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tif" ContentType="image/tif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3.xml" ContentType="application/vnd.openxmlformats-officedocument.theme+xml"/>
  <Override PartName="/ppt/slideLayouts/slideLayout20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drawings/drawing1.xml" ContentType="application/vnd.openxmlformats-officedocument.drawingml.chartshapes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5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drawings/drawing2.xml" ContentType="application/vnd.openxmlformats-officedocument.drawingml.chartshapes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8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9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6" r:id="rId1"/>
    <p:sldMasterId id="2147483667" r:id="rId2"/>
    <p:sldMasterId id="2147483692" r:id="rId3"/>
    <p:sldMasterId id="2147483697" r:id="rId4"/>
  </p:sldMasterIdLst>
  <p:notesMasterIdLst>
    <p:notesMasterId r:id="rId74"/>
  </p:notesMasterIdLst>
  <p:sldIdLst>
    <p:sldId id="256" r:id="rId5"/>
    <p:sldId id="258" r:id="rId6"/>
    <p:sldId id="259" r:id="rId7"/>
    <p:sldId id="260" r:id="rId8"/>
    <p:sldId id="261" r:id="rId9"/>
    <p:sldId id="262" r:id="rId10"/>
    <p:sldId id="440" r:id="rId11"/>
    <p:sldId id="296" r:id="rId12"/>
    <p:sldId id="272" r:id="rId13"/>
    <p:sldId id="269" r:id="rId14"/>
    <p:sldId id="267" r:id="rId15"/>
    <p:sldId id="268" r:id="rId16"/>
    <p:sldId id="385" r:id="rId17"/>
    <p:sldId id="273" r:id="rId18"/>
    <p:sldId id="386" r:id="rId19"/>
    <p:sldId id="388" r:id="rId20"/>
    <p:sldId id="387" r:id="rId21"/>
    <p:sldId id="391" r:id="rId22"/>
    <p:sldId id="389" r:id="rId23"/>
    <p:sldId id="392" r:id="rId24"/>
    <p:sldId id="393" r:id="rId25"/>
    <p:sldId id="394" r:id="rId26"/>
    <p:sldId id="395" r:id="rId27"/>
    <p:sldId id="396" r:id="rId28"/>
    <p:sldId id="397" r:id="rId29"/>
    <p:sldId id="398" r:id="rId30"/>
    <p:sldId id="399" r:id="rId31"/>
    <p:sldId id="400" r:id="rId32"/>
    <p:sldId id="401" r:id="rId33"/>
    <p:sldId id="402" r:id="rId34"/>
    <p:sldId id="403" r:id="rId35"/>
    <p:sldId id="404" r:id="rId36"/>
    <p:sldId id="405" r:id="rId37"/>
    <p:sldId id="406" r:id="rId38"/>
    <p:sldId id="407" r:id="rId39"/>
    <p:sldId id="408" r:id="rId40"/>
    <p:sldId id="409" r:id="rId41"/>
    <p:sldId id="410" r:id="rId42"/>
    <p:sldId id="411" r:id="rId43"/>
    <p:sldId id="412" r:id="rId44"/>
    <p:sldId id="413" r:id="rId45"/>
    <p:sldId id="414" r:id="rId46"/>
    <p:sldId id="415" r:id="rId47"/>
    <p:sldId id="416" r:id="rId48"/>
    <p:sldId id="417" r:id="rId49"/>
    <p:sldId id="419" r:id="rId50"/>
    <p:sldId id="420" r:id="rId51"/>
    <p:sldId id="421" r:id="rId52"/>
    <p:sldId id="422" r:id="rId53"/>
    <p:sldId id="423" r:id="rId54"/>
    <p:sldId id="424" r:id="rId55"/>
    <p:sldId id="441" r:id="rId56"/>
    <p:sldId id="426" r:id="rId57"/>
    <p:sldId id="427" r:id="rId58"/>
    <p:sldId id="428" r:id="rId59"/>
    <p:sldId id="429" r:id="rId60"/>
    <p:sldId id="430" r:id="rId61"/>
    <p:sldId id="431" r:id="rId62"/>
    <p:sldId id="432" r:id="rId63"/>
    <p:sldId id="433" r:id="rId64"/>
    <p:sldId id="434" r:id="rId65"/>
    <p:sldId id="435" r:id="rId66"/>
    <p:sldId id="436" r:id="rId67"/>
    <p:sldId id="437" r:id="rId68"/>
    <p:sldId id="438" r:id="rId69"/>
    <p:sldId id="439" r:id="rId70"/>
    <p:sldId id="442" r:id="rId71"/>
    <p:sldId id="443" r:id="rId72"/>
    <p:sldId id="444" r:id="rId73"/>
  </p:sldIdLst>
  <p:sldSz cx="9144000" cy="5143500" type="screen16x9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63F41"/>
    <a:srgbClr val="893F41"/>
    <a:srgbClr val="B8BFC7"/>
    <a:srgbClr val="B7BEC7"/>
    <a:srgbClr val="B9BFC8"/>
    <a:srgbClr val="8A4041"/>
    <a:srgbClr val="8D4142"/>
    <a:srgbClr val="B8BEC7"/>
    <a:srgbClr val="965050"/>
    <a:srgbClr val="9C504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16DA210-FB5B-4158-B5E0-FEB733F419BA}" styleName="Light Style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 snapToObjects="1">
      <p:cViewPr varScale="1">
        <p:scale>
          <a:sx n="107" d="100"/>
          <a:sy n="107" d="100"/>
        </p:scale>
        <p:origin x="108" y="2208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76" Type="http://schemas.openxmlformats.org/officeDocument/2006/relationships/viewProps" Target="viewProps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66" Type="http://schemas.openxmlformats.org/officeDocument/2006/relationships/slide" Target="slides/slide62.xml"/><Relationship Id="rId7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61" Type="http://schemas.openxmlformats.org/officeDocument/2006/relationships/slide" Target="slides/slide57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77" Type="http://schemas.openxmlformats.org/officeDocument/2006/relationships/theme" Target="theme/theme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slide" Target="slides/slide63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slide" Target="slides/slide66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olaris\Desktop\Kislitsyn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1_18_2016.xlsx" TargetMode="Externa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chartUserShapes" Target="../drawings/drawing2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8_25_2016.xlsx" TargetMode="External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8_25_2016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PharrMC\Documents\Ryan\Dissertation%20Files\Compiled%20CHS%20Data%20v06_19_2016.xlsx" TargetMode="External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8_25_2016.xlsx" TargetMode="External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olaris\Desktop\Kislitsyn.xlsx" TargetMode="Externa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chartUserShapes" Target="../drawings/drawing1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8_25_2016.xlsx" TargetMode="External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Area%20Function%20Info\Recal%20Area%20Function%20for%20MRI.xlsx" TargetMode="External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CSR%20Activation%20Energy.xlsx" TargetMode="External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CSR%20Activation%20Energy%20&amp;%20Modulus.xlsx" TargetMode="External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CSR%20Activation%20Energy%20&amp;%20Modulus.xlsx" TargetMode="External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CSR%20Activation%20Energy.xlsx" TargetMode="External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PharrMC\Desktop\Ryan\2015-12-14%20Batch%20%2300001\CHS_Modulus.xlsx" TargetMode="Externa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145C%20CSR%20Final_filtered.xlsx" TargetMode="External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150C%20CSR%20Final_filtered.xlsx" TargetMode="External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MRI%20plots\Diss%20Finals\160C%20CSR%20Final_filtered_mod1.xlsx" TargetMode="External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Bower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olaris\Desktop\JCM%20Li%20impression%20data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ECM%20Theory%20Comparison%20Compilation%20File_strain%20rate_moddedgraph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Solaris\Desktop\Indium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Bower_Curves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1_18_2016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E:\Users\Solaris\Documents\Work\UTS%20Machine%20Data\Compiled%20CHS%20Data%20v01_18_2016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0"/>
          <c:order val="0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rgbClr val="92D050"/>
                </a:solidFill>
              </a:ln>
              <a:effectLst/>
            </c:spPr>
          </c:marker>
          <c:trendline>
            <c:spPr>
              <a:ln w="19050" cap="rnd">
                <a:solidFill>
                  <a:srgbClr val="92D050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Sheet2!$I$3:$I$6</c:f>
              <c:numCache>
                <c:formatCode>General</c:formatCode>
                <c:ptCount val="4"/>
                <c:pt idx="0">
                  <c:v>0.23275816590766188</c:v>
                </c:pt>
                <c:pt idx="1">
                  <c:v>0.32104093149644547</c:v>
                </c:pt>
                <c:pt idx="2">
                  <c:v>0.37556493006806979</c:v>
                </c:pt>
                <c:pt idx="3">
                  <c:v>0.40224398144252171</c:v>
                </c:pt>
              </c:numCache>
            </c:numRef>
          </c:xVal>
          <c:yVal>
            <c:numRef>
              <c:f>Sheet2!$J$3:$J$6</c:f>
              <c:numCache>
                <c:formatCode>General</c:formatCode>
                <c:ptCount val="4"/>
                <c:pt idx="0">
                  <c:v>3.5834943849589129E-6</c:v>
                </c:pt>
                <c:pt idx="1">
                  <c:v>7.241198167091018E-6</c:v>
                </c:pt>
                <c:pt idx="2">
                  <c:v>1.0654619798009492E-5</c:v>
                </c:pt>
                <c:pt idx="3">
                  <c:v>1.1573895828532305E-5</c:v>
                </c:pt>
              </c:numCache>
            </c:numRef>
          </c:yVal>
          <c:smooth val="0"/>
        </c:ser>
        <c:ser>
          <c:idx val="1"/>
          <c:order val="1"/>
          <c:tx>
            <c:v>120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4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4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Sheet2!$I$8:$I$12</c:f>
              <c:numCache>
                <c:formatCode>General</c:formatCode>
                <c:ptCount val="5"/>
                <c:pt idx="0">
                  <c:v>0.23275816590766188</c:v>
                </c:pt>
                <c:pt idx="1">
                  <c:v>0.32104093149644547</c:v>
                </c:pt>
                <c:pt idx="2">
                  <c:v>0.36041455188584015</c:v>
                </c:pt>
                <c:pt idx="3">
                  <c:v>0.37556493006806979</c:v>
                </c:pt>
                <c:pt idx="4">
                  <c:v>0.40224398144252171</c:v>
                </c:pt>
              </c:numCache>
            </c:numRef>
          </c:xVal>
          <c:yVal>
            <c:numRef>
              <c:f>Sheet2!$J$8:$J$12</c:f>
              <c:numCache>
                <c:formatCode>General</c:formatCode>
                <c:ptCount val="5"/>
                <c:pt idx="0">
                  <c:v>2.3047197814543843E-6</c:v>
                </c:pt>
                <c:pt idx="1">
                  <c:v>2.7008857880237249E-6</c:v>
                </c:pt>
                <c:pt idx="2">
                  <c:v>3.2988693509677846E-6</c:v>
                </c:pt>
                <c:pt idx="3">
                  <c:v>3.9467408366182156E-6</c:v>
                </c:pt>
                <c:pt idx="4">
                  <c:v>4.1994732434199443E-6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1569592"/>
        <c:axId val="331575472"/>
      </c:scatterChart>
      <c:valAx>
        <c:axId val="331569592"/>
        <c:scaling>
          <c:logBase val="10"/>
          <c:orientation val="minMax"/>
          <c:max val="1"/>
          <c:min val="0.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Flow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1575472"/>
        <c:crossesAt val="1.0000000000000004E-6"/>
        <c:crossBetween val="midCat"/>
      </c:valAx>
      <c:valAx>
        <c:axId val="331575472"/>
        <c:scaling>
          <c:logBase val="10"/>
          <c:orientation val="minMax"/>
          <c:max val="2.0000000000000008E-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Steady State 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1569592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800" b="1" u="sng" dirty="0" smtClean="0"/>
              <a:t>Temperature</a:t>
            </a:r>
            <a:r>
              <a:rPr lang="en-US" sz="1800" b="1" u="sng" baseline="0" dirty="0" smtClean="0"/>
              <a:t> Variation, Strain Rate = 10^-4</a:t>
            </a:r>
            <a:endParaRPr lang="en-US" sz="1800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150.6 C - Test 1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CHS_31Oct2015!$AG$27:$AG$654</c:f>
              <c:numCache>
                <c:formatCode>General</c:formatCode>
                <c:ptCount val="628"/>
                <c:pt idx="0">
                  <c:v>1.0000050000287825E-3</c:v>
                </c:pt>
                <c:pt idx="1">
                  <c:v>3.0000450008974694E-3</c:v>
                </c:pt>
                <c:pt idx="2">
                  <c:v>1.8001620194422044E-2</c:v>
                </c:pt>
                <c:pt idx="3">
                  <c:v>3.500612642953807E-2</c:v>
                </c:pt>
                <c:pt idx="4">
                  <c:v>5.0012504168224288E-2</c:v>
                </c:pt>
                <c:pt idx="5">
                  <c:v>6.6021789587945579E-2</c:v>
                </c:pt>
                <c:pt idx="6">
                  <c:v>8.3034464071438871E-2</c:v>
                </c:pt>
                <c:pt idx="7">
                  <c:v>9.8048051396142047E-2</c:v>
                </c:pt>
                <c:pt idx="8">
                  <c:v>0.11406502942706553</c:v>
                </c:pt>
                <c:pt idx="9">
                  <c:v>0.13008457330480697</c:v>
                </c:pt>
                <c:pt idx="10">
                  <c:v>0.14610668385159417</c:v>
                </c:pt>
                <c:pt idx="11">
                  <c:v>0.16112974427755791</c:v>
                </c:pt>
                <c:pt idx="12">
                  <c:v>0.17715683008682948</c:v>
                </c:pt>
                <c:pt idx="13">
                  <c:v>0.19318648498264049</c:v>
                </c:pt>
                <c:pt idx="14">
                  <c:v>0.20921870978877671</c:v>
                </c:pt>
                <c:pt idx="15">
                  <c:v>0.22525350532937552</c:v>
                </c:pt>
                <c:pt idx="16">
                  <c:v>0.24129087242901556</c:v>
                </c:pt>
                <c:pt idx="17">
                  <c:v>0.25733081191262752</c:v>
                </c:pt>
                <c:pt idx="18">
                  <c:v>0.27337332460558372</c:v>
                </c:pt>
                <c:pt idx="19">
                  <c:v>0.29042131473898269</c:v>
                </c:pt>
                <c:pt idx="20">
                  <c:v>0.3054660729228712</c:v>
                </c:pt>
                <c:pt idx="21">
                  <c:v>0.32151631019990123</c:v>
                </c:pt>
                <c:pt idx="22">
                  <c:v>0.33656574763016872</c:v>
                </c:pt>
                <c:pt idx="23">
                  <c:v>0.35362451512541543</c:v>
                </c:pt>
                <c:pt idx="24">
                  <c:v>0.36968248442897617</c:v>
                </c:pt>
                <c:pt idx="25">
                  <c:v>0.38674690264900968</c:v>
                </c:pt>
                <c:pt idx="26">
                  <c:v>0.4018061608584097</c:v>
                </c:pt>
                <c:pt idx="27">
                  <c:v>0.41787186964175277</c:v>
                </c:pt>
                <c:pt idx="28">
                  <c:v>0.43394015990981111</c:v>
                </c:pt>
                <c:pt idx="29">
                  <c:v>0.45101554778860192</c:v>
                </c:pt>
                <c:pt idx="30">
                  <c:v>0.46608448821946663</c:v>
                </c:pt>
                <c:pt idx="31">
                  <c:v>0.48216052792171066</c:v>
                </c:pt>
                <c:pt idx="32">
                  <c:v>0.49924415230440972</c:v>
                </c:pt>
                <c:pt idx="33">
                  <c:v>0.51532552408008092</c:v>
                </c:pt>
                <c:pt idx="34">
                  <c:v>0.53040415919060124</c:v>
                </c:pt>
                <c:pt idx="35">
                  <c:v>0.54749602802698261</c:v>
                </c:pt>
                <c:pt idx="36">
                  <c:v>0.5625795151566827</c:v>
                </c:pt>
                <c:pt idx="37">
                  <c:v>0.57867107617339786</c:v>
                </c:pt>
                <c:pt idx="38">
                  <c:v>0.59577119742473905</c:v>
                </c:pt>
                <c:pt idx="39">
                  <c:v>0.61086196844087703</c:v>
                </c:pt>
                <c:pt idx="40">
                  <c:v>0.62696130135953743</c:v>
                </c:pt>
                <c:pt idx="41">
                  <c:v>0.64406968299868705</c:v>
                </c:pt>
                <c:pt idx="42">
                  <c:v>0.65916774493948482</c:v>
                </c:pt>
                <c:pt idx="43">
                  <c:v>0.67527485727108671</c:v>
                </c:pt>
                <c:pt idx="44">
                  <c:v>0.69239150728241983</c:v>
                </c:pt>
                <c:pt idx="45">
                  <c:v>0.70749686719633931</c:v>
                </c:pt>
                <c:pt idx="46">
                  <c:v>0.72361176646273895</c:v>
                </c:pt>
                <c:pt idx="47">
                  <c:v>0.73972926304747189</c:v>
                </c:pt>
                <c:pt idx="48">
                  <c:v>0.75584935778794093</c:v>
                </c:pt>
                <c:pt idx="49">
                  <c:v>0.77197205152190906</c:v>
                </c:pt>
                <c:pt idx="50">
                  <c:v>0.78809734508758933</c:v>
                </c:pt>
                <c:pt idx="51">
                  <c:v>0.8042252393235555</c:v>
                </c:pt>
                <c:pt idx="52">
                  <c:v>0.82035573506883208</c:v>
                </c:pt>
                <c:pt idx="53">
                  <c:v>0.83648883316280476</c:v>
                </c:pt>
                <c:pt idx="54">
                  <c:v>0.85262453444531028</c:v>
                </c:pt>
                <c:pt idx="55">
                  <c:v>0.86876283975655855</c:v>
                </c:pt>
                <c:pt idx="56">
                  <c:v>0.88490374993716625</c:v>
                </c:pt>
                <c:pt idx="57">
                  <c:v>0.90003821972990461</c:v>
                </c:pt>
                <c:pt idx="58">
                  <c:v>0.91719338827105212</c:v>
                </c:pt>
                <c:pt idx="59">
                  <c:v>0.93233274608840921</c:v>
                </c:pt>
                <c:pt idx="60">
                  <c:v>0.94848392112150548</c:v>
                </c:pt>
                <c:pt idx="61">
                  <c:v>0.96564740333128685</c:v>
                </c:pt>
                <c:pt idx="62">
                  <c:v>0.98079409910856596</c:v>
                </c:pt>
                <c:pt idx="63">
                  <c:v>0.99695310374904833</c:v>
                </c:pt>
                <c:pt idx="64">
                  <c:v>1.0141249076892436</c:v>
                </c:pt>
                <c:pt idx="65">
                  <c:v>1.0302892995897035</c:v>
                </c:pt>
                <c:pt idx="66">
                  <c:v>1.0454457903858874</c:v>
                </c:pt>
                <c:pt idx="67">
                  <c:v>1.0626259241300087</c:v>
                </c:pt>
                <c:pt idx="68">
                  <c:v>1.0787981584605055</c:v>
                </c:pt>
                <c:pt idx="69">
                  <c:v>1.0939620038385565</c:v>
                </c:pt>
                <c:pt idx="70">
                  <c:v>1.1111504754718706</c:v>
                </c:pt>
                <c:pt idx="71">
                  <c:v>1.1263192278710714</c:v>
                </c:pt>
                <c:pt idx="72">
                  <c:v>1.1425017669467668</c:v>
                </c:pt>
                <c:pt idx="73">
                  <c:v>1.158686925192014</c:v>
                </c:pt>
                <c:pt idx="74">
                  <c:v>1.1748747034548066</c:v>
                </c:pt>
                <c:pt idx="75">
                  <c:v>1.1910651025835046</c:v>
                </c:pt>
                <c:pt idx="76">
                  <c:v>1.2072581234269248</c:v>
                </c:pt>
                <c:pt idx="77">
                  <c:v>1.2234537668342522</c:v>
                </c:pt>
                <c:pt idx="78">
                  <c:v>1.2396520336551293</c:v>
                </c:pt>
                <c:pt idx="79">
                  <c:v>1.2558529247395771</c:v>
                </c:pt>
                <c:pt idx="80">
                  <c:v>1.2720564409380308</c:v>
                </c:pt>
                <c:pt idx="81">
                  <c:v>1.2882625831013719</c:v>
                </c:pt>
                <c:pt idx="82">
                  <c:v>1.3034582270460209</c:v>
                </c:pt>
                <c:pt idx="83">
                  <c:v>1.3206827487281785</c:v>
                </c:pt>
                <c:pt idx="84">
                  <c:v>1.3368967738954327</c:v>
                </c:pt>
                <c:pt idx="85">
                  <c:v>1.3531134284351523</c:v>
                </c:pt>
                <c:pt idx="86">
                  <c:v>1.3693327132002566</c:v>
                </c:pt>
                <c:pt idx="87">
                  <c:v>1.3855546290440808</c:v>
                </c:pt>
                <c:pt idx="88">
                  <c:v>1.4017791768204082</c:v>
                </c:pt>
                <c:pt idx="89">
                  <c:v>1.4180063573833934</c:v>
                </c:pt>
                <c:pt idx="90">
                  <c:v>1.4342361715876515</c:v>
                </c:pt>
                <c:pt idx="91">
                  <c:v>1.4504686202881689</c:v>
                </c:pt>
                <c:pt idx="92">
                  <c:v>1.4667037043403937</c:v>
                </c:pt>
                <c:pt idx="93">
                  <c:v>1.4829414246001456</c:v>
                </c:pt>
                <c:pt idx="94">
                  <c:v>1.4991817819237057</c:v>
                </c:pt>
                <c:pt idx="95">
                  <c:v>1.5144095126659394</c:v>
                </c:pt>
                <c:pt idx="96">
                  <c:v>1.5316704111893289</c:v>
                </c:pt>
                <c:pt idx="97">
                  <c:v>1.5479186848460087</c:v>
                </c:pt>
                <c:pt idx="98">
                  <c:v>1.5631538394869031</c:v>
                </c:pt>
                <c:pt idx="99">
                  <c:v>1.5804231544967307</c:v>
                </c:pt>
                <c:pt idx="100">
                  <c:v>1.5966793522078877</c:v>
                </c:pt>
                <c:pt idx="101">
                  <c:v>1.6129381929883644</c:v>
                </c:pt>
                <c:pt idx="102">
                  <c:v>1.6291996776977431</c:v>
                </c:pt>
                <c:pt idx="103">
                  <c:v>1.6454638071960701</c:v>
                </c:pt>
                <c:pt idx="104">
                  <c:v>1.6607138313714951</c:v>
                </c:pt>
                <c:pt idx="105">
                  <c:v>1.6780000040017204</c:v>
                </c:pt>
                <c:pt idx="106">
                  <c:v>1.6942720730312024</c:v>
                </c:pt>
                <c:pt idx="107">
                  <c:v>1.7095295428637234</c:v>
                </c:pt>
                <c:pt idx="108">
                  <c:v>1.7268241566519797</c:v>
                </c:pt>
                <c:pt idx="109">
                  <c:v>1.7420865942963917</c:v>
                </c:pt>
                <c:pt idx="110">
                  <c:v>1.7583690957316476</c:v>
                </c:pt>
                <c:pt idx="111">
                  <c:v>1.7746542487971795</c:v>
                </c:pt>
                <c:pt idx="112">
                  <c:v>1.7919601302950834</c:v>
                </c:pt>
                <c:pt idx="113">
                  <c:v>1.8072325132746787</c:v>
                </c:pt>
                <c:pt idx="114">
                  <c:v>1.8235256264154822</c:v>
                </c:pt>
                <c:pt idx="115">
                  <c:v>1.8408399683355101</c:v>
                </c:pt>
                <c:pt idx="116">
                  <c:v>1.8561198188264338</c:v>
                </c:pt>
                <c:pt idx="117">
                  <c:v>1.8724208998279559</c:v>
                </c:pt>
                <c:pt idx="118">
                  <c:v>1.8897437104463413</c:v>
                </c:pt>
                <c:pt idx="119">
                  <c:v>1.9050310357547346</c:v>
                </c:pt>
                <c:pt idx="120">
                  <c:v>1.9213400924138839</c:v>
                </c:pt>
                <c:pt idx="121">
                  <c:v>1.9386713800190094</c:v>
                </c:pt>
                <c:pt idx="122">
                  <c:v>1.9539661874617069</c:v>
                </c:pt>
                <c:pt idx="123">
                  <c:v>1.9702832275868429</c:v>
                </c:pt>
                <c:pt idx="124">
                  <c:v>1.9876230004792648</c:v>
                </c:pt>
                <c:pt idx="125">
                  <c:v>2.002925297383884</c:v>
                </c:pt>
                <c:pt idx="126">
                  <c:v>2.0192503287948034</c:v>
                </c:pt>
                <c:pt idx="127">
                  <c:v>2.0365985952872765</c:v>
                </c:pt>
                <c:pt idx="128">
                  <c:v>2.0519083889922038</c:v>
                </c:pt>
                <c:pt idx="129">
                  <c:v>2.0682414195202332</c:v>
                </c:pt>
                <c:pt idx="130">
                  <c:v>2.0835560588138358</c:v>
                </c:pt>
                <c:pt idx="131">
                  <c:v>2.1009154857921124</c:v>
                </c:pt>
                <c:pt idx="132">
                  <c:v>2.1172565232800955</c:v>
                </c:pt>
                <c:pt idx="133">
                  <c:v>2.132578671475243</c:v>
                </c:pt>
                <c:pt idx="134">
                  <c:v>2.1499466113236654</c:v>
                </c:pt>
                <c:pt idx="135">
                  <c:v>2.1662956636259518</c:v>
                </c:pt>
                <c:pt idx="136">
                  <c:v>2.1816253280896274</c:v>
                </c:pt>
                <c:pt idx="137">
                  <c:v>2.1990017891615254</c:v>
                </c:pt>
                <c:pt idx="138">
                  <c:v>2.2153588641440618</c:v>
                </c:pt>
                <c:pt idx="139">
                  <c:v>2.2306960522540624</c:v>
                </c:pt>
                <c:pt idx="140">
                  <c:v>2.2470583127368524</c:v>
                </c:pt>
                <c:pt idx="141">
                  <c:v>2.2644461484553862</c:v>
                </c:pt>
                <c:pt idx="142">
                  <c:v>2.2797908676004099</c:v>
                </c:pt>
                <c:pt idx="143">
                  <c:v>2.2961611637347041</c:v>
                </c:pt>
                <c:pt idx="144">
                  <c:v>2.3135575402156854</c:v>
                </c:pt>
                <c:pt idx="145">
                  <c:v>2.3289097977953208</c:v>
                </c:pt>
                <c:pt idx="146">
                  <c:v>2.3452881374777457</c:v>
                </c:pt>
                <c:pt idx="147">
                  <c:v>2.3626930631156267</c:v>
                </c:pt>
                <c:pt idx="148">
                  <c:v>2.3780528665403389</c:v>
                </c:pt>
                <c:pt idx="149">
                  <c:v>2.3944392576792</c:v>
                </c:pt>
                <c:pt idx="150">
                  <c:v>2.4118527408807799</c:v>
                </c:pt>
                <c:pt idx="151">
                  <c:v>2.4272200975720013</c:v>
                </c:pt>
                <c:pt idx="152">
                  <c:v>2.4436145480872398</c:v>
                </c:pt>
                <c:pt idx="153">
                  <c:v>2.4610365972717343</c:v>
                </c:pt>
                <c:pt idx="154">
                  <c:v>2.4764115146618386</c:v>
                </c:pt>
                <c:pt idx="155">
                  <c:v>2.4928140324850872</c:v>
                </c:pt>
                <c:pt idx="156">
                  <c:v>2.5092192411756331</c:v>
                </c:pt>
                <c:pt idx="157">
                  <c:v>2.5256271416164822</c:v>
                </c:pt>
                <c:pt idx="158">
                  <c:v>2.5420377346911223</c:v>
                </c:pt>
                <c:pt idx="159">
                  <c:v>2.5584510212834295</c:v>
                </c:pt>
                <c:pt idx="160">
                  <c:v>2.5748670022777622</c:v>
                </c:pt>
                <c:pt idx="161">
                  <c:v>2.5912856785588785</c:v>
                </c:pt>
                <c:pt idx="162">
                  <c:v>2.6077070510119738</c:v>
                </c:pt>
                <c:pt idx="163">
                  <c:v>2.6241311205227125</c:v>
                </c:pt>
                <c:pt idx="164">
                  <c:v>2.6405578879771512</c:v>
                </c:pt>
                <c:pt idx="165">
                  <c:v>2.6569873542618283</c:v>
                </c:pt>
                <c:pt idx="166">
                  <c:v>2.6734195202636721</c:v>
                </c:pt>
                <c:pt idx="167">
                  <c:v>2.6898543868700973</c:v>
                </c:pt>
                <c:pt idx="168">
                  <c:v>2.7062919549689073</c:v>
                </c:pt>
                <c:pt idx="169">
                  <c:v>2.7227322254483903</c:v>
                </c:pt>
                <c:pt idx="170">
                  <c:v>2.7391751991972391</c:v>
                </c:pt>
                <c:pt idx="171">
                  <c:v>2.7556208771045831</c:v>
                </c:pt>
                <c:pt idx="172">
                  <c:v>2.7720692600600265</c:v>
                </c:pt>
                <c:pt idx="173">
                  <c:v>2.7885203489535662</c:v>
                </c:pt>
                <c:pt idx="174">
                  <c:v>2.804974144675684</c:v>
                </c:pt>
                <c:pt idx="175">
                  <c:v>2.8214306481172557</c:v>
                </c:pt>
                <c:pt idx="176">
                  <c:v>2.8378898601696432</c:v>
                </c:pt>
                <c:pt idx="177">
                  <c:v>2.8543517817246133</c:v>
                </c:pt>
                <c:pt idx="178">
                  <c:v>2.8697872947545324</c:v>
                </c:pt>
                <c:pt idx="179">
                  <c:v>2.8872837569116081</c:v>
                </c:pt>
                <c:pt idx="180">
                  <c:v>2.9027243543904668</c:v>
                </c:pt>
                <c:pt idx="181">
                  <c:v>2.9191969532890405</c:v>
                </c:pt>
                <c:pt idx="182">
                  <c:v>2.9367020632812775</c:v>
                </c:pt>
                <c:pt idx="183">
                  <c:v>2.9531802606037858</c:v>
                </c:pt>
                <c:pt idx="184">
                  <c:v>2.9686310370360358</c:v>
                </c:pt>
                <c:pt idx="185">
                  <c:v>2.9861448034162534</c:v>
                </c:pt>
                <c:pt idx="186">
                  <c:v>3.0026311506972889</c:v>
                </c:pt>
                <c:pt idx="187">
                  <c:v>3.0180895701562118</c:v>
                </c:pt>
                <c:pt idx="188">
                  <c:v>3.0356120014899233</c:v>
                </c:pt>
                <c:pt idx="189">
                  <c:v>3.0510755205022053</c:v>
                </c:pt>
                <c:pt idx="190">
                  <c:v>3.0675725768461284</c:v>
                </c:pt>
                <c:pt idx="191">
                  <c:v>3.0851036817115669</c:v>
                </c:pt>
                <c:pt idx="192">
                  <c:v>3.1005748563655726</c:v>
                </c:pt>
                <c:pt idx="193">
                  <c:v>3.1170800813383166</c:v>
                </c:pt>
                <c:pt idx="194">
                  <c:v>3.1335880309852939</c:v>
                </c:pt>
                <c:pt idx="195">
                  <c:v>3.1500987062062178</c:v>
                </c:pt>
                <c:pt idx="196">
                  <c:v>3.166612107901281</c:v>
                </c:pt>
                <c:pt idx="197">
                  <c:v>3.1820958989836154</c:v>
                </c:pt>
                <c:pt idx="198">
                  <c:v>3.1996470943166906</c:v>
                </c:pt>
                <c:pt idx="199">
                  <c:v>3.2161686808396079</c:v>
                </c:pt>
                <c:pt idx="200">
                  <c:v>3.2316601476543116</c:v>
                </c:pt>
                <c:pt idx="201">
                  <c:v>3.2492200450256816</c:v>
                </c:pt>
                <c:pt idx="202">
                  <c:v>3.2657498244940677</c:v>
                </c:pt>
                <c:pt idx="203">
                  <c:v>3.281248974655028</c:v>
                </c:pt>
                <c:pt idx="204">
                  <c:v>3.2977840497206099</c:v>
                </c:pt>
                <c:pt idx="205">
                  <c:v>3.3153555632416216</c:v>
                </c:pt>
                <c:pt idx="206">
                  <c:v>3.3308624043740931</c:v>
                </c:pt>
                <c:pt idx="207">
                  <c:v>3.3474056857716739</c:v>
                </c:pt>
                <c:pt idx="208">
                  <c:v>3.3649859214955238</c:v>
                </c:pt>
                <c:pt idx="209">
                  <c:v>3.3805004612361182</c:v>
                </c:pt>
                <c:pt idx="210">
                  <c:v>3.3970519571153344</c:v>
                </c:pt>
                <c:pt idx="211">
                  <c:v>3.4146409237054316</c:v>
                </c:pt>
                <c:pt idx="212">
                  <c:v>3.430163169702106</c:v>
                </c:pt>
                <c:pt idx="213">
                  <c:v>3.4467228882247389</c:v>
                </c:pt>
                <c:pt idx="214">
                  <c:v>3.4643205943574062</c:v>
                </c:pt>
                <c:pt idx="215">
                  <c:v>3.4798505542695541</c:v>
                </c:pt>
                <c:pt idx="216">
                  <c:v>3.4964185036095219</c:v>
                </c:pt>
                <c:pt idx="217">
                  <c:v>3.5140249579740219</c:v>
                </c:pt>
                <c:pt idx="218">
                  <c:v>3.5295626394724624</c:v>
                </c:pt>
                <c:pt idx="219">
                  <c:v>3.5461388278159105</c:v>
                </c:pt>
                <c:pt idx="220">
                  <c:v>3.5637540391144715</c:v>
                </c:pt>
                <c:pt idx="221">
                  <c:v>3.5792994498814368</c:v>
                </c:pt>
                <c:pt idx="222">
                  <c:v>3.5958838854267303</c:v>
                </c:pt>
                <c:pt idx="223">
                  <c:v>3.6124710718632618</c:v>
                </c:pt>
                <c:pt idx="224">
                  <c:v>3.6290610101037966</c:v>
                </c:pt>
                <c:pt idx="225">
                  <c:v>3.6456537010615206</c:v>
                </c:pt>
                <c:pt idx="226">
                  <c:v>3.6612118496732204</c:v>
                </c:pt>
                <c:pt idx="227">
                  <c:v>3.6788473447835828</c:v>
                </c:pt>
                <c:pt idx="228">
                  <c:v>3.6954482993765887</c:v>
                </c:pt>
                <c:pt idx="229">
                  <c:v>3.7120520103441317</c:v>
                </c:pt>
                <c:pt idx="230">
                  <c:v>3.7286584786016603</c:v>
                </c:pt>
                <c:pt idx="231">
                  <c:v>3.7452677050651273</c:v>
                </c:pt>
                <c:pt idx="232">
                  <c:v>3.7618796906508947</c:v>
                </c:pt>
                <c:pt idx="233">
                  <c:v>3.778494436275829</c:v>
                </c:pt>
                <c:pt idx="234">
                  <c:v>3.7951119428572175</c:v>
                </c:pt>
                <c:pt idx="235">
                  <c:v>3.8117322113128043</c:v>
                </c:pt>
                <c:pt idx="236">
                  <c:v>3.8283552425608289</c:v>
                </c:pt>
                <c:pt idx="237">
                  <c:v>3.8449810375199394</c:v>
                </c:pt>
                <c:pt idx="238">
                  <c:v>3.8605702311225252</c:v>
                </c:pt>
                <c:pt idx="239">
                  <c:v>3.878240922248446</c:v>
                </c:pt>
                <c:pt idx="240">
                  <c:v>3.8948750138574795</c:v>
                </c:pt>
                <c:pt idx="241">
                  <c:v>3.9115118728568743</c:v>
                </c:pt>
                <c:pt idx="242">
                  <c:v>3.9271114423404017</c:v>
                </c:pt>
                <c:pt idx="243">
                  <c:v>3.9447938967111358</c:v>
                </c:pt>
                <c:pt idx="244">
                  <c:v>3.9603986593163367</c:v>
                </c:pt>
                <c:pt idx="245">
                  <c:v>3.9770464238721508</c:v>
                </c:pt>
                <c:pt idx="246">
                  <c:v>3.9947377109594249</c:v>
                </c:pt>
                <c:pt idx="247">
                  <c:v>4.0103502697333893</c:v>
                </c:pt>
                <c:pt idx="248">
                  <c:v>4.0270063528857554</c:v>
                </c:pt>
                <c:pt idx="249">
                  <c:v>4.0436652107513478</c:v>
                </c:pt>
                <c:pt idx="250">
                  <c:v>4.0603268442547771</c:v>
                </c:pt>
                <c:pt idx="251">
                  <c:v>4.0769912543211548</c:v>
                </c:pt>
                <c:pt idx="252">
                  <c:v>4.0936584418760091</c:v>
                </c:pt>
                <c:pt idx="253">
                  <c:v>4.1103284078453743</c:v>
                </c:pt>
                <c:pt idx="254">
                  <c:v>4.127001153155704</c:v>
                </c:pt>
                <c:pt idx="255">
                  <c:v>4.1426343769146063</c:v>
                </c:pt>
                <c:pt idx="256">
                  <c:v>4.1603549855075244</c:v>
                </c:pt>
                <c:pt idx="257">
                  <c:v>4.1770360744042847</c:v>
                </c:pt>
                <c:pt idx="258">
                  <c:v>4.1926771228035058</c:v>
                </c:pt>
                <c:pt idx="259">
                  <c:v>4.2104066022811439</c:v>
                </c:pt>
                <c:pt idx="260">
                  <c:v>4.2270960431193121</c:v>
                </c:pt>
                <c:pt idx="261">
                  <c:v>4.2427449239954509</c:v>
                </c:pt>
                <c:pt idx="262">
                  <c:v>4.2604832832437358</c:v>
                </c:pt>
                <c:pt idx="263">
                  <c:v>4.2771810843908433</c:v>
                </c:pt>
                <c:pt idx="264">
                  <c:v>4.2928378055922769</c:v>
                </c:pt>
                <c:pt idx="265">
                  <c:v>4.3105850535104944</c:v>
                </c:pt>
                <c:pt idx="266">
                  <c:v>4.3272912233466876</c:v>
                </c:pt>
                <c:pt idx="267">
                  <c:v>4.3429557927335978</c:v>
                </c:pt>
                <c:pt idx="268">
                  <c:v>4.35966737180782</c:v>
                </c:pt>
                <c:pt idx="269">
                  <c:v>4.3763817441175821</c:v>
                </c:pt>
                <c:pt idx="270">
                  <c:v>4.3930989105968079</c:v>
                </c:pt>
                <c:pt idx="271">
                  <c:v>4.4098188721798417</c:v>
                </c:pt>
                <c:pt idx="272">
                  <c:v>4.4265416298015436</c:v>
                </c:pt>
                <c:pt idx="273">
                  <c:v>4.4432671843972074</c:v>
                </c:pt>
                <c:pt idx="274">
                  <c:v>4.4599955369025972</c:v>
                </c:pt>
                <c:pt idx="275">
                  <c:v>4.476726688253982</c:v>
                </c:pt>
                <c:pt idx="276">
                  <c:v>4.4934606393880525</c:v>
                </c:pt>
                <c:pt idx="277">
                  <c:v>4.5091512621810592</c:v>
                </c:pt>
                <c:pt idx="278">
                  <c:v>4.5269369447535119</c:v>
                </c:pt>
                <c:pt idx="279">
                  <c:v>4.5436793008606831</c:v>
                </c:pt>
                <c:pt idx="280">
                  <c:v>4.5593778058719634</c:v>
                </c:pt>
                <c:pt idx="281">
                  <c:v>4.5771724246168768</c:v>
                </c:pt>
                <c:pt idx="282">
                  <c:v>4.593923194144522</c:v>
                </c:pt>
                <c:pt idx="283">
                  <c:v>4.6096295892973549</c:v>
                </c:pt>
                <c:pt idx="284">
                  <c:v>4.6274331531989583</c:v>
                </c:pt>
                <c:pt idx="285">
                  <c:v>4.6441923446071947</c:v>
                </c:pt>
                <c:pt idx="286">
                  <c:v>4.6599066378368121</c:v>
                </c:pt>
                <c:pt idx="287">
                  <c:v>4.6777191558928894</c:v>
                </c:pt>
                <c:pt idx="288">
                  <c:v>4.6944867776546344</c:v>
                </c:pt>
                <c:pt idx="289">
                  <c:v>4.7112572114192748</c:v>
                </c:pt>
                <c:pt idx="290">
                  <c:v>4.7280304581301644</c:v>
                </c:pt>
                <c:pt idx="291">
                  <c:v>4.7437579324874797</c:v>
                </c:pt>
                <c:pt idx="292">
                  <c:v>4.7605366319679074</c:v>
                </c:pt>
                <c:pt idx="293">
                  <c:v>4.7773181471683346</c:v>
                </c:pt>
                <c:pt idx="294">
                  <c:v>4.795151593319253</c:v>
                </c:pt>
                <c:pt idx="295">
                  <c:v>4.8108896285105054</c:v>
                </c:pt>
                <c:pt idx="296">
                  <c:v>4.8276795965440771</c:v>
                </c:pt>
                <c:pt idx="297">
                  <c:v>4.845522026940337</c:v>
                </c:pt>
                <c:pt idx="298">
                  <c:v>4.8623178112379772</c:v>
                </c:pt>
                <c:pt idx="299">
                  <c:v>4.8791164169931998</c:v>
                </c:pt>
                <c:pt idx="300">
                  <c:v>4.895917845154119</c:v>
                </c:pt>
                <c:pt idx="301">
                  <c:v>4.9127220966692793</c:v>
                </c:pt>
                <c:pt idx="302">
                  <c:v>4.9284786474878661</c:v>
                </c:pt>
                <c:pt idx="303">
                  <c:v>4.9463390735590353</c:v>
                </c:pt>
                <c:pt idx="304">
                  <c:v>4.9631518008331605</c:v>
                </c:pt>
                <c:pt idx="305">
                  <c:v>4.978916300264129</c:v>
                </c:pt>
                <c:pt idx="306">
                  <c:v>4.9967857377922993</c:v>
                </c:pt>
                <c:pt idx="307">
                  <c:v>5.0136069493797173</c:v>
                </c:pt>
                <c:pt idx="308">
                  <c:v>5.0293794054467034</c:v>
                </c:pt>
                <c:pt idx="309">
                  <c:v>5.0462061010388934</c:v>
                </c:pt>
                <c:pt idx="310">
                  <c:v>5.0640875679979382</c:v>
                </c:pt>
                <c:pt idx="311">
                  <c:v>5.0798679887366989</c:v>
                </c:pt>
                <c:pt idx="312">
                  <c:v>5.0967031827494669</c:v>
                </c:pt>
                <c:pt idx="313">
                  <c:v>5.1145936824156975</c:v>
                </c:pt>
                <c:pt idx="314">
                  <c:v>5.1303820758742056</c:v>
                </c:pt>
                <c:pt idx="315">
                  <c:v>5.1472257768962315</c:v>
                </c:pt>
                <c:pt idx="316">
                  <c:v>5.1651253183998875</c:v>
                </c:pt>
                <c:pt idx="317">
                  <c:v>5.1809216926383064</c:v>
                </c:pt>
                <c:pt idx="318">
                  <c:v>5.1977739092712971</c:v>
                </c:pt>
                <c:pt idx="319">
                  <c:v>5.2156825017564676</c:v>
                </c:pt>
                <c:pt idx="320">
                  <c:v>5.2314868648471897</c:v>
                </c:pt>
                <c:pt idx="321">
                  <c:v>5.2483476057059386</c:v>
                </c:pt>
                <c:pt idx="322">
                  <c:v>5.2662652583305922</c:v>
                </c:pt>
                <c:pt idx="323">
                  <c:v>5.2820776183582652</c:v>
                </c:pt>
                <c:pt idx="324">
                  <c:v>5.2989468920706102</c:v>
                </c:pt>
                <c:pt idx="325">
                  <c:v>5.315819011987041</c:v>
                </c:pt>
                <c:pt idx="326">
                  <c:v>5.3326939790681704</c:v>
                </c:pt>
                <c:pt idx="327">
                  <c:v>5.3495717942750565</c:v>
                </c:pt>
                <c:pt idx="328">
                  <c:v>5.3664524585692854</c:v>
                </c:pt>
                <c:pt idx="329">
                  <c:v>5.3833359729128869</c:v>
                </c:pt>
                <c:pt idx="330">
                  <c:v>5.4002223382684233</c:v>
                </c:pt>
                <c:pt idx="331">
                  <c:v>5.4171115555988996</c:v>
                </c:pt>
                <c:pt idx="332">
                  <c:v>5.4340036258678541</c:v>
                </c:pt>
                <c:pt idx="333">
                  <c:v>5.4508985500392768</c:v>
                </c:pt>
                <c:pt idx="334">
                  <c:v>5.4677963290776512</c:v>
                </c:pt>
                <c:pt idx="335">
                  <c:v>5.4836405905833612</c:v>
                </c:pt>
                <c:pt idx="336">
                  <c:v>5.5016004556157112</c:v>
                </c:pt>
                <c:pt idx="337">
                  <c:v>5.5174500744655566</c:v>
                </c:pt>
                <c:pt idx="338">
                  <c:v>5.5343591039275619</c:v>
                </c:pt>
                <c:pt idx="339">
                  <c:v>5.5523280810654647</c:v>
                </c:pt>
                <c:pt idx="340">
                  <c:v>5.5681857427279091</c:v>
                </c:pt>
                <c:pt idx="341">
                  <c:v>5.585103354001558</c:v>
                </c:pt>
                <c:pt idx="342">
                  <c:v>5.6030814524959327</c:v>
                </c:pt>
                <c:pt idx="343">
                  <c:v>5.6189471651376941</c:v>
                </c:pt>
                <c:pt idx="344">
                  <c:v>5.6358733669384238</c:v>
                </c:pt>
                <c:pt idx="345">
                  <c:v>5.6538605960542831</c:v>
                </c:pt>
                <c:pt idx="346">
                  <c:v>5.6707927089049424</c:v>
                </c:pt>
                <c:pt idx="347">
                  <c:v>5.686669168911088</c:v>
                </c:pt>
                <c:pt idx="348">
                  <c:v>5.7046655379275677</c:v>
                </c:pt>
                <c:pt idx="349">
                  <c:v>5.721606256042775</c:v>
                </c:pt>
                <c:pt idx="350">
                  <c:v>5.7374907861323505</c:v>
                </c:pt>
                <c:pt idx="351">
                  <c:v>5.7554963043427385</c:v>
                </c:pt>
                <c:pt idx="352">
                  <c:v>5.7724456364736909</c:v>
                </c:pt>
                <c:pt idx="353">
                  <c:v>5.7883382448549971</c:v>
                </c:pt>
                <c:pt idx="354">
                  <c:v>5.80529314486171</c:v>
                </c:pt>
                <c:pt idx="355">
                  <c:v>5.8233108764780495</c:v>
                </c:pt>
                <c:pt idx="356">
                  <c:v>5.8392115713719148</c:v>
                </c:pt>
                <c:pt idx="357">
                  <c:v>5.8561750998265083</c:v>
                </c:pt>
                <c:pt idx="358">
                  <c:v>5.8742020023762951</c:v>
                </c:pt>
                <c:pt idx="359">
                  <c:v>5.8911714679849032</c:v>
                </c:pt>
                <c:pt idx="360">
                  <c:v>5.9070829577051747</c:v>
                </c:pt>
                <c:pt idx="361">
                  <c:v>5.9251190405290783</c:v>
                </c:pt>
                <c:pt idx="362">
                  <c:v>5.9420971494207668</c:v>
                </c:pt>
                <c:pt idx="363">
                  <c:v>5.9580167448844019</c:v>
                </c:pt>
                <c:pt idx="364">
                  <c:v>5.9760620173373722</c:v>
                </c:pt>
                <c:pt idx="365">
                  <c:v>5.9930487783214126</c:v>
                </c:pt>
                <c:pt idx="366">
                  <c:v>6.0089764877911902</c:v>
                </c:pt>
                <c:pt idx="367">
                  <c:v>6.0270309592424809</c:v>
                </c:pt>
                <c:pt idx="368">
                  <c:v>6.0440263811416202</c:v>
                </c:pt>
                <c:pt idx="369">
                  <c:v>6.0599622128929598</c:v>
                </c:pt>
                <c:pt idx="370">
                  <c:v>6.0769632329951175</c:v>
                </c:pt>
                <c:pt idx="371">
                  <c:v>6.0950299843766835</c:v>
                </c:pt>
                <c:pt idx="372">
                  <c:v>6.1120369679102655</c:v>
                </c:pt>
                <c:pt idx="373">
                  <c:v>6.1279836422651393</c:v>
                </c:pt>
                <c:pt idx="374">
                  <c:v>6.1460596145624233</c:v>
                </c:pt>
                <c:pt idx="375">
                  <c:v>6.1630752796501058</c:v>
                </c:pt>
                <c:pt idx="376">
                  <c:v>6.1790300956451469</c:v>
                </c:pt>
                <c:pt idx="377">
                  <c:v>6.1971152982753051</c:v>
                </c:pt>
                <c:pt idx="378">
                  <c:v>6.2141396537849705</c:v>
                </c:pt>
                <c:pt idx="379">
                  <c:v>6.2311669080749352</c:v>
                </c:pt>
                <c:pt idx="380">
                  <c:v>6.249261543065046</c:v>
                </c:pt>
                <c:pt idx="381">
                  <c:v>6.2652301169456468</c:v>
                </c:pt>
                <c:pt idx="382">
                  <c:v>6.2822660735025755</c:v>
                </c:pt>
                <c:pt idx="383">
                  <c:v>6.2993049327921771</c:v>
                </c:pt>
                <c:pt idx="384">
                  <c:v>6.3163466958037926</c:v>
                </c:pt>
                <c:pt idx="385">
                  <c:v>6.3333913635273094</c:v>
                </c:pt>
                <c:pt idx="386">
                  <c:v>6.3515045067931926</c:v>
                </c:pt>
                <c:pt idx="387">
                  <c:v>6.3674894170719556</c:v>
                </c:pt>
                <c:pt idx="388">
                  <c:v>6.3845428048753412</c:v>
                </c:pt>
                <c:pt idx="389">
                  <c:v>6.4026652164849072</c:v>
                </c:pt>
                <c:pt idx="390">
                  <c:v>6.4186583075036889</c:v>
                </c:pt>
                <c:pt idx="391">
                  <c:v>6.4357204243139465</c:v>
                </c:pt>
                <c:pt idx="392">
                  <c:v>6.4517188031790145</c:v>
                </c:pt>
                <c:pt idx="393">
                  <c:v>6.4698533938936649</c:v>
                </c:pt>
                <c:pt idx="394">
                  <c:v>6.4869242486514835</c:v>
                </c:pt>
                <c:pt idx="395">
                  <c:v>6.5029308220517859</c:v>
                </c:pt>
                <c:pt idx="396">
                  <c:v>6.5210747030777023</c:v>
                </c:pt>
                <c:pt idx="397">
                  <c:v>6.5381543047375059</c:v>
                </c:pt>
                <c:pt idx="398">
                  <c:v>6.5541690810719988</c:v>
                </c:pt>
                <c:pt idx="399">
                  <c:v>6.5723222619328707</c:v>
                </c:pt>
                <c:pt idx="400">
                  <c:v>6.5894106194628987</c:v>
                </c:pt>
                <c:pt idx="401">
                  <c:v>6.6054336071434543</c:v>
                </c:pt>
                <c:pt idx="402">
                  <c:v>6.6235960973776251</c:v>
                </c:pt>
                <c:pt idx="403">
                  <c:v>6.6406932197598731</c:v>
                </c:pt>
                <c:pt idx="404">
                  <c:v>6.6567244272113104</c:v>
                </c:pt>
                <c:pt idx="405">
                  <c:v>6.673827215007397</c:v>
                </c:pt>
                <c:pt idx="406">
                  <c:v>6.6920021326021022</c:v>
                </c:pt>
                <c:pt idx="407">
                  <c:v>6.7080415682622254</c:v>
                </c:pt>
                <c:pt idx="408">
                  <c:v>6.7251531357235468</c:v>
                </c:pt>
                <c:pt idx="409">
                  <c:v>6.7433373850048355</c:v>
                </c:pt>
                <c:pt idx="410">
                  <c:v>6.7593850573244092</c:v>
                </c:pt>
                <c:pt idx="411">
                  <c:v>6.7765054134696383</c:v>
                </c:pt>
                <c:pt idx="412">
                  <c:v>6.7946990040249098</c:v>
                </c:pt>
                <c:pt idx="413">
                  <c:v>6.8118254076290556</c:v>
                </c:pt>
                <c:pt idx="414">
                  <c:v>6.8278840753294485</c:v>
                </c:pt>
                <c:pt idx="415">
                  <c:v>6.8460870167608876</c:v>
                </c:pt>
                <c:pt idx="416">
                  <c:v>6.8632222242994603</c:v>
                </c:pt>
                <c:pt idx="417">
                  <c:v>6.8792891484285166</c:v>
                </c:pt>
                <c:pt idx="418">
                  <c:v>6.8975014503531176</c:v>
                </c:pt>
                <c:pt idx="419">
                  <c:v>6.9146454708822178</c:v>
                </c:pt>
                <c:pt idx="420">
                  <c:v>6.9307206599342646</c:v>
                </c:pt>
                <c:pt idx="421">
                  <c:v>6.9478703770059589</c:v>
                </c:pt>
                <c:pt idx="422">
                  <c:v>6.9660951745735433</c:v>
                </c:pt>
                <c:pt idx="423">
                  <c:v>6.9821786370560064</c:v>
                </c:pt>
                <c:pt idx="424">
                  <c:v>6.9993371820534973</c:v>
                </c:pt>
                <c:pt idx="425">
                  <c:v>7.0175713626116814</c:v>
                </c:pt>
                <c:pt idx="426">
                  <c:v>7.0336631070451352</c:v>
                </c:pt>
                <c:pt idx="427">
                  <c:v>7.0508304890615516</c:v>
                </c:pt>
                <c:pt idx="428">
                  <c:v>7.0690740622769299</c:v>
                </c:pt>
                <c:pt idx="429">
                  <c:v>7.0851740971951145</c:v>
                </c:pt>
                <c:pt idx="430">
                  <c:v>7.1023503253376443</c:v>
                </c:pt>
                <c:pt idx="431">
                  <c:v>7.1195295042151514</c:v>
                </c:pt>
                <c:pt idx="432">
                  <c:v>7.1367116348416211</c:v>
                </c:pt>
                <c:pt idx="433">
                  <c:v>7.1538967182315618</c:v>
                </c:pt>
                <c:pt idx="434">
                  <c:v>7.1721591058209242</c:v>
                </c:pt>
                <c:pt idx="435">
                  <c:v>7.1893502824918647</c:v>
                </c:pt>
                <c:pt idx="436">
                  <c:v>7.2054696951353705</c:v>
                </c:pt>
                <c:pt idx="437">
                  <c:v>7.2226665997349242</c:v>
                </c:pt>
                <c:pt idx="438">
                  <c:v>7.2409415518140365</c:v>
                </c:pt>
                <c:pt idx="439">
                  <c:v>7.2581445580818054</c:v>
                </c:pt>
                <c:pt idx="440">
                  <c:v>7.2742750646684531</c:v>
                </c:pt>
                <c:pt idx="441">
                  <c:v>7.29255945146644</c:v>
                </c:pt>
                <c:pt idx="442">
                  <c:v>7.3097713406213298</c:v>
                </c:pt>
                <c:pt idx="443">
                  <c:v>7.3259101776917728</c:v>
                </c:pt>
                <c:pt idx="444">
                  <c:v>7.3442040089552965</c:v>
                </c:pt>
                <c:pt idx="445">
                  <c:v>7.3614247901755334</c:v>
                </c:pt>
                <c:pt idx="446">
                  <c:v>7.378648537459628</c:v>
                </c:pt>
                <c:pt idx="447">
                  <c:v>7.3958752518294659</c:v>
                </c:pt>
                <c:pt idx="448">
                  <c:v>7.4131049343075102</c:v>
                </c:pt>
                <c:pt idx="449">
                  <c:v>7.4303375859167051</c:v>
                </c:pt>
                <c:pt idx="450">
                  <c:v>7.4486505326825965</c:v>
                </c:pt>
                <c:pt idx="451">
                  <c:v>7.4648118006231199</c:v>
                </c:pt>
                <c:pt idx="452">
                  <c:v>7.4820533657688966</c:v>
                </c:pt>
                <c:pt idx="453">
                  <c:v>7.4992979041430123</c:v>
                </c:pt>
                <c:pt idx="454">
                  <c:v>7.5165454167710557</c:v>
                </c:pt>
                <c:pt idx="455">
                  <c:v>7.5327176619991016</c:v>
                </c:pt>
                <c:pt idx="456">
                  <c:v>7.5499709401647488</c:v>
                </c:pt>
                <c:pt idx="457">
                  <c:v>7.5683058104429799</c:v>
                </c:pt>
                <c:pt idx="458">
                  <c:v>7.5855652303535788</c:v>
                </c:pt>
                <c:pt idx="459">
                  <c:v>7.6017486423915956</c:v>
                </c:pt>
                <c:pt idx="460">
                  <c:v>7.6200930093735302</c:v>
                </c:pt>
                <c:pt idx="461">
                  <c:v>7.637361370541047</c:v>
                </c:pt>
                <c:pt idx="462">
                  <c:v>7.6546327141865724</c:v>
                </c:pt>
                <c:pt idx="463">
                  <c:v>7.6719070413404991</c:v>
                </c:pt>
                <c:pt idx="464">
                  <c:v>7.6891843530337898</c:v>
                </c:pt>
                <c:pt idx="465">
                  <c:v>7.7064646502978951</c:v>
                </c:pt>
                <c:pt idx="466">
                  <c:v>7.7237479341648498</c:v>
                </c:pt>
                <c:pt idx="467">
                  <c:v>7.741034205667173</c:v>
                </c:pt>
                <c:pt idx="468">
                  <c:v>7.7583234658379716</c:v>
                </c:pt>
                <c:pt idx="469">
                  <c:v>7.7756157157108445</c:v>
                </c:pt>
                <c:pt idx="470">
                  <c:v>7.792910956319937</c:v>
                </c:pt>
                <c:pt idx="471">
                  <c:v>7.8102091886999601</c:v>
                </c:pt>
                <c:pt idx="472">
                  <c:v>7.8264289996125225</c:v>
                </c:pt>
                <c:pt idx="473">
                  <c:v>7.8448146329141917</c:v>
                </c:pt>
                <c:pt idx="474">
                  <c:v>7.8621218468204646</c:v>
                </c:pt>
                <c:pt idx="475">
                  <c:v>7.8783500807373965</c:v>
                </c:pt>
                <c:pt idx="476">
                  <c:v>7.8967452634155597</c:v>
                </c:pt>
                <c:pt idx="477">
                  <c:v>7.9140614681796517</c:v>
                </c:pt>
                <c:pt idx="478">
                  <c:v>7.9302981338536656</c:v>
                </c:pt>
                <c:pt idx="479">
                  <c:v>7.9487028758332441</c:v>
                </c:pt>
                <c:pt idx="480">
                  <c:v>7.9660280808012756</c:v>
                </c:pt>
                <c:pt idx="481">
                  <c:v>7.9822731869987686</c:v>
                </c:pt>
                <c:pt idx="482">
                  <c:v>8.0006874982201666</c:v>
                </c:pt>
                <c:pt idx="483">
                  <c:v>8.0180217127528124</c:v>
                </c:pt>
                <c:pt idx="484">
                  <c:v>8.0342752682538379</c:v>
                </c:pt>
                <c:pt idx="485">
                  <c:v>8.0526991586729686</c:v>
                </c:pt>
                <c:pt idx="486">
                  <c:v>8.0700423921455275</c:v>
                </c:pt>
                <c:pt idx="487">
                  <c:v>8.0863044057438831</c:v>
                </c:pt>
                <c:pt idx="488">
                  <c:v>8.1036534689379938</c:v>
                </c:pt>
                <c:pt idx="489">
                  <c:v>8.122090147134621</c:v>
                </c:pt>
                <c:pt idx="490">
                  <c:v>8.1394454204694959</c:v>
                </c:pt>
                <c:pt idx="491">
                  <c:v>8.1578886993027826</c:v>
                </c:pt>
                <c:pt idx="492">
                  <c:v>8.1741650059192246</c:v>
                </c:pt>
                <c:pt idx="493">
                  <c:v>8.1915293201267136</c:v>
                </c:pt>
                <c:pt idx="494">
                  <c:v>8.2088966500519494</c:v>
                </c:pt>
                <c:pt idx="495">
                  <c:v>8.2262669967426003</c:v>
                </c:pt>
                <c:pt idx="496">
                  <c:v>8.2436403612469142</c:v>
                </c:pt>
                <c:pt idx="497">
                  <c:v>8.2610167446136451</c:v>
                </c:pt>
                <c:pt idx="498">
                  <c:v>8.2783961478921384</c:v>
                </c:pt>
                <c:pt idx="499">
                  <c:v>8.2957785721322335</c:v>
                </c:pt>
                <c:pt idx="500">
                  <c:v>8.3131640183843718</c:v>
                </c:pt>
                <c:pt idx="501">
                  <c:v>8.330552487699503</c:v>
                </c:pt>
                <c:pt idx="502">
                  <c:v>8.3479439811291307</c:v>
                </c:pt>
                <c:pt idx="503">
                  <c:v>8.3653384997253362</c:v>
                </c:pt>
                <c:pt idx="504">
                  <c:v>8.3816486093110605</c:v>
                </c:pt>
                <c:pt idx="505">
                  <c:v>8.400136616628421</c:v>
                </c:pt>
                <c:pt idx="506">
                  <c:v>8.417540217042168</c:v>
                </c:pt>
                <c:pt idx="507">
                  <c:v>8.4360348618073218</c:v>
                </c:pt>
                <c:pt idx="508">
                  <c:v>8.4534447114737254</c:v>
                </c:pt>
                <c:pt idx="509">
                  <c:v>8.4697691987850376</c:v>
                </c:pt>
                <c:pt idx="510">
                  <c:v>8.4871849230510588</c:v>
                </c:pt>
                <c:pt idx="511">
                  <c:v>8.5056924540359589</c:v>
                </c:pt>
                <c:pt idx="512">
                  <c:v>8.5220254734486822</c:v>
                </c:pt>
                <c:pt idx="513">
                  <c:v>8.5394503016948491</c:v>
                </c:pt>
                <c:pt idx="514">
                  <c:v>8.557967509135036</c:v>
                </c:pt>
                <c:pt idx="515">
                  <c:v>8.5753986018908019</c:v>
                </c:pt>
                <c:pt idx="516">
                  <c:v>8.5917430113219524</c:v>
                </c:pt>
                <c:pt idx="517">
                  <c:v>8.6102699053411733</c:v>
                </c:pt>
                <c:pt idx="518">
                  <c:v>8.6277101181559672</c:v>
                </c:pt>
                <c:pt idx="519">
                  <c:v>8.6451533731115671</c:v>
                </c:pt>
                <c:pt idx="520">
                  <c:v>8.6636901659723726</c:v>
                </c:pt>
                <c:pt idx="521">
                  <c:v>8.6800490136916206</c:v>
                </c:pt>
                <c:pt idx="522">
                  <c:v>8.6964105379677168</c:v>
                </c:pt>
                <c:pt idx="523">
                  <c:v>8.7149568355798586</c:v>
                </c:pt>
                <c:pt idx="524">
                  <c:v>8.7324153171727747</c:v>
                </c:pt>
                <c:pt idx="525">
                  <c:v>8.7487854123195827</c:v>
                </c:pt>
                <c:pt idx="526">
                  <c:v>8.7673414269775023</c:v>
                </c:pt>
                <c:pt idx="527">
                  <c:v>8.7848090573195279</c:v>
                </c:pt>
                <c:pt idx="528">
                  <c:v>8.802279739375706</c:v>
                </c:pt>
                <c:pt idx="529">
                  <c:v>8.8197534742125505</c:v>
                </c:pt>
                <c:pt idx="530">
                  <c:v>8.837230262897128</c:v>
                </c:pt>
                <c:pt idx="531">
                  <c:v>8.8547101064970413</c:v>
                </c:pt>
                <c:pt idx="532">
                  <c:v>8.8721930060804528</c:v>
                </c:pt>
                <c:pt idx="533">
                  <c:v>8.8896789627161237</c:v>
                </c:pt>
                <c:pt idx="534">
                  <c:v>8.9071679774733283</c:v>
                </c:pt>
                <c:pt idx="535">
                  <c:v>8.924660051421947</c:v>
                </c:pt>
                <c:pt idx="536">
                  <c:v>8.9421551856323749</c:v>
                </c:pt>
                <c:pt idx="537">
                  <c:v>8.9596533811756167</c:v>
                </c:pt>
                <c:pt idx="538">
                  <c:v>8.9771546391232047</c:v>
                </c:pt>
                <c:pt idx="539">
                  <c:v>8.994658960547234</c:v>
                </c:pt>
                <c:pt idx="540">
                  <c:v>9.0121663465203969</c:v>
                </c:pt>
                <c:pt idx="541">
                  <c:v>9.0296767981159007</c:v>
                </c:pt>
                <c:pt idx="542">
                  <c:v>9.0471903164075673</c:v>
                </c:pt>
                <c:pt idx="543">
                  <c:v>9.0647069024697338</c:v>
                </c:pt>
                <c:pt idx="544">
                  <c:v>9.08222655737735</c:v>
                </c:pt>
                <c:pt idx="545">
                  <c:v>9.0986540219446574</c:v>
                </c:pt>
                <c:pt idx="546">
                  <c:v>9.1172750780314136</c:v>
                </c:pt>
                <c:pt idx="547">
                  <c:v>9.1348039459305497</c:v>
                </c:pt>
                <c:pt idx="548">
                  <c:v>9.1512400506107472</c:v>
                </c:pt>
                <c:pt idx="549">
                  <c:v>9.1698709022589462</c:v>
                </c:pt>
                <c:pt idx="550">
                  <c:v>9.1874089928442864</c:v>
                </c:pt>
                <c:pt idx="551">
                  <c:v>9.2049501598153984</c:v>
                </c:pt>
                <c:pt idx="552">
                  <c:v>9.2235910217351069</c:v>
                </c:pt>
                <c:pt idx="553">
                  <c:v>9.240041727233292</c:v>
                </c:pt>
                <c:pt idx="554">
                  <c:v>9.2575921298406918</c:v>
                </c:pt>
                <c:pt idx="555">
                  <c:v>9.2762428081760415</c:v>
                </c:pt>
                <c:pt idx="556">
                  <c:v>9.2937995659269141</c:v>
                </c:pt>
                <c:pt idx="557">
                  <c:v>9.3102618262324253</c:v>
                </c:pt>
                <c:pt idx="558">
                  <c:v>9.3278245581605184</c:v>
                </c:pt>
                <c:pt idx="559">
                  <c:v>9.3464883411439228</c:v>
                </c:pt>
                <c:pt idx="560">
                  <c:v>9.3629592782127649</c:v>
                </c:pt>
                <c:pt idx="561">
                  <c:v>9.3805312685055178</c:v>
                </c:pt>
                <c:pt idx="562">
                  <c:v>9.3992048920665781</c:v>
                </c:pt>
                <c:pt idx="563">
                  <c:v>9.4156845150501116</c:v>
                </c:pt>
                <c:pt idx="564">
                  <c:v>9.4332657734739609</c:v>
                </c:pt>
                <c:pt idx="565">
                  <c:v>9.4519492479951435</c:v>
                </c:pt>
                <c:pt idx="566">
                  <c:v>9.4684375660591744</c:v>
                </c:pt>
                <c:pt idx="567">
                  <c:v>9.4860281023960127</c:v>
                </c:pt>
                <c:pt idx="568">
                  <c:v>9.5047214382762277</c:v>
                </c:pt>
                <c:pt idx="569">
                  <c:v>9.5212184606011157</c:v>
                </c:pt>
                <c:pt idx="570">
                  <c:v>9.5388182846483129</c:v>
                </c:pt>
                <c:pt idx="571">
                  <c:v>9.5575214923029375</c:v>
                </c:pt>
                <c:pt idx="572">
                  <c:v>9.5751277073423022</c:v>
                </c:pt>
                <c:pt idx="573">
                  <c:v>9.5927370227156086</c:v>
                </c:pt>
                <c:pt idx="574">
                  <c:v>9.6092485725822367</c:v>
                </c:pt>
                <c:pt idx="575">
                  <c:v>9.6279649588329885</c:v>
                </c:pt>
                <c:pt idx="576">
                  <c:v>9.6455835817629474</c:v>
                </c:pt>
                <c:pt idx="577">
                  <c:v>9.6643067704868102</c:v>
                </c:pt>
                <c:pt idx="578">
                  <c:v>9.6808301428345338</c:v>
                </c:pt>
                <c:pt idx="579">
                  <c:v>9.6984580831655407</c:v>
                </c:pt>
                <c:pt idx="580">
                  <c:v>9.7160891314872195</c:v>
                </c:pt>
                <c:pt idx="581">
                  <c:v>9.7348255269901909</c:v>
                </c:pt>
                <c:pt idx="582">
                  <c:v>9.7513605564877857</c:v>
                </c:pt>
                <c:pt idx="583">
                  <c:v>9.7690009353606584</c:v>
                </c:pt>
                <c:pt idx="584">
                  <c:v>9.7877472481812458</c:v>
                </c:pt>
                <c:pt idx="585">
                  <c:v>9.8053940475388206</c:v>
                </c:pt>
                <c:pt idx="586">
                  <c:v>9.8219407506459859</c:v>
                </c:pt>
                <c:pt idx="587">
                  <c:v>9.8406969912883735</c:v>
                </c:pt>
                <c:pt idx="588">
                  <c:v>9.8583531378802505</c:v>
                </c:pt>
                <c:pt idx="589">
                  <c:v>9.8749086070172911</c:v>
                </c:pt>
                <c:pt idx="590">
                  <c:v>9.8936747860023626</c:v>
                </c:pt>
                <c:pt idx="591">
                  <c:v>9.9113402897359713</c:v>
                </c:pt>
                <c:pt idx="592">
                  <c:v>9.9279045341958323</c:v>
                </c:pt>
                <c:pt idx="593">
                  <c:v>9.9466806620612012</c:v>
                </c:pt>
                <c:pt idx="594">
                  <c:v>9.9632507619063482</c:v>
                </c:pt>
                <c:pt idx="595">
                  <c:v>9.9809285619501793</c:v>
                </c:pt>
                <c:pt idx="596">
                  <c:v>9.9997146492502278</c:v>
                </c:pt>
                <c:pt idx="597">
                  <c:v>10.016293539939364</c:v>
                </c:pt>
                <c:pt idx="598">
                  <c:v>10.033980720096233</c:v>
                </c:pt>
                <c:pt idx="599">
                  <c:v>10.05167102916996</c:v>
                </c:pt>
                <c:pt idx="600">
                  <c:v>10.070470412163226</c:v>
                </c:pt>
                <c:pt idx="601">
                  <c:v>10.087061038497422</c:v>
                </c:pt>
                <c:pt idx="602">
                  <c:v>10.104760740967389</c:v>
                </c:pt>
                <c:pt idx="603">
                  <c:v>10.123570108087643</c:v>
                </c:pt>
                <c:pt idx="604">
                  <c:v>10.140169547064721</c:v>
                </c:pt>
                <c:pt idx="605">
                  <c:v>10.157878652911833</c:v>
                </c:pt>
                <c:pt idx="606">
                  <c:v>10.176698014769608</c:v>
                </c:pt>
                <c:pt idx="607">
                  <c:v>10.19330627575679</c:v>
                </c:pt>
                <c:pt idx="608">
                  <c:v>10.211024794977899</c:v>
                </c:pt>
                <c:pt idx="609">
                  <c:v>10.229854162200654</c:v>
                </c:pt>
                <c:pt idx="610">
                  <c:v>10.247579158923628</c:v>
                </c:pt>
                <c:pt idx="611">
                  <c:v>10.264199197187972</c:v>
                </c:pt>
                <c:pt idx="612">
                  <c:v>10.283038580420124</c:v>
                </c:pt>
                <c:pt idx="613">
                  <c:v>10.300773007422928</c:v>
                </c:pt>
                <c:pt idx="614">
                  <c:v>10.318510580082625</c:v>
                </c:pt>
                <c:pt idx="615">
                  <c:v>10.335142412339039</c:v>
                </c:pt>
                <c:pt idx="616">
                  <c:v>10.353995166837752</c:v>
                </c:pt>
                <c:pt idx="617">
                  <c:v>10.371742183167212</c:v>
                </c:pt>
                <c:pt idx="618">
                  <c:v>10.388382871908259</c:v>
                </c:pt>
                <c:pt idx="619">
                  <c:v>10.407245667319504</c:v>
                </c:pt>
                <c:pt idx="620">
                  <c:v>10.425002137379911</c:v>
                </c:pt>
                <c:pt idx="621">
                  <c:v>10.441651692042784</c:v>
                </c:pt>
                <c:pt idx="622">
                  <c:v>10.460524539067768</c:v>
                </c:pt>
                <c:pt idx="623">
                  <c:v>10.478290472936399</c:v>
                </c:pt>
                <c:pt idx="624">
                  <c:v>10.494948902973421</c:v>
                </c:pt>
                <c:pt idx="625">
                  <c:v>10.513831812330473</c:v>
                </c:pt>
                <c:pt idx="626">
                  <c:v>10.531607220100698</c:v>
                </c:pt>
                <c:pt idx="627">
                  <c:v>10.536051565782628</c:v>
                </c:pt>
              </c:numCache>
            </c:numRef>
          </c:xVal>
          <c:yVal>
            <c:numRef>
              <c:f>CHS_31Oct2015!$AF$27:$AF$654</c:f>
              <c:numCache>
                <c:formatCode>General</c:formatCode>
                <c:ptCount val="628"/>
                <c:pt idx="0">
                  <c:v>0.12399876</c:v>
                </c:pt>
                <c:pt idx="1">
                  <c:v>0.14699559000000001</c:v>
                </c:pt>
                <c:pt idx="2">
                  <c:v>0.31594312000000002</c:v>
                </c:pt>
                <c:pt idx="3">
                  <c:v>0.49182780000000004</c:v>
                </c:pt>
                <c:pt idx="4">
                  <c:v>0.62568699999999999</c:v>
                </c:pt>
                <c:pt idx="5">
                  <c:v>0.73651358</c:v>
                </c:pt>
                <c:pt idx="6">
                  <c:v>0.88526462000000006</c:v>
                </c:pt>
                <c:pt idx="7">
                  <c:v>1.0299896199999998</c:v>
                </c:pt>
                <c:pt idx="8">
                  <c:v>1.1377015399999999</c:v>
                </c:pt>
                <c:pt idx="9">
                  <c:v>1.248375</c:v>
                </c:pt>
                <c:pt idx="10">
                  <c:v>1.3779851999999999</c:v>
                </c:pt>
                <c:pt idx="11">
                  <c:v>1.4776172000000001</c:v>
                </c:pt>
                <c:pt idx="12">
                  <c:v>1.5552423399999999</c:v>
                </c:pt>
                <c:pt idx="13">
                  <c:v>1.6418251500000001</c:v>
                </c:pt>
                <c:pt idx="14">
                  <c:v>1.74135295</c:v>
                </c:pt>
                <c:pt idx="15">
                  <c:v>1.7979455000000002</c:v>
                </c:pt>
                <c:pt idx="16">
                  <c:v>1.85052945</c:v>
                </c:pt>
                <c:pt idx="17">
                  <c:v>1.91207331</c:v>
                </c:pt>
                <c:pt idx="18">
                  <c:v>1.98157549</c:v>
                </c:pt>
                <c:pt idx="19">
                  <c:v>2.0151390999999998</c:v>
                </c:pt>
                <c:pt idx="20">
                  <c:v>2.0377657999999998</c:v>
                </c:pt>
                <c:pt idx="21">
                  <c:v>2.1052204799999998</c:v>
                </c:pt>
                <c:pt idx="22">
                  <c:v>2.1367961600000003</c:v>
                </c:pt>
                <c:pt idx="23">
                  <c:v>2.1384246199999999</c:v>
                </c:pt>
                <c:pt idx="24">
                  <c:v>2.1819188999999999</c:v>
                </c:pt>
                <c:pt idx="25">
                  <c:v>2.23035746</c:v>
                </c:pt>
                <c:pt idx="26">
                  <c:v>2.2350015600000002</c:v>
                </c:pt>
                <c:pt idx="27">
                  <c:v>2.2495799700000001</c:v>
                </c:pt>
                <c:pt idx="28">
                  <c:v>2.2790886300000004</c:v>
                </c:pt>
                <c:pt idx="29">
                  <c:v>2.3006005000000003</c:v>
                </c:pt>
                <c:pt idx="30">
                  <c:v>2.3082166499999999</c:v>
                </c:pt>
                <c:pt idx="31">
                  <c:v>2.3138167500000004</c:v>
                </c:pt>
                <c:pt idx="32">
                  <c:v>2.3542173200000001</c:v>
                </c:pt>
                <c:pt idx="33">
                  <c:v>2.3647822199999995</c:v>
                </c:pt>
                <c:pt idx="34">
                  <c:v>2.3514944399999997</c:v>
                </c:pt>
                <c:pt idx="35">
                  <c:v>2.3719778999999996</c:v>
                </c:pt>
                <c:pt idx="36">
                  <c:v>2.4014518499999999</c:v>
                </c:pt>
                <c:pt idx="37">
                  <c:v>2.4020596799999998</c:v>
                </c:pt>
                <c:pt idx="38">
                  <c:v>2.3956846000000001</c:v>
                </c:pt>
                <c:pt idx="39">
                  <c:v>2.4291160399999998</c:v>
                </c:pt>
                <c:pt idx="40">
                  <c:v>2.43568125</c:v>
                </c:pt>
                <c:pt idx="41">
                  <c:v>2.4213544599999999</c:v>
                </c:pt>
                <c:pt idx="42">
                  <c:v>2.4418509400000001</c:v>
                </c:pt>
                <c:pt idx="43">
                  <c:v>2.46529614</c:v>
                </c:pt>
                <c:pt idx="44">
                  <c:v>2.4579225</c:v>
                </c:pt>
                <c:pt idx="45">
                  <c:v>2.4555653499999996</c:v>
                </c:pt>
                <c:pt idx="46">
                  <c:v>2.46410478</c:v>
                </c:pt>
                <c:pt idx="47">
                  <c:v>2.4795897400000002</c:v>
                </c:pt>
                <c:pt idx="48">
                  <c:v>2.4762126499999999</c:v>
                </c:pt>
                <c:pt idx="49">
                  <c:v>2.4629134200000005</c:v>
                </c:pt>
                <c:pt idx="50">
                  <c:v>2.5002179999999998</c:v>
                </c:pt>
                <c:pt idx="51">
                  <c:v>2.4998148000000002</c:v>
                </c:pt>
                <c:pt idx="52">
                  <c:v>2.4726321899999997</c:v>
                </c:pt>
                <c:pt idx="53">
                  <c:v>2.4970250599999999</c:v>
                </c:pt>
                <c:pt idx="54">
                  <c:v>2.5184354</c:v>
                </c:pt>
                <c:pt idx="55">
                  <c:v>2.5071241499999997</c:v>
                </c:pt>
                <c:pt idx="56">
                  <c:v>2.5027547499999998</c:v>
                </c:pt>
                <c:pt idx="57">
                  <c:v>2.5182326399999999</c:v>
                </c:pt>
                <c:pt idx="58">
                  <c:v>2.5247367600000001</c:v>
                </c:pt>
                <c:pt idx="59">
                  <c:v>2.5124659200000004</c:v>
                </c:pt>
                <c:pt idx="60">
                  <c:v>2.5170129599999997</c:v>
                </c:pt>
                <c:pt idx="61">
                  <c:v>2.5403503499999998</c:v>
                </c:pt>
                <c:pt idx="62">
                  <c:v>2.53699488</c:v>
                </c:pt>
                <c:pt idx="63">
                  <c:v>2.5227238399999998</c:v>
                </c:pt>
                <c:pt idx="64">
                  <c:v>2.5321897799999995</c:v>
                </c:pt>
                <c:pt idx="65">
                  <c:v>2.5555344999999998</c:v>
                </c:pt>
                <c:pt idx="66">
                  <c:v>2.5422823999999999</c:v>
                </c:pt>
                <c:pt idx="67">
                  <c:v>2.5299725099999999</c:v>
                </c:pt>
                <c:pt idx="68">
                  <c:v>2.55825222</c:v>
                </c:pt>
                <c:pt idx="69">
                  <c:v>2.5598425599999999</c:v>
                </c:pt>
                <c:pt idx="70">
                  <c:v>2.5317120000000002</c:v>
                </c:pt>
                <c:pt idx="71">
                  <c:v>2.551104</c:v>
                </c:pt>
                <c:pt idx="72">
                  <c:v>2.57145264</c:v>
                </c:pt>
                <c:pt idx="73">
                  <c:v>2.5581862399999999</c:v>
                </c:pt>
                <c:pt idx="74">
                  <c:v>2.5548071999999999</c:v>
                </c:pt>
                <c:pt idx="75">
                  <c:v>2.5622988800000002</c:v>
                </c:pt>
                <c:pt idx="76">
                  <c:v>2.5717640000000004</c:v>
                </c:pt>
                <c:pt idx="77">
                  <c:v>2.5673961600000004</c:v>
                </c:pt>
                <c:pt idx="78">
                  <c:v>2.5561158399999999</c:v>
                </c:pt>
                <c:pt idx="79">
                  <c:v>2.5892774399999996</c:v>
                </c:pt>
                <c:pt idx="80">
                  <c:v>2.5849084799999997</c:v>
                </c:pt>
                <c:pt idx="81">
                  <c:v>2.5578352</c:v>
                </c:pt>
                <c:pt idx="82">
                  <c:v>2.5742264000000001</c:v>
                </c:pt>
                <c:pt idx="83">
                  <c:v>2.5984550400000002</c:v>
                </c:pt>
                <c:pt idx="84">
                  <c:v>2.5812595200000001</c:v>
                </c:pt>
                <c:pt idx="85">
                  <c:v>2.5749215999999997</c:v>
                </c:pt>
                <c:pt idx="86">
                  <c:v>2.5922592</c:v>
                </c:pt>
                <c:pt idx="87">
                  <c:v>2.5957836800000003</c:v>
                </c:pt>
                <c:pt idx="88">
                  <c:v>2.5825435200000002</c:v>
                </c:pt>
                <c:pt idx="89">
                  <c:v>2.5860681600000004</c:v>
                </c:pt>
                <c:pt idx="90">
                  <c:v>2.6112782399999999</c:v>
                </c:pt>
                <c:pt idx="91">
                  <c:v>2.6019840000000003</c:v>
                </c:pt>
                <c:pt idx="92">
                  <c:v>2.5907217600000001</c:v>
                </c:pt>
                <c:pt idx="93">
                  <c:v>2.5962128</c:v>
                </c:pt>
                <c:pt idx="94">
                  <c:v>2.61155312</c:v>
                </c:pt>
                <c:pt idx="95">
                  <c:v>2.6042606800000003</c:v>
                </c:pt>
                <c:pt idx="96">
                  <c:v>2.5870696</c:v>
                </c:pt>
                <c:pt idx="97">
                  <c:v>2.6152038399999999</c:v>
                </c:pt>
                <c:pt idx="98">
                  <c:v>2.61578993</c:v>
                </c:pt>
                <c:pt idx="99">
                  <c:v>2.5867929599999999</c:v>
                </c:pt>
                <c:pt idx="100">
                  <c:v>2.6040873599999999</c:v>
                </c:pt>
                <c:pt idx="101">
                  <c:v>2.6282639999999997</c:v>
                </c:pt>
                <c:pt idx="102">
                  <c:v>2.6091436800000003</c:v>
                </c:pt>
                <c:pt idx="103">
                  <c:v>2.6067519999999997</c:v>
                </c:pt>
                <c:pt idx="104">
                  <c:v>2.6152062699999998</c:v>
                </c:pt>
                <c:pt idx="105">
                  <c:v>2.6177043200000001</c:v>
                </c:pt>
                <c:pt idx="106">
                  <c:v>2.6153119999999999</c:v>
                </c:pt>
                <c:pt idx="107">
                  <c:v>2.6040994500000001</c:v>
                </c:pt>
                <c:pt idx="108">
                  <c:v>2.6351012799999998</c:v>
                </c:pt>
                <c:pt idx="109">
                  <c:v>2.6297854800000002</c:v>
                </c:pt>
                <c:pt idx="110">
                  <c:v>2.6057756400000001</c:v>
                </c:pt>
                <c:pt idx="111">
                  <c:v>2.6230346999999998</c:v>
                </c:pt>
                <c:pt idx="112">
                  <c:v>2.6422256000000002</c:v>
                </c:pt>
                <c:pt idx="113">
                  <c:v>2.6270907499999998</c:v>
                </c:pt>
                <c:pt idx="114">
                  <c:v>2.6168434499999997</c:v>
                </c:pt>
                <c:pt idx="115">
                  <c:v>2.63897088</c:v>
                </c:pt>
                <c:pt idx="116">
                  <c:v>2.6415125099999996</c:v>
                </c:pt>
                <c:pt idx="117">
                  <c:v>2.6204714999999998</c:v>
                </c:pt>
                <c:pt idx="118">
                  <c:v>2.6288491199999999</c:v>
                </c:pt>
                <c:pt idx="119">
                  <c:v>2.6519943899999996</c:v>
                </c:pt>
                <c:pt idx="120">
                  <c:v>2.6388093000000001</c:v>
                </c:pt>
                <c:pt idx="121">
                  <c:v>2.6314864</c:v>
                </c:pt>
                <c:pt idx="122">
                  <c:v>2.6379484999999998</c:v>
                </c:pt>
                <c:pt idx="123">
                  <c:v>2.64830349</c:v>
                </c:pt>
                <c:pt idx="124">
                  <c:v>2.6419623999999997</c:v>
                </c:pt>
                <c:pt idx="125">
                  <c:v>2.6297961099999996</c:v>
                </c:pt>
                <c:pt idx="126">
                  <c:v>2.6568071099999999</c:v>
                </c:pt>
                <c:pt idx="127">
                  <c:v>2.65634624</c:v>
                </c:pt>
                <c:pt idx="128">
                  <c:v>2.6255692000000002</c:v>
                </c:pt>
                <c:pt idx="129">
                  <c:v>2.6447310000000002</c:v>
                </c:pt>
                <c:pt idx="130">
                  <c:v>2.6678311200000002</c:v>
                </c:pt>
                <c:pt idx="131">
                  <c:v>2.6477838400000002</c:v>
                </c:pt>
                <c:pt idx="132">
                  <c:v>2.6434350000000002</c:v>
                </c:pt>
                <c:pt idx="133">
                  <c:v>2.6567346000000001</c:v>
                </c:pt>
                <c:pt idx="134">
                  <c:v>2.6592094099999999</c:v>
                </c:pt>
                <c:pt idx="135">
                  <c:v>2.65583898</c:v>
                </c:pt>
                <c:pt idx="136">
                  <c:v>2.6485829399999998</c:v>
                </c:pt>
                <c:pt idx="137">
                  <c:v>2.6725790000000003</c:v>
                </c:pt>
                <c:pt idx="138">
                  <c:v>2.6672514299999999</c:v>
                </c:pt>
                <c:pt idx="139">
                  <c:v>2.6482615200000001</c:v>
                </c:pt>
                <c:pt idx="140">
                  <c:v>2.6556504800000003</c:v>
                </c:pt>
                <c:pt idx="141">
                  <c:v>2.6796290100000002</c:v>
                </c:pt>
                <c:pt idx="142">
                  <c:v>2.66553342</c:v>
                </c:pt>
                <c:pt idx="143">
                  <c:v>2.6504376000000001</c:v>
                </c:pt>
                <c:pt idx="144">
                  <c:v>2.6753819400000003</c:v>
                </c:pt>
                <c:pt idx="145">
                  <c:v>2.6749712400000001</c:v>
                </c:pt>
                <c:pt idx="146">
                  <c:v>2.6491358400000005</c:v>
                </c:pt>
                <c:pt idx="147">
                  <c:v>2.6652778500000003</c:v>
                </c:pt>
                <c:pt idx="148">
                  <c:v>2.6853750000000001</c:v>
                </c:pt>
                <c:pt idx="149">
                  <c:v>2.6722425800000003</c:v>
                </c:pt>
                <c:pt idx="150">
                  <c:v>2.66592027</c:v>
                </c:pt>
                <c:pt idx="151">
                  <c:v>2.6703907200000003</c:v>
                </c:pt>
                <c:pt idx="152">
                  <c:v>2.6758081199999997</c:v>
                </c:pt>
                <c:pt idx="153">
                  <c:v>2.6763176699999995</c:v>
                </c:pt>
                <c:pt idx="154">
                  <c:v>2.6622486599999999</c:v>
                </c:pt>
                <c:pt idx="155">
                  <c:v>2.6891226600000002</c:v>
                </c:pt>
                <c:pt idx="156">
                  <c:v>2.6847806599999999</c:v>
                </c:pt>
                <c:pt idx="157">
                  <c:v>2.6619138000000002</c:v>
                </c:pt>
                <c:pt idx="158">
                  <c:v>2.6770754000000001</c:v>
                </c:pt>
                <c:pt idx="159">
                  <c:v>2.6971055800000001</c:v>
                </c:pt>
                <c:pt idx="160">
                  <c:v>2.68106958</c:v>
                </c:pt>
                <c:pt idx="161">
                  <c:v>2.6718596399999996</c:v>
                </c:pt>
                <c:pt idx="162">
                  <c:v>2.6909061200000002</c:v>
                </c:pt>
                <c:pt idx="163">
                  <c:v>2.6904642000000001</c:v>
                </c:pt>
                <c:pt idx="164">
                  <c:v>2.6773610600000004</c:v>
                </c:pt>
                <c:pt idx="165">
                  <c:v>2.6778949999999999</c:v>
                </c:pt>
                <c:pt idx="166">
                  <c:v>2.7017955000000002</c:v>
                </c:pt>
                <c:pt idx="167">
                  <c:v>2.6945372799999996</c:v>
                </c:pt>
                <c:pt idx="168">
                  <c:v>2.6814415</c:v>
                </c:pt>
                <c:pt idx="169">
                  <c:v>2.6858663999999997</c:v>
                </c:pt>
                <c:pt idx="170">
                  <c:v>2.7078033399999999</c:v>
                </c:pt>
                <c:pt idx="171">
                  <c:v>2.69568422</c:v>
                </c:pt>
                <c:pt idx="172">
                  <c:v>2.6796783</c:v>
                </c:pt>
                <c:pt idx="173">
                  <c:v>2.705495</c:v>
                </c:pt>
                <c:pt idx="174">
                  <c:v>2.7050498799999998</c:v>
                </c:pt>
                <c:pt idx="175">
                  <c:v>2.673495</c:v>
                </c:pt>
                <c:pt idx="176">
                  <c:v>2.6954114600000003</c:v>
                </c:pt>
                <c:pt idx="177">
                  <c:v>2.7144049799999999</c:v>
                </c:pt>
                <c:pt idx="178">
                  <c:v>2.6964952499999999</c:v>
                </c:pt>
                <c:pt idx="179">
                  <c:v>2.6931088799999996</c:v>
                </c:pt>
                <c:pt idx="180">
                  <c:v>2.7024069800000001</c:v>
                </c:pt>
                <c:pt idx="181">
                  <c:v>2.7107029300000001</c:v>
                </c:pt>
                <c:pt idx="182">
                  <c:v>2.7034310399999999</c:v>
                </c:pt>
                <c:pt idx="183">
                  <c:v>2.6903638999999999</c:v>
                </c:pt>
                <c:pt idx="184">
                  <c:v>2.7180999999999997</c:v>
                </c:pt>
                <c:pt idx="185">
                  <c:v>2.7147122600000002</c:v>
                </c:pt>
                <c:pt idx="186">
                  <c:v>2.6900042399999995</c:v>
                </c:pt>
                <c:pt idx="187">
                  <c:v>2.7060830299999998</c:v>
                </c:pt>
                <c:pt idx="188">
                  <c:v>2.7250109</c:v>
                </c:pt>
                <c:pt idx="189">
                  <c:v>2.7100403000000002</c:v>
                </c:pt>
                <c:pt idx="190">
                  <c:v>2.6950464100000002</c:v>
                </c:pt>
                <c:pt idx="191">
                  <c:v>2.7168752400000002</c:v>
                </c:pt>
                <c:pt idx="192">
                  <c:v>2.7164549400000002</c:v>
                </c:pt>
                <c:pt idx="193">
                  <c:v>2.6985590399999997</c:v>
                </c:pt>
                <c:pt idx="194">
                  <c:v>2.7087742499999998</c:v>
                </c:pt>
                <c:pt idx="195">
                  <c:v>2.7325518</c:v>
                </c:pt>
                <c:pt idx="196">
                  <c:v>2.71756815</c:v>
                </c:pt>
                <c:pt idx="197">
                  <c:v>2.7074606000000001</c:v>
                </c:pt>
                <c:pt idx="198">
                  <c:v>2.7079539599999998</c:v>
                </c:pt>
                <c:pt idx="199">
                  <c:v>2.7278419500000002</c:v>
                </c:pt>
                <c:pt idx="200">
                  <c:v>2.7206419999999998</c:v>
                </c:pt>
                <c:pt idx="201">
                  <c:v>2.7027397599999996</c:v>
                </c:pt>
                <c:pt idx="202">
                  <c:v>2.7303612700000004</c:v>
                </c:pt>
                <c:pt idx="203">
                  <c:v>2.7299381200000004</c:v>
                </c:pt>
                <c:pt idx="204">
                  <c:v>2.7023950800000001</c:v>
                </c:pt>
                <c:pt idx="205">
                  <c:v>2.7232028499999998</c:v>
                </c:pt>
                <c:pt idx="206">
                  <c:v>2.7401909200000003</c:v>
                </c:pt>
                <c:pt idx="207">
                  <c:v>2.7242643600000003</c:v>
                </c:pt>
                <c:pt idx="208">
                  <c:v>2.7208847400000002</c:v>
                </c:pt>
                <c:pt idx="209">
                  <c:v>2.7310970000000001</c:v>
                </c:pt>
                <c:pt idx="210">
                  <c:v>2.7345114000000001</c:v>
                </c:pt>
                <c:pt idx="211">
                  <c:v>2.7272654599999999</c:v>
                </c:pt>
                <c:pt idx="212">
                  <c:v>2.7181456400000004</c:v>
                </c:pt>
                <c:pt idx="213">
                  <c:v>2.7428146799999999</c:v>
                </c:pt>
                <c:pt idx="214">
                  <c:v>2.7384682499999999</c:v>
                </c:pt>
                <c:pt idx="215">
                  <c:v>2.7177612</c:v>
                </c:pt>
                <c:pt idx="216">
                  <c:v>2.7269673600000002</c:v>
                </c:pt>
                <c:pt idx="217">
                  <c:v>2.74772762</c:v>
                </c:pt>
                <c:pt idx="218">
                  <c:v>2.73571688</c:v>
                </c:pt>
                <c:pt idx="219">
                  <c:v>2.7188557200000001</c:v>
                </c:pt>
                <c:pt idx="220">
                  <c:v>2.7425015800000003</c:v>
                </c:pt>
                <c:pt idx="221">
                  <c:v>2.7420752800000003</c:v>
                </c:pt>
                <c:pt idx="222">
                  <c:v>2.71943292</c:v>
                </c:pt>
                <c:pt idx="223">
                  <c:v>2.7363432400000005</c:v>
                </c:pt>
                <c:pt idx="224">
                  <c:v>2.7561408800000002</c:v>
                </c:pt>
                <c:pt idx="225">
                  <c:v>2.7392922</c:v>
                </c:pt>
                <c:pt idx="226">
                  <c:v>2.7369379499999997</c:v>
                </c:pt>
                <c:pt idx="227">
                  <c:v>2.7451302399999999</c:v>
                </c:pt>
                <c:pt idx="228">
                  <c:v>2.7533480400000001</c:v>
                </c:pt>
                <c:pt idx="229">
                  <c:v>2.7500002399999999</c:v>
                </c:pt>
                <c:pt idx="230">
                  <c:v>2.7331658000000001</c:v>
                </c:pt>
                <c:pt idx="231">
                  <c:v>2.7587193599999997</c:v>
                </c:pt>
                <c:pt idx="232">
                  <c:v>2.7601872800000002</c:v>
                </c:pt>
                <c:pt idx="233">
                  <c:v>2.7289152800000003</c:v>
                </c:pt>
                <c:pt idx="234">
                  <c:v>2.7477170399999999</c:v>
                </c:pt>
                <c:pt idx="235">
                  <c:v>2.7684375999999999</c:v>
                </c:pt>
                <c:pt idx="236">
                  <c:v>2.7477662</c:v>
                </c:pt>
                <c:pt idx="237">
                  <c:v>2.7424980000000003</c:v>
                </c:pt>
                <c:pt idx="238">
                  <c:v>2.7555403200000002</c:v>
                </c:pt>
                <c:pt idx="239">
                  <c:v>2.75697736</c:v>
                </c:pt>
                <c:pt idx="240">
                  <c:v>2.7488244000000002</c:v>
                </c:pt>
                <c:pt idx="241">
                  <c:v>2.7474054800000003</c:v>
                </c:pt>
                <c:pt idx="242">
                  <c:v>2.7690911999999996</c:v>
                </c:pt>
                <c:pt idx="243">
                  <c:v>2.76283368</c:v>
                </c:pt>
                <c:pt idx="244">
                  <c:v>2.7431791799999998</c:v>
                </c:pt>
                <c:pt idx="245">
                  <c:v>2.7504106200000003</c:v>
                </c:pt>
                <c:pt idx="246">
                  <c:v>2.77298424</c:v>
                </c:pt>
                <c:pt idx="247">
                  <c:v>2.7600623700000004</c:v>
                </c:pt>
                <c:pt idx="248">
                  <c:v>2.7423131499999998</c:v>
                </c:pt>
                <c:pt idx="249">
                  <c:v>2.7658655999999997</c:v>
                </c:pt>
                <c:pt idx="250">
                  <c:v>2.7682854300000002</c:v>
                </c:pt>
                <c:pt idx="251">
                  <c:v>2.7428628500000003</c:v>
                </c:pt>
                <c:pt idx="252">
                  <c:v>2.7577639700000001</c:v>
                </c:pt>
                <c:pt idx="253">
                  <c:v>2.7793780799999999</c:v>
                </c:pt>
                <c:pt idx="254">
                  <c:v>2.76068289</c:v>
                </c:pt>
                <c:pt idx="255">
                  <c:v>2.7583325000000003</c:v>
                </c:pt>
                <c:pt idx="256">
                  <c:v>2.7645585000000001</c:v>
                </c:pt>
                <c:pt idx="257">
                  <c:v>2.7727291900000002</c:v>
                </c:pt>
                <c:pt idx="258">
                  <c:v>2.7703776599999999</c:v>
                </c:pt>
                <c:pt idx="259">
                  <c:v>2.75550498</c:v>
                </c:pt>
                <c:pt idx="260">
                  <c:v>2.7809276099999996</c:v>
                </c:pt>
                <c:pt idx="261">
                  <c:v>2.7804924599999996</c:v>
                </c:pt>
                <c:pt idx="262">
                  <c:v>2.7531671700000002</c:v>
                </c:pt>
                <c:pt idx="263">
                  <c:v>2.7689957000000001</c:v>
                </c:pt>
                <c:pt idx="264">
                  <c:v>2.7925117000000004</c:v>
                </c:pt>
                <c:pt idx="265">
                  <c:v>2.77285995</c:v>
                </c:pt>
                <c:pt idx="266">
                  <c:v>2.7628202499999999</c:v>
                </c:pt>
                <c:pt idx="267">
                  <c:v>2.7796224999999999</c:v>
                </c:pt>
                <c:pt idx="268">
                  <c:v>2.7743713200000002</c:v>
                </c:pt>
                <c:pt idx="269">
                  <c:v>2.7652930200000001</c:v>
                </c:pt>
                <c:pt idx="270">
                  <c:v>2.7715299199999999</c:v>
                </c:pt>
                <c:pt idx="271">
                  <c:v>2.7892469000000002</c:v>
                </c:pt>
                <c:pt idx="272">
                  <c:v>2.7782567999999999</c:v>
                </c:pt>
                <c:pt idx="273">
                  <c:v>2.7691832999999999</c:v>
                </c:pt>
                <c:pt idx="274">
                  <c:v>2.77445838</c:v>
                </c:pt>
                <c:pt idx="275">
                  <c:v>2.7902499600000001</c:v>
                </c:pt>
                <c:pt idx="276">
                  <c:v>2.78117854</c:v>
                </c:pt>
                <c:pt idx="277">
                  <c:v>2.76353581</c:v>
                </c:pt>
                <c:pt idx="278">
                  <c:v>2.7917165399999999</c:v>
                </c:pt>
                <c:pt idx="279">
                  <c:v>2.7902936</c:v>
                </c:pt>
                <c:pt idx="280">
                  <c:v>2.7640589899999997</c:v>
                </c:pt>
                <c:pt idx="281">
                  <c:v>2.7817171199999997</c:v>
                </c:pt>
                <c:pt idx="282">
                  <c:v>2.8060838000000001</c:v>
                </c:pt>
                <c:pt idx="283">
                  <c:v>2.7865441</c:v>
                </c:pt>
                <c:pt idx="284">
                  <c:v>2.7812741399999998</c:v>
                </c:pt>
                <c:pt idx="285">
                  <c:v>2.7922634999999998</c:v>
                </c:pt>
                <c:pt idx="286">
                  <c:v>2.7937336900000003</c:v>
                </c:pt>
                <c:pt idx="287">
                  <c:v>2.7922818</c:v>
                </c:pt>
                <c:pt idx="288">
                  <c:v>2.7832263799999999</c:v>
                </c:pt>
                <c:pt idx="289">
                  <c:v>2.80565518</c:v>
                </c:pt>
                <c:pt idx="290">
                  <c:v>2.8023231600000003</c:v>
                </c:pt>
                <c:pt idx="291">
                  <c:v>2.7751797000000002</c:v>
                </c:pt>
                <c:pt idx="292">
                  <c:v>2.79092377</c:v>
                </c:pt>
                <c:pt idx="293">
                  <c:v>2.8123825000000005</c:v>
                </c:pt>
                <c:pt idx="294">
                  <c:v>2.7947237600000001</c:v>
                </c:pt>
                <c:pt idx="295">
                  <c:v>2.7799885099999999</c:v>
                </c:pt>
                <c:pt idx="296">
                  <c:v>2.8062021499999998</c:v>
                </c:pt>
                <c:pt idx="297">
                  <c:v>2.8057014999999996</c:v>
                </c:pt>
                <c:pt idx="298">
                  <c:v>2.7852269599999997</c:v>
                </c:pt>
                <c:pt idx="299">
                  <c:v>2.7990448200000002</c:v>
                </c:pt>
                <c:pt idx="300">
                  <c:v>2.8128578800000001</c:v>
                </c:pt>
                <c:pt idx="301">
                  <c:v>2.8019125800000002</c:v>
                </c:pt>
                <c:pt idx="302">
                  <c:v>2.7967115800000002</c:v>
                </c:pt>
                <c:pt idx="303">
                  <c:v>2.8000190800000002</c:v>
                </c:pt>
                <c:pt idx="304">
                  <c:v>2.8119189000000002</c:v>
                </c:pt>
                <c:pt idx="305">
                  <c:v>2.80386421</c:v>
                </c:pt>
                <c:pt idx="306">
                  <c:v>2.7871918</c:v>
                </c:pt>
                <c:pt idx="307">
                  <c:v>2.8152560000000002</c:v>
                </c:pt>
                <c:pt idx="308">
                  <c:v>2.8129100999999999</c:v>
                </c:pt>
                <c:pt idx="309">
                  <c:v>2.7839131199999998</c:v>
                </c:pt>
                <c:pt idx="310">
                  <c:v>2.8052796200000003</c:v>
                </c:pt>
                <c:pt idx="311">
                  <c:v>2.8247968400000003</c:v>
                </c:pt>
                <c:pt idx="312">
                  <c:v>2.8062654299999998</c:v>
                </c:pt>
                <c:pt idx="313">
                  <c:v>2.79911244</c:v>
                </c:pt>
                <c:pt idx="314">
                  <c:v>2.8091204299999997</c:v>
                </c:pt>
                <c:pt idx="315">
                  <c:v>2.81719578</c:v>
                </c:pt>
                <c:pt idx="316">
                  <c:v>2.8081446199999998</c:v>
                </c:pt>
                <c:pt idx="317">
                  <c:v>2.8039030299999999</c:v>
                </c:pt>
                <c:pt idx="318">
                  <c:v>2.8233669000000003</c:v>
                </c:pt>
                <c:pt idx="319">
                  <c:v>2.8190646000000004</c:v>
                </c:pt>
                <c:pt idx="320">
                  <c:v>2.8024855899999999</c:v>
                </c:pt>
                <c:pt idx="321">
                  <c:v>2.81055294</c:v>
                </c:pt>
                <c:pt idx="322">
                  <c:v>2.8309207999999999</c:v>
                </c:pt>
                <c:pt idx="323">
                  <c:v>2.8171935000000001</c:v>
                </c:pt>
                <c:pt idx="324">
                  <c:v>2.7986988899999998</c:v>
                </c:pt>
                <c:pt idx="325">
                  <c:v>2.8228807099999997</c:v>
                </c:pt>
                <c:pt idx="326">
                  <c:v>2.8243005299999999</c:v>
                </c:pt>
                <c:pt idx="327">
                  <c:v>2.7963345000000004</c:v>
                </c:pt>
                <c:pt idx="328">
                  <c:v>2.816713</c:v>
                </c:pt>
                <c:pt idx="329">
                  <c:v>2.8332941000000003</c:v>
                </c:pt>
                <c:pt idx="330">
                  <c:v>2.8176568200000003</c:v>
                </c:pt>
                <c:pt idx="331">
                  <c:v>2.8162337100000001</c:v>
                </c:pt>
                <c:pt idx="332">
                  <c:v>2.8204935800000004</c:v>
                </c:pt>
                <c:pt idx="333">
                  <c:v>2.8294866000000001</c:v>
                </c:pt>
                <c:pt idx="334">
                  <c:v>2.8271149400000004</c:v>
                </c:pt>
                <c:pt idx="335">
                  <c:v>2.8086808800000003</c:v>
                </c:pt>
                <c:pt idx="336">
                  <c:v>2.83657059</c:v>
                </c:pt>
                <c:pt idx="337">
                  <c:v>2.8294968000000003</c:v>
                </c:pt>
                <c:pt idx="338">
                  <c:v>2.80631056</c:v>
                </c:pt>
                <c:pt idx="339">
                  <c:v>2.8237801499999997</c:v>
                </c:pt>
                <c:pt idx="340">
                  <c:v>2.8460325599999998</c:v>
                </c:pt>
                <c:pt idx="341">
                  <c:v>2.8275832000000003</c:v>
                </c:pt>
                <c:pt idx="342">
                  <c:v>2.8195108200000001</c:v>
                </c:pt>
                <c:pt idx="343">
                  <c:v>2.8360799999999999</c:v>
                </c:pt>
                <c:pt idx="344">
                  <c:v>2.8384356000000004</c:v>
                </c:pt>
                <c:pt idx="345">
                  <c:v>2.8228046100000004</c:v>
                </c:pt>
                <c:pt idx="346">
                  <c:v>2.8261061700000001</c:v>
                </c:pt>
                <c:pt idx="347">
                  <c:v>2.8454966399999999</c:v>
                </c:pt>
                <c:pt idx="348">
                  <c:v>2.8393172999999998</c:v>
                </c:pt>
                <c:pt idx="349">
                  <c:v>2.8265592699999997</c:v>
                </c:pt>
                <c:pt idx="350">
                  <c:v>2.8327200000000001</c:v>
                </c:pt>
                <c:pt idx="351">
                  <c:v>2.85014733</c:v>
                </c:pt>
                <c:pt idx="352">
                  <c:v>2.8392812800000002</c:v>
                </c:pt>
                <c:pt idx="353">
                  <c:v>2.8218424000000004</c:v>
                </c:pt>
                <c:pt idx="354">
                  <c:v>2.8477847999999999</c:v>
                </c:pt>
                <c:pt idx="355">
                  <c:v>2.8463283100000001</c:v>
                </c:pt>
                <c:pt idx="356">
                  <c:v>2.81852064</c:v>
                </c:pt>
                <c:pt idx="357">
                  <c:v>2.8387911999999997</c:v>
                </c:pt>
                <c:pt idx="358">
                  <c:v>2.8580814499999998</c:v>
                </c:pt>
                <c:pt idx="359">
                  <c:v>2.8387406900000003</c:v>
                </c:pt>
                <c:pt idx="360">
                  <c:v>2.83357584</c:v>
                </c:pt>
                <c:pt idx="361">
                  <c:v>2.8406045799999999</c:v>
                </c:pt>
                <c:pt idx="362">
                  <c:v>2.8476608199999998</c:v>
                </c:pt>
                <c:pt idx="363">
                  <c:v>2.8453232000000002</c:v>
                </c:pt>
                <c:pt idx="364">
                  <c:v>2.8306799499999999</c:v>
                </c:pt>
                <c:pt idx="365">
                  <c:v>2.8575122199999998</c:v>
                </c:pt>
                <c:pt idx="366">
                  <c:v>2.85517376</c:v>
                </c:pt>
                <c:pt idx="367">
                  <c:v>2.8339450999999998</c:v>
                </c:pt>
                <c:pt idx="368">
                  <c:v>2.8457010500000002</c:v>
                </c:pt>
                <c:pt idx="369">
                  <c:v>2.8668952000000001</c:v>
                </c:pt>
                <c:pt idx="370">
                  <c:v>2.8494691200000002</c:v>
                </c:pt>
                <c:pt idx="371">
                  <c:v>2.8376639199999998</c:v>
                </c:pt>
                <c:pt idx="372">
                  <c:v>2.8578769799999999</c:v>
                </c:pt>
                <c:pt idx="373">
                  <c:v>2.8583618400000002</c:v>
                </c:pt>
                <c:pt idx="374">
                  <c:v>2.8399777999999998</c:v>
                </c:pt>
                <c:pt idx="375">
                  <c:v>2.8488968999999997</c:v>
                </c:pt>
                <c:pt idx="376">
                  <c:v>2.8681840800000002</c:v>
                </c:pt>
                <c:pt idx="377">
                  <c:v>2.8545066700000001</c:v>
                </c:pt>
                <c:pt idx="378">
                  <c:v>2.8455629999999998</c:v>
                </c:pt>
                <c:pt idx="379">
                  <c:v>2.8544744199999998</c:v>
                </c:pt>
                <c:pt idx="380">
                  <c:v>2.8671098400000004</c:v>
                </c:pt>
                <c:pt idx="381">
                  <c:v>2.8610164199999999</c:v>
                </c:pt>
                <c:pt idx="382">
                  <c:v>2.8417468599999998</c:v>
                </c:pt>
                <c:pt idx="383">
                  <c:v>2.8656753999999998</c:v>
                </c:pt>
                <c:pt idx="384">
                  <c:v>2.8633094999999997</c:v>
                </c:pt>
                <c:pt idx="385">
                  <c:v>2.8393557499999997</c:v>
                </c:pt>
                <c:pt idx="386">
                  <c:v>2.8576106999999999</c:v>
                </c:pt>
                <c:pt idx="387">
                  <c:v>2.8777967700000002</c:v>
                </c:pt>
                <c:pt idx="388">
                  <c:v>2.8576049000000001</c:v>
                </c:pt>
                <c:pt idx="389">
                  <c:v>2.8533351599999999</c:v>
                </c:pt>
                <c:pt idx="390">
                  <c:v>2.8669463099999999</c:v>
                </c:pt>
                <c:pt idx="391">
                  <c:v>2.8664571899999998</c:v>
                </c:pt>
                <c:pt idx="392">
                  <c:v>2.8613110399999999</c:v>
                </c:pt>
                <c:pt idx="393">
                  <c:v>2.8532934000000001</c:v>
                </c:pt>
                <c:pt idx="394">
                  <c:v>2.8752989200000001</c:v>
                </c:pt>
                <c:pt idx="395">
                  <c:v>2.8720276</c:v>
                </c:pt>
                <c:pt idx="396">
                  <c:v>2.85183228</c:v>
                </c:pt>
                <c:pt idx="397">
                  <c:v>2.8579022100000002</c:v>
                </c:pt>
                <c:pt idx="398">
                  <c:v>2.88179512</c:v>
                </c:pt>
                <c:pt idx="399">
                  <c:v>2.8644170100000004</c:v>
                </c:pt>
                <c:pt idx="400">
                  <c:v>2.8480116600000001</c:v>
                </c:pt>
                <c:pt idx="401">
                  <c:v>2.8765738399999998</c:v>
                </c:pt>
                <c:pt idx="402">
                  <c:v>2.8741796100000001</c:v>
                </c:pt>
                <c:pt idx="403">
                  <c:v>2.852166</c:v>
                </c:pt>
                <c:pt idx="404">
                  <c:v>2.8676140000000001</c:v>
                </c:pt>
                <c:pt idx="405">
                  <c:v>2.88302608</c:v>
                </c:pt>
                <c:pt idx="406">
                  <c:v>2.8684730900000002</c:v>
                </c:pt>
                <c:pt idx="407">
                  <c:v>2.8624023199999997</c:v>
                </c:pt>
                <c:pt idx="408">
                  <c:v>2.8703271999999997</c:v>
                </c:pt>
                <c:pt idx="409">
                  <c:v>2.8791532000000002</c:v>
                </c:pt>
                <c:pt idx="410">
                  <c:v>2.8758872800000002</c:v>
                </c:pt>
                <c:pt idx="411">
                  <c:v>2.8632467199999998</c:v>
                </c:pt>
                <c:pt idx="412">
                  <c:v>2.89075514</c:v>
                </c:pt>
                <c:pt idx="413">
                  <c:v>2.8865235</c:v>
                </c:pt>
                <c:pt idx="414">
                  <c:v>2.8599079999999995</c:v>
                </c:pt>
                <c:pt idx="415">
                  <c:v>2.8761964</c:v>
                </c:pt>
                <c:pt idx="416">
                  <c:v>2.89624434</c:v>
                </c:pt>
                <c:pt idx="417">
                  <c:v>2.8780421600000001</c:v>
                </c:pt>
                <c:pt idx="418">
                  <c:v>2.8681845500000001</c:v>
                </c:pt>
                <c:pt idx="419">
                  <c:v>2.88542348</c:v>
                </c:pt>
                <c:pt idx="420">
                  <c:v>2.8849596800000001</c:v>
                </c:pt>
                <c:pt idx="421">
                  <c:v>2.8751361599999998</c:v>
                </c:pt>
                <c:pt idx="422">
                  <c:v>2.8736795100000001</c:v>
                </c:pt>
                <c:pt idx="423">
                  <c:v>2.8928011200000001</c:v>
                </c:pt>
                <c:pt idx="424">
                  <c:v>2.8867104000000001</c:v>
                </c:pt>
                <c:pt idx="425">
                  <c:v>2.8731328599999997</c:v>
                </c:pt>
                <c:pt idx="426">
                  <c:v>2.8810592800000001</c:v>
                </c:pt>
                <c:pt idx="427">
                  <c:v>2.9019988799999998</c:v>
                </c:pt>
                <c:pt idx="428">
                  <c:v>2.8856297499999997</c:v>
                </c:pt>
                <c:pt idx="429">
                  <c:v>2.8683964</c:v>
                </c:pt>
                <c:pt idx="430">
                  <c:v>2.8902583200000005</c:v>
                </c:pt>
                <c:pt idx="431">
                  <c:v>2.8934869600000002</c:v>
                </c:pt>
                <c:pt idx="432">
                  <c:v>2.8687807199999997</c:v>
                </c:pt>
                <c:pt idx="433">
                  <c:v>2.8850450400000001</c:v>
                </c:pt>
                <c:pt idx="434">
                  <c:v>2.9040648</c:v>
                </c:pt>
                <c:pt idx="435">
                  <c:v>2.8896061499999997</c:v>
                </c:pt>
                <c:pt idx="436">
                  <c:v>2.8854184799999998</c:v>
                </c:pt>
                <c:pt idx="437">
                  <c:v>2.8951558400000001</c:v>
                </c:pt>
                <c:pt idx="438">
                  <c:v>2.9020680000000003</c:v>
                </c:pt>
                <c:pt idx="439">
                  <c:v>2.89691885</c:v>
                </c:pt>
                <c:pt idx="440">
                  <c:v>2.8834338399999999</c:v>
                </c:pt>
                <c:pt idx="441">
                  <c:v>2.9107967699999997</c:v>
                </c:pt>
                <c:pt idx="442">
                  <c:v>2.90564826</c:v>
                </c:pt>
                <c:pt idx="443">
                  <c:v>2.8810159999999998</c:v>
                </c:pt>
                <c:pt idx="444">
                  <c:v>2.8962852299999997</c:v>
                </c:pt>
                <c:pt idx="445">
                  <c:v>2.9152961400000001</c:v>
                </c:pt>
                <c:pt idx="446">
                  <c:v>2.8980744000000001</c:v>
                </c:pt>
                <c:pt idx="447">
                  <c:v>2.8836445500000001</c:v>
                </c:pt>
                <c:pt idx="448">
                  <c:v>2.9063615</c:v>
                </c:pt>
                <c:pt idx="449">
                  <c:v>2.90864587</c:v>
                </c:pt>
                <c:pt idx="450">
                  <c:v>2.8904770800000001</c:v>
                </c:pt>
                <c:pt idx="451">
                  <c:v>2.8974345399999999</c:v>
                </c:pt>
                <c:pt idx="452">
                  <c:v>2.91456531</c:v>
                </c:pt>
                <c:pt idx="453">
                  <c:v>2.8992187499999997</c:v>
                </c:pt>
                <c:pt idx="454">
                  <c:v>2.8950083900000001</c:v>
                </c:pt>
                <c:pt idx="455">
                  <c:v>2.8963951200000002</c:v>
                </c:pt>
                <c:pt idx="456">
                  <c:v>2.9144410399999998</c:v>
                </c:pt>
                <c:pt idx="457">
                  <c:v>2.9064898499999998</c:v>
                </c:pt>
                <c:pt idx="458">
                  <c:v>2.8883761999999997</c:v>
                </c:pt>
                <c:pt idx="459">
                  <c:v>2.9157127999999997</c:v>
                </c:pt>
                <c:pt idx="460">
                  <c:v>2.9151779800000002</c:v>
                </c:pt>
                <c:pt idx="461">
                  <c:v>2.88502758</c:v>
                </c:pt>
                <c:pt idx="462">
                  <c:v>2.9067607799999999</c:v>
                </c:pt>
                <c:pt idx="463">
                  <c:v>2.9220032499999999</c:v>
                </c:pt>
                <c:pt idx="464">
                  <c:v>2.9085345899999999</c:v>
                </c:pt>
                <c:pt idx="465">
                  <c:v>2.9043287100000001</c:v>
                </c:pt>
                <c:pt idx="466">
                  <c:v>2.91030648</c:v>
                </c:pt>
                <c:pt idx="467">
                  <c:v>2.9153565000000001</c:v>
                </c:pt>
                <c:pt idx="468">
                  <c:v>2.9102257499999999</c:v>
                </c:pt>
                <c:pt idx="469">
                  <c:v>2.90232103</c:v>
                </c:pt>
                <c:pt idx="470">
                  <c:v>2.9267949200000003</c:v>
                </c:pt>
                <c:pt idx="471">
                  <c:v>2.9207394599999996</c:v>
                </c:pt>
                <c:pt idx="472">
                  <c:v>2.9017713599999997</c:v>
                </c:pt>
                <c:pt idx="473">
                  <c:v>2.9151061500000002</c:v>
                </c:pt>
                <c:pt idx="474">
                  <c:v>2.9303162999999999</c:v>
                </c:pt>
                <c:pt idx="475">
                  <c:v>2.9159771999999995</c:v>
                </c:pt>
                <c:pt idx="476">
                  <c:v>2.8988075899999997</c:v>
                </c:pt>
                <c:pt idx="477">
                  <c:v>2.9241751499999999</c:v>
                </c:pt>
                <c:pt idx="478">
                  <c:v>2.9264716800000001</c:v>
                </c:pt>
                <c:pt idx="479">
                  <c:v>2.9074613200000003</c:v>
                </c:pt>
                <c:pt idx="480">
                  <c:v>2.9198856599999998</c:v>
                </c:pt>
                <c:pt idx="481">
                  <c:v>2.9397235200000003</c:v>
                </c:pt>
                <c:pt idx="482">
                  <c:v>2.92441248</c:v>
                </c:pt>
                <c:pt idx="483">
                  <c:v>2.9220596999999997</c:v>
                </c:pt>
                <c:pt idx="484">
                  <c:v>2.9252760000000002</c:v>
                </c:pt>
                <c:pt idx="485">
                  <c:v>2.9348860300000004</c:v>
                </c:pt>
                <c:pt idx="486">
                  <c:v>2.9279197799999999</c:v>
                </c:pt>
                <c:pt idx="487">
                  <c:v>2.9108419200000002</c:v>
                </c:pt>
                <c:pt idx="488">
                  <c:v>2.9380017599999997</c:v>
                </c:pt>
                <c:pt idx="489">
                  <c:v>2.9374601399999998</c:v>
                </c:pt>
                <c:pt idx="490">
                  <c:v>2.9083736500000001</c:v>
                </c:pt>
                <c:pt idx="491">
                  <c:v>2.9253488399999998</c:v>
                </c:pt>
                <c:pt idx="492">
                  <c:v>2.9442244500000001</c:v>
                </c:pt>
                <c:pt idx="493">
                  <c:v>2.9262076000000001</c:v>
                </c:pt>
                <c:pt idx="494">
                  <c:v>2.9183299200000001</c:v>
                </c:pt>
                <c:pt idx="495">
                  <c:v>2.9325595200000003</c:v>
                </c:pt>
                <c:pt idx="496">
                  <c:v>2.9357335600000001</c:v>
                </c:pt>
                <c:pt idx="497">
                  <c:v>2.9260163800000001</c:v>
                </c:pt>
                <c:pt idx="498">
                  <c:v>2.9209051499999998</c:v>
                </c:pt>
                <c:pt idx="499">
                  <c:v>2.9406460499999998</c:v>
                </c:pt>
                <c:pt idx="500">
                  <c:v>2.9318527799999998</c:v>
                </c:pt>
                <c:pt idx="501">
                  <c:v>2.9193821099999999</c:v>
                </c:pt>
                <c:pt idx="502">
                  <c:v>2.9271536199999999</c:v>
                </c:pt>
                <c:pt idx="503">
                  <c:v>2.9459592499999996</c:v>
                </c:pt>
                <c:pt idx="504">
                  <c:v>2.9335239999999998</c:v>
                </c:pt>
                <c:pt idx="505">
                  <c:v>2.9173513899999999</c:v>
                </c:pt>
                <c:pt idx="506">
                  <c:v>2.9416640000000003</c:v>
                </c:pt>
                <c:pt idx="507">
                  <c:v>2.9420391000000001</c:v>
                </c:pt>
                <c:pt idx="508">
                  <c:v>2.9167155599999997</c:v>
                </c:pt>
                <c:pt idx="509">
                  <c:v>2.9327776800000001</c:v>
                </c:pt>
                <c:pt idx="510">
                  <c:v>2.9524768200000002</c:v>
                </c:pt>
                <c:pt idx="511">
                  <c:v>2.93356124</c:v>
                </c:pt>
                <c:pt idx="512">
                  <c:v>2.9330821399999998</c:v>
                </c:pt>
                <c:pt idx="513">
                  <c:v>2.9380800000000002</c:v>
                </c:pt>
                <c:pt idx="514">
                  <c:v>2.9457978200000001</c:v>
                </c:pt>
                <c:pt idx="515">
                  <c:v>2.9406952799999999</c:v>
                </c:pt>
                <c:pt idx="516">
                  <c:v>2.92644963</c:v>
                </c:pt>
                <c:pt idx="517">
                  <c:v>2.9497624999999998</c:v>
                </c:pt>
                <c:pt idx="518">
                  <c:v>2.9501654400000001</c:v>
                </c:pt>
                <c:pt idx="519">
                  <c:v>2.9285557400000002</c:v>
                </c:pt>
                <c:pt idx="520">
                  <c:v>2.9408510699999999</c:v>
                </c:pt>
                <c:pt idx="521">
                  <c:v>2.9577903600000002</c:v>
                </c:pt>
                <c:pt idx="522">
                  <c:v>2.9389722599999999</c:v>
                </c:pt>
                <c:pt idx="523">
                  <c:v>2.9274287600000002</c:v>
                </c:pt>
                <c:pt idx="524">
                  <c:v>2.9489108399999999</c:v>
                </c:pt>
                <c:pt idx="525">
                  <c:v>2.9475119100000002</c:v>
                </c:pt>
                <c:pt idx="526">
                  <c:v>2.93414018</c:v>
                </c:pt>
                <c:pt idx="527">
                  <c:v>2.9400389999999996</c:v>
                </c:pt>
                <c:pt idx="528">
                  <c:v>2.9615031599999999</c:v>
                </c:pt>
                <c:pt idx="529">
                  <c:v>2.9518299200000002</c:v>
                </c:pt>
                <c:pt idx="530">
                  <c:v>2.9412444600000001</c:v>
                </c:pt>
                <c:pt idx="531">
                  <c:v>2.9471372000000002</c:v>
                </c:pt>
                <c:pt idx="532">
                  <c:v>2.9612636000000001</c:v>
                </c:pt>
                <c:pt idx="533">
                  <c:v>2.94976656</c:v>
                </c:pt>
                <c:pt idx="534">
                  <c:v>2.9336994600000001</c:v>
                </c:pt>
                <c:pt idx="535">
                  <c:v>2.9606249400000002</c:v>
                </c:pt>
                <c:pt idx="536">
                  <c:v>2.9591925600000004</c:v>
                </c:pt>
                <c:pt idx="537">
                  <c:v>2.9339887</c:v>
                </c:pt>
                <c:pt idx="538">
                  <c:v>2.9462732199999997</c:v>
                </c:pt>
                <c:pt idx="539">
                  <c:v>2.9667790800000002</c:v>
                </c:pt>
                <c:pt idx="540">
                  <c:v>2.9507247799999998</c:v>
                </c:pt>
                <c:pt idx="541">
                  <c:v>2.94746716</c:v>
                </c:pt>
                <c:pt idx="542">
                  <c:v>2.9615670000000001</c:v>
                </c:pt>
                <c:pt idx="543">
                  <c:v>2.9656149800000002</c:v>
                </c:pt>
                <c:pt idx="544">
                  <c:v>2.95779002</c:v>
                </c:pt>
                <c:pt idx="545">
                  <c:v>2.9454347799999998</c:v>
                </c:pt>
                <c:pt idx="546">
                  <c:v>2.96770786</c:v>
                </c:pt>
                <c:pt idx="547">
                  <c:v>2.9699257999999999</c:v>
                </c:pt>
                <c:pt idx="548">
                  <c:v>2.9493616</c:v>
                </c:pt>
                <c:pt idx="549">
                  <c:v>2.9597607200000002</c:v>
                </c:pt>
                <c:pt idx="550">
                  <c:v>2.9802227399999999</c:v>
                </c:pt>
                <c:pt idx="551">
                  <c:v>2.9641950000000001</c:v>
                </c:pt>
                <c:pt idx="552">
                  <c:v>2.9490522599999998</c:v>
                </c:pt>
                <c:pt idx="553">
                  <c:v>2.9731841400000003</c:v>
                </c:pt>
                <c:pt idx="554">
                  <c:v>2.9708392200000002</c:v>
                </c:pt>
                <c:pt idx="555">
                  <c:v>2.95205699</c:v>
                </c:pt>
                <c:pt idx="556">
                  <c:v>2.9615624999999999</c:v>
                </c:pt>
                <c:pt idx="557">
                  <c:v>2.9792970000000003</c:v>
                </c:pt>
                <c:pt idx="558">
                  <c:v>2.9669315800000002</c:v>
                </c:pt>
                <c:pt idx="559">
                  <c:v>2.9609132699999998</c:v>
                </c:pt>
                <c:pt idx="560">
                  <c:v>2.96497872</c:v>
                </c:pt>
                <c:pt idx="561">
                  <c:v>2.97538328</c:v>
                </c:pt>
                <c:pt idx="562">
                  <c:v>2.9684556900000003</c:v>
                </c:pt>
                <c:pt idx="563">
                  <c:v>2.9515840199999999</c:v>
                </c:pt>
                <c:pt idx="564">
                  <c:v>2.9783645400000003</c:v>
                </c:pt>
                <c:pt idx="565">
                  <c:v>2.9796277500000001</c:v>
                </c:pt>
                <c:pt idx="566">
                  <c:v>2.95366602</c:v>
                </c:pt>
                <c:pt idx="567">
                  <c:v>2.9676985</c:v>
                </c:pt>
                <c:pt idx="568">
                  <c:v>2.9862397199999999</c:v>
                </c:pt>
                <c:pt idx="569">
                  <c:v>2.96574516</c:v>
                </c:pt>
                <c:pt idx="570">
                  <c:v>2.9652232399999998</c:v>
                </c:pt>
                <c:pt idx="571">
                  <c:v>2.9792102999999996</c:v>
                </c:pt>
                <c:pt idx="572">
                  <c:v>2.98141189</c:v>
                </c:pt>
                <c:pt idx="573">
                  <c:v>2.9727101600000001</c:v>
                </c:pt>
                <c:pt idx="574">
                  <c:v>2.9685858399999998</c:v>
                </c:pt>
                <c:pt idx="575">
                  <c:v>2.9889191099999999</c:v>
                </c:pt>
                <c:pt idx="576">
                  <c:v>2.9883925499999999</c:v>
                </c:pt>
                <c:pt idx="577">
                  <c:v>2.97058336</c:v>
                </c:pt>
                <c:pt idx="578">
                  <c:v>2.9773543999999998</c:v>
                </c:pt>
                <c:pt idx="579">
                  <c:v>2.9949809999999997</c:v>
                </c:pt>
                <c:pt idx="580">
                  <c:v>2.9817492600000004</c:v>
                </c:pt>
                <c:pt idx="581">
                  <c:v>2.96395308</c:v>
                </c:pt>
                <c:pt idx="582">
                  <c:v>2.9879544600000001</c:v>
                </c:pt>
                <c:pt idx="583">
                  <c:v>2.9892412799999999</c:v>
                </c:pt>
                <c:pt idx="584">
                  <c:v>2.9623849199999999</c:v>
                </c:pt>
                <c:pt idx="585">
                  <c:v>2.9809007999999997</c:v>
                </c:pt>
                <c:pt idx="586">
                  <c:v>2.9949108</c:v>
                </c:pt>
                <c:pt idx="587">
                  <c:v>2.9807549199999999</c:v>
                </c:pt>
                <c:pt idx="588">
                  <c:v>2.9820409200000002</c:v>
                </c:pt>
                <c:pt idx="589">
                  <c:v>2.9878890599999997</c:v>
                </c:pt>
                <c:pt idx="590">
                  <c:v>2.9945747999999996</c:v>
                </c:pt>
                <c:pt idx="591">
                  <c:v>2.9877063599999998</c:v>
                </c:pt>
                <c:pt idx="592">
                  <c:v>2.9700072</c:v>
                </c:pt>
                <c:pt idx="593">
                  <c:v>2.9984198399999999</c:v>
                </c:pt>
                <c:pt idx="594">
                  <c:v>2.9961127000000003</c:v>
                </c:pt>
                <c:pt idx="595">
                  <c:v>2.9702428200000002</c:v>
                </c:pt>
                <c:pt idx="596">
                  <c:v>2.9832574800000002</c:v>
                </c:pt>
                <c:pt idx="597">
                  <c:v>3.0017614200000002</c:v>
                </c:pt>
                <c:pt idx="598">
                  <c:v>2.9876625900000002</c:v>
                </c:pt>
                <c:pt idx="599">
                  <c:v>2.9808035199999998</c:v>
                </c:pt>
                <c:pt idx="600">
                  <c:v>2.9965188</c:v>
                </c:pt>
                <c:pt idx="601">
                  <c:v>2.9978297999999999</c:v>
                </c:pt>
                <c:pt idx="602">
                  <c:v>2.982837</c:v>
                </c:pt>
                <c:pt idx="603">
                  <c:v>2.98860204</c:v>
                </c:pt>
                <c:pt idx="604">
                  <c:v>3.0052738200000002</c:v>
                </c:pt>
                <c:pt idx="605">
                  <c:v>2.9975143800000001</c:v>
                </c:pt>
                <c:pt idx="606">
                  <c:v>2.9879179200000001</c:v>
                </c:pt>
                <c:pt idx="607">
                  <c:v>2.9910340799999995</c:v>
                </c:pt>
                <c:pt idx="608">
                  <c:v>3.0067569000000001</c:v>
                </c:pt>
                <c:pt idx="609">
                  <c:v>2.9962604399999999</c:v>
                </c:pt>
                <c:pt idx="610">
                  <c:v>2.9767747999999998</c:v>
                </c:pt>
                <c:pt idx="611">
                  <c:v>3.0060609499999997</c:v>
                </c:pt>
                <c:pt idx="612">
                  <c:v>3.0082015200000001</c:v>
                </c:pt>
                <c:pt idx="613">
                  <c:v>2.97880024</c:v>
                </c:pt>
                <c:pt idx="614">
                  <c:v>2.9945071999999997</c:v>
                </c:pt>
                <c:pt idx="615">
                  <c:v>3.0102417799999999</c:v>
                </c:pt>
                <c:pt idx="616">
                  <c:v>2.9925431599999999</c:v>
                </c:pt>
                <c:pt idx="617">
                  <c:v>2.9965195200000001</c:v>
                </c:pt>
                <c:pt idx="618">
                  <c:v>3.0014289000000001</c:v>
                </c:pt>
                <c:pt idx="619">
                  <c:v>3.0062697599999999</c:v>
                </c:pt>
                <c:pt idx="620">
                  <c:v>3.0030330000000003</c:v>
                </c:pt>
                <c:pt idx="621">
                  <c:v>2.9899211500000002</c:v>
                </c:pt>
                <c:pt idx="622">
                  <c:v>3.0172780000000001</c:v>
                </c:pt>
                <c:pt idx="623">
                  <c:v>3.0122394000000003</c:v>
                </c:pt>
                <c:pt idx="624">
                  <c:v>2.9901287700000001</c:v>
                </c:pt>
                <c:pt idx="625">
                  <c:v>3.002167</c:v>
                </c:pt>
                <c:pt idx="626">
                  <c:v>3.0214342799999998</c:v>
                </c:pt>
                <c:pt idx="627">
                  <c:v>3.0051000000000001</c:v>
                </c:pt>
              </c:numCache>
            </c:numRef>
          </c:yVal>
          <c:smooth val="1"/>
        </c:ser>
        <c:ser>
          <c:idx val="1"/>
          <c:order val="1"/>
          <c:tx>
            <c:v>150.9 C - Test 2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CHS_31Oct2015!$AP$27:$AP$652</c:f>
              <c:numCache>
                <c:formatCode>General</c:formatCode>
                <c:ptCount val="626"/>
                <c:pt idx="0">
                  <c:v>8.0003200170645893E-3</c:v>
                </c:pt>
                <c:pt idx="1">
                  <c:v>1.4000980091479171E-2</c:v>
                </c:pt>
                <c:pt idx="2">
                  <c:v>3.0004500900199245E-2</c:v>
                </c:pt>
                <c:pt idx="3">
                  <c:v>4.5010128038520565E-2</c:v>
                </c:pt>
                <c:pt idx="4">
                  <c:v>6.1018612569496429E-2</c:v>
                </c:pt>
                <c:pt idx="5">
                  <c:v>7.602889464087724E-2</c:v>
                </c:pt>
                <c:pt idx="6">
                  <c:v>9.3043271830613866E-2</c:v>
                </c:pt>
                <c:pt idx="7">
                  <c:v>0.10905944820295721</c:v>
                </c:pt>
                <c:pt idx="8">
                  <c:v>0.12407694361329927</c:v>
                </c:pt>
                <c:pt idx="9">
                  <c:v>0.14109949853962739</c:v>
                </c:pt>
                <c:pt idx="10">
                  <c:v>0.15612180669544584</c:v>
                </c:pt>
                <c:pt idx="11">
                  <c:v>0.17214808983404359</c:v>
                </c:pt>
                <c:pt idx="12">
                  <c:v>0.18917883036177527</c:v>
                </c:pt>
                <c:pt idx="13">
                  <c:v>0.20420836342248486</c:v>
                </c:pt>
                <c:pt idx="14">
                  <c:v>0.22024235552000393</c:v>
                </c:pt>
                <c:pt idx="15">
                  <c:v>0.23728128952533586</c:v>
                </c:pt>
                <c:pt idx="16">
                  <c:v>0.25332058583560213</c:v>
                </c:pt>
                <c:pt idx="17">
                  <c:v>0.26835976292017788</c:v>
                </c:pt>
                <c:pt idx="18">
                  <c:v>0.28540689829064664</c:v>
                </c:pt>
                <c:pt idx="19">
                  <c:v>0.3014539160871183</c:v>
                </c:pt>
                <c:pt idx="20">
                  <c:v>0.31650033431566216</c:v>
                </c:pt>
                <c:pt idx="21">
                  <c:v>0.33355567895021032</c:v>
                </c:pt>
                <c:pt idx="22">
                  <c:v>0.3496104256708889</c:v>
                </c:pt>
                <c:pt idx="23">
                  <c:v>0.36667141876242748</c:v>
                </c:pt>
                <c:pt idx="24">
                  <c:v>0.3817276538287348</c:v>
                </c:pt>
                <c:pt idx="25">
                  <c:v>0.39779013692237436</c:v>
                </c:pt>
                <c:pt idx="26">
                  <c:v>0.41485935263335849</c:v>
                </c:pt>
                <c:pt idx="27">
                  <c:v>0.42992284528323971</c:v>
                </c:pt>
                <c:pt idx="28">
                  <c:v>0.44599307220933415</c:v>
                </c:pt>
                <c:pt idx="29">
                  <c:v>0.46307051846943964</c:v>
                </c:pt>
                <c:pt idx="30">
                  <c:v>0.47814127570305187</c:v>
                </c:pt>
                <c:pt idx="31">
                  <c:v>0.49421925393192251</c:v>
                </c:pt>
                <c:pt idx="32">
                  <c:v>0.50929470660093801</c:v>
                </c:pt>
                <c:pt idx="33">
                  <c:v>0.52638296750990099</c:v>
                </c:pt>
                <c:pt idx="34">
                  <c:v>0.54146327014988416</c:v>
                </c:pt>
                <c:pt idx="35">
                  <c:v>0.55755143331856394</c:v>
                </c:pt>
                <c:pt idx="36">
                  <c:v>0.57464794315801593</c:v>
                </c:pt>
                <c:pt idx="37">
                  <c:v>0.58973552660839812</c:v>
                </c:pt>
                <c:pt idx="38">
                  <c:v>0.6058314583964034</c:v>
                </c:pt>
                <c:pt idx="39">
                  <c:v>0.62293622513412006</c:v>
                </c:pt>
                <c:pt idx="40">
                  <c:v>0.63803109642868672</c:v>
                </c:pt>
                <c:pt idx="41">
                  <c:v>0.65413480434222093</c:v>
                </c:pt>
                <c:pt idx="42">
                  <c:v>0.67124783595752824</c:v>
                </c:pt>
                <c:pt idx="43">
                  <c:v>0.68635000214026221</c:v>
                </c:pt>
                <c:pt idx="44">
                  <c:v>0.70246149369644661</c:v>
                </c:pt>
                <c:pt idx="45">
                  <c:v>0.71958279818024273</c:v>
                </c:pt>
                <c:pt idx="46">
                  <c:v>0.73469226630534445</c:v>
                </c:pt>
                <c:pt idx="47">
                  <c:v>0.75081154903217195</c:v>
                </c:pt>
                <c:pt idx="48">
                  <c:v>0.76794113438694944</c:v>
                </c:pt>
                <c:pt idx="49">
                  <c:v>0.7830579115188564</c:v>
                </c:pt>
                <c:pt idx="50">
                  <c:v>0.7991849929552467</c:v>
                </c:pt>
                <c:pt idx="51">
                  <c:v>0.81531467563871562</c:v>
                </c:pt>
                <c:pt idx="52">
                  <c:v>0.83144696040852195</c:v>
                </c:pt>
                <c:pt idx="53">
                  <c:v>0.84758184810437531</c:v>
                </c:pt>
                <c:pt idx="54">
                  <c:v>0.86472801925508413</c:v>
                </c:pt>
                <c:pt idx="55">
                  <c:v>0.87985943563496183</c:v>
                </c:pt>
                <c:pt idx="56">
                  <c:v>0.89600213715111432</c:v>
                </c:pt>
                <c:pt idx="57">
                  <c:v>0.91315661325007502</c:v>
                </c:pt>
                <c:pt idx="58">
                  <c:v>0.92829535989169143</c:v>
                </c:pt>
                <c:pt idx="59">
                  <c:v>0.94444588279996888</c:v>
                </c:pt>
                <c:pt idx="60">
                  <c:v>0.96160867189627741</c:v>
                </c:pt>
                <c:pt idx="61">
                  <c:v>0.97675475590521743</c:v>
                </c:pt>
                <c:pt idx="62">
                  <c:v>0.99291310778849062</c:v>
                </c:pt>
                <c:pt idx="63">
                  <c:v>1.0100842179429501</c:v>
                </c:pt>
                <c:pt idx="64">
                  <c:v>1.0262479566509022</c:v>
                </c:pt>
                <c:pt idx="65">
                  <c:v>1.0414038348872743</c:v>
                </c:pt>
                <c:pt idx="66">
                  <c:v>1.0585832741724184</c:v>
                </c:pt>
                <c:pt idx="67">
                  <c:v>1.0737440542741266</c:v>
                </c:pt>
                <c:pt idx="68">
                  <c:v>1.0899180869000551</c:v>
                </c:pt>
                <c:pt idx="69">
                  <c:v>1.1060947359424949</c:v>
                </c:pt>
                <c:pt idx="70">
                  <c:v>1.1222740022480566</c:v>
                </c:pt>
                <c:pt idx="71">
                  <c:v>1.1384558866638084</c:v>
                </c:pt>
                <c:pt idx="72">
                  <c:v>1.1546403900371951</c:v>
                </c:pt>
                <c:pt idx="73">
                  <c:v>1.170827513216073</c:v>
                </c:pt>
                <c:pt idx="74">
                  <c:v>1.1870172570487445</c:v>
                </c:pt>
                <c:pt idx="75">
                  <c:v>1.2032096223838786</c:v>
                </c:pt>
                <c:pt idx="76">
                  <c:v>1.2204168838906746</c:v>
                </c:pt>
                <c:pt idx="77">
                  <c:v>1.235602220958409</c:v>
                </c:pt>
                <c:pt idx="78">
                  <c:v>1.2518024558972507</c:v>
                </c:pt>
                <c:pt idx="79">
                  <c:v>1.269018081651814</c:v>
                </c:pt>
                <c:pt idx="80">
                  <c:v>1.2842108013297797</c:v>
                </c:pt>
                <c:pt idx="81">
                  <c:v>1.3014320077684995</c:v>
                </c:pt>
                <c:pt idx="82">
                  <c:v>1.3176429116632136</c:v>
                </c:pt>
                <c:pt idx="83">
                  <c:v>1.3328430211332656</c:v>
                </c:pt>
                <c:pt idx="84">
                  <c:v>1.3500726053854817</c:v>
                </c:pt>
                <c:pt idx="85">
                  <c:v>1.3662913969183268</c:v>
                </c:pt>
                <c:pt idx="86">
                  <c:v>1.3814989033728051</c:v>
                </c:pt>
                <c:pt idx="87">
                  <c:v>1.3987368735938022</c:v>
                </c:pt>
                <c:pt idx="88">
                  <c:v>1.4149635604442148</c:v>
                </c:pt>
                <c:pt idx="89">
                  <c:v>1.4301784710859644</c:v>
                </c:pt>
                <c:pt idx="90">
                  <c:v>1.4464102610822458</c:v>
                </c:pt>
                <c:pt idx="91">
                  <c:v>1.4636594253015445</c:v>
                </c:pt>
                <c:pt idx="92">
                  <c:v>1.4788817473439368</c:v>
                </c:pt>
                <c:pt idx="93">
                  <c:v>1.4951214453212394</c:v>
                </c:pt>
                <c:pt idx="94">
                  <c:v>1.5123790145846885</c:v>
                </c:pt>
                <c:pt idx="95">
                  <c:v>1.5276087552516409</c:v>
                </c:pt>
                <c:pt idx="96">
                  <c:v>1.5438563689191365</c:v>
                </c:pt>
                <c:pt idx="97">
                  <c:v>1.5601066228651188</c:v>
                </c:pt>
                <c:pt idx="98">
                  <c:v>1.5763595179478205</c:v>
                </c:pt>
                <c:pt idx="99">
                  <c:v>1.5926150550259255</c:v>
                </c:pt>
                <c:pt idx="100">
                  <c:v>1.6088732349584922</c:v>
                </c:pt>
                <c:pt idx="101">
                  <c:v>1.6251340586050429</c:v>
                </c:pt>
                <c:pt idx="102">
                  <c:v>1.6413975268254746</c:v>
                </c:pt>
                <c:pt idx="103">
                  <c:v>1.6576636404801479</c:v>
                </c:pt>
                <c:pt idx="104">
                  <c:v>1.6739324004297995</c:v>
                </c:pt>
                <c:pt idx="105">
                  <c:v>1.6902038075356309</c:v>
                </c:pt>
                <c:pt idx="106">
                  <c:v>1.7064778626592301</c:v>
                </c:pt>
                <c:pt idx="107">
                  <c:v>1.7227545666626054</c:v>
                </c:pt>
                <c:pt idx="108">
                  <c:v>1.7390339204082208</c:v>
                </c:pt>
                <c:pt idx="109">
                  <c:v>1.7553159247589156</c:v>
                </c:pt>
                <c:pt idx="110">
                  <c:v>1.7716005805779966</c:v>
                </c:pt>
                <c:pt idx="111">
                  <c:v>1.7878878887291469</c:v>
                </c:pt>
                <c:pt idx="112">
                  <c:v>1.8041778500765167</c:v>
                </c:pt>
                <c:pt idx="113">
                  <c:v>1.8204704654846451</c:v>
                </c:pt>
                <c:pt idx="114">
                  <c:v>1.8367657358184928</c:v>
                </c:pt>
                <c:pt idx="115">
                  <c:v>1.8530636619434788</c:v>
                </c:pt>
                <c:pt idx="116">
                  <c:v>1.8693642447253991</c:v>
                </c:pt>
                <c:pt idx="117">
                  <c:v>1.8856674850305188</c:v>
                </c:pt>
                <c:pt idx="118">
                  <c:v>1.9019733837254809</c:v>
                </c:pt>
                <c:pt idx="119">
                  <c:v>1.9182819416773986</c:v>
                </c:pt>
                <c:pt idx="120">
                  <c:v>1.9335736306742413</c:v>
                </c:pt>
                <c:pt idx="121">
                  <c:v>1.9509070388225371</c:v>
                </c:pt>
                <c:pt idx="122">
                  <c:v>1.9672235797520727</c:v>
                </c:pt>
                <c:pt idx="123">
                  <c:v>1.9825227551563598</c:v>
                </c:pt>
                <c:pt idx="124">
                  <c:v>1.999864650668997</c:v>
                </c:pt>
                <c:pt idx="125">
                  <c:v>2.0151688210852963</c:v>
                </c:pt>
                <c:pt idx="126">
                  <c:v>2.0314958515408579</c:v>
                </c:pt>
                <c:pt idx="127">
                  <c:v>2.0488462427336431</c:v>
                </c:pt>
                <c:pt idx="128">
                  <c:v>2.064157911786519</c:v>
                </c:pt>
                <c:pt idx="129">
                  <c:v>2.0804929433188288</c:v>
                </c:pt>
                <c:pt idx="130">
                  <c:v>2.0978518385197984</c:v>
                </c:pt>
                <c:pt idx="131">
                  <c:v>2.113171013561117</c:v>
                </c:pt>
                <c:pt idx="132">
                  <c:v>2.1295140540158801</c:v>
                </c:pt>
                <c:pt idx="133">
                  <c:v>2.1468814615653193</c:v>
                </c:pt>
                <c:pt idx="134">
                  <c:v>2.1632300127113839</c:v>
                </c:pt>
                <c:pt idx="135">
                  <c:v>2.1785592071922313</c:v>
                </c:pt>
                <c:pt idx="136">
                  <c:v>2.1959351354427032</c:v>
                </c:pt>
                <c:pt idx="137">
                  <c:v>2.212291708777069</c:v>
                </c:pt>
                <c:pt idx="138">
                  <c:v>2.2276284264428203</c:v>
                </c:pt>
                <c:pt idx="139">
                  <c:v>2.2450128837591872</c:v>
                </c:pt>
                <c:pt idx="140">
                  <c:v>2.2613774871586383</c:v>
                </c:pt>
                <c:pt idx="141">
                  <c:v>2.2777447689988448</c:v>
                </c:pt>
                <c:pt idx="142">
                  <c:v>2.2941147301567479</c:v>
                </c:pt>
                <c:pt idx="143">
                  <c:v>2.3104873715096765</c:v>
                </c:pt>
                <c:pt idx="144">
                  <c:v>2.3258391577201474</c:v>
                </c:pt>
                <c:pt idx="145">
                  <c:v>2.3432406983122083</c:v>
                </c:pt>
                <c:pt idx="146">
                  <c:v>2.3596213855186683</c:v>
                </c:pt>
                <c:pt idx="147">
                  <c:v>2.374980717110752</c:v>
                </c:pt>
                <c:pt idx="148">
                  <c:v>2.3923908119373332</c:v>
                </c:pt>
                <c:pt idx="149">
                  <c:v>2.4087795529089981</c:v>
                </c:pt>
                <c:pt idx="150">
                  <c:v>2.4241464373034312</c:v>
                </c:pt>
                <c:pt idx="151">
                  <c:v>2.4415650947788361</c:v>
                </c:pt>
                <c:pt idx="152">
                  <c:v>2.4579618974390547</c:v>
                </c:pt>
                <c:pt idx="153">
                  <c:v>2.4733363420675261</c:v>
                </c:pt>
                <c:pt idx="154">
                  <c:v>2.4907635706184781</c:v>
                </c:pt>
                <c:pt idx="155">
                  <c:v>2.5071684429023309</c:v>
                </c:pt>
                <c:pt idx="156">
                  <c:v>2.522550455207504</c:v>
                </c:pt>
                <c:pt idx="157">
                  <c:v>2.5399862632731738</c:v>
                </c:pt>
                <c:pt idx="158">
                  <c:v>2.5563992131274298</c:v>
                </c:pt>
                <c:pt idx="159">
                  <c:v>2.5717888005629632</c:v>
                </c:pt>
                <c:pt idx="160">
                  <c:v>2.5892331965949897</c:v>
                </c:pt>
                <c:pt idx="161">
                  <c:v>2.6056542319781615</c:v>
                </c:pt>
                <c:pt idx="162">
                  <c:v>2.6210514020087325</c:v>
                </c:pt>
                <c:pt idx="163">
                  <c:v>2.6385043944712505</c:v>
                </c:pt>
                <c:pt idx="164">
                  <c:v>2.6549335233536522</c:v>
                </c:pt>
                <c:pt idx="165">
                  <c:v>2.6703382834549765</c:v>
                </c:pt>
                <c:pt idx="166">
                  <c:v>2.6877998808246391</c:v>
                </c:pt>
                <c:pt idx="167">
                  <c:v>2.7042371111883425</c:v>
                </c:pt>
                <c:pt idx="168">
                  <c:v>2.7196494688471962</c:v>
                </c:pt>
                <c:pt idx="169">
                  <c:v>2.7371196796132016</c:v>
                </c:pt>
                <c:pt idx="170">
                  <c:v>2.7535650194520924</c:v>
                </c:pt>
                <c:pt idx="171">
                  <c:v>2.768984982166335</c:v>
                </c:pt>
                <c:pt idx="172">
                  <c:v>2.7864638148304492</c:v>
                </c:pt>
                <c:pt idx="173">
                  <c:v>2.802917272150284</c:v>
                </c:pt>
                <c:pt idx="174">
                  <c:v>2.8183448474288801</c:v>
                </c:pt>
                <c:pt idx="175">
                  <c:v>2.8358323105054635</c:v>
                </c:pt>
                <c:pt idx="176">
                  <c:v>2.8522938933238264</c:v>
                </c:pt>
                <c:pt idx="177">
                  <c:v>2.8677290886868665</c:v>
                </c:pt>
                <c:pt idx="178">
                  <c:v>2.8852251907028976</c:v>
                </c:pt>
                <c:pt idx="179">
                  <c:v>2.9016949070492561</c:v>
                </c:pt>
                <c:pt idx="180">
                  <c:v>2.9171377300279913</c:v>
                </c:pt>
                <c:pt idx="181">
                  <c:v>2.9346424795230801</c:v>
                </c:pt>
                <c:pt idx="182">
                  <c:v>2.9511203374388448</c:v>
                </c:pt>
                <c:pt idx="183">
                  <c:v>2.9665707955756617</c:v>
                </c:pt>
                <c:pt idx="184">
                  <c:v>2.9840842011021222</c:v>
                </c:pt>
                <c:pt idx="185">
                  <c:v>2.9995397535400885</c:v>
                </c:pt>
                <c:pt idx="186">
                  <c:v>3.0160283094891129</c:v>
                </c:pt>
                <c:pt idx="187">
                  <c:v>3.033550379611917</c:v>
                </c:pt>
                <c:pt idx="188">
                  <c:v>3.0490135798035443</c:v>
                </c:pt>
                <c:pt idx="189">
                  <c:v>3.0655102959634082</c:v>
                </c:pt>
                <c:pt idx="190">
                  <c:v>3.0809784393530006</c:v>
                </c:pt>
                <c:pt idx="191">
                  <c:v>3.0985118947778538</c:v>
                </c:pt>
                <c:pt idx="192">
                  <c:v>3.1150167792295465</c:v>
                </c:pt>
                <c:pt idx="193">
                  <c:v>3.1325562042908892</c:v>
                </c:pt>
                <c:pt idx="194">
                  <c:v>3.1480347227180099</c:v>
                </c:pt>
                <c:pt idx="195">
                  <c:v>3.1645477835545646</c:v>
                </c:pt>
                <c:pt idx="196">
                  <c:v>3.1820958989836154</c:v>
                </c:pt>
                <c:pt idx="197">
                  <c:v>3.1975820879150954</c:v>
                </c:pt>
                <c:pt idx="198">
                  <c:v>3.2141033332415434</c:v>
                </c:pt>
                <c:pt idx="199">
                  <c:v>3.2295944800821186</c:v>
                </c:pt>
                <c:pt idx="200">
                  <c:v>3.2471540146962812</c:v>
                </c:pt>
                <c:pt idx="201">
                  <c:v>3.2636834526297118</c:v>
                </c:pt>
                <c:pt idx="202">
                  <c:v>3.2802156232380404</c:v>
                </c:pt>
                <c:pt idx="203">
                  <c:v>3.2967505274249338</c:v>
                </c:pt>
                <c:pt idx="204">
                  <c:v>3.3132881660945546</c:v>
                </c:pt>
                <c:pt idx="205">
                  <c:v>3.3298285401514769</c:v>
                </c:pt>
                <c:pt idx="206">
                  <c:v>3.3463716505007262</c:v>
                </c:pt>
                <c:pt idx="207">
                  <c:v>3.3629174980478114</c:v>
                </c:pt>
                <c:pt idx="208">
                  <c:v>3.3784317168604407</c:v>
                </c:pt>
                <c:pt idx="209">
                  <c:v>3.3960174083596333</c:v>
                </c:pt>
                <c:pt idx="210">
                  <c:v>3.4125714729375893</c:v>
                </c:pt>
                <c:pt idx="211">
                  <c:v>3.4280933976874173</c:v>
                </c:pt>
                <c:pt idx="212">
                  <c:v>3.4456878254740433</c:v>
                </c:pt>
                <c:pt idx="213">
                  <c:v>3.4612148917695915</c:v>
                </c:pt>
                <c:pt idx="214">
                  <c:v>3.4777797535943971</c:v>
                </c:pt>
                <c:pt idx="215">
                  <c:v>3.4953829263528648</c:v>
                </c:pt>
                <c:pt idx="216">
                  <c:v>3.5109177113567895</c:v>
                </c:pt>
                <c:pt idx="217">
                  <c:v>3.5274908091138562</c:v>
                </c:pt>
                <c:pt idx="218">
                  <c:v>3.5451027355415277</c:v>
                </c:pt>
                <c:pt idx="219">
                  <c:v>3.5616815002542919</c:v>
                </c:pt>
                <c:pt idx="220">
                  <c:v>3.5772265888148733</c:v>
                </c:pt>
                <c:pt idx="221">
                  <c:v>3.5948472776220939</c:v>
                </c:pt>
                <c:pt idx="222">
                  <c:v>3.6114342921011984</c:v>
                </c:pt>
                <c:pt idx="223">
                  <c:v>3.6269871173032389</c:v>
                </c:pt>
                <c:pt idx="224">
                  <c:v>3.6446165772133603</c:v>
                </c:pt>
                <c:pt idx="225">
                  <c:v>3.6612118496732204</c:v>
                </c:pt>
                <c:pt idx="226">
                  <c:v>3.6767724192214608</c:v>
                </c:pt>
                <c:pt idx="227">
                  <c:v>3.6944106589708667</c:v>
                </c:pt>
                <c:pt idx="228">
                  <c:v>3.7110141976381747</c:v>
                </c:pt>
                <c:pt idx="229">
                  <c:v>3.7265825192488791</c:v>
                </c:pt>
                <c:pt idx="230">
                  <c:v>3.7442295475870031</c:v>
                </c:pt>
                <c:pt idx="231">
                  <c:v>3.7608413607007818</c:v>
                </c:pt>
                <c:pt idx="232">
                  <c:v>3.7764174421017214</c:v>
                </c:pt>
                <c:pt idx="233">
                  <c:v>3.7940732677911155</c:v>
                </c:pt>
                <c:pt idx="234">
                  <c:v>3.8106933636026805</c:v>
                </c:pt>
                <c:pt idx="235">
                  <c:v>3.8262772125332183</c:v>
                </c:pt>
                <c:pt idx="236">
                  <c:v>3.8439418443495117</c:v>
                </c:pt>
                <c:pt idx="237">
                  <c:v>3.8595308759384763</c:v>
                </c:pt>
                <c:pt idx="238">
                  <c:v>3.8761618553336001</c:v>
                </c:pt>
                <c:pt idx="239">
                  <c:v>3.89279560108357</c:v>
                </c:pt>
                <c:pt idx="240">
                  <c:v>3.909432114108824</c:v>
                </c:pt>
                <c:pt idx="241">
                  <c:v>3.9250313591369967</c:v>
                </c:pt>
                <c:pt idx="242">
                  <c:v>3.942713445669273</c:v>
                </c:pt>
                <c:pt idx="243">
                  <c:v>3.9593582660476656</c:v>
                </c:pt>
                <c:pt idx="244">
                  <c:v>3.9749653017310149</c:v>
                </c:pt>
                <c:pt idx="245">
                  <c:v>3.9926562206122598</c:v>
                </c:pt>
                <c:pt idx="246">
                  <c:v>4.0093093566444225</c:v>
                </c:pt>
                <c:pt idx="247">
                  <c:v>4.0249241907685365</c:v>
                </c:pt>
                <c:pt idx="248">
                  <c:v>4.0426239508268225</c:v>
                </c:pt>
                <c:pt idx="249">
                  <c:v>4.0592854108258001</c:v>
                </c:pt>
                <c:pt idx="250">
                  <c:v>4.0759496473298729</c:v>
                </c:pt>
                <c:pt idx="251">
                  <c:v>4.092616661264584</c:v>
                </c:pt>
                <c:pt idx="252">
                  <c:v>4.1092864535558933</c:v>
                </c:pt>
                <c:pt idx="253">
                  <c:v>4.1249169079650336</c:v>
                </c:pt>
                <c:pt idx="254">
                  <c:v>4.1426343769146063</c:v>
                </c:pt>
                <c:pt idx="255">
                  <c:v>4.1593125098362949</c:v>
                </c:pt>
                <c:pt idx="256">
                  <c:v>4.1749507861131008</c:v>
                </c:pt>
                <c:pt idx="257">
                  <c:v>4.1926771228035058</c:v>
                </c:pt>
                <c:pt idx="258">
                  <c:v>4.2093636047061089</c:v>
                </c:pt>
                <c:pt idx="259">
                  <c:v>4.2250097106830236</c:v>
                </c:pt>
                <c:pt idx="260">
                  <c:v>4.2427449239954509</c:v>
                </c:pt>
                <c:pt idx="261">
                  <c:v>4.2594397632420495</c:v>
                </c:pt>
                <c:pt idx="262">
                  <c:v>4.2750937067632782</c:v>
                </c:pt>
                <c:pt idx="263">
                  <c:v>4.2928378055922769</c:v>
                </c:pt>
                <c:pt idx="264">
                  <c:v>4.3095410105585623</c:v>
                </c:pt>
                <c:pt idx="265">
                  <c:v>4.3252027994801017</c:v>
                </c:pt>
                <c:pt idx="266">
                  <c:v>4.3429557927335978</c:v>
                </c:pt>
                <c:pt idx="267">
                  <c:v>4.35966737180782</c:v>
                </c:pt>
                <c:pt idx="268">
                  <c:v>4.3753370139974859</c:v>
                </c:pt>
                <c:pt idx="269">
                  <c:v>4.3930989105968079</c:v>
                </c:pt>
                <c:pt idx="270">
                  <c:v>4.4087737926754134</c:v>
                </c:pt>
                <c:pt idx="271">
                  <c:v>4.4254963755173025</c:v>
                </c:pt>
                <c:pt idx="272">
                  <c:v>4.4432671843972074</c:v>
                </c:pt>
                <c:pt idx="273">
                  <c:v>4.4589499328832902</c:v>
                </c:pt>
                <c:pt idx="274">
                  <c:v>4.4756809092793519</c:v>
                </c:pt>
                <c:pt idx="275">
                  <c:v>4.4934606393880525</c:v>
                </c:pt>
                <c:pt idx="276">
                  <c:v>4.5091512621810592</c:v>
                </c:pt>
                <c:pt idx="277">
                  <c:v>4.5258906405614887</c:v>
                </c:pt>
                <c:pt idx="278">
                  <c:v>4.5426328214789269</c:v>
                </c:pt>
                <c:pt idx="279">
                  <c:v>4.560424460502106</c:v>
                </c:pt>
                <c:pt idx="280">
                  <c:v>4.5761255946796284</c:v>
                </c:pt>
                <c:pt idx="281">
                  <c:v>4.5928761888414238</c:v>
                </c:pt>
                <c:pt idx="282">
                  <c:v>4.6096295892973549</c:v>
                </c:pt>
                <c:pt idx="283">
                  <c:v>4.6263857969878579</c:v>
                </c:pt>
                <c:pt idx="284">
                  <c:v>4.6431448128538833</c:v>
                </c:pt>
                <c:pt idx="285">
                  <c:v>4.6599066378368121</c:v>
                </c:pt>
                <c:pt idx="286">
                  <c:v>4.6766712728785444</c:v>
                </c:pt>
                <c:pt idx="287">
                  <c:v>4.6934387189214064</c:v>
                </c:pt>
                <c:pt idx="288">
                  <c:v>4.7102089769082456</c:v>
                </c:pt>
                <c:pt idx="289">
                  <c:v>4.7269820477823492</c:v>
                </c:pt>
                <c:pt idx="290">
                  <c:v>4.7437579324874797</c:v>
                </c:pt>
                <c:pt idx="291">
                  <c:v>4.7605366319679074</c:v>
                </c:pt>
                <c:pt idx="292">
                  <c:v>4.7773181471683346</c:v>
                </c:pt>
                <c:pt idx="293">
                  <c:v>4.7941024790339837</c:v>
                </c:pt>
                <c:pt idx="294">
                  <c:v>4.8119389189278774</c:v>
                </c:pt>
                <c:pt idx="295">
                  <c:v>4.8276795965440771</c:v>
                </c:pt>
                <c:pt idx="296">
                  <c:v>4.8444723840813149</c:v>
                </c:pt>
                <c:pt idx="297">
                  <c:v>4.8623178112379772</c:v>
                </c:pt>
                <c:pt idx="298">
                  <c:v>4.8791164169931998</c:v>
                </c:pt>
                <c:pt idx="299">
                  <c:v>4.8948676731884433</c:v>
                </c:pt>
                <c:pt idx="300">
                  <c:v>4.9116717482161754</c:v>
                </c:pt>
                <c:pt idx="301">
                  <c:v>4.9284786474878661</c:v>
                </c:pt>
                <c:pt idx="302">
                  <c:v>4.9452883719530334</c:v>
                </c:pt>
                <c:pt idx="303">
                  <c:v>4.9631518008331605</c:v>
                </c:pt>
                <c:pt idx="304">
                  <c:v>4.9799673552605865</c:v>
                </c:pt>
                <c:pt idx="305">
                  <c:v>4.9957345060114546</c:v>
                </c:pt>
                <c:pt idx="306">
                  <c:v>5.0125555407550078</c:v>
                </c:pt>
                <c:pt idx="307">
                  <c:v>5.0293794054467034</c:v>
                </c:pt>
                <c:pt idx="308">
                  <c:v>5.0462061010388934</c:v>
                </c:pt>
                <c:pt idx="309">
                  <c:v>5.0630356284844549</c:v>
                </c:pt>
                <c:pt idx="310">
                  <c:v>5.0798679887366989</c:v>
                </c:pt>
                <c:pt idx="311">
                  <c:v>5.0967031827494669</c:v>
                </c:pt>
                <c:pt idx="312">
                  <c:v>5.1145936824156975</c:v>
                </c:pt>
                <c:pt idx="313">
                  <c:v>5.1303820758742056</c:v>
                </c:pt>
                <c:pt idx="314">
                  <c:v>5.1472257768962315</c:v>
                </c:pt>
                <c:pt idx="315">
                  <c:v>5.1651253183998875</c:v>
                </c:pt>
                <c:pt idx="316">
                  <c:v>5.1809216926383064</c:v>
                </c:pt>
                <c:pt idx="317">
                  <c:v>5.1977739092712971</c:v>
                </c:pt>
                <c:pt idx="318">
                  <c:v>5.2156825017564676</c:v>
                </c:pt>
                <c:pt idx="319">
                  <c:v>5.2314868648471897</c:v>
                </c:pt>
                <c:pt idx="320">
                  <c:v>5.2483476057059386</c:v>
                </c:pt>
                <c:pt idx="321">
                  <c:v>5.2662652583305922</c:v>
                </c:pt>
                <c:pt idx="322">
                  <c:v>5.2820776183582652</c:v>
                </c:pt>
                <c:pt idx="323">
                  <c:v>5.2989468920706102</c:v>
                </c:pt>
                <c:pt idx="324">
                  <c:v>5.31687361400662</c:v>
                </c:pt>
                <c:pt idx="325">
                  <c:v>5.3326939790681704</c:v>
                </c:pt>
                <c:pt idx="326">
                  <c:v>5.3495717942750565</c:v>
                </c:pt>
                <c:pt idx="327">
                  <c:v>5.36750759470823</c:v>
                </c:pt>
                <c:pt idx="328">
                  <c:v>5.3833359729128869</c:v>
                </c:pt>
                <c:pt idx="329">
                  <c:v>5.3991668568897495</c:v>
                </c:pt>
                <c:pt idx="330">
                  <c:v>5.4171115555988996</c:v>
                </c:pt>
                <c:pt idx="331">
                  <c:v>5.4340036258678541</c:v>
                </c:pt>
                <c:pt idx="332">
                  <c:v>5.4508985500392768</c:v>
                </c:pt>
                <c:pt idx="333">
                  <c:v>5.468852535080087</c:v>
                </c:pt>
                <c:pt idx="334">
                  <c:v>5.4846969639479806</c:v>
                </c:pt>
                <c:pt idx="335">
                  <c:v>5.5016004556157112</c:v>
                </c:pt>
                <c:pt idx="336">
                  <c:v>5.5195635467950011</c:v>
                </c:pt>
                <c:pt idx="337">
                  <c:v>5.5354160132077581</c:v>
                </c:pt>
                <c:pt idx="338">
                  <c:v>5.5523280810654647</c:v>
                </c:pt>
                <c:pt idx="339">
                  <c:v>5.5703002876250647</c:v>
                </c:pt>
                <c:pt idx="340">
                  <c:v>5.5861607997413785</c:v>
                </c:pt>
                <c:pt idx="341">
                  <c:v>5.6030814524959327</c:v>
                </c:pt>
                <c:pt idx="342">
                  <c:v>5.6210627836917499</c:v>
                </c:pt>
                <c:pt idx="343">
                  <c:v>5.636931349682742</c:v>
                </c:pt>
                <c:pt idx="344">
                  <c:v>5.6538605960542831</c:v>
                </c:pt>
                <c:pt idx="345">
                  <c:v>5.6718510611563282</c:v>
                </c:pt>
                <c:pt idx="346">
                  <c:v>5.6887862207048414</c:v>
                </c:pt>
                <c:pt idx="347">
                  <c:v>5.7046655379275677</c:v>
                </c:pt>
                <c:pt idx="348">
                  <c:v>5.7226651462199847</c:v>
                </c:pt>
                <c:pt idx="349">
                  <c:v>5.7396089141309075</c:v>
                </c:pt>
                <c:pt idx="350">
                  <c:v>5.7554963043427385</c:v>
                </c:pt>
                <c:pt idx="351">
                  <c:v>5.7735050651238371</c:v>
                </c:pt>
                <c:pt idx="352">
                  <c:v>5.7893978418902616</c:v>
                </c:pt>
                <c:pt idx="353">
                  <c:v>5.8063529215667629</c:v>
                </c:pt>
                <c:pt idx="354">
                  <c:v>5.8243708441490405</c:v>
                </c:pt>
                <c:pt idx="355">
                  <c:v>5.8402717075994248</c:v>
                </c:pt>
                <c:pt idx="356">
                  <c:v>5.8572354159067368</c:v>
                </c:pt>
                <c:pt idx="357">
                  <c:v>5.8752625096169133</c:v>
                </c:pt>
                <c:pt idx="358">
                  <c:v>5.8922321552041694</c:v>
                </c:pt>
                <c:pt idx="359">
                  <c:v>5.9081438137099012</c:v>
                </c:pt>
                <c:pt idx="360">
                  <c:v>5.9261800878889437</c:v>
                </c:pt>
                <c:pt idx="361">
                  <c:v>5.9431583769426473</c:v>
                </c:pt>
                <c:pt idx="362">
                  <c:v>5.960139549108864</c:v>
                </c:pt>
                <c:pt idx="363">
                  <c:v>5.9771236053669101</c:v>
                </c:pt>
                <c:pt idx="364">
                  <c:v>5.9941105466966471</c:v>
                </c:pt>
                <c:pt idx="365">
                  <c:v>6.0111003740783886</c:v>
                </c:pt>
                <c:pt idx="366">
                  <c:v>6.0270309592424809</c:v>
                </c:pt>
                <c:pt idx="367">
                  <c:v>6.0450886909217916</c:v>
                </c:pt>
                <c:pt idx="368">
                  <c:v>6.0620871823466063</c:v>
                </c:pt>
                <c:pt idx="369">
                  <c:v>6.0780258927261634</c:v>
                </c:pt>
                <c:pt idx="370">
                  <c:v>6.0960928361141855</c:v>
                </c:pt>
                <c:pt idx="371">
                  <c:v>6.113100000423132</c:v>
                </c:pt>
                <c:pt idx="372">
                  <c:v>6.130110057660457</c:v>
                </c:pt>
                <c:pt idx="373">
                  <c:v>6.1471230088105298</c:v>
                </c:pt>
                <c:pt idx="374">
                  <c:v>6.164138854858173</c:v>
                </c:pt>
                <c:pt idx="375">
                  <c:v>6.1811575967887613</c:v>
                </c:pt>
                <c:pt idx="376">
                  <c:v>6.1981792355881362</c:v>
                </c:pt>
                <c:pt idx="377">
                  <c:v>6.2152037722426421</c:v>
                </c:pt>
                <c:pt idx="378">
                  <c:v>6.2322312077391651</c:v>
                </c:pt>
                <c:pt idx="379">
                  <c:v>6.249261543065046</c:v>
                </c:pt>
                <c:pt idx="380">
                  <c:v>6.2662947792081773</c:v>
                </c:pt>
                <c:pt idx="381">
                  <c:v>6.2833309171569107</c:v>
                </c:pt>
                <c:pt idx="382">
                  <c:v>6.3003699579001484</c:v>
                </c:pt>
                <c:pt idx="383">
                  <c:v>6.3174119024272652</c:v>
                </c:pt>
                <c:pt idx="384">
                  <c:v>6.3344567517281387</c:v>
                </c:pt>
                <c:pt idx="385">
                  <c:v>6.3515045067931926</c:v>
                </c:pt>
                <c:pt idx="386">
                  <c:v>6.3685551686133044</c:v>
                </c:pt>
                <c:pt idx="387">
                  <c:v>6.3856087381799114</c:v>
                </c:pt>
                <c:pt idx="388">
                  <c:v>6.4026652164849072</c:v>
                </c:pt>
                <c:pt idx="389">
                  <c:v>6.4197246045207397</c:v>
                </c:pt>
                <c:pt idx="390">
                  <c:v>6.4367869032803213</c:v>
                </c:pt>
                <c:pt idx="391">
                  <c:v>6.4538521137571179</c:v>
                </c:pt>
                <c:pt idx="392">
                  <c:v>6.4709202369450551</c:v>
                </c:pt>
                <c:pt idx="393">
                  <c:v>6.4869242486514835</c:v>
                </c:pt>
                <c:pt idx="394">
                  <c:v>6.5050652254327641</c:v>
                </c:pt>
                <c:pt idx="395">
                  <c:v>6.5221420927229605</c:v>
                </c:pt>
                <c:pt idx="396">
                  <c:v>6.539221876705219</c:v>
                </c:pt>
                <c:pt idx="397">
                  <c:v>6.5563045783760172</c:v>
                </c:pt>
                <c:pt idx="398">
                  <c:v>6.5733901987323886</c:v>
                </c:pt>
                <c:pt idx="399">
                  <c:v>6.5894106194628987</c:v>
                </c:pt>
                <c:pt idx="400">
                  <c:v>6.6075701994924003</c:v>
                </c:pt>
                <c:pt idx="401">
                  <c:v>6.6246645818926311</c:v>
                </c:pt>
                <c:pt idx="402">
                  <c:v>6.6417618869715662</c:v>
                </c:pt>
                <c:pt idx="403">
                  <c:v>6.6599309771242039</c:v>
                </c:pt>
                <c:pt idx="404">
                  <c:v>6.6759652691643927</c:v>
                </c:pt>
                <c:pt idx="405">
                  <c:v>6.6930713482789601</c:v>
                </c:pt>
                <c:pt idx="406">
                  <c:v>6.7112497641335489</c:v>
                </c:pt>
                <c:pt idx="407">
                  <c:v>6.7272922875499308</c:v>
                </c:pt>
                <c:pt idx="408">
                  <c:v>6.7444071497101064</c:v>
                </c:pt>
                <c:pt idx="409">
                  <c:v>6.7625949008448218</c:v>
                </c:pt>
                <c:pt idx="410">
                  <c:v>6.7797158065825478</c:v>
                </c:pt>
                <c:pt idx="411">
                  <c:v>6.7957693183227086</c:v>
                </c:pt>
                <c:pt idx="412">
                  <c:v>6.8139664143304914</c:v>
                </c:pt>
                <c:pt idx="413">
                  <c:v>6.8300254258793132</c:v>
                </c:pt>
                <c:pt idx="414">
                  <c:v>6.8471578812162246</c:v>
                </c:pt>
                <c:pt idx="415">
                  <c:v>6.8653643317048099</c:v>
                </c:pt>
                <c:pt idx="416">
                  <c:v>6.8814316000359756</c:v>
                </c:pt>
                <c:pt idx="417">
                  <c:v>6.8985728655318619</c:v>
                </c:pt>
                <c:pt idx="418">
                  <c:v>6.9167886801238083</c:v>
                </c:pt>
                <c:pt idx="419">
                  <c:v>6.9328642137321896</c:v>
                </c:pt>
                <c:pt idx="420">
                  <c:v>6.9500142984527615</c:v>
                </c:pt>
                <c:pt idx="421">
                  <c:v>6.9682394867854853</c:v>
                </c:pt>
                <c:pt idx="422">
                  <c:v>6.984323294179033</c:v>
                </c:pt>
                <c:pt idx="423">
                  <c:v>7.0014822072040017</c:v>
                </c:pt>
                <c:pt idx="424">
                  <c:v>7.0197167789298023</c:v>
                </c:pt>
                <c:pt idx="425">
                  <c:v>7.0358088686296494</c:v>
                </c:pt>
                <c:pt idx="426">
                  <c:v>7.0529766190527292</c:v>
                </c:pt>
                <c:pt idx="427">
                  <c:v>7.0712205838388238</c:v>
                </c:pt>
                <c:pt idx="428">
                  <c:v>7.0883944152554692</c:v>
                </c:pt>
                <c:pt idx="429">
                  <c:v>7.104497561308226</c:v>
                </c:pt>
                <c:pt idx="430">
                  <c:v>7.1227509288367754</c:v>
                </c:pt>
                <c:pt idx="431">
                  <c:v>7.1399336130291049</c:v>
                </c:pt>
                <c:pt idx="432">
                  <c:v>7.1571192501751852</c:v>
                </c:pt>
                <c:pt idx="433">
                  <c:v>7.1753822263390497</c:v>
                </c:pt>
                <c:pt idx="434">
                  <c:v>7.1914993873897588</c:v>
                </c:pt>
                <c:pt idx="435">
                  <c:v>7.2086938894900827</c:v>
                </c:pt>
                <c:pt idx="436">
                  <c:v>7.2269662880081906</c:v>
                </c:pt>
                <c:pt idx="437">
                  <c:v>7.2430917657604095</c:v>
                </c:pt>
                <c:pt idx="438">
                  <c:v>7.2602951419654156</c:v>
                </c:pt>
                <c:pt idx="439">
                  <c:v>7.2785769725652729</c:v>
                </c:pt>
                <c:pt idx="440">
                  <c:v>7.294710775606533</c:v>
                </c:pt>
                <c:pt idx="441">
                  <c:v>7.3119230350808015</c:v>
                </c:pt>
                <c:pt idx="442">
                  <c:v>7.3302143075049839</c:v>
                </c:pt>
                <c:pt idx="443">
                  <c:v>7.3463564444361165</c:v>
                </c:pt>
                <c:pt idx="444">
                  <c:v>7.3635775963584784</c:v>
                </c:pt>
                <c:pt idx="445">
                  <c:v>7.3797251201707912</c:v>
                </c:pt>
                <c:pt idx="446">
                  <c:v>7.3980287997998317</c:v>
                </c:pt>
                <c:pt idx="447">
                  <c:v>7.4152588533633175</c:v>
                </c:pt>
                <c:pt idx="448">
                  <c:v>7.433569038724321</c:v>
                </c:pt>
                <c:pt idx="449">
                  <c:v>7.4497278692910491</c:v>
                </c:pt>
                <c:pt idx="450">
                  <c:v>7.4669668337029513</c:v>
                </c:pt>
                <c:pt idx="451">
                  <c:v>7.4852864902067466</c:v>
                </c:pt>
                <c:pt idx="452">
                  <c:v>7.5014536805459695</c:v>
                </c:pt>
                <c:pt idx="453">
                  <c:v>7.5187015650278948</c:v>
                </c:pt>
                <c:pt idx="454">
                  <c:v>7.5370307024776597</c:v>
                </c:pt>
                <c:pt idx="455">
                  <c:v>7.5542847248644156</c:v>
                </c:pt>
                <c:pt idx="456">
                  <c:v>7.5715417247778207</c:v>
                </c:pt>
                <c:pt idx="457">
                  <c:v>7.5888017032457027</c:v>
                </c:pt>
                <c:pt idx="458">
                  <c:v>7.6060646612964202</c:v>
                </c:pt>
                <c:pt idx="459">
                  <c:v>7.6233305999589076</c:v>
                </c:pt>
                <c:pt idx="460">
                  <c:v>7.6405995202625769</c:v>
                </c:pt>
                <c:pt idx="461">
                  <c:v>7.6578714232374248</c:v>
                </c:pt>
                <c:pt idx="462">
                  <c:v>7.6751463099139352</c:v>
                </c:pt>
                <c:pt idx="463">
                  <c:v>7.6924241813231706</c:v>
                </c:pt>
                <c:pt idx="464">
                  <c:v>7.7097050384966952</c:v>
                </c:pt>
                <c:pt idx="465">
                  <c:v>7.7269888824666042</c:v>
                </c:pt>
                <c:pt idx="466">
                  <c:v>7.7442757142655676</c:v>
                </c:pt>
                <c:pt idx="467">
                  <c:v>7.7615655349267438</c:v>
                </c:pt>
                <c:pt idx="468">
                  <c:v>7.7777774572098712</c:v>
                </c:pt>
                <c:pt idx="469">
                  <c:v>7.7950730717337446</c:v>
                </c:pt>
                <c:pt idx="470">
                  <c:v>7.8134529404234847</c:v>
                </c:pt>
                <c:pt idx="471">
                  <c:v>7.8296732775176503</c:v>
                </c:pt>
                <c:pt idx="472">
                  <c:v>7.8469778708488178</c:v>
                </c:pt>
                <c:pt idx="473">
                  <c:v>7.8653672829262344</c:v>
                </c:pt>
                <c:pt idx="474">
                  <c:v>7.8826780545971014</c:v>
                </c:pt>
                <c:pt idx="475">
                  <c:v>7.8989096250371746</c:v>
                </c:pt>
                <c:pt idx="476">
                  <c:v>7.9173085904178517</c:v>
                </c:pt>
                <c:pt idx="477">
                  <c:v>7.9346283566443088</c:v>
                </c:pt>
                <c:pt idx="478">
                  <c:v>7.9508683623098682</c:v>
                </c:pt>
                <c:pt idx="479">
                  <c:v>7.969276890924851</c:v>
                </c:pt>
                <c:pt idx="480">
                  <c:v>7.9866056610587499</c:v>
                </c:pt>
                <c:pt idx="481">
                  <c:v>8.0028541107216071</c:v>
                </c:pt>
                <c:pt idx="482">
                  <c:v>8.0212722125174345</c:v>
                </c:pt>
                <c:pt idx="483">
                  <c:v>8.0386099959252562</c:v>
                </c:pt>
                <c:pt idx="484">
                  <c:v>8.0548668983708733</c:v>
                </c:pt>
                <c:pt idx="485">
                  <c:v>8.0732945833096075</c:v>
                </c:pt>
                <c:pt idx="486">
                  <c:v>8.090641389372454</c:v>
                </c:pt>
                <c:pt idx="487">
                  <c:v>8.1079912050741783</c:v>
                </c:pt>
                <c:pt idx="488">
                  <c:v>8.1264286830963339</c:v>
                </c:pt>
                <c:pt idx="489">
                  <c:v>8.1426998695729189</c:v>
                </c:pt>
                <c:pt idx="490">
                  <c:v>8.1600587204605759</c:v>
                </c:pt>
                <c:pt idx="491">
                  <c:v>8.1785058018048353</c:v>
                </c:pt>
                <c:pt idx="492">
                  <c:v>8.1947854647432354</c:v>
                </c:pt>
                <c:pt idx="493">
                  <c:v>8.2121533602321684</c:v>
                </c:pt>
                <c:pt idx="494">
                  <c:v>8.230610054907693</c:v>
                </c:pt>
                <c:pt idx="495">
                  <c:v>8.2468982031441325</c:v>
                </c:pt>
                <c:pt idx="496">
                  <c:v>8.2642751526643838</c:v>
                </c:pt>
                <c:pt idx="497">
                  <c:v>8.2827414706959939</c:v>
                </c:pt>
                <c:pt idx="498">
                  <c:v>8.2990381130805133</c:v>
                </c:pt>
                <c:pt idx="499">
                  <c:v>8.3164241260768801</c:v>
                </c:pt>
                <c:pt idx="500">
                  <c:v>8.3349000775050825</c:v>
                </c:pt>
                <c:pt idx="501">
                  <c:v>8.3522923271277119</c:v>
                </c:pt>
                <c:pt idx="502">
                  <c:v>8.3686003088336811</c:v>
                </c:pt>
                <c:pt idx="503">
                  <c:v>8.3870859037147039</c:v>
                </c:pt>
                <c:pt idx="504">
                  <c:v>8.4044872327851134</c:v>
                </c:pt>
                <c:pt idx="505">
                  <c:v>8.4218915904450888</c:v>
                </c:pt>
                <c:pt idx="506">
                  <c:v>8.4392989777490062</c:v>
                </c:pt>
                <c:pt idx="507">
                  <c:v>8.4567093957518367</c:v>
                </c:pt>
                <c:pt idx="508">
                  <c:v>8.4741228455090667</c:v>
                </c:pt>
                <c:pt idx="509">
                  <c:v>8.4915393280767333</c:v>
                </c:pt>
                <c:pt idx="510">
                  <c:v>8.5089588445114632</c:v>
                </c:pt>
                <c:pt idx="511">
                  <c:v>8.526381395870386</c:v>
                </c:pt>
                <c:pt idx="512">
                  <c:v>8.5448961832482713</c:v>
                </c:pt>
                <c:pt idx="513">
                  <c:v>8.5612356075922378</c:v>
                </c:pt>
                <c:pt idx="514">
                  <c:v>8.5786672700722413</c:v>
                </c:pt>
                <c:pt idx="515">
                  <c:v>8.5971917414967329</c:v>
                </c:pt>
                <c:pt idx="516">
                  <c:v>8.61353971356721</c:v>
                </c:pt>
                <c:pt idx="517">
                  <c:v>8.6309804967025858</c:v>
                </c:pt>
                <c:pt idx="518">
                  <c:v>8.649514662309338</c:v>
                </c:pt>
                <c:pt idx="519">
                  <c:v>8.665871191054249</c:v>
                </c:pt>
                <c:pt idx="520">
                  <c:v>8.6833211043942651</c:v>
                </c:pt>
                <c:pt idx="521">
                  <c:v>8.701864974334887</c:v>
                </c:pt>
                <c:pt idx="522">
                  <c:v>8.7182300687161902</c:v>
                </c:pt>
                <c:pt idx="523">
                  <c:v>8.7356891218251409</c:v>
                </c:pt>
                <c:pt idx="524">
                  <c:v>8.7542427062671617</c:v>
                </c:pt>
                <c:pt idx="525">
                  <c:v>8.7717080485231005</c:v>
                </c:pt>
                <c:pt idx="526">
                  <c:v>8.7891764416937121</c:v>
                </c:pt>
                <c:pt idx="527">
                  <c:v>8.8066478868450631</c:v>
                </c:pt>
                <c:pt idx="528">
                  <c:v>8.8241223850437791</c:v>
                </c:pt>
                <c:pt idx="529">
                  <c:v>8.8415999373570795</c:v>
                </c:pt>
                <c:pt idx="530">
                  <c:v>8.859080544852695</c:v>
                </c:pt>
                <c:pt idx="531">
                  <c:v>8.8765642085989658</c:v>
                </c:pt>
                <c:pt idx="532">
                  <c:v>8.8929579200079978</c:v>
                </c:pt>
                <c:pt idx="533">
                  <c:v>8.9115407091194889</c:v>
                </c:pt>
                <c:pt idx="534">
                  <c:v>8.929033548033189</c:v>
                </c:pt>
                <c:pt idx="535">
                  <c:v>8.9465294474763901</c:v>
                </c:pt>
                <c:pt idx="536">
                  <c:v>8.9640284085202406</c:v>
                </c:pt>
                <c:pt idx="537">
                  <c:v>8.9815304322363989</c:v>
                </c:pt>
                <c:pt idx="538">
                  <c:v>8.9979413619523942</c:v>
                </c:pt>
                <c:pt idx="539">
                  <c:v>9.016543671975235</c:v>
                </c:pt>
                <c:pt idx="540">
                  <c:v>9.0340548901440982</c:v>
                </c:pt>
                <c:pt idx="541">
                  <c:v>9.0515691752776508</c:v>
                </c:pt>
                <c:pt idx="542">
                  <c:v>9.069086528450379</c:v>
                </c:pt>
                <c:pt idx="543">
                  <c:v>9.0866069507373659</c:v>
                </c:pt>
                <c:pt idx="544">
                  <c:v>9.104130443214256</c:v>
                </c:pt>
                <c:pt idx="545">
                  <c:v>9.1227525191913692</c:v>
                </c:pt>
                <c:pt idx="546">
                  <c:v>9.1391866430430451</c:v>
                </c:pt>
                <c:pt idx="547">
                  <c:v>9.1567193525490502</c:v>
                </c:pt>
                <c:pt idx="548">
                  <c:v>9.1742551365531213</c:v>
                </c:pt>
                <c:pt idx="549">
                  <c:v>9.1928902770009095</c:v>
                </c:pt>
                <c:pt idx="550">
                  <c:v>9.2093359323699282</c:v>
                </c:pt>
                <c:pt idx="551">
                  <c:v>9.2268809463412946</c:v>
                </c:pt>
                <c:pt idx="552">
                  <c:v>9.2455258971781245</c:v>
                </c:pt>
                <c:pt idx="553">
                  <c:v>9.2619802118107728</c:v>
                </c:pt>
                <c:pt idx="554">
                  <c:v>9.2795344654709346</c:v>
                </c:pt>
                <c:pt idx="555">
                  <c:v>9.2981892370315169</c:v>
                </c:pt>
                <c:pt idx="556">
                  <c:v>9.3146522200514603</c:v>
                </c:pt>
                <c:pt idx="557">
                  <c:v>9.3322157231372849</c:v>
                </c:pt>
                <c:pt idx="558">
                  <c:v>9.3508803257726747</c:v>
                </c:pt>
                <c:pt idx="559">
                  <c:v>9.3684501934948123</c:v>
                </c:pt>
                <c:pt idx="560">
                  <c:v>9.3849247485817973</c:v>
                </c:pt>
                <c:pt idx="561">
                  <c:v>9.4035991926594225</c:v>
                </c:pt>
                <c:pt idx="562">
                  <c:v>9.4200795398827015</c:v>
                </c:pt>
                <c:pt idx="563">
                  <c:v>9.4376615710921499</c:v>
                </c:pt>
                <c:pt idx="564">
                  <c:v>9.4563458669958447</c:v>
                </c:pt>
                <c:pt idx="565">
                  <c:v>9.4739342762794916</c:v>
                </c:pt>
                <c:pt idx="566">
                  <c:v>9.4904262200023926</c:v>
                </c:pt>
                <c:pt idx="567">
                  <c:v>9.5091203781324243</c:v>
                </c:pt>
                <c:pt idx="568">
                  <c:v>9.5267180728798362</c:v>
                </c:pt>
                <c:pt idx="569">
                  <c:v>9.5454190173320317</c:v>
                </c:pt>
                <c:pt idx="570">
                  <c:v>9.5630231015250082</c:v>
                </c:pt>
                <c:pt idx="571">
                  <c:v>9.5806302853014635</c:v>
                </c:pt>
                <c:pt idx="572">
                  <c:v>9.5982405697530737</c:v>
                </c:pt>
                <c:pt idx="573">
                  <c:v>9.6158539559720939</c:v>
                </c:pt>
                <c:pt idx="574">
                  <c:v>9.6334704450513939</c:v>
                </c:pt>
                <c:pt idx="575">
                  <c:v>9.6510900380843729</c:v>
                </c:pt>
                <c:pt idx="576">
                  <c:v>9.6687127361650536</c:v>
                </c:pt>
                <c:pt idx="577">
                  <c:v>9.6863385403879949</c:v>
                </c:pt>
                <c:pt idx="578">
                  <c:v>9.7039674518483761</c:v>
                </c:pt>
                <c:pt idx="579">
                  <c:v>9.7215994716419232</c:v>
                </c:pt>
                <c:pt idx="580">
                  <c:v>9.7392346008649415</c:v>
                </c:pt>
                <c:pt idx="581">
                  <c:v>9.7568728406143403</c:v>
                </c:pt>
                <c:pt idx="582">
                  <c:v>9.7756168797891458</c:v>
                </c:pt>
                <c:pt idx="583">
                  <c:v>9.7921586560827976</c:v>
                </c:pt>
                <c:pt idx="584">
                  <c:v>9.809806233998529</c:v>
                </c:pt>
                <c:pt idx="585">
                  <c:v>9.827456926834051</c:v>
                </c:pt>
                <c:pt idx="586">
                  <c:v>9.8451107356891434</c:v>
                </c:pt>
                <c:pt idx="587">
                  <c:v>9.8627676616642201</c:v>
                </c:pt>
                <c:pt idx="588">
                  <c:v>9.880427705860221</c:v>
                </c:pt>
                <c:pt idx="589">
                  <c:v>9.8980908693787271</c:v>
                </c:pt>
                <c:pt idx="590">
                  <c:v>9.9157571533218611</c:v>
                </c:pt>
                <c:pt idx="591">
                  <c:v>9.9334265587923323</c:v>
                </c:pt>
                <c:pt idx="592">
                  <c:v>9.9510990868934712</c:v>
                </c:pt>
                <c:pt idx="593">
                  <c:v>9.9687747387291434</c:v>
                </c:pt>
                <c:pt idx="594">
                  <c:v>9.9864535154038503</c:v>
                </c:pt>
                <c:pt idx="595">
                  <c:v>10.004135418022631</c:v>
                </c:pt>
                <c:pt idx="596">
                  <c:v>10.021820447691153</c:v>
                </c:pt>
                <c:pt idx="597">
                  <c:v>10.040614219269486</c:v>
                </c:pt>
                <c:pt idx="598">
                  <c:v>10.057199892602911</c:v>
                </c:pt>
                <c:pt idx="599">
                  <c:v>10.07489431006039</c:v>
                </c:pt>
                <c:pt idx="600">
                  <c:v>10.093698059804703</c:v>
                </c:pt>
                <c:pt idx="601">
                  <c:v>10.110292540518511</c:v>
                </c:pt>
                <c:pt idx="602">
                  <c:v>10.127996355736913</c:v>
                </c:pt>
                <c:pt idx="603">
                  <c:v>10.146810094248242</c:v>
                </c:pt>
                <c:pt idx="604">
                  <c:v>10.16341339170126</c:v>
                </c:pt>
                <c:pt idx="605">
                  <c:v>10.181126614668479</c:v>
                </c:pt>
                <c:pt idx="606">
                  <c:v>10.199950352564757</c:v>
                </c:pt>
                <c:pt idx="607">
                  <c:v>10.216562476130708</c:v>
                </c:pt>
                <c:pt idx="608">
                  <c:v>10.234285116850563</c:v>
                </c:pt>
                <c:pt idx="609">
                  <c:v>10.253118864766666</c:v>
                </c:pt>
                <c:pt idx="610">
                  <c:v>10.270847986002721</c:v>
                </c:pt>
                <c:pt idx="611">
                  <c:v>10.287471892326501</c:v>
                </c:pt>
                <c:pt idx="612">
                  <c:v>10.306315660914276</c:v>
                </c:pt>
                <c:pt idx="613">
                  <c:v>10.324054216820617</c:v>
                </c:pt>
                <c:pt idx="614">
                  <c:v>10.340686971187633</c:v>
                </c:pt>
                <c:pt idx="615">
                  <c:v>10.359540771115942</c:v>
                </c:pt>
                <c:pt idx="616">
                  <c:v>10.377288771739346</c:v>
                </c:pt>
                <c:pt idx="617">
                  <c:v>10.393930383573323</c:v>
                </c:pt>
                <c:pt idx="618">
                  <c:v>10.412794225528076</c:v>
                </c:pt>
                <c:pt idx="619">
                  <c:v>10.430551680931378</c:v>
                </c:pt>
                <c:pt idx="620">
                  <c:v>10.447202159671107</c:v>
                </c:pt>
                <c:pt idx="621">
                  <c:v>10.466076054355291</c:v>
                </c:pt>
                <c:pt idx="622">
                  <c:v>10.483842974617458</c:v>
                </c:pt>
                <c:pt idx="623">
                  <c:v>10.501613052075124</c:v>
                </c:pt>
                <c:pt idx="624">
                  <c:v>10.51938628785055</c:v>
                </c:pt>
                <c:pt idx="625">
                  <c:v>10.536051565782628</c:v>
                </c:pt>
              </c:numCache>
            </c:numRef>
          </c:xVal>
          <c:yVal>
            <c:numRef>
              <c:f>CHS_31Oct2015!$AO$27:$AO$652</c:f>
              <c:numCache>
                <c:formatCode>General</c:formatCode>
                <c:ptCount val="626"/>
                <c:pt idx="0">
                  <c:v>0.15198784000000001</c:v>
                </c:pt>
                <c:pt idx="1">
                  <c:v>0.23596695999999998</c:v>
                </c:pt>
                <c:pt idx="2">
                  <c:v>0.34189740000000002</c:v>
                </c:pt>
                <c:pt idx="3">
                  <c:v>0.44080155000000004</c:v>
                </c:pt>
                <c:pt idx="4">
                  <c:v>0.57265046999999991</c:v>
                </c:pt>
                <c:pt idx="5">
                  <c:v>0.69447179999999997</c:v>
                </c:pt>
                <c:pt idx="6">
                  <c:v>0.79825693000000009</c:v>
                </c:pt>
                <c:pt idx="7">
                  <c:v>0.92998521000000001</c:v>
                </c:pt>
                <c:pt idx="8">
                  <c:v>1.07666328</c:v>
                </c:pt>
                <c:pt idx="9">
                  <c:v>1.1873235100000001</c:v>
                </c:pt>
                <c:pt idx="10">
                  <c:v>1.29597512</c:v>
                </c:pt>
                <c:pt idx="11">
                  <c:v>1.4115679199999998</c:v>
                </c:pt>
                <c:pt idx="12">
                  <c:v>1.5330969600000002</c:v>
                </c:pt>
                <c:pt idx="13">
                  <c:v>1.61469928</c:v>
                </c:pt>
                <c:pt idx="14">
                  <c:v>1.6822908000000001</c:v>
                </c:pt>
                <c:pt idx="15">
                  <c:v>1.7877529600000002</c:v>
                </c:pt>
                <c:pt idx="16">
                  <c:v>1.8542967299999999</c:v>
                </c:pt>
                <c:pt idx="17">
                  <c:v>1.8869294399999998</c:v>
                </c:pt>
                <c:pt idx="18">
                  <c:v>1.95939975</c:v>
                </c:pt>
                <c:pt idx="19">
                  <c:v>2.0268806700000002</c:v>
                </c:pt>
                <c:pt idx="20">
                  <c:v>2.0544872399999998</c:v>
                </c:pt>
                <c:pt idx="21">
                  <c:v>2.0850336399999998</c:v>
                </c:pt>
                <c:pt idx="22">
                  <c:v>2.1295418700000002</c:v>
                </c:pt>
                <c:pt idx="23">
                  <c:v>2.1680358400000004</c:v>
                </c:pt>
                <c:pt idx="24">
                  <c:v>2.1916180000000001</c:v>
                </c:pt>
                <c:pt idx="25">
                  <c:v>2.2091945399999999</c:v>
                </c:pt>
                <c:pt idx="26">
                  <c:v>2.2586104799999998</c:v>
                </c:pt>
                <c:pt idx="27">
                  <c:v>2.27320593</c:v>
                </c:pt>
                <c:pt idx="28">
                  <c:v>2.2718451000000002</c:v>
                </c:pt>
                <c:pt idx="29">
                  <c:v>2.3033093200000003</c:v>
                </c:pt>
                <c:pt idx="30">
                  <c:v>2.3407809599999996</c:v>
                </c:pt>
                <c:pt idx="31">
                  <c:v>2.3394095699999999</c:v>
                </c:pt>
                <c:pt idx="32">
                  <c:v>2.3340823200000003</c:v>
                </c:pt>
                <c:pt idx="33">
                  <c:v>2.3764577499999997</c:v>
                </c:pt>
                <c:pt idx="34">
                  <c:v>2.3880346000000001</c:v>
                </c:pt>
                <c:pt idx="35">
                  <c:v>2.3747227199999998</c:v>
                </c:pt>
                <c:pt idx="36">
                  <c:v>2.3991735099999998</c:v>
                </c:pt>
                <c:pt idx="37">
                  <c:v>2.4296292799999999</c:v>
                </c:pt>
                <c:pt idx="38">
                  <c:v>2.4232744799999999</c:v>
                </c:pt>
                <c:pt idx="39">
                  <c:v>2.4308103399999998</c:v>
                </c:pt>
                <c:pt idx="40">
                  <c:v>2.4423671200000001</c:v>
                </c:pt>
                <c:pt idx="41">
                  <c:v>2.4668108399999999</c:v>
                </c:pt>
                <c:pt idx="42">
                  <c:v>2.4663887300000003</c:v>
                </c:pt>
                <c:pt idx="43">
                  <c:v>2.4531052000000004</c:v>
                </c:pt>
                <c:pt idx="44">
                  <c:v>2.4884579999999996</c:v>
                </c:pt>
                <c:pt idx="45">
                  <c:v>2.4920032999999999</c:v>
                </c:pt>
                <c:pt idx="46">
                  <c:v>2.46780248</c:v>
                </c:pt>
                <c:pt idx="47">
                  <c:v>2.4932102399999998</c:v>
                </c:pt>
                <c:pt idx="48">
                  <c:v>2.5146148999999998</c:v>
                </c:pt>
                <c:pt idx="49">
                  <c:v>2.5003440000000001</c:v>
                </c:pt>
                <c:pt idx="50">
                  <c:v>2.4959726400000002</c:v>
                </c:pt>
                <c:pt idx="51">
                  <c:v>2.5144158000000001</c:v>
                </c:pt>
                <c:pt idx="52">
                  <c:v>2.5229356800000002</c:v>
                </c:pt>
                <c:pt idx="53">
                  <c:v>2.5185624</c:v>
                </c:pt>
                <c:pt idx="54">
                  <c:v>2.5171392100000003</c:v>
                </c:pt>
                <c:pt idx="55">
                  <c:v>2.5445130800000002</c:v>
                </c:pt>
                <c:pt idx="56">
                  <c:v>2.5411291199999999</c:v>
                </c:pt>
                <c:pt idx="57">
                  <c:v>2.5297932299999997</c:v>
                </c:pt>
                <c:pt idx="58">
                  <c:v>2.53931788</c:v>
                </c:pt>
                <c:pt idx="59">
                  <c:v>2.5616916000000001</c:v>
                </c:pt>
                <c:pt idx="60">
                  <c:v>2.5503572500000002</c:v>
                </c:pt>
                <c:pt idx="61">
                  <c:v>2.5341265200000005</c:v>
                </c:pt>
                <c:pt idx="62">
                  <c:v>2.5654009200000001</c:v>
                </c:pt>
                <c:pt idx="63">
                  <c:v>2.5649604500000001</c:v>
                </c:pt>
                <c:pt idx="64">
                  <c:v>2.5417807199999998</c:v>
                </c:pt>
                <c:pt idx="65">
                  <c:v>2.5592090399999998</c:v>
                </c:pt>
                <c:pt idx="66">
                  <c:v>2.5825166999999998</c:v>
                </c:pt>
                <c:pt idx="67">
                  <c:v>2.5653067599999999</c:v>
                </c:pt>
                <c:pt idx="68">
                  <c:v>2.5658810399999998</c:v>
                </c:pt>
                <c:pt idx="69">
                  <c:v>2.5753560000000002</c:v>
                </c:pt>
                <c:pt idx="70">
                  <c:v>2.5868054400000005</c:v>
                </c:pt>
                <c:pt idx="71">
                  <c:v>2.5844095199999999</c:v>
                </c:pt>
                <c:pt idx="72">
                  <c:v>2.5691634800000003</c:v>
                </c:pt>
                <c:pt idx="73">
                  <c:v>2.5993868</c:v>
                </c:pt>
                <c:pt idx="74">
                  <c:v>2.5969896000000001</c:v>
                </c:pt>
                <c:pt idx="75">
                  <c:v>2.5738441999999999</c:v>
                </c:pt>
                <c:pt idx="76">
                  <c:v>2.5941466200000001</c:v>
                </c:pt>
                <c:pt idx="77">
                  <c:v>2.61350712</c:v>
                </c:pt>
                <c:pt idx="78">
                  <c:v>2.5962952399999999</c:v>
                </c:pt>
                <c:pt idx="79">
                  <c:v>2.5909113600000002</c:v>
                </c:pt>
                <c:pt idx="80">
                  <c:v>2.6102625600000002</c:v>
                </c:pt>
                <c:pt idx="81">
                  <c:v>2.6127742899999999</c:v>
                </c:pt>
                <c:pt idx="82">
                  <c:v>2.5995209399999997</c:v>
                </c:pt>
                <c:pt idx="83">
                  <c:v>2.60307288</c:v>
                </c:pt>
                <c:pt idx="84">
                  <c:v>2.6253159899999998</c:v>
                </c:pt>
                <c:pt idx="85">
                  <c:v>2.6169987900000002</c:v>
                </c:pt>
                <c:pt idx="86">
                  <c:v>2.6077243200000004</c:v>
                </c:pt>
                <c:pt idx="87">
                  <c:v>2.6171359399999998</c:v>
                </c:pt>
                <c:pt idx="88">
                  <c:v>2.6315005500000002</c:v>
                </c:pt>
                <c:pt idx="89">
                  <c:v>2.6222280000000002</c:v>
                </c:pt>
                <c:pt idx="90">
                  <c:v>2.6050465199999997</c:v>
                </c:pt>
                <c:pt idx="91">
                  <c:v>2.6331758399999998</c:v>
                </c:pt>
                <c:pt idx="92">
                  <c:v>2.6357309999999998</c:v>
                </c:pt>
                <c:pt idx="93">
                  <c:v>2.6106739999999999</c:v>
                </c:pt>
                <c:pt idx="94">
                  <c:v>2.6299233000000002</c:v>
                </c:pt>
                <c:pt idx="95">
                  <c:v>2.65020444</c:v>
                </c:pt>
                <c:pt idx="96">
                  <c:v>2.6300802799999996</c:v>
                </c:pt>
                <c:pt idx="97">
                  <c:v>2.6266993599999999</c:v>
                </c:pt>
                <c:pt idx="98">
                  <c:v>2.63906916</c:v>
                </c:pt>
                <c:pt idx="99">
                  <c:v>2.6445453999999997</c:v>
                </c:pt>
                <c:pt idx="100">
                  <c:v>2.6401793200000001</c:v>
                </c:pt>
                <c:pt idx="101">
                  <c:v>2.62892736</c:v>
                </c:pt>
                <c:pt idx="102">
                  <c:v>2.6560440000000001</c:v>
                </c:pt>
                <c:pt idx="103">
                  <c:v>2.65659556</c:v>
                </c:pt>
                <c:pt idx="104">
                  <c:v>2.630595</c:v>
                </c:pt>
                <c:pt idx="105">
                  <c:v>2.6468820800000001</c:v>
                </c:pt>
                <c:pt idx="106">
                  <c:v>2.6700452800000001</c:v>
                </c:pt>
                <c:pt idx="107">
                  <c:v>2.6509352399999999</c:v>
                </c:pt>
                <c:pt idx="108">
                  <c:v>2.6396933599999999</c:v>
                </c:pt>
                <c:pt idx="109">
                  <c:v>2.662846</c:v>
                </c:pt>
                <c:pt idx="110">
                  <c:v>2.6624124</c:v>
                </c:pt>
                <c:pt idx="111">
                  <c:v>2.6413509200000003</c:v>
                </c:pt>
                <c:pt idx="112">
                  <c:v>2.6546703599999999</c:v>
                </c:pt>
                <c:pt idx="113">
                  <c:v>2.6738770799999996</c:v>
                </c:pt>
                <c:pt idx="114">
                  <c:v>2.6606779999999999</c:v>
                </c:pt>
                <c:pt idx="115">
                  <c:v>2.6543545600000003</c:v>
                </c:pt>
                <c:pt idx="116">
                  <c:v>2.6607922799999999</c:v>
                </c:pt>
                <c:pt idx="117">
                  <c:v>2.6760596399999996</c:v>
                </c:pt>
                <c:pt idx="118">
                  <c:v>2.6677740399999998</c:v>
                </c:pt>
                <c:pt idx="119">
                  <c:v>2.6496810000000002</c:v>
                </c:pt>
                <c:pt idx="120">
                  <c:v>2.6777204999999999</c:v>
                </c:pt>
                <c:pt idx="121">
                  <c:v>2.6782370799999997</c:v>
                </c:pt>
                <c:pt idx="122">
                  <c:v>2.6532871199999999</c:v>
                </c:pt>
                <c:pt idx="123">
                  <c:v>2.6685671399999999</c:v>
                </c:pt>
                <c:pt idx="124">
                  <c:v>2.6916291999999999</c:v>
                </c:pt>
                <c:pt idx="125">
                  <c:v>2.6725963499999996</c:v>
                </c:pt>
                <c:pt idx="126">
                  <c:v>2.6702002500000002</c:v>
                </c:pt>
                <c:pt idx="127">
                  <c:v>2.6844328000000002</c:v>
                </c:pt>
                <c:pt idx="128">
                  <c:v>2.6879400800000002</c:v>
                </c:pt>
                <c:pt idx="129">
                  <c:v>2.6777069400000002</c:v>
                </c:pt>
                <c:pt idx="130">
                  <c:v>2.6733251999999998</c:v>
                </c:pt>
                <c:pt idx="131">
                  <c:v>2.6964138599999998</c:v>
                </c:pt>
                <c:pt idx="132">
                  <c:v>2.6949942899999999</c:v>
                </c:pt>
                <c:pt idx="133">
                  <c:v>2.6769086</c:v>
                </c:pt>
                <c:pt idx="134">
                  <c:v>2.6862570000000003</c:v>
                </c:pt>
                <c:pt idx="135">
                  <c:v>2.7063927000000003</c:v>
                </c:pt>
                <c:pt idx="136">
                  <c:v>2.6902699999999999</c:v>
                </c:pt>
                <c:pt idx="137">
                  <c:v>2.6741800799999997</c:v>
                </c:pt>
                <c:pt idx="138">
                  <c:v>2.7001751700000001</c:v>
                </c:pt>
                <c:pt idx="139">
                  <c:v>2.7016613999999999</c:v>
                </c:pt>
                <c:pt idx="140">
                  <c:v>2.6787336000000002</c:v>
                </c:pt>
                <c:pt idx="141">
                  <c:v>2.6910024400000001</c:v>
                </c:pt>
                <c:pt idx="142">
                  <c:v>2.7110856800000001</c:v>
                </c:pt>
                <c:pt idx="143">
                  <c:v>2.6920758</c:v>
                </c:pt>
                <c:pt idx="144">
                  <c:v>2.6897085300000003</c:v>
                </c:pt>
                <c:pt idx="145">
                  <c:v>2.7009626000000004</c:v>
                </c:pt>
                <c:pt idx="146">
                  <c:v>2.7054035999999999</c:v>
                </c:pt>
                <c:pt idx="147">
                  <c:v>2.7010819800000001</c:v>
                </c:pt>
                <c:pt idx="148">
                  <c:v>2.68499</c:v>
                </c:pt>
                <c:pt idx="149">
                  <c:v>2.7167645999999999</c:v>
                </c:pt>
                <c:pt idx="150">
                  <c:v>2.7134189999999996</c:v>
                </c:pt>
                <c:pt idx="151">
                  <c:v>2.6895252799999998</c:v>
                </c:pt>
                <c:pt idx="152">
                  <c:v>2.7037201199999998</c:v>
                </c:pt>
                <c:pt idx="153">
                  <c:v>2.7237914399999998</c:v>
                </c:pt>
                <c:pt idx="154">
                  <c:v>2.7067350000000001</c:v>
                </c:pt>
                <c:pt idx="155">
                  <c:v>2.6965386000000002</c:v>
                </c:pt>
                <c:pt idx="156">
                  <c:v>2.7136754700000001</c:v>
                </c:pt>
                <c:pt idx="157">
                  <c:v>2.7171020399999999</c:v>
                </c:pt>
                <c:pt idx="158">
                  <c:v>2.70398424</c:v>
                </c:pt>
                <c:pt idx="159">
                  <c:v>2.7055173599999995</c:v>
                </c:pt>
                <c:pt idx="160">
                  <c:v>2.7264831200000001</c:v>
                </c:pt>
                <c:pt idx="161">
                  <c:v>2.7192154799999999</c:v>
                </c:pt>
                <c:pt idx="162">
                  <c:v>2.71002966</c:v>
                </c:pt>
                <c:pt idx="163">
                  <c:v>2.71540048</c:v>
                </c:pt>
                <c:pt idx="164">
                  <c:v>2.7324828000000001</c:v>
                </c:pt>
                <c:pt idx="165">
                  <c:v>2.7203781</c:v>
                </c:pt>
                <c:pt idx="166">
                  <c:v>2.7004335200000003</c:v>
                </c:pt>
                <c:pt idx="167">
                  <c:v>2.7272426400000001</c:v>
                </c:pt>
                <c:pt idx="168">
                  <c:v>2.7297418499999999</c:v>
                </c:pt>
                <c:pt idx="169">
                  <c:v>2.7010479999999997</c:v>
                </c:pt>
                <c:pt idx="170">
                  <c:v>2.7200606399999998</c:v>
                </c:pt>
                <c:pt idx="171">
                  <c:v>2.7381223500000003</c:v>
                </c:pt>
                <c:pt idx="172">
                  <c:v>2.7240285200000005</c:v>
                </c:pt>
                <c:pt idx="173">
                  <c:v>2.7206632800000001</c:v>
                </c:pt>
                <c:pt idx="174">
                  <c:v>2.7280212600000002</c:v>
                </c:pt>
                <c:pt idx="175">
                  <c:v>2.7343485200000002</c:v>
                </c:pt>
                <c:pt idx="176">
                  <c:v>2.7290390399999995</c:v>
                </c:pt>
                <c:pt idx="177">
                  <c:v>2.7179288100000001</c:v>
                </c:pt>
                <c:pt idx="178">
                  <c:v>2.7466001200000001</c:v>
                </c:pt>
                <c:pt idx="179">
                  <c:v>2.7412908000000002</c:v>
                </c:pt>
                <c:pt idx="180">
                  <c:v>2.7185287499999999</c:v>
                </c:pt>
                <c:pt idx="181">
                  <c:v>2.7306769599999998</c:v>
                </c:pt>
                <c:pt idx="182">
                  <c:v>2.7525582000000002</c:v>
                </c:pt>
                <c:pt idx="183">
                  <c:v>2.73562986</c:v>
                </c:pt>
                <c:pt idx="184">
                  <c:v>2.7225330000000003</c:v>
                </c:pt>
                <c:pt idx="185">
                  <c:v>2.7454030500000002</c:v>
                </c:pt>
                <c:pt idx="186">
                  <c:v>2.74786128</c:v>
                </c:pt>
                <c:pt idx="187">
                  <c:v>2.7270073199999998</c:v>
                </c:pt>
                <c:pt idx="188">
                  <c:v>2.7372553399999999</c:v>
                </c:pt>
                <c:pt idx="189">
                  <c:v>2.7552302100000001</c:v>
                </c:pt>
                <c:pt idx="190">
                  <c:v>2.7412288199999999</c:v>
                </c:pt>
                <c:pt idx="191">
                  <c:v>2.7407482299999999</c:v>
                </c:pt>
                <c:pt idx="192">
                  <c:v>2.7441732299999999</c:v>
                </c:pt>
                <c:pt idx="193">
                  <c:v>2.7553218799999999</c:v>
                </c:pt>
                <c:pt idx="194">
                  <c:v>2.7481123599999999</c:v>
                </c:pt>
                <c:pt idx="195">
                  <c:v>2.7340947</c:v>
                </c:pt>
                <c:pt idx="196">
                  <c:v>2.7597693200000002</c:v>
                </c:pt>
                <c:pt idx="197">
                  <c:v>2.7593419700000004</c:v>
                </c:pt>
                <c:pt idx="198">
                  <c:v>2.7298350299999998</c:v>
                </c:pt>
                <c:pt idx="199">
                  <c:v>2.7497447999999998</c:v>
                </c:pt>
                <c:pt idx="200">
                  <c:v>2.7705590999999998</c:v>
                </c:pt>
                <c:pt idx="201">
                  <c:v>2.7517112699999999</c:v>
                </c:pt>
                <c:pt idx="202">
                  <c:v>2.7473854699999998</c:v>
                </c:pt>
                <c:pt idx="203">
                  <c:v>2.7585420700000003</c:v>
                </c:pt>
                <c:pt idx="204">
                  <c:v>2.7619555500000001</c:v>
                </c:pt>
                <c:pt idx="205">
                  <c:v>2.75569525</c:v>
                </c:pt>
                <c:pt idx="206">
                  <c:v>2.7465356000000001</c:v>
                </c:pt>
                <c:pt idx="207">
                  <c:v>2.7731552399999999</c:v>
                </c:pt>
                <c:pt idx="208">
                  <c:v>2.76692436</c:v>
                </c:pt>
                <c:pt idx="209">
                  <c:v>2.7509720600000001</c:v>
                </c:pt>
                <c:pt idx="210">
                  <c:v>2.7582483</c:v>
                </c:pt>
                <c:pt idx="211">
                  <c:v>2.7790788000000002</c:v>
                </c:pt>
                <c:pt idx="212">
                  <c:v>2.7631318</c:v>
                </c:pt>
                <c:pt idx="213">
                  <c:v>2.7453151600000001</c:v>
                </c:pt>
                <c:pt idx="214">
                  <c:v>2.7719034000000002</c:v>
                </c:pt>
                <c:pt idx="215">
                  <c:v>2.77431245</c:v>
                </c:pt>
                <c:pt idx="216">
                  <c:v>2.7487785000000002</c:v>
                </c:pt>
                <c:pt idx="217">
                  <c:v>2.7628030799999999</c:v>
                </c:pt>
                <c:pt idx="218">
                  <c:v>2.7845154499999998</c:v>
                </c:pt>
                <c:pt idx="219">
                  <c:v>2.7695787000000003</c:v>
                </c:pt>
                <c:pt idx="220">
                  <c:v>2.7672184799999999</c:v>
                </c:pt>
                <c:pt idx="221">
                  <c:v>2.77348375</c:v>
                </c:pt>
                <c:pt idx="222">
                  <c:v>2.7788109299999997</c:v>
                </c:pt>
                <c:pt idx="223">
                  <c:v>2.77645002</c:v>
                </c:pt>
                <c:pt idx="224">
                  <c:v>2.7595690200000003</c:v>
                </c:pt>
                <c:pt idx="225">
                  <c:v>2.7889966499999996</c:v>
                </c:pt>
                <c:pt idx="226">
                  <c:v>2.7856710000000002</c:v>
                </c:pt>
                <c:pt idx="227">
                  <c:v>2.7572315300000003</c:v>
                </c:pt>
                <c:pt idx="228">
                  <c:v>2.7760451699999997</c:v>
                </c:pt>
                <c:pt idx="229">
                  <c:v>2.79584484</c:v>
                </c:pt>
                <c:pt idx="230">
                  <c:v>2.7760865000000003</c:v>
                </c:pt>
                <c:pt idx="231">
                  <c:v>2.7679206600000001</c:v>
                </c:pt>
                <c:pt idx="232">
                  <c:v>2.7896371799999997</c:v>
                </c:pt>
                <c:pt idx="233">
                  <c:v>2.7891446899999996</c:v>
                </c:pt>
                <c:pt idx="234">
                  <c:v>2.7761672399999999</c:v>
                </c:pt>
                <c:pt idx="235">
                  <c:v>2.7747721799999998</c:v>
                </c:pt>
                <c:pt idx="236">
                  <c:v>2.7954524499999995</c:v>
                </c:pt>
                <c:pt idx="237">
                  <c:v>2.790206</c:v>
                </c:pt>
                <c:pt idx="238">
                  <c:v>2.7753123</c:v>
                </c:pt>
                <c:pt idx="239">
                  <c:v>2.7806216200000002</c:v>
                </c:pt>
                <c:pt idx="240">
                  <c:v>2.7984306000000001</c:v>
                </c:pt>
                <c:pt idx="241">
                  <c:v>2.7883789999999999</c:v>
                </c:pt>
                <c:pt idx="242">
                  <c:v>2.7725045599999998</c:v>
                </c:pt>
                <c:pt idx="243">
                  <c:v>2.7970338000000003</c:v>
                </c:pt>
                <c:pt idx="244">
                  <c:v>2.7985193600000002</c:v>
                </c:pt>
                <c:pt idx="245">
                  <c:v>2.7711202400000001</c:v>
                </c:pt>
                <c:pt idx="246">
                  <c:v>2.7889121000000001</c:v>
                </c:pt>
                <c:pt idx="247">
                  <c:v>2.8105693</c:v>
                </c:pt>
                <c:pt idx="248">
                  <c:v>2.79374542</c:v>
                </c:pt>
                <c:pt idx="249">
                  <c:v>2.7903993200000001</c:v>
                </c:pt>
                <c:pt idx="250">
                  <c:v>2.8004950200000001</c:v>
                </c:pt>
                <c:pt idx="251">
                  <c:v>2.8019481000000002</c:v>
                </c:pt>
                <c:pt idx="252">
                  <c:v>2.7995615799999998</c:v>
                </c:pt>
                <c:pt idx="253">
                  <c:v>2.7866493599999997</c:v>
                </c:pt>
                <c:pt idx="254">
                  <c:v>2.8111006000000005</c:v>
                </c:pt>
                <c:pt idx="255">
                  <c:v>2.81159106</c:v>
                </c:pt>
                <c:pt idx="256">
                  <c:v>2.7871736600000001</c:v>
                </c:pt>
                <c:pt idx="257">
                  <c:v>2.7991458599999999</c:v>
                </c:pt>
                <c:pt idx="258">
                  <c:v>2.8168956400000003</c:v>
                </c:pt>
                <c:pt idx="259">
                  <c:v>2.7991995999999997</c:v>
                </c:pt>
                <c:pt idx="260">
                  <c:v>2.7891186000000001</c:v>
                </c:pt>
                <c:pt idx="261">
                  <c:v>2.8135688000000001</c:v>
                </c:pt>
                <c:pt idx="262">
                  <c:v>2.8121702500000003</c:v>
                </c:pt>
                <c:pt idx="263">
                  <c:v>2.7934696800000003</c:v>
                </c:pt>
                <c:pt idx="264">
                  <c:v>2.8016234999999998</c:v>
                </c:pt>
                <c:pt idx="265">
                  <c:v>2.82225349</c:v>
                </c:pt>
                <c:pt idx="266">
                  <c:v>2.8121774999999998</c:v>
                </c:pt>
                <c:pt idx="267">
                  <c:v>2.8030915199999997</c:v>
                </c:pt>
                <c:pt idx="268">
                  <c:v>2.8064810799999997</c:v>
                </c:pt>
                <c:pt idx="269">
                  <c:v>2.8241660199999998</c:v>
                </c:pt>
                <c:pt idx="270">
                  <c:v>2.8112840600000002</c:v>
                </c:pt>
                <c:pt idx="271">
                  <c:v>2.7964633299999999</c:v>
                </c:pt>
                <c:pt idx="272">
                  <c:v>2.8246626199999998</c:v>
                </c:pt>
                <c:pt idx="273">
                  <c:v>2.82517606</c:v>
                </c:pt>
                <c:pt idx="274">
                  <c:v>2.7960165200000002</c:v>
                </c:pt>
                <c:pt idx="275">
                  <c:v>2.8127285200000003</c:v>
                </c:pt>
                <c:pt idx="276">
                  <c:v>2.8314054200000003</c:v>
                </c:pt>
                <c:pt idx="277">
                  <c:v>2.8156395000000001</c:v>
                </c:pt>
                <c:pt idx="278">
                  <c:v>2.8123013700000001</c:v>
                </c:pt>
                <c:pt idx="279">
                  <c:v>2.8261323600000003</c:v>
                </c:pt>
                <c:pt idx="280">
                  <c:v>2.8285544699999998</c:v>
                </c:pt>
                <c:pt idx="281">
                  <c:v>2.8204398299999998</c:v>
                </c:pt>
                <c:pt idx="282">
                  <c:v>2.8104178499999999</c:v>
                </c:pt>
                <c:pt idx="283">
                  <c:v>2.83286193</c:v>
                </c:pt>
                <c:pt idx="284">
                  <c:v>2.83143258</c:v>
                </c:pt>
                <c:pt idx="285">
                  <c:v>2.80995968</c:v>
                </c:pt>
                <c:pt idx="286">
                  <c:v>2.8209403599999998</c:v>
                </c:pt>
                <c:pt idx="287">
                  <c:v>2.8433670000000002</c:v>
                </c:pt>
                <c:pt idx="288">
                  <c:v>2.8295343400000004</c:v>
                </c:pt>
                <c:pt idx="289">
                  <c:v>2.8147523300000001</c:v>
                </c:pt>
                <c:pt idx="290">
                  <c:v>2.84098293</c:v>
                </c:pt>
                <c:pt idx="291">
                  <c:v>2.84241331</c:v>
                </c:pt>
                <c:pt idx="292">
                  <c:v>2.8161959000000003</c:v>
                </c:pt>
                <c:pt idx="293">
                  <c:v>2.8328806799999997</c:v>
                </c:pt>
                <c:pt idx="294">
                  <c:v>2.85238886</c:v>
                </c:pt>
                <c:pt idx="295">
                  <c:v>2.8366939899999997</c:v>
                </c:pt>
                <c:pt idx="296">
                  <c:v>2.83335954</c:v>
                </c:pt>
                <c:pt idx="297">
                  <c:v>2.8347590399999998</c:v>
                </c:pt>
                <c:pt idx="298">
                  <c:v>2.8466638199999998</c:v>
                </c:pt>
                <c:pt idx="299">
                  <c:v>2.8395498600000004</c:v>
                </c:pt>
                <c:pt idx="300">
                  <c:v>2.8219354800000001</c:v>
                </c:pt>
                <c:pt idx="301">
                  <c:v>2.8519223600000001</c:v>
                </c:pt>
                <c:pt idx="302">
                  <c:v>2.8523947499999998</c:v>
                </c:pt>
                <c:pt idx="303">
                  <c:v>2.8223862799999999</c:v>
                </c:pt>
                <c:pt idx="304">
                  <c:v>2.8380858600000001</c:v>
                </c:pt>
                <c:pt idx="305">
                  <c:v>2.8547612699999996</c:v>
                </c:pt>
                <c:pt idx="306">
                  <c:v>2.8362100200000002</c:v>
                </c:pt>
                <c:pt idx="307">
                  <c:v>2.8319291</c:v>
                </c:pt>
                <c:pt idx="308">
                  <c:v>2.8485668400000002</c:v>
                </c:pt>
                <c:pt idx="309">
                  <c:v>2.8480874799999998</c:v>
                </c:pt>
                <c:pt idx="310">
                  <c:v>2.8371529500000001</c:v>
                </c:pt>
                <c:pt idx="311">
                  <c:v>2.8357250399999998</c:v>
                </c:pt>
                <c:pt idx="312">
                  <c:v>2.8561208399999995</c:v>
                </c:pt>
                <c:pt idx="313">
                  <c:v>2.8499699999999999</c:v>
                </c:pt>
                <c:pt idx="314">
                  <c:v>2.83619238</c:v>
                </c:pt>
                <c:pt idx="315">
                  <c:v>2.8442316999999999</c:v>
                </c:pt>
                <c:pt idx="316">
                  <c:v>2.8618231399999998</c:v>
                </c:pt>
                <c:pt idx="317">
                  <c:v>2.8499486999999997</c:v>
                </c:pt>
                <c:pt idx="318">
                  <c:v>2.8304547600000003</c:v>
                </c:pt>
                <c:pt idx="319">
                  <c:v>2.8584783600000003</c:v>
                </c:pt>
                <c:pt idx="320">
                  <c:v>2.85799644</c:v>
                </c:pt>
                <c:pt idx="321">
                  <c:v>2.8318694999999998</c:v>
                </c:pt>
                <c:pt idx="322">
                  <c:v>2.8465985499999999</c:v>
                </c:pt>
                <c:pt idx="323">
                  <c:v>2.8660345799999996</c:v>
                </c:pt>
                <c:pt idx="324">
                  <c:v>2.8494010999999997</c:v>
                </c:pt>
                <c:pt idx="325">
                  <c:v>2.8508464899999999</c:v>
                </c:pt>
                <c:pt idx="326">
                  <c:v>2.85510492</c:v>
                </c:pt>
                <c:pt idx="327">
                  <c:v>2.86122706</c:v>
                </c:pt>
                <c:pt idx="328">
                  <c:v>2.8541410800000002</c:v>
                </c:pt>
                <c:pt idx="329">
                  <c:v>2.8375827999999998</c:v>
                </c:pt>
                <c:pt idx="330">
                  <c:v>2.8702280999999998</c:v>
                </c:pt>
                <c:pt idx="331">
                  <c:v>2.8678490800000001</c:v>
                </c:pt>
                <c:pt idx="332">
                  <c:v>2.84179695</c:v>
                </c:pt>
                <c:pt idx="333">
                  <c:v>2.8583288200000001</c:v>
                </c:pt>
                <c:pt idx="334">
                  <c:v>2.8758619399999996</c:v>
                </c:pt>
                <c:pt idx="335">
                  <c:v>2.86023234</c:v>
                </c:pt>
                <c:pt idx="336">
                  <c:v>2.8502556000000001</c:v>
                </c:pt>
                <c:pt idx="337">
                  <c:v>2.8687268000000001</c:v>
                </c:pt>
                <c:pt idx="338">
                  <c:v>2.87107965</c:v>
                </c:pt>
                <c:pt idx="339">
                  <c:v>2.8544847599999996</c:v>
                </c:pt>
                <c:pt idx="340">
                  <c:v>2.85970608</c:v>
                </c:pt>
                <c:pt idx="341">
                  <c:v>2.8800234599999999</c:v>
                </c:pt>
                <c:pt idx="342">
                  <c:v>2.8681615599999999</c:v>
                </c:pt>
                <c:pt idx="343">
                  <c:v>2.8582545599999998</c:v>
                </c:pt>
                <c:pt idx="344">
                  <c:v>2.8653309600000001</c:v>
                </c:pt>
                <c:pt idx="345">
                  <c:v>2.8799332799999999</c:v>
                </c:pt>
                <c:pt idx="346">
                  <c:v>2.8709433</c:v>
                </c:pt>
                <c:pt idx="347">
                  <c:v>2.8515964500000002</c:v>
                </c:pt>
                <c:pt idx="348">
                  <c:v>2.8822477599999998</c:v>
                </c:pt>
                <c:pt idx="349">
                  <c:v>2.8836478799999998</c:v>
                </c:pt>
                <c:pt idx="350">
                  <c:v>2.8520354699999997</c:v>
                </c:pt>
                <c:pt idx="351">
                  <c:v>2.8675681999999996</c:v>
                </c:pt>
                <c:pt idx="352">
                  <c:v>2.8859874999999997</c:v>
                </c:pt>
                <c:pt idx="353">
                  <c:v>2.8704007799999998</c:v>
                </c:pt>
                <c:pt idx="354">
                  <c:v>2.8698836399999998</c:v>
                </c:pt>
                <c:pt idx="355">
                  <c:v>2.8769735000000001</c:v>
                </c:pt>
                <c:pt idx="356">
                  <c:v>2.8793148299999998</c:v>
                </c:pt>
                <c:pt idx="357">
                  <c:v>2.87690994</c:v>
                </c:pt>
                <c:pt idx="358">
                  <c:v>2.8669939799999997</c:v>
                </c:pt>
                <c:pt idx="359">
                  <c:v>2.8891609499999999</c:v>
                </c:pt>
                <c:pt idx="360">
                  <c:v>2.8914672800000001</c:v>
                </c:pt>
                <c:pt idx="361">
                  <c:v>2.8655343000000002</c:v>
                </c:pt>
                <c:pt idx="362">
                  <c:v>2.8791798399999999</c:v>
                </c:pt>
                <c:pt idx="363">
                  <c:v>2.8994144400000001</c:v>
                </c:pt>
                <c:pt idx="364">
                  <c:v>2.8829110199999999</c:v>
                </c:pt>
                <c:pt idx="365">
                  <c:v>2.8673546999999999</c:v>
                </c:pt>
                <c:pt idx="366">
                  <c:v>2.89231872</c:v>
                </c:pt>
                <c:pt idx="367">
                  <c:v>2.8899137999999995</c:v>
                </c:pt>
                <c:pt idx="368">
                  <c:v>2.86965782</c:v>
                </c:pt>
                <c:pt idx="369">
                  <c:v>2.88143386</c:v>
                </c:pt>
                <c:pt idx="370">
                  <c:v>2.8987896600000003</c:v>
                </c:pt>
                <c:pt idx="371">
                  <c:v>2.8879489999999999</c:v>
                </c:pt>
                <c:pt idx="372">
                  <c:v>2.8827551000000002</c:v>
                </c:pt>
                <c:pt idx="373">
                  <c:v>2.8850858399999999</c:v>
                </c:pt>
                <c:pt idx="374">
                  <c:v>2.8939971600000001</c:v>
                </c:pt>
                <c:pt idx="375">
                  <c:v>2.8850441399999998</c:v>
                </c:pt>
                <c:pt idx="376">
                  <c:v>2.8723343999999997</c:v>
                </c:pt>
                <c:pt idx="377">
                  <c:v>2.9019171200000002</c:v>
                </c:pt>
                <c:pt idx="378">
                  <c:v>2.9004834600000002</c:v>
                </c:pt>
                <c:pt idx="379">
                  <c:v>2.8718069399999999</c:v>
                </c:pt>
                <c:pt idx="380">
                  <c:v>2.8863459799999998</c:v>
                </c:pt>
                <c:pt idx="381">
                  <c:v>2.9093317999999999</c:v>
                </c:pt>
                <c:pt idx="382">
                  <c:v>2.8909962600000001</c:v>
                </c:pt>
                <c:pt idx="383">
                  <c:v>2.8848709399999999</c:v>
                </c:pt>
                <c:pt idx="384">
                  <c:v>2.8984585599999999</c:v>
                </c:pt>
                <c:pt idx="385">
                  <c:v>2.8989029399999997</c:v>
                </c:pt>
                <c:pt idx="386">
                  <c:v>2.8909023</c:v>
                </c:pt>
                <c:pt idx="387">
                  <c:v>2.8857186399999999</c:v>
                </c:pt>
                <c:pt idx="388">
                  <c:v>2.9068000200000004</c:v>
                </c:pt>
                <c:pt idx="389">
                  <c:v>2.9044285400000001</c:v>
                </c:pt>
                <c:pt idx="390">
                  <c:v>2.8879928000000001</c:v>
                </c:pt>
                <c:pt idx="391">
                  <c:v>2.895</c:v>
                </c:pt>
                <c:pt idx="392">
                  <c:v>2.9141900600000001</c:v>
                </c:pt>
                <c:pt idx="393">
                  <c:v>2.8996658599999998</c:v>
                </c:pt>
                <c:pt idx="394">
                  <c:v>2.8841475599999997</c:v>
                </c:pt>
                <c:pt idx="395">
                  <c:v>2.9136346</c:v>
                </c:pt>
                <c:pt idx="396">
                  <c:v>2.9103269000000003</c:v>
                </c:pt>
                <c:pt idx="397">
                  <c:v>2.8854797400000001</c:v>
                </c:pt>
                <c:pt idx="398">
                  <c:v>2.89996886</c:v>
                </c:pt>
                <c:pt idx="399">
                  <c:v>2.9182289099999998</c:v>
                </c:pt>
                <c:pt idx="400">
                  <c:v>2.9045941800000001</c:v>
                </c:pt>
                <c:pt idx="401">
                  <c:v>2.9003540999999999</c:v>
                </c:pt>
                <c:pt idx="402">
                  <c:v>2.9101513999999997</c:v>
                </c:pt>
                <c:pt idx="403">
                  <c:v>2.9171072599999999</c:v>
                </c:pt>
                <c:pt idx="404">
                  <c:v>2.9128978800000001</c:v>
                </c:pt>
                <c:pt idx="405">
                  <c:v>2.89743548</c:v>
                </c:pt>
                <c:pt idx="406">
                  <c:v>2.9258966100000001</c:v>
                </c:pt>
                <c:pt idx="407">
                  <c:v>2.92262244</c:v>
                </c:pt>
                <c:pt idx="408">
                  <c:v>2.8968832199999999</c:v>
                </c:pt>
                <c:pt idx="409">
                  <c:v>2.9103755399999995</c:v>
                </c:pt>
                <c:pt idx="410">
                  <c:v>2.9323041000000001</c:v>
                </c:pt>
                <c:pt idx="411">
                  <c:v>2.9140817000000001</c:v>
                </c:pt>
                <c:pt idx="412">
                  <c:v>2.90140778</c:v>
                </c:pt>
                <c:pt idx="413">
                  <c:v>2.9214894400000002</c:v>
                </c:pt>
                <c:pt idx="414">
                  <c:v>2.9209889599999999</c:v>
                </c:pt>
                <c:pt idx="415">
                  <c:v>2.9073860999999996</c:v>
                </c:pt>
                <c:pt idx="416">
                  <c:v>2.9087860000000001</c:v>
                </c:pt>
                <c:pt idx="417">
                  <c:v>2.9278875800000002</c:v>
                </c:pt>
                <c:pt idx="418">
                  <c:v>2.9254879499999999</c:v>
                </c:pt>
                <c:pt idx="419">
                  <c:v>2.91195542</c:v>
                </c:pt>
                <c:pt idx="420">
                  <c:v>2.9142546400000002</c:v>
                </c:pt>
                <c:pt idx="421">
                  <c:v>2.9305119799999999</c:v>
                </c:pt>
                <c:pt idx="422">
                  <c:v>2.9169851200000001</c:v>
                </c:pt>
                <c:pt idx="423">
                  <c:v>2.9024989400000001</c:v>
                </c:pt>
                <c:pt idx="424">
                  <c:v>2.9308682400000001</c:v>
                </c:pt>
                <c:pt idx="425">
                  <c:v>2.9303966400000001</c:v>
                </c:pt>
                <c:pt idx="426">
                  <c:v>2.9019365999999995</c:v>
                </c:pt>
                <c:pt idx="427">
                  <c:v>2.9237687399999999</c:v>
                </c:pt>
                <c:pt idx="428">
                  <c:v>2.94003492</c:v>
                </c:pt>
                <c:pt idx="429">
                  <c:v>2.9237273799999999</c:v>
                </c:pt>
                <c:pt idx="430">
                  <c:v>2.9222625</c:v>
                </c:pt>
                <c:pt idx="431">
                  <c:v>2.9301402299999997</c:v>
                </c:pt>
                <c:pt idx="432">
                  <c:v>2.93429136</c:v>
                </c:pt>
                <c:pt idx="433">
                  <c:v>2.9300324800000004</c:v>
                </c:pt>
                <c:pt idx="434">
                  <c:v>2.9156011299999998</c:v>
                </c:pt>
                <c:pt idx="435">
                  <c:v>2.9430133499999998</c:v>
                </c:pt>
                <c:pt idx="436">
                  <c:v>2.9396848000000002</c:v>
                </c:pt>
                <c:pt idx="437">
                  <c:v>2.9168876800000003</c:v>
                </c:pt>
                <c:pt idx="438">
                  <c:v>2.9294054999999997</c:v>
                </c:pt>
                <c:pt idx="439">
                  <c:v>2.9474659999999999</c:v>
                </c:pt>
                <c:pt idx="440">
                  <c:v>2.9321161</c:v>
                </c:pt>
                <c:pt idx="441">
                  <c:v>2.9204575799999999</c:v>
                </c:pt>
                <c:pt idx="442">
                  <c:v>2.9412978000000001</c:v>
                </c:pt>
                <c:pt idx="443">
                  <c:v>2.9417522200000001</c:v>
                </c:pt>
                <c:pt idx="444">
                  <c:v>2.9170914000000003</c:v>
                </c:pt>
                <c:pt idx="445">
                  <c:v>2.9259089999999999</c:v>
                </c:pt>
                <c:pt idx="446">
                  <c:v>2.9476620599999999</c:v>
                </c:pt>
                <c:pt idx="447">
                  <c:v>2.9378689200000001</c:v>
                </c:pt>
                <c:pt idx="448">
                  <c:v>2.9317608799999997</c:v>
                </c:pt>
                <c:pt idx="449">
                  <c:v>2.9359282299999996</c:v>
                </c:pt>
                <c:pt idx="450">
                  <c:v>2.9474868000000001</c:v>
                </c:pt>
                <c:pt idx="451">
                  <c:v>2.9395238400000001</c:v>
                </c:pt>
                <c:pt idx="452">
                  <c:v>2.9214217699999998</c:v>
                </c:pt>
                <c:pt idx="453">
                  <c:v>2.9496726</c:v>
                </c:pt>
                <c:pt idx="454">
                  <c:v>2.9509867999999999</c:v>
                </c:pt>
                <c:pt idx="455">
                  <c:v>2.92173324</c:v>
                </c:pt>
                <c:pt idx="456">
                  <c:v>2.9388435999999998</c:v>
                </c:pt>
                <c:pt idx="457">
                  <c:v>2.9578017199999995</c:v>
                </c:pt>
                <c:pt idx="458">
                  <c:v>2.9396827200000004</c:v>
                </c:pt>
                <c:pt idx="459">
                  <c:v>2.9363953999999999</c:v>
                </c:pt>
                <c:pt idx="460">
                  <c:v>2.94700564</c:v>
                </c:pt>
                <c:pt idx="461">
                  <c:v>2.9483492399999998</c:v>
                </c:pt>
                <c:pt idx="462">
                  <c:v>2.9422832400000001</c:v>
                </c:pt>
                <c:pt idx="463">
                  <c:v>2.9325153199999998</c:v>
                </c:pt>
                <c:pt idx="464">
                  <c:v>2.9588568</c:v>
                </c:pt>
                <c:pt idx="465">
                  <c:v>2.9574197999999998</c:v>
                </c:pt>
                <c:pt idx="466">
                  <c:v>2.9365480399999999</c:v>
                </c:pt>
                <c:pt idx="467">
                  <c:v>2.9425176000000004</c:v>
                </c:pt>
                <c:pt idx="468">
                  <c:v>2.9605440000000005</c:v>
                </c:pt>
                <c:pt idx="469">
                  <c:v>2.9470818599999999</c:v>
                </c:pt>
                <c:pt idx="470">
                  <c:v>2.93544216</c:v>
                </c:pt>
                <c:pt idx="471">
                  <c:v>2.9580833099999997</c:v>
                </c:pt>
                <c:pt idx="472">
                  <c:v>2.9603450599999999</c:v>
                </c:pt>
                <c:pt idx="473">
                  <c:v>2.9357673599999998</c:v>
                </c:pt>
                <c:pt idx="474">
                  <c:v>2.9500464000000002</c:v>
                </c:pt>
                <c:pt idx="475">
                  <c:v>2.9708207500000001</c:v>
                </c:pt>
                <c:pt idx="476">
                  <c:v>2.9564160000000004</c:v>
                </c:pt>
                <c:pt idx="477">
                  <c:v>2.9540565599999997</c:v>
                </c:pt>
                <c:pt idx="478">
                  <c:v>2.95727114</c:v>
                </c:pt>
                <c:pt idx="479">
                  <c:v>2.9641139999999999</c:v>
                </c:pt>
                <c:pt idx="480">
                  <c:v>2.9589842000000002</c:v>
                </c:pt>
                <c:pt idx="481">
                  <c:v>2.9418878299999998</c:v>
                </c:pt>
                <c:pt idx="482">
                  <c:v>2.9745711599999995</c:v>
                </c:pt>
                <c:pt idx="483">
                  <c:v>2.9722099600000003</c:v>
                </c:pt>
                <c:pt idx="484">
                  <c:v>2.9431259000000001</c:v>
                </c:pt>
                <c:pt idx="485">
                  <c:v>2.9591875200000004</c:v>
                </c:pt>
                <c:pt idx="486">
                  <c:v>2.9771198400000003</c:v>
                </c:pt>
                <c:pt idx="487">
                  <c:v>2.9618494400000004</c:v>
                </c:pt>
                <c:pt idx="488">
                  <c:v>2.9539278000000002</c:v>
                </c:pt>
                <c:pt idx="489">
                  <c:v>2.9681959999999998</c:v>
                </c:pt>
                <c:pt idx="490">
                  <c:v>2.9676808000000001</c:v>
                </c:pt>
                <c:pt idx="491">
                  <c:v>2.9542328200000001</c:v>
                </c:pt>
                <c:pt idx="492">
                  <c:v>2.9537519200000002</c:v>
                </c:pt>
                <c:pt idx="493">
                  <c:v>2.9799525999999998</c:v>
                </c:pt>
                <c:pt idx="494">
                  <c:v>2.9729557200000003</c:v>
                </c:pt>
                <c:pt idx="495">
                  <c:v>2.95865892</c:v>
                </c:pt>
                <c:pt idx="496">
                  <c:v>2.9645896</c:v>
                </c:pt>
                <c:pt idx="497">
                  <c:v>2.9842934199999998</c:v>
                </c:pt>
                <c:pt idx="498">
                  <c:v>2.9718424400000001</c:v>
                </c:pt>
                <c:pt idx="499">
                  <c:v>2.9547621999999998</c:v>
                </c:pt>
                <c:pt idx="500">
                  <c:v>2.9799771699999997</c:v>
                </c:pt>
                <c:pt idx="501">
                  <c:v>2.9803788</c:v>
                </c:pt>
                <c:pt idx="502">
                  <c:v>2.9541406400000003</c:v>
                </c:pt>
                <c:pt idx="503">
                  <c:v>2.9692269499999999</c:v>
                </c:pt>
                <c:pt idx="504">
                  <c:v>2.9889368900000002</c:v>
                </c:pt>
                <c:pt idx="505">
                  <c:v>2.9746282800000001</c:v>
                </c:pt>
                <c:pt idx="506">
                  <c:v>2.9704342400000003</c:v>
                </c:pt>
                <c:pt idx="507">
                  <c:v>2.9772684000000003</c:v>
                </c:pt>
                <c:pt idx="508">
                  <c:v>2.9785874999999997</c:v>
                </c:pt>
                <c:pt idx="509">
                  <c:v>2.9762316000000002</c:v>
                </c:pt>
                <c:pt idx="510">
                  <c:v>2.9656104700000001</c:v>
                </c:pt>
                <c:pt idx="511">
                  <c:v>2.9908053900000002</c:v>
                </c:pt>
                <c:pt idx="512">
                  <c:v>2.9902517000000004</c:v>
                </c:pt>
                <c:pt idx="513">
                  <c:v>2.9603887500000003</c:v>
                </c:pt>
                <c:pt idx="514">
                  <c:v>2.97180402</c:v>
                </c:pt>
                <c:pt idx="515">
                  <c:v>2.9923588200000002</c:v>
                </c:pt>
                <c:pt idx="516">
                  <c:v>2.9771901500000002</c:v>
                </c:pt>
                <c:pt idx="517">
                  <c:v>2.9647459199999999</c:v>
                </c:pt>
                <c:pt idx="518">
                  <c:v>2.9880421200000002</c:v>
                </c:pt>
                <c:pt idx="519">
                  <c:v>2.9857194399999996</c:v>
                </c:pt>
                <c:pt idx="520">
                  <c:v>2.9686955400000001</c:v>
                </c:pt>
                <c:pt idx="521">
                  <c:v>2.97639502</c:v>
                </c:pt>
                <c:pt idx="522">
                  <c:v>2.9960711899999999</c:v>
                </c:pt>
                <c:pt idx="523">
                  <c:v>2.9882173500000002</c:v>
                </c:pt>
                <c:pt idx="524">
                  <c:v>2.9775849999999999</c:v>
                </c:pt>
                <c:pt idx="525">
                  <c:v>2.9825611200000002</c:v>
                </c:pt>
                <c:pt idx="526">
                  <c:v>2.9966939199999998</c:v>
                </c:pt>
                <c:pt idx="527">
                  <c:v>2.9851819999999996</c:v>
                </c:pt>
                <c:pt idx="528">
                  <c:v>2.96909622</c:v>
                </c:pt>
                <c:pt idx="529">
                  <c:v>2.9951233599999996</c:v>
                </c:pt>
                <c:pt idx="530">
                  <c:v>2.9945998399999998</c:v>
                </c:pt>
                <c:pt idx="531">
                  <c:v>2.9657094600000002</c:v>
                </c:pt>
                <c:pt idx="532">
                  <c:v>2.9844364200000002</c:v>
                </c:pt>
                <c:pt idx="533">
                  <c:v>3.0040061599999999</c:v>
                </c:pt>
                <c:pt idx="534">
                  <c:v>2.9925057599999998</c:v>
                </c:pt>
                <c:pt idx="535">
                  <c:v>2.9846668799999998</c:v>
                </c:pt>
                <c:pt idx="536">
                  <c:v>2.9923729799999998</c:v>
                </c:pt>
                <c:pt idx="537">
                  <c:v>2.9936775</c:v>
                </c:pt>
                <c:pt idx="538">
                  <c:v>2.9867886000000001</c:v>
                </c:pt>
                <c:pt idx="539">
                  <c:v>2.9816641399999999</c:v>
                </c:pt>
                <c:pt idx="540">
                  <c:v>3.0076370399999997</c:v>
                </c:pt>
                <c:pt idx="541">
                  <c:v>3.0052833999999997</c:v>
                </c:pt>
                <c:pt idx="542">
                  <c:v>2.9837511000000001</c:v>
                </c:pt>
                <c:pt idx="543">
                  <c:v>2.9923597800000001</c:v>
                </c:pt>
                <c:pt idx="544">
                  <c:v>3.0137469800000001</c:v>
                </c:pt>
                <c:pt idx="545">
                  <c:v>2.9985808500000002</c:v>
                </c:pt>
                <c:pt idx="546">
                  <c:v>2.9843982000000002</c:v>
                </c:pt>
                <c:pt idx="547">
                  <c:v>3.0085125000000001</c:v>
                </c:pt>
                <c:pt idx="548">
                  <c:v>3.00889732</c:v>
                </c:pt>
                <c:pt idx="549">
                  <c:v>2.98370807</c:v>
                </c:pt>
                <c:pt idx="550">
                  <c:v>2.99872176</c:v>
                </c:pt>
                <c:pt idx="551">
                  <c:v>3.01734474</c:v>
                </c:pt>
                <c:pt idx="552">
                  <c:v>3.0012834799999997</c:v>
                </c:pt>
                <c:pt idx="553">
                  <c:v>2.9989666000000001</c:v>
                </c:pt>
                <c:pt idx="554">
                  <c:v>2.9993515799999999</c:v>
                </c:pt>
                <c:pt idx="555">
                  <c:v>3.0097266299999998</c:v>
                </c:pt>
                <c:pt idx="556">
                  <c:v>3.0037648200000002</c:v>
                </c:pt>
                <c:pt idx="557">
                  <c:v>2.9913956000000002</c:v>
                </c:pt>
                <c:pt idx="558">
                  <c:v>3.0181592200000003</c:v>
                </c:pt>
                <c:pt idx="559">
                  <c:v>3.0158078399999999</c:v>
                </c:pt>
                <c:pt idx="560">
                  <c:v>2.9861776</c:v>
                </c:pt>
                <c:pt idx="561">
                  <c:v>2.9983635</c:v>
                </c:pt>
                <c:pt idx="562">
                  <c:v>3.0251723999999998</c:v>
                </c:pt>
                <c:pt idx="563">
                  <c:v>3.0082616399999997</c:v>
                </c:pt>
                <c:pt idx="564">
                  <c:v>2.9995116899999998</c:v>
                </c:pt>
                <c:pt idx="565">
                  <c:v>3.01353793</c:v>
                </c:pt>
                <c:pt idx="566">
                  <c:v>3.0157693599999997</c:v>
                </c:pt>
                <c:pt idx="567">
                  <c:v>3.0052034500000002</c:v>
                </c:pt>
                <c:pt idx="568">
                  <c:v>3.00376552</c:v>
                </c:pt>
                <c:pt idx="569">
                  <c:v>3.02592784</c:v>
                </c:pt>
                <c:pt idx="570">
                  <c:v>3.0190336000000002</c:v>
                </c:pt>
                <c:pt idx="571">
                  <c:v>3.0039638399999999</c:v>
                </c:pt>
                <c:pt idx="572">
                  <c:v>3.0088857599999996</c:v>
                </c:pt>
                <c:pt idx="573">
                  <c:v>3.0283388800000002</c:v>
                </c:pt>
                <c:pt idx="574">
                  <c:v>3.0169075199999997</c:v>
                </c:pt>
                <c:pt idx="575">
                  <c:v>2.9973080000000003</c:v>
                </c:pt>
                <c:pt idx="576">
                  <c:v>3.0240150400000001</c:v>
                </c:pt>
                <c:pt idx="577">
                  <c:v>3.0216667200000003</c:v>
                </c:pt>
                <c:pt idx="578">
                  <c:v>2.99390848</c:v>
                </c:pt>
                <c:pt idx="579">
                  <c:v>3.01062048</c:v>
                </c:pt>
                <c:pt idx="580">
                  <c:v>3.0336767999999998</c:v>
                </c:pt>
                <c:pt idx="581">
                  <c:v>3.01772208</c:v>
                </c:pt>
                <c:pt idx="582">
                  <c:v>3.0153427499999998</c:v>
                </c:pt>
                <c:pt idx="583">
                  <c:v>3.0166574399999999</c:v>
                </c:pt>
                <c:pt idx="584">
                  <c:v>3.0206579200000001</c:v>
                </c:pt>
                <c:pt idx="585">
                  <c:v>3.0201247999999996</c:v>
                </c:pt>
                <c:pt idx="586">
                  <c:v>3.00509184</c:v>
                </c:pt>
                <c:pt idx="587">
                  <c:v>3.0317436799999999</c:v>
                </c:pt>
                <c:pt idx="588">
                  <c:v>3.0293964799999999</c:v>
                </c:pt>
                <c:pt idx="589">
                  <c:v>3.0016886400000002</c:v>
                </c:pt>
                <c:pt idx="590">
                  <c:v>3.0201759999999997</c:v>
                </c:pt>
                <c:pt idx="591">
                  <c:v>3.0377512000000002</c:v>
                </c:pt>
                <c:pt idx="592">
                  <c:v>3.0254457600000002</c:v>
                </c:pt>
                <c:pt idx="593">
                  <c:v>3.0122393600000001</c:v>
                </c:pt>
                <c:pt idx="594">
                  <c:v>3.0298060799999997</c:v>
                </c:pt>
                <c:pt idx="595">
                  <c:v>3.0301752000000004</c:v>
                </c:pt>
                <c:pt idx="596">
                  <c:v>3.0124512000000001</c:v>
                </c:pt>
                <c:pt idx="597">
                  <c:v>3.0182163900000001</c:v>
                </c:pt>
                <c:pt idx="598">
                  <c:v>3.0412281600000002</c:v>
                </c:pt>
                <c:pt idx="599">
                  <c:v>3.0289359999999999</c:v>
                </c:pt>
                <c:pt idx="600">
                  <c:v>3.01842261</c:v>
                </c:pt>
                <c:pt idx="601">
                  <c:v>3.02515248</c:v>
                </c:pt>
                <c:pt idx="602">
                  <c:v>3.0381721600000002</c:v>
                </c:pt>
                <c:pt idx="603">
                  <c:v>3.0339865800000001</c:v>
                </c:pt>
                <c:pt idx="604">
                  <c:v>3.01631904</c:v>
                </c:pt>
                <c:pt idx="605">
                  <c:v>3.0410743999999998</c:v>
                </c:pt>
                <c:pt idx="606">
                  <c:v>3.04050201</c:v>
                </c:pt>
                <c:pt idx="607">
                  <c:v>3.0092990400000001</c:v>
                </c:pt>
                <c:pt idx="608">
                  <c:v>3.0286255999999998</c:v>
                </c:pt>
                <c:pt idx="609">
                  <c:v>3.0533266499999998</c:v>
                </c:pt>
                <c:pt idx="610">
                  <c:v>3.0347375699999999</c:v>
                </c:pt>
                <c:pt idx="611">
                  <c:v>3.0324286400000005</c:v>
                </c:pt>
                <c:pt idx="612">
                  <c:v>3.0417800399999999</c:v>
                </c:pt>
                <c:pt idx="613">
                  <c:v>3.0439462499999999</c:v>
                </c:pt>
                <c:pt idx="614">
                  <c:v>3.0425382400000003</c:v>
                </c:pt>
                <c:pt idx="615">
                  <c:v>3.0302439900000002</c:v>
                </c:pt>
                <c:pt idx="616">
                  <c:v>3.0540448399999995</c:v>
                </c:pt>
                <c:pt idx="617">
                  <c:v>3.0535366399999999</c:v>
                </c:pt>
                <c:pt idx="618">
                  <c:v>3.0295318199999999</c:v>
                </c:pt>
                <c:pt idx="619">
                  <c:v>3.0398053000000003</c:v>
                </c:pt>
                <c:pt idx="620">
                  <c:v>3.0609184000000003</c:v>
                </c:pt>
                <c:pt idx="621">
                  <c:v>3.0441294000000001</c:v>
                </c:pt>
                <c:pt idx="622">
                  <c:v>3.0309820200000002</c:v>
                </c:pt>
                <c:pt idx="623">
                  <c:v>3.0511505899999998</c:v>
                </c:pt>
                <c:pt idx="624">
                  <c:v>3.0488080499999999</c:v>
                </c:pt>
                <c:pt idx="625">
                  <c:v>3.0249000000000001</c:v>
                </c:pt>
              </c:numCache>
            </c:numRef>
          </c:yVal>
          <c:smooth val="1"/>
        </c:ser>
        <c:ser>
          <c:idx val="2"/>
          <c:order val="2"/>
          <c:tx>
            <c:v>150.9 C - Test 3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CHS_31Oct2015!$AY$27:$AY$653</c:f>
              <c:numCache>
                <c:formatCode>General</c:formatCode>
                <c:ptCount val="627"/>
                <c:pt idx="0">
                  <c:v>0</c:v>
                </c:pt>
                <c:pt idx="1">
                  <c:v>1.0000050000287825E-3</c:v>
                </c:pt>
                <c:pt idx="2">
                  <c:v>1.7001445163787897E-2</c:v>
                </c:pt>
                <c:pt idx="3">
                  <c:v>3.2005121092527573E-2</c:v>
                </c:pt>
                <c:pt idx="4">
                  <c:v>4.8011523687731213E-2</c:v>
                </c:pt>
                <c:pt idx="5">
                  <c:v>6.4020488742327186E-2</c:v>
                </c:pt>
                <c:pt idx="6">
                  <c:v>7.9031221444372746E-2</c:v>
                </c:pt>
                <c:pt idx="7">
                  <c:v>9.5045153599545462E-2</c:v>
                </c:pt>
                <c:pt idx="8">
                  <c:v>0.11106165062569104</c:v>
                </c:pt>
                <c:pt idx="9">
                  <c:v>0.1280819899722391</c:v>
                </c:pt>
                <c:pt idx="10">
                  <c:v>0.14410377964041909</c:v>
                </c:pt>
                <c:pt idx="11">
                  <c:v>0.16012813669738793</c:v>
                </c:pt>
                <c:pt idx="12">
                  <c:v>0.17615506196608144</c:v>
                </c:pt>
                <c:pt idx="13">
                  <c:v>0.19218455626986458</c:v>
                </c:pt>
                <c:pt idx="14">
                  <c:v>0.20821662043245384</c:v>
                </c:pt>
                <c:pt idx="15">
                  <c:v>0.22425125527800638</c:v>
                </c:pt>
                <c:pt idx="16">
                  <c:v>0.24028846163103149</c:v>
                </c:pt>
                <c:pt idx="17">
                  <c:v>0.25632824031647955</c:v>
                </c:pt>
                <c:pt idx="18">
                  <c:v>0.27237059215966475</c:v>
                </c:pt>
                <c:pt idx="19">
                  <c:v>0.28841551798629839</c:v>
                </c:pt>
                <c:pt idx="20">
                  <c:v>0.30446301862252284</c:v>
                </c:pt>
                <c:pt idx="21">
                  <c:v>0.32051309489483359</c:v>
                </c:pt>
                <c:pt idx="22">
                  <c:v>0.33556238133623767</c:v>
                </c:pt>
                <c:pt idx="23">
                  <c:v>0.35262097765582012</c:v>
                </c:pt>
                <c:pt idx="24">
                  <c:v>0.36968248442897617</c:v>
                </c:pt>
                <c:pt idx="25">
                  <c:v>0.38473917288936588</c:v>
                </c:pt>
                <c:pt idx="26">
                  <c:v>0.4018061608584097</c:v>
                </c:pt>
                <c:pt idx="27">
                  <c:v>0.41686768722197048</c:v>
                </c:pt>
                <c:pt idx="28">
                  <c:v>0.43293581612292897</c:v>
                </c:pt>
                <c:pt idx="29">
                  <c:v>0.44900652728648927</c:v>
                </c:pt>
                <c:pt idx="30">
                  <c:v>0.4650798215427383</c:v>
                </c:pt>
                <c:pt idx="31">
                  <c:v>0.48115569972220817</c:v>
                </c:pt>
                <c:pt idx="32">
                  <c:v>0.49723416265578674</c:v>
                </c:pt>
                <c:pt idx="33">
                  <c:v>0.5133152111748075</c:v>
                </c:pt>
                <c:pt idx="34">
                  <c:v>0.52939884611096044</c:v>
                </c:pt>
                <c:pt idx="35">
                  <c:v>0.54548506829638133</c:v>
                </c:pt>
                <c:pt idx="36">
                  <c:v>0.56157387856357455</c:v>
                </c:pt>
                <c:pt idx="37">
                  <c:v>0.57766527774544574</c:v>
                </c:pt>
                <c:pt idx="38">
                  <c:v>0.59476522699020618</c:v>
                </c:pt>
                <c:pt idx="39">
                  <c:v>0.61086196844087703</c:v>
                </c:pt>
                <c:pt idx="40">
                  <c:v>0.62696130135953743</c:v>
                </c:pt>
                <c:pt idx="41">
                  <c:v>0.6430632265807622</c:v>
                </c:pt>
                <c:pt idx="42">
                  <c:v>0.65916774493948482</c:v>
                </c:pt>
                <c:pt idx="43">
                  <c:v>0.67527485727108671</c:v>
                </c:pt>
                <c:pt idx="44">
                  <c:v>0.69138456441130847</c:v>
                </c:pt>
                <c:pt idx="45">
                  <c:v>0.70749686719633931</c:v>
                </c:pt>
                <c:pt idx="46">
                  <c:v>0.72260450917395824</c:v>
                </c:pt>
                <c:pt idx="47">
                  <c:v>0.73872184340177749</c:v>
                </c:pt>
                <c:pt idx="48">
                  <c:v>0.75584935778794093</c:v>
                </c:pt>
                <c:pt idx="49">
                  <c:v>0.77096430700529495</c:v>
                </c:pt>
                <c:pt idx="50">
                  <c:v>0.78708943805691867</c:v>
                </c:pt>
                <c:pt idx="51">
                  <c:v>0.80321716972642665</c:v>
                </c:pt>
                <c:pt idx="52">
                  <c:v>0.81934750285277291</c:v>
                </c:pt>
                <c:pt idx="53">
                  <c:v>0.83648883316280476</c:v>
                </c:pt>
                <c:pt idx="54">
                  <c:v>0.85262453444531028</c:v>
                </c:pt>
                <c:pt idx="55">
                  <c:v>0.86876283975655855</c:v>
                </c:pt>
                <c:pt idx="56">
                  <c:v>0.88490374993716625</c:v>
                </c:pt>
                <c:pt idx="57">
                  <c:v>0.90104726582819084</c:v>
                </c:pt>
                <c:pt idx="58">
                  <c:v>0.91719338827105212</c:v>
                </c:pt>
                <c:pt idx="59">
                  <c:v>0.93334211810762269</c:v>
                </c:pt>
                <c:pt idx="60">
                  <c:v>0.94949345618013814</c:v>
                </c:pt>
                <c:pt idx="61">
                  <c:v>0.96564740333128685</c:v>
                </c:pt>
                <c:pt idx="62">
                  <c:v>0.98180396040412099</c:v>
                </c:pt>
                <c:pt idx="63">
                  <c:v>0.99796312824214617</c:v>
                </c:pt>
                <c:pt idx="64">
                  <c:v>1.0141249076892436</c:v>
                </c:pt>
                <c:pt idx="65">
                  <c:v>1.0312996608443852</c:v>
                </c:pt>
                <c:pt idx="66">
                  <c:v>1.0474668294021163</c:v>
                </c:pt>
                <c:pt idx="67">
                  <c:v>1.0636366121558973</c:v>
                </c:pt>
                <c:pt idx="68">
                  <c:v>1.0798090099512627</c:v>
                </c:pt>
                <c:pt idx="69">
                  <c:v>1.0959840236342011</c:v>
                </c:pt>
                <c:pt idx="70">
                  <c:v>1.1121616540510675</c:v>
                </c:pt>
                <c:pt idx="71">
                  <c:v>1.1283419020486725</c:v>
                </c:pt>
                <c:pt idx="72">
                  <c:v>1.1445247684741926</c:v>
                </c:pt>
                <c:pt idx="73">
                  <c:v>1.1596985845663181</c:v>
                </c:pt>
                <c:pt idx="74">
                  <c:v>1.1758865266083598</c:v>
                </c:pt>
                <c:pt idx="75">
                  <c:v>1.1920770895693671</c:v>
                </c:pt>
                <c:pt idx="76">
                  <c:v>1.2082702742981377</c:v>
                </c:pt>
                <c:pt idx="77">
                  <c:v>1.2244660816439272</c:v>
                </c:pt>
                <c:pt idx="78">
                  <c:v>1.2406645124563584</c:v>
                </c:pt>
                <c:pt idx="79">
                  <c:v>1.2568655675855127</c:v>
                </c:pt>
                <c:pt idx="80">
                  <c:v>1.2740820650835418</c:v>
                </c:pt>
                <c:pt idx="81">
                  <c:v>1.2902885355523392</c:v>
                </c:pt>
                <c:pt idx="82">
                  <c:v>1.306497632943713</c:v>
                </c:pt>
                <c:pt idx="83">
                  <c:v>1.3227093581094247</c:v>
                </c:pt>
                <c:pt idx="84">
                  <c:v>1.3389237119016053</c:v>
                </c:pt>
                <c:pt idx="85">
                  <c:v>1.3551406951728446</c:v>
                </c:pt>
                <c:pt idx="86">
                  <c:v>1.3713603087761035</c:v>
                </c:pt>
                <c:pt idx="87">
                  <c:v>1.3875825535648016</c:v>
                </c:pt>
                <c:pt idx="88">
                  <c:v>1.4038074303927301</c:v>
                </c:pt>
                <c:pt idx="89">
                  <c:v>1.4200349401141401</c:v>
                </c:pt>
                <c:pt idx="90">
                  <c:v>1.436265083583665</c:v>
                </c:pt>
                <c:pt idx="91">
                  <c:v>1.4524978616563551</c:v>
                </c:pt>
                <c:pt idx="92">
                  <c:v>1.4687332751877098</c:v>
                </c:pt>
                <c:pt idx="93">
                  <c:v>1.484971325033601</c:v>
                </c:pt>
                <c:pt idx="94">
                  <c:v>1.501212012050362</c:v>
                </c:pt>
                <c:pt idx="95">
                  <c:v>1.5184706325203015</c:v>
                </c:pt>
                <c:pt idx="96">
                  <c:v>1.5347167614081374</c:v>
                </c:pt>
                <c:pt idx="97">
                  <c:v>1.5499499046951497</c:v>
                </c:pt>
                <c:pt idx="98">
                  <c:v>1.5672169394295554</c:v>
                </c:pt>
                <c:pt idx="99">
                  <c:v>1.5824550346971462</c:v>
                </c:pt>
                <c:pt idx="100">
                  <c:v>1.5987115627449711</c:v>
                </c:pt>
                <c:pt idx="101">
                  <c:v>1.6149707339695438</c:v>
                </c:pt>
                <c:pt idx="102">
                  <c:v>1.6312325492304984</c:v>
                </c:pt>
                <c:pt idx="103">
                  <c:v>1.6474970093879344</c:v>
                </c:pt>
                <c:pt idx="104">
                  <c:v>1.6637641153023248</c:v>
                </c:pt>
                <c:pt idx="105">
                  <c:v>1.6800338678346092</c:v>
                </c:pt>
                <c:pt idx="106">
                  <c:v>1.6963062678461007</c:v>
                </c:pt>
                <c:pt idx="107">
                  <c:v>1.711564048072129</c:v>
                </c:pt>
                <c:pt idx="108">
                  <c:v>1.7288590137542119</c:v>
                </c:pt>
                <c:pt idx="109">
                  <c:v>1.7451393613755857</c:v>
                </c:pt>
                <c:pt idx="110">
                  <c:v>1.7624401353739507</c:v>
                </c:pt>
                <c:pt idx="111">
                  <c:v>1.7777080102681055</c:v>
                </c:pt>
                <c:pt idx="112">
                  <c:v>1.7939963132665575</c:v>
                </c:pt>
                <c:pt idx="113">
                  <c:v>1.8102872697853636</c:v>
                </c:pt>
                <c:pt idx="114">
                  <c:v>1.8265808806892541</c:v>
                </c:pt>
                <c:pt idx="115">
                  <c:v>1.8428771468433494</c:v>
                </c:pt>
                <c:pt idx="116">
                  <c:v>1.8591760691131929</c:v>
                </c:pt>
                <c:pt idx="117">
                  <c:v>1.8754776483647846</c:v>
                </c:pt>
                <c:pt idx="118">
                  <c:v>1.8917818854645028</c:v>
                </c:pt>
                <c:pt idx="119">
                  <c:v>1.9070695223823235</c:v>
                </c:pt>
                <c:pt idx="120">
                  <c:v>1.9243983366760893</c:v>
                </c:pt>
                <c:pt idx="121">
                  <c:v>1.9396909610731583</c:v>
                </c:pt>
                <c:pt idx="122">
                  <c:v>1.9570254296876439</c:v>
                </c:pt>
                <c:pt idx="123">
                  <c:v>1.9733429690389264</c:v>
                </c:pt>
                <c:pt idx="124">
                  <c:v>1.9896631714456645</c:v>
                </c:pt>
                <c:pt idx="125">
                  <c:v>2.0059860377772214</c:v>
                </c:pt>
                <c:pt idx="126">
                  <c:v>2.0223115689034192</c:v>
                </c:pt>
                <c:pt idx="127">
                  <c:v>2.0386397656944606</c:v>
                </c:pt>
                <c:pt idx="128">
                  <c:v>2.0549706290210215</c:v>
                </c:pt>
                <c:pt idx="129">
                  <c:v>2.071304159754157</c:v>
                </c:pt>
                <c:pt idx="130">
                  <c:v>2.087640358765396</c:v>
                </c:pt>
                <c:pt idx="131">
                  <c:v>2.1039792269266488</c:v>
                </c:pt>
                <c:pt idx="132">
                  <c:v>2.1203207651102982</c:v>
                </c:pt>
                <c:pt idx="133">
                  <c:v>2.1356433828562862</c:v>
                </c:pt>
                <c:pt idx="134">
                  <c:v>2.1530118550363215</c:v>
                </c:pt>
                <c:pt idx="135">
                  <c:v>2.1683394831158878</c:v>
                </c:pt>
                <c:pt idx="136">
                  <c:v>2.185713635530909</c:v>
                </c:pt>
                <c:pt idx="137">
                  <c:v>2.2020685369268707</c:v>
                </c:pt>
                <c:pt idx="138">
                  <c:v>2.2184261135883605</c:v>
                </c:pt>
                <c:pt idx="139">
                  <c:v>2.2347863663907623</c:v>
                </c:pt>
                <c:pt idx="140">
                  <c:v>2.2511492962098427</c:v>
                </c:pt>
                <c:pt idx="141">
                  <c:v>2.2675149039218447</c:v>
                </c:pt>
                <c:pt idx="142">
                  <c:v>2.2838831904034076</c:v>
                </c:pt>
                <c:pt idx="143">
                  <c:v>2.3002541565316008</c:v>
                </c:pt>
                <c:pt idx="144">
                  <c:v>2.3166278031839584</c:v>
                </c:pt>
                <c:pt idx="145">
                  <c:v>2.3330041312384013</c:v>
                </c:pt>
                <c:pt idx="146">
                  <c:v>2.349383141573326</c:v>
                </c:pt>
                <c:pt idx="147">
                  <c:v>2.365764835067516</c:v>
                </c:pt>
                <c:pt idx="148">
                  <c:v>2.3821492126002313</c:v>
                </c:pt>
                <c:pt idx="149">
                  <c:v>2.3985362750511312</c:v>
                </c:pt>
                <c:pt idx="150">
                  <c:v>2.4149260233003069</c:v>
                </c:pt>
                <c:pt idx="151">
                  <c:v>2.4313184582283163</c:v>
                </c:pt>
                <c:pt idx="152">
                  <c:v>2.4487383651271015</c:v>
                </c:pt>
                <c:pt idx="153">
                  <c:v>2.4651363441129339</c:v>
                </c:pt>
                <c:pt idx="154">
                  <c:v>2.4815370124769354</c:v>
                </c:pt>
                <c:pt idx="155">
                  <c:v>2.4979403711013806</c:v>
                </c:pt>
                <c:pt idx="156">
                  <c:v>2.514346420869022</c:v>
                </c:pt>
                <c:pt idx="157">
                  <c:v>2.5297295374162085</c:v>
                </c:pt>
                <c:pt idx="158">
                  <c:v>2.5461408037873854</c:v>
                </c:pt>
                <c:pt idx="159">
                  <c:v>2.562554763897273</c:v>
                </c:pt>
                <c:pt idx="160">
                  <c:v>2.5789714186303372</c:v>
                </c:pt>
                <c:pt idx="161">
                  <c:v>2.5953907688714346</c:v>
                </c:pt>
                <c:pt idx="162">
                  <c:v>2.6118128155059033</c:v>
                </c:pt>
                <c:pt idx="163">
                  <c:v>2.628237559419472</c:v>
                </c:pt>
                <c:pt idx="164">
                  <c:v>2.6446650014983502</c:v>
                </c:pt>
                <c:pt idx="165">
                  <c:v>2.6610951426291418</c:v>
                </c:pt>
                <c:pt idx="166">
                  <c:v>2.6775279836989299</c:v>
                </c:pt>
                <c:pt idx="167">
                  <c:v>2.693963525595203</c:v>
                </c:pt>
                <c:pt idx="168">
                  <c:v>2.7104017692058862</c:v>
                </c:pt>
                <c:pt idx="169">
                  <c:v>2.7268427154193775</c:v>
                </c:pt>
                <c:pt idx="170">
                  <c:v>2.743286365124467</c:v>
                </c:pt>
                <c:pt idx="171">
                  <c:v>2.7597327192104295</c:v>
                </c:pt>
                <c:pt idx="172">
                  <c:v>2.776181778566932</c:v>
                </c:pt>
                <c:pt idx="173">
                  <c:v>2.7926335440841275</c:v>
                </c:pt>
                <c:pt idx="174">
                  <c:v>2.8090880166525611</c:v>
                </c:pt>
                <c:pt idx="175">
                  <c:v>2.8255451971632652</c:v>
                </c:pt>
                <c:pt idx="176">
                  <c:v>2.8420050865076765</c:v>
                </c:pt>
                <c:pt idx="177">
                  <c:v>2.8584676855776729</c:v>
                </c:pt>
                <c:pt idx="178">
                  <c:v>2.8749329952656066</c:v>
                </c:pt>
                <c:pt idx="179">
                  <c:v>2.8914010164642243</c:v>
                </c:pt>
                <c:pt idx="180">
                  <c:v>2.9089012609975975</c:v>
                </c:pt>
                <c:pt idx="181">
                  <c:v>2.9243451969668466</c:v>
                </c:pt>
                <c:pt idx="182">
                  <c:v>2.9408213580585985</c:v>
                </c:pt>
                <c:pt idx="183">
                  <c:v>2.9573002342365413</c:v>
                </c:pt>
                <c:pt idx="184">
                  <c:v>2.9737818263956433</c:v>
                </c:pt>
                <c:pt idx="185">
                  <c:v>2.990266135431348</c:v>
                </c:pt>
                <c:pt idx="186">
                  <c:v>3.0067531622394972</c:v>
                </c:pt>
                <c:pt idx="187">
                  <c:v>3.0232429077164222</c:v>
                </c:pt>
                <c:pt idx="188">
                  <c:v>3.0397353727588494</c:v>
                </c:pt>
                <c:pt idx="189">
                  <c:v>3.0562305582639979</c:v>
                </c:pt>
                <c:pt idx="190">
                  <c:v>3.07169726620605</c:v>
                </c:pt>
                <c:pt idx="191">
                  <c:v>3.0881977251625061</c:v>
                </c:pt>
                <c:pt idx="192">
                  <c:v>3.1047009072197391</c:v>
                </c:pt>
                <c:pt idx="193">
                  <c:v>3.122238522871104</c:v>
                </c:pt>
                <c:pt idx="194">
                  <c:v>3.1387473241632726</c:v>
                </c:pt>
                <c:pt idx="195">
                  <c:v>3.1552588513106423</c:v>
                </c:pt>
                <c:pt idx="196">
                  <c:v>3.1717731052135463</c:v>
                </c:pt>
                <c:pt idx="197">
                  <c:v>3.1882900867727173</c:v>
                </c:pt>
                <c:pt idx="198">
                  <c:v>3.2048097968893789</c:v>
                </c:pt>
                <c:pt idx="199">
                  <c:v>3.2213322364651575</c:v>
                </c:pt>
                <c:pt idx="200">
                  <c:v>3.2378574064021719</c:v>
                </c:pt>
                <c:pt idx="201">
                  <c:v>3.2543853076029521</c:v>
                </c:pt>
                <c:pt idx="202">
                  <c:v>3.2709159409704784</c:v>
                </c:pt>
                <c:pt idx="203">
                  <c:v>3.2874493074082118</c:v>
                </c:pt>
                <c:pt idx="204">
                  <c:v>3.3039854078200155</c:v>
                </c:pt>
                <c:pt idx="205">
                  <c:v>3.3205242431102469</c:v>
                </c:pt>
                <c:pt idx="206">
                  <c:v>3.337065814183668</c:v>
                </c:pt>
                <c:pt idx="207">
                  <c:v>3.3536101219455334</c:v>
                </c:pt>
                <c:pt idx="208">
                  <c:v>3.3701571673015027</c:v>
                </c:pt>
                <c:pt idx="209">
                  <c:v>3.3867069511577306</c:v>
                </c:pt>
                <c:pt idx="210">
                  <c:v>3.4032594744207882</c:v>
                </c:pt>
                <c:pt idx="211">
                  <c:v>3.4198147379976951</c:v>
                </c:pt>
                <c:pt idx="212">
                  <c:v>3.4363727427959567</c:v>
                </c:pt>
                <c:pt idx="213">
                  <c:v>3.4529334897234842</c:v>
                </c:pt>
                <c:pt idx="214">
                  <c:v>3.4694969796886852</c:v>
                </c:pt>
                <c:pt idx="215">
                  <c:v>3.4860632136003726</c:v>
                </c:pt>
                <c:pt idx="216">
                  <c:v>3.5026321923678569</c:v>
                </c:pt>
                <c:pt idx="217">
                  <c:v>3.5192039169008669</c:v>
                </c:pt>
                <c:pt idx="218">
                  <c:v>3.5357783881095841</c:v>
                </c:pt>
                <c:pt idx="219">
                  <c:v>3.552355606904674</c:v>
                </c:pt>
                <c:pt idx="220">
                  <c:v>3.5689355741972135</c:v>
                </c:pt>
                <c:pt idx="221">
                  <c:v>3.5855182908987766</c:v>
                </c:pt>
                <c:pt idx="222">
                  <c:v>3.602103757921344</c:v>
                </c:pt>
                <c:pt idx="223">
                  <c:v>3.6197288311887816</c:v>
                </c:pt>
                <c:pt idx="224">
                  <c:v>3.6363199736306937</c:v>
                </c:pt>
                <c:pt idx="225">
                  <c:v>3.6518766700420229</c:v>
                </c:pt>
                <c:pt idx="226">
                  <c:v>3.6684731474777839</c:v>
                </c:pt>
                <c:pt idx="227">
                  <c:v>3.6850723798014093</c:v>
                </c:pt>
                <c:pt idx="228">
                  <c:v>3.7016743679276209</c:v>
                </c:pt>
                <c:pt idx="229">
                  <c:v>3.7182791127715951</c:v>
                </c:pt>
                <c:pt idx="230">
                  <c:v>3.7348866152489975</c:v>
                </c:pt>
                <c:pt idx="231">
                  <c:v>3.7514968762759069</c:v>
                </c:pt>
                <c:pt idx="232">
                  <c:v>3.7681098967689022</c:v>
                </c:pt>
                <c:pt idx="233">
                  <c:v>3.7847256776449747</c:v>
                </c:pt>
                <c:pt idx="234">
                  <c:v>3.8013442198216172</c:v>
                </c:pt>
                <c:pt idx="235">
                  <c:v>3.8179655242167478</c:v>
                </c:pt>
                <c:pt idx="236">
                  <c:v>3.8345895917487409</c:v>
                </c:pt>
                <c:pt idx="237">
                  <c:v>3.8512164233364627</c:v>
                </c:pt>
                <c:pt idx="238">
                  <c:v>3.8678460198991944</c:v>
                </c:pt>
                <c:pt idx="239">
                  <c:v>3.8844783823567188</c:v>
                </c:pt>
                <c:pt idx="240">
                  <c:v>3.9011135116292346</c:v>
                </c:pt>
                <c:pt idx="241">
                  <c:v>3.917751408637443</c:v>
                </c:pt>
                <c:pt idx="242">
                  <c:v>3.9343920743024738</c:v>
                </c:pt>
                <c:pt idx="243">
                  <c:v>3.9510355095459122</c:v>
                </c:pt>
                <c:pt idx="244">
                  <c:v>3.9676817152898427</c:v>
                </c:pt>
                <c:pt idx="245">
                  <c:v>3.9843306924567621</c:v>
                </c:pt>
                <c:pt idx="246">
                  <c:v>4.0009824419696729</c:v>
                </c:pt>
                <c:pt idx="247">
                  <c:v>4.0176369647519952</c:v>
                </c:pt>
                <c:pt idx="248">
                  <c:v>4.0332530993739866</c:v>
                </c:pt>
                <c:pt idx="249">
                  <c:v>4.0499129979953929</c:v>
                </c:pt>
                <c:pt idx="250">
                  <c:v>4.0676171819568641</c:v>
                </c:pt>
                <c:pt idx="251">
                  <c:v>4.0842828070605313</c:v>
                </c:pt>
                <c:pt idx="252">
                  <c:v>4.1009512100577696</c:v>
                </c:pt>
                <c:pt idx="253">
                  <c:v>4.117622391874785</c:v>
                </c:pt>
                <c:pt idx="254">
                  <c:v>4.1342963534382431</c:v>
                </c:pt>
                <c:pt idx="255">
                  <c:v>4.1509730956753099</c:v>
                </c:pt>
                <c:pt idx="256">
                  <c:v>4.1666100677639015</c:v>
                </c:pt>
                <c:pt idx="257">
                  <c:v>4.1843349258811129</c:v>
                </c:pt>
                <c:pt idx="258">
                  <c:v>4.1999771160281831</c:v>
                </c:pt>
                <c:pt idx="259">
                  <c:v>4.217707889918616</c:v>
                </c:pt>
                <c:pt idx="260">
                  <c:v>4.2333553016078618</c:v>
                </c:pt>
                <c:pt idx="261">
                  <c:v>4.2500485732148601</c:v>
                </c:pt>
                <c:pt idx="262">
                  <c:v>4.2667446319402851</c:v>
                </c:pt>
                <c:pt idx="263">
                  <c:v>4.2834434787149913</c:v>
                </c:pt>
                <c:pt idx="264">
                  <c:v>4.3011890593291051</c:v>
                </c:pt>
                <c:pt idx="265">
                  <c:v>4.3178936593971766</c:v>
                </c:pt>
                <c:pt idx="266">
                  <c:v>4.3346010503681089</c:v>
                </c:pt>
                <c:pt idx="267">
                  <c:v>4.3513112331746093</c:v>
                </c:pt>
                <c:pt idx="268">
                  <c:v>4.3680242087498993</c:v>
                </c:pt>
                <c:pt idx="269">
                  <c:v>4.3847399780276328</c:v>
                </c:pt>
                <c:pt idx="270">
                  <c:v>4.4014585419419303</c:v>
                </c:pt>
                <c:pt idx="271">
                  <c:v>4.4181799014274201</c:v>
                </c:pt>
                <c:pt idx="272">
                  <c:v>4.4349040574191489</c:v>
                </c:pt>
                <c:pt idx="273">
                  <c:v>4.4505854942890677</c:v>
                </c:pt>
                <c:pt idx="274">
                  <c:v>4.4673150711743572</c:v>
                </c:pt>
                <c:pt idx="275">
                  <c:v>4.4840474473153735</c:v>
                </c:pt>
                <c:pt idx="276">
                  <c:v>4.5007826236490596</c:v>
                </c:pt>
                <c:pt idx="277">
                  <c:v>4.5175206011127944</c:v>
                </c:pt>
                <c:pt idx="278">
                  <c:v>4.5353077724239927</c:v>
                </c:pt>
                <c:pt idx="279">
                  <c:v>4.5520515301809308</c:v>
                </c:pt>
                <c:pt idx="280">
                  <c:v>4.5677513496652535</c:v>
                </c:pt>
                <c:pt idx="281">
                  <c:v>4.585547458645344</c:v>
                </c:pt>
                <c:pt idx="282">
                  <c:v>4.6012525382238501</c:v>
                </c:pt>
                <c:pt idx="283">
                  <c:v>4.619054610641526</c:v>
                </c:pt>
                <c:pt idx="284">
                  <c:v>4.6347649538401106</c:v>
                </c:pt>
                <c:pt idx="285">
                  <c:v>4.6515253741468774</c:v>
                </c:pt>
                <c:pt idx="286">
                  <c:v>4.6693363992184533</c:v>
                </c:pt>
                <c:pt idx="287">
                  <c:v>4.685054644465918</c:v>
                </c:pt>
                <c:pt idx="288">
                  <c:v>4.7028716429776445</c:v>
                </c:pt>
                <c:pt idx="289">
                  <c:v>4.7185951606754086</c:v>
                </c:pt>
                <c:pt idx="290">
                  <c:v>4.7353696383470307</c:v>
                </c:pt>
                <c:pt idx="291">
                  <c:v>4.752146930321743</c:v>
                </c:pt>
                <c:pt idx="292">
                  <c:v>4.7689270375440556</c:v>
                </c:pt>
                <c:pt idx="293">
                  <c:v>4.7867589872003169</c:v>
                </c:pt>
                <c:pt idx="294">
                  <c:v>4.8035449038556948</c:v>
                </c:pt>
                <c:pt idx="295">
                  <c:v>4.8203336386540991</c:v>
                </c:pt>
                <c:pt idx="296">
                  <c:v>4.8371251925419729</c:v>
                </c:pt>
                <c:pt idx="297">
                  <c:v>4.8539195664661889</c:v>
                </c:pt>
                <c:pt idx="298">
                  <c:v>4.8707167613741449</c:v>
                </c:pt>
                <c:pt idx="299">
                  <c:v>4.8875167782136684</c:v>
                </c:pt>
                <c:pt idx="300">
                  <c:v>4.9043196179331137</c:v>
                </c:pt>
                <c:pt idx="301">
                  <c:v>4.9200748447621923</c:v>
                </c:pt>
                <c:pt idx="302">
                  <c:v>4.93688315651191</c:v>
                </c:pt>
                <c:pt idx="303">
                  <c:v>4.9536942939300088</c:v>
                </c:pt>
                <c:pt idx="304">
                  <c:v>4.9705082579667259</c:v>
                </c:pt>
                <c:pt idx="305">
                  <c:v>4.987325049572731</c:v>
                </c:pt>
                <c:pt idx="306">
                  <c:v>5.0030933605564929</c:v>
                </c:pt>
                <c:pt idx="307">
                  <c:v>5.0220186163667897</c:v>
                </c:pt>
                <c:pt idx="308">
                  <c:v>5.0377923993206934</c:v>
                </c:pt>
                <c:pt idx="309">
                  <c:v>5.0546205107204383</c:v>
                </c:pt>
                <c:pt idx="310">
                  <c:v>5.0714514544501377</c:v>
                </c:pt>
                <c:pt idx="311">
                  <c:v>5.0882852314633933</c:v>
                </c:pt>
                <c:pt idx="312">
                  <c:v>5.1051218427142375</c:v>
                </c:pt>
                <c:pt idx="313">
                  <c:v>5.1219612891572339</c:v>
                </c:pt>
                <c:pt idx="314">
                  <c:v>5.138803571747383</c:v>
                </c:pt>
                <c:pt idx="315">
                  <c:v>5.1556486914402111</c:v>
                </c:pt>
                <c:pt idx="316">
                  <c:v>5.1724966491916842</c:v>
                </c:pt>
                <c:pt idx="317">
                  <c:v>5.1893474459582949</c:v>
                </c:pt>
                <c:pt idx="318">
                  <c:v>5.2062010826969871</c:v>
                </c:pt>
                <c:pt idx="319">
                  <c:v>5.2230575603651879</c:v>
                </c:pt>
                <c:pt idx="320">
                  <c:v>5.2399168799208429</c:v>
                </c:pt>
                <c:pt idx="321">
                  <c:v>5.2557250738676071</c:v>
                </c:pt>
                <c:pt idx="322">
                  <c:v>5.2736440485285838</c:v>
                </c:pt>
                <c:pt idx="323">
                  <c:v>5.290511899498938</c:v>
                </c:pt>
                <c:pt idx="324">
                  <c:v>5.3073825961932881</c:v>
                </c:pt>
                <c:pt idx="325">
                  <c:v>5.3242561395719576</c:v>
                </c:pt>
                <c:pt idx="326">
                  <c:v>5.3411325305958064</c:v>
                </c:pt>
                <c:pt idx="327">
                  <c:v>5.3580117702261436</c:v>
                </c:pt>
                <c:pt idx="328">
                  <c:v>5.3748938594247653</c:v>
                </c:pt>
                <c:pt idx="329">
                  <c:v>5.3917787991539932</c:v>
                </c:pt>
                <c:pt idx="330">
                  <c:v>5.4076110198671081</c:v>
                </c:pt>
                <c:pt idx="331">
                  <c:v>5.4255572340558356</c:v>
                </c:pt>
                <c:pt idx="332">
                  <c:v>5.4413948039722149</c:v>
                </c:pt>
                <c:pt idx="333">
                  <c:v>5.4582909770292281</c:v>
                </c:pt>
                <c:pt idx="334">
                  <c:v>5.4751900053753104</c:v>
                </c:pt>
                <c:pt idx="335">
                  <c:v>5.492091889975681</c:v>
                </c:pt>
                <c:pt idx="336">
                  <c:v>5.5089966317960011</c:v>
                </c:pt>
                <c:pt idx="337">
                  <c:v>5.5269610517256424</c:v>
                </c:pt>
                <c:pt idx="338">
                  <c:v>5.5438716896140692</c:v>
                </c:pt>
                <c:pt idx="339">
                  <c:v>5.5607851876829022</c:v>
                </c:pt>
                <c:pt idx="340">
                  <c:v>5.5777015468998448</c:v>
                </c:pt>
                <c:pt idx="341">
                  <c:v>5.5946207682330389</c:v>
                </c:pt>
                <c:pt idx="342">
                  <c:v>5.610485138477264</c:v>
                </c:pt>
                <c:pt idx="343">
                  <c:v>5.628467801123362</c:v>
                </c:pt>
                <c:pt idx="344">
                  <c:v>5.6453956146192841</c:v>
                </c:pt>
                <c:pt idx="345">
                  <c:v>5.6623262941090626</c:v>
                </c:pt>
                <c:pt idx="346">
                  <c:v>5.6792598405633115</c:v>
                </c:pt>
                <c:pt idx="347">
                  <c:v>5.6951376450138724</c:v>
                </c:pt>
                <c:pt idx="348">
                  <c:v>5.7120767489757833</c:v>
                </c:pt>
                <c:pt idx="349">
                  <c:v>5.7290187227562415</c:v>
                </c:pt>
                <c:pt idx="350">
                  <c:v>5.7459635673278422</c:v>
                </c:pt>
                <c:pt idx="351">
                  <c:v>5.7639706113083911</c:v>
                </c:pt>
                <c:pt idx="352">
                  <c:v>5.7809213799603976</c:v>
                </c:pt>
                <c:pt idx="353">
                  <c:v>5.7978750223851039</c:v>
                </c:pt>
                <c:pt idx="354">
                  <c:v>5.8148315395571188</c:v>
                </c:pt>
                <c:pt idx="355">
                  <c:v>5.8317909324514972</c:v>
                </c:pt>
                <c:pt idx="356">
                  <c:v>5.848753202043838</c:v>
                </c:pt>
                <c:pt idx="357">
                  <c:v>5.8657183493101899</c:v>
                </c:pt>
                <c:pt idx="358">
                  <c:v>5.882686375227145</c:v>
                </c:pt>
                <c:pt idx="359">
                  <c:v>5.8996572807717484</c:v>
                </c:pt>
                <c:pt idx="360">
                  <c:v>5.9166310669215836</c:v>
                </c:pt>
                <c:pt idx="361">
                  <c:v>5.9336077346547018</c:v>
                </c:pt>
                <c:pt idx="362">
                  <c:v>5.9505872849496519</c:v>
                </c:pt>
                <c:pt idx="363">
                  <c:v>5.9675697187855157</c:v>
                </c:pt>
                <c:pt idx="364">
                  <c:v>5.983493370218584</c:v>
                </c:pt>
                <c:pt idx="365">
                  <c:v>6.0026050995697249</c:v>
                </c:pt>
                <c:pt idx="366">
                  <c:v>6.0185343313365589</c:v>
                </c:pt>
                <c:pt idx="367">
                  <c:v>6.0355283091365939</c:v>
                </c:pt>
                <c:pt idx="368">
                  <c:v>6.0525251753802998</c:v>
                </c:pt>
                <c:pt idx="369">
                  <c:v>6.0695249310497585</c:v>
                </c:pt>
                <c:pt idx="370">
                  <c:v>6.086527577127514</c:v>
                </c:pt>
                <c:pt idx="371">
                  <c:v>6.1035331145966136</c:v>
                </c:pt>
                <c:pt idx="372">
                  <c:v>6.120541544440643</c:v>
                </c:pt>
                <c:pt idx="373">
                  <c:v>6.1375528676436391</c:v>
                </c:pt>
                <c:pt idx="374">
                  <c:v>6.1545670851901919</c:v>
                </c:pt>
                <c:pt idx="375">
                  <c:v>6.1715841980653448</c:v>
                </c:pt>
                <c:pt idx="376">
                  <c:v>6.1875403718087529</c:v>
                </c:pt>
                <c:pt idx="377">
                  <c:v>6.2056271137442938</c:v>
                </c:pt>
                <c:pt idx="378">
                  <c:v>6.2215887207927745</c:v>
                </c:pt>
                <c:pt idx="379">
                  <c:v>6.2407460128617043</c:v>
                </c:pt>
                <c:pt idx="380">
                  <c:v>6.2567132268829058</c:v>
                </c:pt>
                <c:pt idx="381">
                  <c:v>6.2737477324443471</c:v>
                </c:pt>
                <c:pt idx="382">
                  <c:v>6.2907851402439627</c:v>
                </c:pt>
                <c:pt idx="383">
                  <c:v>6.307825451270876</c:v>
                </c:pt>
                <c:pt idx="384">
                  <c:v>6.3248686665146732</c:v>
                </c:pt>
                <c:pt idx="385">
                  <c:v>6.3419147869654875</c:v>
                </c:pt>
                <c:pt idx="386">
                  <c:v>6.3589638136139142</c:v>
                </c:pt>
                <c:pt idx="387">
                  <c:v>6.3760157474511052</c:v>
                </c:pt>
                <c:pt idx="388">
                  <c:v>6.392004576623207</c:v>
                </c:pt>
                <c:pt idx="389">
                  <c:v>6.4101283406587664</c:v>
                </c:pt>
                <c:pt idx="390">
                  <c:v>6.4261226254017911</c:v>
                </c:pt>
                <c:pt idx="391">
                  <c:v>6.4431860159388901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6.4954607689575754</c:v>
                </c:pt>
                <c:pt idx="395">
                  <c:v>6.5125359960462283</c:v>
                </c:pt>
                <c:pt idx="396">
                  <c:v>6.5296141392666138</c:v>
                </c:pt>
                <c:pt idx="397">
                  <c:v>6.5466951996149669</c:v>
                </c:pt>
                <c:pt idx="398">
                  <c:v>6.5637791780879899</c:v>
                </c:pt>
                <c:pt idx="399">
                  <c:v>6.5808660756829367</c:v>
                </c:pt>
                <c:pt idx="400">
                  <c:v>6.5979558933975317</c:v>
                </c:pt>
                <c:pt idx="401">
                  <c:v>6.6150486322300557</c:v>
                </c:pt>
                <c:pt idx="402">
                  <c:v>6.6321442931792634</c:v>
                </c:pt>
                <c:pt idx="403">
                  <c:v>6.6492428772444256</c:v>
                </c:pt>
                <c:pt idx="404">
                  <c:v>6.6663443854253472</c:v>
                </c:pt>
                <c:pt idx="405">
                  <c:v>6.6834488187223471</c:v>
                </c:pt>
                <c:pt idx="406">
                  <c:v>6.7016254852786767</c:v>
                </c:pt>
                <c:pt idx="407">
                  <c:v>6.7187359547889329</c:v>
                </c:pt>
                <c:pt idx="408">
                  <c:v>6.7358493524818792</c:v>
                </c:pt>
                <c:pt idx="409">
                  <c:v>6.7529656793599333</c:v>
                </c:pt>
                <c:pt idx="410">
                  <c:v>6.770084936425981</c:v>
                </c:pt>
                <c:pt idx="411">
                  <c:v>6.7872071246834711</c:v>
                </c:pt>
                <c:pt idx="412">
                  <c:v>6.8032618391848585</c:v>
                </c:pt>
                <c:pt idx="413">
                  <c:v>6.8214602987890078</c:v>
                </c:pt>
                <c:pt idx="414">
                  <c:v>6.8375205139233399</c:v>
                </c:pt>
                <c:pt idx="415">
                  <c:v>6.8546542535110024</c:v>
                </c:pt>
                <c:pt idx="416">
                  <c:v>6.8717909292520556</c:v>
                </c:pt>
                <c:pt idx="417">
                  <c:v>6.8889305421530143</c:v>
                </c:pt>
                <c:pt idx="418">
                  <c:v>6.9060730932208614</c:v>
                </c:pt>
                <c:pt idx="419">
                  <c:v>6.9232185834631501</c:v>
                </c:pt>
                <c:pt idx="420">
                  <c:v>6.9414388884357194</c:v>
                </c:pt>
                <c:pt idx="421">
                  <c:v>6.9585904439094541</c:v>
                </c:pt>
                <c:pt idx="422">
                  <c:v>6.9757449416463793</c:v>
                </c:pt>
                <c:pt idx="423">
                  <c:v>6.9929023826561423</c:v>
                </c:pt>
                <c:pt idx="424">
                  <c:v>7.0100627679489076</c:v>
                </c:pt>
                <c:pt idx="425">
                  <c:v>7.0272260985353387</c:v>
                </c:pt>
                <c:pt idx="426">
                  <c:v>7.0443923754266171</c:v>
                </c:pt>
                <c:pt idx="427">
                  <c:v>7.06156159963448</c:v>
                </c:pt>
                <c:pt idx="428">
                  <c:v>7.0787337721711445</c:v>
                </c:pt>
                <c:pt idx="429">
                  <c:v>7.0959088940493906</c:v>
                </c:pt>
                <c:pt idx="430">
                  <c:v>7.1130869662824736</c:v>
                </c:pt>
                <c:pt idx="431">
                  <c:v>7.1302679898842216</c:v>
                </c:pt>
                <c:pt idx="432">
                  <c:v>7.1474519658689468</c:v>
                </c:pt>
                <c:pt idx="433">
                  <c:v>7.1646388952514837</c:v>
                </c:pt>
                <c:pt idx="434">
                  <c:v>7.1818287790472297</c:v>
                </c:pt>
                <c:pt idx="435">
                  <c:v>7.1990216182720532</c:v>
                </c:pt>
                <c:pt idx="436">
                  <c:v>7.2172922493582332</c:v>
                </c:pt>
                <c:pt idx="437">
                  <c:v>7.2344911873662143</c:v>
                </c:pt>
                <c:pt idx="438">
                  <c:v>7.2506178786879119</c:v>
                </c:pt>
                <c:pt idx="439">
                  <c:v>7.2678225497985496</c:v>
                </c:pt>
                <c:pt idx="440">
                  <c:v>7.2850301814256113</c:v>
                </c:pt>
                <c:pt idx="441">
                  <c:v>7.3022407745881646</c:v>
                </c:pt>
                <c:pt idx="442">
                  <c:v>7.3194543303057564</c:v>
                </c:pt>
                <c:pt idx="443">
                  <c:v>7.3366708495985078</c:v>
                </c:pt>
                <c:pt idx="444">
                  <c:v>7.3538903334870218</c:v>
                </c:pt>
                <c:pt idx="445">
                  <c:v>7.371112782992471</c:v>
                </c:pt>
                <c:pt idx="446">
                  <c:v>7.3883381991365269</c:v>
                </c:pt>
                <c:pt idx="447">
                  <c:v>7.4055665829413826</c:v>
                </c:pt>
                <c:pt idx="448">
                  <c:v>7.4227979354297871</c:v>
                </c:pt>
                <c:pt idx="449">
                  <c:v>7.440032257625016</c:v>
                </c:pt>
                <c:pt idx="450">
                  <c:v>7.4572695505508548</c:v>
                </c:pt>
                <c:pt idx="451">
                  <c:v>7.4755874304691092</c:v>
                </c:pt>
                <c:pt idx="452">
                  <c:v>7.4928308537624293</c:v>
                </c:pt>
                <c:pt idx="453">
                  <c:v>7.5089992639578789</c:v>
                </c:pt>
                <c:pt idx="454">
                  <c:v>7.5262484500546858</c:v>
                </c:pt>
                <c:pt idx="455">
                  <c:v>7.5435006120090087</c:v>
                </c:pt>
                <c:pt idx="456">
                  <c:v>7.56075575084785</c:v>
                </c:pt>
                <c:pt idx="457">
                  <c:v>7.5780138675987043</c:v>
                </c:pt>
                <c:pt idx="458">
                  <c:v>7.5952749632896017</c:v>
                </c:pt>
                <c:pt idx="459">
                  <c:v>7.6125390389491372</c:v>
                </c:pt>
                <c:pt idx="460">
                  <c:v>7.6298060956063933</c:v>
                </c:pt>
                <c:pt idx="461">
                  <c:v>7.6470761342910354</c:v>
                </c:pt>
                <c:pt idx="462">
                  <c:v>7.6643491560332082</c:v>
                </c:pt>
                <c:pt idx="463">
                  <c:v>7.6816251618636437</c:v>
                </c:pt>
                <c:pt idx="464">
                  <c:v>7.6999841888867815</c:v>
                </c:pt>
                <c:pt idx="465">
                  <c:v>7.7172663526566989</c:v>
                </c:pt>
                <c:pt idx="466">
                  <c:v>7.7345515036747194</c:v>
                </c:pt>
                <c:pt idx="467">
                  <c:v>7.7518396429737333</c:v>
                </c:pt>
                <c:pt idx="468">
                  <c:v>7.769130771587168</c:v>
                </c:pt>
                <c:pt idx="469">
                  <c:v>7.7864248905489628</c:v>
                </c:pt>
                <c:pt idx="470">
                  <c:v>7.8037220008935915</c:v>
                </c:pt>
                <c:pt idx="471">
                  <c:v>7.8210221036561052</c:v>
                </c:pt>
                <c:pt idx="472">
                  <c:v>7.83832519987204</c:v>
                </c:pt>
                <c:pt idx="473">
                  <c:v>7.8556312905775219</c:v>
                </c:pt>
                <c:pt idx="474">
                  <c:v>7.8718584711405111</c:v>
                </c:pt>
                <c:pt idx="475">
                  <c:v>7.8902524596041603</c:v>
                </c:pt>
                <c:pt idx="476">
                  <c:v>7.9064852596354749</c:v>
                </c:pt>
                <c:pt idx="477">
                  <c:v>7.9238031512254654</c:v>
                </c:pt>
                <c:pt idx="478">
                  <c:v>7.9411240424286138</c:v>
                </c:pt>
                <c:pt idx="479">
                  <c:v>7.9595307771799853</c:v>
                </c:pt>
                <c:pt idx="480">
                  <c:v>7.9768578583682279</c:v>
                </c:pt>
                <c:pt idx="481">
                  <c:v>7.9941879423541886</c:v>
                </c:pt>
                <c:pt idx="482">
                  <c:v>8.0115210301788462</c:v>
                </c:pt>
                <c:pt idx="483">
                  <c:v>8.0288571228836858</c:v>
                </c:pt>
                <c:pt idx="484">
                  <c:v>8.0461962215107317</c:v>
                </c:pt>
                <c:pt idx="485">
                  <c:v>8.0635383271025898</c:v>
                </c:pt>
                <c:pt idx="486">
                  <c:v>8.08088344070236</c:v>
                </c:pt>
                <c:pt idx="487">
                  <c:v>8.0982315633537301</c:v>
                </c:pt>
                <c:pt idx="488">
                  <c:v>8.115582696100887</c:v>
                </c:pt>
                <c:pt idx="489">
                  <c:v>8.1329368399886057</c:v>
                </c:pt>
                <c:pt idx="490">
                  <c:v>8.1502939960621728</c:v>
                </c:pt>
                <c:pt idx="491">
                  <c:v>8.1687392760215918</c:v>
                </c:pt>
                <c:pt idx="492">
                  <c:v>8.1861026480320458</c:v>
                </c:pt>
                <c:pt idx="493">
                  <c:v>8.2034690354329545</c:v>
                </c:pt>
                <c:pt idx="494">
                  <c:v>8.2208384392718443</c:v>
                </c:pt>
                <c:pt idx="495">
                  <c:v>8.238210860596757</c:v>
                </c:pt>
                <c:pt idx="496">
                  <c:v>8.2555863004562848</c:v>
                </c:pt>
                <c:pt idx="497">
                  <c:v>8.2729647598996028</c:v>
                </c:pt>
                <c:pt idx="498">
                  <c:v>8.2903462399763796</c:v>
                </c:pt>
                <c:pt idx="499">
                  <c:v>8.3077307417368882</c:v>
                </c:pt>
                <c:pt idx="500">
                  <c:v>8.3251182662318932</c:v>
                </c:pt>
                <c:pt idx="501">
                  <c:v>8.3425088145127599</c:v>
                </c:pt>
                <c:pt idx="502">
                  <c:v>8.3599023876313669</c:v>
                </c:pt>
                <c:pt idx="503">
                  <c:v>8.376211610533046</c:v>
                </c:pt>
                <c:pt idx="504">
                  <c:v>8.3946986125920819</c:v>
                </c:pt>
                <c:pt idx="505">
                  <c:v>8.4110135119381475</c:v>
                </c:pt>
                <c:pt idx="506">
                  <c:v>8.4295069495401496</c:v>
                </c:pt>
                <c:pt idx="507">
                  <c:v>8.4469156626449973</c:v>
                </c:pt>
                <c:pt idx="508">
                  <c:v>8.4643274069104688</c:v>
                </c:pt>
                <c:pt idx="509">
                  <c:v>8.4817421833922939</c:v>
                </c:pt>
                <c:pt idx="510">
                  <c:v>8.4991599931467494</c:v>
                </c:pt>
                <c:pt idx="511">
                  <c:v>8.5165808372306966</c:v>
                </c:pt>
                <c:pt idx="512">
                  <c:v>8.5340047167015367</c:v>
                </c:pt>
                <c:pt idx="513">
                  <c:v>8.5514316326172093</c:v>
                </c:pt>
                <c:pt idx="514">
                  <c:v>8.5688615860362045</c:v>
                </c:pt>
                <c:pt idx="515">
                  <c:v>8.5862945780176023</c:v>
                </c:pt>
                <c:pt idx="516">
                  <c:v>8.6037306096209853</c:v>
                </c:pt>
                <c:pt idx="517">
                  <c:v>8.6211696819065438</c:v>
                </c:pt>
                <c:pt idx="518">
                  <c:v>8.6386117959349722</c:v>
                </c:pt>
                <c:pt idx="519">
                  <c:v>8.6560569527675675</c:v>
                </c:pt>
                <c:pt idx="520">
                  <c:v>8.6735051534661469</c:v>
                </c:pt>
                <c:pt idx="521">
                  <c:v>8.692047203070171</c:v>
                </c:pt>
                <c:pt idx="522">
                  <c:v>8.7095016850981803</c:v>
                </c:pt>
                <c:pt idx="523">
                  <c:v>8.726959214247497</c:v>
                </c:pt>
                <c:pt idx="524">
                  <c:v>8.7444197915821871</c:v>
                </c:pt>
                <c:pt idx="525">
                  <c:v>8.7618834181669225</c:v>
                </c:pt>
                <c:pt idx="526">
                  <c:v>8.7793500950668832</c:v>
                </c:pt>
                <c:pt idx="527">
                  <c:v>8.7968198233478603</c:v>
                </c:pt>
                <c:pt idx="528">
                  <c:v>8.814292604076158</c:v>
                </c:pt>
                <c:pt idx="529">
                  <c:v>8.8306761091998816</c:v>
                </c:pt>
                <c:pt idx="530">
                  <c:v>8.8481548070813858</c:v>
                </c:pt>
                <c:pt idx="531">
                  <c:v>8.8656365605457808</c:v>
                </c:pt>
                <c:pt idx="532">
                  <c:v>8.8831213706615699</c:v>
                </c:pt>
                <c:pt idx="533">
                  <c:v>8.9006092384978626</c:v>
                </c:pt>
                <c:pt idx="534">
                  <c:v>8.9181001651242955</c:v>
                </c:pt>
                <c:pt idx="535">
                  <c:v>8.9366876273878493</c:v>
                </c:pt>
                <c:pt idx="536">
                  <c:v>8.9541848661495109</c:v>
                </c:pt>
                <c:pt idx="537">
                  <c:v>8.9716851669805866</c:v>
                </c:pt>
                <c:pt idx="538">
                  <c:v>8.9891885309530331</c:v>
                </c:pt>
                <c:pt idx="539">
                  <c:v>9.0066949591393328</c:v>
                </c:pt>
                <c:pt idx="540">
                  <c:v>9.0242044526125298</c:v>
                </c:pt>
                <c:pt idx="541">
                  <c:v>9.0417170124462647</c:v>
                </c:pt>
                <c:pt idx="542">
                  <c:v>9.059232639714704</c:v>
                </c:pt>
                <c:pt idx="543">
                  <c:v>9.0767513354926166</c:v>
                </c:pt>
                <c:pt idx="544">
                  <c:v>9.0942731008552933</c:v>
                </c:pt>
                <c:pt idx="545">
                  <c:v>9.1117979368786397</c:v>
                </c:pt>
                <c:pt idx="546">
                  <c:v>9.1293258446390855</c:v>
                </c:pt>
                <c:pt idx="547">
                  <c:v>9.1468568252136322</c:v>
                </c:pt>
                <c:pt idx="548">
                  <c:v>9.1654868601714359</c:v>
                </c:pt>
                <c:pt idx="549">
                  <c:v>9.1830241818289338</c:v>
                </c:pt>
                <c:pt idx="550">
                  <c:v>9.2005645796024282</c:v>
                </c:pt>
                <c:pt idx="551">
                  <c:v>9.2181080545712248</c:v>
                </c:pt>
                <c:pt idx="552">
                  <c:v>9.2356546078151922</c:v>
                </c:pt>
                <c:pt idx="553">
                  <c:v>9.2521072981413912</c:v>
                </c:pt>
                <c:pt idx="554">
                  <c:v>9.2696598186186794</c:v>
                </c:pt>
                <c:pt idx="555">
                  <c:v>9.2883127480055911</c:v>
                </c:pt>
                <c:pt idx="556">
                  <c:v>9.3047741050072865</c:v>
                </c:pt>
                <c:pt idx="557">
                  <c:v>9.323433585998572</c:v>
                </c:pt>
                <c:pt idx="558">
                  <c:v>9.339900725858266</c:v>
                </c:pt>
                <c:pt idx="559">
                  <c:v>9.3574686644156699</c:v>
                </c:pt>
                <c:pt idx="560">
                  <c:v>9.3750396898400208</c:v>
                </c:pt>
                <c:pt idx="561">
                  <c:v>9.3926138032163209</c:v>
                </c:pt>
                <c:pt idx="562">
                  <c:v>9.4112896833714537</c:v>
                </c:pt>
                <c:pt idx="563">
                  <c:v>9.4288701690776442</c:v>
                </c:pt>
                <c:pt idx="564">
                  <c:v>9.4464537460620921</c:v>
                </c:pt>
                <c:pt idx="565">
                  <c:v>9.464040415412093</c:v>
                </c:pt>
                <c:pt idx="566">
                  <c:v>9.4816301782155143</c:v>
                </c:pt>
                <c:pt idx="567">
                  <c:v>9.5003226919182246</c:v>
                </c:pt>
                <c:pt idx="568">
                  <c:v>9.5168189885370502</c:v>
                </c:pt>
                <c:pt idx="569">
                  <c:v>9.5344180382337989</c:v>
                </c:pt>
                <c:pt idx="570">
                  <c:v>9.552020185741231</c:v>
                </c:pt>
                <c:pt idx="571">
                  <c:v>9.569625432150124</c:v>
                </c:pt>
                <c:pt idx="572">
                  <c:v>9.5872337785517985</c:v>
                </c:pt>
                <c:pt idx="573">
                  <c:v>9.6048452260381492</c:v>
                </c:pt>
                <c:pt idx="574">
                  <c:v>9.6224597757016692</c:v>
                </c:pt>
                <c:pt idx="575">
                  <c:v>9.640077428635438</c:v>
                </c:pt>
                <c:pt idx="576">
                  <c:v>9.6576981859330786</c:v>
                </c:pt>
                <c:pt idx="577">
                  <c:v>9.6753220486887983</c:v>
                </c:pt>
                <c:pt idx="578">
                  <c:v>9.6940508067514646</c:v>
                </c:pt>
                <c:pt idx="579">
                  <c:v>9.7116810779727452</c:v>
                </c:pt>
                <c:pt idx="580">
                  <c:v>9.7293144580067583</c:v>
                </c:pt>
                <c:pt idx="581">
                  <c:v>9.7469509479500651</c:v>
                </c:pt>
                <c:pt idx="582">
                  <c:v>9.7645905488998253</c:v>
                </c:pt>
                <c:pt idx="583">
                  <c:v>9.7822332619537864</c:v>
                </c:pt>
                <c:pt idx="584">
                  <c:v>9.7998790882102487</c:v>
                </c:pt>
                <c:pt idx="585">
                  <c:v>9.8175280287680931</c:v>
                </c:pt>
                <c:pt idx="586">
                  <c:v>9.8351800847268223</c:v>
                </c:pt>
                <c:pt idx="587">
                  <c:v>9.8528352571864684</c:v>
                </c:pt>
                <c:pt idx="588">
                  <c:v>9.8704935472476976</c:v>
                </c:pt>
                <c:pt idx="589">
                  <c:v>9.8881549560117126</c:v>
                </c:pt>
                <c:pt idx="590">
                  <c:v>9.9047153601234292</c:v>
                </c:pt>
                <c:pt idx="591">
                  <c:v>9.9223828145100512</c:v>
                </c:pt>
                <c:pt idx="592">
                  <c:v>9.941157905541564</c:v>
                </c:pt>
                <c:pt idx="593">
                  <c:v>9.9588318001406897</c:v>
                </c:pt>
                <c:pt idx="594">
                  <c:v>9.9765088189575106</c:v>
                </c:pt>
                <c:pt idx="595">
                  <c:v>9.9941889630967449</c:v>
                </c:pt>
                <c:pt idx="596">
                  <c:v>10.0118722336637</c:v>
                </c:pt>
                <c:pt idx="597">
                  <c:v>10.029558631764306</c:v>
                </c:pt>
                <c:pt idx="598">
                  <c:v>10.047248158505029</c:v>
                </c:pt>
                <c:pt idx="599">
                  <c:v>10.064940814992973</c:v>
                </c:pt>
                <c:pt idx="600">
                  <c:v>10.08263660233578</c:v>
                </c:pt>
                <c:pt idx="601">
                  <c:v>10.100335521641728</c:v>
                </c:pt>
                <c:pt idx="602">
                  <c:v>10.118037574019652</c:v>
                </c:pt>
                <c:pt idx="603">
                  <c:v>10.135742760578973</c:v>
                </c:pt>
                <c:pt idx="604">
                  <c:v>10.153451082429731</c:v>
                </c:pt>
                <c:pt idx="605">
                  <c:v>10.172269610987035</c:v>
                </c:pt>
                <c:pt idx="606">
                  <c:v>10.189984402884551</c:v>
                </c:pt>
                <c:pt idx="607">
                  <c:v>10.207702333476618</c:v>
                </c:pt>
                <c:pt idx="608">
                  <c:v>10.225423403875638</c:v>
                </c:pt>
                <c:pt idx="609">
                  <c:v>10.243147615194641</c:v>
                </c:pt>
                <c:pt idx="610">
                  <c:v>10.260874968547224</c:v>
                </c:pt>
                <c:pt idx="611">
                  <c:v>10.278605465047566</c:v>
                </c:pt>
                <c:pt idx="612">
                  <c:v>10.296339105810485</c:v>
                </c:pt>
                <c:pt idx="613">
                  <c:v>10.314075891951337</c:v>
                </c:pt>
                <c:pt idx="614">
                  <c:v>10.331815824586123</c:v>
                </c:pt>
                <c:pt idx="615">
                  <c:v>10.349558904831387</c:v>
                </c:pt>
                <c:pt idx="616">
                  <c:v>10.367305133804319</c:v>
                </c:pt>
                <c:pt idx="617">
                  <c:v>10.385054512622665</c:v>
                </c:pt>
                <c:pt idx="618">
                  <c:v>10.402807042404769</c:v>
                </c:pt>
                <c:pt idx="619">
                  <c:v>10.420562724269603</c:v>
                </c:pt>
                <c:pt idx="620">
                  <c:v>10.439431591250116</c:v>
                </c:pt>
                <c:pt idx="621">
                  <c:v>10.456083548726202</c:v>
                </c:pt>
                <c:pt idx="622">
                  <c:v>10.47495911990706</c:v>
                </c:pt>
                <c:pt idx="623">
                  <c:v>10.49161699495599</c:v>
                </c:pt>
                <c:pt idx="624">
                  <c:v>10.51049927510295</c:v>
                </c:pt>
                <c:pt idx="625">
                  <c:v>10.52716307193206</c:v>
                </c:pt>
                <c:pt idx="626">
                  <c:v>10.537162683066619</c:v>
                </c:pt>
              </c:numCache>
            </c:numRef>
          </c:xVal>
          <c:yVal>
            <c:numRef>
              <c:f>CHS_31Oct2015!$AX$27:$AX$653</c:f>
              <c:numCache>
                <c:formatCode>General</c:formatCode>
                <c:ptCount val="627"/>
                <c:pt idx="0">
                  <c:v>0.151</c:v>
                </c:pt>
                <c:pt idx="1">
                  <c:v>0.16199838000000003</c:v>
                </c:pt>
                <c:pt idx="2">
                  <c:v>0.35293998999999998</c:v>
                </c:pt>
                <c:pt idx="3">
                  <c:v>0.56881791999999998</c:v>
                </c:pt>
                <c:pt idx="4">
                  <c:v>0.76963039999999994</c:v>
                </c:pt>
                <c:pt idx="5">
                  <c:v>0.95139072000000002</c:v>
                </c:pt>
                <c:pt idx="6">
                  <c:v>1.1191152000000002</c:v>
                </c:pt>
                <c:pt idx="7">
                  <c:v>1.3167479</c:v>
                </c:pt>
                <c:pt idx="8">
                  <c:v>1.4673694100000001</c:v>
                </c:pt>
                <c:pt idx="9">
                  <c:v>1.5739827200000001</c:v>
                </c:pt>
                <c:pt idx="10">
                  <c:v>1.70653904</c:v>
                </c:pt>
                <c:pt idx="11">
                  <c:v>1.827072</c:v>
                </c:pt>
                <c:pt idx="12">
                  <c:v>1.9056401600000001</c:v>
                </c:pt>
                <c:pt idx="13">
                  <c:v>1.9522444799999998</c:v>
                </c:pt>
                <c:pt idx="14">
                  <c:v>2.0237817599999999</c:v>
                </c:pt>
                <c:pt idx="15">
                  <c:v>2.0933004799999999</c:v>
                </c:pt>
                <c:pt idx="16">
                  <c:v>2.1159096000000002</c:v>
                </c:pt>
                <c:pt idx="17">
                  <c:v>2.1454934399999996</c:v>
                </c:pt>
                <c:pt idx="18">
                  <c:v>2.1840431999999996</c:v>
                </c:pt>
                <c:pt idx="19">
                  <c:v>2.2235776</c:v>
                </c:pt>
                <c:pt idx="20">
                  <c:v>2.23717824</c:v>
                </c:pt>
                <c:pt idx="21">
                  <c:v>2.2408064000000003</c:v>
                </c:pt>
                <c:pt idx="22">
                  <c:v>2.28332515</c:v>
                </c:pt>
                <c:pt idx="23">
                  <c:v>2.3028652800000002</c:v>
                </c:pt>
                <c:pt idx="24">
                  <c:v>2.3094465799999999</c:v>
                </c:pt>
                <c:pt idx="25">
                  <c:v>2.3120873600000005</c:v>
                </c:pt>
                <c:pt idx="26">
                  <c:v>2.3535243700000001</c:v>
                </c:pt>
                <c:pt idx="27">
                  <c:v>2.3591449600000001</c:v>
                </c:pt>
                <c:pt idx="28">
                  <c:v>2.33785664</c:v>
                </c:pt>
                <c:pt idx="29">
                  <c:v>2.3663510399999996</c:v>
                </c:pt>
                <c:pt idx="30">
                  <c:v>2.3988176000000001</c:v>
                </c:pt>
                <c:pt idx="31">
                  <c:v>2.3964415999999997</c:v>
                </c:pt>
                <c:pt idx="32">
                  <c:v>2.3841158400000002</c:v>
                </c:pt>
                <c:pt idx="33">
                  <c:v>2.4076095999999998</c:v>
                </c:pt>
                <c:pt idx="34">
                  <c:v>2.4350745599999999</c:v>
                </c:pt>
                <c:pt idx="35">
                  <c:v>2.4207590400000001</c:v>
                </c:pt>
                <c:pt idx="36">
                  <c:v>2.4223583999999998</c:v>
                </c:pt>
                <c:pt idx="37">
                  <c:v>2.4358880000000003</c:v>
                </c:pt>
                <c:pt idx="38">
                  <c:v>2.4493884800000001</c:v>
                </c:pt>
                <c:pt idx="39">
                  <c:v>2.4509820600000003</c:v>
                </c:pt>
                <c:pt idx="40">
                  <c:v>2.4327000000000001</c:v>
                </c:pt>
                <c:pt idx="41">
                  <c:v>2.46708397</c:v>
                </c:pt>
                <c:pt idx="42">
                  <c:v>2.4686735500000001</c:v>
                </c:pt>
                <c:pt idx="43">
                  <c:v>2.45734998</c:v>
                </c:pt>
                <c:pt idx="44">
                  <c:v>2.4579472500000001</c:v>
                </c:pt>
                <c:pt idx="45">
                  <c:v>2.4873397499999998</c:v>
                </c:pt>
                <c:pt idx="46">
                  <c:v>2.4889496000000002</c:v>
                </c:pt>
                <c:pt idx="47">
                  <c:v>2.46571776</c:v>
                </c:pt>
                <c:pt idx="48">
                  <c:v>2.4831599399999997</c:v>
                </c:pt>
                <c:pt idx="49">
                  <c:v>2.5066003199999995</c:v>
                </c:pt>
                <c:pt idx="50">
                  <c:v>2.4913137600000002</c:v>
                </c:pt>
                <c:pt idx="51">
                  <c:v>2.4849600000000001</c:v>
                </c:pt>
                <c:pt idx="52">
                  <c:v>2.4954694400000004</c:v>
                </c:pt>
                <c:pt idx="53">
                  <c:v>2.5208251399999999</c:v>
                </c:pt>
                <c:pt idx="54">
                  <c:v>2.5045542599999999</c:v>
                </c:pt>
                <c:pt idx="55">
                  <c:v>2.498202</c:v>
                </c:pt>
                <c:pt idx="56">
                  <c:v>2.51365784</c:v>
                </c:pt>
                <c:pt idx="57">
                  <c:v>2.5201892900000002</c:v>
                </c:pt>
                <c:pt idx="58">
                  <c:v>2.5187915400000001</c:v>
                </c:pt>
                <c:pt idx="59">
                  <c:v>2.5035241699999999</c:v>
                </c:pt>
                <c:pt idx="60">
                  <c:v>2.5318458000000001</c:v>
                </c:pt>
                <c:pt idx="61">
                  <c:v>2.5324272300000001</c:v>
                </c:pt>
                <c:pt idx="62">
                  <c:v>2.5092428199999999</c:v>
                </c:pt>
                <c:pt idx="63">
                  <c:v>2.52071822</c:v>
                </c:pt>
                <c:pt idx="64">
                  <c:v>2.5420888800000001</c:v>
                </c:pt>
                <c:pt idx="65">
                  <c:v>2.5436317999999996</c:v>
                </c:pt>
                <c:pt idx="66">
                  <c:v>2.5165019400000004</c:v>
                </c:pt>
                <c:pt idx="67">
                  <c:v>2.5309363599999997</c:v>
                </c:pt>
                <c:pt idx="68">
                  <c:v>2.55426932</c:v>
                </c:pt>
                <c:pt idx="69">
                  <c:v>2.5390197000000003</c:v>
                </c:pt>
                <c:pt idx="70">
                  <c:v>2.5386089800000002</c:v>
                </c:pt>
                <c:pt idx="71">
                  <c:v>2.5411645999999997</c:v>
                </c:pt>
                <c:pt idx="72">
                  <c:v>2.5585485600000002</c:v>
                </c:pt>
                <c:pt idx="73">
                  <c:v>2.54333331</c:v>
                </c:pt>
                <c:pt idx="74">
                  <c:v>2.5320502199999999</c:v>
                </c:pt>
                <c:pt idx="75">
                  <c:v>2.5543677499999999</c:v>
                </c:pt>
                <c:pt idx="76">
                  <c:v>2.5549421400000001</c:v>
                </c:pt>
                <c:pt idx="77">
                  <c:v>2.54958923</c:v>
                </c:pt>
                <c:pt idx="78">
                  <c:v>2.5373242300000003</c:v>
                </c:pt>
                <c:pt idx="79">
                  <c:v>2.567526</c:v>
                </c:pt>
                <c:pt idx="80">
                  <c:v>2.5641219799999999</c:v>
                </c:pt>
                <c:pt idx="81">
                  <c:v>2.5400141399999998</c:v>
                </c:pt>
                <c:pt idx="82">
                  <c:v>2.5544077600000001</c:v>
                </c:pt>
                <c:pt idx="83">
                  <c:v>2.5766914600000002</c:v>
                </c:pt>
                <c:pt idx="84">
                  <c:v>2.5713401999999999</c:v>
                </c:pt>
                <c:pt idx="85">
                  <c:v>2.54823282</c:v>
                </c:pt>
                <c:pt idx="86">
                  <c:v>2.5645880000000001</c:v>
                </c:pt>
                <c:pt idx="87">
                  <c:v>2.5858688399999998</c:v>
                </c:pt>
                <c:pt idx="88">
                  <c:v>2.5686863</c:v>
                </c:pt>
                <c:pt idx="89">
                  <c:v>2.5623541000000003</c:v>
                </c:pt>
                <c:pt idx="90">
                  <c:v>2.5688384399999999</c:v>
                </c:pt>
                <c:pt idx="91">
                  <c:v>2.5832051800000002</c:v>
                </c:pt>
                <c:pt idx="92">
                  <c:v>2.5758878799999998</c:v>
                </c:pt>
                <c:pt idx="93">
                  <c:v>2.5606907400000001</c:v>
                </c:pt>
                <c:pt idx="94">
                  <c:v>2.5849024000000003</c:v>
                </c:pt>
                <c:pt idx="95">
                  <c:v>2.5815015299999997</c:v>
                </c:pt>
                <c:pt idx="96">
                  <c:v>2.5702496999999997</c:v>
                </c:pt>
                <c:pt idx="97">
                  <c:v>2.5669043400000002</c:v>
                </c:pt>
                <c:pt idx="98">
                  <c:v>2.5930412999999999</c:v>
                </c:pt>
                <c:pt idx="99">
                  <c:v>2.5916619000000001</c:v>
                </c:pt>
                <c:pt idx="100">
                  <c:v>2.5607322799999999</c:v>
                </c:pt>
                <c:pt idx="101">
                  <c:v>2.5780276</c:v>
                </c:pt>
                <c:pt idx="102">
                  <c:v>2.6022039000000001</c:v>
                </c:pt>
                <c:pt idx="103">
                  <c:v>2.5870257999999997</c:v>
                </c:pt>
                <c:pt idx="104">
                  <c:v>2.5748030000000002</c:v>
                </c:pt>
                <c:pt idx="105">
                  <c:v>2.5822508399999999</c:v>
                </c:pt>
                <c:pt idx="106">
                  <c:v>2.6044438200000002</c:v>
                </c:pt>
                <c:pt idx="107">
                  <c:v>2.5863519299999997</c:v>
                </c:pt>
                <c:pt idx="108">
                  <c:v>2.5819732199999996</c:v>
                </c:pt>
                <c:pt idx="109">
                  <c:v>2.5913799000000002</c:v>
                </c:pt>
                <c:pt idx="110">
                  <c:v>2.6027219700000002</c:v>
                </c:pt>
                <c:pt idx="111">
                  <c:v>2.59446558</c:v>
                </c:pt>
                <c:pt idx="112">
                  <c:v>2.5763630600000003</c:v>
                </c:pt>
                <c:pt idx="113">
                  <c:v>2.6024590000000001</c:v>
                </c:pt>
                <c:pt idx="114">
                  <c:v>2.6010531000000001</c:v>
                </c:pt>
                <c:pt idx="115">
                  <c:v>2.5868848999999998</c:v>
                </c:pt>
                <c:pt idx="116">
                  <c:v>2.58842646</c:v>
                </c:pt>
                <c:pt idx="117">
                  <c:v>2.6115586199999998</c:v>
                </c:pt>
                <c:pt idx="118">
                  <c:v>2.6091703399999999</c:v>
                </c:pt>
                <c:pt idx="119">
                  <c:v>2.5763948600000002</c:v>
                </c:pt>
                <c:pt idx="120">
                  <c:v>2.5985100600000002</c:v>
                </c:pt>
                <c:pt idx="121">
                  <c:v>2.6187092999999999</c:v>
                </c:pt>
                <c:pt idx="122">
                  <c:v>2.60158486</c:v>
                </c:pt>
                <c:pt idx="123">
                  <c:v>2.5933166999999999</c:v>
                </c:pt>
                <c:pt idx="124">
                  <c:v>2.5997555999999999</c:v>
                </c:pt>
                <c:pt idx="125">
                  <c:v>2.6208943599999999</c:v>
                </c:pt>
                <c:pt idx="126">
                  <c:v>2.6057668199999999</c:v>
                </c:pt>
                <c:pt idx="127">
                  <c:v>2.5965229999999999</c:v>
                </c:pt>
                <c:pt idx="128">
                  <c:v>2.61177356</c:v>
                </c:pt>
                <c:pt idx="129">
                  <c:v>2.615265</c:v>
                </c:pt>
                <c:pt idx="130">
                  <c:v>2.6099410999999999</c:v>
                </c:pt>
                <c:pt idx="131">
                  <c:v>2.5938478200000001</c:v>
                </c:pt>
                <c:pt idx="132">
                  <c:v>2.6198575200000001</c:v>
                </c:pt>
                <c:pt idx="133">
                  <c:v>2.6194561200000002</c:v>
                </c:pt>
                <c:pt idx="134">
                  <c:v>2.5935549999999998</c:v>
                </c:pt>
                <c:pt idx="135">
                  <c:v>2.6058786499999997</c:v>
                </c:pt>
                <c:pt idx="136">
                  <c:v>2.6269503000000003</c:v>
                </c:pt>
                <c:pt idx="137">
                  <c:v>2.6226078199999998</c:v>
                </c:pt>
                <c:pt idx="138">
                  <c:v>2.6016396000000004</c:v>
                </c:pt>
                <c:pt idx="139">
                  <c:v>2.6168604000000002</c:v>
                </c:pt>
                <c:pt idx="140">
                  <c:v>2.6340315599999999</c:v>
                </c:pt>
                <c:pt idx="141">
                  <c:v>2.6140489200000001</c:v>
                </c:pt>
                <c:pt idx="142">
                  <c:v>2.6116662399999999</c:v>
                </c:pt>
                <c:pt idx="143">
                  <c:v>2.6180795400000001</c:v>
                </c:pt>
                <c:pt idx="144">
                  <c:v>2.6352386999999999</c:v>
                </c:pt>
                <c:pt idx="145">
                  <c:v>2.6221069600000004</c:v>
                </c:pt>
                <c:pt idx="146">
                  <c:v>2.6060490400000003</c:v>
                </c:pt>
                <c:pt idx="147">
                  <c:v>2.6329675200000002</c:v>
                </c:pt>
                <c:pt idx="148">
                  <c:v>2.6315596999999999</c:v>
                </c:pt>
                <c:pt idx="149">
                  <c:v>2.6262469999999998</c:v>
                </c:pt>
                <c:pt idx="150">
                  <c:v>2.61312678</c:v>
                </c:pt>
                <c:pt idx="151">
                  <c:v>2.6410018799999997</c:v>
                </c:pt>
                <c:pt idx="152">
                  <c:v>2.6376144299999997</c:v>
                </c:pt>
                <c:pt idx="153">
                  <c:v>2.6059611499999997</c:v>
                </c:pt>
                <c:pt idx="154">
                  <c:v>2.6240680999999997</c:v>
                </c:pt>
                <c:pt idx="155">
                  <c:v>2.6460702900000004</c:v>
                </c:pt>
                <c:pt idx="156">
                  <c:v>2.6358845099999999</c:v>
                </c:pt>
                <c:pt idx="157">
                  <c:v>2.6179287000000002</c:v>
                </c:pt>
                <c:pt idx="158">
                  <c:v>2.6262728399999999</c:v>
                </c:pt>
                <c:pt idx="159">
                  <c:v>2.6492346000000002</c:v>
                </c:pt>
                <c:pt idx="160">
                  <c:v>2.63223254</c:v>
                </c:pt>
                <c:pt idx="161">
                  <c:v>2.6279028600000003</c:v>
                </c:pt>
                <c:pt idx="162">
                  <c:v>2.6352650999999998</c:v>
                </c:pt>
                <c:pt idx="163">
                  <c:v>2.6445729</c:v>
                </c:pt>
                <c:pt idx="164">
                  <c:v>2.6324516999999998</c:v>
                </c:pt>
                <c:pt idx="165">
                  <c:v>2.6174131200000001</c:v>
                </c:pt>
                <c:pt idx="166">
                  <c:v>2.6422961200000001</c:v>
                </c:pt>
                <c:pt idx="167">
                  <c:v>2.6447821399999998</c:v>
                </c:pt>
                <c:pt idx="168">
                  <c:v>2.6316950400000003</c:v>
                </c:pt>
                <c:pt idx="169">
                  <c:v>2.6254237999999996</c:v>
                </c:pt>
                <c:pt idx="170">
                  <c:v>2.65320738</c:v>
                </c:pt>
                <c:pt idx="171">
                  <c:v>2.65179828</c:v>
                </c:pt>
                <c:pt idx="172">
                  <c:v>2.6212108999999999</c:v>
                </c:pt>
                <c:pt idx="173">
                  <c:v>2.63925644</c:v>
                </c:pt>
                <c:pt idx="174">
                  <c:v>2.6592405000000001</c:v>
                </c:pt>
                <c:pt idx="175">
                  <c:v>2.6442208000000003</c:v>
                </c:pt>
                <c:pt idx="176">
                  <c:v>2.6350377799999998</c:v>
                </c:pt>
                <c:pt idx="177">
                  <c:v>2.64043494</c:v>
                </c:pt>
                <c:pt idx="178">
                  <c:v>2.66429172</c:v>
                </c:pt>
                <c:pt idx="179">
                  <c:v>2.6463660000000004</c:v>
                </c:pt>
                <c:pt idx="180">
                  <c:v>2.6371609499999997</c:v>
                </c:pt>
                <c:pt idx="181">
                  <c:v>2.6493790400000004</c:v>
                </c:pt>
                <c:pt idx="182">
                  <c:v>2.6537976599999999</c:v>
                </c:pt>
                <c:pt idx="183">
                  <c:v>2.6523895199999998</c:v>
                </c:pt>
                <c:pt idx="184">
                  <c:v>2.6354504999999997</c:v>
                </c:pt>
                <c:pt idx="185">
                  <c:v>2.66025014</c:v>
                </c:pt>
                <c:pt idx="186">
                  <c:v>2.6549596800000002</c:v>
                </c:pt>
                <c:pt idx="187">
                  <c:v>2.6331770799999998</c:v>
                </c:pt>
                <c:pt idx="188">
                  <c:v>2.6434135000000003</c:v>
                </c:pt>
                <c:pt idx="189">
                  <c:v>2.6672250000000002</c:v>
                </c:pt>
                <c:pt idx="190">
                  <c:v>2.6639032499999997</c:v>
                </c:pt>
                <c:pt idx="191">
                  <c:v>2.6343760299999999</c:v>
                </c:pt>
                <c:pt idx="192">
                  <c:v>2.6533299100000001</c:v>
                </c:pt>
                <c:pt idx="193">
                  <c:v>2.67321908</c:v>
                </c:pt>
                <c:pt idx="194">
                  <c:v>2.6592104000000001</c:v>
                </c:pt>
                <c:pt idx="195">
                  <c:v>2.6539266599999998</c:v>
                </c:pt>
                <c:pt idx="196">
                  <c:v>2.6593011</c:v>
                </c:pt>
                <c:pt idx="197">
                  <c:v>2.6772656800000001</c:v>
                </c:pt>
                <c:pt idx="198">
                  <c:v>2.6622965400000003</c:v>
                </c:pt>
                <c:pt idx="199">
                  <c:v>2.6492688000000002</c:v>
                </c:pt>
                <c:pt idx="200">
                  <c:v>2.6681938399999998</c:v>
                </c:pt>
                <c:pt idx="201">
                  <c:v>2.67259278</c:v>
                </c:pt>
                <c:pt idx="202">
                  <c:v>2.6673119199999999</c:v>
                </c:pt>
                <c:pt idx="203">
                  <c:v>2.6484854200000001</c:v>
                </c:pt>
                <c:pt idx="204">
                  <c:v>2.6761050000000002</c:v>
                </c:pt>
                <c:pt idx="205">
                  <c:v>2.6746951000000001</c:v>
                </c:pt>
                <c:pt idx="206">
                  <c:v>2.6500732000000005</c:v>
                </c:pt>
                <c:pt idx="207">
                  <c:v>2.6641401</c:v>
                </c:pt>
                <c:pt idx="208">
                  <c:v>2.6830365</c:v>
                </c:pt>
                <c:pt idx="209">
                  <c:v>2.6758256</c:v>
                </c:pt>
                <c:pt idx="210">
                  <c:v>2.6502526799999999</c:v>
                </c:pt>
                <c:pt idx="211">
                  <c:v>2.6652760400000002</c:v>
                </c:pt>
                <c:pt idx="212">
                  <c:v>2.6899564799999998</c:v>
                </c:pt>
                <c:pt idx="213">
                  <c:v>2.6682577200000002</c:v>
                </c:pt>
                <c:pt idx="214">
                  <c:v>2.6649181</c:v>
                </c:pt>
                <c:pt idx="215">
                  <c:v>2.6702711000000003</c:v>
                </c:pt>
                <c:pt idx="216">
                  <c:v>2.68527798</c:v>
                </c:pt>
                <c:pt idx="217">
                  <c:v>2.6761442399999997</c:v>
                </c:pt>
                <c:pt idx="218">
                  <c:v>2.6621870799999998</c:v>
                </c:pt>
                <c:pt idx="219">
                  <c:v>2.6839431</c:v>
                </c:pt>
                <c:pt idx="220">
                  <c:v>2.68446308</c:v>
                </c:pt>
                <c:pt idx="221">
                  <c:v>2.6762997199999998</c:v>
                </c:pt>
                <c:pt idx="222">
                  <c:v>2.6642804400000002</c:v>
                </c:pt>
                <c:pt idx="223">
                  <c:v>2.6927444</c:v>
                </c:pt>
                <c:pt idx="224">
                  <c:v>2.6903690999999998</c:v>
                </c:pt>
                <c:pt idx="225">
                  <c:v>2.6590981199999999</c:v>
                </c:pt>
                <c:pt idx="226">
                  <c:v>2.6760084800000001</c:v>
                </c:pt>
                <c:pt idx="227">
                  <c:v>2.6948407199999997</c:v>
                </c:pt>
                <c:pt idx="228">
                  <c:v>2.6866840799999996</c:v>
                </c:pt>
                <c:pt idx="229">
                  <c:v>2.6746759999999998</c:v>
                </c:pt>
                <c:pt idx="230">
                  <c:v>2.6838652399999998</c:v>
                </c:pt>
                <c:pt idx="231">
                  <c:v>2.70460944</c:v>
                </c:pt>
                <c:pt idx="232">
                  <c:v>2.6820107000000002</c:v>
                </c:pt>
                <c:pt idx="233">
                  <c:v>2.6748250800000002</c:v>
                </c:pt>
                <c:pt idx="234">
                  <c:v>2.6878583999999996</c:v>
                </c:pt>
                <c:pt idx="235">
                  <c:v>2.6941494599999998</c:v>
                </c:pt>
                <c:pt idx="236">
                  <c:v>2.6879273400000003</c:v>
                </c:pt>
                <c:pt idx="237">
                  <c:v>2.6682360599999999</c:v>
                </c:pt>
                <c:pt idx="238">
                  <c:v>2.6976162399999999</c:v>
                </c:pt>
                <c:pt idx="239">
                  <c:v>2.6962056999999997</c:v>
                </c:pt>
                <c:pt idx="240">
                  <c:v>2.6803693800000001</c:v>
                </c:pt>
                <c:pt idx="241">
                  <c:v>2.6808850399999997</c:v>
                </c:pt>
                <c:pt idx="242">
                  <c:v>2.7044744600000001</c:v>
                </c:pt>
                <c:pt idx="243">
                  <c:v>2.7011406</c:v>
                </c:pt>
                <c:pt idx="244">
                  <c:v>2.6718579999999998</c:v>
                </c:pt>
                <c:pt idx="245">
                  <c:v>2.6877491800000004</c:v>
                </c:pt>
                <c:pt idx="246">
                  <c:v>2.7093995999999998</c:v>
                </c:pt>
                <c:pt idx="247">
                  <c:v>2.6945391000000001</c:v>
                </c:pt>
                <c:pt idx="248">
                  <c:v>2.68451365</c:v>
                </c:pt>
                <c:pt idx="249">
                  <c:v>2.6917489300000002</c:v>
                </c:pt>
                <c:pt idx="250">
                  <c:v>2.7114353599999999</c:v>
                </c:pt>
                <c:pt idx="251">
                  <c:v>2.6956238400000001</c:v>
                </c:pt>
                <c:pt idx="252">
                  <c:v>2.6903754599999998</c:v>
                </c:pt>
                <c:pt idx="253">
                  <c:v>2.7014429</c:v>
                </c:pt>
                <c:pt idx="254">
                  <c:v>2.7048304999999999</c:v>
                </c:pt>
                <c:pt idx="255">
                  <c:v>2.6986234200000001</c:v>
                </c:pt>
                <c:pt idx="256">
                  <c:v>2.6818952399999998</c:v>
                </c:pt>
                <c:pt idx="257">
                  <c:v>2.7121085599999999</c:v>
                </c:pt>
                <c:pt idx="258">
                  <c:v>2.7097666199999999</c:v>
                </c:pt>
                <c:pt idx="259">
                  <c:v>2.6862773999999998</c:v>
                </c:pt>
                <c:pt idx="260">
                  <c:v>2.6935255000000002</c:v>
                </c:pt>
                <c:pt idx="261">
                  <c:v>2.7179940399999998</c:v>
                </c:pt>
                <c:pt idx="262">
                  <c:v>2.7156238200000002</c:v>
                </c:pt>
                <c:pt idx="263">
                  <c:v>2.6893024899999998</c:v>
                </c:pt>
                <c:pt idx="264">
                  <c:v>2.7051095999999997</c:v>
                </c:pt>
                <c:pt idx="265">
                  <c:v>2.7257280400000004</c:v>
                </c:pt>
                <c:pt idx="266">
                  <c:v>2.70612108</c:v>
                </c:pt>
                <c:pt idx="267">
                  <c:v>2.7037540799999999</c:v>
                </c:pt>
                <c:pt idx="268">
                  <c:v>2.7080885400000003</c:v>
                </c:pt>
                <c:pt idx="269">
                  <c:v>2.727735</c:v>
                </c:pt>
                <c:pt idx="270">
                  <c:v>2.7129249</c:v>
                </c:pt>
                <c:pt idx="271">
                  <c:v>2.6990763800000002</c:v>
                </c:pt>
                <c:pt idx="272">
                  <c:v>2.7158441799999999</c:v>
                </c:pt>
                <c:pt idx="273">
                  <c:v>2.7163748000000001</c:v>
                </c:pt>
                <c:pt idx="274">
                  <c:v>2.7140077800000002</c:v>
                </c:pt>
                <c:pt idx="275">
                  <c:v>2.7020799000000002</c:v>
                </c:pt>
                <c:pt idx="276">
                  <c:v>2.7264834799999997</c:v>
                </c:pt>
                <c:pt idx="277">
                  <c:v>2.7231596700000003</c:v>
                </c:pt>
                <c:pt idx="278">
                  <c:v>2.6911385599999997</c:v>
                </c:pt>
                <c:pt idx="279">
                  <c:v>2.7078869999999999</c:v>
                </c:pt>
                <c:pt idx="280">
                  <c:v>2.7294349500000004</c:v>
                </c:pt>
                <c:pt idx="281">
                  <c:v>2.72417336</c:v>
                </c:pt>
                <c:pt idx="282">
                  <c:v>2.7008248400000001</c:v>
                </c:pt>
                <c:pt idx="283">
                  <c:v>2.7165767000000005</c:v>
                </c:pt>
                <c:pt idx="284">
                  <c:v>2.73619886</c:v>
                </c:pt>
                <c:pt idx="285">
                  <c:v>2.7176038500000002</c:v>
                </c:pt>
                <c:pt idx="286">
                  <c:v>2.7161654799999999</c:v>
                </c:pt>
                <c:pt idx="287">
                  <c:v>2.7214639599999999</c:v>
                </c:pt>
                <c:pt idx="288">
                  <c:v>2.7324278399999997</c:v>
                </c:pt>
                <c:pt idx="289">
                  <c:v>2.7253208700000005</c:v>
                </c:pt>
                <c:pt idx="290">
                  <c:v>2.7067424999999998</c:v>
                </c:pt>
                <c:pt idx="291">
                  <c:v>2.7329889400000003</c:v>
                </c:pt>
                <c:pt idx="292">
                  <c:v>2.73062352</c:v>
                </c:pt>
                <c:pt idx="293">
                  <c:v>2.7215573000000002</c:v>
                </c:pt>
                <c:pt idx="294">
                  <c:v>2.7125225999999998</c:v>
                </c:pt>
                <c:pt idx="295">
                  <c:v>2.7377966200000001</c:v>
                </c:pt>
                <c:pt idx="296">
                  <c:v>2.7354313800000001</c:v>
                </c:pt>
                <c:pt idx="297">
                  <c:v>2.70734604</c:v>
                </c:pt>
                <c:pt idx="298">
                  <c:v>2.7268929800000001</c:v>
                </c:pt>
                <c:pt idx="299">
                  <c:v>2.7435763</c:v>
                </c:pt>
                <c:pt idx="300">
                  <c:v>2.7288332400000002</c:v>
                </c:pt>
                <c:pt idx="301">
                  <c:v>2.7131715000000001</c:v>
                </c:pt>
                <c:pt idx="302">
                  <c:v>2.7241374600000001</c:v>
                </c:pt>
                <c:pt idx="303">
                  <c:v>2.7436646100000002</c:v>
                </c:pt>
                <c:pt idx="304">
                  <c:v>2.7270276600000001</c:v>
                </c:pt>
                <c:pt idx="305">
                  <c:v>2.71990965</c:v>
                </c:pt>
                <c:pt idx="306">
                  <c:v>2.7299440000000001</c:v>
                </c:pt>
                <c:pt idx="307">
                  <c:v>2.7398886199999999</c:v>
                </c:pt>
                <c:pt idx="308">
                  <c:v>2.7347021199999997</c:v>
                </c:pt>
                <c:pt idx="309">
                  <c:v>2.7180798899999998</c:v>
                </c:pt>
                <c:pt idx="310">
                  <c:v>2.7451884</c:v>
                </c:pt>
                <c:pt idx="311">
                  <c:v>2.7418751499999998</c:v>
                </c:pt>
                <c:pt idx="312">
                  <c:v>2.7262098700000004</c:v>
                </c:pt>
                <c:pt idx="313">
                  <c:v>2.72765097</c:v>
                </c:pt>
                <c:pt idx="314">
                  <c:v>2.7509393599999998</c:v>
                </c:pt>
                <c:pt idx="315">
                  <c:v>2.7485765</c:v>
                </c:pt>
                <c:pt idx="316">
                  <c:v>2.7177265800000003</c:v>
                </c:pt>
                <c:pt idx="317">
                  <c:v>2.7324595400000002</c:v>
                </c:pt>
                <c:pt idx="318">
                  <c:v>2.7538322699999997</c:v>
                </c:pt>
                <c:pt idx="319">
                  <c:v>2.7372332400000001</c:v>
                </c:pt>
                <c:pt idx="320">
                  <c:v>2.7339249499999996</c:v>
                </c:pt>
                <c:pt idx="321">
                  <c:v>2.7401343999999996</c:v>
                </c:pt>
                <c:pt idx="322">
                  <c:v>2.7576674099999998</c:v>
                </c:pt>
                <c:pt idx="323">
                  <c:v>2.7401298299999999</c:v>
                </c:pt>
                <c:pt idx="324">
                  <c:v>2.7282878699999999</c:v>
                </c:pt>
                <c:pt idx="325">
                  <c:v>2.7477387000000002</c:v>
                </c:pt>
                <c:pt idx="326">
                  <c:v>2.7501189899999998</c:v>
                </c:pt>
                <c:pt idx="327">
                  <c:v>2.7468113399999998</c:v>
                </c:pt>
                <c:pt idx="328">
                  <c:v>2.7321326099999999</c:v>
                </c:pt>
                <c:pt idx="329">
                  <c:v>2.75914912</c:v>
                </c:pt>
                <c:pt idx="330">
                  <c:v>2.7568176000000002</c:v>
                </c:pt>
                <c:pt idx="331">
                  <c:v>2.7316959599999997</c:v>
                </c:pt>
                <c:pt idx="332">
                  <c:v>2.7445219199999999</c:v>
                </c:pt>
                <c:pt idx="333">
                  <c:v>2.7639427199999997</c:v>
                </c:pt>
                <c:pt idx="334">
                  <c:v>2.7587420800000002</c:v>
                </c:pt>
                <c:pt idx="335">
                  <c:v>2.7336652799999999</c:v>
                </c:pt>
                <c:pt idx="336">
                  <c:v>2.7530775999999997</c:v>
                </c:pt>
                <c:pt idx="337">
                  <c:v>2.7715076700000001</c:v>
                </c:pt>
                <c:pt idx="338">
                  <c:v>2.7559019099999995</c:v>
                </c:pt>
                <c:pt idx="339">
                  <c:v>2.7497603700000002</c:v>
                </c:pt>
                <c:pt idx="340">
                  <c:v>2.7511867499999996</c:v>
                </c:pt>
                <c:pt idx="341">
                  <c:v>2.7677419300000001</c:v>
                </c:pt>
                <c:pt idx="342">
                  <c:v>2.7559575999999999</c:v>
                </c:pt>
                <c:pt idx="343">
                  <c:v>2.7450640800000001</c:v>
                </c:pt>
                <c:pt idx="344">
                  <c:v>2.7672820799999998</c:v>
                </c:pt>
                <c:pt idx="345">
                  <c:v>2.7630337999999997</c:v>
                </c:pt>
                <c:pt idx="346">
                  <c:v>2.7559524299999998</c:v>
                </c:pt>
                <c:pt idx="347">
                  <c:v>2.7413452800000004</c:v>
                </c:pt>
                <c:pt idx="348">
                  <c:v>2.7720487999999999</c:v>
                </c:pt>
                <c:pt idx="349">
                  <c:v>2.7696905599999999</c:v>
                </c:pt>
                <c:pt idx="350">
                  <c:v>2.7380640000000001</c:v>
                </c:pt>
                <c:pt idx="351">
                  <c:v>2.7545628200000003</c:v>
                </c:pt>
                <c:pt idx="352">
                  <c:v>2.7758040299999998</c:v>
                </c:pt>
                <c:pt idx="353">
                  <c:v>2.7668404400000002</c:v>
                </c:pt>
                <c:pt idx="354">
                  <c:v>2.7512751599999996</c:v>
                </c:pt>
                <c:pt idx="355">
                  <c:v>2.7611854500000002</c:v>
                </c:pt>
                <c:pt idx="356">
                  <c:v>2.7824105000000001</c:v>
                </c:pt>
                <c:pt idx="357">
                  <c:v>2.76402093</c:v>
                </c:pt>
                <c:pt idx="358">
                  <c:v>2.7569518799999999</c:v>
                </c:pt>
                <c:pt idx="359">
                  <c:v>2.7649684300000001</c:v>
                </c:pt>
                <c:pt idx="360">
                  <c:v>2.7758097499999996</c:v>
                </c:pt>
                <c:pt idx="361">
                  <c:v>2.7696842099999999</c:v>
                </c:pt>
                <c:pt idx="362">
                  <c:v>2.75036937</c:v>
                </c:pt>
                <c:pt idx="363">
                  <c:v>2.7753382200000001</c:v>
                </c:pt>
                <c:pt idx="364">
                  <c:v>2.7739543999999996</c:v>
                </c:pt>
                <c:pt idx="365">
                  <c:v>2.7640069</c:v>
                </c:pt>
                <c:pt idx="366">
                  <c:v>2.7616834699999999</c:v>
                </c:pt>
                <c:pt idx="367">
                  <c:v>2.7875742299999997</c:v>
                </c:pt>
                <c:pt idx="368">
                  <c:v>2.78333539</c:v>
                </c:pt>
                <c:pt idx="369">
                  <c:v>2.7489823099999997</c:v>
                </c:pt>
                <c:pt idx="370">
                  <c:v>2.7673339499999998</c:v>
                </c:pt>
                <c:pt idx="371">
                  <c:v>2.7885015599999998</c:v>
                </c:pt>
                <c:pt idx="372">
                  <c:v>2.7757991299999998</c:v>
                </c:pt>
                <c:pt idx="373">
                  <c:v>2.7668627400000001</c:v>
                </c:pt>
                <c:pt idx="374">
                  <c:v>2.76921295</c:v>
                </c:pt>
                <c:pt idx="375">
                  <c:v>2.7941258000000002</c:v>
                </c:pt>
                <c:pt idx="376">
                  <c:v>2.7767599999999999</c:v>
                </c:pt>
                <c:pt idx="377">
                  <c:v>2.7677993499999998</c:v>
                </c:pt>
                <c:pt idx="378">
                  <c:v>2.7814527999999998</c:v>
                </c:pt>
                <c:pt idx="379">
                  <c:v>2.784678</c:v>
                </c:pt>
                <c:pt idx="380">
                  <c:v>2.7795366500000003</c:v>
                </c:pt>
                <c:pt idx="381">
                  <c:v>2.7640361699999998</c:v>
                </c:pt>
                <c:pt idx="382">
                  <c:v>2.7889191000000002</c:v>
                </c:pt>
                <c:pt idx="383">
                  <c:v>2.7903216399999997</c:v>
                </c:pt>
                <c:pt idx="384">
                  <c:v>2.76825579</c:v>
                </c:pt>
                <c:pt idx="385">
                  <c:v>2.7734152500000002</c:v>
                </c:pt>
                <c:pt idx="386">
                  <c:v>2.7964022000000002</c:v>
                </c:pt>
                <c:pt idx="387">
                  <c:v>2.7931107100000001</c:v>
                </c:pt>
                <c:pt idx="388">
                  <c:v>2.7673360000000002</c:v>
                </c:pt>
                <c:pt idx="389">
                  <c:v>2.7855927</c:v>
                </c:pt>
                <c:pt idx="390">
                  <c:v>2.8020268800000001</c:v>
                </c:pt>
                <c:pt idx="391">
                  <c:v>2.784672</c:v>
                </c:pt>
                <c:pt idx="392">
                  <c:v>2.7776347200000004</c:v>
                </c:pt>
                <c:pt idx="393">
                  <c:v>2.7818470400000002</c:v>
                </c:pt>
                <c:pt idx="394">
                  <c:v>2.8057073400000001</c:v>
                </c:pt>
                <c:pt idx="395">
                  <c:v>2.7921109999999998</c:v>
                </c:pt>
                <c:pt idx="396">
                  <c:v>2.7775823499999999</c:v>
                </c:pt>
                <c:pt idx="397">
                  <c:v>2.7967771799999999</c:v>
                </c:pt>
                <c:pt idx="398">
                  <c:v>2.7962994200000004</c:v>
                </c:pt>
                <c:pt idx="399">
                  <c:v>2.7930127300000001</c:v>
                </c:pt>
                <c:pt idx="400">
                  <c:v>2.77755705</c:v>
                </c:pt>
                <c:pt idx="401">
                  <c:v>2.8060980200000003</c:v>
                </c:pt>
                <c:pt idx="402">
                  <c:v>2.8046825099999997</c:v>
                </c:pt>
                <c:pt idx="403">
                  <c:v>2.7751972200000004</c:v>
                </c:pt>
                <c:pt idx="404">
                  <c:v>2.7896908200000006</c:v>
                </c:pt>
                <c:pt idx="405">
                  <c:v>2.8069853500000002</c:v>
                </c:pt>
                <c:pt idx="406">
                  <c:v>2.8036696400000003</c:v>
                </c:pt>
                <c:pt idx="407">
                  <c:v>2.7807494799999999</c:v>
                </c:pt>
                <c:pt idx="408">
                  <c:v>2.7952314000000005</c:v>
                </c:pt>
                <c:pt idx="409">
                  <c:v>2.8134469999999996</c:v>
                </c:pt>
                <c:pt idx="410">
                  <c:v>2.7952091400000003</c:v>
                </c:pt>
                <c:pt idx="411">
                  <c:v>2.7937962000000001</c:v>
                </c:pt>
                <c:pt idx="412">
                  <c:v>2.8008215400000003</c:v>
                </c:pt>
                <c:pt idx="413">
                  <c:v>2.8133887199999998</c:v>
                </c:pt>
                <c:pt idx="414">
                  <c:v>2.8017300000000001</c:v>
                </c:pt>
                <c:pt idx="415">
                  <c:v>2.7835087499999998</c:v>
                </c:pt>
                <c:pt idx="416">
                  <c:v>2.8063715399999998</c:v>
                </c:pt>
                <c:pt idx="417">
                  <c:v>2.8058905799999998</c:v>
                </c:pt>
                <c:pt idx="418">
                  <c:v>2.8007432699999999</c:v>
                </c:pt>
                <c:pt idx="419">
                  <c:v>2.78906579</c:v>
                </c:pt>
                <c:pt idx="420">
                  <c:v>2.8193446799999999</c:v>
                </c:pt>
                <c:pt idx="421">
                  <c:v>2.8169955999999998</c:v>
                </c:pt>
                <c:pt idx="422">
                  <c:v>2.7876011799999998</c:v>
                </c:pt>
                <c:pt idx="423">
                  <c:v>2.8057721400000002</c:v>
                </c:pt>
                <c:pt idx="424">
                  <c:v>2.8267336000000003</c:v>
                </c:pt>
                <c:pt idx="425">
                  <c:v>2.8150627999999998</c:v>
                </c:pt>
                <c:pt idx="426">
                  <c:v>2.79780396</c:v>
                </c:pt>
                <c:pt idx="427">
                  <c:v>2.8057100200000002</c:v>
                </c:pt>
                <c:pt idx="428">
                  <c:v>2.8275881000000003</c:v>
                </c:pt>
                <c:pt idx="429">
                  <c:v>2.8103354999999999</c:v>
                </c:pt>
                <c:pt idx="430">
                  <c:v>2.8061274200000001</c:v>
                </c:pt>
                <c:pt idx="431">
                  <c:v>2.8112324200000001</c:v>
                </c:pt>
                <c:pt idx="432">
                  <c:v>2.8181975399999999</c:v>
                </c:pt>
                <c:pt idx="433">
                  <c:v>2.81305892</c:v>
                </c:pt>
                <c:pt idx="434">
                  <c:v>2.7995456000000001</c:v>
                </c:pt>
                <c:pt idx="435">
                  <c:v>2.8241889000000002</c:v>
                </c:pt>
                <c:pt idx="436">
                  <c:v>2.82181221</c:v>
                </c:pt>
                <c:pt idx="437">
                  <c:v>2.8027227299999997</c:v>
                </c:pt>
                <c:pt idx="438">
                  <c:v>2.7994805999999999</c:v>
                </c:pt>
                <c:pt idx="439">
                  <c:v>2.8268960000000001</c:v>
                </c:pt>
                <c:pt idx="440">
                  <c:v>2.8254798600000002</c:v>
                </c:pt>
                <c:pt idx="441">
                  <c:v>2.7961766400000001</c:v>
                </c:pt>
                <c:pt idx="442">
                  <c:v>2.8114954999999999</c:v>
                </c:pt>
                <c:pt idx="443">
                  <c:v>2.8295966999999997</c:v>
                </c:pt>
                <c:pt idx="444">
                  <c:v>2.8170312000000002</c:v>
                </c:pt>
                <c:pt idx="445">
                  <c:v>2.8072566799999996</c:v>
                </c:pt>
                <c:pt idx="446">
                  <c:v>2.8142033999999998</c:v>
                </c:pt>
                <c:pt idx="447">
                  <c:v>2.83507686</c:v>
                </c:pt>
                <c:pt idx="448">
                  <c:v>2.8188045600000002</c:v>
                </c:pt>
                <c:pt idx="449">
                  <c:v>2.8108924000000002</c:v>
                </c:pt>
                <c:pt idx="450">
                  <c:v>2.8234018799999996</c:v>
                </c:pt>
                <c:pt idx="451">
                  <c:v>2.8256686499999999</c:v>
                </c:pt>
                <c:pt idx="452">
                  <c:v>2.8233258300000004</c:v>
                </c:pt>
                <c:pt idx="453">
                  <c:v>2.8061715</c:v>
                </c:pt>
                <c:pt idx="454">
                  <c:v>2.83073</c:v>
                </c:pt>
                <c:pt idx="455">
                  <c:v>2.8293143400000003</c:v>
                </c:pt>
                <c:pt idx="456">
                  <c:v>2.8056466799999997</c:v>
                </c:pt>
                <c:pt idx="457">
                  <c:v>2.8190678199999999</c:v>
                </c:pt>
                <c:pt idx="458">
                  <c:v>2.8389721800000003</c:v>
                </c:pt>
                <c:pt idx="459">
                  <c:v>2.8357019999999999</c:v>
                </c:pt>
                <c:pt idx="460">
                  <c:v>2.8074162</c:v>
                </c:pt>
                <c:pt idx="461">
                  <c:v>2.8217534799999999</c:v>
                </c:pt>
                <c:pt idx="462">
                  <c:v>2.8453478400000001</c:v>
                </c:pt>
                <c:pt idx="463">
                  <c:v>2.8291132999999999</c:v>
                </c:pt>
                <c:pt idx="464">
                  <c:v>2.8258162800000002</c:v>
                </c:pt>
                <c:pt idx="465">
                  <c:v>2.8308823399999996</c:v>
                </c:pt>
                <c:pt idx="466">
                  <c:v>2.8470533200000001</c:v>
                </c:pt>
                <c:pt idx="467">
                  <c:v>2.8345308300000003</c:v>
                </c:pt>
                <c:pt idx="468">
                  <c:v>2.8183115000000001</c:v>
                </c:pt>
                <c:pt idx="469">
                  <c:v>2.8391012099999999</c:v>
                </c:pt>
                <c:pt idx="470">
                  <c:v>2.8376852400000003</c:v>
                </c:pt>
                <c:pt idx="471">
                  <c:v>2.8344200499999999</c:v>
                </c:pt>
                <c:pt idx="472">
                  <c:v>2.8191358900000001</c:v>
                </c:pt>
                <c:pt idx="473">
                  <c:v>2.8454571</c:v>
                </c:pt>
                <c:pt idx="474">
                  <c:v>2.8431468</c:v>
                </c:pt>
                <c:pt idx="475">
                  <c:v>2.8167482399999999</c:v>
                </c:pt>
                <c:pt idx="476">
                  <c:v>2.8310747200000002</c:v>
                </c:pt>
                <c:pt idx="477">
                  <c:v>2.8490608800000001</c:v>
                </c:pt>
                <c:pt idx="478">
                  <c:v>2.8457964599999999</c:v>
                </c:pt>
                <c:pt idx="479">
                  <c:v>2.82403242</c:v>
                </c:pt>
                <c:pt idx="480">
                  <c:v>2.83646976</c:v>
                </c:pt>
                <c:pt idx="481">
                  <c:v>2.8590574900000001</c:v>
                </c:pt>
                <c:pt idx="482">
                  <c:v>2.8373327399999999</c:v>
                </c:pt>
                <c:pt idx="483">
                  <c:v>2.8349951999999998</c:v>
                </c:pt>
                <c:pt idx="484">
                  <c:v>2.8381944400000001</c:v>
                </c:pt>
                <c:pt idx="485">
                  <c:v>2.8561528799999998</c:v>
                </c:pt>
                <c:pt idx="486">
                  <c:v>2.8482785600000002</c:v>
                </c:pt>
                <c:pt idx="487">
                  <c:v>2.8311846999999997</c:v>
                </c:pt>
                <c:pt idx="488">
                  <c:v>2.8555888500000002</c:v>
                </c:pt>
                <c:pt idx="489">
                  <c:v>2.8560152199999997</c:v>
                </c:pt>
                <c:pt idx="490">
                  <c:v>2.84630224</c:v>
                </c:pt>
                <c:pt idx="491">
                  <c:v>2.8393263599999998</c:v>
                </c:pt>
                <c:pt idx="492">
                  <c:v>2.8646326000000002</c:v>
                </c:pt>
                <c:pt idx="493">
                  <c:v>2.8613714400000001</c:v>
                </c:pt>
                <c:pt idx="494">
                  <c:v>2.8295577600000001</c:v>
                </c:pt>
                <c:pt idx="495">
                  <c:v>2.8474846399999998</c:v>
                </c:pt>
                <c:pt idx="496">
                  <c:v>2.8635636</c:v>
                </c:pt>
                <c:pt idx="497">
                  <c:v>2.8520187999999997</c:v>
                </c:pt>
                <c:pt idx="498">
                  <c:v>2.8386369600000001</c:v>
                </c:pt>
                <c:pt idx="499">
                  <c:v>2.8473463199999998</c:v>
                </c:pt>
                <c:pt idx="500">
                  <c:v>2.8652536799999999</c:v>
                </c:pt>
                <c:pt idx="501">
                  <c:v>2.8481961600000001</c:v>
                </c:pt>
                <c:pt idx="502">
                  <c:v>2.8449413999999997</c:v>
                </c:pt>
                <c:pt idx="503">
                  <c:v>2.8536739500000001</c:v>
                </c:pt>
                <c:pt idx="504">
                  <c:v>2.8577438399999999</c:v>
                </c:pt>
                <c:pt idx="505">
                  <c:v>2.85360032</c:v>
                </c:pt>
                <c:pt idx="506">
                  <c:v>2.83377028</c:v>
                </c:pt>
                <c:pt idx="507">
                  <c:v>2.8608470000000001</c:v>
                </c:pt>
                <c:pt idx="508">
                  <c:v>2.8621866000000002</c:v>
                </c:pt>
                <c:pt idx="509">
                  <c:v>2.8442332800000001</c:v>
                </c:pt>
                <c:pt idx="510">
                  <c:v>2.8483305200000002</c:v>
                </c:pt>
                <c:pt idx="511">
                  <c:v>2.8689566400000004</c:v>
                </c:pt>
                <c:pt idx="512">
                  <c:v>2.8684568000000001</c:v>
                </c:pt>
                <c:pt idx="513">
                  <c:v>2.83857968</c:v>
                </c:pt>
                <c:pt idx="514">
                  <c:v>2.8536889200000002</c:v>
                </c:pt>
                <c:pt idx="515">
                  <c:v>2.8742990399999999</c:v>
                </c:pt>
                <c:pt idx="516">
                  <c:v>2.8591169600000002</c:v>
                </c:pt>
                <c:pt idx="517">
                  <c:v>2.8531139999999997</c:v>
                </c:pt>
                <c:pt idx="518">
                  <c:v>2.8581198400000001</c:v>
                </c:pt>
                <c:pt idx="519">
                  <c:v>2.8759628800000003</c:v>
                </c:pt>
                <c:pt idx="520">
                  <c:v>2.8607904</c:v>
                </c:pt>
                <c:pt idx="521">
                  <c:v>2.849259</c:v>
                </c:pt>
                <c:pt idx="522">
                  <c:v>2.8652603399999999</c:v>
                </c:pt>
                <c:pt idx="523">
                  <c:v>2.8693423299999998</c:v>
                </c:pt>
                <c:pt idx="524">
                  <c:v>2.8642600200000001</c:v>
                </c:pt>
                <c:pt idx="525">
                  <c:v>2.8509343199999999</c:v>
                </c:pt>
                <c:pt idx="526">
                  <c:v>2.8788308499999999</c:v>
                </c:pt>
                <c:pt idx="527">
                  <c:v>2.8755806000000002</c:v>
                </c:pt>
                <c:pt idx="528">
                  <c:v>2.8494405600000001</c:v>
                </c:pt>
                <c:pt idx="529">
                  <c:v>2.8562976</c:v>
                </c:pt>
                <c:pt idx="530">
                  <c:v>2.8777660800000002</c:v>
                </c:pt>
                <c:pt idx="531">
                  <c:v>2.8736024000000002</c:v>
                </c:pt>
                <c:pt idx="532">
                  <c:v>2.8502250000000005</c:v>
                </c:pt>
                <c:pt idx="533">
                  <c:v>2.86527888</c:v>
                </c:pt>
                <c:pt idx="534">
                  <c:v>2.88673008</c:v>
                </c:pt>
                <c:pt idx="535">
                  <c:v>2.86881787</c:v>
                </c:pt>
                <c:pt idx="536">
                  <c:v>2.8655729000000001</c:v>
                </c:pt>
                <c:pt idx="537">
                  <c:v>2.8705566000000005</c:v>
                </c:pt>
                <c:pt idx="538">
                  <c:v>2.8865067399999997</c:v>
                </c:pt>
                <c:pt idx="539">
                  <c:v>2.8732072799999999</c:v>
                </c:pt>
                <c:pt idx="540">
                  <c:v>2.8580848800000003</c:v>
                </c:pt>
                <c:pt idx="541">
                  <c:v>2.8813366999999999</c:v>
                </c:pt>
                <c:pt idx="542">
                  <c:v>2.8799186700000003</c:v>
                </c:pt>
                <c:pt idx="543">
                  <c:v>2.8748480400000003</c:v>
                </c:pt>
                <c:pt idx="544">
                  <c:v>2.8615613799999999</c:v>
                </c:pt>
                <c:pt idx="545">
                  <c:v>2.8847956000000003</c:v>
                </c:pt>
                <c:pt idx="546">
                  <c:v>2.8861154999999998</c:v>
                </c:pt>
                <c:pt idx="547">
                  <c:v>2.85549411</c:v>
                </c:pt>
                <c:pt idx="548">
                  <c:v>2.8750354199999997</c:v>
                </c:pt>
                <c:pt idx="549">
                  <c:v>2.8936887200000005</c:v>
                </c:pt>
                <c:pt idx="550">
                  <c:v>2.8858844000000001</c:v>
                </c:pt>
                <c:pt idx="551">
                  <c:v>2.86531548</c:v>
                </c:pt>
                <c:pt idx="552">
                  <c:v>2.8730187799999998</c:v>
                </c:pt>
                <c:pt idx="553">
                  <c:v>2.8971601399999996</c:v>
                </c:pt>
                <c:pt idx="554">
                  <c:v>2.8802452000000001</c:v>
                </c:pt>
                <c:pt idx="555">
                  <c:v>2.8769741</c:v>
                </c:pt>
                <c:pt idx="556">
                  <c:v>2.8792340000000003</c:v>
                </c:pt>
                <c:pt idx="557">
                  <c:v>2.8923614999999998</c:v>
                </c:pt>
                <c:pt idx="558">
                  <c:v>2.8845986099999998</c:v>
                </c:pt>
                <c:pt idx="559">
                  <c:v>2.8686105</c:v>
                </c:pt>
                <c:pt idx="560">
                  <c:v>2.8945112900000001</c:v>
                </c:pt>
                <c:pt idx="561">
                  <c:v>2.8912716000000001</c:v>
                </c:pt>
                <c:pt idx="562">
                  <c:v>2.8816298799999998</c:v>
                </c:pt>
                <c:pt idx="563">
                  <c:v>2.8756632000000004</c:v>
                </c:pt>
                <c:pt idx="564">
                  <c:v>2.90154354</c:v>
                </c:pt>
                <c:pt idx="565">
                  <c:v>2.9001236000000001</c:v>
                </c:pt>
                <c:pt idx="566">
                  <c:v>2.8695987000000001</c:v>
                </c:pt>
                <c:pt idx="567">
                  <c:v>2.8872497500000001</c:v>
                </c:pt>
                <c:pt idx="568">
                  <c:v>2.9031394600000002</c:v>
                </c:pt>
                <c:pt idx="569">
                  <c:v>2.88990174</c:v>
                </c:pt>
                <c:pt idx="570">
                  <c:v>2.8793952000000003</c:v>
                </c:pt>
                <c:pt idx="571">
                  <c:v>2.88797572</c:v>
                </c:pt>
                <c:pt idx="572">
                  <c:v>2.9092731599999997</c:v>
                </c:pt>
                <c:pt idx="573">
                  <c:v>2.8915008599999998</c:v>
                </c:pt>
                <c:pt idx="574">
                  <c:v>2.8800924600000002</c:v>
                </c:pt>
                <c:pt idx="575">
                  <c:v>2.8904822999999999</c:v>
                </c:pt>
                <c:pt idx="576">
                  <c:v>2.89814448</c:v>
                </c:pt>
                <c:pt idx="577">
                  <c:v>2.8958181999999999</c:v>
                </c:pt>
                <c:pt idx="578">
                  <c:v>2.8789389200000004</c:v>
                </c:pt>
                <c:pt idx="579">
                  <c:v>2.9047474499999999</c:v>
                </c:pt>
                <c:pt idx="580">
                  <c:v>2.9051425799999997</c:v>
                </c:pt>
                <c:pt idx="581">
                  <c:v>2.8864876599999998</c:v>
                </c:pt>
                <c:pt idx="582">
                  <c:v>2.8886994500000003</c:v>
                </c:pt>
                <c:pt idx="583">
                  <c:v>2.9117669099999999</c:v>
                </c:pt>
                <c:pt idx="584">
                  <c:v>2.9112531499999998</c:v>
                </c:pt>
                <c:pt idx="585">
                  <c:v>2.8826382000000002</c:v>
                </c:pt>
                <c:pt idx="586">
                  <c:v>2.8966306799999999</c:v>
                </c:pt>
                <c:pt idx="587">
                  <c:v>2.9151488900000002</c:v>
                </c:pt>
                <c:pt idx="588">
                  <c:v>2.89832599</c:v>
                </c:pt>
                <c:pt idx="589">
                  <c:v>2.8950966000000005</c:v>
                </c:pt>
                <c:pt idx="590">
                  <c:v>2.8946171999999999</c:v>
                </c:pt>
                <c:pt idx="591">
                  <c:v>2.91402772</c:v>
                </c:pt>
                <c:pt idx="592">
                  <c:v>2.89899474</c:v>
                </c:pt>
                <c:pt idx="593">
                  <c:v>2.8903355300000002</c:v>
                </c:pt>
                <c:pt idx="594">
                  <c:v>2.9097357499999998</c:v>
                </c:pt>
                <c:pt idx="595">
                  <c:v>2.9101262399999999</c:v>
                </c:pt>
                <c:pt idx="596">
                  <c:v>2.9050880299999999</c:v>
                </c:pt>
                <c:pt idx="597">
                  <c:v>2.8891965800000001</c:v>
                </c:pt>
                <c:pt idx="598">
                  <c:v>2.9131046100000004</c:v>
                </c:pt>
                <c:pt idx="599">
                  <c:v>2.9162062500000001</c:v>
                </c:pt>
                <c:pt idx="600">
                  <c:v>2.8912798200000003</c:v>
                </c:pt>
                <c:pt idx="601">
                  <c:v>2.90523102</c:v>
                </c:pt>
                <c:pt idx="602">
                  <c:v>2.9218884099999998</c:v>
                </c:pt>
                <c:pt idx="603">
                  <c:v>2.91775669</c:v>
                </c:pt>
                <c:pt idx="604">
                  <c:v>2.89555725</c:v>
                </c:pt>
                <c:pt idx="605">
                  <c:v>2.9094648799999998</c:v>
                </c:pt>
                <c:pt idx="606">
                  <c:v>2.9288181600000001</c:v>
                </c:pt>
                <c:pt idx="607">
                  <c:v>2.9111430400000002</c:v>
                </c:pt>
                <c:pt idx="608">
                  <c:v>2.9079188</c:v>
                </c:pt>
                <c:pt idx="609">
                  <c:v>2.9119166399999998</c:v>
                </c:pt>
                <c:pt idx="610">
                  <c:v>2.9249376799999998</c:v>
                </c:pt>
                <c:pt idx="611">
                  <c:v>2.9126889600000001</c:v>
                </c:pt>
                <c:pt idx="612">
                  <c:v>2.8986400799999998</c:v>
                </c:pt>
                <c:pt idx="613">
                  <c:v>2.9206760000000003</c:v>
                </c:pt>
                <c:pt idx="614">
                  <c:v>2.9192560799999998</c:v>
                </c:pt>
                <c:pt idx="615">
                  <c:v>2.9133280799999999</c:v>
                </c:pt>
                <c:pt idx="616">
                  <c:v>2.9037959199999999</c:v>
                </c:pt>
                <c:pt idx="617">
                  <c:v>2.9303213599999998</c:v>
                </c:pt>
                <c:pt idx="618">
                  <c:v>2.9261963999999998</c:v>
                </c:pt>
                <c:pt idx="619">
                  <c:v>2.8959425599999999</c:v>
                </c:pt>
                <c:pt idx="620">
                  <c:v>2.9116118400000004</c:v>
                </c:pt>
                <c:pt idx="621">
                  <c:v>2.9282407199999998</c:v>
                </c:pt>
                <c:pt idx="622">
                  <c:v>2.9231852999999997</c:v>
                </c:pt>
                <c:pt idx="623">
                  <c:v>2.9082919999999999</c:v>
                </c:pt>
                <c:pt idx="624">
                  <c:v>2.9167452000000003</c:v>
                </c:pt>
                <c:pt idx="625">
                  <c:v>2.9387612000000001</c:v>
                </c:pt>
                <c:pt idx="626">
                  <c:v>2.9123676400000003</c:v>
                </c:pt>
              </c:numCache>
            </c:numRef>
          </c:yVal>
          <c:smooth val="1"/>
        </c:ser>
        <c:ser>
          <c:idx val="3"/>
          <c:order val="3"/>
          <c:tx>
            <c:v>161.6 C - Test 1</c:v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CHS_15Nov2015!$G$27:$G$654</c:f>
              <c:numCache>
                <c:formatCode>General</c:formatCode>
                <c:ptCount val="628"/>
                <c:pt idx="0">
                  <c:v>0</c:v>
                </c:pt>
                <c:pt idx="1">
                  <c:v>3.0000450008974694E-3</c:v>
                </c:pt>
                <c:pt idx="2">
                  <c:v>1.8001620194422044E-2</c:v>
                </c:pt>
                <c:pt idx="3">
                  <c:v>3.4005781310468206E-2</c:v>
                </c:pt>
                <c:pt idx="4">
                  <c:v>5.0012504168224288E-2</c:v>
                </c:pt>
                <c:pt idx="5">
                  <c:v>6.6021789587945579E-2</c:v>
                </c:pt>
                <c:pt idx="6">
                  <c:v>8.10328227254664E-2</c:v>
                </c:pt>
                <c:pt idx="7">
                  <c:v>9.7047075444585476E-2</c:v>
                </c:pt>
                <c:pt idx="8">
                  <c:v>0.11206276687030758</c:v>
                </c:pt>
                <c:pt idx="9">
                  <c:v>0.12908327662560359</c:v>
                </c:pt>
                <c:pt idx="10">
                  <c:v>0.14510522673146947</c:v>
                </c:pt>
                <c:pt idx="11">
                  <c:v>0.16012813669738793</c:v>
                </c:pt>
                <c:pt idx="12">
                  <c:v>0.17615506196608144</c:v>
                </c:pt>
                <c:pt idx="13">
                  <c:v>0.19318648498264049</c:v>
                </c:pt>
                <c:pt idx="14">
                  <c:v>0.20821662043245384</c:v>
                </c:pt>
                <c:pt idx="15">
                  <c:v>0.22425125527800638</c:v>
                </c:pt>
                <c:pt idx="16">
                  <c:v>0.24028846163103149</c:v>
                </c:pt>
                <c:pt idx="17">
                  <c:v>0.25632824031647955</c:v>
                </c:pt>
                <c:pt idx="18">
                  <c:v>0.27237059215966475</c:v>
                </c:pt>
                <c:pt idx="19">
                  <c:v>0.28841551798629839</c:v>
                </c:pt>
                <c:pt idx="20">
                  <c:v>0.30446301862252284</c:v>
                </c:pt>
                <c:pt idx="21">
                  <c:v>0.32151631019990123</c:v>
                </c:pt>
                <c:pt idx="22">
                  <c:v>0.33656574763016872</c:v>
                </c:pt>
                <c:pt idx="23">
                  <c:v>0.35262097765582012</c:v>
                </c:pt>
                <c:pt idx="24">
                  <c:v>0.36968248442897617</c:v>
                </c:pt>
                <c:pt idx="25">
                  <c:v>0.38473917288936588</c:v>
                </c:pt>
                <c:pt idx="26">
                  <c:v>0.40080213975388218</c:v>
                </c:pt>
                <c:pt idx="27">
                  <c:v>0.41686768722197048</c:v>
                </c:pt>
                <c:pt idx="28">
                  <c:v>0.43293581612292897</c:v>
                </c:pt>
                <c:pt idx="29">
                  <c:v>0.44900652728648927</c:v>
                </c:pt>
                <c:pt idx="30">
                  <c:v>0.4650798215427383</c:v>
                </c:pt>
                <c:pt idx="31">
                  <c:v>0.48115569972220817</c:v>
                </c:pt>
                <c:pt idx="32">
                  <c:v>0.49723416265578674</c:v>
                </c:pt>
                <c:pt idx="33">
                  <c:v>0.5133152111748075</c:v>
                </c:pt>
                <c:pt idx="34">
                  <c:v>0.52939884611096044</c:v>
                </c:pt>
                <c:pt idx="35">
                  <c:v>0.54548506829638133</c:v>
                </c:pt>
                <c:pt idx="36">
                  <c:v>0.56157387856357455</c:v>
                </c:pt>
                <c:pt idx="37">
                  <c:v>0.57766527774544574</c:v>
                </c:pt>
                <c:pt idx="38">
                  <c:v>0.59375926667533674</c:v>
                </c:pt>
                <c:pt idx="39">
                  <c:v>0.60985584618694688</c:v>
                </c:pt>
                <c:pt idx="40">
                  <c:v>0.6259550171144227</c:v>
                </c:pt>
                <c:pt idx="41">
                  <c:v>0.64105034413302719</c:v>
                </c:pt>
                <c:pt idx="42">
                  <c:v>0.65816113655543973</c:v>
                </c:pt>
                <c:pt idx="43">
                  <c:v>0.6742680867392451</c:v>
                </c:pt>
                <c:pt idx="44">
                  <c:v>0.69037763167944577</c:v>
                </c:pt>
                <c:pt idx="45">
                  <c:v>0.70648977221217191</c:v>
                </c:pt>
                <c:pt idx="46">
                  <c:v>0.72260450917395824</c:v>
                </c:pt>
                <c:pt idx="47">
                  <c:v>0.73771443390491298</c:v>
                </c:pt>
                <c:pt idx="48">
                  <c:v>0.75484177573296229</c:v>
                </c:pt>
                <c:pt idx="49">
                  <c:v>0.77096430700529495</c:v>
                </c:pt>
                <c:pt idx="50">
                  <c:v>0.78708943805691867</c:v>
                </c:pt>
                <c:pt idx="51">
                  <c:v>0.80321716972642665</c:v>
                </c:pt>
                <c:pt idx="52">
                  <c:v>0.81934750285277291</c:v>
                </c:pt>
                <c:pt idx="53">
                  <c:v>0.835480438275363</c:v>
                </c:pt>
                <c:pt idx="54">
                  <c:v>0.85161597683397416</c:v>
                </c:pt>
                <c:pt idx="55">
                  <c:v>0.86674540915610088</c:v>
                </c:pt>
                <c:pt idx="56">
                  <c:v>0.88389486672043915</c:v>
                </c:pt>
                <c:pt idx="57">
                  <c:v>0.90003821972990461</c:v>
                </c:pt>
                <c:pt idx="58">
                  <c:v>0.91517498039111722</c:v>
                </c:pt>
                <c:pt idx="59">
                  <c:v>0.931323384257423</c:v>
                </c:pt>
                <c:pt idx="60">
                  <c:v>0.94848392112150548</c:v>
                </c:pt>
                <c:pt idx="61">
                  <c:v>0.96362801722459246</c:v>
                </c:pt>
                <c:pt idx="62">
                  <c:v>0.98079409910856596</c:v>
                </c:pt>
                <c:pt idx="63">
                  <c:v>0.99594308945733079</c:v>
                </c:pt>
                <c:pt idx="64">
                  <c:v>1.01210454240713</c:v>
                </c:pt>
                <c:pt idx="65">
                  <c:v>1.0292789485432283</c:v>
                </c:pt>
                <c:pt idx="66">
                  <c:v>1.0444352861948172</c:v>
                </c:pt>
                <c:pt idx="67">
                  <c:v>1.0606045787224345</c:v>
                </c:pt>
                <c:pt idx="68">
                  <c:v>1.0777873171878412</c:v>
                </c:pt>
                <c:pt idx="69">
                  <c:v>1.0929510092726482</c:v>
                </c:pt>
                <c:pt idx="70">
                  <c:v>1.1091281489874121</c:v>
                </c:pt>
                <c:pt idx="71">
                  <c:v>1.1242965946047512</c:v>
                </c:pt>
                <c:pt idx="72">
                  <c:v>1.1414902815298424</c:v>
                </c:pt>
                <c:pt idx="73">
                  <c:v>1.1576752760521649</c:v>
                </c:pt>
                <c:pt idx="74">
                  <c:v>1.1728510878607539</c:v>
                </c:pt>
                <c:pt idx="75">
                  <c:v>1.1900531258387259</c:v>
                </c:pt>
                <c:pt idx="76">
                  <c:v>1.2062459828000909</c:v>
                </c:pt>
                <c:pt idx="77">
                  <c:v>1.2214291679578448</c:v>
                </c:pt>
                <c:pt idx="78">
                  <c:v>1.2376271068055404</c:v>
                </c:pt>
                <c:pt idx="79">
                  <c:v>1.254840292147982</c:v>
                </c:pt>
                <c:pt idx="80">
                  <c:v>1.2700308578232202</c:v>
                </c:pt>
                <c:pt idx="81">
                  <c:v>1.2862366716944063</c:v>
                </c:pt>
                <c:pt idx="82">
                  <c:v>1.3014320077684995</c:v>
                </c:pt>
                <c:pt idx="83">
                  <c:v>1.3186561804175558</c:v>
                </c:pt>
                <c:pt idx="84">
                  <c:v>1.3348698769732155</c:v>
                </c:pt>
                <c:pt idx="85">
                  <c:v>1.3510862027947308</c:v>
                </c:pt>
                <c:pt idx="86">
                  <c:v>1.3673051587350034</c:v>
                </c:pt>
                <c:pt idx="87">
                  <c:v>1.3845406822053095</c:v>
                </c:pt>
                <c:pt idx="88">
                  <c:v>1.3997509643853661</c:v>
                </c:pt>
                <c:pt idx="89">
                  <c:v>1.4159778158032905</c:v>
                </c:pt>
                <c:pt idx="90">
                  <c:v>1.4322073007556413</c:v>
                </c:pt>
                <c:pt idx="91">
                  <c:v>1.4484394200973523</c:v>
                </c:pt>
                <c:pt idx="92">
                  <c:v>1.4646741746838199</c:v>
                </c:pt>
                <c:pt idx="93">
                  <c:v>1.4809115653708227</c:v>
                </c:pt>
                <c:pt idx="94">
                  <c:v>1.4971515930145558</c:v>
                </c:pt>
                <c:pt idx="95">
                  <c:v>1.5133942584716664</c:v>
                </c:pt>
                <c:pt idx="96">
                  <c:v>1.5296395625991737</c:v>
                </c:pt>
                <c:pt idx="97">
                  <c:v>1.5458875062545592</c:v>
                </c:pt>
                <c:pt idx="98">
                  <c:v>1.5621380902956779</c:v>
                </c:pt>
                <c:pt idx="99">
                  <c:v>1.578391315580848</c:v>
                </c:pt>
                <c:pt idx="100">
                  <c:v>1.5946471829687614</c:v>
                </c:pt>
                <c:pt idx="101">
                  <c:v>1.6109056933185735</c:v>
                </c:pt>
                <c:pt idx="102">
                  <c:v>1.6261504478821402</c:v>
                </c:pt>
                <c:pt idx="103">
                  <c:v>1.6434306463424773</c:v>
                </c:pt>
                <c:pt idx="104">
                  <c:v>1.6586803604398899</c:v>
                </c:pt>
                <c:pt idx="105">
                  <c:v>1.6749492858115795</c:v>
                </c:pt>
                <c:pt idx="106">
                  <c:v>1.6912208583932633</c:v>
                </c:pt>
                <c:pt idx="107">
                  <c:v>1.7074950790465904</c:v>
                </c:pt>
                <c:pt idx="108">
                  <c:v>1.723771948633595</c:v>
                </c:pt>
                <c:pt idx="109">
                  <c:v>1.7410690259793942</c:v>
                </c:pt>
                <c:pt idx="110">
                  <c:v>1.7563336380589174</c:v>
                </c:pt>
                <c:pt idx="111">
                  <c:v>1.7736363490297655</c:v>
                </c:pt>
                <c:pt idx="112">
                  <c:v>1.7899239887831759</c:v>
                </c:pt>
                <c:pt idx="113">
                  <c:v>1.8051960607748607</c:v>
                </c:pt>
                <c:pt idx="114">
                  <c:v>1.8225072290673734</c:v>
                </c:pt>
                <c:pt idx="115">
                  <c:v>1.8377842783859371</c:v>
                </c:pt>
                <c:pt idx="116">
                  <c:v>1.8540823705266121</c:v>
                </c:pt>
                <c:pt idx="117">
                  <c:v>1.8703831193783604</c:v>
                </c:pt>
                <c:pt idx="118">
                  <c:v>1.8866865258074395</c:v>
                </c:pt>
                <c:pt idx="119">
                  <c:v>1.9029925906805647</c:v>
                </c:pt>
                <c:pt idx="120">
                  <c:v>1.9203206984435954</c:v>
                </c:pt>
                <c:pt idx="121">
                  <c:v>1.9356126992277987</c:v>
                </c:pt>
                <c:pt idx="122">
                  <c:v>1.9519267446374138</c:v>
                </c:pt>
                <c:pt idx="123">
                  <c:v>1.9692633345736046</c:v>
                </c:pt>
                <c:pt idx="124">
                  <c:v>1.984562822070616</c:v>
                </c:pt>
                <c:pt idx="125">
                  <c:v>2.0008848558322594</c:v>
                </c:pt>
                <c:pt idx="126">
                  <c:v>2.0161891823952405</c:v>
                </c:pt>
                <c:pt idx="127">
                  <c:v>2.0335369177939415</c:v>
                </c:pt>
                <c:pt idx="128">
                  <c:v>2.049866947734603</c:v>
                </c:pt>
                <c:pt idx="129">
                  <c:v>2.0651787730872138</c:v>
                </c:pt>
                <c:pt idx="130">
                  <c:v>2.0815139713920003</c:v>
                </c:pt>
                <c:pt idx="131">
                  <c:v>2.0988730438484517</c:v>
                </c:pt>
                <c:pt idx="132">
                  <c:v>2.114192375342796</c:v>
                </c:pt>
                <c:pt idx="133">
                  <c:v>2.1305355827336103</c:v>
                </c:pt>
                <c:pt idx="134">
                  <c:v>2.1468814615653193</c:v>
                </c:pt>
                <c:pt idx="135">
                  <c:v>2.1632300127113839</c:v>
                </c:pt>
                <c:pt idx="136">
                  <c:v>2.1795812370457393</c:v>
                </c:pt>
                <c:pt idx="137">
                  <c:v>2.1959351354427032</c:v>
                </c:pt>
                <c:pt idx="138">
                  <c:v>2.212291708777069</c:v>
                </c:pt>
                <c:pt idx="139">
                  <c:v>2.228650957924013</c:v>
                </c:pt>
                <c:pt idx="140">
                  <c:v>2.2450128837591872</c:v>
                </c:pt>
                <c:pt idx="141">
                  <c:v>2.2613774871586383</c:v>
                </c:pt>
                <c:pt idx="142">
                  <c:v>2.2777447689988448</c:v>
                </c:pt>
                <c:pt idx="143">
                  <c:v>2.2941147301567479</c:v>
                </c:pt>
                <c:pt idx="144">
                  <c:v>2.3104873715096765</c:v>
                </c:pt>
                <c:pt idx="145">
                  <c:v>2.3268626939354329</c:v>
                </c:pt>
                <c:pt idx="146">
                  <c:v>2.3432406983122083</c:v>
                </c:pt>
                <c:pt idx="147">
                  <c:v>2.3596213855186683</c:v>
                </c:pt>
                <c:pt idx="148">
                  <c:v>2.374980717110752</c:v>
                </c:pt>
                <c:pt idx="149">
                  <c:v>2.3913666048016777</c:v>
                </c:pt>
                <c:pt idx="150">
                  <c:v>2.4087795529089981</c:v>
                </c:pt>
                <c:pt idx="151">
                  <c:v>2.4241464373034312</c:v>
                </c:pt>
                <c:pt idx="152">
                  <c:v>2.4405403838753839</c:v>
                </c:pt>
                <c:pt idx="153">
                  <c:v>2.4559121500703438</c:v>
                </c:pt>
                <c:pt idx="154">
                  <c:v>2.4733363420675261</c:v>
                </c:pt>
                <c:pt idx="155">
                  <c:v>2.4897383554514407</c:v>
                </c:pt>
                <c:pt idx="156">
                  <c:v>2.5071684429023309</c:v>
                </c:pt>
                <c:pt idx="157">
                  <c:v>2.522550455207504</c:v>
                </c:pt>
                <c:pt idx="158">
                  <c:v>2.5389605433459956</c:v>
                </c:pt>
                <c:pt idx="159">
                  <c:v>2.5553733248363901</c:v>
                </c:pt>
                <c:pt idx="160">
                  <c:v>2.5717888005629632</c:v>
                </c:pt>
                <c:pt idx="161">
                  <c:v>2.5882069714103819</c:v>
                </c:pt>
                <c:pt idx="162">
                  <c:v>2.6046278382637924</c:v>
                </c:pt>
                <c:pt idx="163">
                  <c:v>2.6210514020087325</c:v>
                </c:pt>
                <c:pt idx="164">
                  <c:v>2.6364509431328504</c:v>
                </c:pt>
                <c:pt idx="165">
                  <c:v>2.6528797346268242</c:v>
                </c:pt>
                <c:pt idx="166">
                  <c:v>2.6703382834549765</c:v>
                </c:pt>
                <c:pt idx="167">
                  <c:v>2.6857454169882642</c:v>
                </c:pt>
                <c:pt idx="168">
                  <c:v>2.7021823096307287</c:v>
                </c:pt>
                <c:pt idx="169">
                  <c:v>2.7196494688471962</c:v>
                </c:pt>
                <c:pt idx="170">
                  <c:v>2.7360919356653128</c:v>
                </c:pt>
                <c:pt idx="171">
                  <c:v>2.7525371064752004</c:v>
                </c:pt>
                <c:pt idx="172">
                  <c:v>2.768984982166335</c:v>
                </c:pt>
                <c:pt idx="173">
                  <c:v>2.7844073229998001</c:v>
                </c:pt>
                <c:pt idx="174">
                  <c:v>2.8018888517525897</c:v>
                </c:pt>
                <c:pt idx="175">
                  <c:v>2.8173162683594311</c:v>
                </c:pt>
                <c:pt idx="176">
                  <c:v>2.833774803175519</c:v>
                </c:pt>
                <c:pt idx="177">
                  <c:v>2.8502360472712152</c:v>
                </c:pt>
                <c:pt idx="178">
                  <c:v>2.8667000015386055</c:v>
                </c:pt>
                <c:pt idx="179">
                  <c:v>2.8841959234896741</c:v>
                </c:pt>
                <c:pt idx="180">
                  <c:v>2.9006654703055661</c:v>
                </c:pt>
                <c:pt idx="181">
                  <c:v>2.9161081342987383</c:v>
                </c:pt>
                <c:pt idx="182">
                  <c:v>2.9336127035508386</c:v>
                </c:pt>
                <c:pt idx="183">
                  <c:v>2.9500903917684744</c:v>
                </c:pt>
                <c:pt idx="184">
                  <c:v>2.9655406907624924</c:v>
                </c:pt>
                <c:pt idx="185">
                  <c:v>2.9830539158676506</c:v>
                </c:pt>
                <c:pt idx="186">
                  <c:v>2.998509309057857</c:v>
                </c:pt>
                <c:pt idx="187">
                  <c:v>3.0149976950883222</c:v>
                </c:pt>
                <c:pt idx="188">
                  <c:v>3.0325195846112574</c:v>
                </c:pt>
                <c:pt idx="189">
                  <c:v>3.0479826253974989</c:v>
                </c:pt>
                <c:pt idx="190">
                  <c:v>3.0644791714705768</c:v>
                </c:pt>
                <c:pt idx="191">
                  <c:v>3.082009733988726</c:v>
                </c:pt>
                <c:pt idx="192">
                  <c:v>3.0974804299430527</c:v>
                </c:pt>
                <c:pt idx="193">
                  <c:v>3.1139851441395061</c:v>
                </c:pt>
                <c:pt idx="194">
                  <c:v>3.1315243882430495</c:v>
                </c:pt>
                <c:pt idx="195">
                  <c:v>3.1470027469487967</c:v>
                </c:pt>
                <c:pt idx="196">
                  <c:v>3.1635156373613618</c:v>
                </c:pt>
                <c:pt idx="197">
                  <c:v>3.1800312549797822</c:v>
                </c:pt>
                <c:pt idx="198">
                  <c:v>3.1965496007050258</c:v>
                </c:pt>
                <c:pt idx="199">
                  <c:v>3.213070675438507</c:v>
                </c:pt>
                <c:pt idx="200">
                  <c:v>3.2295944800821186</c:v>
                </c:pt>
                <c:pt idx="201">
                  <c:v>3.2461210155381592</c:v>
                </c:pt>
                <c:pt idx="202">
                  <c:v>3.2626502827094166</c:v>
                </c:pt>
                <c:pt idx="203">
                  <c:v>3.2791822824990824</c:v>
                </c:pt>
                <c:pt idx="204">
                  <c:v>3.2957170158108431</c:v>
                </c:pt>
                <c:pt idx="205">
                  <c:v>3.3122544835487959</c:v>
                </c:pt>
                <c:pt idx="206">
                  <c:v>3.3287946866174907</c:v>
                </c:pt>
                <c:pt idx="207">
                  <c:v>3.3453376259219576</c:v>
                </c:pt>
                <c:pt idx="208">
                  <c:v>3.3618833023676311</c:v>
                </c:pt>
                <c:pt idx="209">
                  <c:v>3.3784317168604407</c:v>
                </c:pt>
                <c:pt idx="210">
                  <c:v>3.3949828703067211</c:v>
                </c:pt>
                <c:pt idx="211">
                  <c:v>3.410502064995137</c:v>
                </c:pt>
                <c:pt idx="212">
                  <c:v>3.4280933976874173</c:v>
                </c:pt>
                <c:pt idx="213">
                  <c:v>3.4446527734367973</c:v>
                </c:pt>
                <c:pt idx="214">
                  <c:v>3.4601796790074726</c:v>
                </c:pt>
                <c:pt idx="215">
                  <c:v>3.4767443693374105</c:v>
                </c:pt>
                <c:pt idx="216">
                  <c:v>3.4943473598202996</c:v>
                </c:pt>
                <c:pt idx="217">
                  <c:v>3.5109177113567895</c:v>
                </c:pt>
                <c:pt idx="218">
                  <c:v>3.5274908091138562</c:v>
                </c:pt>
                <c:pt idx="219">
                  <c:v>3.5440666540018948</c:v>
                </c:pt>
                <c:pt idx="220">
                  <c:v>3.5596090043473949</c:v>
                </c:pt>
                <c:pt idx="221">
                  <c:v>3.5772265888148733</c:v>
                </c:pt>
                <c:pt idx="222">
                  <c:v>3.5927740942489592</c:v>
                </c:pt>
                <c:pt idx="223">
                  <c:v>3.6093607648238706</c:v>
                </c:pt>
                <c:pt idx="224">
                  <c:v>3.6259501870316111</c:v>
                </c:pt>
                <c:pt idx="225">
                  <c:v>3.642542361785269</c:v>
                </c:pt>
                <c:pt idx="226">
                  <c:v>3.6591372899984349</c:v>
                </c:pt>
                <c:pt idx="227">
                  <c:v>3.6767724192214608</c:v>
                </c:pt>
                <c:pt idx="228">
                  <c:v>3.6923354104597808</c:v>
                </c:pt>
                <c:pt idx="229">
                  <c:v>3.709976395702669</c:v>
                </c:pt>
                <c:pt idx="230">
                  <c:v>3.7265825192488791</c:v>
                </c:pt>
                <c:pt idx="231">
                  <c:v>3.7421532649633473</c:v>
                </c:pt>
                <c:pt idx="232">
                  <c:v>3.7598030415318484</c:v>
                </c:pt>
                <c:pt idx="233">
                  <c:v>3.7753789611915916</c:v>
                </c:pt>
                <c:pt idx="234">
                  <c:v>3.7930346035133717</c:v>
                </c:pt>
                <c:pt idx="235">
                  <c:v>3.8096545266844779</c:v>
                </c:pt>
                <c:pt idx="236">
                  <c:v>3.8252382137124652</c:v>
                </c:pt>
                <c:pt idx="237">
                  <c:v>3.8429026619781856</c:v>
                </c:pt>
                <c:pt idx="238">
                  <c:v>3.8595308759384763</c:v>
                </c:pt>
                <c:pt idx="239">
                  <c:v>3.8751223380854056</c:v>
                </c:pt>
                <c:pt idx="240">
                  <c:v>3.89279560108357</c:v>
                </c:pt>
                <c:pt idx="241">
                  <c:v>3.909432114108824</c:v>
                </c:pt>
                <c:pt idx="242">
                  <c:v>3.9260713953302604</c:v>
                </c:pt>
                <c:pt idx="243">
                  <c:v>3.942713445669273</c:v>
                </c:pt>
                <c:pt idx="244">
                  <c:v>3.9583178836030743</c:v>
                </c:pt>
                <c:pt idx="245">
                  <c:v>3.9749653017310149</c:v>
                </c:pt>
                <c:pt idx="246">
                  <c:v>3.9926562206122598</c:v>
                </c:pt>
                <c:pt idx="247">
                  <c:v>4.0082684543903442</c:v>
                </c:pt>
                <c:pt idx="248">
                  <c:v>4.0249241907685365</c:v>
                </c:pt>
                <c:pt idx="249">
                  <c:v>4.0426239508268225</c:v>
                </c:pt>
                <c:pt idx="250">
                  <c:v>4.058243988242535</c:v>
                </c:pt>
                <c:pt idx="251">
                  <c:v>4.0749080511879399</c:v>
                </c:pt>
                <c:pt idx="252">
                  <c:v>4.092616661264584</c:v>
                </c:pt>
                <c:pt idx="253">
                  <c:v>4.1092864535558933</c:v>
                </c:pt>
                <c:pt idx="254">
                  <c:v>4.1259590251302711</c:v>
                </c:pt>
                <c:pt idx="255">
                  <c:v>4.1415920859590818</c:v>
                </c:pt>
                <c:pt idx="256">
                  <c:v>4.1582700450325083</c:v>
                </c:pt>
                <c:pt idx="257">
                  <c:v>4.1759934248231652</c:v>
                </c:pt>
                <c:pt idx="258">
                  <c:v>4.1916343101291549</c:v>
                </c:pt>
                <c:pt idx="259">
                  <c:v>4.2093636047061089</c:v>
                </c:pt>
                <c:pt idx="260">
                  <c:v>4.2260528714601833</c:v>
                </c:pt>
                <c:pt idx="261">
                  <c:v>4.2427449239954509</c:v>
                </c:pt>
                <c:pt idx="262">
                  <c:v>4.2594397632420495</c:v>
                </c:pt>
                <c:pt idx="263">
                  <c:v>4.2761373901306348</c:v>
                </c:pt>
                <c:pt idx="264">
                  <c:v>4.2928378055922769</c:v>
                </c:pt>
                <c:pt idx="265">
                  <c:v>4.3095410105585623</c:v>
                </c:pt>
                <c:pt idx="266">
                  <c:v>4.3262470059615072</c:v>
                </c:pt>
                <c:pt idx="267">
                  <c:v>4.3429557927335978</c:v>
                </c:pt>
                <c:pt idx="268">
                  <c:v>4.35966737180782</c:v>
                </c:pt>
                <c:pt idx="269">
                  <c:v>4.3763817441175821</c:v>
                </c:pt>
                <c:pt idx="270">
                  <c:v>4.3930989105968079</c:v>
                </c:pt>
                <c:pt idx="271">
                  <c:v>4.4098188721798417</c:v>
                </c:pt>
                <c:pt idx="272">
                  <c:v>4.4254963755173025</c:v>
                </c:pt>
                <c:pt idx="273">
                  <c:v>4.4432671843972074</c:v>
                </c:pt>
                <c:pt idx="274">
                  <c:v>4.4599955369025972</c:v>
                </c:pt>
                <c:pt idx="275">
                  <c:v>4.4756809092793519</c:v>
                </c:pt>
                <c:pt idx="276">
                  <c:v>4.4934606393880525</c:v>
                </c:pt>
                <c:pt idx="277">
                  <c:v>4.5091512621810592</c:v>
                </c:pt>
                <c:pt idx="278">
                  <c:v>4.5258906405614887</c:v>
                </c:pt>
                <c:pt idx="279">
                  <c:v>4.5436793008606831</c:v>
                </c:pt>
                <c:pt idx="280">
                  <c:v>4.5593778058719634</c:v>
                </c:pt>
                <c:pt idx="281">
                  <c:v>4.5761255946796284</c:v>
                </c:pt>
                <c:pt idx="282">
                  <c:v>4.593923194144522</c:v>
                </c:pt>
                <c:pt idx="283">
                  <c:v>4.6096295892973549</c:v>
                </c:pt>
                <c:pt idx="284">
                  <c:v>4.6274331531989583</c:v>
                </c:pt>
                <c:pt idx="285">
                  <c:v>4.6441923446071947</c:v>
                </c:pt>
                <c:pt idx="286">
                  <c:v>4.6599066378368121</c:v>
                </c:pt>
                <c:pt idx="287">
                  <c:v>4.6766712728785444</c:v>
                </c:pt>
                <c:pt idx="288">
                  <c:v>4.6944867776546344</c:v>
                </c:pt>
                <c:pt idx="289">
                  <c:v>4.7102089769082456</c:v>
                </c:pt>
                <c:pt idx="290">
                  <c:v>4.7280304581301644</c:v>
                </c:pt>
                <c:pt idx="291">
                  <c:v>4.7437579324874797</c:v>
                </c:pt>
                <c:pt idx="292">
                  <c:v>4.7605366319679074</c:v>
                </c:pt>
                <c:pt idx="293">
                  <c:v>4.7783670853806459</c:v>
                </c:pt>
                <c:pt idx="294">
                  <c:v>4.7941024790339837</c:v>
                </c:pt>
                <c:pt idx="295">
                  <c:v>4.8108896285105054</c:v>
                </c:pt>
                <c:pt idx="296">
                  <c:v>4.8287290631526778</c:v>
                </c:pt>
                <c:pt idx="297">
                  <c:v>4.845522026940337</c:v>
                </c:pt>
                <c:pt idx="298">
                  <c:v>4.8623178112379772</c:v>
                </c:pt>
                <c:pt idx="299">
                  <c:v>4.8791164169931998</c:v>
                </c:pt>
                <c:pt idx="300">
                  <c:v>4.895917845154119</c:v>
                </c:pt>
                <c:pt idx="301">
                  <c:v>4.9127220966692793</c:v>
                </c:pt>
                <c:pt idx="302">
                  <c:v>4.9284786474878661</c:v>
                </c:pt>
                <c:pt idx="303">
                  <c:v>4.9463390735590353</c:v>
                </c:pt>
                <c:pt idx="304">
                  <c:v>4.9631518008331605</c:v>
                </c:pt>
                <c:pt idx="305">
                  <c:v>4.978916300264129</c:v>
                </c:pt>
                <c:pt idx="306">
                  <c:v>4.9967857377922993</c:v>
                </c:pt>
                <c:pt idx="307">
                  <c:v>5.0136069493797173</c:v>
                </c:pt>
                <c:pt idx="308">
                  <c:v>5.0293794054467034</c:v>
                </c:pt>
                <c:pt idx="309">
                  <c:v>5.0472578635299046</c:v>
                </c:pt>
                <c:pt idx="310">
                  <c:v>5.0640875679979382</c:v>
                </c:pt>
                <c:pt idx="311">
                  <c:v>5.0798679887366989</c:v>
                </c:pt>
                <c:pt idx="312">
                  <c:v>5.0977554764867463</c:v>
                </c:pt>
                <c:pt idx="313">
                  <c:v>5.1135412114770347</c:v>
                </c:pt>
                <c:pt idx="314">
                  <c:v>5.1303820758742056</c:v>
                </c:pt>
                <c:pt idx="315">
                  <c:v>5.1472257768962315</c:v>
                </c:pt>
                <c:pt idx="316">
                  <c:v>5.1640723154988484</c:v>
                </c:pt>
                <c:pt idx="317">
                  <c:v>5.1819748729796471</c:v>
                </c:pt>
                <c:pt idx="318">
                  <c:v>5.1988272671127724</c:v>
                </c:pt>
                <c:pt idx="319">
                  <c:v>5.2146289663550398</c:v>
                </c:pt>
                <c:pt idx="320">
                  <c:v>5.2325405778684653</c:v>
                </c:pt>
                <c:pt idx="321">
                  <c:v>5.2494014964069393</c:v>
                </c:pt>
                <c:pt idx="322">
                  <c:v>5.2652111898899117</c:v>
                </c:pt>
                <c:pt idx="323">
                  <c:v>5.2831318645985652</c:v>
                </c:pt>
                <c:pt idx="324">
                  <c:v>5.3000013161705333</c:v>
                </c:pt>
                <c:pt idx="325">
                  <c:v>5.31687361400662</c:v>
                </c:pt>
                <c:pt idx="326">
                  <c:v>5.3337487590674373</c:v>
                </c:pt>
                <c:pt idx="327">
                  <c:v>5.3506267523141169</c:v>
                </c:pt>
                <c:pt idx="328">
                  <c:v>5.36750759470823</c:v>
                </c:pt>
                <c:pt idx="329">
                  <c:v>5.3854466126478702</c:v>
                </c:pt>
                <c:pt idx="330">
                  <c:v>5.4012778307876257</c:v>
                </c:pt>
                <c:pt idx="331">
                  <c:v>5.4181672263985341</c:v>
                </c:pt>
                <c:pt idx="332">
                  <c:v>5.4350594750081331</c:v>
                </c:pt>
                <c:pt idx="333">
                  <c:v>5.4519545775804801</c:v>
                </c:pt>
                <c:pt idx="334">
                  <c:v>5.468852535080087</c:v>
                </c:pt>
                <c:pt idx="335">
                  <c:v>5.4857533484719525</c:v>
                </c:pt>
                <c:pt idx="336">
                  <c:v>5.5026570187216013</c:v>
                </c:pt>
                <c:pt idx="337">
                  <c:v>5.5195635467950011</c:v>
                </c:pt>
                <c:pt idx="338">
                  <c:v>5.5354160132077581</c:v>
                </c:pt>
                <c:pt idx="339">
                  <c:v>5.5533851802795162</c:v>
                </c:pt>
                <c:pt idx="340">
                  <c:v>5.5703002876250647</c:v>
                </c:pt>
                <c:pt idx="341">
                  <c:v>5.5861607997413785</c:v>
                </c:pt>
                <c:pt idx="342">
                  <c:v>5.6041390883624853</c:v>
                </c:pt>
                <c:pt idx="343">
                  <c:v>5.6210627836917499</c:v>
                </c:pt>
                <c:pt idx="344">
                  <c:v>5.6379893436204416</c:v>
                </c:pt>
                <c:pt idx="345">
                  <c:v>5.6549187691185043</c:v>
                </c:pt>
                <c:pt idx="346">
                  <c:v>5.6707927089049424</c:v>
                </c:pt>
                <c:pt idx="347">
                  <c:v>5.6887862207048414</c:v>
                </c:pt>
                <c:pt idx="348">
                  <c:v>5.7057242487354216</c:v>
                </c:pt>
                <c:pt idx="349">
                  <c:v>5.7226651462199847</c:v>
                </c:pt>
                <c:pt idx="350">
                  <c:v>5.7396089141309075</c:v>
                </c:pt>
                <c:pt idx="351">
                  <c:v>5.756555553441058</c:v>
                </c:pt>
                <c:pt idx="352">
                  <c:v>5.7735050651238371</c:v>
                </c:pt>
                <c:pt idx="353">
                  <c:v>5.7904574501530925</c:v>
                </c:pt>
                <c:pt idx="354">
                  <c:v>5.8074127095032138</c:v>
                </c:pt>
                <c:pt idx="355">
                  <c:v>5.8243708441490405</c:v>
                </c:pt>
                <c:pt idx="356">
                  <c:v>5.8413318550659543</c:v>
                </c:pt>
                <c:pt idx="357">
                  <c:v>5.8572354159067368</c:v>
                </c:pt>
                <c:pt idx="358">
                  <c:v>5.8752625096169133</c:v>
                </c:pt>
                <c:pt idx="359">
                  <c:v>5.8922321552041694</c:v>
                </c:pt>
                <c:pt idx="360">
                  <c:v>5.909204680968891</c:v>
                </c:pt>
                <c:pt idx="361">
                  <c:v>5.9261800878889437</c:v>
                </c:pt>
                <c:pt idx="362">
                  <c:v>5.9431583769426473</c:v>
                </c:pt>
                <c:pt idx="363">
                  <c:v>5.960139549108864</c:v>
                </c:pt>
                <c:pt idx="364">
                  <c:v>5.9771236053669101</c:v>
                </c:pt>
                <c:pt idx="365">
                  <c:v>5.9941105466966471</c:v>
                </c:pt>
                <c:pt idx="366">
                  <c:v>6.0100384252961732</c:v>
                </c:pt>
                <c:pt idx="367">
                  <c:v>6.0280930884929944</c:v>
                </c:pt>
                <c:pt idx="368">
                  <c:v>6.0440263811416202</c:v>
                </c:pt>
                <c:pt idx="369">
                  <c:v>6.0620871823466063</c:v>
                </c:pt>
                <c:pt idx="370">
                  <c:v>6.0790885637497984</c:v>
                </c:pt>
                <c:pt idx="371">
                  <c:v>6.0960928361141855</c:v>
                </c:pt>
                <c:pt idx="372">
                  <c:v>6.113100000423132</c:v>
                </c:pt>
                <c:pt idx="373">
                  <c:v>6.130110057660457</c:v>
                </c:pt>
                <c:pt idx="374">
                  <c:v>6.1471230088105298</c:v>
                </c:pt>
                <c:pt idx="375">
                  <c:v>6.164138854858173</c:v>
                </c:pt>
                <c:pt idx="376">
                  <c:v>6.1811575967887613</c:v>
                </c:pt>
                <c:pt idx="377">
                  <c:v>6.1981792355881362</c:v>
                </c:pt>
                <c:pt idx="378">
                  <c:v>6.2152037722426421</c:v>
                </c:pt>
                <c:pt idx="379">
                  <c:v>6.2322312077391651</c:v>
                </c:pt>
                <c:pt idx="380">
                  <c:v>6.249261543065046</c:v>
                </c:pt>
                <c:pt idx="381">
                  <c:v>6.2662947792081773</c:v>
                </c:pt>
                <c:pt idx="382">
                  <c:v>6.2833309171569107</c:v>
                </c:pt>
                <c:pt idx="383">
                  <c:v>6.3003699579001484</c:v>
                </c:pt>
                <c:pt idx="384">
                  <c:v>6.3184771203974979</c:v>
                </c:pt>
                <c:pt idx="385">
                  <c:v>6.3344567517281387</c:v>
                </c:pt>
                <c:pt idx="386">
                  <c:v>6.3515045067931926</c:v>
                </c:pt>
                <c:pt idx="387">
                  <c:v>6.3685551686133044</c:v>
                </c:pt>
                <c:pt idx="388">
                  <c:v>6.3856087381799114</c:v>
                </c:pt>
                <c:pt idx="389">
                  <c:v>6.4026652164849072</c:v>
                </c:pt>
                <c:pt idx="390">
                  <c:v>6.4197246045207397</c:v>
                </c:pt>
                <c:pt idx="391">
                  <c:v>6.4367869032803213</c:v>
                </c:pt>
                <c:pt idx="392">
                  <c:v>6.4549187861127209</c:v>
                </c:pt>
                <c:pt idx="393">
                  <c:v>6.4709202369450551</c:v>
                </c:pt>
                <c:pt idx="394">
                  <c:v>6.4890583104113011</c:v>
                </c:pt>
                <c:pt idx="395">
                  <c:v>6.5061324442072817</c:v>
                </c:pt>
                <c:pt idx="396">
                  <c:v>6.5221420927229605</c:v>
                </c:pt>
                <c:pt idx="397">
                  <c:v>6.5402894600701407</c:v>
                </c:pt>
                <c:pt idx="398">
                  <c:v>6.5563045783760172</c:v>
                </c:pt>
                <c:pt idx="399">
                  <c:v>6.5744581469369052</c:v>
                </c:pt>
                <c:pt idx="400">
                  <c:v>6.5915468694896857</c:v>
                </c:pt>
                <c:pt idx="401">
                  <c:v>6.6075701994924003</c:v>
                </c:pt>
                <c:pt idx="402">
                  <c:v>6.6257330778243375</c:v>
                </c:pt>
                <c:pt idx="403">
                  <c:v>6.6428305656038882</c:v>
                </c:pt>
                <c:pt idx="404">
                  <c:v>6.6588621157287999</c:v>
                </c:pt>
                <c:pt idx="405">
                  <c:v>6.6770343133854233</c:v>
                </c:pt>
                <c:pt idx="406">
                  <c:v>6.6941405753881495</c:v>
                </c:pt>
                <c:pt idx="407">
                  <c:v>6.7112497641335489</c:v>
                </c:pt>
                <c:pt idx="408">
                  <c:v>6.7283618806232512</c:v>
                </c:pt>
                <c:pt idx="409">
                  <c:v>6.7444071497101064</c:v>
                </c:pt>
                <c:pt idx="410">
                  <c:v>6.7625949008448218</c:v>
                </c:pt>
                <c:pt idx="411">
                  <c:v>6.7797158065825478</c:v>
                </c:pt>
                <c:pt idx="412">
                  <c:v>6.7957693183227086</c:v>
                </c:pt>
                <c:pt idx="413">
                  <c:v>6.8139664143304914</c:v>
                </c:pt>
                <c:pt idx="414">
                  <c:v>6.8310961183496861</c:v>
                </c:pt>
                <c:pt idx="415">
                  <c:v>6.8482287571391911</c:v>
                </c:pt>
                <c:pt idx="416">
                  <c:v>6.8653643317048099</c:v>
                </c:pt>
                <c:pt idx="417">
                  <c:v>6.8825028430528148</c:v>
                </c:pt>
                <c:pt idx="418">
                  <c:v>6.8996442921900449</c:v>
                </c:pt>
                <c:pt idx="419">
                  <c:v>6.9167886801238083</c:v>
                </c:pt>
                <c:pt idx="420">
                  <c:v>6.9350078134793174</c:v>
                </c:pt>
                <c:pt idx="421">
                  <c:v>6.9510862764129131</c:v>
                </c:pt>
                <c:pt idx="422">
                  <c:v>6.9693116601344887</c:v>
                </c:pt>
                <c:pt idx="423">
                  <c:v>6.9864679972985888</c:v>
                </c:pt>
                <c:pt idx="424">
                  <c:v>7.0025547370337433</c:v>
                </c:pt>
                <c:pt idx="425">
                  <c:v>7.0197167789298023</c:v>
                </c:pt>
                <c:pt idx="426">
                  <c:v>7.0368817666882464</c:v>
                </c:pt>
                <c:pt idx="427">
                  <c:v>7.0540497013205874</c:v>
                </c:pt>
                <c:pt idx="428">
                  <c:v>7.0712205838388238</c:v>
                </c:pt>
                <c:pt idx="429">
                  <c:v>7.0883944152554692</c:v>
                </c:pt>
                <c:pt idx="430">
                  <c:v>7.1055711965836039</c:v>
                </c:pt>
                <c:pt idx="431">
                  <c:v>7.1238247601056859</c:v>
                </c:pt>
                <c:pt idx="432">
                  <c:v>7.1399336130291049</c:v>
                </c:pt>
                <c:pt idx="433">
                  <c:v>7.1571192501751852</c:v>
                </c:pt>
                <c:pt idx="434">
                  <c:v>7.1753822263390497</c:v>
                </c:pt>
                <c:pt idx="435">
                  <c:v>7.1914993873897588</c:v>
                </c:pt>
                <c:pt idx="436">
                  <c:v>7.2086938894900827</c:v>
                </c:pt>
                <c:pt idx="437">
                  <c:v>7.2258913486078828</c:v>
                </c:pt>
                <c:pt idx="438">
                  <c:v>7.2430917657604095</c:v>
                </c:pt>
                <c:pt idx="439">
                  <c:v>7.2613704512512536</c:v>
                </c:pt>
                <c:pt idx="440">
                  <c:v>7.2775014782411773</c:v>
                </c:pt>
                <c:pt idx="441">
                  <c:v>7.294710775606533</c:v>
                </c:pt>
                <c:pt idx="442">
                  <c:v>7.3129988996725013</c:v>
                </c:pt>
                <c:pt idx="443">
                  <c:v>7.3302143075049839</c:v>
                </c:pt>
                <c:pt idx="444">
                  <c:v>7.3474326795504572</c:v>
                </c:pt>
                <c:pt idx="445">
                  <c:v>7.3646540168298484</c:v>
                </c:pt>
                <c:pt idx="446">
                  <c:v>7.381878320364665</c:v>
                </c:pt>
                <c:pt idx="447">
                  <c:v>7.3991055911769035</c:v>
                </c:pt>
                <c:pt idx="448">
                  <c:v>7.4152588533633175</c:v>
                </c:pt>
                <c:pt idx="449">
                  <c:v>7.433569038724321</c:v>
                </c:pt>
                <c:pt idx="450">
                  <c:v>7.4508052175061579</c:v>
                </c:pt>
                <c:pt idx="451">
                  <c:v>7.4669668337029513</c:v>
                </c:pt>
                <c:pt idx="452">
                  <c:v>7.4852864902067466</c:v>
                </c:pt>
                <c:pt idx="453">
                  <c:v>7.502531586175337</c:v>
                </c:pt>
                <c:pt idx="454">
                  <c:v>7.5197796565902291</c:v>
                </c:pt>
                <c:pt idx="455">
                  <c:v>7.5370307024776597</c:v>
                </c:pt>
                <c:pt idx="456">
                  <c:v>7.5542847248644156</c:v>
                </c:pt>
                <c:pt idx="457">
                  <c:v>7.5704630750315678</c:v>
                </c:pt>
                <c:pt idx="458">
                  <c:v>7.5888017032457027</c:v>
                </c:pt>
                <c:pt idx="459">
                  <c:v>7.6049856391063235</c:v>
                </c:pt>
                <c:pt idx="460">
                  <c:v>7.6233305999589076</c:v>
                </c:pt>
                <c:pt idx="461">
                  <c:v>7.6405995202625769</c:v>
                </c:pt>
                <c:pt idx="462">
                  <c:v>7.6578714232374248</c:v>
                </c:pt>
                <c:pt idx="463">
                  <c:v>7.6751463099139352</c:v>
                </c:pt>
                <c:pt idx="464">
                  <c:v>7.6924241813231706</c:v>
                </c:pt>
                <c:pt idx="465">
                  <c:v>7.7097050384966952</c:v>
                </c:pt>
                <c:pt idx="466">
                  <c:v>7.7280692219092746</c:v>
                </c:pt>
                <c:pt idx="467">
                  <c:v>7.7453562404818408</c:v>
                </c:pt>
                <c:pt idx="468">
                  <c:v>7.7615655349267438</c:v>
                </c:pt>
                <c:pt idx="469">
                  <c:v>7.7799392454411826</c:v>
                </c:pt>
                <c:pt idx="470">
                  <c:v>7.7961541469711806</c:v>
                </c:pt>
                <c:pt idx="471">
                  <c:v>7.8145342143804672</c:v>
                </c:pt>
                <c:pt idx="472">
                  <c:v>7.8318361879299871</c:v>
                </c:pt>
                <c:pt idx="473">
                  <c:v>7.8480595073648729</c:v>
                </c:pt>
                <c:pt idx="474">
                  <c:v>7.8664491183682514</c:v>
                </c:pt>
                <c:pt idx="475">
                  <c:v>7.8837600773304182</c:v>
                </c:pt>
                <c:pt idx="476">
                  <c:v>7.8999918234149753</c:v>
                </c:pt>
                <c:pt idx="477">
                  <c:v>7.9183909879283547</c:v>
                </c:pt>
                <c:pt idx="478">
                  <c:v>7.9357109416407692</c:v>
                </c:pt>
                <c:pt idx="479">
                  <c:v>7.9530338956808233</c:v>
                </c:pt>
                <c:pt idx="480">
                  <c:v>7.9703598510881672</c:v>
                </c:pt>
                <c:pt idx="481">
                  <c:v>7.9866056610587499</c:v>
                </c:pt>
                <c:pt idx="482">
                  <c:v>8.0050207701661513</c:v>
                </c:pt>
                <c:pt idx="483">
                  <c:v>8.0223557359188362</c:v>
                </c:pt>
                <c:pt idx="484">
                  <c:v>8.0386099959252562</c:v>
                </c:pt>
                <c:pt idx="485">
                  <c:v>8.0570346850607493</c:v>
                </c:pt>
                <c:pt idx="486">
                  <c:v>8.0743786705352836</c:v>
                </c:pt>
                <c:pt idx="487">
                  <c:v>8.090641389372454</c:v>
                </c:pt>
                <c:pt idx="488">
                  <c:v>8.1079912050741783</c:v>
                </c:pt>
                <c:pt idx="489">
                  <c:v>8.1264286830963339</c:v>
                </c:pt>
                <c:pt idx="490">
                  <c:v>8.1437847094776767</c:v>
                </c:pt>
                <c:pt idx="491">
                  <c:v>8.1611437486984553</c:v>
                </c:pt>
                <c:pt idx="492">
                  <c:v>8.1774205851684592</c:v>
                </c:pt>
                <c:pt idx="493">
                  <c:v>8.1958708698435725</c:v>
                </c:pt>
                <c:pt idx="494">
                  <c:v>8.2132389538619108</c:v>
                </c:pt>
                <c:pt idx="495">
                  <c:v>8.2295242726830153</c:v>
                </c:pt>
                <c:pt idx="496">
                  <c:v>8.247984174029261</c:v>
                </c:pt>
                <c:pt idx="497">
                  <c:v>8.2653613122755445</c:v>
                </c:pt>
                <c:pt idx="498">
                  <c:v>8.2827414706959939</c:v>
                </c:pt>
                <c:pt idx="499">
                  <c:v>8.3001246503405977</c:v>
                </c:pt>
                <c:pt idx="500">
                  <c:v>8.3175108522599235</c:v>
                </c:pt>
                <c:pt idx="501">
                  <c:v>8.3349000775050825</c:v>
                </c:pt>
                <c:pt idx="502">
                  <c:v>8.3522923271277119</c:v>
                </c:pt>
                <c:pt idx="503">
                  <c:v>8.3686003088336811</c:v>
                </c:pt>
                <c:pt idx="504">
                  <c:v>8.3859984211823857</c:v>
                </c:pt>
                <c:pt idx="505">
                  <c:v>8.4044872327851134</c:v>
                </c:pt>
                <c:pt idx="506">
                  <c:v>8.4208037293431772</c:v>
                </c:pt>
                <c:pt idx="507">
                  <c:v>8.4392989777490062</c:v>
                </c:pt>
                <c:pt idx="508">
                  <c:v>8.4567093957518367</c:v>
                </c:pt>
                <c:pt idx="509">
                  <c:v>8.4741228455090667</c:v>
                </c:pt>
                <c:pt idx="510">
                  <c:v>8.4915393280767333</c:v>
                </c:pt>
                <c:pt idx="511">
                  <c:v>8.5089588445114632</c:v>
                </c:pt>
                <c:pt idx="512">
                  <c:v>8.526381395870386</c:v>
                </c:pt>
                <c:pt idx="513">
                  <c:v>8.5438069832112316</c:v>
                </c:pt>
                <c:pt idx="514">
                  <c:v>8.560146229572613</c:v>
                </c:pt>
                <c:pt idx="515">
                  <c:v>8.5786672700722413</c:v>
                </c:pt>
                <c:pt idx="516">
                  <c:v>8.5961019717105938</c:v>
                </c:pt>
                <c:pt idx="517">
                  <c:v>8.61353971356721</c:v>
                </c:pt>
                <c:pt idx="518">
                  <c:v>8.6309804967025858</c:v>
                </c:pt>
                <c:pt idx="519">
                  <c:v>8.6484243221777284</c:v>
                </c:pt>
                <c:pt idx="520">
                  <c:v>8.6647806725672165</c:v>
                </c:pt>
                <c:pt idx="521">
                  <c:v>8.6833211043942651</c:v>
                </c:pt>
                <c:pt idx="522">
                  <c:v>8.7007740632604964</c:v>
                </c:pt>
                <c:pt idx="523">
                  <c:v>8.7182300687161902</c:v>
                </c:pt>
                <c:pt idx="524">
                  <c:v>8.7356891218251409</c:v>
                </c:pt>
                <c:pt idx="525">
                  <c:v>8.7542427062671617</c:v>
                </c:pt>
                <c:pt idx="526">
                  <c:v>8.7706163752609001</c:v>
                </c:pt>
                <c:pt idx="527">
                  <c:v>8.78808457771812</c:v>
                </c:pt>
                <c:pt idx="528">
                  <c:v>8.8055558320894214</c:v>
                </c:pt>
                <c:pt idx="529">
                  <c:v>8.8230301394414283</c:v>
                </c:pt>
                <c:pt idx="530">
                  <c:v>8.8405075008412783</c:v>
                </c:pt>
                <c:pt idx="531">
                  <c:v>8.8579879173567182</c:v>
                </c:pt>
                <c:pt idx="532">
                  <c:v>8.8754713900560027</c:v>
                </c:pt>
                <c:pt idx="533">
                  <c:v>8.8940509296647434</c:v>
                </c:pt>
                <c:pt idx="534">
                  <c:v>8.9104475082820915</c:v>
                </c:pt>
                <c:pt idx="535">
                  <c:v>8.9279401559482352</c:v>
                </c:pt>
                <c:pt idx="536">
                  <c:v>8.9465294474763901</c:v>
                </c:pt>
                <c:pt idx="537">
                  <c:v>8.9640284085202406</c:v>
                </c:pt>
                <c:pt idx="538">
                  <c:v>8.9815304322363989</c:v>
                </c:pt>
                <c:pt idx="539">
                  <c:v>8.9979413619523942</c:v>
                </c:pt>
                <c:pt idx="540">
                  <c:v>9.016543671975235</c:v>
                </c:pt>
                <c:pt idx="541">
                  <c:v>9.0340548901440982</c:v>
                </c:pt>
                <c:pt idx="542">
                  <c:v>9.0504744425839867</c:v>
                </c:pt>
                <c:pt idx="543">
                  <c:v>9.0679916039727892</c:v>
                </c:pt>
                <c:pt idx="544">
                  <c:v>9.0866069507373659</c:v>
                </c:pt>
                <c:pt idx="545">
                  <c:v>9.1030351349671257</c:v>
                </c:pt>
                <c:pt idx="546">
                  <c:v>9.1205615067244192</c:v>
                </c:pt>
                <c:pt idx="547">
                  <c:v>9.1391866430430451</c:v>
                </c:pt>
                <c:pt idx="548">
                  <c:v>9.1556234681429309</c:v>
                </c:pt>
                <c:pt idx="549">
                  <c:v>9.1742551365531213</c:v>
                </c:pt>
                <c:pt idx="550">
                  <c:v>9.1917939961337467</c:v>
                </c:pt>
                <c:pt idx="551">
                  <c:v>9.208239471198354</c:v>
                </c:pt>
                <c:pt idx="552">
                  <c:v>9.2268809463412946</c:v>
                </c:pt>
                <c:pt idx="553">
                  <c:v>9.2433321931087118</c:v>
                </c:pt>
                <c:pt idx="554">
                  <c:v>9.2608831732663166</c:v>
                </c:pt>
                <c:pt idx="555">
                  <c:v>9.2795344654709346</c:v>
                </c:pt>
                <c:pt idx="556">
                  <c:v>9.2959943773926987</c:v>
                </c:pt>
                <c:pt idx="557">
                  <c:v>9.3146522200514603</c:v>
                </c:pt>
                <c:pt idx="558">
                  <c:v>9.3322157231372849</c:v>
                </c:pt>
                <c:pt idx="559">
                  <c:v>9.3486843093463925</c:v>
                </c:pt>
                <c:pt idx="560">
                  <c:v>9.3673519863180221</c:v>
                </c:pt>
                <c:pt idx="561">
                  <c:v>9.3849247485817973</c:v>
                </c:pt>
                <c:pt idx="562">
                  <c:v>9.402500599408075</c:v>
                </c:pt>
                <c:pt idx="563">
                  <c:v>9.4200795398827015</c:v>
                </c:pt>
                <c:pt idx="564">
                  <c:v>9.4365626035721171</c:v>
                </c:pt>
                <c:pt idx="565">
                  <c:v>9.4552466941234137</c:v>
                </c:pt>
                <c:pt idx="566">
                  <c:v>9.47283491006411</c:v>
                </c:pt>
                <c:pt idx="567">
                  <c:v>9.4893266724661842</c:v>
                </c:pt>
                <c:pt idx="568">
                  <c:v>9.5080206250269903</c:v>
                </c:pt>
                <c:pt idx="569">
                  <c:v>9.525618126227231</c:v>
                </c:pt>
                <c:pt idx="570">
                  <c:v>9.5421185965280824</c:v>
                </c:pt>
                <c:pt idx="571">
                  <c:v>9.5597220996706493</c:v>
                </c:pt>
                <c:pt idx="572">
                  <c:v>9.5784292177836274</c:v>
                </c:pt>
                <c:pt idx="573">
                  <c:v>9.5949384051838891</c:v>
                </c:pt>
                <c:pt idx="574">
                  <c:v>9.6136521130294597</c:v>
                </c:pt>
                <c:pt idx="575">
                  <c:v>9.6301671169480194</c:v>
                </c:pt>
                <c:pt idx="576">
                  <c:v>9.6477861279063806</c:v>
                </c:pt>
                <c:pt idx="577">
                  <c:v>9.6654082437072599</c:v>
                </c:pt>
                <c:pt idx="578">
                  <c:v>9.6830334654451224</c:v>
                </c:pt>
                <c:pt idx="579">
                  <c:v>9.7006617942150388</c:v>
                </c:pt>
                <c:pt idx="580">
                  <c:v>9.7193952991432919</c:v>
                </c:pt>
                <c:pt idx="581">
                  <c:v>9.7359277772340818</c:v>
                </c:pt>
                <c:pt idx="582">
                  <c:v>9.7535654336762043</c:v>
                </c:pt>
                <c:pt idx="583">
                  <c:v>9.7723088528614941</c:v>
                </c:pt>
                <c:pt idx="584">
                  <c:v>9.7888500819125372</c:v>
                </c:pt>
                <c:pt idx="585">
                  <c:v>9.8076001164344433</c:v>
                </c:pt>
                <c:pt idx="586">
                  <c:v>9.8241471846074973</c:v>
                </c:pt>
                <c:pt idx="587">
                  <c:v>9.8418004091251294</c:v>
                </c:pt>
                <c:pt idx="588">
                  <c:v>9.8605603754122093</c:v>
                </c:pt>
                <c:pt idx="589">
                  <c:v>9.8771162100020504</c:v>
                </c:pt>
                <c:pt idx="590">
                  <c:v>9.894778788563654</c:v>
                </c:pt>
                <c:pt idx="591">
                  <c:v>9.913548697143062</c:v>
                </c:pt>
                <c:pt idx="592">
                  <c:v>9.9312177123623009</c:v>
                </c:pt>
                <c:pt idx="593">
                  <c:v>9.948889850074238</c:v>
                </c:pt>
                <c:pt idx="594">
                  <c:v>9.9665651113827032</c:v>
                </c:pt>
                <c:pt idx="595">
                  <c:v>9.9842434973921126</c:v>
                </c:pt>
                <c:pt idx="596">
                  <c:v>10.00192500920744</c:v>
                </c:pt>
                <c:pt idx="597">
                  <c:v>10.018504266384166</c:v>
                </c:pt>
                <c:pt idx="598">
                  <c:v>10.037297414678727</c:v>
                </c:pt>
                <c:pt idx="599">
                  <c:v>10.054988310547595</c:v>
                </c:pt>
                <c:pt idx="600">
                  <c:v>10.071576368289954</c:v>
                </c:pt>
                <c:pt idx="601">
                  <c:v>10.089273329989041</c:v>
                </c:pt>
                <c:pt idx="602">
                  <c:v>10.108079783976956</c:v>
                </c:pt>
                <c:pt idx="603">
                  <c:v>10.124676651632903</c:v>
                </c:pt>
                <c:pt idx="604">
                  <c:v>10.143489765535397</c:v>
                </c:pt>
                <c:pt idx="605">
                  <c:v>10.161199459425358</c:v>
                </c:pt>
                <c:pt idx="606">
                  <c:v>10.177805146357752</c:v>
                </c:pt>
                <c:pt idx="607">
                  <c:v>10.196628258981079</c:v>
                </c:pt>
                <c:pt idx="608">
                  <c:v>10.213239830640067</c:v>
                </c:pt>
                <c:pt idx="609">
                  <c:v>10.230961882456999</c:v>
                </c:pt>
                <c:pt idx="610">
                  <c:v>10.249795004434972</c:v>
                </c:pt>
                <c:pt idx="611">
                  <c:v>10.266415411008362</c:v>
                </c:pt>
                <c:pt idx="612">
                  <c:v>10.285255211805488</c:v>
                </c:pt>
                <c:pt idx="613">
                  <c:v>10.302990031954398</c:v>
                </c:pt>
                <c:pt idx="614">
                  <c:v>10.319619282844965</c:v>
                </c:pt>
                <c:pt idx="615">
                  <c:v>10.338469110757497</c:v>
                </c:pt>
                <c:pt idx="616">
                  <c:v>10.356213371644696</c:v>
                </c:pt>
                <c:pt idx="617">
                  <c:v>10.373960781678626</c:v>
                </c:pt>
                <c:pt idx="618">
                  <c:v>10.391711341977297</c:v>
                </c:pt>
                <c:pt idx="619">
                  <c:v>10.409465053659261</c:v>
                </c:pt>
                <c:pt idx="620">
                  <c:v>10.427221917843717</c:v>
                </c:pt>
                <c:pt idx="621">
                  <c:v>10.444981935650421</c:v>
                </c:pt>
                <c:pt idx="622">
                  <c:v>10.461634817470097</c:v>
                </c:pt>
                <c:pt idx="623">
                  <c:v>10.480511436612632</c:v>
                </c:pt>
                <c:pt idx="624">
                  <c:v>10.498280922010663</c:v>
                </c:pt>
                <c:pt idx="625">
                  <c:v>10.516053565516005</c:v>
                </c:pt>
                <c:pt idx="626">
                  <c:v>10.533829368251395</c:v>
                </c:pt>
                <c:pt idx="627">
                  <c:v>10.536051565782628</c:v>
                </c:pt>
              </c:numCache>
            </c:numRef>
          </c:xVal>
          <c:yVal>
            <c:numRef>
              <c:f>CHS_15Nov2015!$F$27:$F$654</c:f>
              <c:numCache>
                <c:formatCode>General</c:formatCode>
                <c:ptCount val="628"/>
                <c:pt idx="0">
                  <c:v>8.3000000000000004E-2</c:v>
                </c:pt>
                <c:pt idx="1">
                  <c:v>0.10199693999999999</c:v>
                </c:pt>
                <c:pt idx="2">
                  <c:v>0.2599532</c:v>
                </c:pt>
                <c:pt idx="3">
                  <c:v>0.35387964</c:v>
                </c:pt>
                <c:pt idx="4">
                  <c:v>0.427786</c:v>
                </c:pt>
                <c:pt idx="5">
                  <c:v>0.53764492000000008</c:v>
                </c:pt>
                <c:pt idx="6">
                  <c:v>0.62449375000000007</c:v>
                </c:pt>
                <c:pt idx="7">
                  <c:v>0.68133845999999998</c:v>
                </c:pt>
                <c:pt idx="8">
                  <c:v>0.78112416000000007</c:v>
                </c:pt>
                <c:pt idx="9">
                  <c:v>0.88485705999999997</c:v>
                </c:pt>
                <c:pt idx="10">
                  <c:v>0.95061960000000001</c:v>
                </c:pt>
                <c:pt idx="11">
                  <c:v>1.0123776</c:v>
                </c:pt>
                <c:pt idx="12">
                  <c:v>1.11203936</c:v>
                </c:pt>
                <c:pt idx="13">
                  <c:v>1.1747283900000001</c:v>
                </c:pt>
                <c:pt idx="14">
                  <c:v>1.2254457599999999</c:v>
                </c:pt>
                <c:pt idx="15">
                  <c:v>1.2940947199999999</c:v>
                </c:pt>
                <c:pt idx="16">
                  <c:v>1.3587312000000002</c:v>
                </c:pt>
                <c:pt idx="17">
                  <c:v>1.40240064</c:v>
                </c:pt>
                <c:pt idx="18">
                  <c:v>1.4440614399999998</c:v>
                </c:pt>
                <c:pt idx="19">
                  <c:v>1.5106367999999999</c:v>
                </c:pt>
                <c:pt idx="20">
                  <c:v>1.5353184</c:v>
                </c:pt>
                <c:pt idx="21">
                  <c:v>1.5659570899999999</c:v>
                </c:pt>
                <c:pt idx="22">
                  <c:v>1.61356016</c:v>
                </c:pt>
                <c:pt idx="23">
                  <c:v>1.64718144</c:v>
                </c:pt>
                <c:pt idx="24">
                  <c:v>1.6508856700000001</c:v>
                </c:pt>
                <c:pt idx="25">
                  <c:v>1.6874950399999999</c:v>
                </c:pt>
                <c:pt idx="26">
                  <c:v>1.7360280000000001</c:v>
                </c:pt>
                <c:pt idx="27">
                  <c:v>1.7437158399999999</c:v>
                </c:pt>
                <c:pt idx="28">
                  <c:v>1.75040544</c:v>
                </c:pt>
                <c:pt idx="29">
                  <c:v>1.7909404799999999</c:v>
                </c:pt>
                <c:pt idx="30">
                  <c:v>1.80856912</c:v>
                </c:pt>
                <c:pt idx="31">
                  <c:v>1.7933504</c:v>
                </c:pt>
                <c:pt idx="32">
                  <c:v>1.8278884799999999</c:v>
                </c:pt>
                <c:pt idx="33">
                  <c:v>1.8624153600000002</c:v>
                </c:pt>
                <c:pt idx="34">
                  <c:v>1.8581369600000002</c:v>
                </c:pt>
                <c:pt idx="35">
                  <c:v>1.8498816</c:v>
                </c:pt>
                <c:pt idx="36">
                  <c:v>1.8943319999999999</c:v>
                </c:pt>
                <c:pt idx="37">
                  <c:v>1.8989984</c:v>
                </c:pt>
                <c:pt idx="38">
                  <c:v>1.8877579199999999</c:v>
                </c:pt>
                <c:pt idx="39">
                  <c:v>1.90733248</c:v>
                </c:pt>
                <c:pt idx="40">
                  <c:v>1.92491312</c:v>
                </c:pt>
                <c:pt idx="41">
                  <c:v>1.9266097900000001</c:v>
                </c:pt>
                <c:pt idx="42">
                  <c:v>1.9213129599999998</c:v>
                </c:pt>
                <c:pt idx="43">
                  <c:v>1.95080192</c:v>
                </c:pt>
                <c:pt idx="44">
                  <c:v>1.9465151999999999</c:v>
                </c:pt>
                <c:pt idx="45">
                  <c:v>1.9481875199999998</c:v>
                </c:pt>
                <c:pt idx="46">
                  <c:v>1.9597872000000001</c:v>
                </c:pt>
                <c:pt idx="47">
                  <c:v>1.9694176000000001</c:v>
                </c:pt>
                <c:pt idx="48">
                  <c:v>1.9551856000000001</c:v>
                </c:pt>
                <c:pt idx="49">
                  <c:v>1.9677705599999999</c:v>
                </c:pt>
                <c:pt idx="50">
                  <c:v>1.9982102399999999</c:v>
                </c:pt>
                <c:pt idx="51">
                  <c:v>1.9849919999999999</c:v>
                </c:pt>
                <c:pt idx="52">
                  <c:v>1.9816963200000002</c:v>
                </c:pt>
                <c:pt idx="53">
                  <c:v>2.0041852799999997</c:v>
                </c:pt>
                <c:pt idx="54">
                  <c:v>2.0048534399999998</c:v>
                </c:pt>
                <c:pt idx="55">
                  <c:v>1.98174863</c:v>
                </c:pt>
                <c:pt idx="56">
                  <c:v>2.0051976000000002</c:v>
                </c:pt>
                <c:pt idx="57">
                  <c:v>2.0286588800000001</c:v>
                </c:pt>
                <c:pt idx="58">
                  <c:v>2.0134884799999999</c:v>
                </c:pt>
                <c:pt idx="59">
                  <c:v>1.9953302199999998</c:v>
                </c:pt>
                <c:pt idx="60">
                  <c:v>2.0326291200000002</c:v>
                </c:pt>
                <c:pt idx="61">
                  <c:v>2.0362829599999999</c:v>
                </c:pt>
                <c:pt idx="62">
                  <c:v>2.0151384000000001</c:v>
                </c:pt>
                <c:pt idx="63">
                  <c:v>2.0296844999999997</c:v>
                </c:pt>
                <c:pt idx="64">
                  <c:v>2.0501450299999999</c:v>
                </c:pt>
                <c:pt idx="65">
                  <c:v>2.0389056000000001</c:v>
                </c:pt>
                <c:pt idx="66">
                  <c:v>2.0287004999999998</c:v>
                </c:pt>
                <c:pt idx="67">
                  <c:v>2.0550876499999999</c:v>
                </c:pt>
                <c:pt idx="68">
                  <c:v>2.0517667199999998</c:v>
                </c:pt>
                <c:pt idx="69">
                  <c:v>2.0425534499999998</c:v>
                </c:pt>
                <c:pt idx="70">
                  <c:v>2.04914584</c:v>
                </c:pt>
                <c:pt idx="71">
                  <c:v>2.0557567800000003</c:v>
                </c:pt>
                <c:pt idx="72">
                  <c:v>2.0474941500000003</c:v>
                </c:pt>
                <c:pt idx="73">
                  <c:v>2.0461742999999997</c:v>
                </c:pt>
                <c:pt idx="74">
                  <c:v>2.07156064</c:v>
                </c:pt>
                <c:pt idx="75">
                  <c:v>2.0553935999999999</c:v>
                </c:pt>
                <c:pt idx="76">
                  <c:v>2.0491327400000001</c:v>
                </c:pt>
                <c:pt idx="77">
                  <c:v>2.06561526</c:v>
                </c:pt>
                <c:pt idx="78">
                  <c:v>2.0682437999999999</c:v>
                </c:pt>
                <c:pt idx="79">
                  <c:v>2.04517463</c:v>
                </c:pt>
                <c:pt idx="80">
                  <c:v>2.06559896</c:v>
                </c:pt>
                <c:pt idx="81">
                  <c:v>2.0850086399999999</c:v>
                </c:pt>
                <c:pt idx="82">
                  <c:v>2.0698857899999998</c:v>
                </c:pt>
                <c:pt idx="83">
                  <c:v>2.0586734</c:v>
                </c:pt>
                <c:pt idx="84">
                  <c:v>2.0859683599999999</c:v>
                </c:pt>
                <c:pt idx="85">
                  <c:v>2.0895764400000001</c:v>
                </c:pt>
                <c:pt idx="86">
                  <c:v>2.0616177999999996</c:v>
                </c:pt>
                <c:pt idx="87">
                  <c:v>2.0790150000000001</c:v>
                </c:pt>
                <c:pt idx="88">
                  <c:v>2.0974346999999995</c:v>
                </c:pt>
                <c:pt idx="89">
                  <c:v>2.0842771600000001</c:v>
                </c:pt>
                <c:pt idx="90">
                  <c:v>2.0681664399999997</c:v>
                </c:pt>
                <c:pt idx="91">
                  <c:v>2.1003562200000001</c:v>
                </c:pt>
                <c:pt idx="92">
                  <c:v>2.0970588800000001</c:v>
                </c:pt>
                <c:pt idx="93">
                  <c:v>2.0809536</c:v>
                </c:pt>
                <c:pt idx="94">
                  <c:v>2.0884968000000002</c:v>
                </c:pt>
                <c:pt idx="95">
                  <c:v>2.0980073999999997</c:v>
                </c:pt>
                <c:pt idx="96">
                  <c:v>2.0897880399999997</c:v>
                </c:pt>
                <c:pt idx="97">
                  <c:v>2.0825559</c:v>
                </c:pt>
                <c:pt idx="98">
                  <c:v>2.1117525000000001</c:v>
                </c:pt>
                <c:pt idx="99">
                  <c:v>2.0986128800000001</c:v>
                </c:pt>
                <c:pt idx="100">
                  <c:v>2.0903983200000003</c:v>
                </c:pt>
                <c:pt idx="101">
                  <c:v>2.1018667200000003</c:v>
                </c:pt>
                <c:pt idx="102">
                  <c:v>2.1015463200000002</c:v>
                </c:pt>
                <c:pt idx="103">
                  <c:v>2.0854440000000003</c:v>
                </c:pt>
                <c:pt idx="104">
                  <c:v>2.1018463500000002</c:v>
                </c:pt>
                <c:pt idx="105">
                  <c:v>2.12018884</c:v>
                </c:pt>
                <c:pt idx="106">
                  <c:v>2.10509543</c:v>
                </c:pt>
                <c:pt idx="107">
                  <c:v>2.09590524</c:v>
                </c:pt>
                <c:pt idx="108">
                  <c:v>2.1181710499999995</c:v>
                </c:pt>
                <c:pt idx="109">
                  <c:v>2.1207529199999997</c:v>
                </c:pt>
                <c:pt idx="110">
                  <c:v>2.0929167</c:v>
                </c:pt>
                <c:pt idx="111">
                  <c:v>2.1141678399999999</c:v>
                </c:pt>
                <c:pt idx="112">
                  <c:v>2.13445098</c:v>
                </c:pt>
                <c:pt idx="113">
                  <c:v>2.11939338</c:v>
                </c:pt>
                <c:pt idx="114">
                  <c:v>2.1003696599999997</c:v>
                </c:pt>
                <c:pt idx="115">
                  <c:v>2.13146609</c:v>
                </c:pt>
                <c:pt idx="116">
                  <c:v>2.1311187299999999</c:v>
                </c:pt>
                <c:pt idx="117">
                  <c:v>2.1081975600000002</c:v>
                </c:pt>
                <c:pt idx="118">
                  <c:v>2.1196296000000001</c:v>
                </c:pt>
                <c:pt idx="119">
                  <c:v>2.1349824000000002</c:v>
                </c:pt>
                <c:pt idx="120">
                  <c:v>2.1277456199999998</c:v>
                </c:pt>
                <c:pt idx="121">
                  <c:v>2.1185928000000001</c:v>
                </c:pt>
                <c:pt idx="122">
                  <c:v>2.1447252899999998</c:v>
                </c:pt>
                <c:pt idx="123">
                  <c:v>2.135529</c:v>
                </c:pt>
                <c:pt idx="124">
                  <c:v>2.1253988000000001</c:v>
                </c:pt>
                <c:pt idx="125">
                  <c:v>2.1319132499999998</c:v>
                </c:pt>
                <c:pt idx="126">
                  <c:v>2.13452712</c:v>
                </c:pt>
                <c:pt idx="127">
                  <c:v>2.1263179000000001</c:v>
                </c:pt>
                <c:pt idx="128">
                  <c:v>2.1298895399999997</c:v>
                </c:pt>
                <c:pt idx="129">
                  <c:v>2.1501341999999997</c:v>
                </c:pt>
                <c:pt idx="130">
                  <c:v>2.1331332000000001</c:v>
                </c:pt>
                <c:pt idx="131">
                  <c:v>2.1259083300000001</c:v>
                </c:pt>
                <c:pt idx="132">
                  <c:v>2.1461433599999999</c:v>
                </c:pt>
                <c:pt idx="133">
                  <c:v>2.1448137199999997</c:v>
                </c:pt>
                <c:pt idx="134">
                  <c:v>2.1239091999999999</c:v>
                </c:pt>
                <c:pt idx="135">
                  <c:v>2.1382410000000003</c:v>
                </c:pt>
                <c:pt idx="136">
                  <c:v>2.1603955200000002</c:v>
                </c:pt>
                <c:pt idx="137">
                  <c:v>2.1463463200000001</c:v>
                </c:pt>
                <c:pt idx="138">
                  <c:v>2.1293672400000001</c:v>
                </c:pt>
                <c:pt idx="139">
                  <c:v>2.15737976</c:v>
                </c:pt>
                <c:pt idx="140">
                  <c:v>2.1609379999999998</c:v>
                </c:pt>
                <c:pt idx="141">
                  <c:v>2.1332104799999998</c:v>
                </c:pt>
                <c:pt idx="142">
                  <c:v>2.1475235600000002</c:v>
                </c:pt>
                <c:pt idx="143">
                  <c:v>2.1657411200000003</c:v>
                </c:pt>
                <c:pt idx="144">
                  <c:v>2.1546378000000002</c:v>
                </c:pt>
                <c:pt idx="145">
                  <c:v>2.1415839999999999</c:v>
                </c:pt>
                <c:pt idx="146">
                  <c:v>2.1715153200000001</c:v>
                </c:pt>
                <c:pt idx="147">
                  <c:v>2.1633461999999999</c:v>
                </c:pt>
                <c:pt idx="148">
                  <c:v>2.1483660000000002</c:v>
                </c:pt>
                <c:pt idx="149">
                  <c:v>2.1528958500000002</c:v>
                </c:pt>
                <c:pt idx="150">
                  <c:v>2.1652115999999997</c:v>
                </c:pt>
                <c:pt idx="151">
                  <c:v>2.1609746999999997</c:v>
                </c:pt>
                <c:pt idx="152">
                  <c:v>2.1557410100000003</c:v>
                </c:pt>
                <c:pt idx="153">
                  <c:v>2.1788274200000002</c:v>
                </c:pt>
                <c:pt idx="154">
                  <c:v>2.1638142600000001</c:v>
                </c:pt>
                <c:pt idx="155">
                  <c:v>2.1615085600000001</c:v>
                </c:pt>
                <c:pt idx="156">
                  <c:v>2.1738099600000003</c:v>
                </c:pt>
                <c:pt idx="157">
                  <c:v>2.1773759699999999</c:v>
                </c:pt>
                <c:pt idx="158">
                  <c:v>2.1545953</c:v>
                </c:pt>
                <c:pt idx="159">
                  <c:v>2.1698380200000003</c:v>
                </c:pt>
                <c:pt idx="160">
                  <c:v>2.1889740600000001</c:v>
                </c:pt>
                <c:pt idx="161">
                  <c:v>2.17204905</c:v>
                </c:pt>
                <c:pt idx="162">
                  <c:v>2.1619495099999999</c:v>
                </c:pt>
                <c:pt idx="163">
                  <c:v>2.1859477200000001</c:v>
                </c:pt>
                <c:pt idx="164">
                  <c:v>2.1895070400000001</c:v>
                </c:pt>
                <c:pt idx="165">
                  <c:v>2.1618804000000003</c:v>
                </c:pt>
                <c:pt idx="166">
                  <c:v>2.1780550500000002</c:v>
                </c:pt>
                <c:pt idx="167">
                  <c:v>2.1991364999999998</c:v>
                </c:pt>
                <c:pt idx="168">
                  <c:v>2.1851483000000003</c:v>
                </c:pt>
                <c:pt idx="169">
                  <c:v>2.1691959299999999</c:v>
                </c:pt>
                <c:pt idx="170">
                  <c:v>2.2009486200000001</c:v>
                </c:pt>
                <c:pt idx="171">
                  <c:v>2.1947495999999997</c:v>
                </c:pt>
                <c:pt idx="172">
                  <c:v>2.1749348400000001</c:v>
                </c:pt>
                <c:pt idx="173">
                  <c:v>2.1804346799999998</c:v>
                </c:pt>
                <c:pt idx="174">
                  <c:v>2.1975561999999997</c:v>
                </c:pt>
                <c:pt idx="175">
                  <c:v>2.1923561</c:v>
                </c:pt>
                <c:pt idx="176">
                  <c:v>2.1793585200000001</c:v>
                </c:pt>
                <c:pt idx="177">
                  <c:v>2.2023253999999999</c:v>
                </c:pt>
                <c:pt idx="178">
                  <c:v>2.1932171800000004</c:v>
                </c:pt>
                <c:pt idx="179">
                  <c:v>2.18700407</c:v>
                </c:pt>
                <c:pt idx="180">
                  <c:v>2.1953866</c:v>
                </c:pt>
                <c:pt idx="181">
                  <c:v>2.2028176799999999</c:v>
                </c:pt>
                <c:pt idx="182">
                  <c:v>2.18203923</c:v>
                </c:pt>
                <c:pt idx="183">
                  <c:v>2.1933308699999996</c:v>
                </c:pt>
                <c:pt idx="184">
                  <c:v>2.2143491800000001</c:v>
                </c:pt>
                <c:pt idx="185">
                  <c:v>2.1964904299999999</c:v>
                </c:pt>
                <c:pt idx="186">
                  <c:v>2.1883873</c:v>
                </c:pt>
                <c:pt idx="187">
                  <c:v>2.2084028</c:v>
                </c:pt>
                <c:pt idx="188">
                  <c:v>2.2109262699999999</c:v>
                </c:pt>
                <c:pt idx="189">
                  <c:v>2.18051504</c:v>
                </c:pt>
                <c:pt idx="190">
                  <c:v>2.1976121200000001</c:v>
                </c:pt>
                <c:pt idx="191">
                  <c:v>2.2195288500000001</c:v>
                </c:pt>
                <c:pt idx="192">
                  <c:v>2.2056125</c:v>
                </c:pt>
                <c:pt idx="193">
                  <c:v>2.19264708</c:v>
                </c:pt>
                <c:pt idx="194">
                  <c:v>2.2193993000000001</c:v>
                </c:pt>
                <c:pt idx="195">
                  <c:v>2.2180867800000001</c:v>
                </c:pt>
                <c:pt idx="196">
                  <c:v>2.1896236</c:v>
                </c:pt>
                <c:pt idx="197">
                  <c:v>2.2028238</c:v>
                </c:pt>
                <c:pt idx="198">
                  <c:v>2.2237678399999998</c:v>
                </c:pt>
                <c:pt idx="199">
                  <c:v>2.2137166800000001</c:v>
                </c:pt>
                <c:pt idx="200">
                  <c:v>2.1988276199999999</c:v>
                </c:pt>
                <c:pt idx="201">
                  <c:v>2.2246018800000003</c:v>
                </c:pt>
                <c:pt idx="202">
                  <c:v>2.2213305000000001</c:v>
                </c:pt>
                <c:pt idx="203">
                  <c:v>2.2093504199999998</c:v>
                </c:pt>
                <c:pt idx="204">
                  <c:v>2.21479062</c:v>
                </c:pt>
                <c:pt idx="205">
                  <c:v>2.2250659999999995</c:v>
                </c:pt>
                <c:pt idx="206">
                  <c:v>2.2150254</c:v>
                </c:pt>
                <c:pt idx="207">
                  <c:v>2.2146590000000002</c:v>
                </c:pt>
                <c:pt idx="208">
                  <c:v>2.2345983399999998</c:v>
                </c:pt>
                <c:pt idx="209">
                  <c:v>2.2197268799999996</c:v>
                </c:pt>
                <c:pt idx="210">
                  <c:v>2.2135598000000001</c:v>
                </c:pt>
                <c:pt idx="211">
                  <c:v>2.2306127599999996</c:v>
                </c:pt>
                <c:pt idx="212">
                  <c:v>2.2321530000000003</c:v>
                </c:pt>
                <c:pt idx="213">
                  <c:v>2.2066637599999996</c:v>
                </c:pt>
                <c:pt idx="214">
                  <c:v>2.2217769999999999</c:v>
                </c:pt>
                <c:pt idx="215">
                  <c:v>2.23975977</c:v>
                </c:pt>
                <c:pt idx="216">
                  <c:v>2.2287432799999998</c:v>
                </c:pt>
                <c:pt idx="217">
                  <c:v>2.2138915000000003</c:v>
                </c:pt>
                <c:pt idx="218">
                  <c:v>2.2376581199999999</c:v>
                </c:pt>
                <c:pt idx="219">
                  <c:v>2.2392175999999999</c:v>
                </c:pt>
                <c:pt idx="220">
                  <c:v>2.2108837299999999</c:v>
                </c:pt>
                <c:pt idx="221">
                  <c:v>2.2297914599999999</c:v>
                </c:pt>
                <c:pt idx="222">
                  <c:v>2.2497037199999999</c:v>
                </c:pt>
                <c:pt idx="223">
                  <c:v>2.2367914500000001</c:v>
                </c:pt>
                <c:pt idx="224">
                  <c:v>2.2190613900000002</c:v>
                </c:pt>
                <c:pt idx="225">
                  <c:v>2.25051282</c:v>
                </c:pt>
                <c:pt idx="226">
                  <c:v>2.2462830999999999</c:v>
                </c:pt>
                <c:pt idx="227">
                  <c:v>2.2295007</c:v>
                </c:pt>
                <c:pt idx="228">
                  <c:v>2.2368637500000004</c:v>
                </c:pt>
                <c:pt idx="229">
                  <c:v>2.2480321400000003</c:v>
                </c:pt>
                <c:pt idx="230">
                  <c:v>2.24187834</c:v>
                </c:pt>
                <c:pt idx="231">
                  <c:v>2.2318965900000003</c:v>
                </c:pt>
                <c:pt idx="232">
                  <c:v>2.2536539999999996</c:v>
                </c:pt>
                <c:pt idx="233">
                  <c:v>2.2436734999999999</c:v>
                </c:pt>
                <c:pt idx="234">
                  <c:v>2.2375007199999999</c:v>
                </c:pt>
                <c:pt idx="235">
                  <c:v>2.2486803200000001</c:v>
                </c:pt>
                <c:pt idx="236">
                  <c:v>2.2512173300000002</c:v>
                </c:pt>
                <c:pt idx="237">
                  <c:v>2.2306114000000004</c:v>
                </c:pt>
                <c:pt idx="238">
                  <c:v>2.2427483399999999</c:v>
                </c:pt>
                <c:pt idx="239">
                  <c:v>2.2635624700000001</c:v>
                </c:pt>
                <c:pt idx="240">
                  <c:v>2.24969698</c:v>
                </c:pt>
                <c:pt idx="241">
                  <c:v>2.23970614</c:v>
                </c:pt>
                <c:pt idx="242">
                  <c:v>2.2624095000000004</c:v>
                </c:pt>
                <c:pt idx="243">
                  <c:v>2.2610716799999997</c:v>
                </c:pt>
                <c:pt idx="244">
                  <c:v>2.2309219900000001</c:v>
                </c:pt>
                <c:pt idx="245">
                  <c:v>2.25169329</c:v>
                </c:pt>
                <c:pt idx="246">
                  <c:v>2.2714730400000001</c:v>
                </c:pt>
                <c:pt idx="247">
                  <c:v>2.2576684999999999</c:v>
                </c:pt>
                <c:pt idx="248">
                  <c:v>2.2390420500000001</c:v>
                </c:pt>
                <c:pt idx="249">
                  <c:v>2.27033832</c:v>
                </c:pt>
                <c:pt idx="250">
                  <c:v>2.2699837199999999</c:v>
                </c:pt>
                <c:pt idx="251">
                  <c:v>2.2484839399999998</c:v>
                </c:pt>
                <c:pt idx="252">
                  <c:v>2.2615243999999999</c:v>
                </c:pt>
                <c:pt idx="253">
                  <c:v>2.2745838000000003</c:v>
                </c:pt>
                <c:pt idx="254">
                  <c:v>2.2674875399999999</c:v>
                </c:pt>
                <c:pt idx="255">
                  <c:v>2.25178221</c:v>
                </c:pt>
                <c:pt idx="256">
                  <c:v>2.27634771</c:v>
                </c:pt>
                <c:pt idx="257">
                  <c:v>2.2701897</c:v>
                </c:pt>
                <c:pt idx="258">
                  <c:v>2.2621630499999998</c:v>
                </c:pt>
                <c:pt idx="259">
                  <c:v>2.2694322599999999</c:v>
                </c:pt>
                <c:pt idx="260">
                  <c:v>2.2748052600000004</c:v>
                </c:pt>
                <c:pt idx="261">
                  <c:v>2.2610071399999998</c:v>
                </c:pt>
                <c:pt idx="262">
                  <c:v>2.2635046000000001</c:v>
                </c:pt>
                <c:pt idx="263">
                  <c:v>2.2880383200000001</c:v>
                </c:pt>
                <c:pt idx="264">
                  <c:v>2.2723285600000001</c:v>
                </c:pt>
                <c:pt idx="265">
                  <c:v>2.26428648</c:v>
                </c:pt>
                <c:pt idx="266">
                  <c:v>2.2801884599999998</c:v>
                </c:pt>
                <c:pt idx="267">
                  <c:v>2.2759774999999998</c:v>
                </c:pt>
                <c:pt idx="268">
                  <c:v>2.2478343199999999</c:v>
                </c:pt>
                <c:pt idx="269">
                  <c:v>2.2713881400000004</c:v>
                </c:pt>
                <c:pt idx="270">
                  <c:v>2.2930199199999999</c:v>
                </c:pt>
                <c:pt idx="271">
                  <c:v>2.2763699399999999</c:v>
                </c:pt>
                <c:pt idx="272">
                  <c:v>2.2597490200000001</c:v>
                </c:pt>
                <c:pt idx="273">
                  <c:v>2.2880436799999999</c:v>
                </c:pt>
                <c:pt idx="274">
                  <c:v>2.2876609599999997</c:v>
                </c:pt>
                <c:pt idx="275">
                  <c:v>2.2605277199999998</c:v>
                </c:pt>
                <c:pt idx="276">
                  <c:v>2.27829098</c:v>
                </c:pt>
                <c:pt idx="277">
                  <c:v>2.2960958200000001</c:v>
                </c:pt>
                <c:pt idx="278">
                  <c:v>2.2823309999999997</c:v>
                </c:pt>
                <c:pt idx="279">
                  <c:v>2.2685469199999999</c:v>
                </c:pt>
                <c:pt idx="280">
                  <c:v>2.2968537200000001</c:v>
                </c:pt>
                <c:pt idx="281">
                  <c:v>2.2907374599999999</c:v>
                </c:pt>
                <c:pt idx="282">
                  <c:v>2.2779134999999995</c:v>
                </c:pt>
                <c:pt idx="283">
                  <c:v>2.2823305</c:v>
                </c:pt>
                <c:pt idx="284">
                  <c:v>2.2952911199999999</c:v>
                </c:pt>
                <c:pt idx="285">
                  <c:v>2.2863149000000003</c:v>
                </c:pt>
                <c:pt idx="286">
                  <c:v>2.28022883</c:v>
                </c:pt>
                <c:pt idx="287">
                  <c:v>2.3046586499999999</c:v>
                </c:pt>
                <c:pt idx="288">
                  <c:v>2.2908901399999997</c:v>
                </c:pt>
                <c:pt idx="289">
                  <c:v>2.2848060499999998</c:v>
                </c:pt>
                <c:pt idx="290">
                  <c:v>2.29679856</c:v>
                </c:pt>
                <c:pt idx="291">
                  <c:v>2.2983447000000004</c:v>
                </c:pt>
                <c:pt idx="292">
                  <c:v>2.2779353899999997</c:v>
                </c:pt>
                <c:pt idx="293">
                  <c:v>2.2937360400000002</c:v>
                </c:pt>
                <c:pt idx="294">
                  <c:v>2.31339213</c:v>
                </c:pt>
                <c:pt idx="295">
                  <c:v>2.2977553300000002</c:v>
                </c:pt>
                <c:pt idx="296">
                  <c:v>2.2849582800000001</c:v>
                </c:pt>
                <c:pt idx="297">
                  <c:v>2.3083920999999998</c:v>
                </c:pt>
                <c:pt idx="298">
                  <c:v>2.3099094999999998</c:v>
                </c:pt>
                <c:pt idx="299">
                  <c:v>2.2828548599999996</c:v>
                </c:pt>
                <c:pt idx="300">
                  <c:v>2.3005635199999999</c:v>
                </c:pt>
                <c:pt idx="301">
                  <c:v>2.3201702200000001</c:v>
                </c:pt>
                <c:pt idx="302">
                  <c:v>2.30267029</c:v>
                </c:pt>
                <c:pt idx="303">
                  <c:v>2.2879829599999999</c:v>
                </c:pt>
                <c:pt idx="304">
                  <c:v>2.3161457200000002</c:v>
                </c:pt>
                <c:pt idx="305">
                  <c:v>2.31387776</c:v>
                </c:pt>
                <c:pt idx="306">
                  <c:v>2.2953903799999997</c:v>
                </c:pt>
                <c:pt idx="307">
                  <c:v>2.3007109000000003</c:v>
                </c:pt>
                <c:pt idx="308">
                  <c:v>2.3127103999999998</c:v>
                </c:pt>
                <c:pt idx="309">
                  <c:v>2.3084938399999997</c:v>
                </c:pt>
                <c:pt idx="310">
                  <c:v>2.29764854</c:v>
                </c:pt>
                <c:pt idx="311">
                  <c:v>2.3229486800000001</c:v>
                </c:pt>
                <c:pt idx="312">
                  <c:v>2.3149308</c:v>
                </c:pt>
                <c:pt idx="313">
                  <c:v>2.30411375</c:v>
                </c:pt>
                <c:pt idx="314">
                  <c:v>2.3122756600000001</c:v>
                </c:pt>
                <c:pt idx="315">
                  <c:v>2.31283605</c:v>
                </c:pt>
                <c:pt idx="316">
                  <c:v>2.30389942</c:v>
                </c:pt>
                <c:pt idx="317">
                  <c:v>2.3158305000000001</c:v>
                </c:pt>
                <c:pt idx="318">
                  <c:v>2.3344270599999999</c:v>
                </c:pt>
                <c:pt idx="319">
                  <c:v>2.31887117</c:v>
                </c:pt>
                <c:pt idx="320">
                  <c:v>2.3118127199999998</c:v>
                </c:pt>
                <c:pt idx="321">
                  <c:v>2.3294513000000001</c:v>
                </c:pt>
                <c:pt idx="322">
                  <c:v>2.3319291800000004</c:v>
                </c:pt>
                <c:pt idx="323">
                  <c:v>2.3068492800000002</c:v>
                </c:pt>
                <c:pt idx="324">
                  <c:v>2.323531</c:v>
                </c:pt>
                <c:pt idx="325">
                  <c:v>2.3411551799999999</c:v>
                </c:pt>
                <c:pt idx="326">
                  <c:v>2.3236950599999999</c:v>
                </c:pt>
                <c:pt idx="327">
                  <c:v>2.3071885999999999</c:v>
                </c:pt>
                <c:pt idx="328">
                  <c:v>2.3371268400000003</c:v>
                </c:pt>
                <c:pt idx="329">
                  <c:v>2.3348124800000001</c:v>
                </c:pt>
                <c:pt idx="330">
                  <c:v>2.3117048000000002</c:v>
                </c:pt>
                <c:pt idx="331">
                  <c:v>2.3236287799999999</c:v>
                </c:pt>
                <c:pt idx="332">
                  <c:v>2.3393370000000004</c:v>
                </c:pt>
                <c:pt idx="333">
                  <c:v>2.3304193399999997</c:v>
                </c:pt>
                <c:pt idx="334">
                  <c:v>2.3148770999999999</c:v>
                </c:pt>
                <c:pt idx="335">
                  <c:v>2.3419378800000001</c:v>
                </c:pt>
                <c:pt idx="336">
                  <c:v>2.3349168200000001</c:v>
                </c:pt>
                <c:pt idx="337">
                  <c:v>2.3212739</c:v>
                </c:pt>
                <c:pt idx="338">
                  <c:v>2.3294213000000004</c:v>
                </c:pt>
                <c:pt idx="339">
                  <c:v>2.3337326600000003</c:v>
                </c:pt>
                <c:pt idx="340">
                  <c:v>2.3295546599999999</c:v>
                </c:pt>
                <c:pt idx="341">
                  <c:v>2.3282395400000002</c:v>
                </c:pt>
                <c:pt idx="342">
                  <c:v>2.3505130000000003</c:v>
                </c:pt>
                <c:pt idx="343">
                  <c:v>2.3359351400000001</c:v>
                </c:pt>
                <c:pt idx="344">
                  <c:v>2.3298687</c:v>
                </c:pt>
                <c:pt idx="345">
                  <c:v>2.3445946199999996</c:v>
                </c:pt>
                <c:pt idx="346">
                  <c:v>2.3432776</c:v>
                </c:pt>
                <c:pt idx="347">
                  <c:v>2.3211279</c:v>
                </c:pt>
                <c:pt idx="348">
                  <c:v>2.3405701200000002</c:v>
                </c:pt>
                <c:pt idx="349">
                  <c:v>2.3609499999999999</c:v>
                </c:pt>
                <c:pt idx="350">
                  <c:v>2.3426098199999998</c:v>
                </c:pt>
                <c:pt idx="351">
                  <c:v>2.3299400800000001</c:v>
                </c:pt>
                <c:pt idx="352">
                  <c:v>2.3559744</c:v>
                </c:pt>
                <c:pt idx="353">
                  <c:v>2.3593500000000001</c:v>
                </c:pt>
                <c:pt idx="354">
                  <c:v>2.3306426</c:v>
                </c:pt>
                <c:pt idx="355">
                  <c:v>2.3453421200000002</c:v>
                </c:pt>
                <c:pt idx="356">
                  <c:v>2.3666393399999999</c:v>
                </c:pt>
                <c:pt idx="357">
                  <c:v>2.3521163400000002</c:v>
                </c:pt>
                <c:pt idx="358">
                  <c:v>2.3384912</c:v>
                </c:pt>
                <c:pt idx="359">
                  <c:v>2.3682633599999998</c:v>
                </c:pt>
                <c:pt idx="360">
                  <c:v>2.36314834</c:v>
                </c:pt>
                <c:pt idx="361">
                  <c:v>2.3457829399999999</c:v>
                </c:pt>
                <c:pt idx="362">
                  <c:v>2.3510385</c:v>
                </c:pt>
                <c:pt idx="363">
                  <c:v>2.3619449800000001</c:v>
                </c:pt>
                <c:pt idx="364">
                  <c:v>2.35589198</c:v>
                </c:pt>
                <c:pt idx="365">
                  <c:v>2.3470154399999998</c:v>
                </c:pt>
                <c:pt idx="366">
                  <c:v>2.3683000500000002</c:v>
                </c:pt>
                <c:pt idx="367">
                  <c:v>2.3556329999999996</c:v>
                </c:pt>
                <c:pt idx="368">
                  <c:v>2.3514923000000003</c:v>
                </c:pt>
                <c:pt idx="369">
                  <c:v>2.3642441600000002</c:v>
                </c:pt>
                <c:pt idx="370">
                  <c:v>2.3676063200000002</c:v>
                </c:pt>
                <c:pt idx="371">
                  <c:v>2.3493274199999998</c:v>
                </c:pt>
                <c:pt idx="372">
                  <c:v>2.3602162999999998</c:v>
                </c:pt>
                <c:pt idx="373">
                  <c:v>2.3805067400000004</c:v>
                </c:pt>
                <c:pt idx="374">
                  <c:v>2.3622345600000001</c:v>
                </c:pt>
                <c:pt idx="375">
                  <c:v>2.3552510999999998</c:v>
                </c:pt>
                <c:pt idx="376">
                  <c:v>2.3727114400000002</c:v>
                </c:pt>
                <c:pt idx="377">
                  <c:v>2.3751272999999999</c:v>
                </c:pt>
                <c:pt idx="378">
                  <c:v>2.3474705200000003</c:v>
                </c:pt>
                <c:pt idx="379">
                  <c:v>2.3611645399999999</c:v>
                </c:pt>
                <c:pt idx="380">
                  <c:v>2.3776720200000003</c:v>
                </c:pt>
                <c:pt idx="381">
                  <c:v>2.3622388999999999</c:v>
                </c:pt>
                <c:pt idx="382">
                  <c:v>2.3468109000000004</c:v>
                </c:pt>
                <c:pt idx="383">
                  <c:v>2.3755181999999997</c:v>
                </c:pt>
                <c:pt idx="384">
                  <c:v>2.3722717900000001</c:v>
                </c:pt>
                <c:pt idx="385">
                  <c:v>2.3503044800000001</c:v>
                </c:pt>
                <c:pt idx="386">
                  <c:v>2.3545961399999999</c:v>
                </c:pt>
                <c:pt idx="387">
                  <c:v>2.3738989999999998</c:v>
                </c:pt>
                <c:pt idx="388">
                  <c:v>2.36692722</c:v>
                </c:pt>
                <c:pt idx="389">
                  <c:v>2.3543297999999999</c:v>
                </c:pt>
                <c:pt idx="390">
                  <c:v>2.37831152</c:v>
                </c:pt>
                <c:pt idx="391">
                  <c:v>2.3713421399999999</c:v>
                </c:pt>
                <c:pt idx="392">
                  <c:v>2.3634122899999999</c:v>
                </c:pt>
                <c:pt idx="393">
                  <c:v>2.3695955200000003</c:v>
                </c:pt>
                <c:pt idx="394">
                  <c:v>2.3766631200000004</c:v>
                </c:pt>
                <c:pt idx="395">
                  <c:v>2.3640762300000002</c:v>
                </c:pt>
                <c:pt idx="396">
                  <c:v>2.3655715000000002</c:v>
                </c:pt>
                <c:pt idx="397">
                  <c:v>2.3885594999999999</c:v>
                </c:pt>
                <c:pt idx="398">
                  <c:v>2.3703827400000002</c:v>
                </c:pt>
                <c:pt idx="399">
                  <c:v>2.3662069900000002</c:v>
                </c:pt>
                <c:pt idx="400">
                  <c:v>2.38265445</c:v>
                </c:pt>
                <c:pt idx="401">
                  <c:v>2.3822727000000001</c:v>
                </c:pt>
                <c:pt idx="402">
                  <c:v>2.35563513</c:v>
                </c:pt>
                <c:pt idx="403">
                  <c:v>2.3711398199999998</c:v>
                </c:pt>
                <c:pt idx="404">
                  <c:v>2.38853574</c:v>
                </c:pt>
                <c:pt idx="405">
                  <c:v>2.37500599</c:v>
                </c:pt>
                <c:pt idx="406">
                  <c:v>2.3596357500000003</c:v>
                </c:pt>
                <c:pt idx="407">
                  <c:v>2.3872847699999999</c:v>
                </c:pt>
                <c:pt idx="408">
                  <c:v>2.3887461500000002</c:v>
                </c:pt>
                <c:pt idx="409">
                  <c:v>2.35938472</c:v>
                </c:pt>
                <c:pt idx="410">
                  <c:v>2.3720401799999995</c:v>
                </c:pt>
                <c:pt idx="411">
                  <c:v>2.3940608999999999</c:v>
                </c:pt>
                <c:pt idx="412">
                  <c:v>2.3805963999999999</c:v>
                </c:pt>
                <c:pt idx="413">
                  <c:v>2.3652171600000003</c:v>
                </c:pt>
                <c:pt idx="414">
                  <c:v>2.3909631999999998</c:v>
                </c:pt>
                <c:pt idx="415">
                  <c:v>2.38868598</c:v>
                </c:pt>
                <c:pt idx="416">
                  <c:v>2.3733382999999999</c:v>
                </c:pt>
                <c:pt idx="417">
                  <c:v>2.3803994999999998</c:v>
                </c:pt>
                <c:pt idx="418">
                  <c:v>2.3902581299999999</c:v>
                </c:pt>
                <c:pt idx="419">
                  <c:v>2.3842493500000002</c:v>
                </c:pt>
                <c:pt idx="420">
                  <c:v>2.3791500000000001</c:v>
                </c:pt>
                <c:pt idx="421">
                  <c:v>2.4002230499999997</c:v>
                </c:pt>
                <c:pt idx="422">
                  <c:v>2.3857954399999999</c:v>
                </c:pt>
                <c:pt idx="423">
                  <c:v>2.3788585200000001</c:v>
                </c:pt>
                <c:pt idx="424">
                  <c:v>2.3924614200000001</c:v>
                </c:pt>
                <c:pt idx="425">
                  <c:v>2.3939152799999999</c:v>
                </c:pt>
                <c:pt idx="426">
                  <c:v>2.3711352000000003</c:v>
                </c:pt>
                <c:pt idx="427">
                  <c:v>2.3856383999999999</c:v>
                </c:pt>
                <c:pt idx="428">
                  <c:v>2.4047951299999997</c:v>
                </c:pt>
                <c:pt idx="429">
                  <c:v>2.3904086199999997</c:v>
                </c:pt>
                <c:pt idx="430">
                  <c:v>2.3797525500000001</c:v>
                </c:pt>
                <c:pt idx="431">
                  <c:v>2.3998054799999999</c:v>
                </c:pt>
                <c:pt idx="432">
                  <c:v>2.4012811100000002</c:v>
                </c:pt>
                <c:pt idx="433">
                  <c:v>2.3701477799999999</c:v>
                </c:pt>
                <c:pt idx="434">
                  <c:v>2.3920531999999999</c:v>
                </c:pt>
                <c:pt idx="435">
                  <c:v>2.4102798999999999</c:v>
                </c:pt>
                <c:pt idx="436">
                  <c:v>2.3968392000000001</c:v>
                </c:pt>
                <c:pt idx="437">
                  <c:v>2.3806121100000004</c:v>
                </c:pt>
                <c:pt idx="438">
                  <c:v>2.4099668300000001</c:v>
                </c:pt>
                <c:pt idx="439">
                  <c:v>2.4076664399999999</c:v>
                </c:pt>
                <c:pt idx="440">
                  <c:v>2.3896117000000001</c:v>
                </c:pt>
                <c:pt idx="441">
                  <c:v>2.3966376999999999</c:v>
                </c:pt>
                <c:pt idx="442">
                  <c:v>2.41014164</c:v>
                </c:pt>
                <c:pt idx="443">
                  <c:v>2.4050801600000002</c:v>
                </c:pt>
                <c:pt idx="444">
                  <c:v>2.3935161599999999</c:v>
                </c:pt>
                <c:pt idx="445">
                  <c:v>2.4163290000000002</c:v>
                </c:pt>
                <c:pt idx="446">
                  <c:v>2.4056956</c:v>
                </c:pt>
                <c:pt idx="447">
                  <c:v>2.3978517599999996</c:v>
                </c:pt>
                <c:pt idx="448">
                  <c:v>2.4058212299999999</c:v>
                </c:pt>
                <c:pt idx="449">
                  <c:v>2.4090942000000002</c:v>
                </c:pt>
                <c:pt idx="450">
                  <c:v>2.3938278000000004</c:v>
                </c:pt>
                <c:pt idx="451">
                  <c:v>2.3999372999999999</c:v>
                </c:pt>
                <c:pt idx="452">
                  <c:v>2.4180552799999999</c:v>
                </c:pt>
                <c:pt idx="453">
                  <c:v>2.40557796</c:v>
                </c:pt>
                <c:pt idx="454">
                  <c:v>2.3977425999999999</c:v>
                </c:pt>
                <c:pt idx="455">
                  <c:v>2.4140222000000002</c:v>
                </c:pt>
                <c:pt idx="456">
                  <c:v>2.4145329600000003</c:v>
                </c:pt>
                <c:pt idx="457">
                  <c:v>2.3881838399999999</c:v>
                </c:pt>
                <c:pt idx="458">
                  <c:v>2.4062843200000001</c:v>
                </c:pt>
                <c:pt idx="459">
                  <c:v>2.4290641699999997</c:v>
                </c:pt>
                <c:pt idx="460">
                  <c:v>2.4128664</c:v>
                </c:pt>
                <c:pt idx="461">
                  <c:v>2.3929945200000002</c:v>
                </c:pt>
                <c:pt idx="462">
                  <c:v>2.4240747599999999</c:v>
                </c:pt>
                <c:pt idx="463">
                  <c:v>2.4245821599999999</c:v>
                </c:pt>
                <c:pt idx="464">
                  <c:v>2.4037921600000001</c:v>
                </c:pt>
                <c:pt idx="465">
                  <c:v>2.4126347999999997</c:v>
                </c:pt>
                <c:pt idx="466">
                  <c:v>2.4297787499999997</c:v>
                </c:pt>
                <c:pt idx="467">
                  <c:v>2.4201040500000004</c:v>
                </c:pt>
                <c:pt idx="468">
                  <c:v>2.4058320000000002</c:v>
                </c:pt>
                <c:pt idx="469">
                  <c:v>2.4285187500000003</c:v>
                </c:pt>
                <c:pt idx="470">
                  <c:v>2.4235000000000002</c:v>
                </c:pt>
                <c:pt idx="471">
                  <c:v>2.4119566400000001</c:v>
                </c:pt>
                <c:pt idx="472">
                  <c:v>2.41616271</c:v>
                </c:pt>
                <c:pt idx="473">
                  <c:v>2.4222424</c:v>
                </c:pt>
                <c:pt idx="474">
                  <c:v>2.4171752500000001</c:v>
                </c:pt>
                <c:pt idx="475">
                  <c:v>2.4149084699999999</c:v>
                </c:pt>
                <c:pt idx="476">
                  <c:v>2.4366934799999997</c:v>
                </c:pt>
                <c:pt idx="477">
                  <c:v>2.4214632699999998</c:v>
                </c:pt>
                <c:pt idx="478">
                  <c:v>2.41457794</c:v>
                </c:pt>
                <c:pt idx="479">
                  <c:v>2.4280129499999998</c:v>
                </c:pt>
                <c:pt idx="480">
                  <c:v>2.4257455299999999</c:v>
                </c:pt>
                <c:pt idx="481">
                  <c:v>2.4041169600000001</c:v>
                </c:pt>
                <c:pt idx="482">
                  <c:v>2.4202895400000002</c:v>
                </c:pt>
                <c:pt idx="483">
                  <c:v>2.4392511299999997</c:v>
                </c:pt>
                <c:pt idx="484">
                  <c:v>2.4222450000000002</c:v>
                </c:pt>
                <c:pt idx="485">
                  <c:v>2.4079598999999998</c:v>
                </c:pt>
                <c:pt idx="486">
                  <c:v>2.43244791</c:v>
                </c:pt>
                <c:pt idx="487">
                  <c:v>2.4366637600000001</c:v>
                </c:pt>
                <c:pt idx="488">
                  <c:v>2.4085774400000002</c:v>
                </c:pt>
                <c:pt idx="489">
                  <c:v>2.4265724000000004</c:v>
                </c:pt>
                <c:pt idx="490">
                  <c:v>2.4445870800000002</c:v>
                </c:pt>
                <c:pt idx="491">
                  <c:v>2.4312599399999999</c:v>
                </c:pt>
                <c:pt idx="492">
                  <c:v>2.4151990799999998</c:v>
                </c:pt>
                <c:pt idx="493">
                  <c:v>2.4423928099999999</c:v>
                </c:pt>
                <c:pt idx="494">
                  <c:v>2.43828405</c:v>
                </c:pt>
                <c:pt idx="495">
                  <c:v>2.4240720000000002</c:v>
                </c:pt>
                <c:pt idx="496">
                  <c:v>2.4273078800000003</c:v>
                </c:pt>
                <c:pt idx="497">
                  <c:v>2.4388548299999999</c:v>
                </c:pt>
                <c:pt idx="498">
                  <c:v>2.4329079299999998</c:v>
                </c:pt>
                <c:pt idx="499">
                  <c:v>2.4223612000000001</c:v>
                </c:pt>
                <c:pt idx="500">
                  <c:v>2.4486255900000002</c:v>
                </c:pt>
                <c:pt idx="501">
                  <c:v>2.43531941</c:v>
                </c:pt>
                <c:pt idx="502">
                  <c:v>2.4284568000000002</c:v>
                </c:pt>
                <c:pt idx="503">
                  <c:v>2.4372579999999999</c:v>
                </c:pt>
                <c:pt idx="504">
                  <c:v>2.4368339999999997</c:v>
                </c:pt>
                <c:pt idx="505">
                  <c:v>2.42075387</c:v>
                </c:pt>
                <c:pt idx="506">
                  <c:v>2.4359860000000002</c:v>
                </c:pt>
                <c:pt idx="507">
                  <c:v>2.4520787600000005</c:v>
                </c:pt>
                <c:pt idx="508">
                  <c:v>2.4360304099999999</c:v>
                </c:pt>
                <c:pt idx="509">
                  <c:v>2.4264187499999998</c:v>
                </c:pt>
                <c:pt idx="510">
                  <c:v>2.4452865799999999</c:v>
                </c:pt>
                <c:pt idx="511">
                  <c:v>2.4476159499999999</c:v>
                </c:pt>
                <c:pt idx="512">
                  <c:v>2.4178049100000001</c:v>
                </c:pt>
                <c:pt idx="513">
                  <c:v>2.4375820499999996</c:v>
                </c:pt>
                <c:pt idx="514">
                  <c:v>2.4564609600000002</c:v>
                </c:pt>
                <c:pt idx="515">
                  <c:v>2.4404036099999997</c:v>
                </c:pt>
                <c:pt idx="516">
                  <c:v>2.4262137199999998</c:v>
                </c:pt>
                <c:pt idx="517">
                  <c:v>2.4523973100000003</c:v>
                </c:pt>
                <c:pt idx="518">
                  <c:v>2.4510523200000001</c:v>
                </c:pt>
                <c:pt idx="519">
                  <c:v>2.4304475000000001</c:v>
                </c:pt>
                <c:pt idx="520">
                  <c:v>2.440137</c:v>
                </c:pt>
                <c:pt idx="521">
                  <c:v>2.45618757</c:v>
                </c:pt>
                <c:pt idx="522">
                  <c:v>2.4465922299999998</c:v>
                </c:pt>
                <c:pt idx="523">
                  <c:v>2.4351670699999999</c:v>
                </c:pt>
                <c:pt idx="524">
                  <c:v>2.4594834000000003</c:v>
                </c:pt>
                <c:pt idx="525">
                  <c:v>2.45353004</c:v>
                </c:pt>
                <c:pt idx="526">
                  <c:v>2.4421359799999998</c:v>
                </c:pt>
                <c:pt idx="527">
                  <c:v>2.4499522499999999</c:v>
                </c:pt>
                <c:pt idx="528">
                  <c:v>2.4513556700000003</c:v>
                </c:pt>
                <c:pt idx="529">
                  <c:v>2.4426874000000001</c:v>
                </c:pt>
                <c:pt idx="530">
                  <c:v>2.44775286</c:v>
                </c:pt>
                <c:pt idx="531">
                  <c:v>2.4647143900000001</c:v>
                </c:pt>
                <c:pt idx="532">
                  <c:v>2.4487273200000002</c:v>
                </c:pt>
                <c:pt idx="533">
                  <c:v>2.4436979000000001</c:v>
                </c:pt>
                <c:pt idx="534">
                  <c:v>2.462507</c:v>
                </c:pt>
                <c:pt idx="535">
                  <c:v>2.4620762800000002</c:v>
                </c:pt>
                <c:pt idx="536">
                  <c:v>2.43875814</c:v>
                </c:pt>
                <c:pt idx="537">
                  <c:v>2.4520453199999999</c:v>
                </c:pt>
                <c:pt idx="538">
                  <c:v>2.4735545999999999</c:v>
                </c:pt>
                <c:pt idx="539">
                  <c:v>2.4557836499999999</c:v>
                </c:pt>
                <c:pt idx="540">
                  <c:v>2.44070638</c:v>
                </c:pt>
                <c:pt idx="541">
                  <c:v>2.4649467600000001</c:v>
                </c:pt>
                <c:pt idx="542">
                  <c:v>2.4672824700000002</c:v>
                </c:pt>
                <c:pt idx="543">
                  <c:v>2.4412776300000001</c:v>
                </c:pt>
                <c:pt idx="544">
                  <c:v>2.4563466000000003</c:v>
                </c:pt>
                <c:pt idx="545">
                  <c:v>2.4705509399999999</c:v>
                </c:pt>
                <c:pt idx="546">
                  <c:v>2.4609896800000004</c:v>
                </c:pt>
                <c:pt idx="547">
                  <c:v>2.4468414599999999</c:v>
                </c:pt>
                <c:pt idx="548">
                  <c:v>2.4729020999999998</c:v>
                </c:pt>
                <c:pt idx="549">
                  <c:v>2.4715290600000004</c:v>
                </c:pt>
                <c:pt idx="550">
                  <c:v>2.45467638</c:v>
                </c:pt>
                <c:pt idx="551">
                  <c:v>2.45700882</c:v>
                </c:pt>
                <c:pt idx="552">
                  <c:v>2.4656694400000001</c:v>
                </c:pt>
                <c:pt idx="553">
                  <c:v>2.46435213</c:v>
                </c:pt>
                <c:pt idx="554">
                  <c:v>2.4557156999999998</c:v>
                </c:pt>
                <c:pt idx="555">
                  <c:v>2.47530808</c:v>
                </c:pt>
                <c:pt idx="556">
                  <c:v>2.4612322299999998</c:v>
                </c:pt>
                <c:pt idx="557">
                  <c:v>2.4589509399999998</c:v>
                </c:pt>
                <c:pt idx="558">
                  <c:v>2.4712717000000004</c:v>
                </c:pt>
                <c:pt idx="559">
                  <c:v>2.4708647500000001</c:v>
                </c:pt>
                <c:pt idx="560">
                  <c:v>2.4521919400000001</c:v>
                </c:pt>
                <c:pt idx="561">
                  <c:v>2.4635965199999998</c:v>
                </c:pt>
                <c:pt idx="562">
                  <c:v>2.4831892799999999</c:v>
                </c:pt>
                <c:pt idx="563">
                  <c:v>2.4681912000000001</c:v>
                </c:pt>
                <c:pt idx="564">
                  <c:v>2.4550451</c:v>
                </c:pt>
                <c:pt idx="565">
                  <c:v>2.4782407200000001</c:v>
                </c:pt>
                <c:pt idx="566">
                  <c:v>2.47962412</c:v>
                </c:pt>
                <c:pt idx="567">
                  <c:v>2.4510216499999999</c:v>
                </c:pt>
                <c:pt idx="568">
                  <c:v>2.4678401999999999</c:v>
                </c:pt>
                <c:pt idx="569">
                  <c:v>2.4855887600000002</c:v>
                </c:pt>
                <c:pt idx="570">
                  <c:v>2.4706348199999999</c:v>
                </c:pt>
                <c:pt idx="571">
                  <c:v>2.4565674899999999</c:v>
                </c:pt>
                <c:pt idx="572">
                  <c:v>2.48700242</c:v>
                </c:pt>
                <c:pt idx="573">
                  <c:v>2.4811408099999999</c:v>
                </c:pt>
                <c:pt idx="574">
                  <c:v>2.4606930600000001</c:v>
                </c:pt>
                <c:pt idx="575">
                  <c:v>2.4630112800000004</c:v>
                </c:pt>
                <c:pt idx="576">
                  <c:v>2.4807379600000004</c:v>
                </c:pt>
                <c:pt idx="577">
                  <c:v>2.4730378800000001</c:v>
                </c:pt>
                <c:pt idx="578">
                  <c:v>2.4617095200000003</c:v>
                </c:pt>
                <c:pt idx="579">
                  <c:v>2.4848718999999999</c:v>
                </c:pt>
                <c:pt idx="580">
                  <c:v>2.4762400200000001</c:v>
                </c:pt>
                <c:pt idx="581">
                  <c:v>2.4712945200000003</c:v>
                </c:pt>
                <c:pt idx="582">
                  <c:v>2.4799293800000002</c:v>
                </c:pt>
                <c:pt idx="583">
                  <c:v>2.4821853000000003</c:v>
                </c:pt>
                <c:pt idx="584">
                  <c:v>2.4681734999999998</c:v>
                </c:pt>
                <c:pt idx="585">
                  <c:v>2.4776831399999999</c:v>
                </c:pt>
                <c:pt idx="586">
                  <c:v>2.4954017900000003</c:v>
                </c:pt>
                <c:pt idx="587">
                  <c:v>2.4777421799999999</c:v>
                </c:pt>
                <c:pt idx="588">
                  <c:v>2.4718408000000003</c:v>
                </c:pt>
                <c:pt idx="589">
                  <c:v>2.4886446499999999</c:v>
                </c:pt>
                <c:pt idx="590">
                  <c:v>2.4909224999999999</c:v>
                </c:pt>
                <c:pt idx="591">
                  <c:v>2.46419202</c:v>
                </c:pt>
                <c:pt idx="592">
                  <c:v>2.4791494799999998</c:v>
                </c:pt>
                <c:pt idx="593">
                  <c:v>2.4986279999999996</c:v>
                </c:pt>
                <c:pt idx="594">
                  <c:v>2.4827990199999999</c:v>
                </c:pt>
                <c:pt idx="595">
                  <c:v>2.4696904200000001</c:v>
                </c:pt>
                <c:pt idx="596">
                  <c:v>2.4963983799999996</c:v>
                </c:pt>
                <c:pt idx="597">
                  <c:v>2.4968891999999996</c:v>
                </c:pt>
                <c:pt idx="598">
                  <c:v>2.4710939999999999</c:v>
                </c:pt>
                <c:pt idx="599">
                  <c:v>2.4778916000000004</c:v>
                </c:pt>
                <c:pt idx="600">
                  <c:v>2.4973727800000001</c:v>
                </c:pt>
                <c:pt idx="601">
                  <c:v>2.4878905599999999</c:v>
                </c:pt>
                <c:pt idx="602">
                  <c:v>2.47296096</c:v>
                </c:pt>
                <c:pt idx="603">
                  <c:v>2.4960470200000002</c:v>
                </c:pt>
                <c:pt idx="604">
                  <c:v>2.4910597800000001</c:v>
                </c:pt>
                <c:pt idx="605">
                  <c:v>2.4824882399999999</c:v>
                </c:pt>
                <c:pt idx="606">
                  <c:v>2.4865921900000001</c:v>
                </c:pt>
                <c:pt idx="607">
                  <c:v>2.4960578399999998</c:v>
                </c:pt>
                <c:pt idx="608">
                  <c:v>2.4866141399999999</c:v>
                </c:pt>
                <c:pt idx="609">
                  <c:v>2.4834652499999996</c:v>
                </c:pt>
                <c:pt idx="610">
                  <c:v>2.5037569199999998</c:v>
                </c:pt>
                <c:pt idx="611">
                  <c:v>2.4889019400000003</c:v>
                </c:pt>
                <c:pt idx="612">
                  <c:v>2.4857263000000001</c:v>
                </c:pt>
                <c:pt idx="613">
                  <c:v>2.4988169999999998</c:v>
                </c:pt>
                <c:pt idx="614">
                  <c:v>2.4984014999999999</c:v>
                </c:pt>
                <c:pt idx="615">
                  <c:v>2.4753861000000001</c:v>
                </c:pt>
                <c:pt idx="616">
                  <c:v>2.4884711999999998</c:v>
                </c:pt>
                <c:pt idx="617">
                  <c:v>2.5078617200000002</c:v>
                </c:pt>
                <c:pt idx="618">
                  <c:v>2.4956997000000003</c:v>
                </c:pt>
                <c:pt idx="619">
                  <c:v>2.4826407000000001</c:v>
                </c:pt>
                <c:pt idx="620">
                  <c:v>2.5038234199999998</c:v>
                </c:pt>
                <c:pt idx="621">
                  <c:v>2.5051804199999999</c:v>
                </c:pt>
                <c:pt idx="622">
                  <c:v>2.4768425000000001</c:v>
                </c:pt>
                <c:pt idx="623">
                  <c:v>2.4934845000000001</c:v>
                </c:pt>
                <c:pt idx="624">
                  <c:v>2.5146496200000001</c:v>
                </c:pt>
                <c:pt idx="625">
                  <c:v>2.5007000399999999</c:v>
                </c:pt>
                <c:pt idx="626">
                  <c:v>2.4849552200000002</c:v>
                </c:pt>
                <c:pt idx="627">
                  <c:v>2.4903</c:v>
                </c:pt>
              </c:numCache>
            </c:numRef>
          </c:yVal>
          <c:smooth val="1"/>
        </c:ser>
        <c:ser>
          <c:idx val="4"/>
          <c:order val="4"/>
          <c:tx>
            <c:v>161.5 C - Test 2</c:v>
          </c:tx>
          <c:spPr>
            <a:ln w="19050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xVal>
            <c:numRef>
              <c:f>CHS_15Nov2015!$P$27:$P$653</c:f>
              <c:numCache>
                <c:formatCode>General</c:formatCode>
                <c:ptCount val="627"/>
                <c:pt idx="0">
                  <c:v>0</c:v>
                </c:pt>
                <c:pt idx="1">
                  <c:v>1.2000720057606084E-2</c:v>
                </c:pt>
                <c:pt idx="2">
                  <c:v>2.7003645656232134E-2</c:v>
                </c:pt>
                <c:pt idx="3">
                  <c:v>4.3009247651092479E-2</c:v>
                </c:pt>
                <c:pt idx="4">
                  <c:v>5.8016826506566262E-2</c:v>
                </c:pt>
                <c:pt idx="5">
                  <c:v>7.5028139070417749E-2</c:v>
                </c:pt>
                <c:pt idx="6">
                  <c:v>9.1041430136186208E-2</c:v>
                </c:pt>
                <c:pt idx="7">
                  <c:v>0.10705728586756619</c:v>
                </c:pt>
                <c:pt idx="8">
                  <c:v>0.12207448058370403</c:v>
                </c:pt>
                <c:pt idx="9">
                  <c:v>0.13809530769317349</c:v>
                </c:pt>
                <c:pt idx="10">
                  <c:v>0.15512024927365115</c:v>
                </c:pt>
                <c:pt idx="11">
                  <c:v>0.17114637188775081</c:v>
                </c:pt>
                <c:pt idx="12">
                  <c:v>0.18717506327960298</c:v>
                </c:pt>
                <c:pt idx="13">
                  <c:v>0.20320632427280033</c:v>
                </c:pt>
                <c:pt idx="14">
                  <c:v>0.21823796590668179</c:v>
                </c:pt>
                <c:pt idx="15">
                  <c:v>0.23427420784776168</c:v>
                </c:pt>
                <c:pt idx="16">
                  <c:v>0.25131553310264604</c:v>
                </c:pt>
                <c:pt idx="17">
                  <c:v>0.26735708074534525</c:v>
                </c:pt>
                <c:pt idx="18">
                  <c:v>0.28239836911019628</c:v>
                </c:pt>
                <c:pt idx="19">
                  <c:v>0.29844490409598101</c:v>
                </c:pt>
                <c:pt idx="20">
                  <c:v>0.31549716933011779</c:v>
                </c:pt>
                <c:pt idx="21">
                  <c:v>0.33054570087264812</c:v>
                </c:pt>
                <c:pt idx="22">
                  <c:v>0.34659996431746171</c:v>
                </c:pt>
                <c:pt idx="23">
                  <c:v>0.36366044375831341</c:v>
                </c:pt>
                <c:pt idx="24">
                  <c:v>0.37871622545784306</c:v>
                </c:pt>
                <c:pt idx="25">
                  <c:v>0.39477822480974467</c:v>
                </c:pt>
                <c:pt idx="26">
                  <c:v>0.41084280445431909</c:v>
                </c:pt>
                <c:pt idx="27">
                  <c:v>0.4269099652207482</c:v>
                </c:pt>
                <c:pt idx="28">
                  <c:v>0.44297970793856883</c:v>
                </c:pt>
                <c:pt idx="29">
                  <c:v>0.4590520334377628</c:v>
                </c:pt>
                <c:pt idx="30">
                  <c:v>0.47512694254866711</c:v>
                </c:pt>
                <c:pt idx="31">
                  <c:v>0.4912044361020641</c:v>
                </c:pt>
                <c:pt idx="32">
                  <c:v>0.50728451492909232</c:v>
                </c:pt>
                <c:pt idx="33">
                  <c:v>0.52336717986133596</c:v>
                </c:pt>
                <c:pt idx="34">
                  <c:v>0.53945243173074675</c:v>
                </c:pt>
                <c:pt idx="35">
                  <c:v>0.55554027136967821</c:v>
                </c:pt>
                <c:pt idx="36">
                  <c:v>0.57263643734469427</c:v>
                </c:pt>
                <c:pt idx="37">
                  <c:v>0.58772371728761563</c:v>
                </c:pt>
                <c:pt idx="38">
                  <c:v>0.60381932523336079</c:v>
                </c:pt>
                <c:pt idx="39">
                  <c:v>0.61991752428210556</c:v>
                </c:pt>
                <c:pt idx="40">
                  <c:v>0.63702470078435192</c:v>
                </c:pt>
                <c:pt idx="41">
                  <c:v>0.65212169902654638</c:v>
                </c:pt>
                <c:pt idx="42">
                  <c:v>0.66822767639220415</c:v>
                </c:pt>
                <c:pt idx="43">
                  <c:v>0.68433624820079719</c:v>
                </c:pt>
                <c:pt idx="44">
                  <c:v>0.70044741528830401</c:v>
                </c:pt>
                <c:pt idx="45">
                  <c:v>0.71656117849114154</c:v>
                </c:pt>
                <c:pt idx="46">
                  <c:v>0.73267753864608554</c:v>
                </c:pt>
                <c:pt idx="47">
                  <c:v>0.74879649659036196</c:v>
                </c:pt>
                <c:pt idx="48">
                  <c:v>0.76491805316155648</c:v>
                </c:pt>
                <c:pt idx="49">
                  <c:v>0.78104220919770495</c:v>
                </c:pt>
                <c:pt idx="50">
                  <c:v>0.79716896553720351</c:v>
                </c:pt>
                <c:pt idx="51">
                  <c:v>0.81329832301889915</c:v>
                </c:pt>
                <c:pt idx="52">
                  <c:v>0.82943028248201101</c:v>
                </c:pt>
                <c:pt idx="53">
                  <c:v>0.84556484476616434</c:v>
                </c:pt>
                <c:pt idx="54">
                  <c:v>0.86069336154480625</c:v>
                </c:pt>
                <c:pt idx="55">
                  <c:v>0.87784178115822042</c:v>
                </c:pt>
                <c:pt idx="56">
                  <c:v>0.89398415694742961</c:v>
                </c:pt>
                <c:pt idx="57">
                  <c:v>0.90912000117803449</c:v>
                </c:pt>
                <c:pt idx="58">
                  <c:v>0.92526742721249922</c:v>
                </c:pt>
                <c:pt idx="59">
                  <c:v>0.94242692478413037</c:v>
                </c:pt>
                <c:pt idx="60">
                  <c:v>0.95857973035966826</c:v>
                </c:pt>
                <c:pt idx="61">
                  <c:v>0.97372535557478357</c:v>
                </c:pt>
                <c:pt idx="62">
                  <c:v>0.98988321792475797</c:v>
                </c:pt>
                <c:pt idx="63">
                  <c:v>1.0070538077767048</c:v>
                </c:pt>
                <c:pt idx="64">
                  <c:v>1.0222067770300169</c:v>
                </c:pt>
                <c:pt idx="65">
                  <c:v>1.0383724754739045</c:v>
                </c:pt>
                <c:pt idx="66">
                  <c:v>1.0555513939516588</c:v>
                </c:pt>
                <c:pt idx="67">
                  <c:v>1.070711714368809</c:v>
                </c:pt>
                <c:pt idx="68">
                  <c:v>1.0868852565108649</c:v>
                </c:pt>
                <c:pt idx="69">
                  <c:v>1.1040725116979775</c:v>
                </c:pt>
                <c:pt idx="70">
                  <c:v>1.1202514507993444</c:v>
                </c:pt>
                <c:pt idx="71">
                  <c:v>1.1354215838705024</c:v>
                </c:pt>
                <c:pt idx="72">
                  <c:v>1.15160559612475</c:v>
                </c:pt>
                <c:pt idx="73">
                  <c:v>1.168803979519107</c:v>
                </c:pt>
                <c:pt idx="74">
                  <c:v>1.183981480420947</c:v>
                </c:pt>
                <c:pt idx="75">
                  <c:v>1.2001733541597133</c:v>
                </c:pt>
                <c:pt idx="76">
                  <c:v>1.2163678500908188</c:v>
                </c:pt>
                <c:pt idx="77">
                  <c:v>1.232564969063692</c:v>
                </c:pt>
                <c:pt idx="78">
                  <c:v>1.2487647119282073</c:v>
                </c:pt>
                <c:pt idx="79">
                  <c:v>1.2649670795346073</c:v>
                </c:pt>
                <c:pt idx="80">
                  <c:v>1.2821849720058289</c:v>
                </c:pt>
                <c:pt idx="81">
                  <c:v>1.2973796923762337</c:v>
                </c:pt>
                <c:pt idx="82">
                  <c:v>1.3135899393140587</c:v>
                </c:pt>
                <c:pt idx="83">
                  <c:v>1.3308162063739293</c:v>
                </c:pt>
                <c:pt idx="84">
                  <c:v>1.3460183184833097</c:v>
                </c:pt>
                <c:pt idx="85">
                  <c:v>1.3622364524198314</c:v>
                </c:pt>
                <c:pt idx="86">
                  <c:v>1.3784572170616824</c:v>
                </c:pt>
                <c:pt idx="87">
                  <c:v>1.3936665738873011</c:v>
                </c:pt>
                <c:pt idx="88">
                  <c:v>1.4109066418761522</c:v>
                </c:pt>
                <c:pt idx="89">
                  <c:v>1.4271353037571768</c:v>
                </c:pt>
                <c:pt idx="90">
                  <c:v>1.4423520665724219</c:v>
                </c:pt>
                <c:pt idx="91">
                  <c:v>1.4596005307409166</c:v>
                </c:pt>
                <c:pt idx="92">
                  <c:v>1.4758370975545463</c:v>
                </c:pt>
                <c:pt idx="93">
                  <c:v>1.4910612735754241</c:v>
                </c:pt>
                <c:pt idx="94">
                  <c:v>1.5083181421056855</c:v>
                </c:pt>
                <c:pt idx="95">
                  <c:v>1.5245626215566002</c:v>
                </c:pt>
                <c:pt idx="96">
                  <c:v>1.5408097402673919</c:v>
                </c:pt>
                <c:pt idx="97">
                  <c:v>1.5570594990957853</c:v>
                </c:pt>
                <c:pt idx="98">
                  <c:v>1.5733118988999681</c:v>
                </c:pt>
                <c:pt idx="99">
                  <c:v>1.5895669405385005</c:v>
                </c:pt>
                <c:pt idx="100">
                  <c:v>1.605824624870408</c:v>
                </c:pt>
                <c:pt idx="101">
                  <c:v>1.6220849527550998</c:v>
                </c:pt>
                <c:pt idx="102">
                  <c:v>1.6383479250524056</c:v>
                </c:pt>
                <c:pt idx="103">
                  <c:v>1.6556302315717115</c:v>
                </c:pt>
                <c:pt idx="104">
                  <c:v>1.6708818063263642</c:v>
                </c:pt>
                <c:pt idx="105">
                  <c:v>1.6871527170247969</c:v>
                </c:pt>
                <c:pt idx="106">
                  <c:v>1.7034262755794043</c:v>
                </c:pt>
                <c:pt idx="107">
                  <c:v>1.7197024828521497</c:v>
                </c:pt>
                <c:pt idx="108">
                  <c:v>1.7359813397053725</c:v>
                </c:pt>
                <c:pt idx="109">
                  <c:v>1.7522628470018791</c:v>
                </c:pt>
                <c:pt idx="110">
                  <c:v>1.7675291680008369</c:v>
                </c:pt>
                <c:pt idx="111">
                  <c:v>1.784833816377938</c:v>
                </c:pt>
                <c:pt idx="112">
                  <c:v>1.8011232801851775</c:v>
                </c:pt>
                <c:pt idx="113">
                  <c:v>1.816397062767118</c:v>
                </c:pt>
                <c:pt idx="114">
                  <c:v>1.832691669288419</c:v>
                </c:pt>
                <c:pt idx="115">
                  <c:v>1.8489889313844692</c:v>
                </c:pt>
                <c:pt idx="116">
                  <c:v>1.8652888499209708</c:v>
                </c:pt>
                <c:pt idx="117">
                  <c:v>1.8815914257640485</c:v>
                </c:pt>
                <c:pt idx="118">
                  <c:v>1.8978966597802855</c:v>
                </c:pt>
                <c:pt idx="119">
                  <c:v>1.9152238844609124</c:v>
                </c:pt>
                <c:pt idx="120">
                  <c:v>1.9305151058005521</c:v>
                </c:pt>
                <c:pt idx="121">
                  <c:v>1.9468283195398224</c:v>
                </c:pt>
                <c:pt idx="122">
                  <c:v>1.9631441949227348</c:v>
                </c:pt>
                <c:pt idx="123">
                  <c:v>1.9794627328179493</c:v>
                </c:pt>
                <c:pt idx="124">
                  <c:v>1.995783934094596</c:v>
                </c:pt>
                <c:pt idx="125">
                  <c:v>2.0121077996221977</c:v>
                </c:pt>
                <c:pt idx="126">
                  <c:v>2.0284343302707022</c:v>
                </c:pt>
                <c:pt idx="127">
                  <c:v>2.0447635269105184</c:v>
                </c:pt>
                <c:pt idx="128">
                  <c:v>2.0610953904124352</c:v>
                </c:pt>
                <c:pt idx="129">
                  <c:v>2.0774299216477141</c:v>
                </c:pt>
                <c:pt idx="130">
                  <c:v>2.0937671214879985</c:v>
                </c:pt>
                <c:pt idx="131">
                  <c:v>2.110106990805404</c:v>
                </c:pt>
                <c:pt idx="132">
                  <c:v>2.1264495304724296</c:v>
                </c:pt>
                <c:pt idx="133">
                  <c:v>2.141773087406452</c:v>
                </c:pt>
                <c:pt idx="134">
                  <c:v>2.1581208033604202</c:v>
                </c:pt>
                <c:pt idx="135">
                  <c:v>2.1754931803029383</c:v>
                </c:pt>
                <c:pt idx="136">
                  <c:v>2.1918464101022654</c:v>
                </c:pt>
                <c:pt idx="137">
                  <c:v>2.2071799922104165</c:v>
                </c:pt>
                <c:pt idx="138">
                  <c:v>2.2235384050718849</c:v>
                </c:pt>
                <c:pt idx="139">
                  <c:v>2.2409221513129682</c:v>
                </c:pt>
                <c:pt idx="140">
                  <c:v>2.2562632609143836</c:v>
                </c:pt>
                <c:pt idx="141">
                  <c:v>2.2736526973870275</c:v>
                </c:pt>
                <c:pt idx="142">
                  <c:v>2.290021988633264</c:v>
                </c:pt>
                <c:pt idx="143">
                  <c:v>2.3053706331222781</c:v>
                </c:pt>
                <c:pt idx="144">
                  <c:v>2.3217451176184603</c:v>
                </c:pt>
                <c:pt idx="145">
                  <c:v>2.3391459457370676</c:v>
                </c:pt>
                <c:pt idx="146">
                  <c:v>2.3545021325189484</c:v>
                </c:pt>
                <c:pt idx="147">
                  <c:v>2.370884664680704</c:v>
                </c:pt>
                <c:pt idx="148">
                  <c:v>2.3872698811558362</c:v>
                </c:pt>
                <c:pt idx="149">
                  <c:v>2.4046821158552976</c:v>
                </c:pt>
                <c:pt idx="150">
                  <c:v>2.4200483705658367</c:v>
                </c:pt>
                <c:pt idx="151">
                  <c:v>2.4364416452616258</c:v>
                </c:pt>
                <c:pt idx="152">
                  <c:v>2.4528376077925858</c:v>
                </c:pt>
                <c:pt idx="153">
                  <c:v>2.4692362590402772</c:v>
                </c:pt>
                <c:pt idx="154">
                  <c:v>2.4856375998866493</c:v>
                </c:pt>
                <c:pt idx="155">
                  <c:v>2.5030669725246217</c:v>
                </c:pt>
                <c:pt idx="156">
                  <c:v>2.5184483539055331</c:v>
                </c:pt>
                <c:pt idx="157">
                  <c:v>2.5348577688441596</c:v>
                </c:pt>
                <c:pt idx="158">
                  <c:v>2.5512698769137048</c:v>
                </c:pt>
                <c:pt idx="159">
                  <c:v>2.5666586749250619</c:v>
                </c:pt>
                <c:pt idx="160">
                  <c:v>2.5841021759825549</c:v>
                </c:pt>
                <c:pt idx="161">
                  <c:v>2.6005223687514545</c:v>
                </c:pt>
                <c:pt idx="162">
                  <c:v>2.6179717783385041</c:v>
                </c:pt>
                <c:pt idx="163">
                  <c:v>2.6333708451854836</c:v>
                </c:pt>
                <c:pt idx="164">
                  <c:v>2.6497991306228248</c:v>
                </c:pt>
                <c:pt idx="165">
                  <c:v>2.6672571415835575</c:v>
                </c:pt>
                <c:pt idx="166">
                  <c:v>2.6826638003719463</c:v>
                </c:pt>
                <c:pt idx="167">
                  <c:v>2.6991001864585717</c:v>
                </c:pt>
                <c:pt idx="168">
                  <c:v>2.7155392745371776</c:v>
                </c:pt>
                <c:pt idx="169">
                  <c:v>2.7330087671956074</c:v>
                </c:pt>
                <c:pt idx="170">
                  <c:v>2.7484255602248613</c:v>
                </c:pt>
                <c:pt idx="171">
                  <c:v>2.764872759612278</c:v>
                </c:pt>
                <c:pt idx="172">
                  <c:v>2.7823508734598561</c:v>
                </c:pt>
                <c:pt idx="173">
                  <c:v>2.7977752759233772</c:v>
                </c:pt>
                <c:pt idx="174">
                  <c:v>2.8142305946280439</c:v>
                </c:pt>
                <c:pt idx="175">
                  <c:v>2.8306886215534881</c:v>
                </c:pt>
                <c:pt idx="176">
                  <c:v>2.8461204822035464</c:v>
                </c:pt>
                <c:pt idx="177">
                  <c:v>2.8636128036335409</c:v>
                </c:pt>
                <c:pt idx="178">
                  <c:v>2.8811081854119602</c:v>
                </c:pt>
                <c:pt idx="179">
                  <c:v>2.896547829301511</c:v>
                </c:pt>
                <c:pt idx="180">
                  <c:v>2.9130194107135168</c:v>
                </c:pt>
                <c:pt idx="181">
                  <c:v>2.9294937057024284</c:v>
                </c:pt>
                <c:pt idx="182">
                  <c:v>2.9449408225288036</c:v>
                </c:pt>
                <c:pt idx="183">
                  <c:v>2.9624504399883991</c:v>
                </c:pt>
                <c:pt idx="184">
                  <c:v>2.9789328810752269</c:v>
                </c:pt>
                <c:pt idx="185">
                  <c:v>2.9954180393185683</c:v>
                </c:pt>
                <c:pt idx="186">
                  <c:v>3.0119059156144026</c:v>
                </c:pt>
                <c:pt idx="187">
                  <c:v>3.0283965108591984</c:v>
                </c:pt>
                <c:pt idx="188">
                  <c:v>3.0448898259498236</c:v>
                </c:pt>
                <c:pt idx="189">
                  <c:v>3.0613858617836334</c:v>
                </c:pt>
                <c:pt idx="190">
                  <c:v>3.0778846192583837</c:v>
                </c:pt>
                <c:pt idx="191">
                  <c:v>3.0943860992723184</c:v>
                </c:pt>
                <c:pt idx="192">
                  <c:v>3.1119219058869931</c:v>
                </c:pt>
                <c:pt idx="193">
                  <c:v>3.1273972305128095</c:v>
                </c:pt>
                <c:pt idx="194">
                  <c:v>3.1439068835380461</c:v>
                </c:pt>
                <c:pt idx="195">
                  <c:v>3.1614513769342025</c:v>
                </c:pt>
                <c:pt idx="196">
                  <c:v>3.1769343688984923</c:v>
                </c:pt>
                <c:pt idx="197">
                  <c:v>3.193452203035045</c:v>
                </c:pt>
                <c:pt idx="198">
                  <c:v>3.2099727660108068</c:v>
                </c:pt>
                <c:pt idx="199">
                  <c:v>3.2264960587275424</c:v>
                </c:pt>
                <c:pt idx="200">
                  <c:v>3.2430220820875091</c:v>
                </c:pt>
                <c:pt idx="201">
                  <c:v>3.2595508369933803</c:v>
                </c:pt>
                <c:pt idx="202">
                  <c:v>3.2750490263192837</c:v>
                </c:pt>
                <c:pt idx="203">
                  <c:v>3.2926165450557878</c:v>
                </c:pt>
                <c:pt idx="204">
                  <c:v>3.3091535000199297</c:v>
                </c:pt>
                <c:pt idx="205">
                  <c:v>3.3246593793635681</c:v>
                </c:pt>
                <c:pt idx="206">
                  <c:v>3.3412016345242259</c:v>
                </c:pt>
                <c:pt idx="207">
                  <c:v>3.3587807794992055</c:v>
                </c:pt>
                <c:pt idx="208">
                  <c:v>3.3753286805391545</c:v>
                </c:pt>
                <c:pt idx="209">
                  <c:v>3.3908448251186845</c:v>
                </c:pt>
                <c:pt idx="210">
                  <c:v>3.4073980333751441</c:v>
                </c:pt>
                <c:pt idx="211">
                  <c:v>3.4249888199873522</c:v>
                </c:pt>
                <c:pt idx="212">
                  <c:v>3.4425827015017214</c:v>
                </c:pt>
                <c:pt idx="213">
                  <c:v>3.4581092856326552</c:v>
                </c:pt>
                <c:pt idx="214">
                  <c:v>3.4746736329834866</c:v>
                </c:pt>
                <c:pt idx="215">
                  <c:v>3.4922762589265433</c:v>
                </c:pt>
                <c:pt idx="216">
                  <c:v>3.5078105612863721</c:v>
                </c:pt>
                <c:pt idx="217">
                  <c:v>3.5243831440577482</c:v>
                </c:pt>
                <c:pt idx="218">
                  <c:v>3.5409584737893587</c:v>
                </c:pt>
                <c:pt idx="219">
                  <c:v>3.5575365513920119</c:v>
                </c:pt>
                <c:pt idx="220">
                  <c:v>3.574117377776926</c:v>
                </c:pt>
                <c:pt idx="221">
                  <c:v>3.5907009538558161</c:v>
                </c:pt>
                <c:pt idx="222">
                  <c:v>3.6072872805408043</c:v>
                </c:pt>
                <c:pt idx="223">
                  <c:v>3.6238763587445164</c:v>
                </c:pt>
                <c:pt idx="224">
                  <c:v>3.6404681893799826</c:v>
                </c:pt>
                <c:pt idx="225">
                  <c:v>3.6581000263000556</c:v>
                </c:pt>
                <c:pt idx="226">
                  <c:v>3.6736601116007268</c:v>
                </c:pt>
                <c:pt idx="227">
                  <c:v>3.6902602050143654</c:v>
                </c:pt>
                <c:pt idx="228">
                  <c:v>3.7079008241420741</c:v>
                </c:pt>
                <c:pt idx="229">
                  <c:v>3.7234686610225838</c:v>
                </c:pt>
                <c:pt idx="230">
                  <c:v>3.7400770254482802</c:v>
                </c:pt>
                <c:pt idx="231">
                  <c:v>3.7566881487098582</c:v>
                </c:pt>
                <c:pt idx="232">
                  <c:v>3.77330203172404</c:v>
                </c:pt>
                <c:pt idx="233">
                  <c:v>3.7899186754079701</c:v>
                </c:pt>
                <c:pt idx="234">
                  <c:v>3.8065380806792519</c:v>
                </c:pt>
                <c:pt idx="235">
                  <c:v>3.8221212820197739</c:v>
                </c:pt>
                <c:pt idx="236">
                  <c:v>3.8397851796566589</c:v>
                </c:pt>
                <c:pt idx="237">
                  <c:v>3.8564128752003</c:v>
                </c:pt>
                <c:pt idx="238">
                  <c:v>3.8740828316430593</c:v>
                </c:pt>
                <c:pt idx="239">
                  <c:v>3.8896765629946657</c:v>
                </c:pt>
                <c:pt idx="240">
                  <c:v>3.9063125570856596</c:v>
                </c:pt>
                <c:pt idx="241">
                  <c:v>3.9239913337603611</c:v>
                </c:pt>
                <c:pt idx="242">
                  <c:v>3.9395928502594062</c:v>
                </c:pt>
                <c:pt idx="243">
                  <c:v>3.9562371511851859</c:v>
                </c:pt>
                <c:pt idx="244">
                  <c:v>3.9739247569017375</c:v>
                </c:pt>
                <c:pt idx="245">
                  <c:v>3.9905747735902239</c:v>
                </c:pt>
                <c:pt idx="246">
                  <c:v>4.0061866823859376</c:v>
                </c:pt>
                <c:pt idx="247">
                  <c:v>4.023883125967453</c:v>
                </c:pt>
                <c:pt idx="248">
                  <c:v>4.0405414635038861</c:v>
                </c:pt>
                <c:pt idx="249">
                  <c:v>4.0572025765047792</c:v>
                </c:pt>
                <c:pt idx="250">
                  <c:v>4.073866465895108</c:v>
                </c:pt>
                <c:pt idx="251">
                  <c:v>4.0905331326003598</c:v>
                </c:pt>
                <c:pt idx="252">
                  <c:v>4.1061606558260122</c:v>
                </c:pt>
                <c:pt idx="253">
                  <c:v>4.1238748016597535</c:v>
                </c:pt>
                <c:pt idx="254">
                  <c:v>4.1405498058671473</c:v>
                </c:pt>
                <c:pt idx="255">
                  <c:v>4.1572275910959258</c:v>
                </c:pt>
                <c:pt idx="256">
                  <c:v>4.1728655413052831</c:v>
                </c:pt>
                <c:pt idx="257">
                  <c:v>4.1905915083292635</c:v>
                </c:pt>
                <c:pt idx="258">
                  <c:v>4.2072776421907774</c:v>
                </c:pt>
                <c:pt idx="259">
                  <c:v>4.2229234217736575</c:v>
                </c:pt>
                <c:pt idx="260">
                  <c:v>4.2396149519041151</c:v>
                </c:pt>
                <c:pt idx="261">
                  <c:v>4.2573527559061528</c:v>
                </c:pt>
                <c:pt idx="262">
                  <c:v>4.273006372706269</c:v>
                </c:pt>
                <c:pt idx="263">
                  <c:v>4.2897062652395164</c:v>
                </c:pt>
                <c:pt idx="264">
                  <c:v>4.3074529573548883</c:v>
                </c:pt>
                <c:pt idx="265">
                  <c:v>4.3231144192277471</c:v>
                </c:pt>
                <c:pt idx="266">
                  <c:v>4.3398226825470809</c:v>
                </c:pt>
                <c:pt idx="267">
                  <c:v>4.3575782716876184</c:v>
                </c:pt>
                <c:pt idx="268">
                  <c:v>4.3742922947918741</c:v>
                </c:pt>
                <c:pt idx="269">
                  <c:v>4.389964229001837</c:v>
                </c:pt>
                <c:pt idx="270">
                  <c:v>4.4077287240927827</c:v>
                </c:pt>
                <c:pt idx="271">
                  <c:v>4.4244511321585005</c:v>
                </c:pt>
                <c:pt idx="272">
                  <c:v>4.4401309298167027</c:v>
                </c:pt>
                <c:pt idx="273">
                  <c:v>4.4568587576427277</c:v>
                </c:pt>
                <c:pt idx="274">
                  <c:v>4.4746351412411549</c:v>
                </c:pt>
                <c:pt idx="275">
                  <c:v>4.4903228102425947</c:v>
                </c:pt>
                <c:pt idx="276">
                  <c:v>4.5070590368901735</c:v>
                </c:pt>
                <c:pt idx="277">
                  <c:v>4.5237980650194336</c:v>
                </c:pt>
                <c:pt idx="278">
                  <c:v>4.5415863530482579</c:v>
                </c:pt>
                <c:pt idx="279">
                  <c:v>4.5572845294756696</c:v>
                </c:pt>
                <c:pt idx="280">
                  <c:v>4.5750787757007849</c:v>
                </c:pt>
                <c:pt idx="281">
                  <c:v>4.5918291945004235</c:v>
                </c:pt>
                <c:pt idx="282">
                  <c:v>4.6085824195354137</c:v>
                </c:pt>
                <c:pt idx="283">
                  <c:v>4.6253384517462042</c:v>
                </c:pt>
                <c:pt idx="284">
                  <c:v>4.6420972920736734</c:v>
                </c:pt>
                <c:pt idx="285">
                  <c:v>4.6578112560581859</c:v>
                </c:pt>
                <c:pt idx="286">
                  <c:v>4.6756234008446613</c:v>
                </c:pt>
                <c:pt idx="287">
                  <c:v>4.6923906711723458</c:v>
                </c:pt>
                <c:pt idx="288">
                  <c:v>4.7091607533850572</c:v>
                </c:pt>
                <c:pt idx="289">
                  <c:v>4.7259336484260501</c:v>
                </c:pt>
                <c:pt idx="290">
                  <c:v>4.7427093572390939</c:v>
                </c:pt>
                <c:pt idx="291">
                  <c:v>4.7594878807683827</c:v>
                </c:pt>
                <c:pt idx="292">
                  <c:v>4.7752203037512881</c:v>
                </c:pt>
                <c:pt idx="293">
                  <c:v>4.7930533757549947</c:v>
                </c:pt>
                <c:pt idx="294">
                  <c:v>4.8098403491031334</c:v>
                </c:pt>
                <c:pt idx="295">
                  <c:v>4.825580696367691</c:v>
                </c:pt>
                <c:pt idx="296">
                  <c:v>4.8434227522396665</c:v>
                </c:pt>
                <c:pt idx="297">
                  <c:v>4.8602181839217469</c:v>
                </c:pt>
                <c:pt idx="298">
                  <c:v>4.877016436942931</c:v>
                </c:pt>
                <c:pt idx="299">
                  <c:v>4.8938175122512746</c:v>
                </c:pt>
                <c:pt idx="300">
                  <c:v>4.9106214107952617</c:v>
                </c:pt>
                <c:pt idx="301">
                  <c:v>4.9274281335239039</c:v>
                </c:pt>
                <c:pt idx="302">
                  <c:v>4.9431870018596529</c:v>
                </c:pt>
                <c:pt idx="303">
                  <c:v>4.9610500553334447</c:v>
                </c:pt>
                <c:pt idx="304">
                  <c:v>4.9778652563147219</c:v>
                </c:pt>
                <c:pt idx="305">
                  <c:v>4.9946832852813658</c:v>
                </c:pt>
                <c:pt idx="306">
                  <c:v>5.0115041431847827</c:v>
                </c:pt>
                <c:pt idx="307">
                  <c:v>5.0283278309768118</c:v>
                </c:pt>
                <c:pt idx="308">
                  <c:v>5.0451543496098221</c:v>
                </c:pt>
                <c:pt idx="309">
                  <c:v>5.0619837000366115</c:v>
                </c:pt>
                <c:pt idx="310">
                  <c:v>5.0788158832105097</c:v>
                </c:pt>
                <c:pt idx="311">
                  <c:v>5.0967031827494669</c:v>
                </c:pt>
                <c:pt idx="312">
                  <c:v>5.112488751615218</c:v>
                </c:pt>
                <c:pt idx="313">
                  <c:v>5.1293294387550574</c:v>
                </c:pt>
                <c:pt idx="314">
                  <c:v>5.1472257768962315</c:v>
                </c:pt>
                <c:pt idx="315">
                  <c:v>5.1630193236858544</c:v>
                </c:pt>
                <c:pt idx="316">
                  <c:v>5.1809216926383064</c:v>
                </c:pt>
                <c:pt idx="317">
                  <c:v>5.1977739092712971</c:v>
                </c:pt>
                <c:pt idx="318">
                  <c:v>5.2135754420528508</c:v>
                </c:pt>
                <c:pt idx="319">
                  <c:v>5.2304331629289207</c:v>
                </c:pt>
                <c:pt idx="320">
                  <c:v>5.2483476057059386</c:v>
                </c:pt>
                <c:pt idx="321">
                  <c:v>5.2652111898899117</c:v>
                </c:pt>
                <c:pt idx="322">
                  <c:v>5.2810233832322009</c:v>
                </c:pt>
                <c:pt idx="323">
                  <c:v>5.2978924790886612</c:v>
                </c:pt>
                <c:pt idx="324">
                  <c:v>5.315819011987041</c:v>
                </c:pt>
                <c:pt idx="325">
                  <c:v>5.3316392101943837</c:v>
                </c:pt>
                <c:pt idx="326">
                  <c:v>5.3485168473652545</c:v>
                </c:pt>
                <c:pt idx="327">
                  <c:v>5.3653973335633331</c:v>
                </c:pt>
                <c:pt idx="328">
                  <c:v>5.3822806697506653</c:v>
                </c:pt>
                <c:pt idx="329">
                  <c:v>5.3991668568897495</c:v>
                </c:pt>
                <c:pt idx="330">
                  <c:v>5.4171115555988996</c:v>
                </c:pt>
                <c:pt idx="331">
                  <c:v>5.43294778787563</c:v>
                </c:pt>
                <c:pt idx="332">
                  <c:v>5.4498425336498864</c:v>
                </c:pt>
                <c:pt idx="333">
                  <c:v>5.4677963290776512</c:v>
                </c:pt>
                <c:pt idx="334">
                  <c:v>5.4846969639479806</c:v>
                </c:pt>
                <c:pt idx="335">
                  <c:v>5.5005439036729715</c:v>
                </c:pt>
                <c:pt idx="336">
                  <c:v>5.5185068050468287</c:v>
                </c:pt>
                <c:pt idx="337">
                  <c:v>5.5354160132077581</c:v>
                </c:pt>
                <c:pt idx="338">
                  <c:v>5.5512709930258826</c:v>
                </c:pt>
                <c:pt idx="339">
                  <c:v>5.5681857427279091</c:v>
                </c:pt>
                <c:pt idx="340">
                  <c:v>5.5861607997413785</c:v>
                </c:pt>
                <c:pt idx="341">
                  <c:v>5.602023827815187</c:v>
                </c:pt>
                <c:pt idx="342">
                  <c:v>5.6200049688199138</c:v>
                </c:pt>
                <c:pt idx="343">
                  <c:v>5.636931349682742</c:v>
                </c:pt>
                <c:pt idx="344">
                  <c:v>5.6538605960542831</c:v>
                </c:pt>
                <c:pt idx="345">
                  <c:v>5.6707927089049424</c:v>
                </c:pt>
                <c:pt idx="346">
                  <c:v>5.6877276892055741</c:v>
                </c:pt>
                <c:pt idx="347">
                  <c:v>5.7046655379275677</c:v>
                </c:pt>
                <c:pt idx="348">
                  <c:v>5.720547377077918</c:v>
                </c:pt>
                <c:pt idx="349">
                  <c:v>5.7385498445235408</c:v>
                </c:pt>
                <c:pt idx="350">
                  <c:v>5.7554963043427385</c:v>
                </c:pt>
                <c:pt idx="351">
                  <c:v>5.7713862190473284</c:v>
                </c:pt>
                <c:pt idx="352">
                  <c:v>5.7883382448549971</c:v>
                </c:pt>
                <c:pt idx="353">
                  <c:v>5.8063529215667629</c:v>
                </c:pt>
                <c:pt idx="354">
                  <c:v>5.8233108764780495</c:v>
                </c:pt>
                <c:pt idx="355">
                  <c:v>5.8392115713719148</c:v>
                </c:pt>
                <c:pt idx="356">
                  <c:v>5.8572354159067368</c:v>
                </c:pt>
                <c:pt idx="357">
                  <c:v>5.8742020023762951</c:v>
                </c:pt>
                <c:pt idx="358">
                  <c:v>5.8911714679849032</c:v>
                </c:pt>
                <c:pt idx="359">
                  <c:v>5.9081438137099012</c:v>
                </c:pt>
                <c:pt idx="360">
                  <c:v>5.9251190405290783</c:v>
                </c:pt>
                <c:pt idx="361">
                  <c:v>5.9410359331607951</c:v>
                </c:pt>
                <c:pt idx="362">
                  <c:v>5.9590781413637552</c:v>
                </c:pt>
                <c:pt idx="363">
                  <c:v>5.9760620173373722</c:v>
                </c:pt>
                <c:pt idx="364">
                  <c:v>5.9930487783214126</c:v>
                </c:pt>
                <c:pt idx="365">
                  <c:v>6.0100384252961732</c:v>
                </c:pt>
                <c:pt idx="366">
                  <c:v>6.0270309592424809</c:v>
                </c:pt>
                <c:pt idx="367">
                  <c:v>6.0450886909217916</c:v>
                </c:pt>
                <c:pt idx="368">
                  <c:v>6.0610246919754198</c:v>
                </c:pt>
                <c:pt idx="369">
                  <c:v>6.0780258927261634</c:v>
                </c:pt>
                <c:pt idx="370">
                  <c:v>6.0960928361141855</c:v>
                </c:pt>
                <c:pt idx="371">
                  <c:v>6.113100000423132</c:v>
                </c:pt>
                <c:pt idx="372">
                  <c:v>6.1290468443107455</c:v>
                </c:pt>
                <c:pt idx="373">
                  <c:v>6.1460596145624233</c:v>
                </c:pt>
                <c:pt idx="374">
                  <c:v>6.164138854858173</c:v>
                </c:pt>
                <c:pt idx="375">
                  <c:v>6.1800938405591328</c:v>
                </c:pt>
                <c:pt idx="376">
                  <c:v>6.1971152982753051</c:v>
                </c:pt>
                <c:pt idx="377">
                  <c:v>6.2152037722426421</c:v>
                </c:pt>
                <c:pt idx="378">
                  <c:v>6.2311669080749352</c:v>
                </c:pt>
                <c:pt idx="379">
                  <c:v>6.249261543065046</c:v>
                </c:pt>
                <c:pt idx="380">
                  <c:v>6.2662947792081773</c:v>
                </c:pt>
                <c:pt idx="381">
                  <c:v>6.2833309171569107</c:v>
                </c:pt>
                <c:pt idx="382">
                  <c:v>6.3003699579001484</c:v>
                </c:pt>
                <c:pt idx="383">
                  <c:v>6.3174119024272652</c:v>
                </c:pt>
                <c:pt idx="384">
                  <c:v>6.3344567517281387</c:v>
                </c:pt>
                <c:pt idx="385">
                  <c:v>6.3515045067931926</c:v>
                </c:pt>
                <c:pt idx="386">
                  <c:v>6.3685551686133044</c:v>
                </c:pt>
                <c:pt idx="387">
                  <c:v>6.3866746828467287</c:v>
                </c:pt>
                <c:pt idx="388">
                  <c:v>6.4026652164849072</c:v>
                </c:pt>
                <c:pt idx="389">
                  <c:v>6.4197246045207397</c:v>
                </c:pt>
                <c:pt idx="390">
                  <c:v>6.4367869032803213</c:v>
                </c:pt>
                <c:pt idx="391">
                  <c:v>6.4538521137571179</c:v>
                </c:pt>
                <c:pt idx="392">
                  <c:v>6.4709202369450551</c:v>
                </c:pt>
                <c:pt idx="393">
                  <c:v>6.4879912738386185</c:v>
                </c:pt>
                <c:pt idx="394">
                  <c:v>6.5061324442072817</c:v>
                </c:pt>
                <c:pt idx="395">
                  <c:v>6.5221420927229605</c:v>
                </c:pt>
                <c:pt idx="396">
                  <c:v>6.539221876705219</c:v>
                </c:pt>
                <c:pt idx="397">
                  <c:v>6.5573723441295835</c:v>
                </c:pt>
                <c:pt idx="398">
                  <c:v>6.5733901987323886</c:v>
                </c:pt>
                <c:pt idx="399">
                  <c:v>6.5904787387718304</c:v>
                </c:pt>
                <c:pt idx="400">
                  <c:v>6.6086385127859621</c:v>
                </c:pt>
                <c:pt idx="401">
                  <c:v>6.6246645818926311</c:v>
                </c:pt>
                <c:pt idx="402">
                  <c:v>6.6417618869715662</c:v>
                </c:pt>
                <c:pt idx="403">
                  <c:v>6.6599309771242039</c:v>
                </c:pt>
                <c:pt idx="404">
                  <c:v>6.6759652691643927</c:v>
                </c:pt>
                <c:pt idx="405">
                  <c:v>6.6930713482789601</c:v>
                </c:pt>
                <c:pt idx="406">
                  <c:v>6.7112497641335489</c:v>
                </c:pt>
                <c:pt idx="407">
                  <c:v>6.7283618806232512</c:v>
                </c:pt>
                <c:pt idx="408">
                  <c:v>6.7444071497101064</c:v>
                </c:pt>
                <c:pt idx="409">
                  <c:v>6.7625949008448218</c:v>
                </c:pt>
                <c:pt idx="410">
                  <c:v>6.7797158065825478</c:v>
                </c:pt>
                <c:pt idx="411">
                  <c:v>6.7957693183227086</c:v>
                </c:pt>
                <c:pt idx="412">
                  <c:v>6.8139664143304914</c:v>
                </c:pt>
                <c:pt idx="413">
                  <c:v>6.8310961183496861</c:v>
                </c:pt>
                <c:pt idx="414">
                  <c:v>6.8471578812162246</c:v>
                </c:pt>
                <c:pt idx="415">
                  <c:v>6.8642932722663597</c:v>
                </c:pt>
                <c:pt idx="416">
                  <c:v>6.8825028430528148</c:v>
                </c:pt>
                <c:pt idx="417">
                  <c:v>6.8996442921900449</c:v>
                </c:pt>
                <c:pt idx="418">
                  <c:v>6.9157170697613308</c:v>
                </c:pt>
                <c:pt idx="419">
                  <c:v>6.9328642137321896</c:v>
                </c:pt>
                <c:pt idx="420">
                  <c:v>6.9510862764129131</c:v>
                </c:pt>
                <c:pt idx="421">
                  <c:v>6.9671673249319266</c:v>
                </c:pt>
                <c:pt idx="422">
                  <c:v>6.9853956399891279</c:v>
                </c:pt>
                <c:pt idx="423">
                  <c:v>7.0025547370337433</c:v>
                </c:pt>
                <c:pt idx="424">
                  <c:v>7.018644065017221</c:v>
                </c:pt>
                <c:pt idx="425">
                  <c:v>7.0368817666882464</c:v>
                </c:pt>
                <c:pt idx="426">
                  <c:v>7.0540497013205874</c:v>
                </c:pt>
                <c:pt idx="427">
                  <c:v>7.0712205838388238</c:v>
                </c:pt>
                <c:pt idx="428">
                  <c:v>7.0883944152554692</c:v>
                </c:pt>
                <c:pt idx="429">
                  <c:v>7.1055711965836039</c:v>
                </c:pt>
                <c:pt idx="430">
                  <c:v>7.1238247601056859</c:v>
                </c:pt>
                <c:pt idx="431">
                  <c:v>7.1399336130291049</c:v>
                </c:pt>
                <c:pt idx="432">
                  <c:v>7.1571192501751852</c:v>
                </c:pt>
                <c:pt idx="433">
                  <c:v>7.1753822263390497</c:v>
                </c:pt>
                <c:pt idx="434">
                  <c:v>7.1925739571588929</c:v>
                </c:pt>
                <c:pt idx="435">
                  <c:v>7.2086938894900827</c:v>
                </c:pt>
                <c:pt idx="436">
                  <c:v>7.2258913486078828</c:v>
                </c:pt>
                <c:pt idx="437">
                  <c:v>7.2441668900716625</c:v>
                </c:pt>
                <c:pt idx="438">
                  <c:v>7.2602951419654156</c:v>
                </c:pt>
                <c:pt idx="439">
                  <c:v>7.2785769725652729</c:v>
                </c:pt>
                <c:pt idx="440">
                  <c:v>7.2957864550325562</c:v>
                </c:pt>
                <c:pt idx="441">
                  <c:v>7.3119230350808015</c:v>
                </c:pt>
                <c:pt idx="442">
                  <c:v>7.3291382576838719</c:v>
                </c:pt>
                <c:pt idx="443">
                  <c:v>7.3474326795504572</c:v>
                </c:pt>
                <c:pt idx="444">
                  <c:v>7.3646540168298484</c:v>
                </c:pt>
                <c:pt idx="445">
                  <c:v>7.3808017144723959</c:v>
                </c:pt>
                <c:pt idx="446">
                  <c:v>7.3991055911769035</c:v>
                </c:pt>
                <c:pt idx="447">
                  <c:v>7.4163358302890918</c:v>
                </c:pt>
                <c:pt idx="448">
                  <c:v>7.4324918761858605</c:v>
                </c:pt>
                <c:pt idx="449">
                  <c:v>7.4508052175061579</c:v>
                </c:pt>
                <c:pt idx="450">
                  <c:v>7.4691219132254707</c:v>
                </c:pt>
                <c:pt idx="451">
                  <c:v>7.4852864902067466</c:v>
                </c:pt>
                <c:pt idx="452">
                  <c:v>7.502531586175337</c:v>
                </c:pt>
                <c:pt idx="453">
                  <c:v>7.5208577597754918</c:v>
                </c:pt>
                <c:pt idx="454">
                  <c:v>7.5370307024776597</c:v>
                </c:pt>
                <c:pt idx="455">
                  <c:v>7.5542847248644156</c:v>
                </c:pt>
                <c:pt idx="456">
                  <c:v>7.5726203861590529</c:v>
                </c:pt>
                <c:pt idx="457">
                  <c:v>7.5898805508207285</c:v>
                </c:pt>
                <c:pt idx="458">
                  <c:v>7.6071436951295439</c:v>
                </c:pt>
                <c:pt idx="459">
                  <c:v>7.6244098201144288</c:v>
                </c:pt>
                <c:pt idx="460">
                  <c:v>7.6416789268048779</c:v>
                </c:pt>
                <c:pt idx="461">
                  <c:v>7.6578714232374248</c:v>
                </c:pt>
                <c:pt idx="462">
                  <c:v>7.6762260894229772</c:v>
                </c:pt>
                <c:pt idx="463">
                  <c:v>7.6935041474122414</c:v>
                </c:pt>
                <c:pt idx="464">
                  <c:v>7.7118653556313239</c:v>
                </c:pt>
                <c:pt idx="465">
                  <c:v>7.7280692219092746</c:v>
                </c:pt>
                <c:pt idx="466">
                  <c:v>7.7453562404818408</c:v>
                </c:pt>
                <c:pt idx="467">
                  <c:v>7.7626462479812348</c:v>
                </c:pt>
                <c:pt idx="468">
                  <c:v>7.7788583454838713</c:v>
                </c:pt>
                <c:pt idx="469">
                  <c:v>7.797235233895992</c:v>
                </c:pt>
                <c:pt idx="470">
                  <c:v>7.8145342143804672</c:v>
                </c:pt>
                <c:pt idx="471">
                  <c:v>7.8307547268760977</c:v>
                </c:pt>
                <c:pt idx="472">
                  <c:v>7.8491411555804413</c:v>
                </c:pt>
                <c:pt idx="473">
                  <c:v>7.8664491183682514</c:v>
                </c:pt>
                <c:pt idx="474">
                  <c:v>7.8826780545971014</c:v>
                </c:pt>
                <c:pt idx="475">
                  <c:v>7.9010740335044263</c:v>
                </c:pt>
                <c:pt idx="476">
                  <c:v>7.9183909879283547</c:v>
                </c:pt>
                <c:pt idx="477">
                  <c:v>7.9357109416407692</c:v>
                </c:pt>
                <c:pt idx="478">
                  <c:v>7.9530338956808233</c:v>
                </c:pt>
                <c:pt idx="479">
                  <c:v>7.9703598510881672</c:v>
                </c:pt>
                <c:pt idx="480">
                  <c:v>7.9876888089030329</c:v>
                </c:pt>
                <c:pt idx="481">
                  <c:v>8.0050207701661513</c:v>
                </c:pt>
                <c:pt idx="482">
                  <c:v>8.0223557359188362</c:v>
                </c:pt>
                <c:pt idx="483">
                  <c:v>8.0396937072029147</c:v>
                </c:pt>
                <c:pt idx="484">
                  <c:v>8.0581185960283204</c:v>
                </c:pt>
                <c:pt idx="485">
                  <c:v>8.0743786705352836</c:v>
                </c:pt>
                <c:pt idx="486">
                  <c:v>8.0917256646699585</c:v>
                </c:pt>
                <c:pt idx="487">
                  <c:v>8.110160143704146</c:v>
                </c:pt>
                <c:pt idx="488">
                  <c:v>8.1264286830963339</c:v>
                </c:pt>
                <c:pt idx="489">
                  <c:v>8.1437847094776767</c:v>
                </c:pt>
                <c:pt idx="490">
                  <c:v>8.1611437486984553</c:v>
                </c:pt>
                <c:pt idx="491">
                  <c:v>8.1785058018048353</c:v>
                </c:pt>
                <c:pt idx="492">
                  <c:v>8.1958708698435725</c:v>
                </c:pt>
                <c:pt idx="493">
                  <c:v>8.2132389538619108</c:v>
                </c:pt>
                <c:pt idx="494">
                  <c:v>8.2316958489217171</c:v>
                </c:pt>
                <c:pt idx="495">
                  <c:v>8.247984174029261</c:v>
                </c:pt>
                <c:pt idx="496">
                  <c:v>8.2653613122755445</c:v>
                </c:pt>
                <c:pt idx="497">
                  <c:v>8.2838278309004512</c:v>
                </c:pt>
                <c:pt idx="498">
                  <c:v>8.3001246503405977</c:v>
                </c:pt>
                <c:pt idx="499">
                  <c:v>8.3175108522599235</c:v>
                </c:pt>
                <c:pt idx="500">
                  <c:v>8.335987004490768</c:v>
                </c:pt>
                <c:pt idx="501">
                  <c:v>8.3522923271277119</c:v>
                </c:pt>
                <c:pt idx="502">
                  <c:v>8.3696876021799937</c:v>
                </c:pt>
                <c:pt idx="503">
                  <c:v>8.3870859037147039</c:v>
                </c:pt>
                <c:pt idx="504">
                  <c:v>8.4044872327851134</c:v>
                </c:pt>
                <c:pt idx="505">
                  <c:v>8.4218915904450888</c:v>
                </c:pt>
                <c:pt idx="506">
                  <c:v>8.4392989777490062</c:v>
                </c:pt>
                <c:pt idx="507">
                  <c:v>8.4577976475297749</c:v>
                </c:pt>
                <c:pt idx="508">
                  <c:v>8.4741228455090667</c:v>
                </c:pt>
                <c:pt idx="509">
                  <c:v>8.4926279589601208</c:v>
                </c:pt>
                <c:pt idx="510">
                  <c:v>8.5100476650466241</c:v>
                </c:pt>
                <c:pt idx="511">
                  <c:v>8.526381395870386</c:v>
                </c:pt>
                <c:pt idx="512">
                  <c:v>8.5448961832482713</c:v>
                </c:pt>
                <c:pt idx="513">
                  <c:v>8.5623249974794486</c:v>
                </c:pt>
                <c:pt idx="514">
                  <c:v>8.5786672700722413</c:v>
                </c:pt>
                <c:pt idx="515">
                  <c:v>8.5961019717105938</c:v>
                </c:pt>
                <c:pt idx="516">
                  <c:v>8.6146296734022076</c:v>
                </c:pt>
                <c:pt idx="517">
                  <c:v>8.632070646652716</c:v>
                </c:pt>
                <c:pt idx="518">
                  <c:v>8.6484243221777284</c:v>
                </c:pt>
                <c:pt idx="519">
                  <c:v>8.6669617214337045</c:v>
                </c:pt>
                <c:pt idx="520">
                  <c:v>8.6844118250879809</c:v>
                </c:pt>
                <c:pt idx="521">
                  <c:v>8.701864974334887</c:v>
                </c:pt>
                <c:pt idx="522">
                  <c:v>8.7193211702377376</c:v>
                </c:pt>
                <c:pt idx="523">
                  <c:v>8.7367804138603518</c:v>
                </c:pt>
                <c:pt idx="524">
                  <c:v>8.7542427062671617</c:v>
                </c:pt>
                <c:pt idx="525">
                  <c:v>8.7717080485231005</c:v>
                </c:pt>
                <c:pt idx="526">
                  <c:v>8.7902683175911029</c:v>
                </c:pt>
                <c:pt idx="527">
                  <c:v>8.8066478868450631</c:v>
                </c:pt>
                <c:pt idx="528">
                  <c:v>8.8241223850437791</c:v>
                </c:pt>
                <c:pt idx="529">
                  <c:v>8.8415999373570795</c:v>
                </c:pt>
                <c:pt idx="530">
                  <c:v>8.8601731842871629</c:v>
                </c:pt>
                <c:pt idx="531">
                  <c:v>8.8765642085989658</c:v>
                </c:pt>
                <c:pt idx="532">
                  <c:v>8.8940509296647434</c:v>
                </c:pt>
                <c:pt idx="533">
                  <c:v>8.9126339219078972</c:v>
                </c:pt>
                <c:pt idx="534">
                  <c:v>8.929033548033189</c:v>
                </c:pt>
                <c:pt idx="535">
                  <c:v>8.9465294474763901</c:v>
                </c:pt>
                <c:pt idx="536">
                  <c:v>8.9640284085202406</c:v>
                </c:pt>
                <c:pt idx="537">
                  <c:v>8.9815304322363989</c:v>
                </c:pt>
                <c:pt idx="538">
                  <c:v>8.9990355196971343</c:v>
                </c:pt>
                <c:pt idx="539">
                  <c:v>9.016543671975235</c:v>
                </c:pt>
                <c:pt idx="540">
                  <c:v>9.0351494431013126</c:v>
                </c:pt>
                <c:pt idx="541">
                  <c:v>9.0515691752776508</c:v>
                </c:pt>
                <c:pt idx="542">
                  <c:v>9.069086528450379</c:v>
                </c:pt>
                <c:pt idx="543">
                  <c:v>9.0877020790590457</c:v>
                </c:pt>
                <c:pt idx="544">
                  <c:v>9.104130443214256</c:v>
                </c:pt>
                <c:pt idx="545">
                  <c:v>9.121657006957232</c:v>
                </c:pt>
                <c:pt idx="546">
                  <c:v>9.1402823473343879</c:v>
                </c:pt>
                <c:pt idx="547">
                  <c:v>9.1567193525490502</c:v>
                </c:pt>
                <c:pt idx="548">
                  <c:v>9.1742551365531213</c:v>
                </c:pt>
                <c:pt idx="549">
                  <c:v>9.1928902770009095</c:v>
                </c:pt>
                <c:pt idx="550">
                  <c:v>9.2104324055639193</c:v>
                </c:pt>
                <c:pt idx="551">
                  <c:v>9.22797761192958</c:v>
                </c:pt>
                <c:pt idx="552">
                  <c:v>9.2455258971781245</c:v>
                </c:pt>
                <c:pt idx="553">
                  <c:v>9.2630772623903077</c:v>
                </c:pt>
                <c:pt idx="554">
                  <c:v>9.2795344654709346</c:v>
                </c:pt>
                <c:pt idx="555">
                  <c:v>9.2981892370315169</c:v>
                </c:pt>
                <c:pt idx="556">
                  <c:v>9.3157498486249342</c:v>
                </c:pt>
                <c:pt idx="557">
                  <c:v>9.3322157231372849</c:v>
                </c:pt>
                <c:pt idx="558">
                  <c:v>9.349782311531424</c:v>
                </c:pt>
                <c:pt idx="559">
                  <c:v>9.3684501934948123</c:v>
                </c:pt>
                <c:pt idx="560">
                  <c:v>9.3849247485817973</c:v>
                </c:pt>
                <c:pt idx="561">
                  <c:v>9.402500599408075</c:v>
                </c:pt>
                <c:pt idx="562">
                  <c:v>9.4200795398827015</c:v>
                </c:pt>
                <c:pt idx="563">
                  <c:v>9.4387605506895991</c:v>
                </c:pt>
                <c:pt idx="564">
                  <c:v>9.4552466941234137</c:v>
                </c:pt>
                <c:pt idx="565">
                  <c:v>9.47283491006411</c:v>
                </c:pt>
                <c:pt idx="566">
                  <c:v>9.4904262200023926</c:v>
                </c:pt>
                <c:pt idx="567">
                  <c:v>9.5080206250269903</c:v>
                </c:pt>
                <c:pt idx="568">
                  <c:v>9.525618126227231</c:v>
                </c:pt>
                <c:pt idx="569">
                  <c:v>9.543218724693018</c:v>
                </c:pt>
                <c:pt idx="570">
                  <c:v>9.560822421514807</c:v>
                </c:pt>
                <c:pt idx="571">
                  <c:v>9.5784292177836274</c:v>
                </c:pt>
                <c:pt idx="572">
                  <c:v>9.5971398361140849</c:v>
                </c:pt>
                <c:pt idx="573">
                  <c:v>9.6147530284406422</c:v>
                </c:pt>
                <c:pt idx="574">
                  <c:v>9.6312682141914419</c:v>
                </c:pt>
                <c:pt idx="575">
                  <c:v>9.6499887225629752</c:v>
                </c:pt>
                <c:pt idx="576">
                  <c:v>9.6676112265461036</c:v>
                </c:pt>
                <c:pt idx="577">
                  <c:v>9.6841351449555546</c:v>
                </c:pt>
                <c:pt idx="578">
                  <c:v>9.7028655538290316</c:v>
                </c:pt>
                <c:pt idx="579">
                  <c:v>9.7204973793196316</c:v>
                </c:pt>
                <c:pt idx="580">
                  <c:v>9.7392346008649415</c:v>
                </c:pt>
                <c:pt idx="581">
                  <c:v>9.7557703594805432</c:v>
                </c:pt>
                <c:pt idx="582">
                  <c:v>9.773411516345158</c:v>
                </c:pt>
                <c:pt idx="583">
                  <c:v>9.7910557858630316</c:v>
                </c:pt>
                <c:pt idx="584">
                  <c:v>9.8087031691327926</c:v>
                </c:pt>
                <c:pt idx="585">
                  <c:v>9.8263536672536151</c:v>
                </c:pt>
                <c:pt idx="586">
                  <c:v>9.8440072813252524</c:v>
                </c:pt>
                <c:pt idx="587">
                  <c:v>9.8605603754122093</c:v>
                </c:pt>
                <c:pt idx="588">
                  <c:v>9.879323861723007</c:v>
                </c:pt>
                <c:pt idx="589">
                  <c:v>9.8969868302515742</c:v>
                </c:pt>
                <c:pt idx="590">
                  <c:v>9.913548697143062</c:v>
                </c:pt>
                <c:pt idx="591">
                  <c:v>9.9312177123623009</c:v>
                </c:pt>
                <c:pt idx="592">
                  <c:v>9.9499944623829393</c:v>
                </c:pt>
                <c:pt idx="593">
                  <c:v>9.967669918952863</c:v>
                </c:pt>
                <c:pt idx="594">
                  <c:v>9.9853485002927513</c:v>
                </c:pt>
                <c:pt idx="595">
                  <c:v>10.003030207507651</c:v>
                </c:pt>
                <c:pt idx="596">
                  <c:v>10.021820447691153</c:v>
                </c:pt>
                <c:pt idx="597">
                  <c:v>10.038403003985472</c:v>
                </c:pt>
                <c:pt idx="598">
                  <c:v>10.05609409546139</c:v>
                </c:pt>
                <c:pt idx="599">
                  <c:v>10.073788317238265</c:v>
                </c:pt>
                <c:pt idx="600">
                  <c:v>10.092591858996053</c:v>
                </c:pt>
                <c:pt idx="601">
                  <c:v>10.109186156127363</c:v>
                </c:pt>
                <c:pt idx="602">
                  <c:v>10.127996355736913</c:v>
                </c:pt>
                <c:pt idx="603">
                  <c:v>10.14570330576105</c:v>
                </c:pt>
                <c:pt idx="604">
                  <c:v>10.162306419436433</c:v>
                </c:pt>
                <c:pt idx="605">
                  <c:v>10.181126614668479</c:v>
                </c:pt>
                <c:pt idx="606">
                  <c:v>10.198842975774248</c:v>
                </c:pt>
                <c:pt idx="607">
                  <c:v>10.21545491536715</c:v>
                </c:pt>
                <c:pt idx="608">
                  <c:v>10.233177359781669</c:v>
                </c:pt>
                <c:pt idx="609">
                  <c:v>10.252010899047105</c:v>
                </c:pt>
                <c:pt idx="610">
                  <c:v>10.269739823834263</c:v>
                </c:pt>
                <c:pt idx="611">
                  <c:v>10.28636354592391</c:v>
                </c:pt>
                <c:pt idx="612">
                  <c:v>10.304098562652388</c:v>
                </c:pt>
                <c:pt idx="613">
                  <c:v>10.322945464887212</c:v>
                </c:pt>
                <c:pt idx="614">
                  <c:v>10.339578034823941</c:v>
                </c:pt>
                <c:pt idx="615">
                  <c:v>10.357322492500055</c:v>
                </c:pt>
                <c:pt idx="616">
                  <c:v>10.376179429412925</c:v>
                </c:pt>
                <c:pt idx="617">
                  <c:v>10.392820856620123</c:v>
                </c:pt>
                <c:pt idx="618">
                  <c:v>10.410574765300709</c:v>
                </c:pt>
                <c:pt idx="619">
                  <c:v>10.428331826553732</c:v>
                </c:pt>
                <c:pt idx="620">
                  <c:v>10.446092041499021</c:v>
                </c:pt>
                <c:pt idx="621">
                  <c:v>10.463855411256969</c:v>
                </c:pt>
                <c:pt idx="622">
                  <c:v>10.481621936948565</c:v>
                </c:pt>
                <c:pt idx="623">
                  <c:v>10.50050232971682</c:v>
                </c:pt>
                <c:pt idx="624">
                  <c:v>10.517164460619743</c:v>
                </c:pt>
                <c:pt idx="625">
                  <c:v>10.534940460844314</c:v>
                </c:pt>
                <c:pt idx="626">
                  <c:v>10.536051565782628</c:v>
                </c:pt>
              </c:numCache>
            </c:numRef>
          </c:xVal>
          <c:yVal>
            <c:numRef>
              <c:f>CHS_15Nov2015!$O$27:$O$653</c:f>
              <c:numCache>
                <c:formatCode>General</c:formatCode>
                <c:ptCount val="627"/>
                <c:pt idx="0">
                  <c:v>0.109</c:v>
                </c:pt>
                <c:pt idx="1">
                  <c:v>0.20197576</c:v>
                </c:pt>
                <c:pt idx="2">
                  <c:v>0.32391252000000004</c:v>
                </c:pt>
                <c:pt idx="3">
                  <c:v>0.44780735999999999</c:v>
                </c:pt>
                <c:pt idx="4">
                  <c:v>0.53968680000000002</c:v>
                </c:pt>
                <c:pt idx="5">
                  <c:v>0.59455374999999999</c:v>
                </c:pt>
                <c:pt idx="6">
                  <c:v>0.68337756000000005</c:v>
                </c:pt>
                <c:pt idx="7">
                  <c:v>0.78116326000000003</c:v>
                </c:pt>
                <c:pt idx="8">
                  <c:v>0.84796421999999994</c:v>
                </c:pt>
                <c:pt idx="9">
                  <c:v>0.91972902000000001</c:v>
                </c:pt>
                <c:pt idx="10">
                  <c:v>1.0274050499999998</c:v>
                </c:pt>
                <c:pt idx="11">
                  <c:v>1.10311045</c:v>
                </c:pt>
                <c:pt idx="12">
                  <c:v>1.1618233199999999</c:v>
                </c:pt>
                <c:pt idx="13">
                  <c:v>1.2364848300000002</c:v>
                </c:pt>
                <c:pt idx="14">
                  <c:v>1.30814202</c:v>
                </c:pt>
                <c:pt idx="15">
                  <c:v>1.35482228</c:v>
                </c:pt>
                <c:pt idx="16">
                  <c:v>1.41344333</c:v>
                </c:pt>
                <c:pt idx="17">
                  <c:v>1.4820323800000001</c:v>
                </c:pt>
                <c:pt idx="18">
                  <c:v>1.50973052</c:v>
                </c:pt>
                <c:pt idx="19">
                  <c:v>1.5443839799999999</c:v>
                </c:pt>
                <c:pt idx="20">
                  <c:v>1.60393165</c:v>
                </c:pt>
                <c:pt idx="21">
                  <c:v>1.6395715</c:v>
                </c:pt>
                <c:pt idx="22">
                  <c:v>1.6462840799999998</c:v>
                </c:pt>
                <c:pt idx="23">
                  <c:v>1.6908398900000001</c:v>
                </c:pt>
                <c:pt idx="24">
                  <c:v>1.73641146</c:v>
                </c:pt>
                <c:pt idx="25">
                  <c:v>1.74111288</c:v>
                </c:pt>
                <c:pt idx="26">
                  <c:v>1.7488003999999999</c:v>
                </c:pt>
                <c:pt idx="27">
                  <c:v>1.7933277399999998</c:v>
                </c:pt>
                <c:pt idx="28">
                  <c:v>1.81096002</c:v>
                </c:pt>
                <c:pt idx="29">
                  <c:v>1.8066872999999999</c:v>
                </c:pt>
                <c:pt idx="30">
                  <c:v>1.8272973600000002</c:v>
                </c:pt>
                <c:pt idx="31">
                  <c:v>1.850886</c:v>
                </c:pt>
                <c:pt idx="32">
                  <c:v>1.8515833400000001</c:v>
                </c:pt>
                <c:pt idx="33">
                  <c:v>1.86322294</c:v>
                </c:pt>
                <c:pt idx="34">
                  <c:v>1.8947510999999999</c:v>
                </c:pt>
                <c:pt idx="35">
                  <c:v>1.8894739999999999</c:v>
                </c:pt>
                <c:pt idx="36">
                  <c:v>1.8931281599999998</c:v>
                </c:pt>
                <c:pt idx="37">
                  <c:v>1.91471364</c:v>
                </c:pt>
                <c:pt idx="38">
                  <c:v>1.9233513</c:v>
                </c:pt>
                <c:pt idx="39">
                  <c:v>1.9041591200000001</c:v>
                </c:pt>
                <c:pt idx="40">
                  <c:v>1.9296683000000001</c:v>
                </c:pt>
                <c:pt idx="41">
                  <c:v>1.9552080000000001</c:v>
                </c:pt>
                <c:pt idx="42">
                  <c:v>1.94297304</c:v>
                </c:pt>
                <c:pt idx="43">
                  <c:v>1.9317351</c:v>
                </c:pt>
                <c:pt idx="44">
                  <c:v>1.9651865800000001</c:v>
                </c:pt>
                <c:pt idx="45">
                  <c:v>1.9708270999999999</c:v>
                </c:pt>
                <c:pt idx="46">
                  <c:v>1.9506555000000001</c:v>
                </c:pt>
                <c:pt idx="47">
                  <c:v>1.9642366600000001</c:v>
                </c:pt>
                <c:pt idx="48">
                  <c:v>1.98079048</c:v>
                </c:pt>
                <c:pt idx="49">
                  <c:v>1.9765022400000001</c:v>
                </c:pt>
                <c:pt idx="50">
                  <c:v>1.9761835200000002</c:v>
                </c:pt>
                <c:pt idx="51">
                  <c:v>1.9976865999999998</c:v>
                </c:pt>
                <c:pt idx="52">
                  <c:v>1.9894304399999998</c:v>
                </c:pt>
                <c:pt idx="53">
                  <c:v>1.9851431599999998</c:v>
                </c:pt>
                <c:pt idx="54">
                  <c:v>2.0016971700000004</c:v>
                </c:pt>
                <c:pt idx="55">
                  <c:v>2.0082927599999998</c:v>
                </c:pt>
                <c:pt idx="56">
                  <c:v>1.9881465999999997</c:v>
                </c:pt>
                <c:pt idx="57">
                  <c:v>2.001719</c:v>
                </c:pt>
                <c:pt idx="58">
                  <c:v>2.0291379200000002</c:v>
                </c:pt>
                <c:pt idx="59">
                  <c:v>2.01293984</c:v>
                </c:pt>
                <c:pt idx="60">
                  <c:v>2.0027101199999997</c:v>
                </c:pt>
                <c:pt idx="61">
                  <c:v>2.0281548800000002</c:v>
                </c:pt>
                <c:pt idx="62">
                  <c:v>2.0288173499999997</c:v>
                </c:pt>
                <c:pt idx="63">
                  <c:v>2.0106493800000003</c:v>
                </c:pt>
                <c:pt idx="64">
                  <c:v>2.02321252</c:v>
                </c:pt>
                <c:pt idx="65">
                  <c:v>2.0377305300000002</c:v>
                </c:pt>
                <c:pt idx="66">
                  <c:v>2.0304540000000002</c:v>
                </c:pt>
                <c:pt idx="67">
                  <c:v>2.0242100999999999</c:v>
                </c:pt>
                <c:pt idx="68">
                  <c:v>2.0496016799999999</c:v>
                </c:pt>
                <c:pt idx="69">
                  <c:v>2.04034826</c:v>
                </c:pt>
                <c:pt idx="70">
                  <c:v>2.03408502</c:v>
                </c:pt>
                <c:pt idx="71">
                  <c:v>2.0486071200000002</c:v>
                </c:pt>
                <c:pt idx="72">
                  <c:v>2.0532183499999999</c:v>
                </c:pt>
                <c:pt idx="73">
                  <c:v>2.03408604</c:v>
                </c:pt>
                <c:pt idx="74">
                  <c:v>2.0466243300000002</c:v>
                </c:pt>
                <c:pt idx="75">
                  <c:v>2.0690185799999998</c:v>
                </c:pt>
                <c:pt idx="76">
                  <c:v>2.0518890699999996</c:v>
                </c:pt>
                <c:pt idx="77">
                  <c:v>2.04365475</c:v>
                </c:pt>
                <c:pt idx="78">
                  <c:v>2.0620879200000002</c:v>
                </c:pt>
                <c:pt idx="79">
                  <c:v>2.0647161300000003</c:v>
                </c:pt>
                <c:pt idx="80">
                  <c:v>2.0426409400000001</c:v>
                </c:pt>
                <c:pt idx="81">
                  <c:v>2.0541759100000001</c:v>
                </c:pt>
                <c:pt idx="82">
                  <c:v>2.0745689</c:v>
                </c:pt>
                <c:pt idx="83">
                  <c:v>2.0623701999999997</c:v>
                </c:pt>
                <c:pt idx="84">
                  <c:v>2.05021714</c:v>
                </c:pt>
                <c:pt idx="85">
                  <c:v>2.0715870000000001</c:v>
                </c:pt>
                <c:pt idx="86">
                  <c:v>2.0633605200000003</c:v>
                </c:pt>
                <c:pt idx="87">
                  <c:v>2.0600882400000002</c:v>
                </c:pt>
                <c:pt idx="88">
                  <c:v>2.06860702</c:v>
                </c:pt>
                <c:pt idx="89">
                  <c:v>2.0722146599999998</c:v>
                </c:pt>
                <c:pt idx="90">
                  <c:v>2.0571141600000002</c:v>
                </c:pt>
                <c:pt idx="91">
                  <c:v>2.0685854900000002</c:v>
                </c:pt>
                <c:pt idx="92">
                  <c:v>2.0889419999999999</c:v>
                </c:pt>
                <c:pt idx="93">
                  <c:v>2.0699052</c:v>
                </c:pt>
                <c:pt idx="94">
                  <c:v>2.0646228799999999</c:v>
                </c:pt>
                <c:pt idx="95">
                  <c:v>2.08201518</c:v>
                </c:pt>
                <c:pt idx="96">
                  <c:v>2.0885699099999999</c:v>
                </c:pt>
                <c:pt idx="97">
                  <c:v>2.0636168000000001</c:v>
                </c:pt>
                <c:pt idx="98">
                  <c:v>2.0760785099999999</c:v>
                </c:pt>
                <c:pt idx="99">
                  <c:v>2.0973941300000001</c:v>
                </c:pt>
                <c:pt idx="100">
                  <c:v>2.08229212</c:v>
                </c:pt>
                <c:pt idx="101">
                  <c:v>2.0701466399999999</c:v>
                </c:pt>
                <c:pt idx="102">
                  <c:v>2.09243625</c:v>
                </c:pt>
                <c:pt idx="103">
                  <c:v>2.09109108</c:v>
                </c:pt>
                <c:pt idx="104">
                  <c:v>2.0779875900000002</c:v>
                </c:pt>
                <c:pt idx="105">
                  <c:v>2.0874822100000001</c:v>
                </c:pt>
                <c:pt idx="106">
                  <c:v>2.0959905200000004</c:v>
                </c:pt>
                <c:pt idx="107">
                  <c:v>2.0828710500000001</c:v>
                </c:pt>
                <c:pt idx="108">
                  <c:v>2.0864631700000005</c:v>
                </c:pt>
                <c:pt idx="109">
                  <c:v>2.1008629399999998</c:v>
                </c:pt>
                <c:pt idx="110">
                  <c:v>2.0858050400000003</c:v>
                </c:pt>
                <c:pt idx="111">
                  <c:v>2.0834795100000001</c:v>
                </c:pt>
                <c:pt idx="112">
                  <c:v>2.0998367</c:v>
                </c:pt>
                <c:pt idx="113">
                  <c:v>2.1044259999999997</c:v>
                </c:pt>
                <c:pt idx="114">
                  <c:v>2.0756097599999999</c:v>
                </c:pt>
                <c:pt idx="115">
                  <c:v>2.0958867999999997</c:v>
                </c:pt>
                <c:pt idx="116">
                  <c:v>2.1151755999999997</c:v>
                </c:pt>
                <c:pt idx="117">
                  <c:v>2.0981476799999998</c:v>
                </c:pt>
                <c:pt idx="118">
                  <c:v>2.0870123999999999</c:v>
                </c:pt>
                <c:pt idx="119">
                  <c:v>2.1141196499999997</c:v>
                </c:pt>
                <c:pt idx="120">
                  <c:v>2.1128155199999998</c:v>
                </c:pt>
                <c:pt idx="121">
                  <c:v>2.0987408000000003</c:v>
                </c:pt>
                <c:pt idx="122">
                  <c:v>2.1062428799999999</c:v>
                </c:pt>
                <c:pt idx="123">
                  <c:v>2.1157032</c:v>
                </c:pt>
                <c:pt idx="124">
                  <c:v>2.1055555200000002</c:v>
                </c:pt>
                <c:pt idx="125">
                  <c:v>2.1052118399999999</c:v>
                </c:pt>
                <c:pt idx="126">
                  <c:v>2.1225067200000001</c:v>
                </c:pt>
                <c:pt idx="127">
                  <c:v>2.1084435200000002</c:v>
                </c:pt>
                <c:pt idx="128">
                  <c:v>2.1022216</c:v>
                </c:pt>
                <c:pt idx="129">
                  <c:v>2.1224464799999998</c:v>
                </c:pt>
                <c:pt idx="130">
                  <c:v>2.1279754400000002</c:v>
                </c:pt>
                <c:pt idx="131">
                  <c:v>2.09923328</c:v>
                </c:pt>
                <c:pt idx="132">
                  <c:v>2.11651152</c:v>
                </c:pt>
                <c:pt idx="133">
                  <c:v>2.1338058000000002</c:v>
                </c:pt>
                <c:pt idx="134">
                  <c:v>2.1177986</c:v>
                </c:pt>
                <c:pt idx="135">
                  <c:v>2.10764592</c:v>
                </c:pt>
                <c:pt idx="136">
                  <c:v>2.1337159199999998</c:v>
                </c:pt>
                <c:pt idx="137">
                  <c:v>2.1314324299999998</c:v>
                </c:pt>
                <c:pt idx="138">
                  <c:v>2.11445762</c:v>
                </c:pt>
                <c:pt idx="139">
                  <c:v>2.1219128</c:v>
                </c:pt>
                <c:pt idx="140">
                  <c:v>2.1362526499999999</c:v>
                </c:pt>
                <c:pt idx="141">
                  <c:v>2.12806104</c:v>
                </c:pt>
                <c:pt idx="142">
                  <c:v>2.1218485599999997</c:v>
                </c:pt>
                <c:pt idx="143">
                  <c:v>2.1420443200000001</c:v>
                </c:pt>
                <c:pt idx="144">
                  <c:v>2.1280148999999997</c:v>
                </c:pt>
                <c:pt idx="145">
                  <c:v>2.1227602399999999</c:v>
                </c:pt>
                <c:pt idx="146">
                  <c:v>2.1370852400000002</c:v>
                </c:pt>
                <c:pt idx="147">
                  <c:v>2.1406414400000005</c:v>
                </c:pt>
                <c:pt idx="148">
                  <c:v>2.1188096999999999</c:v>
                </c:pt>
                <c:pt idx="149">
                  <c:v>2.1330844</c:v>
                </c:pt>
                <c:pt idx="150">
                  <c:v>2.1513023600000003</c:v>
                </c:pt>
                <c:pt idx="151">
                  <c:v>2.1343589099999996</c:v>
                </c:pt>
                <c:pt idx="152">
                  <c:v>2.1232755200000004</c:v>
                </c:pt>
                <c:pt idx="153">
                  <c:v>2.1521956599999998</c:v>
                </c:pt>
                <c:pt idx="154">
                  <c:v>2.1557445</c:v>
                </c:pt>
                <c:pt idx="155">
                  <c:v>2.1309868000000001</c:v>
                </c:pt>
                <c:pt idx="156">
                  <c:v>2.1404103499999998</c:v>
                </c:pt>
                <c:pt idx="157">
                  <c:v>2.15078382</c:v>
                </c:pt>
                <c:pt idx="158">
                  <c:v>2.14165757</c:v>
                </c:pt>
                <c:pt idx="159">
                  <c:v>2.1364547200000001</c:v>
                </c:pt>
                <c:pt idx="160">
                  <c:v>2.15752086</c:v>
                </c:pt>
                <c:pt idx="161">
                  <c:v>2.1454746600000001</c:v>
                </c:pt>
                <c:pt idx="162">
                  <c:v>2.1441261600000003</c:v>
                </c:pt>
                <c:pt idx="163">
                  <c:v>2.1545101200000003</c:v>
                </c:pt>
                <c:pt idx="164">
                  <c:v>2.1599993</c:v>
                </c:pt>
                <c:pt idx="165">
                  <c:v>2.14112232</c:v>
                </c:pt>
                <c:pt idx="166">
                  <c:v>2.1515013000000001</c:v>
                </c:pt>
                <c:pt idx="167">
                  <c:v>2.1706151</c:v>
                </c:pt>
                <c:pt idx="168">
                  <c:v>2.1537137300000002</c:v>
                </c:pt>
                <c:pt idx="169">
                  <c:v>2.1445801600000003</c:v>
                </c:pt>
                <c:pt idx="170">
                  <c:v>2.1666260299999998</c:v>
                </c:pt>
                <c:pt idx="171">
                  <c:v>2.1701606299999998</c:v>
                </c:pt>
                <c:pt idx="172">
                  <c:v>2.1444947999999999</c:v>
                </c:pt>
                <c:pt idx="173">
                  <c:v>2.1548605600000004</c:v>
                </c:pt>
                <c:pt idx="174">
                  <c:v>2.1720064999999997</c:v>
                </c:pt>
                <c:pt idx="175">
                  <c:v>2.1590118899999999</c:v>
                </c:pt>
                <c:pt idx="176">
                  <c:v>2.1518751599999999</c:v>
                </c:pt>
                <c:pt idx="177">
                  <c:v>2.1748212599999999</c:v>
                </c:pt>
                <c:pt idx="178">
                  <c:v>2.1686112000000004</c:v>
                </c:pt>
                <c:pt idx="179">
                  <c:v>2.1595333499999998</c:v>
                </c:pt>
                <c:pt idx="180">
                  <c:v>2.1669479899999997</c:v>
                </c:pt>
                <c:pt idx="181">
                  <c:v>2.16950442</c:v>
                </c:pt>
                <c:pt idx="182">
                  <c:v>2.1555756000000001</c:v>
                </c:pt>
                <c:pt idx="183">
                  <c:v>2.1658771099999998</c:v>
                </c:pt>
                <c:pt idx="184">
                  <c:v>2.1839624999999998</c:v>
                </c:pt>
                <c:pt idx="185">
                  <c:v>2.1661336800000002</c:v>
                </c:pt>
                <c:pt idx="186">
                  <c:v>2.15995458</c:v>
                </c:pt>
                <c:pt idx="187">
                  <c:v>2.1799719899999999</c:v>
                </c:pt>
                <c:pt idx="188">
                  <c:v>2.1825225000000001</c:v>
                </c:pt>
                <c:pt idx="189">
                  <c:v>2.1588861000000001</c:v>
                </c:pt>
                <c:pt idx="190">
                  <c:v>2.1721056000000005</c:v>
                </c:pt>
                <c:pt idx="191">
                  <c:v>2.1891987400000001</c:v>
                </c:pt>
                <c:pt idx="192">
                  <c:v>2.1762132000000003</c:v>
                </c:pt>
                <c:pt idx="193">
                  <c:v>2.16618435</c:v>
                </c:pt>
                <c:pt idx="194">
                  <c:v>2.1871458499999998</c:v>
                </c:pt>
                <c:pt idx="195">
                  <c:v>2.1848243999999997</c:v>
                </c:pt>
                <c:pt idx="196">
                  <c:v>2.1738301200000003</c:v>
                </c:pt>
                <c:pt idx="197">
                  <c:v>2.1802510700000002</c:v>
                </c:pt>
                <c:pt idx="198">
                  <c:v>2.1866697799999999</c:v>
                </c:pt>
                <c:pt idx="199">
                  <c:v>2.17178475</c:v>
                </c:pt>
                <c:pt idx="200">
                  <c:v>2.17917059</c:v>
                </c:pt>
                <c:pt idx="201">
                  <c:v>2.1991369599999997</c:v>
                </c:pt>
                <c:pt idx="202">
                  <c:v>2.1813761199999999</c:v>
                </c:pt>
                <c:pt idx="203">
                  <c:v>2.1713168400000002</c:v>
                </c:pt>
                <c:pt idx="204">
                  <c:v>2.1903067999999997</c:v>
                </c:pt>
                <c:pt idx="205">
                  <c:v>2.1919018000000001</c:v>
                </c:pt>
                <c:pt idx="206">
                  <c:v>2.1702621600000001</c:v>
                </c:pt>
                <c:pt idx="207">
                  <c:v>2.1882531099999998</c:v>
                </c:pt>
                <c:pt idx="208">
                  <c:v>2.20529361</c:v>
                </c:pt>
                <c:pt idx="209">
                  <c:v>2.1904515600000001</c:v>
                </c:pt>
                <c:pt idx="210">
                  <c:v>2.1784910000000002</c:v>
                </c:pt>
                <c:pt idx="211">
                  <c:v>2.2022660699999999</c:v>
                </c:pt>
                <c:pt idx="212">
                  <c:v>2.2018786399999999</c:v>
                </c:pt>
                <c:pt idx="213">
                  <c:v>2.1860806300000002</c:v>
                </c:pt>
                <c:pt idx="214">
                  <c:v>2.1944111999999998</c:v>
                </c:pt>
                <c:pt idx="215">
                  <c:v>2.2036817599999998</c:v>
                </c:pt>
                <c:pt idx="216">
                  <c:v>2.1898220399999997</c:v>
                </c:pt>
                <c:pt idx="217">
                  <c:v>2.1942860099999999</c:v>
                </c:pt>
                <c:pt idx="218">
                  <c:v>2.2093656900000003</c:v>
                </c:pt>
                <c:pt idx="219">
                  <c:v>2.1964537999999996</c:v>
                </c:pt>
                <c:pt idx="220">
                  <c:v>2.1922300799999999</c:v>
                </c:pt>
                <c:pt idx="221">
                  <c:v>2.2073022399999997</c:v>
                </c:pt>
                <c:pt idx="222">
                  <c:v>2.2088653000000003</c:v>
                </c:pt>
                <c:pt idx="223">
                  <c:v>2.1834242399999999</c:v>
                </c:pt>
                <c:pt idx="224">
                  <c:v>2.2013827500000001</c:v>
                </c:pt>
                <c:pt idx="225">
                  <c:v>2.2250966399999998</c:v>
                </c:pt>
                <c:pt idx="226">
                  <c:v>2.20836363</c:v>
                </c:pt>
                <c:pt idx="227">
                  <c:v>2.1945042900000002</c:v>
                </c:pt>
                <c:pt idx="228">
                  <c:v>2.2201344000000001</c:v>
                </c:pt>
                <c:pt idx="229">
                  <c:v>2.2178618999999999</c:v>
                </c:pt>
                <c:pt idx="230">
                  <c:v>2.2030442299999997</c:v>
                </c:pt>
                <c:pt idx="231">
                  <c:v>2.2103833499999999</c:v>
                </c:pt>
                <c:pt idx="232">
                  <c:v>2.2186828799999998</c:v>
                </c:pt>
                <c:pt idx="233">
                  <c:v>2.2086861399999997</c:v>
                </c:pt>
                <c:pt idx="234">
                  <c:v>2.2083191000000002</c:v>
                </c:pt>
                <c:pt idx="235">
                  <c:v>2.2243374999999999</c:v>
                </c:pt>
                <c:pt idx="236">
                  <c:v>2.2133590000000001</c:v>
                </c:pt>
                <c:pt idx="237">
                  <c:v>2.20818015</c:v>
                </c:pt>
                <c:pt idx="238">
                  <c:v>2.2212580000000002</c:v>
                </c:pt>
                <c:pt idx="239">
                  <c:v>2.2247590500000003</c:v>
                </c:pt>
                <c:pt idx="240">
                  <c:v>2.2013084100000002</c:v>
                </c:pt>
                <c:pt idx="241">
                  <c:v>2.2182266400000001</c:v>
                </c:pt>
                <c:pt idx="242">
                  <c:v>2.2399921000000003</c:v>
                </c:pt>
                <c:pt idx="243">
                  <c:v>2.2203951000000002</c:v>
                </c:pt>
                <c:pt idx="244">
                  <c:v>2.2065478399999998</c:v>
                </c:pt>
                <c:pt idx="245">
                  <c:v>2.2350068799999998</c:v>
                </c:pt>
                <c:pt idx="246">
                  <c:v>2.2346579800000002</c:v>
                </c:pt>
                <c:pt idx="247">
                  <c:v>2.2140908000000001</c:v>
                </c:pt>
                <c:pt idx="248">
                  <c:v>2.2214052000000004</c:v>
                </c:pt>
                <c:pt idx="249">
                  <c:v>2.2392796799999997</c:v>
                </c:pt>
                <c:pt idx="250">
                  <c:v>2.2283456800000003</c:v>
                </c:pt>
                <c:pt idx="251">
                  <c:v>2.2231747199999998</c:v>
                </c:pt>
                <c:pt idx="252">
                  <c:v>2.2391434100000001</c:v>
                </c:pt>
                <c:pt idx="253">
                  <c:v>2.2291507999999998</c:v>
                </c:pt>
                <c:pt idx="254">
                  <c:v>2.22302248</c:v>
                </c:pt>
                <c:pt idx="255">
                  <c:v>2.2370409599999999</c:v>
                </c:pt>
                <c:pt idx="256">
                  <c:v>2.23860942</c:v>
                </c:pt>
                <c:pt idx="257">
                  <c:v>2.2132796799999999</c:v>
                </c:pt>
                <c:pt idx="258">
                  <c:v>2.2311275999999998</c:v>
                </c:pt>
                <c:pt idx="259">
                  <c:v>2.2509101999999999</c:v>
                </c:pt>
                <c:pt idx="260">
                  <c:v>2.2313647199999997</c:v>
                </c:pt>
                <c:pt idx="261">
                  <c:v>2.22138576</c:v>
                </c:pt>
                <c:pt idx="262">
                  <c:v>2.2440341400000001</c:v>
                </c:pt>
                <c:pt idx="263">
                  <c:v>2.2484494700000002</c:v>
                </c:pt>
                <c:pt idx="264">
                  <c:v>2.2250623200000001</c:v>
                </c:pt>
                <c:pt idx="265">
                  <c:v>2.2352484600000002</c:v>
                </c:pt>
                <c:pt idx="266">
                  <c:v>2.2540256200000002</c:v>
                </c:pt>
                <c:pt idx="267">
                  <c:v>2.2411797600000001</c:v>
                </c:pt>
                <c:pt idx="268">
                  <c:v>2.2341048000000003</c:v>
                </c:pt>
                <c:pt idx="269">
                  <c:v>2.2509815999999998</c:v>
                </c:pt>
                <c:pt idx="270">
                  <c:v>2.2457973600000001</c:v>
                </c:pt>
                <c:pt idx="271">
                  <c:v>2.24063824</c:v>
                </c:pt>
                <c:pt idx="272">
                  <c:v>2.2546354900000001</c:v>
                </c:pt>
                <c:pt idx="273">
                  <c:v>2.25999683</c:v>
                </c:pt>
                <c:pt idx="274">
                  <c:v>2.2385578400000004</c:v>
                </c:pt>
                <c:pt idx="275">
                  <c:v>2.2496797700000002</c:v>
                </c:pt>
                <c:pt idx="276">
                  <c:v>2.2674659599999996</c:v>
                </c:pt>
                <c:pt idx="277">
                  <c:v>2.25274989</c:v>
                </c:pt>
                <c:pt idx="278">
                  <c:v>2.2447044000000003</c:v>
                </c:pt>
                <c:pt idx="279">
                  <c:v>2.2663273999999998</c:v>
                </c:pt>
                <c:pt idx="280">
                  <c:v>2.26974528</c:v>
                </c:pt>
                <c:pt idx="281">
                  <c:v>2.2464422399999999</c:v>
                </c:pt>
                <c:pt idx="282">
                  <c:v>2.2556155200000001</c:v>
                </c:pt>
                <c:pt idx="283">
                  <c:v>2.2714691999999999</c:v>
                </c:pt>
                <c:pt idx="284">
                  <c:v>2.2539050400000002</c:v>
                </c:pt>
                <c:pt idx="285">
                  <c:v>2.2440059899999998</c:v>
                </c:pt>
                <c:pt idx="286">
                  <c:v>2.2665100000000002</c:v>
                </c:pt>
                <c:pt idx="287">
                  <c:v>2.2623133599999998</c:v>
                </c:pt>
                <c:pt idx="288">
                  <c:v>2.2523940000000002</c:v>
                </c:pt>
                <c:pt idx="289">
                  <c:v>2.2615546399999999</c:v>
                </c:pt>
                <c:pt idx="290">
                  <c:v>2.2649900000000001</c:v>
                </c:pt>
                <c:pt idx="291">
                  <c:v>2.2522142400000003</c:v>
                </c:pt>
                <c:pt idx="292">
                  <c:v>2.2604402700000001</c:v>
                </c:pt>
                <c:pt idx="293">
                  <c:v>2.2762416000000001</c:v>
                </c:pt>
                <c:pt idx="294">
                  <c:v>2.2606108799999998</c:v>
                </c:pt>
                <c:pt idx="295">
                  <c:v>2.2516790700000002</c:v>
                </c:pt>
                <c:pt idx="296">
                  <c:v>2.2731899200000001</c:v>
                </c:pt>
                <c:pt idx="297">
                  <c:v>2.2747132799999998</c:v>
                </c:pt>
                <c:pt idx="298">
                  <c:v>2.2467116000000003</c:v>
                </c:pt>
                <c:pt idx="299">
                  <c:v>2.25966552</c:v>
                </c:pt>
                <c:pt idx="300">
                  <c:v>2.27832744</c:v>
                </c:pt>
                <c:pt idx="301">
                  <c:v>2.2636657599999999</c:v>
                </c:pt>
                <c:pt idx="302">
                  <c:v>2.2537913599999997</c:v>
                </c:pt>
                <c:pt idx="303">
                  <c:v>2.2752756000000001</c:v>
                </c:pt>
                <c:pt idx="304">
                  <c:v>2.2729901599999995</c:v>
                </c:pt>
                <c:pt idx="305">
                  <c:v>2.2602412799999998</c:v>
                </c:pt>
                <c:pt idx="306">
                  <c:v>2.2655678400000001</c:v>
                </c:pt>
                <c:pt idx="307">
                  <c:v>2.2727944</c:v>
                </c:pt>
                <c:pt idx="308">
                  <c:v>2.2629039999999998</c:v>
                </c:pt>
                <c:pt idx="309">
                  <c:v>2.26632576</c:v>
                </c:pt>
                <c:pt idx="310">
                  <c:v>2.28495392</c:v>
                </c:pt>
                <c:pt idx="311">
                  <c:v>2.26743966</c:v>
                </c:pt>
                <c:pt idx="312">
                  <c:v>2.2594804800000001</c:v>
                </c:pt>
                <c:pt idx="313">
                  <c:v>2.2781000000000002</c:v>
                </c:pt>
                <c:pt idx="314">
                  <c:v>2.2805418299999998</c:v>
                </c:pt>
                <c:pt idx="315">
                  <c:v>2.2564396799999997</c:v>
                </c:pt>
                <c:pt idx="316">
                  <c:v>2.27027841</c:v>
                </c:pt>
                <c:pt idx="317">
                  <c:v>2.2898322000000002</c:v>
                </c:pt>
                <c:pt idx="318">
                  <c:v>2.2723848000000002</c:v>
                </c:pt>
                <c:pt idx="319">
                  <c:v>2.26251136</c:v>
                </c:pt>
                <c:pt idx="320">
                  <c:v>2.2896233099999996</c:v>
                </c:pt>
                <c:pt idx="321">
                  <c:v>2.2901859400000002</c:v>
                </c:pt>
                <c:pt idx="322">
                  <c:v>2.2708526400000002</c:v>
                </c:pt>
                <c:pt idx="323">
                  <c:v>2.2752116</c:v>
                </c:pt>
                <c:pt idx="324">
                  <c:v>2.2871307600000002</c:v>
                </c:pt>
                <c:pt idx="325">
                  <c:v>2.2829766400000002</c:v>
                </c:pt>
                <c:pt idx="326">
                  <c:v>2.2825913600000001</c:v>
                </c:pt>
                <c:pt idx="327">
                  <c:v>2.2973702400000002</c:v>
                </c:pt>
                <c:pt idx="328">
                  <c:v>2.2827683999999997</c:v>
                </c:pt>
                <c:pt idx="329">
                  <c:v>2.28048808</c:v>
                </c:pt>
                <c:pt idx="330">
                  <c:v>2.2942879400000002</c:v>
                </c:pt>
                <c:pt idx="331">
                  <c:v>2.2967659999999999</c:v>
                </c:pt>
                <c:pt idx="332">
                  <c:v>2.2736509599999999</c:v>
                </c:pt>
                <c:pt idx="333">
                  <c:v>2.28555106</c:v>
                </c:pt>
                <c:pt idx="334">
                  <c:v>2.3059906799999998</c:v>
                </c:pt>
                <c:pt idx="335">
                  <c:v>2.28858864</c:v>
                </c:pt>
                <c:pt idx="336">
                  <c:v>2.2730366200000001</c:v>
                </c:pt>
                <c:pt idx="337">
                  <c:v>2.2991445000000001</c:v>
                </c:pt>
                <c:pt idx="338">
                  <c:v>2.3006719999999996</c:v>
                </c:pt>
                <c:pt idx="339">
                  <c:v>2.2785285599999998</c:v>
                </c:pt>
                <c:pt idx="340">
                  <c:v>2.2866300600000002</c:v>
                </c:pt>
                <c:pt idx="341">
                  <c:v>2.30045016</c:v>
                </c:pt>
                <c:pt idx="342">
                  <c:v>2.2896377000000001</c:v>
                </c:pt>
                <c:pt idx="343">
                  <c:v>2.2873597999999999</c:v>
                </c:pt>
                <c:pt idx="344">
                  <c:v>2.3058732000000002</c:v>
                </c:pt>
                <c:pt idx="345">
                  <c:v>2.2931994900000001</c:v>
                </c:pt>
                <c:pt idx="346">
                  <c:v>2.2861981999999998</c:v>
                </c:pt>
                <c:pt idx="347">
                  <c:v>2.2971455999999999</c:v>
                </c:pt>
                <c:pt idx="348">
                  <c:v>2.3024472</c:v>
                </c:pt>
                <c:pt idx="349">
                  <c:v>2.2822039099999998</c:v>
                </c:pt>
                <c:pt idx="350">
                  <c:v>2.2959782399999997</c:v>
                </c:pt>
                <c:pt idx="351">
                  <c:v>2.3201553600000002</c:v>
                </c:pt>
                <c:pt idx="352">
                  <c:v>2.3027744000000001</c:v>
                </c:pt>
                <c:pt idx="353">
                  <c:v>2.2900929300000001</c:v>
                </c:pt>
                <c:pt idx="354">
                  <c:v>2.3123469299999999</c:v>
                </c:pt>
                <c:pt idx="355">
                  <c:v>2.3148091200000001</c:v>
                </c:pt>
                <c:pt idx="356">
                  <c:v>2.2917573</c:v>
                </c:pt>
                <c:pt idx="357">
                  <c:v>2.3007979999999999</c:v>
                </c:pt>
                <c:pt idx="358">
                  <c:v>2.3173778200000004</c:v>
                </c:pt>
                <c:pt idx="359">
                  <c:v>2.3075582400000001</c:v>
                </c:pt>
                <c:pt idx="360">
                  <c:v>2.2986843299999999</c:v>
                </c:pt>
                <c:pt idx="361">
                  <c:v>2.3162225600000004</c:v>
                </c:pt>
                <c:pt idx="362">
                  <c:v>2.3073253500000002</c:v>
                </c:pt>
                <c:pt idx="363">
                  <c:v>2.2993975899999999</c:v>
                </c:pt>
                <c:pt idx="364">
                  <c:v>2.3103089899999998</c:v>
                </c:pt>
                <c:pt idx="365">
                  <c:v>2.3127415199999999</c:v>
                </c:pt>
                <c:pt idx="366">
                  <c:v>2.2925768500000001</c:v>
                </c:pt>
                <c:pt idx="367">
                  <c:v>2.3062830000000001</c:v>
                </c:pt>
                <c:pt idx="368">
                  <c:v>2.3247393000000001</c:v>
                </c:pt>
                <c:pt idx="369">
                  <c:v>2.3055235000000001</c:v>
                </c:pt>
                <c:pt idx="370">
                  <c:v>2.2956984</c:v>
                </c:pt>
                <c:pt idx="371">
                  <c:v>2.3141219999999998</c:v>
                </c:pt>
                <c:pt idx="372">
                  <c:v>2.3203368499999999</c:v>
                </c:pt>
                <c:pt idx="373">
                  <c:v>2.2983131599999997</c:v>
                </c:pt>
                <c:pt idx="374">
                  <c:v>2.3110607600000002</c:v>
                </c:pt>
                <c:pt idx="375">
                  <c:v>2.3257331800000003</c:v>
                </c:pt>
                <c:pt idx="376">
                  <c:v>2.3159382399999999</c:v>
                </c:pt>
                <c:pt idx="377">
                  <c:v>2.30800144</c:v>
                </c:pt>
                <c:pt idx="378">
                  <c:v>2.3283040200000005</c:v>
                </c:pt>
                <c:pt idx="379">
                  <c:v>2.3213068200000002</c:v>
                </c:pt>
                <c:pt idx="380">
                  <c:v>2.3105796000000001</c:v>
                </c:pt>
                <c:pt idx="381">
                  <c:v>2.3167597</c:v>
                </c:pt>
                <c:pt idx="382">
                  <c:v>2.32199862</c:v>
                </c:pt>
                <c:pt idx="383">
                  <c:v>2.3075212400000003</c:v>
                </c:pt>
                <c:pt idx="384">
                  <c:v>2.3165141600000001</c:v>
                </c:pt>
                <c:pt idx="385">
                  <c:v>2.3358269399999996</c:v>
                </c:pt>
                <c:pt idx="386">
                  <c:v>2.3166626999999997</c:v>
                </c:pt>
                <c:pt idx="387">
                  <c:v>2.3143667100000003</c:v>
                </c:pt>
                <c:pt idx="388">
                  <c:v>2.3299423200000002</c:v>
                </c:pt>
                <c:pt idx="389">
                  <c:v>2.3323583399999999</c:v>
                </c:pt>
                <c:pt idx="390">
                  <c:v>2.3085189200000005</c:v>
                </c:pt>
                <c:pt idx="391">
                  <c:v>2.3221875000000001</c:v>
                </c:pt>
                <c:pt idx="392">
                  <c:v>2.3405379800000001</c:v>
                </c:pt>
                <c:pt idx="393">
                  <c:v>2.3232692200000002</c:v>
                </c:pt>
                <c:pt idx="394">
                  <c:v>2.3087926400000001</c:v>
                </c:pt>
                <c:pt idx="395">
                  <c:v>2.3309076800000001</c:v>
                </c:pt>
                <c:pt idx="396">
                  <c:v>2.3333197000000001</c:v>
                </c:pt>
                <c:pt idx="397">
                  <c:v>2.32072134</c:v>
                </c:pt>
                <c:pt idx="398">
                  <c:v>2.3287770600000002</c:v>
                </c:pt>
                <c:pt idx="399">
                  <c:v>2.3349326800000005</c:v>
                </c:pt>
                <c:pt idx="400">
                  <c:v>2.3251482000000001</c:v>
                </c:pt>
                <c:pt idx="401">
                  <c:v>2.3285191999999997</c:v>
                </c:pt>
                <c:pt idx="402">
                  <c:v>2.3440287</c:v>
                </c:pt>
                <c:pt idx="403">
                  <c:v>2.3295693000000002</c:v>
                </c:pt>
                <c:pt idx="404">
                  <c:v>2.3273249599999999</c:v>
                </c:pt>
                <c:pt idx="405">
                  <c:v>2.3409557800000003</c:v>
                </c:pt>
                <c:pt idx="406">
                  <c:v>2.34520572</c:v>
                </c:pt>
                <c:pt idx="407">
                  <c:v>2.3214311900000002</c:v>
                </c:pt>
                <c:pt idx="408">
                  <c:v>2.3360152200000002</c:v>
                </c:pt>
                <c:pt idx="409">
                  <c:v>2.3533479799999997</c:v>
                </c:pt>
                <c:pt idx="410">
                  <c:v>2.3351905500000001</c:v>
                </c:pt>
                <c:pt idx="411">
                  <c:v>2.3226698000000003</c:v>
                </c:pt>
                <c:pt idx="412">
                  <c:v>2.3465345600000003</c:v>
                </c:pt>
                <c:pt idx="413">
                  <c:v>2.3433307299999999</c:v>
                </c:pt>
                <c:pt idx="414">
                  <c:v>2.3308147199999998</c:v>
                </c:pt>
                <c:pt idx="415">
                  <c:v>2.3388182999999998</c:v>
                </c:pt>
                <c:pt idx="416">
                  <c:v>2.34866084</c:v>
                </c:pt>
                <c:pt idx="417">
                  <c:v>2.3379916499999998</c:v>
                </c:pt>
                <c:pt idx="418">
                  <c:v>2.33481636</c:v>
                </c:pt>
                <c:pt idx="419">
                  <c:v>2.3502773800000001</c:v>
                </c:pt>
                <c:pt idx="420">
                  <c:v>2.3405206499999998</c:v>
                </c:pt>
                <c:pt idx="421">
                  <c:v>2.3364134999999999</c:v>
                </c:pt>
                <c:pt idx="422">
                  <c:v>2.3518406599999997</c:v>
                </c:pt>
                <c:pt idx="423">
                  <c:v>2.3533018800000001</c:v>
                </c:pt>
                <c:pt idx="424">
                  <c:v>2.3277533400000001</c:v>
                </c:pt>
                <c:pt idx="425">
                  <c:v>2.3441057500000002</c:v>
                </c:pt>
                <c:pt idx="426">
                  <c:v>2.3604773699999999</c:v>
                </c:pt>
                <c:pt idx="427">
                  <c:v>2.3460961399999998</c:v>
                </c:pt>
                <c:pt idx="428">
                  <c:v>2.33358285</c:v>
                </c:pt>
                <c:pt idx="429">
                  <c:v>2.3583301199999998</c:v>
                </c:pt>
                <c:pt idx="430">
                  <c:v>2.3578996800000001</c:v>
                </c:pt>
                <c:pt idx="431">
                  <c:v>2.3398291699999998</c:v>
                </c:pt>
                <c:pt idx="432">
                  <c:v>2.3459436</c:v>
                </c:pt>
                <c:pt idx="433">
                  <c:v>2.3585458400000001</c:v>
                </c:pt>
                <c:pt idx="434">
                  <c:v>2.3516262000000001</c:v>
                </c:pt>
                <c:pt idx="435">
                  <c:v>2.3475253500000002</c:v>
                </c:pt>
                <c:pt idx="436">
                  <c:v>2.3666577600000003</c:v>
                </c:pt>
                <c:pt idx="437">
                  <c:v>2.3532036000000001</c:v>
                </c:pt>
                <c:pt idx="438">
                  <c:v>2.3509641599999997</c:v>
                </c:pt>
                <c:pt idx="439">
                  <c:v>2.3644813999999998</c:v>
                </c:pt>
                <c:pt idx="440">
                  <c:v>2.3640745200000004</c:v>
                </c:pt>
                <c:pt idx="441">
                  <c:v>2.3404558199999999</c:v>
                </c:pt>
                <c:pt idx="442">
                  <c:v>2.3512048999999999</c:v>
                </c:pt>
                <c:pt idx="443">
                  <c:v>2.37307464</c:v>
                </c:pt>
                <c:pt idx="444">
                  <c:v>2.3587310000000001</c:v>
                </c:pt>
                <c:pt idx="445">
                  <c:v>2.3472039499999999</c:v>
                </c:pt>
                <c:pt idx="446">
                  <c:v>2.3718487199999996</c:v>
                </c:pt>
                <c:pt idx="447">
                  <c:v>2.3732971200000001</c:v>
                </c:pt>
                <c:pt idx="448">
                  <c:v>2.3524895799999999</c:v>
                </c:pt>
                <c:pt idx="449">
                  <c:v>2.3585562000000002</c:v>
                </c:pt>
                <c:pt idx="450">
                  <c:v>2.3739007399999998</c:v>
                </c:pt>
                <c:pt idx="451">
                  <c:v>2.3660939999999999</c:v>
                </c:pt>
                <c:pt idx="452">
                  <c:v>2.35733652</c:v>
                </c:pt>
                <c:pt idx="453">
                  <c:v>2.3754555499999999</c:v>
                </c:pt>
                <c:pt idx="454">
                  <c:v>2.3620878000000003</c:v>
                </c:pt>
                <c:pt idx="455">
                  <c:v>2.3588985600000001</c:v>
                </c:pt>
                <c:pt idx="456">
                  <c:v>2.3705179900000002</c:v>
                </c:pt>
                <c:pt idx="457">
                  <c:v>2.3719626900000002</c:v>
                </c:pt>
                <c:pt idx="458">
                  <c:v>2.3511647499999997</c:v>
                </c:pt>
                <c:pt idx="459">
                  <c:v>2.3609513200000003</c:v>
                </c:pt>
                <c:pt idx="460">
                  <c:v>2.3790722400000002</c:v>
                </c:pt>
                <c:pt idx="461">
                  <c:v>2.3620139999999998</c:v>
                </c:pt>
                <c:pt idx="462">
                  <c:v>2.3523193999999998</c:v>
                </c:pt>
                <c:pt idx="463">
                  <c:v>2.3759877</c:v>
                </c:pt>
                <c:pt idx="464">
                  <c:v>2.3774030400000004</c:v>
                </c:pt>
                <c:pt idx="465">
                  <c:v>2.3548027199999999</c:v>
                </c:pt>
                <c:pt idx="466">
                  <c:v>2.3590230299999999</c:v>
                </c:pt>
                <c:pt idx="467">
                  <c:v>2.37989732</c:v>
                </c:pt>
                <c:pt idx="468">
                  <c:v>2.3684096000000001</c:v>
                </c:pt>
                <c:pt idx="469">
                  <c:v>2.3596494900000002</c:v>
                </c:pt>
                <c:pt idx="470">
                  <c:v>2.3777379300000003</c:v>
                </c:pt>
                <c:pt idx="471">
                  <c:v>2.3708795199999999</c:v>
                </c:pt>
                <c:pt idx="472">
                  <c:v>2.3658210899999998</c:v>
                </c:pt>
                <c:pt idx="473">
                  <c:v>2.3728064500000001</c:v>
                </c:pt>
                <c:pt idx="474">
                  <c:v>2.3779666000000002</c:v>
                </c:pt>
                <c:pt idx="475">
                  <c:v>2.3618206800000001</c:v>
                </c:pt>
                <c:pt idx="476">
                  <c:v>2.3715742899999999</c:v>
                </c:pt>
                <c:pt idx="477">
                  <c:v>2.3896377700000002</c:v>
                </c:pt>
                <c:pt idx="478">
                  <c:v>2.3725999500000001</c:v>
                </c:pt>
                <c:pt idx="479">
                  <c:v>2.3629550100000003</c:v>
                </c:pt>
                <c:pt idx="480">
                  <c:v>2.3819333999999999</c:v>
                </c:pt>
                <c:pt idx="481">
                  <c:v>2.3852128800000001</c:v>
                </c:pt>
                <c:pt idx="482">
                  <c:v>2.3608037799999999</c:v>
                </c:pt>
                <c:pt idx="483">
                  <c:v>2.373313</c:v>
                </c:pt>
                <c:pt idx="484">
                  <c:v>2.3894821999999998</c:v>
                </c:pt>
                <c:pt idx="485">
                  <c:v>2.37710211</c:v>
                </c:pt>
                <c:pt idx="486">
                  <c:v>2.3693116299999999</c:v>
                </c:pt>
                <c:pt idx="487">
                  <c:v>2.3873169000000001</c:v>
                </c:pt>
                <c:pt idx="488">
                  <c:v>2.3823188000000002</c:v>
                </c:pt>
                <c:pt idx="489">
                  <c:v>2.3708438800000002</c:v>
                </c:pt>
                <c:pt idx="490">
                  <c:v>2.3750405099999998</c:v>
                </c:pt>
                <c:pt idx="491">
                  <c:v>2.3875287700000003</c:v>
                </c:pt>
                <c:pt idx="492">
                  <c:v>2.3732945600000002</c:v>
                </c:pt>
                <c:pt idx="493">
                  <c:v>2.3784092999999999</c:v>
                </c:pt>
                <c:pt idx="494">
                  <c:v>2.3973109400000001</c:v>
                </c:pt>
                <c:pt idx="495">
                  <c:v>2.3794247200000003</c:v>
                </c:pt>
                <c:pt idx="496">
                  <c:v>2.3744079300000003</c:v>
                </c:pt>
                <c:pt idx="497">
                  <c:v>2.3923795000000001</c:v>
                </c:pt>
                <c:pt idx="498">
                  <c:v>2.39383035</c:v>
                </c:pt>
                <c:pt idx="499">
                  <c:v>2.3704094400000004</c:v>
                </c:pt>
                <c:pt idx="500">
                  <c:v>2.3846918400000003</c:v>
                </c:pt>
                <c:pt idx="501">
                  <c:v>2.4008607</c:v>
                </c:pt>
                <c:pt idx="502">
                  <c:v>2.3866474500000003</c:v>
                </c:pt>
                <c:pt idx="503">
                  <c:v>2.3733585499999998</c:v>
                </c:pt>
                <c:pt idx="504">
                  <c:v>2.4005272900000003</c:v>
                </c:pt>
                <c:pt idx="505">
                  <c:v>2.4001095300000004</c:v>
                </c:pt>
                <c:pt idx="506">
                  <c:v>2.38406758</c:v>
                </c:pt>
                <c:pt idx="507">
                  <c:v>2.3891400000000003</c:v>
                </c:pt>
                <c:pt idx="508">
                  <c:v>2.3951812500000003</c:v>
                </c:pt>
                <c:pt idx="509">
                  <c:v>2.3901451599999999</c:v>
                </c:pt>
                <c:pt idx="510">
                  <c:v>2.3943209400000001</c:v>
                </c:pt>
                <c:pt idx="511">
                  <c:v>2.4058674</c:v>
                </c:pt>
                <c:pt idx="512">
                  <c:v>2.3907324000000001</c:v>
                </c:pt>
                <c:pt idx="513">
                  <c:v>2.38297224</c:v>
                </c:pt>
                <c:pt idx="514">
                  <c:v>2.3981852699999999</c:v>
                </c:pt>
                <c:pt idx="515">
                  <c:v>2.4032729700000002</c:v>
                </c:pt>
                <c:pt idx="516">
                  <c:v>2.3789737799999999</c:v>
                </c:pt>
                <c:pt idx="517">
                  <c:v>2.3959876000000002</c:v>
                </c:pt>
                <c:pt idx="518">
                  <c:v>2.4157731</c:v>
                </c:pt>
                <c:pt idx="519">
                  <c:v>2.4024876000000002</c:v>
                </c:pt>
                <c:pt idx="520">
                  <c:v>2.3883160999999999</c:v>
                </c:pt>
                <c:pt idx="521">
                  <c:v>2.4153990999999997</c:v>
                </c:pt>
                <c:pt idx="522">
                  <c:v>2.4168105</c:v>
                </c:pt>
                <c:pt idx="523">
                  <c:v>2.3962291000000002</c:v>
                </c:pt>
                <c:pt idx="524">
                  <c:v>2.4049725</c:v>
                </c:pt>
                <c:pt idx="525">
                  <c:v>2.4155447400000001</c:v>
                </c:pt>
                <c:pt idx="526">
                  <c:v>2.4068538000000004</c:v>
                </c:pt>
                <c:pt idx="527">
                  <c:v>2.4027968</c:v>
                </c:pt>
                <c:pt idx="528">
                  <c:v>2.4179411399999999</c:v>
                </c:pt>
                <c:pt idx="529">
                  <c:v>2.4047032599999998</c:v>
                </c:pt>
                <c:pt idx="530">
                  <c:v>2.3978502000000002</c:v>
                </c:pt>
                <c:pt idx="531">
                  <c:v>2.40935298</c:v>
                </c:pt>
                <c:pt idx="532">
                  <c:v>2.4098465999999998</c:v>
                </c:pt>
                <c:pt idx="533">
                  <c:v>2.39018949</c:v>
                </c:pt>
                <c:pt idx="534">
                  <c:v>2.4053453999999999</c:v>
                </c:pt>
                <c:pt idx="535">
                  <c:v>2.4232130000000001</c:v>
                </c:pt>
                <c:pt idx="536">
                  <c:v>2.4054180599999997</c:v>
                </c:pt>
                <c:pt idx="537">
                  <c:v>2.3903715000000001</c:v>
                </c:pt>
                <c:pt idx="538">
                  <c:v>2.4191991799999997</c:v>
                </c:pt>
                <c:pt idx="539">
                  <c:v>2.4215170000000001</c:v>
                </c:pt>
                <c:pt idx="540">
                  <c:v>2.4027943</c:v>
                </c:pt>
                <c:pt idx="541">
                  <c:v>2.4078805600000002</c:v>
                </c:pt>
                <c:pt idx="542">
                  <c:v>2.4220716000000002</c:v>
                </c:pt>
                <c:pt idx="543">
                  <c:v>2.4161419799999999</c:v>
                </c:pt>
                <c:pt idx="544">
                  <c:v>2.40935422</c:v>
                </c:pt>
                <c:pt idx="545">
                  <c:v>2.4262755599999997</c:v>
                </c:pt>
                <c:pt idx="546">
                  <c:v>2.4185224999999999</c:v>
                </c:pt>
                <c:pt idx="547">
                  <c:v>2.4126500000000002</c:v>
                </c:pt>
                <c:pt idx="548">
                  <c:v>2.4231750400000003</c:v>
                </c:pt>
                <c:pt idx="549">
                  <c:v>2.42546003</c:v>
                </c:pt>
                <c:pt idx="550">
                  <c:v>2.4040583600000001</c:v>
                </c:pt>
                <c:pt idx="551">
                  <c:v>2.4173143499999998</c:v>
                </c:pt>
                <c:pt idx="552">
                  <c:v>2.4360356800000003</c:v>
                </c:pt>
                <c:pt idx="553">
                  <c:v>2.4155544999999998</c:v>
                </c:pt>
                <c:pt idx="554">
                  <c:v>2.40239768</c:v>
                </c:pt>
                <c:pt idx="555">
                  <c:v>2.4238186000000002</c:v>
                </c:pt>
                <c:pt idx="556">
                  <c:v>2.4243040499999999</c:v>
                </c:pt>
                <c:pt idx="557">
                  <c:v>2.4056869000000001</c:v>
                </c:pt>
                <c:pt idx="558">
                  <c:v>2.4098180399999998</c:v>
                </c:pt>
                <c:pt idx="559">
                  <c:v>2.4266690500000001</c:v>
                </c:pt>
                <c:pt idx="560">
                  <c:v>2.4135234199999998</c:v>
                </c:pt>
                <c:pt idx="561">
                  <c:v>2.40126588</c:v>
                </c:pt>
                <c:pt idx="562">
                  <c:v>2.4226861999999998</c:v>
                </c:pt>
                <c:pt idx="563">
                  <c:v>2.4167740800000002</c:v>
                </c:pt>
                <c:pt idx="564">
                  <c:v>2.4072778800000001</c:v>
                </c:pt>
                <c:pt idx="565">
                  <c:v>2.4186795799999996</c:v>
                </c:pt>
                <c:pt idx="566">
                  <c:v>2.4218919799999998</c:v>
                </c:pt>
                <c:pt idx="567">
                  <c:v>2.4050984999999998</c:v>
                </c:pt>
                <c:pt idx="568">
                  <c:v>2.4174032599999999</c:v>
                </c:pt>
                <c:pt idx="569">
                  <c:v>2.4351574199999999</c:v>
                </c:pt>
                <c:pt idx="570">
                  <c:v>2.4183700199999998</c:v>
                </c:pt>
                <c:pt idx="571">
                  <c:v>2.4097663200000001</c:v>
                </c:pt>
                <c:pt idx="572">
                  <c:v>2.4247598100000003</c:v>
                </c:pt>
                <c:pt idx="573">
                  <c:v>2.4306910799999999</c:v>
                </c:pt>
                <c:pt idx="574">
                  <c:v>2.4039524599999997</c:v>
                </c:pt>
                <c:pt idx="575">
                  <c:v>2.4162146099999999</c:v>
                </c:pt>
                <c:pt idx="576">
                  <c:v>2.4393929499999998</c:v>
                </c:pt>
                <c:pt idx="577">
                  <c:v>2.4244666999999995</c:v>
                </c:pt>
                <c:pt idx="578">
                  <c:v>2.4140297999999998</c:v>
                </c:pt>
                <c:pt idx="579">
                  <c:v>2.4308442299999999</c:v>
                </c:pt>
                <c:pt idx="580">
                  <c:v>2.4276672000000001</c:v>
                </c:pt>
                <c:pt idx="581">
                  <c:v>2.4191023499999997</c:v>
                </c:pt>
                <c:pt idx="582">
                  <c:v>2.4259307499999996</c:v>
                </c:pt>
                <c:pt idx="583">
                  <c:v>2.42912967</c:v>
                </c:pt>
                <c:pt idx="584">
                  <c:v>2.4141959099999997</c:v>
                </c:pt>
                <c:pt idx="585">
                  <c:v>2.41830188</c:v>
                </c:pt>
                <c:pt idx="586">
                  <c:v>2.4359999999999999</c:v>
                </c:pt>
                <c:pt idx="587">
                  <c:v>2.4201931000000001</c:v>
                </c:pt>
                <c:pt idx="588">
                  <c:v>2.4124915899999997</c:v>
                </c:pt>
                <c:pt idx="589">
                  <c:v>2.4310866799999999</c:v>
                </c:pt>
                <c:pt idx="590">
                  <c:v>2.4361177999999999</c:v>
                </c:pt>
                <c:pt idx="591">
                  <c:v>2.4121454399999998</c:v>
                </c:pt>
                <c:pt idx="592">
                  <c:v>2.4261772000000001</c:v>
                </c:pt>
                <c:pt idx="593">
                  <c:v>2.4456612600000001</c:v>
                </c:pt>
                <c:pt idx="594">
                  <c:v>2.4307494200000002</c:v>
                </c:pt>
                <c:pt idx="595">
                  <c:v>2.4176523200000002</c:v>
                </c:pt>
                <c:pt idx="596">
                  <c:v>2.4389094400000002</c:v>
                </c:pt>
                <c:pt idx="597">
                  <c:v>2.4412185100000001</c:v>
                </c:pt>
                <c:pt idx="598">
                  <c:v>2.4290303799999999</c:v>
                </c:pt>
                <c:pt idx="599">
                  <c:v>2.4340256400000002</c:v>
                </c:pt>
                <c:pt idx="600">
                  <c:v>2.4389919999999998</c:v>
                </c:pt>
                <c:pt idx="601">
                  <c:v>2.4295488000000001</c:v>
                </c:pt>
                <c:pt idx="602">
                  <c:v>2.4308992000000003</c:v>
                </c:pt>
                <c:pt idx="603">
                  <c:v>2.4467321600000003</c:v>
                </c:pt>
                <c:pt idx="604">
                  <c:v>2.4381956300000001</c:v>
                </c:pt>
                <c:pt idx="605">
                  <c:v>2.4341239999999997</c:v>
                </c:pt>
                <c:pt idx="606">
                  <c:v>2.4490444800000004</c:v>
                </c:pt>
                <c:pt idx="607">
                  <c:v>2.4477347899999997</c:v>
                </c:pt>
                <c:pt idx="608">
                  <c:v>2.4193164</c:v>
                </c:pt>
                <c:pt idx="609">
                  <c:v>2.4351068800000002</c:v>
                </c:pt>
                <c:pt idx="610">
                  <c:v>2.4572352</c:v>
                </c:pt>
                <c:pt idx="611">
                  <c:v>2.43878175</c:v>
                </c:pt>
                <c:pt idx="612">
                  <c:v>2.4248179200000002</c:v>
                </c:pt>
                <c:pt idx="613">
                  <c:v>2.44781088</c:v>
                </c:pt>
                <c:pt idx="614">
                  <c:v>2.4501090899999998</c:v>
                </c:pt>
                <c:pt idx="615">
                  <c:v>2.43254378</c:v>
                </c:pt>
                <c:pt idx="616">
                  <c:v>2.4374937600000002</c:v>
                </c:pt>
                <c:pt idx="617">
                  <c:v>2.4461010600000002</c:v>
                </c:pt>
                <c:pt idx="618">
                  <c:v>2.43665552</c:v>
                </c:pt>
                <c:pt idx="619">
                  <c:v>2.4353219099999999</c:v>
                </c:pt>
                <c:pt idx="620">
                  <c:v>2.45200482</c:v>
                </c:pt>
                <c:pt idx="621">
                  <c:v>2.4362582499999998</c:v>
                </c:pt>
                <c:pt idx="622">
                  <c:v>2.4358254500000003</c:v>
                </c:pt>
                <c:pt idx="623">
                  <c:v>2.4533719999999999</c:v>
                </c:pt>
                <c:pt idx="624">
                  <c:v>2.4529632500000003</c:v>
                </c:pt>
                <c:pt idx="625">
                  <c:v>2.4300269999999999</c:v>
                </c:pt>
                <c:pt idx="626">
                  <c:v>2.4318</c:v>
                </c:pt>
              </c:numCache>
            </c:numRef>
          </c:yVal>
          <c:smooth val="1"/>
        </c:ser>
        <c:ser>
          <c:idx val="5"/>
          <c:order val="5"/>
          <c:tx>
            <c:v>161.4 C - Test 3</c:v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CHS_15Nov2015!$Y$27:$Y$653</c:f>
              <c:numCache>
                <c:formatCode>General</c:formatCode>
                <c:ptCount val="627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4.1008407298075485E-2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8.9039628514658034E-2</c:v>
                </c:pt>
                <c:pt idx="7">
                  <c:v>0.10605621973211701</c:v>
                </c:pt>
                <c:pt idx="8">
                  <c:v>0.12107326410567942</c:v>
                </c:pt>
                <c:pt idx="9">
                  <c:v>0.13809530769317349</c:v>
                </c:pt>
                <c:pt idx="10">
                  <c:v>0.15311716452306637</c:v>
                </c:pt>
                <c:pt idx="11">
                  <c:v>0.16914296609783905</c:v>
                </c:pt>
                <c:pt idx="12">
                  <c:v>0.18617319479486402</c:v>
                </c:pt>
                <c:pt idx="13">
                  <c:v>0.20120227609541308</c:v>
                </c:pt>
                <c:pt idx="14">
                  <c:v>0.21723578616574143</c:v>
                </c:pt>
                <c:pt idx="15">
                  <c:v>0.23327186738277211</c:v>
                </c:pt>
                <c:pt idx="16">
                  <c:v>0.24931052057124858</c:v>
                </c:pt>
                <c:pt idx="17">
                  <c:v>0.2643490945417511</c:v>
                </c:pt>
                <c:pt idx="18">
                  <c:v>0.28139554616358664</c:v>
                </c:pt>
                <c:pt idx="19">
                  <c:v>0.29744192021894306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0.34459304042998079</c:v>
                </c:pt>
                <c:pt idx="23">
                  <c:v>0.36165317745422343</c:v>
                </c:pt>
                <c:pt idx="24">
                  <c:v>0.37670865692440286</c:v>
                </c:pt>
                <c:pt idx="25">
                  <c:v>0.3927703337979993</c:v>
                </c:pt>
                <c:pt idx="26">
                  <c:v>0.40983869261633871</c:v>
                </c:pt>
                <c:pt idx="27">
                  <c:v>0.42590569203834205</c:v>
                </c:pt>
                <c:pt idx="28">
                  <c:v>0.44197527335990017</c:v>
                </c:pt>
                <c:pt idx="29">
                  <c:v>0.45704285147612878</c:v>
                </c:pt>
                <c:pt idx="30">
                  <c:v>0.47311743759014396</c:v>
                </c:pt>
                <c:pt idx="31">
                  <c:v>0.48919460804278486</c:v>
                </c:pt>
                <c:pt idx="32">
                  <c:v>0.50527436366515122</c:v>
                </c:pt>
                <c:pt idx="33">
                  <c:v>0.52236193752253524</c:v>
                </c:pt>
                <c:pt idx="34">
                  <c:v>0.53744163374549658</c:v>
                </c:pt>
                <c:pt idx="35">
                  <c:v>0.55352914986770285</c:v>
                </c:pt>
                <c:pt idx="36">
                  <c:v>0.56961925448810091</c:v>
                </c:pt>
                <c:pt idx="37">
                  <c:v>0.58571194843978636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0.6350119398801497</c:v>
                </c:pt>
                <c:pt idx="41">
                  <c:v>0.6501086342359973</c:v>
                </c:pt>
                <c:pt idx="42">
                  <c:v>0.66621428735503752</c:v>
                </c:pt>
                <c:pt idx="43">
                  <c:v>0.68131569332462827</c:v>
                </c:pt>
                <c:pt idx="44">
                  <c:v>0.69843337744446288</c:v>
                </c:pt>
                <c:pt idx="45">
                  <c:v>0.71353965010112586</c:v>
                </c:pt>
                <c:pt idx="46">
                  <c:v>0.73066285157728439</c:v>
                </c:pt>
                <c:pt idx="47">
                  <c:v>0.74678148475209727</c:v>
                </c:pt>
                <c:pt idx="48">
                  <c:v>0.76189506332361301</c:v>
                </c:pt>
                <c:pt idx="49">
                  <c:v>0.77902654750629297</c:v>
                </c:pt>
                <c:pt idx="50">
                  <c:v>0.79414500061496873</c:v>
                </c:pt>
                <c:pt idx="51">
                  <c:v>0.81128201105504172</c:v>
                </c:pt>
                <c:pt idx="52">
                  <c:v>0.8264053418462316</c:v>
                </c:pt>
                <c:pt idx="53">
                  <c:v>0.84354788211015752</c:v>
                </c:pt>
                <c:pt idx="54">
                  <c:v>0.8596847225518276</c:v>
                </c:pt>
                <c:pt idx="55">
                  <c:v>0.87481537577099056</c:v>
                </c:pt>
                <c:pt idx="56">
                  <c:v>0.8919662174653642</c:v>
                </c:pt>
                <c:pt idx="57">
                  <c:v>0.90710175624375866</c:v>
                </c:pt>
                <c:pt idx="58">
                  <c:v>0.92425813669325452</c:v>
                </c:pt>
                <c:pt idx="59">
                  <c:v>0.9393985641869107</c:v>
                </c:pt>
                <c:pt idx="60">
                  <c:v>0.95555088056514859</c:v>
                </c:pt>
                <c:pt idx="61">
                  <c:v>0.97271557585822488</c:v>
                </c:pt>
                <c:pt idx="62">
                  <c:v>0.98786334234902262</c:v>
                </c:pt>
                <c:pt idx="63">
                  <c:v>1.0050335853501451</c:v>
                </c:pt>
                <c:pt idx="64">
                  <c:v>1.0201862484596722</c:v>
                </c:pt>
                <c:pt idx="65">
                  <c:v>1.0373620427560892</c:v>
                </c:pt>
                <c:pt idx="66">
                  <c:v>1.0535301915382833</c:v>
                </c:pt>
                <c:pt idx="67">
                  <c:v>1.0686902055145293</c:v>
                </c:pt>
                <c:pt idx="68">
                  <c:v>1.0858743334875944</c:v>
                </c:pt>
                <c:pt idx="69">
                  <c:v>1.1010392520052188</c:v>
                </c:pt>
                <c:pt idx="70">
                  <c:v>1.1172177003250796</c:v>
                </c:pt>
                <c:pt idx="71">
                  <c:v>1.1333987664903846</c:v>
                </c:pt>
                <c:pt idx="72">
                  <c:v>1.1495824513484501</c:v>
                </c:pt>
                <c:pt idx="73">
                  <c:v>1.1647570349617025</c:v>
                </c:pt>
                <c:pt idx="74">
                  <c:v>1.18195768053422</c:v>
                </c:pt>
                <c:pt idx="75">
                  <c:v>1.198149226558638</c:v>
                </c:pt>
                <c:pt idx="76">
                  <c:v>1.2143433946692561</c:v>
                </c:pt>
                <c:pt idx="77">
                  <c:v>1.2305401857154392</c:v>
                </c:pt>
                <c:pt idx="78">
                  <c:v>1.2467396005470102</c:v>
                </c:pt>
                <c:pt idx="79">
                  <c:v>1.2629416400141602</c:v>
                </c:pt>
                <c:pt idx="80">
                  <c:v>1.2781334364733152</c:v>
                </c:pt>
                <c:pt idx="81">
                  <c:v>1.2953535962581741</c:v>
                </c:pt>
                <c:pt idx="82">
                  <c:v>1.31156351473751</c:v>
                </c:pt>
                <c:pt idx="83">
                  <c:v>1.3277760612574374</c:v>
                </c:pt>
                <c:pt idx="84">
                  <c:v>1.3439912366702162</c:v>
                </c:pt>
                <c:pt idx="85">
                  <c:v>1.3591953519466971</c:v>
                </c:pt>
                <c:pt idx="86">
                  <c:v>1.3764294775855788</c:v>
                </c:pt>
                <c:pt idx="87">
                  <c:v>1.3936665738873011</c:v>
                </c:pt>
                <c:pt idx="88">
                  <c:v>1.4088782443101577</c:v>
                </c:pt>
                <c:pt idx="89">
                  <c:v>1.4251065769860265</c:v>
                </c:pt>
                <c:pt idx="90">
                  <c:v>1.4403230310743742</c:v>
                </c:pt>
                <c:pt idx="91">
                  <c:v>1.457571145238775</c:v>
                </c:pt>
                <c:pt idx="92">
                  <c:v>1.4727925404612456</c:v>
                </c:pt>
                <c:pt idx="93">
                  <c:v>1.4900462563962429</c:v>
                </c:pt>
                <c:pt idx="94">
                  <c:v>1.5052725959628794</c:v>
                </c:pt>
                <c:pt idx="95">
                  <c:v>1.5215165806480377</c:v>
                </c:pt>
                <c:pt idx="96">
                  <c:v>1.5377632044322811</c:v>
                </c:pt>
                <c:pt idx="97">
                  <c:v>1.5540124681732668</c:v>
                </c:pt>
                <c:pt idx="98">
                  <c:v>1.5712802044667389</c:v>
                </c:pt>
                <c:pt idx="99">
                  <c:v>1.5865189189582745</c:v>
                </c:pt>
                <c:pt idx="100">
                  <c:v>1.6027761077197251</c:v>
                </c:pt>
                <c:pt idx="101">
                  <c:v>1.6190359398727754</c:v>
                </c:pt>
                <c:pt idx="102">
                  <c:v>1.6352984162772102</c:v>
                </c:pt>
                <c:pt idx="103">
                  <c:v>1.6515635377931885</c:v>
                </c:pt>
                <c:pt idx="104">
                  <c:v>1.6678313052813336</c:v>
                </c:pt>
                <c:pt idx="105">
                  <c:v>1.6841017196026555</c:v>
                </c:pt>
                <c:pt idx="106">
                  <c:v>1.6993576376571105</c:v>
                </c:pt>
                <c:pt idx="107">
                  <c:v>1.7166504921910068</c:v>
                </c:pt>
                <c:pt idx="108">
                  <c:v>1.7319113770467254</c:v>
                </c:pt>
                <c:pt idx="109">
                  <c:v>1.7492098624548349</c:v>
                </c:pt>
                <c:pt idx="110">
                  <c:v>1.765493523872071</c:v>
                </c:pt>
                <c:pt idx="111">
                  <c:v>1.7807618649964712</c:v>
                </c:pt>
                <c:pt idx="112">
                  <c:v>1.7980688035949488</c:v>
                </c:pt>
                <c:pt idx="113">
                  <c:v>1.8133421196142834</c:v>
                </c:pt>
                <c:pt idx="114">
                  <c:v>1.8296362283116647</c:v>
                </c:pt>
                <c:pt idx="115">
                  <c:v>1.8449143668529855</c:v>
                </c:pt>
                <c:pt idx="116">
                  <c:v>1.8622324128094645</c:v>
                </c:pt>
                <c:pt idx="117">
                  <c:v>1.8795534584325924</c:v>
                </c:pt>
                <c:pt idx="118">
                  <c:v>1.8948392258843074</c:v>
                </c:pt>
                <c:pt idx="119">
                  <c:v>1.9111466203045921</c:v>
                </c:pt>
                <c:pt idx="120">
                  <c:v>1.9274566744697457</c:v>
                </c:pt>
                <c:pt idx="121">
                  <c:v>1.9437693892475096</c:v>
                </c:pt>
                <c:pt idx="122">
                  <c:v>1.9590649765004149</c:v>
                </c:pt>
                <c:pt idx="123">
                  <c:v>1.9764028041140518</c:v>
                </c:pt>
                <c:pt idx="124">
                  <c:v>1.993743638251626</c:v>
                </c:pt>
                <c:pt idx="125">
                  <c:v>2.0090468718547436</c:v>
                </c:pt>
                <c:pt idx="126">
                  <c:v>2.0253729027268021</c:v>
                </c:pt>
                <c:pt idx="127">
                  <c:v>2.0417015994269194</c:v>
                </c:pt>
                <c:pt idx="128">
                  <c:v>2.0580329628258505</c:v>
                </c:pt>
                <c:pt idx="129">
                  <c:v>2.0733460386912279</c:v>
                </c:pt>
                <c:pt idx="130">
                  <c:v>2.0907036932051701</c:v>
                </c:pt>
                <c:pt idx="131">
                  <c:v>2.1070430619291693</c:v>
                </c:pt>
                <c:pt idx="132">
                  <c:v>2.1233851008391578</c:v>
                </c:pt>
                <c:pt idx="133">
                  <c:v>2.139729810808026</c:v>
                </c:pt>
                <c:pt idx="134">
                  <c:v>2.1550554030444462</c:v>
                </c:pt>
                <c:pt idx="135">
                  <c:v>2.1724272474159716</c:v>
                </c:pt>
                <c:pt idx="136">
                  <c:v>2.1877578519317304</c:v>
                </c:pt>
                <c:pt idx="137">
                  <c:v>2.2041130876880279</c:v>
                </c:pt>
                <c:pt idx="138">
                  <c:v>2.2204709988192506</c:v>
                </c:pt>
                <c:pt idx="139">
                  <c:v>2.2368315862008346</c:v>
                </c:pt>
                <c:pt idx="140">
                  <c:v>2.2531948507086019</c:v>
                </c:pt>
                <c:pt idx="141">
                  <c:v>2.2685378433382621</c:v>
                </c:pt>
                <c:pt idx="142">
                  <c:v>2.2859294146082556</c:v>
                </c:pt>
                <c:pt idx="143">
                  <c:v>2.3023007157539817</c:v>
                </c:pt>
                <c:pt idx="144">
                  <c:v>2.3186746975335804</c:v>
                </c:pt>
                <c:pt idx="145">
                  <c:v>2.3360749913353835</c:v>
                </c:pt>
                <c:pt idx="146">
                  <c:v>2.3514307065068025</c:v>
                </c:pt>
                <c:pt idx="147">
                  <c:v>2.3678127354577145</c:v>
                </c:pt>
                <c:pt idx="148">
                  <c:v>2.3841974485570869</c:v>
                </c:pt>
                <c:pt idx="149">
                  <c:v>2.4005848466846222</c:v>
                </c:pt>
                <c:pt idx="150">
                  <c:v>2.4169749307204986</c:v>
                </c:pt>
                <c:pt idx="151">
                  <c:v>2.4333677015452841</c:v>
                </c:pt>
                <c:pt idx="152">
                  <c:v>2.4497631600400234</c:v>
                </c:pt>
                <c:pt idx="153">
                  <c:v>2.4661613070861623</c:v>
                </c:pt>
                <c:pt idx="154">
                  <c:v>2.4825621435655778</c:v>
                </c:pt>
                <c:pt idx="155">
                  <c:v>2.4979403711013806</c:v>
                </c:pt>
                <c:pt idx="156">
                  <c:v>2.5153718883540161</c:v>
                </c:pt>
                <c:pt idx="157">
                  <c:v>2.53178079842899</c:v>
                </c:pt>
                <c:pt idx="158">
                  <c:v>2.5481924014691426</c:v>
                </c:pt>
                <c:pt idx="159">
                  <c:v>2.5646066983585603</c:v>
                </c:pt>
                <c:pt idx="160">
                  <c:v>2.5799975490412557</c:v>
                </c:pt>
                <c:pt idx="161">
                  <c:v>2.5974433772235721</c:v>
                </c:pt>
                <c:pt idx="162">
                  <c:v>2.6128392829694551</c:v>
                </c:pt>
                <c:pt idx="163">
                  <c:v>2.6292641954923988</c:v>
                </c:pt>
                <c:pt idx="164">
                  <c:v>2.645691806236032</c:v>
                </c:pt>
                <c:pt idx="165">
                  <c:v>2.6621221160870281</c:v>
                </c:pt>
                <c:pt idx="166">
                  <c:v>2.6795822787163117</c:v>
                </c:pt>
                <c:pt idx="167">
                  <c:v>2.6949908366598612</c:v>
                </c:pt>
                <c:pt idx="168">
                  <c:v>2.7114292491571996</c:v>
                </c:pt>
                <c:pt idx="169">
                  <c:v>2.727870364312861</c:v>
                </c:pt>
                <c:pt idx="170">
                  <c:v>2.744314183015709</c:v>
                </c:pt>
                <c:pt idx="171">
                  <c:v>2.7617887036672615</c:v>
                </c:pt>
                <c:pt idx="172">
                  <c:v>2.7772099346204735</c:v>
                </c:pt>
                <c:pt idx="173">
                  <c:v>2.793661869302265</c:v>
                </c:pt>
                <c:pt idx="174">
                  <c:v>2.8101165110909934</c:v>
                </c:pt>
                <c:pt idx="175">
                  <c:v>2.8265738608776716</c:v>
                </c:pt>
                <c:pt idx="176">
                  <c:v>2.8430339195537986</c:v>
                </c:pt>
                <c:pt idx="177">
                  <c:v>2.8594966880112795</c:v>
                </c:pt>
                <c:pt idx="178">
                  <c:v>2.8749329952656066</c:v>
                </c:pt>
                <c:pt idx="179">
                  <c:v>2.8924303578401611</c:v>
                </c:pt>
                <c:pt idx="180">
                  <c:v>2.9089012609975975</c:v>
                </c:pt>
                <c:pt idx="181">
                  <c:v>2.9243451969668466</c:v>
                </c:pt>
                <c:pt idx="182">
                  <c:v>2.9418512082668902</c:v>
                </c:pt>
                <c:pt idx="183">
                  <c:v>2.9573002342365413</c:v>
                </c:pt>
                <c:pt idx="184">
                  <c:v>2.9737818263956433</c:v>
                </c:pt>
                <c:pt idx="185">
                  <c:v>2.990266135431348</c:v>
                </c:pt>
                <c:pt idx="186">
                  <c:v>3.0067531622394972</c:v>
                </c:pt>
                <c:pt idx="187">
                  <c:v>3.0242736070974914</c:v>
                </c:pt>
                <c:pt idx="188">
                  <c:v>3.0397353727588494</c:v>
                </c:pt>
                <c:pt idx="189">
                  <c:v>3.0562305582639979</c:v>
                </c:pt>
                <c:pt idx="190">
                  <c:v>3.0727284651294826</c:v>
                </c:pt>
                <c:pt idx="191">
                  <c:v>3.0892290942534104</c:v>
                </c:pt>
                <c:pt idx="192">
                  <c:v>3.1057324465342968</c:v>
                </c:pt>
                <c:pt idx="193">
                  <c:v>3.122238522871104</c:v>
                </c:pt>
                <c:pt idx="194">
                  <c:v>3.1387473241632726</c:v>
                </c:pt>
                <c:pt idx="195">
                  <c:v>3.1552588513106423</c:v>
                </c:pt>
                <c:pt idx="196">
                  <c:v>3.1717731052135463</c:v>
                </c:pt>
                <c:pt idx="197">
                  <c:v>3.1872576954964189</c:v>
                </c:pt>
                <c:pt idx="198">
                  <c:v>3.2048097968893789</c:v>
                </c:pt>
                <c:pt idx="199">
                  <c:v>3.2202995040099864</c:v>
                </c:pt>
                <c:pt idx="200">
                  <c:v>3.2378574064021719</c:v>
                </c:pt>
                <c:pt idx="201">
                  <c:v>3.2543853076029521</c:v>
                </c:pt>
                <c:pt idx="202">
                  <c:v>3.2709159409704784</c:v>
                </c:pt>
                <c:pt idx="203">
                  <c:v>3.2874493074082118</c:v>
                </c:pt>
                <c:pt idx="204">
                  <c:v>3.3029518214302764</c:v>
                </c:pt>
                <c:pt idx="205">
                  <c:v>3.3205242431102469</c:v>
                </c:pt>
                <c:pt idx="206">
                  <c:v>3.3360318858245592</c:v>
                </c:pt>
                <c:pt idx="207">
                  <c:v>3.3525760225168573</c:v>
                </c:pt>
                <c:pt idx="208">
                  <c:v>3.3701571673015027</c:v>
                </c:pt>
                <c:pt idx="209">
                  <c:v>3.3856725094200715</c:v>
                </c:pt>
                <c:pt idx="210">
                  <c:v>3.4032594744207882</c:v>
                </c:pt>
                <c:pt idx="211">
                  <c:v>3.4187799537243415</c:v>
                </c:pt>
                <c:pt idx="212">
                  <c:v>3.4353377871696638</c:v>
                </c:pt>
                <c:pt idx="213">
                  <c:v>3.4518983626875146</c:v>
                </c:pt>
                <c:pt idx="214">
                  <c:v>3.4684616811862288</c:v>
                </c:pt>
                <c:pt idx="215">
                  <c:v>3.4860632136003726</c:v>
                </c:pt>
                <c:pt idx="216">
                  <c:v>3.5015965507619864</c:v>
                </c:pt>
                <c:pt idx="217">
                  <c:v>3.5192039169008669</c:v>
                </c:pt>
                <c:pt idx="218">
                  <c:v>3.5347424031727996</c:v>
                </c:pt>
                <c:pt idx="219">
                  <c:v>3.5513194502170435</c:v>
                </c:pt>
                <c:pt idx="220">
                  <c:v>3.5678992457018026</c:v>
                </c:pt>
                <c:pt idx="221">
                  <c:v>3.5844817905385762</c:v>
                </c:pt>
                <c:pt idx="222">
                  <c:v>3.602103757921344</c:v>
                </c:pt>
                <c:pt idx="223">
                  <c:v>3.6176551319165737</c:v>
                </c:pt>
                <c:pt idx="224">
                  <c:v>3.6352829465798271</c:v>
                </c:pt>
                <c:pt idx="225">
                  <c:v>3.6508394816523051</c:v>
                </c:pt>
                <c:pt idx="226">
                  <c:v>3.6674357869379373</c:v>
                </c:pt>
                <c:pt idx="227">
                  <c:v>3.6850723798014093</c:v>
                </c:pt>
                <c:pt idx="228">
                  <c:v>3.7006366629160086</c:v>
                </c:pt>
                <c:pt idx="229">
                  <c:v>3.7182791127715951</c:v>
                </c:pt>
                <c:pt idx="230">
                  <c:v>3.7338485655367806</c:v>
                </c:pt>
                <c:pt idx="231">
                  <c:v>3.7504586541275096</c:v>
                </c:pt>
                <c:pt idx="232">
                  <c:v>3.7670715021270023</c:v>
                </c:pt>
                <c:pt idx="233">
                  <c:v>3.7836871104522691</c:v>
                </c:pt>
                <c:pt idx="234">
                  <c:v>3.799266751009541</c:v>
                </c:pt>
                <c:pt idx="235">
                  <c:v>3.8169266117503016</c:v>
                </c:pt>
                <c:pt idx="236">
                  <c:v>3.8335505065593369</c:v>
                </c:pt>
                <c:pt idx="237">
                  <c:v>3.8501771653666377</c:v>
                </c:pt>
                <c:pt idx="238">
                  <c:v>3.8668065890914995</c:v>
                </c:pt>
                <c:pt idx="239">
                  <c:v>3.883438778653634</c:v>
                </c:pt>
                <c:pt idx="240">
                  <c:v>3.9000737349732555</c:v>
                </c:pt>
                <c:pt idx="241">
                  <c:v>3.9156715201193912</c:v>
                </c:pt>
                <c:pt idx="242">
                  <c:v>3.9333519515679747</c:v>
                </c:pt>
                <c:pt idx="243">
                  <c:v>3.9499952136857654</c:v>
                </c:pt>
                <c:pt idx="244">
                  <c:v>3.966641246246382</c:v>
                </c:pt>
                <c:pt idx="245">
                  <c:v>3.9832900501723389</c:v>
                </c:pt>
                <c:pt idx="246">
                  <c:v>3.9989008216363282</c:v>
                </c:pt>
                <c:pt idx="247">
                  <c:v>4.0165959758124972</c:v>
                </c:pt>
                <c:pt idx="248">
                  <c:v>4.0322119478604082</c:v>
                </c:pt>
                <c:pt idx="249">
                  <c:v>4.0488716730134806</c:v>
                </c:pt>
                <c:pt idx="250">
                  <c:v>4.0665756726014894</c:v>
                </c:pt>
                <c:pt idx="251">
                  <c:v>4.0821994520255167</c:v>
                </c:pt>
                <c:pt idx="252">
                  <c:v>4.0999093534693243</c:v>
                </c:pt>
                <c:pt idx="253">
                  <c:v>4.1155383421492813</c:v>
                </c:pt>
                <c:pt idx="254">
                  <c:v>4.1322119561937383</c:v>
                </c:pt>
                <c:pt idx="255">
                  <c:v>4.1478459946540482</c:v>
                </c:pt>
                <c:pt idx="256">
                  <c:v>4.165567526883251</c:v>
                </c:pt>
                <c:pt idx="257">
                  <c:v>4.1822494853838661</c:v>
                </c:pt>
                <c:pt idx="258">
                  <c:v>4.1989342272261974</c:v>
                </c:pt>
                <c:pt idx="259">
                  <c:v>4.2156217533391755</c:v>
                </c:pt>
                <c:pt idx="260">
                  <c:v>4.2312688385799087</c:v>
                </c:pt>
                <c:pt idx="261">
                  <c:v>4.2490051620952114</c:v>
                </c:pt>
                <c:pt idx="262">
                  <c:v>4.2657010465984797</c:v>
                </c:pt>
                <c:pt idx="263">
                  <c:v>4.2823997190928162</c:v>
                </c:pt>
                <c:pt idx="264">
                  <c:v>4.3001451144702569</c:v>
                </c:pt>
                <c:pt idx="265">
                  <c:v>4.3158054317802996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4.3659349340415359</c:v>
                </c:pt>
                <c:pt idx="269">
                  <c:v>4.3826503540553885</c:v>
                </c:pt>
                <c:pt idx="270">
                  <c:v>4.3993685685890132</c:v>
                </c:pt>
                <c:pt idx="271">
                  <c:v>4.4160895785769778</c:v>
                </c:pt>
                <c:pt idx="272">
                  <c:v>4.4328133849542724</c:v>
                </c:pt>
                <c:pt idx="273">
                  <c:v>4.4495399886564018</c:v>
                </c:pt>
                <c:pt idx="274">
                  <c:v>4.4662693906193054</c:v>
                </c:pt>
                <c:pt idx="275">
                  <c:v>4.4830015917793942</c:v>
                </c:pt>
                <c:pt idx="276">
                  <c:v>4.4997365930735809</c:v>
                </c:pt>
                <c:pt idx="277">
                  <c:v>4.5164743954392055</c:v>
                </c:pt>
                <c:pt idx="278">
                  <c:v>4.5332149998141222</c:v>
                </c:pt>
                <c:pt idx="279">
                  <c:v>4.5489118620435978</c:v>
                </c:pt>
                <c:pt idx="280">
                  <c:v>4.5667046183454776</c:v>
                </c:pt>
                <c:pt idx="281">
                  <c:v>4.5834536343799357</c:v>
                </c:pt>
                <c:pt idx="282">
                  <c:v>4.6002054561797321</c:v>
                </c:pt>
                <c:pt idx="283">
                  <c:v>4.6169600846850454</c:v>
                </c:pt>
                <c:pt idx="284">
                  <c:v>4.6337175208365275</c:v>
                </c:pt>
                <c:pt idx="285">
                  <c:v>4.6504777655753395</c:v>
                </c:pt>
                <c:pt idx="286">
                  <c:v>4.6672408198430668</c:v>
                </c:pt>
                <c:pt idx="287">
                  <c:v>4.6840066845818171</c:v>
                </c:pt>
                <c:pt idx="288">
                  <c:v>4.7007753607341245</c:v>
                </c:pt>
                <c:pt idx="289">
                  <c:v>4.7175468492430443</c:v>
                </c:pt>
                <c:pt idx="290">
                  <c:v>4.7343211510520584</c:v>
                </c:pt>
                <c:pt idx="291">
                  <c:v>4.7510982671051734</c:v>
                </c:pt>
                <c:pt idx="292">
                  <c:v>4.7689270375440556</c:v>
                </c:pt>
                <c:pt idx="293">
                  <c:v>4.7846609457219573</c:v>
                </c:pt>
                <c:pt idx="294">
                  <c:v>4.8014465101759773</c:v>
                </c:pt>
                <c:pt idx="295">
                  <c:v>4.8182348926547549</c:v>
                </c:pt>
                <c:pt idx="296">
                  <c:v>4.8350260941046725</c:v>
                </c:pt>
                <c:pt idx="297">
                  <c:v>4.8518201154725444</c:v>
                </c:pt>
                <c:pt idx="298">
                  <c:v>4.8686169577057088</c:v>
                </c:pt>
                <c:pt idx="299">
                  <c:v>4.886466694469485</c:v>
                </c:pt>
                <c:pt idx="300">
                  <c:v>4.9022191085595104</c:v>
                </c:pt>
                <c:pt idx="301">
                  <c:v>4.9190244190771786</c:v>
                </c:pt>
                <c:pt idx="302">
                  <c:v>4.9358325542541497</c:v>
                </c:pt>
                <c:pt idx="303">
                  <c:v>4.952643515040152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5.0041446696992198</c:v>
                </c:pt>
                <c:pt idx="307">
                  <c:v>5.0199156332852093</c:v>
                </c:pt>
                <c:pt idx="308">
                  <c:v>5.0367407363786612</c:v>
                </c:pt>
                <c:pt idx="309">
                  <c:v>5.0535686707894216</c:v>
                </c:pt>
                <c:pt idx="310">
                  <c:v>5.070399437470579</c:v>
                </c:pt>
                <c:pt idx="311">
                  <c:v>5.0872330373756549</c:v>
                </c:pt>
                <c:pt idx="312">
                  <c:v>5.1040694714587005</c:v>
                </c:pt>
                <c:pt idx="313">
                  <c:v>5.1209087406742038</c:v>
                </c:pt>
                <c:pt idx="314">
                  <c:v>5.1377508459771777</c:v>
                </c:pt>
                <c:pt idx="315">
                  <c:v>5.1545957883230757</c:v>
                </c:pt>
                <c:pt idx="316">
                  <c:v>5.1703904992337391</c:v>
                </c:pt>
                <c:pt idx="317">
                  <c:v>5.1882941879680118</c:v>
                </c:pt>
                <c:pt idx="318">
                  <c:v>5.205147647180393</c:v>
                </c:pt>
                <c:pt idx="319">
                  <c:v>5.2220039472624507</c:v>
                </c:pt>
                <c:pt idx="320">
                  <c:v>5.2388630891720549</c:v>
                </c:pt>
                <c:pt idx="321">
                  <c:v>5.2557250738676071</c:v>
                </c:pt>
                <c:pt idx="322">
                  <c:v>5.2725899023079439</c:v>
                </c:pt>
                <c:pt idx="323">
                  <c:v>5.2884032625217996</c:v>
                </c:pt>
                <c:pt idx="324">
                  <c:v>5.3063280942608966</c:v>
                </c:pt>
                <c:pt idx="325">
                  <c:v>5.3232014596936628</c:v>
                </c:pt>
                <c:pt idx="326">
                  <c:v>5.3390228259543751</c:v>
                </c:pt>
                <c:pt idx="327">
                  <c:v>5.3569567342757765</c:v>
                </c:pt>
                <c:pt idx="328">
                  <c:v>5.3727834424062824</c:v>
                </c:pt>
                <c:pt idx="329">
                  <c:v>5.3907234068910572</c:v>
                </c:pt>
                <c:pt idx="330">
                  <c:v>5.4065554604997939</c:v>
                </c:pt>
                <c:pt idx="331">
                  <c:v>5.4245014852395776</c:v>
                </c:pt>
                <c:pt idx="332">
                  <c:v>5.4413948039722149</c:v>
                </c:pt>
                <c:pt idx="333">
                  <c:v>5.4582909770292281</c:v>
                </c:pt>
                <c:pt idx="334">
                  <c:v>5.4751900053753104</c:v>
                </c:pt>
                <c:pt idx="335">
                  <c:v>5.492091889975681</c:v>
                </c:pt>
                <c:pt idx="336">
                  <c:v>5.5089966317960011</c:v>
                </c:pt>
                <c:pt idx="337">
                  <c:v>5.5248474230478486</c:v>
                </c:pt>
                <c:pt idx="338">
                  <c:v>5.5428146909617251</c:v>
                </c:pt>
                <c:pt idx="339">
                  <c:v>5.5597280102409492</c:v>
                </c:pt>
                <c:pt idx="340">
                  <c:v>5.5766441906077642</c:v>
                </c:pt>
                <c:pt idx="341">
                  <c:v>5.5935632330303307</c:v>
                </c:pt>
                <c:pt idx="342">
                  <c:v>5.6094274354908231</c:v>
                </c:pt>
                <c:pt idx="343">
                  <c:v>5.6274099079176754</c:v>
                </c:pt>
                <c:pt idx="344">
                  <c:v>5.6432794812181539</c:v>
                </c:pt>
                <c:pt idx="345">
                  <c:v>5.6602098024056291</c:v>
                </c:pt>
                <c:pt idx="346">
                  <c:v>5.6782014098984535</c:v>
                </c:pt>
                <c:pt idx="347">
                  <c:v>5.6951376450138724</c:v>
                </c:pt>
                <c:pt idx="348">
                  <c:v>5.7120767489757833</c:v>
                </c:pt>
                <c:pt idx="349">
                  <c:v>5.7279597652998522</c:v>
                </c:pt>
                <c:pt idx="350">
                  <c:v>5.7449044304185044</c:v>
                </c:pt>
                <c:pt idx="351">
                  <c:v>5.7618519672405126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5.8307308861274683</c:v>
                </c:pt>
                <c:pt idx="356">
                  <c:v>5.8466327609920175</c:v>
                </c:pt>
                <c:pt idx="357">
                  <c:v>5.864657943280716</c:v>
                </c:pt>
                <c:pt idx="358">
                  <c:v>5.8805652145279295</c:v>
                </c:pt>
                <c:pt idx="359">
                  <c:v>5.8985965147926294</c:v>
                </c:pt>
                <c:pt idx="360">
                  <c:v>5.9155701208759899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5.9665082321734983</c:v>
                </c:pt>
                <c:pt idx="364">
                  <c:v>5.983493370218584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6.0344661009118985</c:v>
                </c:pt>
                <c:pt idx="368">
                  <c:v>6.05146278659912</c:v>
                </c:pt>
                <c:pt idx="369">
                  <c:v>6.0684623616506892</c:v>
                </c:pt>
                <c:pt idx="370">
                  <c:v>6.085464827049119</c:v>
                </c:pt>
                <c:pt idx="371">
                  <c:v>6.1024701837774611</c:v>
                </c:pt>
                <c:pt idx="372">
                  <c:v>6.1184153324997537</c:v>
                </c:pt>
                <c:pt idx="373">
                  <c:v>6.1364895751584543</c:v>
                </c:pt>
                <c:pt idx="374">
                  <c:v>6.1535036117796693</c:v>
                </c:pt>
                <c:pt idx="375">
                  <c:v>6.1694569005839943</c:v>
                </c:pt>
                <c:pt idx="376">
                  <c:v>6.1875403718087529</c:v>
                </c:pt>
                <c:pt idx="377">
                  <c:v>6.203499091953268</c:v>
                </c:pt>
                <c:pt idx="378">
                  <c:v>6.2215887207927745</c:v>
                </c:pt>
                <c:pt idx="379">
                  <c:v>6.238617243609565</c:v>
                </c:pt>
                <c:pt idx="380">
                  <c:v>6.2556486666261293</c:v>
                </c:pt>
                <c:pt idx="381">
                  <c:v>6.2726829908305008</c:v>
                </c:pt>
                <c:pt idx="382">
                  <c:v>6.2897202172112703</c:v>
                </c:pt>
                <c:pt idx="383">
                  <c:v>6.3067603467574802</c:v>
                </c:pt>
                <c:pt idx="384">
                  <c:v>6.322738105751009</c:v>
                </c:pt>
                <c:pt idx="385">
                  <c:v>6.3408493193050894</c:v>
                </c:pt>
                <c:pt idx="386">
                  <c:v>6.3578981642871328</c:v>
                </c:pt>
                <c:pt idx="387">
                  <c:v>6.3749499163959804</c:v>
                </c:pt>
                <c:pt idx="388">
                  <c:v>6.392004576623207</c:v>
                </c:pt>
                <c:pt idx="389">
                  <c:v>6.4079959626307055</c:v>
                </c:pt>
                <c:pt idx="390">
                  <c:v>6.4261226254017911</c:v>
                </c:pt>
                <c:pt idx="391">
                  <c:v>6.4421194687254939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6.4943936640664957</c:v>
                </c:pt>
                <c:pt idx="395">
                  <c:v>6.5114687089299679</c:v>
                </c:pt>
                <c:pt idx="396">
                  <c:v>6.5274792118540619</c:v>
                </c:pt>
                <c:pt idx="397">
                  <c:v>6.5445599075069234</c:v>
                </c:pt>
                <c:pt idx="398">
                  <c:v>6.5616435211598354</c:v>
                </c:pt>
                <c:pt idx="399">
                  <c:v>6.5787300538099904</c:v>
                </c:pt>
                <c:pt idx="400">
                  <c:v>6.5968876942211079</c:v>
                </c:pt>
                <c:pt idx="401">
                  <c:v>6.6129118800932201</c:v>
                </c:pt>
                <c:pt idx="402">
                  <c:v>6.6310757287421387</c:v>
                </c:pt>
                <c:pt idx="403">
                  <c:v>6.6471053943442051</c:v>
                </c:pt>
                <c:pt idx="404">
                  <c:v>6.6642065369559749</c:v>
                </c:pt>
                <c:pt idx="405">
                  <c:v>6.6813106045587336</c:v>
                </c:pt>
                <c:pt idx="406">
                  <c:v>6.6984175981532594</c:v>
                </c:pt>
                <c:pt idx="407">
                  <c:v>6.7165969859857091</c:v>
                </c:pt>
                <c:pt idx="408">
                  <c:v>6.732640367323163</c:v>
                </c:pt>
                <c:pt idx="409">
                  <c:v>6.7508259782760911</c:v>
                </c:pt>
                <c:pt idx="410">
                  <c:v>6.7668748524820135</c:v>
                </c:pt>
                <c:pt idx="411">
                  <c:v>6.7850666908174428</c:v>
                </c:pt>
                <c:pt idx="412">
                  <c:v>6.8011210616543751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6.8535833087770879</c:v>
                </c:pt>
                <c:pt idx="416">
                  <c:v>6.8707198009790842</c:v>
                </c:pt>
                <c:pt idx="417">
                  <c:v>6.8878592302780399</c:v>
                </c:pt>
                <c:pt idx="418">
                  <c:v>6.9050015976809567</c:v>
                </c:pt>
                <c:pt idx="419">
                  <c:v>6.921075236412312</c:v>
                </c:pt>
                <c:pt idx="420">
                  <c:v>6.9382232992591177</c:v>
                </c:pt>
                <c:pt idx="421">
                  <c:v>6.9564463385909159</c:v>
                </c:pt>
                <c:pt idx="422">
                  <c:v>6.9736004684897379</c:v>
                </c:pt>
                <c:pt idx="423">
                  <c:v>6.9907575415351753</c:v>
                </c:pt>
                <c:pt idx="424">
                  <c:v>7.0068449713884569</c:v>
                </c:pt>
                <c:pt idx="425">
                  <c:v>7.0250805211067284</c:v>
                </c:pt>
                <c:pt idx="426">
                  <c:v>7.041173474037385</c:v>
                </c:pt>
                <c:pt idx="427">
                  <c:v>7.0594152853925287</c:v>
                </c:pt>
                <c:pt idx="428">
                  <c:v>7.0765870893327172</c:v>
                </c:pt>
                <c:pt idx="429">
                  <c:v>7.0937618424878623</c:v>
                </c:pt>
                <c:pt idx="430">
                  <c:v>7.1109395458711715</c:v>
                </c:pt>
                <c:pt idx="431">
                  <c:v>7.1281202004963644</c:v>
                </c:pt>
                <c:pt idx="432">
                  <c:v>7.1453038073777284</c:v>
                </c:pt>
                <c:pt idx="433">
                  <c:v>7.1624903675300198</c:v>
                </c:pt>
                <c:pt idx="434">
                  <c:v>7.1796798819685685</c:v>
                </c:pt>
                <c:pt idx="435">
                  <c:v>7.1968723517091826</c:v>
                </c:pt>
                <c:pt idx="436">
                  <c:v>7.2140677777682374</c:v>
                </c:pt>
                <c:pt idx="437">
                  <c:v>7.2323411583407378</c:v>
                </c:pt>
                <c:pt idx="438">
                  <c:v>7.2484675029096595</c:v>
                </c:pt>
                <c:pt idx="439">
                  <c:v>7.2656718040273693</c:v>
                </c:pt>
                <c:pt idx="440">
                  <c:v>7.282879065534158</c:v>
                </c:pt>
                <c:pt idx="441">
                  <c:v>7.3011650257324758</c:v>
                </c:pt>
                <c:pt idx="442">
                  <c:v>7.318378396260508</c:v>
                </c:pt>
                <c:pt idx="443">
                  <c:v>7.3345186225815162</c:v>
                </c:pt>
                <c:pt idx="444">
                  <c:v>7.3528140288712835</c:v>
                </c:pt>
                <c:pt idx="445">
                  <c:v>7.368959814587198</c:v>
                </c:pt>
                <c:pt idx="446">
                  <c:v>7.3861848598455353</c:v>
                </c:pt>
                <c:pt idx="447">
                  <c:v>7.4034128726368689</c:v>
                </c:pt>
                <c:pt idx="448">
                  <c:v>7.4206438539838935</c:v>
                </c:pt>
                <c:pt idx="449">
                  <c:v>7.4389550254653214</c:v>
                </c:pt>
                <c:pt idx="450">
                  <c:v>7.4551147264382873</c:v>
                </c:pt>
                <c:pt idx="451">
                  <c:v>7.4734322116065481</c:v>
                </c:pt>
                <c:pt idx="452">
                  <c:v>7.4895974854006591</c:v>
                </c:pt>
                <c:pt idx="453">
                  <c:v>7.5079212886111693</c:v>
                </c:pt>
                <c:pt idx="454">
                  <c:v>7.5240921390714295</c:v>
                </c:pt>
                <c:pt idx="455">
                  <c:v>7.5424222646841139</c:v>
                </c:pt>
                <c:pt idx="456">
                  <c:v>7.5596772174375753</c:v>
                </c:pt>
                <c:pt idx="457">
                  <c:v>7.5758564401151505</c:v>
                </c:pt>
                <c:pt idx="458">
                  <c:v>7.5941960575158314</c:v>
                </c:pt>
                <c:pt idx="459">
                  <c:v>7.6103808664894901</c:v>
                </c:pt>
                <c:pt idx="460">
                  <c:v>7.6276475504657331</c:v>
                </c:pt>
                <c:pt idx="461">
                  <c:v>7.6449172163406258</c:v>
                </c:pt>
                <c:pt idx="462">
                  <c:v>7.6621898651442617</c:v>
                </c:pt>
                <c:pt idx="463">
                  <c:v>7.6805453240552772</c:v>
                </c:pt>
                <c:pt idx="464">
                  <c:v>7.6967441156608443</c:v>
                </c:pt>
                <c:pt idx="465">
                  <c:v>7.714025719436675</c:v>
                </c:pt>
                <c:pt idx="466">
                  <c:v>7.7313103102670251</c:v>
                </c:pt>
                <c:pt idx="467">
                  <c:v>7.7485978891846523</c:v>
                </c:pt>
                <c:pt idx="468">
                  <c:v>7.7658884572228928</c:v>
                </c:pt>
                <c:pt idx="469">
                  <c:v>7.783182015415588</c:v>
                </c:pt>
                <c:pt idx="470">
                  <c:v>7.8015596984739002</c:v>
                </c:pt>
                <c:pt idx="471">
                  <c:v>7.817778106402395</c:v>
                </c:pt>
                <c:pt idx="472">
                  <c:v>7.836162149105153</c:v>
                </c:pt>
                <c:pt idx="473">
                  <c:v>7.8523861704266658</c:v>
                </c:pt>
                <c:pt idx="474">
                  <c:v>7.8707765771769331</c:v>
                </c:pt>
                <c:pt idx="475">
                  <c:v>7.8870062157785039</c:v>
                </c:pt>
                <c:pt idx="476">
                  <c:v>7.9043207340452852</c:v>
                </c:pt>
                <c:pt idx="477">
                  <c:v>7.9227206951325737</c:v>
                </c:pt>
                <c:pt idx="478">
                  <c:v>7.9400413988294671</c:v>
                </c:pt>
                <c:pt idx="479">
                  <c:v>7.9573651031138466</c:v>
                </c:pt>
                <c:pt idx="480">
                  <c:v>7.97360880194808</c:v>
                </c:pt>
                <c:pt idx="481">
                  <c:v>7.9920215176048774</c:v>
                </c:pt>
                <c:pt idx="482">
                  <c:v>8.0082708473557798</c:v>
                </c:pt>
                <c:pt idx="483">
                  <c:v>8.0266899469305812</c:v>
                </c:pt>
                <c:pt idx="484">
                  <c:v>8.0440286697603458</c:v>
                </c:pt>
                <c:pt idx="485">
                  <c:v>8.06137039942457</c:v>
                </c:pt>
                <c:pt idx="486">
                  <c:v>8.0787151369662862</c:v>
                </c:pt>
                <c:pt idx="487">
                  <c:v>8.0949785611034528</c:v>
                </c:pt>
                <c:pt idx="488">
                  <c:v>8.1134136398571837</c:v>
                </c:pt>
                <c:pt idx="489">
                  <c:v>8.1296827085973433</c:v>
                </c:pt>
                <c:pt idx="490">
                  <c:v>8.148124186788321</c:v>
                </c:pt>
                <c:pt idx="491">
                  <c:v>8.1654839793823886</c:v>
                </c:pt>
                <c:pt idx="492">
                  <c:v>8.181761522377478</c:v>
                </c:pt>
                <c:pt idx="493">
                  <c:v>8.2002126080591413</c:v>
                </c:pt>
                <c:pt idx="494">
                  <c:v>8.2164958054637651</c:v>
                </c:pt>
                <c:pt idx="495">
                  <c:v>8.2349533017025216</c:v>
                </c:pt>
                <c:pt idx="496">
                  <c:v>8.2512421574464092</c:v>
                </c:pt>
                <c:pt idx="497">
                  <c:v>8.2697060686983139</c:v>
                </c:pt>
                <c:pt idx="498">
                  <c:v>8.2870869823263451</c:v>
                </c:pt>
                <c:pt idx="499">
                  <c:v>8.3044709174411313</c:v>
                </c:pt>
                <c:pt idx="500">
                  <c:v>8.3229446603283037</c:v>
                </c:pt>
                <c:pt idx="501">
                  <c:v>8.3392478563342625</c:v>
                </c:pt>
                <c:pt idx="502">
                  <c:v>8.356640862215631</c:v>
                </c:pt>
                <c:pt idx="503">
                  <c:v>8.3751242462496815</c:v>
                </c:pt>
                <c:pt idx="504">
                  <c:v>8.3925234937761282</c:v>
                </c:pt>
                <c:pt idx="505">
                  <c:v>8.4099257691675415</c:v>
                </c:pt>
                <c:pt idx="506">
                  <c:v>8.4262431532007547</c:v>
                </c:pt>
                <c:pt idx="507">
                  <c:v>8.4447394077619471</c:v>
                </c:pt>
                <c:pt idx="508">
                  <c:v>8.4610624739229294</c:v>
                </c:pt>
                <c:pt idx="509">
                  <c:v>8.4795651704716324</c:v>
                </c:pt>
                <c:pt idx="510">
                  <c:v>8.4969826010092238</c:v>
                </c:pt>
                <c:pt idx="511">
                  <c:v>8.5144030657441796</c:v>
                </c:pt>
                <c:pt idx="512">
                  <c:v>8.5318265657338053</c:v>
                </c:pt>
                <c:pt idx="513">
                  <c:v>8.5481638545426222</c:v>
                </c:pt>
                <c:pt idx="514">
                  <c:v>8.5655932383490896</c:v>
                </c:pt>
                <c:pt idx="515">
                  <c:v>8.5830256605193309</c:v>
                </c:pt>
                <c:pt idx="516">
                  <c:v>8.6004611221128631</c:v>
                </c:pt>
                <c:pt idx="517">
                  <c:v>8.6189896315472936</c:v>
                </c:pt>
                <c:pt idx="518">
                  <c:v>8.6353411678105516</c:v>
                </c:pt>
                <c:pt idx="519">
                  <c:v>8.6538761417238508</c:v>
                </c:pt>
                <c:pt idx="520">
                  <c:v>8.6702333839292898</c:v>
                </c:pt>
                <c:pt idx="521">
                  <c:v>8.6876840585512198</c:v>
                </c:pt>
                <c:pt idx="522">
                  <c:v>8.7051377789651045</c:v>
                </c:pt>
                <c:pt idx="523">
                  <c:v>8.7225945462343599</c:v>
                </c:pt>
                <c:pt idx="524">
                  <c:v>8.7411457010969507</c:v>
                </c:pt>
                <c:pt idx="525">
                  <c:v>8.7575172255953007</c:v>
                </c:pt>
                <c:pt idx="526">
                  <c:v>8.7760748607508727</c:v>
                </c:pt>
                <c:pt idx="527">
                  <c:v>8.7924521051523392</c:v>
                </c:pt>
                <c:pt idx="528">
                  <c:v>8.809924122668809</c:v>
                </c:pt>
                <c:pt idx="529">
                  <c:v>8.8273991934327007</c:v>
                </c:pt>
                <c:pt idx="530">
                  <c:v>8.8459698027659126</c:v>
                </c:pt>
                <c:pt idx="531">
                  <c:v>8.863451174224025</c:v>
                </c:pt>
                <c:pt idx="532">
                  <c:v>8.8798427358847984</c:v>
                </c:pt>
                <c:pt idx="533">
                  <c:v>8.89842308776268</c:v>
                </c:pt>
                <c:pt idx="534">
                  <c:v>8.9148203833388084</c:v>
                </c:pt>
                <c:pt idx="535">
                  <c:v>8.9323137960202281</c:v>
                </c:pt>
                <c:pt idx="536">
                  <c:v>8.9509039006704434</c:v>
                </c:pt>
                <c:pt idx="537">
                  <c:v>8.9673098046452022</c:v>
                </c:pt>
                <c:pt idx="538">
                  <c:v>8.9848124027317873</c:v>
                </c:pt>
                <c:pt idx="539">
                  <c:v>9.0023180647640331</c:v>
                </c:pt>
                <c:pt idx="540">
                  <c:v>9.0198267918148716</c:v>
                </c:pt>
                <c:pt idx="541">
                  <c:v>9.0373385849577943</c:v>
                </c:pt>
                <c:pt idx="542">
                  <c:v>9.054853445266831</c:v>
                </c:pt>
                <c:pt idx="543">
                  <c:v>9.0734663462506635</c:v>
                </c:pt>
                <c:pt idx="544">
                  <c:v>9.0898923716822306</c:v>
                </c:pt>
                <c:pt idx="545">
                  <c:v>9.1085117961767548</c:v>
                </c:pt>
                <c:pt idx="546">
                  <c:v>9.1249435796647287</c:v>
                </c:pt>
                <c:pt idx="547">
                  <c:v>9.1424737919347461</c:v>
                </c:pt>
                <c:pt idx="548">
                  <c:v>9.1600070778270197</c:v>
                </c:pt>
                <c:pt idx="549">
                  <c:v>9.1775434384195389</c:v>
                </c:pt>
                <c:pt idx="550">
                  <c:v>9.196179191714176</c:v>
                </c:pt>
                <c:pt idx="551">
                  <c:v>9.2126253880201485</c:v>
                </c:pt>
                <c:pt idx="552">
                  <c:v>9.2312676808568312</c:v>
                </c:pt>
                <c:pt idx="553">
                  <c:v>9.247719649371966</c:v>
                </c:pt>
                <c:pt idx="554">
                  <c:v>9.265271399655612</c:v>
                </c:pt>
                <c:pt idx="555">
                  <c:v>9.2828262311194596</c:v>
                </c:pt>
                <c:pt idx="556">
                  <c:v>9.3014816168187942</c:v>
                </c:pt>
                <c:pt idx="557">
                  <c:v>9.3190428066345383</c:v>
                </c:pt>
                <c:pt idx="558">
                  <c:v>9.3355092234147961</c:v>
                </c:pt>
                <c:pt idx="559">
                  <c:v>9.3541744408364096</c:v>
                </c:pt>
                <c:pt idx="560">
                  <c:v>9.3706466440308365</c:v>
                </c:pt>
                <c:pt idx="561">
                  <c:v>9.3882199853173915</c:v>
                </c:pt>
                <c:pt idx="562">
                  <c:v>9.4057964153700073</c:v>
                </c:pt>
                <c:pt idx="563">
                  <c:v>9.4244747578862267</c:v>
                </c:pt>
                <c:pt idx="564">
                  <c:v>9.4420575619491895</c:v>
                </c:pt>
                <c:pt idx="565">
                  <c:v>9.4585442489867795</c:v>
                </c:pt>
                <c:pt idx="566">
                  <c:v>9.4772324474438765</c:v>
                </c:pt>
                <c:pt idx="567">
                  <c:v>9.4948245310516501</c:v>
                </c:pt>
                <c:pt idx="568">
                  <c:v>9.5124197100180261</c:v>
                </c:pt>
                <c:pt idx="569">
                  <c:v>9.5289180024821807</c:v>
                </c:pt>
                <c:pt idx="570">
                  <c:v>9.5476193583849849</c:v>
                </c:pt>
                <c:pt idx="571">
                  <c:v>9.5652238299662145</c:v>
                </c:pt>
                <c:pt idx="572">
                  <c:v>9.5828314012673506</c:v>
                </c:pt>
                <c:pt idx="573">
                  <c:v>9.6004420733801297</c:v>
                </c:pt>
                <c:pt idx="574">
                  <c:v>9.6180558473969189</c:v>
                </c:pt>
                <c:pt idx="575">
                  <c:v>9.6356727244106217</c:v>
                </c:pt>
                <c:pt idx="576">
                  <c:v>9.6521913657348737</c:v>
                </c:pt>
                <c:pt idx="577">
                  <c:v>9.6709157918033171</c:v>
                </c:pt>
                <c:pt idx="578">
                  <c:v>9.6885419843710316</c:v>
                </c:pt>
                <c:pt idx="579">
                  <c:v>9.7061712843131236</c:v>
                </c:pt>
                <c:pt idx="580">
                  <c:v>9.7238036927253777</c:v>
                </c:pt>
                <c:pt idx="581">
                  <c:v>9.7414392107042076</c:v>
                </c:pt>
                <c:pt idx="582">
                  <c:v>9.7590778393465705</c:v>
                </c:pt>
                <c:pt idx="583">
                  <c:v>9.7767195797500062</c:v>
                </c:pt>
                <c:pt idx="584">
                  <c:v>9.7943644330126567</c:v>
                </c:pt>
                <c:pt idx="585">
                  <c:v>9.8120124002332449</c:v>
                </c:pt>
                <c:pt idx="586">
                  <c:v>9.8296634825110587</c:v>
                </c:pt>
                <c:pt idx="587">
                  <c:v>9.8473176809459595</c:v>
                </c:pt>
                <c:pt idx="588">
                  <c:v>9.8638713230609216</c:v>
                </c:pt>
                <c:pt idx="589">
                  <c:v>9.8826354306894899</c:v>
                </c:pt>
                <c:pt idx="590">
                  <c:v>9.899194920695038</c:v>
                </c:pt>
                <c:pt idx="591">
                  <c:v>9.9179656582745128</c:v>
                </c:pt>
                <c:pt idx="592">
                  <c:v>9.9356354540134788</c:v>
                </c:pt>
                <c:pt idx="593">
                  <c:v>9.9533083725210574</c:v>
                </c:pt>
                <c:pt idx="594">
                  <c:v>9.9709844149011939</c:v>
                </c:pt>
                <c:pt idx="595">
                  <c:v>9.9875585427256581</c:v>
                </c:pt>
                <c:pt idx="596">
                  <c:v>10.006345875697983</c:v>
                </c:pt>
                <c:pt idx="597">
                  <c:v>10.024031296325493</c:v>
                </c:pt>
                <c:pt idx="598">
                  <c:v>10.041719845247279</c:v>
                </c:pt>
                <c:pt idx="599">
                  <c:v>10.05941152357026</c:v>
                </c:pt>
                <c:pt idx="600">
                  <c:v>10.077106332401907</c:v>
                </c:pt>
                <c:pt idx="601">
                  <c:v>10.094804272850281</c:v>
                </c:pt>
                <c:pt idx="602">
                  <c:v>10.111398937150645</c:v>
                </c:pt>
                <c:pt idx="603">
                  <c:v>10.129102948261899</c:v>
                </c:pt>
                <c:pt idx="604">
                  <c:v>10.146810094248242</c:v>
                </c:pt>
                <c:pt idx="605">
                  <c:v>10.1656273729932</c:v>
                </c:pt>
                <c:pt idx="606">
                  <c:v>10.18334098816695</c:v>
                </c:pt>
                <c:pt idx="607">
                  <c:v>10.199950352564757</c:v>
                </c:pt>
                <c:pt idx="608">
                  <c:v>10.217670049161311</c:v>
                </c:pt>
                <c:pt idx="609">
                  <c:v>10.235392886190835</c:v>
                </c:pt>
                <c:pt idx="610">
                  <c:v>10.253118864766666</c:v>
                </c:pt>
                <c:pt idx="611">
                  <c:v>10.270847986002721</c:v>
                </c:pt>
                <c:pt idx="612">
                  <c:v>10.288580251013558</c:v>
                </c:pt>
                <c:pt idx="613">
                  <c:v>10.307424228478718</c:v>
                </c:pt>
                <c:pt idx="614">
                  <c:v>10.324054216820617</c:v>
                </c:pt>
                <c:pt idx="615">
                  <c:v>10.342904880807909</c:v>
                </c:pt>
                <c:pt idx="616">
                  <c:v>10.359540771115942</c:v>
                </c:pt>
                <c:pt idx="617">
                  <c:v>10.377288771739346</c:v>
                </c:pt>
                <c:pt idx="618">
                  <c:v>10.395039922837151</c:v>
                </c:pt>
                <c:pt idx="619">
                  <c:v>10.41390397411454</c:v>
                </c:pt>
                <c:pt idx="620">
                  <c:v>10.431661626599556</c:v>
                </c:pt>
                <c:pt idx="621">
                  <c:v>10.448312290166966</c:v>
                </c:pt>
                <c:pt idx="622">
                  <c:v>10.467186394396947</c:v>
                </c:pt>
                <c:pt idx="623">
                  <c:v>10.483842974617458</c:v>
                </c:pt>
                <c:pt idx="624">
                  <c:v>10.502723786770595</c:v>
                </c:pt>
                <c:pt idx="625">
                  <c:v>10.51938628785055</c:v>
                </c:pt>
                <c:pt idx="626">
                  <c:v>10.537162683066619</c:v>
                </c:pt>
              </c:numCache>
            </c:numRef>
          </c:xVal>
          <c:yVal>
            <c:numRef>
              <c:f>CHS_15Nov2015!$X$27:$X$653</c:f>
              <c:numCache>
                <c:formatCode>General</c:formatCode>
                <c:ptCount val="627"/>
                <c:pt idx="0">
                  <c:v>9.6000000000000002E-2</c:v>
                </c:pt>
                <c:pt idx="1">
                  <c:v>0.16198380000000001</c:v>
                </c:pt>
                <c:pt idx="2">
                  <c:v>0.25893265999999998</c:v>
                </c:pt>
                <c:pt idx="3">
                  <c:v>0.31487084999999998</c:v>
                </c:pt>
                <c:pt idx="4">
                  <c:v>0.37078482000000001</c:v>
                </c:pt>
                <c:pt idx="5">
                  <c:v>0.47165071999999997</c:v>
                </c:pt>
                <c:pt idx="6">
                  <c:v>0.55150872000000006</c:v>
                </c:pt>
                <c:pt idx="7">
                  <c:v>0.60435870000000003</c:v>
                </c:pt>
                <c:pt idx="8">
                  <c:v>0.70414694999999994</c:v>
                </c:pt>
                <c:pt idx="9">
                  <c:v>0.80089324000000006</c:v>
                </c:pt>
                <c:pt idx="10">
                  <c:v>0.86167960999999993</c:v>
                </c:pt>
                <c:pt idx="11">
                  <c:v>0.92243844000000008</c:v>
                </c:pt>
                <c:pt idx="12">
                  <c:v>1.0250897799999998</c:v>
                </c:pt>
                <c:pt idx="13">
                  <c:v>1.0937970400000001</c:v>
                </c:pt>
                <c:pt idx="14">
                  <c:v>1.14251535</c:v>
                </c:pt>
                <c:pt idx="15">
                  <c:v>1.2221457499999999</c:v>
                </c:pt>
                <c:pt idx="16">
                  <c:v>1.30175055</c:v>
                </c:pt>
                <c:pt idx="17">
                  <c:v>1.3474333599999999</c:v>
                </c:pt>
                <c:pt idx="18">
                  <c:v>1.3801109599999999</c:v>
                </c:pt>
                <c:pt idx="19">
                  <c:v>1.4576578599999999</c:v>
                </c:pt>
                <c:pt idx="20">
                  <c:v>1.49829561</c:v>
                </c:pt>
                <c:pt idx="21">
                  <c:v>1.5189860399999999</c:v>
                </c:pt>
                <c:pt idx="22">
                  <c:v>1.56160952</c:v>
                </c:pt>
                <c:pt idx="23">
                  <c:v>1.60618068</c:v>
                </c:pt>
                <c:pt idx="24">
                  <c:v>1.63184112</c:v>
                </c:pt>
                <c:pt idx="25">
                  <c:v>1.6515006399999999</c:v>
                </c:pt>
                <c:pt idx="26">
                  <c:v>1.7010142799999999</c:v>
                </c:pt>
                <c:pt idx="27">
                  <c:v>1.7146815</c:v>
                </c:pt>
                <c:pt idx="28">
                  <c:v>1.7223706999999999</c:v>
                </c:pt>
                <c:pt idx="29">
                  <c:v>1.74600176</c:v>
                </c:pt>
                <c:pt idx="30">
                  <c:v>1.7676172800000001</c:v>
                </c:pt>
                <c:pt idx="31">
                  <c:v>1.7733038400000001</c:v>
                </c:pt>
                <c:pt idx="32">
                  <c:v>1.7829683199999999</c:v>
                </c:pt>
                <c:pt idx="33">
                  <c:v>1.8194709099999999</c:v>
                </c:pt>
                <c:pt idx="34">
                  <c:v>1.815218</c:v>
                </c:pt>
                <c:pt idx="35">
                  <c:v>1.8218873600000001</c:v>
                </c:pt>
                <c:pt idx="36">
                  <c:v>1.8404863199999999</c:v>
                </c:pt>
                <c:pt idx="37">
                  <c:v>1.8511259200000001</c:v>
                </c:pt>
                <c:pt idx="38">
                  <c:v>1.845858</c:v>
                </c:pt>
                <c:pt idx="39">
                  <c:v>1.86245616</c:v>
                </c:pt>
                <c:pt idx="40">
                  <c:v>1.8869793300000002</c:v>
                </c:pt>
                <c:pt idx="41">
                  <c:v>1.8787463199999999</c:v>
                </c:pt>
                <c:pt idx="42">
                  <c:v>1.87546368</c:v>
                </c:pt>
                <c:pt idx="43">
                  <c:v>1.9000107300000002</c:v>
                </c:pt>
                <c:pt idx="44">
                  <c:v>1.90961592</c:v>
                </c:pt>
                <c:pt idx="45">
                  <c:v>1.8894696700000002</c:v>
                </c:pt>
                <c:pt idx="46">
                  <c:v>1.9099932800000001</c:v>
                </c:pt>
                <c:pt idx="47">
                  <c:v>1.93449944</c:v>
                </c:pt>
                <c:pt idx="48">
                  <c:v>1.92329058</c:v>
                </c:pt>
                <c:pt idx="49">
                  <c:v>1.91601544</c:v>
                </c:pt>
                <c:pt idx="50">
                  <c:v>1.9415201300000002</c:v>
                </c:pt>
                <c:pt idx="51">
                  <c:v>1.9481308800000001</c:v>
                </c:pt>
                <c:pt idx="52">
                  <c:v>1.9210584900000001</c:v>
                </c:pt>
                <c:pt idx="53">
                  <c:v>1.9455192000000001</c:v>
                </c:pt>
                <c:pt idx="54">
                  <c:v>1.96701696</c:v>
                </c:pt>
                <c:pt idx="55">
                  <c:v>1.95482388</c:v>
                </c:pt>
                <c:pt idx="56">
                  <c:v>1.9406129599999999</c:v>
                </c:pt>
                <c:pt idx="57">
                  <c:v>1.9720303000000001</c:v>
                </c:pt>
                <c:pt idx="58">
                  <c:v>1.9746644000000002</c:v>
                </c:pt>
                <c:pt idx="59">
                  <c:v>1.9486085500000001</c:v>
                </c:pt>
                <c:pt idx="60">
                  <c:v>1.96513216</c:v>
                </c:pt>
                <c:pt idx="61">
                  <c:v>1.9885625599999999</c:v>
                </c:pt>
                <c:pt idx="62">
                  <c:v>1.9793498300000001</c:v>
                </c:pt>
                <c:pt idx="63">
                  <c:v>1.9651500000000002</c:v>
                </c:pt>
                <c:pt idx="64">
                  <c:v>1.9955376</c:v>
                </c:pt>
                <c:pt idx="65">
                  <c:v>1.9951948800000001</c:v>
                </c:pt>
                <c:pt idx="66">
                  <c:v>1.97211336</c:v>
                </c:pt>
                <c:pt idx="67">
                  <c:v>1.9866549599999999</c:v>
                </c:pt>
                <c:pt idx="68">
                  <c:v>2.0041191999999999</c:v>
                </c:pt>
                <c:pt idx="69">
                  <c:v>1.9959028999999997</c:v>
                </c:pt>
                <c:pt idx="70">
                  <c:v>1.9797577799999999</c:v>
                </c:pt>
                <c:pt idx="71">
                  <c:v>2.01503174</c:v>
                </c:pt>
                <c:pt idx="72">
                  <c:v>2.01272852</c:v>
                </c:pt>
                <c:pt idx="73">
                  <c:v>1.9975968199999998</c:v>
                </c:pt>
                <c:pt idx="74">
                  <c:v>2.008124</c:v>
                </c:pt>
                <c:pt idx="75">
                  <c:v>2.0176797799999999</c:v>
                </c:pt>
                <c:pt idx="76">
                  <c:v>2.0143892700000001</c:v>
                </c:pt>
                <c:pt idx="77">
                  <c:v>2.0031975600000003</c:v>
                </c:pt>
                <c:pt idx="78">
                  <c:v>2.03052616</c:v>
                </c:pt>
                <c:pt idx="79">
                  <c:v>2.0232850500000001</c:v>
                </c:pt>
                <c:pt idx="80">
                  <c:v>2.0180411999999999</c:v>
                </c:pt>
                <c:pt idx="81">
                  <c:v>2.0236164999999997</c:v>
                </c:pt>
                <c:pt idx="82">
                  <c:v>2.0292103200000002</c:v>
                </c:pt>
                <c:pt idx="83">
                  <c:v>2.02000007</c:v>
                </c:pt>
                <c:pt idx="84">
                  <c:v>2.0226324999999998</c:v>
                </c:pt>
                <c:pt idx="85">
                  <c:v>2.047974</c:v>
                </c:pt>
                <c:pt idx="86">
                  <c:v>2.0347987900000004</c:v>
                </c:pt>
                <c:pt idx="87">
                  <c:v>2.0285311199999998</c:v>
                </c:pt>
                <c:pt idx="88">
                  <c:v>2.0420267100000005</c:v>
                </c:pt>
                <c:pt idx="89">
                  <c:v>2.0407094999999997</c:v>
                </c:pt>
                <c:pt idx="90">
                  <c:v>2.0216707</c:v>
                </c:pt>
                <c:pt idx="91">
                  <c:v>2.0361049799999997</c:v>
                </c:pt>
                <c:pt idx="92">
                  <c:v>2.05550268</c:v>
                </c:pt>
                <c:pt idx="93">
                  <c:v>2.0403699100000003</c:v>
                </c:pt>
                <c:pt idx="94">
                  <c:v>2.03020866</c:v>
                </c:pt>
                <c:pt idx="95">
                  <c:v>2.0505617999999997</c:v>
                </c:pt>
                <c:pt idx="96">
                  <c:v>2.0521981600000001</c:v>
                </c:pt>
                <c:pt idx="97">
                  <c:v>2.0252810599999997</c:v>
                </c:pt>
                <c:pt idx="98">
                  <c:v>2.04363516</c:v>
                </c:pt>
                <c:pt idx="99">
                  <c:v>2.06497748</c:v>
                </c:pt>
                <c:pt idx="100">
                  <c:v>2.0498803000000003</c:v>
                </c:pt>
                <c:pt idx="101">
                  <c:v>2.0357718600000001</c:v>
                </c:pt>
                <c:pt idx="102">
                  <c:v>2.0570839800000003</c:v>
                </c:pt>
                <c:pt idx="103">
                  <c:v>2.0606839000000003</c:v>
                </c:pt>
                <c:pt idx="104">
                  <c:v>2.0337952800000001</c:v>
                </c:pt>
                <c:pt idx="105">
                  <c:v>2.0521471</c:v>
                </c:pt>
                <c:pt idx="106">
                  <c:v>2.0705138999999999</c:v>
                </c:pt>
                <c:pt idx="107">
                  <c:v>2.0583601199999997</c:v>
                </c:pt>
                <c:pt idx="108">
                  <c:v>2.03937225</c:v>
                </c:pt>
                <c:pt idx="109">
                  <c:v>2.0734125999999997</c:v>
                </c:pt>
                <c:pt idx="110">
                  <c:v>2.0740575000000003</c:v>
                </c:pt>
                <c:pt idx="111">
                  <c:v>2.0462350500000004</c:v>
                </c:pt>
                <c:pt idx="112">
                  <c:v>2.0596314600000003</c:v>
                </c:pt>
                <c:pt idx="113">
                  <c:v>2.0740473600000002</c:v>
                </c:pt>
                <c:pt idx="114">
                  <c:v>2.06683635</c:v>
                </c:pt>
                <c:pt idx="115">
                  <c:v>2.0498313600000002</c:v>
                </c:pt>
                <c:pt idx="116">
                  <c:v>2.0789228999999998</c:v>
                </c:pt>
                <c:pt idx="117">
                  <c:v>2.07660008</c:v>
                </c:pt>
                <c:pt idx="118">
                  <c:v>2.0566580800000001</c:v>
                </c:pt>
                <c:pt idx="119">
                  <c:v>2.0680955600000002</c:v>
                </c:pt>
                <c:pt idx="120">
                  <c:v>2.0814910199999996</c:v>
                </c:pt>
                <c:pt idx="121">
                  <c:v>2.0752670000000002</c:v>
                </c:pt>
                <c:pt idx="122">
                  <c:v>2.0612211999999999</c:v>
                </c:pt>
                <c:pt idx="123">
                  <c:v>2.0883159</c:v>
                </c:pt>
                <c:pt idx="124">
                  <c:v>2.08207224</c:v>
                </c:pt>
                <c:pt idx="125">
                  <c:v>2.0719525399999998</c:v>
                </c:pt>
                <c:pt idx="126">
                  <c:v>2.0784739499999998</c:v>
                </c:pt>
                <c:pt idx="127">
                  <c:v>2.08499312</c:v>
                </c:pt>
                <c:pt idx="128">
                  <c:v>2.0787748599999998</c:v>
                </c:pt>
                <c:pt idx="129">
                  <c:v>2.0716002000000002</c:v>
                </c:pt>
                <c:pt idx="130">
                  <c:v>2.0937647799999999</c:v>
                </c:pt>
                <c:pt idx="131">
                  <c:v>2.0816728999999996</c:v>
                </c:pt>
                <c:pt idx="132">
                  <c:v>2.0774167800000001</c:v>
                </c:pt>
                <c:pt idx="133">
                  <c:v>2.0888232199999996</c:v>
                </c:pt>
                <c:pt idx="134">
                  <c:v>2.0914391600000002</c:v>
                </c:pt>
                <c:pt idx="135">
                  <c:v>2.0744411999999999</c:v>
                </c:pt>
                <c:pt idx="136">
                  <c:v>2.0790150000000001</c:v>
                </c:pt>
                <c:pt idx="137">
                  <c:v>2.0992172</c:v>
                </c:pt>
                <c:pt idx="138">
                  <c:v>2.0881154</c:v>
                </c:pt>
                <c:pt idx="139">
                  <c:v>2.08190652</c:v>
                </c:pt>
                <c:pt idx="140">
                  <c:v>2.09525396</c:v>
                </c:pt>
                <c:pt idx="141">
                  <c:v>2.0978652200000001</c:v>
                </c:pt>
                <c:pt idx="142">
                  <c:v>2.076975</c:v>
                </c:pt>
                <c:pt idx="143">
                  <c:v>2.0922708399999999</c:v>
                </c:pt>
                <c:pt idx="144">
                  <c:v>2.1144011200000001</c:v>
                </c:pt>
                <c:pt idx="145">
                  <c:v>2.1003564999999997</c:v>
                </c:pt>
                <c:pt idx="146">
                  <c:v>2.0853825999999995</c:v>
                </c:pt>
                <c:pt idx="147">
                  <c:v>2.1094560000000002</c:v>
                </c:pt>
                <c:pt idx="148">
                  <c:v>2.1100868400000001</c:v>
                </c:pt>
                <c:pt idx="149">
                  <c:v>2.0824052399999999</c:v>
                </c:pt>
                <c:pt idx="150">
                  <c:v>2.1045147200000001</c:v>
                </c:pt>
                <c:pt idx="151">
                  <c:v>2.1266168400000001</c:v>
                </c:pt>
                <c:pt idx="152">
                  <c:v>2.1087038000000002</c:v>
                </c:pt>
                <c:pt idx="153">
                  <c:v>2.0937234399999998</c:v>
                </c:pt>
                <c:pt idx="154">
                  <c:v>2.1167916</c:v>
                </c:pt>
                <c:pt idx="155">
                  <c:v>2.11744143</c:v>
                </c:pt>
                <c:pt idx="156">
                  <c:v>2.0946436800000003</c:v>
                </c:pt>
                <c:pt idx="157">
                  <c:v>2.1108750000000001</c:v>
                </c:pt>
                <c:pt idx="158">
                  <c:v>2.1329499200000002</c:v>
                </c:pt>
                <c:pt idx="159">
                  <c:v>2.1160302799999999</c:v>
                </c:pt>
                <c:pt idx="160">
                  <c:v>2.0981630899999999</c:v>
                </c:pt>
                <c:pt idx="161">
                  <c:v>2.1289766000000001</c:v>
                </c:pt>
                <c:pt idx="162">
                  <c:v>2.1296230600000001</c:v>
                </c:pt>
                <c:pt idx="163">
                  <c:v>2.1049220499999999</c:v>
                </c:pt>
                <c:pt idx="164">
                  <c:v>2.1182107499999998</c:v>
                </c:pt>
                <c:pt idx="165">
                  <c:v>2.1353898899999999</c:v>
                </c:pt>
                <c:pt idx="166">
                  <c:v>2.1272286</c:v>
                </c:pt>
                <c:pt idx="167">
                  <c:v>2.1093794699999999</c:v>
                </c:pt>
                <c:pt idx="168">
                  <c:v>2.1362837499999996</c:v>
                </c:pt>
                <c:pt idx="169">
                  <c:v>2.1359325499999997</c:v>
                </c:pt>
                <c:pt idx="170">
                  <c:v>2.1180686099999999</c:v>
                </c:pt>
                <c:pt idx="171">
                  <c:v>2.1254805999999999</c:v>
                </c:pt>
                <c:pt idx="172">
                  <c:v>2.1358515600000003</c:v>
                </c:pt>
                <c:pt idx="173">
                  <c:v>2.1277206000000004</c:v>
                </c:pt>
                <c:pt idx="174">
                  <c:v>2.1166753300000001</c:v>
                </c:pt>
                <c:pt idx="175">
                  <c:v>2.1416023900000001</c:v>
                </c:pt>
                <c:pt idx="176">
                  <c:v>2.13055824</c:v>
                </c:pt>
                <c:pt idx="177">
                  <c:v>2.1224330400000002</c:v>
                </c:pt>
                <c:pt idx="178">
                  <c:v>2.1298787200000002</c:v>
                </c:pt>
                <c:pt idx="179">
                  <c:v>2.1363065099999998</c:v>
                </c:pt>
                <c:pt idx="180">
                  <c:v>2.1330406800000001</c:v>
                </c:pt>
                <c:pt idx="181">
                  <c:v>2.1288265600000003</c:v>
                </c:pt>
                <c:pt idx="182">
                  <c:v>2.1527291700000002</c:v>
                </c:pt>
                <c:pt idx="183">
                  <c:v>2.1378337199999997</c:v>
                </c:pt>
                <c:pt idx="184">
                  <c:v>2.1306864999999999</c:v>
                </c:pt>
                <c:pt idx="185">
                  <c:v>2.1458639399999999</c:v>
                </c:pt>
                <c:pt idx="186">
                  <c:v>2.1484213200000002</c:v>
                </c:pt>
                <c:pt idx="187">
                  <c:v>2.12961095</c:v>
                </c:pt>
                <c:pt idx="188">
                  <c:v>2.1380122400000001</c:v>
                </c:pt>
                <c:pt idx="189">
                  <c:v>2.1589974000000001</c:v>
                </c:pt>
                <c:pt idx="190">
                  <c:v>2.1440951400000001</c:v>
                </c:pt>
                <c:pt idx="191">
                  <c:v>2.1379239000000001</c:v>
                </c:pt>
                <c:pt idx="192">
                  <c:v>2.1540512399999998</c:v>
                </c:pt>
                <c:pt idx="193">
                  <c:v>2.1556342400000004</c:v>
                </c:pt>
                <c:pt idx="194">
                  <c:v>2.1310509</c:v>
                </c:pt>
                <c:pt idx="195">
                  <c:v>2.1452331600000001</c:v>
                </c:pt>
                <c:pt idx="196">
                  <c:v>2.1690984199999996</c:v>
                </c:pt>
                <c:pt idx="197">
                  <c:v>2.1503586000000001</c:v>
                </c:pt>
                <c:pt idx="198">
                  <c:v>2.1383596800000002</c:v>
                </c:pt>
                <c:pt idx="199">
                  <c:v>2.16029961</c:v>
                </c:pt>
                <c:pt idx="200">
                  <c:v>2.1589521999999999</c:v>
                </c:pt>
                <c:pt idx="201">
                  <c:v>2.1324599399999999</c:v>
                </c:pt>
                <c:pt idx="202">
                  <c:v>2.1514638599999998</c:v>
                </c:pt>
                <c:pt idx="203">
                  <c:v>2.17142904</c:v>
                </c:pt>
                <c:pt idx="204">
                  <c:v>2.1565797899999999</c:v>
                </c:pt>
                <c:pt idx="205">
                  <c:v>2.1378214</c:v>
                </c:pt>
                <c:pt idx="206">
                  <c:v>2.1616696499999999</c:v>
                </c:pt>
                <c:pt idx="207">
                  <c:v>2.1613120499999998</c:v>
                </c:pt>
                <c:pt idx="208">
                  <c:v>2.1328931600000001</c:v>
                </c:pt>
                <c:pt idx="209">
                  <c:v>2.1518964599999997</c:v>
                </c:pt>
                <c:pt idx="210">
                  <c:v>2.1727819200000003</c:v>
                </c:pt>
                <c:pt idx="211">
                  <c:v>2.1579488700000002</c:v>
                </c:pt>
                <c:pt idx="212">
                  <c:v>2.1411656800000003</c:v>
                </c:pt>
                <c:pt idx="213">
                  <c:v>2.1717253600000004</c:v>
                </c:pt>
                <c:pt idx="214">
                  <c:v>2.17039977</c:v>
                </c:pt>
                <c:pt idx="215">
                  <c:v>2.1478057600000002</c:v>
                </c:pt>
                <c:pt idx="216">
                  <c:v>2.1590592399999999</c:v>
                </c:pt>
                <c:pt idx="217">
                  <c:v>2.1760566799999999</c:v>
                </c:pt>
                <c:pt idx="218">
                  <c:v>2.1660658800000001</c:v>
                </c:pt>
                <c:pt idx="219">
                  <c:v>2.1483348599999998</c:v>
                </c:pt>
                <c:pt idx="220">
                  <c:v>2.1740323500000001</c:v>
                </c:pt>
                <c:pt idx="221">
                  <c:v>2.1727070799999999</c:v>
                </c:pt>
                <c:pt idx="222">
                  <c:v>2.1559257000000001</c:v>
                </c:pt>
                <c:pt idx="223">
                  <c:v>2.16619962</c:v>
                </c:pt>
                <c:pt idx="224">
                  <c:v>2.1754607999999998</c:v>
                </c:pt>
                <c:pt idx="225">
                  <c:v>2.1712657999999996</c:v>
                </c:pt>
                <c:pt idx="226">
                  <c:v>2.1612655800000002</c:v>
                </c:pt>
                <c:pt idx="227">
                  <c:v>2.1859437599999998</c:v>
                </c:pt>
                <c:pt idx="228">
                  <c:v>2.1778941999999999</c:v>
                </c:pt>
                <c:pt idx="229">
                  <c:v>2.1688385000000001</c:v>
                </c:pt>
                <c:pt idx="230">
                  <c:v>2.1733175999999998</c:v>
                </c:pt>
                <c:pt idx="231">
                  <c:v>2.1768093999999998</c:v>
                </c:pt>
                <c:pt idx="232">
                  <c:v>2.1725956799999997</c:v>
                </c:pt>
                <c:pt idx="233">
                  <c:v>2.1703089800000002</c:v>
                </c:pt>
                <c:pt idx="234">
                  <c:v>2.19115072</c:v>
                </c:pt>
                <c:pt idx="235">
                  <c:v>2.1744004499999998</c:v>
                </c:pt>
                <c:pt idx="236">
                  <c:v>2.1701894499999996</c:v>
                </c:pt>
                <c:pt idx="237">
                  <c:v>2.18041318</c:v>
                </c:pt>
                <c:pt idx="238">
                  <c:v>2.1810126899999998</c:v>
                </c:pt>
                <c:pt idx="239">
                  <c:v>2.1604498599999999</c:v>
                </c:pt>
                <c:pt idx="240">
                  <c:v>2.1735549999999999</c:v>
                </c:pt>
                <c:pt idx="241">
                  <c:v>2.1914864000000001</c:v>
                </c:pt>
                <c:pt idx="242">
                  <c:v>2.1766775199999997</c:v>
                </c:pt>
                <c:pt idx="243">
                  <c:v>2.1676638499999998</c:v>
                </c:pt>
                <c:pt idx="244">
                  <c:v>2.1836419199999999</c:v>
                </c:pt>
                <c:pt idx="245">
                  <c:v>2.1861612500000001</c:v>
                </c:pt>
                <c:pt idx="246">
                  <c:v>2.1589175999999997</c:v>
                </c:pt>
                <c:pt idx="247">
                  <c:v>2.1767875800000001</c:v>
                </c:pt>
                <c:pt idx="248">
                  <c:v>2.1956572799999998</c:v>
                </c:pt>
                <c:pt idx="249">
                  <c:v>2.1780057599999996</c:v>
                </c:pt>
                <c:pt idx="250">
                  <c:v>2.1641781</c:v>
                </c:pt>
                <c:pt idx="251">
                  <c:v>2.1916799999999999</c:v>
                </c:pt>
                <c:pt idx="252">
                  <c:v>2.1922517199999998</c:v>
                </c:pt>
                <c:pt idx="253">
                  <c:v>2.1621590400000001</c:v>
                </c:pt>
                <c:pt idx="254">
                  <c:v>2.1800294399999998</c:v>
                </c:pt>
                <c:pt idx="255">
                  <c:v>2.1998354100000004</c:v>
                </c:pt>
                <c:pt idx="256">
                  <c:v>2.1898536000000002</c:v>
                </c:pt>
                <c:pt idx="257">
                  <c:v>2.1712665599999998</c:v>
                </c:pt>
                <c:pt idx="258">
                  <c:v>2.1996707199999999</c:v>
                </c:pt>
                <c:pt idx="259">
                  <c:v>2.2031385600000002</c:v>
                </c:pt>
                <c:pt idx="260">
                  <c:v>2.17691247</c:v>
                </c:pt>
                <c:pt idx="261">
                  <c:v>2.1909024000000001</c:v>
                </c:pt>
                <c:pt idx="262">
                  <c:v>2.2097014399999999</c:v>
                </c:pt>
                <c:pt idx="263">
                  <c:v>2.1968774400000002</c:v>
                </c:pt>
                <c:pt idx="264">
                  <c:v>2.18020316</c:v>
                </c:pt>
                <c:pt idx="265">
                  <c:v>2.2095523199999998</c:v>
                </c:pt>
                <c:pt idx="266">
                  <c:v>2.2053528</c:v>
                </c:pt>
                <c:pt idx="267">
                  <c:v>2.1839206400000002</c:v>
                </c:pt>
                <c:pt idx="268">
                  <c:v>2.1940857599999997</c:v>
                </c:pt>
                <c:pt idx="269">
                  <c:v>2.2099900800000003</c:v>
                </c:pt>
                <c:pt idx="270">
                  <c:v>2.2029219200000001</c:v>
                </c:pt>
                <c:pt idx="271">
                  <c:v>2.1872448000000002</c:v>
                </c:pt>
                <c:pt idx="272">
                  <c:v>2.2155782400000001</c:v>
                </c:pt>
                <c:pt idx="273">
                  <c:v>2.2075558399999999</c:v>
                </c:pt>
                <c:pt idx="274">
                  <c:v>2.1985796799999999</c:v>
                </c:pt>
                <c:pt idx="275">
                  <c:v>2.2096857600000002</c:v>
                </c:pt>
                <c:pt idx="276">
                  <c:v>2.2179199999999999</c:v>
                </c:pt>
                <c:pt idx="277">
                  <c:v>2.2118137600000001</c:v>
                </c:pt>
                <c:pt idx="278">
                  <c:v>2.2028424000000002</c:v>
                </c:pt>
                <c:pt idx="279">
                  <c:v>2.2244738399999999</c:v>
                </c:pt>
                <c:pt idx="280">
                  <c:v>2.21834592</c:v>
                </c:pt>
                <c:pt idx="281">
                  <c:v>2.2112880000000001</c:v>
                </c:pt>
                <c:pt idx="282">
                  <c:v>2.2166478400000003</c:v>
                </c:pt>
                <c:pt idx="283">
                  <c:v>2.2210508799999999</c:v>
                </c:pt>
                <c:pt idx="284">
                  <c:v>2.20922208</c:v>
                </c:pt>
                <c:pt idx="285">
                  <c:v>2.2088518399999999</c:v>
                </c:pt>
                <c:pt idx="286">
                  <c:v>2.2294784000000001</c:v>
                </c:pt>
                <c:pt idx="287">
                  <c:v>2.2157452800000002</c:v>
                </c:pt>
                <c:pt idx="288">
                  <c:v>2.2096492799999998</c:v>
                </c:pt>
                <c:pt idx="289">
                  <c:v>2.2235875200000002</c:v>
                </c:pt>
                <c:pt idx="290">
                  <c:v>2.2251220800000002</c:v>
                </c:pt>
                <c:pt idx="291">
                  <c:v>2.2047231999999997</c:v>
                </c:pt>
                <c:pt idx="292">
                  <c:v>2.21577132</c:v>
                </c:pt>
                <c:pt idx="293">
                  <c:v>2.2363948800000002</c:v>
                </c:pt>
                <c:pt idx="294">
                  <c:v>2.21981648</c:v>
                </c:pt>
                <c:pt idx="295">
                  <c:v>2.20896128</c:v>
                </c:pt>
                <c:pt idx="296">
                  <c:v>2.2257407999999996</c:v>
                </c:pt>
                <c:pt idx="297">
                  <c:v>2.22727232</c:v>
                </c:pt>
                <c:pt idx="298">
                  <c:v>2.2011812800000001</c:v>
                </c:pt>
                <c:pt idx="299">
                  <c:v>2.2217392300000003</c:v>
                </c:pt>
                <c:pt idx="300">
                  <c:v>2.2413846400000002</c:v>
                </c:pt>
                <c:pt idx="301">
                  <c:v>2.2219679999999999</c:v>
                </c:pt>
                <c:pt idx="302">
                  <c:v>2.2035095999999998</c:v>
                </c:pt>
                <c:pt idx="303">
                  <c:v>2.2326412800000002</c:v>
                </c:pt>
                <c:pt idx="304">
                  <c:v>2.2351204800000004</c:v>
                </c:pt>
                <c:pt idx="305">
                  <c:v>2.2062038399999997</c:v>
                </c:pt>
                <c:pt idx="306">
                  <c:v>2.2238822200000001</c:v>
                </c:pt>
                <c:pt idx="307">
                  <c:v>2.2454054400000003</c:v>
                </c:pt>
                <c:pt idx="308">
                  <c:v>2.2336171199999999</c:v>
                </c:pt>
                <c:pt idx="309">
                  <c:v>2.2151776000000001</c:v>
                </c:pt>
                <c:pt idx="310">
                  <c:v>2.2480744000000001</c:v>
                </c:pt>
                <c:pt idx="311">
                  <c:v>2.2476960000000004</c:v>
                </c:pt>
                <c:pt idx="312">
                  <c:v>2.2207108799999999</c:v>
                </c:pt>
                <c:pt idx="313">
                  <c:v>2.2317379200000005</c:v>
                </c:pt>
                <c:pt idx="314">
                  <c:v>2.25226032</c:v>
                </c:pt>
                <c:pt idx="315">
                  <c:v>2.24048384</c:v>
                </c:pt>
                <c:pt idx="316">
                  <c:v>2.22493623</c:v>
                </c:pt>
                <c:pt idx="317">
                  <c:v>2.25397056</c:v>
                </c:pt>
                <c:pt idx="318">
                  <c:v>2.2497936000000003</c:v>
                </c:pt>
                <c:pt idx="319">
                  <c:v>2.2323302399999996</c:v>
                </c:pt>
                <c:pt idx="320">
                  <c:v>2.2376476800000002</c:v>
                </c:pt>
                <c:pt idx="321">
                  <c:v>2.2496047999999997</c:v>
                </c:pt>
                <c:pt idx="322">
                  <c:v>2.2454308800000002</c:v>
                </c:pt>
                <c:pt idx="323">
                  <c:v>2.2280030100000001</c:v>
                </c:pt>
                <c:pt idx="324">
                  <c:v>2.2541566399999997</c:v>
                </c:pt>
                <c:pt idx="325">
                  <c:v>2.2452428799999997</c:v>
                </c:pt>
                <c:pt idx="326">
                  <c:v>2.2344595700000003</c:v>
                </c:pt>
                <c:pt idx="327">
                  <c:v>2.2425894400000002</c:v>
                </c:pt>
                <c:pt idx="328">
                  <c:v>2.24792068</c:v>
                </c:pt>
                <c:pt idx="329">
                  <c:v>2.2408848000000003</c:v>
                </c:pt>
                <c:pt idx="330">
                  <c:v>2.2367405700000003</c:v>
                </c:pt>
                <c:pt idx="331">
                  <c:v>2.2562304000000002</c:v>
                </c:pt>
                <c:pt idx="332">
                  <c:v>2.2425907199999999</c:v>
                </c:pt>
                <c:pt idx="333">
                  <c:v>2.2365305599999998</c:v>
                </c:pt>
                <c:pt idx="334">
                  <c:v>2.2446731199999999</c:v>
                </c:pt>
                <c:pt idx="335">
                  <c:v>2.2490265599999999</c:v>
                </c:pt>
                <c:pt idx="336">
                  <c:v>2.2344504000000001</c:v>
                </c:pt>
                <c:pt idx="337">
                  <c:v>2.2397737499999999</c:v>
                </c:pt>
                <c:pt idx="338">
                  <c:v>2.2582929599999999</c:v>
                </c:pt>
                <c:pt idx="339">
                  <c:v>2.2408844800000001</c:v>
                </c:pt>
                <c:pt idx="340">
                  <c:v>2.2357766400000001</c:v>
                </c:pt>
                <c:pt idx="341">
                  <c:v>2.2514735999999997</c:v>
                </c:pt>
                <c:pt idx="342">
                  <c:v>2.25111645</c:v>
                </c:pt>
                <c:pt idx="343">
                  <c:v>2.2280249600000004</c:v>
                </c:pt>
                <c:pt idx="344">
                  <c:v>2.2418483600000001</c:v>
                </c:pt>
                <c:pt idx="345">
                  <c:v>2.2660380600000001</c:v>
                </c:pt>
                <c:pt idx="346">
                  <c:v>2.2514583999999997</c:v>
                </c:pt>
                <c:pt idx="347">
                  <c:v>2.2387968000000003</c:v>
                </c:pt>
                <c:pt idx="348">
                  <c:v>2.2591961599999997</c:v>
                </c:pt>
                <c:pt idx="349">
                  <c:v>2.2560043699999999</c:v>
                </c:pt>
                <c:pt idx="350">
                  <c:v>2.23107371</c:v>
                </c:pt>
                <c:pt idx="351">
                  <c:v>2.2495758299999999</c:v>
                </c:pt>
                <c:pt idx="352">
                  <c:v>2.2727667199999999</c:v>
                </c:pt>
                <c:pt idx="353">
                  <c:v>2.2553952000000002</c:v>
                </c:pt>
                <c:pt idx="354">
                  <c:v>2.2427470399999998</c:v>
                </c:pt>
                <c:pt idx="355">
                  <c:v>2.2678374399999996</c:v>
                </c:pt>
                <c:pt idx="356">
                  <c:v>2.27030647</c:v>
                </c:pt>
                <c:pt idx="357">
                  <c:v>2.2434921600000002</c:v>
                </c:pt>
                <c:pt idx="358">
                  <c:v>2.25822155</c:v>
                </c:pt>
                <c:pt idx="359">
                  <c:v>2.2785542399999996</c:v>
                </c:pt>
                <c:pt idx="360">
                  <c:v>2.2659142399999999</c:v>
                </c:pt>
                <c:pt idx="361">
                  <c:v>2.2457392</c:v>
                </c:pt>
                <c:pt idx="362">
                  <c:v>2.27645184</c:v>
                </c:pt>
                <c:pt idx="363">
                  <c:v>2.2770073599999998</c:v>
                </c:pt>
                <c:pt idx="364">
                  <c:v>2.2511888</c:v>
                </c:pt>
                <c:pt idx="365">
                  <c:v>2.2639910400000001</c:v>
                </c:pt>
                <c:pt idx="366">
                  <c:v>2.2796135999999998</c:v>
                </c:pt>
                <c:pt idx="367">
                  <c:v>2.2716947200000002</c:v>
                </c:pt>
                <c:pt idx="368">
                  <c:v>2.2562481599999997</c:v>
                </c:pt>
                <c:pt idx="369">
                  <c:v>2.2850393599999999</c:v>
                </c:pt>
                <c:pt idx="370">
                  <c:v>2.2799460800000002</c:v>
                </c:pt>
                <c:pt idx="371">
                  <c:v>2.2626239999999997</c:v>
                </c:pt>
                <c:pt idx="372">
                  <c:v>2.2650851999999997</c:v>
                </c:pt>
                <c:pt idx="373">
                  <c:v>2.2769020799999997</c:v>
                </c:pt>
                <c:pt idx="374">
                  <c:v>2.2746340800000002</c:v>
                </c:pt>
                <c:pt idx="375">
                  <c:v>2.2629891899999999</c:v>
                </c:pt>
                <c:pt idx="376">
                  <c:v>2.2870199999999996</c:v>
                </c:pt>
                <c:pt idx="377">
                  <c:v>2.2781963999999997</c:v>
                </c:pt>
                <c:pt idx="378">
                  <c:v>2.2721462400000001</c:v>
                </c:pt>
                <c:pt idx="379">
                  <c:v>2.2792755200000001</c:v>
                </c:pt>
                <c:pt idx="380">
                  <c:v>2.2835841600000002</c:v>
                </c:pt>
                <c:pt idx="381">
                  <c:v>2.2756816</c:v>
                </c:pt>
                <c:pt idx="382">
                  <c:v>2.2752939200000002</c:v>
                </c:pt>
                <c:pt idx="383">
                  <c:v>2.2965004800000002</c:v>
                </c:pt>
                <c:pt idx="384">
                  <c:v>2.28299136</c:v>
                </c:pt>
                <c:pt idx="385">
                  <c:v>2.2788236799999999</c:v>
                </c:pt>
                <c:pt idx="386">
                  <c:v>2.2878192000000004</c:v>
                </c:pt>
                <c:pt idx="387">
                  <c:v>2.29118208</c:v>
                </c:pt>
                <c:pt idx="388">
                  <c:v>2.2692155199999999</c:v>
                </c:pt>
                <c:pt idx="389">
                  <c:v>2.2791699000000003</c:v>
                </c:pt>
                <c:pt idx="390">
                  <c:v>2.29844976</c:v>
                </c:pt>
                <c:pt idx="391">
                  <c:v>2.28120513</c:v>
                </c:pt>
                <c:pt idx="392">
                  <c:v>2.2770417599999999</c:v>
                </c:pt>
                <c:pt idx="393">
                  <c:v>2.2944614400000001</c:v>
                </c:pt>
                <c:pt idx="394">
                  <c:v>2.2921955199999999</c:v>
                </c:pt>
                <c:pt idx="395">
                  <c:v>2.26463232</c:v>
                </c:pt>
                <c:pt idx="396">
                  <c:v>2.27738511</c:v>
                </c:pt>
                <c:pt idx="397">
                  <c:v>2.2985391000000002</c:v>
                </c:pt>
                <c:pt idx="398">
                  <c:v>2.28597209</c:v>
                </c:pt>
                <c:pt idx="399">
                  <c:v>2.2715365800000002</c:v>
                </c:pt>
                <c:pt idx="400">
                  <c:v>2.2954643199999998</c:v>
                </c:pt>
                <c:pt idx="401">
                  <c:v>2.2969685400000004</c:v>
                </c:pt>
                <c:pt idx="402">
                  <c:v>2.2684761600000001</c:v>
                </c:pt>
                <c:pt idx="403">
                  <c:v>2.2886977400000004</c:v>
                </c:pt>
                <c:pt idx="404">
                  <c:v>2.3079525099999998</c:v>
                </c:pt>
                <c:pt idx="405">
                  <c:v>2.2944626100000001</c:v>
                </c:pt>
                <c:pt idx="406">
                  <c:v>2.2772363499999999</c:v>
                </c:pt>
                <c:pt idx="407">
                  <c:v>2.30206848</c:v>
                </c:pt>
                <c:pt idx="408">
                  <c:v>2.3035689599999998</c:v>
                </c:pt>
                <c:pt idx="409">
                  <c:v>2.2769779199999998</c:v>
                </c:pt>
                <c:pt idx="410">
                  <c:v>2.2896965000000002</c:v>
                </c:pt>
                <c:pt idx="411">
                  <c:v>2.3107712</c:v>
                </c:pt>
                <c:pt idx="412">
                  <c:v>2.2982550000000002</c:v>
                </c:pt>
                <c:pt idx="413">
                  <c:v>2.2810477800000002</c:v>
                </c:pt>
                <c:pt idx="414">
                  <c:v>2.30865024</c:v>
                </c:pt>
                <c:pt idx="415">
                  <c:v>2.3073209600000002</c:v>
                </c:pt>
                <c:pt idx="416">
                  <c:v>2.2882536</c:v>
                </c:pt>
                <c:pt idx="417">
                  <c:v>2.2971958400000001</c:v>
                </c:pt>
                <c:pt idx="418">
                  <c:v>2.30800144</c:v>
                </c:pt>
                <c:pt idx="419">
                  <c:v>2.3020317100000001</c:v>
                </c:pt>
                <c:pt idx="420">
                  <c:v>2.2839105599999998</c:v>
                </c:pt>
                <c:pt idx="421">
                  <c:v>2.3124112000000001</c:v>
                </c:pt>
                <c:pt idx="422">
                  <c:v>2.3101492800000001</c:v>
                </c:pt>
                <c:pt idx="423">
                  <c:v>2.2939007999999999</c:v>
                </c:pt>
                <c:pt idx="424">
                  <c:v>2.2991257800000002</c:v>
                </c:pt>
                <c:pt idx="425">
                  <c:v>2.3098924800000002</c:v>
                </c:pt>
                <c:pt idx="426">
                  <c:v>2.3067247499999999</c:v>
                </c:pt>
                <c:pt idx="427">
                  <c:v>2.2960537599999999</c:v>
                </c:pt>
                <c:pt idx="428">
                  <c:v>2.3198832000000005</c:v>
                </c:pt>
                <c:pt idx="429">
                  <c:v>2.3073750399999997</c:v>
                </c:pt>
                <c:pt idx="430">
                  <c:v>2.3032532799999998</c:v>
                </c:pt>
                <c:pt idx="431">
                  <c:v>2.3093759999999999</c:v>
                </c:pt>
                <c:pt idx="432">
                  <c:v>2.3136343999999998</c:v>
                </c:pt>
                <c:pt idx="433">
                  <c:v>2.3048588800000003</c:v>
                </c:pt>
                <c:pt idx="434">
                  <c:v>2.3072548799999999</c:v>
                </c:pt>
                <c:pt idx="435">
                  <c:v>2.3245388800000004</c:v>
                </c:pt>
                <c:pt idx="436">
                  <c:v>2.3092528000000003</c:v>
                </c:pt>
                <c:pt idx="437">
                  <c:v>2.3032494799999998</c:v>
                </c:pt>
                <c:pt idx="438">
                  <c:v>2.3177593600000002</c:v>
                </c:pt>
                <c:pt idx="439">
                  <c:v>2.3201504000000002</c:v>
                </c:pt>
                <c:pt idx="440">
                  <c:v>2.3002262400000002</c:v>
                </c:pt>
                <c:pt idx="441">
                  <c:v>2.3128199199999999</c:v>
                </c:pt>
                <c:pt idx="442">
                  <c:v>2.3291515799999996</c:v>
                </c:pt>
                <c:pt idx="443">
                  <c:v>2.31204864</c:v>
                </c:pt>
                <c:pt idx="444">
                  <c:v>2.3032636900000001</c:v>
                </c:pt>
                <c:pt idx="445">
                  <c:v>2.3261158399999999</c:v>
                </c:pt>
                <c:pt idx="446">
                  <c:v>2.3285016000000001</c:v>
                </c:pt>
                <c:pt idx="447">
                  <c:v>2.3020985600000001</c:v>
                </c:pt>
                <c:pt idx="448">
                  <c:v>2.3156291200000001</c:v>
                </c:pt>
                <c:pt idx="449">
                  <c:v>2.3374845799999999</c:v>
                </c:pt>
                <c:pt idx="450">
                  <c:v>2.3222563199999997</c:v>
                </c:pt>
                <c:pt idx="451">
                  <c:v>2.3060551499999997</c:v>
                </c:pt>
                <c:pt idx="452">
                  <c:v>2.3316619199999997</c:v>
                </c:pt>
                <c:pt idx="453">
                  <c:v>2.3312347099999999</c:v>
                </c:pt>
                <c:pt idx="454">
                  <c:v>2.3058147200000003</c:v>
                </c:pt>
                <c:pt idx="455">
                  <c:v>2.3220844</c:v>
                </c:pt>
                <c:pt idx="456">
                  <c:v>2.3383731799999996</c:v>
                </c:pt>
                <c:pt idx="457">
                  <c:v>2.3277974399999999</c:v>
                </c:pt>
                <c:pt idx="458">
                  <c:v>2.3116137800000001</c:v>
                </c:pt>
                <c:pt idx="459">
                  <c:v>2.3362611200000001</c:v>
                </c:pt>
                <c:pt idx="460">
                  <c:v>2.3340046400000003</c:v>
                </c:pt>
                <c:pt idx="461">
                  <c:v>2.3076623999999999</c:v>
                </c:pt>
                <c:pt idx="462">
                  <c:v>2.3193049599999997</c:v>
                </c:pt>
                <c:pt idx="463">
                  <c:v>2.3429570999999996</c:v>
                </c:pt>
                <c:pt idx="464">
                  <c:v>2.3314665599999995</c:v>
                </c:pt>
                <c:pt idx="465">
                  <c:v>2.3153257599999999</c:v>
                </c:pt>
                <c:pt idx="466">
                  <c:v>2.3445448</c:v>
                </c:pt>
                <c:pt idx="467">
                  <c:v>2.3367360000000001</c:v>
                </c:pt>
                <c:pt idx="468">
                  <c:v>2.3206022399999999</c:v>
                </c:pt>
                <c:pt idx="469">
                  <c:v>2.3276019199999998</c:v>
                </c:pt>
                <c:pt idx="470">
                  <c:v>2.3410484500000002</c:v>
                </c:pt>
                <c:pt idx="471">
                  <c:v>2.3369696000000002</c:v>
                </c:pt>
                <c:pt idx="472">
                  <c:v>2.3198966699999999</c:v>
                </c:pt>
                <c:pt idx="473">
                  <c:v>2.3435568</c:v>
                </c:pt>
                <c:pt idx="474">
                  <c:v>2.3394286100000001</c:v>
                </c:pt>
                <c:pt idx="475">
                  <c:v>2.3288831999999999</c:v>
                </c:pt>
                <c:pt idx="476">
                  <c:v>2.3358720000000002</c:v>
                </c:pt>
                <c:pt idx="477">
                  <c:v>2.3409852199999999</c:v>
                </c:pt>
                <c:pt idx="478">
                  <c:v>2.3350377600000001</c:v>
                </c:pt>
                <c:pt idx="479">
                  <c:v>2.3290922200000002</c:v>
                </c:pt>
                <c:pt idx="480">
                  <c:v>2.3499512</c:v>
                </c:pt>
                <c:pt idx="481">
                  <c:v>2.33751708</c:v>
                </c:pt>
                <c:pt idx="482">
                  <c:v>2.3325220799999999</c:v>
                </c:pt>
                <c:pt idx="483">
                  <c:v>2.3403983199999998</c:v>
                </c:pt>
                <c:pt idx="484">
                  <c:v>2.3427606900000004</c:v>
                </c:pt>
                <c:pt idx="485">
                  <c:v>2.3303612999999999</c:v>
                </c:pt>
                <c:pt idx="486">
                  <c:v>2.3336467000000001</c:v>
                </c:pt>
                <c:pt idx="487">
                  <c:v>2.3544787199999999</c:v>
                </c:pt>
                <c:pt idx="488">
                  <c:v>2.33744745</c:v>
                </c:pt>
                <c:pt idx="489">
                  <c:v>2.33153568</c:v>
                </c:pt>
                <c:pt idx="490">
                  <c:v>2.3430884999999999</c:v>
                </c:pt>
                <c:pt idx="491">
                  <c:v>2.3436033700000003</c:v>
                </c:pt>
                <c:pt idx="492">
                  <c:v>2.3238716799999999</c:v>
                </c:pt>
                <c:pt idx="493">
                  <c:v>2.3400258000000003</c:v>
                </c:pt>
                <c:pt idx="494">
                  <c:v>2.3571460800000001</c:v>
                </c:pt>
                <c:pt idx="495">
                  <c:v>2.3428967999999997</c:v>
                </c:pt>
                <c:pt idx="496">
                  <c:v>2.3333072000000001</c:v>
                </c:pt>
                <c:pt idx="497">
                  <c:v>2.3549715400000002</c:v>
                </c:pt>
                <c:pt idx="498">
                  <c:v>2.35732367</c:v>
                </c:pt>
                <c:pt idx="499">
                  <c:v>2.33298585</c:v>
                </c:pt>
                <c:pt idx="500">
                  <c:v>2.3472771400000001</c:v>
                </c:pt>
                <c:pt idx="501">
                  <c:v>2.3680542599999996</c:v>
                </c:pt>
                <c:pt idx="502">
                  <c:v>2.3538449700000004</c:v>
                </c:pt>
                <c:pt idx="503">
                  <c:v>2.3368560600000001</c:v>
                </c:pt>
                <c:pt idx="504">
                  <c:v>2.3640345000000003</c:v>
                </c:pt>
                <c:pt idx="505">
                  <c:v>2.3627037999999998</c:v>
                </c:pt>
                <c:pt idx="506">
                  <c:v>2.3365809799999999</c:v>
                </c:pt>
                <c:pt idx="507">
                  <c:v>2.3490151199999998</c:v>
                </c:pt>
                <c:pt idx="508">
                  <c:v>2.3660902500000001</c:v>
                </c:pt>
                <c:pt idx="509">
                  <c:v>2.3546281000000002</c:v>
                </c:pt>
                <c:pt idx="510">
                  <c:v>2.3413584599999999</c:v>
                </c:pt>
                <c:pt idx="511">
                  <c:v>2.3685020200000002</c:v>
                </c:pt>
                <c:pt idx="512">
                  <c:v>2.3653347200000003</c:v>
                </c:pt>
                <c:pt idx="513">
                  <c:v>2.3401604299999996</c:v>
                </c:pt>
                <c:pt idx="514">
                  <c:v>2.3480137800000001</c:v>
                </c:pt>
                <c:pt idx="515">
                  <c:v>2.3677950000000001</c:v>
                </c:pt>
                <c:pt idx="516">
                  <c:v>2.36004148</c:v>
                </c:pt>
                <c:pt idx="517">
                  <c:v>2.3449255199999999</c:v>
                </c:pt>
                <c:pt idx="518">
                  <c:v>2.3711429499999999</c:v>
                </c:pt>
                <c:pt idx="519">
                  <c:v>2.3661180000000002</c:v>
                </c:pt>
                <c:pt idx="520">
                  <c:v>2.3510598000000003</c:v>
                </c:pt>
                <c:pt idx="521">
                  <c:v>2.3552335100000001</c:v>
                </c:pt>
                <c:pt idx="522">
                  <c:v>2.3658220299999999</c:v>
                </c:pt>
                <c:pt idx="523">
                  <c:v>2.3608267199999999</c:v>
                </c:pt>
                <c:pt idx="524">
                  <c:v>2.3484769000000001</c:v>
                </c:pt>
                <c:pt idx="525">
                  <c:v>2.3709962</c:v>
                </c:pt>
                <c:pt idx="526">
                  <c:v>2.3623124200000003</c:v>
                </c:pt>
                <c:pt idx="527">
                  <c:v>2.3527672700000002</c:v>
                </c:pt>
                <c:pt idx="528">
                  <c:v>2.3569345799999999</c:v>
                </c:pt>
                <c:pt idx="529">
                  <c:v>2.36384682</c:v>
                </c:pt>
                <c:pt idx="530">
                  <c:v>2.3560851600000001</c:v>
                </c:pt>
                <c:pt idx="531">
                  <c:v>2.3529277800000004</c:v>
                </c:pt>
                <c:pt idx="532">
                  <c:v>2.3699276999999999</c:v>
                </c:pt>
                <c:pt idx="533">
                  <c:v>2.3594239400000001</c:v>
                </c:pt>
                <c:pt idx="534">
                  <c:v>2.3572076700000002</c:v>
                </c:pt>
                <c:pt idx="535">
                  <c:v>2.3668553999999999</c:v>
                </c:pt>
                <c:pt idx="536">
                  <c:v>2.3682441999999999</c:v>
                </c:pt>
                <c:pt idx="537">
                  <c:v>2.3513995599999999</c:v>
                </c:pt>
                <c:pt idx="538">
                  <c:v>2.3592146699999996</c:v>
                </c:pt>
                <c:pt idx="539">
                  <c:v>2.3816494599999998</c:v>
                </c:pt>
                <c:pt idx="540">
                  <c:v>2.36569875</c:v>
                </c:pt>
                <c:pt idx="541">
                  <c:v>2.3607165600000002</c:v>
                </c:pt>
                <c:pt idx="542">
                  <c:v>2.3776582900000003</c:v>
                </c:pt>
                <c:pt idx="543">
                  <c:v>2.3790423000000001</c:v>
                </c:pt>
                <c:pt idx="544">
                  <c:v>2.3539975799999997</c:v>
                </c:pt>
                <c:pt idx="545">
                  <c:v>2.36816636</c:v>
                </c:pt>
                <c:pt idx="546">
                  <c:v>2.3878586400000001</c:v>
                </c:pt>
                <c:pt idx="547">
                  <c:v>2.3719253700000005</c:v>
                </c:pt>
                <c:pt idx="548">
                  <c:v>2.3596474199999999</c:v>
                </c:pt>
                <c:pt idx="549">
                  <c:v>2.3793044800000001</c:v>
                </c:pt>
                <c:pt idx="550">
                  <c:v>2.3825096800000001</c:v>
                </c:pt>
                <c:pt idx="551">
                  <c:v>2.3547581799999997</c:v>
                </c:pt>
                <c:pt idx="552">
                  <c:v>2.3725556399999999</c:v>
                </c:pt>
                <c:pt idx="553">
                  <c:v>2.3931337500000001</c:v>
                </c:pt>
                <c:pt idx="554">
                  <c:v>2.37721808</c:v>
                </c:pt>
                <c:pt idx="555">
                  <c:v>2.3622192000000002</c:v>
                </c:pt>
                <c:pt idx="556">
                  <c:v>2.3909363200000002</c:v>
                </c:pt>
                <c:pt idx="557">
                  <c:v>2.3923385199999996</c:v>
                </c:pt>
                <c:pt idx="558">
                  <c:v>2.3664402599999996</c:v>
                </c:pt>
                <c:pt idx="559">
                  <c:v>2.3805698</c:v>
                </c:pt>
                <c:pt idx="560">
                  <c:v>2.3947464999999997</c:v>
                </c:pt>
                <c:pt idx="561">
                  <c:v>2.3797594599999998</c:v>
                </c:pt>
                <c:pt idx="562">
                  <c:v>2.3611366199999999</c:v>
                </c:pt>
                <c:pt idx="563">
                  <c:v>2.3916376800000001</c:v>
                </c:pt>
                <c:pt idx="564">
                  <c:v>2.3903072999999999</c:v>
                </c:pt>
                <c:pt idx="565">
                  <c:v>2.3662597500000002</c:v>
                </c:pt>
                <c:pt idx="566">
                  <c:v>2.3740038000000001</c:v>
                </c:pt>
                <c:pt idx="567">
                  <c:v>2.3926840199999999</c:v>
                </c:pt>
                <c:pt idx="568">
                  <c:v>2.3849889800000001</c:v>
                </c:pt>
                <c:pt idx="569">
                  <c:v>2.3709588799999999</c:v>
                </c:pt>
                <c:pt idx="570">
                  <c:v>2.3950568999999997</c:v>
                </c:pt>
                <c:pt idx="571">
                  <c:v>2.3919089600000003</c:v>
                </c:pt>
                <c:pt idx="572">
                  <c:v>2.3814930199999997</c:v>
                </c:pt>
                <c:pt idx="573">
                  <c:v>2.38561596</c:v>
                </c:pt>
                <c:pt idx="574">
                  <c:v>2.3924621999999998</c:v>
                </c:pt>
                <c:pt idx="575">
                  <c:v>2.3884081999999998</c:v>
                </c:pt>
                <c:pt idx="576">
                  <c:v>2.37802581</c:v>
                </c:pt>
                <c:pt idx="577">
                  <c:v>2.4011838999999999</c:v>
                </c:pt>
                <c:pt idx="578">
                  <c:v>2.3916841</c:v>
                </c:pt>
                <c:pt idx="579">
                  <c:v>2.3821875000000001</c:v>
                </c:pt>
                <c:pt idx="580">
                  <c:v>2.3890262200000003</c:v>
                </c:pt>
                <c:pt idx="581">
                  <c:v>2.3940480199999996</c:v>
                </c:pt>
                <c:pt idx="582">
                  <c:v>2.3845555799999998</c:v>
                </c:pt>
                <c:pt idx="583">
                  <c:v>2.3832280800000003</c:v>
                </c:pt>
                <c:pt idx="584">
                  <c:v>2.3991282000000003</c:v>
                </c:pt>
                <c:pt idx="585">
                  <c:v>2.3842002</c:v>
                </c:pt>
                <c:pt idx="586">
                  <c:v>2.3837793999999999</c:v>
                </c:pt>
                <c:pt idx="587">
                  <c:v>2.3933270200000001</c:v>
                </c:pt>
                <c:pt idx="588">
                  <c:v>2.3983672899999995</c:v>
                </c:pt>
                <c:pt idx="589">
                  <c:v>2.3752697999999999</c:v>
                </c:pt>
                <c:pt idx="590">
                  <c:v>2.38846275</c:v>
                </c:pt>
                <c:pt idx="591">
                  <c:v>2.4061260600000001</c:v>
                </c:pt>
                <c:pt idx="592">
                  <c:v>2.3903088000000001</c:v>
                </c:pt>
                <c:pt idx="593">
                  <c:v>2.3835495799999999</c:v>
                </c:pt>
                <c:pt idx="594">
                  <c:v>2.3994200999999999</c:v>
                </c:pt>
                <c:pt idx="595">
                  <c:v>2.3972125499999999</c:v>
                </c:pt>
                <c:pt idx="596">
                  <c:v>2.3714283800000002</c:v>
                </c:pt>
                <c:pt idx="597">
                  <c:v>2.3900060399999998</c:v>
                </c:pt>
                <c:pt idx="598">
                  <c:v>2.4067680600000001</c:v>
                </c:pt>
                <c:pt idx="599">
                  <c:v>2.3936820999999999</c:v>
                </c:pt>
                <c:pt idx="600">
                  <c:v>2.37607992</c:v>
                </c:pt>
                <c:pt idx="601">
                  <c:v>2.4000668999999997</c:v>
                </c:pt>
                <c:pt idx="602">
                  <c:v>2.4005724800000001</c:v>
                </c:pt>
                <c:pt idx="603">
                  <c:v>2.3712300800000001</c:v>
                </c:pt>
                <c:pt idx="604">
                  <c:v>2.3906874600000001</c:v>
                </c:pt>
                <c:pt idx="605">
                  <c:v>2.4119177999999999</c:v>
                </c:pt>
                <c:pt idx="606">
                  <c:v>2.3943301799999999</c:v>
                </c:pt>
                <c:pt idx="607">
                  <c:v>2.3758719299999997</c:v>
                </c:pt>
                <c:pt idx="608">
                  <c:v>2.3998284600000002</c:v>
                </c:pt>
                <c:pt idx="609">
                  <c:v>2.40211131</c:v>
                </c:pt>
                <c:pt idx="610">
                  <c:v>2.3818294499999997</c:v>
                </c:pt>
                <c:pt idx="611">
                  <c:v>2.3931382800000001</c:v>
                </c:pt>
                <c:pt idx="612">
                  <c:v>2.4107585600000001</c:v>
                </c:pt>
                <c:pt idx="613">
                  <c:v>2.4003816599999999</c:v>
                </c:pt>
                <c:pt idx="614">
                  <c:v>2.3819443100000002</c:v>
                </c:pt>
                <c:pt idx="615">
                  <c:v>2.4121544999999998</c:v>
                </c:pt>
                <c:pt idx="616">
                  <c:v>2.4081468899999998</c:v>
                </c:pt>
                <c:pt idx="617">
                  <c:v>2.3887894999999997</c:v>
                </c:pt>
                <c:pt idx="618">
                  <c:v>2.3982794699999999</c:v>
                </c:pt>
                <c:pt idx="619">
                  <c:v>2.4086403000000001</c:v>
                </c:pt>
                <c:pt idx="620">
                  <c:v>2.40370792</c:v>
                </c:pt>
                <c:pt idx="621">
                  <c:v>2.3870934999999998</c:v>
                </c:pt>
                <c:pt idx="622">
                  <c:v>2.4100591200000001</c:v>
                </c:pt>
                <c:pt idx="623">
                  <c:v>2.4060558400000001</c:v>
                </c:pt>
                <c:pt idx="624">
                  <c:v>2.3965985999999999</c:v>
                </c:pt>
                <c:pt idx="625">
                  <c:v>2.4007000499999998</c:v>
                </c:pt>
                <c:pt idx="626">
                  <c:v>2.4074732500000002</c:v>
                </c:pt>
              </c:numCache>
            </c:numRef>
          </c:yVal>
          <c:smooth val="1"/>
        </c:ser>
        <c:ser>
          <c:idx val="6"/>
          <c:order val="6"/>
          <c:tx>
            <c:v>171.8 C - Test 1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CHS_15Nov2015!$AH$27:$AH$654</c:f>
              <c:numCache>
                <c:formatCode>General</c:formatCode>
                <c:ptCount val="628"/>
                <c:pt idx="0">
                  <c:v>0</c:v>
                </c:pt>
                <c:pt idx="1">
                  <c:v>9.0004050243050904E-3</c:v>
                </c:pt>
                <c:pt idx="2">
                  <c:v>2.5003125520928253E-2</c:v>
                </c:pt>
                <c:pt idx="3">
                  <c:v>4.2008822470375781E-2</c:v>
                </c:pt>
                <c:pt idx="4">
                  <c:v>5.8016826506566262E-2</c:v>
                </c:pt>
                <c:pt idx="5">
                  <c:v>7.3026657974337883E-2</c:v>
                </c:pt>
                <c:pt idx="6">
                  <c:v>8.9039628514658034E-2</c:v>
                </c:pt>
                <c:pt idx="7">
                  <c:v>0.10505516361791274</c:v>
                </c:pt>
                <c:pt idx="8">
                  <c:v>0.12007205765188771</c:v>
                </c:pt>
                <c:pt idx="9">
                  <c:v>0.13709393079993037</c:v>
                </c:pt>
                <c:pt idx="10">
                  <c:v>0.15311716452306637</c:v>
                </c:pt>
                <c:pt idx="11">
                  <c:v>0.16814127825381806</c:v>
                </c:pt>
                <c:pt idx="12">
                  <c:v>0.18416948793710824</c:v>
                </c:pt>
                <c:pt idx="13">
                  <c:v>0.20020026706730792</c:v>
                </c:pt>
                <c:pt idx="14">
                  <c:v>0.21623361646834274</c:v>
                </c:pt>
                <c:pt idx="15">
                  <c:v>0.23126721659287056</c:v>
                </c:pt>
                <c:pt idx="16">
                  <c:v>0.24730554823979758</c:v>
                </c:pt>
                <c:pt idx="17">
                  <c:v>0.26334645258017852</c:v>
                </c:pt>
                <c:pt idx="18">
                  <c:v>0.28039273327342595</c:v>
                </c:pt>
                <c:pt idx="19">
                  <c:v>0.29543598264365112</c:v>
                </c:pt>
                <c:pt idx="20">
                  <c:v>0.31148461001893313</c:v>
                </c:pt>
                <c:pt idx="21">
                  <c:v>0.32753581339205046</c:v>
                </c:pt>
                <c:pt idx="22">
                  <c:v>0.34459304042998079</c:v>
                </c:pt>
                <c:pt idx="23">
                  <c:v>0.35964595144050493</c:v>
                </c:pt>
                <c:pt idx="24">
                  <c:v>0.37570488777122879</c:v>
                </c:pt>
                <c:pt idx="25">
                  <c:v>0.39176640341051738</c:v>
                </c:pt>
                <c:pt idx="26">
                  <c:v>0.40682641759539295</c:v>
                </c:pt>
                <c:pt idx="27">
                  <c:v>0.42389717592997334</c:v>
                </c:pt>
                <c:pt idx="28">
                  <c:v>0.4399664344687097</c:v>
                </c:pt>
                <c:pt idx="29">
                  <c:v>0.45503370988180536</c:v>
                </c:pt>
                <c:pt idx="30">
                  <c:v>0.47110797301192231</c:v>
                </c:pt>
                <c:pt idx="31">
                  <c:v>0.48818970916073101</c:v>
                </c:pt>
                <c:pt idx="32">
                  <c:v>0.5042693031856218</c:v>
                </c:pt>
                <c:pt idx="33">
                  <c:v>0.5193462711354182</c:v>
                </c:pt>
                <c:pt idx="34">
                  <c:v>0.53643624991506966</c:v>
                </c:pt>
                <c:pt idx="35">
                  <c:v>0.55252360428380387</c:v>
                </c:pt>
                <c:pt idx="36">
                  <c:v>0.56861354709865075</c:v>
                </c:pt>
                <c:pt idx="37">
                  <c:v>0.58370022006329314</c:v>
                </c:pt>
                <c:pt idx="38">
                  <c:v>0.59979518036359836</c:v>
                </c:pt>
                <c:pt idx="39">
                  <c:v>0.61689891455289969</c:v>
                </c:pt>
                <c:pt idx="40">
                  <c:v>0.63199287448193475</c:v>
                </c:pt>
                <c:pt idx="41">
                  <c:v>0.64809560996891968</c:v>
                </c:pt>
                <c:pt idx="42">
                  <c:v>0.66420093885440878</c:v>
                </c:pt>
                <c:pt idx="43">
                  <c:v>0.68030886197390972</c:v>
                </c:pt>
                <c:pt idx="44">
                  <c:v>0.69641938016328919</c:v>
                </c:pt>
                <c:pt idx="45">
                  <c:v>0.71253249425886267</c:v>
                </c:pt>
                <c:pt idx="46">
                  <c:v>0.72864820509731643</c:v>
                </c:pt>
                <c:pt idx="47">
                  <c:v>0.74476651351574152</c:v>
                </c:pt>
                <c:pt idx="48">
                  <c:v>0.7608874203516669</c:v>
                </c:pt>
                <c:pt idx="49">
                  <c:v>0.77701092644298264</c:v>
                </c:pt>
                <c:pt idx="50">
                  <c:v>0.79313703262802804</c:v>
                </c:pt>
                <c:pt idx="51">
                  <c:v>0.80825761933559837</c:v>
                </c:pt>
                <c:pt idx="52">
                  <c:v>0.82438876558934127</c:v>
                </c:pt>
                <c:pt idx="53">
                  <c:v>0.84153096013472506</c:v>
                </c:pt>
                <c:pt idx="54">
                  <c:v>0.85766747508592422</c:v>
                </c:pt>
                <c:pt idx="55">
                  <c:v>0.87279782306235543</c:v>
                </c:pt>
                <c:pt idx="56">
                  <c:v>0.88893938459171284</c:v>
                </c:pt>
                <c:pt idx="57">
                  <c:v>0.90508355204178703</c:v>
                </c:pt>
                <c:pt idx="58">
                  <c:v>0.92123032625414469</c:v>
                </c:pt>
                <c:pt idx="59">
                  <c:v>0.93737970807071547</c:v>
                </c:pt>
                <c:pt idx="60">
                  <c:v>0.95353169833388174</c:v>
                </c:pt>
                <c:pt idx="61">
                  <c:v>0.96867655895438598</c:v>
                </c:pt>
                <c:pt idx="62">
                  <c:v>0.98483360548144061</c:v>
                </c:pt>
                <c:pt idx="63">
                  <c:v>1.0020033282325993</c:v>
                </c:pt>
                <c:pt idx="64">
                  <c:v>1.0181657607138597</c:v>
                </c:pt>
                <c:pt idx="65">
                  <c:v>1.0333204139791381</c:v>
                </c:pt>
                <c:pt idx="66">
                  <c:v>1.0494879092651579</c:v>
                </c:pt>
                <c:pt idx="67">
                  <c:v>1.0666687375244042</c:v>
                </c:pt>
                <c:pt idx="68">
                  <c:v>1.0828416257342359</c:v>
                </c:pt>
                <c:pt idx="69">
                  <c:v>1.0980060843163131</c:v>
                </c:pt>
                <c:pt idx="70">
                  <c:v>1.1141840418844533</c:v>
                </c:pt>
                <c:pt idx="71">
                  <c:v>1.1313759900273404</c:v>
                </c:pt>
                <c:pt idx="72">
                  <c:v>1.1465478109278096</c:v>
                </c:pt>
                <c:pt idx="73">
                  <c:v>1.1627336240979385</c:v>
                </c:pt>
                <c:pt idx="74">
                  <c:v>1.1789220574976469</c:v>
                </c:pt>
                <c:pt idx="75">
                  <c:v>1.1961251399276591</c:v>
                </c:pt>
                <c:pt idx="76">
                  <c:v>1.2113067883802138</c:v>
                </c:pt>
                <c:pt idx="77">
                  <c:v>1.2275030875612578</c:v>
                </c:pt>
                <c:pt idx="78">
                  <c:v>1.2437020103683207</c:v>
                </c:pt>
                <c:pt idx="79">
                  <c:v>1.2599035576515161</c:v>
                </c:pt>
                <c:pt idx="80">
                  <c:v>1.2761077302614159</c:v>
                </c:pt>
                <c:pt idx="81">
                  <c:v>1.2923145290489602</c:v>
                </c:pt>
                <c:pt idx="82">
                  <c:v>1.3085239548655481</c:v>
                </c:pt>
                <c:pt idx="83">
                  <c:v>1.3237226782020461</c:v>
                </c:pt>
                <c:pt idx="84">
                  <c:v>1.3399371963116966</c:v>
                </c:pt>
                <c:pt idx="85">
                  <c:v>1.3571680030094746</c:v>
                </c:pt>
                <c:pt idx="86">
                  <c:v>1.3733879454642333</c:v>
                </c:pt>
                <c:pt idx="87">
                  <c:v>1.3885965312471569</c:v>
                </c:pt>
                <c:pt idx="88">
                  <c:v>1.4048215726059081</c:v>
                </c:pt>
                <c:pt idx="89">
                  <c:v>1.4220635639972006</c:v>
                </c:pt>
                <c:pt idx="90">
                  <c:v>1.4382940367453418</c:v>
                </c:pt>
                <c:pt idx="91">
                  <c:v>1.4535124977824898</c:v>
                </c:pt>
                <c:pt idx="92">
                  <c:v>1.4697480760584132</c:v>
                </c:pt>
                <c:pt idx="93">
                  <c:v>1.4870012666728505</c:v>
                </c:pt>
                <c:pt idx="94">
                  <c:v>1.5022271425707729</c:v>
                </c:pt>
                <c:pt idx="95">
                  <c:v>1.5184706325203015</c:v>
                </c:pt>
                <c:pt idx="96">
                  <c:v>1.5347167614081374</c:v>
                </c:pt>
                <c:pt idx="97">
                  <c:v>1.5519811658036806</c:v>
                </c:pt>
                <c:pt idx="98">
                  <c:v>1.5672169394295554</c:v>
                </c:pt>
                <c:pt idx="99">
                  <c:v>1.5834709902795723</c:v>
                </c:pt>
                <c:pt idx="100">
                  <c:v>1.5997276835007772</c:v>
                </c:pt>
                <c:pt idx="101">
                  <c:v>1.6159870199524233</c:v>
                </c:pt>
                <c:pt idx="102">
                  <c:v>1.632249000494217</c:v>
                </c:pt>
                <c:pt idx="103">
                  <c:v>1.6485136259862376</c:v>
                </c:pt>
                <c:pt idx="104">
                  <c:v>1.6647808972890306</c:v>
                </c:pt>
                <c:pt idx="105">
                  <c:v>1.681050815263516</c:v>
                </c:pt>
                <c:pt idx="106">
                  <c:v>1.6973233807710788</c:v>
                </c:pt>
                <c:pt idx="107">
                  <c:v>1.7135985946734797</c:v>
                </c:pt>
                <c:pt idx="108">
                  <c:v>1.7288590137542119</c:v>
                </c:pt>
                <c:pt idx="109">
                  <c:v>1.7451393613755857</c:v>
                </c:pt>
                <c:pt idx="110">
                  <c:v>1.7614223599257441</c:v>
                </c:pt>
                <c:pt idx="111">
                  <c:v>1.7787259514820162</c:v>
                </c:pt>
                <c:pt idx="112">
                  <c:v>1.7939963132665575</c:v>
                </c:pt>
                <c:pt idx="113">
                  <c:v>1.8102872697853636</c:v>
                </c:pt>
                <c:pt idx="114">
                  <c:v>1.8265808806892541</c:v>
                </c:pt>
                <c:pt idx="115">
                  <c:v>1.8428771468433494</c:v>
                </c:pt>
                <c:pt idx="116">
                  <c:v>1.8591760691131929</c:v>
                </c:pt>
                <c:pt idx="117">
                  <c:v>1.8754776483647846</c:v>
                </c:pt>
                <c:pt idx="118">
                  <c:v>1.8917818854645028</c:v>
                </c:pt>
                <c:pt idx="119">
                  <c:v>1.9070695223823235</c:v>
                </c:pt>
                <c:pt idx="120">
                  <c:v>1.9243983366760893</c:v>
                </c:pt>
                <c:pt idx="121">
                  <c:v>1.9407105525228798</c:v>
                </c:pt>
                <c:pt idx="122">
                  <c:v>1.9570254296876439</c:v>
                </c:pt>
                <c:pt idx="123">
                  <c:v>1.9723230448192914</c:v>
                </c:pt>
                <c:pt idx="124">
                  <c:v>1.9886430807595872</c:v>
                </c:pt>
                <c:pt idx="125">
                  <c:v>2.0059860377772214</c:v>
                </c:pt>
                <c:pt idx="126">
                  <c:v>2.0212911451214071</c:v>
                </c:pt>
                <c:pt idx="127">
                  <c:v>2.0376191752829032</c:v>
                </c:pt>
                <c:pt idx="128">
                  <c:v>2.0539498719254681</c:v>
                </c:pt>
                <c:pt idx="129">
                  <c:v>2.071304159754157</c:v>
                </c:pt>
                <c:pt idx="130">
                  <c:v>2.0866192681384819</c:v>
                </c:pt>
                <c:pt idx="131">
                  <c:v>2.1029579694523166</c:v>
                </c:pt>
                <c:pt idx="132">
                  <c:v>2.1192993407340008</c:v>
                </c:pt>
                <c:pt idx="133">
                  <c:v>2.1346218019598444</c:v>
                </c:pt>
                <c:pt idx="134">
                  <c:v>2.1519900966923831</c:v>
                </c:pt>
                <c:pt idx="135">
                  <c:v>2.1683394831158878</c:v>
                </c:pt>
                <c:pt idx="136">
                  <c:v>2.1846915430008682</c:v>
                </c:pt>
                <c:pt idx="137">
                  <c:v>2.2000240279667369</c:v>
                </c:pt>
                <c:pt idx="138">
                  <c:v>2.2174036866535416</c:v>
                </c:pt>
                <c:pt idx="139">
                  <c:v>2.2337637721714829</c:v>
                </c:pt>
                <c:pt idx="140">
                  <c:v>2.2491037835531711</c:v>
                </c:pt>
                <c:pt idx="141">
                  <c:v>2.2654690564806153</c:v>
                </c:pt>
                <c:pt idx="142">
                  <c:v>2.2828600940021335</c:v>
                </c:pt>
                <c:pt idx="143">
                  <c:v>2.2992308926267189</c:v>
                </c:pt>
                <c:pt idx="144">
                  <c:v>2.3145809507312443</c:v>
                </c:pt>
                <c:pt idx="145">
                  <c:v>2.3309569435623976</c:v>
                </c:pt>
                <c:pt idx="146">
                  <c:v>2.3473356185642129</c:v>
                </c:pt>
                <c:pt idx="147">
                  <c:v>2.3647409005993176</c:v>
                </c:pt>
                <c:pt idx="148">
                  <c:v>2.3801010185952212</c:v>
                </c:pt>
                <c:pt idx="149">
                  <c:v>2.3964877453832267</c:v>
                </c:pt>
                <c:pt idx="150">
                  <c:v>2.4128771578594712</c:v>
                </c:pt>
                <c:pt idx="151">
                  <c:v>2.4292692569044587</c:v>
                </c:pt>
                <c:pt idx="152">
                  <c:v>2.4456640433990815</c:v>
                </c:pt>
                <c:pt idx="153">
                  <c:v>2.4620615182247101</c:v>
                </c:pt>
                <c:pt idx="154">
                  <c:v>2.4784616822631027</c:v>
                </c:pt>
                <c:pt idx="155">
                  <c:v>2.4938392791850905</c:v>
                </c:pt>
                <c:pt idx="156">
                  <c:v>2.5112700815075328</c:v>
                </c:pt>
                <c:pt idx="157">
                  <c:v>2.527678318479281</c:v>
                </c:pt>
                <c:pt idx="158">
                  <c:v>2.5440892481952839</c:v>
                </c:pt>
                <c:pt idx="159">
                  <c:v>2.5594769411488447</c:v>
                </c:pt>
                <c:pt idx="160">
                  <c:v>2.5758930905726647</c:v>
                </c:pt>
                <c:pt idx="161">
                  <c:v>2.5933382026504428</c:v>
                </c:pt>
                <c:pt idx="162">
                  <c:v>2.608733476331849</c:v>
                </c:pt>
                <c:pt idx="163">
                  <c:v>2.6251577144380951</c:v>
                </c:pt>
                <c:pt idx="164">
                  <c:v>2.6426114236522737</c:v>
                </c:pt>
                <c:pt idx="165">
                  <c:v>2.6590412273530837</c:v>
                </c:pt>
                <c:pt idx="166">
                  <c:v>2.6744466202980961</c:v>
                </c:pt>
                <c:pt idx="167">
                  <c:v>2.6919089351263739</c:v>
                </c:pt>
                <c:pt idx="168">
                  <c:v>2.7083468409741802</c:v>
                </c:pt>
                <c:pt idx="169">
                  <c:v>2.7237598321011203</c:v>
                </c:pt>
                <c:pt idx="170">
                  <c:v>2.7402029748338217</c:v>
                </c:pt>
                <c:pt idx="171">
                  <c:v>2.7566488217806162</c:v>
                </c:pt>
                <c:pt idx="172">
                  <c:v>2.7741254981724741</c:v>
                </c:pt>
                <c:pt idx="173">
                  <c:v>2.7895486318753453</c:v>
                </c:pt>
                <c:pt idx="174">
                  <c:v>2.8060025968038129</c:v>
                </c:pt>
                <c:pt idx="175">
                  <c:v>2.8224592695074535</c:v>
                </c:pt>
                <c:pt idx="176">
                  <c:v>2.8378898601696432</c:v>
                </c:pt>
                <c:pt idx="177">
                  <c:v>2.8553807418061115</c:v>
                </c:pt>
                <c:pt idx="178">
                  <c:v>2.8718455431851817</c:v>
                </c:pt>
                <c:pt idx="179">
                  <c:v>2.8883130559075312</c:v>
                </c:pt>
                <c:pt idx="180">
                  <c:v>2.9037538123293936</c:v>
                </c:pt>
                <c:pt idx="181">
                  <c:v>2.9202265808212964</c:v>
                </c:pt>
                <c:pt idx="182">
                  <c:v>2.9377318710676703</c:v>
                </c:pt>
                <c:pt idx="183">
                  <c:v>2.9531802606037858</c:v>
                </c:pt>
                <c:pt idx="184">
                  <c:v>2.9696611736836664</c:v>
                </c:pt>
                <c:pt idx="185">
                  <c:v>2.9871751204963393</c:v>
                </c:pt>
                <c:pt idx="186">
                  <c:v>3.0036616376539045</c:v>
                </c:pt>
                <c:pt idx="187">
                  <c:v>3.0191202164229578</c:v>
                </c:pt>
                <c:pt idx="188">
                  <c:v>3.0366428283677078</c:v>
                </c:pt>
                <c:pt idx="189">
                  <c:v>3.0531375037177368</c:v>
                </c:pt>
                <c:pt idx="190">
                  <c:v>3.0696349002597616</c:v>
                </c:pt>
                <c:pt idx="191">
                  <c:v>3.0851036817115669</c:v>
                </c:pt>
                <c:pt idx="192">
                  <c:v>3.102637860512286</c:v>
                </c:pt>
                <c:pt idx="193">
                  <c:v>3.1191434260201207</c:v>
                </c:pt>
                <c:pt idx="194">
                  <c:v>3.1346198683264594</c:v>
                </c:pt>
                <c:pt idx="195">
                  <c:v>3.1511307139256512</c:v>
                </c:pt>
                <c:pt idx="196">
                  <c:v>3.1686764748632275</c:v>
                </c:pt>
                <c:pt idx="197">
                  <c:v>3.1851929449182128</c:v>
                </c:pt>
                <c:pt idx="198">
                  <c:v>3.2006796135086453</c:v>
                </c:pt>
                <c:pt idx="199">
                  <c:v>3.2172013706350997</c:v>
                </c:pt>
                <c:pt idx="200">
                  <c:v>3.2337258578972001</c:v>
                </c:pt>
                <c:pt idx="201">
                  <c:v>3.2502530761974011</c:v>
                </c:pt>
                <c:pt idx="202">
                  <c:v>3.2657498244940677</c:v>
                </c:pt>
                <c:pt idx="203">
                  <c:v>3.2833157095240213</c:v>
                </c:pt>
                <c:pt idx="204">
                  <c:v>3.2998511263575518</c:v>
                </c:pt>
                <c:pt idx="205">
                  <c:v>3.3153555632416216</c:v>
                </c:pt>
                <c:pt idx="206">
                  <c:v>3.331896279285572</c:v>
                </c:pt>
                <c:pt idx="207">
                  <c:v>3.3484397317350325</c:v>
                </c:pt>
                <c:pt idx="208">
                  <c:v>3.3660201492635213</c:v>
                </c:pt>
                <c:pt idx="209">
                  <c:v>3.3825692484097019</c:v>
                </c:pt>
                <c:pt idx="210">
                  <c:v>3.3991210867360353</c:v>
                </c:pt>
                <c:pt idx="211">
                  <c:v>3.4156756651494176</c:v>
                </c:pt>
                <c:pt idx="212">
                  <c:v>3.4311980717745127</c:v>
                </c:pt>
                <c:pt idx="213">
                  <c:v>3.4477579616890823</c:v>
                </c:pt>
                <c:pt idx="214">
                  <c:v>3.4653558499879078</c:v>
                </c:pt>
                <c:pt idx="215">
                  <c:v>3.4819213978277537</c:v>
                </c:pt>
                <c:pt idx="216">
                  <c:v>3.4974540915905039</c:v>
                </c:pt>
                <c:pt idx="217">
                  <c:v>3.5140249579740219</c:v>
                </c:pt>
                <c:pt idx="218">
                  <c:v>3.5316345127567574</c:v>
                </c:pt>
                <c:pt idx="219">
                  <c:v>3.5482110445698591</c:v>
                </c:pt>
                <c:pt idx="220">
                  <c:v>3.5637540391144715</c:v>
                </c:pt>
                <c:pt idx="221">
                  <c:v>3.5803358965277705</c:v>
                </c:pt>
                <c:pt idx="222">
                  <c:v>3.5979571332732196</c:v>
                </c:pt>
                <c:pt idx="223">
                  <c:v>3.6135078623745711</c:v>
                </c:pt>
                <c:pt idx="224">
                  <c:v>3.6300979726331604</c:v>
                </c:pt>
                <c:pt idx="225">
                  <c:v>3.6477279810271526</c:v>
                </c:pt>
                <c:pt idx="226">
                  <c:v>3.6643237698838349</c:v>
                </c:pt>
                <c:pt idx="227">
                  <c:v>3.6798848237097967</c:v>
                </c:pt>
                <c:pt idx="228">
                  <c:v>3.6964859505494099</c:v>
                </c:pt>
                <c:pt idx="229">
                  <c:v>3.713089833820741</c:v>
                </c:pt>
                <c:pt idx="230">
                  <c:v>3.7296964744393124</c:v>
                </c:pt>
                <c:pt idx="231">
                  <c:v>3.7463058733210612</c:v>
                </c:pt>
                <c:pt idx="232">
                  <c:v>3.762918031382422</c:v>
                </c:pt>
                <c:pt idx="233">
                  <c:v>3.7795329495402443</c:v>
                </c:pt>
                <c:pt idx="234">
                  <c:v>3.7961506287118785</c:v>
                </c:pt>
                <c:pt idx="235">
                  <c:v>3.8127710698150872</c:v>
                </c:pt>
                <c:pt idx="236">
                  <c:v>3.8304333157714137</c:v>
                </c:pt>
                <c:pt idx="237">
                  <c:v>3.8470594562590397</c:v>
                </c:pt>
                <c:pt idx="238">
                  <c:v>3.8626489738989709</c:v>
                </c:pt>
                <c:pt idx="239">
                  <c:v>3.8792804719155463</c:v>
                </c:pt>
                <c:pt idx="240">
                  <c:v>3.8969544698718632</c:v>
                </c:pt>
                <c:pt idx="241">
                  <c:v>3.9125517684513729</c:v>
                </c:pt>
                <c:pt idx="242">
                  <c:v>3.9291915688121568</c:v>
                </c:pt>
                <c:pt idx="243">
                  <c:v>3.9468743910366526</c:v>
                </c:pt>
                <c:pt idx="244">
                  <c:v>3.9635199040689946</c:v>
                </c:pt>
                <c:pt idx="245">
                  <c:v>3.979127589324881</c:v>
                </c:pt>
                <c:pt idx="246">
                  <c:v>3.995778472380497</c:v>
                </c:pt>
                <c:pt idx="247">
                  <c:v>4.0134730740118938</c:v>
                </c:pt>
                <c:pt idx="248">
                  <c:v>4.0301296773525692</c:v>
                </c:pt>
                <c:pt idx="249">
                  <c:v>4.0457477631276051</c:v>
                </c:pt>
                <c:pt idx="250">
                  <c:v>4.0634512096183135</c:v>
                </c:pt>
                <c:pt idx="251">
                  <c:v>4.0790745008526157</c:v>
                </c:pt>
                <c:pt idx="252">
                  <c:v>4.0957420356586427</c:v>
                </c:pt>
                <c:pt idx="253">
                  <c:v>4.1124123489949538</c:v>
                </c:pt>
                <c:pt idx="254">
                  <c:v>4.1301276023954587</c:v>
                </c:pt>
                <c:pt idx="255">
                  <c:v>4.1468036493771701</c:v>
                </c:pt>
                <c:pt idx="256">
                  <c:v>4.1624399694532253</c:v>
                </c:pt>
                <c:pt idx="257">
                  <c:v>4.1791214061806485</c:v>
                </c:pt>
                <c:pt idx="258">
                  <c:v>4.1958056260756518</c:v>
                </c:pt>
                <c:pt idx="259">
                  <c:v>4.2124926300671124</c:v>
                </c:pt>
                <c:pt idx="260">
                  <c:v>4.229182419084327</c:v>
                </c:pt>
                <c:pt idx="261">
                  <c:v>4.2458749940571048</c:v>
                </c:pt>
                <c:pt idx="262">
                  <c:v>4.2625703559156838</c:v>
                </c:pt>
                <c:pt idx="263">
                  <c:v>4.2792685055907702</c:v>
                </c:pt>
                <c:pt idx="264">
                  <c:v>4.2959694440135703</c:v>
                </c:pt>
                <c:pt idx="265">
                  <c:v>4.3126731721157086</c:v>
                </c:pt>
                <c:pt idx="266">
                  <c:v>4.3283354516358807</c:v>
                </c:pt>
                <c:pt idx="267">
                  <c:v>4.3460890010869848</c:v>
                </c:pt>
                <c:pt idx="268">
                  <c:v>4.3628011038217576</c:v>
                </c:pt>
                <c:pt idx="269">
                  <c:v>4.3795159999671522</c:v>
                </c:pt>
                <c:pt idx="270">
                  <c:v>4.3951887529182834</c:v>
                </c:pt>
                <c:pt idx="271">
                  <c:v>4.4129541762262168</c:v>
                </c:pt>
                <c:pt idx="272">
                  <c:v>4.4296774582092668</c:v>
                </c:pt>
                <c:pt idx="273">
                  <c:v>4.4453580754304873</c:v>
                </c:pt>
                <c:pt idx="274">
                  <c:v>4.4620867777404269</c:v>
                </c:pt>
                <c:pt idx="275">
                  <c:v>4.4788182790134003</c:v>
                </c:pt>
                <c:pt idx="276">
                  <c:v>4.4965985669963171</c:v>
                </c:pt>
                <c:pt idx="277">
                  <c:v>4.5122896821960765</c:v>
                </c:pt>
                <c:pt idx="278">
                  <c:v>4.529029585980715</c:v>
                </c:pt>
                <c:pt idx="279">
                  <c:v>4.5468188047146789</c:v>
                </c:pt>
                <c:pt idx="280">
                  <c:v>4.5635644901233192</c:v>
                </c:pt>
                <c:pt idx="281">
                  <c:v>4.5792661173675437</c:v>
                </c:pt>
                <c:pt idx="282">
                  <c:v>4.5970642758286067</c:v>
                </c:pt>
                <c:pt idx="283">
                  <c:v>4.6138183780049866</c:v>
                </c:pt>
                <c:pt idx="284">
                  <c:v>4.6295278985303616</c:v>
                </c:pt>
                <c:pt idx="285">
                  <c:v>4.6473350057081149</c:v>
                </c:pt>
                <c:pt idx="286">
                  <c:v>4.6640975331174346</c:v>
                </c:pt>
                <c:pt idx="287">
                  <c:v>4.6808628708210875</c:v>
                </c:pt>
                <c:pt idx="288">
                  <c:v>4.6965829280744673</c:v>
                </c:pt>
                <c:pt idx="289">
                  <c:v>4.7133537134057901</c:v>
                </c:pt>
                <c:pt idx="290">
                  <c:v>4.7311757551250899</c:v>
                </c:pt>
                <c:pt idx="291">
                  <c:v>4.7469037242048673</c:v>
                </c:pt>
                <c:pt idx="292">
                  <c:v>4.7636829515608214</c:v>
                </c:pt>
                <c:pt idx="293">
                  <c:v>4.7804649948139746</c:v>
                </c:pt>
                <c:pt idx="294">
                  <c:v>4.7972498549096043</c:v>
                </c:pt>
                <c:pt idx="295">
                  <c:v>4.8140375327934981</c:v>
                </c:pt>
                <c:pt idx="296">
                  <c:v>4.8308280294118742</c:v>
                </c:pt>
                <c:pt idx="297">
                  <c:v>4.8476213457114747</c:v>
                </c:pt>
                <c:pt idx="298">
                  <c:v>4.8644174826394702</c:v>
                </c:pt>
                <c:pt idx="299">
                  <c:v>4.8812164411435575</c:v>
                </c:pt>
                <c:pt idx="300">
                  <c:v>4.8980182221718609</c:v>
                </c:pt>
                <c:pt idx="301">
                  <c:v>4.9148228266730349</c:v>
                </c:pt>
                <c:pt idx="302">
                  <c:v>4.9305797085237684</c:v>
                </c:pt>
                <c:pt idx="303">
                  <c:v>4.9484405098908484</c:v>
                </c:pt>
                <c:pt idx="304">
                  <c:v>4.9652535905071478</c:v>
                </c:pt>
                <c:pt idx="305">
                  <c:v>4.9820694983955924</c:v>
                </c:pt>
                <c:pt idx="306">
                  <c:v>4.9988882345072279</c:v>
                </c:pt>
                <c:pt idx="307">
                  <c:v>5.0157097997935329</c:v>
                </c:pt>
                <c:pt idx="308">
                  <c:v>5.0335858139106104</c:v>
                </c:pt>
                <c:pt idx="309">
                  <c:v>5.0493614216986149</c:v>
                </c:pt>
                <c:pt idx="310">
                  <c:v>5.0661914802227992</c:v>
                </c:pt>
                <c:pt idx="311">
                  <c:v>5.083024371732483</c:v>
                </c:pt>
                <c:pt idx="312">
                  <c:v>5.1009124241395636</c:v>
                </c:pt>
                <c:pt idx="313">
                  <c:v>5.1166986575244469</c:v>
                </c:pt>
                <c:pt idx="314">
                  <c:v>5.1335400537159872</c:v>
                </c:pt>
                <c:pt idx="315">
                  <c:v>5.150384286711561</c:v>
                </c:pt>
                <c:pt idx="316">
                  <c:v>5.1682843936335248</c:v>
                </c:pt>
                <c:pt idx="317">
                  <c:v>5.1840812669385894</c:v>
                </c:pt>
                <c:pt idx="318">
                  <c:v>5.2009340160831679</c:v>
                </c:pt>
                <c:pt idx="319">
                  <c:v>5.2177896058580249</c:v>
                </c:pt>
                <c:pt idx="320">
                  <c:v>5.2346480372209232</c:v>
                </c:pt>
                <c:pt idx="321">
                  <c:v>5.2515093111301052</c:v>
                </c:pt>
                <c:pt idx="322">
                  <c:v>5.2683734285443355</c:v>
                </c:pt>
                <c:pt idx="323">
                  <c:v>5.2852403904228158</c:v>
                </c:pt>
                <c:pt idx="324">
                  <c:v>5.3010557513886747</c:v>
                </c:pt>
                <c:pt idx="325">
                  <c:v>5.3189828514119046</c:v>
                </c:pt>
                <c:pt idx="326">
                  <c:v>5.3358583524433945</c:v>
                </c:pt>
                <c:pt idx="327">
                  <c:v>5.3527367017808958</c:v>
                </c:pt>
                <c:pt idx="328">
                  <c:v>5.3696179003860882</c:v>
                </c:pt>
                <c:pt idx="329">
                  <c:v>5.3865019492211044</c:v>
                </c:pt>
                <c:pt idx="330">
                  <c:v>5.4033888492485627</c:v>
                </c:pt>
                <c:pt idx="331">
                  <c:v>5.4192229083426833</c:v>
                </c:pt>
                <c:pt idx="332">
                  <c:v>5.437171206733816</c:v>
                </c:pt>
                <c:pt idx="333">
                  <c:v>5.4540666661193127</c:v>
                </c:pt>
                <c:pt idx="334">
                  <c:v>5.4709649805526572</c:v>
                </c:pt>
                <c:pt idx="335">
                  <c:v>5.4878661509989453</c:v>
                </c:pt>
                <c:pt idx="336">
                  <c:v>5.5047701784237262</c:v>
                </c:pt>
                <c:pt idx="337">
                  <c:v>5.5216770637930424</c:v>
                </c:pt>
                <c:pt idx="338">
                  <c:v>5.5385868080734593</c:v>
                </c:pt>
                <c:pt idx="339">
                  <c:v>5.5554994122319856</c:v>
                </c:pt>
                <c:pt idx="340">
                  <c:v>5.5724148772361675</c:v>
                </c:pt>
                <c:pt idx="341">
                  <c:v>5.5893332040539967</c:v>
                </c:pt>
                <c:pt idx="342">
                  <c:v>5.6051967354150936</c:v>
                </c:pt>
                <c:pt idx="343">
                  <c:v>5.6231784470051602</c:v>
                </c:pt>
                <c:pt idx="344">
                  <c:v>5.6401053650769803</c:v>
                </c:pt>
                <c:pt idx="345">
                  <c:v>5.6570351488394355</c:v>
                </c:pt>
                <c:pt idx="346">
                  <c:v>5.672909424608938</c:v>
                </c:pt>
                <c:pt idx="347">
                  <c:v>5.6898447634091056</c:v>
                </c:pt>
                <c:pt idx="348">
                  <c:v>5.7078417039777927</c:v>
                </c:pt>
                <c:pt idx="349">
                  <c:v>5.7237240476097986</c:v>
                </c:pt>
                <c:pt idx="350">
                  <c:v>5.7406679949546655</c:v>
                </c:pt>
                <c:pt idx="351">
                  <c:v>5.7576148137595826</c:v>
                </c:pt>
                <c:pt idx="352">
                  <c:v>5.7756239560963714</c:v>
                </c:pt>
                <c:pt idx="353">
                  <c:v>5.7915170696437501</c:v>
                </c:pt>
                <c:pt idx="354">
                  <c:v>5.8084725086712767</c:v>
                </c:pt>
                <c:pt idx="355">
                  <c:v>5.825430823055477</c:v>
                </c:pt>
                <c:pt idx="356">
                  <c:v>5.8434521837169768</c:v>
                </c:pt>
                <c:pt idx="357">
                  <c:v>5.8593560817959078</c:v>
                </c:pt>
                <c:pt idx="358">
                  <c:v>5.876323028104407</c:v>
                </c:pt>
                <c:pt idx="359">
                  <c:v>5.8943535633949971</c:v>
                </c:pt>
                <c:pt idx="360">
                  <c:v>5.9102655594824052</c:v>
                </c:pt>
                <c:pt idx="361">
                  <c:v>5.9283022163839059</c:v>
                </c:pt>
                <c:pt idx="362">
                  <c:v>5.9452808657731318</c:v>
                </c:pt>
                <c:pt idx="363">
                  <c:v>5.96226239839726</c:v>
                </c:pt>
                <c:pt idx="364">
                  <c:v>5.9781852046662713</c:v>
                </c:pt>
                <c:pt idx="365">
                  <c:v>5.9951723263455214</c:v>
                </c:pt>
                <c:pt idx="366">
                  <c:v>6.0132243054754859</c:v>
                </c:pt>
                <c:pt idx="367">
                  <c:v>6.0291552290248136</c:v>
                </c:pt>
                <c:pt idx="368">
                  <c:v>6.0461510119870931</c:v>
                </c:pt>
                <c:pt idx="369">
                  <c:v>6.0642121969561629</c:v>
                </c:pt>
                <c:pt idx="370">
                  <c:v>6.0812139396757479</c:v>
                </c:pt>
                <c:pt idx="371">
                  <c:v>6.0971556991483578</c:v>
                </c:pt>
                <c:pt idx="372">
                  <c:v>6.1141630442364878</c:v>
                </c:pt>
                <c:pt idx="373">
                  <c:v>6.1322365182731726</c:v>
                </c:pt>
                <c:pt idx="374">
                  <c:v>6.1492498312315735</c:v>
                </c:pt>
                <c:pt idx="375">
                  <c:v>6.1652024413782938</c:v>
                </c:pt>
                <c:pt idx="376">
                  <c:v>6.182221364334282</c:v>
                </c:pt>
                <c:pt idx="377">
                  <c:v>6.2003071441732542</c:v>
                </c:pt>
                <c:pt idx="378">
                  <c:v>6.2162679020239278</c:v>
                </c:pt>
                <c:pt idx="379">
                  <c:v>6.2343598410502308</c:v>
                </c:pt>
                <c:pt idx="380">
                  <c:v>6.2513905389242312</c:v>
                </c:pt>
                <c:pt idx="381">
                  <c:v>6.268424137739002</c:v>
                </c:pt>
                <c:pt idx="382">
                  <c:v>6.2843957721502992</c:v>
                </c:pt>
                <c:pt idx="383">
                  <c:v>6.3025000421450637</c:v>
                </c:pt>
                <c:pt idx="384">
                  <c:v>6.3195423497147436</c:v>
                </c:pt>
                <c:pt idx="385">
                  <c:v>6.3365875621819781</c:v>
                </c:pt>
                <c:pt idx="386">
                  <c:v>6.3536356805372032</c:v>
                </c:pt>
                <c:pt idx="387">
                  <c:v>6.3706867057714094</c:v>
                </c:pt>
                <c:pt idx="388">
                  <c:v>6.3877406388760605</c:v>
                </c:pt>
                <c:pt idx="389">
                  <c:v>6.4047974808431247</c:v>
                </c:pt>
                <c:pt idx="390">
                  <c:v>6.4218572326651167</c:v>
                </c:pt>
                <c:pt idx="391">
                  <c:v>6.4389198953350091</c:v>
                </c:pt>
                <c:pt idx="392">
                  <c:v>6.4570521649582062</c:v>
                </c:pt>
                <c:pt idx="393">
                  <c:v>6.4730539571930752</c:v>
                </c:pt>
                <c:pt idx="394">
                  <c:v>6.4901253583697889</c:v>
                </c:pt>
                <c:pt idx="395">
                  <c:v>6.5071996743714804</c:v>
                </c:pt>
                <c:pt idx="396">
                  <c:v>6.5232094937615583</c:v>
                </c:pt>
                <c:pt idx="397">
                  <c:v>6.5413570548325373</c:v>
                </c:pt>
                <c:pt idx="398">
                  <c:v>6.5584401212844963</c:v>
                </c:pt>
                <c:pt idx="399">
                  <c:v>6.5755261065466906</c:v>
                </c:pt>
                <c:pt idx="400">
                  <c:v>6.5926150116166813</c:v>
                </c:pt>
                <c:pt idx="401">
                  <c:v>6.60970683749259</c:v>
                </c:pt>
                <c:pt idx="402">
                  <c:v>6.626801585173002</c:v>
                </c:pt>
                <c:pt idx="403">
                  <c:v>6.6438992556570611</c:v>
                </c:pt>
                <c:pt idx="404">
                  <c:v>6.660999849944389</c:v>
                </c:pt>
                <c:pt idx="405">
                  <c:v>6.6781033690351208</c:v>
                </c:pt>
                <c:pt idx="406">
                  <c:v>6.6952098139299396</c:v>
                </c:pt>
                <c:pt idx="407">
                  <c:v>6.7112497641335489</c:v>
                </c:pt>
                <c:pt idx="408">
                  <c:v>6.7294314851369998</c:v>
                </c:pt>
                <c:pt idx="409">
                  <c:v>6.7465467134531307</c:v>
                </c:pt>
                <c:pt idx="410">
                  <c:v>6.7636648715811267</c:v>
                </c:pt>
                <c:pt idx="411">
                  <c:v>6.7797158065825478</c:v>
                </c:pt>
                <c:pt idx="412">
                  <c:v>6.7979099812861117</c:v>
                </c:pt>
                <c:pt idx="413">
                  <c:v>6.8150369348711086</c:v>
                </c:pt>
                <c:pt idx="414">
                  <c:v>6.8310961183496861</c:v>
                </c:pt>
                <c:pt idx="415">
                  <c:v>6.8492996445300438</c:v>
                </c:pt>
                <c:pt idx="416">
                  <c:v>6.8664354026150649</c:v>
                </c:pt>
                <c:pt idx="417">
                  <c:v>6.8835740975454058</c:v>
                </c:pt>
                <c:pt idx="418">
                  <c:v>6.8996442921900449</c:v>
                </c:pt>
                <c:pt idx="419">
                  <c:v>6.9167886801238083</c:v>
                </c:pt>
                <c:pt idx="420">
                  <c:v>6.9350078134793174</c:v>
                </c:pt>
                <c:pt idx="421">
                  <c:v>6.9521582658645418</c:v>
                </c:pt>
                <c:pt idx="422">
                  <c:v>6.9682394867854853</c:v>
                </c:pt>
                <c:pt idx="423">
                  <c:v>6.9864679972985888</c:v>
                </c:pt>
                <c:pt idx="424">
                  <c:v>7.0036272783668228</c:v>
                </c:pt>
                <c:pt idx="425">
                  <c:v>7.0197167789298023</c:v>
                </c:pt>
                <c:pt idx="426">
                  <c:v>7.0368817666882464</c:v>
                </c:pt>
                <c:pt idx="427">
                  <c:v>7.0551227951036246</c:v>
                </c:pt>
                <c:pt idx="428">
                  <c:v>7.0733671514772416</c:v>
                </c:pt>
                <c:pt idx="429">
                  <c:v>7.0894678776547826</c:v>
                </c:pt>
                <c:pt idx="430">
                  <c:v>7.1066448433860216</c:v>
                </c:pt>
                <c:pt idx="431">
                  <c:v>7.1238247601056859</c:v>
                </c:pt>
                <c:pt idx="432">
                  <c:v>7.1399336130291049</c:v>
                </c:pt>
                <c:pt idx="433">
                  <c:v>7.1581934505672864</c:v>
                </c:pt>
                <c:pt idx="434">
                  <c:v>7.1753822263390497</c:v>
                </c:pt>
                <c:pt idx="435">
                  <c:v>7.1925739571588929</c:v>
                </c:pt>
                <c:pt idx="436">
                  <c:v>7.2086938894900827</c:v>
                </c:pt>
                <c:pt idx="437">
                  <c:v>7.2269662880081906</c:v>
                </c:pt>
                <c:pt idx="438">
                  <c:v>7.2441668900716625</c:v>
                </c:pt>
                <c:pt idx="439">
                  <c:v>7.2613704512512536</c:v>
                </c:pt>
                <c:pt idx="440">
                  <c:v>7.2785769725652729</c:v>
                </c:pt>
                <c:pt idx="441">
                  <c:v>7.2957864550325562</c:v>
                </c:pt>
                <c:pt idx="442">
                  <c:v>7.3129988996725013</c:v>
                </c:pt>
                <c:pt idx="443">
                  <c:v>7.3291382576838719</c:v>
                </c:pt>
                <c:pt idx="444">
                  <c:v>7.3463564444361165</c:v>
                </c:pt>
                <c:pt idx="445">
                  <c:v>7.3646540168298484</c:v>
                </c:pt>
                <c:pt idx="446">
                  <c:v>7.381878320364665</c:v>
                </c:pt>
                <c:pt idx="447">
                  <c:v>7.3980287997998317</c:v>
                </c:pt>
                <c:pt idx="448">
                  <c:v>7.4163358302890918</c:v>
                </c:pt>
                <c:pt idx="449">
                  <c:v>7.433569038724321</c:v>
                </c:pt>
                <c:pt idx="450">
                  <c:v>7.4508052175061579</c:v>
                </c:pt>
                <c:pt idx="451">
                  <c:v>7.4680443676587576</c:v>
                </c:pt>
                <c:pt idx="452">
                  <c:v>7.4852864902067466</c:v>
                </c:pt>
                <c:pt idx="453">
                  <c:v>7.5036095034236343</c:v>
                </c:pt>
                <c:pt idx="454">
                  <c:v>7.5197796565902291</c:v>
                </c:pt>
                <c:pt idx="455">
                  <c:v>7.5370307024776597</c:v>
                </c:pt>
                <c:pt idx="456">
                  <c:v>7.5553632001161235</c:v>
                </c:pt>
                <c:pt idx="457">
                  <c:v>7.5726203861590529</c:v>
                </c:pt>
                <c:pt idx="458">
                  <c:v>7.5888017032457027</c:v>
                </c:pt>
                <c:pt idx="459">
                  <c:v>7.6071436951295439</c:v>
                </c:pt>
                <c:pt idx="460">
                  <c:v>7.6244098201144288</c:v>
                </c:pt>
                <c:pt idx="461">
                  <c:v>7.6405995202625769</c:v>
                </c:pt>
                <c:pt idx="462">
                  <c:v>7.6578714232374248</c:v>
                </c:pt>
                <c:pt idx="463">
                  <c:v>7.6762260894229772</c:v>
                </c:pt>
                <c:pt idx="464">
                  <c:v>7.6935041474122414</c:v>
                </c:pt>
                <c:pt idx="465">
                  <c:v>7.7097050384966952</c:v>
                </c:pt>
                <c:pt idx="466">
                  <c:v>7.7269888824666042</c:v>
                </c:pt>
                <c:pt idx="467">
                  <c:v>7.7442757142655676</c:v>
                </c:pt>
                <c:pt idx="468">
                  <c:v>7.7615655349267438</c:v>
                </c:pt>
                <c:pt idx="469">
                  <c:v>7.7788583454838713</c:v>
                </c:pt>
                <c:pt idx="470">
                  <c:v>7.7961541469711806</c:v>
                </c:pt>
                <c:pt idx="471">
                  <c:v>7.8134529404234847</c:v>
                </c:pt>
                <c:pt idx="472">
                  <c:v>7.8307547268760977</c:v>
                </c:pt>
                <c:pt idx="473">
                  <c:v>7.8480595073648729</c:v>
                </c:pt>
                <c:pt idx="474">
                  <c:v>7.8653672829262344</c:v>
                </c:pt>
                <c:pt idx="475">
                  <c:v>7.8826780545971014</c:v>
                </c:pt>
                <c:pt idx="476">
                  <c:v>7.8999918234149753</c:v>
                </c:pt>
                <c:pt idx="477">
                  <c:v>7.9173085904178517</c:v>
                </c:pt>
                <c:pt idx="478">
                  <c:v>7.9346283566443088</c:v>
                </c:pt>
                <c:pt idx="479">
                  <c:v>7.9519511231334343</c:v>
                </c:pt>
                <c:pt idx="480">
                  <c:v>7.969276890924851</c:v>
                </c:pt>
                <c:pt idx="481">
                  <c:v>7.9866056610587499</c:v>
                </c:pt>
                <c:pt idx="482">
                  <c:v>8.003937434575862</c:v>
                </c:pt>
                <c:pt idx="483">
                  <c:v>8.0212722125174345</c:v>
                </c:pt>
                <c:pt idx="484">
                  <c:v>8.0386099959252562</c:v>
                </c:pt>
                <c:pt idx="485">
                  <c:v>8.0559507858416914</c:v>
                </c:pt>
                <c:pt idx="486">
                  <c:v>8.0732945833096075</c:v>
                </c:pt>
                <c:pt idx="487">
                  <c:v>8.090641389372454</c:v>
                </c:pt>
                <c:pt idx="488">
                  <c:v>8.1079912050741783</c:v>
                </c:pt>
                <c:pt idx="489">
                  <c:v>8.1253440314593171</c:v>
                </c:pt>
                <c:pt idx="490">
                  <c:v>8.1416150414368005</c:v>
                </c:pt>
                <c:pt idx="491">
                  <c:v>8.1600587204605759</c:v>
                </c:pt>
                <c:pt idx="492">
                  <c:v>8.1774205851684592</c:v>
                </c:pt>
                <c:pt idx="493">
                  <c:v>8.1947854647432354</c:v>
                </c:pt>
                <c:pt idx="494">
                  <c:v>8.2110677783874202</c:v>
                </c:pt>
                <c:pt idx="495">
                  <c:v>8.2295242726830153</c:v>
                </c:pt>
                <c:pt idx="496">
                  <c:v>8.2468982031441325</c:v>
                </c:pt>
                <c:pt idx="497">
                  <c:v>8.2642751526643838</c:v>
                </c:pt>
                <c:pt idx="498">
                  <c:v>8.2805687856917771</c:v>
                </c:pt>
                <c:pt idx="499">
                  <c:v>8.2990381130805133</c:v>
                </c:pt>
                <c:pt idx="500">
                  <c:v>8.3164241260768801</c:v>
                </c:pt>
                <c:pt idx="501">
                  <c:v>8.3327262589753666</c:v>
                </c:pt>
                <c:pt idx="502">
                  <c:v>8.3501181304932803</c:v>
                </c:pt>
                <c:pt idx="503">
                  <c:v>8.3686003088336811</c:v>
                </c:pt>
                <c:pt idx="504">
                  <c:v>8.3859984211823857</c:v>
                </c:pt>
                <c:pt idx="505">
                  <c:v>8.4033995610009438</c:v>
                </c:pt>
                <c:pt idx="506">
                  <c:v>8.4208037293431772</c:v>
                </c:pt>
                <c:pt idx="507">
                  <c:v>8.4382109272634587</c:v>
                </c:pt>
                <c:pt idx="508">
                  <c:v>8.4545329277240651</c:v>
                </c:pt>
                <c:pt idx="509">
                  <c:v>8.4730344160583257</c:v>
                </c:pt>
                <c:pt idx="510">
                  <c:v>8.490450709044401</c:v>
                </c:pt>
                <c:pt idx="511">
                  <c:v>8.5078700358314627</c:v>
                </c:pt>
                <c:pt idx="512">
                  <c:v>8.5252923974766528</c:v>
                </c:pt>
                <c:pt idx="513">
                  <c:v>8.5427177950376194</c:v>
                </c:pt>
                <c:pt idx="514">
                  <c:v>8.560146229572613</c:v>
                </c:pt>
                <c:pt idx="515">
                  <c:v>8.5775777021403972</c:v>
                </c:pt>
                <c:pt idx="516">
                  <c:v>8.5939224677656032</c:v>
                </c:pt>
                <c:pt idx="517">
                  <c:v>8.6124497656122188</c:v>
                </c:pt>
                <c:pt idx="518">
                  <c:v>8.6298903586365814</c:v>
                </c:pt>
                <c:pt idx="519">
                  <c:v>8.646243677579097</c:v>
                </c:pt>
                <c:pt idx="520">
                  <c:v>8.6647806725672165</c:v>
                </c:pt>
                <c:pt idx="521">
                  <c:v>8.6822303955971467</c:v>
                </c:pt>
                <c:pt idx="522">
                  <c:v>8.7007740632604964</c:v>
                </c:pt>
                <c:pt idx="523">
                  <c:v>8.7171389790995253</c:v>
                </c:pt>
                <c:pt idx="524">
                  <c:v>8.7345978416989833</c:v>
                </c:pt>
                <c:pt idx="525">
                  <c:v>8.7520597529495294</c:v>
                </c:pt>
                <c:pt idx="526">
                  <c:v>8.769524713916077</c:v>
                </c:pt>
                <c:pt idx="527">
                  <c:v>8.7869927256640565</c:v>
                </c:pt>
                <c:pt idx="528">
                  <c:v>8.8044637892594952</c:v>
                </c:pt>
                <c:pt idx="529">
                  <c:v>8.8219379057689515</c:v>
                </c:pt>
                <c:pt idx="530">
                  <c:v>8.8394150762595345</c:v>
                </c:pt>
                <c:pt idx="531">
                  <c:v>8.8568953017989482</c:v>
                </c:pt>
                <c:pt idx="532">
                  <c:v>8.8743785834554441</c:v>
                </c:pt>
                <c:pt idx="533">
                  <c:v>8.8918649222978203</c:v>
                </c:pt>
                <c:pt idx="534">
                  <c:v>8.9093543193954314</c:v>
                </c:pt>
                <c:pt idx="535">
                  <c:v>8.9268467758182268</c:v>
                </c:pt>
                <c:pt idx="536">
                  <c:v>8.9443422926366747</c:v>
                </c:pt>
                <c:pt idx="537">
                  <c:v>8.960747120067337</c:v>
                </c:pt>
                <c:pt idx="538">
                  <c:v>8.9793425117453385</c:v>
                </c:pt>
                <c:pt idx="539">
                  <c:v>8.9968472161793454</c:v>
                </c:pt>
                <c:pt idx="540">
                  <c:v>9.0143549852965972</c:v>
                </c:pt>
                <c:pt idx="541">
                  <c:v>9.0307713031533776</c:v>
                </c:pt>
                <c:pt idx="542">
                  <c:v>9.0482850131492079</c:v>
                </c:pt>
                <c:pt idx="543">
                  <c:v>9.0668966914836524</c:v>
                </c:pt>
                <c:pt idx="544">
                  <c:v>9.0833216377288775</c:v>
                </c:pt>
                <c:pt idx="545">
                  <c:v>9.1019398387168557</c:v>
                </c:pt>
                <c:pt idx="546">
                  <c:v>9.1194660184926963</c:v>
                </c:pt>
                <c:pt idx="547">
                  <c:v>9.1369952704767492</c:v>
                </c:pt>
                <c:pt idx="548">
                  <c:v>9.1534317353588914</c:v>
                </c:pt>
                <c:pt idx="549">
                  <c:v>9.1720629953791413</c:v>
                </c:pt>
                <c:pt idx="550">
                  <c:v>9.1896014704536988</c:v>
                </c:pt>
                <c:pt idx="551">
                  <c:v>9.2071430220489194</c:v>
                </c:pt>
                <c:pt idx="552">
                  <c:v>9.2246876512443183</c:v>
                </c:pt>
                <c:pt idx="553">
                  <c:v>9.2422353591200146</c:v>
                </c:pt>
                <c:pt idx="554">
                  <c:v>9.2597861467566531</c:v>
                </c:pt>
                <c:pt idx="555">
                  <c:v>9.2762428081760415</c:v>
                </c:pt>
                <c:pt idx="556">
                  <c:v>9.2937995659269141</c:v>
                </c:pt>
                <c:pt idx="557">
                  <c:v>9.3124569990474964</c:v>
                </c:pt>
                <c:pt idx="558">
                  <c:v>9.3300201165459953</c:v>
                </c:pt>
                <c:pt idx="559">
                  <c:v>9.3464883411439228</c:v>
                </c:pt>
                <c:pt idx="560">
                  <c:v>9.3640574371493148</c:v>
                </c:pt>
                <c:pt idx="561">
                  <c:v>9.3816296204284768</c:v>
                </c:pt>
                <c:pt idx="562">
                  <c:v>9.4003034491119166</c:v>
                </c:pt>
                <c:pt idx="563">
                  <c:v>9.4167832531494113</c:v>
                </c:pt>
                <c:pt idx="564">
                  <c:v>9.4343647047633006</c:v>
                </c:pt>
                <c:pt idx="565">
                  <c:v>9.4519492479951435</c:v>
                </c:pt>
                <c:pt idx="566">
                  <c:v>9.4695368839324523</c:v>
                </c:pt>
                <c:pt idx="567">
                  <c:v>9.4871276136632616</c:v>
                </c:pt>
                <c:pt idx="568">
                  <c:v>9.5047214382762277</c:v>
                </c:pt>
                <c:pt idx="569">
                  <c:v>9.5212184606011157</c:v>
                </c:pt>
                <c:pt idx="570">
                  <c:v>9.5399183765059892</c:v>
                </c:pt>
                <c:pt idx="571">
                  <c:v>9.5575214923029375</c:v>
                </c:pt>
                <c:pt idx="572">
                  <c:v>9.5762281987117053</c:v>
                </c:pt>
                <c:pt idx="573">
                  <c:v>9.5927370227156086</c:v>
                </c:pt>
                <c:pt idx="574">
                  <c:v>9.6103494395149518</c:v>
                </c:pt>
                <c:pt idx="575">
                  <c:v>9.6279649588329885</c:v>
                </c:pt>
                <c:pt idx="576">
                  <c:v>9.6466848487706578</c:v>
                </c:pt>
                <c:pt idx="577">
                  <c:v>9.6632053093986698</c:v>
                </c:pt>
                <c:pt idx="578">
                  <c:v>9.6808301428345338</c:v>
                </c:pt>
                <c:pt idx="579">
                  <c:v>9.6984580831655407</c:v>
                </c:pt>
                <c:pt idx="580">
                  <c:v>9.7171911752273541</c:v>
                </c:pt>
                <c:pt idx="581">
                  <c:v>9.7337232888957335</c:v>
                </c:pt>
                <c:pt idx="582">
                  <c:v>9.7513605564877857</c:v>
                </c:pt>
                <c:pt idx="583">
                  <c:v>9.7701035623695258</c:v>
                </c:pt>
                <c:pt idx="584">
                  <c:v>9.7866444266122556</c:v>
                </c:pt>
                <c:pt idx="585">
                  <c:v>9.8042910313410108</c:v>
                </c:pt>
                <c:pt idx="586">
                  <c:v>9.8219407506459859</c:v>
                </c:pt>
                <c:pt idx="587">
                  <c:v>9.8384901921401067</c:v>
                </c:pt>
                <c:pt idx="588">
                  <c:v>9.8572495373836251</c:v>
                </c:pt>
                <c:pt idx="589">
                  <c:v>9.8749086070172911</c:v>
                </c:pt>
                <c:pt idx="590">
                  <c:v>9.8925707956291387</c:v>
                </c:pt>
                <c:pt idx="591">
                  <c:v>9.909131931098436</c:v>
                </c:pt>
                <c:pt idx="592">
                  <c:v>9.9279045341958323</c:v>
                </c:pt>
                <c:pt idx="593">
                  <c:v>9.9455760863563381</c:v>
                </c:pt>
                <c:pt idx="594">
                  <c:v>9.9632507619063482</c:v>
                </c:pt>
                <c:pt idx="595">
                  <c:v>9.9809285619501793</c:v>
                </c:pt>
                <c:pt idx="596">
                  <c:v>9.9986094875927005</c:v>
                </c:pt>
                <c:pt idx="597">
                  <c:v>10.016293539939364</c:v>
                </c:pt>
                <c:pt idx="598">
                  <c:v>10.035086272734377</c:v>
                </c:pt>
                <c:pt idx="599">
                  <c:v>10.05167102916996</c:v>
                </c:pt>
                <c:pt idx="600">
                  <c:v>10.069364468267755</c:v>
                </c:pt>
                <c:pt idx="601">
                  <c:v>10.087061038497422</c:v>
                </c:pt>
                <c:pt idx="602">
                  <c:v>10.104760740967389</c:v>
                </c:pt>
                <c:pt idx="603">
                  <c:v>10.12246357678662</c:v>
                </c:pt>
                <c:pt idx="604">
                  <c:v>10.140169547064721</c:v>
                </c:pt>
                <c:pt idx="605">
                  <c:v>10.15898557616333</c:v>
                </c:pt>
                <c:pt idx="606">
                  <c:v>10.175590895438745</c:v>
                </c:pt>
                <c:pt idx="607">
                  <c:v>10.19330627575679</c:v>
                </c:pt>
                <c:pt idx="608">
                  <c:v>10.211024794977899</c:v>
                </c:pt>
                <c:pt idx="609">
                  <c:v>10.227638758498621</c:v>
                </c:pt>
                <c:pt idx="610">
                  <c:v>10.24647125458007</c:v>
                </c:pt>
                <c:pt idx="611">
                  <c:v>10.264199197187972</c:v>
                </c:pt>
                <c:pt idx="612">
                  <c:v>10.281930283152613</c:v>
                </c:pt>
                <c:pt idx="613">
                  <c:v>10.298556032042358</c:v>
                </c:pt>
                <c:pt idx="614">
                  <c:v>10.317401889612368</c:v>
                </c:pt>
                <c:pt idx="615">
                  <c:v>10.335142412339039</c:v>
                </c:pt>
                <c:pt idx="616">
                  <c:v>10.351777011234043</c:v>
                </c:pt>
                <c:pt idx="617">
                  <c:v>10.369523633876513</c:v>
                </c:pt>
                <c:pt idx="618">
                  <c:v>10.387273406504145</c:v>
                </c:pt>
                <c:pt idx="619">
                  <c:v>10.406135992620621</c:v>
                </c:pt>
                <c:pt idx="620">
                  <c:v>10.422782406189265</c:v>
                </c:pt>
                <c:pt idx="621">
                  <c:v>10.440541635485397</c:v>
                </c:pt>
                <c:pt idx="622">
                  <c:v>10.458304019243984</c:v>
                </c:pt>
                <c:pt idx="623">
                  <c:v>10.476069558585868</c:v>
                </c:pt>
                <c:pt idx="624">
                  <c:v>10.493838254632445</c:v>
                </c:pt>
                <c:pt idx="625">
                  <c:v>10.511610108505717</c:v>
                </c:pt>
                <c:pt idx="626">
                  <c:v>10.529385121328314</c:v>
                </c:pt>
                <c:pt idx="627">
                  <c:v>10.537162683066619</c:v>
                </c:pt>
              </c:numCache>
            </c:numRef>
          </c:xVal>
          <c:yVal>
            <c:numRef>
              <c:f>CHS_15Nov2015!$AG$27:$AG$654</c:f>
              <c:numCache>
                <c:formatCode>General</c:formatCode>
                <c:ptCount val="628"/>
                <c:pt idx="0">
                  <c:v>0.115</c:v>
                </c:pt>
                <c:pt idx="1">
                  <c:v>0.19398254000000001</c:v>
                </c:pt>
                <c:pt idx="2">
                  <c:v>0.31092225000000001</c:v>
                </c:pt>
                <c:pt idx="3">
                  <c:v>0.47380092000000001</c:v>
                </c:pt>
                <c:pt idx="4">
                  <c:v>0.57466649999999997</c:v>
                </c:pt>
                <c:pt idx="5">
                  <c:v>0.65951820000000005</c:v>
                </c:pt>
                <c:pt idx="6">
                  <c:v>0.75532716</c:v>
                </c:pt>
                <c:pt idx="7">
                  <c:v>0.84011694999999997</c:v>
                </c:pt>
                <c:pt idx="8">
                  <c:v>0.88993080000000002</c:v>
                </c:pt>
                <c:pt idx="9">
                  <c:v>0.97666014000000001</c:v>
                </c:pt>
                <c:pt idx="10">
                  <c:v>1.06137361</c:v>
                </c:pt>
                <c:pt idx="11">
                  <c:v>1.10414192</c:v>
                </c:pt>
                <c:pt idx="12">
                  <c:v>1.1379024</c:v>
                </c:pt>
                <c:pt idx="13">
                  <c:v>1.2165620000000001</c:v>
                </c:pt>
                <c:pt idx="14">
                  <c:v>1.2602719199999999</c:v>
                </c:pt>
                <c:pt idx="15">
                  <c:v>1.28103396</c:v>
                </c:pt>
                <c:pt idx="16">
                  <c:v>1.3267149</c:v>
                </c:pt>
                <c:pt idx="17">
                  <c:v>1.37038638</c:v>
                </c:pt>
                <c:pt idx="18">
                  <c:v>1.3940855999999999</c:v>
                </c:pt>
                <c:pt idx="19">
                  <c:v>1.4148139500000001</c:v>
                </c:pt>
                <c:pt idx="20">
                  <c:v>1.46144074</c:v>
                </c:pt>
                <c:pt idx="21">
                  <c:v>1.46918002</c:v>
                </c:pt>
                <c:pt idx="22">
                  <c:v>1.4778984800000001</c:v>
                </c:pt>
                <c:pt idx="23">
                  <c:v>1.5145432000000001</c:v>
                </c:pt>
                <c:pt idx="24">
                  <c:v>1.5322324999999999</c:v>
                </c:pt>
                <c:pt idx="25">
                  <c:v>1.51704507</c:v>
                </c:pt>
                <c:pt idx="26">
                  <c:v>1.5496826400000001</c:v>
                </c:pt>
                <c:pt idx="27">
                  <c:v>1.5792912200000002</c:v>
                </c:pt>
                <c:pt idx="28">
                  <c:v>1.58003307</c:v>
                </c:pt>
                <c:pt idx="29">
                  <c:v>1.5718313399999999</c:v>
                </c:pt>
                <c:pt idx="30">
                  <c:v>1.6064142000000001</c:v>
                </c:pt>
                <c:pt idx="31">
                  <c:v>1.6101203399999999</c:v>
                </c:pt>
                <c:pt idx="32">
                  <c:v>1.60886649</c:v>
                </c:pt>
                <c:pt idx="33">
                  <c:v>1.6245410600000001</c:v>
                </c:pt>
                <c:pt idx="34">
                  <c:v>1.6352046</c:v>
                </c:pt>
                <c:pt idx="35">
                  <c:v>1.61803523</c:v>
                </c:pt>
                <c:pt idx="36">
                  <c:v>1.6336841900000001</c:v>
                </c:pt>
                <c:pt idx="37">
                  <c:v>1.66326314</c:v>
                </c:pt>
                <c:pt idx="38">
                  <c:v>1.6530552600000001</c:v>
                </c:pt>
                <c:pt idx="39">
                  <c:v>1.6418401999999999</c:v>
                </c:pt>
                <c:pt idx="40">
                  <c:v>1.6763719000000001</c:v>
                </c:pt>
                <c:pt idx="41">
                  <c:v>1.6790825999999999</c:v>
                </c:pt>
                <c:pt idx="42">
                  <c:v>1.6639115000000002</c:v>
                </c:pt>
                <c:pt idx="43">
                  <c:v>1.6765553599999998</c:v>
                </c:pt>
                <c:pt idx="44">
                  <c:v>1.69018812</c:v>
                </c:pt>
                <c:pt idx="45">
                  <c:v>1.6869371</c:v>
                </c:pt>
                <c:pt idx="46">
                  <c:v>1.6836870399999999</c:v>
                </c:pt>
                <c:pt idx="47">
                  <c:v>1.7092227600000001</c:v>
                </c:pt>
                <c:pt idx="48">
                  <c:v>1.6990230399999999</c:v>
                </c:pt>
                <c:pt idx="49">
                  <c:v>1.69279556</c:v>
                </c:pt>
                <c:pt idx="50">
                  <c:v>1.7123645999999999</c:v>
                </c:pt>
                <c:pt idx="51">
                  <c:v>1.7160735</c:v>
                </c:pt>
                <c:pt idx="52">
                  <c:v>1.6890183699999999</c:v>
                </c:pt>
                <c:pt idx="53">
                  <c:v>1.7115361199999999</c:v>
                </c:pt>
                <c:pt idx="54">
                  <c:v>1.7330720799999999</c:v>
                </c:pt>
                <c:pt idx="55">
                  <c:v>1.7199228500000001</c:v>
                </c:pt>
                <c:pt idx="56">
                  <c:v>1.7087425999999999</c:v>
                </c:pt>
                <c:pt idx="57">
                  <c:v>1.7381964600000002</c:v>
                </c:pt>
                <c:pt idx="58">
                  <c:v>1.7329616700000001</c:v>
                </c:pt>
                <c:pt idx="59">
                  <c:v>1.7217844600000001</c:v>
                </c:pt>
                <c:pt idx="60">
                  <c:v>1.7294304599999999</c:v>
                </c:pt>
                <c:pt idx="61">
                  <c:v>1.7400625199999999</c:v>
                </c:pt>
                <c:pt idx="62">
                  <c:v>1.7269087999999999</c:v>
                </c:pt>
                <c:pt idx="63">
                  <c:v>1.7345325599999999</c:v>
                </c:pt>
                <c:pt idx="64">
                  <c:v>1.75602938</c:v>
                </c:pt>
                <c:pt idx="65">
                  <c:v>1.7419072</c:v>
                </c:pt>
                <c:pt idx="66">
                  <c:v>1.7267822000000002</c:v>
                </c:pt>
                <c:pt idx="67">
                  <c:v>1.75715664</c:v>
                </c:pt>
                <c:pt idx="68">
                  <c:v>1.7588509400000001</c:v>
                </c:pt>
                <c:pt idx="69">
                  <c:v>1.7368244799999999</c:v>
                </c:pt>
                <c:pt idx="70">
                  <c:v>1.74643272</c:v>
                </c:pt>
                <c:pt idx="71">
                  <c:v>1.76393</c:v>
                </c:pt>
                <c:pt idx="72">
                  <c:v>1.7567421999999999</c:v>
                </c:pt>
                <c:pt idx="73">
                  <c:v>1.7475619199999999</c:v>
                </c:pt>
                <c:pt idx="74">
                  <c:v>1.7709977600000002</c:v>
                </c:pt>
                <c:pt idx="75">
                  <c:v>1.7598239099999999</c:v>
                </c:pt>
                <c:pt idx="76">
                  <c:v>1.7536289999999999</c:v>
                </c:pt>
                <c:pt idx="77">
                  <c:v>1.7671741999999999</c:v>
                </c:pt>
                <c:pt idx="78">
                  <c:v>1.7708385199999999</c:v>
                </c:pt>
                <c:pt idx="79">
                  <c:v>1.7429021999999998</c:v>
                </c:pt>
                <c:pt idx="80">
                  <c:v>1.7673028</c:v>
                </c:pt>
                <c:pt idx="81">
                  <c:v>1.7857724399999999</c:v>
                </c:pt>
                <c:pt idx="82">
                  <c:v>1.770678</c:v>
                </c:pt>
                <c:pt idx="83">
                  <c:v>1.7526456000000001</c:v>
                </c:pt>
                <c:pt idx="84">
                  <c:v>1.7819621399999999</c:v>
                </c:pt>
                <c:pt idx="85">
                  <c:v>1.7806685999999998</c:v>
                </c:pt>
                <c:pt idx="86">
                  <c:v>1.7685434799999999</c:v>
                </c:pt>
                <c:pt idx="87">
                  <c:v>1.7741917899999999</c:v>
                </c:pt>
                <c:pt idx="88">
                  <c:v>1.7827784</c:v>
                </c:pt>
                <c:pt idx="89">
                  <c:v>1.7735981199999999</c:v>
                </c:pt>
                <c:pt idx="90">
                  <c:v>1.78119604</c:v>
                </c:pt>
                <c:pt idx="91">
                  <c:v>1.7996508199999999</c:v>
                </c:pt>
                <c:pt idx="92">
                  <c:v>1.78753374</c:v>
                </c:pt>
                <c:pt idx="93">
                  <c:v>1.77244676</c:v>
                </c:pt>
                <c:pt idx="94">
                  <c:v>1.7968041600000002</c:v>
                </c:pt>
                <c:pt idx="95">
                  <c:v>1.8014369699999999</c:v>
                </c:pt>
                <c:pt idx="96">
                  <c:v>1.772586</c:v>
                </c:pt>
                <c:pt idx="97">
                  <c:v>1.7880336000000001</c:v>
                </c:pt>
                <c:pt idx="98">
                  <c:v>1.80449685</c:v>
                </c:pt>
                <c:pt idx="99">
                  <c:v>1.79534496</c:v>
                </c:pt>
                <c:pt idx="100">
                  <c:v>1.7832435600000001</c:v>
                </c:pt>
                <c:pt idx="101">
                  <c:v>1.8095208300000001</c:v>
                </c:pt>
                <c:pt idx="102">
                  <c:v>1.7944694400000001</c:v>
                </c:pt>
                <c:pt idx="103">
                  <c:v>1.79122665</c:v>
                </c:pt>
                <c:pt idx="104">
                  <c:v>1.8027371699999999</c:v>
                </c:pt>
                <c:pt idx="105">
                  <c:v>1.80637721</c:v>
                </c:pt>
                <c:pt idx="106">
                  <c:v>1.78150404</c:v>
                </c:pt>
                <c:pt idx="107">
                  <c:v>1.7969422800000001</c:v>
                </c:pt>
                <c:pt idx="108">
                  <c:v>1.8153424199999999</c:v>
                </c:pt>
                <c:pt idx="109">
                  <c:v>1.8052199</c:v>
                </c:pt>
                <c:pt idx="110">
                  <c:v>1.78527518</c:v>
                </c:pt>
                <c:pt idx="111">
                  <c:v>1.8164021299999999</c:v>
                </c:pt>
                <c:pt idx="112">
                  <c:v>1.8121958999999999</c:v>
                </c:pt>
                <c:pt idx="113">
                  <c:v>1.7952056800000002</c:v>
                </c:pt>
                <c:pt idx="114">
                  <c:v>1.8066960000000001</c:v>
                </c:pt>
                <c:pt idx="115">
                  <c:v>1.8142555199999999</c:v>
                </c:pt>
                <c:pt idx="116">
                  <c:v>1.80708878</c:v>
                </c:pt>
                <c:pt idx="117">
                  <c:v>1.8058128</c:v>
                </c:pt>
                <c:pt idx="118">
                  <c:v>1.8290686400000002</c:v>
                </c:pt>
                <c:pt idx="119">
                  <c:v>1.8150535000000001</c:v>
                </c:pt>
                <c:pt idx="120">
                  <c:v>1.8068914800000002</c:v>
                </c:pt>
                <c:pt idx="121">
                  <c:v>1.82621236</c:v>
                </c:pt>
                <c:pt idx="122">
                  <c:v>1.8308175400000002</c:v>
                </c:pt>
                <c:pt idx="123">
                  <c:v>1.8050452699999999</c:v>
                </c:pt>
                <c:pt idx="124">
                  <c:v>1.82141598</c:v>
                </c:pt>
                <c:pt idx="125">
                  <c:v>1.8377625</c:v>
                </c:pt>
                <c:pt idx="126">
                  <c:v>1.8267013600000002</c:v>
                </c:pt>
                <c:pt idx="127">
                  <c:v>1.81170567</c:v>
                </c:pt>
                <c:pt idx="128">
                  <c:v>1.83982026</c:v>
                </c:pt>
                <c:pt idx="129">
                  <c:v>1.8297060000000003</c:v>
                </c:pt>
                <c:pt idx="130">
                  <c:v>1.8225703500000001</c:v>
                </c:pt>
                <c:pt idx="131">
                  <c:v>1.8330436800000001</c:v>
                </c:pt>
                <c:pt idx="132">
                  <c:v>1.8347022200000001</c:v>
                </c:pt>
                <c:pt idx="133">
                  <c:v>1.8148435199999999</c:v>
                </c:pt>
                <c:pt idx="134">
                  <c:v>1.8301877</c:v>
                </c:pt>
                <c:pt idx="135">
                  <c:v>1.8504380500000002</c:v>
                </c:pt>
                <c:pt idx="136">
                  <c:v>1.8335028600000001</c:v>
                </c:pt>
                <c:pt idx="137">
                  <c:v>1.8195264</c:v>
                </c:pt>
                <c:pt idx="138">
                  <c:v>1.8485522999999999</c:v>
                </c:pt>
                <c:pt idx="139">
                  <c:v>1.8502057199999997</c:v>
                </c:pt>
                <c:pt idx="140">
                  <c:v>1.8323222400000001</c:v>
                </c:pt>
                <c:pt idx="141">
                  <c:v>1.8398432</c:v>
                </c:pt>
                <c:pt idx="142">
                  <c:v>1.85027499</c:v>
                </c:pt>
                <c:pt idx="143">
                  <c:v>1.8421539499999999</c:v>
                </c:pt>
                <c:pt idx="144">
                  <c:v>1.8389398399999999</c:v>
                </c:pt>
                <c:pt idx="145">
                  <c:v>1.86013184</c:v>
                </c:pt>
                <c:pt idx="146">
                  <c:v>1.8451751999999999</c:v>
                </c:pt>
                <c:pt idx="147">
                  <c:v>1.83704103</c:v>
                </c:pt>
                <c:pt idx="148">
                  <c:v>1.8553119999999999</c:v>
                </c:pt>
                <c:pt idx="149">
                  <c:v>1.85793696</c:v>
                </c:pt>
                <c:pt idx="150">
                  <c:v>1.83322848</c:v>
                </c:pt>
                <c:pt idx="151">
                  <c:v>1.8504959999999999</c:v>
                </c:pt>
                <c:pt idx="152">
                  <c:v>1.87068528</c:v>
                </c:pt>
                <c:pt idx="153">
                  <c:v>1.85574336</c:v>
                </c:pt>
                <c:pt idx="154">
                  <c:v>1.8388552</c:v>
                </c:pt>
                <c:pt idx="155">
                  <c:v>1.8639320699999999</c:v>
                </c:pt>
                <c:pt idx="156">
                  <c:v>1.8567807999999999</c:v>
                </c:pt>
                <c:pt idx="157">
                  <c:v>1.8486758399999998</c:v>
                </c:pt>
                <c:pt idx="158">
                  <c:v>1.8581212799999998</c:v>
                </c:pt>
                <c:pt idx="159">
                  <c:v>1.8597848399999999</c:v>
                </c:pt>
                <c:pt idx="160">
                  <c:v>1.8399881600000001</c:v>
                </c:pt>
                <c:pt idx="161">
                  <c:v>1.8572063999999999</c:v>
                </c:pt>
                <c:pt idx="162">
                  <c:v>1.8754312499999999</c:v>
                </c:pt>
                <c:pt idx="163">
                  <c:v>1.85953781</c:v>
                </c:pt>
                <c:pt idx="164">
                  <c:v>1.8446044799999999</c:v>
                </c:pt>
                <c:pt idx="165">
                  <c:v>1.87059296</c:v>
                </c:pt>
                <c:pt idx="166">
                  <c:v>1.8732256399999998</c:v>
                </c:pt>
                <c:pt idx="167">
                  <c:v>1.8475891199999999</c:v>
                </c:pt>
                <c:pt idx="168">
                  <c:v>1.8589648000000001</c:v>
                </c:pt>
                <c:pt idx="169">
                  <c:v>1.87424838</c:v>
                </c:pt>
                <c:pt idx="170">
                  <c:v>1.8700483399999999</c:v>
                </c:pt>
                <c:pt idx="171">
                  <c:v>1.86098553</c:v>
                </c:pt>
                <c:pt idx="172">
                  <c:v>1.8820584</c:v>
                </c:pt>
                <c:pt idx="173">
                  <c:v>1.8691257799999998</c:v>
                </c:pt>
                <c:pt idx="174">
                  <c:v>1.86395661</c:v>
                </c:pt>
                <c:pt idx="175">
                  <c:v>1.88114895</c:v>
                </c:pt>
                <c:pt idx="176">
                  <c:v>1.88183072</c:v>
                </c:pt>
                <c:pt idx="177">
                  <c:v>1.8523460999999999</c:v>
                </c:pt>
                <c:pt idx="178">
                  <c:v>1.86758818</c:v>
                </c:pt>
                <c:pt idx="179">
                  <c:v>1.8847681999999999</c:v>
                </c:pt>
                <c:pt idx="180">
                  <c:v>1.8747634</c:v>
                </c:pt>
                <c:pt idx="181">
                  <c:v>1.85794386</c:v>
                </c:pt>
                <c:pt idx="182">
                  <c:v>1.8877211999999999</c:v>
                </c:pt>
                <c:pt idx="183">
                  <c:v>1.8816041999999999</c:v>
                </c:pt>
                <c:pt idx="184">
                  <c:v>1.8686745000000002</c:v>
                </c:pt>
                <c:pt idx="185">
                  <c:v>1.8770823800000001</c:v>
                </c:pt>
                <c:pt idx="186">
                  <c:v>1.8825954</c:v>
                </c:pt>
                <c:pt idx="187">
                  <c:v>1.86872076</c:v>
                </c:pt>
                <c:pt idx="188">
                  <c:v>1.87615406</c:v>
                </c:pt>
                <c:pt idx="189">
                  <c:v>1.8942732899999999</c:v>
                </c:pt>
                <c:pt idx="190">
                  <c:v>1.8794142599999999</c:v>
                </c:pt>
                <c:pt idx="191">
                  <c:v>1.8665185000000002</c:v>
                </c:pt>
                <c:pt idx="192">
                  <c:v>1.8904274999999999</c:v>
                </c:pt>
                <c:pt idx="193">
                  <c:v>1.8930233700000001</c:v>
                </c:pt>
                <c:pt idx="194">
                  <c:v>1.8665636399999999</c:v>
                </c:pt>
                <c:pt idx="195">
                  <c:v>1.8798211999999999</c:v>
                </c:pt>
                <c:pt idx="196">
                  <c:v>1.8949923599999998</c:v>
                </c:pt>
                <c:pt idx="197">
                  <c:v>1.8869301999999999</c:v>
                </c:pt>
                <c:pt idx="198">
                  <c:v>1.8730789999999999</c:v>
                </c:pt>
                <c:pt idx="199">
                  <c:v>1.8989147399999999</c:v>
                </c:pt>
                <c:pt idx="200">
                  <c:v>1.8869828200000001</c:v>
                </c:pt>
                <c:pt idx="201">
                  <c:v>1.8818308799999999</c:v>
                </c:pt>
                <c:pt idx="202">
                  <c:v>1.89121798</c:v>
                </c:pt>
                <c:pt idx="203">
                  <c:v>1.8928212</c:v>
                </c:pt>
                <c:pt idx="204">
                  <c:v>1.8692872799999998</c:v>
                </c:pt>
                <c:pt idx="205">
                  <c:v>1.88931267</c:v>
                </c:pt>
                <c:pt idx="206">
                  <c:v>1.9083447900000001</c:v>
                </c:pt>
                <c:pt idx="207">
                  <c:v>1.8954571999999998</c:v>
                </c:pt>
                <c:pt idx="208">
                  <c:v>1.8796535999999999</c:v>
                </c:pt>
                <c:pt idx="209">
                  <c:v>1.91027824</c:v>
                </c:pt>
                <c:pt idx="210">
                  <c:v>1.9060957599999999</c:v>
                </c:pt>
                <c:pt idx="211">
                  <c:v>1.8883846800000001</c:v>
                </c:pt>
                <c:pt idx="212">
                  <c:v>1.8996868199999999</c:v>
                </c:pt>
                <c:pt idx="213">
                  <c:v>1.9080672500000002</c:v>
                </c:pt>
                <c:pt idx="214">
                  <c:v>1.8971061600000001</c:v>
                </c:pt>
                <c:pt idx="215">
                  <c:v>1.8977577000000001</c:v>
                </c:pt>
                <c:pt idx="216">
                  <c:v>1.9216036999999999</c:v>
                </c:pt>
                <c:pt idx="217">
                  <c:v>1.9048723100000002</c:v>
                </c:pt>
                <c:pt idx="218">
                  <c:v>1.8939186000000001</c:v>
                </c:pt>
                <c:pt idx="219">
                  <c:v>1.9148377599999999</c:v>
                </c:pt>
                <c:pt idx="220">
                  <c:v>1.9164701399999999</c:v>
                </c:pt>
                <c:pt idx="221">
                  <c:v>1.8891371399999999</c:v>
                </c:pt>
                <c:pt idx="222">
                  <c:v>1.9032741799999999</c:v>
                </c:pt>
                <c:pt idx="223">
                  <c:v>1.9213039199999999</c:v>
                </c:pt>
                <c:pt idx="224">
                  <c:v>1.9132704</c:v>
                </c:pt>
                <c:pt idx="225">
                  <c:v>1.8965420600000003</c:v>
                </c:pt>
                <c:pt idx="226">
                  <c:v>1.9193638200000001</c:v>
                </c:pt>
                <c:pt idx="227">
                  <c:v>1.9074987300000001</c:v>
                </c:pt>
                <c:pt idx="228">
                  <c:v>1.9023635399999999</c:v>
                </c:pt>
                <c:pt idx="229">
                  <c:v>1.9165009500000001</c:v>
                </c:pt>
                <c:pt idx="230">
                  <c:v>1.9190728799999999</c:v>
                </c:pt>
                <c:pt idx="231">
                  <c:v>1.89563664</c:v>
                </c:pt>
                <c:pt idx="232">
                  <c:v>1.9126570199999999</c:v>
                </c:pt>
                <c:pt idx="233">
                  <c:v>1.9364120100000002</c:v>
                </c:pt>
                <c:pt idx="234">
                  <c:v>1.9216489999999999</c:v>
                </c:pt>
                <c:pt idx="235">
                  <c:v>1.9059282000000002</c:v>
                </c:pt>
                <c:pt idx="236">
                  <c:v>1.9335017800000001</c:v>
                </c:pt>
                <c:pt idx="237">
                  <c:v>1.9312558200000001</c:v>
                </c:pt>
                <c:pt idx="238">
                  <c:v>1.9136367900000002</c:v>
                </c:pt>
                <c:pt idx="239">
                  <c:v>1.9200522</c:v>
                </c:pt>
                <c:pt idx="240">
                  <c:v>1.9312542399999999</c:v>
                </c:pt>
                <c:pt idx="241">
                  <c:v>1.9242216299999999</c:v>
                </c:pt>
                <c:pt idx="242">
                  <c:v>1.9181326500000002</c:v>
                </c:pt>
                <c:pt idx="243">
                  <c:v>1.9427873</c:v>
                </c:pt>
                <c:pt idx="244">
                  <c:v>1.9270856999999999</c:v>
                </c:pt>
                <c:pt idx="245">
                  <c:v>1.9162140599999999</c:v>
                </c:pt>
                <c:pt idx="246">
                  <c:v>1.9370332799999999</c:v>
                </c:pt>
                <c:pt idx="247">
                  <c:v>1.9386118799999996</c:v>
                </c:pt>
                <c:pt idx="248">
                  <c:v>1.911395</c:v>
                </c:pt>
                <c:pt idx="249">
                  <c:v>1.9274224500000001</c:v>
                </c:pt>
                <c:pt idx="250">
                  <c:v>1.9434043200000002</c:v>
                </c:pt>
                <c:pt idx="251">
                  <c:v>1.9296602999999999</c:v>
                </c:pt>
                <c:pt idx="252">
                  <c:v>1.91974</c:v>
                </c:pt>
                <c:pt idx="253">
                  <c:v>1.9453321700000001</c:v>
                </c:pt>
                <c:pt idx="254">
                  <c:v>1.9401898799999997</c:v>
                </c:pt>
                <c:pt idx="255">
                  <c:v>1.9302725600000001</c:v>
                </c:pt>
                <c:pt idx="256">
                  <c:v>1.9395630599999998</c:v>
                </c:pt>
                <c:pt idx="257">
                  <c:v>1.9421167499999998</c:v>
                </c:pt>
                <c:pt idx="258">
                  <c:v>1.9178200000000001</c:v>
                </c:pt>
                <c:pt idx="259">
                  <c:v>1.9337987499999998</c:v>
                </c:pt>
                <c:pt idx="260">
                  <c:v>1.9545650100000003</c:v>
                </c:pt>
                <c:pt idx="261">
                  <c:v>1.9369870299999998</c:v>
                </c:pt>
                <c:pt idx="262">
                  <c:v>1.9203730799999998</c:v>
                </c:pt>
                <c:pt idx="263">
                  <c:v>1.9487957399999998</c:v>
                </c:pt>
                <c:pt idx="264">
                  <c:v>1.9484702999999997</c:v>
                </c:pt>
                <c:pt idx="265">
                  <c:v>1.92803127</c:v>
                </c:pt>
                <c:pt idx="266">
                  <c:v>1.9353904399999999</c:v>
                </c:pt>
                <c:pt idx="267">
                  <c:v>1.9484514500000003</c:v>
                </c:pt>
                <c:pt idx="268">
                  <c:v>1.9404673700000001</c:v>
                </c:pt>
                <c:pt idx="269">
                  <c:v>1.9334429999999998</c:v>
                </c:pt>
                <c:pt idx="270">
                  <c:v>1.9541939999999998</c:v>
                </c:pt>
                <c:pt idx="271">
                  <c:v>1.9433217300000001</c:v>
                </c:pt>
                <c:pt idx="272">
                  <c:v>1.9353434100000002</c:v>
                </c:pt>
                <c:pt idx="273">
                  <c:v>1.9513008000000001</c:v>
                </c:pt>
                <c:pt idx="274">
                  <c:v>1.9538434800000002</c:v>
                </c:pt>
                <c:pt idx="275">
                  <c:v>1.9248305999999999</c:v>
                </c:pt>
                <c:pt idx="276">
                  <c:v>1.94456502</c:v>
                </c:pt>
                <c:pt idx="277">
                  <c:v>1.9614657599999998</c:v>
                </c:pt>
                <c:pt idx="278">
                  <c:v>1.9506245199999999</c:v>
                </c:pt>
                <c:pt idx="279">
                  <c:v>1.9340332</c:v>
                </c:pt>
                <c:pt idx="280">
                  <c:v>1.9623710599999997</c:v>
                </c:pt>
                <c:pt idx="281">
                  <c:v>1.9544210399999997</c:v>
                </c:pt>
                <c:pt idx="282">
                  <c:v>1.94452252</c:v>
                </c:pt>
                <c:pt idx="283">
                  <c:v>1.9518360400000001</c:v>
                </c:pt>
                <c:pt idx="284">
                  <c:v>1.95630324</c:v>
                </c:pt>
                <c:pt idx="285">
                  <c:v>1.9387722900000002</c:v>
                </c:pt>
                <c:pt idx="286">
                  <c:v>1.9499004900000001</c:v>
                </c:pt>
                <c:pt idx="287">
                  <c:v>1.9705675499999999</c:v>
                </c:pt>
                <c:pt idx="288">
                  <c:v>1.9549918799999999</c:v>
                </c:pt>
                <c:pt idx="289">
                  <c:v>1.9394006799999999</c:v>
                </c:pt>
                <c:pt idx="290">
                  <c:v>1.9648074000000002</c:v>
                </c:pt>
                <c:pt idx="291">
                  <c:v>1.9644984000000001</c:v>
                </c:pt>
                <c:pt idx="292">
                  <c:v>1.9393783199999999</c:v>
                </c:pt>
                <c:pt idx="293">
                  <c:v>1.9533526799999998</c:v>
                </c:pt>
                <c:pt idx="294">
                  <c:v>1.9692285599999999</c:v>
                </c:pt>
                <c:pt idx="295">
                  <c:v>1.9631799999999999</c:v>
                </c:pt>
                <c:pt idx="296">
                  <c:v>1.9504634800000002</c:v>
                </c:pt>
                <c:pt idx="297">
                  <c:v>1.9710949199999999</c:v>
                </c:pt>
                <c:pt idx="298">
                  <c:v>1.9574286000000003</c:v>
                </c:pt>
                <c:pt idx="299">
                  <c:v>1.9485285599999997</c:v>
                </c:pt>
                <c:pt idx="300">
                  <c:v>1.9662930000000001</c:v>
                </c:pt>
                <c:pt idx="301">
                  <c:v>1.96881872</c:v>
                </c:pt>
                <c:pt idx="302">
                  <c:v>1.9409037100000002</c:v>
                </c:pt>
                <c:pt idx="303">
                  <c:v>1.9605432</c:v>
                </c:pt>
                <c:pt idx="304">
                  <c:v>1.9792448</c:v>
                </c:pt>
                <c:pt idx="305">
                  <c:v>1.9655923999999998</c:v>
                </c:pt>
                <c:pt idx="306">
                  <c:v>1.94718828</c:v>
                </c:pt>
                <c:pt idx="307">
                  <c:v>1.9772953200000003</c:v>
                </c:pt>
                <c:pt idx="308">
                  <c:v>1.97123643</c:v>
                </c:pt>
                <c:pt idx="309">
                  <c:v>1.9604671199999999</c:v>
                </c:pt>
                <c:pt idx="310">
                  <c:v>1.9648902000000001</c:v>
                </c:pt>
                <c:pt idx="311">
                  <c:v>1.9702621199999999</c:v>
                </c:pt>
                <c:pt idx="312">
                  <c:v>1.9575562</c:v>
                </c:pt>
                <c:pt idx="313">
                  <c:v>1.9629479199999997</c:v>
                </c:pt>
                <c:pt idx="314">
                  <c:v>1.9844664400000001</c:v>
                </c:pt>
                <c:pt idx="315">
                  <c:v>1.9679856</c:v>
                </c:pt>
                <c:pt idx="316">
                  <c:v>1.9562378</c:v>
                </c:pt>
                <c:pt idx="317">
                  <c:v>1.97586788</c:v>
                </c:pt>
                <c:pt idx="318">
                  <c:v>1.9802815199999999</c:v>
                </c:pt>
                <c:pt idx="319">
                  <c:v>1.9543204400000003</c:v>
                </c:pt>
                <c:pt idx="320">
                  <c:v>1.9682259999999998</c:v>
                </c:pt>
                <c:pt idx="321">
                  <c:v>1.9821267600000001</c:v>
                </c:pt>
                <c:pt idx="322">
                  <c:v>1.97040836</c:v>
                </c:pt>
                <c:pt idx="323">
                  <c:v>1.9567967600000002</c:v>
                </c:pt>
                <c:pt idx="324">
                  <c:v>1.98493841</c:v>
                </c:pt>
                <c:pt idx="325">
                  <c:v>1.9741523999999999</c:v>
                </c:pt>
                <c:pt idx="326">
                  <c:v>1.96907908</c:v>
                </c:pt>
                <c:pt idx="327">
                  <c:v>1.9820170800000003</c:v>
                </c:pt>
                <c:pt idx="328">
                  <c:v>1.98736884</c:v>
                </c:pt>
                <c:pt idx="329">
                  <c:v>1.9623967600000001</c:v>
                </c:pt>
                <c:pt idx="330">
                  <c:v>1.9800659999999999</c:v>
                </c:pt>
                <c:pt idx="331">
                  <c:v>2.0024864999999998</c:v>
                </c:pt>
                <c:pt idx="332">
                  <c:v>1.9879209200000003</c:v>
                </c:pt>
                <c:pt idx="333">
                  <c:v>1.9733812800000001</c:v>
                </c:pt>
                <c:pt idx="334">
                  <c:v>2.0023974000000004</c:v>
                </c:pt>
                <c:pt idx="335">
                  <c:v>1.9973259999999999</c:v>
                </c:pt>
                <c:pt idx="336">
                  <c:v>1.9761667199999999</c:v>
                </c:pt>
                <c:pt idx="337">
                  <c:v>1.9834028800000001</c:v>
                </c:pt>
                <c:pt idx="338">
                  <c:v>1.9896903600000002</c:v>
                </c:pt>
                <c:pt idx="339">
                  <c:v>1.9808402399999998</c:v>
                </c:pt>
                <c:pt idx="340">
                  <c:v>1.9805051999999999</c:v>
                </c:pt>
                <c:pt idx="341">
                  <c:v>1.9981373200000001</c:v>
                </c:pt>
                <c:pt idx="342">
                  <c:v>1.9855290000000001</c:v>
                </c:pt>
                <c:pt idx="343">
                  <c:v>1.9738281600000003</c:v>
                </c:pt>
                <c:pt idx="344">
                  <c:v>1.9942875999999998</c:v>
                </c:pt>
                <c:pt idx="345">
                  <c:v>1.9939499999999999</c:v>
                </c:pt>
                <c:pt idx="346">
                  <c:v>1.9662328499999999</c:v>
                </c:pt>
                <c:pt idx="347">
                  <c:v>1.9838490000000002</c:v>
                </c:pt>
                <c:pt idx="348">
                  <c:v>2.0023824000000001</c:v>
                </c:pt>
                <c:pt idx="349">
                  <c:v>1.9897875900000004</c:v>
                </c:pt>
                <c:pt idx="350">
                  <c:v>1.9771757399999998</c:v>
                </c:pt>
                <c:pt idx="351">
                  <c:v>2.0013860000000001</c:v>
                </c:pt>
                <c:pt idx="352">
                  <c:v>1.9934745600000001</c:v>
                </c:pt>
                <c:pt idx="353">
                  <c:v>1.9874953799999997</c:v>
                </c:pt>
                <c:pt idx="354">
                  <c:v>1.9956505500000001</c:v>
                </c:pt>
                <c:pt idx="355">
                  <c:v>1.9981423799999998</c:v>
                </c:pt>
                <c:pt idx="356">
                  <c:v>1.97797428</c:v>
                </c:pt>
                <c:pt idx="357">
                  <c:v>1.9918060800000001</c:v>
                </c:pt>
                <c:pt idx="358">
                  <c:v>2.0122126200000001</c:v>
                </c:pt>
                <c:pt idx="359">
                  <c:v>1.9995939600000001</c:v>
                </c:pt>
                <c:pt idx="360">
                  <c:v>1.979481</c:v>
                </c:pt>
                <c:pt idx="361">
                  <c:v>2.0111669599999997</c:v>
                </c:pt>
                <c:pt idx="362">
                  <c:v>2.0079986799999996</c:v>
                </c:pt>
                <c:pt idx="363">
                  <c:v>1.98598896</c:v>
                </c:pt>
                <c:pt idx="364">
                  <c:v>1.99415049</c:v>
                </c:pt>
                <c:pt idx="365">
                  <c:v>2.0041716800000002</c:v>
                </c:pt>
                <c:pt idx="366">
                  <c:v>2.0000433600000003</c:v>
                </c:pt>
                <c:pt idx="367">
                  <c:v>1.9969002900000001</c:v>
                </c:pt>
                <c:pt idx="368">
                  <c:v>2.0135048699999998</c:v>
                </c:pt>
                <c:pt idx="369">
                  <c:v>1.99902384</c:v>
                </c:pt>
                <c:pt idx="370">
                  <c:v>1.9892739999999998</c:v>
                </c:pt>
                <c:pt idx="371">
                  <c:v>2.0087147499999998</c:v>
                </c:pt>
                <c:pt idx="372">
                  <c:v>2.0102545300000001</c:v>
                </c:pt>
                <c:pt idx="373">
                  <c:v>1.9826161600000001</c:v>
                </c:pt>
                <c:pt idx="374">
                  <c:v>2.0010860799999999</c:v>
                </c:pt>
                <c:pt idx="375">
                  <c:v>2.01863087</c:v>
                </c:pt>
                <c:pt idx="376">
                  <c:v>2.00700675</c:v>
                </c:pt>
                <c:pt idx="377">
                  <c:v>1.9916057200000004</c:v>
                </c:pt>
                <c:pt idx="378">
                  <c:v>2.0194797699999998</c:v>
                </c:pt>
                <c:pt idx="379">
                  <c:v>2.01253752</c:v>
                </c:pt>
                <c:pt idx="380">
                  <c:v>2.0046795999999998</c:v>
                </c:pt>
                <c:pt idx="381">
                  <c:v>2.0099735999999999</c:v>
                </c:pt>
                <c:pt idx="382">
                  <c:v>2.0152871399999999</c:v>
                </c:pt>
                <c:pt idx="383">
                  <c:v>1.9961439199999997</c:v>
                </c:pt>
                <c:pt idx="384">
                  <c:v>2.0098851600000001</c:v>
                </c:pt>
                <c:pt idx="385">
                  <c:v>2.0283145999999999</c:v>
                </c:pt>
                <c:pt idx="386">
                  <c:v>2.0129538</c:v>
                </c:pt>
                <c:pt idx="387">
                  <c:v>1.9957215599999998</c:v>
                </c:pt>
                <c:pt idx="388">
                  <c:v>2.0216485999999998</c:v>
                </c:pt>
                <c:pt idx="389">
                  <c:v>2.0231797199999999</c:v>
                </c:pt>
                <c:pt idx="390">
                  <c:v>2.0003273999999998</c:v>
                </c:pt>
                <c:pt idx="391">
                  <c:v>2.0103001600000003</c:v>
                </c:pt>
                <c:pt idx="392">
                  <c:v>2.0211853200000003</c:v>
                </c:pt>
                <c:pt idx="393">
                  <c:v>2.01336336</c:v>
                </c:pt>
                <c:pt idx="394">
                  <c:v>2.0017737600000003</c:v>
                </c:pt>
                <c:pt idx="395">
                  <c:v>2.0286050000000002</c:v>
                </c:pt>
                <c:pt idx="396">
                  <c:v>2.0142274999999996</c:v>
                </c:pt>
                <c:pt idx="397">
                  <c:v>2.0082419200000001</c:v>
                </c:pt>
                <c:pt idx="398">
                  <c:v>2.0219466799999997</c:v>
                </c:pt>
                <c:pt idx="399">
                  <c:v>2.0244103199999999</c:v>
                </c:pt>
                <c:pt idx="400">
                  <c:v>1.9978507999999999</c:v>
                </c:pt>
                <c:pt idx="401">
                  <c:v>2.0152941200000001</c:v>
                </c:pt>
                <c:pt idx="402">
                  <c:v>2.035539</c:v>
                </c:pt>
                <c:pt idx="403">
                  <c:v>2.0239623599999996</c:v>
                </c:pt>
                <c:pt idx="404">
                  <c:v>2.0067762</c:v>
                </c:pt>
                <c:pt idx="405">
                  <c:v>2.0335595999999998</c:v>
                </c:pt>
                <c:pt idx="406">
                  <c:v>2.0276003199999999</c:v>
                </c:pt>
                <c:pt idx="407">
                  <c:v>2.0123136800000001</c:v>
                </c:pt>
                <c:pt idx="408">
                  <c:v>2.0222319599999996</c:v>
                </c:pt>
                <c:pt idx="409">
                  <c:v>2.0265596800000001</c:v>
                </c:pt>
                <c:pt idx="410">
                  <c:v>2.0121937999999999</c:v>
                </c:pt>
                <c:pt idx="411">
                  <c:v>2.0184120000000001</c:v>
                </c:pt>
                <c:pt idx="412">
                  <c:v>2.0367304000000002</c:v>
                </c:pt>
                <c:pt idx="413">
                  <c:v>2.0214356800000002</c:v>
                </c:pt>
                <c:pt idx="414">
                  <c:v>2.0117713799999999</c:v>
                </c:pt>
                <c:pt idx="415">
                  <c:v>2.0347502</c:v>
                </c:pt>
                <c:pt idx="416">
                  <c:v>2.0353352</c:v>
                </c:pt>
                <c:pt idx="417">
                  <c:v>2.0079154799999999</c:v>
                </c:pt>
                <c:pt idx="418">
                  <c:v>2.01879279</c:v>
                </c:pt>
                <c:pt idx="419">
                  <c:v>2.0380432800000001</c:v>
                </c:pt>
                <c:pt idx="420">
                  <c:v>2.033007</c:v>
                </c:pt>
                <c:pt idx="421">
                  <c:v>2.0186657600000002</c:v>
                </c:pt>
                <c:pt idx="422">
                  <c:v>2.0435237900000001</c:v>
                </c:pt>
                <c:pt idx="423">
                  <c:v>2.0319610799999999</c:v>
                </c:pt>
                <c:pt idx="424">
                  <c:v>2.0288153600000003</c:v>
                </c:pt>
                <c:pt idx="425">
                  <c:v>2.0443365299999998</c:v>
                </c:pt>
                <c:pt idx="426">
                  <c:v>2.0449177000000001</c:v>
                </c:pt>
                <c:pt idx="427">
                  <c:v>2.0212477200000003</c:v>
                </c:pt>
                <c:pt idx="428">
                  <c:v>2.0376497699999998</c:v>
                </c:pt>
                <c:pt idx="429">
                  <c:v>2.0559529199999997</c:v>
                </c:pt>
                <c:pt idx="430">
                  <c:v>2.0406974</c:v>
                </c:pt>
                <c:pt idx="431">
                  <c:v>2.0217220399999998</c:v>
                </c:pt>
                <c:pt idx="432">
                  <c:v>2.0511912699999999</c:v>
                </c:pt>
                <c:pt idx="433">
                  <c:v>2.0508167599999996</c:v>
                </c:pt>
                <c:pt idx="434">
                  <c:v>2.0346413600000002</c:v>
                </c:pt>
                <c:pt idx="435">
                  <c:v>2.0417364</c:v>
                </c:pt>
                <c:pt idx="436">
                  <c:v>2.0460595499999998</c:v>
                </c:pt>
                <c:pt idx="437">
                  <c:v>2.0363829199999999</c:v>
                </c:pt>
                <c:pt idx="438">
                  <c:v>2.0425435200000002</c:v>
                </c:pt>
                <c:pt idx="439">
                  <c:v>2.0607913600000001</c:v>
                </c:pt>
                <c:pt idx="440">
                  <c:v>2.0427705999999999</c:v>
                </c:pt>
                <c:pt idx="441">
                  <c:v>2.0294041199999997</c:v>
                </c:pt>
                <c:pt idx="442">
                  <c:v>2.0485739199999999</c:v>
                </c:pt>
                <c:pt idx="443">
                  <c:v>2.0528899699999998</c:v>
                </c:pt>
                <c:pt idx="444">
                  <c:v>2.0265197700000002</c:v>
                </c:pt>
                <c:pt idx="445">
                  <c:v>2.0400840000000002</c:v>
                </c:pt>
                <c:pt idx="446">
                  <c:v>2.0610959599999998</c:v>
                </c:pt>
                <c:pt idx="447">
                  <c:v>2.0524049</c:v>
                </c:pt>
                <c:pt idx="448">
                  <c:v>2.0390299200000004</c:v>
                </c:pt>
                <c:pt idx="449">
                  <c:v>2.0618875600000002</c:v>
                </c:pt>
                <c:pt idx="450">
                  <c:v>2.0541066000000003</c:v>
                </c:pt>
                <c:pt idx="451">
                  <c:v>2.0472562399999998</c:v>
                </c:pt>
                <c:pt idx="452">
                  <c:v>2.0552541999999998</c:v>
                </c:pt>
                <c:pt idx="453">
                  <c:v>2.05766078</c:v>
                </c:pt>
                <c:pt idx="454">
                  <c:v>2.03321152</c:v>
                </c:pt>
                <c:pt idx="455">
                  <c:v>2.0495540000000001</c:v>
                </c:pt>
                <c:pt idx="456">
                  <c:v>2.06865013</c:v>
                </c:pt>
                <c:pt idx="457">
                  <c:v>2.0553141900000003</c:v>
                </c:pt>
                <c:pt idx="458">
                  <c:v>2.0355163200000002</c:v>
                </c:pt>
                <c:pt idx="459">
                  <c:v>2.0638722499999997</c:v>
                </c:pt>
                <c:pt idx="460">
                  <c:v>2.06166275</c:v>
                </c:pt>
                <c:pt idx="461">
                  <c:v>2.0455795200000004</c:v>
                </c:pt>
                <c:pt idx="462">
                  <c:v>2.0526364800000003</c:v>
                </c:pt>
                <c:pt idx="463">
                  <c:v>2.0605947499999999</c:v>
                </c:pt>
                <c:pt idx="464">
                  <c:v>2.0500533000000001</c:v>
                </c:pt>
                <c:pt idx="465">
                  <c:v>2.0450922</c:v>
                </c:pt>
                <c:pt idx="466">
                  <c:v>2.0641772</c:v>
                </c:pt>
                <c:pt idx="467">
                  <c:v>2.0536401199999998</c:v>
                </c:pt>
                <c:pt idx="468">
                  <c:v>2.0412559200000002</c:v>
                </c:pt>
                <c:pt idx="469">
                  <c:v>2.05755584</c:v>
                </c:pt>
                <c:pt idx="470">
                  <c:v>2.0572000000000004</c:v>
                </c:pt>
                <c:pt idx="471">
                  <c:v>2.0300237999999999</c:v>
                </c:pt>
                <c:pt idx="472">
                  <c:v>2.0481661999999998</c:v>
                </c:pt>
                <c:pt idx="473">
                  <c:v>2.06260412</c:v>
                </c:pt>
                <c:pt idx="474">
                  <c:v>2.0520792000000001</c:v>
                </c:pt>
                <c:pt idx="475">
                  <c:v>2.0369368000000003</c:v>
                </c:pt>
                <c:pt idx="476">
                  <c:v>2.0624572800000003</c:v>
                </c:pt>
                <c:pt idx="477">
                  <c:v>2.0556330000000003</c:v>
                </c:pt>
                <c:pt idx="478">
                  <c:v>2.0460398</c:v>
                </c:pt>
                <c:pt idx="479">
                  <c:v>2.0539974399999998</c:v>
                </c:pt>
                <c:pt idx="480">
                  <c:v>2.0582586000000003</c:v>
                </c:pt>
                <c:pt idx="481">
                  <c:v>2.03666744</c:v>
                </c:pt>
                <c:pt idx="482">
                  <c:v>2.0501606800000003</c:v>
                </c:pt>
                <c:pt idx="483">
                  <c:v>2.0673408000000002</c:v>
                </c:pt>
                <c:pt idx="484">
                  <c:v>2.0512954799999998</c:v>
                </c:pt>
                <c:pt idx="485">
                  <c:v>2.0371008000000002</c:v>
                </c:pt>
                <c:pt idx="486">
                  <c:v>2.0634982800000001</c:v>
                </c:pt>
                <c:pt idx="487">
                  <c:v>2.05945124</c:v>
                </c:pt>
                <c:pt idx="488">
                  <c:v>2.0388073200000001</c:v>
                </c:pt>
                <c:pt idx="489">
                  <c:v>2.04398532</c:v>
                </c:pt>
                <c:pt idx="490">
                  <c:v>2.0565581100000001</c:v>
                </c:pt>
                <c:pt idx="491">
                  <c:v>2.0552572000000002</c:v>
                </c:pt>
                <c:pt idx="492">
                  <c:v>2.0466070799999998</c:v>
                </c:pt>
                <c:pt idx="493">
                  <c:v>2.0692847200000002</c:v>
                </c:pt>
                <c:pt idx="494">
                  <c:v>2.0542091</c:v>
                </c:pt>
                <c:pt idx="495">
                  <c:v>2.047383</c:v>
                </c:pt>
                <c:pt idx="496">
                  <c:v>2.0636024399999999</c:v>
                </c:pt>
                <c:pt idx="497">
                  <c:v>2.0650852399999997</c:v>
                </c:pt>
                <c:pt idx="498">
                  <c:v>2.0389739499999999</c:v>
                </c:pt>
                <c:pt idx="499">
                  <c:v>2.0579249600000002</c:v>
                </c:pt>
                <c:pt idx="500">
                  <c:v>2.0722904</c:v>
                </c:pt>
                <c:pt idx="501">
                  <c:v>2.0609120000000001</c:v>
                </c:pt>
                <c:pt idx="502">
                  <c:v>2.0449154699999998</c:v>
                </c:pt>
                <c:pt idx="503">
                  <c:v>2.0712094399999996</c:v>
                </c:pt>
                <c:pt idx="504">
                  <c:v>2.0671708799999999</c:v>
                </c:pt>
                <c:pt idx="505">
                  <c:v>2.0566978000000002</c:v>
                </c:pt>
                <c:pt idx="506">
                  <c:v>2.0618553199999998</c:v>
                </c:pt>
                <c:pt idx="507">
                  <c:v>2.0660918400000003</c:v>
                </c:pt>
                <c:pt idx="508">
                  <c:v>2.0501328299999999</c:v>
                </c:pt>
                <c:pt idx="509">
                  <c:v>2.0607786799999999</c:v>
                </c:pt>
                <c:pt idx="510">
                  <c:v>2.0824661999999998</c:v>
                </c:pt>
                <c:pt idx="511">
                  <c:v>2.0628162400000001</c:v>
                </c:pt>
                <c:pt idx="512">
                  <c:v>2.0477644000000002</c:v>
                </c:pt>
                <c:pt idx="513">
                  <c:v>2.0694424800000002</c:v>
                </c:pt>
                <c:pt idx="514">
                  <c:v>2.0736716399999997</c:v>
                </c:pt>
                <c:pt idx="515">
                  <c:v>2.0522008</c:v>
                </c:pt>
                <c:pt idx="516">
                  <c:v>2.0619595499999996</c:v>
                </c:pt>
                <c:pt idx="517">
                  <c:v>2.0771747199999999</c:v>
                </c:pt>
                <c:pt idx="518">
                  <c:v>2.0713085599999999</c:v>
                </c:pt>
                <c:pt idx="519">
                  <c:v>2.0617981600000004</c:v>
                </c:pt>
                <c:pt idx="520">
                  <c:v>2.0843410000000002</c:v>
                </c:pt>
                <c:pt idx="521">
                  <c:v>2.0748089199999997</c:v>
                </c:pt>
                <c:pt idx="522">
                  <c:v>2.06617418</c:v>
                </c:pt>
                <c:pt idx="523">
                  <c:v>2.0786673599999999</c:v>
                </c:pt>
                <c:pt idx="524">
                  <c:v>2.0792208400000001</c:v>
                </c:pt>
                <c:pt idx="525">
                  <c:v>2.0504555999999998</c:v>
                </c:pt>
                <c:pt idx="526">
                  <c:v>2.06933436</c:v>
                </c:pt>
                <c:pt idx="527">
                  <c:v>2.0872905199999998</c:v>
                </c:pt>
                <c:pt idx="528">
                  <c:v>2.0704429200000001</c:v>
                </c:pt>
                <c:pt idx="529">
                  <c:v>2.0554321999999998</c:v>
                </c:pt>
                <c:pt idx="530">
                  <c:v>2.082535</c:v>
                </c:pt>
                <c:pt idx="531">
                  <c:v>2.0794252800000002</c:v>
                </c:pt>
                <c:pt idx="532">
                  <c:v>2.0653355600000003</c:v>
                </c:pt>
                <c:pt idx="533">
                  <c:v>2.0750385599999999</c:v>
                </c:pt>
                <c:pt idx="534">
                  <c:v>2.0801642400000002</c:v>
                </c:pt>
                <c:pt idx="535">
                  <c:v>2.0688252</c:v>
                </c:pt>
                <c:pt idx="536">
                  <c:v>2.0702921599999997</c:v>
                </c:pt>
                <c:pt idx="537">
                  <c:v>2.0864097800000003</c:v>
                </c:pt>
                <c:pt idx="538">
                  <c:v>2.0768806399999997</c:v>
                </c:pt>
                <c:pt idx="539">
                  <c:v>2.0628077199999999</c:v>
                </c:pt>
                <c:pt idx="540">
                  <c:v>2.0862053999999999</c:v>
                </c:pt>
                <c:pt idx="541">
                  <c:v>2.0867765999999999</c:v>
                </c:pt>
                <c:pt idx="542">
                  <c:v>2.0608334399999997</c:v>
                </c:pt>
                <c:pt idx="543">
                  <c:v>2.0732363999999999</c:v>
                </c:pt>
                <c:pt idx="544">
                  <c:v>2.0893329600000001</c:v>
                </c:pt>
                <c:pt idx="545">
                  <c:v>2.0816399999999997</c:v>
                </c:pt>
                <c:pt idx="546">
                  <c:v>2.0694082799999998</c:v>
                </c:pt>
                <c:pt idx="547">
                  <c:v>2.0900372000000003</c:v>
                </c:pt>
                <c:pt idx="548">
                  <c:v>2.0814809300000001</c:v>
                </c:pt>
                <c:pt idx="549">
                  <c:v>2.07470664</c:v>
                </c:pt>
                <c:pt idx="550">
                  <c:v>2.0843770000000004</c:v>
                </c:pt>
                <c:pt idx="551">
                  <c:v>2.0876595600000001</c:v>
                </c:pt>
                <c:pt idx="552">
                  <c:v>2.0635844400000001</c:v>
                </c:pt>
                <c:pt idx="553">
                  <c:v>2.0768981599999998</c:v>
                </c:pt>
                <c:pt idx="554">
                  <c:v>2.0965880000000001</c:v>
                </c:pt>
                <c:pt idx="555">
                  <c:v>2.0798376200000002</c:v>
                </c:pt>
                <c:pt idx="556">
                  <c:v>2.0630699999999997</c:v>
                </c:pt>
                <c:pt idx="557">
                  <c:v>2.0963950800000002</c:v>
                </c:pt>
                <c:pt idx="558">
                  <c:v>2.0932941600000001</c:v>
                </c:pt>
                <c:pt idx="559">
                  <c:v>2.07382329</c:v>
                </c:pt>
                <c:pt idx="560">
                  <c:v>2.0798332399999997</c:v>
                </c:pt>
                <c:pt idx="561">
                  <c:v>2.0858409499999997</c:v>
                </c:pt>
                <c:pt idx="562">
                  <c:v>2.08181036</c:v>
                </c:pt>
                <c:pt idx="563">
                  <c:v>2.08055718</c:v>
                </c:pt>
                <c:pt idx="564">
                  <c:v>2.0974808500000002</c:v>
                </c:pt>
                <c:pt idx="565">
                  <c:v>2.0834649000000001</c:v>
                </c:pt>
                <c:pt idx="566">
                  <c:v>2.0749116500000002</c:v>
                </c:pt>
                <c:pt idx="567">
                  <c:v>2.0954649599999997</c:v>
                </c:pt>
                <c:pt idx="568">
                  <c:v>2.09782431</c:v>
                </c:pt>
                <c:pt idx="569">
                  <c:v>2.0702028600000002</c:v>
                </c:pt>
                <c:pt idx="570">
                  <c:v>2.0861779499999997</c:v>
                </c:pt>
                <c:pt idx="571">
                  <c:v>2.1030788999999999</c:v>
                </c:pt>
                <c:pt idx="572">
                  <c:v>2.0917813600000001</c:v>
                </c:pt>
                <c:pt idx="573">
                  <c:v>2.0759910500000003</c:v>
                </c:pt>
                <c:pt idx="574">
                  <c:v>2.09924307</c:v>
                </c:pt>
                <c:pt idx="575">
                  <c:v>2.0925158399999999</c:v>
                </c:pt>
                <c:pt idx="576">
                  <c:v>2.0866759199999998</c:v>
                </c:pt>
                <c:pt idx="577">
                  <c:v>2.0917785599999998</c:v>
                </c:pt>
                <c:pt idx="578">
                  <c:v>2.0968563000000002</c:v>
                </c:pt>
                <c:pt idx="579">
                  <c:v>2.0737974500000003</c:v>
                </c:pt>
                <c:pt idx="580">
                  <c:v>2.0897421999999999</c:v>
                </c:pt>
                <c:pt idx="581">
                  <c:v>2.1084489999999998</c:v>
                </c:pt>
                <c:pt idx="582">
                  <c:v>2.0917495399999999</c:v>
                </c:pt>
                <c:pt idx="583">
                  <c:v>2.0750329599999997</c:v>
                </c:pt>
                <c:pt idx="584">
                  <c:v>2.1000793199999999</c:v>
                </c:pt>
                <c:pt idx="585">
                  <c:v>2.09880215</c:v>
                </c:pt>
                <c:pt idx="586">
                  <c:v>2.0812092</c:v>
                </c:pt>
                <c:pt idx="587">
                  <c:v>2.0899277999999999</c:v>
                </c:pt>
                <c:pt idx="588">
                  <c:v>2.0985970799999998</c:v>
                </c:pt>
                <c:pt idx="589">
                  <c:v>2.0909787599999996</c:v>
                </c:pt>
                <c:pt idx="590">
                  <c:v>2.08608043</c:v>
                </c:pt>
                <c:pt idx="591">
                  <c:v>2.10837648</c:v>
                </c:pt>
                <c:pt idx="592">
                  <c:v>2.0962093500000001</c:v>
                </c:pt>
                <c:pt idx="593">
                  <c:v>2.0904069700000001</c:v>
                </c:pt>
                <c:pt idx="594">
                  <c:v>2.1045202500000002</c:v>
                </c:pt>
                <c:pt idx="595">
                  <c:v>2.1059582699999999</c:v>
                </c:pt>
                <c:pt idx="596">
                  <c:v>2.07844045</c:v>
                </c:pt>
                <c:pt idx="597">
                  <c:v>2.0952620399999997</c:v>
                </c:pt>
                <c:pt idx="598">
                  <c:v>2.11295872</c:v>
                </c:pt>
                <c:pt idx="599">
                  <c:v>2.10446899</c:v>
                </c:pt>
                <c:pt idx="600">
                  <c:v>2.0878208900000002</c:v>
                </c:pt>
                <c:pt idx="601">
                  <c:v>2.1145729499999999</c:v>
                </c:pt>
                <c:pt idx="602">
                  <c:v>2.10877537</c:v>
                </c:pt>
                <c:pt idx="603">
                  <c:v>2.0966535999999998</c:v>
                </c:pt>
                <c:pt idx="604">
                  <c:v>2.1071252399999998</c:v>
                </c:pt>
                <c:pt idx="605">
                  <c:v>2.1094390000000001</c:v>
                </c:pt>
                <c:pt idx="606">
                  <c:v>2.0901204999999998</c:v>
                </c:pt>
                <c:pt idx="607">
                  <c:v>2.0969749800000002</c:v>
                </c:pt>
                <c:pt idx="608">
                  <c:v>2.11375913</c:v>
                </c:pt>
                <c:pt idx="609">
                  <c:v>2.1007690600000002</c:v>
                </c:pt>
                <c:pt idx="610">
                  <c:v>2.0868343199999999</c:v>
                </c:pt>
                <c:pt idx="611">
                  <c:v>2.1108305499999998</c:v>
                </c:pt>
                <c:pt idx="612">
                  <c:v>2.1131631800000004</c:v>
                </c:pt>
                <c:pt idx="613">
                  <c:v>2.0884540999999999</c:v>
                </c:pt>
                <c:pt idx="614">
                  <c:v>2.0997861599999998</c:v>
                </c:pt>
                <c:pt idx="615">
                  <c:v>2.1120390200000001</c:v>
                </c:pt>
                <c:pt idx="616">
                  <c:v>2.1062777599999998</c:v>
                </c:pt>
                <c:pt idx="617">
                  <c:v>2.0995935000000001</c:v>
                </c:pt>
                <c:pt idx="618">
                  <c:v>2.1190503400000003</c:v>
                </c:pt>
                <c:pt idx="619">
                  <c:v>2.1060342900000002</c:v>
                </c:pt>
                <c:pt idx="620">
                  <c:v>2.1020796600000002</c:v>
                </c:pt>
                <c:pt idx="621">
                  <c:v>2.11431842</c:v>
                </c:pt>
                <c:pt idx="622">
                  <c:v>2.1166450000000001</c:v>
                </c:pt>
                <c:pt idx="623">
                  <c:v>2.0928549599999999</c:v>
                </c:pt>
                <c:pt idx="624">
                  <c:v>2.10868996</c:v>
                </c:pt>
                <c:pt idx="625">
                  <c:v>2.1299205200000002</c:v>
                </c:pt>
                <c:pt idx="626">
                  <c:v>2.1151409999999999</c:v>
                </c:pt>
                <c:pt idx="627">
                  <c:v>2.1275763599999999</c:v>
                </c:pt>
              </c:numCache>
            </c:numRef>
          </c:yVal>
          <c:smooth val="1"/>
        </c:ser>
        <c:ser>
          <c:idx val="7"/>
          <c:order val="7"/>
          <c:tx>
            <c:v>171.7 C - Test 2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CHS_15Nov2015!$AQ$27:$AQ$652</c:f>
              <c:numCache>
                <c:formatCode>General</c:formatCode>
                <c:ptCount val="626"/>
                <c:pt idx="0">
                  <c:v>0</c:v>
                </c:pt>
                <c:pt idx="1">
                  <c:v>1.4000980091479171E-2</c:v>
                </c:pt>
                <c:pt idx="2">
                  <c:v>2.9004205813144775E-2</c:v>
                </c:pt>
                <c:pt idx="3">
                  <c:v>4.5010128038520565E-2</c:v>
                </c:pt>
                <c:pt idx="4">
                  <c:v>6.1018612569496429E-2</c:v>
                </c:pt>
                <c:pt idx="5">
                  <c:v>7.602889464087724E-2</c:v>
                </c:pt>
                <c:pt idx="6">
                  <c:v>9.3043271830613866E-2</c:v>
                </c:pt>
                <c:pt idx="7">
                  <c:v>0.10905944820295721</c:v>
                </c:pt>
                <c:pt idx="8">
                  <c:v>0.12407694361329927</c:v>
                </c:pt>
                <c:pt idx="9">
                  <c:v>0.14009809156281003</c:v>
                </c:pt>
                <c:pt idx="10">
                  <c:v>0.15612180669544584</c:v>
                </c:pt>
                <c:pt idx="11">
                  <c:v>0.17214808983404359</c:v>
                </c:pt>
                <c:pt idx="12">
                  <c:v>0.18817694180183597</c:v>
                </c:pt>
                <c:pt idx="13">
                  <c:v>0.20420836342248486</c:v>
                </c:pt>
                <c:pt idx="14">
                  <c:v>0.22124456539278831</c:v>
                </c:pt>
                <c:pt idx="15">
                  <c:v>0.2362789189188477</c:v>
                </c:pt>
                <c:pt idx="16">
                  <c:v>0.25231805444382294</c:v>
                </c:pt>
                <c:pt idx="17">
                  <c:v>0.26835976292017788</c:v>
                </c:pt>
                <c:pt idx="18">
                  <c:v>0.28440404517351348</c:v>
                </c:pt>
                <c:pt idx="19">
                  <c:v>0.30045090202987246</c:v>
                </c:pt>
                <c:pt idx="20">
                  <c:v>0.31650033431566216</c:v>
                </c:pt>
                <c:pt idx="21">
                  <c:v>0.33154901683190841</c:v>
                </c:pt>
                <c:pt idx="22">
                  <c:v>0.34860692848318592</c:v>
                </c:pt>
                <c:pt idx="23">
                  <c:v>0.36466409201974753</c:v>
                </c:pt>
                <c:pt idx="24">
                  <c:v>0.38072383429540663</c:v>
                </c:pt>
                <c:pt idx="25">
                  <c:v>0.39678615613855156</c:v>
                </c:pt>
                <c:pt idx="26">
                  <c:v>0.41285105837801467</c:v>
                </c:pt>
                <c:pt idx="27">
                  <c:v>0.42992284528323971</c:v>
                </c:pt>
                <c:pt idx="28">
                  <c:v>0.44498860736308871</c:v>
                </c:pt>
                <c:pt idx="29">
                  <c:v>0.46106125576832935</c:v>
                </c:pt>
                <c:pt idx="30">
                  <c:v>0.4771364878891034</c:v>
                </c:pt>
                <c:pt idx="31">
                  <c:v>0.49321430455624349</c:v>
                </c:pt>
                <c:pt idx="32">
                  <c:v>0.50929470660093801</c:v>
                </c:pt>
                <c:pt idx="33">
                  <c:v>0.52537769485482122</c:v>
                </c:pt>
                <c:pt idx="34">
                  <c:v>0.54146327014988416</c:v>
                </c:pt>
                <c:pt idx="35">
                  <c:v>0.55755143331856394</c:v>
                </c:pt>
                <c:pt idx="36">
                  <c:v>0.57364218519365495</c:v>
                </c:pt>
                <c:pt idx="37">
                  <c:v>0.58973552660839812</c:v>
                </c:pt>
                <c:pt idx="38">
                  <c:v>0.60482538675402664</c:v>
                </c:pt>
                <c:pt idx="39">
                  <c:v>0.62192998139168321</c:v>
                </c:pt>
                <c:pt idx="40">
                  <c:v>0.63803109642868672</c:v>
                </c:pt>
                <c:pt idx="41">
                  <c:v>0.65413480434222093</c:v>
                </c:pt>
                <c:pt idx="42">
                  <c:v>0.67024110596754127</c:v>
                </c:pt>
                <c:pt idx="43">
                  <c:v>0.68635000214026221</c:v>
                </c:pt>
                <c:pt idx="44">
                  <c:v>0.70246149369644661</c:v>
                </c:pt>
                <c:pt idx="45">
                  <c:v>0.71857558147252798</c:v>
                </c:pt>
                <c:pt idx="46">
                  <c:v>0.73469226630534445</c:v>
                </c:pt>
                <c:pt idx="47">
                  <c:v>0.75081154903217195</c:v>
                </c:pt>
                <c:pt idx="48">
                  <c:v>0.76693343049064722</c:v>
                </c:pt>
                <c:pt idx="49">
                  <c:v>0.7830579115188564</c:v>
                </c:pt>
                <c:pt idx="50">
                  <c:v>0.7991849929552467</c:v>
                </c:pt>
                <c:pt idx="51">
                  <c:v>0.81531467563871562</c:v>
                </c:pt>
                <c:pt idx="52">
                  <c:v>0.83144696040852195</c:v>
                </c:pt>
                <c:pt idx="53">
                  <c:v>0.84859036502981466</c:v>
                </c:pt>
                <c:pt idx="54">
                  <c:v>0.86371933956635882</c:v>
                </c:pt>
                <c:pt idx="55">
                  <c:v>0.87985943563496183</c:v>
                </c:pt>
                <c:pt idx="56">
                  <c:v>0.89600213715111432</c:v>
                </c:pt>
                <c:pt idx="57">
                  <c:v>0.91214744495610922</c:v>
                </c:pt>
                <c:pt idx="58">
                  <c:v>0.92829535989169143</c:v>
                </c:pt>
                <c:pt idx="59">
                  <c:v>0.94444588279996888</c:v>
                </c:pt>
                <c:pt idx="60">
                  <c:v>0.96059901452350271</c:v>
                </c:pt>
                <c:pt idx="61">
                  <c:v>0.97675475590521743</c:v>
                </c:pt>
                <c:pt idx="62">
                  <c:v>0.99291310778849062</c:v>
                </c:pt>
                <c:pt idx="63">
                  <c:v>1.0090740710170758</c:v>
                </c:pt>
                <c:pt idx="64">
                  <c:v>1.0242273464265437</c:v>
                </c:pt>
                <c:pt idx="65">
                  <c:v>1.0414038348872743</c:v>
                </c:pt>
                <c:pt idx="66">
                  <c:v>1.0575726372184628</c:v>
                </c:pt>
                <c:pt idx="67">
                  <c:v>1.0737440542741266</c:v>
                </c:pt>
                <c:pt idx="68">
                  <c:v>1.0889071332168943</c:v>
                </c:pt>
                <c:pt idx="69">
                  <c:v>1.1060947359424949</c:v>
                </c:pt>
                <c:pt idx="70">
                  <c:v>1.1222740022480566</c:v>
                </c:pt>
                <c:pt idx="71">
                  <c:v>1.1374444421693497</c:v>
                </c:pt>
                <c:pt idx="72">
                  <c:v>1.1536287818330371</c:v>
                </c:pt>
                <c:pt idx="73">
                  <c:v>1.170827513216073</c:v>
                </c:pt>
                <c:pt idx="74">
                  <c:v>1.1860053212661739</c:v>
                </c:pt>
                <c:pt idx="75">
                  <c:v>1.202197522732543</c:v>
                </c:pt>
                <c:pt idx="76">
                  <c:v>1.2194046100706022</c:v>
                </c:pt>
                <c:pt idx="77">
                  <c:v>1.235602220958409</c:v>
                </c:pt>
                <c:pt idx="78">
                  <c:v>1.250789864320996</c:v>
                </c:pt>
                <c:pt idx="79">
                  <c:v>1.2669925600799379</c:v>
                </c:pt>
                <c:pt idx="80">
                  <c:v>1.2842108013297797</c:v>
                </c:pt>
                <c:pt idx="81">
                  <c:v>1.2994058295457915</c:v>
                </c:pt>
                <c:pt idx="82">
                  <c:v>1.3156164049554051</c:v>
                </c:pt>
                <c:pt idx="83">
                  <c:v>1.3318296086186192</c:v>
                </c:pt>
                <c:pt idx="84">
                  <c:v>1.3480454413878429</c:v>
                </c:pt>
                <c:pt idx="85">
                  <c:v>1.3642639041158549</c:v>
                </c:pt>
                <c:pt idx="86">
                  <c:v>1.3814989033728051</c:v>
                </c:pt>
                <c:pt idx="87">
                  <c:v>1.3967087228615795</c:v>
                </c:pt>
                <c:pt idx="88">
                  <c:v>1.4129350805869481</c:v>
                </c:pt>
                <c:pt idx="89">
                  <c:v>1.4291640716864848</c:v>
                </c:pt>
                <c:pt idx="90">
                  <c:v>1.4464102610822458</c:v>
                </c:pt>
                <c:pt idx="91">
                  <c:v>1.4616299574279492</c:v>
                </c:pt>
                <c:pt idx="92">
                  <c:v>1.4778668537808839</c:v>
                </c:pt>
                <c:pt idx="93">
                  <c:v>1.4951214453212394</c:v>
                </c:pt>
                <c:pt idx="94">
                  <c:v>1.5103485577318247</c:v>
                </c:pt>
                <c:pt idx="95">
                  <c:v>1.52659336704334</c:v>
                </c:pt>
                <c:pt idx="96">
                  <c:v>1.5428408157219169</c:v>
                </c:pt>
                <c:pt idx="97">
                  <c:v>1.5590909046253432</c:v>
                </c:pt>
                <c:pt idx="98">
                  <c:v>1.5753436346118583</c:v>
                </c:pt>
                <c:pt idx="99">
                  <c:v>1.5926150550259255</c:v>
                </c:pt>
                <c:pt idx="100">
                  <c:v>1.6088732349584922</c:v>
                </c:pt>
                <c:pt idx="101">
                  <c:v>1.624117679658301</c:v>
                </c:pt>
                <c:pt idx="102">
                  <c:v>1.6403809825676747</c:v>
                </c:pt>
                <c:pt idx="103">
                  <c:v>1.6566469308574843</c:v>
                </c:pt>
                <c:pt idx="104">
                  <c:v>1.6729155253884849</c:v>
                </c:pt>
                <c:pt idx="105">
                  <c:v>1.6891867670218181</c:v>
                </c:pt>
                <c:pt idx="106">
                  <c:v>1.7054606566190451</c:v>
                </c:pt>
                <c:pt idx="107">
                  <c:v>1.7217371950421827</c:v>
                </c:pt>
                <c:pt idx="108">
                  <c:v>1.7380163831536226</c:v>
                </c:pt>
                <c:pt idx="109">
                  <c:v>1.7542982218162233</c:v>
                </c:pt>
                <c:pt idx="110">
                  <c:v>1.7716005805779966</c:v>
                </c:pt>
                <c:pt idx="111">
                  <c:v>1.786869854248315</c:v>
                </c:pt>
                <c:pt idx="112">
                  <c:v>1.8031596497455977</c:v>
                </c:pt>
                <c:pt idx="113">
                  <c:v>1.8184337433851192</c:v>
                </c:pt>
                <c:pt idx="114">
                  <c:v>1.8357472036252325</c:v>
                </c:pt>
                <c:pt idx="115">
                  <c:v>1.8520449637379002</c:v>
                </c:pt>
                <c:pt idx="116">
                  <c:v>1.8693642447253991</c:v>
                </c:pt>
                <c:pt idx="117">
                  <c:v>1.8846484546379216</c:v>
                </c:pt>
                <c:pt idx="118">
                  <c:v>1.9009541871581308</c:v>
                </c:pt>
                <c:pt idx="119">
                  <c:v>1.9172625788810671</c:v>
                </c:pt>
                <c:pt idx="120">
                  <c:v>1.9345931597537633</c:v>
                </c:pt>
                <c:pt idx="121">
                  <c:v>1.9498873434055541</c:v>
                </c:pt>
                <c:pt idx="122">
                  <c:v>1.9662037179433318</c:v>
                </c:pt>
                <c:pt idx="123">
                  <c:v>1.9835427834111468</c:v>
                </c:pt>
                <c:pt idx="124">
                  <c:v>1.9988444559138026</c:v>
                </c:pt>
                <c:pt idx="125">
                  <c:v>2.0151688210852963</c:v>
                </c:pt>
                <c:pt idx="126">
                  <c:v>2.0314958515408579</c:v>
                </c:pt>
                <c:pt idx="127">
                  <c:v>2.0478255481509757</c:v>
                </c:pt>
                <c:pt idx="128">
                  <c:v>2.064157911786519</c:v>
                </c:pt>
                <c:pt idx="129">
                  <c:v>2.0804929433188288</c:v>
                </c:pt>
                <c:pt idx="130">
                  <c:v>2.0958094591477567</c:v>
                </c:pt>
                <c:pt idx="131">
                  <c:v>2.112149662211142</c:v>
                </c:pt>
                <c:pt idx="132">
                  <c:v>2.1295140540158801</c:v>
                </c:pt>
                <c:pt idx="133">
                  <c:v>2.1448380805870797</c:v>
                </c:pt>
                <c:pt idx="134">
                  <c:v>2.161186297646065</c:v>
                </c:pt>
                <c:pt idx="135">
                  <c:v>2.177537187784079</c:v>
                </c:pt>
                <c:pt idx="136">
                  <c:v>2.1949129384346695</c:v>
                </c:pt>
                <c:pt idx="137">
                  <c:v>2.2102469907947233</c:v>
                </c:pt>
                <c:pt idx="138">
                  <c:v>2.226605905417228</c:v>
                </c:pt>
                <c:pt idx="139">
                  <c:v>2.2439901849593196</c:v>
                </c:pt>
                <c:pt idx="140">
                  <c:v>2.2593317652744549</c:v>
                </c:pt>
                <c:pt idx="141">
                  <c:v>2.2756987122616179</c:v>
                </c:pt>
                <c:pt idx="142">
                  <c:v>2.2930915290721394</c:v>
                </c:pt>
                <c:pt idx="143">
                  <c:v>2.3084406447373933</c:v>
                </c:pt>
                <c:pt idx="144">
                  <c:v>2.3248156319810294</c:v>
                </c:pt>
                <c:pt idx="145">
                  <c:v>2.3411933010658954</c:v>
                </c:pt>
                <c:pt idx="146">
                  <c:v>2.358597513953113</c:v>
                </c:pt>
                <c:pt idx="147">
                  <c:v>2.3739566882740957</c:v>
                </c:pt>
                <c:pt idx="148">
                  <c:v>2.3903424081559059</c:v>
                </c:pt>
                <c:pt idx="149">
                  <c:v>2.4077551779057815</c:v>
                </c:pt>
                <c:pt idx="150">
                  <c:v>2.4220973829419452</c:v>
                </c:pt>
                <c:pt idx="151">
                  <c:v>2.4395156834721599</c:v>
                </c:pt>
                <c:pt idx="152">
                  <c:v>2.4559121500703438</c:v>
                </c:pt>
                <c:pt idx="153">
                  <c:v>2.4723113055505954</c:v>
                </c:pt>
                <c:pt idx="154">
                  <c:v>2.4887131507949567</c:v>
                </c:pt>
                <c:pt idx="155">
                  <c:v>2.5051176866859022</c:v>
                </c:pt>
                <c:pt idx="156">
                  <c:v>2.5215249141063762</c:v>
                </c:pt>
                <c:pt idx="157">
                  <c:v>2.5379348339397119</c:v>
                </c:pt>
                <c:pt idx="158">
                  <c:v>2.5543474470697216</c:v>
                </c:pt>
                <c:pt idx="159">
                  <c:v>2.5707627543806089</c:v>
                </c:pt>
                <c:pt idx="160">
                  <c:v>2.5861545526347922</c:v>
                </c:pt>
                <c:pt idx="161">
                  <c:v>2.603601455084144</c:v>
                </c:pt>
                <c:pt idx="162">
                  <c:v>2.6200248502474222</c:v>
                </c:pt>
                <c:pt idx="163">
                  <c:v>2.6354242332759066</c:v>
                </c:pt>
                <c:pt idx="164">
                  <c:v>2.6528797346268242</c:v>
                </c:pt>
                <c:pt idx="165">
                  <c:v>2.6693112256162097</c:v>
                </c:pt>
                <c:pt idx="166">
                  <c:v>2.6857454169882642</c:v>
                </c:pt>
                <c:pt idx="167">
                  <c:v>2.7021823096307287</c:v>
                </c:pt>
                <c:pt idx="168">
                  <c:v>2.7186219044317359</c:v>
                </c:pt>
                <c:pt idx="169">
                  <c:v>2.735064202279903</c:v>
                </c:pt>
                <c:pt idx="170">
                  <c:v>2.7515092040642513</c:v>
                </c:pt>
                <c:pt idx="171">
                  <c:v>2.767956910674239</c:v>
                </c:pt>
                <c:pt idx="172">
                  <c:v>2.7844073229998001</c:v>
                </c:pt>
                <c:pt idx="173">
                  <c:v>2.8008604419312602</c:v>
                </c:pt>
                <c:pt idx="174">
                  <c:v>2.8173162683594311</c:v>
                </c:pt>
                <c:pt idx="175">
                  <c:v>2.833774803175519</c:v>
                </c:pt>
                <c:pt idx="176">
                  <c:v>2.8492071401249248</c:v>
                </c:pt>
                <c:pt idx="177">
                  <c:v>2.8667000015386055</c:v>
                </c:pt>
                <c:pt idx="178">
                  <c:v>2.8831666668702631</c:v>
                </c:pt>
                <c:pt idx="179">
                  <c:v>2.8996360441591671</c:v>
                </c:pt>
                <c:pt idx="180">
                  <c:v>2.9150785491700617</c:v>
                </c:pt>
                <c:pt idx="181">
                  <c:v>2.9325829381828732</c:v>
                </c:pt>
                <c:pt idx="182">
                  <c:v>2.9500903917684744</c:v>
                </c:pt>
                <c:pt idx="183">
                  <c:v>2.9655406907624924</c:v>
                </c:pt>
                <c:pt idx="184">
                  <c:v>2.9820236412479351</c:v>
                </c:pt>
                <c:pt idx="185">
                  <c:v>2.998509309057857</c:v>
                </c:pt>
                <c:pt idx="186">
                  <c:v>3.0149976950883222</c:v>
                </c:pt>
                <c:pt idx="187">
                  <c:v>3.0314888002358824</c:v>
                </c:pt>
                <c:pt idx="188">
                  <c:v>3.0479826253974989</c:v>
                </c:pt>
                <c:pt idx="189">
                  <c:v>3.0655102959634082</c:v>
                </c:pt>
                <c:pt idx="190">
                  <c:v>3.0809784393530006</c:v>
                </c:pt>
                <c:pt idx="191">
                  <c:v>3.0974804299430527</c:v>
                </c:pt>
                <c:pt idx="192">
                  <c:v>3.1139851441395061</c:v>
                </c:pt>
                <c:pt idx="193">
                  <c:v>3.1304925828415326</c:v>
                </c:pt>
                <c:pt idx="194">
                  <c:v>3.1470027469487967</c:v>
                </c:pt>
                <c:pt idx="195">
                  <c:v>3.1645477835545646</c:v>
                </c:pt>
                <c:pt idx="196">
                  <c:v>3.1800312549797822</c:v>
                </c:pt>
                <c:pt idx="197">
                  <c:v>3.1965496007050258</c:v>
                </c:pt>
                <c:pt idx="198">
                  <c:v>3.213070675438507</c:v>
                </c:pt>
                <c:pt idx="199">
                  <c:v>3.2295944800821186</c:v>
                </c:pt>
                <c:pt idx="200">
                  <c:v>3.2461210155381592</c:v>
                </c:pt>
                <c:pt idx="201">
                  <c:v>3.2626502827094166</c:v>
                </c:pt>
                <c:pt idx="202">
                  <c:v>3.2791822824990824</c:v>
                </c:pt>
                <c:pt idx="203">
                  <c:v>3.2957170158108431</c:v>
                </c:pt>
                <c:pt idx="204">
                  <c:v>3.3122544835487959</c:v>
                </c:pt>
                <c:pt idx="205">
                  <c:v>3.3287946866174907</c:v>
                </c:pt>
                <c:pt idx="206">
                  <c:v>3.3453376259219576</c:v>
                </c:pt>
                <c:pt idx="207">
                  <c:v>3.3618833023676311</c:v>
                </c:pt>
                <c:pt idx="208">
                  <c:v>3.3784317168604407</c:v>
                </c:pt>
                <c:pt idx="209">
                  <c:v>3.3949828703067211</c:v>
                </c:pt>
                <c:pt idx="210">
                  <c:v>3.4115367636133014</c:v>
                </c:pt>
                <c:pt idx="211">
                  <c:v>3.4291282783398223</c:v>
                </c:pt>
                <c:pt idx="212">
                  <c:v>3.4456878254740433</c:v>
                </c:pt>
                <c:pt idx="213">
                  <c:v>3.4612148917695915</c:v>
                </c:pt>
                <c:pt idx="214">
                  <c:v>3.4777797535943971</c:v>
                </c:pt>
                <c:pt idx="215">
                  <c:v>3.4943473598202996</c:v>
                </c:pt>
                <c:pt idx="216">
                  <c:v>3.5109177113567895</c:v>
                </c:pt>
                <c:pt idx="217">
                  <c:v>3.5274908091138562</c:v>
                </c:pt>
                <c:pt idx="218">
                  <c:v>3.5440666540018948</c:v>
                </c:pt>
                <c:pt idx="219">
                  <c:v>3.5606452469318</c:v>
                </c:pt>
                <c:pt idx="220">
                  <c:v>3.5772265888148733</c:v>
                </c:pt>
                <c:pt idx="221">
                  <c:v>3.5938106805629153</c:v>
                </c:pt>
                <c:pt idx="222">
                  <c:v>3.6103975230881455</c:v>
                </c:pt>
                <c:pt idx="223">
                  <c:v>3.6269871173032389</c:v>
                </c:pt>
                <c:pt idx="224">
                  <c:v>3.6435794641213581</c:v>
                </c:pt>
                <c:pt idx="225">
                  <c:v>3.6601745644560748</c:v>
                </c:pt>
                <c:pt idx="226">
                  <c:v>3.6757349725851061</c:v>
                </c:pt>
                <c:pt idx="227">
                  <c:v>3.6933730293319975</c:v>
                </c:pt>
                <c:pt idx="228">
                  <c:v>3.7110141976381747</c:v>
                </c:pt>
                <c:pt idx="229">
                  <c:v>3.7265825192488791</c:v>
                </c:pt>
                <c:pt idx="230">
                  <c:v>3.7431914008864884</c:v>
                </c:pt>
                <c:pt idx="231">
                  <c:v>3.7608413607007818</c:v>
                </c:pt>
                <c:pt idx="232">
                  <c:v>3.7774559337963995</c:v>
                </c:pt>
                <c:pt idx="233">
                  <c:v>3.7930346035133717</c:v>
                </c:pt>
                <c:pt idx="234">
                  <c:v>3.8096545266844779</c:v>
                </c:pt>
                <c:pt idx="235">
                  <c:v>3.8273162221492565</c:v>
                </c:pt>
                <c:pt idx="236">
                  <c:v>3.8429026619781856</c:v>
                </c:pt>
                <c:pt idx="237">
                  <c:v>3.8605702311225252</c:v>
                </c:pt>
                <c:pt idx="238">
                  <c:v>3.8772013833878791</c:v>
                </c:pt>
                <c:pt idx="239">
                  <c:v>3.89279560108357</c:v>
                </c:pt>
                <c:pt idx="240">
                  <c:v>3.909432114108824</c:v>
                </c:pt>
                <c:pt idx="241">
                  <c:v>3.9271114423404017</c:v>
                </c:pt>
                <c:pt idx="242">
                  <c:v>3.942713445669273</c:v>
                </c:pt>
                <c:pt idx="243">
                  <c:v>3.9593582660476656</c:v>
                </c:pt>
                <c:pt idx="244">
                  <c:v>3.9760058573877517</c:v>
                </c:pt>
                <c:pt idx="245">
                  <c:v>3.9936969603700954</c:v>
                </c:pt>
                <c:pt idx="246">
                  <c:v>4.0093093566444225</c:v>
                </c:pt>
                <c:pt idx="247">
                  <c:v>4.0259652664079031</c:v>
                </c:pt>
                <c:pt idx="248">
                  <c:v>4.0436652107513478</c:v>
                </c:pt>
                <c:pt idx="249">
                  <c:v>4.0592854108258001</c:v>
                </c:pt>
                <c:pt idx="250">
                  <c:v>4.0759496473298729</c:v>
                </c:pt>
                <c:pt idx="251">
                  <c:v>4.0936584418760091</c:v>
                </c:pt>
                <c:pt idx="252">
                  <c:v>4.1092864535558933</c:v>
                </c:pt>
                <c:pt idx="253">
                  <c:v>4.127001153155704</c:v>
                </c:pt>
                <c:pt idx="254">
                  <c:v>4.1436766787339607</c:v>
                </c:pt>
                <c:pt idx="255">
                  <c:v>4.1603549855075244</c:v>
                </c:pt>
                <c:pt idx="256">
                  <c:v>4.1770360744042847</c:v>
                </c:pt>
                <c:pt idx="257">
                  <c:v>4.1937199463525632</c:v>
                </c:pt>
                <c:pt idx="258">
                  <c:v>4.2114496107347321</c:v>
                </c:pt>
                <c:pt idx="259">
                  <c:v>4.2270960431193121</c:v>
                </c:pt>
                <c:pt idx="260">
                  <c:v>4.243788269796771</c:v>
                </c:pt>
                <c:pt idx="261">
                  <c:v>4.2615268141348643</c:v>
                </c:pt>
                <c:pt idx="262">
                  <c:v>4.2782247895441534</c:v>
                </c:pt>
                <c:pt idx="263">
                  <c:v>4.2938816741692394</c:v>
                </c:pt>
                <c:pt idx="264">
                  <c:v>4.3105850535104944</c:v>
                </c:pt>
                <c:pt idx="265">
                  <c:v>4.3283354516358807</c:v>
                </c:pt>
                <c:pt idx="266">
                  <c:v>4.3440001846103335</c:v>
                </c:pt>
                <c:pt idx="267">
                  <c:v>4.3607119382344148</c:v>
                </c:pt>
                <c:pt idx="268">
                  <c:v>4.3774264851524149</c:v>
                </c:pt>
                <c:pt idx="269">
                  <c:v>4.3941438262982384</c:v>
                </c:pt>
                <c:pt idx="270">
                  <c:v>4.4108639626063066</c:v>
                </c:pt>
                <c:pt idx="271">
                  <c:v>4.4286321711473029</c:v>
                </c:pt>
                <c:pt idx="272">
                  <c:v>4.4453580754304873</c:v>
                </c:pt>
                <c:pt idx="273">
                  <c:v>4.4610411518549071</c:v>
                </c:pt>
                <c:pt idx="274">
                  <c:v>4.4777724781652513</c:v>
                </c:pt>
                <c:pt idx="275">
                  <c:v>4.4955525801862066</c:v>
                </c:pt>
                <c:pt idx="276">
                  <c:v>4.5112435312469401</c:v>
                </c:pt>
                <c:pt idx="277">
                  <c:v>4.5279832598931851</c:v>
                </c:pt>
                <c:pt idx="278">
                  <c:v>4.5457722924783299</c:v>
                </c:pt>
                <c:pt idx="279">
                  <c:v>4.5614711260872358</c:v>
                </c:pt>
                <c:pt idx="280">
                  <c:v>4.5782192655127671</c:v>
                </c:pt>
                <c:pt idx="281">
                  <c:v>4.5960172376378718</c:v>
                </c:pt>
                <c:pt idx="282">
                  <c:v>4.6127711643786373</c:v>
                </c:pt>
                <c:pt idx="283">
                  <c:v>4.6284805203797124</c:v>
                </c:pt>
                <c:pt idx="284">
                  <c:v>4.6462874410340858</c:v>
                </c:pt>
                <c:pt idx="285">
                  <c:v>4.6630497928312922</c:v>
                </c:pt>
                <c:pt idx="286">
                  <c:v>4.6787670498879494</c:v>
                </c:pt>
                <c:pt idx="287">
                  <c:v>4.6955348473722367</c:v>
                </c:pt>
                <c:pt idx="288">
                  <c:v>4.7133537134057901</c:v>
                </c:pt>
                <c:pt idx="289">
                  <c:v>4.7290788794697374</c:v>
                </c:pt>
                <c:pt idx="290">
                  <c:v>4.7458551159701416</c:v>
                </c:pt>
                <c:pt idx="291">
                  <c:v>4.7636829515608214</c:v>
                </c:pt>
                <c:pt idx="292">
                  <c:v>4.7804649948139746</c:v>
                </c:pt>
                <c:pt idx="293">
                  <c:v>4.7962007186110576</c:v>
                </c:pt>
                <c:pt idx="294">
                  <c:v>4.8140375327934981</c:v>
                </c:pt>
                <c:pt idx="295">
                  <c:v>4.8308280294118742</c:v>
                </c:pt>
                <c:pt idx="296">
                  <c:v>4.8465716808169761</c:v>
                </c:pt>
                <c:pt idx="297">
                  <c:v>4.8644174826394702</c:v>
                </c:pt>
                <c:pt idx="298">
                  <c:v>4.8812164411435575</c:v>
                </c:pt>
                <c:pt idx="299">
                  <c:v>4.8980182221718609</c:v>
                </c:pt>
                <c:pt idx="300">
                  <c:v>4.9148228266730349</c:v>
                </c:pt>
                <c:pt idx="301">
                  <c:v>4.9316302555961729</c:v>
                </c:pt>
                <c:pt idx="302">
                  <c:v>4.947389786204905</c:v>
                </c:pt>
                <c:pt idx="303">
                  <c:v>4.9652535905071478</c:v>
                </c:pt>
                <c:pt idx="304">
                  <c:v>4.9820694983955924</c:v>
                </c:pt>
                <c:pt idx="305">
                  <c:v>4.9988882345072279</c:v>
                </c:pt>
                <c:pt idx="306">
                  <c:v>5.0157097997935329</c:v>
                </c:pt>
                <c:pt idx="307">
                  <c:v>5.032534195206515</c:v>
                </c:pt>
                <c:pt idx="308">
                  <c:v>5.0504132173768026</c:v>
                </c:pt>
                <c:pt idx="309">
                  <c:v>5.0661914802227992</c:v>
                </c:pt>
                <c:pt idx="310">
                  <c:v>5.083024371732483</c:v>
                </c:pt>
                <c:pt idx="311">
                  <c:v>5.0998600971815611</c:v>
                </c:pt>
                <c:pt idx="312">
                  <c:v>5.1166986575244469</c:v>
                </c:pt>
                <c:pt idx="313">
                  <c:v>5.1335400537159872</c:v>
                </c:pt>
                <c:pt idx="314">
                  <c:v>5.150384286711561</c:v>
                </c:pt>
                <c:pt idx="315">
                  <c:v>5.1672313574669806</c:v>
                </c:pt>
                <c:pt idx="316">
                  <c:v>5.1840812669385894</c:v>
                </c:pt>
                <c:pt idx="317">
                  <c:v>5.2009340160831679</c:v>
                </c:pt>
                <c:pt idx="318">
                  <c:v>5.2177896058580249</c:v>
                </c:pt>
                <c:pt idx="319">
                  <c:v>5.2346480372209232</c:v>
                </c:pt>
                <c:pt idx="320">
                  <c:v>5.2515093111301052</c:v>
                </c:pt>
                <c:pt idx="321">
                  <c:v>5.2694275303178664</c:v>
                </c:pt>
                <c:pt idx="322">
                  <c:v>5.2852403904228158</c:v>
                </c:pt>
                <c:pt idx="323">
                  <c:v>5.3021101977252805</c:v>
                </c:pt>
                <c:pt idx="324">
                  <c:v>5.3200374867981033</c:v>
                </c:pt>
                <c:pt idx="325">
                  <c:v>5.3358583524433945</c:v>
                </c:pt>
                <c:pt idx="326">
                  <c:v>5.3527367017808958</c:v>
                </c:pt>
                <c:pt idx="327">
                  <c:v>5.3706730699254592</c:v>
                </c:pt>
                <c:pt idx="328">
                  <c:v>5.3875572969317966</c:v>
                </c:pt>
                <c:pt idx="329">
                  <c:v>5.404444375190768</c:v>
                </c:pt>
                <c:pt idx="330">
                  <c:v>5.4213343056655123</c:v>
                </c:pt>
                <c:pt idx="331">
                  <c:v>5.4382270893196889</c:v>
                </c:pt>
                <c:pt idx="332">
                  <c:v>5.4540666661193127</c:v>
                </c:pt>
                <c:pt idx="333">
                  <c:v>5.4720212200232865</c:v>
                </c:pt>
                <c:pt idx="334">
                  <c:v>5.4889225690024253</c:v>
                </c:pt>
                <c:pt idx="335">
                  <c:v>5.5047701784237262</c:v>
                </c:pt>
                <c:pt idx="336">
                  <c:v>5.5227338390433829</c:v>
                </c:pt>
                <c:pt idx="337">
                  <c:v>5.5396437620378336</c:v>
                </c:pt>
                <c:pt idx="338">
                  <c:v>5.5565565449708743</c:v>
                </c:pt>
                <c:pt idx="339">
                  <c:v>5.5724148772361675</c:v>
                </c:pt>
                <c:pt idx="340">
                  <c:v>5.5903906945233812</c:v>
                </c:pt>
                <c:pt idx="341">
                  <c:v>5.6073120630794291</c:v>
                </c:pt>
                <c:pt idx="342">
                  <c:v>5.62423629544723</c:v>
                </c:pt>
                <c:pt idx="343">
                  <c:v>5.6411633925962805</c:v>
                </c:pt>
                <c:pt idx="344">
                  <c:v>5.658093355496618</c:v>
                </c:pt>
                <c:pt idx="345">
                  <c:v>5.6760845821763963</c:v>
                </c:pt>
                <c:pt idx="346">
                  <c:v>5.6919618824336178</c:v>
                </c:pt>
                <c:pt idx="347">
                  <c:v>5.7089004484127841</c:v>
                </c:pt>
                <c:pt idx="348">
                  <c:v>5.7269008190572528</c:v>
                </c:pt>
                <c:pt idx="349">
                  <c:v>5.7427861902523532</c:v>
                </c:pt>
                <c:pt idx="350">
                  <c:v>5.7597333680582103</c:v>
                </c:pt>
                <c:pt idx="351">
                  <c:v>5.7777428919668594</c:v>
                </c:pt>
                <c:pt idx="352">
                  <c:v>5.7936363423094406</c:v>
                </c:pt>
                <c:pt idx="353">
                  <c:v>5.8105921407032373</c:v>
                </c:pt>
                <c:pt idx="354">
                  <c:v>5.8286108271897472</c:v>
                </c:pt>
                <c:pt idx="355">
                  <c:v>5.8455725573268884</c:v>
                </c:pt>
                <c:pt idx="356">
                  <c:v>5.8614767926582703</c:v>
                </c:pt>
                <c:pt idx="357">
                  <c:v>5.8784440988209861</c:v>
                </c:pt>
                <c:pt idx="358">
                  <c:v>5.8964750165905171</c:v>
                </c:pt>
                <c:pt idx="359">
                  <c:v>5.9123873502739022</c:v>
                </c:pt>
                <c:pt idx="360">
                  <c:v>5.9304243899141049</c:v>
                </c:pt>
                <c:pt idx="361">
                  <c:v>5.94740339965416</c:v>
                </c:pt>
                <c:pt idx="362">
                  <c:v>5.963323839941026</c:v>
                </c:pt>
                <c:pt idx="363">
                  <c:v>5.9803084370753723</c:v>
                </c:pt>
                <c:pt idx="364">
                  <c:v>5.9972959194651612</c:v>
                </c:pt>
                <c:pt idx="365">
                  <c:v>6.0153482819843873</c:v>
                </c:pt>
                <c:pt idx="366">
                  <c:v>6.031279543933338</c:v>
                </c:pt>
                <c:pt idx="367">
                  <c:v>6.049338042896248</c:v>
                </c:pt>
                <c:pt idx="368">
                  <c:v>6.0663372567235516</c:v>
                </c:pt>
                <c:pt idx="369">
                  <c:v>6.0822766445785419</c:v>
                </c:pt>
                <c:pt idx="370">
                  <c:v>6.1003443560332009</c:v>
                </c:pt>
                <c:pt idx="371">
                  <c:v>6.1173522434819789</c:v>
                </c:pt>
                <c:pt idx="372">
                  <c:v>6.1332997655366563</c:v>
                </c:pt>
                <c:pt idx="373">
                  <c:v>6.151376698887316</c:v>
                </c:pt>
                <c:pt idx="374">
                  <c:v>6.1683932688132961</c:v>
                </c:pt>
                <c:pt idx="375">
                  <c:v>6.1854127348686383</c:v>
                </c:pt>
                <c:pt idx="376">
                  <c:v>6.2024350980392962</c:v>
                </c:pt>
                <c:pt idx="377">
                  <c:v>6.2194603593117774</c:v>
                </c:pt>
                <c:pt idx="378">
                  <c:v>6.2375528759769798</c:v>
                </c:pt>
                <c:pt idx="379">
                  <c:v>6.2535195801106154</c:v>
                </c:pt>
                <c:pt idx="380">
                  <c:v>6.2705535416124709</c:v>
                </c:pt>
                <c:pt idx="381">
                  <c:v>6.2875904051670997</c:v>
                </c:pt>
                <c:pt idx="382">
                  <c:v>6.3046301717635327</c:v>
                </c:pt>
                <c:pt idx="383">
                  <c:v>6.3216728423912585</c:v>
                </c:pt>
                <c:pt idx="384">
                  <c:v>6.3397838629967715</c:v>
                </c:pt>
                <c:pt idx="385">
                  <c:v>6.3557668997012078</c:v>
                </c:pt>
                <c:pt idx="386">
                  <c:v>6.3728182883649884</c:v>
                </c:pt>
                <c:pt idx="387">
                  <c:v>6.3898725850231708</c:v>
                </c:pt>
                <c:pt idx="388">
                  <c:v>6.4079959626307055</c:v>
                </c:pt>
                <c:pt idx="389">
                  <c:v>6.4239899062914914</c:v>
                </c:pt>
                <c:pt idx="390">
                  <c:v>6.4410529328872173</c:v>
                </c:pt>
                <c:pt idx="391">
                  <c:v>6.4591855893177286</c:v>
                </c:pt>
                <c:pt idx="392">
                  <c:v>6.4751877229696904</c:v>
                </c:pt>
                <c:pt idx="393">
                  <c:v>6.492259488445101</c:v>
                </c:pt>
                <c:pt idx="394">
                  <c:v>6.5104014332046152</c:v>
                </c:pt>
                <c:pt idx="395">
                  <c:v>6.5264117652397315</c:v>
                </c:pt>
                <c:pt idx="396">
                  <c:v>6.5445599075069234</c:v>
                </c:pt>
                <c:pt idx="397">
                  <c:v>6.5616435211598354</c:v>
                </c:pt>
                <c:pt idx="398">
                  <c:v>6.5776620599829885</c:v>
                </c:pt>
                <c:pt idx="399">
                  <c:v>6.595819506455058</c:v>
                </c:pt>
                <c:pt idx="400">
                  <c:v>6.6129118800932201</c:v>
                </c:pt>
                <c:pt idx="401">
                  <c:v>6.6310757287421387</c:v>
                </c:pt>
                <c:pt idx="402">
                  <c:v>6.6471053943442051</c:v>
                </c:pt>
                <c:pt idx="403">
                  <c:v>6.6642065369559749</c:v>
                </c:pt>
                <c:pt idx="404">
                  <c:v>6.6823797059255963</c:v>
                </c:pt>
                <c:pt idx="405">
                  <c:v>6.6994868824278369</c:v>
                </c:pt>
                <c:pt idx="406">
                  <c:v>6.7155275187408128</c:v>
                </c:pt>
                <c:pt idx="407">
                  <c:v>6.7337100176010107</c:v>
                </c:pt>
                <c:pt idx="408">
                  <c:v>6.7508259782760911</c:v>
                </c:pt>
                <c:pt idx="409">
                  <c:v>6.7679448690137738</c:v>
                </c:pt>
                <c:pt idx="410">
                  <c:v>6.7850666908174428</c:v>
                </c:pt>
                <c:pt idx="411">
                  <c:v>6.8021914446909619</c:v>
                </c:pt>
                <c:pt idx="412">
                  <c:v>6.8182485652555593</c:v>
                </c:pt>
                <c:pt idx="413">
                  <c:v>6.8364497526656187</c:v>
                </c:pt>
                <c:pt idx="414">
                  <c:v>6.8535833087770879</c:v>
                </c:pt>
                <c:pt idx="415">
                  <c:v>6.8696486841791344</c:v>
                </c:pt>
                <c:pt idx="416">
                  <c:v>6.8878592302780399</c:v>
                </c:pt>
                <c:pt idx="417">
                  <c:v>6.9050015976809567</c:v>
                </c:pt>
                <c:pt idx="418">
                  <c:v>6.9221469041953156</c:v>
                </c:pt>
                <c:pt idx="419">
                  <c:v>6.9382232992591177</c:v>
                </c:pt>
                <c:pt idx="420">
                  <c:v>6.9564463385909159</c:v>
                </c:pt>
                <c:pt idx="421">
                  <c:v>6.9736004684897379</c:v>
                </c:pt>
                <c:pt idx="422">
                  <c:v>6.9907575415351753</c:v>
                </c:pt>
                <c:pt idx="423">
                  <c:v>7.0079175587372946</c:v>
                </c:pt>
                <c:pt idx="424">
                  <c:v>7.0250805211067284</c:v>
                </c:pt>
                <c:pt idx="425">
                  <c:v>7.0422464296545932</c:v>
                </c:pt>
                <c:pt idx="426">
                  <c:v>7.0594152853925287</c:v>
                </c:pt>
                <c:pt idx="427">
                  <c:v>7.0765870893327172</c:v>
                </c:pt>
                <c:pt idx="428">
                  <c:v>7.0937618424878623</c:v>
                </c:pt>
                <c:pt idx="429">
                  <c:v>7.1109395458711715</c:v>
                </c:pt>
                <c:pt idx="430">
                  <c:v>7.1281202004963644</c:v>
                </c:pt>
                <c:pt idx="431">
                  <c:v>7.1463778808550993</c:v>
                </c:pt>
                <c:pt idx="432">
                  <c:v>7.1624903675300198</c:v>
                </c:pt>
                <c:pt idx="433">
                  <c:v>7.1807543247356946</c:v>
                </c:pt>
                <c:pt idx="434">
                  <c:v>7.1979469792164412</c:v>
                </c:pt>
                <c:pt idx="435">
                  <c:v>7.2140677777682374</c:v>
                </c:pt>
                <c:pt idx="436">
                  <c:v>7.2312661611626003</c:v>
                </c:pt>
                <c:pt idx="437">
                  <c:v>7.2495426850186462</c:v>
                </c:pt>
                <c:pt idx="438">
                  <c:v>7.2656718040273693</c:v>
                </c:pt>
                <c:pt idx="439">
                  <c:v>7.282879065534158</c:v>
                </c:pt>
                <c:pt idx="440">
                  <c:v>7.300089288449028</c:v>
                </c:pt>
                <c:pt idx="441">
                  <c:v>7.318378396260508</c:v>
                </c:pt>
                <c:pt idx="442">
                  <c:v>7.3355947302999045</c:v>
                </c:pt>
                <c:pt idx="443">
                  <c:v>7.3528140288712835</c:v>
                </c:pt>
                <c:pt idx="444">
                  <c:v>7.3700362929957492</c:v>
                </c:pt>
                <c:pt idx="445">
                  <c:v>7.3872615236949368</c:v>
                </c:pt>
                <c:pt idx="446">
                  <c:v>7.4044897219910348</c:v>
                </c:pt>
                <c:pt idx="447">
                  <c:v>7.4217208889067559</c:v>
                </c:pt>
                <c:pt idx="448">
                  <c:v>7.4378778049097818</c:v>
                </c:pt>
                <c:pt idx="449">
                  <c:v>7.4561921326904814</c:v>
                </c:pt>
                <c:pt idx="450">
                  <c:v>7.4734322116065481</c:v>
                </c:pt>
                <c:pt idx="451">
                  <c:v>7.4917530526921672</c:v>
                </c:pt>
                <c:pt idx="452">
                  <c:v>7.5079212886111693</c:v>
                </c:pt>
                <c:pt idx="453">
                  <c:v>7.5251702887509557</c:v>
                </c:pt>
                <c:pt idx="454">
                  <c:v>7.5435006120090087</c:v>
                </c:pt>
                <c:pt idx="455">
                  <c:v>7.5596772174375753</c:v>
                </c:pt>
                <c:pt idx="456">
                  <c:v>7.576935148038805</c:v>
                </c:pt>
                <c:pt idx="457">
                  <c:v>7.5952749632896017</c:v>
                </c:pt>
                <c:pt idx="458">
                  <c:v>7.6125390389491372</c:v>
                </c:pt>
                <c:pt idx="459">
                  <c:v>7.6287268172119225</c:v>
                </c:pt>
                <c:pt idx="460">
                  <c:v>7.6459966694896657</c:v>
                </c:pt>
                <c:pt idx="461">
                  <c:v>7.6643491560332082</c:v>
                </c:pt>
                <c:pt idx="462">
                  <c:v>7.6805453240552772</c:v>
                </c:pt>
                <c:pt idx="463">
                  <c:v>7.6989041528135695</c:v>
                </c:pt>
                <c:pt idx="464">
                  <c:v>7.7161861299147523</c:v>
                </c:pt>
                <c:pt idx="465">
                  <c:v>7.7323906963970348</c:v>
                </c:pt>
                <c:pt idx="466">
                  <c:v>7.7507590467007041</c:v>
                </c:pt>
                <c:pt idx="467">
                  <c:v>7.769130771587168</c:v>
                </c:pt>
                <c:pt idx="468">
                  <c:v>7.7853439204864108</c:v>
                </c:pt>
                <c:pt idx="469">
                  <c:v>7.8026408438393062</c:v>
                </c:pt>
                <c:pt idx="470">
                  <c:v>7.8210221036561052</c:v>
                </c:pt>
                <c:pt idx="471">
                  <c:v>7.83832519987204</c:v>
                </c:pt>
                <c:pt idx="472">
                  <c:v>7.854549572159625</c:v>
                </c:pt>
                <c:pt idx="473">
                  <c:v>7.8729403768091624</c:v>
                </c:pt>
                <c:pt idx="474">
                  <c:v>7.8902524596041603</c:v>
                </c:pt>
                <c:pt idx="475">
                  <c:v>7.9086498320783907</c:v>
                </c:pt>
                <c:pt idx="476">
                  <c:v>7.9248856190355852</c:v>
                </c:pt>
                <c:pt idx="477">
                  <c:v>7.9422066977490697</c:v>
                </c:pt>
                <c:pt idx="478">
                  <c:v>7.9584479342842407</c:v>
                </c:pt>
                <c:pt idx="479">
                  <c:v>7.9768578583682279</c:v>
                </c:pt>
                <c:pt idx="480">
                  <c:v>7.9941879423541886</c:v>
                </c:pt>
                <c:pt idx="481">
                  <c:v>8.0115210301788462</c:v>
                </c:pt>
                <c:pt idx="482">
                  <c:v>8.0277735290363132</c:v>
                </c:pt>
                <c:pt idx="483">
                  <c:v>8.0461962215107317</c:v>
                </c:pt>
                <c:pt idx="484">
                  <c:v>8.0635383271025898</c:v>
                </c:pt>
                <c:pt idx="485">
                  <c:v>8.0797992829574028</c:v>
                </c:pt>
                <c:pt idx="486">
                  <c:v>8.0982315633537301</c:v>
                </c:pt>
                <c:pt idx="487">
                  <c:v>8.115582696100887</c:v>
                </c:pt>
                <c:pt idx="488">
                  <c:v>8.1340215739847181</c:v>
                </c:pt>
                <c:pt idx="489">
                  <c:v>8.1502939960621728</c:v>
                </c:pt>
                <c:pt idx="490">
                  <c:v>8.1676541653674164</c:v>
                </c:pt>
                <c:pt idx="491">
                  <c:v>8.1850173489507334</c:v>
                </c:pt>
                <c:pt idx="492">
                  <c:v>8.2023835478590676</c:v>
                </c:pt>
                <c:pt idx="493">
                  <c:v>8.2197527631398835</c:v>
                </c:pt>
                <c:pt idx="494">
                  <c:v>8.238210860596757</c:v>
                </c:pt>
                <c:pt idx="495">
                  <c:v>8.25450024701159</c:v>
                </c:pt>
                <c:pt idx="496">
                  <c:v>8.271878517700161</c:v>
                </c:pt>
                <c:pt idx="497">
                  <c:v>8.2903462399763796</c:v>
                </c:pt>
                <c:pt idx="498">
                  <c:v>8.3077307417368882</c:v>
                </c:pt>
                <c:pt idx="499">
                  <c:v>8.3240314573743959</c:v>
                </c:pt>
                <c:pt idx="500">
                  <c:v>8.3425088145127599</c:v>
                </c:pt>
                <c:pt idx="501">
                  <c:v>8.3599023876313669</c:v>
                </c:pt>
                <c:pt idx="502">
                  <c:v>8.376211610533046</c:v>
                </c:pt>
                <c:pt idx="503">
                  <c:v>8.3936110472701717</c:v>
                </c:pt>
                <c:pt idx="504">
                  <c:v>8.4121012665407147</c:v>
                </c:pt>
                <c:pt idx="505">
                  <c:v>8.4284190055910031</c:v>
                </c:pt>
                <c:pt idx="506">
                  <c:v>8.4458275292833651</c:v>
                </c:pt>
                <c:pt idx="507">
                  <c:v>8.4632390840703753</c:v>
                </c:pt>
                <c:pt idx="508">
                  <c:v>8.4817421833922939</c:v>
                </c:pt>
                <c:pt idx="509">
                  <c:v>8.4980712911516978</c:v>
                </c:pt>
                <c:pt idx="510">
                  <c:v>8.5165808372306966</c:v>
                </c:pt>
                <c:pt idx="511">
                  <c:v>8.5340047167015367</c:v>
                </c:pt>
                <c:pt idx="512">
                  <c:v>8.5503423613941028</c:v>
                </c:pt>
                <c:pt idx="513">
                  <c:v>8.5688615860362045</c:v>
                </c:pt>
                <c:pt idx="514">
                  <c:v>8.5862945780176023</c:v>
                </c:pt>
                <c:pt idx="515">
                  <c:v>8.6026407685742967</c:v>
                </c:pt>
                <c:pt idx="516">
                  <c:v>8.6211696819065438</c:v>
                </c:pt>
                <c:pt idx="517">
                  <c:v>8.6386117959349722</c:v>
                </c:pt>
                <c:pt idx="518">
                  <c:v>8.6560569527675675</c:v>
                </c:pt>
                <c:pt idx="519">
                  <c:v>8.6735051534661469</c:v>
                </c:pt>
                <c:pt idx="520">
                  <c:v>8.690956399093082</c:v>
                </c:pt>
                <c:pt idx="521">
                  <c:v>8.7095016850981803</c:v>
                </c:pt>
                <c:pt idx="522">
                  <c:v>8.7258680293843955</c:v>
                </c:pt>
                <c:pt idx="523">
                  <c:v>8.7433284161763254</c:v>
                </c:pt>
                <c:pt idx="524">
                  <c:v>8.760791852151721</c:v>
                </c:pt>
                <c:pt idx="525">
                  <c:v>8.7782583383757746</c:v>
                </c:pt>
                <c:pt idx="526">
                  <c:v>8.7957278759142028</c:v>
                </c:pt>
                <c:pt idx="527">
                  <c:v>8.814292604076158</c:v>
                </c:pt>
                <c:pt idx="528">
                  <c:v>8.8306761091998816</c:v>
                </c:pt>
                <c:pt idx="529">
                  <c:v>8.8481548070813858</c:v>
                </c:pt>
                <c:pt idx="530">
                  <c:v>8.8656365605457808</c:v>
                </c:pt>
                <c:pt idx="531">
                  <c:v>8.8842142728085935</c:v>
                </c:pt>
                <c:pt idx="532">
                  <c:v>8.9006092384978626</c:v>
                </c:pt>
                <c:pt idx="533">
                  <c:v>8.9181001651242955</c:v>
                </c:pt>
                <c:pt idx="534">
                  <c:v>8.9366876273878493</c:v>
                </c:pt>
                <c:pt idx="535">
                  <c:v>8.9530911990289539</c:v>
                </c:pt>
                <c:pt idx="536">
                  <c:v>8.9705913084493041</c:v>
                </c:pt>
                <c:pt idx="537">
                  <c:v>8.9891885309530331</c:v>
                </c:pt>
                <c:pt idx="538">
                  <c:v>9.007789212666939</c:v>
                </c:pt>
                <c:pt idx="539">
                  <c:v>9.0242044526125298</c:v>
                </c:pt>
                <c:pt idx="540">
                  <c:v>9.0417170124462647</c:v>
                </c:pt>
                <c:pt idx="541">
                  <c:v>9.0603274682919377</c:v>
                </c:pt>
                <c:pt idx="542">
                  <c:v>9.0767513354926166</c:v>
                </c:pt>
                <c:pt idx="543">
                  <c:v>9.0942731008552933</c:v>
                </c:pt>
                <c:pt idx="544">
                  <c:v>9.1117979368786397</c:v>
                </c:pt>
                <c:pt idx="545">
                  <c:v>9.1293258446390855</c:v>
                </c:pt>
                <c:pt idx="546">
                  <c:v>9.1468568252136322</c:v>
                </c:pt>
                <c:pt idx="547">
                  <c:v>9.1643908796798836</c:v>
                </c:pt>
                <c:pt idx="548">
                  <c:v>9.1808318484187907</c:v>
                </c:pt>
                <c:pt idx="549">
                  <c:v>9.1994682146005875</c:v>
                </c:pt>
                <c:pt idx="550">
                  <c:v>9.2181080545712248</c:v>
                </c:pt>
                <c:pt idx="551">
                  <c:v>9.2356546078151922</c:v>
                </c:pt>
                <c:pt idx="552">
                  <c:v>9.2521072981413912</c:v>
                </c:pt>
                <c:pt idx="553">
                  <c:v>9.2696598186186794</c:v>
                </c:pt>
                <c:pt idx="554">
                  <c:v>9.2883127480055911</c:v>
                </c:pt>
                <c:pt idx="555">
                  <c:v>9.3047741050072865</c:v>
                </c:pt>
                <c:pt idx="556">
                  <c:v>9.3223358730834249</c:v>
                </c:pt>
                <c:pt idx="557">
                  <c:v>9.339900725858266</c:v>
                </c:pt>
                <c:pt idx="558">
                  <c:v>9.3585667630578762</c:v>
                </c:pt>
                <c:pt idx="559">
                  <c:v>9.3750396898400208</c:v>
                </c:pt>
                <c:pt idx="560">
                  <c:v>9.3937122878567649</c:v>
                </c:pt>
                <c:pt idx="561">
                  <c:v>9.4112896833714537</c:v>
                </c:pt>
                <c:pt idx="562">
                  <c:v>9.4277712981674977</c:v>
                </c:pt>
                <c:pt idx="563">
                  <c:v>9.4464537460620921</c:v>
                </c:pt>
                <c:pt idx="564">
                  <c:v>9.464040415412093</c:v>
                </c:pt>
                <c:pt idx="565">
                  <c:v>9.4805307273911943</c:v>
                </c:pt>
                <c:pt idx="566">
                  <c:v>9.4992230355608296</c:v>
                </c:pt>
                <c:pt idx="567">
                  <c:v>9.5168189885370502</c:v>
                </c:pt>
                <c:pt idx="568">
                  <c:v>9.5333180068828867</c:v>
                </c:pt>
                <c:pt idx="569">
                  <c:v>9.5509199607452118</c:v>
                </c:pt>
                <c:pt idx="570">
                  <c:v>9.569625432150124</c:v>
                </c:pt>
                <c:pt idx="571">
                  <c:v>9.5872337785517985</c:v>
                </c:pt>
                <c:pt idx="572">
                  <c:v>9.603744419697497</c:v>
                </c:pt>
                <c:pt idx="573">
                  <c:v>9.6224597757016692</c:v>
                </c:pt>
                <c:pt idx="574">
                  <c:v>9.640077428635438</c:v>
                </c:pt>
                <c:pt idx="575">
                  <c:v>9.6565967976331066</c:v>
                </c:pt>
                <c:pt idx="576">
                  <c:v>9.6753220486887983</c:v>
                </c:pt>
                <c:pt idx="577">
                  <c:v>9.6929490179974156</c:v>
                </c:pt>
                <c:pt idx="578">
                  <c:v>9.7094771240793687</c:v>
                </c:pt>
                <c:pt idx="579">
                  <c:v>9.727110115451822</c:v>
                </c:pt>
                <c:pt idx="580">
                  <c:v>9.7458485761972184</c:v>
                </c:pt>
                <c:pt idx="581">
                  <c:v>9.763487982676935</c:v>
                </c:pt>
                <c:pt idx="582">
                  <c:v>9.7800277525913089</c:v>
                </c:pt>
                <c:pt idx="583">
                  <c:v>9.7987761328413185</c:v>
                </c:pt>
                <c:pt idx="584">
                  <c:v>9.816424878723133</c:v>
                </c:pt>
                <c:pt idx="585">
                  <c:v>9.8329734073208996</c:v>
                </c:pt>
                <c:pt idx="586">
                  <c:v>9.8517317175831849</c:v>
                </c:pt>
                <c:pt idx="587">
                  <c:v>9.8693898127620479</c:v>
                </c:pt>
                <c:pt idx="588">
                  <c:v>9.887051026574877</c:v>
                </c:pt>
                <c:pt idx="589">
                  <c:v>9.9047153601234292</c:v>
                </c:pt>
                <c:pt idx="590">
                  <c:v>9.9223828145100512</c:v>
                </c:pt>
                <c:pt idx="591">
                  <c:v>9.940053390837706</c:v>
                </c:pt>
                <c:pt idx="592">
                  <c:v>9.9577270902098949</c:v>
                </c:pt>
                <c:pt idx="593">
                  <c:v>9.9754039137307497</c:v>
                </c:pt>
                <c:pt idx="594">
                  <c:v>9.9941889630967449</c:v>
                </c:pt>
                <c:pt idx="595">
                  <c:v>10.010766937637786</c:v>
                </c:pt>
                <c:pt idx="596">
                  <c:v>10.028453140235129</c:v>
                </c:pt>
                <c:pt idx="597">
                  <c:v>10.047248158505029</c:v>
                </c:pt>
                <c:pt idx="598">
                  <c:v>10.063834932249701</c:v>
                </c:pt>
                <c:pt idx="599">
                  <c:v>10.081530523881629</c:v>
                </c:pt>
                <c:pt idx="600">
                  <c:v>10.100335521641728</c:v>
                </c:pt>
                <c:pt idx="601">
                  <c:v>10.116931103935819</c:v>
                </c:pt>
                <c:pt idx="602">
                  <c:v>10.134636094576297</c:v>
                </c:pt>
                <c:pt idx="603">
                  <c:v>10.152344220438799</c:v>
                </c:pt>
                <c:pt idx="604">
                  <c:v>10.171162540682516</c:v>
                </c:pt>
                <c:pt idx="605">
                  <c:v>10.187769882272807</c:v>
                </c:pt>
                <c:pt idx="606">
                  <c:v>10.205487420467236</c:v>
                </c:pt>
                <c:pt idx="607">
                  <c:v>10.224315744968116</c:v>
                </c:pt>
                <c:pt idx="608">
                  <c:v>10.240931916972647</c:v>
                </c:pt>
                <c:pt idx="609">
                  <c:v>10.259766916889836</c:v>
                </c:pt>
                <c:pt idx="610">
                  <c:v>10.277497216910803</c:v>
                </c:pt>
                <c:pt idx="611">
                  <c:v>10.294122228725142</c:v>
                </c:pt>
                <c:pt idx="612">
                  <c:v>10.312967250646683</c:v>
                </c:pt>
                <c:pt idx="613">
                  <c:v>10.33070698659288</c:v>
                </c:pt>
                <c:pt idx="614">
                  <c:v>10.348449870079776</c:v>
                </c:pt>
                <c:pt idx="615">
                  <c:v>10.366195902224488</c:v>
                </c:pt>
                <c:pt idx="616">
                  <c:v>10.383945084144726</c:v>
                </c:pt>
                <c:pt idx="617">
                  <c:v>10.402807042404769</c:v>
                </c:pt>
                <c:pt idx="618">
                  <c:v>10.419452901785691</c:v>
                </c:pt>
                <c:pt idx="619">
                  <c:v>10.43721153974484</c:v>
                </c:pt>
                <c:pt idx="620">
                  <c:v>10.454973331956358</c:v>
                </c:pt>
                <c:pt idx="621">
                  <c:v>10.473848693558846</c:v>
                </c:pt>
                <c:pt idx="622">
                  <c:v>10.490506383619962</c:v>
                </c:pt>
                <c:pt idx="623">
                  <c:v>10.509388454039554</c:v>
                </c:pt>
                <c:pt idx="624">
                  <c:v>10.52716307193206</c:v>
                </c:pt>
                <c:pt idx="625">
                  <c:v>10.536051565782628</c:v>
                </c:pt>
              </c:numCache>
            </c:numRef>
          </c:xVal>
          <c:yVal>
            <c:numRef>
              <c:f>CHS_15Nov2015!$AP$27:$AP$652</c:f>
              <c:numCache>
                <c:formatCode>General</c:formatCode>
                <c:ptCount val="626"/>
                <c:pt idx="0">
                  <c:v>0.112</c:v>
                </c:pt>
                <c:pt idx="1">
                  <c:v>0.24096625999999999</c:v>
                </c:pt>
                <c:pt idx="2">
                  <c:v>0.35189791999999998</c:v>
                </c:pt>
                <c:pt idx="3">
                  <c:v>0.44479975000000005</c:v>
                </c:pt>
                <c:pt idx="4">
                  <c:v>0.54266877000000002</c:v>
                </c:pt>
                <c:pt idx="5">
                  <c:v>0.63551663999999997</c:v>
                </c:pt>
                <c:pt idx="6">
                  <c:v>0.69235550999999995</c:v>
                </c:pt>
                <c:pt idx="7">
                  <c:v>0.77315634</c:v>
                </c:pt>
                <c:pt idx="8">
                  <c:v>0.86692367999999997</c:v>
                </c:pt>
                <c:pt idx="9">
                  <c:v>0.91871200000000008</c:v>
                </c:pt>
                <c:pt idx="10">
                  <c:v>0.96748835999999994</c:v>
                </c:pt>
                <c:pt idx="11">
                  <c:v>1.0471957199999999</c:v>
                </c:pt>
                <c:pt idx="12">
                  <c:v>1.1029226000000001</c:v>
                </c:pt>
                <c:pt idx="13">
                  <c:v>1.1266968399999999</c:v>
                </c:pt>
                <c:pt idx="14">
                  <c:v>1.1883678900000001</c:v>
                </c:pt>
                <c:pt idx="15">
                  <c:v>1.24904528</c:v>
                </c:pt>
                <c:pt idx="16">
                  <c:v>1.2767744000000001</c:v>
                </c:pt>
                <c:pt idx="17">
                  <c:v>1.2935240399999999</c:v>
                </c:pt>
                <c:pt idx="18">
                  <c:v>1.3521489600000001</c:v>
                </c:pt>
                <c:pt idx="19">
                  <c:v>1.3748629999999999</c:v>
                </c:pt>
                <c:pt idx="20">
                  <c:v>1.3905917999999999</c:v>
                </c:pt>
                <c:pt idx="21">
                  <c:v>1.4212799399999998</c:v>
                </c:pt>
                <c:pt idx="22">
                  <c:v>1.4479435599999999</c:v>
                </c:pt>
                <c:pt idx="23">
                  <c:v>1.4526928800000001</c:v>
                </c:pt>
                <c:pt idx="24">
                  <c:v>1.4733798</c:v>
                </c:pt>
                <c:pt idx="25">
                  <c:v>1.5119887200000002</c:v>
                </c:pt>
                <c:pt idx="26">
                  <c:v>1.5117458399999999</c:v>
                </c:pt>
                <c:pt idx="27">
                  <c:v>1.5164663299999999</c:v>
                </c:pt>
                <c:pt idx="28">
                  <c:v>1.54909136</c:v>
                </c:pt>
                <c:pt idx="29">
                  <c:v>1.562778</c:v>
                </c:pt>
                <c:pt idx="30">
                  <c:v>1.5426220000000002</c:v>
                </c:pt>
                <c:pt idx="31">
                  <c:v>1.56824608</c:v>
                </c:pt>
                <c:pt idx="32">
                  <c:v>1.5958516800000002</c:v>
                </c:pt>
                <c:pt idx="33">
                  <c:v>1.5936055200000001</c:v>
                </c:pt>
                <c:pt idx="34">
                  <c:v>1.5834032000000002</c:v>
                </c:pt>
                <c:pt idx="35">
                  <c:v>1.61795388</c:v>
                </c:pt>
                <c:pt idx="36">
                  <c:v>1.62266496</c:v>
                </c:pt>
                <c:pt idx="37">
                  <c:v>1.6114685200000001</c:v>
                </c:pt>
                <c:pt idx="38">
                  <c:v>1.6221590399999999</c:v>
                </c:pt>
                <c:pt idx="39">
                  <c:v>1.6357948</c:v>
                </c:pt>
                <c:pt idx="40">
                  <c:v>1.6305632399999999</c:v>
                </c:pt>
                <c:pt idx="41">
                  <c:v>1.6322876400000002</c:v>
                </c:pt>
                <c:pt idx="42">
                  <c:v>1.6628176799999999</c:v>
                </c:pt>
                <c:pt idx="43">
                  <c:v>1.6496387600000002</c:v>
                </c:pt>
                <c:pt idx="44">
                  <c:v>1.6463939999999999</c:v>
                </c:pt>
                <c:pt idx="45">
                  <c:v>1.6659855199999998</c:v>
                </c:pt>
                <c:pt idx="46">
                  <c:v>1.66968776</c:v>
                </c:pt>
                <c:pt idx="47">
                  <c:v>1.6465906799999999</c:v>
                </c:pt>
                <c:pt idx="48">
                  <c:v>1.66815716</c:v>
                </c:pt>
                <c:pt idx="49">
                  <c:v>1.6897166000000001</c:v>
                </c:pt>
                <c:pt idx="50">
                  <c:v>1.68051576</c:v>
                </c:pt>
                <c:pt idx="51">
                  <c:v>1.6653665200000001</c:v>
                </c:pt>
                <c:pt idx="52">
                  <c:v>1.6968329200000001</c:v>
                </c:pt>
                <c:pt idx="53">
                  <c:v>1.6945589500000002</c:v>
                </c:pt>
                <c:pt idx="54">
                  <c:v>1.6764573999999999</c:v>
                </c:pt>
                <c:pt idx="55">
                  <c:v>1.6890729600000001</c:v>
                </c:pt>
                <c:pt idx="56">
                  <c:v>1.7026754399999999</c:v>
                </c:pt>
                <c:pt idx="57">
                  <c:v>1.69645504</c:v>
                </c:pt>
                <c:pt idx="58">
                  <c:v>1.69221808</c:v>
                </c:pt>
                <c:pt idx="59">
                  <c:v>1.7167098000000001</c:v>
                </c:pt>
                <c:pt idx="60">
                  <c:v>1.7045472400000001</c:v>
                </c:pt>
                <c:pt idx="61">
                  <c:v>1.7013010400000002</c:v>
                </c:pt>
                <c:pt idx="62">
                  <c:v>1.7138977200000001</c:v>
                </c:pt>
                <c:pt idx="63">
                  <c:v>1.72055048</c:v>
                </c:pt>
                <c:pt idx="64">
                  <c:v>1.6935649100000001</c:v>
                </c:pt>
                <c:pt idx="65">
                  <c:v>1.7120772</c:v>
                </c:pt>
                <c:pt idx="66">
                  <c:v>1.7325794799999998</c:v>
                </c:pt>
                <c:pt idx="67">
                  <c:v>1.71844884</c:v>
                </c:pt>
                <c:pt idx="68">
                  <c:v>1.7023615700000001</c:v>
                </c:pt>
                <c:pt idx="69">
                  <c:v>1.7347060000000001</c:v>
                </c:pt>
                <c:pt idx="70">
                  <c:v>1.7324476800000002</c:v>
                </c:pt>
                <c:pt idx="71">
                  <c:v>1.7133997700000001</c:v>
                </c:pt>
                <c:pt idx="72">
                  <c:v>1.7249848500000002</c:v>
                </c:pt>
                <c:pt idx="73">
                  <c:v>1.73852524</c:v>
                </c:pt>
                <c:pt idx="74">
                  <c:v>1.7343085499999999</c:v>
                </c:pt>
                <c:pt idx="75">
                  <c:v>1.7261233500000002</c:v>
                </c:pt>
                <c:pt idx="76">
                  <c:v>1.7515112399999999</c:v>
                </c:pt>
                <c:pt idx="77">
                  <c:v>1.7393749199999999</c:v>
                </c:pt>
                <c:pt idx="78">
                  <c:v>1.7331853499999998</c:v>
                </c:pt>
                <c:pt idx="79">
                  <c:v>1.74475347</c:v>
                </c:pt>
                <c:pt idx="80">
                  <c:v>1.75136376</c:v>
                </c:pt>
                <c:pt idx="81">
                  <c:v>1.7244462300000001</c:v>
                </c:pt>
                <c:pt idx="82">
                  <c:v>1.7439053099999999</c:v>
                </c:pt>
                <c:pt idx="83">
                  <c:v>1.76335799</c:v>
                </c:pt>
                <c:pt idx="84">
                  <c:v>1.74827292</c:v>
                </c:pt>
                <c:pt idx="85">
                  <c:v>1.7341791000000002</c:v>
                </c:pt>
                <c:pt idx="86">
                  <c:v>1.7614960800000001</c:v>
                </c:pt>
                <c:pt idx="87">
                  <c:v>1.7602420499999998</c:v>
                </c:pt>
                <c:pt idx="88">
                  <c:v>1.7353072</c:v>
                </c:pt>
                <c:pt idx="89">
                  <c:v>1.7498127499999998</c:v>
                </c:pt>
                <c:pt idx="90">
                  <c:v>1.7652812399999998</c:v>
                </c:pt>
                <c:pt idx="91">
                  <c:v>1.7581141600000001</c:v>
                </c:pt>
                <c:pt idx="92">
                  <c:v>1.7440341000000001</c:v>
                </c:pt>
                <c:pt idx="93">
                  <c:v>1.77033252</c:v>
                </c:pt>
                <c:pt idx="94">
                  <c:v>1.7592278600000002</c:v>
                </c:pt>
                <c:pt idx="95">
                  <c:v>1.7530330000000001</c:v>
                </c:pt>
                <c:pt idx="96">
                  <c:v>1.7616104099999998</c:v>
                </c:pt>
                <c:pt idx="97">
                  <c:v>1.7662468200000001</c:v>
                </c:pt>
                <c:pt idx="98">
                  <c:v>1.7472567499999998</c:v>
                </c:pt>
                <c:pt idx="99">
                  <c:v>1.7607337999999999</c:v>
                </c:pt>
                <c:pt idx="100">
                  <c:v>1.7791443200000001</c:v>
                </c:pt>
                <c:pt idx="101">
                  <c:v>1.76509866</c:v>
                </c:pt>
                <c:pt idx="102">
                  <c:v>1.74710448</c:v>
                </c:pt>
                <c:pt idx="103">
                  <c:v>1.77337671</c:v>
                </c:pt>
                <c:pt idx="104">
                  <c:v>1.77702187</c:v>
                </c:pt>
                <c:pt idx="105">
                  <c:v>1.7492017499999999</c:v>
                </c:pt>
                <c:pt idx="106">
                  <c:v>1.76268037</c:v>
                </c:pt>
                <c:pt idx="107">
                  <c:v>1.78303502</c:v>
                </c:pt>
                <c:pt idx="108">
                  <c:v>1.7768481600000001</c:v>
                </c:pt>
                <c:pt idx="109">
                  <c:v>1.7588718999999999</c:v>
                </c:pt>
                <c:pt idx="110">
                  <c:v>1.7880408000000001</c:v>
                </c:pt>
                <c:pt idx="111">
                  <c:v>1.7789271899999999</c:v>
                </c:pt>
                <c:pt idx="112">
                  <c:v>1.7678339999999999</c:v>
                </c:pt>
                <c:pt idx="113">
                  <c:v>1.7754198400000001</c:v>
                </c:pt>
                <c:pt idx="114">
                  <c:v>1.7819851499999999</c:v>
                </c:pt>
                <c:pt idx="115">
                  <c:v>1.7669700000000002</c:v>
                </c:pt>
                <c:pt idx="116">
                  <c:v>1.7764788</c:v>
                </c:pt>
                <c:pt idx="117">
                  <c:v>1.7958339000000001</c:v>
                </c:pt>
                <c:pt idx="118">
                  <c:v>1.78082355</c:v>
                </c:pt>
                <c:pt idx="119">
                  <c:v>1.7697420400000001</c:v>
                </c:pt>
                <c:pt idx="120">
                  <c:v>1.790033</c:v>
                </c:pt>
                <c:pt idx="121">
                  <c:v>1.7927013199999999</c:v>
                </c:pt>
                <c:pt idx="122">
                  <c:v>1.76789559</c:v>
                </c:pt>
                <c:pt idx="123">
                  <c:v>1.7862159200000001</c:v>
                </c:pt>
                <c:pt idx="124">
                  <c:v>1.80456661</c:v>
                </c:pt>
                <c:pt idx="125">
                  <c:v>1.7895713</c:v>
                </c:pt>
                <c:pt idx="126">
                  <c:v>1.77066123</c:v>
                </c:pt>
                <c:pt idx="127">
                  <c:v>1.8036829299999999</c:v>
                </c:pt>
                <c:pt idx="128">
                  <c:v>1.7965313800000002</c:v>
                </c:pt>
                <c:pt idx="129">
                  <c:v>1.78546443</c:v>
                </c:pt>
                <c:pt idx="130">
                  <c:v>1.7920458000000001</c:v>
                </c:pt>
                <c:pt idx="131">
                  <c:v>1.8005648999999999</c:v>
                </c:pt>
                <c:pt idx="132">
                  <c:v>1.7914418999999999</c:v>
                </c:pt>
                <c:pt idx="133">
                  <c:v>1.79214618</c:v>
                </c:pt>
                <c:pt idx="134">
                  <c:v>1.8133828600000002</c:v>
                </c:pt>
                <c:pt idx="135">
                  <c:v>1.8013448599999999</c:v>
                </c:pt>
                <c:pt idx="136">
                  <c:v>1.7922272800000001</c:v>
                </c:pt>
                <c:pt idx="137">
                  <c:v>1.8115152800000001</c:v>
                </c:pt>
                <c:pt idx="138">
                  <c:v>1.8141528999999998</c:v>
                </c:pt>
                <c:pt idx="139">
                  <c:v>1.78548106</c:v>
                </c:pt>
                <c:pt idx="140">
                  <c:v>1.8067156799999999</c:v>
                </c:pt>
                <c:pt idx="141">
                  <c:v>1.8269475000000002</c:v>
                </c:pt>
                <c:pt idx="142">
                  <c:v>1.8119698200000001</c:v>
                </c:pt>
                <c:pt idx="143">
                  <c:v>1.7950796600000001</c:v>
                </c:pt>
                <c:pt idx="144">
                  <c:v>1.8221422999999999</c:v>
                </c:pt>
                <c:pt idx="145">
                  <c:v>1.8198901799999998</c:v>
                </c:pt>
                <c:pt idx="146">
                  <c:v>1.80492312</c:v>
                </c:pt>
                <c:pt idx="147">
                  <c:v>1.8105051599999999</c:v>
                </c:pt>
                <c:pt idx="148">
                  <c:v>1.8219250800000002</c:v>
                </c:pt>
                <c:pt idx="149">
                  <c:v>1.81379818</c:v>
                </c:pt>
                <c:pt idx="150">
                  <c:v>1.8057295</c:v>
                </c:pt>
                <c:pt idx="151">
                  <c:v>1.8298125000000001</c:v>
                </c:pt>
                <c:pt idx="152">
                  <c:v>1.8158521400000001</c:v>
                </c:pt>
                <c:pt idx="153">
                  <c:v>1.80774974</c:v>
                </c:pt>
                <c:pt idx="154">
                  <c:v>1.82208456</c:v>
                </c:pt>
                <c:pt idx="155">
                  <c:v>1.8256867200000002</c:v>
                </c:pt>
                <c:pt idx="156">
                  <c:v>1.7990594999999998</c:v>
                </c:pt>
                <c:pt idx="157">
                  <c:v>1.8182631</c:v>
                </c:pt>
                <c:pt idx="158">
                  <c:v>1.8364855199999999</c:v>
                </c:pt>
                <c:pt idx="159">
                  <c:v>1.8225394000000001</c:v>
                </c:pt>
                <c:pt idx="160">
                  <c:v>1.80471844</c:v>
                </c:pt>
                <c:pt idx="161">
                  <c:v>1.8355812</c:v>
                </c:pt>
                <c:pt idx="162">
                  <c:v>1.8352797599999999</c:v>
                </c:pt>
                <c:pt idx="163">
                  <c:v>1.8135693800000001</c:v>
                </c:pt>
                <c:pt idx="164">
                  <c:v>1.82493868</c:v>
                </c:pt>
                <c:pt idx="165">
                  <c:v>1.8382700799999998</c:v>
                </c:pt>
                <c:pt idx="166">
                  <c:v>1.8301799999999999</c:v>
                </c:pt>
                <c:pt idx="167">
                  <c:v>1.8201458000000001</c:v>
                </c:pt>
                <c:pt idx="168">
                  <c:v>1.8422297400000001</c:v>
                </c:pt>
                <c:pt idx="169">
                  <c:v>1.8312236399999999</c:v>
                </c:pt>
                <c:pt idx="170">
                  <c:v>1.82605822</c:v>
                </c:pt>
                <c:pt idx="171">
                  <c:v>1.8354849</c:v>
                </c:pt>
                <c:pt idx="172">
                  <c:v>1.8361555199999999</c:v>
                </c:pt>
                <c:pt idx="173">
                  <c:v>1.8086268000000001</c:v>
                </c:pt>
                <c:pt idx="174">
                  <c:v>1.8258291599999998</c:v>
                </c:pt>
                <c:pt idx="175">
                  <c:v>1.8498301800000001</c:v>
                </c:pt>
                <c:pt idx="176">
                  <c:v>1.8359379900000001</c:v>
                </c:pt>
                <c:pt idx="177">
                  <c:v>1.81618206</c:v>
                </c:pt>
                <c:pt idx="178">
                  <c:v>1.8479451599999999</c:v>
                </c:pt>
                <c:pt idx="179">
                  <c:v>1.8495836799999998</c:v>
                </c:pt>
                <c:pt idx="180">
                  <c:v>1.8240450599999998</c:v>
                </c:pt>
                <c:pt idx="181">
                  <c:v>1.8363501</c:v>
                </c:pt>
                <c:pt idx="182">
                  <c:v>1.8535053699999999</c:v>
                </c:pt>
                <c:pt idx="183">
                  <c:v>1.8435112199999999</c:v>
                </c:pt>
                <c:pt idx="184">
                  <c:v>1.8325305599999999</c:v>
                </c:pt>
                <c:pt idx="185">
                  <c:v>1.8574604399999999</c:v>
                </c:pt>
                <c:pt idx="186">
                  <c:v>1.8464809000000002</c:v>
                </c:pt>
                <c:pt idx="187">
                  <c:v>1.8413257199999999</c:v>
                </c:pt>
                <c:pt idx="188">
                  <c:v>1.8526617999999999</c:v>
                </c:pt>
                <c:pt idx="189">
                  <c:v>1.8562163399999998</c:v>
                </c:pt>
                <c:pt idx="190">
                  <c:v>1.8345967199999997</c:v>
                </c:pt>
                <c:pt idx="191">
                  <c:v>1.8488365</c:v>
                </c:pt>
                <c:pt idx="192">
                  <c:v>1.8688875199999999</c:v>
                </c:pt>
                <c:pt idx="193">
                  <c:v>1.85694888</c:v>
                </c:pt>
                <c:pt idx="194">
                  <c:v>1.8382309400000001</c:v>
                </c:pt>
                <c:pt idx="195">
                  <c:v>1.86503625</c:v>
                </c:pt>
                <c:pt idx="196">
                  <c:v>1.8628101000000001</c:v>
                </c:pt>
                <c:pt idx="197">
                  <c:v>1.8363518399999998</c:v>
                </c:pt>
                <c:pt idx="198">
                  <c:v>1.8496058</c:v>
                </c:pt>
                <c:pt idx="199">
                  <c:v>1.8696328200000001</c:v>
                </c:pt>
                <c:pt idx="200">
                  <c:v>1.8586752</c:v>
                </c:pt>
                <c:pt idx="201">
                  <c:v>1.8438494999999999</c:v>
                </c:pt>
                <c:pt idx="202">
                  <c:v>1.8706414200000001</c:v>
                </c:pt>
                <c:pt idx="203">
                  <c:v>1.8645266600000001</c:v>
                </c:pt>
                <c:pt idx="204">
                  <c:v>1.8564789799999999</c:v>
                </c:pt>
                <c:pt idx="205">
                  <c:v>1.8629427599999999</c:v>
                </c:pt>
                <c:pt idx="206">
                  <c:v>1.8674701</c:v>
                </c:pt>
                <c:pt idx="207">
                  <c:v>1.8487892799999999</c:v>
                </c:pt>
                <c:pt idx="208">
                  <c:v>1.8610515000000001</c:v>
                </c:pt>
                <c:pt idx="209">
                  <c:v>1.8810425200000001</c:v>
                </c:pt>
                <c:pt idx="210">
                  <c:v>1.8633348799999998</c:v>
                </c:pt>
                <c:pt idx="211">
                  <c:v>1.8514116399999998</c:v>
                </c:pt>
                <c:pt idx="212">
                  <c:v>1.8723599399999999</c:v>
                </c:pt>
                <c:pt idx="213">
                  <c:v>1.8720692399999999</c:v>
                </c:pt>
                <c:pt idx="214">
                  <c:v>1.8466478399999999</c:v>
                </c:pt>
                <c:pt idx="215">
                  <c:v>1.86275814</c:v>
                </c:pt>
                <c:pt idx="216">
                  <c:v>1.8807940000000001</c:v>
                </c:pt>
                <c:pt idx="217">
                  <c:v>1.8708289199999999</c:v>
                </c:pt>
                <c:pt idx="218">
                  <c:v>1.8531455999999999</c:v>
                </c:pt>
                <c:pt idx="219">
                  <c:v>1.87792892</c:v>
                </c:pt>
                <c:pt idx="220">
                  <c:v>1.87375812</c:v>
                </c:pt>
                <c:pt idx="221">
                  <c:v>1.8589769</c:v>
                </c:pt>
                <c:pt idx="222">
                  <c:v>1.8712075999999997</c:v>
                </c:pt>
                <c:pt idx="223">
                  <c:v>1.8776478600000002</c:v>
                </c:pt>
                <c:pt idx="224">
                  <c:v>1.8648014799999999</c:v>
                </c:pt>
                <c:pt idx="225">
                  <c:v>1.86834828</c:v>
                </c:pt>
                <c:pt idx="226">
                  <c:v>1.8902275100000001</c:v>
                </c:pt>
                <c:pt idx="227">
                  <c:v>1.8744743000000001</c:v>
                </c:pt>
                <c:pt idx="228">
                  <c:v>1.8645079500000001</c:v>
                </c:pt>
                <c:pt idx="229">
                  <c:v>1.8844495199999998</c:v>
                </c:pt>
                <c:pt idx="230">
                  <c:v>1.88606308</c:v>
                </c:pt>
                <c:pt idx="231">
                  <c:v>1.8587636999999999</c:v>
                </c:pt>
                <c:pt idx="232">
                  <c:v>1.87675057</c:v>
                </c:pt>
                <c:pt idx="233">
                  <c:v>1.8995649400000001</c:v>
                </c:pt>
                <c:pt idx="234">
                  <c:v>1.88577258</c:v>
                </c:pt>
                <c:pt idx="235">
                  <c:v>1.8681154500000001</c:v>
                </c:pt>
                <c:pt idx="236">
                  <c:v>1.8966933000000001</c:v>
                </c:pt>
                <c:pt idx="237">
                  <c:v>1.8944339700000001</c:v>
                </c:pt>
                <c:pt idx="238">
                  <c:v>1.87680347</c:v>
                </c:pt>
                <c:pt idx="239">
                  <c:v>1.88420538</c:v>
                </c:pt>
                <c:pt idx="240">
                  <c:v>1.8925468799999998</c:v>
                </c:pt>
                <c:pt idx="241">
                  <c:v>1.8883663599999998</c:v>
                </c:pt>
                <c:pt idx="242">
                  <c:v>1.88711042</c:v>
                </c:pt>
                <c:pt idx="243">
                  <c:v>1.90505876</c:v>
                </c:pt>
                <c:pt idx="244">
                  <c:v>1.8884043000000001</c:v>
                </c:pt>
                <c:pt idx="245">
                  <c:v>1.8775009</c:v>
                </c:pt>
                <c:pt idx="246">
                  <c:v>1.8973825</c:v>
                </c:pt>
                <c:pt idx="247">
                  <c:v>1.8999481199999999</c:v>
                </c:pt>
                <c:pt idx="248">
                  <c:v>1.8708007599999998</c:v>
                </c:pt>
                <c:pt idx="249">
                  <c:v>1.8887527399999999</c:v>
                </c:pt>
                <c:pt idx="250">
                  <c:v>1.9114794600000002</c:v>
                </c:pt>
                <c:pt idx="251">
                  <c:v>1.89386297</c:v>
                </c:pt>
                <c:pt idx="252">
                  <c:v>1.87725144</c:v>
                </c:pt>
                <c:pt idx="253">
                  <c:v>1.9085847300000001</c:v>
                </c:pt>
                <c:pt idx="254">
                  <c:v>1.9063476700000002</c:v>
                </c:pt>
                <c:pt idx="255">
                  <c:v>1.8868447500000001</c:v>
                </c:pt>
                <c:pt idx="256">
                  <c:v>1.89324366</c:v>
                </c:pt>
                <c:pt idx="257">
                  <c:v>1.90155819</c:v>
                </c:pt>
                <c:pt idx="258">
                  <c:v>1.8973860400000002</c:v>
                </c:pt>
                <c:pt idx="259">
                  <c:v>1.88750309</c:v>
                </c:pt>
                <c:pt idx="260">
                  <c:v>1.9101908500000002</c:v>
                </c:pt>
                <c:pt idx="261">
                  <c:v>1.8973944</c:v>
                </c:pt>
                <c:pt idx="262">
                  <c:v>1.88941264</c:v>
                </c:pt>
                <c:pt idx="263">
                  <c:v>1.9025284199999999</c:v>
                </c:pt>
                <c:pt idx="264">
                  <c:v>1.9060419000000002</c:v>
                </c:pt>
                <c:pt idx="265">
                  <c:v>1.8817626000000001</c:v>
                </c:pt>
                <c:pt idx="266">
                  <c:v>1.8977451799999998</c:v>
                </c:pt>
                <c:pt idx="267">
                  <c:v>1.9175319900000001</c:v>
                </c:pt>
                <c:pt idx="268">
                  <c:v>1.89998245</c:v>
                </c:pt>
                <c:pt idx="269">
                  <c:v>1.8814816599999999</c:v>
                </c:pt>
                <c:pt idx="270">
                  <c:v>1.9137</c:v>
                </c:pt>
                <c:pt idx="271">
                  <c:v>1.9143166799999998</c:v>
                </c:pt>
                <c:pt idx="272">
                  <c:v>1.8891270000000002</c:v>
                </c:pt>
                <c:pt idx="273">
                  <c:v>1.8974380799999999</c:v>
                </c:pt>
                <c:pt idx="274">
                  <c:v>1.9133762099999998</c:v>
                </c:pt>
                <c:pt idx="275">
                  <c:v>1.9063437599999999</c:v>
                </c:pt>
                <c:pt idx="276">
                  <c:v>1.8936180900000001</c:v>
                </c:pt>
                <c:pt idx="277">
                  <c:v>1.9200615699999999</c:v>
                </c:pt>
                <c:pt idx="278">
                  <c:v>1.90825332</c:v>
                </c:pt>
                <c:pt idx="279">
                  <c:v>1.9012659000000001</c:v>
                </c:pt>
                <c:pt idx="280">
                  <c:v>1.9114552499999999</c:v>
                </c:pt>
                <c:pt idx="281">
                  <c:v>1.9149354000000001</c:v>
                </c:pt>
                <c:pt idx="282">
                  <c:v>1.8907415999999999</c:v>
                </c:pt>
                <c:pt idx="283">
                  <c:v>1.9066756900000001</c:v>
                </c:pt>
                <c:pt idx="284">
                  <c:v>1.9282920000000001</c:v>
                </c:pt>
                <c:pt idx="285">
                  <c:v>1.9126977599999999</c:v>
                </c:pt>
                <c:pt idx="286">
                  <c:v>1.89808281</c:v>
                </c:pt>
                <c:pt idx="287">
                  <c:v>1.92352608</c:v>
                </c:pt>
                <c:pt idx="288">
                  <c:v>1.9289071199999999</c:v>
                </c:pt>
                <c:pt idx="289">
                  <c:v>1.90571238</c:v>
                </c:pt>
                <c:pt idx="290">
                  <c:v>1.9158828499999998</c:v>
                </c:pt>
                <c:pt idx="291">
                  <c:v>1.9317504799999998</c:v>
                </c:pt>
                <c:pt idx="292">
                  <c:v>1.92189312</c:v>
                </c:pt>
                <c:pt idx="293">
                  <c:v>1.9063399999999999</c:v>
                </c:pt>
                <c:pt idx="294">
                  <c:v>1.9345899999999998</c:v>
                </c:pt>
                <c:pt idx="295">
                  <c:v>1.9247368</c:v>
                </c:pt>
                <c:pt idx="296">
                  <c:v>1.9187176599999998</c:v>
                </c:pt>
                <c:pt idx="297">
                  <c:v>1.9259954399999999</c:v>
                </c:pt>
                <c:pt idx="298">
                  <c:v>1.9285289999999999</c:v>
                </c:pt>
                <c:pt idx="299">
                  <c:v>1.9110654000000002</c:v>
                </c:pt>
                <c:pt idx="300">
                  <c:v>1.9202646799999998</c:v>
                </c:pt>
                <c:pt idx="301">
                  <c:v>1.9427870799999998</c:v>
                </c:pt>
                <c:pt idx="302">
                  <c:v>1.92630152</c:v>
                </c:pt>
                <c:pt idx="303">
                  <c:v>1.9154902799999998</c:v>
                </c:pt>
                <c:pt idx="304">
                  <c:v>1.9360990000000002</c:v>
                </c:pt>
                <c:pt idx="305">
                  <c:v>1.93672464</c:v>
                </c:pt>
                <c:pt idx="306">
                  <c:v>1.9078664799999998</c:v>
                </c:pt>
                <c:pt idx="307">
                  <c:v>1.9256129999999998</c:v>
                </c:pt>
                <c:pt idx="308">
                  <c:v>1.943333</c:v>
                </c:pt>
                <c:pt idx="309">
                  <c:v>1.9306686000000002</c:v>
                </c:pt>
                <c:pt idx="310">
                  <c:v>1.9160870399999999</c:v>
                </c:pt>
                <c:pt idx="311">
                  <c:v>1.93952148</c:v>
                </c:pt>
                <c:pt idx="312">
                  <c:v>1.9372946800000002</c:v>
                </c:pt>
                <c:pt idx="313">
                  <c:v>1.92746884</c:v>
                </c:pt>
                <c:pt idx="314">
                  <c:v>1.9337928</c:v>
                </c:pt>
                <c:pt idx="315">
                  <c:v>1.9391648799999999</c:v>
                </c:pt>
                <c:pt idx="316">
                  <c:v>1.9255454400000001</c:v>
                </c:pt>
                <c:pt idx="317">
                  <c:v>1.9280689200000003</c:v>
                </c:pt>
                <c:pt idx="318">
                  <c:v>1.95147296</c:v>
                </c:pt>
                <c:pt idx="319">
                  <c:v>1.935011</c:v>
                </c:pt>
                <c:pt idx="320">
                  <c:v>1.9251963599999999</c:v>
                </c:pt>
                <c:pt idx="321">
                  <c:v>1.9466708400000001</c:v>
                </c:pt>
                <c:pt idx="322">
                  <c:v>1.9473115599999999</c:v>
                </c:pt>
                <c:pt idx="323">
                  <c:v>1.91948064</c:v>
                </c:pt>
                <c:pt idx="324">
                  <c:v>1.93810036</c:v>
                </c:pt>
                <c:pt idx="325">
                  <c:v>1.9548584799999997</c:v>
                </c:pt>
                <c:pt idx="326">
                  <c:v>1.943154</c:v>
                </c:pt>
                <c:pt idx="327">
                  <c:v>1.9238512999999999</c:v>
                </c:pt>
                <c:pt idx="328">
                  <c:v>1.9510054500000003</c:v>
                </c:pt>
                <c:pt idx="329">
                  <c:v>1.9478338399999999</c:v>
                </c:pt>
                <c:pt idx="330">
                  <c:v>1.9342436599999999</c:v>
                </c:pt>
                <c:pt idx="331">
                  <c:v>1.9395993599999999</c:v>
                </c:pt>
                <c:pt idx="332">
                  <c:v>1.9478144399999999</c:v>
                </c:pt>
                <c:pt idx="333">
                  <c:v>1.9408374999999998</c:v>
                </c:pt>
                <c:pt idx="334">
                  <c:v>1.9386163200000002</c:v>
                </c:pt>
                <c:pt idx="335">
                  <c:v>1.9591307999999998</c:v>
                </c:pt>
                <c:pt idx="336">
                  <c:v>1.94458485</c:v>
                </c:pt>
                <c:pt idx="337">
                  <c:v>1.93763328</c:v>
                </c:pt>
                <c:pt idx="338">
                  <c:v>1.95149485</c:v>
                </c:pt>
                <c:pt idx="339">
                  <c:v>1.9521312</c:v>
                </c:pt>
                <c:pt idx="340">
                  <c:v>1.92435705</c:v>
                </c:pt>
                <c:pt idx="341">
                  <c:v>1.9476682000000001</c:v>
                </c:pt>
                <c:pt idx="342">
                  <c:v>1.96529949</c:v>
                </c:pt>
                <c:pt idx="343">
                  <c:v>1.95173475</c:v>
                </c:pt>
                <c:pt idx="344">
                  <c:v>1.9343945300000001</c:v>
                </c:pt>
                <c:pt idx="345">
                  <c:v>1.9642807800000002</c:v>
                </c:pt>
                <c:pt idx="346">
                  <c:v>1.9601902500000001</c:v>
                </c:pt>
                <c:pt idx="347">
                  <c:v>1.9400235399999997</c:v>
                </c:pt>
                <c:pt idx="348">
                  <c:v>1.9510064399999998</c:v>
                </c:pt>
                <c:pt idx="349">
                  <c:v>1.9601384399999999</c:v>
                </c:pt>
                <c:pt idx="350">
                  <c:v>1.9541420999999999</c:v>
                </c:pt>
                <c:pt idx="351">
                  <c:v>1.9462393199999999</c:v>
                </c:pt>
                <c:pt idx="352">
                  <c:v>1.9666916400000001</c:v>
                </c:pt>
                <c:pt idx="353">
                  <c:v>1.9512614000000001</c:v>
                </c:pt>
                <c:pt idx="354">
                  <c:v>1.9480796999999999</c:v>
                </c:pt>
                <c:pt idx="355">
                  <c:v>1.9600111599999996</c:v>
                </c:pt>
                <c:pt idx="356">
                  <c:v>1.9615856</c:v>
                </c:pt>
                <c:pt idx="357">
                  <c:v>1.9357942299999999</c:v>
                </c:pt>
                <c:pt idx="358">
                  <c:v>1.9514718</c:v>
                </c:pt>
                <c:pt idx="359">
                  <c:v>1.97284087</c:v>
                </c:pt>
                <c:pt idx="360">
                  <c:v>1.9602336000000002</c:v>
                </c:pt>
                <c:pt idx="361">
                  <c:v>1.9410556000000001</c:v>
                </c:pt>
                <c:pt idx="362">
                  <c:v>1.9671256800000001</c:v>
                </c:pt>
                <c:pt idx="363">
                  <c:v>1.9649076999999997</c:v>
                </c:pt>
                <c:pt idx="364">
                  <c:v>1.9419709799999998</c:v>
                </c:pt>
                <c:pt idx="365">
                  <c:v>1.95480312</c:v>
                </c:pt>
                <c:pt idx="366">
                  <c:v>1.96955524</c:v>
                </c:pt>
                <c:pt idx="367">
                  <c:v>1.9644931000000003</c:v>
                </c:pt>
                <c:pt idx="368">
                  <c:v>1.9528655000000001</c:v>
                </c:pt>
                <c:pt idx="369">
                  <c:v>1.9741970199999999</c:v>
                </c:pt>
                <c:pt idx="370">
                  <c:v>1.9625505199999997</c:v>
                </c:pt>
                <c:pt idx="371">
                  <c:v>1.9593947800000002</c:v>
                </c:pt>
                <c:pt idx="372">
                  <c:v>1.96754692</c:v>
                </c:pt>
                <c:pt idx="373">
                  <c:v>1.9709526399999999</c:v>
                </c:pt>
                <c:pt idx="374">
                  <c:v>1.9480529600000001</c:v>
                </c:pt>
                <c:pt idx="375">
                  <c:v>1.9608817199999997</c:v>
                </c:pt>
                <c:pt idx="376">
                  <c:v>1.9812248800000001</c:v>
                </c:pt>
                <c:pt idx="377">
                  <c:v>1.9649127000000002</c:v>
                </c:pt>
                <c:pt idx="378">
                  <c:v>1.9495247500000001</c:v>
                </c:pt>
                <c:pt idx="379">
                  <c:v>1.97645552</c:v>
                </c:pt>
                <c:pt idx="380">
                  <c:v>1.97611888</c:v>
                </c:pt>
                <c:pt idx="381">
                  <c:v>1.9523057400000001</c:v>
                </c:pt>
                <c:pt idx="382">
                  <c:v>1.9641788</c:v>
                </c:pt>
                <c:pt idx="383">
                  <c:v>1.98355762</c:v>
                </c:pt>
                <c:pt idx="384">
                  <c:v>1.9775669900000001</c:v>
                </c:pt>
                <c:pt idx="385">
                  <c:v>1.9594209600000001</c:v>
                </c:pt>
                <c:pt idx="386">
                  <c:v>1.9834816399999999</c:v>
                </c:pt>
                <c:pt idx="387">
                  <c:v>1.9718861999999999</c:v>
                </c:pt>
                <c:pt idx="388">
                  <c:v>1.9668392100000001</c:v>
                </c:pt>
                <c:pt idx="389">
                  <c:v>1.9759024600000001</c:v>
                </c:pt>
                <c:pt idx="390">
                  <c:v>1.9793158200000003</c:v>
                </c:pt>
                <c:pt idx="391">
                  <c:v>1.9564581500000002</c:v>
                </c:pt>
                <c:pt idx="392">
                  <c:v>1.9711419000000003</c:v>
                </c:pt>
                <c:pt idx="393">
                  <c:v>1.9932967799999997</c:v>
                </c:pt>
                <c:pt idx="394">
                  <c:v>1.9779436700000002</c:v>
                </c:pt>
                <c:pt idx="395">
                  <c:v>1.9645115399999999</c:v>
                </c:pt>
                <c:pt idx="396">
                  <c:v>1.9875712999999999</c:v>
                </c:pt>
                <c:pt idx="397">
                  <c:v>1.9881682700000003</c:v>
                </c:pt>
                <c:pt idx="398">
                  <c:v>1.9616323</c:v>
                </c:pt>
                <c:pt idx="399">
                  <c:v>1.97625487</c:v>
                </c:pt>
                <c:pt idx="400">
                  <c:v>1.9937012999999999</c:v>
                </c:pt>
                <c:pt idx="401">
                  <c:v>1.9830449600000002</c:v>
                </c:pt>
                <c:pt idx="402">
                  <c:v>1.9668203799999999</c:v>
                </c:pt>
                <c:pt idx="403">
                  <c:v>1.9936144299999998</c:v>
                </c:pt>
                <c:pt idx="404">
                  <c:v>1.9885753599999998</c:v>
                </c:pt>
                <c:pt idx="405">
                  <c:v>1.9779480000000003</c:v>
                </c:pt>
                <c:pt idx="406">
                  <c:v>1.98511115</c:v>
                </c:pt>
                <c:pt idx="407">
                  <c:v>1.9922292799999999</c:v>
                </c:pt>
                <c:pt idx="408">
                  <c:v>1.9769328000000002</c:v>
                </c:pt>
                <c:pt idx="409">
                  <c:v>1.9831363200000001</c:v>
                </c:pt>
                <c:pt idx="410">
                  <c:v>2.0005503999999998</c:v>
                </c:pt>
                <c:pt idx="411">
                  <c:v>1.9861942399999999</c:v>
                </c:pt>
                <c:pt idx="412">
                  <c:v>1.9774685299999999</c:v>
                </c:pt>
                <c:pt idx="413">
                  <c:v>1.9985888000000001</c:v>
                </c:pt>
                <c:pt idx="414">
                  <c:v>2.0010476799999997</c:v>
                </c:pt>
                <c:pt idx="415">
                  <c:v>1.9745851500000002</c:v>
                </c:pt>
                <c:pt idx="416">
                  <c:v>1.9919609600000001</c:v>
                </c:pt>
                <c:pt idx="417">
                  <c:v>2.0102851199999998</c:v>
                </c:pt>
                <c:pt idx="418">
                  <c:v>1.9987430399999997</c:v>
                </c:pt>
                <c:pt idx="419">
                  <c:v>1.9806953100000002</c:v>
                </c:pt>
                <c:pt idx="420">
                  <c:v>2.0111167999999999</c:v>
                </c:pt>
                <c:pt idx="421">
                  <c:v>2.0051760000000001</c:v>
                </c:pt>
                <c:pt idx="422">
                  <c:v>1.9908447999999999</c:v>
                </c:pt>
                <c:pt idx="423">
                  <c:v>1.9951648000000002</c:v>
                </c:pt>
                <c:pt idx="424">
                  <c:v>2.0004153599999999</c:v>
                </c:pt>
                <c:pt idx="425">
                  <c:v>1.9935479999999997</c:v>
                </c:pt>
                <c:pt idx="426">
                  <c:v>1.9932057599999997</c:v>
                </c:pt>
                <c:pt idx="427">
                  <c:v>2.01149712</c:v>
                </c:pt>
                <c:pt idx="428">
                  <c:v>1.9981104000000001</c:v>
                </c:pt>
                <c:pt idx="429">
                  <c:v>1.9884535999999997</c:v>
                </c:pt>
                <c:pt idx="430">
                  <c:v>2.0039424000000001</c:v>
                </c:pt>
                <c:pt idx="431">
                  <c:v>2.0063696499999999</c:v>
                </c:pt>
                <c:pt idx="432">
                  <c:v>1.9781200000000001</c:v>
                </c:pt>
                <c:pt idx="433">
                  <c:v>1.9954422400000003</c:v>
                </c:pt>
                <c:pt idx="434">
                  <c:v>2.0118491000000001</c:v>
                </c:pt>
                <c:pt idx="435">
                  <c:v>1.9984992000000001</c:v>
                </c:pt>
                <c:pt idx="436">
                  <c:v>1.9851321599999998</c:v>
                </c:pt>
                <c:pt idx="437">
                  <c:v>2.0136015499999997</c:v>
                </c:pt>
                <c:pt idx="438">
                  <c:v>2.0104870399999997</c:v>
                </c:pt>
                <c:pt idx="439">
                  <c:v>1.9934054400000001</c:v>
                </c:pt>
                <c:pt idx="440">
                  <c:v>1.9995695999999998</c:v>
                </c:pt>
                <c:pt idx="441">
                  <c:v>2.0084982299999998</c:v>
                </c:pt>
                <c:pt idx="442">
                  <c:v>1.9997890400000002</c:v>
                </c:pt>
                <c:pt idx="443">
                  <c:v>1.99572828</c:v>
                </c:pt>
                <c:pt idx="444">
                  <c:v>2.0176794</c:v>
                </c:pt>
                <c:pt idx="445">
                  <c:v>2.0034000299999999</c:v>
                </c:pt>
                <c:pt idx="446">
                  <c:v>1.9984117600000002</c:v>
                </c:pt>
                <c:pt idx="447">
                  <c:v>2.0101375500000001</c:v>
                </c:pt>
                <c:pt idx="448">
                  <c:v>2.0098128000000002</c:v>
                </c:pt>
                <c:pt idx="449">
                  <c:v>1.9825284000000001</c:v>
                </c:pt>
                <c:pt idx="450">
                  <c:v>1.9998184499999998</c:v>
                </c:pt>
                <c:pt idx="451">
                  <c:v>2.0180084999999996</c:v>
                </c:pt>
                <c:pt idx="452">
                  <c:v>2.0019118599999999</c:v>
                </c:pt>
                <c:pt idx="453">
                  <c:v>1.98301638</c:v>
                </c:pt>
                <c:pt idx="454">
                  <c:v>2.0123278</c:v>
                </c:pt>
                <c:pt idx="455">
                  <c:v>2.0129294899999999</c:v>
                </c:pt>
                <c:pt idx="456">
                  <c:v>1.99218747</c:v>
                </c:pt>
                <c:pt idx="457">
                  <c:v>1.99645644</c:v>
                </c:pt>
                <c:pt idx="458">
                  <c:v>2.0090856000000001</c:v>
                </c:pt>
                <c:pt idx="459">
                  <c:v>2.0013480000000001</c:v>
                </c:pt>
                <c:pt idx="460">
                  <c:v>1.9972968400000002</c:v>
                </c:pt>
                <c:pt idx="461">
                  <c:v>2.0182333799999999</c:v>
                </c:pt>
                <c:pt idx="462">
                  <c:v>2.0058676199999996</c:v>
                </c:pt>
                <c:pt idx="463">
                  <c:v>1.9990180999999998</c:v>
                </c:pt>
                <c:pt idx="464">
                  <c:v>2.0116330200000001</c:v>
                </c:pt>
                <c:pt idx="465">
                  <c:v>2.01315825</c:v>
                </c:pt>
                <c:pt idx="466">
                  <c:v>1.9896529999999999</c:v>
                </c:pt>
                <c:pt idx="467">
                  <c:v>2.0077924999999999</c:v>
                </c:pt>
                <c:pt idx="468">
                  <c:v>2.0241188000000001</c:v>
                </c:pt>
                <c:pt idx="469">
                  <c:v>2.0089696800000003</c:v>
                </c:pt>
                <c:pt idx="470">
                  <c:v>1.9910298099999999</c:v>
                </c:pt>
                <c:pt idx="471">
                  <c:v>2.01842363</c:v>
                </c:pt>
                <c:pt idx="472">
                  <c:v>2.0199451000000002</c:v>
                </c:pt>
                <c:pt idx="473">
                  <c:v>1.99461782</c:v>
                </c:pt>
                <c:pt idx="474">
                  <c:v>2.0053621000000001</c:v>
                </c:pt>
                <c:pt idx="475">
                  <c:v>2.0216244800000003</c:v>
                </c:pt>
                <c:pt idx="476">
                  <c:v>2.01021056</c:v>
                </c:pt>
                <c:pt idx="477">
                  <c:v>1.9987786000000001</c:v>
                </c:pt>
                <c:pt idx="478">
                  <c:v>2.0243120000000001</c:v>
                </c:pt>
                <c:pt idx="479">
                  <c:v>2.01655272</c:v>
                </c:pt>
                <c:pt idx="480">
                  <c:v>2.0115874300000001</c:v>
                </c:pt>
                <c:pt idx="481">
                  <c:v>2.01769986</c:v>
                </c:pt>
                <c:pt idx="482">
                  <c:v>2.0182948199999999</c:v>
                </c:pt>
                <c:pt idx="483">
                  <c:v>1.99854654</c:v>
                </c:pt>
                <c:pt idx="484">
                  <c:v>2.0157280499999999</c:v>
                </c:pt>
                <c:pt idx="485">
                  <c:v>2.0356926599999996</c:v>
                </c:pt>
                <c:pt idx="486">
                  <c:v>2.0214843199999999</c:v>
                </c:pt>
                <c:pt idx="487">
                  <c:v>2.0045367000000001</c:v>
                </c:pt>
                <c:pt idx="488">
                  <c:v>2.03366728</c:v>
                </c:pt>
                <c:pt idx="489">
                  <c:v>2.0351798400000001</c:v>
                </c:pt>
                <c:pt idx="490">
                  <c:v>2.0081010299999997</c:v>
                </c:pt>
                <c:pt idx="491">
                  <c:v>2.0234163600000001</c:v>
                </c:pt>
                <c:pt idx="492">
                  <c:v>2.0396475000000001</c:v>
                </c:pt>
                <c:pt idx="493">
                  <c:v>2.0273190899999998</c:v>
                </c:pt>
                <c:pt idx="494">
                  <c:v>2.0122102000000002</c:v>
                </c:pt>
                <c:pt idx="495">
                  <c:v>2.0349016999999998</c:v>
                </c:pt>
                <c:pt idx="496">
                  <c:v>2.0290244400000002</c:v>
                </c:pt>
                <c:pt idx="497">
                  <c:v>2.0185249199999999</c:v>
                </c:pt>
                <c:pt idx="498">
                  <c:v>2.024616</c:v>
                </c:pt>
                <c:pt idx="499">
                  <c:v>2.02888665</c:v>
                </c:pt>
                <c:pt idx="500">
                  <c:v>2.0119525199999999</c:v>
                </c:pt>
                <c:pt idx="501">
                  <c:v>2.0180411999999999</c:v>
                </c:pt>
                <c:pt idx="502">
                  <c:v>2.041623</c:v>
                </c:pt>
                <c:pt idx="503">
                  <c:v>2.0274754500000003</c:v>
                </c:pt>
                <c:pt idx="504">
                  <c:v>2.0133108000000002</c:v>
                </c:pt>
                <c:pt idx="505">
                  <c:v>2.0368807200000001</c:v>
                </c:pt>
                <c:pt idx="506">
                  <c:v>2.03376913</c:v>
                </c:pt>
                <c:pt idx="507">
                  <c:v>2.0122814999999998</c:v>
                </c:pt>
                <c:pt idx="508">
                  <c:v>2.0312014799999996</c:v>
                </c:pt>
                <c:pt idx="509">
                  <c:v>2.0474033700000001</c:v>
                </c:pt>
                <c:pt idx="510">
                  <c:v>2.0360041200000003</c:v>
                </c:pt>
                <c:pt idx="511">
                  <c:v>2.0191217999999997</c:v>
                </c:pt>
                <c:pt idx="512">
                  <c:v>2.0435793000000002</c:v>
                </c:pt>
                <c:pt idx="513">
                  <c:v>2.0376936000000003</c:v>
                </c:pt>
                <c:pt idx="514">
                  <c:v>2.0235726000000001</c:v>
                </c:pt>
                <c:pt idx="515">
                  <c:v>2.0333351200000003</c:v>
                </c:pt>
                <c:pt idx="516">
                  <c:v>2.0375454</c:v>
                </c:pt>
                <c:pt idx="517">
                  <c:v>2.0271004000000001</c:v>
                </c:pt>
                <c:pt idx="518">
                  <c:v>2.0304151199999998</c:v>
                </c:pt>
                <c:pt idx="519">
                  <c:v>2.0465654400000002</c:v>
                </c:pt>
                <c:pt idx="520">
                  <c:v>2.03245692</c:v>
                </c:pt>
                <c:pt idx="521">
                  <c:v>2.0229141299999998</c:v>
                </c:pt>
                <c:pt idx="522">
                  <c:v>2.0399954400000002</c:v>
                </c:pt>
                <c:pt idx="523">
                  <c:v>2.0378067200000003</c:v>
                </c:pt>
                <c:pt idx="524">
                  <c:v>2.0108834</c:v>
                </c:pt>
                <c:pt idx="525">
                  <c:v>2.0297673600000001</c:v>
                </c:pt>
                <c:pt idx="526">
                  <c:v>2.0495603999999998</c:v>
                </c:pt>
                <c:pt idx="527">
                  <c:v>2.03361423</c:v>
                </c:pt>
                <c:pt idx="528">
                  <c:v>2.01588696</c:v>
                </c:pt>
                <c:pt idx="529">
                  <c:v>2.0393329600000003</c:v>
                </c:pt>
                <c:pt idx="530">
                  <c:v>2.03531584</c:v>
                </c:pt>
                <c:pt idx="531">
                  <c:v>2.0230428899999997</c:v>
                </c:pt>
                <c:pt idx="532">
                  <c:v>2.0300299599999998</c:v>
                </c:pt>
                <c:pt idx="533">
                  <c:v>2.0369923599999997</c:v>
                </c:pt>
                <c:pt idx="534">
                  <c:v>2.0292976899999999</c:v>
                </c:pt>
                <c:pt idx="535">
                  <c:v>2.0280504800000001</c:v>
                </c:pt>
                <c:pt idx="536">
                  <c:v>2.0468937999999999</c:v>
                </c:pt>
                <c:pt idx="537">
                  <c:v>2.0346307800000001</c:v>
                </c:pt>
                <c:pt idx="538">
                  <c:v>2.0305969199999998</c:v>
                </c:pt>
                <c:pt idx="539">
                  <c:v>2.0448829800000001</c:v>
                </c:pt>
                <c:pt idx="540">
                  <c:v>2.0445248999999999</c:v>
                </c:pt>
                <c:pt idx="541">
                  <c:v>2.0176564199999998</c:v>
                </c:pt>
                <c:pt idx="542">
                  <c:v>2.0310235200000002</c:v>
                </c:pt>
                <c:pt idx="543">
                  <c:v>2.0525813600000005</c:v>
                </c:pt>
                <c:pt idx="544">
                  <c:v>2.03944094</c:v>
                </c:pt>
                <c:pt idx="545">
                  <c:v>2.0217412499999998</c:v>
                </c:pt>
                <c:pt idx="546">
                  <c:v>2.04785196</c:v>
                </c:pt>
                <c:pt idx="547">
                  <c:v>2.0456680600000001</c:v>
                </c:pt>
                <c:pt idx="548">
                  <c:v>2.0252616000000003</c:v>
                </c:pt>
                <c:pt idx="549">
                  <c:v>2.0349174099999998</c:v>
                </c:pt>
                <c:pt idx="550">
                  <c:v>2.0463933600000002</c:v>
                </c:pt>
                <c:pt idx="551">
                  <c:v>2.0414754199999998</c:v>
                </c:pt>
                <c:pt idx="552">
                  <c:v>2.0320232699999998</c:v>
                </c:pt>
                <c:pt idx="553">
                  <c:v>2.0498960300000002</c:v>
                </c:pt>
                <c:pt idx="554">
                  <c:v>2.0376668000000002</c:v>
                </c:pt>
                <c:pt idx="555">
                  <c:v>2.0364202499999999</c:v>
                </c:pt>
                <c:pt idx="556">
                  <c:v>2.0497274999999999</c:v>
                </c:pt>
                <c:pt idx="557">
                  <c:v>2.0502783299999998</c:v>
                </c:pt>
                <c:pt idx="558">
                  <c:v>2.0253078400000004</c:v>
                </c:pt>
                <c:pt idx="559">
                  <c:v>2.0404529100000004</c:v>
                </c:pt>
                <c:pt idx="560">
                  <c:v>2.0610097599999997</c:v>
                </c:pt>
                <c:pt idx="561">
                  <c:v>2.0424439200000002</c:v>
                </c:pt>
                <c:pt idx="562">
                  <c:v>2.0302769299999999</c:v>
                </c:pt>
                <c:pt idx="563">
                  <c:v>2.0562836</c:v>
                </c:pt>
                <c:pt idx="564">
                  <c:v>2.0559219999999998</c:v>
                </c:pt>
                <c:pt idx="565">
                  <c:v>2.0337537999999999</c:v>
                </c:pt>
                <c:pt idx="566">
                  <c:v>2.0442862399999999</c:v>
                </c:pt>
                <c:pt idx="567">
                  <c:v>2.0548371999999997</c:v>
                </c:pt>
                <c:pt idx="568">
                  <c:v>2.05086192</c:v>
                </c:pt>
                <c:pt idx="569">
                  <c:v>2.0368673099999999</c:v>
                </c:pt>
                <c:pt idx="570">
                  <c:v>2.0601135799999999</c:v>
                </c:pt>
                <c:pt idx="571">
                  <c:v>2.0497564799999997</c:v>
                </c:pt>
                <c:pt idx="572">
                  <c:v>2.04215064</c:v>
                </c:pt>
                <c:pt idx="573">
                  <c:v>2.0563006399999999</c:v>
                </c:pt>
                <c:pt idx="574">
                  <c:v>2.0595707999999999</c:v>
                </c:pt>
                <c:pt idx="575">
                  <c:v>2.0365318499999998</c:v>
                </c:pt>
                <c:pt idx="576">
                  <c:v>2.0479516799999997</c:v>
                </c:pt>
                <c:pt idx="577">
                  <c:v>2.0657431199999996</c:v>
                </c:pt>
                <c:pt idx="578">
                  <c:v>2.0536046099999998</c:v>
                </c:pt>
                <c:pt idx="579">
                  <c:v>2.0432621200000001</c:v>
                </c:pt>
                <c:pt idx="580">
                  <c:v>2.06646492</c:v>
                </c:pt>
                <c:pt idx="581">
                  <c:v>2.06610044</c:v>
                </c:pt>
                <c:pt idx="582">
                  <c:v>2.0430879900000001</c:v>
                </c:pt>
                <c:pt idx="583">
                  <c:v>2.0535849000000002</c:v>
                </c:pt>
                <c:pt idx="584">
                  <c:v>2.0686330000000002</c:v>
                </c:pt>
                <c:pt idx="585">
                  <c:v>2.0610398999999999</c:v>
                </c:pt>
                <c:pt idx="586">
                  <c:v>2.0479667999999998</c:v>
                </c:pt>
                <c:pt idx="587">
                  <c:v>2.07206774</c:v>
                </c:pt>
                <c:pt idx="588">
                  <c:v>2.06173736</c:v>
                </c:pt>
                <c:pt idx="589">
                  <c:v>2.0550332999999998</c:v>
                </c:pt>
                <c:pt idx="590">
                  <c:v>2.0646312</c:v>
                </c:pt>
                <c:pt idx="591">
                  <c:v>2.0669825399999997</c:v>
                </c:pt>
                <c:pt idx="592">
                  <c:v>2.0548494000000002</c:v>
                </c:pt>
                <c:pt idx="593">
                  <c:v>2.06172668</c:v>
                </c:pt>
                <c:pt idx="594">
                  <c:v>2.0803421099999997</c:v>
                </c:pt>
                <c:pt idx="595">
                  <c:v>2.0646166799999999</c:v>
                </c:pt>
                <c:pt idx="596">
                  <c:v>2.0506828599999998</c:v>
                </c:pt>
                <c:pt idx="597">
                  <c:v>2.0738121300000003</c:v>
                </c:pt>
                <c:pt idx="598">
                  <c:v>2.0743724400000003</c:v>
                </c:pt>
                <c:pt idx="599">
                  <c:v>2.0450742000000002</c:v>
                </c:pt>
                <c:pt idx="600">
                  <c:v>2.0573446799999999</c:v>
                </c:pt>
                <c:pt idx="601">
                  <c:v>2.06875242</c:v>
                </c:pt>
                <c:pt idx="602">
                  <c:v>2.0611572200000001</c:v>
                </c:pt>
                <c:pt idx="603">
                  <c:v>2.0445299800000001</c:v>
                </c:pt>
                <c:pt idx="604">
                  <c:v>2.0703406799999997</c:v>
                </c:pt>
                <c:pt idx="605">
                  <c:v>2.0636749000000001</c:v>
                </c:pt>
                <c:pt idx="606">
                  <c:v>2.05337652</c:v>
                </c:pt>
                <c:pt idx="607">
                  <c:v>2.06021242</c:v>
                </c:pt>
                <c:pt idx="608">
                  <c:v>2.06438342</c:v>
                </c:pt>
                <c:pt idx="609">
                  <c:v>2.0540672399999997</c:v>
                </c:pt>
                <c:pt idx="610">
                  <c:v>2.0555077399999999</c:v>
                </c:pt>
                <c:pt idx="611">
                  <c:v>2.0759161800000001</c:v>
                </c:pt>
                <c:pt idx="612">
                  <c:v>2.06199486</c:v>
                </c:pt>
                <c:pt idx="613">
                  <c:v>2.0508069</c:v>
                </c:pt>
                <c:pt idx="614">
                  <c:v>2.0684768600000001</c:v>
                </c:pt>
                <c:pt idx="615">
                  <c:v>2.0717159399999998</c:v>
                </c:pt>
                <c:pt idx="616">
                  <c:v>2.0425044200000002</c:v>
                </c:pt>
                <c:pt idx="617">
                  <c:v>2.0610444000000001</c:v>
                </c:pt>
                <c:pt idx="618">
                  <c:v>2.0778213000000001</c:v>
                </c:pt>
                <c:pt idx="619">
                  <c:v>2.06393899</c:v>
                </c:pt>
                <c:pt idx="620">
                  <c:v>2.04916075</c:v>
                </c:pt>
                <c:pt idx="621">
                  <c:v>2.07849248</c:v>
                </c:pt>
                <c:pt idx="622">
                  <c:v>2.0718434100000001</c:v>
                </c:pt>
                <c:pt idx="623">
                  <c:v>2.0561481599999998</c:v>
                </c:pt>
                <c:pt idx="624">
                  <c:v>2.0611831999999999</c:v>
                </c:pt>
                <c:pt idx="625">
                  <c:v>2.0430000000000001</c:v>
                </c:pt>
              </c:numCache>
            </c:numRef>
          </c:yVal>
          <c:smooth val="1"/>
        </c:ser>
        <c:ser>
          <c:idx val="8"/>
          <c:order val="8"/>
          <c:tx>
            <c:v>171.5 C - Test 3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CHS_15Nov2015!$AZ$27:$AZ$653</c:f>
              <c:numCache>
                <c:formatCode>General</c:formatCode>
                <c:ptCount val="627"/>
                <c:pt idx="0">
                  <c:v>0</c:v>
                </c:pt>
                <c:pt idx="1">
                  <c:v>2.0000200002686709E-3</c:v>
                </c:pt>
                <c:pt idx="2">
                  <c:v>1.8001620194422044E-2</c:v>
                </c:pt>
                <c:pt idx="3">
                  <c:v>3.3005446198201803E-2</c:v>
                </c:pt>
                <c:pt idx="4">
                  <c:v>4.9012008923074141E-2</c:v>
                </c:pt>
                <c:pt idx="5">
                  <c:v>6.5021134158635585E-2</c:v>
                </c:pt>
                <c:pt idx="6">
                  <c:v>8.10328227254664E-2</c:v>
                </c:pt>
                <c:pt idx="7">
                  <c:v>9.7047075444585476E-2</c:v>
                </c:pt>
                <c:pt idx="8">
                  <c:v>0.11206276687030758</c:v>
                </c:pt>
                <c:pt idx="9">
                  <c:v>0.1280819899722391</c:v>
                </c:pt>
                <c:pt idx="10">
                  <c:v>0.14310234257823104</c:v>
                </c:pt>
                <c:pt idx="11">
                  <c:v>0.16012813669738793</c:v>
                </c:pt>
                <c:pt idx="12">
                  <c:v>0.17615506196608144</c:v>
                </c:pt>
                <c:pt idx="13">
                  <c:v>0.19218455626986458</c:v>
                </c:pt>
                <c:pt idx="14">
                  <c:v>0.20821662043245384</c:v>
                </c:pt>
                <c:pt idx="15">
                  <c:v>0.22324901527157712</c:v>
                </c:pt>
                <c:pt idx="16">
                  <c:v>0.23928606088123189</c:v>
                </c:pt>
                <c:pt idx="17">
                  <c:v>0.25632824031647955</c:v>
                </c:pt>
                <c:pt idx="18">
                  <c:v>0.27136786976835742</c:v>
                </c:pt>
                <c:pt idx="19">
                  <c:v>0.28741263469683737</c:v>
                </c:pt>
                <c:pt idx="20">
                  <c:v>0.30345997438324163</c:v>
                </c:pt>
                <c:pt idx="21">
                  <c:v>0.31950988965408555</c:v>
                </c:pt>
                <c:pt idx="22">
                  <c:v>0.33656574763016872</c:v>
                </c:pt>
                <c:pt idx="23">
                  <c:v>0.35161745025700947</c:v>
                </c:pt>
                <c:pt idx="24">
                  <c:v>0.3676750972440665</c:v>
                </c:pt>
                <c:pt idx="25">
                  <c:v>0.38373532312551767</c:v>
                </c:pt>
                <c:pt idx="26">
                  <c:v>0.39979812872983728</c:v>
                </c:pt>
                <c:pt idx="27">
                  <c:v>0.41485935263335849</c:v>
                </c:pt>
                <c:pt idx="28">
                  <c:v>0.43193148242300994</c:v>
                </c:pt>
                <c:pt idx="29">
                  <c:v>0.44800203217083168</c:v>
                </c:pt>
                <c:pt idx="30">
                  <c:v>0.46407516495947099</c:v>
                </c:pt>
                <c:pt idx="31">
                  <c:v>0.48015088161939018</c:v>
                </c:pt>
                <c:pt idx="32">
                  <c:v>0.49723416265578674</c:v>
                </c:pt>
                <c:pt idx="33">
                  <c:v>0.51231006987705452</c:v>
                </c:pt>
                <c:pt idx="34">
                  <c:v>0.52839354313777298</c:v>
                </c:pt>
                <c:pt idx="35">
                  <c:v>0.54447960359572944</c:v>
                </c:pt>
                <c:pt idx="36">
                  <c:v>0.560568252083403</c:v>
                </c:pt>
                <c:pt idx="37">
                  <c:v>0.57665948943370782</c:v>
                </c:pt>
                <c:pt idx="38">
                  <c:v>0.5927533164799158</c:v>
                </c:pt>
                <c:pt idx="39">
                  <c:v>0.60884973405574594</c:v>
                </c:pt>
                <c:pt idx="40">
                  <c:v>0.62394247900191235</c:v>
                </c:pt>
                <c:pt idx="41">
                  <c:v>0.64105034413302719</c:v>
                </c:pt>
                <c:pt idx="42">
                  <c:v>0.65816113655543973</c:v>
                </c:pt>
                <c:pt idx="43">
                  <c:v>0.6732613263431817</c:v>
                </c:pt>
                <c:pt idx="44">
                  <c:v>0.68937070908661613</c:v>
                </c:pt>
                <c:pt idx="45">
                  <c:v>0.70548268737029429</c:v>
                </c:pt>
                <c:pt idx="46">
                  <c:v>0.72159726203075902</c:v>
                </c:pt>
                <c:pt idx="47">
                  <c:v>0.73872184340177749</c:v>
                </c:pt>
                <c:pt idx="48">
                  <c:v>0.75383420383010835</c:v>
                </c:pt>
                <c:pt idx="49">
                  <c:v>0.77096430700529495</c:v>
                </c:pt>
                <c:pt idx="50">
                  <c:v>0.78608154118492268</c:v>
                </c:pt>
                <c:pt idx="51">
                  <c:v>0.80220911029123843</c:v>
                </c:pt>
                <c:pt idx="52">
                  <c:v>0.81833928080194462</c:v>
                </c:pt>
                <c:pt idx="53">
                  <c:v>0.83447205355642096</c:v>
                </c:pt>
                <c:pt idx="54">
                  <c:v>0.85161597683397416</c:v>
                </c:pt>
                <c:pt idx="55">
                  <c:v>0.86674540915610088</c:v>
                </c:pt>
                <c:pt idx="56">
                  <c:v>0.88288599368205145</c:v>
                </c:pt>
                <c:pt idx="57">
                  <c:v>0.90003821972990461</c:v>
                </c:pt>
                <c:pt idx="58">
                  <c:v>0.91517498039111722</c:v>
                </c:pt>
                <c:pt idx="59">
                  <c:v>0.931323384257423</c:v>
                </c:pt>
                <c:pt idx="60">
                  <c:v>0.94747439625438001</c:v>
                </c:pt>
                <c:pt idx="61">
                  <c:v>0.96362801722459246</c:v>
                </c:pt>
                <c:pt idx="62">
                  <c:v>0.98079409910856596</c:v>
                </c:pt>
                <c:pt idx="63">
                  <c:v>0.99594308945733079</c:v>
                </c:pt>
                <c:pt idx="64">
                  <c:v>1.01210454240713</c:v>
                </c:pt>
                <c:pt idx="65">
                  <c:v>1.0282686077047312</c:v>
                </c:pt>
                <c:pt idx="66">
                  <c:v>1.0444352861948172</c:v>
                </c:pt>
                <c:pt idx="67">
                  <c:v>1.0616152463189306</c:v>
                </c:pt>
                <c:pt idx="68">
                  <c:v>1.0767764861330855</c:v>
                </c:pt>
                <c:pt idx="69">
                  <c:v>1.0939620038385565</c:v>
                </c:pt>
                <c:pt idx="70">
                  <c:v>1.1091281489874121</c:v>
                </c:pt>
                <c:pt idx="71">
                  <c:v>1.1253079061241102</c:v>
                </c:pt>
                <c:pt idx="72">
                  <c:v>1.1425017669467668</c:v>
                </c:pt>
                <c:pt idx="73">
                  <c:v>1.1576752760521649</c:v>
                </c:pt>
                <c:pt idx="74">
                  <c:v>1.1748747034548066</c:v>
                </c:pt>
                <c:pt idx="75">
                  <c:v>1.1900531258387259</c:v>
                </c:pt>
                <c:pt idx="76">
                  <c:v>1.2072581234269248</c:v>
                </c:pt>
                <c:pt idx="77">
                  <c:v>1.2234537668342522</c:v>
                </c:pt>
                <c:pt idx="78">
                  <c:v>1.2396520336551293</c:v>
                </c:pt>
                <c:pt idx="79">
                  <c:v>1.2558529247395771</c:v>
                </c:pt>
                <c:pt idx="80">
                  <c:v>1.2720564409380308</c:v>
                </c:pt>
                <c:pt idx="81">
                  <c:v>1.2872496222674872</c:v>
                </c:pt>
                <c:pt idx="82">
                  <c:v>1.3044713520808513</c:v>
                </c:pt>
                <c:pt idx="83">
                  <c:v>1.3196694594391376</c:v>
                </c:pt>
                <c:pt idx="84">
                  <c:v>1.3368967738954327</c:v>
                </c:pt>
                <c:pt idx="85">
                  <c:v>1.3531134284351523</c:v>
                </c:pt>
                <c:pt idx="86">
                  <c:v>1.368318930828903</c:v>
                </c:pt>
                <c:pt idx="87">
                  <c:v>1.3855546290440808</c:v>
                </c:pt>
                <c:pt idx="88">
                  <c:v>1.4007650654608244</c:v>
                </c:pt>
                <c:pt idx="89">
                  <c:v>1.4180063573833934</c:v>
                </c:pt>
                <c:pt idx="90">
                  <c:v>1.4342361715876515</c:v>
                </c:pt>
                <c:pt idx="91">
                  <c:v>1.4504686202881689</c:v>
                </c:pt>
                <c:pt idx="92">
                  <c:v>1.4667037043403937</c:v>
                </c:pt>
                <c:pt idx="93">
                  <c:v>1.4819264898350735</c:v>
                </c:pt>
                <c:pt idx="94">
                  <c:v>1.4991817819237057</c:v>
                </c:pt>
                <c:pt idx="95">
                  <c:v>1.5154247771677392</c:v>
                </c:pt>
                <c:pt idx="96">
                  <c:v>1.5306549817388244</c:v>
                </c:pt>
                <c:pt idx="97">
                  <c:v>1.5479186848460087</c:v>
                </c:pt>
                <c:pt idx="98">
                  <c:v>1.5631538394869031</c:v>
                </c:pt>
                <c:pt idx="99">
                  <c:v>1.5794072298783219</c:v>
                </c:pt>
                <c:pt idx="100">
                  <c:v>1.5966793522078877</c:v>
                </c:pt>
                <c:pt idx="101">
                  <c:v>1.6119219379896446</c:v>
                </c:pt>
                <c:pt idx="102">
                  <c:v>1.6291996776977431</c:v>
                </c:pt>
                <c:pt idx="103">
                  <c:v>1.6444472216021009</c:v>
                </c:pt>
                <c:pt idx="104">
                  <c:v>1.6607138313714951</c:v>
                </c:pt>
                <c:pt idx="105">
                  <c:v>1.6780000040017204</c:v>
                </c:pt>
                <c:pt idx="106">
                  <c:v>1.6932549911408388</c:v>
                </c:pt>
                <c:pt idx="107">
                  <c:v>1.7095295428637234</c:v>
                </c:pt>
                <c:pt idx="108">
                  <c:v>1.72580674362806</c:v>
                </c:pt>
                <c:pt idx="109">
                  <c:v>1.7420865942963917</c:v>
                </c:pt>
                <c:pt idx="110">
                  <c:v>1.7593868401047974</c:v>
                </c:pt>
                <c:pt idx="111">
                  <c:v>1.7746542487971795</c:v>
                </c:pt>
                <c:pt idx="112">
                  <c:v>1.7909420543567949</c:v>
                </c:pt>
                <c:pt idx="113">
                  <c:v>1.8072325132746787</c:v>
                </c:pt>
                <c:pt idx="114">
                  <c:v>1.8235256264154822</c:v>
                </c:pt>
                <c:pt idx="115">
                  <c:v>1.8408399683355101</c:v>
                </c:pt>
                <c:pt idx="116">
                  <c:v>1.8561198188264338</c:v>
                </c:pt>
                <c:pt idx="117">
                  <c:v>1.8734398056250361</c:v>
                </c:pt>
                <c:pt idx="118">
                  <c:v>1.8887246385151448</c:v>
                </c:pt>
                <c:pt idx="119">
                  <c:v>1.9050310357547346</c:v>
                </c:pt>
                <c:pt idx="120">
                  <c:v>1.9223594967759197</c:v>
                </c:pt>
                <c:pt idx="121">
                  <c:v>1.9376518093602098</c:v>
                </c:pt>
                <c:pt idx="122">
                  <c:v>1.9549859244715477</c:v>
                </c:pt>
                <c:pt idx="123">
                  <c:v>1.9702832275868429</c:v>
                </c:pt>
                <c:pt idx="124">
                  <c:v>1.9876230004792648</c:v>
                </c:pt>
                <c:pt idx="125">
                  <c:v>2.0039455337726593</c:v>
                </c:pt>
                <c:pt idx="126">
                  <c:v>2.0192503287948034</c:v>
                </c:pt>
                <c:pt idx="127">
                  <c:v>2.0355780257073897</c:v>
                </c:pt>
                <c:pt idx="128">
                  <c:v>2.0519083889922038</c:v>
                </c:pt>
                <c:pt idx="129">
                  <c:v>2.0682414195202332</c:v>
                </c:pt>
                <c:pt idx="130">
                  <c:v>2.0855981879377334</c:v>
                </c:pt>
                <c:pt idx="131">
                  <c:v>2.1009154857921124</c:v>
                </c:pt>
                <c:pt idx="132">
                  <c:v>2.1172565232800955</c:v>
                </c:pt>
                <c:pt idx="133">
                  <c:v>2.1336002314995604</c:v>
                </c:pt>
                <c:pt idx="134">
                  <c:v>2.1499466113236654</c:v>
                </c:pt>
                <c:pt idx="135">
                  <c:v>2.1673175681494277</c:v>
                </c:pt>
                <c:pt idx="136">
                  <c:v>2.1826473892804352</c:v>
                </c:pt>
                <c:pt idx="137">
                  <c:v>2.2000240279667369</c:v>
                </c:pt>
                <c:pt idx="138">
                  <c:v>2.2153588641440618</c:v>
                </c:pt>
                <c:pt idx="139">
                  <c:v>2.2327411884090749</c:v>
                </c:pt>
                <c:pt idx="140">
                  <c:v>2.2491037835531711</c:v>
                </c:pt>
                <c:pt idx="141">
                  <c:v>2.2644461484553862</c:v>
                </c:pt>
                <c:pt idx="142">
                  <c:v>2.2818370080680261</c:v>
                </c:pt>
                <c:pt idx="143">
                  <c:v>2.297184396228479</c:v>
                </c:pt>
                <c:pt idx="144">
                  <c:v>2.3145809507312443</c:v>
                </c:pt>
                <c:pt idx="145">
                  <c:v>2.3309569435623976</c:v>
                </c:pt>
                <c:pt idx="146">
                  <c:v>2.3463118727807615</c:v>
                </c:pt>
                <c:pt idx="147">
                  <c:v>2.3637169766154296</c:v>
                </c:pt>
                <c:pt idx="148">
                  <c:v>2.3790769373241276</c:v>
                </c:pt>
                <c:pt idx="149">
                  <c:v>2.3964877453832267</c:v>
                </c:pt>
                <c:pt idx="150">
                  <c:v>2.4128771578594712</c:v>
                </c:pt>
                <c:pt idx="151">
                  <c:v>2.4282446719894066</c:v>
                </c:pt>
                <c:pt idx="152">
                  <c:v>2.444639290492622</c:v>
                </c:pt>
                <c:pt idx="153">
                  <c:v>2.4610365972717343</c:v>
                </c:pt>
                <c:pt idx="154">
                  <c:v>2.4774365932084867</c:v>
                </c:pt>
                <c:pt idx="155">
                  <c:v>2.4948645363964976</c:v>
                </c:pt>
                <c:pt idx="156">
                  <c:v>2.5102446560841445</c:v>
                </c:pt>
                <c:pt idx="157">
                  <c:v>2.5266527247887289</c:v>
                </c:pt>
                <c:pt idx="158">
                  <c:v>2.5430634861823127</c:v>
                </c:pt>
                <c:pt idx="159">
                  <c:v>2.5594769411488447</c:v>
                </c:pt>
                <c:pt idx="160">
                  <c:v>2.5758930905726647</c:v>
                </c:pt>
                <c:pt idx="161">
                  <c:v>2.5923119353385919</c:v>
                </c:pt>
                <c:pt idx="162">
                  <c:v>2.608733476331849</c:v>
                </c:pt>
                <c:pt idx="163">
                  <c:v>2.6251577144380951</c:v>
                </c:pt>
                <c:pt idx="164">
                  <c:v>2.6415846505434573</c:v>
                </c:pt>
                <c:pt idx="165">
                  <c:v>2.6590412273530837</c:v>
                </c:pt>
                <c:pt idx="166">
                  <c:v>2.6744466202980961</c:v>
                </c:pt>
                <c:pt idx="167">
                  <c:v>2.690881655721769</c:v>
                </c:pt>
                <c:pt idx="168">
                  <c:v>2.7073193926933539</c:v>
                </c:pt>
                <c:pt idx="169">
                  <c:v>2.7237598321011203</c:v>
                </c:pt>
                <c:pt idx="170">
                  <c:v>2.7402029748338217</c:v>
                </c:pt>
                <c:pt idx="171">
                  <c:v>2.7566488217806162</c:v>
                </c:pt>
                <c:pt idx="172">
                  <c:v>2.7730973738311007</c:v>
                </c:pt>
                <c:pt idx="173">
                  <c:v>2.7895486318753453</c:v>
                </c:pt>
                <c:pt idx="174">
                  <c:v>2.8060025968038129</c:v>
                </c:pt>
                <c:pt idx="175">
                  <c:v>2.8224592695074535</c:v>
                </c:pt>
                <c:pt idx="176">
                  <c:v>2.8389186508776096</c:v>
                </c:pt>
                <c:pt idx="177">
                  <c:v>2.8553807418061115</c:v>
                </c:pt>
                <c:pt idx="178">
                  <c:v>2.8708164136743739</c:v>
                </c:pt>
                <c:pt idx="179">
                  <c:v>2.8883130559075312</c:v>
                </c:pt>
                <c:pt idx="180">
                  <c:v>2.9047832808662775</c:v>
                </c:pt>
                <c:pt idx="181">
                  <c:v>2.9212562189549787</c:v>
                </c:pt>
                <c:pt idx="182">
                  <c:v>2.9377318710676703</c:v>
                </c:pt>
                <c:pt idx="183">
                  <c:v>2.9531802606037858</c:v>
                </c:pt>
                <c:pt idx="184">
                  <c:v>2.9706913209432328</c:v>
                </c:pt>
                <c:pt idx="185">
                  <c:v>2.9871751204963393</c:v>
                </c:pt>
                <c:pt idx="186">
                  <c:v>3.0026311506972889</c:v>
                </c:pt>
                <c:pt idx="187">
                  <c:v>3.0201508733121418</c:v>
                </c:pt>
                <c:pt idx="188">
                  <c:v>3.0366428283677078</c:v>
                </c:pt>
                <c:pt idx="189">
                  <c:v>3.0531375037177368</c:v>
                </c:pt>
                <c:pt idx="190">
                  <c:v>3.0696349002597616</c:v>
                </c:pt>
                <c:pt idx="191">
                  <c:v>3.0861350188918042</c:v>
                </c:pt>
                <c:pt idx="192">
                  <c:v>3.102637860512286</c:v>
                </c:pt>
                <c:pt idx="193">
                  <c:v>3.1181117483574736</c:v>
                </c:pt>
                <c:pt idx="194">
                  <c:v>3.1356517163146185</c:v>
                </c:pt>
                <c:pt idx="195">
                  <c:v>3.1531947613162434</c:v>
                </c:pt>
                <c:pt idx="196">
                  <c:v>3.1686764748632275</c:v>
                </c:pt>
                <c:pt idx="197">
                  <c:v>3.1851929449182128</c:v>
                </c:pt>
                <c:pt idx="198">
                  <c:v>3.2017121433616813</c:v>
                </c:pt>
                <c:pt idx="199">
                  <c:v>3.2182340710951727</c:v>
                </c:pt>
                <c:pt idx="200">
                  <c:v>3.2347587290207218</c:v>
                </c:pt>
                <c:pt idx="201">
                  <c:v>3.2512861180407659</c:v>
                </c:pt>
                <c:pt idx="202">
                  <c:v>3.2678162390582335</c:v>
                </c:pt>
                <c:pt idx="203">
                  <c:v>3.2853824871078268</c:v>
                </c:pt>
                <c:pt idx="204">
                  <c:v>3.30088468069926</c:v>
                </c:pt>
                <c:pt idx="205">
                  <c:v>3.3174230031308829</c:v>
                </c:pt>
                <c:pt idx="206">
                  <c:v>3.333964061176014</c:v>
                </c:pt>
                <c:pt idx="207">
                  <c:v>3.3515419337816978</c:v>
                </c:pt>
                <c:pt idx="208">
                  <c:v>3.3680886368888698</c:v>
                </c:pt>
                <c:pt idx="209">
                  <c:v>3.3836036580462783</c:v>
                </c:pt>
                <c:pt idx="210">
                  <c:v>3.4011902591705958</c:v>
                </c:pt>
                <c:pt idx="211">
                  <c:v>3.4167104173004246</c:v>
                </c:pt>
                <c:pt idx="212">
                  <c:v>3.433267908050528</c:v>
                </c:pt>
                <c:pt idx="213">
                  <c:v>3.450863246366302</c:v>
                </c:pt>
                <c:pt idx="214">
                  <c:v>3.4663911163360734</c:v>
                </c:pt>
                <c:pt idx="215">
                  <c:v>3.483992284270772</c:v>
                </c:pt>
                <c:pt idx="216">
                  <c:v>3.4995252997262853</c:v>
                </c:pt>
                <c:pt idx="217">
                  <c:v>3.5171323011440818</c:v>
                </c:pt>
                <c:pt idx="218">
                  <c:v>3.5337064289685416</c:v>
                </c:pt>
                <c:pt idx="219">
                  <c:v>3.5492471690498588</c:v>
                </c:pt>
                <c:pt idx="220">
                  <c:v>3.5668629279460364</c:v>
                </c:pt>
                <c:pt idx="221">
                  <c:v>3.5824088220476327</c:v>
                </c:pt>
                <c:pt idx="222">
                  <c:v>3.6000304241041676</c:v>
                </c:pt>
                <c:pt idx="223">
                  <c:v>3.6166182984061104</c:v>
                </c:pt>
                <c:pt idx="224">
                  <c:v>3.6321719299511952</c:v>
                </c:pt>
                <c:pt idx="225">
                  <c:v>3.6498023040200618</c:v>
                </c:pt>
                <c:pt idx="226">
                  <c:v>3.6653610981411795</c:v>
                </c:pt>
                <c:pt idx="227">
                  <c:v>3.6819598138536698</c:v>
                </c:pt>
                <c:pt idx="228">
                  <c:v>3.6995989686726127</c:v>
                </c:pt>
                <c:pt idx="229">
                  <c:v>3.7162033688767999</c:v>
                </c:pt>
                <c:pt idx="230">
                  <c:v>3.7328105265999354</c:v>
                </c:pt>
                <c:pt idx="231">
                  <c:v>3.7483822421672994</c:v>
                </c:pt>
                <c:pt idx="232">
                  <c:v>3.7660331182676368</c:v>
                </c:pt>
                <c:pt idx="233">
                  <c:v>3.7826485540456694</c:v>
                </c:pt>
                <c:pt idx="234">
                  <c:v>3.7982280327878226</c:v>
                </c:pt>
                <c:pt idx="235">
                  <c:v>3.815887710077146</c:v>
                </c:pt>
                <c:pt idx="236">
                  <c:v>3.8325114321667892</c:v>
                </c:pt>
                <c:pt idx="237">
                  <c:v>3.8491379181972816</c:v>
                </c:pt>
                <c:pt idx="238">
                  <c:v>3.8657671690878455</c:v>
                </c:pt>
                <c:pt idx="239">
                  <c:v>3.8813596036702021</c:v>
                </c:pt>
                <c:pt idx="240">
                  <c:v>3.899033969128519</c:v>
                </c:pt>
                <c:pt idx="241">
                  <c:v>3.9146315920824062</c:v>
                </c:pt>
                <c:pt idx="242">
                  <c:v>3.9323118396519279</c:v>
                </c:pt>
                <c:pt idx="243">
                  <c:v>3.9489549286476486</c:v>
                </c:pt>
                <c:pt idx="244">
                  <c:v>3.9656007880285782</c:v>
                </c:pt>
                <c:pt idx="245">
                  <c:v>3.9822494187171555</c:v>
                </c:pt>
                <c:pt idx="246">
                  <c:v>3.9978600277187226</c:v>
                </c:pt>
                <c:pt idx="247">
                  <c:v>4.0145140304426663</c:v>
                </c:pt>
                <c:pt idx="248">
                  <c:v>4.0322119478604082</c:v>
                </c:pt>
                <c:pt idx="249">
                  <c:v>4.0478303588750224</c:v>
                </c:pt>
                <c:pt idx="250">
                  <c:v>4.0655341740934317</c:v>
                </c:pt>
                <c:pt idx="251">
                  <c:v>4.081157790784153</c:v>
                </c:pt>
                <c:pt idx="252">
                  <c:v>4.098867507735406</c:v>
                </c:pt>
                <c:pt idx="253">
                  <c:v>4.1155383421492813</c:v>
                </c:pt>
                <c:pt idx="254">
                  <c:v>4.1322119561937383</c:v>
                </c:pt>
                <c:pt idx="255">
                  <c:v>4.1488883507958869</c:v>
                </c:pt>
                <c:pt idx="256">
                  <c:v>4.165567526883251</c:v>
                </c:pt>
                <c:pt idx="257">
                  <c:v>4.1822494853838661</c:v>
                </c:pt>
                <c:pt idx="258">
                  <c:v>4.1999771160281831</c:v>
                </c:pt>
                <c:pt idx="259">
                  <c:v>4.2156217533391755</c:v>
                </c:pt>
                <c:pt idx="260">
                  <c:v>4.2323120646522305</c:v>
                </c:pt>
                <c:pt idx="261">
                  <c:v>4.2490051620952114</c:v>
                </c:pt>
                <c:pt idx="262">
                  <c:v>4.2657010465984797</c:v>
                </c:pt>
                <c:pt idx="263">
                  <c:v>4.2834434787149913</c:v>
                </c:pt>
                <c:pt idx="264">
                  <c:v>4.2991011805095143</c:v>
                </c:pt>
                <c:pt idx="265">
                  <c:v>4.3158054317802996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4.3669795659393875</c:v>
                </c:pt>
                <c:pt idx="269">
                  <c:v>4.3826503540553885</c:v>
                </c:pt>
                <c:pt idx="270">
                  <c:v>4.3993685685890132</c:v>
                </c:pt>
                <c:pt idx="271">
                  <c:v>4.4160895785769778</c:v>
                </c:pt>
                <c:pt idx="272">
                  <c:v>4.4328133849542724</c:v>
                </c:pt>
                <c:pt idx="273">
                  <c:v>4.4505854942890677</c:v>
                </c:pt>
                <c:pt idx="274">
                  <c:v>4.4662693906193054</c:v>
                </c:pt>
                <c:pt idx="275">
                  <c:v>4.4840474473153735</c:v>
                </c:pt>
                <c:pt idx="276">
                  <c:v>4.4997365930735809</c:v>
                </c:pt>
                <c:pt idx="277">
                  <c:v>4.5175206011127944</c:v>
                </c:pt>
                <c:pt idx="278">
                  <c:v>4.5342613806444305</c:v>
                </c:pt>
                <c:pt idx="279">
                  <c:v>4.5499584071366135</c:v>
                </c:pt>
                <c:pt idx="280">
                  <c:v>4.5677513496652535</c:v>
                </c:pt>
                <c:pt idx="281">
                  <c:v>4.585547458645344</c:v>
                </c:pt>
                <c:pt idx="282">
                  <c:v>4.6012525382238501</c:v>
                </c:pt>
                <c:pt idx="283">
                  <c:v>4.6180073421794869</c:v>
                </c:pt>
                <c:pt idx="284">
                  <c:v>4.6347649538401106</c:v>
                </c:pt>
                <c:pt idx="285">
                  <c:v>4.6515253741468774</c:v>
                </c:pt>
                <c:pt idx="286">
                  <c:v>4.6693363992184533</c:v>
                </c:pt>
                <c:pt idx="287">
                  <c:v>4.685054644465918</c:v>
                </c:pt>
                <c:pt idx="288">
                  <c:v>4.7028716429776445</c:v>
                </c:pt>
                <c:pt idx="289">
                  <c:v>4.7185951606754086</c:v>
                </c:pt>
                <c:pt idx="290">
                  <c:v>4.7353696383470307</c:v>
                </c:pt>
                <c:pt idx="291">
                  <c:v>4.7531956045353851</c:v>
                </c:pt>
                <c:pt idx="292">
                  <c:v>4.7689270375440556</c:v>
                </c:pt>
                <c:pt idx="293">
                  <c:v>4.7867589872003169</c:v>
                </c:pt>
                <c:pt idx="294">
                  <c:v>4.8024957015117602</c:v>
                </c:pt>
                <c:pt idx="295">
                  <c:v>4.8192842601485149</c:v>
                </c:pt>
                <c:pt idx="296">
                  <c:v>4.8371251925419729</c:v>
                </c:pt>
                <c:pt idx="297">
                  <c:v>4.8528698354597539</c:v>
                </c:pt>
                <c:pt idx="298">
                  <c:v>4.869666854028452</c:v>
                </c:pt>
                <c:pt idx="299">
                  <c:v>4.886466694469485</c:v>
                </c:pt>
                <c:pt idx="300">
                  <c:v>4.9043196179331137</c:v>
                </c:pt>
                <c:pt idx="301">
                  <c:v>4.9211252814812632</c:v>
                </c:pt>
                <c:pt idx="302">
                  <c:v>4.93688315651191</c:v>
                </c:pt>
                <c:pt idx="303">
                  <c:v>4.9547450838613569</c:v>
                </c:pt>
                <c:pt idx="304">
                  <c:v>4.9705082579667259</c:v>
                </c:pt>
                <c:pt idx="305">
                  <c:v>4.9883761929539601</c:v>
                </c:pt>
                <c:pt idx="306">
                  <c:v>5.0051959898945597</c:v>
                </c:pt>
                <c:pt idx="307">
                  <c:v>5.0220186163667897</c:v>
                </c:pt>
                <c:pt idx="308">
                  <c:v>5.0388440733227915</c:v>
                </c:pt>
                <c:pt idx="309">
                  <c:v>5.0546205107204383</c:v>
                </c:pt>
                <c:pt idx="310">
                  <c:v>5.0725034824972104</c:v>
                </c:pt>
                <c:pt idx="311">
                  <c:v>5.08933743662236</c:v>
                </c:pt>
                <c:pt idx="312">
                  <c:v>5.1051218427142375</c:v>
                </c:pt>
                <c:pt idx="313">
                  <c:v>5.1230138487189532</c:v>
                </c:pt>
                <c:pt idx="314">
                  <c:v>5.1398563086000326</c:v>
                </c:pt>
                <c:pt idx="315">
                  <c:v>5.1567016056435033</c:v>
                </c:pt>
                <c:pt idx="316">
                  <c:v>5.1735497408054059</c:v>
                </c:pt>
                <c:pt idx="317">
                  <c:v>5.1893474459582949</c:v>
                </c:pt>
                <c:pt idx="318">
                  <c:v>5.2072545293109522</c:v>
                </c:pt>
                <c:pt idx="319">
                  <c:v>5.2241111845690487</c:v>
                </c:pt>
                <c:pt idx="320">
                  <c:v>5.2409706817744848</c:v>
                </c:pt>
                <c:pt idx="321">
                  <c:v>5.2588870125578762</c:v>
                </c:pt>
                <c:pt idx="322">
                  <c:v>5.2746982058615703</c:v>
                </c:pt>
                <c:pt idx="323">
                  <c:v>5.29156623466156</c:v>
                </c:pt>
                <c:pt idx="324">
                  <c:v>5.3084371092455287</c:v>
                </c:pt>
                <c:pt idx="325">
                  <c:v>5.3253108305738781</c:v>
                </c:pt>
                <c:pt idx="326">
                  <c:v>5.343242279746713</c:v>
                </c:pt>
                <c:pt idx="327">
                  <c:v>5.3590668173076246</c:v>
                </c:pt>
                <c:pt idx="328">
                  <c:v>5.3770043209827891</c:v>
                </c:pt>
                <c:pt idx="329">
                  <c:v>5.3928342025555631</c:v>
                </c:pt>
                <c:pt idx="330">
                  <c:v>5.4097221720284816</c:v>
                </c:pt>
                <c:pt idx="331">
                  <c:v>5.4276687651270956</c:v>
                </c:pt>
                <c:pt idx="332">
                  <c:v>5.4435066694887002</c:v>
                </c:pt>
                <c:pt idx="333">
                  <c:v>5.4614593273222987</c:v>
                </c:pt>
                <c:pt idx="334">
                  <c:v>5.477302584729153</c:v>
                </c:pt>
                <c:pt idx="335">
                  <c:v>5.4942048264291863</c:v>
                </c:pt>
                <c:pt idx="336">
                  <c:v>5.5121665890546732</c:v>
                </c:pt>
                <c:pt idx="337">
                  <c:v>5.5290747250786438</c:v>
                </c:pt>
                <c:pt idx="338">
                  <c:v>5.5459857204367076</c:v>
                </c:pt>
                <c:pt idx="339">
                  <c:v>5.5618423763012261</c:v>
                </c:pt>
                <c:pt idx="340">
                  <c:v>5.5798162930246527</c:v>
                </c:pt>
                <c:pt idx="341">
                  <c:v>5.5967358721904787</c:v>
                </c:pt>
                <c:pt idx="342">
                  <c:v>5.612600578012783</c:v>
                </c:pt>
                <c:pt idx="343">
                  <c:v>5.6305836211094782</c:v>
                </c:pt>
                <c:pt idx="344">
                  <c:v>5.6464536981126576</c:v>
                </c:pt>
                <c:pt idx="345">
                  <c:v>5.6644428306088033</c:v>
                </c:pt>
                <c:pt idx="346">
                  <c:v>5.6813767355018969</c:v>
                </c:pt>
                <c:pt idx="347">
                  <c:v>5.6983135084520198</c:v>
                </c:pt>
                <c:pt idx="348">
                  <c:v>5.715253150430839</c:v>
                </c:pt>
                <c:pt idx="349">
                  <c:v>5.7321956624105486</c:v>
                </c:pt>
                <c:pt idx="350">
                  <c:v>5.7491410453637899</c:v>
                </c:pt>
                <c:pt idx="351">
                  <c:v>5.7671486615748169</c:v>
                </c:pt>
                <c:pt idx="352">
                  <c:v>5.7830404280840497</c:v>
                </c:pt>
                <c:pt idx="353">
                  <c:v>5.7999944297988728</c:v>
                </c:pt>
                <c:pt idx="354">
                  <c:v>5.8169513063828377</c:v>
                </c:pt>
                <c:pt idx="355">
                  <c:v>5.8349711388471572</c:v>
                </c:pt>
                <c:pt idx="356">
                  <c:v>5.8519339479290133</c:v>
                </c:pt>
                <c:pt idx="357">
                  <c:v>5.8678391951035742</c:v>
                </c:pt>
                <c:pt idx="358">
                  <c:v>5.8848075809205431</c:v>
                </c:pt>
                <c:pt idx="359">
                  <c:v>5.9028396462242654</c:v>
                </c:pt>
                <c:pt idx="360">
                  <c:v>5.9187529927815756</c:v>
                </c:pt>
                <c:pt idx="361">
                  <c:v>5.9367911807353506</c:v>
                </c:pt>
                <c:pt idx="362">
                  <c:v>5.9527099314654102</c:v>
                </c:pt>
                <c:pt idx="363">
                  <c:v>5.9707542462284469</c:v>
                </c:pt>
                <c:pt idx="364">
                  <c:v>5.9877401055414365</c:v>
                </c:pt>
                <c:pt idx="365">
                  <c:v>6.0036669694163542</c:v>
                </c:pt>
                <c:pt idx="366">
                  <c:v>6.021720482201081</c:v>
                </c:pt>
                <c:pt idx="367">
                  <c:v>6.0376527594351614</c:v>
                </c:pt>
                <c:pt idx="368">
                  <c:v>6.0557124094457366</c:v>
                </c:pt>
                <c:pt idx="369">
                  <c:v>6.0727127069918803</c:v>
                </c:pt>
                <c:pt idx="370">
                  <c:v>6.0897158951306185</c:v>
                </c:pt>
                <c:pt idx="371">
                  <c:v>6.1067219748450805</c:v>
                </c:pt>
                <c:pt idx="372">
                  <c:v>6.1226678015902642</c:v>
                </c:pt>
                <c:pt idx="373">
                  <c:v>6.1407428129363577</c:v>
                </c:pt>
                <c:pt idx="374">
                  <c:v>6.1577575732819634</c:v>
                </c:pt>
                <c:pt idx="375">
                  <c:v>6.1747752291409492</c:v>
                </c:pt>
                <c:pt idx="376">
                  <c:v>6.1917957814989553</c:v>
                </c:pt>
                <c:pt idx="377">
                  <c:v>6.2088192313421739</c:v>
                </c:pt>
                <c:pt idx="378">
                  <c:v>6.2258455796572543</c:v>
                </c:pt>
                <c:pt idx="379">
                  <c:v>6.2428748274313941</c:v>
                </c:pt>
                <c:pt idx="380">
                  <c:v>6.2599069756522505</c:v>
                </c:pt>
                <c:pt idx="381">
                  <c:v>6.2769420253080339</c:v>
                </c:pt>
                <c:pt idx="382">
                  <c:v>6.2939799773874077</c:v>
                </c:pt>
                <c:pt idx="383">
                  <c:v>6.3110208328795947</c:v>
                </c:pt>
                <c:pt idx="384">
                  <c:v>6.3280645927742825</c:v>
                </c:pt>
                <c:pt idx="385">
                  <c:v>6.3451112580616673</c:v>
                </c:pt>
                <c:pt idx="386">
                  <c:v>6.3621608297324856</c:v>
                </c:pt>
                <c:pt idx="387">
                  <c:v>6.3792133087779366</c:v>
                </c:pt>
                <c:pt idx="388">
                  <c:v>6.3962686961897708</c:v>
                </c:pt>
                <c:pt idx="389">
                  <c:v>6.4133269929601999</c:v>
                </c:pt>
                <c:pt idx="390">
                  <c:v>6.4303882000819907</c:v>
                </c:pt>
                <c:pt idx="391">
                  <c:v>6.4474523185483843</c:v>
                </c:pt>
                <c:pt idx="392">
                  <c:v>6.4645193493531288</c:v>
                </c:pt>
                <c:pt idx="393">
                  <c:v>6.4815892934905168</c:v>
                </c:pt>
                <c:pt idx="394">
                  <c:v>6.4997293023968519</c:v>
                </c:pt>
                <c:pt idx="395">
                  <c:v>6.5157379257427968</c:v>
                </c:pt>
                <c:pt idx="396">
                  <c:v>6.5338841308340339</c:v>
                </c:pt>
                <c:pt idx="397">
                  <c:v>6.5498982232695679</c:v>
                </c:pt>
                <c:pt idx="398">
                  <c:v>6.5680506287800835</c:v>
                </c:pt>
                <c:pt idx="399">
                  <c:v>6.5851382563113887</c:v>
                </c:pt>
                <c:pt idx="400">
                  <c:v>6.6022288042118555</c:v>
                </c:pt>
                <c:pt idx="401">
                  <c:v>6.6193222734798844</c:v>
                </c:pt>
                <c:pt idx="402">
                  <c:v>6.6353500550021174</c:v>
                </c:pt>
                <c:pt idx="403">
                  <c:v>6.6535179801147439</c:v>
                </c:pt>
                <c:pt idx="404">
                  <c:v>6.6706202194808828</c:v>
                </c:pt>
                <c:pt idx="405">
                  <c:v>6.687725384213258</c:v>
                </c:pt>
                <c:pt idx="406">
                  <c:v>6.7048334753127934</c:v>
                </c:pt>
                <c:pt idx="407">
                  <c:v>6.7219444937809767</c:v>
                </c:pt>
                <c:pt idx="408">
                  <c:v>6.7390584406197576</c:v>
                </c:pt>
                <c:pt idx="409">
                  <c:v>6.7561753168316541</c:v>
                </c:pt>
                <c:pt idx="410">
                  <c:v>6.7732951234196594</c:v>
                </c:pt>
                <c:pt idx="411">
                  <c:v>6.7904178613872812</c:v>
                </c:pt>
                <c:pt idx="412">
                  <c:v>6.8075435317385828</c:v>
                </c:pt>
                <c:pt idx="413">
                  <c:v>6.8246721354780906</c:v>
                </c:pt>
                <c:pt idx="414">
                  <c:v>6.8428744921981739</c:v>
                </c:pt>
                <c:pt idx="415">
                  <c:v>6.8589381471425712</c:v>
                </c:pt>
                <c:pt idx="416">
                  <c:v>6.8760755570792309</c:v>
                </c:pt>
                <c:pt idx="417">
                  <c:v>6.8932159044274872</c:v>
                </c:pt>
                <c:pt idx="418">
                  <c:v>6.9114307431425939</c:v>
                </c:pt>
                <c:pt idx="419">
                  <c:v>6.9285771520835828</c:v>
                </c:pt>
                <c:pt idx="420">
                  <c:v>6.945726501522163</c:v>
                </c:pt>
                <c:pt idx="421">
                  <c:v>6.9628787924670741</c:v>
                </c:pt>
                <c:pt idx="422">
                  <c:v>6.9789617376106481</c:v>
                </c:pt>
                <c:pt idx="423">
                  <c:v>6.9971922029133351</c:v>
                </c:pt>
                <c:pt idx="424">
                  <c:v>7.0143533244347465</c:v>
                </c:pt>
                <c:pt idx="425">
                  <c:v>7.0315173915025602</c:v>
                </c:pt>
                <c:pt idx="426">
                  <c:v>7.0497574413377366</c:v>
                </c:pt>
                <c:pt idx="427">
                  <c:v>7.0658543663232622</c:v>
                </c:pt>
                <c:pt idx="428">
                  <c:v>7.0830272761003652</c:v>
                </c:pt>
                <c:pt idx="429">
                  <c:v>7.1012767246419459</c:v>
                </c:pt>
                <c:pt idx="430">
                  <c:v>7.1173819454524905</c:v>
                </c:pt>
                <c:pt idx="431">
                  <c:v>7.1356376651812461</c:v>
                </c:pt>
                <c:pt idx="432">
                  <c:v>7.151748421293874</c:v>
                </c:pt>
                <c:pt idx="433">
                  <c:v>7.1700104165213121</c:v>
                </c:pt>
                <c:pt idx="434">
                  <c:v>7.1872012237794953</c:v>
                </c:pt>
                <c:pt idx="435">
                  <c:v>7.2033202899831617</c:v>
                </c:pt>
                <c:pt idx="436">
                  <c:v>7.2215917065524282</c:v>
                </c:pt>
                <c:pt idx="437">
                  <c:v>7.2377163175811239</c:v>
                </c:pt>
                <c:pt idx="438">
                  <c:v>7.2559940204473126</c:v>
                </c:pt>
                <c:pt idx="439">
                  <c:v>7.2731996166098893</c:v>
                </c:pt>
                <c:pt idx="440">
                  <c:v>7.2893325520324836</c:v>
                </c:pt>
                <c:pt idx="441">
                  <c:v>7.307619692458764</c:v>
                </c:pt>
                <c:pt idx="442">
                  <c:v>7.3237581822539175</c:v>
                </c:pt>
                <c:pt idx="443">
                  <c:v>7.3420516198032528</c:v>
                </c:pt>
                <c:pt idx="444">
                  <c:v>7.3592720303373351</c:v>
                </c:pt>
                <c:pt idx="445">
                  <c:v>7.3764954068075745</c:v>
                </c:pt>
                <c:pt idx="446">
                  <c:v>7.3937217502357893</c:v>
                </c:pt>
                <c:pt idx="447">
                  <c:v>7.4098741427094437</c:v>
                </c:pt>
                <c:pt idx="448">
                  <c:v>7.4281833420562275</c:v>
                </c:pt>
                <c:pt idx="449">
                  <c:v>7.4464958942847117</c:v>
                </c:pt>
                <c:pt idx="450">
                  <c:v>7.4626568139839522</c:v>
                </c:pt>
                <c:pt idx="451">
                  <c:v>7.4798980075482762</c:v>
                </c:pt>
                <c:pt idx="452">
                  <c:v>7.4982200333689217</c:v>
                </c:pt>
                <c:pt idx="453">
                  <c:v>7.5143893150029673</c:v>
                </c:pt>
                <c:pt idx="454">
                  <c:v>7.5316394309449644</c:v>
                </c:pt>
                <c:pt idx="455">
                  <c:v>7.5488925230653621</c:v>
                </c:pt>
                <c:pt idx="456">
                  <c:v>7.5672271956001556</c:v>
                </c:pt>
                <c:pt idx="457">
                  <c:v>7.5844864293330163</c:v>
                </c:pt>
                <c:pt idx="458">
                  <c:v>7.600669666771033</c:v>
                </c:pt>
                <c:pt idx="459">
                  <c:v>7.6179346738817859</c:v>
                </c:pt>
                <c:pt idx="460">
                  <c:v>7.6352026623119658</c:v>
                </c:pt>
                <c:pt idx="461">
                  <c:v>7.6524736330914012</c:v>
                </c:pt>
                <c:pt idx="462">
                  <c:v>7.6708273084664063</c:v>
                </c:pt>
                <c:pt idx="463">
                  <c:v>7.6881044335957744</c:v>
                </c:pt>
                <c:pt idx="464">
                  <c:v>7.7053845442314737</c:v>
                </c:pt>
                <c:pt idx="465">
                  <c:v>7.7215873603163496</c:v>
                </c:pt>
                <c:pt idx="466">
                  <c:v>7.7399537261503584</c:v>
                </c:pt>
                <c:pt idx="467">
                  <c:v>7.7583234658379716</c:v>
                </c:pt>
                <c:pt idx="468">
                  <c:v>7.7745348624852912</c:v>
                </c:pt>
                <c:pt idx="469">
                  <c:v>7.7918299161430742</c:v>
                </c:pt>
                <c:pt idx="470">
                  <c:v>7.8091279615070786</c:v>
                </c:pt>
                <c:pt idx="471">
                  <c:v>7.8275104138861158</c:v>
                </c:pt>
                <c:pt idx="472">
                  <c:v>7.8448146329141917</c:v>
                </c:pt>
                <c:pt idx="473">
                  <c:v>7.861040058191139</c:v>
                </c:pt>
                <c:pt idx="474">
                  <c:v>7.8794320566417984</c:v>
                </c:pt>
                <c:pt idx="475">
                  <c:v>7.895663100171217</c:v>
                </c:pt>
                <c:pt idx="476">
                  <c:v>7.9129791175305071</c:v>
                </c:pt>
                <c:pt idx="477">
                  <c:v>7.9313806719725575</c:v>
                </c:pt>
                <c:pt idx="478">
                  <c:v>7.9476201501796782</c:v>
                </c:pt>
                <c:pt idx="479">
                  <c:v>7.9660280808012756</c:v>
                </c:pt>
                <c:pt idx="480">
                  <c:v>7.9822731869987686</c:v>
                </c:pt>
                <c:pt idx="481">
                  <c:v>7.9996042095724835</c:v>
                </c:pt>
                <c:pt idx="482">
                  <c:v>8.0180217127528124</c:v>
                </c:pt>
                <c:pt idx="483">
                  <c:v>8.0342752682538379</c:v>
                </c:pt>
                <c:pt idx="484">
                  <c:v>8.0526991586729686</c:v>
                </c:pt>
                <c:pt idx="485">
                  <c:v>8.0689583519276304</c:v>
                </c:pt>
                <c:pt idx="486">
                  <c:v>8.0873886340173211</c:v>
                </c:pt>
                <c:pt idx="487">
                  <c:v>8.1047378853322076</c:v>
                </c:pt>
                <c:pt idx="488">
                  <c:v>8.122090147134621</c:v>
                </c:pt>
                <c:pt idx="489">
                  <c:v>8.1394454204694959</c:v>
                </c:pt>
                <c:pt idx="490">
                  <c:v>8.1578886993027826</c:v>
                </c:pt>
                <c:pt idx="491">
                  <c:v>8.1741650059192246</c:v>
                </c:pt>
                <c:pt idx="492">
                  <c:v>8.1926146898850618</c:v>
                </c:pt>
                <c:pt idx="493">
                  <c:v>8.2099822083274372</c:v>
                </c:pt>
                <c:pt idx="494">
                  <c:v>8.2273527436007381</c:v>
                </c:pt>
                <c:pt idx="495">
                  <c:v>8.2447262967532122</c:v>
                </c:pt>
                <c:pt idx="496">
                  <c:v>8.2621028688336917</c:v>
                </c:pt>
                <c:pt idx="497">
                  <c:v>8.2794824608915079</c:v>
                </c:pt>
                <c:pt idx="498">
                  <c:v>8.296865073976587</c:v>
                </c:pt>
                <c:pt idx="499">
                  <c:v>8.3142507091393547</c:v>
                </c:pt>
                <c:pt idx="500">
                  <c:v>8.3316393674308333</c:v>
                </c:pt>
                <c:pt idx="501">
                  <c:v>8.3490310499025533</c:v>
                </c:pt>
                <c:pt idx="502">
                  <c:v>8.3675130273092932</c:v>
                </c:pt>
                <c:pt idx="503">
                  <c:v>8.3838234915956313</c:v>
                </c:pt>
                <c:pt idx="504">
                  <c:v>8.402311901046934</c:v>
                </c:pt>
                <c:pt idx="505">
                  <c:v>8.4197158800755645</c:v>
                </c:pt>
                <c:pt idx="506">
                  <c:v>8.4360348618073218</c:v>
                </c:pt>
                <c:pt idx="507">
                  <c:v>8.4534447114737254</c:v>
                </c:pt>
                <c:pt idx="508">
                  <c:v>8.4708575926965679</c:v>
                </c:pt>
                <c:pt idx="509">
                  <c:v>8.4882735065318204</c:v>
                </c:pt>
                <c:pt idx="510">
                  <c:v>8.5056924540359589</c:v>
                </c:pt>
                <c:pt idx="511">
                  <c:v>8.523114436266054</c:v>
                </c:pt>
                <c:pt idx="512">
                  <c:v>8.5416286187271986</c:v>
                </c:pt>
                <c:pt idx="513">
                  <c:v>8.557967509135036</c:v>
                </c:pt>
                <c:pt idx="514">
                  <c:v>8.5753986018908019</c:v>
                </c:pt>
                <c:pt idx="515">
                  <c:v>8.5939224677656032</c:v>
                </c:pt>
                <c:pt idx="516">
                  <c:v>8.6102699053411733</c:v>
                </c:pt>
                <c:pt idx="517">
                  <c:v>8.6288002324544699</c:v>
                </c:pt>
                <c:pt idx="518">
                  <c:v>8.6451533731115671</c:v>
                </c:pt>
                <c:pt idx="519">
                  <c:v>8.6636901659723726</c:v>
                </c:pt>
                <c:pt idx="520">
                  <c:v>8.6811396986963558</c:v>
                </c:pt>
                <c:pt idx="521">
                  <c:v>8.6975014014407179</c:v>
                </c:pt>
                <c:pt idx="522">
                  <c:v>8.7160479013874976</c:v>
                </c:pt>
                <c:pt idx="523">
                  <c:v>8.7324153171727747</c:v>
                </c:pt>
                <c:pt idx="524">
                  <c:v>8.7509682941602769</c:v>
                </c:pt>
                <c:pt idx="525">
                  <c:v>8.7684330644883559</c:v>
                </c:pt>
                <c:pt idx="526">
                  <c:v>8.7859008855312819</c:v>
                </c:pt>
                <c:pt idx="527">
                  <c:v>8.8033717583550022</c:v>
                </c:pt>
                <c:pt idx="528">
                  <c:v>8.8197534742125505</c:v>
                </c:pt>
                <c:pt idx="529">
                  <c:v>8.837230262897128</c:v>
                </c:pt>
                <c:pt idx="530">
                  <c:v>8.8558026981791453</c:v>
                </c:pt>
                <c:pt idx="531">
                  <c:v>8.8732857887970198</c:v>
                </c:pt>
                <c:pt idx="532">
                  <c:v>8.8907719365339428</c:v>
                </c:pt>
                <c:pt idx="533">
                  <c:v>8.9082611424592724</c:v>
                </c:pt>
                <c:pt idx="534">
                  <c:v>8.9257534076428762</c:v>
                </c:pt>
                <c:pt idx="535">
                  <c:v>8.9432487331552348</c:v>
                </c:pt>
                <c:pt idx="536">
                  <c:v>8.960747120067337</c:v>
                </c:pt>
                <c:pt idx="537">
                  <c:v>8.9782485694507894</c:v>
                </c:pt>
                <c:pt idx="538">
                  <c:v>8.9957530823777176</c:v>
                </c:pt>
                <c:pt idx="539">
                  <c:v>9.0132606599208156</c:v>
                </c:pt>
                <c:pt idx="540">
                  <c:v>9.0307713031533776</c:v>
                </c:pt>
                <c:pt idx="541">
                  <c:v>9.0482850131492079</c:v>
                </c:pt>
                <c:pt idx="542">
                  <c:v>9.0668966914836524</c:v>
                </c:pt>
                <c:pt idx="543">
                  <c:v>9.0833216377288775</c:v>
                </c:pt>
                <c:pt idx="544">
                  <c:v>9.1008445544632028</c:v>
                </c:pt>
                <c:pt idx="545">
                  <c:v>9.1194660184926963</c:v>
                </c:pt>
                <c:pt idx="546">
                  <c:v>9.1358996022012704</c:v>
                </c:pt>
                <c:pt idx="547">
                  <c:v>9.1534317353588914</c:v>
                </c:pt>
                <c:pt idx="548">
                  <c:v>9.1720629953791413</c:v>
                </c:pt>
                <c:pt idx="549">
                  <c:v>9.1896014704536988</c:v>
                </c:pt>
                <c:pt idx="550">
                  <c:v>9.2071430220489194</c:v>
                </c:pt>
                <c:pt idx="551">
                  <c:v>9.2235910217351069</c:v>
                </c:pt>
                <c:pt idx="552">
                  <c:v>9.2422353591200146</c:v>
                </c:pt>
                <c:pt idx="553">
                  <c:v>9.2597861467566531</c:v>
                </c:pt>
                <c:pt idx="554">
                  <c:v>9.2773400152354899</c:v>
                </c:pt>
                <c:pt idx="555">
                  <c:v>9.2948969656383031</c:v>
                </c:pt>
                <c:pt idx="556">
                  <c:v>9.3124569990474964</c:v>
                </c:pt>
                <c:pt idx="557">
                  <c:v>9.3300201165459953</c:v>
                </c:pt>
                <c:pt idx="558">
                  <c:v>9.3475863192173065</c:v>
                </c:pt>
                <c:pt idx="559">
                  <c:v>9.3651556081455389</c:v>
                </c:pt>
                <c:pt idx="560">
                  <c:v>9.383826360466351</c:v>
                </c:pt>
                <c:pt idx="561">
                  <c:v>9.4003034491119166</c:v>
                </c:pt>
                <c:pt idx="562">
                  <c:v>9.4178820033210968</c:v>
                </c:pt>
                <c:pt idx="563">
                  <c:v>9.4354636481292591</c:v>
                </c:pt>
                <c:pt idx="564">
                  <c:v>9.4541475333326712</c:v>
                </c:pt>
                <c:pt idx="565">
                  <c:v>9.4717355559346537</c:v>
                </c:pt>
                <c:pt idx="566">
                  <c:v>9.4882271370198925</c:v>
                </c:pt>
                <c:pt idx="567">
                  <c:v>9.506920884015992</c:v>
                </c:pt>
                <c:pt idx="568">
                  <c:v>9.5234182692178582</c:v>
                </c:pt>
                <c:pt idx="569">
                  <c:v>9.5410184804658176</c:v>
                </c:pt>
                <c:pt idx="570">
                  <c:v>9.5597220996706493</c:v>
                </c:pt>
                <c:pt idx="571">
                  <c:v>9.5762281987117053</c:v>
                </c:pt>
                <c:pt idx="572">
                  <c:v>9.5949384051838891</c:v>
                </c:pt>
                <c:pt idx="573">
                  <c:v>9.6114503185668809</c:v>
                </c:pt>
                <c:pt idx="574">
                  <c:v>9.6290660318286285</c:v>
                </c:pt>
                <c:pt idx="575">
                  <c:v>9.6477861279063806</c:v>
                </c:pt>
                <c:pt idx="576">
                  <c:v>9.6643067704868102</c:v>
                </c:pt>
                <c:pt idx="577">
                  <c:v>9.6830334654451224</c:v>
                </c:pt>
                <c:pt idx="578">
                  <c:v>9.6995599326198558</c:v>
                </c:pt>
                <c:pt idx="579">
                  <c:v>9.7182932311126144</c:v>
                </c:pt>
                <c:pt idx="580">
                  <c:v>9.7359277772340818</c:v>
                </c:pt>
                <c:pt idx="581">
                  <c:v>9.7524629890051404</c:v>
                </c:pt>
                <c:pt idx="582">
                  <c:v>9.7712062015363763</c:v>
                </c:pt>
                <c:pt idx="583">
                  <c:v>9.7899529278063717</c:v>
                </c:pt>
                <c:pt idx="584">
                  <c:v>9.8064970759032022</c:v>
                </c:pt>
                <c:pt idx="585">
                  <c:v>9.8241471846074973</c:v>
                </c:pt>
                <c:pt idx="586">
                  <c:v>9.8418004091251294</c:v>
                </c:pt>
                <c:pt idx="587">
                  <c:v>9.8594567505563635</c:v>
                </c:pt>
                <c:pt idx="588">
                  <c:v>9.8782200297703771</c:v>
                </c:pt>
                <c:pt idx="589">
                  <c:v>9.894778788563654</c:v>
                </c:pt>
                <c:pt idx="590">
                  <c:v>9.913548697143062</c:v>
                </c:pt>
                <c:pt idx="591">
                  <c:v>9.9301133074432624</c:v>
                </c:pt>
                <c:pt idx="592">
                  <c:v>9.9477852499670743</c:v>
                </c:pt>
                <c:pt idx="593">
                  <c:v>9.9665651113827032</c:v>
                </c:pt>
                <c:pt idx="594">
                  <c:v>9.9831385067016534</c:v>
                </c:pt>
                <c:pt idx="595">
                  <c:v>10.000819823121713</c:v>
                </c:pt>
                <c:pt idx="596">
                  <c:v>10.018504266384166</c:v>
                </c:pt>
                <c:pt idx="597">
                  <c:v>10.03619183759511</c:v>
                </c:pt>
                <c:pt idx="598">
                  <c:v>10.054988310547595</c:v>
                </c:pt>
                <c:pt idx="599">
                  <c:v>10.071576368289954</c:v>
                </c:pt>
                <c:pt idx="600">
                  <c:v>10.089273329989041</c:v>
                </c:pt>
                <c:pt idx="601">
                  <c:v>10.106973424067007</c:v>
                </c:pt>
                <c:pt idx="602">
                  <c:v>10.124676651632903</c:v>
                </c:pt>
                <c:pt idx="603">
                  <c:v>10.142383013796408</c:v>
                </c:pt>
                <c:pt idx="604">
                  <c:v>10.160092511667736</c:v>
                </c:pt>
                <c:pt idx="605">
                  <c:v>10.177805146357752</c:v>
                </c:pt>
                <c:pt idx="606">
                  <c:v>10.195520918977849</c:v>
                </c:pt>
                <c:pt idx="607">
                  <c:v>10.213239830640067</c:v>
                </c:pt>
                <c:pt idx="608">
                  <c:v>10.232069614983908</c:v>
                </c:pt>
                <c:pt idx="609">
                  <c:v>10.248687075541831</c:v>
                </c:pt>
                <c:pt idx="610">
                  <c:v>10.267523536337356</c:v>
                </c:pt>
                <c:pt idx="611">
                  <c:v>10.284146889970987</c:v>
                </c:pt>
                <c:pt idx="612">
                  <c:v>10.302990031954398</c:v>
                </c:pt>
                <c:pt idx="613">
                  <c:v>10.32072799789967</c:v>
                </c:pt>
                <c:pt idx="614">
                  <c:v>10.337360198988057</c:v>
                </c:pt>
                <c:pt idx="615">
                  <c:v>10.356213371644696</c:v>
                </c:pt>
                <c:pt idx="616">
                  <c:v>10.372851476270201</c:v>
                </c:pt>
                <c:pt idx="617">
                  <c:v>10.391711341977297</c:v>
                </c:pt>
                <c:pt idx="618">
                  <c:v>10.409465053659261</c:v>
                </c:pt>
                <c:pt idx="619">
                  <c:v>10.427221917843717</c:v>
                </c:pt>
                <c:pt idx="620">
                  <c:v>10.444981935650421</c:v>
                </c:pt>
                <c:pt idx="621">
                  <c:v>10.46274510819973</c:v>
                </c:pt>
                <c:pt idx="622">
                  <c:v>10.480511436612632</c:v>
                </c:pt>
                <c:pt idx="623">
                  <c:v>10.498280922010663</c:v>
                </c:pt>
                <c:pt idx="624">
                  <c:v>10.516053565516005</c:v>
                </c:pt>
                <c:pt idx="625">
                  <c:v>10.533829368251395</c:v>
                </c:pt>
                <c:pt idx="626">
                  <c:v>10.536051565782628</c:v>
                </c:pt>
              </c:numCache>
            </c:numRef>
          </c:xVal>
          <c:yVal>
            <c:numRef>
              <c:f>CHS_15Nov2015!$AY$27:$AY$653</c:f>
              <c:numCache>
                <c:formatCode>General</c:formatCode>
                <c:ptCount val="627"/>
                <c:pt idx="0">
                  <c:v>9.1999999999999998E-2</c:v>
                </c:pt>
                <c:pt idx="1">
                  <c:v>0.12199755999999999</c:v>
                </c:pt>
                <c:pt idx="2">
                  <c:v>0.29494690000000001</c:v>
                </c:pt>
                <c:pt idx="3">
                  <c:v>0.43785545999999997</c:v>
                </c:pt>
                <c:pt idx="4">
                  <c:v>0.60670256999999994</c:v>
                </c:pt>
                <c:pt idx="5">
                  <c:v>0.76750079999999998</c:v>
                </c:pt>
                <c:pt idx="6">
                  <c:v>0.88528234000000006</c:v>
                </c:pt>
                <c:pt idx="7">
                  <c:v>0.97705133999999993</c:v>
                </c:pt>
                <c:pt idx="8">
                  <c:v>1.0827859200000001</c:v>
                </c:pt>
                <c:pt idx="9">
                  <c:v>1.13953952</c:v>
                </c:pt>
                <c:pt idx="10">
                  <c:v>1.1872997300000001</c:v>
                </c:pt>
                <c:pt idx="11">
                  <c:v>1.2470016000000002</c:v>
                </c:pt>
                <c:pt idx="12">
                  <c:v>1.29671376</c:v>
                </c:pt>
                <c:pt idx="13">
                  <c:v>1.3264483199999999</c:v>
                </c:pt>
                <c:pt idx="14">
                  <c:v>1.3561732799999999</c:v>
                </c:pt>
                <c:pt idx="15">
                  <c:v>1.4088512399999999</c:v>
                </c:pt>
                <c:pt idx="16">
                  <c:v>1.4215942500000001</c:v>
                </c:pt>
                <c:pt idx="17">
                  <c:v>1.43930592</c:v>
                </c:pt>
                <c:pt idx="18">
                  <c:v>1.4759891999999999</c:v>
                </c:pt>
                <c:pt idx="19">
                  <c:v>1.49968352</c:v>
                </c:pt>
                <c:pt idx="20">
                  <c:v>1.4984459099999998</c:v>
                </c:pt>
                <c:pt idx="21">
                  <c:v>1.5231256799999999</c:v>
                </c:pt>
                <c:pt idx="22">
                  <c:v>1.5567516800000001</c:v>
                </c:pt>
                <c:pt idx="23">
                  <c:v>1.5535279099999999</c:v>
                </c:pt>
                <c:pt idx="24">
                  <c:v>1.5562674600000002</c:v>
                </c:pt>
                <c:pt idx="25">
                  <c:v>1.58291413</c:v>
                </c:pt>
                <c:pt idx="26">
                  <c:v>1.59261999</c:v>
                </c:pt>
                <c:pt idx="27">
                  <c:v>1.57545052</c:v>
                </c:pt>
                <c:pt idx="28">
                  <c:v>1.60106952</c:v>
                </c:pt>
                <c:pt idx="29">
                  <c:v>1.62868708</c:v>
                </c:pt>
                <c:pt idx="30">
                  <c:v>1.6204623599999999</c:v>
                </c:pt>
                <c:pt idx="31">
                  <c:v>1.6102497800000002</c:v>
                </c:pt>
                <c:pt idx="32">
                  <c:v>1.63883088</c:v>
                </c:pt>
                <c:pt idx="33">
                  <c:v>1.6435582799999999</c:v>
                </c:pt>
                <c:pt idx="34">
                  <c:v>1.6184257099999999</c:v>
                </c:pt>
                <c:pt idx="35">
                  <c:v>1.6470079199999998</c:v>
                </c:pt>
                <c:pt idx="36">
                  <c:v>1.6686199799999999</c:v>
                </c:pt>
                <c:pt idx="37">
                  <c:v>1.65741475</c:v>
                </c:pt>
                <c:pt idx="38">
                  <c:v>1.64422486</c:v>
                </c:pt>
                <c:pt idx="39">
                  <c:v>1.6767599100000001</c:v>
                </c:pt>
                <c:pt idx="40">
                  <c:v>1.6804819800000002</c:v>
                </c:pt>
                <c:pt idx="41">
                  <c:v>1.6573414799999999</c:v>
                </c:pt>
                <c:pt idx="42">
                  <c:v>1.67593328</c:v>
                </c:pt>
                <c:pt idx="43">
                  <c:v>1.6975326100000001</c:v>
                </c:pt>
                <c:pt idx="44">
                  <c:v>1.688321</c:v>
                </c:pt>
                <c:pt idx="45">
                  <c:v>1.67116851</c:v>
                </c:pt>
                <c:pt idx="46">
                  <c:v>1.7056475799999999</c:v>
                </c:pt>
                <c:pt idx="47">
                  <c:v>1.7053555199999999</c:v>
                </c:pt>
                <c:pt idx="48">
                  <c:v>1.68624051</c:v>
                </c:pt>
                <c:pt idx="49">
                  <c:v>1.69785952</c:v>
                </c:pt>
                <c:pt idx="50">
                  <c:v>1.7124854199999999</c:v>
                </c:pt>
                <c:pt idx="51">
                  <c:v>1.71022524</c:v>
                </c:pt>
                <c:pt idx="52">
                  <c:v>1.6940797999999999</c:v>
                </c:pt>
                <c:pt idx="53">
                  <c:v>1.7255406</c:v>
                </c:pt>
                <c:pt idx="54">
                  <c:v>1.7212787199999999</c:v>
                </c:pt>
                <c:pt idx="55">
                  <c:v>1.7081305099999999</c:v>
                </c:pt>
                <c:pt idx="56">
                  <c:v>1.7138020900000002</c:v>
                </c:pt>
                <c:pt idx="57">
                  <c:v>1.7234185600000003</c:v>
                </c:pt>
                <c:pt idx="58">
                  <c:v>1.7211759300000002</c:v>
                </c:pt>
                <c:pt idx="59">
                  <c:v>1.71297217</c:v>
                </c:pt>
                <c:pt idx="60">
                  <c:v>1.7384503499999997</c:v>
                </c:pt>
                <c:pt idx="61">
                  <c:v>1.7262846300000001</c:v>
                </c:pt>
                <c:pt idx="62">
                  <c:v>1.7240078400000001</c:v>
                </c:pt>
                <c:pt idx="63">
                  <c:v>1.7326575</c:v>
                </c:pt>
                <c:pt idx="64">
                  <c:v>1.73633722</c:v>
                </c:pt>
                <c:pt idx="65">
                  <c:v>1.7301179600000001</c:v>
                </c:pt>
                <c:pt idx="66">
                  <c:v>1.73082789</c:v>
                </c:pt>
                <c:pt idx="67">
                  <c:v>1.75031936</c:v>
                </c:pt>
                <c:pt idx="68">
                  <c:v>1.7391718199999999</c:v>
                </c:pt>
                <c:pt idx="69">
                  <c:v>1.7309600000000001</c:v>
                </c:pt>
                <c:pt idx="70">
                  <c:v>1.7465210200000001</c:v>
                </c:pt>
                <c:pt idx="71">
                  <c:v>1.7501936999999999</c:v>
                </c:pt>
                <c:pt idx="72">
                  <c:v>1.72913136</c:v>
                </c:pt>
                <c:pt idx="73">
                  <c:v>1.7436963599999999</c:v>
                </c:pt>
                <c:pt idx="74">
                  <c:v>1.7621745599999998</c:v>
                </c:pt>
                <c:pt idx="75">
                  <c:v>1.74708456</c:v>
                </c:pt>
                <c:pt idx="76">
                  <c:v>1.740856</c:v>
                </c:pt>
                <c:pt idx="77">
                  <c:v>1.7642822400000002</c:v>
                </c:pt>
                <c:pt idx="78">
                  <c:v>1.7679472000000001</c:v>
                </c:pt>
                <c:pt idx="79">
                  <c:v>1.7409977599999997</c:v>
                </c:pt>
                <c:pt idx="80">
                  <c:v>1.7555260800000001</c:v>
                </c:pt>
                <c:pt idx="81">
                  <c:v>1.7750035800000001</c:v>
                </c:pt>
                <c:pt idx="82">
                  <c:v>1.7608793600000001</c:v>
                </c:pt>
                <c:pt idx="83">
                  <c:v>1.7438346300000001</c:v>
                </c:pt>
                <c:pt idx="84">
                  <c:v>1.7701756800000001</c:v>
                </c:pt>
                <c:pt idx="85">
                  <c:v>1.76988864</c:v>
                </c:pt>
                <c:pt idx="86">
                  <c:v>1.74298647</c:v>
                </c:pt>
                <c:pt idx="87">
                  <c:v>1.76339712</c:v>
                </c:pt>
                <c:pt idx="88">
                  <c:v>1.78087854</c:v>
                </c:pt>
                <c:pt idx="89">
                  <c:v>1.7687404800000002</c:v>
                </c:pt>
                <c:pt idx="90">
                  <c:v>1.75268128</c:v>
                </c:pt>
                <c:pt idx="91">
                  <c:v>1.7829504</c:v>
                </c:pt>
                <c:pt idx="92">
                  <c:v>1.7856172800000001</c:v>
                </c:pt>
                <c:pt idx="93">
                  <c:v>1.7607132299999999</c:v>
                </c:pt>
                <c:pt idx="94">
                  <c:v>1.77223088</c:v>
                </c:pt>
                <c:pt idx="95">
                  <c:v>1.7936121599999999</c:v>
                </c:pt>
                <c:pt idx="96">
                  <c:v>1.7834909099999998</c:v>
                </c:pt>
                <c:pt idx="97">
                  <c:v>1.7654595199999998</c:v>
                </c:pt>
                <c:pt idx="98">
                  <c:v>1.7986632299999998</c:v>
                </c:pt>
                <c:pt idx="99">
                  <c:v>1.78852761</c:v>
                </c:pt>
                <c:pt idx="100">
                  <c:v>1.7734563200000002</c:v>
                </c:pt>
                <c:pt idx="101">
                  <c:v>1.7830261200000002</c:v>
                </c:pt>
                <c:pt idx="102">
                  <c:v>1.79354032</c:v>
                </c:pt>
                <c:pt idx="103">
                  <c:v>1.78736473</c:v>
                </c:pt>
                <c:pt idx="104">
                  <c:v>1.770354</c:v>
                </c:pt>
                <c:pt idx="105">
                  <c:v>1.79856544</c:v>
                </c:pt>
                <c:pt idx="106">
                  <c:v>1.7953414600000002</c:v>
                </c:pt>
                <c:pt idx="107">
                  <c:v>1.7832527</c:v>
                </c:pt>
                <c:pt idx="108">
                  <c:v>1.7888598000000002</c:v>
                </c:pt>
                <c:pt idx="109">
                  <c:v>1.79643044</c:v>
                </c:pt>
                <c:pt idx="110">
                  <c:v>1.7912068799999998</c:v>
                </c:pt>
                <c:pt idx="111">
                  <c:v>1.78503897</c:v>
                </c:pt>
                <c:pt idx="112">
                  <c:v>1.8093045000000001</c:v>
                </c:pt>
                <c:pt idx="113">
                  <c:v>1.7972247000000001</c:v>
                </c:pt>
                <c:pt idx="114">
                  <c:v>1.7930041800000001</c:v>
                </c:pt>
                <c:pt idx="115">
                  <c:v>1.80251136</c:v>
                </c:pt>
                <c:pt idx="116">
                  <c:v>1.80714401</c:v>
                </c:pt>
                <c:pt idx="117">
                  <c:v>1.7921094399999999</c:v>
                </c:pt>
                <c:pt idx="118">
                  <c:v>1.79772328</c:v>
                </c:pt>
                <c:pt idx="119">
                  <c:v>1.8190150199999999</c:v>
                </c:pt>
                <c:pt idx="120">
                  <c:v>1.8030044800000002</c:v>
                </c:pt>
                <c:pt idx="121">
                  <c:v>1.79586311</c:v>
                </c:pt>
                <c:pt idx="122">
                  <c:v>1.8083001599999999</c:v>
                </c:pt>
                <c:pt idx="123">
                  <c:v>1.81096503</c:v>
                </c:pt>
                <c:pt idx="124">
                  <c:v>1.7900643199999999</c:v>
                </c:pt>
                <c:pt idx="125">
                  <c:v>1.8044745600000001</c:v>
                </c:pt>
                <c:pt idx="126">
                  <c:v>1.8228186000000002</c:v>
                </c:pt>
                <c:pt idx="127">
                  <c:v>1.8068434</c:v>
                </c:pt>
                <c:pt idx="128">
                  <c:v>1.7938123899999998</c:v>
                </c:pt>
                <c:pt idx="129">
                  <c:v>1.8160486200000001</c:v>
                </c:pt>
                <c:pt idx="130">
                  <c:v>1.8196508800000002</c:v>
                </c:pt>
                <c:pt idx="131">
                  <c:v>1.7909750900000001</c:v>
                </c:pt>
                <c:pt idx="132">
                  <c:v>1.8083053499999999</c:v>
                </c:pt>
                <c:pt idx="133">
                  <c:v>1.8305243000000002</c:v>
                </c:pt>
                <c:pt idx="134">
                  <c:v>1.8145654200000001</c:v>
                </c:pt>
                <c:pt idx="135">
                  <c:v>1.79859328</c:v>
                </c:pt>
                <c:pt idx="136">
                  <c:v>1.8286482900000001</c:v>
                </c:pt>
                <c:pt idx="137">
                  <c:v>1.8283305599999999</c:v>
                </c:pt>
                <c:pt idx="138">
                  <c:v>1.80261987</c:v>
                </c:pt>
                <c:pt idx="139">
                  <c:v>1.81795328</c:v>
                </c:pt>
                <c:pt idx="140">
                  <c:v>1.8362332799999999</c:v>
                </c:pt>
                <c:pt idx="141">
                  <c:v>1.8232426499999999</c:v>
                </c:pt>
                <c:pt idx="142">
                  <c:v>1.8063091200000001</c:v>
                </c:pt>
                <c:pt idx="143">
                  <c:v>1.8353506199999998</c:v>
                </c:pt>
                <c:pt idx="144">
                  <c:v>1.8360084800000001</c:v>
                </c:pt>
                <c:pt idx="145">
                  <c:v>1.8093299200000001</c:v>
                </c:pt>
                <c:pt idx="146">
                  <c:v>1.82077384</c:v>
                </c:pt>
                <c:pt idx="147">
                  <c:v>1.8409663999999999</c:v>
                </c:pt>
                <c:pt idx="148">
                  <c:v>1.8309187499999999</c:v>
                </c:pt>
                <c:pt idx="149">
                  <c:v>1.81497888</c:v>
                </c:pt>
                <c:pt idx="150">
                  <c:v>1.8410377599999999</c:v>
                </c:pt>
                <c:pt idx="151">
                  <c:v>1.8348987999999999</c:v>
                </c:pt>
                <c:pt idx="152">
                  <c:v>1.8170327000000002</c:v>
                </c:pt>
                <c:pt idx="153">
                  <c:v>1.8294187499999999</c:v>
                </c:pt>
                <c:pt idx="154">
                  <c:v>1.8408251099999999</c:v>
                </c:pt>
                <c:pt idx="155">
                  <c:v>1.83660288</c:v>
                </c:pt>
                <c:pt idx="156">
                  <c:v>1.8226674899999999</c:v>
                </c:pt>
                <c:pt idx="157">
                  <c:v>1.8496698499999999</c:v>
                </c:pt>
                <c:pt idx="158">
                  <c:v>1.8425421</c:v>
                </c:pt>
                <c:pt idx="159">
                  <c:v>1.8324923999999998</c:v>
                </c:pt>
                <c:pt idx="160">
                  <c:v>1.8390135900000002</c:v>
                </c:pt>
                <c:pt idx="161">
                  <c:v>1.84553254</c:v>
                </c:pt>
                <c:pt idx="162">
                  <c:v>1.8364612499999999</c:v>
                </c:pt>
                <c:pt idx="163">
                  <c:v>1.83518556</c:v>
                </c:pt>
                <c:pt idx="164">
                  <c:v>1.8533887899999999</c:v>
                </c:pt>
                <c:pt idx="165">
                  <c:v>1.8423539199999999</c:v>
                </c:pt>
                <c:pt idx="166">
                  <c:v>1.8381756799999998</c:v>
                </c:pt>
                <c:pt idx="167">
                  <c:v>1.84858155</c:v>
                </c:pt>
                <c:pt idx="168">
                  <c:v>1.8521708699999999</c:v>
                </c:pt>
                <c:pt idx="169">
                  <c:v>1.8353231800000001</c:v>
                </c:pt>
                <c:pt idx="170">
                  <c:v>1.84475112</c:v>
                </c:pt>
                <c:pt idx="171">
                  <c:v>1.8658495799999999</c:v>
                </c:pt>
                <c:pt idx="172">
                  <c:v>1.8509529500000002</c:v>
                </c:pt>
                <c:pt idx="173">
                  <c:v>1.8399510799999999</c:v>
                </c:pt>
                <c:pt idx="174">
                  <c:v>1.8542333100000001</c:v>
                </c:pt>
                <c:pt idx="175">
                  <c:v>1.8549003599999998</c:v>
                </c:pt>
                <c:pt idx="176">
                  <c:v>1.8302948300000002</c:v>
                </c:pt>
                <c:pt idx="177">
                  <c:v>1.8484586999999999</c:v>
                </c:pt>
                <c:pt idx="178">
                  <c:v>1.8685791</c:v>
                </c:pt>
                <c:pt idx="179">
                  <c:v>1.85270771</c:v>
                </c:pt>
                <c:pt idx="180">
                  <c:v>1.8417175199999998</c:v>
                </c:pt>
                <c:pt idx="181">
                  <c:v>1.86278078</c:v>
                </c:pt>
                <c:pt idx="182">
                  <c:v>1.86538705</c:v>
                </c:pt>
                <c:pt idx="183">
                  <c:v>1.8388845999999999</c:v>
                </c:pt>
                <c:pt idx="184">
                  <c:v>1.8570064900000001</c:v>
                </c:pt>
                <c:pt idx="185">
                  <c:v>1.87611181</c:v>
                </c:pt>
                <c:pt idx="186">
                  <c:v>1.86417682</c:v>
                </c:pt>
                <c:pt idx="187">
                  <c:v>1.8473559999999998</c:v>
                </c:pt>
                <c:pt idx="188">
                  <c:v>1.87615406</c:v>
                </c:pt>
                <c:pt idx="189">
                  <c:v>1.87875441</c:v>
                </c:pt>
                <c:pt idx="190">
                  <c:v>1.85323047</c:v>
                </c:pt>
                <c:pt idx="191">
                  <c:v>1.8684384700000001</c:v>
                </c:pt>
                <c:pt idx="192">
                  <c:v>1.8855802500000001</c:v>
                </c:pt>
                <c:pt idx="193">
                  <c:v>1.8736569000000001</c:v>
                </c:pt>
                <c:pt idx="194">
                  <c:v>1.8558839500000002</c:v>
                </c:pt>
                <c:pt idx="195">
                  <c:v>1.88753408</c:v>
                </c:pt>
                <c:pt idx="196">
                  <c:v>1.88433545</c:v>
                </c:pt>
                <c:pt idx="197">
                  <c:v>1.8617452999999999</c:v>
                </c:pt>
                <c:pt idx="198">
                  <c:v>1.87015419</c:v>
                </c:pt>
                <c:pt idx="199">
                  <c:v>1.88243352</c:v>
                </c:pt>
                <c:pt idx="200">
                  <c:v>1.8772816299999999</c:v>
                </c:pt>
                <c:pt idx="201">
                  <c:v>1.86245124</c:v>
                </c:pt>
                <c:pt idx="202">
                  <c:v>1.8873074999999999</c:v>
                </c:pt>
                <c:pt idx="203">
                  <c:v>1.8821376000000001</c:v>
                </c:pt>
                <c:pt idx="204">
                  <c:v>1.86636537</c:v>
                </c:pt>
                <c:pt idx="205">
                  <c:v>1.8737956899999999</c:v>
                </c:pt>
                <c:pt idx="206">
                  <c:v>1.88122345</c:v>
                </c:pt>
                <c:pt idx="207">
                  <c:v>1.87895872</c:v>
                </c:pt>
                <c:pt idx="208">
                  <c:v>1.8670452799999999</c:v>
                </c:pt>
                <c:pt idx="209">
                  <c:v>1.8899571500000001</c:v>
                </c:pt>
                <c:pt idx="210">
                  <c:v>1.8799592000000001</c:v>
                </c:pt>
                <c:pt idx="211">
                  <c:v>1.8709697599999999</c:v>
                </c:pt>
                <c:pt idx="212">
                  <c:v>1.8793562500000001</c:v>
                </c:pt>
                <c:pt idx="213">
                  <c:v>1.8828899200000002</c:v>
                </c:pt>
                <c:pt idx="214">
                  <c:v>1.8739041999999999</c:v>
                </c:pt>
                <c:pt idx="215">
                  <c:v>1.8755059199999999</c:v>
                </c:pt>
                <c:pt idx="216">
                  <c:v>1.8935612100000001</c:v>
                </c:pt>
                <c:pt idx="217">
                  <c:v>1.8787462399999999</c:v>
                </c:pt>
                <c:pt idx="218">
                  <c:v>1.87553904</c:v>
                </c:pt>
                <c:pt idx="219">
                  <c:v>1.88779428</c:v>
                </c:pt>
                <c:pt idx="220">
                  <c:v>1.8893916800000001</c:v>
                </c:pt>
                <c:pt idx="221">
                  <c:v>1.86690735</c:v>
                </c:pt>
                <c:pt idx="222">
                  <c:v>1.8771894399999998</c:v>
                </c:pt>
                <c:pt idx="223">
                  <c:v>1.89906112</c:v>
                </c:pt>
                <c:pt idx="224">
                  <c:v>1.8871938100000001</c:v>
                </c:pt>
                <c:pt idx="225">
                  <c:v>1.8752912000000002</c:v>
                </c:pt>
                <c:pt idx="226">
                  <c:v>1.8942796500000001</c:v>
                </c:pt>
                <c:pt idx="227">
                  <c:v>1.8930013999999999</c:v>
                </c:pt>
                <c:pt idx="228">
                  <c:v>1.8656844799999999</c:v>
                </c:pt>
                <c:pt idx="229">
                  <c:v>1.8846451200000001</c:v>
                </c:pt>
                <c:pt idx="230">
                  <c:v>1.9045627200000002</c:v>
                </c:pt>
                <c:pt idx="231">
                  <c:v>1.8898180200000001</c:v>
                </c:pt>
                <c:pt idx="232">
                  <c:v>1.8740758399999999</c:v>
                </c:pt>
                <c:pt idx="233">
                  <c:v>1.9007251199999999</c:v>
                </c:pt>
                <c:pt idx="234">
                  <c:v>1.9013917499999999</c:v>
                </c:pt>
                <c:pt idx="235">
                  <c:v>1.87410432</c:v>
                </c:pt>
                <c:pt idx="236">
                  <c:v>1.8920783999999999</c:v>
                </c:pt>
                <c:pt idx="237">
                  <c:v>1.9100464000000001</c:v>
                </c:pt>
                <c:pt idx="238">
                  <c:v>1.8943355200000003</c:v>
                </c:pt>
                <c:pt idx="239">
                  <c:v>1.8776873599999999</c:v>
                </c:pt>
                <c:pt idx="240">
                  <c:v>1.9052465599999999</c:v>
                </c:pt>
                <c:pt idx="241">
                  <c:v>1.90591102</c:v>
                </c:pt>
                <c:pt idx="242">
                  <c:v>1.8844223999999998</c:v>
                </c:pt>
                <c:pt idx="243">
                  <c:v>1.8966054400000001</c:v>
                </c:pt>
                <c:pt idx="244">
                  <c:v>1.9135899199999999</c:v>
                </c:pt>
                <c:pt idx="245">
                  <c:v>1.9046227200000001</c:v>
                </c:pt>
                <c:pt idx="246">
                  <c:v>1.8851092199999999</c:v>
                </c:pt>
                <c:pt idx="247">
                  <c:v>1.9203393500000001</c:v>
                </c:pt>
                <c:pt idx="248">
                  <c:v>1.9199995200000002</c:v>
                </c:pt>
                <c:pt idx="249">
                  <c:v>1.9004930700000002</c:v>
                </c:pt>
                <c:pt idx="250">
                  <c:v>1.90879808</c:v>
                </c:pt>
                <c:pt idx="251">
                  <c:v>1.9219400199999999</c:v>
                </c:pt>
                <c:pt idx="252">
                  <c:v>1.9148808000000002</c:v>
                </c:pt>
                <c:pt idx="253">
                  <c:v>1.89824704</c:v>
                </c:pt>
                <c:pt idx="254">
                  <c:v>1.9247971199999998</c:v>
                </c:pt>
                <c:pt idx="255">
                  <c:v>1.9168012800000001</c:v>
                </c:pt>
                <c:pt idx="256">
                  <c:v>1.9059304000000001</c:v>
                </c:pt>
                <c:pt idx="257">
                  <c:v>1.9104076800000001</c:v>
                </c:pt>
                <c:pt idx="258">
                  <c:v>1.91774</c:v>
                </c:pt>
                <c:pt idx="259">
                  <c:v>1.9107289600000001</c:v>
                </c:pt>
                <c:pt idx="260">
                  <c:v>1.90561728</c:v>
                </c:pt>
                <c:pt idx="261">
                  <c:v>1.9292592</c:v>
                </c:pt>
                <c:pt idx="262">
                  <c:v>1.91648</c:v>
                </c:pt>
                <c:pt idx="263">
                  <c:v>1.9094335099999999</c:v>
                </c:pt>
                <c:pt idx="264">
                  <c:v>1.9177558399999999</c:v>
                </c:pt>
                <c:pt idx="265">
                  <c:v>1.92222432</c:v>
                </c:pt>
                <c:pt idx="266">
                  <c:v>1.9094544</c:v>
                </c:pt>
                <c:pt idx="267">
                  <c:v>1.9187097599999998</c:v>
                </c:pt>
                <c:pt idx="268">
                  <c:v>1.9365572100000001</c:v>
                </c:pt>
                <c:pt idx="269">
                  <c:v>1.9190255999999999</c:v>
                </c:pt>
                <c:pt idx="270">
                  <c:v>1.9110491200000002</c:v>
                </c:pt>
                <c:pt idx="271">
                  <c:v>1.9279520000000001</c:v>
                </c:pt>
                <c:pt idx="272">
                  <c:v>1.9324128</c:v>
                </c:pt>
                <c:pt idx="273">
                  <c:v>1.9072011800000002</c:v>
                </c:pt>
                <c:pt idx="274">
                  <c:v>1.9250721599999998</c:v>
                </c:pt>
                <c:pt idx="275">
                  <c:v>1.9476775500000001</c:v>
                </c:pt>
                <c:pt idx="276">
                  <c:v>1.930164</c:v>
                </c:pt>
                <c:pt idx="277">
                  <c:v>1.92312996</c:v>
                </c:pt>
                <c:pt idx="278">
                  <c:v>1.94192144</c:v>
                </c:pt>
                <c:pt idx="279">
                  <c:v>1.9406611200000001</c:v>
                </c:pt>
                <c:pt idx="280">
                  <c:v>1.9135660500000002</c:v>
                </c:pt>
                <c:pt idx="281">
                  <c:v>1.9313739599999999</c:v>
                </c:pt>
                <c:pt idx="282">
                  <c:v>1.94921623</c:v>
                </c:pt>
                <c:pt idx="283">
                  <c:v>1.9355214900000002</c:v>
                </c:pt>
                <c:pt idx="284">
                  <c:v>1.91992181</c:v>
                </c:pt>
                <c:pt idx="285">
                  <c:v>1.9434638</c:v>
                </c:pt>
                <c:pt idx="286">
                  <c:v>1.9421633000000003</c:v>
                </c:pt>
                <c:pt idx="287">
                  <c:v>1.9113226900000002</c:v>
                </c:pt>
                <c:pt idx="288">
                  <c:v>1.9272012000000001</c:v>
                </c:pt>
                <c:pt idx="289">
                  <c:v>1.9488381300000002</c:v>
                </c:pt>
                <c:pt idx="290">
                  <c:v>1.9361124999999997</c:v>
                </c:pt>
                <c:pt idx="291">
                  <c:v>1.9186029600000001</c:v>
                </c:pt>
                <c:pt idx="292">
                  <c:v>1.94595063</c:v>
                </c:pt>
                <c:pt idx="293">
                  <c:v>1.9427438799999999</c:v>
                </c:pt>
                <c:pt idx="294">
                  <c:v>1.9233759799999999</c:v>
                </c:pt>
                <c:pt idx="295">
                  <c:v>1.9344884999999998</c:v>
                </c:pt>
                <c:pt idx="296">
                  <c:v>1.9560573399999999</c:v>
                </c:pt>
                <c:pt idx="297">
                  <c:v>1.9443178299999999</c:v>
                </c:pt>
                <c:pt idx="298">
                  <c:v>1.92875175</c:v>
                </c:pt>
                <c:pt idx="299">
                  <c:v>1.9560447399999998</c:v>
                </c:pt>
                <c:pt idx="300">
                  <c:v>1.9518869999999997</c:v>
                </c:pt>
                <c:pt idx="301">
                  <c:v>1.93537534</c:v>
                </c:pt>
                <c:pt idx="302">
                  <c:v>1.9436368599999998</c:v>
                </c:pt>
                <c:pt idx="303">
                  <c:v>1.95185466</c:v>
                </c:pt>
                <c:pt idx="304">
                  <c:v>1.9467894599999997</c:v>
                </c:pt>
                <c:pt idx="305">
                  <c:v>1.9340742199999998</c:v>
                </c:pt>
                <c:pt idx="306">
                  <c:v>1.9575284399999999</c:v>
                </c:pt>
                <c:pt idx="307">
                  <c:v>1.9495909999999999</c:v>
                </c:pt>
                <c:pt idx="308">
                  <c:v>1.9397544000000002</c:v>
                </c:pt>
                <c:pt idx="309">
                  <c:v>1.94230053</c:v>
                </c:pt>
                <c:pt idx="310">
                  <c:v>1.948607</c:v>
                </c:pt>
                <c:pt idx="311">
                  <c:v>1.9378248200000001</c:v>
                </c:pt>
                <c:pt idx="312">
                  <c:v>1.9327678199999998</c:v>
                </c:pt>
                <c:pt idx="313">
                  <c:v>1.9571236000000001</c:v>
                </c:pt>
                <c:pt idx="314">
                  <c:v>1.9444453000000002</c:v>
                </c:pt>
                <c:pt idx="315">
                  <c:v>1.93841934</c:v>
                </c:pt>
                <c:pt idx="316">
                  <c:v>1.94853816</c:v>
                </c:pt>
                <c:pt idx="317">
                  <c:v>1.9510786500000001</c:v>
                </c:pt>
                <c:pt idx="318">
                  <c:v>1.9355411400000002</c:v>
                </c:pt>
                <c:pt idx="319">
                  <c:v>1.9437568000000001</c:v>
                </c:pt>
                <c:pt idx="320">
                  <c:v>1.9652547400000002</c:v>
                </c:pt>
                <c:pt idx="321">
                  <c:v>1.9525686599999998</c:v>
                </c:pt>
                <c:pt idx="322">
                  <c:v>1.9427737600000001</c:v>
                </c:pt>
                <c:pt idx="323">
                  <c:v>1.9623637399999998</c:v>
                </c:pt>
                <c:pt idx="324">
                  <c:v>1.9629809999999999</c:v>
                </c:pt>
                <c:pt idx="325">
                  <c:v>1.9361018799999998</c:v>
                </c:pt>
                <c:pt idx="326">
                  <c:v>1.95376617</c:v>
                </c:pt>
                <c:pt idx="327">
                  <c:v>1.9714656000000002</c:v>
                </c:pt>
                <c:pt idx="328">
                  <c:v>1.9540542999999999</c:v>
                </c:pt>
                <c:pt idx="329">
                  <c:v>1.9376374999999999</c:v>
                </c:pt>
                <c:pt idx="330">
                  <c:v>1.9600464599999998</c:v>
                </c:pt>
                <c:pt idx="331">
                  <c:v>1.9606418999999997</c:v>
                </c:pt>
                <c:pt idx="332">
                  <c:v>1.9319207999999999</c:v>
                </c:pt>
                <c:pt idx="333">
                  <c:v>1.9495641500000001</c:v>
                </c:pt>
                <c:pt idx="334">
                  <c:v>1.9700826999999999</c:v>
                </c:pt>
                <c:pt idx="335">
                  <c:v>1.95365856</c:v>
                </c:pt>
                <c:pt idx="336">
                  <c:v>1.9400584999999999</c:v>
                </c:pt>
                <c:pt idx="337">
                  <c:v>1.9671705900000001</c:v>
                </c:pt>
                <c:pt idx="338">
                  <c:v>1.9658918999999999</c:v>
                </c:pt>
                <c:pt idx="339">
                  <c:v>1.9390949999999998</c:v>
                </c:pt>
                <c:pt idx="340">
                  <c:v>1.9510409900000001</c:v>
                </c:pt>
                <c:pt idx="341">
                  <c:v>1.9696223100000003</c:v>
                </c:pt>
                <c:pt idx="342">
                  <c:v>1.9645827599999999</c:v>
                </c:pt>
                <c:pt idx="343">
                  <c:v>1.9481602499999999</c:v>
                </c:pt>
                <c:pt idx="344">
                  <c:v>1.9743139000000001</c:v>
                </c:pt>
                <c:pt idx="345">
                  <c:v>1.9758486300000002</c:v>
                </c:pt>
                <c:pt idx="346">
                  <c:v>1.9518948199999999</c:v>
                </c:pt>
                <c:pt idx="347">
                  <c:v>1.9628995799999998</c:v>
                </c:pt>
                <c:pt idx="348">
                  <c:v>1.98051165</c:v>
                </c:pt>
                <c:pt idx="349">
                  <c:v>1.9735660999999998</c:v>
                </c:pt>
                <c:pt idx="350">
                  <c:v>1.95718149</c:v>
                </c:pt>
                <c:pt idx="351">
                  <c:v>1.9842039199999999</c:v>
                </c:pt>
                <c:pt idx="352">
                  <c:v>1.9744505200000002</c:v>
                </c:pt>
                <c:pt idx="353">
                  <c:v>1.9590174</c:v>
                </c:pt>
                <c:pt idx="354">
                  <c:v>1.9671766500000001</c:v>
                </c:pt>
                <c:pt idx="355">
                  <c:v>1.9762554000000003</c:v>
                </c:pt>
                <c:pt idx="356">
                  <c:v>1.9702612399999999</c:v>
                </c:pt>
                <c:pt idx="357">
                  <c:v>1.9595747799999998</c:v>
                </c:pt>
                <c:pt idx="358">
                  <c:v>1.9790421500000002</c:v>
                </c:pt>
                <c:pt idx="359">
                  <c:v>1.9711438800000001</c:v>
                </c:pt>
                <c:pt idx="360">
                  <c:v>1.9642325199999999</c:v>
                </c:pt>
                <c:pt idx="361">
                  <c:v>1.9733018399999998</c:v>
                </c:pt>
                <c:pt idx="362">
                  <c:v>1.9758143699999999</c:v>
                </c:pt>
                <c:pt idx="363">
                  <c:v>1.9632113600000001</c:v>
                </c:pt>
                <c:pt idx="364">
                  <c:v>1.9628779200000002</c:v>
                </c:pt>
                <c:pt idx="365">
                  <c:v>1.98516684</c:v>
                </c:pt>
                <c:pt idx="366">
                  <c:v>1.97350976</c:v>
                </c:pt>
                <c:pt idx="367">
                  <c:v>1.9666054899999998</c:v>
                </c:pt>
                <c:pt idx="368">
                  <c:v>1.976604</c:v>
                </c:pt>
                <c:pt idx="369">
                  <c:v>1.97815016</c:v>
                </c:pt>
                <c:pt idx="370">
                  <c:v>1.9571136</c:v>
                </c:pt>
                <c:pt idx="371">
                  <c:v>1.96901068</c:v>
                </c:pt>
                <c:pt idx="372">
                  <c:v>1.99127137</c:v>
                </c:pt>
                <c:pt idx="373">
                  <c:v>1.9749239999999999</c:v>
                </c:pt>
                <c:pt idx="374">
                  <c:v>1.9670657600000001</c:v>
                </c:pt>
                <c:pt idx="375">
                  <c:v>1.9845933200000001</c:v>
                </c:pt>
                <c:pt idx="376">
                  <c:v>1.9851955200000002</c:v>
                </c:pt>
                <c:pt idx="377">
                  <c:v>1.9557237999999999</c:v>
                </c:pt>
                <c:pt idx="378">
                  <c:v>1.97512328</c:v>
                </c:pt>
                <c:pt idx="379">
                  <c:v>1.9926370799999999</c:v>
                </c:pt>
                <c:pt idx="380">
                  <c:v>1.9772686000000002</c:v>
                </c:pt>
                <c:pt idx="381">
                  <c:v>1.9637835600000002</c:v>
                </c:pt>
                <c:pt idx="382">
                  <c:v>1.9869240000000001</c:v>
                </c:pt>
                <c:pt idx="383">
                  <c:v>1.9884631199999998</c:v>
                </c:pt>
                <c:pt idx="384">
                  <c:v>1.9599638399999999</c:v>
                </c:pt>
                <c:pt idx="385">
                  <c:v>1.9793386800000001</c:v>
                </c:pt>
                <c:pt idx="386">
                  <c:v>1.9968300800000001</c:v>
                </c:pt>
                <c:pt idx="387">
                  <c:v>1.9796019999999999</c:v>
                </c:pt>
                <c:pt idx="388">
                  <c:v>1.96237968</c:v>
                </c:pt>
                <c:pt idx="389">
                  <c:v>1.99393288</c:v>
                </c:pt>
                <c:pt idx="390">
                  <c:v>1.9935927199999999</c:v>
                </c:pt>
                <c:pt idx="391">
                  <c:v>1.9670008799999998</c:v>
                </c:pt>
                <c:pt idx="392">
                  <c:v>1.9816635999999999</c:v>
                </c:pt>
                <c:pt idx="393">
                  <c:v>2.0000701599999999</c:v>
                </c:pt>
                <c:pt idx="394">
                  <c:v>1.9893996100000002</c:v>
                </c:pt>
                <c:pt idx="395">
                  <c:v>1.9731535199999999</c:v>
                </c:pt>
                <c:pt idx="396">
                  <c:v>1.9990244999999998</c:v>
                </c:pt>
                <c:pt idx="397">
                  <c:v>1.9968312000000001</c:v>
                </c:pt>
                <c:pt idx="398">
                  <c:v>1.9768037300000001</c:v>
                </c:pt>
                <c:pt idx="399">
                  <c:v>1.9848923999999999</c:v>
                </c:pt>
                <c:pt idx="400">
                  <c:v>1.9985948499999997</c:v>
                </c:pt>
                <c:pt idx="401">
                  <c:v>1.9917016000000003</c:v>
                </c:pt>
                <c:pt idx="402">
                  <c:v>1.9801527999999999</c:v>
                </c:pt>
                <c:pt idx="403">
                  <c:v>2.0031838299999998</c:v>
                </c:pt>
                <c:pt idx="404">
                  <c:v>1.99629298</c:v>
                </c:pt>
                <c:pt idx="405">
                  <c:v>1.9856631300000001</c:v>
                </c:pt>
                <c:pt idx="406">
                  <c:v>1.9918695</c:v>
                </c:pt>
                <c:pt idx="407">
                  <c:v>2.00274858</c:v>
                </c:pt>
                <c:pt idx="408">
                  <c:v>1.9986665400000001</c:v>
                </c:pt>
                <c:pt idx="409">
                  <c:v>1.9861737500000001</c:v>
                </c:pt>
                <c:pt idx="410">
                  <c:v>2.0082619899999998</c:v>
                </c:pt>
                <c:pt idx="411">
                  <c:v>1.9939028999999999</c:v>
                </c:pt>
                <c:pt idx="412">
                  <c:v>1.9926272699999998</c:v>
                </c:pt>
                <c:pt idx="413">
                  <c:v>2.0006922600000001</c:v>
                </c:pt>
                <c:pt idx="414">
                  <c:v>2.0040635600000001</c:v>
                </c:pt>
                <c:pt idx="415">
                  <c:v>1.9906697200000001</c:v>
                </c:pt>
                <c:pt idx="416">
                  <c:v>1.9940628</c:v>
                </c:pt>
                <c:pt idx="417">
                  <c:v>2.01332223</c:v>
                </c:pt>
                <c:pt idx="418">
                  <c:v>1.9989572399999997</c:v>
                </c:pt>
                <c:pt idx="419">
                  <c:v>1.99394922</c:v>
                </c:pt>
                <c:pt idx="420">
                  <c:v>2.0076008000000001</c:v>
                </c:pt>
                <c:pt idx="421">
                  <c:v>2.0072564800000001</c:v>
                </c:pt>
                <c:pt idx="422">
                  <c:v>1.9845515200000001</c:v>
                </c:pt>
                <c:pt idx="423">
                  <c:v>2.0000409000000001</c:v>
                </c:pt>
                <c:pt idx="424">
                  <c:v>2.0192751599999998</c:v>
                </c:pt>
                <c:pt idx="425">
                  <c:v>2.0068113000000003</c:v>
                </c:pt>
                <c:pt idx="426">
                  <c:v>1.9933982699999999</c:v>
                </c:pt>
                <c:pt idx="427">
                  <c:v>2.0126448000000003</c:v>
                </c:pt>
                <c:pt idx="428">
                  <c:v>2.0122992000000002</c:v>
                </c:pt>
                <c:pt idx="429">
                  <c:v>1.98678285</c:v>
                </c:pt>
                <c:pt idx="430">
                  <c:v>2.0069515</c:v>
                </c:pt>
                <c:pt idx="431">
                  <c:v>2.0289322699999999</c:v>
                </c:pt>
                <c:pt idx="432">
                  <c:v>2.0127787599999998</c:v>
                </c:pt>
                <c:pt idx="433">
                  <c:v>1.99658745</c:v>
                </c:pt>
                <c:pt idx="434">
                  <c:v>2.0176492000000001</c:v>
                </c:pt>
                <c:pt idx="435">
                  <c:v>2.0173240000000003</c:v>
                </c:pt>
                <c:pt idx="436">
                  <c:v>1.9946275200000001</c:v>
                </c:pt>
                <c:pt idx="437">
                  <c:v>2.0101189800000001</c:v>
                </c:pt>
                <c:pt idx="438">
                  <c:v>2.0302118299999998</c:v>
                </c:pt>
                <c:pt idx="439">
                  <c:v>2.0168446500000003</c:v>
                </c:pt>
                <c:pt idx="440">
                  <c:v>1.9997846999999997</c:v>
                </c:pt>
                <c:pt idx="441">
                  <c:v>2.0282344599999997</c:v>
                </c:pt>
                <c:pt idx="442">
                  <c:v>2.0241896399999999</c:v>
                </c:pt>
                <c:pt idx="443">
                  <c:v>1.99965992</c:v>
                </c:pt>
                <c:pt idx="444">
                  <c:v>2.00953515</c:v>
                </c:pt>
                <c:pt idx="445">
                  <c:v>2.0268379799999998</c:v>
                </c:pt>
                <c:pt idx="446">
                  <c:v>2.0162728300000001</c:v>
                </c:pt>
                <c:pt idx="447">
                  <c:v>1.9992327399999998</c:v>
                </c:pt>
                <c:pt idx="448">
                  <c:v>2.02579062</c:v>
                </c:pt>
                <c:pt idx="449">
                  <c:v>2.0226349599999995</c:v>
                </c:pt>
                <c:pt idx="450">
                  <c:v>2.00281822</c:v>
                </c:pt>
                <c:pt idx="451">
                  <c:v>2.0080405200000002</c:v>
                </c:pt>
                <c:pt idx="452">
                  <c:v>2.0234445600000002</c:v>
                </c:pt>
                <c:pt idx="453">
                  <c:v>2.0147689200000003</c:v>
                </c:pt>
                <c:pt idx="454">
                  <c:v>2.0079292500000001</c:v>
                </c:pt>
                <c:pt idx="455">
                  <c:v>2.0344742599999996</c:v>
                </c:pt>
                <c:pt idx="456">
                  <c:v>2.0285385599999999</c:v>
                </c:pt>
                <c:pt idx="457">
                  <c:v>2.0189188799999997</c:v>
                </c:pt>
                <c:pt idx="458">
                  <c:v>2.0241530400000003</c:v>
                </c:pt>
                <c:pt idx="459">
                  <c:v>2.0312168000000002</c:v>
                </c:pt>
                <c:pt idx="460">
                  <c:v>2.0253071400000002</c:v>
                </c:pt>
                <c:pt idx="461">
                  <c:v>2.0175467399999998</c:v>
                </c:pt>
                <c:pt idx="462">
                  <c:v>2.0347735199999999</c:v>
                </c:pt>
                <c:pt idx="463">
                  <c:v>2.0223840000000002</c:v>
                </c:pt>
                <c:pt idx="464">
                  <c:v>2.0174053599999997</c:v>
                </c:pt>
                <c:pt idx="465">
                  <c:v>2.0272611</c:v>
                </c:pt>
                <c:pt idx="466">
                  <c:v>2.0287398400000001</c:v>
                </c:pt>
                <c:pt idx="467">
                  <c:v>2.0144869500000002</c:v>
                </c:pt>
                <c:pt idx="468">
                  <c:v>2.0206368000000001</c:v>
                </c:pt>
                <c:pt idx="469">
                  <c:v>2.0378631199999999</c:v>
                </c:pt>
                <c:pt idx="470">
                  <c:v>2.0217876800000001</c:v>
                </c:pt>
                <c:pt idx="471">
                  <c:v>2.0177172200000002</c:v>
                </c:pt>
                <c:pt idx="472">
                  <c:v>2.0293872499999996</c:v>
                </c:pt>
                <c:pt idx="473">
                  <c:v>2.0327555999999998</c:v>
                </c:pt>
                <c:pt idx="474">
                  <c:v>2.00742756</c:v>
                </c:pt>
                <c:pt idx="475">
                  <c:v>2.0209629599999999</c:v>
                </c:pt>
                <c:pt idx="476">
                  <c:v>2.0409392799999999</c:v>
                </c:pt>
                <c:pt idx="477">
                  <c:v>2.0276312499999998</c:v>
                </c:pt>
                <c:pt idx="478">
                  <c:v>2.0171424</c:v>
                </c:pt>
                <c:pt idx="479">
                  <c:v>2.03708658</c:v>
                </c:pt>
                <c:pt idx="480">
                  <c:v>2.0339858399999997</c:v>
                </c:pt>
                <c:pt idx="481">
                  <c:v>2.0068628799999999</c:v>
                </c:pt>
                <c:pt idx="482">
                  <c:v>2.0221834499999995</c:v>
                </c:pt>
                <c:pt idx="483">
                  <c:v>2.0440019999999999</c:v>
                </c:pt>
                <c:pt idx="484">
                  <c:v>2.0316312600000002</c:v>
                </c:pt>
                <c:pt idx="485">
                  <c:v>2.0165412799999998</c:v>
                </c:pt>
                <c:pt idx="486">
                  <c:v>2.04107203</c:v>
                </c:pt>
                <c:pt idx="487">
                  <c:v>2.04256225</c:v>
                </c:pt>
                <c:pt idx="488">
                  <c:v>2.0163921299999998</c:v>
                </c:pt>
                <c:pt idx="489">
                  <c:v>2.0317133200000002</c:v>
                </c:pt>
                <c:pt idx="490">
                  <c:v>2.0525368199999998</c:v>
                </c:pt>
                <c:pt idx="491">
                  <c:v>2.0374586099999998</c:v>
                </c:pt>
                <c:pt idx="492">
                  <c:v>2.0214199600000002</c:v>
                </c:pt>
                <c:pt idx="493">
                  <c:v>2.0477831399999999</c:v>
                </c:pt>
                <c:pt idx="494">
                  <c:v>2.0437433799999996</c:v>
                </c:pt>
                <c:pt idx="495">
                  <c:v>2.02405028</c:v>
                </c:pt>
                <c:pt idx="496">
                  <c:v>2.0310641999999999</c:v>
                </c:pt>
                <c:pt idx="497">
                  <c:v>2.0463604200000001</c:v>
                </c:pt>
                <c:pt idx="498">
                  <c:v>2.0386416999999999</c:v>
                </c:pt>
                <c:pt idx="499">
                  <c:v>2.0208031200000001</c:v>
                </c:pt>
                <c:pt idx="500">
                  <c:v>2.0471335000000002</c:v>
                </c:pt>
                <c:pt idx="501">
                  <c:v>2.0458576000000002</c:v>
                </c:pt>
                <c:pt idx="502">
                  <c:v>2.0289243799999999</c:v>
                </c:pt>
                <c:pt idx="503">
                  <c:v>2.0359501200000003</c:v>
                </c:pt>
                <c:pt idx="504">
                  <c:v>2.0447678400000004</c:v>
                </c:pt>
                <c:pt idx="505">
                  <c:v>2.0361387500000001</c:v>
                </c:pt>
                <c:pt idx="506">
                  <c:v>2.0256964000000002</c:v>
                </c:pt>
                <c:pt idx="507">
                  <c:v>2.0492361999999997</c:v>
                </c:pt>
                <c:pt idx="508">
                  <c:v>2.0433667200000003</c:v>
                </c:pt>
                <c:pt idx="509">
                  <c:v>2.0365805400000001</c:v>
                </c:pt>
                <c:pt idx="510">
                  <c:v>2.0398996600000001</c:v>
                </c:pt>
                <c:pt idx="511">
                  <c:v>2.0487272999999999</c:v>
                </c:pt>
                <c:pt idx="512">
                  <c:v>2.0391667300000003</c:v>
                </c:pt>
                <c:pt idx="513">
                  <c:v>2.0369976199999997</c:v>
                </c:pt>
                <c:pt idx="514">
                  <c:v>2.0568346200000001</c:v>
                </c:pt>
                <c:pt idx="515">
                  <c:v>2.0436065499999998</c:v>
                </c:pt>
                <c:pt idx="516">
                  <c:v>2.0386850000000001</c:v>
                </c:pt>
                <c:pt idx="517">
                  <c:v>2.04931522</c:v>
                </c:pt>
                <c:pt idx="518">
                  <c:v>2.0498973</c:v>
                </c:pt>
                <c:pt idx="519">
                  <c:v>2.0320941600000002</c:v>
                </c:pt>
                <c:pt idx="520">
                  <c:v>2.0436586499999998</c:v>
                </c:pt>
                <c:pt idx="521">
                  <c:v>2.0598248999999997</c:v>
                </c:pt>
                <c:pt idx="522">
                  <c:v>2.0475280200000001</c:v>
                </c:pt>
                <c:pt idx="523">
                  <c:v>2.0361963599999999</c:v>
                </c:pt>
                <c:pt idx="524">
                  <c:v>2.0523104000000001</c:v>
                </c:pt>
                <c:pt idx="525">
                  <c:v>2.0565322500000001</c:v>
                </c:pt>
                <c:pt idx="526">
                  <c:v>2.0286963499999997</c:v>
                </c:pt>
                <c:pt idx="527">
                  <c:v>2.0420779000000002</c:v>
                </c:pt>
                <c:pt idx="528">
                  <c:v>2.0618861599999998</c:v>
                </c:pt>
                <c:pt idx="529">
                  <c:v>2.0432174400000003</c:v>
                </c:pt>
                <c:pt idx="530">
                  <c:v>2.0355160000000003</c:v>
                </c:pt>
                <c:pt idx="531">
                  <c:v>2.0580374099999998</c:v>
                </c:pt>
                <c:pt idx="532">
                  <c:v>2.0576775700000001</c:v>
                </c:pt>
                <c:pt idx="533">
                  <c:v>2.0326189399999999</c:v>
                </c:pt>
                <c:pt idx="534">
                  <c:v>2.0487264000000001</c:v>
                </c:pt>
                <c:pt idx="535">
                  <c:v>2.06574255</c:v>
                </c:pt>
                <c:pt idx="536">
                  <c:v>2.0544096299999999</c:v>
                </c:pt>
                <c:pt idx="537">
                  <c:v>2.03393925</c:v>
                </c:pt>
                <c:pt idx="538">
                  <c:v>2.06283029</c:v>
                </c:pt>
                <c:pt idx="539">
                  <c:v>2.0615553599999998</c:v>
                </c:pt>
                <c:pt idx="540">
                  <c:v>2.0356122000000001</c:v>
                </c:pt>
                <c:pt idx="541">
                  <c:v>2.0498715600000001</c:v>
                </c:pt>
                <c:pt idx="542">
                  <c:v>2.0659298399999999</c:v>
                </c:pt>
                <c:pt idx="543">
                  <c:v>2.0564588399999999</c:v>
                </c:pt>
                <c:pt idx="544">
                  <c:v>2.0387513300000002</c:v>
                </c:pt>
                <c:pt idx="545">
                  <c:v>2.0648440799999999</c:v>
                </c:pt>
                <c:pt idx="546">
                  <c:v>2.0626793999999999</c:v>
                </c:pt>
                <c:pt idx="547">
                  <c:v>2.0440672000000002</c:v>
                </c:pt>
                <c:pt idx="548">
                  <c:v>2.0518976400000004</c:v>
                </c:pt>
                <c:pt idx="549">
                  <c:v>2.0697818000000003</c:v>
                </c:pt>
                <c:pt idx="550">
                  <c:v>2.0612103999999998</c:v>
                </c:pt>
                <c:pt idx="551">
                  <c:v>2.0435454900000001</c:v>
                </c:pt>
                <c:pt idx="552">
                  <c:v>2.06595752</c:v>
                </c:pt>
                <c:pt idx="553">
                  <c:v>2.05830248</c:v>
                </c:pt>
                <c:pt idx="554">
                  <c:v>2.0497386</c:v>
                </c:pt>
                <c:pt idx="555">
                  <c:v>2.05666868</c:v>
                </c:pt>
                <c:pt idx="556">
                  <c:v>2.06177404</c:v>
                </c:pt>
                <c:pt idx="557">
                  <c:v>2.05685736</c:v>
                </c:pt>
                <c:pt idx="558">
                  <c:v>2.05103152</c:v>
                </c:pt>
                <c:pt idx="559">
                  <c:v>2.0734362000000002</c:v>
                </c:pt>
                <c:pt idx="560">
                  <c:v>2.0639448099999997</c:v>
                </c:pt>
                <c:pt idx="561">
                  <c:v>2.0590533600000001</c:v>
                </c:pt>
                <c:pt idx="562">
                  <c:v>2.0650622800000002</c:v>
                </c:pt>
                <c:pt idx="563">
                  <c:v>2.0692490399999999</c:v>
                </c:pt>
                <c:pt idx="564">
                  <c:v>2.0588547699999999</c:v>
                </c:pt>
                <c:pt idx="565">
                  <c:v>2.0584926899999996</c:v>
                </c:pt>
                <c:pt idx="566">
                  <c:v>2.0772523199999999</c:v>
                </c:pt>
                <c:pt idx="567">
                  <c:v>2.0623150799999999</c:v>
                </c:pt>
                <c:pt idx="568">
                  <c:v>2.0574290799999999</c:v>
                </c:pt>
                <c:pt idx="569">
                  <c:v>2.0679750000000001</c:v>
                </c:pt>
                <c:pt idx="570">
                  <c:v>2.0703147400000002</c:v>
                </c:pt>
                <c:pt idx="571">
                  <c:v>2.0490734000000002</c:v>
                </c:pt>
                <c:pt idx="572">
                  <c:v>2.0632262099999998</c:v>
                </c:pt>
                <c:pt idx="573">
                  <c:v>2.0810527599999999</c:v>
                </c:pt>
                <c:pt idx="574">
                  <c:v>2.0652468000000002</c:v>
                </c:pt>
                <c:pt idx="575">
                  <c:v>2.0530558299999999</c:v>
                </c:pt>
                <c:pt idx="576">
                  <c:v>2.06905852</c:v>
                </c:pt>
                <c:pt idx="577">
                  <c:v>2.0723019300000001</c:v>
                </c:pt>
                <c:pt idx="578">
                  <c:v>2.0465477999999999</c:v>
                </c:pt>
                <c:pt idx="579">
                  <c:v>2.06431225</c:v>
                </c:pt>
                <c:pt idx="580">
                  <c:v>2.08209285</c:v>
                </c:pt>
                <c:pt idx="581">
                  <c:v>2.0690494800000003</c:v>
                </c:pt>
                <c:pt idx="582">
                  <c:v>2.0550580599999999</c:v>
                </c:pt>
                <c:pt idx="583">
                  <c:v>2.0800615599999999</c:v>
                </c:pt>
                <c:pt idx="584">
                  <c:v>2.0797174599999999</c:v>
                </c:pt>
                <c:pt idx="585">
                  <c:v>2.05397038</c:v>
                </c:pt>
                <c:pt idx="586">
                  <c:v>2.0681081400000001</c:v>
                </c:pt>
                <c:pt idx="587">
                  <c:v>2.0885835500000001</c:v>
                </c:pt>
                <c:pt idx="588">
                  <c:v>2.07369666</c:v>
                </c:pt>
                <c:pt idx="589">
                  <c:v>2.0561433</c:v>
                </c:pt>
                <c:pt idx="590">
                  <c:v>2.0865484799999998</c:v>
                </c:pt>
                <c:pt idx="591">
                  <c:v>2.0871083500000003</c:v>
                </c:pt>
                <c:pt idx="592">
                  <c:v>2.0641067999999998</c:v>
                </c:pt>
                <c:pt idx="593">
                  <c:v>2.0745808800000001</c:v>
                </c:pt>
                <c:pt idx="594">
                  <c:v>2.0905269</c:v>
                </c:pt>
                <c:pt idx="595">
                  <c:v>2.08472832</c:v>
                </c:pt>
                <c:pt idx="596">
                  <c:v>2.0698849599999996</c:v>
                </c:pt>
                <c:pt idx="597">
                  <c:v>2.09394065</c:v>
                </c:pt>
                <c:pt idx="598">
                  <c:v>2.0890254000000001</c:v>
                </c:pt>
                <c:pt idx="599">
                  <c:v>2.0714992900000002</c:v>
                </c:pt>
                <c:pt idx="600">
                  <c:v>2.07203676</c:v>
                </c:pt>
                <c:pt idx="601">
                  <c:v>2.08703583</c:v>
                </c:pt>
                <c:pt idx="602">
                  <c:v>2.0821478399999997</c:v>
                </c:pt>
                <c:pt idx="603">
                  <c:v>2.0673223999999997</c:v>
                </c:pt>
                <c:pt idx="604">
                  <c:v>2.09134785</c:v>
                </c:pt>
                <c:pt idx="605">
                  <c:v>2.0846548399999998</c:v>
                </c:pt>
                <c:pt idx="606">
                  <c:v>2.077061</c:v>
                </c:pt>
                <c:pt idx="607">
                  <c:v>2.0794017299999998</c:v>
                </c:pt>
                <c:pt idx="608">
                  <c:v>2.0862321399999999</c:v>
                </c:pt>
                <c:pt idx="609">
                  <c:v>2.0813725400000003</c:v>
                </c:pt>
                <c:pt idx="610">
                  <c:v>2.0737611600000001</c:v>
                </c:pt>
                <c:pt idx="611">
                  <c:v>2.0914618599999999</c:v>
                </c:pt>
                <c:pt idx="612">
                  <c:v>2.0820468000000001</c:v>
                </c:pt>
                <c:pt idx="613">
                  <c:v>2.0744619999999996</c:v>
                </c:pt>
                <c:pt idx="614">
                  <c:v>2.08403669</c:v>
                </c:pt>
                <c:pt idx="615">
                  <c:v>2.0881519199999996</c:v>
                </c:pt>
                <c:pt idx="616">
                  <c:v>2.0733809999999999</c:v>
                </c:pt>
                <c:pt idx="617">
                  <c:v>2.0783977999999999</c:v>
                </c:pt>
                <c:pt idx="618">
                  <c:v>2.0942493600000001</c:v>
                </c:pt>
                <c:pt idx="619">
                  <c:v>2.0803628199999999</c:v>
                </c:pt>
                <c:pt idx="620">
                  <c:v>2.0727868200000001</c:v>
                </c:pt>
                <c:pt idx="621">
                  <c:v>2.08863054</c:v>
                </c:pt>
                <c:pt idx="622">
                  <c:v>2.0873590000000002</c:v>
                </c:pt>
                <c:pt idx="623">
                  <c:v>2.0617786000000002</c:v>
                </c:pt>
                <c:pt idx="624">
                  <c:v>2.0767152599999998</c:v>
                </c:pt>
                <c:pt idx="625">
                  <c:v>2.0979466200000001</c:v>
                </c:pt>
                <c:pt idx="626">
                  <c:v>2.0943000000000001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5024"/>
        <c:axId val="381223848"/>
        <c:extLst>
          <c:ext xmlns:c15="http://schemas.microsoft.com/office/drawing/2012/chart" uri="{02D57815-91ED-43cb-92C2-25804820EDAC}">
            <c15:filteredScatterSeries>
              <c15:ser>
                <c:idx val="9"/>
                <c:order val="9"/>
                <c:tx>
                  <c:v>130.3 C - Test 1</c:v>
                </c:tx>
                <c:spPr>
                  <a:ln w="19050" cap="rnd">
                    <a:solidFill>
                      <a:schemeClr val="accent4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CHS_23Dec2015!$G$27:$G$653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1.0000500033334733E-2</c:v>
                      </c:pt>
                      <c:pt idx="2">
                        <c:v>2.6003380585984733E-2</c:v>
                      </c:pt>
                      <c:pt idx="3">
                        <c:v>4.1008407298075485E-2</c:v>
                      </c:pt>
                      <c:pt idx="4">
                        <c:v>5.8016826506566262E-2</c:v>
                      </c:pt>
                      <c:pt idx="5">
                        <c:v>7.4027393514964041E-2</c:v>
                      </c:pt>
                      <c:pt idx="6">
                        <c:v>9.0040524316415516E-2</c:v>
                      </c:pt>
                      <c:pt idx="7">
                        <c:v>0.10505516361791274</c:v>
                      </c:pt>
                      <c:pt idx="8">
                        <c:v>0.12107326410567942</c:v>
                      </c:pt>
                      <c:pt idx="9">
                        <c:v>0.13709393079993037</c:v>
                      </c:pt>
                      <c:pt idx="10">
                        <c:v>0.15411870188291751</c:v>
                      </c:pt>
                      <c:pt idx="11">
                        <c:v>0.17014466397575703</c:v>
                      </c:pt>
                      <c:pt idx="12">
                        <c:v>0.18517133634744024</c:v>
                      </c:pt>
                      <c:pt idx="13">
                        <c:v>0.20120227609541308</c:v>
                      </c:pt>
                      <c:pt idx="14">
                        <c:v>0.21723578616574143</c:v>
                      </c:pt>
                      <c:pt idx="15">
                        <c:v>0.23327186738277211</c:v>
                      </c:pt>
                      <c:pt idx="16">
                        <c:v>0.24931052057124858</c:v>
                      </c:pt>
                      <c:pt idx="17">
                        <c:v>0.26535174655634458</c:v>
                      </c:pt>
                      <c:pt idx="18">
                        <c:v>0.28139554616358664</c:v>
                      </c:pt>
                      <c:pt idx="19">
                        <c:v>0.29744192021894306</c:v>
                      </c:pt>
                      <c:pt idx="20">
                        <c:v>0.31349086954873517</c:v>
                      </c:pt>
                      <c:pt idx="21">
                        <c:v>0.32954239497972715</c:v>
                      </c:pt>
                      <c:pt idx="22">
                        <c:v>0.34459304042998079</c:v>
                      </c:pt>
                      <c:pt idx="23">
                        <c:v>0.36165317745422343</c:v>
                      </c:pt>
                      <c:pt idx="24">
                        <c:v>0.37771243615321426</c:v>
                      </c:pt>
                      <c:pt idx="25">
                        <c:v>0.39377427426433359</c:v>
                      </c:pt>
                      <c:pt idx="26">
                        <c:v>0.40983869261633871</c:v>
                      </c:pt>
                      <c:pt idx="27">
                        <c:v>0.42490142894149208</c:v>
                      </c:pt>
                      <c:pt idx="28">
                        <c:v>0.44097084887000726</c:v>
                      </c:pt>
                      <c:pt idx="29">
                        <c:v>0.45704285147612878</c:v>
                      </c:pt>
                      <c:pt idx="30">
                        <c:v>0.47412218502177333</c:v>
                      </c:pt>
                      <c:pt idx="31">
                        <c:v>0.49019951702315789</c:v>
                      </c:pt>
                      <c:pt idx="32">
                        <c:v>0.50527436366515122</c:v>
                      </c:pt>
                      <c:pt idx="33">
                        <c:v>0.52135670528874334</c:v>
                      </c:pt>
                      <c:pt idx="34">
                        <c:v>0.53744163374549658</c:v>
                      </c:pt>
                      <c:pt idx="35">
                        <c:v>0.55352914986770285</c:v>
                      </c:pt>
                      <c:pt idx="36">
                        <c:v>0.57062497199211515</c:v>
                      </c:pt>
                      <c:pt idx="37">
                        <c:v>0.58571194843978636</c:v>
                      </c:pt>
                      <c:pt idx="38">
                        <c:v>0.60180723255630209</c:v>
                      </c:pt>
                      <c:pt idx="39">
                        <c:v>0.61790510767156004</c:v>
                      </c:pt>
                      <c:pt idx="40">
                        <c:v>0.63400557461987472</c:v>
                      </c:pt>
                      <c:pt idx="41">
                        <c:v>0.64910211703711951</c:v>
                      </c:pt>
                      <c:pt idx="42">
                        <c:v>0.66621428735503752</c:v>
                      </c:pt>
                      <c:pt idx="43">
                        <c:v>0.68232253481255367</c:v>
                      </c:pt>
                      <c:pt idx="44">
                        <c:v>0.69843337744446288</c:v>
                      </c:pt>
                      <c:pt idx="45">
                        <c:v>0.71454681608713122</c:v>
                      </c:pt>
                      <c:pt idx="46">
                        <c:v>0.7296555232637999</c:v>
                      </c:pt>
                      <c:pt idx="47">
                        <c:v>0.74678148475209727</c:v>
                      </c:pt>
                      <c:pt idx="48">
                        <c:v>0.76290271644911634</c:v>
                      </c:pt>
                      <c:pt idx="49">
                        <c:v>0.77902654750629297</c:v>
                      </c:pt>
                      <c:pt idx="50">
                        <c:v>0.79515297876201763</c:v>
                      </c:pt>
                      <c:pt idx="51">
                        <c:v>0.81128201105504172</c:v>
                      </c:pt>
                      <c:pt idx="52">
                        <c:v>0.82741364522456728</c:v>
                      </c:pt>
                      <c:pt idx="53">
                        <c:v>0.84253941603747351</c:v>
                      </c:pt>
                      <c:pt idx="54">
                        <c:v>0.8596847225518276</c:v>
                      </c:pt>
                      <c:pt idx="55">
                        <c:v>0.87582416738995372</c:v>
                      </c:pt>
                      <c:pt idx="56">
                        <c:v>0.8919662174653642</c:v>
                      </c:pt>
                      <c:pt idx="57">
                        <c:v>0.90811087361926146</c:v>
                      </c:pt>
                      <c:pt idx="58">
                        <c:v>0.92324885636059173</c:v>
                      </c:pt>
                      <c:pt idx="59">
                        <c:v>0.9393985641869107</c:v>
                      </c:pt>
                      <c:pt idx="60">
                        <c:v>0.95656048697009577</c:v>
                      </c:pt>
                      <c:pt idx="61">
                        <c:v>0.97271557585822488</c:v>
                      </c:pt>
                      <c:pt idx="62">
                        <c:v>0.98786334234902262</c:v>
                      </c:pt>
                      <c:pt idx="63">
                        <c:v>1.0040234894415345</c:v>
                      </c:pt>
                      <c:pt idx="64">
                        <c:v>1.0201862484596722</c:v>
                      </c:pt>
                      <c:pt idx="65">
                        <c:v>1.0363516202479133</c:v>
                      </c:pt>
                      <c:pt idx="66">
                        <c:v>1.0525196056511001</c:v>
                      </c:pt>
                      <c:pt idx="67">
                        <c:v>1.069700954833541</c:v>
                      </c:pt>
                      <c:pt idx="68">
                        <c:v>1.084863420683863</c:v>
                      </c:pt>
                      <c:pt idx="69">
                        <c:v>1.1010392520052188</c:v>
                      </c:pt>
                      <c:pt idx="70">
                        <c:v>1.1172177003250796</c:v>
                      </c:pt>
                      <c:pt idx="71">
                        <c:v>1.1333987664903846</c:v>
                      </c:pt>
                      <c:pt idx="72">
                        <c:v>1.1495824513484501</c:v>
                      </c:pt>
                      <c:pt idx="73">
                        <c:v>1.1667804867682101</c:v>
                      </c:pt>
                      <c:pt idx="74">
                        <c:v>1.18195768053422</c:v>
                      </c:pt>
                      <c:pt idx="75">
                        <c:v>1.198149226558638</c:v>
                      </c:pt>
                      <c:pt idx="76">
                        <c:v>1.2143433946692561</c:v>
                      </c:pt>
                      <c:pt idx="77">
                        <c:v>1.2305401857154392</c:v>
                      </c:pt>
                      <c:pt idx="78">
                        <c:v>1.2467396005470102</c:v>
                      </c:pt>
                      <c:pt idx="79">
                        <c:v>1.2639543546463829</c:v>
                      </c:pt>
                      <c:pt idx="80">
                        <c:v>1.2791463049675382</c:v>
                      </c:pt>
                      <c:pt idx="81">
                        <c:v>1.2953535962581741</c:v>
                      </c:pt>
                      <c:pt idx="82">
                        <c:v>1.31156351473751</c:v>
                      </c:pt>
                      <c:pt idx="83">
                        <c:v>1.3277760612574374</c:v>
                      </c:pt>
                      <c:pt idx="84">
                        <c:v>1.3439912366702162</c:v>
                      </c:pt>
                      <c:pt idx="85">
                        <c:v>1.3612227419862013</c:v>
                      </c:pt>
                      <c:pt idx="86">
                        <c:v>1.3764294775855788</c:v>
                      </c:pt>
                      <c:pt idx="87">
                        <c:v>1.3926525447948024</c:v>
                      </c:pt>
                      <c:pt idx="88">
                        <c:v>1.4088782443101577</c:v>
                      </c:pt>
                      <c:pt idx="89">
                        <c:v>1.4251065769860265</c:v>
                      </c:pt>
                      <c:pt idx="90">
                        <c:v>1.4413375436771725</c:v>
                      </c:pt>
                      <c:pt idx="91">
                        <c:v>1.457571145238775</c:v>
                      </c:pt>
                      <c:pt idx="92">
                        <c:v>1.4738073825264646</c:v>
                      </c:pt>
                      <c:pt idx="93">
                        <c:v>1.4900462563962429</c:v>
                      </c:pt>
                      <c:pt idx="94">
                        <c:v>1.5062877677045743</c:v>
                      </c:pt>
                      <c:pt idx="95">
                        <c:v>1.522531917308295</c:v>
                      </c:pt>
                      <c:pt idx="96">
                        <c:v>1.538778706064704</c:v>
                      </c:pt>
                      <c:pt idx="97">
                        <c:v>1.5540124681732668</c:v>
                      </c:pt>
                      <c:pt idx="98">
                        <c:v>1.5702643727291039</c:v>
                      </c:pt>
                      <c:pt idx="99">
                        <c:v>1.5875349158290193</c:v>
                      </c:pt>
                      <c:pt idx="100">
                        <c:v>1.603792269777254</c:v>
                      </c:pt>
                      <c:pt idx="101">
                        <c:v>1.6200522671708339</c:v>
                      </c:pt>
                      <c:pt idx="102">
                        <c:v>1.6352984162772102</c:v>
                      </c:pt>
                      <c:pt idx="103">
                        <c:v>1.6515635377931885</c:v>
                      </c:pt>
                      <c:pt idx="104">
                        <c:v>1.6678313052813336</c:v>
                      </c:pt>
                      <c:pt idx="105">
                        <c:v>1.6851187084005281</c:v>
                      </c:pt>
                      <c:pt idx="106">
                        <c:v>1.7013919359259948</c:v>
                      </c:pt>
                      <c:pt idx="107">
                        <c:v>1.7166504921910068</c:v>
                      </c:pt>
                      <c:pt idx="108">
                        <c:v>1.7329288521821811</c:v>
                      </c:pt>
                      <c:pt idx="109">
                        <c:v>1.7492098624548349</c:v>
                      </c:pt>
                      <c:pt idx="110">
                        <c:v>1.765493523872071</c:v>
                      </c:pt>
                      <c:pt idx="111">
                        <c:v>1.7827978199612196</c:v>
                      </c:pt>
                      <c:pt idx="112">
                        <c:v>1.7990869520919224</c:v>
                      </c:pt>
                      <c:pt idx="113">
                        <c:v>1.8143604236289512</c:v>
                      </c:pt>
                      <c:pt idx="114">
                        <c:v>1.8306546982642704</c:v>
                      </c:pt>
                      <c:pt idx="115">
                        <c:v>1.8469516283661322</c:v>
                      </c:pt>
                      <c:pt idx="116">
                        <c:v>1.8632512148002192</c:v>
                      </c:pt>
                      <c:pt idx="117">
                        <c:v>1.8805724369066874</c:v>
                      </c:pt>
                      <c:pt idx="118">
                        <c:v>1.8958583601297812</c:v>
                      </c:pt>
                      <c:pt idx="119">
                        <c:v>1.9121659207586943</c:v>
                      </c:pt>
                      <c:pt idx="120">
                        <c:v>1.92847614118671</c:v>
                      </c:pt>
                      <c:pt idx="121">
                        <c:v>1.9437693892475096</c:v>
                      </c:pt>
                      <c:pt idx="122">
                        <c:v>1.9600847655060851</c:v>
                      </c:pt>
                      <c:pt idx="123">
                        <c:v>1.977422769945212</c:v>
                      </c:pt>
                      <c:pt idx="124">
                        <c:v>1.993743638251626</c:v>
                      </c:pt>
                      <c:pt idx="125">
                        <c:v>2.0100671707002911</c:v>
                      </c:pt>
                      <c:pt idx="126">
                        <c:v>2.0253729027268021</c:v>
                      </c:pt>
                      <c:pt idx="127">
                        <c:v>2.0427222315043805</c:v>
                      </c:pt>
                      <c:pt idx="128">
                        <c:v>2.0580329628258505</c:v>
                      </c:pt>
                      <c:pt idx="129">
                        <c:v>2.0753879593218461</c:v>
                      </c:pt>
                      <c:pt idx="130">
                        <c:v>2.0917248255388308</c:v>
                      </c:pt>
                      <c:pt idx="131">
                        <c:v>2.108064361123879</c:v>
                      </c:pt>
                      <c:pt idx="132">
                        <c:v>2.1244065669494812</c:v>
                      </c:pt>
                      <c:pt idx="133">
                        <c:v>2.1407514438885094</c:v>
                      </c:pt>
                      <c:pt idx="134">
                        <c:v>2.1560771927090481</c:v>
                      </c:pt>
                      <c:pt idx="135">
                        <c:v>2.1724272474159716</c:v>
                      </c:pt>
                      <c:pt idx="136">
                        <c:v>2.1898021101216134</c:v>
                      </c:pt>
                      <c:pt idx="137">
                        <c:v>2.2061576802519069</c:v>
                      </c:pt>
                      <c:pt idx="138">
                        <c:v>2.2214934571157485</c:v>
                      </c:pt>
                      <c:pt idx="139">
                        <c:v>2.2378542117920444</c:v>
                      </c:pt>
                      <c:pt idx="140">
                        <c:v>2.2542176436493007</c:v>
                      </c:pt>
                      <c:pt idx="141">
                        <c:v>2.2705837535637947</c:v>
                      </c:pt>
                      <c:pt idx="142">
                        <c:v>2.2879756806843075</c:v>
                      </c:pt>
                      <c:pt idx="143">
                        <c:v>2.3043473168612665</c:v>
                      </c:pt>
                      <c:pt idx="144">
                        <c:v>2.3196981604202618</c:v>
                      </c:pt>
                      <c:pt idx="145">
                        <c:v>2.3360749913353835</c:v>
                      </c:pt>
                      <c:pt idx="146">
                        <c:v>2.3524545046957077</c:v>
                      </c:pt>
                      <c:pt idx="147">
                        <c:v>2.3688367013801441</c:v>
                      </c:pt>
                      <c:pt idx="148">
                        <c:v>2.3862457264675077</c:v>
                      </c:pt>
                      <c:pt idx="149">
                        <c:v>2.4016091482390154</c:v>
                      </c:pt>
                      <c:pt idx="150">
                        <c:v>2.4179994001733851</c:v>
                      </c:pt>
                      <c:pt idx="151">
                        <c:v>2.4343923389517377</c:v>
                      </c:pt>
                      <c:pt idx="152">
                        <c:v>2.4507879654550995</c:v>
                      </c:pt>
                      <c:pt idx="153">
                        <c:v>2.4671862805649774</c:v>
                      </c:pt>
                      <c:pt idx="154">
                        <c:v>2.4846124372702247</c:v>
                      </c:pt>
                      <c:pt idx="155">
                        <c:v>2.5010163004167763</c:v>
                      </c:pt>
                      <c:pt idx="156">
                        <c:v>2.5174228548720619</c:v>
                      </c:pt>
                      <c:pt idx="157">
                        <c:v>2.5328064447143599</c:v>
                      </c:pt>
                      <c:pt idx="158">
                        <c:v>2.5502440412423057</c:v>
                      </c:pt>
                      <c:pt idx="159">
                        <c:v>2.5656326813785459</c:v>
                      </c:pt>
                      <c:pt idx="160">
                        <c:v>2.5820498414519522</c:v>
                      </c:pt>
                      <c:pt idx="161">
                        <c:v>2.599496027708585</c:v>
                      </c:pt>
                      <c:pt idx="162">
                        <c:v>2.614892249506175</c:v>
                      </c:pt>
                      <c:pt idx="163">
                        <c:v>2.6313174992582322</c:v>
                      </c:pt>
                      <c:pt idx="164">
                        <c:v>2.6477454473417863</c:v>
                      </c:pt>
                      <c:pt idx="165">
                        <c:v>2.6631491000917569</c:v>
                      </c:pt>
                      <c:pt idx="166">
                        <c:v>2.6806094420506934</c:v>
                      </c:pt>
                      <c:pt idx="167">
                        <c:v>2.6970454904507717</c:v>
                      </c:pt>
                      <c:pt idx="168">
                        <c:v>2.7134842407317969</c:v>
                      </c:pt>
                      <c:pt idx="169">
                        <c:v>2.7299256937822496</c:v>
                      </c:pt>
                      <c:pt idx="170">
                        <c:v>2.7463698504910017</c:v>
                      </c:pt>
                      <c:pt idx="171">
                        <c:v>2.7628167117474094</c:v>
                      </c:pt>
                      <c:pt idx="172">
                        <c:v>2.7782381012451611</c:v>
                      </c:pt>
                      <c:pt idx="173">
                        <c:v>2.7946902050950508</c:v>
                      </c:pt>
                      <c:pt idx="174">
                        <c:v>2.8121735317024146</c:v>
                      </c:pt>
                      <c:pt idx="175">
                        <c:v>2.8286312200515105</c:v>
                      </c:pt>
                      <c:pt idx="176">
                        <c:v>2.8450916174015211</c:v>
                      </c:pt>
                      <c:pt idx="177">
                        <c:v>2.8605257010334437</c:v>
                      </c:pt>
                      <c:pt idx="178">
                        <c:v>2.8769913496113819</c:v>
                      </c:pt>
                      <c:pt idx="179">
                        <c:v>2.8934597098116317</c:v>
                      </c:pt>
                      <c:pt idx="180">
                        <c:v>2.9109603146566112</c:v>
                      </c:pt>
                      <c:pt idx="181">
                        <c:v>2.9274342703995249</c:v>
                      </c:pt>
                      <c:pt idx="182">
                        <c:v>2.9428810690812166</c:v>
                      </c:pt>
                      <c:pt idx="183">
                        <c:v>2.9593602847078415</c:v>
                      </c:pt>
                      <c:pt idx="184">
                        <c:v>2.9758422164275511</c:v>
                      </c:pt>
                      <c:pt idx="185">
                        <c:v>2.9923268651357997</c:v>
                      </c:pt>
                      <c:pt idx="186">
                        <c:v>3.0088142317285302</c:v>
                      </c:pt>
                      <c:pt idx="187">
                        <c:v>3.0253043171020941</c:v>
                      </c:pt>
                      <c:pt idx="188">
                        <c:v>3.0417971221532856</c:v>
                      </c:pt>
                      <c:pt idx="189">
                        <c:v>3.0582926477793788</c:v>
                      </c:pt>
                      <c:pt idx="190">
                        <c:v>3.0737596746867486</c:v>
                      </c:pt>
                      <c:pt idx="191">
                        <c:v>3.0902604739816462</c:v>
                      </c:pt>
                      <c:pt idx="192">
                        <c:v>3.1077955570861397</c:v>
                      </c:pt>
                      <c:pt idx="193">
                        <c:v>3.1243019739931812</c:v>
                      </c:pt>
                      <c:pt idx="194">
                        <c:v>3.140811115968019</c:v>
                      </c:pt>
                      <c:pt idx="195">
                        <c:v>3.1573229839105958</c:v>
                      </c:pt>
                      <c:pt idx="196">
                        <c:v>3.1728053366398368</c:v>
                      </c:pt>
                      <c:pt idx="197">
                        <c:v>3.1903549013008279</c:v>
                      </c:pt>
                      <c:pt idx="198">
                        <c:v>3.2068749525505624</c:v>
                      </c:pt>
                      <c:pt idx="199">
                        <c:v>3.2233977333721513</c:v>
                      </c:pt>
                      <c:pt idx="200">
                        <c:v>3.2399232446677697</c:v>
                      </c:pt>
                      <c:pt idx="201">
                        <c:v>3.2554183921350988</c:v>
                      </c:pt>
                      <c:pt idx="202">
                        <c:v>3.2719491962930398</c:v>
                      </c:pt>
                      <c:pt idx="203">
                        <c:v>3.2884827335776667</c:v>
                      </c:pt>
                      <c:pt idx="204">
                        <c:v>3.3060526126490819</c:v>
                      </c:pt>
                      <c:pt idx="205">
                        <c:v>3.3225917898627237</c:v>
                      </c:pt>
                      <c:pt idx="206">
                        <c:v>3.3380997532329766</c:v>
                      </c:pt>
                      <c:pt idx="207">
                        <c:v>3.3546442320679248</c:v>
                      </c:pt>
                      <c:pt idx="208">
                        <c:v>3.3711914485536196</c:v>
                      </c:pt>
                      <c:pt idx="209">
                        <c:v>3.3867069511577306</c:v>
                      </c:pt>
                      <c:pt idx="210">
                        <c:v>3.4032594744207882</c:v>
                      </c:pt>
                      <c:pt idx="211">
                        <c:v>3.4208495329789557</c:v>
                      </c:pt>
                      <c:pt idx="212">
                        <c:v>3.4374077091336814</c:v>
                      </c:pt>
                      <c:pt idx="213">
                        <c:v>3.4539686274744565</c:v>
                      </c:pt>
                      <c:pt idx="214">
                        <c:v>3.4705322889096717</c:v>
                      </c:pt>
                      <c:pt idx="215">
                        <c:v>3.4870986943482132</c:v>
                      </c:pt>
                      <c:pt idx="216">
                        <c:v>3.5036678446993741</c:v>
                      </c:pt>
                      <c:pt idx="217">
                        <c:v>3.5212755755744487</c:v>
                      </c:pt>
                      <c:pt idx="218">
                        <c:v>3.5378503901816618</c:v>
                      </c:pt>
                      <c:pt idx="219">
                        <c:v>3.553391774328611</c:v>
                      </c:pt>
                      <c:pt idx="220">
                        <c:v>3.5699719134325152</c:v>
                      </c:pt>
                      <c:pt idx="221">
                        <c:v>3.5865548020024063</c:v>
                      </c:pt>
                      <c:pt idx="222">
                        <c:v>3.6031404409503405</c:v>
                      </c:pt>
                      <c:pt idx="223">
                        <c:v>3.6207656969509721</c:v>
                      </c:pt>
                      <c:pt idx="224">
                        <c:v>3.6363199736306937</c:v>
                      </c:pt>
                      <c:pt idx="225">
                        <c:v>3.65291386918945</c:v>
                      </c:pt>
                      <c:pt idx="226">
                        <c:v>3.6695105187789228</c:v>
                      </c:pt>
                      <c:pt idx="227">
                        <c:v>3.6861099233133952</c:v>
                      </c:pt>
                      <c:pt idx="228">
                        <c:v>3.702712083707651</c:v>
                      </c:pt>
                      <c:pt idx="229">
                        <c:v>3.7182791127715951</c:v>
                      </c:pt>
                      <c:pt idx="230">
                        <c:v>3.7359246757367868</c:v>
                      </c:pt>
                      <c:pt idx="231">
                        <c:v>3.75253510920348</c:v>
                      </c:pt>
                      <c:pt idx="232">
                        <c:v>3.7681098967689022</c:v>
                      </c:pt>
                      <c:pt idx="233">
                        <c:v>3.7847256776449747</c:v>
                      </c:pt>
                      <c:pt idx="234">
                        <c:v>3.8013442198216172</c:v>
                      </c:pt>
                      <c:pt idx="235">
                        <c:v>3.8179655242167478</c:v>
                      </c:pt>
                      <c:pt idx="236">
                        <c:v>3.8356286877352486</c:v>
                      </c:pt>
                      <c:pt idx="237">
                        <c:v>3.8512164233364627</c:v>
                      </c:pt>
                      <c:pt idx="238">
                        <c:v>3.8678460198991944</c:v>
                      </c:pt>
                      <c:pt idx="239">
                        <c:v>3.8844783823567188</c:v>
                      </c:pt>
                      <c:pt idx="240">
                        <c:v>3.9011135116292346</c:v>
                      </c:pt>
                      <c:pt idx="241">
                        <c:v>3.917751408637443</c:v>
                      </c:pt>
                      <c:pt idx="242">
                        <c:v>3.9343920743024738</c:v>
                      </c:pt>
                      <c:pt idx="243">
                        <c:v>3.9510355095459122</c:v>
                      </c:pt>
                      <c:pt idx="244">
                        <c:v>3.9676817152898427</c:v>
                      </c:pt>
                      <c:pt idx="245">
                        <c:v>3.9843306924567621</c:v>
                      </c:pt>
                      <c:pt idx="246">
                        <c:v>4.0009824419696729</c:v>
                      </c:pt>
                      <c:pt idx="247">
                        <c:v>4.0165959758124972</c:v>
                      </c:pt>
                      <c:pt idx="248">
                        <c:v>4.0342942617276547</c:v>
                      </c:pt>
                      <c:pt idx="249">
                        <c:v>4.0509543338209939</c:v>
                      </c:pt>
                      <c:pt idx="250">
                        <c:v>4.0676171819568641</c:v>
                      </c:pt>
                      <c:pt idx="251">
                        <c:v>4.0842828070605313</c:v>
                      </c:pt>
                      <c:pt idx="252">
                        <c:v>4.0999093534693243</c:v>
                      </c:pt>
                      <c:pt idx="253">
                        <c:v>4.1165803615829475</c:v>
                      </c:pt>
                      <c:pt idx="254">
                        <c:v>4.133254149385106</c:v>
                      </c:pt>
                      <c:pt idx="255">
                        <c:v>4.1509730956753099</c:v>
                      </c:pt>
                      <c:pt idx="256">
                        <c:v>4.1666100677639015</c:v>
                      </c:pt>
                      <c:pt idx="257">
                        <c:v>4.1832922001961554</c:v>
                      </c:pt>
                      <c:pt idx="258">
                        <c:v>4.1999771160281831</c:v>
                      </c:pt>
                      <c:pt idx="259">
                        <c:v>4.2166648161889437</c:v>
                      </c:pt>
                      <c:pt idx="260">
                        <c:v>4.2333553016078618</c:v>
                      </c:pt>
                      <c:pt idx="261">
                        <c:v>4.2510919952216781</c:v>
                      </c:pt>
                      <c:pt idx="262">
                        <c:v>4.2667446319402851</c:v>
                      </c:pt>
                      <c:pt idx="263">
                        <c:v>4.2834434787149913</c:v>
                      </c:pt>
                      <c:pt idx="264">
                        <c:v>4.3001451144702569</c:v>
                      </c:pt>
                      <c:pt idx="265">
                        <c:v>4.3168495401378699</c:v>
                      </c:pt>
                      <c:pt idx="266">
                        <c:v>4.3325124738373653</c:v>
                      </c:pt>
                      <c:pt idx="267">
                        <c:v>4.3492223076134051</c:v>
                      </c:pt>
                      <c:pt idx="268">
                        <c:v>4.3669795659393875</c:v>
                      </c:pt>
                      <c:pt idx="269">
                        <c:v>4.3836951605833434</c:v>
                      </c:pt>
                      <c:pt idx="270">
                        <c:v>4.4004135498054913</c:v>
                      </c:pt>
                      <c:pt idx="271">
                        <c:v>4.4160895785769778</c:v>
                      </c:pt>
                      <c:pt idx="272">
                        <c:v>4.433858715723078</c:v>
                      </c:pt>
                      <c:pt idx="273">
                        <c:v>4.4495399886564018</c:v>
                      </c:pt>
                      <c:pt idx="274">
                        <c:v>4.4673150711743572</c:v>
                      </c:pt>
                      <c:pt idx="275">
                        <c:v>4.4840474473153735</c:v>
                      </c:pt>
                      <c:pt idx="276">
                        <c:v>4.5007826236490596</c:v>
                      </c:pt>
                      <c:pt idx="277">
                        <c:v>4.5175206011127944</c:v>
                      </c:pt>
                      <c:pt idx="278">
                        <c:v>4.5332149998141222</c:v>
                      </c:pt>
                      <c:pt idx="279">
                        <c:v>4.5499584071366135</c:v>
                      </c:pt>
                      <c:pt idx="280">
                        <c:v>4.5677513496652535</c:v>
                      </c:pt>
                      <c:pt idx="281">
                        <c:v>4.5845005410325204</c:v>
                      </c:pt>
                      <c:pt idx="282">
                        <c:v>4.6012525382238501</c:v>
                      </c:pt>
                      <c:pt idx="283">
                        <c:v>4.6180073421794869</c:v>
                      </c:pt>
                      <c:pt idx="284">
                        <c:v>4.6337175208365275</c:v>
                      </c:pt>
                      <c:pt idx="285">
                        <c:v>4.6515253741468774</c:v>
                      </c:pt>
                      <c:pt idx="286">
                        <c:v>4.6682886040414502</c:v>
                      </c:pt>
                      <c:pt idx="287">
                        <c:v>4.685054644465918</c:v>
                      </c:pt>
                      <c:pt idx="288">
                        <c:v>4.7018234963628913</c:v>
                      </c:pt>
                      <c:pt idx="289">
                        <c:v>4.7185951606754086</c:v>
                      </c:pt>
                      <c:pt idx="290">
                        <c:v>4.7353696383470307</c:v>
                      </c:pt>
                      <c:pt idx="291">
                        <c:v>4.7510982671051734</c:v>
                      </c:pt>
                      <c:pt idx="292">
                        <c:v>4.7678781983468328</c:v>
                      </c:pt>
                      <c:pt idx="293">
                        <c:v>4.7857099609589202</c:v>
                      </c:pt>
                      <c:pt idx="294">
                        <c:v>4.8024957015117602</c:v>
                      </c:pt>
                      <c:pt idx="295">
                        <c:v>4.8192842601485149</c:v>
                      </c:pt>
                      <c:pt idx="296">
                        <c:v>4.8350260941046725</c:v>
                      </c:pt>
                      <c:pt idx="297">
                        <c:v>4.8518201154725444</c:v>
                      </c:pt>
                      <c:pt idx="298">
                        <c:v>4.8686169577057088</c:v>
                      </c:pt>
                      <c:pt idx="299">
                        <c:v>4.886466694469485</c:v>
                      </c:pt>
                      <c:pt idx="300">
                        <c:v>4.9032693577311317</c:v>
                      </c:pt>
                      <c:pt idx="301">
                        <c:v>4.9190244190771786</c:v>
                      </c:pt>
                      <c:pt idx="302">
                        <c:v>4.9358325542541497</c:v>
                      </c:pt>
                      <c:pt idx="303">
                        <c:v>4.952643515040152</c:v>
                      </c:pt>
                      <c:pt idx="304">
                        <c:v>4.9694573023853472</c:v>
                      </c:pt>
                      <c:pt idx="305">
                        <c:v>4.987325049572731</c:v>
                      </c:pt>
                      <c:pt idx="306">
                        <c:v>5.0041446696992198</c:v>
                      </c:pt>
                      <c:pt idx="307">
                        <c:v>5.0199156332852093</c:v>
                      </c:pt>
                      <c:pt idx="308">
                        <c:v>5.0367407363786612</c:v>
                      </c:pt>
                      <c:pt idx="309">
                        <c:v>5.0535686707894216</c:v>
                      </c:pt>
                      <c:pt idx="310">
                        <c:v>5.070399437470579</c:v>
                      </c:pt>
                      <c:pt idx="311">
                        <c:v>5.0882852314633933</c:v>
                      </c:pt>
                      <c:pt idx="312">
                        <c:v>5.1040694714587005</c:v>
                      </c:pt>
                      <c:pt idx="313">
                        <c:v>5.1209087406742038</c:v>
                      </c:pt>
                      <c:pt idx="314">
                        <c:v>5.1377508459771777</c:v>
                      </c:pt>
                      <c:pt idx="315">
                        <c:v>5.1545957883230757</c:v>
                      </c:pt>
                      <c:pt idx="316">
                        <c:v>5.1703904992337391</c:v>
                      </c:pt>
                      <c:pt idx="317">
                        <c:v>5.1882941879680118</c:v>
                      </c:pt>
                      <c:pt idx="318">
                        <c:v>5.205147647180393</c:v>
                      </c:pt>
                      <c:pt idx="319">
                        <c:v>5.2220039472624507</c:v>
                      </c:pt>
                      <c:pt idx="320">
                        <c:v>5.2378093095279121</c:v>
                      </c:pt>
                      <c:pt idx="321">
                        <c:v>5.2546711165212443</c:v>
                      </c:pt>
                      <c:pt idx="322">
                        <c:v>5.2715357671994418</c:v>
                      </c:pt>
                      <c:pt idx="323">
                        <c:v>5.2894575754524382</c:v>
                      </c:pt>
                      <c:pt idx="324">
                        <c:v>5.3063280942608966</c:v>
                      </c:pt>
                      <c:pt idx="325">
                        <c:v>5.3232014596936628</c:v>
                      </c:pt>
                      <c:pt idx="326">
                        <c:v>5.34007767271153</c:v>
                      </c:pt>
                      <c:pt idx="327">
                        <c:v>5.3559017094563126</c:v>
                      </c:pt>
                      <c:pt idx="328">
                        <c:v>5.3727834424062824</c:v>
                      </c:pt>
                      <c:pt idx="329">
                        <c:v>5.389668025766543</c:v>
                      </c:pt>
                      <c:pt idx="330">
                        <c:v>5.4076110198671081</c:v>
                      </c:pt>
                      <c:pt idx="331">
                        <c:v>5.4245014852395776</c:v>
                      </c:pt>
                      <c:pt idx="332">
                        <c:v>5.4413948039722149</c:v>
                      </c:pt>
                      <c:pt idx="333">
                        <c:v>5.4582909770292281</c:v>
                      </c:pt>
                      <c:pt idx="334">
                        <c:v>5.4751900053753104</c:v>
                      </c:pt>
                      <c:pt idx="335">
                        <c:v>5.4910354384905578</c:v>
                      </c:pt>
                      <c:pt idx="336">
                        <c:v>5.5089966317960011</c:v>
                      </c:pt>
                      <c:pt idx="337">
                        <c:v>5.5259042318024685</c:v>
                      </c:pt>
                      <c:pt idx="338">
                        <c:v>5.5428146909617251</c:v>
                      </c:pt>
                      <c:pt idx="339">
                        <c:v>5.5597280102409492</c:v>
                      </c:pt>
                      <c:pt idx="340">
                        <c:v>5.5755868454956019</c:v>
                      </c:pt>
                      <c:pt idx="341">
                        <c:v>5.5925057090113111</c:v>
                      </c:pt>
                      <c:pt idx="342">
                        <c:v>5.610485138477264</c:v>
                      </c:pt>
                      <c:pt idx="343">
                        <c:v>5.6274099079176754</c:v>
                      </c:pt>
                      <c:pt idx="344">
                        <c:v>5.6443375423211988</c:v>
                      </c:pt>
                      <c:pt idx="345">
                        <c:v>5.6612680426579178</c:v>
                      </c:pt>
                      <c:pt idx="346">
                        <c:v>5.6771429904362192</c:v>
                      </c:pt>
                      <c:pt idx="347">
                        <c:v>5.6940790462810096</c:v>
                      </c:pt>
                      <c:pt idx="348">
                        <c:v>5.7120767489757833</c:v>
                      </c:pt>
                      <c:pt idx="349">
                        <c:v>5.7290187227562415</c:v>
                      </c:pt>
                      <c:pt idx="350">
                        <c:v>5.7459635673278422</c:v>
                      </c:pt>
                      <c:pt idx="351">
                        <c:v>5.7629112836636418</c:v>
                      </c:pt>
                      <c:pt idx="352">
                        <c:v>5.7798618727371895</c:v>
                      </c:pt>
                      <c:pt idx="353">
                        <c:v>5.7968153355225667</c:v>
                      </c:pt>
                      <c:pt idx="354">
                        <c:v>5.8137716729943021</c:v>
                      </c:pt>
                      <c:pt idx="355">
                        <c:v>5.8317909324514972</c:v>
                      </c:pt>
                      <c:pt idx="356">
                        <c:v>5.8476929758975835</c:v>
                      </c:pt>
                      <c:pt idx="357">
                        <c:v>5.864657943280716</c:v>
                      </c:pt>
                      <c:pt idx="358">
                        <c:v>5.8816257892533779</c:v>
                      </c:pt>
                      <c:pt idx="359">
                        <c:v>5.8985965147926294</c:v>
                      </c:pt>
                      <c:pt idx="360">
                        <c:v>5.9155701208759899</c:v>
                      </c:pt>
                      <c:pt idx="361">
                        <c:v>5.9325466084814771</c:v>
                      </c:pt>
                      <c:pt idx="362">
                        <c:v>5.949525978587646</c:v>
                      </c:pt>
                      <c:pt idx="363">
                        <c:v>5.9665082321734983</c:v>
                      </c:pt>
                      <c:pt idx="364">
                        <c:v>5.983493370218584</c:v>
                      </c:pt>
                      <c:pt idx="365">
                        <c:v>6.0004813937029056</c:v>
                      </c:pt>
                      <c:pt idx="366">
                        <c:v>6.0174723036070095</c:v>
                      </c:pt>
                      <c:pt idx="367">
                        <c:v>6.0344661009118985</c:v>
                      </c:pt>
                      <c:pt idx="368">
                        <c:v>6.05146278659912</c:v>
                      </c:pt>
                      <c:pt idx="369">
                        <c:v>6.0684623616506892</c:v>
                      </c:pt>
                      <c:pt idx="370">
                        <c:v>6.085464827049119</c:v>
                      </c:pt>
                      <c:pt idx="371">
                        <c:v>6.1024701837774611</c:v>
                      </c:pt>
                      <c:pt idx="372">
                        <c:v>6.1194784328192213</c:v>
                      </c:pt>
                      <c:pt idx="373">
                        <c:v>6.1364895751584543</c:v>
                      </c:pt>
                      <c:pt idx="374">
                        <c:v>6.1535036117796693</c:v>
                      </c:pt>
                      <c:pt idx="375">
                        <c:v>6.1705205436679265</c:v>
                      </c:pt>
                      <c:pt idx="376">
                        <c:v>6.1875403718087529</c:v>
                      </c:pt>
                      <c:pt idx="377">
                        <c:v>6.2045630971881787</c:v>
                      </c:pt>
                      <c:pt idx="378">
                        <c:v>6.2215887207927745</c:v>
                      </c:pt>
                      <c:pt idx="379">
                        <c:v>6.2375528759769798</c:v>
                      </c:pt>
                      <c:pt idx="380">
                        <c:v>6.2556486666261293</c:v>
                      </c:pt>
                      <c:pt idx="381">
                        <c:v>6.2726829908305008</c:v>
                      </c:pt>
                      <c:pt idx="382">
                        <c:v>6.2897202172112703</c:v>
                      </c:pt>
                      <c:pt idx="383">
                        <c:v>6.3067603467574802</c:v>
                      </c:pt>
                      <c:pt idx="384">
                        <c:v>6.322738105751009</c:v>
                      </c:pt>
                      <c:pt idx="385">
                        <c:v>6.3397838629967715</c:v>
                      </c:pt>
                      <c:pt idx="386">
                        <c:v>6.3578981642871328</c:v>
                      </c:pt>
                      <c:pt idx="387">
                        <c:v>6.3749499163959804</c:v>
                      </c:pt>
                      <c:pt idx="388">
                        <c:v>6.392004576623207</c:v>
                      </c:pt>
                      <c:pt idx="389">
                        <c:v>6.409062145960946</c:v>
                      </c:pt>
                      <c:pt idx="390">
                        <c:v>6.4250562601610275</c:v>
                      </c:pt>
                      <c:pt idx="391">
                        <c:v>6.4421194687254939</c:v>
                      </c:pt>
                      <c:pt idx="392">
                        <c:v>6.4602523185658498</c:v>
                      </c:pt>
                      <c:pt idx="393">
                        <c:v>6.4773215342768395</c:v>
                      </c:pt>
                      <c:pt idx="394">
                        <c:v>6.4943936640664957</c:v>
                      </c:pt>
                      <c:pt idx="395">
                        <c:v>6.5114687089299679</c:v>
                      </c:pt>
                      <c:pt idx="396">
                        <c:v>6.5285466698629504</c:v>
                      </c:pt>
                      <c:pt idx="397">
                        <c:v>6.5456275478615993</c:v>
                      </c:pt>
                      <c:pt idx="398">
                        <c:v>6.562711343922631</c:v>
                      </c:pt>
                      <c:pt idx="399">
                        <c:v>6.5797980590432212</c:v>
                      </c:pt>
                      <c:pt idx="400">
                        <c:v>6.5968876942211079</c:v>
                      </c:pt>
                      <c:pt idx="401">
                        <c:v>6.6139802504545067</c:v>
                      </c:pt>
                      <c:pt idx="402">
                        <c:v>6.6310757287421387</c:v>
                      </c:pt>
                      <c:pt idx="403">
                        <c:v>6.6471053943442051</c:v>
                      </c:pt>
                      <c:pt idx="404">
                        <c:v>6.6652754554776665</c:v>
                      </c:pt>
                      <c:pt idx="405">
                        <c:v>6.6823797059255963</c:v>
                      </c:pt>
                      <c:pt idx="406">
                        <c:v>6.6994868824278369</c:v>
                      </c:pt>
                      <c:pt idx="407">
                        <c:v>6.7165969859857091</c:v>
                      </c:pt>
                      <c:pt idx="408">
                        <c:v>6.732640367323163</c:v>
                      </c:pt>
                      <c:pt idx="409">
                        <c:v>6.7508259782760911</c:v>
                      </c:pt>
                      <c:pt idx="410">
                        <c:v>6.7668748524820135</c:v>
                      </c:pt>
                      <c:pt idx="411">
                        <c:v>6.7850666908174428</c:v>
                      </c:pt>
                      <c:pt idx="412">
                        <c:v>6.8021914446909619</c:v>
                      </c:pt>
                      <c:pt idx="413">
                        <c:v>6.8182485652555593</c:v>
                      </c:pt>
                      <c:pt idx="414">
                        <c:v>6.8364497526656187</c:v>
                      </c:pt>
                      <c:pt idx="415">
                        <c:v>6.8525123755122888</c:v>
                      </c:pt>
                      <c:pt idx="416">
                        <c:v>6.8696486841791344</c:v>
                      </c:pt>
                      <c:pt idx="417">
                        <c:v>6.8878592302780399</c:v>
                      </c:pt>
                      <c:pt idx="418">
                        <c:v>6.9050015976809567</c:v>
                      </c:pt>
                      <c:pt idx="419">
                        <c:v>6.9221469041953156</c:v>
                      </c:pt>
                      <c:pt idx="420">
                        <c:v>6.9392951508291185</c:v>
                      </c:pt>
                      <c:pt idx="421">
                        <c:v>6.9564463385909159</c:v>
                      </c:pt>
                      <c:pt idx="422">
                        <c:v>6.9736004684897379</c:v>
                      </c:pt>
                      <c:pt idx="423">
                        <c:v>6.9907575415351753</c:v>
                      </c:pt>
                      <c:pt idx="424">
                        <c:v>7.0089901575907039</c:v>
                      </c:pt>
                      <c:pt idx="425">
                        <c:v>7.0261533040666482</c:v>
                      </c:pt>
                      <c:pt idx="426">
                        <c:v>7.0422464296545932</c:v>
                      </c:pt>
                      <c:pt idx="427">
                        <c:v>7.0594152853925287</c:v>
                      </c:pt>
                      <c:pt idx="428">
                        <c:v>7.0765870893327172</c:v>
                      </c:pt>
                      <c:pt idx="429">
                        <c:v>7.0937618424878623</c:v>
                      </c:pt>
                      <c:pt idx="430">
                        <c:v>7.1120132503125539</c:v>
                      </c:pt>
                      <c:pt idx="431">
                        <c:v>7.1281202004963644</c:v>
                      </c:pt>
                      <c:pt idx="432">
                        <c:v>7.1463778808550993</c:v>
                      </c:pt>
                      <c:pt idx="433">
                        <c:v>7.1624903675300198</c:v>
                      </c:pt>
                      <c:pt idx="434">
                        <c:v>7.1796798819685685</c:v>
                      </c:pt>
                      <c:pt idx="435">
                        <c:v>7.1968723517091826</c:v>
                      </c:pt>
                      <c:pt idx="436">
                        <c:v>7.2140677777682374</c:v>
                      </c:pt>
                      <c:pt idx="437">
                        <c:v>7.2312661611626003</c:v>
                      </c:pt>
                      <c:pt idx="438">
                        <c:v>7.2484675029096595</c:v>
                      </c:pt>
                      <c:pt idx="439">
                        <c:v>7.2656718040273693</c:v>
                      </c:pt>
                      <c:pt idx="440">
                        <c:v>7.282879065534158</c:v>
                      </c:pt>
                      <c:pt idx="441">
                        <c:v>7.300089288449028</c:v>
                      </c:pt>
                      <c:pt idx="442">
                        <c:v>7.3173024737914636</c:v>
                      </c:pt>
                      <c:pt idx="443">
                        <c:v>7.3345186225815162</c:v>
                      </c:pt>
                      <c:pt idx="444">
                        <c:v>7.3517377358397376</c:v>
                      </c:pt>
                      <c:pt idx="445">
                        <c:v>7.368959814587198</c:v>
                      </c:pt>
                      <c:pt idx="446">
                        <c:v>7.3861848598455353</c:v>
                      </c:pt>
                      <c:pt idx="447">
                        <c:v>7.4034128726368689</c:v>
                      </c:pt>
                      <c:pt idx="448">
                        <c:v>7.4206438539838935</c:v>
                      </c:pt>
                      <c:pt idx="449">
                        <c:v>7.4389550254653214</c:v>
                      </c:pt>
                      <c:pt idx="450">
                        <c:v>7.4561921326904814</c:v>
                      </c:pt>
                      <c:pt idx="451">
                        <c:v>7.4723546195936548</c:v>
                      </c:pt>
                      <c:pt idx="452">
                        <c:v>7.4895974854006591</c:v>
                      </c:pt>
                      <c:pt idx="453">
                        <c:v>7.5068433248846311</c:v>
                      </c:pt>
                      <c:pt idx="454">
                        <c:v>7.5240921390714295</c:v>
                      </c:pt>
                      <c:pt idx="455">
                        <c:v>7.5424222646841139</c:v>
                      </c:pt>
                      <c:pt idx="456">
                        <c:v>7.5596772174375753</c:v>
                      </c:pt>
                      <c:pt idx="457">
                        <c:v>7.5758564401151505</c:v>
                      </c:pt>
                      <c:pt idx="458">
                        <c:v>7.5931171633823009</c:v>
                      </c:pt>
                      <c:pt idx="459">
                        <c:v>7.6103808664894901</c:v>
                      </c:pt>
                      <c:pt idx="460">
                        <c:v>7.6276475504657331</c:v>
                      </c:pt>
                      <c:pt idx="461">
                        <c:v>7.6459966694896657</c:v>
                      </c:pt>
                      <c:pt idx="462">
                        <c:v>7.6621898651442617</c:v>
                      </c:pt>
                      <c:pt idx="463">
                        <c:v>7.6794654979072687</c:v>
                      </c:pt>
                      <c:pt idx="464">
                        <c:v>7.6967441156608443</c:v>
                      </c:pt>
                      <c:pt idx="465">
                        <c:v>7.714025719436675</c:v>
                      </c:pt>
                      <c:pt idx="466">
                        <c:v>7.7313103102670251</c:v>
                      </c:pt>
                      <c:pt idx="467">
                        <c:v>7.7485978891846523</c:v>
                      </c:pt>
                      <c:pt idx="468">
                        <c:v>7.7658884572228928</c:v>
                      </c:pt>
                      <c:pt idx="469">
                        <c:v>7.783182015415588</c:v>
                      </c:pt>
                      <c:pt idx="470">
                        <c:v>7.8004785647971104</c:v>
                      </c:pt>
                      <c:pt idx="471">
                        <c:v>7.817778106402395</c:v>
                      </c:pt>
                      <c:pt idx="472">
                        <c:v>7.8350806412669183</c:v>
                      </c:pt>
                      <c:pt idx="473">
                        <c:v>7.8523861704266658</c:v>
                      </c:pt>
                      <c:pt idx="474">
                        <c:v>7.8707765771769331</c:v>
                      </c:pt>
                      <c:pt idx="475">
                        <c:v>7.8880882853447627</c:v>
                      </c:pt>
                      <c:pt idx="476">
                        <c:v>7.9054029909839212</c:v>
                      </c:pt>
                      <c:pt idx="477">
                        <c:v>7.9216382507566783</c:v>
                      </c:pt>
                      <c:pt idx="478">
                        <c:v>7.9389587669513535</c:v>
                      </c:pt>
                      <c:pt idx="479">
                        <c:v>7.9573651031138466</c:v>
                      </c:pt>
                      <c:pt idx="480">
                        <c:v>7.9746918090255372</c:v>
                      </c:pt>
                      <c:pt idx="481">
                        <c:v>7.9920215176048774</c:v>
                      </c:pt>
                      <c:pt idx="482">
                        <c:v>8.0093542298927414</c:v>
                      </c:pt>
                      <c:pt idx="483">
                        <c:v>8.0256063765662145</c:v>
                      </c:pt>
                      <c:pt idx="484">
                        <c:v>8.0440286697603458</c:v>
                      </c:pt>
                      <c:pt idx="485">
                        <c:v>8.0602864532099634</c:v>
                      </c:pt>
                      <c:pt idx="486">
                        <c:v>8.0787151369662862</c:v>
                      </c:pt>
                      <c:pt idx="487">
                        <c:v>8.0960628834291128</c:v>
                      </c:pt>
                      <c:pt idx="488">
                        <c:v>8.1134136398571837</c:v>
                      </c:pt>
                      <c:pt idx="489">
                        <c:v>8.1307674072951688</c:v>
                      </c:pt>
                      <c:pt idx="490">
                        <c:v>8.148124186788321</c:v>
                      </c:pt>
                      <c:pt idx="491">
                        <c:v>8.1654839793823886</c:v>
                      </c:pt>
                      <c:pt idx="492">
                        <c:v>8.1839320616480453</c:v>
                      </c:pt>
                      <c:pt idx="493">
                        <c:v>8.2002126080591413</c:v>
                      </c:pt>
                      <c:pt idx="494">
                        <c:v>8.2175814462360961</c:v>
                      </c:pt>
                      <c:pt idx="495">
                        <c:v>8.2349533017025216</c:v>
                      </c:pt>
                      <c:pt idx="496">
                        <c:v>8.2523281755069089</c:v>
                      </c:pt>
                      <c:pt idx="497">
                        <c:v>8.2697060686983139</c:v>
                      </c:pt>
                      <c:pt idx="498">
                        <c:v>8.2881733897399954</c:v>
                      </c:pt>
                      <c:pt idx="499">
                        <c:v>8.3055575137325839</c:v>
                      </c:pt>
                      <c:pt idx="500">
                        <c:v>8.3229446603283037</c:v>
                      </c:pt>
                      <c:pt idx="501">
                        <c:v>8.3392478563342625</c:v>
                      </c:pt>
                      <c:pt idx="502">
                        <c:v>8.3577280255347581</c:v>
                      </c:pt>
                      <c:pt idx="503">
                        <c:v>8.374036893789814</c:v>
                      </c:pt>
                      <c:pt idx="504">
                        <c:v>8.3914359521096706</c:v>
                      </c:pt>
                      <c:pt idx="505">
                        <c:v>8.4099257691675415</c:v>
                      </c:pt>
                      <c:pt idx="506">
                        <c:v>8.4273310734779621</c:v>
                      </c:pt>
                      <c:pt idx="507">
                        <c:v>8.4447394077619471</c:v>
                      </c:pt>
                      <c:pt idx="508">
                        <c:v>8.4610624739229294</c:v>
                      </c:pt>
                      <c:pt idx="509">
                        <c:v>8.478476681783734</c:v>
                      </c:pt>
                      <c:pt idx="510">
                        <c:v>8.4958939227190964</c:v>
                      </c:pt>
                      <c:pt idx="511">
                        <c:v>8.5144030657441796</c:v>
                      </c:pt>
                      <c:pt idx="512">
                        <c:v>8.5318265657338053</c:v>
                      </c:pt>
                      <c:pt idx="513">
                        <c:v>8.5492531020359976</c:v>
                      </c:pt>
                      <c:pt idx="514">
                        <c:v>8.5655932383490896</c:v>
                      </c:pt>
                      <c:pt idx="515">
                        <c:v>8.5841152878123328</c:v>
                      </c:pt>
                      <c:pt idx="516">
                        <c:v>8.6004611221128631</c:v>
                      </c:pt>
                      <c:pt idx="517">
                        <c:v>8.6189896315472936</c:v>
                      </c:pt>
                      <c:pt idx="518">
                        <c:v>8.6364313652998437</c:v>
                      </c:pt>
                      <c:pt idx="519">
                        <c:v>8.6538761417238508</c:v>
                      </c:pt>
                      <c:pt idx="520">
                        <c:v>8.6713239618810949</c:v>
                      </c:pt>
                      <c:pt idx="521">
                        <c:v>8.6876840585512198</c:v>
                      </c:pt>
                      <c:pt idx="522">
                        <c:v>8.7051377789651045</c:v>
                      </c:pt>
                      <c:pt idx="523">
                        <c:v>8.7236856953780855</c:v>
                      </c:pt>
                      <c:pt idx="524">
                        <c:v>8.7411457010969507</c:v>
                      </c:pt>
                      <c:pt idx="525">
                        <c:v>8.7586087558661809</c:v>
                      </c:pt>
                      <c:pt idx="526">
                        <c:v>8.7760748607508727</c:v>
                      </c:pt>
                      <c:pt idx="527">
                        <c:v>8.7924521051523392</c:v>
                      </c:pt>
                      <c:pt idx="528">
                        <c:v>8.809924122668809</c:v>
                      </c:pt>
                      <c:pt idx="529">
                        <c:v>8.8273991934327007</c:v>
                      </c:pt>
                      <c:pt idx="530">
                        <c:v>8.8459698027659126</c:v>
                      </c:pt>
                      <c:pt idx="531">
                        <c:v>8.863451174224025</c:v>
                      </c:pt>
                      <c:pt idx="532">
                        <c:v>8.8809356021999459</c:v>
                      </c:pt>
                      <c:pt idx="533">
                        <c:v>8.89842308776268</c:v>
                      </c:pt>
                      <c:pt idx="534">
                        <c:v>8.9159136319818177</c:v>
                      </c:pt>
                      <c:pt idx="535">
                        <c:v>8.9334072359275112</c:v>
                      </c:pt>
                      <c:pt idx="536">
                        <c:v>8.9519975438693553</c:v>
                      </c:pt>
                      <c:pt idx="537">
                        <c:v>8.9684036272818677</c:v>
                      </c:pt>
                      <c:pt idx="538">
                        <c:v>8.9859064168336342</c:v>
                      </c:pt>
                      <c:pt idx="539">
                        <c:v>9.0034122703981048</c:v>
                      </c:pt>
                      <c:pt idx="540">
                        <c:v>9.0209211890482539</c:v>
                      </c:pt>
                      <c:pt idx="541">
                        <c:v>9.0384331738575732</c:v>
                      </c:pt>
                      <c:pt idx="542">
                        <c:v>9.0559482259001669</c:v>
                      </c:pt>
                      <c:pt idx="543">
                        <c:v>9.0745613306745163</c:v>
                      </c:pt>
                      <c:pt idx="544">
                        <c:v>9.0920827122802841</c:v>
                      </c:pt>
                      <c:pt idx="545">
                        <c:v>9.1085117961767548</c:v>
                      </c:pt>
                      <c:pt idx="546">
                        <c:v>9.1260391279044626</c:v>
                      </c:pt>
                      <c:pt idx="547">
                        <c:v>9.1435695322443102</c:v>
                      </c:pt>
                      <c:pt idx="548">
                        <c:v>9.1611030102737487</c:v>
                      </c:pt>
                      <c:pt idx="549">
                        <c:v>9.1797356997371651</c:v>
                      </c:pt>
                      <c:pt idx="550">
                        <c:v>9.196179191714176</c:v>
                      </c:pt>
                      <c:pt idx="551">
                        <c:v>9.2137218972829178</c:v>
                      </c:pt>
                      <c:pt idx="552">
                        <c:v>9.2312676808568312</c:v>
                      </c:pt>
                      <c:pt idx="553">
                        <c:v>9.2488165435162024</c:v>
                      </c:pt>
                      <c:pt idx="554">
                        <c:v>9.2663684863419338</c:v>
                      </c:pt>
                      <c:pt idx="555">
                        <c:v>9.2850208017518057</c:v>
                      </c:pt>
                      <c:pt idx="556">
                        <c:v>9.302579100836688</c:v>
                      </c:pt>
                      <c:pt idx="557">
                        <c:v>9.3201404834016657</c:v>
                      </c:pt>
                      <c:pt idx="558">
                        <c:v>9.3377049505299077</c:v>
                      </c:pt>
                      <c:pt idx="559">
                        <c:v>9.3552725033052013</c:v>
                      </c:pt>
                      <c:pt idx="560">
                        <c:v>9.3728431428118579</c:v>
                      </c:pt>
                      <c:pt idx="561">
                        <c:v>9.3915153306424166</c:v>
                      </c:pt>
                      <c:pt idx="562">
                        <c:v>9.4090923399595479</c:v>
                      </c:pt>
                      <c:pt idx="563">
                        <c:v>9.4255735925720483</c:v>
                      </c:pt>
                      <c:pt idx="564">
                        <c:v>9.4431565898590204</c:v>
                      </c:pt>
                      <c:pt idx="565">
                        <c:v>9.4607426793076197</c:v>
                      </c:pt>
                      <c:pt idx="566">
                        <c:v>9.4783318620056409</c:v>
                      </c:pt>
                      <c:pt idx="567">
                        <c:v>9.4970237591226887</c:v>
                      </c:pt>
                      <c:pt idx="568">
                        <c:v>9.5146193250854676</c:v>
                      </c:pt>
                      <c:pt idx="569">
                        <c:v>9.5322179876325439</c:v>
                      </c:pt>
                      <c:pt idx="570">
                        <c:v>9.549819747854011</c:v>
                      </c:pt>
                      <c:pt idx="571">
                        <c:v>9.5663242123491106</c:v>
                      </c:pt>
                      <c:pt idx="572">
                        <c:v>9.5839319774189704</c:v>
                      </c:pt>
                      <c:pt idx="573">
                        <c:v>9.6026436254744461</c:v>
                      </c:pt>
                      <c:pt idx="574">
                        <c:v>9.6202577873060697</c:v>
                      </c:pt>
                      <c:pt idx="575">
                        <c:v>9.6378750522712497</c:v>
                      </c:pt>
                      <c:pt idx="576">
                        <c:v>9.6543940574242093</c:v>
                      </c:pt>
                      <c:pt idx="577">
                        <c:v>9.67201733782316</c:v>
                      </c:pt>
                      <c:pt idx="578">
                        <c:v>9.6896437245696809</c:v>
                      </c:pt>
                      <c:pt idx="579">
                        <c:v>9.7083751653477179</c:v>
                      </c:pt>
                      <c:pt idx="580">
                        <c:v>9.7260079623958209</c:v>
                      </c:pt>
                      <c:pt idx="581">
                        <c:v>9.7425415338502432</c:v>
                      </c:pt>
                      <c:pt idx="582">
                        <c:v>9.7601803569455132</c:v>
                      </c:pt>
                      <c:pt idx="583">
                        <c:v>9.7778222918704714</c:v>
                      </c:pt>
                      <c:pt idx="584">
                        <c:v>9.7954673397233094</c:v>
                      </c:pt>
                      <c:pt idx="585">
                        <c:v>9.813115501602752</c:v>
                      </c:pt>
                      <c:pt idx="586">
                        <c:v>9.8318700868780091</c:v>
                      </c:pt>
                      <c:pt idx="587">
                        <c:v>9.8495246749099223</c:v>
                      </c:pt>
                      <c:pt idx="588">
                        <c:v>9.8671823803369936</c:v>
                      </c:pt>
                      <c:pt idx="589">
                        <c:v>9.8837393113820831</c:v>
                      </c:pt>
                      <c:pt idx="590">
                        <c:v>9.901403059896225</c:v>
                      </c:pt>
                      <c:pt idx="591">
                        <c:v>9.9190699290417239</c:v>
                      </c:pt>
                      <c:pt idx="592">
                        <c:v>9.9378443980278863</c:v>
                      </c:pt>
                      <c:pt idx="593">
                        <c:v>9.955517706959137</c:v>
                      </c:pt>
                      <c:pt idx="594">
                        <c:v>9.9731941399010093</c:v>
                      </c:pt>
                      <c:pt idx="595">
                        <c:v>9.990873697958115</c:v>
                      </c:pt>
                      <c:pt idx="596">
                        <c:v>10.007451122858898</c:v>
                      </c:pt>
                      <c:pt idx="597">
                        <c:v>10.025136738972371</c:v>
                      </c:pt>
                      <c:pt idx="598">
                        <c:v>10.043931133875819</c:v>
                      </c:pt>
                      <c:pt idx="599">
                        <c:v>10.061623203451807</c:v>
                      </c:pt>
                      <c:pt idx="600">
                        <c:v>10.079318403674923</c:v>
                      </c:pt>
                      <c:pt idx="601">
                        <c:v>10.097016735653343</c:v>
                      </c:pt>
                      <c:pt idx="602">
                        <c:v>10.113611767139009</c:v>
                      </c:pt>
                      <c:pt idx="603">
                        <c:v>10.131316170048935</c:v>
                      </c:pt>
                      <c:pt idx="604">
                        <c:v>10.150130533210575</c:v>
                      </c:pt>
                      <c:pt idx="605">
                        <c:v>10.167841403303367</c:v>
                      </c:pt>
                      <c:pt idx="606">
                        <c:v>10.185555410701005</c:v>
                      </c:pt>
                      <c:pt idx="607">
                        <c:v>10.203272556515161</c:v>
                      </c:pt>
                      <c:pt idx="608">
                        <c:v>10.220992841858129</c:v>
                      </c:pt>
                      <c:pt idx="609">
                        <c:v>10.237608461686666</c:v>
                      </c:pt>
                      <c:pt idx="610">
                        <c:v>10.25533483303408</c:v>
                      </c:pt>
                      <c:pt idx="611">
                        <c:v>10.274172546191416</c:v>
                      </c:pt>
                      <c:pt idx="612">
                        <c:v>10.291905400784151</c:v>
                      </c:pt>
                      <c:pt idx="613">
                        <c:v>10.309641400475927</c:v>
                      </c:pt>
                      <c:pt idx="614">
                        <c:v>10.327380546382566</c:v>
                      </c:pt>
                      <c:pt idx="615">
                        <c:v>10.344013854065025</c:v>
                      </c:pt>
                      <c:pt idx="616">
                        <c:v>10.362868281306747</c:v>
                      </c:pt>
                      <c:pt idx="617">
                        <c:v>10.380616872558917</c:v>
                      </c:pt>
                      <c:pt idx="618">
                        <c:v>10.398368614495199</c:v>
                      </c:pt>
                      <c:pt idx="619">
                        <c:v>10.416123508234422</c:v>
                      </c:pt>
                      <c:pt idx="620">
                        <c:v>10.433881554895965</c:v>
                      </c:pt>
                      <c:pt idx="621">
                        <c:v>10.451642755599815</c:v>
                      </c:pt>
                      <c:pt idx="622">
                        <c:v>10.469407111466571</c:v>
                      </c:pt>
                      <c:pt idx="623">
                        <c:v>10.487174623617435</c:v>
                      </c:pt>
                      <c:pt idx="624">
                        <c:v>10.504945293174179</c:v>
                      </c:pt>
                      <c:pt idx="625">
                        <c:v>10.522719121259177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CHS_23Dec2015!$F$27:$F$653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0.14099999999999999</c:v>
                      </c:pt>
                      <c:pt idx="1">
                        <c:v>0.27597240000000001</c:v>
                      </c:pt>
                      <c:pt idx="2">
                        <c:v>0.44888326000000001</c:v>
                      </c:pt>
                      <c:pt idx="3">
                        <c:v>0.63773842000000003</c:v>
                      </c:pt>
                      <c:pt idx="4">
                        <c:v>0.86050061999999994</c:v>
                      </c:pt>
                      <c:pt idx="5">
                        <c:v>1.1311623199999998</c:v>
                      </c:pt>
                      <c:pt idx="6">
                        <c:v>1.4027364</c:v>
                      </c:pt>
                      <c:pt idx="7">
                        <c:v>1.68522865</c:v>
                      </c:pt>
                      <c:pt idx="8">
                        <c:v>2.0355340199999996</c:v>
                      </c:pt>
                      <c:pt idx="9">
                        <c:v>2.3987092600000004</c:v>
                      </c:pt>
                      <c:pt idx="10">
                        <c:v>2.7178081199999999</c:v>
                      </c:pt>
                      <c:pt idx="11">
                        <c:v>3.0468115999999998</c:v>
                      </c:pt>
                      <c:pt idx="12">
                        <c:v>3.3777396</c:v>
                      </c:pt>
                      <c:pt idx="13">
                        <c:v>3.6925630000000003</c:v>
                      </c:pt>
                      <c:pt idx="14">
                        <c:v>3.9723612299999997</c:v>
                      </c:pt>
                      <c:pt idx="15">
                        <c:v>4.2251324500000003</c:v>
                      </c:pt>
                      <c:pt idx="16">
                        <c:v>4.5027601400000004</c:v>
                      </c:pt>
                      <c:pt idx="17">
                        <c:v>4.73840985</c:v>
                      </c:pt>
                      <c:pt idx="18">
                        <c:v>4.9281129799999999</c:v>
                      </c:pt>
                      <c:pt idx="19">
                        <c:v>5.1556421300000004</c:v>
                      </c:pt>
                      <c:pt idx="20">
                        <c:v>5.3601699900000002</c:v>
                      </c:pt>
                      <c:pt idx="21">
                        <c:v>5.5227701100000006</c:v>
                      </c:pt>
                      <c:pt idx="22">
                        <c:v>5.6764057599999997</c:v>
                      </c:pt>
                      <c:pt idx="23">
                        <c:v>5.8308742800000006</c:v>
                      </c:pt>
                      <c:pt idx="24">
                        <c:v>6.0032819799999997</c:v>
                      </c:pt>
                      <c:pt idx="25">
                        <c:v>6.1198540800000005</c:v>
                      </c:pt>
                      <c:pt idx="26">
                        <c:v>6.2343965999999993</c:v>
                      </c:pt>
                      <c:pt idx="27">
                        <c:v>6.3728639999999999</c:v>
                      </c:pt>
                      <c:pt idx="28">
                        <c:v>6.4813559999999999</c:v>
                      </c:pt>
                      <c:pt idx="29">
                        <c:v>6.5768720800000002</c:v>
                      </c:pt>
                      <c:pt idx="30">
                        <c:v>6.6702995400000002</c:v>
                      </c:pt>
                      <c:pt idx="31">
                        <c:v>6.7876453100000003</c:v>
                      </c:pt>
                      <c:pt idx="32">
                        <c:v>6.8731836800000004</c:v>
                      </c:pt>
                      <c:pt idx="33">
                        <c:v>6.9248028000000001</c:v>
                      </c:pt>
                      <c:pt idx="34">
                        <c:v>7.0241476800000004</c:v>
                      </c:pt>
                      <c:pt idx="35">
                        <c:v>7.1184878400000002</c:v>
                      </c:pt>
                      <c:pt idx="36">
                        <c:v>7.1679807899999997</c:v>
                      </c:pt>
                      <c:pt idx="37">
                        <c:v>7.2275431999999995</c:v>
                      </c:pt>
                      <c:pt idx="38">
                        <c:v>7.29596</c:v>
                      </c:pt>
                      <c:pt idx="39">
                        <c:v>7.3623667199999998</c:v>
                      </c:pt>
                      <c:pt idx="40">
                        <c:v>7.4138464800000001</c:v>
                      </c:pt>
                      <c:pt idx="41">
                        <c:v>7.4475008800000007</c:v>
                      </c:pt>
                      <c:pt idx="42">
                        <c:v>7.5346356000000005</c:v>
                      </c:pt>
                      <c:pt idx="43">
                        <c:v>7.5801023999999995</c:v>
                      </c:pt>
                      <c:pt idx="44">
                        <c:v>7.5947699200000001</c:v>
                      </c:pt>
                      <c:pt idx="45">
                        <c:v>7.6511332800000007</c:v>
                      </c:pt>
                      <c:pt idx="46">
                        <c:v>7.7115266399999998</c:v>
                      </c:pt>
                      <c:pt idx="47">
                        <c:v>7.7518935999999998</c:v>
                      </c:pt>
                      <c:pt idx="48">
                        <c:v>7.7774387999999997</c:v>
                      </c:pt>
                      <c:pt idx="49">
                        <c:v>7.8148822400000002</c:v>
                      </c:pt>
                      <c:pt idx="50">
                        <c:v>7.8810835199999998</c:v>
                      </c:pt>
                      <c:pt idx="51">
                        <c:v>7.8966751200000003</c:v>
                      </c:pt>
                      <c:pt idx="52">
                        <c:v>7.9201953599999992</c:v>
                      </c:pt>
                      <c:pt idx="53">
                        <c:v>7.9735360100000001</c:v>
                      </c:pt>
                      <c:pt idx="54">
                        <c:v>8.0029036799999993</c:v>
                      </c:pt>
                      <c:pt idx="55">
                        <c:v>8.0313505599999999</c:v>
                      </c:pt>
                      <c:pt idx="56">
                        <c:v>8.0478943999999988</c:v>
                      </c:pt>
                      <c:pt idx="57">
                        <c:v>8.1001070399999993</c:v>
                      </c:pt>
                      <c:pt idx="58">
                        <c:v>8.1315776700000004</c:v>
                      </c:pt>
                      <c:pt idx="59">
                        <c:v>8.1203580500000001</c:v>
                      </c:pt>
                      <c:pt idx="60">
                        <c:v>8.1694790399999988</c:v>
                      </c:pt>
                      <c:pt idx="61">
                        <c:v>8.2127237599999994</c:v>
                      </c:pt>
                      <c:pt idx="62">
                        <c:v>8.2164306600000003</c:v>
                      </c:pt>
                      <c:pt idx="63">
                        <c:v>8.2388632199999989</c:v>
                      </c:pt>
                      <c:pt idx="64">
                        <c:v>8.2682170500000005</c:v>
                      </c:pt>
                      <c:pt idx="65">
                        <c:v>8.3044887899999988</c:v>
                      </c:pt>
                      <c:pt idx="66">
                        <c:v>8.3199682399999997</c:v>
                      </c:pt>
                      <c:pt idx="67">
                        <c:v>8.3185388800000002</c:v>
                      </c:pt>
                      <c:pt idx="68">
                        <c:v>8.3677273900000007</c:v>
                      </c:pt>
                      <c:pt idx="69">
                        <c:v>8.3831878</c:v>
                      </c:pt>
                      <c:pt idx="70">
                        <c:v>8.38282053</c:v>
                      </c:pt>
                      <c:pt idx="71">
                        <c:v>8.4180472200000001</c:v>
                      </c:pt>
                      <c:pt idx="72">
                        <c:v>8.4512849299999999</c:v>
                      </c:pt>
                      <c:pt idx="73">
                        <c:v>8.4666344000000002</c:v>
                      </c:pt>
                      <c:pt idx="74">
                        <c:v>8.4693024999999995</c:v>
                      </c:pt>
                      <c:pt idx="75">
                        <c:v>8.4936216400000006</c:v>
                      </c:pt>
                      <c:pt idx="76">
                        <c:v>8.5416427800000001</c:v>
                      </c:pt>
                      <c:pt idx="77">
                        <c:v>8.5372961100000015</c:v>
                      </c:pt>
                      <c:pt idx="78">
                        <c:v>8.5438141099999996</c:v>
                      </c:pt>
                      <c:pt idx="79">
                        <c:v>8.5798661599999999</c:v>
                      </c:pt>
                      <c:pt idx="80">
                        <c:v>8.5874484200000012</c:v>
                      </c:pt>
                      <c:pt idx="81">
                        <c:v>8.6077735999999998</c:v>
                      </c:pt>
                      <c:pt idx="82">
                        <c:v>8.6083523399999997</c:v>
                      </c:pt>
                      <c:pt idx="83">
                        <c:v>8.6503764600000004</c:v>
                      </c:pt>
                      <c:pt idx="84">
                        <c:v>8.6637736500000013</c:v>
                      </c:pt>
                      <c:pt idx="85">
                        <c:v>8.643537760000001</c:v>
                      </c:pt>
                      <c:pt idx="86">
                        <c:v>8.6737860200000014</c:v>
                      </c:pt>
                      <c:pt idx="87">
                        <c:v>8.718728969999999</c:v>
                      </c:pt>
                      <c:pt idx="88">
                        <c:v>8.7113983500000014</c:v>
                      </c:pt>
                      <c:pt idx="89">
                        <c:v>8.7228007999999999</c:v>
                      </c:pt>
                      <c:pt idx="90">
                        <c:v>8.7341990900000006</c:v>
                      </c:pt>
                      <c:pt idx="91">
                        <c:v>8.7593906399999995</c:v>
                      </c:pt>
                      <c:pt idx="92">
                        <c:v>8.7638807799999991</c:v>
                      </c:pt>
                      <c:pt idx="93">
                        <c:v>8.7614725300000007</c:v>
                      </c:pt>
                      <c:pt idx="94">
                        <c:v>8.8043769000000012</c:v>
                      </c:pt>
                      <c:pt idx="95">
                        <c:v>8.8118108299999989</c:v>
                      </c:pt>
                      <c:pt idx="96">
                        <c:v>8.8064403899999988</c:v>
                      </c:pt>
                      <c:pt idx="97">
                        <c:v>8.8306980199999998</c:v>
                      </c:pt>
                      <c:pt idx="98">
                        <c:v>8.8587955800000007</c:v>
                      </c:pt>
                      <c:pt idx="99">
                        <c:v>8.8730137500000001</c:v>
                      </c:pt>
                      <c:pt idx="100">
                        <c:v>8.8597622700000009</c:v>
                      </c:pt>
                      <c:pt idx="101">
                        <c:v>8.8789843199999989</c:v>
                      </c:pt>
                      <c:pt idx="102">
                        <c:v>8.9150143599999989</c:v>
                      </c:pt>
                      <c:pt idx="103">
                        <c:v>8.9056954800000003</c:v>
                      </c:pt>
                      <c:pt idx="104">
                        <c:v>8.9101476000000002</c:v>
                      </c:pt>
                      <c:pt idx="105">
                        <c:v>8.93712281</c:v>
                      </c:pt>
                      <c:pt idx="106">
                        <c:v>8.945499869999999</c:v>
                      </c:pt>
                      <c:pt idx="107">
                        <c:v>8.9578967399999989</c:v>
                      </c:pt>
                      <c:pt idx="108">
                        <c:v>8.9475932799999995</c:v>
                      </c:pt>
                      <c:pt idx="109">
                        <c:v>8.9815123999999997</c:v>
                      </c:pt>
                      <c:pt idx="110">
                        <c:v>8.9947874999999993</c:v>
                      </c:pt>
                      <c:pt idx="111">
                        <c:v>8.9726022200000006</c:v>
                      </c:pt>
                      <c:pt idx="112">
                        <c:v>9.0035523899999994</c:v>
                      </c:pt>
                      <c:pt idx="113">
                        <c:v>9.0267278399999995</c:v>
                      </c:pt>
                      <c:pt idx="114">
                        <c:v>9.0124929399999996</c:v>
                      </c:pt>
                      <c:pt idx="115">
                        <c:v>9.0178962000000009</c:v>
                      </c:pt>
                      <c:pt idx="116">
                        <c:v>9.0321310799999992</c:v>
                      </c:pt>
                      <c:pt idx="117">
                        <c:v>9.0590264699999992</c:v>
                      </c:pt>
                      <c:pt idx="118">
                        <c:v>9.0497920599999997</c:v>
                      </c:pt>
                      <c:pt idx="119">
                        <c:v>9.0394868400000004</c:v>
                      </c:pt>
                      <c:pt idx="120">
                        <c:v>9.0841148999999994</c:v>
                      </c:pt>
                      <c:pt idx="121">
                        <c:v>9.08468725</c:v>
                      </c:pt>
                      <c:pt idx="122">
                        <c:v>9.086146939999999</c:v>
                      </c:pt>
                      <c:pt idx="123">
                        <c:v>9.0904542399999997</c:v>
                      </c:pt>
                      <c:pt idx="124">
                        <c:v>9.1213192999999997</c:v>
                      </c:pt>
                      <c:pt idx="125">
                        <c:v>9.1266911999999998</c:v>
                      </c:pt>
                      <c:pt idx="126">
                        <c:v>9.1066753499999997</c:v>
                      </c:pt>
                      <c:pt idx="127">
                        <c:v>9.1276304800000005</c:v>
                      </c:pt>
                      <c:pt idx="128">
                        <c:v>9.1634590199999995</c:v>
                      </c:pt>
                      <c:pt idx="129">
                        <c:v>9.1471769399999996</c:v>
                      </c:pt>
                      <c:pt idx="130">
                        <c:v>9.1525377999999993</c:v>
                      </c:pt>
                      <c:pt idx="131">
                        <c:v>9.165729540000001</c:v>
                      </c:pt>
                      <c:pt idx="132">
                        <c:v>9.1750005599999991</c:v>
                      </c:pt>
                      <c:pt idx="133">
                        <c:v>9.1862256999999996</c:v>
                      </c:pt>
                      <c:pt idx="134">
                        <c:v>9.1740525800000015</c:v>
                      </c:pt>
                      <c:pt idx="135">
                        <c:v>9.205822079999999</c:v>
                      </c:pt>
                      <c:pt idx="136">
                        <c:v>9.2100927600000002</c:v>
                      </c:pt>
                      <c:pt idx="137">
                        <c:v>9.1792411200000004</c:v>
                      </c:pt>
                      <c:pt idx="138">
                        <c:v>9.2081524499999983</c:v>
                      </c:pt>
                      <c:pt idx="139">
                        <c:v>9.2369600199999997</c:v>
                      </c:pt>
                      <c:pt idx="140">
                        <c:v>9.2305601100000008</c:v>
                      </c:pt>
                      <c:pt idx="141">
                        <c:v>9.223184250000001</c:v>
                      </c:pt>
                      <c:pt idx="142">
                        <c:v>9.2362409999999997</c:v>
                      </c:pt>
                      <c:pt idx="143">
                        <c:v>9.2650228200000004</c:v>
                      </c:pt>
                      <c:pt idx="144">
                        <c:v>9.2518758299999995</c:v>
                      </c:pt>
                      <c:pt idx="145">
                        <c:v>9.2484069699999996</c:v>
                      </c:pt>
                      <c:pt idx="146">
                        <c:v>9.2771714999999997</c:v>
                      </c:pt>
                      <c:pt idx="147">
                        <c:v>9.2756518199999984</c:v>
                      </c:pt>
                      <c:pt idx="148">
                        <c:v>9.27306074</c:v>
                      </c:pt>
                      <c:pt idx="149">
                        <c:v>9.2726124599999995</c:v>
                      </c:pt>
                      <c:pt idx="150">
                        <c:v>9.3033044100000009</c:v>
                      </c:pt>
                      <c:pt idx="151">
                        <c:v>9.3125149</c:v>
                      </c:pt>
                      <c:pt idx="152">
                        <c:v>9.2797628999999997</c:v>
                      </c:pt>
                      <c:pt idx="153">
                        <c:v>9.3104370899999989</c:v>
                      </c:pt>
                      <c:pt idx="154">
                        <c:v>9.3322258199999997</c:v>
                      </c:pt>
                      <c:pt idx="155">
                        <c:v>9.3131396999999989</c:v>
                      </c:pt>
                      <c:pt idx="156">
                        <c:v>9.3281892400000004</c:v>
                      </c:pt>
                      <c:pt idx="157">
                        <c:v>9.3394292100000005</c:v>
                      </c:pt>
                      <c:pt idx="158">
                        <c:v>9.35047344</c:v>
                      </c:pt>
                      <c:pt idx="159">
                        <c:v>9.3509839800000005</c:v>
                      </c:pt>
                      <c:pt idx="160">
                        <c:v>9.3241116799999997</c:v>
                      </c:pt>
                      <c:pt idx="161">
                        <c:v>9.3653560799999997</c:v>
                      </c:pt>
                      <c:pt idx="162">
                        <c:v>9.3658626600000012</c:v>
                      </c:pt>
                      <c:pt idx="163">
                        <c:v>9.338999639999999</c:v>
                      </c:pt>
                      <c:pt idx="164">
                        <c:v>9.3618123099999995</c:v>
                      </c:pt>
                      <c:pt idx="165">
                        <c:v>9.3827659199999989</c:v>
                      </c:pt>
                      <c:pt idx="166">
                        <c:v>9.3811277999999998</c:v>
                      </c:pt>
                      <c:pt idx="167">
                        <c:v>9.3727723100000002</c:v>
                      </c:pt>
                      <c:pt idx="168">
                        <c:v>9.3809639699999998</c:v>
                      </c:pt>
                      <c:pt idx="169">
                        <c:v>9.4163983899999995</c:v>
                      </c:pt>
                      <c:pt idx="170">
                        <c:v>9.395391870000001</c:v>
                      </c:pt>
                      <c:pt idx="171">
                        <c:v>9.3909284999999993</c:v>
                      </c:pt>
                      <c:pt idx="172">
                        <c:v>9.4137953999999997</c:v>
                      </c:pt>
                      <c:pt idx="173">
                        <c:v>9.4151640800000003</c:v>
                      </c:pt>
                      <c:pt idx="174">
                        <c:v>9.4193517599999996</c:v>
                      </c:pt>
                      <c:pt idx="175">
                        <c:v>9.4090526900000011</c:v>
                      </c:pt>
                      <c:pt idx="176">
                        <c:v>9.4366625499999994</c:v>
                      </c:pt>
                      <c:pt idx="177">
                        <c:v>9.4449241999999991</c:v>
                      </c:pt>
                      <c:pt idx="178">
                        <c:v>9.4132483199999992</c:v>
                      </c:pt>
                      <c:pt idx="179">
                        <c:v>9.4447285599999997</c:v>
                      </c:pt>
                      <c:pt idx="180">
                        <c:v>9.4702725000000001</c:v>
                      </c:pt>
                      <c:pt idx="181">
                        <c:v>9.4473471999999994</c:v>
                      </c:pt>
                      <c:pt idx="182">
                        <c:v>9.4488009999999996</c:v>
                      </c:pt>
                      <c:pt idx="183">
                        <c:v>9.4443315200000004</c:v>
                      </c:pt>
                      <c:pt idx="184">
                        <c:v>9.4660713600000008</c:v>
                      </c:pt>
                      <c:pt idx="185">
                        <c:v>9.4703341600000002</c:v>
                      </c:pt>
                      <c:pt idx="186">
                        <c:v>9.4464545999999991</c:v>
                      </c:pt>
                      <c:pt idx="187">
                        <c:v>9.4798241999999995</c:v>
                      </c:pt>
                      <c:pt idx="188">
                        <c:v>9.4821410000000004</c:v>
                      </c:pt>
                      <c:pt idx="189">
                        <c:v>9.4592396399999998</c:v>
                      </c:pt>
                      <c:pt idx="190">
                        <c:v>9.4820199400000007</c:v>
                      </c:pt>
                      <c:pt idx="191">
                        <c:v>9.4979077200000006</c:v>
                      </c:pt>
                      <c:pt idx="192">
                        <c:v>9.4991506000000001</c:v>
                      </c:pt>
                      <c:pt idx="193">
                        <c:v>9.4811056800000006</c:v>
                      </c:pt>
                      <c:pt idx="194">
                        <c:v>9.4931076799999996</c:v>
                      </c:pt>
                      <c:pt idx="195">
                        <c:v>9.5225457599999999</c:v>
                      </c:pt>
                      <c:pt idx="196">
                        <c:v>9.5065400100000002</c:v>
                      </c:pt>
                      <c:pt idx="197">
                        <c:v>9.5039031999999999</c:v>
                      </c:pt>
                      <c:pt idx="198">
                        <c:v>9.5265442799999995</c:v>
                      </c:pt>
                      <c:pt idx="199">
                        <c:v>9.5220655199999999</c:v>
                      </c:pt>
                      <c:pt idx="200">
                        <c:v>9.5243645599999986</c:v>
                      </c:pt>
                      <c:pt idx="201">
                        <c:v>9.5064333699999999</c:v>
                      </c:pt>
                      <c:pt idx="202">
                        <c:v>9.5406709800000016</c:v>
                      </c:pt>
                      <c:pt idx="203">
                        <c:v>9.5478025500000001</c:v>
                      </c:pt>
                      <c:pt idx="204">
                        <c:v>9.5132308400000003</c:v>
                      </c:pt>
                      <c:pt idx="205">
                        <c:v>9.5319712799999987</c:v>
                      </c:pt>
                      <c:pt idx="206">
                        <c:v>9.5517709199999992</c:v>
                      </c:pt>
                      <c:pt idx="207">
                        <c:v>9.5366526199999999</c:v>
                      </c:pt>
                      <c:pt idx="208">
                        <c:v>9.5457100499999985</c:v>
                      </c:pt>
                      <c:pt idx="209">
                        <c:v>9.5461624999999994</c:v>
                      </c:pt>
                      <c:pt idx="210">
                        <c:v>9.56584638</c:v>
                      </c:pt>
                      <c:pt idx="211">
                        <c:v>9.5612647800000001</c:v>
                      </c:pt>
                      <c:pt idx="212">
                        <c:v>9.5461548000000001</c:v>
                      </c:pt>
                      <c:pt idx="213">
                        <c:v>9.5783857499999989</c:v>
                      </c:pt>
                      <c:pt idx="214">
                        <c:v>9.5816288000000007</c:v>
                      </c:pt>
                      <c:pt idx="215">
                        <c:v>9.5636241900000005</c:v>
                      </c:pt>
                      <c:pt idx="216">
                        <c:v>9.5755576900000001</c:v>
                      </c:pt>
                      <c:pt idx="217">
                        <c:v>9.5931797999999997</c:v>
                      </c:pt>
                      <c:pt idx="218">
                        <c:v>9.5964160800000009</c:v>
                      </c:pt>
                      <c:pt idx="219">
                        <c:v>9.5746578899999992</c:v>
                      </c:pt>
                      <c:pt idx="220">
                        <c:v>9.5894743400000007</c:v>
                      </c:pt>
                      <c:pt idx="221">
                        <c:v>9.6148978199999995</c:v>
                      </c:pt>
                      <c:pt idx="222">
                        <c:v>9.5920818400000005</c:v>
                      </c:pt>
                      <c:pt idx="223">
                        <c:v>9.5903913599999999</c:v>
                      </c:pt>
                      <c:pt idx="224">
                        <c:v>9.6043284</c:v>
                      </c:pt>
                      <c:pt idx="225">
                        <c:v>9.6104478400000009</c:v>
                      </c:pt>
                      <c:pt idx="226">
                        <c:v>9.6127088399999998</c:v>
                      </c:pt>
                      <c:pt idx="227">
                        <c:v>9.591837120000001</c:v>
                      </c:pt>
                      <c:pt idx="228">
                        <c:v>9.6181906500000007</c:v>
                      </c:pt>
                      <c:pt idx="229">
                        <c:v>9.615730000000001</c:v>
                      </c:pt>
                      <c:pt idx="230">
                        <c:v>9.58995015</c:v>
                      </c:pt>
                      <c:pt idx="231">
                        <c:v>9.6143629399999995</c:v>
                      </c:pt>
                      <c:pt idx="232">
                        <c:v>9.6369411399999994</c:v>
                      </c:pt>
                      <c:pt idx="233">
                        <c:v>9.6228228399999995</c:v>
                      </c:pt>
                      <c:pt idx="234">
                        <c:v>9.6164103000000001</c:v>
                      </c:pt>
                      <c:pt idx="235">
                        <c:v>9.6263625399999988</c:v>
                      </c:pt>
                      <c:pt idx="236">
                        <c:v>9.64775925</c:v>
                      </c:pt>
                      <c:pt idx="237">
                        <c:v>9.6385577399999995</c:v>
                      </c:pt>
                      <c:pt idx="238">
                        <c:v>9.6205999999999996</c:v>
                      </c:pt>
                      <c:pt idx="239">
                        <c:v>9.6517046000000004</c:v>
                      </c:pt>
                      <c:pt idx="240">
                        <c:v>9.6481756799999996</c:v>
                      </c:pt>
                      <c:pt idx="241">
                        <c:v>9.6427242399999997</c:v>
                      </c:pt>
                      <c:pt idx="242">
                        <c:v>9.6411197600000005</c:v>
                      </c:pt>
                      <c:pt idx="243">
                        <c:v>9.6654692999999998</c:v>
                      </c:pt>
                      <c:pt idx="244">
                        <c:v>9.6638604999999984</c:v>
                      </c:pt>
                      <c:pt idx="245">
                        <c:v>9.6372672599999998</c:v>
                      </c:pt>
                      <c:pt idx="246">
                        <c:v>9.652956660000001</c:v>
                      </c:pt>
                      <c:pt idx="247">
                        <c:v>9.6764259900000003</c:v>
                      </c:pt>
                      <c:pt idx="248">
                        <c:v>9.6583857599999998</c:v>
                      </c:pt>
                      <c:pt idx="249">
                        <c:v>9.6644592000000014</c:v>
                      </c:pt>
                      <c:pt idx="250">
                        <c:v>9.6666895200000003</c:v>
                      </c:pt>
                      <c:pt idx="251">
                        <c:v>9.6708385200000002</c:v>
                      </c:pt>
                      <c:pt idx="252">
                        <c:v>9.6654880999999992</c:v>
                      </c:pt>
                      <c:pt idx="253">
                        <c:v>9.6533205300000002</c:v>
                      </c:pt>
                      <c:pt idx="254">
                        <c:v>9.6872129600000001</c:v>
                      </c:pt>
                      <c:pt idx="255">
                        <c:v>9.6883746599999991</c:v>
                      </c:pt>
                      <c:pt idx="256">
                        <c:v>9.6542473499999986</c:v>
                      </c:pt>
                      <c:pt idx="257">
                        <c:v>9.6804488200000005</c:v>
                      </c:pt>
                      <c:pt idx="258">
                        <c:v>9.7008877900000012</c:v>
                      </c:pt>
                      <c:pt idx="259">
                        <c:v>9.6906406799999996</c:v>
                      </c:pt>
                      <c:pt idx="260">
                        <c:v>9.6851891999999999</c:v>
                      </c:pt>
                      <c:pt idx="261">
                        <c:v>9.68730504</c:v>
                      </c:pt>
                      <c:pt idx="262">
                        <c:v>9.71166105</c:v>
                      </c:pt>
                      <c:pt idx="263">
                        <c:v>9.6937522600000001</c:v>
                      </c:pt>
                      <c:pt idx="264">
                        <c:v>9.6844701000000004</c:v>
                      </c:pt>
                      <c:pt idx="265">
                        <c:v>9.7115850000000012</c:v>
                      </c:pt>
                      <c:pt idx="266">
                        <c:v>9.7100640000000009</c:v>
                      </c:pt>
                      <c:pt idx="267">
                        <c:v>9.7084416000000004</c:v>
                      </c:pt>
                      <c:pt idx="268">
                        <c:v>9.7000169099999987</c:v>
                      </c:pt>
                      <c:pt idx="269">
                        <c:v>9.7251947100000002</c:v>
                      </c:pt>
                      <c:pt idx="270">
                        <c:v>9.7264397999999996</c:v>
                      </c:pt>
                      <c:pt idx="271">
                        <c:v>9.6990815999999995</c:v>
                      </c:pt>
                      <c:pt idx="272">
                        <c:v>9.7251005799999994</c:v>
                      </c:pt>
                      <c:pt idx="273">
                        <c:v>9.7446182400000012</c:v>
                      </c:pt>
                      <c:pt idx="274">
                        <c:v>9.7170659099999988</c:v>
                      </c:pt>
                      <c:pt idx="275">
                        <c:v>9.7125716999999998</c:v>
                      </c:pt>
                      <c:pt idx="276">
                        <c:v>9.7252862699999998</c:v>
                      </c:pt>
                      <c:pt idx="277">
                        <c:v>9.7370402099999982</c:v>
                      </c:pt>
                      <c:pt idx="278">
                        <c:v>9.7345564800000002</c:v>
                      </c:pt>
                      <c:pt idx="279">
                        <c:v>9.7099942400000003</c:v>
                      </c:pt>
                      <c:pt idx="280">
                        <c:v>9.7503021000000007</c:v>
                      </c:pt>
                      <c:pt idx="281">
                        <c:v>9.7486691399999987</c:v>
                      </c:pt>
                      <c:pt idx="282">
                        <c:v>9.7250704900000002</c:v>
                      </c:pt>
                      <c:pt idx="283">
                        <c:v>9.7473129600000004</c:v>
                      </c:pt>
                      <c:pt idx="284">
                        <c:v>9.7629667200000014</c:v>
                      </c:pt>
                      <c:pt idx="285">
                        <c:v>9.7583646500000008</c:v>
                      </c:pt>
                      <c:pt idx="286">
                        <c:v>9.74623068</c:v>
                      </c:pt>
                      <c:pt idx="287">
                        <c:v>9.7493679100000001</c:v>
                      </c:pt>
                      <c:pt idx="288">
                        <c:v>9.7782634300000009</c:v>
                      </c:pt>
                      <c:pt idx="289">
                        <c:v>9.7546836600000013</c:v>
                      </c:pt>
                      <c:pt idx="290">
                        <c:v>9.7454175000000003</c:v>
                      </c:pt>
                      <c:pt idx="291">
                        <c:v>9.7639104000000003</c:v>
                      </c:pt>
                      <c:pt idx="292">
                        <c:v>9.7594118400000003</c:v>
                      </c:pt>
                      <c:pt idx="293">
                        <c:v>9.7586249899999995</c:v>
                      </c:pt>
                      <c:pt idx="294">
                        <c:v>9.7541277399999995</c:v>
                      </c:pt>
                      <c:pt idx="295">
                        <c:v>9.7791729000000007</c:v>
                      </c:pt>
                      <c:pt idx="296">
                        <c:v>9.7843032000000001</c:v>
                      </c:pt>
                      <c:pt idx="297">
                        <c:v>9.7436019199999997</c:v>
                      </c:pt>
                      <c:pt idx="298">
                        <c:v>9.7619675200000007</c:v>
                      </c:pt>
                      <c:pt idx="299">
                        <c:v>9.7906991100000003</c:v>
                      </c:pt>
                      <c:pt idx="300">
                        <c:v>9.7728675999999997</c:v>
                      </c:pt>
                      <c:pt idx="301">
                        <c:v>9.7713279999999987</c:v>
                      </c:pt>
                      <c:pt idx="302">
                        <c:v>9.7706376000000006</c:v>
                      </c:pt>
                      <c:pt idx="303">
                        <c:v>9.7870771200000011</c:v>
                      </c:pt>
                      <c:pt idx="304">
                        <c:v>9.7787710399999987</c:v>
                      </c:pt>
                      <c:pt idx="305">
                        <c:v>9.7589483000000001</c:v>
                      </c:pt>
                      <c:pt idx="306">
                        <c:v>9.7953546199999995</c:v>
                      </c:pt>
                      <c:pt idx="307">
                        <c:v>9.7928588800000007</c:v>
                      </c:pt>
                      <c:pt idx="308">
                        <c:v>9.7721937599999986</c:v>
                      </c:pt>
                      <c:pt idx="309">
                        <c:v>9.7876624000000003</c:v>
                      </c:pt>
                      <c:pt idx="310">
                        <c:v>9.8002736000000006</c:v>
                      </c:pt>
                      <c:pt idx="311">
                        <c:v>9.8004216799999995</c:v>
                      </c:pt>
                      <c:pt idx="312">
                        <c:v>9.7827207999999999</c:v>
                      </c:pt>
                      <c:pt idx="313">
                        <c:v>9.7896243200000015</c:v>
                      </c:pt>
                      <c:pt idx="314">
                        <c:v>9.8136235200000002</c:v>
                      </c:pt>
                      <c:pt idx="315">
                        <c:v>9.7910758399999995</c:v>
                      </c:pt>
                      <c:pt idx="316">
                        <c:v>9.7819326100000001</c:v>
                      </c:pt>
                      <c:pt idx="317">
                        <c:v>9.8086646399999982</c:v>
                      </c:pt>
                      <c:pt idx="318">
                        <c:v>9.8051131200000015</c:v>
                      </c:pt>
                      <c:pt idx="319">
                        <c:v>9.8072569600000001</c:v>
                      </c:pt>
                      <c:pt idx="320">
                        <c:v>9.7848296700000006</c:v>
                      </c:pt>
                      <c:pt idx="321">
                        <c:v>9.8106954000000002</c:v>
                      </c:pt>
                      <c:pt idx="322">
                        <c:v>9.8194761500000016</c:v>
                      </c:pt>
                      <c:pt idx="323">
                        <c:v>9.7921075200000001</c:v>
                      </c:pt>
                      <c:pt idx="324">
                        <c:v>9.8151120000000009</c:v>
                      </c:pt>
                      <c:pt idx="325">
                        <c:v>9.8362118400000007</c:v>
                      </c:pt>
                      <c:pt idx="326">
                        <c:v>9.8203319999999987</c:v>
                      </c:pt>
                      <c:pt idx="327">
                        <c:v>9.8197259999999993</c:v>
                      </c:pt>
                      <c:pt idx="328">
                        <c:v>9.8209114700000004</c:v>
                      </c:pt>
                      <c:pt idx="329">
                        <c:v>9.8419941099999999</c:v>
                      </c:pt>
                      <c:pt idx="330">
                        <c:v>9.8307547199999998</c:v>
                      </c:pt>
                      <c:pt idx="331">
                        <c:v>9.8139392000000019</c:v>
                      </c:pt>
                      <c:pt idx="332">
                        <c:v>9.8444807999999995</c:v>
                      </c:pt>
                      <c:pt idx="333">
                        <c:v>9.8409238400000003</c:v>
                      </c:pt>
                      <c:pt idx="334">
                        <c:v>9.8212732799999998</c:v>
                      </c:pt>
                      <c:pt idx="335">
                        <c:v>9.8282363099999994</c:v>
                      </c:pt>
                      <c:pt idx="336">
                        <c:v>9.845399200000001</c:v>
                      </c:pt>
                      <c:pt idx="337">
                        <c:v>9.8456271999999991</c:v>
                      </c:pt>
                      <c:pt idx="338">
                        <c:v>9.8222025599999991</c:v>
                      </c:pt>
                      <c:pt idx="339">
                        <c:v>9.8385139200000005</c:v>
                      </c:pt>
                      <c:pt idx="340">
                        <c:v>9.8653268699999987</c:v>
                      </c:pt>
                      <c:pt idx="341">
                        <c:v>9.8447457099999998</c:v>
                      </c:pt>
                      <c:pt idx="342">
                        <c:v>9.8354123199999997</c:v>
                      </c:pt>
                      <c:pt idx="343">
                        <c:v>9.8460364800000004</c:v>
                      </c:pt>
                      <c:pt idx="344">
                        <c:v>9.8405894400000005</c:v>
                      </c:pt>
                      <c:pt idx="345">
                        <c:v>9.8464831999999998</c:v>
                      </c:pt>
                      <c:pt idx="346">
                        <c:v>9.8298032400000004</c:v>
                      </c:pt>
                      <c:pt idx="347">
                        <c:v>9.8574227499999996</c:v>
                      </c:pt>
                      <c:pt idx="348">
                        <c:v>9.8575377599999996</c:v>
                      </c:pt>
                      <c:pt idx="349">
                        <c:v>9.8284825599999994</c:v>
                      </c:pt>
                      <c:pt idx="350">
                        <c:v>9.8570303999999993</c:v>
                      </c:pt>
                      <c:pt idx="351">
                        <c:v>9.8732959999999999</c:v>
                      </c:pt>
                      <c:pt idx="352">
                        <c:v>9.8612403200000003</c:v>
                      </c:pt>
                      <c:pt idx="353">
                        <c:v>9.8539065600000004</c:v>
                      </c:pt>
                      <c:pt idx="354">
                        <c:v>9.8578969600000015</c:v>
                      </c:pt>
                      <c:pt idx="355">
                        <c:v>9.8787611999999996</c:v>
                      </c:pt>
                      <c:pt idx="356">
                        <c:v>9.8649287999999995</c:v>
                      </c:pt>
                      <c:pt idx="357">
                        <c:v>9.8462806399999998</c:v>
                      </c:pt>
                      <c:pt idx="358">
                        <c:v>9.8766680000000004</c:v>
                      </c:pt>
                      <c:pt idx="359">
                        <c:v>9.8693356799999989</c:v>
                      </c:pt>
                      <c:pt idx="360">
                        <c:v>9.8638903999999989</c:v>
                      </c:pt>
                      <c:pt idx="361">
                        <c:v>9.8556191999999996</c:v>
                      </c:pt>
                      <c:pt idx="362">
                        <c:v>9.878444159999999</c:v>
                      </c:pt>
                      <c:pt idx="363">
                        <c:v>9.8852454400000003</c:v>
                      </c:pt>
                      <c:pt idx="364">
                        <c:v>9.8581347199999989</c:v>
                      </c:pt>
                      <c:pt idx="365">
                        <c:v>9.8677612799999999</c:v>
                      </c:pt>
                      <c:pt idx="366">
                        <c:v>9.8877416</c:v>
                      </c:pt>
                      <c:pt idx="367">
                        <c:v>9.8578182400000003</c:v>
                      </c:pt>
                      <c:pt idx="368">
                        <c:v>9.8674382400000002</c:v>
                      </c:pt>
                      <c:pt idx="369">
                        <c:v>9.8723487999999993</c:v>
                      </c:pt>
                      <c:pt idx="370">
                        <c:v>9.881020959999999</c:v>
                      </c:pt>
                      <c:pt idx="371">
                        <c:v>9.8755775999999997</c:v>
                      </c:pt>
                      <c:pt idx="372">
                        <c:v>9.85696656</c:v>
                      </c:pt>
                      <c:pt idx="373">
                        <c:v>9.8891472</c:v>
                      </c:pt>
                      <c:pt idx="374">
                        <c:v>9.8884051199999998</c:v>
                      </c:pt>
                      <c:pt idx="375">
                        <c:v>9.8575775999999991</c:v>
                      </c:pt>
                      <c:pt idx="376">
                        <c:v>9.8812800000000003</c:v>
                      </c:pt>
                      <c:pt idx="377">
                        <c:v>9.8927558399999995</c:v>
                      </c:pt>
                      <c:pt idx="378">
                        <c:v>9.8835542400000005</c:v>
                      </c:pt>
                      <c:pt idx="379">
                        <c:v>9.8725812399999988</c:v>
                      </c:pt>
                      <c:pt idx="380">
                        <c:v>9.8754916799999997</c:v>
                      </c:pt>
                      <c:pt idx="381">
                        <c:v>9.9038640000000004</c:v>
                      </c:pt>
                      <c:pt idx="382">
                        <c:v>9.8852740799999985</c:v>
                      </c:pt>
                      <c:pt idx="383">
                        <c:v>9.8742009599999996</c:v>
                      </c:pt>
                      <c:pt idx="384">
                        <c:v>9.8960916599999997</c:v>
                      </c:pt>
                      <c:pt idx="385">
                        <c:v>9.8887735199999991</c:v>
                      </c:pt>
                      <c:pt idx="386">
                        <c:v>9.8897975999999996</c:v>
                      </c:pt>
                      <c:pt idx="387">
                        <c:v>9.88529664</c:v>
                      </c:pt>
                      <c:pt idx="388">
                        <c:v>9.9033105600000013</c:v>
                      </c:pt>
                      <c:pt idx="389">
                        <c:v>9.9063110399999985</c:v>
                      </c:pt>
                      <c:pt idx="390">
                        <c:v>9.8709670200000001</c:v>
                      </c:pt>
                      <c:pt idx="391">
                        <c:v>9.8945983300000009</c:v>
                      </c:pt>
                      <c:pt idx="392">
                        <c:v>9.9171777600000013</c:v>
                      </c:pt>
                      <c:pt idx="393">
                        <c:v>9.8986140799999998</c:v>
                      </c:pt>
                      <c:pt idx="394">
                        <c:v>9.9016099200000003</c:v>
                      </c:pt>
                      <c:pt idx="395">
                        <c:v>9.9055411199999988</c:v>
                      </c:pt>
                      <c:pt idx="396">
                        <c:v>9.9169648000000006</c:v>
                      </c:pt>
                      <c:pt idx="397">
                        <c:v>9.9143344000000013</c:v>
                      </c:pt>
                      <c:pt idx="398">
                        <c:v>9.8948476799999998</c:v>
                      </c:pt>
                      <c:pt idx="399">
                        <c:v>9.9306099200000002</c:v>
                      </c:pt>
                      <c:pt idx="400">
                        <c:v>9.9261044799999993</c:v>
                      </c:pt>
                      <c:pt idx="401">
                        <c:v>9.9000719999999998</c:v>
                      </c:pt>
                      <c:pt idx="402">
                        <c:v>9.91335312</c:v>
                      </c:pt>
                      <c:pt idx="403">
                        <c:v>9.9248638299999996</c:v>
                      </c:pt>
                      <c:pt idx="404">
                        <c:v>9.9230606399999992</c:v>
                      </c:pt>
                      <c:pt idx="405">
                        <c:v>9.9110745599999994</c:v>
                      </c:pt>
                      <c:pt idx="406">
                        <c:v>9.9075088000000004</c:v>
                      </c:pt>
                      <c:pt idx="407">
                        <c:v>9.9385401599999987</c:v>
                      </c:pt>
                      <c:pt idx="408">
                        <c:v>9.9135735599999997</c:v>
                      </c:pt>
                      <c:pt idx="409">
                        <c:v>9.914575039999999</c:v>
                      </c:pt>
                      <c:pt idx="410">
                        <c:v>9.9372828099999992</c:v>
                      </c:pt>
                      <c:pt idx="411">
                        <c:v>9.9289343999999993</c:v>
                      </c:pt>
                      <c:pt idx="412">
                        <c:v>9.9272342399999989</c:v>
                      </c:pt>
                      <c:pt idx="413">
                        <c:v>9.9097608099999999</c:v>
                      </c:pt>
                      <c:pt idx="414">
                        <c:v>9.9415783999999991</c:v>
                      </c:pt>
                      <c:pt idx="415">
                        <c:v>9.9511868900000007</c:v>
                      </c:pt>
                      <c:pt idx="416">
                        <c:v>9.9149381999999999</c:v>
                      </c:pt>
                      <c:pt idx="417">
                        <c:v>9.9364688000000001</c:v>
                      </c:pt>
                      <c:pt idx="418">
                        <c:v>9.9571643200000004</c:v>
                      </c:pt>
                      <c:pt idx="419">
                        <c:v>9.9358617599999999</c:v>
                      </c:pt>
                      <c:pt idx="420">
                        <c:v>9.9406888000000002</c:v>
                      </c:pt>
                      <c:pt idx="421">
                        <c:v>9.9455136</c:v>
                      </c:pt>
                      <c:pt idx="422">
                        <c:v>9.9522014399999996</c:v>
                      </c:pt>
                      <c:pt idx="423">
                        <c:v>9.9476966399999984</c:v>
                      </c:pt>
                      <c:pt idx="424">
                        <c:v>9.9235076400000004</c:v>
                      </c:pt>
                      <c:pt idx="425">
                        <c:v>9.9553620000000009</c:v>
                      </c:pt>
                      <c:pt idx="426">
                        <c:v>9.9528280000000002</c:v>
                      </c:pt>
                      <c:pt idx="427">
                        <c:v>9.9324825600000004</c:v>
                      </c:pt>
                      <c:pt idx="428">
                        <c:v>9.944752320000001</c:v>
                      </c:pt>
                      <c:pt idx="429">
                        <c:v>9.9588803200000005</c:v>
                      </c:pt>
                      <c:pt idx="430">
                        <c:v>9.9552001499999996</c:v>
                      </c:pt>
                      <c:pt idx="431">
                        <c:v>9.9293855999999998</c:v>
                      </c:pt>
                      <c:pt idx="432">
                        <c:v>9.9452624600000004</c:v>
                      </c:pt>
                      <c:pt idx="433">
                        <c:v>9.972517439999999</c:v>
                      </c:pt>
                      <c:pt idx="434">
                        <c:v>9.9484660799999993</c:v>
                      </c:pt>
                      <c:pt idx="435">
                        <c:v>9.9374502400000004</c:v>
                      </c:pt>
                      <c:pt idx="436">
                        <c:v>9.9487671999999989</c:v>
                      </c:pt>
                      <c:pt idx="437">
                        <c:v>9.9507772799999987</c:v>
                      </c:pt>
                      <c:pt idx="438">
                        <c:v>9.9574364800000001</c:v>
                      </c:pt>
                      <c:pt idx="439">
                        <c:v>9.9380550399999983</c:v>
                      </c:pt>
                      <c:pt idx="440">
                        <c:v>9.9642379200000004</c:v>
                      </c:pt>
                      <c:pt idx="441">
                        <c:v>9.9653120000000008</c:v>
                      </c:pt>
                      <c:pt idx="442">
                        <c:v>9.9301369600000005</c:v>
                      </c:pt>
                      <c:pt idx="443">
                        <c:v>9.9470131200000012</c:v>
                      </c:pt>
                      <c:pt idx="444">
                        <c:v>9.971315839999999</c:v>
                      </c:pt>
                      <c:pt idx="445">
                        <c:v>9.9510195199999991</c:v>
                      </c:pt>
                      <c:pt idx="446">
                        <c:v>9.9585935999999986</c:v>
                      </c:pt>
                      <c:pt idx="447">
                        <c:v>9.9559494399999995</c:v>
                      </c:pt>
                      <c:pt idx="448">
                        <c:v>9.9737321600000008</c:v>
                      </c:pt>
                      <c:pt idx="449">
                        <c:v>9.9616946100000003</c:v>
                      </c:pt>
                      <c:pt idx="450">
                        <c:v>9.9432709499999987</c:v>
                      </c:pt>
                      <c:pt idx="451">
                        <c:v>9.9676479999999987</c:v>
                      </c:pt>
                      <c:pt idx="452">
                        <c:v>9.9640737600000016</c:v>
                      </c:pt>
                      <c:pt idx="453">
                        <c:v>9.9502956800000018</c:v>
                      </c:pt>
                      <c:pt idx="454">
                        <c:v>9.9485795200000009</c:v>
                      </c:pt>
                      <c:pt idx="455">
                        <c:v>9.9745766000000007</c:v>
                      </c:pt>
                      <c:pt idx="456">
                        <c:v>9.9793459699999989</c:v>
                      </c:pt>
                      <c:pt idx="457">
                        <c:v>9.9508473599999991</c:v>
                      </c:pt>
                      <c:pt idx="458">
                        <c:v>9.9621062400000007</c:v>
                      </c:pt>
                      <c:pt idx="459">
                        <c:v>9.97892096</c:v>
                      </c:pt>
                      <c:pt idx="460">
                        <c:v>9.9642262400000003</c:v>
                      </c:pt>
                      <c:pt idx="461">
                        <c:v>9.9623980599999999</c:v>
                      </c:pt>
                      <c:pt idx="462">
                        <c:v>9.972826079999999</c:v>
                      </c:pt>
                      <c:pt idx="463">
                        <c:v>9.9738816000000003</c:v>
                      </c:pt>
                      <c:pt idx="464">
                        <c:v>9.9777139199999993</c:v>
                      </c:pt>
                      <c:pt idx="465">
                        <c:v>9.9584003200000009</c:v>
                      </c:pt>
                      <c:pt idx="466">
                        <c:v>9.986298399999999</c:v>
                      </c:pt>
                      <c:pt idx="467">
                        <c:v>9.9845721600000008</c:v>
                      </c:pt>
                      <c:pt idx="468">
                        <c:v>9.9532369599999999</c:v>
                      </c:pt>
                      <c:pt idx="469">
                        <c:v>9.9774191999999999</c:v>
                      </c:pt>
                      <c:pt idx="470">
                        <c:v>9.99141792</c:v>
                      </c:pt>
                      <c:pt idx="471">
                        <c:v>9.9813664000000006</c:v>
                      </c:pt>
                      <c:pt idx="472">
                        <c:v>9.9731670399999999</c:v>
                      </c:pt>
                      <c:pt idx="473">
                        <c:v>9.9779126399999996</c:v>
                      </c:pt>
                      <c:pt idx="474">
                        <c:v>10.001034199999999</c:v>
                      </c:pt>
                      <c:pt idx="475">
                        <c:v>9.9872890500000011</c:v>
                      </c:pt>
                      <c:pt idx="476">
                        <c:v>9.9661561399999989</c:v>
                      </c:pt>
                      <c:pt idx="477">
                        <c:v>9.9977964799999999</c:v>
                      </c:pt>
                      <c:pt idx="478">
                        <c:v>9.9988360000000007</c:v>
                      </c:pt>
                      <c:pt idx="479">
                        <c:v>9.9905311799999996</c:v>
                      </c:pt>
                      <c:pt idx="480">
                        <c:v>9.9777200999999991</c:v>
                      </c:pt>
                      <c:pt idx="481">
                        <c:v>9.9972245100000006</c:v>
                      </c:pt>
                      <c:pt idx="482">
                        <c:v>9.9936458100000003</c:v>
                      </c:pt>
                      <c:pt idx="483">
                        <c:v>9.9689497599999992</c:v>
                      </c:pt>
                      <c:pt idx="484">
                        <c:v>9.9837222000000008</c:v>
                      </c:pt>
                      <c:pt idx="485">
                        <c:v>10.007930880000002</c:v>
                      </c:pt>
                      <c:pt idx="486">
                        <c:v>9.9821045799999997</c:v>
                      </c:pt>
                      <c:pt idx="487">
                        <c:v>9.9895953600000009</c:v>
                      </c:pt>
                      <c:pt idx="488">
                        <c:v>9.9933946599999981</c:v>
                      </c:pt>
                      <c:pt idx="489">
                        <c:v>9.9981139500000005</c:v>
                      </c:pt>
                      <c:pt idx="490">
                        <c:v>9.9973004999999997</c:v>
                      </c:pt>
                      <c:pt idx="491">
                        <c:v>9.9743685700000011</c:v>
                      </c:pt>
                      <c:pt idx="492">
                        <c:v>10.002935519999999</c:v>
                      </c:pt>
                      <c:pt idx="493">
                        <c:v>10.00130712</c:v>
                      </c:pt>
                      <c:pt idx="494">
                        <c:v>9.9747001900000001</c:v>
                      </c:pt>
                      <c:pt idx="495">
                        <c:v>9.9959912999999982</c:v>
                      </c:pt>
                      <c:pt idx="496">
                        <c:v>10.00622493</c:v>
                      </c:pt>
                      <c:pt idx="497">
                        <c:v>10.00080369</c:v>
                      </c:pt>
                      <c:pt idx="498">
                        <c:v>9.9906728400000002</c:v>
                      </c:pt>
                      <c:pt idx="499">
                        <c:v>9.9889361999999995</c:v>
                      </c:pt>
                      <c:pt idx="500">
                        <c:v>10.017564180000001</c:v>
                      </c:pt>
                      <c:pt idx="501">
                        <c:v>10.001211290000001</c:v>
                      </c:pt>
                      <c:pt idx="502">
                        <c:v>9.9892451999999992</c:v>
                      </c:pt>
                      <c:pt idx="503">
                        <c:v>10.011527619999999</c:v>
                      </c:pt>
                      <c:pt idx="504">
                        <c:v>9.9996712500000005</c:v>
                      </c:pt>
                      <c:pt idx="505">
                        <c:v>9.99230646</c:v>
                      </c:pt>
                      <c:pt idx="506">
                        <c:v>9.9868907</c:v>
                      </c:pt>
                      <c:pt idx="507">
                        <c:v>10.00996584</c:v>
                      </c:pt>
                      <c:pt idx="508">
                        <c:v>10.017520739999998</c:v>
                      </c:pt>
                      <c:pt idx="509">
                        <c:v>9.97994673</c:v>
                      </c:pt>
                      <c:pt idx="510">
                        <c:v>10.003928049999999</c:v>
                      </c:pt>
                      <c:pt idx="511">
                        <c:v>10.02136256</c:v>
                      </c:pt>
                      <c:pt idx="512">
                        <c:v>10.001252239999999</c:v>
                      </c:pt>
                      <c:pt idx="513">
                        <c:v>10.006854000000001</c:v>
                      </c:pt>
                      <c:pt idx="514">
                        <c:v>10.011644370000001</c:v>
                      </c:pt>
                      <c:pt idx="515">
                        <c:v>10.01896758</c:v>
                      </c:pt>
                      <c:pt idx="516">
                        <c:v>10.01733003</c:v>
                      </c:pt>
                      <c:pt idx="517">
                        <c:v>9.9907038000000004</c:v>
                      </c:pt>
                      <c:pt idx="518">
                        <c:v>10.02290002</c:v>
                      </c:pt>
                      <c:pt idx="519">
                        <c:v>10.0174833</c:v>
                      </c:pt>
                      <c:pt idx="520">
                        <c:v>9.9946459999999995</c:v>
                      </c:pt>
                      <c:pt idx="521">
                        <c:v>10.007679640000001</c:v>
                      </c:pt>
                      <c:pt idx="522">
                        <c:v>10.022432419999999</c:v>
                      </c:pt>
                      <c:pt idx="523">
                        <c:v>10.019657180000001</c:v>
                      </c:pt>
                      <c:pt idx="524">
                        <c:v>10.0078286</c:v>
                      </c:pt>
                      <c:pt idx="525">
                        <c:v>10.013410199999999</c:v>
                      </c:pt>
                      <c:pt idx="526">
                        <c:v>10.0391408</c:v>
                      </c:pt>
                      <c:pt idx="527">
                        <c:v>10.01185356</c:v>
                      </c:pt>
                      <c:pt idx="528">
                        <c:v>10.004610420000001</c:v>
                      </c:pt>
                      <c:pt idx="529">
                        <c:v>10.02758103</c:v>
                      </c:pt>
                      <c:pt idx="530">
                        <c:v>10.026634360000001</c:v>
                      </c:pt>
                      <c:pt idx="531">
                        <c:v>10.02396654</c:v>
                      </c:pt>
                      <c:pt idx="532">
                        <c:v>10.013063859999999</c:v>
                      </c:pt>
                      <c:pt idx="533">
                        <c:v>10.03967364</c:v>
                      </c:pt>
                      <c:pt idx="534">
                        <c:v>10.045235399999999</c:v>
                      </c:pt>
                      <c:pt idx="535">
                        <c:v>10.007811220000001</c:v>
                      </c:pt>
                      <c:pt idx="536">
                        <c:v>10.03155327</c:v>
                      </c:pt>
                      <c:pt idx="537">
                        <c:v>10.04910624</c:v>
                      </c:pt>
                      <c:pt idx="538">
                        <c:v>10.02632414</c:v>
                      </c:pt>
                      <c:pt idx="539">
                        <c:v>10.0300525</c:v>
                      </c:pt>
                      <c:pt idx="540">
                        <c:v>10.030123980000001</c:v>
                      </c:pt>
                      <c:pt idx="541">
                        <c:v>10.046639260000001</c:v>
                      </c:pt>
                      <c:pt idx="542">
                        <c:v>10.042139479999999</c:v>
                      </c:pt>
                      <c:pt idx="543">
                        <c:v>10.023832000000001</c:v>
                      </c:pt>
                      <c:pt idx="544">
                        <c:v>10.05129472</c:v>
                      </c:pt>
                      <c:pt idx="545">
                        <c:v>10.043252939999999</c:v>
                      </c:pt>
                      <c:pt idx="546">
                        <c:v>10.0223244</c:v>
                      </c:pt>
                      <c:pt idx="547">
                        <c:v>10.041557859999999</c:v>
                      </c:pt>
                      <c:pt idx="548">
                        <c:v>10.057134120000001</c:v>
                      </c:pt>
                      <c:pt idx="549">
                        <c:v>10.050698929999999</c:v>
                      </c:pt>
                      <c:pt idx="550">
                        <c:v>10.025330739999999</c:v>
                      </c:pt>
                      <c:pt idx="551">
                        <c:v>10.02904406</c:v>
                      </c:pt>
                      <c:pt idx="552">
                        <c:v>10.06102188</c:v>
                      </c:pt>
                      <c:pt idx="553">
                        <c:v>10.044669880000001</c:v>
                      </c:pt>
                      <c:pt idx="554">
                        <c:v>10.038349499999999</c:v>
                      </c:pt>
                      <c:pt idx="555">
                        <c:v>10.050147239999999</c:v>
                      </c:pt>
                      <c:pt idx="556">
                        <c:v>10.05293861</c:v>
                      </c:pt>
                      <c:pt idx="557">
                        <c:v>10.057550399999998</c:v>
                      </c:pt>
                      <c:pt idx="558">
                        <c:v>10.0357453</c:v>
                      </c:pt>
                      <c:pt idx="559">
                        <c:v>10.06130312</c:v>
                      </c:pt>
                      <c:pt idx="560">
                        <c:v>10.0613565</c:v>
                      </c:pt>
                      <c:pt idx="561">
                        <c:v>10.03034648</c:v>
                      </c:pt>
                      <c:pt idx="562">
                        <c:v>10.0458774</c:v>
                      </c:pt>
                      <c:pt idx="563">
                        <c:v>10.061512799999999</c:v>
                      </c:pt>
                      <c:pt idx="564">
                        <c:v>10.047915269999999</c:v>
                      </c:pt>
                      <c:pt idx="565">
                        <c:v>10.046148389999999</c:v>
                      </c:pt>
                      <c:pt idx="566">
                        <c:v>10.0416528</c:v>
                      </c:pt>
                      <c:pt idx="567">
                        <c:v>10.0661486</c:v>
                      </c:pt>
                      <c:pt idx="568">
                        <c:v>10.04892048</c:v>
                      </c:pt>
                      <c:pt idx="569">
                        <c:v>10.03078872</c:v>
                      </c:pt>
                      <c:pt idx="570">
                        <c:v>10.0617444</c:v>
                      </c:pt>
                      <c:pt idx="571">
                        <c:v>10.05644882</c:v>
                      </c:pt>
                      <c:pt idx="572">
                        <c:v>10.036506059999999</c:v>
                      </c:pt>
                      <c:pt idx="573">
                        <c:v>10.035536680000002</c:v>
                      </c:pt>
                      <c:pt idx="574">
                        <c:v>10.049209919999999</c:v>
                      </c:pt>
                      <c:pt idx="575">
                        <c:v>10.059245240000001</c:v>
                      </c:pt>
                      <c:pt idx="576">
                        <c:v>10.031252559999999</c:v>
                      </c:pt>
                      <c:pt idx="577">
                        <c:v>10.042194219999999</c:v>
                      </c:pt>
                      <c:pt idx="578">
                        <c:v>10.062207900000001</c:v>
                      </c:pt>
                      <c:pt idx="579">
                        <c:v>10.044896120000001</c:v>
                      </c:pt>
                      <c:pt idx="580">
                        <c:v>10.04584704</c:v>
                      </c:pt>
                      <c:pt idx="581">
                        <c:v>10.053257940000002</c:v>
                      </c:pt>
                      <c:pt idx="582">
                        <c:v>10.06055492</c:v>
                      </c:pt>
                      <c:pt idx="583">
                        <c:v>10.058780200000001</c:v>
                      </c:pt>
                      <c:pt idx="584">
                        <c:v>10.03887168</c:v>
                      </c:pt>
                      <c:pt idx="585">
                        <c:v>10.06429606</c:v>
                      </c:pt>
                      <c:pt idx="586">
                        <c:v>10.061502360000002</c:v>
                      </c:pt>
                      <c:pt idx="587">
                        <c:v>10.035258799999999</c:v>
                      </c:pt>
                      <c:pt idx="588">
                        <c:v>10.055231920000001</c:v>
                      </c:pt>
                      <c:pt idx="589">
                        <c:v>10.068061460000001</c:v>
                      </c:pt>
                      <c:pt idx="590">
                        <c:v>10.05722592</c:v>
                      </c:pt>
                      <c:pt idx="591">
                        <c:v>10.04639358</c:v>
                      </c:pt>
                      <c:pt idx="592">
                        <c:v>10.049034600000001</c:v>
                      </c:pt>
                      <c:pt idx="593">
                        <c:v>10.07894216</c:v>
                      </c:pt>
                      <c:pt idx="594">
                        <c:v>10.0599642</c:v>
                      </c:pt>
                      <c:pt idx="595">
                        <c:v>10.043707079999999</c:v>
                      </c:pt>
                      <c:pt idx="596">
                        <c:v>10.06375671</c:v>
                      </c:pt>
                      <c:pt idx="597">
                        <c:v>10.05293093</c:v>
                      </c:pt>
                      <c:pt idx="598">
                        <c:v>10.05918168</c:v>
                      </c:pt>
                      <c:pt idx="599">
                        <c:v>10.051976479999999</c:v>
                      </c:pt>
                      <c:pt idx="600">
                        <c:v>10.075513280000001</c:v>
                      </c:pt>
                      <c:pt idx="601">
                        <c:v>10.07734608</c:v>
                      </c:pt>
                      <c:pt idx="602">
                        <c:v>10.048559580000001</c:v>
                      </c:pt>
                      <c:pt idx="603">
                        <c:v>10.063046399999999</c:v>
                      </c:pt>
                      <c:pt idx="604">
                        <c:v>10.083740280000001</c:v>
                      </c:pt>
                      <c:pt idx="605">
                        <c:v>10.06208148</c:v>
                      </c:pt>
                      <c:pt idx="606">
                        <c:v>10.065718199999999</c:v>
                      </c:pt>
                      <c:pt idx="607">
                        <c:v>10.066644</c:v>
                      </c:pt>
                      <c:pt idx="608">
                        <c:v>10.0756944</c:v>
                      </c:pt>
                      <c:pt idx="609">
                        <c:v>10.07131233</c:v>
                      </c:pt>
                      <c:pt idx="610">
                        <c:v>10.049671550000001</c:v>
                      </c:pt>
                      <c:pt idx="611">
                        <c:v>10.082068280000001</c:v>
                      </c:pt>
                      <c:pt idx="612">
                        <c:v>10.082085000000001</c:v>
                      </c:pt>
                      <c:pt idx="613">
                        <c:v>10.056843959999998</c:v>
                      </c:pt>
                      <c:pt idx="614">
                        <c:v>10.069490199999999</c:v>
                      </c:pt>
                      <c:pt idx="615">
                        <c:v>10.083144860000001</c:v>
                      </c:pt>
                      <c:pt idx="616">
                        <c:v>10.08304704</c:v>
                      </c:pt>
                      <c:pt idx="617">
                        <c:v>10.0677366</c:v>
                      </c:pt>
                      <c:pt idx="618">
                        <c:v>10.06775204</c:v>
                      </c:pt>
                      <c:pt idx="619">
                        <c:v>10.08668952</c:v>
                      </c:pt>
                      <c:pt idx="620">
                        <c:v>10.065979159999999</c:v>
                      </c:pt>
                      <c:pt idx="621">
                        <c:v>10.06058844</c:v>
                      </c:pt>
                      <c:pt idx="622">
                        <c:v>10.083117600000001</c:v>
                      </c:pt>
                      <c:pt idx="623">
                        <c:v>10.07412272</c:v>
                      </c:pt>
                      <c:pt idx="624">
                        <c:v>10.078634599999999</c:v>
                      </c:pt>
                      <c:pt idx="625">
                        <c:v>10.069642439999999</c:v>
                      </c:pt>
                      <c:pt idx="626">
                        <c:v>10.0845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0"/>
                <c:order val="10"/>
                <c:tx>
                  <c:v>130.5 C - Test 2</c:v>
                </c:tx>
                <c:spPr>
                  <a:ln w="19050" cap="rnd">
                    <a:solidFill>
                      <a:schemeClr val="accent5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CHS_23Dec2015!$P$27:$P$654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</c:v>
                      </c:pt>
                      <c:pt idx="1">
                        <c:v>4.0000800021373984E-3</c:v>
                      </c:pt>
                      <c:pt idx="2">
                        <c:v>1.9001805228668268E-2</c:v>
                      </c:pt>
                      <c:pt idx="3">
                        <c:v>3.6006481555622721E-2</c:v>
                      </c:pt>
                      <c:pt idx="4">
                        <c:v>5.1013009423393034E-2</c:v>
                      </c:pt>
                      <c:pt idx="5">
                        <c:v>6.702245503046865E-2</c:v>
                      </c:pt>
                      <c:pt idx="6">
                        <c:v>8.3034464071438871E-2</c:v>
                      </c:pt>
                      <c:pt idx="7">
                        <c:v>0.10005003335835344</c:v>
                      </c:pt>
                      <c:pt idx="8">
                        <c:v>0.1150661757395972</c:v>
                      </c:pt>
                      <c:pt idx="9">
                        <c:v>0.13008457330480697</c:v>
                      </c:pt>
                      <c:pt idx="10">
                        <c:v>0.1471081510009718</c:v>
                      </c:pt>
                      <c:pt idx="11">
                        <c:v>0.16313298953494376</c:v>
                      </c:pt>
                      <c:pt idx="12">
                        <c:v>0.1781586082430606</c:v>
                      </c:pt>
                      <c:pt idx="13">
                        <c:v>0.19519037252454069</c:v>
                      </c:pt>
                      <c:pt idx="14">
                        <c:v>0.21022080918701985</c:v>
                      </c:pt>
                      <c:pt idx="15">
                        <c:v>0.22725803556778332</c:v>
                      </c:pt>
                      <c:pt idx="16">
                        <c:v>0.24229329327536331</c:v>
                      </c:pt>
                      <c:pt idx="17">
                        <c:v>0.25833339356038543</c:v>
                      </c:pt>
                      <c:pt idx="18">
                        <c:v>0.27437606710632706</c:v>
                      </c:pt>
                      <c:pt idx="19">
                        <c:v>0.28941841133360918</c:v>
                      </c:pt>
                      <c:pt idx="20">
                        <c:v>0.30646913728449982</c:v>
                      </c:pt>
                      <c:pt idx="21">
                        <c:v>0.32251953556946822</c:v>
                      </c:pt>
                      <c:pt idx="22">
                        <c:v>0.33857251042084241</c:v>
                      </c:pt>
                      <c:pt idx="23">
                        <c:v>0.35462806266597513</c:v>
                      </c:pt>
                      <c:pt idx="24">
                        <c:v>0.36968248442897617</c:v>
                      </c:pt>
                      <c:pt idx="25">
                        <c:v>0.38574303273046989</c:v>
                      </c:pt>
                      <c:pt idx="26">
                        <c:v>0.4018061608584097</c:v>
                      </c:pt>
                      <c:pt idx="27">
                        <c:v>0.41887606214545958</c:v>
                      </c:pt>
                      <c:pt idx="28">
                        <c:v>0.43394015990981111</c:v>
                      </c:pt>
                      <c:pt idx="29">
                        <c:v>0.45001103249234137</c:v>
                      </c:pt>
                      <c:pt idx="30">
                        <c:v>0.4670891649898366</c:v>
                      </c:pt>
                      <c:pt idx="31">
                        <c:v>0.48216052792171066</c:v>
                      </c:pt>
                      <c:pt idx="32">
                        <c:v>0.49823915243003081</c:v>
                      </c:pt>
                      <c:pt idx="33">
                        <c:v>0.51432036257574121</c:v>
                      </c:pt>
                      <c:pt idx="34">
                        <c:v>0.53040415919060124</c:v>
                      </c:pt>
                      <c:pt idx="35">
                        <c:v>0.54649054310672751</c:v>
                      </c:pt>
                      <c:pt idx="36">
                        <c:v>0.5625795151566827</c:v>
                      </c:pt>
                      <c:pt idx="37">
                        <c:v>0.57867107617339786</c:v>
                      </c:pt>
                      <c:pt idx="38">
                        <c:v>0.59476522699020618</c:v>
                      </c:pt>
                      <c:pt idx="39">
                        <c:v>0.61086196844087703</c:v>
                      </c:pt>
                      <c:pt idx="40">
                        <c:v>0.62696130135953743</c:v>
                      </c:pt>
                      <c:pt idx="41">
                        <c:v>0.64205678029226942</c:v>
                      </c:pt>
                      <c:pt idx="42">
                        <c:v>0.65916774493948482</c:v>
                      </c:pt>
                      <c:pt idx="43">
                        <c:v>0.67527485727108671</c:v>
                      </c:pt>
                      <c:pt idx="44">
                        <c:v>0.69037763167944577</c:v>
                      </c:pt>
                      <c:pt idx="45">
                        <c:v>0.70749686719633931</c:v>
                      </c:pt>
                      <c:pt idx="46">
                        <c:v>0.72260450917395824</c:v>
                      </c:pt>
                      <c:pt idx="47">
                        <c:v>0.73972926304747189</c:v>
                      </c:pt>
                      <c:pt idx="48">
                        <c:v>0.75484177573296229</c:v>
                      </c:pt>
                      <c:pt idx="49">
                        <c:v>0.77096430700529495</c:v>
                      </c:pt>
                      <c:pt idx="50">
                        <c:v>0.78708943805691867</c:v>
                      </c:pt>
                      <c:pt idx="51">
                        <c:v>0.80321716972642665</c:v>
                      </c:pt>
                      <c:pt idx="52">
                        <c:v>0.81934750285277291</c:v>
                      </c:pt>
                      <c:pt idx="53">
                        <c:v>0.835480438275363</c:v>
                      </c:pt>
                      <c:pt idx="54">
                        <c:v>0.85161597683397416</c:v>
                      </c:pt>
                      <c:pt idx="55">
                        <c:v>0.86775411936879132</c:v>
                      </c:pt>
                      <c:pt idx="56">
                        <c:v>0.88389486672043915</c:v>
                      </c:pt>
                      <c:pt idx="57">
                        <c:v>0.90003821972990461</c:v>
                      </c:pt>
                      <c:pt idx="58">
                        <c:v>0.91618417923862738</c:v>
                      </c:pt>
                      <c:pt idx="59">
                        <c:v>0.93233274608840921</c:v>
                      </c:pt>
                      <c:pt idx="60">
                        <c:v>0.94848392112150548</c:v>
                      </c:pt>
                      <c:pt idx="61">
                        <c:v>0.96463770518054504</c:v>
                      </c:pt>
                      <c:pt idx="62">
                        <c:v>0.98079409910856596</c:v>
                      </c:pt>
                      <c:pt idx="63">
                        <c:v>0.99695310374904833</c:v>
                      </c:pt>
                      <c:pt idx="64">
                        <c:v>1.0131147199458364</c:v>
                      </c:pt>
                      <c:pt idx="65">
                        <c:v>1.0292789485432283</c:v>
                      </c:pt>
                      <c:pt idx="66">
                        <c:v>1.0444352861948172</c:v>
                      </c:pt>
                      <c:pt idx="67">
                        <c:v>1.0616152463189306</c:v>
                      </c:pt>
                      <c:pt idx="68">
                        <c:v>1.0777873171878412</c:v>
                      </c:pt>
                      <c:pt idx="69">
                        <c:v>1.0939620038385565</c:v>
                      </c:pt>
                      <c:pt idx="70">
                        <c:v>1.1091281489874121</c:v>
                      </c:pt>
                      <c:pt idx="71">
                        <c:v>1.1253079061241102</c:v>
                      </c:pt>
                      <c:pt idx="72">
                        <c:v>1.1425017669467668</c:v>
                      </c:pt>
                      <c:pt idx="73">
                        <c:v>1.1576752760521649</c:v>
                      </c:pt>
                      <c:pt idx="74">
                        <c:v>1.1748747034548066</c:v>
                      </c:pt>
                      <c:pt idx="75">
                        <c:v>1.1900531258387259</c:v>
                      </c:pt>
                      <c:pt idx="76">
                        <c:v>1.2062459828000909</c:v>
                      </c:pt>
                      <c:pt idx="77">
                        <c:v>1.2234537668342522</c:v>
                      </c:pt>
                      <c:pt idx="78">
                        <c:v>1.2386395651049296</c:v>
                      </c:pt>
                      <c:pt idx="79">
                        <c:v>1.2558529247395771</c:v>
                      </c:pt>
                      <c:pt idx="80">
                        <c:v>1.2710436442518975</c:v>
                      </c:pt>
                      <c:pt idx="81">
                        <c:v>1.2872496222674872</c:v>
                      </c:pt>
                      <c:pt idx="82">
                        <c:v>1.3044713520808513</c:v>
                      </c:pt>
                      <c:pt idx="83">
                        <c:v>1.3196694594391376</c:v>
                      </c:pt>
                      <c:pt idx="84">
                        <c:v>1.3368967738954327</c:v>
                      </c:pt>
                      <c:pt idx="85">
                        <c:v>1.3520998104778925</c:v>
                      </c:pt>
                      <c:pt idx="86">
                        <c:v>1.3693327132002566</c:v>
                      </c:pt>
                      <c:pt idx="87">
                        <c:v>1.3855546290440808</c:v>
                      </c:pt>
                      <c:pt idx="88">
                        <c:v>1.4007650654608244</c:v>
                      </c:pt>
                      <c:pt idx="89">
                        <c:v>1.4169920814496215</c:v>
                      </c:pt>
                      <c:pt idx="90">
                        <c:v>1.4332217310262445</c:v>
                      </c:pt>
                      <c:pt idx="91">
                        <c:v>1.4504686202881689</c:v>
                      </c:pt>
                      <c:pt idx="92">
                        <c:v>1.465688934363363</c:v>
                      </c:pt>
                      <c:pt idx="93">
                        <c:v>1.4819264898350735</c:v>
                      </c:pt>
                      <c:pt idx="94">
                        <c:v>1.4991817819237057</c:v>
                      </c:pt>
                      <c:pt idx="95">
                        <c:v>1.5144095126659394</c:v>
                      </c:pt>
                      <c:pt idx="96">
                        <c:v>1.5316704111893289</c:v>
                      </c:pt>
                      <c:pt idx="97">
                        <c:v>1.5469030903931702</c:v>
                      </c:pt>
                      <c:pt idx="98">
                        <c:v>1.5621380902956779</c:v>
                      </c:pt>
                      <c:pt idx="99">
                        <c:v>1.5794072298783219</c:v>
                      </c:pt>
                      <c:pt idx="100">
                        <c:v>1.5956632624261904</c:v>
                      </c:pt>
                      <c:pt idx="101">
                        <c:v>1.6119219379896446</c:v>
                      </c:pt>
                      <c:pt idx="102">
                        <c:v>1.628183257428286</c:v>
                      </c:pt>
                      <c:pt idx="103">
                        <c:v>1.6444472216021009</c:v>
                      </c:pt>
                      <c:pt idx="104">
                        <c:v>1.6607138313714951</c:v>
                      </c:pt>
                      <c:pt idx="105">
                        <c:v>1.6759661815340117</c:v>
                      </c:pt>
                      <c:pt idx="106">
                        <c:v>1.6932549911408388</c:v>
                      </c:pt>
                      <c:pt idx="107">
                        <c:v>1.7085123057813474</c:v>
                      </c:pt>
                      <c:pt idx="108">
                        <c:v>1.7247893409553392</c:v>
                      </c:pt>
                      <c:pt idx="109">
                        <c:v>1.7420865942963917</c:v>
                      </c:pt>
                      <c:pt idx="110">
                        <c:v>1.7573513617164169</c:v>
                      </c:pt>
                      <c:pt idx="111">
                        <c:v>1.7746542487971795</c:v>
                      </c:pt>
                      <c:pt idx="112">
                        <c:v>1.7899239887831759</c:v>
                      </c:pt>
                      <c:pt idx="113">
                        <c:v>1.8062142818408518</c:v>
                      </c:pt>
                      <c:pt idx="114">
                        <c:v>1.8225072290673734</c:v>
                      </c:pt>
                      <c:pt idx="115">
                        <c:v>1.8388028313277884</c:v>
                      </c:pt>
                      <c:pt idx="116">
                        <c:v>1.8561198188264338</c:v>
                      </c:pt>
                      <c:pt idx="117">
                        <c:v>1.871402004412472</c:v>
                      </c:pt>
                      <c:pt idx="118">
                        <c:v>1.8866865258074395</c:v>
                      </c:pt>
                      <c:pt idx="119">
                        <c:v>1.9040118080235713</c:v>
                      </c:pt>
                      <c:pt idx="120">
                        <c:v>1.9203206984435954</c:v>
                      </c:pt>
                      <c:pt idx="121">
                        <c:v>1.9366322490965358</c:v>
                      </c:pt>
                      <c:pt idx="122">
                        <c:v>1.9529464608504072</c:v>
                      </c:pt>
                      <c:pt idx="123">
                        <c:v>1.9692633345736046</c:v>
                      </c:pt>
                      <c:pt idx="124">
                        <c:v>1.984562822070616</c:v>
                      </c:pt>
                      <c:pt idx="125">
                        <c:v>2.0008848558322594</c:v>
                      </c:pt>
                      <c:pt idx="126">
                        <c:v>2.0182299362497869</c:v>
                      </c:pt>
                      <c:pt idx="127">
                        <c:v>2.0335369177939415</c:v>
                      </c:pt>
                      <c:pt idx="128">
                        <c:v>2.0508876631540449</c:v>
                      </c:pt>
                      <c:pt idx="129">
                        <c:v>2.0672205269538582</c:v>
                      </c:pt>
                      <c:pt idx="130">
                        <c:v>2.0825350098902726</c:v>
                      </c:pt>
                      <c:pt idx="131">
                        <c:v>2.0998942596058265</c:v>
                      </c:pt>
                      <c:pt idx="132">
                        <c:v>2.1152137475563695</c:v>
                      </c:pt>
                      <c:pt idx="133">
                        <c:v>2.132578671475243</c:v>
                      </c:pt>
                      <c:pt idx="134">
                        <c:v>2.1479031677124185</c:v>
                      </c:pt>
                      <c:pt idx="135">
                        <c:v>2.1642518859071544</c:v>
                      </c:pt>
                      <c:pt idx="136">
                        <c:v>2.1806032773447925</c:v>
                      </c:pt>
                      <c:pt idx="137">
                        <c:v>2.1969573428997222</c:v>
                      </c:pt>
                      <c:pt idx="138">
                        <c:v>2.2143364685689857</c:v>
                      </c:pt>
                      <c:pt idx="139">
                        <c:v>2.2296734998610299</c:v>
                      </c:pt>
                      <c:pt idx="140">
                        <c:v>2.2450128837591872</c:v>
                      </c:pt>
                      <c:pt idx="141">
                        <c:v>2.2624003637946055</c:v>
                      </c:pt>
                      <c:pt idx="142">
                        <c:v>2.2787678130664837</c:v>
                      </c:pt>
                      <c:pt idx="143">
                        <c:v>2.2951379417108573</c:v>
                      </c:pt>
                      <c:pt idx="144">
                        <c:v>2.3115107506051271</c:v>
                      </c:pt>
                      <c:pt idx="145">
                        <c:v>2.3268626939354329</c:v>
                      </c:pt>
                      <c:pt idx="146">
                        <c:v>2.3442644126549737</c:v>
                      </c:pt>
                      <c:pt idx="147">
                        <c:v>2.3596213855186683</c:v>
                      </c:pt>
                      <c:pt idx="148">
                        <c:v>2.3770288062436649</c:v>
                      </c:pt>
                      <c:pt idx="149">
                        <c:v>2.3934150295630987</c:v>
                      </c:pt>
                      <c:pt idx="150">
                        <c:v>2.4087795529089981</c:v>
                      </c:pt>
                      <c:pt idx="151">
                        <c:v>2.4261955336520153</c:v>
                      </c:pt>
                      <c:pt idx="152">
                        <c:v>2.4415650947788361</c:v>
                      </c:pt>
                      <c:pt idx="153">
                        <c:v>2.4589867868791218</c:v>
                      </c:pt>
                      <c:pt idx="154">
                        <c:v>2.4753864466229318</c:v>
                      </c:pt>
                      <c:pt idx="155">
                        <c:v>2.4907635706184781</c:v>
                      </c:pt>
                      <c:pt idx="156">
                        <c:v>2.5081938367817593</c:v>
                      </c:pt>
                      <c:pt idx="157">
                        <c:v>2.5235760068260968</c:v>
                      </c:pt>
                      <c:pt idx="158">
                        <c:v>2.5410119937214737</c:v>
                      </c:pt>
                      <c:pt idx="159">
                        <c:v>2.5563992131274298</c:v>
                      </c:pt>
                      <c:pt idx="160">
                        <c:v>2.5728148572731224</c:v>
                      </c:pt>
                      <c:pt idx="161">
                        <c:v>2.5902594323110759</c:v>
                      </c:pt>
                      <c:pt idx="162">
                        <c:v>2.6056542319781615</c:v>
                      </c:pt>
                      <c:pt idx="163">
                        <c:v>2.6231045371461614</c:v>
                      </c:pt>
                      <c:pt idx="164">
                        <c:v>2.6385043944712505</c:v>
                      </c:pt>
                      <c:pt idx="165">
                        <c:v>2.6549335233536522</c:v>
                      </c:pt>
                      <c:pt idx="166">
                        <c:v>2.6713653518423404</c:v>
                      </c:pt>
                      <c:pt idx="167">
                        <c:v>2.6877998808246391</c:v>
                      </c:pt>
                      <c:pt idx="168">
                        <c:v>2.7042371111883425</c:v>
                      </c:pt>
                      <c:pt idx="169">
                        <c:v>2.7196494688471962</c:v>
                      </c:pt>
                      <c:pt idx="170">
                        <c:v>2.7371196796132016</c:v>
                      </c:pt>
                      <c:pt idx="171">
                        <c:v>2.7535650194520924</c:v>
                      </c:pt>
                      <c:pt idx="172">
                        <c:v>2.768984982166335</c:v>
                      </c:pt>
                      <c:pt idx="173">
                        <c:v>2.7864638148304492</c:v>
                      </c:pt>
                      <c:pt idx="174">
                        <c:v>2.802917272150284</c:v>
                      </c:pt>
                      <c:pt idx="175">
                        <c:v>2.8193734370781982</c:v>
                      </c:pt>
                      <c:pt idx="176">
                        <c:v>2.8358323105054635</c:v>
                      </c:pt>
                      <c:pt idx="177">
                        <c:v>2.851264965004102</c:v>
                      </c:pt>
                      <c:pt idx="178">
                        <c:v>2.8687581864254286</c:v>
                      </c:pt>
                      <c:pt idx="179">
                        <c:v>2.8841959234896741</c:v>
                      </c:pt>
                      <c:pt idx="180">
                        <c:v>2.9016949070492561</c:v>
                      </c:pt>
                      <c:pt idx="181">
                        <c:v>2.9171377300279913</c:v>
                      </c:pt>
                      <c:pt idx="182">
                        <c:v>2.9336127035508386</c:v>
                      </c:pt>
                      <c:pt idx="183">
                        <c:v>2.9511203374388448</c:v>
                      </c:pt>
                      <c:pt idx="184">
                        <c:v>2.9665707955756617</c:v>
                      </c:pt>
                      <c:pt idx="185">
                        <c:v>2.9830539158676506</c:v>
                      </c:pt>
                      <c:pt idx="186">
                        <c:v>2.9995397535400885</c:v>
                      </c:pt>
                      <c:pt idx="187">
                        <c:v>3.0149976950883222</c:v>
                      </c:pt>
                      <c:pt idx="188">
                        <c:v>3.0325195846112574</c:v>
                      </c:pt>
                      <c:pt idx="189">
                        <c:v>3.0490135798035443</c:v>
                      </c:pt>
                      <c:pt idx="190">
                        <c:v>3.0655102959634082</c:v>
                      </c:pt>
                      <c:pt idx="191">
                        <c:v>3.0809784393530006</c:v>
                      </c:pt>
                      <c:pt idx="192">
                        <c:v>3.0974804299430527</c:v>
                      </c:pt>
                      <c:pt idx="193">
                        <c:v>3.1150167792295465</c:v>
                      </c:pt>
                      <c:pt idx="194">
                        <c:v>3.1304925828415326</c:v>
                      </c:pt>
                      <c:pt idx="195">
                        <c:v>3.1480347227180099</c:v>
                      </c:pt>
                      <c:pt idx="196">
                        <c:v>3.1635156373613618</c:v>
                      </c:pt>
                      <c:pt idx="197">
                        <c:v>3.1800312549797822</c:v>
                      </c:pt>
                      <c:pt idx="198">
                        <c:v>3.1975820879150954</c:v>
                      </c:pt>
                      <c:pt idx="199">
                        <c:v>3.213070675438507</c:v>
                      </c:pt>
                      <c:pt idx="200">
                        <c:v>3.2306273085344817</c:v>
                      </c:pt>
                      <c:pt idx="201">
                        <c:v>3.2461210155381592</c:v>
                      </c:pt>
                      <c:pt idx="202">
                        <c:v>3.2626502827094166</c:v>
                      </c:pt>
                      <c:pt idx="203">
                        <c:v>3.2791822824990824</c:v>
                      </c:pt>
                      <c:pt idx="204">
                        <c:v>3.2957170158108431</c:v>
                      </c:pt>
                      <c:pt idx="205">
                        <c:v>3.3132881660945546</c:v>
                      </c:pt>
                      <c:pt idx="206">
                        <c:v>3.3287946866174907</c:v>
                      </c:pt>
                      <c:pt idx="207">
                        <c:v>3.3453376259219576</c:v>
                      </c:pt>
                      <c:pt idx="208">
                        <c:v>3.3629174980478114</c:v>
                      </c:pt>
                      <c:pt idx="209">
                        <c:v>3.3784317168604407</c:v>
                      </c:pt>
                      <c:pt idx="210">
                        <c:v>3.3949828703067211</c:v>
                      </c:pt>
                      <c:pt idx="211">
                        <c:v>3.4115367636133014</c:v>
                      </c:pt>
                      <c:pt idx="212">
                        <c:v>3.4280933976874173</c:v>
                      </c:pt>
                      <c:pt idx="213">
                        <c:v>3.4446527734367973</c:v>
                      </c:pt>
                      <c:pt idx="214">
                        <c:v>3.4601796790074726</c:v>
                      </c:pt>
                      <c:pt idx="215">
                        <c:v>3.4777797535943971</c:v>
                      </c:pt>
                      <c:pt idx="216">
                        <c:v>3.4943473598202996</c:v>
                      </c:pt>
                      <c:pt idx="217">
                        <c:v>3.5109177113567895</c:v>
                      </c:pt>
                      <c:pt idx="218">
                        <c:v>3.5274908091138562</c:v>
                      </c:pt>
                      <c:pt idx="219">
                        <c:v>3.5440666540018948</c:v>
                      </c:pt>
                      <c:pt idx="220">
                        <c:v>3.5606452469318</c:v>
                      </c:pt>
                      <c:pt idx="221">
                        <c:v>3.5772265888148733</c:v>
                      </c:pt>
                      <c:pt idx="222">
                        <c:v>3.5938106805629153</c:v>
                      </c:pt>
                      <c:pt idx="223">
                        <c:v>3.6103975230881455</c:v>
                      </c:pt>
                      <c:pt idx="224">
                        <c:v>3.6259501870316111</c:v>
                      </c:pt>
                      <c:pt idx="225">
                        <c:v>3.6435794641213581</c:v>
                      </c:pt>
                      <c:pt idx="226">
                        <c:v>3.6601745644560748</c:v>
                      </c:pt>
                      <c:pt idx="227">
                        <c:v>3.6767724192214608</c:v>
                      </c:pt>
                      <c:pt idx="228">
                        <c:v>3.6933730293319975</c:v>
                      </c:pt>
                      <c:pt idx="229">
                        <c:v>3.7089386045373804</c:v>
                      </c:pt>
                      <c:pt idx="230">
                        <c:v>3.7265825192488791</c:v>
                      </c:pt>
                      <c:pt idx="231">
                        <c:v>3.7431914008864884</c:v>
                      </c:pt>
                      <c:pt idx="232">
                        <c:v>3.7598030415318484</c:v>
                      </c:pt>
                      <c:pt idx="233">
                        <c:v>3.7764174421017214</c:v>
                      </c:pt>
                      <c:pt idx="234">
                        <c:v>3.7930346035133717</c:v>
                      </c:pt>
                      <c:pt idx="235">
                        <c:v>3.8096545266844779</c:v>
                      </c:pt>
                      <c:pt idx="236">
                        <c:v>3.8252382137124652</c:v>
                      </c:pt>
                      <c:pt idx="237">
                        <c:v>3.8429026619781856</c:v>
                      </c:pt>
                      <c:pt idx="238">
                        <c:v>3.8595308759384763</c:v>
                      </c:pt>
                      <c:pt idx="239">
                        <c:v>3.8761618553336001</c:v>
                      </c:pt>
                      <c:pt idx="240">
                        <c:v>3.89279560108357</c:v>
                      </c:pt>
                      <c:pt idx="241">
                        <c:v>3.9083922509547988</c:v>
                      </c:pt>
                      <c:pt idx="242">
                        <c:v>3.9260713953302604</c:v>
                      </c:pt>
                      <c:pt idx="243">
                        <c:v>3.9416732363791471</c:v>
                      </c:pt>
                      <c:pt idx="244">
                        <c:v>3.9593582660476656</c:v>
                      </c:pt>
                      <c:pt idx="245">
                        <c:v>3.9760058573877517</c:v>
                      </c:pt>
                      <c:pt idx="246">
                        <c:v>3.9916154916857147</c:v>
                      </c:pt>
                      <c:pt idx="247">
                        <c:v>4.0093093566444225</c:v>
                      </c:pt>
                      <c:pt idx="248">
                        <c:v>4.0249241907685365</c:v>
                      </c:pt>
                      <c:pt idx="249">
                        <c:v>4.0426239508268225</c:v>
                      </c:pt>
                      <c:pt idx="250">
                        <c:v>4.058243988242535</c:v>
                      </c:pt>
                      <c:pt idx="251">
                        <c:v>4.0749080511879399</c:v>
                      </c:pt>
                      <c:pt idx="252">
                        <c:v>4.0915748915061014</c:v>
                      </c:pt>
                      <c:pt idx="253">
                        <c:v>4.1082445101229972</c:v>
                      </c:pt>
                      <c:pt idx="254">
                        <c:v>4.1249169079650336</c:v>
                      </c:pt>
                      <c:pt idx="255">
                        <c:v>4.1415920859590818</c:v>
                      </c:pt>
                      <c:pt idx="256">
                        <c:v>4.1582700450325083</c:v>
                      </c:pt>
                      <c:pt idx="257">
                        <c:v>4.1749507861131008</c:v>
                      </c:pt>
                      <c:pt idx="258">
                        <c:v>4.1905915083292635</c:v>
                      </c:pt>
                      <c:pt idx="259">
                        <c:v>4.2083206180093873</c:v>
                      </c:pt>
                      <c:pt idx="260">
                        <c:v>4.2250097106830236</c:v>
                      </c:pt>
                      <c:pt idx="261">
                        <c:v>4.2406582650493441</c:v>
                      </c:pt>
                      <c:pt idx="262">
                        <c:v>4.2583962541296021</c:v>
                      </c:pt>
                      <c:pt idx="263">
                        <c:v>4.2750937067632782</c:v>
                      </c:pt>
                      <c:pt idx="264">
                        <c:v>4.2917939479118283</c:v>
                      </c:pt>
                      <c:pt idx="265">
                        <c:v>4.3084969785067733</c:v>
                      </c:pt>
                      <c:pt idx="266">
                        <c:v>4.3262470059615072</c:v>
                      </c:pt>
                      <c:pt idx="267">
                        <c:v>4.3419114117643032</c:v>
                      </c:pt>
                      <c:pt idx="268">
                        <c:v>4.3575782716876184</c:v>
                      </c:pt>
                      <c:pt idx="269">
                        <c:v>4.3753370139974859</c:v>
                      </c:pt>
                      <c:pt idx="270">
                        <c:v>4.3920540058137396</c:v>
                      </c:pt>
                      <c:pt idx="271">
                        <c:v>4.4077287240927827</c:v>
                      </c:pt>
                      <c:pt idx="272">
                        <c:v>4.4254963755173025</c:v>
                      </c:pt>
                      <c:pt idx="273">
                        <c:v>4.4422217552746712</c:v>
                      </c:pt>
                      <c:pt idx="274">
                        <c:v>4.4589499328832902</c:v>
                      </c:pt>
                      <c:pt idx="275">
                        <c:v>4.4756809092793519</c:v>
                      </c:pt>
                      <c:pt idx="276">
                        <c:v>4.4913687423511464</c:v>
                      </c:pt>
                      <c:pt idx="277">
                        <c:v>4.5091512621810592</c:v>
                      </c:pt>
                      <c:pt idx="278">
                        <c:v>4.5248443473168765</c:v>
                      </c:pt>
                      <c:pt idx="279">
                        <c:v>4.5426328214789269</c:v>
                      </c:pt>
                      <c:pt idx="280">
                        <c:v>4.5583311621965645</c:v>
                      </c:pt>
                      <c:pt idx="281">
                        <c:v>4.5761255946796284</c:v>
                      </c:pt>
                      <c:pt idx="282">
                        <c:v>4.5928761888414238</c:v>
                      </c:pt>
                      <c:pt idx="283">
                        <c:v>4.6085824195354137</c:v>
                      </c:pt>
                      <c:pt idx="284">
                        <c:v>4.6263857969878579</c:v>
                      </c:pt>
                      <c:pt idx="285">
                        <c:v>4.6431448128538833</c:v>
                      </c:pt>
                      <c:pt idx="286">
                        <c:v>4.6599066378368121</c:v>
                      </c:pt>
                      <c:pt idx="287">
                        <c:v>4.6766712728785444</c:v>
                      </c:pt>
                      <c:pt idx="288">
                        <c:v>4.6923906711723458</c:v>
                      </c:pt>
                      <c:pt idx="289">
                        <c:v>4.7102089769082456</c:v>
                      </c:pt>
                      <c:pt idx="290">
                        <c:v>4.7269820477823492</c:v>
                      </c:pt>
                      <c:pt idx="291">
                        <c:v>4.7437579324874797</c:v>
                      </c:pt>
                      <c:pt idx="292">
                        <c:v>4.7605366319679074</c:v>
                      </c:pt>
                      <c:pt idx="293">
                        <c:v>4.7783670853806459</c:v>
                      </c:pt>
                      <c:pt idx="294">
                        <c:v>4.7941024790339837</c:v>
                      </c:pt>
                      <c:pt idx="295">
                        <c:v>4.8108896285105054</c:v>
                      </c:pt>
                      <c:pt idx="296">
                        <c:v>4.8276795965440771</c:v>
                      </c:pt>
                      <c:pt idx="297">
                        <c:v>4.8444723840813149</c:v>
                      </c:pt>
                      <c:pt idx="298">
                        <c:v>4.8623178112379772</c:v>
                      </c:pt>
                      <c:pt idx="299">
                        <c:v>4.8780664214556761</c:v>
                      </c:pt>
                      <c:pt idx="300">
                        <c:v>4.8948676731884433</c:v>
                      </c:pt>
                      <c:pt idx="301">
                        <c:v>4.9127220966692793</c:v>
                      </c:pt>
                      <c:pt idx="302">
                        <c:v>4.9284786474878661</c:v>
                      </c:pt>
                      <c:pt idx="303">
                        <c:v>4.9463390735590353</c:v>
                      </c:pt>
                      <c:pt idx="304">
                        <c:v>4.9621009225616293</c:v>
                      </c:pt>
                      <c:pt idx="305">
                        <c:v>4.978916300264129</c:v>
                      </c:pt>
                      <c:pt idx="306">
                        <c:v>4.9957345060114546</c:v>
                      </c:pt>
                      <c:pt idx="307">
                        <c:v>5.0125555407550078</c:v>
                      </c:pt>
                      <c:pt idx="308">
                        <c:v>5.0283278309768118</c:v>
                      </c:pt>
                      <c:pt idx="309">
                        <c:v>5.0462061010388934</c:v>
                      </c:pt>
                      <c:pt idx="310">
                        <c:v>5.0619837000366115</c:v>
                      </c:pt>
                      <c:pt idx="311">
                        <c:v>5.0798679887366989</c:v>
                      </c:pt>
                      <c:pt idx="312">
                        <c:v>5.0967031827494669</c:v>
                      </c:pt>
                      <c:pt idx="313">
                        <c:v>5.1135412114770347</c:v>
                      </c:pt>
                      <c:pt idx="314">
                        <c:v>5.1303820758742056</c:v>
                      </c:pt>
                      <c:pt idx="315">
                        <c:v>5.1461729624600236</c:v>
                      </c:pt>
                      <c:pt idx="316">
                        <c:v>5.1640723154988484</c:v>
                      </c:pt>
                      <c:pt idx="317">
                        <c:v>5.1809216926383064</c:v>
                      </c:pt>
                      <c:pt idx="318">
                        <c:v>5.1977739092712971</c:v>
                      </c:pt>
                      <c:pt idx="319">
                        <c:v>5.2135754420528508</c:v>
                      </c:pt>
                      <c:pt idx="320">
                        <c:v>5.2304331629289207</c:v>
                      </c:pt>
                      <c:pt idx="321">
                        <c:v>5.2483476057059386</c:v>
                      </c:pt>
                      <c:pt idx="322">
                        <c:v>5.2641571325597285</c:v>
                      </c:pt>
                      <c:pt idx="323">
                        <c:v>5.2820776183582652</c:v>
                      </c:pt>
                      <c:pt idx="324">
                        <c:v>5.2989468920706102</c:v>
                      </c:pt>
                      <c:pt idx="325">
                        <c:v>5.31476442108921</c:v>
                      </c:pt>
                      <c:pt idx="326">
                        <c:v>5.3326939790681704</c:v>
                      </c:pt>
                      <c:pt idx="327">
                        <c:v>5.3485168473652545</c:v>
                      </c:pt>
                      <c:pt idx="328">
                        <c:v>5.3664524585692854</c:v>
                      </c:pt>
                      <c:pt idx="329">
                        <c:v>5.3822806697506653</c:v>
                      </c:pt>
                      <c:pt idx="330">
                        <c:v>5.3991668568897495</c:v>
                      </c:pt>
                      <c:pt idx="331">
                        <c:v>5.4171115555988996</c:v>
                      </c:pt>
                      <c:pt idx="332">
                        <c:v>5.43294778787563</c:v>
                      </c:pt>
                      <c:pt idx="333">
                        <c:v>5.4508985500392768</c:v>
                      </c:pt>
                      <c:pt idx="334">
                        <c:v>5.4667401342308208</c:v>
                      </c:pt>
                      <c:pt idx="335">
                        <c:v>5.4836405905833612</c:v>
                      </c:pt>
                      <c:pt idx="336">
                        <c:v>5.5016004556157112</c:v>
                      </c:pt>
                      <c:pt idx="337">
                        <c:v>5.5174500744655566</c:v>
                      </c:pt>
                      <c:pt idx="338">
                        <c:v>5.5354160132077581</c:v>
                      </c:pt>
                      <c:pt idx="339">
                        <c:v>5.5512709930258826</c:v>
                      </c:pt>
                      <c:pt idx="340">
                        <c:v>5.5681857427279091</c:v>
                      </c:pt>
                      <c:pt idx="341">
                        <c:v>5.585103354001558</c:v>
                      </c:pt>
                      <c:pt idx="342">
                        <c:v>5.602023827815187</c:v>
                      </c:pt>
                      <c:pt idx="343">
                        <c:v>5.6200049688199138</c:v>
                      </c:pt>
                      <c:pt idx="344">
                        <c:v>5.6358733669384238</c:v>
                      </c:pt>
                      <c:pt idx="345">
                        <c:v>5.6538605960542831</c:v>
                      </c:pt>
                      <c:pt idx="346">
                        <c:v>5.6707927089049424</c:v>
                      </c:pt>
                      <c:pt idx="347">
                        <c:v>5.686669168911088</c:v>
                      </c:pt>
                      <c:pt idx="348">
                        <c:v>5.7046655379275677</c:v>
                      </c:pt>
                      <c:pt idx="349">
                        <c:v>5.720547377077918</c:v>
                      </c:pt>
                      <c:pt idx="350">
                        <c:v>5.7385498445235408</c:v>
                      </c:pt>
                      <c:pt idx="351">
                        <c:v>5.7544370664643756</c:v>
                      </c:pt>
                      <c:pt idx="352">
                        <c:v>5.7713862190473284</c:v>
                      </c:pt>
                      <c:pt idx="353">
                        <c:v>5.7893978418902616</c:v>
                      </c:pt>
                      <c:pt idx="354">
                        <c:v>5.80529314486171</c:v>
                      </c:pt>
                      <c:pt idx="355">
                        <c:v>5.8233108764780495</c:v>
                      </c:pt>
                      <c:pt idx="356">
                        <c:v>5.8402717075994248</c:v>
                      </c:pt>
                      <c:pt idx="357">
                        <c:v>5.8561750998265083</c:v>
                      </c:pt>
                      <c:pt idx="358">
                        <c:v>5.8742020023762951</c:v>
                      </c:pt>
                      <c:pt idx="359">
                        <c:v>5.8911714679849032</c:v>
                      </c:pt>
                      <c:pt idx="360">
                        <c:v>5.9081438137099012</c:v>
                      </c:pt>
                      <c:pt idx="361">
                        <c:v>5.9251190405290783</c:v>
                      </c:pt>
                      <c:pt idx="362">
                        <c:v>5.9431583769426473</c:v>
                      </c:pt>
                      <c:pt idx="363">
                        <c:v>5.9590781413637552</c:v>
                      </c:pt>
                      <c:pt idx="364">
                        <c:v>5.9750004405774053</c:v>
                      </c:pt>
                      <c:pt idx="365">
                        <c:v>5.9930487783214126</c:v>
                      </c:pt>
                      <c:pt idx="366">
                        <c:v>6.0100384252961732</c:v>
                      </c:pt>
                      <c:pt idx="367">
                        <c:v>6.0259688412730208</c:v>
                      </c:pt>
                      <c:pt idx="368">
                        <c:v>6.0440263811416202</c:v>
                      </c:pt>
                      <c:pt idx="369">
                        <c:v>6.0599622128929598</c:v>
                      </c:pt>
                      <c:pt idx="370">
                        <c:v>6.0780258927261634</c:v>
                      </c:pt>
                      <c:pt idx="371">
                        <c:v>6.0950299843766835</c:v>
                      </c:pt>
                      <c:pt idx="372">
                        <c:v>6.113100000423132</c:v>
                      </c:pt>
                      <c:pt idx="373">
                        <c:v>6.1290468443107455</c:v>
                      </c:pt>
                      <c:pt idx="374">
                        <c:v>6.1449962316222591</c:v>
                      </c:pt>
                      <c:pt idx="375">
                        <c:v>6.1630752796501058</c:v>
                      </c:pt>
                      <c:pt idx="376">
                        <c:v>6.1790300956451469</c:v>
                      </c:pt>
                      <c:pt idx="377">
                        <c:v>6.1971152982753051</c:v>
                      </c:pt>
                      <c:pt idx="378">
                        <c:v>6.2141396537849705</c:v>
                      </c:pt>
                      <c:pt idx="379">
                        <c:v>6.2301026197379334</c:v>
                      </c:pt>
                      <c:pt idx="380">
                        <c:v>6.2481970621325553</c:v>
                      </c:pt>
                      <c:pt idx="381">
                        <c:v>6.2652301169456468</c:v>
                      </c:pt>
                      <c:pt idx="382">
                        <c:v>6.2822660735025755</c:v>
                      </c:pt>
                      <c:pt idx="383">
                        <c:v>6.2993049327921771</c:v>
                      </c:pt>
                      <c:pt idx="384">
                        <c:v>6.3163466958037926</c:v>
                      </c:pt>
                      <c:pt idx="385">
                        <c:v>6.3333913635273094</c:v>
                      </c:pt>
                      <c:pt idx="386">
                        <c:v>6.3493733784672175</c:v>
                      </c:pt>
                      <c:pt idx="387">
                        <c:v>6.3674894170719556</c:v>
                      </c:pt>
                      <c:pt idx="388">
                        <c:v>6.3845428048753412</c:v>
                      </c:pt>
                      <c:pt idx="389">
                        <c:v>6.4005329975912435</c:v>
                      </c:pt>
                      <c:pt idx="390">
                        <c:v>6.4186583075036889</c:v>
                      </c:pt>
                      <c:pt idx="391">
                        <c:v>6.4357204243139465</c:v>
                      </c:pt>
                      <c:pt idx="392">
                        <c:v>6.4527854527793043</c:v>
                      </c:pt>
                      <c:pt idx="393">
                        <c:v>6.4687865622236957</c:v>
                      </c:pt>
                      <c:pt idx="394">
                        <c:v>6.485857234849643</c:v>
                      </c:pt>
                      <c:pt idx="395">
                        <c:v>6.5039980180476711</c:v>
                      </c:pt>
                      <c:pt idx="396">
                        <c:v>6.5200073248255288</c:v>
                      </c:pt>
                      <c:pt idx="397">
                        <c:v>6.5381543047375059</c:v>
                      </c:pt>
                      <c:pt idx="398">
                        <c:v>6.5541690810719988</c:v>
                      </c:pt>
                      <c:pt idx="399">
                        <c:v>6.5712543365381331</c:v>
                      </c:pt>
                      <c:pt idx="400">
                        <c:v>6.5894106194628987</c:v>
                      </c:pt>
                      <c:pt idx="401">
                        <c:v>6.6054336071434543</c:v>
                      </c:pt>
                      <c:pt idx="402">
                        <c:v>6.6235960973776251</c:v>
                      </c:pt>
                      <c:pt idx="403">
                        <c:v>6.6396245639685434</c:v>
                      </c:pt>
                      <c:pt idx="404">
                        <c:v>6.6567244272113104</c:v>
                      </c:pt>
                      <c:pt idx="405">
                        <c:v>6.673827215007397</c:v>
                      </c:pt>
                      <c:pt idx="406">
                        <c:v>6.6909329283573573</c:v>
                      </c:pt>
                      <c:pt idx="407">
                        <c:v>6.7091109554499022</c:v>
                      </c:pt>
                      <c:pt idx="408">
                        <c:v>6.7251531357235468</c:v>
                      </c:pt>
                      <c:pt idx="409">
                        <c:v>6.7433373850048355</c:v>
                      </c:pt>
                      <c:pt idx="410">
                        <c:v>6.7604549937167064</c:v>
                      </c:pt>
                      <c:pt idx="411">
                        <c:v>6.7765054134696383</c:v>
                      </c:pt>
                      <c:pt idx="412">
                        <c:v>6.7946990040249098</c:v>
                      </c:pt>
                      <c:pt idx="413">
                        <c:v>6.8118254076290556</c:v>
                      </c:pt>
                      <c:pt idx="414">
                        <c:v>6.8289547448726537</c:v>
                      </c:pt>
                      <c:pt idx="415">
                        <c:v>6.8460870167608876</c:v>
                      </c:pt>
                      <c:pt idx="416">
                        <c:v>6.8621511878038746</c:v>
                      </c:pt>
                      <c:pt idx="417">
                        <c:v>6.8803603684946157</c:v>
                      </c:pt>
                      <c:pt idx="418">
                        <c:v>6.8964300466535553</c:v>
                      </c:pt>
                      <c:pt idx="419">
                        <c:v>6.9146454708822178</c:v>
                      </c:pt>
                      <c:pt idx="420">
                        <c:v>6.9317924310896926</c:v>
                      </c:pt>
                      <c:pt idx="421">
                        <c:v>6.9478703770059589</c:v>
                      </c:pt>
                      <c:pt idx="422">
                        <c:v>6.9660951745735433</c:v>
                      </c:pt>
                      <c:pt idx="423">
                        <c:v>6.9832509598680845</c:v>
                      </c:pt>
                      <c:pt idx="424">
                        <c:v>7.000409688877328</c:v>
                      </c:pt>
                      <c:pt idx="425">
                        <c:v>7.0164986717129212</c:v>
                      </c:pt>
                      <c:pt idx="426">
                        <c:v>7.0336631070451352</c:v>
                      </c:pt>
                      <c:pt idx="427">
                        <c:v>7.0519035482997925</c:v>
                      </c:pt>
                      <c:pt idx="428">
                        <c:v>7.0680008187740606</c:v>
                      </c:pt>
                      <c:pt idx="429">
                        <c:v>7.0862475250258825</c:v>
                      </c:pt>
                      <c:pt idx="430">
                        <c:v>7.1034239375596639</c:v>
                      </c:pt>
                      <c:pt idx="431">
                        <c:v>7.1195295042151514</c:v>
                      </c:pt>
                      <c:pt idx="432">
                        <c:v>7.1377856160362159</c:v>
                      </c:pt>
                      <c:pt idx="433">
                        <c:v>7.1549708840075832</c:v>
                      </c:pt>
                      <c:pt idx="434">
                        <c:v>7.1721591058209242</c:v>
                      </c:pt>
                      <c:pt idx="435">
                        <c:v>7.1893502824918647</c:v>
                      </c:pt>
                      <c:pt idx="436">
                        <c:v>7.2076191464879855</c:v>
                      </c:pt>
                      <c:pt idx="437">
                        <c:v>7.2237415044715094</c:v>
                      </c:pt>
                      <c:pt idx="438">
                        <c:v>7.2409415518140365</c:v>
                      </c:pt>
                      <c:pt idx="439">
                        <c:v>7.2592198442423399</c:v>
                      </c:pt>
                      <c:pt idx="440">
                        <c:v>7.2753505242930281</c:v>
                      </c:pt>
                      <c:pt idx="441">
                        <c:v>7.2936351077512365</c:v>
                      </c:pt>
                      <c:pt idx="442">
                        <c:v>7.3108471820638359</c:v>
                      </c:pt>
                      <c:pt idx="443">
                        <c:v>7.3269861927775102</c:v>
                      </c:pt>
                      <c:pt idx="444">
                        <c:v>7.3452802209044838</c:v>
                      </c:pt>
                      <c:pt idx="445">
                        <c:v>7.3614247901755334</c:v>
                      </c:pt>
                      <c:pt idx="446">
                        <c:v>7.3797251201707912</c:v>
                      </c:pt>
                      <c:pt idx="447">
                        <c:v>7.3958752518294659</c:v>
                      </c:pt>
                      <c:pt idx="448">
                        <c:v>7.4131049343075102</c:v>
                      </c:pt>
                      <c:pt idx="449">
                        <c:v>7.4303375859167051</c:v>
                      </c:pt>
                      <c:pt idx="450">
                        <c:v>7.4475732076805707</c:v>
                      </c:pt>
                      <c:pt idx="451">
                        <c:v>7.4658893113578264</c:v>
                      </c:pt>
                      <c:pt idx="452">
                        <c:v>7.4820533657688966</c:v>
                      </c:pt>
                      <c:pt idx="453">
                        <c:v>7.5003757865352698</c:v>
                      </c:pt>
                      <c:pt idx="454">
                        <c:v>7.5176234850882624</c:v>
                      </c:pt>
                      <c:pt idx="455">
                        <c:v>7.5337959046791996</c:v>
                      </c:pt>
                      <c:pt idx="456">
                        <c:v>7.5521278092536654</c:v>
                      </c:pt>
                      <c:pt idx="457">
                        <c:v>7.5683058104429799</c:v>
                      </c:pt>
                      <c:pt idx="458">
                        <c:v>7.5866440430123738</c:v>
                      </c:pt>
                      <c:pt idx="459">
                        <c:v>7.6028276296541559</c:v>
                      </c:pt>
                      <c:pt idx="460">
                        <c:v>7.6200930093735302</c:v>
                      </c:pt>
                      <c:pt idx="461">
                        <c:v>7.6384407421309142</c:v>
                      </c:pt>
                      <c:pt idx="462">
                        <c:v>7.6546327141865724</c:v>
                      </c:pt>
                      <c:pt idx="463">
                        <c:v>7.6729867858729595</c:v>
                      </c:pt>
                      <c:pt idx="464">
                        <c:v>7.6902642841341908</c:v>
                      </c:pt>
                      <c:pt idx="465">
                        <c:v>7.7064646502978951</c:v>
                      </c:pt>
                      <c:pt idx="466">
                        <c:v>7.7237479341648498</c:v>
                      </c:pt>
                      <c:pt idx="467">
                        <c:v>7.741034205667173</c:v>
                      </c:pt>
                      <c:pt idx="468">
                        <c:v>7.759404143855364</c:v>
                      </c:pt>
                      <c:pt idx="469">
                        <c:v>7.7756157157108445</c:v>
                      </c:pt>
                      <c:pt idx="470">
                        <c:v>7.792910956319937</c:v>
                      </c:pt>
                      <c:pt idx="471">
                        <c:v>7.8112904275834785</c:v>
                      </c:pt>
                      <c:pt idx="472">
                        <c:v>7.8275104138861158</c:v>
                      </c:pt>
                      <c:pt idx="473">
                        <c:v>7.8458962460320008</c:v>
                      </c:pt>
                      <c:pt idx="474">
                        <c:v>7.863203647152595</c:v>
                      </c:pt>
                      <c:pt idx="475">
                        <c:v>7.8794320566417984</c:v>
                      </c:pt>
                      <c:pt idx="476">
                        <c:v>7.8978274383707898</c:v>
                      </c:pt>
                      <c:pt idx="477">
                        <c:v>7.9151438305437649</c:v>
                      </c:pt>
                      <c:pt idx="478">
                        <c:v>7.9324632218104503</c:v>
                      </c:pt>
                      <c:pt idx="479">
                        <c:v>7.9497856132098974</c:v>
                      </c:pt>
                      <c:pt idx="480">
                        <c:v>7.9671110057816534</c:v>
                      </c:pt>
                      <c:pt idx="481">
                        <c:v>7.9844394005658517</c:v>
                      </c:pt>
                      <c:pt idx="482">
                        <c:v>8.0006874982201666</c:v>
                      </c:pt>
                      <c:pt idx="483">
                        <c:v>8.0191052009346695</c:v>
                      </c:pt>
                      <c:pt idx="484">
                        <c:v>8.0364426086022291</c:v>
                      </c:pt>
                      <c:pt idx="485">
                        <c:v>8.0537830226480569</c:v>
                      </c:pt>
                      <c:pt idx="486">
                        <c:v>8.0711264441149844</c:v>
                      </c:pt>
                      <c:pt idx="487">
                        <c:v>8.0884728740463849</c:v>
                      </c:pt>
                      <c:pt idx="488">
                        <c:v>8.1058223134861489</c:v>
                      </c:pt>
                      <c:pt idx="489">
                        <c:v>8.1231747634787101</c:v>
                      </c:pt>
                      <c:pt idx="490">
                        <c:v>8.1405302250690852</c:v>
                      </c:pt>
                      <c:pt idx="491">
                        <c:v>8.1578886993027826</c:v>
                      </c:pt>
                      <c:pt idx="492">
                        <c:v>8.1741650059192246</c:v>
                      </c:pt>
                      <c:pt idx="493">
                        <c:v>8.1926146898850618</c:v>
                      </c:pt>
                      <c:pt idx="494">
                        <c:v>8.2099822083274372</c:v>
                      </c:pt>
                      <c:pt idx="495">
                        <c:v>8.2273527436007381</c:v>
                      </c:pt>
                      <c:pt idx="496">
                        <c:v>8.2447262967532122</c:v>
                      </c:pt>
                      <c:pt idx="497">
                        <c:v>8.2621028688336917</c:v>
                      </c:pt>
                      <c:pt idx="498">
                        <c:v>8.2794824608915079</c:v>
                      </c:pt>
                      <c:pt idx="499">
                        <c:v>8.296865073976587</c:v>
                      </c:pt>
                      <c:pt idx="500">
                        <c:v>8.3153374117034478</c:v>
                      </c:pt>
                      <c:pt idx="501">
                        <c:v>8.3316393674308333</c:v>
                      </c:pt>
                      <c:pt idx="502">
                        <c:v>8.3490310499025533</c:v>
                      </c:pt>
                      <c:pt idx="503">
                        <c:v>8.3675130273092932</c:v>
                      </c:pt>
                      <c:pt idx="504">
                        <c:v>8.3849109504761117</c:v>
                      </c:pt>
                      <c:pt idx="505">
                        <c:v>8.402311901046934</c:v>
                      </c:pt>
                      <c:pt idx="506">
                        <c:v>8.4197158800755645</c:v>
                      </c:pt>
                      <c:pt idx="507">
                        <c:v>8.4360348618073218</c:v>
                      </c:pt>
                      <c:pt idx="508">
                        <c:v>8.4545329277240651</c:v>
                      </c:pt>
                      <c:pt idx="509">
                        <c:v>8.4719459984542524</c:v>
                      </c:pt>
                      <c:pt idx="510">
                        <c:v>8.4893621018628416</c:v>
                      </c:pt>
                      <c:pt idx="511">
                        <c:v>8.5067812390063882</c:v>
                      </c:pt>
                      <c:pt idx="512">
                        <c:v>8.5252923974766528</c:v>
                      </c:pt>
                      <c:pt idx="513">
                        <c:v>8.5416286187271986</c:v>
                      </c:pt>
                      <c:pt idx="514">
                        <c:v>8.557967509135036</c:v>
                      </c:pt>
                      <c:pt idx="515">
                        <c:v>8.5764881460799973</c:v>
                      </c:pt>
                      <c:pt idx="516">
                        <c:v>8.5939224677656032</c:v>
                      </c:pt>
                      <c:pt idx="517">
                        <c:v>8.6102699053411733</c:v>
                      </c:pt>
                      <c:pt idx="518">
                        <c:v>8.6288002324544699</c:v>
                      </c:pt>
                      <c:pt idx="519">
                        <c:v>8.6451533731115671</c:v>
                      </c:pt>
                      <c:pt idx="520">
                        <c:v>8.6636901659723726</c:v>
                      </c:pt>
                      <c:pt idx="521">
                        <c:v>8.6800490136916206</c:v>
                      </c:pt>
                      <c:pt idx="522">
                        <c:v>8.6975014014407179</c:v>
                      </c:pt>
                      <c:pt idx="523">
                        <c:v>8.7160479013874976</c:v>
                      </c:pt>
                      <c:pt idx="524">
                        <c:v>8.7324153171727747</c:v>
                      </c:pt>
                      <c:pt idx="525">
                        <c:v>8.7509682941602769</c:v>
                      </c:pt>
                      <c:pt idx="526">
                        <c:v>8.7684330644883559</c:v>
                      </c:pt>
                      <c:pt idx="527">
                        <c:v>8.7859008855312819</c:v>
                      </c:pt>
                      <c:pt idx="528">
                        <c:v>8.8033717583550022</c:v>
                      </c:pt>
                      <c:pt idx="529">
                        <c:v>8.8197534742125505</c:v>
                      </c:pt>
                      <c:pt idx="530">
                        <c:v>8.8383226636115619</c:v>
                      </c:pt>
                      <c:pt idx="531">
                        <c:v>8.8558026981791453</c:v>
                      </c:pt>
                      <c:pt idx="532">
                        <c:v>8.8732857887970198</c:v>
                      </c:pt>
                      <c:pt idx="533">
                        <c:v>8.8896789627161237</c:v>
                      </c:pt>
                      <c:pt idx="534">
                        <c:v>8.9071679774733283</c:v>
                      </c:pt>
                      <c:pt idx="535">
                        <c:v>8.9257534076428762</c:v>
                      </c:pt>
                      <c:pt idx="536">
                        <c:v>8.9421551856323749</c:v>
                      </c:pt>
                      <c:pt idx="537">
                        <c:v>8.960747120067337</c:v>
                      </c:pt>
                      <c:pt idx="538">
                        <c:v>8.9771546391232047</c:v>
                      </c:pt>
                      <c:pt idx="539">
                        <c:v>8.994658960547234</c:v>
                      </c:pt>
                      <c:pt idx="540">
                        <c:v>9.0121663465203969</c:v>
                      </c:pt>
                      <c:pt idx="541">
                        <c:v>9.0296767981159007</c:v>
                      </c:pt>
                      <c:pt idx="542">
                        <c:v>9.0482850131492079</c:v>
                      </c:pt>
                      <c:pt idx="543">
                        <c:v>9.0647069024697338</c:v>
                      </c:pt>
                      <c:pt idx="544">
                        <c:v>9.08222655737735</c:v>
                      </c:pt>
                      <c:pt idx="545">
                        <c:v>9.1008445544632028</c:v>
                      </c:pt>
                      <c:pt idx="546">
                        <c:v>9.1172750780314136</c:v>
                      </c:pt>
                      <c:pt idx="547">
                        <c:v>9.1358996022012704</c:v>
                      </c:pt>
                      <c:pt idx="548">
                        <c:v>9.1534317353588914</c:v>
                      </c:pt>
                      <c:pt idx="549">
                        <c:v>9.1698709022589462</c:v>
                      </c:pt>
                      <c:pt idx="550">
                        <c:v>9.1885052256403004</c:v>
                      </c:pt>
                      <c:pt idx="551">
                        <c:v>9.2049501598153984</c:v>
                      </c:pt>
                      <c:pt idx="552">
                        <c:v>9.2235910217351069</c:v>
                      </c:pt>
                      <c:pt idx="553">
                        <c:v>9.2411385371616213</c:v>
                      </c:pt>
                      <c:pt idx="554">
                        <c:v>9.2586891322815408</c:v>
                      </c:pt>
                      <c:pt idx="555">
                        <c:v>9.2762428081760415</c:v>
                      </c:pt>
                      <c:pt idx="556">
                        <c:v>9.2927021782582546</c:v>
                      </c:pt>
                      <c:pt idx="557">
                        <c:v>9.3113594066164875</c:v>
                      </c:pt>
                      <c:pt idx="558">
                        <c:v>9.3289223313276555</c:v>
                      </c:pt>
                      <c:pt idx="559">
                        <c:v>9.3464883411439228</c:v>
                      </c:pt>
                      <c:pt idx="560">
                        <c:v>9.3640574371493148</c:v>
                      </c:pt>
                      <c:pt idx="561">
                        <c:v>9.3805312685055178</c:v>
                      </c:pt>
                      <c:pt idx="562">
                        <c:v>9.3992048920665781</c:v>
                      </c:pt>
                      <c:pt idx="563">
                        <c:v>9.4167832531494113</c:v>
                      </c:pt>
                      <c:pt idx="564">
                        <c:v>9.4343647047633006</c:v>
                      </c:pt>
                      <c:pt idx="565">
                        <c:v>9.4519492479951435</c:v>
                      </c:pt>
                      <c:pt idx="566">
                        <c:v>9.4684375660591744</c:v>
                      </c:pt>
                      <c:pt idx="567">
                        <c:v>9.4871276136632616</c:v>
                      </c:pt>
                      <c:pt idx="568">
                        <c:v>9.5047214382762277</c:v>
                      </c:pt>
                      <c:pt idx="569">
                        <c:v>9.5223183588605327</c:v>
                      </c:pt>
                      <c:pt idx="570">
                        <c:v>9.5399183765059892</c:v>
                      </c:pt>
                      <c:pt idx="571">
                        <c:v>9.5586217899334525</c:v>
                      </c:pt>
                      <c:pt idx="572">
                        <c:v>9.5751277073423022</c:v>
                      </c:pt>
                      <c:pt idx="573">
                        <c:v>9.5927370227156086</c:v>
                      </c:pt>
                      <c:pt idx="574">
                        <c:v>9.6114503185668809</c:v>
                      </c:pt>
                      <c:pt idx="575">
                        <c:v>9.6279649588329885</c:v>
                      </c:pt>
                      <c:pt idx="576">
                        <c:v>9.6466848487706578</c:v>
                      </c:pt>
                      <c:pt idx="577">
                        <c:v>9.6632053093986698</c:v>
                      </c:pt>
                      <c:pt idx="578">
                        <c:v>9.6808301428345338</c:v>
                      </c:pt>
                      <c:pt idx="579">
                        <c:v>9.6984580831655407</c:v>
                      </c:pt>
                      <c:pt idx="580">
                        <c:v>9.7160891314872195</c:v>
                      </c:pt>
                      <c:pt idx="581">
                        <c:v>9.7326210629504306</c:v>
                      </c:pt>
                      <c:pt idx="582">
                        <c:v>9.7513605564877857</c:v>
                      </c:pt>
                      <c:pt idx="583">
                        <c:v>9.7690009353606584</c:v>
                      </c:pt>
                      <c:pt idx="584">
                        <c:v>9.7866444266122556</c:v>
                      </c:pt>
                      <c:pt idx="585">
                        <c:v>9.8042910313410108</c:v>
                      </c:pt>
                      <c:pt idx="586">
                        <c:v>9.8230439615413037</c:v>
                      </c:pt>
                      <c:pt idx="587">
                        <c:v>9.8395935856267815</c:v>
                      </c:pt>
                      <c:pt idx="588">
                        <c:v>9.8572495373836251</c:v>
                      </c:pt>
                      <c:pt idx="589">
                        <c:v>9.8749086070172911</c:v>
                      </c:pt>
                      <c:pt idx="590">
                        <c:v>9.8925707956291387</c:v>
                      </c:pt>
                      <c:pt idx="591">
                        <c:v>9.9102361043211484</c:v>
                      </c:pt>
                      <c:pt idx="592">
                        <c:v>9.9279045341958323</c:v>
                      </c:pt>
                      <c:pt idx="593">
                        <c:v>9.9455760863563381</c:v>
                      </c:pt>
                      <c:pt idx="594">
                        <c:v>9.9632507619063482</c:v>
                      </c:pt>
                      <c:pt idx="595">
                        <c:v>9.9809285619501793</c:v>
                      </c:pt>
                      <c:pt idx="596">
                        <c:v>9.9997146492502278</c:v>
                      </c:pt>
                      <c:pt idx="597">
                        <c:v>10.016293539939364</c:v>
                      </c:pt>
                      <c:pt idx="598">
                        <c:v>10.035086272734377</c:v>
                      </c:pt>
                      <c:pt idx="599">
                        <c:v>10.05167102916996</c:v>
                      </c:pt>
                      <c:pt idx="600">
                        <c:v>10.069364468267755</c:v>
                      </c:pt>
                      <c:pt idx="601">
                        <c:v>10.087061038497422</c:v>
                      </c:pt>
                      <c:pt idx="602">
                        <c:v>10.104760740967389</c:v>
                      </c:pt>
                      <c:pt idx="603">
                        <c:v>10.12135705772959</c:v>
                      </c:pt>
                      <c:pt idx="604">
                        <c:v>10.140169547064721</c:v>
                      </c:pt>
                      <c:pt idx="605">
                        <c:v>10.157878652911833</c:v>
                      </c:pt>
                      <c:pt idx="606">
                        <c:v>10.175590895438745</c:v>
                      </c:pt>
                      <c:pt idx="607">
                        <c:v>10.192198972538396</c:v>
                      </c:pt>
                      <c:pt idx="608">
                        <c:v>10.209917295545488</c:v>
                      </c:pt>
                      <c:pt idx="609">
                        <c:v>10.228746454214626</c:v>
                      </c:pt>
                      <c:pt idx="610">
                        <c:v>10.245363362510911</c:v>
                      </c:pt>
                      <c:pt idx="611">
                        <c:v>10.264199197187972</c:v>
                      </c:pt>
                      <c:pt idx="612">
                        <c:v>10.280821998168205</c:v>
                      </c:pt>
                      <c:pt idx="613">
                        <c:v>10.298556032042358</c:v>
                      </c:pt>
                      <c:pt idx="614">
                        <c:v>10.317401889612368</c:v>
                      </c:pt>
                      <c:pt idx="615">
                        <c:v>10.335142412339039</c:v>
                      </c:pt>
                      <c:pt idx="616">
                        <c:v>10.352886082885636</c:v>
                      </c:pt>
                      <c:pt idx="617">
                        <c:v>10.370632902369412</c:v>
                      </c:pt>
                      <c:pt idx="618">
                        <c:v>10.389492349621632</c:v>
                      </c:pt>
                      <c:pt idx="619">
                        <c:v>10.406135992620621</c:v>
                      </c:pt>
                      <c:pt idx="620">
                        <c:v>10.422782406189265</c:v>
                      </c:pt>
                      <c:pt idx="621">
                        <c:v>10.441651692042784</c:v>
                      </c:pt>
                      <c:pt idx="622">
                        <c:v>10.459414272992497</c:v>
                      </c:pt>
                      <c:pt idx="623">
                        <c:v>10.477180009595552</c:v>
                      </c:pt>
                      <c:pt idx="624">
                        <c:v>10.494948902973421</c:v>
                      </c:pt>
                      <c:pt idx="625">
                        <c:v>10.512720954248142</c:v>
                      </c:pt>
                      <c:pt idx="626">
                        <c:v>10.530496164542345</c:v>
                      </c:pt>
                      <c:pt idx="627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CHS_23Dec2015!$O$27:$O$654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0.105</c:v>
                      </c:pt>
                      <c:pt idx="1">
                        <c:v>0.12599495999999999</c:v>
                      </c:pt>
                      <c:pt idx="2">
                        <c:v>0.20096181000000002</c:v>
                      </c:pt>
                      <c:pt idx="3">
                        <c:v>0.27989920000000001</c:v>
                      </c:pt>
                      <c:pt idx="4">
                        <c:v>0.32283527000000001</c:v>
                      </c:pt>
                      <c:pt idx="5">
                        <c:v>0.36475545000000004</c:v>
                      </c:pt>
                      <c:pt idx="6">
                        <c:v>0.43264060999999998</c:v>
                      </c:pt>
                      <c:pt idx="7">
                        <c:v>0.51648300000000003</c:v>
                      </c:pt>
                      <c:pt idx="8">
                        <c:v>0.59931000000000001</c:v>
                      </c:pt>
                      <c:pt idx="9">
                        <c:v>0.70408349999999997</c:v>
                      </c:pt>
                      <c:pt idx="10">
                        <c:v>0.86272992000000004</c:v>
                      </c:pt>
                      <c:pt idx="11">
                        <c:v>1.02432762</c:v>
                      </c:pt>
                      <c:pt idx="12">
                        <c:v>1.20085866</c:v>
                      </c:pt>
                      <c:pt idx="13">
                        <c:v>1.4162329499999999</c:v>
                      </c:pt>
                      <c:pt idx="14">
                        <c:v>1.6515245000000001</c:v>
                      </c:pt>
                      <c:pt idx="15">
                        <c:v>1.86475737</c:v>
                      </c:pt>
                      <c:pt idx="16">
                        <c:v>2.0909276800000001</c:v>
                      </c:pt>
                      <c:pt idx="17">
                        <c:v>2.37784928</c:v>
                      </c:pt>
                      <c:pt idx="18">
                        <c:v>2.6447335200000004</c:v>
                      </c:pt>
                      <c:pt idx="19">
                        <c:v>2.8826450100000001</c:v>
                      </c:pt>
                      <c:pt idx="20">
                        <c:v>3.1672783800000004</c:v>
                      </c:pt>
                      <c:pt idx="21">
                        <c:v>3.44287812</c:v>
                      </c:pt>
                      <c:pt idx="22">
                        <c:v>3.6595886399999999</c:v>
                      </c:pt>
                      <c:pt idx="23">
                        <c:v>3.87423648</c:v>
                      </c:pt>
                      <c:pt idx="24">
                        <c:v>4.1018082700000003</c:v>
                      </c:pt>
                      <c:pt idx="25">
                        <c:v>4.2934064999999997</c:v>
                      </c:pt>
                      <c:pt idx="26">
                        <c:v>4.4520752999999997</c:v>
                      </c:pt>
                      <c:pt idx="27">
                        <c:v>4.6365379200000003</c:v>
                      </c:pt>
                      <c:pt idx="28">
                        <c:v>4.8070947600000009</c:v>
                      </c:pt>
                      <c:pt idx="29">
                        <c:v>4.9277744999999999</c:v>
                      </c:pt>
                      <c:pt idx="30">
                        <c:v>5.0642899200000002</c:v>
                      </c:pt>
                      <c:pt idx="31">
                        <c:v>5.2008629400000004</c:v>
                      </c:pt>
                      <c:pt idx="32">
                        <c:v>5.31147014</c:v>
                      </c:pt>
                      <c:pt idx="33">
                        <c:v>5.4120928000000008</c:v>
                      </c:pt>
                      <c:pt idx="34">
                        <c:v>5.5077092699999994</c:v>
                      </c:pt>
                      <c:pt idx="35">
                        <c:v>5.6132402000000008</c:v>
                      </c:pt>
                      <c:pt idx="36">
                        <c:v>5.6889051899999998</c:v>
                      </c:pt>
                      <c:pt idx="37">
                        <c:v>5.7625570799999997</c:v>
                      </c:pt>
                      <c:pt idx="38">
                        <c:v>5.8351908999999997</c:v>
                      </c:pt>
                      <c:pt idx="39">
                        <c:v>5.9167462300000002</c:v>
                      </c:pt>
                      <c:pt idx="40">
                        <c:v>5.97343125</c:v>
                      </c:pt>
                      <c:pt idx="41">
                        <c:v>6.0172416000000002</c:v>
                      </c:pt>
                      <c:pt idx="42">
                        <c:v>6.0927061900000004</c:v>
                      </c:pt>
                      <c:pt idx="43">
                        <c:v>6.15231438</c:v>
                      </c:pt>
                      <c:pt idx="44">
                        <c:v>6.18117888</c:v>
                      </c:pt>
                      <c:pt idx="45">
                        <c:v>6.2297682999999999</c:v>
                      </c:pt>
                      <c:pt idx="46">
                        <c:v>6.2973303999999999</c:v>
                      </c:pt>
                      <c:pt idx="47">
                        <c:v>6.3190825799999999</c:v>
                      </c:pt>
                      <c:pt idx="48">
                        <c:v>6.3320224000000005</c:v>
                      </c:pt>
                      <c:pt idx="49">
                        <c:v>6.4074102399999999</c:v>
                      </c:pt>
                      <c:pt idx="50">
                        <c:v>6.4440792</c:v>
                      </c:pt>
                      <c:pt idx="51">
                        <c:v>6.444032</c:v>
                      </c:pt>
                      <c:pt idx="52">
                        <c:v>6.4945683200000008</c:v>
                      </c:pt>
                      <c:pt idx="53">
                        <c:v>6.5440963200000004</c:v>
                      </c:pt>
                      <c:pt idx="54">
                        <c:v>6.54998112</c:v>
                      </c:pt>
                      <c:pt idx="55">
                        <c:v>6.5657772800000007</c:v>
                      </c:pt>
                      <c:pt idx="56">
                        <c:v>6.6172512000000001</c:v>
                      </c:pt>
                      <c:pt idx="57">
                        <c:v>6.6389769599999999</c:v>
                      </c:pt>
                      <c:pt idx="58">
                        <c:v>6.6388959999999999</c:v>
                      </c:pt>
                      <c:pt idx="59">
                        <c:v>6.6744806400000005</c:v>
                      </c:pt>
                      <c:pt idx="60">
                        <c:v>6.7150062400000001</c:v>
                      </c:pt>
                      <c:pt idx="61">
                        <c:v>6.712931199999999</c:v>
                      </c:pt>
                      <c:pt idx="62">
                        <c:v>6.7356124799999995</c:v>
                      </c:pt>
                      <c:pt idx="63">
                        <c:v>6.76422656</c:v>
                      </c:pt>
                      <c:pt idx="64">
                        <c:v>6.7799620800000007</c:v>
                      </c:pt>
                      <c:pt idx="65">
                        <c:v>6.7857945599999994</c:v>
                      </c:pt>
                      <c:pt idx="66">
                        <c:v>6.8035687500000002</c:v>
                      </c:pt>
                      <c:pt idx="67">
                        <c:v>6.8320832000000005</c:v>
                      </c:pt>
                      <c:pt idx="68">
                        <c:v>6.8458176000000002</c:v>
                      </c:pt>
                      <c:pt idx="69">
                        <c:v>6.8496559999999995</c:v>
                      </c:pt>
                      <c:pt idx="70">
                        <c:v>6.8624628300000001</c:v>
                      </c:pt>
                      <c:pt idx="71">
                        <c:v>6.8840952199999998</c:v>
                      </c:pt>
                      <c:pt idx="72">
                        <c:v>6.8937867199999996</c:v>
                      </c:pt>
                      <c:pt idx="73">
                        <c:v>6.8966947300000001</c:v>
                      </c:pt>
                      <c:pt idx="74">
                        <c:v>6.9300998399999996</c:v>
                      </c:pt>
                      <c:pt idx="75">
                        <c:v>6.9428824200000001</c:v>
                      </c:pt>
                      <c:pt idx="76">
                        <c:v>6.9318781600000001</c:v>
                      </c:pt>
                      <c:pt idx="77">
                        <c:v>6.9543936000000004</c:v>
                      </c:pt>
                      <c:pt idx="78">
                        <c:v>6.9888944399999993</c:v>
                      </c:pt>
                      <c:pt idx="79">
                        <c:v>6.9876915199999994</c:v>
                      </c:pt>
                      <c:pt idx="80">
                        <c:v>6.9747816799999995</c:v>
                      </c:pt>
                      <c:pt idx="81">
                        <c:v>7.0170886799999996</c:v>
                      </c:pt>
                      <c:pt idx="82">
                        <c:v>7.0306859200000007</c:v>
                      </c:pt>
                      <c:pt idx="83">
                        <c:v>7.0059321100000007</c:v>
                      </c:pt>
                      <c:pt idx="84">
                        <c:v>7.0323534400000005</c:v>
                      </c:pt>
                      <c:pt idx="85">
                        <c:v>7.0697606200000003</c:v>
                      </c:pt>
                      <c:pt idx="86">
                        <c:v>7.0507871999999994</c:v>
                      </c:pt>
                      <c:pt idx="87">
                        <c:v>7.0555609600000002</c:v>
                      </c:pt>
                      <c:pt idx="88">
                        <c:v>7.0811122900000001</c:v>
                      </c:pt>
                      <c:pt idx="89">
                        <c:v>7.0908085600000001</c:v>
                      </c:pt>
                      <c:pt idx="90">
                        <c:v>7.0798001400000006</c:v>
                      </c:pt>
                      <c:pt idx="91">
                        <c:v>7.1061760000000005</c:v>
                      </c:pt>
                      <c:pt idx="92">
                        <c:v>7.0518802000000003</c:v>
                      </c:pt>
                      <c:pt idx="93">
                        <c:v>7.1059114799999996</c:v>
                      </c:pt>
                      <c:pt idx="94">
                        <c:v>7.1056705600000001</c:v>
                      </c:pt>
                      <c:pt idx="95">
                        <c:v>7.1242880099999999</c:v>
                      </c:pt>
                      <c:pt idx="96">
                        <c:v>7.1358608000000006</c:v>
                      </c:pt>
                      <c:pt idx="97">
                        <c:v>7.1318199500000006</c:v>
                      </c:pt>
                      <c:pt idx="98">
                        <c:v>7.1395939999999998</c:v>
                      </c:pt>
                      <c:pt idx="99">
                        <c:v>7.1560790999999995</c:v>
                      </c:pt>
                      <c:pt idx="100">
                        <c:v>7.1627892599999994</c:v>
                      </c:pt>
                      <c:pt idx="101">
                        <c:v>7.1635928000000009</c:v>
                      </c:pt>
                      <c:pt idx="102">
                        <c:v>7.1722665000000001</c:v>
                      </c:pt>
                      <c:pt idx="103">
                        <c:v>7.193724969999999</c:v>
                      </c:pt>
                      <c:pt idx="104">
                        <c:v>7.1955054799999996</c:v>
                      </c:pt>
                      <c:pt idx="105">
                        <c:v>7.1816241400000003</c:v>
                      </c:pt>
                      <c:pt idx="106">
                        <c:v>7.2128285600000002</c:v>
                      </c:pt>
                      <c:pt idx="107">
                        <c:v>7.2215587600000006</c:v>
                      </c:pt>
                      <c:pt idx="108">
                        <c:v>7.2056399000000004</c:v>
                      </c:pt>
                      <c:pt idx="109">
                        <c:v>7.22011731</c:v>
                      </c:pt>
                      <c:pt idx="110">
                        <c:v>7.2484926600000001</c:v>
                      </c:pt>
                      <c:pt idx="111">
                        <c:v>7.2344672399999999</c:v>
                      </c:pt>
                      <c:pt idx="112">
                        <c:v>7.22157552</c:v>
                      </c:pt>
                      <c:pt idx="113">
                        <c:v>7.2528084999999995</c:v>
                      </c:pt>
                      <c:pt idx="114">
                        <c:v>7.26733794</c:v>
                      </c:pt>
                      <c:pt idx="115">
                        <c:v>7.2396457199999995</c:v>
                      </c:pt>
                      <c:pt idx="116">
                        <c:v>7.2590059499999997</c:v>
                      </c:pt>
                      <c:pt idx="117">
                        <c:v>7.2853775800000005</c:v>
                      </c:pt>
                      <c:pt idx="118">
                        <c:v>7.2597313799999998</c:v>
                      </c:pt>
                      <c:pt idx="119">
                        <c:v>7.2673039800000003</c:v>
                      </c:pt>
                      <c:pt idx="120">
                        <c:v>7.2945672799999999</c:v>
                      </c:pt>
                      <c:pt idx="121">
                        <c:v>7.2933775199999999</c:v>
                      </c:pt>
                      <c:pt idx="122">
                        <c:v>7.2745358800000002</c:v>
                      </c:pt>
                      <c:pt idx="123">
                        <c:v>7.2978614999999998</c:v>
                      </c:pt>
                      <c:pt idx="124">
                        <c:v>7.3173324000000006</c:v>
                      </c:pt>
                      <c:pt idx="125">
                        <c:v>7.3024155000000004</c:v>
                      </c:pt>
                      <c:pt idx="126">
                        <c:v>7.3070291200000002</c:v>
                      </c:pt>
                      <c:pt idx="127">
                        <c:v>7.3186490300000004</c:v>
                      </c:pt>
                      <c:pt idx="128">
                        <c:v>7.3261966000000003</c:v>
                      </c:pt>
                      <c:pt idx="129">
                        <c:v>7.3250001199999994</c:v>
                      </c:pt>
                      <c:pt idx="130">
                        <c:v>7.3258372000000005</c:v>
                      </c:pt>
                      <c:pt idx="131">
                        <c:v>7.34415</c:v>
                      </c:pt>
                      <c:pt idx="132">
                        <c:v>7.3440040700000004</c:v>
                      </c:pt>
                      <c:pt idx="133">
                        <c:v>7.3417500000000002</c:v>
                      </c:pt>
                      <c:pt idx="134">
                        <c:v>7.3406250000000002</c:v>
                      </c:pt>
                      <c:pt idx="135">
                        <c:v>7.3629111599999995</c:v>
                      </c:pt>
                      <c:pt idx="136">
                        <c:v>7.3577935999999999</c:v>
                      </c:pt>
                      <c:pt idx="137">
                        <c:v>7.3497425099999996</c:v>
                      </c:pt>
                      <c:pt idx="138">
                        <c:v>7.3817206999999998</c:v>
                      </c:pt>
                      <c:pt idx="139">
                        <c:v>7.3874342999999998</c:v>
                      </c:pt>
                      <c:pt idx="140">
                        <c:v>7.3599006000000005</c:v>
                      </c:pt>
                      <c:pt idx="141">
                        <c:v>7.3674196799999994</c:v>
                      </c:pt>
                      <c:pt idx="142">
                        <c:v>7.3984704299999997</c:v>
                      </c:pt>
                      <c:pt idx="143">
                        <c:v>7.3865089800000003</c:v>
                      </c:pt>
                      <c:pt idx="144">
                        <c:v>7.3725967499999996</c:v>
                      </c:pt>
                      <c:pt idx="145">
                        <c:v>7.4007750000000003</c:v>
                      </c:pt>
                      <c:pt idx="146">
                        <c:v>7.41120921</c:v>
                      </c:pt>
                      <c:pt idx="147">
                        <c:v>7.3846774799999997</c:v>
                      </c:pt>
                      <c:pt idx="148">
                        <c:v>7.4087813699999998</c:v>
                      </c:pt>
                      <c:pt idx="149">
                        <c:v>7.4349052500000008</c:v>
                      </c:pt>
                      <c:pt idx="150">
                        <c:v>7.4152151999999996</c:v>
                      </c:pt>
                      <c:pt idx="151">
                        <c:v>7.4119718199999998</c:v>
                      </c:pt>
                      <c:pt idx="152">
                        <c:v>7.4362056000000001</c:v>
                      </c:pt>
                      <c:pt idx="153">
                        <c:v>7.4339344899999995</c:v>
                      </c:pt>
                      <c:pt idx="154">
                        <c:v>7.41710665</c:v>
                      </c:pt>
                      <c:pt idx="155">
                        <c:v>7.4344988000000001</c:v>
                      </c:pt>
                      <c:pt idx="156">
                        <c:v>7.4507572</c:v>
                      </c:pt>
                      <c:pt idx="157">
                        <c:v>7.4340099199999994</c:v>
                      </c:pt>
                      <c:pt idx="158">
                        <c:v>7.4395382100000003</c:v>
                      </c:pt>
                      <c:pt idx="159">
                        <c:v>7.4452168799999994</c:v>
                      </c:pt>
                      <c:pt idx="160">
                        <c:v>7.4556900000000006</c:v>
                      </c:pt>
                      <c:pt idx="161">
                        <c:v>7.4534150700000001</c:v>
                      </c:pt>
                      <c:pt idx="162">
                        <c:v>7.4512934399999997</c:v>
                      </c:pt>
                      <c:pt idx="163">
                        <c:v>7.4665531500000002</c:v>
                      </c:pt>
                      <c:pt idx="164">
                        <c:v>7.4576117200000001</c:v>
                      </c:pt>
                      <c:pt idx="165">
                        <c:v>7.4476223999999993</c:v>
                      </c:pt>
                      <c:pt idx="166">
                        <c:v>7.4610033199999997</c:v>
                      </c:pt>
                      <c:pt idx="167">
                        <c:v>7.4782733600000002</c:v>
                      </c:pt>
                      <c:pt idx="168">
                        <c:v>7.4721776399999991</c:v>
                      </c:pt>
                      <c:pt idx="169">
                        <c:v>7.4554553699999992</c:v>
                      </c:pt>
                      <c:pt idx="170">
                        <c:v>7.4901540000000004</c:v>
                      </c:pt>
                      <c:pt idx="171">
                        <c:v>7.4947593599999998</c:v>
                      </c:pt>
                      <c:pt idx="172">
                        <c:v>7.4683138200000005</c:v>
                      </c:pt>
                      <c:pt idx="173">
                        <c:v>7.4835414000000009</c:v>
                      </c:pt>
                      <c:pt idx="174">
                        <c:v>7.5124533600000003</c:v>
                      </c:pt>
                      <c:pt idx="175">
                        <c:v>7.4956619999999994</c:v>
                      </c:pt>
                      <c:pt idx="176">
                        <c:v>7.4788757600000002</c:v>
                      </c:pt>
                      <c:pt idx="177">
                        <c:v>7.5107659199999999</c:v>
                      </c:pt>
                      <c:pt idx="178">
                        <c:v>7.5162542000000006</c:v>
                      </c:pt>
                      <c:pt idx="179">
                        <c:v>7.4878899900000002</c:v>
                      </c:pt>
                      <c:pt idx="180">
                        <c:v>7.5069792</c:v>
                      </c:pt>
                      <c:pt idx="181">
                        <c:v>7.5301012499999995</c:v>
                      </c:pt>
                      <c:pt idx="182">
                        <c:v>7.5036124300000004</c:v>
                      </c:pt>
                      <c:pt idx="183">
                        <c:v>7.5003569999999993</c:v>
                      </c:pt>
                      <c:pt idx="184">
                        <c:v>7.5254090399999995</c:v>
                      </c:pt>
                      <c:pt idx="185">
                        <c:v>7.52708055</c:v>
                      </c:pt>
                      <c:pt idx="186">
                        <c:v>7.5035194000000001</c:v>
                      </c:pt>
                      <c:pt idx="187">
                        <c:v>7.5207953000000005</c:v>
                      </c:pt>
                      <c:pt idx="188">
                        <c:v>7.5291789300000005</c:v>
                      </c:pt>
                      <c:pt idx="189">
                        <c:v>7.5250272599999999</c:v>
                      </c:pt>
                      <c:pt idx="190">
                        <c:v>7.5296048400000002</c:v>
                      </c:pt>
                      <c:pt idx="191">
                        <c:v>7.53619752</c:v>
                      </c:pt>
                      <c:pt idx="192">
                        <c:v>7.5398015000000003</c:v>
                      </c:pt>
                      <c:pt idx="193">
                        <c:v>7.5413874000000005</c:v>
                      </c:pt>
                      <c:pt idx="194">
                        <c:v>7.5402204000000008</c:v>
                      </c:pt>
                      <c:pt idx="195">
                        <c:v>7.5592470100000009</c:v>
                      </c:pt>
                      <c:pt idx="196">
                        <c:v>7.5600145800000007</c:v>
                      </c:pt>
                      <c:pt idx="197">
                        <c:v>7.5510165000000002</c:v>
                      </c:pt>
                      <c:pt idx="198">
                        <c:v>7.5574395899999995</c:v>
                      </c:pt>
                      <c:pt idx="199">
                        <c:v>7.57660512</c:v>
                      </c:pt>
                      <c:pt idx="200">
                        <c:v>7.5752750400000002</c:v>
                      </c:pt>
                      <c:pt idx="201">
                        <c:v>7.5576444200000008</c:v>
                      </c:pt>
                      <c:pt idx="202">
                        <c:v>7.5893039</c:v>
                      </c:pt>
                      <c:pt idx="203">
                        <c:v>7.5919203</c:v>
                      </c:pt>
                      <c:pt idx="204">
                        <c:v>7.5616377000000004</c:v>
                      </c:pt>
                      <c:pt idx="205">
                        <c:v>7.5748202999999998</c:v>
                      </c:pt>
                      <c:pt idx="206">
                        <c:v>7.6045981200000003</c:v>
                      </c:pt>
                      <c:pt idx="207">
                        <c:v>7.5878665999999999</c:v>
                      </c:pt>
                      <c:pt idx="208">
                        <c:v>7.5758965499999995</c:v>
                      </c:pt>
                      <c:pt idx="209">
                        <c:v>7.5969572399999992</c:v>
                      </c:pt>
                      <c:pt idx="210">
                        <c:v>7.5966665799999999</c:v>
                      </c:pt>
                      <c:pt idx="211">
                        <c:v>7.56448242</c:v>
                      </c:pt>
                      <c:pt idx="212">
                        <c:v>7.5893202000000004</c:v>
                      </c:pt>
                      <c:pt idx="213">
                        <c:v>7.6170477600000002</c:v>
                      </c:pt>
                      <c:pt idx="214">
                        <c:v>7.5955793700000003</c:v>
                      </c:pt>
                      <c:pt idx="215">
                        <c:v>7.5913452000000001</c:v>
                      </c:pt>
                      <c:pt idx="216">
                        <c:v>7.6142290999999993</c:v>
                      </c:pt>
                      <c:pt idx="217">
                        <c:v>7.6129674999999999</c:v>
                      </c:pt>
                      <c:pt idx="218">
                        <c:v>7.59819114</c:v>
                      </c:pt>
                      <c:pt idx="219">
                        <c:v>7.6191309200000008</c:v>
                      </c:pt>
                      <c:pt idx="220">
                        <c:v>7.6342732199999999</c:v>
                      </c:pt>
                      <c:pt idx="221">
                        <c:v>7.6194994200000004</c:v>
                      </c:pt>
                      <c:pt idx="222">
                        <c:v>7.6201653</c:v>
                      </c:pt>
                      <c:pt idx="223">
                        <c:v>7.6227596199999992</c:v>
                      </c:pt>
                      <c:pt idx="224">
                        <c:v>7.6263961199999999</c:v>
                      </c:pt>
                      <c:pt idx="225">
                        <c:v>7.6279444199999995</c:v>
                      </c:pt>
                      <c:pt idx="226">
                        <c:v>7.6180021200000008</c:v>
                      </c:pt>
                      <c:pt idx="227">
                        <c:v>7.6379435999999998</c:v>
                      </c:pt>
                      <c:pt idx="228">
                        <c:v>7.6376395000000006</c:v>
                      </c:pt>
                      <c:pt idx="229">
                        <c:v>7.6248876699999997</c:v>
                      </c:pt>
                      <c:pt idx="230">
                        <c:v>7.6254692999999998</c:v>
                      </c:pt>
                      <c:pt idx="231">
                        <c:v>7.6473211399999999</c:v>
                      </c:pt>
                      <c:pt idx="232">
                        <c:v>7.6393091999999996</c:v>
                      </c:pt>
                      <c:pt idx="233">
                        <c:v>7.6197442200000003</c:v>
                      </c:pt>
                      <c:pt idx="234">
                        <c:v>7.6425476399999992</c:v>
                      </c:pt>
                      <c:pt idx="235">
                        <c:v>7.6451280400000003</c:v>
                      </c:pt>
                      <c:pt idx="236">
                        <c:v>7.6198749900000005</c:v>
                      </c:pt>
                      <c:pt idx="237">
                        <c:v>7.6339259000000004</c:v>
                      </c:pt>
                      <c:pt idx="238">
                        <c:v>7.6595965399999999</c:v>
                      </c:pt>
                      <c:pt idx="239">
                        <c:v>7.6371592200000009</c:v>
                      </c:pt>
                      <c:pt idx="240">
                        <c:v>7.6253089599999999</c:v>
                      </c:pt>
                      <c:pt idx="241">
                        <c:v>7.6558548700000006</c:v>
                      </c:pt>
                      <c:pt idx="242">
                        <c:v>7.6535400000000005</c:v>
                      </c:pt>
                      <c:pt idx="243">
                        <c:v>7.6254282000000009</c:v>
                      </c:pt>
                      <c:pt idx="244">
                        <c:v>7.6509928</c:v>
                      </c:pt>
                      <c:pt idx="245">
                        <c:v>7.6727836800000002</c:v>
                      </c:pt>
                      <c:pt idx="246">
                        <c:v>7.6523686800000004</c:v>
                      </c:pt>
                      <c:pt idx="247">
                        <c:v>7.6452505999999998</c:v>
                      </c:pt>
                      <c:pt idx="248">
                        <c:v>7.6661495500000001</c:v>
                      </c:pt>
                      <c:pt idx="249">
                        <c:v>7.66287202</c:v>
                      </c:pt>
                      <c:pt idx="250">
                        <c:v>7.6434308</c:v>
                      </c:pt>
                      <c:pt idx="251">
                        <c:v>7.6603985300000002</c:v>
                      </c:pt>
                      <c:pt idx="252">
                        <c:v>7.6735205400000002</c:v>
                      </c:pt>
                      <c:pt idx="253">
                        <c:v>7.6568854999999996</c:v>
                      </c:pt>
                      <c:pt idx="254">
                        <c:v>7.6680836899999996</c:v>
                      </c:pt>
                      <c:pt idx="255">
                        <c:v>7.6725617100000001</c:v>
                      </c:pt>
                      <c:pt idx="256">
                        <c:v>7.6760785400000007</c:v>
                      </c:pt>
                      <c:pt idx="257">
                        <c:v>7.6728800000000001</c:v>
                      </c:pt>
                      <c:pt idx="258">
                        <c:v>7.6630493599999996</c:v>
                      </c:pt>
                      <c:pt idx="259">
                        <c:v>7.6847018500000006</c:v>
                      </c:pt>
                      <c:pt idx="260">
                        <c:v>7.6910884899999994</c:v>
                      </c:pt>
                      <c:pt idx="261">
                        <c:v>7.6745493599999994</c:v>
                      </c:pt>
                      <c:pt idx="262">
                        <c:v>7.6798963399999991</c:v>
                      </c:pt>
                      <c:pt idx="263">
                        <c:v>7.7025678500000003</c:v>
                      </c:pt>
                      <c:pt idx="264">
                        <c:v>7.6993656300000008</c:v>
                      </c:pt>
                      <c:pt idx="265">
                        <c:v>7.6827544300000001</c:v>
                      </c:pt>
                      <c:pt idx="266">
                        <c:v>7.70724768</c:v>
                      </c:pt>
                      <c:pt idx="267">
                        <c:v>7.7127430499999994</c:v>
                      </c:pt>
                      <c:pt idx="268">
                        <c:v>7.6818566399999995</c:v>
                      </c:pt>
                      <c:pt idx="269">
                        <c:v>7.6919788399999991</c:v>
                      </c:pt>
                      <c:pt idx="270">
                        <c:v>7.7184469499999997</c:v>
                      </c:pt>
                      <c:pt idx="271">
                        <c:v>7.6990564799999994</c:v>
                      </c:pt>
                      <c:pt idx="272">
                        <c:v>7.6833380099999999</c:v>
                      </c:pt>
                      <c:pt idx="273">
                        <c:v>7.7155323000000005</c:v>
                      </c:pt>
                      <c:pt idx="274">
                        <c:v>7.7123289599999998</c:v>
                      </c:pt>
                      <c:pt idx="275">
                        <c:v>7.6842642799999998</c:v>
                      </c:pt>
                      <c:pt idx="276">
                        <c:v>7.7069608800000005</c:v>
                      </c:pt>
                      <c:pt idx="277">
                        <c:v>7.7314000799999993</c:v>
                      </c:pt>
                      <c:pt idx="278">
                        <c:v>7.711071679999999</c:v>
                      </c:pt>
                      <c:pt idx="279">
                        <c:v>7.7087445300000006</c:v>
                      </c:pt>
                      <c:pt idx="280">
                        <c:v>7.7209106399999996</c:v>
                      </c:pt>
                      <c:pt idx="281">
                        <c:v>7.7166710599999995</c:v>
                      </c:pt>
                      <c:pt idx="282">
                        <c:v>7.7000968199999997</c:v>
                      </c:pt>
                      <c:pt idx="283">
                        <c:v>7.7218065600000001</c:v>
                      </c:pt>
                      <c:pt idx="284">
                        <c:v>7.7366633699999996</c:v>
                      </c:pt>
                      <c:pt idx="285">
                        <c:v>7.7210474399999987</c:v>
                      </c:pt>
                      <c:pt idx="286">
                        <c:v>7.7226167699999992</c:v>
                      </c:pt>
                      <c:pt idx="287">
                        <c:v>7.7327739299999996</c:v>
                      </c:pt>
                      <c:pt idx="288">
                        <c:v>7.7353751199999996</c:v>
                      </c:pt>
                      <c:pt idx="289">
                        <c:v>7.7378128900000007</c:v>
                      </c:pt>
                      <c:pt idx="290">
                        <c:v>7.7317459799999995</c:v>
                      </c:pt>
                      <c:pt idx="291">
                        <c:v>7.7485687500000004</c:v>
                      </c:pt>
                      <c:pt idx="292">
                        <c:v>7.7501292799999995</c:v>
                      </c:pt>
                      <c:pt idx="293">
                        <c:v>7.7306340599999999</c:v>
                      </c:pt>
                      <c:pt idx="294">
                        <c:v>7.7360900399999997</c:v>
                      </c:pt>
                      <c:pt idx="295">
                        <c:v>7.7586172300000005</c:v>
                      </c:pt>
                      <c:pt idx="296">
                        <c:v>7.7487388399999997</c:v>
                      </c:pt>
                      <c:pt idx="297">
                        <c:v>7.7331470700000002</c:v>
                      </c:pt>
                      <c:pt idx="298">
                        <c:v>7.7612959199999993</c:v>
                      </c:pt>
                      <c:pt idx="299">
                        <c:v>7.7619784999999997</c:v>
                      </c:pt>
                      <c:pt idx="300">
                        <c:v>7.7359165200000009</c:v>
                      </c:pt>
                      <c:pt idx="301">
                        <c:v>7.7488163399999994</c:v>
                      </c:pt>
                      <c:pt idx="302">
                        <c:v>7.7790085200000005</c:v>
                      </c:pt>
                      <c:pt idx="303">
                        <c:v>7.7557292599999998</c:v>
                      </c:pt>
                      <c:pt idx="304">
                        <c:v>7.7364267000000009</c:v>
                      </c:pt>
                      <c:pt idx="305">
                        <c:v>7.7570087900000004</c:v>
                      </c:pt>
                      <c:pt idx="306">
                        <c:v>7.7652170099999998</c:v>
                      </c:pt>
                      <c:pt idx="307">
                        <c:v>7.7325243000000006</c:v>
                      </c:pt>
                      <c:pt idx="308">
                        <c:v>7.7569807200000005</c:v>
                      </c:pt>
                      <c:pt idx="309">
                        <c:v>7.7717574599999999</c:v>
                      </c:pt>
                      <c:pt idx="310">
                        <c:v>7.7553211199999996</c:v>
                      </c:pt>
                      <c:pt idx="311">
                        <c:v>7.7539342599999994</c:v>
                      </c:pt>
                      <c:pt idx="312">
                        <c:v>7.7668836299999997</c:v>
                      </c:pt>
                      <c:pt idx="313">
                        <c:v>7.7674762500000014</c:v>
                      </c:pt>
                      <c:pt idx="314">
                        <c:v>7.7500184199999991</c:v>
                      </c:pt>
                      <c:pt idx="315">
                        <c:v>7.7668416799999997</c:v>
                      </c:pt>
                      <c:pt idx="316">
                        <c:v>7.7806463099999998</c:v>
                      </c:pt>
                      <c:pt idx="317">
                        <c:v>7.7698403299999992</c:v>
                      </c:pt>
                      <c:pt idx="318">
                        <c:v>7.76853105</c:v>
                      </c:pt>
                      <c:pt idx="319">
                        <c:v>7.7758464000000007</c:v>
                      </c:pt>
                      <c:pt idx="320">
                        <c:v>7.7764337600000006</c:v>
                      </c:pt>
                      <c:pt idx="321">
                        <c:v>7.7778873899999992</c:v>
                      </c:pt>
                      <c:pt idx="322">
                        <c:v>7.7681193600000009</c:v>
                      </c:pt>
                      <c:pt idx="323">
                        <c:v>7.7856984000000002</c:v>
                      </c:pt>
                      <c:pt idx="324">
                        <c:v>7.7938690199999998</c:v>
                      </c:pt>
                      <c:pt idx="325">
                        <c:v>7.7812574399999992</c:v>
                      </c:pt>
                      <c:pt idx="326">
                        <c:v>7.7779662800000002</c:v>
                      </c:pt>
                      <c:pt idx="327">
                        <c:v>7.8013816</c:v>
                      </c:pt>
                      <c:pt idx="328">
                        <c:v>7.7848185000000001</c:v>
                      </c:pt>
                      <c:pt idx="329">
                        <c:v>7.770319999999999</c:v>
                      </c:pt>
                      <c:pt idx="330">
                        <c:v>7.8012209599999993</c:v>
                      </c:pt>
                      <c:pt idx="331">
                        <c:v>7.8045575300000012</c:v>
                      </c:pt>
                      <c:pt idx="332">
                        <c:v>7.7777494399999991</c:v>
                      </c:pt>
                      <c:pt idx="333">
                        <c:v>7.7943454499999998</c:v>
                      </c:pt>
                      <c:pt idx="334">
                        <c:v>7.8177275999999996</c:v>
                      </c:pt>
                      <c:pt idx="335">
                        <c:v>7.79842032</c:v>
                      </c:pt>
                      <c:pt idx="336">
                        <c:v>7.7856622200000007</c:v>
                      </c:pt>
                      <c:pt idx="337">
                        <c:v>7.8128179200000005</c:v>
                      </c:pt>
                      <c:pt idx="338">
                        <c:v>7.8133066999999992</c:v>
                      </c:pt>
                      <c:pt idx="339">
                        <c:v>7.7799040000000002</c:v>
                      </c:pt>
                      <c:pt idx="340">
                        <c:v>7.8041258399999993</c:v>
                      </c:pt>
                      <c:pt idx="341">
                        <c:v>7.82266496</c:v>
                      </c:pt>
                      <c:pt idx="342">
                        <c:v>7.8043220799999995</c:v>
                      </c:pt>
                      <c:pt idx="343">
                        <c:v>7.8057549499999999</c:v>
                      </c:pt>
                      <c:pt idx="344">
                        <c:v>7.8186944000000009</c:v>
                      </c:pt>
                      <c:pt idx="345">
                        <c:v>7.8153980999999995</c:v>
                      </c:pt>
                      <c:pt idx="346">
                        <c:v>7.8027364599999993</c:v>
                      </c:pt>
                      <c:pt idx="347">
                        <c:v>7.8147238400000001</c:v>
                      </c:pt>
                      <c:pt idx="348">
                        <c:v>7.8359867999999997</c:v>
                      </c:pt>
                      <c:pt idx="349">
                        <c:v>7.8196319999999995</c:v>
                      </c:pt>
                      <c:pt idx="350">
                        <c:v>7.819168630000001</c:v>
                      </c:pt>
                      <c:pt idx="351">
                        <c:v>7.8141501599999996</c:v>
                      </c:pt>
                      <c:pt idx="352">
                        <c:v>7.8213211199999995</c:v>
                      </c:pt>
                      <c:pt idx="353">
                        <c:v>7.8255749999999997</c:v>
                      </c:pt>
                      <c:pt idx="354">
                        <c:v>7.8186695999999998</c:v>
                      </c:pt>
                      <c:pt idx="355">
                        <c:v>7.8351861499999993</c:v>
                      </c:pt>
                      <c:pt idx="356">
                        <c:v>7.8470631300000013</c:v>
                      </c:pt>
                      <c:pt idx="357">
                        <c:v>7.8316684800000003</c:v>
                      </c:pt>
                      <c:pt idx="358">
                        <c:v>7.8302567999999999</c:v>
                      </c:pt>
                      <c:pt idx="359">
                        <c:v>7.8496695400000007</c:v>
                      </c:pt>
                      <c:pt idx="360">
                        <c:v>7.8417389700000006</c:v>
                      </c:pt>
                      <c:pt idx="361">
                        <c:v>7.82438594</c:v>
                      </c:pt>
                      <c:pt idx="362">
                        <c:v>7.8531281999999996</c:v>
                      </c:pt>
                      <c:pt idx="363">
                        <c:v>7.8556466999999994</c:v>
                      </c:pt>
                      <c:pt idx="364">
                        <c:v>7.8251939999999998</c:v>
                      </c:pt>
                      <c:pt idx="365">
                        <c:v>7.8388510900000004</c:v>
                      </c:pt>
                      <c:pt idx="366">
                        <c:v>7.8638861700000007</c:v>
                      </c:pt>
                      <c:pt idx="367">
                        <c:v>7.8438031199999996</c:v>
                      </c:pt>
                      <c:pt idx="368">
                        <c:v>7.8320320000000008</c:v>
                      </c:pt>
                      <c:pt idx="369">
                        <c:v>7.8561964</c:v>
                      </c:pt>
                      <c:pt idx="370">
                        <c:v>7.8557184400000013</c:v>
                      </c:pt>
                      <c:pt idx="371">
                        <c:v>7.8346244899999995</c:v>
                      </c:pt>
                      <c:pt idx="372">
                        <c:v>7.8557857000000011</c:v>
                      </c:pt>
                      <c:pt idx="373">
                        <c:v>7.87334405</c:v>
                      </c:pt>
                      <c:pt idx="374">
                        <c:v>7.8476380000000008</c:v>
                      </c:pt>
                      <c:pt idx="375">
                        <c:v>7.8452791199999998</c:v>
                      </c:pt>
                      <c:pt idx="376">
                        <c:v>7.86094896</c:v>
                      </c:pt>
                      <c:pt idx="377">
                        <c:v>7.8623471500000006</c:v>
                      </c:pt>
                      <c:pt idx="378">
                        <c:v>7.8497317499999992</c:v>
                      </c:pt>
                      <c:pt idx="379">
                        <c:v>7.8569351999999997</c:v>
                      </c:pt>
                      <c:pt idx="380">
                        <c:v>7.87054454</c:v>
                      </c:pt>
                      <c:pt idx="381">
                        <c:v>7.8569935500000003</c:v>
                      </c:pt>
                      <c:pt idx="382">
                        <c:v>7.8565942599999996</c:v>
                      </c:pt>
                      <c:pt idx="383">
                        <c:v>7.8627672999999998</c:v>
                      </c:pt>
                      <c:pt idx="384">
                        <c:v>7.8670602000000009</c:v>
                      </c:pt>
                      <c:pt idx="385">
                        <c:v>7.8657194000000006</c:v>
                      </c:pt>
                      <c:pt idx="386">
                        <c:v>7.8569545600000001</c:v>
                      </c:pt>
                      <c:pt idx="387">
                        <c:v>7.8742975199999989</c:v>
                      </c:pt>
                      <c:pt idx="388">
                        <c:v>7.8785837000000001</c:v>
                      </c:pt>
                      <c:pt idx="389">
                        <c:v>7.8613779999999993</c:v>
                      </c:pt>
                      <c:pt idx="390">
                        <c:v>7.8637045500000005</c:v>
                      </c:pt>
                      <c:pt idx="391">
                        <c:v>7.8867423699999994</c:v>
                      </c:pt>
                      <c:pt idx="392">
                        <c:v>7.8732089799999994</c:v>
                      </c:pt>
                      <c:pt idx="393">
                        <c:v>7.84945264</c:v>
                      </c:pt>
                      <c:pt idx="394">
                        <c:v>7.8893495999999992</c:v>
                      </c:pt>
                      <c:pt idx="395">
                        <c:v>7.8926036900000005</c:v>
                      </c:pt>
                      <c:pt idx="396">
                        <c:v>7.8613600799999999</c:v>
                      </c:pt>
                      <c:pt idx="397">
                        <c:v>7.8711741300000009</c:v>
                      </c:pt>
                      <c:pt idx="398">
                        <c:v>7.8895814399999997</c:v>
                      </c:pt>
                      <c:pt idx="399">
                        <c:v>7.8732511999999995</c:v>
                      </c:pt>
                      <c:pt idx="400">
                        <c:v>7.8699493800000004</c:v>
                      </c:pt>
                      <c:pt idx="401">
                        <c:v>7.8930265600000009</c:v>
                      </c:pt>
                      <c:pt idx="402">
                        <c:v>7.8944008500000002</c:v>
                      </c:pt>
                      <c:pt idx="403">
                        <c:v>7.8688058400000012</c:v>
                      </c:pt>
                      <c:pt idx="404">
                        <c:v>7.8871079999999996</c:v>
                      </c:pt>
                      <c:pt idx="405">
                        <c:v>7.9054034400000006</c:v>
                      </c:pt>
                      <c:pt idx="406">
                        <c:v>7.8825398400000006</c:v>
                      </c:pt>
                      <c:pt idx="407">
                        <c:v>7.8885879599999997</c:v>
                      </c:pt>
                      <c:pt idx="408">
                        <c:v>7.9022819200000001</c:v>
                      </c:pt>
                      <c:pt idx="409">
                        <c:v>7.8943015500000007</c:v>
                      </c:pt>
                      <c:pt idx="410">
                        <c:v>7.8864079400000007</c:v>
                      </c:pt>
                      <c:pt idx="411">
                        <c:v>7.8907491200000006</c:v>
                      </c:pt>
                      <c:pt idx="412">
                        <c:v>7.9079998400000004</c:v>
                      </c:pt>
                      <c:pt idx="413">
                        <c:v>7.9010407000000002</c:v>
                      </c:pt>
                      <c:pt idx="414">
                        <c:v>7.8978194399999992</c:v>
                      </c:pt>
                      <c:pt idx="415">
                        <c:v>7.902069459999999</c:v>
                      </c:pt>
                      <c:pt idx="416">
                        <c:v>7.9064022400000002</c:v>
                      </c:pt>
                      <c:pt idx="417">
                        <c:v>7.9040291700000012</c:v>
                      </c:pt>
                      <c:pt idx="418">
                        <c:v>7.8962256000000002</c:v>
                      </c:pt>
                      <c:pt idx="419">
                        <c:v>7.9190503400000001</c:v>
                      </c:pt>
                      <c:pt idx="420">
                        <c:v>7.9186256100000003</c:v>
                      </c:pt>
                      <c:pt idx="421">
                        <c:v>7.8977620799999997</c:v>
                      </c:pt>
                      <c:pt idx="422">
                        <c:v>7.8925920200000004</c:v>
                      </c:pt>
                      <c:pt idx="423">
                        <c:v>7.9238773499999997</c:v>
                      </c:pt>
                      <c:pt idx="424">
                        <c:v>7.9122615400000011</c:v>
                      </c:pt>
                      <c:pt idx="425">
                        <c:v>7.8923438399999988</c:v>
                      </c:pt>
                      <c:pt idx="426">
                        <c:v>7.9236120799999998</c:v>
                      </c:pt>
                      <c:pt idx="427">
                        <c:v>7.9296221900000008</c:v>
                      </c:pt>
                      <c:pt idx="428">
                        <c:v>7.8985295200000003</c:v>
                      </c:pt>
                      <c:pt idx="429">
                        <c:v>7.9166518199999993</c:v>
                      </c:pt>
                      <c:pt idx="430">
                        <c:v>7.9413721799999992</c:v>
                      </c:pt>
                      <c:pt idx="431">
                        <c:v>7.9177425600000007</c:v>
                      </c:pt>
                      <c:pt idx="432">
                        <c:v>7.9107105600000001</c:v>
                      </c:pt>
                      <c:pt idx="433">
                        <c:v>7.934486849999999</c:v>
                      </c:pt>
                      <c:pt idx="434">
                        <c:v>7.93312317</c:v>
                      </c:pt>
                      <c:pt idx="435">
                        <c:v>7.90942437</c:v>
                      </c:pt>
                      <c:pt idx="436">
                        <c:v>7.9256582800000013</c:v>
                      </c:pt>
                      <c:pt idx="437">
                        <c:v>7.9448473999999987</c:v>
                      </c:pt>
                      <c:pt idx="438">
                        <c:v>7.9230177000000008</c:v>
                      </c:pt>
                      <c:pt idx="439">
                        <c:v>7.9234295999999995</c:v>
                      </c:pt>
                      <c:pt idx="440">
                        <c:v>7.942607859999999</c:v>
                      </c:pt>
                      <c:pt idx="441">
                        <c:v>7.9402260600000005</c:v>
                      </c:pt>
                      <c:pt idx="442">
                        <c:v>7.9332824999999998</c:v>
                      </c:pt>
                      <c:pt idx="443">
                        <c:v>7.9347903000000004</c:v>
                      </c:pt>
                      <c:pt idx="444">
                        <c:v>7.9417014600000009</c:v>
                      </c:pt>
                      <c:pt idx="445">
                        <c:v>7.9283420200000005</c:v>
                      </c:pt>
                      <c:pt idx="446">
                        <c:v>7.9315355399999996</c:v>
                      </c:pt>
                      <c:pt idx="447">
                        <c:v>7.9311833999999992</c:v>
                      </c:pt>
                      <c:pt idx="448">
                        <c:v>7.9446737999999995</c:v>
                      </c:pt>
                      <c:pt idx="449">
                        <c:v>7.9386628900000007</c:v>
                      </c:pt>
                      <c:pt idx="450">
                        <c:v>7.9307971200000003</c:v>
                      </c:pt>
                      <c:pt idx="451">
                        <c:v>7.9497619600000009</c:v>
                      </c:pt>
                      <c:pt idx="452">
                        <c:v>7.9549724300000006</c:v>
                      </c:pt>
                      <c:pt idx="453">
                        <c:v>7.9395989199999999</c:v>
                      </c:pt>
                      <c:pt idx="454">
                        <c:v>7.9447226999999989</c:v>
                      </c:pt>
                      <c:pt idx="455">
                        <c:v>7.9647688399999987</c:v>
                      </c:pt>
                      <c:pt idx="456">
                        <c:v>7.9512544999999992</c:v>
                      </c:pt>
                      <c:pt idx="457">
                        <c:v>7.9295718300000004</c:v>
                      </c:pt>
                      <c:pt idx="458">
                        <c:v>7.9559260199999997</c:v>
                      </c:pt>
                      <c:pt idx="459">
                        <c:v>7.9620528899999989</c:v>
                      </c:pt>
                      <c:pt idx="460">
                        <c:v>7.929172910000001</c:v>
                      </c:pt>
                      <c:pt idx="461">
                        <c:v>7.9471738800000002</c:v>
                      </c:pt>
                      <c:pt idx="462">
                        <c:v>7.9681186200000003</c:v>
                      </c:pt>
                      <c:pt idx="463">
                        <c:v>7.9453550600000007</c:v>
                      </c:pt>
                      <c:pt idx="464">
                        <c:v>7.9412044800000006</c:v>
                      </c:pt>
                      <c:pt idx="465">
                        <c:v>7.9732479600000001</c:v>
                      </c:pt>
                      <c:pt idx="466">
                        <c:v>7.964464679999999</c:v>
                      </c:pt>
                      <c:pt idx="467">
                        <c:v>7.9390247799999996</c:v>
                      </c:pt>
                      <c:pt idx="468">
                        <c:v>7.9514466200000005</c:v>
                      </c:pt>
                      <c:pt idx="469">
                        <c:v>7.9723622300000008</c:v>
                      </c:pt>
                      <c:pt idx="470">
                        <c:v>7.9561830300000009</c:v>
                      </c:pt>
                      <c:pt idx="471">
                        <c:v>7.9621197400000003</c:v>
                      </c:pt>
                      <c:pt idx="472">
                        <c:v>7.9737743299999995</c:v>
                      </c:pt>
                      <c:pt idx="473">
                        <c:v>7.9741575000000005</c:v>
                      </c:pt>
                      <c:pt idx="474">
                        <c:v>7.9644580799999991</c:v>
                      </c:pt>
                      <c:pt idx="475">
                        <c:v>7.9696352899999994</c:v>
                      </c:pt>
                      <c:pt idx="476">
                        <c:v>7.9801821599999991</c:v>
                      </c:pt>
                      <c:pt idx="477">
                        <c:v>7.978800399999999</c:v>
                      </c:pt>
                      <c:pt idx="478">
                        <c:v>7.9746474199999993</c:v>
                      </c:pt>
                      <c:pt idx="479">
                        <c:v>7.9732661399999989</c:v>
                      </c:pt>
                      <c:pt idx="480">
                        <c:v>7.981119060000001</c:v>
                      </c:pt>
                      <c:pt idx="481">
                        <c:v>7.9778896599999998</c:v>
                      </c:pt>
                      <c:pt idx="482">
                        <c:v>7.9655161899999998</c:v>
                      </c:pt>
                      <c:pt idx="483">
                        <c:v>7.9898915800000001</c:v>
                      </c:pt>
                      <c:pt idx="484">
                        <c:v>7.9921975799999991</c:v>
                      </c:pt>
                      <c:pt idx="485">
                        <c:v>7.9677463199999989</c:v>
                      </c:pt>
                      <c:pt idx="486">
                        <c:v>7.9718993200000003</c:v>
                      </c:pt>
                      <c:pt idx="487">
                        <c:v>7.9944963999999992</c:v>
                      </c:pt>
                      <c:pt idx="488">
                        <c:v>7.9894209599999995</c:v>
                      </c:pt>
                      <c:pt idx="489">
                        <c:v>7.9686731400000008</c:v>
                      </c:pt>
                      <c:pt idx="490">
                        <c:v>7.9967885000000001</c:v>
                      </c:pt>
                      <c:pt idx="491">
                        <c:v>7.9944788400000002</c:v>
                      </c:pt>
                      <c:pt idx="492">
                        <c:v>7.9627679100000002</c:v>
                      </c:pt>
                      <c:pt idx="493">
                        <c:v>7.9852537799999999</c:v>
                      </c:pt>
                      <c:pt idx="494">
                        <c:v>8.0124236399999997</c:v>
                      </c:pt>
                      <c:pt idx="495">
                        <c:v>7.9889274799999992</c:v>
                      </c:pt>
                      <c:pt idx="496">
                        <c:v>7.9838562</c:v>
                      </c:pt>
                      <c:pt idx="497">
                        <c:v>8.0091692999999999</c:v>
                      </c:pt>
                      <c:pt idx="498">
                        <c:v>8.008697999999999</c:v>
                      </c:pt>
                      <c:pt idx="499">
                        <c:v>7.9833761199999991</c:v>
                      </c:pt>
                      <c:pt idx="500">
                        <c:v>8.0039865799999994</c:v>
                      </c:pt>
                      <c:pt idx="501">
                        <c:v>8.0137226000000013</c:v>
                      </c:pt>
                      <c:pt idx="502">
                        <c:v>7.9985304999999993</c:v>
                      </c:pt>
                      <c:pt idx="503">
                        <c:v>7.9952128900000003</c:v>
                      </c:pt>
                      <c:pt idx="504">
                        <c:v>8.0048568499999995</c:v>
                      </c:pt>
                      <c:pt idx="505">
                        <c:v>8.0053028700000013</c:v>
                      </c:pt>
                      <c:pt idx="506">
                        <c:v>7.9965557499999997</c:v>
                      </c:pt>
                      <c:pt idx="507">
                        <c:v>8.001684599999999</c:v>
                      </c:pt>
                      <c:pt idx="508">
                        <c:v>8.0139885300000007</c:v>
                      </c:pt>
                      <c:pt idx="509">
                        <c:v>8.0061617799999993</c:v>
                      </c:pt>
                      <c:pt idx="510">
                        <c:v>7.9992558800000007</c:v>
                      </c:pt>
                      <c:pt idx="511">
                        <c:v>8.0052101999999987</c:v>
                      </c:pt>
                      <c:pt idx="512">
                        <c:v>8.0147478400000001</c:v>
                      </c:pt>
                      <c:pt idx="513">
                        <c:v>8.0079298599999991</c:v>
                      </c:pt>
                      <c:pt idx="514">
                        <c:v>7.98826196</c:v>
                      </c:pt>
                      <c:pt idx="515">
                        <c:v>8.0051388199999991</c:v>
                      </c:pt>
                      <c:pt idx="516">
                        <c:v>8.0193433499999998</c:v>
                      </c:pt>
                      <c:pt idx="517">
                        <c:v>7.9978475000000007</c:v>
                      </c:pt>
                      <c:pt idx="518">
                        <c:v>8.0027869200000001</c:v>
                      </c:pt>
                      <c:pt idx="519">
                        <c:v>8.0271593600000006</c:v>
                      </c:pt>
                      <c:pt idx="520">
                        <c:v>8.0119163699999998</c:v>
                      </c:pt>
                      <c:pt idx="521">
                        <c:v>7.9968529199999994</c:v>
                      </c:pt>
                      <c:pt idx="522">
                        <c:v>8.0229584000000003</c:v>
                      </c:pt>
                      <c:pt idx="523">
                        <c:v>8.0333854500000008</c:v>
                      </c:pt>
                      <c:pt idx="524">
                        <c:v>8.0045792999999996</c:v>
                      </c:pt>
                      <c:pt idx="525">
                        <c:v>8.0214185499999999</c:v>
                      </c:pt>
                      <c:pt idx="526">
                        <c:v>8.0392548000000001</c:v>
                      </c:pt>
                      <c:pt idx="527">
                        <c:v>8.0158692800000004</c:v>
                      </c:pt>
                      <c:pt idx="528">
                        <c:v>8.0117217700000012</c:v>
                      </c:pt>
                      <c:pt idx="529">
                        <c:v>8.0351300800000001</c:v>
                      </c:pt>
                      <c:pt idx="530">
                        <c:v>8.0272302900000003</c:v>
                      </c:pt>
                      <c:pt idx="531">
                        <c:v>8.0047765000000002</c:v>
                      </c:pt>
                      <c:pt idx="532">
                        <c:v>8.0235091199999999</c:v>
                      </c:pt>
                      <c:pt idx="533">
                        <c:v>8.032258259999999</c:v>
                      </c:pt>
                      <c:pt idx="534">
                        <c:v>8.0189614799999998</c:v>
                      </c:pt>
                      <c:pt idx="535">
                        <c:v>8.0211296999999995</c:v>
                      </c:pt>
                      <c:pt idx="536">
                        <c:v>8.0326166400000005</c:v>
                      </c:pt>
                      <c:pt idx="537">
                        <c:v>8.0311233600000005</c:v>
                      </c:pt>
                      <c:pt idx="538">
                        <c:v>8.0197502199999988</c:v>
                      </c:pt>
                      <c:pt idx="539">
                        <c:v>8.0238304199999995</c:v>
                      </c:pt>
                      <c:pt idx="540">
                        <c:v>8.0425298200000004</c:v>
                      </c:pt>
                      <c:pt idx="541">
                        <c:v>8.0374670200000011</c:v>
                      </c:pt>
                      <c:pt idx="542">
                        <c:v>8.0350580399999991</c:v>
                      </c:pt>
                      <c:pt idx="543">
                        <c:v>8.0328253000000007</c:v>
                      </c:pt>
                      <c:pt idx="544">
                        <c:v>8.0478553399999999</c:v>
                      </c:pt>
                      <c:pt idx="545">
                        <c:v>8.0436180999999998</c:v>
                      </c:pt>
                      <c:pt idx="546">
                        <c:v>8.0304294200000008</c:v>
                      </c:pt>
                      <c:pt idx="547">
                        <c:v>8.0517511800000001</c:v>
                      </c:pt>
                      <c:pt idx="548">
                        <c:v>8.0567273700000008</c:v>
                      </c:pt>
                      <c:pt idx="549">
                        <c:v>8.02985638</c:v>
                      </c:pt>
                      <c:pt idx="550">
                        <c:v>8.0393067299999998</c:v>
                      </c:pt>
                      <c:pt idx="551">
                        <c:v>8.0616983399999995</c:v>
                      </c:pt>
                      <c:pt idx="552">
                        <c:v>8.0474292499999986</c:v>
                      </c:pt>
                      <c:pt idx="553">
                        <c:v>8.0305178399999999</c:v>
                      </c:pt>
                      <c:pt idx="554">
                        <c:v>8.0564556599999992</c:v>
                      </c:pt>
                      <c:pt idx="555">
                        <c:v>8.0586872200000013</c:v>
                      </c:pt>
                      <c:pt idx="556">
                        <c:v>8.0282005999999999</c:v>
                      </c:pt>
                      <c:pt idx="557">
                        <c:v>8.0513023299999986</c:v>
                      </c:pt>
                      <c:pt idx="558">
                        <c:v>8.0735725899999995</c:v>
                      </c:pt>
                      <c:pt idx="559">
                        <c:v>8.0484744900000003</c:v>
                      </c:pt>
                      <c:pt idx="560">
                        <c:v>8.038865079999999</c:v>
                      </c:pt>
                      <c:pt idx="561">
                        <c:v>8.0575709999999994</c:v>
                      </c:pt>
                      <c:pt idx="562">
                        <c:v>8.0506047600000006</c:v>
                      </c:pt>
                      <c:pt idx="563">
                        <c:v>8.0355377700000012</c:v>
                      </c:pt>
                      <c:pt idx="564">
                        <c:v>8.0532344999999985</c:v>
                      </c:pt>
                      <c:pt idx="565">
                        <c:v>8.0681950800000006</c:v>
                      </c:pt>
                      <c:pt idx="566">
                        <c:v>8.0514006600000005</c:v>
                      </c:pt>
                      <c:pt idx="567">
                        <c:v>8.0599003800000002</c:v>
                      </c:pt>
                      <c:pt idx="568">
                        <c:v>8.0675757600000004</c:v>
                      </c:pt>
                      <c:pt idx="569">
                        <c:v>8.0752479400000006</c:v>
                      </c:pt>
                      <c:pt idx="570">
                        <c:v>8.0701907800000008</c:v>
                      </c:pt>
                      <c:pt idx="571">
                        <c:v>8.0668638399999999</c:v>
                      </c:pt>
                      <c:pt idx="572">
                        <c:v>8.0791627899999998</c:v>
                      </c:pt>
                      <c:pt idx="573">
                        <c:v>8.0713805200000017</c:v>
                      </c:pt>
                      <c:pt idx="574">
                        <c:v>8.0644200800000014</c:v>
                      </c:pt>
                      <c:pt idx="575">
                        <c:v>8.0649048000000008</c:v>
                      </c:pt>
                      <c:pt idx="576">
                        <c:v>8.0761077599999993</c:v>
                      </c:pt>
                      <c:pt idx="577">
                        <c:v>8.07204999</c:v>
                      </c:pt>
                      <c:pt idx="578">
                        <c:v>8.0533805600000008</c:v>
                      </c:pt>
                      <c:pt idx="579">
                        <c:v>8.0782805700000004</c:v>
                      </c:pt>
                      <c:pt idx="580">
                        <c:v>8.081393460000001</c:v>
                      </c:pt>
                      <c:pt idx="581">
                        <c:v>8.0610050999999991</c:v>
                      </c:pt>
                      <c:pt idx="582">
                        <c:v>8.0712868199999992</c:v>
                      </c:pt>
                      <c:pt idx="583">
                        <c:v>8.0934433200000004</c:v>
                      </c:pt>
                      <c:pt idx="584">
                        <c:v>8.0684394599999987</c:v>
                      </c:pt>
                      <c:pt idx="585">
                        <c:v>8.0470703599999993</c:v>
                      </c:pt>
                      <c:pt idx="586">
                        <c:v>8.0809125999999996</c:v>
                      </c:pt>
                      <c:pt idx="587">
                        <c:v>8.0822942199999996</c:v>
                      </c:pt>
                      <c:pt idx="588">
                        <c:v>8.0564018300000004</c:v>
                      </c:pt>
                      <c:pt idx="589">
                        <c:v>8.0712867300000006</c:v>
                      </c:pt>
                      <c:pt idx="590">
                        <c:v>8.1006588300000004</c:v>
                      </c:pt>
                      <c:pt idx="591">
                        <c:v>8.0747754</c:v>
                      </c:pt>
                      <c:pt idx="592">
                        <c:v>8.06701041</c:v>
                      </c:pt>
                      <c:pt idx="593">
                        <c:v>8.0891235500000001</c:v>
                      </c:pt>
                      <c:pt idx="594">
                        <c:v>8.0876939500000002</c:v>
                      </c:pt>
                      <c:pt idx="595">
                        <c:v>8.0672591399999991</c:v>
                      </c:pt>
                      <c:pt idx="596">
                        <c:v>8.084745400000001</c:v>
                      </c:pt>
                      <c:pt idx="597">
                        <c:v>8.09516612</c:v>
                      </c:pt>
                      <c:pt idx="598">
                        <c:v>8.0809816799999989</c:v>
                      </c:pt>
                      <c:pt idx="599">
                        <c:v>8.0850677999999991</c:v>
                      </c:pt>
                      <c:pt idx="600">
                        <c:v>8.0881584499999999</c:v>
                      </c:pt>
                      <c:pt idx="601">
                        <c:v>8.088535349999999</c:v>
                      </c:pt>
                      <c:pt idx="602">
                        <c:v>8.0861999400000002</c:v>
                      </c:pt>
                      <c:pt idx="603">
                        <c:v>8.07762812</c:v>
                      </c:pt>
                      <c:pt idx="604">
                        <c:v>8.0968907699999999</c:v>
                      </c:pt>
                      <c:pt idx="605">
                        <c:v>8.0963604199999999</c:v>
                      </c:pt>
                      <c:pt idx="606">
                        <c:v>8.0849907500000011</c:v>
                      </c:pt>
                      <c:pt idx="607">
                        <c:v>8.0836481000000013</c:v>
                      </c:pt>
                      <c:pt idx="608">
                        <c:v>8.0912453400000004</c:v>
                      </c:pt>
                      <c:pt idx="609">
                        <c:v>8.0951385899999995</c:v>
                      </c:pt>
                      <c:pt idx="610">
                        <c:v>8.0820594799999999</c:v>
                      </c:pt>
                      <c:pt idx="611">
                        <c:v>8.1067083499999999</c:v>
                      </c:pt>
                      <c:pt idx="612">
                        <c:v>8.1080678000000006</c:v>
                      </c:pt>
                      <c:pt idx="613">
                        <c:v>8.086782959999999</c:v>
                      </c:pt>
                      <c:pt idx="614">
                        <c:v>8.0942787799999998</c:v>
                      </c:pt>
                      <c:pt idx="615">
                        <c:v>8.1244062899999996</c:v>
                      </c:pt>
                      <c:pt idx="616">
                        <c:v>8.1040301999999986</c:v>
                      </c:pt>
                      <c:pt idx="617">
                        <c:v>8.0908727499999991</c:v>
                      </c:pt>
                      <c:pt idx="618">
                        <c:v>8.1136826400000004</c:v>
                      </c:pt>
                      <c:pt idx="619">
                        <c:v>8.1132335100000006</c:v>
                      </c:pt>
                      <c:pt idx="620">
                        <c:v>8.0866544999999999</c:v>
                      </c:pt>
                      <c:pt idx="621">
                        <c:v>8.1067491500000006</c:v>
                      </c:pt>
                      <c:pt idx="622">
                        <c:v>8.125124490000001</c:v>
                      </c:pt>
                      <c:pt idx="623">
                        <c:v>8.1047700000000003</c:v>
                      </c:pt>
                      <c:pt idx="624">
                        <c:v>8.0979277799999991</c:v>
                      </c:pt>
                      <c:pt idx="625">
                        <c:v>8.1162933600000002</c:v>
                      </c:pt>
                      <c:pt idx="626">
                        <c:v>8.1121506500000002</c:v>
                      </c:pt>
                      <c:pt idx="627">
                        <c:v>8.1135000000000002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1"/>
                <c:order val="11"/>
                <c:tx>
                  <c:v>130.5 C - Test 3</c:v>
                </c:tx>
                <c:spPr>
                  <a:ln w="19050" cap="rnd">
                    <a:solidFill>
                      <a:schemeClr val="accent6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CHS_23Dec2015!$Y$27:$Y$652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</c:v>
                      </c:pt>
                      <c:pt idx="1">
                        <c:v>1.0000500033334733E-2</c:v>
                      </c:pt>
                      <c:pt idx="2">
                        <c:v>2.6003380585984733E-2</c:v>
                      </c:pt>
                      <c:pt idx="3">
                        <c:v>4.1008407298075485E-2</c:v>
                      </c:pt>
                      <c:pt idx="4">
                        <c:v>5.8016826506566262E-2</c:v>
                      </c:pt>
                      <c:pt idx="5">
                        <c:v>7.3026657974337883E-2</c:v>
                      </c:pt>
                      <c:pt idx="6">
                        <c:v>9.0040524316415516E-2</c:v>
                      </c:pt>
                      <c:pt idx="7">
                        <c:v>0.10505516361791274</c:v>
                      </c:pt>
                      <c:pt idx="8">
                        <c:v>0.12107326410567942</c:v>
                      </c:pt>
                      <c:pt idx="9">
                        <c:v>0.13609256393415478</c:v>
                      </c:pt>
                      <c:pt idx="10">
                        <c:v>0.15311716452306637</c:v>
                      </c:pt>
                      <c:pt idx="11">
                        <c:v>0.16814127825381806</c:v>
                      </c:pt>
                      <c:pt idx="12">
                        <c:v>0.18517133634744024</c:v>
                      </c:pt>
                      <c:pt idx="13">
                        <c:v>0.20020026706730792</c:v>
                      </c:pt>
                      <c:pt idx="14">
                        <c:v>0.21723578616574143</c:v>
                      </c:pt>
                      <c:pt idx="15">
                        <c:v>0.23226953696453478</c:v>
                      </c:pt>
                      <c:pt idx="16">
                        <c:v>0.24931052057124858</c:v>
                      </c:pt>
                      <c:pt idx="17">
                        <c:v>0.2643490945417511</c:v>
                      </c:pt>
                      <c:pt idx="18">
                        <c:v>0.28139554616358664</c:v>
                      </c:pt>
                      <c:pt idx="19">
                        <c:v>0.29643894640155954</c:v>
                      </c:pt>
                      <c:pt idx="20">
                        <c:v>0.31248773475249308</c:v>
                      </c:pt>
                      <c:pt idx="21">
                        <c:v>0.32853909915292112</c:v>
                      </c:pt>
                      <c:pt idx="22">
                        <c:v>0.3455964973390363</c:v>
                      </c:pt>
                      <c:pt idx="23">
                        <c:v>0.36064955941117444</c:v>
                      </c:pt>
                      <c:pt idx="24">
                        <c:v>0.37670865692440286</c:v>
                      </c:pt>
                      <c:pt idx="25">
                        <c:v>0.3927703337979993</c:v>
                      </c:pt>
                      <c:pt idx="26">
                        <c:v>0.40883459086065183</c:v>
                      </c:pt>
                      <c:pt idx="27">
                        <c:v>0.42490142894149208</c:v>
                      </c:pt>
                      <c:pt idx="28">
                        <c:v>0.44097084887000726</c:v>
                      </c:pt>
                      <c:pt idx="29">
                        <c:v>0.45704285147612878</c:v>
                      </c:pt>
                      <c:pt idx="30">
                        <c:v>0.47311743759014396</c:v>
                      </c:pt>
                      <c:pt idx="31">
                        <c:v>0.48919460804278486</c:v>
                      </c:pt>
                      <c:pt idx="32">
                        <c:v>0.50527436366515122</c:v>
                      </c:pt>
                      <c:pt idx="33">
                        <c:v>0.52135670528874334</c:v>
                      </c:pt>
                      <c:pt idx="34">
                        <c:v>0.53744163374549658</c:v>
                      </c:pt>
                      <c:pt idx="35">
                        <c:v>0.55352914986770285</c:v>
                      </c:pt>
                      <c:pt idx="36">
                        <c:v>0.56961925448810091</c:v>
                      </c:pt>
                      <c:pt idx="37">
                        <c:v>0.58571194843978636</c:v>
                      </c:pt>
                      <c:pt idx="38">
                        <c:v>0.60180723255630209</c:v>
                      </c:pt>
                      <c:pt idx="39">
                        <c:v>0.61790510767156004</c:v>
                      </c:pt>
                      <c:pt idx="40">
                        <c:v>0.63400557461987472</c:v>
                      </c:pt>
                      <c:pt idx="41">
                        <c:v>0.6501086342359973</c:v>
                      </c:pt>
                      <c:pt idx="42">
                        <c:v>0.6672209768064572</c:v>
                      </c:pt>
                      <c:pt idx="43">
                        <c:v>0.68232253481255367</c:v>
                      </c:pt>
                      <c:pt idx="44">
                        <c:v>0.69843337744446288</c:v>
                      </c:pt>
                      <c:pt idx="45">
                        <c:v>0.71454681608713122</c:v>
                      </c:pt>
                      <c:pt idx="46">
                        <c:v>0.73167019003798561</c:v>
                      </c:pt>
                      <c:pt idx="47">
                        <c:v>0.74678148475209727</c:v>
                      </c:pt>
                      <c:pt idx="48">
                        <c:v>0.76391037972835885</c:v>
                      </c:pt>
                      <c:pt idx="49">
                        <c:v>0.77902654750629297</c:v>
                      </c:pt>
                      <c:pt idx="50">
                        <c:v>0.79616096706935713</c:v>
                      </c:pt>
                      <c:pt idx="51">
                        <c:v>0.81128201105504172</c:v>
                      </c:pt>
                      <c:pt idx="52">
                        <c:v>0.82842195876975111</c:v>
                      </c:pt>
                      <c:pt idx="53">
                        <c:v>0.84354788211015752</c:v>
                      </c:pt>
                      <c:pt idx="54">
                        <c:v>0.86069336154480625</c:v>
                      </c:pt>
                      <c:pt idx="55">
                        <c:v>0.87683296918563602</c:v>
                      </c:pt>
                      <c:pt idx="56">
                        <c:v>0.89297518211629168</c:v>
                      </c:pt>
                      <c:pt idx="57">
                        <c:v>0.90811087361926146</c:v>
                      </c:pt>
                      <c:pt idx="58">
                        <c:v>0.92526742721249922</c:v>
                      </c:pt>
                      <c:pt idx="59">
                        <c:v>0.94040800752939468</c:v>
                      </c:pt>
                      <c:pt idx="60">
                        <c:v>0.95656048697009577</c:v>
                      </c:pt>
                      <c:pt idx="61">
                        <c:v>0.97271557585822488</c:v>
                      </c:pt>
                      <c:pt idx="62">
                        <c:v>0.98988321792475797</c:v>
                      </c:pt>
                      <c:pt idx="63">
                        <c:v>1.0050335853501451</c:v>
                      </c:pt>
                      <c:pt idx="64">
                        <c:v>1.0222067770300169</c:v>
                      </c:pt>
                      <c:pt idx="65">
                        <c:v>1.0373620427560892</c:v>
                      </c:pt>
                      <c:pt idx="66">
                        <c:v>1.0545407876383972</c:v>
                      </c:pt>
                      <c:pt idx="67">
                        <c:v>1.069700954833541</c:v>
                      </c:pt>
                      <c:pt idx="68">
                        <c:v>1.0868852565108649</c:v>
                      </c:pt>
                      <c:pt idx="69">
                        <c:v>1.1020503283465422</c:v>
                      </c:pt>
                      <c:pt idx="70">
                        <c:v>1.1192401904149492</c:v>
                      </c:pt>
                      <c:pt idx="71">
                        <c:v>1.1344101700657001</c:v>
                      </c:pt>
                      <c:pt idx="72">
                        <c:v>1.15160559612475</c:v>
                      </c:pt>
                      <c:pt idx="73">
                        <c:v>1.1667804867682101</c:v>
                      </c:pt>
                      <c:pt idx="74">
                        <c:v>1.1829695753578759</c:v>
                      </c:pt>
                      <c:pt idx="75">
                        <c:v>1.1991612852378157</c:v>
                      </c:pt>
                      <c:pt idx="76">
                        <c:v>1.2163678500908188</c:v>
                      </c:pt>
                      <c:pt idx="77">
                        <c:v>1.2315525722648868</c:v>
                      </c:pt>
                      <c:pt idx="78">
                        <c:v>1.2487647119282073</c:v>
                      </c:pt>
                      <c:pt idx="79">
                        <c:v>1.2639543546463829</c:v>
                      </c:pt>
                      <c:pt idx="80">
                        <c:v>1.2801591837208912</c:v>
                      </c:pt>
                      <c:pt idx="81">
                        <c:v>1.2963666391858721</c:v>
                      </c:pt>
                      <c:pt idx="82">
                        <c:v>1.3135899393140587</c:v>
                      </c:pt>
                      <c:pt idx="83">
                        <c:v>1.3287894326935408</c:v>
                      </c:pt>
                      <c:pt idx="84">
                        <c:v>1.3450047724404428</c:v>
                      </c:pt>
                      <c:pt idx="85">
                        <c:v>1.3612227419862013</c:v>
                      </c:pt>
                      <c:pt idx="86">
                        <c:v>1.3784572170616824</c:v>
                      </c:pt>
                      <c:pt idx="87">
                        <c:v>1.3936665738873011</c:v>
                      </c:pt>
                      <c:pt idx="88">
                        <c:v>1.4098924379501647</c:v>
                      </c:pt>
                      <c:pt idx="89">
                        <c:v>1.4261209352269306</c:v>
                      </c:pt>
                      <c:pt idx="90">
                        <c:v>1.4423520665724219</c:v>
                      </c:pt>
                      <c:pt idx="91">
                        <c:v>1.4585858328418446</c:v>
                      </c:pt>
                      <c:pt idx="92">
                        <c:v>1.4758370975545463</c:v>
                      </c:pt>
                      <c:pt idx="93">
                        <c:v>1.4910612735754241</c:v>
                      </c:pt>
                      <c:pt idx="94">
                        <c:v>1.5083181421056855</c:v>
                      </c:pt>
                      <c:pt idx="95">
                        <c:v>1.5235472642777534</c:v>
                      </c:pt>
                      <c:pt idx="96">
                        <c:v>1.5408097402673919</c:v>
                      </c:pt>
                      <c:pt idx="97">
                        <c:v>1.5560438118055842</c:v>
                      </c:pt>
                      <c:pt idx="98">
                        <c:v>1.5722960465236198</c:v>
                      </c:pt>
                      <c:pt idx="99">
                        <c:v>1.5885509230223545</c:v>
                      </c:pt>
                      <c:pt idx="100">
                        <c:v>1.605824624870408</c:v>
                      </c:pt>
                      <c:pt idx="101">
                        <c:v>1.6210686047981977</c:v>
                      </c:pt>
                      <c:pt idx="102">
                        <c:v>1.6383479250524056</c:v>
                      </c:pt>
                      <c:pt idx="103">
                        <c:v>1.6535968640099521</c:v>
                      </c:pt>
                      <c:pt idx="104">
                        <c:v>1.6698649623051489</c:v>
                      </c:pt>
                      <c:pt idx="105">
                        <c:v>1.686135707541168</c:v>
                      </c:pt>
                      <c:pt idx="106">
                        <c:v>1.7024091005795272</c:v>
                      </c:pt>
                      <c:pt idx="107">
                        <c:v>1.7186851422821183</c:v>
                      </c:pt>
                      <c:pt idx="108">
                        <c:v>1.7349638335112993</c:v>
                      </c:pt>
                      <c:pt idx="109">
                        <c:v>1.7512451751298168</c:v>
                      </c:pt>
                      <c:pt idx="110">
                        <c:v>1.7685470056048627</c:v>
                      </c:pt>
                      <c:pt idx="111">
                        <c:v>1.7838158129879829</c:v>
                      </c:pt>
                      <c:pt idx="112">
                        <c:v>1.8011232801851775</c:v>
                      </c:pt>
                      <c:pt idx="113">
                        <c:v>1.8174153978910281</c:v>
                      </c:pt>
                      <c:pt idx="114">
                        <c:v>1.8337101703604066</c:v>
                      </c:pt>
                      <c:pt idx="115">
                        <c:v>1.8489889313844692</c:v>
                      </c:pt>
                      <c:pt idx="116">
                        <c:v>1.8663076830513905</c:v>
                      </c:pt>
                      <c:pt idx="117">
                        <c:v>1.8815914257640485</c:v>
                      </c:pt>
                      <c:pt idx="118">
                        <c:v>1.8989158251857392</c:v>
                      </c:pt>
                      <c:pt idx="119">
                        <c:v>1.9152238844609124</c:v>
                      </c:pt>
                      <c:pt idx="120">
                        <c:v>1.9315346036978418</c:v>
                      </c:pt>
                      <c:pt idx="121">
                        <c:v>1.9468283195398224</c:v>
                      </c:pt>
                      <c:pt idx="122">
                        <c:v>1.9641640255288755</c:v>
                      </c:pt>
                      <c:pt idx="123">
                        <c:v>1.9794627328179493</c:v>
                      </c:pt>
                      <c:pt idx="124">
                        <c:v>1.9968040976268147</c:v>
                      </c:pt>
                      <c:pt idx="125">
                        <c:v>2.0121077996221977</c:v>
                      </c:pt>
                      <c:pt idx="126">
                        <c:v>2.0294548269464499</c:v>
                      </c:pt>
                      <c:pt idx="127">
                        <c:v>2.0447635269105184</c:v>
                      </c:pt>
                      <c:pt idx="128">
                        <c:v>2.0610953904124352</c:v>
                      </c:pt>
                      <c:pt idx="129">
                        <c:v>2.0774299216477141</c:v>
                      </c:pt>
                      <c:pt idx="130">
                        <c:v>2.0937671214879985</c:v>
                      </c:pt>
                      <c:pt idx="131">
                        <c:v>2.110106990805404</c:v>
                      </c:pt>
                      <c:pt idx="132">
                        <c:v>2.1274710278855027</c:v>
                      </c:pt>
                      <c:pt idx="133">
                        <c:v>2.142794741362045</c:v>
                      </c:pt>
                      <c:pt idx="134">
                        <c:v>2.1591426243476168</c:v>
                      </c:pt>
                      <c:pt idx="135">
                        <c:v>2.1754931803029383</c:v>
                      </c:pt>
                      <c:pt idx="136">
                        <c:v>2.1928685757646589</c:v>
                      </c:pt>
                      <c:pt idx="137">
                        <c:v>2.2082023146202392</c:v>
                      </c:pt>
                      <c:pt idx="138">
                        <c:v>2.2255833948470092</c:v>
                      </c:pt>
                      <c:pt idx="139">
                        <c:v>2.2409221513129682</c:v>
                      </c:pt>
                      <c:pt idx="140">
                        <c:v>2.2583089200258111</c:v>
                      </c:pt>
                      <c:pt idx="141">
                        <c:v>2.2736526973870275</c:v>
                      </c:pt>
                      <c:pt idx="142">
                        <c:v>2.2910451583106113</c:v>
                      </c:pt>
                      <c:pt idx="143">
                        <c:v>2.3063939598551695</c:v>
                      </c:pt>
                      <c:pt idx="144">
                        <c:v>2.3227686119303947</c:v>
                      </c:pt>
                      <c:pt idx="145">
                        <c:v>2.3391459457370676</c:v>
                      </c:pt>
                      <c:pt idx="146">
                        <c:v>2.3565498022708442</c:v>
                      </c:pt>
                      <c:pt idx="147">
                        <c:v>2.3719086620592864</c:v>
                      </c:pt>
                      <c:pt idx="148">
                        <c:v>2.3882940463332005</c:v>
                      </c:pt>
                      <c:pt idx="149">
                        <c:v>2.4046821158552976</c:v>
                      </c:pt>
                      <c:pt idx="150">
                        <c:v>2.4210728715058321</c:v>
                      </c:pt>
                      <c:pt idx="151">
                        <c:v>2.4374663141654906</c:v>
                      </c:pt>
                      <c:pt idx="152">
                        <c:v>2.4538624447154258</c:v>
                      </c:pt>
                      <c:pt idx="153">
                        <c:v>2.4702612640371808</c:v>
                      </c:pt>
                      <c:pt idx="154">
                        <c:v>2.4866627730127764</c:v>
                      </c:pt>
                      <c:pt idx="155">
                        <c:v>2.5020416312141287</c:v>
                      </c:pt>
                      <c:pt idx="156">
                        <c:v>2.5194738634556066</c:v>
                      </c:pt>
                      <c:pt idx="157">
                        <c:v>2.5358834466890094</c:v>
                      </c:pt>
                      <c:pt idx="158">
                        <c:v>2.5522957231085894</c:v>
                      </c:pt>
                      <c:pt idx="159">
                        <c:v>2.568710693598506</c:v>
                      </c:pt>
                      <c:pt idx="160">
                        <c:v>2.5851283590433556</c:v>
                      </c:pt>
                      <c:pt idx="161">
                        <c:v>2.6015487203282031</c:v>
                      </c:pt>
                      <c:pt idx="162">
                        <c:v>2.6179717783385041</c:v>
                      </c:pt>
                      <c:pt idx="163">
                        <c:v>2.6343975339601977</c:v>
                      </c:pt>
                      <c:pt idx="164">
                        <c:v>2.6508259880796117</c:v>
                      </c:pt>
                      <c:pt idx="165">
                        <c:v>2.6672571415835575</c:v>
                      </c:pt>
                      <c:pt idx="166">
                        <c:v>2.6847182008979469</c:v>
                      </c:pt>
                      <c:pt idx="167">
                        <c:v>2.7001275502943418</c:v>
                      </c:pt>
                      <c:pt idx="168">
                        <c:v>2.7165668072769553</c:v>
                      </c:pt>
                      <c:pt idx="169">
                        <c:v>2.7330087671956074</c:v>
                      </c:pt>
                      <c:pt idx="170">
                        <c:v>2.7504813122190153</c:v>
                      </c:pt>
                      <c:pt idx="171">
                        <c:v>2.7659007993974223</c:v>
                      </c:pt>
                      <c:pt idx="172">
                        <c:v>2.7823508734598561</c:v>
                      </c:pt>
                      <c:pt idx="173">
                        <c:v>2.7988036540168713</c:v>
                      </c:pt>
                      <c:pt idx="174">
                        <c:v>2.815259141959225</c:v>
                      </c:pt>
                      <c:pt idx="175">
                        <c:v>2.8317173381780676</c:v>
                      </c:pt>
                      <c:pt idx="176">
                        <c:v>2.8492071401249248</c:v>
                      </c:pt>
                      <c:pt idx="177">
                        <c:v>2.8646418590121723</c:v>
                      </c:pt>
                      <c:pt idx="178">
                        <c:v>2.8811081854119602</c:v>
                      </c:pt>
                      <c:pt idx="179">
                        <c:v>2.8975772236573576</c:v>
                      </c:pt>
                      <c:pt idx="180">
                        <c:v>2.9150785491700617</c:v>
                      </c:pt>
                      <c:pt idx="181">
                        <c:v>2.9305234392588861</c:v>
                      </c:pt>
                      <c:pt idx="182">
                        <c:v>2.9480305322508187</c:v>
                      </c:pt>
                      <c:pt idx="183">
                        <c:v>2.9645105965603618</c:v>
                      </c:pt>
                      <c:pt idx="184">
                        <c:v>2.980993377242779</c:v>
                      </c:pt>
                      <c:pt idx="185">
                        <c:v>2.9964484519473098</c:v>
                      </c:pt>
                      <c:pt idx="186">
                        <c:v>3.0139670913090937</c:v>
                      </c:pt>
                      <c:pt idx="187">
                        <c:v>3.0294272633600663</c:v>
                      </c:pt>
                      <c:pt idx="188">
                        <c:v>3.0469516816200017</c:v>
                      </c:pt>
                      <c:pt idx="189">
                        <c:v>3.0624169543809088</c:v>
                      </c:pt>
                      <c:pt idx="190">
                        <c:v>3.0799471553528406</c:v>
                      </c:pt>
                      <c:pt idx="191">
                        <c:v>3.0954175321905044</c:v>
                      </c:pt>
                      <c:pt idx="192">
                        <c:v>3.1129535196920539</c:v>
                      </c:pt>
                      <c:pt idx="193">
                        <c:v>3.1294607880861411</c:v>
                      </c:pt>
                      <c:pt idx="194">
                        <c:v>3.1459707818292131</c:v>
                      </c:pt>
                      <c:pt idx="195">
                        <c:v>3.1614513769342025</c:v>
                      </c:pt>
                      <c:pt idx="196">
                        <c:v>3.178998948962982</c:v>
                      </c:pt>
                      <c:pt idx="197">
                        <c:v>3.1944846582652211</c:v>
                      </c:pt>
                      <c:pt idx="198">
                        <c:v>3.2120380282991934</c:v>
                      </c:pt>
                      <c:pt idx="199">
                        <c:v>3.2285616622969813</c:v>
                      </c:pt>
                      <c:pt idx="200">
                        <c:v>3.2450880270508109</c:v>
                      </c:pt>
                      <c:pt idx="201">
                        <c:v>3.2616171234633997</c:v>
                      </c:pt>
                      <c:pt idx="202">
                        <c:v>3.2781489524379563</c:v>
                      </c:pt>
                      <c:pt idx="203">
                        <c:v>3.2946835148781037</c:v>
                      </c:pt>
                      <c:pt idx="204">
                        <c:v>3.3112208116879129</c:v>
                      </c:pt>
                      <c:pt idx="205">
                        <c:v>3.326727011614572</c:v>
                      </c:pt>
                      <c:pt idx="206">
                        <c:v>3.344303612035135</c:v>
                      </c:pt>
                      <c:pt idx="207">
                        <c:v>3.360849117382958</c:v>
                      </c:pt>
                      <c:pt idx="208">
                        <c:v>3.3773973607212628</c:v>
                      </c:pt>
                      <c:pt idx="209">
                        <c:v>3.3939483429563997</c:v>
                      </c:pt>
                      <c:pt idx="210">
                        <c:v>3.410502064995137</c:v>
                      </c:pt>
                      <c:pt idx="211">
                        <c:v>3.4270585277446926</c:v>
                      </c:pt>
                      <c:pt idx="212">
                        <c:v>3.4425827015017214</c:v>
                      </c:pt>
                      <c:pt idx="213">
                        <c:v>3.4601796790074726</c:v>
                      </c:pt>
                      <c:pt idx="214">
                        <c:v>3.4757089958005061</c:v>
                      </c:pt>
                      <c:pt idx="215">
                        <c:v>3.4922762589265433</c:v>
                      </c:pt>
                      <c:pt idx="216">
                        <c:v>3.5088462672494538</c:v>
                      </c:pt>
                      <c:pt idx="217">
                        <c:v>3.5264549100311284</c:v>
                      </c:pt>
                      <c:pt idx="218">
                        <c:v>3.5419945231260326</c:v>
                      </c:pt>
                      <c:pt idx="219">
                        <c:v>3.5585727725008773</c:v>
                      </c:pt>
                      <c:pt idx="220">
                        <c:v>3.575153770714961</c:v>
                      </c:pt>
                      <c:pt idx="221">
                        <c:v>3.5917375186799929</c:v>
                      </c:pt>
                      <c:pt idx="222">
                        <c:v>3.6083240173081719</c:v>
                      </c:pt>
                      <c:pt idx="223">
                        <c:v>3.6259501870316111</c:v>
                      </c:pt>
                      <c:pt idx="224">
                        <c:v>3.6415052702048931</c:v>
                      </c:pt>
                      <c:pt idx="225">
                        <c:v>3.6591372899984349</c:v>
                      </c:pt>
                      <c:pt idx="226">
                        <c:v>3.6746975367116059</c:v>
                      </c:pt>
                      <c:pt idx="227">
                        <c:v>3.6923354104597808</c:v>
                      </c:pt>
                      <c:pt idx="228">
                        <c:v>3.7079008241420741</c:v>
                      </c:pt>
                      <c:pt idx="229">
                        <c:v>3.7255445557332805</c:v>
                      </c:pt>
                      <c:pt idx="230">
                        <c:v>3.7431914008864884</c:v>
                      </c:pt>
                      <c:pt idx="231">
                        <c:v>3.7587647331438578</c:v>
                      </c:pt>
                      <c:pt idx="232">
                        <c:v>3.7764174421017214</c:v>
                      </c:pt>
                      <c:pt idx="233">
                        <c:v>3.7919959500237397</c:v>
                      </c:pt>
                      <c:pt idx="234">
                        <c:v>3.8096545266844779</c:v>
                      </c:pt>
                      <c:pt idx="235">
                        <c:v>3.8252382137124652</c:v>
                      </c:pt>
                      <c:pt idx="236">
                        <c:v>3.8429026619781856</c:v>
                      </c:pt>
                      <c:pt idx="237">
                        <c:v>3.8584915315569082</c:v>
                      </c:pt>
                      <c:pt idx="238">
                        <c:v>3.8761618553336001</c:v>
                      </c:pt>
                      <c:pt idx="239">
                        <c:v>3.8917559109112361</c:v>
                      </c:pt>
                      <c:pt idx="240">
                        <c:v>3.909432114108824</c:v>
                      </c:pt>
                      <c:pt idx="241">
                        <c:v>3.9260713953302604</c:v>
                      </c:pt>
                      <c:pt idx="242">
                        <c:v>3.942713445669273</c:v>
                      </c:pt>
                      <c:pt idx="243">
                        <c:v>3.9583178836030743</c:v>
                      </c:pt>
                      <c:pt idx="244">
                        <c:v>3.9760058573877517</c:v>
                      </c:pt>
                      <c:pt idx="245">
                        <c:v>3.9916154916857147</c:v>
                      </c:pt>
                      <c:pt idx="246">
                        <c:v>4.0093093566444225</c:v>
                      </c:pt>
                      <c:pt idx="247">
                        <c:v>4.0249241907685365</c:v>
                      </c:pt>
                      <c:pt idx="248">
                        <c:v>4.0426239508268225</c:v>
                      </c:pt>
                      <c:pt idx="249">
                        <c:v>4.0592854108258001</c:v>
                      </c:pt>
                      <c:pt idx="250">
                        <c:v>4.0759496473298729</c:v>
                      </c:pt>
                      <c:pt idx="251">
                        <c:v>4.092616661264584</c:v>
                      </c:pt>
                      <c:pt idx="252">
                        <c:v>4.1092864535558933</c:v>
                      </c:pt>
                      <c:pt idx="253">
                        <c:v>4.1259590251302711</c:v>
                      </c:pt>
                      <c:pt idx="254">
                        <c:v>4.1436766787339607</c:v>
                      </c:pt>
                      <c:pt idx="255">
                        <c:v>4.1593125098362949</c:v>
                      </c:pt>
                      <c:pt idx="256">
                        <c:v>4.1770360744042847</c:v>
                      </c:pt>
                      <c:pt idx="257">
                        <c:v>4.1926771228035058</c:v>
                      </c:pt>
                      <c:pt idx="258">
                        <c:v>4.2104066022811439</c:v>
                      </c:pt>
                      <c:pt idx="259">
                        <c:v>4.2260528714601833</c:v>
                      </c:pt>
                      <c:pt idx="260">
                        <c:v>4.243788269796771</c:v>
                      </c:pt>
                      <c:pt idx="261">
                        <c:v>4.2594397632420495</c:v>
                      </c:pt>
                      <c:pt idx="262">
                        <c:v>4.2771810843908433</c:v>
                      </c:pt>
                      <c:pt idx="263">
                        <c:v>4.2938816741692394</c:v>
                      </c:pt>
                      <c:pt idx="264">
                        <c:v>4.3105850535104944</c:v>
                      </c:pt>
                      <c:pt idx="265">
                        <c:v>4.3272912233466876</c:v>
                      </c:pt>
                      <c:pt idx="266">
                        <c:v>4.3440001846103335</c:v>
                      </c:pt>
                      <c:pt idx="267">
                        <c:v>4.3607119382344148</c:v>
                      </c:pt>
                      <c:pt idx="268">
                        <c:v>4.3774264851524149</c:v>
                      </c:pt>
                      <c:pt idx="269">
                        <c:v>4.3930989105968079</c:v>
                      </c:pt>
                      <c:pt idx="270">
                        <c:v>4.4108639626063066</c:v>
                      </c:pt>
                      <c:pt idx="271">
                        <c:v>4.427586895011463</c:v>
                      </c:pt>
                      <c:pt idx="272">
                        <c:v>4.4443126244490658</c:v>
                      </c:pt>
                      <c:pt idx="273">
                        <c:v>4.4610411518549071</c:v>
                      </c:pt>
                      <c:pt idx="274">
                        <c:v>4.4777724781652513</c:v>
                      </c:pt>
                      <c:pt idx="275">
                        <c:v>4.4945066043168644</c:v>
                      </c:pt>
                      <c:pt idx="276">
                        <c:v>4.5112435312469401</c:v>
                      </c:pt>
                      <c:pt idx="277">
                        <c:v>4.5279832598931851</c:v>
                      </c:pt>
                      <c:pt idx="278">
                        <c:v>4.5447257911937333</c:v>
                      </c:pt>
                      <c:pt idx="279">
                        <c:v>4.5614711260872358</c:v>
                      </c:pt>
                      <c:pt idx="280">
                        <c:v>4.5782192655127671</c:v>
                      </c:pt>
                      <c:pt idx="281">
                        <c:v>4.5949702104099241</c:v>
                      </c:pt>
                      <c:pt idx="282">
                        <c:v>4.6117239617187264</c:v>
                      </c:pt>
                      <c:pt idx="283">
                        <c:v>4.6284805203797124</c:v>
                      </c:pt>
                      <c:pt idx="284">
                        <c:v>4.6452398873338598</c:v>
                      </c:pt>
                      <c:pt idx="285">
                        <c:v>4.6620020635226194</c:v>
                      </c:pt>
                      <c:pt idx="286">
                        <c:v>4.6787670498879494</c:v>
                      </c:pt>
                      <c:pt idx="287">
                        <c:v>4.6955348473722367</c:v>
                      </c:pt>
                      <c:pt idx="288">
                        <c:v>4.7133537134057901</c:v>
                      </c:pt>
                      <c:pt idx="289">
                        <c:v>4.7290788794697374</c:v>
                      </c:pt>
                      <c:pt idx="290">
                        <c:v>4.7469037242048673</c:v>
                      </c:pt>
                      <c:pt idx="291">
                        <c:v>4.7626341673638963</c:v>
                      </c:pt>
                      <c:pt idx="292">
                        <c:v>4.7783670853806459</c:v>
                      </c:pt>
                      <c:pt idx="293">
                        <c:v>4.7962007186110576</c:v>
                      </c:pt>
                      <c:pt idx="294">
                        <c:v>4.8140375327934981</c:v>
                      </c:pt>
                      <c:pt idx="295">
                        <c:v>4.8297785407752079</c:v>
                      </c:pt>
                      <c:pt idx="296">
                        <c:v>4.8476213457114747</c:v>
                      </c:pt>
                      <c:pt idx="297">
                        <c:v>4.8644174826394702</c:v>
                      </c:pt>
                      <c:pt idx="298">
                        <c:v>4.8812164411435575</c:v>
                      </c:pt>
                      <c:pt idx="299">
                        <c:v>4.8969680281485104</c:v>
                      </c:pt>
                      <c:pt idx="300">
                        <c:v>4.9148228266730349</c:v>
                      </c:pt>
                      <c:pt idx="301">
                        <c:v>4.9316302555961729</c:v>
                      </c:pt>
                      <c:pt idx="302">
                        <c:v>4.9484405098908484</c:v>
                      </c:pt>
                      <c:pt idx="303">
                        <c:v>4.9652535905071478</c:v>
                      </c:pt>
                      <c:pt idx="304">
                        <c:v>4.9820694983955924</c:v>
                      </c:pt>
                      <c:pt idx="305">
                        <c:v>4.9988882345072279</c:v>
                      </c:pt>
                      <c:pt idx="306">
                        <c:v>5.0157097997935329</c:v>
                      </c:pt>
                      <c:pt idx="307">
                        <c:v>5.032534195206515</c:v>
                      </c:pt>
                      <c:pt idx="308">
                        <c:v>5.0493614216986149</c:v>
                      </c:pt>
                      <c:pt idx="309">
                        <c:v>5.0661914802227992</c:v>
                      </c:pt>
                      <c:pt idx="310">
                        <c:v>5.0840765215375772</c:v>
                      </c:pt>
                      <c:pt idx="311">
                        <c:v>5.0998600971815611</c:v>
                      </c:pt>
                      <c:pt idx="312">
                        <c:v>5.1177511616949989</c:v>
                      </c:pt>
                      <c:pt idx="313">
                        <c:v>5.1335400537159872</c:v>
                      </c:pt>
                      <c:pt idx="314">
                        <c:v>5.150384286711561</c:v>
                      </c:pt>
                      <c:pt idx="315">
                        <c:v>5.1672313574669806</c:v>
                      </c:pt>
                      <c:pt idx="316">
                        <c:v>5.1851344805566457</c:v>
                      </c:pt>
                      <c:pt idx="317">
                        <c:v>5.2009340160831679</c:v>
                      </c:pt>
                      <c:pt idx="318">
                        <c:v>5.2188431745586117</c:v>
                      </c:pt>
                      <c:pt idx="319">
                        <c:v>5.2346480372209232</c:v>
                      </c:pt>
                      <c:pt idx="320">
                        <c:v>5.2525632351527394</c:v>
                      </c:pt>
                      <c:pt idx="321">
                        <c:v>5.2694275303178664</c:v>
                      </c:pt>
                      <c:pt idx="322">
                        <c:v>5.2862946700072344</c:v>
                      </c:pt>
                      <c:pt idx="323">
                        <c:v>5.3031646551805638</c:v>
                      </c:pt>
                      <c:pt idx="324">
                        <c:v>5.3200374867981033</c:v>
                      </c:pt>
                      <c:pt idx="325">
                        <c:v>5.3369131658205431</c:v>
                      </c:pt>
                      <c:pt idx="326">
                        <c:v>5.3537916932091072</c:v>
                      </c:pt>
                      <c:pt idx="327">
                        <c:v>5.3706730699254592</c:v>
                      </c:pt>
                      <c:pt idx="328">
                        <c:v>5.3886126557801939</c:v>
                      </c:pt>
                      <c:pt idx="329">
                        <c:v>5.404444375190768</c:v>
                      </c:pt>
                      <c:pt idx="330">
                        <c:v>5.4223900210446621</c:v>
                      </c:pt>
                      <c:pt idx="331">
                        <c:v>5.4382270893196889</c:v>
                      </c:pt>
                      <c:pt idx="332">
                        <c:v>5.4551227271174012</c:v>
                      </c:pt>
                      <c:pt idx="333">
                        <c:v>5.4720212200232865</c:v>
                      </c:pt>
                      <c:pt idx="334">
                        <c:v>5.4899789981662259</c:v>
                      </c:pt>
                      <c:pt idx="335">
                        <c:v>5.5058267750204335</c:v>
                      </c:pt>
                      <c:pt idx="336">
                        <c:v>5.5237906254615687</c:v>
                      </c:pt>
                      <c:pt idx="337">
                        <c:v>5.5396437620378336</c:v>
                      </c:pt>
                      <c:pt idx="338">
                        <c:v>5.5576136888851657</c:v>
                      </c:pt>
                      <c:pt idx="339">
                        <c:v>5.573472188810034</c:v>
                      </c:pt>
                      <c:pt idx="340">
                        <c:v>5.5914481961757323</c:v>
                      </c:pt>
                      <c:pt idx="341">
                        <c:v>5.6073120630794291</c:v>
                      </c:pt>
                      <c:pt idx="342">
                        <c:v>5.6252941550798408</c:v>
                      </c:pt>
                      <c:pt idx="343">
                        <c:v>5.6411633925962805</c:v>
                      </c:pt>
                      <c:pt idx="344">
                        <c:v>5.6591515733519326</c:v>
                      </c:pt>
                      <c:pt idx="345">
                        <c:v>5.6760845821763963</c:v>
                      </c:pt>
                      <c:pt idx="346">
                        <c:v>5.6930204587543294</c:v>
                      </c:pt>
                      <c:pt idx="347">
                        <c:v>5.70995920405728</c:v>
                      </c:pt>
                      <c:pt idx="348">
                        <c:v>5.7269008190572528</c:v>
                      </c:pt>
                      <c:pt idx="349">
                        <c:v>5.7438453047267464</c:v>
                      </c:pt>
                      <c:pt idx="350">
                        <c:v>5.7607926620387895</c:v>
                      </c:pt>
                      <c:pt idx="351">
                        <c:v>5.7777428919668594</c:v>
                      </c:pt>
                      <c:pt idx="352">
                        <c:v>5.7946959954849735</c:v>
                      </c:pt>
                      <c:pt idx="353">
                        <c:v>5.8116519735675993</c:v>
                      </c:pt>
                      <c:pt idx="354">
                        <c:v>5.8296708510402899</c:v>
                      </c:pt>
                      <c:pt idx="355">
                        <c:v>5.8455725573268884</c:v>
                      </c:pt>
                      <c:pt idx="356">
                        <c:v>5.8625371649549889</c:v>
                      </c:pt>
                      <c:pt idx="357">
                        <c:v>5.8795046510505493</c:v>
                      </c:pt>
                      <c:pt idx="358">
                        <c:v>5.8964750165905171</c:v>
                      </c:pt>
                      <c:pt idx="359">
                        <c:v>5.9134482625523876</c:v>
                      </c:pt>
                      <c:pt idx="360">
                        <c:v>5.9304243899141049</c:v>
                      </c:pt>
                      <c:pt idx="361">
                        <c:v>5.94740339965416</c:v>
                      </c:pt>
                      <c:pt idx="362">
                        <c:v>5.9643852927514933</c:v>
                      </c:pt>
                      <c:pt idx="363">
                        <c:v>5.9813700701855907</c:v>
                      </c:pt>
                      <c:pt idx="364">
                        <c:v>5.9994195576822369</c:v>
                      </c:pt>
                      <c:pt idx="365">
                        <c:v>6.0153482819843873</c:v>
                      </c:pt>
                      <c:pt idx="366">
                        <c:v>6.0323417183105219</c:v>
                      </c:pt>
                      <c:pt idx="367">
                        <c:v>6.049338042896248</c:v>
                      </c:pt>
                      <c:pt idx="368">
                        <c:v>6.0673998035420258</c:v>
                      </c:pt>
                      <c:pt idx="369">
                        <c:v>6.0833393607748727</c:v>
                      </c:pt>
                      <c:pt idx="370">
                        <c:v>6.1014072642563955</c:v>
                      </c:pt>
                      <c:pt idx="371">
                        <c:v>6.1184153324997537</c:v>
                      </c:pt>
                      <c:pt idx="372">
                        <c:v>6.1354262939790454</c:v>
                      </c:pt>
                      <c:pt idx="373">
                        <c:v>6.1524401496787942</c:v>
                      </c:pt>
                      <c:pt idx="374">
                        <c:v>6.1694569005839943</c:v>
                      </c:pt>
                      <c:pt idx="375">
                        <c:v>6.1864765476801402</c:v>
                      </c:pt>
                      <c:pt idx="376">
                        <c:v>6.203499091953268</c:v>
                      </c:pt>
                      <c:pt idx="377">
                        <c:v>6.2205245343898676</c:v>
                      </c:pt>
                      <c:pt idx="378">
                        <c:v>6.2375528759769798</c:v>
                      </c:pt>
                      <c:pt idx="379">
                        <c:v>6.2545841177021044</c:v>
                      </c:pt>
                      <c:pt idx="380">
                        <c:v>6.2726829908305008</c:v>
                      </c:pt>
                      <c:pt idx="381">
                        <c:v>6.2886553055190548</c:v>
                      </c:pt>
                      <c:pt idx="382">
                        <c:v>6.3067603467574802</c:v>
                      </c:pt>
                      <c:pt idx="383">
                        <c:v>6.322738105751009</c:v>
                      </c:pt>
                      <c:pt idx="384">
                        <c:v>6.3408493193050894</c:v>
                      </c:pt>
                      <c:pt idx="385">
                        <c:v>6.3568325263163157</c:v>
                      </c:pt>
                      <c:pt idx="386">
                        <c:v>6.3749499163959804</c:v>
                      </c:pt>
                      <c:pt idx="387">
                        <c:v>6.39093857514146</c:v>
                      </c:pt>
                      <c:pt idx="388">
                        <c:v>6.409062145960946</c:v>
                      </c:pt>
                      <c:pt idx="389">
                        <c:v>6.4250562601610275</c:v>
                      </c:pt>
                      <c:pt idx="390">
                        <c:v>6.4431860159388901</c:v>
                      </c:pt>
                      <c:pt idx="391">
                        <c:v>6.4602523185658498</c:v>
                      </c:pt>
                      <c:pt idx="392">
                        <c:v>6.4773215342768395</c:v>
                      </c:pt>
                      <c:pt idx="393">
                        <c:v>6.4943936640664957</c:v>
                      </c:pt>
                      <c:pt idx="394">
                        <c:v>6.5125359960462283</c:v>
                      </c:pt>
                      <c:pt idx="395">
                        <c:v>6.5285466698629504</c:v>
                      </c:pt>
                      <c:pt idx="396">
                        <c:v>6.5456275478615993</c:v>
                      </c:pt>
                      <c:pt idx="397">
                        <c:v>6.562711343922631</c:v>
                      </c:pt>
                      <c:pt idx="398">
                        <c:v>6.5808660756829367</c:v>
                      </c:pt>
                      <c:pt idx="399">
                        <c:v>6.5968876942211079</c:v>
                      </c:pt>
                      <c:pt idx="400">
                        <c:v>6.6150486322300557</c:v>
                      </c:pt>
                      <c:pt idx="401">
                        <c:v>6.6321442931792634</c:v>
                      </c:pt>
                      <c:pt idx="402">
                        <c:v>6.6492428772444256</c:v>
                      </c:pt>
                      <c:pt idx="403">
                        <c:v>6.6652754554776665</c:v>
                      </c:pt>
                      <c:pt idx="404">
                        <c:v>6.6834488187223471</c:v>
                      </c:pt>
                      <c:pt idx="405">
                        <c:v>6.7005561781362353</c:v>
                      </c:pt>
                      <c:pt idx="406">
                        <c:v>6.7176664646683317</c:v>
                      </c:pt>
                      <c:pt idx="407">
                        <c:v>6.7347796793205088</c:v>
                      </c:pt>
                      <c:pt idx="408">
                        <c:v>6.7518958230951052</c:v>
                      </c:pt>
                      <c:pt idx="409">
                        <c:v>6.7690148969950235</c:v>
                      </c:pt>
                      <c:pt idx="410">
                        <c:v>6.78613690202363</c:v>
                      </c:pt>
                      <c:pt idx="411">
                        <c:v>6.8032618391848585</c:v>
                      </c:pt>
                      <c:pt idx="412">
                        <c:v>6.8203897094831181</c:v>
                      </c:pt>
                      <c:pt idx="413">
                        <c:v>6.8375205139233399</c:v>
                      </c:pt>
                      <c:pt idx="414">
                        <c:v>6.8546542535110024</c:v>
                      </c:pt>
                      <c:pt idx="415">
                        <c:v>6.8717909292520556</c:v>
                      </c:pt>
                      <c:pt idx="416">
                        <c:v>6.8889305421530143</c:v>
                      </c:pt>
                      <c:pt idx="417">
                        <c:v>6.9060730932208614</c:v>
                      </c:pt>
                      <c:pt idx="418">
                        <c:v>6.9242902742160712</c:v>
                      </c:pt>
                      <c:pt idx="419">
                        <c:v>6.9403670138879106</c:v>
                      </c:pt>
                      <c:pt idx="420">
                        <c:v>6.9585904439094541</c:v>
                      </c:pt>
                      <c:pt idx="421">
                        <c:v>6.9746726993196075</c:v>
                      </c:pt>
                      <c:pt idx="422">
                        <c:v>6.9929023826561423</c:v>
                      </c:pt>
                      <c:pt idx="423">
                        <c:v>7.0089901575907039</c:v>
                      </c:pt>
                      <c:pt idx="424">
                        <c:v>7.0272260985353387</c:v>
                      </c:pt>
                      <c:pt idx="425">
                        <c:v>7.0433193967842502</c:v>
                      </c:pt>
                      <c:pt idx="426">
                        <c:v>7.06156159963448</c:v>
                      </c:pt>
                      <c:pt idx="427">
                        <c:v>7.0787337721711445</c:v>
                      </c:pt>
                      <c:pt idx="428">
                        <c:v>7.0959088940493906</c:v>
                      </c:pt>
                      <c:pt idx="429">
                        <c:v>7.1130869662824736</c:v>
                      </c:pt>
                      <c:pt idx="430">
                        <c:v>7.1302679898842216</c:v>
                      </c:pt>
                      <c:pt idx="431">
                        <c:v>7.1474519658689468</c:v>
                      </c:pt>
                      <c:pt idx="432">
                        <c:v>7.1646388952514837</c:v>
                      </c:pt>
                      <c:pt idx="433">
                        <c:v>7.1818287790472297</c:v>
                      </c:pt>
                      <c:pt idx="434">
                        <c:v>7.2000962688762939</c:v>
                      </c:pt>
                      <c:pt idx="435">
                        <c:v>7.2162174139423998</c:v>
                      </c:pt>
                      <c:pt idx="436">
                        <c:v>7.2334161670751893</c:v>
                      </c:pt>
                      <c:pt idx="437">
                        <c:v>7.2506178786879119</c:v>
                      </c:pt>
                      <c:pt idx="438">
                        <c:v>7.2688979400307874</c:v>
                      </c:pt>
                      <c:pt idx="439">
                        <c:v>7.2850301814256113</c:v>
                      </c:pt>
                      <c:pt idx="440">
                        <c:v>7.3033165350163225</c:v>
                      </c:pt>
                      <c:pt idx="441">
                        <c:v>7.3205302759274824</c:v>
                      </c:pt>
                      <c:pt idx="442">
                        <c:v>7.3377469804775508</c:v>
                      </c:pt>
                      <c:pt idx="443">
                        <c:v>7.3549666496872117</c:v>
                      </c:pt>
                      <c:pt idx="444">
                        <c:v>7.3721892845776251</c:v>
                      </c:pt>
                      <c:pt idx="445">
                        <c:v>7.3894148861705284</c:v>
                      </c:pt>
                      <c:pt idx="446">
                        <c:v>7.4066434554881493</c:v>
                      </c:pt>
                      <c:pt idx="447">
                        <c:v>7.4238749935532447</c:v>
                      </c:pt>
                      <c:pt idx="448">
                        <c:v>7.4421867567579163</c:v>
                      </c:pt>
                      <c:pt idx="449">
                        <c:v>7.458346980019634</c:v>
                      </c:pt>
                      <c:pt idx="450">
                        <c:v>7.4755874304691092</c:v>
                      </c:pt>
                      <c:pt idx="451">
                        <c:v>7.4928308537624293</c:v>
                      </c:pt>
                      <c:pt idx="452">
                        <c:v>7.5111552495128615</c:v>
                      </c:pt>
                      <c:pt idx="453">
                        <c:v>7.527326622982847</c:v>
                      </c:pt>
                      <c:pt idx="454">
                        <c:v>7.5456573415444277</c:v>
                      </c:pt>
                      <c:pt idx="455">
                        <c:v>7.5618342958905931</c:v>
                      </c:pt>
                      <c:pt idx="456">
                        <c:v>7.5801713416281853</c:v>
                      </c:pt>
                      <c:pt idx="457">
                        <c:v>7.5963538807038846</c:v>
                      </c:pt>
                      <c:pt idx="458">
                        <c:v>7.6146972579868732</c:v>
                      </c:pt>
                      <c:pt idx="459">
                        <c:v>7.6319646873412319</c:v>
                      </c:pt>
                      <c:pt idx="460">
                        <c:v>7.649235098851717</c:v>
                      </c:pt>
                      <c:pt idx="461">
                        <c:v>7.6665084935485437</c:v>
                      </c:pt>
                      <c:pt idx="462">
                        <c:v>7.6848647452534999</c:v>
                      </c:pt>
                      <c:pt idx="463">
                        <c:v>7.7010642366248963</c:v>
                      </c:pt>
                      <c:pt idx="464">
                        <c:v>7.7194268331476339</c:v>
                      </c:pt>
                      <c:pt idx="465">
                        <c:v>7.7367123576442944</c:v>
                      </c:pt>
                      <c:pt idx="466">
                        <c:v>7.7540008705510948</c:v>
                      </c:pt>
                      <c:pt idx="467">
                        <c:v>7.770211566403681</c:v>
                      </c:pt>
                      <c:pt idx="468">
                        <c:v>7.7885868657295614</c:v>
                      </c:pt>
                      <c:pt idx="469">
                        <c:v>7.8058843500698218</c:v>
                      </c:pt>
                      <c:pt idx="470">
                        <c:v>7.8231848269573714</c:v>
                      </c:pt>
                      <c:pt idx="471">
                        <c:v>7.840488297427826</c:v>
                      </c:pt>
                      <c:pt idx="472">
                        <c:v>7.8577947625173765</c:v>
                      </c:pt>
                      <c:pt idx="473">
                        <c:v>7.8751042232627038</c:v>
                      </c:pt>
                      <c:pt idx="474">
                        <c:v>7.8934988088142273</c:v>
                      </c:pt>
                      <c:pt idx="475">
                        <c:v>7.9097321358702466</c:v>
                      </c:pt>
                      <c:pt idx="476">
                        <c:v>7.9270505898085668</c:v>
                      </c:pt>
                      <c:pt idx="477">
                        <c:v>7.9443720435548828</c:v>
                      </c:pt>
                      <c:pt idx="478">
                        <c:v>7.9616964981485818</c:v>
                      </c:pt>
                      <c:pt idx="479">
                        <c:v>7.9790239546296329</c:v>
                      </c:pt>
                      <c:pt idx="480">
                        <c:v>7.9963544140384908</c:v>
                      </c:pt>
                      <c:pt idx="481">
                        <c:v>8.0136878774162028</c:v>
                      </c:pt>
                      <c:pt idx="482">
                        <c:v>8.03102434580431</c:v>
                      </c:pt>
                      <c:pt idx="483">
                        <c:v>8.0483638202449406</c:v>
                      </c:pt>
                      <c:pt idx="484">
                        <c:v>8.0657063017807324</c:v>
                      </c:pt>
                      <c:pt idx="485">
                        <c:v>8.0830517914548654</c:v>
                      </c:pt>
                      <c:pt idx="486">
                        <c:v>8.101484671427686</c:v>
                      </c:pt>
                      <c:pt idx="487">
                        <c:v>8.1177517993936732</c:v>
                      </c:pt>
                      <c:pt idx="488">
                        <c:v>8.1361910772770258</c:v>
                      </c:pt>
                      <c:pt idx="489">
                        <c:v>8.1524638524177568</c:v>
                      </c:pt>
                      <c:pt idx="490">
                        <c:v>8.1709095326545143</c:v>
                      </c:pt>
                      <c:pt idx="491">
                        <c:v>8.1882732815315187</c:v>
                      </c:pt>
                      <c:pt idx="492">
                        <c:v>8.2056400459298775</c:v>
                      </c:pt>
                      <c:pt idx="493">
                        <c:v>8.2219241271908565</c:v>
                      </c:pt>
                      <c:pt idx="494">
                        <c:v>8.2403826254815655</c:v>
                      </c:pt>
                      <c:pt idx="495">
                        <c:v>8.2577584427316921</c:v>
                      </c:pt>
                      <c:pt idx="496">
                        <c:v>8.275137279696775</c:v>
                      </c:pt>
                      <c:pt idx="497">
                        <c:v>8.2925191374265719</c:v>
                      </c:pt>
                      <c:pt idx="498">
                        <c:v>8.3109906723006528</c:v>
                      </c:pt>
                      <c:pt idx="499">
                        <c:v>8.327291919382148</c:v>
                      </c:pt>
                      <c:pt idx="500">
                        <c:v>8.3446828457101958</c:v>
                      </c:pt>
                      <c:pt idx="501">
                        <c:v>8.3620767970074947</c:v>
                      </c:pt>
                      <c:pt idx="502">
                        <c:v>8.379473774326577</c:v>
                      </c:pt>
                      <c:pt idx="503">
                        <c:v>8.396873778720483</c:v>
                      </c:pt>
                      <c:pt idx="504">
                        <c:v>8.414276811242809</c:v>
                      </c:pt>
                      <c:pt idx="505">
                        <c:v>8.431682872947734</c:v>
                      </c:pt>
                      <c:pt idx="506">
                        <c:v>8.4490919648899396</c:v>
                      </c:pt>
                      <c:pt idx="507">
                        <c:v>8.466504088124708</c:v>
                      </c:pt>
                      <c:pt idx="508">
                        <c:v>8.4850077916393296</c:v>
                      </c:pt>
                      <c:pt idx="509">
                        <c:v>8.5013374326956725</c:v>
                      </c:pt>
                      <c:pt idx="510">
                        <c:v>8.5198475833884846</c:v>
                      </c:pt>
                      <c:pt idx="511">
                        <c:v>8.5361829151137165</c:v>
                      </c:pt>
                      <c:pt idx="512">
                        <c:v>8.5546995174790208</c:v>
                      </c:pt>
                      <c:pt idx="513">
                        <c:v>8.5710405438407751</c:v>
                      </c:pt>
                      <c:pt idx="514">
                        <c:v>8.5895636023775701</c:v>
                      </c:pt>
                      <c:pt idx="515">
                        <c:v>8.6070002040280986</c:v>
                      </c:pt>
                      <c:pt idx="516">
                        <c:v>8.624439846559623</c:v>
                      </c:pt>
                      <c:pt idx="517">
                        <c:v>8.6418825310329872</c:v>
                      </c:pt>
                      <c:pt idx="518">
                        <c:v>8.659328258509543</c:v>
                      </c:pt>
                      <c:pt idx="519">
                        <c:v>8.6767770300512499</c:v>
                      </c:pt>
                      <c:pt idx="520">
                        <c:v>8.6942288467205735</c:v>
                      </c:pt>
                      <c:pt idx="521">
                        <c:v>8.7116837095805835</c:v>
                      </c:pt>
                      <c:pt idx="522">
                        <c:v>8.7302328402796601</c:v>
                      </c:pt>
                      <c:pt idx="523">
                        <c:v>8.7466025781275789</c:v>
                      </c:pt>
                      <c:pt idx="524">
                        <c:v>8.7640665859434552</c:v>
                      </c:pt>
                      <c:pt idx="525">
                        <c:v>8.7815336442077463</c:v>
                      </c:pt>
                      <c:pt idx="526">
                        <c:v>8.7990037539863106</c:v>
                      </c:pt>
                      <c:pt idx="527">
                        <c:v>8.8164769163455183</c:v>
                      </c:pt>
                      <c:pt idx="528">
                        <c:v>8.835045497267771</c:v>
                      </c:pt>
                      <c:pt idx="529">
                        <c:v>8.8514324030742806</c:v>
                      </c:pt>
                      <c:pt idx="530">
                        <c:v>8.8700074764719012</c:v>
                      </c:pt>
                      <c:pt idx="531">
                        <c:v>8.8864001129363235</c:v>
                      </c:pt>
                      <c:pt idx="532">
                        <c:v>8.9049816833510924</c:v>
                      </c:pt>
                      <c:pt idx="533">
                        <c:v>8.9224733748422569</c:v>
                      </c:pt>
                      <c:pt idx="534">
                        <c:v>8.9399681264614124</c:v>
                      </c:pt>
                      <c:pt idx="535">
                        <c:v>8.9574659392794533</c:v>
                      </c:pt>
                      <c:pt idx="536">
                        <c:v>8.9749668143678782</c:v>
                      </c:pt>
                      <c:pt idx="537">
                        <c:v>8.9924707527987007</c:v>
                      </c:pt>
                      <c:pt idx="538">
                        <c:v>9.0099777556445417</c:v>
                      </c:pt>
                      <c:pt idx="539">
                        <c:v>9.0274878239785394</c:v>
                      </c:pt>
                      <c:pt idx="540">
                        <c:v>9.0450009588744447</c:v>
                      </c:pt>
                      <c:pt idx="541">
                        <c:v>9.0625171614065376</c:v>
                      </c:pt>
                      <c:pt idx="542">
                        <c:v>9.081131489017702</c:v>
                      </c:pt>
                      <c:pt idx="543">
                        <c:v>9.0975587736792516</c:v>
                      </c:pt>
                      <c:pt idx="544">
                        <c:v>9.1161796258013279</c:v>
                      </c:pt>
                      <c:pt idx="545">
                        <c:v>9.1326126694023166</c:v>
                      </c:pt>
                      <c:pt idx="546">
                        <c:v>9.1512400506107472</c:v>
                      </c:pt>
                      <c:pt idx="547">
                        <c:v>9.1676788571904098</c:v>
                      </c:pt>
                      <c:pt idx="548">
                        <c:v>9.1852165633034133</c:v>
                      </c:pt>
                      <c:pt idx="549">
                        <c:v>9.2027573456672709</c:v>
                      </c:pt>
                      <c:pt idx="550">
                        <c:v>9.2213977987939053</c:v>
                      </c:pt>
                      <c:pt idx="551">
                        <c:v>9.2378481434657207</c:v>
                      </c:pt>
                      <c:pt idx="552">
                        <c:v>9.2564951394338664</c:v>
                      </c:pt>
                      <c:pt idx="553">
                        <c:v>9.2729512592276695</c:v>
                      </c:pt>
                      <c:pt idx="554">
                        <c:v>9.2916048026320439</c:v>
                      </c:pt>
                      <c:pt idx="555">
                        <c:v>9.3091642578950715</c:v>
                      </c:pt>
                      <c:pt idx="556">
                        <c:v>9.3267267970442962</c:v>
                      </c:pt>
                      <c:pt idx="557">
                        <c:v>9.3431944792552439</c:v>
                      </c:pt>
                      <c:pt idx="558">
                        <c:v>9.361861131335603</c:v>
                      </c:pt>
                      <c:pt idx="559">
                        <c:v>9.3794329286462101</c:v>
                      </c:pt>
                      <c:pt idx="560">
                        <c:v>9.397007814180089</c:v>
                      </c:pt>
                      <c:pt idx="561">
                        <c:v>9.4145857890229223</c:v>
                      </c:pt>
                      <c:pt idx="562">
                        <c:v>9.4332657734739609</c:v>
                      </c:pt>
                      <c:pt idx="563">
                        <c:v>9.4497510109811369</c:v>
                      </c:pt>
                      <c:pt idx="564">
                        <c:v>9.4673382602707754</c:v>
                      </c:pt>
                      <c:pt idx="565">
                        <c:v>9.4849286032178703</c:v>
                      </c:pt>
                      <c:pt idx="566">
                        <c:v>9.502522040911014</c:v>
                      </c:pt>
                      <c:pt idx="567">
                        <c:v>9.5201185744393282</c:v>
                      </c:pt>
                      <c:pt idx="568">
                        <c:v>9.5377182048925118</c:v>
                      </c:pt>
                      <c:pt idx="569">
                        <c:v>9.5553209333608624</c:v>
                      </c:pt>
                      <c:pt idx="570">
                        <c:v>9.5729267609352569</c:v>
                      </c:pt>
                      <c:pt idx="571">
                        <c:v>9.5894350398746155</c:v>
                      </c:pt>
                      <c:pt idx="572">
                        <c:v>9.6081477177684569</c:v>
                      </c:pt>
                      <c:pt idx="573">
                        <c:v>9.6257628492118794</c:v>
                      </c:pt>
                      <c:pt idx="574">
                        <c:v>9.6433810841305405</c:v>
                      </c:pt>
                      <c:pt idx="575">
                        <c:v>9.661002423618207</c:v>
                      </c:pt>
                      <c:pt idx="576">
                        <c:v>9.6797284997338426</c:v>
                      </c:pt>
                      <c:pt idx="577">
                        <c:v>9.6962544206783967</c:v>
                      </c:pt>
                      <c:pt idx="578">
                        <c:v>9.7149870998919674</c:v>
                      </c:pt>
                      <c:pt idx="579">
                        <c:v>9.7315188491540034</c:v>
                      </c:pt>
                      <c:pt idx="580">
                        <c:v>9.7502581361238576</c:v>
                      </c:pt>
                      <c:pt idx="581">
                        <c:v>9.7667957178158549</c:v>
                      </c:pt>
                      <c:pt idx="582">
                        <c:v>9.7855416172052738</c:v>
                      </c:pt>
                      <c:pt idx="583">
                        <c:v>9.803188027309524</c:v>
                      </c:pt>
                      <c:pt idx="584">
                        <c:v>9.8208375519212652</c:v>
                      </c:pt>
                      <c:pt idx="585">
                        <c:v>9.8384901921401067</c:v>
                      </c:pt>
                      <c:pt idx="586">
                        <c:v>9.8561459490662049</c:v>
                      </c:pt>
                      <c:pt idx="587">
                        <c:v>9.8738048238002971</c:v>
                      </c:pt>
                      <c:pt idx="588">
                        <c:v>9.8914668174437317</c:v>
                      </c:pt>
                      <c:pt idx="589">
                        <c:v>9.909131931098436</c:v>
                      </c:pt>
                      <c:pt idx="590">
                        <c:v>9.9268001658669025</c:v>
                      </c:pt>
                      <c:pt idx="591">
                        <c:v>9.9444715228522007</c:v>
                      </c:pt>
                      <c:pt idx="592">
                        <c:v>9.9632507619063482</c:v>
                      </c:pt>
                      <c:pt idx="593">
                        <c:v>9.9798236078886262</c:v>
                      </c:pt>
                      <c:pt idx="594">
                        <c:v>9.9975043381488486</c:v>
                      </c:pt>
                      <c:pt idx="595">
                        <c:v>10.015188195044104</c:v>
                      </c:pt>
                      <c:pt idx="596">
                        <c:v>10.032875179680433</c:v>
                      </c:pt>
                      <c:pt idx="597">
                        <c:v>10.050565293164423</c:v>
                      </c:pt>
                      <c:pt idx="598">
                        <c:v>10.068258536603254</c:v>
                      </c:pt>
                      <c:pt idx="599">
                        <c:v>10.085954911104725</c:v>
                      </c:pt>
                      <c:pt idx="600">
                        <c:v>10.103654417777177</c:v>
                      </c:pt>
                      <c:pt idx="601">
                        <c:v>10.12135705772959</c:v>
                      </c:pt>
                      <c:pt idx="602">
                        <c:v>10.140169547064721</c:v>
                      </c:pt>
                      <c:pt idx="603">
                        <c:v>10.156771741913007</c:v>
                      </c:pt>
                      <c:pt idx="604">
                        <c:v>10.175590895438745</c:v>
                      </c:pt>
                      <c:pt idx="605">
                        <c:v>10.19330627575679</c:v>
                      </c:pt>
                      <c:pt idx="606">
                        <c:v>10.211024794977899</c:v>
                      </c:pt>
                      <c:pt idx="607">
                        <c:v>10.228746454214626</c:v>
                      </c:pt>
                      <c:pt idx="608">
                        <c:v>10.24647125458007</c:v>
                      </c:pt>
                      <c:pt idx="609">
                        <c:v>10.264199197187972</c:v>
                      </c:pt>
                      <c:pt idx="610">
                        <c:v>10.281930283152613</c:v>
                      </c:pt>
                      <c:pt idx="611">
                        <c:v>10.299664513588917</c:v>
                      </c:pt>
                      <c:pt idx="612">
                        <c:v>10.317401889612368</c:v>
                      </c:pt>
                      <c:pt idx="613">
                        <c:v>10.335142412339039</c:v>
                      </c:pt>
                      <c:pt idx="614">
                        <c:v>10.352886082885636</c:v>
                      </c:pt>
                      <c:pt idx="615">
                        <c:v>10.370632902369412</c:v>
                      </c:pt>
                      <c:pt idx="616">
                        <c:v>10.389492349621632</c:v>
                      </c:pt>
                      <c:pt idx="617">
                        <c:v>10.406135992620621</c:v>
                      </c:pt>
                      <c:pt idx="618">
                        <c:v>10.423892265625586</c:v>
                      </c:pt>
                      <c:pt idx="619">
                        <c:v>10.441651692042784</c:v>
                      </c:pt>
                      <c:pt idx="620">
                        <c:v>10.460524539067768</c:v>
                      </c:pt>
                      <c:pt idx="621">
                        <c:v>10.477180009595552</c:v>
                      </c:pt>
                      <c:pt idx="622">
                        <c:v>10.496059563649931</c:v>
                      </c:pt>
                      <c:pt idx="623">
                        <c:v>10.512720954248142</c:v>
                      </c:pt>
                      <c:pt idx="624">
                        <c:v>10.530496164542345</c:v>
                      </c:pt>
                      <c:pt idx="625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CHS_23Dec2015!$X$27:$X$652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0.121</c:v>
                      </c:pt>
                      <c:pt idx="1">
                        <c:v>0.22997700000000001</c:v>
                      </c:pt>
                      <c:pt idx="2">
                        <c:v>0.41689157999999998</c:v>
                      </c:pt>
                      <c:pt idx="3">
                        <c:v>0.58775891999999996</c:v>
                      </c:pt>
                      <c:pt idx="4">
                        <c:v>0.75256325999999996</c:v>
                      </c:pt>
                      <c:pt idx="5">
                        <c:v>0.98328167999999994</c:v>
                      </c:pt>
                      <c:pt idx="6">
                        <c:v>1.2278939</c:v>
                      </c:pt>
                      <c:pt idx="7">
                        <c:v>1.4334932500000002</c:v>
                      </c:pt>
                      <c:pt idx="8">
                        <c:v>1.65499503</c:v>
                      </c:pt>
                      <c:pt idx="9">
                        <c:v>1.92338064</c:v>
                      </c:pt>
                      <c:pt idx="10">
                        <c:v>2.1936385899999999</c:v>
                      </c:pt>
                      <c:pt idx="11">
                        <c:v>2.43390416</c:v>
                      </c:pt>
                      <c:pt idx="12">
                        <c:v>2.7159661499999999</c:v>
                      </c:pt>
                      <c:pt idx="13">
                        <c:v>2.990008</c:v>
                      </c:pt>
                      <c:pt idx="14">
                        <c:v>3.2080234499999998</c:v>
                      </c:pt>
                      <c:pt idx="15">
                        <c:v>3.42603312</c:v>
                      </c:pt>
                      <c:pt idx="16">
                        <c:v>3.6528816200000001</c:v>
                      </c:pt>
                      <c:pt idx="17">
                        <c:v>3.8368439200000002</c:v>
                      </c:pt>
                      <c:pt idx="18">
                        <c:v>3.9857684299999998</c:v>
                      </c:pt>
                      <c:pt idx="19">
                        <c:v>4.1676272000000001</c:v>
                      </c:pt>
                      <c:pt idx="20">
                        <c:v>4.3334373600000005</c:v>
                      </c:pt>
                      <c:pt idx="21">
                        <c:v>4.4493580800000005</c:v>
                      </c:pt>
                      <c:pt idx="22">
                        <c:v>4.5711748500000002</c:v>
                      </c:pt>
                      <c:pt idx="23">
                        <c:v>4.7040043999999996</c:v>
                      </c:pt>
                      <c:pt idx="24">
                        <c:v>4.8078542399999993</c:v>
                      </c:pt>
                      <c:pt idx="25">
                        <c:v>4.8877645599999999</c:v>
                      </c:pt>
                      <c:pt idx="26">
                        <c:v>4.9895591999999995</c:v>
                      </c:pt>
                      <c:pt idx="27">
                        <c:v>5.0933124000000003</c:v>
                      </c:pt>
                      <c:pt idx="28">
                        <c:v>5.1522300000000003</c:v>
                      </c:pt>
                      <c:pt idx="29">
                        <c:v>5.2290463200000001</c:v>
                      </c:pt>
                      <c:pt idx="30">
                        <c:v>5.3028518400000006</c:v>
                      </c:pt>
                      <c:pt idx="31">
                        <c:v>5.3656870400000001</c:v>
                      </c:pt>
                      <c:pt idx="32">
                        <c:v>5.4105924799999991</c:v>
                      </c:pt>
                      <c:pt idx="33">
                        <c:v>5.4674208000000002</c:v>
                      </c:pt>
                      <c:pt idx="34">
                        <c:v>5.5401448000000002</c:v>
                      </c:pt>
                      <c:pt idx="35">
                        <c:v>5.5720714400000002</c:v>
                      </c:pt>
                      <c:pt idx="36">
                        <c:v>5.6119420800000004</c:v>
                      </c:pt>
                      <c:pt idx="37">
                        <c:v>5.6607470400000004</c:v>
                      </c:pt>
                      <c:pt idx="38">
                        <c:v>5.7045659999999998</c:v>
                      </c:pt>
                      <c:pt idx="39">
                        <c:v>5.7384321599999994</c:v>
                      </c:pt>
                      <c:pt idx="40">
                        <c:v>5.7693060799999998</c:v>
                      </c:pt>
                      <c:pt idx="41">
                        <c:v>5.8230207199999997</c:v>
                      </c:pt>
                      <c:pt idx="42">
                        <c:v>5.8448713999999997</c:v>
                      </c:pt>
                      <c:pt idx="43">
                        <c:v>5.8678255999999998</c:v>
                      </c:pt>
                      <c:pt idx="44">
                        <c:v>5.8966715199999999</c:v>
                      </c:pt>
                      <c:pt idx="45">
                        <c:v>5.9314651200000004</c:v>
                      </c:pt>
                      <c:pt idx="46">
                        <c:v>5.9592381300000001</c:v>
                      </c:pt>
                      <c:pt idx="47">
                        <c:v>5.9613153600000004</c:v>
                      </c:pt>
                      <c:pt idx="48">
                        <c:v>6.0138833999999992</c:v>
                      </c:pt>
                      <c:pt idx="49">
                        <c:v>6.0278580000000002</c:v>
                      </c:pt>
                      <c:pt idx="50">
                        <c:v>6.0317856000000001</c:v>
                      </c:pt>
                      <c:pt idx="51">
                        <c:v>6.0566635199999999</c:v>
                      </c:pt>
                      <c:pt idx="52">
                        <c:v>6.0933120000000001</c:v>
                      </c:pt>
                      <c:pt idx="53">
                        <c:v>6.1032980000000006</c:v>
                      </c:pt>
                      <c:pt idx="54">
                        <c:v>6.0972945000000003</c:v>
                      </c:pt>
                      <c:pt idx="55">
                        <c:v>6.1359613</c:v>
                      </c:pt>
                      <c:pt idx="56">
                        <c:v>6.1488464399999998</c:v>
                      </c:pt>
                      <c:pt idx="57">
                        <c:v>6.1459339200000001</c:v>
                      </c:pt>
                      <c:pt idx="58">
                        <c:v>6.1656861699999999</c:v>
                      </c:pt>
                      <c:pt idx="59">
                        <c:v>6.2014063999999998</c:v>
                      </c:pt>
                      <c:pt idx="60">
                        <c:v>6.2023857599999994</c:v>
                      </c:pt>
                      <c:pt idx="61">
                        <c:v>6.1974225599999997</c:v>
                      </c:pt>
                      <c:pt idx="62">
                        <c:v>6.2419055999999999</c:v>
                      </c:pt>
                      <c:pt idx="63">
                        <c:v>6.2518500000000001</c:v>
                      </c:pt>
                      <c:pt idx="64">
                        <c:v>6.2369188300000005</c:v>
                      </c:pt>
                      <c:pt idx="65">
                        <c:v>6.2617053599999997</c:v>
                      </c:pt>
                      <c:pt idx="66">
                        <c:v>6.2962521300000001</c:v>
                      </c:pt>
                      <c:pt idx="67">
                        <c:v>6.2923296000000004</c:v>
                      </c:pt>
                      <c:pt idx="68">
                        <c:v>6.2793781199999996</c:v>
                      </c:pt>
                      <c:pt idx="69">
                        <c:v>6.3219436800000004</c:v>
                      </c:pt>
                      <c:pt idx="70">
                        <c:v>6.3327234800000003</c:v>
                      </c:pt>
                      <c:pt idx="71">
                        <c:v>6.3070448799999994</c:v>
                      </c:pt>
                      <c:pt idx="72">
                        <c:v>6.33363985</c:v>
                      </c:pt>
                      <c:pt idx="73">
                        <c:v>6.3682611999999992</c:v>
                      </c:pt>
                      <c:pt idx="74">
                        <c:v>6.3533949600000001</c:v>
                      </c:pt>
                      <c:pt idx="75">
                        <c:v>6.3523663199999998</c:v>
                      </c:pt>
                      <c:pt idx="76">
                        <c:v>6.3917776999999996</c:v>
                      </c:pt>
                      <c:pt idx="77">
                        <c:v>6.3947582399999998</c:v>
                      </c:pt>
                      <c:pt idx="78">
                        <c:v>6.3650175500000001</c:v>
                      </c:pt>
                      <c:pt idx="79">
                        <c:v>6.3916991200000002</c:v>
                      </c:pt>
                      <c:pt idx="80">
                        <c:v>6.4262055200000008</c:v>
                      </c:pt>
                      <c:pt idx="81">
                        <c:v>6.4162800000000004</c:v>
                      </c:pt>
                      <c:pt idx="82">
                        <c:v>6.4092532999999996</c:v>
                      </c:pt>
                      <c:pt idx="83">
                        <c:v>6.4408436</c:v>
                      </c:pt>
                      <c:pt idx="84">
                        <c:v>6.4427592000000002</c:v>
                      </c:pt>
                      <c:pt idx="85">
                        <c:v>6.41902536</c:v>
                      </c:pt>
                      <c:pt idx="86">
                        <c:v>6.4494810899999999</c:v>
                      </c:pt>
                      <c:pt idx="87">
                        <c:v>6.4770988799999998</c:v>
                      </c:pt>
                      <c:pt idx="88">
                        <c:v>6.4622440000000001</c:v>
                      </c:pt>
                      <c:pt idx="89">
                        <c:v>6.4651387200000006</c:v>
                      </c:pt>
                      <c:pt idx="90">
                        <c:v>6.4897171199999999</c:v>
                      </c:pt>
                      <c:pt idx="91">
                        <c:v>6.4916202399999996</c:v>
                      </c:pt>
                      <c:pt idx="92">
                        <c:v>6.4757201999999996</c:v>
                      </c:pt>
                      <c:pt idx="93">
                        <c:v>6.4944383999999991</c:v>
                      </c:pt>
                      <c:pt idx="94">
                        <c:v>6.5218836300000005</c:v>
                      </c:pt>
                      <c:pt idx="95">
                        <c:v>6.5051323999999999</c:v>
                      </c:pt>
                      <c:pt idx="96">
                        <c:v>6.5089331000000001</c:v>
                      </c:pt>
                      <c:pt idx="97">
                        <c:v>6.5246791200000001</c:v>
                      </c:pt>
                      <c:pt idx="98">
                        <c:v>6.5295252000000001</c:v>
                      </c:pt>
                      <c:pt idx="99">
                        <c:v>6.5274796799999999</c:v>
                      </c:pt>
                      <c:pt idx="100">
                        <c:v>6.5381610800000001</c:v>
                      </c:pt>
                      <c:pt idx="101">
                        <c:v>6.5548750399999998</c:v>
                      </c:pt>
                      <c:pt idx="102">
                        <c:v>6.54292125</c:v>
                      </c:pt>
                      <c:pt idx="103">
                        <c:v>6.5438907999999998</c:v>
                      </c:pt>
                      <c:pt idx="104">
                        <c:v>6.56052824</c:v>
                      </c:pt>
                      <c:pt idx="105">
                        <c:v>6.5702769600000011</c:v>
                      </c:pt>
                      <c:pt idx="106">
                        <c:v>6.5692078400000007</c:v>
                      </c:pt>
                      <c:pt idx="107">
                        <c:v>6.5691216800000003</c:v>
                      </c:pt>
                      <c:pt idx="108">
                        <c:v>6.5985192000000001</c:v>
                      </c:pt>
                      <c:pt idx="109">
                        <c:v>6.5925317599999991</c:v>
                      </c:pt>
                      <c:pt idx="110">
                        <c:v>6.5894262899999996</c:v>
                      </c:pt>
                      <c:pt idx="111">
                        <c:v>6.6011903999999992</c:v>
                      </c:pt>
                      <c:pt idx="112">
                        <c:v>6.6069230499999998</c:v>
                      </c:pt>
                      <c:pt idx="113">
                        <c:v>6.6146846400000001</c:v>
                      </c:pt>
                      <c:pt idx="114">
                        <c:v>6.6008430899999997</c:v>
                      </c:pt>
                      <c:pt idx="115">
                        <c:v>6.6302667199999998</c:v>
                      </c:pt>
                      <c:pt idx="116">
                        <c:v>6.6301000500000002</c:v>
                      </c:pt>
                      <c:pt idx="117">
                        <c:v>6.6192732000000003</c:v>
                      </c:pt>
                      <c:pt idx="118">
                        <c:v>6.6259760700000001</c:v>
                      </c:pt>
                      <c:pt idx="119">
                        <c:v>6.6445161899999992</c:v>
                      </c:pt>
                      <c:pt idx="120">
                        <c:v>6.6375472900000005</c:v>
                      </c:pt>
                      <c:pt idx="121">
                        <c:v>6.6247636000000005</c:v>
                      </c:pt>
                      <c:pt idx="122">
                        <c:v>6.6589150500000009</c:v>
                      </c:pt>
                      <c:pt idx="123">
                        <c:v>6.6618180000000002</c:v>
                      </c:pt>
                      <c:pt idx="124">
                        <c:v>6.6430187100000007</c:v>
                      </c:pt>
                      <c:pt idx="125">
                        <c:v>6.6478826399999997</c:v>
                      </c:pt>
                      <c:pt idx="126">
                        <c:v>6.6653478199999991</c:v>
                      </c:pt>
                      <c:pt idx="127">
                        <c:v>6.6643275199999996</c:v>
                      </c:pt>
                      <c:pt idx="128">
                        <c:v>6.6465860000000001</c:v>
                      </c:pt>
                      <c:pt idx="129">
                        <c:v>6.6836985599999998</c:v>
                      </c:pt>
                      <c:pt idx="130">
                        <c:v>6.6855445600000003</c:v>
                      </c:pt>
                      <c:pt idx="131">
                        <c:v>6.6589951200000002</c:v>
                      </c:pt>
                      <c:pt idx="132">
                        <c:v>6.6823126999999998</c:v>
                      </c:pt>
                      <c:pt idx="133">
                        <c:v>6.7067376000000003</c:v>
                      </c:pt>
                      <c:pt idx="134">
                        <c:v>6.6938975999999997</c:v>
                      </c:pt>
                      <c:pt idx="135">
                        <c:v>6.6771475200000001</c:v>
                      </c:pt>
                      <c:pt idx="136">
                        <c:v>6.7121849099999995</c:v>
                      </c:pt>
                      <c:pt idx="137">
                        <c:v>6.7170247200000004</c:v>
                      </c:pt>
                      <c:pt idx="138">
                        <c:v>6.6884736100000008</c:v>
                      </c:pt>
                      <c:pt idx="139">
                        <c:v>6.7060267199999997</c:v>
                      </c:pt>
                      <c:pt idx="140">
                        <c:v>6.7371239699999999</c:v>
                      </c:pt>
                      <c:pt idx="141">
                        <c:v>6.71751744</c:v>
                      </c:pt>
                      <c:pt idx="142">
                        <c:v>6.7007116</c:v>
                      </c:pt>
                      <c:pt idx="143">
                        <c:v>6.7338851999999996</c:v>
                      </c:pt>
                      <c:pt idx="144">
                        <c:v>6.7347367199999999</c:v>
                      </c:pt>
                      <c:pt idx="145">
                        <c:v>6.7043274400000001</c:v>
                      </c:pt>
                      <c:pt idx="146">
                        <c:v>6.73539216</c:v>
                      </c:pt>
                      <c:pt idx="147">
                        <c:v>6.7548655200000001</c:v>
                      </c:pt>
                      <c:pt idx="148">
                        <c:v>6.7381364000000001</c:v>
                      </c:pt>
                      <c:pt idx="149">
                        <c:v>6.7243411200000001</c:v>
                      </c:pt>
                      <c:pt idx="150">
                        <c:v>6.7486171199999996</c:v>
                      </c:pt>
                      <c:pt idx="151">
                        <c:v>6.7592219199999999</c:v>
                      </c:pt>
                      <c:pt idx="152">
                        <c:v>6.7307924799999999</c:v>
                      </c:pt>
                      <c:pt idx="153">
                        <c:v>6.7550544000000006</c:v>
                      </c:pt>
                      <c:pt idx="154">
                        <c:v>6.7763816800000001</c:v>
                      </c:pt>
                      <c:pt idx="155">
                        <c:v>6.7587596999999997</c:v>
                      </c:pt>
                      <c:pt idx="156">
                        <c:v>6.7566064800000003</c:v>
                      </c:pt>
                      <c:pt idx="157">
                        <c:v>6.7827967200000003</c:v>
                      </c:pt>
                      <c:pt idx="158">
                        <c:v>6.7836331999999997</c:v>
                      </c:pt>
                      <c:pt idx="159">
                        <c:v>6.7640016000000003</c:v>
                      </c:pt>
                      <c:pt idx="160">
                        <c:v>6.7784828800000003</c:v>
                      </c:pt>
                      <c:pt idx="161">
                        <c:v>6.7978306399999999</c:v>
                      </c:pt>
                      <c:pt idx="162">
                        <c:v>6.7821019199999997</c:v>
                      </c:pt>
                      <c:pt idx="163">
                        <c:v>6.7848839999999999</c:v>
                      </c:pt>
                      <c:pt idx="164">
                        <c:v>6.8012985600000002</c:v>
                      </c:pt>
                      <c:pt idx="165">
                        <c:v>6.8069968799999998</c:v>
                      </c:pt>
                      <c:pt idx="166">
                        <c:v>6.7882852299999996</c:v>
                      </c:pt>
                      <c:pt idx="167">
                        <c:v>6.7979462399999999</c:v>
                      </c:pt>
                      <c:pt idx="168">
                        <c:v>6.8143463999999998</c:v>
                      </c:pt>
                      <c:pt idx="169">
                        <c:v>6.8034956800000002</c:v>
                      </c:pt>
                      <c:pt idx="170">
                        <c:v>6.8081442600000006</c:v>
                      </c:pt>
                      <c:pt idx="171">
                        <c:v>6.8129308799999997</c:v>
                      </c:pt>
                      <c:pt idx="172">
                        <c:v>6.8127827999999999</c:v>
                      </c:pt>
                      <c:pt idx="173">
                        <c:v>6.8048552000000004</c:v>
                      </c:pt>
                      <c:pt idx="174">
                        <c:v>6.8085967199999997</c:v>
                      </c:pt>
                      <c:pt idx="175">
                        <c:v>6.8346944800000005</c:v>
                      </c:pt>
                      <c:pt idx="176">
                        <c:v>6.8237801100000004</c:v>
                      </c:pt>
                      <c:pt idx="177">
                        <c:v>6.8227269599999998</c:v>
                      </c:pt>
                      <c:pt idx="178">
                        <c:v>6.8322912000000002</c:v>
                      </c:pt>
                      <c:pt idx="179">
                        <c:v>6.8369947199999999</c:v>
                      </c:pt>
                      <c:pt idx="180">
                        <c:v>6.8377407999999997</c:v>
                      </c:pt>
                      <c:pt idx="181">
                        <c:v>6.8289158399999996</c:v>
                      </c:pt>
                      <c:pt idx="182">
                        <c:v>6.8539360499999997</c:v>
                      </c:pt>
                      <c:pt idx="183">
                        <c:v>6.84892345</c:v>
                      </c:pt>
                      <c:pt idx="184">
                        <c:v>6.8410002399999996</c:v>
                      </c:pt>
                      <c:pt idx="185">
                        <c:v>6.8399430400000005</c:v>
                      </c:pt>
                      <c:pt idx="186">
                        <c:v>6.8552401500000002</c:v>
                      </c:pt>
                      <c:pt idx="187">
                        <c:v>6.8561207200000007</c:v>
                      </c:pt>
                      <c:pt idx="188">
                        <c:v>6.8384295000000002</c:v>
                      </c:pt>
                      <c:pt idx="189">
                        <c:v>6.86549736</c:v>
                      </c:pt>
                      <c:pt idx="190">
                        <c:v>6.8623545899999998</c:v>
                      </c:pt>
                      <c:pt idx="191">
                        <c:v>6.8448111999999997</c:v>
                      </c:pt>
                      <c:pt idx="192">
                        <c:v>6.8591205999999998</c:v>
                      </c:pt>
                      <c:pt idx="193">
                        <c:v>6.8812489999999995</c:v>
                      </c:pt>
                      <c:pt idx="194">
                        <c:v>6.8781749399999992</c:v>
                      </c:pt>
                      <c:pt idx="195">
                        <c:v>6.85773264</c:v>
                      </c:pt>
                      <c:pt idx="196">
                        <c:v>6.8826845500000005</c:v>
                      </c:pt>
                      <c:pt idx="197">
                        <c:v>6.8883987199999996</c:v>
                      </c:pt>
                      <c:pt idx="198">
                        <c:v>6.8649167100000001</c:v>
                      </c:pt>
                      <c:pt idx="199">
                        <c:v>6.8754012300000005</c:v>
                      </c:pt>
                      <c:pt idx="200">
                        <c:v>6.9004029600000001</c:v>
                      </c:pt>
                      <c:pt idx="201">
                        <c:v>6.8866796500000005</c:v>
                      </c:pt>
                      <c:pt idx="202">
                        <c:v>6.8681217500000002</c:v>
                      </c:pt>
                      <c:pt idx="203">
                        <c:v>6.9047222399999999</c:v>
                      </c:pt>
                      <c:pt idx="204">
                        <c:v>6.9074501999999995</c:v>
                      </c:pt>
                      <c:pt idx="205">
                        <c:v>6.8763935200000006</c:v>
                      </c:pt>
                      <c:pt idx="206">
                        <c:v>6.8925929699999999</c:v>
                      </c:pt>
                      <c:pt idx="207">
                        <c:v>6.9175602999999999</c:v>
                      </c:pt>
                      <c:pt idx="208">
                        <c:v>6.8970798600000007</c:v>
                      </c:pt>
                      <c:pt idx="209">
                        <c:v>6.8756391900000002</c:v>
                      </c:pt>
                      <c:pt idx="210">
                        <c:v>6.9063946199999995</c:v>
                      </c:pt>
                      <c:pt idx="211">
                        <c:v>6.9120154299999994</c:v>
                      </c:pt>
                      <c:pt idx="212">
                        <c:v>6.8790592000000004</c:v>
                      </c:pt>
                      <c:pt idx="213">
                        <c:v>6.90103256</c:v>
                      </c:pt>
                      <c:pt idx="214">
                        <c:v>6.9202436000000001</c:v>
                      </c:pt>
                      <c:pt idx="215">
                        <c:v>6.9017149600000005</c:v>
                      </c:pt>
                      <c:pt idx="216">
                        <c:v>6.8938128000000001</c:v>
                      </c:pt>
                      <c:pt idx="217">
                        <c:v>6.9254209000000007</c:v>
                      </c:pt>
                      <c:pt idx="218">
                        <c:v>6.9214492000000005</c:v>
                      </c:pt>
                      <c:pt idx="219">
                        <c:v>6.8894205600000005</c:v>
                      </c:pt>
                      <c:pt idx="220">
                        <c:v>6.9075759199999993</c:v>
                      </c:pt>
                      <c:pt idx="221">
                        <c:v>6.9373015200000001</c:v>
                      </c:pt>
                      <c:pt idx="222">
                        <c:v>6.9207179999999999</c:v>
                      </c:pt>
                      <c:pt idx="223">
                        <c:v>6.9098543499999998</c:v>
                      </c:pt>
                      <c:pt idx="224">
                        <c:v>6.9367425599999999</c:v>
                      </c:pt>
                      <c:pt idx="225">
                        <c:v>6.9355195800000002</c:v>
                      </c:pt>
                      <c:pt idx="226">
                        <c:v>6.9122703200000002</c:v>
                      </c:pt>
                      <c:pt idx="227">
                        <c:v>6.9332174999999996</c:v>
                      </c:pt>
                      <c:pt idx="228">
                        <c:v>6.957192</c:v>
                      </c:pt>
                      <c:pt idx="229">
                        <c:v>6.9366960000000004</c:v>
                      </c:pt>
                      <c:pt idx="230">
                        <c:v>6.9364352599999997</c:v>
                      </c:pt>
                      <c:pt idx="231">
                        <c:v>6.9498017600000006</c:v>
                      </c:pt>
                      <c:pt idx="232">
                        <c:v>6.9485750400000006</c:v>
                      </c:pt>
                      <c:pt idx="233">
                        <c:v>6.9282368400000003</c:v>
                      </c:pt>
                      <c:pt idx="234">
                        <c:v>6.9424154399999995</c:v>
                      </c:pt>
                      <c:pt idx="235">
                        <c:v>6.9605830400000004</c:v>
                      </c:pt>
                      <c:pt idx="236">
                        <c:v>6.9429945000000002</c:v>
                      </c:pt>
                      <c:pt idx="237">
                        <c:v>6.9428744</c:v>
                      </c:pt>
                      <c:pt idx="238">
                        <c:v>6.9531914400000003</c:v>
                      </c:pt>
                      <c:pt idx="239">
                        <c:v>6.9549927299999998</c:v>
                      </c:pt>
                      <c:pt idx="240">
                        <c:v>6.9528018000000005</c:v>
                      </c:pt>
                      <c:pt idx="241">
                        <c:v>6.9554910000000003</c:v>
                      </c:pt>
                      <c:pt idx="242">
                        <c:v>6.9725990199999996</c:v>
                      </c:pt>
                      <c:pt idx="243">
                        <c:v>6.9551708400000001</c:v>
                      </c:pt>
                      <c:pt idx="244">
                        <c:v>6.9520186800000001</c:v>
                      </c:pt>
                      <c:pt idx="245">
                        <c:v>6.96534663</c:v>
                      </c:pt>
                      <c:pt idx="246">
                        <c:v>6.9708392000000003</c:v>
                      </c:pt>
                      <c:pt idx="247">
                        <c:v>6.9697507999999999</c:v>
                      </c:pt>
                      <c:pt idx="248">
                        <c:v>6.96563614</c:v>
                      </c:pt>
                      <c:pt idx="249">
                        <c:v>6.9913618199999998</c:v>
                      </c:pt>
                      <c:pt idx="250">
                        <c:v>6.9825163799999999</c:v>
                      </c:pt>
                      <c:pt idx="251">
                        <c:v>6.9775131000000004</c:v>
                      </c:pt>
                      <c:pt idx="252">
                        <c:v>6.9801890200000001</c:v>
                      </c:pt>
                      <c:pt idx="253">
                        <c:v>6.9137738999999998</c:v>
                      </c:pt>
                      <c:pt idx="254">
                        <c:v>6.9845047999999998</c:v>
                      </c:pt>
                      <c:pt idx="255">
                        <c:v>6.9680646400000006</c:v>
                      </c:pt>
                      <c:pt idx="256">
                        <c:v>6.9908070099999993</c:v>
                      </c:pt>
                      <c:pt idx="257">
                        <c:v>6.9925904799999996</c:v>
                      </c:pt>
                      <c:pt idx="258">
                        <c:v>6.9750517500000004</c:v>
                      </c:pt>
                      <c:pt idx="259">
                        <c:v>6.9806708400000002</c:v>
                      </c:pt>
                      <c:pt idx="260">
                        <c:v>6.9918927499999999</c:v>
                      </c:pt>
                      <c:pt idx="261">
                        <c:v>6.9860070000000007</c:v>
                      </c:pt>
                      <c:pt idx="262">
                        <c:v>6.9694376199999999</c:v>
                      </c:pt>
                      <c:pt idx="263">
                        <c:v>7.0027606999999996</c:v>
                      </c:pt>
                      <c:pt idx="264">
                        <c:v>7.0035067200000007</c:v>
                      </c:pt>
                      <c:pt idx="265">
                        <c:v>6.9783955500000001</c:v>
                      </c:pt>
                      <c:pt idx="266">
                        <c:v>6.9801020999999999</c:v>
                      </c:pt>
                      <c:pt idx="267">
                        <c:v>6.9971249700000007</c:v>
                      </c:pt>
                      <c:pt idx="268">
                        <c:v>6.9949983599999994</c:v>
                      </c:pt>
                      <c:pt idx="269">
                        <c:v>6.9747617599999998</c:v>
                      </c:pt>
                      <c:pt idx="270">
                        <c:v>7.00892625</c:v>
                      </c:pt>
                      <c:pt idx="271">
                        <c:v>7.0067975599999999</c:v>
                      </c:pt>
                      <c:pt idx="272">
                        <c:v>6.9826689999999996</c:v>
                      </c:pt>
                      <c:pt idx="273">
                        <c:v>6.9920210699999998</c:v>
                      </c:pt>
                      <c:pt idx="274">
                        <c:v>7.0176251900000004</c:v>
                      </c:pt>
                      <c:pt idx="275">
                        <c:v>7.004022299999999</c:v>
                      </c:pt>
                      <c:pt idx="276">
                        <c:v>6.9866000100000001</c:v>
                      </c:pt>
                      <c:pt idx="277">
                        <c:v>7.0188811199999996</c:v>
                      </c:pt>
                      <c:pt idx="278">
                        <c:v>7.0196172200000007</c:v>
                      </c:pt>
                      <c:pt idx="279">
                        <c:v>6.9850025100000002</c:v>
                      </c:pt>
                      <c:pt idx="280">
                        <c:v>7.0048482500000002</c:v>
                      </c:pt>
                      <c:pt idx="281">
                        <c:v>7.0313725800000002</c:v>
                      </c:pt>
                      <c:pt idx="282">
                        <c:v>7.0120509900000005</c:v>
                      </c:pt>
                      <c:pt idx="283">
                        <c:v>6.9975093299999997</c:v>
                      </c:pt>
                      <c:pt idx="284">
                        <c:v>7.0259296000000004</c:v>
                      </c:pt>
                      <c:pt idx="285">
                        <c:v>7.0247520000000003</c:v>
                      </c:pt>
                      <c:pt idx="286">
                        <c:v>6.9978085700000001</c:v>
                      </c:pt>
                      <c:pt idx="287">
                        <c:v>7.0271674500000003</c:v>
                      </c:pt>
                      <c:pt idx="288">
                        <c:v>7.0421327199999997</c:v>
                      </c:pt>
                      <c:pt idx="289">
                        <c:v>7.0219492200000007</c:v>
                      </c:pt>
                      <c:pt idx="290">
                        <c:v>7.0083003600000007</c:v>
                      </c:pt>
                      <c:pt idx="291">
                        <c:v>7.0367561999999992</c:v>
                      </c:pt>
                      <c:pt idx="292">
                        <c:v>7.0375558799999993</c:v>
                      </c:pt>
                      <c:pt idx="293">
                        <c:v>7.0086590099999997</c:v>
                      </c:pt>
                      <c:pt idx="294">
                        <c:v>7.0350459999999995</c:v>
                      </c:pt>
                      <c:pt idx="295">
                        <c:v>7.0587128000000003</c:v>
                      </c:pt>
                      <c:pt idx="296">
                        <c:v>7.0355417999999998</c:v>
                      </c:pt>
                      <c:pt idx="297">
                        <c:v>7.0324551600000005</c:v>
                      </c:pt>
                      <c:pt idx="298">
                        <c:v>7.0512734400000001</c:v>
                      </c:pt>
                      <c:pt idx="299">
                        <c:v>7.0501628399999996</c:v>
                      </c:pt>
                      <c:pt idx="300">
                        <c:v>7.0298633600000002</c:v>
                      </c:pt>
                      <c:pt idx="301">
                        <c:v>7.04581576</c:v>
                      </c:pt>
                      <c:pt idx="302">
                        <c:v>7.0617624000000001</c:v>
                      </c:pt>
                      <c:pt idx="303">
                        <c:v>7.0434471199999997</c:v>
                      </c:pt>
                      <c:pt idx="304">
                        <c:v>7.0451170000000003</c:v>
                      </c:pt>
                      <c:pt idx="305">
                        <c:v>7.0601032799999999</c:v>
                      </c:pt>
                      <c:pt idx="306">
                        <c:v>7.0560625200000002</c:v>
                      </c:pt>
                      <c:pt idx="307">
                        <c:v>7.0463171999999998</c:v>
                      </c:pt>
                      <c:pt idx="308">
                        <c:v>7.0527376800000008</c:v>
                      </c:pt>
                      <c:pt idx="309">
                        <c:v>7.0696121999999999</c:v>
                      </c:pt>
                      <c:pt idx="310">
                        <c:v>7.0626453299999996</c:v>
                      </c:pt>
                      <c:pt idx="311">
                        <c:v>7.0624809600000003</c:v>
                      </c:pt>
                      <c:pt idx="312">
                        <c:v>7.0678682899999998</c:v>
                      </c:pt>
                      <c:pt idx="313">
                        <c:v>7.0610526800000004</c:v>
                      </c:pt>
                      <c:pt idx="314">
                        <c:v>7.0589136000000003</c:v>
                      </c:pt>
                      <c:pt idx="315">
                        <c:v>7.0586741200000001</c:v>
                      </c:pt>
                      <c:pt idx="316">
                        <c:v>7.0839956700000002</c:v>
                      </c:pt>
                      <c:pt idx="317">
                        <c:v>7.0743326400000006</c:v>
                      </c:pt>
                      <c:pt idx="318">
                        <c:v>7.0721166499999999</c:v>
                      </c:pt>
                      <c:pt idx="319">
                        <c:v>7.0738459999999996</c:v>
                      </c:pt>
                      <c:pt idx="320">
                        <c:v>7.0801694599999996</c:v>
                      </c:pt>
                      <c:pt idx="321">
                        <c:v>7.0846675599999998</c:v>
                      </c:pt>
                      <c:pt idx="322">
                        <c:v>7.0758845999999993</c:v>
                      </c:pt>
                      <c:pt idx="323">
                        <c:v>7.0936580000000005</c:v>
                      </c:pt>
                      <c:pt idx="324">
                        <c:v>7.0934093899999997</c:v>
                      </c:pt>
                      <c:pt idx="325">
                        <c:v>7.0779919800000002</c:v>
                      </c:pt>
                      <c:pt idx="326">
                        <c:v>7.0805888999999995</c:v>
                      </c:pt>
                      <c:pt idx="327">
                        <c:v>7.0936093500000004</c:v>
                      </c:pt>
                      <c:pt idx="328">
                        <c:v>7.09138936</c:v>
                      </c:pt>
                      <c:pt idx="329">
                        <c:v>7.0732137399999999</c:v>
                      </c:pt>
                      <c:pt idx="330">
                        <c:v>7.1003611199999996</c:v>
                      </c:pt>
                      <c:pt idx="331">
                        <c:v>7.10018379</c:v>
                      </c:pt>
                      <c:pt idx="332">
                        <c:v>7.0781522499999996</c:v>
                      </c:pt>
                      <c:pt idx="333">
                        <c:v>7.0921042499999993</c:v>
                      </c:pt>
                      <c:pt idx="334">
                        <c:v>7.1144952799999999</c:v>
                      </c:pt>
                      <c:pt idx="335">
                        <c:v>7.1039035799999999</c:v>
                      </c:pt>
                      <c:pt idx="336">
                        <c:v>7.0789710599999998</c:v>
                      </c:pt>
                      <c:pt idx="337">
                        <c:v>7.1062322099999999</c:v>
                      </c:pt>
                      <c:pt idx="338">
                        <c:v>7.1115769200000001</c:v>
                      </c:pt>
                      <c:pt idx="339">
                        <c:v>7.08775026</c:v>
                      </c:pt>
                      <c:pt idx="340">
                        <c:v>7.09971496</c:v>
                      </c:pt>
                      <c:pt idx="341">
                        <c:v>7.1241164500000007</c:v>
                      </c:pt>
                      <c:pt idx="342">
                        <c:v>7.1086559999999999</c:v>
                      </c:pt>
                      <c:pt idx="343">
                        <c:v>7.0867347000000009</c:v>
                      </c:pt>
                      <c:pt idx="344">
                        <c:v>7.1156994000000005</c:v>
                      </c:pt>
                      <c:pt idx="345">
                        <c:v>7.1239428</c:v>
                      </c:pt>
                      <c:pt idx="346">
                        <c:v>7.0934519400000005</c:v>
                      </c:pt>
                      <c:pt idx="347">
                        <c:v>7.1130294999999997</c:v>
                      </c:pt>
                      <c:pt idx="348">
                        <c:v>7.1354330399999997</c:v>
                      </c:pt>
                      <c:pt idx="349">
                        <c:v>7.1134521199999998</c:v>
                      </c:pt>
                      <c:pt idx="350">
                        <c:v>7.0933662799999997</c:v>
                      </c:pt>
                      <c:pt idx="351">
                        <c:v>7.1270868600000004</c:v>
                      </c:pt>
                      <c:pt idx="352">
                        <c:v>7.1258787000000003</c:v>
                      </c:pt>
                      <c:pt idx="353">
                        <c:v>7.0973078800000007</c:v>
                      </c:pt>
                      <c:pt idx="354">
                        <c:v>7.1224435000000001</c:v>
                      </c:pt>
                      <c:pt idx="355">
                        <c:v>7.1382889599999997</c:v>
                      </c:pt>
                      <c:pt idx="356">
                        <c:v>7.1229321800000003</c:v>
                      </c:pt>
                      <c:pt idx="357">
                        <c:v>7.1132375999999997</c:v>
                      </c:pt>
                      <c:pt idx="358">
                        <c:v>7.1384272800000002</c:v>
                      </c:pt>
                      <c:pt idx="359">
                        <c:v>7.1334454399999991</c:v>
                      </c:pt>
                      <c:pt idx="360">
                        <c:v>7.1020771199999997</c:v>
                      </c:pt>
                      <c:pt idx="361">
                        <c:v>7.1216010799999996</c:v>
                      </c:pt>
                      <c:pt idx="362">
                        <c:v>7.1486548000000001</c:v>
                      </c:pt>
                      <c:pt idx="363">
                        <c:v>7.1276599799999998</c:v>
                      </c:pt>
                      <c:pt idx="364">
                        <c:v>7.1273153599999999</c:v>
                      </c:pt>
                      <c:pt idx="365">
                        <c:v>7.1468958000000002</c:v>
                      </c:pt>
                      <c:pt idx="366">
                        <c:v>7.1456814</c:v>
                      </c:pt>
                      <c:pt idx="367">
                        <c:v>7.1218757999999998</c:v>
                      </c:pt>
                      <c:pt idx="368">
                        <c:v>7.1403533100000001</c:v>
                      </c:pt>
                      <c:pt idx="369">
                        <c:v>7.1580348600000008</c:v>
                      </c:pt>
                      <c:pt idx="370">
                        <c:v>7.1398070900000006</c:v>
                      </c:pt>
                      <c:pt idx="371">
                        <c:v>7.1376521999999998</c:v>
                      </c:pt>
                      <c:pt idx="372">
                        <c:v>7.1533669400000006</c:v>
                      </c:pt>
                      <c:pt idx="373">
                        <c:v>7.1493289899999999</c:v>
                      </c:pt>
                      <c:pt idx="374">
                        <c:v>7.1387108099999992</c:v>
                      </c:pt>
                      <c:pt idx="375">
                        <c:v>7.15159608</c:v>
                      </c:pt>
                      <c:pt idx="376">
                        <c:v>7.1663562499999998</c:v>
                      </c:pt>
                      <c:pt idx="377">
                        <c:v>7.1491615199999998</c:v>
                      </c:pt>
                      <c:pt idx="378">
                        <c:v>7.14700471</c:v>
                      </c:pt>
                      <c:pt idx="379">
                        <c:v>7.1561206600000009</c:v>
                      </c:pt>
                      <c:pt idx="380">
                        <c:v>7.1604608000000001</c:v>
                      </c:pt>
                      <c:pt idx="381">
                        <c:v>7.1583781500000008</c:v>
                      </c:pt>
                      <c:pt idx="382">
                        <c:v>7.1542656000000004</c:v>
                      </c:pt>
                      <c:pt idx="383">
                        <c:v>7.1728359299999997</c:v>
                      </c:pt>
                      <c:pt idx="384">
                        <c:v>7.1546428799999999</c:v>
                      </c:pt>
                      <c:pt idx="385">
                        <c:v>7.1581914800000002</c:v>
                      </c:pt>
                      <c:pt idx="386">
                        <c:v>7.1662771199999993</c:v>
                      </c:pt>
                      <c:pt idx="387">
                        <c:v>7.1726361399999998</c:v>
                      </c:pt>
                      <c:pt idx="388">
                        <c:v>7.1675846400000003</c:v>
                      </c:pt>
                      <c:pt idx="389">
                        <c:v>7.1598739499999997</c:v>
                      </c:pt>
                      <c:pt idx="390">
                        <c:v>7.1782655999999996</c:v>
                      </c:pt>
                      <c:pt idx="391">
                        <c:v>7.1770406400000004</c:v>
                      </c:pt>
                      <c:pt idx="392">
                        <c:v>7.1711292799999997</c:v>
                      </c:pt>
                      <c:pt idx="393">
                        <c:v>7.1736535999999997</c:v>
                      </c:pt>
                      <c:pt idx="394">
                        <c:v>7.1864064999999995</c:v>
                      </c:pt>
                      <c:pt idx="395">
                        <c:v>7.1833824000000002</c:v>
                      </c:pt>
                      <c:pt idx="396">
                        <c:v>7.1662326399999996</c:v>
                      </c:pt>
                      <c:pt idx="397">
                        <c:v>7.1921663999999996</c:v>
                      </c:pt>
                      <c:pt idx="398">
                        <c:v>7.1964786599999995</c:v>
                      </c:pt>
                      <c:pt idx="399">
                        <c:v>7.1775387199999994</c:v>
                      </c:pt>
                      <c:pt idx="400">
                        <c:v>7.1837232499999999</c:v>
                      </c:pt>
                      <c:pt idx="401">
                        <c:v>7.1993401899999991</c:v>
                      </c:pt>
                      <c:pt idx="402">
                        <c:v>7.19062395</c:v>
                      </c:pt>
                      <c:pt idx="403">
                        <c:v>7.1754384</c:v>
                      </c:pt>
                      <c:pt idx="404">
                        <c:v>7.2096778000000006</c:v>
                      </c:pt>
                      <c:pt idx="405">
                        <c:v>7.2103148999999993</c:v>
                      </c:pt>
                      <c:pt idx="406">
                        <c:v>7.1772902800000002</c:v>
                      </c:pt>
                      <c:pt idx="407">
                        <c:v>7.1807364700000003</c:v>
                      </c:pt>
                      <c:pt idx="408">
                        <c:v>7.2028752600000008</c:v>
                      </c:pt>
                      <c:pt idx="409">
                        <c:v>7.1922967999999994</c:v>
                      </c:pt>
                      <c:pt idx="410">
                        <c:v>7.1770495900000002</c:v>
                      </c:pt>
                      <c:pt idx="411">
                        <c:v>7.2047817599999995</c:v>
                      </c:pt>
                      <c:pt idx="412">
                        <c:v>7.2110203999999998</c:v>
                      </c:pt>
                      <c:pt idx="413">
                        <c:v>7.1827018100000002</c:v>
                      </c:pt>
                      <c:pt idx="414">
                        <c:v>7.1973450000000003</c:v>
                      </c:pt>
                      <c:pt idx="415">
                        <c:v>7.2222522400000004</c:v>
                      </c:pt>
                      <c:pt idx="416">
                        <c:v>7.2070130299999997</c:v>
                      </c:pt>
                      <c:pt idx="417">
                        <c:v>7.1833791900000001</c:v>
                      </c:pt>
                      <c:pt idx="418">
                        <c:v>7.2175285000000002</c:v>
                      </c:pt>
                      <c:pt idx="419">
                        <c:v>7.2173011999999996</c:v>
                      </c:pt>
                      <c:pt idx="420">
                        <c:v>7.1805404399999997</c:v>
                      </c:pt>
                      <c:pt idx="421">
                        <c:v>7.2064320100000003</c:v>
                      </c:pt>
                      <c:pt idx="422">
                        <c:v>7.2265650000000008</c:v>
                      </c:pt>
                      <c:pt idx="423">
                        <c:v>7.2058239899999998</c:v>
                      </c:pt>
                      <c:pt idx="424">
                        <c:v>7.1914600999999996</c:v>
                      </c:pt>
                      <c:pt idx="425">
                        <c:v>7.2210585199999997</c:v>
                      </c:pt>
                      <c:pt idx="426">
                        <c:v>7.2197413600000004</c:v>
                      </c:pt>
                      <c:pt idx="427">
                        <c:v>7.1980051600000001</c:v>
                      </c:pt>
                      <c:pt idx="428">
                        <c:v>7.2181934999999999</c:v>
                      </c:pt>
                      <c:pt idx="429">
                        <c:v>7.2374431400000008</c:v>
                      </c:pt>
                      <c:pt idx="430">
                        <c:v>7.2129202800000005</c:v>
                      </c:pt>
                      <c:pt idx="431">
                        <c:v>7.2051637799999995</c:v>
                      </c:pt>
                      <c:pt idx="432">
                        <c:v>7.2327821999999999</c:v>
                      </c:pt>
                      <c:pt idx="433">
                        <c:v>7.2324696999999993</c:v>
                      </c:pt>
                      <c:pt idx="434">
                        <c:v>7.2078853800000005</c:v>
                      </c:pt>
                      <c:pt idx="435">
                        <c:v>7.2318437399999995</c:v>
                      </c:pt>
                      <c:pt idx="436">
                        <c:v>7.2454835800000001</c:v>
                      </c:pt>
                      <c:pt idx="437">
                        <c:v>7.2293563799999996</c:v>
                      </c:pt>
                      <c:pt idx="438">
                        <c:v>7.2261751900000002</c:v>
                      </c:pt>
                      <c:pt idx="439">
                        <c:v>7.2445340800000002</c:v>
                      </c:pt>
                      <c:pt idx="440">
                        <c:v>7.2432094400000002</c:v>
                      </c:pt>
                      <c:pt idx="441">
                        <c:v>7.2252333399999999</c:v>
                      </c:pt>
                      <c:pt idx="442">
                        <c:v>7.2397867500000004</c:v>
                      </c:pt>
                      <c:pt idx="443">
                        <c:v>7.2534056300000005</c:v>
                      </c:pt>
                      <c:pt idx="444">
                        <c:v>7.2345068400000008</c:v>
                      </c:pt>
                      <c:pt idx="445">
                        <c:v>7.2379046100000002</c:v>
                      </c:pt>
                      <c:pt idx="446">
                        <c:v>7.2478010499999996</c:v>
                      </c:pt>
                      <c:pt idx="447">
                        <c:v>7.2428384499999998</c:v>
                      </c:pt>
                      <c:pt idx="448">
                        <c:v>7.2368708800000006</c:v>
                      </c:pt>
                      <c:pt idx="449">
                        <c:v>7.2357014800000004</c:v>
                      </c:pt>
                      <c:pt idx="450">
                        <c:v>7.2595093100000003</c:v>
                      </c:pt>
                      <c:pt idx="451">
                        <c:v>7.2526907700000001</c:v>
                      </c:pt>
                      <c:pt idx="452">
                        <c:v>7.2495066000000001</c:v>
                      </c:pt>
                      <c:pt idx="453">
                        <c:v>7.2520443100000005</c:v>
                      </c:pt>
                      <c:pt idx="454">
                        <c:v>7.25071508</c:v>
                      </c:pt>
                      <c:pt idx="455">
                        <c:v>7.250469400000001</c:v>
                      </c:pt>
                      <c:pt idx="456">
                        <c:v>7.2509940000000004</c:v>
                      </c:pt>
                      <c:pt idx="457">
                        <c:v>7.2674308500000002</c:v>
                      </c:pt>
                      <c:pt idx="458">
                        <c:v>7.2614644799999999</c:v>
                      </c:pt>
                      <c:pt idx="459">
                        <c:v>7.2565046400000002</c:v>
                      </c:pt>
                      <c:pt idx="460">
                        <c:v>7.2589569599999999</c:v>
                      </c:pt>
                      <c:pt idx="461">
                        <c:v>7.2669652000000005</c:v>
                      </c:pt>
                      <c:pt idx="462">
                        <c:v>7.2684094699999999</c:v>
                      </c:pt>
                      <c:pt idx="463">
                        <c:v>7.2551956800000008</c:v>
                      </c:pt>
                      <c:pt idx="464">
                        <c:v>7.2742291799999999</c:v>
                      </c:pt>
                      <c:pt idx="465">
                        <c:v>7.2757485499999994</c:v>
                      </c:pt>
                      <c:pt idx="466">
                        <c:v>7.2569083799999987</c:v>
                      </c:pt>
                      <c:pt idx="467">
                        <c:v>7.2612835200000001</c:v>
                      </c:pt>
                      <c:pt idx="468">
                        <c:v>7.278450760000001</c:v>
                      </c:pt>
                      <c:pt idx="469">
                        <c:v>7.2744171500000006</c:v>
                      </c:pt>
                      <c:pt idx="470">
                        <c:v>7.2574379999999996</c:v>
                      </c:pt>
                      <c:pt idx="471">
                        <c:v>7.2811462499999999</c:v>
                      </c:pt>
                      <c:pt idx="472">
                        <c:v>7.2798862499999997</c:v>
                      </c:pt>
                      <c:pt idx="473">
                        <c:v>7.2619893900000001</c:v>
                      </c:pt>
                      <c:pt idx="474">
                        <c:v>7.2689706000000003</c:v>
                      </c:pt>
                      <c:pt idx="475">
                        <c:v>7.2918134000000006</c:v>
                      </c:pt>
                      <c:pt idx="476">
                        <c:v>7.2757700400000003</c:v>
                      </c:pt>
                      <c:pt idx="477">
                        <c:v>7.2504954999999995</c:v>
                      </c:pt>
                      <c:pt idx="478">
                        <c:v>7.27417319</c:v>
                      </c:pt>
                      <c:pt idx="479">
                        <c:v>7.2886091400000002</c:v>
                      </c:pt>
                      <c:pt idx="480">
                        <c:v>7.2624210500000004</c:v>
                      </c:pt>
                      <c:pt idx="481">
                        <c:v>7.2759301699999996</c:v>
                      </c:pt>
                      <c:pt idx="482">
                        <c:v>7.2940483199999999</c:v>
                      </c:pt>
                      <c:pt idx="483">
                        <c:v>7.2854023200000002</c:v>
                      </c:pt>
                      <c:pt idx="484">
                        <c:v>7.2675337799999999</c:v>
                      </c:pt>
                      <c:pt idx="485">
                        <c:v>7.2967108499999993</c:v>
                      </c:pt>
                      <c:pt idx="486">
                        <c:v>7.3018212399999998</c:v>
                      </c:pt>
                      <c:pt idx="487">
                        <c:v>7.2683624900000003</c:v>
                      </c:pt>
                      <c:pt idx="488">
                        <c:v>7.2873033000000005</c:v>
                      </c:pt>
                      <c:pt idx="489">
                        <c:v>7.3100820100000004</c:v>
                      </c:pt>
                      <c:pt idx="490">
                        <c:v>7.2893813999999999</c:v>
                      </c:pt>
                      <c:pt idx="491">
                        <c:v>7.2752164800000001</c:v>
                      </c:pt>
                      <c:pt idx="492">
                        <c:v>7.3089594800000004</c:v>
                      </c:pt>
                      <c:pt idx="493">
                        <c:v>7.3050061700000004</c:v>
                      </c:pt>
                      <c:pt idx="494">
                        <c:v>7.2732682000000004</c:v>
                      </c:pt>
                      <c:pt idx="495">
                        <c:v>7.2904193199999998</c:v>
                      </c:pt>
                      <c:pt idx="496">
                        <c:v>7.3140080999999997</c:v>
                      </c:pt>
                      <c:pt idx="497">
                        <c:v>7.2998510200000002</c:v>
                      </c:pt>
                      <c:pt idx="498">
                        <c:v>7.2939015000000005</c:v>
                      </c:pt>
                      <c:pt idx="499">
                        <c:v>7.3157151000000002</c:v>
                      </c:pt>
                      <c:pt idx="500">
                        <c:v>7.3107631799999995</c:v>
                      </c:pt>
                      <c:pt idx="501">
                        <c:v>7.2754598000000001</c:v>
                      </c:pt>
                      <c:pt idx="502">
                        <c:v>7.3073005200000001</c:v>
                      </c:pt>
                      <c:pt idx="503">
                        <c:v>7.3262572799999992</c:v>
                      </c:pt>
                      <c:pt idx="504">
                        <c:v>7.3075156999999997</c:v>
                      </c:pt>
                      <c:pt idx="505">
                        <c:v>7.3025672999999998</c:v>
                      </c:pt>
                      <c:pt idx="506">
                        <c:v>7.3187567200000005</c:v>
                      </c:pt>
                      <c:pt idx="507">
                        <c:v>7.3174824799999998</c:v>
                      </c:pt>
                      <c:pt idx="508">
                        <c:v>7.2977555999999995</c:v>
                      </c:pt>
                      <c:pt idx="509">
                        <c:v>7.3176894999999993</c:v>
                      </c:pt>
                      <c:pt idx="510">
                        <c:v>7.33470171</c:v>
                      </c:pt>
                      <c:pt idx="511">
                        <c:v>7.3169764200000005</c:v>
                      </c:pt>
                      <c:pt idx="512">
                        <c:v>7.31470368</c:v>
                      </c:pt>
                      <c:pt idx="513">
                        <c:v>7.3291121000000006</c:v>
                      </c:pt>
                      <c:pt idx="514">
                        <c:v>7.3240838899999998</c:v>
                      </c:pt>
                      <c:pt idx="515">
                        <c:v>7.3145491600000003</c:v>
                      </c:pt>
                      <c:pt idx="516">
                        <c:v>7.3251994500000004</c:v>
                      </c:pt>
                      <c:pt idx="517">
                        <c:v>7.3404316299999994</c:v>
                      </c:pt>
                      <c:pt idx="518">
                        <c:v>7.3263124500000005</c:v>
                      </c:pt>
                      <c:pt idx="519">
                        <c:v>7.3268679899999993</c:v>
                      </c:pt>
                      <c:pt idx="520">
                        <c:v>7.3310898099999999</c:v>
                      </c:pt>
                      <c:pt idx="521">
                        <c:v>7.3398925599999991</c:v>
                      </c:pt>
                      <c:pt idx="522">
                        <c:v>7.3330328000000007</c:v>
                      </c:pt>
                      <c:pt idx="523">
                        <c:v>7.3309162499999996</c:v>
                      </c:pt>
                      <c:pt idx="524">
                        <c:v>7.3424613499999998</c:v>
                      </c:pt>
                      <c:pt idx="525">
                        <c:v>7.3301877900000001</c:v>
                      </c:pt>
                      <c:pt idx="526">
                        <c:v>7.3344019300000003</c:v>
                      </c:pt>
                      <c:pt idx="527">
                        <c:v>7.33678293</c:v>
                      </c:pt>
                      <c:pt idx="528">
                        <c:v>7.3381670400000001</c:v>
                      </c:pt>
                      <c:pt idx="529">
                        <c:v>7.3424563799999998</c:v>
                      </c:pt>
                      <c:pt idx="530">
                        <c:v>7.3356019200000002</c:v>
                      </c:pt>
                      <c:pt idx="531">
                        <c:v>7.3563587999999998</c:v>
                      </c:pt>
                      <c:pt idx="532">
                        <c:v>7.3568216</c:v>
                      </c:pt>
                      <c:pt idx="533">
                        <c:v>7.3463884799999999</c:v>
                      </c:pt>
                      <c:pt idx="534">
                        <c:v>7.3460178399999991</c:v>
                      </c:pt>
                      <c:pt idx="535">
                        <c:v>7.3584473600000004</c:v>
                      </c:pt>
                      <c:pt idx="536">
                        <c:v>7.3544171999999994</c:v>
                      </c:pt>
                      <c:pt idx="537">
                        <c:v>7.3403340000000012</c:v>
                      </c:pt>
                      <c:pt idx="538">
                        <c:v>7.36646424</c:v>
                      </c:pt>
                      <c:pt idx="539">
                        <c:v>7.3633471199999994</c:v>
                      </c:pt>
                      <c:pt idx="540">
                        <c:v>7.3419602400000006</c:v>
                      </c:pt>
                      <c:pt idx="541">
                        <c:v>7.3452411199999998</c:v>
                      </c:pt>
                      <c:pt idx="542">
                        <c:v>7.36853011</c:v>
                      </c:pt>
                      <c:pt idx="543">
                        <c:v>7.3618415200000005</c:v>
                      </c:pt>
                      <c:pt idx="544">
                        <c:v>7.346777760000001</c:v>
                      </c:pt>
                      <c:pt idx="545">
                        <c:v>7.3756903199999995</c:v>
                      </c:pt>
                      <c:pt idx="546">
                        <c:v>7.3761416500000001</c:v>
                      </c:pt>
                      <c:pt idx="547">
                        <c:v>7.3429951999999998</c:v>
                      </c:pt>
                      <c:pt idx="548">
                        <c:v>7.3480931999999992</c:v>
                      </c:pt>
                      <c:pt idx="549">
                        <c:v>7.3814634400000001</c:v>
                      </c:pt>
                      <c:pt idx="550">
                        <c:v>7.3664089799999992</c:v>
                      </c:pt>
                      <c:pt idx="551">
                        <c:v>7.34696208</c:v>
                      </c:pt>
                      <c:pt idx="552">
                        <c:v>7.3747631</c:v>
                      </c:pt>
                      <c:pt idx="553">
                        <c:v>7.37992968</c:v>
                      </c:pt>
                      <c:pt idx="554">
                        <c:v>7.3503038200000006</c:v>
                      </c:pt>
                      <c:pt idx="555">
                        <c:v>7.3681465699999995</c:v>
                      </c:pt>
                      <c:pt idx="556">
                        <c:v>7.39600305</c:v>
                      </c:pt>
                      <c:pt idx="557">
                        <c:v>7.3774800000000003</c:v>
                      </c:pt>
                      <c:pt idx="558">
                        <c:v>7.3569797700000006</c:v>
                      </c:pt>
                      <c:pt idx="559">
                        <c:v>7.3893745199999996</c:v>
                      </c:pt>
                      <c:pt idx="560">
                        <c:v>7.3889862700000002</c:v>
                      </c:pt>
                      <c:pt idx="561">
                        <c:v>7.3558323000000012</c:v>
                      </c:pt>
                      <c:pt idx="562">
                        <c:v>7.3772078599999995</c:v>
                      </c:pt>
                      <c:pt idx="563">
                        <c:v>7.3978277300000004</c:v>
                      </c:pt>
                      <c:pt idx="564">
                        <c:v>7.3765140300000001</c:v>
                      </c:pt>
                      <c:pt idx="565">
                        <c:v>7.3661214900000003</c:v>
                      </c:pt>
                      <c:pt idx="566">
                        <c:v>7.381193950000001</c:v>
                      </c:pt>
                      <c:pt idx="567">
                        <c:v>7.390805509999999</c:v>
                      </c:pt>
                      <c:pt idx="568">
                        <c:v>7.3649610600000006</c:v>
                      </c:pt>
                      <c:pt idx="569">
                        <c:v>7.3845687500000006</c:v>
                      </c:pt>
                      <c:pt idx="570">
                        <c:v>7.4014429499999999</c:v>
                      </c:pt>
                      <c:pt idx="571">
                        <c:v>7.3756900800000009</c:v>
                      </c:pt>
                      <c:pt idx="572">
                        <c:v>7.3779435800000002</c:v>
                      </c:pt>
                      <c:pt idx="573">
                        <c:v>7.4047991900000003</c:v>
                      </c:pt>
                      <c:pt idx="574">
                        <c:v>7.3980462900000008</c:v>
                      </c:pt>
                      <c:pt idx="575">
                        <c:v>7.3740450199999996</c:v>
                      </c:pt>
                      <c:pt idx="576">
                        <c:v>7.3953577800000003</c:v>
                      </c:pt>
                      <c:pt idx="577">
                        <c:v>7.4122875299999995</c:v>
                      </c:pt>
                      <c:pt idx="578">
                        <c:v>7.3963804199999998</c:v>
                      </c:pt>
                      <c:pt idx="579">
                        <c:v>7.3942505000000001</c:v>
                      </c:pt>
                      <c:pt idx="580">
                        <c:v>7.4110069999999997</c:v>
                      </c:pt>
                      <c:pt idx="581">
                        <c:v>7.4088745500000011</c:v>
                      </c:pt>
                      <c:pt idx="582">
                        <c:v>7.3929773400000007</c:v>
                      </c:pt>
                      <c:pt idx="583">
                        <c:v>7.4007390600000003</c:v>
                      </c:pt>
                      <c:pt idx="584">
                        <c:v>7.4184686399999995</c:v>
                      </c:pt>
                      <c:pt idx="585">
                        <c:v>7.4008457999999999</c:v>
                      </c:pt>
                      <c:pt idx="586">
                        <c:v>7.4095067799999992</c:v>
                      </c:pt>
                      <c:pt idx="587">
                        <c:v>7.41272836</c:v>
                      </c:pt>
                      <c:pt idx="588">
                        <c:v>7.41051342</c:v>
                      </c:pt>
                      <c:pt idx="589">
                        <c:v>7.4028648399999994</c:v>
                      </c:pt>
                      <c:pt idx="590">
                        <c:v>7.4051790000000004</c:v>
                      </c:pt>
                      <c:pt idx="591">
                        <c:v>7.4274093600000004</c:v>
                      </c:pt>
                      <c:pt idx="592">
                        <c:v>7.4151526400000005</c:v>
                      </c:pt>
                      <c:pt idx="593">
                        <c:v>7.4112087800000008</c:v>
                      </c:pt>
                      <c:pt idx="594">
                        <c:v>7.4108033999999998</c:v>
                      </c:pt>
                      <c:pt idx="595">
                        <c:v>7.4094930000000003</c:v>
                      </c:pt>
                      <c:pt idx="596">
                        <c:v>7.4145143799999991</c:v>
                      </c:pt>
                      <c:pt idx="597">
                        <c:v>7.4068721999999996</c:v>
                      </c:pt>
                      <c:pt idx="598">
                        <c:v>7.4236462000000012</c:v>
                      </c:pt>
                      <c:pt idx="599">
                        <c:v>7.4187163599999995</c:v>
                      </c:pt>
                      <c:pt idx="600">
                        <c:v>7.4146916999999997</c:v>
                      </c:pt>
                      <c:pt idx="601">
                        <c:v>7.4188016599999997</c:v>
                      </c:pt>
                      <c:pt idx="602">
                        <c:v>7.4318632499999993</c:v>
                      </c:pt>
                      <c:pt idx="603">
                        <c:v>7.4351466000000004</c:v>
                      </c:pt>
                      <c:pt idx="604">
                        <c:v>7.4156825000000008</c:v>
                      </c:pt>
                      <c:pt idx="605">
                        <c:v>7.4405585100000007</c:v>
                      </c:pt>
                      <c:pt idx="606">
                        <c:v>7.4401432000000005</c:v>
                      </c:pt>
                      <c:pt idx="607">
                        <c:v>7.4252832499999997</c:v>
                      </c:pt>
                      <c:pt idx="608">
                        <c:v>7.43028552</c:v>
                      </c:pt>
                      <c:pt idx="609">
                        <c:v>7.4497247500000006</c:v>
                      </c:pt>
                      <c:pt idx="610">
                        <c:v>7.4384787599999997</c:v>
                      </c:pt>
                      <c:pt idx="611">
                        <c:v>7.4218235100000003</c:v>
                      </c:pt>
                      <c:pt idx="612">
                        <c:v>7.4412524999999992</c:v>
                      </c:pt>
                      <c:pt idx="613">
                        <c:v>7.4498524099999992</c:v>
                      </c:pt>
                      <c:pt idx="614">
                        <c:v>7.4295960000000001</c:v>
                      </c:pt>
                      <c:pt idx="615">
                        <c:v>7.4381939899999994</c:v>
                      </c:pt>
                      <c:pt idx="616">
                        <c:v>7.4584230000000007</c:v>
                      </c:pt>
                      <c:pt idx="617">
                        <c:v>7.4418618599999995</c:v>
                      </c:pt>
                      <c:pt idx="618">
                        <c:v>7.4171143199999996</c:v>
                      </c:pt>
                      <c:pt idx="619">
                        <c:v>7.4518312000000009</c:v>
                      </c:pt>
                      <c:pt idx="620">
                        <c:v>7.4567297200000002</c:v>
                      </c:pt>
                      <c:pt idx="621">
                        <c:v>7.4302730299999995</c:v>
                      </c:pt>
                      <c:pt idx="622">
                        <c:v>7.4441764800000012</c:v>
                      </c:pt>
                      <c:pt idx="623">
                        <c:v>7.4618406899999989</c:v>
                      </c:pt>
                      <c:pt idx="624">
                        <c:v>7.4506139000000005</c:v>
                      </c:pt>
                      <c:pt idx="625">
                        <c:v>7.4538000000000002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2"/>
                <c:order val="12"/>
                <c:tx>
                  <c:v>140.9 C - Test 1</c:v>
                </c:tx>
                <c:spPr>
                  <a:ln w="19050" cap="rnd">
                    <a:solidFill>
                      <a:schemeClr val="accent1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CHS_23Dec2015!$AH$27:$AH$653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1.1000605044375777E-2</c:v>
                      </c:pt>
                      <c:pt idx="2">
                        <c:v>2.8003920731881727E-2</c:v>
                      </c:pt>
                      <c:pt idx="3">
                        <c:v>4.3009247651092479E-2</c:v>
                      </c:pt>
                      <c:pt idx="4">
                        <c:v>5.901741184899538E-2</c:v>
                      </c:pt>
                      <c:pt idx="5">
                        <c:v>7.5028139070417749E-2</c:v>
                      </c:pt>
                      <c:pt idx="6">
                        <c:v>9.2042345974192877E-2</c:v>
                      </c:pt>
                      <c:pt idx="7">
                        <c:v>0.10705728586756619</c:v>
                      </c:pt>
                      <c:pt idx="8">
                        <c:v>0.12307570708617334</c:v>
                      </c:pt>
                      <c:pt idx="9">
                        <c:v>0.13909669461406271</c:v>
                      </c:pt>
                      <c:pt idx="10">
                        <c:v>0.15512024927365115</c:v>
                      </c:pt>
                      <c:pt idx="11">
                        <c:v>0.17114637188775081</c:v>
                      </c:pt>
                      <c:pt idx="12">
                        <c:v>0.18717506327960298</c:v>
                      </c:pt>
                      <c:pt idx="13">
                        <c:v>0.20320632427280033</c:v>
                      </c:pt>
                      <c:pt idx="14">
                        <c:v>0.21924015569137625</c:v>
                      </c:pt>
                      <c:pt idx="15">
                        <c:v>0.23427420784776168</c:v>
                      </c:pt>
                      <c:pt idx="16">
                        <c:v>0.25131553310264604</c:v>
                      </c:pt>
                      <c:pt idx="17">
                        <c:v>0.26735708074534525</c:v>
                      </c:pt>
                      <c:pt idx="18">
                        <c:v>0.28340120211343428</c:v>
                      </c:pt>
                      <c:pt idx="19">
                        <c:v>0.29944789803289767</c:v>
                      </c:pt>
                      <c:pt idx="20">
                        <c:v>0.31449401440788355</c:v>
                      </c:pt>
                      <c:pt idx="21">
                        <c:v>0.33054570087264812</c:v>
                      </c:pt>
                      <c:pt idx="22">
                        <c:v>0.3476034413654368</c:v>
                      </c:pt>
                      <c:pt idx="23">
                        <c:v>0.36265680556986535</c:v>
                      </c:pt>
                      <c:pt idx="24">
                        <c:v>0.37871622545784306</c:v>
                      </c:pt>
                      <c:pt idx="25">
                        <c:v>0.39578218543441285</c:v>
                      </c:pt>
                      <c:pt idx="26">
                        <c:v>0.41084280445431909</c:v>
                      </c:pt>
                      <c:pt idx="27">
                        <c:v>0.4269099652207482</c:v>
                      </c:pt>
                      <c:pt idx="28">
                        <c:v>0.44297970793856883</c:v>
                      </c:pt>
                      <c:pt idx="29">
                        <c:v>0.4590520334377628</c:v>
                      </c:pt>
                      <c:pt idx="30">
                        <c:v>0.47512694254866711</c:v>
                      </c:pt>
                      <c:pt idx="31">
                        <c:v>0.4912044361020641</c:v>
                      </c:pt>
                      <c:pt idx="32">
                        <c:v>0.50728451492909232</c:v>
                      </c:pt>
                      <c:pt idx="33">
                        <c:v>0.52336717986133596</c:v>
                      </c:pt>
                      <c:pt idx="34">
                        <c:v>0.53945243173074675</c:v>
                      </c:pt>
                      <c:pt idx="35">
                        <c:v>0.55554027136967821</c:v>
                      </c:pt>
                      <c:pt idx="36">
                        <c:v>0.57163069961091917</c:v>
                      </c:pt>
                      <c:pt idx="37">
                        <c:v>0.58772371728761563</c:v>
                      </c:pt>
                      <c:pt idx="38">
                        <c:v>0.60381932523336079</c:v>
                      </c:pt>
                      <c:pt idx="39">
                        <c:v>0.61991752428210556</c:v>
                      </c:pt>
                      <c:pt idx="40">
                        <c:v>0.63601831526824837</c:v>
                      </c:pt>
                      <c:pt idx="41">
                        <c:v>0.65212169902654638</c:v>
                      </c:pt>
                      <c:pt idx="42">
                        <c:v>0.66822767639220415</c:v>
                      </c:pt>
                      <c:pt idx="43">
                        <c:v>0.68332938643786789</c:v>
                      </c:pt>
                      <c:pt idx="44">
                        <c:v>0.70044741528830401</c:v>
                      </c:pt>
                      <c:pt idx="45">
                        <c:v>0.71656117849114154</c:v>
                      </c:pt>
                      <c:pt idx="46">
                        <c:v>0.73167019003798561</c:v>
                      </c:pt>
                      <c:pt idx="47">
                        <c:v>0.74778898559588314</c:v>
                      </c:pt>
                      <c:pt idx="48">
                        <c:v>0.76491805316155648</c:v>
                      </c:pt>
                      <c:pt idx="49">
                        <c:v>0.78003437327338943</c:v>
                      </c:pt>
                      <c:pt idx="50">
                        <c:v>0.79616096706935713</c:v>
                      </c:pt>
                      <c:pt idx="51">
                        <c:v>0.81329832301889915</c:v>
                      </c:pt>
                      <c:pt idx="52">
                        <c:v>0.82943028248201101</c:v>
                      </c:pt>
                      <c:pt idx="53">
                        <c:v>0.84556484476616434</c:v>
                      </c:pt>
                      <c:pt idx="54">
                        <c:v>0.86170201071142505</c:v>
                      </c:pt>
                      <c:pt idx="55">
                        <c:v>0.87784178115822042</c:v>
                      </c:pt>
                      <c:pt idx="56">
                        <c:v>0.89297518211629168</c:v>
                      </c:pt>
                      <c:pt idx="57">
                        <c:v>0.91012913892029457</c:v>
                      </c:pt>
                      <c:pt idx="58">
                        <c:v>0.92526742721249922</c:v>
                      </c:pt>
                      <c:pt idx="59">
                        <c:v>0.94141746106172886</c:v>
                      </c:pt>
                      <c:pt idx="60">
                        <c:v>0.95757010356820782</c:v>
                      </c:pt>
                      <c:pt idx="61">
                        <c:v>0.97372535557478357</c:v>
                      </c:pt>
                      <c:pt idx="62">
                        <c:v>0.98988321792475797</c:v>
                      </c:pt>
                      <c:pt idx="63">
                        <c:v>1.0060436914617961</c:v>
                      </c:pt>
                      <c:pt idx="64">
                        <c:v>1.0232170566248988</c:v>
                      </c:pt>
                      <c:pt idx="65">
                        <c:v>1.0393829184015773</c:v>
                      </c:pt>
                      <c:pt idx="66">
                        <c:v>1.0545407876383972</c:v>
                      </c:pt>
                      <c:pt idx="67">
                        <c:v>1.070711714368809</c:v>
                      </c:pt>
                      <c:pt idx="68">
                        <c:v>1.0868852565108649</c:v>
                      </c:pt>
                      <c:pt idx="69">
                        <c:v>1.1030614149107334</c:v>
                      </c:pt>
                      <c:pt idx="70">
                        <c:v>1.1202514507993444</c:v>
                      </c:pt>
                      <c:pt idx="71">
                        <c:v>1.1354215838705024</c:v>
                      </c:pt>
                      <c:pt idx="72">
                        <c:v>1.15160559612475</c:v>
                      </c:pt>
                      <c:pt idx="73">
                        <c:v>1.168803979519107</c:v>
                      </c:pt>
                      <c:pt idx="74">
                        <c:v>1.1849933957236514</c:v>
                      </c:pt>
                      <c:pt idx="75">
                        <c:v>1.2001733541597133</c:v>
                      </c:pt>
                      <c:pt idx="76">
                        <c:v>1.2163678500908188</c:v>
                      </c:pt>
                      <c:pt idx="77">
                        <c:v>1.2335773761120854</c:v>
                      </c:pt>
                      <c:pt idx="78">
                        <c:v>1.2487647119282073</c:v>
                      </c:pt>
                      <c:pt idx="79">
                        <c:v>1.2649670795346073</c:v>
                      </c:pt>
                      <c:pt idx="80">
                        <c:v>1.2821849720058289</c:v>
                      </c:pt>
                      <c:pt idx="81">
                        <c:v>1.2973796923762337</c:v>
                      </c:pt>
                      <c:pt idx="82">
                        <c:v>1.3135899393140587</c:v>
                      </c:pt>
                      <c:pt idx="83">
                        <c:v>1.3308162063739293</c:v>
                      </c:pt>
                      <c:pt idx="84">
                        <c:v>1.3460183184833097</c:v>
                      </c:pt>
                      <c:pt idx="85">
                        <c:v>1.3622364524198314</c:v>
                      </c:pt>
                      <c:pt idx="86">
                        <c:v>1.3794711022189261</c:v>
                      </c:pt>
                      <c:pt idx="87">
                        <c:v>1.3956946629204812</c:v>
                      </c:pt>
                      <c:pt idx="88">
                        <c:v>1.4109066418761522</c:v>
                      </c:pt>
                      <c:pt idx="89">
                        <c:v>1.4271353037571768</c:v>
                      </c:pt>
                      <c:pt idx="90">
                        <c:v>1.4433665997603431</c:v>
                      </c:pt>
                      <c:pt idx="91">
                        <c:v>1.4596005307409166</c:v>
                      </c:pt>
                      <c:pt idx="92">
                        <c:v>1.4758370975545463</c:v>
                      </c:pt>
                      <c:pt idx="93">
                        <c:v>1.492076301057297</c:v>
                      </c:pt>
                      <c:pt idx="94">
                        <c:v>1.5083181421056855</c:v>
                      </c:pt>
                      <c:pt idx="95">
                        <c:v>1.5245626215566002</c:v>
                      </c:pt>
                      <c:pt idx="96">
                        <c:v>1.5408097402673919</c:v>
                      </c:pt>
                      <c:pt idx="97">
                        <c:v>1.5570594990957853</c:v>
                      </c:pt>
                      <c:pt idx="98">
                        <c:v>1.5733118988999681</c:v>
                      </c:pt>
                      <c:pt idx="99">
                        <c:v>1.5885509230223545</c:v>
                      </c:pt>
                      <c:pt idx="100">
                        <c:v>1.605824624870408</c:v>
                      </c:pt>
                      <c:pt idx="101">
                        <c:v>1.6220849527550998</c:v>
                      </c:pt>
                      <c:pt idx="102">
                        <c:v>1.6373314117945272</c:v>
                      </c:pt>
                      <c:pt idx="103">
                        <c:v>1.6546135426226078</c:v>
                      </c:pt>
                      <c:pt idx="104">
                        <c:v>1.6708818063263642</c:v>
                      </c:pt>
                      <c:pt idx="105">
                        <c:v>1.686135707541168</c:v>
                      </c:pt>
                      <c:pt idx="106">
                        <c:v>1.7034262755794043</c:v>
                      </c:pt>
                      <c:pt idx="107">
                        <c:v>1.7186851422821183</c:v>
                      </c:pt>
                      <c:pt idx="108">
                        <c:v>1.7349638335112993</c:v>
                      </c:pt>
                      <c:pt idx="109">
                        <c:v>1.7522628470018791</c:v>
                      </c:pt>
                      <c:pt idx="110">
                        <c:v>1.7685470056048627</c:v>
                      </c:pt>
                      <c:pt idx="111">
                        <c:v>1.7838158129879829</c:v>
                      </c:pt>
                      <c:pt idx="112">
                        <c:v>1.8011232801851775</c:v>
                      </c:pt>
                      <c:pt idx="113">
                        <c:v>1.816397062767118</c:v>
                      </c:pt>
                      <c:pt idx="114">
                        <c:v>1.832691669288419</c:v>
                      </c:pt>
                      <c:pt idx="115">
                        <c:v>1.8489889313844692</c:v>
                      </c:pt>
                      <c:pt idx="116">
                        <c:v>1.8652888499209708</c:v>
                      </c:pt>
                      <c:pt idx="117">
                        <c:v>1.8815914257640485</c:v>
                      </c:pt>
                      <c:pt idx="118">
                        <c:v>1.8978966597802855</c:v>
                      </c:pt>
                      <c:pt idx="119">
                        <c:v>1.9142045528366429</c:v>
                      </c:pt>
                      <c:pt idx="120">
                        <c:v>1.9305151058005521</c:v>
                      </c:pt>
                      <c:pt idx="121">
                        <c:v>1.9468283195398224</c:v>
                      </c:pt>
                      <c:pt idx="122">
                        <c:v>1.9631441949227348</c:v>
                      </c:pt>
                      <c:pt idx="123">
                        <c:v>1.9794627328179493</c:v>
                      </c:pt>
                      <c:pt idx="124">
                        <c:v>1.995783934094596</c:v>
                      </c:pt>
                      <c:pt idx="125">
                        <c:v>2.0121077996221977</c:v>
                      </c:pt>
                      <c:pt idx="126">
                        <c:v>2.0284343302707022</c:v>
                      </c:pt>
                      <c:pt idx="127">
                        <c:v>2.0447635269105184</c:v>
                      </c:pt>
                      <c:pt idx="128">
                        <c:v>2.0610953904124352</c:v>
                      </c:pt>
                      <c:pt idx="129">
                        <c:v>2.0774299216477141</c:v>
                      </c:pt>
                      <c:pt idx="130">
                        <c:v>2.0937671214879985</c:v>
                      </c:pt>
                      <c:pt idx="131">
                        <c:v>2.1090856707492276</c:v>
                      </c:pt>
                      <c:pt idx="132">
                        <c:v>2.1264495304724296</c:v>
                      </c:pt>
                      <c:pt idx="133">
                        <c:v>2.142794741362045</c:v>
                      </c:pt>
                      <c:pt idx="134">
                        <c:v>2.1591426243476168</c:v>
                      </c:pt>
                      <c:pt idx="135">
                        <c:v>2.1765151788210559</c:v>
                      </c:pt>
                      <c:pt idx="136">
                        <c:v>2.1918464101022654</c:v>
                      </c:pt>
                      <c:pt idx="137">
                        <c:v>2.2082023146202392</c:v>
                      </c:pt>
                      <c:pt idx="138">
                        <c:v>2.2255833948470092</c:v>
                      </c:pt>
                      <c:pt idx="139">
                        <c:v>2.2409221513129682</c:v>
                      </c:pt>
                      <c:pt idx="140">
                        <c:v>2.2562632609143836</c:v>
                      </c:pt>
                      <c:pt idx="141">
                        <c:v>2.2736526973870275</c:v>
                      </c:pt>
                      <c:pt idx="142">
                        <c:v>2.290021988633264</c:v>
                      </c:pt>
                      <c:pt idx="143">
                        <c:v>2.3063939598551695</c:v>
                      </c:pt>
                      <c:pt idx="144">
                        <c:v>2.3227686119303947</c:v>
                      </c:pt>
                      <c:pt idx="145">
                        <c:v>2.3391459457370676</c:v>
                      </c:pt>
                      <c:pt idx="146">
                        <c:v>2.3555259621537017</c:v>
                      </c:pt>
                      <c:pt idx="147">
                        <c:v>2.3719086620592864</c:v>
                      </c:pt>
                      <c:pt idx="148">
                        <c:v>2.3882940463332005</c:v>
                      </c:pt>
                      <c:pt idx="149">
                        <c:v>2.4046821158552976</c:v>
                      </c:pt>
                      <c:pt idx="150">
                        <c:v>2.4210728715058321</c:v>
                      </c:pt>
                      <c:pt idx="151">
                        <c:v>2.4374663141654906</c:v>
                      </c:pt>
                      <c:pt idx="152">
                        <c:v>2.4538624447154258</c:v>
                      </c:pt>
                      <c:pt idx="153">
                        <c:v>2.4702612640371808</c:v>
                      </c:pt>
                      <c:pt idx="154">
                        <c:v>2.4866627730127764</c:v>
                      </c:pt>
                      <c:pt idx="155">
                        <c:v>2.5030669725246217</c:v>
                      </c:pt>
                      <c:pt idx="156">
                        <c:v>2.5194738634556066</c:v>
                      </c:pt>
                      <c:pt idx="157">
                        <c:v>2.5358834466890094</c:v>
                      </c:pt>
                      <c:pt idx="158">
                        <c:v>2.5522957231085894</c:v>
                      </c:pt>
                      <c:pt idx="159">
                        <c:v>2.568710693598506</c:v>
                      </c:pt>
                      <c:pt idx="160">
                        <c:v>2.5841021759825549</c:v>
                      </c:pt>
                      <c:pt idx="161">
                        <c:v>2.6015487203282031</c:v>
                      </c:pt>
                      <c:pt idx="162">
                        <c:v>2.6179717783385041</c:v>
                      </c:pt>
                      <c:pt idx="163">
                        <c:v>2.6333708451854836</c:v>
                      </c:pt>
                      <c:pt idx="164">
                        <c:v>2.6508259880796117</c:v>
                      </c:pt>
                      <c:pt idx="165">
                        <c:v>2.6672571415835575</c:v>
                      </c:pt>
                      <c:pt idx="166">
                        <c:v>2.6826638003719463</c:v>
                      </c:pt>
                      <c:pt idx="167">
                        <c:v>2.7001275502943418</c:v>
                      </c:pt>
                      <c:pt idx="168">
                        <c:v>2.7165668072769553</c:v>
                      </c:pt>
                      <c:pt idx="169">
                        <c:v>2.7319810654962984</c:v>
                      </c:pt>
                      <c:pt idx="170">
                        <c:v>2.7494534309392988</c:v>
                      </c:pt>
                      <c:pt idx="171">
                        <c:v>2.7659007993974223</c:v>
                      </c:pt>
                      <c:pt idx="172">
                        <c:v>2.7813226645483535</c:v>
                      </c:pt>
                      <c:pt idx="173">
                        <c:v>2.7988036540168713</c:v>
                      </c:pt>
                      <c:pt idx="174">
                        <c:v>2.815259141959225</c:v>
                      </c:pt>
                      <c:pt idx="175">
                        <c:v>2.8306886215534881</c:v>
                      </c:pt>
                      <c:pt idx="176">
                        <c:v>2.8471493575913196</c:v>
                      </c:pt>
                      <c:pt idx="177">
                        <c:v>2.8636128036335409</c:v>
                      </c:pt>
                      <c:pt idx="178">
                        <c:v>2.8800789605726433</c:v>
                      </c:pt>
                      <c:pt idx="179">
                        <c:v>2.896547829301511</c:v>
                      </c:pt>
                      <c:pt idx="180">
                        <c:v>2.9130194107135168</c:v>
                      </c:pt>
                      <c:pt idx="181">
                        <c:v>2.9294937057024284</c:v>
                      </c:pt>
                      <c:pt idx="182">
                        <c:v>2.9459707151625012</c:v>
                      </c:pt>
                      <c:pt idx="183">
                        <c:v>2.9624504399883991</c:v>
                      </c:pt>
                      <c:pt idx="184">
                        <c:v>2.9789328810752269</c:v>
                      </c:pt>
                      <c:pt idx="185">
                        <c:v>2.9954180393185683</c:v>
                      </c:pt>
                      <c:pt idx="186">
                        <c:v>3.0108753436985132</c:v>
                      </c:pt>
                      <c:pt idx="187">
                        <c:v>3.0283965108591984</c:v>
                      </c:pt>
                      <c:pt idx="188">
                        <c:v>3.0448898259498236</c:v>
                      </c:pt>
                      <c:pt idx="189">
                        <c:v>3.0603547798177568</c:v>
                      </c:pt>
                      <c:pt idx="190">
                        <c:v>3.0778846192583837</c:v>
                      </c:pt>
                      <c:pt idx="191">
                        <c:v>3.0943860992723184</c:v>
                      </c:pt>
                      <c:pt idx="192">
                        <c:v>3.1098587102031234</c:v>
                      </c:pt>
                      <c:pt idx="193">
                        <c:v>3.1273972305128095</c:v>
                      </c:pt>
                      <c:pt idx="194">
                        <c:v>3.1439068835380461</c:v>
                      </c:pt>
                      <c:pt idx="195">
                        <c:v>3.1593871591178631</c:v>
                      </c:pt>
                      <c:pt idx="196">
                        <c:v>3.1769343688984923</c:v>
                      </c:pt>
                      <c:pt idx="197">
                        <c:v>3.193452203035045</c:v>
                      </c:pt>
                      <c:pt idx="198">
                        <c:v>3.2089401508612938</c:v>
                      </c:pt>
                      <c:pt idx="199">
                        <c:v>3.2254632729428017</c:v>
                      </c:pt>
                      <c:pt idx="200">
                        <c:v>3.2419891256111262</c:v>
                      </c:pt>
                      <c:pt idx="201">
                        <c:v>3.258517709768912</c:v>
                      </c:pt>
                      <c:pt idx="202">
                        <c:v>3.2750490263192837</c:v>
                      </c:pt>
                      <c:pt idx="203">
                        <c:v>3.2926165450557878</c:v>
                      </c:pt>
                      <c:pt idx="204">
                        <c:v>3.3081198602123894</c:v>
                      </c:pt>
                      <c:pt idx="205">
                        <c:v>3.3246593793635681</c:v>
                      </c:pt>
                      <c:pt idx="206">
                        <c:v>3.3412016345242259</c:v>
                      </c:pt>
                      <c:pt idx="207">
                        <c:v>3.3577466265996945</c:v>
                      </c:pt>
                      <c:pt idx="208">
                        <c:v>3.3742943564957586</c:v>
                      </c:pt>
                      <c:pt idx="209">
                        <c:v>3.3908448251186845</c:v>
                      </c:pt>
                      <c:pt idx="210">
                        <c:v>3.4073980333751441</c:v>
                      </c:pt>
                      <c:pt idx="211">
                        <c:v>3.4239539821723035</c:v>
                      </c:pt>
                      <c:pt idx="212">
                        <c:v>3.4405126724177371</c:v>
                      </c:pt>
                      <c:pt idx="213">
                        <c:v>3.4570741050195135</c:v>
                      </c:pt>
                      <c:pt idx="214">
                        <c:v>3.4736382808861177</c:v>
                      </c:pt>
                      <c:pt idx="215">
                        <c:v>3.4902052009264874</c:v>
                      </c:pt>
                      <c:pt idx="216">
                        <c:v>3.5067748660500477</c:v>
                      </c:pt>
                      <c:pt idx="217">
                        <c:v>3.5233472771666277</c:v>
                      </c:pt>
                      <c:pt idx="218">
                        <c:v>3.5399224351865559</c:v>
                      </c:pt>
                      <c:pt idx="219">
                        <c:v>3.5565003410205667</c:v>
                      </c:pt>
                      <c:pt idx="220">
                        <c:v>3.573080995579895</c:v>
                      </c:pt>
                      <c:pt idx="221">
                        <c:v>3.5896643997761815</c:v>
                      </c:pt>
                      <c:pt idx="222">
                        <c:v>3.6062505545215688</c:v>
                      </c:pt>
                      <c:pt idx="223">
                        <c:v>3.6228394607286045</c:v>
                      </c:pt>
                      <c:pt idx="224">
                        <c:v>3.638394059995727</c:v>
                      </c:pt>
                      <c:pt idx="225">
                        <c:v>3.6560255311802403</c:v>
                      </c:pt>
                      <c:pt idx="226">
                        <c:v>3.6726226972522329</c:v>
                      </c:pt>
                      <c:pt idx="227">
                        <c:v>3.6881850426328326</c:v>
                      </c:pt>
                      <c:pt idx="228">
                        <c:v>3.7058252956605577</c:v>
                      </c:pt>
                      <c:pt idx="229">
                        <c:v>3.722430729827038</c:v>
                      </c:pt>
                      <c:pt idx="230">
                        <c:v>3.7380008290400233</c:v>
                      </c:pt>
                      <c:pt idx="231">
                        <c:v>3.7546116073970035</c:v>
                      </c:pt>
                      <c:pt idx="232">
                        <c:v>3.7722635831661808</c:v>
                      </c:pt>
                      <c:pt idx="233">
                        <c:v>3.7878414439419918</c:v>
                      </c:pt>
                      <c:pt idx="234">
                        <c:v>3.8044605039646551</c:v>
                      </c:pt>
                      <c:pt idx="235">
                        <c:v>3.8210823263779807</c:v>
                      </c:pt>
                      <c:pt idx="236">
                        <c:v>3.8377069121004164</c:v>
                      </c:pt>
                      <c:pt idx="237">
                        <c:v>3.8543342620509158</c:v>
                      </c:pt>
                      <c:pt idx="238">
                        <c:v>3.8709643771488569</c:v>
                      </c:pt>
                      <c:pt idx="239">
                        <c:v>3.8875972583140737</c:v>
                      </c:pt>
                      <c:pt idx="240">
                        <c:v>3.9042329064668979</c:v>
                      </c:pt>
                      <c:pt idx="241">
                        <c:v>3.9198313404157581</c:v>
                      </c:pt>
                      <c:pt idx="242">
                        <c:v>3.9375125074188402</c:v>
                      </c:pt>
                      <c:pt idx="243">
                        <c:v>3.9541564620608707</c:v>
                      </c:pt>
                      <c:pt idx="244">
                        <c:v>3.9697626858545796</c:v>
                      </c:pt>
                      <c:pt idx="245">
                        <c:v>3.9874526842878004</c:v>
                      </c:pt>
                      <c:pt idx="246">
                        <c:v>4.0041049537183744</c:v>
                      </c:pt>
                      <c:pt idx="247">
                        <c:v>4.0197189751413038</c:v>
                      </c:pt>
                      <c:pt idx="248">
                        <c:v>4.0374178138313583</c:v>
                      </c:pt>
                      <c:pt idx="249">
                        <c:v>4.0540784063622217</c:v>
                      </c:pt>
                      <c:pt idx="250">
                        <c:v>4.0697002332104173</c:v>
                      </c:pt>
                      <c:pt idx="251">
                        <c:v>4.0874079209972392</c:v>
                      </c:pt>
                      <c:pt idx="252">
                        <c:v>4.1030349557991919</c:v>
                      </c:pt>
                      <c:pt idx="253">
                        <c:v>4.1197064850338156</c:v>
                      </c:pt>
                      <c:pt idx="254">
                        <c:v>4.1374230307706057</c:v>
                      </c:pt>
                      <c:pt idx="255">
                        <c:v>4.153057884017251</c:v>
                      </c:pt>
                      <c:pt idx="256">
                        <c:v>4.1697377556209059</c:v>
                      </c:pt>
                      <c:pt idx="257">
                        <c:v>4.1864204098698874</c:v>
                      </c:pt>
                      <c:pt idx="258">
                        <c:v>4.2031058476927656</c:v>
                      </c:pt>
                      <c:pt idx="259">
                        <c:v>4.2197940700186214</c:v>
                      </c:pt>
                      <c:pt idx="260">
                        <c:v>4.2354418081700027</c:v>
                      </c:pt>
                      <c:pt idx="261">
                        <c:v>4.2531788718977799</c:v>
                      </c:pt>
                      <c:pt idx="262">
                        <c:v>4.2698754533115242</c:v>
                      </c:pt>
                      <c:pt idx="263">
                        <c:v>4.2865748229491354</c:v>
                      </c:pt>
                      <c:pt idx="264">
                        <c:v>4.3032769817419867</c:v>
                      </c:pt>
                      <c:pt idx="265">
                        <c:v>4.3199819306219212</c:v>
                      </c:pt>
                      <c:pt idx="266">
                        <c:v>4.3366896705212827</c:v>
                      </c:pt>
                      <c:pt idx="267">
                        <c:v>4.3534002023728373</c:v>
                      </c:pt>
                      <c:pt idx="268">
                        <c:v>4.3701135271098623</c:v>
                      </c:pt>
                      <c:pt idx="269">
                        <c:v>4.3868296456660616</c:v>
                      </c:pt>
                      <c:pt idx="270">
                        <c:v>4.4035485589756478</c:v>
                      </c:pt>
                      <c:pt idx="271">
                        <c:v>4.4202702679732608</c:v>
                      </c:pt>
                      <c:pt idx="272">
                        <c:v>4.4369947735940531</c:v>
                      </c:pt>
                      <c:pt idx="273">
                        <c:v>4.4526765383474451</c:v>
                      </c:pt>
                      <c:pt idx="274">
                        <c:v>4.4704521784479958</c:v>
                      </c:pt>
                      <c:pt idx="275">
                        <c:v>4.4871850795537647</c:v>
                      </c:pt>
                      <c:pt idx="276">
                        <c:v>4.5028747176259998</c:v>
                      </c:pt>
                      <c:pt idx="277">
                        <c:v>4.5206592838079231</c:v>
                      </c:pt>
                      <c:pt idx="278">
                        <c:v>4.5374005888317406</c:v>
                      </c:pt>
                      <c:pt idx="279">
                        <c:v>4.5530981081326898</c:v>
                      </c:pt>
                      <c:pt idx="280">
                        <c:v>4.5708916093649972</c:v>
                      </c:pt>
                      <c:pt idx="281">
                        <c:v>4.5876413267526708</c:v>
                      </c:pt>
                      <c:pt idx="282">
                        <c:v>4.6033467352040978</c:v>
                      </c:pt>
                      <c:pt idx="283">
                        <c:v>4.6211491804693257</c:v>
                      </c:pt>
                      <c:pt idx="284">
                        <c:v>4.6379073186793986</c:v>
                      </c:pt>
                      <c:pt idx="285">
                        <c:v>4.6536206242150522</c:v>
                      </c:pt>
                      <c:pt idx="286">
                        <c:v>4.6714320225092889</c:v>
                      </c:pt>
                      <c:pt idx="287">
                        <c:v>4.6881985900130365</c:v>
                      </c:pt>
                      <c:pt idx="288">
                        <c:v>4.704967969166078</c:v>
                      </c:pt>
                      <c:pt idx="289">
                        <c:v>4.7206918165094329</c:v>
                      </c:pt>
                      <c:pt idx="290">
                        <c:v>4.7385151661930722</c:v>
                      </c:pt>
                      <c:pt idx="291">
                        <c:v>4.7552929859547621</c:v>
                      </c:pt>
                      <c:pt idx="292">
                        <c:v>4.7710247489410014</c:v>
                      </c:pt>
                      <c:pt idx="293">
                        <c:v>4.7888570726973789</c:v>
                      </c:pt>
                      <c:pt idx="294">
                        <c:v>4.8045941172079889</c:v>
                      </c:pt>
                      <c:pt idx="295">
                        <c:v>4.821383028171752</c:v>
                      </c:pt>
                      <c:pt idx="296">
                        <c:v>4.8392243350423287</c:v>
                      </c:pt>
                      <c:pt idx="297">
                        <c:v>4.8549693084921026</c:v>
                      </c:pt>
                      <c:pt idx="298">
                        <c:v>4.8717666797429962</c:v>
                      </c:pt>
                      <c:pt idx="299">
                        <c:v>4.889616978782902</c:v>
                      </c:pt>
                      <c:pt idx="300">
                        <c:v>4.9053698891656641</c:v>
                      </c:pt>
                      <c:pt idx="301">
                        <c:v>4.9221757292346338</c:v>
                      </c:pt>
                      <c:pt idx="302">
                        <c:v>4.9389843941409408</c:v>
                      </c:pt>
                      <c:pt idx="303">
                        <c:v>4.9557958848344033</c:v>
                      </c:pt>
                      <c:pt idx="304">
                        <c:v>4.9726102022652814</c:v>
                      </c:pt>
                      <c:pt idx="305">
                        <c:v>4.9894273473843187</c:v>
                      </c:pt>
                      <c:pt idx="306">
                        <c:v>5.0062473211427694</c:v>
                      </c:pt>
                      <c:pt idx="307">
                        <c:v>5.0230701244923237</c:v>
                      </c:pt>
                      <c:pt idx="308">
                        <c:v>5.0398957583851987</c:v>
                      </c:pt>
                      <c:pt idx="309">
                        <c:v>5.0567242237740455</c:v>
                      </c:pt>
                      <c:pt idx="310">
                        <c:v>5.0735555216120414</c:v>
                      </c:pt>
                      <c:pt idx="311">
                        <c:v>5.0903896528527994</c:v>
                      </c:pt>
                      <c:pt idx="312">
                        <c:v>5.1061742250447546</c:v>
                      </c:pt>
                      <c:pt idx="313">
                        <c:v>5.1240664193596173</c:v>
                      </c:pt>
                      <c:pt idx="314">
                        <c:v>5.1409090565353353</c:v>
                      </c:pt>
                      <c:pt idx="315">
                        <c:v>5.1567016056435033</c:v>
                      </c:pt>
                      <c:pt idx="316">
                        <c:v>5.1746028435092519</c:v>
                      </c:pt>
                      <c:pt idx="317">
                        <c:v>5.1904007150422196</c:v>
                      </c:pt>
                      <c:pt idx="318">
                        <c:v>5.2072545293109522</c:v>
                      </c:pt>
                      <c:pt idx="319">
                        <c:v>5.2251648198742773</c:v>
                      </c:pt>
                      <c:pt idx="320">
                        <c:v>5.2409706817744848</c:v>
                      </c:pt>
                      <c:pt idx="321">
                        <c:v>5.2578330218856895</c:v>
                      </c:pt>
                      <c:pt idx="322">
                        <c:v>5.2757523743071628</c:v>
                      </c:pt>
                      <c:pt idx="323">
                        <c:v>5.29156623466156</c:v>
                      </c:pt>
                      <c:pt idx="324">
                        <c:v>5.3084371092455287</c:v>
                      </c:pt>
                      <c:pt idx="325">
                        <c:v>5.3263655326996355</c:v>
                      </c:pt>
                      <c:pt idx="326">
                        <c:v>5.342187399607452</c:v>
                      </c:pt>
                      <c:pt idx="327">
                        <c:v>5.3590668173076246</c:v>
                      </c:pt>
                      <c:pt idx="328">
                        <c:v>5.3759490846362228</c:v>
                      </c:pt>
                      <c:pt idx="329">
                        <c:v>5.3938896170960255</c:v>
                      </c:pt>
                      <c:pt idx="330">
                        <c:v>5.4097221720284816</c:v>
                      </c:pt>
                      <c:pt idx="331">
                        <c:v>5.4266129940182557</c:v>
                      </c:pt>
                      <c:pt idx="332">
                        <c:v>5.444562618972081</c:v>
                      </c:pt>
                      <c:pt idx="333">
                        <c:v>5.4614593273222987</c:v>
                      </c:pt>
                      <c:pt idx="334">
                        <c:v>5.477302584729153</c:v>
                      </c:pt>
                      <c:pt idx="335">
                        <c:v>5.4952613113980631</c:v>
                      </c:pt>
                      <c:pt idx="336">
                        <c:v>5.5121665890546732</c:v>
                      </c:pt>
                      <c:pt idx="337">
                        <c:v>5.5290747250786438</c:v>
                      </c:pt>
                      <c:pt idx="338">
                        <c:v>5.5459857204367076</c:v>
                      </c:pt>
                      <c:pt idx="339">
                        <c:v>5.5628995760961351</c:v>
                      </c:pt>
                      <c:pt idx="340">
                        <c:v>5.5798162930246527</c:v>
                      </c:pt>
                      <c:pt idx="341">
                        <c:v>5.5956783146196836</c:v>
                      </c:pt>
                      <c:pt idx="342">
                        <c:v>5.6136583145623575</c:v>
                      </c:pt>
                      <c:pt idx="343">
                        <c:v>5.6305836211094782</c:v>
                      </c:pt>
                      <c:pt idx="344">
                        <c:v>5.6464536981126576</c:v>
                      </c:pt>
                      <c:pt idx="345">
                        <c:v>5.6644428306088033</c:v>
                      </c:pt>
                      <c:pt idx="346">
                        <c:v>5.6803182824310543</c:v>
                      </c:pt>
                      <c:pt idx="347">
                        <c:v>5.6972548760991399</c:v>
                      </c:pt>
                      <c:pt idx="348">
                        <c:v>5.715253150430839</c:v>
                      </c:pt>
                      <c:pt idx="349">
                        <c:v>5.7311366713113525</c:v>
                      </c:pt>
                      <c:pt idx="350">
                        <c:v>5.7480818748002527</c:v>
                      </c:pt>
                      <c:pt idx="351">
                        <c:v>5.7660893002637463</c:v>
                      </c:pt>
                      <c:pt idx="352">
                        <c:v>5.7830404280840497</c:v>
                      </c:pt>
                      <c:pt idx="353">
                        <c:v>5.798934720477134</c:v>
                      </c:pt>
                      <c:pt idx="354">
                        <c:v>5.8169513063828377</c:v>
                      </c:pt>
                      <c:pt idx="355">
                        <c:v>5.8339110588111094</c:v>
                      </c:pt>
                      <c:pt idx="356">
                        <c:v>5.8508736880593135</c:v>
                      </c:pt>
                      <c:pt idx="357">
                        <c:v>5.8688996348679616</c:v>
                      </c:pt>
                      <c:pt idx="358">
                        <c:v>5.8848075809205431</c:v>
                      </c:pt>
                      <c:pt idx="359">
                        <c:v>5.9017788464873275</c:v>
                      </c:pt>
                      <c:pt idx="360">
                        <c:v>5.9198139725964394</c:v>
                      </c:pt>
                      <c:pt idx="361">
                        <c:v>5.9357300207813877</c:v>
                      </c:pt>
                      <c:pt idx="362">
                        <c:v>5.9527099314654102</c:v>
                      </c:pt>
                      <c:pt idx="363">
                        <c:v>5.969692725812739</c:v>
                      </c:pt>
                      <c:pt idx="364">
                        <c:v>5.9866784048030182</c:v>
                      </c:pt>
                      <c:pt idx="365">
                        <c:v>6.0036669694163542</c:v>
                      </c:pt>
                      <c:pt idx="366">
                        <c:v>6.0206584206333549</c:v>
                      </c:pt>
                      <c:pt idx="367">
                        <c:v>6.0376527594351614</c:v>
                      </c:pt>
                      <c:pt idx="368">
                        <c:v>6.0546499868033683</c:v>
                      </c:pt>
                      <c:pt idx="369">
                        <c:v>6.0716501037201196</c:v>
                      </c:pt>
                      <c:pt idx="370">
                        <c:v>6.0875903385003944</c:v>
                      </c:pt>
                      <c:pt idx="371">
                        <c:v>6.1056590101301902</c:v>
                      </c:pt>
                      <c:pt idx="372">
                        <c:v>6.1226678015902642</c:v>
                      </c:pt>
                      <c:pt idx="373">
                        <c:v>6.1386161714348662</c:v>
                      </c:pt>
                      <c:pt idx="374">
                        <c:v>6.1566940659410987</c:v>
                      </c:pt>
                      <c:pt idx="375">
                        <c:v>6.173711540801615</c:v>
                      </c:pt>
                      <c:pt idx="376">
                        <c:v>6.1896680540182087</c:v>
                      </c:pt>
                      <c:pt idx="377">
                        <c:v>6.2077551808210378</c:v>
                      </c:pt>
                      <c:pt idx="378">
                        <c:v>6.2247813479527219</c:v>
                      </c:pt>
                      <c:pt idx="379">
                        <c:v>6.2407460128617043</c:v>
                      </c:pt>
                      <c:pt idx="380">
                        <c:v>6.2588423813957323</c:v>
                      </c:pt>
                      <c:pt idx="381">
                        <c:v>6.2758772496828721</c:v>
                      </c:pt>
                      <c:pt idx="382">
                        <c:v>6.2918500746173986</c:v>
                      </c:pt>
                      <c:pt idx="383">
                        <c:v>6.309955694331693</c:v>
                      </c:pt>
                      <c:pt idx="384">
                        <c:v>6.3269992726722082</c:v>
                      </c:pt>
                      <c:pt idx="385">
                        <c:v>6.3429802659782197</c:v>
                      </c:pt>
                      <c:pt idx="386">
                        <c:v>6.3600294742969137</c:v>
                      </c:pt>
                      <c:pt idx="387">
                        <c:v>6.3781474436418462</c:v>
                      </c:pt>
                      <c:pt idx="388">
                        <c:v>6.3941366136780946</c:v>
                      </c:pt>
                      <c:pt idx="389">
                        <c:v>6.4111945467244285</c:v>
                      </c:pt>
                      <c:pt idx="390">
                        <c:v>6.4293217893538941</c:v>
                      </c:pt>
                      <c:pt idx="391">
                        <c:v>6.4453191444919646</c:v>
                      </c:pt>
                      <c:pt idx="392">
                        <c:v>6.4623858112000496</c:v>
                      </c:pt>
                      <c:pt idx="393">
                        <c:v>6.4805223366115623</c:v>
                      </c:pt>
                      <c:pt idx="394">
                        <c:v>6.4965278852359072</c:v>
                      </c:pt>
                      <c:pt idx="395">
                        <c:v>6.5136032945536178</c:v>
                      </c:pt>
                      <c:pt idx="396">
                        <c:v>6.5317491122592886</c:v>
                      </c:pt>
                      <c:pt idx="397">
                        <c:v>6.5477628627672484</c:v>
                      </c:pt>
                      <c:pt idx="398">
                        <c:v>6.5648470236561813</c:v>
                      </c:pt>
                      <c:pt idx="399">
                        <c:v>6.5819341037293588</c:v>
                      </c:pt>
                      <c:pt idx="400">
                        <c:v>6.6000923259824855</c:v>
                      </c:pt>
                      <c:pt idx="401">
                        <c:v>6.6171854300249633</c:v>
                      </c:pt>
                      <c:pt idx="402">
                        <c:v>6.6332128690347973</c:v>
                      </c:pt>
                      <c:pt idx="403">
                        <c:v>6.6513804058339536</c:v>
                      </c:pt>
                      <c:pt idx="404">
                        <c:v>6.6684822795996688</c:v>
                      </c:pt>
                      <c:pt idx="405">
                        <c:v>6.6845179429492418</c:v>
                      </c:pt>
                      <c:pt idx="406">
                        <c:v>6.7026948038554206</c:v>
                      </c:pt>
                      <c:pt idx="407">
                        <c:v>6.7198054563477365</c:v>
                      </c:pt>
                      <c:pt idx="408">
                        <c:v>6.7358493524818792</c:v>
                      </c:pt>
                      <c:pt idx="409">
                        <c:v>6.7540355470707967</c:v>
                      </c:pt>
                      <c:pt idx="410">
                        <c:v>6.770084936425981</c:v>
                      </c:pt>
                      <c:pt idx="411">
                        <c:v>6.7872071246834711</c:v>
                      </c:pt>
                      <c:pt idx="412">
                        <c:v>6.8054026625456068</c:v>
                      </c:pt>
                      <c:pt idx="413">
                        <c:v>6.8225308995566341</c:v>
                      </c:pt>
                      <c:pt idx="414">
                        <c:v>6.8385912866464924</c:v>
                      </c:pt>
                      <c:pt idx="415">
                        <c:v>6.8557252097142545</c:v>
                      </c:pt>
                      <c:pt idx="416">
                        <c:v>6.8739332202180981</c:v>
                      </c:pt>
                      <c:pt idx="417">
                        <c:v>6.8900018655051909</c:v>
                      </c:pt>
                      <c:pt idx="418">
                        <c:v>6.9071446002419297</c:v>
                      </c:pt>
                      <c:pt idx="419">
                        <c:v>6.9253619764543393</c:v>
                      </c:pt>
                      <c:pt idx="420">
                        <c:v>6.9414388884357194</c:v>
                      </c:pt>
                      <c:pt idx="421">
                        <c:v>6.9585904439094541</c:v>
                      </c:pt>
                      <c:pt idx="422">
                        <c:v>6.9768171954703222</c:v>
                      </c:pt>
                      <c:pt idx="423">
                        <c:v>6.9939748204681713</c:v>
                      </c:pt>
                      <c:pt idx="424">
                        <c:v>7.0111353898121651</c:v>
                      </c:pt>
                      <c:pt idx="425">
                        <c:v>7.0282989045130178</c:v>
                      </c:pt>
                      <c:pt idx="426">
                        <c:v>7.0454653655819488</c:v>
                      </c:pt>
                      <c:pt idx="427">
                        <c:v>7.0626347740306921</c:v>
                      </c:pt>
                      <c:pt idx="428">
                        <c:v>7.0787337721711445</c:v>
                      </c:pt>
                      <c:pt idx="429">
                        <c:v>7.0969824371172603</c:v>
                      </c:pt>
                      <c:pt idx="430">
                        <c:v>7.114160693781189</c:v>
                      </c:pt>
                      <c:pt idx="431">
                        <c:v>7.1302679898842216</c:v>
                      </c:pt>
                      <c:pt idx="432">
                        <c:v>7.1485260624194895</c:v>
                      </c:pt>
                      <c:pt idx="433">
                        <c:v>7.1657131764231119</c:v>
                      </c:pt>
                      <c:pt idx="434">
                        <c:v>7.1818287790472297</c:v>
                      </c:pt>
                      <c:pt idx="435">
                        <c:v>7.2000962688762939</c:v>
                      </c:pt>
                      <c:pt idx="436">
                        <c:v>7.2172922493582332</c:v>
                      </c:pt>
                      <c:pt idx="437">
                        <c:v>7.2334161670751893</c:v>
                      </c:pt>
                      <c:pt idx="438">
                        <c:v>7.2516930839177149</c:v>
                      </c:pt>
                      <c:pt idx="439">
                        <c:v>7.2688979400307874</c:v>
                      </c:pt>
                      <c:pt idx="440">
                        <c:v>7.2850301814256113</c:v>
                      </c:pt>
                      <c:pt idx="441">
                        <c:v>7.3033165350163225</c:v>
                      </c:pt>
                      <c:pt idx="442">
                        <c:v>7.3205302759274824</c:v>
                      </c:pt>
                      <c:pt idx="443">
                        <c:v>7.3366708495985078</c:v>
                      </c:pt>
                      <c:pt idx="444">
                        <c:v>7.3538903334870218</c:v>
                      </c:pt>
                      <c:pt idx="445">
                        <c:v>7.3721892845776251</c:v>
                      </c:pt>
                      <c:pt idx="446">
                        <c:v>7.3883381991365269</c:v>
                      </c:pt>
                      <c:pt idx="447">
                        <c:v>7.4055665829413826</c:v>
                      </c:pt>
                      <c:pt idx="448">
                        <c:v>7.4238749935532447</c:v>
                      </c:pt>
                      <c:pt idx="449">
                        <c:v>7.4411095013891275</c:v>
                      </c:pt>
                      <c:pt idx="450">
                        <c:v>7.4572695505508548</c:v>
                      </c:pt>
                      <c:pt idx="451">
                        <c:v>7.4755874304691092</c:v>
                      </c:pt>
                      <c:pt idx="452">
                        <c:v>7.4928308537624293</c:v>
                      </c:pt>
                      <c:pt idx="453">
                        <c:v>7.5100772509250335</c:v>
                      </c:pt>
                      <c:pt idx="454">
                        <c:v>7.527326622982847</c:v>
                      </c:pt>
                      <c:pt idx="455">
                        <c:v>7.5445789709623723</c:v>
                      </c:pt>
                      <c:pt idx="456">
                        <c:v>7.56075575084785</c:v>
                      </c:pt>
                      <c:pt idx="457">
                        <c:v>7.5780138675987043</c:v>
                      </c:pt>
                      <c:pt idx="458">
                        <c:v>7.5963538807038846</c:v>
                      </c:pt>
                      <c:pt idx="459">
                        <c:v>7.6136181426456133</c:v>
                      </c:pt>
                      <c:pt idx="460">
                        <c:v>7.6298060956063933</c:v>
                      </c:pt>
                      <c:pt idx="461">
                        <c:v>7.6470761342910354</c:v>
                      </c:pt>
                      <c:pt idx="462">
                        <c:v>7.6643491560332082</c:v>
                      </c:pt>
                      <c:pt idx="463">
                        <c:v>7.6816251618636437</c:v>
                      </c:pt>
                      <c:pt idx="464">
                        <c:v>7.6999841888867815</c:v>
                      </c:pt>
                      <c:pt idx="465">
                        <c:v>7.7172663526566989</c:v>
                      </c:pt>
                      <c:pt idx="466">
                        <c:v>7.7334710941995235</c:v>
                      </c:pt>
                      <c:pt idx="467">
                        <c:v>7.7518396429737333</c:v>
                      </c:pt>
                      <c:pt idx="468">
                        <c:v>7.769130771587168</c:v>
                      </c:pt>
                      <c:pt idx="469">
                        <c:v>7.7853439204864108</c:v>
                      </c:pt>
                      <c:pt idx="470">
                        <c:v>7.8037220008935915</c:v>
                      </c:pt>
                      <c:pt idx="471">
                        <c:v>7.8210221036561052</c:v>
                      </c:pt>
                      <c:pt idx="472">
                        <c:v>7.8372436686401166</c:v>
                      </c:pt>
                      <c:pt idx="473">
                        <c:v>7.854549572159625</c:v>
                      </c:pt>
                      <c:pt idx="474">
                        <c:v>7.8729403768091624</c:v>
                      </c:pt>
                      <c:pt idx="475">
                        <c:v>7.8902524596041603</c:v>
                      </c:pt>
                      <c:pt idx="476">
                        <c:v>7.9064852596354749</c:v>
                      </c:pt>
                      <c:pt idx="477">
                        <c:v>7.9248856190355852</c:v>
                      </c:pt>
                      <c:pt idx="478">
                        <c:v>7.9422066977490697</c:v>
                      </c:pt>
                      <c:pt idx="479">
                        <c:v>7.9584479342842407</c:v>
                      </c:pt>
                      <c:pt idx="480">
                        <c:v>7.9768578583682279</c:v>
                      </c:pt>
                      <c:pt idx="481">
                        <c:v>7.9941879423541886</c:v>
                      </c:pt>
                      <c:pt idx="482">
                        <c:v>8.0115210301788462</c:v>
                      </c:pt>
                      <c:pt idx="483">
                        <c:v>8.0288571228836858</c:v>
                      </c:pt>
                      <c:pt idx="484">
                        <c:v>8.0461962215107317</c:v>
                      </c:pt>
                      <c:pt idx="485">
                        <c:v>8.0635383271025898</c:v>
                      </c:pt>
                      <c:pt idx="486">
                        <c:v>8.0797992829574028</c:v>
                      </c:pt>
                      <c:pt idx="487">
                        <c:v>8.0982315633537301</c:v>
                      </c:pt>
                      <c:pt idx="488">
                        <c:v>8.115582696100887</c:v>
                      </c:pt>
                      <c:pt idx="489">
                        <c:v>8.1340215739847181</c:v>
                      </c:pt>
                      <c:pt idx="490">
                        <c:v>8.1502939960621728</c:v>
                      </c:pt>
                      <c:pt idx="491">
                        <c:v>8.1676541653674164</c:v>
                      </c:pt>
                      <c:pt idx="492">
                        <c:v>8.1850173489507334</c:v>
                      </c:pt>
                      <c:pt idx="493">
                        <c:v>8.2023835478590676</c:v>
                      </c:pt>
                      <c:pt idx="494">
                        <c:v>8.2197527631398835</c:v>
                      </c:pt>
                      <c:pt idx="495">
                        <c:v>8.2371249958411941</c:v>
                      </c:pt>
                      <c:pt idx="496">
                        <c:v>8.2555863004562848</c:v>
                      </c:pt>
                      <c:pt idx="497">
                        <c:v>8.2729647598996028</c:v>
                      </c:pt>
                      <c:pt idx="498">
                        <c:v>8.2892598089565972</c:v>
                      </c:pt>
                      <c:pt idx="499">
                        <c:v>8.3077307417368882</c:v>
                      </c:pt>
                      <c:pt idx="500">
                        <c:v>8.3251182662318932</c:v>
                      </c:pt>
                      <c:pt idx="501">
                        <c:v>8.3414218166378351</c:v>
                      </c:pt>
                      <c:pt idx="502">
                        <c:v>8.3599023876313669</c:v>
                      </c:pt>
                      <c:pt idx="503">
                        <c:v>8.3772989866401364</c:v>
                      </c:pt>
                      <c:pt idx="504">
                        <c:v>8.3946986125920819</c:v>
                      </c:pt>
                      <c:pt idx="505">
                        <c:v>8.4121012665407147</c:v>
                      </c:pt>
                      <c:pt idx="506">
                        <c:v>8.4295069495401496</c:v>
                      </c:pt>
                      <c:pt idx="507">
                        <c:v>8.4458275292833651</c:v>
                      </c:pt>
                      <c:pt idx="508">
                        <c:v>8.4632390840703753</c:v>
                      </c:pt>
                      <c:pt idx="509">
                        <c:v>8.4817421833922939</c:v>
                      </c:pt>
                      <c:pt idx="510">
                        <c:v>8.4980712911516978</c:v>
                      </c:pt>
                      <c:pt idx="511">
                        <c:v>8.5154919455590772</c:v>
                      </c:pt>
                      <c:pt idx="512">
                        <c:v>8.5340047167015367</c:v>
                      </c:pt>
                      <c:pt idx="513">
                        <c:v>8.5514316326172093</c:v>
                      </c:pt>
                      <c:pt idx="514">
                        <c:v>8.5677721249381307</c:v>
                      </c:pt>
                      <c:pt idx="515">
                        <c:v>8.5862945780176023</c:v>
                      </c:pt>
                      <c:pt idx="516">
                        <c:v>8.6037306096209853</c:v>
                      </c:pt>
                      <c:pt idx="517">
                        <c:v>8.6211696819065438</c:v>
                      </c:pt>
                      <c:pt idx="518">
                        <c:v>8.6386117959349722</c:v>
                      </c:pt>
                      <c:pt idx="519">
                        <c:v>8.6560569527675675</c:v>
                      </c:pt>
                      <c:pt idx="520">
                        <c:v>8.6735051534661469</c:v>
                      </c:pt>
                      <c:pt idx="521">
                        <c:v>8.6898656070144078</c:v>
                      </c:pt>
                      <c:pt idx="522">
                        <c:v>8.7084106907113412</c:v>
                      </c:pt>
                      <c:pt idx="523">
                        <c:v>8.7258680293843955</c:v>
                      </c:pt>
                      <c:pt idx="524">
                        <c:v>8.7422370526813253</c:v>
                      </c:pt>
                      <c:pt idx="525">
                        <c:v>8.760791852151721</c:v>
                      </c:pt>
                      <c:pt idx="526">
                        <c:v>8.7782583383757746</c:v>
                      </c:pt>
                      <c:pt idx="527">
                        <c:v>8.7946359404038965</c:v>
                      </c:pt>
                      <c:pt idx="528">
                        <c:v>8.8132004658332814</c:v>
                      </c:pt>
                      <c:pt idx="529">
                        <c:v>8.8306761091998816</c:v>
                      </c:pt>
                      <c:pt idx="530">
                        <c:v>8.8470622989558496</c:v>
                      </c:pt>
                      <c:pt idx="531">
                        <c:v>8.8656365605457808</c:v>
                      </c:pt>
                      <c:pt idx="532">
                        <c:v>8.8831213706615699</c:v>
                      </c:pt>
                      <c:pt idx="533">
                        <c:v>8.9006092384978626</c:v>
                      </c:pt>
                      <c:pt idx="534">
                        <c:v>8.9181001651242955</c:v>
                      </c:pt>
                      <c:pt idx="535">
                        <c:v>8.9355941516110668</c:v>
                      </c:pt>
                      <c:pt idx="536">
                        <c:v>8.9530911990289539</c:v>
                      </c:pt>
                      <c:pt idx="537">
                        <c:v>8.9705913084493041</c:v>
                      </c:pt>
                      <c:pt idx="538">
                        <c:v>8.9891885309530331</c:v>
                      </c:pt>
                      <c:pt idx="539">
                        <c:v>9.0056007175854926</c:v>
                      </c:pt>
                      <c:pt idx="540">
                        <c:v>9.0231100194468201</c:v>
                      </c:pt>
                      <c:pt idx="541">
                        <c:v>9.0417170124462647</c:v>
                      </c:pt>
                      <c:pt idx="542">
                        <c:v>9.0581378231238485</c:v>
                      </c:pt>
                      <c:pt idx="543">
                        <c:v>9.0756563270884083</c:v>
                      </c:pt>
                      <c:pt idx="544">
                        <c:v>9.0942731008552933</c:v>
                      </c:pt>
                      <c:pt idx="545">
                        <c:v>9.1107025446460597</c:v>
                      </c:pt>
                      <c:pt idx="546">
                        <c:v>9.1282302603913799</c:v>
                      </c:pt>
                      <c:pt idx="547">
                        <c:v>9.1457610488834913</c:v>
                      </c:pt>
                      <c:pt idx="548">
                        <c:v>9.1632949111999178</c:v>
                      </c:pt>
                      <c:pt idx="549">
                        <c:v>9.1808318484187907</c:v>
                      </c:pt>
                      <c:pt idx="550">
                        <c:v>9.198371861618762</c:v>
                      </c:pt>
                      <c:pt idx="551">
                        <c:v>9.2170114972130328</c:v>
                      </c:pt>
                      <c:pt idx="552">
                        <c:v>9.2334611202796086</c:v>
                      </c:pt>
                      <c:pt idx="553">
                        <c:v>9.2510103679006512</c:v>
                      </c:pt>
                      <c:pt idx="554">
                        <c:v>9.2685626958232046</c:v>
                      </c:pt>
                      <c:pt idx="555">
                        <c:v>9.2861181051287627</c:v>
                      </c:pt>
                      <c:pt idx="556">
                        <c:v>9.3036765968994395</c:v>
                      </c:pt>
                      <c:pt idx="557">
                        <c:v>9.3223358730834249</c:v>
                      </c:pt>
                      <c:pt idx="558">
                        <c:v>9.339900725858266</c:v>
                      </c:pt>
                      <c:pt idx="559">
                        <c:v>9.3563705778315374</c:v>
                      </c:pt>
                      <c:pt idx="560">
                        <c:v>9.3750396898400208</c:v>
                      </c:pt>
                      <c:pt idx="561">
                        <c:v>9.3926138032163209</c:v>
                      </c:pt>
                      <c:pt idx="562">
                        <c:v>9.4101910056300966</c:v>
                      </c:pt>
                      <c:pt idx="563">
                        <c:v>9.4288701690776442</c:v>
                      </c:pt>
                      <c:pt idx="564">
                        <c:v>9.4464537460620921</c:v>
                      </c:pt>
                      <c:pt idx="565">
                        <c:v>9.4629411579604827</c:v>
                      </c:pt>
                      <c:pt idx="566">
                        <c:v>9.4805307273911943</c:v>
                      </c:pt>
                      <c:pt idx="567">
                        <c:v>9.4992230355608296</c:v>
                      </c:pt>
                      <c:pt idx="568">
                        <c:v>9.5157191507631165</c:v>
                      </c:pt>
                      <c:pt idx="569">
                        <c:v>9.5333180068828867</c:v>
                      </c:pt>
                      <c:pt idx="570">
                        <c:v>9.552020185741231</c:v>
                      </c:pt>
                      <c:pt idx="571">
                        <c:v>9.568525013440798</c:v>
                      </c:pt>
                      <c:pt idx="572">
                        <c:v>9.5861331660609288</c:v>
                      </c:pt>
                      <c:pt idx="573">
                        <c:v>9.6048452260381492</c:v>
                      </c:pt>
                      <c:pt idx="574">
                        <c:v>9.6224597757016692</c:v>
                      </c:pt>
                      <c:pt idx="575">
                        <c:v>9.6389762343902738</c:v>
                      </c:pt>
                      <c:pt idx="576">
                        <c:v>9.6576981859330786</c:v>
                      </c:pt>
                      <c:pt idx="577">
                        <c:v>9.6742204662656395</c:v>
                      </c:pt>
                      <c:pt idx="578">
                        <c:v>9.691847241382618</c:v>
                      </c:pt>
                      <c:pt idx="579">
                        <c:v>9.7105790949542836</c:v>
                      </c:pt>
                      <c:pt idx="580">
                        <c:v>9.727110115451822</c:v>
                      </c:pt>
                      <c:pt idx="581">
                        <c:v>9.7447462165964875</c:v>
                      </c:pt>
                      <c:pt idx="582">
                        <c:v>9.7623854286104343</c:v>
                      </c:pt>
                      <c:pt idx="583">
                        <c:v>9.7800277525913089</c:v>
                      </c:pt>
                      <c:pt idx="584">
                        <c:v>9.7976731896373739</c:v>
                      </c:pt>
                      <c:pt idx="585">
                        <c:v>9.8153217408474287</c:v>
                      </c:pt>
                      <c:pt idx="586">
                        <c:v>9.8329734073208996</c:v>
                      </c:pt>
                      <c:pt idx="587">
                        <c:v>9.8506281901577513</c:v>
                      </c:pt>
                      <c:pt idx="588">
                        <c:v>9.8682860904585734</c:v>
                      </c:pt>
                      <c:pt idx="589">
                        <c:v>9.887051026574877</c:v>
                      </c:pt>
                      <c:pt idx="590">
                        <c:v>9.9036112478572758</c:v>
                      </c:pt>
                      <c:pt idx="591">
                        <c:v>9.9212785071592222</c:v>
                      </c:pt>
                      <c:pt idx="592">
                        <c:v>9.940053390837706</c:v>
                      </c:pt>
                      <c:pt idx="593">
                        <c:v>9.9577270902098949</c:v>
                      </c:pt>
                      <c:pt idx="594">
                        <c:v>9.9742990207119977</c:v>
                      </c:pt>
                      <c:pt idx="595">
                        <c:v>9.9919787741254957</c:v>
                      </c:pt>
                      <c:pt idx="596">
                        <c:v>10.010766937637786</c:v>
                      </c:pt>
                      <c:pt idx="597">
                        <c:v>10.027347660926919</c:v>
                      </c:pt>
                      <c:pt idx="598">
                        <c:v>10.045036796527107</c:v>
                      </c:pt>
                      <c:pt idx="599">
                        <c:v>10.063834932249701</c:v>
                      </c:pt>
                      <c:pt idx="600">
                        <c:v>10.080424457661438</c:v>
                      </c:pt>
                      <c:pt idx="601">
                        <c:v>10.098122985411356</c:v>
                      </c:pt>
                      <c:pt idx="602">
                        <c:v>10.116931103935819</c:v>
                      </c:pt>
                      <c:pt idx="603">
                        <c:v>10.133529440820586</c:v>
                      </c:pt>
                      <c:pt idx="604">
                        <c:v>10.15123737069918</c:v>
                      </c:pt>
                      <c:pt idx="605">
                        <c:v>10.170055482633922</c:v>
                      </c:pt>
                      <c:pt idx="606">
                        <c:v>10.187769882272807</c:v>
                      </c:pt>
                      <c:pt idx="607">
                        <c:v>10.204379982359175</c:v>
                      </c:pt>
                      <c:pt idx="608">
                        <c:v>10.22320809832954</c:v>
                      </c:pt>
                      <c:pt idx="609">
                        <c:v>10.240931916972647</c:v>
                      </c:pt>
                      <c:pt idx="610">
                        <c:v>10.257550850407748</c:v>
                      </c:pt>
                      <c:pt idx="611">
                        <c:v>10.275280757482999</c:v>
                      </c:pt>
                      <c:pt idx="612">
                        <c:v>10.294122228725142</c:v>
                      </c:pt>
                      <c:pt idx="613">
                        <c:v>10.310750004909243</c:v>
                      </c:pt>
                      <c:pt idx="614">
                        <c:v>10.328489347491384</c:v>
                      </c:pt>
                      <c:pt idx="615">
                        <c:v>10.34734084762761</c:v>
                      </c:pt>
                      <c:pt idx="616">
                        <c:v>10.363977475975975</c:v>
                      </c:pt>
                      <c:pt idx="617">
                        <c:v>10.381726264113125</c:v>
                      </c:pt>
                      <c:pt idx="618">
                        <c:v>10.400587803825431</c:v>
                      </c:pt>
                      <c:pt idx="619">
                        <c:v>10.418343091618713</c:v>
                      </c:pt>
                      <c:pt idx="620">
                        <c:v>10.436101532474273</c:v>
                      </c:pt>
                      <c:pt idx="621">
                        <c:v>10.453863127512204</c:v>
                      </c:pt>
                      <c:pt idx="622">
                        <c:v>10.471627877853157</c:v>
                      </c:pt>
                      <c:pt idx="623">
                        <c:v>10.488285197950969</c:v>
                      </c:pt>
                      <c:pt idx="624">
                        <c:v>10.506056064882831</c:v>
                      </c:pt>
                      <c:pt idx="625">
                        <c:v>10.524941071909748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CHS_23Dec2015!$AG$27:$AG$653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0.124</c:v>
                      </c:pt>
                      <c:pt idx="1">
                        <c:v>0.26497084999999998</c:v>
                      </c:pt>
                      <c:pt idx="2">
                        <c:v>0.41088491999999999</c:v>
                      </c:pt>
                      <c:pt idx="3">
                        <c:v>0.51377898</c:v>
                      </c:pt>
                      <c:pt idx="4">
                        <c:v>0.67060411000000009</c:v>
                      </c:pt>
                      <c:pt idx="5">
                        <c:v>0.84336699999999998</c:v>
                      </c:pt>
                      <c:pt idx="6">
                        <c:v>0.99608275999999996</c:v>
                      </c:pt>
                      <c:pt idx="7">
                        <c:v>1.1897256300000001</c:v>
                      </c:pt>
                      <c:pt idx="8">
                        <c:v>1.4232472500000002</c:v>
                      </c:pt>
                      <c:pt idx="9">
                        <c:v>1.6666800900000001</c:v>
                      </c:pt>
                      <c:pt idx="10">
                        <c:v>1.90803795</c:v>
                      </c:pt>
                      <c:pt idx="11">
                        <c:v>2.1383371799999997</c:v>
                      </c:pt>
                      <c:pt idx="12">
                        <c:v>2.4054932999999998</c:v>
                      </c:pt>
                      <c:pt idx="13">
                        <c:v>2.6326448600000001</c:v>
                      </c:pt>
                      <c:pt idx="14">
                        <c:v>2.8257979199999999</c:v>
                      </c:pt>
                      <c:pt idx="15">
                        <c:v>3.0388723599999996</c:v>
                      </c:pt>
                      <c:pt idx="16">
                        <c:v>3.2637872799999998</c:v>
                      </c:pt>
                      <c:pt idx="17">
                        <c:v>3.4208419000000005</c:v>
                      </c:pt>
                      <c:pt idx="18">
                        <c:v>3.5738572799999999</c:v>
                      </c:pt>
                      <c:pt idx="19">
                        <c:v>3.7417785299999999</c:v>
                      </c:pt>
                      <c:pt idx="20">
                        <c:v>3.8767885399999997</c:v>
                      </c:pt>
                      <c:pt idx="21">
                        <c:v>3.9877967000000005</c:v>
                      </c:pt>
                      <c:pt idx="22">
                        <c:v>4.1156689000000002</c:v>
                      </c:pt>
                      <c:pt idx="23">
                        <c:v>4.2425860399999999</c:v>
                      </c:pt>
                      <c:pt idx="24">
                        <c:v>4.3285758999999997</c:v>
                      </c:pt>
                      <c:pt idx="25">
                        <c:v>4.4134975499999998</c:v>
                      </c:pt>
                      <c:pt idx="26">
                        <c:v>4.5034597999999999</c:v>
                      </c:pt>
                      <c:pt idx="27">
                        <c:v>4.5983273200000001</c:v>
                      </c:pt>
                      <c:pt idx="28">
                        <c:v>4.6652878800000002</c:v>
                      </c:pt>
                      <c:pt idx="29">
                        <c:v>4.71530454</c:v>
                      </c:pt>
                      <c:pt idx="30">
                        <c:v>4.8100915799999999</c:v>
                      </c:pt>
                      <c:pt idx="31">
                        <c:v>4.8720096000000002</c:v>
                      </c:pt>
                      <c:pt idx="32">
                        <c:v>4.8960997400000004</c:v>
                      </c:pt>
                      <c:pt idx="33">
                        <c:v>4.9659417599999998</c:v>
                      </c:pt>
                      <c:pt idx="34">
                        <c:v>5.0387449199999992</c:v>
                      </c:pt>
                      <c:pt idx="35">
                        <c:v>5.0578235600000001</c:v>
                      </c:pt>
                      <c:pt idx="36">
                        <c:v>5.0997646999999997</c:v>
                      </c:pt>
                      <c:pt idx="37">
                        <c:v>5.1486510600000006</c:v>
                      </c:pt>
                      <c:pt idx="38">
                        <c:v>5.1826117200000006</c:v>
                      </c:pt>
                      <c:pt idx="39">
                        <c:v>5.2185488200000005</c:v>
                      </c:pt>
                      <c:pt idx="40">
                        <c:v>5.2395691799999993</c:v>
                      </c:pt>
                      <c:pt idx="41">
                        <c:v>5.2893939999999997</c:v>
                      </c:pt>
                      <c:pt idx="42">
                        <c:v>5.3143689999999992</c:v>
                      </c:pt>
                      <c:pt idx="43">
                        <c:v>5.3135664999999994</c:v>
                      </c:pt>
                      <c:pt idx="44">
                        <c:v>5.3503917599999999</c:v>
                      </c:pt>
                      <c:pt idx="45">
                        <c:v>5.4031441200000003</c:v>
                      </c:pt>
                      <c:pt idx="46">
                        <c:v>5.40629866</c:v>
                      </c:pt>
                      <c:pt idx="47">
                        <c:v>5.4133677000000002</c:v>
                      </c:pt>
                      <c:pt idx="48">
                        <c:v>5.4590823800000008</c:v>
                      </c:pt>
                      <c:pt idx="49">
                        <c:v>5.4781018299999999</c:v>
                      </c:pt>
                      <c:pt idx="50">
                        <c:v>5.4732501900000008</c:v>
                      </c:pt>
                      <c:pt idx="51">
                        <c:v>5.5090126000000001</c:v>
                      </c:pt>
                      <c:pt idx="52">
                        <c:v>5.5438266</c:v>
                      </c:pt>
                      <c:pt idx="53">
                        <c:v>5.5429322000000001</c:v>
                      </c:pt>
                      <c:pt idx="54">
                        <c:v>5.5539348400000002</c:v>
                      </c:pt>
                      <c:pt idx="55">
                        <c:v>5.5748462399999994</c:v>
                      </c:pt>
                      <c:pt idx="56">
                        <c:v>5.5977892799999998</c:v>
                      </c:pt>
                      <c:pt idx="57">
                        <c:v>5.6077294599999998</c:v>
                      </c:pt>
                      <c:pt idx="58">
                        <c:v>5.6048990299999994</c:v>
                      </c:pt>
                      <c:pt idx="59">
                        <c:v>5.6446097400000008</c:v>
                      </c:pt>
                      <c:pt idx="60">
                        <c:v>5.6565741699999998</c:v>
                      </c:pt>
                      <c:pt idx="61">
                        <c:v>5.6348639000000009</c:v>
                      </c:pt>
                      <c:pt idx="62">
                        <c:v>5.6676186</c:v>
                      </c:pt>
                      <c:pt idx="63">
                        <c:v>5.7053123699999997</c:v>
                      </c:pt>
                      <c:pt idx="64">
                        <c:v>5.6934446400000001</c:v>
                      </c:pt>
                      <c:pt idx="65">
                        <c:v>5.6945036399999998</c:v>
                      </c:pt>
                      <c:pt idx="66">
                        <c:v>5.7203573099999998</c:v>
                      </c:pt>
                      <c:pt idx="67">
                        <c:v>5.7253684499999995</c:v>
                      </c:pt>
                      <c:pt idx="68">
                        <c:v>5.7313668599999996</c:v>
                      </c:pt>
                      <c:pt idx="69">
                        <c:v>5.7413191499999998</c:v>
                      </c:pt>
                      <c:pt idx="70">
                        <c:v>5.7670315199999997</c:v>
                      </c:pt>
                      <c:pt idx="71">
                        <c:v>5.7711002699999998</c:v>
                      </c:pt>
                      <c:pt idx="72">
                        <c:v>5.7681892499999998</c:v>
                      </c:pt>
                      <c:pt idx="73">
                        <c:v>5.7770811000000002</c:v>
                      </c:pt>
                      <c:pt idx="74">
                        <c:v>5.8127100399999998</c:v>
                      </c:pt>
                      <c:pt idx="75">
                        <c:v>5.80688739</c:v>
                      </c:pt>
                      <c:pt idx="76">
                        <c:v>5.7921163299999998</c:v>
                      </c:pt>
                      <c:pt idx="77">
                        <c:v>5.8306292199999996</c:v>
                      </c:pt>
                      <c:pt idx="78">
                        <c:v>5.8366569000000004</c:v>
                      </c:pt>
                      <c:pt idx="79">
                        <c:v>5.8100381200000006</c:v>
                      </c:pt>
                      <c:pt idx="80">
                        <c:v>5.84260468</c:v>
                      </c:pt>
                      <c:pt idx="81">
                        <c:v>5.8634334000000008</c:v>
                      </c:pt>
                      <c:pt idx="82">
                        <c:v>5.8516265500000006</c:v>
                      </c:pt>
                      <c:pt idx="83">
                        <c:v>5.8555525199999998</c:v>
                      </c:pt>
                      <c:pt idx="84">
                        <c:v>5.86452872</c:v>
                      </c:pt>
                      <c:pt idx="85">
                        <c:v>5.8783747299999991</c:v>
                      </c:pt>
                      <c:pt idx="86">
                        <c:v>5.8822932000000003</c:v>
                      </c:pt>
                      <c:pt idx="87">
                        <c:v>5.8734498400000001</c:v>
                      </c:pt>
                      <c:pt idx="88">
                        <c:v>5.904108120000001</c:v>
                      </c:pt>
                      <c:pt idx="89">
                        <c:v>5.9051217000000005</c:v>
                      </c:pt>
                      <c:pt idx="90">
                        <c:v>5.8785358800000003</c:v>
                      </c:pt>
                      <c:pt idx="91">
                        <c:v>5.9071469399999996</c:v>
                      </c:pt>
                      <c:pt idx="92">
                        <c:v>5.934763049999999</c:v>
                      </c:pt>
                      <c:pt idx="93">
                        <c:v>5.9180363299999996</c:v>
                      </c:pt>
                      <c:pt idx="94">
                        <c:v>5.9091949699999997</c:v>
                      </c:pt>
                      <c:pt idx="95">
                        <c:v>5.9397509699999995</c:v>
                      </c:pt>
                      <c:pt idx="96">
                        <c:v>5.9427248500000003</c:v>
                      </c:pt>
                      <c:pt idx="97">
                        <c:v>5.9299446499999995</c:v>
                      </c:pt>
                      <c:pt idx="98">
                        <c:v>5.9427624300000002</c:v>
                      </c:pt>
                      <c:pt idx="99">
                        <c:v>5.9644943999999995</c:v>
                      </c:pt>
                      <c:pt idx="100">
                        <c:v>5.9555916399999997</c:v>
                      </c:pt>
                      <c:pt idx="101">
                        <c:v>5.9506876799999997</c:v>
                      </c:pt>
                      <c:pt idx="102">
                        <c:v>5.9576505600000003</c:v>
                      </c:pt>
                      <c:pt idx="103">
                        <c:v>5.9821943799999993</c:v>
                      </c:pt>
                      <c:pt idx="104">
                        <c:v>5.9753206799999994</c:v>
                      </c:pt>
                      <c:pt idx="105">
                        <c:v>5.9557269600000007</c:v>
                      </c:pt>
                      <c:pt idx="106">
                        <c:v>5.9891061199999998</c:v>
                      </c:pt>
                      <c:pt idx="107">
                        <c:v>5.9950730400000003</c:v>
                      </c:pt>
                      <c:pt idx="108">
                        <c:v>5.9646131999999996</c:v>
                      </c:pt>
                      <c:pt idx="109">
                        <c:v>5.9930603700000002</c:v>
                      </c:pt>
                      <c:pt idx="110">
                        <c:v>6.0176287500000001</c:v>
                      </c:pt>
                      <c:pt idx="111">
                        <c:v>5.9960812800000003</c:v>
                      </c:pt>
                      <c:pt idx="112">
                        <c:v>5.9940614499999993</c:v>
                      </c:pt>
                      <c:pt idx="113">
                        <c:v>6.0039479999999994</c:v>
                      </c:pt>
                      <c:pt idx="114">
                        <c:v>6.0157336800000003</c:v>
                      </c:pt>
                      <c:pt idx="115">
                        <c:v>6.01573504</c:v>
                      </c:pt>
                      <c:pt idx="116">
                        <c:v>6.00395784</c:v>
                      </c:pt>
                      <c:pt idx="117">
                        <c:v>6.0324199200000006</c:v>
                      </c:pt>
                      <c:pt idx="118">
                        <c:v>6.0343800000000005</c:v>
                      </c:pt>
                      <c:pt idx="119">
                        <c:v>6.0167183199999998</c:v>
                      </c:pt>
                      <c:pt idx="120">
                        <c:v>6.0304502399999995</c:v>
                      </c:pt>
                      <c:pt idx="121">
                        <c:v>6.0559459999999996</c:v>
                      </c:pt>
                      <c:pt idx="122">
                        <c:v>6.0392690399999998</c:v>
                      </c:pt>
                      <c:pt idx="123">
                        <c:v>6.0235776000000003</c:v>
                      </c:pt>
                      <c:pt idx="124">
                        <c:v>6.0549424799999993</c:v>
                      </c:pt>
                      <c:pt idx="125">
                        <c:v>6.0568943999999991</c:v>
                      </c:pt>
                      <c:pt idx="126">
                        <c:v>6.0353272799999997</c:v>
                      </c:pt>
                      <c:pt idx="127">
                        <c:v>6.0558965599999999</c:v>
                      </c:pt>
                      <c:pt idx="128">
                        <c:v>6.0764588000000002</c:v>
                      </c:pt>
                      <c:pt idx="129">
                        <c:v>6.0588158399999994</c:v>
                      </c:pt>
                      <c:pt idx="130">
                        <c:v>6.0597846400000002</c:v>
                      </c:pt>
                      <c:pt idx="131">
                        <c:v>6.0637520899999995</c:v>
                      </c:pt>
                      <c:pt idx="132">
                        <c:v>6.0842364</c:v>
                      </c:pt>
                      <c:pt idx="133">
                        <c:v>6.0842208000000007</c:v>
                      </c:pt>
                      <c:pt idx="134">
                        <c:v>6.0636534399999995</c:v>
                      </c:pt>
                      <c:pt idx="135">
                        <c:v>6.0939111599999993</c:v>
                      </c:pt>
                      <c:pt idx="136">
                        <c:v>6.0929769599999997</c:v>
                      </c:pt>
                      <c:pt idx="137">
                        <c:v>6.0626356800000005</c:v>
                      </c:pt>
                      <c:pt idx="138">
                        <c:v>6.0870097599999999</c:v>
                      </c:pt>
                      <c:pt idx="139">
                        <c:v>6.1085664800000004</c:v>
                      </c:pt>
                      <c:pt idx="140">
                        <c:v>6.0861202499999996</c:v>
                      </c:pt>
                      <c:pt idx="141">
                        <c:v>6.0879945599999994</c:v>
                      </c:pt>
                      <c:pt idx="142">
                        <c:v>6.1045905600000001</c:v>
                      </c:pt>
                      <c:pt idx="143">
                        <c:v>6.1006596000000002</c:v>
                      </c:pt>
                      <c:pt idx="144">
                        <c:v>6.0986836799999997</c:v>
                      </c:pt>
                      <c:pt idx="145">
                        <c:v>6.0918236799999992</c:v>
                      </c:pt>
                      <c:pt idx="146">
                        <c:v>6.1152439200000002</c:v>
                      </c:pt>
                      <c:pt idx="147">
                        <c:v>6.1122890400000003</c:v>
                      </c:pt>
                      <c:pt idx="148">
                        <c:v>6.0917596000000005</c:v>
                      </c:pt>
                      <c:pt idx="149">
                        <c:v>6.1024762400000006</c:v>
                      </c:pt>
                      <c:pt idx="150">
                        <c:v>6.1249019999999996</c:v>
                      </c:pt>
                      <c:pt idx="151">
                        <c:v>6.1121869599999998</c:v>
                      </c:pt>
                      <c:pt idx="152">
                        <c:v>6.0955727199999998</c:v>
                      </c:pt>
                      <c:pt idx="153">
                        <c:v>6.1277435999999996</c:v>
                      </c:pt>
                      <c:pt idx="154">
                        <c:v>6.1277140799999996</c:v>
                      </c:pt>
                      <c:pt idx="155">
                        <c:v>6.1072033599999997</c:v>
                      </c:pt>
                      <c:pt idx="156">
                        <c:v>6.1247287199999993</c:v>
                      </c:pt>
                      <c:pt idx="157">
                        <c:v>6.1461478400000003</c:v>
                      </c:pt>
                      <c:pt idx="158">
                        <c:v>6.1227187999999995</c:v>
                      </c:pt>
                      <c:pt idx="159">
                        <c:v>6.1178152799999994</c:v>
                      </c:pt>
                      <c:pt idx="160">
                        <c:v>6.1275931200000002</c:v>
                      </c:pt>
                      <c:pt idx="161">
                        <c:v>6.1372416799999998</c:v>
                      </c:pt>
                      <c:pt idx="162">
                        <c:v>6.1323372000000003</c:v>
                      </c:pt>
                      <c:pt idx="163">
                        <c:v>6.1167828000000002</c:v>
                      </c:pt>
                      <c:pt idx="164">
                        <c:v>6.1439565600000003</c:v>
                      </c:pt>
                      <c:pt idx="165">
                        <c:v>6.1517102399999999</c:v>
                      </c:pt>
                      <c:pt idx="166">
                        <c:v>6.1196095799999997</c:v>
                      </c:pt>
                      <c:pt idx="167">
                        <c:v>6.1360614400000006</c:v>
                      </c:pt>
                      <c:pt idx="168">
                        <c:v>6.1593827999999995</c:v>
                      </c:pt>
                      <c:pt idx="169">
                        <c:v>6.1370263500000002</c:v>
                      </c:pt>
                      <c:pt idx="170">
                        <c:v>6.1271982400000002</c:v>
                      </c:pt>
                      <c:pt idx="171">
                        <c:v>6.1514812799999996</c:v>
                      </c:pt>
                      <c:pt idx="172">
                        <c:v>6.1495601100000004</c:v>
                      </c:pt>
                      <c:pt idx="173">
                        <c:v>6.1348716000000003</c:v>
                      </c:pt>
                      <c:pt idx="174">
                        <c:v>6.1377511199999999</c:v>
                      </c:pt>
                      <c:pt idx="175">
                        <c:v>6.1552738800000002</c:v>
                      </c:pt>
                      <c:pt idx="176">
                        <c:v>6.1474572499999995</c:v>
                      </c:pt>
                      <c:pt idx="177">
                        <c:v>6.1347840099999997</c:v>
                      </c:pt>
                      <c:pt idx="178">
                        <c:v>6.1464048599999996</c:v>
                      </c:pt>
                      <c:pt idx="179">
                        <c:v>6.1725932999999999</c:v>
                      </c:pt>
                      <c:pt idx="180">
                        <c:v>6.1579785999999999</c:v>
                      </c:pt>
                      <c:pt idx="181">
                        <c:v>6.1346282100000007</c:v>
                      </c:pt>
                      <c:pt idx="182">
                        <c:v>6.1637175600000003</c:v>
                      </c:pt>
                      <c:pt idx="183">
                        <c:v>6.1646434999999995</c:v>
                      </c:pt>
                      <c:pt idx="184">
                        <c:v>6.1354786499999996</c:v>
                      </c:pt>
                      <c:pt idx="185">
                        <c:v>6.1548475799999993</c:v>
                      </c:pt>
                      <c:pt idx="186">
                        <c:v>6.1771844399999996</c:v>
                      </c:pt>
                      <c:pt idx="187">
                        <c:v>6.1537883099999995</c:v>
                      </c:pt>
                      <c:pt idx="188">
                        <c:v>6.1566534700000011</c:v>
                      </c:pt>
                      <c:pt idx="189">
                        <c:v>6.1615205800000004</c:v>
                      </c:pt>
                      <c:pt idx="190">
                        <c:v>6.1672284000000008</c:v>
                      </c:pt>
                      <c:pt idx="191">
                        <c:v>6.1642717399999993</c:v>
                      </c:pt>
                      <c:pt idx="192">
                        <c:v>6.1526548600000002</c:v>
                      </c:pt>
                      <c:pt idx="193">
                        <c:v>6.1748369100000007</c:v>
                      </c:pt>
                      <c:pt idx="194">
                        <c:v>6.1767246999999994</c:v>
                      </c:pt>
                      <c:pt idx="195">
                        <c:v>6.1525149999999993</c:v>
                      </c:pt>
                      <c:pt idx="196">
                        <c:v>6.1620915299999997</c:v>
                      </c:pt>
                      <c:pt idx="197">
                        <c:v>6.1872251600000006</c:v>
                      </c:pt>
                      <c:pt idx="198">
                        <c:v>6.1659301400000004</c:v>
                      </c:pt>
                      <c:pt idx="199">
                        <c:v>6.1503875200000007</c:v>
                      </c:pt>
                      <c:pt idx="200">
                        <c:v>6.1784141999999997</c:v>
                      </c:pt>
                      <c:pt idx="201">
                        <c:v>6.1773930799999999</c:v>
                      </c:pt>
                      <c:pt idx="202">
                        <c:v>6.1570163600000001</c:v>
                      </c:pt>
                      <c:pt idx="203">
                        <c:v>6.1714165799999998</c:v>
                      </c:pt>
                      <c:pt idx="204">
                        <c:v>6.1869066999999998</c:v>
                      </c:pt>
                      <c:pt idx="205">
                        <c:v>6.1713740000000001</c:v>
                      </c:pt>
                      <c:pt idx="206">
                        <c:v>6.1626160800000003</c:v>
                      </c:pt>
                      <c:pt idx="207">
                        <c:v>6.17223334</c:v>
                      </c:pt>
                      <c:pt idx="208">
                        <c:v>6.18474754</c:v>
                      </c:pt>
                      <c:pt idx="209">
                        <c:v>6.17502408</c:v>
                      </c:pt>
                      <c:pt idx="210">
                        <c:v>6.1556385000000002</c:v>
                      </c:pt>
                      <c:pt idx="211">
                        <c:v>6.1923067200000004</c:v>
                      </c:pt>
                      <c:pt idx="212">
                        <c:v>6.1903152600000002</c:v>
                      </c:pt>
                      <c:pt idx="213">
                        <c:v>6.1603095400000001</c:v>
                      </c:pt>
                      <c:pt idx="214">
                        <c:v>6.1766746999999995</c:v>
                      </c:pt>
                      <c:pt idx="215">
                        <c:v>6.1997939999999998</c:v>
                      </c:pt>
                      <c:pt idx="216">
                        <c:v>6.1775249199999998</c:v>
                      </c:pt>
                      <c:pt idx="217">
                        <c:v>6.1707089600000007</c:v>
                      </c:pt>
                      <c:pt idx="218">
                        <c:v>6.1831993199999991</c:v>
                      </c:pt>
                      <c:pt idx="219">
                        <c:v>6.1860346000000002</c:v>
                      </c:pt>
                      <c:pt idx="220">
                        <c:v>6.1753600000000004</c:v>
                      </c:pt>
                      <c:pt idx="221">
                        <c:v>6.17240652</c:v>
                      </c:pt>
                      <c:pt idx="222">
                        <c:v>6.1906744400000004</c:v>
                      </c:pt>
                      <c:pt idx="223">
                        <c:v>6.1877187200000003</c:v>
                      </c:pt>
                      <c:pt idx="224">
                        <c:v>6.1693994599999993</c:v>
                      </c:pt>
                      <c:pt idx="225">
                        <c:v>6.1779527999999999</c:v>
                      </c:pt>
                      <c:pt idx="226">
                        <c:v>6.2000620800000004</c:v>
                      </c:pt>
                      <c:pt idx="227">
                        <c:v>6.1817490599999996</c:v>
                      </c:pt>
                      <c:pt idx="228">
                        <c:v>6.1594590400000007</c:v>
                      </c:pt>
                      <c:pt idx="229">
                        <c:v>6.1854132000000002</c:v>
                      </c:pt>
                      <c:pt idx="230">
                        <c:v>6.1883034400000003</c:v>
                      </c:pt>
                      <c:pt idx="231">
                        <c:v>6.1583810999999997</c:v>
                      </c:pt>
                      <c:pt idx="232">
                        <c:v>6.1775167</c:v>
                      </c:pt>
                      <c:pt idx="233">
                        <c:v>6.1929225600000004</c:v>
                      </c:pt>
                      <c:pt idx="234">
                        <c:v>6.17841606</c:v>
                      </c:pt>
                      <c:pt idx="235">
                        <c:v>6.1783516899999995</c:v>
                      </c:pt>
                      <c:pt idx="236">
                        <c:v>6.182136400000001</c:v>
                      </c:pt>
                      <c:pt idx="237">
                        <c:v>6.1945792199999996</c:v>
                      </c:pt>
                      <c:pt idx="238">
                        <c:v>6.1906630499999995</c:v>
                      </c:pt>
                      <c:pt idx="239">
                        <c:v>6.1694341799999997</c:v>
                      </c:pt>
                      <c:pt idx="240">
                        <c:v>6.2011060799999997</c:v>
                      </c:pt>
                      <c:pt idx="241">
                        <c:v>6.1991773199999995</c:v>
                      </c:pt>
                      <c:pt idx="242">
                        <c:v>6.1653940699999996</c:v>
                      </c:pt>
                      <c:pt idx="243">
                        <c:v>6.1845538200000005</c:v>
                      </c:pt>
                      <c:pt idx="244">
                        <c:v>6.2056935600000003</c:v>
                      </c:pt>
                      <c:pt idx="245">
                        <c:v>6.1844167600000004</c:v>
                      </c:pt>
                      <c:pt idx="246">
                        <c:v>6.17858325</c:v>
                      </c:pt>
                      <c:pt idx="247">
                        <c:v>6.1920275999999994</c:v>
                      </c:pt>
                      <c:pt idx="248">
                        <c:v>6.1957339299999994</c:v>
                      </c:pt>
                      <c:pt idx="249">
                        <c:v>6.1841388000000004</c:v>
                      </c:pt>
                      <c:pt idx="250">
                        <c:v>6.1841329199999997</c:v>
                      </c:pt>
                      <c:pt idx="251">
                        <c:v>6.1974372000000004</c:v>
                      </c:pt>
                      <c:pt idx="252">
                        <c:v>6.1887904000000002</c:v>
                      </c:pt>
                      <c:pt idx="253">
                        <c:v>6.1791219600000007</c:v>
                      </c:pt>
                      <c:pt idx="254">
                        <c:v>6.1837841500000001</c:v>
                      </c:pt>
                      <c:pt idx="255">
                        <c:v>6.2029631199999997</c:v>
                      </c:pt>
                      <c:pt idx="256">
                        <c:v>6.1904186399999999</c:v>
                      </c:pt>
                      <c:pt idx="257">
                        <c:v>6.1730830000000001</c:v>
                      </c:pt>
                      <c:pt idx="258">
                        <c:v>6.20177712</c:v>
                      </c:pt>
                      <c:pt idx="259">
                        <c:v>6.2007422399999994</c:v>
                      </c:pt>
                      <c:pt idx="260">
                        <c:v>6.1671820200000003</c:v>
                      </c:pt>
                      <c:pt idx="261">
                        <c:v>6.1919639599999998</c:v>
                      </c:pt>
                      <c:pt idx="262">
                        <c:v>6.2091360000000009</c:v>
                      </c:pt>
                      <c:pt idx="263">
                        <c:v>6.1870223200000005</c:v>
                      </c:pt>
                      <c:pt idx="264">
                        <c:v>6.1879048000000001</c:v>
                      </c:pt>
                      <c:pt idx="265">
                        <c:v>6.1945329600000001</c:v>
                      </c:pt>
                      <c:pt idx="266">
                        <c:v>6.2011585599999997</c:v>
                      </c:pt>
                      <c:pt idx="267">
                        <c:v>6.2001224000000006</c:v>
                      </c:pt>
                      <c:pt idx="268">
                        <c:v>6.1856848799999993</c:v>
                      </c:pt>
                      <c:pt idx="269">
                        <c:v>6.2143204400000007</c:v>
                      </c:pt>
                      <c:pt idx="270">
                        <c:v>6.2104108</c:v>
                      </c:pt>
                      <c:pt idx="271">
                        <c:v>6.1864101600000003</c:v>
                      </c:pt>
                      <c:pt idx="272">
                        <c:v>6.2006812</c:v>
                      </c:pt>
                      <c:pt idx="273">
                        <c:v>6.2207507999999994</c:v>
                      </c:pt>
                      <c:pt idx="274">
                        <c:v>6.1966944000000002</c:v>
                      </c:pt>
                      <c:pt idx="275">
                        <c:v>6.1822719199999998</c:v>
                      </c:pt>
                      <c:pt idx="276">
                        <c:v>6.2052012699999999</c:v>
                      </c:pt>
                      <c:pt idx="277">
                        <c:v>6.2069652</c:v>
                      </c:pt>
                      <c:pt idx="278">
                        <c:v>6.1839464400000006</c:v>
                      </c:pt>
                      <c:pt idx="279">
                        <c:v>6.1934861799999998</c:v>
                      </c:pt>
                      <c:pt idx="280">
                        <c:v>6.2114906399999992</c:v>
                      </c:pt>
                      <c:pt idx="281">
                        <c:v>6.2056745199999996</c:v>
                      </c:pt>
                      <c:pt idx="282">
                        <c:v>6.2018349400000004</c:v>
                      </c:pt>
                      <c:pt idx="283">
                        <c:v>6.2045503200000001</c:v>
                      </c:pt>
                      <c:pt idx="284">
                        <c:v>6.2197401999999995</c:v>
                      </c:pt>
                      <c:pt idx="285">
                        <c:v>6.2111267099999994</c:v>
                      </c:pt>
                      <c:pt idx="286">
                        <c:v>6.1890246000000007</c:v>
                      </c:pt>
                      <c:pt idx="287">
                        <c:v>6.2147046000000001</c:v>
                      </c:pt>
                      <c:pt idx="288">
                        <c:v>6.2155705999999995</c:v>
                      </c:pt>
                      <c:pt idx="289">
                        <c:v>6.1840688699999999</c:v>
                      </c:pt>
                      <c:pt idx="290">
                        <c:v>6.2010874400000002</c:v>
                      </c:pt>
                      <c:pt idx="291">
                        <c:v>6.2238861199999995</c:v>
                      </c:pt>
                      <c:pt idx="292">
                        <c:v>6.1981184100000002</c:v>
                      </c:pt>
                      <c:pt idx="293">
                        <c:v>6.1970132400000004</c:v>
                      </c:pt>
                      <c:pt idx="294">
                        <c:v>6.2160529800000006</c:v>
                      </c:pt>
                      <c:pt idx="295">
                        <c:v>6.2131036000000002</c:v>
                      </c:pt>
                      <c:pt idx="296">
                        <c:v>6.2091369200000006</c:v>
                      </c:pt>
                      <c:pt idx="297">
                        <c:v>6.1957754399999994</c:v>
                      </c:pt>
                      <c:pt idx="298">
                        <c:v>6.2128313500000001</c:v>
                      </c:pt>
                      <c:pt idx="299">
                        <c:v>6.2126747199999999</c:v>
                      </c:pt>
                      <c:pt idx="300">
                        <c:v>6.1945577800000002</c:v>
                      </c:pt>
                      <c:pt idx="301">
                        <c:v>6.1992286399999994</c:v>
                      </c:pt>
                      <c:pt idx="302">
                        <c:v>6.2238855900000001</c:v>
                      </c:pt>
                      <c:pt idx="303">
                        <c:v>6.1999997499999999</c:v>
                      </c:pt>
                      <c:pt idx="304">
                        <c:v>6.1884909599999993</c:v>
                      </c:pt>
                      <c:pt idx="305">
                        <c:v>6.2112335700000001</c:v>
                      </c:pt>
                      <c:pt idx="306">
                        <c:v>6.2054330799999997</c:v>
                      </c:pt>
                      <c:pt idx="307">
                        <c:v>6.1834670200000001</c:v>
                      </c:pt>
                      <c:pt idx="308">
                        <c:v>6.1995419999999992</c:v>
                      </c:pt>
                      <c:pt idx="309">
                        <c:v>6.2165619100000002</c:v>
                      </c:pt>
                      <c:pt idx="310">
                        <c:v>6.1993566600000003</c:v>
                      </c:pt>
                      <c:pt idx="311">
                        <c:v>6.1935612900000008</c:v>
                      </c:pt>
                      <c:pt idx="312">
                        <c:v>6.1973348399999999</c:v>
                      </c:pt>
                      <c:pt idx="313">
                        <c:v>6.2057265999999993</c:v>
                      </c:pt>
                      <c:pt idx="314">
                        <c:v>6.1999320300000003</c:v>
                      </c:pt>
                      <c:pt idx="315">
                        <c:v>6.17710896</c:v>
                      </c:pt>
                      <c:pt idx="316">
                        <c:v>6.2016416699999999</c:v>
                      </c:pt>
                      <c:pt idx="317">
                        <c:v>6.2025608600000002</c:v>
                      </c:pt>
                      <c:pt idx="318">
                        <c:v>6.1739870399999992</c:v>
                      </c:pt>
                      <c:pt idx="319">
                        <c:v>6.1880667999999996</c:v>
                      </c:pt>
                      <c:pt idx="320">
                        <c:v>6.2079654799999995</c:v>
                      </c:pt>
                      <c:pt idx="321">
                        <c:v>6.1813016999999997</c:v>
                      </c:pt>
                      <c:pt idx="322">
                        <c:v>6.1726052699999991</c:v>
                      </c:pt>
                      <c:pt idx="323">
                        <c:v>6.19723764</c:v>
                      </c:pt>
                      <c:pt idx="324">
                        <c:v>6.1942956000000002</c:v>
                      </c:pt>
                      <c:pt idx="325">
                        <c:v>6.1846519899999999</c:v>
                      </c:pt>
                      <c:pt idx="326">
                        <c:v>6.1846215200000003</c:v>
                      </c:pt>
                      <c:pt idx="327">
                        <c:v>6.2044297200000003</c:v>
                      </c:pt>
                      <c:pt idx="328">
                        <c:v>6.1976963999999999</c:v>
                      </c:pt>
                      <c:pt idx="329">
                        <c:v>6.1833197399999991</c:v>
                      </c:pt>
                      <c:pt idx="330">
                        <c:v>6.1880248799999995</c:v>
                      </c:pt>
                      <c:pt idx="331">
                        <c:v>6.2097120800000001</c:v>
                      </c:pt>
                      <c:pt idx="332">
                        <c:v>6.1953394199999998</c:v>
                      </c:pt>
                      <c:pt idx="333">
                        <c:v>6.1753556999999999</c:v>
                      </c:pt>
                      <c:pt idx="334">
                        <c:v>6.2027783999999997</c:v>
                      </c:pt>
                      <c:pt idx="335">
                        <c:v>6.2016645599999993</c:v>
                      </c:pt>
                      <c:pt idx="336">
                        <c:v>6.1693860300000001</c:v>
                      </c:pt>
                      <c:pt idx="337">
                        <c:v>6.1919982399999993</c:v>
                      </c:pt>
                      <c:pt idx="338">
                        <c:v>6.2051419500000007</c:v>
                      </c:pt>
                      <c:pt idx="339">
                        <c:v>6.1861205999999997</c:v>
                      </c:pt>
                      <c:pt idx="340">
                        <c:v>6.1869656599999994</c:v>
                      </c:pt>
                      <c:pt idx="341">
                        <c:v>6.1944945799999998</c:v>
                      </c:pt>
                      <c:pt idx="342">
                        <c:v>6.1971625499999998</c:v>
                      </c:pt>
                      <c:pt idx="343">
                        <c:v>6.1894970000000002</c:v>
                      </c:pt>
                      <c:pt idx="344">
                        <c:v>6.1743383000000005</c:v>
                      </c:pt>
                      <c:pt idx="345">
                        <c:v>6.1977958700000002</c:v>
                      </c:pt>
                      <c:pt idx="346">
                        <c:v>6.2005911399999993</c:v>
                      </c:pt>
                      <c:pt idx="347">
                        <c:v>6.1749809400000002</c:v>
                      </c:pt>
                      <c:pt idx="348">
                        <c:v>6.1861474999999997</c:v>
                      </c:pt>
                      <c:pt idx="349">
                        <c:v>6.2049953000000002</c:v>
                      </c:pt>
                      <c:pt idx="350">
                        <c:v>6.1907259799999999</c:v>
                      </c:pt>
                      <c:pt idx="351">
                        <c:v>6.1792276199999998</c:v>
                      </c:pt>
                      <c:pt idx="352">
                        <c:v>6.2046069399999997</c:v>
                      </c:pt>
                      <c:pt idx="353">
                        <c:v>6.2036208399999992</c:v>
                      </c:pt>
                      <c:pt idx="354">
                        <c:v>6.1874074200000004</c:v>
                      </c:pt>
                      <c:pt idx="355">
                        <c:v>6.1920181200000002</c:v>
                      </c:pt>
                      <c:pt idx="356">
                        <c:v>6.2088881100000002</c:v>
                      </c:pt>
                      <c:pt idx="357">
                        <c:v>6.1983389999999998</c:v>
                      </c:pt>
                      <c:pt idx="358">
                        <c:v>6.1888673999999995</c:v>
                      </c:pt>
                      <c:pt idx="359">
                        <c:v>6.1887598500000003</c:v>
                      </c:pt>
                      <c:pt idx="360">
                        <c:v>6.2102642800000005</c:v>
                      </c:pt>
                      <c:pt idx="361">
                        <c:v>6.1970251200000002</c:v>
                      </c:pt>
                      <c:pt idx="362">
                        <c:v>6.1761865499999997</c:v>
                      </c:pt>
                      <c:pt idx="363">
                        <c:v>6.2005731000000006</c:v>
                      </c:pt>
                      <c:pt idx="364">
                        <c:v>6.2042294299999998</c:v>
                      </c:pt>
                      <c:pt idx="365">
                        <c:v>6.1711566899999992</c:v>
                      </c:pt>
                      <c:pt idx="366">
                        <c:v>6.1879980400000001</c:v>
                      </c:pt>
                      <c:pt idx="367">
                        <c:v>6.2010676699999996</c:v>
                      </c:pt>
                      <c:pt idx="368">
                        <c:v>6.1755412500000002</c:v>
                      </c:pt>
                      <c:pt idx="369">
                        <c:v>6.1791969399999997</c:v>
                      </c:pt>
                      <c:pt idx="370">
                        <c:v>6.18762144</c:v>
                      </c:pt>
                      <c:pt idx="371">
                        <c:v>6.1865035199999996</c:v>
                      </c:pt>
                      <c:pt idx="372">
                        <c:v>6.1845107499999994</c:v>
                      </c:pt>
                      <c:pt idx="373">
                        <c:v>6.1741199</c:v>
                      </c:pt>
                      <c:pt idx="374">
                        <c:v>6.1965110999999995</c:v>
                      </c:pt>
                      <c:pt idx="375">
                        <c:v>6.1935764400000002</c:v>
                      </c:pt>
                      <c:pt idx="376">
                        <c:v>6.1719086800000005</c:v>
                      </c:pt>
                      <c:pt idx="377">
                        <c:v>6.1830099900000004</c:v>
                      </c:pt>
                      <c:pt idx="378">
                        <c:v>6.2063882500000007</c:v>
                      </c:pt>
                      <c:pt idx="379">
                        <c:v>6.1894260000000001</c:v>
                      </c:pt>
                      <c:pt idx="380">
                        <c:v>6.1695194399999993</c:v>
                      </c:pt>
                      <c:pt idx="381">
                        <c:v>6.1957044899999998</c:v>
                      </c:pt>
                      <c:pt idx="382">
                        <c:v>6.1937759200000002</c:v>
                      </c:pt>
                      <c:pt idx="383">
                        <c:v>6.1673056499999994</c:v>
                      </c:pt>
                      <c:pt idx="384">
                        <c:v>6.1812736500000005</c:v>
                      </c:pt>
                      <c:pt idx="385">
                        <c:v>6.2009337800000006</c:v>
                      </c:pt>
                      <c:pt idx="386">
                        <c:v>6.1811090599999998</c:v>
                      </c:pt>
                      <c:pt idx="387">
                        <c:v>6.1818656900000004</c:v>
                      </c:pt>
                      <c:pt idx="388">
                        <c:v>6.1799392800000001</c:v>
                      </c:pt>
                      <c:pt idx="389">
                        <c:v>6.1882641999999999</c:v>
                      </c:pt>
                      <c:pt idx="390">
                        <c:v>6.1824538899999997</c:v>
                      </c:pt>
                      <c:pt idx="391">
                        <c:v>6.1570878599999999</c:v>
                      </c:pt>
                      <c:pt idx="392">
                        <c:v>6.1879094200000004</c:v>
                      </c:pt>
                      <c:pt idx="393">
                        <c:v>6.1886617499999996</c:v>
                      </c:pt>
                      <c:pt idx="394">
                        <c:v>6.1558099000000004</c:v>
                      </c:pt>
                      <c:pt idx="395">
                        <c:v>6.1772454200000002</c:v>
                      </c:pt>
                      <c:pt idx="396">
                        <c:v>6.1976703199999994</c:v>
                      </c:pt>
                      <c:pt idx="397">
                        <c:v>6.1779455199999997</c:v>
                      </c:pt>
                      <c:pt idx="398">
                        <c:v>6.1750172399999999</c:v>
                      </c:pt>
                      <c:pt idx="399">
                        <c:v>6.1851978000000001</c:v>
                      </c:pt>
                      <c:pt idx="400">
                        <c:v>6.1803302600000007</c:v>
                      </c:pt>
                      <c:pt idx="401">
                        <c:v>6.1708502099999993</c:v>
                      </c:pt>
                      <c:pt idx="402">
                        <c:v>6.1623747</c:v>
                      </c:pt>
                      <c:pt idx="403">
                        <c:v>6.1827751999999991</c:v>
                      </c:pt>
                      <c:pt idx="404">
                        <c:v>6.1761049800000007</c:v>
                      </c:pt>
                      <c:pt idx="405">
                        <c:v>6.1582785600000003</c:v>
                      </c:pt>
                      <c:pt idx="406">
                        <c:v>6.16464064</c:v>
                      </c:pt>
                      <c:pt idx="407">
                        <c:v>6.1832211300000006</c:v>
                      </c:pt>
                      <c:pt idx="408">
                        <c:v>6.1654017000000003</c:v>
                      </c:pt>
                      <c:pt idx="409">
                        <c:v>6.1437173700000001</c:v>
                      </c:pt>
                      <c:pt idx="410">
                        <c:v>6.1773094000000004</c:v>
                      </c:pt>
                      <c:pt idx="411">
                        <c:v>6.1762518000000002</c:v>
                      </c:pt>
                      <c:pt idx="412">
                        <c:v>6.1471017999999997</c:v>
                      </c:pt>
                      <c:pt idx="413">
                        <c:v>6.1600597500000003</c:v>
                      </c:pt>
                      <c:pt idx="414">
                        <c:v>6.1758807000000004</c:v>
                      </c:pt>
                      <c:pt idx="415">
                        <c:v>6.1542803400000006</c:v>
                      </c:pt>
                      <c:pt idx="416">
                        <c:v>6.1596948600000001</c:v>
                      </c:pt>
                      <c:pt idx="417">
                        <c:v>6.1652391000000009</c:v>
                      </c:pt>
                      <c:pt idx="418">
                        <c:v>6.1697818599999996</c:v>
                      </c:pt>
                      <c:pt idx="419">
                        <c:v>6.1658587199999992</c:v>
                      </c:pt>
                      <c:pt idx="420">
                        <c:v>6.1508734199999999</c:v>
                      </c:pt>
                      <c:pt idx="421">
                        <c:v>6.1759363800000004</c:v>
                      </c:pt>
                      <c:pt idx="422">
                        <c:v>6.177608639999999</c:v>
                      </c:pt>
                      <c:pt idx="423">
                        <c:v>6.1467103999999999</c:v>
                      </c:pt>
                      <c:pt idx="424">
                        <c:v>6.1624369000000003</c:v>
                      </c:pt>
                      <c:pt idx="425">
                        <c:v>6.1818861599999995</c:v>
                      </c:pt>
                      <c:pt idx="426">
                        <c:v>6.15938973</c:v>
                      </c:pt>
                      <c:pt idx="427">
                        <c:v>6.1490141899999999</c:v>
                      </c:pt>
                      <c:pt idx="428">
                        <c:v>6.1675892000000001</c:v>
                      </c:pt>
                      <c:pt idx="429">
                        <c:v>6.1627378400000001</c:v>
                      </c:pt>
                      <c:pt idx="430">
                        <c:v>6.1486406599999999</c:v>
                      </c:pt>
                      <c:pt idx="431">
                        <c:v>6.1532374399999998</c:v>
                      </c:pt>
                      <c:pt idx="432">
                        <c:v>6.1670102399999998</c:v>
                      </c:pt>
                      <c:pt idx="433">
                        <c:v>6.15943445</c:v>
                      </c:pt>
                      <c:pt idx="434">
                        <c:v>6.1472734999999998</c:v>
                      </c:pt>
                      <c:pt idx="435">
                        <c:v>6.1517338299999995</c:v>
                      </c:pt>
                      <c:pt idx="436">
                        <c:v>6.1674227300000002</c:v>
                      </c:pt>
                      <c:pt idx="437">
                        <c:v>6.1543355200000001</c:v>
                      </c:pt>
                      <c:pt idx="438">
                        <c:v>6.1271694000000005</c:v>
                      </c:pt>
                      <c:pt idx="439">
                        <c:v>6.1595913599999994</c:v>
                      </c:pt>
                      <c:pt idx="440">
                        <c:v>6.1613869799999996</c:v>
                      </c:pt>
                      <c:pt idx="441">
                        <c:v>6.1295845800000004</c:v>
                      </c:pt>
                      <c:pt idx="442">
                        <c:v>6.1452589199999998</c:v>
                      </c:pt>
                      <c:pt idx="443">
                        <c:v>6.1693571399999998</c:v>
                      </c:pt>
                      <c:pt idx="444">
                        <c:v>6.1450674000000003</c:v>
                      </c:pt>
                      <c:pt idx="445">
                        <c:v>6.1467298100000001</c:v>
                      </c:pt>
                      <c:pt idx="446">
                        <c:v>6.1550250599999998</c:v>
                      </c:pt>
                      <c:pt idx="447">
                        <c:v>6.15489336</c:v>
                      </c:pt>
                      <c:pt idx="448">
                        <c:v>6.1537666</c:v>
                      </c:pt>
                      <c:pt idx="449">
                        <c:v>6.1415666399999997</c:v>
                      </c:pt>
                      <c:pt idx="450">
                        <c:v>6.1628495999999995</c:v>
                      </c:pt>
                      <c:pt idx="451">
                        <c:v>6.1635767399999999</c:v>
                      </c:pt>
                      <c:pt idx="452">
                        <c:v>6.1346797200000003</c:v>
                      </c:pt>
                      <c:pt idx="453">
                        <c:v>6.1419706500000002</c:v>
                      </c:pt>
                      <c:pt idx="454">
                        <c:v>6.1650260300000008</c:v>
                      </c:pt>
                      <c:pt idx="455">
                        <c:v>6.1426339199999997</c:v>
                      </c:pt>
                      <c:pt idx="456">
                        <c:v>6.1286598000000003</c:v>
                      </c:pt>
                      <c:pt idx="457">
                        <c:v>6.1572668400000001</c:v>
                      </c:pt>
                      <c:pt idx="458">
                        <c:v>6.1533571499999997</c:v>
                      </c:pt>
                      <c:pt idx="459">
                        <c:v>6.13098104</c:v>
                      </c:pt>
                      <c:pt idx="460">
                        <c:v>6.1383274999999999</c:v>
                      </c:pt>
                      <c:pt idx="461">
                        <c:v>6.1530159600000003</c:v>
                      </c:pt>
                      <c:pt idx="462">
                        <c:v>6.1454697000000005</c:v>
                      </c:pt>
                      <c:pt idx="463">
                        <c:v>6.1397778000000001</c:v>
                      </c:pt>
                      <c:pt idx="464">
                        <c:v>6.1405024799999994</c:v>
                      </c:pt>
                      <c:pt idx="465">
                        <c:v>6.1561044999999996</c:v>
                      </c:pt>
                      <c:pt idx="466">
                        <c:v>6.1486279399999999</c:v>
                      </c:pt>
                      <c:pt idx="467">
                        <c:v>6.1280650200000002</c:v>
                      </c:pt>
                      <c:pt idx="468">
                        <c:v>6.1566134999999997</c:v>
                      </c:pt>
                      <c:pt idx="469">
                        <c:v>6.1546902999999995</c:v>
                      </c:pt>
                      <c:pt idx="470">
                        <c:v>6.1230366000000007</c:v>
                      </c:pt>
                      <c:pt idx="471">
                        <c:v>6.1376984899999991</c:v>
                      </c:pt>
                      <c:pt idx="472">
                        <c:v>6.1598184399999996</c:v>
                      </c:pt>
                      <c:pt idx="473">
                        <c:v>6.1365654800000007</c:v>
                      </c:pt>
                      <c:pt idx="474">
                        <c:v>6.1354370200000004</c:v>
                      </c:pt>
                      <c:pt idx="475">
                        <c:v>6.1454645000000001</c:v>
                      </c:pt>
                      <c:pt idx="476">
                        <c:v>6.1463149600000007</c:v>
                      </c:pt>
                      <c:pt idx="477">
                        <c:v>6.1368698300000002</c:v>
                      </c:pt>
                      <c:pt idx="478">
                        <c:v>6.1311887</c:v>
                      </c:pt>
                      <c:pt idx="479">
                        <c:v>6.1468159999999994</c:v>
                      </c:pt>
                      <c:pt idx="480">
                        <c:v>6.1475311399999999</c:v>
                      </c:pt>
                      <c:pt idx="481">
                        <c:v>6.1316951400000006</c:v>
                      </c:pt>
                      <c:pt idx="482">
                        <c:v>6.1324784399999999</c:v>
                      </c:pt>
                      <c:pt idx="483">
                        <c:v>6.1507952499999998</c:v>
                      </c:pt>
                      <c:pt idx="484">
                        <c:v>6.1294296699999995</c:v>
                      </c:pt>
                      <c:pt idx="485">
                        <c:v>6.1145288400000002</c:v>
                      </c:pt>
                      <c:pt idx="486">
                        <c:v>6.1448955600000001</c:v>
                      </c:pt>
                      <c:pt idx="487">
                        <c:v>6.1437630199999997</c:v>
                      </c:pt>
                      <c:pt idx="488">
                        <c:v>6.1122694499999994</c:v>
                      </c:pt>
                      <c:pt idx="489">
                        <c:v>6.1351114000000004</c:v>
                      </c:pt>
                      <c:pt idx="490">
                        <c:v>6.1497825599999993</c:v>
                      </c:pt>
                      <c:pt idx="491">
                        <c:v>6.1312052099999992</c:v>
                      </c:pt>
                      <c:pt idx="492">
                        <c:v>6.13106214</c:v>
                      </c:pt>
                      <c:pt idx="493">
                        <c:v>6.1327612499999997</c:v>
                      </c:pt>
                      <c:pt idx="494">
                        <c:v>6.1409070299999993</c:v>
                      </c:pt>
                      <c:pt idx="495">
                        <c:v>6.1379984500000004</c:v>
                      </c:pt>
                      <c:pt idx="496">
                        <c:v>6.1166086799999997</c:v>
                      </c:pt>
                      <c:pt idx="497">
                        <c:v>6.1468461999999997</c:v>
                      </c:pt>
                      <c:pt idx="498">
                        <c:v>6.1440037499999995</c:v>
                      </c:pt>
                      <c:pt idx="499">
                        <c:v>6.1124997600000004</c:v>
                      </c:pt>
                      <c:pt idx="500">
                        <c:v>6.1279992000000005</c:v>
                      </c:pt>
                      <c:pt idx="501">
                        <c:v>6.1463195700000002</c:v>
                      </c:pt>
                      <c:pt idx="502">
                        <c:v>6.1212689999999998</c:v>
                      </c:pt>
                      <c:pt idx="503">
                        <c:v>6.1192845599999997</c:v>
                      </c:pt>
                      <c:pt idx="504">
                        <c:v>6.1366095200000004</c:v>
                      </c:pt>
                      <c:pt idx="505">
                        <c:v>6.13094508</c:v>
                      </c:pt>
                      <c:pt idx="506">
                        <c:v>6.1160906399999995</c:v>
                      </c:pt>
                      <c:pt idx="507">
                        <c:v>6.1160115500000005</c:v>
                      </c:pt>
                      <c:pt idx="508">
                        <c:v>6.1314860499999995</c:v>
                      </c:pt>
                      <c:pt idx="509">
                        <c:v>6.1285142800000001</c:v>
                      </c:pt>
                      <c:pt idx="510">
                        <c:v>6.1164912699999991</c:v>
                      </c:pt>
                      <c:pt idx="511">
                        <c:v>6.1172625699999994</c:v>
                      </c:pt>
                      <c:pt idx="512">
                        <c:v>6.1372488000000001</c:v>
                      </c:pt>
                      <c:pt idx="513">
                        <c:v>6.1251628799999995</c:v>
                      </c:pt>
                      <c:pt idx="514">
                        <c:v>6.1039685000000006</c:v>
                      </c:pt>
                      <c:pt idx="515">
                        <c:v>6.1377113599999999</c:v>
                      </c:pt>
                      <c:pt idx="516">
                        <c:v>6.1375588400000005</c:v>
                      </c:pt>
                      <c:pt idx="517">
                        <c:v>6.1062143999999998</c:v>
                      </c:pt>
                      <c:pt idx="518">
                        <c:v>6.1253287200000006</c:v>
                      </c:pt>
                      <c:pt idx="519">
                        <c:v>6.1389335200000001</c:v>
                      </c:pt>
                      <c:pt idx="520">
                        <c:v>6.1176902399999991</c:v>
                      </c:pt>
                      <c:pt idx="521">
                        <c:v>6.1176062099999999</c:v>
                      </c:pt>
                      <c:pt idx="522">
                        <c:v>6.1210547999999996</c:v>
                      </c:pt>
                      <c:pt idx="523">
                        <c:v>6.1227356400000001</c:v>
                      </c:pt>
                      <c:pt idx="524">
                        <c:v>6.1199009100000001</c:v>
                      </c:pt>
                      <c:pt idx="525">
                        <c:v>6.1013592000000001</c:v>
                      </c:pt>
                      <c:pt idx="526">
                        <c:v>6.1314362400000002</c:v>
                      </c:pt>
                      <c:pt idx="527">
                        <c:v>6.1340953800000007</c:v>
                      </c:pt>
                      <c:pt idx="528">
                        <c:v>6.1027405999999997</c:v>
                      </c:pt>
                      <c:pt idx="529">
                        <c:v>6.11357544</c:v>
                      </c:pt>
                      <c:pt idx="530">
                        <c:v>6.1281343499999998</c:v>
                      </c:pt>
                      <c:pt idx="531">
                        <c:v>6.1077778399999998</c:v>
                      </c:pt>
                      <c:pt idx="532">
                        <c:v>6.1021349999999996</c:v>
                      </c:pt>
                      <c:pt idx="533">
                        <c:v>6.1221092800000001</c:v>
                      </c:pt>
                      <c:pt idx="534">
                        <c:v>6.1237826000000002</c:v>
                      </c:pt>
                      <c:pt idx="535">
                        <c:v>6.1016774399999996</c:v>
                      </c:pt>
                      <c:pt idx="536">
                        <c:v>6.1134109600000004</c:v>
                      </c:pt>
                      <c:pt idx="537">
                        <c:v>6.1278826000000004</c:v>
                      </c:pt>
                      <c:pt idx="538">
                        <c:v>6.1130326400000001</c:v>
                      </c:pt>
                      <c:pt idx="539">
                        <c:v>6.11111556</c:v>
                      </c:pt>
                      <c:pt idx="540">
                        <c:v>6.1109593599999998</c:v>
                      </c:pt>
                      <c:pt idx="541">
                        <c:v>6.1198714499999998</c:v>
                      </c:pt>
                      <c:pt idx="542">
                        <c:v>6.1133861999999999</c:v>
                      </c:pt>
                      <c:pt idx="543">
                        <c:v>6.0894843200000004</c:v>
                      </c:pt>
                      <c:pt idx="544">
                        <c:v>6.115742860000001</c:v>
                      </c:pt>
                      <c:pt idx="545">
                        <c:v>6.1183898399999999</c:v>
                      </c:pt>
                      <c:pt idx="546">
                        <c:v>6.0862836800000002</c:v>
                      </c:pt>
                      <c:pt idx="547">
                        <c:v>6.1043813999999994</c:v>
                      </c:pt>
                      <c:pt idx="548">
                        <c:v>6.1179101999999999</c:v>
                      </c:pt>
                      <c:pt idx="549">
                        <c:v>6.0967672400000001</c:v>
                      </c:pt>
                      <c:pt idx="550">
                        <c:v>6.0993464400000006</c:v>
                      </c:pt>
                      <c:pt idx="551">
                        <c:v>6.1109769499999995</c:v>
                      </c:pt>
                      <c:pt idx="552">
                        <c:v>6.104501</c:v>
                      </c:pt>
                      <c:pt idx="553">
                        <c:v>6.0979599599999998</c:v>
                      </c:pt>
                      <c:pt idx="554">
                        <c:v>6.0832175199999998</c:v>
                      </c:pt>
                      <c:pt idx="555">
                        <c:v>6.1113119200000003</c:v>
                      </c:pt>
                      <c:pt idx="556">
                        <c:v>6.1102389600000002</c:v>
                      </c:pt>
                      <c:pt idx="557">
                        <c:v>6.0854131999999996</c:v>
                      </c:pt>
                      <c:pt idx="558">
                        <c:v>6.0907202100000006</c:v>
                      </c:pt>
                      <c:pt idx="559">
                        <c:v>6.1197695999999997</c:v>
                      </c:pt>
                      <c:pt idx="560">
                        <c:v>6.1004170000000002</c:v>
                      </c:pt>
                      <c:pt idx="561">
                        <c:v>6.0856897499999993</c:v>
                      </c:pt>
                      <c:pt idx="562">
                        <c:v>6.1119258500000004</c:v>
                      </c:pt>
                      <c:pt idx="563">
                        <c:v>6.1062342000000003</c:v>
                      </c:pt>
                      <c:pt idx="564">
                        <c:v>6.0815042400000001</c:v>
                      </c:pt>
                      <c:pt idx="565">
                        <c:v>6.0932375800000003</c:v>
                      </c:pt>
                      <c:pt idx="566">
                        <c:v>6.1058091499999998</c:v>
                      </c:pt>
                      <c:pt idx="567">
                        <c:v>6.0910272399999998</c:v>
                      </c:pt>
                      <c:pt idx="568">
                        <c:v>6.0872948500000001</c:v>
                      </c:pt>
                      <c:pt idx="569">
                        <c:v>6.0898599300000003</c:v>
                      </c:pt>
                      <c:pt idx="570">
                        <c:v>6.0932655999999996</c:v>
                      </c:pt>
                      <c:pt idx="571">
                        <c:v>6.0895337499999993</c:v>
                      </c:pt>
                      <c:pt idx="572">
                        <c:v>6.0721069700000001</c:v>
                      </c:pt>
                      <c:pt idx="573">
                        <c:v>6.1027655599999999</c:v>
                      </c:pt>
                      <c:pt idx="574">
                        <c:v>6.1016906800000008</c:v>
                      </c:pt>
                      <c:pt idx="575">
                        <c:v>6.0698072400000003</c:v>
                      </c:pt>
                      <c:pt idx="576">
                        <c:v>6.0813821199999998</c:v>
                      </c:pt>
                      <c:pt idx="577">
                        <c:v>6.0976254299999999</c:v>
                      </c:pt>
                      <c:pt idx="578">
                        <c:v>6.082028629999999</c:v>
                      </c:pt>
                      <c:pt idx="579">
                        <c:v>6.0727223200000005</c:v>
                      </c:pt>
                      <c:pt idx="580">
                        <c:v>6.0898647200000005</c:v>
                      </c:pt>
                      <c:pt idx="581">
                        <c:v>6.0860693499999998</c:v>
                      </c:pt>
                      <c:pt idx="582">
                        <c:v>6.0813679499999997</c:v>
                      </c:pt>
                      <c:pt idx="583">
                        <c:v>6.0739473400000001</c:v>
                      </c:pt>
                      <c:pt idx="584">
                        <c:v>6.0937290700000002</c:v>
                      </c:pt>
                      <c:pt idx="585">
                        <c:v>6.0899341800000002</c:v>
                      </c:pt>
                      <c:pt idx="586">
                        <c:v>6.0743577000000002</c:v>
                      </c:pt>
                      <c:pt idx="587">
                        <c:v>6.0769101400000007</c:v>
                      </c:pt>
                      <c:pt idx="588">
                        <c:v>6.0975819000000007</c:v>
                      </c:pt>
                      <c:pt idx="589">
                        <c:v>6.0819440400000007</c:v>
                      </c:pt>
                      <c:pt idx="590">
                        <c:v>6.0637284500000002</c:v>
                      </c:pt>
                      <c:pt idx="591">
                        <c:v>6.0925403999999999</c:v>
                      </c:pt>
                      <c:pt idx="592">
                        <c:v>6.0895858799999996</c:v>
                      </c:pt>
                      <c:pt idx="593">
                        <c:v>6.05773224</c:v>
                      </c:pt>
                      <c:pt idx="594">
                        <c:v>6.0766399800000004</c:v>
                      </c:pt>
                      <c:pt idx="595">
                        <c:v>6.0891393899999997</c:v>
                      </c:pt>
                      <c:pt idx="596">
                        <c:v>6.0762338400000004</c:v>
                      </c:pt>
                      <c:pt idx="597">
                        <c:v>6.07613103</c:v>
                      </c:pt>
                      <c:pt idx="598">
                        <c:v>6.0777695999999999</c:v>
                      </c:pt>
                      <c:pt idx="599">
                        <c:v>6.0757229400000003</c:v>
                      </c:pt>
                      <c:pt idx="600">
                        <c:v>6.0692904299999997</c:v>
                      </c:pt>
                      <c:pt idx="601">
                        <c:v>6.0600807999999997</c:v>
                      </c:pt>
                      <c:pt idx="602">
                        <c:v>6.0851507399999996</c:v>
                      </c:pt>
                      <c:pt idx="603">
                        <c:v>6.0850444199999991</c:v>
                      </c:pt>
                      <c:pt idx="604">
                        <c:v>6.0586698200000004</c:v>
                      </c:pt>
                      <c:pt idx="605">
                        <c:v>6.0710793000000001</c:v>
                      </c:pt>
                      <c:pt idx="606">
                        <c:v>6.0880667400000004</c:v>
                      </c:pt>
                      <c:pt idx="607">
                        <c:v>6.0671898100000003</c:v>
                      </c:pt>
                      <c:pt idx="608">
                        <c:v>6.0552137399999992</c:v>
                      </c:pt>
                      <c:pt idx="609">
                        <c:v>6.0758044599999996</c:v>
                      </c:pt>
                      <c:pt idx="610">
                        <c:v>6.0702822599999999</c:v>
                      </c:pt>
                      <c:pt idx="611">
                        <c:v>6.0556708500000003</c:v>
                      </c:pt>
                      <c:pt idx="612">
                        <c:v>6.0626495999999994</c:v>
                      </c:pt>
                      <c:pt idx="613">
                        <c:v>6.0760740799999997</c:v>
                      </c:pt>
                      <c:pt idx="614">
                        <c:v>6.0677813599999997</c:v>
                      </c:pt>
                      <c:pt idx="615">
                        <c:v>6.059423999999999</c:v>
                      </c:pt>
                      <c:pt idx="616">
                        <c:v>6.0584159999999994</c:v>
                      </c:pt>
                      <c:pt idx="617">
                        <c:v>6.0780727700000003</c:v>
                      </c:pt>
                      <c:pt idx="618">
                        <c:v>6.0643093800000001</c:v>
                      </c:pt>
                      <c:pt idx="619">
                        <c:v>6.0497168400000003</c:v>
                      </c:pt>
                      <c:pt idx="620">
                        <c:v>6.0765705000000008</c:v>
                      </c:pt>
                      <c:pt idx="621">
                        <c:v>6.0727890799999997</c:v>
                      </c:pt>
                      <c:pt idx="622">
                        <c:v>6.0374883199999996</c:v>
                      </c:pt>
                      <c:pt idx="623">
                        <c:v>6.0544913199999995</c:v>
                      </c:pt>
                      <c:pt idx="624">
                        <c:v>6.0741216900000001</c:v>
                      </c:pt>
                      <c:pt idx="625">
                        <c:v>6.0558727999999995</c:v>
                      </c:pt>
                      <c:pt idx="626">
                        <c:v>6.0642000000000005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3"/>
                <c:order val="13"/>
                <c:tx>
                  <c:v>140.9 C - Test 2</c:v>
                </c:tx>
                <c:spPr>
                  <a:ln w="19050" cap="rnd">
                    <a:solidFill>
                      <a:schemeClr val="accent2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CHS_23Dec2015!$AQ$27:$AQ$653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9.0004050243050904E-3</c:v>
                      </c:pt>
                      <c:pt idx="2">
                        <c:v>2.5003125520928253E-2</c:v>
                      </c:pt>
                      <c:pt idx="3">
                        <c:v>4.1008407298075485E-2</c:v>
                      </c:pt>
                      <c:pt idx="4">
                        <c:v>5.7016251175736145E-2</c:v>
                      </c:pt>
                      <c:pt idx="5">
                        <c:v>7.2025932448327737E-2</c:v>
                      </c:pt>
                      <c:pt idx="6">
                        <c:v>8.8038742730735475E-2</c:v>
                      </c:pt>
                      <c:pt idx="7">
                        <c:v>0.10405411752474159</c:v>
                      </c:pt>
                      <c:pt idx="8">
                        <c:v>0.11907086122215037</c:v>
                      </c:pt>
                      <c:pt idx="9">
                        <c:v>0.13609256393415478</c:v>
                      </c:pt>
                      <c:pt idx="10">
                        <c:v>0.15111411989516307</c:v>
                      </c:pt>
                      <c:pt idx="11">
                        <c:v>0.16814127825381806</c:v>
                      </c:pt>
                      <c:pt idx="12">
                        <c:v>0.18316764956368922</c:v>
                      </c:pt>
                      <c:pt idx="13">
                        <c:v>0.20020026706730792</c:v>
                      </c:pt>
                      <c:pt idx="14">
                        <c:v>0.2152314568142733</c:v>
                      </c:pt>
                      <c:pt idx="15">
                        <c:v>0.23126721659287056</c:v>
                      </c:pt>
                      <c:pt idx="16">
                        <c:v>0.24730554823979758</c:v>
                      </c:pt>
                      <c:pt idx="17">
                        <c:v>0.2643490945417511</c:v>
                      </c:pt>
                      <c:pt idx="18">
                        <c:v>0.27938993043949018</c:v>
                      </c:pt>
                      <c:pt idx="19">
                        <c:v>0.29643894640155954</c:v>
                      </c:pt>
                      <c:pt idx="20">
                        <c:v>0.31148461001893313</c:v>
                      </c:pt>
                      <c:pt idx="21">
                        <c:v>0.32653253769690194</c:v>
                      </c:pt>
                      <c:pt idx="22">
                        <c:v>0.3435895935900819</c:v>
                      </c:pt>
                      <c:pt idx="23">
                        <c:v>0.35964595144050493</c:v>
                      </c:pt>
                      <c:pt idx="24">
                        <c:v>0.37570488777122879</c:v>
                      </c:pt>
                      <c:pt idx="25">
                        <c:v>0.39076248310170764</c:v>
                      </c:pt>
                      <c:pt idx="26">
                        <c:v>0.40783049918707814</c:v>
                      </c:pt>
                      <c:pt idx="27">
                        <c:v>0.42389717592997334</c:v>
                      </c:pt>
                      <c:pt idx="28">
                        <c:v>0.4399664344687097</c:v>
                      </c:pt>
                      <c:pt idx="29">
                        <c:v>0.45503370988180536</c:v>
                      </c:pt>
                      <c:pt idx="30">
                        <c:v>0.47211270025359831</c:v>
                      </c:pt>
                      <c:pt idx="31">
                        <c:v>0.48718482037678218</c:v>
                      </c:pt>
                      <c:pt idx="32">
                        <c:v>0.50326425280746767</c:v>
                      </c:pt>
                      <c:pt idx="33">
                        <c:v>0.5193462711354182</c:v>
                      </c:pt>
                      <c:pt idx="34">
                        <c:v>0.53543087619251872</c:v>
                      </c:pt>
                      <c:pt idx="35">
                        <c:v>0.55151806881101106</c:v>
                      </c:pt>
                      <c:pt idx="36">
                        <c:v>0.5676078498235837</c:v>
                      </c:pt>
                      <c:pt idx="37">
                        <c:v>0.58370022006329314</c:v>
                      </c:pt>
                      <c:pt idx="38">
                        <c:v>0.59979518036359836</c:v>
                      </c:pt>
                      <c:pt idx="39">
                        <c:v>0.61589273155839463</c:v>
                      </c:pt>
                      <c:pt idx="40">
                        <c:v>0.63199287448193475</c:v>
                      </c:pt>
                      <c:pt idx="41">
                        <c:v>0.64809560996891968</c:v>
                      </c:pt>
                      <c:pt idx="42">
                        <c:v>0.66420093885440878</c:v>
                      </c:pt>
                      <c:pt idx="43">
                        <c:v>0.68030886197390972</c:v>
                      </c:pt>
                      <c:pt idx="44">
                        <c:v>0.69641938016328919</c:v>
                      </c:pt>
                      <c:pt idx="45">
                        <c:v>0.71253249425886267</c:v>
                      </c:pt>
                      <c:pt idx="46">
                        <c:v>0.72864820509731643</c:v>
                      </c:pt>
                      <c:pt idx="47">
                        <c:v>0.74476651351574152</c:v>
                      </c:pt>
                      <c:pt idx="48">
                        <c:v>0.7608874203516669</c:v>
                      </c:pt>
                      <c:pt idx="49">
                        <c:v>0.77600313114635922</c:v>
                      </c:pt>
                      <c:pt idx="50">
                        <c:v>0.79313703262802804</c:v>
                      </c:pt>
                      <c:pt idx="51">
                        <c:v>0.80825761933559837</c:v>
                      </c:pt>
                      <c:pt idx="52">
                        <c:v>0.82539704863456176</c:v>
                      </c:pt>
                      <c:pt idx="53">
                        <c:v>0.8405225144016959</c:v>
                      </c:pt>
                      <c:pt idx="54">
                        <c:v>0.85665886661260049</c:v>
                      </c:pt>
                      <c:pt idx="55">
                        <c:v>0.87279782306235543</c:v>
                      </c:pt>
                      <c:pt idx="56">
                        <c:v>0.88994831870327462</c:v>
                      </c:pt>
                      <c:pt idx="57">
                        <c:v>0.90508355204178703</c:v>
                      </c:pt>
                      <c:pt idx="58">
                        <c:v>0.92022107647994922</c:v>
                      </c:pt>
                      <c:pt idx="59">
                        <c:v>0.93737970807071547</c:v>
                      </c:pt>
                      <c:pt idx="60">
                        <c:v>0.95454128435313845</c:v>
                      </c:pt>
                      <c:pt idx="61">
                        <c:v>0.96968629788640026</c:v>
                      </c:pt>
                      <c:pt idx="62">
                        <c:v>0.98483360548144061</c:v>
                      </c:pt>
                      <c:pt idx="63">
                        <c:v>1.0020033282325993</c:v>
                      </c:pt>
                      <c:pt idx="64">
                        <c:v>1.0181657607138597</c:v>
                      </c:pt>
                      <c:pt idx="65">
                        <c:v>1.0343308058596443</c:v>
                      </c:pt>
                      <c:pt idx="66">
                        <c:v>1.0504984645147437</c:v>
                      </c:pt>
                      <c:pt idx="67">
                        <c:v>1.0666687375244042</c:v>
                      </c:pt>
                      <c:pt idx="68">
                        <c:v>1.0828416257342359</c:v>
                      </c:pt>
                      <c:pt idx="69">
                        <c:v>1.0990171299903055</c:v>
                      </c:pt>
                      <c:pt idx="70">
                        <c:v>1.1151952511390557</c:v>
                      </c:pt>
                      <c:pt idx="71">
                        <c:v>1.1313759900273404</c:v>
                      </c:pt>
                      <c:pt idx="72">
                        <c:v>1.1475593475024586</c:v>
                      </c:pt>
                      <c:pt idx="73">
                        <c:v>1.1627336240979385</c:v>
                      </c:pt>
                      <c:pt idx="74">
                        <c:v>1.1799339216043125</c:v>
                      </c:pt>
                      <c:pt idx="75">
                        <c:v>1.1961251399276591</c:v>
                      </c:pt>
                      <c:pt idx="76">
                        <c:v>1.2123189802310612</c:v>
                      </c:pt>
                      <c:pt idx="77">
                        <c:v>1.2285154433638434</c:v>
                      </c:pt>
                      <c:pt idx="78">
                        <c:v>1.2447145301757434</c:v>
                      </c:pt>
                      <c:pt idx="79">
                        <c:v>1.2599035576515161</c:v>
                      </c:pt>
                      <c:pt idx="80">
                        <c:v>1.2771205782380028</c:v>
                      </c:pt>
                      <c:pt idx="81">
                        <c:v>1.2923145290489602</c:v>
                      </c:pt>
                      <c:pt idx="82">
                        <c:v>1.3095371312240949</c:v>
                      </c:pt>
                      <c:pt idx="83">
                        <c:v>1.3247360085629478</c:v>
                      </c:pt>
                      <c:pt idx="84">
                        <c:v>1.3419641959468966</c:v>
                      </c:pt>
                      <c:pt idx="85">
                        <c:v>1.3571680030094746</c:v>
                      </c:pt>
                      <c:pt idx="86">
                        <c:v>1.3733879454642333</c:v>
                      </c:pt>
                      <c:pt idx="87">
                        <c:v>1.3906245174569221</c:v>
                      </c:pt>
                      <c:pt idx="88">
                        <c:v>1.405835725104023</c:v>
                      </c:pt>
                      <c:pt idx="89">
                        <c:v>1.4230778913713649</c:v>
                      </c:pt>
                      <c:pt idx="90">
                        <c:v>1.4382940367453418</c:v>
                      </c:pt>
                      <c:pt idx="91">
                        <c:v>1.4555418009198529</c:v>
                      </c:pt>
                      <c:pt idx="92">
                        <c:v>1.4707628872274288</c:v>
                      </c:pt>
                      <c:pt idx="93">
                        <c:v>1.4880162529451653</c:v>
                      </c:pt>
                      <c:pt idx="94">
                        <c:v>1.504257434526828</c:v>
                      </c:pt>
                      <c:pt idx="95">
                        <c:v>1.5205012542967613</c:v>
                      </c:pt>
                      <c:pt idx="96">
                        <c:v>1.5357322321042073</c:v>
                      </c:pt>
                      <c:pt idx="97">
                        <c:v>1.5529968118307429</c:v>
                      </c:pt>
                      <c:pt idx="98">
                        <c:v>1.5692485513104937</c:v>
                      </c:pt>
                      <c:pt idx="99">
                        <c:v>1.5855029324099323</c:v>
                      </c:pt>
                      <c:pt idx="100">
                        <c:v>1.6017599559879332</c:v>
                      </c:pt>
                      <c:pt idx="101">
                        <c:v>1.6170033162637913</c:v>
                      </c:pt>
                      <c:pt idx="102">
                        <c:v>1.6332654620897609</c:v>
                      </c:pt>
                      <c:pt idx="103">
                        <c:v>1.6495302529197504</c:v>
                      </c:pt>
                      <c:pt idx="104">
                        <c:v>1.6668144922783248</c:v>
                      </c:pt>
                      <c:pt idx="105">
                        <c:v>1.6820677730343601</c:v>
                      </c:pt>
                      <c:pt idx="106">
                        <c:v>1.6983405040413375</c:v>
                      </c:pt>
                      <c:pt idx="107">
                        <c:v>1.7146158834970515</c:v>
                      </c:pt>
                      <c:pt idx="108">
                        <c:v>1.7319113770467254</c:v>
                      </c:pt>
                      <c:pt idx="109">
                        <c:v>1.7471745912039864</c:v>
                      </c:pt>
                      <c:pt idx="110">
                        <c:v>1.7644757173469094</c:v>
                      </c:pt>
                      <c:pt idx="111">
                        <c:v>1.7797439030580637</c:v>
                      </c:pt>
                      <c:pt idx="112">
                        <c:v>1.7960325376992869</c:v>
                      </c:pt>
                      <c:pt idx="113">
                        <c:v>1.8123238259689294</c:v>
                      </c:pt>
                      <c:pt idx="114">
                        <c:v>1.8286177687317753</c:v>
                      </c:pt>
                      <c:pt idx="115">
                        <c:v>1.8449143668529855</c:v>
                      </c:pt>
                      <c:pt idx="116">
                        <c:v>1.8612136211981904</c:v>
                      </c:pt>
                      <c:pt idx="117">
                        <c:v>1.8775155326333979</c:v>
                      </c:pt>
                      <c:pt idx="118">
                        <c:v>1.8928009885518911</c:v>
                      </c:pt>
                      <c:pt idx="119">
                        <c:v>1.9101273302401176</c:v>
                      </c:pt>
                      <c:pt idx="120">
                        <c:v>1.9254177722146468</c:v>
                      </c:pt>
                      <c:pt idx="121">
                        <c:v>1.9427497666098434</c:v>
                      </c:pt>
                      <c:pt idx="122">
                        <c:v>1.9590649765004149</c:v>
                      </c:pt>
                      <c:pt idx="123">
                        <c:v>1.9753828486860998</c:v>
                      </c:pt>
                      <c:pt idx="124">
                        <c:v>1.991703384035878</c:v>
                      </c:pt>
                      <c:pt idx="125">
                        <c:v>2.0080265834191988</c:v>
                      </c:pt>
                      <c:pt idx="126">
                        <c:v>2.0233320030981732</c:v>
                      </c:pt>
                      <c:pt idx="127">
                        <c:v>2.0406809777662618</c:v>
                      </c:pt>
                      <c:pt idx="128">
                        <c:v>2.0559913965361205</c:v>
                      </c:pt>
                      <c:pt idx="129">
                        <c:v>2.0723250940111111</c:v>
                      </c:pt>
                      <c:pt idx="130">
                        <c:v>2.0886614598186659</c:v>
                      </c:pt>
                      <c:pt idx="131">
                        <c:v>2.1050004948307675</c:v>
                      </c:pt>
                      <c:pt idx="132">
                        <c:v>2.1213421999197788</c:v>
                      </c:pt>
                      <c:pt idx="133">
                        <c:v>2.1376865759585395</c:v>
                      </c:pt>
                      <c:pt idx="134">
                        <c:v>2.1540336238202791</c:v>
                      </c:pt>
                      <c:pt idx="135">
                        <c:v>2.1703833443786582</c:v>
                      </c:pt>
                      <c:pt idx="136">
                        <c:v>2.1867357385077999</c:v>
                      </c:pt>
                      <c:pt idx="137">
                        <c:v>2.2030908070822091</c:v>
                      </c:pt>
                      <c:pt idx="138">
                        <c:v>2.2194485509768667</c:v>
                      </c:pt>
                      <c:pt idx="139">
                        <c:v>2.2358089710671378</c:v>
                      </c:pt>
                      <c:pt idx="140">
                        <c:v>2.2511492962098427</c:v>
                      </c:pt>
                      <c:pt idx="141">
                        <c:v>2.2685378433382621</c:v>
                      </c:pt>
                      <c:pt idx="142">
                        <c:v>2.2838831904034076</c:v>
                      </c:pt>
                      <c:pt idx="143">
                        <c:v>2.301277430907291</c:v>
                      </c:pt>
                      <c:pt idx="144">
                        <c:v>2.3166278031839584</c:v>
                      </c:pt>
                      <c:pt idx="145">
                        <c:v>2.3340277407927887</c:v>
                      </c:pt>
                      <c:pt idx="146">
                        <c:v>2.349383141573326</c:v>
                      </c:pt>
                      <c:pt idx="147">
                        <c:v>2.3667887800202507</c:v>
                      </c:pt>
                      <c:pt idx="148">
                        <c:v>2.3821492126002313</c:v>
                      </c:pt>
                      <c:pt idx="149">
                        <c:v>2.3985362750511312</c:v>
                      </c:pt>
                      <c:pt idx="150">
                        <c:v>2.4149260233003069</c:v>
                      </c:pt>
                      <c:pt idx="151">
                        <c:v>2.4323430746375529</c:v>
                      </c:pt>
                      <c:pt idx="152">
                        <c:v>2.4477135807161061</c:v>
                      </c:pt>
                      <c:pt idx="153">
                        <c:v>2.4651363441129339</c:v>
                      </c:pt>
                      <c:pt idx="154">
                        <c:v>2.4815370124769354</c:v>
                      </c:pt>
                      <c:pt idx="155">
                        <c:v>2.496915082354433</c:v>
                      </c:pt>
                      <c:pt idx="156">
                        <c:v>2.5133209638997447</c:v>
                      </c:pt>
                      <c:pt idx="157">
                        <c:v>2.5297295374162085</c:v>
                      </c:pt>
                      <c:pt idx="158">
                        <c:v>2.5471665973669477</c:v>
                      </c:pt>
                      <c:pt idx="159">
                        <c:v>2.562554763897273</c:v>
                      </c:pt>
                      <c:pt idx="160">
                        <c:v>2.5799975490412557</c:v>
                      </c:pt>
                      <c:pt idx="161">
                        <c:v>2.5953907688714346</c:v>
                      </c:pt>
                      <c:pt idx="162">
                        <c:v>2.6128392829694551</c:v>
                      </c:pt>
                      <c:pt idx="163">
                        <c:v>2.628237559419472</c:v>
                      </c:pt>
                      <c:pt idx="164">
                        <c:v>2.645691806236032</c:v>
                      </c:pt>
                      <c:pt idx="165">
                        <c:v>2.6610951426291418</c:v>
                      </c:pt>
                      <c:pt idx="166">
                        <c:v>2.6775279836989299</c:v>
                      </c:pt>
                      <c:pt idx="167">
                        <c:v>2.693963525595203</c:v>
                      </c:pt>
                      <c:pt idx="168">
                        <c:v>2.7104017692058862</c:v>
                      </c:pt>
                      <c:pt idx="169">
                        <c:v>2.7268427154193775</c:v>
                      </c:pt>
                      <c:pt idx="170">
                        <c:v>2.743286365124467</c:v>
                      </c:pt>
                      <c:pt idx="171">
                        <c:v>2.7597327192104295</c:v>
                      </c:pt>
                      <c:pt idx="172">
                        <c:v>2.7751536330843418</c:v>
                      </c:pt>
                      <c:pt idx="173">
                        <c:v>2.7926335440841275</c:v>
                      </c:pt>
                      <c:pt idx="174">
                        <c:v>2.8090880166525611</c:v>
                      </c:pt>
                      <c:pt idx="175">
                        <c:v>2.8255451971632652</c:v>
                      </c:pt>
                      <c:pt idx="176">
                        <c:v>2.8409762640464091</c:v>
                      </c:pt>
                      <c:pt idx="177">
                        <c:v>2.8584676855776729</c:v>
                      </c:pt>
                      <c:pt idx="178">
                        <c:v>2.87390383398058</c:v>
                      </c:pt>
                      <c:pt idx="179">
                        <c:v>2.8914010164642243</c:v>
                      </c:pt>
                      <c:pt idx="180">
                        <c:v>2.9068422497347313</c:v>
                      </c:pt>
                      <c:pt idx="181">
                        <c:v>2.9243451969668466</c:v>
                      </c:pt>
                      <c:pt idx="182">
                        <c:v>2.9397915184561119</c:v>
                      </c:pt>
                      <c:pt idx="183">
                        <c:v>2.9562702249149413</c:v>
                      </c:pt>
                      <c:pt idx="184">
                        <c:v>2.972751647299003</c:v>
                      </c:pt>
                      <c:pt idx="185">
                        <c:v>2.9892357865036678</c:v>
                      </c:pt>
                      <c:pt idx="186">
                        <c:v>3.0057226434247961</c:v>
                      </c:pt>
                      <c:pt idx="187">
                        <c:v>3.0222122189586438</c:v>
                      </c:pt>
                      <c:pt idx="188">
                        <c:v>3.0397353727588494</c:v>
                      </c:pt>
                      <c:pt idx="189">
                        <c:v>3.0551995294518819</c:v>
                      </c:pt>
                      <c:pt idx="190">
                        <c:v>3.07169726620605</c:v>
                      </c:pt>
                      <c:pt idx="191">
                        <c:v>3.0881977251625061</c:v>
                      </c:pt>
                      <c:pt idx="192">
                        <c:v>3.1047009072197391</c:v>
                      </c:pt>
                      <c:pt idx="193">
                        <c:v>3.1212068132767161</c:v>
                      </c:pt>
                      <c:pt idx="194">
                        <c:v>3.1366835749500015</c:v>
                      </c:pt>
                      <c:pt idx="195">
                        <c:v>3.1542268009878645</c:v>
                      </c:pt>
                      <c:pt idx="196">
                        <c:v>3.1697086743254563</c:v>
                      </c:pt>
                      <c:pt idx="197">
                        <c:v>3.1872576954964189</c:v>
                      </c:pt>
                      <c:pt idx="198">
                        <c:v>3.2027446838759936</c:v>
                      </c:pt>
                      <c:pt idx="199">
                        <c:v>3.2192667822200689</c:v>
                      </c:pt>
                      <c:pt idx="200">
                        <c:v>3.2357916108125697</c:v>
                      </c:pt>
                      <c:pt idx="201">
                        <c:v>3.2533522337433207</c:v>
                      </c:pt>
                      <c:pt idx="202">
                        <c:v>3.2688494623532902</c:v>
                      </c:pt>
                      <c:pt idx="203">
                        <c:v>3.2853824871078268</c:v>
                      </c:pt>
                      <c:pt idx="204">
                        <c:v>3.301918245723424</c:v>
                      </c:pt>
                      <c:pt idx="205">
                        <c:v>3.319490485764093</c:v>
                      </c:pt>
                      <c:pt idx="206">
                        <c:v>3.3349979681554074</c:v>
                      </c:pt>
                      <c:pt idx="207">
                        <c:v>3.3525760225168573</c:v>
                      </c:pt>
                      <c:pt idx="208">
                        <c:v>3.3680886368888698</c:v>
                      </c:pt>
                      <c:pt idx="209">
                        <c:v>3.3846380783829866</c:v>
                      </c:pt>
                      <c:pt idx="210">
                        <c:v>3.4011902591705958</c:v>
                      </c:pt>
                      <c:pt idx="211">
                        <c:v>3.4177451801586511</c:v>
                      </c:pt>
                      <c:pt idx="212">
                        <c:v>3.4343028422546018</c:v>
                      </c:pt>
                      <c:pt idx="213">
                        <c:v>3.450863246366302</c:v>
                      </c:pt>
                      <c:pt idx="214">
                        <c:v>3.4674263934021026</c:v>
                      </c:pt>
                      <c:pt idx="215">
                        <c:v>3.483992284270772</c:v>
                      </c:pt>
                      <c:pt idx="216">
                        <c:v>3.5005609198815293</c:v>
                      </c:pt>
                      <c:pt idx="217">
                        <c:v>3.5171323011440818</c:v>
                      </c:pt>
                      <c:pt idx="218">
                        <c:v>3.5347424031727996</c:v>
                      </c:pt>
                      <c:pt idx="219">
                        <c:v>3.5502833042655202</c:v>
                      </c:pt>
                      <c:pt idx="220">
                        <c:v>3.5668629279460364</c:v>
                      </c:pt>
                      <c:pt idx="221">
                        <c:v>3.583445300921607</c:v>
                      </c:pt>
                      <c:pt idx="222">
                        <c:v>3.6000304241041676</c:v>
                      </c:pt>
                      <c:pt idx="223">
                        <c:v>3.6166182984061104</c:v>
                      </c:pt>
                      <c:pt idx="224">
                        <c:v>3.6321719299511952</c:v>
                      </c:pt>
                      <c:pt idx="225">
                        <c:v>3.6498023040200618</c:v>
                      </c:pt>
                      <c:pt idx="226">
                        <c:v>3.6663984371591472</c:v>
                      </c:pt>
                      <c:pt idx="227">
                        <c:v>3.6829973250717645</c:v>
                      </c:pt>
                      <c:pt idx="228">
                        <c:v>3.6995989686726127</c:v>
                      </c:pt>
                      <c:pt idx="229">
                        <c:v>3.7162033688767999</c:v>
                      </c:pt>
                      <c:pt idx="230">
                        <c:v>3.7328105265999354</c:v>
                      </c:pt>
                      <c:pt idx="231">
                        <c:v>3.7494204427580407</c:v>
                      </c:pt>
                      <c:pt idx="232">
                        <c:v>3.7660331182676368</c:v>
                      </c:pt>
                      <c:pt idx="233">
                        <c:v>3.7826485540456694</c:v>
                      </c:pt>
                      <c:pt idx="234">
                        <c:v>3.799266751009541</c:v>
                      </c:pt>
                      <c:pt idx="235">
                        <c:v>3.815887710077146</c:v>
                      </c:pt>
                      <c:pt idx="236">
                        <c:v>3.8325114321667892</c:v>
                      </c:pt>
                      <c:pt idx="237">
                        <c:v>3.8480986818281502</c:v>
                      </c:pt>
                      <c:pt idx="238">
                        <c:v>3.8657671690878455</c:v>
                      </c:pt>
                      <c:pt idx="239">
                        <c:v>3.8823991857582079</c:v>
                      </c:pt>
                      <c:pt idx="240">
                        <c:v>3.899033969128519</c:v>
                      </c:pt>
                      <c:pt idx="241">
                        <c:v>3.9156715201193912</c:v>
                      </c:pt>
                      <c:pt idx="242">
                        <c:v>3.9323118396519279</c:v>
                      </c:pt>
                      <c:pt idx="243">
                        <c:v>3.9479146544313606</c:v>
                      </c:pt>
                      <c:pt idx="244">
                        <c:v>3.9656007880285782</c:v>
                      </c:pt>
                      <c:pt idx="245">
                        <c:v>3.9822494187171555</c:v>
                      </c:pt>
                      <c:pt idx="246">
                        <c:v>3.9989008216363282</c:v>
                      </c:pt>
                      <c:pt idx="247">
                        <c:v>4.0145140304426663</c:v>
                      </c:pt>
                      <c:pt idx="248">
                        <c:v>4.0322119478604082</c:v>
                      </c:pt>
                      <c:pt idx="249">
                        <c:v>4.0478303588750224</c:v>
                      </c:pt>
                      <c:pt idx="250">
                        <c:v>4.0655341740934317</c:v>
                      </c:pt>
                      <c:pt idx="251">
                        <c:v>4.0821994520255167</c:v>
                      </c:pt>
                      <c:pt idx="252">
                        <c:v>4.0978256728558113</c:v>
                      </c:pt>
                      <c:pt idx="253">
                        <c:v>4.1155383421492813</c:v>
                      </c:pt>
                      <c:pt idx="254">
                        <c:v>4.1311697738639355</c:v>
                      </c:pt>
                      <c:pt idx="255">
                        <c:v>4.1488883507958869</c:v>
                      </c:pt>
                      <c:pt idx="256">
                        <c:v>4.1645249968714131</c:v>
                      </c:pt>
                      <c:pt idx="257">
                        <c:v>4.1812067814440042</c:v>
                      </c:pt>
                      <c:pt idx="258">
                        <c:v>4.1978913493002565</c:v>
                      </c:pt>
                      <c:pt idx="259">
                        <c:v>4.2156217533391755</c:v>
                      </c:pt>
                      <c:pt idx="260">
                        <c:v>4.2312688385799087</c:v>
                      </c:pt>
                      <c:pt idx="261">
                        <c:v>4.2490051620952114</c:v>
                      </c:pt>
                      <c:pt idx="262">
                        <c:v>4.2646574721472534</c:v>
                      </c:pt>
                      <c:pt idx="263">
                        <c:v>4.2803122325309442</c:v>
                      </c:pt>
                      <c:pt idx="264">
                        <c:v>4.2980572574466391</c:v>
                      </c:pt>
                      <c:pt idx="265">
                        <c:v>4.3137172477694472</c:v>
                      </c:pt>
                      <c:pt idx="266">
                        <c:v>4.3314682019298409</c:v>
                      </c:pt>
                      <c:pt idx="267">
                        <c:v>4.347133425687379</c:v>
                      </c:pt>
                      <c:pt idx="268">
                        <c:v>4.3648903130561401</c:v>
                      </c:pt>
                      <c:pt idx="269">
                        <c:v>4.3816055584435132</c:v>
                      </c:pt>
                      <c:pt idx="270">
                        <c:v>4.398323598292289</c:v>
                      </c:pt>
                      <c:pt idx="271">
                        <c:v>4.4150444335369583</c:v>
                      </c:pt>
                      <c:pt idx="272">
                        <c:v>4.4317680651125286</c:v>
                      </c:pt>
                      <c:pt idx="273">
                        <c:v>4.4484944939544411</c:v>
                      </c:pt>
                      <c:pt idx="274">
                        <c:v>4.4652237209986056</c:v>
                      </c:pt>
                      <c:pt idx="275">
                        <c:v>4.4819557471814377</c:v>
                      </c:pt>
                      <c:pt idx="276">
                        <c:v>4.4997365930735809</c:v>
                      </c:pt>
                      <c:pt idx="277">
                        <c:v>4.5154282007109758</c:v>
                      </c:pt>
                      <c:pt idx="278">
                        <c:v>4.5332149998141222</c:v>
                      </c:pt>
                      <c:pt idx="279">
                        <c:v>4.5489118620435978</c:v>
                      </c:pt>
                      <c:pt idx="280">
                        <c:v>4.5656578979820397</c:v>
                      </c:pt>
                      <c:pt idx="281">
                        <c:v>4.5824067386873839</c:v>
                      </c:pt>
                      <c:pt idx="282">
                        <c:v>4.5991583850993072</c:v>
                      </c:pt>
                      <c:pt idx="283">
                        <c:v>4.6159128381579606</c:v>
                      </c:pt>
                      <c:pt idx="284">
                        <c:v>4.6326700988040006</c:v>
                      </c:pt>
                      <c:pt idx="285">
                        <c:v>4.6504777655753395</c:v>
                      </c:pt>
                      <c:pt idx="286">
                        <c:v>4.6661930466230972</c:v>
                      </c:pt>
                      <c:pt idx="287">
                        <c:v>4.6829587356797893</c:v>
                      </c:pt>
                      <c:pt idx="288">
                        <c:v>4.6997272360911371</c:v>
                      </c:pt>
                      <c:pt idx="289">
                        <c:v>4.715450259346432</c:v>
                      </c:pt>
                      <c:pt idx="290">
                        <c:v>4.73327267475024</c:v>
                      </c:pt>
                      <c:pt idx="291">
                        <c:v>4.7490009736622829</c:v>
                      </c:pt>
                      <c:pt idx="292">
                        <c:v>4.766829370150119</c:v>
                      </c:pt>
                      <c:pt idx="293">
                        <c:v>4.7825629482604546</c:v>
                      </c:pt>
                      <c:pt idx="294">
                        <c:v>4.8003973298480922</c:v>
                      </c:pt>
                      <c:pt idx="295">
                        <c:v>4.8171855361726124</c:v>
                      </c:pt>
                      <c:pt idx="296">
                        <c:v>4.8339765614090888</c:v>
                      </c:pt>
                      <c:pt idx="297">
                        <c:v>4.8507704065043509</c:v>
                      </c:pt>
                      <c:pt idx="298">
                        <c:v>4.8686169577057088</c:v>
                      </c:pt>
                      <c:pt idx="299">
                        <c:v>4.8843665600608039</c:v>
                      </c:pt>
                      <c:pt idx="300">
                        <c:v>4.9022191085595104</c:v>
                      </c:pt>
                      <c:pt idx="301">
                        <c:v>4.9179740044259779</c:v>
                      </c:pt>
                      <c:pt idx="302">
                        <c:v>4.9358325542541497</c:v>
                      </c:pt>
                      <c:pt idx="303">
                        <c:v>4.9515927471915298</c:v>
                      </c:pt>
                      <c:pt idx="304">
                        <c:v>4.9694573023853472</c:v>
                      </c:pt>
                      <c:pt idx="305">
                        <c:v>4.9862739172404211</c:v>
                      </c:pt>
                      <c:pt idx="306">
                        <c:v>5.0030933605564929</c:v>
                      </c:pt>
                      <c:pt idx="307">
                        <c:v>5.018864158328709</c:v>
                      </c:pt>
                      <c:pt idx="308">
                        <c:v>5.0356890844964513</c:v>
                      </c:pt>
                      <c:pt idx="309">
                        <c:v>5.0535686707894216</c:v>
                      </c:pt>
                      <c:pt idx="310">
                        <c:v>5.0693474315582892</c:v>
                      </c:pt>
                      <c:pt idx="311">
                        <c:v>5.0872330373756549</c:v>
                      </c:pt>
                      <c:pt idx="312">
                        <c:v>5.1030171112778886</c:v>
                      </c:pt>
                      <c:pt idx="313">
                        <c:v>5.1209087406742038</c:v>
                      </c:pt>
                      <c:pt idx="314">
                        <c:v>5.1366981312891591</c:v>
                      </c:pt>
                      <c:pt idx="315">
                        <c:v>5.1545957883230757</c:v>
                      </c:pt>
                      <c:pt idx="316">
                        <c:v>5.1703904992337391</c:v>
                      </c:pt>
                      <c:pt idx="317">
                        <c:v>5.1861877052674217</c:v>
                      </c:pt>
                      <c:pt idx="318">
                        <c:v>5.2040942227609559</c:v>
                      </c:pt>
                      <c:pt idx="319">
                        <c:v>5.2220039472624507</c:v>
                      </c:pt>
                      <c:pt idx="320">
                        <c:v>5.2378093095279121</c:v>
                      </c:pt>
                      <c:pt idx="321">
                        <c:v>5.2546711165212443</c:v>
                      </c:pt>
                      <c:pt idx="322">
                        <c:v>5.2715357671994418</c:v>
                      </c:pt>
                      <c:pt idx="323">
                        <c:v>5.2884032625217996</c:v>
                      </c:pt>
                      <c:pt idx="324">
                        <c:v>5.3052736034481427</c:v>
                      </c:pt>
                      <c:pt idx="325">
                        <c:v>5.3221467909387465</c:v>
                      </c:pt>
                      <c:pt idx="326">
                        <c:v>5.3390228259543751</c:v>
                      </c:pt>
                      <c:pt idx="327">
                        <c:v>5.3559017094563126</c:v>
                      </c:pt>
                      <c:pt idx="328">
                        <c:v>5.3727834424062824</c:v>
                      </c:pt>
                      <c:pt idx="329">
                        <c:v>5.389668025766543</c:v>
                      </c:pt>
                      <c:pt idx="330">
                        <c:v>5.4065554604997939</c:v>
                      </c:pt>
                      <c:pt idx="331">
                        <c:v>5.4234457475692688</c:v>
                      </c:pt>
                      <c:pt idx="332">
                        <c:v>5.4413948039722149</c:v>
                      </c:pt>
                      <c:pt idx="333">
                        <c:v>5.4572348825721235</c:v>
                      </c:pt>
                      <c:pt idx="334">
                        <c:v>5.4730774706504404</c:v>
                      </c:pt>
                      <c:pt idx="335">
                        <c:v>5.4910354384905578</c:v>
                      </c:pt>
                      <c:pt idx="336">
                        <c:v>5.5079400017063405</c:v>
                      </c:pt>
                      <c:pt idx="337">
                        <c:v>5.5248474230478486</c:v>
                      </c:pt>
                      <c:pt idx="338">
                        <c:v>5.5417577034817374</c:v>
                      </c:pt>
                      <c:pt idx="339">
                        <c:v>5.5586708439751087</c:v>
                      </c:pt>
                      <c:pt idx="340">
                        <c:v>5.5755868454956019</c:v>
                      </c:pt>
                      <c:pt idx="341">
                        <c:v>5.5925057090113111</c:v>
                      </c:pt>
                      <c:pt idx="342">
                        <c:v>5.6094274354908231</c:v>
                      </c:pt>
                      <c:pt idx="343">
                        <c:v>5.6263520259032518</c:v>
                      </c:pt>
                      <c:pt idx="344">
                        <c:v>5.6432794812181539</c:v>
                      </c:pt>
                      <c:pt idx="345">
                        <c:v>5.6612680426579178</c:v>
                      </c:pt>
                      <c:pt idx="346">
                        <c:v>5.6771429904362192</c:v>
                      </c:pt>
                      <c:pt idx="347">
                        <c:v>5.6930204587543294</c:v>
                      </c:pt>
                      <c:pt idx="348">
                        <c:v>5.7110179709115307</c:v>
                      </c:pt>
                      <c:pt idx="349">
                        <c:v>5.7279597652998522</c:v>
                      </c:pt>
                      <c:pt idx="350">
                        <c:v>5.7449044304185044</c:v>
                      </c:pt>
                      <c:pt idx="351">
                        <c:v>5.7618519672405126</c:v>
                      </c:pt>
                      <c:pt idx="352">
                        <c:v>5.7788023767394305</c:v>
                      </c:pt>
                      <c:pt idx="353">
                        <c:v>5.7957556598892612</c:v>
                      </c:pt>
                      <c:pt idx="354">
                        <c:v>5.8127118176645496</c:v>
                      </c:pt>
                      <c:pt idx="355">
                        <c:v>5.8296708510402899</c:v>
                      </c:pt>
                      <c:pt idx="356">
                        <c:v>5.8476929758975835</c:v>
                      </c:pt>
                      <c:pt idx="357">
                        <c:v>5.8635975484957328</c:v>
                      </c:pt>
                      <c:pt idx="358">
                        <c:v>5.8805652145279295</c:v>
                      </c:pt>
                      <c:pt idx="359">
                        <c:v>5.8975357600656357</c:v>
                      </c:pt>
                      <c:pt idx="360">
                        <c:v>5.9134482625523876</c:v>
                      </c:pt>
                      <c:pt idx="361">
                        <c:v>5.931485493568033</c:v>
                      </c:pt>
                      <c:pt idx="362">
                        <c:v>5.9484646834892203</c:v>
                      </c:pt>
                      <c:pt idx="363">
                        <c:v>5.9654467568289116</c:v>
                      </c:pt>
                      <c:pt idx="364">
                        <c:v>5.9824317145665784</c:v>
                      </c:pt>
                      <c:pt idx="365">
                        <c:v>6.0004813937029056</c:v>
                      </c:pt>
                      <c:pt idx="366">
                        <c:v>6.0164102871563703</c:v>
                      </c:pt>
                      <c:pt idx="367">
                        <c:v>6.0344661009118985</c:v>
                      </c:pt>
                      <c:pt idx="368">
                        <c:v>6.0504004091045207</c:v>
                      </c:pt>
                      <c:pt idx="369">
                        <c:v>6.0684623616506892</c:v>
                      </c:pt>
                      <c:pt idx="370">
                        <c:v>6.0844020882649934</c:v>
                      </c:pt>
                      <c:pt idx="371">
                        <c:v>6.1024701837774611</c:v>
                      </c:pt>
                      <c:pt idx="372">
                        <c:v>6.1194784328192213</c:v>
                      </c:pt>
                      <c:pt idx="373">
                        <c:v>6.1364895751584543</c:v>
                      </c:pt>
                      <c:pt idx="374">
                        <c:v>6.1524401496787942</c:v>
                      </c:pt>
                      <c:pt idx="375">
                        <c:v>6.1705205436679265</c:v>
                      </c:pt>
                      <c:pt idx="376">
                        <c:v>6.1875403718087529</c:v>
                      </c:pt>
                      <c:pt idx="377">
                        <c:v>6.203499091953268</c:v>
                      </c:pt>
                      <c:pt idx="378">
                        <c:v>6.2205245343898676</c:v>
                      </c:pt>
                      <c:pt idx="379">
                        <c:v>6.2375528759769798</c:v>
                      </c:pt>
                      <c:pt idx="380">
                        <c:v>6.2556486666261293</c:v>
                      </c:pt>
                      <c:pt idx="381">
                        <c:v>6.2716182605532937</c:v>
                      </c:pt>
                      <c:pt idx="382">
                        <c:v>6.2897202172112703</c:v>
                      </c:pt>
                      <c:pt idx="383">
                        <c:v>6.305695253588449</c:v>
                      </c:pt>
                      <c:pt idx="384">
                        <c:v>6.3238033804587301</c:v>
                      </c:pt>
                      <c:pt idx="385">
                        <c:v>6.3397838629967715</c:v>
                      </c:pt>
                      <c:pt idx="386">
                        <c:v>6.3578981642871328</c:v>
                      </c:pt>
                      <c:pt idx="387">
                        <c:v>6.3738840967006816</c:v>
                      </c:pt>
                      <c:pt idx="388">
                        <c:v>6.392004576623207</c:v>
                      </c:pt>
                      <c:pt idx="389">
                        <c:v>6.409062145960946</c:v>
                      </c:pt>
                      <c:pt idx="390">
                        <c:v>6.4250562601610275</c:v>
                      </c:pt>
                      <c:pt idx="391">
                        <c:v>6.4431860159388901</c:v>
                      </c:pt>
                      <c:pt idx="392">
                        <c:v>6.4591855893177286</c:v>
                      </c:pt>
                      <c:pt idx="393">
                        <c:v>6.4773215342768395</c:v>
                      </c:pt>
                      <c:pt idx="394">
                        <c:v>6.4933265705624104</c:v>
                      </c:pt>
                      <c:pt idx="395">
                        <c:v>6.5114687089299679</c:v>
                      </c:pt>
                      <c:pt idx="396">
                        <c:v>6.5274792118540619</c:v>
                      </c:pt>
                      <c:pt idx="397">
                        <c:v>6.5456275478615993</c:v>
                      </c:pt>
                      <c:pt idx="398">
                        <c:v>6.5616435211598354</c:v>
                      </c:pt>
                      <c:pt idx="399">
                        <c:v>6.5797980590432212</c:v>
                      </c:pt>
                      <c:pt idx="400">
                        <c:v>6.595819506455058</c:v>
                      </c:pt>
                      <c:pt idx="401">
                        <c:v>6.6139802504545067</c:v>
                      </c:pt>
                      <c:pt idx="402">
                        <c:v>6.630007175723204</c:v>
                      </c:pt>
                      <c:pt idx="403">
                        <c:v>6.6481741300832802</c:v>
                      </c:pt>
                      <c:pt idx="404">
                        <c:v>6.6642065369559749</c:v>
                      </c:pt>
                      <c:pt idx="405">
                        <c:v>6.6813106045587336</c:v>
                      </c:pt>
                      <c:pt idx="406">
                        <c:v>6.6984175981532594</c:v>
                      </c:pt>
                      <c:pt idx="407">
                        <c:v>6.7155275187408128</c:v>
                      </c:pt>
                      <c:pt idx="408">
                        <c:v>6.732640367323163</c:v>
                      </c:pt>
                      <c:pt idx="409">
                        <c:v>6.749756144902622</c:v>
                      </c:pt>
                      <c:pt idx="410">
                        <c:v>6.7679448690137738</c:v>
                      </c:pt>
                      <c:pt idx="411">
                        <c:v>6.7839964910646549</c:v>
                      </c:pt>
                      <c:pt idx="412">
                        <c:v>6.8021914446909619</c:v>
                      </c:pt>
                      <c:pt idx="413">
                        <c:v>6.8182485652555593</c:v>
                      </c:pt>
                      <c:pt idx="414">
                        <c:v>6.8364497526656187</c:v>
                      </c:pt>
                      <c:pt idx="415">
                        <c:v>6.8535833087770879</c:v>
                      </c:pt>
                      <c:pt idx="416">
                        <c:v>6.8707198009790842</c:v>
                      </c:pt>
                      <c:pt idx="417">
                        <c:v>6.8878592302780399</c:v>
                      </c:pt>
                      <c:pt idx="418">
                        <c:v>6.9039301136219562</c:v>
                      </c:pt>
                      <c:pt idx="419">
                        <c:v>6.9221469041953156</c:v>
                      </c:pt>
                      <c:pt idx="420">
                        <c:v>6.9382232992591177</c:v>
                      </c:pt>
                      <c:pt idx="421">
                        <c:v>6.9564463385909159</c:v>
                      </c:pt>
                      <c:pt idx="422">
                        <c:v>6.9725282491565457</c:v>
                      </c:pt>
                      <c:pt idx="423">
                        <c:v>6.9907575415351753</c:v>
                      </c:pt>
                      <c:pt idx="424">
                        <c:v>7.0068449713884569</c:v>
                      </c:pt>
                      <c:pt idx="425">
                        <c:v>7.0250805211067284</c:v>
                      </c:pt>
                      <c:pt idx="426">
                        <c:v>7.0422464296545932</c:v>
                      </c:pt>
                      <c:pt idx="427">
                        <c:v>7.0594152853925287</c:v>
                      </c:pt>
                      <c:pt idx="428">
                        <c:v>7.0765870893327172</c:v>
                      </c:pt>
                      <c:pt idx="429">
                        <c:v>7.0937618424878623</c:v>
                      </c:pt>
                      <c:pt idx="430">
                        <c:v>7.1098658529580643</c:v>
                      </c:pt>
                      <c:pt idx="431">
                        <c:v>7.1281202004963644</c:v>
                      </c:pt>
                      <c:pt idx="432">
                        <c:v>7.1453038073777284</c:v>
                      </c:pt>
                      <c:pt idx="433">
                        <c:v>7.1614161209796885</c:v>
                      </c:pt>
                      <c:pt idx="434">
                        <c:v>7.1796798819685685</c:v>
                      </c:pt>
                      <c:pt idx="435">
                        <c:v>7.1957977357500562</c:v>
                      </c:pt>
                      <c:pt idx="436">
                        <c:v>7.2140677777682374</c:v>
                      </c:pt>
                      <c:pt idx="437">
                        <c:v>7.2312661611626003</c:v>
                      </c:pt>
                      <c:pt idx="438">
                        <c:v>7.2484675029096595</c:v>
                      </c:pt>
                      <c:pt idx="439">
                        <c:v>7.2656718040273693</c:v>
                      </c:pt>
                      <c:pt idx="440">
                        <c:v>7.2839546176957661</c:v>
                      </c:pt>
                      <c:pt idx="441">
                        <c:v>7.300089288449028</c:v>
                      </c:pt>
                      <c:pt idx="442">
                        <c:v>7.318378396260508</c:v>
                      </c:pt>
                      <c:pt idx="443">
                        <c:v>7.3345186225815162</c:v>
                      </c:pt>
                      <c:pt idx="444">
                        <c:v>7.3517377358397376</c:v>
                      </c:pt>
                      <c:pt idx="445">
                        <c:v>7.368959814587198</c:v>
                      </c:pt>
                      <c:pt idx="446">
                        <c:v>7.3861848598455353</c:v>
                      </c:pt>
                      <c:pt idx="447">
                        <c:v>7.4044897219910348</c:v>
                      </c:pt>
                      <c:pt idx="448">
                        <c:v>7.4206438539838935</c:v>
                      </c:pt>
                      <c:pt idx="449">
                        <c:v>7.4389550254653214</c:v>
                      </c:pt>
                      <c:pt idx="450">
                        <c:v>7.4551147264382873</c:v>
                      </c:pt>
                      <c:pt idx="451">
                        <c:v>7.4734322116065481</c:v>
                      </c:pt>
                      <c:pt idx="452">
                        <c:v>7.4895974854006591</c:v>
                      </c:pt>
                      <c:pt idx="453">
                        <c:v>7.5079212886111693</c:v>
                      </c:pt>
                      <c:pt idx="454">
                        <c:v>7.5240921390714295</c:v>
                      </c:pt>
                      <c:pt idx="455">
                        <c:v>7.5424222646841139</c:v>
                      </c:pt>
                      <c:pt idx="456">
                        <c:v>7.5585986956595077</c:v>
                      </c:pt>
                      <c:pt idx="457">
                        <c:v>7.576935148038805</c:v>
                      </c:pt>
                      <c:pt idx="458">
                        <c:v>7.5931171633823009</c:v>
                      </c:pt>
                      <c:pt idx="459">
                        <c:v>7.6103808664894901</c:v>
                      </c:pt>
                      <c:pt idx="460">
                        <c:v>7.6287268172119225</c:v>
                      </c:pt>
                      <c:pt idx="461">
                        <c:v>7.6449172163406258</c:v>
                      </c:pt>
                      <c:pt idx="462">
                        <c:v>7.6632695047605628</c:v>
                      </c:pt>
                      <c:pt idx="463">
                        <c:v>7.6794654979072687</c:v>
                      </c:pt>
                      <c:pt idx="464">
                        <c:v>7.6978241284050011</c:v>
                      </c:pt>
                      <c:pt idx="465">
                        <c:v>7.714025719436675</c:v>
                      </c:pt>
                      <c:pt idx="466">
                        <c:v>7.7323906963970348</c:v>
                      </c:pt>
                      <c:pt idx="467">
                        <c:v>7.7485978891846523</c:v>
                      </c:pt>
                      <c:pt idx="468">
                        <c:v>7.7669692169970199</c:v>
                      </c:pt>
                      <c:pt idx="469">
                        <c:v>7.783182015415588</c:v>
                      </c:pt>
                      <c:pt idx="470">
                        <c:v>7.8015596984739002</c:v>
                      </c:pt>
                      <c:pt idx="471">
                        <c:v>7.817778106402395</c:v>
                      </c:pt>
                      <c:pt idx="472">
                        <c:v>7.8350806412669183</c:v>
                      </c:pt>
                      <c:pt idx="473">
                        <c:v>7.8534678654427621</c:v>
                      </c:pt>
                      <c:pt idx="474">
                        <c:v>7.8696946949181612</c:v>
                      </c:pt>
                      <c:pt idx="475">
                        <c:v>7.8880882853447627</c:v>
                      </c:pt>
                      <c:pt idx="476">
                        <c:v>7.9043207340452852</c:v>
                      </c:pt>
                      <c:pt idx="477">
                        <c:v>7.9227206951325737</c:v>
                      </c:pt>
                      <c:pt idx="478">
                        <c:v>7.9389587669513535</c:v>
                      </c:pt>
                      <c:pt idx="479">
                        <c:v>7.9573651031138466</c:v>
                      </c:pt>
                      <c:pt idx="480">
                        <c:v>7.9746918090255372</c:v>
                      </c:pt>
                      <c:pt idx="481">
                        <c:v>7.9920215176048774</c:v>
                      </c:pt>
                      <c:pt idx="482">
                        <c:v>8.0093542298927414</c:v>
                      </c:pt>
                      <c:pt idx="483">
                        <c:v>8.0266899469305812</c:v>
                      </c:pt>
                      <c:pt idx="484">
                        <c:v>8.0440286697603458</c:v>
                      </c:pt>
                      <c:pt idx="485">
                        <c:v>8.0602864532099634</c:v>
                      </c:pt>
                      <c:pt idx="486">
                        <c:v>8.0787151369662862</c:v>
                      </c:pt>
                      <c:pt idx="487">
                        <c:v>8.0971472175124504</c:v>
                      </c:pt>
                      <c:pt idx="488">
                        <c:v>8.1134136398571837</c:v>
                      </c:pt>
                      <c:pt idx="489">
                        <c:v>8.1307674072951688</c:v>
                      </c:pt>
                      <c:pt idx="490">
                        <c:v>8.148124186788321</c:v>
                      </c:pt>
                      <c:pt idx="491">
                        <c:v>8.1654839793823886</c:v>
                      </c:pt>
                      <c:pt idx="492">
                        <c:v>8.1828467861237169</c:v>
                      </c:pt>
                      <c:pt idx="493">
                        <c:v>8.2002126080591413</c:v>
                      </c:pt>
                      <c:pt idx="494">
                        <c:v>8.2175814462360961</c:v>
                      </c:pt>
                      <c:pt idx="495">
                        <c:v>8.2349533017025216</c:v>
                      </c:pt>
                      <c:pt idx="496">
                        <c:v>8.2534142053618744</c:v>
                      </c:pt>
                      <c:pt idx="497">
                        <c:v>8.2697060686983139</c:v>
                      </c:pt>
                      <c:pt idx="498">
                        <c:v>8.2881733897399954</c:v>
                      </c:pt>
                      <c:pt idx="499">
                        <c:v>8.3044709174411313</c:v>
                      </c:pt>
                      <c:pt idx="500">
                        <c:v>8.3229446603283037</c:v>
                      </c:pt>
                      <c:pt idx="501">
                        <c:v>8.3392478563342625</c:v>
                      </c:pt>
                      <c:pt idx="502">
                        <c:v>8.3577280255347581</c:v>
                      </c:pt>
                      <c:pt idx="503">
                        <c:v>8.3751242462496815</c:v>
                      </c:pt>
                      <c:pt idx="504">
                        <c:v>8.3914359521096706</c:v>
                      </c:pt>
                      <c:pt idx="505">
                        <c:v>8.4099257691675415</c:v>
                      </c:pt>
                      <c:pt idx="506">
                        <c:v>8.4273310734779621</c:v>
                      </c:pt>
                      <c:pt idx="507">
                        <c:v>8.4447394077619471</c:v>
                      </c:pt>
                      <c:pt idx="508">
                        <c:v>8.4621507730746082</c:v>
                      </c:pt>
                      <c:pt idx="509">
                        <c:v>8.4795651704716324</c:v>
                      </c:pt>
                      <c:pt idx="510">
                        <c:v>8.4969826010092238</c:v>
                      </c:pt>
                      <c:pt idx="511">
                        <c:v>8.5144030657441796</c:v>
                      </c:pt>
                      <c:pt idx="512">
                        <c:v>8.5318265657338053</c:v>
                      </c:pt>
                      <c:pt idx="513">
                        <c:v>8.5503423613941028</c:v>
                      </c:pt>
                      <c:pt idx="514">
                        <c:v>8.566682675709183</c:v>
                      </c:pt>
                      <c:pt idx="515">
                        <c:v>8.5841152878123328</c:v>
                      </c:pt>
                      <c:pt idx="516">
                        <c:v>8.6015509394050138</c:v>
                      </c:pt>
                      <c:pt idx="517">
                        <c:v>8.6189896315472936</c:v>
                      </c:pt>
                      <c:pt idx="518">
                        <c:v>8.6364313652998437</c:v>
                      </c:pt>
                      <c:pt idx="519">
                        <c:v>8.6538761417238508</c:v>
                      </c:pt>
                      <c:pt idx="520">
                        <c:v>8.672414551726618</c:v>
                      </c:pt>
                      <c:pt idx="521">
                        <c:v>8.6887748268338658</c:v>
                      </c:pt>
                      <c:pt idx="522">
                        <c:v>8.7062287376450627</c:v>
                      </c:pt>
                      <c:pt idx="523">
                        <c:v>8.7236856953780855</c:v>
                      </c:pt>
                      <c:pt idx="524">
                        <c:v>8.7411457010969507</c:v>
                      </c:pt>
                      <c:pt idx="525">
                        <c:v>8.7586087558661809</c:v>
                      </c:pt>
                      <c:pt idx="526">
                        <c:v>8.7771665936038605</c:v>
                      </c:pt>
                      <c:pt idx="527">
                        <c:v>8.7935440168167034</c:v>
                      </c:pt>
                      <c:pt idx="528">
                        <c:v>8.8110162251298689</c:v>
                      </c:pt>
                      <c:pt idx="529">
                        <c:v>8.8284914867571676</c:v>
                      </c:pt>
                      <c:pt idx="530">
                        <c:v>8.8459698027659126</c:v>
                      </c:pt>
                      <c:pt idx="531">
                        <c:v>8.863451174224025</c:v>
                      </c:pt>
                      <c:pt idx="532">
                        <c:v>8.8809356021999459</c:v>
                      </c:pt>
                      <c:pt idx="533">
                        <c:v>8.89951615715621</c:v>
                      </c:pt>
                      <c:pt idx="534">
                        <c:v>8.9159136319818177</c:v>
                      </c:pt>
                      <c:pt idx="535">
                        <c:v>8.9334072359275112</c:v>
                      </c:pt>
                      <c:pt idx="536">
                        <c:v>8.9509039006704434</c:v>
                      </c:pt>
                      <c:pt idx="537">
                        <c:v>8.9694974618831562</c:v>
                      </c:pt>
                      <c:pt idx="538">
                        <c:v>8.9859064168336342</c:v>
                      </c:pt>
                      <c:pt idx="539">
                        <c:v>9.0045064880051768</c:v>
                      </c:pt>
                      <c:pt idx="540">
                        <c:v>9.0209211890482539</c:v>
                      </c:pt>
                      <c:pt idx="541">
                        <c:v>9.0395277747387457</c:v>
                      </c:pt>
                      <c:pt idx="542">
                        <c:v>9.0559482259001669</c:v>
                      </c:pt>
                      <c:pt idx="543">
                        <c:v>9.0734663462506635</c:v>
                      </c:pt>
                      <c:pt idx="544">
                        <c:v>9.0920827122802841</c:v>
                      </c:pt>
                      <c:pt idx="545">
                        <c:v>9.1085117961767548</c:v>
                      </c:pt>
                      <c:pt idx="546">
                        <c:v>9.1260391279044626</c:v>
                      </c:pt>
                      <c:pt idx="547">
                        <c:v>9.1435695322443102</c:v>
                      </c:pt>
                      <c:pt idx="548">
                        <c:v>9.1611030102737487</c:v>
                      </c:pt>
                      <c:pt idx="549">
                        <c:v>9.1786395630708402</c:v>
                      </c:pt>
                      <c:pt idx="550">
                        <c:v>9.1972755206567172</c:v>
                      </c:pt>
                      <c:pt idx="551">
                        <c:v>9.2137218972829178</c:v>
                      </c:pt>
                      <c:pt idx="552">
                        <c:v>9.2312676808568312</c:v>
                      </c:pt>
                      <c:pt idx="553">
                        <c:v>9.2488165435162024</c:v>
                      </c:pt>
                      <c:pt idx="554">
                        <c:v>9.2674655850643681</c:v>
                      </c:pt>
                      <c:pt idx="555">
                        <c:v>9.2839235104154518</c:v>
                      </c:pt>
                      <c:pt idx="556">
                        <c:v>9.3014816168187942</c:v>
                      </c:pt>
                      <c:pt idx="557">
                        <c:v>9.3190428066345383</c:v>
                      </c:pt>
                      <c:pt idx="558">
                        <c:v>9.3366070809458286</c:v>
                      </c:pt>
                      <c:pt idx="559">
                        <c:v>9.3552725033052013</c:v>
                      </c:pt>
                      <c:pt idx="560">
                        <c:v>9.3717448873905891</c:v>
                      </c:pt>
                      <c:pt idx="561">
                        <c:v>9.3904168701348123</c:v>
                      </c:pt>
                      <c:pt idx="562">
                        <c:v>9.4068950448297617</c:v>
                      </c:pt>
                      <c:pt idx="563">
                        <c:v>9.4255735925720483</c:v>
                      </c:pt>
                      <c:pt idx="564">
                        <c:v>9.4420575619491895</c:v>
                      </c:pt>
                      <c:pt idx="565">
                        <c:v>9.4607426793076197</c:v>
                      </c:pt>
                      <c:pt idx="566">
                        <c:v>9.4772324474438765</c:v>
                      </c:pt>
                      <c:pt idx="567">
                        <c:v>9.4959241390414082</c:v>
                      </c:pt>
                      <c:pt idx="568">
                        <c:v>9.5135195115038638</c:v>
                      </c:pt>
                      <c:pt idx="569">
                        <c:v>9.5311179804824917</c:v>
                      </c:pt>
                      <c:pt idx="570">
                        <c:v>9.5487195470673498</c:v>
                      </c:pt>
                      <c:pt idx="571">
                        <c:v>9.5652238299662145</c:v>
                      </c:pt>
                      <c:pt idx="572">
                        <c:v>9.5839319774189704</c:v>
                      </c:pt>
                      <c:pt idx="573">
                        <c:v>9.6004420733801297</c:v>
                      </c:pt>
                      <c:pt idx="574">
                        <c:v>9.6191568112908143</c:v>
                      </c:pt>
                      <c:pt idx="575">
                        <c:v>9.6356727244106217</c:v>
                      </c:pt>
                      <c:pt idx="576">
                        <c:v>9.6543940574242093</c:v>
                      </c:pt>
                      <c:pt idx="577">
                        <c:v>9.67201733782316</c:v>
                      </c:pt>
                      <c:pt idx="578">
                        <c:v>9.6896437245696809</c:v>
                      </c:pt>
                      <c:pt idx="579">
                        <c:v>9.7072732187590489</c:v>
                      </c:pt>
                      <c:pt idx="580">
                        <c:v>9.7260079623958209</c:v>
                      </c:pt>
                      <c:pt idx="581">
                        <c:v>9.7425415338502432</c:v>
                      </c:pt>
                      <c:pt idx="582">
                        <c:v>9.7601803569455132</c:v>
                      </c:pt>
                      <c:pt idx="583">
                        <c:v>9.7778222918704714</c:v>
                      </c:pt>
                      <c:pt idx="584">
                        <c:v>9.7965702585981305</c:v>
                      </c:pt>
                      <c:pt idx="585">
                        <c:v>9.813115501602752</c:v>
                      </c:pt>
                      <c:pt idx="586">
                        <c:v>9.8318700868780091</c:v>
                      </c:pt>
                      <c:pt idx="587">
                        <c:v>9.8484211718394192</c:v>
                      </c:pt>
                      <c:pt idx="588">
                        <c:v>9.8660786823970259</c:v>
                      </c:pt>
                      <c:pt idx="589">
                        <c:v>9.8837393113820831</c:v>
                      </c:pt>
                      <c:pt idx="590">
                        <c:v>9.901403059896225</c:v>
                      </c:pt>
                      <c:pt idx="591">
                        <c:v>9.9201742120031948</c:v>
                      </c:pt>
                      <c:pt idx="592">
                        <c:v>9.9367399199213846</c:v>
                      </c:pt>
                      <c:pt idx="593">
                        <c:v>9.954413033638648</c:v>
                      </c:pt>
                      <c:pt idx="594">
                        <c:v>9.9720892712975022</c:v>
                      </c:pt>
                      <c:pt idx="595">
                        <c:v>9.9897686340025196</c:v>
                      </c:pt>
                      <c:pt idx="596">
                        <c:v>10.007451122858898</c:v>
                      </c:pt>
                      <c:pt idx="597">
                        <c:v>10.026242193839421</c:v>
                      </c:pt>
                      <c:pt idx="598">
                        <c:v>10.042825483449308</c:v>
                      </c:pt>
                      <c:pt idx="599">
                        <c:v>10.05941152357026</c:v>
                      </c:pt>
                      <c:pt idx="600">
                        <c:v>10.078212361921841</c:v>
                      </c:pt>
                      <c:pt idx="601">
                        <c:v>10.097016735653343</c:v>
                      </c:pt>
                      <c:pt idx="602">
                        <c:v>10.113611767139009</c:v>
                      </c:pt>
                      <c:pt idx="603">
                        <c:v>10.131316170048935</c:v>
                      </c:pt>
                      <c:pt idx="604">
                        <c:v>10.150130533210575</c:v>
                      </c:pt>
                      <c:pt idx="605">
                        <c:v>10.166734382020877</c:v>
                      </c:pt>
                      <c:pt idx="606">
                        <c:v>10.184448193304387</c:v>
                      </c:pt>
                      <c:pt idx="607">
                        <c:v>10.202165142934941</c:v>
                      </c:pt>
                      <c:pt idx="608">
                        <c:v>10.220992841858129</c:v>
                      </c:pt>
                      <c:pt idx="609">
                        <c:v>10.237608461686666</c:v>
                      </c:pt>
                      <c:pt idx="610">
                        <c:v>10.256442835582504</c:v>
                      </c:pt>
                      <c:pt idx="611">
                        <c:v>10.27306434718103</c:v>
                      </c:pt>
                      <c:pt idx="612">
                        <c:v>10.289688621985329</c:v>
                      </c:pt>
                      <c:pt idx="613">
                        <c:v>10.308532808332501</c:v>
                      </c:pt>
                      <c:pt idx="614">
                        <c:v>10.327380546382566</c:v>
                      </c:pt>
                      <c:pt idx="615">
                        <c:v>10.344013854065025</c:v>
                      </c:pt>
                      <c:pt idx="616">
                        <c:v>10.360649928877004</c:v>
                      </c:pt>
                      <c:pt idx="617">
                        <c:v>10.379507493312056</c:v>
                      </c:pt>
                      <c:pt idx="618">
                        <c:v>10.396149474411901</c:v>
                      </c:pt>
                      <c:pt idx="619">
                        <c:v>10.415013735016572</c:v>
                      </c:pt>
                      <c:pt idx="620">
                        <c:v>10.432771584587652</c:v>
                      </c:pt>
                      <c:pt idx="621">
                        <c:v>10.450532588131045</c:v>
                      </c:pt>
                      <c:pt idx="622">
                        <c:v>10.46829674676728</c:v>
                      </c:pt>
                      <c:pt idx="623">
                        <c:v>10.486064061617528</c:v>
                      </c:pt>
                      <c:pt idx="624">
                        <c:v>10.503834533803518</c:v>
                      </c:pt>
                      <c:pt idx="625">
                        <c:v>10.522719121259177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CHS_23Dec2015!$AP$27:$AP$653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0.11</c:v>
                      </c:pt>
                      <c:pt idx="1">
                        <c:v>0.20498154999999998</c:v>
                      </c:pt>
                      <c:pt idx="2">
                        <c:v>0.32891775000000001</c:v>
                      </c:pt>
                      <c:pt idx="3">
                        <c:v>0.50279377000000003</c:v>
                      </c:pt>
                      <c:pt idx="4">
                        <c:v>0.65862437000000007</c:v>
                      </c:pt>
                      <c:pt idx="5">
                        <c:v>0.79642615999999999</c:v>
                      </c:pt>
                      <c:pt idx="6">
                        <c:v>0.98013671999999996</c:v>
                      </c:pt>
                      <c:pt idx="7">
                        <c:v>1.17477696</c:v>
                      </c:pt>
                      <c:pt idx="8">
                        <c:v>1.3284173000000001</c:v>
                      </c:pt>
                      <c:pt idx="9">
                        <c:v>1.4949640800000001</c:v>
                      </c:pt>
                      <c:pt idx="10">
                        <c:v>1.71540582</c:v>
                      </c:pt>
                      <c:pt idx="11">
                        <c:v>1.9087878399999998</c:v>
                      </c:pt>
                      <c:pt idx="12">
                        <c:v>2.0682082400000001</c:v>
                      </c:pt>
                      <c:pt idx="13">
                        <c:v>2.2774360000000002</c:v>
                      </c:pt>
                      <c:pt idx="14">
                        <c:v>2.4806551000000003</c:v>
                      </c:pt>
                      <c:pt idx="15">
                        <c:v>2.6408854299999995</c:v>
                      </c:pt>
                      <c:pt idx="16">
                        <c:v>2.7940815300000001</c:v>
                      </c:pt>
                      <c:pt idx="17">
                        <c:v>2.9781169600000004</c:v>
                      </c:pt>
                      <c:pt idx="18">
                        <c:v>3.1272505600000002</c:v>
                      </c:pt>
                      <c:pt idx="19">
                        <c:v>3.2304096000000002</c:v>
                      </c:pt>
                      <c:pt idx="20">
                        <c:v>3.37447265</c:v>
                      </c:pt>
                      <c:pt idx="21">
                        <c:v>3.5105182799999994</c:v>
                      </c:pt>
                      <c:pt idx="22">
                        <c:v>3.5946279900000002</c:v>
                      </c:pt>
                      <c:pt idx="23">
                        <c:v>3.6777493099999998</c:v>
                      </c:pt>
                      <c:pt idx="24">
                        <c:v>3.7897349999999999</c:v>
                      </c:pt>
                      <c:pt idx="25">
                        <c:v>3.864868</c:v>
                      </c:pt>
                      <c:pt idx="26">
                        <c:v>3.9100211800000002</c:v>
                      </c:pt>
                      <c:pt idx="27">
                        <c:v>4.00100386</c:v>
                      </c:pt>
                      <c:pt idx="28">
                        <c:v>4.0869790500000001</c:v>
                      </c:pt>
                      <c:pt idx="29">
                        <c:v>4.1182180199999996</c:v>
                      </c:pt>
                      <c:pt idx="30">
                        <c:v>4.1652886499999999</c:v>
                      </c:pt>
                      <c:pt idx="31">
                        <c:v>4.2263595799999996</c:v>
                      </c:pt>
                      <c:pt idx="32">
                        <c:v>4.2744340799999998</c:v>
                      </c:pt>
                      <c:pt idx="33">
                        <c:v>4.2946379400000003</c:v>
                      </c:pt>
                      <c:pt idx="34">
                        <c:v>4.3476588600000001</c:v>
                      </c:pt>
                      <c:pt idx="35">
                        <c:v>4.399668000000001</c:v>
                      </c:pt>
                      <c:pt idx="36">
                        <c:v>4.4108922399999999</c:v>
                      </c:pt>
                      <c:pt idx="37">
                        <c:v>4.4419962399999999</c:v>
                      </c:pt>
                      <c:pt idx="38">
                        <c:v>4.4830302</c:v>
                      </c:pt>
                      <c:pt idx="39">
                        <c:v>4.5091428200000001</c:v>
                      </c:pt>
                      <c:pt idx="40">
                        <c:v>4.5183539000000001</c:v>
                      </c:pt>
                      <c:pt idx="41">
                        <c:v>4.5484261200000002</c:v>
                      </c:pt>
                      <c:pt idx="42">
                        <c:v>4.58842222</c:v>
                      </c:pt>
                      <c:pt idx="43">
                        <c:v>4.5926492799999998</c:v>
                      </c:pt>
                      <c:pt idx="44">
                        <c:v>4.6077984000000001</c:v>
                      </c:pt>
                      <c:pt idx="45">
                        <c:v>4.6328714</c:v>
                      </c:pt>
                      <c:pt idx="46">
                        <c:v>4.6519796399999995</c:v>
                      </c:pt>
                      <c:pt idx="47">
                        <c:v>4.6611556800000002</c:v>
                      </c:pt>
                      <c:pt idx="48">
                        <c:v>4.6713209399999993</c:v>
                      </c:pt>
                      <c:pt idx="49">
                        <c:v>4.7043520699999997</c:v>
                      </c:pt>
                      <c:pt idx="50">
                        <c:v>4.7104908000000005</c:v>
                      </c:pt>
                      <c:pt idx="51">
                        <c:v>4.7216819999999995</c:v>
                      </c:pt>
                      <c:pt idx="52">
                        <c:v>4.7357495000000007</c:v>
                      </c:pt>
                      <c:pt idx="53">
                        <c:v>4.7538742199999993</c:v>
                      </c:pt>
                      <c:pt idx="54">
                        <c:v>4.7570730599999997</c:v>
                      </c:pt>
                      <c:pt idx="55">
                        <c:v>4.75432276</c:v>
                      </c:pt>
                      <c:pt idx="56">
                        <c:v>4.79414418</c:v>
                      </c:pt>
                      <c:pt idx="57">
                        <c:v>4.7993645699999998</c:v>
                      </c:pt>
                      <c:pt idx="58">
                        <c:v>4.7926930800000003</c:v>
                      </c:pt>
                      <c:pt idx="59">
                        <c:v>4.80574017</c:v>
                      </c:pt>
                      <c:pt idx="60">
                        <c:v>4.8286875</c:v>
                      </c:pt>
                      <c:pt idx="61">
                        <c:v>4.8329079999999998</c:v>
                      </c:pt>
                      <c:pt idx="62">
                        <c:v>4.8242544000000001</c:v>
                      </c:pt>
                      <c:pt idx="63">
                        <c:v>4.8580772100000003</c:v>
                      </c:pt>
                      <c:pt idx="64">
                        <c:v>4.8642211799999995</c:v>
                      </c:pt>
                      <c:pt idx="65">
                        <c:v>4.8505687100000001</c:v>
                      </c:pt>
                      <c:pt idx="66">
                        <c:v>4.8616591500000004</c:v>
                      </c:pt>
                      <c:pt idx="67">
                        <c:v>4.8895653800000005</c:v>
                      </c:pt>
                      <c:pt idx="68">
                        <c:v>4.8877854300000001</c:v>
                      </c:pt>
                      <c:pt idx="69">
                        <c:v>4.8761150999999998</c:v>
                      </c:pt>
                      <c:pt idx="70">
                        <c:v>4.9138937900000004</c:v>
                      </c:pt>
                      <c:pt idx="71">
                        <c:v>4.9140874999999999</c:v>
                      </c:pt>
                      <c:pt idx="72">
                        <c:v>4.8935205000000002</c:v>
                      </c:pt>
                      <c:pt idx="73">
                        <c:v>4.9076046</c:v>
                      </c:pt>
                      <c:pt idx="74">
                        <c:v>4.9472796199999998</c:v>
                      </c:pt>
                      <c:pt idx="75">
                        <c:v>4.9356094500000003</c:v>
                      </c:pt>
                      <c:pt idx="76">
                        <c:v>4.9199910000000004</c:v>
                      </c:pt>
                      <c:pt idx="77">
                        <c:v>4.9508034799999994</c:v>
                      </c:pt>
                      <c:pt idx="78">
                        <c:v>4.9509891899999996</c:v>
                      </c:pt>
                      <c:pt idx="79">
                        <c:v>4.9245627600000006</c:v>
                      </c:pt>
                      <c:pt idx="80">
                        <c:v>4.9503723400000004</c:v>
                      </c:pt>
                      <c:pt idx="81">
                        <c:v>4.9772607200000003</c:v>
                      </c:pt>
                      <c:pt idx="82">
                        <c:v>4.9586377600000002</c:v>
                      </c:pt>
                      <c:pt idx="83">
                        <c:v>4.9490026</c:v>
                      </c:pt>
                      <c:pt idx="84">
                        <c:v>4.9826835000000003</c:v>
                      </c:pt>
                      <c:pt idx="85">
                        <c:v>4.9868585999999997</c:v>
                      </c:pt>
                      <c:pt idx="86">
                        <c:v>4.9594180799999998</c:v>
                      </c:pt>
                      <c:pt idx="87">
                        <c:v>4.9842042600000003</c:v>
                      </c:pt>
                      <c:pt idx="88">
                        <c:v>5.0110552799999999</c:v>
                      </c:pt>
                      <c:pt idx="89">
                        <c:v>4.9924456800000003</c:v>
                      </c:pt>
                      <c:pt idx="90">
                        <c:v>4.98084316</c:v>
                      </c:pt>
                      <c:pt idx="91">
                        <c:v>5.0125073000000002</c:v>
                      </c:pt>
                      <c:pt idx="92">
                        <c:v>5.0166714000000008</c:v>
                      </c:pt>
                      <c:pt idx="93">
                        <c:v>4.9872342600000001</c:v>
                      </c:pt>
                      <c:pt idx="94">
                        <c:v>5.01006602</c:v>
                      </c:pt>
                      <c:pt idx="95">
                        <c:v>5.0358448300000003</c:v>
                      </c:pt>
                      <c:pt idx="96">
                        <c:v>5.0143979199999995</c:v>
                      </c:pt>
                      <c:pt idx="97">
                        <c:v>5.0184552299999998</c:v>
                      </c:pt>
                      <c:pt idx="98">
                        <c:v>5.0392971700000002</c:v>
                      </c:pt>
                      <c:pt idx="99">
                        <c:v>5.0414309399999997</c:v>
                      </c:pt>
                      <c:pt idx="100">
                        <c:v>5.0160086700000006</c:v>
                      </c:pt>
                      <c:pt idx="101">
                        <c:v>5.0300035200000002</c:v>
                      </c:pt>
                      <c:pt idx="102">
                        <c:v>5.0518130000000001</c:v>
                      </c:pt>
                      <c:pt idx="103">
                        <c:v>5.0391877200000001</c:v>
                      </c:pt>
                      <c:pt idx="104">
                        <c:v>5.03733334</c:v>
                      </c:pt>
                      <c:pt idx="105">
                        <c:v>5.0513148399999999</c:v>
                      </c:pt>
                      <c:pt idx="106">
                        <c:v>5.0504929199999999</c:v>
                      </c:pt>
                      <c:pt idx="107">
                        <c:v>5.0368919999999999</c:v>
                      </c:pt>
                      <c:pt idx="108">
                        <c:v>5.0527290300000001</c:v>
                      </c:pt>
                      <c:pt idx="109">
                        <c:v>5.0716114799999996</c:v>
                      </c:pt>
                      <c:pt idx="110">
                        <c:v>5.0579614799999995</c:v>
                      </c:pt>
                      <c:pt idx="111">
                        <c:v>5.0591540000000004</c:v>
                      </c:pt>
                      <c:pt idx="112">
                        <c:v>5.0701163999999999</c:v>
                      </c:pt>
                      <c:pt idx="113">
                        <c:v>5.0742006799999997</c:v>
                      </c:pt>
                      <c:pt idx="114">
                        <c:v>5.0665008</c:v>
                      </c:pt>
                      <c:pt idx="115">
                        <c:v>5.0676386400000002</c:v>
                      </c:pt>
                      <c:pt idx="116">
                        <c:v>5.0923332800000001</c:v>
                      </c:pt>
                      <c:pt idx="117">
                        <c:v>5.0807077999999999</c:v>
                      </c:pt>
                      <c:pt idx="118">
                        <c:v>5.0779687499999993</c:v>
                      </c:pt>
                      <c:pt idx="119">
                        <c:v>5.0780700799999998</c:v>
                      </c:pt>
                      <c:pt idx="120">
                        <c:v>5.0880839099999999</c:v>
                      </c:pt>
                      <c:pt idx="121">
                        <c:v>5.0930866799999999</c:v>
                      </c:pt>
                      <c:pt idx="122">
                        <c:v>5.0853916000000003</c:v>
                      </c:pt>
                      <c:pt idx="123">
                        <c:v>5.1071119599999992</c:v>
                      </c:pt>
                      <c:pt idx="124">
                        <c:v>5.1003968400000002</c:v>
                      </c:pt>
                      <c:pt idx="125">
                        <c:v>5.0858426799999998</c:v>
                      </c:pt>
                      <c:pt idx="126">
                        <c:v>5.0958440000000005</c:v>
                      </c:pt>
                      <c:pt idx="127">
                        <c:v>5.1086772000000007</c:v>
                      </c:pt>
                      <c:pt idx="128">
                        <c:v>5.1039764999999999</c:v>
                      </c:pt>
                      <c:pt idx="129">
                        <c:v>5.0894300399999999</c:v>
                      </c:pt>
                      <c:pt idx="130">
                        <c:v>5.1169992500000001</c:v>
                      </c:pt>
                      <c:pt idx="131">
                        <c:v>5.1181215900000003</c:v>
                      </c:pt>
                      <c:pt idx="132">
                        <c:v>5.09966309</c:v>
                      </c:pt>
                      <c:pt idx="133">
                        <c:v>5.1086181499999999</c:v>
                      </c:pt>
                      <c:pt idx="134">
                        <c:v>5.1283355999999998</c:v>
                      </c:pt>
                      <c:pt idx="135">
                        <c:v>5.1206474899999996</c:v>
                      </c:pt>
                      <c:pt idx="136">
                        <c:v>5.1002428100000001</c:v>
                      </c:pt>
                      <c:pt idx="137">
                        <c:v>5.1336460800000001</c:v>
                      </c:pt>
                      <c:pt idx="138">
                        <c:v>5.1318283500000001</c:v>
                      </c:pt>
                      <c:pt idx="139">
                        <c:v>5.10947525</c:v>
                      </c:pt>
                      <c:pt idx="140">
                        <c:v>5.1184689000000008</c:v>
                      </c:pt>
                      <c:pt idx="141">
                        <c:v>5.1420181999999999</c:v>
                      </c:pt>
                      <c:pt idx="142">
                        <c:v>5.1255904799999996</c:v>
                      </c:pt>
                      <c:pt idx="143">
                        <c:v>5.1080857499999999</c:v>
                      </c:pt>
                      <c:pt idx="144">
                        <c:v>5.1424772999999995</c:v>
                      </c:pt>
                      <c:pt idx="145">
                        <c:v>5.1484210999999993</c:v>
                      </c:pt>
                      <c:pt idx="146">
                        <c:v>5.1163736399999999</c:v>
                      </c:pt>
                      <c:pt idx="147">
                        <c:v>5.12915572</c:v>
                      </c:pt>
                      <c:pt idx="148">
                        <c:v>5.1498500399999996</c:v>
                      </c:pt>
                      <c:pt idx="149">
                        <c:v>5.1314327999999998</c:v>
                      </c:pt>
                      <c:pt idx="150">
                        <c:v>5.1198543000000001</c:v>
                      </c:pt>
                      <c:pt idx="151">
                        <c:v>5.1511696599999999</c:v>
                      </c:pt>
                      <c:pt idx="152">
                        <c:v>5.1494021400000003</c:v>
                      </c:pt>
                      <c:pt idx="153">
                        <c:v>5.1231381500000008</c:v>
                      </c:pt>
                      <c:pt idx="154">
                        <c:v>5.14570975</c:v>
                      </c:pt>
                      <c:pt idx="155">
                        <c:v>5.16832666</c:v>
                      </c:pt>
                      <c:pt idx="156">
                        <c:v>5.1509007599999999</c:v>
                      </c:pt>
                      <c:pt idx="157">
                        <c:v>5.1354303400000001</c:v>
                      </c:pt>
                      <c:pt idx="158">
                        <c:v>5.1647553000000004</c:v>
                      </c:pt>
                      <c:pt idx="159">
                        <c:v>5.1629858999999998</c:v>
                      </c:pt>
                      <c:pt idx="160">
                        <c:v>5.1318749800000001</c:v>
                      </c:pt>
                      <c:pt idx="161">
                        <c:v>5.1505726799999998</c:v>
                      </c:pt>
                      <c:pt idx="162">
                        <c:v>5.1750035200000006</c:v>
                      </c:pt>
                      <c:pt idx="163">
                        <c:v>5.1508292800000008</c:v>
                      </c:pt>
                      <c:pt idx="164">
                        <c:v>5.14408698</c:v>
                      </c:pt>
                      <c:pt idx="165">
                        <c:v>5.1637432200000006</c:v>
                      </c:pt>
                      <c:pt idx="166">
                        <c:v>5.1628947399999996</c:v>
                      </c:pt>
                      <c:pt idx="167">
                        <c:v>5.1377107599999992</c:v>
                      </c:pt>
                      <c:pt idx="168">
                        <c:v>5.1582780000000001</c:v>
                      </c:pt>
                      <c:pt idx="169">
                        <c:v>5.1778650999999991</c:v>
                      </c:pt>
                      <c:pt idx="170">
                        <c:v>5.1546361200000002</c:v>
                      </c:pt>
                      <c:pt idx="171">
                        <c:v>5.1469789800000001</c:v>
                      </c:pt>
                      <c:pt idx="172">
                        <c:v>5.1607747799999997</c:v>
                      </c:pt>
                      <c:pt idx="173">
                        <c:v>5.1657075200000007</c:v>
                      </c:pt>
                      <c:pt idx="174">
                        <c:v>5.1473561999999999</c:v>
                      </c:pt>
                      <c:pt idx="175">
                        <c:v>5.1610912600000001</c:v>
                      </c:pt>
                      <c:pt idx="176">
                        <c:v>5.1768187399999999</c:v>
                      </c:pt>
                      <c:pt idx="177">
                        <c:v>5.1603642000000001</c:v>
                      </c:pt>
                      <c:pt idx="178">
                        <c:v>5.1615110400000006</c:v>
                      </c:pt>
                      <c:pt idx="179">
                        <c:v>5.1722659999999996</c:v>
                      </c:pt>
                      <c:pt idx="180">
                        <c:v>5.1763241500000001</c:v>
                      </c:pt>
                      <c:pt idx="181">
                        <c:v>5.1647352399999997</c:v>
                      </c:pt>
                      <c:pt idx="182">
                        <c:v>5.1658796000000002</c:v>
                      </c:pt>
                      <c:pt idx="183">
                        <c:v>5.1873584099999999</c:v>
                      </c:pt>
                      <c:pt idx="184">
                        <c:v>5.1719428800000005</c:v>
                      </c:pt>
                      <c:pt idx="185">
                        <c:v>5.1720609499999997</c:v>
                      </c:pt>
                      <c:pt idx="186">
                        <c:v>5.1780010399999998</c:v>
                      </c:pt>
                      <c:pt idx="187">
                        <c:v>5.1800579700000009</c:v>
                      </c:pt>
                      <c:pt idx="188">
                        <c:v>5.1743000399999994</c:v>
                      </c:pt>
                      <c:pt idx="189">
                        <c:v>5.1676804800000005</c:v>
                      </c:pt>
                      <c:pt idx="190">
                        <c:v>5.1852532500000006</c:v>
                      </c:pt>
                      <c:pt idx="191">
                        <c:v>5.1805193699999998</c:v>
                      </c:pt>
                      <c:pt idx="192">
                        <c:v>5.1748173399999997</c:v>
                      </c:pt>
                      <c:pt idx="193">
                        <c:v>5.1759018000000001</c:v>
                      </c:pt>
                      <c:pt idx="194">
                        <c:v>5.1838228800000001</c:v>
                      </c:pt>
                      <c:pt idx="195">
                        <c:v>5.17322405</c:v>
                      </c:pt>
                      <c:pt idx="196">
                        <c:v>5.1637040000000001</c:v>
                      </c:pt>
                      <c:pt idx="197">
                        <c:v>5.1928254300000001</c:v>
                      </c:pt>
                      <c:pt idx="198">
                        <c:v>5.1891158399999995</c:v>
                      </c:pt>
                      <c:pt idx="199">
                        <c:v>5.1727654399999992</c:v>
                      </c:pt>
                      <c:pt idx="200">
                        <c:v>5.1757833600000005</c:v>
                      </c:pt>
                      <c:pt idx="201">
                        <c:v>5.1922983599999997</c:v>
                      </c:pt>
                      <c:pt idx="202">
                        <c:v>5.1876224000000004</c:v>
                      </c:pt>
                      <c:pt idx="203">
                        <c:v>5.1693465599999993</c:v>
                      </c:pt>
                      <c:pt idx="204">
                        <c:v>5.2023550399999996</c:v>
                      </c:pt>
                      <c:pt idx="205">
                        <c:v>5.2014409500000003</c:v>
                      </c:pt>
                      <c:pt idx="206">
                        <c:v>5.1754872000000001</c:v>
                      </c:pt>
                      <c:pt idx="207">
                        <c:v>5.1813467400000004</c:v>
                      </c:pt>
                      <c:pt idx="208">
                        <c:v>5.20471504</c:v>
                      </c:pt>
                      <c:pt idx="209">
                        <c:v>5.1893529600000008</c:v>
                      </c:pt>
                      <c:pt idx="210">
                        <c:v>5.17399568</c:v>
                      </c:pt>
                      <c:pt idx="211">
                        <c:v>5.2021312000000002</c:v>
                      </c:pt>
                      <c:pt idx="212">
                        <c:v>5.2041686399999998</c:v>
                      </c:pt>
                      <c:pt idx="213">
                        <c:v>5.1762566400000001</c:v>
                      </c:pt>
                      <c:pt idx="214">
                        <c:v>5.1879563200000005</c:v>
                      </c:pt>
                      <c:pt idx="215">
                        <c:v>5.213172479999999</c:v>
                      </c:pt>
                      <c:pt idx="216">
                        <c:v>5.1939623999999993</c:v>
                      </c:pt>
                      <c:pt idx="217">
                        <c:v>5.1708966399999996</c:v>
                      </c:pt>
                      <c:pt idx="218">
                        <c:v>5.1970136800000004</c:v>
                      </c:pt>
                      <c:pt idx="219">
                        <c:v>5.1952409599999996</c:v>
                      </c:pt>
                      <c:pt idx="220">
                        <c:v>5.1712206400000005</c:v>
                      </c:pt>
                      <c:pt idx="221">
                        <c:v>5.1906239999999997</c:v>
                      </c:pt>
                      <c:pt idx="222">
                        <c:v>5.2119499199999995</c:v>
                      </c:pt>
                      <c:pt idx="223">
                        <c:v>5.1908313599999998</c:v>
                      </c:pt>
                      <c:pt idx="224">
                        <c:v>5.1784521000000003</c:v>
                      </c:pt>
                      <c:pt idx="225">
                        <c:v>5.2093564799999994</c:v>
                      </c:pt>
                      <c:pt idx="226">
                        <c:v>5.2084919999999997</c:v>
                      </c:pt>
                      <c:pt idx="227">
                        <c:v>5.1787123200000007</c:v>
                      </c:pt>
                      <c:pt idx="228">
                        <c:v>5.1942351999999996</c:v>
                      </c:pt>
                      <c:pt idx="229">
                        <c:v>5.2193878400000004</c:v>
                      </c:pt>
                      <c:pt idx="230">
                        <c:v>5.1915470400000006</c:v>
                      </c:pt>
                      <c:pt idx="231">
                        <c:v>5.1839424000000003</c:v>
                      </c:pt>
                      <c:pt idx="232">
                        <c:v>5.2081203200000008</c:v>
                      </c:pt>
                      <c:pt idx="233">
                        <c:v>5.2062921599999994</c:v>
                      </c:pt>
                      <c:pt idx="234">
                        <c:v>5.1784708799999999</c:v>
                      </c:pt>
                      <c:pt idx="235">
                        <c:v>5.1958988799999997</c:v>
                      </c:pt>
                      <c:pt idx="236">
                        <c:v>5.2133208</c:v>
                      </c:pt>
                      <c:pt idx="237">
                        <c:v>5.1932632500000002</c:v>
                      </c:pt>
                      <c:pt idx="238">
                        <c:v>5.1933078400000001</c:v>
                      </c:pt>
                      <c:pt idx="239">
                        <c:v>5.20975872</c:v>
                      </c:pt>
                      <c:pt idx="240">
                        <c:v>5.2040833599999994</c:v>
                      </c:pt>
                      <c:pt idx="241">
                        <c:v>5.1782159999999999</c:v>
                      </c:pt>
                      <c:pt idx="242">
                        <c:v>5.1888916800000002</c:v>
                      </c:pt>
                      <c:pt idx="243">
                        <c:v>5.2140369600000005</c:v>
                      </c:pt>
                      <c:pt idx="244">
                        <c:v>5.1958147199999996</c:v>
                      </c:pt>
                      <c:pt idx="245">
                        <c:v>5.1949497600000001</c:v>
                      </c:pt>
                      <c:pt idx="246">
                        <c:v>5.2036928000000007</c:v>
                      </c:pt>
                      <c:pt idx="247">
                        <c:v>5.2019197500000001</c:v>
                      </c:pt>
                      <c:pt idx="248">
                        <c:v>5.1904339200000003</c:v>
                      </c:pt>
                      <c:pt idx="249">
                        <c:v>5.1915439799999996</c:v>
                      </c:pt>
                      <c:pt idx="250">
                        <c:v>5.2155891200000006</c:v>
                      </c:pt>
                      <c:pt idx="251">
                        <c:v>5.1974399999999994</c:v>
                      </c:pt>
                      <c:pt idx="252">
                        <c:v>5.1975877500000003</c:v>
                      </c:pt>
                      <c:pt idx="253">
                        <c:v>5.2024252799999999</c:v>
                      </c:pt>
                      <c:pt idx="254">
                        <c:v>5.2073693099999998</c:v>
                      </c:pt>
                      <c:pt idx="255">
                        <c:v>5.1968531200000001</c:v>
                      </c:pt>
                      <c:pt idx="256">
                        <c:v>5.1950813600000005</c:v>
                      </c:pt>
                      <c:pt idx="257">
                        <c:v>5.2114776999999997</c:v>
                      </c:pt>
                      <c:pt idx="258">
                        <c:v>5.1991015799999998</c:v>
                      </c:pt>
                      <c:pt idx="259">
                        <c:v>5.1933862399999997</c:v>
                      </c:pt>
                      <c:pt idx="260">
                        <c:v>5.1935322600000005</c:v>
                      </c:pt>
                      <c:pt idx="261">
                        <c:v>5.2021952000000002</c:v>
                      </c:pt>
                      <c:pt idx="262">
                        <c:v>5.2042557500000006</c:v>
                      </c:pt>
                      <c:pt idx="263">
                        <c:v>5.1909858</c:v>
                      </c:pt>
                      <c:pt idx="264">
                        <c:v>5.2111391999999999</c:v>
                      </c:pt>
                      <c:pt idx="265">
                        <c:v>5.20170318</c:v>
                      </c:pt>
                      <c:pt idx="266">
                        <c:v>5.1883309799999999</c:v>
                      </c:pt>
                      <c:pt idx="267">
                        <c:v>5.1999652599999999</c:v>
                      </c:pt>
                      <c:pt idx="268">
                        <c:v>5.2114867599999997</c:v>
                      </c:pt>
                      <c:pt idx="269">
                        <c:v>5.2077443299999997</c:v>
                      </c:pt>
                      <c:pt idx="270">
                        <c:v>5.1906052800000007</c:v>
                      </c:pt>
                      <c:pt idx="271">
                        <c:v>5.2184417400000003</c:v>
                      </c:pt>
                      <c:pt idx="272">
                        <c:v>5.2166124500000004</c:v>
                      </c:pt>
                      <c:pt idx="273">
                        <c:v>5.1966101699999996</c:v>
                      </c:pt>
                      <c:pt idx="274">
                        <c:v>5.1976535500000001</c:v>
                      </c:pt>
                      <c:pt idx="275">
                        <c:v>5.21877586</c:v>
                      </c:pt>
                      <c:pt idx="276">
                        <c:v>5.2054200000000002</c:v>
                      </c:pt>
                      <c:pt idx="277">
                        <c:v>5.1864420999999998</c:v>
                      </c:pt>
                      <c:pt idx="278">
                        <c:v>5.2170571199999998</c:v>
                      </c:pt>
                      <c:pt idx="279">
                        <c:v>5.2143272099999995</c:v>
                      </c:pt>
                      <c:pt idx="280">
                        <c:v>5.1895698400000008</c:v>
                      </c:pt>
                      <c:pt idx="281">
                        <c:v>5.1972976099999997</c:v>
                      </c:pt>
                      <c:pt idx="282">
                        <c:v>5.2164830999999996</c:v>
                      </c:pt>
                      <c:pt idx="283">
                        <c:v>5.2041504999999999</c:v>
                      </c:pt>
                      <c:pt idx="284">
                        <c:v>5.1822744399999996</c:v>
                      </c:pt>
                      <c:pt idx="285">
                        <c:v>5.2157158400000005</c:v>
                      </c:pt>
                      <c:pt idx="286">
                        <c:v>5.2168050600000004</c:v>
                      </c:pt>
                      <c:pt idx="287">
                        <c:v>5.1806232500000009</c:v>
                      </c:pt>
                      <c:pt idx="288">
                        <c:v>5.1959741399999997</c:v>
                      </c:pt>
                      <c:pt idx="289">
                        <c:v>5.2151899799999999</c:v>
                      </c:pt>
                      <c:pt idx="290">
                        <c:v>5.1999540399999997</c:v>
                      </c:pt>
                      <c:pt idx="291">
                        <c:v>5.1838783199999998</c:v>
                      </c:pt>
                      <c:pt idx="292">
                        <c:v>5.2153714999999998</c:v>
                      </c:pt>
                      <c:pt idx="293">
                        <c:v>5.2135977000000002</c:v>
                      </c:pt>
                      <c:pt idx="294">
                        <c:v>5.1859803299999996</c:v>
                      </c:pt>
                      <c:pt idx="295">
                        <c:v>5.1994043200000002</c:v>
                      </c:pt>
                      <c:pt idx="296">
                        <c:v>5.2242572300000001</c:v>
                      </c:pt>
                      <c:pt idx="297">
                        <c:v>5.2033743000000001</c:v>
                      </c:pt>
                      <c:pt idx="298">
                        <c:v>5.1881585599999998</c:v>
                      </c:pt>
                      <c:pt idx="299">
                        <c:v>5.2130544200000006</c:v>
                      </c:pt>
                      <c:pt idx="300">
                        <c:v>5.2102195200000008</c:v>
                      </c:pt>
                      <c:pt idx="301">
                        <c:v>5.1770303799999997</c:v>
                      </c:pt>
                      <c:pt idx="302">
                        <c:v>5.2008537600000002</c:v>
                      </c:pt>
                      <c:pt idx="303">
                        <c:v>5.222874720000001</c:v>
                      </c:pt>
                      <c:pt idx="304">
                        <c:v>5.1991052800000004</c:v>
                      </c:pt>
                      <c:pt idx="305">
                        <c:v>5.1915715200000001</c:v>
                      </c:pt>
                      <c:pt idx="306">
                        <c:v>5.2087712000000002</c:v>
                      </c:pt>
                      <c:pt idx="307">
                        <c:v>5.2050966499999998</c:v>
                      </c:pt>
                      <c:pt idx="308">
                        <c:v>5.1785469399999995</c:v>
                      </c:pt>
                      <c:pt idx="309">
                        <c:v>5.1985369600000002</c:v>
                      </c:pt>
                      <c:pt idx="310">
                        <c:v>5.2157775900000001</c:v>
                      </c:pt>
                      <c:pt idx="311">
                        <c:v>5.189184</c:v>
                      </c:pt>
                      <c:pt idx="312">
                        <c:v>5.1817132500000005</c:v>
                      </c:pt>
                      <c:pt idx="313">
                        <c:v>5.19788768</c:v>
                      </c:pt>
                      <c:pt idx="314">
                        <c:v>5.1961171000000004</c:v>
                      </c:pt>
                      <c:pt idx="315">
                        <c:v>5.1837900800000005</c:v>
                      </c:pt>
                      <c:pt idx="316">
                        <c:v>5.1896186499999999</c:v>
                      </c:pt>
                      <c:pt idx="317">
                        <c:v>5.2087375599999994</c:v>
                      </c:pt>
                      <c:pt idx="318">
                        <c:v>5.1926162999999992</c:v>
                      </c:pt>
                      <c:pt idx="319">
                        <c:v>5.1926355199999996</c:v>
                      </c:pt>
                      <c:pt idx="320">
                        <c:v>5.1975086900000003</c:v>
                      </c:pt>
                      <c:pt idx="321">
                        <c:v>5.2004276100000002</c:v>
                      </c:pt>
                      <c:pt idx="322">
                        <c:v>5.1910128000000002</c:v>
                      </c:pt>
                      <c:pt idx="323">
                        <c:v>5.190137280000001</c:v>
                      </c:pt>
                      <c:pt idx="324">
                        <c:v>5.2082283599999997</c:v>
                      </c:pt>
                      <c:pt idx="325">
                        <c:v>5.1921789199999999</c:v>
                      </c:pt>
                      <c:pt idx="326">
                        <c:v>5.19035475</c:v>
                      </c:pt>
                      <c:pt idx="327">
                        <c:v>5.1942180000000002</c:v>
                      </c:pt>
                      <c:pt idx="328">
                        <c:v>5.1961842699999998</c:v>
                      </c:pt>
                      <c:pt idx="329">
                        <c:v>5.1962545200000001</c:v>
                      </c:pt>
                      <c:pt idx="330">
                        <c:v>5.1849560100000005</c:v>
                      </c:pt>
                      <c:pt idx="331">
                        <c:v>5.2049189499999997</c:v>
                      </c:pt>
                      <c:pt idx="332">
                        <c:v>5.2020907200000002</c:v>
                      </c:pt>
                      <c:pt idx="333">
                        <c:v>5.1870634199999994</c:v>
                      </c:pt>
                      <c:pt idx="334">
                        <c:v>5.1890819400000003</c:v>
                      </c:pt>
                      <c:pt idx="335">
                        <c:v>5.1985624399999999</c:v>
                      </c:pt>
                      <c:pt idx="336">
                        <c:v>5.1920052599999993</c:v>
                      </c:pt>
                      <c:pt idx="337">
                        <c:v>5.1788262500000002</c:v>
                      </c:pt>
                      <c:pt idx="338">
                        <c:v>5.2072793599999994</c:v>
                      </c:pt>
                      <c:pt idx="339">
                        <c:v>5.2016690700000003</c:v>
                      </c:pt>
                      <c:pt idx="340">
                        <c:v>5.1837653699999997</c:v>
                      </c:pt>
                      <c:pt idx="341">
                        <c:v>5.18572524</c:v>
                      </c:pt>
                      <c:pt idx="342">
                        <c:v>5.2047022499999995</c:v>
                      </c:pt>
                      <c:pt idx="343">
                        <c:v>5.1943685500000001</c:v>
                      </c:pt>
                      <c:pt idx="344">
                        <c:v>5.1745867499999996</c:v>
                      </c:pt>
                      <c:pt idx="345">
                        <c:v>5.2048396800000001</c:v>
                      </c:pt>
                      <c:pt idx="346">
                        <c:v>5.2021238600000004</c:v>
                      </c:pt>
                      <c:pt idx="347">
                        <c:v>5.1729581600000003</c:v>
                      </c:pt>
                      <c:pt idx="348">
                        <c:v>5.1814721400000003</c:v>
                      </c:pt>
                      <c:pt idx="349">
                        <c:v>5.2032582999999999</c:v>
                      </c:pt>
                      <c:pt idx="350">
                        <c:v>5.1901024899999992</c:v>
                      </c:pt>
                      <c:pt idx="351">
                        <c:v>5.1703427700000004</c:v>
                      </c:pt>
                      <c:pt idx="352">
                        <c:v>5.1977819499999995</c:v>
                      </c:pt>
                      <c:pt idx="353">
                        <c:v>5.1987882100000009</c:v>
                      </c:pt>
                      <c:pt idx="354">
                        <c:v>5.1677138100000004</c:v>
                      </c:pt>
                      <c:pt idx="355">
                        <c:v>5.1857048900000002</c:v>
                      </c:pt>
                      <c:pt idx="356">
                        <c:v>5.2111800000000006</c:v>
                      </c:pt>
                      <c:pt idx="357">
                        <c:v>5.1886610999999991</c:v>
                      </c:pt>
                      <c:pt idx="358">
                        <c:v>5.1660943100000001</c:v>
                      </c:pt>
                      <c:pt idx="359">
                        <c:v>5.1944422999999995</c:v>
                      </c:pt>
                      <c:pt idx="360">
                        <c:v>5.1926732200000005</c:v>
                      </c:pt>
                      <c:pt idx="361">
                        <c:v>5.16629162</c:v>
                      </c:pt>
                      <c:pt idx="362">
                        <c:v>5.1842594999999996</c:v>
                      </c:pt>
                      <c:pt idx="363">
                        <c:v>5.2050472500000007</c:v>
                      </c:pt>
                      <c:pt idx="364">
                        <c:v>5.1853246500000001</c:v>
                      </c:pt>
                      <c:pt idx="365">
                        <c:v>5.1702624000000004</c:v>
                      </c:pt>
                      <c:pt idx="366">
                        <c:v>5.1920375400000003</c:v>
                      </c:pt>
                      <c:pt idx="367">
                        <c:v>5.1948659199999998</c:v>
                      </c:pt>
                      <c:pt idx="368">
                        <c:v>5.1639169399999991</c:v>
                      </c:pt>
                      <c:pt idx="369">
                        <c:v>5.1836889599999996</c:v>
                      </c:pt>
                      <c:pt idx="370">
                        <c:v>5.20544604</c:v>
                      </c:pt>
                      <c:pt idx="371">
                        <c:v>5.1791039999999997</c:v>
                      </c:pt>
                      <c:pt idx="372">
                        <c:v>5.1697574400000006</c:v>
                      </c:pt>
                      <c:pt idx="373">
                        <c:v>5.1914495999999994</c:v>
                      </c:pt>
                      <c:pt idx="374">
                        <c:v>5.1859199499999997</c:v>
                      </c:pt>
                      <c:pt idx="375">
                        <c:v>5.1605382400000002</c:v>
                      </c:pt>
                      <c:pt idx="376">
                        <c:v>5.1765799999999995</c:v>
                      </c:pt>
                      <c:pt idx="377">
                        <c:v>5.1917314000000001</c:v>
                      </c:pt>
                      <c:pt idx="378">
                        <c:v>5.1739331399999999</c:v>
                      </c:pt>
                      <c:pt idx="379">
                        <c:v>5.1692940599999995</c:v>
                      </c:pt>
                      <c:pt idx="380">
                        <c:v>5.1890246399999995</c:v>
                      </c:pt>
                      <c:pt idx="381">
                        <c:v>5.1825607799999993</c:v>
                      </c:pt>
                      <c:pt idx="382">
                        <c:v>5.15908576</c:v>
                      </c:pt>
                      <c:pt idx="383">
                        <c:v>5.1657727800000002</c:v>
                      </c:pt>
                      <c:pt idx="384">
                        <c:v>5.1911216000000007</c:v>
                      </c:pt>
                      <c:pt idx="385">
                        <c:v>5.1715207000000003</c:v>
                      </c:pt>
                      <c:pt idx="386">
                        <c:v>5.1733991999999995</c:v>
                      </c:pt>
                      <c:pt idx="387">
                        <c:v>5.1800782500000002</c:v>
                      </c:pt>
                      <c:pt idx="388">
                        <c:v>5.1810158399999997</c:v>
                      </c:pt>
                      <c:pt idx="389">
                        <c:v>5.1688771200000003</c:v>
                      </c:pt>
                      <c:pt idx="390">
                        <c:v>5.1689882399999991</c:v>
                      </c:pt>
                      <c:pt idx="391">
                        <c:v>5.1886783999999997</c:v>
                      </c:pt>
                      <c:pt idx="392">
                        <c:v>5.17378655</c:v>
                      </c:pt>
                      <c:pt idx="393">
                        <c:v>5.1700364800000003</c:v>
                      </c:pt>
                      <c:pt idx="394">
                        <c:v>5.1748318600000003</c:v>
                      </c:pt>
                      <c:pt idx="395">
                        <c:v>5.1738931200000007</c:v>
                      </c:pt>
                      <c:pt idx="396">
                        <c:v>5.1674439599999999</c:v>
                      </c:pt>
                      <c:pt idx="397">
                        <c:v>5.1618230400000007</c:v>
                      </c:pt>
                      <c:pt idx="398">
                        <c:v>5.1787897000000003</c:v>
                      </c:pt>
                      <c:pt idx="399">
                        <c:v>5.1675500800000007</c:v>
                      </c:pt>
                      <c:pt idx="400">
                        <c:v>5.1620413799999998</c:v>
                      </c:pt>
                      <c:pt idx="401">
                        <c:v>5.1639119999999998</c:v>
                      </c:pt>
                      <c:pt idx="402">
                        <c:v>5.1761863499999992</c:v>
                      </c:pt>
                      <c:pt idx="403">
                        <c:v>5.17337472</c:v>
                      </c:pt>
                      <c:pt idx="404">
                        <c:v>5.1547703</c:v>
                      </c:pt>
                      <c:pt idx="405">
                        <c:v>5.1782083199999995</c:v>
                      </c:pt>
                      <c:pt idx="406">
                        <c:v>5.1698408799999997</c:v>
                      </c:pt>
                      <c:pt idx="407">
                        <c:v>5.1596058999999999</c:v>
                      </c:pt>
                      <c:pt idx="408">
                        <c:v>5.1662021400000002</c:v>
                      </c:pt>
                      <c:pt idx="409">
                        <c:v>5.1802736600000001</c:v>
                      </c:pt>
                      <c:pt idx="410">
                        <c:v>5.1755932800000002</c:v>
                      </c:pt>
                      <c:pt idx="411">
                        <c:v>5.1588776099999993</c:v>
                      </c:pt>
                      <c:pt idx="412">
                        <c:v>5.1850319999999996</c:v>
                      </c:pt>
                      <c:pt idx="413">
                        <c:v>5.1879358600000005</c:v>
                      </c:pt>
                      <c:pt idx="414">
                        <c:v>5.1608419199999993</c:v>
                      </c:pt>
                      <c:pt idx="415">
                        <c:v>5.1683615999999999</c:v>
                      </c:pt>
                      <c:pt idx="416">
                        <c:v>5.1880152000000006</c:v>
                      </c:pt>
                      <c:pt idx="417">
                        <c:v>5.1731244800000002</c:v>
                      </c:pt>
                      <c:pt idx="418">
                        <c:v>5.1526940899999998</c:v>
                      </c:pt>
                      <c:pt idx="419">
                        <c:v>5.1816153599999994</c:v>
                      </c:pt>
                      <c:pt idx="420">
                        <c:v>5.1779834999999999</c:v>
                      </c:pt>
                      <c:pt idx="421">
                        <c:v>5.1509216000000002</c:v>
                      </c:pt>
                      <c:pt idx="422">
                        <c:v>5.1603524500000004</c:v>
                      </c:pt>
                      <c:pt idx="423">
                        <c:v>5.1799263999999994</c:v>
                      </c:pt>
                      <c:pt idx="424">
                        <c:v>5.16137888</c:v>
                      </c:pt>
                      <c:pt idx="425">
                        <c:v>5.1408623999999996</c:v>
                      </c:pt>
                      <c:pt idx="426">
                        <c:v>5.1772599999999995</c:v>
                      </c:pt>
                      <c:pt idx="427">
                        <c:v>5.1735756799999999</c:v>
                      </c:pt>
                      <c:pt idx="428">
                        <c:v>5.140078560000001</c:v>
                      </c:pt>
                      <c:pt idx="429">
                        <c:v>5.1522371199999997</c:v>
                      </c:pt>
                      <c:pt idx="430">
                        <c:v>5.1756230900000002</c:v>
                      </c:pt>
                      <c:pt idx="431">
                        <c:v>5.1551231999999994</c:v>
                      </c:pt>
                      <c:pt idx="432">
                        <c:v>5.14213392</c:v>
                      </c:pt>
                      <c:pt idx="433">
                        <c:v>5.1645777199999996</c:v>
                      </c:pt>
                      <c:pt idx="434">
                        <c:v>5.1654960000000001</c:v>
                      </c:pt>
                      <c:pt idx="435">
                        <c:v>5.1358158300000003</c:v>
                      </c:pt>
                      <c:pt idx="436">
                        <c:v>5.1544160000000003</c:v>
                      </c:pt>
                      <c:pt idx="437">
                        <c:v>5.1767856000000005</c:v>
                      </c:pt>
                      <c:pt idx="438">
                        <c:v>5.1554334400000004</c:v>
                      </c:pt>
                      <c:pt idx="439">
                        <c:v>5.1415276799999994</c:v>
                      </c:pt>
                      <c:pt idx="440">
                        <c:v>5.1675504999999999</c:v>
                      </c:pt>
                      <c:pt idx="441">
                        <c:v>5.1629984000000002</c:v>
                      </c:pt>
                      <c:pt idx="442">
                        <c:v>5.1341713200000001</c:v>
                      </c:pt>
                      <c:pt idx="443">
                        <c:v>5.1528575999999999</c:v>
                      </c:pt>
                      <c:pt idx="444">
                        <c:v>5.1705528000000003</c:v>
                      </c:pt>
                      <c:pt idx="445">
                        <c:v>5.1510832000000004</c:v>
                      </c:pt>
                      <c:pt idx="446">
                        <c:v>5.1409079999999996</c:v>
                      </c:pt>
                      <c:pt idx="447">
                        <c:v>5.1594682800000005</c:v>
                      </c:pt>
                      <c:pt idx="448">
                        <c:v>5.1549209599999992</c:v>
                      </c:pt>
                      <c:pt idx="449">
                        <c:v>5.1372675399999999</c:v>
                      </c:pt>
                      <c:pt idx="450">
                        <c:v>5.1466471999999994</c:v>
                      </c:pt>
                      <c:pt idx="451">
                        <c:v>5.1670483199999993</c:v>
                      </c:pt>
                      <c:pt idx="452">
                        <c:v>5.1402336000000002</c:v>
                      </c:pt>
                      <c:pt idx="453">
                        <c:v>5.1327981100000004</c:v>
                      </c:pt>
                      <c:pt idx="454">
                        <c:v>5.1486635200000004</c:v>
                      </c:pt>
                      <c:pt idx="455">
                        <c:v>5.1467925000000001</c:v>
                      </c:pt>
                      <c:pt idx="456">
                        <c:v>5.1329791999999994</c:v>
                      </c:pt>
                      <c:pt idx="457">
                        <c:v>5.1394543199999996</c:v>
                      </c:pt>
                      <c:pt idx="458">
                        <c:v>5.1599409600000001</c:v>
                      </c:pt>
                      <c:pt idx="459">
                        <c:v>5.1414425599999998</c:v>
                      </c:pt>
                      <c:pt idx="460">
                        <c:v>5.1377197499999996</c:v>
                      </c:pt>
                      <c:pt idx="461">
                        <c:v>5.1470783999999998</c:v>
                      </c:pt>
                      <c:pt idx="462">
                        <c:v>5.1452076499999997</c:v>
                      </c:pt>
                      <c:pt idx="463">
                        <c:v>5.1369657599999998</c:v>
                      </c:pt>
                      <c:pt idx="464">
                        <c:v>5.1332450399999994</c:v>
                      </c:pt>
                      <c:pt idx="465">
                        <c:v>5.1527801599999998</c:v>
                      </c:pt>
                      <c:pt idx="466">
                        <c:v>5.1379500900000004</c:v>
                      </c:pt>
                      <c:pt idx="467">
                        <c:v>5.1334156799999997</c:v>
                      </c:pt>
                      <c:pt idx="468">
                        <c:v>5.1370990399999998</c:v>
                      </c:pt>
                      <c:pt idx="469">
                        <c:v>5.1418169599999999</c:v>
                      </c:pt>
                      <c:pt idx="470">
                        <c:v>5.1390221999999994</c:v>
                      </c:pt>
                      <c:pt idx="471">
                        <c:v>5.1215424000000009</c:v>
                      </c:pt>
                      <c:pt idx="472">
                        <c:v>5.1474708800000002</c:v>
                      </c:pt>
                      <c:pt idx="473">
                        <c:v>5.1456000199999998</c:v>
                      </c:pt>
                      <c:pt idx="474">
                        <c:v>5.1290516800000008</c:v>
                      </c:pt>
                      <c:pt idx="475">
                        <c:v>5.1299566500000005</c:v>
                      </c:pt>
                      <c:pt idx="476">
                        <c:v>5.1392880000000005</c:v>
                      </c:pt>
                      <c:pt idx="477">
                        <c:v>5.1346471400000002</c:v>
                      </c:pt>
                      <c:pt idx="478">
                        <c:v>5.1236529600000003</c:v>
                      </c:pt>
                      <c:pt idx="479">
                        <c:v>5.14579772</c:v>
                      </c:pt>
                      <c:pt idx="480">
                        <c:v>5.1449062000000003</c:v>
                      </c:pt>
                      <c:pt idx="481">
                        <c:v>5.1246276899999996</c:v>
                      </c:pt>
                      <c:pt idx="482">
                        <c:v>5.1292777100000002</c:v>
                      </c:pt>
                      <c:pt idx="483">
                        <c:v>5.1459231199999991</c:v>
                      </c:pt>
                      <c:pt idx="484">
                        <c:v>5.1358038600000002</c:v>
                      </c:pt>
                      <c:pt idx="485">
                        <c:v>5.1165177600000007</c:v>
                      </c:pt>
                      <c:pt idx="486">
                        <c:v>5.1469362000000007</c:v>
                      </c:pt>
                      <c:pt idx="487">
                        <c:v>5.1413765000000007</c:v>
                      </c:pt>
                      <c:pt idx="488">
                        <c:v>5.1128781499999993</c:v>
                      </c:pt>
                      <c:pt idx="489">
                        <c:v>5.1239757800000003</c:v>
                      </c:pt>
                      <c:pt idx="490">
                        <c:v>5.1433650000000002</c:v>
                      </c:pt>
                      <c:pt idx="491">
                        <c:v>5.1295699399999997</c:v>
                      </c:pt>
                      <c:pt idx="492">
                        <c:v>5.1093293499999994</c:v>
                      </c:pt>
                      <c:pt idx="493">
                        <c:v>5.1379227900000002</c:v>
                      </c:pt>
                      <c:pt idx="494">
                        <c:v>5.1361093599999998</c:v>
                      </c:pt>
                      <c:pt idx="495">
                        <c:v>5.1066677499999997</c:v>
                      </c:pt>
                      <c:pt idx="496">
                        <c:v>5.12229914</c:v>
                      </c:pt>
                      <c:pt idx="497">
                        <c:v>5.1481629599999996</c:v>
                      </c:pt>
                      <c:pt idx="498">
                        <c:v>5.1242008200000004</c:v>
                      </c:pt>
                      <c:pt idx="499">
                        <c:v>5.1021986399999992</c:v>
                      </c:pt>
                      <c:pt idx="500">
                        <c:v>5.1233395199999991</c:v>
                      </c:pt>
                      <c:pt idx="501">
                        <c:v>5.1307842299999997</c:v>
                      </c:pt>
                      <c:pt idx="502">
                        <c:v>5.0994820799999996</c:v>
                      </c:pt>
                      <c:pt idx="503">
                        <c:v>5.1179079000000005</c:v>
                      </c:pt>
                      <c:pt idx="504">
                        <c:v>5.1400608999999999</c:v>
                      </c:pt>
                      <c:pt idx="505">
                        <c:v>5.12256248</c:v>
                      </c:pt>
                      <c:pt idx="506">
                        <c:v>5.1078832600000004</c:v>
                      </c:pt>
                      <c:pt idx="507">
                        <c:v>5.1299696399999997</c:v>
                      </c:pt>
                      <c:pt idx="508">
                        <c:v>5.1299953800000004</c:v>
                      </c:pt>
                      <c:pt idx="509">
                        <c:v>5.0969476</c:v>
                      </c:pt>
                      <c:pt idx="510">
                        <c:v>5.1171863399999999</c:v>
                      </c:pt>
                      <c:pt idx="511">
                        <c:v>5.1364993399999994</c:v>
                      </c:pt>
                      <c:pt idx="512">
                        <c:v>5.1108125199999996</c:v>
                      </c:pt>
                      <c:pt idx="513">
                        <c:v>5.1006857999999999</c:v>
                      </c:pt>
                      <c:pt idx="514">
                        <c:v>5.1209640999999992</c:v>
                      </c:pt>
                      <c:pt idx="515">
                        <c:v>5.1154827599999999</c:v>
                      </c:pt>
                      <c:pt idx="516">
                        <c:v>5.0907338399999995</c:v>
                      </c:pt>
                      <c:pt idx="517">
                        <c:v>5.1045248800000005</c:v>
                      </c:pt>
                      <c:pt idx="518">
                        <c:v>5.1228970999999994</c:v>
                      </c:pt>
                      <c:pt idx="519">
                        <c:v>5.1054957000000005</c:v>
                      </c:pt>
                      <c:pt idx="520">
                        <c:v>5.10179852</c:v>
                      </c:pt>
                      <c:pt idx="521">
                        <c:v>5.1119652799999997</c:v>
                      </c:pt>
                      <c:pt idx="522">
                        <c:v>5.1101565000000004</c:v>
                      </c:pt>
                      <c:pt idx="523">
                        <c:v>5.0854365400000008</c:v>
                      </c:pt>
                      <c:pt idx="524">
                        <c:v>5.0992095000000006</c:v>
                      </c:pt>
                      <c:pt idx="525">
                        <c:v>5.1148096199999999</c:v>
                      </c:pt>
                      <c:pt idx="526">
                        <c:v>5.0982890199999993</c:v>
                      </c:pt>
                      <c:pt idx="527">
                        <c:v>5.0956224800000003</c:v>
                      </c:pt>
                      <c:pt idx="528">
                        <c:v>5.1029731800000002</c:v>
                      </c:pt>
                      <c:pt idx="529">
                        <c:v>5.1020815000000006</c:v>
                      </c:pt>
                      <c:pt idx="530">
                        <c:v>5.0938671000000006</c:v>
                      </c:pt>
                      <c:pt idx="531">
                        <c:v>5.0966374199999995</c:v>
                      </c:pt>
                      <c:pt idx="532">
                        <c:v>5.1149617999999997</c:v>
                      </c:pt>
                      <c:pt idx="533">
                        <c:v>5.0975441999999997</c:v>
                      </c:pt>
                      <c:pt idx="534">
                        <c:v>5.0939643000000006</c:v>
                      </c:pt>
                      <c:pt idx="535">
                        <c:v>5.0967314200000002</c:v>
                      </c:pt>
                      <c:pt idx="536">
                        <c:v>5.1013260199999992</c:v>
                      </c:pt>
                      <c:pt idx="537">
                        <c:v>5.1012918000000003</c:v>
                      </c:pt>
                      <c:pt idx="538">
                        <c:v>5.0894860799999995</c:v>
                      </c:pt>
                      <c:pt idx="539">
                        <c:v>5.1086450999999995</c:v>
                      </c:pt>
                      <c:pt idx="540">
                        <c:v>5.1014104200000006</c:v>
                      </c:pt>
                      <c:pt idx="541">
                        <c:v>5.0885848999999999</c:v>
                      </c:pt>
                      <c:pt idx="542">
                        <c:v>5.0904896600000002</c:v>
                      </c:pt>
                      <c:pt idx="543">
                        <c:v>5.1042101400000002</c:v>
                      </c:pt>
                      <c:pt idx="544">
                        <c:v>5.0977814700000001</c:v>
                      </c:pt>
                      <c:pt idx="545">
                        <c:v>5.0786852199999997</c:v>
                      </c:pt>
                      <c:pt idx="546">
                        <c:v>5.0969635200000001</c:v>
                      </c:pt>
                      <c:pt idx="547">
                        <c:v>5.09424484</c:v>
                      </c:pt>
                      <c:pt idx="548">
                        <c:v>5.0824022000000006</c:v>
                      </c:pt>
                      <c:pt idx="549">
                        <c:v>5.0860725000000002</c:v>
                      </c:pt>
                      <c:pt idx="550">
                        <c:v>5.0988066999999999</c:v>
                      </c:pt>
                      <c:pt idx="551">
                        <c:v>5.0906723600000001</c:v>
                      </c:pt>
                      <c:pt idx="552">
                        <c:v>5.06880738</c:v>
                      </c:pt>
                      <c:pt idx="553">
                        <c:v>5.0989143800000001</c:v>
                      </c:pt>
                      <c:pt idx="554">
                        <c:v>5.0961405900000001</c:v>
                      </c:pt>
                      <c:pt idx="555">
                        <c:v>5.0706957600000004</c:v>
                      </c:pt>
                      <c:pt idx="556">
                        <c:v>5.0789173199999995</c:v>
                      </c:pt>
                      <c:pt idx="557">
                        <c:v>5.1008009799999998</c:v>
                      </c:pt>
                      <c:pt idx="558">
                        <c:v>5.0871531000000001</c:v>
                      </c:pt>
                      <c:pt idx="559">
                        <c:v>5.06616847</c:v>
                      </c:pt>
                      <c:pt idx="560">
                        <c:v>5.0944712999999995</c:v>
                      </c:pt>
                      <c:pt idx="561">
                        <c:v>5.0944305200000004</c:v>
                      </c:pt>
                      <c:pt idx="562">
                        <c:v>5.0653743000000002</c:v>
                      </c:pt>
                      <c:pt idx="563">
                        <c:v>5.0762589</c:v>
                      </c:pt>
                      <c:pt idx="564">
                        <c:v>5.1008994000000003</c:v>
                      </c:pt>
                      <c:pt idx="565">
                        <c:v>5.0799323200000002</c:v>
                      </c:pt>
                      <c:pt idx="566">
                        <c:v>5.0636318600000001</c:v>
                      </c:pt>
                      <c:pt idx="567">
                        <c:v>5.0899677700000003</c:v>
                      </c:pt>
                      <c:pt idx="568">
                        <c:v>5.0899814999999995</c:v>
                      </c:pt>
                      <c:pt idx="569">
                        <c:v>5.0545403999999996</c:v>
                      </c:pt>
                      <c:pt idx="570">
                        <c:v>5.0691026099999998</c:v>
                      </c:pt>
                      <c:pt idx="571">
                        <c:v>5.0900767800000004</c:v>
                      </c:pt>
                      <c:pt idx="572">
                        <c:v>5.0736782399999996</c:v>
                      </c:pt>
                      <c:pt idx="573">
                        <c:v>5.0573968200000001</c:v>
                      </c:pt>
                      <c:pt idx="574">
                        <c:v>5.0791576799999998</c:v>
                      </c:pt>
                      <c:pt idx="575">
                        <c:v>5.0810432999999993</c:v>
                      </c:pt>
                      <c:pt idx="576">
                        <c:v>5.0519450799999994</c:v>
                      </c:pt>
                      <c:pt idx="577">
                        <c:v>5.0746579000000001</c:v>
                      </c:pt>
                      <c:pt idx="578">
                        <c:v>5.0937318000000005</c:v>
                      </c:pt>
                      <c:pt idx="579">
                        <c:v>5.0719616100000007</c:v>
                      </c:pt>
                      <c:pt idx="580">
                        <c:v>5.0574016799999999</c:v>
                      </c:pt>
                      <c:pt idx="581">
                        <c:v>5.080152</c:v>
                      </c:pt>
                      <c:pt idx="582">
                        <c:v>5.07653497</c:v>
                      </c:pt>
                      <c:pt idx="583">
                        <c:v>5.0493407999999995</c:v>
                      </c:pt>
                      <c:pt idx="584">
                        <c:v>5.0647144800000001</c:v>
                      </c:pt>
                      <c:pt idx="585">
                        <c:v>5.0847267700000005</c:v>
                      </c:pt>
                      <c:pt idx="586">
                        <c:v>5.0611142400000002</c:v>
                      </c:pt>
                      <c:pt idx="587">
                        <c:v>5.0566518</c:v>
                      </c:pt>
                      <c:pt idx="588">
                        <c:v>5.0693497499999998</c:v>
                      </c:pt>
                      <c:pt idx="589">
                        <c:v>5.0702663299999999</c:v>
                      </c:pt>
                      <c:pt idx="590">
                        <c:v>5.0503504799999996</c:v>
                      </c:pt>
                      <c:pt idx="591">
                        <c:v>5.06026928</c:v>
                      </c:pt>
                      <c:pt idx="592">
                        <c:v>5.0730122299999998</c:v>
                      </c:pt>
                      <c:pt idx="593">
                        <c:v>5.0512949999999996</c:v>
                      </c:pt>
                      <c:pt idx="594">
                        <c:v>5.0476869299999994</c:v>
                      </c:pt>
                      <c:pt idx="595">
                        <c:v>5.0639882800000002</c:v>
                      </c:pt>
                      <c:pt idx="596">
                        <c:v>5.0612833799999999</c:v>
                      </c:pt>
                      <c:pt idx="597">
                        <c:v>5.0467634000000006</c:v>
                      </c:pt>
                      <c:pt idx="598">
                        <c:v>5.0477354500000002</c:v>
                      </c:pt>
                      <c:pt idx="599">
                        <c:v>5.0676972000000005</c:v>
                      </c:pt>
                      <c:pt idx="600">
                        <c:v>5.0522784400000003</c:v>
                      </c:pt>
                      <c:pt idx="601">
                        <c:v>5.0486165999999999</c:v>
                      </c:pt>
                      <c:pt idx="602">
                        <c:v>5.05681695</c:v>
                      </c:pt>
                      <c:pt idx="603">
                        <c:v>5.0568254000000001</c:v>
                      </c:pt>
                      <c:pt idx="604">
                        <c:v>5.0513566800000005</c:v>
                      </c:pt>
                      <c:pt idx="605">
                        <c:v>5.0405813999999998</c:v>
                      </c:pt>
                      <c:pt idx="606">
                        <c:v>5.0613646800000005</c:v>
                      </c:pt>
                      <c:pt idx="607">
                        <c:v>5.0514379400000005</c:v>
                      </c:pt>
                      <c:pt idx="608">
                        <c:v>5.0432642400000001</c:v>
                      </c:pt>
                      <c:pt idx="609">
                        <c:v>5.0451344100000002</c:v>
                      </c:pt>
                      <c:pt idx="610">
                        <c:v>5.0514044400000007</c:v>
                      </c:pt>
                      <c:pt idx="611">
                        <c:v>5.0460530399999994</c:v>
                      </c:pt>
                      <c:pt idx="612">
                        <c:v>5.0307787199999998</c:v>
                      </c:pt>
                      <c:pt idx="613">
                        <c:v>5.0550882000000001</c:v>
                      </c:pt>
                      <c:pt idx="614">
                        <c:v>5.0523317600000004</c:v>
                      </c:pt>
                      <c:pt idx="615">
                        <c:v>5.0316534000000006</c:v>
                      </c:pt>
                      <c:pt idx="616">
                        <c:v>5.0362258800000008</c:v>
                      </c:pt>
                      <c:pt idx="617">
                        <c:v>5.0415861300000007</c:v>
                      </c:pt>
                      <c:pt idx="618">
                        <c:v>5.0425496999999995</c:v>
                      </c:pt>
                      <c:pt idx="619">
                        <c:v>5.0253789299999996</c:v>
                      </c:pt>
                      <c:pt idx="620">
                        <c:v>5.0479107899999995</c:v>
                      </c:pt>
                      <c:pt idx="621">
                        <c:v>5.0488158500000004</c:v>
                      </c:pt>
                      <c:pt idx="622">
                        <c:v>5.0290062400000002</c:v>
                      </c:pt>
                      <c:pt idx="623">
                        <c:v>5.0389182000000003</c:v>
                      </c:pt>
                      <c:pt idx="624">
                        <c:v>5.0551283500000004</c:v>
                      </c:pt>
                      <c:pt idx="625">
                        <c:v>5.0433723600000002</c:v>
                      </c:pt>
                      <c:pt idx="626">
                        <c:v>5.0319000000000003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4"/>
                <c:order val="14"/>
                <c:tx>
                  <c:v>140.9 C - Test 3</c:v>
                </c:tx>
                <c:spPr>
                  <a:ln w="19050" cap="rnd">
                    <a:solidFill>
                      <a:schemeClr val="accent3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CHS_23Dec2015!$AZ$27:$AZ$653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1.0000500033334733E-2</c:v>
                      </c:pt>
                      <c:pt idx="2">
                        <c:v>2.7003645656232134E-2</c:v>
                      </c:pt>
                      <c:pt idx="3">
                        <c:v>4.2008822470375781E-2</c:v>
                      </c:pt>
                      <c:pt idx="4">
                        <c:v>5.8016826506566262E-2</c:v>
                      </c:pt>
                      <c:pt idx="5">
                        <c:v>7.4027393514964041E-2</c:v>
                      </c:pt>
                      <c:pt idx="6">
                        <c:v>9.0040524316415516E-2</c:v>
                      </c:pt>
                      <c:pt idx="7">
                        <c:v>0.10605621973211701</c:v>
                      </c:pt>
                      <c:pt idx="8">
                        <c:v>0.12207448058370403</c:v>
                      </c:pt>
                      <c:pt idx="9">
                        <c:v>0.13809530769317349</c:v>
                      </c:pt>
                      <c:pt idx="10">
                        <c:v>0.15411870188291751</c:v>
                      </c:pt>
                      <c:pt idx="11">
                        <c:v>0.17014466397575703</c:v>
                      </c:pt>
                      <c:pt idx="12">
                        <c:v>0.18617319479486402</c:v>
                      </c:pt>
                      <c:pt idx="13">
                        <c:v>0.20120227609541308</c:v>
                      </c:pt>
                      <c:pt idx="14">
                        <c:v>0.21823796590668179</c:v>
                      </c:pt>
                      <c:pt idx="15">
                        <c:v>0.23327186738277211</c:v>
                      </c:pt>
                      <c:pt idx="16">
                        <c:v>0.24931052057124858</c:v>
                      </c:pt>
                      <c:pt idx="17">
                        <c:v>0.26635440862413845</c:v>
                      </c:pt>
                      <c:pt idx="18">
                        <c:v>0.28139554616358664</c:v>
                      </c:pt>
                      <c:pt idx="19">
                        <c:v>0.29643894640155954</c:v>
                      </c:pt>
                      <c:pt idx="20">
                        <c:v>0.31349086954873517</c:v>
                      </c:pt>
                      <c:pt idx="21">
                        <c:v>0.32954239497972715</c:v>
                      </c:pt>
                      <c:pt idx="22">
                        <c:v>0.3455964973390363</c:v>
                      </c:pt>
                      <c:pt idx="23">
                        <c:v>0.36165317745422343</c:v>
                      </c:pt>
                      <c:pt idx="24">
                        <c:v>0.37771243615321426</c:v>
                      </c:pt>
                      <c:pt idx="25">
                        <c:v>0.3927703337979993</c:v>
                      </c:pt>
                      <c:pt idx="26">
                        <c:v>0.40883459086065183</c:v>
                      </c:pt>
                      <c:pt idx="27">
                        <c:v>0.42590569203834205</c:v>
                      </c:pt>
                      <c:pt idx="28">
                        <c:v>0.44097084887000726</c:v>
                      </c:pt>
                      <c:pt idx="29">
                        <c:v>0.45804743741092496</c:v>
                      </c:pt>
                      <c:pt idx="30">
                        <c:v>0.47412218502177333</c:v>
                      </c:pt>
                      <c:pt idx="31">
                        <c:v>0.48919460804278486</c:v>
                      </c:pt>
                      <c:pt idx="32">
                        <c:v>0.50627943424623667</c:v>
                      </c:pt>
                      <c:pt idx="33">
                        <c:v>0.52135670528874334</c:v>
                      </c:pt>
                      <c:pt idx="34">
                        <c:v>0.53844702768398045</c:v>
                      </c:pt>
                      <c:pt idx="35">
                        <c:v>0.55352914986770285</c:v>
                      </c:pt>
                      <c:pt idx="36">
                        <c:v>0.56961925448810091</c:v>
                      </c:pt>
                      <c:pt idx="37">
                        <c:v>0.58671782780468928</c:v>
                      </c:pt>
                      <c:pt idx="38">
                        <c:v>0.60180723255630209</c:v>
                      </c:pt>
                      <c:pt idx="39">
                        <c:v>0.61790510767156004</c:v>
                      </c:pt>
                      <c:pt idx="40">
                        <c:v>0.63400557461987472</c:v>
                      </c:pt>
                      <c:pt idx="41">
                        <c:v>0.65111516156573446</c:v>
                      </c:pt>
                      <c:pt idx="42">
                        <c:v>0.66621428735503752</c:v>
                      </c:pt>
                      <c:pt idx="43">
                        <c:v>0.68232253481255367</c:v>
                      </c:pt>
                      <c:pt idx="44">
                        <c:v>0.69843337744446288</c:v>
                      </c:pt>
                      <c:pt idx="45">
                        <c:v>0.71454681608713122</c:v>
                      </c:pt>
                      <c:pt idx="46">
                        <c:v>0.73167019003798561</c:v>
                      </c:pt>
                      <c:pt idx="47">
                        <c:v>0.74678148475209727</c:v>
                      </c:pt>
                      <c:pt idx="48">
                        <c:v>0.76189506332361301</c:v>
                      </c:pt>
                      <c:pt idx="49">
                        <c:v>0.77902654750629297</c:v>
                      </c:pt>
                      <c:pt idx="50">
                        <c:v>0.79515297876201763</c:v>
                      </c:pt>
                      <c:pt idx="51">
                        <c:v>0.81128201105504172</c:v>
                      </c:pt>
                      <c:pt idx="52">
                        <c:v>0.82741364522456728</c:v>
                      </c:pt>
                      <c:pt idx="53">
                        <c:v>0.84253941603747351</c:v>
                      </c:pt>
                      <c:pt idx="54">
                        <c:v>0.8596847225518276</c:v>
                      </c:pt>
                      <c:pt idx="55">
                        <c:v>0.87582416738995372</c:v>
                      </c:pt>
                      <c:pt idx="56">
                        <c:v>0.8919662174653642</c:v>
                      </c:pt>
                      <c:pt idx="57">
                        <c:v>0.90811087361926146</c:v>
                      </c:pt>
                      <c:pt idx="58">
                        <c:v>0.92425813669325452</c:v>
                      </c:pt>
                      <c:pt idx="59">
                        <c:v>0.94040800752939468</c:v>
                      </c:pt>
                      <c:pt idx="60">
                        <c:v>0.95555088056514859</c:v>
                      </c:pt>
                      <c:pt idx="61">
                        <c:v>0.97271557585822488</c:v>
                      </c:pt>
                      <c:pt idx="62">
                        <c:v>0.98887327503701317</c:v>
                      </c:pt>
                      <c:pt idx="63">
                        <c:v>1.0050335853501451</c:v>
                      </c:pt>
                      <c:pt idx="64">
                        <c:v>1.0201862484596722</c:v>
                      </c:pt>
                      <c:pt idx="65">
                        <c:v>1.0363516202479133</c:v>
                      </c:pt>
                      <c:pt idx="66">
                        <c:v>1.0535301915382833</c:v>
                      </c:pt>
                      <c:pt idx="67">
                        <c:v>1.0686902055145293</c:v>
                      </c:pt>
                      <c:pt idx="68">
                        <c:v>1.0858743334875944</c:v>
                      </c:pt>
                      <c:pt idx="69">
                        <c:v>1.1010392520052188</c:v>
                      </c:pt>
                      <c:pt idx="70">
                        <c:v>1.1172177003250796</c:v>
                      </c:pt>
                      <c:pt idx="71">
                        <c:v>1.1333987664903846</c:v>
                      </c:pt>
                      <c:pt idx="72">
                        <c:v>1.1495824513484501</c:v>
                      </c:pt>
                      <c:pt idx="73">
                        <c:v>1.165768755747004</c:v>
                      </c:pt>
                      <c:pt idx="74">
                        <c:v>1.18195768053422</c:v>
                      </c:pt>
                      <c:pt idx="75">
                        <c:v>1.1991612852378157</c:v>
                      </c:pt>
                      <c:pt idx="76">
                        <c:v>1.2143433946692561</c:v>
                      </c:pt>
                      <c:pt idx="77">
                        <c:v>1.2295278094151643</c:v>
                      </c:pt>
                      <c:pt idx="78">
                        <c:v>1.2467396005470102</c:v>
                      </c:pt>
                      <c:pt idx="79">
                        <c:v>1.2629416400141602</c:v>
                      </c:pt>
                      <c:pt idx="80">
                        <c:v>1.2781334364733152</c:v>
                      </c:pt>
                      <c:pt idx="81">
                        <c:v>1.2953535962581741</c:v>
                      </c:pt>
                      <c:pt idx="82">
                        <c:v>1.31156351473751</c:v>
                      </c:pt>
                      <c:pt idx="83">
                        <c:v>1.3277760612574374</c:v>
                      </c:pt>
                      <c:pt idx="84">
                        <c:v>1.3439912366702162</c:v>
                      </c:pt>
                      <c:pt idx="85">
                        <c:v>1.3612227419862013</c:v>
                      </c:pt>
                      <c:pt idx="86">
                        <c:v>1.3764294775855788</c:v>
                      </c:pt>
                      <c:pt idx="87">
                        <c:v>1.3926525447948024</c:v>
                      </c:pt>
                      <c:pt idx="88">
                        <c:v>1.4088782443101577</c:v>
                      </c:pt>
                      <c:pt idx="89">
                        <c:v>1.4240922290342446</c:v>
                      </c:pt>
                      <c:pt idx="90">
                        <c:v>1.4413375436771725</c:v>
                      </c:pt>
                      <c:pt idx="91">
                        <c:v>1.457571145238775</c:v>
                      </c:pt>
                      <c:pt idx="92">
                        <c:v>1.4738073825264646</c:v>
                      </c:pt>
                      <c:pt idx="93">
                        <c:v>1.4900462563962429</c:v>
                      </c:pt>
                      <c:pt idx="94">
                        <c:v>1.5062877677045743</c:v>
                      </c:pt>
                      <c:pt idx="95">
                        <c:v>1.522531917308295</c:v>
                      </c:pt>
                      <c:pt idx="96">
                        <c:v>1.5377632044322811</c:v>
                      </c:pt>
                      <c:pt idx="97">
                        <c:v>1.5540124681732668</c:v>
                      </c:pt>
                      <c:pt idx="98">
                        <c:v>1.5712802044667389</c:v>
                      </c:pt>
                      <c:pt idx="99">
                        <c:v>1.5865189189582745</c:v>
                      </c:pt>
                      <c:pt idx="100">
                        <c:v>1.603792269777254</c:v>
                      </c:pt>
                      <c:pt idx="101">
                        <c:v>1.6200522671708339</c:v>
                      </c:pt>
                      <c:pt idx="102">
                        <c:v>1.6352984162772102</c:v>
                      </c:pt>
                      <c:pt idx="103">
                        <c:v>1.6525801957335564</c:v>
                      </c:pt>
                      <c:pt idx="104">
                        <c:v>1.6678313052813336</c:v>
                      </c:pt>
                      <c:pt idx="105">
                        <c:v>1.6851187084005281</c:v>
                      </c:pt>
                      <c:pt idx="106">
                        <c:v>1.700374781618585</c:v>
                      </c:pt>
                      <c:pt idx="107">
                        <c:v>1.7166504921910068</c:v>
                      </c:pt>
                      <c:pt idx="108">
                        <c:v>1.7339463376703095</c:v>
                      </c:pt>
                      <c:pt idx="109">
                        <c:v>1.7492098624548349</c:v>
                      </c:pt>
                      <c:pt idx="110">
                        <c:v>1.7665113407566508</c:v>
                      </c:pt>
                      <c:pt idx="111">
                        <c:v>1.7827978199612196</c:v>
                      </c:pt>
                      <c:pt idx="112">
                        <c:v>1.7990869520919224</c:v>
                      </c:pt>
                      <c:pt idx="113">
                        <c:v>1.8153787380131552</c:v>
                      </c:pt>
                      <c:pt idx="114">
                        <c:v>1.8316731785897808</c:v>
                      </c:pt>
                      <c:pt idx="115">
                        <c:v>1.8479702746870517</c:v>
                      </c:pt>
                      <c:pt idx="116">
                        <c:v>1.8642700271706429</c:v>
                      </c:pt>
                      <c:pt idx="117">
                        <c:v>1.8805724369066874</c:v>
                      </c:pt>
                      <c:pt idx="118">
                        <c:v>1.8958583601297812</c:v>
                      </c:pt>
                      <c:pt idx="119">
                        <c:v>1.9121659207586943</c:v>
                      </c:pt>
                      <c:pt idx="120">
                        <c:v>1.9294956182969045</c:v>
                      </c:pt>
                      <c:pt idx="121">
                        <c:v>1.9447890222815962</c:v>
                      </c:pt>
                      <c:pt idx="122">
                        <c:v>1.9611045649115459</c:v>
                      </c:pt>
                      <c:pt idx="123">
                        <c:v>1.977422769945212</c:v>
                      </c:pt>
                      <c:pt idx="124">
                        <c:v>1.993743638251626</c:v>
                      </c:pt>
                      <c:pt idx="125">
                        <c:v>2.0100671707002911</c:v>
                      </c:pt>
                      <c:pt idx="126">
                        <c:v>2.0263933681610911</c:v>
                      </c:pt>
                      <c:pt idx="127">
                        <c:v>2.0427222315043805</c:v>
                      </c:pt>
                      <c:pt idx="128">
                        <c:v>2.0590537616008961</c:v>
                      </c:pt>
                      <c:pt idx="129">
                        <c:v>2.0753879593218461</c:v>
                      </c:pt>
                      <c:pt idx="130">
                        <c:v>2.0917248255388308</c:v>
                      </c:pt>
                      <c:pt idx="131">
                        <c:v>2.1070430619291693</c:v>
                      </c:pt>
                      <c:pt idx="132">
                        <c:v>2.1244065669494812</c:v>
                      </c:pt>
                      <c:pt idx="133">
                        <c:v>2.1407514438885094</c:v>
                      </c:pt>
                      <c:pt idx="134">
                        <c:v>2.1570989928143089</c:v>
                      </c:pt>
                      <c:pt idx="135">
                        <c:v>2.1724272474159716</c:v>
                      </c:pt>
                      <c:pt idx="136">
                        <c:v>2.1887799758029267</c:v>
                      </c:pt>
                      <c:pt idx="137">
                        <c:v>2.2061576802519069</c:v>
                      </c:pt>
                      <c:pt idx="138">
                        <c:v>2.2214934571157485</c:v>
                      </c:pt>
                      <c:pt idx="139">
                        <c:v>2.2388768478410035</c:v>
                      </c:pt>
                      <c:pt idx="140">
                        <c:v>2.2542176436493007</c:v>
                      </c:pt>
                      <c:pt idx="141">
                        <c:v>2.2705837535637947</c:v>
                      </c:pt>
                      <c:pt idx="142">
                        <c:v>2.2869525424122812</c:v>
                      </c:pt>
                      <c:pt idx="143">
                        <c:v>2.3033240110718984</c:v>
                      </c:pt>
                      <c:pt idx="144">
                        <c:v>2.3196981604202618</c:v>
                      </c:pt>
                      <c:pt idx="145">
                        <c:v>2.3360749913353835</c:v>
                      </c:pt>
                      <c:pt idx="146">
                        <c:v>2.3534783133663475</c:v>
                      </c:pt>
                      <c:pt idx="147">
                        <c:v>2.3688367013801441</c:v>
                      </c:pt>
                      <c:pt idx="148">
                        <c:v>2.3852215822679885</c:v>
                      </c:pt>
                      <c:pt idx="149">
                        <c:v>2.4016091482390154</c:v>
                      </c:pt>
                      <c:pt idx="150">
                        <c:v>2.4179994001733851</c:v>
                      </c:pt>
                      <c:pt idx="151">
                        <c:v>2.4333677015452841</c:v>
                      </c:pt>
                      <c:pt idx="152">
                        <c:v>2.4507879654550995</c:v>
                      </c:pt>
                      <c:pt idx="153">
                        <c:v>2.4661613070861623</c:v>
                      </c:pt>
                      <c:pt idx="154">
                        <c:v>2.4835872851632765</c:v>
                      </c:pt>
                      <c:pt idx="155">
                        <c:v>2.4999909801323366</c:v>
                      </c:pt>
                      <c:pt idx="156">
                        <c:v>2.516397366354965</c:v>
                      </c:pt>
                      <c:pt idx="157">
                        <c:v>2.5328064447143599</c:v>
                      </c:pt>
                      <c:pt idx="158">
                        <c:v>2.5481924014691426</c:v>
                      </c:pt>
                      <c:pt idx="159">
                        <c:v>2.5656326813785459</c:v>
                      </c:pt>
                      <c:pt idx="160">
                        <c:v>2.5810236899817185</c:v>
                      </c:pt>
                      <c:pt idx="161">
                        <c:v>2.5984696971993553</c:v>
                      </c:pt>
                      <c:pt idx="162">
                        <c:v>2.614892249506175</c:v>
                      </c:pt>
                      <c:pt idx="163">
                        <c:v>2.6302908421052393</c:v>
                      </c:pt>
                      <c:pt idx="164">
                        <c:v>2.6477454473417863</c:v>
                      </c:pt>
                      <c:pt idx="165">
                        <c:v>2.6631491000917569</c:v>
                      </c:pt>
                      <c:pt idx="166">
                        <c:v>2.6806094420506934</c:v>
                      </c:pt>
                      <c:pt idx="167">
                        <c:v>2.6960181582783078</c:v>
                      </c:pt>
                      <c:pt idx="168">
                        <c:v>2.7124567396657602</c:v>
                      </c:pt>
                      <c:pt idx="169">
                        <c:v>2.728898023767087</c:v>
                      </c:pt>
                      <c:pt idx="170">
                        <c:v>2.745342011471144</c:v>
                      </c:pt>
                      <c:pt idx="171">
                        <c:v>2.7628167117474094</c:v>
                      </c:pt>
                      <c:pt idx="172">
                        <c:v>2.7782381012451611</c:v>
                      </c:pt>
                      <c:pt idx="173">
                        <c:v>2.7946902050950508</c:v>
                      </c:pt>
                      <c:pt idx="174">
                        <c:v>2.8121735317024146</c:v>
                      </c:pt>
                      <c:pt idx="175">
                        <c:v>2.8276025351736882</c:v>
                      </c:pt>
                      <c:pt idx="176">
                        <c:v>2.8450916174015211</c:v>
                      </c:pt>
                      <c:pt idx="177">
                        <c:v>2.8605257010334437</c:v>
                      </c:pt>
                      <c:pt idx="178">
                        <c:v>2.8780205426725667</c:v>
                      </c:pt>
                      <c:pt idx="179">
                        <c:v>2.8934597098116317</c:v>
                      </c:pt>
                      <c:pt idx="180">
                        <c:v>2.9099307825274825</c:v>
                      </c:pt>
                      <c:pt idx="181">
                        <c:v>2.9264045686526203</c:v>
                      </c:pt>
                      <c:pt idx="182">
                        <c:v>2.9428810690812166</c:v>
                      </c:pt>
                      <c:pt idx="183">
                        <c:v>2.9603903258580013</c:v>
                      </c:pt>
                      <c:pt idx="184">
                        <c:v>2.9758422164275511</c:v>
                      </c:pt>
                      <c:pt idx="185">
                        <c:v>2.9923268651357997</c:v>
                      </c:pt>
                      <c:pt idx="186">
                        <c:v>3.0088142317285302</c:v>
                      </c:pt>
                      <c:pt idx="187">
                        <c:v>3.0253043171020941</c:v>
                      </c:pt>
                      <c:pt idx="188">
                        <c:v>3.0417971221532856</c:v>
                      </c:pt>
                      <c:pt idx="189">
                        <c:v>3.0572615977064159</c:v>
                      </c:pt>
                      <c:pt idx="190">
                        <c:v>3.0747908948780447</c:v>
                      </c:pt>
                      <c:pt idx="191">
                        <c:v>3.0912918643474447</c:v>
                      </c:pt>
                      <c:pt idx="192">
                        <c:v>3.1067639964896867</c:v>
                      </c:pt>
                      <c:pt idx="193">
                        <c:v>3.1243019739931812</c:v>
                      </c:pt>
                      <c:pt idx="194">
                        <c:v>3.1397792147415995</c:v>
                      </c:pt>
                      <c:pt idx="195">
                        <c:v>3.1573229839105958</c:v>
                      </c:pt>
                      <c:pt idx="196">
                        <c:v>3.1728053366398368</c:v>
                      </c:pt>
                      <c:pt idx="197">
                        <c:v>3.1893224887074543</c:v>
                      </c:pt>
                      <c:pt idx="198">
                        <c:v>3.2058423693888805</c:v>
                      </c:pt>
                      <c:pt idx="199">
                        <c:v>3.2223649795858136</c:v>
                      </c:pt>
                      <c:pt idx="200">
                        <c:v>3.2399232446677697</c:v>
                      </c:pt>
                      <c:pt idx="201">
                        <c:v>3.2554183921350988</c:v>
                      </c:pt>
                      <c:pt idx="202">
                        <c:v>3.2719491962930398</c:v>
                      </c:pt>
                      <c:pt idx="203">
                        <c:v>3.2895161704269293</c:v>
                      </c:pt>
                      <c:pt idx="204">
                        <c:v>3.305019004892884</c:v>
                      </c:pt>
                      <c:pt idx="205">
                        <c:v>3.3215580111430429</c:v>
                      </c:pt>
                      <c:pt idx="206">
                        <c:v>3.3380997532329766</c:v>
                      </c:pt>
                      <c:pt idx="207">
                        <c:v>3.3536101219455334</c:v>
                      </c:pt>
                      <c:pt idx="208">
                        <c:v>3.3711914485536196</c:v>
                      </c:pt>
                      <c:pt idx="209">
                        <c:v>3.3877414035961984</c:v>
                      </c:pt>
                      <c:pt idx="210">
                        <c:v>3.4042940981022936</c:v>
                      </c:pt>
                      <c:pt idx="211">
                        <c:v>3.4198147379976951</c:v>
                      </c:pt>
                      <c:pt idx="212">
                        <c:v>3.4363727427959567</c:v>
                      </c:pt>
                      <c:pt idx="213">
                        <c:v>3.4539686274744565</c:v>
                      </c:pt>
                      <c:pt idx="214">
                        <c:v>3.4694969796886852</c:v>
                      </c:pt>
                      <c:pt idx="215">
                        <c:v>3.4860632136003726</c:v>
                      </c:pt>
                      <c:pt idx="216">
                        <c:v>3.5026321923678569</c:v>
                      </c:pt>
                      <c:pt idx="217">
                        <c:v>3.5192039169008669</c:v>
                      </c:pt>
                      <c:pt idx="218">
                        <c:v>3.5357783881095841</c:v>
                      </c:pt>
                      <c:pt idx="219">
                        <c:v>3.552355606904674</c:v>
                      </c:pt>
                      <c:pt idx="220">
                        <c:v>3.5689355741972135</c:v>
                      </c:pt>
                      <c:pt idx="221">
                        <c:v>3.5855182908987766</c:v>
                      </c:pt>
                      <c:pt idx="222">
                        <c:v>3.602103757921344</c:v>
                      </c:pt>
                      <c:pt idx="223">
                        <c:v>3.6186919761773977</c:v>
                      </c:pt>
                      <c:pt idx="224">
                        <c:v>3.6352829465798271</c:v>
                      </c:pt>
                      <c:pt idx="225">
                        <c:v>3.6518766700420229</c:v>
                      </c:pt>
                      <c:pt idx="226">
                        <c:v>3.6684731474777839</c:v>
                      </c:pt>
                      <c:pt idx="227">
                        <c:v>3.6850723798014093</c:v>
                      </c:pt>
                      <c:pt idx="228">
                        <c:v>3.7016743679276209</c:v>
                      </c:pt>
                      <c:pt idx="229">
                        <c:v>3.7182791127715951</c:v>
                      </c:pt>
                      <c:pt idx="230">
                        <c:v>3.7348866152489975</c:v>
                      </c:pt>
                      <c:pt idx="231">
                        <c:v>3.7514968762759069</c:v>
                      </c:pt>
                      <c:pt idx="232">
                        <c:v>3.7691483021935368</c:v>
                      </c:pt>
                      <c:pt idx="233">
                        <c:v>3.7847256776449747</c:v>
                      </c:pt>
                      <c:pt idx="234">
                        <c:v>3.8003054800207394</c:v>
                      </c:pt>
                      <c:pt idx="235">
                        <c:v>3.8179655242167478</c:v>
                      </c:pt>
                      <c:pt idx="236">
                        <c:v>3.8335505065593369</c:v>
                      </c:pt>
                      <c:pt idx="237">
                        <c:v>3.8512164233364627</c:v>
                      </c:pt>
                      <c:pt idx="238">
                        <c:v>3.8678460198991944</c:v>
                      </c:pt>
                      <c:pt idx="239">
                        <c:v>3.8844783823567188</c:v>
                      </c:pt>
                      <c:pt idx="240">
                        <c:v>3.9011135116292346</c:v>
                      </c:pt>
                      <c:pt idx="241">
                        <c:v>3.9167114589710028</c:v>
                      </c:pt>
                      <c:pt idx="242">
                        <c:v>3.9343920743024738</c:v>
                      </c:pt>
                      <c:pt idx="243">
                        <c:v>3.9499952136857654</c:v>
                      </c:pt>
                      <c:pt idx="244">
                        <c:v>3.9676817152898427</c:v>
                      </c:pt>
                      <c:pt idx="245">
                        <c:v>3.9843306924567621</c:v>
                      </c:pt>
                      <c:pt idx="246">
                        <c:v>3.9999416263865655</c:v>
                      </c:pt>
                      <c:pt idx="247">
                        <c:v>4.0176369647519952</c:v>
                      </c:pt>
                      <c:pt idx="248">
                        <c:v>4.0342942617276547</c:v>
                      </c:pt>
                      <c:pt idx="249">
                        <c:v>4.0509543338209939</c:v>
                      </c:pt>
                      <c:pt idx="250">
                        <c:v>4.0676171819568641</c:v>
                      </c:pt>
                      <c:pt idx="251">
                        <c:v>4.0832411241175635</c:v>
                      </c:pt>
                      <c:pt idx="252">
                        <c:v>4.1009512100577696</c:v>
                      </c:pt>
                      <c:pt idx="253">
                        <c:v>4.1165803615829475</c:v>
                      </c:pt>
                      <c:pt idx="254">
                        <c:v>4.1342963534382431</c:v>
                      </c:pt>
                      <c:pt idx="255">
                        <c:v>4.1509730956753099</c:v>
                      </c:pt>
                      <c:pt idx="256">
                        <c:v>4.1666100677639015</c:v>
                      </c:pt>
                      <c:pt idx="257">
                        <c:v>4.1843349258811129</c:v>
                      </c:pt>
                      <c:pt idx="258">
                        <c:v>4.1999771160281831</c:v>
                      </c:pt>
                      <c:pt idx="259">
                        <c:v>4.217707889918616</c:v>
                      </c:pt>
                      <c:pt idx="260">
                        <c:v>4.2333553016078618</c:v>
                      </c:pt>
                      <c:pt idx="261">
                        <c:v>4.2510919952216781</c:v>
                      </c:pt>
                      <c:pt idx="262">
                        <c:v>4.2667446319402851</c:v>
                      </c:pt>
                      <c:pt idx="263">
                        <c:v>4.2834434787149913</c:v>
                      </c:pt>
                      <c:pt idx="264">
                        <c:v>4.3011890593291051</c:v>
                      </c:pt>
                      <c:pt idx="265">
                        <c:v>4.3168495401378699</c:v>
                      </c:pt>
                      <c:pt idx="266">
                        <c:v>4.3346010503681089</c:v>
                      </c:pt>
                      <c:pt idx="267">
                        <c:v>4.3513112331746093</c:v>
                      </c:pt>
                      <c:pt idx="268">
                        <c:v>4.3669795659393875</c:v>
                      </c:pt>
                      <c:pt idx="269">
                        <c:v>4.3836951605833434</c:v>
                      </c:pt>
                      <c:pt idx="270">
                        <c:v>4.4004135498054913</c:v>
                      </c:pt>
                      <c:pt idx="271">
                        <c:v>4.4171347345403813</c:v>
                      </c:pt>
                      <c:pt idx="272">
                        <c:v>4.433858715723078</c:v>
                      </c:pt>
                      <c:pt idx="273">
                        <c:v>4.4505854942890677</c:v>
                      </c:pt>
                      <c:pt idx="274">
                        <c:v>4.4673150711743572</c:v>
                      </c:pt>
                      <c:pt idx="275">
                        <c:v>4.4830015917793942</c:v>
                      </c:pt>
                      <c:pt idx="276">
                        <c:v>4.5007826236490596</c:v>
                      </c:pt>
                      <c:pt idx="277">
                        <c:v>4.5175206011127944</c:v>
                      </c:pt>
                      <c:pt idx="278">
                        <c:v>4.5332149998141222</c:v>
                      </c:pt>
                      <c:pt idx="279">
                        <c:v>4.5510049631823231</c:v>
                      </c:pt>
                      <c:pt idx="280">
                        <c:v>4.5667046183454776</c:v>
                      </c:pt>
                      <c:pt idx="281">
                        <c:v>4.5845005410325204</c:v>
                      </c:pt>
                      <c:pt idx="282">
                        <c:v>4.6002054561797321</c:v>
                      </c:pt>
                      <c:pt idx="283">
                        <c:v>4.6169600846850454</c:v>
                      </c:pt>
                      <c:pt idx="284">
                        <c:v>4.6347649538401106</c:v>
                      </c:pt>
                      <c:pt idx="285">
                        <c:v>4.6504777655753395</c:v>
                      </c:pt>
                      <c:pt idx="286">
                        <c:v>4.6682886040414502</c:v>
                      </c:pt>
                      <c:pt idx="287">
                        <c:v>4.6840066845818171</c:v>
                      </c:pt>
                      <c:pt idx="288">
                        <c:v>4.7007753607341245</c:v>
                      </c:pt>
                      <c:pt idx="289">
                        <c:v>4.7185951606754086</c:v>
                      </c:pt>
                      <c:pt idx="290">
                        <c:v>4.7343211510520584</c:v>
                      </c:pt>
                      <c:pt idx="291">
                        <c:v>4.752146930321743</c:v>
                      </c:pt>
                      <c:pt idx="292">
                        <c:v>4.7689270375440556</c:v>
                      </c:pt>
                      <c:pt idx="293">
                        <c:v>4.7857099609589202</c:v>
                      </c:pt>
                      <c:pt idx="294">
                        <c:v>4.8024957015117602</c:v>
                      </c:pt>
                      <c:pt idx="295">
                        <c:v>4.8192842601485149</c:v>
                      </c:pt>
                      <c:pt idx="296">
                        <c:v>4.8360756378155489</c:v>
                      </c:pt>
                      <c:pt idx="297">
                        <c:v>4.8528698354597539</c:v>
                      </c:pt>
                      <c:pt idx="298">
                        <c:v>4.869666854028452</c:v>
                      </c:pt>
                      <c:pt idx="299">
                        <c:v>4.886466694469485</c:v>
                      </c:pt>
                      <c:pt idx="300">
                        <c:v>4.9022191085595104</c:v>
                      </c:pt>
                      <c:pt idx="301">
                        <c:v>4.9200748447621923</c:v>
                      </c:pt>
                      <c:pt idx="302">
                        <c:v>4.93688315651191</c:v>
                      </c:pt>
                      <c:pt idx="303">
                        <c:v>4.9536942939300088</c:v>
                      </c:pt>
                      <c:pt idx="304">
                        <c:v>4.9694573023853472</c:v>
                      </c:pt>
                      <c:pt idx="305">
                        <c:v>4.9862739172404211</c:v>
                      </c:pt>
                      <c:pt idx="306">
                        <c:v>5.0041446696992198</c:v>
                      </c:pt>
                      <c:pt idx="307">
                        <c:v>5.0199156332852093</c:v>
                      </c:pt>
                      <c:pt idx="308">
                        <c:v>5.0377923993206934</c:v>
                      </c:pt>
                      <c:pt idx="309">
                        <c:v>5.0535686707894216</c:v>
                      </c:pt>
                      <c:pt idx="310">
                        <c:v>5.070399437470579</c:v>
                      </c:pt>
                      <c:pt idx="311">
                        <c:v>5.0882852314633933</c:v>
                      </c:pt>
                      <c:pt idx="312">
                        <c:v>5.1051218427142375</c:v>
                      </c:pt>
                      <c:pt idx="313">
                        <c:v>5.1219612891572339</c:v>
                      </c:pt>
                      <c:pt idx="314">
                        <c:v>5.138803571747383</c:v>
                      </c:pt>
                      <c:pt idx="315">
                        <c:v>5.1567016056435033</c:v>
                      </c:pt>
                      <c:pt idx="316">
                        <c:v>5.1724966491916842</c:v>
                      </c:pt>
                      <c:pt idx="317">
                        <c:v>5.1893474459582949</c:v>
                      </c:pt>
                      <c:pt idx="318">
                        <c:v>5.2062010826969871</c:v>
                      </c:pt>
                      <c:pt idx="319">
                        <c:v>5.2230575603651879</c:v>
                      </c:pt>
                      <c:pt idx="320">
                        <c:v>5.2399168799208429</c:v>
                      </c:pt>
                      <c:pt idx="321">
                        <c:v>5.2567790423223366</c:v>
                      </c:pt>
                      <c:pt idx="322">
                        <c:v>5.2746982058615703</c:v>
                      </c:pt>
                      <c:pt idx="323">
                        <c:v>5.290511899498938</c:v>
                      </c:pt>
                      <c:pt idx="324">
                        <c:v>5.3073825961932881</c:v>
                      </c:pt>
                      <c:pt idx="325">
                        <c:v>5.3253108305738781</c:v>
                      </c:pt>
                      <c:pt idx="326">
                        <c:v>5.3411325305958064</c:v>
                      </c:pt>
                      <c:pt idx="327">
                        <c:v>5.3590668173076246</c:v>
                      </c:pt>
                      <c:pt idx="328">
                        <c:v>5.3748938594247653</c:v>
                      </c:pt>
                      <c:pt idx="329">
                        <c:v>5.3907234068910572</c:v>
                      </c:pt>
                      <c:pt idx="330">
                        <c:v>5.4086665903765843</c:v>
                      </c:pt>
                      <c:pt idx="331">
                        <c:v>5.4255572340558356</c:v>
                      </c:pt>
                      <c:pt idx="332">
                        <c:v>5.4413948039722149</c:v>
                      </c:pt>
                      <c:pt idx="333">
                        <c:v>5.4593470826397938</c:v>
                      </c:pt>
                      <c:pt idx="334">
                        <c:v>5.4762462894734867</c:v>
                      </c:pt>
                      <c:pt idx="335">
                        <c:v>5.4931483526218079</c:v>
                      </c:pt>
                      <c:pt idx="336">
                        <c:v>5.5089966317960011</c:v>
                      </c:pt>
                      <c:pt idx="337">
                        <c:v>5.5269610517256424</c:v>
                      </c:pt>
                      <c:pt idx="338">
                        <c:v>5.5438716896140692</c:v>
                      </c:pt>
                      <c:pt idx="339">
                        <c:v>5.5597280102409492</c:v>
                      </c:pt>
                      <c:pt idx="340">
                        <c:v>5.5777015468998448</c:v>
                      </c:pt>
                      <c:pt idx="341">
                        <c:v>5.5946207682330389</c:v>
                      </c:pt>
                      <c:pt idx="342">
                        <c:v>5.6115428526511684</c:v>
                      </c:pt>
                      <c:pt idx="343">
                        <c:v>5.628467801123362</c:v>
                      </c:pt>
                      <c:pt idx="344">
                        <c:v>5.6443375423211988</c:v>
                      </c:pt>
                      <c:pt idx="345">
                        <c:v>5.6623262941090626</c:v>
                      </c:pt>
                      <c:pt idx="346">
                        <c:v>5.6782014098984535</c:v>
                      </c:pt>
                      <c:pt idx="347">
                        <c:v>5.6961962549531782</c:v>
                      </c:pt>
                      <c:pt idx="348">
                        <c:v>5.7131355382502536</c:v>
                      </c:pt>
                      <c:pt idx="349">
                        <c:v>5.7290187227562415</c:v>
                      </c:pt>
                      <c:pt idx="350">
                        <c:v>5.7470227154550084</c:v>
                      </c:pt>
                      <c:pt idx="351">
                        <c:v>5.7629112836636418</c:v>
                      </c:pt>
                      <c:pt idx="352">
                        <c:v>5.7809213799603976</c:v>
                      </c:pt>
                      <c:pt idx="353">
                        <c:v>5.7978750223851039</c:v>
                      </c:pt>
                      <c:pt idx="354">
                        <c:v>5.8148315395571188</c:v>
                      </c:pt>
                      <c:pt idx="355">
                        <c:v>5.8317909324514972</c:v>
                      </c:pt>
                      <c:pt idx="356">
                        <c:v>5.8476929758975835</c:v>
                      </c:pt>
                      <c:pt idx="357">
                        <c:v>5.8657183493101899</c:v>
                      </c:pt>
                      <c:pt idx="358">
                        <c:v>5.8816257892533779</c:v>
                      </c:pt>
                      <c:pt idx="359">
                        <c:v>5.8996572807717484</c:v>
                      </c:pt>
                      <c:pt idx="360">
                        <c:v>5.9166310669215836</c:v>
                      </c:pt>
                      <c:pt idx="361">
                        <c:v>5.9325466084814771</c:v>
                      </c:pt>
                      <c:pt idx="362">
                        <c:v>5.9505872849496519</c:v>
                      </c:pt>
                      <c:pt idx="363">
                        <c:v>5.9675697187855157</c:v>
                      </c:pt>
                      <c:pt idx="364">
                        <c:v>5.9845550371418259</c:v>
                      </c:pt>
                      <c:pt idx="365">
                        <c:v>6.0004813937029056</c:v>
                      </c:pt>
                      <c:pt idx="366">
                        <c:v>6.0174723036070095</c:v>
                      </c:pt>
                      <c:pt idx="367">
                        <c:v>6.0355283091365939</c:v>
                      </c:pt>
                      <c:pt idx="368">
                        <c:v>6.05146278659912</c:v>
                      </c:pt>
                      <c:pt idx="369">
                        <c:v>6.0695249310497585</c:v>
                      </c:pt>
                      <c:pt idx="370">
                        <c:v>6.086527577127514</c:v>
                      </c:pt>
                      <c:pt idx="371">
                        <c:v>6.1024701837774611</c:v>
                      </c:pt>
                      <c:pt idx="372">
                        <c:v>6.120541544440643</c:v>
                      </c:pt>
                      <c:pt idx="373">
                        <c:v>6.1375528676436391</c:v>
                      </c:pt>
                      <c:pt idx="374">
                        <c:v>6.1545670851901919</c:v>
                      </c:pt>
                      <c:pt idx="375">
                        <c:v>6.1705205436679265</c:v>
                      </c:pt>
                      <c:pt idx="376">
                        <c:v>6.1886042072546914</c:v>
                      </c:pt>
                      <c:pt idx="377">
                        <c:v>6.2056271137442938</c:v>
                      </c:pt>
                      <c:pt idx="378">
                        <c:v>6.2215887207927745</c:v>
                      </c:pt>
                      <c:pt idx="379">
                        <c:v>6.2396816225710676</c:v>
                      </c:pt>
                      <c:pt idx="380">
                        <c:v>6.2567132268829058</c:v>
                      </c:pt>
                      <c:pt idx="381">
                        <c:v>6.2737477324443471</c:v>
                      </c:pt>
                      <c:pt idx="382">
                        <c:v>6.2907851402439627</c:v>
                      </c:pt>
                      <c:pt idx="383">
                        <c:v>6.3088905671288593</c:v>
                      </c:pt>
                      <c:pt idx="384">
                        <c:v>6.3248686665146732</c:v>
                      </c:pt>
                      <c:pt idx="385">
                        <c:v>6.3419147869654875</c:v>
                      </c:pt>
                      <c:pt idx="386">
                        <c:v>6.3589638136139142</c:v>
                      </c:pt>
                      <c:pt idx="387">
                        <c:v>6.3760157474511052</c:v>
                      </c:pt>
                      <c:pt idx="388">
                        <c:v>6.3941366136780946</c:v>
                      </c:pt>
                      <c:pt idx="389">
                        <c:v>6.4101283406587664</c:v>
                      </c:pt>
                      <c:pt idx="390">
                        <c:v>6.4271890020140363</c:v>
                      </c:pt>
                      <c:pt idx="391">
                        <c:v>6.4453191444919646</c:v>
                      </c:pt>
                      <c:pt idx="392">
                        <c:v>6.461319059193217</c:v>
                      </c:pt>
                      <c:pt idx="393">
                        <c:v>6.4773215342768395</c:v>
                      </c:pt>
                      <c:pt idx="394">
                        <c:v>6.4954607689575754</c:v>
                      </c:pt>
                      <c:pt idx="395">
                        <c:v>6.5125359960462283</c:v>
                      </c:pt>
                      <c:pt idx="396">
                        <c:v>6.5296141392666138</c:v>
                      </c:pt>
                      <c:pt idx="397">
                        <c:v>6.5466951996149669</c:v>
                      </c:pt>
                      <c:pt idx="398">
                        <c:v>6.5637791780879899</c:v>
                      </c:pt>
                      <c:pt idx="399">
                        <c:v>6.5808660756829367</c:v>
                      </c:pt>
                      <c:pt idx="400">
                        <c:v>6.5979558933975317</c:v>
                      </c:pt>
                      <c:pt idx="401">
                        <c:v>6.6150486322300557</c:v>
                      </c:pt>
                      <c:pt idx="402">
                        <c:v>6.6321442931792634</c:v>
                      </c:pt>
                      <c:pt idx="403">
                        <c:v>6.6492428772444256</c:v>
                      </c:pt>
                      <c:pt idx="404">
                        <c:v>6.6663443854253472</c:v>
                      </c:pt>
                      <c:pt idx="405">
                        <c:v>6.6845179429492418</c:v>
                      </c:pt>
                      <c:pt idx="406">
                        <c:v>6.7005561781362353</c:v>
                      </c:pt>
                      <c:pt idx="407">
                        <c:v>6.7176664646683317</c:v>
                      </c:pt>
                      <c:pt idx="408">
                        <c:v>6.7358493524818792</c:v>
                      </c:pt>
                      <c:pt idx="409">
                        <c:v>6.7518958230951052</c:v>
                      </c:pt>
                      <c:pt idx="410">
                        <c:v>6.770084936425981</c:v>
                      </c:pt>
                      <c:pt idx="411">
                        <c:v>6.78613690202363</c:v>
                      </c:pt>
                      <c:pt idx="412">
                        <c:v>6.8032618391848585</c:v>
                      </c:pt>
                      <c:pt idx="413">
                        <c:v>6.8203897094831181</c:v>
                      </c:pt>
                      <c:pt idx="414">
                        <c:v>6.8375205139233399</c:v>
                      </c:pt>
                      <c:pt idx="415">
                        <c:v>6.8535833087770879</c:v>
                      </c:pt>
                      <c:pt idx="416">
                        <c:v>6.8717909292520556</c:v>
                      </c:pt>
                      <c:pt idx="417">
                        <c:v>6.8889305421530143</c:v>
                      </c:pt>
                      <c:pt idx="418">
                        <c:v>6.9060730932208614</c:v>
                      </c:pt>
                      <c:pt idx="419">
                        <c:v>6.9232185834631501</c:v>
                      </c:pt>
                      <c:pt idx="420">
                        <c:v>6.9414388884357194</c:v>
                      </c:pt>
                      <c:pt idx="421">
                        <c:v>6.9575183855036942</c:v>
                      </c:pt>
                      <c:pt idx="422">
                        <c:v>6.9736004684897379</c:v>
                      </c:pt>
                      <c:pt idx="423">
                        <c:v>6.9918299563452297</c:v>
                      </c:pt>
                      <c:pt idx="424">
                        <c:v>7.0089901575907039</c:v>
                      </c:pt>
                      <c:pt idx="425">
                        <c:v>7.0261533040666482</c:v>
                      </c:pt>
                      <c:pt idx="426">
                        <c:v>7.0433193967842502</c:v>
                      </c:pt>
                      <c:pt idx="427">
                        <c:v>7.0594152853925287</c:v>
                      </c:pt>
                      <c:pt idx="428">
                        <c:v>7.0776604249916275</c:v>
                      </c:pt>
                      <c:pt idx="429">
                        <c:v>7.0948353625063323</c:v>
                      </c:pt>
                      <c:pt idx="430">
                        <c:v>7.1120132503125539</c:v>
                      </c:pt>
                      <c:pt idx="431">
                        <c:v>7.1291940894240495</c:v>
                      </c:pt>
                      <c:pt idx="432">
                        <c:v>7.1453038073777284</c:v>
                      </c:pt>
                      <c:pt idx="433">
                        <c:v>7.163564625620543</c:v>
                      </c:pt>
                      <c:pt idx="434">
                        <c:v>7.1807543247356946</c:v>
                      </c:pt>
                      <c:pt idx="435">
                        <c:v>7.1979469792164412</c:v>
                      </c:pt>
                      <c:pt idx="436">
                        <c:v>7.215142590079143</c:v>
                      </c:pt>
                      <c:pt idx="437">
                        <c:v>7.2334161670751893</c:v>
                      </c:pt>
                      <c:pt idx="438">
                        <c:v>7.2495426850186462</c:v>
                      </c:pt>
                      <c:pt idx="439">
                        <c:v>7.2667471711308202</c:v>
                      </c:pt>
                      <c:pt idx="440">
                        <c:v>7.2850301814256113</c:v>
                      </c:pt>
                      <c:pt idx="441">
                        <c:v>7.3011650257324758</c:v>
                      </c:pt>
                      <c:pt idx="442">
                        <c:v>7.3194543303057564</c:v>
                      </c:pt>
                      <c:pt idx="443">
                        <c:v>7.3355947302999045</c:v>
                      </c:pt>
                      <c:pt idx="444">
                        <c:v>7.3528140288712835</c:v>
                      </c:pt>
                      <c:pt idx="445">
                        <c:v>7.3700362929957492</c:v>
                      </c:pt>
                      <c:pt idx="446">
                        <c:v>7.3872615236949368</c:v>
                      </c:pt>
                      <c:pt idx="447">
                        <c:v>7.4044897219910348</c:v>
                      </c:pt>
                      <c:pt idx="448">
                        <c:v>7.4217208889067559</c:v>
                      </c:pt>
                      <c:pt idx="449">
                        <c:v>7.440032257625016</c:v>
                      </c:pt>
                      <c:pt idx="450">
                        <c:v>7.4561921326904814</c:v>
                      </c:pt>
                      <c:pt idx="451">
                        <c:v>7.4734322116065481</c:v>
                      </c:pt>
                      <c:pt idx="452">
                        <c:v>7.4917530526921672</c:v>
                      </c:pt>
                      <c:pt idx="453">
                        <c:v>7.5079212886111693</c:v>
                      </c:pt>
                      <c:pt idx="454">
                        <c:v>7.5262484500546858</c:v>
                      </c:pt>
                      <c:pt idx="455">
                        <c:v>7.5435006120090087</c:v>
                      </c:pt>
                      <c:pt idx="456">
                        <c:v>7.5596772174375753</c:v>
                      </c:pt>
                      <c:pt idx="457">
                        <c:v>7.5780138675987043</c:v>
                      </c:pt>
                      <c:pt idx="458">
                        <c:v>7.5952749632896017</c:v>
                      </c:pt>
                      <c:pt idx="459">
                        <c:v>7.6125390389491372</c:v>
                      </c:pt>
                      <c:pt idx="460">
                        <c:v>7.6298060956063933</c:v>
                      </c:pt>
                      <c:pt idx="461">
                        <c:v>7.6470761342910354</c:v>
                      </c:pt>
                      <c:pt idx="462">
                        <c:v>7.6643491560332082</c:v>
                      </c:pt>
                      <c:pt idx="463">
                        <c:v>7.6816251618636437</c:v>
                      </c:pt>
                      <c:pt idx="464">
                        <c:v>7.6989041528135695</c:v>
                      </c:pt>
                      <c:pt idx="465">
                        <c:v>7.7161861299147523</c:v>
                      </c:pt>
                      <c:pt idx="466">
                        <c:v>7.7334710941995235</c:v>
                      </c:pt>
                      <c:pt idx="467">
                        <c:v>7.7507590467007041</c:v>
                      </c:pt>
                      <c:pt idx="468">
                        <c:v>7.7680499884517014</c:v>
                      </c:pt>
                      <c:pt idx="469">
                        <c:v>7.7853439204864108</c:v>
                      </c:pt>
                      <c:pt idx="470">
                        <c:v>7.8026408438393062</c:v>
                      </c:pt>
                      <c:pt idx="471">
                        <c:v>7.8199407595453696</c:v>
                      </c:pt>
                      <c:pt idx="472">
                        <c:v>7.8372436686401166</c:v>
                      </c:pt>
                      <c:pt idx="473">
                        <c:v>7.8534678654427621</c:v>
                      </c:pt>
                      <c:pt idx="474">
                        <c:v>7.8718584711405111</c:v>
                      </c:pt>
                      <c:pt idx="475">
                        <c:v>7.8891703666199051</c:v>
                      </c:pt>
                      <c:pt idx="476">
                        <c:v>7.9064852596354749</c:v>
                      </c:pt>
                      <c:pt idx="477">
                        <c:v>7.9238031512254654</c:v>
                      </c:pt>
                      <c:pt idx="478">
                        <c:v>7.9411240424286138</c:v>
                      </c:pt>
                      <c:pt idx="479">
                        <c:v>7.9584479342842407</c:v>
                      </c:pt>
                      <c:pt idx="480">
                        <c:v>7.975774827832165</c:v>
                      </c:pt>
                      <c:pt idx="481">
                        <c:v>7.9931047241127873</c:v>
                      </c:pt>
                      <c:pt idx="482">
                        <c:v>8.0104376241670199</c:v>
                      </c:pt>
                      <c:pt idx="483">
                        <c:v>8.0266899469305812</c:v>
                      </c:pt>
                      <c:pt idx="484">
                        <c:v>8.0451124397626952</c:v>
                      </c:pt>
                      <c:pt idx="485">
                        <c:v>8.0624543573886864</c:v>
                      </c:pt>
                      <c:pt idx="486">
                        <c:v>8.0797992829574028</c:v>
                      </c:pt>
                      <c:pt idx="487">
                        <c:v>8.0971472175124504</c:v>
                      </c:pt>
                      <c:pt idx="488">
                        <c:v>8.1144981620980285</c:v>
                      </c:pt>
                      <c:pt idx="489">
                        <c:v>8.1318521177588448</c:v>
                      </c:pt>
                      <c:pt idx="490">
                        <c:v>8.14920908554015</c:v>
                      </c:pt>
                      <c:pt idx="491">
                        <c:v>8.1665690664877619</c:v>
                      </c:pt>
                      <c:pt idx="492">
                        <c:v>8.1839320616480453</c:v>
                      </c:pt>
                      <c:pt idx="493">
                        <c:v>8.2012980720678854</c:v>
                      </c:pt>
                      <c:pt idx="494">
                        <c:v>8.2186670987947128</c:v>
                      </c:pt>
                      <c:pt idx="495">
                        <c:v>8.2360391428765389</c:v>
                      </c:pt>
                      <c:pt idx="496">
                        <c:v>8.2534142053618744</c:v>
                      </c:pt>
                      <c:pt idx="497">
                        <c:v>8.270792287299825</c:v>
                      </c:pt>
                      <c:pt idx="498">
                        <c:v>8.2892598089565972</c:v>
                      </c:pt>
                      <c:pt idx="499">
                        <c:v>8.3055575137325839</c:v>
                      </c:pt>
                      <c:pt idx="500">
                        <c:v>8.3229446603283037</c:v>
                      </c:pt>
                      <c:pt idx="501">
                        <c:v>8.3414218166378351</c:v>
                      </c:pt>
                      <c:pt idx="502">
                        <c:v>8.3577280255347581</c:v>
                      </c:pt>
                      <c:pt idx="503">
                        <c:v>8.376211610533046</c:v>
                      </c:pt>
                      <c:pt idx="504">
                        <c:v>8.3936110472701717</c:v>
                      </c:pt>
                      <c:pt idx="505">
                        <c:v>8.4099257691675415</c:v>
                      </c:pt>
                      <c:pt idx="506">
                        <c:v>8.4284190055910031</c:v>
                      </c:pt>
                      <c:pt idx="507">
                        <c:v>8.4447394077619471</c:v>
                      </c:pt>
                      <c:pt idx="508">
                        <c:v>8.4632390840703753</c:v>
                      </c:pt>
                      <c:pt idx="509">
                        <c:v>8.4795651704716324</c:v>
                      </c:pt>
                      <c:pt idx="510">
                        <c:v>8.4969826010092238</c:v>
                      </c:pt>
                      <c:pt idx="511">
                        <c:v>8.5154919455590772</c:v>
                      </c:pt>
                      <c:pt idx="512">
                        <c:v>8.5329156352872495</c:v>
                      </c:pt>
                      <c:pt idx="513">
                        <c:v>8.5503423613941028</c:v>
                      </c:pt>
                      <c:pt idx="514">
                        <c:v>8.5677721249381307</c:v>
                      </c:pt>
                      <c:pt idx="515">
                        <c:v>8.5852049269783421</c:v>
                      </c:pt>
                      <c:pt idx="516">
                        <c:v>8.6026407685742967</c:v>
                      </c:pt>
                      <c:pt idx="517">
                        <c:v>8.6189896315472936</c:v>
                      </c:pt>
                      <c:pt idx="518">
                        <c:v>8.6375215746745617</c:v>
                      </c:pt>
                      <c:pt idx="519">
                        <c:v>8.6549665413007943</c:v>
                      </c:pt>
                      <c:pt idx="520">
                        <c:v>8.672414551726618</c:v>
                      </c:pt>
                      <c:pt idx="521">
                        <c:v>8.6898656070144078</c:v>
                      </c:pt>
                      <c:pt idx="522">
                        <c:v>8.7073197082270468</c:v>
                      </c:pt>
                      <c:pt idx="523">
                        <c:v>8.7258680293843955</c:v>
                      </c:pt>
                      <c:pt idx="524">
                        <c:v>8.7422370526813253</c:v>
                      </c:pt>
                      <c:pt idx="525">
                        <c:v>8.760791852151721</c:v>
                      </c:pt>
                      <c:pt idx="526">
                        <c:v>8.7782583383757746</c:v>
                      </c:pt>
                      <c:pt idx="527">
                        <c:v>8.7957278759142028</c:v>
                      </c:pt>
                      <c:pt idx="528">
                        <c:v>8.8132004658332814</c:v>
                      </c:pt>
                      <c:pt idx="529">
                        <c:v>8.8295837920127997</c:v>
                      </c:pt>
                      <c:pt idx="530">
                        <c:v>8.8481548070813858</c:v>
                      </c:pt>
                      <c:pt idx="531">
                        <c:v>8.8645438614150045</c:v>
                      </c:pt>
                      <c:pt idx="532">
                        <c:v>8.8831213706615699</c:v>
                      </c:pt>
                      <c:pt idx="533">
                        <c:v>8.9006092384978626</c:v>
                      </c:pt>
                      <c:pt idx="534">
                        <c:v>8.9170068925768984</c:v>
                      </c:pt>
                      <c:pt idx="535">
                        <c:v>8.9355941516110668</c:v>
                      </c:pt>
                      <c:pt idx="536">
                        <c:v>8.9530911990289539</c:v>
                      </c:pt>
                      <c:pt idx="537">
                        <c:v>8.9705913084493041</c:v>
                      </c:pt>
                      <c:pt idx="538">
                        <c:v>8.9870004429042822</c:v>
                      </c:pt>
                      <c:pt idx="539">
                        <c:v>9.0045064880051768</c:v>
                      </c:pt>
                      <c:pt idx="540">
                        <c:v>9.0220155982588199</c:v>
                      </c:pt>
                      <c:pt idx="541">
                        <c:v>9.0395277747387457</c:v>
                      </c:pt>
                      <c:pt idx="542">
                        <c:v>9.0581378231238485</c:v>
                      </c:pt>
                      <c:pt idx="543">
                        <c:v>9.0745613306745163</c:v>
                      </c:pt>
                      <c:pt idx="544">
                        <c:v>9.0931779005705362</c:v>
                      </c:pt>
                      <c:pt idx="545">
                        <c:v>9.1107025446460597</c:v>
                      </c:pt>
                      <c:pt idx="546">
                        <c:v>9.1271346881466009</c:v>
                      </c:pt>
                      <c:pt idx="547">
                        <c:v>9.1457610488834913</c:v>
                      </c:pt>
                      <c:pt idx="548">
                        <c:v>9.1632949111999178</c:v>
                      </c:pt>
                      <c:pt idx="549">
                        <c:v>9.1808318484187907</c:v>
                      </c:pt>
                      <c:pt idx="550">
                        <c:v>9.198371861618762</c:v>
                      </c:pt>
                      <c:pt idx="551">
                        <c:v>9.2148184185691555</c:v>
                      </c:pt>
                      <c:pt idx="552">
                        <c:v>9.2334611202796086</c:v>
                      </c:pt>
                      <c:pt idx="553">
                        <c:v>9.2510103679006512</c:v>
                      </c:pt>
                      <c:pt idx="554">
                        <c:v>9.2685626958232046</c:v>
                      </c:pt>
                      <c:pt idx="555">
                        <c:v>9.2861181051287627</c:v>
                      </c:pt>
                      <c:pt idx="556">
                        <c:v>9.302579100836688</c:v>
                      </c:pt>
                      <c:pt idx="557">
                        <c:v>9.3212381722178694</c:v>
                      </c:pt>
                      <c:pt idx="558">
                        <c:v>9.3388028321673069</c:v>
                      </c:pt>
                      <c:pt idx="559">
                        <c:v>9.3563705778315374</c:v>
                      </c:pt>
                      <c:pt idx="560">
                        <c:v>9.3739414102949219</c:v>
                      </c:pt>
                      <c:pt idx="561">
                        <c:v>9.3904168701348123</c:v>
                      </c:pt>
                      <c:pt idx="562">
                        <c:v>9.4090923399595479</c:v>
                      </c:pt>
                      <c:pt idx="563">
                        <c:v>9.4255735925720483</c:v>
                      </c:pt>
                      <c:pt idx="564">
                        <c:v>9.4442556298475981</c:v>
                      </c:pt>
                      <c:pt idx="565">
                        <c:v>9.4618419125924227</c:v>
                      </c:pt>
                      <c:pt idx="566">
                        <c:v>9.4794312886546503</c:v>
                      </c:pt>
                      <c:pt idx="567">
                        <c:v>9.4970237591226887</c:v>
                      </c:pt>
                      <c:pt idx="568">
                        <c:v>9.5135195115038638</c:v>
                      </c:pt>
                      <c:pt idx="569">
                        <c:v>9.5322179876325439</c:v>
                      </c:pt>
                      <c:pt idx="570">
                        <c:v>9.549819747854011</c:v>
                      </c:pt>
                      <c:pt idx="571">
                        <c:v>9.5674246068405431</c:v>
                      </c:pt>
                      <c:pt idx="572">
                        <c:v>9.5850325656834165</c:v>
                      </c:pt>
                      <c:pt idx="573">
                        <c:v>9.6015428433687546</c:v>
                      </c:pt>
                      <c:pt idx="574">
                        <c:v>9.6202577873060697</c:v>
                      </c:pt>
                      <c:pt idx="575">
                        <c:v>9.6378750522712497</c:v>
                      </c:pt>
                      <c:pt idx="576">
                        <c:v>9.6554954214635771</c:v>
                      </c:pt>
                      <c:pt idx="577">
                        <c:v>9.6731188959771881</c:v>
                      </c:pt>
                      <c:pt idx="578">
                        <c:v>9.6896437245696809</c:v>
                      </c:pt>
                      <c:pt idx="579">
                        <c:v>9.7083751653477179</c:v>
                      </c:pt>
                      <c:pt idx="580">
                        <c:v>9.7260079623958209</c:v>
                      </c:pt>
                      <c:pt idx="581">
                        <c:v>9.74364386914759</c:v>
                      </c:pt>
                      <c:pt idx="582">
                        <c:v>9.761282886700041</c:v>
                      </c:pt>
                      <c:pt idx="583">
                        <c:v>9.7789250161508239</c:v>
                      </c:pt>
                      <c:pt idx="584">
                        <c:v>9.7965702585981305</c:v>
                      </c:pt>
                      <c:pt idx="585">
                        <c:v>9.813115501602752</c:v>
                      </c:pt>
                      <c:pt idx="586">
                        <c:v>9.8318700868780091</c:v>
                      </c:pt>
                      <c:pt idx="587">
                        <c:v>9.8495246749099223</c:v>
                      </c:pt>
                      <c:pt idx="588">
                        <c:v>9.8671823803369936</c:v>
                      </c:pt>
                      <c:pt idx="589">
                        <c:v>9.8848432042603243</c:v>
                      </c:pt>
                      <c:pt idx="590">
                        <c:v>9.9025071477816393</c:v>
                      </c:pt>
                      <c:pt idx="591">
                        <c:v>9.9201742120031948</c:v>
                      </c:pt>
                      <c:pt idx="592">
                        <c:v>9.9378443980278863</c:v>
                      </c:pt>
                      <c:pt idx="593">
                        <c:v>9.956622392482803</c:v>
                      </c:pt>
                      <c:pt idx="594">
                        <c:v>9.9731941399010093</c:v>
                      </c:pt>
                      <c:pt idx="595">
                        <c:v>9.990873697958115</c:v>
                      </c:pt>
                      <c:pt idx="596">
                        <c:v>10.00966165382853</c:v>
                      </c:pt>
                      <c:pt idx="597">
                        <c:v>10.026242193839421</c:v>
                      </c:pt>
                      <c:pt idx="598">
                        <c:v>10.045036796527107</c:v>
                      </c:pt>
                      <c:pt idx="599">
                        <c:v>10.061623203451807</c:v>
                      </c:pt>
                      <c:pt idx="600">
                        <c:v>10.079318403674923</c:v>
                      </c:pt>
                      <c:pt idx="601">
                        <c:v>10.097016735653343</c:v>
                      </c:pt>
                      <c:pt idx="602">
                        <c:v>10.114718200495769</c:v>
                      </c:pt>
                      <c:pt idx="603">
                        <c:v>10.133529440820586</c:v>
                      </c:pt>
                      <c:pt idx="604">
                        <c:v>10.150130533210575</c:v>
                      </c:pt>
                      <c:pt idx="605">
                        <c:v>10.167841403303367</c:v>
                      </c:pt>
                      <c:pt idx="606">
                        <c:v>10.186662640357051</c:v>
                      </c:pt>
                      <c:pt idx="607">
                        <c:v>10.203272556515161</c:v>
                      </c:pt>
                      <c:pt idx="608">
                        <c:v>10.220992841858129</c:v>
                      </c:pt>
                      <c:pt idx="609">
                        <c:v>10.238716267842749</c:v>
                      </c:pt>
                      <c:pt idx="610">
                        <c:v>10.256442835582504</c:v>
                      </c:pt>
                      <c:pt idx="611">
                        <c:v>10.274172546191416</c:v>
                      </c:pt>
                      <c:pt idx="612">
                        <c:v>10.291905400784151</c:v>
                      </c:pt>
                      <c:pt idx="613">
                        <c:v>10.310750004909243</c:v>
                      </c:pt>
                      <c:pt idx="614">
                        <c:v>10.327380546382566</c:v>
                      </c:pt>
                      <c:pt idx="615">
                        <c:v>10.346231837474603</c:v>
                      </c:pt>
                      <c:pt idx="616">
                        <c:v>10.362868281306747</c:v>
                      </c:pt>
                      <c:pt idx="617">
                        <c:v>10.380616872558917</c:v>
                      </c:pt>
                      <c:pt idx="618">
                        <c:v>10.399478203004319</c:v>
                      </c:pt>
                      <c:pt idx="619">
                        <c:v>10.416123508234422</c:v>
                      </c:pt>
                      <c:pt idx="620">
                        <c:v>10.434991537524743</c:v>
                      </c:pt>
                      <c:pt idx="621">
                        <c:v>10.451642755599815</c:v>
                      </c:pt>
                      <c:pt idx="622">
                        <c:v>10.469407111466571</c:v>
                      </c:pt>
                      <c:pt idx="623">
                        <c:v>10.487174623617435</c:v>
                      </c:pt>
                      <c:pt idx="624">
                        <c:v>10.504945293174179</c:v>
                      </c:pt>
                      <c:pt idx="625">
                        <c:v>10.523830090413137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CHS_23Dec2015!$AY$27:$AY$653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0.13700000000000001</c:v>
                      </c:pt>
                      <c:pt idx="1">
                        <c:v>0.249975</c:v>
                      </c:pt>
                      <c:pt idx="2">
                        <c:v>0.36490145000000002</c:v>
                      </c:pt>
                      <c:pt idx="3">
                        <c:v>0.50478790000000007</c:v>
                      </c:pt>
                      <c:pt idx="4">
                        <c:v>0.66261546000000004</c:v>
                      </c:pt>
                      <c:pt idx="5">
                        <c:v>0.82538875999999994</c:v>
                      </c:pt>
                      <c:pt idx="6">
                        <c:v>1.0120882999999998</c:v>
                      </c:pt>
                      <c:pt idx="7">
                        <c:v>1.24467924</c:v>
                      </c:pt>
                      <c:pt idx="8">
                        <c:v>1.46920538</c:v>
                      </c:pt>
                      <c:pt idx="9">
                        <c:v>1.7016484799999998</c:v>
                      </c:pt>
                      <c:pt idx="10">
                        <c:v>1.9519893000000001</c:v>
                      </c:pt>
                      <c:pt idx="11">
                        <c:v>2.2122328000000002</c:v>
                      </c:pt>
                      <c:pt idx="12">
                        <c:v>2.4424485800000002</c:v>
                      </c:pt>
                      <c:pt idx="13">
                        <c:v>2.6616393299999999</c:v>
                      </c:pt>
                      <c:pt idx="14">
                        <c:v>2.9066496599999998</c:v>
                      </c:pt>
                      <c:pt idx="15">
                        <c:v>3.1177187499999999</c:v>
                      </c:pt>
                      <c:pt idx="16">
                        <c:v>3.28779296</c:v>
                      </c:pt>
                      <c:pt idx="17">
                        <c:v>3.4727378800000004</c:v>
                      </c:pt>
                      <c:pt idx="18">
                        <c:v>3.66068449</c:v>
                      </c:pt>
                      <c:pt idx="19">
                        <c:v>3.7937372000000003</c:v>
                      </c:pt>
                      <c:pt idx="20">
                        <c:v>3.9216865800000003</c:v>
                      </c:pt>
                      <c:pt idx="21">
                        <c:v>4.0825241600000002</c:v>
                      </c:pt>
                      <c:pt idx="22">
                        <c:v>4.2014548000000005</c:v>
                      </c:pt>
                      <c:pt idx="23">
                        <c:v>4.2765058800000002</c:v>
                      </c:pt>
                      <c:pt idx="24">
                        <c:v>4.39038561</c:v>
                      </c:pt>
                      <c:pt idx="25">
                        <c:v>4.5062659199999997</c:v>
                      </c:pt>
                      <c:pt idx="26">
                        <c:v>4.5712728</c:v>
                      </c:pt>
                      <c:pt idx="27">
                        <c:v>4.6441780000000001</c:v>
                      </c:pt>
                      <c:pt idx="28">
                        <c:v>4.7370648000000006</c:v>
                      </c:pt>
                      <c:pt idx="29">
                        <c:v>4.8039451799999995</c:v>
                      </c:pt>
                      <c:pt idx="30">
                        <c:v>4.8459696299999999</c:v>
                      </c:pt>
                      <c:pt idx="31">
                        <c:v>4.9188781599999993</c:v>
                      </c:pt>
                      <c:pt idx="32">
                        <c:v>4.99365405</c:v>
                      </c:pt>
                      <c:pt idx="33">
                        <c:v>5.0237400000000001</c:v>
                      </c:pt>
                      <c:pt idx="34">
                        <c:v>5.0706237400000003</c:v>
                      </c:pt>
                      <c:pt idx="35">
                        <c:v>5.1235609600000007</c:v>
                      </c:pt>
                      <c:pt idx="36">
                        <c:v>5.1635037599999993</c:v>
                      </c:pt>
                      <c:pt idx="37">
                        <c:v>5.1914513000000007</c:v>
                      </c:pt>
                      <c:pt idx="38">
                        <c:v>5.22844</c:v>
                      </c:pt>
                      <c:pt idx="39">
                        <c:v>5.2723211999999995</c:v>
                      </c:pt>
                      <c:pt idx="40">
                        <c:v>5.3022764800000006</c:v>
                      </c:pt>
                      <c:pt idx="41">
                        <c:v>5.3202460500000006</c:v>
                      </c:pt>
                      <c:pt idx="42">
                        <c:v>5.3502369600000002</c:v>
                      </c:pt>
                      <c:pt idx="43">
                        <c:v>5.3940691999999997</c:v>
                      </c:pt>
                      <c:pt idx="44">
                        <c:v>5.4160401599999997</c:v>
                      </c:pt>
                      <c:pt idx="45">
                        <c:v>5.4250963200000006</c:v>
                      </c:pt>
                      <c:pt idx="46">
                        <c:v>5.4718175199999992</c:v>
                      </c:pt>
                      <c:pt idx="47">
                        <c:v>5.4888568000000006</c:v>
                      </c:pt>
                      <c:pt idx="48">
                        <c:v>5.4800880200000002</c:v>
                      </c:pt>
                      <c:pt idx="49">
                        <c:v>5.5158621600000002</c:v>
                      </c:pt>
                      <c:pt idx="50">
                        <c:v>5.5576321599999998</c:v>
                      </c:pt>
                      <c:pt idx="51">
                        <c:v>5.5557439200000003</c:v>
                      </c:pt>
                      <c:pt idx="52">
                        <c:v>5.5498889599999996</c:v>
                      </c:pt>
                      <c:pt idx="53">
                        <c:v>5.6016048899999999</c:v>
                      </c:pt>
                      <c:pt idx="54">
                        <c:v>5.6204733599999992</c:v>
                      </c:pt>
                      <c:pt idx="55">
                        <c:v>5.6017232799999999</c:v>
                      </c:pt>
                      <c:pt idx="56">
                        <c:v>5.6364994400000006</c:v>
                      </c:pt>
                      <c:pt idx="57">
                        <c:v>5.6732459999999998</c:v>
                      </c:pt>
                      <c:pt idx="58">
                        <c:v>5.6584588</c:v>
                      </c:pt>
                      <c:pt idx="59">
                        <c:v>5.6664607999999994</c:v>
                      </c:pt>
                      <c:pt idx="60">
                        <c:v>5.6982889700000001</c:v>
                      </c:pt>
                      <c:pt idx="61">
                        <c:v>5.7091947999999997</c:v>
                      </c:pt>
                      <c:pt idx="62">
                        <c:v>5.6973806399999996</c:v>
                      </c:pt>
                      <c:pt idx="63">
                        <c:v>5.7212100000000001</c:v>
                      </c:pt>
                      <c:pt idx="64">
                        <c:v>5.7460792500000002</c:v>
                      </c:pt>
                      <c:pt idx="65">
                        <c:v>5.7382226200000002</c:v>
                      </c:pt>
                      <c:pt idx="66">
                        <c:v>5.7501007199999998</c:v>
                      </c:pt>
                      <c:pt idx="67">
                        <c:v>5.7729739499999999</c:v>
                      </c:pt>
                      <c:pt idx="68">
                        <c:v>5.7848416</c:v>
                      </c:pt>
                      <c:pt idx="69">
                        <c:v>5.7839643999999995</c:v>
                      </c:pt>
                      <c:pt idx="70">
                        <c:v>5.7899509500000006</c:v>
                      </c:pt>
                      <c:pt idx="71">
                        <c:v>5.8068112900000006</c:v>
                      </c:pt>
                      <c:pt idx="72">
                        <c:v>5.8187230200000002</c:v>
                      </c:pt>
                      <c:pt idx="73">
                        <c:v>5.8217349</c:v>
                      </c:pt>
                      <c:pt idx="74">
                        <c:v>5.8286984999999998</c:v>
                      </c:pt>
                      <c:pt idx="75">
                        <c:v>5.8484455199999994</c:v>
                      </c:pt>
                      <c:pt idx="76">
                        <c:v>5.8495335300000004</c:v>
                      </c:pt>
                      <c:pt idx="77">
                        <c:v>5.8387675799999998</c:v>
                      </c:pt>
                      <c:pt idx="78">
                        <c:v>5.8723290599999993</c:v>
                      </c:pt>
                      <c:pt idx="79">
                        <c:v>5.8822396499999998</c:v>
                      </c:pt>
                      <c:pt idx="80">
                        <c:v>5.8635747</c:v>
                      </c:pt>
                      <c:pt idx="81">
                        <c:v>5.8773720199999993</c:v>
                      </c:pt>
                      <c:pt idx="82">
                        <c:v>5.9099763600000008</c:v>
                      </c:pt>
                      <c:pt idx="83">
                        <c:v>5.8981633699999998</c:v>
                      </c:pt>
                      <c:pt idx="84">
                        <c:v>5.8893138500000006</c:v>
                      </c:pt>
                      <c:pt idx="85">
                        <c:v>5.9228259199999993</c:v>
                      </c:pt>
                      <c:pt idx="86">
                        <c:v>5.9317886200000007</c:v>
                      </c:pt>
                      <c:pt idx="87">
                        <c:v>5.9032136199999998</c:v>
                      </c:pt>
                      <c:pt idx="88">
                        <c:v>5.92690611</c:v>
                      </c:pt>
                      <c:pt idx="89">
                        <c:v>5.9526226800000002</c:v>
                      </c:pt>
                      <c:pt idx="90">
                        <c:v>5.9407536299999997</c:v>
                      </c:pt>
                      <c:pt idx="91">
                        <c:v>5.9407748399999996</c:v>
                      </c:pt>
                      <c:pt idx="92">
                        <c:v>5.9654299799999997</c:v>
                      </c:pt>
                      <c:pt idx="93">
                        <c:v>5.9634761300000001</c:v>
                      </c:pt>
                      <c:pt idx="94">
                        <c:v>5.9437916999999993</c:v>
                      </c:pt>
                      <c:pt idx="95">
                        <c:v>5.9684333999999994</c:v>
                      </c:pt>
                      <c:pt idx="96">
                        <c:v>5.9911581599999995</c:v>
                      </c:pt>
                      <c:pt idx="97">
                        <c:v>5.9764006000000007</c:v>
                      </c:pt>
                      <c:pt idx="98">
                        <c:v>5.9773375199999998</c:v>
                      </c:pt>
                      <c:pt idx="99">
                        <c:v>5.9902063600000002</c:v>
                      </c:pt>
                      <c:pt idx="100">
                        <c:v>5.9970444600000006</c:v>
                      </c:pt>
                      <c:pt idx="101">
                        <c:v>5.9941015599999998</c:v>
                      </c:pt>
                      <c:pt idx="102">
                        <c:v>5.9951553200000003</c:v>
                      </c:pt>
                      <c:pt idx="103">
                        <c:v>6.0137915399999997</c:v>
                      </c:pt>
                      <c:pt idx="104">
                        <c:v>6.0099240599999995</c:v>
                      </c:pt>
                      <c:pt idx="105">
                        <c:v>6.0049520300000001</c:v>
                      </c:pt>
                      <c:pt idx="106">
                        <c:v>6.0060022599999998</c:v>
                      </c:pt>
                      <c:pt idx="107">
                        <c:v>6.0286163400000001</c:v>
                      </c:pt>
                      <c:pt idx="108">
                        <c:v>6.0246252999999994</c:v>
                      </c:pt>
                      <c:pt idx="109">
                        <c:v>6.0119138799999998</c:v>
                      </c:pt>
                      <c:pt idx="110">
                        <c:v>6.0383835399999999</c:v>
                      </c:pt>
                      <c:pt idx="111">
                        <c:v>6.0432941600000003</c:v>
                      </c:pt>
                      <c:pt idx="112">
                        <c:v>6.0197199299999991</c:v>
                      </c:pt>
                      <c:pt idx="113">
                        <c:v>6.0383794900000005</c:v>
                      </c:pt>
                      <c:pt idx="114">
                        <c:v>6.0688148499999999</c:v>
                      </c:pt>
                      <c:pt idx="115">
                        <c:v>6.0481920899999997</c:v>
                      </c:pt>
                      <c:pt idx="116">
                        <c:v>6.0295387900000001</c:v>
                      </c:pt>
                      <c:pt idx="117">
                        <c:v>6.054071529999999</c:v>
                      </c:pt>
                      <c:pt idx="118">
                        <c:v>6.0531461799999997</c:v>
                      </c:pt>
                      <c:pt idx="119">
                        <c:v>6.0305758200000001</c:v>
                      </c:pt>
                      <c:pt idx="120">
                        <c:v>6.0520912999999998</c:v>
                      </c:pt>
                      <c:pt idx="121">
                        <c:v>6.0727420800000003</c:v>
                      </c:pt>
                      <c:pt idx="122">
                        <c:v>6.05115918</c:v>
                      </c:pt>
                      <c:pt idx="123">
                        <c:v>6.04723056</c:v>
                      </c:pt>
                      <c:pt idx="124">
                        <c:v>6.0697699200000006</c:v>
                      </c:pt>
                      <c:pt idx="125">
                        <c:v>6.0697592999999994</c:v>
                      </c:pt>
                      <c:pt idx="126">
                        <c:v>6.0570091399999999</c:v>
                      </c:pt>
                      <c:pt idx="127">
                        <c:v>6.0687573199999996</c:v>
                      </c:pt>
                      <c:pt idx="128">
                        <c:v>6.0863790600000005</c:v>
                      </c:pt>
                      <c:pt idx="129">
                        <c:v>6.06873416</c:v>
                      </c:pt>
                      <c:pt idx="130">
                        <c:v>6.0706806999999996</c:v>
                      </c:pt>
                      <c:pt idx="131">
                        <c:v>6.0815006499999997</c:v>
                      </c:pt>
                      <c:pt idx="132">
                        <c:v>6.0882766200000002</c:v>
                      </c:pt>
                      <c:pt idx="133">
                        <c:v>6.0814086600000001</c:v>
                      </c:pt>
                      <c:pt idx="134">
                        <c:v>6.0774786000000001</c:v>
                      </c:pt>
                      <c:pt idx="135">
                        <c:v>6.0931817700000002</c:v>
                      </c:pt>
                      <c:pt idx="136">
                        <c:v>6.0941421500000006</c:v>
                      </c:pt>
                      <c:pt idx="137">
                        <c:v>6.0881923200000001</c:v>
                      </c:pt>
                      <c:pt idx="138">
                        <c:v>6.0911708399999993</c:v>
                      </c:pt>
                      <c:pt idx="139">
                        <c:v>6.1067356999999998</c:v>
                      </c:pt>
                      <c:pt idx="140">
                        <c:v>6.0979772700000003</c:v>
                      </c:pt>
                      <c:pt idx="141">
                        <c:v>6.0774283499999999</c:v>
                      </c:pt>
                      <c:pt idx="142">
                        <c:v>6.1125970599999997</c:v>
                      </c:pt>
                      <c:pt idx="143">
                        <c:v>6.1203914900000003</c:v>
                      </c:pt>
                      <c:pt idx="144">
                        <c:v>6.0930085199999997</c:v>
                      </c:pt>
                      <c:pt idx="145">
                        <c:v>6.1086182299999994</c:v>
                      </c:pt>
                      <c:pt idx="146">
                        <c:v>6.1339272000000005</c:v>
                      </c:pt>
                      <c:pt idx="147">
                        <c:v>6.1163831699999998</c:v>
                      </c:pt>
                      <c:pt idx="148">
                        <c:v>6.0978053499999998</c:v>
                      </c:pt>
                      <c:pt idx="149">
                        <c:v>6.1290230599999997</c:v>
                      </c:pt>
                      <c:pt idx="150">
                        <c:v>6.1319230200000003</c:v>
                      </c:pt>
                      <c:pt idx="151">
                        <c:v>6.1026778800000008</c:v>
                      </c:pt>
                      <c:pt idx="152">
                        <c:v>6.1221064600000004</c:v>
                      </c:pt>
                      <c:pt idx="153">
                        <c:v>6.1436050799999995</c:v>
                      </c:pt>
                      <c:pt idx="154">
                        <c:v>6.1191233099999991</c:v>
                      </c:pt>
                      <c:pt idx="155">
                        <c:v>6.1181196299999998</c:v>
                      </c:pt>
                      <c:pt idx="156">
                        <c:v>6.1346686500000001</c:v>
                      </c:pt>
                      <c:pt idx="157">
                        <c:v>6.1297621300000005</c:v>
                      </c:pt>
                      <c:pt idx="158">
                        <c:v>6.1122467999999994</c:v>
                      </c:pt>
                      <c:pt idx="159">
                        <c:v>6.1287249600000004</c:v>
                      </c:pt>
                      <c:pt idx="160">
                        <c:v>6.1423995600000003</c:v>
                      </c:pt>
                      <c:pt idx="161">
                        <c:v>6.1325589000000003</c:v>
                      </c:pt>
                      <c:pt idx="162">
                        <c:v>6.1315518599999992</c:v>
                      </c:pt>
                      <c:pt idx="163">
                        <c:v>6.1364520000000002</c:v>
                      </c:pt>
                      <c:pt idx="164">
                        <c:v>6.1373287400000001</c:v>
                      </c:pt>
                      <c:pt idx="165">
                        <c:v>6.1334622800000007</c:v>
                      </c:pt>
                      <c:pt idx="166">
                        <c:v>6.132391450000001</c:v>
                      </c:pt>
                      <c:pt idx="167">
                        <c:v>6.1528613999999999</c:v>
                      </c:pt>
                      <c:pt idx="168">
                        <c:v>6.1489303199999998</c:v>
                      </c:pt>
                      <c:pt idx="169">
                        <c:v>6.1372155600000005</c:v>
                      </c:pt>
                      <c:pt idx="170">
                        <c:v>6.14690856</c:v>
                      </c:pt>
                      <c:pt idx="171">
                        <c:v>6.1633440000000004</c:v>
                      </c:pt>
                      <c:pt idx="172">
                        <c:v>6.1594758000000001</c:v>
                      </c:pt>
                      <c:pt idx="173">
                        <c:v>6.1370688399999995</c:v>
                      </c:pt>
                      <c:pt idx="174">
                        <c:v>6.1661363399999995</c:v>
                      </c:pt>
                      <c:pt idx="175">
                        <c:v>6.1681013999999994</c:v>
                      </c:pt>
                      <c:pt idx="176">
                        <c:v>6.1330044999999993</c:v>
                      </c:pt>
                      <c:pt idx="177">
                        <c:v>6.1485785999999996</c:v>
                      </c:pt>
                      <c:pt idx="178">
                        <c:v>6.1815100599999999</c:v>
                      </c:pt>
                      <c:pt idx="179">
                        <c:v>6.1552972800000001</c:v>
                      </c:pt>
                      <c:pt idx="180">
                        <c:v>6.143599</c:v>
                      </c:pt>
                      <c:pt idx="181">
                        <c:v>6.1668659999999997</c:v>
                      </c:pt>
                      <c:pt idx="182">
                        <c:v>6.1658499999999998</c:v>
                      </c:pt>
                      <c:pt idx="183">
                        <c:v>6.1337039399999993</c:v>
                      </c:pt>
                      <c:pt idx="184">
                        <c:v>6.15702324</c:v>
                      </c:pt>
                      <c:pt idx="185">
                        <c:v>6.1754187600000003</c:v>
                      </c:pt>
                      <c:pt idx="186">
                        <c:v>6.1520824000000003</c:v>
                      </c:pt>
                      <c:pt idx="187">
                        <c:v>6.1413659999999997</c:v>
                      </c:pt>
                      <c:pt idx="188">
                        <c:v>6.1558738399999999</c:v>
                      </c:pt>
                      <c:pt idx="189">
                        <c:v>6.1568617200000002</c:v>
                      </c:pt>
                      <c:pt idx="190">
                        <c:v>6.1402670400000003</c:v>
                      </c:pt>
                      <c:pt idx="191">
                        <c:v>6.1557364400000001</c:v>
                      </c:pt>
                      <c:pt idx="192">
                        <c:v>6.16641701</c:v>
                      </c:pt>
                      <c:pt idx="193">
                        <c:v>6.1566124800000006</c:v>
                      </c:pt>
                      <c:pt idx="194">
                        <c:v>6.1585669500000009</c:v>
                      </c:pt>
                      <c:pt idx="195">
                        <c:v>6.1603933599999996</c:v>
                      </c:pt>
                      <c:pt idx="196">
                        <c:v>6.1671898199999999</c:v>
                      </c:pt>
                      <c:pt idx="197">
                        <c:v>6.1652026500000003</c:v>
                      </c:pt>
                      <c:pt idx="198">
                        <c:v>6.1535313</c:v>
                      </c:pt>
                      <c:pt idx="199">
                        <c:v>6.1738170400000003</c:v>
                      </c:pt>
                      <c:pt idx="200">
                        <c:v>6.1717649999999997</c:v>
                      </c:pt>
                      <c:pt idx="201">
                        <c:v>6.1543532599999997</c:v>
                      </c:pt>
                      <c:pt idx="202">
                        <c:v>6.1562394100000004</c:v>
                      </c:pt>
                      <c:pt idx="203">
                        <c:v>6.1706402799999998</c:v>
                      </c:pt>
                      <c:pt idx="204">
                        <c:v>6.1609763200000005</c:v>
                      </c:pt>
                      <c:pt idx="205">
                        <c:v>6.1454474899999996</c:v>
                      </c:pt>
                      <c:pt idx="206">
                        <c:v>6.1657087499999994</c:v>
                      </c:pt>
                      <c:pt idx="207">
                        <c:v>6.17345568</c:v>
                      </c:pt>
                      <c:pt idx="208">
                        <c:v>6.1423980499999997</c:v>
                      </c:pt>
                      <c:pt idx="209">
                        <c:v>6.15394854</c:v>
                      </c:pt>
                      <c:pt idx="210">
                        <c:v>6.1741936399999995</c:v>
                      </c:pt>
                      <c:pt idx="211">
                        <c:v>6.1510087000000002</c:v>
                      </c:pt>
                      <c:pt idx="212">
                        <c:v>6.1422605399999997</c:v>
                      </c:pt>
                      <c:pt idx="213">
                        <c:v>6.1711273999999996</c:v>
                      </c:pt>
                      <c:pt idx="214">
                        <c:v>6.1701692000000001</c:v>
                      </c:pt>
                      <c:pt idx="215">
                        <c:v>6.1372777000000003</c:v>
                      </c:pt>
                      <c:pt idx="216">
                        <c:v>6.1604003999999994</c:v>
                      </c:pt>
                      <c:pt idx="217">
                        <c:v>6.1796534199999993</c:v>
                      </c:pt>
                      <c:pt idx="218">
                        <c:v>6.1593240600000003</c:v>
                      </c:pt>
                      <c:pt idx="219">
                        <c:v>6.1573379999999993</c:v>
                      </c:pt>
                      <c:pt idx="220">
                        <c:v>6.1707912999999994</c:v>
                      </c:pt>
                      <c:pt idx="221">
                        <c:v>6.1688033200000003</c:v>
                      </c:pt>
                      <c:pt idx="222">
                        <c:v>6.1523463600000001</c:v>
                      </c:pt>
                      <c:pt idx="223">
                        <c:v>6.1628993999999997</c:v>
                      </c:pt>
                      <c:pt idx="224">
                        <c:v>6.1792344000000003</c:v>
                      </c:pt>
                      <c:pt idx="225">
                        <c:v>6.16278288</c:v>
                      </c:pt>
                      <c:pt idx="226">
                        <c:v>6.1636881200000007</c:v>
                      </c:pt>
                      <c:pt idx="227">
                        <c:v>6.1665203599999998</c:v>
                      </c:pt>
                      <c:pt idx="228">
                        <c:v>6.1722422999999997</c:v>
                      </c:pt>
                      <c:pt idx="229">
                        <c:v>6.1673634999999996</c:v>
                      </c:pt>
                      <c:pt idx="230">
                        <c:v>6.1595959599999999</c:v>
                      </c:pt>
                      <c:pt idx="231">
                        <c:v>6.1749469799999996</c:v>
                      </c:pt>
                      <c:pt idx="232">
                        <c:v>6.1757831300000001</c:v>
                      </c:pt>
                      <c:pt idx="233">
                        <c:v>6.1546011200000006</c:v>
                      </c:pt>
                      <c:pt idx="234">
                        <c:v>6.1526796099999999</c:v>
                      </c:pt>
                      <c:pt idx="235">
                        <c:v>6.1708439399999993</c:v>
                      </c:pt>
                      <c:pt idx="236">
                        <c:v>6.1660327299999995</c:v>
                      </c:pt>
                      <c:pt idx="237">
                        <c:v>6.1495480200000001</c:v>
                      </c:pt>
                      <c:pt idx="238">
                        <c:v>6.1745010800000006</c:v>
                      </c:pt>
                      <c:pt idx="239">
                        <c:v>6.1782836999999997</c:v>
                      </c:pt>
                      <c:pt idx="240">
                        <c:v>6.1532125200000003</c:v>
                      </c:pt>
                      <c:pt idx="241">
                        <c:v>6.1666766700000002</c:v>
                      </c:pt>
                      <c:pt idx="242">
                        <c:v>6.1934676399999997</c:v>
                      </c:pt>
                      <c:pt idx="243">
                        <c:v>6.1742372099999994</c:v>
                      </c:pt>
                      <c:pt idx="244">
                        <c:v>6.1548843999999994</c:v>
                      </c:pt>
                      <c:pt idx="245">
                        <c:v>6.1855707799999999</c:v>
                      </c:pt>
                      <c:pt idx="246">
                        <c:v>6.1817228600000007</c:v>
                      </c:pt>
                      <c:pt idx="247">
                        <c:v>6.1489286200000004</c:v>
                      </c:pt>
                      <c:pt idx="248">
                        <c:v>6.1709554999999998</c:v>
                      </c:pt>
                      <c:pt idx="249">
                        <c:v>6.1881732000000005</c:v>
                      </c:pt>
                      <c:pt idx="250">
                        <c:v>6.1640987999999997</c:v>
                      </c:pt>
                      <c:pt idx="251">
                        <c:v>6.1612158199999998</c:v>
                      </c:pt>
                      <c:pt idx="252">
                        <c:v>6.1716426000000002</c:v>
                      </c:pt>
                      <c:pt idx="253">
                        <c:v>6.1745167800000003</c:v>
                      </c:pt>
                      <c:pt idx="254">
                        <c:v>6.1609495000000001</c:v>
                      </c:pt>
                      <c:pt idx="255">
                        <c:v>6.1723935599999997</c:v>
                      </c:pt>
                      <c:pt idx="256">
                        <c:v>6.1800611699999992</c:v>
                      </c:pt>
                      <c:pt idx="257">
                        <c:v>6.1617034999999998</c:v>
                      </c:pt>
                      <c:pt idx="258">
                        <c:v>6.1569042700000001</c:v>
                      </c:pt>
                      <c:pt idx="259">
                        <c:v>6.1673171</c:v>
                      </c:pt>
                      <c:pt idx="260">
                        <c:v>6.1692277999999998</c:v>
                      </c:pt>
                      <c:pt idx="261">
                        <c:v>6.1643001600000007</c:v>
                      </c:pt>
                      <c:pt idx="262">
                        <c:v>6.1537530599999997</c:v>
                      </c:pt>
                      <c:pt idx="263">
                        <c:v>6.1738030799999999</c:v>
                      </c:pt>
                      <c:pt idx="264">
                        <c:v>6.1765392000000006</c:v>
                      </c:pt>
                      <c:pt idx="265">
                        <c:v>6.1583324999999993</c:v>
                      </c:pt>
                      <c:pt idx="266">
                        <c:v>6.1591545600000002</c:v>
                      </c:pt>
                      <c:pt idx="267">
                        <c:v>6.1801461</c:v>
                      </c:pt>
                      <c:pt idx="268">
                        <c:v>6.1696051499999998</c:v>
                      </c:pt>
                      <c:pt idx="269">
                        <c:v>6.1503888600000005</c:v>
                      </c:pt>
                      <c:pt idx="270">
                        <c:v>6.1799831000000003</c:v>
                      </c:pt>
                      <c:pt idx="271">
                        <c:v>6.1808633999999998</c:v>
                      </c:pt>
                      <c:pt idx="272">
                        <c:v>6.1520875300000002</c:v>
                      </c:pt>
                      <c:pt idx="273">
                        <c:v>6.1606232700000003</c:v>
                      </c:pt>
                      <c:pt idx="274">
                        <c:v>6.1892383200000003</c:v>
                      </c:pt>
                      <c:pt idx="275">
                        <c:v>6.1634073599999999</c:v>
                      </c:pt>
                      <c:pt idx="276">
                        <c:v>6.1489276800000008</c:v>
                      </c:pt>
                      <c:pt idx="277">
                        <c:v>6.1784851200000004</c:v>
                      </c:pt>
                      <c:pt idx="278">
                        <c:v>6.1794268800000003</c:v>
                      </c:pt>
                      <c:pt idx="279">
                        <c:v>6.1467958299999994</c:v>
                      </c:pt>
                      <c:pt idx="280">
                        <c:v>6.1649380799999998</c:v>
                      </c:pt>
                      <c:pt idx="281">
                        <c:v>6.1762585400000001</c:v>
                      </c:pt>
                      <c:pt idx="282">
                        <c:v>6.1571428800000003</c:v>
                      </c:pt>
                      <c:pt idx="283">
                        <c:v>6.1561113599999997</c:v>
                      </c:pt>
                      <c:pt idx="284">
                        <c:v>6.1702907299999996</c:v>
                      </c:pt>
                      <c:pt idx="285">
                        <c:v>6.165503039999999</c:v>
                      </c:pt>
                      <c:pt idx="286">
                        <c:v>6.1500891599999994</c:v>
                      </c:pt>
                      <c:pt idx="287">
                        <c:v>6.1605734400000003</c:v>
                      </c:pt>
                      <c:pt idx="288">
                        <c:v>6.1728975999999998</c:v>
                      </c:pt>
                      <c:pt idx="289">
                        <c:v>6.1603507800000008</c:v>
                      </c:pt>
                      <c:pt idx="290">
                        <c:v>6.1603358400000001</c:v>
                      </c:pt>
                      <c:pt idx="291">
                        <c:v>6.1611449900000004</c:v>
                      </c:pt>
                      <c:pt idx="292">
                        <c:v>6.1648783800000002</c:v>
                      </c:pt>
                      <c:pt idx="293">
                        <c:v>6.1638438200000003</c:v>
                      </c:pt>
                      <c:pt idx="294">
                        <c:v>6.1513719399999998</c:v>
                      </c:pt>
                      <c:pt idx="295">
                        <c:v>6.1693983000000001</c:v>
                      </c:pt>
                      <c:pt idx="296">
                        <c:v>6.16836246</c:v>
                      </c:pt>
                      <c:pt idx="297">
                        <c:v>6.1463687599999997</c:v>
                      </c:pt>
                      <c:pt idx="298">
                        <c:v>6.1453364400000003</c:v>
                      </c:pt>
                      <c:pt idx="299">
                        <c:v>6.1662072499999994</c:v>
                      </c:pt>
                      <c:pt idx="300">
                        <c:v>6.1566665600000006</c:v>
                      </c:pt>
                      <c:pt idx="301">
                        <c:v>6.1441434599999996</c:v>
                      </c:pt>
                      <c:pt idx="302">
                        <c:v>6.1659547399999992</c:v>
                      </c:pt>
                      <c:pt idx="303">
                        <c:v>6.1668216000000005</c:v>
                      </c:pt>
                      <c:pt idx="304">
                        <c:v>6.13444944</c:v>
                      </c:pt>
                      <c:pt idx="305">
                        <c:v>6.1457856</c:v>
                      </c:pt>
                      <c:pt idx="306">
                        <c:v>6.1732231000000004</c:v>
                      </c:pt>
                      <c:pt idx="307">
                        <c:v>6.1541798400000003</c:v>
                      </c:pt>
                      <c:pt idx="308">
                        <c:v>6.1407184600000004</c:v>
                      </c:pt>
                      <c:pt idx="309">
                        <c:v>6.1635177599999995</c:v>
                      </c:pt>
                      <c:pt idx="310">
                        <c:v>6.1634310399999999</c:v>
                      </c:pt>
                      <c:pt idx="311">
                        <c:v>6.1338170599999993</c:v>
                      </c:pt>
                      <c:pt idx="312">
                        <c:v>6.1565401700000004</c:v>
                      </c:pt>
                      <c:pt idx="313">
                        <c:v>6.1773551399999995</c:v>
                      </c:pt>
                      <c:pt idx="314">
                        <c:v>6.1554168000000002</c:v>
                      </c:pt>
                      <c:pt idx="315">
                        <c:v>6.1533654599999998</c:v>
                      </c:pt>
                      <c:pt idx="316">
                        <c:v>6.1647382799999999</c:v>
                      </c:pt>
                      <c:pt idx="317">
                        <c:v>6.16275013</c:v>
                      </c:pt>
                      <c:pt idx="318">
                        <c:v>6.1512696</c:v>
                      </c:pt>
                      <c:pt idx="319">
                        <c:v>6.1530801299999993</c:v>
                      </c:pt>
                      <c:pt idx="320">
                        <c:v>6.1691239500000004</c:v>
                      </c:pt>
                      <c:pt idx="321">
                        <c:v>6.15385194</c:v>
                      </c:pt>
                      <c:pt idx="322">
                        <c:v>6.14895484</c:v>
                      </c:pt>
                      <c:pt idx="323">
                        <c:v>6.1489310100000001</c:v>
                      </c:pt>
                      <c:pt idx="324">
                        <c:v>6.1573768300000005</c:v>
                      </c:pt>
                      <c:pt idx="325">
                        <c:v>6.1524804599999996</c:v>
                      </c:pt>
                      <c:pt idx="326">
                        <c:v>6.1372872599999999</c:v>
                      </c:pt>
                      <c:pt idx="327">
                        <c:v>6.15229962</c:v>
                      </c:pt>
                      <c:pt idx="328">
                        <c:v>6.1494306300000003</c:v>
                      </c:pt>
                      <c:pt idx="329">
                        <c:v>6.1314019200000001</c:v>
                      </c:pt>
                      <c:pt idx="330">
                        <c:v>6.1350386000000006</c:v>
                      </c:pt>
                      <c:pt idx="331">
                        <c:v>6.1557878099999996</c:v>
                      </c:pt>
                      <c:pt idx="332">
                        <c:v>6.1387132800000002</c:v>
                      </c:pt>
                      <c:pt idx="333">
                        <c:v>6.1224614200000005</c:v>
                      </c:pt>
                      <c:pt idx="334">
                        <c:v>6.1517215800000002</c:v>
                      </c:pt>
                      <c:pt idx="335">
                        <c:v>6.1478422500000001</c:v>
                      </c:pt>
                      <c:pt idx="336">
                        <c:v>6.1203687999999996</c:v>
                      </c:pt>
                      <c:pt idx="337">
                        <c:v>6.1363015500000007</c:v>
                      </c:pt>
                      <c:pt idx="338">
                        <c:v>6.1579696300000002</c:v>
                      </c:pt>
                      <c:pt idx="339">
                        <c:v>6.1390207999999999</c:v>
                      </c:pt>
                      <c:pt idx="340">
                        <c:v>6.1227855</c:v>
                      </c:pt>
                      <c:pt idx="341">
                        <c:v>6.1501173599999994</c:v>
                      </c:pt>
                      <c:pt idx="342">
                        <c:v>6.1490767199999992</c:v>
                      </c:pt>
                      <c:pt idx="343">
                        <c:v>6.1187327100000006</c:v>
                      </c:pt>
                      <c:pt idx="344">
                        <c:v>6.1366641600000005</c:v>
                      </c:pt>
                      <c:pt idx="345">
                        <c:v>6.1554042999999998</c:v>
                      </c:pt>
                      <c:pt idx="346">
                        <c:v>6.1289176000000003</c:v>
                      </c:pt>
                      <c:pt idx="347">
                        <c:v>6.1353718500000003</c:v>
                      </c:pt>
                      <c:pt idx="348">
                        <c:v>6.1475552300000009</c:v>
                      </c:pt>
                      <c:pt idx="349">
                        <c:v>6.1428016000000003</c:v>
                      </c:pt>
                      <c:pt idx="350">
                        <c:v>6.1265893500000006</c:v>
                      </c:pt>
                      <c:pt idx="351">
                        <c:v>6.1275039999999992</c:v>
                      </c:pt>
                      <c:pt idx="352">
                        <c:v>6.1415018099999994</c:v>
                      </c:pt>
                      <c:pt idx="353">
                        <c:v>6.13668601</c:v>
                      </c:pt>
                      <c:pt idx="354">
                        <c:v>6.1299844699999992</c:v>
                      </c:pt>
                      <c:pt idx="355">
                        <c:v>6.1346050500000002</c:v>
                      </c:pt>
                      <c:pt idx="356">
                        <c:v>6.1411752000000002</c:v>
                      </c:pt>
                      <c:pt idx="357">
                        <c:v>6.1344101499999999</c:v>
                      </c:pt>
                      <c:pt idx="358">
                        <c:v>6.1230627200000001</c:v>
                      </c:pt>
                      <c:pt idx="359">
                        <c:v>6.1408129400000009</c:v>
                      </c:pt>
                      <c:pt idx="360">
                        <c:v>6.1425983500000001</c:v>
                      </c:pt>
                      <c:pt idx="361">
                        <c:v>6.1208879999999999</c:v>
                      </c:pt>
                      <c:pt idx="362">
                        <c:v>6.1216683099999996</c:v>
                      </c:pt>
                      <c:pt idx="363">
                        <c:v>6.1413543299999995</c:v>
                      </c:pt>
                      <c:pt idx="364">
                        <c:v>6.1290083700000002</c:v>
                      </c:pt>
                      <c:pt idx="365">
                        <c:v>6.1091971200000001</c:v>
                      </c:pt>
                      <c:pt idx="366">
                        <c:v>6.1401735999999998</c:v>
                      </c:pt>
                      <c:pt idx="367">
                        <c:v>6.1390650300000003</c:v>
                      </c:pt>
                      <c:pt idx="368">
                        <c:v>6.1079659199999998</c:v>
                      </c:pt>
                      <c:pt idx="369">
                        <c:v>6.1219205499999996</c:v>
                      </c:pt>
                      <c:pt idx="370">
                        <c:v>6.1434625499999997</c:v>
                      </c:pt>
                      <c:pt idx="371">
                        <c:v>6.1264895999999993</c:v>
                      </c:pt>
                      <c:pt idx="372">
                        <c:v>6.1150356300000004</c:v>
                      </c:pt>
                      <c:pt idx="373">
                        <c:v>6.1337453400000008</c:v>
                      </c:pt>
                      <c:pt idx="374">
                        <c:v>6.1270599599999995</c:v>
                      </c:pt>
                      <c:pt idx="375">
                        <c:v>6.0950572799999998</c:v>
                      </c:pt>
                      <c:pt idx="376">
                        <c:v>6.1165149299999992</c:v>
                      </c:pt>
                      <c:pt idx="377">
                        <c:v>6.1333305799999991</c:v>
                      </c:pt>
                      <c:pt idx="378">
                        <c:v>6.1126183999999997</c:v>
                      </c:pt>
                      <c:pt idx="379">
                        <c:v>6.1124520599999999</c:v>
                      </c:pt>
                      <c:pt idx="380">
                        <c:v>6.1264407000000007</c:v>
                      </c:pt>
                      <c:pt idx="381">
                        <c:v>6.1207012299999999</c:v>
                      </c:pt>
                      <c:pt idx="382">
                        <c:v>6.1140243300000003</c:v>
                      </c:pt>
                      <c:pt idx="383">
                        <c:v>6.1185506200000006</c:v>
                      </c:pt>
                      <c:pt idx="384">
                        <c:v>6.1269601700000003</c:v>
                      </c:pt>
                      <c:pt idx="385">
                        <c:v>6.1184074500000003</c:v>
                      </c:pt>
                      <c:pt idx="386">
                        <c:v>6.1089188999999999</c:v>
                      </c:pt>
                      <c:pt idx="387">
                        <c:v>6.1097537599999994</c:v>
                      </c:pt>
                      <c:pt idx="388">
                        <c:v>6.1189653799999997</c:v>
                      </c:pt>
                      <c:pt idx="389">
                        <c:v>6.1142352899999999</c:v>
                      </c:pt>
                      <c:pt idx="390">
                        <c:v>6.0972504999999995</c:v>
                      </c:pt>
                      <c:pt idx="391">
                        <c:v>6.1167719199999997</c:v>
                      </c:pt>
                      <c:pt idx="392">
                        <c:v>6.1167307500000003</c:v>
                      </c:pt>
                      <c:pt idx="393">
                        <c:v>6.09419456</c:v>
                      </c:pt>
                      <c:pt idx="394">
                        <c:v>6.0996489900000004</c:v>
                      </c:pt>
                      <c:pt idx="395">
                        <c:v>6.1248421499999992</c:v>
                      </c:pt>
                      <c:pt idx="396">
                        <c:v>6.1088075899999996</c:v>
                      </c:pt>
                      <c:pt idx="397">
                        <c:v>6.0843484800000001</c:v>
                      </c:pt>
                      <c:pt idx="398">
                        <c:v>6.1067208700000002</c:v>
                      </c:pt>
                      <c:pt idx="399">
                        <c:v>6.1159769199999996</c:v>
                      </c:pt>
                      <c:pt idx="400">
                        <c:v>6.0831027000000004</c:v>
                      </c:pt>
                      <c:pt idx="401">
                        <c:v>6.1026547999999998</c:v>
                      </c:pt>
                      <c:pt idx="402">
                        <c:v>6.1212640299999999</c:v>
                      </c:pt>
                      <c:pt idx="403">
                        <c:v>6.1015040699999998</c:v>
                      </c:pt>
                      <c:pt idx="404">
                        <c:v>6.0929766299999999</c:v>
                      </c:pt>
                      <c:pt idx="405">
                        <c:v>6.1143175800000007</c:v>
                      </c:pt>
                      <c:pt idx="406">
                        <c:v>6.1142722200000001</c:v>
                      </c:pt>
                      <c:pt idx="407">
                        <c:v>6.0870452999999998</c:v>
                      </c:pt>
                      <c:pt idx="408">
                        <c:v>6.1037009400000004</c:v>
                      </c:pt>
                      <c:pt idx="409">
                        <c:v>6.1167422399999998</c:v>
                      </c:pt>
                      <c:pt idx="410">
                        <c:v>6.0932008</c:v>
                      </c:pt>
                      <c:pt idx="411">
                        <c:v>6.0875508500000004</c:v>
                      </c:pt>
                      <c:pt idx="412">
                        <c:v>6.1005219000000004</c:v>
                      </c:pt>
                      <c:pt idx="413">
                        <c:v>6.0966748900000001</c:v>
                      </c:pt>
                      <c:pt idx="414">
                        <c:v>6.0872253799999996</c:v>
                      </c:pt>
                      <c:pt idx="415">
                        <c:v>6.0918502400000003</c:v>
                      </c:pt>
                      <c:pt idx="416">
                        <c:v>6.1000770600000003</c:v>
                      </c:pt>
                      <c:pt idx="417">
                        <c:v>6.0934310399999996</c:v>
                      </c:pt>
                      <c:pt idx="418">
                        <c:v>6.0914532900000005</c:v>
                      </c:pt>
                      <c:pt idx="419">
                        <c:v>6.08574342</c:v>
                      </c:pt>
                      <c:pt idx="420">
                        <c:v>6.0939640800000001</c:v>
                      </c:pt>
                      <c:pt idx="421">
                        <c:v>6.0817907999999994</c:v>
                      </c:pt>
                      <c:pt idx="422">
                        <c:v>6.0696211199999999</c:v>
                      </c:pt>
                      <c:pt idx="423">
                        <c:v>6.0918265100000006</c:v>
                      </c:pt>
                      <c:pt idx="424">
                        <c:v>6.0963750899999996</c:v>
                      </c:pt>
                      <c:pt idx="425">
                        <c:v>6.0720251000000003</c:v>
                      </c:pt>
                      <c:pt idx="426">
                        <c:v>6.0765747999999995</c:v>
                      </c:pt>
                      <c:pt idx="427">
                        <c:v>6.0960972799999995</c:v>
                      </c:pt>
                      <c:pt idx="428">
                        <c:v>6.0838051000000002</c:v>
                      </c:pt>
                      <c:pt idx="429">
                        <c:v>6.0650616100000008</c:v>
                      </c:pt>
                      <c:pt idx="430">
                        <c:v>6.0928917</c:v>
                      </c:pt>
                      <c:pt idx="431">
                        <c:v>6.0983633099999999</c:v>
                      </c:pt>
                      <c:pt idx="432">
                        <c:v>6.0629324799999997</c:v>
                      </c:pt>
                      <c:pt idx="433">
                        <c:v>6.0785811000000001</c:v>
                      </c:pt>
                      <c:pt idx="434">
                        <c:v>6.0998733400000003</c:v>
                      </c:pt>
                      <c:pt idx="435">
                        <c:v>6.0764915000000004</c:v>
                      </c:pt>
                      <c:pt idx="436">
                        <c:v>6.0670731900000003</c:v>
                      </c:pt>
                      <c:pt idx="437">
                        <c:v>6.0892201200000002</c:v>
                      </c:pt>
                      <c:pt idx="438">
                        <c:v>6.0845179399999996</c:v>
                      </c:pt>
                      <c:pt idx="439">
                        <c:v>6.0574337400000005</c:v>
                      </c:pt>
                      <c:pt idx="440">
                        <c:v>6.0712022000000001</c:v>
                      </c:pt>
                      <c:pt idx="441">
                        <c:v>6.0888144999999998</c:v>
                      </c:pt>
                      <c:pt idx="442">
                        <c:v>6.0672537599999998</c:v>
                      </c:pt>
                      <c:pt idx="443">
                        <c:v>6.0672038300000004</c:v>
                      </c:pt>
                      <c:pt idx="444">
                        <c:v>6.0708047399999998</c:v>
                      </c:pt>
                      <c:pt idx="445">
                        <c:v>6.0679013999999993</c:v>
                      </c:pt>
                      <c:pt idx="446">
                        <c:v>6.0640699099999997</c:v>
                      </c:pt>
                      <c:pt idx="447">
                        <c:v>6.0685970500000002</c:v>
                      </c:pt>
                      <c:pt idx="448">
                        <c:v>6.07776462</c:v>
                      </c:pt>
                      <c:pt idx="449">
                        <c:v>6.0710820000000005</c:v>
                      </c:pt>
                      <c:pt idx="450">
                        <c:v>6.0663884000000001</c:v>
                      </c:pt>
                      <c:pt idx="451">
                        <c:v>6.0681266099999993</c:v>
                      </c:pt>
                      <c:pt idx="452">
                        <c:v>6.0762931800000004</c:v>
                      </c:pt>
                      <c:pt idx="453">
                        <c:v>6.0753108300000003</c:v>
                      </c:pt>
                      <c:pt idx="454">
                        <c:v>6.0621399999999994</c:v>
                      </c:pt>
                      <c:pt idx="455">
                        <c:v>6.0824230600000009</c:v>
                      </c:pt>
                      <c:pt idx="456">
                        <c:v>6.0832935899999994</c:v>
                      </c:pt>
                      <c:pt idx="457">
                        <c:v>6.0590027199999996</c:v>
                      </c:pt>
                      <c:pt idx="458">
                        <c:v>6.0672255600000007</c:v>
                      </c:pt>
                      <c:pt idx="459">
                        <c:v>6.0874923000000001</c:v>
                      </c:pt>
                      <c:pt idx="460">
                        <c:v>6.0688370000000003</c:v>
                      </c:pt>
                      <c:pt idx="461">
                        <c:v>6.0474086399999996</c:v>
                      </c:pt>
                      <c:pt idx="462">
                        <c:v>6.0713720999999996</c:v>
                      </c:pt>
                      <c:pt idx="463">
                        <c:v>6.0721754200000007</c:v>
                      </c:pt>
                      <c:pt idx="464">
                        <c:v>6.0461270000000003</c:v>
                      </c:pt>
                      <c:pt idx="465">
                        <c:v>6.0617455199999997</c:v>
                      </c:pt>
                      <c:pt idx="466">
                        <c:v>6.0838373400000005</c:v>
                      </c:pt>
                      <c:pt idx="467">
                        <c:v>6.0522467999999998</c:v>
                      </c:pt>
                      <c:pt idx="468">
                        <c:v>6.0419478</c:v>
                      </c:pt>
                      <c:pt idx="469">
                        <c:v>6.0631054000000004</c:v>
                      </c:pt>
                      <c:pt idx="470">
                        <c:v>6.0639066399999999</c:v>
                      </c:pt>
                      <c:pt idx="471">
                        <c:v>6.0388133999999996</c:v>
                      </c:pt>
                      <c:pt idx="472">
                        <c:v>6.0571856200000003</c:v>
                      </c:pt>
                      <c:pt idx="473">
                        <c:v>6.0700700200000002</c:v>
                      </c:pt>
                      <c:pt idx="474">
                        <c:v>6.0513921000000002</c:v>
                      </c:pt>
                      <c:pt idx="475">
                        <c:v>6.0521928599999999</c:v>
                      </c:pt>
                      <c:pt idx="476">
                        <c:v>6.0613087999999999</c:v>
                      </c:pt>
                      <c:pt idx="477">
                        <c:v>6.0630306599999999</c:v>
                      </c:pt>
                      <c:pt idx="478">
                        <c:v>6.0545913000000002</c:v>
                      </c:pt>
                      <c:pt idx="479">
                        <c:v>6.052619</c:v>
                      </c:pt>
                      <c:pt idx="480">
                        <c:v>6.0626504400000005</c:v>
                      </c:pt>
                      <c:pt idx="481">
                        <c:v>6.05513762</c:v>
                      </c:pt>
                      <c:pt idx="482">
                        <c:v>6.0485500599999993</c:v>
                      </c:pt>
                      <c:pt idx="483">
                        <c:v>6.0466442399999991</c:v>
                      </c:pt>
                      <c:pt idx="484">
                        <c:v>6.0538346999999995</c:v>
                      </c:pt>
                      <c:pt idx="485">
                        <c:v>6.0472497000000001</c:v>
                      </c:pt>
                      <c:pt idx="486">
                        <c:v>6.0286756799999992</c:v>
                      </c:pt>
                      <c:pt idx="487">
                        <c:v>6.0571409599999999</c:v>
                      </c:pt>
                      <c:pt idx="488">
                        <c:v>6.0597783200000004</c:v>
                      </c:pt>
                      <c:pt idx="489">
                        <c:v>6.0301479000000002</c:v>
                      </c:pt>
                      <c:pt idx="490">
                        <c:v>6.0318665599999992</c:v>
                      </c:pt>
                      <c:pt idx="491">
                        <c:v>6.0520158600000009</c:v>
                      </c:pt>
                      <c:pt idx="492">
                        <c:v>6.0334581600000003</c:v>
                      </c:pt>
                      <c:pt idx="493">
                        <c:v>6.0204341000000001</c:v>
                      </c:pt>
                      <c:pt idx="494">
                        <c:v>6.0442582000000007</c:v>
                      </c:pt>
                      <c:pt idx="495">
                        <c:v>6.0478129799999998</c:v>
                      </c:pt>
                      <c:pt idx="496">
                        <c:v>6.0182180799999996</c:v>
                      </c:pt>
                      <c:pt idx="497">
                        <c:v>6.0355847200000001</c:v>
                      </c:pt>
                      <c:pt idx="498">
                        <c:v>6.0547200999999999</c:v>
                      </c:pt>
                      <c:pt idx="499">
                        <c:v>6.0288852999999998</c:v>
                      </c:pt>
                      <c:pt idx="500">
                        <c:v>6.0223163</c:v>
                      </c:pt>
                      <c:pt idx="501">
                        <c:v>6.0432829299999993</c:v>
                      </c:pt>
                      <c:pt idx="502">
                        <c:v>6.0395381199999996</c:v>
                      </c:pt>
                      <c:pt idx="503">
                        <c:v>6.0163503</c:v>
                      </c:pt>
                      <c:pt idx="504">
                        <c:v>6.0263374600000006</c:v>
                      </c:pt>
                      <c:pt idx="505">
                        <c:v>6.0409831399999998</c:v>
                      </c:pt>
                      <c:pt idx="506">
                        <c:v>6.0233210100000001</c:v>
                      </c:pt>
                      <c:pt idx="507">
                        <c:v>6.0195809999999996</c:v>
                      </c:pt>
                      <c:pt idx="508">
                        <c:v>6.0258182999999992</c:v>
                      </c:pt>
                      <c:pt idx="509">
                        <c:v>6.0248345999999993</c:v>
                      </c:pt>
                      <c:pt idx="510">
                        <c:v>6.0182740799999994</c:v>
                      </c:pt>
                      <c:pt idx="511">
                        <c:v>6.0180786099999999</c:v>
                      </c:pt>
                      <c:pt idx="512">
                        <c:v>6.0317214899999998</c:v>
                      </c:pt>
                      <c:pt idx="513">
                        <c:v>6.0214899500000003</c:v>
                      </c:pt>
                      <c:pt idx="514">
                        <c:v>6.0085079400000003</c:v>
                      </c:pt>
                      <c:pt idx="515">
                        <c:v>6.0001187399999996</c:v>
                      </c:pt>
                      <c:pt idx="516">
                        <c:v>6.0220119099999998</c:v>
                      </c:pt>
                      <c:pt idx="517">
                        <c:v>6.0164403599999998</c:v>
                      </c:pt>
                      <c:pt idx="518">
                        <c:v>5.9988150000000005</c:v>
                      </c:pt>
                      <c:pt idx="519">
                        <c:v>6.0188616699999997</c:v>
                      </c:pt>
                      <c:pt idx="520">
                        <c:v>6.0269808900000008</c:v>
                      </c:pt>
                      <c:pt idx="521">
                        <c:v>5.9993428799999995</c:v>
                      </c:pt>
                      <c:pt idx="522">
                        <c:v>6.0074619400000007</c:v>
                      </c:pt>
                      <c:pt idx="523">
                        <c:v>6.0301752000000004</c:v>
                      </c:pt>
                      <c:pt idx="524">
                        <c:v>6.00719724</c:v>
                      </c:pt>
                      <c:pt idx="525">
                        <c:v>5.9895925600000002</c:v>
                      </c:pt>
                      <c:pt idx="526">
                        <c:v>6.0132774000000007</c:v>
                      </c:pt>
                      <c:pt idx="527">
                        <c:v>6.0113111999999997</c:v>
                      </c:pt>
                      <c:pt idx="528">
                        <c:v>5.9827917599999996</c:v>
                      </c:pt>
                      <c:pt idx="529">
                        <c:v>5.9982904799999996</c:v>
                      </c:pt>
                      <c:pt idx="530">
                        <c:v>6.0191443199999997</c:v>
                      </c:pt>
                      <c:pt idx="531">
                        <c:v>5.9961938400000001</c:v>
                      </c:pt>
                      <c:pt idx="532">
                        <c:v>5.9841000000000006</c:v>
                      </c:pt>
                      <c:pt idx="533">
                        <c:v>6.0068394399999994</c:v>
                      </c:pt>
                      <c:pt idx="534">
                        <c:v>6.0049398500000004</c:v>
                      </c:pt>
                      <c:pt idx="535">
                        <c:v>5.9864479199999998</c:v>
                      </c:pt>
                      <c:pt idx="536">
                        <c:v>5.9945441600000002</c:v>
                      </c:pt>
                      <c:pt idx="537">
                        <c:v>6.0026371999999997</c:v>
                      </c:pt>
                      <c:pt idx="538">
                        <c:v>5.9797150999999999</c:v>
                      </c:pt>
                      <c:pt idx="539">
                        <c:v>5.9878072799999993</c:v>
                      </c:pt>
                      <c:pt idx="540">
                        <c:v>5.9922413399999996</c:v>
                      </c:pt>
                      <c:pt idx="541">
                        <c:v>5.9975870499999999</c:v>
                      </c:pt>
                      <c:pt idx="542">
                        <c:v>5.9873369999999992</c:v>
                      </c:pt>
                      <c:pt idx="543">
                        <c:v>5.9845272500000002</c:v>
                      </c:pt>
                      <c:pt idx="544">
                        <c:v>5.99710944</c:v>
                      </c:pt>
                      <c:pt idx="545">
                        <c:v>5.9896681199999993</c:v>
                      </c:pt>
                      <c:pt idx="546">
                        <c:v>5.9832073499999998</c:v>
                      </c:pt>
                      <c:pt idx="547">
                        <c:v>5.9848307999999992</c:v>
                      </c:pt>
                      <c:pt idx="548">
                        <c:v>5.9947308000000001</c:v>
                      </c:pt>
                      <c:pt idx="549">
                        <c:v>5.9918550399999999</c:v>
                      </c:pt>
                      <c:pt idx="550">
                        <c:v>5.9734738800000002</c:v>
                      </c:pt>
                      <c:pt idx="551">
                        <c:v>5.9962027500000001</c:v>
                      </c:pt>
                      <c:pt idx="552">
                        <c:v>5.999644</c:v>
                      </c:pt>
                      <c:pt idx="553">
                        <c:v>5.9703303600000002</c:v>
                      </c:pt>
                      <c:pt idx="554">
                        <c:v>5.9793087999999992</c:v>
                      </c:pt>
                      <c:pt idx="555">
                        <c:v>6.0001308799999995</c:v>
                      </c:pt>
                      <c:pt idx="556">
                        <c:v>5.9790975400000006</c:v>
                      </c:pt>
                      <c:pt idx="557">
                        <c:v>5.9652280000000006</c:v>
                      </c:pt>
                      <c:pt idx="558">
                        <c:v>5.9969705599999994</c:v>
                      </c:pt>
                      <c:pt idx="559">
                        <c:v>5.9904530400000002</c:v>
                      </c:pt>
                      <c:pt idx="560">
                        <c:v>5.96026392</c:v>
                      </c:pt>
                      <c:pt idx="561">
                        <c:v>5.9683857200000006</c:v>
                      </c:pt>
                      <c:pt idx="562">
                        <c:v>5.9891160000000001</c:v>
                      </c:pt>
                      <c:pt idx="563">
                        <c:v>5.9699279999999995</c:v>
                      </c:pt>
                      <c:pt idx="564">
                        <c:v>5.96244364</c:v>
                      </c:pt>
                      <c:pt idx="565">
                        <c:v>5.9777701199999997</c:v>
                      </c:pt>
                      <c:pt idx="566">
                        <c:v>5.9758092000000005</c:v>
                      </c:pt>
                      <c:pt idx="567">
                        <c:v>5.9556605999999999</c:v>
                      </c:pt>
                      <c:pt idx="568">
                        <c:v>5.9710447499999999</c:v>
                      </c:pt>
                      <c:pt idx="569">
                        <c:v>5.98083732</c:v>
                      </c:pt>
                      <c:pt idx="570">
                        <c:v>5.9652419599999993</c:v>
                      </c:pt>
                      <c:pt idx="571">
                        <c:v>5.9632831200000007</c:v>
                      </c:pt>
                      <c:pt idx="572">
                        <c:v>5.9658675999999993</c:v>
                      </c:pt>
                      <c:pt idx="573">
                        <c:v>5.9685164999999998</c:v>
                      </c:pt>
                      <c:pt idx="574">
                        <c:v>5.9646747600000003</c:v>
                      </c:pt>
                      <c:pt idx="575">
                        <c:v>5.9545428400000002</c:v>
                      </c:pt>
                      <c:pt idx="576">
                        <c:v>5.9716529199999995</c:v>
                      </c:pt>
                      <c:pt idx="577">
                        <c:v>5.9687849999999996</c:v>
                      </c:pt>
                      <c:pt idx="578">
                        <c:v>5.9532763500000003</c:v>
                      </c:pt>
                      <c:pt idx="579">
                        <c:v>5.95397628</c:v>
                      </c:pt>
                      <c:pt idx="580">
                        <c:v>5.9665363199999994</c:v>
                      </c:pt>
                      <c:pt idx="581">
                        <c:v>5.9645770000000002</c:v>
                      </c:pt>
                      <c:pt idx="582">
                        <c:v>5.9453849999999999</c:v>
                      </c:pt>
                      <c:pt idx="583">
                        <c:v>5.9670072000000003</c:v>
                      </c:pt>
                      <c:pt idx="584">
                        <c:v>5.9614209999999996</c:v>
                      </c:pt>
                      <c:pt idx="585">
                        <c:v>5.9296127300000006</c:v>
                      </c:pt>
                      <c:pt idx="586">
                        <c:v>5.9430025200000003</c:v>
                      </c:pt>
                      <c:pt idx="587">
                        <c:v>5.9718580000000001</c:v>
                      </c:pt>
                      <c:pt idx="588">
                        <c:v>5.9490586399999996</c:v>
                      </c:pt>
                      <c:pt idx="589">
                        <c:v>5.9317022399999999</c:v>
                      </c:pt>
                      <c:pt idx="590">
                        <c:v>5.9605433200000002</c:v>
                      </c:pt>
                      <c:pt idx="591">
                        <c:v>5.9603959199999998</c:v>
                      </c:pt>
                      <c:pt idx="592">
                        <c:v>5.9294646000000002</c:v>
                      </c:pt>
                      <c:pt idx="593">
                        <c:v>5.9536977100000001</c:v>
                      </c:pt>
                      <c:pt idx="594">
                        <c:v>5.9671924399999998</c:v>
                      </c:pt>
                      <c:pt idx="595">
                        <c:v>5.9453243999999996</c:v>
                      </c:pt>
                      <c:pt idx="596">
                        <c:v>5.9360647499999999</c:v>
                      </c:pt>
                      <c:pt idx="597">
                        <c:v>5.9513634</c:v>
                      </c:pt>
                      <c:pt idx="598">
                        <c:v>5.9475316799999991</c:v>
                      </c:pt>
                      <c:pt idx="599">
                        <c:v>5.9284596799999996</c:v>
                      </c:pt>
                      <c:pt idx="600">
                        <c:v>5.9427807600000007</c:v>
                      </c:pt>
                      <c:pt idx="601">
                        <c:v>5.9525765999999996</c:v>
                      </c:pt>
                      <c:pt idx="602">
                        <c:v>5.9325432000000005</c:v>
                      </c:pt>
                      <c:pt idx="603">
                        <c:v>5.9296200599999995</c:v>
                      </c:pt>
                      <c:pt idx="604">
                        <c:v>5.9403810000000004</c:v>
                      </c:pt>
                      <c:pt idx="605">
                        <c:v>5.9420389600000005</c:v>
                      </c:pt>
                      <c:pt idx="606">
                        <c:v>5.9382112500000002</c:v>
                      </c:pt>
                      <c:pt idx="607">
                        <c:v>5.9245830000000002</c:v>
                      </c:pt>
                      <c:pt idx="608">
                        <c:v>5.9325616399999994</c:v>
                      </c:pt>
                      <c:pt idx="609">
                        <c:v>5.9369263600000002</c:v>
                      </c:pt>
                      <c:pt idx="610">
                        <c:v>5.9241412799999997</c:v>
                      </c:pt>
                      <c:pt idx="611">
                        <c:v>5.9230910400000001</c:v>
                      </c:pt>
                      <c:pt idx="612">
                        <c:v>5.9382804</c:v>
                      </c:pt>
                      <c:pt idx="613">
                        <c:v>5.9290431900000007</c:v>
                      </c:pt>
                      <c:pt idx="614">
                        <c:v>5.9136271600000008</c:v>
                      </c:pt>
                      <c:pt idx="615">
                        <c:v>5.9359569300000006</c:v>
                      </c:pt>
                      <c:pt idx="616">
                        <c:v>5.9412804000000001</c:v>
                      </c:pt>
                      <c:pt idx="617">
                        <c:v>5.9140853999999994</c:v>
                      </c:pt>
                      <c:pt idx="618">
                        <c:v>5.9210811000000003</c:v>
                      </c:pt>
                      <c:pt idx="619">
                        <c:v>5.9426226</c:v>
                      </c:pt>
                      <c:pt idx="620">
                        <c:v>5.9225823399999999</c:v>
                      </c:pt>
                      <c:pt idx="621">
                        <c:v>5.9035810400000006</c:v>
                      </c:pt>
                      <c:pt idx="622">
                        <c:v>5.9295504000000001</c:v>
                      </c:pt>
                      <c:pt idx="623">
                        <c:v>5.9284969599999995</c:v>
                      </c:pt>
                      <c:pt idx="624">
                        <c:v>5.8950334399999997</c:v>
                      </c:pt>
                      <c:pt idx="625">
                        <c:v>5.9155229199999999</c:v>
                      </c:pt>
                      <c:pt idx="626">
                        <c:v>5.9229000000000003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5"/>
                <c:order val="15"/>
                <c:tx>
                  <c:v>121.2 C - Test 1</c:v>
                </c:tx>
                <c:spPr>
                  <a:ln w="19050" cap="rnd">
                    <a:solidFill>
                      <a:schemeClr val="accent4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CHS_10Jan2016!$G$27:$G$655</c15:sqref>
                        </c15:formulaRef>
                      </c:ext>
                    </c:extLst>
                    <c:numCache>
                      <c:formatCode>General</c:formatCode>
                      <c:ptCount val="629"/>
                      <c:pt idx="0">
                        <c:v>0</c:v>
                      </c:pt>
                      <c:pt idx="1">
                        <c:v>5.0001250041662717E-3</c:v>
                      </c:pt>
                      <c:pt idx="2">
                        <c:v>2.2002420354991704E-2</c:v>
                      </c:pt>
                      <c:pt idx="3">
                        <c:v>3.7006846688900155E-2</c:v>
                      </c:pt>
                      <c:pt idx="4">
                        <c:v>5.3014049964543168E-2</c:v>
                      </c:pt>
                      <c:pt idx="5">
                        <c:v>6.9023815955966752E-2</c:v>
                      </c:pt>
                      <c:pt idx="6">
                        <c:v>8.5036145483894113E-2</c:v>
                      </c:pt>
                      <c:pt idx="7">
                        <c:v>0.10105103936939833</c:v>
                      </c:pt>
                      <c:pt idx="8">
                        <c:v>0.11606733207517969</c:v>
                      </c:pt>
                      <c:pt idx="9">
                        <c:v>0.1330885234995472</c:v>
                      </c:pt>
                      <c:pt idx="10">
                        <c:v>0.14810962817982551</c:v>
                      </c:pt>
                      <c:pt idx="11">
                        <c:v>0.16413462721255045</c:v>
                      </c:pt>
                      <c:pt idx="12">
                        <c:v>0.18016219466282088</c:v>
                      </c:pt>
                      <c:pt idx="13">
                        <c:v>0.19619233135405623</c:v>
                      </c:pt>
                      <c:pt idx="14">
                        <c:v>0.2122250381101165</c:v>
                      </c:pt>
                      <c:pt idx="15">
                        <c:v>0.22826031575521352</c:v>
                      </c:pt>
                      <c:pt idx="16">
                        <c:v>0.24429816511400021</c:v>
                      </c:pt>
                      <c:pt idx="17">
                        <c:v>0.26033858701149276</c:v>
                      </c:pt>
                      <c:pt idx="18">
                        <c:v>0.27638158227310472</c:v>
                      </c:pt>
                      <c:pt idx="19">
                        <c:v>0.29242715172468015</c:v>
                      </c:pt>
                      <c:pt idx="20">
                        <c:v>0.3084752961924162</c:v>
                      </c:pt>
                      <c:pt idx="21">
                        <c:v>0.3235227710037476</c:v>
                      </c:pt>
                      <c:pt idx="22">
                        <c:v>0.33957590691798911</c:v>
                      </c:pt>
                      <c:pt idx="23">
                        <c:v>0.35563162027772371</c:v>
                      </c:pt>
                      <c:pt idx="24">
                        <c:v>0.37168991191072781</c:v>
                      </c:pt>
                      <c:pt idx="25">
                        <c:v>0.38775078264520996</c:v>
                      </c:pt>
                      <c:pt idx="26">
                        <c:v>0.40381423330973315</c:v>
                      </c:pt>
                      <c:pt idx="27">
                        <c:v>0.41988026473330464</c:v>
                      </c:pt>
                      <c:pt idx="28">
                        <c:v>0.43594887774528635</c:v>
                      </c:pt>
                      <c:pt idx="29">
                        <c:v>0.45101554778860192</c:v>
                      </c:pt>
                      <c:pt idx="30">
                        <c:v>0.4670891649898366</c:v>
                      </c:pt>
                      <c:pt idx="31">
                        <c:v>0.48316536621812284</c:v>
                      </c:pt>
                      <c:pt idx="32">
                        <c:v>0.49924415230440972</c:v>
                      </c:pt>
                      <c:pt idx="33">
                        <c:v>0.51532552408008092</c:v>
                      </c:pt>
                      <c:pt idx="34">
                        <c:v>0.53140948237687646</c:v>
                      </c:pt>
                      <c:pt idx="35">
                        <c:v>0.54749602802698261</c:v>
                      </c:pt>
                      <c:pt idx="36">
                        <c:v>0.56358516186294227</c:v>
                      </c:pt>
                      <c:pt idx="37">
                        <c:v>0.58068270337870287</c:v>
                      </c:pt>
                      <c:pt idx="38">
                        <c:v>0.59577119742473905</c:v>
                      </c:pt>
                      <c:pt idx="39">
                        <c:v>0.61287424331768381</c:v>
                      </c:pt>
                      <c:pt idx="40">
                        <c:v>0.62796759573084493</c:v>
                      </c:pt>
                      <c:pt idx="41">
                        <c:v>0.64406968299868705</c:v>
                      </c:pt>
                      <c:pt idx="42">
                        <c:v>0.66118099210590953</c:v>
                      </c:pt>
                      <c:pt idx="43">
                        <c:v>0.6762816379388884</c:v>
                      </c:pt>
                      <c:pt idx="44">
                        <c:v>0.69339846029296148</c:v>
                      </c:pt>
                      <c:pt idx="45">
                        <c:v>0.70951108759240511</c:v>
                      </c:pt>
                      <c:pt idx="46">
                        <c:v>0.72562631147780632</c:v>
                      </c:pt>
                      <c:pt idx="47">
                        <c:v>0.74073669284222321</c:v>
                      </c:pt>
                      <c:pt idx="48">
                        <c:v>0.75786455235503547</c:v>
                      </c:pt>
                      <c:pt idx="49">
                        <c:v>0.77398757102213045</c:v>
                      </c:pt>
                      <c:pt idx="50">
                        <c:v>0.78910526227711708</c:v>
                      </c:pt>
                      <c:pt idx="51">
                        <c:v>0.80624140900446617</c:v>
                      </c:pt>
                      <c:pt idx="52">
                        <c:v>0.82136397745030454</c:v>
                      </c:pt>
                      <c:pt idx="53">
                        <c:v>0.83749723821896283</c:v>
                      </c:pt>
                      <c:pt idx="54">
                        <c:v>0.85363310222863353</c:v>
                      </c:pt>
                      <c:pt idx="55">
                        <c:v>0.86977157031958552</c:v>
                      </c:pt>
                      <c:pt idx="56">
                        <c:v>0.88591264333246089</c:v>
                      </c:pt>
                      <c:pt idx="57">
                        <c:v>0.90205632210830877</c:v>
                      </c:pt>
                      <c:pt idx="58">
                        <c:v>0.9182026074886197</c:v>
                      </c:pt>
                      <c:pt idx="59">
                        <c:v>0.93435150031524661</c:v>
                      </c:pt>
                      <c:pt idx="60">
                        <c:v>0.94949345618013814</c:v>
                      </c:pt>
                      <c:pt idx="61">
                        <c:v>0.96564740333128685</c:v>
                      </c:pt>
                      <c:pt idx="62">
                        <c:v>0.98180396040412099</c:v>
                      </c:pt>
                      <c:pt idx="63">
                        <c:v>0.99796312824214617</c:v>
                      </c:pt>
                      <c:pt idx="64">
                        <c:v>1.0141249076892436</c:v>
                      </c:pt>
                      <c:pt idx="65">
                        <c:v>1.0312996608443852</c:v>
                      </c:pt>
                      <c:pt idx="66">
                        <c:v>1.0464563047882589</c:v>
                      </c:pt>
                      <c:pt idx="67">
                        <c:v>1.0636366121558973</c:v>
                      </c:pt>
                      <c:pt idx="68">
                        <c:v>1.0787981584605055</c:v>
                      </c:pt>
                      <c:pt idx="69">
                        <c:v>1.0949730086256682</c:v>
                      </c:pt>
                      <c:pt idx="70">
                        <c:v>1.1111504754718706</c:v>
                      </c:pt>
                      <c:pt idx="71">
                        <c:v>1.1273305598458641</c:v>
                      </c:pt>
                      <c:pt idx="72">
                        <c:v>1.1445247684741926</c:v>
                      </c:pt>
                      <c:pt idx="73">
                        <c:v>1.1596985845663181</c:v>
                      </c:pt>
                      <c:pt idx="74">
                        <c:v>1.176898359999889</c:v>
                      </c:pt>
                      <c:pt idx="75">
                        <c:v>1.1920770895693671</c:v>
                      </c:pt>
                      <c:pt idx="76">
                        <c:v>1.2082702742981377</c:v>
                      </c:pt>
                      <c:pt idx="77">
                        <c:v>1.2244660816439272</c:v>
                      </c:pt>
                      <c:pt idx="78">
                        <c:v>1.2406645124563584</c:v>
                      </c:pt>
                      <c:pt idx="79">
                        <c:v>1.2568655675855127</c:v>
                      </c:pt>
                      <c:pt idx="80">
                        <c:v>1.2730692478818504</c:v>
                      </c:pt>
                      <c:pt idx="81">
                        <c:v>1.2892755541962457</c:v>
                      </c:pt>
                      <c:pt idx="82">
                        <c:v>1.30548448738002</c:v>
                      </c:pt>
                      <c:pt idx="83">
                        <c:v>1.3216960482848641</c:v>
                      </c:pt>
                      <c:pt idx="84">
                        <c:v>1.3379102377629275</c:v>
                      </c:pt>
                      <c:pt idx="85">
                        <c:v>1.3541270566667298</c:v>
                      </c:pt>
                      <c:pt idx="86">
                        <c:v>1.3703465058492503</c:v>
                      </c:pt>
                      <c:pt idx="87">
                        <c:v>1.3865685861638384</c:v>
                      </c:pt>
                      <c:pt idx="88">
                        <c:v>1.4027932984643035</c:v>
                      </c:pt>
                      <c:pt idx="89">
                        <c:v>1.4190206436048376</c:v>
                      </c:pt>
                      <c:pt idx="90">
                        <c:v>1.4352506224400479</c:v>
                      </c:pt>
                      <c:pt idx="91">
                        <c:v>1.4504686202881689</c:v>
                      </c:pt>
                      <c:pt idx="92">
                        <c:v>1.4667037043403937</c:v>
                      </c:pt>
                      <c:pt idx="93">
                        <c:v>1.483956369666259</c:v>
                      </c:pt>
                      <c:pt idx="94">
                        <c:v>1.4991817819237057</c:v>
                      </c:pt>
                      <c:pt idx="95">
                        <c:v>1.5154247771677392</c:v>
                      </c:pt>
                      <c:pt idx="96">
                        <c:v>1.5316704111893289</c:v>
                      </c:pt>
                      <c:pt idx="97">
                        <c:v>1.5479186848460087</c:v>
                      </c:pt>
                      <c:pt idx="98">
                        <c:v>1.5641695989956856</c:v>
                      </c:pt>
                      <c:pt idx="99">
                        <c:v>1.5794072298783219</c:v>
                      </c:pt>
                      <c:pt idx="100">
                        <c:v>1.5956632624261904</c:v>
                      </c:pt>
                      <c:pt idx="101">
                        <c:v>1.6119219379896446</c:v>
                      </c:pt>
                      <c:pt idx="102">
                        <c:v>1.628183257428286</c:v>
                      </c:pt>
                      <c:pt idx="103">
                        <c:v>1.6444472216021009</c:v>
                      </c:pt>
                      <c:pt idx="104">
                        <c:v>1.6607138313714951</c:v>
                      </c:pt>
                      <c:pt idx="105">
                        <c:v>1.6769830875973293</c:v>
                      </c:pt>
                      <c:pt idx="106">
                        <c:v>1.6932549911408388</c:v>
                      </c:pt>
                      <c:pt idx="107">
                        <c:v>1.7095295428637234</c:v>
                      </c:pt>
                      <c:pt idx="108">
                        <c:v>1.72580674362806</c:v>
                      </c:pt>
                      <c:pt idx="109">
                        <c:v>1.7420865942963917</c:v>
                      </c:pt>
                      <c:pt idx="110">
                        <c:v>1.7583690957316476</c:v>
                      </c:pt>
                      <c:pt idx="111">
                        <c:v>1.7746542487971795</c:v>
                      </c:pt>
                      <c:pt idx="112">
                        <c:v>1.7909420543567949</c:v>
                      </c:pt>
                      <c:pt idx="113">
                        <c:v>1.8072325132746787</c:v>
                      </c:pt>
                      <c:pt idx="114">
                        <c:v>1.8235256264154822</c:v>
                      </c:pt>
                      <c:pt idx="115">
                        <c:v>1.8388028313277884</c:v>
                      </c:pt>
                      <c:pt idx="116">
                        <c:v>1.8561198188264338</c:v>
                      </c:pt>
                      <c:pt idx="117">
                        <c:v>1.8724208998279559</c:v>
                      </c:pt>
                      <c:pt idx="118">
                        <c:v>1.8887246385151448</c:v>
                      </c:pt>
                      <c:pt idx="119">
                        <c:v>1.9040118080235713</c:v>
                      </c:pt>
                      <c:pt idx="120">
                        <c:v>1.9203206984435954</c:v>
                      </c:pt>
                      <c:pt idx="121">
                        <c:v>1.9366322490965358</c:v>
                      </c:pt>
                      <c:pt idx="122">
                        <c:v>1.9529464608504072</c:v>
                      </c:pt>
                      <c:pt idx="123">
                        <c:v>1.9702832275868429</c:v>
                      </c:pt>
                      <c:pt idx="124">
                        <c:v>1.9855828711349917</c:v>
                      </c:pt>
                      <c:pt idx="125">
                        <c:v>2.002925297383884</c:v>
                      </c:pt>
                      <c:pt idx="126">
                        <c:v>2.0182299362497869</c:v>
                      </c:pt>
                      <c:pt idx="127">
                        <c:v>2.0355780257073897</c:v>
                      </c:pt>
                      <c:pt idx="128">
                        <c:v>2.0519083889922038</c:v>
                      </c:pt>
                      <c:pt idx="129">
                        <c:v>2.0672205269538582</c:v>
                      </c:pt>
                      <c:pt idx="130">
                        <c:v>2.084577118162926</c:v>
                      </c:pt>
                      <c:pt idx="131">
                        <c:v>2.1009154857921124</c:v>
                      </c:pt>
                      <c:pt idx="132">
                        <c:v>2.1172565232800955</c:v>
                      </c:pt>
                      <c:pt idx="133">
                        <c:v>2.1336002314995604</c:v>
                      </c:pt>
                      <c:pt idx="134">
                        <c:v>2.148924884298459</c:v>
                      </c:pt>
                      <c:pt idx="135">
                        <c:v>2.1652737695452688</c:v>
                      </c:pt>
                      <c:pt idx="136">
                        <c:v>2.1816253280896274</c:v>
                      </c:pt>
                      <c:pt idx="137">
                        <c:v>2.1979795608059174</c:v>
                      </c:pt>
                      <c:pt idx="138">
                        <c:v>2.213314083446718</c:v>
                      </c:pt>
                      <c:pt idx="139">
                        <c:v>2.2306960522540624</c:v>
                      </c:pt>
                      <c:pt idx="140">
                        <c:v>2.2460355930182896</c:v>
                      </c:pt>
                      <c:pt idx="141">
                        <c:v>2.2624003637946055</c:v>
                      </c:pt>
                      <c:pt idx="142">
                        <c:v>2.2787678130664837</c:v>
                      </c:pt>
                      <c:pt idx="143">
                        <c:v>2.2951379417108573</c:v>
                      </c:pt>
                      <c:pt idx="144">
                        <c:v>2.3115107506051271</c:v>
                      </c:pt>
                      <c:pt idx="145">
                        <c:v>2.3278862406270791</c:v>
                      </c:pt>
                      <c:pt idx="146">
                        <c:v>2.3442644126549737</c:v>
                      </c:pt>
                      <c:pt idx="147">
                        <c:v>2.3606452675674605</c:v>
                      </c:pt>
                      <c:pt idx="148">
                        <c:v>2.3770288062436649</c:v>
                      </c:pt>
                      <c:pt idx="149">
                        <c:v>2.3934150295630987</c:v>
                      </c:pt>
                      <c:pt idx="150">
                        <c:v>2.4098039384057528</c:v>
                      </c:pt>
                      <c:pt idx="151">
                        <c:v>2.4261955336520153</c:v>
                      </c:pt>
                      <c:pt idx="152">
                        <c:v>2.4425898161827084</c:v>
                      </c:pt>
                      <c:pt idx="153">
                        <c:v>2.4589867868791218</c:v>
                      </c:pt>
                      <c:pt idx="154">
                        <c:v>2.4753864466229318</c:v>
                      </c:pt>
                      <c:pt idx="155">
                        <c:v>2.4917887962962961</c:v>
                      </c:pt>
                      <c:pt idx="156">
                        <c:v>2.5081938367817593</c:v>
                      </c:pt>
                      <c:pt idx="157">
                        <c:v>2.5246015689623471</c:v>
                      </c:pt>
                      <c:pt idx="158">
                        <c:v>2.5410119937214737</c:v>
                      </c:pt>
                      <c:pt idx="159">
                        <c:v>2.5574251119430338</c:v>
                      </c:pt>
                      <c:pt idx="160">
                        <c:v>2.5738409245113241</c:v>
                      </c:pt>
                      <c:pt idx="161">
                        <c:v>2.5892331965949897</c:v>
                      </c:pt>
                      <c:pt idx="162">
                        <c:v>2.606680636227491</c:v>
                      </c:pt>
                      <c:pt idx="163">
                        <c:v>2.6231045371461614</c:v>
                      </c:pt>
                      <c:pt idx="164">
                        <c:v>2.6385043944712505</c:v>
                      </c:pt>
                      <c:pt idx="165">
                        <c:v>2.6549335233536522</c:v>
                      </c:pt>
                      <c:pt idx="166">
                        <c:v>2.6713653518423404</c:v>
                      </c:pt>
                      <c:pt idx="167">
                        <c:v>2.6877998808246391</c:v>
                      </c:pt>
                      <c:pt idx="168">
                        <c:v>2.7042371111883425</c:v>
                      </c:pt>
                      <c:pt idx="169">
                        <c:v>2.7206770438216394</c:v>
                      </c:pt>
                      <c:pt idx="170">
                        <c:v>2.7371196796132016</c:v>
                      </c:pt>
                      <c:pt idx="171">
                        <c:v>2.7535650194520924</c:v>
                      </c:pt>
                      <c:pt idx="172">
                        <c:v>2.7700130642278609</c:v>
                      </c:pt>
                      <c:pt idx="173">
                        <c:v>2.7864638148304492</c:v>
                      </c:pt>
                      <c:pt idx="174">
                        <c:v>2.802917272150284</c:v>
                      </c:pt>
                      <c:pt idx="175">
                        <c:v>2.8193734370781982</c:v>
                      </c:pt>
                      <c:pt idx="176">
                        <c:v>2.8358323105054635</c:v>
                      </c:pt>
                      <c:pt idx="177">
                        <c:v>2.8522938933238264</c:v>
                      </c:pt>
                      <c:pt idx="178">
                        <c:v>2.8677290886868665</c:v>
                      </c:pt>
                      <c:pt idx="179">
                        <c:v>2.8841959234896741</c:v>
                      </c:pt>
                      <c:pt idx="180">
                        <c:v>2.9006654703055661</c:v>
                      </c:pt>
                      <c:pt idx="181">
                        <c:v>2.9171377300279913</c:v>
                      </c:pt>
                      <c:pt idx="182">
                        <c:v>2.9336127035508386</c:v>
                      </c:pt>
                      <c:pt idx="183">
                        <c:v>2.9500903917684744</c:v>
                      </c:pt>
                      <c:pt idx="184">
                        <c:v>2.9665707955756617</c:v>
                      </c:pt>
                      <c:pt idx="185">
                        <c:v>2.9830539158676506</c:v>
                      </c:pt>
                      <c:pt idx="186">
                        <c:v>2.9995397535400885</c:v>
                      </c:pt>
                      <c:pt idx="187">
                        <c:v>3.0160283094891129</c:v>
                      </c:pt>
                      <c:pt idx="188">
                        <c:v>3.0325195846112574</c:v>
                      </c:pt>
                      <c:pt idx="189">
                        <c:v>3.0490135798035443</c:v>
                      </c:pt>
                      <c:pt idx="190">
                        <c:v>3.0655102959634082</c:v>
                      </c:pt>
                      <c:pt idx="191">
                        <c:v>3.082009733988726</c:v>
                      </c:pt>
                      <c:pt idx="192">
                        <c:v>3.0985118947778538</c:v>
                      </c:pt>
                      <c:pt idx="193">
                        <c:v>3.1150167792295465</c:v>
                      </c:pt>
                      <c:pt idx="194">
                        <c:v>3.1315243882430495</c:v>
                      </c:pt>
                      <c:pt idx="195">
                        <c:v>3.1480347227180099</c:v>
                      </c:pt>
                      <c:pt idx="196">
                        <c:v>3.1645477835545646</c:v>
                      </c:pt>
                      <c:pt idx="197">
                        <c:v>3.1810635716532496</c:v>
                      </c:pt>
                      <c:pt idx="198">
                        <c:v>3.1975820879150954</c:v>
                      </c:pt>
                      <c:pt idx="199">
                        <c:v>3.2141033332415434</c:v>
                      </c:pt>
                      <c:pt idx="200">
                        <c:v>3.2306273085344817</c:v>
                      </c:pt>
                      <c:pt idx="201">
                        <c:v>3.2471540146962812</c:v>
                      </c:pt>
                      <c:pt idx="202">
                        <c:v>3.2636834526297118</c:v>
                      </c:pt>
                      <c:pt idx="203">
                        <c:v>3.2802156232380404</c:v>
                      </c:pt>
                      <c:pt idx="204">
                        <c:v>3.2967505274249338</c:v>
                      </c:pt>
                      <c:pt idx="205">
                        <c:v>3.3132881660945546</c:v>
                      </c:pt>
                      <c:pt idx="206">
                        <c:v>3.3298285401514769</c:v>
                      </c:pt>
                      <c:pt idx="207">
                        <c:v>3.3463716505007262</c:v>
                      </c:pt>
                      <c:pt idx="208">
                        <c:v>3.3629174980478114</c:v>
                      </c:pt>
                      <c:pt idx="209">
                        <c:v>3.3794660836986443</c:v>
                      </c:pt>
                      <c:pt idx="210">
                        <c:v>3.3960174083596333</c:v>
                      </c:pt>
                      <c:pt idx="211">
                        <c:v>3.4125714729375893</c:v>
                      </c:pt>
                      <c:pt idx="212">
                        <c:v>3.4291282783398223</c:v>
                      </c:pt>
                      <c:pt idx="213">
                        <c:v>3.4446527734367973</c:v>
                      </c:pt>
                      <c:pt idx="214">
                        <c:v>3.4612148917695915</c:v>
                      </c:pt>
                      <c:pt idx="215">
                        <c:v>3.4777797535943971</c:v>
                      </c:pt>
                      <c:pt idx="216">
                        <c:v>3.4943473598202996</c:v>
                      </c:pt>
                      <c:pt idx="217">
                        <c:v>3.5098819839395263</c:v>
                      </c:pt>
                      <c:pt idx="218">
                        <c:v>3.5274908091138562</c:v>
                      </c:pt>
                      <c:pt idx="219">
                        <c:v>3.5430305831968116</c:v>
                      </c:pt>
                      <c:pt idx="220">
                        <c:v>3.5606452469318</c:v>
                      </c:pt>
                      <c:pt idx="221">
                        <c:v>3.5761901743941982</c:v>
                      </c:pt>
                      <c:pt idx="222">
                        <c:v>3.5927740942489592</c:v>
                      </c:pt>
                      <c:pt idx="223">
                        <c:v>3.6093607648238706</c:v>
                      </c:pt>
                      <c:pt idx="224">
                        <c:v>3.6259501870316111</c:v>
                      </c:pt>
                      <c:pt idx="225">
                        <c:v>3.642542361785269</c:v>
                      </c:pt>
                      <c:pt idx="226">
                        <c:v>3.6591372899984349</c:v>
                      </c:pt>
                      <c:pt idx="227">
                        <c:v>3.6757349725851061</c:v>
                      </c:pt>
                      <c:pt idx="228">
                        <c:v>3.6923354104597808</c:v>
                      </c:pt>
                      <c:pt idx="229">
                        <c:v>3.7079008241420741</c:v>
                      </c:pt>
                      <c:pt idx="230">
                        <c:v>3.7255445557332805</c:v>
                      </c:pt>
                      <c:pt idx="231">
                        <c:v>3.741115139817345</c:v>
                      </c:pt>
                      <c:pt idx="232">
                        <c:v>3.7587647331438578</c:v>
                      </c:pt>
                      <c:pt idx="233">
                        <c:v>3.774340491065765</c:v>
                      </c:pt>
                      <c:pt idx="234">
                        <c:v>3.7909573073220173</c:v>
                      </c:pt>
                      <c:pt idx="235">
                        <c:v>3.807576885222999</c:v>
                      </c:pt>
                      <c:pt idx="236">
                        <c:v>3.8241992256867983</c:v>
                      </c:pt>
                      <c:pt idx="237">
                        <c:v>3.840824329631995</c:v>
                      </c:pt>
                      <c:pt idx="238">
                        <c:v>3.8574521979775831</c:v>
                      </c:pt>
                      <c:pt idx="239">
                        <c:v>3.8740828316430593</c:v>
                      </c:pt>
                      <c:pt idx="240">
                        <c:v>3.8907162315483355</c:v>
                      </c:pt>
                      <c:pt idx="241">
                        <c:v>3.9073523986138268</c:v>
                      </c:pt>
                      <c:pt idx="242">
                        <c:v>3.9239913337603611</c:v>
                      </c:pt>
                      <c:pt idx="243">
                        <c:v>3.9406330379092749</c:v>
                      </c:pt>
                      <c:pt idx="244">
                        <c:v>3.9572775119823147</c:v>
                      </c:pt>
                      <c:pt idx="245">
                        <c:v>3.9739247569017375</c:v>
                      </c:pt>
                      <c:pt idx="246">
                        <c:v>3.9905747735902239</c:v>
                      </c:pt>
                      <c:pt idx="247">
                        <c:v>4.0072275629709164</c:v>
                      </c:pt>
                      <c:pt idx="248">
                        <c:v>4.023883125967453</c:v>
                      </c:pt>
                      <c:pt idx="249">
                        <c:v>4.0405414635038861</c:v>
                      </c:pt>
                      <c:pt idx="250">
                        <c:v>4.0572025765047792</c:v>
                      </c:pt>
                      <c:pt idx="251">
                        <c:v>4.073866465895108</c:v>
                      </c:pt>
                      <c:pt idx="252">
                        <c:v>4.0905331326003598</c:v>
                      </c:pt>
                      <c:pt idx="253">
                        <c:v>4.1072025775464498</c:v>
                      </c:pt>
                      <c:pt idx="254">
                        <c:v>4.1238748016597535</c:v>
                      </c:pt>
                      <c:pt idx="255">
                        <c:v>4.1405498058671473</c:v>
                      </c:pt>
                      <c:pt idx="256">
                        <c:v>4.1551427158235112</c:v>
                      </c:pt>
                      <c:pt idx="257">
                        <c:v>4.171822935207075</c:v>
                      </c:pt>
                      <c:pt idx="258">
                        <c:v>4.1885059373520033</c:v>
                      </c:pt>
                      <c:pt idx="259">
                        <c:v>4.2051917231869345</c:v>
                      </c:pt>
                      <c:pt idx="260">
                        <c:v>4.2229234217736575</c:v>
                      </c:pt>
                      <c:pt idx="261">
                        <c:v>4.2385716496437844</c:v>
                      </c:pt>
                      <c:pt idx="262">
                        <c:v>4.2563092685714645</c:v>
                      </c:pt>
                      <c:pt idx="263">
                        <c:v>4.2719627220161396</c:v>
                      </c:pt>
                      <c:pt idx="264">
                        <c:v>4.2897062652395164</c:v>
                      </c:pt>
                      <c:pt idx="265">
                        <c:v>4.3064089471027032</c:v>
                      </c:pt>
                      <c:pt idx="266">
                        <c:v>4.3231144192277471</c:v>
                      </c:pt>
                      <c:pt idx="267">
                        <c:v>4.3398226825470809</c:v>
                      </c:pt>
                      <c:pt idx="268">
                        <c:v>4.3554892152098992</c:v>
                      </c:pt>
                      <c:pt idx="269">
                        <c:v>4.3732475865005425</c:v>
                      </c:pt>
                      <c:pt idx="270">
                        <c:v>4.3889193569725222</c:v>
                      </c:pt>
                      <c:pt idx="271">
                        <c:v>4.4066836664317099</c:v>
                      </c:pt>
                      <c:pt idx="272">
                        <c:v>4.4223606782163492</c:v>
                      </c:pt>
                      <c:pt idx="273">
                        <c:v>4.4390855334808119</c:v>
                      </c:pt>
                      <c:pt idx="274">
                        <c:v>4.4558131864210129</c:v>
                      </c:pt>
                      <c:pt idx="275">
                        <c:v>4.4725436379731036</c:v>
                      </c:pt>
                      <c:pt idx="276">
                        <c:v>4.4903228102425947</c:v>
                      </c:pt>
                      <c:pt idx="277">
                        <c:v>4.5060129406597653</c:v>
                      </c:pt>
                      <c:pt idx="278">
                        <c:v>4.5227517936689541</c:v>
                      </c:pt>
                      <c:pt idx="279">
                        <c:v>4.539493449039222</c:v>
                      </c:pt>
                      <c:pt idx="280">
                        <c:v>4.5562379077090718</c:v>
                      </c:pt>
                      <c:pt idx="281">
                        <c:v>4.5729851706174331</c:v>
                      </c:pt>
                      <c:pt idx="282">
                        <c:v>4.5897352387037511</c:v>
                      </c:pt>
                      <c:pt idx="283">
                        <c:v>4.6064881129079014</c:v>
                      </c:pt>
                      <c:pt idx="284">
                        <c:v>4.6221964818355472</c:v>
                      </c:pt>
                      <c:pt idx="285">
                        <c:v>4.6400022834316959</c:v>
                      </c:pt>
                      <c:pt idx="286">
                        <c:v>4.6557159181848746</c:v>
                      </c:pt>
                      <c:pt idx="287">
                        <c:v>4.6724798506235707</c:v>
                      </c:pt>
                      <c:pt idx="288">
                        <c:v>4.6892465938277876</c:v>
                      </c:pt>
                      <c:pt idx="289">
                        <c:v>4.7060161487402077</c:v>
                      </c:pt>
                      <c:pt idx="290">
                        <c:v>4.7238368826871238</c:v>
                      </c:pt>
                      <c:pt idx="291">
                        <c:v>4.7385151661930722</c:v>
                      </c:pt>
                      <c:pt idx="292">
                        <c:v>4.7552929859547621</c:v>
                      </c:pt>
                      <c:pt idx="293">
                        <c:v>4.7720736211411729</c:v>
                      </c:pt>
                      <c:pt idx="294">
                        <c:v>4.7888570726973789</c:v>
                      </c:pt>
                      <c:pt idx="295">
                        <c:v>4.8056433415688851</c:v>
                      </c:pt>
                      <c:pt idx="296">
                        <c:v>4.822432428701716</c:v>
                      </c:pt>
                      <c:pt idx="297">
                        <c:v>4.8392243350423287</c:v>
                      </c:pt>
                      <c:pt idx="298">
                        <c:v>4.8560190615377028</c:v>
                      </c:pt>
                      <c:pt idx="299">
                        <c:v>4.8728166091352616</c:v>
                      </c:pt>
                      <c:pt idx="300">
                        <c:v>4.889616978782902</c:v>
                      </c:pt>
                      <c:pt idx="301">
                        <c:v>4.9064201714290396</c:v>
                      </c:pt>
                      <c:pt idx="302">
                        <c:v>4.9232261880225145</c:v>
                      </c:pt>
                      <c:pt idx="303">
                        <c:v>4.9400350295126989</c:v>
                      </c:pt>
                      <c:pt idx="304">
                        <c:v>4.9568466968493929</c:v>
                      </c:pt>
                      <c:pt idx="305">
                        <c:v>4.9736611909829227</c:v>
                      </c:pt>
                      <c:pt idx="306">
                        <c:v>4.9904785128640601</c:v>
                      </c:pt>
                      <c:pt idx="307">
                        <c:v>5.0072986634440566</c:v>
                      </c:pt>
                      <c:pt idx="308">
                        <c:v>5.0241216436746789</c:v>
                      </c:pt>
                      <c:pt idx="309">
                        <c:v>5.0409474545081263</c:v>
                      </c:pt>
                      <c:pt idx="310">
                        <c:v>5.0567242237740455</c:v>
                      </c:pt>
                      <c:pt idx="311">
                        <c:v>5.0746075717948393</c:v>
                      </c:pt>
                      <c:pt idx="312">
                        <c:v>5.0903896528527994</c:v>
                      </c:pt>
                      <c:pt idx="313">
                        <c:v>5.1082790229316055</c:v>
                      </c:pt>
                      <c:pt idx="314">
                        <c:v>5.1240664193596173</c:v>
                      </c:pt>
                      <c:pt idx="315">
                        <c:v>5.1409090565353353</c:v>
                      </c:pt>
                      <c:pt idx="316">
                        <c:v>5.1577545309332056</c:v>
                      </c:pt>
                      <c:pt idx="317">
                        <c:v>5.1746028435092519</c:v>
                      </c:pt>
                      <c:pt idx="318">
                        <c:v>5.19145399522003</c:v>
                      </c:pt>
                      <c:pt idx="319">
                        <c:v>5.2083079870225308</c:v>
                      </c:pt>
                      <c:pt idx="320">
                        <c:v>5.2251648198742773</c:v>
                      </c:pt>
                      <c:pt idx="321">
                        <c:v>5.2420244947332284</c:v>
                      </c:pt>
                      <c:pt idx="322">
                        <c:v>5.2599410143391445</c:v>
                      </c:pt>
                      <c:pt idx="323">
                        <c:v>5.2757523743071628</c:v>
                      </c:pt>
                      <c:pt idx="324">
                        <c:v>5.2926205809405129</c:v>
                      </c:pt>
                      <c:pt idx="325">
                        <c:v>5.309491633417875</c:v>
                      </c:pt>
                      <c:pt idx="326">
                        <c:v>5.3263655326996355</c:v>
                      </c:pt>
                      <c:pt idx="327">
                        <c:v>5.3442971710138005</c:v>
                      </c:pt>
                      <c:pt idx="328">
                        <c:v>5.3601218755204663</c:v>
                      </c:pt>
                      <c:pt idx="329">
                        <c:v>5.3770043209827891</c:v>
                      </c:pt>
                      <c:pt idx="330">
                        <c:v>5.3928342025555631</c:v>
                      </c:pt>
                      <c:pt idx="331">
                        <c:v>5.4097221720284816</c:v>
                      </c:pt>
                      <c:pt idx="332">
                        <c:v>5.4266129940182557</c:v>
                      </c:pt>
                      <c:pt idx="333">
                        <c:v>5.4435066694887002</c:v>
                      </c:pt>
                      <c:pt idx="334">
                        <c:v>5.4614593273222987</c:v>
                      </c:pt>
                      <c:pt idx="335">
                        <c:v>5.477302584729153</c:v>
                      </c:pt>
                      <c:pt idx="336">
                        <c:v>5.4942048264291863</c:v>
                      </c:pt>
                      <c:pt idx="337">
                        <c:v>5.5111099254699365</c:v>
                      </c:pt>
                      <c:pt idx="338">
                        <c:v>5.5280178828176307</c:v>
                      </c:pt>
                      <c:pt idx="339">
                        <c:v>5.5449286994389801</c:v>
                      </c:pt>
                      <c:pt idx="340">
                        <c:v>5.5618423763012261</c:v>
                      </c:pt>
                      <c:pt idx="341">
                        <c:v>5.5787589143720542</c:v>
                      </c:pt>
                      <c:pt idx="342">
                        <c:v>5.5956783146196836</c:v>
                      </c:pt>
                      <c:pt idx="343">
                        <c:v>5.612600578012783</c:v>
                      </c:pt>
                      <c:pt idx="344">
                        <c:v>5.6295257055205576</c:v>
                      </c:pt>
                      <c:pt idx="345">
                        <c:v>5.6464536981126576</c:v>
                      </c:pt>
                      <c:pt idx="346">
                        <c:v>5.6633845567592749</c:v>
                      </c:pt>
                      <c:pt idx="347">
                        <c:v>5.6803182824310543</c:v>
                      </c:pt>
                      <c:pt idx="348">
                        <c:v>5.6972548760991399</c:v>
                      </c:pt>
                      <c:pt idx="349">
                        <c:v>5.7141943387352008</c:v>
                      </c:pt>
                      <c:pt idx="350">
                        <c:v>5.7311366713113525</c:v>
                      </c:pt>
                      <c:pt idx="351">
                        <c:v>5.7480818748002527</c:v>
                      </c:pt>
                      <c:pt idx="352">
                        <c:v>5.7650299501750091</c:v>
                      </c:pt>
                      <c:pt idx="353">
                        <c:v>5.7819808984092669</c:v>
                      </c:pt>
                      <c:pt idx="354">
                        <c:v>5.798934720477134</c:v>
                      </c:pt>
                      <c:pt idx="355">
                        <c:v>5.8158914173532139</c:v>
                      </c:pt>
                      <c:pt idx="356">
                        <c:v>5.8328509900126395</c:v>
                      </c:pt>
                      <c:pt idx="357">
                        <c:v>5.849813439430994</c:v>
                      </c:pt>
                      <c:pt idx="358">
                        <c:v>5.8667787665844049</c:v>
                      </c:pt>
                      <c:pt idx="359">
                        <c:v>5.8837469724494467</c:v>
                      </c:pt>
                      <c:pt idx="360">
                        <c:v>5.9007180580032426</c:v>
                      </c:pt>
                      <c:pt idx="361">
                        <c:v>5.9166310669215836</c:v>
                      </c:pt>
                      <c:pt idx="362">
                        <c:v>5.9346688720879222</c:v>
                      </c:pt>
                      <c:pt idx="363">
                        <c:v>5.9505872849496519</c:v>
                      </c:pt>
                      <c:pt idx="364">
                        <c:v>5.9675697187855157</c:v>
                      </c:pt>
                      <c:pt idx="365">
                        <c:v>5.9845550371418259</c:v>
                      </c:pt>
                      <c:pt idx="366">
                        <c:v>6.0015432409986627</c:v>
                      </c:pt>
                      <c:pt idx="367">
                        <c:v>6.0185343313365589</c:v>
                      </c:pt>
                      <c:pt idx="368">
                        <c:v>6.0355283091365939</c:v>
                      </c:pt>
                      <c:pt idx="369">
                        <c:v>6.0525251753802998</c:v>
                      </c:pt>
                      <c:pt idx="370">
                        <c:v>6.0684623616506892</c:v>
                      </c:pt>
                      <c:pt idx="371">
                        <c:v>6.085464827049119</c:v>
                      </c:pt>
                      <c:pt idx="372">
                        <c:v>6.1024701837774611</c:v>
                      </c:pt>
                      <c:pt idx="373">
                        <c:v>6.1194784328192213</c:v>
                      </c:pt>
                      <c:pt idx="374">
                        <c:v>6.1364895751584543</c:v>
                      </c:pt>
                      <c:pt idx="375">
                        <c:v>6.1535036117796693</c:v>
                      </c:pt>
                      <c:pt idx="376">
                        <c:v>6.1705205436679265</c:v>
                      </c:pt>
                      <c:pt idx="377">
                        <c:v>6.1875403718087529</c:v>
                      </c:pt>
                      <c:pt idx="378">
                        <c:v>6.2045630971881787</c:v>
                      </c:pt>
                      <c:pt idx="379">
                        <c:v>6.2215887207927745</c:v>
                      </c:pt>
                      <c:pt idx="380">
                        <c:v>6.238617243609565</c:v>
                      </c:pt>
                      <c:pt idx="381">
                        <c:v>6.2556486666261293</c:v>
                      </c:pt>
                      <c:pt idx="382">
                        <c:v>6.2726829908305008</c:v>
                      </c:pt>
                      <c:pt idx="383">
                        <c:v>6.2897202172112703</c:v>
                      </c:pt>
                      <c:pt idx="384">
                        <c:v>6.3067603467574802</c:v>
                      </c:pt>
                      <c:pt idx="385">
                        <c:v>6.3248686665146732</c:v>
                      </c:pt>
                      <c:pt idx="386">
                        <c:v>6.3408493193050894</c:v>
                      </c:pt>
                      <c:pt idx="387">
                        <c:v>6.3578981642871328</c:v>
                      </c:pt>
                      <c:pt idx="388">
                        <c:v>6.3749499163959804</c:v>
                      </c:pt>
                      <c:pt idx="389">
                        <c:v>6.392004576623207</c:v>
                      </c:pt>
                      <c:pt idx="390">
                        <c:v>6.4101283406587664</c:v>
                      </c:pt>
                      <c:pt idx="391">
                        <c:v>6.4261226254017911</c:v>
                      </c:pt>
                      <c:pt idx="392">
                        <c:v>6.4442525745276242</c:v>
                      </c:pt>
                      <c:pt idx="393">
                        <c:v>6.4602523185658498</c:v>
                      </c:pt>
                      <c:pt idx="394">
                        <c:v>6.4773215342768395</c:v>
                      </c:pt>
                      <c:pt idx="395">
                        <c:v>6.4943936640664957</c:v>
                      </c:pt>
                      <c:pt idx="396">
                        <c:v>6.5114687089299679</c:v>
                      </c:pt>
                      <c:pt idx="397">
                        <c:v>6.5285466698629504</c:v>
                      </c:pt>
                      <c:pt idx="398">
                        <c:v>6.5456275478615993</c:v>
                      </c:pt>
                      <c:pt idx="399">
                        <c:v>6.562711343922631</c:v>
                      </c:pt>
                      <c:pt idx="400">
                        <c:v>6.5797980590432212</c:v>
                      </c:pt>
                      <c:pt idx="401">
                        <c:v>6.5979558933975317</c:v>
                      </c:pt>
                      <c:pt idx="402">
                        <c:v>6.6150486322300557</c:v>
                      </c:pt>
                      <c:pt idx="403">
                        <c:v>6.6321442931792634</c:v>
                      </c:pt>
                      <c:pt idx="404">
                        <c:v>6.6492428772444256</c:v>
                      </c:pt>
                      <c:pt idx="405">
                        <c:v>6.6663443854253472</c:v>
                      </c:pt>
                      <c:pt idx="406">
                        <c:v>6.6834488187223471</c:v>
                      </c:pt>
                      <c:pt idx="407">
                        <c:v>6.7005561781362353</c:v>
                      </c:pt>
                      <c:pt idx="408">
                        <c:v>6.7176664646683317</c:v>
                      </c:pt>
                      <c:pt idx="409">
                        <c:v>6.7337100176010107</c:v>
                      </c:pt>
                      <c:pt idx="410">
                        <c:v>6.7508259782760911</c:v>
                      </c:pt>
                      <c:pt idx="411">
                        <c:v>6.7679448690137738</c:v>
                      </c:pt>
                      <c:pt idx="412">
                        <c:v>6.7850666908174428</c:v>
                      </c:pt>
                      <c:pt idx="413">
                        <c:v>6.8021914446909619</c:v>
                      </c:pt>
                      <c:pt idx="414">
                        <c:v>6.8193191316387098</c:v>
                      </c:pt>
                      <c:pt idx="415">
                        <c:v>6.8364497526656187</c:v>
                      </c:pt>
                      <c:pt idx="416">
                        <c:v>6.8535833087770879</c:v>
                      </c:pt>
                      <c:pt idx="417">
                        <c:v>6.8707198009790842</c:v>
                      </c:pt>
                      <c:pt idx="418">
                        <c:v>6.8878592302780399</c:v>
                      </c:pt>
                      <c:pt idx="419">
                        <c:v>6.9039301136219562</c:v>
                      </c:pt>
                      <c:pt idx="420">
                        <c:v>6.9221469041953156</c:v>
                      </c:pt>
                      <c:pt idx="421">
                        <c:v>6.9382232992591177</c:v>
                      </c:pt>
                      <c:pt idx="422">
                        <c:v>6.9564463385909159</c:v>
                      </c:pt>
                      <c:pt idx="423">
                        <c:v>6.9725282491565457</c:v>
                      </c:pt>
                      <c:pt idx="424">
                        <c:v>6.9907575415351753</c:v>
                      </c:pt>
                      <c:pt idx="425">
                        <c:v>7.0068449713884569</c:v>
                      </c:pt>
                      <c:pt idx="426">
                        <c:v>7.0240077496553175</c:v>
                      </c:pt>
                      <c:pt idx="427">
                        <c:v>7.0422464296545932</c:v>
                      </c:pt>
                      <c:pt idx="428">
                        <c:v>7.0583421455463036</c:v>
                      </c:pt>
                      <c:pt idx="429">
                        <c:v>7.0765870893327172</c:v>
                      </c:pt>
                      <c:pt idx="430">
                        <c:v>7.0926883339937215</c:v>
                      </c:pt>
                      <c:pt idx="431">
                        <c:v>7.1098658529580643</c:v>
                      </c:pt>
                      <c:pt idx="432">
                        <c:v>7.1270463231009415</c:v>
                      </c:pt>
                      <c:pt idx="433">
                        <c:v>7.1442297454365589</c:v>
                      </c:pt>
                      <c:pt idx="434">
                        <c:v>7.1614161209796885</c:v>
                      </c:pt>
                      <c:pt idx="435">
                        <c:v>7.1786054507455805</c:v>
                      </c:pt>
                      <c:pt idx="436">
                        <c:v>7.1968723517091826</c:v>
                      </c:pt>
                      <c:pt idx="437">
                        <c:v>7.2129929770094234</c:v>
                      </c:pt>
                      <c:pt idx="438">
                        <c:v>7.230191175540515</c:v>
                      </c:pt>
                      <c:pt idx="439">
                        <c:v>7.2473923323607261</c:v>
                      </c:pt>
                      <c:pt idx="440">
                        <c:v>7.2645964484879268</c:v>
                      </c:pt>
                      <c:pt idx="441">
                        <c:v>7.282879065534158</c:v>
                      </c:pt>
                      <c:pt idx="442">
                        <c:v>7.2990135627375539</c:v>
                      </c:pt>
                      <c:pt idx="443">
                        <c:v>7.3173024737914636</c:v>
                      </c:pt>
                      <c:pt idx="444">
                        <c:v>7.3334425264430818</c:v>
                      </c:pt>
                      <c:pt idx="445">
                        <c:v>7.3517377358397376</c:v>
                      </c:pt>
                      <c:pt idx="446">
                        <c:v>7.368959814587198</c:v>
                      </c:pt>
                      <c:pt idx="447">
                        <c:v>7.3861848598455353</c:v>
                      </c:pt>
                      <c:pt idx="448">
                        <c:v>7.4034128726368689</c:v>
                      </c:pt>
                      <c:pt idx="449">
                        <c:v>7.4184898189376582</c:v>
                      </c:pt>
                      <c:pt idx="450">
                        <c:v>7.4378778049097818</c:v>
                      </c:pt>
                      <c:pt idx="451">
                        <c:v>7.4551147264382873</c:v>
                      </c:pt>
                      <c:pt idx="452">
                        <c:v>7.4712770391926693</c:v>
                      </c:pt>
                      <c:pt idx="453">
                        <c:v>7.488519719178913</c:v>
                      </c:pt>
                      <c:pt idx="454">
                        <c:v>7.505765372778038</c:v>
                      </c:pt>
                      <c:pt idx="455">
                        <c:v>7.5230140010158459</c:v>
                      </c:pt>
                      <c:pt idx="456">
                        <c:v>7.5391872924776377</c:v>
                      </c:pt>
                      <c:pt idx="457">
                        <c:v>7.5575201855134182</c:v>
                      </c:pt>
                      <c:pt idx="458">
                        <c:v>7.5747777438274655</c:v>
                      </c:pt>
                      <c:pt idx="459">
                        <c:v>7.592038280888783</c:v>
                      </c:pt>
                      <c:pt idx="460">
                        <c:v>7.6093017977258164</c:v>
                      </c:pt>
                      <c:pt idx="461">
                        <c:v>7.6254890519172491</c:v>
                      </c:pt>
                      <c:pt idx="462">
                        <c:v>7.6427583449984766</c:v>
                      </c:pt>
                      <c:pt idx="463">
                        <c:v>7.6600306208796685</c:v>
                      </c:pt>
                      <c:pt idx="464">
                        <c:v>7.6783856834193918</c:v>
                      </c:pt>
                      <c:pt idx="465">
                        <c:v>7.6945841251647176</c:v>
                      </c:pt>
                      <c:pt idx="466">
                        <c:v>7.7129455317000408</c:v>
                      </c:pt>
                      <c:pt idx="467">
                        <c:v>7.7302299358092217</c:v>
                      </c:pt>
                      <c:pt idx="468">
                        <c:v>7.7475173279411367</c:v>
                      </c:pt>
                      <c:pt idx="469">
                        <c:v>7.764807709129057</c:v>
                      </c:pt>
                      <c:pt idx="470">
                        <c:v>7.7821010804067878</c:v>
                      </c:pt>
                      <c:pt idx="471">
                        <c:v>7.7993974428087043</c:v>
                      </c:pt>
                      <c:pt idx="472">
                        <c:v>7.8166967973696755</c:v>
                      </c:pt>
                      <c:pt idx="473">
                        <c:v>7.8339991451251505</c:v>
                      </c:pt>
                      <c:pt idx="474">
                        <c:v>7.8513044871110731</c:v>
                      </c:pt>
                      <c:pt idx="475">
                        <c:v>7.868612824363967</c:v>
                      </c:pt>
                      <c:pt idx="476">
                        <c:v>7.885924157920865</c:v>
                      </c:pt>
                      <c:pt idx="477">
                        <c:v>7.9032384888193334</c:v>
                      </c:pt>
                      <c:pt idx="478">
                        <c:v>7.920555818097502</c:v>
                      </c:pt>
                      <c:pt idx="479">
                        <c:v>7.9378761467940446</c:v>
                      </c:pt>
                      <c:pt idx="480">
                        <c:v>7.9551994759481435</c:v>
                      </c:pt>
                      <c:pt idx="481">
                        <c:v>7.9725258065995268</c:v>
                      </c:pt>
                      <c:pt idx="482">
                        <c:v>7.9898551397885003</c:v>
                      </c:pt>
                      <c:pt idx="483">
                        <c:v>8.0071874765558544</c:v>
                      </c:pt>
                      <c:pt idx="484">
                        <c:v>8.0245228179429784</c:v>
                      </c:pt>
                      <c:pt idx="485">
                        <c:v>8.0418611649917491</c:v>
                      </c:pt>
                      <c:pt idx="486">
                        <c:v>8.0592025187446357</c:v>
                      </c:pt>
                      <c:pt idx="487">
                        <c:v>8.0754627695135266</c:v>
                      </c:pt>
                      <c:pt idx="488">
                        <c:v>8.0928099517241314</c:v>
                      </c:pt>
                      <c:pt idx="489">
                        <c:v>8.110160143704146</c:v>
                      </c:pt>
                      <c:pt idx="490">
                        <c:v>8.1275133464981817</c:v>
                      </c:pt>
                      <c:pt idx="491">
                        <c:v>8.1448695611513386</c:v>
                      </c:pt>
                      <c:pt idx="492">
                        <c:v>8.1622287887093101</c:v>
                      </c:pt>
                      <c:pt idx="493">
                        <c:v>8.1795910302183046</c:v>
                      </c:pt>
                      <c:pt idx="494">
                        <c:v>8.1969562867250669</c:v>
                      </c:pt>
                      <c:pt idx="495">
                        <c:v>8.2143245592769283</c:v>
                      </c:pt>
                      <c:pt idx="496">
                        <c:v>8.2316958489217171</c:v>
                      </c:pt>
                      <c:pt idx="497">
                        <c:v>8.2490701567078535</c:v>
                      </c:pt>
                      <c:pt idx="498">
                        <c:v>8.2664474836842619</c:v>
                      </c:pt>
                      <c:pt idx="499">
                        <c:v>8.2838278309004512</c:v>
                      </c:pt>
                      <c:pt idx="500">
                        <c:v>8.3012111994064561</c:v>
                      </c:pt>
                      <c:pt idx="501">
                        <c:v>8.3185975902528444</c:v>
                      </c:pt>
                      <c:pt idx="502">
                        <c:v>8.335987004490768</c:v>
                      </c:pt>
                      <c:pt idx="503">
                        <c:v>8.353379443171919</c:v>
                      </c:pt>
                      <c:pt idx="504">
                        <c:v>8.3707749073485171</c:v>
                      </c:pt>
                      <c:pt idx="505">
                        <c:v>8.3881733980733326</c:v>
                      </c:pt>
                      <c:pt idx="506">
                        <c:v>8.4055749163997202</c:v>
                      </c:pt>
                      <c:pt idx="507">
                        <c:v>8.4229794633815356</c:v>
                      </c:pt>
                      <c:pt idx="508">
                        <c:v>8.4403870400732348</c:v>
                      </c:pt>
                      <c:pt idx="509">
                        <c:v>8.4577976475297749</c:v>
                      </c:pt>
                      <c:pt idx="510">
                        <c:v>8.4752112868067115</c:v>
                      </c:pt>
                      <c:pt idx="511">
                        <c:v>8.4926279589601208</c:v>
                      </c:pt>
                      <c:pt idx="512">
                        <c:v>8.5100476650466241</c:v>
                      </c:pt>
                      <c:pt idx="513">
                        <c:v>8.5274704061234345</c:v>
                      </c:pt>
                      <c:pt idx="514">
                        <c:v>8.5448961832482713</c:v>
                      </c:pt>
                      <c:pt idx="515">
                        <c:v>8.5623249974794486</c:v>
                      </c:pt>
                      <c:pt idx="516">
                        <c:v>8.5797568498757943</c:v>
                      </c:pt>
                      <c:pt idx="517">
                        <c:v>8.5971917414967329</c:v>
                      </c:pt>
                      <c:pt idx="518">
                        <c:v>8.6146296734022076</c:v>
                      </c:pt>
                      <c:pt idx="519">
                        <c:v>8.632070646652716</c:v>
                      </c:pt>
                      <c:pt idx="520">
                        <c:v>8.649514662309338</c:v>
                      </c:pt>
                      <c:pt idx="521">
                        <c:v>8.6669617214337045</c:v>
                      </c:pt>
                      <c:pt idx="522">
                        <c:v>8.6855025576785323</c:v>
                      </c:pt>
                      <c:pt idx="523">
                        <c:v>8.701864974334887</c:v>
                      </c:pt>
                      <c:pt idx="524">
                        <c:v>8.7193211702377376</c:v>
                      </c:pt>
                      <c:pt idx="525">
                        <c:v>8.7367804138603518</c:v>
                      </c:pt>
                      <c:pt idx="526">
                        <c:v>8.7542427062671617</c:v>
                      </c:pt>
                      <c:pt idx="527">
                        <c:v>8.7717080485231005</c:v>
                      </c:pt>
                      <c:pt idx="528">
                        <c:v>8.7891764416937121</c:v>
                      </c:pt>
                      <c:pt idx="529">
                        <c:v>8.8066478868450631</c:v>
                      </c:pt>
                      <c:pt idx="530">
                        <c:v>8.8230301394414283</c:v>
                      </c:pt>
                      <c:pt idx="531">
                        <c:v>8.8415999373570795</c:v>
                      </c:pt>
                      <c:pt idx="532">
                        <c:v>8.859080544852695</c:v>
                      </c:pt>
                      <c:pt idx="533">
                        <c:v>8.8754713900560027</c:v>
                      </c:pt>
                      <c:pt idx="534">
                        <c:v>8.8940509296647434</c:v>
                      </c:pt>
                      <c:pt idx="535">
                        <c:v>8.9115407091194889</c:v>
                      </c:pt>
                      <c:pt idx="536">
                        <c:v>8.929033548033189</c:v>
                      </c:pt>
                      <c:pt idx="537">
                        <c:v>8.9465294474763901</c:v>
                      </c:pt>
                      <c:pt idx="538">
                        <c:v>8.9640284085202406</c:v>
                      </c:pt>
                      <c:pt idx="539">
                        <c:v>8.9815304322363989</c:v>
                      </c:pt>
                      <c:pt idx="540">
                        <c:v>8.9990355196971343</c:v>
                      </c:pt>
                      <c:pt idx="541">
                        <c:v>9.016543671975235</c:v>
                      </c:pt>
                      <c:pt idx="542">
                        <c:v>9.0340548901440982</c:v>
                      </c:pt>
                      <c:pt idx="543">
                        <c:v>9.0515691752776508</c:v>
                      </c:pt>
                      <c:pt idx="544">
                        <c:v>9.069086528450379</c:v>
                      </c:pt>
                      <c:pt idx="545">
                        <c:v>9.0866069507373659</c:v>
                      </c:pt>
                      <c:pt idx="546">
                        <c:v>9.104130443214256</c:v>
                      </c:pt>
                      <c:pt idx="547">
                        <c:v>9.121657006957232</c:v>
                      </c:pt>
                      <c:pt idx="548">
                        <c:v>9.1391866430430451</c:v>
                      </c:pt>
                      <c:pt idx="549">
                        <c:v>9.1567193525490502</c:v>
                      </c:pt>
                      <c:pt idx="550">
                        <c:v>9.1742551365531213</c:v>
                      </c:pt>
                      <c:pt idx="551">
                        <c:v>9.1917939961337467</c:v>
                      </c:pt>
                      <c:pt idx="552">
                        <c:v>9.2093359323699282</c:v>
                      </c:pt>
                      <c:pt idx="553">
                        <c:v>9.2268809463412946</c:v>
                      </c:pt>
                      <c:pt idx="554">
                        <c:v>9.2444290391280024</c:v>
                      </c:pt>
                      <c:pt idx="555">
                        <c:v>9.2619802118107728</c:v>
                      </c:pt>
                      <c:pt idx="556">
                        <c:v>9.2795344654709346</c:v>
                      </c:pt>
                      <c:pt idx="557">
                        <c:v>9.2970918011903407</c:v>
                      </c:pt>
                      <c:pt idx="558">
                        <c:v>9.3146522200514603</c:v>
                      </c:pt>
                      <c:pt idx="559">
                        <c:v>9.3322157231372849</c:v>
                      </c:pt>
                      <c:pt idx="560">
                        <c:v>9.349782311531424</c:v>
                      </c:pt>
                      <c:pt idx="561">
                        <c:v>9.3673519863180221</c:v>
                      </c:pt>
                      <c:pt idx="562">
                        <c:v>9.3849247485817973</c:v>
                      </c:pt>
                      <c:pt idx="563">
                        <c:v>9.402500599408075</c:v>
                      </c:pt>
                      <c:pt idx="564">
                        <c:v>9.4200795398827015</c:v>
                      </c:pt>
                      <c:pt idx="565">
                        <c:v>9.4376615710921499</c:v>
                      </c:pt>
                      <c:pt idx="566">
                        <c:v>9.4552466941234137</c:v>
                      </c:pt>
                      <c:pt idx="567">
                        <c:v>9.47283491006411</c:v>
                      </c:pt>
                      <c:pt idx="568">
                        <c:v>9.4904262200023926</c:v>
                      </c:pt>
                      <c:pt idx="569">
                        <c:v>9.506920884015992</c:v>
                      </c:pt>
                      <c:pt idx="570">
                        <c:v>9.5245181916733319</c:v>
                      </c:pt>
                      <c:pt idx="571">
                        <c:v>9.5421185965280824</c:v>
                      </c:pt>
                      <c:pt idx="572">
                        <c:v>9.5597220996706493</c:v>
                      </c:pt>
                      <c:pt idx="573">
                        <c:v>9.5784292177836274</c:v>
                      </c:pt>
                      <c:pt idx="574">
                        <c:v>9.5949384051838891</c:v>
                      </c:pt>
                      <c:pt idx="575">
                        <c:v>9.612551209738303</c:v>
                      </c:pt>
                      <c:pt idx="576">
                        <c:v>9.6301671169480194</c:v>
                      </c:pt>
                      <c:pt idx="577">
                        <c:v>9.6477861279063806</c:v>
                      </c:pt>
                      <c:pt idx="578">
                        <c:v>9.666509729060266</c:v>
                      </c:pt>
                      <c:pt idx="579">
                        <c:v>9.6841351449555546</c:v>
                      </c:pt>
                      <c:pt idx="580">
                        <c:v>9.701763667951333</c:v>
                      </c:pt>
                      <c:pt idx="581">
                        <c:v>9.7193952991432919</c:v>
                      </c:pt>
                      <c:pt idx="582">
                        <c:v>9.7370300396276512</c:v>
                      </c:pt>
                      <c:pt idx="583">
                        <c:v>9.754667890501258</c:v>
                      </c:pt>
                      <c:pt idx="584">
                        <c:v>9.7723088528614941</c:v>
                      </c:pt>
                      <c:pt idx="585">
                        <c:v>9.7899529278063717</c:v>
                      </c:pt>
                      <c:pt idx="586">
                        <c:v>9.8076001164344433</c:v>
                      </c:pt>
                      <c:pt idx="587">
                        <c:v>9.8252504198448491</c:v>
                      </c:pt>
                      <c:pt idx="588">
                        <c:v>9.8429038391373407</c:v>
                      </c:pt>
                      <c:pt idx="589">
                        <c:v>9.8605603754122093</c:v>
                      </c:pt>
                      <c:pt idx="590">
                        <c:v>9.8782200297703771</c:v>
                      </c:pt>
                      <c:pt idx="591">
                        <c:v>9.8958828033132988</c:v>
                      </c:pt>
                      <c:pt idx="592">
                        <c:v>9.913548697143062</c:v>
                      </c:pt>
                      <c:pt idx="593">
                        <c:v>9.9312177123623009</c:v>
                      </c:pt>
                      <c:pt idx="594">
                        <c:v>9.948889850074238</c:v>
                      </c:pt>
                      <c:pt idx="595">
                        <c:v>9.9665651113827032</c:v>
                      </c:pt>
                      <c:pt idx="596">
                        <c:v>9.9842434973921126</c:v>
                      </c:pt>
                      <c:pt idx="597">
                        <c:v>10.00192500920744</c:v>
                      </c:pt>
                      <c:pt idx="598">
                        <c:v>10.019609647934249</c:v>
                      </c:pt>
                      <c:pt idx="599">
                        <c:v>10.037297414678727</c:v>
                      </c:pt>
                      <c:pt idx="600">
                        <c:v>10.054988310547595</c:v>
                      </c:pt>
                      <c:pt idx="601">
                        <c:v>10.072682336648217</c:v>
                      </c:pt>
                      <c:pt idx="602">
                        <c:v>10.090379494088493</c:v>
                      </c:pt>
                      <c:pt idx="603">
                        <c:v>10.109186156127363</c:v>
                      </c:pt>
                      <c:pt idx="604">
                        <c:v>10.1257832074227</c:v>
                      </c:pt>
                      <c:pt idx="605">
                        <c:v>10.143489765535397</c:v>
                      </c:pt>
                      <c:pt idx="606">
                        <c:v>10.161199459425358</c:v>
                      </c:pt>
                      <c:pt idx="607">
                        <c:v>10.178912290203423</c:v>
                      </c:pt>
                      <c:pt idx="608">
                        <c:v>10.196628258981079</c:v>
                      </c:pt>
                      <c:pt idx="609">
                        <c:v>10.214347366870353</c:v>
                      </c:pt>
                      <c:pt idx="610">
                        <c:v>10.232069614983908</c:v>
                      </c:pt>
                      <c:pt idx="611">
                        <c:v>10.249795004434972</c:v>
                      </c:pt>
                      <c:pt idx="612">
                        <c:v>10.267523536337356</c:v>
                      </c:pt>
                      <c:pt idx="613">
                        <c:v>10.285255211805488</c:v>
                      </c:pt>
                      <c:pt idx="614">
                        <c:v>10.302990031954398</c:v>
                      </c:pt>
                      <c:pt idx="615">
                        <c:v>10.32072799789967</c:v>
                      </c:pt>
                      <c:pt idx="616">
                        <c:v>10.338469110757497</c:v>
                      </c:pt>
                      <c:pt idx="617">
                        <c:v>10.356213371644696</c:v>
                      </c:pt>
                      <c:pt idx="618">
                        <c:v>10.373960781678626</c:v>
                      </c:pt>
                      <c:pt idx="619">
                        <c:v>10.391711341977297</c:v>
                      </c:pt>
                      <c:pt idx="620">
                        <c:v>10.409465053659261</c:v>
                      </c:pt>
                      <c:pt idx="621">
                        <c:v>10.427221917843717</c:v>
                      </c:pt>
                      <c:pt idx="622">
                        <c:v>10.444981935650421</c:v>
                      </c:pt>
                      <c:pt idx="623">
                        <c:v>10.46274510819973</c:v>
                      </c:pt>
                      <c:pt idx="624">
                        <c:v>10.480511436612632</c:v>
                      </c:pt>
                      <c:pt idx="625">
                        <c:v>10.498280922010663</c:v>
                      </c:pt>
                      <c:pt idx="626">
                        <c:v>10.516053565516005</c:v>
                      </c:pt>
                      <c:pt idx="627">
                        <c:v>10.533829368251395</c:v>
                      </c:pt>
                      <c:pt idx="628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CHS_10Jan2016!$F$27:$F$655</c15:sqref>
                        </c15:formulaRef>
                      </c:ext>
                    </c:extLst>
                    <c:numCache>
                      <c:formatCode>General</c:formatCode>
                      <c:ptCount val="629"/>
                      <c:pt idx="0">
                        <c:v>9.0999999999999998E-2</c:v>
                      </c:pt>
                      <c:pt idx="1">
                        <c:v>0.22498875000000002</c:v>
                      </c:pt>
                      <c:pt idx="2">
                        <c:v>0.49989</c:v>
                      </c:pt>
                      <c:pt idx="3">
                        <c:v>0.62077022999999998</c:v>
                      </c:pt>
                      <c:pt idx="4">
                        <c:v>0.72861363000000001</c:v>
                      </c:pt>
                      <c:pt idx="5">
                        <c:v>0.95633966999999998</c:v>
                      </c:pt>
                      <c:pt idx="6">
                        <c:v>1.22395875</c:v>
                      </c:pt>
                      <c:pt idx="7">
                        <c:v>1.5734092500000001</c:v>
                      </c:pt>
                      <c:pt idx="8">
                        <c:v>1.9217681599999998</c:v>
                      </c:pt>
                      <c:pt idx="9">
                        <c:v>2.2799636099999998</c:v>
                      </c:pt>
                      <c:pt idx="10">
                        <c:v>2.7049906799999999</c:v>
                      </c:pt>
                      <c:pt idx="11">
                        <c:v>3.1438356400000003</c:v>
                      </c:pt>
                      <c:pt idx="12">
                        <c:v>3.5855343999999998</c:v>
                      </c:pt>
                      <c:pt idx="13">
                        <c:v>3.9781874400000006</c:v>
                      </c:pt>
                      <c:pt idx="14">
                        <c:v>4.4206083999999999</c:v>
                      </c:pt>
                      <c:pt idx="15">
                        <c:v>4.848919200000001</c:v>
                      </c:pt>
                      <c:pt idx="16">
                        <c:v>5.2192339200000006</c:v>
                      </c:pt>
                      <c:pt idx="17">
                        <c:v>5.5864373999999994</c:v>
                      </c:pt>
                      <c:pt idx="18">
                        <c:v>5.9355724800000003</c:v>
                      </c:pt>
                      <c:pt idx="19">
                        <c:v>6.2895806399999996</c:v>
                      </c:pt>
                      <c:pt idx="20">
                        <c:v>6.5667120399999996</c:v>
                      </c:pt>
                      <c:pt idx="21">
                        <c:v>6.8468131300000001</c:v>
                      </c:pt>
                      <c:pt idx="22">
                        <c:v>7.1207784499999995</c:v>
                      </c:pt>
                      <c:pt idx="23">
                        <c:v>7.3787122499999995</c:v>
                      </c:pt>
                      <c:pt idx="24">
                        <c:v>7.6016927000000001</c:v>
                      </c:pt>
                      <c:pt idx="25">
                        <c:v>7.7937211199999998</c:v>
                      </c:pt>
                      <c:pt idx="26">
                        <c:v>8.0255262599999995</c:v>
                      </c:pt>
                      <c:pt idx="27">
                        <c:v>8.1965121100000005</c:v>
                      </c:pt>
                      <c:pt idx="28">
                        <c:v>8.3654513000000001</c:v>
                      </c:pt>
                      <c:pt idx="29">
                        <c:v>8.5035609999999995</c:v>
                      </c:pt>
                      <c:pt idx="30">
                        <c:v>8.6873275200000002</c:v>
                      </c:pt>
                      <c:pt idx="31">
                        <c:v>8.8262514200000002</c:v>
                      </c:pt>
                      <c:pt idx="32">
                        <c:v>8.914384179999999</c:v>
                      </c:pt>
                      <c:pt idx="33">
                        <c:v>9.0542208600000009</c:v>
                      </c:pt>
                      <c:pt idx="34">
                        <c:v>9.1751128000000008</c:v>
                      </c:pt>
                      <c:pt idx="35">
                        <c:v>9.2820418199999999</c:v>
                      </c:pt>
                      <c:pt idx="36">
                        <c:v>9.3431944800000011</c:v>
                      </c:pt>
                      <c:pt idx="37">
                        <c:v>9.4430065800000005</c:v>
                      </c:pt>
                      <c:pt idx="38">
                        <c:v>9.5479463000000013</c:v>
                      </c:pt>
                      <c:pt idx="39">
                        <c:v>9.5989896199999993</c:v>
                      </c:pt>
                      <c:pt idx="40">
                        <c:v>9.667102719999999</c:v>
                      </c:pt>
                      <c:pt idx="41">
                        <c:v>9.7311225200000013</c:v>
                      </c:pt>
                      <c:pt idx="42">
                        <c:v>9.8268117200000002</c:v>
                      </c:pt>
                      <c:pt idx="43">
                        <c:v>9.8590987600000002</c:v>
                      </c:pt>
                      <c:pt idx="44">
                        <c:v>9.9060727499999999</c:v>
                      </c:pt>
                      <c:pt idx="45">
                        <c:v>9.9739818499999995</c:v>
                      </c:pt>
                      <c:pt idx="46">
                        <c:v>10.022013150000001</c:v>
                      </c:pt>
                      <c:pt idx="47">
                        <c:v>10.074100379999999</c:v>
                      </c:pt>
                      <c:pt idx="48">
                        <c:v>10.095201400000001</c:v>
                      </c:pt>
                      <c:pt idx="49">
                        <c:v>10.17692624</c:v>
                      </c:pt>
                      <c:pt idx="50">
                        <c:v>10.20515204</c:v>
                      </c:pt>
                      <c:pt idx="51">
                        <c:v>10.2371304</c:v>
                      </c:pt>
                      <c:pt idx="52">
                        <c:v>10.261369720000001</c:v>
                      </c:pt>
                      <c:pt idx="53">
                        <c:v>10.329130559999999</c:v>
                      </c:pt>
                      <c:pt idx="54">
                        <c:v>10.3720815</c:v>
                      </c:pt>
                      <c:pt idx="55">
                        <c:v>10.36545104</c:v>
                      </c:pt>
                      <c:pt idx="56">
                        <c:v>10.42523124</c:v>
                      </c:pt>
                      <c:pt idx="57">
                        <c:v>10.480036499999999</c:v>
                      </c:pt>
                      <c:pt idx="58">
                        <c:v>10.503115999999999</c:v>
                      </c:pt>
                      <c:pt idx="59">
                        <c:v>10.515289800000001</c:v>
                      </c:pt>
                      <c:pt idx="60">
                        <c:v>10.560253550000001</c:v>
                      </c:pt>
                      <c:pt idx="61">
                        <c:v>10.619951970000001</c:v>
                      </c:pt>
                      <c:pt idx="62">
                        <c:v>10.620216750000001</c:v>
                      </c:pt>
                      <c:pt idx="63">
                        <c:v>10.65117306</c:v>
                      </c:pt>
                      <c:pt idx="64">
                        <c:v>10.68013899</c:v>
                      </c:pt>
                      <c:pt idx="65">
                        <c:v>10.734720039999999</c:v>
                      </c:pt>
                      <c:pt idx="66">
                        <c:v>10.742989039999999</c:v>
                      </c:pt>
                      <c:pt idx="67">
                        <c:v>10.75697424</c:v>
                      </c:pt>
                      <c:pt idx="68">
                        <c:v>10.80579621</c:v>
                      </c:pt>
                      <c:pt idx="69">
                        <c:v>10.82679806</c:v>
                      </c:pt>
                      <c:pt idx="70">
                        <c:v>10.856693099999999</c:v>
                      </c:pt>
                      <c:pt idx="71">
                        <c:v>10.858891779999999</c:v>
                      </c:pt>
                      <c:pt idx="72">
                        <c:v>10.91337618</c:v>
                      </c:pt>
                      <c:pt idx="73">
                        <c:v>10.93840902</c:v>
                      </c:pt>
                      <c:pt idx="74">
                        <c:v>10.931586299999999</c:v>
                      </c:pt>
                      <c:pt idx="75">
                        <c:v>10.966488700000001</c:v>
                      </c:pt>
                      <c:pt idx="76">
                        <c:v>11.00917257</c:v>
                      </c:pt>
                      <c:pt idx="77">
                        <c:v>11.04196374</c:v>
                      </c:pt>
                      <c:pt idx="78">
                        <c:v>11.01943419</c:v>
                      </c:pt>
                      <c:pt idx="79">
                        <c:v>11.06307453</c:v>
                      </c:pt>
                      <c:pt idx="80">
                        <c:v>11.105712799999999</c:v>
                      </c:pt>
                      <c:pt idx="81">
                        <c:v>11.10983626</c:v>
                      </c:pt>
                      <c:pt idx="82">
                        <c:v>11.123828099999999</c:v>
                      </c:pt>
                      <c:pt idx="83">
                        <c:v>11.148670390000001</c:v>
                      </c:pt>
                      <c:pt idx="84">
                        <c:v>11.19817179</c:v>
                      </c:pt>
                      <c:pt idx="85">
                        <c:v>11.195369400000001</c:v>
                      </c:pt>
                      <c:pt idx="86">
                        <c:v>11.218213469999998</c:v>
                      </c:pt>
                      <c:pt idx="87">
                        <c:v>11.242035769999999</c:v>
                      </c:pt>
                      <c:pt idx="88">
                        <c:v>11.273738310000001</c:v>
                      </c:pt>
                      <c:pt idx="89">
                        <c:v>11.287683589999999</c:v>
                      </c:pt>
                      <c:pt idx="90">
                        <c:v>11.282894499999999</c:v>
                      </c:pt>
                      <c:pt idx="91">
                        <c:v>11.3403136</c:v>
                      </c:pt>
                      <c:pt idx="92">
                        <c:v>11.34537072</c:v>
                      </c:pt>
                      <c:pt idx="93">
                        <c:v>11.37395688</c:v>
                      </c:pt>
                      <c:pt idx="94">
                        <c:v>11.376165759999999</c:v>
                      </c:pt>
                      <c:pt idx="95">
                        <c:v>11.418641279999999</c:v>
                      </c:pt>
                      <c:pt idx="96">
                        <c:v>11.4315584</c:v>
                      </c:pt>
                      <c:pt idx="97">
                        <c:v>11.406069759999999</c:v>
                      </c:pt>
                      <c:pt idx="98">
                        <c:v>11.45540928</c:v>
                      </c:pt>
                      <c:pt idx="99">
                        <c:v>11.49106842</c:v>
                      </c:pt>
                      <c:pt idx="100">
                        <c:v>11.515773170000001</c:v>
                      </c:pt>
                      <c:pt idx="101">
                        <c:v>11.4932368</c:v>
                      </c:pt>
                      <c:pt idx="102">
                        <c:v>11.53170585</c:v>
                      </c:pt>
                      <c:pt idx="103">
                        <c:v>11.577047609999999</c:v>
                      </c:pt>
                      <c:pt idx="104">
                        <c:v>11.56729633</c:v>
                      </c:pt>
                      <c:pt idx="105">
                        <c:v>11.584098599999999</c:v>
                      </c:pt>
                      <c:pt idx="106">
                        <c:v>11.601878000000001</c:v>
                      </c:pt>
                      <c:pt idx="107">
                        <c:v>11.647176400000001</c:v>
                      </c:pt>
                      <c:pt idx="108">
                        <c:v>11.63545182</c:v>
                      </c:pt>
                      <c:pt idx="109">
                        <c:v>11.644367770000001</c:v>
                      </c:pt>
                      <c:pt idx="110">
                        <c:v>11.6729316</c:v>
                      </c:pt>
                      <c:pt idx="111">
                        <c:v>11.692643819999999</c:v>
                      </c:pt>
                      <c:pt idx="112">
                        <c:v>11.7103845</c:v>
                      </c:pt>
                      <c:pt idx="113">
                        <c:v>11.69767399</c:v>
                      </c:pt>
                      <c:pt idx="114">
                        <c:v>11.75075631</c:v>
                      </c:pt>
                      <c:pt idx="115">
                        <c:v>11.75583372</c:v>
                      </c:pt>
                      <c:pt idx="116">
                        <c:v>11.76754068</c:v>
                      </c:pt>
                      <c:pt idx="117">
                        <c:v>11.778381449999999</c:v>
                      </c:pt>
                      <c:pt idx="118">
                        <c:v>11.81571289</c:v>
                      </c:pt>
                      <c:pt idx="119">
                        <c:v>11.83156726</c:v>
                      </c:pt>
                      <c:pt idx="120">
                        <c:v>11.801189399999998</c:v>
                      </c:pt>
                      <c:pt idx="121">
                        <c:v>11.84242068</c:v>
                      </c:pt>
                      <c:pt idx="122">
                        <c:v>11.87775392</c:v>
                      </c:pt>
                      <c:pt idx="123">
                        <c:v>11.88844125</c:v>
                      </c:pt>
                      <c:pt idx="124">
                        <c:v>11.877799439999999</c:v>
                      </c:pt>
                      <c:pt idx="125">
                        <c:v>11.908085329999999</c:v>
                      </c:pt>
                      <c:pt idx="126">
                        <c:v>11.950363880000001</c:v>
                      </c:pt>
                      <c:pt idx="127">
                        <c:v>11.93359315</c:v>
                      </c:pt>
                      <c:pt idx="128">
                        <c:v>11.957116449999999</c:v>
                      </c:pt>
                      <c:pt idx="129">
                        <c:v>11.963122019999998</c:v>
                      </c:pt>
                      <c:pt idx="130">
                        <c:v>12.0070762</c:v>
                      </c:pt>
                      <c:pt idx="131">
                        <c:v>11.997280920000001</c:v>
                      </c:pt>
                      <c:pt idx="132">
                        <c:v>11.9933625</c:v>
                      </c:pt>
                      <c:pt idx="133">
                        <c:v>12.028600320000001</c:v>
                      </c:pt>
                      <c:pt idx="134">
                        <c:v>12.035565780000001</c:v>
                      </c:pt>
                      <c:pt idx="135">
                        <c:v>12.052191280000001</c:v>
                      </c:pt>
                      <c:pt idx="136">
                        <c:v>12.04239336</c:v>
                      </c:pt>
                      <c:pt idx="137">
                        <c:v>12.081510999999999</c:v>
                      </c:pt>
                      <c:pt idx="138">
                        <c:v>12.094330150000001</c:v>
                      </c:pt>
                      <c:pt idx="139">
                        <c:v>12.0824487</c:v>
                      </c:pt>
                      <c:pt idx="140">
                        <c:v>12.105040200000001</c:v>
                      </c:pt>
                      <c:pt idx="141">
                        <c:v>12.13043304</c:v>
                      </c:pt>
                      <c:pt idx="142">
                        <c:v>12.149952099999998</c:v>
                      </c:pt>
                      <c:pt idx="143">
                        <c:v>12.118644</c:v>
                      </c:pt>
                      <c:pt idx="144">
                        <c:v>12.16063175</c:v>
                      </c:pt>
                      <c:pt idx="145">
                        <c:v>12.19088122</c:v>
                      </c:pt>
                      <c:pt idx="146">
                        <c:v>12.186931080000001</c:v>
                      </c:pt>
                      <c:pt idx="147">
                        <c:v>12.188841600000002</c:v>
                      </c:pt>
                      <c:pt idx="148">
                        <c:v>12.20832802</c:v>
                      </c:pt>
                      <c:pt idx="149">
                        <c:v>12.253192500000001</c:v>
                      </c:pt>
                      <c:pt idx="150">
                        <c:v>12.23361308</c:v>
                      </c:pt>
                      <c:pt idx="151">
                        <c:v>12.250152529999999</c:v>
                      </c:pt>
                      <c:pt idx="152">
                        <c:v>12.265710030000001</c:v>
                      </c:pt>
                      <c:pt idx="153">
                        <c:v>12.288091739999999</c:v>
                      </c:pt>
                      <c:pt idx="154">
                        <c:v>12.291930000000001</c:v>
                      </c:pt>
                      <c:pt idx="155">
                        <c:v>12.27723393</c:v>
                      </c:pt>
                      <c:pt idx="156">
                        <c:v>12.32300628</c:v>
                      </c:pt>
                      <c:pt idx="157">
                        <c:v>12.323909729999999</c:v>
                      </c:pt>
                      <c:pt idx="158">
                        <c:v>12.33163659</c:v>
                      </c:pt>
                      <c:pt idx="159">
                        <c:v>12.32376425</c:v>
                      </c:pt>
                      <c:pt idx="160">
                        <c:v>12.36072497</c:v>
                      </c:pt>
                      <c:pt idx="161">
                        <c:v>12.37733688</c:v>
                      </c:pt>
                      <c:pt idx="162">
                        <c:v>12.35861495</c:v>
                      </c:pt>
                      <c:pt idx="163">
                        <c:v>12.39262742</c:v>
                      </c:pt>
                      <c:pt idx="164">
                        <c:v>12.40922436</c:v>
                      </c:pt>
                      <c:pt idx="165">
                        <c:v>12.419845199999999</c:v>
                      </c:pt>
                      <c:pt idx="166">
                        <c:v>12.3944372</c:v>
                      </c:pt>
                      <c:pt idx="167">
                        <c:v>12.429392640000001</c:v>
                      </c:pt>
                      <c:pt idx="168">
                        <c:v>12.46141596</c:v>
                      </c:pt>
                      <c:pt idx="169">
                        <c:v>12.444770080000001</c:v>
                      </c:pt>
                      <c:pt idx="170">
                        <c:v>12.458292</c:v>
                      </c:pt>
                      <c:pt idx="171">
                        <c:v>12.467917440000001</c:v>
                      </c:pt>
                      <c:pt idx="172">
                        <c:v>12.5086648</c:v>
                      </c:pt>
                      <c:pt idx="173">
                        <c:v>12.492019400000002</c:v>
                      </c:pt>
                      <c:pt idx="174">
                        <c:v>12.49871544</c:v>
                      </c:pt>
                      <c:pt idx="175">
                        <c:v>12.523880399999999</c:v>
                      </c:pt>
                      <c:pt idx="176">
                        <c:v>12.53251172</c:v>
                      </c:pt>
                      <c:pt idx="177">
                        <c:v>12.544055159999999</c:v>
                      </c:pt>
                      <c:pt idx="178">
                        <c:v>12.52948662</c:v>
                      </c:pt>
                      <c:pt idx="179">
                        <c:v>12.578916789999999</c:v>
                      </c:pt>
                      <c:pt idx="180">
                        <c:v>12.57878809</c:v>
                      </c:pt>
                      <c:pt idx="181">
                        <c:v>12.582543749999999</c:v>
                      </c:pt>
                      <c:pt idx="182">
                        <c:v>12.58047095</c:v>
                      </c:pt>
                      <c:pt idx="183">
                        <c:v>12.612380699999999</c:v>
                      </c:pt>
                      <c:pt idx="184">
                        <c:v>12.624863850000001</c:v>
                      </c:pt>
                      <c:pt idx="185">
                        <c:v>12.596576579999999</c:v>
                      </c:pt>
                      <c:pt idx="186">
                        <c:v>12.631377200000001</c:v>
                      </c:pt>
                      <c:pt idx="187">
                        <c:v>12.65161131</c:v>
                      </c:pt>
                      <c:pt idx="188">
                        <c:v>12.6504952</c:v>
                      </c:pt>
                      <c:pt idx="189">
                        <c:v>12.641619009999999</c:v>
                      </c:pt>
                      <c:pt idx="190">
                        <c:v>12.668628030000001</c:v>
                      </c:pt>
                      <c:pt idx="191">
                        <c:v>12.70338465</c:v>
                      </c:pt>
                      <c:pt idx="192">
                        <c:v>12.67995971</c:v>
                      </c:pt>
                      <c:pt idx="193">
                        <c:v>12.699192330000001</c:v>
                      </c:pt>
                      <c:pt idx="194">
                        <c:v>12.7058187</c:v>
                      </c:pt>
                      <c:pt idx="195">
                        <c:v>12.74151249</c:v>
                      </c:pt>
                      <c:pt idx="196">
                        <c:v>12.730689</c:v>
                      </c:pt>
                      <c:pt idx="197">
                        <c:v>12.72277446</c:v>
                      </c:pt>
                      <c:pt idx="198">
                        <c:v>12.756508629999999</c:v>
                      </c:pt>
                      <c:pt idx="199">
                        <c:v>12.764084969999999</c:v>
                      </c:pt>
                      <c:pt idx="200">
                        <c:v>12.77553095</c:v>
                      </c:pt>
                      <c:pt idx="201">
                        <c:v>12.758899</c:v>
                      </c:pt>
                      <c:pt idx="202">
                        <c:v>12.795505800000001</c:v>
                      </c:pt>
                      <c:pt idx="203">
                        <c:v>12.805003359999999</c:v>
                      </c:pt>
                      <c:pt idx="204">
                        <c:v>12.78546998</c:v>
                      </c:pt>
                      <c:pt idx="205">
                        <c:v>12.801736530000001</c:v>
                      </c:pt>
                      <c:pt idx="206">
                        <c:v>12.827669499999999</c:v>
                      </c:pt>
                      <c:pt idx="207">
                        <c:v>12.850691920000001</c:v>
                      </c:pt>
                      <c:pt idx="208">
                        <c:v>12.818591009999999</c:v>
                      </c:pt>
                      <c:pt idx="209">
                        <c:v>12.84450622</c:v>
                      </c:pt>
                      <c:pt idx="210">
                        <c:v>12.860746049999999</c:v>
                      </c:pt>
                      <c:pt idx="211">
                        <c:v>12.85088565</c:v>
                      </c:pt>
                      <c:pt idx="212">
                        <c:v>12.85745474</c:v>
                      </c:pt>
                      <c:pt idx="213">
                        <c:v>12.8689848</c:v>
                      </c:pt>
                      <c:pt idx="214">
                        <c:v>12.90742476</c:v>
                      </c:pt>
                      <c:pt idx="215">
                        <c:v>12.88307298</c:v>
                      </c:pt>
                      <c:pt idx="216">
                        <c:v>12.895423639999999</c:v>
                      </c:pt>
                      <c:pt idx="217">
                        <c:v>12.91079972</c:v>
                      </c:pt>
                      <c:pt idx="218">
                        <c:v>12.929763959999999</c:v>
                      </c:pt>
                      <c:pt idx="219">
                        <c:v>12.93740676</c:v>
                      </c:pt>
                      <c:pt idx="220">
                        <c:v>12.91872274</c:v>
                      </c:pt>
                      <c:pt idx="221">
                        <c:v>12.9582041</c:v>
                      </c:pt>
                      <c:pt idx="222">
                        <c:v>12.95316117</c:v>
                      </c:pt>
                      <c:pt idx="223">
                        <c:v>12.958729250000001</c:v>
                      </c:pt>
                      <c:pt idx="224">
                        <c:v>12.94886453</c:v>
                      </c:pt>
                      <c:pt idx="225">
                        <c:v>12.98624964</c:v>
                      </c:pt>
                      <c:pt idx="226">
                        <c:v>12.99277139</c:v>
                      </c:pt>
                      <c:pt idx="227">
                        <c:v>12.964589500000001</c:v>
                      </c:pt>
                      <c:pt idx="228">
                        <c:v>12.990386249999998</c:v>
                      </c:pt>
                      <c:pt idx="229">
                        <c:v>13.012454399999999</c:v>
                      </c:pt>
                      <c:pt idx="230">
                        <c:v>13.03039075</c:v>
                      </c:pt>
                      <c:pt idx="231">
                        <c:v>13.00139016</c:v>
                      </c:pt>
                      <c:pt idx="232">
                        <c:v>13.030878299999999</c:v>
                      </c:pt>
                      <c:pt idx="233">
                        <c:v>13.050996880000001</c:v>
                      </c:pt>
                      <c:pt idx="234">
                        <c:v>13.033423600000001</c:v>
                      </c:pt>
                      <c:pt idx="235">
                        <c:v>13.051473119999999</c:v>
                      </c:pt>
                      <c:pt idx="236">
                        <c:v>13.055078720000001</c:v>
                      </c:pt>
                      <c:pt idx="237">
                        <c:v>13.09525056</c:v>
                      </c:pt>
                      <c:pt idx="238">
                        <c:v>13.07286792</c:v>
                      </c:pt>
                      <c:pt idx="239">
                        <c:v>13.07358</c:v>
                      </c:pt>
                      <c:pt idx="240">
                        <c:v>13.097375280000001</c:v>
                      </c:pt>
                      <c:pt idx="241">
                        <c:v>13.106736719999999</c:v>
                      </c:pt>
                      <c:pt idx="242">
                        <c:v>13.11609432</c:v>
                      </c:pt>
                      <c:pt idx="243">
                        <c:v>13.0841096</c:v>
                      </c:pt>
                      <c:pt idx="244">
                        <c:v>13.1242248</c:v>
                      </c:pt>
                      <c:pt idx="245">
                        <c:v>13.121079120000001</c:v>
                      </c:pt>
                      <c:pt idx="246">
                        <c:v>13.1256208</c:v>
                      </c:pt>
                      <c:pt idx="247">
                        <c:v>13.120553040000001</c:v>
                      </c:pt>
                      <c:pt idx="248">
                        <c:v>13.1548692</c:v>
                      </c:pt>
                      <c:pt idx="249">
                        <c:v>13.162282000000001</c:v>
                      </c:pt>
                      <c:pt idx="250">
                        <c:v>13.127441039999999</c:v>
                      </c:pt>
                      <c:pt idx="251">
                        <c:v>13.156936320000002</c:v>
                      </c:pt>
                      <c:pt idx="252">
                        <c:v>13.1797016</c:v>
                      </c:pt>
                      <c:pt idx="253">
                        <c:v>13.18902192</c:v>
                      </c:pt>
                      <c:pt idx="254">
                        <c:v>13.167631199999999</c:v>
                      </c:pt>
                      <c:pt idx="255">
                        <c:v>13.1779084</c:v>
                      </c:pt>
                      <c:pt idx="256">
                        <c:v>13.211479600000001</c:v>
                      </c:pt>
                      <c:pt idx="257">
                        <c:v>13.193929840000001</c:v>
                      </c:pt>
                      <c:pt idx="258">
                        <c:v>13.211867459999999</c:v>
                      </c:pt>
                      <c:pt idx="259">
                        <c:v>13.215416059999999</c:v>
                      </c:pt>
                      <c:pt idx="260">
                        <c:v>13.243749749999999</c:v>
                      </c:pt>
                      <c:pt idx="261">
                        <c:v>13.234009500000001</c:v>
                      </c:pt>
                      <c:pt idx="262">
                        <c:v>13.230703979999999</c:v>
                      </c:pt>
                      <c:pt idx="263">
                        <c:v>13.25258758</c:v>
                      </c:pt>
                      <c:pt idx="264">
                        <c:v>13.264606460000001</c:v>
                      </c:pt>
                      <c:pt idx="265">
                        <c:v>13.2662225</c:v>
                      </c:pt>
                      <c:pt idx="266">
                        <c:v>13.247725770000001</c:v>
                      </c:pt>
                      <c:pt idx="267">
                        <c:v>13.28285616</c:v>
                      </c:pt>
                      <c:pt idx="268">
                        <c:v>13.28269012</c:v>
                      </c:pt>
                      <c:pt idx="269">
                        <c:v>13.270759440000001</c:v>
                      </c:pt>
                      <c:pt idx="270">
                        <c:v>13.28686398</c:v>
                      </c:pt>
                      <c:pt idx="271">
                        <c:v>13.306512340000001</c:v>
                      </c:pt>
                      <c:pt idx="272">
                        <c:v>13.321647759999999</c:v>
                      </c:pt>
                      <c:pt idx="273">
                        <c:v>13.28115672</c:v>
                      </c:pt>
                      <c:pt idx="274">
                        <c:v>13.314322819999999</c:v>
                      </c:pt>
                      <c:pt idx="275">
                        <c:v>13.34078326</c:v>
                      </c:pt>
                      <c:pt idx="276">
                        <c:v>13.33649941</c:v>
                      </c:pt>
                      <c:pt idx="277">
                        <c:v>13.33153924</c:v>
                      </c:pt>
                      <c:pt idx="278">
                        <c:v>13.33408678</c:v>
                      </c:pt>
                      <c:pt idx="279">
                        <c:v>13.360523220000001</c:v>
                      </c:pt>
                      <c:pt idx="280">
                        <c:v>13.3429989</c:v>
                      </c:pt>
                      <c:pt idx="281">
                        <c:v>13.352228100000001</c:v>
                      </c:pt>
                      <c:pt idx="282">
                        <c:v>13.363363739999999</c:v>
                      </c:pt>
                      <c:pt idx="283">
                        <c:v>13.381179760000002</c:v>
                      </c:pt>
                      <c:pt idx="284">
                        <c:v>13.37907796</c:v>
                      </c:pt>
                      <c:pt idx="285">
                        <c:v>13.36524</c:v>
                      </c:pt>
                      <c:pt idx="286">
                        <c:v>13.402274909999999</c:v>
                      </c:pt>
                      <c:pt idx="287">
                        <c:v>13.40384575</c:v>
                      </c:pt>
                      <c:pt idx="288">
                        <c:v>13.413048829999999</c:v>
                      </c:pt>
                      <c:pt idx="289">
                        <c:v>13.39935135</c:v>
                      </c:pt>
                      <c:pt idx="290">
                        <c:v>13.43321038</c:v>
                      </c:pt>
                      <c:pt idx="291">
                        <c:v>13.43886852</c:v>
                      </c:pt>
                      <c:pt idx="292">
                        <c:v>13.411821399999999</c:v>
                      </c:pt>
                      <c:pt idx="293">
                        <c:v>13.441033200000001</c:v>
                      </c:pt>
                      <c:pt idx="294">
                        <c:v>13.454982599999999</c:v>
                      </c:pt>
                      <c:pt idx="295">
                        <c:v>13.46892656</c:v>
                      </c:pt>
                      <c:pt idx="296">
                        <c:v>13.432360320000001</c:v>
                      </c:pt>
                      <c:pt idx="297">
                        <c:v>13.4529712</c:v>
                      </c:pt>
                      <c:pt idx="298">
                        <c:v>13.4878634</c:v>
                      </c:pt>
                      <c:pt idx="299">
                        <c:v>13.465596719999999</c:v>
                      </c:pt>
                      <c:pt idx="300">
                        <c:v>13.470000600000001</c:v>
                      </c:pt>
                      <c:pt idx="301">
                        <c:v>13.471545879999999</c:v>
                      </c:pt>
                      <c:pt idx="302">
                        <c:v>13.49974476</c:v>
                      </c:pt>
                      <c:pt idx="303">
                        <c:v>13.489861400000001</c:v>
                      </c:pt>
                      <c:pt idx="304">
                        <c:v>13.491400280000001</c:v>
                      </c:pt>
                      <c:pt idx="305">
                        <c:v>13.511016</c:v>
                      </c:pt>
                      <c:pt idx="306">
                        <c:v>13.521111159999998</c:v>
                      </c:pt>
                      <c:pt idx="307">
                        <c:v>13.527397519999999</c:v>
                      </c:pt>
                      <c:pt idx="308">
                        <c:v>13.505151</c:v>
                      </c:pt>
                      <c:pt idx="309">
                        <c:v>13.549469999999999</c:v>
                      </c:pt>
                      <c:pt idx="310">
                        <c:v>13.538776289999999</c:v>
                      </c:pt>
                      <c:pt idx="311">
                        <c:v>13.54300896</c:v>
                      </c:pt>
                      <c:pt idx="312">
                        <c:v>13.53421917</c:v>
                      </c:pt>
                      <c:pt idx="313">
                        <c:v>13.564105000000001</c:v>
                      </c:pt>
                      <c:pt idx="314">
                        <c:v>13.572414299999998</c:v>
                      </c:pt>
                      <c:pt idx="315">
                        <c:v>13.540681950000002</c:v>
                      </c:pt>
                      <c:pt idx="316">
                        <c:v>13.572591429999999</c:v>
                      </c:pt>
                      <c:pt idx="317">
                        <c:v>13.591195410000001</c:v>
                      </c:pt>
                      <c:pt idx="318">
                        <c:v>13.592702969999999</c:v>
                      </c:pt>
                      <c:pt idx="319">
                        <c:v>13.570478</c:v>
                      </c:pt>
                      <c:pt idx="320">
                        <c:v>13.58812153</c:v>
                      </c:pt>
                      <c:pt idx="321">
                        <c:v>13.627583730000001</c:v>
                      </c:pt>
                      <c:pt idx="322">
                        <c:v>13.601423360000002</c:v>
                      </c:pt>
                      <c:pt idx="323">
                        <c:v>13.612553499999999</c:v>
                      </c:pt>
                      <c:pt idx="324">
                        <c:v>13.605515250000002</c:v>
                      </c:pt>
                      <c:pt idx="325">
                        <c:v>13.63451362</c:v>
                      </c:pt>
                      <c:pt idx="326">
                        <c:v>13.627472490000001</c:v>
                      </c:pt>
                      <c:pt idx="327">
                        <c:v>13.626925</c:v>
                      </c:pt>
                      <c:pt idx="328">
                        <c:v>13.648464000000001</c:v>
                      </c:pt>
                      <c:pt idx="329">
                        <c:v>13.6518459</c:v>
                      </c:pt>
                      <c:pt idx="330">
                        <c:v>13.660107500000001</c:v>
                      </c:pt>
                      <c:pt idx="331">
                        <c:v>13.641696</c:v>
                      </c:pt>
                      <c:pt idx="332">
                        <c:v>13.678226380000002</c:v>
                      </c:pt>
                      <c:pt idx="333">
                        <c:v>13.68159794</c:v>
                      </c:pt>
                      <c:pt idx="334">
                        <c:v>13.668726599999999</c:v>
                      </c:pt>
                      <c:pt idx="335">
                        <c:v>13.677921599999999</c:v>
                      </c:pt>
                      <c:pt idx="336">
                        <c:v>13.691701100000001</c:v>
                      </c:pt>
                      <c:pt idx="337">
                        <c:v>13.706421540000001</c:v>
                      </c:pt>
                      <c:pt idx="338">
                        <c:v>13.673825219999999</c:v>
                      </c:pt>
                      <c:pt idx="339">
                        <c:v>13.701786980000001</c:v>
                      </c:pt>
                      <c:pt idx="340">
                        <c:v>13.7174418</c:v>
                      </c:pt>
                      <c:pt idx="341">
                        <c:v>13.713230000000001</c:v>
                      </c:pt>
                      <c:pt idx="342">
                        <c:v>13.70334536</c:v>
                      </c:pt>
                      <c:pt idx="343">
                        <c:v>13.719935040000001</c:v>
                      </c:pt>
                      <c:pt idx="344">
                        <c:v>13.758259299999999</c:v>
                      </c:pt>
                      <c:pt idx="345">
                        <c:v>13.733248100000001</c:v>
                      </c:pt>
                      <c:pt idx="346">
                        <c:v>13.7347029</c:v>
                      </c:pt>
                      <c:pt idx="347">
                        <c:v>13.737101199999998</c:v>
                      </c:pt>
                      <c:pt idx="348">
                        <c:v>13.755556439999999</c:v>
                      </c:pt>
                      <c:pt idx="349">
                        <c:v>13.753226519999998</c:v>
                      </c:pt>
                      <c:pt idx="350">
                        <c:v>13.7376764</c:v>
                      </c:pt>
                      <c:pt idx="351">
                        <c:v>13.775002599999999</c:v>
                      </c:pt>
                      <c:pt idx="352">
                        <c:v>13.768892280000001</c:v>
                      </c:pt>
                      <c:pt idx="353">
                        <c:v>13.77694054</c:v>
                      </c:pt>
                      <c:pt idx="354">
                        <c:v>13.755731819999999</c:v>
                      </c:pt>
                      <c:pt idx="355">
                        <c:v>13.7930265</c:v>
                      </c:pt>
                      <c:pt idx="356">
                        <c:v>13.79540416</c:v>
                      </c:pt>
                      <c:pt idx="357">
                        <c:v>13.76665528</c:v>
                      </c:pt>
                      <c:pt idx="358">
                        <c:v>13.791667499999999</c:v>
                      </c:pt>
                      <c:pt idx="359">
                        <c:v>13.80252754</c:v>
                      </c:pt>
                      <c:pt idx="360">
                        <c:v>13.814325799999999</c:v>
                      </c:pt>
                      <c:pt idx="361">
                        <c:v>13.7857363</c:v>
                      </c:pt>
                      <c:pt idx="362">
                        <c:v>13.80398224</c:v>
                      </c:pt>
                      <c:pt idx="363">
                        <c:v>13.83287863</c:v>
                      </c:pt>
                      <c:pt idx="364">
                        <c:v>13.81263034</c:v>
                      </c:pt>
                      <c:pt idx="365">
                        <c:v>13.81216824</c:v>
                      </c:pt>
                      <c:pt idx="366">
                        <c:v>13.823948249999999</c:v>
                      </c:pt>
                      <c:pt idx="367">
                        <c:v>13.85832162</c:v>
                      </c:pt>
                      <c:pt idx="368">
                        <c:v>13.83148956</c:v>
                      </c:pt>
                      <c:pt idx="369">
                        <c:v>13.830080110000001</c:v>
                      </c:pt>
                      <c:pt idx="370">
                        <c:v>13.842934079999999</c:v>
                      </c:pt>
                      <c:pt idx="371">
                        <c:v>13.858458880000001</c:v>
                      </c:pt>
                      <c:pt idx="372">
                        <c:v>13.867392000000001</c:v>
                      </c:pt>
                      <c:pt idx="373">
                        <c:v>13.846220800000001</c:v>
                      </c:pt>
                      <c:pt idx="374">
                        <c:v>13.88524672</c:v>
                      </c:pt>
                      <c:pt idx="375">
                        <c:v>13.88006352</c:v>
                      </c:pt>
                      <c:pt idx="376">
                        <c:v>13.882402559999999</c:v>
                      </c:pt>
                      <c:pt idx="377">
                        <c:v>13.872519999999998</c:v>
                      </c:pt>
                      <c:pt idx="378">
                        <c:v>13.903053119999999</c:v>
                      </c:pt>
                      <c:pt idx="379">
                        <c:v>13.91008304</c:v>
                      </c:pt>
                      <c:pt idx="380">
                        <c:v>13.877649920000001</c:v>
                      </c:pt>
                      <c:pt idx="381">
                        <c:v>13.905346080000001</c:v>
                      </c:pt>
                      <c:pt idx="382">
                        <c:v>13.9208224</c:v>
                      </c:pt>
                      <c:pt idx="383">
                        <c:v>13.927841280000001</c:v>
                      </c:pt>
                      <c:pt idx="384">
                        <c:v>13.906690559999999</c:v>
                      </c:pt>
                      <c:pt idx="385">
                        <c:v>13.920130590000001</c:v>
                      </c:pt>
                      <c:pt idx="386">
                        <c:v>13.94794016</c:v>
                      </c:pt>
                      <c:pt idx="387">
                        <c:v>13.925856</c:v>
                      </c:pt>
                      <c:pt idx="388">
                        <c:v>13.93098752</c:v>
                      </c:pt>
                      <c:pt idx="389">
                        <c:v>13.937992640000001</c:v>
                      </c:pt>
                      <c:pt idx="390">
                        <c:v>13.978610639999999</c:v>
                      </c:pt>
                      <c:pt idx="391">
                        <c:v>13.95199328</c:v>
                      </c:pt>
                      <c:pt idx="392">
                        <c:v>13.941963299999999</c:v>
                      </c:pt>
                      <c:pt idx="393">
                        <c:v>13.954731840000001</c:v>
                      </c:pt>
                      <c:pt idx="394">
                        <c:v>13.963597439999999</c:v>
                      </c:pt>
                      <c:pt idx="395">
                        <c:v>13.979019039999999</c:v>
                      </c:pt>
                      <c:pt idx="396">
                        <c:v>13.95320832</c:v>
                      </c:pt>
                      <c:pt idx="397">
                        <c:v>13.988297599999999</c:v>
                      </c:pt>
                      <c:pt idx="398">
                        <c:v>13.99152832</c:v>
                      </c:pt>
                      <c:pt idx="399">
                        <c:v>13.973218079999999</c:v>
                      </c:pt>
                      <c:pt idx="400">
                        <c:v>13.986748160000001</c:v>
                      </c:pt>
                      <c:pt idx="401">
                        <c:v>14.011357050000001</c:v>
                      </c:pt>
                      <c:pt idx="402">
                        <c:v>14.0211302</c:v>
                      </c:pt>
                      <c:pt idx="403">
                        <c:v>13.986915179999999</c:v>
                      </c:pt>
                      <c:pt idx="404">
                        <c:v>14.00885124</c:v>
                      </c:pt>
                      <c:pt idx="405">
                        <c:v>14.02703694</c:v>
                      </c:pt>
                      <c:pt idx="406">
                        <c:v>14.0246379</c:v>
                      </c:pt>
                      <c:pt idx="407">
                        <c:v>14.01008139</c:v>
                      </c:pt>
                      <c:pt idx="408">
                        <c:v>14.023579939999999</c:v>
                      </c:pt>
                      <c:pt idx="409">
                        <c:v>14.050311520000001</c:v>
                      </c:pt>
                      <c:pt idx="410">
                        <c:v>14.02360416</c:v>
                      </c:pt>
                      <c:pt idx="411">
                        <c:v>14.02868016</c:v>
                      </c:pt>
                      <c:pt idx="412">
                        <c:v>14.041228799999999</c:v>
                      </c:pt>
                      <c:pt idx="413">
                        <c:v>14.058443519999999</c:v>
                      </c:pt>
                      <c:pt idx="414">
                        <c:v>14.049497280000001</c:v>
                      </c:pt>
                      <c:pt idx="415">
                        <c:v>14.031214079999998</c:v>
                      </c:pt>
                      <c:pt idx="416">
                        <c:v>14.06055808</c:v>
                      </c:pt>
                      <c:pt idx="417">
                        <c:v>14.060016000000001</c:v>
                      </c:pt>
                      <c:pt idx="418">
                        <c:v>14.066940800000001</c:v>
                      </c:pt>
                      <c:pt idx="419">
                        <c:v>14.046947789999999</c:v>
                      </c:pt>
                      <c:pt idx="420">
                        <c:v>14.07984768</c:v>
                      </c:pt>
                      <c:pt idx="421">
                        <c:v>14.08411512</c:v>
                      </c:pt>
                      <c:pt idx="422">
                        <c:v>14.0535648</c:v>
                      </c:pt>
                      <c:pt idx="423">
                        <c:v>14.077419099999998</c:v>
                      </c:pt>
                      <c:pt idx="424">
                        <c:v>14.09723264</c:v>
                      </c:pt>
                      <c:pt idx="425">
                        <c:v>14.10522057</c:v>
                      </c:pt>
                      <c:pt idx="426">
                        <c:v>14.076699169999999</c:v>
                      </c:pt>
                      <c:pt idx="427">
                        <c:v>14.10116</c:v>
                      </c:pt>
                      <c:pt idx="428">
                        <c:v>14.12032305</c:v>
                      </c:pt>
                      <c:pt idx="429">
                        <c:v>14.10749856</c:v>
                      </c:pt>
                      <c:pt idx="430">
                        <c:v>14.110816439999999</c:v>
                      </c:pt>
                      <c:pt idx="431">
                        <c:v>14.108392760000001</c:v>
                      </c:pt>
                      <c:pt idx="432">
                        <c:v>14.143217480000001</c:v>
                      </c:pt>
                      <c:pt idx="433">
                        <c:v>14.114718000000002</c:v>
                      </c:pt>
                      <c:pt idx="434">
                        <c:v>14.122532189999999</c:v>
                      </c:pt>
                      <c:pt idx="435">
                        <c:v>14.141511620000001</c:v>
                      </c:pt>
                      <c:pt idx="436">
                        <c:v>14.14730368</c:v>
                      </c:pt>
                      <c:pt idx="437">
                        <c:v>14.14502323</c:v>
                      </c:pt>
                      <c:pt idx="438">
                        <c:v>14.121195</c:v>
                      </c:pt>
                      <c:pt idx="439">
                        <c:v>14.165270700000001</c:v>
                      </c:pt>
                      <c:pt idx="440">
                        <c:v>14.162833900000001</c:v>
                      </c:pt>
                      <c:pt idx="441">
                        <c:v>14.167682879999999</c:v>
                      </c:pt>
                      <c:pt idx="442">
                        <c:v>14.154241860000001</c:v>
                      </c:pt>
                      <c:pt idx="443">
                        <c:v>14.183254400000001</c:v>
                      </c:pt>
                      <c:pt idx="444">
                        <c:v>14.185611849999999</c:v>
                      </c:pt>
                      <c:pt idx="445">
                        <c:v>14.1504976</c:v>
                      </c:pt>
                      <c:pt idx="446">
                        <c:v>14.177787520000001</c:v>
                      </c:pt>
                      <c:pt idx="447">
                        <c:v>14.1976368</c:v>
                      </c:pt>
                      <c:pt idx="448">
                        <c:v>14.201691519999999</c:v>
                      </c:pt>
                      <c:pt idx="449">
                        <c:v>14.176338000000001</c:v>
                      </c:pt>
                      <c:pt idx="450">
                        <c:v>14.192156160000001</c:v>
                      </c:pt>
                      <c:pt idx="451">
                        <c:v>14.22126752</c:v>
                      </c:pt>
                      <c:pt idx="452">
                        <c:v>14.19948101</c:v>
                      </c:pt>
                      <c:pt idx="453">
                        <c:v>14.2090949</c:v>
                      </c:pt>
                      <c:pt idx="454">
                        <c:v>14.201078519999999</c:v>
                      </c:pt>
                      <c:pt idx="455">
                        <c:v>14.23109279</c:v>
                      </c:pt>
                      <c:pt idx="456">
                        <c:v>14.20653422</c:v>
                      </c:pt>
                      <c:pt idx="457">
                        <c:v>14.21042046</c:v>
                      </c:pt>
                      <c:pt idx="458">
                        <c:v>14.234852750000002</c:v>
                      </c:pt>
                      <c:pt idx="459">
                        <c:v>14.235176620000001</c:v>
                      </c:pt>
                      <c:pt idx="460">
                        <c:v>14.233646070000001</c:v>
                      </c:pt>
                      <c:pt idx="461">
                        <c:v>14.206324560000001</c:v>
                      </c:pt>
                      <c:pt idx="462">
                        <c:v>14.24463392</c:v>
                      </c:pt>
                      <c:pt idx="463">
                        <c:v>14.253288879999999</c:v>
                      </c:pt>
                      <c:pt idx="464">
                        <c:v>14.24141202</c:v>
                      </c:pt>
                      <c:pt idx="465">
                        <c:v>14.245586899999999</c:v>
                      </c:pt>
                      <c:pt idx="466">
                        <c:v>14.267967240000001</c:v>
                      </c:pt>
                      <c:pt idx="467">
                        <c:v>14.274757420000002</c:v>
                      </c:pt>
                      <c:pt idx="468">
                        <c:v>14.238973699999999</c:v>
                      </c:pt>
                      <c:pt idx="469">
                        <c:v>14.273523539999999</c:v>
                      </c:pt>
                      <c:pt idx="470">
                        <c:v>14.28770772</c:v>
                      </c:pt>
                      <c:pt idx="471">
                        <c:v>14.287086619999998</c:v>
                      </c:pt>
                      <c:pt idx="472">
                        <c:v>14.26889349</c:v>
                      </c:pt>
                      <c:pt idx="473">
                        <c:v>14.284917849999999</c:v>
                      </c:pt>
                      <c:pt idx="474">
                        <c:v>14.315727649999999</c:v>
                      </c:pt>
                      <c:pt idx="475">
                        <c:v>14.291066130000001</c:v>
                      </c:pt>
                      <c:pt idx="476">
                        <c:v>14.298758239999998</c:v>
                      </c:pt>
                      <c:pt idx="477">
                        <c:v>14.29905475</c:v>
                      </c:pt>
                      <c:pt idx="478">
                        <c:v>14.32244655</c:v>
                      </c:pt>
                      <c:pt idx="479">
                        <c:v>14.311652860000001</c:v>
                      </c:pt>
                      <c:pt idx="480">
                        <c:v>14.29993852</c:v>
                      </c:pt>
                      <c:pt idx="481">
                        <c:v>14.33162577</c:v>
                      </c:pt>
                      <c:pt idx="482">
                        <c:v>14.321756729999999</c:v>
                      </c:pt>
                      <c:pt idx="483">
                        <c:v>14.32112075</c:v>
                      </c:pt>
                      <c:pt idx="484">
                        <c:v>14.30110344</c:v>
                      </c:pt>
                      <c:pt idx="485">
                        <c:v>14.3392242</c:v>
                      </c:pt>
                      <c:pt idx="486">
                        <c:v>14.343195790000001</c:v>
                      </c:pt>
                      <c:pt idx="487">
                        <c:v>14.320570500000001</c:v>
                      </c:pt>
                      <c:pt idx="488">
                        <c:v>14.33376492</c:v>
                      </c:pt>
                      <c:pt idx="489">
                        <c:v>14.3543307</c:v>
                      </c:pt>
                      <c:pt idx="490">
                        <c:v>14.364747139999999</c:v>
                      </c:pt>
                      <c:pt idx="491">
                        <c:v>14.333679000000002</c:v>
                      </c:pt>
                      <c:pt idx="492">
                        <c:v>14.360682840000001</c:v>
                      </c:pt>
                      <c:pt idx="493">
                        <c:v>14.37661892</c:v>
                      </c:pt>
                      <c:pt idx="494">
                        <c:v>14.362145700000001</c:v>
                      </c:pt>
                      <c:pt idx="495">
                        <c:v>14.356888039999999</c:v>
                      </c:pt>
                      <c:pt idx="496">
                        <c:v>14.359920160000001</c:v>
                      </c:pt>
                      <c:pt idx="497">
                        <c:v>14.398862339999999</c:v>
                      </c:pt>
                      <c:pt idx="498">
                        <c:v>14.371502599999999</c:v>
                      </c:pt>
                      <c:pt idx="499">
                        <c:v>14.369925500000001</c:v>
                      </c:pt>
                      <c:pt idx="500">
                        <c:v>14.380312499999999</c:v>
                      </c:pt>
                      <c:pt idx="501">
                        <c:v>14.386094120000001</c:v>
                      </c:pt>
                      <c:pt idx="502">
                        <c:v>14.391872860000001</c:v>
                      </c:pt>
                      <c:pt idx="503">
                        <c:v>14.37373236</c:v>
                      </c:pt>
                      <c:pt idx="504">
                        <c:v>14.412618699999999</c:v>
                      </c:pt>
                      <c:pt idx="505">
                        <c:v>14.399076860000001</c:v>
                      </c:pt>
                      <c:pt idx="506">
                        <c:v>14.394732659999999</c:v>
                      </c:pt>
                      <c:pt idx="507">
                        <c:v>14.383035340000001</c:v>
                      </c:pt>
                      <c:pt idx="508">
                        <c:v>14.417294219999999</c:v>
                      </c:pt>
                      <c:pt idx="509">
                        <c:v>14.4239733</c:v>
                      </c:pt>
                      <c:pt idx="510">
                        <c:v>14.397574539999999</c:v>
                      </c:pt>
                      <c:pt idx="511">
                        <c:v>14.42078742</c:v>
                      </c:pt>
                      <c:pt idx="512">
                        <c:v>14.43572556</c:v>
                      </c:pt>
                      <c:pt idx="513">
                        <c:v>14.443311539999998</c:v>
                      </c:pt>
                      <c:pt idx="514">
                        <c:v>14.411415699999999</c:v>
                      </c:pt>
                      <c:pt idx="515">
                        <c:v>14.43093474</c:v>
                      </c:pt>
                      <c:pt idx="516">
                        <c:v>14.46329502</c:v>
                      </c:pt>
                      <c:pt idx="517">
                        <c:v>14.434162600000001</c:v>
                      </c:pt>
                      <c:pt idx="518">
                        <c:v>14.444490239999999</c:v>
                      </c:pt>
                      <c:pt idx="519">
                        <c:v>14.440136600000001</c:v>
                      </c:pt>
                      <c:pt idx="520">
                        <c:v>14.473386340000001</c:v>
                      </c:pt>
                      <c:pt idx="521">
                        <c:v>14.453438760000001</c:v>
                      </c:pt>
                      <c:pt idx="522">
                        <c:v>14.448925600000001</c:v>
                      </c:pt>
                      <c:pt idx="523">
                        <c:v>14.465811460000001</c:v>
                      </c:pt>
                      <c:pt idx="524">
                        <c:v>14.465119499999998</c:v>
                      </c:pt>
                      <c:pt idx="525">
                        <c:v>14.47175762</c:v>
                      </c:pt>
                      <c:pt idx="526">
                        <c:v>14.457320399999999</c:v>
                      </c:pt>
                      <c:pt idx="527">
                        <c:v>14.487772320000001</c:v>
                      </c:pt>
                      <c:pt idx="528">
                        <c:v>14.481578319999999</c:v>
                      </c:pt>
                      <c:pt idx="529">
                        <c:v>14.464397199999999</c:v>
                      </c:pt>
                      <c:pt idx="530">
                        <c:v>14.467521099999999</c:v>
                      </c:pt>
                      <c:pt idx="531">
                        <c:v>14.496873059999999</c:v>
                      </c:pt>
                      <c:pt idx="532">
                        <c:v>14.506237</c:v>
                      </c:pt>
                      <c:pt idx="533">
                        <c:v>14.465426560000001</c:v>
                      </c:pt>
                      <c:pt idx="534">
                        <c:v>14.498420300000001</c:v>
                      </c:pt>
                      <c:pt idx="535">
                        <c:v>14.515094320000001</c:v>
                      </c:pt>
                      <c:pt idx="536">
                        <c:v>14.514384599999998</c:v>
                      </c:pt>
                      <c:pt idx="537">
                        <c:v>14.499043520000001</c:v>
                      </c:pt>
                      <c:pt idx="538">
                        <c:v>14.509306199999999</c:v>
                      </c:pt>
                      <c:pt idx="539">
                        <c:v>14.5415028</c:v>
                      </c:pt>
                      <c:pt idx="540">
                        <c:v>14.51519508</c:v>
                      </c:pt>
                      <c:pt idx="541">
                        <c:v>14.52270554</c:v>
                      </c:pt>
                      <c:pt idx="542">
                        <c:v>14.52381714</c:v>
                      </c:pt>
                      <c:pt idx="543">
                        <c:v>14.543196659999998</c:v>
                      </c:pt>
                      <c:pt idx="544">
                        <c:v>14.533342900000001</c:v>
                      </c:pt>
                      <c:pt idx="545">
                        <c:v>14.517099720000001</c:v>
                      </c:pt>
                      <c:pt idx="546">
                        <c:v>14.543771400000001</c:v>
                      </c:pt>
                      <c:pt idx="547">
                        <c:v>14.539396959999999</c:v>
                      </c:pt>
                      <c:pt idx="548">
                        <c:v>14.550538380000001</c:v>
                      </c:pt>
                      <c:pt idx="549">
                        <c:v>14.53065</c:v>
                      </c:pt>
                      <c:pt idx="550">
                        <c:v>14.56003406</c:v>
                      </c:pt>
                      <c:pt idx="551">
                        <c:v>14.55109536</c:v>
                      </c:pt>
                      <c:pt idx="552">
                        <c:v>14.519358400000002</c:v>
                      </c:pt>
                      <c:pt idx="553">
                        <c:v>14.54507886</c:v>
                      </c:pt>
                      <c:pt idx="554">
                        <c:v>14.565319199999999</c:v>
                      </c:pt>
                      <c:pt idx="555">
                        <c:v>14.57917076</c:v>
                      </c:pt>
                      <c:pt idx="556">
                        <c:v>14.54015652</c:v>
                      </c:pt>
                      <c:pt idx="557">
                        <c:v>14.567674140000001</c:v>
                      </c:pt>
                      <c:pt idx="558">
                        <c:v>14.585159539999999</c:v>
                      </c:pt>
                      <c:pt idx="559">
                        <c:v>14.5771327</c:v>
                      </c:pt>
                      <c:pt idx="560">
                        <c:v>14.576393699999999</c:v>
                      </c:pt>
                      <c:pt idx="561">
                        <c:v>14.578385800000001</c:v>
                      </c:pt>
                      <c:pt idx="562">
                        <c:v>14.611330579999999</c:v>
                      </c:pt>
                      <c:pt idx="563">
                        <c:v>14.584185719999997</c:v>
                      </c:pt>
                      <c:pt idx="564">
                        <c:v>14.5852626</c:v>
                      </c:pt>
                      <c:pt idx="565">
                        <c:v>14.598167419999999</c:v>
                      </c:pt>
                      <c:pt idx="566">
                        <c:v>14.61197658</c:v>
                      </c:pt>
                      <c:pt idx="567">
                        <c:v>14.60940682</c:v>
                      </c:pt>
                      <c:pt idx="568">
                        <c:v>14.583191099999999</c:v>
                      </c:pt>
                      <c:pt idx="569">
                        <c:v>14.620795489999999</c:v>
                      </c:pt>
                      <c:pt idx="570">
                        <c:v>14.6173137</c:v>
                      </c:pt>
                      <c:pt idx="571">
                        <c:v>14.62655809</c:v>
                      </c:pt>
                      <c:pt idx="572">
                        <c:v>14.610351080000001</c:v>
                      </c:pt>
                      <c:pt idx="573">
                        <c:v>14.635786619999999</c:v>
                      </c:pt>
                      <c:pt idx="574">
                        <c:v>14.635187590000003</c:v>
                      </c:pt>
                      <c:pt idx="575">
                        <c:v>14.599001199999998</c:v>
                      </c:pt>
                      <c:pt idx="576">
                        <c:v>14.629124520000001</c:v>
                      </c:pt>
                      <c:pt idx="577">
                        <c:v>14.643799809999999</c:v>
                      </c:pt>
                      <c:pt idx="578">
                        <c:v>14.653768259999998</c:v>
                      </c:pt>
                      <c:pt idx="579">
                        <c:v>14.627585499999999</c:v>
                      </c:pt>
                      <c:pt idx="580">
                        <c:v>14.640435280000002</c:v>
                      </c:pt>
                      <c:pt idx="581">
                        <c:v>14.668705080000001</c:v>
                      </c:pt>
                      <c:pt idx="582">
                        <c:v>14.64343802</c:v>
                      </c:pt>
                      <c:pt idx="583">
                        <c:v>14.651740179999999</c:v>
                      </c:pt>
                      <c:pt idx="584">
                        <c:v>14.642807400000001</c:v>
                      </c:pt>
                      <c:pt idx="585">
                        <c:v>14.67649364</c:v>
                      </c:pt>
                      <c:pt idx="586">
                        <c:v>14.65395912</c:v>
                      </c:pt>
                      <c:pt idx="587">
                        <c:v>14.6522793</c:v>
                      </c:pt>
                      <c:pt idx="588">
                        <c:v>14.6632868</c:v>
                      </c:pt>
                      <c:pt idx="589">
                        <c:v>14.669759000000001</c:v>
                      </c:pt>
                      <c:pt idx="590">
                        <c:v>14.673510179999999</c:v>
                      </c:pt>
                      <c:pt idx="591">
                        <c:v>14.651897279999998</c:v>
                      </c:pt>
                      <c:pt idx="592">
                        <c:v>14.685533920000001</c:v>
                      </c:pt>
                      <c:pt idx="593">
                        <c:v>14.683844819999997</c:v>
                      </c:pt>
                      <c:pt idx="594">
                        <c:v>14.679439499999999</c:v>
                      </c:pt>
                      <c:pt idx="595">
                        <c:v>14.67050912</c:v>
                      </c:pt>
                      <c:pt idx="596">
                        <c:v>14.689635359999999</c:v>
                      </c:pt>
                      <c:pt idx="597">
                        <c:v>14.694276799999997</c:v>
                      </c:pt>
                      <c:pt idx="598">
                        <c:v>14.657301320000002</c:v>
                      </c:pt>
                      <c:pt idx="599">
                        <c:v>14.695411499999999</c:v>
                      </c:pt>
                      <c:pt idx="600">
                        <c:v>14.707281420000003</c:v>
                      </c:pt>
                      <c:pt idx="601">
                        <c:v>14.708296059999999</c:v>
                      </c:pt>
                      <c:pt idx="602">
                        <c:v>14.690325000000001</c:v>
                      </c:pt>
                      <c:pt idx="603">
                        <c:v>14.702927949999999</c:v>
                      </c:pt>
                      <c:pt idx="604">
                        <c:v>14.734828499999999</c:v>
                      </c:pt>
                      <c:pt idx="605">
                        <c:v>14.711438279999999</c:v>
                      </c:pt>
                      <c:pt idx="606">
                        <c:v>14.715156820000001</c:v>
                      </c:pt>
                      <c:pt idx="607">
                        <c:v>14.71706668</c:v>
                      </c:pt>
                      <c:pt idx="608">
                        <c:v>14.73613308</c:v>
                      </c:pt>
                      <c:pt idx="609">
                        <c:v>14.719075800000001</c:v>
                      </c:pt>
                      <c:pt idx="610">
                        <c:v>14.709245559999999</c:v>
                      </c:pt>
                      <c:pt idx="611">
                        <c:v>14.73371592</c:v>
                      </c:pt>
                      <c:pt idx="612">
                        <c:v>14.72929924</c:v>
                      </c:pt>
                      <c:pt idx="613">
                        <c:v>14.734808060000001</c:v>
                      </c:pt>
                      <c:pt idx="614">
                        <c:v>14.7096426</c:v>
                      </c:pt>
                      <c:pt idx="615">
                        <c:v>14.74130736</c:v>
                      </c:pt>
                      <c:pt idx="616">
                        <c:v>14.7486119</c:v>
                      </c:pt>
                      <c:pt idx="617">
                        <c:v>14.728864319999998</c:v>
                      </c:pt>
                      <c:pt idx="618">
                        <c:v>14.740673920000001</c:v>
                      </c:pt>
                      <c:pt idx="619">
                        <c:v>14.7488732</c:v>
                      </c:pt>
                      <c:pt idx="620">
                        <c:v>14.75526636</c:v>
                      </c:pt>
                      <c:pt idx="621">
                        <c:v>14.728320060000001</c:v>
                      </c:pt>
                      <c:pt idx="622">
                        <c:v>14.75633242</c:v>
                      </c:pt>
                      <c:pt idx="623">
                        <c:v>14.775327300000001</c:v>
                      </c:pt>
                      <c:pt idx="624">
                        <c:v>14.760995999999999</c:v>
                      </c:pt>
                      <c:pt idx="625">
                        <c:v>14.758373280000001</c:v>
                      </c:pt>
                      <c:pt idx="626">
                        <c:v>14.762951999999999</c:v>
                      </c:pt>
                      <c:pt idx="627">
                        <c:v>14.793628740000003</c:v>
                      </c:pt>
                      <c:pt idx="628">
                        <c:v>14.779800000000002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6"/>
                <c:order val="16"/>
                <c:tx>
                  <c:v>120.8 C - Test 2</c:v>
                </c:tx>
                <c:spPr>
                  <a:ln w="19050" cap="rnd">
                    <a:solidFill>
                      <a:schemeClr val="accent5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CHS_10Jan2016!$P$27:$P$654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1.6001280136554621E-2</c:v>
                      </c:pt>
                      <c:pt idx="3">
                        <c:v>3.2005121092527573E-2</c:v>
                      </c:pt>
                      <c:pt idx="4">
                        <c:v>4.701104846198409E-2</c:v>
                      </c:pt>
                      <c:pt idx="5">
                        <c:v>6.3019853338842177E-2</c:v>
                      </c:pt>
                      <c:pt idx="6">
                        <c:v>7.9031221444372746E-2</c:v>
                      </c:pt>
                      <c:pt idx="7">
                        <c:v>9.5045153599545462E-2</c:v>
                      </c:pt>
                      <c:pt idx="8">
                        <c:v>0.11106165062569104</c:v>
                      </c:pt>
                      <c:pt idx="9">
                        <c:v>0.12708071334453497</c:v>
                      </c:pt>
                      <c:pt idx="10">
                        <c:v>0.14310234257823104</c:v>
                      </c:pt>
                      <c:pt idx="11">
                        <c:v>0.15912653914928379</c:v>
                      </c:pt>
                      <c:pt idx="12">
                        <c:v>0.17415155583027489</c:v>
                      </c:pt>
                      <c:pt idx="13">
                        <c:v>0.19018072895963312</c:v>
                      </c:pt>
                      <c:pt idx="14">
                        <c:v>0.20721454111787227</c:v>
                      </c:pt>
                      <c:pt idx="15">
                        <c:v>0.22224678530990857</c:v>
                      </c:pt>
                      <c:pt idx="16">
                        <c:v>0.23828367017940419</c:v>
                      </c:pt>
                      <c:pt idx="17">
                        <c:v>0.25432312727816286</c:v>
                      </c:pt>
                      <c:pt idx="18">
                        <c:v>0.27036515743148232</c:v>
                      </c:pt>
                      <c:pt idx="19">
                        <c:v>0.28540689829064664</c:v>
                      </c:pt>
                      <c:pt idx="20">
                        <c:v>0.3024569402048482</c:v>
                      </c:pt>
                      <c:pt idx="21">
                        <c:v>0.31850669447743296</c:v>
                      </c:pt>
                      <c:pt idx="22">
                        <c:v>0.33355567895021032</c:v>
                      </c:pt>
                      <c:pt idx="23">
                        <c:v>0.35061393292875898</c:v>
                      </c:pt>
                      <c:pt idx="24">
                        <c:v>0.36667141876242748</c:v>
                      </c:pt>
                      <c:pt idx="25">
                        <c:v>0.3817276538287348</c:v>
                      </c:pt>
                      <c:pt idx="26">
                        <c:v>0.39779013692237436</c:v>
                      </c:pt>
                      <c:pt idx="27">
                        <c:v>0.41385520046412372</c:v>
                      </c:pt>
                      <c:pt idx="28">
                        <c:v>0.42992284528323971</c:v>
                      </c:pt>
                      <c:pt idx="29">
                        <c:v>0.44599307220933415</c:v>
                      </c:pt>
                      <c:pt idx="30">
                        <c:v>0.46307051846943964</c:v>
                      </c:pt>
                      <c:pt idx="31">
                        <c:v>0.47814127570305187</c:v>
                      </c:pt>
                      <c:pt idx="32">
                        <c:v>0.49421925393192251</c:v>
                      </c:pt>
                      <c:pt idx="33">
                        <c:v>0.50929470660093801</c:v>
                      </c:pt>
                      <c:pt idx="34">
                        <c:v>0.52638296750990099</c:v>
                      </c:pt>
                      <c:pt idx="35">
                        <c:v>0.54246870452268414</c:v>
                      </c:pt>
                      <c:pt idx="36">
                        <c:v>0.55855702946110108</c:v>
                      </c:pt>
                      <c:pt idx="37">
                        <c:v>0.57464794315801593</c:v>
                      </c:pt>
                      <c:pt idx="38">
                        <c:v>0.59074144644665005</c:v>
                      </c:pt>
                      <c:pt idx="39">
                        <c:v>0.6058314583964034</c:v>
                      </c:pt>
                      <c:pt idx="40">
                        <c:v>0.62293622513412006</c:v>
                      </c:pt>
                      <c:pt idx="41">
                        <c:v>0.63903750220143407</c:v>
                      </c:pt>
                      <c:pt idx="42">
                        <c:v>0.65413480434222093</c:v>
                      </c:pt>
                      <c:pt idx="43">
                        <c:v>0.67024110596754127</c:v>
                      </c:pt>
                      <c:pt idx="44">
                        <c:v>0.68735689431722857</c:v>
                      </c:pt>
                      <c:pt idx="45">
                        <c:v>0.70246149369644661</c:v>
                      </c:pt>
                      <c:pt idx="46">
                        <c:v>0.71857558147252798</c:v>
                      </c:pt>
                      <c:pt idx="47">
                        <c:v>0.73469226630534445</c:v>
                      </c:pt>
                      <c:pt idx="48">
                        <c:v>0.75081154903217195</c:v>
                      </c:pt>
                      <c:pt idx="49">
                        <c:v>0.76693343049064722</c:v>
                      </c:pt>
                      <c:pt idx="50">
                        <c:v>0.7830579115188564</c:v>
                      </c:pt>
                      <c:pt idx="51">
                        <c:v>0.7991849929552467</c:v>
                      </c:pt>
                      <c:pt idx="52">
                        <c:v>0.81531467563871562</c:v>
                      </c:pt>
                      <c:pt idx="53">
                        <c:v>0.83144696040852195</c:v>
                      </c:pt>
                      <c:pt idx="54">
                        <c:v>0.84758184810437531</c:v>
                      </c:pt>
                      <c:pt idx="55">
                        <c:v>0.86371933956635882</c:v>
                      </c:pt>
                      <c:pt idx="56">
                        <c:v>0.87985943563496183</c:v>
                      </c:pt>
                      <c:pt idx="57">
                        <c:v>0.89600213715111432</c:v>
                      </c:pt>
                      <c:pt idx="58">
                        <c:v>0.91214744495610922</c:v>
                      </c:pt>
                      <c:pt idx="59">
                        <c:v>0.92829535989169143</c:v>
                      </c:pt>
                      <c:pt idx="60">
                        <c:v>0.94444588279996888</c:v>
                      </c:pt>
                      <c:pt idx="61">
                        <c:v>0.96059901452350271</c:v>
                      </c:pt>
                      <c:pt idx="62">
                        <c:v>0.97675475590521743</c:v>
                      </c:pt>
                      <c:pt idx="63">
                        <c:v>0.99291310778849062</c:v>
                      </c:pt>
                      <c:pt idx="64">
                        <c:v>1.0090740710170758</c:v>
                      </c:pt>
                      <c:pt idx="65">
                        <c:v>1.0252376464351354</c:v>
                      </c:pt>
                      <c:pt idx="66">
                        <c:v>1.0403933715392908</c:v>
                      </c:pt>
                      <c:pt idx="67">
                        <c:v>1.0575726372184628</c:v>
                      </c:pt>
                      <c:pt idx="68">
                        <c:v>1.0737440542741266</c:v>
                      </c:pt>
                      <c:pt idx="69">
                        <c:v>1.0889071332168943</c:v>
                      </c:pt>
                      <c:pt idx="70">
                        <c:v>1.1060947359424949</c:v>
                      </c:pt>
                      <c:pt idx="71">
                        <c:v>1.1222740022480566</c:v>
                      </c:pt>
                      <c:pt idx="72">
                        <c:v>1.1374444421693497</c:v>
                      </c:pt>
                      <c:pt idx="73">
                        <c:v>1.1546403900371951</c:v>
                      </c:pt>
                      <c:pt idx="74">
                        <c:v>1.170827513216073</c:v>
                      </c:pt>
                      <c:pt idx="75">
                        <c:v>1.1860053212661739</c:v>
                      </c:pt>
                      <c:pt idx="76">
                        <c:v>1.202197522732543</c:v>
                      </c:pt>
                      <c:pt idx="77">
                        <c:v>1.2194046100706022</c:v>
                      </c:pt>
                      <c:pt idx="78">
                        <c:v>1.2345897934102512</c:v>
                      </c:pt>
                      <c:pt idx="79">
                        <c:v>1.250789864320996</c:v>
                      </c:pt>
                      <c:pt idx="80">
                        <c:v>1.2680053157374482</c:v>
                      </c:pt>
                      <c:pt idx="81">
                        <c:v>1.2842108013297797</c:v>
                      </c:pt>
                      <c:pt idx="82">
                        <c:v>1.2994058295457915</c:v>
                      </c:pt>
                      <c:pt idx="83">
                        <c:v>1.3166296531758919</c:v>
                      </c:pt>
                      <c:pt idx="84">
                        <c:v>1.3328430211332656</c:v>
                      </c:pt>
                      <c:pt idx="85">
                        <c:v>1.3490590182499145</c:v>
                      </c:pt>
                      <c:pt idx="86">
                        <c:v>1.3642639041158549</c:v>
                      </c:pt>
                      <c:pt idx="87">
                        <c:v>1.3814989033728051</c:v>
                      </c:pt>
                      <c:pt idx="88">
                        <c:v>1.3977227930859466</c:v>
                      </c:pt>
                      <c:pt idx="89">
                        <c:v>1.4129350805869481</c:v>
                      </c:pt>
                      <c:pt idx="90">
                        <c:v>1.4301784710859644</c:v>
                      </c:pt>
                      <c:pt idx="91">
                        <c:v>1.4464102610822458</c:v>
                      </c:pt>
                      <c:pt idx="92">
                        <c:v>1.4616299574279492</c:v>
                      </c:pt>
                      <c:pt idx="93">
                        <c:v>1.4788817473439368</c:v>
                      </c:pt>
                      <c:pt idx="94">
                        <c:v>1.4951214453212394</c:v>
                      </c:pt>
                      <c:pt idx="95">
                        <c:v>1.5103485577318247</c:v>
                      </c:pt>
                      <c:pt idx="96">
                        <c:v>1.52659336704334</c:v>
                      </c:pt>
                      <c:pt idx="97">
                        <c:v>1.5428408157219169</c:v>
                      </c:pt>
                      <c:pt idx="98">
                        <c:v>1.5590909046253432</c:v>
                      </c:pt>
                      <c:pt idx="99">
                        <c:v>1.5753436346118583</c:v>
                      </c:pt>
                      <c:pt idx="100">
                        <c:v>1.5915990065400762</c:v>
                      </c:pt>
                      <c:pt idx="101">
                        <c:v>1.6078570212690733</c:v>
                      </c:pt>
                      <c:pt idx="102">
                        <c:v>1.624117679658301</c:v>
                      </c:pt>
                      <c:pt idx="103">
                        <c:v>1.6393644486433923</c:v>
                      </c:pt>
                      <c:pt idx="104">
                        <c:v>1.6566469308574843</c:v>
                      </c:pt>
                      <c:pt idx="105">
                        <c:v>1.6729155253884849</c:v>
                      </c:pt>
                      <c:pt idx="106">
                        <c:v>1.6881697368516029</c:v>
                      </c:pt>
                      <c:pt idx="107">
                        <c:v>1.7054606566190451</c:v>
                      </c:pt>
                      <c:pt idx="108">
                        <c:v>1.7217371950421827</c:v>
                      </c:pt>
                      <c:pt idx="109">
                        <c:v>1.736998856252751</c:v>
                      </c:pt>
                      <c:pt idx="110">
                        <c:v>1.7542982218162233</c:v>
                      </c:pt>
                      <c:pt idx="111">
                        <c:v>1.7705827118932205</c:v>
                      </c:pt>
                      <c:pt idx="112">
                        <c:v>1.7858518301313193</c:v>
                      </c:pt>
                      <c:pt idx="113">
                        <c:v>1.8021414597818803</c:v>
                      </c:pt>
                      <c:pt idx="114">
                        <c:v>1.8194520992495804</c:v>
                      </c:pt>
                      <c:pt idx="115">
                        <c:v>1.8347286818059332</c:v>
                      </c:pt>
                      <c:pt idx="116">
                        <c:v>1.8500075984586066</c:v>
                      </c:pt>
                      <c:pt idx="117">
                        <c:v>1.8673265265621255</c:v>
                      </c:pt>
                      <c:pt idx="118">
                        <c:v>1.8836294346294598</c:v>
                      </c:pt>
                      <c:pt idx="119">
                        <c:v>1.8999350009782798</c:v>
                      </c:pt>
                      <c:pt idx="120">
                        <c:v>1.9162432264756459</c:v>
                      </c:pt>
                      <c:pt idx="121">
                        <c:v>1.9325541119890082</c:v>
                      </c:pt>
                      <c:pt idx="122">
                        <c:v>1.9488676583862414</c:v>
                      </c:pt>
                      <c:pt idx="123">
                        <c:v>1.9651838665356778</c:v>
                      </c:pt>
                      <c:pt idx="124">
                        <c:v>1.9815027373060317</c:v>
                      </c:pt>
                      <c:pt idx="125">
                        <c:v>1.9978242715664867</c:v>
                      </c:pt>
                      <c:pt idx="126">
                        <c:v>2.0131281296989818</c:v>
                      </c:pt>
                      <c:pt idx="127">
                        <c:v>2.0304753340364274</c:v>
                      </c:pt>
                      <c:pt idx="128">
                        <c:v>2.0468048639863645</c:v>
                      </c:pt>
                      <c:pt idx="129">
                        <c:v>2.0621162204493535</c:v>
                      </c:pt>
                      <c:pt idx="130">
                        <c:v>2.0794719256705352</c:v>
                      </c:pt>
                      <c:pt idx="131">
                        <c:v>2.0958094591477567</c:v>
                      </c:pt>
                      <c:pt idx="132">
                        <c:v>2.1111283212926342</c:v>
                      </c:pt>
                      <c:pt idx="133">
                        <c:v>2.1284925357332409</c:v>
                      </c:pt>
                      <c:pt idx="134">
                        <c:v>2.1448380805870797</c:v>
                      </c:pt>
                      <c:pt idx="135">
                        <c:v>2.1601644557760902</c:v>
                      </c:pt>
                      <c:pt idx="136">
                        <c:v>2.1765151788210559</c:v>
                      </c:pt>
                      <c:pt idx="137">
                        <c:v>2.1938907518753963</c:v>
                      </c:pt>
                      <c:pt idx="138">
                        <c:v>2.2092246474816108</c:v>
                      </c:pt>
                      <c:pt idx="139">
                        <c:v>2.2255833948470092</c:v>
                      </c:pt>
                      <c:pt idx="140">
                        <c:v>2.2429674966184625</c:v>
                      </c:pt>
                      <c:pt idx="141">
                        <c:v>2.2583089200258111</c:v>
                      </c:pt>
                      <c:pt idx="142">
                        <c:v>2.2746756995916018</c:v>
                      </c:pt>
                      <c:pt idx="143">
                        <c:v>2.2920683384568394</c:v>
                      </c:pt>
                      <c:pt idx="144">
                        <c:v>2.3074172970601325</c:v>
                      </c:pt>
                      <c:pt idx="145">
                        <c:v>2.3237921167178541</c:v>
                      </c:pt>
                      <c:pt idx="146">
                        <c:v>2.3401696181618958</c:v>
                      </c:pt>
                      <c:pt idx="147">
                        <c:v>2.3575736528705691</c:v>
                      </c:pt>
                      <c:pt idx="148">
                        <c:v>2.3729326699236712</c:v>
                      </c:pt>
                      <c:pt idx="149">
                        <c:v>2.3893182219998264</c:v>
                      </c:pt>
                      <c:pt idx="150">
                        <c:v>2.4057064593791462</c:v>
                      </c:pt>
                      <c:pt idx="151">
                        <c:v>2.4220973829419452</c:v>
                      </c:pt>
                      <c:pt idx="152">
                        <c:v>2.4384909935689261</c:v>
                      </c:pt>
                      <c:pt idx="153">
                        <c:v>2.4538624447154258</c:v>
                      </c:pt>
                      <c:pt idx="154">
                        <c:v>2.4712862795405561</c:v>
                      </c:pt>
                      <c:pt idx="155">
                        <c:v>2.4876879566487995</c:v>
                      </c:pt>
                      <c:pt idx="156">
                        <c:v>2.5030669725246217</c:v>
                      </c:pt>
                      <c:pt idx="157">
                        <c:v>2.5204993835224747</c:v>
                      </c:pt>
                      <c:pt idx="158">
                        <c:v>2.5369091350541293</c:v>
                      </c:pt>
                      <c:pt idx="159">
                        <c:v>2.5522957231085894</c:v>
                      </c:pt>
                      <c:pt idx="160">
                        <c:v>2.5697367187258657</c:v>
                      </c:pt>
                      <c:pt idx="161">
                        <c:v>2.5861545526347922</c:v>
                      </c:pt>
                      <c:pt idx="162">
                        <c:v>2.6015487203282031</c:v>
                      </c:pt>
                      <c:pt idx="163">
                        <c:v>2.6179717783385041</c:v>
                      </c:pt>
                      <c:pt idx="164">
                        <c:v>2.6343975339601977</c:v>
                      </c:pt>
                      <c:pt idx="165">
                        <c:v>2.6508259880796117</c:v>
                      </c:pt>
                      <c:pt idx="166">
                        <c:v>2.6672571415835575</c:v>
                      </c:pt>
                      <c:pt idx="167">
                        <c:v>2.6836909953592389</c:v>
                      </c:pt>
                      <c:pt idx="168">
                        <c:v>2.7001275502943418</c:v>
                      </c:pt>
                      <c:pt idx="169">
                        <c:v>2.7165668072769553</c:v>
                      </c:pt>
                      <c:pt idx="170">
                        <c:v>2.7330087671956074</c:v>
                      </c:pt>
                      <c:pt idx="171">
                        <c:v>2.7494534309392988</c:v>
                      </c:pt>
                      <c:pt idx="172">
                        <c:v>2.7659007993974223</c:v>
                      </c:pt>
                      <c:pt idx="173">
                        <c:v>2.7823508734598561</c:v>
                      </c:pt>
                      <c:pt idx="174">
                        <c:v>2.7988036540168713</c:v>
                      </c:pt>
                      <c:pt idx="175">
                        <c:v>2.815259141959225</c:v>
                      </c:pt>
                      <c:pt idx="176">
                        <c:v>2.8306886215534881</c:v>
                      </c:pt>
                      <c:pt idx="177">
                        <c:v>2.848178243565036</c:v>
                      </c:pt>
                      <c:pt idx="178">
                        <c:v>2.8646418590121723</c:v>
                      </c:pt>
                      <c:pt idx="179">
                        <c:v>2.8800789605726433</c:v>
                      </c:pt>
                      <c:pt idx="180">
                        <c:v>2.8975772236573576</c:v>
                      </c:pt>
                      <c:pt idx="181">
                        <c:v>2.9140489746417195</c:v>
                      </c:pt>
                      <c:pt idx="182">
                        <c:v>2.9294937057024284</c:v>
                      </c:pt>
                      <c:pt idx="183">
                        <c:v>2.9470006184030964</c:v>
                      </c:pt>
                      <c:pt idx="184">
                        <c:v>2.963480512969074</c:v>
                      </c:pt>
                      <c:pt idx="185">
                        <c:v>2.9789328810752269</c:v>
                      </c:pt>
                      <c:pt idx="186">
                        <c:v>2.9943876373072076</c:v>
                      </c:pt>
                      <c:pt idx="187">
                        <c:v>3.0119059156144026</c:v>
                      </c:pt>
                      <c:pt idx="188">
                        <c:v>3.0283965108591984</c:v>
                      </c:pt>
                      <c:pt idx="189">
                        <c:v>3.0448898259498236</c:v>
                      </c:pt>
                      <c:pt idx="190">
                        <c:v>3.0613858617836334</c:v>
                      </c:pt>
                      <c:pt idx="191">
                        <c:v>3.0778846192583837</c:v>
                      </c:pt>
                      <c:pt idx="192">
                        <c:v>3.0943860992723184</c:v>
                      </c:pt>
                      <c:pt idx="193">
                        <c:v>3.1119219058869931</c:v>
                      </c:pt>
                      <c:pt idx="194">
                        <c:v>3.1273972305128095</c:v>
                      </c:pt>
                      <c:pt idx="195">
                        <c:v>3.1439068835380461</c:v>
                      </c:pt>
                      <c:pt idx="196">
                        <c:v>3.1593871591178631</c:v>
                      </c:pt>
                      <c:pt idx="197">
                        <c:v>3.1769343688984923</c:v>
                      </c:pt>
                      <c:pt idx="198">
                        <c:v>3.193452203035045</c:v>
                      </c:pt>
                      <c:pt idx="199">
                        <c:v>3.2089401508612938</c:v>
                      </c:pt>
                      <c:pt idx="200">
                        <c:v>3.2264960587275424</c:v>
                      </c:pt>
                      <c:pt idx="201">
                        <c:v>3.2430220820875091</c:v>
                      </c:pt>
                      <c:pt idx="202">
                        <c:v>3.2595508369933803</c:v>
                      </c:pt>
                      <c:pt idx="203">
                        <c:v>3.2750490263192837</c:v>
                      </c:pt>
                      <c:pt idx="204">
                        <c:v>3.2926165450557878</c:v>
                      </c:pt>
                      <c:pt idx="205">
                        <c:v>3.3091535000199297</c:v>
                      </c:pt>
                      <c:pt idx="206">
                        <c:v>3.3246593793635681</c:v>
                      </c:pt>
                      <c:pt idx="207">
                        <c:v>3.3422356163364904</c:v>
                      </c:pt>
                      <c:pt idx="208">
                        <c:v>3.3577466265996945</c:v>
                      </c:pt>
                      <c:pt idx="209">
                        <c:v>3.3742943564957586</c:v>
                      </c:pt>
                      <c:pt idx="210">
                        <c:v>3.3918793203625972</c:v>
                      </c:pt>
                      <c:pt idx="211">
                        <c:v>3.4073980333751441</c:v>
                      </c:pt>
                      <c:pt idx="212">
                        <c:v>3.4239539821723035</c:v>
                      </c:pt>
                      <c:pt idx="213">
                        <c:v>3.4405126724177371</c:v>
                      </c:pt>
                      <c:pt idx="214">
                        <c:v>3.4581092856326552</c:v>
                      </c:pt>
                      <c:pt idx="215">
                        <c:v>3.4736382808861177</c:v>
                      </c:pt>
                      <c:pt idx="216">
                        <c:v>3.4902052009264874</c:v>
                      </c:pt>
                      <c:pt idx="217">
                        <c:v>3.5078105612863721</c:v>
                      </c:pt>
                      <c:pt idx="218">
                        <c:v>3.5233472771666277</c:v>
                      </c:pt>
                      <c:pt idx="219">
                        <c:v>3.5399224351865559</c:v>
                      </c:pt>
                      <c:pt idx="220">
                        <c:v>3.5575365513920119</c:v>
                      </c:pt>
                      <c:pt idx="221">
                        <c:v>3.573080995579895</c:v>
                      </c:pt>
                      <c:pt idx="222">
                        <c:v>3.5896643997761815</c:v>
                      </c:pt>
                      <c:pt idx="223">
                        <c:v>3.6072872805408043</c:v>
                      </c:pt>
                      <c:pt idx="224">
                        <c:v>3.6228394607286045</c:v>
                      </c:pt>
                      <c:pt idx="225">
                        <c:v>3.6394311193103386</c:v>
                      </c:pt>
                      <c:pt idx="226">
                        <c:v>3.6560255311802403</c:v>
                      </c:pt>
                      <c:pt idx="227">
                        <c:v>3.6726226972522329</c:v>
                      </c:pt>
                      <c:pt idx="228">
                        <c:v>3.6892226184407311</c:v>
                      </c:pt>
                      <c:pt idx="229">
                        <c:v>3.7058252956605577</c:v>
                      </c:pt>
                      <c:pt idx="230">
                        <c:v>3.7234686610225838</c:v>
                      </c:pt>
                      <c:pt idx="231">
                        <c:v>3.7390389218559061</c:v>
                      </c:pt>
                      <c:pt idx="232">
                        <c:v>3.7556498726634011</c:v>
                      </c:pt>
                      <c:pt idx="233">
                        <c:v>3.77330203172404</c:v>
                      </c:pt>
                      <c:pt idx="234">
                        <c:v>3.7888800542813619</c:v>
                      </c:pt>
                      <c:pt idx="235">
                        <c:v>3.8054992869265529</c:v>
                      </c:pt>
                      <c:pt idx="236">
                        <c:v>3.8221212820197739</c:v>
                      </c:pt>
                      <c:pt idx="237">
                        <c:v>3.8387460404795481</c:v>
                      </c:pt>
                      <c:pt idx="238">
                        <c:v>3.8553735632248114</c:v>
                      </c:pt>
                      <c:pt idx="239">
                        <c:v>3.8720038511750046</c:v>
                      </c:pt>
                      <c:pt idx="240">
                        <c:v>3.8886369052499794</c:v>
                      </c:pt>
                      <c:pt idx="241">
                        <c:v>3.9052727263700953</c:v>
                      </c:pt>
                      <c:pt idx="242">
                        <c:v>3.9219113154561351</c:v>
                      </c:pt>
                      <c:pt idx="243">
                        <c:v>3.9385526734293408</c:v>
                      </c:pt>
                      <c:pt idx="244">
                        <c:v>3.9551968012114496</c:v>
                      </c:pt>
                      <c:pt idx="245">
                        <c:v>3.971843699724614</c:v>
                      </c:pt>
                      <c:pt idx="246">
                        <c:v>3.9874526842878004</c:v>
                      </c:pt>
                      <c:pt idx="247">
                        <c:v>4.0051458126351562</c:v>
                      </c:pt>
                      <c:pt idx="248">
                        <c:v>4.0218010288791888</c:v>
                      </c:pt>
                      <c:pt idx="249">
                        <c:v>4.0374178138313583</c:v>
                      </c:pt>
                      <c:pt idx="250">
                        <c:v>4.0551197855648429</c:v>
                      </c:pt>
                      <c:pt idx="251">
                        <c:v>4.0717833278559006</c:v>
                      </c:pt>
                      <c:pt idx="252">
                        <c:v>4.0874079209972392</c:v>
                      </c:pt>
                      <c:pt idx="253">
                        <c:v>4.1051187449614819</c:v>
                      </c:pt>
                      <c:pt idx="254">
                        <c:v>4.1217906216282048</c:v>
                      </c:pt>
                      <c:pt idx="255">
                        <c:v>4.1374230307706057</c:v>
                      </c:pt>
                      <c:pt idx="256">
                        <c:v>4.1551427158235112</c:v>
                      </c:pt>
                      <c:pt idx="257">
                        <c:v>4.171822935207075</c:v>
                      </c:pt>
                      <c:pt idx="258">
                        <c:v>4.1874631681741583</c:v>
                      </c:pt>
                      <c:pt idx="259">
                        <c:v>4.20414878000126</c:v>
                      </c:pt>
                      <c:pt idx="260">
                        <c:v>4.2218802936410089</c:v>
                      </c:pt>
                      <c:pt idx="261">
                        <c:v>4.2375283582681478</c:v>
                      </c:pt>
                      <c:pt idx="262">
                        <c:v>4.254222326567505</c:v>
                      </c:pt>
                      <c:pt idx="263">
                        <c:v>4.2719627220161396</c:v>
                      </c:pt>
                      <c:pt idx="264">
                        <c:v>4.2886624402472107</c:v>
                      </c:pt>
                      <c:pt idx="265">
                        <c:v>4.304320959296474</c:v>
                      </c:pt>
                      <c:pt idx="266">
                        <c:v>4.3220702454563433</c:v>
                      </c:pt>
                      <c:pt idx="267">
                        <c:v>4.3387783342987092</c:v>
                      </c:pt>
                      <c:pt idx="268">
                        <c:v>4.3544447033364051</c:v>
                      </c:pt>
                      <c:pt idx="269">
                        <c:v>4.3711582026597586</c:v>
                      </c:pt>
                      <c:pt idx="270">
                        <c:v>4.3889193569725222</c:v>
                      </c:pt>
                      <c:pt idx="271">
                        <c:v>4.4045935838733712</c:v>
                      </c:pt>
                      <c:pt idx="272">
                        <c:v>4.4213154676325415</c:v>
                      </c:pt>
                      <c:pt idx="273">
                        <c:v>4.4390855334808119</c:v>
                      </c:pt>
                      <c:pt idx="274">
                        <c:v>4.4558131864210129</c:v>
                      </c:pt>
                      <c:pt idx="275">
                        <c:v>4.4714979027428017</c:v>
                      </c:pt>
                      <c:pt idx="276">
                        <c:v>4.4892768890736683</c:v>
                      </c:pt>
                      <c:pt idx="277">
                        <c:v>4.5060129406597653</c:v>
                      </c:pt>
                      <c:pt idx="278">
                        <c:v>4.5217055332651857</c:v>
                      </c:pt>
                      <c:pt idx="279">
                        <c:v>4.5384470134604076</c:v>
                      </c:pt>
                      <c:pt idx="280">
                        <c:v>4.5562379077090718</c:v>
                      </c:pt>
                      <c:pt idx="281">
                        <c:v>4.5719383845124666</c:v>
                      </c:pt>
                      <c:pt idx="282">
                        <c:v>4.5886882772476332</c:v>
                      </c:pt>
                      <c:pt idx="283">
                        <c:v>4.6064881129079014</c:v>
                      </c:pt>
                      <c:pt idx="284">
                        <c:v>4.6221964818355472</c:v>
                      </c:pt>
                      <c:pt idx="285">
                        <c:v>4.638954795569445</c:v>
                      </c:pt>
                      <c:pt idx="286">
                        <c:v>4.6567635816334736</c:v>
                      </c:pt>
                      <c:pt idx="287">
                        <c:v>4.6735276897174156</c:v>
                      </c:pt>
                      <c:pt idx="288">
                        <c:v>4.6892465938277876</c:v>
                      </c:pt>
                      <c:pt idx="289">
                        <c:v>4.7060161487402077</c:v>
                      </c:pt>
                      <c:pt idx="290">
                        <c:v>4.7238368826871238</c:v>
                      </c:pt>
                      <c:pt idx="291">
                        <c:v>4.7395636974629003</c:v>
                      </c:pt>
                      <c:pt idx="292">
                        <c:v>4.7563416931609588</c:v>
                      </c:pt>
                      <c:pt idx="293">
                        <c:v>4.7741713985460912</c:v>
                      </c:pt>
                      <c:pt idx="294">
                        <c:v>4.7909552022149935</c:v>
                      </c:pt>
                      <c:pt idx="295">
                        <c:v>4.8077418233174196</c:v>
                      </c:pt>
                      <c:pt idx="296">
                        <c:v>4.8245312627994537</c:v>
                      </c:pt>
                      <c:pt idx="297">
                        <c:v>4.841323521607614</c:v>
                      </c:pt>
                      <c:pt idx="298">
                        <c:v>4.8581186006889387</c:v>
                      </c:pt>
                      <c:pt idx="299">
                        <c:v>4.8738665495511473</c:v>
                      </c:pt>
                      <c:pt idx="300">
                        <c:v>4.8917172234614865</c:v>
                      </c:pt>
                      <c:pt idx="301">
                        <c:v>4.9074704647234464</c:v>
                      </c:pt>
                      <c:pt idx="302">
                        <c:v>4.9242766578451596</c:v>
                      </c:pt>
                      <c:pt idx="303">
                        <c:v>4.9421363333718231</c:v>
                      </c:pt>
                      <c:pt idx="304">
                        <c:v>4.9578975199065685</c:v>
                      </c:pt>
                      <c:pt idx="305">
                        <c:v>4.9747121907464527</c:v>
                      </c:pt>
                      <c:pt idx="306">
                        <c:v>4.9925808769725677</c:v>
                      </c:pt>
                      <c:pt idx="307">
                        <c:v>5.0083500167986674</c:v>
                      </c:pt>
                      <c:pt idx="308">
                        <c:v>5.025173173914065</c:v>
                      </c:pt>
                      <c:pt idx="309">
                        <c:v>5.0419991616918294</c:v>
                      </c:pt>
                      <c:pt idx="310">
                        <c:v>5.0588279810846819</c:v>
                      </c:pt>
                      <c:pt idx="311">
                        <c:v>5.0756596330458628</c:v>
                      </c:pt>
                      <c:pt idx="312">
                        <c:v>5.0924941185290447</c:v>
                      </c:pt>
                      <c:pt idx="313">
                        <c:v>5.1103838651211424</c:v>
                      </c:pt>
                      <c:pt idx="314">
                        <c:v>5.1261715938786532</c:v>
                      </c:pt>
                      <c:pt idx="315">
                        <c:v>5.1430145856548828</c:v>
                      </c:pt>
                      <c:pt idx="316">
                        <c:v>5.1609133733230239</c:v>
                      </c:pt>
                      <c:pt idx="317">
                        <c:v>5.1767090821882995</c:v>
                      </c:pt>
                      <c:pt idx="318">
                        <c:v>5.1935605888581966</c:v>
                      </c:pt>
                      <c:pt idx="319">
                        <c:v>5.2104149357394789</c:v>
                      </c:pt>
                      <c:pt idx="320">
                        <c:v>5.2272721237897271</c:v>
                      </c:pt>
                      <c:pt idx="321">
                        <c:v>5.2441321539669632</c:v>
                      </c:pt>
                      <c:pt idx="322">
                        <c:v>5.2609950272297388</c:v>
                      </c:pt>
                      <c:pt idx="323">
                        <c:v>5.2778607445370431</c:v>
                      </c:pt>
                      <c:pt idx="324">
                        <c:v>5.2947293068484003</c:v>
                      </c:pt>
                      <c:pt idx="325">
                        <c:v>5.311600715123781</c:v>
                      </c:pt>
                      <c:pt idx="326">
                        <c:v>5.3274202459494875</c:v>
                      </c:pt>
                      <c:pt idx="327">
                        <c:v>5.3453520734089723</c:v>
                      </c:pt>
                      <c:pt idx="328">
                        <c:v>5.362232025341183</c:v>
                      </c:pt>
                      <c:pt idx="329">
                        <c:v>5.3791148270822315</c:v>
                      </c:pt>
                      <c:pt idx="330">
                        <c:v>5.3970559275530281</c:v>
                      </c:pt>
                      <c:pt idx="331">
                        <c:v>5.4128889838409506</c:v>
                      </c:pt>
                      <c:pt idx="332">
                        <c:v>5.4297803407849203</c:v>
                      </c:pt>
                      <c:pt idx="333">
                        <c:v>5.447730534325645</c:v>
                      </c:pt>
                      <c:pt idx="334">
                        <c:v>5.4635716166215227</c:v>
                      </c:pt>
                      <c:pt idx="335">
                        <c:v>5.4804715374433597</c:v>
                      </c:pt>
                      <c:pt idx="336">
                        <c:v>5.4984308332759504</c:v>
                      </c:pt>
                      <c:pt idx="337">
                        <c:v>5.5142799497208861</c:v>
                      </c:pt>
                      <c:pt idx="338">
                        <c:v>5.5311884431087392</c:v>
                      </c:pt>
                      <c:pt idx="339">
                        <c:v>5.5480997959515657</c:v>
                      </c:pt>
                      <c:pt idx="340">
                        <c:v>5.5650140092166964</c:v>
                      </c:pt>
                      <c:pt idx="341">
                        <c:v>5.5819310838719067</c:v>
                      </c:pt>
                      <c:pt idx="342">
                        <c:v>5.5988510208855136</c:v>
                      </c:pt>
                      <c:pt idx="343">
                        <c:v>5.6157738212262842</c:v>
                      </c:pt>
                      <c:pt idx="344">
                        <c:v>5.6326994858634842</c:v>
                      </c:pt>
                      <c:pt idx="345">
                        <c:v>5.6496280157669014</c:v>
                      </c:pt>
                      <c:pt idx="346">
                        <c:v>5.667617719355686</c:v>
                      </c:pt>
                      <c:pt idx="347">
                        <c:v>5.6834936752538727</c:v>
                      </c:pt>
                      <c:pt idx="348">
                        <c:v>5.7004308067794236</c:v>
                      </c:pt>
                      <c:pt idx="349">
                        <c:v>5.7163119733374312</c:v>
                      </c:pt>
                      <c:pt idx="350">
                        <c:v>5.7343136782533879</c:v>
                      </c:pt>
                      <c:pt idx="351">
                        <c:v>5.751259420146738</c:v>
                      </c:pt>
                      <c:pt idx="352">
                        <c:v>5.7682080341084827</c:v>
                      </c:pt>
                      <c:pt idx="353">
                        <c:v>5.786219084466274</c:v>
                      </c:pt>
                      <c:pt idx="354">
                        <c:v>5.8021138821324714</c:v>
                      </c:pt>
                      <c:pt idx="355">
                        <c:v>5.8190711181436354</c:v>
                      </c:pt>
                      <c:pt idx="356">
                        <c:v>5.8370913326329505</c:v>
                      </c:pt>
                      <c:pt idx="357">
                        <c:v>5.8540545013935494</c:v>
                      </c:pt>
                      <c:pt idx="358">
                        <c:v>5.8699600858777812</c:v>
                      </c:pt>
                      <c:pt idx="359">
                        <c:v>5.8869288316100201</c:v>
                      </c:pt>
                      <c:pt idx="360">
                        <c:v>5.9049612794575985</c:v>
                      </c:pt>
                      <c:pt idx="361">
                        <c:v>5.9208749636682168</c:v>
                      </c:pt>
                      <c:pt idx="362">
                        <c:v>5.937852351950025</c:v>
                      </c:pt>
                      <c:pt idx="363">
                        <c:v>5.9558939857219606</c:v>
                      </c:pt>
                      <c:pt idx="364">
                        <c:v>5.9718157779125196</c:v>
                      </c:pt>
                      <c:pt idx="365">
                        <c:v>5.9888018175520701</c:v>
                      </c:pt>
                      <c:pt idx="366">
                        <c:v>6.0068526466119518</c:v>
                      </c:pt>
                      <c:pt idx="367">
                        <c:v>6.0227825550486624</c:v>
                      </c:pt>
                      <c:pt idx="368">
                        <c:v>6.0397772548675777</c:v>
                      </c:pt>
                      <c:pt idx="369">
                        <c:v>6.0567748433756323</c:v>
                      </c:pt>
                      <c:pt idx="370">
                        <c:v>6.0737753215550301</c:v>
                      </c:pt>
                      <c:pt idx="371">
                        <c:v>6.0907786903884311</c:v>
                      </c:pt>
                      <c:pt idx="372">
                        <c:v>6.1077849508590445</c:v>
                      </c:pt>
                      <c:pt idx="373">
                        <c:v>6.1247941039505305</c:v>
                      </c:pt>
                      <c:pt idx="374">
                        <c:v>6.1418061506471027</c:v>
                      </c:pt>
                      <c:pt idx="375">
                        <c:v>6.1588210919334268</c:v>
                      </c:pt>
                      <c:pt idx="376">
                        <c:v>6.1769026397631803</c:v>
                      </c:pt>
                      <c:pt idx="377">
                        <c:v>6.1928596622166658</c:v>
                      </c:pt>
                      <c:pt idx="378">
                        <c:v>6.2098832931854542</c:v>
                      </c:pt>
                      <c:pt idx="379">
                        <c:v>6.2279740770446059</c:v>
                      </c:pt>
                      <c:pt idx="380">
                        <c:v>6.2450036873205628</c:v>
                      </c:pt>
                      <c:pt idx="381">
                        <c:v>6.2609715812425124</c:v>
                      </c:pt>
                      <c:pt idx="382">
                        <c:v>6.2780068122707871</c:v>
                      </c:pt>
                      <c:pt idx="383">
                        <c:v>6.296109925523254</c:v>
                      </c:pt>
                      <c:pt idx="384">
                        <c:v>6.3120859827728193</c:v>
                      </c:pt>
                      <c:pt idx="385">
                        <c:v>6.3291299242255352</c:v>
                      </c:pt>
                      <c:pt idx="386">
                        <c:v>6.3472422955573542</c:v>
                      </c:pt>
                      <c:pt idx="387">
                        <c:v>6.3632265244855422</c:v>
                      </c:pt>
                      <c:pt idx="388">
                        <c:v>6.3802791852748442</c:v>
                      </c:pt>
                      <c:pt idx="389">
                        <c:v>6.3984008241601735</c:v>
                      </c:pt>
                      <c:pt idx="390">
                        <c:v>6.4143932331308147</c:v>
                      </c:pt>
                      <c:pt idx="391">
                        <c:v>6.4314546221825282</c:v>
                      </c:pt>
                      <c:pt idx="392">
                        <c:v>6.4485189226409503</c:v>
                      </c:pt>
                      <c:pt idx="393">
                        <c:v>6.4655861354998612</c:v>
                      </c:pt>
                      <c:pt idx="394">
                        <c:v>6.4826562617535517</c:v>
                      </c:pt>
                      <c:pt idx="395">
                        <c:v>6.4997293023968519</c:v>
                      </c:pt>
                      <c:pt idx="396">
                        <c:v>6.5168052584250624</c:v>
                      </c:pt>
                      <c:pt idx="397">
                        <c:v>6.5338841308340339</c:v>
                      </c:pt>
                      <c:pt idx="398">
                        <c:v>6.550965920620083</c:v>
                      </c:pt>
                      <c:pt idx="399">
                        <c:v>6.5669827490019843</c:v>
                      </c:pt>
                      <c:pt idx="400">
                        <c:v>6.5851382563113887</c:v>
                      </c:pt>
                      <c:pt idx="401">
                        <c:v>6.6022288042118555</c:v>
                      </c:pt>
                      <c:pt idx="402">
                        <c:v>6.6182538460447988</c:v>
                      </c:pt>
                      <c:pt idx="403">
                        <c:v>6.6374872866460404</c:v>
                      </c:pt>
                      <c:pt idx="404">
                        <c:v>6.6535179801147439</c:v>
                      </c:pt>
                      <c:pt idx="405">
                        <c:v>6.6706202194808828</c:v>
                      </c:pt>
                      <c:pt idx="406">
                        <c:v>6.6887945541631728</c:v>
                      </c:pt>
                      <c:pt idx="407">
                        <c:v>6.7048334753127934</c:v>
                      </c:pt>
                      <c:pt idx="408">
                        <c:v>6.7219444937809767</c:v>
                      </c:pt>
                      <c:pt idx="409">
                        <c:v>6.7401281595511255</c:v>
                      </c:pt>
                      <c:pt idx="410">
                        <c:v>6.7561753168316541</c:v>
                      </c:pt>
                      <c:pt idx="411">
                        <c:v>6.7732951234196594</c:v>
                      </c:pt>
                      <c:pt idx="412">
                        <c:v>6.7904178613872812</c:v>
                      </c:pt>
                      <c:pt idx="413">
                        <c:v>6.8075435317385828</c:v>
                      </c:pt>
                      <c:pt idx="414">
                        <c:v>6.8246721354780906</c:v>
                      </c:pt>
                      <c:pt idx="415">
                        <c:v>6.8418036736108991</c:v>
                      </c:pt>
                      <c:pt idx="416">
                        <c:v>6.8600091492256876</c:v>
                      </c:pt>
                      <c:pt idx="417">
                        <c:v>6.8760755570792309</c:v>
                      </c:pt>
                      <c:pt idx="418">
                        <c:v>6.8932159044274872</c:v>
                      </c:pt>
                      <c:pt idx="419">
                        <c:v>6.9092876487284851</c:v>
                      </c:pt>
                      <c:pt idx="420">
                        <c:v>6.9275054153878362</c:v>
                      </c:pt>
                      <c:pt idx="421">
                        <c:v>6.9446545810157829</c:v>
                      </c:pt>
                      <c:pt idx="422">
                        <c:v>6.9618066880869858</c:v>
                      </c:pt>
                      <c:pt idx="423">
                        <c:v>6.980034025927548</c:v>
                      </c:pt>
                      <c:pt idx="424">
                        <c:v>6.9961197305965213</c:v>
                      </c:pt>
                      <c:pt idx="425">
                        <c:v>7.0132806680548372</c:v>
                      </c:pt>
                      <c:pt idx="426">
                        <c:v>7.0315173915025602</c:v>
                      </c:pt>
                      <c:pt idx="427">
                        <c:v>7.0486844051281246</c:v>
                      </c:pt>
                      <c:pt idx="428">
                        <c:v>7.0647811573748411</c:v>
                      </c:pt>
                      <c:pt idx="429">
                        <c:v>7.0830272761003652</c:v>
                      </c:pt>
                      <c:pt idx="430">
                        <c:v>7.1002031354723076</c:v>
                      </c:pt>
                      <c:pt idx="431">
                        <c:v>7.1163081833659509</c:v>
                      </c:pt>
                      <c:pt idx="432">
                        <c:v>7.1334897604622149</c:v>
                      </c:pt>
                      <c:pt idx="433">
                        <c:v>7.151748421293874</c:v>
                      </c:pt>
                      <c:pt idx="434">
                        <c:v>7.1678617733893653</c:v>
                      </c:pt>
                      <c:pt idx="435">
                        <c:v>7.1850522112506674</c:v>
                      </c:pt>
                      <c:pt idx="436">
                        <c:v>7.2033202899831617</c:v>
                      </c:pt>
                      <c:pt idx="437">
                        <c:v>7.220516824923763</c:v>
                      </c:pt>
                      <c:pt idx="438">
                        <c:v>7.2377163175811239</c:v>
                      </c:pt>
                      <c:pt idx="439">
                        <c:v>7.2549187689728676</c:v>
                      </c:pt>
                      <c:pt idx="440">
                        <c:v>7.272124180117097</c:v>
                      </c:pt>
                      <c:pt idx="441">
                        <c:v>7.2893325520324836</c:v>
                      </c:pt>
                      <c:pt idx="442">
                        <c:v>7.3054680905910887</c:v>
                      </c:pt>
                      <c:pt idx="443">
                        <c:v>7.3237581822539175</c:v>
                      </c:pt>
                      <c:pt idx="444">
                        <c:v>7.340975442599909</c:v>
                      </c:pt>
                      <c:pt idx="445">
                        <c:v>7.3571193168418896</c:v>
                      </c:pt>
                      <c:pt idx="446">
                        <c:v>7.3754188588661851</c:v>
                      </c:pt>
                      <c:pt idx="447">
                        <c:v>7.392645016829591</c:v>
                      </c:pt>
                      <c:pt idx="448">
                        <c:v>7.4087972353719183</c:v>
                      </c:pt>
                      <c:pt idx="449">
                        <c:v>7.4271062375285997</c:v>
                      </c:pt>
                      <c:pt idx="450">
                        <c:v>7.4443413023104812</c:v>
                      </c:pt>
                      <c:pt idx="451">
                        <c:v>7.4615793380789883</c:v>
                      </c:pt>
                      <c:pt idx="452">
                        <c:v>7.477742695782343</c:v>
                      </c:pt>
                      <c:pt idx="453">
                        <c:v>7.4960643266742881</c:v>
                      </c:pt>
                      <c:pt idx="454">
                        <c:v>7.5133112815515819</c:v>
                      </c:pt>
                      <c:pt idx="455">
                        <c:v>7.5305612115165221</c:v>
                      </c:pt>
                      <c:pt idx="456">
                        <c:v>7.5478141175956717</c:v>
                      </c:pt>
                      <c:pt idx="457">
                        <c:v>7.5650700008161671</c:v>
                      </c:pt>
                      <c:pt idx="458">
                        <c:v>7.5812500960982909</c:v>
                      </c:pt>
                      <c:pt idx="459">
                        <c:v>7.5995907027922387</c:v>
                      </c:pt>
                      <c:pt idx="460">
                        <c:v>7.6168555236046975</c:v>
                      </c:pt>
                      <c:pt idx="461">
                        <c:v>7.6341233256722596</c:v>
                      </c:pt>
                      <c:pt idx="462">
                        <c:v>7.6503145986115335</c:v>
                      </c:pt>
                      <c:pt idx="463">
                        <c:v>7.6686678776922728</c:v>
                      </c:pt>
                      <c:pt idx="464">
                        <c:v>7.6859446297058698</c:v>
                      </c:pt>
                      <c:pt idx="465">
                        <c:v>7.7021442960281812</c:v>
                      </c:pt>
                      <c:pt idx="466">
                        <c:v>7.7205070908971507</c:v>
                      </c:pt>
                      <c:pt idx="467">
                        <c:v>7.7377928021391646</c:v>
                      </c:pt>
                      <c:pt idx="468">
                        <c:v>7.7550815018559094</c:v>
                      </c:pt>
                      <c:pt idx="469">
                        <c:v>7.7723731910808755</c:v>
                      </c:pt>
                      <c:pt idx="470">
                        <c:v>7.7896678708481382</c:v>
                      </c:pt>
                      <c:pt idx="471">
                        <c:v>7.8069655421922626</c:v>
                      </c:pt>
                      <c:pt idx="472">
                        <c:v>7.8242662061483976</c:v>
                      </c:pt>
                      <c:pt idx="473">
                        <c:v>7.8426514417745352</c:v>
                      </c:pt>
                      <c:pt idx="474">
                        <c:v>7.8588765160398424</c:v>
                      </c:pt>
                      <c:pt idx="475">
                        <c:v>7.8761861640481019</c:v>
                      </c:pt>
                      <c:pt idx="476">
                        <c:v>7.8945809486375325</c:v>
                      </c:pt>
                      <c:pt idx="477">
                        <c:v>7.9108144513760585</c:v>
                      </c:pt>
                      <c:pt idx="478">
                        <c:v>7.9281330927719242</c:v>
                      </c:pt>
                      <c:pt idx="479">
                        <c:v>7.9465374362489225</c:v>
                      </c:pt>
                      <c:pt idx="480">
                        <c:v>7.9627793762219445</c:v>
                      </c:pt>
                      <c:pt idx="481">
                        <c:v>7.9801070203554829</c:v>
                      </c:pt>
                      <c:pt idx="482">
                        <c:v>7.9974376674819005</c:v>
                      </c:pt>
                      <c:pt idx="483">
                        <c:v>8.0147713186422305</c:v>
                      </c:pt>
                      <c:pt idx="484">
                        <c:v>8.0321079748780964</c:v>
                      </c:pt>
                      <c:pt idx="485">
                        <c:v>8.0494476372316104</c:v>
                      </c:pt>
                      <c:pt idx="486">
                        <c:v>8.0678743234610248</c:v>
                      </c:pt>
                      <c:pt idx="487">
                        <c:v>8.0841359844629217</c:v>
                      </c:pt>
                      <c:pt idx="488">
                        <c:v>8.101484671427686</c:v>
                      </c:pt>
                      <c:pt idx="489">
                        <c:v>8.1199209497375708</c:v>
                      </c:pt>
                      <c:pt idx="490">
                        <c:v>8.1361910772770258</c:v>
                      </c:pt>
                      <c:pt idx="491">
                        <c:v>8.1535487982518546</c:v>
                      </c:pt>
                      <c:pt idx="492">
                        <c:v>8.1709095326545143</c:v>
                      </c:pt>
                      <c:pt idx="493">
                        <c:v>8.1893586159501925</c:v>
                      </c:pt>
                      <c:pt idx="494">
                        <c:v>8.2067255688534271</c:v>
                      </c:pt>
                      <c:pt idx="495">
                        <c:v>8.2230098268971936</c:v>
                      </c:pt>
                      <c:pt idx="496">
                        <c:v>8.2414685256113493</c:v>
                      </c:pt>
                      <c:pt idx="497">
                        <c:v>8.2588445315629038</c:v>
                      </c:pt>
                      <c:pt idx="498">
                        <c:v>8.2762235572950225</c:v>
                      </c:pt>
                      <c:pt idx="499">
                        <c:v>8.2946920820926238</c:v>
                      </c:pt>
                      <c:pt idx="500">
                        <c:v>8.3109906723006528</c:v>
                      </c:pt>
                      <c:pt idx="501">
                        <c:v>8.328378763675417</c:v>
                      </c:pt>
                      <c:pt idx="502">
                        <c:v>8.3468569241727621</c:v>
                      </c:pt>
                      <c:pt idx="503">
                        <c:v>8.3631640194260388</c:v>
                      </c:pt>
                      <c:pt idx="504">
                        <c:v>8.3805611859064282</c:v>
                      </c:pt>
                      <c:pt idx="505">
                        <c:v>8.397961379527489</c:v>
                      </c:pt>
                      <c:pt idx="506">
                        <c:v>8.4153646013428496</c:v>
                      </c:pt>
                      <c:pt idx="507">
                        <c:v>8.4327708524066871</c:v>
                      </c:pt>
                      <c:pt idx="508">
                        <c:v>8.4501801337737561</c:v>
                      </c:pt>
                      <c:pt idx="509">
                        <c:v>8.4675924464993599</c:v>
                      </c:pt>
                      <c:pt idx="510">
                        <c:v>8.4850077916393296</c:v>
                      </c:pt>
                      <c:pt idx="511">
                        <c:v>8.5024261702500485</c:v>
                      </c:pt>
                      <c:pt idx="512">
                        <c:v>8.5187586561451525</c:v>
                      </c:pt>
                      <c:pt idx="513">
                        <c:v>8.5372720321121172</c:v>
                      </c:pt>
                      <c:pt idx="514">
                        <c:v>8.5546995174790208</c:v>
                      </c:pt>
                      <c:pt idx="515">
                        <c:v>8.5721300405477781</c:v>
                      </c:pt>
                      <c:pt idx="516">
                        <c:v>8.5895636023775701</c:v>
                      </c:pt>
                      <c:pt idx="517">
                        <c:v>8.6070002040280986</c:v>
                      </c:pt>
                      <c:pt idx="518">
                        <c:v>8.624439846559623</c:v>
                      </c:pt>
                      <c:pt idx="519">
                        <c:v>8.6418825310329872</c:v>
                      </c:pt>
                      <c:pt idx="520">
                        <c:v>8.659328258509543</c:v>
                      </c:pt>
                      <c:pt idx="521">
                        <c:v>8.6767770300512499</c:v>
                      </c:pt>
                      <c:pt idx="522">
                        <c:v>8.6953196863944306</c:v>
                      </c:pt>
                      <c:pt idx="523">
                        <c:v>8.7116837095805835</c:v>
                      </c:pt>
                      <c:pt idx="524">
                        <c:v>8.7291416196948681</c:v>
                      </c:pt>
                      <c:pt idx="525">
                        <c:v>8.7466025781275789</c:v>
                      </c:pt>
                      <c:pt idx="526">
                        <c:v>8.7651581877053069</c:v>
                      </c:pt>
                      <c:pt idx="527">
                        <c:v>8.7815336442077463</c:v>
                      </c:pt>
                      <c:pt idx="528">
                        <c:v>8.7990037539863106</c:v>
                      </c:pt>
                      <c:pt idx="529">
                        <c:v>8.8164769163455183</c:v>
                      </c:pt>
                      <c:pt idx="530">
                        <c:v>8.8339531323523417</c:v>
                      </c:pt>
                      <c:pt idx="531">
                        <c:v>8.8514324030742806</c:v>
                      </c:pt>
                      <c:pt idx="532">
                        <c:v>8.8700074764719012</c:v>
                      </c:pt>
                      <c:pt idx="533">
                        <c:v>8.8864001129363235</c:v>
                      </c:pt>
                      <c:pt idx="534">
                        <c:v>8.9038885542142747</c:v>
                      </c:pt>
                      <c:pt idx="535">
                        <c:v>8.921380054482988</c:v>
                      </c:pt>
                      <c:pt idx="536">
                        <c:v>8.9388746148127609</c:v>
                      </c:pt>
                      <c:pt idx="537">
                        <c:v>8.9563722362744986</c:v>
                      </c:pt>
                      <c:pt idx="538">
                        <c:v>8.9738729199396108</c:v>
                      </c:pt>
                      <c:pt idx="539">
                        <c:v>8.9913766668801269</c:v>
                      </c:pt>
                      <c:pt idx="540">
                        <c:v>9.0088834781685829</c:v>
                      </c:pt>
                      <c:pt idx="541">
                        <c:v>9.0263933548781328</c:v>
                      </c:pt>
                      <c:pt idx="542">
                        <c:v>9.0428116492731387</c:v>
                      </c:pt>
                      <c:pt idx="543">
                        <c:v>9.0614223088557857</c:v>
                      </c:pt>
                      <c:pt idx="544">
                        <c:v>9.0789413882729786</c:v>
                      </c:pt>
                      <c:pt idx="545">
                        <c:v>9.0953683131348306</c:v>
                      </c:pt>
                      <c:pt idx="546">
                        <c:v>9.1139887573409926</c:v>
                      </c:pt>
                      <c:pt idx="547">
                        <c:v>9.1315170491442803</c:v>
                      </c:pt>
                      <c:pt idx="548">
                        <c:v>9.1490484138963595</c:v>
                      </c:pt>
                      <c:pt idx="549">
                        <c:v>9.1676788571904098</c:v>
                      </c:pt>
                      <c:pt idx="550">
                        <c:v>9.1841203665580018</c:v>
                      </c:pt>
                      <c:pt idx="551">
                        <c:v>9.2016609566245773</c:v>
                      </c:pt>
                      <c:pt idx="552">
                        <c:v>9.2203012053613858</c:v>
                      </c:pt>
                      <c:pt idx="553">
                        <c:v>9.2367513696259653</c:v>
                      </c:pt>
                      <c:pt idx="554">
                        <c:v>9.2543011947211831</c:v>
                      </c:pt>
                      <c:pt idx="555">
                        <c:v>9.2718541003206543</c:v>
                      </c:pt>
                      <c:pt idx="556">
                        <c:v>9.2894100875059902</c:v>
                      </c:pt>
                      <c:pt idx="557">
                        <c:v>9.3069691573593758</c:v>
                      </c:pt>
                      <c:pt idx="558">
                        <c:v>9.3245313109635877</c:v>
                      </c:pt>
                      <c:pt idx="559">
                        <c:v>9.3420965494019761</c:v>
                      </c:pt>
                      <c:pt idx="560">
                        <c:v>9.3596648737584349</c:v>
                      </c:pt>
                      <c:pt idx="561">
                        <c:v>9.3772362851174318</c:v>
                      </c:pt>
                      <c:pt idx="562">
                        <c:v>9.3937122878567649</c:v>
                      </c:pt>
                      <c:pt idx="563">
                        <c:v>9.4123883731838589</c:v>
                      </c:pt>
                      <c:pt idx="564">
                        <c:v>9.4299690520631074</c:v>
                      </c:pt>
                      <c:pt idx="565">
                        <c:v>9.4475528222885288</c:v>
                      </c:pt>
                      <c:pt idx="566">
                        <c:v>9.4662389665669604</c:v>
                      </c:pt>
                      <c:pt idx="567">
                        <c:v>9.4827296411278983</c:v>
                      </c:pt>
                      <c:pt idx="568">
                        <c:v>9.5003226919182246</c:v>
                      </c:pt>
                      <c:pt idx="569">
                        <c:v>9.5190187003748896</c:v>
                      </c:pt>
                      <c:pt idx="570">
                        <c:v>9.5355180816855203</c:v>
                      </c:pt>
                      <c:pt idx="571">
                        <c:v>9.5531204228423441</c:v>
                      </c:pt>
                      <c:pt idx="572">
                        <c:v>9.5718263058970923</c:v>
                      </c:pt>
                      <c:pt idx="573">
                        <c:v>9.5883344031562672</c:v>
                      </c:pt>
                      <c:pt idx="574">
                        <c:v>9.6059460444966902</c:v>
                      </c:pt>
                      <c:pt idx="575">
                        <c:v>9.6235607880825711</c:v>
                      </c:pt>
                      <c:pt idx="576">
                        <c:v>9.6422798535053111</c:v>
                      </c:pt>
                      <c:pt idx="577">
                        <c:v>9.6587995863637328</c:v>
                      </c:pt>
                      <c:pt idx="578">
                        <c:v>9.6764236432469382</c:v>
                      </c:pt>
                      <c:pt idx="579">
                        <c:v>9.6951526076450421</c:v>
                      </c:pt>
                      <c:pt idx="580">
                        <c:v>9.7116810779727452</c:v>
                      </c:pt>
                      <c:pt idx="581">
                        <c:v>9.7293144580067583</c:v>
                      </c:pt>
                      <c:pt idx="582">
                        <c:v>9.7480533318552656</c:v>
                      </c:pt>
                      <c:pt idx="583">
                        <c:v>9.7645905488998253</c:v>
                      </c:pt>
                      <c:pt idx="584">
                        <c:v>9.7822332619537864</c:v>
                      </c:pt>
                      <c:pt idx="585">
                        <c:v>9.8009820557444058</c:v>
                      </c:pt>
                      <c:pt idx="586">
                        <c:v>9.8175280287680931</c:v>
                      </c:pt>
                      <c:pt idx="587">
                        <c:v>9.8351800847268223</c:v>
                      </c:pt>
                      <c:pt idx="588">
                        <c:v>9.8528352571864684</c:v>
                      </c:pt>
                      <c:pt idx="589">
                        <c:v>9.8715972939157695</c:v>
                      </c:pt>
                      <c:pt idx="590">
                        <c:v>9.8892588976352993</c:v>
                      </c:pt>
                      <c:pt idx="591">
                        <c:v>9.9058194845803449</c:v>
                      </c:pt>
                      <c:pt idx="592">
                        <c:v>9.9245914657972349</c:v>
                      </c:pt>
                      <c:pt idx="593">
                        <c:v>9.9422624324450961</c:v>
                      </c:pt>
                      <c:pt idx="594">
                        <c:v>9.9588318001406897</c:v>
                      </c:pt>
                      <c:pt idx="595">
                        <c:v>9.9776137363925734</c:v>
                      </c:pt>
                      <c:pt idx="596">
                        <c:v>9.9941889630967449</c:v>
                      </c:pt>
                      <c:pt idx="597">
                        <c:v>10.0118722336637</c:v>
                      </c:pt>
                      <c:pt idx="598">
                        <c:v>10.029558631764306</c:v>
                      </c:pt>
                      <c:pt idx="599">
                        <c:v>10.048353857832229</c:v>
                      </c:pt>
                      <c:pt idx="600">
                        <c:v>10.064940814992973</c:v>
                      </c:pt>
                      <c:pt idx="601">
                        <c:v>10.08263660233578</c:v>
                      </c:pt>
                      <c:pt idx="602">
                        <c:v>10.100335521641728</c:v>
                      </c:pt>
                      <c:pt idx="603">
                        <c:v>10.118037574019652</c:v>
                      </c:pt>
                      <c:pt idx="604">
                        <c:v>10.135742760578973</c:v>
                      </c:pt>
                      <c:pt idx="605">
                        <c:v>10.152344220438799</c:v>
                      </c:pt>
                      <c:pt idx="606">
                        <c:v>10.171162540682516</c:v>
                      </c:pt>
                      <c:pt idx="607">
                        <c:v>10.188877136448559</c:v>
                      </c:pt>
                      <c:pt idx="608">
                        <c:v>10.206594870839622</c:v>
                      </c:pt>
                      <c:pt idx="609">
                        <c:v>10.224315744968116</c:v>
                      </c:pt>
                      <c:pt idx="610">
                        <c:v>10.242039759947001</c:v>
                      </c:pt>
                      <c:pt idx="611">
                        <c:v>10.259766916889836</c:v>
                      </c:pt>
                      <c:pt idx="612">
                        <c:v>10.277497216910803</c:v>
                      </c:pt>
                      <c:pt idx="613">
                        <c:v>10.295230661124627</c:v>
                      </c:pt>
                      <c:pt idx="614">
                        <c:v>10.312967250646683</c:v>
                      </c:pt>
                      <c:pt idx="615">
                        <c:v>10.331815824586123</c:v>
                      </c:pt>
                      <c:pt idx="616">
                        <c:v>10.349558904831387</c:v>
                      </c:pt>
                      <c:pt idx="617">
                        <c:v>10.366195902224488</c:v>
                      </c:pt>
                      <c:pt idx="618">
                        <c:v>10.383945084144726</c:v>
                      </c:pt>
                      <c:pt idx="619">
                        <c:v>10.402807042404769</c:v>
                      </c:pt>
                      <c:pt idx="620">
                        <c:v>10.419452901785691</c:v>
                      </c:pt>
                      <c:pt idx="621">
                        <c:v>10.43721153974484</c:v>
                      </c:pt>
                      <c:pt idx="622">
                        <c:v>10.456083548726202</c:v>
                      </c:pt>
                      <c:pt idx="623">
                        <c:v>10.472738279540973</c:v>
                      </c:pt>
                      <c:pt idx="624">
                        <c:v>10.490506383619962</c:v>
                      </c:pt>
                      <c:pt idx="625">
                        <c:v>10.509388454039554</c:v>
                      </c:pt>
                      <c:pt idx="626">
                        <c:v>10.526052065749294</c:v>
                      </c:pt>
                      <c:pt idx="627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CHS_10Jan2016!$O$27:$O$654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9.0999999999999998E-2</c:v>
                      </c:pt>
                      <c:pt idx="1">
                        <c:v>9.5999040000000008E-2</c:v>
                      </c:pt>
                      <c:pt idx="2">
                        <c:v>0.32794751999999999</c:v>
                      </c:pt>
                      <c:pt idx="3">
                        <c:v>0.44985600000000003</c:v>
                      </c:pt>
                      <c:pt idx="4">
                        <c:v>0.59671940999999995</c:v>
                      </c:pt>
                      <c:pt idx="5">
                        <c:v>0.83847142999999991</c:v>
                      </c:pt>
                      <c:pt idx="6">
                        <c:v>1.1001302100000001</c:v>
                      </c:pt>
                      <c:pt idx="7">
                        <c:v>1.3926756999999998</c:v>
                      </c:pt>
                      <c:pt idx="8">
                        <c:v>1.7400663799999998</c:v>
                      </c:pt>
                      <c:pt idx="9">
                        <c:v>2.1252974400000002</c:v>
                      </c:pt>
                      <c:pt idx="10">
                        <c:v>2.4834435899999998</c:v>
                      </c:pt>
                      <c:pt idx="11">
                        <c:v>2.8334875800000003</c:v>
                      </c:pt>
                      <c:pt idx="12">
                        <c:v>3.2273745800000002</c:v>
                      </c:pt>
                      <c:pt idx="13">
                        <c:v>3.5801847000000002</c:v>
                      </c:pt>
                      <c:pt idx="14">
                        <c:v>3.8789539099999999</c:v>
                      </c:pt>
                      <c:pt idx="15">
                        <c:v>4.2236027399999996</c:v>
                      </c:pt>
                      <c:pt idx="16">
                        <c:v>4.5371757600000002</c:v>
                      </c:pt>
                      <c:pt idx="17">
                        <c:v>4.7878080000000001</c:v>
                      </c:pt>
                      <c:pt idx="18">
                        <c:v>5.0423488000000001</c:v>
                      </c:pt>
                      <c:pt idx="19">
                        <c:v>5.2858921500000005</c:v>
                      </c:pt>
                      <c:pt idx="20">
                        <c:v>5.4993416799999997</c:v>
                      </c:pt>
                      <c:pt idx="21">
                        <c:v>5.6938358400000002</c:v>
                      </c:pt>
                      <c:pt idx="22">
                        <c:v>5.8484595600000002</c:v>
                      </c:pt>
                      <c:pt idx="23">
                        <c:v>6.0318145000000003</c:v>
                      </c:pt>
                      <c:pt idx="24">
                        <c:v>6.1852787200000003</c:v>
                      </c:pt>
                      <c:pt idx="25">
                        <c:v>6.2849627100000003</c:v>
                      </c:pt>
                      <c:pt idx="26">
                        <c:v>6.4174212899999992</c:v>
                      </c:pt>
                      <c:pt idx="27">
                        <c:v>6.5498369900000002</c:v>
                      </c:pt>
                      <c:pt idx="28">
                        <c:v>6.6254543400000001</c:v>
                      </c:pt>
                      <c:pt idx="29">
                        <c:v>6.7040337000000001</c:v>
                      </c:pt>
                      <c:pt idx="30">
                        <c:v>6.8103899600000002</c:v>
                      </c:pt>
                      <c:pt idx="31">
                        <c:v>6.8800249899999999</c:v>
                      </c:pt>
                      <c:pt idx="32">
                        <c:v>6.9256871999999996</c:v>
                      </c:pt>
                      <c:pt idx="33">
                        <c:v>6.9932926799999997</c:v>
                      </c:pt>
                      <c:pt idx="34">
                        <c:v>7.0696882500000005</c:v>
                      </c:pt>
                      <c:pt idx="35">
                        <c:v>7.1083347300000002</c:v>
                      </c:pt>
                      <c:pt idx="36">
                        <c:v>7.1449795499999995</c:v>
                      </c:pt>
                      <c:pt idx="37">
                        <c:v>7.1905606400000002</c:v>
                      </c:pt>
                      <c:pt idx="38">
                        <c:v>7.2490501200000006</c:v>
                      </c:pt>
                      <c:pt idx="39">
                        <c:v>7.2747932399999993</c:v>
                      </c:pt>
                      <c:pt idx="40">
                        <c:v>7.2864682799999994</c:v>
                      </c:pt>
                      <c:pt idx="41">
                        <c:v>7.3478938499999993</c:v>
                      </c:pt>
                      <c:pt idx="42">
                        <c:v>7.38751728</c:v>
                      </c:pt>
                      <c:pt idx="43">
                        <c:v>7.3754010000000001</c:v>
                      </c:pt>
                      <c:pt idx="44">
                        <c:v>7.4247893999999999</c:v>
                      </c:pt>
                      <c:pt idx="45">
                        <c:v>7.4673599999999993</c:v>
                      </c:pt>
                      <c:pt idx="46">
                        <c:v>7.4621854399999998</c:v>
                      </c:pt>
                      <c:pt idx="47">
                        <c:v>7.4917559599999999</c:v>
                      </c:pt>
                      <c:pt idx="48">
                        <c:v>7.5282641999999997</c:v>
                      </c:pt>
                      <c:pt idx="49">
                        <c:v>7.5419359999999998</c:v>
                      </c:pt>
                      <c:pt idx="50">
                        <c:v>7.5605640000000003</c:v>
                      </c:pt>
                      <c:pt idx="51">
                        <c:v>7.5702572400000001</c:v>
                      </c:pt>
                      <c:pt idx="52">
                        <c:v>7.61168712</c:v>
                      </c:pt>
                      <c:pt idx="53">
                        <c:v>7.6719459199999998</c:v>
                      </c:pt>
                      <c:pt idx="54">
                        <c:v>7.61418924</c:v>
                      </c:pt>
                      <c:pt idx="55">
                        <c:v>7.6446854000000002</c:v>
                      </c:pt>
                      <c:pt idx="56">
                        <c:v>7.68904868</c:v>
                      </c:pt>
                      <c:pt idx="57">
                        <c:v>7.6788878399999998</c:v>
                      </c:pt>
                      <c:pt idx="58">
                        <c:v>7.67863908</c:v>
                      </c:pt>
                      <c:pt idx="59">
                        <c:v>7.7279279999999995</c:v>
                      </c:pt>
                      <c:pt idx="60">
                        <c:v>7.7355954000000002</c:v>
                      </c:pt>
                      <c:pt idx="61">
                        <c:v>7.7244415600000007</c:v>
                      </c:pt>
                      <c:pt idx="62">
                        <c:v>7.7548826800000006</c:v>
                      </c:pt>
                      <c:pt idx="63">
                        <c:v>7.7823432000000006</c:v>
                      </c:pt>
                      <c:pt idx="64">
                        <c:v>7.7771257599999997</c:v>
                      </c:pt>
                      <c:pt idx="65">
                        <c:v>7.790715800000001</c:v>
                      </c:pt>
                      <c:pt idx="66">
                        <c:v>7.8063592000000002</c:v>
                      </c:pt>
                      <c:pt idx="67">
                        <c:v>7.8307447200000002</c:v>
                      </c:pt>
                      <c:pt idx="68">
                        <c:v>7.8354143999999994</c:v>
                      </c:pt>
                      <c:pt idx="69">
                        <c:v>7.8223563600000006</c:v>
                      </c:pt>
                      <c:pt idx="70">
                        <c:v>7.8635389999999994</c:v>
                      </c:pt>
                      <c:pt idx="71">
                        <c:v>7.8820436400000009</c:v>
                      </c:pt>
                      <c:pt idx="72">
                        <c:v>7.8531646699999991</c:v>
                      </c:pt>
                      <c:pt idx="73">
                        <c:v>7.8834469999999994</c:v>
                      </c:pt>
                      <c:pt idx="74">
                        <c:v>7.9226937600000005</c:v>
                      </c:pt>
                      <c:pt idx="75">
                        <c:v>7.9106210500000014</c:v>
                      </c:pt>
                      <c:pt idx="76">
                        <c:v>7.9113163499999999</c:v>
                      </c:pt>
                      <c:pt idx="77">
                        <c:v>7.9445309599999998</c:v>
                      </c:pt>
                      <c:pt idx="78">
                        <c:v>7.94628785</c:v>
                      </c:pt>
                      <c:pt idx="79">
                        <c:v>7.9489509299999987</c:v>
                      </c:pt>
                      <c:pt idx="80">
                        <c:v>7.9594314000000006</c:v>
                      </c:pt>
                      <c:pt idx="81">
                        <c:v>7.9857843600000002</c:v>
                      </c:pt>
                      <c:pt idx="82">
                        <c:v>7.9944419100000008</c:v>
                      </c:pt>
                      <c:pt idx="83">
                        <c:v>7.9871435599999998</c:v>
                      </c:pt>
                      <c:pt idx="84">
                        <c:v>7.9947295199999999</c:v>
                      </c:pt>
                      <c:pt idx="85">
                        <c:v>8.0299373999999997</c:v>
                      </c:pt>
                      <c:pt idx="86">
                        <c:v>8.0218114000000007</c:v>
                      </c:pt>
                      <c:pt idx="87">
                        <c:v>8.0046484800000002</c:v>
                      </c:pt>
                      <c:pt idx="88">
                        <c:v>8.0526559200000012</c:v>
                      </c:pt>
                      <c:pt idx="89">
                        <c:v>8.0593187799999999</c:v>
                      </c:pt>
                      <c:pt idx="90">
                        <c:v>8.0352557999999998</c:v>
                      </c:pt>
                      <c:pt idx="91">
                        <c:v>8.0625351999999992</c:v>
                      </c:pt>
                      <c:pt idx="92">
                        <c:v>8.0839744699999994</c:v>
                      </c:pt>
                      <c:pt idx="93">
                        <c:v>8.068785479999999</c:v>
                      </c:pt>
                      <c:pt idx="94">
                        <c:v>8.0871784400000006</c:v>
                      </c:pt>
                      <c:pt idx="95">
                        <c:v>8.0948121799999999</c:v>
                      </c:pt>
                      <c:pt idx="96">
                        <c:v>8.1131943</c:v>
                      </c:pt>
                      <c:pt idx="97">
                        <c:v>8.1167996700000007</c:v>
                      </c:pt>
                      <c:pt idx="98">
                        <c:v>8.1066200199999994</c:v>
                      </c:pt>
                      <c:pt idx="99">
                        <c:v>8.1446773799999992</c:v>
                      </c:pt>
                      <c:pt idx="100">
                        <c:v>8.156148270000001</c:v>
                      </c:pt>
                      <c:pt idx="101">
                        <c:v>8.1282529999999991</c:v>
                      </c:pt>
                      <c:pt idx="102">
                        <c:v>8.15251254</c:v>
                      </c:pt>
                      <c:pt idx="103">
                        <c:v>8.1876680200000003</c:v>
                      </c:pt>
                      <c:pt idx="104">
                        <c:v>8.1655981400000002</c:v>
                      </c:pt>
                      <c:pt idx="105">
                        <c:v>8.1623030000000014</c:v>
                      </c:pt>
                      <c:pt idx="106">
                        <c:v>8.1974386199999998</c:v>
                      </c:pt>
                      <c:pt idx="107">
                        <c:v>8.1979875100000008</c:v>
                      </c:pt>
                      <c:pt idx="108">
                        <c:v>8.1878069</c:v>
                      </c:pt>
                      <c:pt idx="109">
                        <c:v>8.2042474400000014</c:v>
                      </c:pt>
                      <c:pt idx="110">
                        <c:v>8.2273935299999987</c:v>
                      </c:pt>
                      <c:pt idx="111">
                        <c:v>8.2260538499999996</c:v>
                      </c:pt>
                      <c:pt idx="112">
                        <c:v>8.2287271000000004</c:v>
                      </c:pt>
                      <c:pt idx="113">
                        <c:v>8.23622604</c:v>
                      </c:pt>
                      <c:pt idx="114">
                        <c:v>8.2613136100000002</c:v>
                      </c:pt>
                      <c:pt idx="115">
                        <c:v>8.2541607399999997</c:v>
                      </c:pt>
                      <c:pt idx="116">
                        <c:v>8.2322846199999997</c:v>
                      </c:pt>
                      <c:pt idx="117">
                        <c:v>8.2848415000000006</c:v>
                      </c:pt>
                      <c:pt idx="118">
                        <c:v>8.2903603199999996</c:v>
                      </c:pt>
                      <c:pt idx="119">
                        <c:v>8.2585920599999998</c:v>
                      </c:pt>
                      <c:pt idx="120">
                        <c:v>8.2896190000000001</c:v>
                      </c:pt>
                      <c:pt idx="121">
                        <c:v>8.3176927999999997</c:v>
                      </c:pt>
                      <c:pt idx="122">
                        <c:v>8.3035869000000009</c:v>
                      </c:pt>
                      <c:pt idx="123">
                        <c:v>8.3110570400000015</c:v>
                      </c:pt>
                      <c:pt idx="124">
                        <c:v>8.3244065799999998</c:v>
                      </c:pt>
                      <c:pt idx="125">
                        <c:v>8.3367711</c:v>
                      </c:pt>
                      <c:pt idx="126">
                        <c:v>8.34529605</c:v>
                      </c:pt>
                      <c:pt idx="127">
                        <c:v>8.3350293999999998</c:v>
                      </c:pt>
                      <c:pt idx="128">
                        <c:v>8.3669796000000005</c:v>
                      </c:pt>
                      <c:pt idx="129">
                        <c:v>8.3745149099999985</c:v>
                      </c:pt>
                      <c:pt idx="130">
                        <c:v>8.3524937599999998</c:v>
                      </c:pt>
                      <c:pt idx="131">
                        <c:v>8.3736522600000001</c:v>
                      </c:pt>
                      <c:pt idx="132">
                        <c:v>8.4076175699999993</c:v>
                      </c:pt>
                      <c:pt idx="133">
                        <c:v>8.3944104999999993</c:v>
                      </c:pt>
                      <c:pt idx="134">
                        <c:v>8.3822719199999991</c:v>
                      </c:pt>
                      <c:pt idx="135">
                        <c:v>8.4240470400000014</c:v>
                      </c:pt>
                      <c:pt idx="136">
                        <c:v>8.4275621099999984</c:v>
                      </c:pt>
                      <c:pt idx="137">
                        <c:v>8.401640399999998</c:v>
                      </c:pt>
                      <c:pt idx="138">
                        <c:v>8.428718550000001</c:v>
                      </c:pt>
                      <c:pt idx="139">
                        <c:v>8.4449436500000008</c:v>
                      </c:pt>
                      <c:pt idx="140">
                        <c:v>8.4424978800000012</c:v>
                      </c:pt>
                      <c:pt idx="141">
                        <c:v>8.4519571500000001</c:v>
                      </c:pt>
                      <c:pt idx="142">
                        <c:v>8.4564390100000004</c:v>
                      </c:pt>
                      <c:pt idx="143">
                        <c:v>8.4745151399999994</c:v>
                      </c:pt>
                      <c:pt idx="144">
                        <c:v>8.4868951500000005</c:v>
                      </c:pt>
                      <c:pt idx="145">
                        <c:v>8.4669419799999996</c:v>
                      </c:pt>
                      <c:pt idx="146">
                        <c:v>8.5075608299999992</c:v>
                      </c:pt>
                      <c:pt idx="147">
                        <c:v>8.5207308000000008</c:v>
                      </c:pt>
                      <c:pt idx="148">
                        <c:v>8.48524295</c:v>
                      </c:pt>
                      <c:pt idx="149">
                        <c:v>8.5111916300000008</c:v>
                      </c:pt>
                      <c:pt idx="150">
                        <c:v>8.5439649600000003</c:v>
                      </c:pt>
                      <c:pt idx="151">
                        <c:v>8.5230432399999998</c:v>
                      </c:pt>
                      <c:pt idx="152">
                        <c:v>8.5353088600000007</c:v>
                      </c:pt>
                      <c:pt idx="153">
                        <c:v>8.5544879199999997</c:v>
                      </c:pt>
                      <c:pt idx="154">
                        <c:v>8.5578754799999999</c:v>
                      </c:pt>
                      <c:pt idx="155">
                        <c:v>8.5574473900000001</c:v>
                      </c:pt>
                      <c:pt idx="156">
                        <c:v>8.5561314399999997</c:v>
                      </c:pt>
                      <c:pt idx="157">
                        <c:v>8.5809680000000004</c:v>
                      </c:pt>
                      <c:pt idx="158">
                        <c:v>8.5980840500000006</c:v>
                      </c:pt>
                      <c:pt idx="159">
                        <c:v>8.5801895999999989</c:v>
                      </c:pt>
                      <c:pt idx="160">
                        <c:v>8.5923380800000011</c:v>
                      </c:pt>
                      <c:pt idx="161">
                        <c:v>8.6221105599999994</c:v>
                      </c:pt>
                      <c:pt idx="162">
                        <c:v>8.6051942400000012</c:v>
                      </c:pt>
                      <c:pt idx="163">
                        <c:v>8.6018328000000004</c:v>
                      </c:pt>
                      <c:pt idx="164">
                        <c:v>8.6413279999999997</c:v>
                      </c:pt>
                      <c:pt idx="165">
                        <c:v>8.645751520000001</c:v>
                      </c:pt>
                      <c:pt idx="166">
                        <c:v>8.6190153600000006</c:v>
                      </c:pt>
                      <c:pt idx="167">
                        <c:v>8.6526457600000004</c:v>
                      </c:pt>
                      <c:pt idx="168">
                        <c:v>8.6784777599999998</c:v>
                      </c:pt>
                      <c:pt idx="169">
                        <c:v>8.6634263999999988</c:v>
                      </c:pt>
                      <c:pt idx="170">
                        <c:v>8.6765976800000004</c:v>
                      </c:pt>
                      <c:pt idx="171">
                        <c:v>8.6897641599999993</c:v>
                      </c:pt>
                      <c:pt idx="172">
                        <c:v>8.7048712800000008</c:v>
                      </c:pt>
                      <c:pt idx="173">
                        <c:v>8.7131650399999998</c:v>
                      </c:pt>
                      <c:pt idx="174">
                        <c:v>8.6990903999999993</c:v>
                      </c:pt>
                      <c:pt idx="175">
                        <c:v>8.7365486400000005</c:v>
                      </c:pt>
                      <c:pt idx="176">
                        <c:v>8.7497820900000001</c:v>
                      </c:pt>
                      <c:pt idx="177">
                        <c:v>8.71909432</c:v>
                      </c:pt>
                      <c:pt idx="178">
                        <c:v>8.7429247199999995</c:v>
                      </c:pt>
                      <c:pt idx="179">
                        <c:v>8.7775247400000005</c:v>
                      </c:pt>
                      <c:pt idx="180">
                        <c:v>8.7526744000000001</c:v>
                      </c:pt>
                      <c:pt idx="181">
                        <c:v>8.7560892000000017</c:v>
                      </c:pt>
                      <c:pt idx="182">
                        <c:v>8.7877553699999993</c:v>
                      </c:pt>
                      <c:pt idx="183">
                        <c:v>8.7901008800000007</c:v>
                      </c:pt>
                      <c:pt idx="184">
                        <c:v>8.7857400000000005</c:v>
                      </c:pt>
                      <c:pt idx="185">
                        <c:v>8.7940890000000014</c:v>
                      </c:pt>
                      <c:pt idx="186">
                        <c:v>8.8189335</c:v>
                      </c:pt>
                      <c:pt idx="187">
                        <c:v>8.82612168</c:v>
                      </c:pt>
                      <c:pt idx="188">
                        <c:v>8.8188452999999996</c:v>
                      </c:pt>
                      <c:pt idx="189">
                        <c:v>8.8290310200000004</c:v>
                      </c:pt>
                      <c:pt idx="190">
                        <c:v>8.8653988500000001</c:v>
                      </c:pt>
                      <c:pt idx="191">
                        <c:v>8.8600575300000006</c:v>
                      </c:pt>
                      <c:pt idx="192">
                        <c:v>8.8440526599999991</c:v>
                      </c:pt>
                      <c:pt idx="193">
                        <c:v>8.8861231200000006</c:v>
                      </c:pt>
                      <c:pt idx="194">
                        <c:v>8.8944401699999993</c:v>
                      </c:pt>
                      <c:pt idx="195">
                        <c:v>8.8648693999999999</c:v>
                      </c:pt>
                      <c:pt idx="196">
                        <c:v>8.8993465</c:v>
                      </c:pt>
                      <c:pt idx="197">
                        <c:v>8.9258782199999995</c:v>
                      </c:pt>
                      <c:pt idx="198">
                        <c:v>8.9108439999999991</c:v>
                      </c:pt>
                      <c:pt idx="199">
                        <c:v>8.9191482000000022</c:v>
                      </c:pt>
                      <c:pt idx="200">
                        <c:v>8.9379157500000002</c:v>
                      </c:pt>
                      <c:pt idx="201">
                        <c:v>8.9441835100000002</c:v>
                      </c:pt>
                      <c:pt idx="202">
                        <c:v>8.9572242199999987</c:v>
                      </c:pt>
                      <c:pt idx="203">
                        <c:v>8.9422871999999991</c:v>
                      </c:pt>
                      <c:pt idx="204">
                        <c:v>8.9794207999999998</c:v>
                      </c:pt>
                      <c:pt idx="205">
                        <c:v>8.9972850000000015</c:v>
                      </c:pt>
                      <c:pt idx="206">
                        <c:v>8.9717075000000008</c:v>
                      </c:pt>
                      <c:pt idx="207">
                        <c:v>8.9846377000000004</c:v>
                      </c:pt>
                      <c:pt idx="208">
                        <c:v>9.020956420000001</c:v>
                      </c:pt>
                      <c:pt idx="209">
                        <c:v>9.0010942000000007</c:v>
                      </c:pt>
                      <c:pt idx="210">
                        <c:v>9.0043447499999996</c:v>
                      </c:pt>
                      <c:pt idx="211">
                        <c:v>9.0425740000000001</c:v>
                      </c:pt>
                      <c:pt idx="212">
                        <c:v>9.0391443599999999</c:v>
                      </c:pt>
                      <c:pt idx="213">
                        <c:v>9.0270197400000001</c:v>
                      </c:pt>
                      <c:pt idx="214">
                        <c:v>9.05441173</c:v>
                      </c:pt>
                      <c:pt idx="215">
                        <c:v>9.0742546999999991</c:v>
                      </c:pt>
                      <c:pt idx="216">
                        <c:v>9.0756485999999992</c:v>
                      </c:pt>
                      <c:pt idx="217">
                        <c:v>9.0779130599999984</c:v>
                      </c:pt>
                      <c:pt idx="218">
                        <c:v>9.0871219400000012</c:v>
                      </c:pt>
                      <c:pt idx="219">
                        <c:v>9.1126420200000009</c:v>
                      </c:pt>
                      <c:pt idx="220">
                        <c:v>9.1120020999999998</c:v>
                      </c:pt>
                      <c:pt idx="221">
                        <c:v>9.0990070000000003</c:v>
                      </c:pt>
                      <c:pt idx="222">
                        <c:v>9.141876240000002</c:v>
                      </c:pt>
                      <c:pt idx="223">
                        <c:v>9.14605274</c:v>
                      </c:pt>
                      <c:pt idx="224">
                        <c:v>9.1205199400000012</c:v>
                      </c:pt>
                      <c:pt idx="225">
                        <c:v>9.1546844400000005</c:v>
                      </c:pt>
                      <c:pt idx="226">
                        <c:v>9.1811242999999987</c:v>
                      </c:pt>
                      <c:pt idx="227">
                        <c:v>9.1651415199999988</c:v>
                      </c:pt>
                      <c:pt idx="228">
                        <c:v>9.1742218199999996</c:v>
                      </c:pt>
                      <c:pt idx="229">
                        <c:v>9.2016073800000004</c:v>
                      </c:pt>
                      <c:pt idx="230">
                        <c:v>9.2019109500000003</c:v>
                      </c:pt>
                      <c:pt idx="231">
                        <c:v>9.2024049000000012</c:v>
                      </c:pt>
                      <c:pt idx="232">
                        <c:v>9.1960607200000002</c:v>
                      </c:pt>
                      <c:pt idx="233">
                        <c:v>9.2310304199999997</c:v>
                      </c:pt>
                      <c:pt idx="234">
                        <c:v>9.2440348200000013</c:v>
                      </c:pt>
                      <c:pt idx="235">
                        <c:v>9.2261334399999999</c:v>
                      </c:pt>
                      <c:pt idx="236">
                        <c:v>9.2409625000000002</c:v>
                      </c:pt>
                      <c:pt idx="237">
                        <c:v>9.2769576000000011</c:v>
                      </c:pt>
                      <c:pt idx="238">
                        <c:v>9.2619446799999992</c:v>
                      </c:pt>
                      <c:pt idx="239">
                        <c:v>9.2517463400000004</c:v>
                      </c:pt>
                      <c:pt idx="240">
                        <c:v>9.29541504</c:v>
                      </c:pt>
                      <c:pt idx="241">
                        <c:v>9.3025240999999994</c:v>
                      </c:pt>
                      <c:pt idx="242">
                        <c:v>9.2807840799999983</c:v>
                      </c:pt>
                      <c:pt idx="243">
                        <c:v>9.3119266800000009</c:v>
                      </c:pt>
                      <c:pt idx="244">
                        <c:v>9.3315237599999996</c:v>
                      </c:pt>
                      <c:pt idx="245">
                        <c:v>9.3232430600000011</c:v>
                      </c:pt>
                      <c:pt idx="246">
                        <c:v>9.3352406500000011</c:v>
                      </c:pt>
                      <c:pt idx="247">
                        <c:v>9.3422357600000012</c:v>
                      </c:pt>
                      <c:pt idx="248">
                        <c:v>9.3618126799999999</c:v>
                      </c:pt>
                      <c:pt idx="249">
                        <c:v>9.3680342200000002</c:v>
                      </c:pt>
                      <c:pt idx="250">
                        <c:v>9.3510118799999997</c:v>
                      </c:pt>
                      <c:pt idx="251">
                        <c:v>9.3916982000000004</c:v>
                      </c:pt>
                      <c:pt idx="252">
                        <c:v>9.4075100000000003</c:v>
                      </c:pt>
                      <c:pt idx="253">
                        <c:v>9.3760908199999999</c:v>
                      </c:pt>
                      <c:pt idx="254">
                        <c:v>9.4061952400000006</c:v>
                      </c:pt>
                      <c:pt idx="255">
                        <c:v>9.4344685100000003</c:v>
                      </c:pt>
                      <c:pt idx="256">
                        <c:v>9.4241632000000006</c:v>
                      </c:pt>
                      <c:pt idx="257">
                        <c:v>9.4302644799999999</c:v>
                      </c:pt>
                      <c:pt idx="258">
                        <c:v>9.4556413999999993</c:v>
                      </c:pt>
                      <c:pt idx="259">
                        <c:v>9.4578991200000004</c:v>
                      </c:pt>
                      <c:pt idx="260">
                        <c:v>9.4629328600000004</c:v>
                      </c:pt>
                      <c:pt idx="261">
                        <c:v>9.4700788000000014</c:v>
                      </c:pt>
                      <c:pt idx="262">
                        <c:v>9.4934151000000018</c:v>
                      </c:pt>
                      <c:pt idx="263">
                        <c:v>9.4993965199999995</c:v>
                      </c:pt>
                      <c:pt idx="264">
                        <c:v>9.4920621599999997</c:v>
                      </c:pt>
                      <c:pt idx="265">
                        <c:v>9.5011125300000003</c:v>
                      </c:pt>
                      <c:pt idx="266">
                        <c:v>9.5377343000000003</c:v>
                      </c:pt>
                      <c:pt idx="267">
                        <c:v>9.5303956199999984</c:v>
                      </c:pt>
                      <c:pt idx="268">
                        <c:v>9.5145418199999998</c:v>
                      </c:pt>
                      <c:pt idx="269">
                        <c:v>9.5560270900000006</c:v>
                      </c:pt>
                      <c:pt idx="270">
                        <c:v>9.5648576399999996</c:v>
                      </c:pt>
                      <c:pt idx="271">
                        <c:v>9.5365650599999991</c:v>
                      </c:pt>
                      <c:pt idx="272">
                        <c:v>9.5694135000000013</c:v>
                      </c:pt>
                      <c:pt idx="273">
                        <c:v>9.5916276599999986</c:v>
                      </c:pt>
                      <c:pt idx="274">
                        <c:v>9.5833283999999992</c:v>
                      </c:pt>
                      <c:pt idx="275">
                        <c:v>9.5971257199999993</c:v>
                      </c:pt>
                      <c:pt idx="276">
                        <c:v>9.6040244999999995</c:v>
                      </c:pt>
                      <c:pt idx="277">
                        <c:v>9.6148445200000001</c:v>
                      </c:pt>
                      <c:pt idx="278">
                        <c:v>9.6209821400000006</c:v>
                      </c:pt>
                      <c:pt idx="279">
                        <c:v>9.6117265399999994</c:v>
                      </c:pt>
                      <c:pt idx="280">
                        <c:v>9.6511014600000014</c:v>
                      </c:pt>
                      <c:pt idx="281">
                        <c:v>9.6658265800000009</c:v>
                      </c:pt>
                      <c:pt idx="282">
                        <c:v>9.6412840999999982</c:v>
                      </c:pt>
                      <c:pt idx="283">
                        <c:v>9.6682175200000007</c:v>
                      </c:pt>
                      <c:pt idx="284">
                        <c:v>9.7001179700000009</c:v>
                      </c:pt>
                      <c:pt idx="285">
                        <c:v>9.6851271499999996</c:v>
                      </c:pt>
                      <c:pt idx="286">
                        <c:v>9.6834024999999997</c:v>
                      </c:pt>
                      <c:pt idx="287">
                        <c:v>9.7209072399999989</c:v>
                      </c:pt>
                      <c:pt idx="288">
                        <c:v>9.7193793399999997</c:v>
                      </c:pt>
                      <c:pt idx="289">
                        <c:v>9.7101173400000018</c:v>
                      </c:pt>
                      <c:pt idx="290">
                        <c:v>9.7207872600000016</c:v>
                      </c:pt>
                      <c:pt idx="291">
                        <c:v>9.7488236199999996</c:v>
                      </c:pt>
                      <c:pt idx="292">
                        <c:v>9.7471880999999989</c:v>
                      </c:pt>
                      <c:pt idx="293">
                        <c:v>9.7473571200000002</c:v>
                      </c:pt>
                      <c:pt idx="294">
                        <c:v>9.7562066999999999</c:v>
                      </c:pt>
                      <c:pt idx="295">
                        <c:v>9.7793486600000001</c:v>
                      </c:pt>
                      <c:pt idx="296">
                        <c:v>9.7777068999999983</c:v>
                      </c:pt>
                      <c:pt idx="297">
                        <c:v>9.7655849999999997</c:v>
                      </c:pt>
                      <c:pt idx="298">
                        <c:v>9.8049059399999994</c:v>
                      </c:pt>
                      <c:pt idx="299">
                        <c:v>9.8157435799999995</c:v>
                      </c:pt>
                      <c:pt idx="300">
                        <c:v>9.7806624600000003</c:v>
                      </c:pt>
                      <c:pt idx="301">
                        <c:v>9.8076851099999995</c:v>
                      </c:pt>
                      <c:pt idx="302">
                        <c:v>9.8355474000000012</c:v>
                      </c:pt>
                      <c:pt idx="303">
                        <c:v>9.8233213799999994</c:v>
                      </c:pt>
                      <c:pt idx="304">
                        <c:v>9.8341444199999994</c:v>
                      </c:pt>
                      <c:pt idx="305">
                        <c:v>9.8524718500000006</c:v>
                      </c:pt>
                      <c:pt idx="306">
                        <c:v>9.8573706000000012</c:v>
                      </c:pt>
                      <c:pt idx="307">
                        <c:v>9.8710347000000009</c:v>
                      </c:pt>
                      <c:pt idx="308">
                        <c:v>9.8617662999999993</c:v>
                      </c:pt>
                      <c:pt idx="309">
                        <c:v>9.8933861499999995</c:v>
                      </c:pt>
                      <c:pt idx="310">
                        <c:v>9.9097840799999997</c:v>
                      </c:pt>
                      <c:pt idx="311">
                        <c:v>9.8862545099999988</c:v>
                      </c:pt>
                      <c:pt idx="312">
                        <c:v>9.9083491000000006</c:v>
                      </c:pt>
                      <c:pt idx="313">
                        <c:v>9.9436336999999995</c:v>
                      </c:pt>
                      <c:pt idx="314">
                        <c:v>9.9278134999999992</c:v>
                      </c:pt>
                      <c:pt idx="315">
                        <c:v>9.9185425400000007</c:v>
                      </c:pt>
                      <c:pt idx="316">
                        <c:v>9.9604535999999992</c:v>
                      </c:pt>
                      <c:pt idx="317">
                        <c:v>9.9579308500000003</c:v>
                      </c:pt>
                      <c:pt idx="318">
                        <c:v>9.9420120799999996</c:v>
                      </c:pt>
                      <c:pt idx="319">
                        <c:v>9.9669150000000002</c:v>
                      </c:pt>
                      <c:pt idx="320">
                        <c:v>9.9908598899999994</c:v>
                      </c:pt>
                      <c:pt idx="321">
                        <c:v>9.9872777500000005</c:v>
                      </c:pt>
                      <c:pt idx="322">
                        <c:v>9.99318375</c:v>
                      </c:pt>
                      <c:pt idx="323">
                        <c:v>9.9952928300000004</c:v>
                      </c:pt>
                      <c:pt idx="324">
                        <c:v>10.015420800000001</c:v>
                      </c:pt>
                      <c:pt idx="325">
                        <c:v>10.01657601</c:v>
                      </c:pt>
                      <c:pt idx="326">
                        <c:v>10.012147199999999</c:v>
                      </c:pt>
                      <c:pt idx="327">
                        <c:v>10.049217950000001</c:v>
                      </c:pt>
                      <c:pt idx="328">
                        <c:v>10.062686430000001</c:v>
                      </c:pt>
                      <c:pt idx="329">
                        <c:v>10.031611180000001</c:v>
                      </c:pt>
                      <c:pt idx="330">
                        <c:v>10.05634044</c:v>
                      </c:pt>
                      <c:pt idx="331">
                        <c:v>10.08979881</c:v>
                      </c:pt>
                      <c:pt idx="332">
                        <c:v>10.077676</c:v>
                      </c:pt>
                      <c:pt idx="333">
                        <c:v>10.078708140000002</c:v>
                      </c:pt>
                      <c:pt idx="334">
                        <c:v>10.10456976</c:v>
                      </c:pt>
                      <c:pt idx="335">
                        <c:v>10.104755579999999</c:v>
                      </c:pt>
                      <c:pt idx="336">
                        <c:v>10.102941</c:v>
                      </c:pt>
                      <c:pt idx="337">
                        <c:v>10.1108034</c:v>
                      </c:pt>
                      <c:pt idx="338">
                        <c:v>10.1336949</c:v>
                      </c:pt>
                      <c:pt idx="339">
                        <c:v>10.146171750000001</c:v>
                      </c:pt>
                      <c:pt idx="340">
                        <c:v>10.132159439999999</c:v>
                      </c:pt>
                      <c:pt idx="341">
                        <c:v>10.143685460000002</c:v>
                      </c:pt>
                      <c:pt idx="342">
                        <c:v>10.175063549999999</c:v>
                      </c:pt>
                      <c:pt idx="343">
                        <c:v>10.16388789</c:v>
                      </c:pt>
                      <c:pt idx="344">
                        <c:v>10.15555112</c:v>
                      </c:pt>
                      <c:pt idx="345">
                        <c:v>10.20297572</c:v>
                      </c:pt>
                      <c:pt idx="346">
                        <c:v>10.2011404</c:v>
                      </c:pt>
                      <c:pt idx="347">
                        <c:v>10.1711785</c:v>
                      </c:pt>
                      <c:pt idx="348">
                        <c:v>10.19118151</c:v>
                      </c:pt>
                      <c:pt idx="349">
                        <c:v>10.220729679999998</c:v>
                      </c:pt>
                      <c:pt idx="350">
                        <c:v>10.21416859</c:v>
                      </c:pt>
                      <c:pt idx="351">
                        <c:v>10.226599520000001</c:v>
                      </c:pt>
                      <c:pt idx="352">
                        <c:v>10.236193799999999</c:v>
                      </c:pt>
                      <c:pt idx="353">
                        <c:v>10.25133836</c:v>
                      </c:pt>
                      <c:pt idx="354">
                        <c:v>10.25631447</c:v>
                      </c:pt>
                      <c:pt idx="355">
                        <c:v>10.252688490000001</c:v>
                      </c:pt>
                      <c:pt idx="356">
                        <c:v>10.279140100000001</c:v>
                      </c:pt>
                      <c:pt idx="357">
                        <c:v>10.293429959999999</c:v>
                      </c:pt>
                      <c:pt idx="358">
                        <c:v>10.2691611</c:v>
                      </c:pt>
                      <c:pt idx="359">
                        <c:v>10.286275300000002</c:v>
                      </c:pt>
                      <c:pt idx="360">
                        <c:v>10.320241680000001</c:v>
                      </c:pt>
                      <c:pt idx="361">
                        <c:v>10.30069179</c:v>
                      </c:pt>
                      <c:pt idx="362">
                        <c:v>10.298943150000001</c:v>
                      </c:pt>
                      <c:pt idx="363">
                        <c:v>10.33477242</c:v>
                      </c:pt>
                      <c:pt idx="364">
                        <c:v>10.331243010000001</c:v>
                      </c:pt>
                      <c:pt idx="365">
                        <c:v>10.32383707</c:v>
                      </c:pt>
                      <c:pt idx="366">
                        <c:v>10.3379826</c:v>
                      </c:pt>
                      <c:pt idx="367">
                        <c:v>10.3645824</c:v>
                      </c:pt>
                      <c:pt idx="368">
                        <c:v>10.371293629999998</c:v>
                      </c:pt>
                      <c:pt idx="369">
                        <c:v>10.361059839999999</c:v>
                      </c:pt>
                      <c:pt idx="370">
                        <c:v>10.364944979999999</c:v>
                      </c:pt>
                      <c:pt idx="371">
                        <c:v>10.389528220000001</c:v>
                      </c:pt>
                      <c:pt idx="372">
                        <c:v>10.393406000000001</c:v>
                      </c:pt>
                      <c:pt idx="373">
                        <c:v>10.375648290000001</c:v>
                      </c:pt>
                      <c:pt idx="374">
                        <c:v>10.41808354</c:v>
                      </c:pt>
                      <c:pt idx="375">
                        <c:v>10.419131869999999</c:v>
                      </c:pt>
                      <c:pt idx="376">
                        <c:v>10.3946857</c:v>
                      </c:pt>
                      <c:pt idx="377">
                        <c:v>10.424985449999999</c:v>
                      </c:pt>
                      <c:pt idx="378">
                        <c:v>10.45422396</c:v>
                      </c:pt>
                      <c:pt idx="379">
                        <c:v>10.43823858</c:v>
                      </c:pt>
                      <c:pt idx="380">
                        <c:v>10.44397682</c:v>
                      </c:pt>
                      <c:pt idx="381">
                        <c:v>10.452641679999999</c:v>
                      </c:pt>
                      <c:pt idx="382">
                        <c:v>10.464009300000001</c:v>
                      </c:pt>
                      <c:pt idx="383">
                        <c:v>10.471504959999999</c:v>
                      </c:pt>
                      <c:pt idx="384">
                        <c:v>10.461382690000001</c:v>
                      </c:pt>
                      <c:pt idx="385">
                        <c:v>10.492453260000001</c:v>
                      </c:pt>
                      <c:pt idx="386">
                        <c:v>10.499938</c:v>
                      </c:pt>
                      <c:pt idx="387">
                        <c:v>10.478554450000001</c:v>
                      </c:pt>
                      <c:pt idx="388">
                        <c:v>10.495531529999999</c:v>
                      </c:pt>
                      <c:pt idx="389">
                        <c:v>10.52833648</c:v>
                      </c:pt>
                      <c:pt idx="390">
                        <c:v>10.5229014</c:v>
                      </c:pt>
                      <c:pt idx="391">
                        <c:v>10.511729100000002</c:v>
                      </c:pt>
                      <c:pt idx="392">
                        <c:v>10.54462485</c:v>
                      </c:pt>
                      <c:pt idx="393">
                        <c:v>10.53907577</c:v>
                      </c:pt>
                      <c:pt idx="394">
                        <c:v>10.518532290000001</c:v>
                      </c:pt>
                      <c:pt idx="395">
                        <c:v>10.549534059999999</c:v>
                      </c:pt>
                      <c:pt idx="396">
                        <c:v>10.576776990000001</c:v>
                      </c:pt>
                      <c:pt idx="397">
                        <c:v>10.57122375</c:v>
                      </c:pt>
                      <c:pt idx="398">
                        <c:v>10.57503769</c:v>
                      </c:pt>
                      <c:pt idx="399">
                        <c:v>10.582708439999999</c:v>
                      </c:pt>
                      <c:pt idx="400">
                        <c:v>10.596703859999998</c:v>
                      </c:pt>
                      <c:pt idx="401">
                        <c:v>10.604254079999999</c:v>
                      </c:pt>
                      <c:pt idx="402">
                        <c:v>10.585707600000001</c:v>
                      </c:pt>
                      <c:pt idx="403">
                        <c:v>10.629525020000001</c:v>
                      </c:pt>
                      <c:pt idx="404">
                        <c:v>10.638113099999998</c:v>
                      </c:pt>
                      <c:pt idx="405">
                        <c:v>10.602616980000001</c:v>
                      </c:pt>
                      <c:pt idx="406">
                        <c:v>10.628749200000001</c:v>
                      </c:pt>
                      <c:pt idx="407">
                        <c:v>10.65977485</c:v>
                      </c:pt>
                      <c:pt idx="408">
                        <c:v>10.639251209999999</c:v>
                      </c:pt>
                      <c:pt idx="409">
                        <c:v>10.646664979999999</c:v>
                      </c:pt>
                      <c:pt idx="410">
                        <c:v>10.663650030000001</c:v>
                      </c:pt>
                      <c:pt idx="411">
                        <c:v>10.666497139999999</c:v>
                      </c:pt>
                      <c:pt idx="412">
                        <c:v>10.659999150000001</c:v>
                      </c:pt>
                      <c:pt idx="413">
                        <c:v>10.665647229999999</c:v>
                      </c:pt>
                      <c:pt idx="414">
                        <c:v>10.690907380000001</c:v>
                      </c:pt>
                      <c:pt idx="415">
                        <c:v>10.7021502</c:v>
                      </c:pt>
                      <c:pt idx="416">
                        <c:v>10.684329099999999</c:v>
                      </c:pt>
                      <c:pt idx="417">
                        <c:v>10.6854133</c:v>
                      </c:pt>
                      <c:pt idx="418">
                        <c:v>10.714383809999999</c:v>
                      </c:pt>
                      <c:pt idx="419">
                        <c:v>10.71172872</c:v>
                      </c:pt>
                      <c:pt idx="420">
                        <c:v>10.702312900000001</c:v>
                      </c:pt>
                      <c:pt idx="421">
                        <c:v>10.740592830000001</c:v>
                      </c:pt>
                      <c:pt idx="422">
                        <c:v>10.7434145</c:v>
                      </c:pt>
                      <c:pt idx="423">
                        <c:v>10.718141940000001</c:v>
                      </c:pt>
                      <c:pt idx="424">
                        <c:v>10.748120609999999</c:v>
                      </c:pt>
                      <c:pt idx="425">
                        <c:v>10.77144758</c:v>
                      </c:pt>
                      <c:pt idx="426">
                        <c:v>10.7601624</c:v>
                      </c:pt>
                      <c:pt idx="427">
                        <c:v>10.76763476</c:v>
                      </c:pt>
                      <c:pt idx="428">
                        <c:v>10.77335598</c:v>
                      </c:pt>
                      <c:pt idx="429">
                        <c:v>10.78256988</c:v>
                      </c:pt>
                      <c:pt idx="430">
                        <c:v>10.789101179999999</c:v>
                      </c:pt>
                      <c:pt idx="431">
                        <c:v>10.77618801</c:v>
                      </c:pt>
                      <c:pt idx="432">
                        <c:v>10.8125138</c:v>
                      </c:pt>
                      <c:pt idx="433">
                        <c:v>10.82357348</c:v>
                      </c:pt>
                      <c:pt idx="434">
                        <c:v>10.790181360000002</c:v>
                      </c:pt>
                      <c:pt idx="435">
                        <c:v>10.81066272</c:v>
                      </c:pt>
                      <c:pt idx="436">
                        <c:v>10.8468385</c:v>
                      </c:pt>
                      <c:pt idx="437">
                        <c:v>10.825436239999998</c:v>
                      </c:pt>
                      <c:pt idx="438">
                        <c:v>10.826365019999999</c:v>
                      </c:pt>
                      <c:pt idx="439">
                        <c:v>10.8440332</c:v>
                      </c:pt>
                      <c:pt idx="440">
                        <c:v>10.840307879999999</c:v>
                      </c:pt>
                      <c:pt idx="441">
                        <c:v>10.835653499999999</c:v>
                      </c:pt>
                      <c:pt idx="442">
                        <c:v>10.85249625</c:v>
                      </c:pt>
                      <c:pt idx="443">
                        <c:v>10.873745999999999</c:v>
                      </c:pt>
                      <c:pt idx="444">
                        <c:v>10.874661659999999</c:v>
                      </c:pt>
                      <c:pt idx="445">
                        <c:v>10.862686440000001</c:v>
                      </c:pt>
                      <c:pt idx="446">
                        <c:v>10.8737034</c:v>
                      </c:pt>
                      <c:pt idx="447">
                        <c:v>10.90062138</c:v>
                      </c:pt>
                      <c:pt idx="448">
                        <c:v>10.89886083</c:v>
                      </c:pt>
                      <c:pt idx="449">
                        <c:v>10.8857245</c:v>
                      </c:pt>
                      <c:pt idx="450">
                        <c:v>10.9163376</c:v>
                      </c:pt>
                      <c:pt idx="451">
                        <c:v>10.9255932</c:v>
                      </c:pt>
                      <c:pt idx="452">
                        <c:v>10.895988900000001</c:v>
                      </c:pt>
                      <c:pt idx="453">
                        <c:v>10.923681719999999</c:v>
                      </c:pt>
                      <c:pt idx="454">
                        <c:v>10.949626480000001</c:v>
                      </c:pt>
                      <c:pt idx="455">
                        <c:v>10.92918864</c:v>
                      </c:pt>
                      <c:pt idx="456">
                        <c:v>10.932867</c:v>
                      </c:pt>
                      <c:pt idx="457">
                        <c:v>10.945814839999999</c:v>
                      </c:pt>
                      <c:pt idx="458">
                        <c:v>10.94960588</c:v>
                      </c:pt>
                      <c:pt idx="459">
                        <c:v>10.96335378</c:v>
                      </c:pt>
                      <c:pt idx="460">
                        <c:v>10.956827840000001</c:v>
                      </c:pt>
                      <c:pt idx="461">
                        <c:v>10.986437</c:v>
                      </c:pt>
                      <c:pt idx="462">
                        <c:v>10.99114275</c:v>
                      </c:pt>
                      <c:pt idx="463">
                        <c:v>10.96504502</c:v>
                      </c:pt>
                      <c:pt idx="464">
                        <c:v>10.977041079999999</c:v>
                      </c:pt>
                      <c:pt idx="465">
                        <c:v>11.021556479999999</c:v>
                      </c:pt>
                      <c:pt idx="466">
                        <c:v>11.0037959</c:v>
                      </c:pt>
                      <c:pt idx="467">
                        <c:v>10.99726628</c:v>
                      </c:pt>
                      <c:pt idx="468">
                        <c:v>11.030529599999999</c:v>
                      </c:pt>
                      <c:pt idx="469">
                        <c:v>11.02677196</c:v>
                      </c:pt>
                      <c:pt idx="470">
                        <c:v>11.010989180000001</c:v>
                      </c:pt>
                      <c:pt idx="471">
                        <c:v>11.030357400000002</c:v>
                      </c:pt>
                      <c:pt idx="472">
                        <c:v>11.04416982</c:v>
                      </c:pt>
                      <c:pt idx="473">
                        <c:v>11.043064080000001</c:v>
                      </c:pt>
                      <c:pt idx="474">
                        <c:v>11.041272480000002</c:v>
                      </c:pt>
                      <c:pt idx="475">
                        <c:v>11.043058480000001</c:v>
                      </c:pt>
                      <c:pt idx="476">
                        <c:v>11.06690184</c:v>
                      </c:pt>
                      <c:pt idx="477">
                        <c:v>11.061409679999999</c:v>
                      </c:pt>
                      <c:pt idx="478">
                        <c:v>11.045637460000002</c:v>
                      </c:pt>
                      <c:pt idx="479">
                        <c:v>11.085167220000001</c:v>
                      </c:pt>
                      <c:pt idx="480">
                        <c:v>11.087984219999999</c:v>
                      </c:pt>
                      <c:pt idx="481">
                        <c:v>11.0555942</c:v>
                      </c:pt>
                      <c:pt idx="482">
                        <c:v>11.078603139999998</c:v>
                      </c:pt>
                      <c:pt idx="483">
                        <c:v>11.11175622</c:v>
                      </c:pt>
                      <c:pt idx="484">
                        <c:v>11.098756139999999</c:v>
                      </c:pt>
                      <c:pt idx="485">
                        <c:v>11.09683182</c:v>
                      </c:pt>
                      <c:pt idx="486">
                        <c:v>11.10954707</c:v>
                      </c:pt>
                      <c:pt idx="487">
                        <c:v>11.109585299999999</c:v>
                      </c:pt>
                      <c:pt idx="488">
                        <c:v>11.11872426</c:v>
                      </c:pt>
                      <c:pt idx="489">
                        <c:v>11.115752559999999</c:v>
                      </c:pt>
                      <c:pt idx="490">
                        <c:v>11.13791252</c:v>
                      </c:pt>
                      <c:pt idx="491">
                        <c:v>11.1451964</c:v>
                      </c:pt>
                      <c:pt idx="492">
                        <c:v>11.130360120000001</c:v>
                      </c:pt>
                      <c:pt idx="493">
                        <c:v>11.138441930000001</c:v>
                      </c:pt>
                      <c:pt idx="494">
                        <c:v>11.17888335</c:v>
                      </c:pt>
                      <c:pt idx="495">
                        <c:v>11.16416826</c:v>
                      </c:pt>
                      <c:pt idx="496">
                        <c:v>11.14737345</c:v>
                      </c:pt>
                      <c:pt idx="497">
                        <c:v>11.17950366</c:v>
                      </c:pt>
                      <c:pt idx="498">
                        <c:v>11.178481510000001</c:v>
                      </c:pt>
                      <c:pt idx="499">
                        <c:v>11.1534072</c:v>
                      </c:pt>
                      <c:pt idx="500">
                        <c:v>11.183798250000001</c:v>
                      </c:pt>
                      <c:pt idx="501">
                        <c:v>11.19933548</c:v>
                      </c:pt>
                      <c:pt idx="502">
                        <c:v>11.187147120000001</c:v>
                      </c:pt>
                      <c:pt idx="503">
                        <c:v>11.19084159</c:v>
                      </c:pt>
                      <c:pt idx="504">
                        <c:v>11.19257331</c:v>
                      </c:pt>
                      <c:pt idx="505">
                        <c:v>11.2044177</c:v>
                      </c:pt>
                      <c:pt idx="506">
                        <c:v>11.21993445</c:v>
                      </c:pt>
                      <c:pt idx="507">
                        <c:v>11.20511383</c:v>
                      </c:pt>
                      <c:pt idx="508">
                        <c:v>11.233489280000001</c:v>
                      </c:pt>
                      <c:pt idx="509">
                        <c:v>11.237965109999999</c:v>
                      </c:pt>
                      <c:pt idx="510">
                        <c:v>11.2001808</c:v>
                      </c:pt>
                      <c:pt idx="511">
                        <c:v>11.23037723</c:v>
                      </c:pt>
                      <c:pt idx="512">
                        <c:v>11.2634401</c:v>
                      </c:pt>
                      <c:pt idx="513">
                        <c:v>11.244827990000001</c:v>
                      </c:pt>
                      <c:pt idx="514">
                        <c:v>11.241032449999999</c:v>
                      </c:pt>
                      <c:pt idx="515">
                        <c:v>11.264773050000001</c:v>
                      </c:pt>
                      <c:pt idx="516">
                        <c:v>11.263727059999999</c:v>
                      </c:pt>
                      <c:pt idx="517">
                        <c:v>11.2580931</c:v>
                      </c:pt>
                      <c:pt idx="518">
                        <c:v>11.267138340000001</c:v>
                      </c:pt>
                      <c:pt idx="519">
                        <c:v>11.288103469999999</c:v>
                      </c:pt>
                      <c:pt idx="520">
                        <c:v>11.287968449999999</c:v>
                      </c:pt>
                      <c:pt idx="521">
                        <c:v>11.276830109999999</c:v>
                      </c:pt>
                      <c:pt idx="522">
                        <c:v>11.2802396</c:v>
                      </c:pt>
                      <c:pt idx="523">
                        <c:v>11.312306940000001</c:v>
                      </c:pt>
                      <c:pt idx="524">
                        <c:v>11.303917350000001</c:v>
                      </c:pt>
                      <c:pt idx="525">
                        <c:v>11.282702500000001</c:v>
                      </c:pt>
                      <c:pt idx="526">
                        <c:v>11.31725232</c:v>
                      </c:pt>
                      <c:pt idx="527">
                        <c:v>11.31997887</c:v>
                      </c:pt>
                      <c:pt idx="528">
                        <c:v>11.285949479999999</c:v>
                      </c:pt>
                      <c:pt idx="529">
                        <c:v>11.320602040000001</c:v>
                      </c:pt>
                      <c:pt idx="530">
                        <c:v>11.344256399999999</c:v>
                      </c:pt>
                      <c:pt idx="531">
                        <c:v>11.327629039999998</c:v>
                      </c:pt>
                      <c:pt idx="532">
                        <c:v>11.33467632</c:v>
                      </c:pt>
                      <c:pt idx="533">
                        <c:v>11.332818420000001</c:v>
                      </c:pt>
                      <c:pt idx="534">
                        <c:v>11.343644000000001</c:v>
                      </c:pt>
                      <c:pt idx="535">
                        <c:v>11.35720905</c:v>
                      </c:pt>
                      <c:pt idx="536">
                        <c:v>11.34059049</c:v>
                      </c:pt>
                      <c:pt idx="537">
                        <c:v>11.37060788</c:v>
                      </c:pt>
                      <c:pt idx="538">
                        <c:v>11.37775982</c:v>
                      </c:pt>
                      <c:pt idx="539">
                        <c:v>11.3520042</c:v>
                      </c:pt>
                      <c:pt idx="540">
                        <c:v>11.3737771</c:v>
                      </c:pt>
                      <c:pt idx="541">
                        <c:v>11.40193751</c:v>
                      </c:pt>
                      <c:pt idx="542">
                        <c:v>11.383621940000001</c:v>
                      </c:pt>
                      <c:pt idx="543">
                        <c:v>11.373283240000001</c:v>
                      </c:pt>
                      <c:pt idx="544">
                        <c:v>11.401426849999998</c:v>
                      </c:pt>
                      <c:pt idx="545">
                        <c:v>11.402293279999999</c:v>
                      </c:pt>
                      <c:pt idx="546">
                        <c:v>11.3928672</c:v>
                      </c:pt>
                      <c:pt idx="547">
                        <c:v>11.40364862</c:v>
                      </c:pt>
                      <c:pt idx="548">
                        <c:v>11.425376399999999</c:v>
                      </c:pt>
                      <c:pt idx="549">
                        <c:v>11.4168612</c:v>
                      </c:pt>
                      <c:pt idx="550">
                        <c:v>11.415896499999999</c:v>
                      </c:pt>
                      <c:pt idx="551">
                        <c:v>11.416630529999999</c:v>
                      </c:pt>
                      <c:pt idx="552">
                        <c:v>11.4400364</c:v>
                      </c:pt>
                      <c:pt idx="553">
                        <c:v>11.4427135</c:v>
                      </c:pt>
                      <c:pt idx="554">
                        <c:v>11.41973847</c:v>
                      </c:pt>
                      <c:pt idx="555">
                        <c:v>11.4459891</c:v>
                      </c:pt>
                      <c:pt idx="556">
                        <c:v>11.446713689999999</c:v>
                      </c:pt>
                      <c:pt idx="557">
                        <c:v>11.41281438</c:v>
                      </c:pt>
                      <c:pt idx="558">
                        <c:v>11.448159990000001</c:v>
                      </c:pt>
                      <c:pt idx="559">
                        <c:v>11.473473569999999</c:v>
                      </c:pt>
                      <c:pt idx="560">
                        <c:v>11.451423749999998</c:v>
                      </c:pt>
                      <c:pt idx="561">
                        <c:v>11.457606159999999</c:v>
                      </c:pt>
                      <c:pt idx="562">
                        <c:v>11.47301502</c:v>
                      </c:pt>
                      <c:pt idx="563">
                        <c:v>11.473603020000001</c:v>
                      </c:pt>
                      <c:pt idx="564">
                        <c:v>11.48796624</c:v>
                      </c:pt>
                      <c:pt idx="565">
                        <c:v>11.4786676</c:v>
                      </c:pt>
                      <c:pt idx="566">
                        <c:v>11.498355200000001</c:v>
                      </c:pt>
                      <c:pt idx="567">
                        <c:v>11.50737356</c:v>
                      </c:pt>
                      <c:pt idx="568">
                        <c:v>11.477158770000001</c:v>
                      </c:pt>
                      <c:pt idx="569">
                        <c:v>11.493197200000001</c:v>
                      </c:pt>
                      <c:pt idx="570">
                        <c:v>11.530390199999999</c:v>
                      </c:pt>
                      <c:pt idx="571">
                        <c:v>11.50836518</c:v>
                      </c:pt>
                      <c:pt idx="572">
                        <c:v>11.49167312</c:v>
                      </c:pt>
                      <c:pt idx="573">
                        <c:v>11.525210449999999</c:v>
                      </c:pt>
                      <c:pt idx="574">
                        <c:v>11.519547209999999</c:v>
                      </c:pt>
                      <c:pt idx="575">
                        <c:v>11.502077999999999</c:v>
                      </c:pt>
                      <c:pt idx="576">
                        <c:v>11.531707920000001</c:v>
                      </c:pt>
                      <c:pt idx="577">
                        <c:v>11.55068546</c:v>
                      </c:pt>
                      <c:pt idx="578">
                        <c:v>11.53594116</c:v>
                      </c:pt>
                      <c:pt idx="579">
                        <c:v>11.531058</c:v>
                      </c:pt>
                      <c:pt idx="580">
                        <c:v>11.530059699999999</c:v>
                      </c:pt>
                      <c:pt idx="581">
                        <c:v>11.55524544</c:v>
                      </c:pt>
                      <c:pt idx="582">
                        <c:v>11.560337280000001</c:v>
                      </c:pt>
                      <c:pt idx="583">
                        <c:v>11.542100220000002</c:v>
                      </c:pt>
                      <c:pt idx="584">
                        <c:v>11.56817517</c:v>
                      </c:pt>
                      <c:pt idx="585">
                        <c:v>11.575979520000001</c:v>
                      </c:pt>
                      <c:pt idx="586">
                        <c:v>11.54324366</c:v>
                      </c:pt>
                      <c:pt idx="587">
                        <c:v>11.56658346</c:v>
                      </c:pt>
                      <c:pt idx="588">
                        <c:v>11.591726640000001</c:v>
                      </c:pt>
                      <c:pt idx="589">
                        <c:v>11.570526000000001</c:v>
                      </c:pt>
                      <c:pt idx="590">
                        <c:v>11.574823520000001</c:v>
                      </c:pt>
                      <c:pt idx="591">
                        <c:v>11.59102062</c:v>
                      </c:pt>
                      <c:pt idx="592">
                        <c:v>11.587939440000001</c:v>
                      </c:pt>
                      <c:pt idx="593">
                        <c:v>11.588608000000001</c:v>
                      </c:pt>
                      <c:pt idx="594">
                        <c:v>11.589403630000001</c:v>
                      </c:pt>
                      <c:pt idx="595">
                        <c:v>11.607137999999999</c:v>
                      </c:pt>
                      <c:pt idx="596">
                        <c:v>11.61154848</c:v>
                      </c:pt>
                      <c:pt idx="597">
                        <c:v>11.593210220000001</c:v>
                      </c:pt>
                      <c:pt idx="598">
                        <c:v>11.60291939</c:v>
                      </c:pt>
                      <c:pt idx="599">
                        <c:v>11.641436799999999</c:v>
                      </c:pt>
                      <c:pt idx="600">
                        <c:v>11.623229499999999</c:v>
                      </c:pt>
                      <c:pt idx="601">
                        <c:v>11.601282880000001</c:v>
                      </c:pt>
                      <c:pt idx="602">
                        <c:v>11.63538696</c:v>
                      </c:pt>
                      <c:pt idx="603">
                        <c:v>11.629712359999999</c:v>
                      </c:pt>
                      <c:pt idx="604">
                        <c:v>11.61500294</c:v>
                      </c:pt>
                      <c:pt idx="605">
                        <c:v>11.63837172</c:v>
                      </c:pt>
                      <c:pt idx="606">
                        <c:v>11.65695745</c:v>
                      </c:pt>
                      <c:pt idx="607">
                        <c:v>11.635926919999999</c:v>
                      </c:pt>
                      <c:pt idx="608">
                        <c:v>11.64921597</c:v>
                      </c:pt>
                      <c:pt idx="609">
                        <c:v>11.655277099999999</c:v>
                      </c:pt>
                      <c:pt idx="610">
                        <c:v>11.666751250000001</c:v>
                      </c:pt>
                      <c:pt idx="611">
                        <c:v>11.66829321</c:v>
                      </c:pt>
                      <c:pt idx="612">
                        <c:v>11.653591949999999</c:v>
                      </c:pt>
                      <c:pt idx="613">
                        <c:v>11.675884140000001</c:v>
                      </c:pt>
                      <c:pt idx="614">
                        <c:v>11.681029499999999</c:v>
                      </c:pt>
                      <c:pt idx="615">
                        <c:v>11.659889359999999</c:v>
                      </c:pt>
                      <c:pt idx="616">
                        <c:v>11.677657680000001</c:v>
                      </c:pt>
                      <c:pt idx="617">
                        <c:v>11.707268579999999</c:v>
                      </c:pt>
                      <c:pt idx="618">
                        <c:v>11.687163419999999</c:v>
                      </c:pt>
                      <c:pt idx="619">
                        <c:v>11.675046</c:v>
                      </c:pt>
                      <c:pt idx="620">
                        <c:v>11.701035300000001</c:v>
                      </c:pt>
                      <c:pt idx="621">
                        <c:v>11.69445309</c:v>
                      </c:pt>
                      <c:pt idx="622">
                        <c:v>11.6958492</c:v>
                      </c:pt>
                      <c:pt idx="623">
                        <c:v>11.704708289999999</c:v>
                      </c:pt>
                      <c:pt idx="624">
                        <c:v>11.7143341</c:v>
                      </c:pt>
                      <c:pt idx="625">
                        <c:v>11.70852144</c:v>
                      </c:pt>
                      <c:pt idx="626">
                        <c:v>11.693969280000001</c:v>
                      </c:pt>
                      <c:pt idx="627">
                        <c:v>11.714399999999999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7"/>
                <c:order val="17"/>
                <c:tx>
                  <c:v>120.8 C - Test 3</c:v>
                </c:tx>
                <c:spPr>
                  <a:ln w="19050" cap="rnd">
                    <a:solidFill>
                      <a:schemeClr val="accent6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CHS_10Jan2016!$Y$27:$Y$653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2.0000200002686709E-3</c:v>
                      </c:pt>
                      <c:pt idx="2">
                        <c:v>1.7001445163787897E-2</c:v>
                      </c:pt>
                      <c:pt idx="3">
                        <c:v>3.2005121092527573E-2</c:v>
                      </c:pt>
                      <c:pt idx="4">
                        <c:v>4.9012008923074141E-2</c:v>
                      </c:pt>
                      <c:pt idx="5">
                        <c:v>6.5021134158635585E-2</c:v>
                      </c:pt>
                      <c:pt idx="6">
                        <c:v>8.0032017076915526E-2</c:v>
                      </c:pt>
                      <c:pt idx="7">
                        <c:v>9.7047075444585476E-2</c:v>
                      </c:pt>
                      <c:pt idx="8">
                        <c:v>0.11206276687030758</c:v>
                      </c:pt>
                      <c:pt idx="9">
                        <c:v>0.12708071334453497</c:v>
                      </c:pt>
                      <c:pt idx="10">
                        <c:v>0.14310234257823104</c:v>
                      </c:pt>
                      <c:pt idx="11">
                        <c:v>0.16012813669738793</c:v>
                      </c:pt>
                      <c:pt idx="12">
                        <c:v>0.17515330388063768</c:v>
                      </c:pt>
                      <c:pt idx="13">
                        <c:v>0.19118263759558843</c:v>
                      </c:pt>
                      <c:pt idx="14">
                        <c:v>0.20821662043245384</c:v>
                      </c:pt>
                      <c:pt idx="15">
                        <c:v>0.22425125527800638</c:v>
                      </c:pt>
                      <c:pt idx="16">
                        <c:v>0.23928606088123189</c:v>
                      </c:pt>
                      <c:pt idx="17">
                        <c:v>0.2553256787717289</c:v>
                      </c:pt>
                      <c:pt idx="18">
                        <c:v>0.27237059215966475</c:v>
                      </c:pt>
                      <c:pt idx="19">
                        <c:v>0.28741263469683737</c:v>
                      </c:pt>
                      <c:pt idx="20">
                        <c:v>0.30345997438324163</c:v>
                      </c:pt>
                      <c:pt idx="21">
                        <c:v>0.32051309489483359</c:v>
                      </c:pt>
                      <c:pt idx="22">
                        <c:v>0.33556238133623767</c:v>
                      </c:pt>
                      <c:pt idx="23">
                        <c:v>0.35161745025700947</c:v>
                      </c:pt>
                      <c:pt idx="24">
                        <c:v>0.3676750972440665</c:v>
                      </c:pt>
                      <c:pt idx="25">
                        <c:v>0.38373532312551767</c:v>
                      </c:pt>
                      <c:pt idx="26">
                        <c:v>0.39979812872983728</c:v>
                      </c:pt>
                      <c:pt idx="27">
                        <c:v>0.41586351488589912</c:v>
                      </c:pt>
                      <c:pt idx="28">
                        <c:v>0.43293581612292897</c:v>
                      </c:pt>
                      <c:pt idx="29">
                        <c:v>0.44800203217083168</c:v>
                      </c:pt>
                      <c:pt idx="30">
                        <c:v>0.46407516495947099</c:v>
                      </c:pt>
                      <c:pt idx="31">
                        <c:v>0.47914607361307604</c:v>
                      </c:pt>
                      <c:pt idx="32">
                        <c:v>0.49622918298149676</c:v>
                      </c:pt>
                      <c:pt idx="33">
                        <c:v>0.51231006987705452</c:v>
                      </c:pt>
                      <c:pt idx="34">
                        <c:v>0.52738825027082459</c:v>
                      </c:pt>
                      <c:pt idx="35">
                        <c:v>0.54347414900455737</c:v>
                      </c:pt>
                      <c:pt idx="36">
                        <c:v>0.560568252083403</c:v>
                      </c:pt>
                      <c:pt idx="37">
                        <c:v>0.57565371123795817</c:v>
                      </c:pt>
                      <c:pt idx="38">
                        <c:v>0.59174737640376229</c:v>
                      </c:pt>
                      <c:pt idx="39">
                        <c:v>0.60784363204704817</c:v>
                      </c:pt>
                      <c:pt idx="40">
                        <c:v>0.62494874299527481</c:v>
                      </c:pt>
                      <c:pt idx="41">
                        <c:v>0.64105034413302719</c:v>
                      </c:pt>
                      <c:pt idx="42">
                        <c:v>0.65614795018464145</c:v>
                      </c:pt>
                      <c:pt idx="43">
                        <c:v>0.6732613263431817</c:v>
                      </c:pt>
                      <c:pt idx="44">
                        <c:v>0.68937070908661613</c:v>
                      </c:pt>
                      <c:pt idx="45">
                        <c:v>0.7044756126705245</c:v>
                      </c:pt>
                      <c:pt idx="46">
                        <c:v>0.72059002503291447</c:v>
                      </c:pt>
                      <c:pt idx="47">
                        <c:v>0.73771443390491298</c:v>
                      </c:pt>
                      <c:pt idx="48">
                        <c:v>0.7528266420791524</c:v>
                      </c:pt>
                      <c:pt idx="49">
                        <c:v>0.76894884843801425</c:v>
                      </c:pt>
                      <c:pt idx="50">
                        <c:v>0.78608154118492268</c:v>
                      </c:pt>
                      <c:pt idx="51">
                        <c:v>0.80120106101777466</c:v>
                      </c:pt>
                      <c:pt idx="52">
                        <c:v>0.81733106891613072</c:v>
                      </c:pt>
                      <c:pt idx="53">
                        <c:v>0.83346367900576279</c:v>
                      </c:pt>
                      <c:pt idx="54">
                        <c:v>0.84959889212643158</c:v>
                      </c:pt>
                      <c:pt idx="55">
                        <c:v>0.8657367091182594</c:v>
                      </c:pt>
                      <c:pt idx="56">
                        <c:v>0.8818771308218204</c:v>
                      </c:pt>
                      <c:pt idx="57">
                        <c:v>0.89802015807805069</c:v>
                      </c:pt>
                      <c:pt idx="58">
                        <c:v>0.91416579172833878</c:v>
                      </c:pt>
                      <c:pt idx="59">
                        <c:v>0.9303140326144469</c:v>
                      </c:pt>
                      <c:pt idx="60">
                        <c:v>0.94646488157854536</c:v>
                      </c:pt>
                      <c:pt idx="61">
                        <c:v>0.96362801722459246</c:v>
                      </c:pt>
                      <c:pt idx="62">
                        <c:v>0.97877440711152464</c:v>
                      </c:pt>
                      <c:pt idx="63">
                        <c:v>0.99493308536681024</c:v>
                      </c:pt>
                      <c:pt idx="64">
                        <c:v>1.0110943750728958</c:v>
                      </c:pt>
                      <c:pt idx="65">
                        <c:v>1.0272582770740284</c:v>
                      </c:pt>
                      <c:pt idx="66">
                        <c:v>1.043424792214831</c:v>
                      </c:pt>
                      <c:pt idx="67">
                        <c:v>1.0595939213403363</c:v>
                      </c:pt>
                      <c:pt idx="68">
                        <c:v>1.0767764861330855</c:v>
                      </c:pt>
                      <c:pt idx="69">
                        <c:v>1.0929510092726482</c:v>
                      </c:pt>
                      <c:pt idx="70">
                        <c:v>1.1081170010817483</c:v>
                      </c:pt>
                      <c:pt idx="71">
                        <c:v>1.1242965946047512</c:v>
                      </c:pt>
                      <c:pt idx="72">
                        <c:v>1.1414902815298424</c:v>
                      </c:pt>
                      <c:pt idx="73">
                        <c:v>1.1566636371465404</c:v>
                      </c:pt>
                      <c:pt idx="74">
                        <c:v>1.1728510878607539</c:v>
                      </c:pt>
                      <c:pt idx="75">
                        <c:v>1.1890411593348134</c:v>
                      </c:pt>
                      <c:pt idx="76">
                        <c:v>1.2052338524174508</c:v>
                      </c:pt>
                      <c:pt idx="77">
                        <c:v>1.2214291679578448</c:v>
                      </c:pt>
                      <c:pt idx="78">
                        <c:v>1.2376271068055404</c:v>
                      </c:pt>
                      <c:pt idx="79">
                        <c:v>1.2538276698105417</c:v>
                      </c:pt>
                      <c:pt idx="80">
                        <c:v>1.2700308578232202</c:v>
                      </c:pt>
                      <c:pt idx="81">
                        <c:v>1.2862366716944063</c:v>
                      </c:pt>
                      <c:pt idx="82">
                        <c:v>1.3024451122752989</c:v>
                      </c:pt>
                      <c:pt idx="83">
                        <c:v>1.3196694594391376</c:v>
                      </c:pt>
                      <c:pt idx="84">
                        <c:v>1.3348698769732155</c:v>
                      </c:pt>
                      <c:pt idx="85">
                        <c:v>1.3510862027947308</c:v>
                      </c:pt>
                      <c:pt idx="86">
                        <c:v>1.368318930828903</c:v>
                      </c:pt>
                      <c:pt idx="87">
                        <c:v>1.3845406822053095</c:v>
                      </c:pt>
                      <c:pt idx="88">
                        <c:v>1.3997509643853661</c:v>
                      </c:pt>
                      <c:pt idx="89">
                        <c:v>1.4159778158032905</c:v>
                      </c:pt>
                      <c:pt idx="90">
                        <c:v>1.4332217310262445</c:v>
                      </c:pt>
                      <c:pt idx="91">
                        <c:v>1.4494540150456996</c:v>
                      </c:pt>
                      <c:pt idx="92">
                        <c:v>1.4646741746838199</c:v>
                      </c:pt>
                      <c:pt idx="93">
                        <c:v>1.4809115653708227</c:v>
                      </c:pt>
                      <c:pt idx="94">
                        <c:v>1.4981666823170525</c:v>
                      </c:pt>
                      <c:pt idx="95">
                        <c:v>1.5133942584716664</c:v>
                      </c:pt>
                      <c:pt idx="96">
                        <c:v>1.5296395625991737</c:v>
                      </c:pt>
                      <c:pt idx="97">
                        <c:v>1.5469030903931702</c:v>
                      </c:pt>
                      <c:pt idx="98">
                        <c:v>1.5631538394869031</c:v>
                      </c:pt>
                      <c:pt idx="99">
                        <c:v>1.5794072298783219</c:v>
                      </c:pt>
                      <c:pt idx="100">
                        <c:v>1.5946471829687614</c:v>
                      </c:pt>
                      <c:pt idx="101">
                        <c:v>1.6119219379896446</c:v>
                      </c:pt>
                      <c:pt idx="102">
                        <c:v>1.628183257428286</c:v>
                      </c:pt>
                      <c:pt idx="103">
                        <c:v>1.6434306463424773</c:v>
                      </c:pt>
                      <c:pt idx="104">
                        <c:v>1.6607138313714951</c:v>
                      </c:pt>
                      <c:pt idx="105">
                        <c:v>1.6769830875973293</c:v>
                      </c:pt>
                      <c:pt idx="106">
                        <c:v>1.6922379195949366</c:v>
                      </c:pt>
                      <c:pt idx="107">
                        <c:v>1.7085123057813474</c:v>
                      </c:pt>
                      <c:pt idx="108">
                        <c:v>1.72580674362806</c:v>
                      </c:pt>
                      <c:pt idx="109">
                        <c:v>1.7410690259793942</c:v>
                      </c:pt>
                      <c:pt idx="110">
                        <c:v>1.7573513617164169</c:v>
                      </c:pt>
                      <c:pt idx="111">
                        <c:v>1.7736363490297655</c:v>
                      </c:pt>
                      <c:pt idx="112">
                        <c:v>1.7909420543567949</c:v>
                      </c:pt>
                      <c:pt idx="113">
                        <c:v>1.8062142818408518</c:v>
                      </c:pt>
                      <c:pt idx="114">
                        <c:v>1.8225072290673734</c:v>
                      </c:pt>
                      <c:pt idx="115">
                        <c:v>1.8388028313277884</c:v>
                      </c:pt>
                      <c:pt idx="116">
                        <c:v>1.8551010894875228</c:v>
                      </c:pt>
                      <c:pt idx="117">
                        <c:v>1.871402004412472</c:v>
                      </c:pt>
                      <c:pt idx="118">
                        <c:v>1.8877055769689184</c:v>
                      </c:pt>
                      <c:pt idx="119">
                        <c:v>1.9050310357547346</c:v>
                      </c:pt>
                      <c:pt idx="120">
                        <c:v>1.9203206984435954</c:v>
                      </c:pt>
                      <c:pt idx="121">
                        <c:v>1.9366322490965358</c:v>
                      </c:pt>
                      <c:pt idx="122">
                        <c:v>1.9529464608504072</c:v>
                      </c:pt>
                      <c:pt idx="123">
                        <c:v>1.9692633345736046</c:v>
                      </c:pt>
                      <c:pt idx="124">
                        <c:v>1.9855828711349917</c:v>
                      </c:pt>
                      <c:pt idx="125">
                        <c:v>2.0019050714038138</c:v>
                      </c:pt>
                      <c:pt idx="126">
                        <c:v>2.0182299362497869</c:v>
                      </c:pt>
                      <c:pt idx="127">
                        <c:v>2.0345574665430193</c:v>
                      </c:pt>
                      <c:pt idx="128">
                        <c:v>2.0508876631540449</c:v>
                      </c:pt>
                      <c:pt idx="129">
                        <c:v>2.0672205269538582</c:v>
                      </c:pt>
                      <c:pt idx="130">
                        <c:v>2.0835560588138358</c:v>
                      </c:pt>
                      <c:pt idx="131">
                        <c:v>2.0998942596058265</c:v>
                      </c:pt>
                      <c:pt idx="132">
                        <c:v>2.1152137475563695</c:v>
                      </c:pt>
                      <c:pt idx="133">
                        <c:v>2.132578671475243</c:v>
                      </c:pt>
                      <c:pt idx="134">
                        <c:v>2.148924884298459</c:v>
                      </c:pt>
                      <c:pt idx="135">
                        <c:v>2.1652737695452688</c:v>
                      </c:pt>
                      <c:pt idx="136">
                        <c:v>2.1816253280896274</c:v>
                      </c:pt>
                      <c:pt idx="137">
                        <c:v>2.1979795608059174</c:v>
                      </c:pt>
                      <c:pt idx="138">
                        <c:v>2.2143364685689857</c:v>
                      </c:pt>
                      <c:pt idx="139">
                        <c:v>2.2306960522540624</c:v>
                      </c:pt>
                      <c:pt idx="140">
                        <c:v>2.2470583127368524</c:v>
                      </c:pt>
                      <c:pt idx="141">
                        <c:v>2.2634232508934464</c:v>
                      </c:pt>
                      <c:pt idx="142">
                        <c:v>2.2797908676004099</c:v>
                      </c:pt>
                      <c:pt idx="143">
                        <c:v>2.2961611637347041</c:v>
                      </c:pt>
                      <c:pt idx="144">
                        <c:v>2.3125341401737218</c:v>
                      </c:pt>
                      <c:pt idx="145">
                        <c:v>2.3289097977953208</c:v>
                      </c:pt>
                      <c:pt idx="146">
                        <c:v>2.3442644126549737</c:v>
                      </c:pt>
                      <c:pt idx="147">
                        <c:v>2.3616691600997162</c:v>
                      </c:pt>
                      <c:pt idx="148">
                        <c:v>2.3780528665403389</c:v>
                      </c:pt>
                      <c:pt idx="149">
                        <c:v>2.3934150295630987</c:v>
                      </c:pt>
                      <c:pt idx="150">
                        <c:v>2.4098039384057528</c:v>
                      </c:pt>
                      <c:pt idx="151">
                        <c:v>2.4272200975720013</c:v>
                      </c:pt>
                      <c:pt idx="152">
                        <c:v>2.4436145480872398</c:v>
                      </c:pt>
                      <c:pt idx="153">
                        <c:v>2.4600116868232691</c:v>
                      </c:pt>
                      <c:pt idx="154">
                        <c:v>2.4764115146618386</c:v>
                      </c:pt>
                      <c:pt idx="155">
                        <c:v>2.4928140324850872</c:v>
                      </c:pt>
                      <c:pt idx="156">
                        <c:v>2.5092192411756331</c:v>
                      </c:pt>
                      <c:pt idx="157">
                        <c:v>2.5256271416164822</c:v>
                      </c:pt>
                      <c:pt idx="158">
                        <c:v>2.5420377346911223</c:v>
                      </c:pt>
                      <c:pt idx="159">
                        <c:v>2.5584510212834295</c:v>
                      </c:pt>
                      <c:pt idx="160">
                        <c:v>2.5748670022777622</c:v>
                      </c:pt>
                      <c:pt idx="161">
                        <c:v>2.5912856785588785</c:v>
                      </c:pt>
                      <c:pt idx="162">
                        <c:v>2.6077070510119738</c:v>
                      </c:pt>
                      <c:pt idx="163">
                        <c:v>2.6241311205227125</c:v>
                      </c:pt>
                      <c:pt idx="164">
                        <c:v>2.6405578879771512</c:v>
                      </c:pt>
                      <c:pt idx="165">
                        <c:v>2.6569873542618283</c:v>
                      </c:pt>
                      <c:pt idx="166">
                        <c:v>2.6734195202636721</c:v>
                      </c:pt>
                      <c:pt idx="167">
                        <c:v>2.6898543868700973</c:v>
                      </c:pt>
                      <c:pt idx="168">
                        <c:v>2.7062919549689073</c:v>
                      </c:pt>
                      <c:pt idx="169">
                        <c:v>2.7227322254483903</c:v>
                      </c:pt>
                      <c:pt idx="170">
                        <c:v>2.7391751991972391</c:v>
                      </c:pt>
                      <c:pt idx="171">
                        <c:v>2.754592942995155</c:v>
                      </c:pt>
                      <c:pt idx="172">
                        <c:v>2.7720692600600265</c:v>
                      </c:pt>
                      <c:pt idx="173">
                        <c:v>2.7885203489535662</c:v>
                      </c:pt>
                      <c:pt idx="174">
                        <c:v>2.8039457031245729</c:v>
                      </c:pt>
                      <c:pt idx="175">
                        <c:v>2.8204020373075807</c:v>
                      </c:pt>
                      <c:pt idx="176">
                        <c:v>2.8378898601696432</c:v>
                      </c:pt>
                      <c:pt idx="177">
                        <c:v>2.853322832230583</c:v>
                      </c:pt>
                      <c:pt idx="178">
                        <c:v>2.8697872947545324</c:v>
                      </c:pt>
                      <c:pt idx="179">
                        <c:v>2.8872837569116081</c:v>
                      </c:pt>
                      <c:pt idx="180">
                        <c:v>2.9037538123293936</c:v>
                      </c:pt>
                      <c:pt idx="181">
                        <c:v>2.9202265808212964</c:v>
                      </c:pt>
                      <c:pt idx="182">
                        <c:v>2.9356722660998278</c:v>
                      </c:pt>
                      <c:pt idx="183">
                        <c:v>2.9531802606037858</c:v>
                      </c:pt>
                      <c:pt idx="184">
                        <c:v>2.9696611736836664</c:v>
                      </c:pt>
                      <c:pt idx="185">
                        <c:v>2.9851144969515913</c:v>
                      </c:pt>
                      <c:pt idx="186">
                        <c:v>3.0016006743595858</c:v>
                      </c:pt>
                      <c:pt idx="187">
                        <c:v>3.0191202164229578</c:v>
                      </c:pt>
                      <c:pt idx="188">
                        <c:v>3.0345811852380589</c:v>
                      </c:pt>
                      <c:pt idx="189">
                        <c:v>3.0510755205022053</c:v>
                      </c:pt>
                      <c:pt idx="190">
                        <c:v>3.0686037332364782</c:v>
                      </c:pt>
                      <c:pt idx="191">
                        <c:v>3.0840723551677955</c:v>
                      </c:pt>
                      <c:pt idx="192">
                        <c:v>3.1005748563655726</c:v>
                      </c:pt>
                      <c:pt idx="193">
                        <c:v>3.1170800813383166</c:v>
                      </c:pt>
                      <c:pt idx="194">
                        <c:v>3.1346198683264594</c:v>
                      </c:pt>
                      <c:pt idx="195">
                        <c:v>3.1500987062062178</c:v>
                      </c:pt>
                      <c:pt idx="196">
                        <c:v>3.166612107901281</c:v>
                      </c:pt>
                      <c:pt idx="197">
                        <c:v>3.184160585615877</c:v>
                      </c:pt>
                      <c:pt idx="198">
                        <c:v>3.1996470943166906</c:v>
                      </c:pt>
                      <c:pt idx="199">
                        <c:v>3.2161686808396079</c:v>
                      </c:pt>
                      <c:pt idx="200">
                        <c:v>3.2326929974418079</c:v>
                      </c:pt>
                      <c:pt idx="201">
                        <c:v>3.2502530761974011</c:v>
                      </c:pt>
                      <c:pt idx="202">
                        <c:v>3.2657498244940677</c:v>
                      </c:pt>
                      <c:pt idx="203">
                        <c:v>3.2822823367502889</c:v>
                      </c:pt>
                      <c:pt idx="204">
                        <c:v>3.2988175826980681</c:v>
                      </c:pt>
                      <c:pt idx="205">
                        <c:v>3.3153555632416216</c:v>
                      </c:pt>
                      <c:pt idx="206">
                        <c:v>3.331896279285572</c:v>
                      </c:pt>
                      <c:pt idx="207">
                        <c:v>3.3484397317350325</c:v>
                      </c:pt>
                      <c:pt idx="208">
                        <c:v>3.3660201492635213</c:v>
                      </c:pt>
                      <c:pt idx="209">
                        <c:v>3.3825692484097019</c:v>
                      </c:pt>
                      <c:pt idx="210">
                        <c:v>3.3980865165740686</c:v>
                      </c:pt>
                      <c:pt idx="211">
                        <c:v>3.4146409237054316</c:v>
                      </c:pt>
                      <c:pt idx="212">
                        <c:v>3.4322329845572424</c:v>
                      </c:pt>
                      <c:pt idx="213">
                        <c:v>3.4487930458673191</c:v>
                      </c:pt>
                      <c:pt idx="214">
                        <c:v>3.4643205943574062</c:v>
                      </c:pt>
                      <c:pt idx="215">
                        <c:v>3.4819213978277537</c:v>
                      </c:pt>
                      <c:pt idx="216">
                        <c:v>3.4974540915905039</c:v>
                      </c:pt>
                      <c:pt idx="217">
                        <c:v>3.5140249579740219</c:v>
                      </c:pt>
                      <c:pt idx="218">
                        <c:v>3.5305985707487859</c:v>
                      </c:pt>
                      <c:pt idx="219">
                        <c:v>3.547174930825288</c:v>
                      </c:pt>
                      <c:pt idx="220">
                        <c:v>3.5637540391144715</c:v>
                      </c:pt>
                      <c:pt idx="221">
                        <c:v>3.5803358965277705</c:v>
                      </c:pt>
                      <c:pt idx="222">
                        <c:v>3.5969205039770231</c:v>
                      </c:pt>
                      <c:pt idx="223">
                        <c:v>3.6145446636353258</c:v>
                      </c:pt>
                      <c:pt idx="224">
                        <c:v>3.6300979726331604</c:v>
                      </c:pt>
                      <c:pt idx="225">
                        <c:v>3.6466908356660395</c:v>
                      </c:pt>
                      <c:pt idx="226">
                        <c:v>3.6643237698838349</c:v>
                      </c:pt>
                      <c:pt idx="227">
                        <c:v>3.6809223133997473</c:v>
                      </c:pt>
                      <c:pt idx="228">
                        <c:v>3.6964859505494099</c:v>
                      </c:pt>
                      <c:pt idx="229">
                        <c:v>3.713089833820741</c:v>
                      </c:pt>
                      <c:pt idx="230">
                        <c:v>3.7307344810514196</c:v>
                      </c:pt>
                      <c:pt idx="231">
                        <c:v>3.7473440523550514</c:v>
                      </c:pt>
                      <c:pt idx="232">
                        <c:v>3.762918031382422</c:v>
                      </c:pt>
                      <c:pt idx="233">
                        <c:v>3.7805714735898812</c:v>
                      </c:pt>
                      <c:pt idx="234">
                        <c:v>3.797189325355335</c:v>
                      </c:pt>
                      <c:pt idx="235">
                        <c:v>3.8138099391097628</c:v>
                      </c:pt>
                      <c:pt idx="236">
                        <c:v>3.8293942737681359</c:v>
                      </c:pt>
                      <c:pt idx="237">
                        <c:v>3.8470594562590397</c:v>
                      </c:pt>
                      <c:pt idx="238">
                        <c:v>3.8636883614918176</c:v>
                      </c:pt>
                      <c:pt idx="239">
                        <c:v>3.8792804719155463</c:v>
                      </c:pt>
                      <c:pt idx="240">
                        <c:v>3.8959147364594937</c:v>
                      </c:pt>
                      <c:pt idx="241">
                        <c:v>3.9135916748598012</c:v>
                      </c:pt>
                      <c:pt idx="242">
                        <c:v>3.9302316482742441</c:v>
                      </c:pt>
                      <c:pt idx="243">
                        <c:v>3.9458341384633235</c:v>
                      </c:pt>
                      <c:pt idx="244">
                        <c:v>3.9635199040689946</c:v>
                      </c:pt>
                      <c:pt idx="245">
                        <c:v>3.9801681882936637</c:v>
                      </c:pt>
                      <c:pt idx="246">
                        <c:v>3.995778472380497</c:v>
                      </c:pt>
                      <c:pt idx="247">
                        <c:v>4.0124321284168989</c:v>
                      </c:pt>
                      <c:pt idx="248">
                        <c:v>4.0301296773525692</c:v>
                      </c:pt>
                      <c:pt idx="249">
                        <c:v>4.0457477631276051</c:v>
                      </c:pt>
                      <c:pt idx="250">
                        <c:v>4.0624097436508135</c:v>
                      </c:pt>
                      <c:pt idx="251">
                        <c:v>4.0801161403932689</c:v>
                      </c:pt>
                      <c:pt idx="252">
                        <c:v>4.0967838488302908</c:v>
                      </c:pt>
                      <c:pt idx="253">
                        <c:v>4.1124123489949538</c:v>
                      </c:pt>
                      <c:pt idx="254">
                        <c:v>4.1290854417880718</c:v>
                      </c:pt>
                      <c:pt idx="255">
                        <c:v>4.1468036493771701</c:v>
                      </c:pt>
                      <c:pt idx="256">
                        <c:v>4.1624399694532253</c:v>
                      </c:pt>
                      <c:pt idx="257">
                        <c:v>4.1791214061806485</c:v>
                      </c:pt>
                      <c:pt idx="258">
                        <c:v>4.1968484822501582</c:v>
                      </c:pt>
                      <c:pt idx="259">
                        <c:v>4.2135356602784872</c:v>
                      </c:pt>
                      <c:pt idx="260">
                        <c:v>4.229182419084327</c:v>
                      </c:pt>
                      <c:pt idx="261">
                        <c:v>4.2458749940571048</c:v>
                      </c:pt>
                      <c:pt idx="262">
                        <c:v>4.2636139085864011</c:v>
                      </c:pt>
                      <c:pt idx="263">
                        <c:v>4.2792685055907702</c:v>
                      </c:pt>
                      <c:pt idx="264">
                        <c:v>4.2959694440135703</c:v>
                      </c:pt>
                      <c:pt idx="265">
                        <c:v>4.3126731721157086</c:v>
                      </c:pt>
                      <c:pt idx="266">
                        <c:v>4.33042394092723</c:v>
                      </c:pt>
                      <c:pt idx="267">
                        <c:v>4.347133425687379</c:v>
                      </c:pt>
                      <c:pt idx="268">
                        <c:v>4.3638457029829496</c:v>
                      </c:pt>
                      <c:pt idx="269">
                        <c:v>4.380560773747515</c:v>
                      </c:pt>
                      <c:pt idx="270">
                        <c:v>4.3972786389150684</c:v>
                      </c:pt>
                      <c:pt idx="271">
                        <c:v>4.4139992994201185</c:v>
                      </c:pt>
                      <c:pt idx="272">
                        <c:v>4.4296774582092668</c:v>
                      </c:pt>
                      <c:pt idx="273">
                        <c:v>4.4474490101829467</c:v>
                      </c:pt>
                      <c:pt idx="274">
                        <c:v>4.4641780623120537</c:v>
                      </c:pt>
                      <c:pt idx="275">
                        <c:v>4.4809099135212653</c:v>
                      </c:pt>
                      <c:pt idx="276">
                        <c:v>4.4976445647474392</c:v>
                      </c:pt>
                      <c:pt idx="277">
                        <c:v>4.5143820169278541</c:v>
                      </c:pt>
                      <c:pt idx="278">
                        <c:v>4.5311222710003074</c:v>
                      </c:pt>
                      <c:pt idx="279">
                        <c:v>4.547865327903021</c:v>
                      </c:pt>
                      <c:pt idx="280">
                        <c:v>4.5646111885747338</c:v>
                      </c:pt>
                      <c:pt idx="281">
                        <c:v>4.5813598539546225</c:v>
                      </c:pt>
                      <c:pt idx="282">
                        <c:v>4.5981113249823338</c:v>
                      </c:pt>
                      <c:pt idx="283">
                        <c:v>4.6148656025980248</c:v>
                      </c:pt>
                      <c:pt idx="284">
                        <c:v>4.6316226877422757</c:v>
                      </c:pt>
                      <c:pt idx="285">
                        <c:v>4.6483825813561888</c:v>
                      </c:pt>
                      <c:pt idx="286">
                        <c:v>4.6651452843812891</c:v>
                      </c:pt>
                      <c:pt idx="287">
                        <c:v>4.6819107977596266</c:v>
                      </c:pt>
                      <c:pt idx="288">
                        <c:v>4.6986791224336866</c:v>
                      </c:pt>
                      <c:pt idx="289">
                        <c:v>4.715450259346432</c:v>
                      </c:pt>
                      <c:pt idx="290">
                        <c:v>4.7322242094413305</c:v>
                      </c:pt>
                      <c:pt idx="291">
                        <c:v>4.7500496148854339</c:v>
                      </c:pt>
                      <c:pt idx="292">
                        <c:v>4.7657805529537081</c:v>
                      </c:pt>
                      <c:pt idx="293">
                        <c:v>4.7825629482604546</c:v>
                      </c:pt>
                      <c:pt idx="294">
                        <c:v>4.7993481605278969</c:v>
                      </c:pt>
                      <c:pt idx="295">
                        <c:v>4.8171855361726124</c:v>
                      </c:pt>
                      <c:pt idx="296">
                        <c:v>4.8339765614090888</c:v>
                      </c:pt>
                      <c:pt idx="297">
                        <c:v>4.8497207085549308</c:v>
                      </c:pt>
                      <c:pt idx="298">
                        <c:v>4.8675670724056728</c:v>
                      </c:pt>
                      <c:pt idx="299">
                        <c:v>4.8843665600608039</c:v>
                      </c:pt>
                      <c:pt idx="300">
                        <c:v>4.9011688704180072</c:v>
                      </c:pt>
                      <c:pt idx="301">
                        <c:v>4.9190244190771786</c:v>
                      </c:pt>
                      <c:pt idx="302">
                        <c:v>4.9347819630339353</c:v>
                      </c:pt>
                      <c:pt idx="303">
                        <c:v>4.9515927471915298</c:v>
                      </c:pt>
                      <c:pt idx="304">
                        <c:v>4.9684063578489406</c:v>
                      </c:pt>
                      <c:pt idx="305">
                        <c:v>4.9862739172404211</c:v>
                      </c:pt>
                      <c:pt idx="306">
                        <c:v>5.0020420624661703</c:v>
                      </c:pt>
                      <c:pt idx="307">
                        <c:v>5.018864158328709</c:v>
                      </c:pt>
                      <c:pt idx="308">
                        <c:v>5.0346374436738524</c:v>
                      </c:pt>
                      <c:pt idx="309">
                        <c:v>5.0525168419219737</c:v>
                      </c:pt>
                      <c:pt idx="310">
                        <c:v>5.0693474315582892</c:v>
                      </c:pt>
                      <c:pt idx="311">
                        <c:v>5.0861808543589353</c:v>
                      </c:pt>
                      <c:pt idx="312">
                        <c:v>5.1019647621715913</c:v>
                      </c:pt>
                      <c:pt idx="313">
                        <c:v>5.1198562032696504</c:v>
                      </c:pt>
                      <c:pt idx="314">
                        <c:v>5.1366981312891591</c:v>
                      </c:pt>
                      <c:pt idx="315">
                        <c:v>5.1535428962918832</c:v>
                      </c:pt>
                      <c:pt idx="316">
                        <c:v>5.1703904992337391</c:v>
                      </c:pt>
                      <c:pt idx="317">
                        <c:v>5.1872409410711233</c:v>
                      </c:pt>
                      <c:pt idx="318">
                        <c:v>5.2040942227609559</c:v>
                      </c:pt>
                      <c:pt idx="319">
                        <c:v>5.2220039472624507</c:v>
                      </c:pt>
                      <c:pt idx="320">
                        <c:v>5.2378093095279121</c:v>
                      </c:pt>
                      <c:pt idx="321">
                        <c:v>5.2546711165212443</c:v>
                      </c:pt>
                      <c:pt idx="322">
                        <c:v>5.2715357671994418</c:v>
                      </c:pt>
                      <c:pt idx="323">
                        <c:v>5.2894575754524382</c:v>
                      </c:pt>
                      <c:pt idx="324">
                        <c:v>5.3052736034481427</c:v>
                      </c:pt>
                      <c:pt idx="325">
                        <c:v>5.3221467909387465</c:v>
                      </c:pt>
                      <c:pt idx="326">
                        <c:v>5.3390228259543751</c:v>
                      </c:pt>
                      <c:pt idx="327">
                        <c:v>5.3569567342757765</c:v>
                      </c:pt>
                      <c:pt idx="328">
                        <c:v>5.3727834424062824</c:v>
                      </c:pt>
                      <c:pt idx="329">
                        <c:v>5.389668025766543</c:v>
                      </c:pt>
                      <c:pt idx="330">
                        <c:v>5.4076110198671081</c:v>
                      </c:pt>
                      <c:pt idx="331">
                        <c:v>5.4234457475692688</c:v>
                      </c:pt>
                      <c:pt idx="332">
                        <c:v>5.4403388879386529</c:v>
                      </c:pt>
                      <c:pt idx="333">
                        <c:v>5.4572348825721235</c:v>
                      </c:pt>
                      <c:pt idx="334">
                        <c:v>5.4751900053753104</c:v>
                      </c:pt>
                      <c:pt idx="335">
                        <c:v>5.492091889975681</c:v>
                      </c:pt>
                      <c:pt idx="336">
                        <c:v>5.5079400017063405</c:v>
                      </c:pt>
                      <c:pt idx="337">
                        <c:v>5.5259042318024685</c:v>
                      </c:pt>
                      <c:pt idx="338">
                        <c:v>5.5428146909617251</c:v>
                      </c:pt>
                      <c:pt idx="339">
                        <c:v>5.5586708439751087</c:v>
                      </c:pt>
                      <c:pt idx="340">
                        <c:v>5.5755868454956019</c:v>
                      </c:pt>
                      <c:pt idx="341">
                        <c:v>5.5935632330303307</c:v>
                      </c:pt>
                      <c:pt idx="342">
                        <c:v>5.610485138477264</c:v>
                      </c:pt>
                      <c:pt idx="343">
                        <c:v>5.6274099079176754</c:v>
                      </c:pt>
                      <c:pt idx="344">
                        <c:v>5.6432794812181539</c:v>
                      </c:pt>
                      <c:pt idx="345">
                        <c:v>5.6612680426579178</c:v>
                      </c:pt>
                      <c:pt idx="346">
                        <c:v>5.6782014098984535</c:v>
                      </c:pt>
                      <c:pt idx="347">
                        <c:v>5.6951376450138724</c:v>
                      </c:pt>
                      <c:pt idx="348">
                        <c:v>5.7120767489757833</c:v>
                      </c:pt>
                      <c:pt idx="349">
                        <c:v>5.7290187227562415</c:v>
                      </c:pt>
                      <c:pt idx="350">
                        <c:v>5.7459635673278422</c:v>
                      </c:pt>
                      <c:pt idx="351">
                        <c:v>5.7629112836636418</c:v>
                      </c:pt>
                      <c:pt idx="352">
                        <c:v>5.7798618727371895</c:v>
                      </c:pt>
                      <c:pt idx="353">
                        <c:v>5.7968153355225667</c:v>
                      </c:pt>
                      <c:pt idx="354">
                        <c:v>5.8137716729943021</c:v>
                      </c:pt>
                      <c:pt idx="355">
                        <c:v>5.8307308861274683</c:v>
                      </c:pt>
                      <c:pt idx="356">
                        <c:v>5.8476929758975835</c:v>
                      </c:pt>
                      <c:pt idx="357">
                        <c:v>5.864657943280716</c:v>
                      </c:pt>
                      <c:pt idx="358">
                        <c:v>5.8816257892533779</c:v>
                      </c:pt>
                      <c:pt idx="359">
                        <c:v>5.8985965147926294</c:v>
                      </c:pt>
                      <c:pt idx="360">
                        <c:v>5.9155701208759899</c:v>
                      </c:pt>
                      <c:pt idx="361">
                        <c:v>5.9325466084814771</c:v>
                      </c:pt>
                      <c:pt idx="362">
                        <c:v>5.949525978587646</c:v>
                      </c:pt>
                      <c:pt idx="363">
                        <c:v>5.9675697187855157</c:v>
                      </c:pt>
                      <c:pt idx="364">
                        <c:v>5.9845550371418259</c:v>
                      </c:pt>
                      <c:pt idx="365">
                        <c:v>6.0004813937029056</c:v>
                      </c:pt>
                      <c:pt idx="366">
                        <c:v>6.0185343313365589</c:v>
                      </c:pt>
                      <c:pt idx="367">
                        <c:v>6.0355283091365939</c:v>
                      </c:pt>
                      <c:pt idx="368">
                        <c:v>6.0525251753802998</c:v>
                      </c:pt>
                      <c:pt idx="369">
                        <c:v>6.0695249310497585</c:v>
                      </c:pt>
                      <c:pt idx="370">
                        <c:v>6.086527577127514</c:v>
                      </c:pt>
                      <c:pt idx="371">
                        <c:v>6.1035331145966136</c:v>
                      </c:pt>
                      <c:pt idx="372">
                        <c:v>6.1194784328192213</c:v>
                      </c:pt>
                      <c:pt idx="373">
                        <c:v>6.1364895751584543</c:v>
                      </c:pt>
                      <c:pt idx="374">
                        <c:v>6.1545670851901919</c:v>
                      </c:pt>
                      <c:pt idx="375">
                        <c:v>6.1715841980653448</c:v>
                      </c:pt>
                      <c:pt idx="376">
                        <c:v>6.1875403718087529</c:v>
                      </c:pt>
                      <c:pt idx="377">
                        <c:v>6.2056271137442938</c:v>
                      </c:pt>
                      <c:pt idx="378">
                        <c:v>6.2226529185207173</c:v>
                      </c:pt>
                      <c:pt idx="379">
                        <c:v>6.238617243609565</c:v>
                      </c:pt>
                      <c:pt idx="380">
                        <c:v>6.2556486666261293</c:v>
                      </c:pt>
                      <c:pt idx="381">
                        <c:v>6.2737477324443471</c:v>
                      </c:pt>
                      <c:pt idx="382">
                        <c:v>6.2907851402439627</c:v>
                      </c:pt>
                      <c:pt idx="383">
                        <c:v>6.307825451270876</c:v>
                      </c:pt>
                      <c:pt idx="384">
                        <c:v>6.3248686665146732</c:v>
                      </c:pt>
                      <c:pt idx="385">
                        <c:v>6.3419147869654875</c:v>
                      </c:pt>
                      <c:pt idx="386">
                        <c:v>6.3589638136139142</c:v>
                      </c:pt>
                      <c:pt idx="387">
                        <c:v>6.3760157474511052</c:v>
                      </c:pt>
                      <c:pt idx="388">
                        <c:v>6.3941366136780946</c:v>
                      </c:pt>
                      <c:pt idx="389">
                        <c:v>6.4101283406587664</c:v>
                      </c:pt>
                      <c:pt idx="390">
                        <c:v>6.4271890020140363</c:v>
                      </c:pt>
                      <c:pt idx="391">
                        <c:v>6.4453191444919646</c:v>
                      </c:pt>
                      <c:pt idx="392">
                        <c:v>6.461319059193217</c:v>
                      </c:pt>
                      <c:pt idx="393">
                        <c:v>6.4783884570049661</c:v>
                      </c:pt>
                      <c:pt idx="394">
                        <c:v>6.4954607689575754</c:v>
                      </c:pt>
                      <c:pt idx="395">
                        <c:v>6.5125359960462283</c:v>
                      </c:pt>
                      <c:pt idx="396">
                        <c:v>6.5296141392666138</c:v>
                      </c:pt>
                      <c:pt idx="397">
                        <c:v>6.5466951996149669</c:v>
                      </c:pt>
                      <c:pt idx="398">
                        <c:v>6.5648470236561813</c:v>
                      </c:pt>
                      <c:pt idx="399">
                        <c:v>6.5819341037293588</c:v>
                      </c:pt>
                      <c:pt idx="400">
                        <c:v>6.5979558933975317</c:v>
                      </c:pt>
                      <c:pt idx="401">
                        <c:v>6.6150486322300557</c:v>
                      </c:pt>
                      <c:pt idx="402">
                        <c:v>6.6332128690347973</c:v>
                      </c:pt>
                      <c:pt idx="403">
                        <c:v>6.6492428772444256</c:v>
                      </c:pt>
                      <c:pt idx="404">
                        <c:v>6.6663443854253472</c:v>
                      </c:pt>
                      <c:pt idx="405">
                        <c:v>6.6834488187223471</c:v>
                      </c:pt>
                      <c:pt idx="406">
                        <c:v>6.7016254852786767</c:v>
                      </c:pt>
                      <c:pt idx="407">
                        <c:v>6.7176664646683317</c:v>
                      </c:pt>
                      <c:pt idx="408">
                        <c:v>6.7347796793205088</c:v>
                      </c:pt>
                      <c:pt idx="409">
                        <c:v>6.7529656793599333</c:v>
                      </c:pt>
                      <c:pt idx="410">
                        <c:v>6.770084936425981</c:v>
                      </c:pt>
                      <c:pt idx="411">
                        <c:v>6.7872071246834711</c:v>
                      </c:pt>
                      <c:pt idx="412">
                        <c:v>6.8032618391848585</c:v>
                      </c:pt>
                      <c:pt idx="413">
                        <c:v>6.8214602987890078</c:v>
                      </c:pt>
                      <c:pt idx="414">
                        <c:v>6.8385912866464924</c:v>
                      </c:pt>
                      <c:pt idx="415">
                        <c:v>6.8557252097142545</c:v>
                      </c:pt>
                      <c:pt idx="416">
                        <c:v>6.8728620689983195</c:v>
                      </c:pt>
                      <c:pt idx="417">
                        <c:v>6.8900018655051909</c:v>
                      </c:pt>
                      <c:pt idx="418">
                        <c:v>6.9071446002419297</c:v>
                      </c:pt>
                      <c:pt idx="419">
                        <c:v>6.9242902742160712</c:v>
                      </c:pt>
                      <c:pt idx="420">
                        <c:v>6.9425107744728001</c:v>
                      </c:pt>
                      <c:pt idx="421">
                        <c:v>6.9585904439094541</c:v>
                      </c:pt>
                      <c:pt idx="422">
                        <c:v>6.9757449416463793</c:v>
                      </c:pt>
                      <c:pt idx="423">
                        <c:v>6.9929023826561423</c:v>
                      </c:pt>
                      <c:pt idx="424">
                        <c:v>7.0100627679489076</c:v>
                      </c:pt>
                      <c:pt idx="425">
                        <c:v>7.0272260985353387</c:v>
                      </c:pt>
                      <c:pt idx="426">
                        <c:v>7.0443923754266171</c:v>
                      </c:pt>
                      <c:pt idx="427">
                        <c:v>7.0626347740306921</c:v>
                      </c:pt>
                      <c:pt idx="428">
                        <c:v>7.07980713087154</c:v>
                      </c:pt>
                      <c:pt idx="429">
                        <c:v>7.0959088940493906</c:v>
                      </c:pt>
                      <c:pt idx="430">
                        <c:v>7.1130869662824736</c:v>
                      </c:pt>
                      <c:pt idx="431">
                        <c:v>7.1313419018771391</c:v>
                      </c:pt>
                      <c:pt idx="432">
                        <c:v>7.1485260624194895</c:v>
                      </c:pt>
                      <c:pt idx="433">
                        <c:v>7.1657131764231119</c:v>
                      </c:pt>
                      <c:pt idx="434">
                        <c:v>7.1818287790472297</c:v>
                      </c:pt>
                      <c:pt idx="435">
                        <c:v>7.2000962688762939</c:v>
                      </c:pt>
                      <c:pt idx="436">
                        <c:v>7.2172922493582332</c:v>
                      </c:pt>
                      <c:pt idx="437">
                        <c:v>7.2344911873662143</c:v>
                      </c:pt>
                      <c:pt idx="438">
                        <c:v>7.2527683007083192</c:v>
                      </c:pt>
                      <c:pt idx="439">
                        <c:v>7.2699733418277885</c:v>
                      </c:pt>
                      <c:pt idx="440">
                        <c:v>7.2861057567239662</c:v>
                      </c:pt>
                      <c:pt idx="441">
                        <c:v>7.3043923070172223</c:v>
                      </c:pt>
                      <c:pt idx="442">
                        <c:v>7.3216062331259106</c:v>
                      </c:pt>
                      <c:pt idx="443">
                        <c:v>7.3377469804775508</c:v>
                      </c:pt>
                      <c:pt idx="444">
                        <c:v>7.3560429774720815</c:v>
                      </c:pt>
                      <c:pt idx="445">
                        <c:v>7.3732657977514728</c:v>
                      </c:pt>
                      <c:pt idx="446">
                        <c:v>7.3904915847972044</c:v>
                      </c:pt>
                      <c:pt idx="447">
                        <c:v>7.4066434554881493</c:v>
                      </c:pt>
                      <c:pt idx="448">
                        <c:v>7.4249520632773596</c:v>
                      </c:pt>
                      <c:pt idx="449">
                        <c:v>7.4421867567579163</c:v>
                      </c:pt>
                      <c:pt idx="450">
                        <c:v>7.4594244210970801</c:v>
                      </c:pt>
                      <c:pt idx="451">
                        <c:v>7.4755874304691092</c:v>
                      </c:pt>
                      <c:pt idx="452">
                        <c:v>7.4939086664493795</c:v>
                      </c:pt>
                      <c:pt idx="453">
                        <c:v>7.5111552495128615</c:v>
                      </c:pt>
                      <c:pt idx="454">
                        <c:v>7.527326622982847</c:v>
                      </c:pt>
                      <c:pt idx="455">
                        <c:v>7.5445789709623723</c:v>
                      </c:pt>
                      <c:pt idx="456">
                        <c:v>7.5629128525660674</c:v>
                      </c:pt>
                      <c:pt idx="457">
                        <c:v>7.5801713416281853</c:v>
                      </c:pt>
                      <c:pt idx="458">
                        <c:v>7.597432809758911</c:v>
                      </c:pt>
                      <c:pt idx="459">
                        <c:v>7.6146972579868732</c:v>
                      </c:pt>
                      <c:pt idx="460">
                        <c:v>7.6319646873412319</c:v>
                      </c:pt>
                      <c:pt idx="461">
                        <c:v>7.649235098851717</c:v>
                      </c:pt>
                      <c:pt idx="462">
                        <c:v>7.6665084935485437</c:v>
                      </c:pt>
                      <c:pt idx="463">
                        <c:v>7.6837848724625095</c:v>
                      </c:pt>
                      <c:pt idx="464">
                        <c:v>7.7010642366248963</c:v>
                      </c:pt>
                      <c:pt idx="465">
                        <c:v>7.7183465870675718</c:v>
                      </c:pt>
                      <c:pt idx="466">
                        <c:v>7.7356319248228997</c:v>
                      </c:pt>
                      <c:pt idx="467">
                        <c:v>7.7540008705510948</c:v>
                      </c:pt>
                      <c:pt idx="468">
                        <c:v>7.770211566403681</c:v>
                      </c:pt>
                      <c:pt idx="469">
                        <c:v>7.7875058722965909</c:v>
                      </c:pt>
                      <c:pt idx="470">
                        <c:v>7.8058843500698218</c:v>
                      </c:pt>
                      <c:pt idx="471">
                        <c:v>7.8221034594600169</c:v>
                      </c:pt>
                      <c:pt idx="472">
                        <c:v>7.8394067428012013</c:v>
                      </c:pt>
                      <c:pt idx="473">
                        <c:v>7.85671302069668</c:v>
                      </c:pt>
                      <c:pt idx="474">
                        <c:v>7.8751042232627038</c:v>
                      </c:pt>
                      <c:pt idx="475">
                        <c:v>7.892416680701074</c:v>
                      </c:pt>
                      <c:pt idx="476">
                        <c:v>7.9086498320783907</c:v>
                      </c:pt>
                      <c:pt idx="477">
                        <c:v>7.9259680985632093</c:v>
                      </c:pt>
                      <c:pt idx="478">
                        <c:v>7.9443720435548828</c:v>
                      </c:pt>
                      <c:pt idx="479">
                        <c:v>7.9616964981485818</c:v>
                      </c:pt>
                      <c:pt idx="480">
                        <c:v>7.9790239546296329</c:v>
                      </c:pt>
                      <c:pt idx="481">
                        <c:v>7.9974376674819005</c:v>
                      </c:pt>
                      <c:pt idx="482">
                        <c:v>8.0136878774162028</c:v>
                      </c:pt>
                      <c:pt idx="483">
                        <c:v>8.03102434580431</c:v>
                      </c:pt>
                      <c:pt idx="484">
                        <c:v>8.0494476372316104</c:v>
                      </c:pt>
                      <c:pt idx="485">
                        <c:v>8.0657063017807324</c:v>
                      </c:pt>
                      <c:pt idx="486">
                        <c:v>8.0830517914548654</c:v>
                      </c:pt>
                      <c:pt idx="487">
                        <c:v>8.1004002903110806</c:v>
                      </c:pt>
                      <c:pt idx="488">
                        <c:v>8.1177517993936732</c:v>
                      </c:pt>
                      <c:pt idx="489">
                        <c:v>8.1361910772770258</c:v>
                      </c:pt>
                      <c:pt idx="490">
                        <c:v>8.1524638524177568</c:v>
                      </c:pt>
                      <c:pt idx="491">
                        <c:v>8.1709095326545143</c:v>
                      </c:pt>
                      <c:pt idx="492">
                        <c:v>8.1882732815315187</c:v>
                      </c:pt>
                      <c:pt idx="493">
                        <c:v>8.2045545347898141</c:v>
                      </c:pt>
                      <c:pt idx="494">
                        <c:v>8.2219241271908565</c:v>
                      </c:pt>
                      <c:pt idx="495">
                        <c:v>8.2403826254815655</c:v>
                      </c:pt>
                      <c:pt idx="496">
                        <c:v>8.2577584427316921</c:v>
                      </c:pt>
                      <c:pt idx="497">
                        <c:v>8.275137279696775</c:v>
                      </c:pt>
                      <c:pt idx="498">
                        <c:v>8.2925191374265719</c:v>
                      </c:pt>
                      <c:pt idx="499">
                        <c:v>8.3099040169714176</c:v>
                      </c:pt>
                      <c:pt idx="500">
                        <c:v>8.327291919382148</c:v>
                      </c:pt>
                      <c:pt idx="501">
                        <c:v>8.3446828457101958</c:v>
                      </c:pt>
                      <c:pt idx="502">
                        <c:v>8.3620767970074947</c:v>
                      </c:pt>
                      <c:pt idx="503">
                        <c:v>8.3805611859064282</c:v>
                      </c:pt>
                      <c:pt idx="504">
                        <c:v>8.396873778720483</c:v>
                      </c:pt>
                      <c:pt idx="505">
                        <c:v>8.414276811242809</c:v>
                      </c:pt>
                      <c:pt idx="506">
                        <c:v>8.4327708524066871</c:v>
                      </c:pt>
                      <c:pt idx="507">
                        <c:v>8.4501801337737561</c:v>
                      </c:pt>
                      <c:pt idx="508">
                        <c:v>8.466504088124708</c:v>
                      </c:pt>
                      <c:pt idx="509">
                        <c:v>8.4839192437078239</c:v>
                      </c:pt>
                      <c:pt idx="510">
                        <c:v>8.5024261702500485</c:v>
                      </c:pt>
                      <c:pt idx="511">
                        <c:v>8.5198475833884846</c:v>
                      </c:pt>
                      <c:pt idx="512">
                        <c:v>8.5372720321121172</c:v>
                      </c:pt>
                      <c:pt idx="513">
                        <c:v>8.5546995174790208</c:v>
                      </c:pt>
                      <c:pt idx="514">
                        <c:v>8.5721300405477781</c:v>
                      </c:pt>
                      <c:pt idx="515">
                        <c:v>8.5895636023775701</c:v>
                      </c:pt>
                      <c:pt idx="516">
                        <c:v>8.6059103273476278</c:v>
                      </c:pt>
                      <c:pt idx="517">
                        <c:v>8.624439846559623</c:v>
                      </c:pt>
                      <c:pt idx="518">
                        <c:v>8.6418825310329872</c:v>
                      </c:pt>
                      <c:pt idx="519">
                        <c:v>8.659328258509543</c:v>
                      </c:pt>
                      <c:pt idx="520">
                        <c:v>8.6767770300512499</c:v>
                      </c:pt>
                      <c:pt idx="521">
                        <c:v>8.6942288467205735</c:v>
                      </c:pt>
                      <c:pt idx="522">
                        <c:v>8.7116837095805835</c:v>
                      </c:pt>
                      <c:pt idx="523">
                        <c:v>8.7291416196948681</c:v>
                      </c:pt>
                      <c:pt idx="524">
                        <c:v>8.7466025781275789</c:v>
                      </c:pt>
                      <c:pt idx="525">
                        <c:v>8.7640665859434552</c:v>
                      </c:pt>
                      <c:pt idx="526">
                        <c:v>8.7815336442077463</c:v>
                      </c:pt>
                      <c:pt idx="527">
                        <c:v>8.8000957371916151</c:v>
                      </c:pt>
                      <c:pt idx="528">
                        <c:v>8.8175690903725457</c:v>
                      </c:pt>
                      <c:pt idx="529">
                        <c:v>8.8339531323523417</c:v>
                      </c:pt>
                      <c:pt idx="530">
                        <c:v>8.8514324030742806</c:v>
                      </c:pt>
                      <c:pt idx="531">
                        <c:v>8.8700074764719012</c:v>
                      </c:pt>
                      <c:pt idx="532">
                        <c:v>8.8874930509175769</c:v>
                      </c:pt>
                      <c:pt idx="533">
                        <c:v>8.9038885542142747</c:v>
                      </c:pt>
                      <c:pt idx="534">
                        <c:v>8.9224733748422569</c:v>
                      </c:pt>
                      <c:pt idx="535">
                        <c:v>8.9399681264614124</c:v>
                      </c:pt>
                      <c:pt idx="536">
                        <c:v>8.9574659392794533</c:v>
                      </c:pt>
                      <c:pt idx="537">
                        <c:v>8.9738729199396108</c:v>
                      </c:pt>
                      <c:pt idx="538">
                        <c:v>8.9924707527987007</c:v>
                      </c:pt>
                      <c:pt idx="539">
                        <c:v>9.0099777556445417</c:v>
                      </c:pt>
                      <c:pt idx="540">
                        <c:v>9.0263933548781328</c:v>
                      </c:pt>
                      <c:pt idx="541">
                        <c:v>9.0439062980824527</c:v>
                      </c:pt>
                      <c:pt idx="542">
                        <c:v>9.0625171614065376</c:v>
                      </c:pt>
                      <c:pt idx="543">
                        <c:v>9.0800364326496581</c:v>
                      </c:pt>
                      <c:pt idx="544">
                        <c:v>9.0964635374093881</c:v>
                      </c:pt>
                      <c:pt idx="545">
                        <c:v>9.1150841855712788</c:v>
                      </c:pt>
                      <c:pt idx="546">
                        <c:v>9.1326126694023166</c:v>
                      </c:pt>
                      <c:pt idx="547">
                        <c:v>9.1501442262494592</c:v>
                      </c:pt>
                      <c:pt idx="548">
                        <c:v>9.1676788571904098</c:v>
                      </c:pt>
                      <c:pt idx="549">
                        <c:v>9.1852165633034133</c:v>
                      </c:pt>
                      <c:pt idx="550">
                        <c:v>9.2027573456672709</c:v>
                      </c:pt>
                      <c:pt idx="551">
                        <c:v>9.2203012053613858</c:v>
                      </c:pt>
                      <c:pt idx="552">
                        <c:v>9.2378481434657207</c:v>
                      </c:pt>
                      <c:pt idx="553">
                        <c:v>9.2553981610607892</c:v>
                      </c:pt>
                      <c:pt idx="554">
                        <c:v>9.2729512592276695</c:v>
                      </c:pt>
                      <c:pt idx="555">
                        <c:v>9.2905074390480493</c:v>
                      </c:pt>
                      <c:pt idx="556">
                        <c:v>9.3091642578950715</c:v>
                      </c:pt>
                      <c:pt idx="557">
                        <c:v>9.3256290479787491</c:v>
                      </c:pt>
                      <c:pt idx="558">
                        <c:v>9.3431944792552439</c:v>
                      </c:pt>
                      <c:pt idx="559">
                        <c:v>9.3607629965175843</c:v>
                      </c:pt>
                      <c:pt idx="560">
                        <c:v>9.3794329286462101</c:v>
                      </c:pt>
                      <c:pt idx="561">
                        <c:v>9.3959092933383843</c:v>
                      </c:pt>
                      <c:pt idx="562">
                        <c:v>9.4134870750676001</c:v>
                      </c:pt>
                      <c:pt idx="563">
                        <c:v>9.4321668542610002</c:v>
                      </c:pt>
                      <c:pt idx="564">
                        <c:v>9.4497510109811369</c:v>
                      </c:pt>
                      <c:pt idx="565">
                        <c:v>9.4662389665669604</c:v>
                      </c:pt>
                      <c:pt idx="566">
                        <c:v>9.4838291161285913</c:v>
                      </c:pt>
                      <c:pt idx="567">
                        <c:v>9.502522040911014</c:v>
                      </c:pt>
                      <c:pt idx="568">
                        <c:v>9.5201185744393282</c:v>
                      </c:pt>
                      <c:pt idx="569">
                        <c:v>9.5366181372383458</c:v>
                      </c:pt>
                      <c:pt idx="570">
                        <c:v>9.5564212067788255</c:v>
                      </c:pt>
                      <c:pt idx="571">
                        <c:v>9.5729267609352569</c:v>
                      </c:pt>
                      <c:pt idx="572">
                        <c:v>9.5905356887071207</c:v>
                      </c:pt>
                      <c:pt idx="573">
                        <c:v>9.6081477177684569</c:v>
                      </c:pt>
                      <c:pt idx="574">
                        <c:v>9.6257628492118794</c:v>
                      </c:pt>
                      <c:pt idx="575">
                        <c:v>9.6433810841305405</c:v>
                      </c:pt>
                      <c:pt idx="576">
                        <c:v>9.661002423618207</c:v>
                      </c:pt>
                      <c:pt idx="577">
                        <c:v>9.6775252499403059</c:v>
                      </c:pt>
                      <c:pt idx="578">
                        <c:v>9.6962544206783967</c:v>
                      </c:pt>
                      <c:pt idx="579">
                        <c:v>9.7138850804413188</c:v>
                      </c:pt>
                      <c:pt idx="580">
                        <c:v>9.7315188491540034</c:v>
                      </c:pt>
                      <c:pt idx="581">
                        <c:v>9.7502581361238576</c:v>
                      </c:pt>
                      <c:pt idx="582">
                        <c:v>9.7678983205095324</c:v>
                      </c:pt>
                      <c:pt idx="583">
                        <c:v>9.7844388199600534</c:v>
                      </c:pt>
                      <c:pt idx="584">
                        <c:v>9.8020850354440707</c:v>
                      </c:pt>
                      <c:pt idx="585">
                        <c:v>9.8208375519212652</c:v>
                      </c:pt>
                      <c:pt idx="586">
                        <c:v>9.83738681082807</c:v>
                      </c:pt>
                      <c:pt idx="587">
                        <c:v>9.8550423729277092</c:v>
                      </c:pt>
                      <c:pt idx="588">
                        <c:v>9.8738048238002971</c:v>
                      </c:pt>
                      <c:pt idx="589">
                        <c:v>9.8914668174437317</c:v>
                      </c:pt>
                      <c:pt idx="590">
                        <c:v>9.9080277700675836</c:v>
                      </c:pt>
                      <c:pt idx="591">
                        <c:v>9.9256958097341172</c:v>
                      </c:pt>
                      <c:pt idx="592">
                        <c:v>9.9444715228522007</c:v>
                      </c:pt>
                      <c:pt idx="593">
                        <c:v>9.9621460031580327</c:v>
                      </c:pt>
                      <c:pt idx="594">
                        <c:v>9.9787186660361851</c:v>
                      </c:pt>
                      <c:pt idx="595">
                        <c:v>9.9975043381488486</c:v>
                      </c:pt>
                      <c:pt idx="596">
                        <c:v>10.015188195044104</c:v>
                      </c:pt>
                      <c:pt idx="597">
                        <c:v>10.032875179680433</c:v>
                      </c:pt>
                      <c:pt idx="598">
                        <c:v>10.050565293164423</c:v>
                      </c:pt>
                      <c:pt idx="599">
                        <c:v>10.068258536603254</c:v>
                      </c:pt>
                      <c:pt idx="600">
                        <c:v>10.085954911104725</c:v>
                      </c:pt>
                      <c:pt idx="601">
                        <c:v>10.103654417777177</c:v>
                      </c:pt>
                      <c:pt idx="602">
                        <c:v>10.120250550916253</c:v>
                      </c:pt>
                      <c:pt idx="603">
                        <c:v>10.139062832071479</c:v>
                      </c:pt>
                      <c:pt idx="604">
                        <c:v>10.156771741913007</c:v>
                      </c:pt>
                      <c:pt idx="605">
                        <c:v>10.173376693547723</c:v>
                      </c:pt>
                      <c:pt idx="606">
                        <c:v>10.192198972538396</c:v>
                      </c:pt>
                      <c:pt idx="607">
                        <c:v>10.209917295545488</c:v>
                      </c:pt>
                      <c:pt idx="608">
                        <c:v>10.226531075052391</c:v>
                      </c:pt>
                      <c:pt idx="609">
                        <c:v>10.24425548271585</c:v>
                      </c:pt>
                      <c:pt idx="610">
                        <c:v>10.263091108696006</c:v>
                      </c:pt>
                      <c:pt idx="611">
                        <c:v>10.280821998168205</c:v>
                      </c:pt>
                      <c:pt idx="612">
                        <c:v>10.298556032042358</c:v>
                      </c:pt>
                      <c:pt idx="613">
                        <c:v>10.316293211433909</c:v>
                      </c:pt>
                      <c:pt idx="614">
                        <c:v>10.334033537458916</c:v>
                      </c:pt>
                      <c:pt idx="615">
                        <c:v>10.351777011234043</c:v>
                      </c:pt>
                      <c:pt idx="616">
                        <c:v>10.369523633876513</c:v>
                      </c:pt>
                      <c:pt idx="617">
                        <c:v>10.388382871908259</c:v>
                      </c:pt>
                      <c:pt idx="618">
                        <c:v>10.406135992620621</c:v>
                      </c:pt>
                      <c:pt idx="619">
                        <c:v>10.422782406189265</c:v>
                      </c:pt>
                      <c:pt idx="620">
                        <c:v>10.440541635485397</c:v>
                      </c:pt>
                      <c:pt idx="621">
                        <c:v>10.459414272992497</c:v>
                      </c:pt>
                      <c:pt idx="622">
                        <c:v>10.476069558585868</c:v>
                      </c:pt>
                      <c:pt idx="623">
                        <c:v>10.493838254632445</c:v>
                      </c:pt>
                      <c:pt idx="624">
                        <c:v>10.512720954248142</c:v>
                      </c:pt>
                      <c:pt idx="625">
                        <c:v>10.530496164542345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CHS_10Jan2016!$X$27:$X$653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0.12</c:v>
                      </c:pt>
                      <c:pt idx="1">
                        <c:v>0.11699766</c:v>
                      </c:pt>
                      <c:pt idx="2">
                        <c:v>0.33994220000000003</c:v>
                      </c:pt>
                      <c:pt idx="3">
                        <c:v>0.49384191999999999</c:v>
                      </c:pt>
                      <c:pt idx="4">
                        <c:v>0.64968150000000002</c:v>
                      </c:pt>
                      <c:pt idx="5">
                        <c:v>0.85444424999999991</c:v>
                      </c:pt>
                      <c:pt idx="6">
                        <c:v>1.1340919999999999</c:v>
                      </c:pt>
                      <c:pt idx="7">
                        <c:v>1.46158089</c:v>
                      </c:pt>
                      <c:pt idx="8">
                        <c:v>1.80897168</c:v>
                      </c:pt>
                      <c:pt idx="9">
                        <c:v>2.1572568000000003</c:v>
                      </c:pt>
                      <c:pt idx="10">
                        <c:v>2.56832204</c:v>
                      </c:pt>
                      <c:pt idx="11">
                        <c:v>2.950272</c:v>
                      </c:pt>
                      <c:pt idx="12">
                        <c:v>3.3052057499999998</c:v>
                      </c:pt>
                      <c:pt idx="13">
                        <c:v>3.7099005300000001</c:v>
                      </c:pt>
                      <c:pt idx="14">
                        <c:v>4.1034470399999998</c:v>
                      </c:pt>
                      <c:pt idx="15">
                        <c:v>4.4420275199999999</c:v>
                      </c:pt>
                      <c:pt idx="16">
                        <c:v>4.7795495100000007</c:v>
                      </c:pt>
                      <c:pt idx="17">
                        <c:v>5.1009592999999995</c:v>
                      </c:pt>
                      <c:pt idx="18">
                        <c:v>5.3952847999999998</c:v>
                      </c:pt>
                      <c:pt idx="19">
                        <c:v>5.6627012700000003</c:v>
                      </c:pt>
                      <c:pt idx="20">
                        <c:v>5.8940866400000003</c:v>
                      </c:pt>
                      <c:pt idx="21">
                        <c:v>6.1462688000000005</c:v>
                      </c:pt>
                      <c:pt idx="22">
                        <c:v>6.3526470999999995</c:v>
                      </c:pt>
                      <c:pt idx="23">
                        <c:v>6.5011007599999999</c:v>
                      </c:pt>
                      <c:pt idx="24">
                        <c:v>6.6853743000000003</c:v>
                      </c:pt>
                      <c:pt idx="25">
                        <c:v>6.8636112999999996</c:v>
                      </c:pt>
                      <c:pt idx="26">
                        <c:v>6.9880061599999994</c:v>
                      </c:pt>
                      <c:pt idx="27">
                        <c:v>7.1093731500000006</c:v>
                      </c:pt>
                      <c:pt idx="28">
                        <c:v>7.2415806399999996</c:v>
                      </c:pt>
                      <c:pt idx="29">
                        <c:v>7.3390471599999998</c:v>
                      </c:pt>
                      <c:pt idx="30">
                        <c:v>7.4274509399999999</c:v>
                      </c:pt>
                      <c:pt idx="31">
                        <c:v>7.5079396799999998</c:v>
                      </c:pt>
                      <c:pt idx="32">
                        <c:v>7.6151176499999993</c:v>
                      </c:pt>
                      <c:pt idx="33">
                        <c:v>7.687515030000001</c:v>
                      </c:pt>
                      <c:pt idx="34">
                        <c:v>7.7241560999999992</c:v>
                      </c:pt>
                      <c:pt idx="35">
                        <c:v>7.8004909400000004</c:v>
                      </c:pt>
                      <c:pt idx="36">
                        <c:v>7.8946209899999999</c:v>
                      </c:pt>
                      <c:pt idx="37">
                        <c:v>7.9272349799999997</c:v>
                      </c:pt>
                      <c:pt idx="38">
                        <c:v>7.9677115000000001</c:v>
                      </c:pt>
                      <c:pt idx="39">
                        <c:v>8.0439564200000007</c:v>
                      </c:pt>
                      <c:pt idx="40">
                        <c:v>8.0823314100000001</c:v>
                      </c:pt>
                      <c:pt idx="41">
                        <c:v>8.1197809200000002</c:v>
                      </c:pt>
                      <c:pt idx="42">
                        <c:v>8.1573000600000007</c:v>
                      </c:pt>
                      <c:pt idx="43">
                        <c:v>8.2155015900000006</c:v>
                      </c:pt>
                      <c:pt idx="44">
                        <c:v>8.2548965599999988</c:v>
                      </c:pt>
                      <c:pt idx="45">
                        <c:v>8.2695374399999988</c:v>
                      </c:pt>
                      <c:pt idx="46">
                        <c:v>8.3069249400000018</c:v>
                      </c:pt>
                      <c:pt idx="47">
                        <c:v>8.3739954000000001</c:v>
                      </c:pt>
                      <c:pt idx="48">
                        <c:v>8.3757075000000007</c:v>
                      </c:pt>
                      <c:pt idx="49">
                        <c:v>8.3961887399999995</c:v>
                      </c:pt>
                      <c:pt idx="50">
                        <c:v>8.4582492499999997</c:v>
                      </c:pt>
                      <c:pt idx="51">
                        <c:v>8.4778029200000002</c:v>
                      </c:pt>
                      <c:pt idx="52">
                        <c:v>8.4853623000000002</c:v>
                      </c:pt>
                      <c:pt idx="53">
                        <c:v>8.5157278999999999</c:v>
                      </c:pt>
                      <c:pt idx="54">
                        <c:v>8.5569902000000013</c:v>
                      </c:pt>
                      <c:pt idx="55">
                        <c:v>8.5873335600000011</c:v>
                      </c:pt>
                      <c:pt idx="56">
                        <c:v>8.5918949599999994</c:v>
                      </c:pt>
                      <c:pt idx="57">
                        <c:v>8.6162756400000013</c:v>
                      </c:pt>
                      <c:pt idx="58">
                        <c:v>8.6693841000000003</c:v>
                      </c:pt>
                      <c:pt idx="59">
                        <c:v>8.6739287000000012</c:v>
                      </c:pt>
                      <c:pt idx="60">
                        <c:v>8.6735184800000003</c:v>
                      </c:pt>
                      <c:pt idx="61">
                        <c:v>8.7314545600000013</c:v>
                      </c:pt>
                      <c:pt idx="62">
                        <c:v>8.7439958000000004</c:v>
                      </c:pt>
                      <c:pt idx="63">
                        <c:v>8.7366423999999991</c:v>
                      </c:pt>
                      <c:pt idx="64">
                        <c:v>8.7758181000000004</c:v>
                      </c:pt>
                      <c:pt idx="65">
                        <c:v>8.8130011199999991</c:v>
                      </c:pt>
                      <c:pt idx="66">
                        <c:v>8.8185038199999983</c:v>
                      </c:pt>
                      <c:pt idx="67">
                        <c:v>8.82895158</c:v>
                      </c:pt>
                      <c:pt idx="68">
                        <c:v>8.8491990500000011</c:v>
                      </c:pt>
                      <c:pt idx="69">
                        <c:v>8.8833765299999996</c:v>
                      </c:pt>
                      <c:pt idx="70">
                        <c:v>8.8879632599999994</c:v>
                      </c:pt>
                      <c:pt idx="71">
                        <c:v>8.880592420000001</c:v>
                      </c:pt>
                      <c:pt idx="72">
                        <c:v>8.9354187000000014</c:v>
                      </c:pt>
                      <c:pt idx="73">
                        <c:v>8.9508674999999993</c:v>
                      </c:pt>
                      <c:pt idx="74">
                        <c:v>8.9345935999999995</c:v>
                      </c:pt>
                      <c:pt idx="75">
                        <c:v>8.9667453199999994</c:v>
                      </c:pt>
                      <c:pt idx="76">
                        <c:v>8.9959221000000014</c:v>
                      </c:pt>
                      <c:pt idx="77">
                        <c:v>8.9875502800000007</c:v>
                      </c:pt>
                      <c:pt idx="78">
                        <c:v>9.0097994000000003</c:v>
                      </c:pt>
                      <c:pt idx="79">
                        <c:v>9.0271031399999995</c:v>
                      </c:pt>
                      <c:pt idx="80">
                        <c:v>9.0513124600000001</c:v>
                      </c:pt>
                      <c:pt idx="81">
                        <c:v>9.0597179399999987</c:v>
                      </c:pt>
                      <c:pt idx="82">
                        <c:v>9.05528844</c:v>
                      </c:pt>
                      <c:pt idx="83">
                        <c:v>9.0932044600000008</c:v>
                      </c:pt>
                      <c:pt idx="84">
                        <c:v>9.1135306400000005</c:v>
                      </c:pt>
                      <c:pt idx="85">
                        <c:v>9.0913346999999991</c:v>
                      </c:pt>
                      <c:pt idx="86">
                        <c:v>9.1282381399999988</c:v>
                      </c:pt>
                      <c:pt idx="87">
                        <c:v>9.1602899999999998</c:v>
                      </c:pt>
                      <c:pt idx="88">
                        <c:v>9.1500219000000005</c:v>
                      </c:pt>
                      <c:pt idx="89">
                        <c:v>9.16135448</c:v>
                      </c:pt>
                      <c:pt idx="90">
                        <c:v>9.1794902399999998</c:v>
                      </c:pt>
                      <c:pt idx="91">
                        <c:v>9.1967269099999989</c:v>
                      </c:pt>
                      <c:pt idx="92">
                        <c:v>9.2120800800000016</c:v>
                      </c:pt>
                      <c:pt idx="93">
                        <c:v>9.1997460999999987</c:v>
                      </c:pt>
                      <c:pt idx="94">
                        <c:v>9.2375640099999998</c:v>
                      </c:pt>
                      <c:pt idx="95">
                        <c:v>9.2538871</c:v>
                      </c:pt>
                      <c:pt idx="96">
                        <c:v>9.2317026800000015</c:v>
                      </c:pt>
                      <c:pt idx="97">
                        <c:v>9.2675258000000014</c:v>
                      </c:pt>
                      <c:pt idx="98">
                        <c:v>9.3004770299999997</c:v>
                      </c:pt>
                      <c:pt idx="99">
                        <c:v>9.2773102500000011</c:v>
                      </c:pt>
                      <c:pt idx="100">
                        <c:v>9.2847541200000006</c:v>
                      </c:pt>
                      <c:pt idx="101">
                        <c:v>9.3116866300000005</c:v>
                      </c:pt>
                      <c:pt idx="102">
                        <c:v>9.3209949000000005</c:v>
                      </c:pt>
                      <c:pt idx="103">
                        <c:v>9.3353130000000011</c:v>
                      </c:pt>
                      <c:pt idx="104">
                        <c:v>9.3238643999999997</c:v>
                      </c:pt>
                      <c:pt idx="105">
                        <c:v>9.3656158799999982</c:v>
                      </c:pt>
                      <c:pt idx="106">
                        <c:v>9.3769691399999999</c:v>
                      </c:pt>
                      <c:pt idx="107">
                        <c:v>9.3528328399999996</c:v>
                      </c:pt>
                      <c:pt idx="108">
                        <c:v>9.3777534899999999</c:v>
                      </c:pt>
                      <c:pt idx="109">
                        <c:v>9.4205456400000003</c:v>
                      </c:pt>
                      <c:pt idx="110">
                        <c:v>9.4052557599999993</c:v>
                      </c:pt>
                      <c:pt idx="111">
                        <c:v>9.4125660199999999</c:v>
                      </c:pt>
                      <c:pt idx="112">
                        <c:v>9.4335289999999983</c:v>
                      </c:pt>
                      <c:pt idx="113">
                        <c:v>9.4438735999999999</c:v>
                      </c:pt>
                      <c:pt idx="114">
                        <c:v>9.4492086200000003</c:v>
                      </c:pt>
                      <c:pt idx="115">
                        <c:v>9.4496324999999999</c:v>
                      </c:pt>
                      <c:pt idx="116">
                        <c:v>9.4814675800000003</c:v>
                      </c:pt>
                      <c:pt idx="117">
                        <c:v>9.494644039999999</c:v>
                      </c:pt>
                      <c:pt idx="118">
                        <c:v>9.4734701999999995</c:v>
                      </c:pt>
                      <c:pt idx="119">
                        <c:v>9.5022440499999998</c:v>
                      </c:pt>
                      <c:pt idx="120">
                        <c:v>9.5370875599999998</c:v>
                      </c:pt>
                      <c:pt idx="121">
                        <c:v>9.5208197400000003</c:v>
                      </c:pt>
                      <c:pt idx="122">
                        <c:v>9.5202472799999995</c:v>
                      </c:pt>
                      <c:pt idx="123">
                        <c:v>9.5471285000000012</c:v>
                      </c:pt>
                      <c:pt idx="124">
                        <c:v>9.5602756800000002</c:v>
                      </c:pt>
                      <c:pt idx="125">
                        <c:v>9.5606757200000008</c:v>
                      </c:pt>
                      <c:pt idx="126">
                        <c:v>9.5679352600000005</c:v>
                      </c:pt>
                      <c:pt idx="127">
                        <c:v>9.5977286999999993</c:v>
                      </c:pt>
                      <c:pt idx="128">
                        <c:v>9.6079179000000003</c:v>
                      </c:pt>
                      <c:pt idx="129">
                        <c:v>9.5985124599999985</c:v>
                      </c:pt>
                      <c:pt idx="130">
                        <c:v>9.6175116000000003</c:v>
                      </c:pt>
                      <c:pt idx="131">
                        <c:v>9.6531507600000008</c:v>
                      </c:pt>
                      <c:pt idx="132">
                        <c:v>9.6428604300000007</c:v>
                      </c:pt>
                      <c:pt idx="133">
                        <c:v>9.6333548999999987</c:v>
                      </c:pt>
                      <c:pt idx="134">
                        <c:v>9.6728874200000003</c:v>
                      </c:pt>
                      <c:pt idx="135">
                        <c:v>9.6781562000000001</c:v>
                      </c:pt>
                      <c:pt idx="136">
                        <c:v>9.6648327599999995</c:v>
                      </c:pt>
                      <c:pt idx="137">
                        <c:v>9.6877087800000012</c:v>
                      </c:pt>
                      <c:pt idx="138">
                        <c:v>9.7144892000000009</c:v>
                      </c:pt>
                      <c:pt idx="139">
                        <c:v>9.7148559599999995</c:v>
                      </c:pt>
                      <c:pt idx="140">
                        <c:v>9.7113109600000005</c:v>
                      </c:pt>
                      <c:pt idx="141">
                        <c:v>9.7185204200000008</c:v>
                      </c:pt>
                      <c:pt idx="142">
                        <c:v>9.7648253999999994</c:v>
                      </c:pt>
                      <c:pt idx="143">
                        <c:v>9.7593177999999998</c:v>
                      </c:pt>
                      <c:pt idx="144">
                        <c:v>9.7420857999999999</c:v>
                      </c:pt>
                      <c:pt idx="145">
                        <c:v>9.7795697999999991</c:v>
                      </c:pt>
                      <c:pt idx="146">
                        <c:v>9.7800219600000009</c:v>
                      </c:pt>
                      <c:pt idx="147">
                        <c:v>9.7617166999999991</c:v>
                      </c:pt>
                      <c:pt idx="148">
                        <c:v>9.8001539999999991</c:v>
                      </c:pt>
                      <c:pt idx="149">
                        <c:v>9.8220810000000007</c:v>
                      </c:pt>
                      <c:pt idx="150">
                        <c:v>9.8185190200000001</c:v>
                      </c:pt>
                      <c:pt idx="151">
                        <c:v>9.8265693599999988</c:v>
                      </c:pt>
                      <c:pt idx="152">
                        <c:v>9.8366688</c:v>
                      </c:pt>
                      <c:pt idx="153">
                        <c:v>9.8613999000000003</c:v>
                      </c:pt>
                      <c:pt idx="154">
                        <c:v>9.8705137199999999</c:v>
                      </c:pt>
                      <c:pt idx="155">
                        <c:v>9.8532887599999999</c:v>
                      </c:pt>
                      <c:pt idx="156">
                        <c:v>9.8975077799999998</c:v>
                      </c:pt>
                      <c:pt idx="157">
                        <c:v>9.9046594799999994</c:v>
                      </c:pt>
                      <c:pt idx="158">
                        <c:v>9.8776867999999993</c:v>
                      </c:pt>
                      <c:pt idx="159">
                        <c:v>9.9160300200000009</c:v>
                      </c:pt>
                      <c:pt idx="160">
                        <c:v>9.9397414200000007</c:v>
                      </c:pt>
                      <c:pt idx="161">
                        <c:v>9.9273909600000003</c:v>
                      </c:pt>
                      <c:pt idx="162">
                        <c:v>9.9364777400000008</c:v>
                      </c:pt>
                      <c:pt idx="163">
                        <c:v>9.9445868999999991</c:v>
                      </c:pt>
                      <c:pt idx="164">
                        <c:v>9.9643801399999994</c:v>
                      </c:pt>
                      <c:pt idx="165">
                        <c:v>9.9783236599999992</c:v>
                      </c:pt>
                      <c:pt idx="166">
                        <c:v>9.9630534600000011</c:v>
                      </c:pt>
                      <c:pt idx="167">
                        <c:v>10.00619534</c:v>
                      </c:pt>
                      <c:pt idx="168">
                        <c:v>10.007470600000001</c:v>
                      </c:pt>
                      <c:pt idx="169">
                        <c:v>9.9776044200000005</c:v>
                      </c:pt>
                      <c:pt idx="170">
                        <c:v>10.01293718</c:v>
                      </c:pt>
                      <c:pt idx="171">
                        <c:v>10.044469749999999</c:v>
                      </c:pt>
                      <c:pt idx="172">
                        <c:v>10.030069919999999</c:v>
                      </c:pt>
                      <c:pt idx="173">
                        <c:v>10.038145</c:v>
                      </c:pt>
                      <c:pt idx="174">
                        <c:v>10.05118195</c:v>
                      </c:pt>
                      <c:pt idx="175">
                        <c:v>10.074804969999999</c:v>
                      </c:pt>
                      <c:pt idx="176">
                        <c:v>10.078875379999999</c:v>
                      </c:pt>
                      <c:pt idx="177">
                        <c:v>10.072460680000001</c:v>
                      </c:pt>
                      <c:pt idx="178">
                        <c:v>10.10967084</c:v>
                      </c:pt>
                      <c:pt idx="179">
                        <c:v>10.127332959999999</c:v>
                      </c:pt>
                      <c:pt idx="180">
                        <c:v>10.0974951</c:v>
                      </c:pt>
                      <c:pt idx="181">
                        <c:v>10.1249685</c:v>
                      </c:pt>
                      <c:pt idx="182">
                        <c:v>10.159334339999999</c:v>
                      </c:pt>
                      <c:pt idx="183">
                        <c:v>10.142021399999999</c:v>
                      </c:pt>
                      <c:pt idx="184">
                        <c:v>10.145203740000001</c:v>
                      </c:pt>
                      <c:pt idx="185">
                        <c:v>10.164018479999999</c:v>
                      </c:pt>
                      <c:pt idx="186">
                        <c:v>10.171076830000001</c:v>
                      </c:pt>
                      <c:pt idx="187">
                        <c:v>10.181908439999999</c:v>
                      </c:pt>
                      <c:pt idx="188">
                        <c:v>10.178394120000002</c:v>
                      </c:pt>
                      <c:pt idx="189">
                        <c:v>10.214543450000001</c:v>
                      </c:pt>
                      <c:pt idx="190">
                        <c:v>10.22536032</c:v>
                      </c:pt>
                      <c:pt idx="191">
                        <c:v>10.2005076</c:v>
                      </c:pt>
                      <c:pt idx="192">
                        <c:v>10.218213799999999</c:v>
                      </c:pt>
                      <c:pt idx="193">
                        <c:v>10.263054279999999</c:v>
                      </c:pt>
                      <c:pt idx="194">
                        <c:v>10.24962464</c:v>
                      </c:pt>
                      <c:pt idx="195">
                        <c:v>10.24610026</c:v>
                      </c:pt>
                      <c:pt idx="196">
                        <c:v>10.273473319999999</c:v>
                      </c:pt>
                      <c:pt idx="197">
                        <c:v>10.278451260000001</c:v>
                      </c:pt>
                      <c:pt idx="198">
                        <c:v>10.291387259999999</c:v>
                      </c:pt>
                      <c:pt idx="199">
                        <c:v>10.2877504</c:v>
                      </c:pt>
                      <c:pt idx="200">
                        <c:v>10.320905400000001</c:v>
                      </c:pt>
                      <c:pt idx="201">
                        <c:v>10.33167746</c:v>
                      </c:pt>
                      <c:pt idx="202">
                        <c:v>10.313622720000001</c:v>
                      </c:pt>
                      <c:pt idx="203">
                        <c:v>10.32933654</c:v>
                      </c:pt>
                      <c:pt idx="204">
                        <c:v>10.3702009</c:v>
                      </c:pt>
                      <c:pt idx="205">
                        <c:v>10.35397517</c:v>
                      </c:pt>
                      <c:pt idx="206">
                        <c:v>10.354197150000001</c:v>
                      </c:pt>
                      <c:pt idx="207">
                        <c:v>10.39020008</c:v>
                      </c:pt>
                      <c:pt idx="208">
                        <c:v>10.394175000000001</c:v>
                      </c:pt>
                      <c:pt idx="209">
                        <c:v>10.393421739999999</c:v>
                      </c:pt>
                      <c:pt idx="210">
                        <c:v>10.39664204</c:v>
                      </c:pt>
                      <c:pt idx="211">
                        <c:v>10.42101469</c:v>
                      </c:pt>
                      <c:pt idx="212">
                        <c:v>10.44140556</c:v>
                      </c:pt>
                      <c:pt idx="213">
                        <c:v>10.421320700000001</c:v>
                      </c:pt>
                      <c:pt idx="214">
                        <c:v>10.433225950000001</c:v>
                      </c:pt>
                      <c:pt idx="215">
                        <c:v>10.4593974</c:v>
                      </c:pt>
                      <c:pt idx="216">
                        <c:v>10.451013490000001</c:v>
                      </c:pt>
                      <c:pt idx="217">
                        <c:v>10.4463854</c:v>
                      </c:pt>
                      <c:pt idx="218">
                        <c:v>10.490023770000001</c:v>
                      </c:pt>
                      <c:pt idx="219">
                        <c:v>10.48635475</c:v>
                      </c:pt>
                      <c:pt idx="220">
                        <c:v>10.4797914</c:v>
                      </c:pt>
                      <c:pt idx="221">
                        <c:v>10.503139379999999</c:v>
                      </c:pt>
                      <c:pt idx="222">
                        <c:v>10.526479040000002</c:v>
                      </c:pt>
                      <c:pt idx="223">
                        <c:v>10.53234</c:v>
                      </c:pt>
                      <c:pt idx="224">
                        <c:v>10.52588025</c:v>
                      </c:pt>
                      <c:pt idx="225">
                        <c:v>10.538596699999999</c:v>
                      </c:pt>
                      <c:pt idx="226">
                        <c:v>10.57240734</c:v>
                      </c:pt>
                      <c:pt idx="227">
                        <c:v>10.564869460000001</c:v>
                      </c:pt>
                      <c:pt idx="228">
                        <c:v>10.55166079</c:v>
                      </c:pt>
                      <c:pt idx="229">
                        <c:v>10.59905</c:v>
                      </c:pt>
                      <c:pt idx="230">
                        <c:v>10.601996900000001</c:v>
                      </c:pt>
                      <c:pt idx="231">
                        <c:v>10.58193492</c:v>
                      </c:pt>
                      <c:pt idx="232">
                        <c:v>10.608216050000001</c:v>
                      </c:pt>
                      <c:pt idx="233">
                        <c:v>10.630415999999999</c:v>
                      </c:pt>
                      <c:pt idx="234">
                        <c:v>10.627686860000001</c:v>
                      </c:pt>
                      <c:pt idx="235">
                        <c:v>10.63747158</c:v>
                      </c:pt>
                      <c:pt idx="236">
                        <c:v>10.643513369999999</c:v>
                      </c:pt>
                      <c:pt idx="237">
                        <c:v>10.66857662</c:v>
                      </c:pt>
                      <c:pt idx="238">
                        <c:v>10.6610301</c:v>
                      </c:pt>
                      <c:pt idx="239">
                        <c:v>10.646862599999999</c:v>
                      </c:pt>
                      <c:pt idx="240">
                        <c:v>10.689334060000002</c:v>
                      </c:pt>
                      <c:pt idx="241">
                        <c:v>10.70379222</c:v>
                      </c:pt>
                      <c:pt idx="242">
                        <c:v>10.672205999999999</c:v>
                      </c:pt>
                      <c:pt idx="243">
                        <c:v>10.70322554</c:v>
                      </c:pt>
                      <c:pt idx="244">
                        <c:v>10.731128099999999</c:v>
                      </c:pt>
                      <c:pt idx="245">
                        <c:v>10.718770919999999</c:v>
                      </c:pt>
                      <c:pt idx="246">
                        <c:v>10.730549439999999</c:v>
                      </c:pt>
                      <c:pt idx="247">
                        <c:v>10.741251269999999</c:v>
                      </c:pt>
                      <c:pt idx="248">
                        <c:v>10.761442000000001</c:v>
                      </c:pt>
                      <c:pt idx="249">
                        <c:v>10.76840455</c:v>
                      </c:pt>
                      <c:pt idx="250">
                        <c:v>10.75220762</c:v>
                      </c:pt>
                      <c:pt idx="251">
                        <c:v>10.78870476</c:v>
                      </c:pt>
                      <c:pt idx="252">
                        <c:v>10.80130458</c:v>
                      </c:pt>
                      <c:pt idx="253">
                        <c:v>10.770825330000001</c:v>
                      </c:pt>
                      <c:pt idx="254">
                        <c:v>10.80165435</c:v>
                      </c:pt>
                      <c:pt idx="255">
                        <c:v>10.82948144</c:v>
                      </c:pt>
                      <c:pt idx="256">
                        <c:v>10.809562870000001</c:v>
                      </c:pt>
                      <c:pt idx="257">
                        <c:v>10.82502309</c:v>
                      </c:pt>
                      <c:pt idx="258">
                        <c:v>10.846117899999999</c:v>
                      </c:pt>
                      <c:pt idx="259">
                        <c:v>10.856771760000001</c:v>
                      </c:pt>
                      <c:pt idx="260">
                        <c:v>10.865617650000001</c:v>
                      </c:pt>
                      <c:pt idx="261">
                        <c:v>10.84655231</c:v>
                      </c:pt>
                      <c:pt idx="262">
                        <c:v>10.88008404</c:v>
                      </c:pt>
                      <c:pt idx="263">
                        <c:v>10.900417470000001</c:v>
                      </c:pt>
                      <c:pt idx="264">
                        <c:v>10.87560635</c:v>
                      </c:pt>
                      <c:pt idx="265">
                        <c:v>10.90156578</c:v>
                      </c:pt>
                      <c:pt idx="266">
                        <c:v>10.93697802</c:v>
                      </c:pt>
                      <c:pt idx="267">
                        <c:v>10.91600146</c:v>
                      </c:pt>
                      <c:pt idx="268">
                        <c:v>10.9275795</c:v>
                      </c:pt>
                      <c:pt idx="269">
                        <c:v>10.942981619999999</c:v>
                      </c:pt>
                      <c:pt idx="270">
                        <c:v>10.95072214</c:v>
                      </c:pt>
                      <c:pt idx="271">
                        <c:v>10.9651572</c:v>
                      </c:pt>
                      <c:pt idx="272">
                        <c:v>10.95195816</c:v>
                      </c:pt>
                      <c:pt idx="273">
                        <c:v>10.981576499999999</c:v>
                      </c:pt>
                      <c:pt idx="274">
                        <c:v>10.998866339999999</c:v>
                      </c:pt>
                      <c:pt idx="275">
                        <c:v>10.96834078</c:v>
                      </c:pt>
                      <c:pt idx="276">
                        <c:v>10.995186019999998</c:v>
                      </c:pt>
                      <c:pt idx="277">
                        <c:v>11.026800960000001</c:v>
                      </c:pt>
                      <c:pt idx="278">
                        <c:v>11.0087083</c:v>
                      </c:pt>
                      <c:pt idx="279">
                        <c:v>11.00973188</c:v>
                      </c:pt>
                      <c:pt idx="280">
                        <c:v>11.035594380000001</c:v>
                      </c:pt>
                      <c:pt idx="281">
                        <c:v>11.042343199999999</c:v>
                      </c:pt>
                      <c:pt idx="282">
                        <c:v>11.049089140000001</c:v>
                      </c:pt>
                      <c:pt idx="283">
                        <c:v>11.0453283</c:v>
                      </c:pt>
                      <c:pt idx="284">
                        <c:v>11.068300820000001</c:v>
                      </c:pt>
                      <c:pt idx="285">
                        <c:v>11.075991739999999</c:v>
                      </c:pt>
                      <c:pt idx="286">
                        <c:v>11.06363664</c:v>
                      </c:pt>
                      <c:pt idx="287">
                        <c:v>11.086592680000001</c:v>
                      </c:pt>
                      <c:pt idx="288">
                        <c:v>11.121943699999999</c:v>
                      </c:pt>
                      <c:pt idx="289">
                        <c:v>11.108631299999999</c:v>
                      </c:pt>
                      <c:pt idx="290">
                        <c:v>11.104860540000001</c:v>
                      </c:pt>
                      <c:pt idx="291">
                        <c:v>11.13721119</c:v>
                      </c:pt>
                      <c:pt idx="292">
                        <c:v>11.1411801</c:v>
                      </c:pt>
                      <c:pt idx="293">
                        <c:v>11.142170400000001</c:v>
                      </c:pt>
                      <c:pt idx="294">
                        <c:v>11.14315974</c:v>
                      </c:pt>
                      <c:pt idx="295">
                        <c:v>11.17071434</c:v>
                      </c:pt>
                      <c:pt idx="296">
                        <c:v>11.17836692</c:v>
                      </c:pt>
                      <c:pt idx="297">
                        <c:v>11.164222539999999</c:v>
                      </c:pt>
                      <c:pt idx="298">
                        <c:v>11.17556517</c:v>
                      </c:pt>
                      <c:pt idx="299">
                        <c:v>11.21082876</c:v>
                      </c:pt>
                      <c:pt idx="300">
                        <c:v>11.19942354</c:v>
                      </c:pt>
                      <c:pt idx="301">
                        <c:v>11.186952</c:v>
                      </c:pt>
                      <c:pt idx="302">
                        <c:v>11.21945595</c:v>
                      </c:pt>
                      <c:pt idx="303">
                        <c:v>11.22708693</c:v>
                      </c:pt>
                      <c:pt idx="304">
                        <c:v>11.21568411</c:v>
                      </c:pt>
                      <c:pt idx="305">
                        <c:v>11.2355616</c:v>
                      </c:pt>
                      <c:pt idx="306">
                        <c:v>11.25091188</c:v>
                      </c:pt>
                      <c:pt idx="307">
                        <c:v>11.250921499999999</c:v>
                      </c:pt>
                      <c:pt idx="308">
                        <c:v>11.237736199999999</c:v>
                      </c:pt>
                      <c:pt idx="309">
                        <c:v>11.253791009999999</c:v>
                      </c:pt>
                      <c:pt idx="310">
                        <c:v>11.28991989</c:v>
                      </c:pt>
                      <c:pt idx="311">
                        <c:v>11.2813667</c:v>
                      </c:pt>
                      <c:pt idx="312">
                        <c:v>11.26248152</c:v>
                      </c:pt>
                      <c:pt idx="313">
                        <c:v>11.306071000000001</c:v>
                      </c:pt>
                      <c:pt idx="314">
                        <c:v>11.305116930000001</c:v>
                      </c:pt>
                      <c:pt idx="315">
                        <c:v>11.28516714</c:v>
                      </c:pt>
                      <c:pt idx="316">
                        <c:v>11.32125042</c:v>
                      </c:pt>
                      <c:pt idx="317">
                        <c:v>11.3440286</c:v>
                      </c:pt>
                      <c:pt idx="318">
                        <c:v>11.33737047</c:v>
                      </c:pt>
                      <c:pt idx="319">
                        <c:v>11.343882239999999</c:v>
                      </c:pt>
                      <c:pt idx="320">
                        <c:v>11.34778326</c:v>
                      </c:pt>
                      <c:pt idx="321">
                        <c:v>11.377180709999999</c:v>
                      </c:pt>
                      <c:pt idx="322">
                        <c:v>11.377159450000001</c:v>
                      </c:pt>
                      <c:pt idx="323">
                        <c:v>11.355202559999999</c:v>
                      </c:pt>
                      <c:pt idx="324">
                        <c:v>11.397029940000001</c:v>
                      </c:pt>
                      <c:pt idx="325">
                        <c:v>11.40174425</c:v>
                      </c:pt>
                      <c:pt idx="326">
                        <c:v>11.368535920000001</c:v>
                      </c:pt>
                      <c:pt idx="327">
                        <c:v>11.40441088</c:v>
                      </c:pt>
                      <c:pt idx="328">
                        <c:v>11.435775230000001</c:v>
                      </c:pt>
                      <c:pt idx="329">
                        <c:v>11.41868403</c:v>
                      </c:pt>
                      <c:pt idx="330">
                        <c:v>11.42421424</c:v>
                      </c:pt>
                      <c:pt idx="331">
                        <c:v>11.423352600000001</c:v>
                      </c:pt>
                      <c:pt idx="332">
                        <c:v>11.450781549999999</c:v>
                      </c:pt>
                      <c:pt idx="333">
                        <c:v>11.457369</c:v>
                      </c:pt>
                      <c:pt idx="334">
                        <c:v>11.441111200000002</c:v>
                      </c:pt>
                      <c:pt idx="335">
                        <c:v>11.47987968</c:v>
                      </c:pt>
                      <c:pt idx="336">
                        <c:v>11.49225663</c:v>
                      </c:pt>
                      <c:pt idx="337">
                        <c:v>11.459912640000001</c:v>
                      </c:pt>
                      <c:pt idx="338">
                        <c:v>11.49203376</c:v>
                      </c:pt>
                      <c:pt idx="339">
                        <c:v>11.516697750000001</c:v>
                      </c:pt>
                      <c:pt idx="340">
                        <c:v>11.50434628</c:v>
                      </c:pt>
                      <c:pt idx="341">
                        <c:v>11.513625599999999</c:v>
                      </c:pt>
                      <c:pt idx="342">
                        <c:v>11.518295519999999</c:v>
                      </c:pt>
                      <c:pt idx="343">
                        <c:v>11.52863488</c:v>
                      </c:pt>
                      <c:pt idx="344">
                        <c:v>11.53814704</c:v>
                      </c:pt>
                      <c:pt idx="345">
                        <c:v>11.526622080000001</c:v>
                      </c:pt>
                      <c:pt idx="346">
                        <c:v>11.565296799999999</c:v>
                      </c:pt>
                      <c:pt idx="347">
                        <c:v>11.57278464</c:v>
                      </c:pt>
                      <c:pt idx="348">
                        <c:v>11.541545600000001</c:v>
                      </c:pt>
                      <c:pt idx="349">
                        <c:v>11.568864319999999</c:v>
                      </c:pt>
                      <c:pt idx="350">
                        <c:v>11.60183808</c:v>
                      </c:pt>
                      <c:pt idx="351">
                        <c:v>11.586655999999998</c:v>
                      </c:pt>
                      <c:pt idx="352">
                        <c:v>11.586579840000001</c:v>
                      </c:pt>
                      <c:pt idx="353">
                        <c:v>11.60160192</c:v>
                      </c:pt>
                      <c:pt idx="354">
                        <c:v>11.59963488</c:v>
                      </c:pt>
                      <c:pt idx="355">
                        <c:v>11.61653504</c:v>
                      </c:pt>
                      <c:pt idx="356">
                        <c:v>11.610792000000002</c:v>
                      </c:pt>
                      <c:pt idx="357">
                        <c:v>11.643714879999999</c:v>
                      </c:pt>
                      <c:pt idx="358">
                        <c:v>11.650225280000001</c:v>
                      </c:pt>
                      <c:pt idx="359">
                        <c:v>11.625623040000001</c:v>
                      </c:pt>
                      <c:pt idx="360">
                        <c:v>11.6453288</c:v>
                      </c:pt>
                      <c:pt idx="361">
                        <c:v>11.684817599999999</c:v>
                      </c:pt>
                      <c:pt idx="362">
                        <c:v>11.66587344</c:v>
                      </c:pt>
                      <c:pt idx="363">
                        <c:v>11.668479019999999</c:v>
                      </c:pt>
                      <c:pt idx="364">
                        <c:v>11.69098692</c:v>
                      </c:pt>
                      <c:pt idx="365">
                        <c:v>11.68818336</c:v>
                      </c:pt>
                      <c:pt idx="366">
                        <c:v>11.69266462</c:v>
                      </c:pt>
                      <c:pt idx="367">
                        <c:v>11.693502029999999</c:v>
                      </c:pt>
                      <c:pt idx="368">
                        <c:v>11.716928960000001</c:v>
                      </c:pt>
                      <c:pt idx="369">
                        <c:v>11.73375948</c:v>
                      </c:pt>
                      <c:pt idx="370">
                        <c:v>11.70635895</c:v>
                      </c:pt>
                      <c:pt idx="371">
                        <c:v>11.71848024</c:v>
                      </c:pt>
                      <c:pt idx="372">
                        <c:v>11.75141552</c:v>
                      </c:pt>
                      <c:pt idx="373">
                        <c:v>11.74095232</c:v>
                      </c:pt>
                      <c:pt idx="374">
                        <c:v>11.739770349999999</c:v>
                      </c:pt>
                      <c:pt idx="375">
                        <c:v>11.76785755</c:v>
                      </c:pt>
                      <c:pt idx="376">
                        <c:v>11.763159999999999</c:v>
                      </c:pt>
                      <c:pt idx="377">
                        <c:v>11.751634319999999</c:v>
                      </c:pt>
                      <c:pt idx="378">
                        <c:v>11.76654774</c:v>
                      </c:pt>
                      <c:pt idx="379">
                        <c:v>11.79379456</c:v>
                      </c:pt>
                      <c:pt idx="380">
                        <c:v>11.803058399999999</c:v>
                      </c:pt>
                      <c:pt idx="381">
                        <c:v>11.78495612</c:v>
                      </c:pt>
                      <c:pt idx="382">
                        <c:v>11.79609486</c:v>
                      </c:pt>
                      <c:pt idx="383">
                        <c:v>11.830700870000001</c:v>
                      </c:pt>
                      <c:pt idx="384">
                        <c:v>11.814604060000001</c:v>
                      </c:pt>
                      <c:pt idx="385">
                        <c:v>11.806959000000001</c:v>
                      </c:pt>
                      <c:pt idx="386">
                        <c:v>11.84811214</c:v>
                      </c:pt>
                      <c:pt idx="387">
                        <c:v>11.84327729</c:v>
                      </c:pt>
                      <c:pt idx="388">
                        <c:v>11.833626900000001</c:v>
                      </c:pt>
                      <c:pt idx="389">
                        <c:v>11.84767912</c:v>
                      </c:pt>
                      <c:pt idx="390">
                        <c:v>11.8662885</c:v>
                      </c:pt>
                      <c:pt idx="391">
                        <c:v>11.867887639999999</c:v>
                      </c:pt>
                      <c:pt idx="392">
                        <c:v>11.862239219999999</c:v>
                      </c:pt>
                      <c:pt idx="393">
                        <c:v>11.868650010000001</c:v>
                      </c:pt>
                      <c:pt idx="394">
                        <c:v>11.90410833</c:v>
                      </c:pt>
                      <c:pt idx="395">
                        <c:v>11.884273799999999</c:v>
                      </c:pt>
                      <c:pt idx="396">
                        <c:v>11.87475004</c:v>
                      </c:pt>
                      <c:pt idx="397">
                        <c:v>11.915806859999998</c:v>
                      </c:pt>
                      <c:pt idx="398">
                        <c:v>11.915517039999999</c:v>
                      </c:pt>
                      <c:pt idx="399">
                        <c:v>11.89101</c:v>
                      </c:pt>
                      <c:pt idx="400">
                        <c:v>11.909700300000001</c:v>
                      </c:pt>
                      <c:pt idx="401">
                        <c:v>11.93012854</c:v>
                      </c:pt>
                      <c:pt idx="402">
                        <c:v>11.928897539999999</c:v>
                      </c:pt>
                      <c:pt idx="403">
                        <c:v>11.931663840000001</c:v>
                      </c:pt>
                      <c:pt idx="404">
                        <c:v>11.938978620000002</c:v>
                      </c:pt>
                      <c:pt idx="405">
                        <c:v>11.96593255</c:v>
                      </c:pt>
                      <c:pt idx="406">
                        <c:v>11.96375774</c:v>
                      </c:pt>
                      <c:pt idx="407">
                        <c:v>11.947813340000002</c:v>
                      </c:pt>
                      <c:pt idx="408">
                        <c:v>11.985033400000001</c:v>
                      </c:pt>
                      <c:pt idx="409">
                        <c:v>11.991266299999999</c:v>
                      </c:pt>
                      <c:pt idx="410">
                        <c:v>11.962112000000001</c:v>
                      </c:pt>
                      <c:pt idx="411">
                        <c:v>11.99183292</c:v>
                      </c:pt>
                      <c:pt idx="412">
                        <c:v>12.01513203</c:v>
                      </c:pt>
                      <c:pt idx="413">
                        <c:v>12.001736940000001</c:v>
                      </c:pt>
                      <c:pt idx="414">
                        <c:v>12.008086199999999</c:v>
                      </c:pt>
                      <c:pt idx="415">
                        <c:v>12.01536632</c:v>
                      </c:pt>
                      <c:pt idx="416">
                        <c:v>12.02824472</c:v>
                      </c:pt>
                      <c:pt idx="417">
                        <c:v>12.033650639999999</c:v>
                      </c:pt>
                      <c:pt idx="418">
                        <c:v>12.010122939999999</c:v>
                      </c:pt>
                      <c:pt idx="419">
                        <c:v>12.051919600000002</c:v>
                      </c:pt>
                      <c:pt idx="420">
                        <c:v>12.0627849</c:v>
                      </c:pt>
                      <c:pt idx="421">
                        <c:v>12.02726532</c:v>
                      </c:pt>
                      <c:pt idx="422">
                        <c:v>12.052248260000001</c:v>
                      </c:pt>
                      <c:pt idx="423">
                        <c:v>12.075357</c:v>
                      </c:pt>
                      <c:pt idx="424">
                        <c:v>12.055571299999999</c:v>
                      </c:pt>
                      <c:pt idx="425">
                        <c:v>12.07307728</c:v>
                      </c:pt>
                      <c:pt idx="426">
                        <c:v>12.08032476</c:v>
                      </c:pt>
                      <c:pt idx="427">
                        <c:v>12.086507510000001</c:v>
                      </c:pt>
                      <c:pt idx="428">
                        <c:v>12.094680299999998</c:v>
                      </c:pt>
                      <c:pt idx="429">
                        <c:v>12.0862125</c:v>
                      </c:pt>
                      <c:pt idx="430">
                        <c:v>12.11766474</c:v>
                      </c:pt>
                      <c:pt idx="431">
                        <c:v>12.131282760000001</c:v>
                      </c:pt>
                      <c:pt idx="432">
                        <c:v>12.09754394</c:v>
                      </c:pt>
                      <c:pt idx="433">
                        <c:v>12.125252099999999</c:v>
                      </c:pt>
                      <c:pt idx="434">
                        <c:v>12.153080599999999</c:v>
                      </c:pt>
                      <c:pt idx="435">
                        <c:v>12.13131961</c:v>
                      </c:pt>
                      <c:pt idx="436">
                        <c:v>12.140398129999999</c:v>
                      </c:pt>
                      <c:pt idx="437">
                        <c:v>12.15412386</c:v>
                      </c:pt>
                      <c:pt idx="438">
                        <c:v>12.15469276</c:v>
                      </c:pt>
                      <c:pt idx="439">
                        <c:v>12.16097064</c:v>
                      </c:pt>
                      <c:pt idx="440">
                        <c:v>12.146922449999998</c:v>
                      </c:pt>
                      <c:pt idx="441">
                        <c:v>12.174447319999999</c:v>
                      </c:pt>
                      <c:pt idx="442">
                        <c:v>12.189081</c:v>
                      </c:pt>
                      <c:pt idx="443">
                        <c:v>12.16109475</c:v>
                      </c:pt>
                      <c:pt idx="444">
                        <c:v>12.18860052</c:v>
                      </c:pt>
                      <c:pt idx="445">
                        <c:v>12.20972448</c:v>
                      </c:pt>
                      <c:pt idx="446">
                        <c:v>12.181616160000001</c:v>
                      </c:pt>
                      <c:pt idx="447">
                        <c:v>12.179648759999999</c:v>
                      </c:pt>
                      <c:pt idx="448">
                        <c:v>12.20620068</c:v>
                      </c:pt>
                      <c:pt idx="449">
                        <c:v>12.210595120000001</c:v>
                      </c:pt>
                      <c:pt idx="450">
                        <c:v>12.2186998</c:v>
                      </c:pt>
                      <c:pt idx="451">
                        <c:v>12.209301289999999</c:v>
                      </c:pt>
                      <c:pt idx="452">
                        <c:v>12.2404654</c:v>
                      </c:pt>
                      <c:pt idx="453">
                        <c:v>12.245775640000002</c:v>
                      </c:pt>
                      <c:pt idx="454">
                        <c:v>12.224318200000001</c:v>
                      </c:pt>
                      <c:pt idx="455">
                        <c:v>12.23982867</c:v>
                      </c:pt>
                      <c:pt idx="456">
                        <c:v>12.27467124</c:v>
                      </c:pt>
                      <c:pt idx="457">
                        <c:v>12.254940000000001</c:v>
                      </c:pt>
                      <c:pt idx="458">
                        <c:v>12.249117439999999</c:v>
                      </c:pt>
                      <c:pt idx="459">
                        <c:v>12.272949919999999</c:v>
                      </c:pt>
                      <c:pt idx="460">
                        <c:v>12.275463480000001</c:v>
                      </c:pt>
                      <c:pt idx="461">
                        <c:v>12.266859119999999</c:v>
                      </c:pt>
                      <c:pt idx="462">
                        <c:v>12.274002400000001</c:v>
                      </c:pt>
                      <c:pt idx="463">
                        <c:v>12.295959120000001</c:v>
                      </c:pt>
                      <c:pt idx="464">
                        <c:v>12.30124168</c:v>
                      </c:pt>
                      <c:pt idx="465">
                        <c:v>12.287081559999999</c:v>
                      </c:pt>
                      <c:pt idx="466">
                        <c:v>12.305320199999999</c:v>
                      </c:pt>
                      <c:pt idx="467">
                        <c:v>12.33452331</c:v>
                      </c:pt>
                      <c:pt idx="468">
                        <c:v>12.31679488</c:v>
                      </c:pt>
                      <c:pt idx="469">
                        <c:v>12.29986368</c:v>
                      </c:pt>
                      <c:pt idx="470">
                        <c:v>12.33552467</c:v>
                      </c:pt>
                      <c:pt idx="471">
                        <c:v>12.337223159999999</c:v>
                      </c:pt>
                      <c:pt idx="472">
                        <c:v>12.324918</c:v>
                      </c:pt>
                      <c:pt idx="473">
                        <c:v>12.339425120000001</c:v>
                      </c:pt>
                      <c:pt idx="474">
                        <c:v>12.35933844</c:v>
                      </c:pt>
                      <c:pt idx="475">
                        <c:v>12.35719892</c:v>
                      </c:pt>
                      <c:pt idx="476">
                        <c:v>12.35149728</c:v>
                      </c:pt>
                      <c:pt idx="477">
                        <c:v>12.359520199999999</c:v>
                      </c:pt>
                      <c:pt idx="478">
                        <c:v>12.38772556</c:v>
                      </c:pt>
                      <c:pt idx="479">
                        <c:v>12.376344939999999</c:v>
                      </c:pt>
                      <c:pt idx="480">
                        <c:v>12.355734419999999</c:v>
                      </c:pt>
                      <c:pt idx="481">
                        <c:v>12.396847059999999</c:v>
                      </c:pt>
                      <c:pt idx="482">
                        <c:v>12.396678689999998</c:v>
                      </c:pt>
                      <c:pt idx="483">
                        <c:v>12.371458980000002</c:v>
                      </c:pt>
                      <c:pt idx="484">
                        <c:v>12.39962774</c:v>
                      </c:pt>
                      <c:pt idx="485">
                        <c:v>12.41513958</c:v>
                      </c:pt>
                      <c:pt idx="486">
                        <c:v>12.403762800000001</c:v>
                      </c:pt>
                      <c:pt idx="487">
                        <c:v>12.402533310000001</c:v>
                      </c:pt>
                      <c:pt idx="488">
                        <c:v>12.404991620000001</c:v>
                      </c:pt>
                      <c:pt idx="489">
                        <c:v>12.441422560000001</c:v>
                      </c:pt>
                      <c:pt idx="490">
                        <c:v>12.436633030000001</c:v>
                      </c:pt>
                      <c:pt idx="491">
                        <c:v>12.414065340000001</c:v>
                      </c:pt>
                      <c:pt idx="492">
                        <c:v>12.44415828</c:v>
                      </c:pt>
                      <c:pt idx="493">
                        <c:v>12.443974839999999</c:v>
                      </c:pt>
                      <c:pt idx="494">
                        <c:v>12.419707880000001</c:v>
                      </c:pt>
                      <c:pt idx="495">
                        <c:v>12.4616188</c:v>
                      </c:pt>
                      <c:pt idx="496">
                        <c:v>12.474185520000001</c:v>
                      </c:pt>
                      <c:pt idx="497">
                        <c:v>12.462812039999999</c:v>
                      </c:pt>
                      <c:pt idx="498">
                        <c:v>12.471691000000002</c:v>
                      </c:pt>
                      <c:pt idx="499">
                        <c:v>12.478725600000001</c:v>
                      </c:pt>
                      <c:pt idx="500">
                        <c:v>12.4921977</c:v>
                      </c:pt>
                      <c:pt idx="501">
                        <c:v>12.49554502</c:v>
                      </c:pt>
                      <c:pt idx="502">
                        <c:v>12.475895920000001</c:v>
                      </c:pt>
                      <c:pt idx="503">
                        <c:v>12.508535220000001</c:v>
                      </c:pt>
                      <c:pt idx="504">
                        <c:v>12.509253299999999</c:v>
                      </c:pt>
                      <c:pt idx="505">
                        <c:v>12.4767396</c:v>
                      </c:pt>
                      <c:pt idx="506">
                        <c:v>12.505682780000001</c:v>
                      </c:pt>
                      <c:pt idx="507">
                        <c:v>12.52464213</c:v>
                      </c:pt>
                      <c:pt idx="508">
                        <c:v>12.507896659999998</c:v>
                      </c:pt>
                      <c:pt idx="509">
                        <c:v>12.513067860000001</c:v>
                      </c:pt>
                      <c:pt idx="510">
                        <c:v>12.521774169999999</c:v>
                      </c:pt>
                      <c:pt idx="511">
                        <c:v>12.535204500000001</c:v>
                      </c:pt>
                      <c:pt idx="512">
                        <c:v>12.544956710000001</c:v>
                      </c:pt>
                      <c:pt idx="513">
                        <c:v>12.528082469999999</c:v>
                      </c:pt>
                      <c:pt idx="514">
                        <c:v>12.557105849999999</c:v>
                      </c:pt>
                      <c:pt idx="515">
                        <c:v>12.55675227</c:v>
                      </c:pt>
                      <c:pt idx="516">
                        <c:v>12.49047202</c:v>
                      </c:pt>
                      <c:pt idx="517">
                        <c:v>12.520265759999999</c:v>
                      </c:pt>
                      <c:pt idx="518">
                        <c:v>12.55018443</c:v>
                      </c:pt>
                      <c:pt idx="519">
                        <c:v>12.526903000000001</c:v>
                      </c:pt>
                      <c:pt idx="520">
                        <c:v>12.53296941</c:v>
                      </c:pt>
                      <c:pt idx="521">
                        <c:v>12.548200240000002</c:v>
                      </c:pt>
                      <c:pt idx="522">
                        <c:v>12.55609243</c:v>
                      </c:pt>
                      <c:pt idx="523">
                        <c:v>12.558482639999999</c:v>
                      </c:pt>
                      <c:pt idx="524">
                        <c:v>12.5507925</c:v>
                      </c:pt>
                      <c:pt idx="525">
                        <c:v>12.576083519999999</c:v>
                      </c:pt>
                      <c:pt idx="526">
                        <c:v>12.583046339999999</c:v>
                      </c:pt>
                      <c:pt idx="527">
                        <c:v>12.55415384</c:v>
                      </c:pt>
                      <c:pt idx="528">
                        <c:v>12.575766</c:v>
                      </c:pt>
                      <c:pt idx="529">
                        <c:v>12.605746499999999</c:v>
                      </c:pt>
                      <c:pt idx="530">
                        <c:v>12.583406919999998</c:v>
                      </c:pt>
                      <c:pt idx="531">
                        <c:v>12.58106976</c:v>
                      </c:pt>
                      <c:pt idx="532">
                        <c:v>12.60082912</c:v>
                      </c:pt>
                      <c:pt idx="533">
                        <c:v>12.594189269999999</c:v>
                      </c:pt>
                      <c:pt idx="534">
                        <c:v>12.594592799999999</c:v>
                      </c:pt>
                      <c:pt idx="535">
                        <c:v>12.601534399999998</c:v>
                      </c:pt>
                      <c:pt idx="536">
                        <c:v>12.624930560000001</c:v>
                      </c:pt>
                      <c:pt idx="537">
                        <c:v>12.62834438</c:v>
                      </c:pt>
                      <c:pt idx="538">
                        <c:v>12.600403999999999</c:v>
                      </c:pt>
                      <c:pt idx="539">
                        <c:v>12.610992000000001</c:v>
                      </c:pt>
                      <c:pt idx="540">
                        <c:v>12.65643388</c:v>
                      </c:pt>
                      <c:pt idx="541">
                        <c:v>12.637774019999998</c:v>
                      </c:pt>
                      <c:pt idx="542">
                        <c:v>12.627201999999999</c:v>
                      </c:pt>
                      <c:pt idx="543">
                        <c:v>12.656038800000001</c:v>
                      </c:pt>
                      <c:pt idx="544">
                        <c:v>12.653046900000001</c:v>
                      </c:pt>
                      <c:pt idx="545">
                        <c:v>12.645213760000001</c:v>
                      </c:pt>
                      <c:pt idx="546">
                        <c:v>12.650299199999999</c:v>
                      </c:pt>
                      <c:pt idx="547">
                        <c:v>12.672720720000001</c:v>
                      </c:pt>
                      <c:pt idx="548">
                        <c:v>12.677797999999999</c:v>
                      </c:pt>
                      <c:pt idx="549">
                        <c:v>12.66097896</c:v>
                      </c:pt>
                      <c:pt idx="550">
                        <c:v>12.66605496</c:v>
                      </c:pt>
                      <c:pt idx="551">
                        <c:v>12.701221760000001</c:v>
                      </c:pt>
                      <c:pt idx="552">
                        <c:v>12.681669840000001</c:v>
                      </c:pt>
                      <c:pt idx="553">
                        <c:v>12.6739748</c:v>
                      </c:pt>
                      <c:pt idx="554">
                        <c:v>12.705473599999999</c:v>
                      </c:pt>
                      <c:pt idx="555">
                        <c:v>12.70506576</c:v>
                      </c:pt>
                      <c:pt idx="556">
                        <c:v>12.686295639999999</c:v>
                      </c:pt>
                      <c:pt idx="557">
                        <c:v>12.696049519999999</c:v>
                      </c:pt>
                      <c:pt idx="558">
                        <c:v>12.719322</c:v>
                      </c:pt>
                      <c:pt idx="559">
                        <c:v>12.726194</c:v>
                      </c:pt>
                      <c:pt idx="560">
                        <c:v>12.7101612</c:v>
                      </c:pt>
                      <c:pt idx="561">
                        <c:v>12.7126188</c:v>
                      </c:pt>
                      <c:pt idx="562">
                        <c:v>12.728587599999999</c:v>
                      </c:pt>
                      <c:pt idx="563">
                        <c:v>12.723480179999999</c:v>
                      </c:pt>
                      <c:pt idx="564">
                        <c:v>12.714874249999999</c:v>
                      </c:pt>
                      <c:pt idx="565">
                        <c:v>12.749165200000002</c:v>
                      </c:pt>
                      <c:pt idx="566">
                        <c:v>12.744194240000001</c:v>
                      </c:pt>
                      <c:pt idx="567">
                        <c:v>12.7272626</c:v>
                      </c:pt>
                      <c:pt idx="568">
                        <c:v>12.75138975</c:v>
                      </c:pt>
                      <c:pt idx="569">
                        <c:v>12.770193919999999</c:v>
                      </c:pt>
                      <c:pt idx="570">
                        <c:v>12.76675642</c:v>
                      </c:pt>
                      <c:pt idx="571">
                        <c:v>12.761923240000002</c:v>
                      </c:pt>
                      <c:pt idx="572">
                        <c:v>12.7651275</c:v>
                      </c:pt>
                      <c:pt idx="573">
                        <c:v>12.78468086</c:v>
                      </c:pt>
                      <c:pt idx="574">
                        <c:v>12.78152079</c:v>
                      </c:pt>
                      <c:pt idx="575">
                        <c:v>12.75929157</c:v>
                      </c:pt>
                      <c:pt idx="576">
                        <c:v>12.7924519</c:v>
                      </c:pt>
                      <c:pt idx="577">
                        <c:v>12.79396944</c:v>
                      </c:pt>
                      <c:pt idx="578">
                        <c:v>12.763438170000001</c:v>
                      </c:pt>
                      <c:pt idx="579">
                        <c:v>12.787503559999999</c:v>
                      </c:pt>
                      <c:pt idx="580">
                        <c:v>12.811559670000001</c:v>
                      </c:pt>
                      <c:pt idx="581">
                        <c:v>12.8000881</c:v>
                      </c:pt>
                      <c:pt idx="582">
                        <c:v>12.811434439999999</c:v>
                      </c:pt>
                      <c:pt idx="583">
                        <c:v>12.81022233</c:v>
                      </c:pt>
                      <c:pt idx="584">
                        <c:v>12.819748200000001</c:v>
                      </c:pt>
                      <c:pt idx="585">
                        <c:v>12.815531480000001</c:v>
                      </c:pt>
                      <c:pt idx="586">
                        <c:v>12.804347679999999</c:v>
                      </c:pt>
                      <c:pt idx="587">
                        <c:v>12.83923935</c:v>
                      </c:pt>
                      <c:pt idx="588">
                        <c:v>12.849514340000001</c:v>
                      </c:pt>
                      <c:pt idx="589">
                        <c:v>12.811918080000002</c:v>
                      </c:pt>
                      <c:pt idx="590">
                        <c:v>12.833343899999999</c:v>
                      </c:pt>
                      <c:pt idx="591">
                        <c:v>12.85733649</c:v>
                      </c:pt>
                      <c:pt idx="592">
                        <c:v>12.839531880000001</c:v>
                      </c:pt>
                      <c:pt idx="593">
                        <c:v>12.853555999999999</c:v>
                      </c:pt>
                      <c:pt idx="594">
                        <c:v>12.855951149999999</c:v>
                      </c:pt>
                      <c:pt idx="595">
                        <c:v>12.855346020000001</c:v>
                      </c:pt>
                      <c:pt idx="596">
                        <c:v>12.862119900000001</c:v>
                      </c:pt>
                      <c:pt idx="597">
                        <c:v>12.848086160000001</c:v>
                      </c:pt>
                      <c:pt idx="598">
                        <c:v>12.87746682</c:v>
                      </c:pt>
                      <c:pt idx="599">
                        <c:v>12.888751879999999</c:v>
                      </c:pt>
                      <c:pt idx="600">
                        <c:v>12.85482914</c:v>
                      </c:pt>
                      <c:pt idx="601">
                        <c:v>12.8724399</c:v>
                      </c:pt>
                      <c:pt idx="602">
                        <c:v>12.901031250000001</c:v>
                      </c:pt>
                      <c:pt idx="603">
                        <c:v>12.875111420000001</c:v>
                      </c:pt>
                      <c:pt idx="604">
                        <c:v>12.88818972</c:v>
                      </c:pt>
                      <c:pt idx="605">
                        <c:v>12.907728299999999</c:v>
                      </c:pt>
                      <c:pt idx="606">
                        <c:v>12.904395900000001</c:v>
                      </c:pt>
                      <c:pt idx="607">
                        <c:v>12.90391554</c:v>
                      </c:pt>
                      <c:pt idx="608">
                        <c:v>12.88461888</c:v>
                      </c:pt>
                      <c:pt idx="609">
                        <c:v>12.919343190000001</c:v>
                      </c:pt>
                      <c:pt idx="610">
                        <c:v>12.932251800000001</c:v>
                      </c:pt>
                      <c:pt idx="611">
                        <c:v>12.904694599999999</c:v>
                      </c:pt>
                      <c:pt idx="612">
                        <c:v>12.918644799999999</c:v>
                      </c:pt>
                      <c:pt idx="613">
                        <c:v>12.95062884</c:v>
                      </c:pt>
                      <c:pt idx="614">
                        <c:v>12.93029516</c:v>
                      </c:pt>
                      <c:pt idx="615">
                        <c:v>12.9298044</c:v>
                      </c:pt>
                      <c:pt idx="616">
                        <c:v>12.943737</c:v>
                      </c:pt>
                      <c:pt idx="617">
                        <c:v>12.9430988</c:v>
                      </c:pt>
                      <c:pt idx="618">
                        <c:v>12.946208220000001</c:v>
                      </c:pt>
                      <c:pt idx="619">
                        <c:v>12.94135026</c:v>
                      </c:pt>
                      <c:pt idx="620">
                        <c:v>12.962474539999999</c:v>
                      </c:pt>
                      <c:pt idx="621">
                        <c:v>12.97353876</c:v>
                      </c:pt>
                      <c:pt idx="622">
                        <c:v>12.949765200000002</c:v>
                      </c:pt>
                      <c:pt idx="623">
                        <c:v>12.963671239999998</c:v>
                      </c:pt>
                      <c:pt idx="624">
                        <c:v>12.98913009</c:v>
                      </c:pt>
                      <c:pt idx="625">
                        <c:v>12.971520600000002</c:v>
                      </c:pt>
                      <c:pt idx="626">
                        <c:v>12.979800000000001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81225024"/>
        <c:scaling>
          <c:orientation val="minMax"/>
          <c:max val="11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3848"/>
        <c:crosses val="autoZero"/>
        <c:crossBetween val="midCat"/>
        <c:majorUnit val="1"/>
      </c:valAx>
      <c:valAx>
        <c:axId val="38122384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502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CHS VDR 150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Test 2 - 150.0C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CHS_15Apr2016!$P$27:$P$2235</c:f>
              <c:numCache>
                <c:formatCode>General</c:formatCode>
                <c:ptCount val="2209"/>
                <c:pt idx="0">
                  <c:v>0</c:v>
                </c:pt>
                <c:pt idx="1">
                  <c:v>0</c:v>
                </c:pt>
                <c:pt idx="2">
                  <c:v>1.0000050000287825E-3</c:v>
                </c:pt>
                <c:pt idx="3">
                  <c:v>4.0000800021373984E-3</c:v>
                </c:pt>
                <c:pt idx="4">
                  <c:v>7.0002450114353826E-3</c:v>
                </c:pt>
                <c:pt idx="5">
                  <c:v>1.0000500033334733E-2</c:v>
                </c:pt>
                <c:pt idx="6">
                  <c:v>1.3000845073236822E-2</c:v>
                </c:pt>
                <c:pt idx="7">
                  <c:v>1.6001280136554621E-2</c:v>
                </c:pt>
                <c:pt idx="8">
                  <c:v>1.9001805228668268E-2</c:v>
                </c:pt>
                <c:pt idx="9">
                  <c:v>2.3002645405631884E-2</c:v>
                </c:pt>
                <c:pt idx="10">
                  <c:v>2.6003380585984733E-2</c:v>
                </c:pt>
                <c:pt idx="11">
                  <c:v>2.9004205813144775E-2</c:v>
                </c:pt>
                <c:pt idx="12">
                  <c:v>3.3005446198201803E-2</c:v>
                </c:pt>
                <c:pt idx="13">
                  <c:v>3.6006481555622721E-2</c:v>
                </c:pt>
                <c:pt idx="14">
                  <c:v>3.9007606977878688E-2</c:v>
                </c:pt>
                <c:pt idx="15">
                  <c:v>4.2008822470375781E-2</c:v>
                </c:pt>
                <c:pt idx="16">
                  <c:v>4.5010128038520565E-2</c:v>
                </c:pt>
                <c:pt idx="17">
                  <c:v>4.8011523687731213E-2</c:v>
                </c:pt>
                <c:pt idx="18">
                  <c:v>5.1013009423393034E-2</c:v>
                </c:pt>
                <c:pt idx="19">
                  <c:v>5.401458525092518E-2</c:v>
                </c:pt>
                <c:pt idx="20">
                  <c:v>5.7016251175736145E-2</c:v>
                </c:pt>
                <c:pt idx="21">
                  <c:v>6.0018007203246057E-2</c:v>
                </c:pt>
                <c:pt idx="22">
                  <c:v>6.3019853338842177E-2</c:v>
                </c:pt>
                <c:pt idx="23">
                  <c:v>6.6021789587945579E-2</c:v>
                </c:pt>
                <c:pt idx="24">
                  <c:v>6.9023815955966752E-2</c:v>
                </c:pt>
                <c:pt idx="25">
                  <c:v>7.2025932448327737E-2</c:v>
                </c:pt>
                <c:pt idx="26">
                  <c:v>7.602889464087724E-2</c:v>
                </c:pt>
                <c:pt idx="27">
                  <c:v>8.0032017076915526E-2</c:v>
                </c:pt>
                <c:pt idx="28">
                  <c:v>8.3034464071438871E-2</c:v>
                </c:pt>
                <c:pt idx="29">
                  <c:v>8.603700121554847E-2</c:v>
                </c:pt>
                <c:pt idx="30">
                  <c:v>8.9039628514658034E-2</c:v>
                </c:pt>
                <c:pt idx="31">
                  <c:v>9.2042345974192877E-2</c:v>
                </c:pt>
                <c:pt idx="32">
                  <c:v>9.5045153599545462E-2</c:v>
                </c:pt>
                <c:pt idx="33">
                  <c:v>9.8048051396142047E-2</c:v>
                </c:pt>
                <c:pt idx="34">
                  <c:v>0.10105103936939833</c:v>
                </c:pt>
                <c:pt idx="35">
                  <c:v>0.10405411752474159</c:v>
                </c:pt>
                <c:pt idx="36">
                  <c:v>0.10805836202443862</c:v>
                </c:pt>
                <c:pt idx="37">
                  <c:v>0.11006054440330039</c:v>
                </c:pt>
                <c:pt idx="38">
                  <c:v>0.11306389313736182</c:v>
                </c:pt>
                <c:pt idx="39">
                  <c:v>0.11606733207517969</c:v>
                </c:pt>
                <c:pt idx="40">
                  <c:v>0.12007205765188771</c:v>
                </c:pt>
                <c:pt idx="41">
                  <c:v>0.12407694361329927</c:v>
                </c:pt>
                <c:pt idx="42">
                  <c:v>0.12708071334453497</c:v>
                </c:pt>
                <c:pt idx="43">
                  <c:v>0.13008457330480697</c:v>
                </c:pt>
                <c:pt idx="44">
                  <c:v>0.1330885234995472</c:v>
                </c:pt>
                <c:pt idx="45">
                  <c:v>0.13609256393415478</c:v>
                </c:pt>
                <c:pt idx="46">
                  <c:v>0.13909669461406271</c:v>
                </c:pt>
                <c:pt idx="47">
                  <c:v>0.14210091554469334</c:v>
                </c:pt>
                <c:pt idx="48">
                  <c:v>0.14510522673146947</c:v>
                </c:pt>
                <c:pt idx="49">
                  <c:v>0.14810962817982551</c:v>
                </c:pt>
                <c:pt idx="50">
                  <c:v>0.15111411989516307</c:v>
                </c:pt>
                <c:pt idx="51">
                  <c:v>0.15411870188291751</c:v>
                </c:pt>
                <c:pt idx="52">
                  <c:v>0.15712337414851368</c:v>
                </c:pt>
                <c:pt idx="53">
                  <c:v>0.16012813669738793</c:v>
                </c:pt>
                <c:pt idx="54">
                  <c:v>0.16313298953494376</c:v>
                </c:pt>
                <c:pt idx="55">
                  <c:v>0.16814127825381806</c:v>
                </c:pt>
                <c:pt idx="56">
                  <c:v>0.17014466397575703</c:v>
                </c:pt>
                <c:pt idx="57">
                  <c:v>0.17415155583027489</c:v>
                </c:pt>
                <c:pt idx="58">
                  <c:v>0.17715683008682948</c:v>
                </c:pt>
                <c:pt idx="59">
                  <c:v>0.18016219466282088</c:v>
                </c:pt>
                <c:pt idx="60">
                  <c:v>0.18316764956368922</c:v>
                </c:pt>
                <c:pt idx="61">
                  <c:v>0.18617319479486402</c:v>
                </c:pt>
                <c:pt idx="62">
                  <c:v>0.18917883036177527</c:v>
                </c:pt>
                <c:pt idx="63">
                  <c:v>0.19218455626986458</c:v>
                </c:pt>
                <c:pt idx="64">
                  <c:v>0.19519037252454069</c:v>
                </c:pt>
                <c:pt idx="65">
                  <c:v>0.19819627913124621</c:v>
                </c:pt>
                <c:pt idx="66">
                  <c:v>0.20120227609541308</c:v>
                </c:pt>
                <c:pt idx="67">
                  <c:v>0.20420836342248486</c:v>
                </c:pt>
                <c:pt idx="68">
                  <c:v>0.20721454111787227</c:v>
                </c:pt>
                <c:pt idx="69">
                  <c:v>0.21122291862739564</c:v>
                </c:pt>
                <c:pt idx="70">
                  <c:v>0.21422930720335406</c:v>
                </c:pt>
                <c:pt idx="71">
                  <c:v>0.21823796590668179</c:v>
                </c:pt>
                <c:pt idx="72">
                  <c:v>0.22124456539278831</c:v>
                </c:pt>
                <c:pt idx="73">
                  <c:v>0.22425125527800638</c:v>
                </c:pt>
                <c:pt idx="74">
                  <c:v>0.22725803556778332</c:v>
                </c:pt>
                <c:pt idx="75">
                  <c:v>0.23026490626755577</c:v>
                </c:pt>
                <c:pt idx="76">
                  <c:v>0.23327186738277211</c:v>
                </c:pt>
                <c:pt idx="77">
                  <c:v>0.2362789189188477</c:v>
                </c:pt>
                <c:pt idx="78">
                  <c:v>0.23928606088123189</c:v>
                </c:pt>
                <c:pt idx="79">
                  <c:v>0.24229329327536331</c:v>
                </c:pt>
                <c:pt idx="80">
                  <c:v>0.24530061610668111</c:v>
                </c:pt>
                <c:pt idx="81">
                  <c:v>0.24830802938063606</c:v>
                </c:pt>
                <c:pt idx="82">
                  <c:v>0.25231805444382294</c:v>
                </c:pt>
                <c:pt idx="83">
                  <c:v>0.2553256787717289</c:v>
                </c:pt>
                <c:pt idx="84">
                  <c:v>0.25833339356038543</c:v>
                </c:pt>
                <c:pt idx="85">
                  <c:v>0.26134119881524537</c:v>
                </c:pt>
                <c:pt idx="86">
                  <c:v>0.2643490945417511</c:v>
                </c:pt>
                <c:pt idx="87">
                  <c:v>0.26835976292017788</c:v>
                </c:pt>
                <c:pt idx="88">
                  <c:v>0.27136786976835742</c:v>
                </c:pt>
                <c:pt idx="89">
                  <c:v>0.27437606710632706</c:v>
                </c:pt>
                <c:pt idx="90">
                  <c:v>0.27738435493954233</c:v>
                </c:pt>
                <c:pt idx="91">
                  <c:v>0.28039273327342595</c:v>
                </c:pt>
                <c:pt idx="92">
                  <c:v>0.28340120211343428</c:v>
                </c:pt>
                <c:pt idx="93">
                  <c:v>0.28640976146501324</c:v>
                </c:pt>
                <c:pt idx="94">
                  <c:v>0.28941841133360918</c:v>
                </c:pt>
                <c:pt idx="95">
                  <c:v>0.2934300853054076</c:v>
                </c:pt>
                <c:pt idx="96">
                  <c:v>0.29643894640155954</c:v>
                </c:pt>
                <c:pt idx="97">
                  <c:v>0.29944789803289767</c:v>
                </c:pt>
                <c:pt idx="98">
                  <c:v>0.3024569402048482</c:v>
                </c:pt>
                <c:pt idx="99">
                  <c:v>0.3054660729228712</c:v>
                </c:pt>
                <c:pt idx="100">
                  <c:v>0.3084752961924162</c:v>
                </c:pt>
                <c:pt idx="101">
                  <c:v>0.31248773475249308</c:v>
                </c:pt>
                <c:pt idx="102">
                  <c:v>0.31549716933011779</c:v>
                </c:pt>
                <c:pt idx="103">
                  <c:v>0.31850669447743296</c:v>
                </c:pt>
                <c:pt idx="104">
                  <c:v>0.32151631019990123</c:v>
                </c:pt>
                <c:pt idx="105">
                  <c:v>0.32552927206726251</c:v>
                </c:pt>
                <c:pt idx="106">
                  <c:v>0.32853909915292112</c:v>
                </c:pt>
                <c:pt idx="107">
                  <c:v>0.33154901683190841</c:v>
                </c:pt>
                <c:pt idx="108">
                  <c:v>0.33455902510965585</c:v>
                </c:pt>
                <c:pt idx="109">
                  <c:v>0.33756912399162886</c:v>
                </c:pt>
                <c:pt idx="110">
                  <c:v>0.34057931348328208</c:v>
                </c:pt>
                <c:pt idx="111">
                  <c:v>0.3435895935900819</c:v>
                </c:pt>
                <c:pt idx="112">
                  <c:v>0.34659996431746171</c:v>
                </c:pt>
                <c:pt idx="113">
                  <c:v>0.3496104256708889</c:v>
                </c:pt>
                <c:pt idx="114">
                  <c:v>0.35262097765582012</c:v>
                </c:pt>
                <c:pt idx="115">
                  <c:v>0.35563162027772371</c:v>
                </c:pt>
                <c:pt idx="116">
                  <c:v>0.35864235354203505</c:v>
                </c:pt>
                <c:pt idx="117">
                  <c:v>0.36265680556986535</c:v>
                </c:pt>
                <c:pt idx="118">
                  <c:v>0.36667141876242748</c:v>
                </c:pt>
                <c:pt idx="119">
                  <c:v>0.36968248442897617</c:v>
                </c:pt>
                <c:pt idx="120">
                  <c:v>0.37269364076341938</c:v>
                </c:pt>
                <c:pt idx="121">
                  <c:v>0.37570488777122879</c:v>
                </c:pt>
                <c:pt idx="122">
                  <c:v>0.37871622545784306</c:v>
                </c:pt>
                <c:pt idx="123">
                  <c:v>0.3817276538287348</c:v>
                </c:pt>
                <c:pt idx="124">
                  <c:v>0.38473917288936588</c:v>
                </c:pt>
                <c:pt idx="125">
                  <c:v>0.38775078264520996</c:v>
                </c:pt>
                <c:pt idx="126">
                  <c:v>0.39176640341051738</c:v>
                </c:pt>
                <c:pt idx="127">
                  <c:v>0.39477822480974467</c:v>
                </c:pt>
                <c:pt idx="128">
                  <c:v>0.39779013692237436</c:v>
                </c:pt>
                <c:pt idx="129">
                  <c:v>0.39979812872983728</c:v>
                </c:pt>
                <c:pt idx="130">
                  <c:v>0.40381423330973315</c:v>
                </c:pt>
                <c:pt idx="131">
                  <c:v>0.40682641759539295</c:v>
                </c:pt>
                <c:pt idx="132">
                  <c:v>0.41084280445431909</c:v>
                </c:pt>
                <c:pt idx="133">
                  <c:v>0.41385520046412372</c:v>
                </c:pt>
                <c:pt idx="134">
                  <c:v>0.41686768722197048</c:v>
                </c:pt>
                <c:pt idx="135">
                  <c:v>0.41988026473330464</c:v>
                </c:pt>
                <c:pt idx="136">
                  <c:v>0.42289293300360559</c:v>
                </c:pt>
                <c:pt idx="137">
                  <c:v>0.42590569203834205</c:v>
                </c:pt>
                <c:pt idx="138">
                  <c:v>0.42891854184298323</c:v>
                </c:pt>
                <c:pt idx="139">
                  <c:v>0.43293581612292897</c:v>
                </c:pt>
                <c:pt idx="140">
                  <c:v>0.43594887774528635</c:v>
                </c:pt>
                <c:pt idx="141">
                  <c:v>0.43896203015579371</c:v>
                </c:pt>
                <c:pt idx="142">
                  <c:v>0.44197527335990017</c:v>
                </c:pt>
                <c:pt idx="143">
                  <c:v>0.4439841526062383</c:v>
                </c:pt>
                <c:pt idx="144">
                  <c:v>0.44800203217083168</c:v>
                </c:pt>
                <c:pt idx="145">
                  <c:v>0.45101554778860192</c:v>
                </c:pt>
                <c:pt idx="146">
                  <c:v>0.45503370988180536</c:v>
                </c:pt>
                <c:pt idx="147">
                  <c:v>0.45704285147612878</c:v>
                </c:pt>
                <c:pt idx="148">
                  <c:v>0.46106125576832935</c:v>
                </c:pt>
                <c:pt idx="149">
                  <c:v>0.46407516495947099</c:v>
                </c:pt>
                <c:pt idx="150">
                  <c:v>0.4670891649898366</c:v>
                </c:pt>
                <c:pt idx="151">
                  <c:v>0.47010325586490209</c:v>
                </c:pt>
                <c:pt idx="152">
                  <c:v>0.47412218502177333</c:v>
                </c:pt>
                <c:pt idx="153">
                  <c:v>0.4771364878891034</c:v>
                </c:pt>
                <c:pt idx="154">
                  <c:v>0.48015088161939018</c:v>
                </c:pt>
                <c:pt idx="155">
                  <c:v>0.48316536621812284</c:v>
                </c:pt>
                <c:pt idx="156">
                  <c:v>0.48617994169075762</c:v>
                </c:pt>
                <c:pt idx="157">
                  <c:v>0.48919460804278486</c:v>
                </c:pt>
                <c:pt idx="158">
                  <c:v>0.49220936527968417</c:v>
                </c:pt>
                <c:pt idx="159">
                  <c:v>0.49522421340693562</c:v>
                </c:pt>
                <c:pt idx="160">
                  <c:v>0.49823915243003081</c:v>
                </c:pt>
                <c:pt idx="161">
                  <c:v>0.50125418235442865</c:v>
                </c:pt>
                <c:pt idx="162">
                  <c:v>0.50527436366515122</c:v>
                </c:pt>
                <c:pt idx="163">
                  <c:v>0.50828960571393256</c:v>
                </c:pt>
                <c:pt idx="164">
                  <c:v>0.51130493868230142</c:v>
                </c:pt>
                <c:pt idx="165">
                  <c:v>0.51532552408008092</c:v>
                </c:pt>
                <c:pt idx="166">
                  <c:v>0.51834106921547873</c:v>
                </c:pt>
                <c:pt idx="167">
                  <c:v>0.52135670528874334</c:v>
                </c:pt>
                <c:pt idx="168">
                  <c:v>0.5243724323053599</c:v>
                </c:pt>
                <c:pt idx="169">
                  <c:v>0.52738825027082459</c:v>
                </c:pt>
                <c:pt idx="170">
                  <c:v>0.53040415919060124</c:v>
                </c:pt>
                <c:pt idx="171">
                  <c:v>0.53342015907018725</c:v>
                </c:pt>
                <c:pt idx="172">
                  <c:v>0.53643624991506966</c:v>
                </c:pt>
                <c:pt idx="173">
                  <c:v>0.53945243173074675</c:v>
                </c:pt>
                <c:pt idx="174">
                  <c:v>0.54347414900455737</c:v>
                </c:pt>
                <c:pt idx="175">
                  <c:v>0.54649054310672751</c:v>
                </c:pt>
                <c:pt idx="176">
                  <c:v>0.54950702819798736</c:v>
                </c:pt>
                <c:pt idx="177">
                  <c:v>0.55352914986770285</c:v>
                </c:pt>
                <c:pt idx="178">
                  <c:v>0.55654584728816126</c:v>
                </c:pt>
                <c:pt idx="179">
                  <c:v>0.55956263571598708</c:v>
                </c:pt>
                <c:pt idx="180">
                  <c:v>0.5625795151566827</c:v>
                </c:pt>
                <c:pt idx="181">
                  <c:v>0.56559648561573994</c:v>
                </c:pt>
                <c:pt idx="182">
                  <c:v>0.56861354709865075</c:v>
                </c:pt>
                <c:pt idx="183">
                  <c:v>0.57263643734469427</c:v>
                </c:pt>
                <c:pt idx="184">
                  <c:v>0.57464794315801593</c:v>
                </c:pt>
                <c:pt idx="185">
                  <c:v>0.57766527774544574</c:v>
                </c:pt>
                <c:pt idx="186">
                  <c:v>0.58068270337870287</c:v>
                </c:pt>
                <c:pt idx="187">
                  <c:v>0.58470607919272588</c:v>
                </c:pt>
                <c:pt idx="188">
                  <c:v>0.58772371728761563</c:v>
                </c:pt>
                <c:pt idx="189">
                  <c:v>0.59074144644665005</c:v>
                </c:pt>
                <c:pt idx="190">
                  <c:v>0.59375926667533674</c:v>
                </c:pt>
                <c:pt idx="191">
                  <c:v>0.59778316865362036</c:v>
                </c:pt>
                <c:pt idx="192">
                  <c:v>0.59979518036359836</c:v>
                </c:pt>
                <c:pt idx="193">
                  <c:v>0.60381932523336079</c:v>
                </c:pt>
                <c:pt idx="194">
                  <c:v>0.60683754016067226</c:v>
                </c:pt>
                <c:pt idx="195">
                  <c:v>0.61086196844087703</c:v>
                </c:pt>
                <c:pt idx="196">
                  <c:v>0.61388039594099042</c:v>
                </c:pt>
                <c:pt idx="197">
                  <c:v>0.61689891455289969</c:v>
                </c:pt>
                <c:pt idx="198">
                  <c:v>0.61991752428210556</c:v>
                </c:pt>
                <c:pt idx="199">
                  <c:v>0.62293622513412006</c:v>
                </c:pt>
                <c:pt idx="200">
                  <c:v>0.6259550171144227</c:v>
                </c:pt>
                <c:pt idx="201">
                  <c:v>0.62897390022852673</c:v>
                </c:pt>
                <c:pt idx="202">
                  <c:v>0.63199287448193475</c:v>
                </c:pt>
                <c:pt idx="203">
                  <c:v>0.6350119398801497</c:v>
                </c:pt>
                <c:pt idx="204">
                  <c:v>0.63803109642868672</c:v>
                </c:pt>
                <c:pt idx="205">
                  <c:v>0.64105034413302719</c:v>
                </c:pt>
                <c:pt idx="206">
                  <c:v>0.64406968299868705</c:v>
                </c:pt>
                <c:pt idx="207">
                  <c:v>0.64809560996891968</c:v>
                </c:pt>
                <c:pt idx="208">
                  <c:v>0.65212169902654638</c:v>
                </c:pt>
                <c:pt idx="209">
                  <c:v>0.65514137219749158</c:v>
                </c:pt>
                <c:pt idx="210">
                  <c:v>0.65816113655543973</c:v>
                </c:pt>
                <c:pt idx="211">
                  <c:v>0.66118099210590953</c:v>
                </c:pt>
                <c:pt idx="212">
                  <c:v>0.66420093885440878</c:v>
                </c:pt>
                <c:pt idx="213">
                  <c:v>0.6672209768064572</c:v>
                </c:pt>
                <c:pt idx="214">
                  <c:v>0.67024110596754127</c:v>
                </c:pt>
                <c:pt idx="215">
                  <c:v>0.6732613263431817</c:v>
                </c:pt>
                <c:pt idx="216">
                  <c:v>0.6762816379388884</c:v>
                </c:pt>
                <c:pt idx="217">
                  <c:v>0.68030886197390972</c:v>
                </c:pt>
                <c:pt idx="218">
                  <c:v>0.68332938643786789</c:v>
                </c:pt>
                <c:pt idx="219">
                  <c:v>0.68635000214026221</c:v>
                </c:pt>
                <c:pt idx="220">
                  <c:v>0.68937070908661613</c:v>
                </c:pt>
                <c:pt idx="221">
                  <c:v>0.69239150728241983</c:v>
                </c:pt>
                <c:pt idx="222">
                  <c:v>0.69641938016328919</c:v>
                </c:pt>
                <c:pt idx="223">
                  <c:v>0.69944039129595359</c:v>
                </c:pt>
                <c:pt idx="224">
                  <c:v>0.70246149369644661</c:v>
                </c:pt>
                <c:pt idx="225">
                  <c:v>0.70548268737029429</c:v>
                </c:pt>
                <c:pt idx="226">
                  <c:v>0.70850397232301188</c:v>
                </c:pt>
                <c:pt idx="227">
                  <c:v>0.71152534856012617</c:v>
                </c:pt>
                <c:pt idx="228">
                  <c:v>0.71454681608713122</c:v>
                </c:pt>
                <c:pt idx="229">
                  <c:v>0.71756837490955494</c:v>
                </c:pt>
                <c:pt idx="230">
                  <c:v>0.72059002503291447</c:v>
                </c:pt>
                <c:pt idx="231">
                  <c:v>0.72461903389728299</c:v>
                </c:pt>
                <c:pt idx="232">
                  <c:v>0.72764089707761848</c:v>
                </c:pt>
                <c:pt idx="233">
                  <c:v>0.73066285157728439</c:v>
                </c:pt>
                <c:pt idx="234">
                  <c:v>0.7336848974018112</c:v>
                </c:pt>
                <c:pt idx="235">
                  <c:v>0.73670703455669651</c:v>
                </c:pt>
                <c:pt idx="236">
                  <c:v>0.73972926304747189</c:v>
                </c:pt>
                <c:pt idx="237">
                  <c:v>0.74275158287965848</c:v>
                </c:pt>
                <c:pt idx="238">
                  <c:v>0.74678148475209727</c:v>
                </c:pt>
                <c:pt idx="239">
                  <c:v>0.74980401773571592</c:v>
                </c:pt>
                <c:pt idx="240">
                  <c:v>0.7528266420791524</c:v>
                </c:pt>
                <c:pt idx="241">
                  <c:v>0.75584935778794093</c:v>
                </c:pt>
                <c:pt idx="242">
                  <c:v>0.75987978753305097</c:v>
                </c:pt>
                <c:pt idx="243">
                  <c:v>0.76290271644911634</c:v>
                </c:pt>
                <c:pt idx="244">
                  <c:v>0.76592573674892528</c:v>
                </c:pt>
                <c:pt idx="245">
                  <c:v>0.76894884843801425</c:v>
                </c:pt>
                <c:pt idx="246">
                  <c:v>0.77197205152190906</c:v>
                </c:pt>
                <c:pt idx="247">
                  <c:v>0.77499534600613595</c:v>
                </c:pt>
                <c:pt idx="248">
                  <c:v>0.77801873189623294</c:v>
                </c:pt>
                <c:pt idx="249">
                  <c:v>0.78104220919770495</c:v>
                </c:pt>
                <c:pt idx="250">
                  <c:v>0.78406577791609067</c:v>
                </c:pt>
                <c:pt idx="251">
                  <c:v>0.78708943805691867</c:v>
                </c:pt>
                <c:pt idx="252">
                  <c:v>0.79112112713360727</c:v>
                </c:pt>
                <c:pt idx="253">
                  <c:v>0.79515297876201763</c:v>
                </c:pt>
                <c:pt idx="254">
                  <c:v>0.79716896553720351</c:v>
                </c:pt>
                <c:pt idx="255">
                  <c:v>0.80019302190585329</c:v>
                </c:pt>
                <c:pt idx="256">
                  <c:v>0.8042252393235555</c:v>
                </c:pt>
                <c:pt idx="257">
                  <c:v>0.80724950908865767</c:v>
                </c:pt>
                <c:pt idx="258">
                  <c:v>0.81027387031859088</c:v>
                </c:pt>
                <c:pt idx="259">
                  <c:v>0.81329832301889915</c:v>
                </c:pt>
                <c:pt idx="260">
                  <c:v>0.81632286719511526</c:v>
                </c:pt>
                <c:pt idx="261">
                  <c:v>0.81934750285277291</c:v>
                </c:pt>
                <c:pt idx="262">
                  <c:v>0.82237222999741766</c:v>
                </c:pt>
                <c:pt idx="263">
                  <c:v>0.82539704863456176</c:v>
                </c:pt>
                <c:pt idx="264">
                  <c:v>0.82842195876975111</c:v>
                </c:pt>
                <c:pt idx="265">
                  <c:v>0.83144696040852195</c:v>
                </c:pt>
                <c:pt idx="266">
                  <c:v>0.835480438275363</c:v>
                </c:pt>
                <c:pt idx="267">
                  <c:v>0.83951407883820339</c:v>
                </c:pt>
                <c:pt idx="268">
                  <c:v>0.84253941603747351</c:v>
                </c:pt>
                <c:pt idx="269">
                  <c:v>0.84556484476616434</c:v>
                </c:pt>
                <c:pt idx="270">
                  <c:v>0.84859036502981466</c:v>
                </c:pt>
                <c:pt idx="271">
                  <c:v>0.85161597683397416</c:v>
                </c:pt>
                <c:pt idx="272">
                  <c:v>0.85464168018416031</c:v>
                </c:pt>
                <c:pt idx="273">
                  <c:v>0.85766747508592422</c:v>
                </c:pt>
                <c:pt idx="274">
                  <c:v>0.86069336154480625</c:v>
                </c:pt>
                <c:pt idx="275">
                  <c:v>0.86371933956635882</c:v>
                </c:pt>
                <c:pt idx="276">
                  <c:v>0.86674540915610088</c:v>
                </c:pt>
                <c:pt idx="277">
                  <c:v>0.87078031105808862</c:v>
                </c:pt>
                <c:pt idx="278">
                  <c:v>0.87380659432852981</c:v>
                </c:pt>
                <c:pt idx="279">
                  <c:v>0.87683296918563602</c:v>
                </c:pt>
                <c:pt idx="280">
                  <c:v>0.87985943563496183</c:v>
                </c:pt>
                <c:pt idx="281">
                  <c:v>0.88288599368205145</c:v>
                </c:pt>
                <c:pt idx="282">
                  <c:v>0.88591264333246089</c:v>
                </c:pt>
                <c:pt idx="283">
                  <c:v>0.88994831870327462</c:v>
                </c:pt>
                <c:pt idx="284">
                  <c:v>0.89297518211629168</c:v>
                </c:pt>
                <c:pt idx="285">
                  <c:v>0.89600213715111432</c:v>
                </c:pt>
                <c:pt idx="286">
                  <c:v>0.90003821972990461</c:v>
                </c:pt>
                <c:pt idx="287">
                  <c:v>0.90306538857048646</c:v>
                </c:pt>
                <c:pt idx="288">
                  <c:v>0.90609264905134324</c:v>
                </c:pt>
                <c:pt idx="289">
                  <c:v>0.90912000117803449</c:v>
                </c:pt>
                <c:pt idx="290">
                  <c:v>0.91214744495610922</c:v>
                </c:pt>
                <c:pt idx="291">
                  <c:v>0.91517498039111722</c:v>
                </c:pt>
                <c:pt idx="292">
                  <c:v>0.9182026074886197</c:v>
                </c:pt>
                <c:pt idx="293">
                  <c:v>0.92123032625414469</c:v>
                </c:pt>
                <c:pt idx="294">
                  <c:v>0.92425813669325452</c:v>
                </c:pt>
                <c:pt idx="295">
                  <c:v>0.92728603881150085</c:v>
                </c:pt>
                <c:pt idx="296">
                  <c:v>0.9303140326144469</c:v>
                </c:pt>
                <c:pt idx="297">
                  <c:v>0.93435150031524661</c:v>
                </c:pt>
                <c:pt idx="298">
                  <c:v>0.93838913103409349</c:v>
                </c:pt>
                <c:pt idx="299">
                  <c:v>0.94141746106172886</c:v>
                </c:pt>
                <c:pt idx="300">
                  <c:v>0.94444588279996888</c:v>
                </c:pt>
                <c:pt idx="301">
                  <c:v>0.94747439625438001</c:v>
                </c:pt>
                <c:pt idx="302">
                  <c:v>0.95050300143049526</c:v>
                </c:pt>
                <c:pt idx="303">
                  <c:v>0.95353169833388174</c:v>
                </c:pt>
                <c:pt idx="304">
                  <c:v>0.95656048697009577</c:v>
                </c:pt>
                <c:pt idx="305">
                  <c:v>0.95958936734469413</c:v>
                </c:pt>
                <c:pt idx="306">
                  <c:v>0.96362801722459246</c:v>
                </c:pt>
                <c:pt idx="307">
                  <c:v>0.96665711167703505</c:v>
                </c:pt>
                <c:pt idx="308">
                  <c:v>0.96968629788640026</c:v>
                </c:pt>
                <c:pt idx="309">
                  <c:v>0.97271557585822488</c:v>
                </c:pt>
                <c:pt idx="310">
                  <c:v>0.97574494559807956</c:v>
                </c:pt>
                <c:pt idx="311">
                  <c:v>0.97877440711152464</c:v>
                </c:pt>
                <c:pt idx="312">
                  <c:v>0.98281383189798865</c:v>
                </c:pt>
                <c:pt idx="313">
                  <c:v>0.98483360548144061</c:v>
                </c:pt>
                <c:pt idx="314">
                  <c:v>0.98887327503701317</c:v>
                </c:pt>
                <c:pt idx="315">
                  <c:v>0.99291310778849062</c:v>
                </c:pt>
                <c:pt idx="316">
                  <c:v>0.99594308945733079</c:v>
                </c:pt>
                <c:pt idx="317">
                  <c:v>0.99897316293684202</c:v>
                </c:pt>
                <c:pt idx="318">
                  <c:v>1.0020033282325993</c:v>
                </c:pt>
                <c:pt idx="319">
                  <c:v>1.0050335853501451</c:v>
                </c:pt>
                <c:pt idx="320">
                  <c:v>1.0080639342950555</c:v>
                </c:pt>
                <c:pt idx="321">
                  <c:v>1.0110943750728958</c:v>
                </c:pt>
                <c:pt idx="322">
                  <c:v>1.0141249076892436</c:v>
                </c:pt>
                <c:pt idx="323">
                  <c:v>1.017155532149643</c:v>
                </c:pt>
                <c:pt idx="324">
                  <c:v>1.0201862484596722</c:v>
                </c:pt>
                <c:pt idx="325">
                  <c:v>1.0232170566248988</c:v>
                </c:pt>
                <c:pt idx="326">
                  <c:v>1.0262479566509022</c:v>
                </c:pt>
                <c:pt idx="327">
                  <c:v>1.0312996608443852</c:v>
                </c:pt>
                <c:pt idx="328">
                  <c:v>1.0343308058596443</c:v>
                </c:pt>
                <c:pt idx="329">
                  <c:v>1.0373620427560892</c:v>
                </c:pt>
                <c:pt idx="330">
                  <c:v>1.0403933715392908</c:v>
                </c:pt>
                <c:pt idx="331">
                  <c:v>1.043424792214831</c:v>
                </c:pt>
                <c:pt idx="332">
                  <c:v>1.0464563047882589</c:v>
                </c:pt>
                <c:pt idx="333">
                  <c:v>1.0494879092651579</c:v>
                </c:pt>
                <c:pt idx="334">
                  <c:v>1.0525196056511001</c:v>
                </c:pt>
                <c:pt idx="335">
                  <c:v>1.0555513939516588</c:v>
                </c:pt>
                <c:pt idx="336">
                  <c:v>1.0595939213403363</c:v>
                </c:pt>
                <c:pt idx="337">
                  <c:v>1.0626259241300087</c:v>
                </c:pt>
                <c:pt idx="338">
                  <c:v>1.0656580188528888</c:v>
                </c:pt>
                <c:pt idx="339">
                  <c:v>1.0686902055145293</c:v>
                </c:pt>
                <c:pt idx="340">
                  <c:v>1.0717224841205175</c:v>
                </c:pt>
                <c:pt idx="341">
                  <c:v>1.0747548546764292</c:v>
                </c:pt>
                <c:pt idx="342">
                  <c:v>1.0777873171878412</c:v>
                </c:pt>
                <c:pt idx="343">
                  <c:v>1.0818307435879269</c:v>
                </c:pt>
                <c:pt idx="344">
                  <c:v>1.084863420683863</c:v>
                </c:pt>
                <c:pt idx="345">
                  <c:v>1.0878961897539035</c:v>
                </c:pt>
                <c:pt idx="346">
                  <c:v>1.0909290508036042</c:v>
                </c:pt>
                <c:pt idx="347">
                  <c:v>1.0939620038385565</c:v>
                </c:pt>
                <c:pt idx="348">
                  <c:v>1.0969950488643399</c:v>
                </c:pt>
                <c:pt idx="349">
                  <c:v>1.1010392520052188</c:v>
                </c:pt>
                <c:pt idx="350">
                  <c:v>1.1040725116979775</c:v>
                </c:pt>
                <c:pt idx="351">
                  <c:v>1.1071058634001705</c:v>
                </c:pt>
                <c:pt idx="352">
                  <c:v>1.1091281489874121</c:v>
                </c:pt>
                <c:pt idx="353">
                  <c:v>1.1131728428552004</c:v>
                </c:pt>
                <c:pt idx="354">
                  <c:v>1.1162064706191919</c:v>
                </c:pt>
                <c:pt idx="355">
                  <c:v>1.1192401904149492</c:v>
                </c:pt>
                <c:pt idx="356">
                  <c:v>1.1222740022480566</c:v>
                </c:pt>
                <c:pt idx="357">
                  <c:v>1.1263192278710714</c:v>
                </c:pt>
                <c:pt idx="358">
                  <c:v>1.1283419020486725</c:v>
                </c:pt>
                <c:pt idx="359">
                  <c:v>1.1323873731443372</c:v>
                </c:pt>
                <c:pt idx="360">
                  <c:v>1.1364330079049758</c:v>
                </c:pt>
                <c:pt idx="361">
                  <c:v>1.1394673413885703</c:v>
                </c:pt>
                <c:pt idx="362">
                  <c:v>1.1425017669467668</c:v>
                </c:pt>
                <c:pt idx="363">
                  <c:v>1.1455362845851307</c:v>
                </c:pt>
                <c:pt idx="364">
                  <c:v>1.1485708943092623</c:v>
                </c:pt>
                <c:pt idx="365">
                  <c:v>1.15160559612475</c:v>
                </c:pt>
                <c:pt idx="366">
                  <c:v>1.1546403900371951</c:v>
                </c:pt>
                <c:pt idx="367">
                  <c:v>1.1576752760521649</c:v>
                </c:pt>
                <c:pt idx="368">
                  <c:v>1.1607102541752612</c:v>
                </c:pt>
                <c:pt idx="369">
                  <c:v>1.1637453244120755</c:v>
                </c:pt>
                <c:pt idx="370">
                  <c:v>1.1667804867682101</c:v>
                </c:pt>
                <c:pt idx="371">
                  <c:v>1.170827513216073</c:v>
                </c:pt>
                <c:pt idx="372">
                  <c:v>1.1748747034548066</c:v>
                </c:pt>
                <c:pt idx="373">
                  <c:v>1.176898359999889</c:v>
                </c:pt>
                <c:pt idx="374">
                  <c:v>1.1799339216043125</c:v>
                </c:pt>
                <c:pt idx="375">
                  <c:v>1.1829695753578759</c:v>
                </c:pt>
                <c:pt idx="376">
                  <c:v>1.1870172570487445</c:v>
                </c:pt>
                <c:pt idx="377">
                  <c:v>1.1900531258387259</c:v>
                </c:pt>
                <c:pt idx="378">
                  <c:v>1.1930890867964987</c:v>
                </c:pt>
                <c:pt idx="379">
                  <c:v>1.1961251399276591</c:v>
                </c:pt>
                <c:pt idx="380">
                  <c:v>1.1991612852378157</c:v>
                </c:pt>
                <c:pt idx="381">
                  <c:v>1.202197522732543</c:v>
                </c:pt>
                <c:pt idx="382">
                  <c:v>1.2052338524174508</c:v>
                </c:pt>
                <c:pt idx="383">
                  <c:v>1.2082702742981377</c:v>
                </c:pt>
                <c:pt idx="384">
                  <c:v>1.2113067883802138</c:v>
                </c:pt>
                <c:pt idx="385">
                  <c:v>1.2153556172570072</c:v>
                </c:pt>
                <c:pt idx="386">
                  <c:v>1.2173800931708763</c:v>
                </c:pt>
                <c:pt idx="387">
                  <c:v>1.2204168838906746</c:v>
                </c:pt>
                <c:pt idx="388">
                  <c:v>1.2234537668342522</c:v>
                </c:pt>
                <c:pt idx="389">
                  <c:v>1.2285154433638434</c:v>
                </c:pt>
                <c:pt idx="390">
                  <c:v>1.2315525722648868</c:v>
                </c:pt>
                <c:pt idx="391">
                  <c:v>1.2345897934102512</c:v>
                </c:pt>
                <c:pt idx="392">
                  <c:v>1.2376271068055404</c:v>
                </c:pt>
                <c:pt idx="393">
                  <c:v>1.2406645124563584</c:v>
                </c:pt>
                <c:pt idx="394">
                  <c:v>1.2437020103683207</c:v>
                </c:pt>
                <c:pt idx="395">
                  <c:v>1.2467396005470102</c:v>
                </c:pt>
                <c:pt idx="396">
                  <c:v>1.2497772829980434</c:v>
                </c:pt>
                <c:pt idx="397">
                  <c:v>1.2528150577270265</c:v>
                </c:pt>
                <c:pt idx="398">
                  <c:v>1.2568655675855127</c:v>
                </c:pt>
                <c:pt idx="399">
                  <c:v>1.2599035576515161</c:v>
                </c:pt>
                <c:pt idx="400">
                  <c:v>1.2619289356377541</c:v>
                </c:pt>
                <c:pt idx="401">
                  <c:v>1.2649670795346073</c:v>
                </c:pt>
                <c:pt idx="402">
                  <c:v>1.269018081651814</c:v>
                </c:pt>
                <c:pt idx="403">
                  <c:v>1.2720564409380308</c:v>
                </c:pt>
                <c:pt idx="404">
                  <c:v>1.2761077302614159</c:v>
                </c:pt>
                <c:pt idx="405">
                  <c:v>1.2791463049675382</c:v>
                </c:pt>
                <c:pt idx="406">
                  <c:v>1.2821849720058289</c:v>
                </c:pt>
                <c:pt idx="407">
                  <c:v>1.2852237313818988</c:v>
                </c:pt>
                <c:pt idx="408">
                  <c:v>1.2882625831013719</c:v>
                </c:pt>
                <c:pt idx="409">
                  <c:v>1.2913015271698376</c:v>
                </c:pt>
                <c:pt idx="410">
                  <c:v>1.2943405635929204</c:v>
                </c:pt>
                <c:pt idx="411">
                  <c:v>1.2983927558294786</c:v>
                </c:pt>
                <c:pt idx="412">
                  <c:v>1.3014320077684995</c:v>
                </c:pt>
                <c:pt idx="413">
                  <c:v>1.3044713520808513</c:v>
                </c:pt>
                <c:pt idx="414">
                  <c:v>1.3075107887721493</c:v>
                </c:pt>
                <c:pt idx="415">
                  <c:v>1.3105503178480205</c:v>
                </c:pt>
                <c:pt idx="416">
                  <c:v>1.3135899393140587</c:v>
                </c:pt>
                <c:pt idx="417">
                  <c:v>1.3166296531758919</c:v>
                </c:pt>
                <c:pt idx="418">
                  <c:v>1.3206827487281785</c:v>
                </c:pt>
                <c:pt idx="419">
                  <c:v>1.3237226782020461</c:v>
                </c:pt>
                <c:pt idx="420">
                  <c:v>1.3277760612574374</c:v>
                </c:pt>
                <c:pt idx="421">
                  <c:v>1.3298028143989651</c:v>
                </c:pt>
                <c:pt idx="422">
                  <c:v>1.3328430211332656</c:v>
                </c:pt>
                <c:pt idx="423">
                  <c:v>1.3368967738954327</c:v>
                </c:pt>
                <c:pt idx="424">
                  <c:v>1.3399371963116966</c:v>
                </c:pt>
                <c:pt idx="425">
                  <c:v>1.3429777111724446</c:v>
                </c:pt>
                <c:pt idx="426">
                  <c:v>1.3460183184833097</c:v>
                </c:pt>
                <c:pt idx="427">
                  <c:v>1.3490590182499145</c:v>
                </c:pt>
                <c:pt idx="428">
                  <c:v>1.3520998104778925</c:v>
                </c:pt>
                <c:pt idx="429">
                  <c:v>1.3551406951728446</c:v>
                </c:pt>
                <c:pt idx="430">
                  <c:v>1.3581816723404063</c:v>
                </c:pt>
                <c:pt idx="431">
                  <c:v>1.3612227419862013</c:v>
                </c:pt>
                <c:pt idx="432">
                  <c:v>1.3652776453786877</c:v>
                </c:pt>
                <c:pt idx="433">
                  <c:v>1.3693327132002566</c:v>
                </c:pt>
                <c:pt idx="434">
                  <c:v>1.3723741219810357</c:v>
                </c:pt>
                <c:pt idx="435">
                  <c:v>1.375415623266302</c:v>
                </c:pt>
                <c:pt idx="436">
                  <c:v>1.3784572170616824</c:v>
                </c:pt>
                <c:pt idx="437">
                  <c:v>1.3814989033728051</c:v>
                </c:pt>
                <c:pt idx="438">
                  <c:v>1.3845406822053095</c:v>
                </c:pt>
                <c:pt idx="439">
                  <c:v>1.3875825535648016</c:v>
                </c:pt>
                <c:pt idx="440">
                  <c:v>1.3906245174569221</c:v>
                </c:pt>
                <c:pt idx="441">
                  <c:v>1.3936665738873011</c:v>
                </c:pt>
                <c:pt idx="442">
                  <c:v>1.3967087228615795</c:v>
                </c:pt>
                <c:pt idx="443">
                  <c:v>1.3997509643853661</c:v>
                </c:pt>
                <c:pt idx="444">
                  <c:v>1.4038074303927301</c:v>
                </c:pt>
                <c:pt idx="445">
                  <c:v>1.4068498878873068</c:v>
                </c:pt>
                <c:pt idx="446">
                  <c:v>1.4098924379501647</c:v>
                </c:pt>
                <c:pt idx="447">
                  <c:v>1.4129350805869481</c:v>
                </c:pt>
                <c:pt idx="448">
                  <c:v>1.4159778158032905</c:v>
                </c:pt>
                <c:pt idx="449">
                  <c:v>1.4200349401141401</c:v>
                </c:pt>
                <c:pt idx="450">
                  <c:v>1.4230778913713649</c:v>
                </c:pt>
                <c:pt idx="451">
                  <c:v>1.4261209352269306</c:v>
                </c:pt>
                <c:pt idx="452">
                  <c:v>1.4291640716864848</c:v>
                </c:pt>
                <c:pt idx="453">
                  <c:v>1.4332217310262445</c:v>
                </c:pt>
                <c:pt idx="454">
                  <c:v>1.436265083583665</c:v>
                </c:pt>
                <c:pt idx="455">
                  <c:v>1.4393085287638412</c:v>
                </c:pt>
                <c:pt idx="456">
                  <c:v>1.4423520665724219</c:v>
                </c:pt>
                <c:pt idx="457">
                  <c:v>1.4453956970150461</c:v>
                </c:pt>
                <c:pt idx="458">
                  <c:v>1.4484394200973523</c:v>
                </c:pt>
                <c:pt idx="459">
                  <c:v>1.4514832358249918</c:v>
                </c:pt>
                <c:pt idx="460">
                  <c:v>1.4545271442035821</c:v>
                </c:pt>
                <c:pt idx="461">
                  <c:v>1.457571145238775</c:v>
                </c:pt>
                <c:pt idx="462">
                  <c:v>1.4606152389362115</c:v>
                </c:pt>
                <c:pt idx="463">
                  <c:v>1.4646741746838199</c:v>
                </c:pt>
                <c:pt idx="464">
                  <c:v>1.4667037043403937</c:v>
                </c:pt>
                <c:pt idx="465">
                  <c:v>1.4717777086949775</c:v>
                </c:pt>
                <c:pt idx="466">
                  <c:v>1.4748222348908209</c:v>
                </c:pt>
                <c:pt idx="467">
                  <c:v>1.4778668537808839</c:v>
                </c:pt>
                <c:pt idx="468">
                  <c:v>1.4809115653708227</c:v>
                </c:pt>
                <c:pt idx="469">
                  <c:v>1.483956369666259</c:v>
                </c:pt>
                <c:pt idx="470">
                  <c:v>1.4870012666728505</c:v>
                </c:pt>
                <c:pt idx="471">
                  <c:v>1.4900462563962429</c:v>
                </c:pt>
                <c:pt idx="472">
                  <c:v>1.4930913388420941</c:v>
                </c:pt>
                <c:pt idx="473">
                  <c:v>1.4961365140160288</c:v>
                </c:pt>
                <c:pt idx="474">
                  <c:v>1.4991817819237057</c:v>
                </c:pt>
                <c:pt idx="475">
                  <c:v>1.5032422833961994</c:v>
                </c:pt>
                <c:pt idx="476">
                  <c:v>1.5062877677045743</c:v>
                </c:pt>
                <c:pt idx="477">
                  <c:v>1.5093333447655206</c:v>
                </c:pt>
                <c:pt idx="478">
                  <c:v>1.5133942584716664</c:v>
                </c:pt>
                <c:pt idx="479">
                  <c:v>1.5154247771677392</c:v>
                </c:pt>
                <c:pt idx="480">
                  <c:v>1.5194859382542447</c:v>
                </c:pt>
                <c:pt idx="481">
                  <c:v>1.522531917308295</c:v>
                </c:pt>
                <c:pt idx="482">
                  <c:v>1.5255779891450665</c:v>
                </c:pt>
                <c:pt idx="483">
                  <c:v>1.5286241537701897</c:v>
                </c:pt>
                <c:pt idx="484">
                  <c:v>1.5316704111893289</c:v>
                </c:pt>
                <c:pt idx="485">
                  <c:v>1.5347167614081374</c:v>
                </c:pt>
                <c:pt idx="486">
                  <c:v>1.5377632044322811</c:v>
                </c:pt>
                <c:pt idx="487">
                  <c:v>1.5418252728380644</c:v>
                </c:pt>
                <c:pt idx="488">
                  <c:v>1.5448719324299436</c:v>
                </c:pt>
                <c:pt idx="489">
                  <c:v>1.5479186848460087</c:v>
                </c:pt>
                <c:pt idx="490">
                  <c:v>1.5509655300918936</c:v>
                </c:pt>
                <c:pt idx="491">
                  <c:v>1.5540124681732668</c:v>
                </c:pt>
                <c:pt idx="492">
                  <c:v>1.5570594990957853</c:v>
                </c:pt>
                <c:pt idx="493">
                  <c:v>1.5601066228651188</c:v>
                </c:pt>
                <c:pt idx="494">
                  <c:v>1.5641695989956856</c:v>
                </c:pt>
                <c:pt idx="495">
                  <c:v>1.5672169394295554</c:v>
                </c:pt>
                <c:pt idx="496">
                  <c:v>1.5702643727291039</c:v>
                </c:pt>
                <c:pt idx="497">
                  <c:v>1.5733118988999681</c:v>
                </c:pt>
                <c:pt idx="498">
                  <c:v>1.5763595179478205</c:v>
                </c:pt>
                <c:pt idx="499">
                  <c:v>1.5794072298783219</c:v>
                </c:pt>
                <c:pt idx="500">
                  <c:v>1.5824550346971462</c:v>
                </c:pt>
                <c:pt idx="501">
                  <c:v>1.5855029324099323</c:v>
                </c:pt>
                <c:pt idx="502">
                  <c:v>1.5895669405385005</c:v>
                </c:pt>
                <c:pt idx="503">
                  <c:v>1.5926150550259255</c:v>
                </c:pt>
                <c:pt idx="504">
                  <c:v>1.5956632624261904</c:v>
                </c:pt>
                <c:pt idx="505">
                  <c:v>1.5987115627449711</c:v>
                </c:pt>
                <c:pt idx="506">
                  <c:v>1.6017599559879332</c:v>
                </c:pt>
                <c:pt idx="507">
                  <c:v>1.6048084421607525</c:v>
                </c:pt>
                <c:pt idx="508">
                  <c:v>1.6088732349584922</c:v>
                </c:pt>
                <c:pt idx="509">
                  <c:v>1.6109056933185735</c:v>
                </c:pt>
                <c:pt idx="510">
                  <c:v>1.6149707339695438</c:v>
                </c:pt>
                <c:pt idx="511">
                  <c:v>1.6180196229038351</c:v>
                </c:pt>
                <c:pt idx="512">
                  <c:v>1.6210686047981977</c:v>
                </c:pt>
                <c:pt idx="513">
                  <c:v>1.624117679658301</c:v>
                </c:pt>
                <c:pt idx="514">
                  <c:v>1.6271668474898253</c:v>
                </c:pt>
                <c:pt idx="515">
                  <c:v>1.6302161082984181</c:v>
                </c:pt>
                <c:pt idx="516">
                  <c:v>1.6342819340173516</c:v>
                </c:pt>
                <c:pt idx="517">
                  <c:v>1.6373314117945272</c:v>
                </c:pt>
                <c:pt idx="518">
                  <c:v>1.6403809825676747</c:v>
                </c:pt>
                <c:pt idx="519">
                  <c:v>1.6434306463424773</c:v>
                </c:pt>
                <c:pt idx="520">
                  <c:v>1.6464804031246079</c:v>
                </c:pt>
                <c:pt idx="521">
                  <c:v>1.6495302529197504</c:v>
                </c:pt>
                <c:pt idx="522">
                  <c:v>1.6525801957335564</c:v>
                </c:pt>
                <c:pt idx="523">
                  <c:v>1.6556302315717115</c:v>
                </c:pt>
                <c:pt idx="524">
                  <c:v>1.6596970907369433</c:v>
                </c:pt>
                <c:pt idx="525">
                  <c:v>1.6627473436539815</c:v>
                </c:pt>
                <c:pt idx="526">
                  <c:v>1.6657976896142863</c:v>
                </c:pt>
                <c:pt idx="527">
                  <c:v>1.6688481286235342</c:v>
                </c:pt>
                <c:pt idx="528">
                  <c:v>1.6729155253884849</c:v>
                </c:pt>
                <c:pt idx="529">
                  <c:v>1.6759661815340117</c:v>
                </c:pt>
                <c:pt idx="530">
                  <c:v>1.6790169307474179</c:v>
                </c:pt>
                <c:pt idx="531">
                  <c:v>1.6820677730343601</c:v>
                </c:pt>
                <c:pt idx="532">
                  <c:v>1.6851187084005281</c:v>
                </c:pt>
                <c:pt idx="533">
                  <c:v>1.6881697368516029</c:v>
                </c:pt>
                <c:pt idx="534">
                  <c:v>1.6912208583932633</c:v>
                </c:pt>
                <c:pt idx="535">
                  <c:v>1.6942720730312024</c:v>
                </c:pt>
                <c:pt idx="536">
                  <c:v>1.6973233807710788</c:v>
                </c:pt>
                <c:pt idx="537">
                  <c:v>1.7013919359259948</c:v>
                </c:pt>
                <c:pt idx="538">
                  <c:v>1.7044434609258474</c:v>
                </c:pt>
                <c:pt idx="539">
                  <c:v>1.7085123057813474</c:v>
                </c:pt>
                <c:pt idx="540">
                  <c:v>1.711564048072129</c:v>
                </c:pt>
                <c:pt idx="541">
                  <c:v>1.7146158834970515</c:v>
                </c:pt>
                <c:pt idx="542">
                  <c:v>1.7176678120618114</c:v>
                </c:pt>
                <c:pt idx="543">
                  <c:v>1.7207198337720935</c:v>
                </c:pt>
                <c:pt idx="544">
                  <c:v>1.723771948633595</c:v>
                </c:pt>
                <c:pt idx="545">
                  <c:v>1.7268241566519797</c:v>
                </c:pt>
                <c:pt idx="546">
                  <c:v>1.7298764578329457</c:v>
                </c:pt>
                <c:pt idx="547">
                  <c:v>1.7329288521821811</c:v>
                </c:pt>
                <c:pt idx="548">
                  <c:v>1.736998856252751</c:v>
                </c:pt>
                <c:pt idx="549">
                  <c:v>1.7400514680167334</c:v>
                </c:pt>
                <c:pt idx="550">
                  <c:v>1.7431041729679468</c:v>
                </c:pt>
                <c:pt idx="551">
                  <c:v>1.7461569711120912</c:v>
                </c:pt>
                <c:pt idx="552">
                  <c:v>1.7492098624548349</c:v>
                </c:pt>
                <c:pt idx="553">
                  <c:v>1.7522628470018791</c:v>
                </c:pt>
                <c:pt idx="554">
                  <c:v>1.7553159247589156</c:v>
                </c:pt>
                <c:pt idx="555">
                  <c:v>1.7593868401047974</c:v>
                </c:pt>
                <c:pt idx="556">
                  <c:v>1.7624401353739507</c:v>
                </c:pt>
                <c:pt idx="557">
                  <c:v>1.7665113407566508</c:v>
                </c:pt>
                <c:pt idx="558">
                  <c:v>1.7695648535689164</c:v>
                </c:pt>
                <c:pt idx="559">
                  <c:v>1.7726184596234338</c:v>
                </c:pt>
                <c:pt idx="560">
                  <c:v>1.7756721589258986</c:v>
                </c:pt>
                <c:pt idx="561">
                  <c:v>1.7787259514820162</c:v>
                </c:pt>
                <c:pt idx="562">
                  <c:v>1.7817798372974603</c:v>
                </c:pt>
                <c:pt idx="563">
                  <c:v>1.784833816377938</c:v>
                </c:pt>
                <c:pt idx="564">
                  <c:v>1.7878878887291469</c:v>
                </c:pt>
                <c:pt idx="565">
                  <c:v>1.7909420543567949</c:v>
                </c:pt>
                <c:pt idx="566">
                  <c:v>1.7950144203001543</c:v>
                </c:pt>
                <c:pt idx="567">
                  <c:v>1.7970506654641445</c:v>
                </c:pt>
                <c:pt idx="568">
                  <c:v>1.8001051109552542</c:v>
                </c:pt>
                <c:pt idx="569">
                  <c:v>1.8041778500765167</c:v>
                </c:pt>
                <c:pt idx="570">
                  <c:v>1.8082507550765747</c:v>
                </c:pt>
                <c:pt idx="571">
                  <c:v>1.8113055426927007</c:v>
                </c:pt>
                <c:pt idx="572">
                  <c:v>1.8143604236289512</c:v>
                </c:pt>
                <c:pt idx="573">
                  <c:v>1.8174153978910281</c:v>
                </c:pt>
                <c:pt idx="574">
                  <c:v>1.8204704654846451</c:v>
                </c:pt>
                <c:pt idx="575">
                  <c:v>1.8235256264154822</c:v>
                </c:pt>
                <c:pt idx="576">
                  <c:v>1.8265808806892541</c:v>
                </c:pt>
                <c:pt idx="577">
                  <c:v>1.8296362283116647</c:v>
                </c:pt>
                <c:pt idx="578">
                  <c:v>1.832691669288419</c:v>
                </c:pt>
                <c:pt idx="579">
                  <c:v>1.8367657358184928</c:v>
                </c:pt>
                <c:pt idx="580">
                  <c:v>1.8398213946442346</c:v>
                </c:pt>
                <c:pt idx="581">
                  <c:v>1.8428771468433494</c:v>
                </c:pt>
                <c:pt idx="582">
                  <c:v>1.8459329924215215</c:v>
                </c:pt>
                <c:pt idx="583">
                  <c:v>1.8489889313844692</c:v>
                </c:pt>
                <c:pt idx="584">
                  <c:v>1.8530636619434788</c:v>
                </c:pt>
                <c:pt idx="585">
                  <c:v>1.8561198188264338</c:v>
                </c:pt>
                <c:pt idx="586">
                  <c:v>1.8591760691131929</c:v>
                </c:pt>
                <c:pt idx="587">
                  <c:v>1.8622324128094645</c:v>
                </c:pt>
                <c:pt idx="588">
                  <c:v>1.8652888499209708</c:v>
                </c:pt>
                <c:pt idx="589">
                  <c:v>1.8683453804533987</c:v>
                </c:pt>
                <c:pt idx="590">
                  <c:v>1.871402004412472</c:v>
                </c:pt>
                <c:pt idx="591">
                  <c:v>1.8754776483647846</c:v>
                </c:pt>
                <c:pt idx="592">
                  <c:v>1.8785344903415737</c:v>
                </c:pt>
                <c:pt idx="593">
                  <c:v>1.8815914257640485</c:v>
                </c:pt>
                <c:pt idx="594">
                  <c:v>1.8846484546379216</c:v>
                </c:pt>
                <c:pt idx="595">
                  <c:v>1.8877055769689184</c:v>
                </c:pt>
                <c:pt idx="596">
                  <c:v>1.8907627927627308</c:v>
                </c:pt>
                <c:pt idx="597">
                  <c:v>1.8938201020250849</c:v>
                </c:pt>
                <c:pt idx="598">
                  <c:v>1.8968775047616959</c:v>
                </c:pt>
                <c:pt idx="599">
                  <c:v>1.8999350009782798</c:v>
                </c:pt>
                <c:pt idx="600">
                  <c:v>1.9050310357547346</c:v>
                </c:pt>
                <c:pt idx="601">
                  <c:v>1.9080887812791953</c:v>
                </c:pt>
                <c:pt idx="602">
                  <c:v>1.9111466203045921</c:v>
                </c:pt>
                <c:pt idx="603">
                  <c:v>1.9142045528366429</c:v>
                </c:pt>
                <c:pt idx="604">
                  <c:v>1.9172625788810671</c:v>
                </c:pt>
                <c:pt idx="605">
                  <c:v>1.9203206984435954</c:v>
                </c:pt>
                <c:pt idx="606">
                  <c:v>1.9233789115299247</c:v>
                </c:pt>
                <c:pt idx="607">
                  <c:v>1.9264372181457874</c:v>
                </c:pt>
                <c:pt idx="608">
                  <c:v>1.9294956182969045</c:v>
                </c:pt>
                <c:pt idx="609">
                  <c:v>1.9325541119890082</c:v>
                </c:pt>
                <c:pt idx="610">
                  <c:v>1.9356126992277987</c:v>
                </c:pt>
                <c:pt idx="611">
                  <c:v>1.9386713800190094</c:v>
                </c:pt>
                <c:pt idx="612">
                  <c:v>1.9417301543683634</c:v>
                </c:pt>
                <c:pt idx="613">
                  <c:v>1.9447890222815962</c:v>
                </c:pt>
                <c:pt idx="614">
                  <c:v>1.9488676583862414</c:v>
                </c:pt>
                <c:pt idx="615">
                  <c:v>1.9529464608504072</c:v>
                </c:pt>
                <c:pt idx="616">
                  <c:v>1.9560056718801189</c:v>
                </c:pt>
                <c:pt idx="617">
                  <c:v>1.9590649765004149</c:v>
                </c:pt>
                <c:pt idx="618">
                  <c:v>1.9621243747170214</c:v>
                </c:pt>
                <c:pt idx="619">
                  <c:v>1.9651838665356778</c:v>
                </c:pt>
                <c:pt idx="620">
                  <c:v>1.9682434519620886</c:v>
                </c:pt>
                <c:pt idx="621">
                  <c:v>1.9713031310019935</c:v>
                </c:pt>
                <c:pt idx="622">
                  <c:v>1.9743629036611212</c:v>
                </c:pt>
                <c:pt idx="623">
                  <c:v>1.977422769945212</c:v>
                </c:pt>
                <c:pt idx="624">
                  <c:v>1.9804827298599732</c:v>
                </c:pt>
                <c:pt idx="625">
                  <c:v>1.9835427834111468</c:v>
                </c:pt>
                <c:pt idx="626">
                  <c:v>1.9876230004792648</c:v>
                </c:pt>
                <c:pt idx="627">
                  <c:v>1.9906832725376868</c:v>
                </c:pt>
                <c:pt idx="628">
                  <c:v>1.993743638251626</c:v>
                </c:pt>
                <c:pt idx="629">
                  <c:v>1.9978242715664867</c:v>
                </c:pt>
                <c:pt idx="630">
                  <c:v>1.999864650668997</c:v>
                </c:pt>
                <c:pt idx="631">
                  <c:v>2.0039455337726593</c:v>
                </c:pt>
                <c:pt idx="632">
                  <c:v>2.0070063053934324</c:v>
                </c:pt>
                <c:pt idx="633">
                  <c:v>2.0100671707002911</c:v>
                </c:pt>
                <c:pt idx="634">
                  <c:v>2.0131281296989818</c:v>
                </c:pt>
                <c:pt idx="635">
                  <c:v>2.0161891823952405</c:v>
                </c:pt>
                <c:pt idx="636">
                  <c:v>2.0202707317519466</c:v>
                </c:pt>
                <c:pt idx="637">
                  <c:v>2.0223115689034192</c:v>
                </c:pt>
                <c:pt idx="638">
                  <c:v>2.0253729027268021</c:v>
                </c:pt>
                <c:pt idx="639">
                  <c:v>2.0294548269464499</c:v>
                </c:pt>
                <c:pt idx="640">
                  <c:v>2.0325163794599659</c:v>
                </c:pt>
                <c:pt idx="641">
                  <c:v>2.0355780257073897</c:v>
                </c:pt>
                <c:pt idx="642">
                  <c:v>2.0386397656944606</c:v>
                </c:pt>
                <c:pt idx="643">
                  <c:v>2.0417015994269194</c:v>
                </c:pt>
                <c:pt idx="644">
                  <c:v>2.0447635269105184</c:v>
                </c:pt>
                <c:pt idx="645">
                  <c:v>2.0488462427336431</c:v>
                </c:pt>
                <c:pt idx="646">
                  <c:v>2.0519083889922038</c:v>
                </c:pt>
                <c:pt idx="647">
                  <c:v>2.0549706290210215</c:v>
                </c:pt>
                <c:pt idx="648">
                  <c:v>2.0590537616008961</c:v>
                </c:pt>
                <c:pt idx="649">
                  <c:v>2.0621162204493535</c:v>
                </c:pt>
                <c:pt idx="650">
                  <c:v>2.0651787730872138</c:v>
                </c:pt>
                <c:pt idx="651">
                  <c:v>2.0682414195202332</c:v>
                </c:pt>
                <c:pt idx="652">
                  <c:v>2.071304159754157</c:v>
                </c:pt>
                <c:pt idx="653">
                  <c:v>2.0743669937947429</c:v>
                </c:pt>
                <c:pt idx="654">
                  <c:v>2.0774299216477141</c:v>
                </c:pt>
                <c:pt idx="655">
                  <c:v>2.0804929433188288</c:v>
                </c:pt>
                <c:pt idx="656">
                  <c:v>2.0835560588138358</c:v>
                </c:pt>
                <c:pt idx="657">
                  <c:v>2.087640358765396</c:v>
                </c:pt>
                <c:pt idx="658">
                  <c:v>2.0907036932051701</c:v>
                </c:pt>
                <c:pt idx="659">
                  <c:v>2.0937671214879985</c:v>
                </c:pt>
                <c:pt idx="660">
                  <c:v>2.0958094591477567</c:v>
                </c:pt>
                <c:pt idx="661">
                  <c:v>2.1009154857921124</c:v>
                </c:pt>
                <c:pt idx="662">
                  <c:v>2.1039792269266488</c:v>
                </c:pt>
                <c:pt idx="663">
                  <c:v>2.1070430619291693</c:v>
                </c:pt>
                <c:pt idx="664">
                  <c:v>2.110106990805404</c:v>
                </c:pt>
                <c:pt idx="665">
                  <c:v>2.113171013561117</c:v>
                </c:pt>
                <c:pt idx="666">
                  <c:v>2.1162351302020608</c:v>
                </c:pt>
                <c:pt idx="667">
                  <c:v>2.1192993407340008</c:v>
                </c:pt>
                <c:pt idx="668">
                  <c:v>2.1223636451626686</c:v>
                </c:pt>
                <c:pt idx="669">
                  <c:v>2.1254280434938306</c:v>
                </c:pt>
                <c:pt idx="670">
                  <c:v>2.1295140540158801</c:v>
                </c:pt>
                <c:pt idx="671">
                  <c:v>2.132578671475243</c:v>
                </c:pt>
                <c:pt idx="672">
                  <c:v>2.1356433828562862</c:v>
                </c:pt>
                <c:pt idx="673">
                  <c:v>2.1387081881647658</c:v>
                </c:pt>
                <c:pt idx="674">
                  <c:v>2.142794741362045</c:v>
                </c:pt>
                <c:pt idx="675">
                  <c:v>2.1448380805870797</c:v>
                </c:pt>
                <c:pt idx="676">
                  <c:v>2.148924884298459</c:v>
                </c:pt>
                <c:pt idx="677">
                  <c:v>2.1519900966923831</c:v>
                </c:pt>
                <c:pt idx="678">
                  <c:v>2.1550554030444462</c:v>
                </c:pt>
                <c:pt idx="679">
                  <c:v>2.1581208033604202</c:v>
                </c:pt>
                <c:pt idx="680">
                  <c:v>2.161186297646065</c:v>
                </c:pt>
                <c:pt idx="681">
                  <c:v>2.1642518859071544</c:v>
                </c:pt>
                <c:pt idx="682">
                  <c:v>2.1683394831158878</c:v>
                </c:pt>
                <c:pt idx="683">
                  <c:v>2.1714052906753962</c:v>
                </c:pt>
                <c:pt idx="684">
                  <c:v>2.1744711922295346</c:v>
                </c:pt>
                <c:pt idx="685">
                  <c:v>2.177537187784079</c:v>
                </c:pt>
                <c:pt idx="686">
                  <c:v>2.1806032773447925</c:v>
                </c:pt>
                <c:pt idx="687">
                  <c:v>2.1836694609174407</c:v>
                </c:pt>
                <c:pt idx="688">
                  <c:v>2.1867357385077999</c:v>
                </c:pt>
                <c:pt idx="689">
                  <c:v>2.1898021101216134</c:v>
                </c:pt>
                <c:pt idx="690">
                  <c:v>2.1938907518753963</c:v>
                </c:pt>
                <c:pt idx="691">
                  <c:v>2.1979795608059174</c:v>
                </c:pt>
                <c:pt idx="692">
                  <c:v>2.2010462772217769</c:v>
                </c:pt>
                <c:pt idx="693">
                  <c:v>2.2041130876880279</c:v>
                </c:pt>
                <c:pt idx="694">
                  <c:v>2.2071799922104165</c:v>
                </c:pt>
                <c:pt idx="695">
                  <c:v>2.2102469907947233</c:v>
                </c:pt>
                <c:pt idx="696">
                  <c:v>2.213314083446718</c:v>
                </c:pt>
                <c:pt idx="697">
                  <c:v>2.2163812701721834</c:v>
                </c:pt>
                <c:pt idx="698">
                  <c:v>2.2194485509768667</c:v>
                </c:pt>
                <c:pt idx="699">
                  <c:v>2.2225159258665514</c:v>
                </c:pt>
                <c:pt idx="700">
                  <c:v>2.2255833948470092</c:v>
                </c:pt>
                <c:pt idx="701">
                  <c:v>2.228650957924013</c:v>
                </c:pt>
                <c:pt idx="702">
                  <c:v>2.2317186151033468</c:v>
                </c:pt>
                <c:pt idx="703">
                  <c:v>2.2358089710671378</c:v>
                </c:pt>
                <c:pt idx="704">
                  <c:v>2.2388768478410035</c:v>
                </c:pt>
                <c:pt idx="705">
                  <c:v>2.2429674966184625</c:v>
                </c:pt>
                <c:pt idx="706">
                  <c:v>2.2460355930182896</c:v>
                </c:pt>
                <c:pt idx="707">
                  <c:v>2.2491037835531711</c:v>
                </c:pt>
                <c:pt idx="708">
                  <c:v>2.2521720682288615</c:v>
                </c:pt>
                <c:pt idx="709">
                  <c:v>2.2552404470511487</c:v>
                </c:pt>
                <c:pt idx="710">
                  <c:v>2.2583089200258111</c:v>
                </c:pt>
                <c:pt idx="711">
                  <c:v>2.2624003637946055</c:v>
                </c:pt>
                <c:pt idx="712">
                  <c:v>2.2654690564806153</c:v>
                </c:pt>
                <c:pt idx="713">
                  <c:v>2.2685378433382621</c:v>
                </c:pt>
                <c:pt idx="714">
                  <c:v>2.2716067243733384</c:v>
                </c:pt>
                <c:pt idx="715">
                  <c:v>2.2746756995916018</c:v>
                </c:pt>
                <c:pt idx="716">
                  <c:v>2.2777447689988448</c:v>
                </c:pt>
                <c:pt idx="717">
                  <c:v>2.2808139326008487</c:v>
                </c:pt>
                <c:pt idx="718">
                  <c:v>2.2838831904034076</c:v>
                </c:pt>
                <c:pt idx="719">
                  <c:v>2.2879756806843075</c:v>
                </c:pt>
                <c:pt idx="720">
                  <c:v>2.2920683384568394</c:v>
                </c:pt>
                <c:pt idx="721">
                  <c:v>2.2941147301567479</c:v>
                </c:pt>
                <c:pt idx="722">
                  <c:v>2.297184396228479</c:v>
                </c:pt>
                <c:pt idx="723">
                  <c:v>2.301277430907291</c:v>
                </c:pt>
                <c:pt idx="724">
                  <c:v>2.3043473168612665</c:v>
                </c:pt>
                <c:pt idx="725">
                  <c:v>2.3074172970601325</c:v>
                </c:pt>
                <c:pt idx="726">
                  <c:v>2.3104873715096765</c:v>
                </c:pt>
                <c:pt idx="727">
                  <c:v>2.3135575402156854</c:v>
                </c:pt>
                <c:pt idx="728">
                  <c:v>2.3166278031839584</c:v>
                </c:pt>
                <c:pt idx="729">
                  <c:v>2.3196981604202618</c:v>
                </c:pt>
                <c:pt idx="730">
                  <c:v>2.3227686119303947</c:v>
                </c:pt>
                <c:pt idx="731">
                  <c:v>2.3258391577201474</c:v>
                </c:pt>
                <c:pt idx="732">
                  <c:v>2.3289097977953208</c:v>
                </c:pt>
                <c:pt idx="733">
                  <c:v>2.3319805321616838</c:v>
                </c:pt>
                <c:pt idx="734">
                  <c:v>2.3350513608250369</c:v>
                </c:pt>
                <c:pt idx="735">
                  <c:v>2.3391459457370676</c:v>
                </c:pt>
                <c:pt idx="736">
                  <c:v>2.3422169944492572</c:v>
                </c:pt>
                <c:pt idx="737">
                  <c:v>2.3463118727807615</c:v>
                </c:pt>
                <c:pt idx="738">
                  <c:v>2.349383141573326</c:v>
                </c:pt>
                <c:pt idx="739">
                  <c:v>2.3524545046957077</c:v>
                </c:pt>
                <c:pt idx="740">
                  <c:v>2.3555259621537017</c:v>
                </c:pt>
                <c:pt idx="741">
                  <c:v>2.358597513953113</c:v>
                </c:pt>
                <c:pt idx="742">
                  <c:v>2.3616691600997162</c:v>
                </c:pt>
                <c:pt idx="743">
                  <c:v>2.3647409005993176</c:v>
                </c:pt>
                <c:pt idx="744">
                  <c:v>2.3678127354577145</c:v>
                </c:pt>
                <c:pt idx="745">
                  <c:v>2.370884664680704</c:v>
                </c:pt>
                <c:pt idx="746">
                  <c:v>2.3739566882740957</c:v>
                </c:pt>
                <c:pt idx="747">
                  <c:v>2.3780528665403389</c:v>
                </c:pt>
                <c:pt idx="748">
                  <c:v>2.3801010185952212</c:v>
                </c:pt>
                <c:pt idx="749">
                  <c:v>2.3831733253345653</c:v>
                </c:pt>
                <c:pt idx="750">
                  <c:v>2.3862457264675077</c:v>
                </c:pt>
                <c:pt idx="751">
                  <c:v>2.3903424081559059</c:v>
                </c:pt>
                <c:pt idx="752">
                  <c:v>2.3944392576792</c:v>
                </c:pt>
                <c:pt idx="753">
                  <c:v>2.3975120049715812</c:v>
                </c:pt>
                <c:pt idx="754">
                  <c:v>2.4005848466846222</c:v>
                </c:pt>
                <c:pt idx="755">
                  <c:v>2.4036577828241383</c:v>
                </c:pt>
                <c:pt idx="756">
                  <c:v>2.4067308133959098</c:v>
                </c:pt>
                <c:pt idx="757">
                  <c:v>2.4098039384057528</c:v>
                </c:pt>
                <c:pt idx="758">
                  <c:v>2.4128771578594712</c:v>
                </c:pt>
                <c:pt idx="759">
                  <c:v>2.4159504717628701</c:v>
                </c:pt>
                <c:pt idx="760">
                  <c:v>2.4200483705658367</c:v>
                </c:pt>
                <c:pt idx="761">
                  <c:v>2.4231219048744026</c:v>
                </c:pt>
                <c:pt idx="762">
                  <c:v>2.4261955336520153</c:v>
                </c:pt>
                <c:pt idx="763">
                  <c:v>2.4292692569044587</c:v>
                </c:pt>
                <c:pt idx="764">
                  <c:v>2.4323430746375529</c:v>
                </c:pt>
                <c:pt idx="765">
                  <c:v>2.4354169868571054</c:v>
                </c:pt>
                <c:pt idx="766">
                  <c:v>2.4395156834721599</c:v>
                </c:pt>
                <c:pt idx="767">
                  <c:v>2.4425898161827084</c:v>
                </c:pt>
                <c:pt idx="768">
                  <c:v>2.4456640433990815</c:v>
                </c:pt>
                <c:pt idx="769">
                  <c:v>2.4487383651271015</c:v>
                </c:pt>
                <c:pt idx="770">
                  <c:v>2.4518127813725563</c:v>
                </c:pt>
                <c:pt idx="771">
                  <c:v>2.4548872921412701</c:v>
                </c:pt>
                <c:pt idx="772">
                  <c:v>2.4579618974390547</c:v>
                </c:pt>
                <c:pt idx="773">
                  <c:v>2.4620615182247101</c:v>
                </c:pt>
                <c:pt idx="774">
                  <c:v>2.4651363441129339</c:v>
                </c:pt>
                <c:pt idx="775">
                  <c:v>2.4682112645496073</c:v>
                </c:pt>
                <c:pt idx="776">
                  <c:v>2.4712862795405561</c:v>
                </c:pt>
                <c:pt idx="777">
                  <c:v>2.4743613890915737</c:v>
                </c:pt>
                <c:pt idx="778">
                  <c:v>2.4774365932084867</c:v>
                </c:pt>
                <c:pt idx="779">
                  <c:v>2.4805118918971116</c:v>
                </c:pt>
                <c:pt idx="780">
                  <c:v>2.4846124372702247</c:v>
                </c:pt>
                <c:pt idx="781">
                  <c:v>2.4887131507949567</c:v>
                </c:pt>
                <c:pt idx="782">
                  <c:v>2.4917887962962961</c:v>
                </c:pt>
                <c:pt idx="783">
                  <c:v>2.4948645363964976</c:v>
                </c:pt>
                <c:pt idx="784">
                  <c:v>2.4979403711013806</c:v>
                </c:pt>
                <c:pt idx="785">
                  <c:v>2.5010163004167763</c:v>
                </c:pt>
                <c:pt idx="786">
                  <c:v>2.5040923243484823</c:v>
                </c:pt>
                <c:pt idx="787">
                  <c:v>2.5071684429023309</c:v>
                </c:pt>
                <c:pt idx="788">
                  <c:v>2.5102446560841445</c:v>
                </c:pt>
                <c:pt idx="789">
                  <c:v>2.5133209638997447</c:v>
                </c:pt>
                <c:pt idx="790">
                  <c:v>2.516397366354965</c:v>
                </c:pt>
                <c:pt idx="791">
                  <c:v>2.5194738634556066</c:v>
                </c:pt>
                <c:pt idx="792">
                  <c:v>2.522550455207504</c:v>
                </c:pt>
                <c:pt idx="793">
                  <c:v>2.5256271416164822</c:v>
                </c:pt>
                <c:pt idx="794">
                  <c:v>2.5297295374162085</c:v>
                </c:pt>
                <c:pt idx="795">
                  <c:v>2.5338321015193519</c:v>
                </c:pt>
                <c:pt idx="796">
                  <c:v>2.5358834466890094</c:v>
                </c:pt>
                <c:pt idx="797">
                  <c:v>2.5399862632731738</c:v>
                </c:pt>
                <c:pt idx="798">
                  <c:v>2.5430634861823127</c:v>
                </c:pt>
                <c:pt idx="799">
                  <c:v>2.5461408037873854</c:v>
                </c:pt>
                <c:pt idx="800">
                  <c:v>2.5492182160941979</c:v>
                </c:pt>
                <c:pt idx="801">
                  <c:v>2.5522957231085894</c:v>
                </c:pt>
                <c:pt idx="802">
                  <c:v>2.5553733248363901</c:v>
                </c:pt>
                <c:pt idx="803">
                  <c:v>2.5584510212834295</c:v>
                </c:pt>
                <c:pt idx="804">
                  <c:v>2.5615288124555504</c:v>
                </c:pt>
                <c:pt idx="805">
                  <c:v>2.5646066983585603</c:v>
                </c:pt>
                <c:pt idx="806">
                  <c:v>2.5676846789983028</c:v>
                </c:pt>
                <c:pt idx="807">
                  <c:v>2.5707627543806089</c:v>
                </c:pt>
                <c:pt idx="808">
                  <c:v>2.5748670022777622</c:v>
                </c:pt>
                <c:pt idx="809">
                  <c:v>2.5779452987487357</c:v>
                </c:pt>
                <c:pt idx="810">
                  <c:v>2.5810236899817185</c:v>
                </c:pt>
                <c:pt idx="811">
                  <c:v>2.5851283590433556</c:v>
                </c:pt>
                <c:pt idx="812">
                  <c:v>2.5882069714103819</c:v>
                </c:pt>
                <c:pt idx="813">
                  <c:v>2.5912856785588785</c:v>
                </c:pt>
                <c:pt idx="814">
                  <c:v>2.5943644804946593</c:v>
                </c:pt>
                <c:pt idx="815">
                  <c:v>2.5974433772235721</c:v>
                </c:pt>
                <c:pt idx="816">
                  <c:v>2.6005223687514545</c:v>
                </c:pt>
                <c:pt idx="817">
                  <c:v>2.603601455084144</c:v>
                </c:pt>
                <c:pt idx="818">
                  <c:v>2.606680636227491</c:v>
                </c:pt>
                <c:pt idx="819">
                  <c:v>2.609759912187311</c:v>
                </c:pt>
                <c:pt idx="820">
                  <c:v>2.6128392829694551</c:v>
                </c:pt>
                <c:pt idx="821">
                  <c:v>2.6159187485797637</c:v>
                </c:pt>
                <c:pt idx="822">
                  <c:v>2.6200248502474222</c:v>
                </c:pt>
                <c:pt idx="823">
                  <c:v>2.6231045371461614</c:v>
                </c:pt>
                <c:pt idx="824">
                  <c:v>2.6261843188925473</c:v>
                </c:pt>
                <c:pt idx="825">
                  <c:v>2.6302908421052393</c:v>
                </c:pt>
                <c:pt idx="826">
                  <c:v>2.632344166951571</c:v>
                </c:pt>
                <c:pt idx="827">
                  <c:v>2.6364509431328504</c:v>
                </c:pt>
                <c:pt idx="828">
                  <c:v>2.6395311359531619</c:v>
                </c:pt>
                <c:pt idx="829">
                  <c:v>2.6426114236522737</c:v>
                </c:pt>
                <c:pt idx="830">
                  <c:v>2.6467186215171123</c:v>
                </c:pt>
                <c:pt idx="831">
                  <c:v>2.6497991306228248</c:v>
                </c:pt>
                <c:pt idx="832">
                  <c:v>2.6528797346268242</c:v>
                </c:pt>
                <c:pt idx="833">
                  <c:v>2.655960433534958</c:v>
                </c:pt>
                <c:pt idx="834">
                  <c:v>2.6590412273530837</c:v>
                </c:pt>
                <c:pt idx="835">
                  <c:v>2.6621221160870281</c:v>
                </c:pt>
                <c:pt idx="836">
                  <c:v>2.6652030997426515</c:v>
                </c:pt>
                <c:pt idx="837">
                  <c:v>2.6682841783258016</c:v>
                </c:pt>
                <c:pt idx="838">
                  <c:v>2.6713653518423404</c:v>
                </c:pt>
                <c:pt idx="839">
                  <c:v>2.6744466202980961</c:v>
                </c:pt>
                <c:pt idx="840">
                  <c:v>2.6775279836989299</c:v>
                </c:pt>
                <c:pt idx="841">
                  <c:v>2.6816366159358402</c:v>
                </c:pt>
                <c:pt idx="842">
                  <c:v>2.6847182008979469</c:v>
                </c:pt>
                <c:pt idx="843">
                  <c:v>2.6877998808246391</c:v>
                </c:pt>
                <c:pt idx="844">
                  <c:v>2.6919089351263739</c:v>
                </c:pt>
                <c:pt idx="845">
                  <c:v>2.6949908366598612</c:v>
                </c:pt>
                <c:pt idx="846">
                  <c:v>2.6980728331774464</c:v>
                </c:pt>
                <c:pt idx="847">
                  <c:v>2.7001275502943418</c:v>
                </c:pt>
                <c:pt idx="848">
                  <c:v>2.7032097051317683</c:v>
                </c:pt>
                <c:pt idx="849">
                  <c:v>2.7073193926933539</c:v>
                </c:pt>
                <c:pt idx="850">
                  <c:v>2.7104017692058862</c:v>
                </c:pt>
                <c:pt idx="851">
                  <c:v>2.7134842407317969</c:v>
                </c:pt>
                <c:pt idx="852">
                  <c:v>2.7165668072769553</c:v>
                </c:pt>
                <c:pt idx="853">
                  <c:v>2.7196494688471962</c:v>
                </c:pt>
                <c:pt idx="854">
                  <c:v>2.7227322254483903</c:v>
                </c:pt>
                <c:pt idx="855">
                  <c:v>2.7258150770863967</c:v>
                </c:pt>
                <c:pt idx="856">
                  <c:v>2.728898023767087</c:v>
                </c:pt>
                <c:pt idx="857">
                  <c:v>2.7330087671956074</c:v>
                </c:pt>
                <c:pt idx="858">
                  <c:v>2.7371196796132016</c:v>
                </c:pt>
                <c:pt idx="859">
                  <c:v>2.7402029748338217</c:v>
                </c:pt>
                <c:pt idx="860">
                  <c:v>2.743286365124467</c:v>
                </c:pt>
                <c:pt idx="861">
                  <c:v>2.7463698504910017</c:v>
                </c:pt>
                <c:pt idx="862">
                  <c:v>2.7494534309392988</c:v>
                </c:pt>
                <c:pt idx="863">
                  <c:v>2.7525371064752004</c:v>
                </c:pt>
                <c:pt idx="864">
                  <c:v>2.7556208771045831</c:v>
                </c:pt>
                <c:pt idx="865">
                  <c:v>2.7587047428333107</c:v>
                </c:pt>
                <c:pt idx="866">
                  <c:v>2.7617887036672615</c:v>
                </c:pt>
                <c:pt idx="867">
                  <c:v>2.764872759612278</c:v>
                </c:pt>
                <c:pt idx="868">
                  <c:v>2.767956910674239</c:v>
                </c:pt>
                <c:pt idx="869">
                  <c:v>2.7710411568590114</c:v>
                </c:pt>
                <c:pt idx="870">
                  <c:v>2.7741254981724741</c:v>
                </c:pt>
                <c:pt idx="871">
                  <c:v>2.7782381012451611</c:v>
                </c:pt>
                <c:pt idx="872">
                  <c:v>2.7823508734598561</c:v>
                </c:pt>
                <c:pt idx="873">
                  <c:v>2.7854355636286763</c:v>
                </c:pt>
                <c:pt idx="874">
                  <c:v>2.7885203489535662</c:v>
                </c:pt>
                <c:pt idx="875">
                  <c:v>2.7916052294404081</c:v>
                </c:pt>
                <c:pt idx="876">
                  <c:v>2.7946902050950508</c:v>
                </c:pt>
                <c:pt idx="877">
                  <c:v>2.7977752759233772</c:v>
                </c:pt>
                <c:pt idx="878">
                  <c:v>2.8008604419312602</c:v>
                </c:pt>
                <c:pt idx="879">
                  <c:v>2.8039457031245729</c:v>
                </c:pt>
                <c:pt idx="880">
                  <c:v>2.8080595327920395</c:v>
                </c:pt>
                <c:pt idx="881">
                  <c:v>2.8111450161075311</c:v>
                </c:pt>
                <c:pt idx="882">
                  <c:v>2.8142305946280439</c:v>
                </c:pt>
                <c:pt idx="883">
                  <c:v>2.8173162683594311</c:v>
                </c:pt>
                <c:pt idx="884">
                  <c:v>2.8204020373075807</c:v>
                </c:pt>
                <c:pt idx="885">
                  <c:v>2.823487901478368</c:v>
                </c:pt>
                <c:pt idx="886">
                  <c:v>2.8276025351736882</c:v>
                </c:pt>
                <c:pt idx="887">
                  <c:v>2.8306886215534881</c:v>
                </c:pt>
                <c:pt idx="888">
                  <c:v>2.833774803175519</c:v>
                </c:pt>
                <c:pt idx="889">
                  <c:v>2.8368610800456708</c:v>
                </c:pt>
                <c:pt idx="890">
                  <c:v>2.8399474521698003</c:v>
                </c:pt>
                <c:pt idx="891">
                  <c:v>2.8440627631850037</c:v>
                </c:pt>
                <c:pt idx="892">
                  <c:v>2.8471493575913196</c:v>
                </c:pt>
                <c:pt idx="893">
                  <c:v>2.8502360472712152</c:v>
                </c:pt>
                <c:pt idx="894">
                  <c:v>2.853322832230583</c:v>
                </c:pt>
                <c:pt idx="895">
                  <c:v>2.856409712475307</c:v>
                </c:pt>
                <c:pt idx="896">
                  <c:v>2.8594966880112795</c:v>
                </c:pt>
                <c:pt idx="897">
                  <c:v>2.8625837588443623</c:v>
                </c:pt>
                <c:pt idx="898">
                  <c:v>2.8656709249804506</c:v>
                </c:pt>
                <c:pt idx="899">
                  <c:v>2.8687581864254286</c:v>
                </c:pt>
                <c:pt idx="900">
                  <c:v>2.872874683287185</c:v>
                </c:pt>
                <c:pt idx="901">
                  <c:v>2.8769913496113819</c:v>
                </c:pt>
                <c:pt idx="902">
                  <c:v>2.8800789605726433</c:v>
                </c:pt>
                <c:pt idx="903">
                  <c:v>2.8831666668702631</c:v>
                </c:pt>
                <c:pt idx="904">
                  <c:v>2.8862544685101286</c:v>
                </c:pt>
                <c:pt idx="905">
                  <c:v>2.8893423654981274</c:v>
                </c:pt>
                <c:pt idx="906">
                  <c:v>2.8924303578401611</c:v>
                </c:pt>
                <c:pt idx="907">
                  <c:v>2.8955184455420944</c:v>
                </c:pt>
                <c:pt idx="908">
                  <c:v>2.8986066286098291</c:v>
                </c:pt>
                <c:pt idx="909">
                  <c:v>2.9016949070492561</c:v>
                </c:pt>
                <c:pt idx="910">
                  <c:v>2.9047832808662775</c:v>
                </c:pt>
                <c:pt idx="911">
                  <c:v>2.9078717500667612</c:v>
                </c:pt>
                <c:pt idx="912">
                  <c:v>2.9119898573852123</c:v>
                </c:pt>
                <c:pt idx="913">
                  <c:v>2.9150785491700617</c:v>
                </c:pt>
                <c:pt idx="914">
                  <c:v>2.9181673363580152</c:v>
                </c:pt>
                <c:pt idx="915">
                  <c:v>2.9212562189549787</c:v>
                </c:pt>
                <c:pt idx="916">
                  <c:v>2.9243451969668466</c:v>
                </c:pt>
                <c:pt idx="917">
                  <c:v>2.9284639827493844</c:v>
                </c:pt>
                <c:pt idx="918">
                  <c:v>2.9315531834189543</c:v>
                </c:pt>
                <c:pt idx="919">
                  <c:v>2.9346424795230801</c:v>
                </c:pt>
                <c:pt idx="920">
                  <c:v>2.9387616894592008</c:v>
                </c:pt>
                <c:pt idx="921">
                  <c:v>2.9418512082668902</c:v>
                </c:pt>
                <c:pt idx="922">
                  <c:v>2.9449408225288036</c:v>
                </c:pt>
                <c:pt idx="923">
                  <c:v>2.9470006184030964</c:v>
                </c:pt>
                <c:pt idx="924">
                  <c:v>2.9511203374388448</c:v>
                </c:pt>
                <c:pt idx="925">
                  <c:v>2.9542102380987818</c:v>
                </c:pt>
                <c:pt idx="926">
                  <c:v>2.9573002342365413</c:v>
                </c:pt>
                <c:pt idx="927">
                  <c:v>2.9603903258580013</c:v>
                </c:pt>
                <c:pt idx="928">
                  <c:v>2.963480512969074</c:v>
                </c:pt>
                <c:pt idx="929">
                  <c:v>2.9665707955756617</c:v>
                </c:pt>
                <c:pt idx="930">
                  <c:v>2.9696611736836664</c:v>
                </c:pt>
                <c:pt idx="931">
                  <c:v>2.9737818263956433</c:v>
                </c:pt>
                <c:pt idx="932">
                  <c:v>2.9758422164275511</c:v>
                </c:pt>
                <c:pt idx="933">
                  <c:v>2.9799631238519533</c:v>
                </c:pt>
                <c:pt idx="934">
                  <c:v>2.9840842011021222</c:v>
                </c:pt>
                <c:pt idx="935">
                  <c:v>2.9871751204963393</c:v>
                </c:pt>
                <c:pt idx="936">
                  <c:v>2.990266135431348</c:v>
                </c:pt>
                <c:pt idx="937">
                  <c:v>2.9933572459130318</c:v>
                </c:pt>
                <c:pt idx="938">
                  <c:v>2.9964484519473098</c:v>
                </c:pt>
                <c:pt idx="939">
                  <c:v>2.9995397535400885</c:v>
                </c:pt>
                <c:pt idx="940">
                  <c:v>3.0026311506972889</c:v>
                </c:pt>
                <c:pt idx="941">
                  <c:v>3.0057226434247961</c:v>
                </c:pt>
                <c:pt idx="942">
                  <c:v>3.0088142317285302</c:v>
                </c:pt>
                <c:pt idx="943">
                  <c:v>3.0119059156144026</c:v>
                </c:pt>
                <c:pt idx="944">
                  <c:v>3.0149976950883222</c:v>
                </c:pt>
                <c:pt idx="945">
                  <c:v>3.0180895701562118</c:v>
                </c:pt>
                <c:pt idx="946">
                  <c:v>3.0211815408239606</c:v>
                </c:pt>
                <c:pt idx="947">
                  <c:v>3.0253043171020941</c:v>
                </c:pt>
                <c:pt idx="948">
                  <c:v>3.0294272633600663</c:v>
                </c:pt>
                <c:pt idx="949">
                  <c:v>3.0325195846112574</c:v>
                </c:pt>
                <c:pt idx="950">
                  <c:v>3.0356120014899233</c:v>
                </c:pt>
                <c:pt idx="951">
                  <c:v>3.0387045140019575</c:v>
                </c:pt>
                <c:pt idx="952">
                  <c:v>3.0417971221532856</c:v>
                </c:pt>
                <c:pt idx="953">
                  <c:v>3.0448898259498236</c:v>
                </c:pt>
                <c:pt idx="954">
                  <c:v>3.0459207484708575</c:v>
                </c:pt>
                <c:pt idx="955">
                  <c:v>3.0479826253974989</c:v>
                </c:pt>
                <c:pt idx="956">
                  <c:v>3.0521065067952469</c:v>
                </c:pt>
                <c:pt idx="957">
                  <c:v>3.0562305582639979</c:v>
                </c:pt>
                <c:pt idx="958">
                  <c:v>3.0603547798177568</c:v>
                </c:pt>
                <c:pt idx="959">
                  <c:v>3.0634480576098246</c:v>
                </c:pt>
                <c:pt idx="960">
                  <c:v>3.0675725768461284</c:v>
                </c:pt>
                <c:pt idx="961">
                  <c:v>3.0727284651294826</c:v>
                </c:pt>
                <c:pt idx="962">
                  <c:v>3.0768533671636482</c:v>
                </c:pt>
                <c:pt idx="963">
                  <c:v>3.0809784393530006</c:v>
                </c:pt>
                <c:pt idx="964">
                  <c:v>3.0851036817115669</c:v>
                </c:pt>
                <c:pt idx="965">
                  <c:v>3.0892290942534104</c:v>
                </c:pt>
                <c:pt idx="966">
                  <c:v>3.0933546769925617</c:v>
                </c:pt>
                <c:pt idx="967">
                  <c:v>3.0964489757473506</c:v>
                </c:pt>
                <c:pt idx="968">
                  <c:v>3.1005748563655726</c:v>
                </c:pt>
                <c:pt idx="969">
                  <c:v>3.1047009072197391</c:v>
                </c:pt>
                <c:pt idx="970">
                  <c:v>3.1088271283238864</c:v>
                </c:pt>
                <c:pt idx="971">
                  <c:v>3.1129535196920539</c:v>
                </c:pt>
                <c:pt idx="972">
                  <c:v>3.1170800813383166</c:v>
                </c:pt>
                <c:pt idx="973">
                  <c:v>3.122238522871104</c:v>
                </c:pt>
                <c:pt idx="974">
                  <c:v>3.1263654676944421</c:v>
                </c:pt>
                <c:pt idx="975">
                  <c:v>3.1304925828415326</c:v>
                </c:pt>
                <c:pt idx="976">
                  <c:v>3.1346198683264594</c:v>
                </c:pt>
                <c:pt idx="977">
                  <c:v>3.1387473241632726</c:v>
                </c:pt>
                <c:pt idx="978">
                  <c:v>3.1418430278427603</c:v>
                </c:pt>
                <c:pt idx="979">
                  <c:v>3.1459707818292131</c:v>
                </c:pt>
                <c:pt idx="980">
                  <c:v>3.1500987062062178</c:v>
                </c:pt>
                <c:pt idx="981">
                  <c:v>3.1542268009878645</c:v>
                </c:pt>
                <c:pt idx="982">
                  <c:v>3.1583550661881996</c:v>
                </c:pt>
                <c:pt idx="983">
                  <c:v>3.1624835018213178</c:v>
                </c:pt>
                <c:pt idx="984">
                  <c:v>3.166612107901281</c:v>
                </c:pt>
                <c:pt idx="985">
                  <c:v>3.1717731052135463</c:v>
                </c:pt>
                <c:pt idx="986">
                  <c:v>3.1759020948503616</c:v>
                </c:pt>
                <c:pt idx="987">
                  <c:v>3.1800312549797822</c:v>
                </c:pt>
                <c:pt idx="988">
                  <c:v>3.184160585615877</c:v>
                </c:pt>
                <c:pt idx="989">
                  <c:v>3.1882900867727173</c:v>
                </c:pt>
                <c:pt idx="990">
                  <c:v>3.1913873245530802</c:v>
                </c:pt>
                <c:pt idx="991">
                  <c:v>3.1955171241551339</c:v>
                </c:pt>
                <c:pt idx="992">
                  <c:v>3.1996470943166906</c:v>
                </c:pt>
                <c:pt idx="993">
                  <c:v>3.2037772350518274</c:v>
                </c:pt>
                <c:pt idx="994">
                  <c:v>3.2079075463746234</c:v>
                </c:pt>
                <c:pt idx="995">
                  <c:v>3.2120380282991934</c:v>
                </c:pt>
                <c:pt idx="996">
                  <c:v>3.2161686808396079</c:v>
                </c:pt>
                <c:pt idx="997">
                  <c:v>3.2213322364651575</c:v>
                </c:pt>
                <c:pt idx="998">
                  <c:v>3.2254632729428017</c:v>
                </c:pt>
                <c:pt idx="999">
                  <c:v>3.2295944800821186</c:v>
                </c:pt>
                <c:pt idx="1000">
                  <c:v>3.2337258578972001</c:v>
                </c:pt>
                <c:pt idx="1001">
                  <c:v>3.2378574064021719</c:v>
                </c:pt>
                <c:pt idx="1002">
                  <c:v>3.2419891256111262</c:v>
                </c:pt>
                <c:pt idx="1003">
                  <c:v>3.2461210155381592</c:v>
                </c:pt>
                <c:pt idx="1004">
                  <c:v>3.2492200450256816</c:v>
                </c:pt>
                <c:pt idx="1005">
                  <c:v>3.2533522337433207</c:v>
                </c:pt>
                <c:pt idx="1006">
                  <c:v>3.257484593217864</c:v>
                </c:pt>
                <c:pt idx="1007">
                  <c:v>3.2616171234633997</c:v>
                </c:pt>
                <c:pt idx="1008">
                  <c:v>3.2657498244940677</c:v>
                </c:pt>
                <c:pt idx="1009">
                  <c:v>3.2709159409704784</c:v>
                </c:pt>
                <c:pt idx="1010">
                  <c:v>3.2750490263192837</c:v>
                </c:pt>
                <c:pt idx="1011">
                  <c:v>3.2791822824990824</c:v>
                </c:pt>
                <c:pt idx="1012">
                  <c:v>3.2833157095240213</c:v>
                </c:pt>
                <c:pt idx="1013">
                  <c:v>3.2874493074082118</c:v>
                </c:pt>
                <c:pt idx="1014">
                  <c:v>3.291583076165769</c:v>
                </c:pt>
                <c:pt idx="1015">
                  <c:v>3.2957170158108431</c:v>
                </c:pt>
                <c:pt idx="1016">
                  <c:v>3.2988175826980681</c:v>
                </c:pt>
                <c:pt idx="1017">
                  <c:v>3.3029518214302764</c:v>
                </c:pt>
                <c:pt idx="1018">
                  <c:v>3.3070862310888391</c:v>
                </c:pt>
                <c:pt idx="1019">
                  <c:v>3.3112208116879129</c:v>
                </c:pt>
                <c:pt idx="1020">
                  <c:v>3.3153555632416216</c:v>
                </c:pt>
                <c:pt idx="1021">
                  <c:v>3.3205242431102469</c:v>
                </c:pt>
                <c:pt idx="1022">
                  <c:v>3.3246593793635681</c:v>
                </c:pt>
                <c:pt idx="1023">
                  <c:v>3.3287946866174907</c:v>
                </c:pt>
                <c:pt idx="1024">
                  <c:v>3.3329301648861462</c:v>
                </c:pt>
                <c:pt idx="1025">
                  <c:v>3.337065814183668</c:v>
                </c:pt>
                <c:pt idx="1026">
                  <c:v>3.3412016345242259</c:v>
                </c:pt>
                <c:pt idx="1027">
                  <c:v>3.344303612035135</c:v>
                </c:pt>
                <c:pt idx="1028">
                  <c:v>3.3484397317350325</c:v>
                </c:pt>
                <c:pt idx="1029">
                  <c:v>3.3525760225168573</c:v>
                </c:pt>
                <c:pt idx="1030">
                  <c:v>3.3567124843947846</c:v>
                </c:pt>
                <c:pt idx="1031">
                  <c:v>3.360849117382958</c:v>
                </c:pt>
                <c:pt idx="1032">
                  <c:v>3.3649859214955238</c:v>
                </c:pt>
                <c:pt idx="1033">
                  <c:v>3.3701571673015027</c:v>
                </c:pt>
                <c:pt idx="1034">
                  <c:v>3.3742943564957586</c:v>
                </c:pt>
                <c:pt idx="1035">
                  <c:v>3.3784317168604407</c:v>
                </c:pt>
                <c:pt idx="1036">
                  <c:v>3.3825692484097019</c:v>
                </c:pt>
                <c:pt idx="1037">
                  <c:v>3.3867069511577306</c:v>
                </c:pt>
                <c:pt idx="1038">
                  <c:v>3.3898103405764539</c:v>
                </c:pt>
                <c:pt idx="1039">
                  <c:v>3.3939483429563997</c:v>
                </c:pt>
                <c:pt idx="1040">
                  <c:v>3.3980865165740686</c:v>
                </c:pt>
                <c:pt idx="1041">
                  <c:v>3.4022248614436217</c:v>
                </c:pt>
                <c:pt idx="1042">
                  <c:v>3.4063633775792557</c:v>
                </c:pt>
                <c:pt idx="1043">
                  <c:v>3.410502064995137</c:v>
                </c:pt>
                <c:pt idx="1044">
                  <c:v>3.4156756651494176</c:v>
                </c:pt>
                <c:pt idx="1045">
                  <c:v>3.4198147379976951</c:v>
                </c:pt>
                <c:pt idx="1046">
                  <c:v>3.4239539821723035</c:v>
                </c:pt>
                <c:pt idx="1047">
                  <c:v>3.4280933976874173</c:v>
                </c:pt>
                <c:pt idx="1048">
                  <c:v>3.4322329845572424</c:v>
                </c:pt>
                <c:pt idx="1049">
                  <c:v>3.4363727427959567</c:v>
                </c:pt>
                <c:pt idx="1050">
                  <c:v>3.4405126724177371</c:v>
                </c:pt>
                <c:pt idx="1051">
                  <c:v>3.4446527734367973</c:v>
                </c:pt>
                <c:pt idx="1052">
                  <c:v>3.4477579616890823</c:v>
                </c:pt>
                <c:pt idx="1053">
                  <c:v>3.4518983626875146</c:v>
                </c:pt>
                <c:pt idx="1054">
                  <c:v>3.4560389351222494</c:v>
                </c:pt>
                <c:pt idx="1055">
                  <c:v>3.4601796790074726</c:v>
                </c:pt>
                <c:pt idx="1056">
                  <c:v>3.4653558499879078</c:v>
                </c:pt>
                <c:pt idx="1057">
                  <c:v>3.4694969796886852</c:v>
                </c:pt>
                <c:pt idx="1058">
                  <c:v>3.4736382808861177</c:v>
                </c:pt>
                <c:pt idx="1059">
                  <c:v>3.4777797535943971</c:v>
                </c:pt>
                <c:pt idx="1060">
                  <c:v>3.4808859706881563</c:v>
                </c:pt>
                <c:pt idx="1061">
                  <c:v>3.4850277435746371</c:v>
                </c:pt>
                <c:pt idx="1062">
                  <c:v>3.4891696880110485</c:v>
                </c:pt>
                <c:pt idx="1063">
                  <c:v>3.4933118040115918</c:v>
                </c:pt>
                <c:pt idx="1064">
                  <c:v>3.4974540915905039</c:v>
                </c:pt>
                <c:pt idx="1065">
                  <c:v>3.5015965507619864</c:v>
                </c:pt>
                <c:pt idx="1066">
                  <c:v>3.5057391815402474</c:v>
                </c:pt>
                <c:pt idx="1067">
                  <c:v>3.5098819839395263</c:v>
                </c:pt>
                <c:pt idx="1068">
                  <c:v>3.5150607283023256</c:v>
                </c:pt>
                <c:pt idx="1069">
                  <c:v>3.5192039169008669</c:v>
                </c:pt>
                <c:pt idx="1070">
                  <c:v>3.5223114210056097</c:v>
                </c:pt>
                <c:pt idx="1071">
                  <c:v>3.5264549100311284</c:v>
                </c:pt>
                <c:pt idx="1072">
                  <c:v>3.5305985707487859</c:v>
                </c:pt>
                <c:pt idx="1073">
                  <c:v>3.5347424031727996</c:v>
                </c:pt>
                <c:pt idx="1074">
                  <c:v>3.5388864073173898</c:v>
                </c:pt>
                <c:pt idx="1075">
                  <c:v>3.5419945231260326</c:v>
                </c:pt>
                <c:pt idx="1076">
                  <c:v>3.5461388278159105</c:v>
                </c:pt>
                <c:pt idx="1077">
                  <c:v>3.5502833042655202</c:v>
                </c:pt>
                <c:pt idx="1078">
                  <c:v>3.5544279524890885</c:v>
                </c:pt>
                <c:pt idx="1079">
                  <c:v>3.5585727725008773</c:v>
                </c:pt>
                <c:pt idx="1080">
                  <c:v>3.5627177643151162</c:v>
                </c:pt>
                <c:pt idx="1081">
                  <c:v>3.5668629279460364</c:v>
                </c:pt>
                <c:pt idx="1082">
                  <c:v>3.5720446241236212</c:v>
                </c:pt>
                <c:pt idx="1083">
                  <c:v>3.5761901743941982</c:v>
                </c:pt>
                <c:pt idx="1084">
                  <c:v>3.5803358965277705</c:v>
                </c:pt>
                <c:pt idx="1085">
                  <c:v>3.5844817905385762</c:v>
                </c:pt>
                <c:pt idx="1086">
                  <c:v>3.5886278564408918</c:v>
                </c:pt>
                <c:pt idx="1087">
                  <c:v>3.5917375186799929</c:v>
                </c:pt>
                <c:pt idx="1088">
                  <c:v>3.5958838854267303</c:v>
                </c:pt>
                <c:pt idx="1089">
                  <c:v>3.6000304241041676</c:v>
                </c:pt>
                <c:pt idx="1090">
                  <c:v>3.6041771347265534</c:v>
                </c:pt>
                <c:pt idx="1091">
                  <c:v>3.6083240173081719</c:v>
                </c:pt>
                <c:pt idx="1092">
                  <c:v>3.6124710718632618</c:v>
                </c:pt>
                <c:pt idx="1093">
                  <c:v>3.6176551319165737</c:v>
                </c:pt>
                <c:pt idx="1094">
                  <c:v>3.6218025734641683</c:v>
                </c:pt>
                <c:pt idx="1095">
                  <c:v>3.6259501870316111</c:v>
                </c:pt>
                <c:pt idx="1096">
                  <c:v>3.6300979726331604</c:v>
                </c:pt>
                <c:pt idx="1097">
                  <c:v>3.6342459302831114</c:v>
                </c:pt>
                <c:pt idx="1098">
                  <c:v>3.638394059995727</c:v>
                </c:pt>
                <c:pt idx="1099">
                  <c:v>3.642542361785269</c:v>
                </c:pt>
                <c:pt idx="1100">
                  <c:v>3.6466908356660395</c:v>
                </c:pt>
                <c:pt idx="1101">
                  <c:v>3.6508394816523051</c:v>
                </c:pt>
                <c:pt idx="1102">
                  <c:v>3.6549882997583354</c:v>
                </c:pt>
                <c:pt idx="1103">
                  <c:v>3.6591372899984349</c:v>
                </c:pt>
                <c:pt idx="1104">
                  <c:v>3.6622491456500725</c:v>
                </c:pt>
                <c:pt idx="1105">
                  <c:v>3.6674357869379373</c:v>
                </c:pt>
                <c:pt idx="1106">
                  <c:v>3.6715852936659243</c:v>
                </c:pt>
                <c:pt idx="1107">
                  <c:v>3.6757349725851061</c:v>
                </c:pt>
                <c:pt idx="1108">
                  <c:v>3.6798848237097967</c:v>
                </c:pt>
                <c:pt idx="1109">
                  <c:v>3.6840348470542774</c:v>
                </c:pt>
                <c:pt idx="1110">
                  <c:v>3.6881850426328326</c:v>
                </c:pt>
                <c:pt idx="1111">
                  <c:v>3.6923354104597808</c:v>
                </c:pt>
                <c:pt idx="1112">
                  <c:v>3.6954482993765887</c:v>
                </c:pt>
                <c:pt idx="1113">
                  <c:v>3.6995989686726127</c:v>
                </c:pt>
                <c:pt idx="1114">
                  <c:v>3.703749810256332</c:v>
                </c:pt>
                <c:pt idx="1115">
                  <c:v>3.7089386045373804</c:v>
                </c:pt>
                <c:pt idx="1116">
                  <c:v>3.7120520103441317</c:v>
                </c:pt>
                <c:pt idx="1117">
                  <c:v>3.717241235438312</c:v>
                </c:pt>
                <c:pt idx="1118">
                  <c:v>3.7213928094043807</c:v>
                </c:pt>
                <c:pt idx="1119">
                  <c:v>3.7255445557332805</c:v>
                </c:pt>
                <c:pt idx="1120">
                  <c:v>3.7296964744393124</c:v>
                </c:pt>
                <c:pt idx="1121">
                  <c:v>3.7338485655367806</c:v>
                </c:pt>
                <c:pt idx="1122">
                  <c:v>3.736962747000395</c:v>
                </c:pt>
                <c:pt idx="1123">
                  <c:v>3.741115139817345</c:v>
                </c:pt>
                <c:pt idx="1124">
                  <c:v>3.7452677050651273</c:v>
                </c:pt>
                <c:pt idx="1125">
                  <c:v>3.7494204427580407</c:v>
                </c:pt>
                <c:pt idx="1126">
                  <c:v>3.7535733529104305</c:v>
                </c:pt>
                <c:pt idx="1127">
                  <c:v>3.7577264355366102</c:v>
                </c:pt>
                <c:pt idx="1128">
                  <c:v>3.7618796906508947</c:v>
                </c:pt>
                <c:pt idx="1129">
                  <c:v>3.7670715021270023</c:v>
                </c:pt>
                <c:pt idx="1130">
                  <c:v>3.7712251453919521</c:v>
                </c:pt>
                <c:pt idx="1131">
                  <c:v>3.7753789611915916</c:v>
                </c:pt>
                <c:pt idx="1132">
                  <c:v>3.7795329495402443</c:v>
                </c:pt>
                <c:pt idx="1133">
                  <c:v>3.7836871104522691</c:v>
                </c:pt>
                <c:pt idx="1134">
                  <c:v>3.7868028443896118</c:v>
                </c:pt>
                <c:pt idx="1135">
                  <c:v>3.7909573073220173</c:v>
                </c:pt>
                <c:pt idx="1136">
                  <c:v>3.7951119428572175</c:v>
                </c:pt>
                <c:pt idx="1137">
                  <c:v>3.799266751009541</c:v>
                </c:pt>
                <c:pt idx="1138">
                  <c:v>3.8034217317933572</c:v>
                </c:pt>
                <c:pt idx="1139">
                  <c:v>3.807576885222999</c:v>
                </c:pt>
                <c:pt idx="1140">
                  <c:v>3.8117322113128043</c:v>
                </c:pt>
                <c:pt idx="1141">
                  <c:v>3.8169266117503016</c:v>
                </c:pt>
                <c:pt idx="1142">
                  <c:v>3.8210823263779807</c:v>
                </c:pt>
                <c:pt idx="1143">
                  <c:v>3.8252382137124652</c:v>
                </c:pt>
                <c:pt idx="1144">
                  <c:v>3.8293942737681359</c:v>
                </c:pt>
                <c:pt idx="1145">
                  <c:v>3.8325114321667892</c:v>
                </c:pt>
                <c:pt idx="1146">
                  <c:v>3.8366677945190624</c:v>
                </c:pt>
                <c:pt idx="1147">
                  <c:v>3.840824329631995</c:v>
                </c:pt>
                <c:pt idx="1148">
                  <c:v>3.8449810375199394</c:v>
                </c:pt>
                <c:pt idx="1149">
                  <c:v>3.8491379181972816</c:v>
                </c:pt>
                <c:pt idx="1150">
                  <c:v>3.8532949716783782</c:v>
                </c:pt>
                <c:pt idx="1151">
                  <c:v>3.8574521979775831</c:v>
                </c:pt>
                <c:pt idx="1152">
                  <c:v>3.8616095971092896</c:v>
                </c:pt>
                <c:pt idx="1153">
                  <c:v>3.8668065890914995</c:v>
                </c:pt>
                <c:pt idx="1154">
                  <c:v>3.8709643771488569</c:v>
                </c:pt>
                <c:pt idx="1155">
                  <c:v>3.8740828316430593</c:v>
                </c:pt>
                <c:pt idx="1156">
                  <c:v>3.878240922248446</c:v>
                </c:pt>
                <c:pt idx="1157">
                  <c:v>3.8823991857582079</c:v>
                </c:pt>
                <c:pt idx="1158">
                  <c:v>3.886557622186714</c:v>
                </c:pt>
                <c:pt idx="1159">
                  <c:v>3.8907162315483355</c:v>
                </c:pt>
                <c:pt idx="1160">
                  <c:v>3.8948750138574795</c:v>
                </c:pt>
                <c:pt idx="1161">
                  <c:v>3.899033969128519</c:v>
                </c:pt>
                <c:pt idx="1162">
                  <c:v>3.9031930973758309</c:v>
                </c:pt>
                <c:pt idx="1163">
                  <c:v>3.9073523986138268</c:v>
                </c:pt>
                <c:pt idx="1164">
                  <c:v>3.9115118728568743</c:v>
                </c:pt>
                <c:pt idx="1165">
                  <c:v>3.9167114589710028</c:v>
                </c:pt>
                <c:pt idx="1166">
                  <c:v>3.9198313404157581</c:v>
                </c:pt>
                <c:pt idx="1167">
                  <c:v>3.9239913337603611</c:v>
                </c:pt>
                <c:pt idx="1168">
                  <c:v>3.9281515001676217</c:v>
                </c:pt>
                <c:pt idx="1169">
                  <c:v>3.9323118396519279</c:v>
                </c:pt>
                <c:pt idx="1170">
                  <c:v>3.9364723522276699</c:v>
                </c:pt>
                <c:pt idx="1171">
                  <c:v>3.9406330379092749</c:v>
                </c:pt>
                <c:pt idx="1172">
                  <c:v>3.9447938967111358</c:v>
                </c:pt>
                <c:pt idx="1173">
                  <c:v>3.9489549286476486</c:v>
                </c:pt>
                <c:pt idx="1174">
                  <c:v>3.9531161337332454</c:v>
                </c:pt>
                <c:pt idx="1175">
                  <c:v>3.9572775119823147</c:v>
                </c:pt>
                <c:pt idx="1176">
                  <c:v>3.9614390634092915</c:v>
                </c:pt>
                <c:pt idx="1177">
                  <c:v>3.966641246246382</c:v>
                </c:pt>
                <c:pt idx="1178">
                  <c:v>3.9697626858545796</c:v>
                </c:pt>
                <c:pt idx="1179">
                  <c:v>3.9739247569017375</c:v>
                </c:pt>
                <c:pt idx="1180">
                  <c:v>3.9780870011844596</c:v>
                </c:pt>
                <c:pt idx="1181">
                  <c:v>3.9822494187171555</c:v>
                </c:pt>
                <c:pt idx="1182">
                  <c:v>3.986412009514273</c:v>
                </c:pt>
                <c:pt idx="1183">
                  <c:v>3.9905747735902239</c:v>
                </c:pt>
                <c:pt idx="1184">
                  <c:v>3.9947377109594249</c:v>
                </c:pt>
                <c:pt idx="1185">
                  <c:v>3.9989008216363282</c:v>
                </c:pt>
                <c:pt idx="1186">
                  <c:v>4.0030641056353398</c:v>
                </c:pt>
                <c:pt idx="1187">
                  <c:v>4.0072275629709164</c:v>
                </c:pt>
                <c:pt idx="1188">
                  <c:v>4.0113911936574809</c:v>
                </c:pt>
                <c:pt idx="1189">
                  <c:v>4.0165959758124972</c:v>
                </c:pt>
                <c:pt idx="1190">
                  <c:v>4.0197189751413038</c:v>
                </c:pt>
                <c:pt idx="1191">
                  <c:v>4.023883125967453</c:v>
                </c:pt>
                <c:pt idx="1192">
                  <c:v>4.0280474502023322</c:v>
                </c:pt>
                <c:pt idx="1193">
                  <c:v>4.0322119478604082</c:v>
                </c:pt>
                <c:pt idx="1194">
                  <c:v>4.0363766189561145</c:v>
                </c:pt>
                <c:pt idx="1195">
                  <c:v>4.0405414635038861</c:v>
                </c:pt>
                <c:pt idx="1196">
                  <c:v>4.0447064815181957</c:v>
                </c:pt>
                <c:pt idx="1197">
                  <c:v>4.0488716730134806</c:v>
                </c:pt>
                <c:pt idx="1198">
                  <c:v>4.0530370380041827</c:v>
                </c:pt>
                <c:pt idx="1199">
                  <c:v>4.0572025765047792</c:v>
                </c:pt>
                <c:pt idx="1200">
                  <c:v>4.0613682885297129</c:v>
                </c:pt>
                <c:pt idx="1201">
                  <c:v>4.0655341740934317</c:v>
                </c:pt>
                <c:pt idx="1202">
                  <c:v>4.0697002332104173</c:v>
                </c:pt>
                <c:pt idx="1203">
                  <c:v>4.073866465895108</c:v>
                </c:pt>
                <c:pt idx="1204">
                  <c:v>4.0780328721619901</c:v>
                </c:pt>
                <c:pt idx="1205">
                  <c:v>4.0821994520255167</c:v>
                </c:pt>
                <c:pt idx="1206">
                  <c:v>4.0863662055001431</c:v>
                </c:pt>
                <c:pt idx="1207">
                  <c:v>4.0905331326003598</c:v>
                </c:pt>
                <c:pt idx="1208">
                  <c:v>4.0947002333406282</c:v>
                </c:pt>
                <c:pt idx="1209">
                  <c:v>4.098867507735406</c:v>
                </c:pt>
                <c:pt idx="1210">
                  <c:v>4.1030349557991919</c:v>
                </c:pt>
                <c:pt idx="1211">
                  <c:v>4.1072025775464498</c:v>
                </c:pt>
                <c:pt idx="1212">
                  <c:v>4.1113703729916447</c:v>
                </c:pt>
                <c:pt idx="1213">
                  <c:v>4.1155383421492813</c:v>
                </c:pt>
                <c:pt idx="1214">
                  <c:v>4.1197064850338156</c:v>
                </c:pt>
                <c:pt idx="1215">
                  <c:v>4.1238748016597535</c:v>
                </c:pt>
                <c:pt idx="1216">
                  <c:v>4.1280432920415695</c:v>
                </c:pt>
                <c:pt idx="1217">
                  <c:v>4.1322119561937383</c:v>
                </c:pt>
                <c:pt idx="1218">
                  <c:v>4.1363807941307718</c:v>
                </c:pt>
                <c:pt idx="1219">
                  <c:v>4.1405498058671473</c:v>
                </c:pt>
                <c:pt idx="1220">
                  <c:v>4.1447189914173475</c:v>
                </c:pt>
                <c:pt idx="1221">
                  <c:v>4.1488883507958869</c:v>
                </c:pt>
                <c:pt idx="1222">
                  <c:v>4.153057884017251</c:v>
                </c:pt>
                <c:pt idx="1223">
                  <c:v>4.1572275910959258</c:v>
                </c:pt>
                <c:pt idx="1224">
                  <c:v>4.1613974720464331</c:v>
                </c:pt>
                <c:pt idx="1225">
                  <c:v>4.165567526883251</c:v>
                </c:pt>
                <c:pt idx="1226">
                  <c:v>4.1697377556209059</c:v>
                </c:pt>
                <c:pt idx="1227">
                  <c:v>4.1739081582738899</c:v>
                </c:pt>
                <c:pt idx="1228">
                  <c:v>4.1780787348567001</c:v>
                </c:pt>
                <c:pt idx="1229">
                  <c:v>4.1822494853838661</c:v>
                </c:pt>
                <c:pt idx="1230">
                  <c:v>4.1864204098698874</c:v>
                </c:pt>
                <c:pt idx="1231">
                  <c:v>4.1905915083292635</c:v>
                </c:pt>
                <c:pt idx="1232">
                  <c:v>4.1947627807765322</c:v>
                </c:pt>
                <c:pt idx="1233">
                  <c:v>4.1989342272261974</c:v>
                </c:pt>
                <c:pt idx="1234">
                  <c:v>4.2031058476927656</c:v>
                </c:pt>
                <c:pt idx="1235">
                  <c:v>4.2072776421907774</c:v>
                </c:pt>
                <c:pt idx="1236">
                  <c:v>4.2114496107347321</c:v>
                </c:pt>
                <c:pt idx="1237">
                  <c:v>4.2156217533391755</c:v>
                </c:pt>
                <c:pt idx="1238">
                  <c:v>4.2197940700186214</c:v>
                </c:pt>
                <c:pt idx="1239">
                  <c:v>4.2239665607875834</c:v>
                </c:pt>
                <c:pt idx="1240">
                  <c:v>4.2281392256606143</c:v>
                </c:pt>
                <c:pt idx="1241">
                  <c:v>4.2323120646522305</c:v>
                </c:pt>
                <c:pt idx="1242">
                  <c:v>4.2364850777769556</c:v>
                </c:pt>
                <c:pt idx="1243">
                  <c:v>4.2406582650493441</c:v>
                </c:pt>
                <c:pt idx="1244">
                  <c:v>4.243788269796771</c:v>
                </c:pt>
                <c:pt idx="1245">
                  <c:v>4.2479617618625287</c:v>
                </c:pt>
                <c:pt idx="1246">
                  <c:v>4.2521354281159169</c:v>
                </c:pt>
                <c:pt idx="1247">
                  <c:v>4.2573527559061528</c:v>
                </c:pt>
                <c:pt idx="1248">
                  <c:v>4.2615268141348643</c:v>
                </c:pt>
                <c:pt idx="1249">
                  <c:v>4.2657010465984797</c:v>
                </c:pt>
                <c:pt idx="1250">
                  <c:v>4.2698754533115242</c:v>
                </c:pt>
                <c:pt idx="1251">
                  <c:v>4.2740500342885701</c:v>
                </c:pt>
                <c:pt idx="1252">
                  <c:v>4.2782247895441534</c:v>
                </c:pt>
                <c:pt idx="1253">
                  <c:v>4.2823997190928162</c:v>
                </c:pt>
                <c:pt idx="1254">
                  <c:v>4.2865748229491354</c:v>
                </c:pt>
                <c:pt idx="1255">
                  <c:v>4.2907501011276548</c:v>
                </c:pt>
                <c:pt idx="1256">
                  <c:v>4.2949255536429201</c:v>
                </c:pt>
                <c:pt idx="1257">
                  <c:v>4.2980572574466391</c:v>
                </c:pt>
                <c:pt idx="1258">
                  <c:v>4.3022330150862658</c:v>
                </c:pt>
                <c:pt idx="1259">
                  <c:v>4.3074529573548883</c:v>
                </c:pt>
                <c:pt idx="1260">
                  <c:v>4.3116291073628075</c:v>
                </c:pt>
                <c:pt idx="1261">
                  <c:v>4.3158054317802996</c:v>
                </c:pt>
                <c:pt idx="1262">
                  <c:v>4.3199819306219212</c:v>
                </c:pt>
                <c:pt idx="1263">
                  <c:v>4.3241586039022648</c:v>
                </c:pt>
                <c:pt idx="1264">
                  <c:v>4.3283354516358807</c:v>
                </c:pt>
                <c:pt idx="1265">
                  <c:v>4.3325124738373653</c:v>
                </c:pt>
                <c:pt idx="1266">
                  <c:v>4.3366896705212827</c:v>
                </c:pt>
                <c:pt idx="1267">
                  <c:v>4.3408670417021993</c:v>
                </c:pt>
                <c:pt idx="1268">
                  <c:v>4.3450445873947166</c:v>
                </c:pt>
                <c:pt idx="1269">
                  <c:v>4.3492223076134051</c:v>
                </c:pt>
                <c:pt idx="1270">
                  <c:v>4.3534002023728373</c:v>
                </c:pt>
                <c:pt idx="1271">
                  <c:v>4.3575782716876184</c:v>
                </c:pt>
                <c:pt idx="1272">
                  <c:v>4.3617565155723268</c:v>
                </c:pt>
                <c:pt idx="1273">
                  <c:v>4.3659349340415359</c:v>
                </c:pt>
                <c:pt idx="1274">
                  <c:v>4.3701135271098623</c:v>
                </c:pt>
                <c:pt idx="1275">
                  <c:v>4.3742922947918741</c:v>
                </c:pt>
                <c:pt idx="1276">
                  <c:v>4.3784712371021879</c:v>
                </c:pt>
                <c:pt idx="1277">
                  <c:v>4.3826503540553885</c:v>
                </c:pt>
                <c:pt idx="1278">
                  <c:v>4.3868296456660616</c:v>
                </c:pt>
                <c:pt idx="1279">
                  <c:v>4.3910091119488293</c:v>
                </c:pt>
                <c:pt idx="1280">
                  <c:v>4.3951887529182834</c:v>
                </c:pt>
                <c:pt idx="1281">
                  <c:v>4.3993685685890132</c:v>
                </c:pt>
                <c:pt idx="1282">
                  <c:v>4.4035485589756478</c:v>
                </c:pt>
                <c:pt idx="1283">
                  <c:v>4.4077287240927827</c:v>
                </c:pt>
                <c:pt idx="1284">
                  <c:v>4.4129541762262168</c:v>
                </c:pt>
                <c:pt idx="1285">
                  <c:v>4.4160895785769778</c:v>
                </c:pt>
                <c:pt idx="1286">
                  <c:v>4.4202702679732608</c:v>
                </c:pt>
                <c:pt idx="1287">
                  <c:v>4.4244511321585005</c:v>
                </c:pt>
                <c:pt idx="1288">
                  <c:v>4.4286321711473029</c:v>
                </c:pt>
                <c:pt idx="1289">
                  <c:v>4.4328133849542724</c:v>
                </c:pt>
                <c:pt idx="1290">
                  <c:v>4.4369947735940531</c:v>
                </c:pt>
                <c:pt idx="1291">
                  <c:v>4.441176337081254</c:v>
                </c:pt>
                <c:pt idx="1292">
                  <c:v>4.4453580754304873</c:v>
                </c:pt>
                <c:pt idx="1293">
                  <c:v>4.4495399886564018</c:v>
                </c:pt>
                <c:pt idx="1294">
                  <c:v>4.4537220767736123</c:v>
                </c:pt>
                <c:pt idx="1295">
                  <c:v>4.4579043397967357</c:v>
                </c:pt>
                <c:pt idx="1296">
                  <c:v>4.4620867777404269</c:v>
                </c:pt>
                <c:pt idx="1297">
                  <c:v>4.4662693906193054</c:v>
                </c:pt>
                <c:pt idx="1298">
                  <c:v>4.4704521784479958</c:v>
                </c:pt>
                <c:pt idx="1299">
                  <c:v>4.4746351412411549</c:v>
                </c:pt>
                <c:pt idx="1300">
                  <c:v>4.4788182790134003</c:v>
                </c:pt>
                <c:pt idx="1301">
                  <c:v>4.4830015917793942</c:v>
                </c:pt>
                <c:pt idx="1302">
                  <c:v>4.4871850795537647</c:v>
                </c:pt>
                <c:pt idx="1303">
                  <c:v>4.4913687423511464</c:v>
                </c:pt>
                <c:pt idx="1304">
                  <c:v>4.4955525801862066</c:v>
                </c:pt>
                <c:pt idx="1305">
                  <c:v>4.4997365930735809</c:v>
                </c:pt>
                <c:pt idx="1306">
                  <c:v>4.5039207810279063</c:v>
                </c:pt>
                <c:pt idx="1307">
                  <c:v>4.5081051440638582</c:v>
                </c:pt>
                <c:pt idx="1308">
                  <c:v>4.5122896821960765</c:v>
                </c:pt>
                <c:pt idx="1309">
                  <c:v>4.5164743954392055</c:v>
                </c:pt>
                <c:pt idx="1310">
                  <c:v>4.5206592838079231</c:v>
                </c:pt>
                <c:pt idx="1311">
                  <c:v>4.5248443473168765</c:v>
                </c:pt>
                <c:pt idx="1312">
                  <c:v>4.529029585980715</c:v>
                </c:pt>
                <c:pt idx="1313">
                  <c:v>4.5332149998141222</c:v>
                </c:pt>
                <c:pt idx="1314">
                  <c:v>4.5374005888317406</c:v>
                </c:pt>
                <c:pt idx="1315">
                  <c:v>4.5415863530482579</c:v>
                </c:pt>
                <c:pt idx="1316">
                  <c:v>4.5457722924783299</c:v>
                </c:pt>
                <c:pt idx="1317">
                  <c:v>4.5499584071366135</c:v>
                </c:pt>
                <c:pt idx="1318">
                  <c:v>4.5541446970378052</c:v>
                </c:pt>
                <c:pt idx="1319">
                  <c:v>4.5583311621965645</c:v>
                </c:pt>
                <c:pt idx="1320">
                  <c:v>4.5625178026275552</c:v>
                </c:pt>
                <c:pt idx="1321">
                  <c:v>4.5667046183454776</c:v>
                </c:pt>
                <c:pt idx="1322">
                  <c:v>4.5708916093649972</c:v>
                </c:pt>
                <c:pt idx="1323">
                  <c:v>4.5750787757007849</c:v>
                </c:pt>
                <c:pt idx="1324">
                  <c:v>4.5792661173675437</c:v>
                </c:pt>
                <c:pt idx="1325">
                  <c:v>4.5834536343799357</c:v>
                </c:pt>
                <c:pt idx="1326">
                  <c:v>4.5876413267526708</c:v>
                </c:pt>
                <c:pt idx="1327">
                  <c:v>4.5918291945004235</c:v>
                </c:pt>
                <c:pt idx="1328">
                  <c:v>4.5960172376378718</c:v>
                </c:pt>
                <c:pt idx="1329">
                  <c:v>4.6002054561797321</c:v>
                </c:pt>
                <c:pt idx="1330">
                  <c:v>4.6043938501406849</c:v>
                </c:pt>
                <c:pt idx="1331">
                  <c:v>4.6085824195354137</c:v>
                </c:pt>
                <c:pt idx="1332">
                  <c:v>4.6127711643786373</c:v>
                </c:pt>
                <c:pt idx="1333">
                  <c:v>4.6169600846850454</c:v>
                </c:pt>
                <c:pt idx="1334">
                  <c:v>4.6211491804693257</c:v>
                </c:pt>
                <c:pt idx="1335">
                  <c:v>4.6253384517462042</c:v>
                </c:pt>
                <c:pt idx="1336">
                  <c:v>4.6295278985303616</c:v>
                </c:pt>
                <c:pt idx="1337">
                  <c:v>4.6337175208365275</c:v>
                </c:pt>
                <c:pt idx="1338">
                  <c:v>4.6379073186793986</c:v>
                </c:pt>
                <c:pt idx="1339">
                  <c:v>4.6420972920736734</c:v>
                </c:pt>
                <c:pt idx="1340">
                  <c:v>4.6462874410340858</c:v>
                </c:pt>
                <c:pt idx="1341">
                  <c:v>4.6504777655753395</c:v>
                </c:pt>
                <c:pt idx="1342">
                  <c:v>4.6536206242150522</c:v>
                </c:pt>
                <c:pt idx="1343">
                  <c:v>4.6588589414592176</c:v>
                </c:pt>
                <c:pt idx="1344">
                  <c:v>4.6630497928312922</c:v>
                </c:pt>
                <c:pt idx="1345">
                  <c:v>4.6672408198430668</c:v>
                </c:pt>
                <c:pt idx="1346">
                  <c:v>4.6714320225092889</c:v>
                </c:pt>
                <c:pt idx="1347">
                  <c:v>4.6756234008446613</c:v>
                </c:pt>
                <c:pt idx="1348">
                  <c:v>4.6798149548639314</c:v>
                </c:pt>
                <c:pt idx="1349">
                  <c:v>4.6840066845818171</c:v>
                </c:pt>
                <c:pt idx="1350">
                  <c:v>4.6881985900130365</c:v>
                </c:pt>
                <c:pt idx="1351">
                  <c:v>4.6923906711723458</c:v>
                </c:pt>
                <c:pt idx="1352">
                  <c:v>4.6965829280744673</c:v>
                </c:pt>
                <c:pt idx="1353">
                  <c:v>4.6997272360911371</c:v>
                </c:pt>
                <c:pt idx="1354">
                  <c:v>4.704967969166078</c:v>
                </c:pt>
                <c:pt idx="1355">
                  <c:v>4.7091607533850572</c:v>
                </c:pt>
                <c:pt idx="1356">
                  <c:v>4.7133537134057901</c:v>
                </c:pt>
                <c:pt idx="1357">
                  <c:v>4.7175468492430443</c:v>
                </c:pt>
                <c:pt idx="1358">
                  <c:v>4.7217401609115521</c:v>
                </c:pt>
                <c:pt idx="1359">
                  <c:v>4.7259336484260501</c:v>
                </c:pt>
                <c:pt idx="1360">
                  <c:v>4.7301273118013096</c:v>
                </c:pt>
                <c:pt idx="1361">
                  <c:v>4.7343211510520584</c:v>
                </c:pt>
                <c:pt idx="1362">
                  <c:v>4.7385151661930722</c:v>
                </c:pt>
                <c:pt idx="1363">
                  <c:v>4.7427093572390939</c:v>
                </c:pt>
                <c:pt idx="1364">
                  <c:v>4.7469037242048673</c:v>
                </c:pt>
                <c:pt idx="1365">
                  <c:v>4.7510982671051734</c:v>
                </c:pt>
                <c:pt idx="1366">
                  <c:v>4.7552929859547621</c:v>
                </c:pt>
                <c:pt idx="1367">
                  <c:v>4.7594878807683827</c:v>
                </c:pt>
                <c:pt idx="1368">
                  <c:v>4.7636829515608214</c:v>
                </c:pt>
                <c:pt idx="1369">
                  <c:v>4.7678781983468328</c:v>
                </c:pt>
                <c:pt idx="1370">
                  <c:v>4.7720736211411729</c:v>
                </c:pt>
                <c:pt idx="1371">
                  <c:v>4.7762692199586336</c:v>
                </c:pt>
                <c:pt idx="1372">
                  <c:v>4.7804649948139746</c:v>
                </c:pt>
                <c:pt idx="1373">
                  <c:v>4.7846609457219573</c:v>
                </c:pt>
                <c:pt idx="1374">
                  <c:v>4.7888570726973789</c:v>
                </c:pt>
                <c:pt idx="1375">
                  <c:v>4.7930533757549947</c:v>
                </c:pt>
                <c:pt idx="1376">
                  <c:v>4.7972498549096043</c:v>
                </c:pt>
                <c:pt idx="1377">
                  <c:v>4.8014465101759773</c:v>
                </c:pt>
                <c:pt idx="1378">
                  <c:v>4.8056433415688851</c:v>
                </c:pt>
                <c:pt idx="1379">
                  <c:v>4.8098403491031334</c:v>
                </c:pt>
                <c:pt idx="1380">
                  <c:v>4.8140375327934981</c:v>
                </c:pt>
                <c:pt idx="1381">
                  <c:v>4.8182348926547549</c:v>
                </c:pt>
                <c:pt idx="1382">
                  <c:v>4.822432428701716</c:v>
                </c:pt>
                <c:pt idx="1383">
                  <c:v>4.8266301409491614</c:v>
                </c:pt>
                <c:pt idx="1384">
                  <c:v>4.8308280294118742</c:v>
                </c:pt>
                <c:pt idx="1385">
                  <c:v>4.8350260941046725</c:v>
                </c:pt>
                <c:pt idx="1386">
                  <c:v>4.8392243350423287</c:v>
                </c:pt>
                <c:pt idx="1387">
                  <c:v>4.8434227522396665</c:v>
                </c:pt>
                <c:pt idx="1388">
                  <c:v>4.8476213457114747</c:v>
                </c:pt>
                <c:pt idx="1389">
                  <c:v>4.8518201154725444</c:v>
                </c:pt>
                <c:pt idx="1390">
                  <c:v>4.8560190615377028</c:v>
                </c:pt>
                <c:pt idx="1391">
                  <c:v>4.8602181839217469</c:v>
                </c:pt>
                <c:pt idx="1392">
                  <c:v>4.8644174826394702</c:v>
                </c:pt>
                <c:pt idx="1393">
                  <c:v>4.8686169577057088</c:v>
                </c:pt>
                <c:pt idx="1394">
                  <c:v>4.8728166091352616</c:v>
                </c:pt>
                <c:pt idx="1395">
                  <c:v>4.877016436942931</c:v>
                </c:pt>
                <c:pt idx="1396">
                  <c:v>4.8812164411435575</c:v>
                </c:pt>
                <c:pt idx="1397">
                  <c:v>4.8854166217519337</c:v>
                </c:pt>
                <c:pt idx="1398">
                  <c:v>4.889616978782902</c:v>
                </c:pt>
                <c:pt idx="1399">
                  <c:v>4.8938175122512746</c:v>
                </c:pt>
                <c:pt idx="1400">
                  <c:v>4.8980182221718609</c:v>
                </c:pt>
                <c:pt idx="1401">
                  <c:v>4.9011688704180072</c:v>
                </c:pt>
                <c:pt idx="1402">
                  <c:v>4.9064201714290396</c:v>
                </c:pt>
                <c:pt idx="1403">
                  <c:v>4.9106214107952617</c:v>
                </c:pt>
                <c:pt idx="1404">
                  <c:v>4.9148228266730349</c:v>
                </c:pt>
                <c:pt idx="1405">
                  <c:v>4.9190244190771786</c:v>
                </c:pt>
                <c:pt idx="1406">
                  <c:v>4.9232261880225145</c:v>
                </c:pt>
                <c:pt idx="1407">
                  <c:v>4.9274281335239039</c:v>
                </c:pt>
                <c:pt idx="1408">
                  <c:v>4.9316302555961729</c:v>
                </c:pt>
                <c:pt idx="1409">
                  <c:v>4.9358325542541497</c:v>
                </c:pt>
                <c:pt idx="1410">
                  <c:v>4.9400350295126989</c:v>
                </c:pt>
                <c:pt idx="1411">
                  <c:v>4.9442376813866424</c:v>
                </c:pt>
                <c:pt idx="1412">
                  <c:v>4.947389786204905</c:v>
                </c:pt>
                <c:pt idx="1413">
                  <c:v>4.9515927471915298</c:v>
                </c:pt>
                <c:pt idx="1414">
                  <c:v>4.9568466968493929</c:v>
                </c:pt>
                <c:pt idx="1415">
                  <c:v>4.9610500553334447</c:v>
                </c:pt>
                <c:pt idx="1416">
                  <c:v>4.9652535905071478</c:v>
                </c:pt>
                <c:pt idx="1417">
                  <c:v>4.9694573023853472</c:v>
                </c:pt>
                <c:pt idx="1418">
                  <c:v>4.9736611909829227</c:v>
                </c:pt>
                <c:pt idx="1419">
                  <c:v>4.9778652563147219</c:v>
                </c:pt>
                <c:pt idx="1420">
                  <c:v>4.9820694983955924</c:v>
                </c:pt>
                <c:pt idx="1421">
                  <c:v>4.9862739172404211</c:v>
                </c:pt>
                <c:pt idx="1422">
                  <c:v>4.9904785128640601</c:v>
                </c:pt>
                <c:pt idx="1423">
                  <c:v>4.9946832852813658</c:v>
                </c:pt>
                <c:pt idx="1424">
                  <c:v>4.9978369806241414</c:v>
                </c:pt>
                <c:pt idx="1425">
                  <c:v>5.0020420624661703</c:v>
                </c:pt>
                <c:pt idx="1426">
                  <c:v>5.0072986634440566</c:v>
                </c:pt>
                <c:pt idx="1427">
                  <c:v>5.0115041431847827</c:v>
                </c:pt>
                <c:pt idx="1428">
                  <c:v>5.0157097997935329</c:v>
                </c:pt>
                <c:pt idx="1429">
                  <c:v>5.0199156332852093</c:v>
                </c:pt>
                <c:pt idx="1430">
                  <c:v>5.0241216436746789</c:v>
                </c:pt>
                <c:pt idx="1431">
                  <c:v>5.0283278309768118</c:v>
                </c:pt>
                <c:pt idx="1432">
                  <c:v>5.032534195206515</c:v>
                </c:pt>
                <c:pt idx="1433">
                  <c:v>5.0356890844964513</c:v>
                </c:pt>
                <c:pt idx="1434">
                  <c:v>5.0398957583851987</c:v>
                </c:pt>
                <c:pt idx="1435">
                  <c:v>5.0441026092424321</c:v>
                </c:pt>
                <c:pt idx="1436">
                  <c:v>5.0483096370830634</c:v>
                </c:pt>
                <c:pt idx="1437">
                  <c:v>5.0525168419219737</c:v>
                </c:pt>
                <c:pt idx="1438">
                  <c:v>5.0577760968971255</c:v>
                </c:pt>
                <c:pt idx="1439">
                  <c:v>5.0619837000366115</c:v>
                </c:pt>
                <c:pt idx="1440">
                  <c:v>5.0661914802227992</c:v>
                </c:pt>
                <c:pt idx="1441">
                  <c:v>5.070399437470579</c:v>
                </c:pt>
                <c:pt idx="1442">
                  <c:v>5.0746075717948393</c:v>
                </c:pt>
                <c:pt idx="1443">
                  <c:v>5.0788158832105097</c:v>
                </c:pt>
                <c:pt idx="1444">
                  <c:v>5.083024371732483</c:v>
                </c:pt>
                <c:pt idx="1445">
                  <c:v>5.0861808543589353</c:v>
                </c:pt>
                <c:pt idx="1446">
                  <c:v>5.0903896528527994</c:v>
                </c:pt>
                <c:pt idx="1447">
                  <c:v>5.0945986284939782</c:v>
                </c:pt>
                <c:pt idx="1448">
                  <c:v>5.0988077812973742</c:v>
                </c:pt>
                <c:pt idx="1449">
                  <c:v>5.1030171112778886</c:v>
                </c:pt>
                <c:pt idx="1450">
                  <c:v>5.1082790229316055</c:v>
                </c:pt>
                <c:pt idx="1451">
                  <c:v>5.112488751615218</c:v>
                </c:pt>
                <c:pt idx="1452">
                  <c:v>5.1166986575244469</c:v>
                </c:pt>
                <c:pt idx="1453">
                  <c:v>5.1209087406742038</c:v>
                </c:pt>
                <c:pt idx="1454">
                  <c:v>5.125119001079435</c:v>
                </c:pt>
                <c:pt idx="1455">
                  <c:v>5.1293294387550574</c:v>
                </c:pt>
                <c:pt idx="1456">
                  <c:v>5.1335400537159872</c:v>
                </c:pt>
                <c:pt idx="1457">
                  <c:v>5.1377508459771777</c:v>
                </c:pt>
                <c:pt idx="1458">
                  <c:v>5.1419618155535378</c:v>
                </c:pt>
                <c:pt idx="1459">
                  <c:v>5.1451201591078934</c:v>
                </c:pt>
                <c:pt idx="1460">
                  <c:v>5.1493314390217559</c:v>
                </c:pt>
                <c:pt idx="1461">
                  <c:v>5.1535428962918832</c:v>
                </c:pt>
                <c:pt idx="1462">
                  <c:v>5.1588074673095301</c:v>
                </c:pt>
                <c:pt idx="1463">
                  <c:v>5.1630193236858544</c:v>
                </c:pt>
                <c:pt idx="1464">
                  <c:v>5.1672313574669806</c:v>
                </c:pt>
                <c:pt idx="1465">
                  <c:v>5.1714435686678772</c:v>
                </c:pt>
                <c:pt idx="1466">
                  <c:v>5.175655957303479</c:v>
                </c:pt>
                <c:pt idx="1467">
                  <c:v>5.1798685233887252</c:v>
                </c:pt>
                <c:pt idx="1468">
                  <c:v>5.1840812669385894</c:v>
                </c:pt>
                <c:pt idx="1469">
                  <c:v>5.1882941879680118</c:v>
                </c:pt>
                <c:pt idx="1470">
                  <c:v>5.1925072864919368</c:v>
                </c:pt>
                <c:pt idx="1471">
                  <c:v>5.1967205625253436</c:v>
                </c:pt>
                <c:pt idx="1472">
                  <c:v>5.2009340160831679</c:v>
                </c:pt>
                <c:pt idx="1473">
                  <c:v>5.205147647180393</c:v>
                </c:pt>
                <c:pt idx="1474">
                  <c:v>5.209361455831969</c:v>
                </c:pt>
                <c:pt idx="1475">
                  <c:v>5.2135754420528508</c:v>
                </c:pt>
                <c:pt idx="1476">
                  <c:v>5.2177896058580249</c:v>
                </c:pt>
                <c:pt idx="1477">
                  <c:v>5.2220039472624507</c:v>
                </c:pt>
                <c:pt idx="1478">
                  <c:v>5.2262184662810842</c:v>
                </c:pt>
                <c:pt idx="1479">
                  <c:v>5.2304331629289207</c:v>
                </c:pt>
                <c:pt idx="1480">
                  <c:v>5.2346480372209232</c:v>
                </c:pt>
                <c:pt idx="1481">
                  <c:v>5.2388630891720549</c:v>
                </c:pt>
                <c:pt idx="1482">
                  <c:v>5.2430783187973171</c:v>
                </c:pt>
                <c:pt idx="1483">
                  <c:v>5.2472937261116774</c:v>
                </c:pt>
                <c:pt idx="1484">
                  <c:v>5.2504553982149247</c:v>
                </c:pt>
                <c:pt idx="1485">
                  <c:v>5.2557250738676071</c:v>
                </c:pt>
                <c:pt idx="1486">
                  <c:v>5.2599410143391445</c:v>
                </c:pt>
                <c:pt idx="1487">
                  <c:v>5.2641571325597285</c:v>
                </c:pt>
                <c:pt idx="1488">
                  <c:v>5.2683734285443355</c:v>
                </c:pt>
                <c:pt idx="1489">
                  <c:v>5.2725899023079439</c:v>
                </c:pt>
                <c:pt idx="1490">
                  <c:v>5.2768065538655717</c:v>
                </c:pt>
                <c:pt idx="1491">
                  <c:v>5.2810233832322009</c:v>
                </c:pt>
                <c:pt idx="1492">
                  <c:v>5.2852403904228158</c:v>
                </c:pt>
                <c:pt idx="1493">
                  <c:v>5.2894575754524382</c:v>
                </c:pt>
                <c:pt idx="1494">
                  <c:v>5.2936749383360562</c:v>
                </c:pt>
                <c:pt idx="1495">
                  <c:v>5.2978924790886612</c:v>
                </c:pt>
                <c:pt idx="1496">
                  <c:v>5.3021101977252805</c:v>
                </c:pt>
                <c:pt idx="1497">
                  <c:v>5.3063280942608966</c:v>
                </c:pt>
                <c:pt idx="1498">
                  <c:v>5.3105461687105402</c:v>
                </c:pt>
                <c:pt idx="1499">
                  <c:v>5.31476442108921</c:v>
                </c:pt>
                <c:pt idx="1500">
                  <c:v>5.3189828514119046</c:v>
                </c:pt>
                <c:pt idx="1501">
                  <c:v>5.3232014596936628</c:v>
                </c:pt>
                <c:pt idx="1502">
                  <c:v>5.3274202459494875</c:v>
                </c:pt>
                <c:pt idx="1503">
                  <c:v>5.3316392101943837</c:v>
                </c:pt>
                <c:pt idx="1504">
                  <c:v>5.3358583524433945</c:v>
                </c:pt>
                <c:pt idx="1505">
                  <c:v>5.34007767271153</c:v>
                </c:pt>
                <c:pt idx="1506">
                  <c:v>5.3442971710138005</c:v>
                </c:pt>
                <c:pt idx="1507">
                  <c:v>5.3485168473652545</c:v>
                </c:pt>
                <c:pt idx="1508">
                  <c:v>5.3527367017808958</c:v>
                </c:pt>
                <c:pt idx="1509">
                  <c:v>5.3569567342757765</c:v>
                </c:pt>
                <c:pt idx="1510">
                  <c:v>5.362232025341183</c:v>
                </c:pt>
                <c:pt idx="1511">
                  <c:v>5.3664524585692854</c:v>
                </c:pt>
                <c:pt idx="1512">
                  <c:v>5.3706730699254592</c:v>
                </c:pt>
                <c:pt idx="1513">
                  <c:v>5.3748938594247653</c:v>
                </c:pt>
                <c:pt idx="1514">
                  <c:v>5.3791148270822315</c:v>
                </c:pt>
                <c:pt idx="1515">
                  <c:v>5.3822806697506653</c:v>
                </c:pt>
                <c:pt idx="1516">
                  <c:v>5.3865019492211044</c:v>
                </c:pt>
                <c:pt idx="1517">
                  <c:v>5.3907234068910572</c:v>
                </c:pt>
                <c:pt idx="1518">
                  <c:v>5.3949450427755927</c:v>
                </c:pt>
                <c:pt idx="1519">
                  <c:v>5.3991668568897495</c:v>
                </c:pt>
                <c:pt idx="1520">
                  <c:v>5.4023333344476008</c:v>
                </c:pt>
                <c:pt idx="1521">
                  <c:v>5.4076110198671081</c:v>
                </c:pt>
                <c:pt idx="1522">
                  <c:v>5.4118333687604174</c:v>
                </c:pt>
                <c:pt idx="1523">
                  <c:v>5.4160558959435674</c:v>
                </c:pt>
                <c:pt idx="1524">
                  <c:v>5.4202786014316047</c:v>
                </c:pt>
                <c:pt idx="1525">
                  <c:v>5.4245014852395776</c:v>
                </c:pt>
                <c:pt idx="1526">
                  <c:v>5.4287245473825685</c:v>
                </c:pt>
                <c:pt idx="1527">
                  <c:v>5.43294778787563</c:v>
                </c:pt>
                <c:pt idx="1528">
                  <c:v>5.437171206733816</c:v>
                </c:pt>
                <c:pt idx="1529">
                  <c:v>5.4413948039722149</c:v>
                </c:pt>
                <c:pt idx="1530">
                  <c:v>5.4456185796058856</c:v>
                </c:pt>
                <c:pt idx="1531">
                  <c:v>5.4498425336498864</c:v>
                </c:pt>
                <c:pt idx="1532">
                  <c:v>5.4530106162737439</c:v>
                </c:pt>
                <c:pt idx="1533">
                  <c:v>5.4582909770292281</c:v>
                </c:pt>
                <c:pt idx="1534">
                  <c:v>5.4625154663946969</c:v>
                </c:pt>
                <c:pt idx="1535">
                  <c:v>5.4667401342308208</c:v>
                </c:pt>
                <c:pt idx="1536">
                  <c:v>5.4709649805526572</c:v>
                </c:pt>
                <c:pt idx="1537">
                  <c:v>5.4751900053753104</c:v>
                </c:pt>
                <c:pt idx="1538">
                  <c:v>5.4794152087138537</c:v>
                </c:pt>
                <c:pt idx="1539">
                  <c:v>5.4836405905833612</c:v>
                </c:pt>
                <c:pt idx="1540">
                  <c:v>5.4878661509989453</c:v>
                </c:pt>
                <c:pt idx="1541">
                  <c:v>5.492091889975681</c:v>
                </c:pt>
                <c:pt idx="1542">
                  <c:v>5.4963178075286505</c:v>
                </c:pt>
                <c:pt idx="1543">
                  <c:v>5.499487362893122</c:v>
                </c:pt>
                <c:pt idx="1544">
                  <c:v>5.5037135929908523</c:v>
                </c:pt>
                <c:pt idx="1545">
                  <c:v>5.5089966317960011</c:v>
                </c:pt>
                <c:pt idx="1546">
                  <c:v>5.5132232638049183</c:v>
                </c:pt>
                <c:pt idx="1547">
                  <c:v>5.5174500744655566</c:v>
                </c:pt>
                <c:pt idx="1548">
                  <c:v>5.5216770637930424</c:v>
                </c:pt>
                <c:pt idx="1549">
                  <c:v>5.5259042318024685</c:v>
                </c:pt>
                <c:pt idx="1550">
                  <c:v>5.5301315785089313</c:v>
                </c:pt>
                <c:pt idx="1551">
                  <c:v>5.5343591039275619</c:v>
                </c:pt>
                <c:pt idx="1552">
                  <c:v>5.5385868080734593</c:v>
                </c:pt>
                <c:pt idx="1553">
                  <c:v>5.5428146909617251</c:v>
                </c:pt>
                <c:pt idx="1554">
                  <c:v>5.5470427526074984</c:v>
                </c:pt>
                <c:pt idx="1555">
                  <c:v>5.5512709930258826</c:v>
                </c:pt>
                <c:pt idx="1556">
                  <c:v>5.5554994122319856</c:v>
                </c:pt>
                <c:pt idx="1557">
                  <c:v>5.5597280102409492</c:v>
                </c:pt>
                <c:pt idx="1558">
                  <c:v>5.5650140092166964</c:v>
                </c:pt>
                <c:pt idx="1559">
                  <c:v>5.5692430095873684</c:v>
                </c:pt>
                <c:pt idx="1560">
                  <c:v>5.573472188810034</c:v>
                </c:pt>
                <c:pt idx="1561">
                  <c:v>5.5777015468998448</c:v>
                </c:pt>
                <c:pt idx="1562">
                  <c:v>5.5819310838719067</c:v>
                </c:pt>
                <c:pt idx="1563">
                  <c:v>5.585103354001558</c:v>
                </c:pt>
                <c:pt idx="1564">
                  <c:v>5.5893332040539967</c:v>
                </c:pt>
                <c:pt idx="1565">
                  <c:v>5.5935632330303307</c:v>
                </c:pt>
                <c:pt idx="1566">
                  <c:v>5.5977934409456847</c:v>
                </c:pt>
                <c:pt idx="1567">
                  <c:v>5.602023827815187</c:v>
                </c:pt>
                <c:pt idx="1568">
                  <c:v>5.6062543936540035</c:v>
                </c:pt>
                <c:pt idx="1569">
                  <c:v>5.610485138477264</c:v>
                </c:pt>
                <c:pt idx="1570">
                  <c:v>5.6157738212262842</c:v>
                </c:pt>
                <c:pt idx="1571">
                  <c:v>5.6200049688199138</c:v>
                </c:pt>
                <c:pt idx="1572">
                  <c:v>5.62423629544723</c:v>
                </c:pt>
                <c:pt idx="1573">
                  <c:v>5.628467801123362</c:v>
                </c:pt>
                <c:pt idx="1574">
                  <c:v>5.6326994858634842</c:v>
                </c:pt>
                <c:pt idx="1575">
                  <c:v>5.6358733669384238</c:v>
                </c:pt>
                <c:pt idx="1576">
                  <c:v>5.6401053650769803</c:v>
                </c:pt>
                <c:pt idx="1577">
                  <c:v>5.6443375423211988</c:v>
                </c:pt>
                <c:pt idx="1578">
                  <c:v>5.6485698986862296</c:v>
                </c:pt>
                <c:pt idx="1579">
                  <c:v>5.6528024341872571</c:v>
                </c:pt>
                <c:pt idx="1580">
                  <c:v>5.6570351488394355</c:v>
                </c:pt>
                <c:pt idx="1581">
                  <c:v>5.6612680426579178</c:v>
                </c:pt>
                <c:pt idx="1582">
                  <c:v>5.6665594119067721</c:v>
                </c:pt>
                <c:pt idx="1583">
                  <c:v>5.6707927089049424</c:v>
                </c:pt>
                <c:pt idx="1584">
                  <c:v>5.6750261851187345</c:v>
                </c:pt>
                <c:pt idx="1585">
                  <c:v>5.6792598405633115</c:v>
                </c:pt>
                <c:pt idx="1586">
                  <c:v>5.6834936752538727</c:v>
                </c:pt>
                <c:pt idx="1587">
                  <c:v>5.6877276892055741</c:v>
                </c:pt>
                <c:pt idx="1588">
                  <c:v>5.690903317318627</c:v>
                </c:pt>
                <c:pt idx="1589">
                  <c:v>5.6951376450138724</c:v>
                </c:pt>
                <c:pt idx="1590">
                  <c:v>5.6993721520120317</c:v>
                </c:pt>
                <c:pt idx="1591">
                  <c:v>5.7036068383282803</c:v>
                </c:pt>
                <c:pt idx="1592">
                  <c:v>5.7078417039777927</c:v>
                </c:pt>
                <c:pt idx="1593">
                  <c:v>5.7131355382502536</c:v>
                </c:pt>
                <c:pt idx="1594">
                  <c:v>5.7173708074551888</c:v>
                </c:pt>
                <c:pt idx="1595">
                  <c:v>5.721606256042775</c:v>
                </c:pt>
                <c:pt idx="1596">
                  <c:v>5.7258418840281946</c:v>
                </c:pt>
                <c:pt idx="1597">
                  <c:v>5.7300776914266693</c:v>
                </c:pt>
                <c:pt idx="1598">
                  <c:v>5.7343136782533879</c:v>
                </c:pt>
                <c:pt idx="1599">
                  <c:v>5.7385498445235408</c:v>
                </c:pt>
                <c:pt idx="1600">
                  <c:v>5.7427861902523532</c:v>
                </c:pt>
                <c:pt idx="1601">
                  <c:v>5.7459635673278422</c:v>
                </c:pt>
                <c:pt idx="1602">
                  <c:v>5.7502002271458803</c:v>
                </c:pt>
                <c:pt idx="1603">
                  <c:v>5.7544370664643756</c:v>
                </c:pt>
                <c:pt idx="1604">
                  <c:v>5.7586740852985621</c:v>
                </c:pt>
                <c:pt idx="1605">
                  <c:v>5.7639706113083911</c:v>
                </c:pt>
                <c:pt idx="1606">
                  <c:v>5.7682080341084827</c:v>
                </c:pt>
                <c:pt idx="1607">
                  <c:v>5.7724456364736909</c:v>
                </c:pt>
                <c:pt idx="1608">
                  <c:v>5.7766834184192595</c:v>
                </c:pt>
                <c:pt idx="1609">
                  <c:v>5.7809213799603976</c:v>
                </c:pt>
                <c:pt idx="1610">
                  <c:v>5.7851595211123152</c:v>
                </c:pt>
                <c:pt idx="1611">
                  <c:v>5.7893978418902616</c:v>
                </c:pt>
                <c:pt idx="1612">
                  <c:v>5.7936363423094406</c:v>
                </c:pt>
                <c:pt idx="1613">
                  <c:v>5.7968153355225667</c:v>
                </c:pt>
                <c:pt idx="1614">
                  <c:v>5.8010541503505682</c:v>
                </c:pt>
                <c:pt idx="1615">
                  <c:v>5.80529314486171</c:v>
                </c:pt>
                <c:pt idx="1616">
                  <c:v>5.809532319071212</c:v>
                </c:pt>
                <c:pt idx="1617">
                  <c:v>5.8148315395571188</c:v>
                </c:pt>
                <c:pt idx="1618">
                  <c:v>5.8190711181436354</c:v>
                </c:pt>
                <c:pt idx="1619">
                  <c:v>5.8233108764780495</c:v>
                </c:pt>
                <c:pt idx="1620">
                  <c:v>5.8275508145755923</c:v>
                </c:pt>
                <c:pt idx="1621">
                  <c:v>5.8317909324514972</c:v>
                </c:pt>
                <c:pt idx="1622">
                  <c:v>5.8360312301210335</c:v>
                </c:pt>
                <c:pt idx="1623">
                  <c:v>5.8402717075994248</c:v>
                </c:pt>
                <c:pt idx="1624">
                  <c:v>5.8445123649019468</c:v>
                </c:pt>
                <c:pt idx="1625">
                  <c:v>5.8476929758975835</c:v>
                </c:pt>
                <c:pt idx="1626">
                  <c:v>5.8519339479290133</c:v>
                </c:pt>
                <c:pt idx="1627">
                  <c:v>5.8561750998265083</c:v>
                </c:pt>
                <c:pt idx="1628">
                  <c:v>5.8604164316053149</c:v>
                </c:pt>
                <c:pt idx="1629">
                  <c:v>5.8657183493101899</c:v>
                </c:pt>
                <c:pt idx="1630">
                  <c:v>5.8699600858777812</c:v>
                </c:pt>
                <c:pt idx="1631">
                  <c:v>5.8742020023762951</c:v>
                </c:pt>
                <c:pt idx="1632">
                  <c:v>5.8784440988209861</c:v>
                </c:pt>
                <c:pt idx="1633">
                  <c:v>5.882686375227145</c:v>
                </c:pt>
                <c:pt idx="1634">
                  <c:v>5.8869288316100201</c:v>
                </c:pt>
                <c:pt idx="1635">
                  <c:v>5.8911714679849032</c:v>
                </c:pt>
                <c:pt idx="1636">
                  <c:v>5.8954142843670576</c:v>
                </c:pt>
                <c:pt idx="1637">
                  <c:v>5.8985965147926294</c:v>
                </c:pt>
                <c:pt idx="1638">
                  <c:v>5.9028396462242654</c:v>
                </c:pt>
                <c:pt idx="1639">
                  <c:v>5.9070829577051747</c:v>
                </c:pt>
                <c:pt idx="1640">
                  <c:v>5.9113264492506579</c:v>
                </c:pt>
                <c:pt idx="1641">
                  <c:v>5.9166310669215836</c:v>
                </c:pt>
                <c:pt idx="1642">
                  <c:v>5.9208749636682168</c:v>
                </c:pt>
                <c:pt idx="1643">
                  <c:v>5.9251190405290783</c:v>
                </c:pt>
                <c:pt idx="1644">
                  <c:v>5.9293632975194797</c:v>
                </c:pt>
                <c:pt idx="1645">
                  <c:v>5.9336077346547018</c:v>
                </c:pt>
                <c:pt idx="1646">
                  <c:v>5.937852351950025</c:v>
                </c:pt>
                <c:pt idx="1647">
                  <c:v>5.9420971494207668</c:v>
                </c:pt>
                <c:pt idx="1648">
                  <c:v>5.9452808657731318</c:v>
                </c:pt>
                <c:pt idx="1649">
                  <c:v>5.949525978587646</c:v>
                </c:pt>
                <c:pt idx="1650">
                  <c:v>5.9537712716196278</c:v>
                </c:pt>
                <c:pt idx="1651">
                  <c:v>5.9580167448844019</c:v>
                </c:pt>
                <c:pt idx="1652">
                  <c:v>5.96226239839726</c:v>
                </c:pt>
                <c:pt idx="1653">
                  <c:v>5.9675697187855157</c:v>
                </c:pt>
                <c:pt idx="1654">
                  <c:v>5.9718157779125196</c:v>
                </c:pt>
                <c:pt idx="1655">
                  <c:v>5.9760620173373722</c:v>
                </c:pt>
                <c:pt idx="1656">
                  <c:v>5.9803084370753723</c:v>
                </c:pt>
                <c:pt idx="1657">
                  <c:v>5.9845550371418259</c:v>
                </c:pt>
                <c:pt idx="1658">
                  <c:v>5.9888018175520701</c:v>
                </c:pt>
                <c:pt idx="1659">
                  <c:v>5.9919870212195674</c:v>
                </c:pt>
                <c:pt idx="1660">
                  <c:v>5.9962341172682878</c:v>
                </c:pt>
                <c:pt idx="1661">
                  <c:v>6.0004813937029056</c:v>
                </c:pt>
                <c:pt idx="1662">
                  <c:v>6.0047288505387684</c:v>
                </c:pt>
                <c:pt idx="1663">
                  <c:v>6.0089764877911902</c:v>
                </c:pt>
                <c:pt idx="1664">
                  <c:v>6.0132243054754859</c:v>
                </c:pt>
                <c:pt idx="1665">
                  <c:v>6.0185343313365589</c:v>
                </c:pt>
                <c:pt idx="1666">
                  <c:v>6.0227825550486624</c:v>
                </c:pt>
                <c:pt idx="1667">
                  <c:v>6.0270309592424809</c:v>
                </c:pt>
                <c:pt idx="1668">
                  <c:v>6.031279543933338</c:v>
                </c:pt>
                <c:pt idx="1669">
                  <c:v>6.0355283091365939</c:v>
                </c:pt>
                <c:pt idx="1670">
                  <c:v>6.0397772548675777</c:v>
                </c:pt>
                <c:pt idx="1671">
                  <c:v>6.0429640826463604</c:v>
                </c:pt>
                <c:pt idx="1672">
                  <c:v>6.0472133443377736</c:v>
                </c:pt>
                <c:pt idx="1673">
                  <c:v>6.05146278659912</c:v>
                </c:pt>
                <c:pt idx="1674">
                  <c:v>6.0557124094457366</c:v>
                </c:pt>
                <c:pt idx="1675">
                  <c:v>6.0599622128929598</c:v>
                </c:pt>
                <c:pt idx="1676">
                  <c:v>6.0642121969561629</c:v>
                </c:pt>
                <c:pt idx="1677">
                  <c:v>6.0695249310497585</c:v>
                </c:pt>
                <c:pt idx="1678">
                  <c:v>6.0737753215550301</c:v>
                </c:pt>
                <c:pt idx="1679">
                  <c:v>6.0780258927261634</c:v>
                </c:pt>
                <c:pt idx="1680">
                  <c:v>6.0822766445785419</c:v>
                </c:pt>
                <c:pt idx="1681">
                  <c:v>6.086527577127514</c:v>
                </c:pt>
                <c:pt idx="1682">
                  <c:v>6.0897158951306185</c:v>
                </c:pt>
                <c:pt idx="1683">
                  <c:v>6.093967143935588</c:v>
                </c:pt>
                <c:pt idx="1684">
                  <c:v>6.0982185734794161</c:v>
                </c:pt>
                <c:pt idx="1685">
                  <c:v>6.1024701837774611</c:v>
                </c:pt>
                <c:pt idx="1686">
                  <c:v>6.1067219748450805</c:v>
                </c:pt>
                <c:pt idx="1687">
                  <c:v>6.1109739466976727</c:v>
                </c:pt>
                <c:pt idx="1688">
                  <c:v>6.1152260993505969</c:v>
                </c:pt>
                <c:pt idx="1689">
                  <c:v>6.120541544440643</c:v>
                </c:pt>
                <c:pt idx="1690">
                  <c:v>6.1247941039505305</c:v>
                </c:pt>
                <c:pt idx="1691">
                  <c:v>6.1290468443107455</c:v>
                </c:pt>
                <c:pt idx="1692">
                  <c:v>6.1332997655366563</c:v>
                </c:pt>
                <c:pt idx="1693">
                  <c:v>6.1375528676436391</c:v>
                </c:pt>
                <c:pt idx="1694">
                  <c:v>6.1407428129363577</c:v>
                </c:pt>
                <c:pt idx="1695">
                  <c:v>6.1449962316222591</c:v>
                </c:pt>
                <c:pt idx="1696">
                  <c:v>6.1492498312315735</c:v>
                </c:pt>
                <c:pt idx="1697">
                  <c:v>6.1535036117796693</c:v>
                </c:pt>
                <c:pt idx="1698">
                  <c:v>6.1577575732819634</c:v>
                </c:pt>
                <c:pt idx="1699">
                  <c:v>6.1620117157538399</c:v>
                </c:pt>
                <c:pt idx="1700">
                  <c:v>6.1662660392106865</c:v>
                </c:pt>
                <c:pt idx="1701">
                  <c:v>6.1715841980653448</c:v>
                </c:pt>
                <c:pt idx="1702">
                  <c:v>6.17583892879472</c:v>
                </c:pt>
                <c:pt idx="1703">
                  <c:v>6.1800938405591328</c:v>
                </c:pt>
                <c:pt idx="1704">
                  <c:v>6.1843489333739798</c:v>
                </c:pt>
                <c:pt idx="1705">
                  <c:v>6.1875403718087529</c:v>
                </c:pt>
                <c:pt idx="1706">
                  <c:v>6.1875403718087529</c:v>
                </c:pt>
                <c:pt idx="1707">
                  <c:v>6.199243184220701</c:v>
                </c:pt>
                <c:pt idx="1708">
                  <c:v>6.2088192313421739</c:v>
                </c:pt>
                <c:pt idx="1709">
                  <c:v>6.2205245343898676</c:v>
                </c:pt>
                <c:pt idx="1710">
                  <c:v>6.2311669080749352</c:v>
                </c:pt>
                <c:pt idx="1711">
                  <c:v>6.241810414481729</c:v>
                </c:pt>
                <c:pt idx="1712">
                  <c:v>6.252455053851409</c:v>
                </c:pt>
                <c:pt idx="1713">
                  <c:v>6.2641654660180635</c:v>
                </c:pt>
                <c:pt idx="1714">
                  <c:v>6.2748124853950493</c:v>
                </c:pt>
                <c:pt idx="1715">
                  <c:v>6.2843957721502992</c:v>
                </c:pt>
                <c:pt idx="1716">
                  <c:v>6.2950449457844879</c:v>
                </c:pt>
                <c:pt idx="1717">
                  <c:v>6.305695253588449</c:v>
                </c:pt>
                <c:pt idx="1718">
                  <c:v>6.3174119024272652</c:v>
                </c:pt>
                <c:pt idx="1719">
                  <c:v>6.3280645927742825</c:v>
                </c:pt>
                <c:pt idx="1720">
                  <c:v>6.337652984435457</c:v>
                </c:pt>
                <c:pt idx="1721">
                  <c:v>6.3483078313353865</c:v>
                </c:pt>
                <c:pt idx="1722">
                  <c:v>6.3589638136139142</c:v>
                </c:pt>
                <c:pt idx="1723">
                  <c:v>6.3706867057714094</c:v>
                </c:pt>
                <c:pt idx="1724">
                  <c:v>6.3802791852748442</c:v>
                </c:pt>
                <c:pt idx="1725">
                  <c:v>6.39093857514146</c:v>
                </c:pt>
                <c:pt idx="1726">
                  <c:v>6.4015991013551279</c:v>
                </c:pt>
                <c:pt idx="1727">
                  <c:v>6.4122607641581553</c:v>
                </c:pt>
                <c:pt idx="1728">
                  <c:v>6.4239899062914914</c:v>
                </c:pt>
                <c:pt idx="1729">
                  <c:v>6.4335875005019023</c:v>
                </c:pt>
                <c:pt idx="1730">
                  <c:v>6.4442525745276242</c:v>
                </c:pt>
                <c:pt idx="1731">
                  <c:v>6.4549187861127209</c:v>
                </c:pt>
                <c:pt idx="1732">
                  <c:v>6.4655861354998612</c:v>
                </c:pt>
                <c:pt idx="1733">
                  <c:v>6.4762546229318314</c:v>
                </c:pt>
                <c:pt idx="1734">
                  <c:v>6.4869242486514835</c:v>
                </c:pt>
                <c:pt idx="1735">
                  <c:v>6.4975950129017424</c:v>
                </c:pt>
                <c:pt idx="1736">
                  <c:v>6.5082669159256143</c:v>
                </c:pt>
                <c:pt idx="1737">
                  <c:v>6.5200073248255288</c:v>
                </c:pt>
                <c:pt idx="1738">
                  <c:v>6.5296141392666138</c:v>
                </c:pt>
                <c:pt idx="1739">
                  <c:v>6.5402894600701407</c:v>
                </c:pt>
                <c:pt idx="1740">
                  <c:v>6.550965920620083</c:v>
                </c:pt>
                <c:pt idx="1741">
                  <c:v>6.5616435211598354</c:v>
                </c:pt>
                <c:pt idx="1742">
                  <c:v>6.5733901987323886</c:v>
                </c:pt>
                <c:pt idx="1743">
                  <c:v>6.5830021431827532</c:v>
                </c:pt>
                <c:pt idx="1744">
                  <c:v>6.5936831651530889</c:v>
                </c:pt>
                <c:pt idx="1745">
                  <c:v>6.604365328087594</c:v>
                </c:pt>
                <c:pt idx="1746">
                  <c:v>6.6139802504545067</c:v>
                </c:pt>
                <c:pt idx="1747">
                  <c:v>6.6257330778243375</c:v>
                </c:pt>
                <c:pt idx="1748">
                  <c:v>6.6364186651143813</c:v>
                </c:pt>
                <c:pt idx="1749">
                  <c:v>6.6471053943442051</c:v>
                </c:pt>
                <c:pt idx="1750">
                  <c:v>6.6577932657579098</c:v>
                </c:pt>
                <c:pt idx="1751">
                  <c:v>6.6684822795996688</c:v>
                </c:pt>
                <c:pt idx="1752">
                  <c:v>6.6802415146215379</c:v>
                </c:pt>
                <c:pt idx="1753">
                  <c:v>6.6898637355444652</c:v>
                </c:pt>
                <c:pt idx="1754">
                  <c:v>6.7005561781362353</c:v>
                </c:pt>
                <c:pt idx="1755">
                  <c:v>6.7112497641335489</c:v>
                </c:pt>
                <c:pt idx="1756">
                  <c:v>6.7230140296558885</c:v>
                </c:pt>
                <c:pt idx="1757">
                  <c:v>6.7337100176010107</c:v>
                </c:pt>
                <c:pt idx="1758">
                  <c:v>6.7444071497101064</c:v>
                </c:pt>
                <c:pt idx="1759">
                  <c:v>6.7551054262279626</c:v>
                </c:pt>
                <c:pt idx="1760">
                  <c:v>6.7647348537659289</c:v>
                </c:pt>
                <c:pt idx="1761">
                  <c:v>6.7765054134696383</c:v>
                </c:pt>
                <c:pt idx="1762">
                  <c:v>6.7872071246834711</c:v>
                </c:pt>
                <c:pt idx="1763">
                  <c:v>6.7979099812861117</c:v>
                </c:pt>
                <c:pt idx="1764">
                  <c:v>6.8075435317385828</c:v>
                </c:pt>
                <c:pt idx="1765">
                  <c:v>6.8182485652555593</c:v>
                </c:pt>
                <c:pt idx="1766">
                  <c:v>6.8300254258793132</c:v>
                </c:pt>
                <c:pt idx="1767">
                  <c:v>6.8407328664900149</c:v>
                </c:pt>
                <c:pt idx="1768">
                  <c:v>6.8514414537163368</c:v>
                </c:pt>
                <c:pt idx="1769">
                  <c:v>6.8621511878038746</c:v>
                </c:pt>
                <c:pt idx="1770">
                  <c:v>6.8717909292520556</c:v>
                </c:pt>
                <c:pt idx="1771">
                  <c:v>6.8835740975454058</c:v>
                </c:pt>
                <c:pt idx="1772">
                  <c:v>6.8942872736909795</c:v>
                </c:pt>
                <c:pt idx="1773">
                  <c:v>6.9050015976809567</c:v>
                </c:pt>
                <c:pt idx="1774">
                  <c:v>6.9146454708822178</c:v>
                </c:pt>
                <c:pt idx="1775">
                  <c:v>6.9264336901781745</c:v>
                </c:pt>
                <c:pt idx="1776">
                  <c:v>6.93715145917764</c:v>
                </c:pt>
                <c:pt idx="1777">
                  <c:v>6.9478703770059589</c:v>
                </c:pt>
                <c:pt idx="1778">
                  <c:v>6.9585904439094541</c:v>
                </c:pt>
                <c:pt idx="1779">
                  <c:v>6.9682394867854853</c:v>
                </c:pt>
                <c:pt idx="1780">
                  <c:v>6.980034025927548</c:v>
                </c:pt>
                <c:pt idx="1781">
                  <c:v>6.9907575415351753</c:v>
                </c:pt>
                <c:pt idx="1782">
                  <c:v>7.000409688877328</c:v>
                </c:pt>
                <c:pt idx="1783">
                  <c:v>7.0111353898121651</c:v>
                </c:pt>
                <c:pt idx="1784">
                  <c:v>7.021862241277022</c:v>
                </c:pt>
                <c:pt idx="1785">
                  <c:v>7.0336631070451352</c:v>
                </c:pt>
                <c:pt idx="1786">
                  <c:v>7.0443923754266171</c:v>
                </c:pt>
                <c:pt idx="1787">
                  <c:v>7.0540497013205874</c:v>
                </c:pt>
                <c:pt idx="1788">
                  <c:v>7.0647811573748411</c:v>
                </c:pt>
                <c:pt idx="1789">
                  <c:v>7.0755137651941888</c:v>
                </c:pt>
                <c:pt idx="1790">
                  <c:v>7.0873209643792592</c:v>
                </c:pt>
                <c:pt idx="1791">
                  <c:v>7.0980559917102131</c:v>
                </c:pt>
                <c:pt idx="1792">
                  <c:v>7.1087921715730085</c:v>
                </c:pt>
                <c:pt idx="1793">
                  <c:v>7.1184557190688151</c:v>
                </c:pt>
                <c:pt idx="1794">
                  <c:v>7.1302679898842216</c:v>
                </c:pt>
                <c:pt idx="1795">
                  <c:v>7.1410076288278823</c:v>
                </c:pt>
                <c:pt idx="1796">
                  <c:v>7.151748421293874</c:v>
                </c:pt>
                <c:pt idx="1797">
                  <c:v>7.1624903675300198</c:v>
                </c:pt>
                <c:pt idx="1798">
                  <c:v>7.1721591058209242</c:v>
                </c:pt>
                <c:pt idx="1799">
                  <c:v>7.1839777223044674</c:v>
                </c:pt>
                <c:pt idx="1800">
                  <c:v>7.1947231313388</c:v>
                </c:pt>
                <c:pt idx="1801">
                  <c:v>7.2054696951353705</c:v>
                </c:pt>
                <c:pt idx="1802">
                  <c:v>7.2162174139423998</c:v>
                </c:pt>
                <c:pt idx="1803">
                  <c:v>7.2269662880081906</c:v>
                </c:pt>
                <c:pt idx="1804">
                  <c:v>7.2377163175811239</c:v>
                </c:pt>
                <c:pt idx="1805">
                  <c:v>7.2484675029096595</c:v>
                </c:pt>
                <c:pt idx="1806">
                  <c:v>7.2592198442423399</c:v>
                </c:pt>
                <c:pt idx="1807">
                  <c:v>7.2699733418277885</c:v>
                </c:pt>
                <c:pt idx="1808">
                  <c:v>7.2796524784563621</c:v>
                </c:pt>
                <c:pt idx="1809">
                  <c:v>7.2914838067518719</c:v>
                </c:pt>
                <c:pt idx="1810">
                  <c:v>7.3022407745881646</c:v>
                </c:pt>
                <c:pt idx="1811">
                  <c:v>7.3129988996725013</c:v>
                </c:pt>
                <c:pt idx="1812">
                  <c:v>7.3226822019013138</c:v>
                </c:pt>
                <c:pt idx="1813">
                  <c:v>7.3345186225815162</c:v>
                </c:pt>
                <c:pt idx="1814">
                  <c:v>7.3452802209044838</c:v>
                </c:pt>
                <c:pt idx="1815">
                  <c:v>7.3560429774720815</c:v>
                </c:pt>
                <c:pt idx="1816">
                  <c:v>7.3668068925336545</c:v>
                </c:pt>
                <c:pt idx="1817">
                  <c:v>7.3764954068075745</c:v>
                </c:pt>
                <c:pt idx="1818">
                  <c:v>7.3883381991365269</c:v>
                </c:pt>
                <c:pt idx="1819">
                  <c:v>7.3991055911769035</c:v>
                </c:pt>
                <c:pt idx="1820">
                  <c:v>7.4087972353719183</c:v>
                </c:pt>
                <c:pt idx="1821">
                  <c:v>7.4195668306609353</c:v>
                </c:pt>
                <c:pt idx="1822">
                  <c:v>7.4303375859167051</c:v>
                </c:pt>
                <c:pt idx="1823">
                  <c:v>7.4421867567579163</c:v>
                </c:pt>
                <c:pt idx="1824">
                  <c:v>7.452959948757389</c:v>
                </c:pt>
                <c:pt idx="1825">
                  <c:v>7.4626568139839522</c:v>
                </c:pt>
                <c:pt idx="1826">
                  <c:v>7.4734322116065481</c:v>
                </c:pt>
                <c:pt idx="1827">
                  <c:v>7.4842087704462115</c:v>
                </c:pt>
                <c:pt idx="1828">
                  <c:v>7.4960643266742881</c:v>
                </c:pt>
                <c:pt idx="1829">
                  <c:v>7.505765372778038</c:v>
                </c:pt>
                <c:pt idx="1830">
                  <c:v>7.5165454167710557</c:v>
                </c:pt>
                <c:pt idx="1831">
                  <c:v>7.527326622982847</c:v>
                </c:pt>
                <c:pt idx="1832">
                  <c:v>7.5381089916640542</c:v>
                </c:pt>
                <c:pt idx="1833">
                  <c:v>7.5499709401647488</c:v>
                </c:pt>
                <c:pt idx="1834">
                  <c:v>7.56075575084785</c:v>
                </c:pt>
                <c:pt idx="1835">
                  <c:v>7.5715417247778207</c:v>
                </c:pt>
                <c:pt idx="1836">
                  <c:v>7.5812500960982909</c:v>
                </c:pt>
                <c:pt idx="1837">
                  <c:v>7.5931171633823009</c:v>
                </c:pt>
                <c:pt idx="1838">
                  <c:v>7.60390662855899</c:v>
                </c:pt>
                <c:pt idx="1839">
                  <c:v>7.6146972579868732</c:v>
                </c:pt>
                <c:pt idx="1840">
                  <c:v>7.6244098201144288</c:v>
                </c:pt>
                <c:pt idx="1841">
                  <c:v>7.6352026623119658</c:v>
                </c:pt>
                <c:pt idx="1842">
                  <c:v>7.6470761342910354</c:v>
                </c:pt>
                <c:pt idx="1843">
                  <c:v>7.6578714232374248</c:v>
                </c:pt>
                <c:pt idx="1844">
                  <c:v>7.6686678776922728</c:v>
                </c:pt>
                <c:pt idx="1845">
                  <c:v>7.6794654979072687</c:v>
                </c:pt>
                <c:pt idx="1846">
                  <c:v>7.6891843530337898</c:v>
                </c:pt>
                <c:pt idx="1847">
                  <c:v>7.7010642366248963</c:v>
                </c:pt>
                <c:pt idx="1848">
                  <c:v>7.7118653556313239</c:v>
                </c:pt>
                <c:pt idx="1849">
                  <c:v>7.7226676414054953</c:v>
                </c:pt>
                <c:pt idx="1850">
                  <c:v>7.7334710941995235</c:v>
                </c:pt>
                <c:pt idx="1851">
                  <c:v>7.7442757142655676</c:v>
                </c:pt>
                <c:pt idx="1852">
                  <c:v>7.7550815018559094</c:v>
                </c:pt>
                <c:pt idx="1853">
                  <c:v>7.7658884572228928</c:v>
                </c:pt>
                <c:pt idx="1854">
                  <c:v>7.7766965806189496</c:v>
                </c:pt>
                <c:pt idx="1855">
                  <c:v>7.7875058722965909</c:v>
                </c:pt>
                <c:pt idx="1856">
                  <c:v>7.7983163325084082</c:v>
                </c:pt>
                <c:pt idx="1857">
                  <c:v>7.8091279615070786</c:v>
                </c:pt>
                <c:pt idx="1858">
                  <c:v>7.8199407595453696</c:v>
                </c:pt>
                <c:pt idx="1859">
                  <c:v>7.8307547268760977</c:v>
                </c:pt>
                <c:pt idx="1860">
                  <c:v>7.840488297427826</c:v>
                </c:pt>
                <c:pt idx="1861">
                  <c:v>7.8523861704266658</c:v>
                </c:pt>
                <c:pt idx="1862">
                  <c:v>7.863203647152595</c:v>
                </c:pt>
                <c:pt idx="1863">
                  <c:v>7.8740222941831499</c:v>
                </c:pt>
                <c:pt idx="1864">
                  <c:v>7.8848421117715795</c:v>
                </c:pt>
                <c:pt idx="1865">
                  <c:v>7.895663100171217</c:v>
                </c:pt>
                <c:pt idx="1866">
                  <c:v>7.9064852596354749</c:v>
                </c:pt>
                <c:pt idx="1867">
                  <c:v>7.9173085904178517</c:v>
                </c:pt>
                <c:pt idx="1868">
                  <c:v>7.9281330927719242</c:v>
                </c:pt>
                <c:pt idx="1869">
                  <c:v>7.9389587669513535</c:v>
                </c:pt>
                <c:pt idx="1870">
                  <c:v>7.9497856132098974</c:v>
                </c:pt>
                <c:pt idx="1871">
                  <c:v>7.9616964981485818</c:v>
                </c:pt>
                <c:pt idx="1872">
                  <c:v>7.9725258065995268</c:v>
                </c:pt>
                <c:pt idx="1873">
                  <c:v>7.9822731869987686</c:v>
                </c:pt>
                <c:pt idx="1874">
                  <c:v>7.9931047241127873</c:v>
                </c:pt>
                <c:pt idx="1875">
                  <c:v>8.003937434575862</c:v>
                </c:pt>
                <c:pt idx="1876">
                  <c:v>8.0158547716068469</c:v>
                </c:pt>
                <c:pt idx="1877">
                  <c:v>8.0266899469305812</c:v>
                </c:pt>
                <c:pt idx="1878">
                  <c:v>8.0364426086022291</c:v>
                </c:pt>
                <c:pt idx="1879">
                  <c:v>8.0472800150047377</c:v>
                </c:pt>
                <c:pt idx="1880">
                  <c:v>8.0581185960283204</c:v>
                </c:pt>
                <c:pt idx="1881">
                  <c:v>8.0700423921455275</c:v>
                </c:pt>
                <c:pt idx="1882">
                  <c:v>8.08088344070236</c:v>
                </c:pt>
                <c:pt idx="1883">
                  <c:v>8.090641389372454</c:v>
                </c:pt>
                <c:pt idx="1884">
                  <c:v>8.101484671427686</c:v>
                </c:pt>
                <c:pt idx="1885">
                  <c:v>8.1134136398571837</c:v>
                </c:pt>
                <c:pt idx="1886">
                  <c:v>8.1242593915868646</c:v>
                </c:pt>
                <c:pt idx="1887">
                  <c:v>8.1351063197474467</c:v>
                </c:pt>
                <c:pt idx="1888">
                  <c:v>8.1459544245941693</c:v>
                </c:pt>
                <c:pt idx="1889">
                  <c:v>8.1557187252338856</c:v>
                </c:pt>
                <c:pt idx="1890">
                  <c:v>8.1676541653674164</c:v>
                </c:pt>
                <c:pt idx="1891">
                  <c:v>8.1785058018048353</c:v>
                </c:pt>
                <c:pt idx="1892">
                  <c:v>8.1893586159501925</c:v>
                </c:pt>
                <c:pt idx="1893">
                  <c:v>8.1991271558326009</c:v>
                </c:pt>
                <c:pt idx="1894">
                  <c:v>8.2099822083274372</c:v>
                </c:pt>
                <c:pt idx="1895">
                  <c:v>8.2219241271908565</c:v>
                </c:pt>
                <c:pt idx="1896">
                  <c:v>8.2327816547253541</c:v>
                </c:pt>
                <c:pt idx="1897">
                  <c:v>8.2436403612469142</c:v>
                </c:pt>
                <c:pt idx="1898">
                  <c:v>8.2534142053618744</c:v>
                </c:pt>
                <c:pt idx="1899">
                  <c:v>8.2642751526643838</c:v>
                </c:pt>
                <c:pt idx="1900">
                  <c:v>8.2762235572950225</c:v>
                </c:pt>
                <c:pt idx="1901">
                  <c:v>8.2870869823263451</c:v>
                </c:pt>
                <c:pt idx="1902">
                  <c:v>8.2979515876259207</c:v>
                </c:pt>
                <c:pt idx="1903">
                  <c:v>8.3088173734502409</c:v>
                </c:pt>
                <c:pt idx="1904">
                  <c:v>8.3196843400558773</c:v>
                </c:pt>
                <c:pt idx="1905">
                  <c:v>8.330552487699503</c:v>
                </c:pt>
                <c:pt idx="1906">
                  <c:v>8.3414218166378351</c:v>
                </c:pt>
                <c:pt idx="1907">
                  <c:v>8.3522923271277119</c:v>
                </c:pt>
                <c:pt idx="1908">
                  <c:v>8.3631640194260388</c:v>
                </c:pt>
                <c:pt idx="1909">
                  <c:v>8.374036893789814</c:v>
                </c:pt>
                <c:pt idx="1910">
                  <c:v>8.3849109504761117</c:v>
                </c:pt>
                <c:pt idx="1911">
                  <c:v>8.3957861897420916</c:v>
                </c:pt>
                <c:pt idx="1912">
                  <c:v>8.4066626118450021</c:v>
                </c:pt>
                <c:pt idx="1913">
                  <c:v>8.4164524032758781</c:v>
                </c:pt>
                <c:pt idx="1914">
                  <c:v>8.4284190055910031</c:v>
                </c:pt>
                <c:pt idx="1915">
                  <c:v>8.4392989777490062</c:v>
                </c:pt>
                <c:pt idx="1916">
                  <c:v>8.4501801337737561</c:v>
                </c:pt>
                <c:pt idx="1917">
                  <c:v>8.4610624739229294</c:v>
                </c:pt>
                <c:pt idx="1918">
                  <c:v>8.4708575926965679</c:v>
                </c:pt>
                <c:pt idx="1919">
                  <c:v>8.4828307076255687</c:v>
                </c:pt>
                <c:pt idx="1920">
                  <c:v>8.493716601694798</c:v>
                </c:pt>
                <c:pt idx="1921">
                  <c:v>8.5046036809199386</c:v>
                </c:pt>
                <c:pt idx="1922">
                  <c:v>8.5154919455590772</c:v>
                </c:pt>
                <c:pt idx="1923">
                  <c:v>8.526381395870386</c:v>
                </c:pt>
                <c:pt idx="1924">
                  <c:v>8.5372720321121172</c:v>
                </c:pt>
                <c:pt idx="1925">
                  <c:v>8.5481638545426222</c:v>
                </c:pt>
                <c:pt idx="1926">
                  <c:v>8.5590568634203024</c:v>
                </c:pt>
                <c:pt idx="1927">
                  <c:v>8.5688615860362045</c:v>
                </c:pt>
                <c:pt idx="1928">
                  <c:v>8.5808464415513317</c:v>
                </c:pt>
                <c:pt idx="1929">
                  <c:v>8.5917430113219524</c:v>
                </c:pt>
                <c:pt idx="1930">
                  <c:v>8.6026407685742967</c:v>
                </c:pt>
                <c:pt idx="1931">
                  <c:v>8.61353971356721</c:v>
                </c:pt>
                <c:pt idx="1932">
                  <c:v>8.6233497797930276</c:v>
                </c:pt>
                <c:pt idx="1933">
                  <c:v>8.6353411678105516</c:v>
                </c:pt>
                <c:pt idx="1934">
                  <c:v>8.646243677579097</c:v>
                </c:pt>
                <c:pt idx="1935">
                  <c:v>8.657147376124442</c:v>
                </c:pt>
                <c:pt idx="1936">
                  <c:v>8.6680522637058672</c:v>
                </c:pt>
                <c:pt idx="1937">
                  <c:v>8.6800490136916206</c:v>
                </c:pt>
                <c:pt idx="1938">
                  <c:v>8.6898656070144078</c:v>
                </c:pt>
                <c:pt idx="1939">
                  <c:v>8.7007740632604964</c:v>
                </c:pt>
                <c:pt idx="1940">
                  <c:v>8.7116837095805835</c:v>
                </c:pt>
                <c:pt idx="1941">
                  <c:v>8.7225945462343599</c:v>
                </c:pt>
                <c:pt idx="1942">
                  <c:v>8.7345978416989833</c:v>
                </c:pt>
                <c:pt idx="1943">
                  <c:v>8.7455111788991928</c:v>
                </c:pt>
                <c:pt idx="1944">
                  <c:v>8.7553342007960495</c:v>
                </c:pt>
                <c:pt idx="1945">
                  <c:v>8.7662498013832426</c:v>
                </c:pt>
                <c:pt idx="1946">
                  <c:v>8.7771665936038605</c:v>
                </c:pt>
                <c:pt idx="1947">
                  <c:v>8.7891764416937121</c:v>
                </c:pt>
                <c:pt idx="1948">
                  <c:v>8.8000957371916151</c:v>
                </c:pt>
                <c:pt idx="1949">
                  <c:v>8.8110162251298689</c:v>
                </c:pt>
                <c:pt idx="1950">
                  <c:v>8.8208456840260734</c:v>
                </c:pt>
                <c:pt idx="1951">
                  <c:v>8.8328607793693941</c:v>
                </c:pt>
                <c:pt idx="1952">
                  <c:v>8.8437848461918467</c:v>
                </c:pt>
                <c:pt idx="1953">
                  <c:v>8.8547101064970413</c:v>
                </c:pt>
                <c:pt idx="1954">
                  <c:v>8.8656365605457808</c:v>
                </c:pt>
                <c:pt idx="1955">
                  <c:v>8.8754713900560027</c:v>
                </c:pt>
                <c:pt idx="1956">
                  <c:v>8.8874930509175769</c:v>
                </c:pt>
                <c:pt idx="1957">
                  <c:v>8.89842308776268</c:v>
                </c:pt>
                <c:pt idx="1958">
                  <c:v>8.9093543193954314</c:v>
                </c:pt>
                <c:pt idx="1959">
                  <c:v>8.9202867460770658</c:v>
                </c:pt>
                <c:pt idx="1960">
                  <c:v>8.9301269520733229</c:v>
                </c:pt>
                <c:pt idx="1961">
                  <c:v>8.9421551856323749</c:v>
                </c:pt>
                <c:pt idx="1962">
                  <c:v>8.9530911990289539</c:v>
                </c:pt>
                <c:pt idx="1963">
                  <c:v>8.9640284085202406</c:v>
                </c:pt>
                <c:pt idx="1964">
                  <c:v>8.9738729199396108</c:v>
                </c:pt>
                <c:pt idx="1965">
                  <c:v>8.9848124027317873</c:v>
                </c:pt>
                <c:pt idx="1966">
                  <c:v>8.9968472161793454</c:v>
                </c:pt>
                <c:pt idx="1967">
                  <c:v>9.007789212666939</c:v>
                </c:pt>
                <c:pt idx="1968">
                  <c:v>9.0176380332786366</c:v>
                </c:pt>
                <c:pt idx="1969">
                  <c:v>9.0285823050577161</c:v>
                </c:pt>
                <c:pt idx="1970">
                  <c:v>9.0406223876015481</c:v>
                </c:pt>
                <c:pt idx="1971">
                  <c:v>9.0515691752776508</c:v>
                </c:pt>
                <c:pt idx="1972">
                  <c:v>9.0625171614065376</c:v>
                </c:pt>
                <c:pt idx="1973">
                  <c:v>9.0734663462506635</c:v>
                </c:pt>
                <c:pt idx="1974">
                  <c:v>9.084416730072558</c:v>
                </c:pt>
                <c:pt idx="1975">
                  <c:v>9.0953683131348306</c:v>
                </c:pt>
                <c:pt idx="1976">
                  <c:v>9.1063210957001886</c:v>
                </c:pt>
                <c:pt idx="1977">
                  <c:v>9.1172750780314136</c:v>
                </c:pt>
                <c:pt idx="1978">
                  <c:v>9.1282302603913799</c:v>
                </c:pt>
                <c:pt idx="1979">
                  <c:v>9.1391866430430451</c:v>
                </c:pt>
                <c:pt idx="1980">
                  <c:v>9.1512400506107472</c:v>
                </c:pt>
                <c:pt idx="1981">
                  <c:v>9.1621989547313021</c:v>
                </c:pt>
                <c:pt idx="1982">
                  <c:v>9.1720629953791413</c:v>
                </c:pt>
                <c:pt idx="1983">
                  <c:v>9.1841203665580018</c:v>
                </c:pt>
                <c:pt idx="1984">
                  <c:v>9.1939865698865351</c:v>
                </c:pt>
                <c:pt idx="1985">
                  <c:v>9.2060465849213458</c:v>
                </c:pt>
                <c:pt idx="1986">
                  <c:v>9.2170114972130328</c:v>
                </c:pt>
                <c:pt idx="1987">
                  <c:v>9.22797761192958</c:v>
                </c:pt>
                <c:pt idx="1988">
                  <c:v>9.2378481434657207</c:v>
                </c:pt>
                <c:pt idx="1989">
                  <c:v>9.2488165435162024</c:v>
                </c:pt>
                <c:pt idx="1990">
                  <c:v>9.2608831732663166</c:v>
                </c:pt>
                <c:pt idx="1991">
                  <c:v>9.2718541003206543</c:v>
                </c:pt>
                <c:pt idx="1992">
                  <c:v>9.2828262311194596</c:v>
                </c:pt>
                <c:pt idx="1993">
                  <c:v>9.2937995659269141</c:v>
                </c:pt>
                <c:pt idx="1994">
                  <c:v>9.3036765968994395</c:v>
                </c:pt>
                <c:pt idx="1995">
                  <c:v>9.3157498486249342</c:v>
                </c:pt>
                <c:pt idx="1996">
                  <c:v>9.3267267970442962</c:v>
                </c:pt>
                <c:pt idx="1997">
                  <c:v>9.3377049505299077</c:v>
                </c:pt>
                <c:pt idx="1998">
                  <c:v>9.3486843093463925</c:v>
                </c:pt>
                <c:pt idx="1999">
                  <c:v>9.3596648737584349</c:v>
                </c:pt>
                <c:pt idx="2000">
                  <c:v>9.3706466440308365</c:v>
                </c:pt>
                <c:pt idx="2001">
                  <c:v>9.3816296204284768</c:v>
                </c:pt>
                <c:pt idx="2002">
                  <c:v>9.3926138032163209</c:v>
                </c:pt>
                <c:pt idx="2003">
                  <c:v>9.402500599408075</c:v>
                </c:pt>
                <c:pt idx="2004">
                  <c:v>9.4145857890229223</c:v>
                </c:pt>
                <c:pt idx="2005">
                  <c:v>9.4255735925720483</c:v>
                </c:pt>
                <c:pt idx="2006">
                  <c:v>9.4365626035721171</c:v>
                </c:pt>
                <c:pt idx="2007">
                  <c:v>9.4475528222885288</c:v>
                </c:pt>
                <c:pt idx="2008">
                  <c:v>9.4574450519502076</c:v>
                </c:pt>
                <c:pt idx="2009">
                  <c:v>9.4695368839324523</c:v>
                </c:pt>
                <c:pt idx="2010">
                  <c:v>9.4805307273911943</c:v>
                </c:pt>
                <c:pt idx="2011">
                  <c:v>9.491525779628768</c:v>
                </c:pt>
                <c:pt idx="2012">
                  <c:v>9.5014223603682062</c:v>
                </c:pt>
                <c:pt idx="2013">
                  <c:v>9.5124197100180261</c:v>
                </c:pt>
                <c:pt idx="2014">
                  <c:v>9.5245181916733319</c:v>
                </c:pt>
                <c:pt idx="2015">
                  <c:v>9.5355180816855203</c:v>
                </c:pt>
                <c:pt idx="2016">
                  <c:v>9.5465191818066266</c:v>
                </c:pt>
                <c:pt idx="2017">
                  <c:v>9.5564212067788255</c:v>
                </c:pt>
                <c:pt idx="2018">
                  <c:v>9.568525013440798</c:v>
                </c:pt>
                <c:pt idx="2019">
                  <c:v>9.5795297454866777</c:v>
                </c:pt>
                <c:pt idx="2020">
                  <c:v>9.5905356887071207</c:v>
                </c:pt>
                <c:pt idx="2021">
                  <c:v>9.6015428433687546</c:v>
                </c:pt>
                <c:pt idx="2022">
                  <c:v>9.6114503185668809</c:v>
                </c:pt>
                <c:pt idx="2023">
                  <c:v>9.6235607880825711</c:v>
                </c:pt>
                <c:pt idx="2024">
                  <c:v>9.6345715786684583</c:v>
                </c:pt>
                <c:pt idx="2025">
                  <c:v>9.6455835817629474</c:v>
                </c:pt>
                <c:pt idx="2026">
                  <c:v>9.6565967976331066</c:v>
                </c:pt>
                <c:pt idx="2027">
                  <c:v>9.6687127361650536</c:v>
                </c:pt>
                <c:pt idx="2028">
                  <c:v>9.6786268687691823</c:v>
                </c:pt>
                <c:pt idx="2029">
                  <c:v>9.6896437245696809</c:v>
                </c:pt>
                <c:pt idx="2030">
                  <c:v>9.7006617942150388</c:v>
                </c:pt>
                <c:pt idx="2031">
                  <c:v>9.7116810779727452</c:v>
                </c:pt>
                <c:pt idx="2032">
                  <c:v>9.7215994716419232</c:v>
                </c:pt>
                <c:pt idx="2033">
                  <c:v>9.7337232888957335</c:v>
                </c:pt>
                <c:pt idx="2034">
                  <c:v>9.7447462165964875</c:v>
                </c:pt>
                <c:pt idx="2035">
                  <c:v>9.7557703594805432</c:v>
                </c:pt>
                <c:pt idx="2036">
                  <c:v>9.7667957178158549</c:v>
                </c:pt>
                <c:pt idx="2037">
                  <c:v>9.7778222918704714</c:v>
                </c:pt>
                <c:pt idx="2038">
                  <c:v>9.7888500819125372</c:v>
                </c:pt>
                <c:pt idx="2039">
                  <c:v>9.7998790882102487</c:v>
                </c:pt>
                <c:pt idx="2040">
                  <c:v>9.809806233998529</c:v>
                </c:pt>
                <c:pt idx="2041">
                  <c:v>9.8208375519212652</c:v>
                </c:pt>
                <c:pt idx="2042">
                  <c:v>9.8329734073208996</c:v>
                </c:pt>
                <c:pt idx="2043">
                  <c:v>9.8440072813252524</c:v>
                </c:pt>
                <c:pt idx="2044">
                  <c:v>9.8550423729277092</c:v>
                </c:pt>
                <c:pt idx="2045">
                  <c:v>9.8660786823970259</c:v>
                </c:pt>
                <c:pt idx="2046">
                  <c:v>9.876012402417782</c:v>
                </c:pt>
                <c:pt idx="2047">
                  <c:v>9.8881549560117126</c:v>
                </c:pt>
                <c:pt idx="2048">
                  <c:v>9.899194920695038</c:v>
                </c:pt>
                <c:pt idx="2049">
                  <c:v>9.9102361043211484</c:v>
                </c:pt>
                <c:pt idx="2050">
                  <c:v>9.9212785071592222</c:v>
                </c:pt>
                <c:pt idx="2051">
                  <c:v>9.9312177123623009</c:v>
                </c:pt>
                <c:pt idx="2052">
                  <c:v>9.9433669715485493</c:v>
                </c:pt>
                <c:pt idx="2053">
                  <c:v>9.954413033638648</c:v>
                </c:pt>
                <c:pt idx="2054">
                  <c:v>9.9654603160184188</c:v>
                </c:pt>
                <c:pt idx="2055">
                  <c:v>9.9765088189575106</c:v>
                </c:pt>
                <c:pt idx="2056">
                  <c:v>9.9886635822584662</c:v>
                </c:pt>
                <c:pt idx="2057">
                  <c:v>9.9986094875927005</c:v>
                </c:pt>
                <c:pt idx="2058">
                  <c:v>10.00966165382853</c:v>
                </c:pt>
                <c:pt idx="2059">
                  <c:v>10.020715041703163</c:v>
                </c:pt>
                <c:pt idx="2060">
                  <c:v>10.030664135514733</c:v>
                </c:pt>
                <c:pt idx="2061">
                  <c:v>10.042825483449308</c:v>
                </c:pt>
                <c:pt idx="2062">
                  <c:v>10.053882537861281</c:v>
                </c:pt>
                <c:pt idx="2063">
                  <c:v>10.064940814992973</c:v>
                </c:pt>
                <c:pt idx="2064">
                  <c:v>10.076000315114838</c:v>
                </c:pt>
                <c:pt idx="2065">
                  <c:v>10.088167178125447</c:v>
                </c:pt>
                <c:pt idx="2066">
                  <c:v>10.098122985411356</c:v>
                </c:pt>
                <c:pt idx="2067">
                  <c:v>10.109186156127363</c:v>
                </c:pt>
                <c:pt idx="2068">
                  <c:v>10.120250550916253</c:v>
                </c:pt>
                <c:pt idx="2069">
                  <c:v>10.131316170048935</c:v>
                </c:pt>
                <c:pt idx="2070">
                  <c:v>10.143489765535397</c:v>
                </c:pt>
                <c:pt idx="2071">
                  <c:v>10.153451082429731</c:v>
                </c:pt>
                <c:pt idx="2072">
                  <c:v>10.164520376220089</c:v>
                </c:pt>
                <c:pt idx="2073">
                  <c:v>10.175590895438745</c:v>
                </c:pt>
                <c:pt idx="2074">
                  <c:v>10.186662640357051</c:v>
                </c:pt>
                <c:pt idx="2075">
                  <c:v>10.198842975774248</c:v>
                </c:pt>
                <c:pt idx="2076">
                  <c:v>10.208809808378476</c:v>
                </c:pt>
                <c:pt idx="2077">
                  <c:v>10.219885232024751</c:v>
                </c:pt>
                <c:pt idx="2078">
                  <c:v>10.230961882456999</c:v>
                </c:pt>
                <c:pt idx="2079">
                  <c:v>10.242039759947001</c:v>
                </c:pt>
                <c:pt idx="2080">
                  <c:v>10.253118864766666</c:v>
                </c:pt>
                <c:pt idx="2081">
                  <c:v>10.264199197187972</c:v>
                </c:pt>
                <c:pt idx="2082">
                  <c:v>10.275280757482999</c:v>
                </c:pt>
                <c:pt idx="2083">
                  <c:v>10.28636354592391</c:v>
                </c:pt>
                <c:pt idx="2084">
                  <c:v>10.297447562782963</c:v>
                </c:pt>
                <c:pt idx="2085">
                  <c:v>10.309641400475927</c:v>
                </c:pt>
                <c:pt idx="2086">
                  <c:v>10.319619282844965</c:v>
                </c:pt>
                <c:pt idx="2087">
                  <c:v>10.33070698659288</c:v>
                </c:pt>
                <c:pt idx="2088">
                  <c:v>10.341795919848861</c:v>
                </c:pt>
                <c:pt idx="2089">
                  <c:v>10.353995166837752</c:v>
                </c:pt>
                <c:pt idx="2090">
                  <c:v>10.365086682948457</c:v>
                </c:pt>
                <c:pt idx="2091">
                  <c:v>10.376179429412925</c:v>
                </c:pt>
                <c:pt idx="2092">
                  <c:v>10.387273406504145</c:v>
                </c:pt>
                <c:pt idx="2093">
                  <c:v>10.397259038297822</c:v>
                </c:pt>
                <c:pt idx="2094">
                  <c:v>10.409465053659261</c:v>
                </c:pt>
                <c:pt idx="2095">
                  <c:v>10.420562724269603</c:v>
                </c:pt>
                <c:pt idx="2096">
                  <c:v>10.431661626599556</c:v>
                </c:pt>
                <c:pt idx="2097">
                  <c:v>10.442761760922577</c:v>
                </c:pt>
                <c:pt idx="2098">
                  <c:v>10.45275293539345</c:v>
                </c:pt>
                <c:pt idx="2099">
                  <c:v>10.46496572664206</c:v>
                </c:pt>
                <c:pt idx="2100">
                  <c:v>10.476069558585868</c:v>
                </c:pt>
                <c:pt idx="2101">
                  <c:v>10.487174623617435</c:v>
                </c:pt>
                <c:pt idx="2102">
                  <c:v>10.497170236662262</c:v>
                </c:pt>
                <c:pt idx="2103">
                  <c:v>10.508277645315243</c:v>
                </c:pt>
                <c:pt idx="2104">
                  <c:v>10.52049721997817</c:v>
                </c:pt>
                <c:pt idx="2105">
                  <c:v>10.531607220100698</c:v>
                </c:pt>
                <c:pt idx="2106">
                  <c:v>10.536051565782628</c:v>
                </c:pt>
                <c:pt idx="2107">
                  <c:v>10.541607275664886</c:v>
                </c:pt>
                <c:pt idx="2108">
                  <c:v>10.646112110185936</c:v>
                </c:pt>
                <c:pt idx="2109">
                  <c:v>10.758521067993742</c:v>
                </c:pt>
                <c:pt idx="2110">
                  <c:v>10.869941692334091</c:v>
                </c:pt>
                <c:pt idx="2111">
                  <c:v>10.981486600720656</c:v>
                </c:pt>
                <c:pt idx="2112">
                  <c:v>11.093156070728167</c:v>
                </c:pt>
                <c:pt idx="2113">
                  <c:v>11.206068955350981</c:v>
                </c:pt>
                <c:pt idx="2114">
                  <c:v>11.319109477301485</c:v>
                </c:pt>
                <c:pt idx="2115">
                  <c:v>11.431156817815751</c:v>
                </c:pt>
                <c:pt idx="2116">
                  <c:v>11.542207491886668</c:v>
                </c:pt>
                <c:pt idx="2117">
                  <c:v>11.655628841856105</c:v>
                </c:pt>
                <c:pt idx="2118">
                  <c:v>11.770303885621283</c:v>
                </c:pt>
                <c:pt idx="2119">
                  <c:v>11.880605876612533</c:v>
                </c:pt>
                <c:pt idx="2120">
                  <c:v>11.992157069326812</c:v>
                </c:pt>
                <c:pt idx="2121">
                  <c:v>12.104961512246669</c:v>
                </c:pt>
                <c:pt idx="2122">
                  <c:v>12.219023309962235</c:v>
                </c:pt>
                <c:pt idx="2123">
                  <c:v>12.332084103481915</c:v>
                </c:pt>
                <c:pt idx="2124">
                  <c:v>12.445272869131859</c:v>
                </c:pt>
                <c:pt idx="2125">
                  <c:v>12.55858989694056</c:v>
                </c:pt>
                <c:pt idx="2126">
                  <c:v>12.672035477923588</c:v>
                </c:pt>
                <c:pt idx="2127">
                  <c:v>12.784473521081507</c:v>
                </c:pt>
                <c:pt idx="2128">
                  <c:v>12.898175792595131</c:v>
                </c:pt>
                <c:pt idx="2129">
                  <c:v>13.013146464974696</c:v>
                </c:pt>
                <c:pt idx="2130">
                  <c:v>13.125968918351505</c:v>
                </c:pt>
                <c:pt idx="2131">
                  <c:v>13.238918804574562</c:v>
                </c:pt>
                <c:pt idx="2132">
                  <c:v>13.355425002860827</c:v>
                </c:pt>
                <c:pt idx="2133">
                  <c:v>13.468634503965493</c:v>
                </c:pt>
                <c:pt idx="2134">
                  <c:v>13.583117796186391</c:v>
                </c:pt>
                <c:pt idx="2135">
                  <c:v>13.697732302882237</c:v>
                </c:pt>
                <c:pt idx="2136">
                  <c:v>13.812478325179923</c:v>
                </c:pt>
                <c:pt idx="2137">
                  <c:v>13.92735616524406</c:v>
                </c:pt>
                <c:pt idx="2138">
                  <c:v>14.042366126281856</c:v>
                </c:pt>
                <c:pt idx="2139">
                  <c:v>14.157508512547823</c:v>
                </c:pt>
                <c:pt idx="2140">
                  <c:v>14.272783629348741</c:v>
                </c:pt>
                <c:pt idx="2141">
                  <c:v>14.388191783048379</c:v>
                </c:pt>
                <c:pt idx="2142">
                  <c:v>14.502577205025775</c:v>
                </c:pt>
                <c:pt idx="2143">
                  <c:v>14.619408431913557</c:v>
                </c:pt>
                <c:pt idx="2144">
                  <c:v>14.735217545136015</c:v>
                </c:pt>
                <c:pt idx="2145">
                  <c:v>14.851160931380944</c:v>
                </c:pt>
                <c:pt idx="2146">
                  <c:v>14.966077455440626</c:v>
                </c:pt>
                <c:pt idx="2147">
                  <c:v>15.083451770916497</c:v>
                </c:pt>
                <c:pt idx="2148">
                  <c:v>15.199799850918277</c:v>
                </c:pt>
                <c:pt idx="2149">
                  <c:v>15.315117949417479</c:v>
                </c:pt>
                <c:pt idx="2150">
                  <c:v>15.431736038435728</c:v>
                </c:pt>
                <c:pt idx="2151">
                  <c:v>15.549658515162351</c:v>
                </c:pt>
                <c:pt idx="2152">
                  <c:v>15.667720213183509</c:v>
                </c:pt>
                <c:pt idx="2153">
                  <c:v>15.783579486399862</c:v>
                </c:pt>
                <c:pt idx="2154">
                  <c:v>15.90074548886022</c:v>
                </c:pt>
                <c:pt idx="2155">
                  <c:v>16.018048931090334</c:v>
                </c:pt>
                <c:pt idx="2156">
                  <c:v>16.135490135912114</c:v>
                </c:pt>
                <c:pt idx="2157">
                  <c:v>16.253069427286192</c:v>
                </c:pt>
                <c:pt idx="2158">
                  <c:v>16.369609267078978</c:v>
                </c:pt>
                <c:pt idx="2159">
                  <c:v>16.487464319023402</c:v>
                </c:pt>
                <c:pt idx="2160">
                  <c:v>16.60545843300827</c:v>
                </c:pt>
                <c:pt idx="2161">
                  <c:v>16.72359193759138</c:v>
                </c:pt>
                <c:pt idx="2162">
                  <c:v>16.841865162496326</c:v>
                </c:pt>
                <c:pt idx="2163">
                  <c:v>16.96146327976043</c:v>
                </c:pt>
                <c:pt idx="2164">
                  <c:v>17.08001834468444</c:v>
                </c:pt>
                <c:pt idx="2165">
                  <c:v>17.198714129489687</c:v>
                </c:pt>
                <c:pt idx="2166">
                  <c:v>17.317550968630375</c:v>
                </c:pt>
                <c:pt idx="2167">
                  <c:v>17.436529197754474</c:v>
                </c:pt>
                <c:pt idx="2168">
                  <c:v>17.554457251493091</c:v>
                </c:pt>
                <c:pt idx="2169">
                  <c:v>17.674911174547923</c:v>
                </c:pt>
                <c:pt idx="2170">
                  <c:v>17.794315599533512</c:v>
                </c:pt>
                <c:pt idx="2171">
                  <c:v>17.912666589743534</c:v>
                </c:pt>
                <c:pt idx="2172">
                  <c:v>18.032355413128162</c:v>
                </c:pt>
                <c:pt idx="2173">
                  <c:v>18.153386710294967</c:v>
                </c:pt>
                <c:pt idx="2174">
                  <c:v>18.27456467073711</c:v>
                </c:pt>
                <c:pt idx="2175">
                  <c:v>18.394687691139545</c:v>
                </c:pt>
                <c:pt idx="2176">
                  <c:v>18.514955180500138</c:v>
                </c:pt>
                <c:pt idx="2177">
                  <c:v>18.635367486735813</c:v>
                </c:pt>
                <c:pt idx="2178">
                  <c:v>18.755924959021765</c:v>
                </c:pt>
                <c:pt idx="2179">
                  <c:v>18.876627947797619</c:v>
                </c:pt>
                <c:pt idx="2180">
                  <c:v>18.997476804773452</c:v>
                </c:pt>
                <c:pt idx="2181">
                  <c:v>19.118471882936085</c:v>
                </c:pt>
                <c:pt idx="2182">
                  <c:v>19.239613536555076</c:v>
                </c:pt>
                <c:pt idx="2183">
                  <c:v>19.362115750243451</c:v>
                </c:pt>
                <c:pt idx="2184">
                  <c:v>19.484768215936242</c:v>
                </c:pt>
                <c:pt idx="2185">
                  <c:v>19.606354691046754</c:v>
                </c:pt>
                <c:pt idx="2186">
                  <c:v>19.726871100123798</c:v>
                </c:pt>
                <c:pt idx="2187">
                  <c:v>19.849972040144976</c:v>
                </c:pt>
                <c:pt idx="2188">
                  <c:v>19.972003637062166</c:v>
                </c:pt>
                <c:pt idx="2189">
                  <c:v>20.094184333052322</c:v>
                </c:pt>
                <c:pt idx="2190">
                  <c:v>20.216514492901801</c:v>
                </c:pt>
                <c:pt idx="2191">
                  <c:v>20.338994482737341</c:v>
                </c:pt>
                <c:pt idx="2192">
                  <c:v>20.461624670032609</c:v>
                </c:pt>
                <c:pt idx="2193">
                  <c:v>20.585633992761821</c:v>
                </c:pt>
                <c:pt idx="2194">
                  <c:v>20.708567194057288</c:v>
                </c:pt>
                <c:pt idx="2195">
                  <c:v>20.831651707104051</c:v>
                </c:pt>
                <c:pt idx="2196">
                  <c:v>20.954887904843861</c:v>
                </c:pt>
                <c:pt idx="2197">
                  <c:v>21.07951081333464</c:v>
                </c:pt>
                <c:pt idx="2198">
                  <c:v>21.203053031064055</c:v>
                </c:pt>
                <c:pt idx="2199">
                  <c:v>21.326748064400338</c:v>
                </c:pt>
                <c:pt idx="2200">
                  <c:v>21.449357050030553</c:v>
                </c:pt>
                <c:pt idx="2201">
                  <c:v>21.574598093377361</c:v>
                </c:pt>
                <c:pt idx="2202">
                  <c:v>21.698753850287304</c:v>
                </c:pt>
                <c:pt idx="2203">
                  <c:v>21.824307827013651</c:v>
                </c:pt>
                <c:pt idx="2204">
                  <c:v>21.948774193604265</c:v>
                </c:pt>
                <c:pt idx="2205">
                  <c:v>22.072148688183326</c:v>
                </c:pt>
                <c:pt idx="2206">
                  <c:v>22.198172649412097</c:v>
                </c:pt>
                <c:pt idx="2207">
                  <c:v>22.323105514255804</c:v>
                </c:pt>
                <c:pt idx="2208">
                  <c:v>22.323105514255804</c:v>
                </c:pt>
              </c:numCache>
            </c:numRef>
          </c:xVal>
          <c:yVal>
            <c:numRef>
              <c:f>CHS_15Apr2016!$O$27:$O$2235</c:f>
              <c:numCache>
                <c:formatCode>General</c:formatCode>
                <c:ptCount val="2209"/>
                <c:pt idx="0">
                  <c:v>0.14478994082228278</c:v>
                </c:pt>
                <c:pt idx="1">
                  <c:v>0.14478994082228278</c:v>
                </c:pt>
                <c:pt idx="2">
                  <c:v>0.18615663375798155</c:v>
                </c:pt>
                <c:pt idx="3">
                  <c:v>0.24130691537441648</c:v>
                </c:pt>
                <c:pt idx="4">
                  <c:v>0.26887678169193252</c:v>
                </c:pt>
                <c:pt idx="5">
                  <c:v>0.31712720209986783</c:v>
                </c:pt>
                <c:pt idx="6">
                  <c:v>0.3722685894770808</c:v>
                </c:pt>
                <c:pt idx="7">
                  <c:v>0.42740666736993205</c:v>
                </c:pt>
                <c:pt idx="8">
                  <c:v>0.49632833394351944</c:v>
                </c:pt>
                <c:pt idx="9">
                  <c:v>0.5376675167904621</c:v>
                </c:pt>
                <c:pt idx="10">
                  <c:v>0.57900918175067595</c:v>
                </c:pt>
                <c:pt idx="11">
                  <c:v>0.60656284538433791</c:v>
                </c:pt>
                <c:pt idx="12">
                  <c:v>0.64789347873001291</c:v>
                </c:pt>
                <c:pt idx="13">
                  <c:v>0.68922769735041312</c:v>
                </c:pt>
                <c:pt idx="14">
                  <c:v>0.73055943385754185</c:v>
                </c:pt>
                <c:pt idx="15">
                  <c:v>0.78567241482731742</c:v>
                </c:pt>
                <c:pt idx="16">
                  <c:v>0.8201071169771722</c:v>
                </c:pt>
                <c:pt idx="17">
                  <c:v>0.84764830109688716</c:v>
                </c:pt>
                <c:pt idx="18">
                  <c:v>0.86140534495513932</c:v>
                </c:pt>
                <c:pt idx="19">
                  <c:v>0.88894363327603787</c:v>
                </c:pt>
                <c:pt idx="20">
                  <c:v>0.90958943778065993</c:v>
                </c:pt>
                <c:pt idx="21">
                  <c:v>0.93712462345996939</c:v>
                </c:pt>
                <c:pt idx="22">
                  <c:v>0.9853294005627502</c:v>
                </c:pt>
                <c:pt idx="23">
                  <c:v>1.0059704476836024</c:v>
                </c:pt>
                <c:pt idx="24">
                  <c:v>1.0197202520448132</c:v>
                </c:pt>
                <c:pt idx="25">
                  <c:v>1.0127998444542348</c:v>
                </c:pt>
                <c:pt idx="26">
                  <c:v>1.0265383414105436</c:v>
                </c:pt>
                <c:pt idx="27">
                  <c:v>1.0471649784849042</c:v>
                </c:pt>
                <c:pt idx="28">
                  <c:v>1.0678006476936688</c:v>
                </c:pt>
                <c:pt idx="29">
                  <c:v>1.1022127350337187</c:v>
                </c:pt>
                <c:pt idx="30">
                  <c:v>1.1159568856924786</c:v>
                </c:pt>
                <c:pt idx="31">
                  <c:v>1.1159233771633168</c:v>
                </c:pt>
                <c:pt idx="32">
                  <c:v>1.1090016595685122</c:v>
                </c:pt>
                <c:pt idx="33">
                  <c:v>1.1158563601049933</c:v>
                </c:pt>
                <c:pt idx="34">
                  <c:v>1.1295984423360272</c:v>
                </c:pt>
                <c:pt idx="35">
                  <c:v>1.1364521086586454</c:v>
                </c:pt>
                <c:pt idx="36">
                  <c:v>1.1708431669834811</c:v>
                </c:pt>
                <c:pt idx="37">
                  <c:v>1.170819724802586</c:v>
                </c:pt>
                <c:pt idx="38">
                  <c:v>1.1707845615312436</c:v>
                </c:pt>
                <c:pt idx="39">
                  <c:v>1.163862637093666</c:v>
                </c:pt>
                <c:pt idx="40">
                  <c:v>1.1707025138981109</c:v>
                </c:pt>
                <c:pt idx="41">
                  <c:v>1.1775418391218284</c:v>
                </c:pt>
                <c:pt idx="42">
                  <c:v>1.1843924717504484</c:v>
                </c:pt>
                <c:pt idx="43">
                  <c:v>1.2187858742933733</c:v>
                </c:pt>
                <c:pt idx="44">
                  <c:v>1.2187492631226224</c:v>
                </c:pt>
                <c:pt idx="45">
                  <c:v>1.2187126519518716</c:v>
                </c:pt>
                <c:pt idx="46">
                  <c:v>1.2049056900378314</c:v>
                </c:pt>
                <c:pt idx="47">
                  <c:v>1.2048694925526258</c:v>
                </c:pt>
                <c:pt idx="48">
                  <c:v>1.21171805675352</c:v>
                </c:pt>
                <c:pt idx="49">
                  <c:v>1.2254507621121955</c:v>
                </c:pt>
                <c:pt idx="50">
                  <c:v>1.2529513361008897</c:v>
                </c:pt>
                <c:pt idx="51">
                  <c:v>1.2597978318740577</c:v>
                </c:pt>
                <c:pt idx="52">
                  <c:v>1.2597599796466712</c:v>
                </c:pt>
                <c:pt idx="53">
                  <c:v>1.2459546724748116</c:v>
                </c:pt>
                <c:pt idx="54">
                  <c:v>1.2459172339329705</c:v>
                </c:pt>
                <c:pt idx="55">
                  <c:v>1.2527380122547449</c:v>
                </c:pt>
                <c:pt idx="56">
                  <c:v>1.2664789913243246</c:v>
                </c:pt>
                <c:pt idx="57">
                  <c:v>1.2870765325153393</c:v>
                </c:pt>
                <c:pt idx="58">
                  <c:v>1.2939204082800539</c:v>
                </c:pt>
                <c:pt idx="59">
                  <c:v>1.2869991733183856</c:v>
                </c:pt>
                <c:pt idx="60">
                  <c:v>1.2731962103646157</c:v>
                </c:pt>
                <c:pt idx="61">
                  <c:v>1.2731579444516841</c:v>
                </c:pt>
                <c:pt idx="62">
                  <c:v>1.2731196785387524</c:v>
                </c:pt>
                <c:pt idx="63">
                  <c:v>1.2868444549244784</c:v>
                </c:pt>
                <c:pt idx="64">
                  <c:v>1.3074497182456699</c:v>
                </c:pt>
                <c:pt idx="65">
                  <c:v>1.3142915255826588</c:v>
                </c:pt>
                <c:pt idx="66">
                  <c:v>1.3142520186130917</c:v>
                </c:pt>
                <c:pt idx="67">
                  <c:v>1.2935704303088091</c:v>
                </c:pt>
                <c:pt idx="68">
                  <c:v>1.2935315438675599</c:v>
                </c:pt>
                <c:pt idx="69">
                  <c:v>1.3003599064243296</c:v>
                </c:pt>
                <c:pt idx="70">
                  <c:v>1.3072008174426373</c:v>
                </c:pt>
                <c:pt idx="71">
                  <c:v>1.3277876028094766</c:v>
                </c:pt>
                <c:pt idx="72">
                  <c:v>1.3346272038235576</c:v>
                </c:pt>
                <c:pt idx="73">
                  <c:v>1.3277077614992516</c:v>
                </c:pt>
                <c:pt idx="74">
                  <c:v>1.3139096248768425</c:v>
                </c:pt>
                <c:pt idx="75">
                  <c:v>1.3069912167663993</c:v>
                </c:pt>
                <c:pt idx="76">
                  <c:v>1.3138306109377078</c:v>
                </c:pt>
                <c:pt idx="77">
                  <c:v>1.3206695914234712</c:v>
                </c:pt>
                <c:pt idx="78">
                  <c:v>1.3412647194488054</c:v>
                </c:pt>
                <c:pt idx="79">
                  <c:v>1.3412243851081478</c:v>
                </c:pt>
                <c:pt idx="80">
                  <c:v>1.3411840507674904</c:v>
                </c:pt>
                <c:pt idx="81">
                  <c:v>1.3273883962583521</c:v>
                </c:pt>
                <c:pt idx="82">
                  <c:v>1.3204577844243257</c:v>
                </c:pt>
                <c:pt idx="83">
                  <c:v>1.3272952480630897</c:v>
                </c:pt>
                <c:pt idx="84">
                  <c:v>1.3341322980163088</c:v>
                </c:pt>
                <c:pt idx="85">
                  <c:v>1.3615992255806595</c:v>
                </c:pt>
                <c:pt idx="86">
                  <c:v>1.3615582707116842</c:v>
                </c:pt>
                <c:pt idx="87">
                  <c:v>1.3546273830872939</c:v>
                </c:pt>
                <c:pt idx="88">
                  <c:v>1.3408344864817907</c:v>
                </c:pt>
                <c:pt idx="89">
                  <c:v>1.3339182846942554</c:v>
                </c:pt>
                <c:pt idx="90">
                  <c:v>1.3338781571963703</c:v>
                </c:pt>
                <c:pt idx="91">
                  <c:v>1.3407134834598178</c:v>
                </c:pt>
                <c:pt idx="92">
                  <c:v>1.3681741367933995</c:v>
                </c:pt>
                <c:pt idx="93">
                  <c:v>1.3681329750816513</c:v>
                </c:pt>
                <c:pt idx="94">
                  <c:v>1.3680918133699034</c:v>
                </c:pt>
                <c:pt idx="95">
                  <c:v>1.3474132587596193</c:v>
                </c:pt>
                <c:pt idx="96">
                  <c:v>1.3473727175761889</c:v>
                </c:pt>
                <c:pt idx="97">
                  <c:v>1.3542063201498646</c:v>
                </c:pt>
                <c:pt idx="98">
                  <c:v>1.3610395090379952</c:v>
                </c:pt>
                <c:pt idx="99">
                  <c:v>1.3816197443837017</c:v>
                </c:pt>
                <c:pt idx="100">
                  <c:v>1.3815781689864084</c:v>
                </c:pt>
                <c:pt idx="101">
                  <c:v>1.3746494876849262</c:v>
                </c:pt>
                <c:pt idx="102">
                  <c:v>1.3539889973434496</c:v>
                </c:pt>
                <c:pt idx="103">
                  <c:v>1.3539482493172468</c:v>
                </c:pt>
                <c:pt idx="104">
                  <c:v>1.3607801282011505</c:v>
                </c:pt>
                <c:pt idx="105">
                  <c:v>1.3607255217091834</c:v>
                </c:pt>
                <c:pt idx="106">
                  <c:v>1.3881731439480909</c:v>
                </c:pt>
                <c:pt idx="107">
                  <c:v>1.3881313617080249</c:v>
                </c:pt>
                <c:pt idx="108">
                  <c:v>1.3812178488765334</c:v>
                </c:pt>
                <c:pt idx="109">
                  <c:v>1.3674332259819346</c:v>
                </c:pt>
                <c:pt idx="110">
                  <c:v>1.3673920642701864</c:v>
                </c:pt>
                <c:pt idx="111">
                  <c:v>1.3673509025584385</c:v>
                </c:pt>
                <c:pt idx="112">
                  <c:v>1.3741806440670254</c:v>
                </c:pt>
                <c:pt idx="113">
                  <c:v>1.3947513646451923</c:v>
                </c:pt>
                <c:pt idx="114">
                  <c:v>1.3947093755623539</c:v>
                </c:pt>
                <c:pt idx="115">
                  <c:v>1.3877971037874979</c:v>
                </c:pt>
                <c:pt idx="116">
                  <c:v>1.3740151698489429</c:v>
                </c:pt>
                <c:pt idx="117">
                  <c:v>1.3739600117762487</c:v>
                </c:pt>
                <c:pt idx="118">
                  <c:v>1.3739048537035545</c:v>
                </c:pt>
                <c:pt idx="119">
                  <c:v>1.3738634851490339</c:v>
                </c:pt>
                <c:pt idx="120">
                  <c:v>1.4012985589264033</c:v>
                </c:pt>
                <c:pt idx="121">
                  <c:v>1.3943874592605923</c:v>
                </c:pt>
                <c:pt idx="122">
                  <c:v>1.3943454701777538</c:v>
                </c:pt>
                <c:pt idx="123">
                  <c:v>1.3805665009856058</c:v>
                </c:pt>
                <c:pt idx="124">
                  <c:v>1.3805249255883127</c:v>
                </c:pt>
                <c:pt idx="125">
                  <c:v>1.3804833501910192</c:v>
                </c:pt>
                <c:pt idx="126">
                  <c:v>1.3872957169067077</c:v>
                </c:pt>
                <c:pt idx="127">
                  <c:v>1.4147243096105355</c:v>
                </c:pt>
                <c:pt idx="128">
                  <c:v>1.4078143131061784</c:v>
                </c:pt>
                <c:pt idx="129">
                  <c:v>1.4077860445939225</c:v>
                </c:pt>
                <c:pt idx="130">
                  <c:v>1.3871285879464443</c:v>
                </c:pt>
                <c:pt idx="131">
                  <c:v>1.3870868057063785</c:v>
                </c:pt>
                <c:pt idx="132">
                  <c:v>1.3870310960529573</c:v>
                </c:pt>
                <c:pt idx="133">
                  <c:v>1.3938555975446385</c:v>
                </c:pt>
                <c:pt idx="134">
                  <c:v>1.4144118391287228</c:v>
                </c:pt>
                <c:pt idx="135">
                  <c:v>1.4143692295175667</c:v>
                </c:pt>
                <c:pt idx="136">
                  <c:v>1.4074609567029812</c:v>
                </c:pt>
                <c:pt idx="137">
                  <c:v>1.3936876412132846</c:v>
                </c:pt>
                <c:pt idx="138">
                  <c:v>1.3867804026125623</c:v>
                </c:pt>
                <c:pt idx="139">
                  <c:v>1.3935896666866616</c:v>
                </c:pt>
                <c:pt idx="140">
                  <c:v>1.3935476776038231</c:v>
                </c:pt>
                <c:pt idx="141">
                  <c:v>1.4140993686469103</c:v>
                </c:pt>
                <c:pt idx="142">
                  <c:v>1.414056759035754</c:v>
                </c:pt>
                <c:pt idx="143">
                  <c:v>1.4071641373242956</c:v>
                </c:pt>
                <c:pt idx="144">
                  <c:v>1.3933797212724692</c:v>
                </c:pt>
                <c:pt idx="145">
                  <c:v>1.3864739995187458</c:v>
                </c:pt>
                <c:pt idx="146">
                  <c:v>1.3932817467458463</c:v>
                </c:pt>
                <c:pt idx="147">
                  <c:v>1.4001170730092933</c:v>
                </c:pt>
                <c:pt idx="148">
                  <c:v>1.4206499413600739</c:v>
                </c:pt>
                <c:pt idx="149">
                  <c:v>1.4206071249061449</c:v>
                </c:pt>
                <c:pt idx="150">
                  <c:v>1.4205643084522162</c:v>
                </c:pt>
                <c:pt idx="151">
                  <c:v>1.4067966466649704</c:v>
                </c:pt>
                <c:pt idx="152">
                  <c:v>1.399877962764164</c:v>
                </c:pt>
                <c:pt idx="153">
                  <c:v>1.3998357668385528</c:v>
                </c:pt>
                <c:pt idx="154">
                  <c:v>1.4066553041036916</c:v>
                </c:pt>
                <c:pt idx="155">
                  <c:v>1.4271974803792393</c:v>
                </c:pt>
                <c:pt idx="156">
                  <c:v>1.4202931375773333</c:v>
                </c:pt>
                <c:pt idx="157">
                  <c:v>1.4202503211234043</c:v>
                </c:pt>
                <c:pt idx="158">
                  <c:v>1.406485693030157</c:v>
                </c:pt>
                <c:pt idx="159">
                  <c:v>1.3995825912848865</c:v>
                </c:pt>
                <c:pt idx="160">
                  <c:v>1.4064008874933895</c:v>
                </c:pt>
                <c:pt idx="161">
                  <c:v>1.4063584847250059</c:v>
                </c:pt>
                <c:pt idx="162">
                  <c:v>1.4268819762034284</c:v>
                </c:pt>
                <c:pt idx="163">
                  <c:v>1.4268389529067269</c:v>
                </c:pt>
                <c:pt idx="164">
                  <c:v>1.4267959296100254</c:v>
                </c:pt>
                <c:pt idx="165">
                  <c:v>1.4130199251642848</c:v>
                </c:pt>
                <c:pt idx="166">
                  <c:v>1.4061182023708318</c:v>
                </c:pt>
                <c:pt idx="167">
                  <c:v>1.4060757996024482</c:v>
                </c:pt>
                <c:pt idx="168">
                  <c:v>1.412892096330816</c:v>
                </c:pt>
                <c:pt idx="169">
                  <c:v>1.4334249646815964</c:v>
                </c:pt>
                <c:pt idx="170">
                  <c:v>1.4333817345421225</c:v>
                </c:pt>
                <c:pt idx="171">
                  <c:v>1.4333385044026483</c:v>
                </c:pt>
                <c:pt idx="172">
                  <c:v>1.4195795300118521</c:v>
                </c:pt>
                <c:pt idx="173">
                  <c:v>1.4126790482750344</c:v>
                </c:pt>
                <c:pt idx="174">
                  <c:v>1.4126222354601596</c:v>
                </c:pt>
                <c:pt idx="175">
                  <c:v>1.4194368084987559</c:v>
                </c:pt>
                <c:pt idx="176">
                  <c:v>1.4399649194657664</c:v>
                </c:pt>
                <c:pt idx="177">
                  <c:v>1.4399070034894377</c:v>
                </c:pt>
                <c:pt idx="178">
                  <c:v>1.4330070733333471</c:v>
                </c:pt>
                <c:pt idx="179">
                  <c:v>1.4192512705317306</c:v>
                </c:pt>
                <c:pt idx="180">
                  <c:v>1.4123523745895032</c:v>
                </c:pt>
                <c:pt idx="181">
                  <c:v>1.419165637623873</c:v>
                </c:pt>
                <c:pt idx="182">
                  <c:v>1.419122821169944</c:v>
                </c:pt>
                <c:pt idx="183">
                  <c:v>1.4396319026018753</c:v>
                </c:pt>
                <c:pt idx="184">
                  <c:v>1.4396029446137109</c:v>
                </c:pt>
                <c:pt idx="185">
                  <c:v>1.4395595076314642</c:v>
                </c:pt>
                <c:pt idx="186">
                  <c:v>1.4189515553542287</c:v>
                </c:pt>
                <c:pt idx="187">
                  <c:v>1.41889446674899</c:v>
                </c:pt>
                <c:pt idx="188">
                  <c:v>1.4188516502950612</c:v>
                </c:pt>
                <c:pt idx="189">
                  <c:v>1.4256629827968865</c:v>
                </c:pt>
                <c:pt idx="190">
                  <c:v>1.4393278437261483</c:v>
                </c:pt>
                <c:pt idx="191">
                  <c:v>1.4392699277498195</c:v>
                </c:pt>
                <c:pt idx="192">
                  <c:v>1.4392409697616551</c:v>
                </c:pt>
                <c:pt idx="193">
                  <c:v>1.4254765485111802</c:v>
                </c:pt>
                <c:pt idx="194">
                  <c:v>1.4254335252144787</c:v>
                </c:pt>
                <c:pt idx="195">
                  <c:v>1.4253761608188766</c:v>
                </c:pt>
                <c:pt idx="196">
                  <c:v>1.4253331375221752</c:v>
                </c:pt>
                <c:pt idx="197">
                  <c:v>1.445847183180649</c:v>
                </c:pt>
                <c:pt idx="198">
                  <c:v>1.4458035393556297</c:v>
                </c:pt>
                <c:pt idx="199">
                  <c:v>1.4389079528977637</c:v>
                </c:pt>
                <c:pt idx="200">
                  <c:v>1.4251610443353693</c:v>
                </c:pt>
                <c:pt idx="201">
                  <c:v>1.4251180210386678</c:v>
                </c:pt>
                <c:pt idx="202">
                  <c:v>1.4250749977419663</c:v>
                </c:pt>
                <c:pt idx="203">
                  <c:v>1.4250319744452649</c:v>
                </c:pt>
                <c:pt idx="204">
                  <c:v>1.4455416764055138</c:v>
                </c:pt>
                <c:pt idx="205">
                  <c:v>1.4454980325804947</c:v>
                </c:pt>
                <c:pt idx="206">
                  <c:v>1.4454543887554754</c:v>
                </c:pt>
                <c:pt idx="207">
                  <c:v>1.4316957591026334</c:v>
                </c:pt>
                <c:pt idx="208">
                  <c:v>1.4247881757639567</c:v>
                </c:pt>
                <c:pt idx="209">
                  <c:v>1.424745152467255</c:v>
                </c:pt>
                <c:pt idx="210">
                  <c:v>1.4315516586377197</c:v>
                </c:pt>
                <c:pt idx="211">
                  <c:v>1.4452070737470326</c:v>
                </c:pt>
                <c:pt idx="212">
                  <c:v>1.4520125457036344</c:v>
                </c:pt>
                <c:pt idx="213">
                  <c:v>1.445119786096994</c:v>
                </c:pt>
                <c:pt idx="214">
                  <c:v>1.438227440175899</c:v>
                </c:pt>
                <c:pt idx="215">
                  <c:v>1.4313355079403494</c:v>
                </c:pt>
                <c:pt idx="216">
                  <c:v>1.4244439893903447</c:v>
                </c:pt>
                <c:pt idx="217">
                  <c:v>1.4312346376149097</c:v>
                </c:pt>
                <c:pt idx="218">
                  <c:v>1.4448870190302245</c:v>
                </c:pt>
                <c:pt idx="219">
                  <c:v>1.4516909741398272</c:v>
                </c:pt>
                <c:pt idx="220">
                  <c:v>1.4516471234720352</c:v>
                </c:pt>
                <c:pt idx="221">
                  <c:v>1.43790890230609</c:v>
                </c:pt>
                <c:pt idx="222">
                  <c:v>1.4310040768710481</c:v>
                </c:pt>
                <c:pt idx="223">
                  <c:v>1.430960846731574</c:v>
                </c:pt>
                <c:pt idx="224">
                  <c:v>1.4377641123652678</c:v>
                </c:pt>
                <c:pt idx="225">
                  <c:v>1.4445669643134165</c:v>
                </c:pt>
                <c:pt idx="226">
                  <c:v>1.45136940257602</c:v>
                </c:pt>
                <c:pt idx="227">
                  <c:v>1.451325551908228</c:v>
                </c:pt>
                <c:pt idx="228">
                  <c:v>1.4375903644362811</c:v>
                </c:pt>
                <c:pt idx="229">
                  <c:v>1.4375469274540345</c:v>
                </c:pt>
                <c:pt idx="230">
                  <c:v>1.4375034904717878</c:v>
                </c:pt>
                <c:pt idx="231">
                  <c:v>1.4374455744954588</c:v>
                </c:pt>
                <c:pt idx="232">
                  <c:v>1.4510916816800046</c:v>
                </c:pt>
                <c:pt idx="233">
                  <c:v>1.4578923962528365</c:v>
                </c:pt>
                <c:pt idx="234">
                  <c:v>1.4578483387422718</c:v>
                </c:pt>
                <c:pt idx="235">
                  <c:v>1.4441159781215505</c:v>
                </c:pt>
                <c:pt idx="236">
                  <c:v>1.4372283895842253</c:v>
                </c:pt>
                <c:pt idx="237">
                  <c:v>1.4371849526019786</c:v>
                </c:pt>
                <c:pt idx="238">
                  <c:v>1.4439704987048196</c:v>
                </c:pt>
                <c:pt idx="239">
                  <c:v>1.4507701101161974</c:v>
                </c:pt>
                <c:pt idx="240">
                  <c:v>1.4575693078420302</c:v>
                </c:pt>
                <c:pt idx="241">
                  <c:v>1.4575252503314655</c:v>
                </c:pt>
                <c:pt idx="242">
                  <c:v>1.4437813754630693</c:v>
                </c:pt>
                <c:pt idx="243">
                  <c:v>1.436895372720334</c:v>
                </c:pt>
                <c:pt idx="244">
                  <c:v>1.4368519357380873</c:v>
                </c:pt>
                <c:pt idx="245">
                  <c:v>1.4436504439880113</c:v>
                </c:pt>
                <c:pt idx="246">
                  <c:v>1.4436068001629923</c:v>
                </c:pt>
                <c:pt idx="247">
                  <c:v>1.4504046878845984</c:v>
                </c:pt>
                <c:pt idx="248">
                  <c:v>1.4503608372168064</c:v>
                </c:pt>
                <c:pt idx="249">
                  <c:v>1.436634750826854</c:v>
                </c:pt>
                <c:pt idx="250">
                  <c:v>1.4297504028262997</c:v>
                </c:pt>
                <c:pt idx="251">
                  <c:v>1.4365478768623607</c:v>
                </c:pt>
                <c:pt idx="252">
                  <c:v>1.4364899608860318</c:v>
                </c:pt>
                <c:pt idx="253">
                  <c:v>1.4432721975045109</c:v>
                </c:pt>
                <c:pt idx="254">
                  <c:v>1.4569231310204176</c:v>
                </c:pt>
                <c:pt idx="255">
                  <c:v>1.4568790735098529</c:v>
                </c:pt>
                <c:pt idx="256">
                  <c:v>1.4431412660294531</c:v>
                </c:pt>
                <c:pt idx="257">
                  <c:v>1.4362582969807161</c:v>
                </c:pt>
                <c:pt idx="258">
                  <c:v>1.4362148599984694</c:v>
                </c:pt>
                <c:pt idx="259">
                  <c:v>1.4430103345543952</c:v>
                </c:pt>
                <c:pt idx="260">
                  <c:v>1.4429666907293759</c:v>
                </c:pt>
                <c:pt idx="261">
                  <c:v>1.4566000426096113</c:v>
                </c:pt>
                <c:pt idx="262">
                  <c:v>1.4565559850990466</c:v>
                </c:pt>
                <c:pt idx="263">
                  <c:v>1.442835759254318</c:v>
                </c:pt>
                <c:pt idx="264">
                  <c:v>1.4427921154292989</c:v>
                </c:pt>
                <c:pt idx="265">
                  <c:v>1.4359108011227426</c:v>
                </c:pt>
                <c:pt idx="266">
                  <c:v>1.4495276745287604</c:v>
                </c:pt>
                <c:pt idx="267">
                  <c:v>1.4494692069717046</c:v>
                </c:pt>
                <c:pt idx="268">
                  <c:v>1.4562622683619502</c:v>
                </c:pt>
                <c:pt idx="269">
                  <c:v>1.4630549160666504</c:v>
                </c:pt>
                <c:pt idx="270">
                  <c:v>1.449337654968329</c:v>
                </c:pt>
                <c:pt idx="271">
                  <c:v>1.4424575127708175</c:v>
                </c:pt>
                <c:pt idx="272">
                  <c:v>1.4424138689457981</c:v>
                </c:pt>
                <c:pt idx="273">
                  <c:v>1.4492061029649532</c:v>
                </c:pt>
                <c:pt idx="274">
                  <c:v>1.4559979232985631</c:v>
                </c:pt>
                <c:pt idx="275">
                  <c:v>1.4627893299466277</c:v>
                </c:pt>
                <c:pt idx="276">
                  <c:v>1.4627450655932905</c:v>
                </c:pt>
                <c:pt idx="277">
                  <c:v>1.4490160834045218</c:v>
                </c:pt>
                <c:pt idx="278">
                  <c:v>1.4489722327367298</c:v>
                </c:pt>
                <c:pt idx="279">
                  <c:v>1.4420938142289901</c:v>
                </c:pt>
                <c:pt idx="280">
                  <c:v>1.448884531401146</c:v>
                </c:pt>
                <c:pt idx="281">
                  <c:v>1.4488406807333543</c:v>
                </c:pt>
                <c:pt idx="282">
                  <c:v>1.4624647246888223</c:v>
                </c:pt>
                <c:pt idx="283">
                  <c:v>1.4624057055510395</c:v>
                </c:pt>
                <c:pt idx="284">
                  <c:v>1.4486945118407146</c:v>
                </c:pt>
                <c:pt idx="285">
                  <c:v>1.4486506611729226</c:v>
                </c:pt>
                <c:pt idx="286">
                  <c:v>1.4485921936158668</c:v>
                </c:pt>
                <c:pt idx="287">
                  <c:v>1.4553811181506602</c:v>
                </c:pt>
                <c:pt idx="288">
                  <c:v>1.4553370606400957</c:v>
                </c:pt>
                <c:pt idx="289">
                  <c:v>1.4621253646465713</c:v>
                </c:pt>
                <c:pt idx="290">
                  <c:v>1.4620811002932341</c:v>
                </c:pt>
                <c:pt idx="291">
                  <c:v>1.4552048881084023</c:v>
                </c:pt>
                <c:pt idx="292">
                  <c:v>1.4483290896091154</c:v>
                </c:pt>
                <c:pt idx="293">
                  <c:v>1.4482852389413237</c:v>
                </c:pt>
                <c:pt idx="294">
                  <c:v>1.4550727155767087</c:v>
                </c:pt>
                <c:pt idx="295">
                  <c:v>1.4550286580661442</c:v>
                </c:pt>
                <c:pt idx="296">
                  <c:v>1.4686464277908433</c:v>
                </c:pt>
                <c:pt idx="297">
                  <c:v>1.4685871328626972</c:v>
                </c:pt>
                <c:pt idx="298">
                  <c:v>1.4548671138607412</c:v>
                </c:pt>
                <c:pt idx="299">
                  <c:v>1.4548230563501767</c:v>
                </c:pt>
                <c:pt idx="300">
                  <c:v>1.4479490504882524</c:v>
                </c:pt>
                <c:pt idx="301">
                  <c:v>1.4547349413290476</c:v>
                </c:pt>
                <c:pt idx="302">
                  <c:v>1.4615204184842976</c:v>
                </c:pt>
                <c:pt idx="303">
                  <c:v>1.475134809777044</c:v>
                </c:pt>
                <c:pt idx="304">
                  <c:v>1.4682610107578928</c:v>
                </c:pt>
                <c:pt idx="305">
                  <c:v>1.4613876254242864</c:v>
                </c:pt>
                <c:pt idx="306">
                  <c:v>1.4544999679393704</c:v>
                </c:pt>
                <c:pt idx="307">
                  <c:v>1.454455910428806</c:v>
                </c:pt>
                <c:pt idx="308">
                  <c:v>1.4612400775798293</c:v>
                </c:pt>
                <c:pt idx="309">
                  <c:v>1.4611958132264922</c:v>
                </c:pt>
                <c:pt idx="310">
                  <c:v>1.4679793598491979</c:v>
                </c:pt>
                <c:pt idx="311">
                  <c:v>1.4679348886530883</c:v>
                </c:pt>
                <c:pt idx="312">
                  <c:v>1.4610482653820351</c:v>
                </c:pt>
                <c:pt idx="313">
                  <c:v>1.4541915653654187</c:v>
                </c:pt>
                <c:pt idx="314">
                  <c:v>1.4541328220179996</c:v>
                </c:pt>
                <c:pt idx="315">
                  <c:v>1.4540740786705801</c:v>
                </c:pt>
                <c:pt idx="316">
                  <c:v>1.4608564531842412</c:v>
                </c:pt>
                <c:pt idx="317">
                  <c:v>1.4676384140123571</c:v>
                </c:pt>
                <c:pt idx="318">
                  <c:v>1.4675939428162472</c:v>
                </c:pt>
                <c:pt idx="319">
                  <c:v>1.4607236601242299</c:v>
                </c:pt>
                <c:pt idx="320">
                  <c:v>1.4538537911177578</c:v>
                </c:pt>
                <c:pt idx="321">
                  <c:v>1.4538097336071933</c:v>
                </c:pt>
                <c:pt idx="322">
                  <c:v>1.4605908670642185</c:v>
                </c:pt>
                <c:pt idx="323">
                  <c:v>1.4605466027108815</c:v>
                </c:pt>
                <c:pt idx="324">
                  <c:v>1.4673271156395891</c:v>
                </c:pt>
                <c:pt idx="325">
                  <c:v>1.4741072148827512</c:v>
                </c:pt>
                <c:pt idx="326">
                  <c:v>1.4604138096508701</c:v>
                </c:pt>
                <c:pt idx="327">
                  <c:v>1.4535160168700965</c:v>
                </c:pt>
                <c:pt idx="328">
                  <c:v>1.453471959359532</c:v>
                </c:pt>
                <c:pt idx="329">
                  <c:v>1.4602515070219675</c:v>
                </c:pt>
                <c:pt idx="330">
                  <c:v>1.4602072426686303</c:v>
                </c:pt>
                <c:pt idx="331">
                  <c:v>1.466986169802748</c:v>
                </c:pt>
                <c:pt idx="332">
                  <c:v>1.4669416986066381</c:v>
                </c:pt>
                <c:pt idx="333">
                  <c:v>1.4600744496086191</c:v>
                </c:pt>
                <c:pt idx="334">
                  <c:v>1.4532076142961452</c:v>
                </c:pt>
                <c:pt idx="335">
                  <c:v>1.4531635567855807</c:v>
                </c:pt>
                <c:pt idx="336">
                  <c:v>1.4599269017641621</c:v>
                </c:pt>
                <c:pt idx="337">
                  <c:v>1.4598826374108251</c:v>
                </c:pt>
                <c:pt idx="338">
                  <c:v>1.4734817223383987</c:v>
                </c:pt>
                <c:pt idx="339">
                  <c:v>1.4734370442995164</c:v>
                </c:pt>
                <c:pt idx="340">
                  <c:v>1.466571105305724</c:v>
                </c:pt>
                <c:pt idx="341">
                  <c:v>1.4597055799974767</c:v>
                </c:pt>
                <c:pt idx="342">
                  <c:v>1.4596613156441396</c:v>
                </c:pt>
                <c:pt idx="343">
                  <c:v>1.4596022965063566</c:v>
                </c:pt>
                <c:pt idx="344">
                  <c:v>1.4663783967892488</c:v>
                </c:pt>
                <c:pt idx="345">
                  <c:v>1.4731540833865953</c:v>
                </c:pt>
                <c:pt idx="346">
                  <c:v>1.4799293562983968</c:v>
                </c:pt>
                <c:pt idx="347">
                  <c:v>1.4662449832009197</c:v>
                </c:pt>
                <c:pt idx="348">
                  <c:v>1.4593809747396713</c:v>
                </c:pt>
                <c:pt idx="349">
                  <c:v>1.4525026941271133</c:v>
                </c:pt>
                <c:pt idx="350">
                  <c:v>1.4592776912485514</c:v>
                </c:pt>
                <c:pt idx="351">
                  <c:v>1.4592334268952143</c:v>
                </c:pt>
                <c:pt idx="352">
                  <c:v>1.4728413371144191</c:v>
                </c:pt>
                <c:pt idx="353">
                  <c:v>1.4727817663959093</c:v>
                </c:pt>
                <c:pt idx="354">
                  <c:v>1.4659188610961151</c:v>
                </c:pt>
                <c:pt idx="355">
                  <c:v>1.4590563694818659</c:v>
                </c:pt>
                <c:pt idx="356">
                  <c:v>1.4590121051285287</c:v>
                </c:pt>
                <c:pt idx="357">
                  <c:v>1.458953085990746</c:v>
                </c:pt>
                <c:pt idx="358">
                  <c:v>1.4657409763116762</c:v>
                </c:pt>
                <c:pt idx="359">
                  <c:v>1.4724988054829882</c:v>
                </c:pt>
                <c:pt idx="360">
                  <c:v>1.4724392347644784</c:v>
                </c:pt>
                <c:pt idx="361">
                  <c:v>1.4655779152592741</c:v>
                </c:pt>
                <c:pt idx="362">
                  <c:v>1.4587170094396147</c:v>
                </c:pt>
                <c:pt idx="363">
                  <c:v>1.4586727450862778</c:v>
                </c:pt>
                <c:pt idx="364">
                  <c:v>1.4586284807329406</c:v>
                </c:pt>
                <c:pt idx="365">
                  <c:v>1.4585842163796034</c:v>
                </c:pt>
                <c:pt idx="366">
                  <c:v>1.4721711665311845</c:v>
                </c:pt>
                <c:pt idx="367">
                  <c:v>1.4721264884923022</c:v>
                </c:pt>
                <c:pt idx="368">
                  <c:v>1.4584514233195922</c:v>
                </c:pt>
                <c:pt idx="369">
                  <c:v>1.4584071589662551</c:v>
                </c:pt>
                <c:pt idx="370">
                  <c:v>1.4515481147315492</c:v>
                </c:pt>
                <c:pt idx="371">
                  <c:v>1.4583038754751352</c:v>
                </c:pt>
                <c:pt idx="372">
                  <c:v>1.4582448563373525</c:v>
                </c:pt>
                <c:pt idx="373">
                  <c:v>1.465029437173921</c:v>
                </c:pt>
                <c:pt idx="374">
                  <c:v>1.4649849659778114</c:v>
                </c:pt>
                <c:pt idx="375">
                  <c:v>1.4581268180617868</c:v>
                </c:pt>
                <c:pt idx="376">
                  <c:v>1.4512543979944525</c:v>
                </c:pt>
                <c:pt idx="377">
                  <c:v>1.4512103404838881</c:v>
                </c:pt>
                <c:pt idx="378">
                  <c:v>1.4579792702173298</c:v>
                </c:pt>
                <c:pt idx="379">
                  <c:v>1.4579350058639928</c:v>
                </c:pt>
                <c:pt idx="380">
                  <c:v>1.4647033150691167</c:v>
                </c:pt>
                <c:pt idx="381">
                  <c:v>1.4714712105886951</c:v>
                </c:pt>
                <c:pt idx="382">
                  <c:v>1.4578022128039814</c:v>
                </c:pt>
                <c:pt idx="383">
                  <c:v>1.4509459954205011</c:v>
                </c:pt>
                <c:pt idx="384">
                  <c:v>1.4509019379099366</c:v>
                </c:pt>
                <c:pt idx="385">
                  <c:v>1.4576546649595243</c:v>
                </c:pt>
                <c:pt idx="386">
                  <c:v>1.457625155390633</c:v>
                </c:pt>
                <c:pt idx="387">
                  <c:v>1.4643920166963487</c:v>
                </c:pt>
                <c:pt idx="388">
                  <c:v>1.464347545500239</c:v>
                </c:pt>
                <c:pt idx="389">
                  <c:v>1.4574628527617302</c:v>
                </c:pt>
                <c:pt idx="390">
                  <c:v>1.4506082211728399</c:v>
                </c:pt>
                <c:pt idx="391">
                  <c:v>1.4505641636622755</c:v>
                </c:pt>
                <c:pt idx="392">
                  <c:v>1.450520106151711</c:v>
                </c:pt>
                <c:pt idx="393">
                  <c:v>1.457285795348382</c:v>
                </c:pt>
                <c:pt idx="394">
                  <c:v>1.4640510708595076</c:v>
                </c:pt>
                <c:pt idx="395">
                  <c:v>1.470815932685088</c:v>
                </c:pt>
                <c:pt idx="396">
                  <c:v>1.4639621284672883</c:v>
                </c:pt>
                <c:pt idx="397">
                  <c:v>1.4571087379350336</c:v>
                </c:pt>
                <c:pt idx="398">
                  <c:v>1.4502410752514692</c:v>
                </c:pt>
                <c:pt idx="399">
                  <c:v>1.4570054544439137</c:v>
                </c:pt>
                <c:pt idx="400">
                  <c:v>1.4569759448750224</c:v>
                </c:pt>
                <c:pt idx="401">
                  <c:v>1.4705478644517942</c:v>
                </c:pt>
                <c:pt idx="402">
                  <c:v>1.4704882937332844</c:v>
                </c:pt>
                <c:pt idx="403">
                  <c:v>1.4636360063624838</c:v>
                </c:pt>
                <c:pt idx="404">
                  <c:v>1.4567693778927824</c:v>
                </c:pt>
                <c:pt idx="405">
                  <c:v>1.4567251135394454</c:v>
                </c:pt>
                <c:pt idx="406">
                  <c:v>1.4566808491861083</c:v>
                </c:pt>
                <c:pt idx="407">
                  <c:v>1.4566365848327711</c:v>
                </c:pt>
                <c:pt idx="408">
                  <c:v>1.470205332820363</c:v>
                </c:pt>
                <c:pt idx="409">
                  <c:v>1.476966954109173</c:v>
                </c:pt>
                <c:pt idx="410">
                  <c:v>1.4633098842576793</c:v>
                </c:pt>
                <c:pt idx="411">
                  <c:v>1.456444772634977</c:v>
                </c:pt>
                <c:pt idx="412">
                  <c:v>1.45640050828164</c:v>
                </c:pt>
                <c:pt idx="413">
                  <c:v>1.4631616469373137</c:v>
                </c:pt>
                <c:pt idx="414">
                  <c:v>1.463117175741204</c:v>
                </c:pt>
                <c:pt idx="415">
                  <c:v>1.4698776938685596</c:v>
                </c:pt>
                <c:pt idx="416">
                  <c:v>1.4766377983103702</c:v>
                </c:pt>
                <c:pt idx="417">
                  <c:v>1.469788337790795</c:v>
                </c:pt>
                <c:pt idx="418">
                  <c:v>1.4629244672247286</c:v>
                </c:pt>
                <c:pt idx="419">
                  <c:v>1.4560759030238346</c:v>
                </c:pt>
                <c:pt idx="420">
                  <c:v>1.4628207011004726</c:v>
                </c:pt>
                <c:pt idx="421">
                  <c:v>1.4627910536363995</c:v>
                </c:pt>
                <c:pt idx="422">
                  <c:v>1.4695500549167559</c:v>
                </c:pt>
                <c:pt idx="423">
                  <c:v>1.4762936808843494</c:v>
                </c:pt>
                <c:pt idx="424">
                  <c:v>1.469445806159364</c:v>
                </c:pt>
                <c:pt idx="425">
                  <c:v>1.462598345119924</c:v>
                </c:pt>
                <c:pt idx="426">
                  <c:v>1.4557512977660292</c:v>
                </c:pt>
                <c:pt idx="427">
                  <c:v>1.4625094027277048</c:v>
                </c:pt>
                <c:pt idx="428">
                  <c:v>1.462464931531595</c:v>
                </c:pt>
                <c:pt idx="429">
                  <c:v>1.4760243715944199</c:v>
                </c:pt>
                <c:pt idx="430">
                  <c:v>1.4759794867127649</c:v>
                </c:pt>
                <c:pt idx="431">
                  <c:v>1.4691330598871879</c:v>
                </c:pt>
                <c:pt idx="432">
                  <c:v>1.4622722230151197</c:v>
                </c:pt>
                <c:pt idx="433">
                  <c:v>1.4622129280869733</c:v>
                </c:pt>
                <c:pt idx="434">
                  <c:v>1.4621684568908637</c:v>
                </c:pt>
                <c:pt idx="435">
                  <c:v>1.4621239856947539</c:v>
                </c:pt>
                <c:pt idx="436">
                  <c:v>1.4756802541683989</c:v>
                </c:pt>
                <c:pt idx="437">
                  <c:v>1.4824355322788489</c:v>
                </c:pt>
                <c:pt idx="438">
                  <c:v>1.4687905282557567</c:v>
                </c:pt>
                <c:pt idx="439">
                  <c:v>1.4619461009103152</c:v>
                </c:pt>
                <c:pt idx="440">
                  <c:v>1.4619016297142056</c:v>
                </c:pt>
                <c:pt idx="441">
                  <c:v>1.4618571585180957</c:v>
                </c:pt>
                <c:pt idx="442">
                  <c:v>1.4686118161002275</c:v>
                </c:pt>
                <c:pt idx="443">
                  <c:v>1.4753660599968146</c:v>
                </c:pt>
                <c:pt idx="444">
                  <c:v>1.4753062134879413</c:v>
                </c:pt>
                <c:pt idx="445">
                  <c:v>1.4684628893039533</c:v>
                </c:pt>
                <c:pt idx="446">
                  <c:v>1.4616199788055106</c:v>
                </c:pt>
                <c:pt idx="447">
                  <c:v>1.461575507609401</c:v>
                </c:pt>
                <c:pt idx="448">
                  <c:v>1.4683288551873064</c:v>
                </c:pt>
                <c:pt idx="449">
                  <c:v>1.4682692844687966</c:v>
                </c:pt>
                <c:pt idx="450">
                  <c:v>1.4818192787116728</c:v>
                </c:pt>
                <c:pt idx="451">
                  <c:v>1.4817741869872454</c:v>
                </c:pt>
                <c:pt idx="452">
                  <c:v>1.4749321728074838</c:v>
                </c:pt>
                <c:pt idx="453">
                  <c:v>1.4680756796336401</c:v>
                </c:pt>
                <c:pt idx="454">
                  <c:v>1.4680310015947575</c:v>
                </c:pt>
                <c:pt idx="455">
                  <c:v>1.4679863235558754</c:v>
                </c:pt>
                <c:pt idx="456">
                  <c:v>1.4679416455169931</c:v>
                </c:pt>
                <c:pt idx="457">
                  <c:v>1.4814886060658712</c:v>
                </c:pt>
                <c:pt idx="458">
                  <c:v>1.4814435143414437</c:v>
                </c:pt>
                <c:pt idx="459">
                  <c:v>1.474603017008681</c:v>
                </c:pt>
                <c:pt idx="460">
                  <c:v>1.4677629333614639</c:v>
                </c:pt>
                <c:pt idx="461">
                  <c:v>1.4677182553225816</c:v>
                </c:pt>
                <c:pt idx="462">
                  <c:v>1.4676735772836993</c:v>
                </c:pt>
                <c:pt idx="463">
                  <c:v>1.4676140065651895</c:v>
                </c:pt>
                <c:pt idx="464">
                  <c:v>1.4811729639948785</c:v>
                </c:pt>
                <c:pt idx="465">
                  <c:v>1.4878918377773502</c:v>
                </c:pt>
                <c:pt idx="466">
                  <c:v>1.4742588995826602</c:v>
                </c:pt>
                <c:pt idx="467">
                  <c:v>1.467420401730033</c:v>
                </c:pt>
                <c:pt idx="468">
                  <c:v>1.4673757236911504</c:v>
                </c:pt>
                <c:pt idx="469">
                  <c:v>1.4605378463668413</c:v>
                </c:pt>
                <c:pt idx="470">
                  <c:v>1.467286367613386</c:v>
                </c:pt>
                <c:pt idx="471">
                  <c:v>1.4808272607742676</c:v>
                </c:pt>
                <c:pt idx="472">
                  <c:v>1.4807821690498399</c:v>
                </c:pt>
                <c:pt idx="473">
                  <c:v>1.4739447054110757</c:v>
                </c:pt>
                <c:pt idx="474">
                  <c:v>1.4671076554578568</c:v>
                </c:pt>
                <c:pt idx="475">
                  <c:v>1.467048084739347</c:v>
                </c:pt>
                <c:pt idx="476">
                  <c:v>1.4602117242620367</c:v>
                </c:pt>
                <c:pt idx="477">
                  <c:v>1.4737502042572379</c:v>
                </c:pt>
                <c:pt idx="478">
                  <c:v>1.4804815575536567</c:v>
                </c:pt>
                <c:pt idx="479">
                  <c:v>1.4872425583141486</c:v>
                </c:pt>
                <c:pt idx="480">
                  <c:v>1.4803913741048018</c:v>
                </c:pt>
                <c:pt idx="481">
                  <c:v>1.4667651238264259</c:v>
                </c:pt>
                <c:pt idx="482">
                  <c:v>1.459930073353342</c:v>
                </c:pt>
                <c:pt idx="483">
                  <c:v>1.4598856021572324</c:v>
                </c:pt>
                <c:pt idx="484">
                  <c:v>1.4666310897097787</c:v>
                </c:pt>
                <c:pt idx="485">
                  <c:v>1.4801659154826643</c:v>
                </c:pt>
                <c:pt idx="486">
                  <c:v>1.4801208237582366</c:v>
                </c:pt>
                <c:pt idx="487">
                  <c:v>1.4732714321862523</c:v>
                </c:pt>
                <c:pt idx="488">
                  <c:v>1.4664374848746222</c:v>
                </c:pt>
                <c:pt idx="489">
                  <c:v>1.4663928068357399</c:v>
                </c:pt>
                <c:pt idx="490">
                  <c:v>1.4595594800524279</c:v>
                </c:pt>
                <c:pt idx="491">
                  <c:v>1.4663034507579753</c:v>
                </c:pt>
                <c:pt idx="492">
                  <c:v>1.4730470077779778</c:v>
                </c:pt>
                <c:pt idx="493">
                  <c:v>1.4797901511124347</c:v>
                </c:pt>
                <c:pt idx="494">
                  <c:v>1.4729422763874496</c:v>
                </c:pt>
                <c:pt idx="495">
                  <c:v>1.4593223003398428</c:v>
                </c:pt>
                <c:pt idx="496">
                  <c:v>1.4592778291437329</c:v>
                </c:pt>
                <c:pt idx="497">
                  <c:v>1.4592333579476233</c:v>
                </c:pt>
                <c:pt idx="498">
                  <c:v>1.4659758118061716</c:v>
                </c:pt>
                <c:pt idx="499">
                  <c:v>1.4795045701910607</c:v>
                </c:pt>
                <c:pt idx="500">
                  <c:v>1.4862459898357461</c:v>
                </c:pt>
                <c:pt idx="501">
                  <c:v>1.4794143867422056</c:v>
                </c:pt>
                <c:pt idx="502">
                  <c:v>1.472568235706992</c:v>
                </c:pt>
                <c:pt idx="503">
                  <c:v>1.4657375289321326</c:v>
                </c:pt>
                <c:pt idx="504">
                  <c:v>1.4656928508932505</c:v>
                </c:pt>
                <c:pt idx="505">
                  <c:v>1.4724335810620273</c:v>
                </c:pt>
                <c:pt idx="506">
                  <c:v>1.4791738975452589</c:v>
                </c:pt>
                <c:pt idx="507">
                  <c:v>1.4859138003429453</c:v>
                </c:pt>
                <c:pt idx="508">
                  <c:v>1.4722839647898442</c:v>
                </c:pt>
                <c:pt idx="509">
                  <c:v>1.465469460698839</c:v>
                </c:pt>
                <c:pt idx="510">
                  <c:v>1.4654098899803292</c:v>
                </c:pt>
                <c:pt idx="511">
                  <c:v>1.4653652119414469</c:v>
                </c:pt>
                <c:pt idx="512">
                  <c:v>1.4653205339025646</c:v>
                </c:pt>
                <c:pt idx="513">
                  <c:v>1.4788432248994572</c:v>
                </c:pt>
                <c:pt idx="514">
                  <c:v>1.4855816108501445</c:v>
                </c:pt>
                <c:pt idx="515">
                  <c:v>1.478753041450602</c:v>
                </c:pt>
                <c:pt idx="516">
                  <c:v>1.4719099241093867</c:v>
                </c:pt>
                <c:pt idx="517">
                  <c:v>1.4650822510285255</c:v>
                </c:pt>
                <c:pt idx="518">
                  <c:v>1.4650375729896432</c:v>
                </c:pt>
                <c:pt idx="519">
                  <c:v>1.4649928949507611</c:v>
                </c:pt>
                <c:pt idx="520">
                  <c:v>1.4785125522536555</c:v>
                </c:pt>
                <c:pt idx="521">
                  <c:v>1.4852494213573435</c:v>
                </c:pt>
                <c:pt idx="522">
                  <c:v>1.4784223688048004</c:v>
                </c:pt>
                <c:pt idx="523">
                  <c:v>1.4715957299378024</c:v>
                </c:pt>
                <c:pt idx="524">
                  <c:v>1.4715358834289292</c:v>
                </c:pt>
                <c:pt idx="525">
                  <c:v>1.4647099340378398</c:v>
                </c:pt>
                <c:pt idx="526">
                  <c:v>1.4714461136656194</c:v>
                </c:pt>
                <c:pt idx="527">
                  <c:v>1.4849625304317431</c:v>
                </c:pt>
                <c:pt idx="528">
                  <c:v>1.4916825073756685</c:v>
                </c:pt>
                <c:pt idx="529">
                  <c:v>1.4848568337749426</c:v>
                </c:pt>
                <c:pt idx="530">
                  <c:v>1.4780315738597618</c:v>
                </c:pt>
                <c:pt idx="531">
                  <c:v>1.4712067276301264</c:v>
                </c:pt>
                <c:pt idx="532">
                  <c:v>1.4711618427484716</c:v>
                </c:pt>
                <c:pt idx="533">
                  <c:v>1.4778962986864794</c:v>
                </c:pt>
                <c:pt idx="534">
                  <c:v>1.4914094749158324</c:v>
                </c:pt>
                <c:pt idx="535">
                  <c:v>1.4913639695058594</c:v>
                </c:pt>
                <c:pt idx="536">
                  <c:v>1.4845397438045418</c:v>
                </c:pt>
                <c:pt idx="537">
                  <c:v>1.4777009012139601</c:v>
                </c:pt>
                <c:pt idx="538">
                  <c:v>1.4708775718313238</c:v>
                </c:pt>
                <c:pt idx="539">
                  <c:v>1.4708177253224506</c:v>
                </c:pt>
                <c:pt idx="540">
                  <c:v>1.4707728404407956</c:v>
                </c:pt>
                <c:pt idx="541">
                  <c:v>1.4910606001060414</c:v>
                </c:pt>
                <c:pt idx="542">
                  <c:v>1.4910150946960687</c:v>
                </c:pt>
                <c:pt idx="543">
                  <c:v>1.484192454789341</c:v>
                </c:pt>
                <c:pt idx="544">
                  <c:v>1.4773702285681585</c:v>
                </c:pt>
                <c:pt idx="545">
                  <c:v>1.4705484160325211</c:v>
                </c:pt>
                <c:pt idx="546">
                  <c:v>1.4705035311508663</c:v>
                </c:pt>
                <c:pt idx="547">
                  <c:v>1.4772349533948759</c:v>
                </c:pt>
                <c:pt idx="548">
                  <c:v>1.4907268937662415</c:v>
                </c:pt>
                <c:pt idx="549">
                  <c:v>1.4906813883562688</c:v>
                </c:pt>
                <c:pt idx="550">
                  <c:v>1.4838602652965402</c:v>
                </c:pt>
                <c:pt idx="551">
                  <c:v>1.4770395559223566</c:v>
                </c:pt>
                <c:pt idx="552">
                  <c:v>1.4702192602337185</c:v>
                </c:pt>
                <c:pt idx="553">
                  <c:v>1.4701743753520635</c:v>
                </c:pt>
                <c:pt idx="554">
                  <c:v>1.4769042807490742</c:v>
                </c:pt>
                <c:pt idx="555">
                  <c:v>1.4903931874264416</c:v>
                </c:pt>
                <c:pt idx="556">
                  <c:v>1.4971219896619983</c:v>
                </c:pt>
                <c:pt idx="557">
                  <c:v>1.4902870081365052</c:v>
                </c:pt>
                <c:pt idx="558">
                  <c:v>1.4834676777141391</c:v>
                </c:pt>
                <c:pt idx="559">
                  <c:v>1.4766487609773182</c:v>
                </c:pt>
                <c:pt idx="560">
                  <c:v>1.4766036692528908</c:v>
                </c:pt>
                <c:pt idx="561">
                  <c:v>1.4765585775284633</c:v>
                </c:pt>
                <c:pt idx="562">
                  <c:v>1.4968324787279446</c:v>
                </c:pt>
                <c:pt idx="563">
                  <c:v>1.4967867664751993</c:v>
                </c:pt>
                <c:pt idx="564">
                  <c:v>1.4899684702666962</c:v>
                </c:pt>
                <c:pt idx="565">
                  <c:v>1.4831505877437383</c:v>
                </c:pt>
                <c:pt idx="566">
                  <c:v>1.4763180883315166</c:v>
                </c:pt>
                <c:pt idx="567">
                  <c:v>1.4762880271818981</c:v>
                </c:pt>
                <c:pt idx="568">
                  <c:v>1.4762429354574707</c:v>
                </c:pt>
                <c:pt idx="569">
                  <c:v>1.4897257747468418</c:v>
                </c:pt>
                <c:pt idx="570">
                  <c:v>1.4964363058708183</c:v>
                </c:pt>
                <c:pt idx="571">
                  <c:v>1.496390593618073</c:v>
                </c:pt>
                <c:pt idx="572">
                  <c:v>1.4828032987285376</c:v>
                </c:pt>
                <c:pt idx="573">
                  <c:v>1.4759874156857149</c:v>
                </c:pt>
                <c:pt idx="574">
                  <c:v>1.4759423239612872</c:v>
                </c:pt>
                <c:pt idx="575">
                  <c:v>1.4826674030269371</c:v>
                </c:pt>
                <c:pt idx="576">
                  <c:v>1.4961620323543465</c:v>
                </c:pt>
                <c:pt idx="577">
                  <c:v>1.4961163201016012</c:v>
                </c:pt>
                <c:pt idx="578">
                  <c:v>1.4893010575870964</c:v>
                </c:pt>
                <c:pt idx="579">
                  <c:v>1.4824711092357366</c:v>
                </c:pt>
                <c:pt idx="580">
                  <c:v>1.475656743039913</c:v>
                </c:pt>
                <c:pt idx="581">
                  <c:v>1.4688427905296346</c:v>
                </c:pt>
                <c:pt idx="582">
                  <c:v>1.4755665595910579</c:v>
                </c:pt>
                <c:pt idx="583">
                  <c:v>1.4890583620672417</c:v>
                </c:pt>
                <c:pt idx="584">
                  <c:v>1.4957658594972203</c:v>
                </c:pt>
                <c:pt idx="585">
                  <c:v>1.4889521827773056</c:v>
                </c:pt>
                <c:pt idx="586">
                  <c:v>1.4821389197429358</c:v>
                </c:pt>
                <c:pt idx="587">
                  <c:v>1.4753260703941113</c:v>
                </c:pt>
                <c:pt idx="588">
                  <c:v>1.4752809786696837</c:v>
                </c:pt>
                <c:pt idx="589">
                  <c:v>1.4752358869452562</c:v>
                </c:pt>
                <c:pt idx="590">
                  <c:v>1.4954915859807485</c:v>
                </c:pt>
                <c:pt idx="591">
                  <c:v>1.5021972907733645</c:v>
                </c:pt>
                <c:pt idx="592">
                  <c:v>1.495384924057676</c:v>
                </c:pt>
                <c:pt idx="593">
                  <c:v>1.4885729710275328</c:v>
                </c:pt>
                <c:pt idx="594">
                  <c:v>1.4817614316829348</c:v>
                </c:pt>
                <c:pt idx="595">
                  <c:v>1.474950306023882</c:v>
                </c:pt>
                <c:pt idx="596">
                  <c:v>1.4749052142994545</c:v>
                </c:pt>
                <c:pt idx="597">
                  <c:v>1.4951563627939495</c:v>
                </c:pt>
                <c:pt idx="598">
                  <c:v>1.501875857104739</c:v>
                </c:pt>
                <c:pt idx="599">
                  <c:v>1.4950649382884589</c:v>
                </c:pt>
                <c:pt idx="600">
                  <c:v>1.481459441234934</c:v>
                </c:pt>
                <c:pt idx="601">
                  <c:v>1.4746496945276986</c:v>
                </c:pt>
                <c:pt idx="602">
                  <c:v>1.4746046028032711</c:v>
                </c:pt>
                <c:pt idx="603">
                  <c:v>1.4813235455333338</c:v>
                </c:pt>
                <c:pt idx="604">
                  <c:v>1.4948059021895688</c:v>
                </c:pt>
                <c:pt idx="605">
                  <c:v>1.5015238107057682</c:v>
                </c:pt>
                <c:pt idx="606">
                  <c:v>1.4947144776840779</c:v>
                </c:pt>
                <c:pt idx="607">
                  <c:v>1.4811423512645332</c:v>
                </c:pt>
                <c:pt idx="608">
                  <c:v>1.4810970526973333</c:v>
                </c:pt>
                <c:pt idx="609">
                  <c:v>1.4742889607322784</c:v>
                </c:pt>
                <c:pt idx="610">
                  <c:v>1.474243869007851</c:v>
                </c:pt>
                <c:pt idx="611">
                  <c:v>1.4944859164203514</c:v>
                </c:pt>
                <c:pt idx="612">
                  <c:v>1.4944402041676061</c:v>
                </c:pt>
                <c:pt idx="613">
                  <c:v>1.4876325258880967</c:v>
                </c:pt>
                <c:pt idx="614">
                  <c:v>1.4808101617717324</c:v>
                </c:pt>
                <c:pt idx="615">
                  <c:v>1.473988349236095</c:v>
                </c:pt>
                <c:pt idx="616">
                  <c:v>1.4739432575116675</c:v>
                </c:pt>
                <c:pt idx="617">
                  <c:v>1.4738981657872401</c:v>
                </c:pt>
                <c:pt idx="618">
                  <c:v>1.4941354558159707</c:v>
                </c:pt>
                <c:pt idx="619">
                  <c:v>1.500850330638172</c:v>
                </c:pt>
                <c:pt idx="620">
                  <c:v>1.4940440313104799</c:v>
                </c:pt>
                <c:pt idx="621">
                  <c:v>1.4872381456683332</c:v>
                </c:pt>
                <c:pt idx="622">
                  <c:v>1.4871926402583604</c:v>
                </c:pt>
                <c:pt idx="623">
                  <c:v>1.4803873751445313</c:v>
                </c:pt>
                <c:pt idx="624">
                  <c:v>1.4803420765773312</c:v>
                </c:pt>
                <c:pt idx="625">
                  <c:v>1.5005748160650645</c:v>
                </c:pt>
                <c:pt idx="626">
                  <c:v>1.5005135906043738</c:v>
                </c:pt>
                <c:pt idx="627">
                  <c:v>1.5004676715088561</c:v>
                </c:pt>
                <c:pt idx="628">
                  <c:v>1.4869044393285333</c:v>
                </c:pt>
                <c:pt idx="629">
                  <c:v>1.4800853846965305</c:v>
                </c:pt>
                <c:pt idx="630">
                  <c:v>1.4732969427948732</c:v>
                </c:pt>
                <c:pt idx="631">
                  <c:v>1.4799947875621304</c:v>
                </c:pt>
                <c:pt idx="632">
                  <c:v>1.4934650094423725</c:v>
                </c:pt>
                <c:pt idx="633">
                  <c:v>1.5001768505705757</c:v>
                </c:pt>
                <c:pt idx="634">
                  <c:v>1.4933735849368819</c:v>
                </c:pt>
                <c:pt idx="635">
                  <c:v>1.4798135932933301</c:v>
                </c:pt>
                <c:pt idx="636">
                  <c:v>1.4729963312986898</c:v>
                </c:pt>
                <c:pt idx="637">
                  <c:v>1.4729662701490716</c:v>
                </c:pt>
                <c:pt idx="638">
                  <c:v>1.4796776975917296</c:v>
                </c:pt>
                <c:pt idx="639">
                  <c:v>1.4998860296322956</c:v>
                </c:pt>
                <c:pt idx="640">
                  <c:v>1.4998401105367778</c:v>
                </c:pt>
                <c:pt idx="641">
                  <c:v>1.4997941914412598</c:v>
                </c:pt>
                <c:pt idx="642">
                  <c:v>1.4862370266489333</c:v>
                </c:pt>
                <c:pt idx="643">
                  <c:v>1.4794361052333291</c:v>
                </c:pt>
                <c:pt idx="644">
                  <c:v>1.4726355975032697</c:v>
                </c:pt>
                <c:pt idx="645">
                  <c:v>1.4793304085765289</c:v>
                </c:pt>
                <c:pt idx="646">
                  <c:v>1.4927945630687744</c:v>
                </c:pt>
                <c:pt idx="647">
                  <c:v>1.4995033705029797</c:v>
                </c:pt>
                <c:pt idx="648">
                  <c:v>1.4994421450422892</c:v>
                </c:pt>
                <c:pt idx="649">
                  <c:v>1.4858881518391425</c:v>
                </c:pt>
                <c:pt idx="650">
                  <c:v>1.4858426464291699</c:v>
                </c:pt>
                <c:pt idx="651">
                  <c:v>1.479043517650928</c:v>
                </c:pt>
                <c:pt idx="652">
                  <c:v>1.4857516356092244</c:v>
                </c:pt>
                <c:pt idx="653">
                  <c:v>1.4992125495646993</c:v>
                </c:pt>
                <c:pt idx="654">
                  <c:v>1.5059196333091327</c:v>
                </c:pt>
                <c:pt idx="655">
                  <c:v>1.4991207113736635</c:v>
                </c:pt>
                <c:pt idx="656">
                  <c:v>1.4855696139693335</c:v>
                </c:pt>
                <c:pt idx="657">
                  <c:v>1.48550894008937</c:v>
                </c:pt>
                <c:pt idx="658">
                  <c:v>1.4787113281581272</c:v>
                </c:pt>
                <c:pt idx="659">
                  <c:v>1.4854179292694245</c:v>
                </c:pt>
                <c:pt idx="660">
                  <c:v>1.498891115896074</c:v>
                </c:pt>
                <c:pt idx="661">
                  <c:v>1.505566001115572</c:v>
                </c:pt>
                <c:pt idx="662">
                  <c:v>1.5055198751772816</c:v>
                </c:pt>
                <c:pt idx="663">
                  <c:v>1.4919717425193588</c:v>
                </c:pt>
                <c:pt idx="664">
                  <c:v>1.4919260302666135</c:v>
                </c:pt>
                <c:pt idx="665">
                  <c:v>1.4851297283395972</c:v>
                </c:pt>
                <c:pt idx="666">
                  <c:v>1.4850842229296246</c:v>
                </c:pt>
                <c:pt idx="667">
                  <c:v>1.5052892454858289</c:v>
                </c:pt>
                <c:pt idx="668">
                  <c:v>1.5052431195475384</c:v>
                </c:pt>
                <c:pt idx="669">
                  <c:v>1.4984472313060675</c:v>
                </c:pt>
                <c:pt idx="670">
                  <c:v>1.4848870328197428</c:v>
                </c:pt>
                <c:pt idx="671">
                  <c:v>1.4848415274097699</c:v>
                </c:pt>
                <c:pt idx="672">
                  <c:v>1.4780469491725254</c:v>
                </c:pt>
                <c:pt idx="673">
                  <c:v>1.4847505165898247</c:v>
                </c:pt>
                <c:pt idx="674">
                  <c:v>1.5049356132922682</c:v>
                </c:pt>
                <c:pt idx="675">
                  <c:v>1.5049048626667412</c:v>
                </c:pt>
                <c:pt idx="676">
                  <c:v>1.4980951849070967</c:v>
                </c:pt>
                <c:pt idx="677">
                  <c:v>1.4845533264799429</c:v>
                </c:pt>
                <c:pt idx="678">
                  <c:v>1.48450782106997</c:v>
                </c:pt>
                <c:pt idx="679">
                  <c:v>1.4777147596797247</c:v>
                </c:pt>
                <c:pt idx="680">
                  <c:v>1.4844168102500248</c:v>
                </c:pt>
                <c:pt idx="681">
                  <c:v>1.5046127317242344</c:v>
                </c:pt>
                <c:pt idx="682">
                  <c:v>1.5112980969775447</c:v>
                </c:pt>
                <c:pt idx="683">
                  <c:v>1.5112517641964813</c:v>
                </c:pt>
                <c:pt idx="684">
                  <c:v>1.4977125257777806</c:v>
                </c:pt>
                <c:pt idx="685">
                  <c:v>1.4976666066822626</c:v>
                </c:pt>
                <c:pt idx="686">
                  <c:v>1.4841286093201975</c:v>
                </c:pt>
                <c:pt idx="687">
                  <c:v>1.4908289362007259</c:v>
                </c:pt>
                <c:pt idx="688">
                  <c:v>1.5042744748434373</c:v>
                </c:pt>
                <c:pt idx="689">
                  <c:v>1.5109737675101027</c:v>
                </c:pt>
                <c:pt idx="690">
                  <c:v>1.510911990468685</c:v>
                </c:pt>
                <c:pt idx="691">
                  <c:v>1.4973604793788098</c:v>
                </c:pt>
                <c:pt idx="692">
                  <c:v>1.497314560283292</c:v>
                </c:pt>
                <c:pt idx="693">
                  <c:v>1.4837797345104065</c:v>
                </c:pt>
                <c:pt idx="694">
                  <c:v>1.497222722092256</c:v>
                </c:pt>
                <c:pt idx="695">
                  <c:v>1.5106648823030151</c:v>
                </c:pt>
                <c:pt idx="696">
                  <c:v>1.5173623823323179</c:v>
                </c:pt>
                <c:pt idx="697">
                  <c:v>1.5105722167408888</c:v>
                </c:pt>
                <c:pt idx="698">
                  <c:v>1.4970390457101843</c:v>
                </c:pt>
                <c:pt idx="699">
                  <c:v>1.4902499143326184</c:v>
                </c:pt>
                <c:pt idx="700">
                  <c:v>1.4834611966405977</c:v>
                </c:pt>
                <c:pt idx="701">
                  <c:v>1.4901584898271278</c:v>
                </c:pt>
                <c:pt idx="702">
                  <c:v>1.5103405528355731</c:v>
                </c:pt>
                <c:pt idx="703">
                  <c:v>1.5170210917575226</c:v>
                </c:pt>
                <c:pt idx="704">
                  <c:v>1.5102324430130925</c:v>
                </c:pt>
                <c:pt idx="705">
                  <c:v>1.4966869993112137</c:v>
                </c:pt>
                <c:pt idx="706">
                  <c:v>1.4966410802156958</c:v>
                </c:pt>
                <c:pt idx="707">
                  <c:v>1.4898537414754922</c:v>
                </c:pt>
                <c:pt idx="708">
                  <c:v>1.4965492420246598</c:v>
                </c:pt>
                <c:pt idx="709">
                  <c:v>1.5099853348474226</c:v>
                </c:pt>
                <c:pt idx="710">
                  <c:v>1.5166798011827272</c:v>
                </c:pt>
                <c:pt idx="711">
                  <c:v>1.5098772250249419</c:v>
                </c:pt>
                <c:pt idx="712">
                  <c:v>1.4963502592774156</c:v>
                </c:pt>
                <c:pt idx="713">
                  <c:v>1.4963043401818976</c:v>
                </c:pt>
                <c:pt idx="714">
                  <c:v>1.4827786154910068</c:v>
                </c:pt>
                <c:pt idx="715">
                  <c:v>1.4962125019908616</c:v>
                </c:pt>
                <c:pt idx="716">
                  <c:v>1.5096455611196262</c:v>
                </c:pt>
                <c:pt idx="717">
                  <c:v>1.5163385106079317</c:v>
                </c:pt>
                <c:pt idx="718">
                  <c:v>1.5162919709840958</c:v>
                </c:pt>
                <c:pt idx="719">
                  <c:v>1.4960135192436175</c:v>
                </c:pt>
                <c:pt idx="720">
                  <c:v>1.4959522937829268</c:v>
                </c:pt>
                <c:pt idx="721">
                  <c:v>1.4891832951018942</c:v>
                </c:pt>
                <c:pt idx="722">
                  <c:v>1.4958757619570637</c:v>
                </c:pt>
                <c:pt idx="723">
                  <c:v>1.5160282464490267</c:v>
                </c:pt>
                <c:pt idx="724">
                  <c:v>1.5159817068251911</c:v>
                </c:pt>
                <c:pt idx="725">
                  <c:v>1.5159351672013555</c:v>
                </c:pt>
                <c:pt idx="726">
                  <c:v>1.4956767792098193</c:v>
                </c:pt>
                <c:pt idx="727">
                  <c:v>1.4956308601143014</c:v>
                </c:pt>
                <c:pt idx="728">
                  <c:v>1.4888480719150952</c:v>
                </c:pt>
                <c:pt idx="729">
                  <c:v>1.4955390219232656</c:v>
                </c:pt>
                <c:pt idx="730">
                  <c:v>1.5089660136640337</c:v>
                </c:pt>
                <c:pt idx="731">
                  <c:v>1.5156559294583409</c:v>
                </c:pt>
                <c:pt idx="732">
                  <c:v>1.5088733481019074</c:v>
                </c:pt>
                <c:pt idx="733">
                  <c:v>1.4953553455411939</c:v>
                </c:pt>
                <c:pt idx="734">
                  <c:v>1.4953094264456759</c:v>
                </c:pt>
                <c:pt idx="735">
                  <c:v>1.4817774964716071</c:v>
                </c:pt>
                <c:pt idx="736">
                  <c:v>1.4952022818894675</c:v>
                </c:pt>
                <c:pt idx="737">
                  <c:v>1.5153456652994359</c:v>
                </c:pt>
                <c:pt idx="738">
                  <c:v>1.5220337884563808</c:v>
                </c:pt>
                <c:pt idx="739">
                  <c:v>1.5152525860517647</c:v>
                </c:pt>
                <c:pt idx="740">
                  <c:v>1.4950032991422231</c:v>
                </c:pt>
                <c:pt idx="741">
                  <c:v>1.4949573800467051</c:v>
                </c:pt>
                <c:pt idx="742">
                  <c:v>1.4881776255414971</c:v>
                </c:pt>
                <c:pt idx="743">
                  <c:v>1.4948655418556693</c:v>
                </c:pt>
                <c:pt idx="744">
                  <c:v>1.515019887932586</c:v>
                </c:pt>
                <c:pt idx="745">
                  <c:v>1.5217065631901225</c:v>
                </c:pt>
                <c:pt idx="746">
                  <c:v>1.521659816723514</c:v>
                </c:pt>
                <c:pt idx="747">
                  <c:v>1.5013992913566612</c:v>
                </c:pt>
                <c:pt idx="748">
                  <c:v>1.5013685407311341</c:v>
                </c:pt>
                <c:pt idx="749">
                  <c:v>1.48785763977228</c:v>
                </c:pt>
                <c:pt idx="750">
                  <c:v>1.501276288854553</c:v>
                </c:pt>
                <c:pt idx="751">
                  <c:v>1.5214105022349365</c:v>
                </c:pt>
                <c:pt idx="752">
                  <c:v>1.5213481736127918</c:v>
                </c:pt>
                <c:pt idx="753">
                  <c:v>1.5145700049021737</c:v>
                </c:pt>
                <c:pt idx="754">
                  <c:v>1.5010610344758639</c:v>
                </c:pt>
                <c:pt idx="755">
                  <c:v>1.5010149085375732</c:v>
                </c:pt>
                <c:pt idx="756">
                  <c:v>1.4875071791678991</c:v>
                </c:pt>
                <c:pt idx="757">
                  <c:v>1.5009226566609923</c:v>
                </c:pt>
                <c:pt idx="758">
                  <c:v>1.5210676948131419</c:v>
                </c:pt>
                <c:pt idx="759">
                  <c:v>1.5277511295339077</c:v>
                </c:pt>
                <c:pt idx="760">
                  <c:v>1.5209586197243892</c:v>
                </c:pt>
                <c:pt idx="761">
                  <c:v>1.5074524761493049</c:v>
                </c:pt>
                <c:pt idx="762">
                  <c:v>1.5074061433682415</c:v>
                </c:pt>
                <c:pt idx="763">
                  <c:v>1.4939012408497929</c:v>
                </c:pt>
                <c:pt idx="764">
                  <c:v>1.5005843997801951</c:v>
                </c:pt>
                <c:pt idx="765">
                  <c:v>1.5207248873913475</c:v>
                </c:pt>
                <c:pt idx="766">
                  <c:v>1.5206625587692029</c:v>
                </c:pt>
                <c:pt idx="767">
                  <c:v>1.5206158123025946</c:v>
                </c:pt>
                <c:pt idx="768">
                  <c:v>1.5071127024215085</c:v>
                </c:pt>
                <c:pt idx="769">
                  <c:v>1.5070663696404452</c:v>
                </c:pt>
                <c:pt idx="770">
                  <c:v>1.4935645008159948</c:v>
                </c:pt>
                <c:pt idx="771">
                  <c:v>1.5002461428993981</c:v>
                </c:pt>
                <c:pt idx="772">
                  <c:v>1.5136547256334045</c:v>
                </c:pt>
                <c:pt idx="773">
                  <c:v>1.5203197513474085</c:v>
                </c:pt>
                <c:pt idx="774">
                  <c:v>1.5202730048808002</c:v>
                </c:pt>
                <c:pt idx="775">
                  <c:v>1.5067729286937122</c:v>
                </c:pt>
                <c:pt idx="776">
                  <c:v>1.506726595912649</c:v>
                </c:pt>
                <c:pt idx="777">
                  <c:v>1.4932277607821967</c:v>
                </c:pt>
                <c:pt idx="778">
                  <c:v>1.4999078860186008</c:v>
                </c:pt>
                <c:pt idx="779">
                  <c:v>1.5200392725477585</c:v>
                </c:pt>
                <c:pt idx="780">
                  <c:v>1.5267025056243999</c:v>
                </c:pt>
                <c:pt idx="781">
                  <c:v>1.5199146153034695</c:v>
                </c:pt>
                <c:pt idx="782">
                  <c:v>1.5064177107055614</c:v>
                </c:pt>
                <c:pt idx="783">
                  <c:v>1.5063713779244983</c:v>
                </c:pt>
                <c:pt idx="784">
                  <c:v>1.4928757143832261</c:v>
                </c:pt>
                <c:pt idx="785">
                  <c:v>1.506278712362372</c:v>
                </c:pt>
                <c:pt idx="786">
                  <c:v>1.5264051346649872</c:v>
                </c:pt>
                <c:pt idx="787">
                  <c:v>1.5263581813556064</c:v>
                </c:pt>
                <c:pt idx="788">
                  <c:v>1.5263112280462254</c:v>
                </c:pt>
                <c:pt idx="789">
                  <c:v>1.5060933812381196</c:v>
                </c:pt>
                <c:pt idx="790">
                  <c:v>1.5060470484570563</c:v>
                </c:pt>
                <c:pt idx="791">
                  <c:v>1.4925542807146004</c:v>
                </c:pt>
                <c:pt idx="792">
                  <c:v>1.5059543828949302</c:v>
                </c:pt>
                <c:pt idx="793">
                  <c:v>1.5260764614993207</c:v>
                </c:pt>
                <c:pt idx="794">
                  <c:v>1.5260138570868127</c:v>
                </c:pt>
                <c:pt idx="795">
                  <c:v>1.5192290004598805</c:v>
                </c:pt>
                <c:pt idx="796">
                  <c:v>1.5057536075103233</c:v>
                </c:pt>
                <c:pt idx="797">
                  <c:v>1.5056918304689058</c:v>
                </c:pt>
                <c:pt idx="798">
                  <c:v>1.4922022343156298</c:v>
                </c:pt>
                <c:pt idx="799">
                  <c:v>1.5055991649067795</c:v>
                </c:pt>
                <c:pt idx="800">
                  <c:v>1.5257164861274002</c:v>
                </c:pt>
                <c:pt idx="801">
                  <c:v>1.5256695328180192</c:v>
                </c:pt>
                <c:pt idx="802">
                  <c:v>1.5256225795086382</c:v>
                </c:pt>
                <c:pt idx="803">
                  <c:v>1.5054138337825271</c:v>
                </c:pt>
                <c:pt idx="804">
                  <c:v>1.5053675010014638</c:v>
                </c:pt>
                <c:pt idx="805">
                  <c:v>1.4918808006470043</c:v>
                </c:pt>
                <c:pt idx="806">
                  <c:v>1.5052748354393377</c:v>
                </c:pt>
                <c:pt idx="807">
                  <c:v>1.5186680428605805</c:v>
                </c:pt>
                <c:pt idx="808">
                  <c:v>1.5253252085492257</c:v>
                </c:pt>
                <c:pt idx="809">
                  <c:v>1.5185589677718279</c:v>
                </c:pt>
                <c:pt idx="810">
                  <c:v>1.5050740600547308</c:v>
                </c:pt>
                <c:pt idx="811">
                  <c:v>1.5050122830133132</c:v>
                </c:pt>
                <c:pt idx="812">
                  <c:v>1.4915287542480336</c:v>
                </c:pt>
                <c:pt idx="813">
                  <c:v>1.504919617451187</c:v>
                </c:pt>
                <c:pt idx="814">
                  <c:v>1.525027837589813</c:v>
                </c:pt>
                <c:pt idx="815">
                  <c:v>1.524980884280432</c:v>
                </c:pt>
                <c:pt idx="816">
                  <c:v>1.5249339309710512</c:v>
                </c:pt>
                <c:pt idx="817">
                  <c:v>1.5047342863269344</c:v>
                </c:pt>
                <c:pt idx="818">
                  <c:v>1.5046879535458713</c:v>
                </c:pt>
                <c:pt idx="819">
                  <c:v>1.4912073205794081</c:v>
                </c:pt>
                <c:pt idx="820">
                  <c:v>1.504595287983745</c:v>
                </c:pt>
                <c:pt idx="821">
                  <c:v>1.5179824280169916</c:v>
                </c:pt>
                <c:pt idx="822">
                  <c:v>1.5246365600116385</c:v>
                </c:pt>
                <c:pt idx="823">
                  <c:v>1.5245896067022577</c:v>
                </c:pt>
                <c:pt idx="824">
                  <c:v>1.504394512599138</c:v>
                </c:pt>
                <c:pt idx="825">
                  <c:v>1.5043327355577207</c:v>
                </c:pt>
                <c:pt idx="826">
                  <c:v>1.4908705805456099</c:v>
                </c:pt>
                <c:pt idx="827">
                  <c:v>1.5042400699955942</c:v>
                </c:pt>
                <c:pt idx="828">
                  <c:v>1.524339189052226</c:v>
                </c:pt>
                <c:pt idx="829">
                  <c:v>1.5310071795126372</c:v>
                </c:pt>
                <c:pt idx="830">
                  <c:v>1.5309442993097657</c:v>
                </c:pt>
                <c:pt idx="831">
                  <c:v>1.5174682168842999</c:v>
                </c:pt>
                <c:pt idx="832">
                  <c:v>1.510707216123808</c:v>
                </c:pt>
                <c:pt idx="833">
                  <c:v>1.5039466290488612</c:v>
                </c:pt>
                <c:pt idx="834">
                  <c:v>1.5106141368761363</c:v>
                </c:pt>
                <c:pt idx="835">
                  <c:v>1.530708498548998</c:v>
                </c:pt>
                <c:pt idx="836">
                  <c:v>1.5306613383968446</c:v>
                </c:pt>
                <c:pt idx="837">
                  <c:v>1.5306141782446911</c:v>
                </c:pt>
                <c:pt idx="838">
                  <c:v>1.5104279783807935</c:v>
                </c:pt>
                <c:pt idx="839">
                  <c:v>1.5103814387569579</c:v>
                </c:pt>
                <c:pt idx="840">
                  <c:v>1.4901971004780137</c:v>
                </c:pt>
                <c:pt idx="841">
                  <c:v>1.5035605225400017</c:v>
                </c:pt>
                <c:pt idx="842">
                  <c:v>1.5236505405146388</c:v>
                </c:pt>
                <c:pt idx="843">
                  <c:v>1.530315497281052</c:v>
                </c:pt>
                <c:pt idx="844">
                  <c:v>1.5302526170781805</c:v>
                </c:pt>
                <c:pt idx="845">
                  <c:v>1.5100711745980528</c:v>
                </c:pt>
                <c:pt idx="846">
                  <c:v>1.5033134143743319</c:v>
                </c:pt>
                <c:pt idx="847">
                  <c:v>1.4965714431489192</c:v>
                </c:pt>
                <c:pt idx="848">
                  <c:v>1.50323619307256</c:v>
                </c:pt>
                <c:pt idx="849">
                  <c:v>1.5233062162458453</c:v>
                </c:pt>
                <c:pt idx="850">
                  <c:v>1.5299696561652594</c:v>
                </c:pt>
                <c:pt idx="851">
                  <c:v>1.5232123096270833</c:v>
                </c:pt>
                <c:pt idx="852">
                  <c:v>1.5097453972312027</c:v>
                </c:pt>
                <c:pt idx="853">
                  <c:v>1.5096988576073671</c:v>
                </c:pt>
                <c:pt idx="854">
                  <c:v>1.4962331862681222</c:v>
                </c:pt>
                <c:pt idx="855">
                  <c:v>1.5096057783596957</c:v>
                </c:pt>
                <c:pt idx="856">
                  <c:v>1.529686695252338</c:v>
                </c:pt>
                <c:pt idx="857">
                  <c:v>1.5296238150494668</c:v>
                </c:pt>
                <c:pt idx="858">
                  <c:v>1.5295609348465953</c:v>
                </c:pt>
                <c:pt idx="859">
                  <c:v>1.5160969871971219</c:v>
                </c:pt>
                <c:pt idx="860">
                  <c:v>1.5160502407305136</c:v>
                </c:pt>
                <c:pt idx="861">
                  <c:v>1.5025875341376762</c:v>
                </c:pt>
                <c:pt idx="862">
                  <c:v>1.5159567477972968</c:v>
                </c:pt>
                <c:pt idx="863">
                  <c:v>1.5293251340858276</c:v>
                </c:pt>
                <c:pt idx="864">
                  <c:v>1.5359853334684705</c:v>
                </c:pt>
                <c:pt idx="865">
                  <c:v>1.5292308137815205</c:v>
                </c:pt>
                <c:pt idx="866">
                  <c:v>1.509062816081612</c:v>
                </c:pt>
                <c:pt idx="867">
                  <c:v>1.5090162764577764</c:v>
                </c:pt>
                <c:pt idx="868">
                  <c:v>1.4955566725065277</c:v>
                </c:pt>
                <c:pt idx="869">
                  <c:v>1.5089231972101049</c:v>
                </c:pt>
                <c:pt idx="870">
                  <c:v>1.5289950130207526</c:v>
                </c:pt>
                <c:pt idx="871">
                  <c:v>1.5356379755056788</c:v>
                </c:pt>
                <c:pt idx="872">
                  <c:v>1.5288692526150098</c:v>
                </c:pt>
                <c:pt idx="873">
                  <c:v>1.5154113723535332</c:v>
                </c:pt>
                <c:pt idx="874">
                  <c:v>1.5086594726750358</c:v>
                </c:pt>
                <c:pt idx="875">
                  <c:v>1.5019079866820835</c:v>
                </c:pt>
                <c:pt idx="876">
                  <c:v>1.5085663934273641</c:v>
                </c:pt>
                <c:pt idx="877">
                  <c:v>1.5286334518542422</c:v>
                </c:pt>
                <c:pt idx="878">
                  <c:v>1.5352906175428871</c:v>
                </c:pt>
                <c:pt idx="879">
                  <c:v>1.535243250547961</c:v>
                </c:pt>
                <c:pt idx="880">
                  <c:v>1.5150685649317386</c:v>
                </c:pt>
                <c:pt idx="881">
                  <c:v>1.5083181821002403</c:v>
                </c:pt>
                <c:pt idx="882">
                  <c:v>1.5015682129542871</c:v>
                </c:pt>
                <c:pt idx="883">
                  <c:v>1.5149283255319135</c:v>
                </c:pt>
                <c:pt idx="884">
                  <c:v>1.5282876107384495</c:v>
                </c:pt>
                <c:pt idx="885">
                  <c:v>1.5349432595800954</c:v>
                </c:pt>
                <c:pt idx="886">
                  <c:v>1.5348801035868604</c:v>
                </c:pt>
                <c:pt idx="887">
                  <c:v>1.5147257575099442</c:v>
                </c:pt>
                <c:pt idx="888">
                  <c:v>1.5146790110433359</c:v>
                </c:pt>
                <c:pt idx="889">
                  <c:v>1.5012284392264907</c:v>
                </c:pt>
                <c:pt idx="890">
                  <c:v>1.5078838122777733</c:v>
                </c:pt>
                <c:pt idx="891">
                  <c:v>1.5279260495719391</c:v>
                </c:pt>
                <c:pt idx="892">
                  <c:v>1.5412813358182045</c:v>
                </c:pt>
                <c:pt idx="893">
                  <c:v>1.5345327456240687</c:v>
                </c:pt>
                <c:pt idx="894">
                  <c:v>1.5143829500881496</c:v>
                </c:pt>
                <c:pt idx="895">
                  <c:v>1.5143362036215413</c:v>
                </c:pt>
                <c:pt idx="896">
                  <c:v>1.5008886654986946</c:v>
                </c:pt>
                <c:pt idx="897">
                  <c:v>1.5142427106883245</c:v>
                </c:pt>
                <c:pt idx="898">
                  <c:v>1.534295910649438</c:v>
                </c:pt>
                <c:pt idx="899">
                  <c:v>1.5342485436545119</c:v>
                </c:pt>
                <c:pt idx="900">
                  <c:v>1.534185387661277</c:v>
                </c:pt>
                <c:pt idx="901">
                  <c:v>1.5140245605108189</c:v>
                </c:pt>
                <c:pt idx="902">
                  <c:v>1.5072787971679089</c:v>
                </c:pt>
                <c:pt idx="903">
                  <c:v>1.5005334475105438</c:v>
                </c:pt>
                <c:pt idx="904">
                  <c:v>1.513884321110994</c:v>
                </c:pt>
                <c:pt idx="905">
                  <c:v>1.5272343673403539</c:v>
                </c:pt>
                <c:pt idx="906">
                  <c:v>1.5338853966934114</c:v>
                </c:pt>
                <c:pt idx="907">
                  <c:v>1.5338380296984853</c:v>
                </c:pt>
                <c:pt idx="908">
                  <c:v>1.5136973352445606</c:v>
                </c:pt>
                <c:pt idx="909">
                  <c:v>1.5069530198010588</c:v>
                </c:pt>
                <c:pt idx="910">
                  <c:v>1.5002091180431019</c:v>
                </c:pt>
                <c:pt idx="911">
                  <c:v>1.5068599405533873</c:v>
                </c:pt>
                <c:pt idx="912">
                  <c:v>1.5268885262245613</c:v>
                </c:pt>
                <c:pt idx="913">
                  <c:v>1.5335380387306197</c:v>
                </c:pt>
                <c:pt idx="914">
                  <c:v>1.5334906717356935</c:v>
                </c:pt>
                <c:pt idx="915">
                  <c:v>1.5133545278227662</c:v>
                </c:pt>
                <c:pt idx="916">
                  <c:v>1.5066117292262635</c:v>
                </c:pt>
                <c:pt idx="917">
                  <c:v>1.4998539000549513</c:v>
                </c:pt>
                <c:pt idx="918">
                  <c:v>1.513198706267405</c:v>
                </c:pt>
                <c:pt idx="919">
                  <c:v>1.5332380477627543</c:v>
                </c:pt>
                <c:pt idx="920">
                  <c:v>1.5398699786331416</c:v>
                </c:pt>
                <c:pt idx="921">
                  <c:v>1.5331275247745932</c:v>
                </c:pt>
                <c:pt idx="922">
                  <c:v>1.5196908114235128</c:v>
                </c:pt>
                <c:pt idx="923">
                  <c:v>1.506270438651468</c:v>
                </c:pt>
                <c:pt idx="924">
                  <c:v>1.499514126327155</c:v>
                </c:pt>
                <c:pt idx="925">
                  <c:v>1.5128558988456107</c:v>
                </c:pt>
                <c:pt idx="926">
                  <c:v>1.5328906897999623</c:v>
                </c:pt>
                <c:pt idx="927">
                  <c:v>1.5395369617692503</c:v>
                </c:pt>
                <c:pt idx="928">
                  <c:v>1.5327959558101101</c:v>
                </c:pt>
                <c:pt idx="929">
                  <c:v>1.5193621382578462</c:v>
                </c:pt>
                <c:pt idx="930">
                  <c:v>1.512622166512569</c:v>
                </c:pt>
                <c:pt idx="931">
                  <c:v>1.4991743525993588</c:v>
                </c:pt>
                <c:pt idx="932">
                  <c:v>1.5125286735793522</c:v>
                </c:pt>
                <c:pt idx="933">
                  <c:v>1.5325433318371706</c:v>
                </c:pt>
                <c:pt idx="934">
                  <c:v>1.5391722290135599</c:v>
                </c:pt>
                <c:pt idx="935">
                  <c:v>1.5391246551758613</c:v>
                </c:pt>
                <c:pt idx="936">
                  <c:v>1.5190021628859256</c:v>
                </c:pt>
                <c:pt idx="937">
                  <c:v>1.5122637769352383</c:v>
                </c:pt>
                <c:pt idx="938">
                  <c:v>1.5055258046700963</c:v>
                </c:pt>
                <c:pt idx="939">
                  <c:v>1.5121702840020217</c:v>
                </c:pt>
                <c:pt idx="940">
                  <c:v>1.5321959738743789</c:v>
                </c:pt>
                <c:pt idx="941">
                  <c:v>1.5388392121496686</c:v>
                </c:pt>
                <c:pt idx="942">
                  <c:v>1.5321012398845266</c:v>
                </c:pt>
                <c:pt idx="943">
                  <c:v>1.5253636813049298</c:v>
                </c:pt>
                <c:pt idx="944">
                  <c:v>1.51193655166898</c:v>
                </c:pt>
                <c:pt idx="945">
                  <c:v>1.505200027303246</c:v>
                </c:pt>
                <c:pt idx="946">
                  <c:v>1.5185326297921162</c:v>
                </c:pt>
                <c:pt idx="947">
                  <c:v>1.5385379111775765</c:v>
                </c:pt>
                <c:pt idx="948">
                  <c:v>1.5451634988696044</c:v>
                </c:pt>
                <c:pt idx="949">
                  <c:v>1.5384269055562796</c:v>
                </c:pt>
                <c:pt idx="950">
                  <c:v>1.5250021201384194</c:v>
                </c:pt>
                <c:pt idx="951">
                  <c:v>1.5115781620916493</c:v>
                </c:pt>
                <c:pt idx="952">
                  <c:v>1.5048432235205056</c:v>
                </c:pt>
                <c:pt idx="953">
                  <c:v>1.5114846691584327</c:v>
                </c:pt>
                <c:pt idx="954">
                  <c:v>1.5114690870028966</c:v>
                </c:pt>
                <c:pt idx="955">
                  <c:v>1.5649401500437472</c:v>
                </c:pt>
                <c:pt idx="956">
                  <c:v>1.6518131492708448</c:v>
                </c:pt>
                <c:pt idx="957">
                  <c:v>1.7119300705954383</c:v>
                </c:pt>
                <c:pt idx="958">
                  <c:v>1.7653550766455897</c:v>
                </c:pt>
                <c:pt idx="959">
                  <c:v>1.8121076795895137</c:v>
                </c:pt>
                <c:pt idx="960">
                  <c:v>1.8722111561338883</c:v>
                </c:pt>
                <c:pt idx="961">
                  <c:v>1.9256036189211494</c:v>
                </c:pt>
                <c:pt idx="962">
                  <c:v>1.965639278615146</c:v>
                </c:pt>
                <c:pt idx="963">
                  <c:v>1.9856149125365337</c:v>
                </c:pt>
                <c:pt idx="964">
                  <c:v>2.0122741880214594</c:v>
                </c:pt>
                <c:pt idx="965">
                  <c:v>2.0389312571834775</c:v>
                </c:pt>
                <c:pt idx="966">
                  <c:v>2.0856403541975639</c:v>
                </c:pt>
                <c:pt idx="967">
                  <c:v>2.1189985086636094</c:v>
                </c:pt>
                <c:pt idx="968">
                  <c:v>2.1322796073021015</c:v>
                </c:pt>
                <c:pt idx="969">
                  <c:v>2.1388756164776468</c:v>
                </c:pt>
                <c:pt idx="970">
                  <c:v>2.1521547845835944</c:v>
                </c:pt>
                <c:pt idx="971">
                  <c:v>2.1721162842488542</c:v>
                </c:pt>
                <c:pt idx="972">
                  <c:v>2.2054424470327372</c:v>
                </c:pt>
                <c:pt idx="973">
                  <c:v>2.2186943118927012</c:v>
                </c:pt>
                <c:pt idx="974">
                  <c:v>2.2186027494920286</c:v>
                </c:pt>
                <c:pt idx="975">
                  <c:v>2.2251934497030774</c:v>
                </c:pt>
                <c:pt idx="976">
                  <c:v>2.2384655851547564</c:v>
                </c:pt>
                <c:pt idx="977">
                  <c:v>2.2717817505379641</c:v>
                </c:pt>
                <c:pt idx="978">
                  <c:v>2.2917559365599427</c:v>
                </c:pt>
                <c:pt idx="979">
                  <c:v>2.2916613404652724</c:v>
                </c:pt>
                <c:pt idx="980">
                  <c:v>2.2848857917631076</c:v>
                </c:pt>
                <c:pt idx="981">
                  <c:v>2.2914721482759313</c:v>
                </c:pt>
                <c:pt idx="982">
                  <c:v>2.3047383542347952</c:v>
                </c:pt>
                <c:pt idx="983">
                  <c:v>2.3313637075050142</c:v>
                </c:pt>
                <c:pt idx="984">
                  <c:v>2.3446271555602438</c:v>
                </c:pt>
                <c:pt idx="985">
                  <c:v>2.3378266478301843</c:v>
                </c:pt>
                <c:pt idx="986">
                  <c:v>2.33773012120297</c:v>
                </c:pt>
                <c:pt idx="987">
                  <c:v>2.3443125477031144</c:v>
                </c:pt>
                <c:pt idx="988">
                  <c:v>2.3709304546335193</c:v>
                </c:pt>
                <c:pt idx="989">
                  <c:v>2.3908677536943843</c:v>
                </c:pt>
                <c:pt idx="990">
                  <c:v>2.3907937039817919</c:v>
                </c:pt>
                <c:pt idx="991">
                  <c:v>2.3773391332046772</c:v>
                </c:pt>
                <c:pt idx="992">
                  <c:v>2.3839185949584145</c:v>
                </c:pt>
                <c:pt idx="993">
                  <c:v>2.3904975051314241</c:v>
                </c:pt>
                <c:pt idx="994">
                  <c:v>2.4171071383509255</c:v>
                </c:pt>
                <c:pt idx="995">
                  <c:v>2.4170073022393486</c:v>
                </c:pt>
                <c:pt idx="996">
                  <c:v>2.4102309261660935</c:v>
                </c:pt>
                <c:pt idx="997">
                  <c:v>2.4034302805408525</c:v>
                </c:pt>
                <c:pt idx="998">
                  <c:v>2.4100069154433643</c:v>
                </c:pt>
                <c:pt idx="999">
                  <c:v>2.4299342860511439</c:v>
                </c:pt>
                <c:pt idx="1000">
                  <c:v>2.4498600019167429</c:v>
                </c:pt>
                <c:pt idx="1001">
                  <c:v>2.4497587868533492</c:v>
                </c:pt>
                <c:pt idx="1002">
                  <c:v>2.4429827555180479</c:v>
                </c:pt>
                <c:pt idx="1003">
                  <c:v>2.4428818162450177</c:v>
                </c:pt>
                <c:pt idx="1004">
                  <c:v>2.4494804454290158</c:v>
                </c:pt>
                <c:pt idx="1005">
                  <c:v>2.4694014039108456</c:v>
                </c:pt>
                <c:pt idx="1006">
                  <c:v>2.4692993614763612</c:v>
                </c:pt>
                <c:pt idx="1007">
                  <c:v>2.462523812774196</c:v>
                </c:pt>
                <c:pt idx="1008">
                  <c:v>2.455748815652758</c:v>
                </c:pt>
                <c:pt idx="1009">
                  <c:v>2.4556219520855613</c:v>
                </c:pt>
                <c:pt idx="1010">
                  <c:v>2.4688656811298029</c:v>
                </c:pt>
                <c:pt idx="1011">
                  <c:v>2.4954529753298629</c:v>
                </c:pt>
                <c:pt idx="1012">
                  <c:v>2.4953498297339247</c:v>
                </c:pt>
                <c:pt idx="1013">
                  <c:v>2.4819031189821681</c:v>
                </c:pt>
                <c:pt idx="1014">
                  <c:v>2.4818005249669572</c:v>
                </c:pt>
                <c:pt idx="1015">
                  <c:v>2.4883691619489277</c:v>
                </c:pt>
                <c:pt idx="1016">
                  <c:v>2.5083050820579751</c:v>
                </c:pt>
                <c:pt idx="1017">
                  <c:v>2.5148721332453561</c:v>
                </c:pt>
                <c:pt idx="1018">
                  <c:v>2.4947567425572803</c:v>
                </c:pt>
                <c:pt idx="1019">
                  <c:v>2.4879834001780226</c:v>
                </c:pt>
                <c:pt idx="1020">
                  <c:v>2.4878805303724478</c:v>
                </c:pt>
                <c:pt idx="1021">
                  <c:v>2.5010910956254824</c:v>
                </c:pt>
                <c:pt idx="1022">
                  <c:v>2.5209955756330942</c:v>
                </c:pt>
                <c:pt idx="1023">
                  <c:v>2.5208913268757018</c:v>
                </c:pt>
                <c:pt idx="1024">
                  <c:v>2.5074495803504879</c:v>
                </c:pt>
                <c:pt idx="1025">
                  <c:v>2.5073458831738229</c:v>
                </c:pt>
                <c:pt idx="1026">
                  <c:v>2.5139103833003422</c:v>
                </c:pt>
                <c:pt idx="1027">
                  <c:v>2.5338363749563046</c:v>
                </c:pt>
                <c:pt idx="1028">
                  <c:v>2.5403992892882337</c:v>
                </c:pt>
                <c:pt idx="1029">
                  <c:v>2.5269593354003823</c:v>
                </c:pt>
                <c:pt idx="1030">
                  <c:v>2.5135204846739851</c:v>
                </c:pt>
                <c:pt idx="1031">
                  <c:v>2.5067496244079988</c:v>
                </c:pt>
                <c:pt idx="1032">
                  <c:v>2.5266457617571159</c:v>
                </c:pt>
                <c:pt idx="1033">
                  <c:v>2.5465139063843401</c:v>
                </c:pt>
                <c:pt idx="1034">
                  <c:v>2.5464085544654944</c:v>
                </c:pt>
                <c:pt idx="1035">
                  <c:v>2.5329717721668228</c:v>
                </c:pt>
                <c:pt idx="1036">
                  <c:v>2.5262015324291549</c:v>
                </c:pt>
                <c:pt idx="1037">
                  <c:v>2.5327621714905848</c:v>
                </c:pt>
                <c:pt idx="1038">
                  <c:v>2.5593433983026483</c:v>
                </c:pt>
                <c:pt idx="1039">
                  <c:v>2.5592374948030754</c:v>
                </c:pt>
                <c:pt idx="1040">
                  <c:v>2.5458027809321297</c:v>
                </c:pt>
                <c:pt idx="1041">
                  <c:v>2.5390332996179619</c:v>
                </c:pt>
                <c:pt idx="1042">
                  <c:v>2.5322643698845195</c:v>
                </c:pt>
                <c:pt idx="1043">
                  <c:v>2.5454867251755919</c:v>
                </c:pt>
                <c:pt idx="1044">
                  <c:v>2.5586815014303181</c:v>
                </c:pt>
                <c:pt idx="1045">
                  <c:v>2.5652385552170234</c:v>
                </c:pt>
                <c:pt idx="1046">
                  <c:v>2.5518070129352579</c:v>
                </c:pt>
                <c:pt idx="1047">
                  <c:v>2.5450389795204971</c:v>
                </c:pt>
                <c:pt idx="1048">
                  <c:v>2.5515957575168389</c:v>
                </c:pt>
                <c:pt idx="1049">
                  <c:v>2.5714756921821018</c:v>
                </c:pt>
                <c:pt idx="1050">
                  <c:v>2.578030815436263</c:v>
                </c:pt>
                <c:pt idx="1051">
                  <c:v>2.564601479477405</c:v>
                </c:pt>
                <c:pt idx="1052">
                  <c:v>2.5511996536073038</c:v>
                </c:pt>
                <c:pt idx="1053">
                  <c:v>2.5444332059871329</c:v>
                </c:pt>
                <c:pt idx="1054">
                  <c:v>2.5576489423094824</c:v>
                </c:pt>
                <c:pt idx="1055">
                  <c:v>2.5708635754703777</c:v>
                </c:pt>
                <c:pt idx="1056">
                  <c:v>2.570730506620003</c:v>
                </c:pt>
                <c:pt idx="1057">
                  <c:v>2.5573047559358706</c:v>
                </c:pt>
                <c:pt idx="1058">
                  <c:v>2.550539480424745</c:v>
                </c:pt>
                <c:pt idx="1059">
                  <c:v>2.5570929489367247</c:v>
                </c:pt>
                <c:pt idx="1060">
                  <c:v>2.5836490788257125</c:v>
                </c:pt>
                <c:pt idx="1061">
                  <c:v>2.5835420721646858</c:v>
                </c:pt>
                <c:pt idx="1062">
                  <c:v>2.576776727705969</c:v>
                </c:pt>
                <c:pt idx="1063">
                  <c:v>2.5633538728206533</c:v>
                </c:pt>
                <c:pt idx="1064">
                  <c:v>2.5565899073137537</c:v>
                </c:pt>
                <c:pt idx="1065">
                  <c:v>2.5697990246673794</c:v>
                </c:pt>
                <c:pt idx="1066">
                  <c:v>2.5830070388595519</c:v>
                </c:pt>
                <c:pt idx="1067">
                  <c:v>2.5829000321985252</c:v>
                </c:pt>
                <c:pt idx="1068">
                  <c:v>2.5694530456564051</c:v>
                </c:pt>
                <c:pt idx="1069">
                  <c:v>2.5626902522585508</c:v>
                </c:pt>
                <c:pt idx="1070">
                  <c:v>2.5692667492658807</c:v>
                </c:pt>
                <c:pt idx="1071">
                  <c:v>2.5891278612388366</c:v>
                </c:pt>
                <c:pt idx="1072">
                  <c:v>2.5956761586815018</c:v>
                </c:pt>
                <c:pt idx="1073">
                  <c:v>2.5889132963360559</c:v>
                </c:pt>
                <c:pt idx="1074">
                  <c:v>2.5754959572580098</c:v>
                </c:pt>
                <c:pt idx="1075">
                  <c:v>2.5687610876344569</c:v>
                </c:pt>
                <c:pt idx="1076">
                  <c:v>2.5753091782343489</c:v>
                </c:pt>
                <c:pt idx="1077">
                  <c:v>2.5885109871433425</c:v>
                </c:pt>
                <c:pt idx="1078">
                  <c:v>2.5950576987914178</c:v>
                </c:pt>
                <c:pt idx="1079">
                  <c:v>2.5816427039314607</c:v>
                </c:pt>
                <c:pt idx="1080">
                  <c:v>2.5748822547516959</c:v>
                </c:pt>
                <c:pt idx="1081">
                  <c:v>2.5747755238810326</c:v>
                </c:pt>
                <c:pt idx="1082">
                  <c:v>2.6012533982543848</c:v>
                </c:pt>
                <c:pt idx="1083">
                  <c:v>2.6077981104223249</c:v>
                </c:pt>
                <c:pt idx="1084">
                  <c:v>2.6010377301901504</c:v>
                </c:pt>
                <c:pt idx="1085">
                  <c:v>2.5876259069193734</c:v>
                </c:pt>
                <c:pt idx="1086">
                  <c:v>2.5808669056390166</c:v>
                </c:pt>
                <c:pt idx="1087">
                  <c:v>2.5874381626294407</c:v>
                </c:pt>
                <c:pt idx="1088">
                  <c:v>2.600633352569711</c:v>
                </c:pt>
                <c:pt idx="1089">
                  <c:v>2.6071764789430611</c:v>
                </c:pt>
                <c:pt idx="1090">
                  <c:v>2.5871163152752699</c:v>
                </c:pt>
                <c:pt idx="1091">
                  <c:v>2.5870090328238793</c:v>
                </c:pt>
                <c:pt idx="1092">
                  <c:v>2.5802516173381131</c:v>
                </c:pt>
                <c:pt idx="1093">
                  <c:v>2.6067170121975187</c:v>
                </c:pt>
                <c:pt idx="1094">
                  <c:v>2.6199079273871555</c:v>
                </c:pt>
                <c:pt idx="1095">
                  <c:v>2.6131500292682524</c:v>
                </c:pt>
                <c:pt idx="1096">
                  <c:v>2.593094760879413</c:v>
                </c:pt>
                <c:pt idx="1097">
                  <c:v>2.592987202637659</c:v>
                </c:pt>
                <c:pt idx="1098">
                  <c:v>2.5928796443959055</c:v>
                </c:pt>
                <c:pt idx="1099">
                  <c:v>2.612716486816876</c:v>
                </c:pt>
                <c:pt idx="1100">
                  <c:v>2.6126081012040316</c:v>
                </c:pt>
                <c:pt idx="1101">
                  <c:v>2.5992045516441586</c:v>
                </c:pt>
                <c:pt idx="1102">
                  <c:v>2.5924494114288907</c:v>
                </c:pt>
                <c:pt idx="1103">
                  <c:v>2.5856948227943493</c:v>
                </c:pt>
                <c:pt idx="1104">
                  <c:v>2.6055548316058519</c:v>
                </c:pt>
                <c:pt idx="1105">
                  <c:v>2.618712651951872</c:v>
                </c:pt>
                <c:pt idx="1106">
                  <c:v>2.6186039905486647</c:v>
                </c:pt>
                <c:pt idx="1107">
                  <c:v>2.5985575474514557</c:v>
                </c:pt>
                <c:pt idx="1108">
                  <c:v>2.5984497134193387</c:v>
                </c:pt>
                <c:pt idx="1109">
                  <c:v>2.5983418793872213</c:v>
                </c:pt>
                <c:pt idx="1110">
                  <c:v>2.6181693449358341</c:v>
                </c:pt>
                <c:pt idx="1111">
                  <c:v>2.6180606835326268</c:v>
                </c:pt>
                <c:pt idx="1112">
                  <c:v>2.5980453357988993</c:v>
                </c:pt>
                <c:pt idx="1113">
                  <c:v>2.5912931603300384</c:v>
                </c:pt>
                <c:pt idx="1114">
                  <c:v>2.5911856020882849</c:v>
                </c:pt>
                <c:pt idx="1115">
                  <c:v>2.6043385961029442</c:v>
                </c:pt>
                <c:pt idx="1116">
                  <c:v>2.6241880559330437</c:v>
                </c:pt>
                <c:pt idx="1117">
                  <c:v>2.6240518844410796</c:v>
                </c:pt>
                <c:pt idx="1118">
                  <c:v>2.6040142666355028</c:v>
                </c:pt>
                <c:pt idx="1119">
                  <c:v>2.5972635390660499</c:v>
                </c:pt>
                <c:pt idx="1120">
                  <c:v>2.6037980469905411</c:v>
                </c:pt>
                <c:pt idx="1121">
                  <c:v>2.6236161356667957</c:v>
                </c:pt>
                <c:pt idx="1122">
                  <c:v>2.6235344327716175</c:v>
                </c:pt>
                <c:pt idx="1123">
                  <c:v>2.6101423285118286</c:v>
                </c:pt>
                <c:pt idx="1124">
                  <c:v>2.596751327413493</c:v>
                </c:pt>
                <c:pt idx="1125">
                  <c:v>2.5900024614289943</c:v>
                </c:pt>
                <c:pt idx="1126">
                  <c:v>2.6031764155112778</c:v>
                </c:pt>
                <c:pt idx="1127">
                  <c:v>2.622989746803762</c:v>
                </c:pt>
                <c:pt idx="1128">
                  <c:v>2.6228808096101912</c:v>
                </c:pt>
                <c:pt idx="1129">
                  <c:v>2.6028250585882158</c:v>
                </c:pt>
                <c:pt idx="1130">
                  <c:v>2.6027169487657349</c:v>
                </c:pt>
                <c:pt idx="1131">
                  <c:v>2.6092481472058644</c:v>
                </c:pt>
                <c:pt idx="1132">
                  <c:v>2.6290568590097614</c:v>
                </c:pt>
                <c:pt idx="1133">
                  <c:v>2.6289476460258268</c:v>
                </c:pt>
                <c:pt idx="1134">
                  <c:v>2.6155886366096541</c:v>
                </c:pt>
                <c:pt idx="1135">
                  <c:v>2.602203427108952</c:v>
                </c:pt>
                <c:pt idx="1136">
                  <c:v>2.6020953172864711</c:v>
                </c:pt>
                <c:pt idx="1137">
                  <c:v>2.6086249299320108</c:v>
                </c:pt>
                <c:pt idx="1138">
                  <c:v>2.6284288843521377</c:v>
                </c:pt>
                <c:pt idx="1139">
                  <c:v>2.6283196713682031</c:v>
                </c:pt>
                <c:pt idx="1140">
                  <c:v>2.6149366681904089</c:v>
                </c:pt>
                <c:pt idx="1141">
                  <c:v>2.6081642910774234</c:v>
                </c:pt>
                <c:pt idx="1142">
                  <c:v>2.6146921800331917</c:v>
                </c:pt>
                <c:pt idx="1143">
                  <c:v>2.6278555161864818</c:v>
                </c:pt>
                <c:pt idx="1144">
                  <c:v>2.6277463032025472</c:v>
                </c:pt>
                <c:pt idx="1145">
                  <c:v>2.6210288773194832</c:v>
                </c:pt>
                <c:pt idx="1146">
                  <c:v>2.6076494594164137</c:v>
                </c:pt>
                <c:pt idx="1147">
                  <c:v>2.6009061092391841</c:v>
                </c:pt>
                <c:pt idx="1148">
                  <c:v>2.6074326881907255</c:v>
                </c:pt>
                <c:pt idx="1149">
                  <c:v>2.6205931285451989</c:v>
                </c:pt>
                <c:pt idx="1150">
                  <c:v>2.6271183285449231</c:v>
                </c:pt>
                <c:pt idx="1151">
                  <c:v>2.6137413927551254</c:v>
                </c:pt>
                <c:pt idx="1152">
                  <c:v>2.6069991457393491</c:v>
                </c:pt>
                <c:pt idx="1153">
                  <c:v>2.6134969045979082</c:v>
                </c:pt>
                <c:pt idx="1154">
                  <c:v>2.6399201035317028</c:v>
                </c:pt>
                <c:pt idx="1155">
                  <c:v>2.6398377801082065</c:v>
                </c:pt>
                <c:pt idx="1156">
                  <c:v>2.6264630506413162</c:v>
                </c:pt>
                <c:pt idx="1157">
                  <c:v>2.6130894243358798</c:v>
                </c:pt>
                <c:pt idx="1158">
                  <c:v>2.6063488320622845</c:v>
                </c:pt>
                <c:pt idx="1159">
                  <c:v>2.6128721015294647</c:v>
                </c:pt>
                <c:pt idx="1160">
                  <c:v>2.6326575779952388</c:v>
                </c:pt>
                <c:pt idx="1161">
                  <c:v>2.6325480892209403</c:v>
                </c:pt>
                <c:pt idx="1162">
                  <c:v>2.6191769450287756</c:v>
                </c:pt>
                <c:pt idx="1163">
                  <c:v>2.6124374559166341</c:v>
                </c:pt>
                <c:pt idx="1164">
                  <c:v>2.6123287945134268</c:v>
                </c:pt>
                <c:pt idx="1165">
                  <c:v>2.6387126933204264</c:v>
                </c:pt>
                <c:pt idx="1166">
                  <c:v>2.64526009444441</c:v>
                </c:pt>
                <c:pt idx="1167">
                  <c:v>2.6318911565751528</c:v>
                </c:pt>
                <c:pt idx="1168">
                  <c:v>2.6185233218673489</c:v>
                </c:pt>
                <c:pt idx="1169">
                  <c:v>2.6117854874973889</c:v>
                </c:pt>
                <c:pt idx="1170">
                  <c:v>2.618305447480207</c:v>
                </c:pt>
                <c:pt idx="1171">
                  <c:v>2.6380815470736234</c:v>
                </c:pt>
                <c:pt idx="1172">
                  <c:v>2.6379717825089619</c:v>
                </c:pt>
                <c:pt idx="1173">
                  <c:v>2.6246064299144294</c:v>
                </c:pt>
                <c:pt idx="1174">
                  <c:v>2.6178696987059227</c:v>
                </c:pt>
                <c:pt idx="1175">
                  <c:v>2.6177607615123519</c:v>
                </c:pt>
                <c:pt idx="1176">
                  <c:v>2.6375327242503159</c:v>
                </c:pt>
                <c:pt idx="1177">
                  <c:v>2.6440221404503799</c:v>
                </c:pt>
                <c:pt idx="1178">
                  <c:v>2.6373131951209934</c:v>
                </c:pt>
                <c:pt idx="1179">
                  <c:v>2.6239511520108225</c:v>
                </c:pt>
                <c:pt idx="1180">
                  <c:v>2.6172160755444964</c:v>
                </c:pt>
                <c:pt idx="1181">
                  <c:v>2.6237327260429533</c:v>
                </c:pt>
                <c:pt idx="1182">
                  <c:v>2.6368741368623474</c:v>
                </c:pt>
                <c:pt idx="1183">
                  <c:v>2.6367643722976855</c:v>
                </c:pt>
                <c:pt idx="1184">
                  <c:v>2.6234050870911498</c:v>
                </c:pt>
                <c:pt idx="1185">
                  <c:v>2.6166713895766414</c:v>
                </c:pt>
                <c:pt idx="1186">
                  <c:v>2.6165624523830702</c:v>
                </c:pt>
                <c:pt idx="1187">
                  <c:v>2.6363253140390399</c:v>
                </c:pt>
                <c:pt idx="1188">
                  <c:v>2.6494628637933451</c:v>
                </c:pt>
                <c:pt idx="1189">
                  <c:v>2.6427016561900802</c:v>
                </c:pt>
                <c:pt idx="1190">
                  <c:v>2.6227498091875425</c:v>
                </c:pt>
                <c:pt idx="1191">
                  <c:v>2.6226405962036079</c:v>
                </c:pt>
                <c:pt idx="1192">
                  <c:v>2.6225313832196737</c:v>
                </c:pt>
                <c:pt idx="1193">
                  <c:v>2.6356667266510709</c:v>
                </c:pt>
                <c:pt idx="1194">
                  <c:v>2.6421789645037119</c:v>
                </c:pt>
                <c:pt idx="1195">
                  <c:v>2.6222037442678703</c:v>
                </c:pt>
                <c:pt idx="1196">
                  <c:v>2.6154730804473596</c:v>
                </c:pt>
                <c:pt idx="1197">
                  <c:v>2.6153641432537884</c:v>
                </c:pt>
                <c:pt idx="1198">
                  <c:v>2.6351179038277639</c:v>
                </c:pt>
                <c:pt idx="1199">
                  <c:v>2.6482493861940726</c:v>
                </c:pt>
                <c:pt idx="1200">
                  <c:v>2.6415187223735623</c:v>
                </c:pt>
                <c:pt idx="1201">
                  <c:v>2.628168538249021</c:v>
                </c:pt>
                <c:pt idx="1202">
                  <c:v>2.6214392533803283</c:v>
                </c:pt>
                <c:pt idx="1203">
                  <c:v>2.6279495607004248</c:v>
                </c:pt>
                <c:pt idx="1204">
                  <c:v>2.6410785609534626</c:v>
                </c:pt>
                <c:pt idx="1205">
                  <c:v>2.6409685205984377</c:v>
                </c:pt>
                <c:pt idx="1206">
                  <c:v>2.6276210943775311</c:v>
                </c:pt>
                <c:pt idx="1207">
                  <c:v>2.6208931884606557</c:v>
                </c:pt>
                <c:pt idx="1208">
                  <c:v>2.620783975476721</c:v>
                </c:pt>
                <c:pt idx="1209">
                  <c:v>2.6339104936164879</c:v>
                </c:pt>
                <c:pt idx="1210">
                  <c:v>2.6536534983662872</c:v>
                </c:pt>
                <c:pt idx="1211">
                  <c:v>2.6469255924494117</c:v>
                </c:pt>
                <c:pt idx="1212">
                  <c:v>2.6335811999225034</c:v>
                </c:pt>
                <c:pt idx="1213">
                  <c:v>2.6268546729574451</c:v>
                </c:pt>
                <c:pt idx="1214">
                  <c:v>2.6333616707931804</c:v>
                </c:pt>
                <c:pt idx="1215">
                  <c:v>2.6464843278678583</c:v>
                </c:pt>
                <c:pt idx="1216">
                  <c:v>2.6463740117224699</c:v>
                </c:pt>
                <c:pt idx="1217">
                  <c:v>2.6330323770991959</c:v>
                </c:pt>
                <c:pt idx="1218">
                  <c:v>2.6263072290859548</c:v>
                </c:pt>
                <c:pt idx="1219">
                  <c:v>2.6195826326534415</c:v>
                </c:pt>
                <c:pt idx="1220">
                  <c:v>2.6327030834052119</c:v>
                </c:pt>
                <c:pt idx="1221">
                  <c:v>2.6524369870730165</c:v>
                </c:pt>
                <c:pt idx="1222">
                  <c:v>2.6457121148501392</c:v>
                </c:pt>
                <c:pt idx="1223">
                  <c:v>2.6323737897112274</c:v>
                </c:pt>
                <c:pt idx="1224">
                  <c:v>2.6322640251465659</c:v>
                </c:pt>
                <c:pt idx="1225">
                  <c:v>2.6321542605819044</c:v>
                </c:pt>
                <c:pt idx="1226">
                  <c:v>2.651884027394257</c:v>
                </c:pt>
                <c:pt idx="1227">
                  <c:v>2.6517734354585052</c:v>
                </c:pt>
                <c:pt idx="1228">
                  <c:v>2.6384375924328642</c:v>
                </c:pt>
                <c:pt idx="1229">
                  <c:v>2.625102852568677</c:v>
                </c:pt>
                <c:pt idx="1230">
                  <c:v>2.6183812898301615</c:v>
                </c:pt>
                <c:pt idx="1231">
                  <c:v>2.6381074713677894</c:v>
                </c:pt>
                <c:pt idx="1232">
                  <c:v>2.6578319981632363</c:v>
                </c:pt>
                <c:pt idx="1233">
                  <c:v>2.6577211304371207</c:v>
                </c:pt>
                <c:pt idx="1234">
                  <c:v>2.6377773503027147</c:v>
                </c:pt>
                <c:pt idx="1235">
                  <c:v>2.6310566149352894</c:v>
                </c:pt>
                <c:pt idx="1236">
                  <c:v>2.6375572695926648</c:v>
                </c:pt>
                <c:pt idx="1237">
                  <c:v>2.6572776595326597</c:v>
                </c:pt>
                <c:pt idx="1238">
                  <c:v>2.657166791806544</c:v>
                </c:pt>
                <c:pt idx="1239">
                  <c:v>2.6438367403785366</c:v>
                </c:pt>
                <c:pt idx="1240">
                  <c:v>2.6305077921119824</c:v>
                </c:pt>
                <c:pt idx="1241">
                  <c:v>2.6237889872771012</c:v>
                </c:pt>
                <c:pt idx="1242">
                  <c:v>2.6368970274625152</c:v>
                </c:pt>
                <c:pt idx="1243">
                  <c:v>2.650003964486475</c:v>
                </c:pt>
                <c:pt idx="1244">
                  <c:v>2.6499210205346615</c:v>
                </c:pt>
                <c:pt idx="1245">
                  <c:v>2.6365944164861963</c:v>
                </c:pt>
                <c:pt idx="1246">
                  <c:v>2.6364843761311714</c:v>
                </c:pt>
                <c:pt idx="1247">
                  <c:v>2.6363468256873901</c:v>
                </c:pt>
                <c:pt idx="1248">
                  <c:v>2.6560581145453908</c:v>
                </c:pt>
                <c:pt idx="1249">
                  <c:v>2.6625540807665873</c:v>
                </c:pt>
                <c:pt idx="1250">
                  <c:v>2.649229820936212</c:v>
                </c:pt>
                <c:pt idx="1251">
                  <c:v>2.6359066642672908</c:v>
                </c:pt>
                <c:pt idx="1252">
                  <c:v>2.6291906173360449</c:v>
                </c:pt>
                <c:pt idx="1253">
                  <c:v>2.642292314343099</c:v>
                </c:pt>
                <c:pt idx="1254">
                  <c:v>2.6553929081886984</c:v>
                </c:pt>
                <c:pt idx="1255">
                  <c:v>2.6552820404625832</c:v>
                </c:pt>
                <c:pt idx="1256">
                  <c:v>2.6419613659069339</c:v>
                </c:pt>
                <c:pt idx="1257">
                  <c:v>2.6352739322258971</c:v>
                </c:pt>
                <c:pt idx="1258">
                  <c:v>2.6417683126525038</c:v>
                </c:pt>
                <c:pt idx="1259">
                  <c:v>2.6614426456017992</c:v>
                </c:pt>
                <c:pt idx="1260">
                  <c:v>2.6679353023386332</c:v>
                </c:pt>
                <c:pt idx="1261">
                  <c:v>2.6546168341058909</c:v>
                </c:pt>
                <c:pt idx="1262">
                  <c:v>2.6412994690346032</c:v>
                </c:pt>
                <c:pt idx="1263">
                  <c:v>2.6345861800069912</c:v>
                </c:pt>
                <c:pt idx="1264">
                  <c:v>2.6476815338356858</c:v>
                </c:pt>
                <c:pt idx="1265">
                  <c:v>2.6607757845029263</c:v>
                </c:pt>
                <c:pt idx="1266">
                  <c:v>2.6606646409864472</c:v>
                </c:pt>
                <c:pt idx="1267">
                  <c:v>2.64734975802843</c:v>
                </c:pt>
                <c:pt idx="1268">
                  <c:v>2.6406375721622726</c:v>
                </c:pt>
                <c:pt idx="1269">
                  <c:v>2.6405272560168842</c:v>
                </c:pt>
                <c:pt idx="1270">
                  <c:v>2.6668211092702108</c:v>
                </c:pt>
                <c:pt idx="1271">
                  <c:v>2.6667096899633682</c:v>
                </c:pt>
                <c:pt idx="1272">
                  <c:v>2.6599977798875742</c:v>
                </c:pt>
                <c:pt idx="1273">
                  <c:v>2.6466862064139187</c:v>
                </c:pt>
                <c:pt idx="1274">
                  <c:v>2.6399756752899424</c:v>
                </c:pt>
                <c:pt idx="1275">
                  <c:v>2.6464650225424151</c:v>
                </c:pt>
                <c:pt idx="1276">
                  <c:v>2.6595532058216591</c:v>
                </c:pt>
                <c:pt idx="1277">
                  <c:v>2.65944206230518</c:v>
                </c:pt>
                <c:pt idx="1278">
                  <c:v>2.6461332467351597</c:v>
                </c:pt>
                <c:pt idx="1279">
                  <c:v>2.6394240945630001</c:v>
                </c:pt>
                <c:pt idx="1280">
                  <c:v>2.6393137784176117</c:v>
                </c:pt>
                <c:pt idx="1281">
                  <c:v>2.6655954968949453</c:v>
                </c:pt>
                <c:pt idx="1282">
                  <c:v>2.6720818104534203</c:v>
                </c:pt>
                <c:pt idx="1283">
                  <c:v>2.6653726582812607</c:v>
                </c:pt>
                <c:pt idx="1284">
                  <c:v>2.6520391594737092</c:v>
                </c:pt>
                <c:pt idx="1285">
                  <c:v>2.6453591031848962</c:v>
                </c:pt>
                <c:pt idx="1286">
                  <c:v>2.6518451409530077</c:v>
                </c:pt>
                <c:pt idx="1287">
                  <c:v>2.6649269810538918</c:v>
                </c:pt>
                <c:pt idx="1288">
                  <c:v>2.6648155617470493</c:v>
                </c:pt>
                <c:pt idx="1289">
                  <c:v>2.644916735441889</c:v>
                </c:pt>
                <c:pt idx="1290">
                  <c:v>2.6448061435061367</c:v>
                </c:pt>
                <c:pt idx="1291">
                  <c:v>2.6381003008183392</c:v>
                </c:pt>
                <c:pt idx="1292">
                  <c:v>2.6643698845196804</c:v>
                </c:pt>
                <c:pt idx="1293">
                  <c:v>2.6708531643841571</c:v>
                </c:pt>
                <c:pt idx="1294">
                  <c:v>2.6641470459059953</c:v>
                </c:pt>
                <c:pt idx="1295">
                  <c:v>2.6508473314179692</c:v>
                </c:pt>
                <c:pt idx="1296">
                  <c:v>2.6441425918916255</c:v>
                </c:pt>
                <c:pt idx="1297">
                  <c:v>2.6506255959657383</c:v>
                </c:pt>
                <c:pt idx="1298">
                  <c:v>2.6637013686786264</c:v>
                </c:pt>
                <c:pt idx="1299">
                  <c:v>2.6701829938009225</c:v>
                </c:pt>
                <c:pt idx="1300">
                  <c:v>2.6502929927873926</c:v>
                </c:pt>
                <c:pt idx="1301">
                  <c:v>2.6435896322128665</c:v>
                </c:pt>
                <c:pt idx="1302">
                  <c:v>2.6434790402771142</c:v>
                </c:pt>
                <c:pt idx="1303">
                  <c:v>2.663144272144415</c:v>
                </c:pt>
                <c:pt idx="1304">
                  <c:v>2.676216183792214</c:v>
                </c:pt>
                <c:pt idx="1305">
                  <c:v>2.6695128232176879</c:v>
                </c:pt>
                <c:pt idx="1306">
                  <c:v>2.6496277864307007</c:v>
                </c:pt>
                <c:pt idx="1307">
                  <c:v>2.6495169187045851</c:v>
                </c:pt>
                <c:pt idx="1308">
                  <c:v>2.6494060509784698</c:v>
                </c:pt>
                <c:pt idx="1309">
                  <c:v>2.6690660428288648</c:v>
                </c:pt>
                <c:pt idx="1310">
                  <c:v>2.6689543477316588</c:v>
                </c:pt>
                <c:pt idx="1311">
                  <c:v>2.6490734478001237</c:v>
                </c:pt>
                <c:pt idx="1312">
                  <c:v>2.6423731209195958</c:v>
                </c:pt>
                <c:pt idx="1313">
                  <c:v>2.6422625289838435</c:v>
                </c:pt>
                <c:pt idx="1314">
                  <c:v>2.6553297521954642</c:v>
                </c:pt>
                <c:pt idx="1315">
                  <c:v>2.6749845040289526</c:v>
                </c:pt>
                <c:pt idx="1316">
                  <c:v>2.6748725331413832</c:v>
                </c:pt>
                <c:pt idx="1317">
                  <c:v>2.6549963216460277</c:v>
                </c:pt>
                <c:pt idx="1318">
                  <c:v>2.6548851781295486</c:v>
                </c:pt>
                <c:pt idx="1319">
                  <c:v>2.6547740346130699</c:v>
                </c:pt>
                <c:pt idx="1320">
                  <c:v>2.6744246495911064</c:v>
                </c:pt>
                <c:pt idx="1321">
                  <c:v>2.6743126787035369</c:v>
                </c:pt>
                <c:pt idx="1322">
                  <c:v>2.6610273053144113</c:v>
                </c:pt>
                <c:pt idx="1323">
                  <c:v>2.6477430350867395</c:v>
                </c:pt>
                <c:pt idx="1324">
                  <c:v>2.6476321673606242</c:v>
                </c:pt>
                <c:pt idx="1325">
                  <c:v>2.6606930473938846</c:v>
                </c:pt>
                <c:pt idx="1326">
                  <c:v>2.6737528242656912</c:v>
                </c:pt>
                <c:pt idx="1327">
                  <c:v>2.6736408533781217</c:v>
                </c:pt>
                <c:pt idx="1328">
                  <c:v>2.6603587894733578</c:v>
                </c:pt>
                <c:pt idx="1329">
                  <c:v>2.6536625994482819</c:v>
                </c:pt>
                <c:pt idx="1330">
                  <c:v>2.6601359508596731</c:v>
                </c:pt>
                <c:pt idx="1331">
                  <c:v>2.6731929698278449</c:v>
                </c:pt>
                <c:pt idx="1332">
                  <c:v>2.6730809989402755</c:v>
                </c:pt>
                <c:pt idx="1333">
                  <c:v>2.6598016929391459</c:v>
                </c:pt>
                <c:pt idx="1334">
                  <c:v>2.646523490099471</c:v>
                </c:pt>
                <c:pt idx="1335">
                  <c:v>2.6398295063973025</c:v>
                </c:pt>
                <c:pt idx="1336">
                  <c:v>2.6528845948329303</c:v>
                </c:pt>
                <c:pt idx="1337">
                  <c:v>2.6725211445024297</c:v>
                </c:pt>
                <c:pt idx="1338">
                  <c:v>2.6724091736148603</c:v>
                </c:pt>
                <c:pt idx="1339">
                  <c:v>2.6591331770980928</c:v>
                </c:pt>
                <c:pt idx="1340">
                  <c:v>2.6590217577912503</c:v>
                </c:pt>
                <c:pt idx="1341">
                  <c:v>2.6654917997182803</c:v>
                </c:pt>
                <c:pt idx="1342">
                  <c:v>2.678570537177575</c:v>
                </c:pt>
                <c:pt idx="1343">
                  <c:v>2.6784302288301594</c:v>
                </c:pt>
                <c:pt idx="1344">
                  <c:v>2.6651567144266632</c:v>
                </c:pt>
                <c:pt idx="1345">
                  <c:v>2.6518843031846204</c:v>
                </c:pt>
                <c:pt idx="1346">
                  <c:v>2.6451930773860863</c:v>
                </c:pt>
                <c:pt idx="1347">
                  <c:v>2.6582418226433542</c:v>
                </c:pt>
                <c:pt idx="1348">
                  <c:v>2.6778689954404959</c:v>
                </c:pt>
                <c:pt idx="1349">
                  <c:v>2.6777567487625631</c:v>
                </c:pt>
                <c:pt idx="1350">
                  <c:v>2.6644865438434286</c:v>
                </c:pt>
                <c:pt idx="1351">
                  <c:v>2.6577961454159849</c:v>
                </c:pt>
                <c:pt idx="1352">
                  <c:v>2.6576847261091427</c:v>
                </c:pt>
                <c:pt idx="1353">
                  <c:v>2.6773358237203153</c:v>
                </c:pt>
                <c:pt idx="1354">
                  <c:v>2.6837733913320467</c:v>
                </c:pt>
                <c:pt idx="1355">
                  <c:v>2.6705056685261832</c:v>
                </c:pt>
                <c:pt idx="1356">
                  <c:v>2.6572390488817739</c:v>
                </c:pt>
                <c:pt idx="1357">
                  <c:v>2.6505505809868746</c:v>
                </c:pt>
                <c:pt idx="1358">
                  <c:v>2.6635929830657825</c:v>
                </c:pt>
                <c:pt idx="1359">
                  <c:v>2.6766342819832363</c:v>
                </c:pt>
                <c:pt idx="1360">
                  <c:v>2.6765220353053034</c:v>
                </c:pt>
                <c:pt idx="1361">
                  <c:v>2.6632578977741654</c:v>
                </c:pt>
                <c:pt idx="1362">
                  <c:v>2.6565705330407199</c:v>
                </c:pt>
                <c:pt idx="1363">
                  <c:v>2.6630345075797535</c:v>
                </c:pt>
                <c:pt idx="1364">
                  <c:v>2.6826481666490851</c:v>
                </c:pt>
                <c:pt idx="1365">
                  <c:v>2.6891104864459376</c:v>
                </c:pt>
                <c:pt idx="1366">
                  <c:v>2.6758485552377071</c:v>
                </c:pt>
                <c:pt idx="1367">
                  <c:v>2.6625877271909308</c:v>
                </c:pt>
                <c:pt idx="1368">
                  <c:v>2.6559020171996659</c:v>
                </c:pt>
                <c:pt idx="1369">
                  <c:v>2.6623643369965189</c:v>
                </c:pt>
                <c:pt idx="1370">
                  <c:v>2.6819730318393078</c:v>
                </c:pt>
                <c:pt idx="1371">
                  <c:v>2.6818605093710115</c:v>
                </c:pt>
                <c:pt idx="1372">
                  <c:v>2.6686021634375061</c:v>
                </c:pt>
                <c:pt idx="1373">
                  <c:v>2.6619175566076962</c:v>
                </c:pt>
                <c:pt idx="1374">
                  <c:v>2.6618058615104903</c:v>
                </c:pt>
                <c:pt idx="1375">
                  <c:v>2.6814104194978272</c:v>
                </c:pt>
                <c:pt idx="1376">
                  <c:v>2.6878697056006819</c:v>
                </c:pt>
                <c:pt idx="1377">
                  <c:v>2.6811853745612346</c:v>
                </c:pt>
                <c:pt idx="1378">
                  <c:v>2.6679303381120909</c:v>
                </c:pt>
                <c:pt idx="1379">
                  <c:v>2.6612473860244616</c:v>
                </c:pt>
                <c:pt idx="1380">
                  <c:v>2.6677063963369525</c:v>
                </c:pt>
                <c:pt idx="1381">
                  <c:v>2.6807352846880499</c:v>
                </c:pt>
                <c:pt idx="1382">
                  <c:v>2.6806227622197536</c:v>
                </c:pt>
                <c:pt idx="1383">
                  <c:v>2.6673704836742447</c:v>
                </c:pt>
                <c:pt idx="1384">
                  <c:v>2.6606889105384326</c:v>
                </c:pt>
                <c:pt idx="1385">
                  <c:v>2.6605772154412271</c:v>
                </c:pt>
                <c:pt idx="1386">
                  <c:v>2.6801726723465693</c:v>
                </c:pt>
                <c:pt idx="1387">
                  <c:v>2.6931976996325782</c:v>
                </c:pt>
                <c:pt idx="1388">
                  <c:v>2.6799476274099767</c:v>
                </c:pt>
                <c:pt idx="1389">
                  <c:v>2.6666986583488295</c:v>
                </c:pt>
                <c:pt idx="1390">
                  <c:v>2.660018739955198</c:v>
                </c:pt>
                <c:pt idx="1391">
                  <c:v>2.6664747165736911</c:v>
                </c:pt>
                <c:pt idx="1392">
                  <c:v>2.679497537536792</c:v>
                </c:pt>
                <c:pt idx="1393">
                  <c:v>2.6859521352034679</c:v>
                </c:pt>
                <c:pt idx="1394">
                  <c:v>2.6661388039109832</c:v>
                </c:pt>
                <c:pt idx="1395">
                  <c:v>2.6594602644691694</c:v>
                </c:pt>
                <c:pt idx="1396">
                  <c:v>2.6593485693719634</c:v>
                </c:pt>
                <c:pt idx="1397">
                  <c:v>2.6789349251953114</c:v>
                </c:pt>
                <c:pt idx="1398">
                  <c:v>2.6919538850933238</c:v>
                </c:pt>
                <c:pt idx="1399">
                  <c:v>2.6852753456515099</c:v>
                </c:pt>
                <c:pt idx="1400">
                  <c:v>2.6720321681879953</c:v>
                </c:pt>
                <c:pt idx="1401">
                  <c:v>2.6653830004198906</c:v>
                </c:pt>
                <c:pt idx="1402">
                  <c:v>2.6718076748321296</c:v>
                </c:pt>
                <c:pt idx="1403">
                  <c:v>2.6848241526168715</c:v>
                </c:pt>
                <c:pt idx="1404">
                  <c:v>2.6847113543582117</c:v>
                </c:pt>
                <c:pt idx="1405">
                  <c:v>2.6714709347983314</c:v>
                </c:pt>
                <c:pt idx="1406">
                  <c:v>2.6647951532601524</c:v>
                </c:pt>
                <c:pt idx="1407">
                  <c:v>2.6581199233027002</c:v>
                </c:pt>
                <c:pt idx="1408">
                  <c:v>2.6776971780440531</c:v>
                </c:pt>
                <c:pt idx="1409">
                  <c:v>2.6907100705540694</c:v>
                </c:pt>
                <c:pt idx="1410">
                  <c:v>2.6905969965050462</c:v>
                </c:pt>
                <c:pt idx="1411">
                  <c:v>2.6707974547307356</c:v>
                </c:pt>
                <c:pt idx="1412">
                  <c:v>2.670713269722286</c:v>
                </c:pt>
                <c:pt idx="1413">
                  <c:v>2.6771626963196464</c:v>
                </c:pt>
                <c:pt idx="1414">
                  <c:v>2.690144700308954</c:v>
                </c:pt>
                <c:pt idx="1415">
                  <c:v>2.6900316262599309</c:v>
                </c:pt>
                <c:pt idx="1416">
                  <c:v>2.6767969982976836</c:v>
                </c:pt>
                <c:pt idx="1417">
                  <c:v>2.6635634734968909</c:v>
                </c:pt>
                <c:pt idx="1418">
                  <c:v>2.6634515026093215</c:v>
                </c:pt>
                <c:pt idx="1419">
                  <c:v>2.6764594308927951</c:v>
                </c:pt>
                <c:pt idx="1420">
                  <c:v>2.6960259298099736</c:v>
                </c:pt>
                <c:pt idx="1421">
                  <c:v>2.695912579970587</c:v>
                </c:pt>
                <c:pt idx="1422">
                  <c:v>2.6761218634879067</c:v>
                </c:pt>
                <c:pt idx="1423">
                  <c:v>2.6760093410196104</c:v>
                </c:pt>
                <c:pt idx="1424">
                  <c:v>2.6759249491683885</c:v>
                </c:pt>
                <c:pt idx="1425">
                  <c:v>2.6889291542819556</c:v>
                </c:pt>
                <c:pt idx="1426">
                  <c:v>2.6887878117206765</c:v>
                </c:pt>
                <c:pt idx="1427">
                  <c:v>2.6755592511464257</c:v>
                </c:pt>
                <c:pt idx="1428">
                  <c:v>2.6623317937336295</c:v>
                </c:pt>
                <c:pt idx="1429">
                  <c:v>2.6622198228460601</c:v>
                </c:pt>
                <c:pt idx="1430">
                  <c:v>2.6752216837415372</c:v>
                </c:pt>
                <c:pt idx="1431">
                  <c:v>2.694779081576721</c:v>
                </c:pt>
                <c:pt idx="1432">
                  <c:v>2.6946657317373344</c:v>
                </c:pt>
                <c:pt idx="1433">
                  <c:v>2.6749122469537228</c:v>
                </c:pt>
                <c:pt idx="1434">
                  <c:v>2.6747997244854265</c:v>
                </c:pt>
                <c:pt idx="1435">
                  <c:v>2.6812428079044279</c:v>
                </c:pt>
                <c:pt idx="1436">
                  <c:v>2.6942406698396346</c:v>
                </c:pt>
                <c:pt idx="1437">
                  <c:v>2.700682374306818</c:v>
                </c:pt>
                <c:pt idx="1438">
                  <c:v>2.6808762135637836</c:v>
                </c:pt>
                <c:pt idx="1439">
                  <c:v>2.6742089815268719</c:v>
                </c:pt>
                <c:pt idx="1440">
                  <c:v>2.6675423010706871</c:v>
                </c:pt>
                <c:pt idx="1441">
                  <c:v>2.6805378187878048</c:v>
                </c:pt>
                <c:pt idx="1442">
                  <c:v>2.6935322333434688</c:v>
                </c:pt>
                <c:pt idx="1443">
                  <c:v>2.6934188835040822</c:v>
                </c:pt>
                <c:pt idx="1444">
                  <c:v>2.6801994240118256</c:v>
                </c:pt>
                <c:pt idx="1445">
                  <c:v>2.6735619773341686</c:v>
                </c:pt>
                <c:pt idx="1446">
                  <c:v>2.6800020270591718</c:v>
                </c:pt>
                <c:pt idx="1447">
                  <c:v>2.6995461180093177</c:v>
                </c:pt>
                <c:pt idx="1448">
                  <c:v>2.6994324923795672</c:v>
                </c:pt>
                <c:pt idx="1449">
                  <c:v>2.6862153771054009</c:v>
                </c:pt>
                <c:pt idx="1450">
                  <c:v>2.672971234375614</c:v>
                </c:pt>
                <c:pt idx="1451">
                  <c:v>2.6728587119073177</c:v>
                </c:pt>
                <c:pt idx="1452">
                  <c:v>2.6792970379425487</c:v>
                </c:pt>
                <c:pt idx="1453">
                  <c:v>2.6988359578233796</c:v>
                </c:pt>
                <c:pt idx="1454">
                  <c:v>2.6987223321936296</c:v>
                </c:pt>
                <c:pt idx="1455">
                  <c:v>2.685508664299006</c:v>
                </c:pt>
                <c:pt idx="1456">
                  <c:v>2.6788458449079102</c:v>
                </c:pt>
                <c:pt idx="1457">
                  <c:v>2.6852825162009597</c:v>
                </c:pt>
                <c:pt idx="1458">
                  <c:v>2.7048170234359756</c:v>
                </c:pt>
                <c:pt idx="1459">
                  <c:v>2.7047315973708903</c:v>
                </c:pt>
                <c:pt idx="1460">
                  <c:v>2.6915202736943566</c:v>
                </c:pt>
                <c:pt idx="1461">
                  <c:v>2.6783100531792767</c:v>
                </c:pt>
                <c:pt idx="1462">
                  <c:v>2.6716209647560598</c:v>
                </c:pt>
                <c:pt idx="1463">
                  <c:v>2.6846040719068212</c:v>
                </c:pt>
                <c:pt idx="1464">
                  <c:v>2.6975860758961292</c:v>
                </c:pt>
                <c:pt idx="1465">
                  <c:v>2.6974724502663787</c:v>
                </c:pt>
                <c:pt idx="1466">
                  <c:v>2.6908118371981904</c:v>
                </c:pt>
                <c:pt idx="1467">
                  <c:v>2.6841517757107289</c:v>
                </c:pt>
                <c:pt idx="1468">
                  <c:v>2.6840387016617058</c:v>
                </c:pt>
                <c:pt idx="1469">
                  <c:v>2.7035641078147266</c:v>
                </c:pt>
                <c:pt idx="1470">
                  <c:v>2.7099960906715976</c:v>
                </c:pt>
                <c:pt idx="1471">
                  <c:v>2.6967906964878785</c:v>
                </c:pt>
                <c:pt idx="1472">
                  <c:v>2.6835864054656136</c:v>
                </c:pt>
                <c:pt idx="1473">
                  <c:v>2.6769282745106961</c:v>
                </c:pt>
                <c:pt idx="1474">
                  <c:v>2.6833602573675668</c:v>
                </c:pt>
                <c:pt idx="1475">
                  <c:v>2.6963361939688784</c:v>
                </c:pt>
                <c:pt idx="1476">
                  <c:v>2.6962225683391283</c:v>
                </c:pt>
                <c:pt idx="1477">
                  <c:v>2.6830210352204977</c:v>
                </c:pt>
                <c:pt idx="1478">
                  <c:v>2.6829079611714746</c:v>
                </c:pt>
                <c:pt idx="1479">
                  <c:v>2.6827948871224514</c:v>
                </c:pt>
                <c:pt idx="1480">
                  <c:v>2.7023111921934779</c:v>
                </c:pt>
                <c:pt idx="1481">
                  <c:v>2.7087401413563508</c:v>
                </c:pt>
                <c:pt idx="1482">
                  <c:v>2.6955408145606277</c:v>
                </c:pt>
                <c:pt idx="1483">
                  <c:v>2.6823425909263587</c:v>
                </c:pt>
                <c:pt idx="1484">
                  <c:v>2.6757156932301047</c:v>
                </c:pt>
                <c:pt idx="1485">
                  <c:v>2.6886581902498454</c:v>
                </c:pt>
                <c:pt idx="1486">
                  <c:v>2.7016277836727971</c:v>
                </c:pt>
                <c:pt idx="1487">
                  <c:v>2.7015138822526832</c:v>
                </c:pt>
                <c:pt idx="1488">
                  <c:v>2.6883181407316856</c:v>
                </c:pt>
                <c:pt idx="1489">
                  <c:v>2.6816641466322202</c:v>
                </c:pt>
                <c:pt idx="1490">
                  <c:v>2.681551072583197</c:v>
                </c:pt>
                <c:pt idx="1491">
                  <c:v>2.7010582765722293</c:v>
                </c:pt>
                <c:pt idx="1492">
                  <c:v>2.714024008930092</c:v>
                </c:pt>
                <c:pt idx="1493">
                  <c:v>2.7008304737320019</c:v>
                </c:pt>
                <c:pt idx="1494">
                  <c:v>2.687638041695366</c:v>
                </c:pt>
                <c:pt idx="1495">
                  <c:v>2.6809857023380816</c:v>
                </c:pt>
                <c:pt idx="1496">
                  <c:v>2.6874113420165928</c:v>
                </c:pt>
                <c:pt idx="1497">
                  <c:v>2.7069133059887189</c:v>
                </c:pt>
                <c:pt idx="1498">
                  <c:v>2.7067991287782416</c:v>
                </c:pt>
                <c:pt idx="1499">
                  <c:v>2.687071292498433</c:v>
                </c:pt>
                <c:pt idx="1500">
                  <c:v>2.6804203320929663</c:v>
                </c:pt>
                <c:pt idx="1501">
                  <c:v>2.6803072580439427</c:v>
                </c:pt>
                <c:pt idx="1502">
                  <c:v>2.6998053609509802</c:v>
                </c:pt>
                <c:pt idx="1503">
                  <c:v>2.7127650259208469</c:v>
                </c:pt>
                <c:pt idx="1504">
                  <c:v>2.7061140655153797</c:v>
                </c:pt>
                <c:pt idx="1505">
                  <c:v>2.6929274250763764</c:v>
                </c:pt>
                <c:pt idx="1506">
                  <c:v>2.6862778436227273</c:v>
                </c:pt>
                <c:pt idx="1507">
                  <c:v>2.6927001738168763</c:v>
                </c:pt>
                <c:pt idx="1508">
                  <c:v>2.7056573566734716</c:v>
                </c:pt>
                <c:pt idx="1509">
                  <c:v>2.7055431794629947</c:v>
                </c:pt>
                <c:pt idx="1510">
                  <c:v>2.6923308905201888</c:v>
                </c:pt>
                <c:pt idx="1511">
                  <c:v>2.679148249041456</c:v>
                </c:pt>
                <c:pt idx="1512">
                  <c:v>2.6790351749924328</c:v>
                </c:pt>
                <c:pt idx="1513">
                  <c:v>2.6919900136309387</c:v>
                </c:pt>
                <c:pt idx="1514">
                  <c:v>2.7114774296613917</c:v>
                </c:pt>
                <c:pt idx="1515">
                  <c:v>2.7048581162001328</c:v>
                </c:pt>
                <c:pt idx="1516">
                  <c:v>2.6916775431491256</c:v>
                </c:pt>
                <c:pt idx="1517">
                  <c:v>2.6850309953894747</c:v>
                </c:pt>
                <c:pt idx="1518">
                  <c:v>2.6914502918896259</c:v>
                </c:pt>
                <c:pt idx="1519">
                  <c:v>2.7044014073582243</c:v>
                </c:pt>
                <c:pt idx="1520">
                  <c:v>2.7043157744503667</c:v>
                </c:pt>
                <c:pt idx="1521">
                  <c:v>2.6911094150003754</c:v>
                </c:pt>
                <c:pt idx="1522">
                  <c:v>2.6779327030144575</c:v>
                </c:pt>
                <c:pt idx="1523">
                  <c:v>2.6778196289654344</c:v>
                </c:pt>
                <c:pt idx="1524">
                  <c:v>2.6907685381111253</c:v>
                </c:pt>
                <c:pt idx="1525">
                  <c:v>2.7102470599023567</c:v>
                </c:pt>
                <c:pt idx="1526">
                  <c:v>2.7101326069015159</c:v>
                </c:pt>
                <c:pt idx="1527">
                  <c:v>2.6904276612218752</c:v>
                </c:pt>
                <c:pt idx="1528">
                  <c:v>2.6903140355921251</c:v>
                </c:pt>
                <c:pt idx="1529">
                  <c:v>2.6967300226079152</c:v>
                </c:pt>
                <c:pt idx="1530">
                  <c:v>2.7162041317533303</c:v>
                </c:pt>
                <c:pt idx="1531">
                  <c:v>2.7160894029621265</c:v>
                </c:pt>
                <c:pt idx="1532">
                  <c:v>2.6964167937026029</c:v>
                </c:pt>
                <c:pt idx="1533">
                  <c:v>2.6897459074433749</c:v>
                </c:pt>
                <c:pt idx="1534">
                  <c:v>2.6831040481199029</c:v>
                </c:pt>
                <c:pt idx="1535">
                  <c:v>2.6960466140872339</c:v>
                </c:pt>
                <c:pt idx="1536">
                  <c:v>2.7155157590061068</c:v>
                </c:pt>
                <c:pt idx="1537">
                  <c:v>2.7088736238922708</c:v>
                </c:pt>
                <c:pt idx="1538">
                  <c:v>2.695704909826893</c:v>
                </c:pt>
                <c:pt idx="1539">
                  <c:v>2.69559100840678</c:v>
                </c:pt>
                <c:pt idx="1540">
                  <c:v>2.6954771069866661</c:v>
                </c:pt>
                <c:pt idx="1541">
                  <c:v>2.714942115050087</c:v>
                </c:pt>
                <c:pt idx="1542">
                  <c:v>2.7148273862588832</c:v>
                </c:pt>
                <c:pt idx="1543">
                  <c:v>2.7016896986093961</c:v>
                </c:pt>
                <c:pt idx="1544">
                  <c:v>2.6885244319235619</c:v>
                </c:pt>
                <c:pt idx="1545">
                  <c:v>2.6818571998866503</c:v>
                </c:pt>
                <c:pt idx="1546">
                  <c:v>2.6947936984659853</c:v>
                </c:pt>
                <c:pt idx="1547">
                  <c:v>2.7142537423028634</c:v>
                </c:pt>
                <c:pt idx="1548">
                  <c:v>2.7141390135116592</c:v>
                </c:pt>
                <c:pt idx="1549">
                  <c:v>2.7009760910439145</c:v>
                </c:pt>
                <c:pt idx="1550">
                  <c:v>2.6943380927855309</c:v>
                </c:pt>
                <c:pt idx="1551">
                  <c:v>2.7007477366229606</c:v>
                </c:pt>
                <c:pt idx="1552">
                  <c:v>2.7202033678140234</c:v>
                </c:pt>
                <c:pt idx="1553">
                  <c:v>2.7200883632324562</c:v>
                </c:pt>
                <c:pt idx="1554">
                  <c:v>2.7069279228779828</c:v>
                </c:pt>
                <c:pt idx="1555">
                  <c:v>2.6937685856849631</c:v>
                </c:pt>
                <c:pt idx="1556">
                  <c:v>2.6871325179591237</c:v>
                </c:pt>
                <c:pt idx="1557">
                  <c:v>2.7000626733600988</c:v>
                </c:pt>
                <c:pt idx="1558">
                  <c:v>2.7129630434018188</c:v>
                </c:pt>
                <c:pt idx="1559">
                  <c:v>2.71936958459766</c:v>
                </c:pt>
                <c:pt idx="1560">
                  <c:v>2.6996915974260487</c:v>
                </c:pt>
                <c:pt idx="1561">
                  <c:v>2.6995774202155713</c:v>
                </c:pt>
                <c:pt idx="1562">
                  <c:v>2.6994632430050944</c:v>
                </c:pt>
                <c:pt idx="1563">
                  <c:v>2.7254585531899638</c:v>
                </c:pt>
                <c:pt idx="1564">
                  <c:v>2.7253432728180327</c:v>
                </c:pt>
                <c:pt idx="1565">
                  <c:v>2.7121886240611923</c:v>
                </c:pt>
                <c:pt idx="1566">
                  <c:v>2.6990350784658057</c:v>
                </c:pt>
                <c:pt idx="1567">
                  <c:v>2.692401768643601</c:v>
                </c:pt>
                <c:pt idx="1568">
                  <c:v>2.6988067240448514</c:v>
                </c:pt>
                <c:pt idx="1569">
                  <c:v>2.7117297088963763</c:v>
                </c:pt>
                <c:pt idx="1570">
                  <c:v>2.7181045342004184</c:v>
                </c:pt>
                <c:pt idx="1571">
                  <c:v>2.7049536086134847</c:v>
                </c:pt>
                <c:pt idx="1572">
                  <c:v>2.6983214709003245</c:v>
                </c:pt>
                <c:pt idx="1573">
                  <c:v>2.704724702611804</c:v>
                </c:pt>
                <c:pt idx="1574">
                  <c:v>2.7241616490057412</c:v>
                </c:pt>
                <c:pt idx="1575">
                  <c:v>2.7240751887267933</c:v>
                </c:pt>
                <c:pt idx="1576">
                  <c:v>2.7174432578564058</c:v>
                </c:pt>
                <c:pt idx="1577">
                  <c:v>2.7042955038586518</c:v>
                </c:pt>
                <c:pt idx="1578">
                  <c:v>2.6976649519400819</c:v>
                </c:pt>
                <c:pt idx="1579">
                  <c:v>2.7040665978569711</c:v>
                </c:pt>
                <c:pt idx="1580">
                  <c:v>2.7169832395301361</c:v>
                </c:pt>
                <c:pt idx="1581">
                  <c:v>2.7233835064952077</c:v>
                </c:pt>
                <c:pt idx="1582">
                  <c:v>2.7036946256042396</c:v>
                </c:pt>
                <c:pt idx="1583">
                  <c:v>2.7035801726033992</c:v>
                </c:pt>
                <c:pt idx="1584">
                  <c:v>2.7034657196025584</c:v>
                </c:pt>
                <c:pt idx="1585">
                  <c:v>2.7228935649145014</c:v>
                </c:pt>
                <c:pt idx="1586">
                  <c:v>2.7292921081898016</c:v>
                </c:pt>
                <c:pt idx="1587">
                  <c:v>2.7226630041706397</c:v>
                </c:pt>
                <c:pt idx="1588">
                  <c:v>2.7030365208494067</c:v>
                </c:pt>
                <c:pt idx="1589">
                  <c:v>2.6964090026248346</c:v>
                </c:pt>
                <c:pt idx="1590">
                  <c:v>2.702807614847726</c:v>
                </c:pt>
                <c:pt idx="1591">
                  <c:v>2.7157181891328945</c:v>
                </c:pt>
                <c:pt idx="1592">
                  <c:v>2.7156031845513273</c:v>
                </c:pt>
                <c:pt idx="1593">
                  <c:v>2.7024356425949945</c:v>
                </c:pt>
                <c:pt idx="1594">
                  <c:v>2.6958095722698303</c:v>
                </c:pt>
                <c:pt idx="1595">
                  <c:v>2.6956953950593534</c:v>
                </c:pt>
                <c:pt idx="1596">
                  <c:v>2.7216254808232621</c:v>
                </c:pt>
                <c:pt idx="1597">
                  <c:v>2.7345317803577966</c:v>
                </c:pt>
                <c:pt idx="1598">
                  <c:v>2.7279054342422691</c:v>
                </c:pt>
                <c:pt idx="1599">
                  <c:v>2.7082591629624573</c:v>
                </c:pt>
                <c:pt idx="1600">
                  <c:v>2.7081444341712531</c:v>
                </c:pt>
                <c:pt idx="1601">
                  <c:v>2.7080583875778506</c:v>
                </c:pt>
                <c:pt idx="1602">
                  <c:v>2.7274720986336654</c:v>
                </c:pt>
                <c:pt idx="1603">
                  <c:v>2.7273565424713713</c:v>
                </c:pt>
                <c:pt idx="1604">
                  <c:v>2.7142231295725181</c:v>
                </c:pt>
                <c:pt idx="1605">
                  <c:v>2.7075707902152337</c:v>
                </c:pt>
                <c:pt idx="1606">
                  <c:v>2.7009477535840682</c:v>
                </c:pt>
                <c:pt idx="1607">
                  <c:v>2.7203573967320223</c:v>
                </c:pt>
                <c:pt idx="1608">
                  <c:v>2.7332576288785604</c:v>
                </c:pt>
                <c:pt idx="1609">
                  <c:v>2.726634316457031</c:v>
                </c:pt>
                <c:pt idx="1610">
                  <c:v>2.7069971462592139</c:v>
                </c:pt>
                <c:pt idx="1611">
                  <c:v>2.7068824174680097</c:v>
                </c:pt>
                <c:pt idx="1612">
                  <c:v>2.7067676886768059</c:v>
                </c:pt>
                <c:pt idx="1613">
                  <c:v>2.7262009808484273</c:v>
                </c:pt>
                <c:pt idx="1614">
                  <c:v>2.7260854246861332</c:v>
                </c:pt>
                <c:pt idx="1615">
                  <c:v>2.706452184500995</c:v>
                </c:pt>
                <c:pt idx="1616">
                  <c:v>2.6998318368258736</c:v>
                </c:pt>
                <c:pt idx="1617">
                  <c:v>2.6996887705748231</c:v>
                </c:pt>
                <c:pt idx="1618">
                  <c:v>2.7190893126407825</c:v>
                </c:pt>
                <c:pt idx="1619">
                  <c:v>2.7319834773993246</c:v>
                </c:pt>
                <c:pt idx="1620">
                  <c:v>2.7318676454466666</c:v>
                </c:pt>
                <c:pt idx="1621">
                  <c:v>2.7122393005404803</c:v>
                </c:pt>
                <c:pt idx="1622">
                  <c:v>2.7121242959589127</c:v>
                </c:pt>
                <c:pt idx="1623">
                  <c:v>2.7185129107811279</c:v>
                </c:pt>
                <c:pt idx="1624">
                  <c:v>2.7314043176360352</c:v>
                </c:pt>
                <c:pt idx="1625">
                  <c:v>2.7313174436715419</c:v>
                </c:pt>
                <c:pt idx="1626">
                  <c:v>2.7181958897583178</c:v>
                </c:pt>
                <c:pt idx="1627">
                  <c:v>2.7050754390065479</c:v>
                </c:pt>
                <c:pt idx="1628">
                  <c:v>2.7049607102153441</c:v>
                </c:pt>
                <c:pt idx="1629">
                  <c:v>2.7178212285495427</c:v>
                </c:pt>
                <c:pt idx="1630">
                  <c:v>2.7372110147913267</c:v>
                </c:pt>
                <c:pt idx="1631">
                  <c:v>2.7305934939674303</c:v>
                </c:pt>
                <c:pt idx="1632">
                  <c:v>2.7109742501432388</c:v>
                </c:pt>
                <c:pt idx="1633">
                  <c:v>2.7108592455616711</c:v>
                </c:pt>
                <c:pt idx="1634">
                  <c:v>2.7172448266898885</c:v>
                </c:pt>
                <c:pt idx="1635">
                  <c:v>2.7301301661567994</c:v>
                </c:pt>
                <c:pt idx="1636">
                  <c:v>2.7365143683331987</c:v>
                </c:pt>
                <c:pt idx="1637">
                  <c:v>2.7169278056670785</c:v>
                </c:pt>
                <c:pt idx="1638">
                  <c:v>2.7038134223033046</c:v>
                </c:pt>
                <c:pt idx="1639">
                  <c:v>2.7036986935121008</c:v>
                </c:pt>
                <c:pt idx="1640">
                  <c:v>2.7165819645512856</c:v>
                </c:pt>
                <c:pt idx="1641">
                  <c:v>2.7294351744408525</c:v>
                </c:pt>
                <c:pt idx="1642">
                  <c:v>2.7293193424881945</c:v>
                </c:pt>
                <c:pt idx="1643">
                  <c:v>2.7162073033425105</c:v>
                </c:pt>
                <c:pt idx="1644">
                  <c:v>2.7160920229705794</c:v>
                </c:pt>
                <c:pt idx="1645">
                  <c:v>2.7159767425986483</c:v>
                </c:pt>
                <c:pt idx="1646">
                  <c:v>2.7353532909029856</c:v>
                </c:pt>
                <c:pt idx="1647">
                  <c:v>2.7352371831599642</c:v>
                </c:pt>
                <c:pt idx="1648">
                  <c:v>2.7221565151681251</c:v>
                </c:pt>
                <c:pt idx="1649">
                  <c:v>2.7090479234019846</c:v>
                </c:pt>
                <c:pt idx="1650">
                  <c:v>2.7024366768088575</c:v>
                </c:pt>
                <c:pt idx="1651">
                  <c:v>2.7153138804600458</c:v>
                </c:pt>
                <c:pt idx="1652">
                  <c:v>2.7346856713806131</c:v>
                </c:pt>
                <c:pt idx="1653">
                  <c:v>2.7345405367018367</c:v>
                </c:pt>
                <c:pt idx="1654">
                  <c:v>2.7214342891537853</c:v>
                </c:pt>
                <c:pt idx="1655">
                  <c:v>2.7148239388793396</c:v>
                </c:pt>
                <c:pt idx="1656">
                  <c:v>2.7212031768291967</c:v>
                </c:pt>
                <c:pt idx="1657">
                  <c:v>2.7405703482611763</c:v>
                </c:pt>
                <c:pt idx="1658">
                  <c:v>2.7404539647277915</c:v>
                </c:pt>
                <c:pt idx="1659">
                  <c:v>2.7273791572811761</c:v>
                </c:pt>
                <c:pt idx="1660">
                  <c:v>2.7142763571126678</c:v>
                </c:pt>
                <c:pt idx="1661">
                  <c:v>2.7076678684231759</c:v>
                </c:pt>
                <c:pt idx="1662">
                  <c:v>2.7140457963688061</c:v>
                </c:pt>
                <c:pt idx="1663">
                  <c:v>2.7334084862073791</c:v>
                </c:pt>
                <c:pt idx="1664">
                  <c:v>2.7332923784643577</c:v>
                </c:pt>
                <c:pt idx="1665">
                  <c:v>2.7201631713685477</c:v>
                </c:pt>
                <c:pt idx="1666">
                  <c:v>2.7135558547880998</c:v>
                </c:pt>
                <c:pt idx="1667">
                  <c:v>2.7199320590439586</c:v>
                </c:pt>
                <c:pt idx="1668">
                  <c:v>2.739290129393944</c:v>
                </c:pt>
                <c:pt idx="1669">
                  <c:v>2.7391737458605592</c:v>
                </c:pt>
                <c:pt idx="1670">
                  <c:v>2.7260760478137751</c:v>
                </c:pt>
                <c:pt idx="1671">
                  <c:v>2.7194987234353549</c:v>
                </c:pt>
                <c:pt idx="1672">
                  <c:v>2.7128929926494973</c:v>
                </c:pt>
                <c:pt idx="1673">
                  <c:v>2.7192676111107663</c:v>
                </c:pt>
                <c:pt idx="1674">
                  <c:v>2.7321313010341446</c:v>
                </c:pt>
                <c:pt idx="1675">
                  <c:v>2.7320151932911236</c:v>
                </c:pt>
                <c:pt idx="1676">
                  <c:v>2.7189209426238832</c:v>
                </c:pt>
                <c:pt idx="1677">
                  <c:v>2.71228777069686</c:v>
                </c:pt>
                <c:pt idx="1678">
                  <c:v>2.7186609412587206</c:v>
                </c:pt>
                <c:pt idx="1679">
                  <c:v>2.7380099105267113</c:v>
                </c:pt>
                <c:pt idx="1680">
                  <c:v>2.7443814263463913</c:v>
                </c:pt>
                <c:pt idx="1681">
                  <c:v>2.7312895198972402</c:v>
                </c:pt>
                <c:pt idx="1682">
                  <c:v>2.7182276056501169</c:v>
                </c:pt>
                <c:pt idx="1683">
                  <c:v>2.7116249085582576</c:v>
                </c:pt>
                <c:pt idx="1684">
                  <c:v>2.7179964933255283</c:v>
                </c:pt>
                <c:pt idx="1685">
                  <c:v>2.7308541158609105</c:v>
                </c:pt>
                <c:pt idx="1686">
                  <c:v>2.7372243216763645</c:v>
                </c:pt>
                <c:pt idx="1687">
                  <c:v>2.7176498248386451</c:v>
                </c:pt>
                <c:pt idx="1688">
                  <c:v>2.7175342686763506</c:v>
                </c:pt>
                <c:pt idx="1689">
                  <c:v>2.7173898234734826</c:v>
                </c:pt>
                <c:pt idx="1690">
                  <c:v>2.736729691659479</c:v>
                </c:pt>
                <c:pt idx="1691">
                  <c:v>2.7430981737851607</c:v>
                </c:pt>
                <c:pt idx="1692">
                  <c:v>2.7364969245927093</c:v>
                </c:pt>
                <c:pt idx="1693">
                  <c:v>2.7234119129026455</c:v>
                </c:pt>
                <c:pt idx="1694">
                  <c:v>2.7168409317025843</c:v>
                </c:pt>
                <c:pt idx="1695">
                  <c:v>2.7232092069854943</c:v>
                </c:pt>
                <c:pt idx="1696">
                  <c:v>2.7360604863425166</c:v>
                </c:pt>
                <c:pt idx="1697">
                  <c:v>2.7424273826736085</c:v>
                </c:pt>
                <c:pt idx="1698">
                  <c:v>2.7228617111275208</c:v>
                </c:pt>
                <c:pt idx="1699">
                  <c:v>2.716263150891113</c:v>
                </c:pt>
                <c:pt idx="1700">
                  <c:v>2.7161475947288185</c:v>
                </c:pt>
                <c:pt idx="1701">
                  <c:v>2.7354494727922467</c:v>
                </c:pt>
                <c:pt idx="1702">
                  <c:v>2.7482967531889986</c:v>
                </c:pt>
                <c:pt idx="1703">
                  <c:v>2.7416982619001815</c:v>
                </c:pt>
                <c:pt idx="1704">
                  <c:v>2.7221377614234092</c:v>
                </c:pt>
                <c:pt idx="1705">
                  <c:v>2.7220508874589155</c:v>
                </c:pt>
                <c:pt idx="1706">
                  <c:v>2.7220508874589155</c:v>
                </c:pt>
                <c:pt idx="1707">
                  <c:v>2.7800551856517304</c:v>
                </c:pt>
                <c:pt idx="1708">
                  <c:v>3.0000985950549413</c:v>
                </c:pt>
                <c:pt idx="1709">
                  <c:v>3.1552419129646982</c:v>
                </c:pt>
                <c:pt idx="1710">
                  <c:v>3.3168623054557544</c:v>
                </c:pt>
                <c:pt idx="1711">
                  <c:v>3.4201502092214651</c:v>
                </c:pt>
                <c:pt idx="1712">
                  <c:v>3.5298929174966234</c:v>
                </c:pt>
                <c:pt idx="1713">
                  <c:v>3.5877645605246089</c:v>
                </c:pt>
                <c:pt idx="1714">
                  <c:v>3.6586122091014954</c:v>
                </c:pt>
                <c:pt idx="1715">
                  <c:v>3.7035852057775323</c:v>
                </c:pt>
                <c:pt idx="1716">
                  <c:v>3.748509594402007</c:v>
                </c:pt>
                <c:pt idx="1717">
                  <c:v>3.7934243303637607</c:v>
                </c:pt>
                <c:pt idx="1718">
                  <c:v>3.8123978799994753</c:v>
                </c:pt>
                <c:pt idx="1719">
                  <c:v>3.8637675583658591</c:v>
                </c:pt>
                <c:pt idx="1720">
                  <c:v>3.8698684548913835</c:v>
                </c:pt>
                <c:pt idx="1721">
                  <c:v>3.9147507854854293</c:v>
                </c:pt>
                <c:pt idx="1722">
                  <c:v>3.9208036255401186</c:v>
                </c:pt>
                <c:pt idx="1723">
                  <c:v>3.9591593082350314</c:v>
                </c:pt>
                <c:pt idx="1724">
                  <c:v>3.9717167329597749</c:v>
                </c:pt>
                <c:pt idx="1725">
                  <c:v>3.9971650129586993</c:v>
                </c:pt>
                <c:pt idx="1726">
                  <c:v>4.0096733469987464</c:v>
                </c:pt>
                <c:pt idx="1727">
                  <c:v>4.022178923135157</c:v>
                </c:pt>
                <c:pt idx="1728">
                  <c:v>4.0475702524240242</c:v>
                </c:pt>
                <c:pt idx="1729">
                  <c:v>4.0536469483451549</c:v>
                </c:pt>
                <c:pt idx="1730">
                  <c:v>4.0855369328112632</c:v>
                </c:pt>
                <c:pt idx="1731">
                  <c:v>4.0851011840369784</c:v>
                </c:pt>
                <c:pt idx="1732">
                  <c:v>4.1169808263644549</c:v>
                </c:pt>
                <c:pt idx="1733">
                  <c:v>4.1100792414661846</c:v>
                </c:pt>
                <c:pt idx="1734">
                  <c:v>4.1354875318624051</c:v>
                </c:pt>
                <c:pt idx="1735">
                  <c:v>4.1350462672808517</c:v>
                </c:pt>
                <c:pt idx="1736">
                  <c:v>4.1539859636494514</c:v>
                </c:pt>
                <c:pt idx="1737">
                  <c:v>4.1664174211256793</c:v>
                </c:pt>
                <c:pt idx="1738">
                  <c:v>4.1724761217255928</c:v>
                </c:pt>
                <c:pt idx="1739">
                  <c:v>4.1914054759555626</c:v>
                </c:pt>
                <c:pt idx="1740">
                  <c:v>4.1909580060908302</c:v>
                </c:pt>
                <c:pt idx="1741">
                  <c:v>4.2098811550376212</c:v>
                </c:pt>
                <c:pt idx="1742">
                  <c:v>4.2029305484022439</c:v>
                </c:pt>
                <c:pt idx="1743">
                  <c:v>4.2218930664234202</c:v>
                </c:pt>
                <c:pt idx="1744">
                  <c:v>4.2149873446696962</c:v>
                </c:pt>
                <c:pt idx="1745">
                  <c:v>4.2338994620019488</c:v>
                </c:pt>
                <c:pt idx="1746">
                  <c:v>4.2334923954254648</c:v>
                </c:pt>
                <c:pt idx="1747">
                  <c:v>4.2459003417732086</c:v>
                </c:pt>
                <c:pt idx="1748">
                  <c:v>4.2583507598369259</c:v>
                </c:pt>
                <c:pt idx="1749">
                  <c:v>4.257895705737198</c:v>
                </c:pt>
                <c:pt idx="1750">
                  <c:v>4.2767926545994595</c:v>
                </c:pt>
                <c:pt idx="1751">
                  <c:v>4.2634355757158318</c:v>
                </c:pt>
                <c:pt idx="1752">
                  <c:v>4.2887311368009842</c:v>
                </c:pt>
                <c:pt idx="1753">
                  <c:v>4.2754212870170996</c:v>
                </c:pt>
                <c:pt idx="1754">
                  <c:v>4.2943078937407311</c:v>
                </c:pt>
                <c:pt idx="1755">
                  <c:v>4.2874014825110995</c:v>
                </c:pt>
                <c:pt idx="1756">
                  <c:v>4.2997900545858077</c:v>
                </c:pt>
                <c:pt idx="1757">
                  <c:v>4.3057759465297654</c:v>
                </c:pt>
                <c:pt idx="1758">
                  <c:v>4.3053153766227679</c:v>
                </c:pt>
                <c:pt idx="1759">
                  <c:v>4.3177435935622253</c:v>
                </c:pt>
                <c:pt idx="1760">
                  <c:v>4.304440293799475</c:v>
                </c:pt>
                <c:pt idx="1761">
                  <c:v>4.3232627103160075</c:v>
                </c:pt>
                <c:pt idx="1762">
                  <c:v>4.3099154219902829</c:v>
                </c:pt>
                <c:pt idx="1763">
                  <c:v>4.3287790691661554</c:v>
                </c:pt>
                <c:pt idx="1764">
                  <c:v>4.3219210591453123</c:v>
                </c:pt>
                <c:pt idx="1765">
                  <c:v>4.3343390718413222</c:v>
                </c:pt>
                <c:pt idx="1766">
                  <c:v>4.3338286528261278</c:v>
                </c:pt>
                <c:pt idx="1767">
                  <c:v>4.3398035131555455</c:v>
                </c:pt>
                <c:pt idx="1768">
                  <c:v>4.3393388063930969</c:v>
                </c:pt>
                <c:pt idx="1769">
                  <c:v>4.3388740996306483</c:v>
                </c:pt>
                <c:pt idx="1770">
                  <c:v>4.3513296198160898</c:v>
                </c:pt>
                <c:pt idx="1771">
                  <c:v>4.3379446861057502</c:v>
                </c:pt>
                <c:pt idx="1772">
                  <c:v>4.3567862700525462</c:v>
                </c:pt>
                <c:pt idx="1773">
                  <c:v>4.3434500133413589</c:v>
                </c:pt>
                <c:pt idx="1774">
                  <c:v>4.3623335174234006</c:v>
                </c:pt>
                <c:pt idx="1775">
                  <c:v>4.3489525826733333</c:v>
                </c:pt>
                <c:pt idx="1776">
                  <c:v>4.361351841624626</c:v>
                </c:pt>
                <c:pt idx="1777">
                  <c:v>4.360884376958543</c:v>
                </c:pt>
                <c:pt idx="1778">
                  <c:v>4.3604169122924592</c:v>
                </c:pt>
                <c:pt idx="1779">
                  <c:v>4.3664268669456288</c:v>
                </c:pt>
                <c:pt idx="1780">
                  <c:v>4.3594819829602924</c:v>
                </c:pt>
                <c:pt idx="1781">
                  <c:v>4.3718729682006821</c:v>
                </c:pt>
                <c:pt idx="1782">
                  <c:v>4.3585938000947344</c:v>
                </c:pt>
                <c:pt idx="1783">
                  <c:v>4.3774100802756806</c:v>
                </c:pt>
                <c:pt idx="1784">
                  <c:v>4.3640860962356687</c:v>
                </c:pt>
                <c:pt idx="1785">
                  <c:v>4.3828505278282819</c:v>
                </c:pt>
                <c:pt idx="1786">
                  <c:v>4.375954527684871</c:v>
                </c:pt>
                <c:pt idx="1787">
                  <c:v>4.3819571049458181</c:v>
                </c:pt>
                <c:pt idx="1788">
                  <c:v>4.3814868823761</c:v>
                </c:pt>
                <c:pt idx="1789">
                  <c:v>4.3810166598063818</c:v>
                </c:pt>
                <c:pt idx="1790">
                  <c:v>4.3933454543198085</c:v>
                </c:pt>
                <c:pt idx="1791">
                  <c:v>4.3800291924099737</c:v>
                </c:pt>
                <c:pt idx="1792">
                  <c:v>4.3988238919949776</c:v>
                </c:pt>
                <c:pt idx="1793">
                  <c:v>4.379135769527509</c:v>
                </c:pt>
                <c:pt idx="1794">
                  <c:v>4.3978793100000901</c:v>
                </c:pt>
                <c:pt idx="1795">
                  <c:v>4.3845678744216166</c:v>
                </c:pt>
                <c:pt idx="1796">
                  <c:v>4.3969347280052018</c:v>
                </c:pt>
                <c:pt idx="1797">
                  <c:v>4.3900442436690605</c:v>
                </c:pt>
                <c:pt idx="1798">
                  <c:v>4.3960373751100574</c:v>
                </c:pt>
                <c:pt idx="1799">
                  <c:v>4.4019346693997496</c:v>
                </c:pt>
                <c:pt idx="1800">
                  <c:v>4.3950455640154251</c:v>
                </c:pt>
                <c:pt idx="1801">
                  <c:v>4.4009887084530437</c:v>
                </c:pt>
                <c:pt idx="1802">
                  <c:v>4.3876862360613833</c:v>
                </c:pt>
                <c:pt idx="1803">
                  <c:v>4.4128708604728288</c:v>
                </c:pt>
                <c:pt idx="1804">
                  <c:v>4.3931564000256484</c:v>
                </c:pt>
                <c:pt idx="1805">
                  <c:v>4.4119221416224885</c:v>
                </c:pt>
                <c:pt idx="1806">
                  <c:v>4.3986238060862801</c:v>
                </c:pt>
                <c:pt idx="1807">
                  <c:v>4.4045621241925383</c:v>
                </c:pt>
                <c:pt idx="1808">
                  <c:v>4.4041358212382029</c:v>
                </c:pt>
                <c:pt idx="1809">
                  <c:v>4.4036147842940156</c:v>
                </c:pt>
                <c:pt idx="1810">
                  <c:v>4.4095503444966377</c:v>
                </c:pt>
                <c:pt idx="1811">
                  <c:v>4.4026674443954921</c:v>
                </c:pt>
                <c:pt idx="1812">
                  <c:v>4.4150569817364715</c:v>
                </c:pt>
                <c:pt idx="1813">
                  <c:v>4.4081272662211273</c:v>
                </c:pt>
                <c:pt idx="1814">
                  <c:v>4.4268723235407066</c:v>
                </c:pt>
                <c:pt idx="1815">
                  <c:v>4.407178547370787</c:v>
                </c:pt>
                <c:pt idx="1816">
                  <c:v>4.4195143745384815</c:v>
                </c:pt>
                <c:pt idx="1817">
                  <c:v>4.412681737231078</c:v>
                </c:pt>
                <c:pt idx="1818">
                  <c:v>4.4185628977845068</c:v>
                </c:pt>
                <c:pt idx="1819">
                  <c:v>4.4180871594075191</c:v>
                </c:pt>
                <c:pt idx="1820">
                  <c:v>4.4112565905278416</c:v>
                </c:pt>
                <c:pt idx="1821">
                  <c:v>4.4235849713557238</c:v>
                </c:pt>
                <c:pt idx="1822">
                  <c:v>4.4103064927256845</c:v>
                </c:pt>
                <c:pt idx="1823">
                  <c:v>4.4289847398297137</c:v>
                </c:pt>
                <c:pt idx="1824">
                  <c:v>4.4157084675225819</c:v>
                </c:pt>
                <c:pt idx="1825">
                  <c:v>4.4280782169049839</c:v>
                </c:pt>
                <c:pt idx="1826">
                  <c:v>4.414804564606305</c:v>
                </c:pt>
                <c:pt idx="1827">
                  <c:v>4.427123982247374</c:v>
                </c:pt>
                <c:pt idx="1828">
                  <c:v>4.4202023336001606</c:v>
                </c:pt>
                <c:pt idx="1829">
                  <c:v>4.4325659466469745</c:v>
                </c:pt>
                <c:pt idx="1830">
                  <c:v>4.4320881398422616</c:v>
                </c:pt>
                <c:pt idx="1831">
                  <c:v>4.4252155129321551</c:v>
                </c:pt>
                <c:pt idx="1832">
                  <c:v>4.4375266568623184</c:v>
                </c:pt>
                <c:pt idx="1833">
                  <c:v>4.4242135665416651</c:v>
                </c:pt>
                <c:pt idx="1834">
                  <c:v>4.4429144974030894</c:v>
                </c:pt>
                <c:pt idx="1835">
                  <c:v>4.4232593318840552</c:v>
                </c:pt>
                <c:pt idx="1836">
                  <c:v>4.4420040444656799</c:v>
                </c:pt>
                <c:pt idx="1837">
                  <c:v>4.4286957115287953</c:v>
                </c:pt>
                <c:pt idx="1838">
                  <c:v>4.4409977543769648</c:v>
                </c:pt>
                <c:pt idx="1839">
                  <c:v>4.434129333269901</c:v>
                </c:pt>
                <c:pt idx="1840">
                  <c:v>4.440087301439557</c:v>
                </c:pt>
                <c:pt idx="1841">
                  <c:v>4.4396081156830256</c:v>
                </c:pt>
                <c:pt idx="1842">
                  <c:v>4.4326938444280346</c:v>
                </c:pt>
                <c:pt idx="1843">
                  <c:v>4.4513747804881074</c:v>
                </c:pt>
                <c:pt idx="1844">
                  <c:v>4.4317368518667903</c:v>
                </c:pt>
                <c:pt idx="1845">
                  <c:v>4.4504136510714112</c:v>
                </c:pt>
                <c:pt idx="1846">
                  <c:v>4.4372121869003713</c:v>
                </c:pt>
                <c:pt idx="1847">
                  <c:v>4.4494525216547141</c:v>
                </c:pt>
                <c:pt idx="1848">
                  <c:v>4.4362058968116571</c:v>
                </c:pt>
                <c:pt idx="1849">
                  <c:v>4.4484913922380178</c:v>
                </c:pt>
                <c:pt idx="1850">
                  <c:v>4.4480108275296697</c:v>
                </c:pt>
                <c:pt idx="1851">
                  <c:v>4.4475302628213207</c:v>
                </c:pt>
                <c:pt idx="1852">
                  <c:v>4.4534299702766935</c:v>
                </c:pt>
                <c:pt idx="1853">
                  <c:v>4.4401895507168136</c:v>
                </c:pt>
                <c:pt idx="1854">
                  <c:v>4.458846355120083</c:v>
                </c:pt>
                <c:pt idx="1855">
                  <c:v>4.439229800251935</c:v>
                </c:pt>
                <c:pt idx="1856">
                  <c:v>4.4515049535396658</c:v>
                </c:pt>
                <c:pt idx="1857">
                  <c:v>4.4382700497870555</c:v>
                </c:pt>
                <c:pt idx="1858">
                  <c:v>4.45691858047942</c:v>
                </c:pt>
                <c:pt idx="1859">
                  <c:v>4.4500611909868946</c:v>
                </c:pt>
                <c:pt idx="1860">
                  <c:v>4.4560028875251056</c:v>
                </c:pt>
                <c:pt idx="1861">
                  <c:v>4.4554727494989237</c:v>
                </c:pt>
                <c:pt idx="1862">
                  <c:v>4.4486174284341242</c:v>
                </c:pt>
                <c:pt idx="1863">
                  <c:v>4.4608815501073167</c:v>
                </c:pt>
                <c:pt idx="1864">
                  <c:v>4.4476549200656104</c:v>
                </c:pt>
                <c:pt idx="1865">
                  <c:v>4.4662875928120753</c:v>
                </c:pt>
                <c:pt idx="1866">
                  <c:v>4.4530630311980959</c:v>
                </c:pt>
                <c:pt idx="1867">
                  <c:v>4.4653209475881095</c:v>
                </c:pt>
                <c:pt idx="1868">
                  <c:v>4.4520991438777644</c:v>
                </c:pt>
                <c:pt idx="1869">
                  <c:v>4.470722853437417</c:v>
                </c:pt>
                <c:pt idx="1870">
                  <c:v>4.4638709797521603</c:v>
                </c:pt>
                <c:pt idx="1871">
                  <c:v>4.4633393248789792</c:v>
                </c:pt>
                <c:pt idx="1872">
                  <c:v>4.4692224159649525</c:v>
                </c:pt>
                <c:pt idx="1873">
                  <c:v>4.462421011916212</c:v>
                </c:pt>
                <c:pt idx="1874">
                  <c:v>4.4683027929979584</c:v>
                </c:pt>
                <c:pt idx="1875">
                  <c:v>4.4550899524744247</c:v>
                </c:pt>
                <c:pt idx="1876">
                  <c:v>4.473650023407707</c:v>
                </c:pt>
                <c:pt idx="1877">
                  <c:v>4.4604393892070817</c:v>
                </c:pt>
                <c:pt idx="1878">
                  <c:v>4.4790914362265806</c:v>
                </c:pt>
                <c:pt idx="1879">
                  <c:v>4.4658827325584998</c:v>
                </c:pt>
                <c:pt idx="1880">
                  <c:v>4.4781206541471628</c:v>
                </c:pt>
                <c:pt idx="1881">
                  <c:v>4.4712265155887057</c:v>
                </c:pt>
                <c:pt idx="1882">
                  <c:v>4.4707418140249056</c:v>
                </c:pt>
                <c:pt idx="1883">
                  <c:v>4.4766644810280356</c:v>
                </c:pt>
                <c:pt idx="1884">
                  <c:v>4.463462672119042</c:v>
                </c:pt>
                <c:pt idx="1885">
                  <c:v>4.4820026103557895</c:v>
                </c:pt>
                <c:pt idx="1886">
                  <c:v>4.4688030077697043</c:v>
                </c:pt>
                <c:pt idx="1887">
                  <c:v>4.4873865208838808</c:v>
                </c:pt>
                <c:pt idx="1888">
                  <c:v>4.4678336046421032</c:v>
                </c:pt>
                <c:pt idx="1889">
                  <c:v>4.486461657899981</c:v>
                </c:pt>
                <c:pt idx="1890">
                  <c:v>4.473218204646102</c:v>
                </c:pt>
                <c:pt idx="1891">
                  <c:v>4.4790861272620841</c:v>
                </c:pt>
                <c:pt idx="1892">
                  <c:v>4.4786000467464664</c:v>
                </c:pt>
                <c:pt idx="1893">
                  <c:v>4.4718105706309457</c:v>
                </c:pt>
                <c:pt idx="1894">
                  <c:v>4.4776764937667926</c:v>
                </c:pt>
                <c:pt idx="1895">
                  <c:v>4.470791249447557</c:v>
                </c:pt>
                <c:pt idx="1896">
                  <c:v>4.4893554572362913</c:v>
                </c:pt>
                <c:pt idx="1897">
                  <c:v>4.4698204673681392</c:v>
                </c:pt>
                <c:pt idx="1898">
                  <c:v>4.4947778405200856</c:v>
                </c:pt>
                <c:pt idx="1899">
                  <c:v>4.475246091188704</c:v>
                </c:pt>
                <c:pt idx="1900">
                  <c:v>4.4874056193665508</c:v>
                </c:pt>
                <c:pt idx="1901">
                  <c:v>4.4805717410025121</c:v>
                </c:pt>
                <c:pt idx="1902">
                  <c:v>4.486430700431681</c:v>
                </c:pt>
                <c:pt idx="1903">
                  <c:v>4.4922882809090323</c:v>
                </c:pt>
                <c:pt idx="1904">
                  <c:v>4.479111431027933</c:v>
                </c:pt>
                <c:pt idx="1905">
                  <c:v>4.4913119830223449</c:v>
                </c:pt>
                <c:pt idx="1906">
                  <c:v>4.4844808625619406</c:v>
                </c:pt>
                <c:pt idx="1907">
                  <c:v>4.5030202492179621</c:v>
                </c:pt>
                <c:pt idx="1908">
                  <c:v>4.4835059436270708</c:v>
                </c:pt>
                <c:pt idx="1909">
                  <c:v>4.4957002903383048</c:v>
                </c:pt>
                <c:pt idx="1910">
                  <c:v>4.4888712383056264</c:v>
                </c:pt>
                <c:pt idx="1911">
                  <c:v>4.4947226134998006</c:v>
                </c:pt>
                <c:pt idx="1912">
                  <c:v>4.487894940418939</c:v>
                </c:pt>
                <c:pt idx="1913">
                  <c:v>4.4937938205032211</c:v>
                </c:pt>
                <c:pt idx="1914">
                  <c:v>4.4932560982420435</c:v>
                </c:pt>
                <c:pt idx="1915">
                  <c:v>4.4864304935889079</c:v>
                </c:pt>
                <c:pt idx="1916">
                  <c:v>4.4986144981615128</c:v>
                </c:pt>
                <c:pt idx="1917">
                  <c:v>4.4854541957022205</c:v>
                </c:pt>
                <c:pt idx="1918">
                  <c:v>4.5040191619144538</c:v>
                </c:pt>
                <c:pt idx="1919">
                  <c:v>4.4844778978155331</c:v>
                </c:pt>
                <c:pt idx="1920">
                  <c:v>4.5029897054352066</c:v>
                </c:pt>
                <c:pt idx="1921">
                  <c:v>4.4898342293072764</c:v>
                </c:pt>
                <c:pt idx="1922">
                  <c:v>4.4956773307905467</c:v>
                </c:pt>
                <c:pt idx="1923">
                  <c:v>4.4951878028953853</c:v>
                </c:pt>
                <c:pt idx="1924">
                  <c:v>4.494698275000224</c:v>
                </c:pt>
                <c:pt idx="1925">
                  <c:v>4.5068684900546545</c:v>
                </c:pt>
                <c:pt idx="1926">
                  <c:v>4.4937192192099022</c:v>
                </c:pt>
                <c:pt idx="1927">
                  <c:v>4.5122643285159656</c:v>
                </c:pt>
                <c:pt idx="1928">
                  <c:v>4.4927401634195796</c:v>
                </c:pt>
                <c:pt idx="1929">
                  <c:v>4.5112319762379025</c:v>
                </c:pt>
                <c:pt idx="1930">
                  <c:v>4.4917611076292578</c:v>
                </c:pt>
                <c:pt idx="1931">
                  <c:v>4.5039230489727844</c:v>
                </c:pt>
                <c:pt idx="1932">
                  <c:v>4.5034812328105032</c:v>
                </c:pt>
                <c:pt idx="1933">
                  <c:v>4.5092655909463542</c:v>
                </c:pt>
                <c:pt idx="1934">
                  <c:v>4.5087739946234668</c:v>
                </c:pt>
                <c:pt idx="1935">
                  <c:v>4.5019594215848704</c:v>
                </c:pt>
                <c:pt idx="1936">
                  <c:v>4.514113089217493</c:v>
                </c:pt>
                <c:pt idx="1937">
                  <c:v>4.5009285172062157</c:v>
                </c:pt>
                <c:pt idx="1938">
                  <c:v>4.5194494259078839</c:v>
                </c:pt>
                <c:pt idx="1939">
                  <c:v>4.5063160130090312</c:v>
                </c:pt>
                <c:pt idx="1940">
                  <c:v>4.5184634753584749</c:v>
                </c:pt>
                <c:pt idx="1941">
                  <c:v>4.5053328203632574</c:v>
                </c:pt>
                <c:pt idx="1942">
                  <c:v>4.517428227281596</c:v>
                </c:pt>
                <c:pt idx="1943">
                  <c:v>4.5169352520068911</c:v>
                </c:pt>
                <c:pt idx="1944">
                  <c:v>4.5164915742596579</c:v>
                </c:pt>
                <c:pt idx="1945">
                  <c:v>4.5223146809415757</c:v>
                </c:pt>
                <c:pt idx="1946">
                  <c:v>4.5091902312295353</c:v>
                </c:pt>
                <c:pt idx="1947">
                  <c:v>4.5212779849652884</c:v>
                </c:pt>
                <c:pt idx="1948">
                  <c:v>4.5081564310520648</c:v>
                </c:pt>
                <c:pt idx="1949">
                  <c:v>4.5266039105694587</c:v>
                </c:pt>
                <c:pt idx="1950">
                  <c:v>4.5135337226114309</c:v>
                </c:pt>
                <c:pt idx="1951">
                  <c:v>4.5256152021164153</c:v>
                </c:pt>
                <c:pt idx="1952">
                  <c:v>4.5188096612122219</c:v>
                </c:pt>
                <c:pt idx="1953">
                  <c:v>4.5246264936633711</c:v>
                </c:pt>
                <c:pt idx="1954">
                  <c:v>4.5241321394368494</c:v>
                </c:pt>
                <c:pt idx="1955">
                  <c:v>4.5236872206329801</c:v>
                </c:pt>
                <c:pt idx="1956">
                  <c:v>4.5294518597578426</c:v>
                </c:pt>
                <c:pt idx="1957">
                  <c:v>4.5163413374591572</c:v>
                </c:pt>
                <c:pt idx="1958">
                  <c:v>4.5284617723529816</c:v>
                </c:pt>
                <c:pt idx="1959">
                  <c:v>4.5153540079579306</c:v>
                </c:pt>
                <c:pt idx="1960">
                  <c:v>4.5338269291363549</c:v>
                </c:pt>
                <c:pt idx="1961">
                  <c:v>4.5206716598511978</c:v>
                </c:pt>
                <c:pt idx="1962">
                  <c:v>4.5390901813804279</c:v>
                </c:pt>
                <c:pt idx="1963">
                  <c:v>4.5259865538408288</c:v>
                </c:pt>
                <c:pt idx="1964">
                  <c:v>4.5318439964229986</c:v>
                </c:pt>
                <c:pt idx="1965">
                  <c:v>4.5313482632446593</c:v>
                </c:pt>
                <c:pt idx="1966">
                  <c:v>4.5245014227335378</c:v>
                </c:pt>
                <c:pt idx="1967">
                  <c:v>4.5303072235701469</c:v>
                </c:pt>
                <c:pt idx="1968">
                  <c:v>4.5172606156881967</c:v>
                </c:pt>
                <c:pt idx="1969">
                  <c:v>4.5356648650661171</c:v>
                </c:pt>
                <c:pt idx="1970">
                  <c:v>4.5225212479238159</c:v>
                </c:pt>
                <c:pt idx="1971">
                  <c:v>4.5409204641276029</c:v>
                </c:pt>
                <c:pt idx="1972">
                  <c:v>4.5341259548379487</c:v>
                </c:pt>
                <c:pt idx="1973">
                  <c:v>4.5399262398672899</c:v>
                </c:pt>
                <c:pt idx="1974">
                  <c:v>4.5331331095294534</c:v>
                </c:pt>
                <c:pt idx="1975">
                  <c:v>4.538932015606977</c:v>
                </c:pt>
                <c:pt idx="1976">
                  <c:v>4.544729542732683</c:v>
                </c:pt>
                <c:pt idx="1977">
                  <c:v>4.5379377913466641</c:v>
                </c:pt>
                <c:pt idx="1978">
                  <c:v>4.5500271998245969</c:v>
                </c:pt>
                <c:pt idx="1979">
                  <c:v>4.5369435670863512</c:v>
                </c:pt>
                <c:pt idx="1980">
                  <c:v>4.5552721809570889</c:v>
                </c:pt>
                <c:pt idx="1981">
                  <c:v>4.535899631613022</c:v>
                </c:pt>
                <c:pt idx="1982">
                  <c:v>4.5543237378971124</c:v>
                </c:pt>
                <c:pt idx="1983">
                  <c:v>4.54119515132962</c:v>
                </c:pt>
                <c:pt idx="1984">
                  <c:v>4.5533253767813466</c:v>
                </c:pt>
                <c:pt idx="1985">
                  <c:v>4.5464879131425828</c:v>
                </c:pt>
                <c:pt idx="1986">
                  <c:v>4.5397017465114251</c:v>
                </c:pt>
                <c:pt idx="1987">
                  <c:v>4.5517779170519113</c:v>
                </c:pt>
                <c:pt idx="1988">
                  <c:v>4.5387559234599006</c:v>
                </c:pt>
                <c:pt idx="1989">
                  <c:v>4.5571151500609846</c:v>
                </c:pt>
                <c:pt idx="1990">
                  <c:v>4.537710540087164</c:v>
                </c:pt>
                <c:pt idx="1991">
                  <c:v>4.5560654229900228</c:v>
                </c:pt>
                <c:pt idx="1992">
                  <c:v>4.5429984755687656</c:v>
                </c:pt>
                <c:pt idx="1993">
                  <c:v>4.5550656829224403</c:v>
                </c:pt>
                <c:pt idx="1994">
                  <c:v>4.5483335712025212</c:v>
                </c:pt>
                <c:pt idx="1995">
                  <c:v>4.5540659428548578</c:v>
                </c:pt>
                <c:pt idx="1996">
                  <c:v>4.5535660728210665</c:v>
                </c:pt>
                <c:pt idx="1997">
                  <c:v>4.5467861114730859</c:v>
                </c:pt>
                <c:pt idx="1998">
                  <c:v>4.5588457345917641</c:v>
                </c:pt>
                <c:pt idx="1999">
                  <c:v>4.5520664627196927</c:v>
                </c:pt>
                <c:pt idx="2000">
                  <c:v>4.5641226384588283</c:v>
                </c:pt>
                <c:pt idx="2001">
                  <c:v>4.5447893892415561</c:v>
                </c:pt>
                <c:pt idx="2002">
                  <c:v>4.5631201404876114</c:v>
                </c:pt>
                <c:pt idx="2003">
                  <c:v>4.5438409461815787</c:v>
                </c:pt>
                <c:pt idx="2004">
                  <c:v>4.5558423775335655</c:v>
                </c:pt>
                <c:pt idx="2005">
                  <c:v>4.555341818023865</c:v>
                </c:pt>
                <c:pt idx="2006">
                  <c:v>4.5548412585141653</c:v>
                </c:pt>
                <c:pt idx="2007">
                  <c:v>4.5606138955595688</c:v>
                </c:pt>
                <c:pt idx="2008">
                  <c:v>4.5538901954457351</c:v>
                </c:pt>
                <c:pt idx="2009">
                  <c:v>4.5658832151916364</c:v>
                </c:pt>
                <c:pt idx="2010">
                  <c:v>4.5528390204753659</c:v>
                </c:pt>
                <c:pt idx="2011">
                  <c:v>4.5648793382686019</c:v>
                </c:pt>
                <c:pt idx="2012">
                  <c:v>4.5518879574069357</c:v>
                </c:pt>
                <c:pt idx="2013">
                  <c:v>4.5701947838389607</c:v>
                </c:pt>
                <c:pt idx="2014">
                  <c:v>4.5571051526603084</c:v>
                </c:pt>
                <c:pt idx="2015">
                  <c:v>4.5691392651703664</c:v>
                </c:pt>
                <c:pt idx="2016">
                  <c:v>4.5623696459610157</c:v>
                </c:pt>
                <c:pt idx="2017">
                  <c:v>4.5681842720892574</c:v>
                </c:pt>
                <c:pt idx="2018">
                  <c:v>4.5738969936781952</c:v>
                </c:pt>
                <c:pt idx="2019">
                  <c:v>4.5608638305764639</c:v>
                </c:pt>
                <c:pt idx="2020">
                  <c:v>4.5728903588515255</c:v>
                </c:pt>
                <c:pt idx="2021">
                  <c:v>4.5598599536534294</c:v>
                </c:pt>
                <c:pt idx="2022">
                  <c:v>4.5781969791302544</c:v>
                </c:pt>
                <c:pt idx="2023">
                  <c:v>4.5651182416709588</c:v>
                </c:pt>
                <c:pt idx="2024">
                  <c:v>4.5771385646628424</c:v>
                </c:pt>
                <c:pt idx="2025">
                  <c:v>4.5703737717848529</c:v>
                </c:pt>
                <c:pt idx="2026">
                  <c:v>4.5761305508843568</c:v>
                </c:pt>
                <c:pt idx="2027">
                  <c:v>4.5755761433061881</c:v>
                </c:pt>
                <c:pt idx="2028">
                  <c:v>4.5688638195448492</c:v>
                </c:pt>
                <c:pt idx="2029">
                  <c:v>4.580876558301739</c:v>
                </c:pt>
                <c:pt idx="2030">
                  <c:v>4.5678571847181795</c:v>
                </c:pt>
                <c:pt idx="2031">
                  <c:v>4.579867165571434</c:v>
                </c:pt>
                <c:pt idx="2032">
                  <c:v>4.5669008816328436</c:v>
                </c:pt>
                <c:pt idx="2033">
                  <c:v>4.5788577728411308</c:v>
                </c:pt>
                <c:pt idx="2034">
                  <c:v>4.5658439150648418</c:v>
                </c:pt>
                <c:pt idx="2035">
                  <c:v>4.5841022713404866</c:v>
                </c:pt>
                <c:pt idx="2036">
                  <c:v>4.5773436837456751</c:v>
                </c:pt>
                <c:pt idx="2037">
                  <c:v>4.5830914996583649</c:v>
                </c:pt>
                <c:pt idx="2038">
                  <c:v>4.5825861138173041</c:v>
                </c:pt>
                <c:pt idx="2039">
                  <c:v>4.5758295946502185</c:v>
                </c:pt>
                <c:pt idx="2040">
                  <c:v>4.5878763935169955</c:v>
                </c:pt>
                <c:pt idx="2041">
                  <c:v>4.568620848234632</c:v>
                </c:pt>
                <c:pt idx="2042">
                  <c:v>4.5868136353513602</c:v>
                </c:pt>
                <c:pt idx="2043">
                  <c:v>4.5738108091896112</c:v>
                </c:pt>
                <c:pt idx="2044">
                  <c:v>4.5920491706639037</c:v>
                </c:pt>
                <c:pt idx="2045">
                  <c:v>4.5852954094004525</c:v>
                </c:pt>
                <c:pt idx="2046">
                  <c:v>4.5910863175574352</c:v>
                </c:pt>
                <c:pt idx="2047">
                  <c:v>4.5842832587665141</c:v>
                </c:pt>
                <c:pt idx="2048">
                  <c:v>4.5837771834495449</c:v>
                </c:pt>
                <c:pt idx="2049">
                  <c:v>4.5895153466995131</c:v>
                </c:pt>
                <c:pt idx="2050">
                  <c:v>4.5827650328156055</c:v>
                </c:pt>
                <c:pt idx="2051">
                  <c:v>4.594795422155757</c:v>
                </c:pt>
                <c:pt idx="2052">
                  <c:v>4.5817528821816671</c:v>
                </c:pt>
                <c:pt idx="2053">
                  <c:v>4.5999712488546081</c:v>
                </c:pt>
                <c:pt idx="2054">
                  <c:v>4.5869815227351234</c:v>
                </c:pt>
                <c:pt idx="2055">
                  <c:v>4.5989549613652176</c:v>
                </c:pt>
                <c:pt idx="2056">
                  <c:v>4.5921566599580661</c:v>
                </c:pt>
                <c:pt idx="2057">
                  <c:v>4.5979386738758263</c:v>
                </c:pt>
                <c:pt idx="2058">
                  <c:v>4.5974305301311311</c:v>
                </c:pt>
                <c:pt idx="2059">
                  <c:v>4.5906850425785848</c:v>
                </c:pt>
                <c:pt idx="2060">
                  <c:v>4.5964650570162098</c:v>
                </c:pt>
                <c:pt idx="2061">
                  <c:v>4.5896701340410111</c:v>
                </c:pt>
                <c:pt idx="2062">
                  <c:v>4.6078685059126006</c:v>
                </c:pt>
                <c:pt idx="2063">
                  <c:v>4.5948898114076542</c:v>
                </c:pt>
                <c:pt idx="2064">
                  <c:v>4.6068494605195758</c:v>
                </c:pt>
                <c:pt idx="2065">
                  <c:v>4.6000558475486022</c:v>
                </c:pt>
                <c:pt idx="2066">
                  <c:v>4.6058304151265501</c:v>
                </c:pt>
                <c:pt idx="2067">
                  <c:v>4.5990890644294558</c:v>
                </c:pt>
                <c:pt idx="2068">
                  <c:v>4.6048113697335245</c:v>
                </c:pt>
                <c:pt idx="2069">
                  <c:v>4.6043018470370125</c:v>
                </c:pt>
                <c:pt idx="2070">
                  <c:v>4.5975116814455825</c:v>
                </c:pt>
                <c:pt idx="2071">
                  <c:v>4.609511871740934</c:v>
                </c:pt>
                <c:pt idx="2072">
                  <c:v>4.5965448983264352</c:v>
                </c:pt>
                <c:pt idx="2073">
                  <c:v>4.6147191385412203</c:v>
                </c:pt>
                <c:pt idx="2074">
                  <c:v>4.6017542335544483</c:v>
                </c:pt>
                <c:pt idx="2075">
                  <c:v>4.6198724883254494</c:v>
                </c:pt>
                <c:pt idx="2076">
                  <c:v>4.6069608108788271</c:v>
                </c:pt>
                <c:pt idx="2077">
                  <c:v>4.6126755319479003</c:v>
                </c:pt>
                <c:pt idx="2078">
                  <c:v>4.6059403865339839</c:v>
                </c:pt>
                <c:pt idx="2079">
                  <c:v>4.6054301743615627</c:v>
                </c:pt>
                <c:pt idx="2080">
                  <c:v>4.6049199621891415</c:v>
                </c:pt>
                <c:pt idx="2081">
                  <c:v>4.5981875746788594</c:v>
                </c:pt>
                <c:pt idx="2082">
                  <c:v>4.6163425095682022</c:v>
                </c:pt>
                <c:pt idx="2083">
                  <c:v>4.603389325671877</c:v>
                </c:pt>
                <c:pt idx="2084">
                  <c:v>4.6215394342298595</c:v>
                </c:pt>
                <c:pt idx="2085">
                  <c:v>4.6085372285964263</c:v>
                </c:pt>
                <c:pt idx="2086">
                  <c:v>4.6205148730295642</c:v>
                </c:pt>
                <c:pt idx="2087">
                  <c:v>4.6137845539470081</c:v>
                </c:pt>
                <c:pt idx="2088">
                  <c:v>4.6257076608357695</c:v>
                </c:pt>
                <c:pt idx="2089">
                  <c:v>4.6189268031691073</c:v>
                </c:pt>
                <c:pt idx="2090">
                  <c:v>4.6184145225689601</c:v>
                </c:pt>
                <c:pt idx="2091">
                  <c:v>4.6303326652311778</c:v>
                </c:pt>
                <c:pt idx="2092">
                  <c:v>4.6173899613686649</c:v>
                </c:pt>
                <c:pt idx="2093">
                  <c:v>4.6293567120824441</c:v>
                </c:pt>
                <c:pt idx="2094">
                  <c:v>4.6163654001683705</c:v>
                </c:pt>
                <c:pt idx="2095">
                  <c:v>4.6344904807508662</c:v>
                </c:pt>
                <c:pt idx="2096">
                  <c:v>4.6153408389680752</c:v>
                </c:pt>
                <c:pt idx="2097">
                  <c:v>4.627250707919389</c:v>
                </c:pt>
                <c:pt idx="2098">
                  <c:v>4.6205779600752077</c:v>
                </c:pt>
                <c:pt idx="2099">
                  <c:v>4.6262233888154594</c:v>
                </c:pt>
                <c:pt idx="2100">
                  <c:v>4.6257097292634946</c:v>
                </c:pt>
                <c:pt idx="2101">
                  <c:v>4.618987752839435</c:v>
                </c:pt>
                <c:pt idx="2102">
                  <c:v>4.6309414724585398</c:v>
                </c:pt>
                <c:pt idx="2103">
                  <c:v>4.6180131096949282</c:v>
                </c:pt>
                <c:pt idx="2104">
                  <c:v>4.6360675879443756</c:v>
                </c:pt>
                <c:pt idx="2105">
                  <c:v>4.6169358725352101</c:v>
                </c:pt>
                <c:pt idx="2106">
                  <c:v>4.622935967682885</c:v>
                </c:pt>
                <c:pt idx="2107">
                  <c:v>4.6288840763470462</c:v>
                </c:pt>
                <c:pt idx="2108">
                  <c:v>4.9339720638151325</c:v>
                </c:pt>
                <c:pt idx="2109">
                  <c:v>6.0614722930658722</c:v>
                </c:pt>
                <c:pt idx="2110">
                  <c:v>6.5061980436810574</c:v>
                </c:pt>
                <c:pt idx="2111">
                  <c:v>6.6780981772325401</c:v>
                </c:pt>
                <c:pt idx="2112">
                  <c:v>6.8064027490783428</c:v>
                </c:pt>
                <c:pt idx="2113">
                  <c:v>6.8973433114286831</c:v>
                </c:pt>
                <c:pt idx="2114">
                  <c:v>6.9695903892574131</c:v>
                </c:pt>
                <c:pt idx="2115">
                  <c:v>7.017135406863181</c:v>
                </c:pt>
                <c:pt idx="2116">
                  <c:v>7.0584924471361585</c:v>
                </c:pt>
                <c:pt idx="2117">
                  <c:v>7.0811721366237883</c:v>
                </c:pt>
                <c:pt idx="2118">
                  <c:v>7.1159606088623848</c:v>
                </c:pt>
                <c:pt idx="2119">
                  <c:v>7.132605522564134</c:v>
                </c:pt>
                <c:pt idx="2120">
                  <c:v>7.1491157816209157</c:v>
                </c:pt>
                <c:pt idx="2121">
                  <c:v>7.165490558661646</c:v>
                </c:pt>
                <c:pt idx="2122">
                  <c:v>7.1756273024186115</c:v>
                </c:pt>
                <c:pt idx="2123">
                  <c:v>7.191898382282675</c:v>
                </c:pt>
                <c:pt idx="2124">
                  <c:v>7.2020263696956031</c:v>
                </c:pt>
                <c:pt idx="2125">
                  <c:v>7.2181940281733654</c:v>
                </c:pt>
                <c:pt idx="2126">
                  <c:v>7.228232383718165</c:v>
                </c:pt>
                <c:pt idx="2127">
                  <c:v>7.2383116251843491</c:v>
                </c:pt>
                <c:pt idx="2128">
                  <c:v>7.2482674504628797</c:v>
                </c:pt>
                <c:pt idx="2129">
                  <c:v>7.264152699608446</c:v>
                </c:pt>
                <c:pt idx="2130">
                  <c:v>7.2680549953563789</c:v>
                </c:pt>
                <c:pt idx="2131">
                  <c:v>7.2779697968183443</c:v>
                </c:pt>
                <c:pt idx="2132">
                  <c:v>7.2875937773420283</c:v>
                </c:pt>
                <c:pt idx="2133">
                  <c:v>7.3034519990319771</c:v>
                </c:pt>
                <c:pt idx="2134">
                  <c:v>7.3131527182242957</c:v>
                </c:pt>
                <c:pt idx="2135">
                  <c:v>7.3228120688620963</c:v>
                </c:pt>
                <c:pt idx="2136">
                  <c:v>7.3324300509453755</c:v>
                </c:pt>
                <c:pt idx="2137">
                  <c:v>7.342006664474134</c:v>
                </c:pt>
                <c:pt idx="2138">
                  <c:v>7.3515419094483718</c:v>
                </c:pt>
                <c:pt idx="2139">
                  <c:v>7.3610357858680882</c:v>
                </c:pt>
                <c:pt idx="2140">
                  <c:v>7.3704882937332856</c:v>
                </c:pt>
                <c:pt idx="2141">
                  <c:v>7.385870225465518</c:v>
                </c:pt>
                <c:pt idx="2142">
                  <c:v>7.3953185964752617</c:v>
                </c:pt>
                <c:pt idx="2143">
                  <c:v>7.4045546089051335</c:v>
                </c:pt>
                <c:pt idx="2144">
                  <c:v>7.4138347477931603</c:v>
                </c:pt>
                <c:pt idx="2145">
                  <c:v>7.4230735181266683</c:v>
                </c:pt>
                <c:pt idx="2146">
                  <c:v>7.4323572422894184</c:v>
                </c:pt>
                <c:pt idx="2147">
                  <c:v>7.4473563769971545</c:v>
                </c:pt>
                <c:pt idx="2148">
                  <c:v>7.4564641469080097</c:v>
                </c:pt>
                <c:pt idx="2149">
                  <c:v>7.4656175601240236</c:v>
                </c:pt>
                <c:pt idx="2150">
                  <c:v>7.4687339912312458</c:v>
                </c:pt>
                <c:pt idx="2151">
                  <c:v>7.4835392453134606</c:v>
                </c:pt>
                <c:pt idx="2152">
                  <c:v>7.4923939086182418</c:v>
                </c:pt>
                <c:pt idx="2153">
                  <c:v>7.5013824681444898</c:v>
                </c:pt>
                <c:pt idx="2154">
                  <c:v>7.5102420267282231</c:v>
                </c:pt>
                <c:pt idx="2155">
                  <c:v>7.5190602167574356</c:v>
                </c:pt>
                <c:pt idx="2156">
                  <c:v>7.5337044092673846</c:v>
                </c:pt>
                <c:pt idx="2157">
                  <c:v>7.5424329674284696</c:v>
                </c:pt>
                <c:pt idx="2158">
                  <c:v>7.5512090994272523</c:v>
                </c:pt>
                <c:pt idx="2159">
                  <c:v>7.5657018830276552</c:v>
                </c:pt>
                <c:pt idx="2160">
                  <c:v>7.5684597866623644</c:v>
                </c:pt>
                <c:pt idx="2161">
                  <c:v>7.5770230774481391</c:v>
                </c:pt>
                <c:pt idx="2162">
                  <c:v>7.5913710711077176</c:v>
                </c:pt>
                <c:pt idx="2163">
                  <c:v>7.5997546844716934</c:v>
                </c:pt>
                <c:pt idx="2164">
                  <c:v>7.6081867679920467</c:v>
                </c:pt>
                <c:pt idx="2165">
                  <c:v>7.6165774829578794</c:v>
                </c:pt>
                <c:pt idx="2166">
                  <c:v>7.6249268293691923</c:v>
                </c:pt>
                <c:pt idx="2167">
                  <c:v>7.6332348072259837</c:v>
                </c:pt>
                <c:pt idx="2168">
                  <c:v>7.6415924962957904</c:v>
                </c:pt>
                <c:pt idx="2169">
                  <c:v>7.6497266572760063</c:v>
                </c:pt>
                <c:pt idx="2170">
                  <c:v>7.6636813738772753</c:v>
                </c:pt>
                <c:pt idx="2171">
                  <c:v>7.6719087520003431</c:v>
                </c:pt>
                <c:pt idx="2172">
                  <c:v>7.6800031991682163</c:v>
                </c:pt>
                <c:pt idx="2173">
                  <c:v>7.68796409485258</c:v>
                </c:pt>
                <c:pt idx="2174">
                  <c:v>7.7016264047209786</c:v>
                </c:pt>
                <c:pt idx="2175">
                  <c:v>7.70958943778066</c:v>
                </c:pt>
                <c:pt idx="2176">
                  <c:v>7.7175111022858207</c:v>
                </c:pt>
                <c:pt idx="2177">
                  <c:v>7.7253913982364599</c:v>
                </c:pt>
                <c:pt idx="2178">
                  <c:v>7.7332303256325776</c:v>
                </c:pt>
                <c:pt idx="2179">
                  <c:v>7.7410278844741747</c:v>
                </c:pt>
                <c:pt idx="2180">
                  <c:v>7.7544859026308348</c:v>
                </c:pt>
                <c:pt idx="2181">
                  <c:v>7.7621938296043016</c:v>
                </c:pt>
                <c:pt idx="2182">
                  <c:v>7.7641723496718447</c:v>
                </c:pt>
                <c:pt idx="2183">
                  <c:v>7.7717101139910536</c:v>
                </c:pt>
                <c:pt idx="2184">
                  <c:v>7.7848802070082481</c:v>
                </c:pt>
                <c:pt idx="2185">
                  <c:v>7.7980894622570549</c:v>
                </c:pt>
                <c:pt idx="2186">
                  <c:v>7.8000179263736245</c:v>
                </c:pt>
                <c:pt idx="2187">
                  <c:v>7.8073822185542108</c:v>
                </c:pt>
                <c:pt idx="2188">
                  <c:v>7.8204466838621958</c:v>
                </c:pt>
                <c:pt idx="2189">
                  <c:v>7.8278163539548684</c:v>
                </c:pt>
                <c:pt idx="2190">
                  <c:v>7.8295119131094886</c:v>
                </c:pt>
                <c:pt idx="2191">
                  <c:v>7.8368057408522063</c:v>
                </c:pt>
                <c:pt idx="2192">
                  <c:v>7.8496771529057625</c:v>
                </c:pt>
                <c:pt idx="2193">
                  <c:v>7.8511728329944566</c:v>
                </c:pt>
                <c:pt idx="2194">
                  <c:v>7.8583423482308392</c:v>
                </c:pt>
                <c:pt idx="2195">
                  <c:v>7.8710686945532089</c:v>
                </c:pt>
                <c:pt idx="2196">
                  <c:v>7.8781485779214639</c:v>
                </c:pt>
                <c:pt idx="2197">
                  <c:v>7.8850897387368937</c:v>
                </c:pt>
                <c:pt idx="2198">
                  <c:v>7.8920866781533352</c:v>
                </c:pt>
                <c:pt idx="2199">
                  <c:v>7.8990422490152561</c:v>
                </c:pt>
                <c:pt idx="2200">
                  <c:v>7.9060544258492804</c:v>
                </c:pt>
                <c:pt idx="2201">
                  <c:v>7.9128292850755351</c:v>
                </c:pt>
                <c:pt idx="2202">
                  <c:v>7.9196607502738949</c:v>
                </c:pt>
                <c:pt idx="2203">
                  <c:v>7.9318951555354236</c:v>
                </c:pt>
                <c:pt idx="2204">
                  <c:v>7.9386367820228809</c:v>
                </c:pt>
                <c:pt idx="2205">
                  <c:v>7.9399069345418471</c:v>
                </c:pt>
                <c:pt idx="2206">
                  <c:v>7.9464737099388651</c:v>
                </c:pt>
                <c:pt idx="2207">
                  <c:v>7.9586134501581327</c:v>
                </c:pt>
                <c:pt idx="2208">
                  <c:v>7.9586134501581327</c:v>
                </c:pt>
              </c:numCache>
            </c:numRef>
          </c:yVal>
          <c:smooth val="1"/>
        </c:ser>
        <c:ser>
          <c:idx val="1"/>
          <c:order val="1"/>
          <c:tx>
            <c:v>Test 4 - 149.8C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CHS_15Apr2016!$AI$27:$AI$2227</c:f>
              <c:numCache>
                <c:formatCode>General</c:formatCode>
                <c:ptCount val="2201"/>
                <c:pt idx="0">
                  <c:v>0</c:v>
                </c:pt>
                <c:pt idx="1">
                  <c:v>0</c:v>
                </c:pt>
                <c:pt idx="2">
                  <c:v>2.0000200002686709E-3</c:v>
                </c:pt>
                <c:pt idx="3">
                  <c:v>5.0001250041662717E-3</c:v>
                </c:pt>
                <c:pt idx="4">
                  <c:v>8.0003200170645893E-3</c:v>
                </c:pt>
                <c:pt idx="5">
                  <c:v>1.1000605044375777E-2</c:v>
                </c:pt>
                <c:pt idx="6">
                  <c:v>1.4000980091479171E-2</c:v>
                </c:pt>
                <c:pt idx="7">
                  <c:v>1.8001620194422044E-2</c:v>
                </c:pt>
                <c:pt idx="8">
                  <c:v>2.1002205308752978E-2</c:v>
                </c:pt>
                <c:pt idx="9">
                  <c:v>2.4002880460884758E-2</c:v>
                </c:pt>
                <c:pt idx="10">
                  <c:v>2.7003645656232134E-2</c:v>
                </c:pt>
                <c:pt idx="11">
                  <c:v>3.0004500900199245E-2</c:v>
                </c:pt>
                <c:pt idx="12">
                  <c:v>3.3005446198201803E-2</c:v>
                </c:pt>
                <c:pt idx="13">
                  <c:v>3.6006481555622721E-2</c:v>
                </c:pt>
                <c:pt idx="14">
                  <c:v>4.0008002133969135E-2</c:v>
                </c:pt>
                <c:pt idx="15">
                  <c:v>4.3009247651092479E-2</c:v>
                </c:pt>
                <c:pt idx="16">
                  <c:v>4.6010583245654706E-2</c:v>
                </c:pt>
                <c:pt idx="17">
                  <c:v>4.9012008923074141E-2</c:v>
                </c:pt>
                <c:pt idx="18">
                  <c:v>5.3014049964543168E-2</c:v>
                </c:pt>
                <c:pt idx="19">
                  <c:v>5.6015685856326887E-2</c:v>
                </c:pt>
                <c:pt idx="20">
                  <c:v>5.901741184899538E-2</c:v>
                </c:pt>
                <c:pt idx="21">
                  <c:v>6.2019227947957979E-2</c:v>
                </c:pt>
                <c:pt idx="22">
                  <c:v>6.5021134158635585E-2</c:v>
                </c:pt>
                <c:pt idx="23">
                  <c:v>6.8023130486416311E-2</c:v>
                </c:pt>
                <c:pt idx="24">
                  <c:v>7.2025932448327737E-2</c:v>
                </c:pt>
                <c:pt idx="25">
                  <c:v>7.5028139070417749E-2</c:v>
                </c:pt>
                <c:pt idx="26">
                  <c:v>7.8030435827659839E-2</c:v>
                </c:pt>
                <c:pt idx="27">
                  <c:v>8.0032017076915526E-2</c:v>
                </c:pt>
                <c:pt idx="28">
                  <c:v>8.4035299769250338E-2</c:v>
                </c:pt>
                <c:pt idx="29">
                  <c:v>8.603700121554847E-2</c:v>
                </c:pt>
                <c:pt idx="30">
                  <c:v>9.0040524316415516E-2</c:v>
                </c:pt>
                <c:pt idx="31">
                  <c:v>9.4044207705671942E-2</c:v>
                </c:pt>
                <c:pt idx="32">
                  <c:v>9.6046109512446076E-2</c:v>
                </c:pt>
                <c:pt idx="33">
                  <c:v>0.10005003335835344</c:v>
                </c:pt>
                <c:pt idx="34">
                  <c:v>0.102052055400685</c:v>
                </c:pt>
                <c:pt idx="35">
                  <c:v>0.10505516361791274</c:v>
                </c:pt>
                <c:pt idx="36">
                  <c:v>0.10805836202443862</c:v>
                </c:pt>
                <c:pt idx="37">
                  <c:v>0.11206276687030758</c:v>
                </c:pt>
                <c:pt idx="38">
                  <c:v>0.1150661757395972</c:v>
                </c:pt>
                <c:pt idx="39">
                  <c:v>0.11806967481624445</c:v>
                </c:pt>
                <c:pt idx="40">
                  <c:v>0.12107326410567942</c:v>
                </c:pt>
                <c:pt idx="41">
                  <c:v>0.12407694361329927</c:v>
                </c:pt>
                <c:pt idx="42">
                  <c:v>0.1280819899722391</c:v>
                </c:pt>
                <c:pt idx="43">
                  <c:v>0.13108588001007224</c:v>
                </c:pt>
                <c:pt idx="44">
                  <c:v>0.13408986028415845</c:v>
                </c:pt>
                <c:pt idx="45">
                  <c:v>0.13709393079993037</c:v>
                </c:pt>
                <c:pt idx="46">
                  <c:v>0.14009809156281003</c:v>
                </c:pt>
                <c:pt idx="47">
                  <c:v>0.14410377964041909</c:v>
                </c:pt>
                <c:pt idx="48">
                  <c:v>0.1471081510009718</c:v>
                </c:pt>
                <c:pt idx="49">
                  <c:v>0.15011261262670914</c:v>
                </c:pt>
                <c:pt idx="50">
                  <c:v>0.15311716452306637</c:v>
                </c:pt>
                <c:pt idx="51">
                  <c:v>0.15712337414851368</c:v>
                </c:pt>
                <c:pt idx="52">
                  <c:v>0.16012813669738793</c:v>
                </c:pt>
                <c:pt idx="53">
                  <c:v>0.16313298953494376</c:v>
                </c:pt>
                <c:pt idx="54">
                  <c:v>0.16613793266661853</c:v>
                </c:pt>
                <c:pt idx="55">
                  <c:v>0.16914296609783905</c:v>
                </c:pt>
                <c:pt idx="56">
                  <c:v>0.17214808983404359</c:v>
                </c:pt>
                <c:pt idx="57">
                  <c:v>0.17615506196608144</c:v>
                </c:pt>
                <c:pt idx="58">
                  <c:v>0.17916039643498699</c:v>
                </c:pt>
                <c:pt idx="59">
                  <c:v>0.18216582122697089</c:v>
                </c:pt>
                <c:pt idx="60">
                  <c:v>0.18517133634744024</c:v>
                </c:pt>
                <c:pt idx="61">
                  <c:v>0.18817694180183597</c:v>
                </c:pt>
                <c:pt idx="62">
                  <c:v>0.19218455626986458</c:v>
                </c:pt>
                <c:pt idx="63">
                  <c:v>0.19519037252454069</c:v>
                </c:pt>
                <c:pt idx="64">
                  <c:v>0.19819627913124621</c:v>
                </c:pt>
                <c:pt idx="65">
                  <c:v>0.20120227609541308</c:v>
                </c:pt>
                <c:pt idx="66">
                  <c:v>0.20420836342248486</c:v>
                </c:pt>
                <c:pt idx="67">
                  <c:v>0.20721454111787227</c:v>
                </c:pt>
                <c:pt idx="68">
                  <c:v>0.21122291862739564</c:v>
                </c:pt>
                <c:pt idx="69">
                  <c:v>0.21422930720335406</c:v>
                </c:pt>
                <c:pt idx="70">
                  <c:v>0.21723578616574143</c:v>
                </c:pt>
                <c:pt idx="71">
                  <c:v>0.22024235552000393</c:v>
                </c:pt>
                <c:pt idx="72">
                  <c:v>0.22425125527800638</c:v>
                </c:pt>
                <c:pt idx="73">
                  <c:v>0.22725803556778332</c:v>
                </c:pt>
                <c:pt idx="74">
                  <c:v>0.23026490626755577</c:v>
                </c:pt>
                <c:pt idx="75">
                  <c:v>0.23327186738277211</c:v>
                </c:pt>
                <c:pt idx="76">
                  <c:v>0.2362789189188477</c:v>
                </c:pt>
                <c:pt idx="77">
                  <c:v>0.24028846163103149</c:v>
                </c:pt>
                <c:pt idx="78">
                  <c:v>0.24329572417029843</c:v>
                </c:pt>
                <c:pt idx="79">
                  <c:v>0.24630307714855385</c:v>
                </c:pt>
                <c:pt idx="80">
                  <c:v>0.24931052057124858</c:v>
                </c:pt>
                <c:pt idx="81">
                  <c:v>0.25231805444382294</c:v>
                </c:pt>
                <c:pt idx="82">
                  <c:v>0.2553256787717289</c:v>
                </c:pt>
                <c:pt idx="83">
                  <c:v>0.25933598525993257</c:v>
                </c:pt>
                <c:pt idx="84">
                  <c:v>0.26234382067140305</c:v>
                </c:pt>
                <c:pt idx="85">
                  <c:v>0.26535174655634458</c:v>
                </c:pt>
                <c:pt idx="86">
                  <c:v>0.26835976292017788</c:v>
                </c:pt>
                <c:pt idx="87">
                  <c:v>0.27237059215966475</c:v>
                </c:pt>
                <c:pt idx="88">
                  <c:v>0.27537881966210759</c:v>
                </c:pt>
                <c:pt idx="89">
                  <c:v>0.27838713766159989</c:v>
                </c:pt>
                <c:pt idx="90">
                  <c:v>0.28039273327342595</c:v>
                </c:pt>
                <c:pt idx="91">
                  <c:v>0.28440404517351348</c:v>
                </c:pt>
                <c:pt idx="92">
                  <c:v>0.28841551798629839</c:v>
                </c:pt>
                <c:pt idx="93">
                  <c:v>0.29042131473898269</c:v>
                </c:pt>
                <c:pt idx="94">
                  <c:v>0.29443302894500473</c:v>
                </c:pt>
                <c:pt idx="95">
                  <c:v>0.29643894640155954</c:v>
                </c:pt>
                <c:pt idx="96">
                  <c:v>0.30045090202987246</c:v>
                </c:pt>
                <c:pt idx="97">
                  <c:v>0.30345997438324163</c:v>
                </c:pt>
                <c:pt idx="98">
                  <c:v>0.30646913728449982</c:v>
                </c:pt>
                <c:pt idx="99">
                  <c:v>0.30947839073910771</c:v>
                </c:pt>
                <c:pt idx="100">
                  <c:v>0.31248773475249308</c:v>
                </c:pt>
                <c:pt idx="101">
                  <c:v>0.31549716933011779</c:v>
                </c:pt>
                <c:pt idx="102">
                  <c:v>0.31950988965408555</c:v>
                </c:pt>
                <c:pt idx="103">
                  <c:v>0.32251953556946822</c:v>
                </c:pt>
                <c:pt idx="104">
                  <c:v>0.32552927206726251</c:v>
                </c:pt>
                <c:pt idx="105">
                  <c:v>0.32954239497972715</c:v>
                </c:pt>
                <c:pt idx="106">
                  <c:v>0.3325523428576877</c:v>
                </c:pt>
                <c:pt idx="107">
                  <c:v>0.33556238133623767</c:v>
                </c:pt>
                <c:pt idx="108">
                  <c:v>0.33857251042084241</c:v>
                </c:pt>
                <c:pt idx="109">
                  <c:v>0.34158273011693463</c:v>
                </c:pt>
                <c:pt idx="110">
                  <c:v>0.34459304042998079</c:v>
                </c:pt>
                <c:pt idx="111">
                  <c:v>0.34860692848318592</c:v>
                </c:pt>
                <c:pt idx="112">
                  <c:v>0.35161745025700947</c:v>
                </c:pt>
                <c:pt idx="113">
                  <c:v>0.35462806266597513</c:v>
                </c:pt>
                <c:pt idx="114">
                  <c:v>0.35864235354203505</c:v>
                </c:pt>
                <c:pt idx="115">
                  <c:v>0.36165317745422343</c:v>
                </c:pt>
                <c:pt idx="116">
                  <c:v>0.36466409201974753</c:v>
                </c:pt>
                <c:pt idx="117">
                  <c:v>0.3676750972440665</c:v>
                </c:pt>
                <c:pt idx="118">
                  <c:v>0.37068619313265122</c:v>
                </c:pt>
                <c:pt idx="119">
                  <c:v>0.37369737969093936</c:v>
                </c:pt>
                <c:pt idx="120">
                  <c:v>0.37771243615321426</c:v>
                </c:pt>
                <c:pt idx="121">
                  <c:v>0.38072383429540663</c:v>
                </c:pt>
                <c:pt idx="122">
                  <c:v>0.38373532312551767</c:v>
                </c:pt>
                <c:pt idx="123">
                  <c:v>0.38775078264520996</c:v>
                </c:pt>
                <c:pt idx="124">
                  <c:v>0.39076248310170764</c:v>
                </c:pt>
                <c:pt idx="125">
                  <c:v>0.39377427426433359</c:v>
                </c:pt>
                <c:pt idx="126">
                  <c:v>0.39678615613855156</c:v>
                </c:pt>
                <c:pt idx="127">
                  <c:v>0.39979812872983728</c:v>
                </c:pt>
                <c:pt idx="128">
                  <c:v>0.40281019204363333</c:v>
                </c:pt>
                <c:pt idx="129">
                  <c:v>0.40682641759539295</c:v>
                </c:pt>
                <c:pt idx="130">
                  <c:v>0.40983869261633871</c:v>
                </c:pt>
                <c:pt idx="131">
                  <c:v>0.41285105837801467</c:v>
                </c:pt>
                <c:pt idx="132">
                  <c:v>0.41586351488589912</c:v>
                </c:pt>
                <c:pt idx="133">
                  <c:v>0.41988026473330464</c:v>
                </c:pt>
                <c:pt idx="134">
                  <c:v>0.42289293300360559</c:v>
                </c:pt>
                <c:pt idx="135">
                  <c:v>0.42590569203834205</c:v>
                </c:pt>
                <c:pt idx="136">
                  <c:v>0.42891854184298323</c:v>
                </c:pt>
                <c:pt idx="137">
                  <c:v>0.43193148242300994</c:v>
                </c:pt>
                <c:pt idx="138">
                  <c:v>0.43594887774528635</c:v>
                </c:pt>
                <c:pt idx="139">
                  <c:v>0.43896203015579371</c:v>
                </c:pt>
                <c:pt idx="140">
                  <c:v>0.44197527335990017</c:v>
                </c:pt>
                <c:pt idx="141">
                  <c:v>0.44498860736308871</c:v>
                </c:pt>
                <c:pt idx="142">
                  <c:v>0.44800203217083168</c:v>
                </c:pt>
                <c:pt idx="143">
                  <c:v>0.45101554778860192</c:v>
                </c:pt>
                <c:pt idx="144">
                  <c:v>0.45503370988180536</c:v>
                </c:pt>
                <c:pt idx="145">
                  <c:v>0.45804743741092496</c:v>
                </c:pt>
                <c:pt idx="146">
                  <c:v>0.46106125576832935</c:v>
                </c:pt>
                <c:pt idx="147">
                  <c:v>0.46407516495947099</c:v>
                </c:pt>
                <c:pt idx="148">
                  <c:v>0.4680938518540621</c:v>
                </c:pt>
                <c:pt idx="149">
                  <c:v>0.47110797301192231</c:v>
                </c:pt>
                <c:pt idx="150">
                  <c:v>0.47412218502177333</c:v>
                </c:pt>
                <c:pt idx="151">
                  <c:v>0.4771364878891034</c:v>
                </c:pt>
                <c:pt idx="152">
                  <c:v>0.48015088161939018</c:v>
                </c:pt>
                <c:pt idx="153">
                  <c:v>0.48316536621812284</c:v>
                </c:pt>
                <c:pt idx="154">
                  <c:v>0.48718482037678218</c:v>
                </c:pt>
                <c:pt idx="155">
                  <c:v>0.48919460804278486</c:v>
                </c:pt>
                <c:pt idx="156">
                  <c:v>0.49321430455624349</c:v>
                </c:pt>
                <c:pt idx="157">
                  <c:v>0.49522421340693562</c:v>
                </c:pt>
                <c:pt idx="158">
                  <c:v>0.49924415230440972</c:v>
                </c:pt>
                <c:pt idx="159">
                  <c:v>0.50225921253046357</c:v>
                </c:pt>
                <c:pt idx="160">
                  <c:v>0.50527436366515122</c:v>
                </c:pt>
                <c:pt idx="161">
                  <c:v>0.50828960571393256</c:v>
                </c:pt>
                <c:pt idx="162">
                  <c:v>0.51130493868230142</c:v>
                </c:pt>
                <c:pt idx="163">
                  <c:v>0.51532552408008092</c:v>
                </c:pt>
                <c:pt idx="164">
                  <c:v>0.51834106921547873</c:v>
                </c:pt>
                <c:pt idx="165">
                  <c:v>0.52135670528874334</c:v>
                </c:pt>
                <c:pt idx="166">
                  <c:v>0.5243724323053599</c:v>
                </c:pt>
                <c:pt idx="167">
                  <c:v>0.52738825027082459</c:v>
                </c:pt>
                <c:pt idx="168">
                  <c:v>0.53140948237687646</c:v>
                </c:pt>
                <c:pt idx="169">
                  <c:v>0.53442551257761828</c:v>
                </c:pt>
                <c:pt idx="170">
                  <c:v>0.53744163374549658</c:v>
                </c:pt>
                <c:pt idx="171">
                  <c:v>0.54045784588597656</c:v>
                </c:pt>
                <c:pt idx="172">
                  <c:v>0.54347414900455737</c:v>
                </c:pt>
                <c:pt idx="173">
                  <c:v>0.54749602802698261</c:v>
                </c:pt>
                <c:pt idx="174">
                  <c:v>0.5505125434491438</c:v>
                </c:pt>
                <c:pt idx="175">
                  <c:v>0.55352914986770285</c:v>
                </c:pt>
                <c:pt idx="176">
                  <c:v>0.55654584728816126</c:v>
                </c:pt>
                <c:pt idx="177">
                  <c:v>0.55956263571598708</c:v>
                </c:pt>
                <c:pt idx="178">
                  <c:v>0.5625795151566827</c:v>
                </c:pt>
                <c:pt idx="179">
                  <c:v>0.56559648561573994</c:v>
                </c:pt>
                <c:pt idx="180">
                  <c:v>0.56961925448810091</c:v>
                </c:pt>
                <c:pt idx="181">
                  <c:v>0.57263643734469427</c:v>
                </c:pt>
                <c:pt idx="182">
                  <c:v>0.57565371123795817</c:v>
                </c:pt>
                <c:pt idx="183">
                  <c:v>0.57967688471774526</c:v>
                </c:pt>
                <c:pt idx="184">
                  <c:v>0.5826943710512732</c:v>
                </c:pt>
                <c:pt idx="185">
                  <c:v>0.58571194843978636</c:v>
                </c:pt>
                <c:pt idx="186">
                  <c:v>0.58872961688879155</c:v>
                </c:pt>
                <c:pt idx="187">
                  <c:v>0.59174737640376229</c:v>
                </c:pt>
                <c:pt idx="188">
                  <c:v>0.59476522699020618</c:v>
                </c:pt>
                <c:pt idx="189">
                  <c:v>0.59878916944837612</c:v>
                </c:pt>
                <c:pt idx="190">
                  <c:v>0.60180723255630209</c:v>
                </c:pt>
                <c:pt idx="191">
                  <c:v>0.60482538675402664</c:v>
                </c:pt>
                <c:pt idx="192">
                  <c:v>0.60784363204704817</c:v>
                </c:pt>
                <c:pt idx="193">
                  <c:v>0.6118681008177177</c:v>
                </c:pt>
                <c:pt idx="194">
                  <c:v>0.61488655868781861</c:v>
                </c:pt>
                <c:pt idx="195">
                  <c:v>0.61790510767156004</c:v>
                </c:pt>
                <c:pt idx="196">
                  <c:v>0.6209237477744205</c:v>
                </c:pt>
                <c:pt idx="197">
                  <c:v>0.62394247900191235</c:v>
                </c:pt>
                <c:pt idx="198">
                  <c:v>0.62696130135953743</c:v>
                </c:pt>
                <c:pt idx="199">
                  <c:v>0.63098653960387341</c:v>
                </c:pt>
                <c:pt idx="200">
                  <c:v>0.63400557461987472</c:v>
                </c:pt>
                <c:pt idx="201">
                  <c:v>0.63702470078435192</c:v>
                </c:pt>
                <c:pt idx="202">
                  <c:v>0.64105034413302719</c:v>
                </c:pt>
                <c:pt idx="203">
                  <c:v>0.64406968299868705</c:v>
                </c:pt>
                <c:pt idx="204">
                  <c:v>0.64708911303117145</c:v>
                </c:pt>
                <c:pt idx="205">
                  <c:v>0.6501086342359973</c:v>
                </c:pt>
                <c:pt idx="206">
                  <c:v>0.65312824661864799</c:v>
                </c:pt>
                <c:pt idx="207">
                  <c:v>0.65614795018464145</c:v>
                </c:pt>
                <c:pt idx="208">
                  <c:v>0.66017436345624758</c:v>
                </c:pt>
                <c:pt idx="209">
                  <c:v>0.66319427980479173</c:v>
                </c:pt>
                <c:pt idx="210">
                  <c:v>0.66621428735503752</c:v>
                </c:pt>
                <c:pt idx="211">
                  <c:v>0.66923438611249386</c:v>
                </c:pt>
                <c:pt idx="212">
                  <c:v>0.67225457608268113</c:v>
                </c:pt>
                <c:pt idx="213">
                  <c:v>0.6762816379388884</c:v>
                </c:pt>
                <c:pt idx="214">
                  <c:v>0.67930204076018286</c:v>
                </c:pt>
                <c:pt idx="215">
                  <c:v>0.68232253481255367</c:v>
                </c:pt>
                <c:pt idx="216">
                  <c:v>0.68635000214026221</c:v>
                </c:pt>
                <c:pt idx="217">
                  <c:v>0.68836379663260427</c:v>
                </c:pt>
                <c:pt idx="218">
                  <c:v>0.69239150728241983</c:v>
                </c:pt>
                <c:pt idx="219">
                  <c:v>0.69641938016328919</c:v>
                </c:pt>
                <c:pt idx="220">
                  <c:v>0.69843337744446288</c:v>
                </c:pt>
                <c:pt idx="221">
                  <c:v>0.70246149369644661</c:v>
                </c:pt>
                <c:pt idx="222">
                  <c:v>0.7044756126705245</c:v>
                </c:pt>
                <c:pt idx="223">
                  <c:v>0.70749686719633931</c:v>
                </c:pt>
                <c:pt idx="224">
                  <c:v>0.71051821300470108</c:v>
                </c:pt>
                <c:pt idx="225">
                  <c:v>0.71454681608713122</c:v>
                </c:pt>
                <c:pt idx="226">
                  <c:v>0.71756837490955494</c:v>
                </c:pt>
                <c:pt idx="227">
                  <c:v>0.72059002503291447</c:v>
                </c:pt>
                <c:pt idx="228">
                  <c:v>0.72361176646273895</c:v>
                </c:pt>
                <c:pt idx="229">
                  <c:v>0.72764089707761848</c:v>
                </c:pt>
                <c:pt idx="230">
                  <c:v>0.73066285157728439</c:v>
                </c:pt>
                <c:pt idx="231">
                  <c:v>0.7336848974018112</c:v>
                </c:pt>
                <c:pt idx="232">
                  <c:v>0.73670703455669651</c:v>
                </c:pt>
                <c:pt idx="233">
                  <c:v>0.73972926304747189</c:v>
                </c:pt>
                <c:pt idx="234">
                  <c:v>0.74375904312277363</c:v>
                </c:pt>
                <c:pt idx="235">
                  <c:v>0.74678148475209727</c:v>
                </c:pt>
                <c:pt idx="236">
                  <c:v>0.74980401773571592</c:v>
                </c:pt>
                <c:pt idx="237">
                  <c:v>0.7528266420791524</c:v>
                </c:pt>
                <c:pt idx="238">
                  <c:v>0.75584935778794093</c:v>
                </c:pt>
                <c:pt idx="239">
                  <c:v>0.75887216486758269</c:v>
                </c:pt>
                <c:pt idx="240">
                  <c:v>0.76290271644911634</c:v>
                </c:pt>
                <c:pt idx="241">
                  <c:v>0.76592573674892528</c:v>
                </c:pt>
                <c:pt idx="242">
                  <c:v>0.76894884843801425</c:v>
                </c:pt>
                <c:pt idx="243">
                  <c:v>0.77197205152190906</c:v>
                </c:pt>
                <c:pt idx="244">
                  <c:v>0.77600313114635922</c:v>
                </c:pt>
                <c:pt idx="245">
                  <c:v>0.77902654750629297</c:v>
                </c:pt>
                <c:pt idx="246">
                  <c:v>0.78205005527945526</c:v>
                </c:pt>
                <c:pt idx="247">
                  <c:v>0.78507365447138544</c:v>
                </c:pt>
                <c:pt idx="248">
                  <c:v>0.78809734508758933</c:v>
                </c:pt>
                <c:pt idx="249">
                  <c:v>0.79212907480096828</c:v>
                </c:pt>
                <c:pt idx="250">
                  <c:v>0.79515297876201763</c:v>
                </c:pt>
                <c:pt idx="251">
                  <c:v>0.79817697416577249</c:v>
                </c:pt>
                <c:pt idx="252">
                  <c:v>0.80120106101777466</c:v>
                </c:pt>
                <c:pt idx="253">
                  <c:v>0.80523331908284124</c:v>
                </c:pt>
                <c:pt idx="254">
                  <c:v>0.80825761933559837</c:v>
                </c:pt>
                <c:pt idx="255">
                  <c:v>0.81128201105504172</c:v>
                </c:pt>
                <c:pt idx="256">
                  <c:v>0.81430649424670443</c:v>
                </c:pt>
                <c:pt idx="257">
                  <c:v>0.81733106891613072</c:v>
                </c:pt>
                <c:pt idx="258">
                  <c:v>0.82035573506883208</c:v>
                </c:pt>
                <c:pt idx="259">
                  <c:v>0.82438876558934127</c:v>
                </c:pt>
                <c:pt idx="260">
                  <c:v>0.82741364522456728</c:v>
                </c:pt>
                <c:pt idx="261">
                  <c:v>0.83043861636152905</c:v>
                </c:pt>
                <c:pt idx="262">
                  <c:v>0.83447205355642096</c:v>
                </c:pt>
                <c:pt idx="263">
                  <c:v>0.83749723821896283</c:v>
                </c:pt>
                <c:pt idx="264">
                  <c:v>0.8405225144016959</c:v>
                </c:pt>
                <c:pt idx="265">
                  <c:v>0.84354788211015752</c:v>
                </c:pt>
                <c:pt idx="266">
                  <c:v>0.84657334134989748</c:v>
                </c:pt>
                <c:pt idx="267">
                  <c:v>0.84959889212643158</c:v>
                </c:pt>
                <c:pt idx="268">
                  <c:v>0.85363310222863353</c:v>
                </c:pt>
                <c:pt idx="269">
                  <c:v>0.85665886661260049</c:v>
                </c:pt>
                <c:pt idx="270">
                  <c:v>0.8596847225518276</c:v>
                </c:pt>
                <c:pt idx="271">
                  <c:v>0.86371933956635882</c:v>
                </c:pt>
                <c:pt idx="272">
                  <c:v>0.86674540915610088</c:v>
                </c:pt>
                <c:pt idx="273">
                  <c:v>0.86977157031958552</c:v>
                </c:pt>
                <c:pt idx="274">
                  <c:v>0.87279782306235543</c:v>
                </c:pt>
                <c:pt idx="275">
                  <c:v>0.87582416738995372</c:v>
                </c:pt>
                <c:pt idx="276">
                  <c:v>0.87885060330793485</c:v>
                </c:pt>
                <c:pt idx="277">
                  <c:v>0.88288599368205145</c:v>
                </c:pt>
                <c:pt idx="278">
                  <c:v>0.88591264333246089</c:v>
                </c:pt>
                <c:pt idx="279">
                  <c:v>0.88793046065951764</c:v>
                </c:pt>
                <c:pt idx="280">
                  <c:v>0.8919662174653642</c:v>
                </c:pt>
                <c:pt idx="281">
                  <c:v>0.89600213715111432</c:v>
                </c:pt>
                <c:pt idx="282">
                  <c:v>0.89802015807805069</c:v>
                </c:pt>
                <c:pt idx="283">
                  <c:v>0.90205632210830877</c:v>
                </c:pt>
                <c:pt idx="284">
                  <c:v>0.90407446521490709</c:v>
                </c:pt>
                <c:pt idx="285">
                  <c:v>0.90710175624375866</c:v>
                </c:pt>
                <c:pt idx="286">
                  <c:v>0.91113828684625842</c:v>
                </c:pt>
                <c:pt idx="287">
                  <c:v>0.91416579172833878</c:v>
                </c:pt>
                <c:pt idx="288">
                  <c:v>0.91719338827105212</c:v>
                </c:pt>
                <c:pt idx="289">
                  <c:v>0.92022107647994922</c:v>
                </c:pt>
                <c:pt idx="290">
                  <c:v>0.92324885636059173</c:v>
                </c:pt>
                <c:pt idx="291">
                  <c:v>0.92627672791850901</c:v>
                </c:pt>
                <c:pt idx="292">
                  <c:v>0.92930469115926406</c:v>
                </c:pt>
                <c:pt idx="293">
                  <c:v>0.93233274608840921</c:v>
                </c:pt>
                <c:pt idx="294">
                  <c:v>0.93637029529659277</c:v>
                </c:pt>
                <c:pt idx="295">
                  <c:v>0.9393985641869107</c:v>
                </c:pt>
                <c:pt idx="296">
                  <c:v>0.94242692478413037</c:v>
                </c:pt>
                <c:pt idx="297">
                  <c:v>0.94646488157854536</c:v>
                </c:pt>
                <c:pt idx="298">
                  <c:v>0.94949345618013814</c:v>
                </c:pt>
                <c:pt idx="299">
                  <c:v>0.95252212250716128</c:v>
                </c:pt>
                <c:pt idx="300">
                  <c:v>0.95555088056514859</c:v>
                </c:pt>
                <c:pt idx="301">
                  <c:v>0.95857973035966826</c:v>
                </c:pt>
                <c:pt idx="302">
                  <c:v>0.96160867189627741</c:v>
                </c:pt>
                <c:pt idx="303">
                  <c:v>0.96463770518054504</c:v>
                </c:pt>
                <c:pt idx="304">
                  <c:v>0.96867655895438598</c:v>
                </c:pt>
                <c:pt idx="305">
                  <c:v>0.97170580633810266</c:v>
                </c:pt>
                <c:pt idx="306">
                  <c:v>0.97473514548800744</c:v>
                </c:pt>
                <c:pt idx="307">
                  <c:v>0.97877440711152464</c:v>
                </c:pt>
                <c:pt idx="308">
                  <c:v>0.98180396040412099</c:v>
                </c:pt>
                <c:pt idx="309">
                  <c:v>0.98483360548144061</c:v>
                </c:pt>
                <c:pt idx="310">
                  <c:v>0.98786334234902262</c:v>
                </c:pt>
                <c:pt idx="311">
                  <c:v>0.99089317101244101</c:v>
                </c:pt>
                <c:pt idx="312">
                  <c:v>0.9939230914772581</c:v>
                </c:pt>
                <c:pt idx="313">
                  <c:v>0.99695310374904833</c:v>
                </c:pt>
                <c:pt idx="314">
                  <c:v>1.0009932629318623</c:v>
                </c:pt>
                <c:pt idx="315">
                  <c:v>1.0040234894415345</c:v>
                </c:pt>
                <c:pt idx="316">
                  <c:v>1.0070538077767048</c:v>
                </c:pt>
                <c:pt idx="317">
                  <c:v>1.0100842179429501</c:v>
                </c:pt>
                <c:pt idx="318">
                  <c:v>1.0131147199458364</c:v>
                </c:pt>
                <c:pt idx="319">
                  <c:v>1.017155532149643</c:v>
                </c:pt>
                <c:pt idx="320">
                  <c:v>1.0201862484596722</c:v>
                </c:pt>
                <c:pt idx="321">
                  <c:v>1.0232170566248988</c:v>
                </c:pt>
                <c:pt idx="322">
                  <c:v>1.0262479566509022</c:v>
                </c:pt>
                <c:pt idx="323">
                  <c:v>1.0302892995897035</c:v>
                </c:pt>
                <c:pt idx="324">
                  <c:v>1.0333204139791381</c:v>
                </c:pt>
                <c:pt idx="325">
                  <c:v>1.0363516202479133</c:v>
                </c:pt>
                <c:pt idx="326">
                  <c:v>1.0393829184015773</c:v>
                </c:pt>
                <c:pt idx="327">
                  <c:v>1.0424143084457114</c:v>
                </c:pt>
                <c:pt idx="328">
                  <c:v>1.0454457903858874</c:v>
                </c:pt>
                <c:pt idx="329">
                  <c:v>1.0494879092651579</c:v>
                </c:pt>
                <c:pt idx="330">
                  <c:v>1.0525196056511001</c:v>
                </c:pt>
                <c:pt idx="331">
                  <c:v>1.0555513939516588</c:v>
                </c:pt>
                <c:pt idx="332">
                  <c:v>1.0595939213403363</c:v>
                </c:pt>
                <c:pt idx="333">
                  <c:v>1.0626259241300087</c:v>
                </c:pt>
                <c:pt idx="334">
                  <c:v>1.0656580188528888</c:v>
                </c:pt>
                <c:pt idx="335">
                  <c:v>1.0686902055145293</c:v>
                </c:pt>
                <c:pt idx="336">
                  <c:v>1.0717224841205175</c:v>
                </c:pt>
                <c:pt idx="337">
                  <c:v>1.0747548546764292</c:v>
                </c:pt>
                <c:pt idx="338">
                  <c:v>1.0787981584605055</c:v>
                </c:pt>
                <c:pt idx="339">
                  <c:v>1.0818307435879269</c:v>
                </c:pt>
                <c:pt idx="340">
                  <c:v>1.084863420683863</c:v>
                </c:pt>
                <c:pt idx="341">
                  <c:v>1.0878961897539035</c:v>
                </c:pt>
                <c:pt idx="342">
                  <c:v>1.0919400249277256</c:v>
                </c:pt>
                <c:pt idx="343">
                  <c:v>1.0939620038385565</c:v>
                </c:pt>
                <c:pt idx="344">
                  <c:v>1.0980060843163131</c:v>
                </c:pt>
                <c:pt idx="345">
                  <c:v>1.1000281858865348</c:v>
                </c:pt>
                <c:pt idx="346">
                  <c:v>1.1040725116979775</c:v>
                </c:pt>
                <c:pt idx="347">
                  <c:v>1.1071058634001705</c:v>
                </c:pt>
                <c:pt idx="348">
                  <c:v>1.1101393071173913</c:v>
                </c:pt>
                <c:pt idx="349">
                  <c:v>1.1131728428552004</c:v>
                </c:pt>
                <c:pt idx="350">
                  <c:v>1.1162064706191919</c:v>
                </c:pt>
                <c:pt idx="351">
                  <c:v>1.1202514507993444</c:v>
                </c:pt>
                <c:pt idx="352">
                  <c:v>1.1232852933128097</c:v>
                </c:pt>
                <c:pt idx="353">
                  <c:v>1.1263192278710714</c:v>
                </c:pt>
                <c:pt idx="354">
                  <c:v>1.1293532544797151</c:v>
                </c:pt>
                <c:pt idx="355">
                  <c:v>1.1323873731443372</c:v>
                </c:pt>
                <c:pt idx="356">
                  <c:v>1.1354215838705024</c:v>
                </c:pt>
                <c:pt idx="357">
                  <c:v>1.1394673413885703</c:v>
                </c:pt>
                <c:pt idx="358">
                  <c:v>1.1425017669467668</c:v>
                </c:pt>
                <c:pt idx="359">
                  <c:v>1.1455362845851307</c:v>
                </c:pt>
                <c:pt idx="360">
                  <c:v>1.1495824513484501</c:v>
                </c:pt>
                <c:pt idx="361">
                  <c:v>1.1526171838622987</c:v>
                </c:pt>
                <c:pt idx="362">
                  <c:v>1.1546403900371951</c:v>
                </c:pt>
                <c:pt idx="363">
                  <c:v>1.158686925192014</c:v>
                </c:pt>
                <c:pt idx="364">
                  <c:v>1.1617219340190619</c:v>
                </c:pt>
                <c:pt idx="365">
                  <c:v>1.1647570349617025</c:v>
                </c:pt>
                <c:pt idx="366">
                  <c:v>1.168803979519107</c:v>
                </c:pt>
                <c:pt idx="367">
                  <c:v>1.1718392954198511</c:v>
                </c:pt>
                <c:pt idx="368">
                  <c:v>1.1748747034548066</c:v>
                </c:pt>
                <c:pt idx="369">
                  <c:v>1.1779102036295783</c:v>
                </c:pt>
                <c:pt idx="370">
                  <c:v>1.1809457959497605</c:v>
                </c:pt>
                <c:pt idx="371">
                  <c:v>1.183981480420947</c:v>
                </c:pt>
                <c:pt idx="372">
                  <c:v>1.1870172570487445</c:v>
                </c:pt>
                <c:pt idx="373">
                  <c:v>1.1910651025835046</c:v>
                </c:pt>
                <c:pt idx="374">
                  <c:v>1.1941010942651291</c:v>
                </c:pt>
                <c:pt idx="375">
                  <c:v>1.1971371781219959</c:v>
                </c:pt>
                <c:pt idx="376">
                  <c:v>1.2011854333245495</c:v>
                </c:pt>
                <c:pt idx="377">
                  <c:v>1.2042217322787863</c:v>
                </c:pt>
                <c:pt idx="378">
                  <c:v>1.2072581234269248</c:v>
                </c:pt>
                <c:pt idx="379">
                  <c:v>1.2102946067745748</c:v>
                </c:pt>
                <c:pt idx="380">
                  <c:v>1.2133311823273356</c:v>
                </c:pt>
                <c:pt idx="381">
                  <c:v>1.2163678500908188</c:v>
                </c:pt>
                <c:pt idx="382">
                  <c:v>1.2204168838906746</c:v>
                </c:pt>
                <c:pt idx="383">
                  <c:v>1.2234537668342522</c:v>
                </c:pt>
                <c:pt idx="384">
                  <c:v>1.2264907420072224</c:v>
                </c:pt>
                <c:pt idx="385">
                  <c:v>1.2305401857154392</c:v>
                </c:pt>
                <c:pt idx="386">
                  <c:v>1.2335773761120854</c:v>
                </c:pt>
                <c:pt idx="387">
                  <c:v>1.2366146587567768</c:v>
                </c:pt>
                <c:pt idx="388">
                  <c:v>1.2396520336551293</c:v>
                </c:pt>
                <c:pt idx="389">
                  <c:v>1.2426895008127465</c:v>
                </c:pt>
                <c:pt idx="390">
                  <c:v>1.2457270602352337</c:v>
                </c:pt>
                <c:pt idx="391">
                  <c:v>1.2497772829980434</c:v>
                </c:pt>
                <c:pt idx="392">
                  <c:v>1.2528150577270265</c:v>
                </c:pt>
                <c:pt idx="393">
                  <c:v>1.2558529247395771</c:v>
                </c:pt>
                <c:pt idx="394">
                  <c:v>1.25889088404128</c:v>
                </c:pt>
                <c:pt idx="395">
                  <c:v>1.2629416400141602</c:v>
                </c:pt>
                <c:pt idx="396">
                  <c:v>1.265979814679064</c:v>
                </c:pt>
                <c:pt idx="397">
                  <c:v>1.269018081651814</c:v>
                </c:pt>
                <c:pt idx="398">
                  <c:v>1.2720564409380308</c:v>
                </c:pt>
                <c:pt idx="399">
                  <c:v>1.2750948925433241</c:v>
                </c:pt>
                <c:pt idx="400">
                  <c:v>1.2781334364733152</c:v>
                </c:pt>
                <c:pt idx="401">
                  <c:v>1.2821849720058289</c:v>
                </c:pt>
                <c:pt idx="402">
                  <c:v>1.2852237313818988</c:v>
                </c:pt>
                <c:pt idx="403">
                  <c:v>1.2882625831013719</c:v>
                </c:pt>
                <c:pt idx="404">
                  <c:v>1.2902885355523392</c:v>
                </c:pt>
                <c:pt idx="405">
                  <c:v>1.2943405635929204</c:v>
                </c:pt>
                <c:pt idx="406">
                  <c:v>1.2963666391858721</c:v>
                </c:pt>
                <c:pt idx="407">
                  <c:v>1.3004189135254034</c:v>
                </c:pt>
                <c:pt idx="408">
                  <c:v>1.3044713520808513</c:v>
                </c:pt>
                <c:pt idx="409">
                  <c:v>1.306497632943713</c:v>
                </c:pt>
                <c:pt idx="410">
                  <c:v>1.3095371312240949</c:v>
                </c:pt>
                <c:pt idx="411">
                  <c:v>1.3135899393140587</c:v>
                </c:pt>
                <c:pt idx="412">
                  <c:v>1.3166296531758919</c:v>
                </c:pt>
                <c:pt idx="413">
                  <c:v>1.3196694594391376</c:v>
                </c:pt>
                <c:pt idx="414">
                  <c:v>1.3227093581094247</c:v>
                </c:pt>
                <c:pt idx="415">
                  <c:v>1.3257493491923491</c:v>
                </c:pt>
                <c:pt idx="416">
                  <c:v>1.3287894326935408</c:v>
                </c:pt>
                <c:pt idx="417">
                  <c:v>1.3328430211332656</c:v>
                </c:pt>
                <c:pt idx="418">
                  <c:v>1.3358833202989351</c:v>
                </c:pt>
                <c:pt idx="419">
                  <c:v>1.3389237119016053</c:v>
                </c:pt>
                <c:pt idx="420">
                  <c:v>1.3429777111724446</c:v>
                </c:pt>
                <c:pt idx="421">
                  <c:v>1.3460183184833097</c:v>
                </c:pt>
                <c:pt idx="422">
                  <c:v>1.3490590182499145</c:v>
                </c:pt>
                <c:pt idx="423">
                  <c:v>1.3520998104778925</c:v>
                </c:pt>
                <c:pt idx="424">
                  <c:v>1.3551406951728446</c:v>
                </c:pt>
                <c:pt idx="425">
                  <c:v>1.3581816723404063</c:v>
                </c:pt>
                <c:pt idx="426">
                  <c:v>1.3622364524198314</c:v>
                </c:pt>
                <c:pt idx="427">
                  <c:v>1.3652776453786877</c:v>
                </c:pt>
                <c:pt idx="428">
                  <c:v>1.368318930828903</c:v>
                </c:pt>
                <c:pt idx="429">
                  <c:v>1.3713603087761035</c:v>
                </c:pt>
                <c:pt idx="430">
                  <c:v>1.375415623266302</c:v>
                </c:pt>
                <c:pt idx="431">
                  <c:v>1.3784572170616824</c:v>
                </c:pt>
                <c:pt idx="432">
                  <c:v>1.3814989033728051</c:v>
                </c:pt>
                <c:pt idx="433">
                  <c:v>1.3845406822053095</c:v>
                </c:pt>
                <c:pt idx="434">
                  <c:v>1.3875825535648016</c:v>
                </c:pt>
                <c:pt idx="435">
                  <c:v>1.3916385259847379</c:v>
                </c:pt>
                <c:pt idx="436">
                  <c:v>1.3946806132624654</c:v>
                </c:pt>
                <c:pt idx="437">
                  <c:v>1.3977227930859466</c:v>
                </c:pt>
                <c:pt idx="438">
                  <c:v>1.4007650654608244</c:v>
                </c:pt>
                <c:pt idx="439">
                  <c:v>1.4048215726059081</c:v>
                </c:pt>
                <c:pt idx="440">
                  <c:v>1.4078640609559452</c:v>
                </c:pt>
                <c:pt idx="441">
                  <c:v>1.4109066418761522</c:v>
                </c:pt>
                <c:pt idx="442">
                  <c:v>1.4139493153721741</c:v>
                </c:pt>
                <c:pt idx="443">
                  <c:v>1.4169920814496215</c:v>
                </c:pt>
                <c:pt idx="444">
                  <c:v>1.4200349401141401</c:v>
                </c:pt>
                <c:pt idx="445">
                  <c:v>1.4240922290342446</c:v>
                </c:pt>
                <c:pt idx="446">
                  <c:v>1.4271353037571768</c:v>
                </c:pt>
                <c:pt idx="447">
                  <c:v>1.4301784710859644</c:v>
                </c:pt>
                <c:pt idx="448">
                  <c:v>1.4342361715876515</c:v>
                </c:pt>
                <c:pt idx="449">
                  <c:v>1.4372795550186899</c:v>
                </c:pt>
                <c:pt idx="450">
                  <c:v>1.4403230310743742</c:v>
                </c:pt>
                <c:pt idx="451">
                  <c:v>1.4433665997603431</c:v>
                </c:pt>
                <c:pt idx="452">
                  <c:v>1.4464102610822458</c:v>
                </c:pt>
                <c:pt idx="453">
                  <c:v>1.4494540150456996</c:v>
                </c:pt>
                <c:pt idx="454">
                  <c:v>1.4535124977824898</c:v>
                </c:pt>
                <c:pt idx="455">
                  <c:v>1.4565564679315215</c:v>
                </c:pt>
                <c:pt idx="456">
                  <c:v>1.4596005307409166</c:v>
                </c:pt>
                <c:pt idx="457">
                  <c:v>1.4626446862163165</c:v>
                </c:pt>
                <c:pt idx="458">
                  <c:v>1.465688934363363</c:v>
                </c:pt>
                <c:pt idx="459">
                  <c:v>1.4687332751877098</c:v>
                </c:pt>
                <c:pt idx="460">
                  <c:v>1.4727925404612456</c:v>
                </c:pt>
                <c:pt idx="461">
                  <c:v>1.4758370975545463</c:v>
                </c:pt>
                <c:pt idx="462">
                  <c:v>1.4788817473439368</c:v>
                </c:pt>
                <c:pt idx="463">
                  <c:v>1.4829414246001456</c:v>
                </c:pt>
                <c:pt idx="464">
                  <c:v>1.4859862907024024</c:v>
                </c:pt>
                <c:pt idx="465">
                  <c:v>1.4890312495195672</c:v>
                </c:pt>
                <c:pt idx="466">
                  <c:v>1.4910612735754241</c:v>
                </c:pt>
                <c:pt idx="467">
                  <c:v>1.4951214453212394</c:v>
                </c:pt>
                <c:pt idx="468">
                  <c:v>1.4971515930145558</c:v>
                </c:pt>
                <c:pt idx="469">
                  <c:v>1.501212012050362</c:v>
                </c:pt>
                <c:pt idx="470">
                  <c:v>1.5052725959628794</c:v>
                </c:pt>
                <c:pt idx="471">
                  <c:v>1.5073029497520989</c:v>
                </c:pt>
                <c:pt idx="472">
                  <c:v>1.5113637810048184</c:v>
                </c:pt>
                <c:pt idx="473">
                  <c:v>1.5144095126659394</c:v>
                </c:pt>
                <c:pt idx="474">
                  <c:v>1.5174553370946995</c:v>
                </c:pt>
                <c:pt idx="475">
                  <c:v>1.5205012542967613</c:v>
                </c:pt>
                <c:pt idx="476">
                  <c:v>1.5235472642777534</c:v>
                </c:pt>
                <c:pt idx="477">
                  <c:v>1.52659336704334</c:v>
                </c:pt>
                <c:pt idx="478">
                  <c:v>1.5306549817388244</c:v>
                </c:pt>
                <c:pt idx="479">
                  <c:v>1.5337013010237817</c:v>
                </c:pt>
                <c:pt idx="480">
                  <c:v>1.5367477131121778</c:v>
                </c:pt>
                <c:pt idx="481">
                  <c:v>1.5408097402673919</c:v>
                </c:pt>
                <c:pt idx="482">
                  <c:v>1.5438563689191365</c:v>
                </c:pt>
                <c:pt idx="483">
                  <c:v>1.5469030903931702</c:v>
                </c:pt>
                <c:pt idx="484">
                  <c:v>1.5499499046951497</c:v>
                </c:pt>
                <c:pt idx="485">
                  <c:v>1.5529968118307429</c:v>
                </c:pt>
                <c:pt idx="486">
                  <c:v>1.5560438118055842</c:v>
                </c:pt>
                <c:pt idx="487">
                  <c:v>1.5601066228651188</c:v>
                </c:pt>
                <c:pt idx="488">
                  <c:v>1.5631538394869031</c:v>
                </c:pt>
                <c:pt idx="489">
                  <c:v>1.566201148966808</c:v>
                </c:pt>
                <c:pt idx="490">
                  <c:v>1.5692485513104937</c:v>
                </c:pt>
                <c:pt idx="491">
                  <c:v>1.5733118988999681</c:v>
                </c:pt>
                <c:pt idx="492">
                  <c:v>1.5763595179478205</c:v>
                </c:pt>
                <c:pt idx="493">
                  <c:v>1.5794072298783219</c:v>
                </c:pt>
                <c:pt idx="494">
                  <c:v>1.5824550346971462</c:v>
                </c:pt>
                <c:pt idx="495">
                  <c:v>1.5855029324099323</c:v>
                </c:pt>
                <c:pt idx="496">
                  <c:v>1.5885509230223545</c:v>
                </c:pt>
                <c:pt idx="497">
                  <c:v>1.5926150550259255</c:v>
                </c:pt>
                <c:pt idx="498">
                  <c:v>1.5956632624261904</c:v>
                </c:pt>
                <c:pt idx="499">
                  <c:v>1.5987115627449711</c:v>
                </c:pt>
                <c:pt idx="500">
                  <c:v>1.6027761077197251</c:v>
                </c:pt>
                <c:pt idx="501">
                  <c:v>1.605824624870408</c:v>
                </c:pt>
                <c:pt idx="502">
                  <c:v>1.6088732349584922</c:v>
                </c:pt>
                <c:pt idx="503">
                  <c:v>1.6119219379896446</c:v>
                </c:pt>
                <c:pt idx="504">
                  <c:v>1.6149707339695438</c:v>
                </c:pt>
                <c:pt idx="505">
                  <c:v>1.6180196229038351</c:v>
                </c:pt>
                <c:pt idx="506">
                  <c:v>1.6220849527550998</c:v>
                </c:pt>
                <c:pt idx="507">
                  <c:v>1.6251340586050429</c:v>
                </c:pt>
                <c:pt idx="508">
                  <c:v>1.628183257428286</c:v>
                </c:pt>
                <c:pt idx="509">
                  <c:v>1.6312325492304984</c:v>
                </c:pt>
                <c:pt idx="510">
                  <c:v>1.6342819340173516</c:v>
                </c:pt>
                <c:pt idx="511">
                  <c:v>1.6383479250524056</c:v>
                </c:pt>
                <c:pt idx="512">
                  <c:v>1.6413975268254746</c:v>
                </c:pt>
                <c:pt idx="513">
                  <c:v>1.6444472216021009</c:v>
                </c:pt>
                <c:pt idx="514">
                  <c:v>1.6474970093879344</c:v>
                </c:pt>
                <c:pt idx="515">
                  <c:v>1.6505468901886602</c:v>
                </c:pt>
                <c:pt idx="516">
                  <c:v>1.6546135426226078</c:v>
                </c:pt>
                <c:pt idx="517">
                  <c:v>1.6576636404801479</c:v>
                </c:pt>
                <c:pt idx="518">
                  <c:v>1.6607138313714951</c:v>
                </c:pt>
                <c:pt idx="519">
                  <c:v>1.6637641153023248</c:v>
                </c:pt>
                <c:pt idx="520">
                  <c:v>1.6668144922783248</c:v>
                </c:pt>
                <c:pt idx="521">
                  <c:v>1.6698649623051489</c:v>
                </c:pt>
                <c:pt idx="522">
                  <c:v>1.6739324004297995</c:v>
                </c:pt>
                <c:pt idx="523">
                  <c:v>1.6769830875973293</c:v>
                </c:pt>
                <c:pt idx="524">
                  <c:v>1.6800338678346092</c:v>
                </c:pt>
                <c:pt idx="525">
                  <c:v>1.6830847411473289</c:v>
                </c:pt>
                <c:pt idx="526">
                  <c:v>1.6871527170247969</c:v>
                </c:pt>
                <c:pt idx="527">
                  <c:v>1.6902038075356309</c:v>
                </c:pt>
                <c:pt idx="528">
                  <c:v>1.6932549911408388</c:v>
                </c:pt>
                <c:pt idx="529">
                  <c:v>1.6963062678461007</c:v>
                </c:pt>
                <c:pt idx="530">
                  <c:v>1.6983405040413375</c:v>
                </c:pt>
                <c:pt idx="531">
                  <c:v>1.7024091005795272</c:v>
                </c:pt>
                <c:pt idx="532">
                  <c:v>1.7064778626592301</c:v>
                </c:pt>
                <c:pt idx="533">
                  <c:v>1.7085123057813474</c:v>
                </c:pt>
                <c:pt idx="534">
                  <c:v>1.7125813161985797</c:v>
                </c:pt>
                <c:pt idx="535">
                  <c:v>1.7156331826694828</c:v>
                </c:pt>
                <c:pt idx="536">
                  <c:v>1.7186851422821183</c:v>
                </c:pt>
                <c:pt idx="537">
                  <c:v>1.7217371950421827</c:v>
                </c:pt>
                <c:pt idx="538">
                  <c:v>1.7247893409553392</c:v>
                </c:pt>
                <c:pt idx="539">
                  <c:v>1.7278415800272859</c:v>
                </c:pt>
                <c:pt idx="540">
                  <c:v>1.7308939122637097</c:v>
                </c:pt>
                <c:pt idx="541">
                  <c:v>1.7349638335112993</c:v>
                </c:pt>
                <c:pt idx="542">
                  <c:v>1.7380163831536226</c:v>
                </c:pt>
                <c:pt idx="543">
                  <c:v>1.7410690259793942</c:v>
                </c:pt>
                <c:pt idx="544">
                  <c:v>1.7451393613755857</c:v>
                </c:pt>
                <c:pt idx="545">
                  <c:v>1.7481922216514936</c:v>
                </c:pt>
                <c:pt idx="546">
                  <c:v>1.7512451751298168</c:v>
                </c:pt>
                <c:pt idx="547">
                  <c:v>1.7542982218162233</c:v>
                </c:pt>
                <c:pt idx="548">
                  <c:v>1.7573513617164169</c:v>
                </c:pt>
                <c:pt idx="549">
                  <c:v>1.7604045948360889</c:v>
                </c:pt>
                <c:pt idx="550">
                  <c:v>1.7644757173469094</c:v>
                </c:pt>
                <c:pt idx="551">
                  <c:v>1.7675291680008369</c:v>
                </c:pt>
                <c:pt idx="552">
                  <c:v>1.7705827118932205</c:v>
                </c:pt>
                <c:pt idx="553">
                  <c:v>1.7746542487971795</c:v>
                </c:pt>
                <c:pt idx="554">
                  <c:v>1.7777080102681055</c:v>
                </c:pt>
                <c:pt idx="555">
                  <c:v>1.7807618649964712</c:v>
                </c:pt>
                <c:pt idx="556">
                  <c:v>1.7838158129879829</c:v>
                </c:pt>
                <c:pt idx="557">
                  <c:v>1.786869854248315</c:v>
                </c:pt>
                <c:pt idx="558">
                  <c:v>1.7909420543567949</c:v>
                </c:pt>
                <c:pt idx="559">
                  <c:v>1.7939963132665575</c:v>
                </c:pt>
                <c:pt idx="560">
                  <c:v>1.7970506654641445</c:v>
                </c:pt>
                <c:pt idx="561">
                  <c:v>1.8001051109552542</c:v>
                </c:pt>
                <c:pt idx="562">
                  <c:v>1.8041778500765167</c:v>
                </c:pt>
                <c:pt idx="563">
                  <c:v>1.8072325132746787</c:v>
                </c:pt>
                <c:pt idx="564">
                  <c:v>1.8102872697853636</c:v>
                </c:pt>
                <c:pt idx="565">
                  <c:v>1.8133421196142834</c:v>
                </c:pt>
                <c:pt idx="566">
                  <c:v>1.816397062767118</c:v>
                </c:pt>
                <c:pt idx="567">
                  <c:v>1.8204704654846451</c:v>
                </c:pt>
                <c:pt idx="568">
                  <c:v>1.8235256264154822</c:v>
                </c:pt>
                <c:pt idx="569">
                  <c:v>1.8265808806892541</c:v>
                </c:pt>
                <c:pt idx="570">
                  <c:v>1.8296362283116647</c:v>
                </c:pt>
                <c:pt idx="571">
                  <c:v>1.8337101703604066</c:v>
                </c:pt>
                <c:pt idx="572">
                  <c:v>1.8367657358184928</c:v>
                </c:pt>
                <c:pt idx="573">
                  <c:v>1.8398213946442346</c:v>
                </c:pt>
                <c:pt idx="574">
                  <c:v>1.8428771468433494</c:v>
                </c:pt>
                <c:pt idx="575">
                  <c:v>1.8459329924215215</c:v>
                </c:pt>
                <c:pt idx="576">
                  <c:v>1.8489889313844692</c:v>
                </c:pt>
                <c:pt idx="577">
                  <c:v>1.8530636619434788</c:v>
                </c:pt>
                <c:pt idx="578">
                  <c:v>1.8561198188264338</c:v>
                </c:pt>
                <c:pt idx="579">
                  <c:v>1.8591760691131929</c:v>
                </c:pt>
                <c:pt idx="580">
                  <c:v>1.8622324128094645</c:v>
                </c:pt>
                <c:pt idx="581">
                  <c:v>1.8652888499209708</c:v>
                </c:pt>
                <c:pt idx="582">
                  <c:v>1.8693642447253991</c:v>
                </c:pt>
                <c:pt idx="583">
                  <c:v>1.8724208998279559</c:v>
                </c:pt>
                <c:pt idx="584">
                  <c:v>1.8754776483647846</c:v>
                </c:pt>
                <c:pt idx="585">
                  <c:v>1.8785344903415737</c:v>
                </c:pt>
                <c:pt idx="586">
                  <c:v>1.8826104250049096</c:v>
                </c:pt>
                <c:pt idx="587">
                  <c:v>1.8856674850305188</c:v>
                </c:pt>
                <c:pt idx="588">
                  <c:v>1.8887246385151448</c:v>
                </c:pt>
                <c:pt idx="589">
                  <c:v>1.8917818854645028</c:v>
                </c:pt>
                <c:pt idx="590">
                  <c:v>1.8948392258843074</c:v>
                </c:pt>
                <c:pt idx="591">
                  <c:v>1.8978966597802855</c:v>
                </c:pt>
                <c:pt idx="592">
                  <c:v>1.9019733837254809</c:v>
                </c:pt>
                <c:pt idx="593">
                  <c:v>1.9040118080235713</c:v>
                </c:pt>
                <c:pt idx="594">
                  <c:v>1.9080887812791953</c:v>
                </c:pt>
                <c:pt idx="595">
                  <c:v>1.9101273302401176</c:v>
                </c:pt>
                <c:pt idx="596">
                  <c:v>1.9142045528366429</c:v>
                </c:pt>
                <c:pt idx="597">
                  <c:v>1.9182819416773986</c:v>
                </c:pt>
                <c:pt idx="598">
                  <c:v>1.9203206984435954</c:v>
                </c:pt>
                <c:pt idx="599">
                  <c:v>1.9233789115299247</c:v>
                </c:pt>
                <c:pt idx="600">
                  <c:v>1.9264372181457874</c:v>
                </c:pt>
                <c:pt idx="601">
                  <c:v>1.9294956182969045</c:v>
                </c:pt>
                <c:pt idx="602">
                  <c:v>1.9335736306742413</c:v>
                </c:pt>
                <c:pt idx="603">
                  <c:v>1.9366322490965358</c:v>
                </c:pt>
                <c:pt idx="604">
                  <c:v>1.9396909610731583</c:v>
                </c:pt>
                <c:pt idx="605">
                  <c:v>1.9427497666098434</c:v>
                </c:pt>
                <c:pt idx="606">
                  <c:v>1.9458086657122928</c:v>
                </c:pt>
                <c:pt idx="607">
                  <c:v>1.9498873434055541</c:v>
                </c:pt>
                <c:pt idx="608">
                  <c:v>1.9529464608504072</c:v>
                </c:pt>
                <c:pt idx="609">
                  <c:v>1.9560056718801189</c:v>
                </c:pt>
                <c:pt idx="610">
                  <c:v>1.9590649765004149</c:v>
                </c:pt>
                <c:pt idx="611">
                  <c:v>1.9631441949227348</c:v>
                </c:pt>
                <c:pt idx="612">
                  <c:v>1.9662037179433318</c:v>
                </c:pt>
                <c:pt idx="613">
                  <c:v>1.9692633345736046</c:v>
                </c:pt>
                <c:pt idx="614">
                  <c:v>1.9723230448192914</c:v>
                </c:pt>
                <c:pt idx="615">
                  <c:v>1.9764028041140518</c:v>
                </c:pt>
                <c:pt idx="616">
                  <c:v>1.9794627328179493</c:v>
                </c:pt>
                <c:pt idx="617">
                  <c:v>1.9825227551563598</c:v>
                </c:pt>
                <c:pt idx="618">
                  <c:v>1.9855828711349917</c:v>
                </c:pt>
                <c:pt idx="619">
                  <c:v>1.9886430807595872</c:v>
                </c:pt>
                <c:pt idx="620">
                  <c:v>1.991703384035878</c:v>
                </c:pt>
                <c:pt idx="621">
                  <c:v>1.995783934094596</c:v>
                </c:pt>
                <c:pt idx="622">
                  <c:v>1.9988444559138026</c:v>
                </c:pt>
                <c:pt idx="623">
                  <c:v>2.0019050714038138</c:v>
                </c:pt>
                <c:pt idx="624">
                  <c:v>2.0049657805703753</c:v>
                </c:pt>
                <c:pt idx="625">
                  <c:v>2.0080265834191988</c:v>
                </c:pt>
                <c:pt idx="626">
                  <c:v>2.0110874799560308</c:v>
                </c:pt>
                <c:pt idx="627">
                  <c:v>2.0151688210852963</c:v>
                </c:pt>
                <c:pt idx="628">
                  <c:v>2.0182299362497869</c:v>
                </c:pt>
                <c:pt idx="629">
                  <c:v>2.0212911451214071</c:v>
                </c:pt>
                <c:pt idx="630">
                  <c:v>2.0243524477058927</c:v>
                </c:pt>
                <c:pt idx="631">
                  <c:v>2.0274138440089944</c:v>
                </c:pt>
                <c:pt idx="632">
                  <c:v>2.0314958515408579</c:v>
                </c:pt>
                <c:pt idx="633">
                  <c:v>2.0345574665430193</c:v>
                </c:pt>
                <c:pt idx="634">
                  <c:v>2.0376191752829032</c:v>
                </c:pt>
                <c:pt idx="635">
                  <c:v>2.0406809777662618</c:v>
                </c:pt>
                <c:pt idx="636">
                  <c:v>2.043742873998835</c:v>
                </c:pt>
                <c:pt idx="637">
                  <c:v>2.0478255481509757</c:v>
                </c:pt>
                <c:pt idx="638">
                  <c:v>2.0508876631540449</c:v>
                </c:pt>
                <c:pt idx="639">
                  <c:v>2.0539498719254681</c:v>
                </c:pt>
                <c:pt idx="640">
                  <c:v>2.0580329628258505</c:v>
                </c:pt>
                <c:pt idx="641">
                  <c:v>2.0610953904124352</c:v>
                </c:pt>
                <c:pt idx="642">
                  <c:v>2.064157911786519</c:v>
                </c:pt>
                <c:pt idx="643">
                  <c:v>2.0672205269538582</c:v>
                </c:pt>
                <c:pt idx="644">
                  <c:v>2.0702832359201757</c:v>
                </c:pt>
                <c:pt idx="645">
                  <c:v>2.0733460386912279</c:v>
                </c:pt>
                <c:pt idx="646">
                  <c:v>2.0764089352727617</c:v>
                </c:pt>
                <c:pt idx="647">
                  <c:v>2.0804929433188288</c:v>
                </c:pt>
                <c:pt idx="648">
                  <c:v>2.0835560588138358</c:v>
                </c:pt>
                <c:pt idx="649">
                  <c:v>2.0866192681384819</c:v>
                </c:pt>
                <c:pt idx="650">
                  <c:v>2.0907036932051701</c:v>
                </c:pt>
                <c:pt idx="651">
                  <c:v>2.0927459682996989</c:v>
                </c:pt>
                <c:pt idx="652">
                  <c:v>2.0968306436196413</c:v>
                </c:pt>
                <c:pt idx="653">
                  <c:v>2.0998942596058265</c:v>
                </c:pt>
                <c:pt idx="654">
                  <c:v>2.1019367224075456</c:v>
                </c:pt>
                <c:pt idx="655">
                  <c:v>2.1060217731648621</c:v>
                </c:pt>
                <c:pt idx="656">
                  <c:v>2.108064361123879</c:v>
                </c:pt>
                <c:pt idx="657">
                  <c:v>2.112149662211142</c:v>
                </c:pt>
                <c:pt idx="658">
                  <c:v>2.1162351302020608</c:v>
                </c:pt>
                <c:pt idx="659">
                  <c:v>2.1182779267906637</c:v>
                </c:pt>
                <c:pt idx="660">
                  <c:v>2.1223636451626686</c:v>
                </c:pt>
                <c:pt idx="661">
                  <c:v>2.1244065669494812</c:v>
                </c:pt>
                <c:pt idx="662">
                  <c:v>2.1284925357332409</c:v>
                </c:pt>
                <c:pt idx="663">
                  <c:v>2.1315571218866678</c:v>
                </c:pt>
                <c:pt idx="664">
                  <c:v>2.1346218019598444</c:v>
                </c:pt>
                <c:pt idx="665">
                  <c:v>2.1387081881647658</c:v>
                </c:pt>
                <c:pt idx="666">
                  <c:v>2.141773087406452</c:v>
                </c:pt>
                <c:pt idx="667">
                  <c:v>2.1448380805870797</c:v>
                </c:pt>
                <c:pt idx="668">
                  <c:v>2.1479031677124185</c:v>
                </c:pt>
                <c:pt idx="669">
                  <c:v>2.1509683487882283</c:v>
                </c:pt>
                <c:pt idx="670">
                  <c:v>2.1540336238202791</c:v>
                </c:pt>
                <c:pt idx="671">
                  <c:v>2.1581208033604202</c:v>
                </c:pt>
                <c:pt idx="672">
                  <c:v>2.161186297646065</c:v>
                </c:pt>
                <c:pt idx="673">
                  <c:v>2.1642518859071544</c:v>
                </c:pt>
                <c:pt idx="674">
                  <c:v>2.1683394831158878</c:v>
                </c:pt>
                <c:pt idx="675">
                  <c:v>2.1714052906753962</c:v>
                </c:pt>
                <c:pt idx="676">
                  <c:v>2.1744711922295346</c:v>
                </c:pt>
                <c:pt idx="677">
                  <c:v>2.177537187784079</c:v>
                </c:pt>
                <c:pt idx="678">
                  <c:v>2.1806032773447925</c:v>
                </c:pt>
                <c:pt idx="679">
                  <c:v>2.1836694609174407</c:v>
                </c:pt>
                <c:pt idx="680">
                  <c:v>2.1877578519317304</c:v>
                </c:pt>
                <c:pt idx="681">
                  <c:v>2.1908242548879806</c:v>
                </c:pt>
                <c:pt idx="682">
                  <c:v>2.1938907518753963</c:v>
                </c:pt>
                <c:pt idx="683">
                  <c:v>2.1969573428997222</c:v>
                </c:pt>
                <c:pt idx="684">
                  <c:v>2.2010462772217769</c:v>
                </c:pt>
                <c:pt idx="685">
                  <c:v>2.2041130876880279</c:v>
                </c:pt>
                <c:pt idx="686">
                  <c:v>2.2071799922104165</c:v>
                </c:pt>
                <c:pt idx="687">
                  <c:v>2.2102469907947233</c:v>
                </c:pt>
                <c:pt idx="688">
                  <c:v>2.213314083446718</c:v>
                </c:pt>
                <c:pt idx="689">
                  <c:v>2.2163812701721834</c:v>
                </c:pt>
                <c:pt idx="690">
                  <c:v>2.2204709988192506</c:v>
                </c:pt>
                <c:pt idx="691">
                  <c:v>2.2235384050718849</c:v>
                </c:pt>
                <c:pt idx="692">
                  <c:v>2.226605905417228</c:v>
                </c:pt>
                <c:pt idx="693">
                  <c:v>2.2306960522540624</c:v>
                </c:pt>
                <c:pt idx="694">
                  <c:v>2.2337637721714829</c:v>
                </c:pt>
                <c:pt idx="695">
                  <c:v>2.2368315862008346</c:v>
                </c:pt>
                <c:pt idx="696">
                  <c:v>2.2398994943479029</c:v>
                </c:pt>
                <c:pt idx="697">
                  <c:v>2.2429674966184625</c:v>
                </c:pt>
                <c:pt idx="698">
                  <c:v>2.2460355930182896</c:v>
                </c:pt>
                <c:pt idx="699">
                  <c:v>2.2501265346513541</c:v>
                </c:pt>
                <c:pt idx="700">
                  <c:v>2.2531948507086019</c:v>
                </c:pt>
                <c:pt idx="701">
                  <c:v>2.2562632609143836</c:v>
                </c:pt>
                <c:pt idx="702">
                  <c:v>2.2593317652744549</c:v>
                </c:pt>
                <c:pt idx="703">
                  <c:v>2.2634232508934464</c:v>
                </c:pt>
                <c:pt idx="704">
                  <c:v>2.2664919749693708</c:v>
                </c:pt>
                <c:pt idx="705">
                  <c:v>2.2695607932188482</c:v>
                </c:pt>
                <c:pt idx="706">
                  <c:v>2.2726297056476703</c:v>
                </c:pt>
                <c:pt idx="707">
                  <c:v>2.2756987122616179</c:v>
                </c:pt>
                <c:pt idx="708">
                  <c:v>2.2787678130664837</c:v>
                </c:pt>
                <c:pt idx="709">
                  <c:v>2.2828600940021335</c:v>
                </c:pt>
                <c:pt idx="710">
                  <c:v>2.2859294146082556</c:v>
                </c:pt>
                <c:pt idx="711">
                  <c:v>2.2889988294245707</c:v>
                </c:pt>
                <c:pt idx="712">
                  <c:v>2.2920683384568394</c:v>
                </c:pt>
                <c:pt idx="713">
                  <c:v>2.2951379417108573</c:v>
                </c:pt>
                <c:pt idx="714">
                  <c:v>2.2982076391924089</c:v>
                </c:pt>
                <c:pt idx="715">
                  <c:v>2.3023007157539817</c:v>
                </c:pt>
                <c:pt idx="716">
                  <c:v>2.3053706331222781</c:v>
                </c:pt>
                <c:pt idx="717">
                  <c:v>2.3084406447373933</c:v>
                </c:pt>
                <c:pt idx="718">
                  <c:v>2.3104873715096765</c:v>
                </c:pt>
                <c:pt idx="719">
                  <c:v>2.3145809507312443</c:v>
                </c:pt>
                <c:pt idx="720">
                  <c:v>2.3186746975335804</c:v>
                </c:pt>
                <c:pt idx="721">
                  <c:v>2.3207216337818131</c:v>
                </c:pt>
                <c:pt idx="722">
                  <c:v>2.3248156319810294</c:v>
                </c:pt>
                <c:pt idx="723">
                  <c:v>2.3268626939354329</c:v>
                </c:pt>
                <c:pt idx="724">
                  <c:v>2.3299333654403522</c:v>
                </c:pt>
                <c:pt idx="725">
                  <c:v>2.3340277407927887</c:v>
                </c:pt>
                <c:pt idx="726">
                  <c:v>2.3370986323240204</c:v>
                </c:pt>
                <c:pt idx="727">
                  <c:v>2.3401696181618958</c:v>
                </c:pt>
                <c:pt idx="728">
                  <c:v>2.3442644126549737</c:v>
                </c:pt>
                <c:pt idx="729">
                  <c:v>2.3473356185642129</c:v>
                </c:pt>
                <c:pt idx="730">
                  <c:v>2.3504069187994059</c:v>
                </c:pt>
                <c:pt idx="731">
                  <c:v>2.3534783133663475</c:v>
                </c:pt>
                <c:pt idx="732">
                  <c:v>2.3565498022708442</c:v>
                </c:pt>
                <c:pt idx="733">
                  <c:v>2.3596213855186683</c:v>
                </c:pt>
                <c:pt idx="734">
                  <c:v>2.3626930631156267</c:v>
                </c:pt>
                <c:pt idx="735">
                  <c:v>2.3667887800202507</c:v>
                </c:pt>
                <c:pt idx="736">
                  <c:v>2.3698606777877318</c:v>
                </c:pt>
                <c:pt idx="737">
                  <c:v>2.3729326699236712</c:v>
                </c:pt>
                <c:pt idx="738">
                  <c:v>2.3760047564338662</c:v>
                </c:pt>
                <c:pt idx="739">
                  <c:v>2.3790769373241276</c:v>
                </c:pt>
                <c:pt idx="740">
                  <c:v>2.3821492126002313</c:v>
                </c:pt>
                <c:pt idx="741">
                  <c:v>2.3862457264675077</c:v>
                </c:pt>
                <c:pt idx="742">
                  <c:v>2.3893182219998264</c:v>
                </c:pt>
                <c:pt idx="743">
                  <c:v>2.3923908119373332</c:v>
                </c:pt>
                <c:pt idx="744">
                  <c:v>2.3954634962858301</c:v>
                </c:pt>
                <c:pt idx="745">
                  <c:v>2.3985362750511312</c:v>
                </c:pt>
                <c:pt idx="746">
                  <c:v>2.4026334602854416</c:v>
                </c:pt>
                <c:pt idx="747">
                  <c:v>2.4057064593791462</c:v>
                </c:pt>
                <c:pt idx="748">
                  <c:v>2.4087795529089981</c:v>
                </c:pt>
                <c:pt idx="749">
                  <c:v>2.4118527408807799</c:v>
                </c:pt>
                <c:pt idx="750">
                  <c:v>2.4149260233003069</c:v>
                </c:pt>
                <c:pt idx="751">
                  <c:v>2.4190238801217672</c:v>
                </c:pt>
                <c:pt idx="752">
                  <c:v>2.4220973829419452</c:v>
                </c:pt>
                <c:pt idx="753">
                  <c:v>2.4251709802292227</c:v>
                </c:pt>
                <c:pt idx="754">
                  <c:v>2.4292692569044587</c:v>
                </c:pt>
                <c:pt idx="755">
                  <c:v>2.4323430746375529</c:v>
                </c:pt>
                <c:pt idx="756">
                  <c:v>2.4354169868571054</c:v>
                </c:pt>
                <c:pt idx="757">
                  <c:v>2.4384909935689261</c:v>
                </c:pt>
                <c:pt idx="758">
                  <c:v>2.4415650947788361</c:v>
                </c:pt>
                <c:pt idx="759">
                  <c:v>2.444639290492622</c:v>
                </c:pt>
                <c:pt idx="760">
                  <c:v>2.4477135807161061</c:v>
                </c:pt>
                <c:pt idx="761">
                  <c:v>2.4518127813725563</c:v>
                </c:pt>
                <c:pt idx="762">
                  <c:v>2.4548872921412701</c:v>
                </c:pt>
                <c:pt idx="763">
                  <c:v>2.4579618974390547</c:v>
                </c:pt>
                <c:pt idx="764">
                  <c:v>2.4620615182247101</c:v>
                </c:pt>
                <c:pt idx="765">
                  <c:v>2.4651363441129339</c:v>
                </c:pt>
                <c:pt idx="766">
                  <c:v>2.4682112645496073</c:v>
                </c:pt>
                <c:pt idx="767">
                  <c:v>2.4712862795405561</c:v>
                </c:pt>
                <c:pt idx="768">
                  <c:v>2.4743613890915737</c:v>
                </c:pt>
                <c:pt idx="769">
                  <c:v>2.4774365932084867</c:v>
                </c:pt>
                <c:pt idx="770">
                  <c:v>2.4815370124769354</c:v>
                </c:pt>
                <c:pt idx="771">
                  <c:v>2.4846124372702247</c:v>
                </c:pt>
                <c:pt idx="772">
                  <c:v>2.4876879566487995</c:v>
                </c:pt>
                <c:pt idx="773">
                  <c:v>2.4907635706184781</c:v>
                </c:pt>
                <c:pt idx="774">
                  <c:v>2.4948645363964976</c:v>
                </c:pt>
                <c:pt idx="775">
                  <c:v>2.4979403711013806</c:v>
                </c:pt>
                <c:pt idx="776">
                  <c:v>2.5010163004167763</c:v>
                </c:pt>
                <c:pt idx="777">
                  <c:v>2.5040923243484823</c:v>
                </c:pt>
                <c:pt idx="778">
                  <c:v>2.5071684429023309</c:v>
                </c:pt>
                <c:pt idx="779">
                  <c:v>2.5112700815075328</c:v>
                </c:pt>
                <c:pt idx="780">
                  <c:v>2.5133209638997447</c:v>
                </c:pt>
                <c:pt idx="781">
                  <c:v>2.5174228548720619</c:v>
                </c:pt>
                <c:pt idx="782">
                  <c:v>2.5194738634556066</c:v>
                </c:pt>
                <c:pt idx="783">
                  <c:v>2.5235760068260968</c:v>
                </c:pt>
                <c:pt idx="784">
                  <c:v>2.527678318479281</c:v>
                </c:pt>
                <c:pt idx="785">
                  <c:v>2.5297295374162085</c:v>
                </c:pt>
                <c:pt idx="786">
                  <c:v>2.5328064447143599</c:v>
                </c:pt>
                <c:pt idx="787">
                  <c:v>2.5358834466890094</c:v>
                </c:pt>
                <c:pt idx="788">
                  <c:v>2.5399862632731738</c:v>
                </c:pt>
                <c:pt idx="789">
                  <c:v>2.5430634861823127</c:v>
                </c:pt>
                <c:pt idx="790">
                  <c:v>2.5461408037873854</c:v>
                </c:pt>
                <c:pt idx="791">
                  <c:v>2.5492182160941979</c:v>
                </c:pt>
                <c:pt idx="792">
                  <c:v>2.5522957231085894</c:v>
                </c:pt>
                <c:pt idx="793">
                  <c:v>2.5563992131274298</c:v>
                </c:pt>
                <c:pt idx="794">
                  <c:v>2.5594769411488447</c:v>
                </c:pt>
                <c:pt idx="795">
                  <c:v>2.562554763897273</c:v>
                </c:pt>
                <c:pt idx="796">
                  <c:v>2.5656326813785459</c:v>
                </c:pt>
                <c:pt idx="797">
                  <c:v>2.5697367187258657</c:v>
                </c:pt>
                <c:pt idx="798">
                  <c:v>2.5728148572731224</c:v>
                </c:pt>
                <c:pt idx="799">
                  <c:v>2.5758930905726647</c:v>
                </c:pt>
                <c:pt idx="800">
                  <c:v>2.5789714186303372</c:v>
                </c:pt>
                <c:pt idx="801">
                  <c:v>2.5820498414519522</c:v>
                </c:pt>
                <c:pt idx="802">
                  <c:v>2.5851283590433556</c:v>
                </c:pt>
                <c:pt idx="803">
                  <c:v>2.5892331965949897</c:v>
                </c:pt>
                <c:pt idx="804">
                  <c:v>2.5923119353385919</c:v>
                </c:pt>
                <c:pt idx="805">
                  <c:v>2.5953907688714346</c:v>
                </c:pt>
                <c:pt idx="806">
                  <c:v>2.5984696971993553</c:v>
                </c:pt>
                <c:pt idx="807">
                  <c:v>2.6025750824390235</c:v>
                </c:pt>
                <c:pt idx="808">
                  <c:v>2.6056542319781615</c:v>
                </c:pt>
                <c:pt idx="809">
                  <c:v>2.608733476331849</c:v>
                </c:pt>
                <c:pt idx="810">
                  <c:v>2.6118128155059033</c:v>
                </c:pt>
                <c:pt idx="811">
                  <c:v>2.614892249506175</c:v>
                </c:pt>
                <c:pt idx="812">
                  <c:v>2.6179717783385041</c:v>
                </c:pt>
                <c:pt idx="813">
                  <c:v>2.6220779643082479</c:v>
                </c:pt>
                <c:pt idx="814">
                  <c:v>2.6251577144380951</c:v>
                </c:pt>
                <c:pt idx="815">
                  <c:v>2.628237559419472</c:v>
                </c:pt>
                <c:pt idx="816">
                  <c:v>2.632344166951571</c:v>
                </c:pt>
                <c:pt idx="817">
                  <c:v>2.6354242332759066</c:v>
                </c:pt>
                <c:pt idx="818">
                  <c:v>2.6385043944712505</c:v>
                </c:pt>
                <c:pt idx="819">
                  <c:v>2.6415846505434573</c:v>
                </c:pt>
                <c:pt idx="820">
                  <c:v>2.6446650014983502</c:v>
                </c:pt>
                <c:pt idx="821">
                  <c:v>2.6477454473417863</c:v>
                </c:pt>
                <c:pt idx="822">
                  <c:v>2.6518528560808803</c:v>
                </c:pt>
                <c:pt idx="823">
                  <c:v>2.6549335233536522</c:v>
                </c:pt>
                <c:pt idx="824">
                  <c:v>2.6580142855344566</c:v>
                </c:pt>
                <c:pt idx="825">
                  <c:v>2.6621221160870281</c:v>
                </c:pt>
                <c:pt idx="826">
                  <c:v>2.6652030997426515</c:v>
                </c:pt>
                <c:pt idx="827">
                  <c:v>2.6682841783258016</c:v>
                </c:pt>
                <c:pt idx="828">
                  <c:v>2.6713653518423404</c:v>
                </c:pt>
                <c:pt idx="829">
                  <c:v>2.6744466202980961</c:v>
                </c:pt>
                <c:pt idx="830">
                  <c:v>2.6775279836989299</c:v>
                </c:pt>
                <c:pt idx="831">
                  <c:v>2.6806094420506934</c:v>
                </c:pt>
                <c:pt idx="832">
                  <c:v>2.6847182008979469</c:v>
                </c:pt>
                <c:pt idx="833">
                  <c:v>2.6877998808246391</c:v>
                </c:pt>
                <c:pt idx="834">
                  <c:v>2.690881655721769</c:v>
                </c:pt>
                <c:pt idx="835">
                  <c:v>2.693963525595203</c:v>
                </c:pt>
                <c:pt idx="836">
                  <c:v>2.6970454904507717</c:v>
                </c:pt>
                <c:pt idx="837">
                  <c:v>2.7001275502943418</c:v>
                </c:pt>
                <c:pt idx="838">
                  <c:v>2.7042371111883425</c:v>
                </c:pt>
                <c:pt idx="839">
                  <c:v>2.7073193926933539</c:v>
                </c:pt>
                <c:pt idx="840">
                  <c:v>2.7104017692058862</c:v>
                </c:pt>
                <c:pt idx="841">
                  <c:v>2.7145117523555378</c:v>
                </c:pt>
                <c:pt idx="842">
                  <c:v>2.7165668072769553</c:v>
                </c:pt>
                <c:pt idx="843">
                  <c:v>2.7206770438216394</c:v>
                </c:pt>
                <c:pt idx="844">
                  <c:v>2.7227322254483903</c:v>
                </c:pt>
                <c:pt idx="845">
                  <c:v>2.7268427154193775</c:v>
                </c:pt>
                <c:pt idx="846">
                  <c:v>2.730953374358577</c:v>
                </c:pt>
                <c:pt idx="847">
                  <c:v>2.7330087671956074</c:v>
                </c:pt>
                <c:pt idx="848">
                  <c:v>2.7371196796132016</c:v>
                </c:pt>
                <c:pt idx="849">
                  <c:v>2.7391751991972391</c:v>
                </c:pt>
                <c:pt idx="850">
                  <c:v>2.743286365124467</c:v>
                </c:pt>
                <c:pt idx="851">
                  <c:v>2.7463698504910017</c:v>
                </c:pt>
                <c:pt idx="852">
                  <c:v>2.7494534309392988</c:v>
                </c:pt>
                <c:pt idx="853">
                  <c:v>2.7525371064752004</c:v>
                </c:pt>
                <c:pt idx="854">
                  <c:v>2.7556208771045831</c:v>
                </c:pt>
                <c:pt idx="855">
                  <c:v>2.7587047428333107</c:v>
                </c:pt>
                <c:pt idx="856">
                  <c:v>2.7617887036672615</c:v>
                </c:pt>
                <c:pt idx="857">
                  <c:v>2.764872759612278</c:v>
                </c:pt>
                <c:pt idx="858">
                  <c:v>2.768984982166335</c:v>
                </c:pt>
                <c:pt idx="859">
                  <c:v>2.7720692600600265</c:v>
                </c:pt>
                <c:pt idx="860">
                  <c:v>2.7751536330843418</c:v>
                </c:pt>
                <c:pt idx="861">
                  <c:v>2.7782381012451611</c:v>
                </c:pt>
                <c:pt idx="862">
                  <c:v>2.7813226645483535</c:v>
                </c:pt>
                <c:pt idx="863">
                  <c:v>2.7854355636286763</c:v>
                </c:pt>
                <c:pt idx="864">
                  <c:v>2.7885203489535662</c:v>
                </c:pt>
                <c:pt idx="865">
                  <c:v>2.7916052294404081</c:v>
                </c:pt>
                <c:pt idx="866">
                  <c:v>2.7946902050950508</c:v>
                </c:pt>
                <c:pt idx="867">
                  <c:v>2.7988036540168713</c:v>
                </c:pt>
                <c:pt idx="868">
                  <c:v>2.8018888517525897</c:v>
                </c:pt>
                <c:pt idx="869">
                  <c:v>2.804974144675684</c:v>
                </c:pt>
                <c:pt idx="870">
                  <c:v>2.8080595327920395</c:v>
                </c:pt>
                <c:pt idx="871">
                  <c:v>2.8111450161075311</c:v>
                </c:pt>
                <c:pt idx="872">
                  <c:v>2.8142305946280439</c:v>
                </c:pt>
                <c:pt idx="873">
                  <c:v>2.8183448474288801</c:v>
                </c:pt>
                <c:pt idx="874">
                  <c:v>2.8214306481172557</c:v>
                </c:pt>
                <c:pt idx="875">
                  <c:v>2.8245165440302404</c:v>
                </c:pt>
                <c:pt idx="876">
                  <c:v>2.8276025351736882</c:v>
                </c:pt>
                <c:pt idx="877">
                  <c:v>2.8306886215534881</c:v>
                </c:pt>
                <c:pt idx="878">
                  <c:v>2.8348035515488266</c:v>
                </c:pt>
                <c:pt idx="879">
                  <c:v>2.8378898601696432</c:v>
                </c:pt>
                <c:pt idx="880">
                  <c:v>2.8409762640464091</c:v>
                </c:pt>
                <c:pt idx="881">
                  <c:v>2.8440627631850037</c:v>
                </c:pt>
                <c:pt idx="882">
                  <c:v>2.8471493575913196</c:v>
                </c:pt>
                <c:pt idx="883">
                  <c:v>2.851264965004102</c:v>
                </c:pt>
                <c:pt idx="884">
                  <c:v>2.8543517817246133</c:v>
                </c:pt>
                <c:pt idx="885">
                  <c:v>2.857438693732429</c:v>
                </c:pt>
                <c:pt idx="886">
                  <c:v>2.8605257010334437</c:v>
                </c:pt>
                <c:pt idx="887">
                  <c:v>2.8646418590121723</c:v>
                </c:pt>
                <c:pt idx="888">
                  <c:v>2.8677290886868665</c:v>
                </c:pt>
                <c:pt idx="889">
                  <c:v>2.8708164136743739</c:v>
                </c:pt>
                <c:pt idx="890">
                  <c:v>2.87390383398058</c:v>
                </c:pt>
                <c:pt idx="891">
                  <c:v>2.8769913496113819</c:v>
                </c:pt>
                <c:pt idx="892">
                  <c:v>2.8800789605726433</c:v>
                </c:pt>
                <c:pt idx="893">
                  <c:v>2.8841959234896741</c:v>
                </c:pt>
                <c:pt idx="894">
                  <c:v>2.8872837569116081</c:v>
                </c:pt>
                <c:pt idx="895">
                  <c:v>2.8903716856836268</c:v>
                </c:pt>
                <c:pt idx="896">
                  <c:v>2.8934597098116317</c:v>
                </c:pt>
                <c:pt idx="897">
                  <c:v>2.896547829301511</c:v>
                </c:pt>
                <c:pt idx="898">
                  <c:v>2.9006654703055661</c:v>
                </c:pt>
                <c:pt idx="899">
                  <c:v>2.9037538123293936</c:v>
                </c:pt>
                <c:pt idx="900">
                  <c:v>2.9068422497347313</c:v>
                </c:pt>
                <c:pt idx="901">
                  <c:v>2.9099307825274825</c:v>
                </c:pt>
                <c:pt idx="902">
                  <c:v>2.9140489746417195</c:v>
                </c:pt>
                <c:pt idx="903">
                  <c:v>2.9171377300279913</c:v>
                </c:pt>
                <c:pt idx="904">
                  <c:v>2.9202265808212964</c:v>
                </c:pt>
                <c:pt idx="905">
                  <c:v>2.9222858676903285</c:v>
                </c:pt>
                <c:pt idx="906">
                  <c:v>2.9264045686526203</c:v>
                </c:pt>
                <c:pt idx="907">
                  <c:v>2.9284639827493844</c:v>
                </c:pt>
                <c:pt idx="908">
                  <c:v>2.9325829381828732</c:v>
                </c:pt>
                <c:pt idx="909">
                  <c:v>2.9367020632812775</c:v>
                </c:pt>
                <c:pt idx="910">
                  <c:v>2.9387616894592008</c:v>
                </c:pt>
                <c:pt idx="911">
                  <c:v>2.9428810690812166</c:v>
                </c:pt>
                <c:pt idx="912">
                  <c:v>2.9459707151625012</c:v>
                </c:pt>
                <c:pt idx="913">
                  <c:v>2.9490604567058645</c:v>
                </c:pt>
                <c:pt idx="914">
                  <c:v>2.9521502937172053</c:v>
                </c:pt>
                <c:pt idx="915">
                  <c:v>2.9552402262024353</c:v>
                </c:pt>
                <c:pt idx="916">
                  <c:v>2.9583302541674317</c:v>
                </c:pt>
                <c:pt idx="917">
                  <c:v>2.9624504399883991</c:v>
                </c:pt>
                <c:pt idx="918">
                  <c:v>2.9655406907624924</c:v>
                </c:pt>
                <c:pt idx="919">
                  <c:v>2.9686310370360358</c:v>
                </c:pt>
                <c:pt idx="920">
                  <c:v>2.972751647299003</c:v>
                </c:pt>
                <c:pt idx="921">
                  <c:v>2.9758422164275511</c:v>
                </c:pt>
                <c:pt idx="922">
                  <c:v>2.9789328810752269</c:v>
                </c:pt>
                <c:pt idx="923">
                  <c:v>2.9820236412479351</c:v>
                </c:pt>
                <c:pt idx="924">
                  <c:v>2.9851144969515913</c:v>
                </c:pt>
                <c:pt idx="925">
                  <c:v>2.9882054481920788</c:v>
                </c:pt>
                <c:pt idx="926">
                  <c:v>2.9923268651357997</c:v>
                </c:pt>
                <c:pt idx="927">
                  <c:v>2.9954180393185683</c:v>
                </c:pt>
                <c:pt idx="928">
                  <c:v>2.998509309057857</c:v>
                </c:pt>
                <c:pt idx="929">
                  <c:v>3.0016006743595858</c:v>
                </c:pt>
                <c:pt idx="930">
                  <c:v>3.0057226434247961</c:v>
                </c:pt>
                <c:pt idx="931">
                  <c:v>3.0088142317285302</c:v>
                </c:pt>
                <c:pt idx="932">
                  <c:v>3.0119059156144026</c:v>
                </c:pt>
                <c:pt idx="933">
                  <c:v>3.0149976950883222</c:v>
                </c:pt>
                <c:pt idx="934">
                  <c:v>3.0180895701562118</c:v>
                </c:pt>
                <c:pt idx="935">
                  <c:v>3.0211815408239606</c:v>
                </c:pt>
                <c:pt idx="936">
                  <c:v>3.0253043171020941</c:v>
                </c:pt>
                <c:pt idx="937">
                  <c:v>3.0283965108591984</c:v>
                </c:pt>
                <c:pt idx="938">
                  <c:v>3.0314888002358824</c:v>
                </c:pt>
                <c:pt idx="939">
                  <c:v>3.0356120014899233</c:v>
                </c:pt>
                <c:pt idx="940">
                  <c:v>3.0387045140019575</c:v>
                </c:pt>
                <c:pt idx="941">
                  <c:v>3.0417971221532856</c:v>
                </c:pt>
                <c:pt idx="942">
                  <c:v>3.0448898259498236</c:v>
                </c:pt>
                <c:pt idx="943">
                  <c:v>3.0459207484708575</c:v>
                </c:pt>
                <c:pt idx="944">
                  <c:v>3.0479826253974989</c:v>
                </c:pt>
                <c:pt idx="945">
                  <c:v>3.0521065067952469</c:v>
                </c:pt>
                <c:pt idx="946">
                  <c:v>3.0562305582639979</c:v>
                </c:pt>
                <c:pt idx="947">
                  <c:v>3.0613858617836334</c:v>
                </c:pt>
                <c:pt idx="948">
                  <c:v>3.0655102959634082</c:v>
                </c:pt>
                <c:pt idx="949">
                  <c:v>3.0696349002597616</c:v>
                </c:pt>
                <c:pt idx="950">
                  <c:v>3.0737596746867486</c:v>
                </c:pt>
                <c:pt idx="951">
                  <c:v>3.0778846192583837</c:v>
                </c:pt>
                <c:pt idx="952">
                  <c:v>3.082009733988726</c:v>
                </c:pt>
                <c:pt idx="953">
                  <c:v>3.0861350188918042</c:v>
                </c:pt>
                <c:pt idx="954">
                  <c:v>3.0902604739816462</c:v>
                </c:pt>
                <c:pt idx="955">
                  <c:v>3.0943860992723184</c:v>
                </c:pt>
                <c:pt idx="956">
                  <c:v>3.0985118947778538</c:v>
                </c:pt>
                <c:pt idx="957">
                  <c:v>3.102637860512286</c:v>
                </c:pt>
                <c:pt idx="958">
                  <c:v>3.1067639964896867</c:v>
                </c:pt>
                <c:pt idx="959">
                  <c:v>3.1108903027240937</c:v>
                </c:pt>
                <c:pt idx="960">
                  <c:v>3.1150167792295465</c:v>
                </c:pt>
                <c:pt idx="961">
                  <c:v>3.1191434260201207</c:v>
                </c:pt>
                <c:pt idx="962">
                  <c:v>3.12327024310986</c:v>
                </c:pt>
                <c:pt idx="963">
                  <c:v>3.1273972305128095</c:v>
                </c:pt>
                <c:pt idx="964">
                  <c:v>3.1304925828415326</c:v>
                </c:pt>
                <c:pt idx="965">
                  <c:v>3.1346198683264594</c:v>
                </c:pt>
                <c:pt idx="966">
                  <c:v>3.1387473241632726</c:v>
                </c:pt>
                <c:pt idx="967">
                  <c:v>3.1428749503660223</c:v>
                </c:pt>
                <c:pt idx="968">
                  <c:v>3.1470027469487967</c:v>
                </c:pt>
                <c:pt idx="969">
                  <c:v>3.1500987062062178</c:v>
                </c:pt>
                <c:pt idx="970">
                  <c:v>3.1542268009878645</c:v>
                </c:pt>
                <c:pt idx="971">
                  <c:v>3.1583550661881996</c:v>
                </c:pt>
                <c:pt idx="972">
                  <c:v>3.1635156373613618</c:v>
                </c:pt>
                <c:pt idx="973">
                  <c:v>3.1676442860552352</c:v>
                </c:pt>
                <c:pt idx="974">
                  <c:v>3.1717731052135463</c:v>
                </c:pt>
                <c:pt idx="975">
                  <c:v>3.1759020948503616</c:v>
                </c:pt>
                <c:pt idx="976">
                  <c:v>3.1800312549797822</c:v>
                </c:pt>
                <c:pt idx="977">
                  <c:v>3.184160585615877</c:v>
                </c:pt>
                <c:pt idx="978">
                  <c:v>3.1882900867727173</c:v>
                </c:pt>
                <c:pt idx="979">
                  <c:v>3.1924197584644083</c:v>
                </c:pt>
                <c:pt idx="980">
                  <c:v>3.1965496007050258</c:v>
                </c:pt>
                <c:pt idx="981">
                  <c:v>3.2006796135086453</c:v>
                </c:pt>
                <c:pt idx="982">
                  <c:v>3.2048097968893789</c:v>
                </c:pt>
                <c:pt idx="983">
                  <c:v>3.2089401508612938</c:v>
                </c:pt>
                <c:pt idx="984">
                  <c:v>3.213070675438507</c:v>
                </c:pt>
                <c:pt idx="985">
                  <c:v>3.2172013706350997</c:v>
                </c:pt>
                <c:pt idx="986">
                  <c:v>3.2213322364651575</c:v>
                </c:pt>
                <c:pt idx="987">
                  <c:v>3.2244304978244154</c:v>
                </c:pt>
                <c:pt idx="988">
                  <c:v>3.2285616622969813</c:v>
                </c:pt>
                <c:pt idx="989">
                  <c:v>3.2326929974418079</c:v>
                </c:pt>
                <c:pt idx="990">
                  <c:v>3.2378574064021719</c:v>
                </c:pt>
                <c:pt idx="991">
                  <c:v>3.2419891256111262</c:v>
                </c:pt>
                <c:pt idx="992">
                  <c:v>3.2461210155381592</c:v>
                </c:pt>
                <c:pt idx="993">
                  <c:v>3.2502530761974011</c:v>
                </c:pt>
                <c:pt idx="994">
                  <c:v>3.2543853076029521</c:v>
                </c:pt>
                <c:pt idx="995">
                  <c:v>3.258517709768912</c:v>
                </c:pt>
                <c:pt idx="996">
                  <c:v>3.2626502827094166</c:v>
                </c:pt>
                <c:pt idx="997">
                  <c:v>3.2667830264385702</c:v>
                </c:pt>
                <c:pt idx="998">
                  <c:v>3.2709159409704784</c:v>
                </c:pt>
                <c:pt idx="999">
                  <c:v>3.2750490263192837</c:v>
                </c:pt>
                <c:pt idx="1000">
                  <c:v>3.2791822824990824</c:v>
                </c:pt>
                <c:pt idx="1001">
                  <c:v>3.2833157095240213</c:v>
                </c:pt>
                <c:pt idx="1002">
                  <c:v>3.2874493074082118</c:v>
                </c:pt>
                <c:pt idx="1003">
                  <c:v>3.291583076165769</c:v>
                </c:pt>
                <c:pt idx="1004">
                  <c:v>3.2957170158108431</c:v>
                </c:pt>
                <c:pt idx="1005">
                  <c:v>3.2998511263575518</c:v>
                </c:pt>
                <c:pt idx="1006">
                  <c:v>3.3039854078200155</c:v>
                </c:pt>
                <c:pt idx="1007">
                  <c:v>3.3081198602123894</c:v>
                </c:pt>
                <c:pt idx="1008">
                  <c:v>3.3122544835487959</c:v>
                </c:pt>
                <c:pt idx="1009">
                  <c:v>3.3163892778433617</c:v>
                </c:pt>
                <c:pt idx="1010">
                  <c:v>3.3205242431102469</c:v>
                </c:pt>
                <c:pt idx="1011">
                  <c:v>3.3246593793635681</c:v>
                </c:pt>
                <c:pt idx="1012">
                  <c:v>3.3287946866174907</c:v>
                </c:pt>
                <c:pt idx="1013">
                  <c:v>3.3329301648861462</c:v>
                </c:pt>
                <c:pt idx="1014">
                  <c:v>3.337065814183668</c:v>
                </c:pt>
                <c:pt idx="1015">
                  <c:v>3.3412016345242259</c:v>
                </c:pt>
                <c:pt idx="1016">
                  <c:v>3.3432696088400604</c:v>
                </c:pt>
                <c:pt idx="1017">
                  <c:v>3.349473788391002</c:v>
                </c:pt>
                <c:pt idx="1018">
                  <c:v>3.3536101219455334</c:v>
                </c:pt>
                <c:pt idx="1019">
                  <c:v>3.3567124843947846</c:v>
                </c:pt>
                <c:pt idx="1020">
                  <c:v>3.360849117382958</c:v>
                </c:pt>
                <c:pt idx="1021">
                  <c:v>3.3649859214955238</c:v>
                </c:pt>
                <c:pt idx="1022">
                  <c:v>3.369122896746664</c:v>
                </c:pt>
                <c:pt idx="1023">
                  <c:v>3.3732600431505264</c:v>
                </c:pt>
                <c:pt idx="1024">
                  <c:v>3.3773973607212628</c:v>
                </c:pt>
                <c:pt idx="1025">
                  <c:v>3.3815348494730593</c:v>
                </c:pt>
                <c:pt idx="1026">
                  <c:v>3.3856725094200715</c:v>
                </c:pt>
                <c:pt idx="1027">
                  <c:v>3.3898103405764539</c:v>
                </c:pt>
                <c:pt idx="1028">
                  <c:v>3.3939483429563997</c:v>
                </c:pt>
                <c:pt idx="1029">
                  <c:v>3.3980865165740686</c:v>
                </c:pt>
                <c:pt idx="1030">
                  <c:v>3.4022248614436217</c:v>
                </c:pt>
                <c:pt idx="1031">
                  <c:v>3.4063633775792557</c:v>
                </c:pt>
                <c:pt idx="1032">
                  <c:v>3.410502064995137</c:v>
                </c:pt>
                <c:pt idx="1033">
                  <c:v>3.4146409237054316</c:v>
                </c:pt>
                <c:pt idx="1034">
                  <c:v>3.4187799537243415</c:v>
                </c:pt>
                <c:pt idx="1035">
                  <c:v>3.4229191550660265</c:v>
                </c:pt>
                <c:pt idx="1036">
                  <c:v>3.4270585277446926</c:v>
                </c:pt>
                <c:pt idx="1037">
                  <c:v>3.4311980717745127</c:v>
                </c:pt>
                <c:pt idx="1038">
                  <c:v>3.4353377871696638</c:v>
                </c:pt>
                <c:pt idx="1039">
                  <c:v>3.4394776739443556</c:v>
                </c:pt>
                <c:pt idx="1040">
                  <c:v>3.4436177321127683</c:v>
                </c:pt>
                <c:pt idx="1041">
                  <c:v>3.4477579616890823</c:v>
                </c:pt>
                <c:pt idx="1042">
                  <c:v>3.4518983626875146</c:v>
                </c:pt>
                <c:pt idx="1043">
                  <c:v>3.4560389351222494</c:v>
                </c:pt>
                <c:pt idx="1044">
                  <c:v>3.4601796790074726</c:v>
                </c:pt>
                <c:pt idx="1045">
                  <c:v>3.4643205943574062</c:v>
                </c:pt>
                <c:pt idx="1046">
                  <c:v>3.4684616811862288</c:v>
                </c:pt>
                <c:pt idx="1047">
                  <c:v>3.4726029395081661</c:v>
                </c:pt>
                <c:pt idx="1048">
                  <c:v>3.4767443693374105</c:v>
                </c:pt>
                <c:pt idx="1049">
                  <c:v>3.4808859706881563</c:v>
                </c:pt>
                <c:pt idx="1050">
                  <c:v>3.4850277435746371</c:v>
                </c:pt>
                <c:pt idx="1051">
                  <c:v>3.4891696880110485</c:v>
                </c:pt>
                <c:pt idx="1052">
                  <c:v>3.4933118040115918</c:v>
                </c:pt>
                <c:pt idx="1053">
                  <c:v>3.4974540915905039</c:v>
                </c:pt>
                <c:pt idx="1054">
                  <c:v>3.5015965507619864</c:v>
                </c:pt>
                <c:pt idx="1055">
                  <c:v>3.5057391815402474</c:v>
                </c:pt>
                <c:pt idx="1056">
                  <c:v>3.5098819839395263</c:v>
                </c:pt>
                <c:pt idx="1057">
                  <c:v>3.5140249579740219</c:v>
                </c:pt>
                <c:pt idx="1058">
                  <c:v>3.5181681036579788</c:v>
                </c:pt>
                <c:pt idx="1059">
                  <c:v>3.5223114210056097</c:v>
                </c:pt>
                <c:pt idx="1060">
                  <c:v>3.5264549100311284</c:v>
                </c:pt>
                <c:pt idx="1061">
                  <c:v>3.5305985707487859</c:v>
                </c:pt>
                <c:pt idx="1062">
                  <c:v>3.5347424031727996</c:v>
                </c:pt>
                <c:pt idx="1063">
                  <c:v>3.5388864073173898</c:v>
                </c:pt>
                <c:pt idx="1064">
                  <c:v>3.5419945231260326</c:v>
                </c:pt>
                <c:pt idx="1065">
                  <c:v>3.5461388278159105</c:v>
                </c:pt>
                <c:pt idx="1066">
                  <c:v>3.5502833042655202</c:v>
                </c:pt>
                <c:pt idx="1067">
                  <c:v>3.5544279524890885</c:v>
                </c:pt>
                <c:pt idx="1068">
                  <c:v>3.5585727725008773</c:v>
                </c:pt>
                <c:pt idx="1069">
                  <c:v>3.5627177643151162</c:v>
                </c:pt>
                <c:pt idx="1070">
                  <c:v>3.5668629279460364</c:v>
                </c:pt>
                <c:pt idx="1071">
                  <c:v>3.5710082634079066</c:v>
                </c:pt>
                <c:pt idx="1072">
                  <c:v>3.575153770714961</c:v>
                </c:pt>
                <c:pt idx="1073">
                  <c:v>3.5792994498814368</c:v>
                </c:pt>
                <c:pt idx="1074">
                  <c:v>3.583445300921607</c:v>
                </c:pt>
                <c:pt idx="1075">
                  <c:v>3.5875913238497112</c:v>
                </c:pt>
                <c:pt idx="1076">
                  <c:v>3.5917375186799929</c:v>
                </c:pt>
                <c:pt idx="1077">
                  <c:v>3.5958838854267303</c:v>
                </c:pt>
                <c:pt idx="1078">
                  <c:v>3.6000304241041676</c:v>
                </c:pt>
                <c:pt idx="1079">
                  <c:v>3.6041771347265534</c:v>
                </c:pt>
                <c:pt idx="1080">
                  <c:v>3.6083240173081719</c:v>
                </c:pt>
                <c:pt idx="1081">
                  <c:v>3.6124710718632618</c:v>
                </c:pt>
                <c:pt idx="1082">
                  <c:v>3.6176551319165737</c:v>
                </c:pt>
                <c:pt idx="1083">
                  <c:v>3.6218025734641683</c:v>
                </c:pt>
                <c:pt idx="1084">
                  <c:v>3.6259501870316111</c:v>
                </c:pt>
                <c:pt idx="1085">
                  <c:v>3.6290610101037966</c:v>
                </c:pt>
                <c:pt idx="1086">
                  <c:v>3.6332089247403125</c:v>
                </c:pt>
                <c:pt idx="1087">
                  <c:v>3.6373570114359119</c:v>
                </c:pt>
                <c:pt idx="1088">
                  <c:v>3.6415052702048931</c:v>
                </c:pt>
                <c:pt idx="1089">
                  <c:v>3.6456537010615206</c:v>
                </c:pt>
                <c:pt idx="1090">
                  <c:v>3.6508394816523051</c:v>
                </c:pt>
                <c:pt idx="1091">
                  <c:v>3.6549882997583354</c:v>
                </c:pt>
                <c:pt idx="1092">
                  <c:v>3.6591372899984349</c:v>
                </c:pt>
                <c:pt idx="1093">
                  <c:v>3.6632864523868776</c:v>
                </c:pt>
                <c:pt idx="1094">
                  <c:v>3.6674357869379373</c:v>
                </c:pt>
                <c:pt idx="1095">
                  <c:v>3.6715852936659243</c:v>
                </c:pt>
                <c:pt idx="1096">
                  <c:v>3.6757349725851061</c:v>
                </c:pt>
                <c:pt idx="1097">
                  <c:v>3.6798848237097967</c:v>
                </c:pt>
                <c:pt idx="1098">
                  <c:v>3.6840348470542774</c:v>
                </c:pt>
                <c:pt idx="1099">
                  <c:v>3.6881850426328326</c:v>
                </c:pt>
                <c:pt idx="1100">
                  <c:v>3.6923354104597808</c:v>
                </c:pt>
                <c:pt idx="1101">
                  <c:v>3.6964859505494099</c:v>
                </c:pt>
                <c:pt idx="1102">
                  <c:v>3.7006366629160086</c:v>
                </c:pt>
                <c:pt idx="1103">
                  <c:v>3.7047875475739014</c:v>
                </c:pt>
                <c:pt idx="1104">
                  <c:v>3.7089386045373804</c:v>
                </c:pt>
                <c:pt idx="1105">
                  <c:v>3.713089833820741</c:v>
                </c:pt>
                <c:pt idx="1106">
                  <c:v>3.717241235438312</c:v>
                </c:pt>
                <c:pt idx="1107">
                  <c:v>3.7213928094043807</c:v>
                </c:pt>
                <c:pt idx="1108">
                  <c:v>3.7255445557332805</c:v>
                </c:pt>
                <c:pt idx="1109">
                  <c:v>3.7296964744393124</c:v>
                </c:pt>
                <c:pt idx="1110">
                  <c:v>3.7338485655367806</c:v>
                </c:pt>
                <c:pt idx="1111">
                  <c:v>3.7380008290400233</c:v>
                </c:pt>
                <c:pt idx="1112">
                  <c:v>3.7421532649633473</c:v>
                </c:pt>
                <c:pt idx="1113">
                  <c:v>3.7463058733210612</c:v>
                </c:pt>
                <c:pt idx="1114">
                  <c:v>3.7494204427580407</c:v>
                </c:pt>
                <c:pt idx="1115">
                  <c:v>3.7535733529104305</c:v>
                </c:pt>
                <c:pt idx="1116">
                  <c:v>3.7577264355366102</c:v>
                </c:pt>
                <c:pt idx="1117">
                  <c:v>3.7618796906508947</c:v>
                </c:pt>
                <c:pt idx="1118">
                  <c:v>3.7660331182676368</c:v>
                </c:pt>
                <c:pt idx="1119">
                  <c:v>3.7701867184011526</c:v>
                </c:pt>
                <c:pt idx="1120">
                  <c:v>3.774340491065765</c:v>
                </c:pt>
                <c:pt idx="1121">
                  <c:v>3.778494436275829</c:v>
                </c:pt>
                <c:pt idx="1122">
                  <c:v>3.7826485540456694</c:v>
                </c:pt>
                <c:pt idx="1123">
                  <c:v>3.7868028443896118</c:v>
                </c:pt>
                <c:pt idx="1124">
                  <c:v>3.7909573073220173</c:v>
                </c:pt>
                <c:pt idx="1125">
                  <c:v>3.7951119428572175</c:v>
                </c:pt>
                <c:pt idx="1126">
                  <c:v>3.799266751009541</c:v>
                </c:pt>
                <c:pt idx="1127">
                  <c:v>3.8034217317933572</c:v>
                </c:pt>
                <c:pt idx="1128">
                  <c:v>3.807576885222999</c:v>
                </c:pt>
                <c:pt idx="1129">
                  <c:v>3.8117322113128043</c:v>
                </c:pt>
                <c:pt idx="1130">
                  <c:v>3.815887710077146</c:v>
                </c:pt>
                <c:pt idx="1131">
                  <c:v>3.8200433815303518</c:v>
                </c:pt>
                <c:pt idx="1132">
                  <c:v>3.8241992256867983</c:v>
                </c:pt>
                <c:pt idx="1133">
                  <c:v>3.8283552425608289</c:v>
                </c:pt>
                <c:pt idx="1134">
                  <c:v>3.8325114321667892</c:v>
                </c:pt>
                <c:pt idx="1135">
                  <c:v>3.8366677945190624</c:v>
                </c:pt>
                <c:pt idx="1136">
                  <c:v>3.840824329631995</c:v>
                </c:pt>
                <c:pt idx="1137">
                  <c:v>3.8449810375199394</c:v>
                </c:pt>
                <c:pt idx="1138">
                  <c:v>3.8491379181972816</c:v>
                </c:pt>
                <c:pt idx="1139">
                  <c:v>3.8532949716783782</c:v>
                </c:pt>
                <c:pt idx="1140">
                  <c:v>3.8574521979775831</c:v>
                </c:pt>
                <c:pt idx="1141">
                  <c:v>3.8616095971092896</c:v>
                </c:pt>
                <c:pt idx="1142">
                  <c:v>3.8657671690878455</c:v>
                </c:pt>
                <c:pt idx="1143">
                  <c:v>3.8699249139276484</c:v>
                </c:pt>
                <c:pt idx="1144">
                  <c:v>3.8740828316430593</c:v>
                </c:pt>
                <c:pt idx="1145">
                  <c:v>3.878240922248446</c:v>
                </c:pt>
                <c:pt idx="1146">
                  <c:v>3.8823991857582079</c:v>
                </c:pt>
                <c:pt idx="1147">
                  <c:v>3.886557622186714</c:v>
                </c:pt>
                <c:pt idx="1148">
                  <c:v>3.8907162315483355</c:v>
                </c:pt>
                <c:pt idx="1149">
                  <c:v>3.8948750138574795</c:v>
                </c:pt>
                <c:pt idx="1150">
                  <c:v>3.899033969128519</c:v>
                </c:pt>
                <c:pt idx="1151">
                  <c:v>3.9031930973758309</c:v>
                </c:pt>
                <c:pt idx="1152">
                  <c:v>3.9073523986138268</c:v>
                </c:pt>
                <c:pt idx="1153">
                  <c:v>3.9115118728568743</c:v>
                </c:pt>
                <c:pt idx="1154">
                  <c:v>3.9156715201193912</c:v>
                </c:pt>
                <c:pt idx="1155">
                  <c:v>3.9198313404157581</c:v>
                </c:pt>
                <c:pt idx="1156">
                  <c:v>3.9239913337603611</c:v>
                </c:pt>
                <c:pt idx="1157">
                  <c:v>3.9281515001676217</c:v>
                </c:pt>
                <c:pt idx="1158">
                  <c:v>3.9323118396519279</c:v>
                </c:pt>
                <c:pt idx="1159">
                  <c:v>3.9364723522276699</c:v>
                </c:pt>
                <c:pt idx="1160">
                  <c:v>3.9406330379092749</c:v>
                </c:pt>
                <c:pt idx="1161">
                  <c:v>3.9447938967111358</c:v>
                </c:pt>
                <c:pt idx="1162">
                  <c:v>3.9489549286476486</c:v>
                </c:pt>
                <c:pt idx="1163">
                  <c:v>3.9531161337332454</c:v>
                </c:pt>
                <c:pt idx="1164">
                  <c:v>3.9572775119823147</c:v>
                </c:pt>
                <c:pt idx="1165">
                  <c:v>3.9614390634092915</c:v>
                </c:pt>
                <c:pt idx="1166">
                  <c:v>3.9656007880285782</c:v>
                </c:pt>
                <c:pt idx="1167">
                  <c:v>3.9697626858545796</c:v>
                </c:pt>
                <c:pt idx="1168">
                  <c:v>3.9739247569017375</c:v>
                </c:pt>
                <c:pt idx="1169">
                  <c:v>3.9780870011844596</c:v>
                </c:pt>
                <c:pt idx="1170">
                  <c:v>3.9812087980910098</c:v>
                </c:pt>
                <c:pt idx="1171">
                  <c:v>3.9853713455706723</c:v>
                </c:pt>
                <c:pt idx="1172">
                  <c:v>3.9905747735902239</c:v>
                </c:pt>
                <c:pt idx="1173">
                  <c:v>3.9947377109594249</c:v>
                </c:pt>
                <c:pt idx="1174">
                  <c:v>3.9978600277187226</c:v>
                </c:pt>
                <c:pt idx="1175">
                  <c:v>4.0020232683858517</c:v>
                </c:pt>
                <c:pt idx="1176">
                  <c:v>4.0061866823859376</c:v>
                </c:pt>
                <c:pt idx="1177">
                  <c:v>4.0103502697333893</c:v>
                </c:pt>
                <c:pt idx="1178">
                  <c:v>4.0155549977094553</c:v>
                </c:pt>
                <c:pt idx="1179">
                  <c:v>4.0197189751413038</c:v>
                </c:pt>
                <c:pt idx="1180">
                  <c:v>4.023883125967453</c:v>
                </c:pt>
                <c:pt idx="1181">
                  <c:v>4.0280474502023322</c:v>
                </c:pt>
                <c:pt idx="1182">
                  <c:v>4.0322119478604082</c:v>
                </c:pt>
                <c:pt idx="1183">
                  <c:v>4.0363766189561145</c:v>
                </c:pt>
                <c:pt idx="1184">
                  <c:v>4.0405414635038861</c:v>
                </c:pt>
                <c:pt idx="1185">
                  <c:v>4.0447064815181957</c:v>
                </c:pt>
                <c:pt idx="1186">
                  <c:v>4.0488716730134806</c:v>
                </c:pt>
                <c:pt idx="1187">
                  <c:v>4.0530370380041827</c:v>
                </c:pt>
                <c:pt idx="1188">
                  <c:v>4.0572025765047792</c:v>
                </c:pt>
                <c:pt idx="1189">
                  <c:v>4.0613682885297129</c:v>
                </c:pt>
                <c:pt idx="1190">
                  <c:v>4.0655341740934317</c:v>
                </c:pt>
                <c:pt idx="1191">
                  <c:v>4.0697002332104173</c:v>
                </c:pt>
                <c:pt idx="1192">
                  <c:v>4.073866465895108</c:v>
                </c:pt>
                <c:pt idx="1193">
                  <c:v>4.0780328721619901</c:v>
                </c:pt>
                <c:pt idx="1194">
                  <c:v>4.0821994520255167</c:v>
                </c:pt>
                <c:pt idx="1195">
                  <c:v>4.0863662055001431</c:v>
                </c:pt>
                <c:pt idx="1196">
                  <c:v>4.0905331326003598</c:v>
                </c:pt>
                <c:pt idx="1197">
                  <c:v>4.0947002333406282</c:v>
                </c:pt>
                <c:pt idx="1198">
                  <c:v>4.098867507735406</c:v>
                </c:pt>
                <c:pt idx="1199">
                  <c:v>4.1030349557991919</c:v>
                </c:pt>
                <c:pt idx="1200">
                  <c:v>4.1072025775464498</c:v>
                </c:pt>
                <c:pt idx="1201">
                  <c:v>4.1113703729916447</c:v>
                </c:pt>
                <c:pt idx="1202">
                  <c:v>4.1155383421492813</c:v>
                </c:pt>
                <c:pt idx="1203">
                  <c:v>4.1197064850338156</c:v>
                </c:pt>
                <c:pt idx="1204">
                  <c:v>4.1238748016597535</c:v>
                </c:pt>
                <c:pt idx="1205">
                  <c:v>4.1280432920415695</c:v>
                </c:pt>
                <c:pt idx="1206">
                  <c:v>4.1322119561937383</c:v>
                </c:pt>
                <c:pt idx="1207">
                  <c:v>4.1363807941307718</c:v>
                </c:pt>
                <c:pt idx="1208">
                  <c:v>4.1405498058671473</c:v>
                </c:pt>
                <c:pt idx="1209">
                  <c:v>4.1447189914173475</c:v>
                </c:pt>
                <c:pt idx="1210">
                  <c:v>4.1488883507958869</c:v>
                </c:pt>
                <c:pt idx="1211">
                  <c:v>4.153057884017251</c:v>
                </c:pt>
                <c:pt idx="1212">
                  <c:v>4.1572275910959258</c:v>
                </c:pt>
                <c:pt idx="1213">
                  <c:v>4.1613974720464331</c:v>
                </c:pt>
                <c:pt idx="1214">
                  <c:v>4.165567526883251</c:v>
                </c:pt>
                <c:pt idx="1215">
                  <c:v>4.1697377556209059</c:v>
                </c:pt>
                <c:pt idx="1216">
                  <c:v>4.1739081582738899</c:v>
                </c:pt>
                <c:pt idx="1217">
                  <c:v>4.1780787348567001</c:v>
                </c:pt>
                <c:pt idx="1218">
                  <c:v>4.1822494853838661</c:v>
                </c:pt>
                <c:pt idx="1219">
                  <c:v>4.1864204098698874</c:v>
                </c:pt>
                <c:pt idx="1220">
                  <c:v>4.1895487174036257</c:v>
                </c:pt>
                <c:pt idx="1221">
                  <c:v>4.1937199463525632</c:v>
                </c:pt>
                <c:pt idx="1222">
                  <c:v>4.1978913493002565</c:v>
                </c:pt>
                <c:pt idx="1223">
                  <c:v>4.2020629262612461</c:v>
                </c:pt>
                <c:pt idx="1224">
                  <c:v>4.206234677250027</c:v>
                </c:pt>
                <c:pt idx="1225">
                  <c:v>4.2104066022811439</c:v>
                </c:pt>
                <c:pt idx="1226">
                  <c:v>4.2145787013691063</c:v>
                </c:pt>
                <c:pt idx="1227">
                  <c:v>4.2187509745284286</c:v>
                </c:pt>
                <c:pt idx="1228">
                  <c:v>4.2229234217736575</c:v>
                </c:pt>
                <c:pt idx="1229">
                  <c:v>4.2270960431193121</c:v>
                </c:pt>
                <c:pt idx="1230">
                  <c:v>4.2312688385799087</c:v>
                </c:pt>
                <c:pt idx="1231">
                  <c:v>4.2354418081700027</c:v>
                </c:pt>
                <c:pt idx="1232">
                  <c:v>4.2396149519041151</c:v>
                </c:pt>
                <c:pt idx="1233">
                  <c:v>4.243788269796771</c:v>
                </c:pt>
                <c:pt idx="1234">
                  <c:v>4.2479617618625287</c:v>
                </c:pt>
                <c:pt idx="1235">
                  <c:v>4.2521354281159169</c:v>
                </c:pt>
                <c:pt idx="1236">
                  <c:v>4.2563092685714645</c:v>
                </c:pt>
                <c:pt idx="1237">
                  <c:v>4.2604832832437358</c:v>
                </c:pt>
                <c:pt idx="1238">
                  <c:v>4.2646574721472534</c:v>
                </c:pt>
                <c:pt idx="1239">
                  <c:v>4.2688318352965862</c:v>
                </c:pt>
                <c:pt idx="1240">
                  <c:v>4.273006372706269</c:v>
                </c:pt>
                <c:pt idx="1241">
                  <c:v>4.2771810843908433</c:v>
                </c:pt>
                <c:pt idx="1242">
                  <c:v>4.2813559703648796</c:v>
                </c:pt>
                <c:pt idx="1243">
                  <c:v>4.2855310306429235</c:v>
                </c:pt>
                <c:pt idx="1244">
                  <c:v>4.2897062652395164</c:v>
                </c:pt>
                <c:pt idx="1245">
                  <c:v>4.2938816741692394</c:v>
                </c:pt>
                <c:pt idx="1246">
                  <c:v>4.2980572574466391</c:v>
                </c:pt>
                <c:pt idx="1247">
                  <c:v>4.3022330150862658</c:v>
                </c:pt>
                <c:pt idx="1248">
                  <c:v>4.3064089471027032</c:v>
                </c:pt>
                <c:pt idx="1249">
                  <c:v>4.3105850535104944</c:v>
                </c:pt>
                <c:pt idx="1250">
                  <c:v>4.3147613343242268</c:v>
                </c:pt>
                <c:pt idx="1251">
                  <c:v>4.3189377895584586</c:v>
                </c:pt>
                <c:pt idx="1252">
                  <c:v>4.3231144192277471</c:v>
                </c:pt>
                <c:pt idx="1253">
                  <c:v>4.3272912233466876</c:v>
                </c:pt>
                <c:pt idx="1254">
                  <c:v>4.3314682019298409</c:v>
                </c:pt>
                <c:pt idx="1255">
                  <c:v>4.3356453549917724</c:v>
                </c:pt>
                <c:pt idx="1256">
                  <c:v>4.3398226825470809</c:v>
                </c:pt>
                <c:pt idx="1257">
                  <c:v>4.3440001846103335</c:v>
                </c:pt>
                <c:pt idx="1258">
                  <c:v>4.3481778611961017</c:v>
                </c:pt>
                <c:pt idx="1259">
                  <c:v>4.3523557123189889</c:v>
                </c:pt>
                <c:pt idx="1260">
                  <c:v>4.3565337379935567</c:v>
                </c:pt>
                <c:pt idx="1261">
                  <c:v>4.3607119382344148</c:v>
                </c:pt>
                <c:pt idx="1262">
                  <c:v>4.3648903130561401</c:v>
                </c:pt>
                <c:pt idx="1263">
                  <c:v>4.3690688624733109</c:v>
                </c:pt>
                <c:pt idx="1264">
                  <c:v>4.3732475865005425</c:v>
                </c:pt>
                <c:pt idx="1265">
                  <c:v>4.3763817441175821</c:v>
                </c:pt>
                <c:pt idx="1266">
                  <c:v>4.380560773747515</c:v>
                </c:pt>
                <c:pt idx="1267">
                  <c:v>4.3847399780276328</c:v>
                </c:pt>
                <c:pt idx="1268">
                  <c:v>4.3889193569725222</c:v>
                </c:pt>
                <c:pt idx="1269">
                  <c:v>4.3930989105968079</c:v>
                </c:pt>
                <c:pt idx="1270">
                  <c:v>4.3972786389150684</c:v>
                </c:pt>
                <c:pt idx="1271">
                  <c:v>4.4014585419419303</c:v>
                </c:pt>
                <c:pt idx="1272">
                  <c:v>4.4056386196919899</c:v>
                </c:pt>
                <c:pt idx="1273">
                  <c:v>4.4098188721798417</c:v>
                </c:pt>
                <c:pt idx="1274">
                  <c:v>4.4139992994201185</c:v>
                </c:pt>
                <c:pt idx="1275">
                  <c:v>4.4181799014274201</c:v>
                </c:pt>
                <c:pt idx="1276">
                  <c:v>4.4223606782163492</c:v>
                </c:pt>
                <c:pt idx="1277">
                  <c:v>4.4265416298015436</c:v>
                </c:pt>
                <c:pt idx="1278">
                  <c:v>4.430722756197607</c:v>
                </c:pt>
                <c:pt idx="1279">
                  <c:v>4.4349040574191489</c:v>
                </c:pt>
                <c:pt idx="1280">
                  <c:v>4.4390855334808119</c:v>
                </c:pt>
                <c:pt idx="1281">
                  <c:v>4.4432671843972074</c:v>
                </c:pt>
                <c:pt idx="1282">
                  <c:v>4.4474490101829467</c:v>
                </c:pt>
                <c:pt idx="1283">
                  <c:v>4.4516310108526813</c:v>
                </c:pt>
                <c:pt idx="1284">
                  <c:v>4.4558131864210129</c:v>
                </c:pt>
                <c:pt idx="1285">
                  <c:v>4.4599955369025972</c:v>
                </c:pt>
                <c:pt idx="1286">
                  <c:v>4.4641780623120537</c:v>
                </c:pt>
                <c:pt idx="1287">
                  <c:v>4.4683607626640027</c:v>
                </c:pt>
                <c:pt idx="1288">
                  <c:v>4.4725436379731036</c:v>
                </c:pt>
                <c:pt idx="1289">
                  <c:v>4.476726688253982</c:v>
                </c:pt>
                <c:pt idx="1290">
                  <c:v>4.4809099135212653</c:v>
                </c:pt>
                <c:pt idx="1291">
                  <c:v>4.4850933137896165</c:v>
                </c:pt>
                <c:pt idx="1292">
                  <c:v>4.4892768890736683</c:v>
                </c:pt>
                <c:pt idx="1293">
                  <c:v>4.4934606393880525</c:v>
                </c:pt>
                <c:pt idx="1294">
                  <c:v>4.4976445647474392</c:v>
                </c:pt>
                <c:pt idx="1295">
                  <c:v>4.5018286651664514</c:v>
                </c:pt>
                <c:pt idx="1296">
                  <c:v>4.5070590368901735</c:v>
                </c:pt>
                <c:pt idx="1297">
                  <c:v>4.5112435312469401</c:v>
                </c:pt>
                <c:pt idx="1298">
                  <c:v>4.5154282007109758</c:v>
                </c:pt>
                <c:pt idx="1299">
                  <c:v>4.5196130452969125</c:v>
                </c:pt>
                <c:pt idx="1300">
                  <c:v>4.5237980650194336</c:v>
                </c:pt>
                <c:pt idx="1301">
                  <c:v>4.5269369447535119</c:v>
                </c:pt>
                <c:pt idx="1302">
                  <c:v>4.5311222710003074</c:v>
                </c:pt>
                <c:pt idx="1303">
                  <c:v>4.5353077724239927</c:v>
                </c:pt>
                <c:pt idx="1304">
                  <c:v>4.539493449039222</c:v>
                </c:pt>
                <c:pt idx="1305">
                  <c:v>4.5447257911937333</c:v>
                </c:pt>
                <c:pt idx="1306">
                  <c:v>4.5489118620435978</c:v>
                </c:pt>
                <c:pt idx="1307">
                  <c:v>4.5530981081326898</c:v>
                </c:pt>
                <c:pt idx="1308">
                  <c:v>4.5572845294756696</c:v>
                </c:pt>
                <c:pt idx="1309">
                  <c:v>4.560424460502106</c:v>
                </c:pt>
                <c:pt idx="1310">
                  <c:v>4.5646111885747338</c:v>
                </c:pt>
                <c:pt idx="1311">
                  <c:v>4.5687980919416198</c:v>
                </c:pt>
                <c:pt idx="1312">
                  <c:v>4.5729851706174331</c:v>
                </c:pt>
                <c:pt idx="1313">
                  <c:v>4.5771724246168768</c:v>
                </c:pt>
                <c:pt idx="1314">
                  <c:v>4.5824067386873839</c:v>
                </c:pt>
                <c:pt idx="1315">
                  <c:v>4.585547458645344</c:v>
                </c:pt>
                <c:pt idx="1316">
                  <c:v>4.5897352387037511</c:v>
                </c:pt>
                <c:pt idx="1317">
                  <c:v>4.593923194144522</c:v>
                </c:pt>
                <c:pt idx="1318">
                  <c:v>4.5981113249823338</c:v>
                </c:pt>
                <c:pt idx="1319">
                  <c:v>4.6022996312319036</c:v>
                </c:pt>
                <c:pt idx="1320">
                  <c:v>4.6064881129079014</c:v>
                </c:pt>
                <c:pt idx="1321">
                  <c:v>4.6106767700250462</c:v>
                </c:pt>
                <c:pt idx="1322">
                  <c:v>4.6148656025980248</c:v>
                </c:pt>
                <c:pt idx="1323">
                  <c:v>4.619054610641526</c:v>
                </c:pt>
                <c:pt idx="1324">
                  <c:v>4.6232437941702722</c:v>
                </c:pt>
                <c:pt idx="1325">
                  <c:v>4.6274331531989583</c:v>
                </c:pt>
                <c:pt idx="1326">
                  <c:v>4.6316226877422757</c:v>
                </c:pt>
                <c:pt idx="1327">
                  <c:v>4.6358123978149566</c:v>
                </c:pt>
                <c:pt idx="1328">
                  <c:v>4.638954795569445</c:v>
                </c:pt>
                <c:pt idx="1329">
                  <c:v>4.6431448128538833</c:v>
                </c:pt>
                <c:pt idx="1330">
                  <c:v>4.6473350057081149</c:v>
                </c:pt>
                <c:pt idx="1331">
                  <c:v>4.6515253741468774</c:v>
                </c:pt>
                <c:pt idx="1332">
                  <c:v>4.6557159181848746</c:v>
                </c:pt>
                <c:pt idx="1333">
                  <c:v>4.660954345191211</c:v>
                </c:pt>
                <c:pt idx="1334">
                  <c:v>4.6651452843812891</c:v>
                </c:pt>
                <c:pt idx="1335">
                  <c:v>4.6693363992184533</c:v>
                </c:pt>
                <c:pt idx="1336">
                  <c:v>4.6735276897174156</c:v>
                </c:pt>
                <c:pt idx="1337">
                  <c:v>4.6777191558928894</c:v>
                </c:pt>
                <c:pt idx="1338">
                  <c:v>4.6808628708210875</c:v>
                </c:pt>
                <c:pt idx="1339">
                  <c:v>4.685054644465918</c:v>
                </c:pt>
                <c:pt idx="1340">
                  <c:v>4.6892465938277876</c:v>
                </c:pt>
                <c:pt idx="1341">
                  <c:v>4.6944867776546344</c:v>
                </c:pt>
                <c:pt idx="1342">
                  <c:v>4.6986791224336866</c:v>
                </c:pt>
                <c:pt idx="1343">
                  <c:v>4.7028716429776445</c:v>
                </c:pt>
                <c:pt idx="1344">
                  <c:v>4.7070643393012679</c:v>
                </c:pt>
                <c:pt idx="1345">
                  <c:v>4.7102089769082456</c:v>
                </c:pt>
                <c:pt idx="1346">
                  <c:v>4.7144019808817355</c:v>
                </c:pt>
                <c:pt idx="1347">
                  <c:v>4.7185951606754086</c:v>
                </c:pt>
                <c:pt idx="1348">
                  <c:v>4.7227885163040346</c:v>
                </c:pt>
                <c:pt idx="1349">
                  <c:v>4.7269820477823492</c:v>
                </c:pt>
                <c:pt idx="1350">
                  <c:v>4.7322242094413305</c:v>
                </c:pt>
                <c:pt idx="1351">
                  <c:v>4.7364181366353622</c:v>
                </c:pt>
                <c:pt idx="1352">
                  <c:v>4.7406122397270352</c:v>
                </c:pt>
                <c:pt idx="1353">
                  <c:v>4.7448065187310933</c:v>
                </c:pt>
                <c:pt idx="1354">
                  <c:v>4.7490009736622829</c:v>
                </c:pt>
                <c:pt idx="1355">
                  <c:v>4.7531956045353851</c:v>
                </c:pt>
                <c:pt idx="1356">
                  <c:v>4.7563416931609588</c:v>
                </c:pt>
                <c:pt idx="1357">
                  <c:v>4.7605366319679074</c:v>
                </c:pt>
                <c:pt idx="1358">
                  <c:v>4.7657805529537081</c:v>
                </c:pt>
                <c:pt idx="1359">
                  <c:v>4.7699758877420315</c:v>
                </c:pt>
                <c:pt idx="1360">
                  <c:v>4.7741713985460912</c:v>
                </c:pt>
                <c:pt idx="1361">
                  <c:v>4.7783670853806459</c:v>
                </c:pt>
                <c:pt idx="1362">
                  <c:v>4.7825629482604546</c:v>
                </c:pt>
                <c:pt idx="1363">
                  <c:v>4.7867589872003169</c:v>
                </c:pt>
                <c:pt idx="1364">
                  <c:v>4.7909552022149935</c:v>
                </c:pt>
                <c:pt idx="1365">
                  <c:v>4.795151593319253</c:v>
                </c:pt>
                <c:pt idx="1366">
                  <c:v>4.7993481605278969</c:v>
                </c:pt>
                <c:pt idx="1367">
                  <c:v>4.8035449038556948</c:v>
                </c:pt>
                <c:pt idx="1368">
                  <c:v>4.8077418233174196</c:v>
                </c:pt>
                <c:pt idx="1369">
                  <c:v>4.8119389189278774</c:v>
                </c:pt>
                <c:pt idx="1370">
                  <c:v>4.8150868562422096</c:v>
                </c:pt>
                <c:pt idx="1371">
                  <c:v>4.8192842601485149</c:v>
                </c:pt>
                <c:pt idx="1372">
                  <c:v>4.8234818402441988</c:v>
                </c:pt>
                <c:pt idx="1373">
                  <c:v>4.8276795965440771</c:v>
                </c:pt>
                <c:pt idx="1374">
                  <c:v>4.8318775290629326</c:v>
                </c:pt>
                <c:pt idx="1375">
                  <c:v>4.8360756378155489</c:v>
                </c:pt>
                <c:pt idx="1376">
                  <c:v>4.8402739228167473</c:v>
                </c:pt>
                <c:pt idx="1377">
                  <c:v>4.8444723840813149</c:v>
                </c:pt>
                <c:pt idx="1378">
                  <c:v>4.8486710216240416</c:v>
                </c:pt>
                <c:pt idx="1379">
                  <c:v>4.8528698354597539</c:v>
                </c:pt>
                <c:pt idx="1380">
                  <c:v>4.8570688256032346</c:v>
                </c:pt>
                <c:pt idx="1381">
                  <c:v>4.8612679920693127</c:v>
                </c:pt>
                <c:pt idx="1382">
                  <c:v>4.8654673348727844</c:v>
                </c:pt>
                <c:pt idx="1383">
                  <c:v>4.869666854028452</c:v>
                </c:pt>
                <c:pt idx="1384">
                  <c:v>4.8738665495511473</c:v>
                </c:pt>
                <c:pt idx="1385">
                  <c:v>4.8780664214556761</c:v>
                </c:pt>
                <c:pt idx="1386">
                  <c:v>4.8822664697568419</c:v>
                </c:pt>
                <c:pt idx="1387">
                  <c:v>4.886466694469485</c:v>
                </c:pt>
                <c:pt idx="1388">
                  <c:v>4.8906670956084159</c:v>
                </c:pt>
                <c:pt idx="1389">
                  <c:v>4.8948676731884433</c:v>
                </c:pt>
                <c:pt idx="1390">
                  <c:v>4.8990684272244147</c:v>
                </c:pt>
                <c:pt idx="1391">
                  <c:v>4.9032693577311317</c:v>
                </c:pt>
                <c:pt idx="1392">
                  <c:v>4.9074704647234464</c:v>
                </c:pt>
                <c:pt idx="1393">
                  <c:v>4.9116717482161754</c:v>
                </c:pt>
                <c:pt idx="1394">
                  <c:v>4.9158732082241388</c:v>
                </c:pt>
                <c:pt idx="1395">
                  <c:v>4.9200748447621923</c:v>
                </c:pt>
                <c:pt idx="1396">
                  <c:v>4.9242766578451596</c:v>
                </c:pt>
                <c:pt idx="1397">
                  <c:v>4.9284786474878661</c:v>
                </c:pt>
                <c:pt idx="1398">
                  <c:v>4.932680813705173</c:v>
                </c:pt>
                <c:pt idx="1399">
                  <c:v>4.93688315651191</c:v>
                </c:pt>
                <c:pt idx="1400">
                  <c:v>4.941085675922908</c:v>
                </c:pt>
                <c:pt idx="1401">
                  <c:v>4.9452883719530334</c:v>
                </c:pt>
                <c:pt idx="1402">
                  <c:v>4.9494912446171107</c:v>
                </c:pt>
                <c:pt idx="1403">
                  <c:v>4.9536942939300088</c:v>
                </c:pt>
                <c:pt idx="1404">
                  <c:v>4.9578975199065685</c:v>
                </c:pt>
                <c:pt idx="1405">
                  <c:v>4.9621009225616293</c:v>
                </c:pt>
                <c:pt idx="1406">
                  <c:v>4.9663045019100664</c:v>
                </c:pt>
                <c:pt idx="1407">
                  <c:v>4.9705082579667259</c:v>
                </c:pt>
                <c:pt idx="1408">
                  <c:v>4.9747121907464527</c:v>
                </c:pt>
                <c:pt idx="1409">
                  <c:v>4.978916300264129</c:v>
                </c:pt>
                <c:pt idx="1410">
                  <c:v>4.9831205865346044</c:v>
                </c:pt>
                <c:pt idx="1411">
                  <c:v>4.987325049572731</c:v>
                </c:pt>
                <c:pt idx="1412">
                  <c:v>4.9915296893933956</c:v>
                </c:pt>
                <c:pt idx="1413">
                  <c:v>4.9957345060114546</c:v>
                </c:pt>
                <c:pt idx="1414">
                  <c:v>4.9999394994417647</c:v>
                </c:pt>
                <c:pt idx="1415">
                  <c:v>5.0030933605564929</c:v>
                </c:pt>
                <c:pt idx="1416">
                  <c:v>5.0072986634440566</c:v>
                </c:pt>
                <c:pt idx="1417">
                  <c:v>5.0115041431847827</c:v>
                </c:pt>
                <c:pt idx="1418">
                  <c:v>5.0157097997935329</c:v>
                </c:pt>
                <c:pt idx="1419">
                  <c:v>5.0199156332852093</c:v>
                </c:pt>
                <c:pt idx="1420">
                  <c:v>5.0241216436746789</c:v>
                </c:pt>
                <c:pt idx="1421">
                  <c:v>5.0283278309768118</c:v>
                </c:pt>
                <c:pt idx="1422">
                  <c:v>5.032534195206515</c:v>
                </c:pt>
                <c:pt idx="1423">
                  <c:v>5.0367407363786612</c:v>
                </c:pt>
                <c:pt idx="1424">
                  <c:v>5.0409474545081263</c:v>
                </c:pt>
                <c:pt idx="1425">
                  <c:v>5.0451543496098221</c:v>
                </c:pt>
                <c:pt idx="1426">
                  <c:v>5.0493614216986149</c:v>
                </c:pt>
                <c:pt idx="1427">
                  <c:v>5.0535686707894216</c:v>
                </c:pt>
                <c:pt idx="1428">
                  <c:v>5.0577760968971255</c:v>
                </c:pt>
                <c:pt idx="1429">
                  <c:v>5.0619837000366115</c:v>
                </c:pt>
                <c:pt idx="1430">
                  <c:v>5.0661914802227992</c:v>
                </c:pt>
                <c:pt idx="1431">
                  <c:v>5.070399437470579</c:v>
                </c:pt>
                <c:pt idx="1432">
                  <c:v>5.0756596330458628</c:v>
                </c:pt>
                <c:pt idx="1433">
                  <c:v>5.0788158832105097</c:v>
                </c:pt>
                <c:pt idx="1434">
                  <c:v>5.083024371732483</c:v>
                </c:pt>
                <c:pt idx="1435">
                  <c:v>5.0872330373756549</c:v>
                </c:pt>
                <c:pt idx="1436">
                  <c:v>5.0914418801549584</c:v>
                </c:pt>
                <c:pt idx="1437">
                  <c:v>5.0956509000852819</c:v>
                </c:pt>
                <c:pt idx="1438">
                  <c:v>5.0998600971815611</c:v>
                </c:pt>
                <c:pt idx="1439">
                  <c:v>5.1040694714587005</c:v>
                </c:pt>
                <c:pt idx="1440">
                  <c:v>5.1082790229316055</c:v>
                </c:pt>
                <c:pt idx="1441">
                  <c:v>5.1135412114770347</c:v>
                </c:pt>
                <c:pt idx="1442">
                  <c:v>5.1177511616949989</c:v>
                </c:pt>
                <c:pt idx="1443">
                  <c:v>5.1209087406742038</c:v>
                </c:pt>
                <c:pt idx="1444">
                  <c:v>5.125119001079435</c:v>
                </c:pt>
                <c:pt idx="1445">
                  <c:v>5.1293294387550574</c:v>
                </c:pt>
                <c:pt idx="1446">
                  <c:v>5.1335400537159872</c:v>
                </c:pt>
                <c:pt idx="1447">
                  <c:v>5.1377508459771777</c:v>
                </c:pt>
                <c:pt idx="1448">
                  <c:v>5.1419618155535378</c:v>
                </c:pt>
                <c:pt idx="1449">
                  <c:v>5.1472257768962315</c:v>
                </c:pt>
                <c:pt idx="1450">
                  <c:v>5.1514371454863541</c:v>
                </c:pt>
                <c:pt idx="1451">
                  <c:v>5.1556486914402111</c:v>
                </c:pt>
                <c:pt idx="1452">
                  <c:v>5.1598604147727212</c:v>
                </c:pt>
                <c:pt idx="1453">
                  <c:v>5.1640723154988484</c:v>
                </c:pt>
                <c:pt idx="1454">
                  <c:v>5.1682843936335248</c:v>
                </c:pt>
                <c:pt idx="1455">
                  <c:v>5.1714435686678772</c:v>
                </c:pt>
                <c:pt idx="1456">
                  <c:v>5.175655957303479</c:v>
                </c:pt>
                <c:pt idx="1457">
                  <c:v>5.1809216926383064</c:v>
                </c:pt>
                <c:pt idx="1458">
                  <c:v>5.1851344805566457</c:v>
                </c:pt>
                <c:pt idx="1459">
                  <c:v>5.1893474459582949</c:v>
                </c:pt>
                <c:pt idx="1460">
                  <c:v>5.1935605888581966</c:v>
                </c:pt>
                <c:pt idx="1461">
                  <c:v>5.1977739092712971</c:v>
                </c:pt>
                <c:pt idx="1462">
                  <c:v>5.2019874072125774</c:v>
                </c:pt>
                <c:pt idx="1463">
                  <c:v>5.2062010826969871</c:v>
                </c:pt>
                <c:pt idx="1464">
                  <c:v>5.209361455831969</c:v>
                </c:pt>
                <c:pt idx="1465">
                  <c:v>5.2135754420528508</c:v>
                </c:pt>
                <c:pt idx="1466">
                  <c:v>5.2177896058580249</c:v>
                </c:pt>
                <c:pt idx="1467">
                  <c:v>5.2220039472624507</c:v>
                </c:pt>
                <c:pt idx="1468">
                  <c:v>5.2262184662810842</c:v>
                </c:pt>
                <c:pt idx="1469">
                  <c:v>5.2304331629289207</c:v>
                </c:pt>
                <c:pt idx="1470">
                  <c:v>5.2346480372209232</c:v>
                </c:pt>
                <c:pt idx="1471">
                  <c:v>5.2388630891720549</c:v>
                </c:pt>
                <c:pt idx="1472">
                  <c:v>5.2430783187973171</c:v>
                </c:pt>
                <c:pt idx="1473">
                  <c:v>5.2472937261116774</c:v>
                </c:pt>
                <c:pt idx="1474">
                  <c:v>5.2515093111301052</c:v>
                </c:pt>
                <c:pt idx="1475">
                  <c:v>5.2557250738676071</c:v>
                </c:pt>
                <c:pt idx="1476">
                  <c:v>5.2599410143391445</c:v>
                </c:pt>
                <c:pt idx="1477">
                  <c:v>5.2641571325597285</c:v>
                </c:pt>
                <c:pt idx="1478">
                  <c:v>5.2683734285443355</c:v>
                </c:pt>
                <c:pt idx="1479">
                  <c:v>5.2725899023079439</c:v>
                </c:pt>
                <c:pt idx="1480">
                  <c:v>5.2768065538655717</c:v>
                </c:pt>
                <c:pt idx="1481">
                  <c:v>5.2810233832322009</c:v>
                </c:pt>
                <c:pt idx="1482">
                  <c:v>5.2852403904228158</c:v>
                </c:pt>
                <c:pt idx="1483">
                  <c:v>5.2894575754524382</c:v>
                </c:pt>
                <c:pt idx="1484">
                  <c:v>5.2936749383360562</c:v>
                </c:pt>
                <c:pt idx="1485">
                  <c:v>5.2978924790886612</c:v>
                </c:pt>
                <c:pt idx="1486">
                  <c:v>5.3021101977252805</c:v>
                </c:pt>
                <c:pt idx="1487">
                  <c:v>5.3063280942608966</c:v>
                </c:pt>
                <c:pt idx="1488">
                  <c:v>5.3105461687105402</c:v>
                </c:pt>
                <c:pt idx="1489">
                  <c:v>5.31476442108921</c:v>
                </c:pt>
                <c:pt idx="1490">
                  <c:v>5.3189828514119046</c:v>
                </c:pt>
                <c:pt idx="1491">
                  <c:v>5.3232014596936628</c:v>
                </c:pt>
                <c:pt idx="1492">
                  <c:v>5.3274202459494875</c:v>
                </c:pt>
                <c:pt idx="1493">
                  <c:v>5.3316392101943837</c:v>
                </c:pt>
                <c:pt idx="1494">
                  <c:v>5.3358583524433945</c:v>
                </c:pt>
                <c:pt idx="1495">
                  <c:v>5.34007767271153</c:v>
                </c:pt>
                <c:pt idx="1496">
                  <c:v>5.3442971710138005</c:v>
                </c:pt>
                <c:pt idx="1497">
                  <c:v>5.3485168473652545</c:v>
                </c:pt>
                <c:pt idx="1498">
                  <c:v>5.3527367017808958</c:v>
                </c:pt>
                <c:pt idx="1499">
                  <c:v>5.3569567342757765</c:v>
                </c:pt>
                <c:pt idx="1500">
                  <c:v>5.3611769448649156</c:v>
                </c:pt>
                <c:pt idx="1501">
                  <c:v>5.3653973335633331</c:v>
                </c:pt>
                <c:pt idx="1502">
                  <c:v>5.3696179003860882</c:v>
                </c:pt>
                <c:pt idx="1503">
                  <c:v>5.3738386453482052</c:v>
                </c:pt>
                <c:pt idx="1504">
                  <c:v>5.3791148270822315</c:v>
                </c:pt>
                <c:pt idx="1505">
                  <c:v>5.3822806697506653</c:v>
                </c:pt>
                <c:pt idx="1506">
                  <c:v>5.3865019492211044</c:v>
                </c:pt>
                <c:pt idx="1507">
                  <c:v>5.3907234068910572</c:v>
                </c:pt>
                <c:pt idx="1508">
                  <c:v>5.3949450427755927</c:v>
                </c:pt>
                <c:pt idx="1509">
                  <c:v>5.3991668568897495</c:v>
                </c:pt>
                <c:pt idx="1510">
                  <c:v>5.4033888492485627</c:v>
                </c:pt>
                <c:pt idx="1511">
                  <c:v>5.4076110198671081</c:v>
                </c:pt>
                <c:pt idx="1512">
                  <c:v>5.4118333687604174</c:v>
                </c:pt>
                <c:pt idx="1513">
                  <c:v>5.4160558959435674</c:v>
                </c:pt>
                <c:pt idx="1514">
                  <c:v>5.4202786014316047</c:v>
                </c:pt>
                <c:pt idx="1515">
                  <c:v>5.4245014852395776</c:v>
                </c:pt>
                <c:pt idx="1516">
                  <c:v>5.4287245473825685</c:v>
                </c:pt>
                <c:pt idx="1517">
                  <c:v>5.43294778787563</c:v>
                </c:pt>
                <c:pt idx="1518">
                  <c:v>5.437171206733816</c:v>
                </c:pt>
                <c:pt idx="1519">
                  <c:v>5.4413948039722149</c:v>
                </c:pt>
                <c:pt idx="1520">
                  <c:v>5.4456185796058856</c:v>
                </c:pt>
                <c:pt idx="1521">
                  <c:v>5.4487865284120955</c:v>
                </c:pt>
                <c:pt idx="1522">
                  <c:v>5.4530106162737439</c:v>
                </c:pt>
                <c:pt idx="1523">
                  <c:v>5.4572348825721235</c:v>
                </c:pt>
                <c:pt idx="1524">
                  <c:v>5.4614593273222987</c:v>
                </c:pt>
                <c:pt idx="1525">
                  <c:v>5.4656839505393364</c:v>
                </c:pt>
                <c:pt idx="1526">
                  <c:v>5.4699087522383394</c:v>
                </c:pt>
                <c:pt idx="1527">
                  <c:v>5.4741337324343773</c:v>
                </c:pt>
                <c:pt idx="1528">
                  <c:v>5.4783588911425225</c:v>
                </c:pt>
                <c:pt idx="1529">
                  <c:v>5.482584228377883</c:v>
                </c:pt>
                <c:pt idx="1530">
                  <c:v>5.4868097441555364</c:v>
                </c:pt>
                <c:pt idx="1531">
                  <c:v>5.4910354384905578</c:v>
                </c:pt>
                <c:pt idx="1532">
                  <c:v>5.4952613113980631</c:v>
                </c:pt>
                <c:pt idx="1533">
                  <c:v>5.499487362893122</c:v>
                </c:pt>
                <c:pt idx="1534">
                  <c:v>5.5037135929908523</c:v>
                </c:pt>
                <c:pt idx="1535">
                  <c:v>5.5079400017063405</c:v>
                </c:pt>
                <c:pt idx="1536">
                  <c:v>5.5121665890546732</c:v>
                </c:pt>
                <c:pt idx="1537">
                  <c:v>5.5163933550509743</c:v>
                </c:pt>
                <c:pt idx="1538">
                  <c:v>5.5206202997103357</c:v>
                </c:pt>
                <c:pt idx="1539">
                  <c:v>5.5248474230478486</c:v>
                </c:pt>
                <c:pt idx="1540">
                  <c:v>5.5290747250786438</c:v>
                </c:pt>
                <c:pt idx="1541">
                  <c:v>5.5333022058178187</c:v>
                </c:pt>
                <c:pt idx="1542">
                  <c:v>5.5375298652804705</c:v>
                </c:pt>
                <c:pt idx="1543">
                  <c:v>5.5417577034817374</c:v>
                </c:pt>
                <c:pt idx="1544">
                  <c:v>5.5459857204367076</c:v>
                </c:pt>
                <c:pt idx="1545">
                  <c:v>5.5502139161605211</c:v>
                </c:pt>
                <c:pt idx="1546">
                  <c:v>5.5544422906682858</c:v>
                </c:pt>
                <c:pt idx="1547">
                  <c:v>5.5586708439751087</c:v>
                </c:pt>
                <c:pt idx="1548">
                  <c:v>5.563956787067875</c:v>
                </c:pt>
                <c:pt idx="1549">
                  <c:v>5.5681857427279091</c:v>
                </c:pt>
                <c:pt idx="1550">
                  <c:v>5.5724148772361675</c:v>
                </c:pt>
                <c:pt idx="1551">
                  <c:v>5.5755868454956019</c:v>
                </c:pt>
                <c:pt idx="1552">
                  <c:v>5.5798162930246527</c:v>
                </c:pt>
                <c:pt idx="1553">
                  <c:v>5.5840459194435228</c:v>
                </c:pt>
                <c:pt idx="1554">
                  <c:v>5.5882757247673673</c:v>
                </c:pt>
                <c:pt idx="1555">
                  <c:v>5.5925057090113111</c:v>
                </c:pt>
                <c:pt idx="1556">
                  <c:v>5.5967358721904787</c:v>
                </c:pt>
                <c:pt idx="1557">
                  <c:v>5.602023827815187</c:v>
                </c:pt>
                <c:pt idx="1558">
                  <c:v>5.6062543936540035</c:v>
                </c:pt>
                <c:pt idx="1559">
                  <c:v>5.610485138477264</c:v>
                </c:pt>
                <c:pt idx="1560">
                  <c:v>5.6136583145623575</c:v>
                </c:pt>
                <c:pt idx="1561">
                  <c:v>5.6178893726448313</c:v>
                </c:pt>
                <c:pt idx="1562">
                  <c:v>5.6221206097534155</c:v>
                </c:pt>
                <c:pt idx="1563">
                  <c:v>5.6263520259032518</c:v>
                </c:pt>
                <c:pt idx="1564">
                  <c:v>5.6305836211094782</c:v>
                </c:pt>
                <c:pt idx="1565">
                  <c:v>5.6348153953872737</c:v>
                </c:pt>
                <c:pt idx="1566">
                  <c:v>5.6401053650769803</c:v>
                </c:pt>
                <c:pt idx="1567">
                  <c:v>5.6443375423211988</c:v>
                </c:pt>
                <c:pt idx="1568">
                  <c:v>5.6485698986862296</c:v>
                </c:pt>
                <c:pt idx="1569">
                  <c:v>5.6506861440437977</c:v>
                </c:pt>
                <c:pt idx="1570">
                  <c:v>5.6549187691185043</c:v>
                </c:pt>
                <c:pt idx="1571">
                  <c:v>5.6591515733519326</c:v>
                </c:pt>
                <c:pt idx="1572">
                  <c:v>5.6633845567592749</c:v>
                </c:pt>
                <c:pt idx="1573">
                  <c:v>5.667617719355686</c:v>
                </c:pt>
                <c:pt idx="1574">
                  <c:v>5.6718510611563282</c:v>
                </c:pt>
                <c:pt idx="1575">
                  <c:v>5.6760845821763963</c:v>
                </c:pt>
                <c:pt idx="1576">
                  <c:v>5.6803182824310543</c:v>
                </c:pt>
                <c:pt idx="1577">
                  <c:v>5.6845521619354686</c:v>
                </c:pt>
                <c:pt idx="1578">
                  <c:v>5.6887862207048414</c:v>
                </c:pt>
                <c:pt idx="1579">
                  <c:v>5.6930204587543294</c:v>
                </c:pt>
                <c:pt idx="1580">
                  <c:v>5.6972548760991399</c:v>
                </c:pt>
                <c:pt idx="1581">
                  <c:v>5.7014894727544458</c:v>
                </c:pt>
                <c:pt idx="1582">
                  <c:v>5.7057242487354216</c:v>
                </c:pt>
                <c:pt idx="1583">
                  <c:v>5.70995920405728</c:v>
                </c:pt>
                <c:pt idx="1584">
                  <c:v>5.7141943387352008</c:v>
                </c:pt>
                <c:pt idx="1585">
                  <c:v>5.7194885093252008</c:v>
                </c:pt>
                <c:pt idx="1586">
                  <c:v>5.7237240476097986</c:v>
                </c:pt>
                <c:pt idx="1587">
                  <c:v>5.7269008190572528</c:v>
                </c:pt>
                <c:pt idx="1588">
                  <c:v>5.7311366713113525</c:v>
                </c:pt>
                <c:pt idx="1589">
                  <c:v>5.7353727029975063</c:v>
                </c:pt>
                <c:pt idx="1590">
                  <c:v>5.7396089141309075</c:v>
                </c:pt>
                <c:pt idx="1591">
                  <c:v>5.7438453047267464</c:v>
                </c:pt>
                <c:pt idx="1592">
                  <c:v>5.7480818748002527</c:v>
                </c:pt>
                <c:pt idx="1593">
                  <c:v>5.7533778398057542</c:v>
                </c:pt>
                <c:pt idx="1594">
                  <c:v>5.7576148137595826</c:v>
                </c:pt>
                <c:pt idx="1595">
                  <c:v>5.7618519672405126</c:v>
                </c:pt>
                <c:pt idx="1596">
                  <c:v>5.7650299501750091</c:v>
                </c:pt>
                <c:pt idx="1597">
                  <c:v>5.7692674178649561</c:v>
                </c:pt>
                <c:pt idx="1598">
                  <c:v>5.7735050651238371</c:v>
                </c:pt>
                <c:pt idx="1599">
                  <c:v>5.7777428919668594</c:v>
                </c:pt>
                <c:pt idx="1600">
                  <c:v>5.7819808984092669</c:v>
                </c:pt>
                <c:pt idx="1601">
                  <c:v>5.786219084466274</c:v>
                </c:pt>
                <c:pt idx="1602">
                  <c:v>5.7904574501530925</c:v>
                </c:pt>
                <c:pt idx="1603">
                  <c:v>5.7946959954849735</c:v>
                </c:pt>
                <c:pt idx="1604">
                  <c:v>5.798934720477134</c:v>
                </c:pt>
                <c:pt idx="1605">
                  <c:v>5.8031736251447956</c:v>
                </c:pt>
                <c:pt idx="1606">
                  <c:v>5.8074127095032138</c:v>
                </c:pt>
                <c:pt idx="1607">
                  <c:v>5.8116519735675993</c:v>
                </c:pt>
                <c:pt idx="1608">
                  <c:v>5.8158914173532139</c:v>
                </c:pt>
                <c:pt idx="1609">
                  <c:v>5.8201310408752844</c:v>
                </c:pt>
                <c:pt idx="1610">
                  <c:v>5.8243708441490405</c:v>
                </c:pt>
                <c:pt idx="1611">
                  <c:v>5.8296708510402899</c:v>
                </c:pt>
                <c:pt idx="1612">
                  <c:v>5.8339110588111094</c:v>
                </c:pt>
                <c:pt idx="1613">
                  <c:v>5.838151446383173</c:v>
                </c:pt>
                <c:pt idx="1614">
                  <c:v>5.8413318550659543</c:v>
                </c:pt>
                <c:pt idx="1615">
                  <c:v>5.8455725573268884</c:v>
                </c:pt>
                <c:pt idx="1616">
                  <c:v>5.849813439430994</c:v>
                </c:pt>
                <c:pt idx="1617">
                  <c:v>5.8540545013935494</c:v>
                </c:pt>
                <c:pt idx="1618">
                  <c:v>5.8582957432297871</c:v>
                </c:pt>
                <c:pt idx="1619">
                  <c:v>5.8625371649549889</c:v>
                </c:pt>
                <c:pt idx="1620">
                  <c:v>5.8667787665844049</c:v>
                </c:pt>
                <c:pt idx="1621">
                  <c:v>5.8710205481332833</c:v>
                </c:pt>
                <c:pt idx="1622">
                  <c:v>5.8752625096169133</c:v>
                </c:pt>
                <c:pt idx="1623">
                  <c:v>5.8784440988209861</c:v>
                </c:pt>
                <c:pt idx="1624">
                  <c:v>5.882686375227145</c:v>
                </c:pt>
                <c:pt idx="1625">
                  <c:v>5.8869288316100201</c:v>
                </c:pt>
                <c:pt idx="1626">
                  <c:v>5.8911714679849032</c:v>
                </c:pt>
                <c:pt idx="1627">
                  <c:v>5.8964750165905171</c:v>
                </c:pt>
                <c:pt idx="1628">
                  <c:v>5.9007180580032426</c:v>
                </c:pt>
                <c:pt idx="1629">
                  <c:v>5.9049612794575985</c:v>
                </c:pt>
                <c:pt idx="1630">
                  <c:v>5.909204680968891</c:v>
                </c:pt>
                <c:pt idx="1631">
                  <c:v>5.9134482625523876</c:v>
                </c:pt>
                <c:pt idx="1632">
                  <c:v>5.9176920242233617</c:v>
                </c:pt>
                <c:pt idx="1633">
                  <c:v>5.9219359659971218</c:v>
                </c:pt>
                <c:pt idx="1634">
                  <c:v>5.9261800878889437</c:v>
                </c:pt>
                <c:pt idx="1635">
                  <c:v>5.9304243899141049</c:v>
                </c:pt>
                <c:pt idx="1636">
                  <c:v>5.9346688720879222</c:v>
                </c:pt>
                <c:pt idx="1637">
                  <c:v>5.9389135344256747</c:v>
                </c:pt>
                <c:pt idx="1638">
                  <c:v>5.9431583769426473</c:v>
                </c:pt>
                <c:pt idx="1639">
                  <c:v>5.94740339965416</c:v>
                </c:pt>
                <c:pt idx="1640">
                  <c:v>5.9516486025754896</c:v>
                </c:pt>
                <c:pt idx="1641">
                  <c:v>5.9558939857219606</c:v>
                </c:pt>
                <c:pt idx="1642">
                  <c:v>5.960139549108864</c:v>
                </c:pt>
                <c:pt idx="1643">
                  <c:v>5.9643852927514933</c:v>
                </c:pt>
                <c:pt idx="1644">
                  <c:v>5.9686312166651785</c:v>
                </c:pt>
                <c:pt idx="1645">
                  <c:v>5.9728773208652175</c:v>
                </c:pt>
                <c:pt idx="1646">
                  <c:v>5.9771236053669101</c:v>
                </c:pt>
                <c:pt idx="1647">
                  <c:v>5.9813700701855907</c:v>
                </c:pt>
                <c:pt idx="1648">
                  <c:v>5.9856167153365645</c:v>
                </c:pt>
                <c:pt idx="1649">
                  <c:v>5.9898635408351355</c:v>
                </c:pt>
                <c:pt idx="1650">
                  <c:v>5.9941105466966471</c:v>
                </c:pt>
                <c:pt idx="1651">
                  <c:v>5.9983577329364062</c:v>
                </c:pt>
                <c:pt idx="1652">
                  <c:v>6.0026050995697249</c:v>
                </c:pt>
                <c:pt idx="1653">
                  <c:v>6.0068526466119518</c:v>
                </c:pt>
                <c:pt idx="1654">
                  <c:v>6.0111003740783886</c:v>
                </c:pt>
                <c:pt idx="1655">
                  <c:v>6.0153482819843873</c:v>
                </c:pt>
                <c:pt idx="1656">
                  <c:v>6.0195963703452691</c:v>
                </c:pt>
                <c:pt idx="1657">
                  <c:v>6.0238446391763523</c:v>
                </c:pt>
                <c:pt idx="1658">
                  <c:v>6.0280930884929944</c:v>
                </c:pt>
                <c:pt idx="1659">
                  <c:v>6.0323417183105219</c:v>
                </c:pt>
                <c:pt idx="1660">
                  <c:v>6.0365905286442603</c:v>
                </c:pt>
                <c:pt idx="1661">
                  <c:v>6.0408395195095732</c:v>
                </c:pt>
                <c:pt idx="1662">
                  <c:v>6.0450886909217916</c:v>
                </c:pt>
                <c:pt idx="1663">
                  <c:v>6.049338042896248</c:v>
                </c:pt>
                <c:pt idx="1664">
                  <c:v>6.0535875754483115</c:v>
                </c:pt>
                <c:pt idx="1665">
                  <c:v>6.0578372885933174</c:v>
                </c:pt>
                <c:pt idx="1666">
                  <c:v>6.0620871823466063</c:v>
                </c:pt>
                <c:pt idx="1667">
                  <c:v>6.0663372567235516</c:v>
                </c:pt>
                <c:pt idx="1668">
                  <c:v>6.0705875117394843</c:v>
                </c:pt>
                <c:pt idx="1669">
                  <c:v>6.0748379474097849</c:v>
                </c:pt>
                <c:pt idx="1670">
                  <c:v>6.0790885637497984</c:v>
                </c:pt>
                <c:pt idx="1671">
                  <c:v>6.0822766445785419</c:v>
                </c:pt>
                <c:pt idx="1672">
                  <c:v>6.086527577127514</c:v>
                </c:pt>
                <c:pt idx="1673">
                  <c:v>6.0907786903884311</c:v>
                </c:pt>
                <c:pt idx="1674">
                  <c:v>6.0950299843766835</c:v>
                </c:pt>
                <c:pt idx="1675">
                  <c:v>6.0992814591076128</c:v>
                </c:pt>
                <c:pt idx="1676">
                  <c:v>6.1035331145966136</c:v>
                </c:pt>
                <c:pt idx="1677">
                  <c:v>6.1077849508590445</c:v>
                </c:pt>
                <c:pt idx="1678">
                  <c:v>6.1120369679102655</c:v>
                </c:pt>
                <c:pt idx="1679">
                  <c:v>6.1162891657656768</c:v>
                </c:pt>
                <c:pt idx="1680">
                  <c:v>6.120541544440643</c:v>
                </c:pt>
                <c:pt idx="1681">
                  <c:v>6.1247941039505305</c:v>
                </c:pt>
                <c:pt idx="1682">
                  <c:v>6.1290468443107455</c:v>
                </c:pt>
                <c:pt idx="1683">
                  <c:v>6.1332997655366563</c:v>
                </c:pt>
                <c:pt idx="1684">
                  <c:v>6.1375528676436391</c:v>
                </c:pt>
                <c:pt idx="1685">
                  <c:v>6.1418061506471027</c:v>
                </c:pt>
                <c:pt idx="1686">
                  <c:v>6.1460596145624233</c:v>
                </c:pt>
                <c:pt idx="1687">
                  <c:v>6.1503132594049807</c:v>
                </c:pt>
                <c:pt idx="1688">
                  <c:v>6.1545670851901919</c:v>
                </c:pt>
                <c:pt idx="1689">
                  <c:v>6.1588210919334268</c:v>
                </c:pt>
                <c:pt idx="1690">
                  <c:v>6.1630752796501058</c:v>
                </c:pt>
                <c:pt idx="1691">
                  <c:v>6.1673296483556159</c:v>
                </c:pt>
                <c:pt idx="1692">
                  <c:v>6.1715841980653448</c:v>
                </c:pt>
                <c:pt idx="1693">
                  <c:v>6.17583892879472</c:v>
                </c:pt>
                <c:pt idx="1694">
                  <c:v>6.1800938405591328</c:v>
                </c:pt>
                <c:pt idx="1695">
                  <c:v>6.1843489333739798</c:v>
                </c:pt>
                <c:pt idx="1696">
                  <c:v>6.1875403718087529</c:v>
                </c:pt>
                <c:pt idx="1697">
                  <c:v>6.1875403718087529</c:v>
                </c:pt>
                <c:pt idx="1698">
                  <c:v>6.1971152982753051</c:v>
                </c:pt>
                <c:pt idx="1699">
                  <c:v>6.2077551808210378</c:v>
                </c:pt>
                <c:pt idx="1700">
                  <c:v>6.2183961955582419</c:v>
                </c:pt>
                <c:pt idx="1701">
                  <c:v>6.2290383427278959</c:v>
                </c:pt>
                <c:pt idx="1702">
                  <c:v>6.2396816225710676</c:v>
                </c:pt>
                <c:pt idx="1703">
                  <c:v>6.2503260353288654</c:v>
                </c:pt>
                <c:pt idx="1704">
                  <c:v>6.2609715812425124</c:v>
                </c:pt>
                <c:pt idx="1705">
                  <c:v>6.2716182605532937</c:v>
                </c:pt>
                <c:pt idx="1706">
                  <c:v>6.2812012411870386</c:v>
                </c:pt>
                <c:pt idx="1707">
                  <c:v>6.2918500746173986</c:v>
                </c:pt>
                <c:pt idx="1708">
                  <c:v>6.3035651012824765</c:v>
                </c:pt>
                <c:pt idx="1709">
                  <c:v>6.3142163165962124</c:v>
                </c:pt>
                <c:pt idx="1710">
                  <c:v>6.3248686665146732</c:v>
                </c:pt>
                <c:pt idx="1711">
                  <c:v>6.3355221512796227</c:v>
                </c:pt>
                <c:pt idx="1712">
                  <c:v>6.3461767711328649</c:v>
                </c:pt>
                <c:pt idx="1713">
                  <c:v>6.3568325263163157</c:v>
                </c:pt>
                <c:pt idx="1714">
                  <c:v>6.3674894170719556</c:v>
                </c:pt>
                <c:pt idx="1715">
                  <c:v>6.3781474436418462</c:v>
                </c:pt>
                <c:pt idx="1716">
                  <c:v>6.3888066062681226</c:v>
                </c:pt>
                <c:pt idx="1717">
                  <c:v>6.3994669051929982</c:v>
                </c:pt>
                <c:pt idx="1718">
                  <c:v>6.4101283406587664</c:v>
                </c:pt>
                <c:pt idx="1719">
                  <c:v>6.420790912907794</c:v>
                </c:pt>
                <c:pt idx="1720">
                  <c:v>6.4314546221825282</c:v>
                </c:pt>
                <c:pt idx="1721">
                  <c:v>6.4421194687254939</c:v>
                </c:pt>
                <c:pt idx="1722">
                  <c:v>6.4527854527793043</c:v>
                </c:pt>
                <c:pt idx="1723">
                  <c:v>6.4634525745866149</c:v>
                </c:pt>
                <c:pt idx="1724">
                  <c:v>6.4741208343901926</c:v>
                </c:pt>
                <c:pt idx="1725">
                  <c:v>6.4847902324328768</c:v>
                </c:pt>
                <c:pt idx="1726">
                  <c:v>6.4943936640664957</c:v>
                </c:pt>
                <c:pt idx="1727">
                  <c:v>6.5050652254327641</c:v>
                </c:pt>
                <c:pt idx="1728">
                  <c:v>6.5168052584250624</c:v>
                </c:pt>
                <c:pt idx="1729">
                  <c:v>6.5264117652397315</c:v>
                </c:pt>
                <c:pt idx="1730">
                  <c:v>6.5381543047375059</c:v>
                </c:pt>
                <c:pt idx="1731">
                  <c:v>6.5477628627672484</c:v>
                </c:pt>
                <c:pt idx="1732">
                  <c:v>6.5584401212844963</c:v>
                </c:pt>
                <c:pt idx="1733">
                  <c:v>6.5691185199619779</c:v>
                </c:pt>
                <c:pt idx="1734">
                  <c:v>6.5797980590432212</c:v>
                </c:pt>
                <c:pt idx="1735">
                  <c:v>6.5904787387718304</c:v>
                </c:pt>
                <c:pt idx="1736">
                  <c:v>6.6011605593914906</c:v>
                </c:pt>
                <c:pt idx="1737">
                  <c:v>6.6118435211459756</c:v>
                </c:pt>
                <c:pt idx="1738">
                  <c:v>6.6225276242791011</c:v>
                </c:pt>
                <c:pt idx="1739">
                  <c:v>6.6332128690347973</c:v>
                </c:pt>
                <c:pt idx="1740">
                  <c:v>6.6438992556570611</c:v>
                </c:pt>
                <c:pt idx="1741">
                  <c:v>6.6545867843899655</c:v>
                </c:pt>
                <c:pt idx="1742">
                  <c:v>6.6652754554776665</c:v>
                </c:pt>
                <c:pt idx="1743">
                  <c:v>6.6759652691643927</c:v>
                </c:pt>
                <c:pt idx="1744">
                  <c:v>6.6866562256944544</c:v>
                </c:pt>
                <c:pt idx="1745">
                  <c:v>6.6973483253122508</c:v>
                </c:pt>
                <c:pt idx="1746">
                  <c:v>6.7080415682622254</c:v>
                </c:pt>
                <c:pt idx="1747">
                  <c:v>6.7187359547889329</c:v>
                </c:pt>
                <c:pt idx="1748">
                  <c:v>6.7294314851369998</c:v>
                </c:pt>
                <c:pt idx="1749">
                  <c:v>6.7401281595511255</c:v>
                </c:pt>
                <c:pt idx="1750">
                  <c:v>6.7508259782760911</c:v>
                </c:pt>
                <c:pt idx="1751">
                  <c:v>6.7615249415567558</c:v>
                </c:pt>
                <c:pt idx="1752">
                  <c:v>6.7722250496380543</c:v>
                </c:pt>
                <c:pt idx="1753">
                  <c:v>6.7829263027650049</c:v>
                </c:pt>
                <c:pt idx="1754">
                  <c:v>6.7936287011827021</c:v>
                </c:pt>
                <c:pt idx="1755">
                  <c:v>6.8043322451363197</c:v>
                </c:pt>
                <c:pt idx="1756">
                  <c:v>6.8150369348711086</c:v>
                </c:pt>
                <c:pt idx="1757">
                  <c:v>6.825742770632413</c:v>
                </c:pt>
                <c:pt idx="1758">
                  <c:v>6.8364497526656187</c:v>
                </c:pt>
                <c:pt idx="1759">
                  <c:v>6.8471578812162246</c:v>
                </c:pt>
                <c:pt idx="1760">
                  <c:v>6.8578671565297986</c:v>
                </c:pt>
                <c:pt idx="1761">
                  <c:v>6.8685775788519878</c:v>
                </c:pt>
                <c:pt idx="1762">
                  <c:v>6.8792891484285166</c:v>
                </c:pt>
                <c:pt idx="1763">
                  <c:v>6.8900018655051909</c:v>
                </c:pt>
                <c:pt idx="1764">
                  <c:v>6.9007157303278914</c:v>
                </c:pt>
                <c:pt idx="1765">
                  <c:v>6.9114307431425939</c:v>
                </c:pt>
                <c:pt idx="1766">
                  <c:v>6.9221469041953156</c:v>
                </c:pt>
                <c:pt idx="1767">
                  <c:v>6.9328642137321896</c:v>
                </c:pt>
                <c:pt idx="1768">
                  <c:v>6.9425107744728001</c:v>
                </c:pt>
                <c:pt idx="1769">
                  <c:v>6.9532302668079069</c:v>
                </c:pt>
                <c:pt idx="1770">
                  <c:v>6.9639509083413627</c:v>
                </c:pt>
                <c:pt idx="1771">
                  <c:v>6.9746726993196075</c:v>
                </c:pt>
                <c:pt idx="1772">
                  <c:v>6.9853956399891279</c:v>
                </c:pt>
                <c:pt idx="1773">
                  <c:v>6.9961197305965213</c:v>
                </c:pt>
                <c:pt idx="1774">
                  <c:v>7.0068449713884569</c:v>
                </c:pt>
                <c:pt idx="1775">
                  <c:v>7.0175713626116814</c:v>
                </c:pt>
                <c:pt idx="1776">
                  <c:v>7.0282989045130178</c:v>
                </c:pt>
                <c:pt idx="1777">
                  <c:v>7.0390275973393752</c:v>
                </c:pt>
                <c:pt idx="1778">
                  <c:v>7.0497574413377366</c:v>
                </c:pt>
                <c:pt idx="1779">
                  <c:v>7.0604884367551799</c:v>
                </c:pt>
                <c:pt idx="1780">
                  <c:v>7.0712205838388238</c:v>
                </c:pt>
                <c:pt idx="1781">
                  <c:v>7.0819538828359025</c:v>
                </c:pt>
                <c:pt idx="1782">
                  <c:v>7.0926883339937215</c:v>
                </c:pt>
                <c:pt idx="1783">
                  <c:v>7.1034239375596639</c:v>
                </c:pt>
                <c:pt idx="1784">
                  <c:v>7.114160693781189</c:v>
                </c:pt>
                <c:pt idx="1785">
                  <c:v>7.1248986029058434</c:v>
                </c:pt>
                <c:pt idx="1786">
                  <c:v>7.134563707054868</c:v>
                </c:pt>
                <c:pt idx="1787">
                  <c:v>7.1453038073777284</c:v>
                </c:pt>
                <c:pt idx="1788">
                  <c:v>7.1560450613220388</c:v>
                </c:pt>
                <c:pt idx="1789">
                  <c:v>7.1678617733893653</c:v>
                </c:pt>
                <c:pt idx="1790">
                  <c:v>7.1775310310665041</c:v>
                </c:pt>
                <c:pt idx="1791">
                  <c:v>7.1893502824918647</c:v>
                </c:pt>
                <c:pt idx="1792">
                  <c:v>7.2000962688762939</c:v>
                </c:pt>
                <c:pt idx="1793">
                  <c:v>7.2108434101470609</c:v>
                </c:pt>
                <c:pt idx="1794">
                  <c:v>7.2215917065524282</c:v>
                </c:pt>
                <c:pt idx="1795">
                  <c:v>7.2323411583407378</c:v>
                </c:pt>
                <c:pt idx="1796">
                  <c:v>7.2430917657604095</c:v>
                </c:pt>
                <c:pt idx="1797">
                  <c:v>7.2538435290599441</c:v>
                </c:pt>
                <c:pt idx="1798">
                  <c:v>7.2645964484879268</c:v>
                </c:pt>
                <c:pt idx="1799">
                  <c:v>7.2753505242930281</c:v>
                </c:pt>
                <c:pt idx="1800">
                  <c:v>7.2861057567239662</c:v>
                </c:pt>
                <c:pt idx="1801">
                  <c:v>7.2968621460295786</c:v>
                </c:pt>
                <c:pt idx="1802">
                  <c:v>7.307619692458764</c:v>
                </c:pt>
                <c:pt idx="1803">
                  <c:v>7.318378396260508</c:v>
                </c:pt>
                <c:pt idx="1804">
                  <c:v>7.3291382576838719</c:v>
                </c:pt>
                <c:pt idx="1805">
                  <c:v>7.3398992769780032</c:v>
                </c:pt>
                <c:pt idx="1806">
                  <c:v>7.3495851845282099</c:v>
                </c:pt>
                <c:pt idx="1807">
                  <c:v>7.3603484044634726</c:v>
                </c:pt>
                <c:pt idx="1808">
                  <c:v>7.371112782992471</c:v>
                </c:pt>
                <c:pt idx="1809">
                  <c:v>7.381878320364665</c:v>
                </c:pt>
                <c:pt idx="1810">
                  <c:v>7.392645016829591</c:v>
                </c:pt>
                <c:pt idx="1811">
                  <c:v>7.4034128726368689</c:v>
                </c:pt>
                <c:pt idx="1812">
                  <c:v>7.4141818880361994</c:v>
                </c:pt>
                <c:pt idx="1813">
                  <c:v>7.4249520632773596</c:v>
                </c:pt>
                <c:pt idx="1814">
                  <c:v>7.4357233986102251</c:v>
                </c:pt>
                <c:pt idx="1815">
                  <c:v>7.4475732076805707</c:v>
                </c:pt>
                <c:pt idx="1816">
                  <c:v>7.4572695505508548</c:v>
                </c:pt>
                <c:pt idx="1817">
                  <c:v>7.4691219132254707</c:v>
                </c:pt>
                <c:pt idx="1818">
                  <c:v>7.4798980075482762</c:v>
                </c:pt>
                <c:pt idx="1819">
                  <c:v>7.4906752632383196</c:v>
                </c:pt>
                <c:pt idx="1820">
                  <c:v>7.5014536805459695</c:v>
                </c:pt>
                <c:pt idx="1821">
                  <c:v>7.5122332597216364</c:v>
                </c:pt>
                <c:pt idx="1822">
                  <c:v>7.5230140010158459</c:v>
                </c:pt>
                <c:pt idx="1823">
                  <c:v>7.5337959046791996</c:v>
                </c:pt>
                <c:pt idx="1824">
                  <c:v>7.5445789709623723</c:v>
                </c:pt>
                <c:pt idx="1825">
                  <c:v>7.5553632001161235</c:v>
                </c:pt>
                <c:pt idx="1826">
                  <c:v>7.5650700008161671</c:v>
                </c:pt>
                <c:pt idx="1827">
                  <c:v>7.5758564401151505</c:v>
                </c:pt>
                <c:pt idx="1828">
                  <c:v>7.5866440430123738</c:v>
                </c:pt>
                <c:pt idx="1829">
                  <c:v>7.597432809758911</c:v>
                </c:pt>
                <c:pt idx="1830">
                  <c:v>7.608222740605922</c:v>
                </c:pt>
                <c:pt idx="1831">
                  <c:v>7.6190138358046431</c:v>
                </c:pt>
                <c:pt idx="1832">
                  <c:v>7.6298060956063933</c:v>
                </c:pt>
                <c:pt idx="1833">
                  <c:v>7.6405995202625769</c:v>
                </c:pt>
                <c:pt idx="1834">
                  <c:v>7.6513941100246869</c:v>
                </c:pt>
                <c:pt idx="1835">
                  <c:v>7.6621898651442617</c:v>
                </c:pt>
                <c:pt idx="1836">
                  <c:v>7.6740665420640175</c:v>
                </c:pt>
                <c:pt idx="1837">
                  <c:v>7.6848647452534999</c:v>
                </c:pt>
                <c:pt idx="1838">
                  <c:v>7.6956641145808264</c:v>
                </c:pt>
                <c:pt idx="1839">
                  <c:v>7.7053845442314737</c:v>
                </c:pt>
                <c:pt idx="1840">
                  <c:v>7.7161861299147523</c:v>
                </c:pt>
                <c:pt idx="1841">
                  <c:v>7.7269888824666042</c:v>
                </c:pt>
                <c:pt idx="1842">
                  <c:v>7.7388732583077768</c:v>
                </c:pt>
                <c:pt idx="1843">
                  <c:v>7.7496784621044323</c:v>
                </c:pt>
                <c:pt idx="1844">
                  <c:v>7.7604848335515468</c:v>
                </c:pt>
                <c:pt idx="1845">
                  <c:v>7.7712923729015078</c:v>
                </c:pt>
                <c:pt idx="1846">
                  <c:v>7.7810201570820778</c:v>
                </c:pt>
                <c:pt idx="1847">
                  <c:v>7.7918299161430742</c:v>
                </c:pt>
                <c:pt idx="1848">
                  <c:v>7.8026408438393062</c:v>
                </c:pt>
                <c:pt idx="1849">
                  <c:v>7.8134529404234847</c:v>
                </c:pt>
                <c:pt idx="1850">
                  <c:v>7.8242662061483976</c:v>
                </c:pt>
                <c:pt idx="1851">
                  <c:v>7.8350806412669183</c:v>
                </c:pt>
                <c:pt idx="1852">
                  <c:v>7.8458962460320008</c:v>
                </c:pt>
                <c:pt idx="1853">
                  <c:v>7.85671302069668</c:v>
                </c:pt>
                <c:pt idx="1854">
                  <c:v>7.8675309655140859</c:v>
                </c:pt>
                <c:pt idx="1855">
                  <c:v>7.8783500807373965</c:v>
                </c:pt>
                <c:pt idx="1856">
                  <c:v>7.8891703666199051</c:v>
                </c:pt>
                <c:pt idx="1857">
                  <c:v>7.8999918234149753</c:v>
                </c:pt>
                <c:pt idx="1858">
                  <c:v>7.9108144513760585</c:v>
                </c:pt>
                <c:pt idx="1859">
                  <c:v>7.9216382507566783</c:v>
                </c:pt>
                <c:pt idx="1860">
                  <c:v>7.9335457833676255</c:v>
                </c:pt>
                <c:pt idx="1861">
                  <c:v>7.9443720435548828</c:v>
                </c:pt>
                <c:pt idx="1862">
                  <c:v>7.9551994759481435</c:v>
                </c:pt>
                <c:pt idx="1863">
                  <c:v>7.9660280808012756</c:v>
                </c:pt>
                <c:pt idx="1864">
                  <c:v>7.9768578583682279</c:v>
                </c:pt>
                <c:pt idx="1865">
                  <c:v>7.9876888089030329</c:v>
                </c:pt>
                <c:pt idx="1866">
                  <c:v>7.9974376674819005</c:v>
                </c:pt>
                <c:pt idx="1867">
                  <c:v>8.0082708473557798</c:v>
                </c:pt>
                <c:pt idx="1868">
                  <c:v>8.0191052009346695</c:v>
                </c:pt>
                <c:pt idx="1869">
                  <c:v>8.0299407284729281</c:v>
                </c:pt>
                <c:pt idx="1870">
                  <c:v>8.0407774302249901</c:v>
                </c:pt>
                <c:pt idx="1871">
                  <c:v>8.0516153064453757</c:v>
                </c:pt>
                <c:pt idx="1872">
                  <c:v>8.0624543573886864</c:v>
                </c:pt>
                <c:pt idx="1873">
                  <c:v>8.0732945833096075</c:v>
                </c:pt>
                <c:pt idx="1874">
                  <c:v>8.0841359844629217</c:v>
                </c:pt>
                <c:pt idx="1875">
                  <c:v>8.0949785611034528</c:v>
                </c:pt>
                <c:pt idx="1876">
                  <c:v>8.1047378853322076</c:v>
                </c:pt>
                <c:pt idx="1877">
                  <c:v>8.115582696100887</c:v>
                </c:pt>
                <c:pt idx="1878">
                  <c:v>8.1275133464981817</c:v>
                </c:pt>
                <c:pt idx="1879">
                  <c:v>8.1383606276378018</c:v>
                </c:pt>
                <c:pt idx="1880">
                  <c:v>8.14920908554015</c:v>
                </c:pt>
                <c:pt idx="1881">
                  <c:v>8.1600587204605759</c:v>
                </c:pt>
                <c:pt idx="1882">
                  <c:v>8.1709095326545143</c:v>
                </c:pt>
                <c:pt idx="1883">
                  <c:v>8.181761522377478</c:v>
                </c:pt>
                <c:pt idx="1884">
                  <c:v>8.1926146898850618</c:v>
                </c:pt>
                <c:pt idx="1885">
                  <c:v>8.2034690354329545</c:v>
                </c:pt>
                <c:pt idx="1886">
                  <c:v>8.2143245592769283</c:v>
                </c:pt>
                <c:pt idx="1887">
                  <c:v>8.2251812616728071</c:v>
                </c:pt>
                <c:pt idx="1888">
                  <c:v>8.2349533017025216</c:v>
                </c:pt>
                <c:pt idx="1889">
                  <c:v>8.2468982031441325</c:v>
                </c:pt>
                <c:pt idx="1890">
                  <c:v>8.2577584427316921</c:v>
                </c:pt>
                <c:pt idx="1891">
                  <c:v>8.2686198618953952</c:v>
                </c:pt>
                <c:pt idx="1892">
                  <c:v>8.2794824608915079</c:v>
                </c:pt>
                <c:pt idx="1893">
                  <c:v>8.2903462399763796</c:v>
                </c:pt>
                <c:pt idx="1894">
                  <c:v>8.3012111994064561</c:v>
                </c:pt>
                <c:pt idx="1895">
                  <c:v>8.3120773394382255</c:v>
                </c:pt>
                <c:pt idx="1896">
                  <c:v>8.3229446603283037</c:v>
                </c:pt>
                <c:pt idx="1897">
                  <c:v>8.3338131623333709</c:v>
                </c:pt>
                <c:pt idx="1898">
                  <c:v>8.3446828457101958</c:v>
                </c:pt>
                <c:pt idx="1899">
                  <c:v>8.355553710715629</c:v>
                </c:pt>
                <c:pt idx="1900">
                  <c:v>8.3664257576066028</c:v>
                </c:pt>
                <c:pt idx="1901">
                  <c:v>8.3772989866401364</c:v>
                </c:pt>
                <c:pt idx="1902">
                  <c:v>8.3881733980733326</c:v>
                </c:pt>
                <c:pt idx="1903">
                  <c:v>8.3990489921633777</c:v>
                </c:pt>
                <c:pt idx="1904">
                  <c:v>8.4099257691675415</c:v>
                </c:pt>
                <c:pt idx="1905">
                  <c:v>8.4208037293431772</c:v>
                </c:pt>
                <c:pt idx="1906">
                  <c:v>8.431682872947734</c:v>
                </c:pt>
                <c:pt idx="1907">
                  <c:v>8.4425632002387108</c:v>
                </c:pt>
                <c:pt idx="1908">
                  <c:v>8.4534447114737254</c:v>
                </c:pt>
                <c:pt idx="1909">
                  <c:v>8.4643274069104688</c:v>
                </c:pt>
                <c:pt idx="1910">
                  <c:v>8.4752112868067115</c:v>
                </c:pt>
                <c:pt idx="1911">
                  <c:v>8.4860963514203185</c:v>
                </c:pt>
                <c:pt idx="1912">
                  <c:v>8.4969826010092238</c:v>
                </c:pt>
                <c:pt idx="1913">
                  <c:v>8.5078700358314627</c:v>
                </c:pt>
                <c:pt idx="1914">
                  <c:v>8.5176697407593061</c:v>
                </c:pt>
                <c:pt idx="1915">
                  <c:v>8.5296484622084687</c:v>
                </c:pt>
                <c:pt idx="1916">
                  <c:v>8.5405394542796991</c:v>
                </c:pt>
                <c:pt idx="1917">
                  <c:v>8.5514316326172093</c:v>
                </c:pt>
                <c:pt idx="1918">
                  <c:v>8.5623249974794486</c:v>
                </c:pt>
                <c:pt idx="1919">
                  <c:v>8.5732195491249517</c:v>
                </c:pt>
                <c:pt idx="1920">
                  <c:v>8.5841152878123328</c:v>
                </c:pt>
                <c:pt idx="1921">
                  <c:v>8.5950122138002953</c:v>
                </c:pt>
                <c:pt idx="1922">
                  <c:v>8.6059103273476278</c:v>
                </c:pt>
                <c:pt idx="1923">
                  <c:v>8.6168096287132006</c:v>
                </c:pt>
                <c:pt idx="1924">
                  <c:v>8.6277101181559672</c:v>
                </c:pt>
                <c:pt idx="1925">
                  <c:v>8.6386117959349722</c:v>
                </c:pt>
                <c:pt idx="1926">
                  <c:v>8.649514662309338</c:v>
                </c:pt>
                <c:pt idx="1927">
                  <c:v>8.6604187175382883</c:v>
                </c:pt>
                <c:pt idx="1928">
                  <c:v>8.6713239618810949</c:v>
                </c:pt>
                <c:pt idx="1929">
                  <c:v>8.6822303955971467</c:v>
                </c:pt>
                <c:pt idx="1930">
                  <c:v>8.6931380189459109</c:v>
                </c:pt>
                <c:pt idx="1931">
                  <c:v>8.7040468321869362</c:v>
                </c:pt>
                <c:pt idx="1932">
                  <c:v>8.7149568355798586</c:v>
                </c:pt>
                <c:pt idx="1933">
                  <c:v>8.7258680293843955</c:v>
                </c:pt>
                <c:pt idx="1934">
                  <c:v>8.7367804138603518</c:v>
                </c:pt>
                <c:pt idx="1935">
                  <c:v>8.7476939892676313</c:v>
                </c:pt>
                <c:pt idx="1936">
                  <c:v>8.7586087558661809</c:v>
                </c:pt>
                <c:pt idx="1937">
                  <c:v>8.769524713916077</c:v>
                </c:pt>
                <c:pt idx="1938">
                  <c:v>8.7804418636774635</c:v>
                </c:pt>
                <c:pt idx="1939">
                  <c:v>8.7913602054105677</c:v>
                </c:pt>
                <c:pt idx="1940">
                  <c:v>8.802279739375706</c:v>
                </c:pt>
                <c:pt idx="1941">
                  <c:v>8.8132004658332814</c:v>
                </c:pt>
                <c:pt idx="1942">
                  <c:v>8.8252146425762792</c:v>
                </c:pt>
                <c:pt idx="1943">
                  <c:v>8.8361378741159537</c:v>
                </c:pt>
                <c:pt idx="1944">
                  <c:v>8.8470622989558496</c:v>
                </c:pt>
                <c:pt idx="1945">
                  <c:v>8.8579879173567182</c:v>
                </c:pt>
                <c:pt idx="1946">
                  <c:v>8.8678219946277146</c:v>
                </c:pt>
                <c:pt idx="1947">
                  <c:v>8.8787498815131034</c:v>
                </c:pt>
                <c:pt idx="1948">
                  <c:v>8.8896789627161237</c:v>
                </c:pt>
                <c:pt idx="1949">
                  <c:v>8.9006092384978626</c:v>
                </c:pt>
                <c:pt idx="1950">
                  <c:v>8.9115407091194889</c:v>
                </c:pt>
                <c:pt idx="1951">
                  <c:v>8.9224733748422569</c:v>
                </c:pt>
                <c:pt idx="1952">
                  <c:v>8.9334072359275112</c:v>
                </c:pt>
                <c:pt idx="1953">
                  <c:v>8.9443422926366747</c:v>
                </c:pt>
                <c:pt idx="1954">
                  <c:v>8.9552785452312751</c:v>
                </c:pt>
                <c:pt idx="1955">
                  <c:v>8.9662159939728863</c:v>
                </c:pt>
                <c:pt idx="1956">
                  <c:v>8.9771546391232047</c:v>
                </c:pt>
                <c:pt idx="1957">
                  <c:v>8.9880944809440013</c:v>
                </c:pt>
                <c:pt idx="1958">
                  <c:v>8.9990355196971343</c:v>
                </c:pt>
                <c:pt idx="1959">
                  <c:v>9.0099777556445417</c:v>
                </c:pt>
                <c:pt idx="1960">
                  <c:v>9.0209211890482539</c:v>
                </c:pt>
                <c:pt idx="1961">
                  <c:v>9.0318658201703865</c:v>
                </c:pt>
                <c:pt idx="1962">
                  <c:v>9.0428116492731387</c:v>
                </c:pt>
                <c:pt idx="1963">
                  <c:v>9.0537586766187967</c:v>
                </c:pt>
                <c:pt idx="1964">
                  <c:v>9.0647069024697338</c:v>
                </c:pt>
                <c:pt idx="1965">
                  <c:v>9.0756563270884083</c:v>
                </c:pt>
                <c:pt idx="1966">
                  <c:v>9.0866069507373659</c:v>
                </c:pt>
                <c:pt idx="1967">
                  <c:v>9.0975587736792516</c:v>
                </c:pt>
                <c:pt idx="1968">
                  <c:v>9.1074164399395041</c:v>
                </c:pt>
                <c:pt idx="1969">
                  <c:v>9.1183705422617845</c:v>
                </c:pt>
                <c:pt idx="1970">
                  <c:v>9.1304214408899611</c:v>
                </c:pt>
                <c:pt idx="1971">
                  <c:v>9.1413780636315298</c:v>
                </c:pt>
                <c:pt idx="1972">
                  <c:v>9.1523358869804667</c:v>
                </c:pt>
                <c:pt idx="1973">
                  <c:v>9.1632949111999178</c:v>
                </c:pt>
                <c:pt idx="1974">
                  <c:v>9.1742551365531213</c:v>
                </c:pt>
                <c:pt idx="1975">
                  <c:v>9.1852165633034133</c:v>
                </c:pt>
                <c:pt idx="1976">
                  <c:v>9.196179191714176</c:v>
                </c:pt>
                <c:pt idx="1977">
                  <c:v>9.2071430220489194</c:v>
                </c:pt>
                <c:pt idx="1978">
                  <c:v>9.2181080545712248</c:v>
                </c:pt>
                <c:pt idx="1979">
                  <c:v>9.2290742895447639</c:v>
                </c:pt>
                <c:pt idx="1980">
                  <c:v>9.240041727233292</c:v>
                </c:pt>
                <c:pt idx="1981">
                  <c:v>9.2510103679006512</c:v>
                </c:pt>
                <c:pt idx="1982">
                  <c:v>9.2619802118107728</c:v>
                </c:pt>
                <c:pt idx="1983">
                  <c:v>9.2729512592276695</c:v>
                </c:pt>
                <c:pt idx="1984">
                  <c:v>9.2839235104154518</c:v>
                </c:pt>
                <c:pt idx="1985">
                  <c:v>9.2948969656383031</c:v>
                </c:pt>
                <c:pt idx="1986">
                  <c:v>9.3058716251605063</c:v>
                </c:pt>
                <c:pt idx="1987">
                  <c:v>9.3168474892464346</c:v>
                </c:pt>
                <c:pt idx="1988">
                  <c:v>9.3267267970442962</c:v>
                </c:pt>
                <c:pt idx="1989">
                  <c:v>9.3377049505299077</c:v>
                </c:pt>
                <c:pt idx="1990">
                  <c:v>9.349782311531424</c:v>
                </c:pt>
                <c:pt idx="1991">
                  <c:v>9.3607629965175843</c:v>
                </c:pt>
                <c:pt idx="1992">
                  <c:v>9.3717448873905891</c:v>
                </c:pt>
                <c:pt idx="1993">
                  <c:v>9.3827279844153253</c:v>
                </c:pt>
                <c:pt idx="1994">
                  <c:v>9.3937122878567649</c:v>
                </c:pt>
                <c:pt idx="1995">
                  <c:v>9.4046977979799848</c:v>
                </c:pt>
                <c:pt idx="1996">
                  <c:v>9.4156845150501116</c:v>
                </c:pt>
                <c:pt idx="1997">
                  <c:v>9.4266724393323909</c:v>
                </c:pt>
                <c:pt idx="1998">
                  <c:v>9.4376615710921499</c:v>
                </c:pt>
                <c:pt idx="1999">
                  <c:v>9.4486519105947977</c:v>
                </c:pt>
                <c:pt idx="2000">
                  <c:v>9.4596434581058357</c:v>
                </c:pt>
                <c:pt idx="2001">
                  <c:v>9.4706362138908489</c:v>
                </c:pt>
                <c:pt idx="2002">
                  <c:v>9.4816301782155143</c:v>
                </c:pt>
                <c:pt idx="2003">
                  <c:v>9.4926253513455894</c:v>
                </c:pt>
                <c:pt idx="2004">
                  <c:v>9.5047214382762277</c:v>
                </c:pt>
                <c:pt idx="2005">
                  <c:v>9.5146193250854676</c:v>
                </c:pt>
                <c:pt idx="2006">
                  <c:v>9.525618126227231</c:v>
                </c:pt>
                <c:pt idx="2007">
                  <c:v>9.5366181372383458</c:v>
                </c:pt>
                <c:pt idx="2008">
                  <c:v>9.5476193583849849</c:v>
                </c:pt>
                <c:pt idx="2009">
                  <c:v>9.5586217899334525</c:v>
                </c:pt>
                <c:pt idx="2010">
                  <c:v>9.568525013440798</c:v>
                </c:pt>
                <c:pt idx="2011">
                  <c:v>9.5795297454866777</c:v>
                </c:pt>
                <c:pt idx="2012">
                  <c:v>9.5916363496540242</c:v>
                </c:pt>
                <c:pt idx="2013">
                  <c:v>9.6015428433687546</c:v>
                </c:pt>
                <c:pt idx="2014">
                  <c:v>9.6136521130294597</c:v>
                </c:pt>
                <c:pt idx="2015">
                  <c:v>9.6246618125858916</c:v>
                </c:pt>
                <c:pt idx="2016">
                  <c:v>9.6356727244106217</c:v>
                </c:pt>
                <c:pt idx="2017">
                  <c:v>9.6466848487706578</c:v>
                </c:pt>
                <c:pt idx="2018">
                  <c:v>9.6576981859330786</c:v>
                </c:pt>
                <c:pt idx="2019">
                  <c:v>9.6687127361650536</c:v>
                </c:pt>
                <c:pt idx="2020">
                  <c:v>9.6797284997338426</c:v>
                </c:pt>
                <c:pt idx="2021">
                  <c:v>9.6907454769067929</c:v>
                </c:pt>
                <c:pt idx="2022">
                  <c:v>9.701763667951333</c:v>
                </c:pt>
                <c:pt idx="2023">
                  <c:v>9.7127830731349931</c:v>
                </c:pt>
                <c:pt idx="2024">
                  <c:v>9.7238036927253777</c:v>
                </c:pt>
                <c:pt idx="2025">
                  <c:v>9.7348255269901909</c:v>
                </c:pt>
                <c:pt idx="2026">
                  <c:v>9.7458485761972184</c:v>
                </c:pt>
                <c:pt idx="2027">
                  <c:v>9.7568728406143403</c:v>
                </c:pt>
                <c:pt idx="2028">
                  <c:v>9.7667957178158549</c:v>
                </c:pt>
                <c:pt idx="2029">
                  <c:v>9.7778222918704714</c:v>
                </c:pt>
                <c:pt idx="2030">
                  <c:v>9.7899529278063717</c:v>
                </c:pt>
                <c:pt idx="2031">
                  <c:v>9.8009820557444058</c:v>
                </c:pt>
                <c:pt idx="2032">
                  <c:v>9.8120124002332449</c:v>
                </c:pt>
                <c:pt idx="2033">
                  <c:v>9.8230439615413037</c:v>
                </c:pt>
                <c:pt idx="2034">
                  <c:v>9.834076739937073</c:v>
                </c:pt>
                <c:pt idx="2035">
                  <c:v>9.8451107356891434</c:v>
                </c:pt>
                <c:pt idx="2036">
                  <c:v>9.8561459490662049</c:v>
                </c:pt>
                <c:pt idx="2037">
                  <c:v>9.8671823803369936</c:v>
                </c:pt>
                <c:pt idx="2038">
                  <c:v>9.8782200297703771</c:v>
                </c:pt>
                <c:pt idx="2039">
                  <c:v>9.8892588976352993</c:v>
                </c:pt>
                <c:pt idx="2040">
                  <c:v>9.901403059896225</c:v>
                </c:pt>
                <c:pt idx="2041">
                  <c:v>9.9124444873431798</c:v>
                </c:pt>
                <c:pt idx="2042">
                  <c:v>9.9234871340559732</c:v>
                </c:pt>
                <c:pt idx="2043">
                  <c:v>9.93453100030389</c:v>
                </c:pt>
                <c:pt idx="2044">
                  <c:v>9.9455760863563381</c:v>
                </c:pt>
                <c:pt idx="2045">
                  <c:v>9.956622392482803</c:v>
                </c:pt>
                <c:pt idx="2046">
                  <c:v>9.9665651113827032</c:v>
                </c:pt>
                <c:pt idx="2047">
                  <c:v>9.9776137363925734</c:v>
                </c:pt>
                <c:pt idx="2048">
                  <c:v>9.9886635822584662</c:v>
                </c:pt>
                <c:pt idx="2049">
                  <c:v>9.9997146492502278</c:v>
                </c:pt>
                <c:pt idx="2050">
                  <c:v>10.010766937637786</c:v>
                </c:pt>
                <c:pt idx="2051">
                  <c:v>10.021820447691153</c:v>
                </c:pt>
                <c:pt idx="2052">
                  <c:v>10.032875179680433</c:v>
                </c:pt>
                <c:pt idx="2053">
                  <c:v>10.043931133875819</c:v>
                </c:pt>
                <c:pt idx="2054">
                  <c:v>10.054988310547595</c:v>
                </c:pt>
                <c:pt idx="2055">
                  <c:v>10.066046709966145</c:v>
                </c:pt>
                <c:pt idx="2056">
                  <c:v>10.077106332401907</c:v>
                </c:pt>
                <c:pt idx="2057">
                  <c:v>10.088167178125447</c:v>
                </c:pt>
                <c:pt idx="2058">
                  <c:v>10.099229247407402</c:v>
                </c:pt>
                <c:pt idx="2059">
                  <c:v>10.110292540518511</c:v>
                </c:pt>
                <c:pt idx="2060">
                  <c:v>10.12135705772959</c:v>
                </c:pt>
                <c:pt idx="2061">
                  <c:v>10.13242279931155</c:v>
                </c:pt>
                <c:pt idx="2062">
                  <c:v>10.143489765535397</c:v>
                </c:pt>
                <c:pt idx="2063">
                  <c:v>10.155664843166564</c:v>
                </c:pt>
                <c:pt idx="2064">
                  <c:v>10.166734382020877</c:v>
                </c:pt>
                <c:pt idx="2065">
                  <c:v>10.177805146357752</c:v>
                </c:pt>
                <c:pt idx="2066">
                  <c:v>10.187769882272807</c:v>
                </c:pt>
                <c:pt idx="2067">
                  <c:v>10.198842975774248</c:v>
                </c:pt>
                <c:pt idx="2068">
                  <c:v>10.209917295545488</c:v>
                </c:pt>
                <c:pt idx="2069">
                  <c:v>10.220992841858129</c:v>
                </c:pt>
                <c:pt idx="2070">
                  <c:v>10.232069614983908</c:v>
                </c:pt>
                <c:pt idx="2071">
                  <c:v>10.243147615194641</c:v>
                </c:pt>
                <c:pt idx="2072">
                  <c:v>10.254226842762227</c:v>
                </c:pt>
                <c:pt idx="2073">
                  <c:v>10.265307297958662</c:v>
                </c:pt>
                <c:pt idx="2074">
                  <c:v>10.276388981056028</c:v>
                </c:pt>
                <c:pt idx="2075">
                  <c:v>10.287471892326501</c:v>
                </c:pt>
                <c:pt idx="2076">
                  <c:v>10.298556032042358</c:v>
                </c:pt>
                <c:pt idx="2077">
                  <c:v>10.309641400475927</c:v>
                </c:pt>
                <c:pt idx="2078">
                  <c:v>10.321836725246991</c:v>
                </c:pt>
                <c:pt idx="2079">
                  <c:v>10.331815824586123</c:v>
                </c:pt>
                <c:pt idx="2080">
                  <c:v>10.344013854065025</c:v>
                </c:pt>
                <c:pt idx="2081">
                  <c:v>10.355104263090677</c:v>
                </c:pt>
                <c:pt idx="2082">
                  <c:v>10.366195902224488</c:v>
                </c:pt>
                <c:pt idx="2083">
                  <c:v>10.377288771739346</c:v>
                </c:pt>
                <c:pt idx="2084">
                  <c:v>10.388382871908259</c:v>
                </c:pt>
                <c:pt idx="2085">
                  <c:v>10.399478203004319</c:v>
                </c:pt>
                <c:pt idx="2086">
                  <c:v>10.409465053659261</c:v>
                </c:pt>
                <c:pt idx="2087">
                  <c:v>10.420562724269603</c:v>
                </c:pt>
                <c:pt idx="2088">
                  <c:v>10.431661626599556</c:v>
                </c:pt>
                <c:pt idx="2089">
                  <c:v>10.442761760922577</c:v>
                </c:pt>
                <c:pt idx="2090">
                  <c:v>10.453863127512204</c:v>
                </c:pt>
                <c:pt idx="2091">
                  <c:v>10.46496572664206</c:v>
                </c:pt>
                <c:pt idx="2092">
                  <c:v>10.476069558585868</c:v>
                </c:pt>
                <c:pt idx="2093">
                  <c:v>10.487174623617435</c:v>
                </c:pt>
                <c:pt idx="2094">
                  <c:v>10.498280922010663</c:v>
                </c:pt>
                <c:pt idx="2095">
                  <c:v>10.509388454039554</c:v>
                </c:pt>
                <c:pt idx="2096">
                  <c:v>10.52049721997817</c:v>
                </c:pt>
                <c:pt idx="2097">
                  <c:v>10.531607220100698</c:v>
                </c:pt>
                <c:pt idx="2098">
                  <c:v>10.536051565782628</c:v>
                </c:pt>
                <c:pt idx="2099">
                  <c:v>10.543829646045227</c:v>
                </c:pt>
                <c:pt idx="2100">
                  <c:v>10.644999781693079</c:v>
                </c:pt>
                <c:pt idx="2101">
                  <c:v>10.757407488447965</c:v>
                </c:pt>
                <c:pt idx="2102">
                  <c:v>10.869941692334091</c:v>
                </c:pt>
                <c:pt idx="2103">
                  <c:v>10.981486600720656</c:v>
                </c:pt>
                <c:pt idx="2104">
                  <c:v>11.093156070728167</c:v>
                </c:pt>
                <c:pt idx="2105">
                  <c:v>11.206068955350981</c:v>
                </c:pt>
                <c:pt idx="2106">
                  <c:v>11.317989637662514</c:v>
                </c:pt>
                <c:pt idx="2107">
                  <c:v>11.431156817815751</c:v>
                </c:pt>
                <c:pt idx="2108">
                  <c:v>11.542207491886668</c:v>
                </c:pt>
                <c:pt idx="2109">
                  <c:v>11.655628841856105</c:v>
                </c:pt>
                <c:pt idx="2110">
                  <c:v>11.766929212542419</c:v>
                </c:pt>
                <c:pt idx="2111">
                  <c:v>11.880605876612533</c:v>
                </c:pt>
                <c:pt idx="2112">
                  <c:v>11.993284484108353</c:v>
                </c:pt>
                <c:pt idx="2113">
                  <c:v>12.106090199526948</c:v>
                </c:pt>
                <c:pt idx="2114">
                  <c:v>12.219023309962235</c:v>
                </c:pt>
                <c:pt idx="2115">
                  <c:v>12.333215357193849</c:v>
                </c:pt>
                <c:pt idx="2116">
                  <c:v>12.446405404028098</c:v>
                </c:pt>
                <c:pt idx="2117">
                  <c:v>12.560857547767787</c:v>
                </c:pt>
                <c:pt idx="2118">
                  <c:v>12.673170583914118</c:v>
                </c:pt>
                <c:pt idx="2119">
                  <c:v>12.787882708842863</c:v>
                </c:pt>
                <c:pt idx="2120">
                  <c:v>12.900451157222401</c:v>
                </c:pt>
                <c:pt idx="2121">
                  <c:v>13.015424447138194</c:v>
                </c:pt>
                <c:pt idx="2122">
                  <c:v>13.128249472070037</c:v>
                </c:pt>
                <c:pt idx="2123">
                  <c:v>13.243485118874773</c:v>
                </c:pt>
                <c:pt idx="2124">
                  <c:v>13.357710795516676</c:v>
                </c:pt>
                <c:pt idx="2125">
                  <c:v>13.47321132010415</c:v>
                </c:pt>
                <c:pt idx="2126">
                  <c:v>13.586554320714919</c:v>
                </c:pt>
                <c:pt idx="2127">
                  <c:v>13.702319616666777</c:v>
                </c:pt>
                <c:pt idx="2128">
                  <c:v>13.815922740921252</c:v>
                </c:pt>
                <c:pt idx="2129">
                  <c:v>13.931954024941184</c:v>
                </c:pt>
                <c:pt idx="2130">
                  <c:v>14.045818469560196</c:v>
                </c:pt>
                <c:pt idx="2131">
                  <c:v>14.162116966757891</c:v>
                </c:pt>
                <c:pt idx="2132">
                  <c:v>14.276243936739736</c:v>
                </c:pt>
                <c:pt idx="2133">
                  <c:v>14.392810880708479</c:v>
                </c:pt>
                <c:pt idx="2134">
                  <c:v>14.508357718915068</c:v>
                </c:pt>
                <c:pt idx="2135">
                  <c:v>14.624038222300628</c:v>
                </c:pt>
                <c:pt idx="2136">
                  <c:v>14.739852700472492</c:v>
                </c:pt>
                <c:pt idx="2137">
                  <c:v>14.85580146411494</c:v>
                </c:pt>
                <c:pt idx="2138">
                  <c:v>14.97188482499422</c:v>
                </c:pt>
                <c:pt idx="2139">
                  <c:v>15.088103095963563</c:v>
                </c:pt>
                <c:pt idx="2140">
                  <c:v>15.204456590968253</c:v>
                </c:pt>
                <c:pt idx="2141">
                  <c:v>15.320945625050703</c:v>
                </c:pt>
                <c:pt idx="2142">
                  <c:v>15.436403591938413</c:v>
                </c:pt>
                <c:pt idx="2143">
                  <c:v>15.554331576134969</c:v>
                </c:pt>
                <c:pt idx="2144">
                  <c:v>15.671229128753511</c:v>
                </c:pt>
                <c:pt idx="2145">
                  <c:v>15.78826349169365</c:v>
                </c:pt>
                <c:pt idx="2146">
                  <c:v>15.904262590768623</c:v>
                </c:pt>
                <c:pt idx="2147">
                  <c:v>16.02274393208889</c:v>
                </c:pt>
                <c:pt idx="2148">
                  <c:v>16.140190654145119</c:v>
                </c:pt>
                <c:pt idx="2149">
                  <c:v>16.257775475735837</c:v>
                </c:pt>
                <c:pt idx="2150">
                  <c:v>16.374320803276216</c:v>
                </c:pt>
                <c:pt idx="2151">
                  <c:v>16.493360719272758</c:v>
                </c:pt>
                <c:pt idx="2152">
                  <c:v>16.610181094701282</c:v>
                </c:pt>
                <c:pt idx="2153">
                  <c:v>16.728320181758782</c:v>
                </c:pt>
                <c:pt idx="2154">
                  <c:v>16.846599002351397</c:v>
                </c:pt>
                <c:pt idx="2155">
                  <c:v>16.965017887420981</c:v>
                </c:pt>
                <c:pt idx="2156">
                  <c:v>17.083577169086496</c:v>
                </c:pt>
                <c:pt idx="2157">
                  <c:v>17.202277180649538</c:v>
                </c:pt>
                <c:pt idx="2158">
                  <c:v>17.321118256600069</c:v>
                </c:pt>
                <c:pt idx="2159">
                  <c:v>17.441291272591382</c:v>
                </c:pt>
                <c:pt idx="2160">
                  <c:v>17.559224945598732</c:v>
                </c:pt>
                <c:pt idx="2161">
                  <c:v>17.678491233619276</c:v>
                </c:pt>
                <c:pt idx="2162">
                  <c:v>17.797899935983608</c:v>
                </c:pt>
                <c:pt idx="2163">
                  <c:v>17.917451393208651</c:v>
                </c:pt>
                <c:pt idx="2164">
                  <c:v>18.035948292042537</c:v>
                </c:pt>
                <c:pt idx="2165">
                  <c:v>18.156983940428148</c:v>
                </c:pt>
                <c:pt idx="2166">
                  <c:v>18.276965717593647</c:v>
                </c:pt>
                <c:pt idx="2167">
                  <c:v>18.397091623973765</c:v>
                </c:pt>
                <c:pt idx="2168">
                  <c:v>18.516158586138115</c:v>
                </c:pt>
                <c:pt idx="2169">
                  <c:v>18.637777212388666</c:v>
                </c:pt>
                <c:pt idx="2170">
                  <c:v>18.758337591565883</c:v>
                </c:pt>
                <c:pt idx="2171">
                  <c:v>18.879043494254724</c:v>
                </c:pt>
                <c:pt idx="2172">
                  <c:v>18.99989527219077</c:v>
                </c:pt>
                <c:pt idx="2173">
                  <c:v>19.12089327838639</c:v>
                </c:pt>
                <c:pt idx="2174">
                  <c:v>19.242037867136911</c:v>
                </c:pt>
                <c:pt idx="2175">
                  <c:v>19.363329394026874</c:v>
                </c:pt>
                <c:pt idx="2176">
                  <c:v>19.484768215936242</c:v>
                </c:pt>
                <c:pt idx="2177">
                  <c:v>19.606354691046754</c:v>
                </c:pt>
                <c:pt idx="2178">
                  <c:v>19.728089178848236</c:v>
                </c:pt>
                <c:pt idx="2179">
                  <c:v>19.849972040144976</c:v>
                </c:pt>
                <c:pt idx="2180">
                  <c:v>19.972003637062166</c:v>
                </c:pt>
                <c:pt idx="2181">
                  <c:v>20.094184333052322</c:v>
                </c:pt>
                <c:pt idx="2182">
                  <c:v>20.216514492901801</c:v>
                </c:pt>
                <c:pt idx="2183">
                  <c:v>20.338994482737341</c:v>
                </c:pt>
                <c:pt idx="2184">
                  <c:v>20.461624670032609</c:v>
                </c:pt>
                <c:pt idx="2185">
                  <c:v>20.584405423614854</c:v>
                </c:pt>
                <c:pt idx="2186">
                  <c:v>20.706107048416555</c:v>
                </c:pt>
                <c:pt idx="2187">
                  <c:v>20.830420111756993</c:v>
                </c:pt>
                <c:pt idx="2188">
                  <c:v>20.953654790799284</c:v>
                </c:pt>
                <c:pt idx="2189">
                  <c:v>21.078276161599018</c:v>
                </c:pt>
                <c:pt idx="2190">
                  <c:v>21.200580690375382</c:v>
                </c:pt>
                <c:pt idx="2191">
                  <c:v>21.325510356388016</c:v>
                </c:pt>
                <c:pt idx="2192">
                  <c:v>21.449357050030553</c:v>
                </c:pt>
                <c:pt idx="2193">
                  <c:v>21.573357313919693</c:v>
                </c:pt>
                <c:pt idx="2194">
                  <c:v>21.696269223912861</c:v>
                </c:pt>
                <c:pt idx="2195">
                  <c:v>21.821820079171655</c:v>
                </c:pt>
                <c:pt idx="2196">
                  <c:v>21.946283347463698</c:v>
                </c:pt>
                <c:pt idx="2197">
                  <c:v>22.070901719875017</c:v>
                </c:pt>
                <c:pt idx="2198">
                  <c:v>22.19567558346445</c:v>
                </c:pt>
                <c:pt idx="2199">
                  <c:v>22.321855412685039</c:v>
                </c:pt>
                <c:pt idx="2200">
                  <c:v>22.321855412685039</c:v>
                </c:pt>
              </c:numCache>
            </c:numRef>
          </c:xVal>
          <c:yVal>
            <c:numRef>
              <c:f>CHS_15Apr2016!$AH$27:$AH$2227</c:f>
              <c:numCache>
                <c:formatCode>General</c:formatCode>
                <c:ptCount val="2201"/>
                <c:pt idx="0">
                  <c:v>0.12410566356195664</c:v>
                </c:pt>
                <c:pt idx="1">
                  <c:v>0.11031614538840592</c:v>
                </c:pt>
                <c:pt idx="2">
                  <c:v>0.11031393906549815</c:v>
                </c:pt>
                <c:pt idx="3">
                  <c:v>0.13788828697642061</c:v>
                </c:pt>
                <c:pt idx="4">
                  <c:v>0.16546098014516228</c:v>
                </c:pt>
                <c:pt idx="5">
                  <c:v>0.18613801790844722</c:v>
                </c:pt>
                <c:pt idx="6">
                  <c:v>0.18613243315358696</c:v>
                </c:pt>
                <c:pt idx="7">
                  <c:v>0.19301850484391303</c:v>
                </c:pt>
                <c:pt idx="8">
                  <c:v>0.19990602443364724</c:v>
                </c:pt>
                <c:pt idx="9">
                  <c:v>0.21368623468243084</c:v>
                </c:pt>
                <c:pt idx="10">
                  <c:v>0.22746561756012404</c:v>
                </c:pt>
                <c:pt idx="11">
                  <c:v>0.25502955438482544</c:v>
                </c:pt>
                <c:pt idx="12">
                  <c:v>0.2688068688347926</c:v>
                </c:pt>
                <c:pt idx="13">
                  <c:v>0.26190652499315692</c:v>
                </c:pt>
                <c:pt idx="14">
                  <c:v>0.26878804614248575</c:v>
                </c:pt>
                <c:pt idx="15">
                  <c:v>0.28945536229545837</c:v>
                </c:pt>
                <c:pt idx="16">
                  <c:v>0.30322984989419988</c:v>
                </c:pt>
                <c:pt idx="17">
                  <c:v>0.33767765208631967</c:v>
                </c:pt>
                <c:pt idx="18">
                  <c:v>0.35144634808742825</c:v>
                </c:pt>
                <c:pt idx="19">
                  <c:v>0.35832669712771231</c:v>
                </c:pt>
                <c:pt idx="20">
                  <c:v>0.35142525012462272</c:v>
                </c:pt>
                <c:pt idx="21">
                  <c:v>0.35830518547936158</c:v>
                </c:pt>
                <c:pt idx="22">
                  <c:v>0.37207498464192412</c:v>
                </c:pt>
                <c:pt idx="23">
                  <c:v>0.39273402708399269</c:v>
                </c:pt>
                <c:pt idx="24">
                  <c:v>0.42716728133443921</c:v>
                </c:pt>
                <c:pt idx="25">
                  <c:v>0.44782322113491874</c:v>
                </c:pt>
                <c:pt idx="26">
                  <c:v>0.44780977635469954</c:v>
                </c:pt>
                <c:pt idx="27">
                  <c:v>0.45469005644739269</c:v>
                </c:pt>
                <c:pt idx="28">
                  <c:v>0.45467185428340362</c:v>
                </c:pt>
                <c:pt idx="29">
                  <c:v>0.46155158279536984</c:v>
                </c:pt>
                <c:pt idx="30">
                  <c:v>0.48908732005540628</c:v>
                </c:pt>
                <c:pt idx="31">
                  <c:v>0.52350912900576885</c:v>
                </c:pt>
                <c:pt idx="32">
                  <c:v>0.53727492920806119</c:v>
                </c:pt>
                <c:pt idx="33">
                  <c:v>0.54414128188739896</c:v>
                </c:pt>
                <c:pt idx="34">
                  <c:v>0.55101811460054861</c:v>
                </c:pt>
                <c:pt idx="35">
                  <c:v>0.55788908676847471</c:v>
                </c:pt>
                <c:pt idx="36">
                  <c:v>0.57164695799781717</c:v>
                </c:pt>
                <c:pt idx="37">
                  <c:v>0.58539814131084544</c:v>
                </c:pt>
                <c:pt idx="38">
                  <c:v>0.61292788013047639</c:v>
                </c:pt>
                <c:pt idx="39">
                  <c:v>0.63356934093687367</c:v>
                </c:pt>
                <c:pt idx="40">
                  <c:v>0.63355031140179419</c:v>
                </c:pt>
                <c:pt idx="41">
                  <c:v>0.64041749145222249</c:v>
                </c:pt>
                <c:pt idx="42">
                  <c:v>0.65416371053870825</c:v>
                </c:pt>
                <c:pt idx="43">
                  <c:v>0.66791551438005425</c:v>
                </c:pt>
                <c:pt idx="44">
                  <c:v>0.70232305117910721</c:v>
                </c:pt>
                <c:pt idx="45">
                  <c:v>0.70918726648312813</c:v>
                </c:pt>
                <c:pt idx="46">
                  <c:v>0.72293617452565784</c:v>
                </c:pt>
                <c:pt idx="47">
                  <c:v>0.71602238590380296</c:v>
                </c:pt>
                <c:pt idx="48">
                  <c:v>0.72288549804637003</c:v>
                </c:pt>
                <c:pt idx="49">
                  <c:v>0.73663261345153719</c:v>
                </c:pt>
                <c:pt idx="50">
                  <c:v>0.7503789014856137</c:v>
                </c:pt>
                <c:pt idx="51">
                  <c:v>0.78476851191104124</c:v>
                </c:pt>
                <c:pt idx="52">
                  <c:v>0.79851238677943737</c:v>
                </c:pt>
                <c:pt idx="53">
                  <c:v>0.80537191364727934</c:v>
                </c:pt>
                <c:pt idx="54">
                  <c:v>0.80534771304288477</c:v>
                </c:pt>
                <c:pt idx="55">
                  <c:v>0.79844040549457151</c:v>
                </c:pt>
                <c:pt idx="56">
                  <c:v>0.80529931183409553</c:v>
                </c:pt>
                <c:pt idx="57">
                  <c:v>0.82591491729391742</c:v>
                </c:pt>
                <c:pt idx="58">
                  <c:v>0.8603021835012552</c:v>
                </c:pt>
                <c:pt idx="59">
                  <c:v>0.87404074940515464</c:v>
                </c:pt>
                <c:pt idx="60">
                  <c:v>0.87401448037303409</c:v>
                </c:pt>
                <c:pt idx="61">
                  <c:v>0.87398821134091353</c:v>
                </c:pt>
                <c:pt idx="62">
                  <c:v>0.88083470711408141</c:v>
                </c:pt>
                <c:pt idx="63">
                  <c:v>0.88080823123918828</c:v>
                </c:pt>
                <c:pt idx="64">
                  <c:v>0.88766286282807849</c:v>
                </c:pt>
                <c:pt idx="65">
                  <c:v>0.91515978259445663</c:v>
                </c:pt>
                <c:pt idx="66">
                  <c:v>0.92889366006217688</c:v>
                </c:pt>
                <c:pt idx="67">
                  <c:v>0.92198524935240989</c:v>
                </c:pt>
                <c:pt idx="68">
                  <c:v>0.92882850458880695</c:v>
                </c:pt>
                <c:pt idx="69">
                  <c:v>0.93568058511683516</c:v>
                </c:pt>
                <c:pt idx="70">
                  <c:v>0.94253225195931822</c:v>
                </c:pt>
                <c:pt idx="71">
                  <c:v>0.95626309573304058</c:v>
                </c:pt>
                <c:pt idx="72">
                  <c:v>0.97686270535178088</c:v>
                </c:pt>
                <c:pt idx="73">
                  <c:v>0.98371244166171967</c:v>
                </c:pt>
                <c:pt idx="74">
                  <c:v>0.96992506086348584</c:v>
                </c:pt>
                <c:pt idx="75">
                  <c:v>0.97677459033065184</c:v>
                </c:pt>
                <c:pt idx="76">
                  <c:v>0.9836237061122729</c:v>
                </c:pt>
                <c:pt idx="77">
                  <c:v>0.99046247975526358</c:v>
                </c:pt>
                <c:pt idx="78">
                  <c:v>1.0179447136847866</c:v>
                </c:pt>
                <c:pt idx="79">
                  <c:v>1.0316696969132853</c:v>
                </c:pt>
                <c:pt idx="80">
                  <c:v>1.0316386704973948</c:v>
                </c:pt>
                <c:pt idx="81">
                  <c:v>1.0178528754937508</c:v>
                </c:pt>
                <c:pt idx="82">
                  <c:v>1.0178222627634055</c:v>
                </c:pt>
                <c:pt idx="83">
                  <c:v>1.0177814457896119</c:v>
                </c:pt>
                <c:pt idx="84">
                  <c:v>1.0315042226952027</c:v>
                </c:pt>
                <c:pt idx="85">
                  <c:v>1.0589791481800939</c:v>
                </c:pt>
                <c:pt idx="86">
                  <c:v>1.0726998566579586</c:v>
                </c:pt>
                <c:pt idx="87">
                  <c:v>1.0657808280191978</c:v>
                </c:pt>
                <c:pt idx="88">
                  <c:v>1.0588729688901575</c:v>
                </c:pt>
                <c:pt idx="89">
                  <c:v>1.0588411151031767</c:v>
                </c:pt>
                <c:pt idx="90">
                  <c:v>1.051944425483857</c:v>
                </c:pt>
                <c:pt idx="91">
                  <c:v>1.0656525855001839</c:v>
                </c:pt>
                <c:pt idx="92">
                  <c:v>1.0931094467162676</c:v>
                </c:pt>
                <c:pt idx="93">
                  <c:v>1.0999622856677953</c:v>
                </c:pt>
                <c:pt idx="94">
                  <c:v>1.0930436707145799</c:v>
                </c:pt>
                <c:pt idx="95">
                  <c:v>1.0930217453806839</c:v>
                </c:pt>
                <c:pt idx="96">
                  <c:v>1.0929778947128921</c:v>
                </c:pt>
                <c:pt idx="97">
                  <c:v>1.0929450067120481</c:v>
                </c:pt>
                <c:pt idx="98">
                  <c:v>1.099785779835174</c:v>
                </c:pt>
                <c:pt idx="99">
                  <c:v>1.120373047835149</c:v>
                </c:pt>
                <c:pt idx="100">
                  <c:v>1.1272125799016395</c:v>
                </c:pt>
                <c:pt idx="101">
                  <c:v>1.1134325764956283</c:v>
                </c:pt>
                <c:pt idx="102">
                  <c:v>1.113387898456746</c:v>
                </c:pt>
                <c:pt idx="103">
                  <c:v>1.1270995058526163</c:v>
                </c:pt>
                <c:pt idx="104">
                  <c:v>1.1270655836379093</c:v>
                </c:pt>
                <c:pt idx="105">
                  <c:v>1.1476365800064399</c:v>
                </c:pt>
                <c:pt idx="106">
                  <c:v>1.1544739057500224</c:v>
                </c:pt>
                <c:pt idx="107">
                  <c:v>1.1544391561642251</c:v>
                </c:pt>
                <c:pt idx="108">
                  <c:v>1.1337900421752414</c:v>
                </c:pt>
                <c:pt idx="109">
                  <c:v>1.1337559131177619</c:v>
                </c:pt>
                <c:pt idx="110">
                  <c:v>1.1337217840602822</c:v>
                </c:pt>
                <c:pt idx="111">
                  <c:v>1.140547043975463</c:v>
                </c:pt>
                <c:pt idx="112">
                  <c:v>1.1679949420047342</c:v>
                </c:pt>
                <c:pt idx="113">
                  <c:v>1.1817004820126078</c:v>
                </c:pt>
                <c:pt idx="114">
                  <c:v>1.1679128943716015</c:v>
                </c:pt>
                <c:pt idx="115">
                  <c:v>1.1678777311002588</c:v>
                </c:pt>
                <c:pt idx="116">
                  <c:v>1.1541032435015173</c:v>
                </c:pt>
                <c:pt idx="117">
                  <c:v>1.1471990385947932</c:v>
                </c:pt>
                <c:pt idx="118">
                  <c:v>1.160902992808077</c:v>
                </c:pt>
                <c:pt idx="119">
                  <c:v>1.181475161285652</c:v>
                </c:pt>
                <c:pt idx="120">
                  <c:v>1.1951652570331714</c:v>
                </c:pt>
                <c:pt idx="121">
                  <c:v>1.1882607073884928</c:v>
                </c:pt>
                <c:pt idx="122">
                  <c:v>1.1813565714293595</c:v>
                </c:pt>
                <c:pt idx="123">
                  <c:v>1.1813091354868424</c:v>
                </c:pt>
                <c:pt idx="124">
                  <c:v>1.1744056890036179</c:v>
                </c:pt>
                <c:pt idx="125">
                  <c:v>1.1812379815730669</c:v>
                </c:pt>
                <c:pt idx="126">
                  <c:v>1.1949373162977628</c:v>
                </c:pt>
                <c:pt idx="127">
                  <c:v>1.2086358236513677</c:v>
                </c:pt>
                <c:pt idx="128">
                  <c:v>1.1948653350128966</c:v>
                </c:pt>
                <c:pt idx="129">
                  <c:v>1.1948173474896528</c:v>
                </c:pt>
                <c:pt idx="130">
                  <c:v>1.1947813568472196</c:v>
                </c:pt>
                <c:pt idx="131">
                  <c:v>1.1947453662047869</c:v>
                </c:pt>
                <c:pt idx="132">
                  <c:v>1.2084416672354843</c:v>
                </c:pt>
                <c:pt idx="133">
                  <c:v>1.2152589981777151</c:v>
                </c:pt>
                <c:pt idx="134">
                  <c:v>1.2220880502103935</c:v>
                </c:pt>
                <c:pt idx="135">
                  <c:v>1.2014548631149005</c:v>
                </c:pt>
                <c:pt idx="136">
                  <c:v>1.2014186656296948</c:v>
                </c:pt>
                <c:pt idx="137">
                  <c:v>1.2082475108196005</c:v>
                </c:pt>
                <c:pt idx="138">
                  <c:v>1.2081989717156296</c:v>
                </c:pt>
                <c:pt idx="139">
                  <c:v>1.2287562475135774</c:v>
                </c:pt>
                <c:pt idx="140">
                  <c:v>1.2355835758564842</c:v>
                </c:pt>
                <c:pt idx="141">
                  <c:v>1.2355463441574155</c:v>
                </c:pt>
                <c:pt idx="142">
                  <c:v>1.2149172939173745</c:v>
                </c:pt>
                <c:pt idx="143">
                  <c:v>1.2080169500757389</c:v>
                </c:pt>
                <c:pt idx="144">
                  <c:v>1.2011049540912464</c:v>
                </c:pt>
                <c:pt idx="145">
                  <c:v>1.2147952566815385</c:v>
                </c:pt>
                <c:pt idx="146">
                  <c:v>1.2353477750957165</c:v>
                </c:pt>
                <c:pt idx="147">
                  <c:v>1.2421733797488514</c:v>
                </c:pt>
                <c:pt idx="148">
                  <c:v>1.2352609011312232</c:v>
                </c:pt>
                <c:pt idx="149">
                  <c:v>1.2283613157130868</c:v>
                </c:pt>
                <c:pt idx="150">
                  <c:v>1.2283242908567911</c:v>
                </c:pt>
                <c:pt idx="151">
                  <c:v>1.2145633859334504</c:v>
                </c:pt>
                <c:pt idx="152">
                  <c:v>1.2282502411441991</c:v>
                </c:pt>
                <c:pt idx="153">
                  <c:v>1.2487977953318343</c:v>
                </c:pt>
                <c:pt idx="154">
                  <c:v>1.2556088520432964</c:v>
                </c:pt>
                <c:pt idx="155">
                  <c:v>1.2418613919001749</c:v>
                </c:pt>
                <c:pt idx="156">
                  <c:v>1.2349506369723182</c:v>
                </c:pt>
                <c:pt idx="157">
                  <c:v>1.2349258158396059</c:v>
                </c:pt>
                <c:pt idx="158">
                  <c:v>1.2348761735741811</c:v>
                </c:pt>
                <c:pt idx="159">
                  <c:v>1.2416991582188632</c:v>
                </c:pt>
                <c:pt idx="160">
                  <c:v>1.2553817386789778</c:v>
                </c:pt>
                <c:pt idx="161">
                  <c:v>1.262203689109797</c:v>
                </c:pt>
                <c:pt idx="162">
                  <c:v>1.2484464384087723</c:v>
                </c:pt>
                <c:pt idx="163">
                  <c:v>1.2415369245375512</c:v>
                </c:pt>
                <c:pt idx="164">
                  <c:v>1.2483585991780068</c:v>
                </c:pt>
                <c:pt idx="165">
                  <c:v>1.2414620474538689</c:v>
                </c:pt>
                <c:pt idx="166">
                  <c:v>1.2620007074022823</c:v>
                </c:pt>
                <c:pt idx="167">
                  <c:v>1.2688211409861023</c:v>
                </c:pt>
                <c:pt idx="168">
                  <c:v>1.2619119029052448</c:v>
                </c:pt>
                <c:pt idx="169">
                  <c:v>1.241299813772557</c:v>
                </c:pt>
                <c:pt idx="170">
                  <c:v>1.2344045720526455</c:v>
                </c:pt>
                <c:pt idx="171">
                  <c:v>1.2343673403535771</c:v>
                </c:pt>
                <c:pt idx="172">
                  <c:v>1.2411874981470334</c:v>
                </c:pt>
                <c:pt idx="173">
                  <c:v>1.2617089211977299</c:v>
                </c:pt>
                <c:pt idx="174">
                  <c:v>1.275384675846349</c:v>
                </c:pt>
                <c:pt idx="175">
                  <c:v>1.261632803057412</c:v>
                </c:pt>
                <c:pt idx="176">
                  <c:v>1.2547382508134093</c:v>
                </c:pt>
                <c:pt idx="177">
                  <c:v>1.2478441122549517</c:v>
                </c:pt>
                <c:pt idx="178">
                  <c:v>1.2340943078937407</c:v>
                </c:pt>
                <c:pt idx="179">
                  <c:v>1.2477688214857241</c:v>
                </c:pt>
                <c:pt idx="180">
                  <c:v>1.2682854182050598</c:v>
                </c:pt>
                <c:pt idx="181">
                  <c:v>1.2682471522921284</c:v>
                </c:pt>
                <c:pt idx="182">
                  <c:v>1.2613537032095794</c:v>
                </c:pt>
                <c:pt idx="183">
                  <c:v>1.2613029577827006</c:v>
                </c:pt>
                <c:pt idx="184">
                  <c:v>1.2612648987125417</c:v>
                </c:pt>
                <c:pt idx="185">
                  <c:v>1.2543723459486742</c:v>
                </c:pt>
                <c:pt idx="186">
                  <c:v>1.2543344937212877</c:v>
                </c:pt>
                <c:pt idx="187">
                  <c:v>1.2680048015102281</c:v>
                </c:pt>
                <c:pt idx="188">
                  <c:v>1.2748204087626873</c:v>
                </c:pt>
                <c:pt idx="189">
                  <c:v>1.261061917005027</c:v>
                </c:pt>
                <c:pt idx="190">
                  <c:v>1.261023857934868</c:v>
                </c:pt>
                <c:pt idx="191">
                  <c:v>1.2678389825541911</c:v>
                </c:pt>
                <c:pt idx="192">
                  <c:v>1.2678007166412597</c:v>
                </c:pt>
                <c:pt idx="193">
                  <c:v>1.2883077985930553</c:v>
                </c:pt>
                <c:pt idx="194">
                  <c:v>1.2882689121518061</c:v>
                </c:pt>
                <c:pt idx="195">
                  <c:v>1.2882300257105566</c:v>
                </c:pt>
                <c:pt idx="196">
                  <c:v>1.2607828171571944</c:v>
                </c:pt>
                <c:pt idx="197">
                  <c:v>1.2607447580870355</c:v>
                </c:pt>
                <c:pt idx="198">
                  <c:v>1.2675583658593594</c:v>
                </c:pt>
                <c:pt idx="199">
                  <c:v>1.2675073446421172</c:v>
                </c:pt>
                <c:pt idx="200">
                  <c:v>1.2880226313572263</c:v>
                </c:pt>
                <c:pt idx="201">
                  <c:v>1.2948347222825514</c:v>
                </c:pt>
                <c:pt idx="202">
                  <c:v>1.2879318963276445</c:v>
                </c:pt>
                <c:pt idx="203">
                  <c:v>1.281042515152957</c:v>
                </c:pt>
                <c:pt idx="204">
                  <c:v>1.2673032597731488</c:v>
                </c:pt>
                <c:pt idx="205">
                  <c:v>1.2604149128123239</c:v>
                </c:pt>
                <c:pt idx="206">
                  <c:v>1.2672267279472855</c:v>
                </c:pt>
                <c:pt idx="207">
                  <c:v>1.2877374641213974</c:v>
                </c:pt>
                <c:pt idx="208">
                  <c:v>1.2945350071050492</c:v>
                </c:pt>
                <c:pt idx="209">
                  <c:v>1.2876467290918154</c:v>
                </c:pt>
                <c:pt idx="210">
                  <c:v>1.2739098868776879</c:v>
                </c:pt>
                <c:pt idx="211">
                  <c:v>1.2738714141219836</c:v>
                </c:pt>
                <c:pt idx="212">
                  <c:v>1.2669843771653853</c:v>
                </c:pt>
                <c:pt idx="213">
                  <c:v>1.2737816443586738</c:v>
                </c:pt>
                <c:pt idx="214">
                  <c:v>1.294287416306243</c:v>
                </c:pt>
                <c:pt idx="215">
                  <c:v>1.3010961977472064</c:v>
                </c:pt>
                <c:pt idx="216">
                  <c:v>1.2873485997089034</c:v>
                </c:pt>
                <c:pt idx="217">
                  <c:v>1.2804752143752971</c:v>
                </c:pt>
                <c:pt idx="218">
                  <c:v>1.280423641577328</c:v>
                </c:pt>
                <c:pt idx="219">
                  <c:v>1.2803720687793589</c:v>
                </c:pt>
                <c:pt idx="220">
                  <c:v>1.2803462823803744</c:v>
                </c:pt>
                <c:pt idx="221">
                  <c:v>1.2939877011287411</c:v>
                </c:pt>
                <c:pt idx="222">
                  <c:v>1.2939616389393929</c:v>
                </c:pt>
                <c:pt idx="223">
                  <c:v>1.280230243584944</c:v>
                </c:pt>
                <c:pt idx="224">
                  <c:v>1.2733456197940261</c:v>
                </c:pt>
                <c:pt idx="225">
                  <c:v>1.2801399911884981</c:v>
                </c:pt>
                <c:pt idx="226">
                  <c:v>1.2801013115900213</c:v>
                </c:pt>
                <c:pt idx="227">
                  <c:v>1.3074436508576737</c:v>
                </c:pt>
                <c:pt idx="228">
                  <c:v>1.3142491917618659</c:v>
                </c:pt>
                <c:pt idx="229">
                  <c:v>1.3141962400120797</c:v>
                </c:pt>
                <c:pt idx="230">
                  <c:v>1.2867782652372453</c:v>
                </c:pt>
                <c:pt idx="231">
                  <c:v>1.2798950203981447</c:v>
                </c:pt>
                <c:pt idx="232">
                  <c:v>1.2730121892445896</c:v>
                </c:pt>
                <c:pt idx="233">
                  <c:v>1.286661605913497</c:v>
                </c:pt>
                <c:pt idx="234">
                  <c:v>1.3071407640909916</c:v>
                </c:pt>
                <c:pt idx="235">
                  <c:v>1.3139447192005942</c:v>
                </c:pt>
                <c:pt idx="236">
                  <c:v>1.3070617501518571</c:v>
                </c:pt>
                <c:pt idx="237">
                  <c:v>1.2933361463950408</c:v>
                </c:pt>
                <c:pt idx="238">
                  <c:v>1.2932970531110186</c:v>
                </c:pt>
                <c:pt idx="239">
                  <c:v>1.2795726904108382</c:v>
                </c:pt>
                <c:pt idx="240">
                  <c:v>1.2863634765305847</c:v>
                </c:pt>
                <c:pt idx="241">
                  <c:v>1.3068510463141652</c:v>
                </c:pt>
                <c:pt idx="242">
                  <c:v>1.3136534845767687</c:v>
                </c:pt>
                <c:pt idx="243">
                  <c:v>1.2999302939856328</c:v>
                </c:pt>
                <c:pt idx="244">
                  <c:v>1.2998778938165731</c:v>
                </c:pt>
                <c:pt idx="245">
                  <c:v>1.2998385936897785</c:v>
                </c:pt>
                <c:pt idx="246">
                  <c:v>1.2929582446494945</c:v>
                </c:pt>
                <c:pt idx="247">
                  <c:v>1.2929191513654725</c:v>
                </c:pt>
                <c:pt idx="248">
                  <c:v>1.306561328537339</c:v>
                </c:pt>
                <c:pt idx="249">
                  <c:v>1.3133490120154967</c:v>
                </c:pt>
                <c:pt idx="250">
                  <c:v>1.2996289930135405</c:v>
                </c:pt>
                <c:pt idx="251">
                  <c:v>1.2927497471347105</c:v>
                </c:pt>
                <c:pt idx="252">
                  <c:v>1.2927106538506885</c:v>
                </c:pt>
                <c:pt idx="253">
                  <c:v>1.2926585294719923</c:v>
                </c:pt>
                <c:pt idx="254">
                  <c:v>1.313137205016351</c:v>
                </c:pt>
                <c:pt idx="255">
                  <c:v>1.3199365406373653</c:v>
                </c:pt>
                <c:pt idx="256">
                  <c:v>1.319896619982253</c:v>
                </c:pt>
                <c:pt idx="257">
                  <c:v>1.2993407920837134</c:v>
                </c:pt>
                <c:pt idx="258">
                  <c:v>1.2924630630518823</c:v>
                </c:pt>
                <c:pt idx="259">
                  <c:v>1.2924109386731863</c:v>
                </c:pt>
                <c:pt idx="260">
                  <c:v>1.2992097916610645</c:v>
                </c:pt>
                <c:pt idx="261">
                  <c:v>1.3196837098216534</c:v>
                </c:pt>
                <c:pt idx="262">
                  <c:v>1.3264679459202677</c:v>
                </c:pt>
                <c:pt idx="263">
                  <c:v>1.3127533048303992</c:v>
                </c:pt>
                <c:pt idx="264">
                  <c:v>1.3127135910180594</c:v>
                </c:pt>
                <c:pt idx="265">
                  <c:v>1.2990001909848268</c:v>
                </c:pt>
                <c:pt idx="266">
                  <c:v>1.2852876183226842</c:v>
                </c:pt>
                <c:pt idx="267">
                  <c:v>1.2989215907312375</c:v>
                </c:pt>
                <c:pt idx="268">
                  <c:v>1.3193776514657913</c:v>
                </c:pt>
                <c:pt idx="269">
                  <c:v>1.326173677602444</c:v>
                </c:pt>
                <c:pt idx="270">
                  <c:v>1.3192978101555666</c:v>
                </c:pt>
                <c:pt idx="271">
                  <c:v>1.3124091184567874</c:v>
                </c:pt>
                <c:pt idx="272">
                  <c:v>1.3123694046444476</c:v>
                </c:pt>
                <c:pt idx="273">
                  <c:v>1.305494640359024</c:v>
                </c:pt>
                <c:pt idx="274">
                  <c:v>1.3054551333894566</c:v>
                </c:pt>
                <c:pt idx="275">
                  <c:v>1.3259195367825056</c:v>
                </c:pt>
                <c:pt idx="276">
                  <c:v>1.3258794092846204</c:v>
                </c:pt>
                <c:pt idx="277">
                  <c:v>1.3121575976453019</c:v>
                </c:pt>
                <c:pt idx="278">
                  <c:v>1.305283936521332</c:v>
                </c:pt>
                <c:pt idx="279">
                  <c:v>1.3052575985416206</c:v>
                </c:pt>
                <c:pt idx="280">
                  <c:v>1.3052049225821976</c:v>
                </c:pt>
                <c:pt idx="281">
                  <c:v>1.3256520201299387</c:v>
                </c:pt>
                <c:pt idx="282">
                  <c:v>1.3324583884052217</c:v>
                </c:pt>
                <c:pt idx="283">
                  <c:v>1.3255717651341687</c:v>
                </c:pt>
                <c:pt idx="284">
                  <c:v>1.3050468947039287</c:v>
                </c:pt>
                <c:pt idx="285">
                  <c:v>1.3050073877343615</c:v>
                </c:pt>
                <c:pt idx="286">
                  <c:v>1.3049547117749385</c:v>
                </c:pt>
                <c:pt idx="287">
                  <c:v>1.311747221584457</c:v>
                </c:pt>
                <c:pt idx="288">
                  <c:v>1.3322029375810567</c:v>
                </c:pt>
                <c:pt idx="289">
                  <c:v>1.3389942063339395</c:v>
                </c:pt>
                <c:pt idx="290">
                  <c:v>1.3252908726489734</c:v>
                </c:pt>
                <c:pt idx="291">
                  <c:v>1.3115883663350978</c:v>
                </c:pt>
                <c:pt idx="292">
                  <c:v>1.2978866873923125</c:v>
                </c:pt>
                <c:pt idx="293">
                  <c:v>1.2978473872655178</c:v>
                </c:pt>
                <c:pt idx="294">
                  <c:v>1.304625487028545</c:v>
                </c:pt>
                <c:pt idx="295">
                  <c:v>1.331907152416234</c:v>
                </c:pt>
                <c:pt idx="296">
                  <c:v>1.3386969043221177</c:v>
                </c:pt>
                <c:pt idx="297">
                  <c:v>1.3249832284985215</c:v>
                </c:pt>
                <c:pt idx="298">
                  <c:v>1.318113497387231</c:v>
                </c:pt>
                <c:pt idx="299">
                  <c:v>1.3112441799614858</c:v>
                </c:pt>
                <c:pt idx="300">
                  <c:v>1.2975460862934258</c:v>
                </c:pt>
                <c:pt idx="301">
                  <c:v>1.3111647523368062</c:v>
                </c:pt>
                <c:pt idx="302">
                  <c:v>1.3247825910090965</c:v>
                </c:pt>
                <c:pt idx="303">
                  <c:v>1.3315710329107535</c:v>
                </c:pt>
                <c:pt idx="304">
                  <c:v>1.3178606665715191</c:v>
                </c:pt>
                <c:pt idx="305">
                  <c:v>1.3109926591500003</c:v>
                </c:pt>
                <c:pt idx="306">
                  <c:v>1.3109529453376605</c:v>
                </c:pt>
                <c:pt idx="307">
                  <c:v>1.310899993587874</c:v>
                </c:pt>
                <c:pt idx="308">
                  <c:v>1.317687677066032</c:v>
                </c:pt>
                <c:pt idx="309">
                  <c:v>1.3244749468586443</c:v>
                </c:pt>
                <c:pt idx="310">
                  <c:v>1.3244348193607594</c:v>
                </c:pt>
                <c:pt idx="311">
                  <c:v>1.3107411383385148</c:v>
                </c:pt>
                <c:pt idx="312">
                  <c:v>1.3038748546067678</c:v>
                </c:pt>
                <c:pt idx="313">
                  <c:v>1.310661710713835</c:v>
                </c:pt>
                <c:pt idx="314">
                  <c:v>1.3106087589640487</c:v>
                </c:pt>
                <c:pt idx="315">
                  <c:v>1.3310466864822044</c:v>
                </c:pt>
                <c:pt idx="316">
                  <c:v>1.3378320257422727</c:v>
                </c:pt>
                <c:pt idx="317">
                  <c:v>1.3377914845588423</c:v>
                </c:pt>
                <c:pt idx="318">
                  <c:v>1.3104499037146895</c:v>
                </c:pt>
                <c:pt idx="319">
                  <c:v>1.3035719678400857</c:v>
                </c:pt>
                <c:pt idx="320">
                  <c:v>1.3103572381525632</c:v>
                </c:pt>
                <c:pt idx="321">
                  <c:v>1.3103175243402234</c:v>
                </c:pt>
                <c:pt idx="322">
                  <c:v>1.3307509013173817</c:v>
                </c:pt>
                <c:pt idx="323">
                  <c:v>1.3375212100026408</c:v>
                </c:pt>
                <c:pt idx="324">
                  <c:v>1.3374806688192107</c:v>
                </c:pt>
                <c:pt idx="325">
                  <c:v>1.3237927793945987</c:v>
                </c:pt>
                <c:pt idx="326">
                  <c:v>1.3237526518967138</c:v>
                </c:pt>
                <c:pt idx="327">
                  <c:v>1.3100660035287377</c:v>
                </c:pt>
                <c:pt idx="328">
                  <c:v>1.316849343308671</c:v>
                </c:pt>
                <c:pt idx="329">
                  <c:v>1.3304416713723399</c:v>
                </c:pt>
                <c:pt idx="330">
                  <c:v>1.337223907990819</c:v>
                </c:pt>
                <c:pt idx="331">
                  <c:v>1.3303610026910246</c:v>
                </c:pt>
                <c:pt idx="332">
                  <c:v>1.323485135244147</c:v>
                </c:pt>
                <c:pt idx="333">
                  <c:v>1.3234450077462621</c:v>
                </c:pt>
                <c:pt idx="334">
                  <c:v>1.3165832056079212</c:v>
                </c:pt>
                <c:pt idx="335">
                  <c:v>1.3165432849528089</c:v>
                </c:pt>
                <c:pt idx="336">
                  <c:v>1.3301458862075173</c:v>
                </c:pt>
                <c:pt idx="337">
                  <c:v>1.3369266059789973</c:v>
                </c:pt>
                <c:pt idx="338">
                  <c:v>1.316410216102434</c:v>
                </c:pt>
                <c:pt idx="339">
                  <c:v>1.3163702954473218</c:v>
                </c:pt>
                <c:pt idx="340">
                  <c:v>1.3231507394284383</c:v>
                </c:pt>
                <c:pt idx="341">
                  <c:v>1.3231106119305531</c:v>
                </c:pt>
                <c:pt idx="342">
                  <c:v>1.343516754609319</c:v>
                </c:pt>
                <c:pt idx="343">
                  <c:v>1.343489589258517</c:v>
                </c:pt>
                <c:pt idx="344">
                  <c:v>1.3434352585569131</c:v>
                </c:pt>
                <c:pt idx="345">
                  <c:v>1.3229501019390133</c:v>
                </c:pt>
                <c:pt idx="346">
                  <c:v>1.3160775439764971</c:v>
                </c:pt>
                <c:pt idx="347">
                  <c:v>1.3160376233213849</c:v>
                </c:pt>
                <c:pt idx="348">
                  <c:v>1.3228163436127296</c:v>
                </c:pt>
                <c:pt idx="349">
                  <c:v>1.3432315184258989</c:v>
                </c:pt>
                <c:pt idx="350">
                  <c:v>1.3500089976606084</c:v>
                </c:pt>
                <c:pt idx="351">
                  <c:v>1.3363184882275436</c:v>
                </c:pt>
                <c:pt idx="352">
                  <c:v>1.3294602024163373</c:v>
                </c:pt>
                <c:pt idx="353">
                  <c:v>1.3226023302906762</c:v>
                </c:pt>
                <c:pt idx="354">
                  <c:v>1.3157448718505604</c:v>
                </c:pt>
                <c:pt idx="355">
                  <c:v>1.3225220752949061</c:v>
                </c:pt>
                <c:pt idx="356">
                  <c:v>1.3361157823103924</c:v>
                </c:pt>
                <c:pt idx="357">
                  <c:v>1.3496950103317966</c:v>
                </c:pt>
                <c:pt idx="358">
                  <c:v>1.3360211862157219</c:v>
                </c:pt>
                <c:pt idx="359">
                  <c:v>1.3291644172515147</c:v>
                </c:pt>
                <c:pt idx="360">
                  <c:v>1.3222946861402243</c:v>
                </c:pt>
                <c:pt idx="361">
                  <c:v>1.3222545586423393</c:v>
                </c:pt>
                <c:pt idx="362">
                  <c:v>1.3222278069770825</c:v>
                </c:pt>
                <c:pt idx="363">
                  <c:v>1.3358049665707608</c:v>
                </c:pt>
                <c:pt idx="364">
                  <c:v>1.3425795500066537</c:v>
                </c:pt>
                <c:pt idx="365">
                  <c:v>1.3357238842039001</c:v>
                </c:pt>
                <c:pt idx="366">
                  <c:v>1.3288551873064729</c:v>
                </c:pt>
                <c:pt idx="367">
                  <c:v>1.328814852965815</c:v>
                </c:pt>
                <c:pt idx="368">
                  <c:v>1.3355887469257994</c:v>
                </c:pt>
                <c:pt idx="369">
                  <c:v>1.3491762486581076</c:v>
                </c:pt>
                <c:pt idx="370">
                  <c:v>1.3491352937891323</c:v>
                </c:pt>
                <c:pt idx="371">
                  <c:v>1.3422807311478329</c:v>
                </c:pt>
                <c:pt idx="372">
                  <c:v>1.328613181262527</c:v>
                </c:pt>
                <c:pt idx="373">
                  <c:v>1.3217462770024622</c:v>
                </c:pt>
                <c:pt idx="374">
                  <c:v>1.3217061495045772</c:v>
                </c:pt>
                <c:pt idx="375">
                  <c:v>1.328478733460335</c:v>
                </c:pt>
                <c:pt idx="376">
                  <c:v>1.348862261329296</c:v>
                </c:pt>
                <c:pt idx="377">
                  <c:v>1.3624457641013339</c:v>
                </c:pt>
                <c:pt idx="378">
                  <c:v>1.3555923735690791</c:v>
                </c:pt>
                <c:pt idx="379">
                  <c:v>1.3351157664524467</c:v>
                </c:pt>
                <c:pt idx="380">
                  <c:v>1.3282636169768276</c:v>
                </c:pt>
                <c:pt idx="381">
                  <c:v>1.3214118811867535</c:v>
                </c:pt>
                <c:pt idx="382">
                  <c:v>1.3349806291743458</c:v>
                </c:pt>
                <c:pt idx="383">
                  <c:v>1.3553728444397564</c:v>
                </c:pt>
                <c:pt idx="384">
                  <c:v>1.3621423947015157</c:v>
                </c:pt>
                <c:pt idx="385">
                  <c:v>1.3552768004456774</c:v>
                </c:pt>
                <c:pt idx="386">
                  <c:v>1.3416151800531864</c:v>
                </c:pt>
                <c:pt idx="387">
                  <c:v>1.3415744320269833</c:v>
                </c:pt>
                <c:pt idx="388">
                  <c:v>1.3279140526911279</c:v>
                </c:pt>
                <c:pt idx="389">
                  <c:v>1.334683327162524</c:v>
                </c:pt>
                <c:pt idx="390">
                  <c:v>1.3550709918869372</c:v>
                </c:pt>
                <c:pt idx="391">
                  <c:v>1.3550161096046065</c:v>
                </c:pt>
                <c:pt idx="392">
                  <c:v>1.3481660285567134</c:v>
                </c:pt>
                <c:pt idx="393">
                  <c:v>1.3413163611943655</c:v>
                </c:pt>
                <c:pt idx="394">
                  <c:v>1.3344671075175627</c:v>
                </c:pt>
                <c:pt idx="395">
                  <c:v>1.3344130526063225</c:v>
                </c:pt>
                <c:pt idx="396">
                  <c:v>1.341180534440356</c:v>
                </c:pt>
                <c:pt idx="397">
                  <c:v>1.3547554187635356</c:v>
                </c:pt>
                <c:pt idx="398">
                  <c:v>1.3547142570517874</c:v>
                </c:pt>
                <c:pt idx="399">
                  <c:v>1.3410582903617476</c:v>
                </c:pt>
                <c:pt idx="400">
                  <c:v>1.3342103466891713</c:v>
                </c:pt>
                <c:pt idx="401">
                  <c:v>1.334156291777931</c:v>
                </c:pt>
                <c:pt idx="402">
                  <c:v>1.3409224636077381</c:v>
                </c:pt>
                <c:pt idx="403">
                  <c:v>1.3613012340929291</c:v>
                </c:pt>
                <c:pt idx="404">
                  <c:v>1.3680800233318646</c:v>
                </c:pt>
                <c:pt idx="405">
                  <c:v>1.3612184969838879</c:v>
                </c:pt>
                <c:pt idx="406">
                  <c:v>1.3407730541783276</c:v>
                </c:pt>
                <c:pt idx="407">
                  <c:v>1.3339130446773495</c:v>
                </c:pt>
                <c:pt idx="408">
                  <c:v>1.3338589897661093</c:v>
                </c:pt>
                <c:pt idx="409">
                  <c:v>1.3406372274243181</c:v>
                </c:pt>
                <c:pt idx="410">
                  <c:v>1.3610116542112847</c:v>
                </c:pt>
                <c:pt idx="411">
                  <c:v>1.3677612786192832</c:v>
                </c:pt>
                <c:pt idx="412">
                  <c:v>1.3609151275840699</c:v>
                </c:pt>
                <c:pt idx="413">
                  <c:v>1.3540693902344014</c:v>
                </c:pt>
                <c:pt idx="414">
                  <c:v>1.3404199046179028</c:v>
                </c:pt>
                <c:pt idx="415">
                  <c:v>1.3335752014820974</c:v>
                </c:pt>
                <c:pt idx="416">
                  <c:v>1.3403384085654972</c:v>
                </c:pt>
                <c:pt idx="417">
                  <c:v>1.3606944952932929</c:v>
                </c:pt>
                <c:pt idx="418">
                  <c:v>1.3674563923724659</c:v>
                </c:pt>
                <c:pt idx="419">
                  <c:v>1.3538086993933303</c:v>
                </c:pt>
                <c:pt idx="420">
                  <c:v>1.3469510341104418</c:v>
                </c:pt>
                <c:pt idx="421">
                  <c:v>1.3469100792414663</c:v>
                </c:pt>
                <c:pt idx="422">
                  <c:v>1.3400667550574783</c:v>
                </c:pt>
                <c:pt idx="423">
                  <c:v>1.3468281695035154</c:v>
                </c:pt>
                <c:pt idx="424">
                  <c:v>1.3603911258934747</c:v>
                </c:pt>
                <c:pt idx="425">
                  <c:v>1.3603497573389542</c:v>
                </c:pt>
                <c:pt idx="426">
                  <c:v>1.3466916532735973</c:v>
                </c:pt>
                <c:pt idx="427">
                  <c:v>1.3466506984046218</c:v>
                </c:pt>
                <c:pt idx="428">
                  <c:v>1.3466097435356463</c:v>
                </c:pt>
                <c:pt idx="429">
                  <c:v>1.3465687886666711</c:v>
                </c:pt>
                <c:pt idx="430">
                  <c:v>1.3669159122076535</c:v>
                </c:pt>
                <c:pt idx="431">
                  <c:v>1.3668743368103604</c:v>
                </c:pt>
                <c:pt idx="432">
                  <c:v>1.3668327614130671</c:v>
                </c:pt>
                <c:pt idx="433">
                  <c:v>1.3463913175677773</c:v>
                </c:pt>
                <c:pt idx="434">
                  <c:v>1.3463503626988018</c:v>
                </c:pt>
                <c:pt idx="435">
                  <c:v>1.3462957562068347</c:v>
                </c:pt>
                <c:pt idx="436">
                  <c:v>1.3462548013378592</c:v>
                </c:pt>
                <c:pt idx="437">
                  <c:v>1.3734100857914873</c:v>
                </c:pt>
                <c:pt idx="438">
                  <c:v>1.3733683035514215</c:v>
                </c:pt>
                <c:pt idx="439">
                  <c:v>1.3665140167004854</c:v>
                </c:pt>
                <c:pt idx="440">
                  <c:v>1.352875700593708</c:v>
                </c:pt>
                <c:pt idx="441">
                  <c:v>1.3460363753699902</c:v>
                </c:pt>
                <c:pt idx="442">
                  <c:v>1.3391974638318176</c:v>
                </c:pt>
                <c:pt idx="443">
                  <c:v>1.3459544656320392</c:v>
                </c:pt>
                <c:pt idx="444">
                  <c:v>1.373103682697671</c:v>
                </c:pt>
                <c:pt idx="445">
                  <c:v>1.3730479730442497</c:v>
                </c:pt>
                <c:pt idx="446">
                  <c:v>1.3662091304536683</c:v>
                </c:pt>
                <c:pt idx="447">
                  <c:v>1.359370701548632</c:v>
                </c:pt>
                <c:pt idx="448">
                  <c:v>1.3525189657585581</c:v>
                </c:pt>
                <c:pt idx="449">
                  <c:v>1.3524778040468102</c:v>
                </c:pt>
                <c:pt idx="450">
                  <c:v>1.352436642335062</c:v>
                </c:pt>
                <c:pt idx="451">
                  <c:v>1.3727833521904995</c:v>
                </c:pt>
                <c:pt idx="452">
                  <c:v>1.3727415699504335</c:v>
                </c:pt>
                <c:pt idx="453">
                  <c:v>1.365904244206851</c:v>
                </c:pt>
                <c:pt idx="454">
                  <c:v>1.3590535426306403</c:v>
                </c:pt>
                <c:pt idx="455">
                  <c:v>1.3590121740761196</c:v>
                </c:pt>
                <c:pt idx="456">
                  <c:v>1.358970805521599</c:v>
                </c:pt>
                <c:pt idx="457">
                  <c:v>1.3589294369670784</c:v>
                </c:pt>
                <c:pt idx="458">
                  <c:v>1.3724769490966833</c:v>
                </c:pt>
                <c:pt idx="459">
                  <c:v>1.3724351668566173</c:v>
                </c:pt>
                <c:pt idx="460">
                  <c:v>1.3587915417853429</c:v>
                </c:pt>
                <c:pt idx="461">
                  <c:v>1.3519564223646681</c:v>
                </c:pt>
                <c:pt idx="462">
                  <c:v>1.3519152606529201</c:v>
                </c:pt>
                <c:pt idx="463">
                  <c:v>1.3586536466036074</c:v>
                </c:pt>
                <c:pt idx="464">
                  <c:v>1.3789914622198229</c:v>
                </c:pt>
                <c:pt idx="465">
                  <c:v>1.3857423276844572</c:v>
                </c:pt>
                <c:pt idx="466">
                  <c:v>1.385714197067383</c:v>
                </c:pt>
                <c:pt idx="467">
                  <c:v>1.3584881723855249</c:v>
                </c:pt>
                <c:pt idx="468">
                  <c:v>1.3516682903824317</c:v>
                </c:pt>
                <c:pt idx="469">
                  <c:v>1.351613408100101</c:v>
                </c:pt>
                <c:pt idx="470">
                  <c:v>1.3583502772037894</c:v>
                </c:pt>
                <c:pt idx="471">
                  <c:v>1.3786975386399538</c:v>
                </c:pt>
                <c:pt idx="472">
                  <c:v>1.3854328908966427</c:v>
                </c:pt>
                <c:pt idx="473">
                  <c:v>1.3785995641133306</c:v>
                </c:pt>
                <c:pt idx="474">
                  <c:v>1.3649757270006351</c:v>
                </c:pt>
                <c:pt idx="475">
                  <c:v>1.3649341516033417</c:v>
                </c:pt>
                <c:pt idx="476">
                  <c:v>1.3581020658766654</c:v>
                </c:pt>
                <c:pt idx="477">
                  <c:v>1.3648510008087553</c:v>
                </c:pt>
                <c:pt idx="478">
                  <c:v>1.3851656500344391</c:v>
                </c:pt>
                <c:pt idx="479">
                  <c:v>1.3851234541088282</c:v>
                </c:pt>
                <c:pt idx="480">
                  <c:v>1.3715020301618133</c:v>
                </c:pt>
                <c:pt idx="481">
                  <c:v>1.3646569822880534</c:v>
                </c:pt>
                <c:pt idx="482">
                  <c:v>1.3646154068907601</c:v>
                </c:pt>
                <c:pt idx="483">
                  <c:v>1.364573831493467</c:v>
                </c:pt>
                <c:pt idx="484">
                  <c:v>1.3645322560961737</c:v>
                </c:pt>
                <c:pt idx="485">
                  <c:v>1.3780677023973766</c:v>
                </c:pt>
                <c:pt idx="486">
                  <c:v>1.3848140173210137</c:v>
                </c:pt>
                <c:pt idx="487">
                  <c:v>1.3711816996546415</c:v>
                </c:pt>
                <c:pt idx="488">
                  <c:v>1.3643520960412361</c:v>
                </c:pt>
                <c:pt idx="489">
                  <c:v>1.364310520643943</c:v>
                </c:pt>
                <c:pt idx="490">
                  <c:v>1.3642689452466497</c:v>
                </c:pt>
                <c:pt idx="491">
                  <c:v>1.3845749070758842</c:v>
                </c:pt>
                <c:pt idx="492">
                  <c:v>1.3913196362049314</c:v>
                </c:pt>
                <c:pt idx="493">
                  <c:v>1.3844905152246623</c:v>
                </c:pt>
                <c:pt idx="494">
                  <c:v>1.3640887851917123</c:v>
                </c:pt>
                <c:pt idx="495">
                  <c:v>1.3572609052680789</c:v>
                </c:pt>
                <c:pt idx="496">
                  <c:v>1.3572195367135582</c:v>
                </c:pt>
                <c:pt idx="497">
                  <c:v>1.363950200534068</c:v>
                </c:pt>
                <c:pt idx="498">
                  <c:v>1.3910510853385014</c:v>
                </c:pt>
                <c:pt idx="499">
                  <c:v>1.3977940907777771</c:v>
                </c:pt>
                <c:pt idx="500">
                  <c:v>1.3841670131283106</c:v>
                </c:pt>
                <c:pt idx="501">
                  <c:v>1.3841248172026996</c:v>
                </c:pt>
                <c:pt idx="502">
                  <c:v>1.3705131838135878</c:v>
                </c:pt>
                <c:pt idx="503">
                  <c:v>1.3569023777955664</c:v>
                </c:pt>
                <c:pt idx="504">
                  <c:v>1.3636453142872509</c:v>
                </c:pt>
                <c:pt idx="505">
                  <c:v>1.3839560335002552</c:v>
                </c:pt>
                <c:pt idx="506">
                  <c:v>1.3974674170922454</c:v>
                </c:pt>
                <c:pt idx="507">
                  <c:v>1.3838575763404961</c:v>
                </c:pt>
                <c:pt idx="508">
                  <c:v>1.3770319716873614</c:v>
                </c:pt>
                <c:pt idx="509">
                  <c:v>1.3702067807197715</c:v>
                </c:pt>
                <c:pt idx="510">
                  <c:v>1.3701649984797057</c:v>
                </c:pt>
                <c:pt idx="511">
                  <c:v>1.3701092888262845</c:v>
                </c:pt>
                <c:pt idx="512">
                  <c:v>1.383632531403904</c:v>
                </c:pt>
                <c:pt idx="513">
                  <c:v>1.3903726410443629</c:v>
                </c:pt>
                <c:pt idx="514">
                  <c:v>1.3767660408293845</c:v>
                </c:pt>
                <c:pt idx="515">
                  <c:v>1.376724051746546</c:v>
                </c:pt>
                <c:pt idx="516">
                  <c:v>1.3766680663027613</c:v>
                </c:pt>
                <c:pt idx="517">
                  <c:v>1.3766260772199228</c:v>
                </c:pt>
                <c:pt idx="518">
                  <c:v>1.3969276953509329</c:v>
                </c:pt>
                <c:pt idx="519">
                  <c:v>1.3968850857397765</c:v>
                </c:pt>
                <c:pt idx="520">
                  <c:v>1.3968424761286202</c:v>
                </c:pt>
                <c:pt idx="521">
                  <c:v>1.3764581208885691</c:v>
                </c:pt>
                <c:pt idx="522">
                  <c:v>1.3764021354447844</c:v>
                </c:pt>
                <c:pt idx="523">
                  <c:v>1.3763601463619459</c:v>
                </c:pt>
                <c:pt idx="524">
                  <c:v>1.3763181572791074</c:v>
                </c:pt>
                <c:pt idx="525">
                  <c:v>1.4033949104267374</c:v>
                </c:pt>
                <c:pt idx="526">
                  <c:v>1.4101172315887525</c:v>
                </c:pt>
                <c:pt idx="527">
                  <c:v>1.4032950053675699</c:v>
                </c:pt>
                <c:pt idx="528">
                  <c:v>1.3896941967502241</c:v>
                </c:pt>
                <c:pt idx="529">
                  <c:v>1.376094215503969</c:v>
                </c:pt>
                <c:pt idx="530">
                  <c:v>1.3760662227820768</c:v>
                </c:pt>
                <c:pt idx="531">
                  <c:v>1.3827886128916824</c:v>
                </c:pt>
                <c:pt idx="532">
                  <c:v>1.4030666509466159</c:v>
                </c:pt>
                <c:pt idx="533">
                  <c:v>1.4098160685118422</c:v>
                </c:pt>
                <c:pt idx="534">
                  <c:v>1.3962033319612761</c:v>
                </c:pt>
                <c:pt idx="535">
                  <c:v>1.3893832431154107</c:v>
                </c:pt>
                <c:pt idx="536">
                  <c:v>1.3893408403470271</c:v>
                </c:pt>
                <c:pt idx="537">
                  <c:v>1.3757443064803152</c:v>
                </c:pt>
                <c:pt idx="538">
                  <c:v>1.3824791761038679</c:v>
                </c:pt>
                <c:pt idx="539">
                  <c:v>1.4027669357691137</c:v>
                </c:pt>
                <c:pt idx="540">
                  <c:v>1.4095005643360312</c:v>
                </c:pt>
                <c:pt idx="541">
                  <c:v>1.3958908614794636</c:v>
                </c:pt>
                <c:pt idx="542">
                  <c:v>1.3958482518683073</c:v>
                </c:pt>
                <c:pt idx="543">
                  <c:v>1.3890298867122133</c:v>
                </c:pt>
                <c:pt idx="544">
                  <c:v>1.3889733496877017</c:v>
                </c:pt>
                <c:pt idx="545">
                  <c:v>1.3957062198311196</c:v>
                </c:pt>
                <c:pt idx="546">
                  <c:v>1.4092137423580213</c:v>
                </c:pt>
                <c:pt idx="547">
                  <c:v>1.4091707190613199</c:v>
                </c:pt>
                <c:pt idx="548">
                  <c:v>1.3955783909976509</c:v>
                </c:pt>
                <c:pt idx="549">
                  <c:v>1.3887613358457835</c:v>
                </c:pt>
                <c:pt idx="550">
                  <c:v>1.388704798821272</c:v>
                </c:pt>
                <c:pt idx="551">
                  <c:v>1.3886623960528883</c:v>
                </c:pt>
                <c:pt idx="552">
                  <c:v>1.4089412614789121</c:v>
                </c:pt>
                <c:pt idx="553">
                  <c:v>1.415657377357749</c:v>
                </c:pt>
                <c:pt idx="554">
                  <c:v>1.4156141472182751</c:v>
                </c:pt>
                <c:pt idx="555">
                  <c:v>1.3884786507232256</c:v>
                </c:pt>
                <c:pt idx="556">
                  <c:v>1.3816633882087208</c:v>
                </c:pt>
                <c:pt idx="557">
                  <c:v>1.3816211922831096</c:v>
                </c:pt>
                <c:pt idx="558">
                  <c:v>1.3883373081619468</c:v>
                </c:pt>
                <c:pt idx="559">
                  <c:v>1.4086114162042007</c:v>
                </c:pt>
                <c:pt idx="560">
                  <c:v>1.4221123197623791</c:v>
                </c:pt>
                <c:pt idx="561">
                  <c:v>1.4085253696107978</c:v>
                </c:pt>
                <c:pt idx="562">
                  <c:v>1.3949250436265881</c:v>
                </c:pt>
                <c:pt idx="563">
                  <c:v>1.3948824340154318</c:v>
                </c:pt>
                <c:pt idx="564">
                  <c:v>1.3812976901867582</c:v>
                </c:pt>
                <c:pt idx="565">
                  <c:v>1.3880263545271332</c:v>
                </c:pt>
                <c:pt idx="566">
                  <c:v>1.4082959120283898</c:v>
                </c:pt>
                <c:pt idx="567">
                  <c:v>1.4150089252656377</c:v>
                </c:pt>
                <c:pt idx="568">
                  <c:v>1.4081955243360864</c:v>
                </c:pt>
                <c:pt idx="569">
                  <c:v>1.40138253709208</c:v>
                </c:pt>
                <c:pt idx="570">
                  <c:v>1.4013397206381513</c:v>
                </c:pt>
                <c:pt idx="571">
                  <c:v>1.394513150718744</c:v>
                </c:pt>
                <c:pt idx="572">
                  <c:v>1.4012398155789838</c:v>
                </c:pt>
                <c:pt idx="573">
                  <c:v>1.4079660667536786</c:v>
                </c:pt>
                <c:pt idx="574">
                  <c:v>1.4146919042428279</c:v>
                </c:pt>
                <c:pt idx="575">
                  <c:v>1.4011113662171972</c:v>
                </c:pt>
                <c:pt idx="576">
                  <c:v>1.4010685497632684</c:v>
                </c:pt>
                <c:pt idx="577">
                  <c:v>1.4010114611580298</c:v>
                </c:pt>
                <c:pt idx="578">
                  <c:v>1.400968644704101</c:v>
                </c:pt>
                <c:pt idx="579">
                  <c:v>1.4212291011233631</c:v>
                </c:pt>
                <c:pt idx="580">
                  <c:v>1.4211856641411165</c:v>
                </c:pt>
                <c:pt idx="581">
                  <c:v>1.4279095710977214</c:v>
                </c:pt>
                <c:pt idx="582">
                  <c:v>1.400783106737076</c:v>
                </c:pt>
                <c:pt idx="583">
                  <c:v>1.3939734289774313</c:v>
                </c:pt>
                <c:pt idx="584">
                  <c:v>1.3939308193662749</c:v>
                </c:pt>
                <c:pt idx="585">
                  <c:v>1.4006546573752892</c:v>
                </c:pt>
                <c:pt idx="586">
                  <c:v>1.4208960842594718</c:v>
                </c:pt>
                <c:pt idx="587">
                  <c:v>1.434384577251294</c:v>
                </c:pt>
                <c:pt idx="588">
                  <c:v>1.4208092102949785</c:v>
                </c:pt>
                <c:pt idx="589">
                  <c:v>1.4140002220112426</c:v>
                </c:pt>
                <c:pt idx="590">
                  <c:v>1.3936609584956188</c:v>
                </c:pt>
                <c:pt idx="591">
                  <c:v>1.3936183488844622</c:v>
                </c:pt>
                <c:pt idx="592">
                  <c:v>1.4003263978951679</c:v>
                </c:pt>
                <c:pt idx="593">
                  <c:v>1.4205920253837452</c:v>
                </c:pt>
                <c:pt idx="594">
                  <c:v>1.4205341094074162</c:v>
                </c:pt>
                <c:pt idx="595">
                  <c:v>1.4205051514192517</c:v>
                </c:pt>
                <c:pt idx="596">
                  <c:v>1.4069191665339424</c:v>
                </c:pt>
                <c:pt idx="597">
                  <c:v>1.4068618021383406</c:v>
                </c:pt>
                <c:pt idx="598">
                  <c:v>1.4000694991715945</c:v>
                </c:pt>
                <c:pt idx="599">
                  <c:v>1.406790096643838</c:v>
                </c:pt>
                <c:pt idx="600">
                  <c:v>1.420273487513936</c:v>
                </c:pt>
                <c:pt idx="601">
                  <c:v>1.4269930507723165</c:v>
                </c:pt>
                <c:pt idx="602">
                  <c:v>1.4134094101050967</c:v>
                </c:pt>
                <c:pt idx="603">
                  <c:v>1.4066036623581317</c:v>
                </c:pt>
                <c:pt idx="604">
                  <c:v>1.4065606390614303</c:v>
                </c:pt>
                <c:pt idx="605">
                  <c:v>1.4065176157647286</c:v>
                </c:pt>
                <c:pt idx="606">
                  <c:v>1.4267602837055469</c:v>
                </c:pt>
                <c:pt idx="607">
                  <c:v>1.4267020919388544</c:v>
                </c:pt>
                <c:pt idx="608">
                  <c:v>1.4198970336677981</c:v>
                </c:pt>
                <c:pt idx="609">
                  <c:v>1.4063311814790223</c:v>
                </c:pt>
                <c:pt idx="610">
                  <c:v>1.4062881581823208</c:v>
                </c:pt>
                <c:pt idx="611">
                  <c:v>1.4062307937867189</c:v>
                </c:pt>
                <c:pt idx="612">
                  <c:v>1.4061877704900174</c:v>
                </c:pt>
                <c:pt idx="613">
                  <c:v>1.433185992331649</c:v>
                </c:pt>
                <c:pt idx="614">
                  <c:v>1.433142141663857</c:v>
                </c:pt>
                <c:pt idx="615">
                  <c:v>1.4330836741068014</c:v>
                </c:pt>
                <c:pt idx="616">
                  <c:v>1.4127609580129856</c:v>
                </c:pt>
                <c:pt idx="617">
                  <c:v>1.3991988979417074</c:v>
                </c:pt>
                <c:pt idx="618">
                  <c:v>1.3991560814877786</c:v>
                </c:pt>
                <c:pt idx="619">
                  <c:v>1.4058722663142065</c:v>
                </c:pt>
                <c:pt idx="620">
                  <c:v>1.4261056263302576</c:v>
                </c:pt>
                <c:pt idx="621">
                  <c:v>1.432805953210786</c:v>
                </c:pt>
                <c:pt idx="622">
                  <c:v>1.4260037907385459</c:v>
                </c:pt>
                <c:pt idx="623">
                  <c:v>1.4192020419518512</c:v>
                </c:pt>
                <c:pt idx="624">
                  <c:v>1.4124007068507014</c:v>
                </c:pt>
                <c:pt idx="625">
                  <c:v>1.4055997854350972</c:v>
                </c:pt>
                <c:pt idx="626">
                  <c:v>1.4055567621383958</c:v>
                </c:pt>
                <c:pt idx="627">
                  <c:v>1.4190138150287821</c:v>
                </c:pt>
                <c:pt idx="628">
                  <c:v>1.4257273798467571</c:v>
                </c:pt>
                <c:pt idx="629">
                  <c:v>1.4189269410642888</c:v>
                </c:pt>
                <c:pt idx="630">
                  <c:v>1.4121269159673657</c:v>
                </c:pt>
                <c:pt idx="631">
                  <c:v>1.4120836858278916</c:v>
                </c:pt>
                <c:pt idx="632">
                  <c:v>1.4052699401603859</c:v>
                </c:pt>
                <c:pt idx="633">
                  <c:v>1.4119828155024521</c:v>
                </c:pt>
                <c:pt idx="634">
                  <c:v>1.4254509689549684</c:v>
                </c:pt>
                <c:pt idx="635">
                  <c:v>1.4254073251299491</c:v>
                </c:pt>
                <c:pt idx="636">
                  <c:v>1.4186084031944799</c:v>
                </c:pt>
                <c:pt idx="637">
                  <c:v>1.4117954848980645</c:v>
                </c:pt>
                <c:pt idx="638">
                  <c:v>1.4117522547585903</c:v>
                </c:pt>
                <c:pt idx="639">
                  <c:v>1.4184636132536577</c:v>
                </c:pt>
                <c:pt idx="640">
                  <c:v>1.4386686358098619</c:v>
                </c:pt>
                <c:pt idx="641">
                  <c:v>1.4453786843007026</c:v>
                </c:pt>
                <c:pt idx="642">
                  <c:v>1.438580520788733</c:v>
                </c:pt>
                <c:pt idx="643">
                  <c:v>1.4182753863305886</c:v>
                </c:pt>
                <c:pt idx="644">
                  <c:v>1.4114784638752544</c:v>
                </c:pt>
                <c:pt idx="645">
                  <c:v>1.4114352337357805</c:v>
                </c:pt>
                <c:pt idx="646">
                  <c:v>1.4181450753838485</c:v>
                </c:pt>
                <c:pt idx="647">
                  <c:v>1.4383455473990556</c:v>
                </c:pt>
                <c:pt idx="648">
                  <c:v>1.4450540790428972</c:v>
                </c:pt>
                <c:pt idx="649">
                  <c:v>1.4382574323779267</c:v>
                </c:pt>
                <c:pt idx="650">
                  <c:v>1.4246944759879674</c:v>
                </c:pt>
                <c:pt idx="651">
                  <c:v>1.4179134114785328</c:v>
                </c:pt>
                <c:pt idx="652">
                  <c:v>1.4043521098307543</c:v>
                </c:pt>
                <c:pt idx="653">
                  <c:v>1.4110605725270049</c:v>
                </c:pt>
                <c:pt idx="654">
                  <c:v>1.4312857967273336</c:v>
                </c:pt>
                <c:pt idx="655">
                  <c:v>1.4379784014776849</c:v>
                </c:pt>
                <c:pt idx="656">
                  <c:v>1.43119809539175</c:v>
                </c:pt>
                <c:pt idx="657">
                  <c:v>1.4243889692128322</c:v>
                </c:pt>
                <c:pt idx="658">
                  <c:v>1.42433077744614</c:v>
                </c:pt>
                <c:pt idx="659">
                  <c:v>1.4243016815627938</c:v>
                </c:pt>
                <c:pt idx="660">
                  <c:v>1.4242434897961014</c:v>
                </c:pt>
                <c:pt idx="661">
                  <c:v>1.4444638876650693</c:v>
                </c:pt>
                <c:pt idx="662">
                  <c:v>1.4444048685272866</c:v>
                </c:pt>
                <c:pt idx="663">
                  <c:v>1.4308619069386788</c:v>
                </c:pt>
                <c:pt idx="664">
                  <c:v>1.4240689144960241</c:v>
                </c:pt>
                <c:pt idx="665">
                  <c:v>1.4240107227293319</c:v>
                </c:pt>
                <c:pt idx="666">
                  <c:v>1.4239670789043124</c:v>
                </c:pt>
                <c:pt idx="667">
                  <c:v>1.4441687919761552</c:v>
                </c:pt>
                <c:pt idx="668">
                  <c:v>1.4441245276228183</c:v>
                </c:pt>
                <c:pt idx="669">
                  <c:v>1.4440802632694811</c:v>
                </c:pt>
                <c:pt idx="670">
                  <c:v>1.4237925036042354</c:v>
                </c:pt>
                <c:pt idx="671">
                  <c:v>1.4169867558572702</c:v>
                </c:pt>
                <c:pt idx="672">
                  <c:v>1.4169433188750236</c:v>
                </c:pt>
                <c:pt idx="673">
                  <c:v>1.4236470241875043</c:v>
                </c:pt>
                <c:pt idx="674">
                  <c:v>1.4438294319339042</c:v>
                </c:pt>
                <c:pt idx="675">
                  <c:v>1.4505318272421586</c:v>
                </c:pt>
                <c:pt idx="676">
                  <c:v>1.4369944504084111</c:v>
                </c:pt>
                <c:pt idx="677">
                  <c:v>1.4302041469218003</c:v>
                </c:pt>
                <c:pt idx="678">
                  <c:v>1.4099221788541876</c:v>
                </c:pt>
                <c:pt idx="679">
                  <c:v>1.4098789487147136</c:v>
                </c:pt>
                <c:pt idx="680">
                  <c:v>1.4165668650288856</c:v>
                </c:pt>
                <c:pt idx="681">
                  <c:v>1.4435048266760988</c:v>
                </c:pt>
                <c:pt idx="682">
                  <c:v>1.450205705137354</c:v>
                </c:pt>
                <c:pt idx="683">
                  <c:v>1.4434162979694245</c:v>
                </c:pt>
                <c:pt idx="684">
                  <c:v>1.4298679584687293</c:v>
                </c:pt>
                <c:pt idx="685">
                  <c:v>1.4298241078009373</c:v>
                </c:pt>
                <c:pt idx="686">
                  <c:v>1.4230360106372344</c:v>
                </c:pt>
                <c:pt idx="687">
                  <c:v>1.4229923668122151</c:v>
                </c:pt>
                <c:pt idx="688">
                  <c:v>1.4431802214182934</c:v>
                </c:pt>
                <c:pt idx="689">
                  <c:v>1.4431359570649562</c:v>
                </c:pt>
                <c:pt idx="690">
                  <c:v>1.4295902375727139</c:v>
                </c:pt>
                <c:pt idx="691">
                  <c:v>1.4295463869049221</c:v>
                </c:pt>
                <c:pt idx="692">
                  <c:v>1.4295025362371301</c:v>
                </c:pt>
                <c:pt idx="693">
                  <c:v>1.4294440686800742</c:v>
                </c:pt>
                <c:pt idx="694">
                  <c:v>1.4294002180122822</c:v>
                </c:pt>
                <c:pt idx="695">
                  <c:v>1.4428408613760424</c:v>
                </c:pt>
                <c:pt idx="696">
                  <c:v>1.4427965970227052</c:v>
                </c:pt>
                <c:pt idx="697">
                  <c:v>1.4292686660089067</c:v>
                </c:pt>
                <c:pt idx="698">
                  <c:v>1.4292248153411149</c:v>
                </c:pt>
                <c:pt idx="699">
                  <c:v>1.4224249970869642</c:v>
                </c:pt>
                <c:pt idx="700">
                  <c:v>1.429122497116267</c:v>
                </c:pt>
                <c:pt idx="701">
                  <c:v>1.4493014574831233</c:v>
                </c:pt>
                <c:pt idx="702">
                  <c:v>1.4559977164557902</c:v>
                </c:pt>
                <c:pt idx="703">
                  <c:v>1.4491976913588676</c:v>
                </c:pt>
                <c:pt idx="704">
                  <c:v>1.4289324775558354</c:v>
                </c:pt>
                <c:pt idx="705">
                  <c:v>1.4221485861951755</c:v>
                </c:pt>
                <c:pt idx="706">
                  <c:v>1.4153651085200607</c:v>
                </c:pt>
                <c:pt idx="707">
                  <c:v>1.4288009255524599</c:v>
                </c:pt>
                <c:pt idx="708">
                  <c:v>1.448975335378319</c:v>
                </c:pt>
                <c:pt idx="709">
                  <c:v>1.4556551848243595</c:v>
                </c:pt>
                <c:pt idx="710">
                  <c:v>1.448871569254063</c:v>
                </c:pt>
                <c:pt idx="711">
                  <c:v>1.4353496366806699</c:v>
                </c:pt>
                <c:pt idx="712">
                  <c:v>1.4353055791701055</c:v>
                </c:pt>
                <c:pt idx="713">
                  <c:v>1.4217848876533481</c:v>
                </c:pt>
                <c:pt idx="714">
                  <c:v>1.4284793539886527</c:v>
                </c:pt>
                <c:pt idx="715">
                  <c:v>1.4418965551715175</c:v>
                </c:pt>
                <c:pt idx="716">
                  <c:v>1.4485899183453683</c:v>
                </c:pt>
                <c:pt idx="717">
                  <c:v>1.4418080264648434</c:v>
                </c:pt>
                <c:pt idx="718">
                  <c:v>1.4283039513174851</c:v>
                </c:pt>
                <c:pt idx="719">
                  <c:v>1.4349824907592992</c:v>
                </c:pt>
                <c:pt idx="720">
                  <c:v>1.4281870162033734</c:v>
                </c:pt>
                <c:pt idx="721">
                  <c:v>1.4281577824248455</c:v>
                </c:pt>
                <c:pt idx="722">
                  <c:v>1.4415719499137123</c:v>
                </c:pt>
                <c:pt idx="723">
                  <c:v>1.4482786199726003</c:v>
                </c:pt>
                <c:pt idx="724">
                  <c:v>1.4347622032064768</c:v>
                </c:pt>
                <c:pt idx="725">
                  <c:v>1.4279677628644138</c:v>
                </c:pt>
                <c:pt idx="726">
                  <c:v>1.4346594023484929</c:v>
                </c:pt>
                <c:pt idx="727">
                  <c:v>1.4346153448379284</c:v>
                </c:pt>
                <c:pt idx="728">
                  <c:v>1.4547616240467132</c:v>
                </c:pt>
                <c:pt idx="729">
                  <c:v>1.4614517466837933</c:v>
                </c:pt>
                <c:pt idx="730">
                  <c:v>1.4546722679689488</c:v>
                </c:pt>
                <c:pt idx="731">
                  <c:v>1.4344244289588157</c:v>
                </c:pt>
                <c:pt idx="732">
                  <c:v>1.4276461913006067</c:v>
                </c:pt>
                <c:pt idx="733">
                  <c:v>1.4276023406328149</c:v>
                </c:pt>
                <c:pt idx="734">
                  <c:v>1.4342922564271221</c:v>
                </c:pt>
                <c:pt idx="735">
                  <c:v>1.4544339850949097</c:v>
                </c:pt>
                <c:pt idx="736">
                  <c:v>1.4543893070560274</c:v>
                </c:pt>
                <c:pt idx="737">
                  <c:v>1.4476115520309549</c:v>
                </c:pt>
                <c:pt idx="738">
                  <c:v>1.4408342106914274</c:v>
                </c:pt>
                <c:pt idx="739">
                  <c:v>1.4273246197367995</c:v>
                </c:pt>
                <c:pt idx="740">
                  <c:v>1.4272807690690077</c:v>
                </c:pt>
                <c:pt idx="741">
                  <c:v>1.433954482179461</c:v>
                </c:pt>
                <c:pt idx="742">
                  <c:v>1.4541063461431061</c:v>
                </c:pt>
                <c:pt idx="743">
                  <c:v>1.4540616681042238</c:v>
                </c:pt>
                <c:pt idx="744">
                  <c:v>1.4472854299261504</c:v>
                </c:pt>
                <c:pt idx="745">
                  <c:v>1.4405096054336217</c:v>
                </c:pt>
                <c:pt idx="746">
                  <c:v>1.4337195087897838</c:v>
                </c:pt>
                <c:pt idx="747">
                  <c:v>1.4336754512792194</c:v>
                </c:pt>
                <c:pt idx="748">
                  <c:v>1.4336313937686547</c:v>
                </c:pt>
                <c:pt idx="749">
                  <c:v>1.4537787071913026</c:v>
                </c:pt>
                <c:pt idx="750">
                  <c:v>1.4604642792873852</c:v>
                </c:pt>
                <c:pt idx="751">
                  <c:v>1.4469444840893093</c:v>
                </c:pt>
                <c:pt idx="752">
                  <c:v>1.4401702453913707</c:v>
                </c:pt>
                <c:pt idx="753">
                  <c:v>1.4401259810380336</c:v>
                </c:pt>
                <c:pt idx="754">
                  <c:v>1.4467962467689437</c:v>
                </c:pt>
                <c:pt idx="755">
                  <c:v>1.4602099316246742</c:v>
                </c:pt>
                <c:pt idx="756">
                  <c:v>1.4601650467430192</c:v>
                </c:pt>
                <c:pt idx="757">
                  <c:v>1.4533914975209894</c:v>
                </c:pt>
                <c:pt idx="758">
                  <c:v>1.4398899044869025</c:v>
                </c:pt>
                <c:pt idx="759">
                  <c:v>1.4331173894787357</c:v>
                </c:pt>
                <c:pt idx="760">
                  <c:v>1.4330733319681712</c:v>
                </c:pt>
                <c:pt idx="761">
                  <c:v>1.4397423566424454</c:v>
                </c:pt>
                <c:pt idx="762">
                  <c:v>1.4598807758258714</c:v>
                </c:pt>
                <c:pt idx="763">
                  <c:v>1.466563245280365</c:v>
                </c:pt>
                <c:pt idx="764">
                  <c:v>1.4597760444353434</c:v>
                </c:pt>
                <c:pt idx="765">
                  <c:v>1.4530042878506759</c:v>
                </c:pt>
                <c:pt idx="766">
                  <c:v>1.4395062800913143</c:v>
                </c:pt>
                <c:pt idx="767">
                  <c:v>1.4327355577205099</c:v>
                </c:pt>
                <c:pt idx="768">
                  <c:v>1.43941775138464</c:v>
                </c:pt>
                <c:pt idx="769">
                  <c:v>1.4595516200270688</c:v>
                </c:pt>
                <c:pt idx="770">
                  <c:v>1.4662175420597541</c:v>
                </c:pt>
                <c:pt idx="771">
                  <c:v>1.4594468886365406</c:v>
                </c:pt>
                <c:pt idx="772">
                  <c:v>1.4526766488988725</c:v>
                </c:pt>
                <c:pt idx="773">
                  <c:v>1.4526319708599902</c:v>
                </c:pt>
                <c:pt idx="774">
                  <c:v>1.4391226556957262</c:v>
                </c:pt>
                <c:pt idx="775">
                  <c:v>1.4458030567224938</c:v>
                </c:pt>
                <c:pt idx="776">
                  <c:v>1.4592075026010478</c:v>
                </c:pt>
                <c:pt idx="777">
                  <c:v>1.4658868694139524</c:v>
                </c:pt>
                <c:pt idx="778">
                  <c:v>1.4523936879859511</c:v>
                </c:pt>
                <c:pt idx="779">
                  <c:v>1.4523341172674413</c:v>
                </c:pt>
                <c:pt idx="780">
                  <c:v>1.4523043319081865</c:v>
                </c:pt>
                <c:pt idx="781">
                  <c:v>1.4522447611896769</c:v>
                </c:pt>
                <c:pt idx="782">
                  <c:v>1.4522149758304219</c:v>
                </c:pt>
                <c:pt idx="783">
                  <c:v>1.465601288492578</c:v>
                </c:pt>
                <c:pt idx="784">
                  <c:v>1.4655411661933415</c:v>
                </c:pt>
                <c:pt idx="785">
                  <c:v>1.4453435210293601</c:v>
                </c:pt>
                <c:pt idx="786">
                  <c:v>1.4452990498332503</c:v>
                </c:pt>
                <c:pt idx="787">
                  <c:v>1.4452545786371407</c:v>
                </c:pt>
                <c:pt idx="788">
                  <c:v>1.4519171222378733</c:v>
                </c:pt>
                <c:pt idx="789">
                  <c:v>1.4720373392573103</c:v>
                </c:pt>
                <c:pt idx="790">
                  <c:v>1.478713465533444</c:v>
                </c:pt>
                <c:pt idx="791">
                  <c:v>1.47194674212291</c:v>
                </c:pt>
                <c:pt idx="792">
                  <c:v>1.4517384100823441</c:v>
                </c:pt>
                <c:pt idx="793">
                  <c:v>1.438237368628984</c:v>
                </c:pt>
                <c:pt idx="794">
                  <c:v>1.4381931042756471</c:v>
                </c:pt>
                <c:pt idx="795">
                  <c:v>1.44486916160419</c:v>
                </c:pt>
                <c:pt idx="796">
                  <c:v>1.4649850349254021</c:v>
                </c:pt>
                <c:pt idx="797">
                  <c:v>1.4716447516749094</c:v>
                </c:pt>
                <c:pt idx="798">
                  <c:v>1.464879820901738</c:v>
                </c:pt>
                <c:pt idx="799">
                  <c:v>1.4513958784509131</c:v>
                </c:pt>
                <c:pt idx="800">
                  <c:v>1.4513512004120306</c:v>
                </c:pt>
                <c:pt idx="801">
                  <c:v>1.4378684990178416</c:v>
                </c:pt>
                <c:pt idx="802">
                  <c:v>1.4445430394993855</c:v>
                </c:pt>
                <c:pt idx="803">
                  <c:v>1.4646393317047912</c:v>
                </c:pt>
                <c:pt idx="804">
                  <c:v>1.4713125621821086</c:v>
                </c:pt>
                <c:pt idx="805">
                  <c:v>1.4578310328969639</c:v>
                </c:pt>
                <c:pt idx="806">
                  <c:v>1.4510682394991095</c:v>
                </c:pt>
                <c:pt idx="807">
                  <c:v>1.4510086687805996</c:v>
                </c:pt>
                <c:pt idx="808">
                  <c:v>1.4442465648586542</c:v>
                </c:pt>
                <c:pt idx="809">
                  <c:v>1.450919312702835</c:v>
                </c:pt>
                <c:pt idx="810">
                  <c:v>1.4643086590589893</c:v>
                </c:pt>
                <c:pt idx="811">
                  <c:v>1.4709803726893076</c:v>
                </c:pt>
                <c:pt idx="812">
                  <c:v>1.4507852785861883</c:v>
                </c:pt>
                <c:pt idx="813">
                  <c:v>1.4507257078676785</c:v>
                </c:pt>
                <c:pt idx="814">
                  <c:v>1.4506810298287962</c:v>
                </c:pt>
                <c:pt idx="815">
                  <c:v>1.4506363517899139</c:v>
                </c:pt>
                <c:pt idx="816">
                  <c:v>1.4774393140542079</c:v>
                </c:pt>
                <c:pt idx="817">
                  <c:v>1.4773938086442353</c:v>
                </c:pt>
                <c:pt idx="818">
                  <c:v>1.4706330836741068</c:v>
                </c:pt>
                <c:pt idx="819">
                  <c:v>1.4504427469547572</c:v>
                </c:pt>
                <c:pt idx="820">
                  <c:v>1.4436832630412646</c:v>
                </c:pt>
                <c:pt idx="821">
                  <c:v>1.443638791845155</c:v>
                </c:pt>
                <c:pt idx="822">
                  <c:v>1.4502938201584827</c:v>
                </c:pt>
                <c:pt idx="823">
                  <c:v>1.4703914913157061</c:v>
                </c:pt>
                <c:pt idx="824">
                  <c:v>1.4770601023044354</c:v>
                </c:pt>
                <c:pt idx="825">
                  <c:v>1.4702857946589059</c:v>
                </c:pt>
                <c:pt idx="826">
                  <c:v>1.4635270691689126</c:v>
                </c:pt>
                <c:pt idx="827">
                  <c:v>1.4500555372844439</c:v>
                </c:pt>
                <c:pt idx="828">
                  <c:v>1.4432978460083137</c:v>
                </c:pt>
                <c:pt idx="829">
                  <c:v>1.4499661812066793</c:v>
                </c:pt>
                <c:pt idx="830">
                  <c:v>1.4700593018229053</c:v>
                </c:pt>
                <c:pt idx="831">
                  <c:v>1.4767263959646355</c:v>
                </c:pt>
                <c:pt idx="832">
                  <c:v>1.4699536051661051</c:v>
                </c:pt>
                <c:pt idx="833">
                  <c:v>1.463196396523111</c:v>
                </c:pt>
                <c:pt idx="834">
                  <c:v>1.456439601565662</c:v>
                </c:pt>
                <c:pt idx="835">
                  <c:v>1.449683220293758</c:v>
                </c:pt>
                <c:pt idx="836">
                  <c:v>1.4496385422548757</c:v>
                </c:pt>
                <c:pt idx="837">
                  <c:v>1.4697271123301046</c:v>
                </c:pt>
                <c:pt idx="838">
                  <c:v>1.4763775211548444</c:v>
                </c:pt>
                <c:pt idx="839">
                  <c:v>1.4629108156017365</c:v>
                </c:pt>
                <c:pt idx="840">
                  <c:v>1.4561553306485142</c:v>
                </c:pt>
                <c:pt idx="841">
                  <c:v>1.4560954841396407</c:v>
                </c:pt>
                <c:pt idx="842">
                  <c:v>1.4560655608852042</c:v>
                </c:pt>
                <c:pt idx="843">
                  <c:v>1.4761348256349902</c:v>
                </c:pt>
                <c:pt idx="844">
                  <c:v>1.4761044886950083</c:v>
                </c:pt>
                <c:pt idx="845">
                  <c:v>1.4760438148150445</c:v>
                </c:pt>
                <c:pt idx="846">
                  <c:v>1.4625651123811259</c:v>
                </c:pt>
                <c:pt idx="847">
                  <c:v>1.4558261748497114</c:v>
                </c:pt>
                <c:pt idx="848">
                  <c:v>1.4557663283408382</c:v>
                </c:pt>
                <c:pt idx="849">
                  <c:v>1.4624448677826523</c:v>
                </c:pt>
                <c:pt idx="850">
                  <c:v>1.4758011192951903</c:v>
                </c:pt>
                <c:pt idx="851">
                  <c:v>1.4824635939483322</c:v>
                </c:pt>
                <c:pt idx="852">
                  <c:v>1.4757101084752446</c:v>
                </c:pt>
                <c:pt idx="853">
                  <c:v>1.4622494703101332</c:v>
                </c:pt>
                <c:pt idx="854">
                  <c:v>1.448789659516112</c:v>
                </c:pt>
                <c:pt idx="855">
                  <c:v>1.4487449814772297</c:v>
                </c:pt>
                <c:pt idx="856">
                  <c:v>1.4554072492875989</c:v>
                </c:pt>
                <c:pt idx="857">
                  <c:v>1.4754825814253811</c:v>
                </c:pt>
                <c:pt idx="858">
                  <c:v>1.4821283707615331</c:v>
                </c:pt>
                <c:pt idx="859">
                  <c:v>1.4753764021354447</c:v>
                </c:pt>
                <c:pt idx="860">
                  <c:v>1.4619187976643313</c:v>
                </c:pt>
                <c:pt idx="861">
                  <c:v>1.4618737059399038</c:v>
                </c:pt>
                <c:pt idx="862">
                  <c:v>1.4484173425254261</c:v>
                </c:pt>
                <c:pt idx="863">
                  <c:v>1.4550631318615781</c:v>
                </c:pt>
                <c:pt idx="864">
                  <c:v>1.4751337066155903</c:v>
                </c:pt>
                <c:pt idx="865">
                  <c:v>1.4750882012056175</c:v>
                </c:pt>
                <c:pt idx="866">
                  <c:v>1.4683379562693009</c:v>
                </c:pt>
                <c:pt idx="867">
                  <c:v>1.4615730944437206</c:v>
                </c:pt>
                <c:pt idx="868">
                  <c:v>1.461528002719293</c:v>
                </c:pt>
                <c:pt idx="869">
                  <c:v>1.4614829109948655</c:v>
                </c:pt>
                <c:pt idx="870">
                  <c:v>1.461437819270438</c:v>
                </c:pt>
                <c:pt idx="871">
                  <c:v>1.4748000002757904</c:v>
                </c:pt>
                <c:pt idx="872">
                  <c:v>1.4747544948658176</c:v>
                </c:pt>
                <c:pt idx="873">
                  <c:v>1.4612875135223462</c:v>
                </c:pt>
                <c:pt idx="874">
                  <c:v>1.4612424217979187</c:v>
                </c:pt>
                <c:pt idx="875">
                  <c:v>1.4611973300734911</c:v>
                </c:pt>
                <c:pt idx="876">
                  <c:v>1.4611522383490636</c:v>
                </c:pt>
                <c:pt idx="877">
                  <c:v>1.4812141257066267</c:v>
                </c:pt>
                <c:pt idx="878">
                  <c:v>1.4878552266065996</c:v>
                </c:pt>
                <c:pt idx="879">
                  <c:v>1.4811074637835542</c:v>
                </c:pt>
                <c:pt idx="880">
                  <c:v>1.4609568408765445</c:v>
                </c:pt>
                <c:pt idx="881">
                  <c:v>1.4542103191101348</c:v>
                </c:pt>
                <c:pt idx="882">
                  <c:v>1.4541654342284798</c:v>
                </c:pt>
                <c:pt idx="883">
                  <c:v>1.4608065351284529</c:v>
                </c:pt>
                <c:pt idx="884">
                  <c:v>1.4808636651022458</c:v>
                </c:pt>
                <c:pt idx="885">
                  <c:v>1.4875184865728015</c:v>
                </c:pt>
                <c:pt idx="886">
                  <c:v>1.4807722405967552</c:v>
                </c:pt>
                <c:pt idx="887">
                  <c:v>1.4673111887460983</c:v>
                </c:pt>
                <c:pt idx="888">
                  <c:v>1.460566045931506</c:v>
                </c:pt>
                <c:pt idx="889">
                  <c:v>1.4471216793978392</c:v>
                </c:pt>
                <c:pt idx="890">
                  <c:v>1.460475862482651</c:v>
                </c:pt>
                <c:pt idx="891">
                  <c:v>1.4738292181963724</c:v>
                </c:pt>
                <c:pt idx="892">
                  <c:v>1.4871817465390034</c:v>
                </c:pt>
                <c:pt idx="893">
                  <c:v>1.4737230389064362</c:v>
                </c:pt>
                <c:pt idx="894">
                  <c:v>1.4669789992532976</c:v>
                </c:pt>
                <c:pt idx="895">
                  <c:v>1.4669337006860974</c:v>
                </c:pt>
                <c:pt idx="896">
                  <c:v>1.4668884021188975</c:v>
                </c:pt>
                <c:pt idx="897">
                  <c:v>1.4668431035516973</c:v>
                </c:pt>
                <c:pt idx="898">
                  <c:v>1.480177981311066</c:v>
                </c:pt>
                <c:pt idx="899">
                  <c:v>1.4868297001400326</c:v>
                </c:pt>
                <c:pt idx="900">
                  <c:v>1.4733893325666363</c:v>
                </c:pt>
                <c:pt idx="901">
                  <c:v>1.4666468097604968</c:v>
                </c:pt>
                <c:pt idx="902">
                  <c:v>1.4665864116708967</c:v>
                </c:pt>
                <c:pt idx="903">
                  <c:v>1.4665411131036965</c:v>
                </c:pt>
                <c:pt idx="904">
                  <c:v>1.4865847982972704</c:v>
                </c:pt>
                <c:pt idx="905">
                  <c:v>1.4865541855669251</c:v>
                </c:pt>
                <c:pt idx="906">
                  <c:v>1.4864929601062344</c:v>
                </c:pt>
                <c:pt idx="907">
                  <c:v>1.4663750183572961</c:v>
                </c:pt>
                <c:pt idx="908">
                  <c:v>1.4663146202676958</c:v>
                </c:pt>
                <c:pt idx="909">
                  <c:v>1.4595589974192917</c:v>
                </c:pt>
                <c:pt idx="910">
                  <c:v>1.4729191099969181</c:v>
                </c:pt>
                <c:pt idx="911">
                  <c:v>1.492942869336731</c:v>
                </c:pt>
                <c:pt idx="912">
                  <c:v>1.4995913476289269</c:v>
                </c:pt>
                <c:pt idx="913">
                  <c:v>1.4928506174601501</c:v>
                </c:pt>
                <c:pt idx="914">
                  <c:v>1.4794161104319774</c:v>
                </c:pt>
                <c:pt idx="915">
                  <c:v>1.465982430774895</c:v>
                </c:pt>
                <c:pt idx="916">
                  <c:v>1.4592433553482991</c:v>
                </c:pt>
                <c:pt idx="917">
                  <c:v>1.4658767341180947</c:v>
                </c:pt>
                <c:pt idx="918">
                  <c:v>1.4859113182296741</c:v>
                </c:pt>
                <c:pt idx="919">
                  <c:v>1.4925584865176433</c:v>
                </c:pt>
                <c:pt idx="920">
                  <c:v>1.4858041736734655</c:v>
                </c:pt>
                <c:pt idx="921">
                  <c:v>1.4723730450772454</c:v>
                </c:pt>
                <c:pt idx="922">
                  <c:v>1.4723275396672728</c:v>
                </c:pt>
                <c:pt idx="923">
                  <c:v>1.4655898431924941</c:v>
                </c:pt>
                <c:pt idx="924">
                  <c:v>1.4722365288473271</c:v>
                </c:pt>
                <c:pt idx="925">
                  <c:v>1.485574578195876</c:v>
                </c:pt>
                <c:pt idx="926">
                  <c:v>1.4922048543240829</c:v>
                </c:pt>
                <c:pt idx="927">
                  <c:v>1.4787761388935428</c:v>
                </c:pt>
                <c:pt idx="928">
                  <c:v>1.4720393387374455</c:v>
                </c:pt>
                <c:pt idx="929">
                  <c:v>1.4719938333274729</c:v>
                </c:pt>
                <c:pt idx="930">
                  <c:v>1.4719331594475091</c:v>
                </c:pt>
                <c:pt idx="931">
                  <c:v>1.4785780524649799</c:v>
                </c:pt>
                <c:pt idx="932">
                  <c:v>1.4852225317969052</c:v>
                </c:pt>
                <c:pt idx="933">
                  <c:v>1.4851766127013875</c:v>
                </c:pt>
                <c:pt idx="934">
                  <c:v>1.4717511378076182</c:v>
                </c:pt>
                <c:pt idx="935">
                  <c:v>1.4717056323976456</c:v>
                </c:pt>
                <c:pt idx="936">
                  <c:v>1.4716449585176818</c:v>
                </c:pt>
                <c:pt idx="937">
                  <c:v>1.4715994531077092</c:v>
                </c:pt>
                <c:pt idx="938">
                  <c:v>1.4983094740195138</c:v>
                </c:pt>
                <c:pt idx="939">
                  <c:v>1.498247696978096</c:v>
                </c:pt>
                <c:pt idx="940">
                  <c:v>1.4982013641970331</c:v>
                </c:pt>
                <c:pt idx="941">
                  <c:v>1.4714022629978274</c:v>
                </c:pt>
                <c:pt idx="942">
                  <c:v>1.4579807870643289</c:v>
                </c:pt>
                <c:pt idx="943">
                  <c:v>1.4713415891178638</c:v>
                </c:pt>
                <c:pt idx="944">
                  <c:v>1.4980623658538434</c:v>
                </c:pt>
                <c:pt idx="945">
                  <c:v>1.5849381229845758</c:v>
                </c:pt>
                <c:pt idx="946">
                  <c:v>1.6718067095658578</c:v>
                </c:pt>
                <c:pt idx="947">
                  <c:v>1.7385893460803641</c:v>
                </c:pt>
                <c:pt idx="948">
                  <c:v>1.7786372784455353</c:v>
                </c:pt>
                <c:pt idx="949">
                  <c:v>1.8253682318459272</c:v>
                </c:pt>
                <c:pt idx="950">
                  <c:v>1.8720953241812304</c:v>
                </c:pt>
                <c:pt idx="951">
                  <c:v>1.9255043343902998</c:v>
                </c:pt>
                <c:pt idx="952">
                  <c:v>1.9655379256565704</c:v>
                </c:pt>
                <c:pt idx="953">
                  <c:v>1.9788272980059665</c:v>
                </c:pt>
                <c:pt idx="954">
                  <c:v>1.9988005187616738</c:v>
                </c:pt>
                <c:pt idx="955">
                  <c:v>2.0254567605526015</c:v>
                </c:pt>
                <c:pt idx="956">
                  <c:v>2.0587951960076585</c:v>
                </c:pt>
                <c:pt idx="957">
                  <c:v>2.1054991219524304</c:v>
                </c:pt>
                <c:pt idx="958">
                  <c:v>2.1187799448005586</c:v>
                </c:pt>
                <c:pt idx="959">
                  <c:v>2.1253760918712863</c:v>
                </c:pt>
                <c:pt idx="960">
                  <c:v>2.1386549841868701</c:v>
                </c:pt>
                <c:pt idx="961">
                  <c:v>2.158615794376221</c:v>
                </c:pt>
                <c:pt idx="962">
                  <c:v>2.1919404403131049</c:v>
                </c:pt>
                <c:pt idx="963">
                  <c:v>2.2052149199828737</c:v>
                </c:pt>
                <c:pt idx="964">
                  <c:v>2.2051466618679147</c:v>
                </c:pt>
                <c:pt idx="965">
                  <c:v>2.211737637869327</c:v>
                </c:pt>
                <c:pt idx="966">
                  <c:v>2.2183280622900114</c:v>
                </c:pt>
                <c:pt idx="967">
                  <c:v>2.2583251113331229</c:v>
                </c:pt>
                <c:pt idx="968">
                  <c:v>2.2715942130908036</c:v>
                </c:pt>
                <c:pt idx="969">
                  <c:v>2.2715238865481187</c:v>
                </c:pt>
                <c:pt idx="970">
                  <c:v>2.2714301178245382</c:v>
                </c:pt>
                <c:pt idx="971">
                  <c:v>2.2780167501277258</c:v>
                </c:pt>
                <c:pt idx="972">
                  <c:v>2.2912593070629228</c:v>
                </c:pt>
                <c:pt idx="973">
                  <c:v>2.3178838329620506</c:v>
                </c:pt>
                <c:pt idx="974">
                  <c:v>2.3311471431220983</c:v>
                </c:pt>
                <c:pt idx="975">
                  <c:v>2.3243716633675247</c:v>
                </c:pt>
                <c:pt idx="976">
                  <c:v>2.3242756883210367</c:v>
                </c:pt>
                <c:pt idx="977">
                  <c:v>2.3375370679485399</c:v>
                </c:pt>
                <c:pt idx="978">
                  <c:v>2.3641541475078549</c:v>
                </c:pt>
                <c:pt idx="979">
                  <c:v>2.3707346434754553</c:v>
                </c:pt>
                <c:pt idx="980">
                  <c:v>2.3639588879305169</c:v>
                </c:pt>
                <c:pt idx="981">
                  <c:v>2.3571836839663067</c:v>
                </c:pt>
                <c:pt idx="982">
                  <c:v>2.3637636283531798</c:v>
                </c:pt>
                <c:pt idx="983">
                  <c:v>2.3770200437541411</c:v>
                </c:pt>
                <c:pt idx="984">
                  <c:v>2.4036288496025517</c:v>
                </c:pt>
                <c:pt idx="985">
                  <c:v>2.4035295650717021</c:v>
                </c:pt>
                <c:pt idx="986">
                  <c:v>2.3967540853171281</c:v>
                </c:pt>
                <c:pt idx="987">
                  <c:v>2.4033558171427152</c:v>
                </c:pt>
                <c:pt idx="988">
                  <c:v>2.4032565326118656</c:v>
                </c:pt>
                <c:pt idx="989">
                  <c:v>2.4298589952819163</c:v>
                </c:pt>
                <c:pt idx="990">
                  <c:v>2.4364086027288074</c:v>
                </c:pt>
                <c:pt idx="991">
                  <c:v>2.4162834904304189</c:v>
                </c:pt>
                <c:pt idx="992">
                  <c:v>2.4228581948003862</c:v>
                </c:pt>
                <c:pt idx="993">
                  <c:v>2.4294323475896267</c:v>
                </c:pt>
                <c:pt idx="994">
                  <c:v>2.4493539265997737</c:v>
                </c:pt>
                <c:pt idx="995">
                  <c:v>2.4626001377572866</c:v>
                </c:pt>
                <c:pt idx="996">
                  <c:v>2.4491514964729859</c:v>
                </c:pt>
                <c:pt idx="997">
                  <c:v>2.4423771198798656</c:v>
                </c:pt>
                <c:pt idx="998">
                  <c:v>2.4422761806068354</c:v>
                </c:pt>
                <c:pt idx="999">
                  <c:v>2.4555204612318038</c:v>
                </c:pt>
                <c:pt idx="1000">
                  <c:v>2.4754359728539548</c:v>
                </c:pt>
                <c:pt idx="1001">
                  <c:v>2.4820057129973794</c:v>
                </c:pt>
                <c:pt idx="1002">
                  <c:v>2.4685595538263501</c:v>
                </c:pt>
                <c:pt idx="1003">
                  <c:v>2.4684575113918661</c:v>
                </c:pt>
                <c:pt idx="1004">
                  <c:v>2.4750266999545634</c:v>
                </c:pt>
                <c:pt idx="1005">
                  <c:v>2.4949372473501721</c:v>
                </c:pt>
                <c:pt idx="1006">
                  <c:v>2.4948341017542339</c:v>
                </c:pt>
                <c:pt idx="1007">
                  <c:v>2.4813901489061121</c:v>
                </c:pt>
                <c:pt idx="1008">
                  <c:v>2.4746174270551724</c:v>
                </c:pt>
                <c:pt idx="1009">
                  <c:v>2.474515108830325</c:v>
                </c:pt>
                <c:pt idx="1010">
                  <c:v>2.4877519431154798</c:v>
                </c:pt>
                <c:pt idx="1011">
                  <c:v>2.5143262751684565</c:v>
                </c:pt>
                <c:pt idx="1012">
                  <c:v>2.5075532775271534</c:v>
                </c:pt>
                <c:pt idx="1013">
                  <c:v>2.5007808314665771</c:v>
                </c:pt>
                <c:pt idx="1014">
                  <c:v>2.4940089369867287</c:v>
                </c:pt>
                <c:pt idx="1015">
                  <c:v>2.4939057913907905</c:v>
                </c:pt>
                <c:pt idx="1016">
                  <c:v>2.5138583968168278</c:v>
                </c:pt>
                <c:pt idx="1017">
                  <c:v>2.5203700830887419</c:v>
                </c:pt>
                <c:pt idx="1018">
                  <c:v>2.5069310944671623</c:v>
                </c:pt>
                <c:pt idx="1019">
                  <c:v>2.5068533215846638</c:v>
                </c:pt>
                <c:pt idx="1020">
                  <c:v>2.5067496244079988</c:v>
                </c:pt>
                <c:pt idx="1021">
                  <c:v>2.5333123732657095</c:v>
                </c:pt>
                <c:pt idx="1022">
                  <c:v>2.5398739086458213</c:v>
                </c:pt>
                <c:pt idx="1023">
                  <c:v>2.5331027725894715</c:v>
                </c:pt>
                <c:pt idx="1024">
                  <c:v>2.5196664039763457</c:v>
                </c:pt>
                <c:pt idx="1025">
                  <c:v>2.5128966468718135</c:v>
                </c:pt>
                <c:pt idx="1026">
                  <c:v>2.519457906461561</c:v>
                </c:pt>
                <c:pt idx="1027">
                  <c:v>2.5393485280034089</c:v>
                </c:pt>
                <c:pt idx="1028">
                  <c:v>2.5459081328509758</c:v>
                </c:pt>
                <c:pt idx="1029">
                  <c:v>2.5324739705607575</c:v>
                </c:pt>
                <c:pt idx="1030">
                  <c:v>2.5323691702226387</c:v>
                </c:pt>
                <c:pt idx="1031">
                  <c:v>2.5322643698845195</c:v>
                </c:pt>
                <c:pt idx="1032">
                  <c:v>2.5521503029901882</c:v>
                </c:pt>
                <c:pt idx="1033">
                  <c:v>2.558707977305211</c:v>
                </c:pt>
                <c:pt idx="1034">
                  <c:v>2.5386129951040317</c:v>
                </c:pt>
                <c:pt idx="1035">
                  <c:v>2.531845168532044</c:v>
                </c:pt>
                <c:pt idx="1036">
                  <c:v>2.5317403681939248</c:v>
                </c:pt>
                <c:pt idx="1037">
                  <c:v>2.5449599655813624</c:v>
                </c:pt>
                <c:pt idx="1038">
                  <c:v>2.5648403828797619</c:v>
                </c:pt>
                <c:pt idx="1039">
                  <c:v>2.5580725563077737</c:v>
                </c:pt>
                <c:pt idx="1040">
                  <c:v>2.5513052813165129</c:v>
                </c:pt>
                <c:pt idx="1041">
                  <c:v>2.5445385579059789</c:v>
                </c:pt>
                <c:pt idx="1042">
                  <c:v>2.5510940258980943</c:v>
                </c:pt>
                <c:pt idx="1043">
                  <c:v>2.5709700305506775</c:v>
                </c:pt>
                <c:pt idx="1044">
                  <c:v>2.5775238438006123</c:v>
                </c:pt>
                <c:pt idx="1045">
                  <c:v>2.5574371353103365</c:v>
                </c:pt>
                <c:pt idx="1046">
                  <c:v>2.5573312318107639</c:v>
                </c:pt>
                <c:pt idx="1047">
                  <c:v>2.557225328311191</c:v>
                </c:pt>
                <c:pt idx="1048">
                  <c:v>2.5770969203179588</c:v>
                </c:pt>
                <c:pt idx="1049">
                  <c:v>2.5836490788257125</c:v>
                </c:pt>
                <c:pt idx="1050">
                  <c:v>2.5702248449885787</c:v>
                </c:pt>
                <c:pt idx="1051">
                  <c:v>2.5568017143128992</c:v>
                </c:pt>
                <c:pt idx="1052">
                  <c:v>2.5566958108133266</c:v>
                </c:pt>
                <c:pt idx="1053">
                  <c:v>2.5632476935307169</c:v>
                </c:pt>
                <c:pt idx="1054">
                  <c:v>2.5764565350939792</c:v>
                </c:pt>
                <c:pt idx="1055">
                  <c:v>2.5830070388595519</c:v>
                </c:pt>
                <c:pt idx="1056">
                  <c:v>2.5695861145067802</c:v>
                </c:pt>
                <c:pt idx="1057">
                  <c:v>2.5628229763709718</c:v>
                </c:pt>
                <c:pt idx="1058">
                  <c:v>2.5627167970810349</c:v>
                </c:pt>
                <c:pt idx="1059">
                  <c:v>2.5825790122154446</c:v>
                </c:pt>
                <c:pt idx="1060">
                  <c:v>2.5891278612388366</c:v>
                </c:pt>
                <c:pt idx="1061">
                  <c:v>2.5690538391052811</c:v>
                </c:pt>
                <c:pt idx="1062">
                  <c:v>2.5622920799212898</c:v>
                </c:pt>
                <c:pt idx="1063">
                  <c:v>2.5621859006313534</c:v>
                </c:pt>
                <c:pt idx="1064">
                  <c:v>2.5754159091050126</c:v>
                </c:pt>
                <c:pt idx="1065">
                  <c:v>2.5952728152749254</c:v>
                </c:pt>
                <c:pt idx="1066">
                  <c:v>2.5885109871433425</c:v>
                </c:pt>
                <c:pt idx="1067">
                  <c:v>2.5817497105924878</c:v>
                </c:pt>
                <c:pt idx="1068">
                  <c:v>2.5749889856223591</c:v>
                </c:pt>
                <c:pt idx="1069">
                  <c:v>2.5748822547516959</c:v>
                </c:pt>
                <c:pt idx="1070">
                  <c:v>2.5947350240661571</c:v>
                </c:pt>
                <c:pt idx="1071">
                  <c:v>2.5946274658244031</c:v>
                </c:pt>
                <c:pt idx="1072">
                  <c:v>2.5745620621397061</c:v>
                </c:pt>
                <c:pt idx="1073">
                  <c:v>2.5744553312690428</c:v>
                </c:pt>
                <c:pt idx="1074">
                  <c:v>2.5810006639653</c:v>
                </c:pt>
                <c:pt idx="1075">
                  <c:v>2.6008490206339454</c:v>
                </c:pt>
                <c:pt idx="1076">
                  <c:v>2.6073926985880225</c:v>
                </c:pt>
                <c:pt idx="1077">
                  <c:v>2.5939821163738808</c:v>
                </c:pt>
                <c:pt idx="1078">
                  <c:v>2.5805726373211932</c:v>
                </c:pt>
                <c:pt idx="1079">
                  <c:v>2.5738149460450632</c:v>
                </c:pt>
                <c:pt idx="1080">
                  <c:v>2.5803586239991394</c:v>
                </c:pt>
                <c:pt idx="1081">
                  <c:v>2.6002020164412425</c:v>
                </c:pt>
                <c:pt idx="1082">
                  <c:v>2.6067170121975187</c:v>
                </c:pt>
                <c:pt idx="1083">
                  <c:v>2.5866603648568613</c:v>
                </c:pt>
                <c:pt idx="1084">
                  <c:v>2.5865530824054712</c:v>
                </c:pt>
                <c:pt idx="1085">
                  <c:v>2.5864726205669286</c:v>
                </c:pt>
                <c:pt idx="1086">
                  <c:v>2.6063116003632159</c:v>
                </c:pt>
                <c:pt idx="1087">
                  <c:v>2.6128519688329312</c:v>
                </c:pt>
                <c:pt idx="1088">
                  <c:v>2.5927989757145902</c:v>
                </c:pt>
                <c:pt idx="1089">
                  <c:v>2.5860434907613672</c:v>
                </c:pt>
                <c:pt idx="1090">
                  <c:v>2.5792618057236152</c:v>
                </c:pt>
                <c:pt idx="1091">
                  <c:v>2.5990967176120416</c:v>
                </c:pt>
                <c:pt idx="1092">
                  <c:v>2.618929974758287</c:v>
                </c:pt>
                <c:pt idx="1093">
                  <c:v>2.6121745587526553</c:v>
                </c:pt>
                <c:pt idx="1094">
                  <c:v>2.5987732155156902</c:v>
                </c:pt>
                <c:pt idx="1095">
                  <c:v>2.5986653814835727</c:v>
                </c:pt>
                <c:pt idx="1096">
                  <c:v>2.5985575474514557</c:v>
                </c:pt>
                <c:pt idx="1097">
                  <c:v>2.6117410163012789</c:v>
                </c:pt>
                <c:pt idx="1098">
                  <c:v>2.6182780063390418</c:v>
                </c:pt>
                <c:pt idx="1099">
                  <c:v>2.6048791452153477</c:v>
                </c:pt>
                <c:pt idx="1100">
                  <c:v>2.5981262113229873</c:v>
                </c:pt>
                <c:pt idx="1101">
                  <c:v>2.5980183772908698</c:v>
                </c:pt>
                <c:pt idx="1102">
                  <c:v>2.6178433607262117</c:v>
                </c:pt>
                <c:pt idx="1103">
                  <c:v>2.6243786960217932</c:v>
                </c:pt>
                <c:pt idx="1104">
                  <c:v>2.61098231701137</c:v>
                </c:pt>
                <c:pt idx="1105">
                  <c:v>2.5975870411624014</c:v>
                </c:pt>
                <c:pt idx="1106">
                  <c:v>2.5908360378025854</c:v>
                </c:pt>
                <c:pt idx="1107">
                  <c:v>2.5973713730981669</c:v>
                </c:pt>
                <c:pt idx="1108">
                  <c:v>2.6171913923069661</c:v>
                </c:pt>
                <c:pt idx="1109">
                  <c:v>2.6237250728603665</c:v>
                </c:pt>
                <c:pt idx="1110">
                  <c:v>2.6036899371680606</c:v>
                </c:pt>
                <c:pt idx="1111">
                  <c:v>2.6035818273455802</c:v>
                </c:pt>
                <c:pt idx="1112">
                  <c:v>2.6034737175230993</c:v>
                </c:pt>
                <c:pt idx="1113">
                  <c:v>2.6232893240860826</c:v>
                </c:pt>
                <c:pt idx="1114">
                  <c:v>2.6232076211909043</c:v>
                </c:pt>
                <c:pt idx="1115">
                  <c:v>2.6031764155112778</c:v>
                </c:pt>
                <c:pt idx="1116">
                  <c:v>2.5964278253171416</c:v>
                </c:pt>
                <c:pt idx="1117">
                  <c:v>2.5963199912850246</c:v>
                </c:pt>
                <c:pt idx="1118">
                  <c:v>2.6094920148347636</c:v>
                </c:pt>
                <c:pt idx="1119">
                  <c:v>2.6293025882236138</c:v>
                </c:pt>
                <c:pt idx="1120">
                  <c:v>2.6225539980294781</c:v>
                </c:pt>
                <c:pt idx="1121">
                  <c:v>2.6091668579962315</c:v>
                </c:pt>
                <c:pt idx="1122">
                  <c:v>2.6024196467539129</c:v>
                </c:pt>
                <c:pt idx="1123">
                  <c:v>2.6023115369314325</c:v>
                </c:pt>
                <c:pt idx="1124">
                  <c:v>2.6221182492551938</c:v>
                </c:pt>
                <c:pt idx="1125">
                  <c:v>2.6286473103200065</c:v>
                </c:pt>
                <c:pt idx="1126">
                  <c:v>2.6086249299320108</c:v>
                </c:pt>
                <c:pt idx="1127">
                  <c:v>2.6085165443191665</c:v>
                </c:pt>
                <c:pt idx="1128">
                  <c:v>2.6084081587063226</c:v>
                </c:pt>
                <c:pt idx="1129">
                  <c:v>2.6282104583842689</c:v>
                </c:pt>
                <c:pt idx="1130">
                  <c:v>2.6347378647069002</c:v>
                </c:pt>
                <c:pt idx="1131">
                  <c:v>2.6213556889001963</c:v>
                </c:pt>
                <c:pt idx="1132">
                  <c:v>2.6079746162549462</c:v>
                </c:pt>
                <c:pt idx="1133">
                  <c:v>2.6012304387066263</c:v>
                </c:pt>
                <c:pt idx="1134">
                  <c:v>2.614393361174371</c:v>
                </c:pt>
                <c:pt idx="1135">
                  <c:v>2.6275551804806616</c:v>
                </c:pt>
                <c:pt idx="1136">
                  <c:v>2.6340809320611123</c:v>
                </c:pt>
                <c:pt idx="1137">
                  <c:v>2.6207020657387701</c:v>
                </c:pt>
                <c:pt idx="1138">
                  <c:v>2.6139587155615405</c:v>
                </c:pt>
                <c:pt idx="1139">
                  <c:v>2.6138500541583327</c:v>
                </c:pt>
                <c:pt idx="1140">
                  <c:v>2.6336429769639205</c:v>
                </c:pt>
                <c:pt idx="1141">
                  <c:v>2.640167073802191</c:v>
                </c:pt>
                <c:pt idx="1142">
                  <c:v>2.6135240699487103</c:v>
                </c:pt>
                <c:pt idx="1143">
                  <c:v>2.6067823745136609</c:v>
                </c:pt>
                <c:pt idx="1144">
                  <c:v>2.6066739889008166</c:v>
                </c:pt>
                <c:pt idx="1145">
                  <c:v>2.6198305681902019</c:v>
                </c:pt>
                <c:pt idx="1146">
                  <c:v>2.6396182509788839</c:v>
                </c:pt>
                <c:pt idx="1147">
                  <c:v>2.6328765555438345</c:v>
                </c:pt>
                <c:pt idx="1148">
                  <c:v>2.6195037566094888</c:v>
                </c:pt>
                <c:pt idx="1149">
                  <c:v>2.6127634401262569</c:v>
                </c:pt>
                <c:pt idx="1150">
                  <c:v>2.6126547787230492</c:v>
                </c:pt>
                <c:pt idx="1151">
                  <c:v>2.6324386004466427</c:v>
                </c:pt>
                <c:pt idx="1152">
                  <c:v>2.6389596635909149</c:v>
                </c:pt>
                <c:pt idx="1153">
                  <c:v>2.6255893467698401</c:v>
                </c:pt>
                <c:pt idx="1154">
                  <c:v>2.6188501334480621</c:v>
                </c:pt>
                <c:pt idx="1155">
                  <c:v>2.6187411962544909</c:v>
                </c:pt>
                <c:pt idx="1156">
                  <c:v>2.6451500540893855</c:v>
                </c:pt>
                <c:pt idx="1157">
                  <c:v>2.6516691867011133</c:v>
                </c:pt>
                <c:pt idx="1158">
                  <c:v>2.6316721790265567</c:v>
                </c:pt>
                <c:pt idx="1159">
                  <c:v>2.6249340688662333</c:v>
                </c:pt>
                <c:pt idx="1160">
                  <c:v>2.6115681646909739</c:v>
                </c:pt>
                <c:pt idx="1161">
                  <c:v>2.6180875730930646</c:v>
                </c:pt>
                <c:pt idx="1162">
                  <c:v>2.6378620179443004</c:v>
                </c:pt>
                <c:pt idx="1163">
                  <c:v>2.6377522533796389</c:v>
                </c:pt>
                <c:pt idx="1164">
                  <c:v>2.6243880039465606</c:v>
                </c:pt>
                <c:pt idx="1165">
                  <c:v>2.624278790962626</c:v>
                </c:pt>
                <c:pt idx="1166">
                  <c:v>2.6241695779786913</c:v>
                </c:pt>
                <c:pt idx="1167">
                  <c:v>2.6439396101841113</c:v>
                </c:pt>
                <c:pt idx="1168">
                  <c:v>2.6438295698290859</c:v>
                </c:pt>
                <c:pt idx="1169">
                  <c:v>2.6304678025092785</c:v>
                </c:pt>
                <c:pt idx="1170">
                  <c:v>2.6237600292889369</c:v>
                </c:pt>
                <c:pt idx="1171">
                  <c:v>2.617025435455747</c:v>
                </c:pt>
                <c:pt idx="1172">
                  <c:v>2.6367643722976855</c:v>
                </c:pt>
                <c:pt idx="1173">
                  <c:v>2.649904128374899</c:v>
                </c:pt>
                <c:pt idx="1174">
                  <c:v>2.6431968377876927</c:v>
                </c:pt>
                <c:pt idx="1175">
                  <c:v>2.6298382420570654</c:v>
                </c:pt>
                <c:pt idx="1176">
                  <c:v>2.6297287532827673</c:v>
                </c:pt>
                <c:pt idx="1177">
                  <c:v>2.6296192645084693</c:v>
                </c:pt>
                <c:pt idx="1178">
                  <c:v>2.6493525476479571</c:v>
                </c:pt>
                <c:pt idx="1179">
                  <c:v>2.6492422315025683</c:v>
                </c:pt>
                <c:pt idx="1180">
                  <c:v>2.6358862557803939</c:v>
                </c:pt>
                <c:pt idx="1181">
                  <c:v>2.6291539372177031</c:v>
                </c:pt>
                <c:pt idx="1182">
                  <c:v>2.629044448443405</c:v>
                </c:pt>
                <c:pt idx="1183">
                  <c:v>2.6488009669210149</c:v>
                </c:pt>
                <c:pt idx="1184">
                  <c:v>2.6553123774025651</c:v>
                </c:pt>
                <c:pt idx="1185">
                  <c:v>2.6419588837936621</c:v>
                </c:pt>
                <c:pt idx="1186">
                  <c:v>2.6286064933462128</c:v>
                </c:pt>
                <c:pt idx="1187">
                  <c:v>2.6218761053160664</c:v>
                </c:pt>
                <c:pt idx="1188">
                  <c:v>2.6283875157976166</c:v>
                </c:pt>
                <c:pt idx="1189">
                  <c:v>2.6481390700486842</c:v>
                </c:pt>
                <c:pt idx="1190">
                  <c:v>2.6546488257880538</c:v>
                </c:pt>
                <c:pt idx="1191">
                  <c:v>2.6346788455691179</c:v>
                </c:pt>
                <c:pt idx="1192">
                  <c:v>2.6345690810044564</c:v>
                </c:pt>
                <c:pt idx="1193">
                  <c:v>2.6278400719261268</c:v>
                </c:pt>
                <c:pt idx="1194">
                  <c:v>2.6475874893217424</c:v>
                </c:pt>
                <c:pt idx="1195">
                  <c:v>2.6540958661092948</c:v>
                </c:pt>
                <c:pt idx="1196">
                  <c:v>2.6341300227458104</c:v>
                </c:pt>
                <c:pt idx="1197">
                  <c:v>2.627402116828935</c:v>
                </c:pt>
                <c:pt idx="1198">
                  <c:v>2.6272926280546369</c:v>
                </c:pt>
                <c:pt idx="1199">
                  <c:v>2.640418318823313</c:v>
                </c:pt>
                <c:pt idx="1200">
                  <c:v>2.6601602204116586</c:v>
                </c:pt>
                <c:pt idx="1201">
                  <c:v>2.6534323144947836</c:v>
                </c:pt>
                <c:pt idx="1202">
                  <c:v>2.6400881977582382</c:v>
                </c:pt>
                <c:pt idx="1203">
                  <c:v>2.6333616707931804</c:v>
                </c:pt>
                <c:pt idx="1204">
                  <c:v>2.6332519062285189</c:v>
                </c:pt>
                <c:pt idx="1205">
                  <c:v>2.6529899467517759</c:v>
                </c:pt>
                <c:pt idx="1206">
                  <c:v>2.6528793548160241</c:v>
                </c:pt>
                <c:pt idx="1207">
                  <c:v>2.6395379959831136</c:v>
                </c:pt>
                <c:pt idx="1208">
                  <c:v>2.6328128479698729</c:v>
                </c:pt>
                <c:pt idx="1209">
                  <c:v>2.6327030834052119</c:v>
                </c:pt>
                <c:pt idx="1210">
                  <c:v>2.6590515431505048</c:v>
                </c:pt>
                <c:pt idx="1211">
                  <c:v>2.6589406754243896</c:v>
                </c:pt>
                <c:pt idx="1212">
                  <c:v>2.6456017987047509</c:v>
                </c:pt>
                <c:pt idx="1213">
                  <c:v>2.6322640251465659</c:v>
                </c:pt>
                <c:pt idx="1214">
                  <c:v>2.6255408076658693</c:v>
                </c:pt>
                <c:pt idx="1215">
                  <c:v>2.6320444960172429</c:v>
                </c:pt>
                <c:pt idx="1216">
                  <c:v>2.6517734354585052</c:v>
                </c:pt>
                <c:pt idx="1217">
                  <c:v>2.6516628435227534</c:v>
                </c:pt>
                <c:pt idx="1218">
                  <c:v>2.6383275520778393</c:v>
                </c:pt>
                <c:pt idx="1219">
                  <c:v>2.6382175117228144</c:v>
                </c:pt>
                <c:pt idx="1220">
                  <c:v>2.6381349814565458</c:v>
                </c:pt>
                <c:pt idx="1221">
                  <c:v>2.6578597150947649</c:v>
                </c:pt>
                <c:pt idx="1222">
                  <c:v>2.6643601629093681</c:v>
                </c:pt>
                <c:pt idx="1223">
                  <c:v>2.6444159001418255</c:v>
                </c:pt>
                <c:pt idx="1224">
                  <c:v>2.6376948200364461</c:v>
                </c:pt>
                <c:pt idx="1225">
                  <c:v>2.6375847796814211</c:v>
                </c:pt>
                <c:pt idx="1226">
                  <c:v>2.6506951640849241</c:v>
                </c:pt>
                <c:pt idx="1227">
                  <c:v>2.6704143819158745</c:v>
                </c:pt>
                <c:pt idx="1228">
                  <c:v>2.6570836410119578</c:v>
                </c:pt>
                <c:pt idx="1229">
                  <c:v>2.6437540032694953</c:v>
                </c:pt>
                <c:pt idx="1230">
                  <c:v>2.6370345779062965</c:v>
                </c:pt>
                <c:pt idx="1231">
                  <c:v>2.6435333709787185</c:v>
                </c:pt>
                <c:pt idx="1232">
                  <c:v>2.656640170107496</c:v>
                </c:pt>
                <c:pt idx="1233">
                  <c:v>2.6565293023813807</c:v>
                </c:pt>
                <c:pt idx="1234">
                  <c:v>2.643202422542553</c:v>
                </c:pt>
                <c:pt idx="1235">
                  <c:v>2.6430921063971646</c:v>
                </c:pt>
                <c:pt idx="1236">
                  <c:v>2.6363743357761469</c:v>
                </c:pt>
                <c:pt idx="1237">
                  <c:v>2.6560858314769193</c:v>
                </c:pt>
                <c:pt idx="1238">
                  <c:v>2.6625818666457071</c:v>
                </c:pt>
                <c:pt idx="1239">
                  <c:v>2.6426508418156112</c:v>
                </c:pt>
                <c:pt idx="1240">
                  <c:v>2.6359341743560467</c:v>
                </c:pt>
                <c:pt idx="1241">
                  <c:v>2.62921805847721</c:v>
                </c:pt>
                <c:pt idx="1242">
                  <c:v>2.6423198933794461</c:v>
                </c:pt>
                <c:pt idx="1243">
                  <c:v>2.6620261490633128</c:v>
                </c:pt>
                <c:pt idx="1244">
                  <c:v>2.6619150055468341</c:v>
                </c:pt>
                <c:pt idx="1245">
                  <c:v>2.6485939173056385</c:v>
                </c:pt>
                <c:pt idx="1246">
                  <c:v>2.6484833253698867</c:v>
                </c:pt>
                <c:pt idx="1247">
                  <c:v>2.6417683126525038</c:v>
                </c:pt>
                <c:pt idx="1248">
                  <c:v>2.6614704314809186</c:v>
                </c:pt>
                <c:pt idx="1249">
                  <c:v>2.6679631571653442</c:v>
                </c:pt>
                <c:pt idx="1250">
                  <c:v>2.6414373642163387</c:v>
                </c:pt>
                <c:pt idx="1251">
                  <c:v>2.6347237304507725</c:v>
                </c:pt>
                <c:pt idx="1252">
                  <c:v>2.634613690095748</c:v>
                </c:pt>
                <c:pt idx="1253">
                  <c:v>2.6543119478590738</c:v>
                </c:pt>
                <c:pt idx="1254">
                  <c:v>2.6674060606311323</c:v>
                </c:pt>
                <c:pt idx="1255">
                  <c:v>2.660692426865567</c:v>
                </c:pt>
                <c:pt idx="1256">
                  <c:v>2.6473774060123678</c:v>
                </c:pt>
                <c:pt idx="1257">
                  <c:v>2.6406651511986197</c:v>
                </c:pt>
                <c:pt idx="1258">
                  <c:v>2.6405548350532313</c:v>
                </c:pt>
                <c:pt idx="1259">
                  <c:v>2.6602478527996518</c:v>
                </c:pt>
                <c:pt idx="1260">
                  <c:v>2.6667375447900787</c:v>
                </c:pt>
                <c:pt idx="1261">
                  <c:v>2.653425006050151</c:v>
                </c:pt>
                <c:pt idx="1262">
                  <c:v>2.6467138543978566</c:v>
                </c:pt>
                <c:pt idx="1263">
                  <c:v>2.6532032705979205</c:v>
                </c:pt>
                <c:pt idx="1264">
                  <c:v>2.6662918675627099</c:v>
                </c:pt>
                <c:pt idx="1265">
                  <c:v>2.6728078285852579</c:v>
                </c:pt>
                <c:pt idx="1266">
                  <c:v>2.6528983843511034</c:v>
                </c:pt>
                <c:pt idx="1267">
                  <c:v>2.6461885427030354</c:v>
                </c:pt>
                <c:pt idx="1268">
                  <c:v>2.6394792526356947</c:v>
                </c:pt>
                <c:pt idx="1269">
                  <c:v>2.6459673588315318</c:v>
                </c:pt>
                <c:pt idx="1270">
                  <c:v>2.6722493530992293</c:v>
                </c:pt>
                <c:pt idx="1271">
                  <c:v>2.6721376580020233</c:v>
                </c:pt>
                <c:pt idx="1272">
                  <c:v>2.6588307729645466</c:v>
                </c:pt>
                <c:pt idx="1273">
                  <c:v>2.6521223102682958</c:v>
                </c:pt>
                <c:pt idx="1274">
                  <c:v>2.6520114425421806</c:v>
                </c:pt>
                <c:pt idx="1275">
                  <c:v>2.6716908776132002</c:v>
                </c:pt>
                <c:pt idx="1276">
                  <c:v>2.6715791825159947</c:v>
                </c:pt>
                <c:pt idx="1277">
                  <c:v>2.6516788393638344</c:v>
                </c:pt>
                <c:pt idx="1278">
                  <c:v>2.6449720314097647</c:v>
                </c:pt>
                <c:pt idx="1279">
                  <c:v>2.6448614394740129</c:v>
                </c:pt>
                <c:pt idx="1280">
                  <c:v>2.6645370134799435</c:v>
                </c:pt>
                <c:pt idx="1281">
                  <c:v>2.6776158198868294</c:v>
                </c:pt>
                <c:pt idx="1282">
                  <c:v>2.6709090119327601</c:v>
                </c:pt>
                <c:pt idx="1283">
                  <c:v>2.6576081942832799</c:v>
                </c:pt>
                <c:pt idx="1284">
                  <c:v>2.6509027652810273</c:v>
                </c:pt>
                <c:pt idx="1285">
                  <c:v>2.6507918975549116</c:v>
                </c:pt>
                <c:pt idx="1286">
                  <c:v>2.6704622315439366</c:v>
                </c:pt>
                <c:pt idx="1287">
                  <c:v>2.670350536446731</c:v>
                </c:pt>
                <c:pt idx="1288">
                  <c:v>2.6570524767008856</c:v>
                </c:pt>
                <c:pt idx="1289">
                  <c:v>2.6503484266504502</c:v>
                </c:pt>
                <c:pt idx="1290">
                  <c:v>2.6568301896679283</c:v>
                </c:pt>
                <c:pt idx="1291">
                  <c:v>2.6764961110111374</c:v>
                </c:pt>
                <c:pt idx="1292">
                  <c:v>2.676384140123568</c:v>
                </c:pt>
                <c:pt idx="1293">
                  <c:v>2.6630885624909939</c:v>
                </c:pt>
                <c:pt idx="1294">
                  <c:v>2.6563856156020127</c:v>
                </c:pt>
                <c:pt idx="1295">
                  <c:v>2.6496832202937584</c:v>
                </c:pt>
                <c:pt idx="1296">
                  <c:v>2.6561355426899351</c:v>
                </c:pt>
                <c:pt idx="1297">
                  <c:v>2.6757962929638297</c:v>
                </c:pt>
                <c:pt idx="1298">
                  <c:v>2.6756843220762603</c:v>
                </c:pt>
                <c:pt idx="1299">
                  <c:v>2.6623921918232298</c:v>
                </c:pt>
                <c:pt idx="1300">
                  <c:v>2.6622807725163873</c:v>
                </c:pt>
                <c:pt idx="1301">
                  <c:v>2.6556076109866611</c:v>
                </c:pt>
                <c:pt idx="1302">
                  <c:v>2.6752644312478755</c:v>
                </c:pt>
                <c:pt idx="1303">
                  <c:v>2.6817415058291738</c:v>
                </c:pt>
                <c:pt idx="1304">
                  <c:v>2.6618629501157285</c:v>
                </c:pt>
                <c:pt idx="1305">
                  <c:v>2.6551352510416262</c:v>
                </c:pt>
                <c:pt idx="1306">
                  <c:v>2.6550241075251471</c:v>
                </c:pt>
                <c:pt idx="1307">
                  <c:v>2.6680887107283144</c:v>
                </c:pt>
                <c:pt idx="1308">
                  <c:v>2.6811522107700272</c:v>
                </c:pt>
                <c:pt idx="1309">
                  <c:v>2.6744806350348913</c:v>
                </c:pt>
                <c:pt idx="1310">
                  <c:v>2.6611944342746749</c:v>
                </c:pt>
                <c:pt idx="1311">
                  <c:v>2.6544961758218726</c:v>
                </c:pt>
                <c:pt idx="1312">
                  <c:v>2.6609715956609903</c:v>
                </c:pt>
                <c:pt idx="1313">
                  <c:v>2.6740327514846141</c:v>
                </c:pt>
                <c:pt idx="1314">
                  <c:v>2.6804787307024309</c:v>
                </c:pt>
                <c:pt idx="1315">
                  <c:v>2.66722307372497</c:v>
                </c:pt>
                <c:pt idx="1316">
                  <c:v>2.660525918433621</c:v>
                </c:pt>
                <c:pt idx="1317">
                  <c:v>2.6604144991267789</c:v>
                </c:pt>
                <c:pt idx="1318">
                  <c:v>2.6866427142735989</c:v>
                </c:pt>
                <c:pt idx="1319">
                  <c:v>2.6865301918053026</c:v>
                </c:pt>
                <c:pt idx="1320">
                  <c:v>2.6732489552716294</c:v>
                </c:pt>
                <c:pt idx="1321">
                  <c:v>2.6599688218994095</c:v>
                </c:pt>
                <c:pt idx="1322">
                  <c:v>2.6532735971406058</c:v>
                </c:pt>
                <c:pt idx="1323">
                  <c:v>2.6597459832857253</c:v>
                </c:pt>
                <c:pt idx="1324">
                  <c:v>2.685967579463822</c:v>
                </c:pt>
                <c:pt idx="1325">
                  <c:v>2.6792720789146545</c:v>
                </c:pt>
                <c:pt idx="1326">
                  <c:v>2.6659944276557064</c:v>
                </c:pt>
                <c:pt idx="1327">
                  <c:v>2.6658827325585004</c:v>
                </c:pt>
                <c:pt idx="1328">
                  <c:v>2.6592167415782244</c:v>
                </c:pt>
                <c:pt idx="1329">
                  <c:v>2.6788511538724067</c:v>
                </c:pt>
                <c:pt idx="1330">
                  <c:v>2.6787389071944743</c:v>
                </c:pt>
                <c:pt idx="1331">
                  <c:v>2.6588824836576972</c:v>
                </c:pt>
                <c:pt idx="1332">
                  <c:v>2.6587710643508551</c:v>
                </c:pt>
                <c:pt idx="1333">
                  <c:v>2.658631790217302</c:v>
                </c:pt>
                <c:pt idx="1334">
                  <c:v>2.6782618588132605</c:v>
                </c:pt>
                <c:pt idx="1335">
                  <c:v>2.691310052489801</c:v>
                </c:pt>
                <c:pt idx="1336">
                  <c:v>2.6846173098442678</c:v>
                </c:pt>
                <c:pt idx="1337">
                  <c:v>2.6713454501829528</c:v>
                </c:pt>
                <c:pt idx="1338">
                  <c:v>2.6646820102635385</c:v>
                </c:pt>
                <c:pt idx="1339">
                  <c:v>2.6645703151663329</c:v>
                </c:pt>
                <c:pt idx="1340">
                  <c:v>2.6841953505881571</c:v>
                </c:pt>
                <c:pt idx="1341">
                  <c:v>2.6840546975027868</c:v>
                </c:pt>
                <c:pt idx="1342">
                  <c:v>2.6707855957451061</c:v>
                </c:pt>
                <c:pt idx="1343">
                  <c:v>2.6706736248575371</c:v>
                </c:pt>
                <c:pt idx="1344">
                  <c:v>2.6639839159060026</c:v>
                </c:pt>
                <c:pt idx="1345">
                  <c:v>2.6836327382466765</c:v>
                </c:pt>
                <c:pt idx="1346">
                  <c:v>2.6900974712092096</c:v>
                </c:pt>
                <c:pt idx="1347">
                  <c:v>2.6702537340291528</c:v>
                </c:pt>
                <c:pt idx="1348">
                  <c:v>2.6635650592914812</c:v>
                </c:pt>
                <c:pt idx="1349">
                  <c:v>2.6568769361345361</c:v>
                </c:pt>
                <c:pt idx="1350">
                  <c:v>2.6698898286445525</c:v>
                </c:pt>
                <c:pt idx="1351">
                  <c:v>2.6895052803512467</c:v>
                </c:pt>
                <c:pt idx="1352">
                  <c:v>2.689392482092587</c:v>
                </c:pt>
                <c:pt idx="1353">
                  <c:v>2.6761291719325389</c:v>
                </c:pt>
                <c:pt idx="1354">
                  <c:v>2.6694419450942757</c:v>
                </c:pt>
                <c:pt idx="1355">
                  <c:v>2.6693299742067063</c:v>
                </c:pt>
                <c:pt idx="1356">
                  <c:v>2.6889694886226132</c:v>
                </c:pt>
                <c:pt idx="1357">
                  <c:v>2.6888566903639535</c:v>
                </c:pt>
                <c:pt idx="1358">
                  <c:v>2.6689940615439984</c:v>
                </c:pt>
                <c:pt idx="1359">
                  <c:v>2.6688820906564295</c:v>
                </c:pt>
                <c:pt idx="1360">
                  <c:v>2.66877011976886</c:v>
                </c:pt>
                <c:pt idx="1361">
                  <c:v>2.6818042481368636</c:v>
                </c:pt>
                <c:pt idx="1362">
                  <c:v>2.6948372733434134</c:v>
                </c:pt>
                <c:pt idx="1363">
                  <c:v>2.6881517012473308</c:v>
                </c:pt>
                <c:pt idx="1364">
                  <c:v>2.6748944584752792</c:v>
                </c:pt>
                <c:pt idx="1365">
                  <c:v>2.6682102653310142</c:v>
                </c:pt>
                <c:pt idx="1366">
                  <c:v>2.6680982944434448</c:v>
                </c:pt>
                <c:pt idx="1367">
                  <c:v>2.6877005082126919</c:v>
                </c:pt>
                <c:pt idx="1368">
                  <c:v>2.6941588290492744</c:v>
                </c:pt>
                <c:pt idx="1369">
                  <c:v>2.6743332250856153</c:v>
                </c:pt>
                <c:pt idx="1370">
                  <c:v>2.6742490400771661</c:v>
                </c:pt>
                <c:pt idx="1371">
                  <c:v>2.6741367933992333</c:v>
                </c:pt>
                <c:pt idx="1372">
                  <c:v>2.6937348013654381</c:v>
                </c:pt>
                <c:pt idx="1373">
                  <c:v>2.6936217273164149</c:v>
                </c:pt>
                <c:pt idx="1374">
                  <c:v>2.680369586666087</c:v>
                </c:pt>
                <c:pt idx="1375">
                  <c:v>2.6671185491772142</c:v>
                </c:pt>
                <c:pt idx="1376">
                  <c:v>2.6604375965697198</c:v>
                </c:pt>
                <c:pt idx="1377">
                  <c:v>2.673463313331637</c:v>
                </c:pt>
                <c:pt idx="1378">
                  <c:v>2.6930563570712991</c:v>
                </c:pt>
                <c:pt idx="1379">
                  <c:v>2.6929432830222759</c:v>
                </c:pt>
                <c:pt idx="1380">
                  <c:v>2.6796944518563102</c:v>
                </c:pt>
                <c:pt idx="1381">
                  <c:v>2.6730143266199065</c:v>
                </c:pt>
                <c:pt idx="1382">
                  <c:v>2.6729020799419736</c:v>
                </c:pt>
                <c:pt idx="1383">
                  <c:v>2.6924909868261837</c:v>
                </c:pt>
                <c:pt idx="1384">
                  <c:v>2.6923779127771605</c:v>
                </c:pt>
                <c:pt idx="1385">
                  <c:v>2.6725653399081755</c:v>
                </c:pt>
                <c:pt idx="1386">
                  <c:v>2.672453093230243</c:v>
                </c:pt>
                <c:pt idx="1387">
                  <c:v>2.6723408465523102</c:v>
                </c:pt>
                <c:pt idx="1388">
                  <c:v>2.6919256165810679</c:v>
                </c:pt>
                <c:pt idx="1389">
                  <c:v>2.6983779389772451</c:v>
                </c:pt>
                <c:pt idx="1390">
                  <c:v>2.6916994684830216</c:v>
                </c:pt>
                <c:pt idx="1391">
                  <c:v>2.6784567047050523</c:v>
                </c:pt>
                <c:pt idx="1392">
                  <c:v>2.6717796131626468</c:v>
                </c:pt>
                <c:pt idx="1393">
                  <c:v>2.6716673664847139</c:v>
                </c:pt>
                <c:pt idx="1394">
                  <c:v>2.6912471722869293</c:v>
                </c:pt>
                <c:pt idx="1395">
                  <c:v>2.6911340982379062</c:v>
                </c:pt>
                <c:pt idx="1396">
                  <c:v>2.6778940923635712</c:v>
                </c:pt>
                <c:pt idx="1397">
                  <c:v>2.6777815698952754</c:v>
                </c:pt>
                <c:pt idx="1398">
                  <c:v>2.6776690474269791</c:v>
                </c:pt>
                <c:pt idx="1399">
                  <c:v>2.6972444405833791</c:v>
                </c:pt>
                <c:pt idx="1400">
                  <c:v>2.7036934534951946</c:v>
                </c:pt>
                <c:pt idx="1401">
                  <c:v>2.6838935669829294</c:v>
                </c:pt>
                <c:pt idx="1402">
                  <c:v>2.6706571463833195</c:v>
                </c:pt>
                <c:pt idx="1403">
                  <c:v>2.6705448997053871</c:v>
                </c:pt>
                <c:pt idx="1404">
                  <c:v>2.6769939126172018</c:v>
                </c:pt>
                <c:pt idx="1405">
                  <c:v>2.6965643415470599</c:v>
                </c:pt>
                <c:pt idx="1406">
                  <c:v>2.6964509917076733</c:v>
                </c:pt>
                <c:pt idx="1407">
                  <c:v>2.6897772096496286</c:v>
                </c:pt>
                <c:pt idx="1408">
                  <c:v>2.6831039791723117</c:v>
                </c:pt>
                <c:pt idx="1409">
                  <c:v>2.682991180913652</c:v>
                </c:pt>
                <c:pt idx="1410">
                  <c:v>2.6959975923501269</c:v>
                </c:pt>
                <c:pt idx="1411">
                  <c:v>2.7024435715679438</c:v>
                </c:pt>
                <c:pt idx="1412">
                  <c:v>2.6826527861376732</c:v>
                </c:pt>
                <c:pt idx="1413">
                  <c:v>2.6759812104025364</c:v>
                </c:pt>
                <c:pt idx="1414">
                  <c:v>2.6758686879342402</c:v>
                </c:pt>
                <c:pt idx="1415">
                  <c:v>2.6954591806130406</c:v>
                </c:pt>
                <c:pt idx="1416">
                  <c:v>2.7084618688796085</c:v>
                </c:pt>
                <c:pt idx="1417">
                  <c:v>2.6952324809342674</c:v>
                </c:pt>
                <c:pt idx="1418">
                  <c:v>2.6820041961503804</c:v>
                </c:pt>
                <c:pt idx="1419">
                  <c:v>2.6753342062098335</c:v>
                </c:pt>
                <c:pt idx="1420">
                  <c:v>2.6752216837415372</c:v>
                </c:pt>
                <c:pt idx="1421">
                  <c:v>2.694779081576721</c:v>
                </c:pt>
                <c:pt idx="1422">
                  <c:v>2.7012220960481308</c:v>
                </c:pt>
                <c:pt idx="1423">
                  <c:v>2.6879962933775148</c:v>
                </c:pt>
                <c:pt idx="1424">
                  <c:v>2.6878832193284916</c:v>
                </c:pt>
                <c:pt idx="1425">
                  <c:v>2.6877701452794684</c:v>
                </c:pt>
                <c:pt idx="1426">
                  <c:v>2.7007675935291307</c:v>
                </c:pt>
                <c:pt idx="1427">
                  <c:v>2.7072089532583599</c:v>
                </c:pt>
                <c:pt idx="1428">
                  <c:v>2.687430923132399</c:v>
                </c:pt>
                <c:pt idx="1429">
                  <c:v>2.6807634153051243</c:v>
                </c:pt>
                <c:pt idx="1430">
                  <c:v>2.6740964590585756</c:v>
                </c:pt>
                <c:pt idx="1431">
                  <c:v>2.6870917009853299</c:v>
                </c:pt>
                <c:pt idx="1432">
                  <c:v>2.7000574333431926</c:v>
                </c:pt>
                <c:pt idx="1433">
                  <c:v>2.69997221412088</c:v>
                </c:pt>
                <c:pt idx="1434">
                  <c:v>2.6867524788382604</c:v>
                </c:pt>
                <c:pt idx="1435">
                  <c:v>2.6866394047892372</c:v>
                </c:pt>
                <c:pt idx="1436">
                  <c:v>2.6799738274945066</c:v>
                </c:pt>
                <c:pt idx="1437">
                  <c:v>2.6995177116018803</c:v>
                </c:pt>
                <c:pt idx="1438">
                  <c:v>2.7059560376371108</c:v>
                </c:pt>
                <c:pt idx="1439">
                  <c:v>2.686187108593145</c:v>
                </c:pt>
                <c:pt idx="1440">
                  <c:v>2.6860740345441219</c:v>
                </c:pt>
                <c:pt idx="1441">
                  <c:v>2.6859326919828432</c:v>
                </c:pt>
                <c:pt idx="1442">
                  <c:v>2.7054719566016283</c:v>
                </c:pt>
                <c:pt idx="1443">
                  <c:v>2.7119371032497068</c:v>
                </c:pt>
                <c:pt idx="1444">
                  <c:v>2.6987223321936296</c:v>
                </c:pt>
                <c:pt idx="1445">
                  <c:v>2.685508664299006</c:v>
                </c:pt>
                <c:pt idx="1446">
                  <c:v>2.6788458449079102</c:v>
                </c:pt>
                <c:pt idx="1447">
                  <c:v>2.6852825162009597</c:v>
                </c:pt>
                <c:pt idx="1448">
                  <c:v>2.7048170234359756</c:v>
                </c:pt>
                <c:pt idx="1449">
                  <c:v>2.7112234956842252</c:v>
                </c:pt>
                <c:pt idx="1450">
                  <c:v>2.6914635987746633</c:v>
                </c:pt>
                <c:pt idx="1451">
                  <c:v>2.6913502489352767</c:v>
                </c:pt>
                <c:pt idx="1452">
                  <c:v>2.6912368990958906</c:v>
                </c:pt>
                <c:pt idx="1453">
                  <c:v>2.7107667868423175</c:v>
                </c:pt>
                <c:pt idx="1454">
                  <c:v>2.7106526096318402</c:v>
                </c:pt>
                <c:pt idx="1455">
                  <c:v>2.6974724502663787</c:v>
                </c:pt>
                <c:pt idx="1456">
                  <c:v>2.6842648497597517</c:v>
                </c:pt>
                <c:pt idx="1457">
                  <c:v>2.6775768644979889</c:v>
                </c:pt>
                <c:pt idx="1458">
                  <c:v>2.690556800059571</c:v>
                </c:pt>
                <c:pt idx="1459">
                  <c:v>2.7100817235794552</c:v>
                </c:pt>
                <c:pt idx="1460">
                  <c:v>2.7099675463689783</c:v>
                </c:pt>
                <c:pt idx="1461">
                  <c:v>2.6967622900804411</c:v>
                </c:pt>
                <c:pt idx="1462">
                  <c:v>2.6901034007020241</c:v>
                </c:pt>
                <c:pt idx="1463">
                  <c:v>2.6899900508626375</c:v>
                </c:pt>
                <c:pt idx="1464">
                  <c:v>2.7095393818296896</c:v>
                </c:pt>
                <c:pt idx="1465">
                  <c:v>2.7094252046192127</c:v>
                </c:pt>
                <c:pt idx="1466">
                  <c:v>2.6896783388043248</c:v>
                </c:pt>
                <c:pt idx="1467">
                  <c:v>2.6830210352204977</c:v>
                </c:pt>
                <c:pt idx="1468">
                  <c:v>2.6829079611714746</c:v>
                </c:pt>
                <c:pt idx="1469">
                  <c:v>2.7089684957773046</c:v>
                </c:pt>
                <c:pt idx="1470">
                  <c:v>2.7219405713135272</c:v>
                </c:pt>
                <c:pt idx="1471">
                  <c:v>2.7087401413563508</c:v>
                </c:pt>
                <c:pt idx="1472">
                  <c:v>2.6955408145606277</c:v>
                </c:pt>
                <c:pt idx="1473">
                  <c:v>2.6888848899286186</c:v>
                </c:pt>
                <c:pt idx="1474">
                  <c:v>2.6953135633011276</c:v>
                </c:pt>
                <c:pt idx="1475">
                  <c:v>2.7082834325144427</c:v>
                </c:pt>
                <c:pt idx="1476">
                  <c:v>2.7147107269351349</c:v>
                </c:pt>
                <c:pt idx="1477">
                  <c:v>2.6949726864118775</c:v>
                </c:pt>
                <c:pt idx="1478">
                  <c:v>2.6948590607821274</c:v>
                </c:pt>
                <c:pt idx="1479">
                  <c:v>2.6947454351523774</c:v>
                </c:pt>
                <c:pt idx="1480">
                  <c:v>2.7142529149317731</c:v>
                </c:pt>
                <c:pt idx="1481">
                  <c:v>2.7206785546102839</c:v>
                </c:pt>
                <c:pt idx="1482">
                  <c:v>2.7009443751521158</c:v>
                </c:pt>
                <c:pt idx="1483">
                  <c:v>2.6877513915347526</c:v>
                </c:pt>
                <c:pt idx="1484">
                  <c:v>2.687638041695366</c:v>
                </c:pt>
                <c:pt idx="1485">
                  <c:v>2.6940636813738772</c:v>
                </c:pt>
                <c:pt idx="1486">
                  <c:v>2.7135661969267302</c:v>
                </c:pt>
                <c:pt idx="1487">
                  <c:v>2.7134517439258898</c:v>
                </c:pt>
                <c:pt idx="1488">
                  <c:v>2.7002609666314346</c:v>
                </c:pt>
                <c:pt idx="1489">
                  <c:v>2.6936091788548766</c:v>
                </c:pt>
                <c:pt idx="1490">
                  <c:v>2.693495553225127</c:v>
                </c:pt>
                <c:pt idx="1491">
                  <c:v>2.712993931922528</c:v>
                </c:pt>
                <c:pt idx="1492">
                  <c:v>2.7128794789216872</c:v>
                </c:pt>
                <c:pt idx="1493">
                  <c:v>2.6996914595308668</c:v>
                </c:pt>
                <c:pt idx="1494">
                  <c:v>2.6930410507061264</c:v>
                </c:pt>
                <c:pt idx="1495">
                  <c:v>2.6929274250763764</c:v>
                </c:pt>
                <c:pt idx="1496">
                  <c:v>2.718957622742225</c:v>
                </c:pt>
                <c:pt idx="1497">
                  <c:v>2.7253785739845573</c:v>
                </c:pt>
                <c:pt idx="1498">
                  <c:v>2.7121927609166447</c:v>
                </c:pt>
                <c:pt idx="1499">
                  <c:v>2.6990080510101859</c:v>
                </c:pt>
                <c:pt idx="1500">
                  <c:v>2.6923592969276262</c:v>
                </c:pt>
                <c:pt idx="1501">
                  <c:v>2.698780248169959</c:v>
                </c:pt>
                <c:pt idx="1502">
                  <c:v>2.7182692499950014</c:v>
                </c:pt>
                <c:pt idx="1503">
                  <c:v>2.7181545212037972</c:v>
                </c:pt>
                <c:pt idx="1504">
                  <c:v>2.7049437491079904</c:v>
                </c:pt>
                <c:pt idx="1505">
                  <c:v>2.6983246424895047</c:v>
                </c:pt>
                <c:pt idx="1506">
                  <c:v>2.6982107410693907</c:v>
                </c:pt>
                <c:pt idx="1507">
                  <c:v>2.7176956060389816</c:v>
                </c:pt>
                <c:pt idx="1508">
                  <c:v>2.7175808772477774</c:v>
                </c:pt>
                <c:pt idx="1509">
                  <c:v>2.6978690368090503</c:v>
                </c:pt>
                <c:pt idx="1510">
                  <c:v>2.6912230406301259</c:v>
                </c:pt>
                <c:pt idx="1511">
                  <c:v>2.6845775960319282</c:v>
                </c:pt>
                <c:pt idx="1512">
                  <c:v>2.6975273325487099</c:v>
                </c:pt>
                <c:pt idx="1513">
                  <c:v>2.7170072332917581</c:v>
                </c:pt>
                <c:pt idx="1514">
                  <c:v>2.7168925045005539</c:v>
                </c:pt>
                <c:pt idx="1515">
                  <c:v>2.7037163440953629</c:v>
                </c:pt>
                <c:pt idx="1516">
                  <c:v>2.7036021668848855</c:v>
                </c:pt>
                <c:pt idx="1517">
                  <c:v>2.6969578254481421</c:v>
                </c:pt>
                <c:pt idx="1518">
                  <c:v>2.7164335893357383</c:v>
                </c:pt>
                <c:pt idx="1519">
                  <c:v>2.7228484731900742</c:v>
                </c:pt>
                <c:pt idx="1520">
                  <c:v>2.7031454580429775</c:v>
                </c:pt>
                <c:pt idx="1521">
                  <c:v>2.6965306951227164</c:v>
                </c:pt>
                <c:pt idx="1522">
                  <c:v>2.6964167937026029</c:v>
                </c:pt>
                <c:pt idx="1523">
                  <c:v>2.7158886275775194</c:v>
                </c:pt>
                <c:pt idx="1524">
                  <c:v>2.728830504068942</c:v>
                </c:pt>
                <c:pt idx="1525">
                  <c:v>2.7156591699951118</c:v>
                </c:pt>
                <c:pt idx="1526">
                  <c:v>2.7024889390827349</c:v>
                </c:pt>
                <c:pt idx="1527">
                  <c:v>2.6958472866020351</c:v>
                </c:pt>
                <c:pt idx="1528">
                  <c:v>2.6957333851819216</c:v>
                </c:pt>
                <c:pt idx="1529">
                  <c:v>2.7152002548302958</c:v>
                </c:pt>
                <c:pt idx="1530">
                  <c:v>2.7216121739382242</c:v>
                </c:pt>
                <c:pt idx="1531">
                  <c:v>2.7084444251391191</c:v>
                </c:pt>
                <c:pt idx="1532">
                  <c:v>2.701803875819873</c:v>
                </c:pt>
                <c:pt idx="1533">
                  <c:v>2.7016896986093961</c:v>
                </c:pt>
                <c:pt idx="1534">
                  <c:v>2.7211521556119549</c:v>
                </c:pt>
                <c:pt idx="1535">
                  <c:v>2.7275624199777022</c:v>
                </c:pt>
                <c:pt idx="1536">
                  <c:v>2.7078721601349169</c:v>
                </c:pt>
                <c:pt idx="1537">
                  <c:v>2.6947082724008999</c:v>
                </c:pt>
                <c:pt idx="1538">
                  <c:v>2.6945943709807865</c:v>
                </c:pt>
                <c:pt idx="1539">
                  <c:v>2.7010046353465342</c:v>
                </c:pt>
                <c:pt idx="1540">
                  <c:v>2.7204621281225503</c:v>
                </c:pt>
                <c:pt idx="1541">
                  <c:v>2.7203471235409826</c:v>
                </c:pt>
                <c:pt idx="1542">
                  <c:v>2.707185442129874</c:v>
                </c:pt>
                <c:pt idx="1543">
                  <c:v>2.7005479265046257</c:v>
                </c:pt>
                <c:pt idx="1544">
                  <c:v>2.7069565361281933</c:v>
                </c:pt>
                <c:pt idx="1545">
                  <c:v>2.7198871052147133</c:v>
                </c:pt>
                <c:pt idx="1546">
                  <c:v>2.7262943358864624</c:v>
                </c:pt>
                <c:pt idx="1547">
                  <c:v>2.7066131771256718</c:v>
                </c:pt>
                <c:pt idx="1548">
                  <c:v>2.6999484961496218</c:v>
                </c:pt>
                <c:pt idx="1549">
                  <c:v>2.6998343189391445</c:v>
                </c:pt>
                <c:pt idx="1550">
                  <c:v>2.7258043943057562</c:v>
                </c:pt>
                <c:pt idx="1551">
                  <c:v>2.7322387903283074</c:v>
                </c:pt>
                <c:pt idx="1552">
                  <c:v>2.7190820731437415</c:v>
                </c:pt>
                <c:pt idx="1553">
                  <c:v>2.7059264591206289</c:v>
                </c:pt>
                <c:pt idx="1554">
                  <c:v>2.6992919771893789</c:v>
                </c:pt>
                <c:pt idx="1555">
                  <c:v>2.7056975531189478</c:v>
                </c:pt>
                <c:pt idx="1556">
                  <c:v>2.7186220548174718</c:v>
                </c:pt>
                <c:pt idx="1557">
                  <c:v>2.7249974317022403</c:v>
                </c:pt>
                <c:pt idx="1558">
                  <c:v>2.7118444376875805</c:v>
                </c:pt>
                <c:pt idx="1559">
                  <c:v>2.7117297088963763</c:v>
                </c:pt>
                <c:pt idx="1560">
                  <c:v>2.7051252881147452</c:v>
                </c:pt>
                <c:pt idx="1561">
                  <c:v>2.7245651303074996</c:v>
                </c:pt>
                <c:pt idx="1562">
                  <c:v>2.7309676725430698</c:v>
                </c:pt>
                <c:pt idx="1563">
                  <c:v>2.7112994759293616</c:v>
                </c:pt>
                <c:pt idx="1564">
                  <c:v>2.7046674761113838</c:v>
                </c:pt>
                <c:pt idx="1565">
                  <c:v>2.698036027874132</c:v>
                </c:pt>
                <c:pt idx="1566">
                  <c:v>2.710926607357949</c:v>
                </c:pt>
                <c:pt idx="1567">
                  <c:v>2.7303610026910241</c:v>
                </c:pt>
                <c:pt idx="1568">
                  <c:v>2.7237293476110005</c:v>
                </c:pt>
                <c:pt idx="1569">
                  <c:v>2.7171557464024874</c:v>
                </c:pt>
                <c:pt idx="1570">
                  <c:v>2.7105250565887351</c:v>
                </c:pt>
                <c:pt idx="1571">
                  <c:v>2.7104103277975313</c:v>
                </c:pt>
                <c:pt idx="1572">
                  <c:v>2.7233258663092421</c:v>
                </c:pt>
                <c:pt idx="1573">
                  <c:v>2.7297254437984053</c:v>
                </c:pt>
                <c:pt idx="1574">
                  <c:v>2.7100661414239196</c:v>
                </c:pt>
                <c:pt idx="1575">
                  <c:v>2.7099514126327153</c:v>
                </c:pt>
                <c:pt idx="1576">
                  <c:v>2.7098366838415116</c:v>
                </c:pt>
                <c:pt idx="1577">
                  <c:v>2.7292632191492281</c:v>
                </c:pt>
                <c:pt idx="1578">
                  <c:v>2.7356611418962102</c:v>
                </c:pt>
                <c:pt idx="1579">
                  <c:v>2.7225189037057262</c:v>
                </c:pt>
                <c:pt idx="1580">
                  <c:v>2.7093777686766956</c:v>
                </c:pt>
                <c:pt idx="1581">
                  <c:v>2.7027503883473054</c:v>
                </c:pt>
                <c:pt idx="1582">
                  <c:v>2.709148311094288</c:v>
                </c:pt>
                <c:pt idx="1583">
                  <c:v>2.7285698821754618</c:v>
                </c:pt>
                <c:pt idx="1584">
                  <c:v>2.7349661501802633</c:v>
                </c:pt>
                <c:pt idx="1585">
                  <c:v>2.7152869219520168</c:v>
                </c:pt>
                <c:pt idx="1586">
                  <c:v>2.7151719173704496</c:v>
                </c:pt>
                <c:pt idx="1587">
                  <c:v>2.7150856639342735</c:v>
                </c:pt>
                <c:pt idx="1588">
                  <c:v>2.7345028223696324</c:v>
                </c:pt>
                <c:pt idx="1589">
                  <c:v>2.7343869904169744</c:v>
                </c:pt>
                <c:pt idx="1590">
                  <c:v>2.7147406501895714</c:v>
                </c:pt>
                <c:pt idx="1591">
                  <c:v>2.7081157519734522</c:v>
                </c:pt>
                <c:pt idx="1592">
                  <c:v>2.7014914053380603</c:v>
                </c:pt>
                <c:pt idx="1593">
                  <c:v>2.7143668852994773</c:v>
                </c:pt>
                <c:pt idx="1594">
                  <c:v>2.7337788726655208</c:v>
                </c:pt>
                <c:pt idx="1595">
                  <c:v>2.7336630407128628</c:v>
                </c:pt>
                <c:pt idx="1596">
                  <c:v>2.7205591373829012</c:v>
                </c:pt>
                <c:pt idx="1597">
                  <c:v>2.7139356181185996</c:v>
                </c:pt>
                <c:pt idx="1598">
                  <c:v>2.713820613537032</c:v>
                </c:pt>
                <c:pt idx="1599">
                  <c:v>2.726720983578752</c:v>
                </c:pt>
                <c:pt idx="1600">
                  <c:v>2.7266054274164575</c:v>
                </c:pt>
                <c:pt idx="1601">
                  <c:v>2.7134755997923299</c:v>
                </c:pt>
                <c:pt idx="1602">
                  <c:v>2.7068537352702089</c:v>
                </c:pt>
                <c:pt idx="1603">
                  <c:v>2.7067390064790051</c:v>
                </c:pt>
                <c:pt idx="1604">
                  <c:v>2.7326495111271067</c:v>
                </c:pt>
                <c:pt idx="1605">
                  <c:v>2.7390397117439118</c:v>
                </c:pt>
                <c:pt idx="1606">
                  <c:v>2.7259120904426917</c:v>
                </c:pt>
                <c:pt idx="1607">
                  <c:v>2.7192910532916614</c:v>
                </c:pt>
                <c:pt idx="1608">
                  <c:v>2.7061653625229853</c:v>
                </c:pt>
                <c:pt idx="1609">
                  <c:v>2.7125555631397904</c:v>
                </c:pt>
                <c:pt idx="1610">
                  <c:v>2.7319545194111603</c:v>
                </c:pt>
                <c:pt idx="1611">
                  <c:v>2.7383140383500288</c:v>
                </c:pt>
                <c:pt idx="1612">
                  <c:v>2.7186858313390241</c:v>
                </c:pt>
                <c:pt idx="1613">
                  <c:v>2.7185705509670934</c:v>
                </c:pt>
                <c:pt idx="1614">
                  <c:v>2.7184840906881451</c:v>
                </c:pt>
                <c:pt idx="1615">
                  <c:v>2.7378786343136987</c:v>
                </c:pt>
                <c:pt idx="1616">
                  <c:v>2.7377625265706778</c:v>
                </c:pt>
                <c:pt idx="1617">
                  <c:v>2.7181382495723523</c:v>
                </c:pt>
                <c:pt idx="1618">
                  <c:v>2.7115205219056842</c:v>
                </c:pt>
                <c:pt idx="1619">
                  <c:v>2.704903345819742</c:v>
                </c:pt>
                <c:pt idx="1620">
                  <c:v>2.7177924084565599</c:v>
                </c:pt>
                <c:pt idx="1621">
                  <c:v>2.7371819878555712</c:v>
                </c:pt>
                <c:pt idx="1622">
                  <c:v>2.7370658801125498</c:v>
                </c:pt>
                <c:pt idx="1623">
                  <c:v>2.7239765247242613</c:v>
                </c:pt>
                <c:pt idx="1624">
                  <c:v>2.7238609685619668</c:v>
                </c:pt>
                <c:pt idx="1625">
                  <c:v>2.7172448266898885</c:v>
                </c:pt>
                <c:pt idx="1626">
                  <c:v>2.7366304760762201</c:v>
                </c:pt>
                <c:pt idx="1627">
                  <c:v>2.7429853065789103</c:v>
                </c:pt>
                <c:pt idx="1628">
                  <c:v>2.7233698548722156</c:v>
                </c:pt>
                <c:pt idx="1629">
                  <c:v>2.7167548851091823</c:v>
                </c:pt>
                <c:pt idx="1630">
                  <c:v>2.7166396047372512</c:v>
                </c:pt>
                <c:pt idx="1631">
                  <c:v>2.7425197724453709</c:v>
                </c:pt>
                <c:pt idx="1632">
                  <c:v>2.7489019751416355</c:v>
                </c:pt>
                <c:pt idx="1633">
                  <c:v>2.7357886949393158</c:v>
                </c:pt>
                <c:pt idx="1634">
                  <c:v>2.7226765178984493</c:v>
                </c:pt>
                <c:pt idx="1635">
                  <c:v>2.7160632028775966</c:v>
                </c:pt>
                <c:pt idx="1636">
                  <c:v>2.7224454055738607</c:v>
                </c:pt>
                <c:pt idx="1637">
                  <c:v>2.7353242639672302</c:v>
                </c:pt>
                <c:pt idx="1638">
                  <c:v>2.741705087711678</c:v>
                </c:pt>
                <c:pt idx="1639">
                  <c:v>2.7285953927840829</c:v>
                </c:pt>
                <c:pt idx="1640">
                  <c:v>2.7219831809246835</c:v>
                </c:pt>
                <c:pt idx="1641">
                  <c:v>2.7283637288787674</c:v>
                </c:pt>
                <c:pt idx="1642">
                  <c:v>2.7412395535781386</c:v>
                </c:pt>
                <c:pt idx="1643">
                  <c:v>2.7411231700447543</c:v>
                </c:pt>
                <c:pt idx="1644">
                  <c:v>2.728016233020794</c:v>
                </c:pt>
                <c:pt idx="1645">
                  <c:v>2.7149103991582875</c:v>
                </c:pt>
                <c:pt idx="1646">
                  <c:v>2.7147951187863568</c:v>
                </c:pt>
                <c:pt idx="1647">
                  <c:v>2.7276687371628205</c:v>
                </c:pt>
                <c:pt idx="1648">
                  <c:v>2.7470354259616636</c:v>
                </c:pt>
                <c:pt idx="1649">
                  <c:v>2.7404248688444452</c:v>
                </c:pt>
                <c:pt idx="1650">
                  <c:v>2.7338148633079533</c:v>
                </c:pt>
                <c:pt idx="1651">
                  <c:v>2.7272054093521891</c:v>
                </c:pt>
                <c:pt idx="1652">
                  <c:v>2.7270895773995312</c:v>
                </c:pt>
                <c:pt idx="1653">
                  <c:v>2.7399593347109064</c:v>
                </c:pt>
                <c:pt idx="1654">
                  <c:v>2.7463354700191744</c:v>
                </c:pt>
                <c:pt idx="1655">
                  <c:v>2.7267420815415577</c:v>
                </c:pt>
                <c:pt idx="1656">
                  <c:v>2.7266262495888998</c:v>
                </c:pt>
                <c:pt idx="1657">
                  <c:v>2.7265104176362422</c:v>
                </c:pt>
                <c:pt idx="1658">
                  <c:v>2.7458688327241814</c:v>
                </c:pt>
                <c:pt idx="1659">
                  <c:v>2.7522433132902688</c:v>
                </c:pt>
                <c:pt idx="1660">
                  <c:v>2.739144649977213</c:v>
                </c:pt>
                <c:pt idx="1661">
                  <c:v>2.7260470898256108</c:v>
                </c:pt>
                <c:pt idx="1662">
                  <c:v>2.7194409453542074</c:v>
                </c:pt>
                <c:pt idx="1663">
                  <c:v>2.7258154259202954</c:v>
                </c:pt>
                <c:pt idx="1664">
                  <c:v>2.7451688767816917</c:v>
                </c:pt>
                <c:pt idx="1665">
                  <c:v>2.7450522174579435</c:v>
                </c:pt>
                <c:pt idx="1666">
                  <c:v>2.7319571394196127</c:v>
                </c:pt>
                <c:pt idx="1667">
                  <c:v>2.7318410316765913</c:v>
                </c:pt>
                <c:pt idx="1668">
                  <c:v>2.7252362661570064</c:v>
                </c:pt>
                <c:pt idx="1669">
                  <c:v>2.7445855801629508</c:v>
                </c:pt>
                <c:pt idx="1670">
                  <c:v>2.7444689208392021</c:v>
                </c:pt>
                <c:pt idx="1671">
                  <c:v>2.7249177282871972</c:v>
                </c:pt>
                <c:pt idx="1672">
                  <c:v>2.7183142727718375</c:v>
                </c:pt>
                <c:pt idx="1673">
                  <c:v>2.7181987166095434</c:v>
                </c:pt>
                <c:pt idx="1674">
                  <c:v>2.7310573044111979</c:v>
                </c:pt>
                <c:pt idx="1675">
                  <c:v>2.7504015852430097</c:v>
                </c:pt>
                <c:pt idx="1676">
                  <c:v>2.7437981297276499</c:v>
                </c:pt>
                <c:pt idx="1677">
                  <c:v>2.7371952257930179</c:v>
                </c:pt>
                <c:pt idx="1678">
                  <c:v>2.7305928734391127</c:v>
                </c:pt>
                <c:pt idx="1679">
                  <c:v>2.7304767656960913</c:v>
                </c:pt>
                <c:pt idx="1680">
                  <c:v>2.7498169096724507</c:v>
                </c:pt>
                <c:pt idx="1681">
                  <c:v>2.749699974558339</c:v>
                </c:pt>
                <c:pt idx="1682">
                  <c:v>2.7301284424670276</c:v>
                </c:pt>
                <c:pt idx="1683">
                  <c:v>2.7300123347240057</c:v>
                </c:pt>
                <c:pt idx="1684">
                  <c:v>2.7298962269809848</c:v>
                </c:pt>
                <c:pt idx="1685">
                  <c:v>2.7492322341018922</c:v>
                </c:pt>
                <c:pt idx="1686">
                  <c:v>2.7555990614853929</c:v>
                </c:pt>
                <c:pt idx="1687">
                  <c:v>2.7360313904591704</c:v>
                </c:pt>
                <c:pt idx="1688">
                  <c:v>2.7294317960088996</c:v>
                </c:pt>
                <c:pt idx="1689">
                  <c:v>2.7228327531393561</c:v>
                </c:pt>
                <c:pt idx="1690">
                  <c:v>2.7227169211866986</c:v>
                </c:pt>
                <c:pt idx="1691">
                  <c:v>2.7420482398714263</c:v>
                </c:pt>
                <c:pt idx="1692">
                  <c:v>2.7484136883031103</c:v>
                </c:pt>
                <c:pt idx="1693">
                  <c:v>2.7353330892588619</c:v>
                </c:pt>
                <c:pt idx="1694">
                  <c:v>2.7287351495507717</c:v>
                </c:pt>
                <c:pt idx="1695">
                  <c:v>2.7286190418077507</c:v>
                </c:pt>
                <c:pt idx="1696">
                  <c:v>2.7414941080836219</c:v>
                </c:pt>
                <c:pt idx="1697">
                  <c:v>2.7479751816251912</c:v>
                </c:pt>
                <c:pt idx="1698">
                  <c:v>2.7671534366581931</c:v>
                </c:pt>
                <c:pt idx="1699">
                  <c:v>2.9482924094907741</c:v>
                </c:pt>
                <c:pt idx="1700">
                  <c:v>3.1293927716724688</c:v>
                </c:pt>
                <c:pt idx="1701">
                  <c:v>3.278062600275653</c:v>
                </c:pt>
                <c:pt idx="1702">
                  <c:v>3.4007899325485722</c:v>
                </c:pt>
                <c:pt idx="1703">
                  <c:v>3.5105370534695464</c:v>
                </c:pt>
                <c:pt idx="1704">
                  <c:v>3.5943554675784299</c:v>
                </c:pt>
                <c:pt idx="1705">
                  <c:v>3.6781559553136871</c:v>
                </c:pt>
                <c:pt idx="1706">
                  <c:v>3.7296035444577509</c:v>
                </c:pt>
                <c:pt idx="1707">
                  <c:v>3.7939495731109907</c:v>
                </c:pt>
                <c:pt idx="1708">
                  <c:v>3.825872928211079</c:v>
                </c:pt>
                <c:pt idx="1709">
                  <c:v>3.8772483981750949</c:v>
                </c:pt>
                <c:pt idx="1710">
                  <c:v>3.8962519400128386</c:v>
                </c:pt>
                <c:pt idx="1711">
                  <c:v>3.9411373043008817</c:v>
                </c:pt>
                <c:pt idx="1712">
                  <c:v>3.9601298145240857</c:v>
                </c:pt>
                <c:pt idx="1713">
                  <c:v>3.9920584096410798</c:v>
                </c:pt>
                <c:pt idx="1714">
                  <c:v>4.0110412672015618</c:v>
                </c:pt>
                <c:pt idx="1715">
                  <c:v>4.0300199879065923</c:v>
                </c:pt>
                <c:pt idx="1716">
                  <c:v>4.0554626142030656</c:v>
                </c:pt>
                <c:pt idx="1717">
                  <c:v>4.0744323717212838</c:v>
                </c:pt>
                <c:pt idx="1718">
                  <c:v>4.0998646558791272</c:v>
                </c:pt>
                <c:pt idx="1719">
                  <c:v>4.1058935021721945</c:v>
                </c:pt>
                <c:pt idx="1720">
                  <c:v>4.1313168231432247</c:v>
                </c:pt>
                <c:pt idx="1721">
                  <c:v>4.1308762480375796</c:v>
                </c:pt>
                <c:pt idx="1722">
                  <c:v>4.1627552008891477</c:v>
                </c:pt>
                <c:pt idx="1723">
                  <c:v>4.1623111784039599</c:v>
                </c:pt>
                <c:pt idx="1724">
                  <c:v>4.1877172624772729</c:v>
                </c:pt>
                <c:pt idx="1725">
                  <c:v>4.1937323192521667</c:v>
                </c:pt>
                <c:pt idx="1726">
                  <c:v>4.2127132462801047</c:v>
                </c:pt>
                <c:pt idx="1727">
                  <c:v>4.2187242351471381</c:v>
                </c:pt>
                <c:pt idx="1728">
                  <c:v>4.2311485220739158</c:v>
                </c:pt>
                <c:pt idx="1729">
                  <c:v>4.2436603724410968</c:v>
                </c:pt>
                <c:pt idx="1730">
                  <c:v>4.2496204779860696</c:v>
                </c:pt>
                <c:pt idx="1731">
                  <c:v>4.2621277088646607</c:v>
                </c:pt>
                <c:pt idx="1732">
                  <c:v>4.2552155749849865</c:v>
                </c:pt>
                <c:pt idx="1733">
                  <c:v>4.2741303812732836</c:v>
                </c:pt>
                <c:pt idx="1734">
                  <c:v>4.273673948221739</c:v>
                </c:pt>
                <c:pt idx="1735">
                  <c:v>4.2990375605790776</c:v>
                </c:pt>
                <c:pt idx="1736">
                  <c:v>4.2921240477475866</c:v>
                </c:pt>
                <c:pt idx="1737">
                  <c:v>4.311026443469526</c:v>
                </c:pt>
                <c:pt idx="1738">
                  <c:v>4.3041129306380341</c:v>
                </c:pt>
                <c:pt idx="1739">
                  <c:v>4.3230098105527048</c:v>
                </c:pt>
                <c:pt idx="1740">
                  <c:v>4.3225478616938906</c:v>
                </c:pt>
                <c:pt idx="1741">
                  <c:v>4.3349876618286149</c:v>
                </c:pt>
                <c:pt idx="1742">
                  <c:v>4.340974519038844</c:v>
                </c:pt>
                <c:pt idx="1743">
                  <c:v>4.3469599972972546</c:v>
                </c:pt>
                <c:pt idx="1744">
                  <c:v>4.3529440966038493</c:v>
                </c:pt>
                <c:pt idx="1745">
                  <c:v>4.3524787003654914</c:v>
                </c:pt>
                <c:pt idx="1746">
                  <c:v>4.3713555854788098</c:v>
                </c:pt>
                <c:pt idx="1747">
                  <c:v>4.3644413831714104</c:v>
                </c:pt>
                <c:pt idx="1748">
                  <c:v>4.3768667043120519</c:v>
                </c:pt>
                <c:pt idx="1749">
                  <c:v>4.3699531914805601</c:v>
                </c:pt>
                <c:pt idx="1750">
                  <c:v>4.3888197344552484</c:v>
                </c:pt>
                <c:pt idx="1751">
                  <c:v>4.3819062216237574</c:v>
                </c:pt>
                <c:pt idx="1752">
                  <c:v>4.3943239585294034</c:v>
                </c:pt>
                <c:pt idx="1753">
                  <c:v>4.3874111351738208</c:v>
                </c:pt>
                <c:pt idx="1754">
                  <c:v>4.399825424699924</c:v>
                </c:pt>
                <c:pt idx="1755">
                  <c:v>4.3993545126542966</c:v>
                </c:pt>
                <c:pt idx="1756">
                  <c:v>4.4053241329668094</c:v>
                </c:pt>
                <c:pt idx="1757">
                  <c:v>4.4048525314452727</c:v>
                </c:pt>
                <c:pt idx="1758">
                  <c:v>4.4043809299237378</c:v>
                </c:pt>
                <c:pt idx="1759">
                  <c:v>4.4167862562630269</c:v>
                </c:pt>
                <c:pt idx="1760">
                  <c:v>4.4098755013351703</c:v>
                </c:pt>
                <c:pt idx="1761">
                  <c:v>4.4222773802949167</c:v>
                </c:pt>
                <c:pt idx="1762">
                  <c:v>4.4153673148429693</c:v>
                </c:pt>
                <c:pt idx="1763">
                  <c:v>4.4342014524499485</c:v>
                </c:pt>
                <c:pt idx="1764">
                  <c:v>4.4208563704471331</c:v>
                </c:pt>
                <c:pt idx="1765">
                  <c:v>4.439685681722751</c:v>
                </c:pt>
                <c:pt idx="1766">
                  <c:v>4.4263426681476608</c:v>
                </c:pt>
                <c:pt idx="1767">
                  <c:v>4.4387342049687764</c:v>
                </c:pt>
                <c:pt idx="1768">
                  <c:v>4.4318737128346628</c:v>
                </c:pt>
                <c:pt idx="1769">
                  <c:v>4.4378303020525003</c:v>
                </c:pt>
                <c:pt idx="1770">
                  <c:v>4.4373545636755134</c:v>
                </c:pt>
                <c:pt idx="1771">
                  <c:v>4.4433090844656249</c:v>
                </c:pt>
                <c:pt idx="1772">
                  <c:v>4.4492622263039197</c:v>
                </c:pt>
                <c:pt idx="1773">
                  <c:v>4.4487851089751151</c:v>
                </c:pt>
                <c:pt idx="1774">
                  <c:v>4.4611643731250563</c:v>
                </c:pt>
                <c:pt idx="1775">
                  <c:v>4.4478308743175052</c:v>
                </c:pt>
                <c:pt idx="1776">
                  <c:v>4.4666341923513677</c:v>
                </c:pt>
                <c:pt idx="1777">
                  <c:v>4.4533027619715426</c:v>
                </c:pt>
                <c:pt idx="1778">
                  <c:v>4.4721012536740448</c:v>
                </c:pt>
                <c:pt idx="1779">
                  <c:v>4.4587718917219448</c:v>
                </c:pt>
                <c:pt idx="1780">
                  <c:v>4.4775655570930866</c:v>
                </c:pt>
                <c:pt idx="1781">
                  <c:v>4.4642382635687134</c:v>
                </c:pt>
                <c:pt idx="1782">
                  <c:v>4.4766044276763894</c:v>
                </c:pt>
                <c:pt idx="1783">
                  <c:v>4.4697018775118469</c:v>
                </c:pt>
                <c:pt idx="1784">
                  <c:v>4.4756432982596932</c:v>
                </c:pt>
                <c:pt idx="1785">
                  <c:v>4.4751627335513451</c:v>
                </c:pt>
                <c:pt idx="1786">
                  <c:v>4.4683102393377725</c:v>
                </c:pt>
                <c:pt idx="1787">
                  <c:v>4.4806689571056353</c:v>
                </c:pt>
                <c:pt idx="1788">
                  <c:v>4.4737690958971355</c:v>
                </c:pt>
                <c:pt idx="1789">
                  <c:v>4.4924940205201818</c:v>
                </c:pt>
                <c:pt idx="1790">
                  <c:v>4.4792251945528641</c:v>
                </c:pt>
                <c:pt idx="1791">
                  <c:v>4.4979452238969584</c:v>
                </c:pt>
                <c:pt idx="1792">
                  <c:v>4.4846303409389421</c:v>
                </c:pt>
                <c:pt idx="1793">
                  <c:v>4.4969785786729926</c:v>
                </c:pt>
                <c:pt idx="1794">
                  <c:v>4.4836664536186106</c:v>
                </c:pt>
                <c:pt idx="1795">
                  <c:v>4.4960119334490267</c:v>
                </c:pt>
                <c:pt idx="1796">
                  <c:v>4.4891155885676612</c:v>
                </c:pt>
                <c:pt idx="1797">
                  <c:v>4.4950452882250609</c:v>
                </c:pt>
                <c:pt idx="1798">
                  <c:v>4.4945619656130784</c:v>
                </c:pt>
                <c:pt idx="1799">
                  <c:v>4.4940786430010951</c:v>
                </c:pt>
                <c:pt idx="1800">
                  <c:v>4.5064158491206081</c:v>
                </c:pt>
                <c:pt idx="1801">
                  <c:v>4.4995215726669686</c:v>
                </c:pt>
                <c:pt idx="1802">
                  <c:v>4.505446445993007</c:v>
                </c:pt>
                <c:pt idx="1803">
                  <c:v>4.4921453525531634</c:v>
                </c:pt>
                <c:pt idx="1804">
                  <c:v>4.5044770428654068</c:v>
                </c:pt>
                <c:pt idx="1805">
                  <c:v>4.4911787073291976</c:v>
                </c:pt>
                <c:pt idx="1806">
                  <c:v>4.5099623063520724</c:v>
                </c:pt>
                <c:pt idx="1807">
                  <c:v>4.4966659013484076</c:v>
                </c:pt>
                <c:pt idx="1808">
                  <c:v>4.5153963417787235</c:v>
                </c:pt>
                <c:pt idx="1809">
                  <c:v>4.5085061332329452</c:v>
                </c:pt>
                <c:pt idx="1810">
                  <c:v>4.5144241807474881</c:v>
                </c:pt>
                <c:pt idx="1811">
                  <c:v>4.5075353511535274</c:v>
                </c:pt>
                <c:pt idx="1812">
                  <c:v>4.5134520197162527</c:v>
                </c:pt>
                <c:pt idx="1813">
                  <c:v>4.5193673093271611</c:v>
                </c:pt>
                <c:pt idx="1814">
                  <c:v>4.5124798586850172</c:v>
                </c:pt>
                <c:pt idx="1815">
                  <c:v>4.5247450145720736</c:v>
                </c:pt>
                <c:pt idx="1816">
                  <c:v>4.517906999352582</c:v>
                </c:pt>
                <c:pt idx="1817">
                  <c:v>4.5301686389125031</c:v>
                </c:pt>
                <c:pt idx="1818">
                  <c:v>4.5168847823703766</c:v>
                </c:pt>
                <c:pt idx="1819">
                  <c:v>4.5291923410258157</c:v>
                </c:pt>
                <c:pt idx="1820">
                  <c:v>4.5159112423873236</c:v>
                </c:pt>
                <c:pt idx="1821">
                  <c:v>4.5346118285107941</c:v>
                </c:pt>
                <c:pt idx="1822">
                  <c:v>4.521332798300028</c:v>
                </c:pt>
                <c:pt idx="1823">
                  <c:v>4.5336341516722891</c:v>
                </c:pt>
                <c:pt idx="1824">
                  <c:v>4.5267515963090972</c:v>
                </c:pt>
                <c:pt idx="1825">
                  <c:v>4.5262634473657535</c:v>
                </c:pt>
                <c:pt idx="1826">
                  <c:v>4.5322165202564575</c:v>
                </c:pt>
                <c:pt idx="1827">
                  <c:v>4.5253359643734008</c:v>
                </c:pt>
                <c:pt idx="1828">
                  <c:v>4.5312388434179525</c:v>
                </c:pt>
                <c:pt idx="1829">
                  <c:v>4.5243596664867134</c:v>
                </c:pt>
                <c:pt idx="1830">
                  <c:v>4.5366508156155261</c:v>
                </c:pt>
                <c:pt idx="1831">
                  <c:v>4.523383368600026</c:v>
                </c:pt>
                <c:pt idx="1832">
                  <c:v>4.5420600299094644</c:v>
                </c:pt>
                <c:pt idx="1833">
                  <c:v>4.5287946513216912</c:v>
                </c:pt>
                <c:pt idx="1834">
                  <c:v>4.5474664862997685</c:v>
                </c:pt>
                <c:pt idx="1835">
                  <c:v>4.5342031761397203</c:v>
                </c:pt>
                <c:pt idx="1836">
                  <c:v>4.5464355819211137</c:v>
                </c:pt>
                <c:pt idx="1837">
                  <c:v>4.539559921317009</c:v>
                </c:pt>
                <c:pt idx="1838">
                  <c:v>4.5454537682271576</c:v>
                </c:pt>
                <c:pt idx="1839">
                  <c:v>4.5450119520648764</c:v>
                </c:pt>
                <c:pt idx="1840">
                  <c:v>4.5381382909409069</c:v>
                </c:pt>
                <c:pt idx="1841">
                  <c:v>4.5440301383709203</c:v>
                </c:pt>
                <c:pt idx="1842">
                  <c:v>4.5371088344616597</c:v>
                </c:pt>
                <c:pt idx="1843">
                  <c:v>4.5493798508939403</c:v>
                </c:pt>
                <c:pt idx="1844">
                  <c:v>4.5361283997195203</c:v>
                </c:pt>
                <c:pt idx="1845">
                  <c:v>4.5547758961980236</c:v>
                </c:pt>
                <c:pt idx="1846">
                  <c:v>4.5415756041360273</c:v>
                </c:pt>
                <c:pt idx="1847">
                  <c:v>4.5602184811259416</c:v>
                </c:pt>
                <c:pt idx="1848">
                  <c:v>4.5469710289117931</c:v>
                </c:pt>
                <c:pt idx="1849">
                  <c:v>4.5592325305765327</c:v>
                </c:pt>
                <c:pt idx="1850">
                  <c:v>4.5459878362660193</c:v>
                </c:pt>
                <c:pt idx="1851">
                  <c:v>4.5582465800271237</c:v>
                </c:pt>
                <c:pt idx="1852">
                  <c:v>4.5513791241863322</c:v>
                </c:pt>
                <c:pt idx="1853">
                  <c:v>4.5572606294777147</c:v>
                </c:pt>
                <c:pt idx="1854">
                  <c:v>4.5631407558172805</c:v>
                </c:pt>
                <c:pt idx="1855">
                  <c:v>4.5562746789283057</c:v>
                </c:pt>
                <c:pt idx="1856">
                  <c:v>4.5621534263160539</c:v>
                </c:pt>
                <c:pt idx="1857">
                  <c:v>4.5552887283788968</c:v>
                </c:pt>
                <c:pt idx="1858">
                  <c:v>4.5675364405254637</c:v>
                </c:pt>
                <c:pt idx="1859">
                  <c:v>4.5543027778294878</c:v>
                </c:pt>
                <c:pt idx="1860">
                  <c:v>4.5728671924609943</c:v>
                </c:pt>
                <c:pt idx="1861">
                  <c:v>4.5596357360879267</c:v>
                </c:pt>
                <c:pt idx="1862">
                  <c:v>4.5718771050561342</c:v>
                </c:pt>
                <c:pt idx="1863">
                  <c:v>4.558648406586701</c:v>
                </c:pt>
                <c:pt idx="1864">
                  <c:v>4.5708870176512733</c:v>
                </c:pt>
                <c:pt idx="1865">
                  <c:v>4.5640265255171588</c:v>
                </c:pt>
                <c:pt idx="1866">
                  <c:v>4.5699464346166545</c:v>
                </c:pt>
                <c:pt idx="1867">
                  <c:v>4.5694513909142245</c:v>
                </c:pt>
                <c:pt idx="1868">
                  <c:v>4.5689563472117944</c:v>
                </c:pt>
                <c:pt idx="1869">
                  <c:v>4.5684613035093635</c:v>
                </c:pt>
                <c:pt idx="1870">
                  <c:v>4.5616041898072019</c:v>
                </c:pt>
                <c:pt idx="1871">
                  <c:v>4.5801939771521472</c:v>
                </c:pt>
                <c:pt idx="1872">
                  <c:v>4.5669761724020725</c:v>
                </c:pt>
                <c:pt idx="1873">
                  <c:v>4.5792011318436519</c:v>
                </c:pt>
                <c:pt idx="1874">
                  <c:v>4.5659860849972107</c:v>
                </c:pt>
                <c:pt idx="1875">
                  <c:v>4.5782082865351557</c:v>
                </c:pt>
                <c:pt idx="1876">
                  <c:v>4.5650455019625937</c:v>
                </c:pt>
                <c:pt idx="1877">
                  <c:v>4.5772650834920849</c:v>
                </c:pt>
                <c:pt idx="1878">
                  <c:v>4.5640059101874897</c:v>
                </c:pt>
                <c:pt idx="1879">
                  <c:v>4.5762225959181642</c:v>
                </c:pt>
                <c:pt idx="1880">
                  <c:v>4.5757261732639165</c:v>
                </c:pt>
                <c:pt idx="1881">
                  <c:v>4.5815842363744048</c:v>
                </c:pt>
                <c:pt idx="1882">
                  <c:v>4.5810871242442488</c:v>
                </c:pt>
                <c:pt idx="1883">
                  <c:v>4.5805900121140919</c:v>
                </c:pt>
                <c:pt idx="1884">
                  <c:v>4.5864453173209458</c:v>
                </c:pt>
                <c:pt idx="1885">
                  <c:v>4.5732440599926782</c:v>
                </c:pt>
                <c:pt idx="1886">
                  <c:v>4.5918007524940059</c:v>
                </c:pt>
                <c:pt idx="1887">
                  <c:v>4.578601563593466</c:v>
                </c:pt>
                <c:pt idx="1888">
                  <c:v>4.5972033478192218</c:v>
                </c:pt>
                <c:pt idx="1889">
                  <c:v>4.5839563092906195</c:v>
                </c:pt>
                <c:pt idx="1890">
                  <c:v>4.5961550686476684</c:v>
                </c:pt>
                <c:pt idx="1891">
                  <c:v>4.5893082970841377</c:v>
                </c:pt>
                <c:pt idx="1892">
                  <c:v>4.5951567075319035</c:v>
                </c:pt>
                <c:pt idx="1893">
                  <c:v>4.5883113149201895</c:v>
                </c:pt>
                <c:pt idx="1894">
                  <c:v>4.5941583464161386</c:v>
                </c:pt>
                <c:pt idx="1895">
                  <c:v>4.5936591658582557</c:v>
                </c:pt>
                <c:pt idx="1896">
                  <c:v>4.5868158416742677</c:v>
                </c:pt>
                <c:pt idx="1897">
                  <c:v>4.5990042588926876</c:v>
                </c:pt>
                <c:pt idx="1898">
                  <c:v>4.5858188595103204</c:v>
                </c:pt>
                <c:pt idx="1899">
                  <c:v>4.598004518825106</c:v>
                </c:pt>
                <c:pt idx="1900">
                  <c:v>4.591163263068843</c:v>
                </c:pt>
                <c:pt idx="1901">
                  <c:v>4.603345475004085</c:v>
                </c:pt>
                <c:pt idx="1902">
                  <c:v>4.5901649019530781</c:v>
                </c:pt>
                <c:pt idx="1903">
                  <c:v>4.6023443559846848</c:v>
                </c:pt>
                <c:pt idx="1904">
                  <c:v>4.5891665408373132</c:v>
                </c:pt>
                <c:pt idx="1905">
                  <c:v>4.6013432369652856</c:v>
                </c:pt>
                <c:pt idx="1906">
                  <c:v>4.5945054285885671</c:v>
                </c:pt>
                <c:pt idx="1907">
                  <c:v>4.6003421179458854</c:v>
                </c:pt>
                <c:pt idx="1908">
                  <c:v>4.5998415584361858</c:v>
                </c:pt>
                <c:pt idx="1909">
                  <c:v>4.5993409989264853</c:v>
                </c:pt>
                <c:pt idx="1910">
                  <c:v>4.6051749303801701</c:v>
                </c:pt>
                <c:pt idx="1911">
                  <c:v>4.598339879907086</c:v>
                </c:pt>
                <c:pt idx="1912">
                  <c:v>4.6105055444205201</c:v>
                </c:pt>
                <c:pt idx="1913">
                  <c:v>4.5973387608876859</c:v>
                </c:pt>
                <c:pt idx="1914">
                  <c:v>4.609551861343637</c:v>
                </c:pt>
                <c:pt idx="1915">
                  <c:v>4.5963376418682858</c:v>
                </c:pt>
                <c:pt idx="1916">
                  <c:v>4.6148281446823827</c:v>
                </c:pt>
                <c:pt idx="1917">
                  <c:v>4.6016661874809097</c:v>
                </c:pt>
                <c:pt idx="1918">
                  <c:v>4.6138228888075306</c:v>
                </c:pt>
                <c:pt idx="1919">
                  <c:v>4.6069919751898993</c:v>
                </c:pt>
                <c:pt idx="1920">
                  <c:v>4.6128176329326793</c:v>
                </c:pt>
                <c:pt idx="1921">
                  <c:v>4.6059880982668648</c:v>
                </c:pt>
                <c:pt idx="1922">
                  <c:v>4.6181385943103068</c:v>
                </c:pt>
                <c:pt idx="1923">
                  <c:v>4.617635276896972</c:v>
                </c:pt>
                <c:pt idx="1924">
                  <c:v>4.610807121182976</c:v>
                </c:pt>
                <c:pt idx="1925">
                  <c:v>4.6229527908950567</c:v>
                </c:pt>
                <c:pt idx="1926">
                  <c:v>4.6161253246569682</c:v>
                </c:pt>
                <c:pt idx="1927">
                  <c:v>4.6282675469895072</c:v>
                </c:pt>
                <c:pt idx="1928">
                  <c:v>4.6151186898302985</c:v>
                </c:pt>
                <c:pt idx="1929">
                  <c:v>4.6272581542592031</c:v>
                </c:pt>
                <c:pt idx="1930">
                  <c:v>4.6141120550036296</c:v>
                </c:pt>
                <c:pt idx="1931">
                  <c:v>4.626248761528899</c:v>
                </c:pt>
                <c:pt idx="1932">
                  <c:v>4.6131054201769608</c:v>
                </c:pt>
                <c:pt idx="1933">
                  <c:v>4.6252393687985958</c:v>
                </c:pt>
                <c:pt idx="1934">
                  <c:v>4.6184167288918676</c:v>
                </c:pt>
                <c:pt idx="1935">
                  <c:v>4.6242299760682908</c:v>
                </c:pt>
                <c:pt idx="1936">
                  <c:v>4.6237252797031392</c:v>
                </c:pt>
                <c:pt idx="1937">
                  <c:v>4.6232205833379876</c:v>
                </c:pt>
                <c:pt idx="1938">
                  <c:v>4.6290310726107764</c:v>
                </c:pt>
                <c:pt idx="1939">
                  <c:v>4.6222111906076835</c:v>
                </c:pt>
                <c:pt idx="1940">
                  <c:v>4.6280203009286556</c:v>
                </c:pt>
                <c:pt idx="1941">
                  <c:v>4.6212017978773794</c:v>
                </c:pt>
                <c:pt idx="1942">
                  <c:v>4.6332713494491431</c:v>
                </c:pt>
                <c:pt idx="1943">
                  <c:v>4.6264536048213669</c:v>
                </c:pt>
                <c:pt idx="1944">
                  <c:v>4.6385701786501023</c:v>
                </c:pt>
                <c:pt idx="1945">
                  <c:v>4.6254428331392461</c:v>
                </c:pt>
                <c:pt idx="1946">
                  <c:v>4.6376073255436339</c:v>
                </c:pt>
                <c:pt idx="1947">
                  <c:v>4.6307915803959929</c:v>
                </c:pt>
                <c:pt idx="1948">
                  <c:v>4.6365937959578787</c:v>
                </c:pt>
                <c:pt idx="1949">
                  <c:v>4.6297794297620545</c:v>
                </c:pt>
                <c:pt idx="1950">
                  <c:v>4.6292733544450853</c:v>
                </c:pt>
                <c:pt idx="1951">
                  <c:v>4.635073501579245</c:v>
                </c:pt>
                <c:pt idx="1952">
                  <c:v>4.6282612038111468</c:v>
                </c:pt>
                <c:pt idx="1953">
                  <c:v>4.6403648154927994</c:v>
                </c:pt>
                <c:pt idx="1954">
                  <c:v>4.6272490531772075</c:v>
                </c:pt>
                <c:pt idx="1955">
                  <c:v>4.6456533715027186</c:v>
                </c:pt>
                <c:pt idx="1956">
                  <c:v>4.6325396776148544</c:v>
                </c:pt>
                <c:pt idx="1957">
                  <c:v>4.6446370840133282</c:v>
                </c:pt>
                <c:pt idx="1958">
                  <c:v>4.6315261480290983</c:v>
                </c:pt>
                <c:pt idx="1959">
                  <c:v>4.6436207965239378</c:v>
                </c:pt>
                <c:pt idx="1960">
                  <c:v>4.6305126184433423</c:v>
                </c:pt>
                <c:pt idx="1961">
                  <c:v>4.6489038367265891</c:v>
                </c:pt>
                <c:pt idx="1962">
                  <c:v>4.6420963652898521</c:v>
                </c:pt>
                <c:pt idx="1963">
                  <c:v>4.6478861702853811</c:v>
                </c:pt>
                <c:pt idx="1964">
                  <c:v>4.6410800778004617</c:v>
                </c:pt>
                <c:pt idx="1965">
                  <c:v>4.6405719340557665</c:v>
                </c:pt>
                <c:pt idx="1966">
                  <c:v>4.6463596706235695</c:v>
                </c:pt>
                <c:pt idx="1967">
                  <c:v>4.6395556465663752</c:v>
                </c:pt>
                <c:pt idx="1968">
                  <c:v>4.6516874578126934</c:v>
                </c:pt>
                <c:pt idx="1969">
                  <c:v>4.6385901734514539</c:v>
                </c:pt>
                <c:pt idx="1970">
                  <c:v>4.6569105825588801</c:v>
                </c:pt>
                <c:pt idx="1971">
                  <c:v>4.6438155045205489</c:v>
                </c:pt>
                <c:pt idx="1972">
                  <c:v>4.6558901582140368</c:v>
                </c:pt>
                <c:pt idx="1973">
                  <c:v>4.6427978380793409</c:v>
                </c:pt>
                <c:pt idx="1974">
                  <c:v>4.6548697338691944</c:v>
                </c:pt>
                <c:pt idx="1975">
                  <c:v>4.6480698466674522</c:v>
                </c:pt>
                <c:pt idx="1976">
                  <c:v>4.6538493095243512</c:v>
                </c:pt>
                <c:pt idx="1977">
                  <c:v>4.65333909735193</c:v>
                </c:pt>
                <c:pt idx="1978">
                  <c:v>4.6528288851795088</c:v>
                </c:pt>
                <c:pt idx="1979">
                  <c:v>4.6523186730070876</c:v>
                </c:pt>
                <c:pt idx="1980">
                  <c:v>4.6518084608346664</c:v>
                </c:pt>
                <c:pt idx="1981">
                  <c:v>4.6638693250099799</c:v>
                </c:pt>
                <c:pt idx="1982">
                  <c:v>4.6507880364898231</c:v>
                </c:pt>
                <c:pt idx="1983">
                  <c:v>4.6691303019835537</c:v>
                </c:pt>
                <c:pt idx="1984">
                  <c:v>4.6497676121449807</c:v>
                </c:pt>
                <c:pt idx="1985">
                  <c:v>4.6681057407832585</c:v>
                </c:pt>
                <c:pt idx="1986">
                  <c:v>4.6487471878001383</c:v>
                </c:pt>
                <c:pt idx="1987">
                  <c:v>4.6670811795829632</c:v>
                </c:pt>
                <c:pt idx="1988">
                  <c:v>4.6603393462527327</c:v>
                </c:pt>
                <c:pt idx="1989">
                  <c:v>4.6723879377568736</c:v>
                </c:pt>
                <c:pt idx="1990">
                  <c:v>4.6655443377825216</c:v>
                </c:pt>
                <c:pt idx="1991">
                  <c:v>4.6713107005971555</c:v>
                </c:pt>
                <c:pt idx="1992">
                  <c:v>4.6707977305210999</c:v>
                </c:pt>
                <c:pt idx="1993">
                  <c:v>4.6702847604450435</c:v>
                </c:pt>
                <c:pt idx="1994">
                  <c:v>4.6760483653560421</c:v>
                </c:pt>
                <c:pt idx="1995">
                  <c:v>4.6692588202929306</c:v>
                </c:pt>
                <c:pt idx="1996">
                  <c:v>4.6812962422873499</c:v>
                </c:pt>
                <c:pt idx="1997">
                  <c:v>4.6682328801408186</c:v>
                </c:pt>
                <c:pt idx="1998">
                  <c:v>4.6802675442316035</c:v>
                </c:pt>
                <c:pt idx="1999">
                  <c:v>4.6672069399887066</c:v>
                </c:pt>
                <c:pt idx="2000">
                  <c:v>4.6855112843074593</c:v>
                </c:pt>
                <c:pt idx="2001">
                  <c:v>4.6724527484922884</c:v>
                </c:pt>
                <c:pt idx="2002">
                  <c:v>4.6782101481201099</c:v>
                </c:pt>
                <c:pt idx="2003">
                  <c:v>4.6714254293883588</c:v>
                </c:pt>
                <c:pt idx="2004">
                  <c:v>4.6771300151615751</c:v>
                </c:pt>
                <c:pt idx="2005">
                  <c:v>4.6766671010364895</c:v>
                </c:pt>
                <c:pt idx="2006">
                  <c:v>4.6761527520086164</c:v>
                </c:pt>
                <c:pt idx="2007">
                  <c:v>4.6756384029807423</c:v>
                </c:pt>
                <c:pt idx="2008">
                  <c:v>4.6751240539528691</c:v>
                </c:pt>
                <c:pt idx="2009">
                  <c:v>4.6808759377734201</c:v>
                </c:pt>
                <c:pt idx="2010">
                  <c:v>4.6741467907999095</c:v>
                </c:pt>
                <c:pt idx="2011">
                  <c:v>4.6861622874604327</c:v>
                </c:pt>
                <c:pt idx="2012">
                  <c:v>4.6730666578413755</c:v>
                </c:pt>
                <c:pt idx="2013">
                  <c:v>4.6913943753934317</c:v>
                </c:pt>
                <c:pt idx="2014">
                  <c:v>4.6720379597856283</c:v>
                </c:pt>
                <c:pt idx="2015">
                  <c:v>4.6903098987366727</c:v>
                </c:pt>
                <c:pt idx="2016">
                  <c:v>4.6835320747640097</c:v>
                </c:pt>
                <c:pt idx="2017">
                  <c:v>4.6892770638254744</c:v>
                </c:pt>
                <c:pt idx="2018">
                  <c:v>4.6825006188046281</c:v>
                </c:pt>
                <c:pt idx="2019">
                  <c:v>4.6819848908249373</c:v>
                </c:pt>
                <c:pt idx="2020">
                  <c:v>4.687727811458676</c:v>
                </c:pt>
                <c:pt idx="2021">
                  <c:v>4.6809534348655566</c:v>
                </c:pt>
                <c:pt idx="2022">
                  <c:v>4.6866949765474768</c:v>
                </c:pt>
                <c:pt idx="2023">
                  <c:v>4.679921978906175</c:v>
                </c:pt>
                <c:pt idx="2024">
                  <c:v>4.6919180323460727</c:v>
                </c:pt>
                <c:pt idx="2025">
                  <c:v>4.6851457241806784</c:v>
                </c:pt>
                <c:pt idx="2026">
                  <c:v>4.703392841999011</c:v>
                </c:pt>
                <c:pt idx="2027">
                  <c:v>4.6841128892694801</c:v>
                </c:pt>
                <c:pt idx="2028">
                  <c:v>4.7024077188206928</c:v>
                </c:pt>
                <c:pt idx="2029">
                  <c:v>4.689384208381683</c:v>
                </c:pt>
                <c:pt idx="2030">
                  <c:v>4.7013188984657086</c:v>
                </c:pt>
                <c:pt idx="2031">
                  <c:v>4.6945493482039504</c:v>
                </c:pt>
                <c:pt idx="2032">
                  <c:v>4.7002819266990583</c:v>
                </c:pt>
                <c:pt idx="2033">
                  <c:v>4.6997634408157323</c:v>
                </c:pt>
                <c:pt idx="2034">
                  <c:v>4.6992449549324071</c:v>
                </c:pt>
                <c:pt idx="2035">
                  <c:v>4.7049747755238815</c:v>
                </c:pt>
                <c:pt idx="2036">
                  <c:v>4.6982079831657559</c:v>
                </c:pt>
                <c:pt idx="2037">
                  <c:v>4.7101833523283947</c:v>
                </c:pt>
                <c:pt idx="2038">
                  <c:v>4.6971710113991048</c:v>
                </c:pt>
                <c:pt idx="2039">
                  <c:v>4.7091436226581092</c:v>
                </c:pt>
                <c:pt idx="2040">
                  <c:v>4.6960821910441215</c:v>
                </c:pt>
                <c:pt idx="2041">
                  <c:v>4.714296007176066</c:v>
                </c:pt>
                <c:pt idx="2042">
                  <c:v>4.7012886304733179</c:v>
                </c:pt>
                <c:pt idx="2043">
                  <c:v>4.713254898553962</c:v>
                </c:pt>
                <c:pt idx="2044">
                  <c:v>4.70025027975485</c:v>
                </c:pt>
                <c:pt idx="2045">
                  <c:v>4.7059724471637372</c:v>
                </c:pt>
                <c:pt idx="2046">
                  <c:v>4.7055045688121098</c:v>
                </c:pt>
                <c:pt idx="2047">
                  <c:v>4.7049847039769661</c:v>
                </c:pt>
                <c:pt idx="2048">
                  <c:v>4.7044648391418233</c:v>
                </c:pt>
                <c:pt idx="2049">
                  <c:v>4.7039449743066806</c:v>
                </c:pt>
                <c:pt idx="2050">
                  <c:v>4.7096630738077065</c:v>
                </c:pt>
                <c:pt idx="2051">
                  <c:v>4.702905244636395</c:v>
                </c:pt>
                <c:pt idx="2052">
                  <c:v>4.7210951359543074</c:v>
                </c:pt>
                <c:pt idx="2053">
                  <c:v>4.7081014108745523</c:v>
                </c:pt>
                <c:pt idx="2054">
                  <c:v>4.7200512694285699</c:v>
                </c:pt>
                <c:pt idx="2055">
                  <c:v>4.7070603022524491</c:v>
                </c:pt>
                <c:pt idx="2056">
                  <c:v>4.7190074029028315</c:v>
                </c:pt>
                <c:pt idx="2057">
                  <c:v>4.7060191936303459</c:v>
                </c:pt>
                <c:pt idx="2058">
                  <c:v>4.717963536377094</c:v>
                </c:pt>
                <c:pt idx="2059">
                  <c:v>4.7112098440612336</c:v>
                </c:pt>
                <c:pt idx="2060">
                  <c:v>4.7169196698513556</c:v>
                </c:pt>
                <c:pt idx="2061">
                  <c:v>4.7163977365884868</c:v>
                </c:pt>
                <c:pt idx="2062">
                  <c:v>4.7158758033256181</c:v>
                </c:pt>
                <c:pt idx="2063">
                  <c:v>4.7215306089382283</c:v>
                </c:pt>
                <c:pt idx="2064">
                  <c:v>4.714779743473593</c:v>
                </c:pt>
                <c:pt idx="2065">
                  <c:v>4.7267129167106212</c:v>
                </c:pt>
                <c:pt idx="2066">
                  <c:v>4.713788070274143</c:v>
                </c:pt>
                <c:pt idx="2067">
                  <c:v>4.7319448667484387</c:v>
                </c:pt>
                <c:pt idx="2068">
                  <c:v>4.7189697575182175</c:v>
                </c:pt>
                <c:pt idx="2069">
                  <c:v>4.7308968633672484</c:v>
                </c:pt>
                <c:pt idx="2070">
                  <c:v>4.7179245120406632</c:v>
                </c:pt>
                <c:pt idx="2071">
                  <c:v>4.7360723453281457</c:v>
                </c:pt>
                <c:pt idx="2072">
                  <c:v>4.7231020624292865</c:v>
                </c:pt>
                <c:pt idx="2073">
                  <c:v>4.7288008566048694</c:v>
                </c:pt>
                <c:pt idx="2074">
                  <c:v>4.7282768549142737</c:v>
                </c:pt>
                <c:pt idx="2075">
                  <c:v>4.727752853223679</c:v>
                </c:pt>
                <c:pt idx="2076">
                  <c:v>4.7334488894956275</c:v>
                </c:pt>
                <c:pt idx="2077">
                  <c:v>4.7267048498424886</c:v>
                </c:pt>
                <c:pt idx="2078">
                  <c:v>4.7323470380459707</c:v>
                </c:pt>
                <c:pt idx="2079">
                  <c:v>4.7256568464612991</c:v>
                </c:pt>
                <c:pt idx="2080">
                  <c:v>4.7375148668242817</c:v>
                </c:pt>
                <c:pt idx="2081">
                  <c:v>4.7245564429110498</c:v>
                </c:pt>
                <c:pt idx="2082">
                  <c:v>4.7364641055394561</c:v>
                </c:pt>
                <c:pt idx="2083">
                  <c:v>4.7235084395298594</c:v>
                </c:pt>
                <c:pt idx="2084">
                  <c:v>4.7416277974623151</c:v>
                </c:pt>
                <c:pt idx="2085">
                  <c:v>4.7286741998804454</c:v>
                </c:pt>
                <c:pt idx="2086">
                  <c:v>4.7344151210340488</c:v>
                </c:pt>
                <c:pt idx="2087">
                  <c:v>4.7338897403916365</c:v>
                </c:pt>
                <c:pt idx="2088">
                  <c:v>4.7395761240008634</c:v>
                </c:pt>
                <c:pt idx="2089">
                  <c:v>4.7390500538825426</c:v>
                </c:pt>
                <c:pt idx="2090">
                  <c:v>4.7385239837642219</c:v>
                </c:pt>
                <c:pt idx="2091">
                  <c:v>4.7442076094698136</c:v>
                </c:pt>
                <c:pt idx="2092">
                  <c:v>4.7312628371795755</c:v>
                </c:pt>
                <c:pt idx="2093">
                  <c:v>4.7431540902813545</c:v>
                </c:pt>
                <c:pt idx="2094">
                  <c:v>4.7302120758947508</c:v>
                </c:pt>
                <c:pt idx="2095">
                  <c:v>4.7483075090131734</c:v>
                </c:pt>
                <c:pt idx="2096">
                  <c:v>4.7353675630542957</c:v>
                </c:pt>
                <c:pt idx="2097">
                  <c:v>4.7534581698413589</c:v>
                </c:pt>
                <c:pt idx="2098">
                  <c:v>4.7470416312448425</c:v>
                </c:pt>
                <c:pt idx="2099">
                  <c:v>4.7404676163507835</c:v>
                </c:pt>
                <c:pt idx="2100">
                  <c:v>5.0270048408103554</c:v>
                </c:pt>
                <c:pt idx="2101">
                  <c:v>6.1791794823001194</c:v>
                </c:pt>
                <c:pt idx="2102">
                  <c:v>6.6546284173011578</c:v>
                </c:pt>
                <c:pt idx="2103">
                  <c:v>6.8448961890598108</c:v>
                </c:pt>
                <c:pt idx="2104">
                  <c:v>7.0038686493235902</c:v>
                </c:pt>
                <c:pt idx="2105">
                  <c:v>7.0945863730602463</c:v>
                </c:pt>
                <c:pt idx="2106">
                  <c:v>7.1666908672710603</c:v>
                </c:pt>
                <c:pt idx="2107">
                  <c:v>7.2139349975902824</c:v>
                </c:pt>
                <c:pt idx="2108">
                  <c:v>7.261216773294116</c:v>
                </c:pt>
                <c:pt idx="2109">
                  <c:v>7.2898028581534318</c:v>
                </c:pt>
                <c:pt idx="2110">
                  <c:v>7.3184700253796073</c:v>
                </c:pt>
                <c:pt idx="2111">
                  <c:v>7.3468898086497507</c:v>
                </c:pt>
                <c:pt idx="2112">
                  <c:v>7.3691936648195604</c:v>
                </c:pt>
                <c:pt idx="2113">
                  <c:v>7.3914285733985023</c:v>
                </c:pt>
                <c:pt idx="2114">
                  <c:v>7.4074928104899618</c:v>
                </c:pt>
                <c:pt idx="2115">
                  <c:v>7.4295126715329891</c:v>
                </c:pt>
                <c:pt idx="2116">
                  <c:v>7.44545942192961</c:v>
                </c:pt>
                <c:pt idx="2117">
                  <c:v>7.4551855138353682</c:v>
                </c:pt>
                <c:pt idx="2118">
                  <c:v>7.4650392966794161</c:v>
                </c:pt>
                <c:pt idx="2119">
                  <c:v>7.4807493499965885</c:v>
                </c:pt>
                <c:pt idx="2120">
                  <c:v>7.4905139836056414</c:v>
                </c:pt>
                <c:pt idx="2121">
                  <c:v>7.5061201329033764</c:v>
                </c:pt>
                <c:pt idx="2122">
                  <c:v>7.5218421141537686</c:v>
                </c:pt>
                <c:pt idx="2123">
                  <c:v>7.5312978625557365</c:v>
                </c:pt>
                <c:pt idx="2124">
                  <c:v>7.5468306516167853</c:v>
                </c:pt>
                <c:pt idx="2125">
                  <c:v>7.5561960786747173</c:v>
                </c:pt>
                <c:pt idx="2126">
                  <c:v>7.5717119066284138</c:v>
                </c:pt>
                <c:pt idx="2127">
                  <c:v>7.5809872191850802</c:v>
                </c:pt>
                <c:pt idx="2128">
                  <c:v>7.5903950490113958</c:v>
                </c:pt>
                <c:pt idx="2129">
                  <c:v>7.6055853064410153</c:v>
                </c:pt>
                <c:pt idx="2130">
                  <c:v>7.6149039870323367</c:v>
                </c:pt>
                <c:pt idx="2131">
                  <c:v>7.6240060342931528</c:v>
                </c:pt>
                <c:pt idx="2132">
                  <c:v>7.6332423914609784</c:v>
                </c:pt>
                <c:pt idx="2133">
                  <c:v>7.6482318045584003</c:v>
                </c:pt>
                <c:pt idx="2134">
                  <c:v>7.6632541056566668</c:v>
                </c:pt>
                <c:pt idx="2135">
                  <c:v>7.6722645215692191</c:v>
                </c:pt>
                <c:pt idx="2136">
                  <c:v>7.6812335689272508</c:v>
                </c:pt>
                <c:pt idx="2137">
                  <c:v>7.6961041853256091</c:v>
                </c:pt>
                <c:pt idx="2138">
                  <c:v>7.7049836008155124</c:v>
                </c:pt>
                <c:pt idx="2139">
                  <c:v>7.7197507958275686</c:v>
                </c:pt>
                <c:pt idx="2140">
                  <c:v>7.7285405794493425</c:v>
                </c:pt>
                <c:pt idx="2141">
                  <c:v>7.7372889945165992</c:v>
                </c:pt>
                <c:pt idx="2142">
                  <c:v>7.7519949640679631</c:v>
                </c:pt>
                <c:pt idx="2143">
                  <c:v>7.7605632880278712</c:v>
                </c:pt>
                <c:pt idx="2144">
                  <c:v>7.7750753769537155</c:v>
                </c:pt>
                <c:pt idx="2145">
                  <c:v>7.7836445282847153</c:v>
                </c:pt>
                <c:pt idx="2146">
                  <c:v>7.7922636666190916</c:v>
                </c:pt>
                <c:pt idx="2147">
                  <c:v>7.8006587252831512</c:v>
                </c:pt>
                <c:pt idx="2148">
                  <c:v>7.82083796144037</c:v>
                </c:pt>
                <c:pt idx="2149">
                  <c:v>7.8233676485493078</c:v>
                </c:pt>
                <c:pt idx="2150">
                  <c:v>7.8318153142251994</c:v>
                </c:pt>
                <c:pt idx="2151">
                  <c:v>7.8458835185610365</c:v>
                </c:pt>
                <c:pt idx="2152">
                  <c:v>7.8600816201580699</c:v>
                </c:pt>
                <c:pt idx="2153">
                  <c:v>7.8682993456184152</c:v>
                </c:pt>
                <c:pt idx="2154">
                  <c:v>7.8764757025242416</c:v>
                </c:pt>
                <c:pt idx="2155">
                  <c:v>7.8904295917544207</c:v>
                </c:pt>
                <c:pt idx="2156">
                  <c:v>7.8985163167921169</c:v>
                </c:pt>
                <c:pt idx="2157">
                  <c:v>7.9065616732752941</c:v>
                </c:pt>
                <c:pt idx="2158">
                  <c:v>7.9203638778055652</c:v>
                </c:pt>
                <c:pt idx="2159">
                  <c:v>7.9340164660636514</c:v>
                </c:pt>
                <c:pt idx="2160">
                  <c:v>7.9420183855645812</c:v>
                </c:pt>
                <c:pt idx="2161">
                  <c:v>7.9498844783115015</c:v>
                </c:pt>
                <c:pt idx="2162">
                  <c:v>7.9577092025039011</c:v>
                </c:pt>
                <c:pt idx="2163">
                  <c:v>7.9654925581417801</c:v>
                </c:pt>
                <c:pt idx="2164">
                  <c:v>7.979086954633174</c:v>
                </c:pt>
                <c:pt idx="2165">
                  <c:v>7.9866851170419837</c:v>
                </c:pt>
                <c:pt idx="2166">
                  <c:v>8.0000805307861338</c:v>
                </c:pt>
                <c:pt idx="2167">
                  <c:v>8.0076846226877567</c:v>
                </c:pt>
                <c:pt idx="2168">
                  <c:v>8.0153438037144831</c:v>
                </c:pt>
                <c:pt idx="2169">
                  <c:v>8.028491075079101</c:v>
                </c:pt>
                <c:pt idx="2170">
                  <c:v>8.0416796460506479</c:v>
                </c:pt>
                <c:pt idx="2171">
                  <c:v>8.0491044742160138</c:v>
                </c:pt>
                <c:pt idx="2172">
                  <c:v>8.0564879338268618</c:v>
                </c:pt>
                <c:pt idx="2173">
                  <c:v>8.0638300248831847</c:v>
                </c:pt>
                <c:pt idx="2174">
                  <c:v>8.0768186478412165</c:v>
                </c:pt>
                <c:pt idx="2175">
                  <c:v>8.0897521127265524</c:v>
                </c:pt>
                <c:pt idx="2176">
                  <c:v>8.0912821976630909</c:v>
                </c:pt>
                <c:pt idx="2177">
                  <c:v>8.104119135921211</c:v>
                </c:pt>
                <c:pt idx="2178">
                  <c:v>8.1112405946867607</c:v>
                </c:pt>
                <c:pt idx="2179">
                  <c:v>8.1183206848977889</c:v>
                </c:pt>
                <c:pt idx="2180">
                  <c:v>8.1310059384560009</c:v>
                </c:pt>
                <c:pt idx="2181">
                  <c:v>8.1379963967989024</c:v>
                </c:pt>
                <c:pt idx="2182">
                  <c:v>8.1505782289708133</c:v>
                </c:pt>
                <c:pt idx="2183">
                  <c:v>8.1574790554455845</c:v>
                </c:pt>
                <c:pt idx="2184">
                  <c:v>8.1699574662311942</c:v>
                </c:pt>
                <c:pt idx="2185">
                  <c:v>8.1767686608378387</c:v>
                </c:pt>
                <c:pt idx="2186">
                  <c:v>8.1836391503726258</c:v>
                </c:pt>
                <c:pt idx="2187">
                  <c:v>8.1958652129756615</c:v>
                </c:pt>
                <c:pt idx="2188">
                  <c:v>8.2081367809886672</c:v>
                </c:pt>
                <c:pt idx="2189">
                  <c:v>8.2146672899528888</c:v>
                </c:pt>
                <c:pt idx="2190">
                  <c:v>8.2213592741749206</c:v>
                </c:pt>
                <c:pt idx="2191">
                  <c:v>8.2278066323445564</c:v>
                </c:pt>
                <c:pt idx="2192">
                  <c:v>8.2398779765536823</c:v>
                </c:pt>
                <c:pt idx="2193">
                  <c:v>8.2518941626901139</c:v>
                </c:pt>
                <c:pt idx="2194">
                  <c:v>8.2528578431676749</c:v>
                </c:pt>
                <c:pt idx="2195">
                  <c:v>8.2591319360414559</c:v>
                </c:pt>
                <c:pt idx="2196">
                  <c:v>8.2710033322370684</c:v>
                </c:pt>
                <c:pt idx="2197">
                  <c:v>8.2828195703599814</c:v>
                </c:pt>
                <c:pt idx="2198">
                  <c:v>8.2945806504102055</c:v>
                </c:pt>
                <c:pt idx="2199">
                  <c:v>8.3006673437320071</c:v>
                </c:pt>
                <c:pt idx="2200">
                  <c:v>8.3006673437320071</c:v>
                </c:pt>
              </c:numCache>
            </c:numRef>
          </c:yVal>
          <c:smooth val="1"/>
        </c:ser>
        <c:ser>
          <c:idx val="2"/>
          <c:order val="2"/>
          <c:tx>
            <c:v>Test 5 - 149.9C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CHS_15Apr2016!$AS$27:$AS$2234</c:f>
              <c:numCache>
                <c:formatCode>General</c:formatCode>
                <c:ptCount val="2208"/>
                <c:pt idx="0">
                  <c:v>0</c:v>
                </c:pt>
                <c:pt idx="1">
                  <c:v>0</c:v>
                </c:pt>
                <c:pt idx="2">
                  <c:v>2.0000200002686709E-3</c:v>
                </c:pt>
                <c:pt idx="3">
                  <c:v>5.0001250041662717E-3</c:v>
                </c:pt>
                <c:pt idx="4">
                  <c:v>8.0003200170645893E-3</c:v>
                </c:pt>
                <c:pt idx="5">
                  <c:v>1.2000720057606084E-2</c:v>
                </c:pt>
                <c:pt idx="6">
                  <c:v>1.5001125112511005E-2</c:v>
                </c:pt>
                <c:pt idx="7">
                  <c:v>1.8001620194422044E-2</c:v>
                </c:pt>
                <c:pt idx="8">
                  <c:v>2.1002205308752978E-2</c:v>
                </c:pt>
                <c:pt idx="9">
                  <c:v>2.4002880460884758E-2</c:v>
                </c:pt>
                <c:pt idx="10">
                  <c:v>2.7003645656232134E-2</c:v>
                </c:pt>
                <c:pt idx="11">
                  <c:v>3.0004500900199245E-2</c:v>
                </c:pt>
                <c:pt idx="12">
                  <c:v>3.2005121092527573E-2</c:v>
                </c:pt>
                <c:pt idx="13">
                  <c:v>3.6006481555622721E-2</c:v>
                </c:pt>
                <c:pt idx="14">
                  <c:v>3.9007606977878688E-2</c:v>
                </c:pt>
                <c:pt idx="15">
                  <c:v>4.2008822470375781E-2</c:v>
                </c:pt>
                <c:pt idx="16">
                  <c:v>4.5010128038520565E-2</c:v>
                </c:pt>
                <c:pt idx="17">
                  <c:v>4.9012008923074141E-2</c:v>
                </c:pt>
                <c:pt idx="18">
                  <c:v>5.2013524688758493E-2</c:v>
                </c:pt>
                <c:pt idx="19">
                  <c:v>5.5015130548127039E-2</c:v>
                </c:pt>
                <c:pt idx="20">
                  <c:v>5.8016826506566262E-2</c:v>
                </c:pt>
                <c:pt idx="21">
                  <c:v>6.1018612569496429E-2</c:v>
                </c:pt>
                <c:pt idx="22">
                  <c:v>6.4020488742327186E-2</c:v>
                </c:pt>
                <c:pt idx="23">
                  <c:v>6.8023130486416311E-2</c:v>
                </c:pt>
                <c:pt idx="24">
                  <c:v>7.1025216936722035E-2</c:v>
                </c:pt>
                <c:pt idx="25">
                  <c:v>7.4027393514964041E-2</c:v>
                </c:pt>
                <c:pt idx="26">
                  <c:v>7.7029660226565197E-2</c:v>
                </c:pt>
                <c:pt idx="27">
                  <c:v>8.10328227254664E-2</c:v>
                </c:pt>
                <c:pt idx="28">
                  <c:v>8.4035299769250338E-2</c:v>
                </c:pt>
                <c:pt idx="29">
                  <c:v>8.7037866964436161E-2</c:v>
                </c:pt>
                <c:pt idx="30">
                  <c:v>9.0040524316415516E-2</c:v>
                </c:pt>
                <c:pt idx="31">
                  <c:v>9.3043271830613866E-2</c:v>
                </c:pt>
                <c:pt idx="32">
                  <c:v>9.6046109512446076E-2</c:v>
                </c:pt>
                <c:pt idx="33">
                  <c:v>0.10005003335835344</c:v>
                </c:pt>
                <c:pt idx="34">
                  <c:v>0.102052055400685</c:v>
                </c:pt>
                <c:pt idx="35">
                  <c:v>0.10505516361791274</c:v>
                </c:pt>
                <c:pt idx="36">
                  <c:v>0.10805836202443862</c:v>
                </c:pt>
                <c:pt idx="37">
                  <c:v>0.11106165062569104</c:v>
                </c:pt>
                <c:pt idx="38">
                  <c:v>0.11406502942706553</c:v>
                </c:pt>
                <c:pt idx="39">
                  <c:v>0.11806967481624445</c:v>
                </c:pt>
                <c:pt idx="40">
                  <c:v>0.12107326410567942</c:v>
                </c:pt>
                <c:pt idx="41">
                  <c:v>0.12407694361329927</c:v>
                </c:pt>
                <c:pt idx="42">
                  <c:v>0.12708071334453497</c:v>
                </c:pt>
                <c:pt idx="43">
                  <c:v>0.13108588001007224</c:v>
                </c:pt>
                <c:pt idx="44">
                  <c:v>0.13408986028415845</c:v>
                </c:pt>
                <c:pt idx="45">
                  <c:v>0.13709393079993037</c:v>
                </c:pt>
                <c:pt idx="46">
                  <c:v>0.14009809156281003</c:v>
                </c:pt>
                <c:pt idx="47">
                  <c:v>0.14310234257823104</c:v>
                </c:pt>
                <c:pt idx="48">
                  <c:v>0.14610668385159417</c:v>
                </c:pt>
                <c:pt idx="49">
                  <c:v>0.15011261262670914</c:v>
                </c:pt>
                <c:pt idx="50">
                  <c:v>0.15311716452306637</c:v>
                </c:pt>
                <c:pt idx="51">
                  <c:v>0.15612180669544584</c:v>
                </c:pt>
                <c:pt idx="52">
                  <c:v>0.16012813669738793</c:v>
                </c:pt>
                <c:pt idx="53">
                  <c:v>0.16313298953494376</c:v>
                </c:pt>
                <c:pt idx="54">
                  <c:v>0.16613793266661853</c:v>
                </c:pt>
                <c:pt idx="55">
                  <c:v>0.16814127825381806</c:v>
                </c:pt>
                <c:pt idx="56">
                  <c:v>0.17214808983404359</c:v>
                </c:pt>
                <c:pt idx="57">
                  <c:v>0.17415155583027489</c:v>
                </c:pt>
                <c:pt idx="58">
                  <c:v>0.1781586082430606</c:v>
                </c:pt>
                <c:pt idx="59">
                  <c:v>0.18116400292674106</c:v>
                </c:pt>
                <c:pt idx="60">
                  <c:v>0.18416948793710824</c:v>
                </c:pt>
                <c:pt idx="61">
                  <c:v>0.18817694180183597</c:v>
                </c:pt>
                <c:pt idx="62">
                  <c:v>0.19118263759558843</c:v>
                </c:pt>
                <c:pt idx="63">
                  <c:v>0.19418842373413955</c:v>
                </c:pt>
                <c:pt idx="64">
                  <c:v>0.19719430022289841</c:v>
                </c:pt>
                <c:pt idx="65">
                  <c:v>0.20020026706730792</c:v>
                </c:pt>
                <c:pt idx="66">
                  <c:v>0.20320632427280033</c:v>
                </c:pt>
                <c:pt idx="67">
                  <c:v>0.20621247184480848</c:v>
                </c:pt>
                <c:pt idx="68">
                  <c:v>0.21022080918701985</c:v>
                </c:pt>
                <c:pt idx="69">
                  <c:v>0.21322716763536148</c:v>
                </c:pt>
                <c:pt idx="70">
                  <c:v>0.21623361646834274</c:v>
                </c:pt>
                <c:pt idx="71">
                  <c:v>0.22024235552000393</c:v>
                </c:pt>
                <c:pt idx="72">
                  <c:v>0.22324901527157712</c:v>
                </c:pt>
                <c:pt idx="73">
                  <c:v>0.22625576542590814</c:v>
                </c:pt>
                <c:pt idx="74">
                  <c:v>0.22926260598841131</c:v>
                </c:pt>
                <c:pt idx="75">
                  <c:v>0.23226953696453478</c:v>
                </c:pt>
                <c:pt idx="76">
                  <c:v>0.23527655835971603</c:v>
                </c:pt>
                <c:pt idx="77">
                  <c:v>0.23828367017940419</c:v>
                </c:pt>
                <c:pt idx="78">
                  <c:v>0.24229329327536331</c:v>
                </c:pt>
                <c:pt idx="79">
                  <c:v>0.24429816511400021</c:v>
                </c:pt>
                <c:pt idx="80">
                  <c:v>0.24830802938063606</c:v>
                </c:pt>
                <c:pt idx="81">
                  <c:v>0.25131553310264604</c:v>
                </c:pt>
                <c:pt idx="82">
                  <c:v>0.25432312727816286</c:v>
                </c:pt>
                <c:pt idx="83">
                  <c:v>0.25733081191262752</c:v>
                </c:pt>
                <c:pt idx="84">
                  <c:v>0.26033858701149276</c:v>
                </c:pt>
                <c:pt idx="85">
                  <c:v>0.26334645258017852</c:v>
                </c:pt>
                <c:pt idx="86">
                  <c:v>0.26735708074534525</c:v>
                </c:pt>
                <c:pt idx="87">
                  <c:v>0.27036515743148232</c:v>
                </c:pt>
                <c:pt idx="88">
                  <c:v>0.27337332460558372</c:v>
                </c:pt>
                <c:pt idx="89">
                  <c:v>0.27638158227310472</c:v>
                </c:pt>
                <c:pt idx="90">
                  <c:v>0.27938993043949018</c:v>
                </c:pt>
                <c:pt idx="91">
                  <c:v>0.28340120211343428</c:v>
                </c:pt>
                <c:pt idx="92">
                  <c:v>0.28640976146501324</c:v>
                </c:pt>
                <c:pt idx="93">
                  <c:v>0.28941841133360918</c:v>
                </c:pt>
                <c:pt idx="94">
                  <c:v>0.29242715172468015</c:v>
                </c:pt>
                <c:pt idx="95">
                  <c:v>0.29543598264365112</c:v>
                </c:pt>
                <c:pt idx="96">
                  <c:v>0.29944789803289767</c:v>
                </c:pt>
                <c:pt idx="97">
                  <c:v>0.3024569402048482</c:v>
                </c:pt>
                <c:pt idx="98">
                  <c:v>0.3054660729228712</c:v>
                </c:pt>
                <c:pt idx="99">
                  <c:v>0.3084752961924162</c:v>
                </c:pt>
                <c:pt idx="100">
                  <c:v>0.31048149534787567</c:v>
                </c:pt>
                <c:pt idx="101">
                  <c:v>0.31349086954873517</c:v>
                </c:pt>
                <c:pt idx="102">
                  <c:v>0.31750350936469618</c:v>
                </c:pt>
                <c:pt idx="103">
                  <c:v>0.32051309489483359</c:v>
                </c:pt>
                <c:pt idx="104">
                  <c:v>0.3235227710037476</c:v>
                </c:pt>
                <c:pt idx="105">
                  <c:v>0.32753581339205046</c:v>
                </c:pt>
                <c:pt idx="106">
                  <c:v>0.33054570087264812</c:v>
                </c:pt>
                <c:pt idx="107">
                  <c:v>0.33355567895021032</c:v>
                </c:pt>
                <c:pt idx="108">
                  <c:v>0.33656574763016872</c:v>
                </c:pt>
                <c:pt idx="109">
                  <c:v>0.33957590691798911</c:v>
                </c:pt>
                <c:pt idx="110">
                  <c:v>0.3435895935900819</c:v>
                </c:pt>
                <c:pt idx="111">
                  <c:v>0.34659996431746171</c:v>
                </c:pt>
                <c:pt idx="112">
                  <c:v>0.3496104256708889</c:v>
                </c:pt>
                <c:pt idx="113">
                  <c:v>0.35262097765582012</c:v>
                </c:pt>
                <c:pt idx="114">
                  <c:v>0.35663518796084104</c:v>
                </c:pt>
                <c:pt idx="115">
                  <c:v>0.35964595144050493</c:v>
                </c:pt>
                <c:pt idx="116">
                  <c:v>0.36265680556986535</c:v>
                </c:pt>
                <c:pt idx="117">
                  <c:v>0.36566775035439231</c:v>
                </c:pt>
                <c:pt idx="118">
                  <c:v>0.36867878579952279</c:v>
                </c:pt>
                <c:pt idx="119">
                  <c:v>0.37168991191072781</c:v>
                </c:pt>
                <c:pt idx="120">
                  <c:v>0.37570488777122879</c:v>
                </c:pt>
                <c:pt idx="121">
                  <c:v>0.37871622545784306</c:v>
                </c:pt>
                <c:pt idx="122">
                  <c:v>0.38072383429540663</c:v>
                </c:pt>
                <c:pt idx="123">
                  <c:v>0.38373532312551767</c:v>
                </c:pt>
                <c:pt idx="124">
                  <c:v>0.38674690264900968</c:v>
                </c:pt>
                <c:pt idx="125">
                  <c:v>0.38975857287134547</c:v>
                </c:pt>
                <c:pt idx="126">
                  <c:v>0.3927703337979993</c:v>
                </c:pt>
                <c:pt idx="127">
                  <c:v>0.39678615613855156</c:v>
                </c:pt>
                <c:pt idx="128">
                  <c:v>0.39979812872983728</c:v>
                </c:pt>
                <c:pt idx="129">
                  <c:v>0.40281019204363333</c:v>
                </c:pt>
                <c:pt idx="130">
                  <c:v>0.40682641759539295</c:v>
                </c:pt>
                <c:pt idx="131">
                  <c:v>0.40983869261633871</c:v>
                </c:pt>
                <c:pt idx="132">
                  <c:v>0.41285105837801467</c:v>
                </c:pt>
                <c:pt idx="133">
                  <c:v>0.41586351488589912</c:v>
                </c:pt>
                <c:pt idx="134">
                  <c:v>0.41887606214545958</c:v>
                </c:pt>
                <c:pt idx="135">
                  <c:v>0.42188870016217517</c:v>
                </c:pt>
                <c:pt idx="136">
                  <c:v>0.42590569203834205</c:v>
                </c:pt>
                <c:pt idx="137">
                  <c:v>0.42891854184298323</c:v>
                </c:pt>
                <c:pt idx="138">
                  <c:v>0.43193148242300994</c:v>
                </c:pt>
                <c:pt idx="139">
                  <c:v>0.43494451378387011</c:v>
                </c:pt>
                <c:pt idx="140">
                  <c:v>0.43896203015579371</c:v>
                </c:pt>
                <c:pt idx="141">
                  <c:v>0.44197527335990017</c:v>
                </c:pt>
                <c:pt idx="142">
                  <c:v>0.44498860736308871</c:v>
                </c:pt>
                <c:pt idx="143">
                  <c:v>0.44699754714518836</c:v>
                </c:pt>
                <c:pt idx="144">
                  <c:v>0.45101554778860192</c:v>
                </c:pt>
                <c:pt idx="145">
                  <c:v>0.45402915422188378</c:v>
                </c:pt>
                <c:pt idx="146">
                  <c:v>0.45704285147612878</c:v>
                </c:pt>
                <c:pt idx="147">
                  <c:v>0.46005663955682252</c:v>
                </c:pt>
                <c:pt idx="148">
                  <c:v>0.46307051846943964</c:v>
                </c:pt>
                <c:pt idx="149">
                  <c:v>0.4670891649898366</c:v>
                </c:pt>
                <c:pt idx="150">
                  <c:v>0.47010325586490209</c:v>
                </c:pt>
                <c:pt idx="151">
                  <c:v>0.47311743759014396</c:v>
                </c:pt>
                <c:pt idx="152">
                  <c:v>0.47613171017105022</c:v>
                </c:pt>
                <c:pt idx="153">
                  <c:v>0.47914607361307604</c:v>
                </c:pt>
                <c:pt idx="154">
                  <c:v>0.48316536621812284</c:v>
                </c:pt>
                <c:pt idx="155">
                  <c:v>0.48617994169075762</c:v>
                </c:pt>
                <c:pt idx="156">
                  <c:v>0.48919460804278486</c:v>
                </c:pt>
                <c:pt idx="157">
                  <c:v>0.49220936527968417</c:v>
                </c:pt>
                <c:pt idx="158">
                  <c:v>0.49622918298149676</c:v>
                </c:pt>
                <c:pt idx="159">
                  <c:v>0.49924415230440972</c:v>
                </c:pt>
                <c:pt idx="160">
                  <c:v>0.50225921253046357</c:v>
                </c:pt>
                <c:pt idx="161">
                  <c:v>0.50527436366515122</c:v>
                </c:pt>
                <c:pt idx="162">
                  <c:v>0.50828960571393256</c:v>
                </c:pt>
                <c:pt idx="163">
                  <c:v>0.51231006987705452</c:v>
                </c:pt>
                <c:pt idx="164">
                  <c:v>0.51532552408008092</c:v>
                </c:pt>
                <c:pt idx="165">
                  <c:v>0.51733587739974651</c:v>
                </c:pt>
                <c:pt idx="166">
                  <c:v>0.52135670528874334</c:v>
                </c:pt>
                <c:pt idx="167">
                  <c:v>0.5243724323053599</c:v>
                </c:pt>
                <c:pt idx="168">
                  <c:v>0.52738825027082459</c:v>
                </c:pt>
                <c:pt idx="169">
                  <c:v>0.53040415919060124</c:v>
                </c:pt>
                <c:pt idx="170">
                  <c:v>0.53342015907018725</c:v>
                </c:pt>
                <c:pt idx="171">
                  <c:v>0.53643624991506966</c:v>
                </c:pt>
                <c:pt idx="172">
                  <c:v>0.54045784588597656</c:v>
                </c:pt>
                <c:pt idx="173">
                  <c:v>0.54347414900455737</c:v>
                </c:pt>
                <c:pt idx="174">
                  <c:v>0.54649054310672751</c:v>
                </c:pt>
                <c:pt idx="175">
                  <c:v>0.54950702819798736</c:v>
                </c:pt>
                <c:pt idx="176">
                  <c:v>0.55352914986770285</c:v>
                </c:pt>
                <c:pt idx="177">
                  <c:v>0.55654584728816126</c:v>
                </c:pt>
                <c:pt idx="178">
                  <c:v>0.55956263571598708</c:v>
                </c:pt>
                <c:pt idx="179">
                  <c:v>0.5625795151566827</c:v>
                </c:pt>
                <c:pt idx="180">
                  <c:v>0.56559648561573994</c:v>
                </c:pt>
                <c:pt idx="181">
                  <c:v>0.56961925448810091</c:v>
                </c:pt>
                <c:pt idx="182">
                  <c:v>0.57263643734469427</c:v>
                </c:pt>
                <c:pt idx="183">
                  <c:v>0.57565371123795817</c:v>
                </c:pt>
                <c:pt idx="184">
                  <c:v>0.57867107617339786</c:v>
                </c:pt>
                <c:pt idx="185">
                  <c:v>0.5826943710512732</c:v>
                </c:pt>
                <c:pt idx="186">
                  <c:v>0.58571194843978636</c:v>
                </c:pt>
                <c:pt idx="187">
                  <c:v>0.58772371728761563</c:v>
                </c:pt>
                <c:pt idx="188">
                  <c:v>0.59174737640376229</c:v>
                </c:pt>
                <c:pt idx="189">
                  <c:v>0.59375926667533674</c:v>
                </c:pt>
                <c:pt idx="190">
                  <c:v>0.59677717797914998</c:v>
                </c:pt>
                <c:pt idx="191">
                  <c:v>0.60080120139951332</c:v>
                </c:pt>
                <c:pt idx="192">
                  <c:v>0.60381932523336079</c:v>
                </c:pt>
                <c:pt idx="193">
                  <c:v>0.60683754016067226</c:v>
                </c:pt>
                <c:pt idx="194">
                  <c:v>0.61086196844087703</c:v>
                </c:pt>
                <c:pt idx="195">
                  <c:v>0.61388039594099042</c:v>
                </c:pt>
                <c:pt idx="196">
                  <c:v>0.61689891455289969</c:v>
                </c:pt>
                <c:pt idx="197">
                  <c:v>0.61991752428210556</c:v>
                </c:pt>
                <c:pt idx="198">
                  <c:v>0.62293622513412006</c:v>
                </c:pt>
                <c:pt idx="199">
                  <c:v>0.6259550171144227</c:v>
                </c:pt>
                <c:pt idx="200">
                  <c:v>0.62998021485279787</c:v>
                </c:pt>
                <c:pt idx="201">
                  <c:v>0.63299921948720794</c:v>
                </c:pt>
                <c:pt idx="202">
                  <c:v>0.63601831526824837</c:v>
                </c:pt>
                <c:pt idx="203">
                  <c:v>0.64004391810282046</c:v>
                </c:pt>
                <c:pt idx="204">
                  <c:v>0.6430632265807622</c:v>
                </c:pt>
                <c:pt idx="205">
                  <c:v>0.6460826262236935</c:v>
                </c:pt>
                <c:pt idx="206">
                  <c:v>0.64910211703711951</c:v>
                </c:pt>
                <c:pt idx="207">
                  <c:v>0.65212169902654638</c:v>
                </c:pt>
                <c:pt idx="208">
                  <c:v>0.65514137219749158</c:v>
                </c:pt>
                <c:pt idx="209">
                  <c:v>0.65816113655543973</c:v>
                </c:pt>
                <c:pt idx="210">
                  <c:v>0.66218763088869692</c:v>
                </c:pt>
                <c:pt idx="211">
                  <c:v>0.66420093885440878</c:v>
                </c:pt>
                <c:pt idx="212">
                  <c:v>0.6672209768064572</c:v>
                </c:pt>
                <c:pt idx="213">
                  <c:v>0.67024110596754127</c:v>
                </c:pt>
                <c:pt idx="214">
                  <c:v>0.6732613263431817</c:v>
                </c:pt>
                <c:pt idx="215">
                  <c:v>0.6772884287428762</c:v>
                </c:pt>
                <c:pt idx="216">
                  <c:v>0.68030886197390972</c:v>
                </c:pt>
                <c:pt idx="217">
                  <c:v>0.68332938643786789</c:v>
                </c:pt>
                <c:pt idx="218">
                  <c:v>0.68735689431722857</c:v>
                </c:pt>
                <c:pt idx="219">
                  <c:v>0.69037763167944577</c:v>
                </c:pt>
                <c:pt idx="220">
                  <c:v>0.69339846029296148</c:v>
                </c:pt>
                <c:pt idx="221">
                  <c:v>0.69641938016328919</c:v>
                </c:pt>
                <c:pt idx="222">
                  <c:v>0.69944039129595359</c:v>
                </c:pt>
                <c:pt idx="223">
                  <c:v>0.70346854811263593</c:v>
                </c:pt>
                <c:pt idx="224">
                  <c:v>0.70648977221217191</c:v>
                </c:pt>
                <c:pt idx="225">
                  <c:v>0.70951108759240511</c:v>
                </c:pt>
                <c:pt idx="226">
                  <c:v>0.71253249425886267</c:v>
                </c:pt>
                <c:pt idx="227">
                  <c:v>0.71656117849114154</c:v>
                </c:pt>
                <c:pt idx="228">
                  <c:v>0.71958279818024273</c:v>
                </c:pt>
                <c:pt idx="229">
                  <c:v>0.72260450917395824</c:v>
                </c:pt>
                <c:pt idx="230">
                  <c:v>0.72461903389728299</c:v>
                </c:pt>
                <c:pt idx="231">
                  <c:v>0.72864820509731643</c:v>
                </c:pt>
                <c:pt idx="232">
                  <c:v>0.73066285157728439</c:v>
                </c:pt>
                <c:pt idx="233">
                  <c:v>0.73469226630534445</c:v>
                </c:pt>
                <c:pt idx="234">
                  <c:v>0.73771443390491298</c:v>
                </c:pt>
                <c:pt idx="235">
                  <c:v>0.74073669284222321</c:v>
                </c:pt>
                <c:pt idx="236">
                  <c:v>0.74375904312277363</c:v>
                </c:pt>
                <c:pt idx="237">
                  <c:v>0.74678148475209727</c:v>
                </c:pt>
                <c:pt idx="238">
                  <c:v>0.75081154903217195</c:v>
                </c:pt>
                <c:pt idx="239">
                  <c:v>0.75383420383010835</c:v>
                </c:pt>
                <c:pt idx="240">
                  <c:v>0.75685694999522679</c:v>
                </c:pt>
                <c:pt idx="241">
                  <c:v>0.75987978753305097</c:v>
                </c:pt>
                <c:pt idx="242">
                  <c:v>0.76290271644911634</c:v>
                </c:pt>
                <c:pt idx="243">
                  <c:v>0.76693343049064722</c:v>
                </c:pt>
                <c:pt idx="244">
                  <c:v>0.76995657264405748</c:v>
                </c:pt>
                <c:pt idx="245">
                  <c:v>0.77297980619412687</c:v>
                </c:pt>
                <c:pt idx="246">
                  <c:v>0.77600313114635922</c:v>
                </c:pt>
                <c:pt idx="247">
                  <c:v>0.78003437327338943</c:v>
                </c:pt>
                <c:pt idx="248">
                  <c:v>0.7830579115188564</c:v>
                </c:pt>
                <c:pt idx="249">
                  <c:v>0.78608154118492268</c:v>
                </c:pt>
                <c:pt idx="250">
                  <c:v>0.78910526227711708</c:v>
                </c:pt>
                <c:pt idx="251">
                  <c:v>0.79212907480096828</c:v>
                </c:pt>
                <c:pt idx="252">
                  <c:v>0.79515297876201763</c:v>
                </c:pt>
                <c:pt idx="253">
                  <c:v>0.7991849929552467</c:v>
                </c:pt>
                <c:pt idx="254">
                  <c:v>0.80120106101777466</c:v>
                </c:pt>
                <c:pt idx="255">
                  <c:v>0.8042252393235555</c:v>
                </c:pt>
                <c:pt idx="256">
                  <c:v>0.80724950908865767</c:v>
                </c:pt>
                <c:pt idx="257">
                  <c:v>0.81027387031859088</c:v>
                </c:pt>
                <c:pt idx="258">
                  <c:v>0.81329832301889915</c:v>
                </c:pt>
                <c:pt idx="259">
                  <c:v>0.81733106891613072</c:v>
                </c:pt>
                <c:pt idx="260">
                  <c:v>0.82035573506883208</c:v>
                </c:pt>
                <c:pt idx="261">
                  <c:v>0.82338049271035418</c:v>
                </c:pt>
                <c:pt idx="262">
                  <c:v>0.82741364522456728</c:v>
                </c:pt>
                <c:pt idx="263">
                  <c:v>0.83043861636152905</c:v>
                </c:pt>
                <c:pt idx="264">
                  <c:v>0.83346367900576279</c:v>
                </c:pt>
                <c:pt idx="265">
                  <c:v>0.83648883316280476</c:v>
                </c:pt>
                <c:pt idx="266">
                  <c:v>0.83951407883820339</c:v>
                </c:pt>
                <c:pt idx="267">
                  <c:v>0.84253941603747351</c:v>
                </c:pt>
                <c:pt idx="268">
                  <c:v>0.84657334134989748</c:v>
                </c:pt>
                <c:pt idx="269">
                  <c:v>0.84959889212643158</c:v>
                </c:pt>
                <c:pt idx="270">
                  <c:v>0.85262453444531028</c:v>
                </c:pt>
                <c:pt idx="271">
                  <c:v>0.85565026831207347</c:v>
                </c:pt>
                <c:pt idx="272">
                  <c:v>0.8596847225518276</c:v>
                </c:pt>
                <c:pt idx="273">
                  <c:v>0.86271067005186686</c:v>
                </c:pt>
                <c:pt idx="274">
                  <c:v>0.8657367091182594</c:v>
                </c:pt>
                <c:pt idx="275">
                  <c:v>0.86775411936879132</c:v>
                </c:pt>
                <c:pt idx="276">
                  <c:v>0.87178906197228434</c:v>
                </c:pt>
                <c:pt idx="277">
                  <c:v>0.87481537577099056</c:v>
                </c:pt>
                <c:pt idx="278">
                  <c:v>0.87784178115822042</c:v>
                </c:pt>
                <c:pt idx="279">
                  <c:v>0.88086827813951807</c:v>
                </c:pt>
                <c:pt idx="280">
                  <c:v>0.88389486672043915</c:v>
                </c:pt>
                <c:pt idx="281">
                  <c:v>0.88793046065951764</c:v>
                </c:pt>
                <c:pt idx="282">
                  <c:v>0.89095726299443079</c:v>
                </c:pt>
                <c:pt idx="283">
                  <c:v>0.89398415694742961</c:v>
                </c:pt>
                <c:pt idx="284">
                  <c:v>0.8970111425240721</c:v>
                </c:pt>
                <c:pt idx="285">
                  <c:v>0.90003821972990461</c:v>
                </c:pt>
                <c:pt idx="286">
                  <c:v>0.90306538857048646</c:v>
                </c:pt>
                <c:pt idx="287">
                  <c:v>0.90710175624375866</c:v>
                </c:pt>
                <c:pt idx="288">
                  <c:v>0.91012913892029457</c:v>
                </c:pt>
                <c:pt idx="289">
                  <c:v>0.91315661325007502</c:v>
                </c:pt>
                <c:pt idx="290">
                  <c:v>0.91618417923862738</c:v>
                </c:pt>
                <c:pt idx="291">
                  <c:v>0.92022107647994922</c:v>
                </c:pt>
                <c:pt idx="292">
                  <c:v>0.92324885636059173</c:v>
                </c:pt>
                <c:pt idx="293">
                  <c:v>0.92627672791850901</c:v>
                </c:pt>
                <c:pt idx="294">
                  <c:v>0.92930469115926406</c:v>
                </c:pt>
                <c:pt idx="295">
                  <c:v>0.93233274608840921</c:v>
                </c:pt>
                <c:pt idx="296">
                  <c:v>0.93435150031524661</c:v>
                </c:pt>
                <c:pt idx="297">
                  <c:v>0.93838913103409349</c:v>
                </c:pt>
                <c:pt idx="298">
                  <c:v>0.94242692478413037</c:v>
                </c:pt>
                <c:pt idx="299">
                  <c:v>0.94444588279996888</c:v>
                </c:pt>
                <c:pt idx="300">
                  <c:v>0.94747439625438001</c:v>
                </c:pt>
                <c:pt idx="301">
                  <c:v>0.95050300143049526</c:v>
                </c:pt>
                <c:pt idx="302">
                  <c:v>0.95454128435313845</c:v>
                </c:pt>
                <c:pt idx="303">
                  <c:v>0.95757010356820782</c:v>
                </c:pt>
                <c:pt idx="304">
                  <c:v>0.96059901452350271</c:v>
                </c:pt>
                <c:pt idx="305">
                  <c:v>0.96362801722459246</c:v>
                </c:pt>
                <c:pt idx="306">
                  <c:v>0.96766683021800703</c:v>
                </c:pt>
                <c:pt idx="307">
                  <c:v>0.97069604701423351</c:v>
                </c:pt>
                <c:pt idx="308">
                  <c:v>0.97372535557478357</c:v>
                </c:pt>
                <c:pt idx="309">
                  <c:v>0.97675475590521743</c:v>
                </c:pt>
                <c:pt idx="310">
                  <c:v>0.97978424801110608</c:v>
                </c:pt>
                <c:pt idx="311">
                  <c:v>0.98281383189798865</c:v>
                </c:pt>
                <c:pt idx="312">
                  <c:v>0.98685341986056974</c:v>
                </c:pt>
                <c:pt idx="313">
                  <c:v>0.98988321792475797</c:v>
                </c:pt>
                <c:pt idx="314">
                  <c:v>0.99291310778849062</c:v>
                </c:pt>
                <c:pt idx="315">
                  <c:v>0.99594308945733079</c:v>
                </c:pt>
                <c:pt idx="316">
                  <c:v>0.99998320783335271</c:v>
                </c:pt>
                <c:pt idx="317">
                  <c:v>1.003013403735747</c:v>
                </c:pt>
                <c:pt idx="318">
                  <c:v>1.0050335853501451</c:v>
                </c:pt>
                <c:pt idx="319">
                  <c:v>1.0090740710170758</c:v>
                </c:pt>
                <c:pt idx="320">
                  <c:v>1.0110943750728958</c:v>
                </c:pt>
                <c:pt idx="321">
                  <c:v>1.0141249076892436</c:v>
                </c:pt>
                <c:pt idx="322">
                  <c:v>1.0181657607138597</c:v>
                </c:pt>
                <c:pt idx="323">
                  <c:v>1.0211965076416694</c:v>
                </c:pt>
                <c:pt idx="324">
                  <c:v>1.0242273464265437</c:v>
                </c:pt>
                <c:pt idx="325">
                  <c:v>1.0272582770740284</c:v>
                </c:pt>
                <c:pt idx="326">
                  <c:v>1.0312996608443852</c:v>
                </c:pt>
                <c:pt idx="327">
                  <c:v>1.0343308058596443</c:v>
                </c:pt>
                <c:pt idx="328">
                  <c:v>1.0373620427560892</c:v>
                </c:pt>
                <c:pt idx="329">
                  <c:v>1.0403933715392908</c:v>
                </c:pt>
                <c:pt idx="330">
                  <c:v>1.043424792214831</c:v>
                </c:pt>
                <c:pt idx="331">
                  <c:v>1.0474668294021163</c:v>
                </c:pt>
                <c:pt idx="332">
                  <c:v>1.0504984645147437</c:v>
                </c:pt>
                <c:pt idx="333">
                  <c:v>1.0535301915382833</c:v>
                </c:pt>
                <c:pt idx="334">
                  <c:v>1.0575726372184628</c:v>
                </c:pt>
                <c:pt idx="335">
                  <c:v>1.0606045787224345</c:v>
                </c:pt>
                <c:pt idx="336">
                  <c:v>1.0636366121558973</c:v>
                </c:pt>
                <c:pt idx="337">
                  <c:v>1.0666687375244042</c:v>
                </c:pt>
                <c:pt idx="338">
                  <c:v>1.069700954833541</c:v>
                </c:pt>
                <c:pt idx="339">
                  <c:v>1.072733264088884</c:v>
                </c:pt>
                <c:pt idx="340">
                  <c:v>1.0757656652960208</c:v>
                </c:pt>
                <c:pt idx="341">
                  <c:v>1.0798090099512627</c:v>
                </c:pt>
                <c:pt idx="342">
                  <c:v>1.0818307435879269</c:v>
                </c:pt>
                <c:pt idx="343">
                  <c:v>1.084863420683863</c:v>
                </c:pt>
                <c:pt idx="344">
                  <c:v>1.0878961897539035</c:v>
                </c:pt>
                <c:pt idx="345">
                  <c:v>1.0909290508036042</c:v>
                </c:pt>
                <c:pt idx="346">
                  <c:v>1.0939620038385565</c:v>
                </c:pt>
                <c:pt idx="347">
                  <c:v>1.0980060843163131</c:v>
                </c:pt>
                <c:pt idx="348">
                  <c:v>1.1010392520052188</c:v>
                </c:pt>
                <c:pt idx="349">
                  <c:v>1.1040725116979775</c:v>
                </c:pt>
                <c:pt idx="350">
                  <c:v>1.1071058634001705</c:v>
                </c:pt>
                <c:pt idx="351">
                  <c:v>1.1111504754718706</c:v>
                </c:pt>
                <c:pt idx="352">
                  <c:v>1.1141840418844533</c:v>
                </c:pt>
                <c:pt idx="353">
                  <c:v>1.1172177003250796</c:v>
                </c:pt>
                <c:pt idx="354">
                  <c:v>1.1202514507993444</c:v>
                </c:pt>
                <c:pt idx="355">
                  <c:v>1.1232852933128097</c:v>
                </c:pt>
                <c:pt idx="356">
                  <c:v>1.1263192278710714</c:v>
                </c:pt>
                <c:pt idx="357">
                  <c:v>1.1303646171392094</c:v>
                </c:pt>
                <c:pt idx="358">
                  <c:v>1.1333987664903846</c:v>
                </c:pt>
                <c:pt idx="359">
                  <c:v>1.1364330079049758</c:v>
                </c:pt>
                <c:pt idx="360">
                  <c:v>1.1404788063438536</c:v>
                </c:pt>
                <c:pt idx="361">
                  <c:v>1.1435132625948108</c:v>
                </c:pt>
                <c:pt idx="362">
                  <c:v>1.1465478109278096</c:v>
                </c:pt>
                <c:pt idx="363">
                  <c:v>1.1485708943092623</c:v>
                </c:pt>
                <c:pt idx="364">
                  <c:v>1.1526171838622987</c:v>
                </c:pt>
                <c:pt idx="365">
                  <c:v>1.1546403900371951</c:v>
                </c:pt>
                <c:pt idx="366">
                  <c:v>1.158686925192014</c:v>
                </c:pt>
                <c:pt idx="367">
                  <c:v>1.1617219340190619</c:v>
                </c:pt>
                <c:pt idx="368">
                  <c:v>1.1647570349617025</c:v>
                </c:pt>
                <c:pt idx="369">
                  <c:v>1.168803979519107</c:v>
                </c:pt>
                <c:pt idx="370">
                  <c:v>1.1718392954198511</c:v>
                </c:pt>
                <c:pt idx="371">
                  <c:v>1.1748747034548066</c:v>
                </c:pt>
                <c:pt idx="372">
                  <c:v>1.1779102036295783</c:v>
                </c:pt>
                <c:pt idx="373">
                  <c:v>1.1809457959497605</c:v>
                </c:pt>
                <c:pt idx="374">
                  <c:v>1.183981480420947</c:v>
                </c:pt>
                <c:pt idx="375">
                  <c:v>1.1880292030715478</c:v>
                </c:pt>
                <c:pt idx="376">
                  <c:v>1.1910651025835046</c:v>
                </c:pt>
                <c:pt idx="377">
                  <c:v>1.1941010942651291</c:v>
                </c:pt>
                <c:pt idx="378">
                  <c:v>1.1971371781219959</c:v>
                </c:pt>
                <c:pt idx="379">
                  <c:v>1.2011854333245495</c:v>
                </c:pt>
                <c:pt idx="380">
                  <c:v>1.2042217322787863</c:v>
                </c:pt>
                <c:pt idx="381">
                  <c:v>1.2072581234269248</c:v>
                </c:pt>
                <c:pt idx="382">
                  <c:v>1.2102946067745748</c:v>
                </c:pt>
                <c:pt idx="383">
                  <c:v>1.2133311823273356</c:v>
                </c:pt>
                <c:pt idx="384">
                  <c:v>1.2173800931708763</c:v>
                </c:pt>
                <c:pt idx="385">
                  <c:v>1.2194046100706022</c:v>
                </c:pt>
                <c:pt idx="386">
                  <c:v>1.2224414622722977</c:v>
                </c:pt>
                <c:pt idx="387">
                  <c:v>1.2254784067015072</c:v>
                </c:pt>
                <c:pt idx="388">
                  <c:v>1.2285154433638434</c:v>
                </c:pt>
                <c:pt idx="389">
                  <c:v>1.2315525722648868</c:v>
                </c:pt>
                <c:pt idx="390">
                  <c:v>1.235602220958409</c:v>
                </c:pt>
                <c:pt idx="391">
                  <c:v>1.2386395651049296</c:v>
                </c:pt>
                <c:pt idx="392">
                  <c:v>1.2416770015088359</c:v>
                </c:pt>
                <c:pt idx="393">
                  <c:v>1.2447145301757434</c:v>
                </c:pt>
                <c:pt idx="394">
                  <c:v>1.2487647119282073</c:v>
                </c:pt>
                <c:pt idx="395">
                  <c:v>1.2518024558972507</c:v>
                </c:pt>
                <c:pt idx="396">
                  <c:v>1.254840292147982</c:v>
                </c:pt>
                <c:pt idx="397">
                  <c:v>1.2578782206860073</c:v>
                </c:pt>
                <c:pt idx="398">
                  <c:v>1.2609162415169457</c:v>
                </c:pt>
                <c:pt idx="399">
                  <c:v>1.2649670795346073</c:v>
                </c:pt>
                <c:pt idx="400">
                  <c:v>1.2680053157374482</c:v>
                </c:pt>
                <c:pt idx="401">
                  <c:v>1.2710436442518975</c:v>
                </c:pt>
                <c:pt idx="402">
                  <c:v>1.2740820650835418</c:v>
                </c:pt>
                <c:pt idx="403">
                  <c:v>1.2781334364733152</c:v>
                </c:pt>
                <c:pt idx="404">
                  <c:v>1.2811720727335929</c:v>
                </c:pt>
                <c:pt idx="405">
                  <c:v>1.2842108013297797</c:v>
                </c:pt>
                <c:pt idx="406">
                  <c:v>1.2862366716944063</c:v>
                </c:pt>
                <c:pt idx="407">
                  <c:v>1.2902885355523392</c:v>
                </c:pt>
                <c:pt idx="408">
                  <c:v>1.2933275411899259</c:v>
                </c:pt>
                <c:pt idx="409">
                  <c:v>1.2963666391858721</c:v>
                </c:pt>
                <c:pt idx="410">
                  <c:v>1.2994058295457915</c:v>
                </c:pt>
                <c:pt idx="411">
                  <c:v>1.3024451122752989</c:v>
                </c:pt>
                <c:pt idx="412">
                  <c:v>1.306497632943713</c:v>
                </c:pt>
                <c:pt idx="413">
                  <c:v>1.3095371312240949</c:v>
                </c:pt>
                <c:pt idx="414">
                  <c:v>1.3125767218927944</c:v>
                </c:pt>
                <c:pt idx="415">
                  <c:v>1.3156164049554051</c:v>
                </c:pt>
                <c:pt idx="416">
                  <c:v>1.3186561804175558</c:v>
                </c:pt>
                <c:pt idx="417">
                  <c:v>1.3216960482848641</c:v>
                </c:pt>
                <c:pt idx="418">
                  <c:v>1.3257493491923491</c:v>
                </c:pt>
                <c:pt idx="419">
                  <c:v>1.3287894326935408</c:v>
                </c:pt>
                <c:pt idx="420">
                  <c:v>1.3318296086186192</c:v>
                </c:pt>
                <c:pt idx="421">
                  <c:v>1.3358833202989351</c:v>
                </c:pt>
                <c:pt idx="422">
                  <c:v>1.3389237119016053</c:v>
                </c:pt>
                <c:pt idx="423">
                  <c:v>1.3419641959468966</c:v>
                </c:pt>
                <c:pt idx="424">
                  <c:v>1.3450047724404428</c:v>
                </c:pt>
                <c:pt idx="425">
                  <c:v>1.3480454413878429</c:v>
                </c:pt>
                <c:pt idx="426">
                  <c:v>1.3510862027947308</c:v>
                </c:pt>
                <c:pt idx="427">
                  <c:v>1.3551406951728446</c:v>
                </c:pt>
                <c:pt idx="428">
                  <c:v>1.3571680030094746</c:v>
                </c:pt>
                <c:pt idx="429">
                  <c:v>1.3612227419862013</c:v>
                </c:pt>
                <c:pt idx="430">
                  <c:v>1.3642639041158549</c:v>
                </c:pt>
                <c:pt idx="431">
                  <c:v>1.3673051587350034</c:v>
                </c:pt>
                <c:pt idx="432">
                  <c:v>1.3703465058492503</c:v>
                </c:pt>
                <c:pt idx="433">
                  <c:v>1.3733879454642333</c:v>
                </c:pt>
                <c:pt idx="434">
                  <c:v>1.3764294775855788</c:v>
                </c:pt>
                <c:pt idx="435">
                  <c:v>1.3794711022189261</c:v>
                </c:pt>
                <c:pt idx="436">
                  <c:v>1.3825128193698801</c:v>
                </c:pt>
                <c:pt idx="437">
                  <c:v>1.3865685861638384</c:v>
                </c:pt>
                <c:pt idx="438">
                  <c:v>1.3896105192111352</c:v>
                </c:pt>
                <c:pt idx="439">
                  <c:v>1.3926525447948024</c:v>
                </c:pt>
                <c:pt idx="440">
                  <c:v>1.3956946629204812</c:v>
                </c:pt>
                <c:pt idx="441">
                  <c:v>1.3997509643853661</c:v>
                </c:pt>
                <c:pt idx="442">
                  <c:v>1.4017791768204082</c:v>
                </c:pt>
                <c:pt idx="443">
                  <c:v>1.405835725104023</c:v>
                </c:pt>
                <c:pt idx="444">
                  <c:v>1.4088782443101577</c:v>
                </c:pt>
                <c:pt idx="445">
                  <c:v>1.4119208560883512</c:v>
                </c:pt>
                <c:pt idx="446">
                  <c:v>1.4159778158032905</c:v>
                </c:pt>
                <c:pt idx="447">
                  <c:v>1.4190206436048376</c:v>
                </c:pt>
                <c:pt idx="448">
                  <c:v>1.4220635639972006</c:v>
                </c:pt>
                <c:pt idx="449">
                  <c:v>1.4261209352269306</c:v>
                </c:pt>
                <c:pt idx="450">
                  <c:v>1.4281496825769511</c:v>
                </c:pt>
                <c:pt idx="451">
                  <c:v>1.4322073007556413</c:v>
                </c:pt>
                <c:pt idx="452">
                  <c:v>1.4342361715876515</c:v>
                </c:pt>
                <c:pt idx="453">
                  <c:v>1.4372795550186899</c:v>
                </c:pt>
                <c:pt idx="454">
                  <c:v>1.4403230310743742</c:v>
                </c:pt>
                <c:pt idx="455">
                  <c:v>1.4443811432411555</c:v>
                </c:pt>
                <c:pt idx="456">
                  <c:v>1.4474248354429411</c:v>
                </c:pt>
                <c:pt idx="457">
                  <c:v>1.4504686202881689</c:v>
                </c:pt>
                <c:pt idx="458">
                  <c:v>1.4535124977824898</c:v>
                </c:pt>
                <c:pt idx="459">
                  <c:v>1.4565564679315215</c:v>
                </c:pt>
                <c:pt idx="460">
                  <c:v>1.4596005307409166</c:v>
                </c:pt>
                <c:pt idx="461">
                  <c:v>1.4626446862163165</c:v>
                </c:pt>
                <c:pt idx="462">
                  <c:v>1.4667037043403937</c:v>
                </c:pt>
                <c:pt idx="463">
                  <c:v>1.4697480760584132</c:v>
                </c:pt>
                <c:pt idx="464">
                  <c:v>1.4727925404612456</c:v>
                </c:pt>
                <c:pt idx="465">
                  <c:v>1.4758370975545463</c:v>
                </c:pt>
                <c:pt idx="466">
                  <c:v>1.4798966512071725</c:v>
                </c:pt>
                <c:pt idx="467">
                  <c:v>1.4829414246001456</c:v>
                </c:pt>
                <c:pt idx="468">
                  <c:v>1.4859862907024024</c:v>
                </c:pt>
                <c:pt idx="469">
                  <c:v>1.4890312495195672</c:v>
                </c:pt>
                <c:pt idx="470">
                  <c:v>1.492076301057297</c:v>
                </c:pt>
                <c:pt idx="471">
                  <c:v>1.4951214453212394</c:v>
                </c:pt>
                <c:pt idx="472">
                  <c:v>1.4991817819237057</c:v>
                </c:pt>
                <c:pt idx="473">
                  <c:v>1.501212012050362</c:v>
                </c:pt>
                <c:pt idx="474">
                  <c:v>1.504257434526828</c:v>
                </c:pt>
                <c:pt idx="475">
                  <c:v>1.5083181421056855</c:v>
                </c:pt>
                <c:pt idx="476">
                  <c:v>1.5113637810048184</c:v>
                </c:pt>
                <c:pt idx="477">
                  <c:v>1.5144095126659394</c:v>
                </c:pt>
                <c:pt idx="478">
                  <c:v>1.5174553370946995</c:v>
                </c:pt>
                <c:pt idx="479">
                  <c:v>1.5205012542967613</c:v>
                </c:pt>
                <c:pt idx="480">
                  <c:v>1.5245626215566002</c:v>
                </c:pt>
                <c:pt idx="481">
                  <c:v>1.5276087552516409</c:v>
                </c:pt>
                <c:pt idx="482">
                  <c:v>1.5306549817388244</c:v>
                </c:pt>
                <c:pt idx="483">
                  <c:v>1.5337013010237817</c:v>
                </c:pt>
                <c:pt idx="484">
                  <c:v>1.5377632044322811</c:v>
                </c:pt>
                <c:pt idx="485">
                  <c:v>1.5408097402673919</c:v>
                </c:pt>
                <c:pt idx="486">
                  <c:v>1.5438563689191365</c:v>
                </c:pt>
                <c:pt idx="487">
                  <c:v>1.5469030903931702</c:v>
                </c:pt>
                <c:pt idx="488">
                  <c:v>1.5499499046951497</c:v>
                </c:pt>
                <c:pt idx="489">
                  <c:v>1.5540124681732668</c:v>
                </c:pt>
                <c:pt idx="490">
                  <c:v>1.5570594990957853</c:v>
                </c:pt>
                <c:pt idx="491">
                  <c:v>1.5601066228651188</c:v>
                </c:pt>
                <c:pt idx="492">
                  <c:v>1.5631538394869031</c:v>
                </c:pt>
                <c:pt idx="493">
                  <c:v>1.566201148966808</c:v>
                </c:pt>
                <c:pt idx="494">
                  <c:v>1.5702643727291039</c:v>
                </c:pt>
                <c:pt idx="495">
                  <c:v>1.5722960465236198</c:v>
                </c:pt>
                <c:pt idx="496">
                  <c:v>1.5753436346118583</c:v>
                </c:pt>
                <c:pt idx="497">
                  <c:v>1.578391315580848</c:v>
                </c:pt>
                <c:pt idx="498">
                  <c:v>1.5814390894362613</c:v>
                </c:pt>
                <c:pt idx="499">
                  <c:v>1.5855029324099323</c:v>
                </c:pt>
                <c:pt idx="500">
                  <c:v>1.5885509230223545</c:v>
                </c:pt>
                <c:pt idx="501">
                  <c:v>1.5915990065400762</c:v>
                </c:pt>
                <c:pt idx="502">
                  <c:v>1.5956632624261904</c:v>
                </c:pt>
                <c:pt idx="503">
                  <c:v>1.5987115627449711</c:v>
                </c:pt>
                <c:pt idx="504">
                  <c:v>1.6017599559879332</c:v>
                </c:pt>
                <c:pt idx="505">
                  <c:v>1.6048084421607525</c:v>
                </c:pt>
                <c:pt idx="506">
                  <c:v>1.6078570212690733</c:v>
                </c:pt>
                <c:pt idx="507">
                  <c:v>1.6109056933185735</c:v>
                </c:pt>
                <c:pt idx="508">
                  <c:v>1.6149707339695438</c:v>
                </c:pt>
                <c:pt idx="509">
                  <c:v>1.6180196229038351</c:v>
                </c:pt>
                <c:pt idx="510">
                  <c:v>1.6210686047981977</c:v>
                </c:pt>
                <c:pt idx="511">
                  <c:v>1.624117679658301</c:v>
                </c:pt>
                <c:pt idx="512">
                  <c:v>1.6271668474898253</c:v>
                </c:pt>
                <c:pt idx="513">
                  <c:v>1.6312325492304984</c:v>
                </c:pt>
                <c:pt idx="514">
                  <c:v>1.6342819340173516</c:v>
                </c:pt>
                <c:pt idx="515">
                  <c:v>1.6373314117945272</c:v>
                </c:pt>
                <c:pt idx="516">
                  <c:v>1.6413975268254746</c:v>
                </c:pt>
                <c:pt idx="517">
                  <c:v>1.6434306463424773</c:v>
                </c:pt>
                <c:pt idx="518">
                  <c:v>1.6464804031246079</c:v>
                </c:pt>
                <c:pt idx="519">
                  <c:v>1.6495302529197504</c:v>
                </c:pt>
                <c:pt idx="520">
                  <c:v>1.6525801957335564</c:v>
                </c:pt>
                <c:pt idx="521">
                  <c:v>1.6556302315717115</c:v>
                </c:pt>
                <c:pt idx="522">
                  <c:v>1.6596970907369433</c:v>
                </c:pt>
                <c:pt idx="523">
                  <c:v>1.6627473436539815</c:v>
                </c:pt>
                <c:pt idx="524">
                  <c:v>1.6657976896142863</c:v>
                </c:pt>
                <c:pt idx="525">
                  <c:v>1.6698649623051489</c:v>
                </c:pt>
                <c:pt idx="526">
                  <c:v>1.6729155253884849</c:v>
                </c:pt>
                <c:pt idx="527">
                  <c:v>1.6759661815340117</c:v>
                </c:pt>
                <c:pt idx="528">
                  <c:v>1.6790169307474179</c:v>
                </c:pt>
                <c:pt idx="529">
                  <c:v>1.6820677730343601</c:v>
                </c:pt>
                <c:pt idx="530">
                  <c:v>1.6851187084005281</c:v>
                </c:pt>
                <c:pt idx="531">
                  <c:v>1.6891867670218181</c:v>
                </c:pt>
                <c:pt idx="532">
                  <c:v>1.6922379195949366</c:v>
                </c:pt>
                <c:pt idx="533">
                  <c:v>1.6952891652662159</c:v>
                </c:pt>
                <c:pt idx="534">
                  <c:v>1.6983405040413375</c:v>
                </c:pt>
                <c:pt idx="535">
                  <c:v>1.7024091005795272</c:v>
                </c:pt>
                <c:pt idx="536">
                  <c:v>1.7054606566190451</c:v>
                </c:pt>
                <c:pt idx="537">
                  <c:v>1.7085123057813474</c:v>
                </c:pt>
                <c:pt idx="538">
                  <c:v>1.7105467902939062</c:v>
                </c:pt>
                <c:pt idx="539">
                  <c:v>1.7146158834970515</c:v>
                </c:pt>
                <c:pt idx="540">
                  <c:v>1.7166504921910068</c:v>
                </c:pt>
                <c:pt idx="541">
                  <c:v>1.7207198337720935</c:v>
                </c:pt>
                <c:pt idx="542">
                  <c:v>1.723771948633595</c:v>
                </c:pt>
                <c:pt idx="543">
                  <c:v>1.7268241566519797</c:v>
                </c:pt>
                <c:pt idx="544">
                  <c:v>1.7298764578329457</c:v>
                </c:pt>
                <c:pt idx="545">
                  <c:v>1.7339463376703095</c:v>
                </c:pt>
                <c:pt idx="546">
                  <c:v>1.736998856252751</c:v>
                </c:pt>
                <c:pt idx="547">
                  <c:v>1.7400514680167334</c:v>
                </c:pt>
                <c:pt idx="548">
                  <c:v>1.7431041729679468</c:v>
                </c:pt>
                <c:pt idx="549">
                  <c:v>1.7461569711120912</c:v>
                </c:pt>
                <c:pt idx="550">
                  <c:v>1.7502275136141978</c:v>
                </c:pt>
                <c:pt idx="551">
                  <c:v>1.7532805292306073</c:v>
                </c:pt>
                <c:pt idx="552">
                  <c:v>1.7563336380589174</c:v>
                </c:pt>
                <c:pt idx="553">
                  <c:v>1.7593868401047974</c:v>
                </c:pt>
                <c:pt idx="554">
                  <c:v>1.7634579211809431</c:v>
                </c:pt>
                <c:pt idx="555">
                  <c:v>1.7665113407566508</c:v>
                </c:pt>
                <c:pt idx="556">
                  <c:v>1.7695648535689164</c:v>
                </c:pt>
                <c:pt idx="557">
                  <c:v>1.7726184596234338</c:v>
                </c:pt>
                <c:pt idx="558">
                  <c:v>1.7756721589258986</c:v>
                </c:pt>
                <c:pt idx="559">
                  <c:v>1.7797439030580637</c:v>
                </c:pt>
                <c:pt idx="560">
                  <c:v>1.7817798372974603</c:v>
                </c:pt>
                <c:pt idx="561">
                  <c:v>1.7858518301313193</c:v>
                </c:pt>
                <c:pt idx="562">
                  <c:v>1.7889059335740378</c:v>
                </c:pt>
                <c:pt idx="563">
                  <c:v>1.7919601302950834</c:v>
                </c:pt>
                <c:pt idx="564">
                  <c:v>1.7950144203001543</c:v>
                </c:pt>
                <c:pt idx="565">
                  <c:v>1.7980688035949488</c:v>
                </c:pt>
                <c:pt idx="566">
                  <c:v>1.8011232801851775</c:v>
                </c:pt>
                <c:pt idx="567">
                  <c:v>1.8041778500765167</c:v>
                </c:pt>
                <c:pt idx="568">
                  <c:v>1.8082507550765747</c:v>
                </c:pt>
                <c:pt idx="569">
                  <c:v>1.8113055426927007</c:v>
                </c:pt>
                <c:pt idx="570">
                  <c:v>1.8143604236289512</c:v>
                </c:pt>
                <c:pt idx="571">
                  <c:v>1.8174153978910281</c:v>
                </c:pt>
                <c:pt idx="572">
                  <c:v>1.8214888420905018</c:v>
                </c:pt>
                <c:pt idx="573">
                  <c:v>1.8235256264154822</c:v>
                </c:pt>
                <c:pt idx="574">
                  <c:v>1.8265808806892541</c:v>
                </c:pt>
                <c:pt idx="575">
                  <c:v>1.8306546982642704</c:v>
                </c:pt>
                <c:pt idx="576">
                  <c:v>1.8337101703604066</c:v>
                </c:pt>
                <c:pt idx="577">
                  <c:v>1.8367657358184928</c:v>
                </c:pt>
                <c:pt idx="578">
                  <c:v>1.8398213946442346</c:v>
                </c:pt>
                <c:pt idx="579">
                  <c:v>1.843895751660336</c:v>
                </c:pt>
                <c:pt idx="580">
                  <c:v>1.8469516283661322</c:v>
                </c:pt>
                <c:pt idx="581">
                  <c:v>1.8500075984586066</c:v>
                </c:pt>
                <c:pt idx="582">
                  <c:v>1.8530636619434788</c:v>
                </c:pt>
                <c:pt idx="583">
                  <c:v>1.8551010894875228</c:v>
                </c:pt>
                <c:pt idx="584">
                  <c:v>1.8581573086390575</c:v>
                </c:pt>
                <c:pt idx="585">
                  <c:v>1.8622324128094645</c:v>
                </c:pt>
                <c:pt idx="586">
                  <c:v>1.8652888499209708</c:v>
                </c:pt>
                <c:pt idx="587">
                  <c:v>1.8683453804533987</c:v>
                </c:pt>
                <c:pt idx="588">
                  <c:v>1.871402004412472</c:v>
                </c:pt>
                <c:pt idx="589">
                  <c:v>1.8754776483647846</c:v>
                </c:pt>
                <c:pt idx="590">
                  <c:v>1.8785344903415737</c:v>
                </c:pt>
                <c:pt idx="591">
                  <c:v>1.8815914257640485</c:v>
                </c:pt>
                <c:pt idx="592">
                  <c:v>1.8846484546379216</c:v>
                </c:pt>
                <c:pt idx="593">
                  <c:v>1.8877055769689184</c:v>
                </c:pt>
                <c:pt idx="594">
                  <c:v>1.8907627927627308</c:v>
                </c:pt>
                <c:pt idx="595">
                  <c:v>1.8948392258843074</c:v>
                </c:pt>
                <c:pt idx="596">
                  <c:v>1.8978966597802855</c:v>
                </c:pt>
                <c:pt idx="597">
                  <c:v>1.9009541871581308</c:v>
                </c:pt>
                <c:pt idx="598">
                  <c:v>1.9040118080235713</c:v>
                </c:pt>
                <c:pt idx="599">
                  <c:v>1.9080887812791953</c:v>
                </c:pt>
                <c:pt idx="600">
                  <c:v>1.9111466203045921</c:v>
                </c:pt>
                <c:pt idx="601">
                  <c:v>1.9142045528366429</c:v>
                </c:pt>
                <c:pt idx="602">
                  <c:v>1.9172625788810671</c:v>
                </c:pt>
                <c:pt idx="603">
                  <c:v>1.9203206984435954</c:v>
                </c:pt>
                <c:pt idx="604">
                  <c:v>1.9243983366760893</c:v>
                </c:pt>
                <c:pt idx="605">
                  <c:v>1.9264372181457874</c:v>
                </c:pt>
                <c:pt idx="606">
                  <c:v>1.9294956182969045</c:v>
                </c:pt>
                <c:pt idx="607">
                  <c:v>1.9325541119890082</c:v>
                </c:pt>
                <c:pt idx="608">
                  <c:v>1.9356126992277987</c:v>
                </c:pt>
                <c:pt idx="609">
                  <c:v>1.9396909610731583</c:v>
                </c:pt>
                <c:pt idx="610">
                  <c:v>1.9427497666098434</c:v>
                </c:pt>
                <c:pt idx="611">
                  <c:v>1.9458086657122928</c:v>
                </c:pt>
                <c:pt idx="612">
                  <c:v>1.9488676583862414</c:v>
                </c:pt>
                <c:pt idx="613">
                  <c:v>1.9529464608504072</c:v>
                </c:pt>
                <c:pt idx="614">
                  <c:v>1.9560056718801189</c:v>
                </c:pt>
                <c:pt idx="615">
                  <c:v>1.9590649765004149</c:v>
                </c:pt>
                <c:pt idx="616">
                  <c:v>1.9621243747170214</c:v>
                </c:pt>
                <c:pt idx="617">
                  <c:v>1.9651838665356778</c:v>
                </c:pt>
                <c:pt idx="618">
                  <c:v>1.9682434519620886</c:v>
                </c:pt>
                <c:pt idx="619">
                  <c:v>1.9723230448192914</c:v>
                </c:pt>
                <c:pt idx="620">
                  <c:v>1.9753828486860998</c:v>
                </c:pt>
                <c:pt idx="621">
                  <c:v>1.97844274617977</c:v>
                </c:pt>
                <c:pt idx="622">
                  <c:v>1.9825227551563598</c:v>
                </c:pt>
                <c:pt idx="623">
                  <c:v>1.9855828711349917</c:v>
                </c:pt>
                <c:pt idx="624">
                  <c:v>1.9886430807595872</c:v>
                </c:pt>
                <c:pt idx="625">
                  <c:v>1.991703384035878</c:v>
                </c:pt>
                <c:pt idx="626">
                  <c:v>1.993743638251626</c:v>
                </c:pt>
                <c:pt idx="627">
                  <c:v>1.9978242715664867</c:v>
                </c:pt>
                <c:pt idx="628">
                  <c:v>2.0008848558322594</c:v>
                </c:pt>
                <c:pt idx="629">
                  <c:v>2.0039455337726593</c:v>
                </c:pt>
                <c:pt idx="630">
                  <c:v>2.0070063053934324</c:v>
                </c:pt>
                <c:pt idx="631">
                  <c:v>2.0110874799560308</c:v>
                </c:pt>
                <c:pt idx="632">
                  <c:v>2.0141484701866066</c:v>
                </c:pt>
                <c:pt idx="633">
                  <c:v>2.0172095541166741</c:v>
                </c:pt>
                <c:pt idx="634">
                  <c:v>2.0202707317519466</c:v>
                </c:pt>
                <c:pt idx="635">
                  <c:v>2.0233320030981732</c:v>
                </c:pt>
                <c:pt idx="636">
                  <c:v>2.0263933681610911</c:v>
                </c:pt>
                <c:pt idx="637">
                  <c:v>2.0304753340364274</c:v>
                </c:pt>
                <c:pt idx="638">
                  <c:v>2.0335369177939415</c:v>
                </c:pt>
                <c:pt idx="639">
                  <c:v>2.0365985952872765</c:v>
                </c:pt>
                <c:pt idx="640">
                  <c:v>2.0396603665221837</c:v>
                </c:pt>
                <c:pt idx="641">
                  <c:v>2.043742873998835</c:v>
                </c:pt>
                <c:pt idx="642">
                  <c:v>2.0468048639863645</c:v>
                </c:pt>
                <c:pt idx="643">
                  <c:v>2.049866947734603</c:v>
                </c:pt>
                <c:pt idx="644">
                  <c:v>2.0529291252492703</c:v>
                </c:pt>
                <c:pt idx="645">
                  <c:v>2.0559913965361205</c:v>
                </c:pt>
                <c:pt idx="646">
                  <c:v>2.0590537616008961</c:v>
                </c:pt>
                <c:pt idx="647">
                  <c:v>2.063137060907307</c:v>
                </c:pt>
                <c:pt idx="648">
                  <c:v>2.0651787730872138</c:v>
                </c:pt>
                <c:pt idx="649">
                  <c:v>2.0692623225089424</c:v>
                </c:pt>
                <c:pt idx="650">
                  <c:v>2.071304159754157</c:v>
                </c:pt>
                <c:pt idx="651">
                  <c:v>2.0753879593218461</c:v>
                </c:pt>
                <c:pt idx="652">
                  <c:v>2.0784509184468933</c:v>
                </c:pt>
                <c:pt idx="653">
                  <c:v>2.0815139713920003</c:v>
                </c:pt>
                <c:pt idx="654">
                  <c:v>2.084577118162926</c:v>
                </c:pt>
                <c:pt idx="655">
                  <c:v>2.087640358765396</c:v>
                </c:pt>
                <c:pt idx="656">
                  <c:v>2.0907036932051701</c:v>
                </c:pt>
                <c:pt idx="657">
                  <c:v>2.0947882851039545</c:v>
                </c:pt>
                <c:pt idx="658">
                  <c:v>2.0978518385197984</c:v>
                </c:pt>
                <c:pt idx="659">
                  <c:v>2.1009154857921124</c:v>
                </c:pt>
                <c:pt idx="660">
                  <c:v>2.1039792269266488</c:v>
                </c:pt>
                <c:pt idx="661">
                  <c:v>2.108064361123879</c:v>
                </c:pt>
                <c:pt idx="662">
                  <c:v>2.1111283212926342</c:v>
                </c:pt>
                <c:pt idx="663">
                  <c:v>2.114192375342796</c:v>
                </c:pt>
                <c:pt idx="664">
                  <c:v>2.1172565232800955</c:v>
                </c:pt>
                <c:pt idx="665">
                  <c:v>2.1203207651102982</c:v>
                </c:pt>
                <c:pt idx="666">
                  <c:v>2.1233851008391578</c:v>
                </c:pt>
                <c:pt idx="667">
                  <c:v>2.1274710278855027</c:v>
                </c:pt>
                <c:pt idx="668">
                  <c:v>2.1305355827336103</c:v>
                </c:pt>
                <c:pt idx="669">
                  <c:v>2.1336002314995604</c:v>
                </c:pt>
                <c:pt idx="670">
                  <c:v>2.1366649741891206</c:v>
                </c:pt>
                <c:pt idx="671">
                  <c:v>2.1387081881647658</c:v>
                </c:pt>
                <c:pt idx="672">
                  <c:v>2.142794741362045</c:v>
                </c:pt>
                <c:pt idx="673">
                  <c:v>2.1458597658569367</c:v>
                </c:pt>
                <c:pt idx="674">
                  <c:v>2.148924884298459</c:v>
                </c:pt>
                <c:pt idx="675">
                  <c:v>2.1519900966923831</c:v>
                </c:pt>
                <c:pt idx="676">
                  <c:v>2.1560771927090481</c:v>
                </c:pt>
                <c:pt idx="677">
                  <c:v>2.1591426243476168</c:v>
                </c:pt>
                <c:pt idx="678">
                  <c:v>2.1622081499577663</c:v>
                </c:pt>
                <c:pt idx="679">
                  <c:v>2.1652737695452688</c:v>
                </c:pt>
                <c:pt idx="680">
                  <c:v>2.1683394831158878</c:v>
                </c:pt>
                <c:pt idx="681">
                  <c:v>2.1724272474159716</c:v>
                </c:pt>
                <c:pt idx="682">
                  <c:v>2.1754931803029383</c:v>
                </c:pt>
                <c:pt idx="683">
                  <c:v>2.1785592071922313</c:v>
                </c:pt>
                <c:pt idx="684">
                  <c:v>2.1816253280896274</c:v>
                </c:pt>
                <c:pt idx="685">
                  <c:v>2.1846915430008682</c:v>
                </c:pt>
                <c:pt idx="686">
                  <c:v>2.1887799758029267</c:v>
                </c:pt>
                <c:pt idx="687">
                  <c:v>2.1918464101022654</c:v>
                </c:pt>
                <c:pt idx="688">
                  <c:v>2.1949129384346695</c:v>
                </c:pt>
                <c:pt idx="689">
                  <c:v>2.1979795608059174</c:v>
                </c:pt>
                <c:pt idx="690">
                  <c:v>2.2010462772217769</c:v>
                </c:pt>
                <c:pt idx="691">
                  <c:v>2.2041130876880279</c:v>
                </c:pt>
                <c:pt idx="692">
                  <c:v>2.2061576802519069</c:v>
                </c:pt>
                <c:pt idx="693">
                  <c:v>2.2102469907947233</c:v>
                </c:pt>
                <c:pt idx="694">
                  <c:v>2.213314083446718</c:v>
                </c:pt>
                <c:pt idx="695">
                  <c:v>2.2163812701721834</c:v>
                </c:pt>
                <c:pt idx="696">
                  <c:v>2.2194485509768667</c:v>
                </c:pt>
                <c:pt idx="697">
                  <c:v>2.2225159258665514</c:v>
                </c:pt>
                <c:pt idx="698">
                  <c:v>2.226605905417228</c:v>
                </c:pt>
                <c:pt idx="699">
                  <c:v>2.2296734998610299</c:v>
                </c:pt>
                <c:pt idx="700">
                  <c:v>2.2327411884090749</c:v>
                </c:pt>
                <c:pt idx="701">
                  <c:v>2.2368315862008346</c:v>
                </c:pt>
                <c:pt idx="702">
                  <c:v>2.2398994943479029</c:v>
                </c:pt>
                <c:pt idx="703">
                  <c:v>2.2429674966184625</c:v>
                </c:pt>
                <c:pt idx="704">
                  <c:v>2.2460355930182896</c:v>
                </c:pt>
                <c:pt idx="705">
                  <c:v>2.2491037835531711</c:v>
                </c:pt>
                <c:pt idx="706">
                  <c:v>2.2521720682288615</c:v>
                </c:pt>
                <c:pt idx="707">
                  <c:v>2.2562632609143836</c:v>
                </c:pt>
                <c:pt idx="708">
                  <c:v>2.2593317652744549</c:v>
                </c:pt>
                <c:pt idx="709">
                  <c:v>2.2624003637946055</c:v>
                </c:pt>
                <c:pt idx="710">
                  <c:v>2.2654690564806153</c:v>
                </c:pt>
                <c:pt idx="711">
                  <c:v>2.2695607932188482</c:v>
                </c:pt>
                <c:pt idx="712">
                  <c:v>2.2726297056476703</c:v>
                </c:pt>
                <c:pt idx="713">
                  <c:v>2.2756987122616179</c:v>
                </c:pt>
                <c:pt idx="714">
                  <c:v>2.2777447689988448</c:v>
                </c:pt>
                <c:pt idx="715">
                  <c:v>2.2818370080680261</c:v>
                </c:pt>
                <c:pt idx="716">
                  <c:v>2.2849062972720398</c:v>
                </c:pt>
                <c:pt idx="717">
                  <c:v>2.2879756806843075</c:v>
                </c:pt>
                <c:pt idx="718">
                  <c:v>2.2910451583106113</c:v>
                </c:pt>
                <c:pt idx="719">
                  <c:v>2.2941147301567479</c:v>
                </c:pt>
                <c:pt idx="720">
                  <c:v>2.2982076391924089</c:v>
                </c:pt>
                <c:pt idx="721">
                  <c:v>2.301277430907291</c:v>
                </c:pt>
                <c:pt idx="722">
                  <c:v>2.3043473168612665</c:v>
                </c:pt>
                <c:pt idx="723">
                  <c:v>2.3074172970601325</c:v>
                </c:pt>
                <c:pt idx="724">
                  <c:v>2.3104873715096765</c:v>
                </c:pt>
                <c:pt idx="725">
                  <c:v>2.3135575402156854</c:v>
                </c:pt>
                <c:pt idx="726">
                  <c:v>2.3176512451215432</c:v>
                </c:pt>
                <c:pt idx="727">
                  <c:v>2.3207216337818131</c:v>
                </c:pt>
                <c:pt idx="728">
                  <c:v>2.3237921167178541</c:v>
                </c:pt>
                <c:pt idx="729">
                  <c:v>2.3278862406270791</c:v>
                </c:pt>
                <c:pt idx="730">
                  <c:v>2.3309569435623976</c:v>
                </c:pt>
                <c:pt idx="731">
                  <c:v>2.3340277407927887</c:v>
                </c:pt>
                <c:pt idx="732">
                  <c:v>2.3370986323240204</c:v>
                </c:pt>
                <c:pt idx="733">
                  <c:v>2.3401696181618958</c:v>
                </c:pt>
                <c:pt idx="734">
                  <c:v>2.3432406983122083</c:v>
                </c:pt>
                <c:pt idx="735">
                  <c:v>2.3473356185642129</c:v>
                </c:pt>
                <c:pt idx="736">
                  <c:v>2.349383141573326</c:v>
                </c:pt>
                <c:pt idx="737">
                  <c:v>2.3534783133663475</c:v>
                </c:pt>
                <c:pt idx="738">
                  <c:v>2.3565498022708442</c:v>
                </c:pt>
                <c:pt idx="739">
                  <c:v>2.3596213855186683</c:v>
                </c:pt>
                <c:pt idx="740">
                  <c:v>2.3626930631156267</c:v>
                </c:pt>
                <c:pt idx="741">
                  <c:v>2.365764835067516</c:v>
                </c:pt>
                <c:pt idx="742">
                  <c:v>2.3688367013801441</c:v>
                </c:pt>
                <c:pt idx="743">
                  <c:v>2.3719086620592864</c:v>
                </c:pt>
                <c:pt idx="744">
                  <c:v>2.3760047564338662</c:v>
                </c:pt>
                <c:pt idx="745">
                  <c:v>2.3790769373241276</c:v>
                </c:pt>
                <c:pt idx="746">
                  <c:v>2.3821492126002313</c:v>
                </c:pt>
                <c:pt idx="747">
                  <c:v>2.3862457264675077</c:v>
                </c:pt>
                <c:pt idx="748">
                  <c:v>2.3893182219998264</c:v>
                </c:pt>
                <c:pt idx="749">
                  <c:v>2.3923908119373332</c:v>
                </c:pt>
                <c:pt idx="750">
                  <c:v>2.3954634962858301</c:v>
                </c:pt>
                <c:pt idx="751">
                  <c:v>2.3985362750511312</c:v>
                </c:pt>
                <c:pt idx="752">
                  <c:v>2.4016091482390154</c:v>
                </c:pt>
                <c:pt idx="753">
                  <c:v>2.4057064593791462</c:v>
                </c:pt>
                <c:pt idx="754">
                  <c:v>2.4087795529089981</c:v>
                </c:pt>
                <c:pt idx="755">
                  <c:v>2.4118527408807799</c:v>
                </c:pt>
                <c:pt idx="756">
                  <c:v>2.4149260233003069</c:v>
                </c:pt>
                <c:pt idx="757">
                  <c:v>2.4190238801217672</c:v>
                </c:pt>
                <c:pt idx="758">
                  <c:v>2.4210728715058321</c:v>
                </c:pt>
                <c:pt idx="759">
                  <c:v>2.4251709802292227</c:v>
                </c:pt>
                <c:pt idx="760">
                  <c:v>2.4272200975720013</c:v>
                </c:pt>
                <c:pt idx="761">
                  <c:v>2.4302938523173494</c:v>
                </c:pt>
                <c:pt idx="762">
                  <c:v>2.4343923389517377</c:v>
                </c:pt>
                <c:pt idx="763">
                  <c:v>2.4374663141654906</c:v>
                </c:pt>
                <c:pt idx="764">
                  <c:v>2.4405403838753839</c:v>
                </c:pt>
                <c:pt idx="765">
                  <c:v>2.4436145480872398</c:v>
                </c:pt>
                <c:pt idx="766">
                  <c:v>2.4466888068068458</c:v>
                </c:pt>
                <c:pt idx="767">
                  <c:v>2.4507879654550995</c:v>
                </c:pt>
                <c:pt idx="768">
                  <c:v>2.4538624447154258</c:v>
                </c:pt>
                <c:pt idx="769">
                  <c:v>2.4569370185028743</c:v>
                </c:pt>
                <c:pt idx="770">
                  <c:v>2.4600116868232691</c:v>
                </c:pt>
                <c:pt idx="771">
                  <c:v>2.463086449682423</c:v>
                </c:pt>
                <c:pt idx="772">
                  <c:v>2.4671862805649774</c:v>
                </c:pt>
                <c:pt idx="773">
                  <c:v>2.4702612640371808</c:v>
                </c:pt>
                <c:pt idx="774">
                  <c:v>2.4733363420675261</c:v>
                </c:pt>
                <c:pt idx="775">
                  <c:v>2.4764115146618386</c:v>
                </c:pt>
                <c:pt idx="776">
                  <c:v>2.4794867818259134</c:v>
                </c:pt>
                <c:pt idx="777">
                  <c:v>2.4835872851632765</c:v>
                </c:pt>
                <c:pt idx="778">
                  <c:v>2.4866627730127764</c:v>
                </c:pt>
                <c:pt idx="779">
                  <c:v>2.4887131507949567</c:v>
                </c:pt>
                <c:pt idx="780">
                  <c:v>2.4928140324850872</c:v>
                </c:pt>
                <c:pt idx="781">
                  <c:v>2.4958898041195359</c:v>
                </c:pt>
                <c:pt idx="782">
                  <c:v>2.4989656703606173</c:v>
                </c:pt>
                <c:pt idx="783">
                  <c:v>2.5020416312141287</c:v>
                </c:pt>
                <c:pt idx="784">
                  <c:v>2.5051176866859022</c:v>
                </c:pt>
                <c:pt idx="785">
                  <c:v>2.5081938367817593</c:v>
                </c:pt>
                <c:pt idx="786">
                  <c:v>2.5112700815075328</c:v>
                </c:pt>
                <c:pt idx="787">
                  <c:v>2.5153718883540161</c:v>
                </c:pt>
                <c:pt idx="788">
                  <c:v>2.5184483539055331</c:v>
                </c:pt>
                <c:pt idx="789">
                  <c:v>2.5215249141063762</c:v>
                </c:pt>
                <c:pt idx="790">
                  <c:v>2.5256271416164822</c:v>
                </c:pt>
                <c:pt idx="791">
                  <c:v>2.5287039226883765</c:v>
                </c:pt>
                <c:pt idx="792">
                  <c:v>2.53178079842899</c:v>
                </c:pt>
                <c:pt idx="793">
                  <c:v>2.5348577688441596</c:v>
                </c:pt>
                <c:pt idx="794">
                  <c:v>2.5379348339397119</c:v>
                </c:pt>
                <c:pt idx="795">
                  <c:v>2.5410119937214737</c:v>
                </c:pt>
                <c:pt idx="796">
                  <c:v>2.5451150207302287</c:v>
                </c:pt>
                <c:pt idx="797">
                  <c:v>2.5481924014691426</c:v>
                </c:pt>
                <c:pt idx="798">
                  <c:v>2.5512698769137048</c:v>
                </c:pt>
                <c:pt idx="799">
                  <c:v>2.5543474470697216</c:v>
                </c:pt>
                <c:pt idx="800">
                  <c:v>2.5584510212834295</c:v>
                </c:pt>
                <c:pt idx="801">
                  <c:v>2.5605028715394722</c:v>
                </c:pt>
                <c:pt idx="802">
                  <c:v>2.5646066983585603</c:v>
                </c:pt>
                <c:pt idx="803">
                  <c:v>2.5666586749250619</c:v>
                </c:pt>
                <c:pt idx="804">
                  <c:v>2.5697367187258657</c:v>
                </c:pt>
                <c:pt idx="805">
                  <c:v>2.5728148572731224</c:v>
                </c:pt>
                <c:pt idx="806">
                  <c:v>2.5758930905726647</c:v>
                </c:pt>
                <c:pt idx="807">
                  <c:v>2.5799975490412557</c:v>
                </c:pt>
                <c:pt idx="808">
                  <c:v>2.5830760034521516</c:v>
                </c:pt>
                <c:pt idx="809">
                  <c:v>2.5861545526347922</c:v>
                </c:pt>
                <c:pt idx="810">
                  <c:v>2.5892331965949897</c:v>
                </c:pt>
                <c:pt idx="811">
                  <c:v>2.5923119353385919</c:v>
                </c:pt>
                <c:pt idx="812">
                  <c:v>2.5964170677810081</c:v>
                </c:pt>
                <c:pt idx="813">
                  <c:v>2.599496027708585</c:v>
                </c:pt>
                <c:pt idx="814">
                  <c:v>2.6025750824390235</c:v>
                </c:pt>
                <c:pt idx="815">
                  <c:v>2.606680636227491</c:v>
                </c:pt>
                <c:pt idx="816">
                  <c:v>2.609759912187311</c:v>
                </c:pt>
                <c:pt idx="817">
                  <c:v>2.6128392829694551</c:v>
                </c:pt>
                <c:pt idx="818">
                  <c:v>2.6159187485797637</c:v>
                </c:pt>
                <c:pt idx="819">
                  <c:v>2.6189983090240885</c:v>
                </c:pt>
                <c:pt idx="820">
                  <c:v>2.6220779643082479</c:v>
                </c:pt>
                <c:pt idx="821">
                  <c:v>2.6251577144380951</c:v>
                </c:pt>
                <c:pt idx="822">
                  <c:v>2.6292641954923988</c:v>
                </c:pt>
                <c:pt idx="823">
                  <c:v>2.632344166951571</c:v>
                </c:pt>
                <c:pt idx="824">
                  <c:v>2.6343975339601977</c:v>
                </c:pt>
                <c:pt idx="825">
                  <c:v>2.6385043944712505</c:v>
                </c:pt>
                <c:pt idx="826">
                  <c:v>2.6415846505434573</c:v>
                </c:pt>
                <c:pt idx="827">
                  <c:v>2.6446650014983502</c:v>
                </c:pt>
                <c:pt idx="828">
                  <c:v>2.6477454473417863</c:v>
                </c:pt>
                <c:pt idx="829">
                  <c:v>2.6508259880796117</c:v>
                </c:pt>
                <c:pt idx="830">
                  <c:v>2.6539066237176843</c:v>
                </c:pt>
                <c:pt idx="831">
                  <c:v>2.6580142855344566</c:v>
                </c:pt>
                <c:pt idx="832">
                  <c:v>2.6610951426291418</c:v>
                </c:pt>
                <c:pt idx="833">
                  <c:v>2.6652030997426515</c:v>
                </c:pt>
                <c:pt idx="834">
                  <c:v>2.6682841783258016</c:v>
                </c:pt>
                <c:pt idx="835">
                  <c:v>2.6713653518423404</c:v>
                </c:pt>
                <c:pt idx="836">
                  <c:v>2.6744466202980961</c:v>
                </c:pt>
                <c:pt idx="837">
                  <c:v>2.6775279836989299</c:v>
                </c:pt>
                <c:pt idx="838">
                  <c:v>2.6806094420506934</c:v>
                </c:pt>
                <c:pt idx="839">
                  <c:v>2.6847182008979469</c:v>
                </c:pt>
                <c:pt idx="840">
                  <c:v>2.6877998808246391</c:v>
                </c:pt>
                <c:pt idx="841">
                  <c:v>2.690881655721769</c:v>
                </c:pt>
                <c:pt idx="842">
                  <c:v>2.693963525595203</c:v>
                </c:pt>
                <c:pt idx="843">
                  <c:v>2.6980728331774464</c:v>
                </c:pt>
                <c:pt idx="844">
                  <c:v>2.7011549246849844</c:v>
                </c:pt>
                <c:pt idx="845">
                  <c:v>2.7042371111883425</c:v>
                </c:pt>
                <c:pt idx="846">
                  <c:v>2.7062919549689073</c:v>
                </c:pt>
                <c:pt idx="847">
                  <c:v>2.7104017692058862</c:v>
                </c:pt>
                <c:pt idx="848">
                  <c:v>2.7134842407317969</c:v>
                </c:pt>
                <c:pt idx="849">
                  <c:v>2.7165668072769553</c:v>
                </c:pt>
                <c:pt idx="850">
                  <c:v>2.7196494688471962</c:v>
                </c:pt>
                <c:pt idx="851">
                  <c:v>2.7227322254483903</c:v>
                </c:pt>
                <c:pt idx="852">
                  <c:v>2.7268427154193775</c:v>
                </c:pt>
                <c:pt idx="853">
                  <c:v>2.7299256937822496</c:v>
                </c:pt>
                <c:pt idx="854">
                  <c:v>2.7330087671956074</c:v>
                </c:pt>
                <c:pt idx="855">
                  <c:v>2.7360919356653128</c:v>
                </c:pt>
                <c:pt idx="856">
                  <c:v>2.7391751991972391</c:v>
                </c:pt>
                <c:pt idx="857">
                  <c:v>2.743286365124467</c:v>
                </c:pt>
                <c:pt idx="858">
                  <c:v>2.7463698504910017</c:v>
                </c:pt>
                <c:pt idx="859">
                  <c:v>2.7494534309392988</c:v>
                </c:pt>
                <c:pt idx="860">
                  <c:v>2.7525371064752004</c:v>
                </c:pt>
                <c:pt idx="861">
                  <c:v>2.7566488217806162</c:v>
                </c:pt>
                <c:pt idx="862">
                  <c:v>2.7597327192104295</c:v>
                </c:pt>
                <c:pt idx="863">
                  <c:v>2.7628167117474094</c:v>
                </c:pt>
                <c:pt idx="864">
                  <c:v>2.7659007993974223</c:v>
                </c:pt>
                <c:pt idx="865">
                  <c:v>2.768984982166335</c:v>
                </c:pt>
                <c:pt idx="866">
                  <c:v>2.7720692600600265</c:v>
                </c:pt>
                <c:pt idx="867">
                  <c:v>2.776181778566932</c:v>
                </c:pt>
                <c:pt idx="868">
                  <c:v>2.7782381012451611</c:v>
                </c:pt>
                <c:pt idx="869">
                  <c:v>2.7813226645483535</c:v>
                </c:pt>
                <c:pt idx="870">
                  <c:v>2.7854355636286763</c:v>
                </c:pt>
                <c:pt idx="871">
                  <c:v>2.7885203489535662</c:v>
                </c:pt>
                <c:pt idx="872">
                  <c:v>2.7916052294404081</c:v>
                </c:pt>
                <c:pt idx="873">
                  <c:v>2.7946902050950508</c:v>
                </c:pt>
                <c:pt idx="874">
                  <c:v>2.7977752759233772</c:v>
                </c:pt>
                <c:pt idx="875">
                  <c:v>2.8008604419312602</c:v>
                </c:pt>
                <c:pt idx="876">
                  <c:v>2.804974144675684</c:v>
                </c:pt>
                <c:pt idx="877">
                  <c:v>2.8080595327920395</c:v>
                </c:pt>
                <c:pt idx="878">
                  <c:v>2.8111450161075311</c:v>
                </c:pt>
                <c:pt idx="879">
                  <c:v>2.8142305946280439</c:v>
                </c:pt>
                <c:pt idx="880">
                  <c:v>2.8183448474288801</c:v>
                </c:pt>
                <c:pt idx="881">
                  <c:v>2.8214306481172557</c:v>
                </c:pt>
                <c:pt idx="882">
                  <c:v>2.8245165440302404</c:v>
                </c:pt>
                <c:pt idx="883">
                  <c:v>2.8276025351736882</c:v>
                </c:pt>
                <c:pt idx="884">
                  <c:v>2.8306886215534881</c:v>
                </c:pt>
                <c:pt idx="885">
                  <c:v>2.8348035515488266</c:v>
                </c:pt>
                <c:pt idx="886">
                  <c:v>2.8378898601696432</c:v>
                </c:pt>
                <c:pt idx="887">
                  <c:v>2.8409762640464091</c:v>
                </c:pt>
                <c:pt idx="888">
                  <c:v>2.8440627631850037</c:v>
                </c:pt>
                <c:pt idx="889">
                  <c:v>2.8461204822035464</c:v>
                </c:pt>
                <c:pt idx="890">
                  <c:v>2.8502360472712152</c:v>
                </c:pt>
                <c:pt idx="891">
                  <c:v>2.8522938933238264</c:v>
                </c:pt>
                <c:pt idx="892">
                  <c:v>2.856409712475307</c:v>
                </c:pt>
                <c:pt idx="893">
                  <c:v>2.8594966880112795</c:v>
                </c:pt>
                <c:pt idx="894">
                  <c:v>2.8625837588443623</c:v>
                </c:pt>
                <c:pt idx="895">
                  <c:v>2.8667000015386055</c:v>
                </c:pt>
                <c:pt idx="896">
                  <c:v>2.8697872947545324</c:v>
                </c:pt>
                <c:pt idx="897">
                  <c:v>2.872874683287185</c:v>
                </c:pt>
                <c:pt idx="898">
                  <c:v>2.8759621671424602</c:v>
                </c:pt>
                <c:pt idx="899">
                  <c:v>2.8790497463262441</c:v>
                </c:pt>
                <c:pt idx="900">
                  <c:v>2.8831666668702631</c:v>
                </c:pt>
                <c:pt idx="901">
                  <c:v>2.8862544685101286</c:v>
                </c:pt>
                <c:pt idx="902">
                  <c:v>2.8893423654981274</c:v>
                </c:pt>
                <c:pt idx="903">
                  <c:v>2.8924303578401611</c:v>
                </c:pt>
                <c:pt idx="904">
                  <c:v>2.896547829301511</c:v>
                </c:pt>
                <c:pt idx="905">
                  <c:v>2.8996360441591671</c:v>
                </c:pt>
                <c:pt idx="906">
                  <c:v>2.9027243543904668</c:v>
                </c:pt>
                <c:pt idx="907">
                  <c:v>2.9058127600013131</c:v>
                </c:pt>
                <c:pt idx="908">
                  <c:v>2.9089012609975975</c:v>
                </c:pt>
                <c:pt idx="909">
                  <c:v>2.9130194107135168</c:v>
                </c:pt>
                <c:pt idx="910">
                  <c:v>2.9161081342987383</c:v>
                </c:pt>
                <c:pt idx="911">
                  <c:v>2.9181673363580152</c:v>
                </c:pt>
                <c:pt idx="912">
                  <c:v>2.9222858676903285</c:v>
                </c:pt>
                <c:pt idx="913">
                  <c:v>2.9243451969668466</c:v>
                </c:pt>
                <c:pt idx="914">
                  <c:v>2.9284639827493844</c:v>
                </c:pt>
                <c:pt idx="915">
                  <c:v>2.9315531834189543</c:v>
                </c:pt>
                <c:pt idx="916">
                  <c:v>2.9346424795230801</c:v>
                </c:pt>
                <c:pt idx="917">
                  <c:v>2.9377318710676703</c:v>
                </c:pt>
                <c:pt idx="918">
                  <c:v>2.9408213580585985</c:v>
                </c:pt>
                <c:pt idx="919">
                  <c:v>2.9439109405017745</c:v>
                </c:pt>
                <c:pt idx="920">
                  <c:v>2.9480305322508187</c:v>
                </c:pt>
                <c:pt idx="921">
                  <c:v>2.9511203374388448</c:v>
                </c:pt>
                <c:pt idx="922">
                  <c:v>2.9542102380987818</c:v>
                </c:pt>
                <c:pt idx="923">
                  <c:v>2.9573002342365413</c:v>
                </c:pt>
                <c:pt idx="924">
                  <c:v>2.9614203776181065</c:v>
                </c:pt>
                <c:pt idx="925">
                  <c:v>2.9645105965603618</c:v>
                </c:pt>
                <c:pt idx="926">
                  <c:v>2.9676009110001109</c:v>
                </c:pt>
                <c:pt idx="927">
                  <c:v>2.9706913209432328</c:v>
                </c:pt>
                <c:pt idx="928">
                  <c:v>2.9737818263956433</c:v>
                </c:pt>
                <c:pt idx="929">
                  <c:v>2.9779026489124045</c:v>
                </c:pt>
                <c:pt idx="930">
                  <c:v>2.980993377242779</c:v>
                </c:pt>
                <c:pt idx="931">
                  <c:v>2.9840842011021222</c:v>
                </c:pt>
                <c:pt idx="932">
                  <c:v>2.9871751204963393</c:v>
                </c:pt>
                <c:pt idx="933">
                  <c:v>2.990266135431348</c:v>
                </c:pt>
                <c:pt idx="934">
                  <c:v>2.9923268651357997</c:v>
                </c:pt>
                <c:pt idx="935">
                  <c:v>2.9964484519473098</c:v>
                </c:pt>
                <c:pt idx="936">
                  <c:v>2.9995397535400885</c:v>
                </c:pt>
                <c:pt idx="937">
                  <c:v>3.0026311506972889</c:v>
                </c:pt>
                <c:pt idx="938">
                  <c:v>3.0057226434247961</c:v>
                </c:pt>
                <c:pt idx="939">
                  <c:v>3.0098447824032877</c:v>
                </c:pt>
                <c:pt idx="940">
                  <c:v>3.012936498151197</c:v>
                </c:pt>
                <c:pt idx="941">
                  <c:v>3.0160283094891129</c:v>
                </c:pt>
                <c:pt idx="942">
                  <c:v>3.0191202164229578</c:v>
                </c:pt>
                <c:pt idx="943">
                  <c:v>3.0222122189586438</c:v>
                </c:pt>
                <c:pt idx="944">
                  <c:v>3.0253043171020941</c:v>
                </c:pt>
                <c:pt idx="945">
                  <c:v>3.0294272633600663</c:v>
                </c:pt>
                <c:pt idx="946">
                  <c:v>3.0325195846112574</c:v>
                </c:pt>
                <c:pt idx="947">
                  <c:v>3.0356120014899233</c:v>
                </c:pt>
                <c:pt idx="948">
                  <c:v>3.0397353727588494</c:v>
                </c:pt>
                <c:pt idx="949">
                  <c:v>3.0428280127912681</c:v>
                </c:pt>
                <c:pt idx="950">
                  <c:v>3.0459207484708575</c:v>
                </c:pt>
                <c:pt idx="951">
                  <c:v>3.0469516816200017</c:v>
                </c:pt>
                <c:pt idx="952">
                  <c:v>3.0490135798035443</c:v>
                </c:pt>
                <c:pt idx="953">
                  <c:v>3.0531375037177368</c:v>
                </c:pt>
                <c:pt idx="954">
                  <c:v>3.0572615977064159</c:v>
                </c:pt>
                <c:pt idx="955">
                  <c:v>3.0603547798177568</c:v>
                </c:pt>
                <c:pt idx="956">
                  <c:v>3.0644791714705768</c:v>
                </c:pt>
                <c:pt idx="957">
                  <c:v>3.0696349002597616</c:v>
                </c:pt>
                <c:pt idx="958">
                  <c:v>3.0737596746867486</c:v>
                </c:pt>
                <c:pt idx="959">
                  <c:v>3.0778846192583837</c:v>
                </c:pt>
                <c:pt idx="960">
                  <c:v>3.082009733988726</c:v>
                </c:pt>
                <c:pt idx="961">
                  <c:v>3.0861350188918042</c:v>
                </c:pt>
                <c:pt idx="962">
                  <c:v>3.0902604739816462</c:v>
                </c:pt>
                <c:pt idx="963">
                  <c:v>3.0943860992723184</c:v>
                </c:pt>
                <c:pt idx="964">
                  <c:v>3.0985118947778538</c:v>
                </c:pt>
                <c:pt idx="965">
                  <c:v>3.102637860512286</c:v>
                </c:pt>
                <c:pt idx="966">
                  <c:v>3.1067639964896867</c:v>
                </c:pt>
                <c:pt idx="967">
                  <c:v>3.1108903027240937</c:v>
                </c:pt>
                <c:pt idx="968">
                  <c:v>3.1150167792295465</c:v>
                </c:pt>
                <c:pt idx="969">
                  <c:v>3.1191434260201207</c:v>
                </c:pt>
                <c:pt idx="970">
                  <c:v>3.1243019739931812</c:v>
                </c:pt>
                <c:pt idx="971">
                  <c:v>3.128429003976644</c:v>
                </c:pt>
                <c:pt idx="972">
                  <c:v>3.1325562042908892</c:v>
                </c:pt>
                <c:pt idx="973">
                  <c:v>3.1366835749500015</c:v>
                </c:pt>
                <c:pt idx="974">
                  <c:v>3.1397792147415995</c:v>
                </c:pt>
                <c:pt idx="975">
                  <c:v>3.1428749503660223</c:v>
                </c:pt>
                <c:pt idx="976">
                  <c:v>3.1480347227180099</c:v>
                </c:pt>
                <c:pt idx="977">
                  <c:v>3.1521627322955825</c:v>
                </c:pt>
                <c:pt idx="978">
                  <c:v>3.1562909122848204</c:v>
                </c:pt>
                <c:pt idx="979">
                  <c:v>3.1604192626997833</c:v>
                </c:pt>
                <c:pt idx="980">
                  <c:v>3.1645477835545646</c:v>
                </c:pt>
                <c:pt idx="981">
                  <c:v>3.1686764748632275</c:v>
                </c:pt>
                <c:pt idx="982">
                  <c:v>3.1728053366398368</c:v>
                </c:pt>
                <c:pt idx="983">
                  <c:v>3.1769343688984923</c:v>
                </c:pt>
                <c:pt idx="984">
                  <c:v>3.1810635716532496</c:v>
                </c:pt>
                <c:pt idx="985">
                  <c:v>3.1851929449182128</c:v>
                </c:pt>
                <c:pt idx="986">
                  <c:v>3.1893224887074543</c:v>
                </c:pt>
                <c:pt idx="987">
                  <c:v>3.193452203035045</c:v>
                </c:pt>
                <c:pt idx="988">
                  <c:v>3.1975820879150954</c:v>
                </c:pt>
                <c:pt idx="989">
                  <c:v>3.2017121433616813</c:v>
                </c:pt>
                <c:pt idx="990">
                  <c:v>3.2048097968893789</c:v>
                </c:pt>
                <c:pt idx="991">
                  <c:v>3.2089401508612938</c:v>
                </c:pt>
                <c:pt idx="992">
                  <c:v>3.213070675438507</c:v>
                </c:pt>
                <c:pt idx="993">
                  <c:v>3.2172013706350997</c:v>
                </c:pt>
                <c:pt idx="994">
                  <c:v>3.2223649795858136</c:v>
                </c:pt>
                <c:pt idx="995">
                  <c:v>3.2264960587275424</c:v>
                </c:pt>
                <c:pt idx="996">
                  <c:v>3.2306273085344817</c:v>
                </c:pt>
                <c:pt idx="997">
                  <c:v>3.2347587290207218</c:v>
                </c:pt>
                <c:pt idx="998">
                  <c:v>3.2388903202003547</c:v>
                </c:pt>
                <c:pt idx="999">
                  <c:v>3.2430220820875091</c:v>
                </c:pt>
                <c:pt idx="1000">
                  <c:v>3.2471540146962812</c:v>
                </c:pt>
                <c:pt idx="1001">
                  <c:v>3.2512861180407659</c:v>
                </c:pt>
                <c:pt idx="1002">
                  <c:v>3.2554183921350988</c:v>
                </c:pt>
                <c:pt idx="1003">
                  <c:v>3.2595508369933803</c:v>
                </c:pt>
                <c:pt idx="1004">
                  <c:v>3.2636834526297118</c:v>
                </c:pt>
                <c:pt idx="1005">
                  <c:v>3.2678162390582335</c:v>
                </c:pt>
                <c:pt idx="1006">
                  <c:v>3.2719491962930398</c:v>
                </c:pt>
                <c:pt idx="1007">
                  <c:v>3.2750490263192837</c:v>
                </c:pt>
                <c:pt idx="1008">
                  <c:v>3.2791822824990824</c:v>
                </c:pt>
                <c:pt idx="1009">
                  <c:v>3.2833157095240213</c:v>
                </c:pt>
                <c:pt idx="1010">
                  <c:v>3.2874493074082118</c:v>
                </c:pt>
                <c:pt idx="1011">
                  <c:v>3.2926165450557878</c:v>
                </c:pt>
                <c:pt idx="1012">
                  <c:v>3.2967505274249338</c:v>
                </c:pt>
                <c:pt idx="1013">
                  <c:v>3.2998511263575518</c:v>
                </c:pt>
                <c:pt idx="1014">
                  <c:v>3.3039854078200155</c:v>
                </c:pt>
                <c:pt idx="1015">
                  <c:v>3.3081198602123894</c:v>
                </c:pt>
                <c:pt idx="1016">
                  <c:v>3.3122544835487959</c:v>
                </c:pt>
                <c:pt idx="1017">
                  <c:v>3.3163892778433617</c:v>
                </c:pt>
                <c:pt idx="1018">
                  <c:v>3.3215580111430429</c:v>
                </c:pt>
                <c:pt idx="1019">
                  <c:v>3.3256931901451972</c:v>
                </c:pt>
                <c:pt idx="1020">
                  <c:v>3.3298285401514769</c:v>
                </c:pt>
                <c:pt idx="1021">
                  <c:v>3.333964061176014</c:v>
                </c:pt>
                <c:pt idx="1022">
                  <c:v>3.3380997532329766</c:v>
                </c:pt>
                <c:pt idx="1023">
                  <c:v>3.3422356163364904</c:v>
                </c:pt>
                <c:pt idx="1024">
                  <c:v>3.3463716505007262</c:v>
                </c:pt>
                <c:pt idx="1025">
                  <c:v>3.349473788391002</c:v>
                </c:pt>
                <c:pt idx="1026">
                  <c:v>3.3536101219455334</c:v>
                </c:pt>
                <c:pt idx="1027">
                  <c:v>3.3577466265996945</c:v>
                </c:pt>
                <c:pt idx="1028">
                  <c:v>3.3629174980478114</c:v>
                </c:pt>
                <c:pt idx="1029">
                  <c:v>3.3670543877278885</c:v>
                </c:pt>
                <c:pt idx="1030">
                  <c:v>3.3711914485536196</c:v>
                </c:pt>
                <c:pt idx="1031">
                  <c:v>3.3742943564957586</c:v>
                </c:pt>
                <c:pt idx="1032">
                  <c:v>3.3794660836986443</c:v>
                </c:pt>
                <c:pt idx="1033">
                  <c:v>3.3836036580462783</c:v>
                </c:pt>
                <c:pt idx="1034">
                  <c:v>3.3877414035961984</c:v>
                </c:pt>
                <c:pt idx="1035">
                  <c:v>3.3918793203625972</c:v>
                </c:pt>
                <c:pt idx="1036">
                  <c:v>3.3960174083596333</c:v>
                </c:pt>
                <c:pt idx="1037">
                  <c:v>3.4001556676014664</c:v>
                </c:pt>
                <c:pt idx="1038">
                  <c:v>3.4042940981022936</c:v>
                </c:pt>
                <c:pt idx="1039">
                  <c:v>3.4084326998762799</c:v>
                </c:pt>
                <c:pt idx="1040">
                  <c:v>3.4125714729375893</c:v>
                </c:pt>
                <c:pt idx="1041">
                  <c:v>3.4167104173004246</c:v>
                </c:pt>
                <c:pt idx="1042">
                  <c:v>3.4218843386683213</c:v>
                </c:pt>
                <c:pt idx="1043">
                  <c:v>3.4260236685114154</c:v>
                </c:pt>
                <c:pt idx="1044">
                  <c:v>3.4291282783398223</c:v>
                </c:pt>
                <c:pt idx="1045">
                  <c:v>3.433267908050528</c:v>
                </c:pt>
                <c:pt idx="1046">
                  <c:v>3.4374077091336814</c:v>
                </c:pt>
                <c:pt idx="1047">
                  <c:v>3.4415476816034603</c:v>
                </c:pt>
                <c:pt idx="1048">
                  <c:v>3.4456878254740433</c:v>
                </c:pt>
                <c:pt idx="1049">
                  <c:v>3.4498281407596476</c:v>
                </c:pt>
                <c:pt idx="1050">
                  <c:v>3.4539686274744565</c:v>
                </c:pt>
                <c:pt idx="1051">
                  <c:v>3.4581092856326552</c:v>
                </c:pt>
                <c:pt idx="1052">
                  <c:v>3.4622501152484642</c:v>
                </c:pt>
                <c:pt idx="1053">
                  <c:v>3.4663911163360734</c:v>
                </c:pt>
                <c:pt idx="1054">
                  <c:v>3.4705322889096717</c:v>
                </c:pt>
                <c:pt idx="1055">
                  <c:v>3.4746736329834866</c:v>
                </c:pt>
                <c:pt idx="1056">
                  <c:v>3.4788151485717003</c:v>
                </c:pt>
                <c:pt idx="1057">
                  <c:v>3.4829568356885434</c:v>
                </c:pt>
                <c:pt idx="1058">
                  <c:v>3.4870986943482132</c:v>
                </c:pt>
                <c:pt idx="1059">
                  <c:v>3.4922762589265433</c:v>
                </c:pt>
                <c:pt idx="1060">
                  <c:v>3.4964185036095219</c:v>
                </c:pt>
                <c:pt idx="1061">
                  <c:v>3.4995252997262853</c:v>
                </c:pt>
                <c:pt idx="1062">
                  <c:v>3.5036678446993741</c:v>
                </c:pt>
                <c:pt idx="1063">
                  <c:v>3.5078105612863721</c:v>
                </c:pt>
                <c:pt idx="1064">
                  <c:v>3.5119534495014877</c:v>
                </c:pt>
                <c:pt idx="1065">
                  <c:v>3.5160965093589307</c:v>
                </c:pt>
                <c:pt idx="1066">
                  <c:v>3.5202397408729462</c:v>
                </c:pt>
                <c:pt idx="1067">
                  <c:v>3.5243831440577482</c:v>
                </c:pt>
                <c:pt idx="1068">
                  <c:v>3.528526718927552</c:v>
                </c:pt>
                <c:pt idx="1069">
                  <c:v>3.5326704654966088</c:v>
                </c:pt>
                <c:pt idx="1070">
                  <c:v>3.5368143837791375</c:v>
                </c:pt>
                <c:pt idx="1071">
                  <c:v>3.5409584737893587</c:v>
                </c:pt>
                <c:pt idx="1072">
                  <c:v>3.5451027355415277</c:v>
                </c:pt>
                <c:pt idx="1073">
                  <c:v>3.5492471690498588</c:v>
                </c:pt>
                <c:pt idx="1074">
                  <c:v>3.553391774328611</c:v>
                </c:pt>
                <c:pt idx="1075">
                  <c:v>3.5585727725008773</c:v>
                </c:pt>
                <c:pt idx="1076">
                  <c:v>3.5627177643151162</c:v>
                </c:pt>
                <c:pt idx="1077">
                  <c:v>3.5668629279460364</c:v>
                </c:pt>
                <c:pt idx="1078">
                  <c:v>3.5699719134325152</c:v>
                </c:pt>
                <c:pt idx="1079">
                  <c:v>3.574117377776926</c:v>
                </c:pt>
                <c:pt idx="1080">
                  <c:v>3.5782630139772191</c:v>
                </c:pt>
                <c:pt idx="1081">
                  <c:v>3.5824088220476327</c:v>
                </c:pt>
                <c:pt idx="1082">
                  <c:v>3.5865548020024063</c:v>
                </c:pt>
                <c:pt idx="1083">
                  <c:v>3.5907009538558161</c:v>
                </c:pt>
                <c:pt idx="1084">
                  <c:v>3.5948472776220939</c:v>
                </c:pt>
                <c:pt idx="1085">
                  <c:v>3.5989937733155197</c:v>
                </c:pt>
                <c:pt idx="1086">
                  <c:v>3.6031404409503405</c:v>
                </c:pt>
                <c:pt idx="1087">
                  <c:v>3.6072872805408043</c:v>
                </c:pt>
                <c:pt idx="1088">
                  <c:v>3.6114342921011984</c:v>
                </c:pt>
                <c:pt idx="1089">
                  <c:v>3.6155814756457723</c:v>
                </c:pt>
                <c:pt idx="1090">
                  <c:v>3.6197288311887816</c:v>
                </c:pt>
                <c:pt idx="1091">
                  <c:v>3.6249132675121034</c:v>
                </c:pt>
                <c:pt idx="1092">
                  <c:v>3.6290610101037966</c:v>
                </c:pt>
                <c:pt idx="1093">
                  <c:v>3.6332089247403125</c:v>
                </c:pt>
                <c:pt idx="1094">
                  <c:v>3.6373570114359119</c:v>
                </c:pt>
                <c:pt idx="1095">
                  <c:v>3.6415052702048931</c:v>
                </c:pt>
                <c:pt idx="1096">
                  <c:v>3.6446165772133603</c:v>
                </c:pt>
                <c:pt idx="1097">
                  <c:v>3.6487651371450927</c:v>
                </c:pt>
                <c:pt idx="1098">
                  <c:v>3.65291386918945</c:v>
                </c:pt>
                <c:pt idx="1099">
                  <c:v>3.6570627733607348</c:v>
                </c:pt>
                <c:pt idx="1100">
                  <c:v>3.6612118496732204</c:v>
                </c:pt>
                <c:pt idx="1101">
                  <c:v>3.6653610981411795</c:v>
                </c:pt>
                <c:pt idx="1102">
                  <c:v>3.6695105187789228</c:v>
                </c:pt>
                <c:pt idx="1103">
                  <c:v>3.6736601116007268</c:v>
                </c:pt>
                <c:pt idx="1104">
                  <c:v>3.6778098766208709</c:v>
                </c:pt>
                <c:pt idx="1105">
                  <c:v>3.6819598138536698</c:v>
                </c:pt>
                <c:pt idx="1106">
                  <c:v>3.6861099233133952</c:v>
                </c:pt>
                <c:pt idx="1107">
                  <c:v>3.6902602050143654</c:v>
                </c:pt>
                <c:pt idx="1108">
                  <c:v>3.6944106589708667</c:v>
                </c:pt>
                <c:pt idx="1109">
                  <c:v>3.698561285197187</c:v>
                </c:pt>
                <c:pt idx="1110">
                  <c:v>3.702712083707651</c:v>
                </c:pt>
                <c:pt idx="1111">
                  <c:v>3.7068630545165488</c:v>
                </c:pt>
                <c:pt idx="1112">
                  <c:v>3.709976395702669</c:v>
                </c:pt>
                <c:pt idx="1113">
                  <c:v>3.7141276680682491</c:v>
                </c:pt>
                <c:pt idx="1114">
                  <c:v>3.7182791127715951</c:v>
                </c:pt>
                <c:pt idx="1115">
                  <c:v>3.7234686610225838</c:v>
                </c:pt>
                <c:pt idx="1116">
                  <c:v>3.7276204935382604</c:v>
                </c:pt>
                <c:pt idx="1117">
                  <c:v>3.7317724984382155</c:v>
                </c:pt>
                <c:pt idx="1118">
                  <c:v>3.7359246757367868</c:v>
                </c:pt>
                <c:pt idx="1119">
                  <c:v>3.7400770254482802</c:v>
                </c:pt>
                <c:pt idx="1120">
                  <c:v>3.7442295475870031</c:v>
                </c:pt>
                <c:pt idx="1121">
                  <c:v>3.7483822421672994</c:v>
                </c:pt>
                <c:pt idx="1122">
                  <c:v>3.75253510920348</c:v>
                </c:pt>
                <c:pt idx="1123">
                  <c:v>3.7566881487098582</c:v>
                </c:pt>
                <c:pt idx="1124">
                  <c:v>3.7608413607007818</c:v>
                </c:pt>
                <c:pt idx="1125">
                  <c:v>3.764994745190569</c:v>
                </c:pt>
                <c:pt idx="1126">
                  <c:v>3.7691483021935368</c:v>
                </c:pt>
                <c:pt idx="1127">
                  <c:v>3.77330203172404</c:v>
                </c:pt>
                <c:pt idx="1128">
                  <c:v>3.7774559337963995</c:v>
                </c:pt>
                <c:pt idx="1129">
                  <c:v>3.7805714735898812</c:v>
                </c:pt>
                <c:pt idx="1130">
                  <c:v>3.7847256776449747</c:v>
                </c:pt>
                <c:pt idx="1131">
                  <c:v>3.7888800542813619</c:v>
                </c:pt>
                <c:pt idx="1132">
                  <c:v>3.7930346035133717</c:v>
                </c:pt>
                <c:pt idx="1133">
                  <c:v>3.7982280327878226</c:v>
                </c:pt>
                <c:pt idx="1134">
                  <c:v>3.8023829704124115</c:v>
                </c:pt>
                <c:pt idx="1135">
                  <c:v>3.8065380806792519</c:v>
                </c:pt>
                <c:pt idx="1136">
                  <c:v>3.8106933636026805</c:v>
                </c:pt>
                <c:pt idx="1137">
                  <c:v>3.8148488191970338</c:v>
                </c:pt>
                <c:pt idx="1138">
                  <c:v>3.8190044474766855</c:v>
                </c:pt>
                <c:pt idx="1139">
                  <c:v>3.823160248455979</c:v>
                </c:pt>
                <c:pt idx="1140">
                  <c:v>3.8273162221492565</c:v>
                </c:pt>
                <c:pt idx="1141">
                  <c:v>3.8314723685708976</c:v>
                </c:pt>
                <c:pt idx="1142">
                  <c:v>3.8356286877352486</c:v>
                </c:pt>
                <c:pt idx="1143">
                  <c:v>3.840824329631995</c:v>
                </c:pt>
                <c:pt idx="1144">
                  <c:v>3.8439418443495117</c:v>
                </c:pt>
                <c:pt idx="1145">
                  <c:v>3.8480986818281502</c:v>
                </c:pt>
                <c:pt idx="1146">
                  <c:v>3.8532949716783782</c:v>
                </c:pt>
                <c:pt idx="1147">
                  <c:v>3.8574521979775831</c:v>
                </c:pt>
                <c:pt idx="1148">
                  <c:v>3.8605702311225252</c:v>
                </c:pt>
                <c:pt idx="1149">
                  <c:v>3.8647277598880301</c:v>
                </c:pt>
                <c:pt idx="1150">
                  <c:v>3.8688854615111761</c:v>
                </c:pt>
                <c:pt idx="1151">
                  <c:v>3.8730433360063268</c:v>
                </c:pt>
                <c:pt idx="1152">
                  <c:v>3.8772013833878791</c:v>
                </c:pt>
                <c:pt idx="1153">
                  <c:v>3.8813596036702021</c:v>
                </c:pt>
                <c:pt idx="1154">
                  <c:v>3.8855179968676627</c:v>
                </c:pt>
                <c:pt idx="1155">
                  <c:v>3.8896765629946657</c:v>
                </c:pt>
                <c:pt idx="1156">
                  <c:v>3.8938353020655723</c:v>
                </c:pt>
                <c:pt idx="1157">
                  <c:v>3.8979942140947887</c:v>
                </c:pt>
                <c:pt idx="1158">
                  <c:v>3.9031930973758309</c:v>
                </c:pt>
                <c:pt idx="1159">
                  <c:v>3.9073523986138268</c:v>
                </c:pt>
                <c:pt idx="1160">
                  <c:v>3.9115118728568743</c:v>
                </c:pt>
                <c:pt idx="1161">
                  <c:v>3.9156715201193912</c:v>
                </c:pt>
                <c:pt idx="1162">
                  <c:v>3.9198313404157581</c:v>
                </c:pt>
                <c:pt idx="1163">
                  <c:v>3.9239913337603611</c:v>
                </c:pt>
                <c:pt idx="1164">
                  <c:v>3.9281515001676217</c:v>
                </c:pt>
                <c:pt idx="1165">
                  <c:v>3.9312717385540847</c:v>
                </c:pt>
                <c:pt idx="1166">
                  <c:v>3.9354322078556261</c:v>
                </c:pt>
                <c:pt idx="1167">
                  <c:v>3.9395928502594062</c:v>
                </c:pt>
                <c:pt idx="1168">
                  <c:v>3.9437536657798526</c:v>
                </c:pt>
                <c:pt idx="1169">
                  <c:v>3.9479146544313606</c:v>
                </c:pt>
                <c:pt idx="1170">
                  <c:v>3.9520758162283274</c:v>
                </c:pt>
                <c:pt idx="1171">
                  <c:v>3.9562371511851859</c:v>
                </c:pt>
                <c:pt idx="1172">
                  <c:v>3.9603986593163367</c:v>
                </c:pt>
                <c:pt idx="1173">
                  <c:v>3.9645603406361833</c:v>
                </c:pt>
                <c:pt idx="1174">
                  <c:v>3.9687221951591631</c:v>
                </c:pt>
                <c:pt idx="1175">
                  <c:v>3.9728842228996828</c:v>
                </c:pt>
                <c:pt idx="1176">
                  <c:v>3.9770464238721508</c:v>
                </c:pt>
                <c:pt idx="1177">
                  <c:v>3.9812087980910098</c:v>
                </c:pt>
                <c:pt idx="1178">
                  <c:v>3.9853713455706723</c:v>
                </c:pt>
                <c:pt idx="1179">
                  <c:v>3.9895340663255507</c:v>
                </c:pt>
                <c:pt idx="1180">
                  <c:v>3.9947377109594249</c:v>
                </c:pt>
                <c:pt idx="1181">
                  <c:v>3.9989008216363282</c:v>
                </c:pt>
                <c:pt idx="1182">
                  <c:v>4.0030641056353398</c:v>
                </c:pt>
                <c:pt idx="1183">
                  <c:v>4.0061866823859376</c:v>
                </c:pt>
                <c:pt idx="1184">
                  <c:v>4.0103502697333893</c:v>
                </c:pt>
                <c:pt idx="1185">
                  <c:v>4.0145140304426663</c:v>
                </c:pt>
                <c:pt idx="1186">
                  <c:v>4.0186779645281963</c:v>
                </c:pt>
                <c:pt idx="1187">
                  <c:v>4.0228420720044049</c:v>
                </c:pt>
                <c:pt idx="1188">
                  <c:v>4.0270063528857554</c:v>
                </c:pt>
                <c:pt idx="1189">
                  <c:v>4.0311708071866814</c:v>
                </c:pt>
                <c:pt idx="1190">
                  <c:v>4.0353354349216142</c:v>
                </c:pt>
                <c:pt idx="1191">
                  <c:v>4.0395002361050238</c:v>
                </c:pt>
                <c:pt idx="1192">
                  <c:v>4.0436652107513478</c:v>
                </c:pt>
                <c:pt idx="1193">
                  <c:v>4.0478303588750224</c:v>
                </c:pt>
                <c:pt idx="1194">
                  <c:v>4.0519956804905233</c:v>
                </c:pt>
                <c:pt idx="1195">
                  <c:v>4.0561611756122824</c:v>
                </c:pt>
                <c:pt idx="1196">
                  <c:v>4.0603268442547771</c:v>
                </c:pt>
                <c:pt idx="1197">
                  <c:v>4.0644926864324527</c:v>
                </c:pt>
                <c:pt idx="1198">
                  <c:v>4.0676171819568641</c:v>
                </c:pt>
                <c:pt idx="1199">
                  <c:v>4.073866465895108</c:v>
                </c:pt>
                <c:pt idx="1200">
                  <c:v>4.0769912543211548</c:v>
                </c:pt>
                <c:pt idx="1201">
                  <c:v>4.081157790784153</c:v>
                </c:pt>
                <c:pt idx="1202">
                  <c:v>4.0853245008546564</c:v>
                </c:pt>
                <c:pt idx="1203">
                  <c:v>4.0894913845471228</c:v>
                </c:pt>
                <c:pt idx="1204">
                  <c:v>4.0936584418760091</c:v>
                </c:pt>
                <c:pt idx="1205">
                  <c:v>4.0978256728558113</c:v>
                </c:pt>
                <c:pt idx="1206">
                  <c:v>4.1019930775009792</c:v>
                </c:pt>
                <c:pt idx="1207">
                  <c:v>4.1061606558260122</c:v>
                </c:pt>
                <c:pt idx="1208">
                  <c:v>4.1103284078453743</c:v>
                </c:pt>
                <c:pt idx="1209">
                  <c:v>4.1144963335735341</c:v>
                </c:pt>
                <c:pt idx="1210">
                  <c:v>4.1186644330249944</c:v>
                </c:pt>
                <c:pt idx="1211">
                  <c:v>4.1228327062142274</c:v>
                </c:pt>
                <c:pt idx="1212">
                  <c:v>4.127001153155704</c:v>
                </c:pt>
                <c:pt idx="1213">
                  <c:v>4.1311697738639355</c:v>
                </c:pt>
                <c:pt idx="1214">
                  <c:v>4.1353385683533972</c:v>
                </c:pt>
                <c:pt idx="1215">
                  <c:v>4.1395075366385665</c:v>
                </c:pt>
                <c:pt idx="1216">
                  <c:v>4.1426343769146063</c:v>
                </c:pt>
                <c:pt idx="1217">
                  <c:v>4.1468036493771701</c:v>
                </c:pt>
                <c:pt idx="1218">
                  <c:v>4.1509730956753099</c:v>
                </c:pt>
                <c:pt idx="1219">
                  <c:v>4.1551427158235112</c:v>
                </c:pt>
                <c:pt idx="1220">
                  <c:v>4.1593125098362949</c:v>
                </c:pt>
                <c:pt idx="1221">
                  <c:v>4.1634824777281514</c:v>
                </c:pt>
                <c:pt idx="1222">
                  <c:v>4.1686951821325025</c:v>
                </c:pt>
                <c:pt idx="1223">
                  <c:v>4.1728655413052831</c:v>
                </c:pt>
                <c:pt idx="1224">
                  <c:v>4.1770360744042847</c:v>
                </c:pt>
                <c:pt idx="1225">
                  <c:v>4.1812067814440042</c:v>
                </c:pt>
                <c:pt idx="1226">
                  <c:v>4.18537766243894</c:v>
                </c:pt>
                <c:pt idx="1227">
                  <c:v>4.1895487174036257</c:v>
                </c:pt>
                <c:pt idx="1228">
                  <c:v>4.1937199463525632</c:v>
                </c:pt>
                <c:pt idx="1229">
                  <c:v>4.1978913493002565</c:v>
                </c:pt>
                <c:pt idx="1230">
                  <c:v>4.2020629262612461</c:v>
                </c:pt>
                <c:pt idx="1231">
                  <c:v>4.206234677250027</c:v>
                </c:pt>
                <c:pt idx="1232">
                  <c:v>4.2104066022811439</c:v>
                </c:pt>
                <c:pt idx="1233">
                  <c:v>4.2135356602784872</c:v>
                </c:pt>
                <c:pt idx="1234">
                  <c:v>4.217707889918616</c:v>
                </c:pt>
                <c:pt idx="1235">
                  <c:v>4.2218802936410089</c:v>
                </c:pt>
                <c:pt idx="1236">
                  <c:v>4.2260528714601833</c:v>
                </c:pt>
                <c:pt idx="1237">
                  <c:v>4.2302256233906901</c:v>
                </c:pt>
                <c:pt idx="1238">
                  <c:v>4.2343985494470511</c:v>
                </c:pt>
                <c:pt idx="1239">
                  <c:v>4.2385716496437844</c:v>
                </c:pt>
                <c:pt idx="1240">
                  <c:v>4.243788269796771</c:v>
                </c:pt>
                <c:pt idx="1241">
                  <c:v>4.2479617618625287</c:v>
                </c:pt>
                <c:pt idx="1242">
                  <c:v>4.2510919952216781</c:v>
                </c:pt>
                <c:pt idx="1243">
                  <c:v>4.2552657921253321</c:v>
                </c:pt>
                <c:pt idx="1244">
                  <c:v>4.2594397632420495</c:v>
                </c:pt>
                <c:pt idx="1245">
                  <c:v>4.2636139085864011</c:v>
                </c:pt>
                <c:pt idx="1246">
                  <c:v>4.2688318352965862</c:v>
                </c:pt>
                <c:pt idx="1247">
                  <c:v>4.273006372706269</c:v>
                </c:pt>
                <c:pt idx="1248">
                  <c:v>4.2771810843908433</c:v>
                </c:pt>
                <c:pt idx="1249">
                  <c:v>4.2813559703648796</c:v>
                </c:pt>
                <c:pt idx="1250">
                  <c:v>4.28448724923161</c:v>
                </c:pt>
                <c:pt idx="1251">
                  <c:v>4.2886624402472107</c:v>
                </c:pt>
                <c:pt idx="1252">
                  <c:v>4.2928378055922769</c:v>
                </c:pt>
                <c:pt idx="1253">
                  <c:v>4.2970133452813926</c:v>
                </c:pt>
                <c:pt idx="1254">
                  <c:v>4.3011890593291051</c:v>
                </c:pt>
                <c:pt idx="1255">
                  <c:v>4.3053649477499665</c:v>
                </c:pt>
                <c:pt idx="1256">
                  <c:v>4.3095410105585623</c:v>
                </c:pt>
                <c:pt idx="1257">
                  <c:v>4.3137172477694472</c:v>
                </c:pt>
                <c:pt idx="1258">
                  <c:v>4.3178936593971766</c:v>
                </c:pt>
                <c:pt idx="1259">
                  <c:v>4.3220702454563433</c:v>
                </c:pt>
                <c:pt idx="1260">
                  <c:v>4.3262470059615072</c:v>
                </c:pt>
                <c:pt idx="1261">
                  <c:v>4.33042394092723</c:v>
                </c:pt>
                <c:pt idx="1262">
                  <c:v>4.3346010503681089</c:v>
                </c:pt>
                <c:pt idx="1263">
                  <c:v>4.3398226825470809</c:v>
                </c:pt>
                <c:pt idx="1264">
                  <c:v>4.3440001846103335</c:v>
                </c:pt>
                <c:pt idx="1265">
                  <c:v>4.3481778611961017</c:v>
                </c:pt>
                <c:pt idx="1266">
                  <c:v>4.3523557123189889</c:v>
                </c:pt>
                <c:pt idx="1267">
                  <c:v>4.3565337379935567</c:v>
                </c:pt>
                <c:pt idx="1268">
                  <c:v>4.35966737180782</c:v>
                </c:pt>
                <c:pt idx="1269">
                  <c:v>4.3638457029829496</c:v>
                </c:pt>
                <c:pt idx="1270">
                  <c:v>4.3680242087498993</c:v>
                </c:pt>
                <c:pt idx="1271">
                  <c:v>4.3722028891232503</c:v>
                </c:pt>
                <c:pt idx="1272">
                  <c:v>4.3763817441175821</c:v>
                </c:pt>
                <c:pt idx="1273">
                  <c:v>4.380560773747515</c:v>
                </c:pt>
                <c:pt idx="1274">
                  <c:v>4.3847399780276328</c:v>
                </c:pt>
                <c:pt idx="1275">
                  <c:v>4.3889193569725222</c:v>
                </c:pt>
                <c:pt idx="1276">
                  <c:v>4.3930989105968079</c:v>
                </c:pt>
                <c:pt idx="1277">
                  <c:v>4.3972786389150684</c:v>
                </c:pt>
                <c:pt idx="1278">
                  <c:v>4.4014585419419303</c:v>
                </c:pt>
                <c:pt idx="1279">
                  <c:v>4.4056386196919899</c:v>
                </c:pt>
                <c:pt idx="1280">
                  <c:v>4.4098188721798417</c:v>
                </c:pt>
                <c:pt idx="1281">
                  <c:v>4.4139992994201185</c:v>
                </c:pt>
                <c:pt idx="1282">
                  <c:v>4.4181799014274201</c:v>
                </c:pt>
                <c:pt idx="1283">
                  <c:v>4.4223606782163492</c:v>
                </c:pt>
                <c:pt idx="1284">
                  <c:v>4.4265416298015436</c:v>
                </c:pt>
                <c:pt idx="1285">
                  <c:v>4.430722756197607</c:v>
                </c:pt>
                <c:pt idx="1286">
                  <c:v>4.4349040574191489</c:v>
                </c:pt>
                <c:pt idx="1287">
                  <c:v>4.4380401480733305</c:v>
                </c:pt>
                <c:pt idx="1288">
                  <c:v>4.4432671843972074</c:v>
                </c:pt>
                <c:pt idx="1289">
                  <c:v>4.4474490101829467</c:v>
                </c:pt>
                <c:pt idx="1290">
                  <c:v>4.4516310108526813</c:v>
                </c:pt>
                <c:pt idx="1291">
                  <c:v>4.4558131864210129</c:v>
                </c:pt>
                <c:pt idx="1292">
                  <c:v>4.4599955369025972</c:v>
                </c:pt>
                <c:pt idx="1293">
                  <c:v>4.4641780623120537</c:v>
                </c:pt>
                <c:pt idx="1294">
                  <c:v>4.4683607626640027</c:v>
                </c:pt>
                <c:pt idx="1295">
                  <c:v>4.4725436379731036</c:v>
                </c:pt>
                <c:pt idx="1296">
                  <c:v>4.476726688253982</c:v>
                </c:pt>
                <c:pt idx="1297">
                  <c:v>4.4809099135212653</c:v>
                </c:pt>
                <c:pt idx="1298">
                  <c:v>4.4850933137896165</c:v>
                </c:pt>
                <c:pt idx="1299">
                  <c:v>4.4892768890736683</c:v>
                </c:pt>
                <c:pt idx="1300">
                  <c:v>4.4934606393880525</c:v>
                </c:pt>
                <c:pt idx="1301">
                  <c:v>4.4976445647474392</c:v>
                </c:pt>
                <c:pt idx="1302">
                  <c:v>4.5018286651664514</c:v>
                </c:pt>
                <c:pt idx="1303">
                  <c:v>4.5060129406597653</c:v>
                </c:pt>
                <c:pt idx="1304">
                  <c:v>4.5101973912420181</c:v>
                </c:pt>
                <c:pt idx="1305">
                  <c:v>4.5143820169278541</c:v>
                </c:pt>
                <c:pt idx="1306">
                  <c:v>4.5185668177319505</c:v>
                </c:pt>
                <c:pt idx="1307">
                  <c:v>4.5227517936689541</c:v>
                </c:pt>
                <c:pt idx="1308">
                  <c:v>4.5269369447535119</c:v>
                </c:pt>
                <c:pt idx="1309">
                  <c:v>4.5311222710003074</c:v>
                </c:pt>
                <c:pt idx="1310">
                  <c:v>4.5353077724239927</c:v>
                </c:pt>
                <c:pt idx="1311">
                  <c:v>4.539493449039222</c:v>
                </c:pt>
                <c:pt idx="1312">
                  <c:v>4.5436793008606831</c:v>
                </c:pt>
                <c:pt idx="1313">
                  <c:v>4.547865327903021</c:v>
                </c:pt>
                <c:pt idx="1314">
                  <c:v>4.5520515301809308</c:v>
                </c:pt>
                <c:pt idx="1315">
                  <c:v>4.5562379077090718</c:v>
                </c:pt>
                <c:pt idx="1316">
                  <c:v>4.560424460502106</c:v>
                </c:pt>
                <c:pt idx="1317">
                  <c:v>4.5646111885747338</c:v>
                </c:pt>
                <c:pt idx="1318">
                  <c:v>4.5687980919416198</c:v>
                </c:pt>
                <c:pt idx="1319">
                  <c:v>4.5729851706174331</c:v>
                </c:pt>
                <c:pt idx="1320">
                  <c:v>4.5771724246168768</c:v>
                </c:pt>
                <c:pt idx="1321">
                  <c:v>4.5813598539546225</c:v>
                </c:pt>
                <c:pt idx="1322">
                  <c:v>4.585547458645344</c:v>
                </c:pt>
                <c:pt idx="1323">
                  <c:v>4.5897352387037511</c:v>
                </c:pt>
                <c:pt idx="1324">
                  <c:v>4.593923194144522</c:v>
                </c:pt>
                <c:pt idx="1325">
                  <c:v>4.5981113249823338</c:v>
                </c:pt>
                <c:pt idx="1326">
                  <c:v>4.6022996312319036</c:v>
                </c:pt>
                <c:pt idx="1327">
                  <c:v>4.6064881129079014</c:v>
                </c:pt>
                <c:pt idx="1328">
                  <c:v>4.6106767700250462</c:v>
                </c:pt>
                <c:pt idx="1329">
                  <c:v>4.6148656025980248</c:v>
                </c:pt>
                <c:pt idx="1330">
                  <c:v>4.619054610641526</c:v>
                </c:pt>
                <c:pt idx="1331">
                  <c:v>4.6232437941702722</c:v>
                </c:pt>
                <c:pt idx="1332">
                  <c:v>4.6274331531989583</c:v>
                </c:pt>
                <c:pt idx="1333">
                  <c:v>4.6316226877422757</c:v>
                </c:pt>
                <c:pt idx="1334">
                  <c:v>4.6358123978149566</c:v>
                </c:pt>
                <c:pt idx="1335">
                  <c:v>4.6400022834316959</c:v>
                </c:pt>
                <c:pt idx="1336">
                  <c:v>4.6441923446071947</c:v>
                </c:pt>
                <c:pt idx="1337">
                  <c:v>4.6483825813561888</c:v>
                </c:pt>
                <c:pt idx="1338">
                  <c:v>4.6525729936933793</c:v>
                </c:pt>
                <c:pt idx="1339">
                  <c:v>4.6567635816334736</c:v>
                </c:pt>
                <c:pt idx="1340">
                  <c:v>4.6599066378368121</c:v>
                </c:pt>
                <c:pt idx="1341">
                  <c:v>4.6651452843812891</c:v>
                </c:pt>
                <c:pt idx="1342">
                  <c:v>4.6682886040414502</c:v>
                </c:pt>
                <c:pt idx="1343">
                  <c:v>4.6735276897174156</c:v>
                </c:pt>
                <c:pt idx="1344">
                  <c:v>4.6777191558928894</c:v>
                </c:pt>
                <c:pt idx="1345">
                  <c:v>4.6819107977596266</c:v>
                </c:pt>
                <c:pt idx="1346">
                  <c:v>4.6861026153323433</c:v>
                </c:pt>
                <c:pt idx="1347">
                  <c:v>4.6902946086257611</c:v>
                </c:pt>
                <c:pt idx="1348">
                  <c:v>4.6944867776546344</c:v>
                </c:pt>
                <c:pt idx="1349">
                  <c:v>4.6986791224336866</c:v>
                </c:pt>
                <c:pt idx="1350">
                  <c:v>4.7028716429776445</c:v>
                </c:pt>
                <c:pt idx="1351">
                  <c:v>4.7070643393012679</c:v>
                </c:pt>
                <c:pt idx="1352">
                  <c:v>4.7112572114192748</c:v>
                </c:pt>
                <c:pt idx="1353">
                  <c:v>4.715450259346432</c:v>
                </c:pt>
                <c:pt idx="1354">
                  <c:v>4.7196434830974692</c:v>
                </c:pt>
                <c:pt idx="1355">
                  <c:v>4.7238368826871238</c:v>
                </c:pt>
                <c:pt idx="1356">
                  <c:v>4.7280304581301644</c:v>
                </c:pt>
                <c:pt idx="1357">
                  <c:v>4.7311757551250899</c:v>
                </c:pt>
                <c:pt idx="1358">
                  <c:v>4.7353696383470307</c:v>
                </c:pt>
                <c:pt idx="1359">
                  <c:v>4.7395636974629003</c:v>
                </c:pt>
                <c:pt idx="1360">
                  <c:v>4.7437579324874797</c:v>
                </c:pt>
                <c:pt idx="1361">
                  <c:v>4.7490009736622829</c:v>
                </c:pt>
                <c:pt idx="1362">
                  <c:v>4.7531956045353851</c:v>
                </c:pt>
                <c:pt idx="1363">
                  <c:v>4.7573904113651384</c:v>
                </c:pt>
                <c:pt idx="1364">
                  <c:v>4.7615853941663282</c:v>
                </c:pt>
                <c:pt idx="1365">
                  <c:v>4.7657805529537081</c:v>
                </c:pt>
                <c:pt idx="1366">
                  <c:v>4.7699758877420315</c:v>
                </c:pt>
                <c:pt idx="1367">
                  <c:v>4.7741713985460912</c:v>
                </c:pt>
                <c:pt idx="1368">
                  <c:v>4.7783670853806459</c:v>
                </c:pt>
                <c:pt idx="1369">
                  <c:v>4.7825629482604546</c:v>
                </c:pt>
                <c:pt idx="1370">
                  <c:v>4.7867589872003169</c:v>
                </c:pt>
                <c:pt idx="1371">
                  <c:v>4.7909552022149935</c:v>
                </c:pt>
                <c:pt idx="1372">
                  <c:v>4.795151593319253</c:v>
                </c:pt>
                <c:pt idx="1373">
                  <c:v>4.7993481605278969</c:v>
                </c:pt>
                <c:pt idx="1374">
                  <c:v>4.8024957015117602</c:v>
                </c:pt>
                <c:pt idx="1375">
                  <c:v>4.8066925769386257</c:v>
                </c:pt>
                <c:pt idx="1376">
                  <c:v>4.8108896285105054</c:v>
                </c:pt>
                <c:pt idx="1377">
                  <c:v>4.8150868562422096</c:v>
                </c:pt>
                <c:pt idx="1378">
                  <c:v>4.8192842601485149</c:v>
                </c:pt>
                <c:pt idx="1379">
                  <c:v>4.8234818402441988</c:v>
                </c:pt>
                <c:pt idx="1380">
                  <c:v>4.8276795965440771</c:v>
                </c:pt>
                <c:pt idx="1381">
                  <c:v>4.8318775290629326</c:v>
                </c:pt>
                <c:pt idx="1382">
                  <c:v>4.8360756378155489</c:v>
                </c:pt>
                <c:pt idx="1383">
                  <c:v>4.8402739228167473</c:v>
                </c:pt>
                <c:pt idx="1384">
                  <c:v>4.8444723840813149</c:v>
                </c:pt>
                <c:pt idx="1385">
                  <c:v>4.8497207085549308</c:v>
                </c:pt>
                <c:pt idx="1386">
                  <c:v>4.8539195664661889</c:v>
                </c:pt>
                <c:pt idx="1387">
                  <c:v>4.8581186006889387</c:v>
                </c:pt>
                <c:pt idx="1388">
                  <c:v>4.8623178112379772</c:v>
                </c:pt>
                <c:pt idx="1389">
                  <c:v>4.8665171981281006</c:v>
                </c:pt>
                <c:pt idx="1390">
                  <c:v>4.8707167613741449</c:v>
                </c:pt>
                <c:pt idx="1391">
                  <c:v>4.8738665495511473</c:v>
                </c:pt>
                <c:pt idx="1392">
                  <c:v>4.8780664214556761</c:v>
                </c:pt>
                <c:pt idx="1393">
                  <c:v>4.8822664697568419</c:v>
                </c:pt>
                <c:pt idx="1394">
                  <c:v>4.886466694469485</c:v>
                </c:pt>
                <c:pt idx="1395">
                  <c:v>4.8906670956084159</c:v>
                </c:pt>
                <c:pt idx="1396">
                  <c:v>4.8948676731884433</c:v>
                </c:pt>
                <c:pt idx="1397">
                  <c:v>4.8990684272244147</c:v>
                </c:pt>
                <c:pt idx="1398">
                  <c:v>4.9032693577311317</c:v>
                </c:pt>
                <c:pt idx="1399">
                  <c:v>4.9074704647234464</c:v>
                </c:pt>
                <c:pt idx="1400">
                  <c:v>4.9116717482161754</c:v>
                </c:pt>
                <c:pt idx="1401">
                  <c:v>4.9158732082241388</c:v>
                </c:pt>
                <c:pt idx="1402">
                  <c:v>4.9211252814812632</c:v>
                </c:pt>
                <c:pt idx="1403">
                  <c:v>4.9253271387027775</c:v>
                </c:pt>
                <c:pt idx="1404">
                  <c:v>4.9295291724877508</c:v>
                </c:pt>
                <c:pt idx="1405">
                  <c:v>4.933731382851013</c:v>
                </c:pt>
                <c:pt idx="1406">
                  <c:v>4.9379337698074259</c:v>
                </c:pt>
                <c:pt idx="1407">
                  <c:v>4.9421363333718231</c:v>
                </c:pt>
                <c:pt idx="1408">
                  <c:v>4.9463390735590353</c:v>
                </c:pt>
                <c:pt idx="1409">
                  <c:v>4.9494912446171107</c:v>
                </c:pt>
                <c:pt idx="1410">
                  <c:v>4.9536942939300088</c:v>
                </c:pt>
                <c:pt idx="1411">
                  <c:v>4.9578975199065685</c:v>
                </c:pt>
                <c:pt idx="1412">
                  <c:v>4.9621009225616293</c:v>
                </c:pt>
                <c:pt idx="1413">
                  <c:v>4.9663045019100664</c:v>
                </c:pt>
                <c:pt idx="1414">
                  <c:v>4.9705082579667259</c:v>
                </c:pt>
                <c:pt idx="1415">
                  <c:v>4.9747121907464527</c:v>
                </c:pt>
                <c:pt idx="1416">
                  <c:v>4.978916300264129</c:v>
                </c:pt>
                <c:pt idx="1417">
                  <c:v>4.9841716857215843</c:v>
                </c:pt>
                <c:pt idx="1418">
                  <c:v>4.9883761929539601</c:v>
                </c:pt>
                <c:pt idx="1419">
                  <c:v>4.9925808769725677</c:v>
                </c:pt>
                <c:pt idx="1420">
                  <c:v>4.9967857377922993</c:v>
                </c:pt>
                <c:pt idx="1421">
                  <c:v>5.0009907754280096</c:v>
                </c:pt>
                <c:pt idx="1422">
                  <c:v>5.0051959898945597</c:v>
                </c:pt>
                <c:pt idx="1423">
                  <c:v>5.0094013812068452</c:v>
                </c:pt>
                <c:pt idx="1424">
                  <c:v>5.0136069493797173</c:v>
                </c:pt>
                <c:pt idx="1425">
                  <c:v>5.017812694428077</c:v>
                </c:pt>
                <c:pt idx="1426">
                  <c:v>5.0209671192978211</c:v>
                </c:pt>
                <c:pt idx="1427">
                  <c:v>5.025173173914065</c:v>
                </c:pt>
                <c:pt idx="1428">
                  <c:v>5.0293794054467034</c:v>
                </c:pt>
                <c:pt idx="1429">
                  <c:v>5.0335858139106104</c:v>
                </c:pt>
                <c:pt idx="1430">
                  <c:v>5.0377923993206934</c:v>
                </c:pt>
                <c:pt idx="1431">
                  <c:v>5.0419991616918294</c:v>
                </c:pt>
                <c:pt idx="1432">
                  <c:v>5.0462061010388934</c:v>
                </c:pt>
                <c:pt idx="1433">
                  <c:v>5.0504132173768026</c:v>
                </c:pt>
                <c:pt idx="1434">
                  <c:v>5.0546205107204383</c:v>
                </c:pt>
                <c:pt idx="1435">
                  <c:v>5.0598798763369697</c:v>
                </c:pt>
                <c:pt idx="1436">
                  <c:v>5.0640875679979382</c:v>
                </c:pt>
                <c:pt idx="1437">
                  <c:v>5.0682954367130595</c:v>
                </c:pt>
                <c:pt idx="1438">
                  <c:v>5.0725034824972104</c:v>
                </c:pt>
                <c:pt idx="1439">
                  <c:v>5.0767117053653186</c:v>
                </c:pt>
                <c:pt idx="1440">
                  <c:v>5.080920105332277</c:v>
                </c:pt>
                <c:pt idx="1441">
                  <c:v>5.0851286824129804</c:v>
                </c:pt>
                <c:pt idx="1442">
                  <c:v>5.08933743662236</c:v>
                </c:pt>
                <c:pt idx="1443">
                  <c:v>5.0924941185290447</c:v>
                </c:pt>
                <c:pt idx="1444">
                  <c:v>5.0967031827494669</c:v>
                </c:pt>
                <c:pt idx="1445">
                  <c:v>5.1009124241395636</c:v>
                </c:pt>
                <c:pt idx="1446">
                  <c:v>5.1051218427142375</c:v>
                </c:pt>
                <c:pt idx="1447">
                  <c:v>5.1093314384884287</c:v>
                </c:pt>
                <c:pt idx="1448">
                  <c:v>5.1135412114770347</c:v>
                </c:pt>
                <c:pt idx="1449">
                  <c:v>5.1177511616949989</c:v>
                </c:pt>
                <c:pt idx="1450">
                  <c:v>5.1219612891572339</c:v>
                </c:pt>
                <c:pt idx="1451">
                  <c:v>5.1261715938786532</c:v>
                </c:pt>
                <c:pt idx="1452">
                  <c:v>5.1314347240739187</c:v>
                </c:pt>
                <c:pt idx="1453">
                  <c:v>5.1356454276831185</c:v>
                </c:pt>
                <c:pt idx="1454">
                  <c:v>5.138803571747383</c:v>
                </c:pt>
                <c:pt idx="1455">
                  <c:v>5.1430145856548828</c:v>
                </c:pt>
                <c:pt idx="1456">
                  <c:v>5.1472257768962315</c:v>
                </c:pt>
                <c:pt idx="1457">
                  <c:v>5.1514371454863541</c:v>
                </c:pt>
                <c:pt idx="1458">
                  <c:v>5.1567016056435033</c:v>
                </c:pt>
                <c:pt idx="1459">
                  <c:v>5.1609133733230239</c:v>
                </c:pt>
                <c:pt idx="1460">
                  <c:v>5.1651253183998875</c:v>
                </c:pt>
                <c:pt idx="1461">
                  <c:v>5.1682843936335248</c:v>
                </c:pt>
                <c:pt idx="1462">
                  <c:v>5.1724966491916842</c:v>
                </c:pt>
                <c:pt idx="1463">
                  <c:v>5.175655957303479</c:v>
                </c:pt>
                <c:pt idx="1464">
                  <c:v>5.1798685233887252</c:v>
                </c:pt>
                <c:pt idx="1465">
                  <c:v>5.1840812669385894</c:v>
                </c:pt>
                <c:pt idx="1466">
                  <c:v>5.1893474459582949</c:v>
                </c:pt>
                <c:pt idx="1467">
                  <c:v>5.1935605888581966</c:v>
                </c:pt>
                <c:pt idx="1468">
                  <c:v>5.1977739092712971</c:v>
                </c:pt>
                <c:pt idx="1469">
                  <c:v>5.2019874072125774</c:v>
                </c:pt>
                <c:pt idx="1470">
                  <c:v>5.2062010826969871</c:v>
                </c:pt>
                <c:pt idx="1471">
                  <c:v>5.2104149357394789</c:v>
                </c:pt>
                <c:pt idx="1472">
                  <c:v>5.2146289663550398</c:v>
                </c:pt>
                <c:pt idx="1473">
                  <c:v>5.2188431745586117</c:v>
                </c:pt>
                <c:pt idx="1474">
                  <c:v>5.2230575603651879</c:v>
                </c:pt>
                <c:pt idx="1475">
                  <c:v>5.2272721237897271</c:v>
                </c:pt>
                <c:pt idx="1476">
                  <c:v>5.2314868648471897</c:v>
                </c:pt>
                <c:pt idx="1477">
                  <c:v>5.2346480372209232</c:v>
                </c:pt>
                <c:pt idx="1478">
                  <c:v>5.2388630891720549</c:v>
                </c:pt>
                <c:pt idx="1479">
                  <c:v>5.2430783187973171</c:v>
                </c:pt>
                <c:pt idx="1480">
                  <c:v>5.2472937261116774</c:v>
                </c:pt>
                <c:pt idx="1481">
                  <c:v>5.2515093111301052</c:v>
                </c:pt>
                <c:pt idx="1482">
                  <c:v>5.2557250738676071</c:v>
                </c:pt>
                <c:pt idx="1483">
                  <c:v>5.2599410143391445</c:v>
                </c:pt>
                <c:pt idx="1484">
                  <c:v>5.2652111898899117</c:v>
                </c:pt>
                <c:pt idx="1485">
                  <c:v>5.2694275303178664</c:v>
                </c:pt>
                <c:pt idx="1486">
                  <c:v>5.2736440485285838</c:v>
                </c:pt>
                <c:pt idx="1487">
                  <c:v>5.2778607445370431</c:v>
                </c:pt>
                <c:pt idx="1488">
                  <c:v>5.2820776183582652</c:v>
                </c:pt>
                <c:pt idx="1489">
                  <c:v>5.2862946700072344</c:v>
                </c:pt>
                <c:pt idx="1490">
                  <c:v>5.290511899498938</c:v>
                </c:pt>
                <c:pt idx="1491">
                  <c:v>5.2947293068484003</c:v>
                </c:pt>
                <c:pt idx="1492">
                  <c:v>5.2989468920706102</c:v>
                </c:pt>
                <c:pt idx="1493">
                  <c:v>5.3031646551805638</c:v>
                </c:pt>
                <c:pt idx="1494">
                  <c:v>5.3063280942608966</c:v>
                </c:pt>
                <c:pt idx="1495">
                  <c:v>5.3105461687105402</c:v>
                </c:pt>
                <c:pt idx="1496">
                  <c:v>5.31476442108921</c:v>
                </c:pt>
                <c:pt idx="1497">
                  <c:v>5.3189828514119046</c:v>
                </c:pt>
                <c:pt idx="1498">
                  <c:v>5.3232014596936628</c:v>
                </c:pt>
                <c:pt idx="1499">
                  <c:v>5.3274202459494875</c:v>
                </c:pt>
                <c:pt idx="1500">
                  <c:v>5.3326939790681704</c:v>
                </c:pt>
                <c:pt idx="1501">
                  <c:v>5.3369131658205431</c:v>
                </c:pt>
                <c:pt idx="1502">
                  <c:v>5.3411325305958064</c:v>
                </c:pt>
                <c:pt idx="1503">
                  <c:v>5.3453520734089723</c:v>
                </c:pt>
                <c:pt idx="1504">
                  <c:v>5.3495717942750565</c:v>
                </c:pt>
                <c:pt idx="1505">
                  <c:v>5.3537916932091072</c:v>
                </c:pt>
                <c:pt idx="1506">
                  <c:v>5.3580117702261436</c:v>
                </c:pt>
                <c:pt idx="1507">
                  <c:v>5.362232025341183</c:v>
                </c:pt>
                <c:pt idx="1508">
                  <c:v>5.3664524585692854</c:v>
                </c:pt>
                <c:pt idx="1509">
                  <c:v>5.3706730699254592</c:v>
                </c:pt>
                <c:pt idx="1510">
                  <c:v>5.3748938594247653</c:v>
                </c:pt>
                <c:pt idx="1511">
                  <c:v>5.3780595684647095</c:v>
                </c:pt>
                <c:pt idx="1512">
                  <c:v>5.3822806697506653</c:v>
                </c:pt>
                <c:pt idx="1513">
                  <c:v>5.3865019492211044</c:v>
                </c:pt>
                <c:pt idx="1514">
                  <c:v>5.3907234068910572</c:v>
                </c:pt>
                <c:pt idx="1515">
                  <c:v>5.3949450427755927</c:v>
                </c:pt>
                <c:pt idx="1516">
                  <c:v>5.3991668568897495</c:v>
                </c:pt>
                <c:pt idx="1517">
                  <c:v>5.4033888492485627</c:v>
                </c:pt>
                <c:pt idx="1518">
                  <c:v>5.4076110198671081</c:v>
                </c:pt>
                <c:pt idx="1519">
                  <c:v>5.4118333687604174</c:v>
                </c:pt>
                <c:pt idx="1520">
                  <c:v>5.4160558959435674</c:v>
                </c:pt>
                <c:pt idx="1521">
                  <c:v>5.4202786014316047</c:v>
                </c:pt>
                <c:pt idx="1522">
                  <c:v>5.4245014852395776</c:v>
                </c:pt>
                <c:pt idx="1523">
                  <c:v>5.4287245473825685</c:v>
                </c:pt>
                <c:pt idx="1524">
                  <c:v>5.4340036258678541</c:v>
                </c:pt>
                <c:pt idx="1525">
                  <c:v>5.4382270893196889</c:v>
                </c:pt>
                <c:pt idx="1526">
                  <c:v>5.4424507311554811</c:v>
                </c:pt>
                <c:pt idx="1527">
                  <c:v>5.4466745513903252</c:v>
                </c:pt>
                <c:pt idx="1528">
                  <c:v>5.4508985500392768</c:v>
                </c:pt>
                <c:pt idx="1529">
                  <c:v>5.4540666661193127</c:v>
                </c:pt>
                <c:pt idx="1530">
                  <c:v>5.4582909770292281</c:v>
                </c:pt>
                <c:pt idx="1531">
                  <c:v>5.4625154663946969</c:v>
                </c:pt>
                <c:pt idx="1532">
                  <c:v>5.4667401342308208</c:v>
                </c:pt>
                <c:pt idx="1533">
                  <c:v>5.4709649805526572</c:v>
                </c:pt>
                <c:pt idx="1534">
                  <c:v>5.4751900053753104</c:v>
                </c:pt>
                <c:pt idx="1535">
                  <c:v>5.4794152087138537</c:v>
                </c:pt>
                <c:pt idx="1536">
                  <c:v>5.4836405905833612</c:v>
                </c:pt>
                <c:pt idx="1537">
                  <c:v>5.4878661509989453</c:v>
                </c:pt>
                <c:pt idx="1538">
                  <c:v>5.492091889975681</c:v>
                </c:pt>
                <c:pt idx="1539">
                  <c:v>5.4963178075286505</c:v>
                </c:pt>
                <c:pt idx="1540">
                  <c:v>5.5016004556157112</c:v>
                </c:pt>
                <c:pt idx="1541">
                  <c:v>5.5058267750204335</c:v>
                </c:pt>
                <c:pt idx="1542">
                  <c:v>5.5100532730504623</c:v>
                </c:pt>
                <c:pt idx="1543">
                  <c:v>5.5142799497208861</c:v>
                </c:pt>
                <c:pt idx="1544">
                  <c:v>5.5185068050468287</c:v>
                </c:pt>
                <c:pt idx="1545">
                  <c:v>5.5227338390433829</c:v>
                </c:pt>
                <c:pt idx="1546">
                  <c:v>5.5259042318024685</c:v>
                </c:pt>
                <c:pt idx="1547">
                  <c:v>5.5301315785089313</c:v>
                </c:pt>
                <c:pt idx="1548">
                  <c:v>5.5343591039275619</c:v>
                </c:pt>
                <c:pt idx="1549">
                  <c:v>5.5385868080734593</c:v>
                </c:pt>
                <c:pt idx="1550">
                  <c:v>5.5428146909617251</c:v>
                </c:pt>
                <c:pt idx="1551">
                  <c:v>5.5470427526074984</c:v>
                </c:pt>
                <c:pt idx="1552">
                  <c:v>5.5512709930258826</c:v>
                </c:pt>
                <c:pt idx="1553">
                  <c:v>5.5554994122319856</c:v>
                </c:pt>
                <c:pt idx="1554">
                  <c:v>5.5597280102409492</c:v>
                </c:pt>
                <c:pt idx="1555">
                  <c:v>5.563956787067875</c:v>
                </c:pt>
                <c:pt idx="1556">
                  <c:v>5.5681857427279091</c:v>
                </c:pt>
                <c:pt idx="1557">
                  <c:v>5.5724148772361675</c:v>
                </c:pt>
                <c:pt idx="1558">
                  <c:v>5.5766441906077642</c:v>
                </c:pt>
                <c:pt idx="1559">
                  <c:v>5.5808736828578551</c:v>
                </c:pt>
                <c:pt idx="1560">
                  <c:v>5.585103354001558</c:v>
                </c:pt>
                <c:pt idx="1561">
                  <c:v>5.5893332040539967</c:v>
                </c:pt>
                <c:pt idx="1562">
                  <c:v>5.5935632330303307</c:v>
                </c:pt>
                <c:pt idx="1563">
                  <c:v>5.5977934409456847</c:v>
                </c:pt>
                <c:pt idx="1564">
                  <c:v>5.602023827815187</c:v>
                </c:pt>
                <c:pt idx="1565">
                  <c:v>5.6062543936540035</c:v>
                </c:pt>
                <c:pt idx="1566">
                  <c:v>5.610485138477264</c:v>
                </c:pt>
                <c:pt idx="1567">
                  <c:v>5.6147160623001051</c:v>
                </c:pt>
                <c:pt idx="1568">
                  <c:v>5.6189471651376941</c:v>
                </c:pt>
                <c:pt idx="1569">
                  <c:v>5.6231784470051602</c:v>
                </c:pt>
                <c:pt idx="1570">
                  <c:v>5.6274099079176754</c:v>
                </c:pt>
                <c:pt idx="1571">
                  <c:v>5.6316415478903821</c:v>
                </c:pt>
                <c:pt idx="1572">
                  <c:v>5.6358733669384238</c:v>
                </c:pt>
                <c:pt idx="1573">
                  <c:v>5.6401053650769803</c:v>
                </c:pt>
                <c:pt idx="1574">
                  <c:v>5.6443375423211988</c:v>
                </c:pt>
                <c:pt idx="1575">
                  <c:v>5.6485698986862296</c:v>
                </c:pt>
                <c:pt idx="1576">
                  <c:v>5.6528024341872571</c:v>
                </c:pt>
                <c:pt idx="1577">
                  <c:v>5.6570351488394355</c:v>
                </c:pt>
                <c:pt idx="1578">
                  <c:v>5.6612680426579178</c:v>
                </c:pt>
                <c:pt idx="1579">
                  <c:v>5.6655011156578983</c:v>
                </c:pt>
                <c:pt idx="1580">
                  <c:v>5.669734367854522</c:v>
                </c:pt>
                <c:pt idx="1581">
                  <c:v>5.6739677992629867</c:v>
                </c:pt>
                <c:pt idx="1582">
                  <c:v>5.6782014098984535</c:v>
                </c:pt>
                <c:pt idx="1583">
                  <c:v>5.6824351997760862</c:v>
                </c:pt>
                <c:pt idx="1584">
                  <c:v>5.686669168911088</c:v>
                </c:pt>
                <c:pt idx="1585">
                  <c:v>5.6898447634091056</c:v>
                </c:pt>
                <c:pt idx="1586">
                  <c:v>5.6940790462810096</c:v>
                </c:pt>
                <c:pt idx="1587">
                  <c:v>5.6993721520120317</c:v>
                </c:pt>
                <c:pt idx="1588">
                  <c:v>5.7036068383282803</c:v>
                </c:pt>
                <c:pt idx="1589">
                  <c:v>5.7078417039777927</c:v>
                </c:pt>
                <c:pt idx="1590">
                  <c:v>5.7120767489757833</c:v>
                </c:pt>
                <c:pt idx="1591">
                  <c:v>5.7163119733374312</c:v>
                </c:pt>
                <c:pt idx="1592">
                  <c:v>5.720547377077918</c:v>
                </c:pt>
                <c:pt idx="1593">
                  <c:v>5.7247829602124636</c:v>
                </c:pt>
                <c:pt idx="1594">
                  <c:v>5.7290187227562415</c:v>
                </c:pt>
                <c:pt idx="1595">
                  <c:v>5.7332546647244733</c:v>
                </c:pt>
                <c:pt idx="1596">
                  <c:v>5.7374907861323505</c:v>
                </c:pt>
                <c:pt idx="1597">
                  <c:v>5.7417270869950645</c:v>
                </c:pt>
                <c:pt idx="1598">
                  <c:v>5.7459635673278422</c:v>
                </c:pt>
                <c:pt idx="1599">
                  <c:v>5.7502002271458803</c:v>
                </c:pt>
                <c:pt idx="1600">
                  <c:v>5.7533778398057542</c:v>
                </c:pt>
                <c:pt idx="1601">
                  <c:v>5.7576148137595826</c:v>
                </c:pt>
                <c:pt idx="1602">
                  <c:v>5.7618519672405126</c:v>
                </c:pt>
                <c:pt idx="1603">
                  <c:v>5.7660893002637463</c:v>
                </c:pt>
                <c:pt idx="1604">
                  <c:v>5.7703268128444885</c:v>
                </c:pt>
                <c:pt idx="1605">
                  <c:v>5.7745645049979801</c:v>
                </c:pt>
                <c:pt idx="1606">
                  <c:v>5.7798618727371895</c:v>
                </c:pt>
                <c:pt idx="1607">
                  <c:v>5.7840999689849939</c:v>
                </c:pt>
                <c:pt idx="1608">
                  <c:v>5.7883382448549971</c:v>
                </c:pt>
                <c:pt idx="1609">
                  <c:v>5.7925767003624493</c:v>
                </c:pt>
                <c:pt idx="1610">
                  <c:v>5.7968153355225667</c:v>
                </c:pt>
                <c:pt idx="1611">
                  <c:v>5.8010541503505682</c:v>
                </c:pt>
                <c:pt idx="1612">
                  <c:v>5.80529314486171</c:v>
                </c:pt>
                <c:pt idx="1613">
                  <c:v>5.809532319071212</c:v>
                </c:pt>
                <c:pt idx="1614">
                  <c:v>5.8137716729943021</c:v>
                </c:pt>
                <c:pt idx="1615">
                  <c:v>5.8180112066462399</c:v>
                </c:pt>
                <c:pt idx="1616">
                  <c:v>5.8222509200422419</c:v>
                </c:pt>
                <c:pt idx="1617">
                  <c:v>5.8264908131975739</c:v>
                </c:pt>
                <c:pt idx="1618">
                  <c:v>5.8296708510402899</c:v>
                </c:pt>
                <c:pt idx="1619">
                  <c:v>5.8339110588111094</c:v>
                </c:pt>
                <c:pt idx="1620">
                  <c:v>5.838151446383173</c:v>
                </c:pt>
                <c:pt idx="1621">
                  <c:v>5.8423920137717174</c:v>
                </c:pt>
                <c:pt idx="1622">
                  <c:v>5.8466327609920175</c:v>
                </c:pt>
                <c:pt idx="1623">
                  <c:v>5.8519339479290133</c:v>
                </c:pt>
                <c:pt idx="1624">
                  <c:v>5.8561750998265083</c:v>
                </c:pt>
                <c:pt idx="1625">
                  <c:v>5.8604164316053149</c:v>
                </c:pt>
                <c:pt idx="1626">
                  <c:v>5.864657943280716</c:v>
                </c:pt>
                <c:pt idx="1627">
                  <c:v>5.8688996348679616</c:v>
                </c:pt>
                <c:pt idx="1628">
                  <c:v>5.8731415063823009</c:v>
                </c:pt>
                <c:pt idx="1629">
                  <c:v>5.8773835578390266</c:v>
                </c:pt>
                <c:pt idx="1630">
                  <c:v>5.8816257892533779</c:v>
                </c:pt>
                <c:pt idx="1631">
                  <c:v>5.8858682006406511</c:v>
                </c:pt>
                <c:pt idx="1632">
                  <c:v>5.8901107920161033</c:v>
                </c:pt>
                <c:pt idx="1633">
                  <c:v>5.8943535633949971</c:v>
                </c:pt>
                <c:pt idx="1634">
                  <c:v>5.8985965147926294</c:v>
                </c:pt>
                <c:pt idx="1635">
                  <c:v>5.9017788464873275</c:v>
                </c:pt>
                <c:pt idx="1636">
                  <c:v>5.9060221129544939</c:v>
                </c:pt>
                <c:pt idx="1637">
                  <c:v>5.9102655594824052</c:v>
                </c:pt>
                <c:pt idx="1638">
                  <c:v>5.9145091860863293</c:v>
                </c:pt>
                <c:pt idx="1639">
                  <c:v>5.9198139725964394</c:v>
                </c:pt>
                <c:pt idx="1640">
                  <c:v>5.9240580044273194</c:v>
                </c:pt>
                <c:pt idx="1641">
                  <c:v>5.9283022163839059</c:v>
                </c:pt>
                <c:pt idx="1642">
                  <c:v>5.931485493568033</c:v>
                </c:pt>
                <c:pt idx="1643">
                  <c:v>5.9357300207813877</c:v>
                </c:pt>
                <c:pt idx="1644">
                  <c:v>5.9399747281625146</c:v>
                </c:pt>
                <c:pt idx="1645">
                  <c:v>5.9442196157266967</c:v>
                </c:pt>
                <c:pt idx="1646">
                  <c:v>5.949525978587646</c:v>
                </c:pt>
                <c:pt idx="1647">
                  <c:v>5.9537712716196278</c:v>
                </c:pt>
                <c:pt idx="1648">
                  <c:v>5.9580167448844019</c:v>
                </c:pt>
                <c:pt idx="1649">
                  <c:v>5.96226239839726</c:v>
                </c:pt>
                <c:pt idx="1650">
                  <c:v>5.9665082321734983</c:v>
                </c:pt>
                <c:pt idx="1651">
                  <c:v>5.9707542462284469</c:v>
                </c:pt>
                <c:pt idx="1652">
                  <c:v>5.973938875086759</c:v>
                </c:pt>
                <c:pt idx="1653">
                  <c:v>5.9781852046662713</c:v>
                </c:pt>
                <c:pt idx="1654">
                  <c:v>5.9824317145665784</c:v>
                </c:pt>
                <c:pt idx="1655">
                  <c:v>5.9866784048030182</c:v>
                </c:pt>
                <c:pt idx="1656">
                  <c:v>5.9909252753908966</c:v>
                </c:pt>
                <c:pt idx="1657">
                  <c:v>5.9951723263455214</c:v>
                </c:pt>
                <c:pt idx="1658">
                  <c:v>5.9994195576822369</c:v>
                </c:pt>
                <c:pt idx="1659">
                  <c:v>6.0036669694163542</c:v>
                </c:pt>
                <c:pt idx="1660">
                  <c:v>6.0079145615631884</c:v>
                </c:pt>
                <c:pt idx="1661">
                  <c:v>6.012162334138087</c:v>
                </c:pt>
                <c:pt idx="1662">
                  <c:v>6.0164102871563703</c:v>
                </c:pt>
                <c:pt idx="1663">
                  <c:v>6.021720482201081</c:v>
                </c:pt>
                <c:pt idx="1664">
                  <c:v>6.0259688412730208</c:v>
                </c:pt>
                <c:pt idx="1665">
                  <c:v>6.0302173808381889</c:v>
                </c:pt>
                <c:pt idx="1666">
                  <c:v>6.0344661009118985</c:v>
                </c:pt>
                <c:pt idx="1667">
                  <c:v>6.0387150015095123</c:v>
                </c:pt>
                <c:pt idx="1668">
                  <c:v>6.0429640826463604</c:v>
                </c:pt>
                <c:pt idx="1669">
                  <c:v>6.0472133443377736</c:v>
                </c:pt>
                <c:pt idx="1670">
                  <c:v>6.0504004091045207</c:v>
                </c:pt>
                <c:pt idx="1671">
                  <c:v>6.0546499868033683</c:v>
                </c:pt>
                <c:pt idx="1672">
                  <c:v>6.0588997450990094</c:v>
                </c:pt>
                <c:pt idx="1673">
                  <c:v>6.0631496840067811</c:v>
                </c:pt>
                <c:pt idx="1674">
                  <c:v>6.0673998035420258</c:v>
                </c:pt>
                <c:pt idx="1675">
                  <c:v>6.0716501037201196</c:v>
                </c:pt>
                <c:pt idx="1676">
                  <c:v>6.075900584556396</c:v>
                </c:pt>
                <c:pt idx="1677">
                  <c:v>6.0801512460662384</c:v>
                </c:pt>
                <c:pt idx="1678">
                  <c:v>6.0844020882649934</c:v>
                </c:pt>
                <c:pt idx="1679">
                  <c:v>6.0886531111680116</c:v>
                </c:pt>
                <c:pt idx="1680">
                  <c:v>6.0929043147906814</c:v>
                </c:pt>
                <c:pt idx="1681">
                  <c:v>6.0982185734794161</c:v>
                </c:pt>
                <c:pt idx="1682">
                  <c:v>6.1024701837774611</c:v>
                </c:pt>
                <c:pt idx="1683">
                  <c:v>6.1067219748450805</c:v>
                </c:pt>
                <c:pt idx="1684">
                  <c:v>6.1099109367850994</c:v>
                </c:pt>
                <c:pt idx="1685">
                  <c:v>6.1152260993505969</c:v>
                </c:pt>
                <c:pt idx="1686">
                  <c:v>6.1194784328192213</c:v>
                </c:pt>
                <c:pt idx="1687">
                  <c:v>6.1226678015902642</c:v>
                </c:pt>
                <c:pt idx="1688">
                  <c:v>6.1269204515233868</c:v>
                </c:pt>
                <c:pt idx="1689">
                  <c:v>6.1311732823145277</c:v>
                </c:pt>
                <c:pt idx="1690">
                  <c:v>6.1354262939790454</c:v>
                </c:pt>
                <c:pt idx="1691">
                  <c:v>6.1396794865323505</c:v>
                </c:pt>
                <c:pt idx="1692">
                  <c:v>6.1439328599898184</c:v>
                </c:pt>
                <c:pt idx="1693">
                  <c:v>6.1481864143668279</c:v>
                </c:pt>
                <c:pt idx="1694">
                  <c:v>6.1524401496787942</c:v>
                </c:pt>
                <c:pt idx="1695">
                  <c:v>6.1566940659410987</c:v>
                </c:pt>
                <c:pt idx="1696">
                  <c:v>6.1609481631691247</c:v>
                </c:pt>
                <c:pt idx="1697">
                  <c:v>6.1652024413782938</c:v>
                </c:pt>
                <c:pt idx="1698">
                  <c:v>6.1694569005839943</c:v>
                </c:pt>
                <c:pt idx="1699">
                  <c:v>6.173711540801615</c:v>
                </c:pt>
                <c:pt idx="1700">
                  <c:v>6.1779663620465834</c:v>
                </c:pt>
                <c:pt idx="1701">
                  <c:v>6.182221364334282</c:v>
                </c:pt>
                <c:pt idx="1702">
                  <c:v>6.1875403718087529</c:v>
                </c:pt>
                <c:pt idx="1703">
                  <c:v>6.1875403718087529</c:v>
                </c:pt>
                <c:pt idx="1704">
                  <c:v>6.1875403718087529</c:v>
                </c:pt>
                <c:pt idx="1705">
                  <c:v>6.1971152982753051</c:v>
                </c:pt>
                <c:pt idx="1706">
                  <c:v>6.2077551808210378</c:v>
                </c:pt>
                <c:pt idx="1707">
                  <c:v>6.2183961955582419</c:v>
                </c:pt>
                <c:pt idx="1708">
                  <c:v>6.2290383427278959</c:v>
                </c:pt>
                <c:pt idx="1709">
                  <c:v>6.2396816225710676</c:v>
                </c:pt>
                <c:pt idx="1710">
                  <c:v>6.2503260353288654</c:v>
                </c:pt>
                <c:pt idx="1711">
                  <c:v>6.2609715812425124</c:v>
                </c:pt>
                <c:pt idx="1712">
                  <c:v>6.2716182605532937</c:v>
                </c:pt>
                <c:pt idx="1713">
                  <c:v>6.2822660735025755</c:v>
                </c:pt>
                <c:pt idx="1714">
                  <c:v>6.2929150203317965</c:v>
                </c:pt>
                <c:pt idx="1715">
                  <c:v>6.3035651012824765</c:v>
                </c:pt>
                <c:pt idx="1716">
                  <c:v>6.3142163165962124</c:v>
                </c:pt>
                <c:pt idx="1717">
                  <c:v>6.3248686665146732</c:v>
                </c:pt>
                <c:pt idx="1718">
                  <c:v>6.3355221512796227</c:v>
                </c:pt>
                <c:pt idx="1719">
                  <c:v>6.3451112580616673</c:v>
                </c:pt>
                <c:pt idx="1720">
                  <c:v>6.3557668997012078</c:v>
                </c:pt>
                <c:pt idx="1721">
                  <c:v>6.3664236768887381</c:v>
                </c:pt>
                <c:pt idx="1722">
                  <c:v>6.3770815898663082</c:v>
                </c:pt>
                <c:pt idx="1723">
                  <c:v>6.3877406388760605</c:v>
                </c:pt>
                <c:pt idx="1724">
                  <c:v>6.3994669051929982</c:v>
                </c:pt>
                <c:pt idx="1725">
                  <c:v>6.409062145960946</c:v>
                </c:pt>
                <c:pt idx="1726">
                  <c:v>6.4197246045207397</c:v>
                </c:pt>
                <c:pt idx="1727">
                  <c:v>6.4303882000819907</c:v>
                </c:pt>
                <c:pt idx="1728">
                  <c:v>6.4410529328872173</c:v>
                </c:pt>
                <c:pt idx="1729">
                  <c:v>6.4517188031790145</c:v>
                </c:pt>
                <c:pt idx="1730">
                  <c:v>6.4634525745866149</c:v>
                </c:pt>
                <c:pt idx="1731">
                  <c:v>6.4741208343901926</c:v>
                </c:pt>
                <c:pt idx="1732">
                  <c:v>6.4837232414009307</c:v>
                </c:pt>
                <c:pt idx="1733">
                  <c:v>6.4943936640664957</c:v>
                </c:pt>
                <c:pt idx="1734">
                  <c:v>6.5050652254327641</c:v>
                </c:pt>
                <c:pt idx="1735">
                  <c:v>6.5157379257427968</c:v>
                </c:pt>
                <c:pt idx="1736">
                  <c:v>6.5264117652397315</c:v>
                </c:pt>
                <c:pt idx="1737">
                  <c:v>6.5370867441667837</c:v>
                </c:pt>
                <c:pt idx="1738">
                  <c:v>6.5477628627672484</c:v>
                </c:pt>
                <c:pt idx="1739">
                  <c:v>6.5584401212844963</c:v>
                </c:pt>
                <c:pt idx="1740">
                  <c:v>6.5691185199619779</c:v>
                </c:pt>
                <c:pt idx="1741">
                  <c:v>6.5797980590432212</c:v>
                </c:pt>
                <c:pt idx="1742">
                  <c:v>6.5904787387718304</c:v>
                </c:pt>
                <c:pt idx="1743">
                  <c:v>6.6011605593914906</c:v>
                </c:pt>
                <c:pt idx="1744">
                  <c:v>6.6118435211459756</c:v>
                </c:pt>
                <c:pt idx="1745">
                  <c:v>6.6225276242791011</c:v>
                </c:pt>
                <c:pt idx="1746">
                  <c:v>6.6332128690347973</c:v>
                </c:pt>
                <c:pt idx="1747">
                  <c:v>6.6428305656038882</c:v>
                </c:pt>
                <c:pt idx="1748">
                  <c:v>6.6545867843899655</c:v>
                </c:pt>
                <c:pt idx="1749">
                  <c:v>6.6652754554776665</c:v>
                </c:pt>
                <c:pt idx="1750">
                  <c:v>6.6759652691643927</c:v>
                </c:pt>
                <c:pt idx="1751">
                  <c:v>6.6866562256944544</c:v>
                </c:pt>
                <c:pt idx="1752">
                  <c:v>6.6973483253122508</c:v>
                </c:pt>
                <c:pt idx="1753">
                  <c:v>6.7080415682622254</c:v>
                </c:pt>
                <c:pt idx="1754">
                  <c:v>6.7176664646683317</c:v>
                </c:pt>
                <c:pt idx="1755">
                  <c:v>6.7283618806232512</c:v>
                </c:pt>
                <c:pt idx="1756">
                  <c:v>6.7401281595511255</c:v>
                </c:pt>
                <c:pt idx="1757">
                  <c:v>6.7508259782760911</c:v>
                </c:pt>
                <c:pt idx="1758">
                  <c:v>6.7615249415567558</c:v>
                </c:pt>
                <c:pt idx="1759">
                  <c:v>6.7722250496380543</c:v>
                </c:pt>
                <c:pt idx="1760">
                  <c:v>6.7829263027650049</c:v>
                </c:pt>
                <c:pt idx="1761">
                  <c:v>6.792558409795868</c:v>
                </c:pt>
                <c:pt idx="1762">
                  <c:v>6.8032618391848585</c:v>
                </c:pt>
                <c:pt idx="1763">
                  <c:v>6.8139664143304914</c:v>
                </c:pt>
                <c:pt idx="1764">
                  <c:v>6.8246721354780906</c:v>
                </c:pt>
                <c:pt idx="1765">
                  <c:v>6.8364497526656187</c:v>
                </c:pt>
                <c:pt idx="1766">
                  <c:v>6.8471578812162246</c:v>
                </c:pt>
                <c:pt idx="1767">
                  <c:v>6.8578671565297986</c:v>
                </c:pt>
                <c:pt idx="1768">
                  <c:v>6.8675064849973833</c:v>
                </c:pt>
                <c:pt idx="1769">
                  <c:v>6.8782179398374179</c:v>
                </c:pt>
                <c:pt idx="1770">
                  <c:v>6.8889305421530143</c:v>
                </c:pt>
                <c:pt idx="1771">
                  <c:v>6.9007157303278914</c:v>
                </c:pt>
                <c:pt idx="1772">
                  <c:v>6.9114307431425939</c:v>
                </c:pt>
                <c:pt idx="1773">
                  <c:v>6.9221469041953156</c:v>
                </c:pt>
                <c:pt idx="1774">
                  <c:v>6.9328642137321896</c:v>
                </c:pt>
                <c:pt idx="1775">
                  <c:v>6.9425107744728001</c:v>
                </c:pt>
                <c:pt idx="1776">
                  <c:v>6.9532302668079069</c:v>
                </c:pt>
                <c:pt idx="1777">
                  <c:v>6.9639509083413627</c:v>
                </c:pt>
                <c:pt idx="1778">
                  <c:v>6.9757449416463793</c:v>
                </c:pt>
                <c:pt idx="1779">
                  <c:v>6.9864679972985888</c:v>
                </c:pt>
                <c:pt idx="1780">
                  <c:v>6.9971922029133351</c:v>
                </c:pt>
                <c:pt idx="1781">
                  <c:v>7.0079175587372946</c:v>
                </c:pt>
                <c:pt idx="1782">
                  <c:v>7.0175713626116814</c:v>
                </c:pt>
                <c:pt idx="1783">
                  <c:v>7.0282989045130178</c:v>
                </c:pt>
                <c:pt idx="1784">
                  <c:v>7.0390275973393752</c:v>
                </c:pt>
                <c:pt idx="1785">
                  <c:v>7.0497574413377366</c:v>
                </c:pt>
                <c:pt idx="1786">
                  <c:v>7.0604884367551799</c:v>
                </c:pt>
                <c:pt idx="1787">
                  <c:v>7.0712205838388238</c:v>
                </c:pt>
                <c:pt idx="1788">
                  <c:v>7.080880501093036</c:v>
                </c:pt>
                <c:pt idx="1789">
                  <c:v>7.0916148370236494</c:v>
                </c:pt>
                <c:pt idx="1790">
                  <c:v>7.1034239375596639</c:v>
                </c:pt>
                <c:pt idx="1791">
                  <c:v>7.114160693781189</c:v>
                </c:pt>
                <c:pt idx="1792">
                  <c:v>7.1248986029058434</c:v>
                </c:pt>
                <c:pt idx="1793">
                  <c:v>7.1356376651812461</c:v>
                </c:pt>
                <c:pt idx="1794">
                  <c:v>7.1463778808550993</c:v>
                </c:pt>
                <c:pt idx="1795">
                  <c:v>7.1560450613220388</c:v>
                </c:pt>
                <c:pt idx="1796">
                  <c:v>7.1667874691356523</c:v>
                </c:pt>
                <c:pt idx="1797">
                  <c:v>7.1786054507455805</c:v>
                </c:pt>
                <c:pt idx="1798">
                  <c:v>7.1893502824918647</c:v>
                </c:pt>
                <c:pt idx="1799">
                  <c:v>7.2000962688762939</c:v>
                </c:pt>
                <c:pt idx="1800">
                  <c:v>7.2108434101470609</c:v>
                </c:pt>
                <c:pt idx="1801">
                  <c:v>7.2215917065524282</c:v>
                </c:pt>
                <c:pt idx="1802">
                  <c:v>7.2312661611626003</c:v>
                </c:pt>
                <c:pt idx="1803">
                  <c:v>7.2430917657604095</c:v>
                </c:pt>
                <c:pt idx="1804">
                  <c:v>7.2538435290599441</c:v>
                </c:pt>
                <c:pt idx="1805">
                  <c:v>7.2645964484879268</c:v>
                </c:pt>
                <c:pt idx="1806">
                  <c:v>7.2753505242930281</c:v>
                </c:pt>
                <c:pt idx="1807">
                  <c:v>7.2861057567239662</c:v>
                </c:pt>
                <c:pt idx="1808">
                  <c:v>7.2968621460295786</c:v>
                </c:pt>
                <c:pt idx="1809">
                  <c:v>7.3086955107530587</c:v>
                </c:pt>
                <c:pt idx="1810">
                  <c:v>7.318378396260508</c:v>
                </c:pt>
                <c:pt idx="1811">
                  <c:v>7.3291382576838719</c:v>
                </c:pt>
                <c:pt idx="1812">
                  <c:v>7.3398992769780032</c:v>
                </c:pt>
                <c:pt idx="1813">
                  <c:v>7.3506614543921209</c:v>
                </c:pt>
                <c:pt idx="1814">
                  <c:v>7.3614247901755334</c:v>
                </c:pt>
                <c:pt idx="1815">
                  <c:v>7.3721892845776251</c:v>
                </c:pt>
                <c:pt idx="1816">
                  <c:v>7.381878320364665</c:v>
                </c:pt>
                <c:pt idx="1817">
                  <c:v>7.392645016829591</c:v>
                </c:pt>
                <c:pt idx="1818">
                  <c:v>7.4044897219910348</c:v>
                </c:pt>
                <c:pt idx="1819">
                  <c:v>7.4152588533633175</c:v>
                </c:pt>
                <c:pt idx="1820">
                  <c:v>7.4260291446024027</c:v>
                </c:pt>
                <c:pt idx="1821">
                  <c:v>7.4368005959581707</c:v>
                </c:pt>
                <c:pt idx="1822">
                  <c:v>7.4475732076805707</c:v>
                </c:pt>
                <c:pt idx="1823">
                  <c:v>7.4572695505508548</c:v>
                </c:pt>
                <c:pt idx="1824">
                  <c:v>7.4680443676587576</c:v>
                </c:pt>
                <c:pt idx="1825">
                  <c:v>7.4788203458586038</c:v>
                </c:pt>
                <c:pt idx="1826">
                  <c:v>7.4895974854006591</c:v>
                </c:pt>
                <c:pt idx="1827">
                  <c:v>7.5003757865352698</c:v>
                </c:pt>
                <c:pt idx="1828">
                  <c:v>7.5111552495128615</c:v>
                </c:pt>
                <c:pt idx="1829">
                  <c:v>7.5230140010158459</c:v>
                </c:pt>
                <c:pt idx="1830">
                  <c:v>7.5327176619991016</c:v>
                </c:pt>
                <c:pt idx="1831">
                  <c:v>7.5435006120090087</c:v>
                </c:pt>
                <c:pt idx="1832">
                  <c:v>7.5542847248644156</c:v>
                </c:pt>
                <c:pt idx="1833">
                  <c:v>7.5650700008161671</c:v>
                </c:pt>
                <c:pt idx="1834">
                  <c:v>7.5758564401151505</c:v>
                </c:pt>
                <c:pt idx="1835">
                  <c:v>7.5866440430123738</c:v>
                </c:pt>
                <c:pt idx="1836">
                  <c:v>7.597432809758911</c:v>
                </c:pt>
                <c:pt idx="1837">
                  <c:v>7.608222740605922</c:v>
                </c:pt>
                <c:pt idx="1838">
                  <c:v>7.6190138358046431</c:v>
                </c:pt>
                <c:pt idx="1839">
                  <c:v>7.6298060956063933</c:v>
                </c:pt>
                <c:pt idx="1840">
                  <c:v>7.6405995202625769</c:v>
                </c:pt>
                <c:pt idx="1841">
                  <c:v>7.6513941100246869</c:v>
                </c:pt>
                <c:pt idx="1842">
                  <c:v>7.6621898651442617</c:v>
                </c:pt>
                <c:pt idx="1843">
                  <c:v>7.6729867858729595</c:v>
                </c:pt>
                <c:pt idx="1844">
                  <c:v>7.6837848724625095</c:v>
                </c:pt>
                <c:pt idx="1845">
                  <c:v>7.6945841251647176</c:v>
                </c:pt>
                <c:pt idx="1846">
                  <c:v>7.7053845442314737</c:v>
                </c:pt>
                <c:pt idx="1847">
                  <c:v>7.7161861299147523</c:v>
                </c:pt>
                <c:pt idx="1848">
                  <c:v>7.7269888824666042</c:v>
                </c:pt>
                <c:pt idx="1849">
                  <c:v>7.7377928021391646</c:v>
                </c:pt>
                <c:pt idx="1850">
                  <c:v>7.7485978891846523</c:v>
                </c:pt>
                <c:pt idx="1851">
                  <c:v>7.7583234658379716</c:v>
                </c:pt>
                <c:pt idx="1852">
                  <c:v>7.769130771587168</c:v>
                </c:pt>
                <c:pt idx="1853">
                  <c:v>7.7799392454411826</c:v>
                </c:pt>
                <c:pt idx="1854">
                  <c:v>7.7918299161430742</c:v>
                </c:pt>
                <c:pt idx="1855">
                  <c:v>7.8026408438393062</c:v>
                </c:pt>
                <c:pt idx="1856">
                  <c:v>7.8134529404234847</c:v>
                </c:pt>
                <c:pt idx="1857">
                  <c:v>7.8242662061483976</c:v>
                </c:pt>
                <c:pt idx="1858">
                  <c:v>7.8339991451251505</c:v>
                </c:pt>
                <c:pt idx="1859">
                  <c:v>7.8448146329141917</c:v>
                </c:pt>
                <c:pt idx="1860">
                  <c:v>7.8556312905775219</c:v>
                </c:pt>
                <c:pt idx="1861">
                  <c:v>7.8664491183682514</c:v>
                </c:pt>
                <c:pt idx="1862">
                  <c:v>7.8783500807373965</c:v>
                </c:pt>
                <c:pt idx="1863">
                  <c:v>7.8891703666199051</c:v>
                </c:pt>
                <c:pt idx="1864">
                  <c:v>7.8999918234149753</c:v>
                </c:pt>
                <c:pt idx="1865">
                  <c:v>7.9097321358702466</c:v>
                </c:pt>
                <c:pt idx="1866">
                  <c:v>7.920555818097502</c:v>
                </c:pt>
                <c:pt idx="1867">
                  <c:v>7.9313806719725575</c:v>
                </c:pt>
                <c:pt idx="1868">
                  <c:v>7.9422066977490697</c:v>
                </c:pt>
                <c:pt idx="1869">
                  <c:v>7.9530338956808233</c:v>
                </c:pt>
                <c:pt idx="1870">
                  <c:v>7.9649451675480236</c:v>
                </c:pt>
                <c:pt idx="1871">
                  <c:v>7.975774827832165</c:v>
                </c:pt>
                <c:pt idx="1872">
                  <c:v>7.985522524946445</c:v>
                </c:pt>
                <c:pt idx="1873">
                  <c:v>7.9963544140384908</c:v>
                </c:pt>
                <c:pt idx="1874">
                  <c:v>8.0071874765558544</c:v>
                </c:pt>
                <c:pt idx="1875">
                  <c:v>8.0180217127528124</c:v>
                </c:pt>
                <c:pt idx="1876">
                  <c:v>8.0288571228836858</c:v>
                </c:pt>
                <c:pt idx="1877">
                  <c:v>8.0396937072029147</c:v>
                </c:pt>
                <c:pt idx="1878">
                  <c:v>8.0516153064453757</c:v>
                </c:pt>
                <c:pt idx="1879">
                  <c:v>8.06137039942457</c:v>
                </c:pt>
                <c:pt idx="1880">
                  <c:v>8.0722105078362674</c:v>
                </c:pt>
                <c:pt idx="1881">
                  <c:v>8.0830517914548654</c:v>
                </c:pt>
                <c:pt idx="1882">
                  <c:v>8.0938942505352021</c:v>
                </c:pt>
                <c:pt idx="1883">
                  <c:v>8.1047378853322076</c:v>
                </c:pt>
                <c:pt idx="1884">
                  <c:v>8.1166672418660237</c:v>
                </c:pt>
                <c:pt idx="1885">
                  <c:v>8.1275133464981817</c:v>
                </c:pt>
                <c:pt idx="1886">
                  <c:v>8.137275846573722</c:v>
                </c:pt>
                <c:pt idx="1887">
                  <c:v>8.148124186788321</c:v>
                </c:pt>
                <c:pt idx="1888">
                  <c:v>8.1589737039954464</c:v>
                </c:pt>
                <c:pt idx="1889">
                  <c:v>8.169824398450535</c:v>
                </c:pt>
                <c:pt idx="1890">
                  <c:v>8.1806762704090961</c:v>
                </c:pt>
                <c:pt idx="1891">
                  <c:v>8.1926146898850618</c:v>
                </c:pt>
                <c:pt idx="1892">
                  <c:v>8.2034690354329545</c:v>
                </c:pt>
                <c:pt idx="1893">
                  <c:v>8.2132389538619108</c:v>
                </c:pt>
                <c:pt idx="1894">
                  <c:v>8.224095538391083</c:v>
                </c:pt>
                <c:pt idx="1895">
                  <c:v>8.2349533017025216</c:v>
                </c:pt>
                <c:pt idx="1896">
                  <c:v>8.2458122440522068</c:v>
                </c:pt>
                <c:pt idx="1897">
                  <c:v>8.2566723656962431</c:v>
                </c:pt>
                <c:pt idx="1898">
                  <c:v>8.2675336668908006</c:v>
                </c:pt>
                <c:pt idx="1899">
                  <c:v>8.2773098466933863</c:v>
                </c:pt>
                <c:pt idx="1900">
                  <c:v>8.2881733897399954</c:v>
                </c:pt>
                <c:pt idx="1901">
                  <c:v>8.3001246503405977</c:v>
                </c:pt>
                <c:pt idx="1902">
                  <c:v>8.3109906723006528</c:v>
                </c:pt>
                <c:pt idx="1903">
                  <c:v>8.3218578750933503</c:v>
                </c:pt>
                <c:pt idx="1904">
                  <c:v>8.3327262589753666</c:v>
                </c:pt>
                <c:pt idx="1905">
                  <c:v>8.343595824203458</c:v>
                </c:pt>
                <c:pt idx="1906">
                  <c:v>8.353379443171919</c:v>
                </c:pt>
                <c:pt idx="1907">
                  <c:v>8.3653384997253362</c:v>
                </c:pt>
                <c:pt idx="1908">
                  <c:v>8.376211610533046</c:v>
                </c:pt>
                <c:pt idx="1909">
                  <c:v>8.3870859037147039</c:v>
                </c:pt>
                <c:pt idx="1910">
                  <c:v>8.397961379527489</c:v>
                </c:pt>
                <c:pt idx="1911">
                  <c:v>8.4088380382286605</c:v>
                </c:pt>
                <c:pt idx="1912">
                  <c:v>8.4208037293431772</c:v>
                </c:pt>
                <c:pt idx="1913">
                  <c:v>8.431682872947734</c:v>
                </c:pt>
                <c:pt idx="1914">
                  <c:v>8.4414751142363755</c:v>
                </c:pt>
                <c:pt idx="1915">
                  <c:v>8.452356507065403</c:v>
                </c:pt>
                <c:pt idx="1916">
                  <c:v>8.4632390840703753</c:v>
                </c:pt>
                <c:pt idx="1917">
                  <c:v>8.4741228455090667</c:v>
                </c:pt>
                <c:pt idx="1918">
                  <c:v>8.4850077916393296</c:v>
                </c:pt>
                <c:pt idx="1919">
                  <c:v>8.4969826010092238</c:v>
                </c:pt>
                <c:pt idx="1920">
                  <c:v>8.5056924540359589</c:v>
                </c:pt>
                <c:pt idx="1921">
                  <c:v>8.5176697407593061</c:v>
                </c:pt>
                <c:pt idx="1922">
                  <c:v>8.5285594282360346</c:v>
                </c:pt>
                <c:pt idx="1923">
                  <c:v>8.5394503016948491</c:v>
                </c:pt>
                <c:pt idx="1924">
                  <c:v>8.5503423613941028</c:v>
                </c:pt>
                <c:pt idx="1925">
                  <c:v>8.5612356075922378</c:v>
                </c:pt>
                <c:pt idx="1926">
                  <c:v>8.5721300405477781</c:v>
                </c:pt>
                <c:pt idx="1927">
                  <c:v>8.5841152878123328</c:v>
                </c:pt>
                <c:pt idx="1928">
                  <c:v>8.5939224677656032</c:v>
                </c:pt>
                <c:pt idx="1929">
                  <c:v>8.6048204625453515</c:v>
                </c:pt>
                <c:pt idx="1930">
                  <c:v>8.6157196451174478</c:v>
                </c:pt>
                <c:pt idx="1931">
                  <c:v>8.6266200157408406</c:v>
                </c:pt>
                <c:pt idx="1932">
                  <c:v>8.6375215746745617</c:v>
                </c:pt>
                <c:pt idx="1933">
                  <c:v>8.6484243221777284</c:v>
                </c:pt>
                <c:pt idx="1934">
                  <c:v>8.6582378113716878</c:v>
                </c:pt>
                <c:pt idx="1935">
                  <c:v>8.6691428178709735</c:v>
                </c:pt>
                <c:pt idx="1936">
                  <c:v>8.6811396986963558</c:v>
                </c:pt>
                <c:pt idx="1937">
                  <c:v>8.692047203070171</c:v>
                </c:pt>
                <c:pt idx="1938">
                  <c:v>8.7029558973102876</c:v>
                </c:pt>
                <c:pt idx="1939">
                  <c:v>8.7138657816763345</c:v>
                </c:pt>
                <c:pt idx="1940">
                  <c:v>8.7247768564280204</c:v>
                </c:pt>
                <c:pt idx="1941">
                  <c:v>8.7345978416989833</c:v>
                </c:pt>
                <c:pt idx="1942">
                  <c:v>8.7455111788991928</c:v>
                </c:pt>
                <c:pt idx="1943">
                  <c:v>8.7575172255953007</c:v>
                </c:pt>
                <c:pt idx="1944">
                  <c:v>8.7684330644883559</c:v>
                </c:pt>
                <c:pt idx="1945">
                  <c:v>8.7793500950668832</c:v>
                </c:pt>
                <c:pt idx="1946">
                  <c:v>8.7902683175911029</c:v>
                </c:pt>
                <c:pt idx="1947">
                  <c:v>8.8011877323213348</c:v>
                </c:pt>
                <c:pt idx="1948">
                  <c:v>8.8110162251298689</c:v>
                </c:pt>
                <c:pt idx="1949">
                  <c:v>8.8230301394414283</c:v>
                </c:pt>
                <c:pt idx="1950">
                  <c:v>8.8339531323523417</c:v>
                </c:pt>
                <c:pt idx="1951">
                  <c:v>8.8448773185113367</c:v>
                </c:pt>
                <c:pt idx="1952">
                  <c:v>8.8558026981791453</c:v>
                </c:pt>
                <c:pt idx="1953">
                  <c:v>8.8667292716165882</c:v>
                </c:pt>
                <c:pt idx="1954">
                  <c:v>8.8776570390845695</c:v>
                </c:pt>
                <c:pt idx="1955">
                  <c:v>8.8874930509175769</c:v>
                </c:pt>
                <c:pt idx="1956">
                  <c:v>8.89842308776268</c:v>
                </c:pt>
                <c:pt idx="1957">
                  <c:v>8.9104475082820915</c:v>
                </c:pt>
                <c:pt idx="1958">
                  <c:v>8.921380054482988</c:v>
                </c:pt>
                <c:pt idx="1959">
                  <c:v>8.9323137960202281</c:v>
                </c:pt>
                <c:pt idx="1960">
                  <c:v>8.9432487331552348</c:v>
                </c:pt>
                <c:pt idx="1961">
                  <c:v>8.9541848661495109</c:v>
                </c:pt>
                <c:pt idx="1962">
                  <c:v>8.9640284085202406</c:v>
                </c:pt>
                <c:pt idx="1963">
                  <c:v>8.9749668143678782</c:v>
                </c:pt>
                <c:pt idx="1964">
                  <c:v>8.9859064168336342</c:v>
                </c:pt>
                <c:pt idx="1965">
                  <c:v>8.9968472161793454</c:v>
                </c:pt>
                <c:pt idx="1966">
                  <c:v>9.0088834781685829</c:v>
                </c:pt>
                <c:pt idx="1967">
                  <c:v>9.0187324065584242</c:v>
                </c:pt>
                <c:pt idx="1968">
                  <c:v>9.0307713031533776</c:v>
                </c:pt>
                <c:pt idx="1969">
                  <c:v>9.0406223876015481</c:v>
                </c:pt>
                <c:pt idx="1970">
                  <c:v>9.0515691752776508</c:v>
                </c:pt>
                <c:pt idx="1971">
                  <c:v>9.0625171614065376</c:v>
                </c:pt>
                <c:pt idx="1972">
                  <c:v>9.0734663462506635</c:v>
                </c:pt>
                <c:pt idx="1973">
                  <c:v>9.084416730072558</c:v>
                </c:pt>
                <c:pt idx="1974">
                  <c:v>9.0964635374093881</c:v>
                </c:pt>
                <c:pt idx="1975">
                  <c:v>9.1074164399395041</c:v>
                </c:pt>
                <c:pt idx="1976">
                  <c:v>9.1172750780314136</c:v>
                </c:pt>
                <c:pt idx="1977">
                  <c:v>9.1282302603913799</c:v>
                </c:pt>
                <c:pt idx="1978">
                  <c:v>9.1391866430430451</c:v>
                </c:pt>
                <c:pt idx="1979">
                  <c:v>9.1512400506107472</c:v>
                </c:pt>
                <c:pt idx="1980">
                  <c:v>9.1621989547313021</c:v>
                </c:pt>
                <c:pt idx="1981">
                  <c:v>9.1731590599592838</c:v>
                </c:pt>
                <c:pt idx="1982">
                  <c:v>9.1841203665580018</c:v>
                </c:pt>
                <c:pt idx="1983">
                  <c:v>9.1939865698865351</c:v>
                </c:pt>
                <c:pt idx="1984">
                  <c:v>9.2049501598153984</c:v>
                </c:pt>
                <c:pt idx="1985">
                  <c:v>9.2159149518791015</c:v>
                </c:pt>
                <c:pt idx="1986">
                  <c:v>9.22797761192958</c:v>
                </c:pt>
                <c:pt idx="1987">
                  <c:v>9.238944929334739</c:v>
                </c:pt>
                <c:pt idx="1988">
                  <c:v>9.2499134496923521</c:v>
                </c:pt>
                <c:pt idx="1989">
                  <c:v>9.2608831732663166</c:v>
                </c:pt>
                <c:pt idx="1990">
                  <c:v>9.2707569534510696</c:v>
                </c:pt>
                <c:pt idx="1991">
                  <c:v>9.2817289638635536</c:v>
                </c:pt>
                <c:pt idx="1992">
                  <c:v>9.2937995659269141</c:v>
                </c:pt>
                <c:pt idx="1993">
                  <c:v>9.3047741050072865</c:v>
                </c:pt>
                <c:pt idx="1994">
                  <c:v>9.3157498486249342</c:v>
                </c:pt>
                <c:pt idx="1995">
                  <c:v>9.3267267970442962</c:v>
                </c:pt>
                <c:pt idx="1996">
                  <c:v>9.3377049505299077</c:v>
                </c:pt>
                <c:pt idx="1997">
                  <c:v>9.3475863192173065</c:v>
                </c:pt>
                <c:pt idx="1998">
                  <c:v>9.3596648737584349</c:v>
                </c:pt>
                <c:pt idx="1999">
                  <c:v>9.3706466440308365</c:v>
                </c:pt>
                <c:pt idx="2000">
                  <c:v>9.3816296204284768</c:v>
                </c:pt>
                <c:pt idx="2001">
                  <c:v>9.3926138032163209</c:v>
                </c:pt>
                <c:pt idx="2002">
                  <c:v>9.4035991926594225</c:v>
                </c:pt>
                <c:pt idx="2003">
                  <c:v>9.4145857890229223</c:v>
                </c:pt>
                <c:pt idx="2004">
                  <c:v>9.4244747578862267</c:v>
                </c:pt>
                <c:pt idx="2005">
                  <c:v>9.4354636481292591</c:v>
                </c:pt>
                <c:pt idx="2006">
                  <c:v>9.4464537460620921</c:v>
                </c:pt>
                <c:pt idx="2007">
                  <c:v>9.4585442489867795</c:v>
                </c:pt>
                <c:pt idx="2008">
                  <c:v>9.4695368839324523</c:v>
                </c:pt>
                <c:pt idx="2009">
                  <c:v>9.4805307273911943</c:v>
                </c:pt>
                <c:pt idx="2010">
                  <c:v>9.491525779628768</c:v>
                </c:pt>
                <c:pt idx="2011">
                  <c:v>9.5014223603682062</c:v>
                </c:pt>
                <c:pt idx="2012">
                  <c:v>9.5124197100180261</c:v>
                </c:pt>
                <c:pt idx="2013">
                  <c:v>9.5234182692178582</c:v>
                </c:pt>
                <c:pt idx="2014">
                  <c:v>9.5355180816855203</c:v>
                </c:pt>
                <c:pt idx="2015">
                  <c:v>9.5465191818066266</c:v>
                </c:pt>
                <c:pt idx="2016">
                  <c:v>9.5575214923029375</c:v>
                </c:pt>
                <c:pt idx="2017">
                  <c:v>9.568525013440798</c:v>
                </c:pt>
                <c:pt idx="2018">
                  <c:v>9.5784292177836274</c:v>
                </c:pt>
                <c:pt idx="2019">
                  <c:v>9.5905356887071207</c:v>
                </c:pt>
                <c:pt idx="2020">
                  <c:v>9.6015428433687546</c:v>
                </c:pt>
                <c:pt idx="2021">
                  <c:v>9.612551209738303</c:v>
                </c:pt>
                <c:pt idx="2022">
                  <c:v>9.6235607880825711</c:v>
                </c:pt>
                <c:pt idx="2023">
                  <c:v>9.6345715786684583</c:v>
                </c:pt>
                <c:pt idx="2024">
                  <c:v>9.644482326883006</c:v>
                </c:pt>
                <c:pt idx="2025">
                  <c:v>9.6565967976331066</c:v>
                </c:pt>
                <c:pt idx="2026">
                  <c:v>9.6676112265461036</c:v>
                </c:pt>
                <c:pt idx="2027">
                  <c:v>9.6786268687691823</c:v>
                </c:pt>
                <c:pt idx="2028">
                  <c:v>9.6896437245696809</c:v>
                </c:pt>
                <c:pt idx="2029">
                  <c:v>9.7006617942150388</c:v>
                </c:pt>
                <c:pt idx="2030">
                  <c:v>9.7116810779727452</c:v>
                </c:pt>
                <c:pt idx="2031">
                  <c:v>9.7215994716419232</c:v>
                </c:pt>
                <c:pt idx="2032">
                  <c:v>9.7326210629504306</c:v>
                </c:pt>
                <c:pt idx="2033">
                  <c:v>9.7447462165964875</c:v>
                </c:pt>
                <c:pt idx="2034">
                  <c:v>9.7557703594805432</c:v>
                </c:pt>
                <c:pt idx="2035">
                  <c:v>9.7667957178158549</c:v>
                </c:pt>
                <c:pt idx="2036">
                  <c:v>9.7778222918704714</c:v>
                </c:pt>
                <c:pt idx="2037">
                  <c:v>9.7888500819125372</c:v>
                </c:pt>
                <c:pt idx="2038">
                  <c:v>9.7987761328413185</c:v>
                </c:pt>
                <c:pt idx="2039">
                  <c:v>9.8109093110319314</c:v>
                </c:pt>
                <c:pt idx="2040">
                  <c:v>9.8219407506459859</c:v>
                </c:pt>
                <c:pt idx="2041">
                  <c:v>9.8329734073208996</c:v>
                </c:pt>
                <c:pt idx="2042">
                  <c:v>9.8440072813252524</c:v>
                </c:pt>
                <c:pt idx="2043">
                  <c:v>9.8550423729277092</c:v>
                </c:pt>
                <c:pt idx="2044">
                  <c:v>9.8660786823970259</c:v>
                </c:pt>
                <c:pt idx="2045">
                  <c:v>9.876012402417782</c:v>
                </c:pt>
                <c:pt idx="2046">
                  <c:v>9.8881549560117126</c:v>
                </c:pt>
                <c:pt idx="2047">
                  <c:v>9.899194920695038</c:v>
                </c:pt>
                <c:pt idx="2048">
                  <c:v>9.9102361043211484</c:v>
                </c:pt>
                <c:pt idx="2049">
                  <c:v>9.9212785071592222</c:v>
                </c:pt>
                <c:pt idx="2050">
                  <c:v>9.9323221294785622</c:v>
                </c:pt>
                <c:pt idx="2051">
                  <c:v>9.9433669715485493</c:v>
                </c:pt>
                <c:pt idx="2052">
                  <c:v>9.955517706959137</c:v>
                </c:pt>
                <c:pt idx="2053">
                  <c:v>9.9654603160184188</c:v>
                </c:pt>
                <c:pt idx="2054">
                  <c:v>9.9765088189575106</c:v>
                </c:pt>
                <c:pt idx="2055">
                  <c:v>9.9875585427256581</c:v>
                </c:pt>
                <c:pt idx="2056">
                  <c:v>9.9986094875927005</c:v>
                </c:pt>
                <c:pt idx="2057">
                  <c:v>10.00966165382853</c:v>
                </c:pt>
                <c:pt idx="2058">
                  <c:v>10.020715041703163</c:v>
                </c:pt>
                <c:pt idx="2059">
                  <c:v>10.030664135514733</c:v>
                </c:pt>
                <c:pt idx="2060">
                  <c:v>10.042825483449308</c:v>
                </c:pt>
                <c:pt idx="2061">
                  <c:v>10.053882537861281</c:v>
                </c:pt>
                <c:pt idx="2062">
                  <c:v>10.064940814992973</c:v>
                </c:pt>
                <c:pt idx="2063">
                  <c:v>10.076000315114838</c:v>
                </c:pt>
                <c:pt idx="2064">
                  <c:v>10.087061038497422</c:v>
                </c:pt>
                <c:pt idx="2065">
                  <c:v>10.098122985411356</c:v>
                </c:pt>
                <c:pt idx="2066">
                  <c:v>10.108079783976956</c:v>
                </c:pt>
                <c:pt idx="2067">
                  <c:v>10.119144056346371</c:v>
                </c:pt>
                <c:pt idx="2068">
                  <c:v>10.131316170048935</c:v>
                </c:pt>
                <c:pt idx="2069">
                  <c:v>10.142383013796408</c:v>
                </c:pt>
                <c:pt idx="2070">
                  <c:v>10.153451082429731</c:v>
                </c:pt>
                <c:pt idx="2071">
                  <c:v>10.164520376220089</c:v>
                </c:pt>
                <c:pt idx="2072">
                  <c:v>10.175590895438745</c:v>
                </c:pt>
                <c:pt idx="2073">
                  <c:v>10.185555410701005</c:v>
                </c:pt>
                <c:pt idx="2074">
                  <c:v>10.196628258981079</c:v>
                </c:pt>
                <c:pt idx="2075">
                  <c:v>10.207702333476618</c:v>
                </c:pt>
                <c:pt idx="2076">
                  <c:v>10.219885232024751</c:v>
                </c:pt>
                <c:pt idx="2077">
                  <c:v>10.230961882456999</c:v>
                </c:pt>
                <c:pt idx="2078">
                  <c:v>10.242039759947001</c:v>
                </c:pt>
                <c:pt idx="2079">
                  <c:v>10.253118864766666</c:v>
                </c:pt>
                <c:pt idx="2080">
                  <c:v>10.263091108696006</c:v>
                </c:pt>
                <c:pt idx="2081">
                  <c:v>10.275280757482999</c:v>
                </c:pt>
                <c:pt idx="2082">
                  <c:v>10.28636354592391</c:v>
                </c:pt>
                <c:pt idx="2083">
                  <c:v>10.297447562782963</c:v>
                </c:pt>
                <c:pt idx="2084">
                  <c:v>10.308532808332501</c:v>
                </c:pt>
                <c:pt idx="2085">
                  <c:v>10.319619282844965</c:v>
                </c:pt>
                <c:pt idx="2086">
                  <c:v>10.331815824586123</c:v>
                </c:pt>
                <c:pt idx="2087">
                  <c:v>10.342904880807909</c:v>
                </c:pt>
                <c:pt idx="2088">
                  <c:v>10.352886082885636</c:v>
                </c:pt>
                <c:pt idx="2089">
                  <c:v>10.363977475975975</c:v>
                </c:pt>
                <c:pt idx="2090">
                  <c:v>10.375070099392785</c:v>
                </c:pt>
                <c:pt idx="2091">
                  <c:v>10.386163953409042</c:v>
                </c:pt>
                <c:pt idx="2092">
                  <c:v>10.397259038297822</c:v>
                </c:pt>
                <c:pt idx="2093">
                  <c:v>10.409465053659261</c:v>
                </c:pt>
                <c:pt idx="2094">
                  <c:v>10.420562724269603</c:v>
                </c:pt>
                <c:pt idx="2095">
                  <c:v>10.430551680931378</c:v>
                </c:pt>
                <c:pt idx="2096">
                  <c:v>10.441651692042784</c:v>
                </c:pt>
                <c:pt idx="2097">
                  <c:v>10.45275293539345</c:v>
                </c:pt>
                <c:pt idx="2098">
                  <c:v>10.463855411256969</c:v>
                </c:pt>
                <c:pt idx="2099">
                  <c:v>10.47495911990706</c:v>
                </c:pt>
                <c:pt idx="2100">
                  <c:v>10.486064061617528</c:v>
                </c:pt>
                <c:pt idx="2101">
                  <c:v>10.497170236662262</c:v>
                </c:pt>
                <c:pt idx="2102">
                  <c:v>10.508277645315243</c:v>
                </c:pt>
                <c:pt idx="2103">
                  <c:v>10.51938628785055</c:v>
                </c:pt>
                <c:pt idx="2104">
                  <c:v>10.530496164542345</c:v>
                </c:pt>
                <c:pt idx="2105">
                  <c:v>10.536051565782628</c:v>
                </c:pt>
                <c:pt idx="2106">
                  <c:v>10.53938495467276</c:v>
                </c:pt>
                <c:pt idx="2107">
                  <c:v>10.6349893819917</c:v>
                </c:pt>
                <c:pt idx="2108">
                  <c:v>10.746272374969655</c:v>
                </c:pt>
                <c:pt idx="2109">
                  <c:v>10.858794041689919</c:v>
                </c:pt>
                <c:pt idx="2110">
                  <c:v>10.970326509196324</c:v>
                </c:pt>
                <c:pt idx="2111">
                  <c:v>11.083100710374691</c:v>
                </c:pt>
                <c:pt idx="2112">
                  <c:v>11.193765324086465</c:v>
                </c:pt>
                <c:pt idx="2113">
                  <c:v>11.306791930941149</c:v>
                </c:pt>
                <c:pt idx="2114">
                  <c:v>11.4188254630887</c:v>
                </c:pt>
                <c:pt idx="2115">
                  <c:v>11.530984651149446</c:v>
                </c:pt>
                <c:pt idx="2116">
                  <c:v>11.643269777309197</c:v>
                </c:pt>
                <c:pt idx="2117">
                  <c:v>11.755681124705481</c:v>
                </c:pt>
                <c:pt idx="2118">
                  <c:v>11.869344995774538</c:v>
                </c:pt>
                <c:pt idx="2119">
                  <c:v>11.982010908230887</c:v>
                </c:pt>
                <c:pt idx="2120">
                  <c:v>12.094803899954004</c:v>
                </c:pt>
                <c:pt idx="2121">
                  <c:v>12.207724257940679</c:v>
                </c:pt>
                <c:pt idx="2122">
                  <c:v>12.321903395913942</c:v>
                </c:pt>
                <c:pt idx="2123">
                  <c:v>12.435080632210148</c:v>
                </c:pt>
                <c:pt idx="2124">
                  <c:v>12.548386104522194</c:v>
                </c:pt>
                <c:pt idx="2125">
                  <c:v>12.661820103776622</c:v>
                </c:pt>
                <c:pt idx="2126">
                  <c:v>12.775382921891133</c:v>
                </c:pt>
                <c:pt idx="2127">
                  <c:v>12.890212424086045</c:v>
                </c:pt>
                <c:pt idx="2128">
                  <c:v>13.002896187354029</c:v>
                </c:pt>
                <c:pt idx="2129">
                  <c:v>13.117987389884567</c:v>
                </c:pt>
                <c:pt idx="2130">
                  <c:v>13.232069724060935</c:v>
                </c:pt>
                <c:pt idx="2131">
                  <c:v>13.347425139997062</c:v>
                </c:pt>
                <c:pt idx="2132">
                  <c:v>13.461769672494416</c:v>
                </c:pt>
                <c:pt idx="2133">
                  <c:v>13.575099698189483</c:v>
                </c:pt>
                <c:pt idx="2134">
                  <c:v>13.690851726745953</c:v>
                </c:pt>
                <c:pt idx="2135">
                  <c:v>13.805589849596849</c:v>
                </c:pt>
                <c:pt idx="2136">
                  <c:v>13.920459772054969</c:v>
                </c:pt>
                <c:pt idx="2137">
                  <c:v>14.035461797264814</c:v>
                </c:pt>
                <c:pt idx="2138">
                  <c:v>14.15059622941796</c:v>
                </c:pt>
                <c:pt idx="2139">
                  <c:v>14.267016716433295</c:v>
                </c:pt>
                <c:pt idx="2140">
                  <c:v>14.382418210995485</c:v>
                </c:pt>
                <c:pt idx="2141">
                  <c:v>14.497953034485537</c:v>
                </c:pt>
                <c:pt idx="2142">
                  <c:v>14.613621495342555</c:v>
                </c:pt>
                <c:pt idx="2143">
                  <c:v>14.729423903077187</c:v>
                </c:pt>
                <c:pt idx="2144">
                  <c:v>14.84536056827659</c:v>
                </c:pt>
                <c:pt idx="2145">
                  <c:v>14.962593195584176</c:v>
                </c:pt>
                <c:pt idx="2146">
                  <c:v>15.077637918830886</c:v>
                </c:pt>
                <c:pt idx="2147">
                  <c:v>15.193979230787766</c:v>
                </c:pt>
                <c:pt idx="2148">
                  <c:v>15.310456053423529</c:v>
                </c:pt>
                <c:pt idx="2149">
                  <c:v>15.428235516274153</c:v>
                </c:pt>
                <c:pt idx="2150">
                  <c:v>15.544985672554528</c:v>
                </c:pt>
                <c:pt idx="2151">
                  <c:v>15.660702751396549</c:v>
                </c:pt>
                <c:pt idx="2152">
                  <c:v>15.778895700494855</c:v>
                </c:pt>
                <c:pt idx="2153">
                  <c:v>15.896056212063087</c:v>
                </c:pt>
                <c:pt idx="2154">
                  <c:v>16.013354150511788</c:v>
                </c:pt>
                <c:pt idx="2155">
                  <c:v>16.129614798812959</c:v>
                </c:pt>
                <c:pt idx="2156">
                  <c:v>16.24836360029505</c:v>
                </c:pt>
                <c:pt idx="2157">
                  <c:v>16.366075760603461</c:v>
                </c:pt>
                <c:pt idx="2158">
                  <c:v>16.483926645750731</c:v>
                </c:pt>
                <c:pt idx="2159">
                  <c:v>16.601916583099694</c:v>
                </c:pt>
                <c:pt idx="2160">
                  <c:v>16.720045901173204</c:v>
                </c:pt>
                <c:pt idx="2161">
                  <c:v>16.838314929659852</c:v>
                </c:pt>
                <c:pt idx="2162">
                  <c:v>16.956723999419257</c:v>
                </c:pt>
                <c:pt idx="2163">
                  <c:v>17.075273442487855</c:v>
                </c:pt>
                <c:pt idx="2164">
                  <c:v>17.192775992993941</c:v>
                </c:pt>
                <c:pt idx="2165">
                  <c:v>17.31279478261505</c:v>
                </c:pt>
                <c:pt idx="2166">
                  <c:v>17.431767349680332</c:v>
                </c:pt>
                <c:pt idx="2167">
                  <c:v>17.550881630079509</c:v>
                </c:pt>
                <c:pt idx="2168">
                  <c:v>17.670137961816852</c:v>
                </c:pt>
                <c:pt idx="2169">
                  <c:v>17.788341990934516</c:v>
                </c:pt>
                <c:pt idx="2170">
                  <c:v>17.907882015210919</c:v>
                </c:pt>
                <c:pt idx="2171">
                  <c:v>18.027565108703396</c:v>
                </c:pt>
                <c:pt idx="2172">
                  <c:v>18.147391614281709</c:v>
                </c:pt>
                <c:pt idx="2173">
                  <c:v>18.267361876049655</c:v>
                </c:pt>
                <c:pt idx="2174">
                  <c:v>18.387476239350974</c:v>
                </c:pt>
                <c:pt idx="2175">
                  <c:v>18.508938369528476</c:v>
                </c:pt>
                <c:pt idx="2176">
                  <c:v>18.628138658164339</c:v>
                </c:pt>
                <c:pt idx="2177">
                  <c:v>18.748687410617507</c:v>
                </c:pt>
                <c:pt idx="2178">
                  <c:v>18.869381658498419</c:v>
                </c:pt>
                <c:pt idx="2179">
                  <c:v>18.990221753440785</c:v>
                </c:pt>
                <c:pt idx="2180">
                  <c:v>19.111208048354609</c:v>
                </c:pt>
                <c:pt idx="2181">
                  <c:v>19.232340897432351</c:v>
                </c:pt>
                <c:pt idx="2182">
                  <c:v>19.353620656155172</c:v>
                </c:pt>
                <c:pt idx="2183">
                  <c:v>19.475047681299188</c:v>
                </c:pt>
                <c:pt idx="2184">
                  <c:v>19.597838824156771</c:v>
                </c:pt>
                <c:pt idx="2185">
                  <c:v>19.719562939340999</c:v>
                </c:pt>
                <c:pt idx="2186">
                  <c:v>19.84143540272127</c:v>
                </c:pt>
                <c:pt idx="2187">
                  <c:v>19.962235627286397</c:v>
                </c:pt>
                <c:pt idx="2188">
                  <c:v>20.084404381944285</c:v>
                </c:pt>
                <c:pt idx="2189">
                  <c:v>20.206722571229356</c:v>
                </c:pt>
                <c:pt idx="2190">
                  <c:v>20.329190561160864</c:v>
                </c:pt>
                <c:pt idx="2191">
                  <c:v>20.453035660278804</c:v>
                </c:pt>
                <c:pt idx="2192">
                  <c:v>20.57457741377894</c:v>
                </c:pt>
                <c:pt idx="2193">
                  <c:v>20.698726974612462</c:v>
                </c:pt>
                <c:pt idx="2194">
                  <c:v>20.821799369013092</c:v>
                </c:pt>
                <c:pt idx="2195">
                  <c:v>20.945023418220725</c:v>
                </c:pt>
                <c:pt idx="2196">
                  <c:v>21.067164981888943</c:v>
                </c:pt>
                <c:pt idx="2197">
                  <c:v>21.191927979290185</c:v>
                </c:pt>
                <c:pt idx="2198">
                  <c:v>21.314371673587626</c:v>
                </c:pt>
                <c:pt idx="2199">
                  <c:v>21.439443668196144</c:v>
                </c:pt>
                <c:pt idx="2200">
                  <c:v>21.563431632451469</c:v>
                </c:pt>
                <c:pt idx="2201">
                  <c:v>21.68633133570593</c:v>
                </c:pt>
                <c:pt idx="2202">
                  <c:v>21.811869706646362</c:v>
                </c:pt>
                <c:pt idx="2203">
                  <c:v>21.936320583286545</c:v>
                </c:pt>
                <c:pt idx="2204">
                  <c:v>22.060926533143707</c:v>
                </c:pt>
                <c:pt idx="2205">
                  <c:v>22.185687943161017</c:v>
                </c:pt>
                <c:pt idx="2206">
                  <c:v>22.310605201731715</c:v>
                </c:pt>
                <c:pt idx="2207">
                  <c:v>22.323105514255804</c:v>
                </c:pt>
              </c:numCache>
            </c:numRef>
          </c:xVal>
          <c:yVal>
            <c:numRef>
              <c:f>CHS_15Apr2016!$AR$27:$AR$2234</c:f>
              <c:numCache>
                <c:formatCode>General</c:formatCode>
                <c:ptCount val="2208"/>
                <c:pt idx="0">
                  <c:v>8.96318681280798E-2</c:v>
                </c:pt>
                <c:pt idx="1">
                  <c:v>8.96318681280798E-2</c:v>
                </c:pt>
                <c:pt idx="2">
                  <c:v>9.6524696682310882E-2</c:v>
                </c:pt>
                <c:pt idx="3">
                  <c:v>9.6521800883494435E-2</c:v>
                </c:pt>
                <c:pt idx="4">
                  <c:v>0.11030732009677485</c:v>
                </c:pt>
                <c:pt idx="5">
                  <c:v>0.13787863431369912</c:v>
                </c:pt>
                <c:pt idx="6">
                  <c:v>0.17234312182280886</c:v>
                </c:pt>
                <c:pt idx="7">
                  <c:v>0.19991202287405277</c:v>
                </c:pt>
                <c:pt idx="8">
                  <c:v>0.21369264680838154</c:v>
                </c:pt>
                <c:pt idx="9">
                  <c:v>0.2205793390270254</c:v>
                </c:pt>
                <c:pt idx="10">
                  <c:v>0.23435851506194599</c:v>
                </c:pt>
                <c:pt idx="11">
                  <c:v>0.24813686372577612</c:v>
                </c:pt>
                <c:pt idx="12">
                  <c:v>0.27570211055470406</c:v>
                </c:pt>
                <c:pt idx="13">
                  <c:v>0.31015246380768585</c:v>
                </c:pt>
                <c:pt idx="14">
                  <c:v>0.33081936627511332</c:v>
                </c:pt>
                <c:pt idx="15">
                  <c:v>0.33080943782202837</c:v>
                </c:pt>
                <c:pt idx="16">
                  <c:v>0.34458282225931608</c:v>
                </c:pt>
                <c:pt idx="17">
                  <c:v>0.35835179405078815</c:v>
                </c:pt>
                <c:pt idx="18">
                  <c:v>0.37212338585071331</c:v>
                </c:pt>
                <c:pt idx="19">
                  <c:v>0.4065670511873809</c:v>
                </c:pt>
                <c:pt idx="20">
                  <c:v>0.42722712784331246</c:v>
                </c:pt>
                <c:pt idx="21">
                  <c:v>0.440995410158876</c:v>
                </c:pt>
                <c:pt idx="22">
                  <c:v>0.44098217222142938</c:v>
                </c:pt>
                <c:pt idx="23">
                  <c:v>0.44785459228876356</c:v>
                </c:pt>
                <c:pt idx="24">
                  <c:v>0.46162087512419192</c:v>
                </c:pt>
                <c:pt idx="25">
                  <c:v>0.48227598755358098</c:v>
                </c:pt>
                <c:pt idx="26">
                  <c:v>0.51670875917089143</c:v>
                </c:pt>
                <c:pt idx="27">
                  <c:v>0.53735559788937637</c:v>
                </c:pt>
                <c:pt idx="28">
                  <c:v>0.55111739913139823</c:v>
                </c:pt>
                <c:pt idx="29">
                  <c:v>0.5442120910632201</c:v>
                </c:pt>
                <c:pt idx="30">
                  <c:v>0.55108430428778166</c:v>
                </c:pt>
                <c:pt idx="31">
                  <c:v>0.55795610382679817</c:v>
                </c:pt>
                <c:pt idx="32">
                  <c:v>0.57860376991637352</c:v>
                </c:pt>
                <c:pt idx="33">
                  <c:v>0.61301992516428483</c:v>
                </c:pt>
                <c:pt idx="34">
                  <c:v>0.633670831790631</c:v>
                </c:pt>
                <c:pt idx="35">
                  <c:v>0.64053932184528584</c:v>
                </c:pt>
                <c:pt idx="36">
                  <c:v>0.63363277272047203</c:v>
                </c:pt>
                <c:pt idx="37">
                  <c:v>0.64738795499377055</c:v>
                </c:pt>
                <c:pt idx="38">
                  <c:v>0.6473685117731458</c:v>
                </c:pt>
                <c:pt idx="39">
                  <c:v>0.66800245729213859</c:v>
                </c:pt>
                <c:pt idx="40">
                  <c:v>0.70241447568459781</c:v>
                </c:pt>
                <c:pt idx="41">
                  <c:v>0.71616579689280779</c:v>
                </c:pt>
                <c:pt idx="42">
                  <c:v>0.71614428524445717</c:v>
                </c:pt>
                <c:pt idx="43">
                  <c:v>0.72300132999902778</c:v>
                </c:pt>
                <c:pt idx="44">
                  <c:v>0.72986513161750366</c:v>
                </c:pt>
                <c:pt idx="45">
                  <c:v>0.73672851955043417</c:v>
                </c:pt>
                <c:pt idx="46">
                  <c:v>0.75047660022187335</c:v>
                </c:pt>
                <c:pt idx="47">
                  <c:v>0.77110875310350346</c:v>
                </c:pt>
                <c:pt idx="48">
                  <c:v>0.78485497218998934</c:v>
                </c:pt>
                <c:pt idx="49">
                  <c:v>0.77793911514040848</c:v>
                </c:pt>
                <c:pt idx="50">
                  <c:v>0.78479995201247688</c:v>
                </c:pt>
                <c:pt idx="51">
                  <c:v>0.79854437846159998</c:v>
                </c:pt>
                <c:pt idx="52">
                  <c:v>0.8053961142516739</c:v>
                </c:pt>
                <c:pt idx="53">
                  <c:v>0.8397895167945989</c:v>
                </c:pt>
                <c:pt idx="54">
                  <c:v>0.84664759576303261</c:v>
                </c:pt>
                <c:pt idx="55">
                  <c:v>0.85351381054718878</c:v>
                </c:pt>
                <c:pt idx="56">
                  <c:v>0.839713812339826</c:v>
                </c:pt>
                <c:pt idx="57">
                  <c:v>0.83969698912765434</c:v>
                </c:pt>
                <c:pt idx="58">
                  <c:v>0.83966334270331089</c:v>
                </c:pt>
                <c:pt idx="59">
                  <c:v>0.86028494660353827</c:v>
                </c:pt>
                <c:pt idx="60">
                  <c:v>0.88778738217718567</c:v>
                </c:pt>
                <c:pt idx="61">
                  <c:v>0.90151539909968237</c:v>
                </c:pt>
                <c:pt idx="62">
                  <c:v>0.9014883026964714</c:v>
                </c:pt>
                <c:pt idx="63">
                  <c:v>0.90146120629326032</c:v>
                </c:pt>
                <c:pt idx="64">
                  <c:v>0.89455293347867482</c:v>
                </c:pt>
                <c:pt idx="65">
                  <c:v>0.88764507434963458</c:v>
                </c:pt>
                <c:pt idx="66">
                  <c:v>0.90826067980945657</c:v>
                </c:pt>
                <c:pt idx="67">
                  <c:v>0.93575560009569936</c:v>
                </c:pt>
                <c:pt idx="68">
                  <c:v>0.94259837269896041</c:v>
                </c:pt>
                <c:pt idx="69">
                  <c:v>0.94257003523911376</c:v>
                </c:pt>
                <c:pt idx="70">
                  <c:v>0.93566183137211911</c:v>
                </c:pt>
                <c:pt idx="71">
                  <c:v>0.93562432388268713</c:v>
                </c:pt>
                <c:pt idx="72">
                  <c:v>0.94247557703962503</c:v>
                </c:pt>
                <c:pt idx="73">
                  <c:v>0.94932641651101757</c:v>
                </c:pt>
                <c:pt idx="74">
                  <c:v>0.96993478247379816</c:v>
                </c:pt>
                <c:pt idx="75">
                  <c:v>0.97678438088855513</c:v>
                </c:pt>
                <c:pt idx="76">
                  <c:v>0.96987645281192403</c:v>
                </c:pt>
                <c:pt idx="77">
                  <c:v>0.96984728798098696</c:v>
                </c:pt>
                <c:pt idx="78">
                  <c:v>0.97668647530952302</c:v>
                </c:pt>
                <c:pt idx="79">
                  <c:v>0.97666689419371655</c:v>
                </c:pt>
                <c:pt idx="80">
                  <c:v>1.0041383722990644</c:v>
                </c:pt>
                <c:pt idx="81">
                  <c:v>1.0109856264957318</c:v>
                </c:pt>
                <c:pt idx="82">
                  <c:v>1.0178324670068539</c:v>
                </c:pt>
                <c:pt idx="83">
                  <c:v>0.9971707356087417</c:v>
                </c:pt>
                <c:pt idx="84">
                  <c:v>0.9971407434067141</c:v>
                </c:pt>
                <c:pt idx="85">
                  <c:v>1.003987377075064</c:v>
                </c:pt>
                <c:pt idx="86">
                  <c:v>1.0108234617620107</c:v>
                </c:pt>
                <c:pt idx="87">
                  <c:v>1.0382976288234025</c:v>
                </c:pt>
                <c:pt idx="88">
                  <c:v>1.0451423319592079</c:v>
                </c:pt>
                <c:pt idx="89">
                  <c:v>1.0451108918577721</c:v>
                </c:pt>
                <c:pt idx="90">
                  <c:v>1.0382039290474132</c:v>
                </c:pt>
                <c:pt idx="91">
                  <c:v>1.0244117908654093</c:v>
                </c:pt>
                <c:pt idx="92">
                  <c:v>1.0243809712922916</c:v>
                </c:pt>
                <c:pt idx="93">
                  <c:v>1.0380998181852028</c:v>
                </c:pt>
                <c:pt idx="94">
                  <c:v>1.0586924640972657</c:v>
                </c:pt>
                <c:pt idx="95">
                  <c:v>1.0655350298577542</c:v>
                </c:pt>
                <c:pt idx="96">
                  <c:v>1.0586181385943103</c:v>
                </c:pt>
                <c:pt idx="97">
                  <c:v>1.0517123478929962</c:v>
                </c:pt>
                <c:pt idx="98">
                  <c:v>1.0516807009487878</c:v>
                </c:pt>
                <c:pt idx="99">
                  <c:v>1.0447755307757913</c:v>
                </c:pt>
                <c:pt idx="100">
                  <c:v>1.0585013413753803</c:v>
                </c:pt>
                <c:pt idx="101">
                  <c:v>1.0790890230609009</c:v>
                </c:pt>
                <c:pt idx="102">
                  <c:v>1.0859186266743062</c:v>
                </c:pt>
                <c:pt idx="103">
                  <c:v>1.0721405538008395</c:v>
                </c:pt>
                <c:pt idx="104">
                  <c:v>1.0721082863283133</c:v>
                </c:pt>
                <c:pt idx="105">
                  <c:v>1.0789374762561734</c:v>
                </c:pt>
                <c:pt idx="106">
                  <c:v>1.0789050019408748</c:v>
                </c:pt>
                <c:pt idx="107">
                  <c:v>1.0857443271645923</c:v>
                </c:pt>
                <c:pt idx="108">
                  <c:v>1.0994548313990087</c:v>
                </c:pt>
                <c:pt idx="109">
                  <c:v>1.099421736555392</c:v>
                </c:pt>
                <c:pt idx="110">
                  <c:v>1.0856353899710214</c:v>
                </c:pt>
                <c:pt idx="111">
                  <c:v>1.0856027088129501</c:v>
                </c:pt>
                <c:pt idx="112">
                  <c:v>1.0855700276548788</c:v>
                </c:pt>
                <c:pt idx="113">
                  <c:v>1.0924078360315974</c:v>
                </c:pt>
                <c:pt idx="114">
                  <c:v>1.1129746265970848</c:v>
                </c:pt>
                <c:pt idx="115">
                  <c:v>1.119811124969577</c:v>
                </c:pt>
                <c:pt idx="116">
                  <c:v>1.1197774095976427</c:v>
                </c:pt>
                <c:pt idx="117">
                  <c:v>1.0991349145773821</c:v>
                </c:pt>
                <c:pt idx="118">
                  <c:v>1.0922324333604299</c:v>
                </c:pt>
                <c:pt idx="119">
                  <c:v>1.0921995453595861</c:v>
                </c:pt>
                <c:pt idx="120">
                  <c:v>1.1058935021721938</c:v>
                </c:pt>
                <c:pt idx="121">
                  <c:v>1.1264662911780869</c:v>
                </c:pt>
                <c:pt idx="122">
                  <c:v>1.1333122353705278</c:v>
                </c:pt>
                <c:pt idx="123">
                  <c:v>1.1264097541535754</c:v>
                </c:pt>
                <c:pt idx="124">
                  <c:v>1.119507686622168</c:v>
                </c:pt>
                <c:pt idx="125">
                  <c:v>1.1194739712502337</c:v>
                </c:pt>
                <c:pt idx="126">
                  <c:v>1.1057047926159886</c:v>
                </c:pt>
                <c:pt idx="127">
                  <c:v>1.1193953020490535</c:v>
                </c:pt>
                <c:pt idx="128">
                  <c:v>1.1399633336711765</c:v>
                </c:pt>
                <c:pt idx="129">
                  <c:v>1.146796039926171</c:v>
                </c:pt>
                <c:pt idx="130">
                  <c:v>1.1398832165705883</c:v>
                </c:pt>
                <c:pt idx="131">
                  <c:v>1.1329823211482257</c:v>
                </c:pt>
                <c:pt idx="132">
                  <c:v>1.132948192090746</c:v>
                </c:pt>
                <c:pt idx="133">
                  <c:v>1.1329140630332666</c:v>
                </c:pt>
                <c:pt idx="134">
                  <c:v>1.1397458729695797</c:v>
                </c:pt>
                <c:pt idx="135">
                  <c:v>1.1534430013713677</c:v>
                </c:pt>
                <c:pt idx="136">
                  <c:v>1.1533966685903045</c:v>
                </c:pt>
                <c:pt idx="137">
                  <c:v>1.1396314199687394</c:v>
                </c:pt>
                <c:pt idx="138">
                  <c:v>1.139597084068487</c:v>
                </c:pt>
                <c:pt idx="139">
                  <c:v>1.1395627481682349</c:v>
                </c:pt>
                <c:pt idx="140">
                  <c:v>1.1463815270098741</c:v>
                </c:pt>
                <c:pt idx="141">
                  <c:v>1.1669400438644575</c:v>
                </c:pt>
                <c:pt idx="142">
                  <c:v>1.1737690269495451</c:v>
                </c:pt>
                <c:pt idx="143">
                  <c:v>1.1737454468734683</c:v>
                </c:pt>
                <c:pt idx="144">
                  <c:v>1.1531070887086601</c:v>
                </c:pt>
                <c:pt idx="145">
                  <c:v>1.1462088132947503</c:v>
                </c:pt>
                <c:pt idx="146">
                  <c:v>1.1461742705517257</c:v>
                </c:pt>
                <c:pt idx="147">
                  <c:v>1.153002839951268</c:v>
                </c:pt>
                <c:pt idx="148">
                  <c:v>1.1804197115646484</c:v>
                </c:pt>
                <c:pt idx="149">
                  <c:v>1.1803722756221313</c:v>
                </c:pt>
                <c:pt idx="150">
                  <c:v>1.1803366986652437</c:v>
                </c:pt>
                <c:pt idx="151">
                  <c:v>1.1734389058844703</c:v>
                </c:pt>
                <c:pt idx="152">
                  <c:v>1.1596795178081287</c:v>
                </c:pt>
                <c:pt idx="153">
                  <c:v>1.1527827592412181</c:v>
                </c:pt>
                <c:pt idx="154">
                  <c:v>1.1595979528081322</c:v>
                </c:pt>
                <c:pt idx="155">
                  <c:v>1.1801469548951755</c:v>
                </c:pt>
                <c:pt idx="156">
                  <c:v>1.1869724906007197</c:v>
                </c:pt>
                <c:pt idx="157">
                  <c:v>1.1800758009814001</c:v>
                </c:pt>
                <c:pt idx="158">
                  <c:v>1.1731677350095873</c:v>
                </c:pt>
                <c:pt idx="159">
                  <c:v>1.1731323648954721</c:v>
                </c:pt>
                <c:pt idx="160">
                  <c:v>1.1662367784376064</c:v>
                </c:pt>
                <c:pt idx="161">
                  <c:v>1.1730616246672418</c:v>
                </c:pt>
                <c:pt idx="162">
                  <c:v>1.1936056625277429</c:v>
                </c:pt>
                <c:pt idx="163">
                  <c:v>1.1935576750044989</c:v>
                </c:pt>
                <c:pt idx="164">
                  <c:v>1.1798030443119272</c:v>
                </c:pt>
                <c:pt idx="165">
                  <c:v>1.1797793263406686</c:v>
                </c:pt>
                <c:pt idx="166">
                  <c:v>1.1797318903981517</c:v>
                </c:pt>
                <c:pt idx="167">
                  <c:v>1.1796963134412639</c:v>
                </c:pt>
                <c:pt idx="168">
                  <c:v>1.2002362144463128</c:v>
                </c:pt>
                <c:pt idx="169">
                  <c:v>1.2002000169611071</c:v>
                </c:pt>
                <c:pt idx="170">
                  <c:v>1.2001638194759017</c:v>
                </c:pt>
                <c:pt idx="171">
                  <c:v>1.1795540056137128</c:v>
                </c:pt>
                <c:pt idx="172">
                  <c:v>1.1795065696711959</c:v>
                </c:pt>
                <c:pt idx="173">
                  <c:v>1.1794709927143081</c:v>
                </c:pt>
                <c:pt idx="174">
                  <c:v>1.1862925984071728</c:v>
                </c:pt>
                <c:pt idx="175">
                  <c:v>1.2068277420284517</c:v>
                </c:pt>
                <c:pt idx="176">
                  <c:v>1.2136359029410972</c:v>
                </c:pt>
                <c:pt idx="177">
                  <c:v>1.2135992917703464</c:v>
                </c:pt>
                <c:pt idx="178">
                  <c:v>1.1929938216063825</c:v>
                </c:pt>
                <c:pt idx="179">
                  <c:v>1.1792456719873523</c:v>
                </c:pt>
                <c:pt idx="180">
                  <c:v>1.1792100950304645</c:v>
                </c:pt>
                <c:pt idx="181">
                  <c:v>1.1928738527982725</c:v>
                </c:pt>
                <c:pt idx="182">
                  <c:v>1.2065486421806191</c:v>
                </c:pt>
                <c:pt idx="183">
                  <c:v>1.2133674210222583</c:v>
                </c:pt>
                <c:pt idx="184">
                  <c:v>1.2133308098515074</c:v>
                </c:pt>
                <c:pt idx="185">
                  <c:v>1.1995725938842108</c:v>
                </c:pt>
                <c:pt idx="186">
                  <c:v>1.1995363963990051</c:v>
                </c:pt>
                <c:pt idx="187">
                  <c:v>1.1926579089436746</c:v>
                </c:pt>
                <c:pt idx="188">
                  <c:v>1.199464001428594</c:v>
                </c:pt>
                <c:pt idx="189">
                  <c:v>1.2131477539977535</c:v>
                </c:pt>
                <c:pt idx="190">
                  <c:v>1.2199648780972119</c:v>
                </c:pt>
                <c:pt idx="191">
                  <c:v>1.2130623279326684</c:v>
                </c:pt>
                <c:pt idx="192">
                  <c:v>1.2061724641248446</c:v>
                </c:pt>
                <c:pt idx="193">
                  <c:v>1.2061360597968664</c:v>
                </c:pt>
                <c:pt idx="194">
                  <c:v>1.1992347506889587</c:v>
                </c:pt>
                <c:pt idx="195">
                  <c:v>1.2060511163649175</c:v>
                </c:pt>
                <c:pt idx="196">
                  <c:v>1.2197194246737226</c:v>
                </c:pt>
                <c:pt idx="197">
                  <c:v>1.2196826066601993</c:v>
                </c:pt>
                <c:pt idx="198">
                  <c:v>1.2059419033809828</c:v>
                </c:pt>
                <c:pt idx="199">
                  <c:v>1.1990537632629308</c:v>
                </c:pt>
                <c:pt idx="200">
                  <c:v>1.2058569599490339</c:v>
                </c:pt>
                <c:pt idx="201">
                  <c:v>1.2058205556210555</c:v>
                </c:pt>
                <c:pt idx="202">
                  <c:v>1.2331883365497385</c:v>
                </c:pt>
                <c:pt idx="203">
                  <c:v>1.2399894648081153</c:v>
                </c:pt>
                <c:pt idx="204">
                  <c:v>1.233101462585245</c:v>
                </c:pt>
                <c:pt idx="205">
                  <c:v>1.2125131603714068</c:v>
                </c:pt>
                <c:pt idx="206">
                  <c:v>1.2056263992051721</c:v>
                </c:pt>
                <c:pt idx="207">
                  <c:v>1.1987400517244826</c:v>
                </c:pt>
                <c:pt idx="208">
                  <c:v>1.2055535905492156</c:v>
                </c:pt>
                <c:pt idx="209">
                  <c:v>1.2329153040899021</c:v>
                </c:pt>
                <c:pt idx="210">
                  <c:v>1.2397149155012799</c:v>
                </c:pt>
                <c:pt idx="211">
                  <c:v>1.232840840691765</c:v>
                </c:pt>
                <c:pt idx="212">
                  <c:v>1.2191057911149996</c:v>
                </c:pt>
                <c:pt idx="213">
                  <c:v>1.2122202710054006</c:v>
                </c:pt>
                <c:pt idx="214">
                  <c:v>1.2053351645813466</c:v>
                </c:pt>
                <c:pt idx="215">
                  <c:v>1.2121348449403153</c:v>
                </c:pt>
                <c:pt idx="216">
                  <c:v>1.2326422716300658</c:v>
                </c:pt>
                <c:pt idx="217">
                  <c:v>1.2394528457083918</c:v>
                </c:pt>
                <c:pt idx="218">
                  <c:v>1.2325553976655723</c:v>
                </c:pt>
                <c:pt idx="219">
                  <c:v>1.2188235196779871</c:v>
                </c:pt>
                <c:pt idx="220">
                  <c:v>1.2187867016644638</c:v>
                </c:pt>
                <c:pt idx="221">
                  <c:v>1.2187498836509405</c:v>
                </c:pt>
                <c:pt idx="222">
                  <c:v>1.218713065637417</c:v>
                </c:pt>
                <c:pt idx="223">
                  <c:v>1.2323568286038733</c:v>
                </c:pt>
                <c:pt idx="224">
                  <c:v>1.2391658168876092</c:v>
                </c:pt>
                <c:pt idx="225">
                  <c:v>1.2254363520657041</c:v>
                </c:pt>
                <c:pt idx="226">
                  <c:v>1.218553520912149</c:v>
                </c:pt>
                <c:pt idx="227">
                  <c:v>1.225349960734347</c:v>
                </c:pt>
                <c:pt idx="228">
                  <c:v>1.225312935878051</c:v>
                </c:pt>
                <c:pt idx="229">
                  <c:v>1.2458112614858068</c:v>
                </c:pt>
                <c:pt idx="230">
                  <c:v>1.2457861645627308</c:v>
                </c:pt>
                <c:pt idx="231">
                  <c:v>1.2457359707165792</c:v>
                </c:pt>
                <c:pt idx="232">
                  <c:v>1.2251771780716325</c:v>
                </c:pt>
                <c:pt idx="233">
                  <c:v>1.2182835221463109</c:v>
                </c:pt>
                <c:pt idx="234">
                  <c:v>1.2182467041327876</c:v>
                </c:pt>
                <c:pt idx="235">
                  <c:v>1.225053761883979</c:v>
                </c:pt>
                <c:pt idx="236">
                  <c:v>1.2455477437935103</c:v>
                </c:pt>
                <c:pt idx="237">
                  <c:v>1.2523535604880662</c:v>
                </c:pt>
                <c:pt idx="238">
                  <c:v>1.2454599045627446</c:v>
                </c:pt>
                <c:pt idx="239">
                  <c:v>1.2385792797320971</c:v>
                </c:pt>
                <c:pt idx="240">
                  <c:v>1.2180135233804728</c:v>
                </c:pt>
                <c:pt idx="241">
                  <c:v>1.211134139606461</c:v>
                </c:pt>
                <c:pt idx="242">
                  <c:v>1.2247822462711417</c:v>
                </c:pt>
                <c:pt idx="243">
                  <c:v>1.2452591291781379</c:v>
                </c:pt>
                <c:pt idx="244">
                  <c:v>1.2520633600781039</c:v>
                </c:pt>
                <c:pt idx="245">
                  <c:v>1.2451838384089102</c:v>
                </c:pt>
                <c:pt idx="246">
                  <c:v>1.2314632678262272</c:v>
                </c:pt>
                <c:pt idx="247">
                  <c:v>1.2314136255608024</c:v>
                </c:pt>
                <c:pt idx="248">
                  <c:v>1.2245354138958353</c:v>
                </c:pt>
                <c:pt idx="249">
                  <c:v>1.2244983890395393</c:v>
                </c:pt>
                <c:pt idx="250">
                  <c:v>1.2449830630243033</c:v>
                </c:pt>
                <c:pt idx="251">
                  <c:v>1.2517857770772705</c:v>
                </c:pt>
                <c:pt idx="252">
                  <c:v>1.2380676196602676</c:v>
                </c:pt>
                <c:pt idx="253">
                  <c:v>1.2380177016044793</c:v>
                </c:pt>
                <c:pt idx="254">
                  <c:v>1.2379927425765853</c:v>
                </c:pt>
                <c:pt idx="255">
                  <c:v>1.2379553040347442</c:v>
                </c:pt>
                <c:pt idx="256">
                  <c:v>1.2515965159403382</c:v>
                </c:pt>
                <c:pt idx="257">
                  <c:v>1.258397782093897</c:v>
                </c:pt>
                <c:pt idx="258">
                  <c:v>1.258359723023738</c:v>
                </c:pt>
                <c:pt idx="259">
                  <c:v>1.2377930703534321</c:v>
                </c:pt>
                <c:pt idx="260">
                  <c:v>1.2309172029065547</c:v>
                </c:pt>
                <c:pt idx="261">
                  <c:v>1.230879971207486</c:v>
                </c:pt>
                <c:pt idx="262">
                  <c:v>1.2376682752139616</c:v>
                </c:pt>
                <c:pt idx="263">
                  <c:v>1.2581440549595038</c:v>
                </c:pt>
                <c:pt idx="264">
                  <c:v>1.2649435284756998</c:v>
                </c:pt>
                <c:pt idx="265">
                  <c:v>1.2649052625627684</c:v>
                </c:pt>
                <c:pt idx="266">
                  <c:v>1.2443556399474067</c:v>
                </c:pt>
                <c:pt idx="267">
                  <c:v>1.2306441704467184</c:v>
                </c:pt>
                <c:pt idx="268">
                  <c:v>1.2305945281812936</c:v>
                </c:pt>
                <c:pt idx="269">
                  <c:v>1.2373937259071262</c:v>
                </c:pt>
                <c:pt idx="270">
                  <c:v>1.257864955111671</c:v>
                </c:pt>
                <c:pt idx="271">
                  <c:v>1.2646629117808681</c:v>
                </c:pt>
                <c:pt idx="272">
                  <c:v>1.2577761506146334</c:v>
                </c:pt>
                <c:pt idx="273">
                  <c:v>1.2440670253320345</c:v>
                </c:pt>
                <c:pt idx="274">
                  <c:v>1.2440293799474207</c:v>
                </c:pt>
                <c:pt idx="275">
                  <c:v>1.2371690946560792</c:v>
                </c:pt>
                <c:pt idx="276">
                  <c:v>1.2439540891781931</c:v>
                </c:pt>
                <c:pt idx="277">
                  <c:v>1.264420560998968</c:v>
                </c:pt>
                <c:pt idx="278">
                  <c:v>1.2643822950860364</c:v>
                </c:pt>
                <c:pt idx="279">
                  <c:v>1.2575097371235204</c:v>
                </c:pt>
                <c:pt idx="280">
                  <c:v>1.2506375928465496</c:v>
                </c:pt>
                <c:pt idx="281">
                  <c:v>1.2505871232100345</c:v>
                </c:pt>
                <c:pt idx="282">
                  <c:v>1.2437156684089723</c:v>
                </c:pt>
                <c:pt idx="283">
                  <c:v>1.2505114187552615</c:v>
                </c:pt>
                <c:pt idx="284">
                  <c:v>1.2641399443041361</c:v>
                </c:pt>
                <c:pt idx="285">
                  <c:v>1.2641016783912047</c:v>
                </c:pt>
                <c:pt idx="286">
                  <c:v>1.2503978620731024</c:v>
                </c:pt>
                <c:pt idx="287">
                  <c:v>1.2435148930243654</c:v>
                </c:pt>
                <c:pt idx="288">
                  <c:v>1.2503095402092008</c:v>
                </c:pt>
                <c:pt idx="289">
                  <c:v>1.2502716879818143</c:v>
                </c:pt>
                <c:pt idx="290">
                  <c:v>1.27072947240614</c:v>
                </c:pt>
                <c:pt idx="291">
                  <c:v>1.277509778492075</c:v>
                </c:pt>
                <c:pt idx="292">
                  <c:v>1.2706397026428302</c:v>
                </c:pt>
                <c:pt idx="293">
                  <c:v>1.2501076616631401</c:v>
                </c:pt>
                <c:pt idx="294">
                  <c:v>1.243238826870531</c:v>
                </c:pt>
                <c:pt idx="295">
                  <c:v>1.2432011814859172</c:v>
                </c:pt>
                <c:pt idx="296">
                  <c:v>1.2500067223901097</c:v>
                </c:pt>
                <c:pt idx="297">
                  <c:v>1.2704473388643092</c:v>
                </c:pt>
                <c:pt idx="298">
                  <c:v>1.2772261281032451</c:v>
                </c:pt>
                <c:pt idx="299">
                  <c:v>1.2703703933529009</c:v>
                </c:pt>
                <c:pt idx="300">
                  <c:v>1.2635021790886094</c:v>
                </c:pt>
                <c:pt idx="301">
                  <c:v>1.2566343785098633</c:v>
                </c:pt>
                <c:pt idx="302">
                  <c:v>1.2429251153320826</c:v>
                </c:pt>
                <c:pt idx="303">
                  <c:v>1.2497165219801472</c:v>
                </c:pt>
                <c:pt idx="304">
                  <c:v>1.2701652053224783</c:v>
                </c:pt>
                <c:pt idx="305">
                  <c:v>1.2769553709139074</c:v>
                </c:pt>
                <c:pt idx="306">
                  <c:v>1.2700754355591686</c:v>
                </c:pt>
                <c:pt idx="307">
                  <c:v>1.2563806513754701</c:v>
                </c:pt>
                <c:pt idx="308">
                  <c:v>1.2563425923053111</c:v>
                </c:pt>
                <c:pt idx="309">
                  <c:v>1.2494767912067002</c:v>
                </c:pt>
                <c:pt idx="310">
                  <c:v>1.2562664741649929</c:v>
                </c:pt>
                <c:pt idx="311">
                  <c:v>1.2698830717806475</c:v>
                </c:pt>
                <c:pt idx="312">
                  <c:v>1.2698317747730419</c:v>
                </c:pt>
                <c:pt idx="313">
                  <c:v>1.2629664563075669</c:v>
                </c:pt>
                <c:pt idx="314">
                  <c:v>1.2561015515276375</c:v>
                </c:pt>
                <c:pt idx="315">
                  <c:v>1.2560634924574785</c:v>
                </c:pt>
                <c:pt idx="316">
                  <c:v>1.2560127470305997</c:v>
                </c:pt>
                <c:pt idx="317">
                  <c:v>1.2764525361337089</c:v>
                </c:pt>
                <c:pt idx="318">
                  <c:v>1.2764267497347244</c:v>
                </c:pt>
                <c:pt idx="319">
                  <c:v>1.2763751769367551</c:v>
                </c:pt>
                <c:pt idx="320">
                  <c:v>1.2558731971066834</c:v>
                </c:pt>
                <c:pt idx="321">
                  <c:v>1.2558351380365242</c:v>
                </c:pt>
                <c:pt idx="322">
                  <c:v>1.2557843926096457</c:v>
                </c:pt>
                <c:pt idx="323">
                  <c:v>1.2557463335394867</c:v>
                </c:pt>
                <c:pt idx="324">
                  <c:v>1.283006280436052</c:v>
                </c:pt>
                <c:pt idx="325">
                  <c:v>1.2897916886437113</c:v>
                </c:pt>
                <c:pt idx="326">
                  <c:v>1.2760915265479251</c:v>
                </c:pt>
                <c:pt idx="327">
                  <c:v>1.2692290349336759</c:v>
                </c:pt>
                <c:pt idx="328">
                  <c:v>1.2555433518319721</c:v>
                </c:pt>
                <c:pt idx="329">
                  <c:v>1.2555052927618131</c:v>
                </c:pt>
                <c:pt idx="330">
                  <c:v>1.2622904251791087</c:v>
                </c:pt>
                <c:pt idx="331">
                  <c:v>1.28270815105314</c:v>
                </c:pt>
                <c:pt idx="332">
                  <c:v>1.2894919734662091</c:v>
                </c:pt>
                <c:pt idx="333">
                  <c:v>1.282630378170641</c:v>
                </c:pt>
                <c:pt idx="334">
                  <c:v>1.2757563033611263</c:v>
                </c:pt>
                <c:pt idx="335">
                  <c:v>1.2688956043842397</c:v>
                </c:pt>
                <c:pt idx="336">
                  <c:v>1.2620353190928979</c:v>
                </c:pt>
                <c:pt idx="337">
                  <c:v>1.2619970531799665</c:v>
                </c:pt>
                <c:pt idx="338">
                  <c:v>1.2824229838173109</c:v>
                </c:pt>
                <c:pt idx="339">
                  <c:v>1.2823840973760616</c:v>
                </c:pt>
                <c:pt idx="340">
                  <c:v>1.2755242257702653</c:v>
                </c:pt>
                <c:pt idx="341">
                  <c:v>1.268651943598113</c:v>
                </c:pt>
                <c:pt idx="342">
                  <c:v>1.2686262950943101</c:v>
                </c:pt>
                <c:pt idx="343">
                  <c:v>1.268587822338606</c:v>
                </c:pt>
                <c:pt idx="344">
                  <c:v>1.2685493495829017</c:v>
                </c:pt>
                <c:pt idx="345">
                  <c:v>1.2889707296792488</c:v>
                </c:pt>
                <c:pt idx="346">
                  <c:v>1.2889316363952268</c:v>
                </c:pt>
                <c:pt idx="347">
                  <c:v>1.2684211070638876</c:v>
                </c:pt>
                <c:pt idx="348">
                  <c:v>1.2683826343081834</c:v>
                </c:pt>
                <c:pt idx="349">
                  <c:v>1.2683441615524793</c:v>
                </c:pt>
                <c:pt idx="350">
                  <c:v>1.268305688796775</c:v>
                </c:pt>
                <c:pt idx="351">
                  <c:v>1.2887101077857688</c:v>
                </c:pt>
                <c:pt idx="352">
                  <c:v>1.2954893796578406</c:v>
                </c:pt>
                <c:pt idx="353">
                  <c:v>1.2954500795310462</c:v>
                </c:pt>
                <c:pt idx="354">
                  <c:v>1.2749569249926054</c:v>
                </c:pt>
                <c:pt idx="355">
                  <c:v>1.2681005007663526</c:v>
                </c:pt>
                <c:pt idx="356">
                  <c:v>1.2612444902256448</c:v>
                </c:pt>
                <c:pt idx="357">
                  <c:v>1.2680107310030426</c:v>
                </c:pt>
                <c:pt idx="358">
                  <c:v>1.2884234237029406</c:v>
                </c:pt>
                <c:pt idx="359">
                  <c:v>1.2952011787280135</c:v>
                </c:pt>
                <c:pt idx="360">
                  <c:v>1.2883322060402227</c:v>
                </c:pt>
                <c:pt idx="361">
                  <c:v>1.281476747080242</c:v>
                </c:pt>
                <c:pt idx="362">
                  <c:v>1.2746217018058066</c:v>
                </c:pt>
                <c:pt idx="363">
                  <c:v>1.2677798944688174</c:v>
                </c:pt>
                <c:pt idx="364">
                  <c:v>1.2745443426088527</c:v>
                </c:pt>
                <c:pt idx="365">
                  <c:v>1.2949653779672456</c:v>
                </c:pt>
                <c:pt idx="366">
                  <c:v>1.2949129777981863</c:v>
                </c:pt>
                <c:pt idx="367">
                  <c:v>1.2880585530520685</c:v>
                </c:pt>
                <c:pt idx="368">
                  <c:v>1.2812045419914959</c:v>
                </c:pt>
                <c:pt idx="369">
                  <c:v>1.2811526934031634</c:v>
                </c:pt>
                <c:pt idx="370">
                  <c:v>1.2811138069619139</c:v>
                </c:pt>
                <c:pt idx="371">
                  <c:v>1.2810749205206646</c:v>
                </c:pt>
                <c:pt idx="372">
                  <c:v>1.2946640769951536</c:v>
                </c:pt>
                <c:pt idx="373">
                  <c:v>1.3014385914834556</c:v>
                </c:pt>
                <c:pt idx="374">
                  <c:v>1.2877718689692403</c:v>
                </c:pt>
                <c:pt idx="375">
                  <c:v>1.2809064126085838</c:v>
                </c:pt>
                <c:pt idx="376">
                  <c:v>1.2808675261673343</c:v>
                </c:pt>
                <c:pt idx="377">
                  <c:v>1.2876415580225002</c:v>
                </c:pt>
                <c:pt idx="378">
                  <c:v>1.3080405990994066</c:v>
                </c:pt>
                <c:pt idx="379">
                  <c:v>1.3079876473496201</c:v>
                </c:pt>
                <c:pt idx="380">
                  <c:v>1.3011357047167735</c:v>
                </c:pt>
                <c:pt idx="381">
                  <c:v>1.2806601318140041</c:v>
                </c:pt>
                <c:pt idx="382">
                  <c:v>1.2806212453727548</c:v>
                </c:pt>
                <c:pt idx="383">
                  <c:v>1.2737707506393168</c:v>
                </c:pt>
                <c:pt idx="384">
                  <c:v>1.2805305103431728</c:v>
                </c:pt>
                <c:pt idx="385">
                  <c:v>1.3009381698689375</c:v>
                </c:pt>
                <c:pt idx="386">
                  <c:v>1.3077096506632413</c:v>
                </c:pt>
                <c:pt idx="387">
                  <c:v>1.3008591559298031</c:v>
                </c:pt>
                <c:pt idx="388">
                  <c:v>1.29400907488191</c:v>
                </c:pt>
                <c:pt idx="389">
                  <c:v>1.2735386730484557</c:v>
                </c:pt>
                <c:pt idx="390">
                  <c:v>1.266677008805297</c:v>
                </c:pt>
                <c:pt idx="391">
                  <c:v>1.2802583052544267</c:v>
                </c:pt>
                <c:pt idx="392">
                  <c:v>1.3006484520921111</c:v>
                </c:pt>
                <c:pt idx="393">
                  <c:v>1.307418416039416</c:v>
                </c:pt>
                <c:pt idx="394">
                  <c:v>1.3005562691631209</c:v>
                </c:pt>
                <c:pt idx="395">
                  <c:v>1.2868987856260821</c:v>
                </c:pt>
                <c:pt idx="396">
                  <c:v>1.2868596923420601</c:v>
                </c:pt>
                <c:pt idx="397">
                  <c:v>1.2800120244598474</c:v>
                </c:pt>
                <c:pt idx="398">
                  <c:v>1.2799731380185979</c:v>
                </c:pt>
                <c:pt idx="399">
                  <c:v>1.3003455653254292</c:v>
                </c:pt>
                <c:pt idx="400">
                  <c:v>1.3003060583558621</c:v>
                </c:pt>
                <c:pt idx="401">
                  <c:v>1.2866511948272759</c:v>
                </c:pt>
                <c:pt idx="402">
                  <c:v>1.2866121015432539</c:v>
                </c:pt>
                <c:pt idx="403">
                  <c:v>1.2865599771645577</c:v>
                </c:pt>
                <c:pt idx="404">
                  <c:v>1.2865208838805358</c:v>
                </c:pt>
                <c:pt idx="405">
                  <c:v>1.3069021364789983</c:v>
                </c:pt>
                <c:pt idx="406">
                  <c:v>1.306875660604105</c:v>
                </c:pt>
                <c:pt idx="407">
                  <c:v>1.3068227088543185</c:v>
                </c:pt>
                <c:pt idx="408">
                  <c:v>1.293170672176958</c:v>
                </c:pt>
                <c:pt idx="409">
                  <c:v>1.2863254174604257</c:v>
                </c:pt>
                <c:pt idx="410">
                  <c:v>1.2862863241764038</c:v>
                </c:pt>
                <c:pt idx="411">
                  <c:v>1.2862472308923818</c:v>
                </c:pt>
                <c:pt idx="412">
                  <c:v>1.3066109018551728</c:v>
                </c:pt>
                <c:pt idx="413">
                  <c:v>1.3133762463138896</c:v>
                </c:pt>
                <c:pt idx="414">
                  <c:v>1.3065314742304932</c:v>
                </c:pt>
                <c:pt idx="415">
                  <c:v>1.292882471247131</c:v>
                </c:pt>
                <c:pt idx="416">
                  <c:v>1.279234295634859</c:v>
                </c:pt>
                <c:pt idx="417">
                  <c:v>1.2723911782936439</c:v>
                </c:pt>
                <c:pt idx="418">
                  <c:v>1.2859475157148796</c:v>
                </c:pt>
                <c:pt idx="419">
                  <c:v>1.3063196672313475</c:v>
                </c:pt>
                <c:pt idx="420">
                  <c:v>1.313083494843065</c:v>
                </c:pt>
                <c:pt idx="421">
                  <c:v>1.3062270016692212</c:v>
                </c:pt>
                <c:pt idx="422">
                  <c:v>1.2925811702750389</c:v>
                </c:pt>
                <c:pt idx="423">
                  <c:v>1.2925418701482443</c:v>
                </c:pt>
                <c:pt idx="424">
                  <c:v>1.2788972798106975</c:v>
                </c:pt>
                <c:pt idx="425">
                  <c:v>1.292463269894655</c:v>
                </c:pt>
                <c:pt idx="426">
                  <c:v>1.306028432607522</c:v>
                </c:pt>
                <c:pt idx="427">
                  <c:v>1.3059754808577355</c:v>
                </c:pt>
                <c:pt idx="428">
                  <c:v>1.2991471872485567</c:v>
                </c:pt>
                <c:pt idx="429">
                  <c:v>1.2922929693452117</c:v>
                </c:pt>
                <c:pt idx="430">
                  <c:v>1.292253669218417</c:v>
                </c:pt>
                <c:pt idx="431">
                  <c:v>1.2922143690916224</c:v>
                </c:pt>
                <c:pt idx="432">
                  <c:v>1.2921750689648277</c:v>
                </c:pt>
                <c:pt idx="433">
                  <c:v>1.3057371979836967</c:v>
                </c:pt>
                <c:pt idx="434">
                  <c:v>1.3124979919014161</c:v>
                </c:pt>
                <c:pt idx="435">
                  <c:v>1.2920571685844437</c:v>
                </c:pt>
                <c:pt idx="436">
                  <c:v>1.2920178684576493</c:v>
                </c:pt>
                <c:pt idx="437">
                  <c:v>1.2919654682885899</c:v>
                </c:pt>
                <c:pt idx="438">
                  <c:v>1.2919261681617951</c:v>
                </c:pt>
                <c:pt idx="439">
                  <c:v>1.3122850817408165</c:v>
                </c:pt>
                <c:pt idx="440">
                  <c:v>1.3190443588115366</c:v>
                </c:pt>
                <c:pt idx="441">
                  <c:v>1.3189908554810232</c:v>
                </c:pt>
                <c:pt idx="442">
                  <c:v>1.2985677516949041</c:v>
                </c:pt>
                <c:pt idx="443">
                  <c:v>1.2917165674855573</c:v>
                </c:pt>
                <c:pt idx="444">
                  <c:v>1.2916772673587626</c:v>
                </c:pt>
                <c:pt idx="445">
                  <c:v>1.2984360617963466</c:v>
                </c:pt>
                <c:pt idx="446">
                  <c:v>1.3187768421589698</c:v>
                </c:pt>
                <c:pt idx="447">
                  <c:v>1.3255343265923274</c:v>
                </c:pt>
                <c:pt idx="448">
                  <c:v>1.3186965871631997</c:v>
                </c:pt>
                <c:pt idx="449">
                  <c:v>1.3050488252364731</c:v>
                </c:pt>
                <c:pt idx="450">
                  <c:v>1.2982253579586549</c:v>
                </c:pt>
                <c:pt idx="451">
                  <c:v>1.2845792507741089</c:v>
                </c:pt>
                <c:pt idx="452">
                  <c:v>1.2981463440195204</c:v>
                </c:pt>
                <c:pt idx="453">
                  <c:v>1.3184959496737745</c:v>
                </c:pt>
                <c:pt idx="454">
                  <c:v>1.3184558221758895</c:v>
                </c:pt>
                <c:pt idx="455">
                  <c:v>1.311606430603905</c:v>
                </c:pt>
                <c:pt idx="456">
                  <c:v>1.3047708285500943</c:v>
                </c:pt>
                <c:pt idx="457">
                  <c:v>1.3047311147377545</c:v>
                </c:pt>
                <c:pt idx="458">
                  <c:v>1.2978961332122614</c:v>
                </c:pt>
                <c:pt idx="459">
                  <c:v>1.297856626242694</c:v>
                </c:pt>
                <c:pt idx="460">
                  <c:v>1.3182016813559509</c:v>
                </c:pt>
                <c:pt idx="461">
                  <c:v>1.318161553858066</c:v>
                </c:pt>
                <c:pt idx="462">
                  <c:v>1.3045193077386086</c:v>
                </c:pt>
                <c:pt idx="463">
                  <c:v>1.2976854293745694</c:v>
                </c:pt>
                <c:pt idx="464">
                  <c:v>1.2976459224050023</c:v>
                </c:pt>
                <c:pt idx="465">
                  <c:v>1.297606415435435</c:v>
                </c:pt>
                <c:pt idx="466">
                  <c:v>1.3247276397791747</c:v>
                </c:pt>
                <c:pt idx="467">
                  <c:v>1.3246873054385171</c:v>
                </c:pt>
                <c:pt idx="468">
                  <c:v>1.3178539097076141</c:v>
                </c:pt>
                <c:pt idx="469">
                  <c:v>1.2974352185673104</c:v>
                </c:pt>
                <c:pt idx="470">
                  <c:v>1.290603063893043</c:v>
                </c:pt>
                <c:pt idx="471">
                  <c:v>1.2905637637662484</c:v>
                </c:pt>
                <c:pt idx="472">
                  <c:v>1.2973035286687531</c:v>
                </c:pt>
                <c:pt idx="473">
                  <c:v>1.3176532722181888</c:v>
                </c:pt>
                <c:pt idx="474">
                  <c:v>1.3244049650539136</c:v>
                </c:pt>
                <c:pt idx="475">
                  <c:v>1.3175596413897903</c:v>
                </c:pt>
                <c:pt idx="476">
                  <c:v>1.3107281761914316</c:v>
                </c:pt>
                <c:pt idx="477">
                  <c:v>1.2971059938209168</c:v>
                </c:pt>
                <c:pt idx="478">
                  <c:v>1.2902755628364211</c:v>
                </c:pt>
                <c:pt idx="479">
                  <c:v>1.3038176970539384</c:v>
                </c:pt>
                <c:pt idx="480">
                  <c:v>1.3241360694495294</c:v>
                </c:pt>
                <c:pt idx="481">
                  <c:v>1.3240957351088718</c:v>
                </c:pt>
                <c:pt idx="482">
                  <c:v>1.3172653730719668</c:v>
                </c:pt>
                <c:pt idx="483">
                  <c:v>1.3036456038671325</c:v>
                </c:pt>
                <c:pt idx="484">
                  <c:v>1.303592652117346</c:v>
                </c:pt>
                <c:pt idx="485">
                  <c:v>1.3035529383050062</c:v>
                </c:pt>
                <c:pt idx="486">
                  <c:v>1.3035132244926664</c:v>
                </c:pt>
                <c:pt idx="487">
                  <c:v>1.3238402842847068</c:v>
                </c:pt>
                <c:pt idx="488">
                  <c:v>1.3237999499440491</c:v>
                </c:pt>
                <c:pt idx="489">
                  <c:v>1.3169577289215151</c:v>
                </c:pt>
                <c:pt idx="490">
                  <c:v>1.3101293663647453</c:v>
                </c:pt>
                <c:pt idx="491">
                  <c:v>1.3100894457096328</c:v>
                </c:pt>
                <c:pt idx="492">
                  <c:v>1.3100495250545203</c:v>
                </c:pt>
                <c:pt idx="493">
                  <c:v>1.3303724479911085</c:v>
                </c:pt>
                <c:pt idx="494">
                  <c:v>1.3303183930798683</c:v>
                </c:pt>
                <c:pt idx="495">
                  <c:v>1.3235041647792265</c:v>
                </c:pt>
                <c:pt idx="496">
                  <c:v>1.3098898424340706</c:v>
                </c:pt>
                <c:pt idx="497">
                  <c:v>1.3098499217789583</c:v>
                </c:pt>
                <c:pt idx="498">
                  <c:v>1.3098100011238458</c:v>
                </c:pt>
                <c:pt idx="499">
                  <c:v>1.3097567735836959</c:v>
                </c:pt>
                <c:pt idx="500">
                  <c:v>1.3368612436628546</c:v>
                </c:pt>
                <c:pt idx="501">
                  <c:v>1.3368204956366518</c:v>
                </c:pt>
                <c:pt idx="502">
                  <c:v>1.336766164935048</c:v>
                </c:pt>
                <c:pt idx="503">
                  <c:v>1.3163691922858678</c:v>
                </c:pt>
                <c:pt idx="504">
                  <c:v>1.3027586620582097</c:v>
                </c:pt>
                <c:pt idx="505">
                  <c:v>1.3027189482458699</c:v>
                </c:pt>
                <c:pt idx="506">
                  <c:v>1.3094640221128713</c:v>
                </c:pt>
                <c:pt idx="507">
                  <c:v>1.3297778439674652</c:v>
                </c:pt>
                <c:pt idx="508">
                  <c:v>1.3365080941024301</c:v>
                </c:pt>
                <c:pt idx="509">
                  <c:v>1.3296832478727945</c:v>
                </c:pt>
                <c:pt idx="510">
                  <c:v>1.3160749239680443</c:v>
                </c:pt>
                <c:pt idx="511">
                  <c:v>1.3160347964701593</c:v>
                </c:pt>
                <c:pt idx="512">
                  <c:v>1.3024277136220443</c:v>
                </c:pt>
                <c:pt idx="513">
                  <c:v>1.3091579637570094</c:v>
                </c:pt>
                <c:pt idx="514">
                  <c:v>1.3294670282278334</c:v>
                </c:pt>
                <c:pt idx="515">
                  <c:v>1.329426487044403</c:v>
                </c:pt>
                <c:pt idx="516">
                  <c:v>1.3225899197243201</c:v>
                </c:pt>
                <c:pt idx="517">
                  <c:v>1.3157806556502207</c:v>
                </c:pt>
                <c:pt idx="518">
                  <c:v>1.3157405281523358</c:v>
                </c:pt>
                <c:pt idx="519">
                  <c:v>1.3157004006544506</c:v>
                </c:pt>
                <c:pt idx="520">
                  <c:v>1.3156602731565656</c:v>
                </c:pt>
                <c:pt idx="521">
                  <c:v>1.3291832399438217</c:v>
                </c:pt>
                <c:pt idx="522">
                  <c:v>1.3291291850325813</c:v>
                </c:pt>
                <c:pt idx="523">
                  <c:v>1.3155265148302822</c:v>
                </c:pt>
                <c:pt idx="524">
                  <c:v>1.3154863873323972</c:v>
                </c:pt>
                <c:pt idx="525">
                  <c:v>1.3154328840018836</c:v>
                </c:pt>
                <c:pt idx="526">
                  <c:v>1.3153927565039987</c:v>
                </c:pt>
                <c:pt idx="527">
                  <c:v>1.3424733017691264</c:v>
                </c:pt>
                <c:pt idx="528">
                  <c:v>1.3424323469001509</c:v>
                </c:pt>
                <c:pt idx="529">
                  <c:v>1.3423913920311754</c:v>
                </c:pt>
                <c:pt idx="530">
                  <c:v>1.3152322465124586</c:v>
                </c:pt>
                <c:pt idx="531">
                  <c:v>1.3151787431819451</c:v>
                </c:pt>
                <c:pt idx="532">
                  <c:v>1.3151386156840601</c:v>
                </c:pt>
                <c:pt idx="533">
                  <c:v>1.3218773463727018</c:v>
                </c:pt>
                <c:pt idx="534">
                  <c:v>1.3421729660633066</c:v>
                </c:pt>
                <c:pt idx="535">
                  <c:v>1.3488967351247299</c:v>
                </c:pt>
                <c:pt idx="536">
                  <c:v>1.3420774047023638</c:v>
                </c:pt>
                <c:pt idx="537">
                  <c:v>1.3352584879655429</c:v>
                </c:pt>
                <c:pt idx="538">
                  <c:v>1.3216756746694136</c:v>
                </c:pt>
                <c:pt idx="539">
                  <c:v>1.3080667991839363</c:v>
                </c:pt>
                <c:pt idx="540">
                  <c:v>1.3148175957009798</c:v>
                </c:pt>
                <c:pt idx="541">
                  <c:v>1.3350954958607315</c:v>
                </c:pt>
                <c:pt idx="542">
                  <c:v>1.3418316754885111</c:v>
                </c:pt>
                <c:pt idx="543">
                  <c:v>1.3350139998083259</c:v>
                </c:pt>
                <c:pt idx="544">
                  <c:v>1.3281967378136859</c:v>
                </c:pt>
                <c:pt idx="545">
                  <c:v>1.3281426829024454</c:v>
                </c:pt>
                <c:pt idx="546">
                  <c:v>1.3213261103837142</c:v>
                </c:pt>
                <c:pt idx="547">
                  <c:v>1.328061600535585</c:v>
                </c:pt>
                <c:pt idx="548">
                  <c:v>1.3415722946516666</c:v>
                </c:pt>
                <c:pt idx="549">
                  <c:v>1.3415313397826911</c:v>
                </c:pt>
                <c:pt idx="550">
                  <c:v>1.3279264632574843</c:v>
                </c:pt>
                <c:pt idx="551">
                  <c:v>1.3211109939002068</c:v>
                </c:pt>
                <c:pt idx="552">
                  <c:v>1.3278453808906236</c:v>
                </c:pt>
                <c:pt idx="553">
                  <c:v>1.3278048397071935</c:v>
                </c:pt>
                <c:pt idx="554">
                  <c:v>1.3480735008897688</c:v>
                </c:pt>
                <c:pt idx="555">
                  <c:v>1.3480323391780207</c:v>
                </c:pt>
                <c:pt idx="556">
                  <c:v>1.3479911774662727</c:v>
                </c:pt>
                <c:pt idx="557">
                  <c:v>1.3276291612456625</c:v>
                </c:pt>
                <c:pt idx="558">
                  <c:v>1.3208152087353842</c:v>
                </c:pt>
                <c:pt idx="559">
                  <c:v>1.327534565150992</c:v>
                </c:pt>
                <c:pt idx="560">
                  <c:v>1.3275075376953718</c:v>
                </c:pt>
                <c:pt idx="561">
                  <c:v>1.3545443701878892</c:v>
                </c:pt>
                <c:pt idx="562">
                  <c:v>1.3545030016333686</c:v>
                </c:pt>
                <c:pt idx="563">
                  <c:v>1.3476893249134538</c:v>
                </c:pt>
                <c:pt idx="564">
                  <c:v>1.3341039605564624</c:v>
                </c:pt>
                <c:pt idx="565">
                  <c:v>1.3205194235705615</c:v>
                </c:pt>
                <c:pt idx="566">
                  <c:v>1.3137074015928272</c:v>
                </c:pt>
                <c:pt idx="567">
                  <c:v>1.32721023568355</c:v>
                </c:pt>
                <c:pt idx="568">
                  <c:v>1.3474697957841308</c:v>
                </c:pt>
                <c:pt idx="569">
                  <c:v>1.3541996322335506</c:v>
                </c:pt>
                <c:pt idx="570">
                  <c:v>1.3473874723606347</c:v>
                </c:pt>
                <c:pt idx="571">
                  <c:v>1.3338051416976415</c:v>
                </c:pt>
                <c:pt idx="572">
                  <c:v>1.3337508109960377</c:v>
                </c:pt>
                <c:pt idx="573">
                  <c:v>1.3269534748551584</c:v>
                </c:pt>
                <c:pt idx="574">
                  <c:v>1.3269129336717282</c:v>
                </c:pt>
                <c:pt idx="575">
                  <c:v>1.3471679432313117</c:v>
                </c:pt>
                <c:pt idx="576">
                  <c:v>1.3471267815195638</c:v>
                </c:pt>
                <c:pt idx="577">
                  <c:v>1.3403163453364195</c:v>
                </c:pt>
                <c:pt idx="578">
                  <c:v>1.3335063228388206</c:v>
                </c:pt>
                <c:pt idx="579">
                  <c:v>1.3334519921372168</c:v>
                </c:pt>
                <c:pt idx="580">
                  <c:v>1.333411244111014</c:v>
                </c:pt>
                <c:pt idx="581">
                  <c:v>1.340138874237526</c:v>
                </c:pt>
                <c:pt idx="582">
                  <c:v>1.353634261988435</c:v>
                </c:pt>
                <c:pt idx="583">
                  <c:v>1.3536066829520879</c:v>
                </c:pt>
                <c:pt idx="584">
                  <c:v>1.3332618346816036</c:v>
                </c:pt>
                <c:pt idx="585">
                  <c:v>1.3264399531983755</c:v>
                </c:pt>
                <c:pt idx="586">
                  <c:v>1.333166755953797</c:v>
                </c:pt>
                <c:pt idx="587">
                  <c:v>1.3331260079275942</c:v>
                </c:pt>
                <c:pt idx="588">
                  <c:v>1.3601529809146173</c:v>
                </c:pt>
                <c:pt idx="589">
                  <c:v>1.3668642015145027</c:v>
                </c:pt>
                <c:pt idx="590">
                  <c:v>1.3600559716542664</c:v>
                </c:pt>
                <c:pt idx="591">
                  <c:v>1.3397156739247797</c:v>
                </c:pt>
                <c:pt idx="592">
                  <c:v>1.3261426511865537</c:v>
                </c:pt>
                <c:pt idx="593">
                  <c:v>1.3261021100031234</c:v>
                </c:pt>
                <c:pt idx="594">
                  <c:v>1.3328271890687733</c:v>
                </c:pt>
                <c:pt idx="595">
                  <c:v>1.3530688917433193</c:v>
                </c:pt>
                <c:pt idx="596">
                  <c:v>1.3597926608047424</c:v>
                </c:pt>
                <c:pt idx="597">
                  <c:v>1.3529861546342781</c:v>
                </c:pt>
                <c:pt idx="598">
                  <c:v>1.3394153382189598</c:v>
                </c:pt>
                <c:pt idx="599">
                  <c:v>1.3393607317269924</c:v>
                </c:pt>
                <c:pt idx="600">
                  <c:v>1.3257912942634915</c:v>
                </c:pt>
                <c:pt idx="601">
                  <c:v>1.3325147875345515</c:v>
                </c:pt>
                <c:pt idx="602">
                  <c:v>1.3527655223435013</c:v>
                </c:pt>
                <c:pt idx="603">
                  <c:v>1.3594877745579252</c:v>
                </c:pt>
                <c:pt idx="604">
                  <c:v>1.3526689957162865</c:v>
                </c:pt>
                <c:pt idx="605">
                  <c:v>1.3458782095965396</c:v>
                </c:pt>
                <c:pt idx="606">
                  <c:v>1.3390740476441645</c:v>
                </c:pt>
                <c:pt idx="607">
                  <c:v>1.339033092775189</c:v>
                </c:pt>
                <c:pt idx="608">
                  <c:v>1.3457547244612953</c:v>
                </c:pt>
                <c:pt idx="609">
                  <c:v>1.3592244637084014</c:v>
                </c:pt>
                <c:pt idx="610">
                  <c:v>1.3591828883111081</c:v>
                </c:pt>
                <c:pt idx="611">
                  <c:v>1.3456175187554686</c:v>
                </c:pt>
                <c:pt idx="612">
                  <c:v>1.33881466680732</c:v>
                </c:pt>
                <c:pt idx="613">
                  <c:v>1.3387600603153527</c:v>
                </c:pt>
                <c:pt idx="614">
                  <c:v>1.3454803130496418</c:v>
                </c:pt>
                <c:pt idx="615">
                  <c:v>1.3657221536193693</c:v>
                </c:pt>
                <c:pt idx="616">
                  <c:v>1.3656803713793035</c:v>
                </c:pt>
                <c:pt idx="617">
                  <c:v>1.3656385891392375</c:v>
                </c:pt>
                <c:pt idx="618">
                  <c:v>1.3453156662026495</c:v>
                </c:pt>
                <c:pt idx="619">
                  <c:v>1.3385006794785081</c:v>
                </c:pt>
                <c:pt idx="620">
                  <c:v>1.3384597246095327</c:v>
                </c:pt>
                <c:pt idx="621">
                  <c:v>1.3451784604968227</c:v>
                </c:pt>
                <c:pt idx="622">
                  <c:v>1.3654018231121978</c:v>
                </c:pt>
                <c:pt idx="623">
                  <c:v>1.3653600408721318</c:v>
                </c:pt>
                <c:pt idx="624">
                  <c:v>1.3585592573517093</c:v>
                </c:pt>
                <c:pt idx="625">
                  <c:v>1.351758887516832</c:v>
                </c:pt>
                <c:pt idx="626">
                  <c:v>1.33821399539568</c:v>
                </c:pt>
                <c:pt idx="627">
                  <c:v>1.3314010081516738</c:v>
                </c:pt>
                <c:pt idx="628">
                  <c:v>1.3381184340347374</c:v>
                </c:pt>
                <c:pt idx="629">
                  <c:v>1.3651093474317368</c:v>
                </c:pt>
                <c:pt idx="630">
                  <c:v>1.3650675651916708</c:v>
                </c:pt>
                <c:pt idx="631">
                  <c:v>1.358254371104892</c:v>
                </c:pt>
                <c:pt idx="632">
                  <c:v>1.351455518117014</c:v>
                </c:pt>
                <c:pt idx="633">
                  <c:v>1.3446570788146808</c:v>
                </c:pt>
                <c:pt idx="634">
                  <c:v>1.3378590531978929</c:v>
                </c:pt>
                <c:pt idx="635">
                  <c:v>1.3445747553911847</c:v>
                </c:pt>
                <c:pt idx="636">
                  <c:v>1.3580464941184258</c:v>
                </c:pt>
                <c:pt idx="637">
                  <c:v>1.3647472346844993</c:v>
                </c:pt>
                <c:pt idx="638">
                  <c:v>1.3511935172717164</c:v>
                </c:pt>
                <c:pt idx="639">
                  <c:v>1.3443963879736098</c:v>
                </c:pt>
                <c:pt idx="640">
                  <c:v>1.3511107801626752</c:v>
                </c:pt>
                <c:pt idx="641">
                  <c:v>1.3443003439795311</c:v>
                </c:pt>
                <c:pt idx="642">
                  <c:v>1.3645243960708149</c:v>
                </c:pt>
                <c:pt idx="643">
                  <c:v>1.3644826138307489</c:v>
                </c:pt>
                <c:pt idx="644">
                  <c:v>1.3644408315906831</c:v>
                </c:pt>
                <c:pt idx="645">
                  <c:v>1.3441356971325389</c:v>
                </c:pt>
                <c:pt idx="646">
                  <c:v>1.3440945354207909</c:v>
                </c:pt>
                <c:pt idx="647">
                  <c:v>1.34403965313846</c:v>
                </c:pt>
                <c:pt idx="648">
                  <c:v>1.3507660422083363</c:v>
                </c:pt>
                <c:pt idx="649">
                  <c:v>1.3709715473976767</c:v>
                </c:pt>
                <c:pt idx="650">
                  <c:v>1.3776969712012808</c:v>
                </c:pt>
                <c:pt idx="651">
                  <c:v>1.3708875692319997</c:v>
                </c:pt>
                <c:pt idx="652">
                  <c:v>1.3573397123644404</c:v>
                </c:pt>
                <c:pt idx="653">
                  <c:v>1.3437926828679718</c:v>
                </c:pt>
                <c:pt idx="654">
                  <c:v>1.3369990009494084</c:v>
                </c:pt>
                <c:pt idx="655">
                  <c:v>1.3504626728085183</c:v>
                </c:pt>
                <c:pt idx="656">
                  <c:v>1.3706776238178076</c:v>
                </c:pt>
                <c:pt idx="657">
                  <c:v>1.3773734691049291</c:v>
                </c:pt>
                <c:pt idx="658">
                  <c:v>1.3705796492911844</c:v>
                </c:pt>
                <c:pt idx="659">
                  <c:v>1.3570348261176233</c:v>
                </c:pt>
                <c:pt idx="660">
                  <c:v>1.3569932507203299</c:v>
                </c:pt>
                <c:pt idx="661">
                  <c:v>1.3501868824450474</c:v>
                </c:pt>
                <c:pt idx="662">
                  <c:v>1.3501455138905267</c:v>
                </c:pt>
                <c:pt idx="663">
                  <c:v>1.3703557075160457</c:v>
                </c:pt>
                <c:pt idx="664">
                  <c:v>1.3703137184332075</c:v>
                </c:pt>
                <c:pt idx="665">
                  <c:v>1.3635216223092341</c:v>
                </c:pt>
                <c:pt idx="666">
                  <c:v>1.3567299398708061</c:v>
                </c:pt>
                <c:pt idx="667">
                  <c:v>1.3566745060077483</c:v>
                </c:pt>
                <c:pt idx="668">
                  <c:v>1.3566329306104552</c:v>
                </c:pt>
                <c:pt idx="669">
                  <c:v>1.3633405659356155</c:v>
                </c:pt>
                <c:pt idx="670">
                  <c:v>1.3767967914549111</c:v>
                </c:pt>
                <c:pt idx="671">
                  <c:v>1.3767686608378373</c:v>
                </c:pt>
                <c:pt idx="672">
                  <c:v>1.3632152192154179</c:v>
                </c:pt>
                <c:pt idx="673">
                  <c:v>1.3564250536239888</c:v>
                </c:pt>
                <c:pt idx="674">
                  <c:v>1.3563834782266957</c:v>
                </c:pt>
                <c:pt idx="675">
                  <c:v>1.3563419028294024</c:v>
                </c:pt>
                <c:pt idx="676">
                  <c:v>1.3832772444681625</c:v>
                </c:pt>
                <c:pt idx="677">
                  <c:v>1.3899823287324604</c:v>
                </c:pt>
                <c:pt idx="678">
                  <c:v>1.383192438931395</c:v>
                </c:pt>
                <c:pt idx="679">
                  <c:v>1.3561617427744648</c:v>
                </c:pt>
                <c:pt idx="680">
                  <c:v>1.3493733008728077</c:v>
                </c:pt>
                <c:pt idx="681">
                  <c:v>1.3493181428001135</c:v>
                </c:pt>
                <c:pt idx="682">
                  <c:v>1.3560231581168207</c:v>
                </c:pt>
                <c:pt idx="683">
                  <c:v>1.3762201138048935</c:v>
                </c:pt>
                <c:pt idx="684">
                  <c:v>1.382923888064965</c:v>
                </c:pt>
                <c:pt idx="685">
                  <c:v>1.3761357219536712</c:v>
                </c:pt>
                <c:pt idx="686">
                  <c:v>1.3625884856144299</c:v>
                </c:pt>
                <c:pt idx="687">
                  <c:v>1.3625467033743641</c:v>
                </c:pt>
                <c:pt idx="688">
                  <c:v>1.3490147734002955</c:v>
                </c:pt>
                <c:pt idx="689">
                  <c:v>1.3557182718700036</c:v>
                </c:pt>
                <c:pt idx="690">
                  <c:v>1.375910677017079</c:v>
                </c:pt>
                <c:pt idx="691">
                  <c:v>1.3826129344301514</c:v>
                </c:pt>
                <c:pt idx="692">
                  <c:v>1.3758403504743939</c:v>
                </c:pt>
                <c:pt idx="693">
                  <c:v>1.3622960099339689</c:v>
                </c:pt>
                <c:pt idx="694">
                  <c:v>1.3622542276939031</c:v>
                </c:pt>
                <c:pt idx="695">
                  <c:v>1.3622124454538371</c:v>
                </c:pt>
                <c:pt idx="696">
                  <c:v>1.3621706632137713</c:v>
                </c:pt>
                <c:pt idx="697">
                  <c:v>1.3756153055378013</c:v>
                </c:pt>
                <c:pt idx="698">
                  <c:v>1.3823019807953378</c:v>
                </c:pt>
                <c:pt idx="699">
                  <c:v>1.3687741187291305</c:v>
                </c:pt>
                <c:pt idx="700">
                  <c:v>1.3619896068401527</c:v>
                </c:pt>
                <c:pt idx="701">
                  <c:v>1.3619338971867314</c:v>
                </c:pt>
                <c:pt idx="702">
                  <c:v>1.368634155119669</c:v>
                </c:pt>
                <c:pt idx="703">
                  <c:v>1.3888176660275224</c:v>
                </c:pt>
                <c:pt idx="704">
                  <c:v>1.3887750564163661</c:v>
                </c:pt>
                <c:pt idx="705">
                  <c:v>1.3887324468052098</c:v>
                </c:pt>
                <c:pt idx="706">
                  <c:v>1.3617249859864022</c:v>
                </c:pt>
                <c:pt idx="707">
                  <c:v>1.361669276332981</c:v>
                </c:pt>
                <c:pt idx="708">
                  <c:v>1.3616274940929152</c:v>
                </c:pt>
                <c:pt idx="709">
                  <c:v>1.3683262351788537</c:v>
                </c:pt>
                <c:pt idx="710">
                  <c:v>1.3885051955457097</c:v>
                </c:pt>
                <c:pt idx="711">
                  <c:v>1.3951884234237029</c:v>
                </c:pt>
                <c:pt idx="712">
                  <c:v>1.3884057731196784</c:v>
                </c:pt>
                <c:pt idx="713">
                  <c:v>1.3816235365011993</c:v>
                </c:pt>
                <c:pt idx="714">
                  <c:v>1.3681162897646613</c:v>
                </c:pt>
                <c:pt idx="715">
                  <c:v>1.3613210909990989</c:v>
                </c:pt>
                <c:pt idx="716">
                  <c:v>1.3680183152380381</c:v>
                </c:pt>
                <c:pt idx="717">
                  <c:v>1.3881927250638972</c:v>
                </c:pt>
                <c:pt idx="718">
                  <c:v>1.3948887082462009</c:v>
                </c:pt>
                <c:pt idx="719">
                  <c:v>1.3881075058415846</c:v>
                </c:pt>
                <c:pt idx="720">
                  <c:v>1.3745744727060618</c:v>
                </c:pt>
                <c:pt idx="721">
                  <c:v>1.3745322767804506</c:v>
                </c:pt>
                <c:pt idx="722">
                  <c:v>1.3744900808548397</c:v>
                </c:pt>
                <c:pt idx="723">
                  <c:v>1.3744478849292285</c:v>
                </c:pt>
                <c:pt idx="724">
                  <c:v>1.3878802545820845</c:v>
                </c:pt>
                <c:pt idx="725">
                  <c:v>1.3945747209173891</c:v>
                </c:pt>
                <c:pt idx="726">
                  <c:v>1.3877808321560532</c:v>
                </c:pt>
                <c:pt idx="727">
                  <c:v>1.3810016292315721</c:v>
                </c:pt>
                <c:pt idx="728">
                  <c:v>1.3809592264631885</c:v>
                </c:pt>
                <c:pt idx="729">
                  <c:v>1.3809026894386769</c:v>
                </c:pt>
                <c:pt idx="730">
                  <c:v>1.3875961905077094</c:v>
                </c:pt>
                <c:pt idx="731">
                  <c:v>1.3942892778911964</c:v>
                </c:pt>
                <c:pt idx="732">
                  <c:v>1.3942464614372676</c:v>
                </c:pt>
                <c:pt idx="733">
                  <c:v>1.373997795056044</c:v>
                </c:pt>
                <c:pt idx="734">
                  <c:v>1.3739555991304329</c:v>
                </c:pt>
                <c:pt idx="735">
                  <c:v>1.3738993378962847</c:v>
                </c:pt>
                <c:pt idx="736">
                  <c:v>1.3806058700599912</c:v>
                </c:pt>
                <c:pt idx="737">
                  <c:v>1.4007524940067306</c:v>
                </c:pt>
                <c:pt idx="738">
                  <c:v>1.4007094707100292</c:v>
                </c:pt>
                <c:pt idx="739">
                  <c:v>1.4006664474133277</c:v>
                </c:pt>
                <c:pt idx="740">
                  <c:v>1.3804221247303285</c:v>
                </c:pt>
                <c:pt idx="741">
                  <c:v>1.3669126027232921</c:v>
                </c:pt>
                <c:pt idx="742">
                  <c:v>1.3668706136404536</c:v>
                </c:pt>
                <c:pt idx="743">
                  <c:v>1.3735617704913963</c:v>
                </c:pt>
                <c:pt idx="744">
                  <c:v>1.393704119687502</c:v>
                </c:pt>
                <c:pt idx="745">
                  <c:v>1.4003939665342182</c:v>
                </c:pt>
                <c:pt idx="746">
                  <c:v>1.3936184867796442</c:v>
                </c:pt>
                <c:pt idx="747">
                  <c:v>1.3868292175068964</c:v>
                </c:pt>
                <c:pt idx="748">
                  <c:v>1.3800546340710034</c:v>
                </c:pt>
                <c:pt idx="749">
                  <c:v>1.3732804643206558</c:v>
                </c:pt>
                <c:pt idx="750">
                  <c:v>1.3799698285342361</c:v>
                </c:pt>
                <c:pt idx="751">
                  <c:v>1.400121485655109</c:v>
                </c:pt>
                <c:pt idx="752">
                  <c:v>1.4000784623584075</c:v>
                </c:pt>
                <c:pt idx="753">
                  <c:v>1.3932902272995229</c:v>
                </c:pt>
                <c:pt idx="754">
                  <c:v>1.3865167470250837</c:v>
                </c:pt>
                <c:pt idx="755">
                  <c:v>1.3864741374139273</c:v>
                </c:pt>
                <c:pt idx="756">
                  <c:v>1.3864315278027712</c:v>
                </c:pt>
                <c:pt idx="757">
                  <c:v>1.3863747149878962</c:v>
                </c:pt>
                <c:pt idx="758">
                  <c:v>1.399805981479298</c:v>
                </c:pt>
                <c:pt idx="759">
                  <c:v>1.3997486170836961</c:v>
                </c:pt>
                <c:pt idx="760">
                  <c:v>1.3862610893581462</c:v>
                </c:pt>
                <c:pt idx="761">
                  <c:v>1.379489263825888</c:v>
                </c:pt>
                <c:pt idx="762">
                  <c:v>1.3861616669321148</c:v>
                </c:pt>
                <c:pt idx="763">
                  <c:v>1.3861190573209585</c:v>
                </c:pt>
                <c:pt idx="764">
                  <c:v>1.4062620270453821</c:v>
                </c:pt>
                <c:pt idx="765">
                  <c:v>1.4062187969059079</c:v>
                </c:pt>
                <c:pt idx="766">
                  <c:v>1.4061755667664337</c:v>
                </c:pt>
                <c:pt idx="767">
                  <c:v>1.3792065787033303</c:v>
                </c:pt>
                <c:pt idx="768">
                  <c:v>1.3724365458084344</c:v>
                </c:pt>
                <c:pt idx="769">
                  <c:v>1.3723943498828235</c:v>
                </c:pt>
                <c:pt idx="770">
                  <c:v>1.3858065868391458</c:v>
                </c:pt>
                <c:pt idx="771">
                  <c:v>1.405945006022572</c:v>
                </c:pt>
                <c:pt idx="772">
                  <c:v>1.4126140996444372</c:v>
                </c:pt>
                <c:pt idx="773">
                  <c:v>1.4058441356971325</c:v>
                </c:pt>
                <c:pt idx="774">
                  <c:v>1.3923482653130876</c:v>
                </c:pt>
                <c:pt idx="775">
                  <c:v>1.3855793355796457</c:v>
                </c:pt>
                <c:pt idx="776">
                  <c:v>1.372084913095009</c:v>
                </c:pt>
                <c:pt idx="777">
                  <c:v>1.3854799131536144</c:v>
                </c:pt>
                <c:pt idx="778">
                  <c:v>1.3988881511496665</c:v>
                </c:pt>
                <c:pt idx="779">
                  <c:v>1.405584754860288</c:v>
                </c:pt>
                <c:pt idx="780">
                  <c:v>1.3988021045562637</c:v>
                </c:pt>
                <c:pt idx="781">
                  <c:v>1.3853094747089894</c:v>
                </c:pt>
                <c:pt idx="782">
                  <c:v>1.3919914615303468</c:v>
                </c:pt>
                <c:pt idx="783">
                  <c:v>1.3852242554866767</c:v>
                </c:pt>
                <c:pt idx="784">
                  <c:v>1.3919058286224892</c:v>
                </c:pt>
                <c:pt idx="785">
                  <c:v>1.4053109639769523</c:v>
                </c:pt>
                <c:pt idx="786">
                  <c:v>1.4052677338374779</c:v>
                </c:pt>
                <c:pt idx="787">
                  <c:v>1.3984866003804528</c:v>
                </c:pt>
                <c:pt idx="788">
                  <c:v>1.391720290655464</c:v>
                </c:pt>
                <c:pt idx="789">
                  <c:v>1.391677474201535</c:v>
                </c:pt>
                <c:pt idx="790">
                  <c:v>1.3916203855962967</c:v>
                </c:pt>
                <c:pt idx="791">
                  <c:v>1.4117453599995036</c:v>
                </c:pt>
                <c:pt idx="792">
                  <c:v>1.4117019230172569</c:v>
                </c:pt>
                <c:pt idx="793">
                  <c:v>1.4116584860350103</c:v>
                </c:pt>
                <c:pt idx="794">
                  <c:v>1.3914491197805812</c:v>
                </c:pt>
                <c:pt idx="795">
                  <c:v>1.3846845337453642</c:v>
                </c:pt>
                <c:pt idx="796">
                  <c:v>1.3846277209304891</c:v>
                </c:pt>
                <c:pt idx="797">
                  <c:v>1.3913063982674849</c:v>
                </c:pt>
                <c:pt idx="798">
                  <c:v>1.4114268221296944</c:v>
                </c:pt>
                <c:pt idx="799">
                  <c:v>1.4181042584100547</c:v>
                </c:pt>
                <c:pt idx="800">
                  <c:v>1.411325469171119</c:v>
                </c:pt>
                <c:pt idx="801">
                  <c:v>1.3978555920288311</c:v>
                </c:pt>
                <c:pt idx="802">
                  <c:v>1.3843578600598325</c:v>
                </c:pt>
                <c:pt idx="803">
                  <c:v>1.3776094077608785</c:v>
                </c:pt>
                <c:pt idx="804">
                  <c:v>1.3910066830899828</c:v>
                </c:pt>
                <c:pt idx="805">
                  <c:v>1.4111227632539678</c:v>
                </c:pt>
                <c:pt idx="806">
                  <c:v>1.4110793262717212</c:v>
                </c:pt>
                <c:pt idx="807">
                  <c:v>1.404302260722557</c:v>
                </c:pt>
                <c:pt idx="808">
                  <c:v>1.3975400878530202</c:v>
                </c:pt>
                <c:pt idx="809">
                  <c:v>1.3907783286690287</c:v>
                </c:pt>
                <c:pt idx="810">
                  <c:v>1.3840169831705824</c:v>
                </c:pt>
                <c:pt idx="811">
                  <c:v>1.3906926957611709</c:v>
                </c:pt>
                <c:pt idx="812">
                  <c:v>1.4107897463900765</c:v>
                </c:pt>
                <c:pt idx="813">
                  <c:v>1.4107463094078299</c:v>
                </c:pt>
                <c:pt idx="814">
                  <c:v>1.403985239699747</c:v>
                </c:pt>
                <c:pt idx="815">
                  <c:v>1.3972102425783088</c:v>
                </c:pt>
                <c:pt idx="816">
                  <c:v>1.3971672192816074</c:v>
                </c:pt>
                <c:pt idx="817">
                  <c:v>1.3971241959849059</c:v>
                </c:pt>
                <c:pt idx="818">
                  <c:v>1.3970811726882046</c:v>
                </c:pt>
                <c:pt idx="819">
                  <c:v>1.4104712085202675</c:v>
                </c:pt>
                <c:pt idx="820">
                  <c:v>1.4104277715380207</c:v>
                </c:pt>
                <c:pt idx="821">
                  <c:v>1.3969521027981</c:v>
                </c:pt>
                <c:pt idx="822">
                  <c:v>1.3901788983140244</c:v>
                </c:pt>
                <c:pt idx="823">
                  <c:v>1.3901360818600956</c:v>
                </c:pt>
                <c:pt idx="824">
                  <c:v>1.3968230329079956</c:v>
                </c:pt>
                <c:pt idx="825">
                  <c:v>1.4236265467530167</c:v>
                </c:pt>
                <c:pt idx="826">
                  <c:v>1.4235826960852247</c:v>
                </c:pt>
                <c:pt idx="827">
                  <c:v>1.4235388454174329</c:v>
                </c:pt>
                <c:pt idx="828">
                  <c:v>1.3966365986222893</c:v>
                </c:pt>
                <c:pt idx="829">
                  <c:v>1.3898791831365225</c:v>
                </c:pt>
                <c:pt idx="830">
                  <c:v>1.3898363666825935</c:v>
                </c:pt>
                <c:pt idx="831">
                  <c:v>1.3964931876332842</c:v>
                </c:pt>
                <c:pt idx="832">
                  <c:v>1.416591272476053</c:v>
                </c:pt>
                <c:pt idx="833">
                  <c:v>1.4232465076321537</c:v>
                </c:pt>
                <c:pt idx="834">
                  <c:v>1.4164894368843413</c:v>
                </c:pt>
                <c:pt idx="835">
                  <c:v>1.4030197665848259</c:v>
                </c:pt>
                <c:pt idx="836">
                  <c:v>1.3962637300508765</c:v>
                </c:pt>
                <c:pt idx="837">
                  <c:v>1.3827955076507694</c:v>
                </c:pt>
                <c:pt idx="838">
                  <c:v>1.3894652907485432</c:v>
                </c:pt>
                <c:pt idx="839">
                  <c:v>1.4095445528990049</c:v>
                </c:pt>
                <c:pt idx="840">
                  <c:v>1.4162130259925523</c:v>
                </c:pt>
                <c:pt idx="841">
                  <c:v>1.4094576789345115</c:v>
                </c:pt>
                <c:pt idx="842">
                  <c:v>1.4027027455620158</c:v>
                </c:pt>
                <c:pt idx="843">
                  <c:v>1.3959338847761651</c:v>
                </c:pt>
                <c:pt idx="844">
                  <c:v>1.3958908614794636</c:v>
                </c:pt>
                <c:pt idx="845">
                  <c:v>1.4025586450971024</c:v>
                </c:pt>
                <c:pt idx="846">
                  <c:v>1.4159511630424366</c:v>
                </c:pt>
                <c:pt idx="847">
                  <c:v>1.4158929712757442</c:v>
                </c:pt>
                <c:pt idx="848">
                  <c:v>1.4024289546786801</c:v>
                </c:pt>
                <c:pt idx="849">
                  <c:v>1.395675744995956</c:v>
                </c:pt>
                <c:pt idx="850">
                  <c:v>1.4023424943997318</c:v>
                </c:pt>
                <c:pt idx="851">
                  <c:v>1.4022992642602579</c:v>
                </c:pt>
                <c:pt idx="852">
                  <c:v>1.4223694942763156</c:v>
                </c:pt>
                <c:pt idx="853">
                  <c:v>1.4223256436085239</c:v>
                </c:pt>
                <c:pt idx="854">
                  <c:v>1.4222817929407321</c:v>
                </c:pt>
                <c:pt idx="855">
                  <c:v>1.4021119336558703</c:v>
                </c:pt>
                <c:pt idx="856">
                  <c:v>1.3953602408201453</c:v>
                </c:pt>
                <c:pt idx="857">
                  <c:v>1.3953028764245434</c:v>
                </c:pt>
                <c:pt idx="858">
                  <c:v>1.4019678331909566</c:v>
                </c:pt>
                <c:pt idx="859">
                  <c:v>1.4220479227125085</c:v>
                </c:pt>
                <c:pt idx="860">
                  <c:v>1.4287116384222862</c:v>
                </c:pt>
                <c:pt idx="861">
                  <c:v>1.4219456044876608</c:v>
                </c:pt>
                <c:pt idx="862">
                  <c:v>1.4151946700754356</c:v>
                </c:pt>
                <c:pt idx="863">
                  <c:v>1.4017372724470947</c:v>
                </c:pt>
                <c:pt idx="864">
                  <c:v>1.3882807021898445</c:v>
                </c:pt>
                <c:pt idx="865">
                  <c:v>1.4016508121681468</c:v>
                </c:pt>
                <c:pt idx="866">
                  <c:v>1.4217263511487013</c:v>
                </c:pt>
                <c:pt idx="867">
                  <c:v>1.4216678835916456</c:v>
                </c:pt>
                <c:pt idx="868">
                  <c:v>1.41493280712532</c:v>
                </c:pt>
                <c:pt idx="869">
                  <c:v>1.4081835274552754</c:v>
                </c:pt>
                <c:pt idx="870">
                  <c:v>1.4081256114789464</c:v>
                </c:pt>
                <c:pt idx="871">
                  <c:v>1.4013770212848109</c:v>
                </c:pt>
                <c:pt idx="872">
                  <c:v>1.4013337911453365</c:v>
                </c:pt>
                <c:pt idx="873">
                  <c:v>1.4214047795848941</c:v>
                </c:pt>
                <c:pt idx="874">
                  <c:v>1.4213609289171023</c:v>
                </c:pt>
                <c:pt idx="875">
                  <c:v>1.4079084265677131</c:v>
                </c:pt>
                <c:pt idx="876">
                  <c:v>1.4011464605409489</c:v>
                </c:pt>
                <c:pt idx="877">
                  <c:v>1.401103230401475</c:v>
                </c:pt>
                <c:pt idx="878">
                  <c:v>1.4010600002620008</c:v>
                </c:pt>
                <c:pt idx="879">
                  <c:v>1.4211270586888789</c:v>
                </c:pt>
                <c:pt idx="880">
                  <c:v>1.421068591131823</c:v>
                </c:pt>
                <c:pt idx="881">
                  <c:v>1.4210247404640313</c:v>
                </c:pt>
                <c:pt idx="882">
                  <c:v>1.400872669657613</c:v>
                </c:pt>
                <c:pt idx="883">
                  <c:v>1.4008294395181391</c:v>
                </c:pt>
                <c:pt idx="884">
                  <c:v>1.4007862093786649</c:v>
                </c:pt>
                <c:pt idx="885">
                  <c:v>1.4074306197629995</c:v>
                </c:pt>
                <c:pt idx="886">
                  <c:v>1.4207908702358076</c:v>
                </c:pt>
                <c:pt idx="887">
                  <c:v>1.4274486564527706</c:v>
                </c:pt>
                <c:pt idx="888">
                  <c:v>1.4207031689002241</c:v>
                </c:pt>
                <c:pt idx="889">
                  <c:v>1.4072713508280952</c:v>
                </c:pt>
                <c:pt idx="890">
                  <c:v>1.3938114021388921</c:v>
                </c:pt>
                <c:pt idx="891">
                  <c:v>1.393782719941091</c:v>
                </c:pt>
                <c:pt idx="892">
                  <c:v>1.4004259582163809</c:v>
                </c:pt>
                <c:pt idx="893">
                  <c:v>1.4204839155612643</c:v>
                </c:pt>
                <c:pt idx="894">
                  <c:v>1.4271402538788192</c:v>
                </c:pt>
                <c:pt idx="895">
                  <c:v>1.4270815105313999</c:v>
                </c:pt>
                <c:pt idx="896">
                  <c:v>1.4136380403164142</c:v>
                </c:pt>
                <c:pt idx="897">
                  <c:v>1.4135943964913951</c:v>
                </c:pt>
                <c:pt idx="898">
                  <c:v>1.400152167333045</c:v>
                </c:pt>
                <c:pt idx="899">
                  <c:v>1.4068080230174638</c:v>
                </c:pt>
                <c:pt idx="900">
                  <c:v>1.4268465371417225</c:v>
                </c:pt>
                <c:pt idx="901">
                  <c:v>1.426802479631158</c:v>
                </c:pt>
                <c:pt idx="902">
                  <c:v>1.4200600257726097</c:v>
                </c:pt>
                <c:pt idx="903">
                  <c:v>1.4133179855996061</c:v>
                </c:pt>
                <c:pt idx="904">
                  <c:v>1.4132597938329139</c:v>
                </c:pt>
                <c:pt idx="905">
                  <c:v>1.4132161500078944</c:v>
                </c:pt>
                <c:pt idx="906">
                  <c:v>1.4198700062121778</c:v>
                </c:pt>
                <c:pt idx="907">
                  <c:v>1.4265234487309162</c:v>
                </c:pt>
                <c:pt idx="908">
                  <c:v>1.4264793912203517</c:v>
                </c:pt>
                <c:pt idx="909">
                  <c:v>1.4130270267661442</c:v>
                </c:pt>
                <c:pt idx="910">
                  <c:v>1.4062867792305036</c:v>
                </c:pt>
                <c:pt idx="911">
                  <c:v>1.4062578212423391</c:v>
                </c:pt>
                <c:pt idx="912">
                  <c:v>1.4061999052660101</c:v>
                </c:pt>
                <c:pt idx="913">
                  <c:v>1.4329551557974238</c:v>
                </c:pt>
                <c:pt idx="914">
                  <c:v>1.4395919129991721</c:v>
                </c:pt>
                <c:pt idx="915">
                  <c:v>1.432851872306304</c:v>
                </c:pt>
                <c:pt idx="916">
                  <c:v>1.4127215199910093</c:v>
                </c:pt>
                <c:pt idx="917">
                  <c:v>1.3992875645435634</c:v>
                </c:pt>
                <c:pt idx="918">
                  <c:v>1.3992443344040895</c:v>
                </c:pt>
                <c:pt idx="919">
                  <c:v>1.4058958463902833</c:v>
                </c:pt>
                <c:pt idx="920">
                  <c:v>1.425921329419868</c:v>
                </c:pt>
                <c:pt idx="921">
                  <c:v>1.4325715314018357</c:v>
                </c:pt>
                <c:pt idx="922">
                  <c:v>1.4258332143987391</c:v>
                </c:pt>
                <c:pt idx="923">
                  <c:v>1.412401465274201</c:v>
                </c:pt>
                <c:pt idx="924">
                  <c:v>1.4123432735075088</c:v>
                </c:pt>
                <c:pt idx="925">
                  <c:v>1.3989129033347882</c:v>
                </c:pt>
                <c:pt idx="926">
                  <c:v>1.405562829526392</c:v>
                </c:pt>
                <c:pt idx="927">
                  <c:v>1.4255982410090617</c:v>
                </c:pt>
                <c:pt idx="928">
                  <c:v>1.4255541834984973</c:v>
                </c:pt>
                <c:pt idx="929">
                  <c:v>1.4188029732959087</c:v>
                </c:pt>
                <c:pt idx="930">
                  <c:v>1.4187591226281167</c:v>
                </c:pt>
                <c:pt idx="931">
                  <c:v>1.4120232187907007</c:v>
                </c:pt>
                <c:pt idx="932">
                  <c:v>1.4119795749656814</c:v>
                </c:pt>
                <c:pt idx="933">
                  <c:v>1.4119359311406621</c:v>
                </c:pt>
                <c:pt idx="934">
                  <c:v>1.4252898384351105</c:v>
                </c:pt>
                <c:pt idx="935">
                  <c:v>1.4319223208862248</c:v>
                </c:pt>
                <c:pt idx="936">
                  <c:v>1.4184960186213655</c:v>
                </c:pt>
                <c:pt idx="937">
                  <c:v>1.4117613558405848</c:v>
                </c:pt>
                <c:pt idx="938">
                  <c:v>1.4117177120155655</c:v>
                </c:pt>
                <c:pt idx="939">
                  <c:v>1.4116595202488733</c:v>
                </c:pt>
                <c:pt idx="940">
                  <c:v>1.4316862443350935</c:v>
                </c:pt>
                <c:pt idx="941">
                  <c:v>1.4316419799817566</c:v>
                </c:pt>
                <c:pt idx="942">
                  <c:v>1.4315977156284194</c:v>
                </c:pt>
                <c:pt idx="943">
                  <c:v>1.4114849449487961</c:v>
                </c:pt>
                <c:pt idx="944">
                  <c:v>1.4114413011237767</c:v>
                </c:pt>
                <c:pt idx="945">
                  <c:v>1.4113831093570846</c:v>
                </c:pt>
                <c:pt idx="946">
                  <c:v>1.4180282781649187</c:v>
                </c:pt>
                <c:pt idx="947">
                  <c:v>1.4380502448673691</c:v>
                </c:pt>
                <c:pt idx="948">
                  <c:v>1.4446792799389401</c:v>
                </c:pt>
                <c:pt idx="949">
                  <c:v>1.4312583555861682</c:v>
                </c:pt>
                <c:pt idx="950">
                  <c:v>1.4245261749186591</c:v>
                </c:pt>
                <c:pt idx="951">
                  <c:v>1.417823641715223</c:v>
                </c:pt>
                <c:pt idx="952">
                  <c:v>1.4512329552936925</c:v>
                </c:pt>
                <c:pt idx="953">
                  <c:v>1.5247348792762159</c:v>
                </c:pt>
                <c:pt idx="954">
                  <c:v>1.6049178937614152</c:v>
                </c:pt>
                <c:pt idx="955">
                  <c:v>1.6851116640707902</c:v>
                </c:pt>
                <c:pt idx="956">
                  <c:v>1.7318488917019506</c:v>
                </c:pt>
                <c:pt idx="957">
                  <c:v>1.7651912571696877</c:v>
                </c:pt>
                <c:pt idx="958">
                  <c:v>1.8052347768890433</c:v>
                </c:pt>
                <c:pt idx="959">
                  <c:v>1.8452749871240377</c:v>
                </c:pt>
                <c:pt idx="960">
                  <c:v>1.905368397320145</c:v>
                </c:pt>
                <c:pt idx="961">
                  <c:v>1.9387159338571969</c:v>
                </c:pt>
                <c:pt idx="962">
                  <c:v>1.9520058577873203</c:v>
                </c:pt>
                <c:pt idx="963">
                  <c:v>1.9786640301107916</c:v>
                </c:pt>
                <c:pt idx="964">
                  <c:v>2.0053199961113557</c:v>
                </c:pt>
                <c:pt idx="965">
                  <c:v>2.0453420041823609</c:v>
                </c:pt>
                <c:pt idx="966">
                  <c:v>2.0653091575500713</c:v>
                </c:pt>
                <c:pt idx="967">
                  <c:v>2.0719075109437064</c:v>
                </c:pt>
                <c:pt idx="968">
                  <c:v>2.0785053127566142</c:v>
                </c:pt>
                <c:pt idx="969">
                  <c:v>2.0917855840240156</c:v>
                </c:pt>
                <c:pt idx="970">
                  <c:v>2.1184083862333725</c:v>
                </c:pt>
                <c:pt idx="971">
                  <c:v>2.1584153637295684</c:v>
                </c:pt>
                <c:pt idx="972">
                  <c:v>2.1650084081587062</c:v>
                </c:pt>
                <c:pt idx="973">
                  <c:v>2.1649190520809416</c:v>
                </c:pt>
                <c:pt idx="974">
                  <c:v>2.1715336771060216</c:v>
                </c:pt>
                <c:pt idx="975">
                  <c:v>2.1781478884455558</c:v>
                </c:pt>
                <c:pt idx="976">
                  <c:v>2.2114409563858231</c:v>
                </c:pt>
                <c:pt idx="977">
                  <c:v>2.224711299200139</c:v>
                </c:pt>
                <c:pt idx="978">
                  <c:v>2.2179389220871539</c:v>
                </c:pt>
                <c:pt idx="979">
                  <c:v>2.2245276228180675</c:v>
                </c:pt>
                <c:pt idx="980">
                  <c:v>2.2377957593094759</c:v>
                </c:pt>
                <c:pt idx="981">
                  <c:v>2.2644222157411487</c:v>
                </c:pt>
                <c:pt idx="982">
                  <c:v>2.2776875943289228</c:v>
                </c:pt>
                <c:pt idx="983">
                  <c:v>2.2642352298747155</c:v>
                </c:pt>
                <c:pt idx="984">
                  <c:v>2.2641417369414989</c:v>
                </c:pt>
                <c:pt idx="985">
                  <c:v>2.2640482440082823</c:v>
                </c:pt>
                <c:pt idx="986">
                  <c:v>2.2839897488721901</c:v>
                </c:pt>
                <c:pt idx="987">
                  <c:v>2.3172857126112727</c:v>
                </c:pt>
                <c:pt idx="988">
                  <c:v>2.3171900133551482</c:v>
                </c:pt>
                <c:pt idx="989">
                  <c:v>2.3104168088710728</c:v>
                </c:pt>
                <c:pt idx="990">
                  <c:v>2.3170225396569304</c:v>
                </c:pt>
                <c:pt idx="991">
                  <c:v>2.3169268404008063</c:v>
                </c:pt>
                <c:pt idx="992">
                  <c:v>2.3435381283624879</c:v>
                </c:pt>
                <c:pt idx="993">
                  <c:v>2.3501177969589975</c:v>
                </c:pt>
                <c:pt idx="994">
                  <c:v>2.3366441966468026</c:v>
                </c:pt>
                <c:pt idx="995">
                  <c:v>2.3432235205053584</c:v>
                </c:pt>
                <c:pt idx="996">
                  <c:v>2.3431267180877797</c:v>
                </c:pt>
                <c:pt idx="997">
                  <c:v>2.3697311112903749</c:v>
                </c:pt>
                <c:pt idx="998">
                  <c:v>2.3763082288260224</c:v>
                </c:pt>
                <c:pt idx="999">
                  <c:v>2.3695353001323105</c:v>
                </c:pt>
                <c:pt idx="1000">
                  <c:v>2.362762923019325</c:v>
                </c:pt>
                <c:pt idx="1001">
                  <c:v>2.3626652932306564</c:v>
                </c:pt>
                <c:pt idx="1002">
                  <c:v>2.3759155033484398</c:v>
                </c:pt>
                <c:pt idx="1003">
                  <c:v>2.4025118986304936</c:v>
                </c:pt>
                <c:pt idx="1004">
                  <c:v>2.4024126140996445</c:v>
                </c:pt>
                <c:pt idx="1005">
                  <c:v>2.3956402369866594</c:v>
                </c:pt>
                <c:pt idx="1006">
                  <c:v>2.3888684114544012</c:v>
                </c:pt>
                <c:pt idx="1007">
                  <c:v>2.3954669716908086</c:v>
                </c:pt>
                <c:pt idx="1008">
                  <c:v>2.4153849654262305</c:v>
                </c:pt>
                <c:pt idx="1009">
                  <c:v>2.4219571876829264</c:v>
                </c:pt>
                <c:pt idx="1010">
                  <c:v>2.4085135106251685</c:v>
                </c:pt>
                <c:pt idx="1011">
                  <c:v>2.4083890602236524</c:v>
                </c:pt>
                <c:pt idx="1012">
                  <c:v>2.4082894999024393</c:v>
                </c:pt>
                <c:pt idx="1013">
                  <c:v>2.4348986504888037</c:v>
                </c:pt>
                <c:pt idx="1014">
                  <c:v>2.4414686664225922</c:v>
                </c:pt>
                <c:pt idx="1015">
                  <c:v>2.4280269198973783</c:v>
                </c:pt>
                <c:pt idx="1016">
                  <c:v>2.4145862765336186</c:v>
                </c:pt>
                <c:pt idx="1017">
                  <c:v>2.4144864404220421</c:v>
                </c:pt>
                <c:pt idx="1018">
                  <c:v>2.4277006598973925</c:v>
                </c:pt>
                <c:pt idx="1019">
                  <c:v>2.4476079667562294</c:v>
                </c:pt>
                <c:pt idx="1020">
                  <c:v>2.4541757074195192</c:v>
                </c:pt>
                <c:pt idx="1021">
                  <c:v>2.440736856693122</c:v>
                </c:pt>
                <c:pt idx="1022">
                  <c:v>2.4406359174200913</c:v>
                </c:pt>
                <c:pt idx="1023">
                  <c:v>2.4405349781470611</c:v>
                </c:pt>
                <c:pt idx="1024">
                  <c:v>2.4604375965697196</c:v>
                </c:pt>
                <c:pt idx="1025">
                  <c:v>2.467028917309086</c:v>
                </c:pt>
                <c:pt idx="1026">
                  <c:v>2.4469247650783208</c:v>
                </c:pt>
                <c:pt idx="1027">
                  <c:v>2.4468235500149271</c:v>
                </c:pt>
                <c:pt idx="1028">
                  <c:v>2.4533637805894606</c:v>
                </c:pt>
                <c:pt idx="1029">
                  <c:v>2.4732617105759398</c:v>
                </c:pt>
                <c:pt idx="1030">
                  <c:v>2.4798255901741411</c:v>
                </c:pt>
                <c:pt idx="1031">
                  <c:v>2.4664166627021804</c:v>
                </c:pt>
                <c:pt idx="1032">
                  <c:v>2.4596234634167531</c:v>
                </c:pt>
                <c:pt idx="1033">
                  <c:v>2.4528563263206737</c:v>
                </c:pt>
                <c:pt idx="1034">
                  <c:v>2.4660850247901065</c:v>
                </c:pt>
                <c:pt idx="1035">
                  <c:v>2.4859774389693161</c:v>
                </c:pt>
                <c:pt idx="1036">
                  <c:v>2.4858745691637414</c:v>
                </c:pt>
                <c:pt idx="1037">
                  <c:v>2.4724431647771579</c:v>
                </c:pt>
                <c:pt idx="1038">
                  <c:v>2.47234084655231</c:v>
                </c:pt>
                <c:pt idx="1039">
                  <c:v>2.4789022440372399</c:v>
                </c:pt>
                <c:pt idx="1040">
                  <c:v>2.4987899697802711</c:v>
                </c:pt>
                <c:pt idx="1041">
                  <c:v>2.4986865483939695</c:v>
                </c:pt>
                <c:pt idx="1042">
                  <c:v>2.4852316328788997</c:v>
                </c:pt>
                <c:pt idx="1043">
                  <c:v>2.4784662194725926</c:v>
                </c:pt>
                <c:pt idx="1044">
                  <c:v>2.4783892739611839</c:v>
                </c:pt>
                <c:pt idx="1045">
                  <c:v>2.5049349238163594</c:v>
                </c:pt>
                <c:pt idx="1046">
                  <c:v>2.5114930118169276</c:v>
                </c:pt>
                <c:pt idx="1047">
                  <c:v>2.4980660200761595</c:v>
                </c:pt>
                <c:pt idx="1048">
                  <c:v>2.491301365093352</c:v>
                </c:pt>
                <c:pt idx="1049">
                  <c:v>2.4778763038851279</c:v>
                </c:pt>
                <c:pt idx="1050">
                  <c:v>2.4910950739014757</c:v>
                </c:pt>
                <c:pt idx="1051">
                  <c:v>2.5109731469817849</c:v>
                </c:pt>
                <c:pt idx="1052">
                  <c:v>2.5175293044498086</c:v>
                </c:pt>
                <c:pt idx="1053">
                  <c:v>2.4974454917583495</c:v>
                </c:pt>
                <c:pt idx="1054">
                  <c:v>2.4973420703720484</c:v>
                </c:pt>
                <c:pt idx="1055">
                  <c:v>2.4972386489857463</c:v>
                </c:pt>
                <c:pt idx="1056">
                  <c:v>2.5171123094202406</c:v>
                </c:pt>
                <c:pt idx="1057">
                  <c:v>2.5170080606628482</c:v>
                </c:pt>
                <c:pt idx="1058">
                  <c:v>2.5035868605197131</c:v>
                </c:pt>
                <c:pt idx="1059">
                  <c:v>2.4967991080939647</c:v>
                </c:pt>
                <c:pt idx="1060">
                  <c:v>2.4966956867076631</c:v>
                </c:pt>
                <c:pt idx="1061">
                  <c:v>2.5165910656332802</c:v>
                </c:pt>
                <c:pt idx="1062">
                  <c:v>2.5298015619387235</c:v>
                </c:pt>
                <c:pt idx="1063">
                  <c:v>2.5163825681184959</c:v>
                </c:pt>
                <c:pt idx="1064">
                  <c:v>2.5096214984104135</c:v>
                </c:pt>
                <c:pt idx="1065">
                  <c:v>2.5028609802830575</c:v>
                </c:pt>
                <c:pt idx="1066">
                  <c:v>2.5094135524763561</c:v>
                </c:pt>
                <c:pt idx="1067">
                  <c:v>2.5292775602481283</c:v>
                </c:pt>
                <c:pt idx="1068">
                  <c:v>2.5291727599100096</c:v>
                </c:pt>
                <c:pt idx="1069">
                  <c:v>2.5157570755741436</c:v>
                </c:pt>
                <c:pt idx="1070">
                  <c:v>2.5156528268167517</c:v>
                </c:pt>
                <c:pt idx="1071">
                  <c:v>2.5155485780593598</c:v>
                </c:pt>
                <c:pt idx="1072">
                  <c:v>2.5354081731853166</c:v>
                </c:pt>
                <c:pt idx="1073">
                  <c:v>2.5353030970568344</c:v>
                </c:pt>
                <c:pt idx="1074">
                  <c:v>2.5152358317871837</c:v>
                </c:pt>
                <c:pt idx="1075">
                  <c:v>2.5151055208404434</c:v>
                </c:pt>
                <c:pt idx="1076">
                  <c:v>2.5150012720830515</c:v>
                </c:pt>
                <c:pt idx="1077">
                  <c:v>2.5282033567824089</c:v>
                </c:pt>
                <c:pt idx="1078">
                  <c:v>2.5414306763000241</c:v>
                </c:pt>
                <c:pt idx="1079">
                  <c:v>2.5346726402859399</c:v>
                </c:pt>
                <c:pt idx="1080">
                  <c:v>2.5212627475477065</c:v>
                </c:pt>
                <c:pt idx="1081">
                  <c:v>2.514506090485439</c:v>
                </c:pt>
                <c:pt idx="1082">
                  <c:v>2.5210536984521958</c:v>
                </c:pt>
                <c:pt idx="1083">
                  <c:v>2.5409039167057945</c:v>
                </c:pt>
                <c:pt idx="1084">
                  <c:v>2.5407985647869484</c:v>
                </c:pt>
                <c:pt idx="1085">
                  <c:v>2.5273911541619869</c:v>
                </c:pt>
                <c:pt idx="1086">
                  <c:v>2.5272863538238677</c:v>
                </c:pt>
                <c:pt idx="1087">
                  <c:v>2.5271815534857489</c:v>
                </c:pt>
                <c:pt idx="1088">
                  <c:v>2.5470273590935326</c:v>
                </c:pt>
                <c:pt idx="1089">
                  <c:v>2.5469217313843231</c:v>
                </c:pt>
                <c:pt idx="1090">
                  <c:v>2.5335168028726329</c:v>
                </c:pt>
                <c:pt idx="1091">
                  <c:v>2.5267361520487435</c:v>
                </c:pt>
                <c:pt idx="1092">
                  <c:v>2.5266313517106243</c:v>
                </c:pt>
                <c:pt idx="1093">
                  <c:v>2.5398240595376236</c:v>
                </c:pt>
                <c:pt idx="1094">
                  <c:v>2.5530156642031692</c:v>
                </c:pt>
                <c:pt idx="1095">
                  <c:v>2.5462615582017643</c:v>
                </c:pt>
                <c:pt idx="1096">
                  <c:v>2.5328863461017379</c:v>
                </c:pt>
                <c:pt idx="1097">
                  <c:v>2.526133550104559</c:v>
                </c:pt>
                <c:pt idx="1098">
                  <c:v>2.532676193844773</c:v>
                </c:pt>
                <c:pt idx="1099">
                  <c:v>2.5525126225801982</c:v>
                </c:pt>
                <c:pt idx="1100">
                  <c:v>2.5524067190806252</c:v>
                </c:pt>
                <c:pt idx="1101">
                  <c:v>2.5390075821665676</c:v>
                </c:pt>
                <c:pt idx="1102">
                  <c:v>2.538902230247722</c:v>
                </c:pt>
                <c:pt idx="1103">
                  <c:v>2.5387968783288759</c:v>
                </c:pt>
                <c:pt idx="1104">
                  <c:v>2.5519831050823338</c:v>
                </c:pt>
                <c:pt idx="1105">
                  <c:v>2.5518772015827609</c:v>
                </c:pt>
                <c:pt idx="1106">
                  <c:v>2.5384808225723381</c:v>
                </c:pt>
                <c:pt idx="1107">
                  <c:v>2.531730508688431</c:v>
                </c:pt>
                <c:pt idx="1108">
                  <c:v>2.5249807463852503</c:v>
                </c:pt>
                <c:pt idx="1109">
                  <c:v>2.5448091772001353</c:v>
                </c:pt>
                <c:pt idx="1110">
                  <c:v>2.5646359532728389</c:v>
                </c:pt>
                <c:pt idx="1111">
                  <c:v>2.5578856393889313</c:v>
                </c:pt>
                <c:pt idx="1112">
                  <c:v>2.5445187009998094</c:v>
                </c:pt>
                <c:pt idx="1113">
                  <c:v>2.5377696971201278</c:v>
                </c:pt>
                <c:pt idx="1114">
                  <c:v>2.5376643452012821</c:v>
                </c:pt>
                <c:pt idx="1115">
                  <c:v>2.5574609222291862</c:v>
                </c:pt>
                <c:pt idx="1116">
                  <c:v>2.5639972227910399</c:v>
                </c:pt>
                <c:pt idx="1117">
                  <c:v>2.5506063595878867</c:v>
                </c:pt>
                <c:pt idx="1118">
                  <c:v>2.5438585278172505</c:v>
                </c:pt>
                <c:pt idx="1119">
                  <c:v>2.543752900108041</c:v>
                </c:pt>
                <c:pt idx="1120">
                  <c:v>2.5635714024698411</c:v>
                </c:pt>
                <c:pt idx="1121">
                  <c:v>2.5634649473895408</c:v>
                </c:pt>
                <c:pt idx="1122">
                  <c:v>2.5500768420900219</c:v>
                </c:pt>
                <c:pt idx="1123">
                  <c:v>2.5433303892712038</c:v>
                </c:pt>
                <c:pt idx="1124">
                  <c:v>2.5365844880331112</c:v>
                </c:pt>
                <c:pt idx="1125">
                  <c:v>2.5497591315913035</c:v>
                </c:pt>
                <c:pt idx="1126">
                  <c:v>2.5695723939361979</c:v>
                </c:pt>
                <c:pt idx="1127">
                  <c:v>2.5694656630655341</c:v>
                </c:pt>
                <c:pt idx="1128">
                  <c:v>2.5560805914600135</c:v>
                </c:pt>
                <c:pt idx="1129">
                  <c:v>2.549361993467905</c:v>
                </c:pt>
                <c:pt idx="1130">
                  <c:v>2.5492560899683325</c:v>
                </c:pt>
                <c:pt idx="1131">
                  <c:v>2.5690654223005471</c:v>
                </c:pt>
                <c:pt idx="1132">
                  <c:v>2.5689586914298839</c:v>
                </c:pt>
                <c:pt idx="1133">
                  <c:v>2.555549695010332</c:v>
                </c:pt>
                <c:pt idx="1134">
                  <c:v>2.5554435157203961</c:v>
                </c:pt>
                <c:pt idx="1135">
                  <c:v>2.5553373364304592</c:v>
                </c:pt>
                <c:pt idx="1136">
                  <c:v>2.5751420492740853</c:v>
                </c:pt>
                <c:pt idx="1137">
                  <c:v>2.5816717308672161</c:v>
                </c:pt>
                <c:pt idx="1138">
                  <c:v>2.5616552110244442</c:v>
                </c:pt>
                <c:pt idx="1139">
                  <c:v>2.5549126192707141</c:v>
                </c:pt>
                <c:pt idx="1140">
                  <c:v>2.5481705790977105</c:v>
                </c:pt>
                <c:pt idx="1141">
                  <c:v>2.5547002606908413</c:v>
                </c:pt>
                <c:pt idx="1142">
                  <c:v>2.5745000093079247</c:v>
                </c:pt>
                <c:pt idx="1143">
                  <c:v>2.5743662509816412</c:v>
                </c:pt>
                <c:pt idx="1144">
                  <c:v>2.5610164805426452</c:v>
                </c:pt>
                <c:pt idx="1145">
                  <c:v>2.5609100254623454</c:v>
                </c:pt>
                <c:pt idx="1146">
                  <c:v>2.5607769566119707</c:v>
                </c:pt>
                <c:pt idx="1147">
                  <c:v>2.5739382243375344</c:v>
                </c:pt>
                <c:pt idx="1148">
                  <c:v>2.5804916239019233</c:v>
                </c:pt>
                <c:pt idx="1149">
                  <c:v>2.5604842051411461</c:v>
                </c:pt>
                <c:pt idx="1150">
                  <c:v>2.5603777500608462</c:v>
                </c:pt>
                <c:pt idx="1151">
                  <c:v>2.5602712949805468</c:v>
                </c:pt>
                <c:pt idx="1152">
                  <c:v>2.5800624940963623</c:v>
                </c:pt>
                <c:pt idx="1153">
                  <c:v>2.5865874872533143</c:v>
                </c:pt>
                <c:pt idx="1154">
                  <c:v>2.5665839295576256</c:v>
                </c:pt>
                <c:pt idx="1155">
                  <c:v>2.5598454746593471</c:v>
                </c:pt>
                <c:pt idx="1156">
                  <c:v>2.546476123104545</c:v>
                </c:pt>
                <c:pt idx="1157">
                  <c:v>2.5596325644987479</c:v>
                </c:pt>
                <c:pt idx="1158">
                  <c:v>2.5860228064841073</c:v>
                </c:pt>
                <c:pt idx="1159">
                  <c:v>2.5859152482423537</c:v>
                </c:pt>
                <c:pt idx="1160">
                  <c:v>2.5725471377441869</c:v>
                </c:pt>
                <c:pt idx="1161">
                  <c:v>2.5658101307453167</c:v>
                </c:pt>
                <c:pt idx="1162">
                  <c:v>2.5657033998746535</c:v>
                </c:pt>
                <c:pt idx="1163">
                  <c:v>2.5788555665182225</c:v>
                </c:pt>
                <c:pt idx="1164">
                  <c:v>2.5853774570335855</c:v>
                </c:pt>
                <c:pt idx="1165">
                  <c:v>2.5654098899803297</c:v>
                </c:pt>
                <c:pt idx="1166">
                  <c:v>2.5653031591096664</c:v>
                </c:pt>
                <c:pt idx="1167">
                  <c:v>2.5651964282390032</c:v>
                </c:pt>
                <c:pt idx="1168">
                  <c:v>2.584974113627009</c:v>
                </c:pt>
                <c:pt idx="1169">
                  <c:v>2.5914944183477813</c:v>
                </c:pt>
                <c:pt idx="1170">
                  <c:v>2.5715038227991758</c:v>
                </c:pt>
                <c:pt idx="1171">
                  <c:v>2.5647695047563501</c:v>
                </c:pt>
                <c:pt idx="1172">
                  <c:v>2.5514087027028145</c:v>
                </c:pt>
                <c:pt idx="1173">
                  <c:v>2.5645560430150236</c:v>
                </c:pt>
                <c:pt idx="1174">
                  <c:v>2.5843287641764867</c:v>
                </c:pt>
                <c:pt idx="1175">
                  <c:v>2.5842212059347327</c:v>
                </c:pt>
                <c:pt idx="1176">
                  <c:v>2.5708617828330156</c:v>
                </c:pt>
                <c:pt idx="1177">
                  <c:v>2.5707547761719884</c:v>
                </c:pt>
                <c:pt idx="1178">
                  <c:v>2.5706477695109617</c:v>
                </c:pt>
                <c:pt idx="1179">
                  <c:v>2.5904160780266099</c:v>
                </c:pt>
                <c:pt idx="1180">
                  <c:v>2.5902812854864634</c:v>
                </c:pt>
                <c:pt idx="1181">
                  <c:v>2.5702999978626249</c:v>
                </c:pt>
                <c:pt idx="1182">
                  <c:v>2.5701929912015982</c:v>
                </c:pt>
                <c:pt idx="1183">
                  <c:v>2.5701127362058278</c:v>
                </c:pt>
                <c:pt idx="1184">
                  <c:v>2.589876907866024</c:v>
                </c:pt>
                <c:pt idx="1185">
                  <c:v>2.5963925241506178</c:v>
                </c:pt>
                <c:pt idx="1186">
                  <c:v>2.5830380652754421</c:v>
                </c:pt>
                <c:pt idx="1187">
                  <c:v>2.569684709561721</c:v>
                </c:pt>
                <c:pt idx="1188">
                  <c:v>2.5629550799550742</c:v>
                </c:pt>
                <c:pt idx="1189">
                  <c:v>2.5694706962396672</c:v>
                </c:pt>
                <c:pt idx="1190">
                  <c:v>2.5892299036733211</c:v>
                </c:pt>
                <c:pt idx="1191">
                  <c:v>2.5891220696412036</c:v>
                </c:pt>
                <c:pt idx="1192">
                  <c:v>2.5757711960407534</c:v>
                </c:pt>
                <c:pt idx="1193">
                  <c:v>2.5690426695955604</c:v>
                </c:pt>
                <c:pt idx="1194">
                  <c:v>2.5689356629345337</c:v>
                </c:pt>
                <c:pt idx="1195">
                  <c:v>2.5886907335127352</c:v>
                </c:pt>
                <c:pt idx="1196">
                  <c:v>2.5885828994806177</c:v>
                </c:pt>
                <c:pt idx="1197">
                  <c:v>2.5752347837838023</c:v>
                </c:pt>
                <c:pt idx="1198">
                  <c:v>2.5685343879556832</c:v>
                </c:pt>
                <c:pt idx="1199">
                  <c:v>2.5683738779641434</c:v>
                </c:pt>
                <c:pt idx="1200">
                  <c:v>2.5947708768134081</c:v>
                </c:pt>
                <c:pt idx="1201">
                  <c:v>2.6012818046618227</c:v>
                </c:pt>
                <c:pt idx="1202">
                  <c:v>2.5879358952879148</c:v>
                </c:pt>
                <c:pt idx="1203">
                  <c:v>2.5745910890754611</c:v>
                </c:pt>
                <c:pt idx="1204">
                  <c:v>2.5678655963242663</c:v>
                </c:pt>
                <c:pt idx="1205">
                  <c:v>2.5743765241726804</c:v>
                </c:pt>
                <c:pt idx="1206">
                  <c:v>2.5941222178785246</c:v>
                </c:pt>
                <c:pt idx="1207">
                  <c:v>2.5940141080560437</c:v>
                </c:pt>
                <c:pt idx="1208">
                  <c:v>2.5806717839568609</c:v>
                </c:pt>
                <c:pt idx="1209">
                  <c:v>2.5805642257151074</c:v>
                </c:pt>
                <c:pt idx="1210">
                  <c:v>2.5804566674733538</c:v>
                </c:pt>
                <c:pt idx="1211">
                  <c:v>2.5935816687661211</c:v>
                </c:pt>
                <c:pt idx="1212">
                  <c:v>2.5934735589436406</c:v>
                </c:pt>
                <c:pt idx="1213">
                  <c:v>2.5801339927480926</c:v>
                </c:pt>
                <c:pt idx="1214">
                  <c:v>2.5667955297139984</c:v>
                </c:pt>
                <c:pt idx="1215">
                  <c:v>2.5733036996587786</c:v>
                </c:pt>
                <c:pt idx="1216">
                  <c:v>2.5930681471093382</c:v>
                </c:pt>
                <c:pt idx="1217">
                  <c:v>2.6061894252321984</c:v>
                </c:pt>
                <c:pt idx="1218">
                  <c:v>2.5928519274643769</c:v>
                </c:pt>
                <c:pt idx="1219">
                  <c:v>2.5795155328580091</c:v>
                </c:pt>
                <c:pt idx="1220">
                  <c:v>2.5727941080146746</c:v>
                </c:pt>
                <c:pt idx="1221">
                  <c:v>2.5793004163745015</c:v>
                </c:pt>
                <c:pt idx="1222">
                  <c:v>2.592392460718834</c:v>
                </c:pt>
                <c:pt idx="1223">
                  <c:v>2.5988973211792521</c:v>
                </c:pt>
                <c:pt idx="1224">
                  <c:v>2.578950852088802</c:v>
                </c:pt>
                <c:pt idx="1225">
                  <c:v>2.578843293847048</c:v>
                </c:pt>
                <c:pt idx="1226">
                  <c:v>2.5853478785171027</c:v>
                </c:pt>
                <c:pt idx="1227">
                  <c:v>2.6050756458493209</c:v>
                </c:pt>
                <c:pt idx="1228">
                  <c:v>2.6049669844461132</c:v>
                </c:pt>
                <c:pt idx="1229">
                  <c:v>2.5850243764207512</c:v>
                </c:pt>
                <c:pt idx="1230">
                  <c:v>2.5783055026382797</c:v>
                </c:pt>
                <c:pt idx="1231">
                  <c:v>2.5781979443965262</c:v>
                </c:pt>
                <c:pt idx="1232">
                  <c:v>2.5913113624940278</c:v>
                </c:pt>
                <c:pt idx="1233">
                  <c:v>2.6044508427808775</c:v>
                </c:pt>
                <c:pt idx="1234">
                  <c:v>2.5977321758411778</c:v>
                </c:pt>
                <c:pt idx="1235">
                  <c:v>2.5844043307360773</c:v>
                </c:pt>
                <c:pt idx="1236">
                  <c:v>2.5776870427481962</c:v>
                </c:pt>
                <c:pt idx="1237">
                  <c:v>2.5841886626718433</c:v>
                </c:pt>
                <c:pt idx="1238">
                  <c:v>2.5972986333898014</c:v>
                </c:pt>
                <c:pt idx="1239">
                  <c:v>2.6037988743616318</c:v>
                </c:pt>
                <c:pt idx="1240">
                  <c:v>2.5904464839141825</c:v>
                </c:pt>
                <c:pt idx="1241">
                  <c:v>2.5837303680353454</c:v>
                </c:pt>
                <c:pt idx="1242">
                  <c:v>2.5836494925112574</c:v>
                </c:pt>
                <c:pt idx="1243">
                  <c:v>2.6033642287488012</c:v>
                </c:pt>
                <c:pt idx="1244">
                  <c:v>2.6032555673455939</c:v>
                </c:pt>
                <c:pt idx="1245">
                  <c:v>2.5899329622573997</c:v>
                </c:pt>
                <c:pt idx="1246">
                  <c:v>2.5765845707702209</c:v>
                </c:pt>
                <c:pt idx="1247">
                  <c:v>2.5764770125284668</c:v>
                </c:pt>
                <c:pt idx="1248">
                  <c:v>2.5961876808581494</c:v>
                </c:pt>
                <c:pt idx="1249">
                  <c:v>2.6158966944456514</c:v>
                </c:pt>
                <c:pt idx="1250">
                  <c:v>2.6026035989263483</c:v>
                </c:pt>
                <c:pt idx="1251">
                  <c:v>2.5892843033225157</c:v>
                </c:pt>
                <c:pt idx="1252">
                  <c:v>2.582571152190086</c:v>
                </c:pt>
                <c:pt idx="1253">
                  <c:v>2.5890680836775544</c:v>
                </c:pt>
                <c:pt idx="1254">
                  <c:v>2.6021689533135182</c:v>
                </c:pt>
                <c:pt idx="1255">
                  <c:v>2.6086645058491689</c:v>
                </c:pt>
                <c:pt idx="1256">
                  <c:v>2.5887437542101126</c:v>
                </c:pt>
                <c:pt idx="1257">
                  <c:v>2.5886356443876317</c:v>
                </c:pt>
                <c:pt idx="1258">
                  <c:v>2.5885275345651513</c:v>
                </c:pt>
                <c:pt idx="1259">
                  <c:v>2.6082287570748846</c:v>
                </c:pt>
                <c:pt idx="1260">
                  <c:v>2.6147226548683551</c:v>
                </c:pt>
                <c:pt idx="1261">
                  <c:v>2.5948057642943869</c:v>
                </c:pt>
                <c:pt idx="1262">
                  <c:v>2.5880950952752286</c:v>
                </c:pt>
                <c:pt idx="1263">
                  <c:v>2.5813580193287677</c:v>
                </c:pt>
                <c:pt idx="1264">
                  <c:v>2.5944535110526434</c:v>
                </c:pt>
                <c:pt idx="1265">
                  <c:v>2.6141492867026992</c:v>
                </c:pt>
                <c:pt idx="1266">
                  <c:v>2.6074389624214946</c:v>
                </c:pt>
                <c:pt idx="1267">
                  <c:v>2.5941283542141114</c:v>
                </c:pt>
                <c:pt idx="1268">
                  <c:v>2.5874464363403447</c:v>
                </c:pt>
                <c:pt idx="1269">
                  <c:v>2.5939386793916341</c:v>
                </c:pt>
                <c:pt idx="1270">
                  <c:v>2.6136305250290102</c:v>
                </c:pt>
                <c:pt idx="1271">
                  <c:v>2.6135213120450755</c:v>
                </c:pt>
                <c:pt idx="1272">
                  <c:v>2.6002130480557817</c:v>
                </c:pt>
                <c:pt idx="1273">
                  <c:v>2.5935051369402577</c:v>
                </c:pt>
                <c:pt idx="1274">
                  <c:v>2.5933967513274134</c:v>
                </c:pt>
                <c:pt idx="1275">
                  <c:v>2.6130844601093375</c:v>
                </c:pt>
                <c:pt idx="1276">
                  <c:v>2.6195736694666283</c:v>
                </c:pt>
                <c:pt idx="1277">
                  <c:v>2.5996697410397438</c:v>
                </c:pt>
                <c:pt idx="1278">
                  <c:v>2.5863653381155385</c:v>
                </c:pt>
                <c:pt idx="1279">
                  <c:v>2.5862572282930576</c:v>
                </c:pt>
                <c:pt idx="1280">
                  <c:v>2.5927464376503488</c:v>
                </c:pt>
                <c:pt idx="1281">
                  <c:v>2.6190262255951384</c:v>
                </c:pt>
                <c:pt idx="1282">
                  <c:v>2.6123199692217955</c:v>
                </c:pt>
                <c:pt idx="1283">
                  <c:v>2.5990177726204982</c:v>
                </c:pt>
                <c:pt idx="1284">
                  <c:v>2.5923128951989725</c:v>
                </c:pt>
                <c:pt idx="1285">
                  <c:v>2.5922045095861281</c:v>
                </c:pt>
                <c:pt idx="1286">
                  <c:v>2.6052874528484664</c:v>
                </c:pt>
                <c:pt idx="1287">
                  <c:v>2.611801207548107</c:v>
                </c:pt>
                <c:pt idx="1288">
                  <c:v>2.5984744656044603</c:v>
                </c:pt>
                <c:pt idx="1289">
                  <c:v>2.598365804201253</c:v>
                </c:pt>
                <c:pt idx="1290">
                  <c:v>2.5982571427980452</c:v>
                </c:pt>
                <c:pt idx="1291">
                  <c:v>2.6179313378521587</c:v>
                </c:pt>
                <c:pt idx="1292">
                  <c:v>2.6178218490778606</c:v>
                </c:pt>
                <c:pt idx="1293">
                  <c:v>2.604524892493469</c:v>
                </c:pt>
                <c:pt idx="1294">
                  <c:v>2.5912290390705315</c:v>
                </c:pt>
                <c:pt idx="1295">
                  <c:v>2.5845274711333674</c:v>
                </c:pt>
                <c:pt idx="1296">
                  <c:v>2.5976051743787996</c:v>
                </c:pt>
                <c:pt idx="1297">
                  <c:v>2.6172744052063708</c:v>
                </c:pt>
                <c:pt idx="1298">
                  <c:v>2.6171649164320727</c:v>
                </c:pt>
                <c:pt idx="1299">
                  <c:v>2.6038712693320427</c:v>
                </c:pt>
                <c:pt idx="1300">
                  <c:v>2.5971705287659694</c:v>
                </c:pt>
                <c:pt idx="1301">
                  <c:v>2.5970618673627617</c:v>
                </c:pt>
                <c:pt idx="1302">
                  <c:v>2.6167269613348809</c:v>
                </c:pt>
                <c:pt idx="1303">
                  <c:v>2.6166174725605829</c:v>
                </c:pt>
                <c:pt idx="1304">
                  <c:v>2.5967358831531389</c:v>
                </c:pt>
                <c:pt idx="1305">
                  <c:v>2.5966272217499315</c:v>
                </c:pt>
                <c:pt idx="1306">
                  <c:v>2.5965185603467238</c:v>
                </c:pt>
                <c:pt idx="1307">
                  <c:v>2.6227693903033491</c:v>
                </c:pt>
                <c:pt idx="1308">
                  <c:v>2.6226596257386876</c:v>
                </c:pt>
                <c:pt idx="1309">
                  <c:v>2.6093712186555638</c:v>
                </c:pt>
                <c:pt idx="1310">
                  <c:v>2.5960839147338937</c:v>
                </c:pt>
                <c:pt idx="1311">
                  <c:v>2.5893864836521816</c:v>
                </c:pt>
                <c:pt idx="1312">
                  <c:v>2.602455085815619</c:v>
                </c:pt>
                <c:pt idx="1313">
                  <c:v>2.6221108029153806</c:v>
                </c:pt>
                <c:pt idx="1314">
                  <c:v>2.6220010383507191</c:v>
                </c:pt>
                <c:pt idx="1315">
                  <c:v>2.6087159407519565</c:v>
                </c:pt>
                <c:pt idx="1316">
                  <c:v>2.6020193370413351</c:v>
                </c:pt>
                <c:pt idx="1317">
                  <c:v>2.601910399847764</c:v>
                </c:pt>
                <c:pt idx="1318">
                  <c:v>2.6215619800920731</c:v>
                </c:pt>
                <c:pt idx="1319">
                  <c:v>2.6214522155274116</c:v>
                </c:pt>
                <c:pt idx="1320">
                  <c:v>2.6015835882670508</c:v>
                </c:pt>
                <c:pt idx="1321">
                  <c:v>2.6014746510734796</c:v>
                </c:pt>
                <c:pt idx="1322">
                  <c:v>2.6013657138799084</c:v>
                </c:pt>
                <c:pt idx="1323">
                  <c:v>2.6210131572687656</c:v>
                </c:pt>
                <c:pt idx="1324">
                  <c:v>2.6274885771078829</c:v>
                </c:pt>
                <c:pt idx="1325">
                  <c:v>2.6142087195260268</c:v>
                </c:pt>
                <c:pt idx="1326">
                  <c:v>2.6009299651056241</c:v>
                </c:pt>
                <c:pt idx="1327">
                  <c:v>2.5942366708793649</c:v>
                </c:pt>
                <c:pt idx="1328">
                  <c:v>2.6007120907184822</c:v>
                </c:pt>
                <c:pt idx="1329">
                  <c:v>2.6203545698807966</c:v>
                </c:pt>
                <c:pt idx="1330">
                  <c:v>2.6268283349777337</c:v>
                </c:pt>
                <c:pt idx="1331">
                  <c:v>2.6135517868802389</c:v>
                </c:pt>
                <c:pt idx="1332">
                  <c:v>2.6134422981059409</c:v>
                </c:pt>
                <c:pt idx="1333">
                  <c:v>2.6067501070411354</c:v>
                </c:pt>
                <c:pt idx="1334">
                  <c:v>2.626388173557634</c:v>
                </c:pt>
                <c:pt idx="1335">
                  <c:v>2.6262781332026086</c:v>
                </c:pt>
                <c:pt idx="1336">
                  <c:v>2.6064224680893315</c:v>
                </c:pt>
                <c:pt idx="1337">
                  <c:v>2.5997316559763428</c:v>
                </c:pt>
                <c:pt idx="1338">
                  <c:v>2.6062040421214623</c:v>
                </c:pt>
                <c:pt idx="1339">
                  <c:v>2.6258379717825093</c:v>
                </c:pt>
                <c:pt idx="1340">
                  <c:v>2.6323362822217953</c:v>
                </c:pt>
                <c:pt idx="1341">
                  <c:v>2.6190373951048596</c:v>
                </c:pt>
                <c:pt idx="1342">
                  <c:v>2.6057944934317079</c:v>
                </c:pt>
                <c:pt idx="1343">
                  <c:v>2.60565797720179</c:v>
                </c:pt>
                <c:pt idx="1344">
                  <c:v>2.6055487642178554</c:v>
                </c:pt>
                <c:pt idx="1345">
                  <c:v>2.6251777296523597</c:v>
                </c:pt>
                <c:pt idx="1346">
                  <c:v>2.6316468063131175</c:v>
                </c:pt>
                <c:pt idx="1347">
                  <c:v>2.6117999664914708</c:v>
                </c:pt>
                <c:pt idx="1348">
                  <c:v>2.6116904777171728</c:v>
                </c:pt>
                <c:pt idx="1349">
                  <c:v>2.6115809889428747</c:v>
                </c:pt>
                <c:pt idx="1350">
                  <c:v>2.6246275278772351</c:v>
                </c:pt>
                <c:pt idx="1351">
                  <c:v>2.6310952255861757</c:v>
                </c:pt>
                <c:pt idx="1352">
                  <c:v>2.6046750603463793</c:v>
                </c:pt>
                <c:pt idx="1353">
                  <c:v>2.6045658473624447</c:v>
                </c:pt>
                <c:pt idx="1354">
                  <c:v>2.60445663437851</c:v>
                </c:pt>
                <c:pt idx="1355">
                  <c:v>2.6240773261021104</c:v>
                </c:pt>
                <c:pt idx="1356">
                  <c:v>2.6371200039713814</c:v>
                </c:pt>
                <c:pt idx="1357">
                  <c:v>2.6238847554808165</c:v>
                </c:pt>
                <c:pt idx="1358">
                  <c:v>2.6106229621677675</c:v>
                </c:pt>
                <c:pt idx="1359">
                  <c:v>2.6039378727048215</c:v>
                </c:pt>
                <c:pt idx="1360">
                  <c:v>2.6104039846191718</c:v>
                </c:pt>
                <c:pt idx="1361">
                  <c:v>2.6299920641322916</c:v>
                </c:pt>
                <c:pt idx="1362">
                  <c:v>2.6364564523568701</c:v>
                </c:pt>
                <c:pt idx="1363">
                  <c:v>2.6166225746823071</c:v>
                </c:pt>
                <c:pt idx="1364">
                  <c:v>2.6165128101176456</c:v>
                </c:pt>
                <c:pt idx="1365">
                  <c:v>2.6164030455529841</c:v>
                </c:pt>
                <c:pt idx="1366">
                  <c:v>2.6294404834053497</c:v>
                </c:pt>
                <c:pt idx="1367">
                  <c:v>2.6293301672599609</c:v>
                </c:pt>
                <c:pt idx="1368">
                  <c:v>2.6160737518589996</c:v>
                </c:pt>
                <c:pt idx="1369">
                  <c:v>2.6093912134569153</c:v>
                </c:pt>
                <c:pt idx="1370">
                  <c:v>2.6092817246826172</c:v>
                </c:pt>
                <c:pt idx="1371">
                  <c:v>2.6288889026784075</c:v>
                </c:pt>
                <c:pt idx="1372">
                  <c:v>2.6353505329993516</c:v>
                </c:pt>
                <c:pt idx="1373">
                  <c:v>2.6286682703876307</c:v>
                </c:pt>
                <c:pt idx="1374">
                  <c:v>2.6154426056121962</c:v>
                </c:pt>
                <c:pt idx="1375">
                  <c:v>2.6021904649618688</c:v>
                </c:pt>
                <c:pt idx="1376">
                  <c:v>2.6086521642304037</c:v>
                </c:pt>
                <c:pt idx="1377">
                  <c:v>2.6282545848424244</c:v>
                </c:pt>
                <c:pt idx="1378">
                  <c:v>2.6347146293687782</c:v>
                </c:pt>
                <c:pt idx="1379">
                  <c:v>2.621463867670268</c:v>
                </c:pt>
                <c:pt idx="1380">
                  <c:v>2.621353827315243</c:v>
                </c:pt>
                <c:pt idx="1381">
                  <c:v>2.6146742536595662</c:v>
                </c:pt>
                <c:pt idx="1382">
                  <c:v>2.6342722616257706</c:v>
                </c:pt>
                <c:pt idx="1383">
                  <c:v>2.6341616696900187</c:v>
                </c:pt>
                <c:pt idx="1384">
                  <c:v>2.6209136658951433</c:v>
                </c:pt>
                <c:pt idx="1385">
                  <c:v>2.6076393930681472</c:v>
                </c:pt>
                <c:pt idx="1386">
                  <c:v>2.6075299042938491</c:v>
                </c:pt>
                <c:pt idx="1387">
                  <c:v>2.6271238443521931</c:v>
                </c:pt>
                <c:pt idx="1388">
                  <c:v>2.6401485958478381</c:v>
                </c:pt>
                <c:pt idx="1389">
                  <c:v>2.6334704700915696</c:v>
                </c:pt>
                <c:pt idx="1390">
                  <c:v>2.6136589314364476</c:v>
                </c:pt>
                <c:pt idx="1391">
                  <c:v>2.6135766080129517</c:v>
                </c:pt>
                <c:pt idx="1392">
                  <c:v>2.6134668434482897</c:v>
                </c:pt>
                <c:pt idx="1393">
                  <c:v>2.6330557503325003</c:v>
                </c:pt>
                <c:pt idx="1394">
                  <c:v>2.6395111064226748</c:v>
                </c:pt>
                <c:pt idx="1395">
                  <c:v>2.6262688942254329</c:v>
                </c:pt>
                <c:pt idx="1396">
                  <c:v>2.6195931816348441</c:v>
                </c:pt>
                <c:pt idx="1397">
                  <c:v>2.6260482619346561</c:v>
                </c:pt>
                <c:pt idx="1398">
                  <c:v>2.6390676355182139</c:v>
                </c:pt>
                <c:pt idx="1399">
                  <c:v>2.6389567677920982</c:v>
                </c:pt>
                <c:pt idx="1400">
                  <c:v>2.6191530202147444</c:v>
                </c:pt>
                <c:pt idx="1401">
                  <c:v>2.6124789623663371</c:v>
                </c:pt>
                <c:pt idx="1402">
                  <c:v>2.6123417566605101</c:v>
                </c:pt>
                <c:pt idx="1403">
                  <c:v>2.6253587860259784</c:v>
                </c:pt>
                <c:pt idx="1404">
                  <c:v>2.6449378334046942</c:v>
                </c:pt>
                <c:pt idx="1405">
                  <c:v>2.6382638445038773</c:v>
                </c:pt>
                <c:pt idx="1406">
                  <c:v>2.6250278375898133</c:v>
                </c:pt>
                <c:pt idx="1407">
                  <c:v>2.6183552276408135</c:v>
                </c:pt>
                <c:pt idx="1408">
                  <c:v>2.6248072052990365</c:v>
                </c:pt>
                <c:pt idx="1409">
                  <c:v>2.6378480905309449</c:v>
                </c:pt>
                <c:pt idx="1410">
                  <c:v>2.6442987581849411</c:v>
                </c:pt>
                <c:pt idx="1411">
                  <c:v>2.6245038358992181</c:v>
                </c:pt>
                <c:pt idx="1412">
                  <c:v>2.6243935197538302</c:v>
                </c:pt>
                <c:pt idx="1413">
                  <c:v>2.6242832036084414</c:v>
                </c:pt>
                <c:pt idx="1414">
                  <c:v>2.643854184119026</c:v>
                </c:pt>
                <c:pt idx="1415">
                  <c:v>2.6503031970308411</c:v>
                </c:pt>
                <c:pt idx="1416">
                  <c:v>2.6305121358102066</c:v>
                </c:pt>
                <c:pt idx="1417">
                  <c:v>2.6172548240905642</c:v>
                </c:pt>
                <c:pt idx="1418">
                  <c:v>2.6171447837355393</c:v>
                </c:pt>
                <c:pt idx="1419">
                  <c:v>2.6301527120190134</c:v>
                </c:pt>
                <c:pt idx="1420">
                  <c:v>2.6497182456699191</c:v>
                </c:pt>
                <c:pt idx="1421">
                  <c:v>2.6430483936245541</c:v>
                </c:pt>
                <c:pt idx="1422">
                  <c:v>2.6298209362117575</c:v>
                </c:pt>
                <c:pt idx="1423">
                  <c:v>2.6231524631182102</c:v>
                </c:pt>
                <c:pt idx="1424">
                  <c:v>2.6230421469728222</c:v>
                </c:pt>
                <c:pt idx="1425">
                  <c:v>2.642603819558639</c:v>
                </c:pt>
                <c:pt idx="1426">
                  <c:v>2.6425204619212801</c:v>
                </c:pt>
                <c:pt idx="1427">
                  <c:v>2.6292956245169363</c:v>
                </c:pt>
                <c:pt idx="1428">
                  <c:v>2.6291850325811841</c:v>
                </c:pt>
                <c:pt idx="1429">
                  <c:v>2.6290744406454327</c:v>
                </c:pt>
                <c:pt idx="1430">
                  <c:v>2.6486319074282068</c:v>
                </c:pt>
                <c:pt idx="1431">
                  <c:v>2.6485204881213642</c:v>
                </c:pt>
                <c:pt idx="1432">
                  <c:v>2.6352981328302918</c:v>
                </c:pt>
                <c:pt idx="1433">
                  <c:v>2.6220768807006736</c:v>
                </c:pt>
                <c:pt idx="1434">
                  <c:v>2.6154116481438963</c:v>
                </c:pt>
                <c:pt idx="1435">
                  <c:v>2.6283832410469832</c:v>
                </c:pt>
                <c:pt idx="1436">
                  <c:v>2.6479355367604422</c:v>
                </c:pt>
                <c:pt idx="1437">
                  <c:v>2.6478241174536001</c:v>
                </c:pt>
                <c:pt idx="1438">
                  <c:v>2.6346052095420709</c:v>
                </c:pt>
                <c:pt idx="1439">
                  <c:v>2.6279408733039755</c:v>
                </c:pt>
                <c:pt idx="1440">
                  <c:v>2.6278302813682237</c:v>
                </c:pt>
                <c:pt idx="1441">
                  <c:v>2.640825523294978</c:v>
                </c:pt>
                <c:pt idx="1442">
                  <c:v>2.6472670209193887</c:v>
                </c:pt>
                <c:pt idx="1443">
                  <c:v>2.6275261535449062</c:v>
                </c:pt>
                <c:pt idx="1444">
                  <c:v>2.6274155616091543</c:v>
                </c:pt>
                <c:pt idx="1445">
                  <c:v>2.6273049696734021</c:v>
                </c:pt>
                <c:pt idx="1446">
                  <c:v>2.6468491985187299</c:v>
                </c:pt>
                <c:pt idx="1447">
                  <c:v>2.6532891103485512</c:v>
                </c:pt>
                <c:pt idx="1448">
                  <c:v>2.6335242492124462</c:v>
                </c:pt>
                <c:pt idx="1449">
                  <c:v>2.6268626019303949</c:v>
                </c:pt>
                <c:pt idx="1450">
                  <c:v>2.6202015062290704</c:v>
                </c:pt>
                <c:pt idx="1451">
                  <c:v>2.6266414180588913</c:v>
                </c:pt>
                <c:pt idx="1452">
                  <c:v>2.6461528278509658</c:v>
                </c:pt>
                <c:pt idx="1453">
                  <c:v>2.6460414085441233</c:v>
                </c:pt>
                <c:pt idx="1454">
                  <c:v>2.6328590428557543</c:v>
                </c:pt>
                <c:pt idx="1455">
                  <c:v>2.6327481751296387</c:v>
                </c:pt>
                <c:pt idx="1456">
                  <c:v>2.6326373074035234</c:v>
                </c:pt>
                <c:pt idx="1457">
                  <c:v>2.6456235861434649</c:v>
                </c:pt>
                <c:pt idx="1458">
                  <c:v>2.6520325405049863</c:v>
                </c:pt>
                <c:pt idx="1459">
                  <c:v>2.6322769872936487</c:v>
                </c:pt>
                <c:pt idx="1460">
                  <c:v>2.632166119567533</c:v>
                </c:pt>
                <c:pt idx="1461">
                  <c:v>2.6255354987013724</c:v>
                </c:pt>
                <c:pt idx="1462">
                  <c:v>2.6450664896092535</c:v>
                </c:pt>
                <c:pt idx="1463">
                  <c:v>2.6515299125675602</c:v>
                </c:pt>
                <c:pt idx="1464">
                  <c:v>2.6383247941742045</c:v>
                </c:pt>
                <c:pt idx="1465">
                  <c:v>2.625120778942303</c:v>
                </c:pt>
                <c:pt idx="1466">
                  <c:v>2.6184364479028561</c:v>
                </c:pt>
                <c:pt idx="1467">
                  <c:v>2.6314177624162545</c:v>
                </c:pt>
                <c:pt idx="1468">
                  <c:v>2.6509435133072303</c:v>
                </c:pt>
                <c:pt idx="1469">
                  <c:v>2.6508318182100243</c:v>
                </c:pt>
                <c:pt idx="1470">
                  <c:v>2.6376301471962118</c:v>
                </c:pt>
                <c:pt idx="1471">
                  <c:v>2.6375190036797331</c:v>
                </c:pt>
                <c:pt idx="1472">
                  <c:v>2.6308634237856778</c:v>
                </c:pt>
                <c:pt idx="1473">
                  <c:v>2.6503850378212013</c:v>
                </c:pt>
                <c:pt idx="1474">
                  <c:v>2.6502733427239957</c:v>
                </c:pt>
                <c:pt idx="1475">
                  <c:v>2.637074429613818</c:v>
                </c:pt>
                <c:pt idx="1476">
                  <c:v>2.6304199528812164</c:v>
                </c:pt>
                <c:pt idx="1477">
                  <c:v>2.6303368020866298</c:v>
                </c:pt>
                <c:pt idx="1478">
                  <c:v>2.6498544861094739</c:v>
                </c:pt>
                <c:pt idx="1479">
                  <c:v>2.6562853658048908</c:v>
                </c:pt>
                <c:pt idx="1480">
                  <c:v>2.6430887969128025</c:v>
                </c:pt>
                <c:pt idx="1481">
                  <c:v>2.6298933311821684</c:v>
                </c:pt>
                <c:pt idx="1482">
                  <c:v>2.623240716034521</c:v>
                </c:pt>
                <c:pt idx="1483">
                  <c:v>2.6296715957299379</c:v>
                </c:pt>
                <c:pt idx="1484">
                  <c:v>2.6556975186451526</c:v>
                </c:pt>
                <c:pt idx="1485">
                  <c:v>2.6555855477575832</c:v>
                </c:pt>
                <c:pt idx="1486">
                  <c:v>2.6423924262450385</c:v>
                </c:pt>
                <c:pt idx="1487">
                  <c:v>2.6422810069381963</c:v>
                </c:pt>
                <c:pt idx="1488">
                  <c:v>2.6421695876313538</c:v>
                </c:pt>
                <c:pt idx="1489">
                  <c:v>2.6551376642073059</c:v>
                </c:pt>
                <c:pt idx="1490">
                  <c:v>2.6550256933197369</c:v>
                </c:pt>
                <c:pt idx="1491">
                  <c:v>2.635296133350157</c:v>
                </c:pt>
                <c:pt idx="1492">
                  <c:v>2.6351849898336779</c:v>
                </c:pt>
                <c:pt idx="1493">
                  <c:v>2.6350738463171992</c:v>
                </c:pt>
                <c:pt idx="1494">
                  <c:v>2.6546058024913526</c:v>
                </c:pt>
                <c:pt idx="1495">
                  <c:v>2.6675701558973977</c:v>
                </c:pt>
                <c:pt idx="1496">
                  <c:v>2.6543818607162137</c:v>
                </c:pt>
                <c:pt idx="1497">
                  <c:v>2.641194668696484</c:v>
                </c:pt>
                <c:pt idx="1498">
                  <c:v>2.6345459146139247</c:v>
                </c:pt>
                <c:pt idx="1499">
                  <c:v>2.6409718300827993</c:v>
                </c:pt>
                <c:pt idx="1500">
                  <c:v>2.6604426986914436</c:v>
                </c:pt>
                <c:pt idx="1501">
                  <c:v>2.6603304520135111</c:v>
                </c:pt>
                <c:pt idx="1502">
                  <c:v>2.6471458800022343</c:v>
                </c:pt>
                <c:pt idx="1503">
                  <c:v>2.6404982980287195</c:v>
                </c:pt>
                <c:pt idx="1504">
                  <c:v>2.6469224898078227</c:v>
                </c:pt>
                <c:pt idx="1505">
                  <c:v>2.6598814653017802</c:v>
                </c:pt>
                <c:pt idx="1506">
                  <c:v>2.6597692186238473</c:v>
                </c:pt>
                <c:pt idx="1507">
                  <c:v>2.6400526208013506</c:v>
                </c:pt>
                <c:pt idx="1508">
                  <c:v>2.6399412014945081</c:v>
                </c:pt>
                <c:pt idx="1509">
                  <c:v>2.639829782187666</c:v>
                </c:pt>
                <c:pt idx="1510">
                  <c:v>2.6593202319121167</c:v>
                </c:pt>
                <c:pt idx="1511">
                  <c:v>2.6657697964046587</c:v>
                </c:pt>
                <c:pt idx="1512">
                  <c:v>2.6525903265151061</c:v>
                </c:pt>
                <c:pt idx="1513">
                  <c:v>2.6459451577072723</c:v>
                </c:pt>
                <c:pt idx="1514">
                  <c:v>2.6327676183502637</c:v>
                </c:pt>
                <c:pt idx="1515">
                  <c:v>2.6391891211733225</c:v>
                </c:pt>
                <c:pt idx="1516">
                  <c:v>2.6586748135140033</c:v>
                </c:pt>
                <c:pt idx="1517">
                  <c:v>2.6650946615948818</c:v>
                </c:pt>
                <c:pt idx="1518">
                  <c:v>2.6453866822212433</c:v>
                </c:pt>
                <c:pt idx="1519">
                  <c:v>2.6452749871240377</c:v>
                </c:pt>
                <c:pt idx="1520">
                  <c:v>2.6451632920268322</c:v>
                </c:pt>
                <c:pt idx="1521">
                  <c:v>2.6646445717216967</c:v>
                </c:pt>
                <c:pt idx="1522">
                  <c:v>2.6645320492534008</c:v>
                </c:pt>
                <c:pt idx="1523">
                  <c:v>2.6448282067352147</c:v>
                </c:pt>
                <c:pt idx="1524">
                  <c:v>2.6381584925850317</c:v>
                </c:pt>
                <c:pt idx="1525">
                  <c:v>2.6380470732781891</c:v>
                </c:pt>
                <c:pt idx="1526">
                  <c:v>2.6575242850651932</c:v>
                </c:pt>
                <c:pt idx="1527">
                  <c:v>2.6704705742024313</c:v>
                </c:pt>
                <c:pt idx="1528">
                  <c:v>2.657299791709328</c:v>
                </c:pt>
                <c:pt idx="1529">
                  <c:v>2.6441580361519801</c:v>
                </c:pt>
                <c:pt idx="1530">
                  <c:v>2.6375178315706882</c:v>
                </c:pt>
                <c:pt idx="1531">
                  <c:v>2.6439346459575686</c:v>
                </c:pt>
                <c:pt idx="1532">
                  <c:v>2.6634068245704388</c:v>
                </c:pt>
                <c:pt idx="1533">
                  <c:v>2.6632943021021429</c:v>
                </c:pt>
                <c:pt idx="1534">
                  <c:v>2.6501269669885832</c:v>
                </c:pt>
                <c:pt idx="1535">
                  <c:v>2.6500149961010138</c:v>
                </c:pt>
                <c:pt idx="1536">
                  <c:v>2.6499030252134448</c:v>
                </c:pt>
                <c:pt idx="1537">
                  <c:v>2.6693707911805</c:v>
                </c:pt>
                <c:pt idx="1538">
                  <c:v>2.6692579929218403</c:v>
                </c:pt>
                <c:pt idx="1539">
                  <c:v>2.649567112550737</c:v>
                </c:pt>
                <c:pt idx="1540">
                  <c:v>2.6429014663084156</c:v>
                </c:pt>
                <c:pt idx="1541">
                  <c:v>2.6427897712112096</c:v>
                </c:pt>
                <c:pt idx="1542">
                  <c:v>2.6622534692704032</c:v>
                </c:pt>
                <c:pt idx="1543">
                  <c:v>2.675190657325647</c:v>
                </c:pt>
                <c:pt idx="1544">
                  <c:v>2.6685530038052176</c:v>
                </c:pt>
                <c:pt idx="1545">
                  <c:v>2.6488672945034293</c:v>
                </c:pt>
                <c:pt idx="1546">
                  <c:v>2.6487833163377523</c:v>
                </c:pt>
                <c:pt idx="1547">
                  <c:v>2.6486713454501833</c:v>
                </c:pt>
                <c:pt idx="1548">
                  <c:v>2.6681300103352439</c:v>
                </c:pt>
                <c:pt idx="1549">
                  <c:v>2.6680172120765842</c:v>
                </c:pt>
                <c:pt idx="1550">
                  <c:v>2.6483354327874755</c:v>
                </c:pt>
                <c:pt idx="1551">
                  <c:v>2.6482234618999061</c:v>
                </c:pt>
                <c:pt idx="1552">
                  <c:v>2.6481114910123367</c:v>
                </c:pt>
                <c:pt idx="1553">
                  <c:v>2.6675660190419457</c:v>
                </c:pt>
                <c:pt idx="1554">
                  <c:v>2.6674532207832859</c:v>
                </c:pt>
                <c:pt idx="1555">
                  <c:v>2.6477755783496293</c:v>
                </c:pt>
                <c:pt idx="1556">
                  <c:v>2.6411422685274246</c:v>
                </c:pt>
                <c:pt idx="1557">
                  <c:v>2.6410305734302186</c:v>
                </c:pt>
                <c:pt idx="1558">
                  <c:v>2.6539604530408303</c:v>
                </c:pt>
                <c:pt idx="1559">
                  <c:v>2.6734097410535327</c:v>
                </c:pt>
                <c:pt idx="1560">
                  <c:v>2.666776431231328</c:v>
                </c:pt>
                <c:pt idx="1561">
                  <c:v>2.6601436729898502</c:v>
                </c:pt>
                <c:pt idx="1562">
                  <c:v>2.6535114663290993</c:v>
                </c:pt>
                <c:pt idx="1563">
                  <c:v>2.6533992196511664</c:v>
                </c:pt>
                <c:pt idx="1564">
                  <c:v>2.6728443708084173</c:v>
                </c:pt>
                <c:pt idx="1565">
                  <c:v>2.6727312967593941</c:v>
                </c:pt>
                <c:pt idx="1566">
                  <c:v>2.6595810606483687</c:v>
                </c:pt>
                <c:pt idx="1567">
                  <c:v>2.6529502329394359</c:v>
                </c:pt>
                <c:pt idx="1568">
                  <c:v>2.652837986261503</c:v>
                </c:pt>
                <c:pt idx="1569">
                  <c:v>2.6722790005633019</c:v>
                </c:pt>
                <c:pt idx="1570">
                  <c:v>2.6721659265142783</c:v>
                </c:pt>
                <c:pt idx="1571">
                  <c:v>2.6590184483068882</c:v>
                </c:pt>
                <c:pt idx="1572">
                  <c:v>2.6458720732609522</c:v>
                </c:pt>
                <c:pt idx="1573">
                  <c:v>2.6457601023733832</c:v>
                </c:pt>
                <c:pt idx="1574">
                  <c:v>2.6586808809019997</c:v>
                </c:pt>
                <c:pt idx="1575">
                  <c:v>2.6781166551868929</c:v>
                </c:pt>
                <c:pt idx="1576">
                  <c:v>2.6714874822201398</c:v>
                </c:pt>
                <c:pt idx="1577">
                  <c:v>2.6583433134971108</c:v>
                </c:pt>
                <c:pt idx="1578">
                  <c:v>2.6517155194821762</c:v>
                </c:pt>
                <c:pt idx="1579">
                  <c:v>2.6581182685605187</c:v>
                </c:pt>
                <c:pt idx="1580">
                  <c:v>2.6710351860240475</c:v>
                </c:pt>
                <c:pt idx="1581">
                  <c:v>2.6774365561505733</c:v>
                </c:pt>
                <c:pt idx="1582">
                  <c:v>2.6577807011556303</c:v>
                </c:pt>
                <c:pt idx="1583">
                  <c:v>2.6576681786873344</c:v>
                </c:pt>
                <c:pt idx="1584">
                  <c:v>2.6575556562190381</c:v>
                </c:pt>
                <c:pt idx="1585">
                  <c:v>2.6770114942528735</c:v>
                </c:pt>
                <c:pt idx="1586">
                  <c:v>2.683411278584809</c:v>
                </c:pt>
                <c:pt idx="1587">
                  <c:v>2.6637308782475175</c:v>
                </c:pt>
                <c:pt idx="1588">
                  <c:v>2.650593052702849</c:v>
                </c:pt>
                <c:pt idx="1589">
                  <c:v>2.6504808060249161</c:v>
                </c:pt>
                <c:pt idx="1590">
                  <c:v>2.6633924834715388</c:v>
                </c:pt>
                <c:pt idx="1591">
                  <c:v>2.6828147440286214</c:v>
                </c:pt>
                <c:pt idx="1592">
                  <c:v>2.6761897079173207</c:v>
                </c:pt>
                <c:pt idx="1593">
                  <c:v>2.6630540886955596</c:v>
                </c:pt>
                <c:pt idx="1594">
                  <c:v>2.6564304315360765</c:v>
                </c:pt>
                <c:pt idx="1595">
                  <c:v>2.6563179090677802</c:v>
                </c:pt>
                <c:pt idx="1596">
                  <c:v>2.6757363085597743</c:v>
                </c:pt>
                <c:pt idx="1597">
                  <c:v>2.6821329902501212</c:v>
                </c:pt>
                <c:pt idx="1598">
                  <c:v>2.6624900974022614</c:v>
                </c:pt>
                <c:pt idx="1599">
                  <c:v>2.6623772991436017</c:v>
                </c:pt>
                <c:pt idx="1600">
                  <c:v>2.6622927004496071</c:v>
                </c:pt>
                <c:pt idx="1601">
                  <c:v>2.6817068941385585</c:v>
                </c:pt>
                <c:pt idx="1602">
                  <c:v>2.6815932685088084</c:v>
                </c:pt>
                <c:pt idx="1603">
                  <c:v>2.6684627514087715</c:v>
                </c:pt>
                <c:pt idx="1604">
                  <c:v>2.6553333374701888</c:v>
                </c:pt>
                <c:pt idx="1605">
                  <c:v>2.6487129208474762</c:v>
                </c:pt>
                <c:pt idx="1606">
                  <c:v>2.6615877113329844</c:v>
                </c:pt>
                <c:pt idx="1607">
                  <c:v>2.6809967339526204</c:v>
                </c:pt>
                <c:pt idx="1608">
                  <c:v>2.6808831083228704</c:v>
                </c:pt>
                <c:pt idx="1609">
                  <c:v>2.6677560386023771</c:v>
                </c:pt>
                <c:pt idx="1610">
                  <c:v>2.6676429645533539</c:v>
                </c:pt>
                <c:pt idx="1611">
                  <c:v>2.6675298905043308</c:v>
                </c:pt>
                <c:pt idx="1612">
                  <c:v>2.6804286058038702</c:v>
                </c:pt>
                <c:pt idx="1613">
                  <c:v>2.6803149801741197</c:v>
                </c:pt>
                <c:pt idx="1614">
                  <c:v>2.6671906683572613</c:v>
                </c:pt>
                <c:pt idx="1615">
                  <c:v>2.6605725270050478</c:v>
                </c:pt>
                <c:pt idx="1616">
                  <c:v>2.660459728746388</c:v>
                </c:pt>
                <c:pt idx="1617">
                  <c:v>2.67986047765512</c:v>
                </c:pt>
                <c:pt idx="1618">
                  <c:v>2.6862795673124991</c:v>
                </c:pt>
                <c:pt idx="1619">
                  <c:v>2.6731575997137296</c:v>
                </c:pt>
                <c:pt idx="1620">
                  <c:v>2.6600367352764143</c:v>
                </c:pt>
                <c:pt idx="1621">
                  <c:v>2.6534204555091536</c:v>
                </c:pt>
                <c:pt idx="1622">
                  <c:v>2.6598111387590948</c:v>
                </c:pt>
                <c:pt idx="1623">
                  <c:v>2.6791787238766194</c:v>
                </c:pt>
                <c:pt idx="1624">
                  <c:v>2.6790650982468693</c:v>
                </c:pt>
                <c:pt idx="1625">
                  <c:v>2.6659468538180073</c:v>
                </c:pt>
                <c:pt idx="1626">
                  <c:v>2.6658337797689842</c:v>
                </c:pt>
                <c:pt idx="1627">
                  <c:v>2.6657207057199606</c:v>
                </c:pt>
                <c:pt idx="1628">
                  <c:v>2.6851120777563353</c:v>
                </c:pt>
                <c:pt idx="1629">
                  <c:v>2.6849981763362214</c:v>
                </c:pt>
                <c:pt idx="1630">
                  <c:v>2.6653814835728915</c:v>
                </c:pt>
                <c:pt idx="1631">
                  <c:v>2.6652684095238683</c:v>
                </c:pt>
                <c:pt idx="1632">
                  <c:v>2.6651553354748452</c:v>
                </c:pt>
                <c:pt idx="1633">
                  <c:v>2.6845425706557675</c:v>
                </c:pt>
                <c:pt idx="1634">
                  <c:v>2.6909284965219387</c:v>
                </c:pt>
                <c:pt idx="1635">
                  <c:v>2.6778436227270563</c:v>
                </c:pt>
                <c:pt idx="1636">
                  <c:v>2.6647313077910084</c:v>
                </c:pt>
                <c:pt idx="1637">
                  <c:v>2.6581191648792002</c:v>
                </c:pt>
                <c:pt idx="1638">
                  <c:v>2.6645051596929625</c:v>
                </c:pt>
                <c:pt idx="1639">
                  <c:v>2.6838591621350862</c:v>
                </c:pt>
                <c:pt idx="1640">
                  <c:v>2.6837452607149728</c:v>
                </c:pt>
                <c:pt idx="1641">
                  <c:v>2.6706355657873777</c:v>
                </c:pt>
                <c:pt idx="1642">
                  <c:v>2.6640528634968699</c:v>
                </c:pt>
                <c:pt idx="1643">
                  <c:v>2.6639397894478467</c:v>
                </c:pt>
                <c:pt idx="1644">
                  <c:v>2.683318130389547</c:v>
                </c:pt>
                <c:pt idx="1645">
                  <c:v>2.6832042289694336</c:v>
                </c:pt>
                <c:pt idx="1646">
                  <c:v>2.6700688165904451</c:v>
                </c:pt>
                <c:pt idx="1647">
                  <c:v>2.6634592247394986</c:v>
                </c:pt>
                <c:pt idx="1648">
                  <c:v>2.6633461506904754</c:v>
                </c:pt>
                <c:pt idx="1649">
                  <c:v>2.6892158383647837</c:v>
                </c:pt>
                <c:pt idx="1650">
                  <c:v>2.6955970757947765</c:v>
                </c:pt>
                <c:pt idx="1651">
                  <c:v>2.6824923450937241</c:v>
                </c:pt>
                <c:pt idx="1652">
                  <c:v>2.6694170550139722</c:v>
                </c:pt>
                <c:pt idx="1653">
                  <c:v>2.6628090489576155</c:v>
                </c:pt>
                <c:pt idx="1654">
                  <c:v>2.669190355335199</c:v>
                </c:pt>
                <c:pt idx="1655">
                  <c:v>2.6885593194045407</c:v>
                </c:pt>
                <c:pt idx="1656">
                  <c:v>2.6884451421940638</c:v>
                </c:pt>
                <c:pt idx="1657">
                  <c:v>2.6753438588725551</c:v>
                </c:pt>
                <c:pt idx="1658">
                  <c:v>2.6687369559776526</c:v>
                </c:pt>
                <c:pt idx="1659">
                  <c:v>2.668623606138266</c:v>
                </c:pt>
                <c:pt idx="1660">
                  <c:v>2.6879884333521562</c:v>
                </c:pt>
                <c:pt idx="1661">
                  <c:v>2.6878742561416789</c:v>
                </c:pt>
                <c:pt idx="1662">
                  <c:v>2.6747757307238045</c:v>
                </c:pt>
                <c:pt idx="1663">
                  <c:v>2.6681418693208729</c:v>
                </c:pt>
                <c:pt idx="1664">
                  <c:v>2.6680285194814868</c:v>
                </c:pt>
                <c:pt idx="1665">
                  <c:v>2.6873890029971514</c:v>
                </c:pt>
                <c:pt idx="1666">
                  <c:v>2.6937658277813288</c:v>
                </c:pt>
                <c:pt idx="1667">
                  <c:v>2.6871606485761976</c:v>
                </c:pt>
                <c:pt idx="1668">
                  <c:v>2.6740655705378669</c:v>
                </c:pt>
                <c:pt idx="1669">
                  <c:v>2.6609715956609903</c:v>
                </c:pt>
                <c:pt idx="1670">
                  <c:v>2.6738667256858042</c:v>
                </c:pt>
                <c:pt idx="1671">
                  <c:v>2.6867324840369089</c:v>
                </c:pt>
                <c:pt idx="1672">
                  <c:v>2.6931077230264959</c:v>
                </c:pt>
                <c:pt idx="1673">
                  <c:v>2.6735258487965541</c:v>
                </c:pt>
                <c:pt idx="1674">
                  <c:v>2.673412223166804</c:v>
                </c:pt>
                <c:pt idx="1675">
                  <c:v>2.673298597537054</c:v>
                </c:pt>
                <c:pt idx="1676">
                  <c:v>2.6926499110231341</c:v>
                </c:pt>
                <c:pt idx="1677">
                  <c:v>2.6925354580222938</c:v>
                </c:pt>
                <c:pt idx="1678">
                  <c:v>2.6729577206478039</c:v>
                </c:pt>
                <c:pt idx="1679">
                  <c:v>2.6663566093505344</c:v>
                </c:pt>
                <c:pt idx="1680">
                  <c:v>2.6662432595111478</c:v>
                </c:pt>
                <c:pt idx="1681">
                  <c:v>2.6855621676295196</c:v>
                </c:pt>
                <c:pt idx="1682">
                  <c:v>2.698421169116719</c:v>
                </c:pt>
                <c:pt idx="1683">
                  <c:v>2.6918201267670407</c:v>
                </c:pt>
                <c:pt idx="1684">
                  <c:v>2.678762073585006</c:v>
                </c:pt>
                <c:pt idx="1685">
                  <c:v>2.6656481728543682</c:v>
                </c:pt>
                <c:pt idx="1686">
                  <c:v>2.6720203092023658</c:v>
                </c:pt>
                <c:pt idx="1687">
                  <c:v>2.6913909280138886</c:v>
                </c:pt>
                <c:pt idx="1688">
                  <c:v>2.6912764750130487</c:v>
                </c:pt>
                <c:pt idx="1689">
                  <c:v>2.6781925664844382</c:v>
                </c:pt>
                <c:pt idx="1690">
                  <c:v>2.6780786650643247</c:v>
                </c:pt>
                <c:pt idx="1691">
                  <c:v>2.6779647636442112</c:v>
                </c:pt>
                <c:pt idx="1692">
                  <c:v>2.6973025634024808</c:v>
                </c:pt>
                <c:pt idx="1693">
                  <c:v>2.697187834611277</c:v>
                </c:pt>
                <c:pt idx="1694">
                  <c:v>2.6776230593838708</c:v>
                </c:pt>
                <c:pt idx="1695">
                  <c:v>2.6710260849420528</c:v>
                </c:pt>
                <c:pt idx="1696">
                  <c:v>2.6709124593123028</c:v>
                </c:pt>
                <c:pt idx="1697">
                  <c:v>2.6837638765645067</c:v>
                </c:pt>
                <c:pt idx="1698">
                  <c:v>2.7030964363058709</c:v>
                </c:pt>
                <c:pt idx="1699">
                  <c:v>2.6964994618640534</c:v>
                </c:pt>
                <c:pt idx="1700">
                  <c:v>2.6834213449330759</c:v>
                </c:pt>
                <c:pt idx="1701">
                  <c:v>2.6703443311635526</c:v>
                </c:pt>
                <c:pt idx="1702">
                  <c:v>2.676683372667934</c:v>
                </c:pt>
                <c:pt idx="1703">
                  <c:v>2.676683372667934</c:v>
                </c:pt>
                <c:pt idx="1704">
                  <c:v>2.676683372667934</c:v>
                </c:pt>
                <c:pt idx="1705">
                  <c:v>2.7088293595389339</c:v>
                </c:pt>
                <c:pt idx="1706">
                  <c:v>2.88349477411735</c:v>
                </c:pt>
                <c:pt idx="1707">
                  <c:v>3.0646020310581319</c:v>
                </c:pt>
                <c:pt idx="1708">
                  <c:v>3.2197571390059276</c:v>
                </c:pt>
                <c:pt idx="1709">
                  <c:v>3.3424906765620248</c:v>
                </c:pt>
                <c:pt idx="1710">
                  <c:v>3.4587210083998854</c:v>
                </c:pt>
                <c:pt idx="1711">
                  <c:v>3.5360686221582389</c:v>
                </c:pt>
                <c:pt idx="1712">
                  <c:v>3.6198753151766749</c:v>
                </c:pt>
                <c:pt idx="1713">
                  <c:v>3.6712893957915766</c:v>
                </c:pt>
                <c:pt idx="1714">
                  <c:v>3.735640940252086</c:v>
                </c:pt>
                <c:pt idx="1715">
                  <c:v>3.7611373456694359</c:v>
                </c:pt>
                <c:pt idx="1716">
                  <c:v>3.812519710392539</c:v>
                </c:pt>
                <c:pt idx="1717">
                  <c:v>3.8315301469893686</c:v>
                </c:pt>
                <c:pt idx="1718">
                  <c:v>3.8764224060364989</c:v>
                </c:pt>
                <c:pt idx="1719">
                  <c:v>3.8954633174684932</c:v>
                </c:pt>
                <c:pt idx="1720">
                  <c:v>3.9273991520825273</c:v>
                </c:pt>
                <c:pt idx="1721">
                  <c:v>3.9463891112448701</c:v>
                </c:pt>
                <c:pt idx="1722">
                  <c:v>3.9718437344221535</c:v>
                </c:pt>
                <c:pt idx="1723">
                  <c:v>3.9908247303976832</c:v>
                </c:pt>
                <c:pt idx="1724">
                  <c:v>4.0097588420114221</c:v>
                </c:pt>
                <c:pt idx="1725">
                  <c:v>4.0287743117823851</c:v>
                </c:pt>
                <c:pt idx="1726">
                  <c:v>4.0412768542247974</c:v>
                </c:pt>
                <c:pt idx="1727">
                  <c:v>4.0667073457452787</c:v>
                </c:pt>
                <c:pt idx="1728">
                  <c:v>4.0727383294136628</c:v>
                </c:pt>
                <c:pt idx="1729">
                  <c:v>4.1046238322863644</c:v>
                </c:pt>
                <c:pt idx="1730">
                  <c:v>4.1041422333641533</c:v>
                </c:pt>
                <c:pt idx="1731">
                  <c:v>4.1295545227206443</c:v>
                </c:pt>
                <c:pt idx="1732">
                  <c:v>4.1291580051255643</c:v>
                </c:pt>
                <c:pt idx="1733">
                  <c:v>4.1545622965615152</c:v>
                </c:pt>
                <c:pt idx="1734">
                  <c:v>4.1476584363927449</c:v>
                </c:pt>
                <c:pt idx="1735">
                  <c:v>4.1730551435937002</c:v>
                </c:pt>
                <c:pt idx="1736">
                  <c:v>4.1726097421566948</c:v>
                </c:pt>
                <c:pt idx="1737">
                  <c:v>4.1850812581832173</c:v>
                </c:pt>
                <c:pt idx="1738">
                  <c:v>4.1975500163061055</c:v>
                </c:pt>
                <c:pt idx="1739">
                  <c:v>4.2035589367454129</c:v>
                </c:pt>
                <c:pt idx="1740">
                  <c:v>4.2160228685369399</c:v>
                </c:pt>
                <c:pt idx="1741">
                  <c:v>4.2155726407685732</c:v>
                </c:pt>
                <c:pt idx="1742">
                  <c:v>4.2344874470568694</c:v>
                </c:pt>
                <c:pt idx="1743">
                  <c:v>4.2275808289844639</c:v>
                </c:pt>
                <c:pt idx="1744">
                  <c:v>4.2464901194654914</c:v>
                </c:pt>
                <c:pt idx="1745">
                  <c:v>4.2395835013930867</c:v>
                </c:pt>
                <c:pt idx="1746">
                  <c:v>4.2649395295154298</c:v>
                </c:pt>
                <c:pt idx="1747">
                  <c:v>4.2580777273770885</c:v>
                </c:pt>
                <c:pt idx="1748">
                  <c:v>4.2769297913576958</c:v>
                </c:pt>
                <c:pt idx="1749">
                  <c:v>4.2700224838093828</c:v>
                </c:pt>
                <c:pt idx="1750">
                  <c:v>4.2889145373926922</c:v>
                </c:pt>
                <c:pt idx="1751">
                  <c:v>4.2820072298443792</c:v>
                </c:pt>
                <c:pt idx="1752">
                  <c:v>4.2944456510272841</c:v>
                </c:pt>
                <c:pt idx="1753">
                  <c:v>4.2939864600721052</c:v>
                </c:pt>
                <c:pt idx="1754">
                  <c:v>4.2935731882124442</c:v>
                </c:pt>
                <c:pt idx="1755">
                  <c:v>4.3060062314832637</c:v>
                </c:pt>
                <c:pt idx="1756">
                  <c:v>4.3054996045855667</c:v>
                </c:pt>
                <c:pt idx="1757">
                  <c:v>4.3179283731057509</c:v>
                </c:pt>
                <c:pt idx="1758">
                  <c:v>4.3110224445092555</c:v>
                </c:pt>
                <c:pt idx="1759">
                  <c:v>4.3298910559116708</c:v>
                </c:pt>
                <c:pt idx="1760">
                  <c:v>4.3229851273151745</c:v>
                </c:pt>
                <c:pt idx="1761">
                  <c:v>4.3418946935865641</c:v>
                </c:pt>
                <c:pt idx="1762">
                  <c:v>4.3285474052608395</c:v>
                </c:pt>
                <c:pt idx="1763">
                  <c:v>4.347405881367397</c:v>
                </c:pt>
                <c:pt idx="1764">
                  <c:v>4.3405005732992183</c:v>
                </c:pt>
                <c:pt idx="1765">
                  <c:v>4.3528677026731675</c:v>
                </c:pt>
                <c:pt idx="1766">
                  <c:v>4.3459631530284888</c:v>
                </c:pt>
                <c:pt idx="1767">
                  <c:v>4.3583733056991401</c:v>
                </c:pt>
                <c:pt idx="1768">
                  <c:v>4.3515160541017961</c:v>
                </c:pt>
                <c:pt idx="1769">
                  <c:v>4.357486432837808</c:v>
                </c:pt>
                <c:pt idx="1770">
                  <c:v>4.3570196576476334</c:v>
                </c:pt>
                <c:pt idx="1771">
                  <c:v>4.3565062049384409</c:v>
                </c:pt>
                <c:pt idx="1772">
                  <c:v>4.3689080838981864</c:v>
                </c:pt>
                <c:pt idx="1773">
                  <c:v>4.362006292157143</c:v>
                </c:pt>
                <c:pt idx="1774">
                  <c:v>4.3808376718604887</c:v>
                </c:pt>
                <c:pt idx="1775">
                  <c:v>4.3675504368864102</c:v>
                </c:pt>
                <c:pt idx="1776">
                  <c:v>4.3863771971011678</c:v>
                </c:pt>
                <c:pt idx="1777">
                  <c:v>4.3730450772454343</c:v>
                </c:pt>
                <c:pt idx="1778">
                  <c:v>4.3853897297047597</c:v>
                </c:pt>
                <c:pt idx="1779">
                  <c:v>4.3784900063914423</c:v>
                </c:pt>
                <c:pt idx="1780">
                  <c:v>4.3908780958330151</c:v>
                </c:pt>
                <c:pt idx="1781">
                  <c:v>4.3839790619956061</c:v>
                </c:pt>
                <c:pt idx="1782">
                  <c:v>4.3899833629463245</c:v>
                </c:pt>
                <c:pt idx="1783">
                  <c:v>4.3830856391131414</c:v>
                </c:pt>
                <c:pt idx="1784">
                  <c:v>4.3954676611667178</c:v>
                </c:pt>
                <c:pt idx="1785">
                  <c:v>4.3949960596451829</c:v>
                </c:pt>
                <c:pt idx="1786">
                  <c:v>4.3945244581236471</c:v>
                </c:pt>
                <c:pt idx="1787">
                  <c:v>4.4004769104860326</c:v>
                </c:pt>
                <c:pt idx="1788">
                  <c:v>4.3936284152327296</c:v>
                </c:pt>
                <c:pt idx="1789">
                  <c:v>4.3995795575908891</c:v>
                </c:pt>
                <c:pt idx="1790">
                  <c:v>4.3926380520375057</c:v>
                </c:pt>
                <c:pt idx="1791">
                  <c:v>4.411430338456829</c:v>
                </c:pt>
                <c:pt idx="1792">
                  <c:v>4.3981154554988118</c:v>
                </c:pt>
                <c:pt idx="1793">
                  <c:v>4.4169029155867747</c:v>
                </c:pt>
                <c:pt idx="1794">
                  <c:v>4.4035901010564844</c:v>
                </c:pt>
                <c:pt idx="1795">
                  <c:v>4.4160016326789515</c:v>
                </c:pt>
                <c:pt idx="1796">
                  <c:v>4.4091093557054482</c:v>
                </c:pt>
                <c:pt idx="1797">
                  <c:v>4.4214226370109282</c:v>
                </c:pt>
                <c:pt idx="1798">
                  <c:v>4.4145311184609239</c:v>
                </c:pt>
                <c:pt idx="1799">
                  <c:v>4.4204725392087703</c:v>
                </c:pt>
                <c:pt idx="1800">
                  <c:v>4.4199974903076917</c:v>
                </c:pt>
                <c:pt idx="1801">
                  <c:v>4.425936842627813</c:v>
                </c:pt>
                <c:pt idx="1802">
                  <c:v>4.4255086780885238</c:v>
                </c:pt>
                <c:pt idx="1803">
                  <c:v>4.4249853658738383</c:v>
                </c:pt>
                <c:pt idx="1804">
                  <c:v>4.437334293083798</c:v>
                </c:pt>
                <c:pt idx="1805">
                  <c:v>4.4240338891198627</c:v>
                </c:pt>
                <c:pt idx="1806">
                  <c:v>4.4363800584261881</c:v>
                </c:pt>
                <c:pt idx="1807">
                  <c:v>4.4230824123658881</c:v>
                </c:pt>
                <c:pt idx="1808">
                  <c:v>4.4354258237685791</c:v>
                </c:pt>
                <c:pt idx="1809">
                  <c:v>4.4284921782405542</c:v>
                </c:pt>
                <c:pt idx="1810">
                  <c:v>4.4472879809870118</c:v>
                </c:pt>
                <c:pt idx="1811">
                  <c:v>4.4275869653200512</c:v>
                </c:pt>
                <c:pt idx="1812">
                  <c:v>4.4399241714395634</c:v>
                </c:pt>
                <c:pt idx="1813">
                  <c:v>4.4330402371245547</c:v>
                </c:pt>
                <c:pt idx="1814">
                  <c:v>4.4453739958645233</c:v>
                </c:pt>
                <c:pt idx="1815">
                  <c:v>4.4320860024669448</c:v>
                </c:pt>
                <c:pt idx="1816">
                  <c:v>4.4380607249011801</c:v>
                </c:pt>
                <c:pt idx="1817">
                  <c:v>4.4439863566507185</c:v>
                </c:pt>
                <c:pt idx="1818">
                  <c:v>4.4434600107420348</c:v>
                </c:pt>
                <c:pt idx="1819">
                  <c:v>4.4493835051162556</c:v>
                </c:pt>
                <c:pt idx="1820">
                  <c:v>4.4425030181807896</c:v>
                </c:pt>
                <c:pt idx="1821">
                  <c:v>4.4548257453062208</c:v>
                </c:pt>
                <c:pt idx="1822">
                  <c:v>4.4415460256195454</c:v>
                </c:pt>
                <c:pt idx="1823">
                  <c:v>4.4539139823645852</c:v>
                </c:pt>
                <c:pt idx="1824">
                  <c:v>4.4406368826863636</c:v>
                </c:pt>
                <c:pt idx="1825">
                  <c:v>4.4529542318997066</c:v>
                </c:pt>
                <c:pt idx="1826">
                  <c:v>4.4396798901251193</c:v>
                </c:pt>
                <c:pt idx="1827">
                  <c:v>4.4583910252299912</c:v>
                </c:pt>
                <c:pt idx="1828">
                  <c:v>4.4451187518831308</c:v>
                </c:pt>
                <c:pt idx="1829">
                  <c:v>4.4573818393424602</c:v>
                </c:pt>
                <c:pt idx="1830">
                  <c:v>4.4505548557375088</c:v>
                </c:pt>
                <c:pt idx="1831">
                  <c:v>4.4564687663965987</c:v>
                </c:pt>
                <c:pt idx="1832">
                  <c:v>4.4559882016882506</c:v>
                </c:pt>
                <c:pt idx="1833">
                  <c:v>4.4555076369799016</c:v>
                </c:pt>
                <c:pt idx="1834">
                  <c:v>4.4614187897353581</c:v>
                </c:pt>
                <c:pt idx="1835">
                  <c:v>4.4545465075632054</c:v>
                </c:pt>
                <c:pt idx="1836">
                  <c:v>4.4668466198788312</c:v>
                </c:pt>
                <c:pt idx="1837">
                  <c:v>4.4599750271825878</c:v>
                </c:pt>
                <c:pt idx="1838">
                  <c:v>4.4722716921186692</c:v>
                </c:pt>
                <c:pt idx="1839">
                  <c:v>4.4590125188140739</c:v>
                </c:pt>
                <c:pt idx="1840">
                  <c:v>4.4776940064548736</c:v>
                </c:pt>
                <c:pt idx="1841">
                  <c:v>4.4580500104455592</c:v>
                </c:pt>
                <c:pt idx="1842">
                  <c:v>4.4767273612309069</c:v>
                </c:pt>
                <c:pt idx="1843">
                  <c:v>4.463473014257672</c:v>
                </c:pt>
                <c:pt idx="1844">
                  <c:v>4.475760716006941</c:v>
                </c:pt>
                <c:pt idx="1845">
                  <c:v>4.4688932601661495</c:v>
                </c:pt>
                <c:pt idx="1846">
                  <c:v>4.4747940707829752</c:v>
                </c:pt>
                <c:pt idx="1847">
                  <c:v>4.4679279938940013</c:v>
                </c:pt>
                <c:pt idx="1848">
                  <c:v>4.4674453607579263</c:v>
                </c:pt>
                <c:pt idx="1849">
                  <c:v>4.4733441029470269</c:v>
                </c:pt>
                <c:pt idx="1850">
                  <c:v>4.4664800944857781</c:v>
                </c:pt>
                <c:pt idx="1851">
                  <c:v>4.4788058553052066</c:v>
                </c:pt>
                <c:pt idx="1852">
                  <c:v>4.4719424673722763</c:v>
                </c:pt>
                <c:pt idx="1853">
                  <c:v>4.477837831129424</c:v>
                </c:pt>
                <c:pt idx="1854">
                  <c:v>4.4709274898871119</c:v>
                </c:pt>
                <c:pt idx="1855">
                  <c:v>4.4895758826842949</c:v>
                </c:pt>
                <c:pt idx="1856">
                  <c:v>4.4763373936569595</c:v>
                </c:pt>
                <c:pt idx="1857">
                  <c:v>4.4886051006048771</c:v>
                </c:pt>
                <c:pt idx="1858">
                  <c:v>4.4754177706899654</c:v>
                </c:pt>
                <c:pt idx="1859">
                  <c:v>4.4876828576294292</c:v>
                </c:pt>
                <c:pt idx="1860">
                  <c:v>4.4744497465141819</c:v>
                </c:pt>
                <c:pt idx="1861">
                  <c:v>4.4803389049881517</c:v>
                </c:pt>
                <c:pt idx="1862">
                  <c:v>4.4798057332679706</c:v>
                </c:pt>
                <c:pt idx="1863">
                  <c:v>4.4856927543666227</c:v>
                </c:pt>
                <c:pt idx="1864">
                  <c:v>4.4852073633269134</c:v>
                </c:pt>
                <c:pt idx="1865">
                  <c:v>4.4847705113911758</c:v>
                </c:pt>
                <c:pt idx="1866">
                  <c:v>4.4906548435337843</c:v>
                </c:pt>
                <c:pt idx="1867">
                  <c:v>4.483799729311758</c:v>
                </c:pt>
                <c:pt idx="1868">
                  <c:v>4.4960510267330491</c:v>
                </c:pt>
                <c:pt idx="1869">
                  <c:v>4.4828289472323402</c:v>
                </c:pt>
                <c:pt idx="1870">
                  <c:v>4.5013957060819365</c:v>
                </c:pt>
                <c:pt idx="1871">
                  <c:v>4.4818096260489515</c:v>
                </c:pt>
                <c:pt idx="1872">
                  <c:v>4.5004695330938098</c:v>
                </c:pt>
                <c:pt idx="1873">
                  <c:v>4.4872522799244612</c:v>
                </c:pt>
                <c:pt idx="1874">
                  <c:v>4.5058588215339874</c:v>
                </c:pt>
                <c:pt idx="1875">
                  <c:v>4.4926436367923648</c:v>
                </c:pt>
                <c:pt idx="1876">
                  <c:v>4.5048825236472991</c:v>
                </c:pt>
                <c:pt idx="1877">
                  <c:v>4.4916700968093117</c:v>
                </c:pt>
                <c:pt idx="1878">
                  <c:v>4.4974960303424565</c:v>
                </c:pt>
                <c:pt idx="1879">
                  <c:v>4.4970573168217642</c:v>
                </c:pt>
                <c:pt idx="1880">
                  <c:v>4.5029299278739252</c:v>
                </c:pt>
                <c:pt idx="1881">
                  <c:v>4.5024417789305815</c:v>
                </c:pt>
                <c:pt idx="1882">
                  <c:v>4.5019536299872378</c:v>
                </c:pt>
                <c:pt idx="1883">
                  <c:v>4.5078234831357644</c:v>
                </c:pt>
                <c:pt idx="1884">
                  <c:v>4.5009285172062157</c:v>
                </c:pt>
                <c:pt idx="1885">
                  <c:v>4.5131534766477959</c:v>
                </c:pt>
                <c:pt idx="1886">
                  <c:v>4.4936451005497196</c:v>
                </c:pt>
                <c:pt idx="1887">
                  <c:v>4.5122233736469894</c:v>
                </c:pt>
                <c:pt idx="1888">
                  <c:v>4.4990247363271747</c:v>
                </c:pt>
                <c:pt idx="1889">
                  <c:v>4.5112443178566677</c:v>
                </c:pt>
                <c:pt idx="1890">
                  <c:v>4.5044016142009973</c:v>
                </c:pt>
                <c:pt idx="1891">
                  <c:v>4.5165687266138388</c:v>
                </c:pt>
                <c:pt idx="1892">
                  <c:v>4.5097267813816684</c:v>
                </c:pt>
                <c:pt idx="1893">
                  <c:v>4.5156373136088064</c:v>
                </c:pt>
                <c:pt idx="1894">
                  <c:v>4.5087966783808628</c:v>
                </c:pt>
                <c:pt idx="1895">
                  <c:v>4.5083071504857015</c:v>
                </c:pt>
                <c:pt idx="1896">
                  <c:v>4.5078176225905402</c:v>
                </c:pt>
                <c:pt idx="1897">
                  <c:v>4.5073280946953789</c:v>
                </c:pt>
                <c:pt idx="1898">
                  <c:v>4.513186226753457</c:v>
                </c:pt>
                <c:pt idx="1899">
                  <c:v>4.5063979916945733</c:v>
                </c:pt>
                <c:pt idx="1900">
                  <c:v>4.5249475136464525</c:v>
                </c:pt>
                <c:pt idx="1901">
                  <c:v>4.5053699831147354</c:v>
                </c:pt>
                <c:pt idx="1902">
                  <c:v>4.5239151613683894</c:v>
                </c:pt>
                <c:pt idx="1903">
                  <c:v>4.5107351398981086</c:v>
                </c:pt>
                <c:pt idx="1904">
                  <c:v>4.5292754918204032</c:v>
                </c:pt>
                <c:pt idx="1905">
                  <c:v>4.5160975387778484</c:v>
                </c:pt>
                <c:pt idx="1906">
                  <c:v>4.5283401488026911</c:v>
                </c:pt>
                <c:pt idx="1907">
                  <c:v>4.5151157250838914</c:v>
                </c:pt>
                <c:pt idx="1908">
                  <c:v>4.5273063486252196</c:v>
                </c:pt>
                <c:pt idx="1909">
                  <c:v>4.526814062826424</c:v>
                </c:pt>
                <c:pt idx="1910">
                  <c:v>4.5263217770276283</c:v>
                </c:pt>
                <c:pt idx="1911">
                  <c:v>4.5258294912288326</c:v>
                </c:pt>
                <c:pt idx="1912">
                  <c:v>4.5252879768501577</c:v>
                </c:pt>
                <c:pt idx="1913">
                  <c:v>4.5311329399183791</c:v>
                </c:pt>
                <c:pt idx="1914">
                  <c:v>4.5243526338324456</c:v>
                </c:pt>
                <c:pt idx="1915">
                  <c:v>4.5301962868964409</c:v>
                </c:pt>
                <c:pt idx="1916">
                  <c:v>4.5233680622348533</c:v>
                </c:pt>
                <c:pt idx="1917">
                  <c:v>4.5355448962580072</c:v>
                </c:pt>
                <c:pt idx="1918">
                  <c:v>4.522383490637262</c:v>
                </c:pt>
                <c:pt idx="1919">
                  <c:v>4.5408413122932867</c:v>
                </c:pt>
                <c:pt idx="1920">
                  <c:v>4.5214481476195507</c:v>
                </c:pt>
                <c:pt idx="1921">
                  <c:v>4.5399020392628948</c:v>
                </c:pt>
                <c:pt idx="1922">
                  <c:v>4.52674545997351</c:v>
                </c:pt>
                <c:pt idx="1923">
                  <c:v>4.5325829077543283</c:v>
                </c:pt>
                <c:pt idx="1924">
                  <c:v>4.525759509424101</c:v>
                </c:pt>
                <c:pt idx="1925">
                  <c:v>4.5379246223568082</c:v>
                </c:pt>
                <c:pt idx="1926">
                  <c:v>4.5374302681302865</c:v>
                </c:pt>
                <c:pt idx="1927">
                  <c:v>4.5368864784811125</c:v>
                </c:pt>
                <c:pt idx="1928">
                  <c:v>4.5427685353532219</c:v>
                </c:pt>
                <c:pt idx="1929">
                  <c:v>4.5359472054507206</c:v>
                </c:pt>
                <c:pt idx="1930">
                  <c:v>4.5417784479483609</c:v>
                </c:pt>
                <c:pt idx="1931">
                  <c:v>4.5286335897494236</c:v>
                </c:pt>
                <c:pt idx="1932">
                  <c:v>4.5407883605435</c:v>
                </c:pt>
                <c:pt idx="1933">
                  <c:v>4.5276462602481971</c:v>
                </c:pt>
                <c:pt idx="1934">
                  <c:v>4.5461706852769996</c:v>
                </c:pt>
                <c:pt idx="1935">
                  <c:v>4.5330305155142421</c:v>
                </c:pt>
                <c:pt idx="1936">
                  <c:v>4.5514511054711981</c:v>
                </c:pt>
                <c:pt idx="1937">
                  <c:v>4.5383131420313481</c:v>
                </c:pt>
                <c:pt idx="1938">
                  <c:v>4.5504582601627019</c:v>
                </c:pt>
                <c:pt idx="1939">
                  <c:v>4.5436424460674703</c:v>
                </c:pt>
                <c:pt idx="1940">
                  <c:v>4.5494654148542066</c:v>
                </c:pt>
                <c:pt idx="1941">
                  <c:v>4.5490186344653836</c:v>
                </c:pt>
                <c:pt idx="1942">
                  <c:v>4.5485222118111359</c:v>
                </c:pt>
                <c:pt idx="1943">
                  <c:v>4.5479761468914637</c:v>
                </c:pt>
                <c:pt idx="1944">
                  <c:v>4.547479724237216</c:v>
                </c:pt>
                <c:pt idx="1945">
                  <c:v>4.5596138107540325</c:v>
                </c:pt>
                <c:pt idx="1946">
                  <c:v>4.5464868789287198</c:v>
                </c:pt>
                <c:pt idx="1947">
                  <c:v>4.5586182075419011</c:v>
                </c:pt>
                <c:pt idx="1948">
                  <c:v>4.5455436758856491</c:v>
                </c:pt>
                <c:pt idx="1949">
                  <c:v>4.5639351010116673</c:v>
                </c:pt>
                <c:pt idx="1950">
                  <c:v>4.5445011883117283</c:v>
                </c:pt>
                <c:pt idx="1951">
                  <c:v>4.56293811884772</c:v>
                </c:pt>
                <c:pt idx="1952">
                  <c:v>4.5498187712574039</c:v>
                </c:pt>
                <c:pt idx="1953">
                  <c:v>4.5619411366837728</c:v>
                </c:pt>
                <c:pt idx="1954">
                  <c:v>4.555133596299445</c:v>
                </c:pt>
                <c:pt idx="1955">
                  <c:v>4.5609940036280223</c:v>
                </c:pt>
                <c:pt idx="1956">
                  <c:v>4.5541877732479215</c:v>
                </c:pt>
                <c:pt idx="1957">
                  <c:v>4.5599471723558764</c:v>
                </c:pt>
                <c:pt idx="1958">
                  <c:v>4.5594486812739028</c:v>
                </c:pt>
                <c:pt idx="1959">
                  <c:v>4.5589501901919292</c:v>
                </c:pt>
                <c:pt idx="1960">
                  <c:v>4.5647566115568576</c:v>
                </c:pt>
                <c:pt idx="1961">
                  <c:v>4.551648985056989</c:v>
                </c:pt>
                <c:pt idx="1962">
                  <c:v>4.5638081684968803</c:v>
                </c:pt>
                <c:pt idx="1963">
                  <c:v>4.5570060749722314</c:v>
                </c:pt>
                <c:pt idx="1964">
                  <c:v>4.5754142543628307</c:v>
                </c:pt>
                <c:pt idx="1965">
                  <c:v>4.5560090928082833</c:v>
                </c:pt>
                <c:pt idx="1966">
                  <c:v>4.5743630793924615</c:v>
                </c:pt>
                <c:pt idx="1967">
                  <c:v>4.5613122657074676</c:v>
                </c:pt>
                <c:pt idx="1968">
                  <c:v>4.5733619603730613</c:v>
                </c:pt>
                <c:pt idx="1969">
                  <c:v>4.5603139045917027</c:v>
                </c:pt>
                <c:pt idx="1970">
                  <c:v>4.5724108973046311</c:v>
                </c:pt>
                <c:pt idx="1971">
                  <c:v>4.5656129406354351</c:v>
                </c:pt>
                <c:pt idx="1972">
                  <c:v>4.5714097782852319</c:v>
                </c:pt>
                <c:pt idx="1973">
                  <c:v>4.5709092187755314</c:v>
                </c:pt>
                <c:pt idx="1974">
                  <c:v>4.5703586033148618</c:v>
                </c:pt>
                <c:pt idx="1975">
                  <c:v>4.5761526141134343</c:v>
                </c:pt>
                <c:pt idx="1976">
                  <c:v>4.5694075402464325</c:v>
                </c:pt>
                <c:pt idx="1977">
                  <c:v>4.5814935013448226</c:v>
                </c:pt>
                <c:pt idx="1978">
                  <c:v>4.5684064212270323</c:v>
                </c:pt>
                <c:pt idx="1979">
                  <c:v>4.5867312429802736</c:v>
                </c:pt>
                <c:pt idx="1980">
                  <c:v>4.5736463691853908</c:v>
                </c:pt>
                <c:pt idx="1981">
                  <c:v>4.5857259871054215</c:v>
                </c:pt>
                <c:pt idx="1982">
                  <c:v>4.5726438712141739</c:v>
                </c:pt>
                <c:pt idx="1983">
                  <c:v>4.5910601174729049</c:v>
                </c:pt>
                <c:pt idx="1984">
                  <c:v>4.5779799321142018</c:v>
                </c:pt>
                <c:pt idx="1985">
                  <c:v>4.590053482646236</c:v>
                </c:pt>
                <c:pt idx="1986">
                  <c:v>4.5769258613450159</c:v>
                </c:pt>
                <c:pt idx="1987">
                  <c:v>4.5889965160782333</c:v>
                </c:pt>
                <c:pt idx="1988">
                  <c:v>4.5822075915434404</c:v>
                </c:pt>
                <c:pt idx="1989">
                  <c:v>4.5817049636060148</c:v>
                </c:pt>
                <c:pt idx="1990">
                  <c:v>4.5875368955795635</c:v>
                </c:pt>
                <c:pt idx="1991">
                  <c:v>4.5807499705249048</c:v>
                </c:pt>
                <c:pt idx="1992">
                  <c:v>4.5864799290115599</c:v>
                </c:pt>
                <c:pt idx="1993">
                  <c:v>4.5796944518563105</c:v>
                </c:pt>
                <c:pt idx="1994">
                  <c:v>4.585473294184891</c:v>
                </c:pt>
                <c:pt idx="1995">
                  <c:v>4.5786891959814593</c:v>
                </c:pt>
                <c:pt idx="1996">
                  <c:v>4.5970268419866009</c:v>
                </c:pt>
                <c:pt idx="1997">
                  <c:v>4.5840136736862203</c:v>
                </c:pt>
                <c:pt idx="1998">
                  <c:v>4.5960174492562968</c:v>
                </c:pt>
                <c:pt idx="1999">
                  <c:v>4.589234730004681</c:v>
                </c:pt>
                <c:pt idx="2000">
                  <c:v>4.6012853899365478</c:v>
                </c:pt>
                <c:pt idx="2001">
                  <c:v>4.5882267162261945</c:v>
                </c:pt>
                <c:pt idx="2002">
                  <c:v>4.600274618254427</c:v>
                </c:pt>
                <c:pt idx="2003">
                  <c:v>4.587218702447708</c:v>
                </c:pt>
                <c:pt idx="2004">
                  <c:v>4.5930397407018999</c:v>
                </c:pt>
                <c:pt idx="2005">
                  <c:v>4.5862610893581461</c:v>
                </c:pt>
                <c:pt idx="2006">
                  <c:v>4.5920303479715967</c:v>
                </c:pt>
                <c:pt idx="2007">
                  <c:v>4.5977476890491236</c:v>
                </c:pt>
                <c:pt idx="2008">
                  <c:v>4.5909704856047773</c:v>
                </c:pt>
                <c:pt idx="2009">
                  <c:v>4.603008045494378</c:v>
                </c:pt>
                <c:pt idx="2010">
                  <c:v>4.5899610928744732</c:v>
                </c:pt>
                <c:pt idx="2011">
                  <c:v>4.6083163205152866</c:v>
                </c:pt>
                <c:pt idx="2012">
                  <c:v>4.5952712984279263</c:v>
                </c:pt>
                <c:pt idx="2013">
                  <c:v>4.6073027909295305</c:v>
                </c:pt>
                <c:pt idx="2014">
                  <c:v>4.5942099881616993</c:v>
                </c:pt>
                <c:pt idx="2015">
                  <c:v>4.612505576136412</c:v>
                </c:pt>
                <c:pt idx="2016">
                  <c:v>4.5994655182755926</c:v>
                </c:pt>
                <c:pt idx="2017">
                  <c:v>4.6177562799189449</c:v>
                </c:pt>
                <c:pt idx="2018">
                  <c:v>4.6047689669651408</c:v>
                </c:pt>
                <c:pt idx="2019">
                  <c:v>4.6104757590612646</c:v>
                </c:pt>
                <c:pt idx="2020">
                  <c:v>4.6037047609000972</c:v>
                </c:pt>
                <c:pt idx="2021">
                  <c:v>4.6094608505236918</c:v>
                </c:pt>
                <c:pt idx="2022">
                  <c:v>4.608953396254905</c:v>
                </c:pt>
                <c:pt idx="2023">
                  <c:v>4.6084459419861181</c:v>
                </c:pt>
                <c:pt idx="2024">
                  <c:v>4.6142500880805466</c:v>
                </c:pt>
                <c:pt idx="2025">
                  <c:v>4.6074310334485453</c:v>
                </c:pt>
                <c:pt idx="2026">
                  <c:v>4.6194423932536166</c:v>
                </c:pt>
                <c:pt idx="2027">
                  <c:v>4.6064161249109716</c:v>
                </c:pt>
                <c:pt idx="2028">
                  <c:v>4.6246827548975205</c:v>
                </c:pt>
                <c:pt idx="2029">
                  <c:v>4.6054012163733979</c:v>
                </c:pt>
                <c:pt idx="2030">
                  <c:v>4.6236637095044948</c:v>
                </c:pt>
                <c:pt idx="2031">
                  <c:v>4.6044370532627035</c:v>
                </c:pt>
                <c:pt idx="2032">
                  <c:v>4.6226956163811197</c:v>
                </c:pt>
                <c:pt idx="2033">
                  <c:v>4.6096259800038197</c:v>
                </c:pt>
                <c:pt idx="2034">
                  <c:v>4.6216256187184435</c:v>
                </c:pt>
                <c:pt idx="2035">
                  <c:v>4.61486289426818</c:v>
                </c:pt>
                <c:pt idx="2036">
                  <c:v>4.6206065733254187</c:v>
                </c:pt>
                <c:pt idx="2037">
                  <c:v>4.620097050628905</c:v>
                </c:pt>
                <c:pt idx="2038">
                  <c:v>4.6133872779284282</c:v>
                </c:pt>
                <c:pt idx="2039">
                  <c:v>4.6190780052358802</c:v>
                </c:pt>
                <c:pt idx="2040">
                  <c:v>4.6060689737909515</c:v>
                </c:pt>
                <c:pt idx="2041">
                  <c:v>4.6243080247411541</c:v>
                </c:pt>
                <c:pt idx="2042">
                  <c:v>4.6113010617239514</c:v>
                </c:pt>
                <c:pt idx="2043">
                  <c:v>4.6295352863427919</c:v>
                </c:pt>
                <c:pt idx="2044">
                  <c:v>4.6165303917533169</c:v>
                </c:pt>
                <c:pt idx="2045">
                  <c:v>4.6348109491532199</c:v>
                </c:pt>
                <c:pt idx="2046">
                  <c:v>4.6155113463602913</c:v>
                </c:pt>
                <c:pt idx="2047">
                  <c:v>4.6337366077923194</c:v>
                </c:pt>
                <c:pt idx="2048">
                  <c:v>4.6207365395342039</c:v>
                </c:pt>
                <c:pt idx="2049">
                  <c:v>4.6327134255438409</c:v>
                </c:pt>
                <c:pt idx="2050">
                  <c:v>4.6259589748044814</c:v>
                </c:pt>
                <c:pt idx="2051">
                  <c:v>4.6316902432953642</c:v>
                </c:pt>
                <c:pt idx="2052">
                  <c:v>4.6248860813429884</c:v>
                </c:pt>
                <c:pt idx="2053">
                  <c:v>4.6306670610468865</c:v>
                </c:pt>
                <c:pt idx="2054">
                  <c:v>4.6301554699226477</c:v>
                </c:pt>
                <c:pt idx="2055">
                  <c:v>4.6234044665628318</c:v>
                </c:pt>
                <c:pt idx="2056">
                  <c:v>4.6353710104338388</c:v>
                </c:pt>
                <c:pt idx="2057">
                  <c:v>4.6286206965499312</c:v>
                </c:pt>
                <c:pt idx="2058">
                  <c:v>4.6405837930413956</c:v>
                </c:pt>
                <c:pt idx="2059">
                  <c:v>4.6214119501343447</c:v>
                </c:pt>
                <c:pt idx="2060">
                  <c:v>4.6395578528892836</c:v>
                </c:pt>
                <c:pt idx="2061">
                  <c:v>4.6265743320529769</c:v>
                </c:pt>
                <c:pt idx="2062">
                  <c:v>4.6447664986413875</c:v>
                </c:pt>
                <c:pt idx="2063">
                  <c:v>4.6317850462328076</c:v>
                </c:pt>
                <c:pt idx="2064">
                  <c:v>4.6375059725850596</c:v>
                </c:pt>
                <c:pt idx="2065">
                  <c:v>4.6307604850325124</c:v>
                </c:pt>
                <c:pt idx="2066">
                  <c:v>4.6427632263887251</c:v>
                </c:pt>
                <c:pt idx="2067">
                  <c:v>4.6360183593644964</c:v>
                </c:pt>
                <c:pt idx="2068">
                  <c:v>4.6354540922808356</c:v>
                </c:pt>
                <c:pt idx="2069">
                  <c:v>4.6411708817776338</c:v>
                </c:pt>
                <c:pt idx="2070">
                  <c:v>4.640657222225669</c:v>
                </c:pt>
                <c:pt idx="2071">
                  <c:v>4.646371943294743</c:v>
                </c:pt>
                <c:pt idx="2072">
                  <c:v>4.6334022119766107</c:v>
                </c:pt>
                <c:pt idx="2073">
                  <c:v>4.6453946801417834</c:v>
                </c:pt>
                <c:pt idx="2074">
                  <c:v>4.6324275688321039</c:v>
                </c:pt>
                <c:pt idx="2075">
                  <c:v>4.6505916737510322</c:v>
                </c:pt>
                <c:pt idx="2076">
                  <c:v>4.6375752649138811</c:v>
                </c:pt>
                <c:pt idx="2077">
                  <c:v>4.6557343366586759</c:v>
                </c:pt>
                <c:pt idx="2078">
                  <c:v>4.642771500099629</c:v>
                </c:pt>
                <c:pt idx="2079">
                  <c:v>4.6609257455130626</c:v>
                </c:pt>
                <c:pt idx="2080">
                  <c:v>4.6480164812321219</c:v>
                </c:pt>
                <c:pt idx="2081">
                  <c:v>4.6536714247399127</c:v>
                </c:pt>
                <c:pt idx="2082">
                  <c:v>4.6531556967602219</c:v>
                </c:pt>
                <c:pt idx="2083">
                  <c:v>4.6526399687805311</c:v>
                </c:pt>
                <c:pt idx="2084">
                  <c:v>4.6521242408008403</c:v>
                </c:pt>
                <c:pt idx="2085">
                  <c:v>4.6516085128211495</c:v>
                </c:pt>
                <c:pt idx="2086">
                  <c:v>4.6572591815783069</c:v>
                </c:pt>
                <c:pt idx="2087">
                  <c:v>4.6505254840637988</c:v>
                </c:pt>
                <c:pt idx="2088">
                  <c:v>4.6624946479432587</c:v>
                </c:pt>
                <c:pt idx="2089">
                  <c:v>4.6495456009023863</c:v>
                </c:pt>
                <c:pt idx="2090">
                  <c:v>4.6676757146590164</c:v>
                </c:pt>
                <c:pt idx="2091">
                  <c:v>4.6485141449430047</c:v>
                </c:pt>
                <c:pt idx="2092">
                  <c:v>4.6666401218441829</c:v>
                </c:pt>
                <c:pt idx="2093">
                  <c:v>4.653644259389111</c:v>
                </c:pt>
                <c:pt idx="2094">
                  <c:v>4.6655527493886071</c:v>
                </c:pt>
                <c:pt idx="2095">
                  <c:v>4.6588748994227025</c:v>
                </c:pt>
                <c:pt idx="2096">
                  <c:v>4.6707800799378365</c:v>
                </c:pt>
                <c:pt idx="2097">
                  <c:v>4.6578406855596857</c:v>
                </c:pt>
                <c:pt idx="2098">
                  <c:v>4.6635333433996813</c:v>
                </c:pt>
                <c:pt idx="2099">
                  <c:v>4.6630155469922645</c:v>
                </c:pt>
                <c:pt idx="2100">
                  <c:v>4.6624977505848477</c:v>
                </c:pt>
                <c:pt idx="2101">
                  <c:v>4.668187650521209</c:v>
                </c:pt>
                <c:pt idx="2102">
                  <c:v>4.661462157770015</c:v>
                </c:pt>
                <c:pt idx="2103">
                  <c:v>4.6671506787545578</c:v>
                </c:pt>
                <c:pt idx="2104">
                  <c:v>4.6542209370391285</c:v>
                </c:pt>
                <c:pt idx="2105">
                  <c:v>4.672578233107668</c:v>
                </c:pt>
                <c:pt idx="2106">
                  <c:v>4.6724224804998977</c:v>
                </c:pt>
                <c:pt idx="2107">
                  <c:v>4.8415336840007805</c:v>
                </c:pt>
                <c:pt idx="2108">
                  <c:v>6.0188690250879597</c:v>
                </c:pt>
                <c:pt idx="2109">
                  <c:v>6.5687762561044476</c:v>
                </c:pt>
                <c:pt idx="2110">
                  <c:v>6.740627436866415</c:v>
                </c:pt>
                <c:pt idx="2111">
                  <c:v>6.8934872105666321</c:v>
                </c:pt>
                <c:pt idx="2112">
                  <c:v>6.9844964447174771</c:v>
                </c:pt>
                <c:pt idx="2113">
                  <c:v>7.056655890158213</c:v>
                </c:pt>
                <c:pt idx="2114">
                  <c:v>7.1041112069482626</c:v>
                </c:pt>
                <c:pt idx="2115">
                  <c:v>7.1452985672001139</c:v>
                </c:pt>
                <c:pt idx="2116">
                  <c:v>7.1802386551910296</c:v>
                </c:pt>
                <c:pt idx="2117">
                  <c:v>7.2089521551982685</c:v>
                </c:pt>
                <c:pt idx="2118">
                  <c:v>7.2313783243942789</c:v>
                </c:pt>
                <c:pt idx="2119">
                  <c:v>7.2538166283662795</c:v>
                </c:pt>
                <c:pt idx="2120">
                  <c:v>7.2761859847474142</c:v>
                </c:pt>
                <c:pt idx="2121">
                  <c:v>7.292383980165158</c:v>
                </c:pt>
                <c:pt idx="2122">
                  <c:v>7.3023486996829092</c:v>
                </c:pt>
                <c:pt idx="2123">
                  <c:v>7.3245315528307477</c:v>
                </c:pt>
                <c:pt idx="2124">
                  <c:v>7.3344821380923717</c:v>
                </c:pt>
                <c:pt idx="2125">
                  <c:v>7.3504661201880621</c:v>
                </c:pt>
                <c:pt idx="2126">
                  <c:v>7.3603270735815585</c:v>
                </c:pt>
                <c:pt idx="2127">
                  <c:v>7.3761237250728611</c:v>
                </c:pt>
                <c:pt idx="2128">
                  <c:v>7.3859789558163165</c:v>
                </c:pt>
                <c:pt idx="2129">
                  <c:v>7.3956245858835326</c:v>
                </c:pt>
                <c:pt idx="2130">
                  <c:v>7.4113531861026498</c:v>
                </c:pt>
                <c:pt idx="2131">
                  <c:v>7.4269417537647113</c:v>
                </c:pt>
                <c:pt idx="2132">
                  <c:v>7.4365333978682786</c:v>
                </c:pt>
                <c:pt idx="2133">
                  <c:v>7.4461689615872286</c:v>
                </c:pt>
                <c:pt idx="2134">
                  <c:v>7.4555925804118521</c:v>
                </c:pt>
                <c:pt idx="2135">
                  <c:v>7.4650601188518575</c:v>
                </c:pt>
                <c:pt idx="2136">
                  <c:v>7.480485073880792</c:v>
                </c:pt>
                <c:pt idx="2137">
                  <c:v>7.489862980452668</c:v>
                </c:pt>
                <c:pt idx="2138">
                  <c:v>7.5051845140953013</c:v>
                </c:pt>
                <c:pt idx="2139">
                  <c:v>7.5084080897587331</c:v>
                </c:pt>
                <c:pt idx="2140">
                  <c:v>7.5236328209837859</c:v>
                </c:pt>
                <c:pt idx="2141">
                  <c:v>7.5388023941361464</c:v>
                </c:pt>
                <c:pt idx="2142">
                  <c:v>7.5479594615744725</c:v>
                </c:pt>
                <c:pt idx="2143">
                  <c:v>7.5570751604582815</c:v>
                </c:pt>
                <c:pt idx="2144">
                  <c:v>7.5661494907875673</c:v>
                </c:pt>
                <c:pt idx="2145">
                  <c:v>7.5810310698528722</c:v>
                </c:pt>
                <c:pt idx="2146">
                  <c:v>7.5841740457825795</c:v>
                </c:pt>
                <c:pt idx="2147">
                  <c:v>7.5931242704483042</c:v>
                </c:pt>
                <c:pt idx="2148">
                  <c:v>7.607949105646326</c:v>
                </c:pt>
                <c:pt idx="2149">
                  <c:v>7.6226298403794326</c:v>
                </c:pt>
                <c:pt idx="2150">
                  <c:v>7.6314419630206487</c:v>
                </c:pt>
                <c:pt idx="2151">
                  <c:v>7.6403020731851097</c:v>
                </c:pt>
                <c:pt idx="2152">
                  <c:v>7.6548304337424007</c:v>
                </c:pt>
                <c:pt idx="2153">
                  <c:v>7.6635115559609659</c:v>
                </c:pt>
                <c:pt idx="2154">
                  <c:v>7.6721513096250149</c:v>
                </c:pt>
                <c:pt idx="2155">
                  <c:v>7.6867076629041966</c:v>
                </c:pt>
                <c:pt idx="2156">
                  <c:v>7.6951674633560794</c:v>
                </c:pt>
                <c:pt idx="2157">
                  <c:v>7.7036762165974784</c:v>
                </c:pt>
                <c:pt idx="2158">
                  <c:v>7.7121436012843558</c:v>
                </c:pt>
                <c:pt idx="2159">
                  <c:v>7.7264096852059838</c:v>
                </c:pt>
                <c:pt idx="2160">
                  <c:v>7.7347874380247355</c:v>
                </c:pt>
                <c:pt idx="2161">
                  <c:v>7.7431238222889629</c:v>
                </c:pt>
                <c:pt idx="2162">
                  <c:v>7.7514188379986724</c:v>
                </c:pt>
                <c:pt idx="2163">
                  <c:v>7.7654849739067844</c:v>
                </c:pt>
                <c:pt idx="2164">
                  <c:v>7.7737826785725375</c:v>
                </c:pt>
                <c:pt idx="2165">
                  <c:v>7.7818543730354248</c:v>
                </c:pt>
                <c:pt idx="2166">
                  <c:v>7.7957688242436296</c:v>
                </c:pt>
                <c:pt idx="2167">
                  <c:v>7.8038432076625588</c:v>
                </c:pt>
                <c:pt idx="2168">
                  <c:v>7.8118762225269718</c:v>
                </c:pt>
                <c:pt idx="2169">
                  <c:v>7.8199612928224864</c:v>
                </c:pt>
                <c:pt idx="2170">
                  <c:v>7.8336760718075373</c:v>
                </c:pt>
                <c:pt idx="2171">
                  <c:v>7.8415782930920725</c:v>
                </c:pt>
                <c:pt idx="2172">
                  <c:v>7.8494391458220862</c:v>
                </c:pt>
                <c:pt idx="2173">
                  <c:v>7.8630022401072281</c:v>
                </c:pt>
                <c:pt idx="2174">
                  <c:v>7.8707734609691142</c:v>
                </c:pt>
                <c:pt idx="2175">
                  <c:v>7.884138261982919</c:v>
                </c:pt>
                <c:pt idx="2176">
                  <c:v>7.8919147228617108</c:v>
                </c:pt>
                <c:pt idx="2177">
                  <c:v>7.8995549433009487</c:v>
                </c:pt>
                <c:pt idx="2178">
                  <c:v>7.907153795185665</c:v>
                </c:pt>
                <c:pt idx="2179">
                  <c:v>7.9147112785158615</c:v>
                </c:pt>
                <c:pt idx="2180">
                  <c:v>7.9279227400875776</c:v>
                </c:pt>
                <c:pt idx="2181">
                  <c:v>7.9410790435865986</c:v>
                </c:pt>
                <c:pt idx="2182">
                  <c:v>7.9484986317350605</c:v>
                </c:pt>
                <c:pt idx="2183">
                  <c:v>7.9558768513289984</c:v>
                </c:pt>
                <c:pt idx="2184">
                  <c:v>7.9687845298153519</c:v>
                </c:pt>
                <c:pt idx="2185">
                  <c:v>7.9760729106983916</c:v>
                </c:pt>
                <c:pt idx="2186">
                  <c:v>7.9833199230269098</c:v>
                </c:pt>
                <c:pt idx="2187">
                  <c:v>7.9906231276419852</c:v>
                </c:pt>
                <c:pt idx="2188">
                  <c:v>7.9977876097042353</c:v>
                </c:pt>
                <c:pt idx="2189">
                  <c:v>8.0105440171762226</c:v>
                </c:pt>
                <c:pt idx="2190">
                  <c:v>8.0176188673703468</c:v>
                </c:pt>
                <c:pt idx="2191">
                  <c:v>8.0245538918501893</c:v>
                </c:pt>
                <c:pt idx="2192">
                  <c:v>8.037257071782026</c:v>
                </c:pt>
                <c:pt idx="2193">
                  <c:v>8.0441019817606048</c:v>
                </c:pt>
                <c:pt idx="2194">
                  <c:v>8.0510042561347834</c:v>
                </c:pt>
                <c:pt idx="2195">
                  <c:v>8.0634570184165923</c:v>
                </c:pt>
                <c:pt idx="2196">
                  <c:v>8.0703692901914472</c:v>
                </c:pt>
                <c:pt idx="2197">
                  <c:v>8.0770409348741747</c:v>
                </c:pt>
                <c:pt idx="2198">
                  <c:v>8.0894421243580101</c:v>
                </c:pt>
                <c:pt idx="2199">
                  <c:v>8.0960236545394757</c:v>
                </c:pt>
                <c:pt idx="2200">
                  <c:v>8.1026639280683579</c:v>
                </c:pt>
                <c:pt idx="2201">
                  <c:v>8.109363565472977</c:v>
                </c:pt>
                <c:pt idx="2202">
                  <c:v>8.1213639626111025</c:v>
                </c:pt>
                <c:pt idx="2203">
                  <c:v>8.1334099341067887</c:v>
                </c:pt>
                <c:pt idx="2204">
                  <c:v>8.1398709438994139</c:v>
                </c:pt>
                <c:pt idx="2205">
                  <c:v>8.1462905851375194</c:v>
                </c:pt>
                <c:pt idx="2206">
                  <c:v>8.1581848719332992</c:v>
                </c:pt>
                <c:pt idx="2207">
                  <c:v>8.1571651370643643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30512"/>
        <c:axId val="381226200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3"/>
                <c:tx>
                  <c:v>Test 6 - 170.0C</c:v>
                </c:tx>
                <c:spPr>
                  <a:ln w="19050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CHS_15Apr2016!$BC$27:$BC$2230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1.1000605044375777E-2</c:v>
                      </c:pt>
                      <c:pt idx="6">
                        <c:v>1.4000980091479171E-2</c:v>
                      </c:pt>
                      <c:pt idx="7">
                        <c:v>1.7001445163787897E-2</c:v>
                      </c:pt>
                      <c:pt idx="8">
                        <c:v>2.000200026670447E-2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6.2019227947957979E-2</c:v>
                      </c:pt>
                      <c:pt idx="22">
                        <c:v>6.5021134158635585E-2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9.9049037367338583E-2</c:v>
                      </c:pt>
                      <c:pt idx="34">
                        <c:v>0.102052055400685</c:v>
                      </c:pt>
                      <c:pt idx="35">
                        <c:v>0.10605621973211701</c:v>
                      </c:pt>
                      <c:pt idx="36">
                        <c:v>0.10905944820295721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0.12207448058370403</c:v>
                      </c:pt>
                      <c:pt idx="41">
                        <c:v>0.12507819016526026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0.14210091554469334</c:v>
                      </c:pt>
                      <c:pt idx="47">
                        <c:v>0.14410377964041909</c:v>
                      </c:pt>
                      <c:pt idx="48">
                        <c:v>0.1471081510009718</c:v>
                      </c:pt>
                      <c:pt idx="49">
                        <c:v>0.15011261262670914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0.16914296609783905</c:v>
                      </c:pt>
                      <c:pt idx="56">
                        <c:v>0.17214808983404359</c:v>
                      </c:pt>
                      <c:pt idx="57">
                        <c:v>0.17515330388063768</c:v>
                      </c:pt>
                      <c:pt idx="58">
                        <c:v>0.17916039643498699</c:v>
                      </c:pt>
                      <c:pt idx="59">
                        <c:v>0.18216582122697089</c:v>
                      </c:pt>
                      <c:pt idx="60">
                        <c:v>0.18617319479486402</c:v>
                      </c:pt>
                      <c:pt idx="61">
                        <c:v>0.18917883036177527</c:v>
                      </c:pt>
                      <c:pt idx="62">
                        <c:v>0.19218455626986458</c:v>
                      </c:pt>
                      <c:pt idx="63">
                        <c:v>0.19519037252454069</c:v>
                      </c:pt>
                      <c:pt idx="64">
                        <c:v>0.19819627913124621</c:v>
                      </c:pt>
                      <c:pt idx="65">
                        <c:v>0.20120227609541308</c:v>
                      </c:pt>
                      <c:pt idx="66">
                        <c:v>0.20420836342248486</c:v>
                      </c:pt>
                      <c:pt idx="67">
                        <c:v>0.20821662043245384</c:v>
                      </c:pt>
                      <c:pt idx="68">
                        <c:v>0.21122291862739564</c:v>
                      </c:pt>
                      <c:pt idx="69">
                        <c:v>0.21322716763536148</c:v>
                      </c:pt>
                      <c:pt idx="70">
                        <c:v>0.21623361646834274</c:v>
                      </c:pt>
                      <c:pt idx="71">
                        <c:v>0.22024235552000393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0.23928606088123189</c:v>
                      </c:pt>
                      <c:pt idx="78">
                        <c:v>0.24229329327536331</c:v>
                      </c:pt>
                      <c:pt idx="79">
                        <c:v>0.24530061610668111</c:v>
                      </c:pt>
                      <c:pt idx="80">
                        <c:v>0.24830802938063606</c:v>
                      </c:pt>
                      <c:pt idx="81">
                        <c:v>0.25231805444382294</c:v>
                      </c:pt>
                      <c:pt idx="82">
                        <c:v>0.2553256787717289</c:v>
                      </c:pt>
                      <c:pt idx="83">
                        <c:v>0.25833339356038543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0.27136786976835742</c:v>
                      </c:pt>
                      <c:pt idx="88">
                        <c:v>0.27437606710632706</c:v>
                      </c:pt>
                      <c:pt idx="89">
                        <c:v>0.27738435493954233</c:v>
                      </c:pt>
                      <c:pt idx="90">
                        <c:v>0.28039273327342595</c:v>
                      </c:pt>
                      <c:pt idx="91">
                        <c:v>0.28340120211343428</c:v>
                      </c:pt>
                      <c:pt idx="92">
                        <c:v>0.28640976146501324</c:v>
                      </c:pt>
                      <c:pt idx="93">
                        <c:v>0.29042131473898269</c:v>
                      </c:pt>
                      <c:pt idx="94">
                        <c:v>0.2934300853054076</c:v>
                      </c:pt>
                      <c:pt idx="95">
                        <c:v>0.29643894640155954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0.31248773475249308</c:v>
                      </c:pt>
                      <c:pt idx="101">
                        <c:v>0.31549716933011779</c:v>
                      </c:pt>
                      <c:pt idx="102">
                        <c:v>0.31850669447743296</c:v>
                      </c:pt>
                      <c:pt idx="103">
                        <c:v>0.32251953556946822</c:v>
                      </c:pt>
                      <c:pt idx="104">
                        <c:v>0.32452601650295249</c:v>
                      </c:pt>
                      <c:pt idx="105">
                        <c:v>0.32853909915292112</c:v>
                      </c:pt>
                      <c:pt idx="106">
                        <c:v>0.33154901683190841</c:v>
                      </c:pt>
                      <c:pt idx="107">
                        <c:v>0.33455902510965585</c:v>
                      </c:pt>
                      <c:pt idx="108">
                        <c:v>0.33756912399162886</c:v>
                      </c:pt>
                      <c:pt idx="109">
                        <c:v>0.34057931348328208</c:v>
                      </c:pt>
                      <c:pt idx="110">
                        <c:v>0.34459304042998079</c:v>
                      </c:pt>
                      <c:pt idx="111">
                        <c:v>0.3476034413654368</c:v>
                      </c:pt>
                      <c:pt idx="112">
                        <c:v>0.35061393292875898</c:v>
                      </c:pt>
                      <c:pt idx="113">
                        <c:v>0.35362451512541543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0.36366044375831341</c:v>
                      </c:pt>
                      <c:pt idx="117">
                        <c:v>0.36667141876242748</c:v>
                      </c:pt>
                      <c:pt idx="118">
                        <c:v>0.36968248442897617</c:v>
                      </c:pt>
                      <c:pt idx="119">
                        <c:v>0.37269364076341938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0.38273148343871183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0.40481828465693409</c:v>
                      </c:pt>
                      <c:pt idx="130">
                        <c:v>0.40783049918707814</c:v>
                      </c:pt>
                      <c:pt idx="131">
                        <c:v>0.41084280445431909</c:v>
                      </c:pt>
                      <c:pt idx="132">
                        <c:v>0.41385520046412372</c:v>
                      </c:pt>
                      <c:pt idx="133">
                        <c:v>0.41686768722197048</c:v>
                      </c:pt>
                      <c:pt idx="134">
                        <c:v>0.41988026473330464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0.43695325179428463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0.45001103249234137</c:v>
                      </c:pt>
                      <c:pt idx="144">
                        <c:v>0.45302460865317035</c:v>
                      </c:pt>
                      <c:pt idx="145">
                        <c:v>0.45603827563316024</c:v>
                      </c:pt>
                      <c:pt idx="146">
                        <c:v>0.4590520334377628</c:v>
                      </c:pt>
                      <c:pt idx="147">
                        <c:v>0.46307051846943964</c:v>
                      </c:pt>
                      <c:pt idx="148">
                        <c:v>0.46608448821946663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0.47613171017105022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0.48417021461162535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0.49421925393192251</c:v>
                      </c:pt>
                      <c:pt idx="158">
                        <c:v>0.49723416265578674</c:v>
                      </c:pt>
                      <c:pt idx="159">
                        <c:v>0.50024916227914873</c:v>
                      </c:pt>
                      <c:pt idx="160">
                        <c:v>0.50326425280746767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0.5133152111748075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0.52336717986133596</c:v>
                      </c:pt>
                      <c:pt idx="167">
                        <c:v>0.52638296750990099</c:v>
                      </c:pt>
                      <c:pt idx="168">
                        <c:v>0.52939884611096044</c:v>
                      </c:pt>
                      <c:pt idx="169">
                        <c:v>0.53241481567001159</c:v>
                      </c:pt>
                      <c:pt idx="170">
                        <c:v>0.53543087619251872</c:v>
                      </c:pt>
                      <c:pt idx="171">
                        <c:v>0.53844702768398045</c:v>
                      </c:pt>
                      <c:pt idx="172">
                        <c:v>0.54347414900455737</c:v>
                      </c:pt>
                      <c:pt idx="173">
                        <c:v>0.54649054310672751</c:v>
                      </c:pt>
                      <c:pt idx="174">
                        <c:v>0.54850152305732724</c:v>
                      </c:pt>
                      <c:pt idx="175">
                        <c:v>0.55252360428380387</c:v>
                      </c:pt>
                      <c:pt idx="176">
                        <c:v>0.55554027136967821</c:v>
                      </c:pt>
                      <c:pt idx="177">
                        <c:v>0.55855702946110108</c:v>
                      </c:pt>
                      <c:pt idx="178">
                        <c:v>0.56157387856357455</c:v>
                      </c:pt>
                      <c:pt idx="179">
                        <c:v>0.56459081868256766</c:v>
                      </c:pt>
                      <c:pt idx="180">
                        <c:v>0.5676078498235837</c:v>
                      </c:pt>
                      <c:pt idx="181">
                        <c:v>0.57062497199211515</c:v>
                      </c:pt>
                      <c:pt idx="182">
                        <c:v>0.57364218519365495</c:v>
                      </c:pt>
                      <c:pt idx="183">
                        <c:v>0.57665948943370782</c:v>
                      </c:pt>
                      <c:pt idx="184">
                        <c:v>0.58068270337870287</c:v>
                      </c:pt>
                      <c:pt idx="185">
                        <c:v>0.58370022006329314</c:v>
                      </c:pt>
                      <c:pt idx="186">
                        <c:v>0.58772371728761563</c:v>
                      </c:pt>
                      <c:pt idx="187">
                        <c:v>0.59074144644665005</c:v>
                      </c:pt>
                      <c:pt idx="188">
                        <c:v>0.59375926667533674</c:v>
                      </c:pt>
                      <c:pt idx="189">
                        <c:v>0.59677717797914998</c:v>
                      </c:pt>
                      <c:pt idx="190">
                        <c:v>0.59979518036359836</c:v>
                      </c:pt>
                      <c:pt idx="191">
                        <c:v>0.60281327383417971</c:v>
                      </c:pt>
                      <c:pt idx="192">
                        <c:v>0.6058314583964034</c:v>
                      </c:pt>
                      <c:pt idx="193">
                        <c:v>0.60884973405574594</c:v>
                      </c:pt>
                      <c:pt idx="194">
                        <c:v>0.6118681008177177</c:v>
                      </c:pt>
                      <c:pt idx="195">
                        <c:v>0.61488655868781861</c:v>
                      </c:pt>
                      <c:pt idx="196">
                        <c:v>0.61790510767156004</c:v>
                      </c:pt>
                      <c:pt idx="197">
                        <c:v>0.6209237477744205</c:v>
                      </c:pt>
                      <c:pt idx="198">
                        <c:v>0.6259550171144227</c:v>
                      </c:pt>
                      <c:pt idx="199">
                        <c:v>0.62897390022852673</c:v>
                      </c:pt>
                      <c:pt idx="200">
                        <c:v>0.63199287448193475</c:v>
                      </c:pt>
                      <c:pt idx="201">
                        <c:v>0.6350119398801497</c:v>
                      </c:pt>
                      <c:pt idx="202">
                        <c:v>0.63803109642868672</c:v>
                      </c:pt>
                      <c:pt idx="203">
                        <c:v>0.64105034413302719</c:v>
                      </c:pt>
                      <c:pt idx="204">
                        <c:v>0.64406968299868705</c:v>
                      </c:pt>
                      <c:pt idx="205">
                        <c:v>0.64708911303117145</c:v>
                      </c:pt>
                      <c:pt idx="206">
                        <c:v>0.6501086342359973</c:v>
                      </c:pt>
                      <c:pt idx="207">
                        <c:v>0.65413480434222093</c:v>
                      </c:pt>
                      <c:pt idx="208">
                        <c:v>0.65715453830389692</c:v>
                      </c:pt>
                      <c:pt idx="209">
                        <c:v>0.66017436345624758</c:v>
                      </c:pt>
                      <c:pt idx="210">
                        <c:v>0.66420093885440878</c:v>
                      </c:pt>
                      <c:pt idx="211">
                        <c:v>0.6672209768064572</c:v>
                      </c:pt>
                      <c:pt idx="212">
                        <c:v>0.67024110596754127</c:v>
                      </c:pt>
                      <c:pt idx="213">
                        <c:v>0.6732613263431817</c:v>
                      </c:pt>
                      <c:pt idx="214">
                        <c:v>0.6762816379388884</c:v>
                      </c:pt>
                      <c:pt idx="215">
                        <c:v>0.67930204076018286</c:v>
                      </c:pt>
                      <c:pt idx="216">
                        <c:v>0.68232253481255367</c:v>
                      </c:pt>
                      <c:pt idx="217">
                        <c:v>0.68534312010152354</c:v>
                      </c:pt>
                      <c:pt idx="218">
                        <c:v>0.68836379663260427</c:v>
                      </c:pt>
                      <c:pt idx="219">
                        <c:v>0.69138456441130847</c:v>
                      </c:pt>
                      <c:pt idx="220">
                        <c:v>0.69541239673319755</c:v>
                      </c:pt>
                      <c:pt idx="221">
                        <c:v>0.69843337744446288</c:v>
                      </c:pt>
                      <c:pt idx="222">
                        <c:v>0.70145444942174107</c:v>
                      </c:pt>
                      <c:pt idx="223">
                        <c:v>0.7044756126705245</c:v>
                      </c:pt>
                      <c:pt idx="224">
                        <c:v>0.70850397232301188</c:v>
                      </c:pt>
                      <c:pt idx="225">
                        <c:v>0.71152534856012617</c:v>
                      </c:pt>
                      <c:pt idx="226">
                        <c:v>0.71454681608713122</c:v>
                      </c:pt>
                      <c:pt idx="227">
                        <c:v>0.71756837490955494</c:v>
                      </c:pt>
                      <c:pt idx="228">
                        <c:v>0.72059002503291447</c:v>
                      </c:pt>
                      <c:pt idx="229">
                        <c:v>0.72361176646273895</c:v>
                      </c:pt>
                      <c:pt idx="230">
                        <c:v>0.72663359920452408</c:v>
                      </c:pt>
                      <c:pt idx="231">
                        <c:v>0.7296555232637999</c:v>
                      </c:pt>
                      <c:pt idx="232">
                        <c:v>0.73267753864608554</c:v>
                      </c:pt>
                      <c:pt idx="233">
                        <c:v>0.73670703455669651</c:v>
                      </c:pt>
                      <c:pt idx="234">
                        <c:v>0.73972926304747189</c:v>
                      </c:pt>
                      <c:pt idx="235">
                        <c:v>0.74275158287965848</c:v>
                      </c:pt>
                      <c:pt idx="236">
                        <c:v>0.74678148475209727</c:v>
                      </c:pt>
                      <c:pt idx="237">
                        <c:v>0.74980401773571592</c:v>
                      </c:pt>
                      <c:pt idx="238">
                        <c:v>0.7528266420791524</c:v>
                      </c:pt>
                      <c:pt idx="239">
                        <c:v>0.75584935778794093</c:v>
                      </c:pt>
                      <c:pt idx="240">
                        <c:v>0.75887216486758269</c:v>
                      </c:pt>
                      <c:pt idx="241">
                        <c:v>0.76189506332361301</c:v>
                      </c:pt>
                      <c:pt idx="242">
                        <c:v>0.76592573674892528</c:v>
                      </c:pt>
                      <c:pt idx="243">
                        <c:v>0.76894884843801425</c:v>
                      </c:pt>
                      <c:pt idx="244">
                        <c:v>0.77096430700529495</c:v>
                      </c:pt>
                      <c:pt idx="245">
                        <c:v>0.77398757102213045</c:v>
                      </c:pt>
                      <c:pt idx="246">
                        <c:v>0.77801873189623294</c:v>
                      </c:pt>
                      <c:pt idx="247">
                        <c:v>0.78104220919770495</c:v>
                      </c:pt>
                      <c:pt idx="248">
                        <c:v>0.78507365447138544</c:v>
                      </c:pt>
                      <c:pt idx="249">
                        <c:v>0.78809734508758933</c:v>
                      </c:pt>
                      <c:pt idx="250">
                        <c:v>0.79112112713360727</c:v>
                      </c:pt>
                      <c:pt idx="251">
                        <c:v>0.79414500061496873</c:v>
                      </c:pt>
                      <c:pt idx="252">
                        <c:v>0.79716896553720351</c:v>
                      </c:pt>
                      <c:pt idx="253">
                        <c:v>0.80019302190585329</c:v>
                      </c:pt>
                      <c:pt idx="254">
                        <c:v>0.80321716972642665</c:v>
                      </c:pt>
                      <c:pt idx="255">
                        <c:v>0.80724950908865767</c:v>
                      </c:pt>
                      <c:pt idx="256">
                        <c:v>0.81027387031859088</c:v>
                      </c:pt>
                      <c:pt idx="257">
                        <c:v>0.81329832301889915</c:v>
                      </c:pt>
                      <c:pt idx="258">
                        <c:v>0.81531467563871562</c:v>
                      </c:pt>
                      <c:pt idx="259">
                        <c:v>0.81934750285277291</c:v>
                      </c:pt>
                      <c:pt idx="260">
                        <c:v>0.82237222999741766</c:v>
                      </c:pt>
                      <c:pt idx="261">
                        <c:v>0.82539704863456176</c:v>
                      </c:pt>
                      <c:pt idx="262">
                        <c:v>0.82943028248201101</c:v>
                      </c:pt>
                      <c:pt idx="263">
                        <c:v>0.83245531462320543</c:v>
                      </c:pt>
                      <c:pt idx="264">
                        <c:v>0.835480438275363</c:v>
                      </c:pt>
                      <c:pt idx="265">
                        <c:v>0.83850565344401984</c:v>
                      </c:pt>
                      <c:pt idx="266">
                        <c:v>0.84153096013472506</c:v>
                      </c:pt>
                      <c:pt idx="267">
                        <c:v>0.84556484476616434</c:v>
                      </c:pt>
                      <c:pt idx="268">
                        <c:v>0.84859036502981466</c:v>
                      </c:pt>
                      <c:pt idx="269">
                        <c:v>0.85161597683397416</c:v>
                      </c:pt>
                      <c:pt idx="270">
                        <c:v>0.85464168018416031</c:v>
                      </c:pt>
                      <c:pt idx="271">
                        <c:v>0.85766747508592422</c:v>
                      </c:pt>
                      <c:pt idx="272">
                        <c:v>0.86069336154480625</c:v>
                      </c:pt>
                      <c:pt idx="273">
                        <c:v>0.86371933956635882</c:v>
                      </c:pt>
                      <c:pt idx="274">
                        <c:v>0.86775411936879132</c:v>
                      </c:pt>
                      <c:pt idx="275">
                        <c:v>0.87078031105808862</c:v>
                      </c:pt>
                      <c:pt idx="276">
                        <c:v>0.87380659432852981</c:v>
                      </c:pt>
                      <c:pt idx="277">
                        <c:v>0.87784178115822042</c:v>
                      </c:pt>
                      <c:pt idx="278">
                        <c:v>0.88086827813951807</c:v>
                      </c:pt>
                      <c:pt idx="279">
                        <c:v>0.88288599368205145</c:v>
                      </c:pt>
                      <c:pt idx="280">
                        <c:v>0.88692154690650571</c:v>
                      </c:pt>
                      <c:pt idx="281">
                        <c:v>0.88994831870327462</c:v>
                      </c:pt>
                      <c:pt idx="282">
                        <c:v>0.89297518211629168</c:v>
                      </c:pt>
                      <c:pt idx="283">
                        <c:v>0.89600213715111432</c:v>
                      </c:pt>
                      <c:pt idx="284">
                        <c:v>0.89902918381326713</c:v>
                      </c:pt>
                      <c:pt idx="285">
                        <c:v>0.90205632210830877</c:v>
                      </c:pt>
                      <c:pt idx="286">
                        <c:v>0.90609264905134324</c:v>
                      </c:pt>
                      <c:pt idx="287">
                        <c:v>0.90912000117803449</c:v>
                      </c:pt>
                      <c:pt idx="288">
                        <c:v>0.91214744495610922</c:v>
                      </c:pt>
                      <c:pt idx="289">
                        <c:v>0.91517498039111722</c:v>
                      </c:pt>
                      <c:pt idx="290">
                        <c:v>0.91921183689151298</c:v>
                      </c:pt>
                      <c:pt idx="291">
                        <c:v>0.92223958621428292</c:v>
                      </c:pt>
                      <c:pt idx="292">
                        <c:v>0.92526742721249922</c:v>
                      </c:pt>
                      <c:pt idx="293">
                        <c:v>0.92829535989169143</c:v>
                      </c:pt>
                      <c:pt idx="294">
                        <c:v>0.931323384257423</c:v>
                      </c:pt>
                      <c:pt idx="295">
                        <c:v>0.93435150031524661</c:v>
                      </c:pt>
                      <c:pt idx="296">
                        <c:v>0.93737970807071547</c:v>
                      </c:pt>
                      <c:pt idx="297">
                        <c:v>0.94141746106172886</c:v>
                      </c:pt>
                      <c:pt idx="298">
                        <c:v>0.94444588279996888</c:v>
                      </c:pt>
                      <c:pt idx="299">
                        <c:v>0.94646488157854536</c:v>
                      </c:pt>
                      <c:pt idx="300">
                        <c:v>0.95050300143049526</c:v>
                      </c:pt>
                      <c:pt idx="301">
                        <c:v>0.95454128435313845</c:v>
                      </c:pt>
                      <c:pt idx="302">
                        <c:v>0.95757010356820782</c:v>
                      </c:pt>
                      <c:pt idx="303">
                        <c:v>0.96059901452350271</c:v>
                      </c:pt>
                      <c:pt idx="304">
                        <c:v>0.96362801722459246</c:v>
                      </c:pt>
                      <c:pt idx="305">
                        <c:v>0.96665711167703505</c:v>
                      </c:pt>
                      <c:pt idx="306">
                        <c:v>0.96968629788640026</c:v>
                      </c:pt>
                      <c:pt idx="307">
                        <c:v>0.97271557585822488</c:v>
                      </c:pt>
                      <c:pt idx="308">
                        <c:v>0.97574494559807956</c:v>
                      </c:pt>
                      <c:pt idx="309">
                        <c:v>0.97877440711152464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0.98988321792475797</c:v>
                      </c:pt>
                      <c:pt idx="313">
                        <c:v>0.99190313430029076</c:v>
                      </c:pt>
                      <c:pt idx="314">
                        <c:v>0.99493308536681024</c:v>
                      </c:pt>
                      <c:pt idx="315">
                        <c:v>0.99897316293684202</c:v>
                      </c:pt>
                      <c:pt idx="316">
                        <c:v>1.0020033282325993</c:v>
                      </c:pt>
                      <c:pt idx="317">
                        <c:v>1.0050335853501451</c:v>
                      </c:pt>
                      <c:pt idx="318">
                        <c:v>1.0080639342950555</c:v>
                      </c:pt>
                      <c:pt idx="319">
                        <c:v>1.0110943750728958</c:v>
                      </c:pt>
                      <c:pt idx="320">
                        <c:v>1.0141249076892436</c:v>
                      </c:pt>
                      <c:pt idx="321">
                        <c:v>1.017155532149643</c:v>
                      </c:pt>
                      <c:pt idx="322">
                        <c:v>1.0201862484596722</c:v>
                      </c:pt>
                      <c:pt idx="323">
                        <c:v>1.0242273464265437</c:v>
                      </c:pt>
                      <c:pt idx="324">
                        <c:v>1.0272582770740284</c:v>
                      </c:pt>
                      <c:pt idx="325">
                        <c:v>1.0312996608443852</c:v>
                      </c:pt>
                      <c:pt idx="326">
                        <c:v>1.0343308058596443</c:v>
                      </c:pt>
                      <c:pt idx="327">
                        <c:v>1.0373620427560892</c:v>
                      </c:pt>
                      <c:pt idx="328">
                        <c:v>1.0403933715392908</c:v>
                      </c:pt>
                      <c:pt idx="329">
                        <c:v>1.043424792214831</c:v>
                      </c:pt>
                      <c:pt idx="330">
                        <c:v>1.0464563047882589</c:v>
                      </c:pt>
                      <c:pt idx="331">
                        <c:v>1.0494879092651579</c:v>
                      </c:pt>
                      <c:pt idx="332">
                        <c:v>1.0525196056511001</c:v>
                      </c:pt>
                      <c:pt idx="333">
                        <c:v>1.056562010478286</c:v>
                      </c:pt>
                      <c:pt idx="334">
                        <c:v>1.0595939213403363</c:v>
                      </c:pt>
                      <c:pt idx="335">
                        <c:v>1.0626259241300087</c:v>
                      </c:pt>
                      <c:pt idx="336">
                        <c:v>1.0656580188528888</c:v>
                      </c:pt>
                      <c:pt idx="337">
                        <c:v>1.069700954833541</c:v>
                      </c:pt>
                      <c:pt idx="338">
                        <c:v>1.072733264088884</c:v>
                      </c:pt>
                      <c:pt idx="339">
                        <c:v>1.0757656652960208</c:v>
                      </c:pt>
                      <c:pt idx="340">
                        <c:v>1.0787981584605055</c:v>
                      </c:pt>
                      <c:pt idx="341">
                        <c:v>1.0818307435879269</c:v>
                      </c:pt>
                      <c:pt idx="342">
                        <c:v>1.084863420683863</c:v>
                      </c:pt>
                      <c:pt idx="343">
                        <c:v>1.0878961897539035</c:v>
                      </c:pt>
                      <c:pt idx="344">
                        <c:v>1.0919400249277256</c:v>
                      </c:pt>
                      <c:pt idx="345">
                        <c:v>1.0949730086256682</c:v>
                      </c:pt>
                      <c:pt idx="346">
                        <c:v>1.0980060843163131</c:v>
                      </c:pt>
                      <c:pt idx="347">
                        <c:v>1.1010392520052188</c:v>
                      </c:pt>
                      <c:pt idx="348">
                        <c:v>1.1040725116979775</c:v>
                      </c:pt>
                      <c:pt idx="349">
                        <c:v>1.1081170010817483</c:v>
                      </c:pt>
                      <c:pt idx="350">
                        <c:v>1.1111504754718706</c:v>
                      </c:pt>
                      <c:pt idx="351">
                        <c:v>1.1141840418844533</c:v>
                      </c:pt>
                      <c:pt idx="352">
                        <c:v>1.1182289402569374</c:v>
                      </c:pt>
                      <c:pt idx="353">
                        <c:v>1.1212627214103077</c:v>
                      </c:pt>
                      <c:pt idx="354">
                        <c:v>1.1242965946047512</c:v>
                      </c:pt>
                      <c:pt idx="355">
                        <c:v>1.1263192278710714</c:v>
                      </c:pt>
                      <c:pt idx="356">
                        <c:v>1.1303646171392094</c:v>
                      </c:pt>
                      <c:pt idx="357">
                        <c:v>1.1333987664903846</c:v>
                      </c:pt>
                      <c:pt idx="358">
                        <c:v>1.1364330079049758</c:v>
                      </c:pt>
                      <c:pt idx="359">
                        <c:v>1.1394673413885703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1.1485708943092623</c:v>
                      </c:pt>
                      <c:pt idx="363">
                        <c:v>1.1526171838622987</c:v>
                      </c:pt>
                      <c:pt idx="364">
                        <c:v>1.1556520084749566</c:v>
                      </c:pt>
                      <c:pt idx="365">
                        <c:v>1.1596985845663181</c:v>
                      </c:pt>
                      <c:pt idx="366">
                        <c:v>1.1627336240979385</c:v>
                      </c:pt>
                      <c:pt idx="367">
                        <c:v>1.165768755747004</c:v>
                      </c:pt>
                      <c:pt idx="368">
                        <c:v>1.168803979519107</c:v>
                      </c:pt>
                      <c:pt idx="369">
                        <c:v>1.1718392954198511</c:v>
                      </c:pt>
                      <c:pt idx="370">
                        <c:v>1.1748747034548066</c:v>
                      </c:pt>
                      <c:pt idx="371">
                        <c:v>1.1779102036295783</c:v>
                      </c:pt>
                      <c:pt idx="372">
                        <c:v>1.1809457959497605</c:v>
                      </c:pt>
                      <c:pt idx="373">
                        <c:v>1.183981480420947</c:v>
                      </c:pt>
                      <c:pt idx="374">
                        <c:v>1.1890411593348134</c:v>
                      </c:pt>
                      <c:pt idx="375">
                        <c:v>1.1920770895693671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1.2011854333245495</c:v>
                      </c:pt>
                      <c:pt idx="379">
                        <c:v>1.2042217322787863</c:v>
                      </c:pt>
                      <c:pt idx="380">
                        <c:v>1.2072581234269248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1.2163678500908188</c:v>
                      </c:pt>
                      <c:pt idx="384">
                        <c:v>1.2194046100706022</c:v>
                      </c:pt>
                      <c:pt idx="385">
                        <c:v>1.2224414622722977</c:v>
                      </c:pt>
                      <c:pt idx="386">
                        <c:v>1.2254784067015072</c:v>
                      </c:pt>
                      <c:pt idx="387">
                        <c:v>1.2295278094151643</c:v>
                      </c:pt>
                      <c:pt idx="388">
                        <c:v>1.2335773761120854</c:v>
                      </c:pt>
                      <c:pt idx="389">
                        <c:v>1.2366146587567768</c:v>
                      </c:pt>
                      <c:pt idx="390">
                        <c:v>1.2396520336551293</c:v>
                      </c:pt>
                      <c:pt idx="391">
                        <c:v>1.2426895008127465</c:v>
                      </c:pt>
                      <c:pt idx="392">
                        <c:v>1.2457270602352337</c:v>
                      </c:pt>
                      <c:pt idx="393">
                        <c:v>1.2487647119282073</c:v>
                      </c:pt>
                      <c:pt idx="394">
                        <c:v>1.2518024558972507</c:v>
                      </c:pt>
                      <c:pt idx="395">
                        <c:v>1.254840292147982</c:v>
                      </c:pt>
                      <c:pt idx="396">
                        <c:v>1.2578782206860073</c:v>
                      </c:pt>
                      <c:pt idx="397">
                        <c:v>1.2609162415169457</c:v>
                      </c:pt>
                      <c:pt idx="398">
                        <c:v>1.2639543546463829</c:v>
                      </c:pt>
                      <c:pt idx="399">
                        <c:v>1.2669925600799379</c:v>
                      </c:pt>
                      <c:pt idx="400">
                        <c:v>1.2720564409380308</c:v>
                      </c:pt>
                      <c:pt idx="401">
                        <c:v>1.2750948925433241</c:v>
                      </c:pt>
                      <c:pt idx="402">
                        <c:v>1.2781334364733152</c:v>
                      </c:pt>
                      <c:pt idx="403">
                        <c:v>1.2811720727335929</c:v>
                      </c:pt>
                      <c:pt idx="404">
                        <c:v>1.2842108013297797</c:v>
                      </c:pt>
                      <c:pt idx="405">
                        <c:v>1.2872496222674872</c:v>
                      </c:pt>
                      <c:pt idx="406">
                        <c:v>1.2902885355523392</c:v>
                      </c:pt>
                      <c:pt idx="407">
                        <c:v>1.2933275411899259</c:v>
                      </c:pt>
                      <c:pt idx="408">
                        <c:v>1.2963666391858721</c:v>
                      </c:pt>
                      <c:pt idx="409">
                        <c:v>1.3004189135254034</c:v>
                      </c:pt>
                      <c:pt idx="410">
                        <c:v>1.3034582270460209</c:v>
                      </c:pt>
                      <c:pt idx="411">
                        <c:v>1.306497632943713</c:v>
                      </c:pt>
                      <c:pt idx="412">
                        <c:v>1.3105503178480205</c:v>
                      </c:pt>
                      <c:pt idx="413">
                        <c:v>1.3135899393140587</c:v>
                      </c:pt>
                      <c:pt idx="414">
                        <c:v>1.3166296531758919</c:v>
                      </c:pt>
                      <c:pt idx="415">
                        <c:v>1.3196694594391376</c:v>
                      </c:pt>
                      <c:pt idx="416">
                        <c:v>1.3227093581094247</c:v>
                      </c:pt>
                      <c:pt idx="417">
                        <c:v>1.3257493491923491</c:v>
                      </c:pt>
                      <c:pt idx="418">
                        <c:v>1.3287894326935408</c:v>
                      </c:pt>
                      <c:pt idx="419">
                        <c:v>1.3318296086186192</c:v>
                      </c:pt>
                      <c:pt idx="420">
                        <c:v>1.3348698769732155</c:v>
                      </c:pt>
                      <c:pt idx="421">
                        <c:v>1.3389237119016053</c:v>
                      </c:pt>
                      <c:pt idx="422">
                        <c:v>1.3419641959468966</c:v>
                      </c:pt>
                      <c:pt idx="423">
                        <c:v>1.3450047724404428</c:v>
                      </c:pt>
                      <c:pt idx="424">
                        <c:v>1.3480454413878429</c:v>
                      </c:pt>
                      <c:pt idx="425">
                        <c:v>1.3510862027947308</c:v>
                      </c:pt>
                      <c:pt idx="426">
                        <c:v>1.3551406951728446</c:v>
                      </c:pt>
                      <c:pt idx="427">
                        <c:v>1.3581816723404063</c:v>
                      </c:pt>
                      <c:pt idx="428">
                        <c:v>1.3612227419862013</c:v>
                      </c:pt>
                      <c:pt idx="429">
                        <c:v>1.3642639041158549</c:v>
                      </c:pt>
                      <c:pt idx="430">
                        <c:v>1.3673051587350034</c:v>
                      </c:pt>
                      <c:pt idx="431">
                        <c:v>1.3703465058492503</c:v>
                      </c:pt>
                      <c:pt idx="432">
                        <c:v>1.3733879454642333</c:v>
                      </c:pt>
                      <c:pt idx="433">
                        <c:v>1.3764294775855788</c:v>
                      </c:pt>
                      <c:pt idx="434">
                        <c:v>1.3794711022189261</c:v>
                      </c:pt>
                      <c:pt idx="435">
                        <c:v>1.3835267456473046</c:v>
                      </c:pt>
                      <c:pt idx="436">
                        <c:v>1.3865685861638384</c:v>
                      </c:pt>
                      <c:pt idx="437">
                        <c:v>1.3896105192111352</c:v>
                      </c:pt>
                      <c:pt idx="438">
                        <c:v>1.3936665738873011</c:v>
                      </c:pt>
                      <c:pt idx="439">
                        <c:v>1.3967087228615795</c:v>
                      </c:pt>
                      <c:pt idx="440">
                        <c:v>1.3997509643853661</c:v>
                      </c:pt>
                      <c:pt idx="441">
                        <c:v>1.4027932984643035</c:v>
                      </c:pt>
                      <c:pt idx="442">
                        <c:v>1.405835725104023</c:v>
                      </c:pt>
                      <c:pt idx="443">
                        <c:v>1.4098924379501647</c:v>
                      </c:pt>
                      <c:pt idx="444">
                        <c:v>1.4129350805869481</c:v>
                      </c:pt>
                      <c:pt idx="445">
                        <c:v>1.4159778158032905</c:v>
                      </c:pt>
                      <c:pt idx="446">
                        <c:v>1.4190206436048376</c:v>
                      </c:pt>
                      <c:pt idx="447">
                        <c:v>1.4220635639972006</c:v>
                      </c:pt>
                      <c:pt idx="448">
                        <c:v>1.4251065769860265</c:v>
                      </c:pt>
                      <c:pt idx="449">
                        <c:v>1.4281496825769511</c:v>
                      </c:pt>
                      <c:pt idx="450">
                        <c:v>1.4322073007556413</c:v>
                      </c:pt>
                      <c:pt idx="451">
                        <c:v>1.4352506224400479</c:v>
                      </c:pt>
                      <c:pt idx="452">
                        <c:v>1.4382940367453418</c:v>
                      </c:pt>
                      <c:pt idx="453">
                        <c:v>1.4413375436771725</c:v>
                      </c:pt>
                      <c:pt idx="454">
                        <c:v>1.4443811432411555</c:v>
                      </c:pt>
                      <c:pt idx="455">
                        <c:v>1.4474248354429411</c:v>
                      </c:pt>
                      <c:pt idx="456">
                        <c:v>1.4514832358249918</c:v>
                      </c:pt>
                      <c:pt idx="457">
                        <c:v>1.4545271442035821</c:v>
                      </c:pt>
                      <c:pt idx="458">
                        <c:v>1.457571145238775</c:v>
                      </c:pt>
                      <c:pt idx="459">
                        <c:v>1.4606152389362115</c:v>
                      </c:pt>
                      <c:pt idx="460">
                        <c:v>1.4636594253015445</c:v>
                      </c:pt>
                      <c:pt idx="461">
                        <c:v>1.4667037043403937</c:v>
                      </c:pt>
                      <c:pt idx="462">
                        <c:v>1.4697480760584132</c:v>
                      </c:pt>
                      <c:pt idx="463">
                        <c:v>1.4727925404612456</c:v>
                      </c:pt>
                      <c:pt idx="464">
                        <c:v>1.4778668537808839</c:v>
                      </c:pt>
                      <c:pt idx="465">
                        <c:v>1.4809115653708227</c:v>
                      </c:pt>
                      <c:pt idx="466">
                        <c:v>1.483956369666259</c:v>
                      </c:pt>
                      <c:pt idx="467">
                        <c:v>1.4870012666728505</c:v>
                      </c:pt>
                      <c:pt idx="468">
                        <c:v>1.4900462563962429</c:v>
                      </c:pt>
                      <c:pt idx="469">
                        <c:v>1.4930913388420941</c:v>
                      </c:pt>
                      <c:pt idx="470">
                        <c:v>1.4961365140160288</c:v>
                      </c:pt>
                      <c:pt idx="471">
                        <c:v>1.5001968918347353</c:v>
                      </c:pt>
                      <c:pt idx="472">
                        <c:v>1.5032422833961994</c:v>
                      </c:pt>
                      <c:pt idx="473">
                        <c:v>1.5062877677045743</c:v>
                      </c:pt>
                      <c:pt idx="474">
                        <c:v>1.5083181421056855</c:v>
                      </c:pt>
                      <c:pt idx="475">
                        <c:v>1.5133942584716664</c:v>
                      </c:pt>
                      <c:pt idx="476">
                        <c:v>1.5164400519772523</c:v>
                      </c:pt>
                      <c:pt idx="477">
                        <c:v>1.5194859382542447</c:v>
                      </c:pt>
                      <c:pt idx="478">
                        <c:v>1.522531917308295</c:v>
                      </c:pt>
                      <c:pt idx="479">
                        <c:v>1.5255779891450665</c:v>
                      </c:pt>
                      <c:pt idx="480">
                        <c:v>1.5286241537701897</c:v>
                      </c:pt>
                      <c:pt idx="481">
                        <c:v>1.5316704111893289</c:v>
                      </c:pt>
                      <c:pt idx="482">
                        <c:v>1.5347167614081374</c:v>
                      </c:pt>
                      <c:pt idx="483">
                        <c:v>1.5377632044322811</c:v>
                      </c:pt>
                      <c:pt idx="484">
                        <c:v>1.5418252728380644</c:v>
                      </c:pt>
                      <c:pt idx="485">
                        <c:v>1.5448719324299436</c:v>
                      </c:pt>
                      <c:pt idx="486">
                        <c:v>1.5479186848460087</c:v>
                      </c:pt>
                      <c:pt idx="487">
                        <c:v>1.5509655300918936</c:v>
                      </c:pt>
                      <c:pt idx="488">
                        <c:v>1.5540124681732668</c:v>
                      </c:pt>
                      <c:pt idx="489">
                        <c:v>1.5580751967023094</c:v>
                      </c:pt>
                      <c:pt idx="490">
                        <c:v>1.5611223514218235</c:v>
                      </c:pt>
                      <c:pt idx="491">
                        <c:v>1.5641695989956856</c:v>
                      </c:pt>
                      <c:pt idx="492">
                        <c:v>1.5672169394295554</c:v>
                      </c:pt>
                      <c:pt idx="493">
                        <c:v>1.5712802044667389</c:v>
                      </c:pt>
                      <c:pt idx="494">
                        <c:v>1.5743277615959701</c:v>
                      </c:pt>
                      <c:pt idx="495">
                        <c:v>1.5763595179478205</c:v>
                      </c:pt>
                      <c:pt idx="496">
                        <c:v>1.5804231544967307</c:v>
                      </c:pt>
                      <c:pt idx="497">
                        <c:v>1.5834709902795723</c:v>
                      </c:pt>
                      <c:pt idx="498">
                        <c:v>1.5865189189582745</c:v>
                      </c:pt>
                      <c:pt idx="499">
                        <c:v>1.5895669405385005</c:v>
                      </c:pt>
                      <c:pt idx="500">
                        <c:v>1.5926150550259255</c:v>
                      </c:pt>
                      <c:pt idx="501">
                        <c:v>1.5966793522078877</c:v>
                      </c:pt>
                      <c:pt idx="502">
                        <c:v>1.5997276835007772</c:v>
                      </c:pt>
                      <c:pt idx="503">
                        <c:v>1.6027761077197251</c:v>
                      </c:pt>
                      <c:pt idx="504">
                        <c:v>1.605824624870408</c:v>
                      </c:pt>
                      <c:pt idx="505">
                        <c:v>1.6098894589749297</c:v>
                      </c:pt>
                      <c:pt idx="506">
                        <c:v>1.6129381929883644</c:v>
                      </c:pt>
                      <c:pt idx="507">
                        <c:v>1.6159870199524233</c:v>
                      </c:pt>
                      <c:pt idx="508">
                        <c:v>1.6190359398727754</c:v>
                      </c:pt>
                      <c:pt idx="509">
                        <c:v>1.6220849527550998</c:v>
                      </c:pt>
                      <c:pt idx="510">
                        <c:v>1.6251340586050429</c:v>
                      </c:pt>
                      <c:pt idx="511">
                        <c:v>1.628183257428286</c:v>
                      </c:pt>
                      <c:pt idx="512">
                        <c:v>1.6312325492304984</c:v>
                      </c:pt>
                      <c:pt idx="513">
                        <c:v>1.6352984162772102</c:v>
                      </c:pt>
                      <c:pt idx="514">
                        <c:v>1.6383479250524056</c:v>
                      </c:pt>
                      <c:pt idx="515">
                        <c:v>1.6424140814170127</c:v>
                      </c:pt>
                      <c:pt idx="516">
                        <c:v>1.6444472216021009</c:v>
                      </c:pt>
                      <c:pt idx="517">
                        <c:v>1.6474970093879344</c:v>
                      </c:pt>
                      <c:pt idx="518">
                        <c:v>1.6515635377931885</c:v>
                      </c:pt>
                      <c:pt idx="519">
                        <c:v>1.6546135426226078</c:v>
                      </c:pt>
                      <c:pt idx="520">
                        <c:v>1.6576636404801479</c:v>
                      </c:pt>
                      <c:pt idx="521">
                        <c:v>1.6607138313714951</c:v>
                      </c:pt>
                      <c:pt idx="522">
                        <c:v>1.6637641153023248</c:v>
                      </c:pt>
                      <c:pt idx="523">
                        <c:v>1.6668144922783248</c:v>
                      </c:pt>
                      <c:pt idx="524">
                        <c:v>1.6698649623051489</c:v>
                      </c:pt>
                      <c:pt idx="525">
                        <c:v>1.6729155253884849</c:v>
                      </c:pt>
                      <c:pt idx="526">
                        <c:v>1.6780000040017204</c:v>
                      </c:pt>
                      <c:pt idx="527">
                        <c:v>1.681050815263516</c:v>
                      </c:pt>
                      <c:pt idx="528">
                        <c:v>1.6841017196026555</c:v>
                      </c:pt>
                      <c:pt idx="529">
                        <c:v>1.6871527170247969</c:v>
                      </c:pt>
                      <c:pt idx="530">
                        <c:v>1.6902038075356309</c:v>
                      </c:pt>
                      <c:pt idx="531">
                        <c:v>1.6932549911408388</c:v>
                      </c:pt>
                      <c:pt idx="532">
                        <c:v>1.6963062678461007</c:v>
                      </c:pt>
                      <c:pt idx="533">
                        <c:v>1.6993576376571105</c:v>
                      </c:pt>
                      <c:pt idx="534">
                        <c:v>1.7024091005795272</c:v>
                      </c:pt>
                      <c:pt idx="535">
                        <c:v>1.7054606566190451</c:v>
                      </c:pt>
                      <c:pt idx="536">
                        <c:v>1.7085123057813474</c:v>
                      </c:pt>
                      <c:pt idx="537">
                        <c:v>1.711564048072129</c:v>
                      </c:pt>
                      <c:pt idx="538">
                        <c:v>1.7146158834970515</c:v>
                      </c:pt>
                      <c:pt idx="539">
                        <c:v>1.7186851422821183</c:v>
                      </c:pt>
                      <c:pt idx="540">
                        <c:v>1.7227545666626054</c:v>
                      </c:pt>
                      <c:pt idx="541">
                        <c:v>1.72580674362806</c:v>
                      </c:pt>
                      <c:pt idx="542">
                        <c:v>1.7288590137542119</c:v>
                      </c:pt>
                      <c:pt idx="543">
                        <c:v>1.7319113770467254</c:v>
                      </c:pt>
                      <c:pt idx="544">
                        <c:v>1.7349638335112993</c:v>
                      </c:pt>
                      <c:pt idx="545">
                        <c:v>1.7380163831536226</c:v>
                      </c:pt>
                      <c:pt idx="546">
                        <c:v>1.7410690259793942</c:v>
                      </c:pt>
                      <c:pt idx="547">
                        <c:v>1.7441217619942821</c:v>
                      </c:pt>
                      <c:pt idx="548">
                        <c:v>1.7471745912039864</c:v>
                      </c:pt>
                      <c:pt idx="549">
                        <c:v>1.7502275136141978</c:v>
                      </c:pt>
                      <c:pt idx="550">
                        <c:v>1.7532805292306073</c:v>
                      </c:pt>
                      <c:pt idx="551">
                        <c:v>1.7573513617164169</c:v>
                      </c:pt>
                      <c:pt idx="552">
                        <c:v>1.7604045948360889</c:v>
                      </c:pt>
                      <c:pt idx="553">
                        <c:v>1.7634579211809431</c:v>
                      </c:pt>
                      <c:pt idx="554">
                        <c:v>1.7675291680008369</c:v>
                      </c:pt>
                      <c:pt idx="555">
                        <c:v>1.7705827118932205</c:v>
                      </c:pt>
                      <c:pt idx="556">
                        <c:v>1.7736363490297655</c:v>
                      </c:pt>
                      <c:pt idx="557">
                        <c:v>1.7766900794161444</c:v>
                      </c:pt>
                      <c:pt idx="558">
                        <c:v>1.7797439030580637</c:v>
                      </c:pt>
                      <c:pt idx="559">
                        <c:v>1.7827978199612196</c:v>
                      </c:pt>
                      <c:pt idx="560">
                        <c:v>1.7858518301313193</c:v>
                      </c:pt>
                      <c:pt idx="561">
                        <c:v>1.7889059335740378</c:v>
                      </c:pt>
                      <c:pt idx="562">
                        <c:v>1.7919601302950834</c:v>
                      </c:pt>
                      <c:pt idx="563">
                        <c:v>1.7960325376992869</c:v>
                      </c:pt>
                      <c:pt idx="564">
                        <c:v>1.7980688035949488</c:v>
                      </c:pt>
                      <c:pt idx="565">
                        <c:v>1.8021414597818803</c:v>
                      </c:pt>
                      <c:pt idx="566">
                        <c:v>1.8051960607748607</c:v>
                      </c:pt>
                      <c:pt idx="567">
                        <c:v>1.809269007246729</c:v>
                      </c:pt>
                      <c:pt idx="568">
                        <c:v>1.8123238259689294</c:v>
                      </c:pt>
                      <c:pt idx="569">
                        <c:v>1.8153787380131552</c:v>
                      </c:pt>
                      <c:pt idx="570">
                        <c:v>1.8184337433851192</c:v>
                      </c:pt>
                      <c:pt idx="571">
                        <c:v>1.8214888420905018</c:v>
                      </c:pt>
                      <c:pt idx="572">
                        <c:v>1.8245440341350168</c:v>
                      </c:pt>
                      <c:pt idx="573">
                        <c:v>1.827599319524368</c:v>
                      </c:pt>
                      <c:pt idx="574">
                        <c:v>1.8306546982642704</c:v>
                      </c:pt>
                      <c:pt idx="575">
                        <c:v>1.8337101703604066</c:v>
                      </c:pt>
                      <c:pt idx="576">
                        <c:v>1.8388028313277884</c:v>
                      </c:pt>
                      <c:pt idx="577">
                        <c:v>1.8418585524018039</c:v>
                      </c:pt>
                      <c:pt idx="578">
                        <c:v>1.8449143668529855</c:v>
                      </c:pt>
                      <c:pt idx="579">
                        <c:v>1.8479702746870517</c:v>
                      </c:pt>
                      <c:pt idx="580">
                        <c:v>1.8510262759096876</c:v>
                      </c:pt>
                      <c:pt idx="581">
                        <c:v>1.8540823705266121</c:v>
                      </c:pt>
                      <c:pt idx="582">
                        <c:v>1.8571385585435343</c:v>
                      </c:pt>
                      <c:pt idx="583">
                        <c:v>1.860194839966163</c:v>
                      </c:pt>
                      <c:pt idx="584">
                        <c:v>1.8632512148002192</c:v>
                      </c:pt>
                      <c:pt idx="585">
                        <c:v>1.8663076830513905</c:v>
                      </c:pt>
                      <c:pt idx="586">
                        <c:v>1.8693642447253991</c:v>
                      </c:pt>
                      <c:pt idx="587">
                        <c:v>1.8724208998279559</c:v>
                      </c:pt>
                      <c:pt idx="588">
                        <c:v>1.8754776483647846</c:v>
                      </c:pt>
                      <c:pt idx="589">
                        <c:v>1.8795534584325924</c:v>
                      </c:pt>
                      <c:pt idx="590">
                        <c:v>1.8836294346294598</c:v>
                      </c:pt>
                      <c:pt idx="591">
                        <c:v>1.8866865258074395</c:v>
                      </c:pt>
                      <c:pt idx="592">
                        <c:v>1.8897437104463413</c:v>
                      </c:pt>
                      <c:pt idx="593">
                        <c:v>1.8928009885518911</c:v>
                      </c:pt>
                      <c:pt idx="594">
                        <c:v>1.8958583601297812</c:v>
                      </c:pt>
                      <c:pt idx="595">
                        <c:v>1.8989158251857392</c:v>
                      </c:pt>
                      <c:pt idx="596">
                        <c:v>1.9019733837254809</c:v>
                      </c:pt>
                      <c:pt idx="597">
                        <c:v>1.9060502738742446</c:v>
                      </c:pt>
                      <c:pt idx="598">
                        <c:v>1.9091080505650486</c:v>
                      </c:pt>
                      <c:pt idx="599">
                        <c:v>1.9121659207586943</c:v>
                      </c:pt>
                      <c:pt idx="600">
                        <c:v>1.9152238844609124</c:v>
                      </c:pt>
                      <c:pt idx="601">
                        <c:v>1.9182819416773986</c:v>
                      </c:pt>
                      <c:pt idx="602">
                        <c:v>1.9223594967759197</c:v>
                      </c:pt>
                      <c:pt idx="603">
                        <c:v>1.9254177722146468</c:v>
                      </c:pt>
                      <c:pt idx="604">
                        <c:v>1.92847614118671</c:v>
                      </c:pt>
                      <c:pt idx="605">
                        <c:v>1.9315346036978418</c:v>
                      </c:pt>
                      <c:pt idx="606">
                        <c:v>1.9345931597537633</c:v>
                      </c:pt>
                      <c:pt idx="607">
                        <c:v>1.9376518093602098</c:v>
                      </c:pt>
                      <c:pt idx="608">
                        <c:v>1.9407105525228798</c:v>
                      </c:pt>
                      <c:pt idx="609">
                        <c:v>1.9447890222815962</c:v>
                      </c:pt>
                      <c:pt idx="610">
                        <c:v>1.9478479837644089</c:v>
                      </c:pt>
                      <c:pt idx="611">
                        <c:v>1.9509070388225371</c:v>
                      </c:pt>
                      <c:pt idx="612">
                        <c:v>1.9539661874617069</c:v>
                      </c:pt>
                      <c:pt idx="613">
                        <c:v>1.9570254296876439</c:v>
                      </c:pt>
                      <c:pt idx="614">
                        <c:v>1.9611045649115459</c:v>
                      </c:pt>
                      <c:pt idx="615">
                        <c:v>1.9641640255288755</c:v>
                      </c:pt>
                      <c:pt idx="616">
                        <c:v>1.9672235797520727</c:v>
                      </c:pt>
                      <c:pt idx="617">
                        <c:v>1.9702832275868429</c:v>
                      </c:pt>
                      <c:pt idx="618">
                        <c:v>1.9743629036611212</c:v>
                      </c:pt>
                      <c:pt idx="619">
                        <c:v>1.977422769945212</c:v>
                      </c:pt>
                      <c:pt idx="620">
                        <c:v>1.9804827298599732</c:v>
                      </c:pt>
                      <c:pt idx="621">
                        <c:v>1.9835427834111468</c:v>
                      </c:pt>
                      <c:pt idx="622">
                        <c:v>1.9866029306044628</c:v>
                      </c:pt>
                      <c:pt idx="623">
                        <c:v>1.9896631714456645</c:v>
                      </c:pt>
                      <c:pt idx="624">
                        <c:v>1.9927235059404611</c:v>
                      </c:pt>
                      <c:pt idx="625">
                        <c:v>1.995783934094596</c:v>
                      </c:pt>
                      <c:pt idx="626">
                        <c:v>1.9988444559138026</c:v>
                      </c:pt>
                      <c:pt idx="627">
                        <c:v>2.0019050714038138</c:v>
                      </c:pt>
                      <c:pt idx="628">
                        <c:v>2.0059860377772214</c:v>
                      </c:pt>
                      <c:pt idx="629">
                        <c:v>2.0090468718547436</c:v>
                      </c:pt>
                      <c:pt idx="630">
                        <c:v>2.0121077996221977</c:v>
                      </c:pt>
                      <c:pt idx="631">
                        <c:v>2.0161891823952405</c:v>
                      </c:pt>
                      <c:pt idx="632">
                        <c:v>2.0192503287948034</c:v>
                      </c:pt>
                      <c:pt idx="633">
                        <c:v>2.0223115689034192</c:v>
                      </c:pt>
                      <c:pt idx="634">
                        <c:v>2.0253729027268021</c:v>
                      </c:pt>
                      <c:pt idx="635">
                        <c:v>2.0284343302707022</c:v>
                      </c:pt>
                      <c:pt idx="636">
                        <c:v>2.0314958515408579</c:v>
                      </c:pt>
                      <c:pt idx="637">
                        <c:v>2.0345574665430193</c:v>
                      </c:pt>
                      <c:pt idx="638">
                        <c:v>2.0376191752829032</c:v>
                      </c:pt>
                      <c:pt idx="639">
                        <c:v>2.0406809777662618</c:v>
                      </c:pt>
                      <c:pt idx="640">
                        <c:v>2.0447635269105184</c:v>
                      </c:pt>
                      <c:pt idx="641">
                        <c:v>2.0478255481509757</c:v>
                      </c:pt>
                      <c:pt idx="642">
                        <c:v>2.0508876631540449</c:v>
                      </c:pt>
                      <c:pt idx="643">
                        <c:v>2.0549706290210215</c:v>
                      </c:pt>
                      <c:pt idx="644">
                        <c:v>2.0580329628258505</c:v>
                      </c:pt>
                      <c:pt idx="645">
                        <c:v>2.0610953904124352</c:v>
                      </c:pt>
                      <c:pt idx="646">
                        <c:v>2.064157911786519</c:v>
                      </c:pt>
                      <c:pt idx="647">
                        <c:v>2.0672205269538582</c:v>
                      </c:pt>
                      <c:pt idx="648">
                        <c:v>2.0702832359201757</c:v>
                      </c:pt>
                      <c:pt idx="649">
                        <c:v>2.0733460386912279</c:v>
                      </c:pt>
                      <c:pt idx="650">
                        <c:v>2.0764089352727617</c:v>
                      </c:pt>
                      <c:pt idx="651">
                        <c:v>2.0804929433188288</c:v>
                      </c:pt>
                      <c:pt idx="652">
                        <c:v>2.0835560588138358</c:v>
                      </c:pt>
                      <c:pt idx="653">
                        <c:v>2.087640358765396</c:v>
                      </c:pt>
                      <c:pt idx="654">
                        <c:v>2.0907036932051701</c:v>
                      </c:pt>
                      <c:pt idx="655">
                        <c:v>2.0937671214879985</c:v>
                      </c:pt>
                      <c:pt idx="656">
                        <c:v>2.0968306436196413</c:v>
                      </c:pt>
                      <c:pt idx="657">
                        <c:v>2.0998942596058265</c:v>
                      </c:pt>
                      <c:pt idx="658">
                        <c:v>2.1029579694523166</c:v>
                      </c:pt>
                      <c:pt idx="659">
                        <c:v>2.1060217731648621</c:v>
                      </c:pt>
                      <c:pt idx="660">
                        <c:v>2.1090856707492276</c:v>
                      </c:pt>
                      <c:pt idx="661">
                        <c:v>2.112149662211142</c:v>
                      </c:pt>
                      <c:pt idx="662">
                        <c:v>2.1152137475563695</c:v>
                      </c:pt>
                      <c:pt idx="663">
                        <c:v>2.1182779267906637</c:v>
                      </c:pt>
                      <c:pt idx="664">
                        <c:v>2.1213421999197788</c:v>
                      </c:pt>
                      <c:pt idx="665">
                        <c:v>2.1244065669494812</c:v>
                      </c:pt>
                      <c:pt idx="666">
                        <c:v>2.1284925357332409</c:v>
                      </c:pt>
                      <c:pt idx="667">
                        <c:v>2.132578671475243</c:v>
                      </c:pt>
                      <c:pt idx="668">
                        <c:v>2.1356433828562862</c:v>
                      </c:pt>
                      <c:pt idx="669">
                        <c:v>2.1387081881647658</c:v>
                      </c:pt>
                      <c:pt idx="670">
                        <c:v>2.141773087406452</c:v>
                      </c:pt>
                      <c:pt idx="671">
                        <c:v>2.1448380805870797</c:v>
                      </c:pt>
                      <c:pt idx="672">
                        <c:v>2.1479031677124185</c:v>
                      </c:pt>
                      <c:pt idx="673">
                        <c:v>2.1509683487882283</c:v>
                      </c:pt>
                      <c:pt idx="674">
                        <c:v>2.1540336238202791</c:v>
                      </c:pt>
                      <c:pt idx="675">
                        <c:v>2.1570989928143089</c:v>
                      </c:pt>
                      <c:pt idx="676">
                        <c:v>2.1601644557760902</c:v>
                      </c:pt>
                      <c:pt idx="677">
                        <c:v>2.1632300127113839</c:v>
                      </c:pt>
                      <c:pt idx="678">
                        <c:v>2.1673175681494277</c:v>
                      </c:pt>
                      <c:pt idx="679">
                        <c:v>2.1714052906753962</c:v>
                      </c:pt>
                      <c:pt idx="680">
                        <c:v>2.1744711922295346</c:v>
                      </c:pt>
                      <c:pt idx="681">
                        <c:v>2.177537187784079</c:v>
                      </c:pt>
                      <c:pt idx="682">
                        <c:v>2.1806032773447925</c:v>
                      </c:pt>
                      <c:pt idx="683">
                        <c:v>2.1836694609174407</c:v>
                      </c:pt>
                      <c:pt idx="684">
                        <c:v>2.1867357385077999</c:v>
                      </c:pt>
                      <c:pt idx="685">
                        <c:v>2.1898021101216134</c:v>
                      </c:pt>
                      <c:pt idx="686">
                        <c:v>2.1928685757646589</c:v>
                      </c:pt>
                      <c:pt idx="687">
                        <c:v>2.1959351354427032</c:v>
                      </c:pt>
                      <c:pt idx="688">
                        <c:v>2.1990017891615254</c:v>
                      </c:pt>
                      <c:pt idx="689">
                        <c:v>2.2020685369268707</c:v>
                      </c:pt>
                      <c:pt idx="690">
                        <c:v>2.2061576802519069</c:v>
                      </c:pt>
                      <c:pt idx="691">
                        <c:v>2.2092246474816108</c:v>
                      </c:pt>
                      <c:pt idx="692">
                        <c:v>2.213314083446718</c:v>
                      </c:pt>
                      <c:pt idx="693">
                        <c:v>2.2163812701721834</c:v>
                      </c:pt>
                      <c:pt idx="694">
                        <c:v>2.2194485509768667</c:v>
                      </c:pt>
                      <c:pt idx="695">
                        <c:v>2.2225159258665514</c:v>
                      </c:pt>
                      <c:pt idx="696">
                        <c:v>2.2255833948470092</c:v>
                      </c:pt>
                      <c:pt idx="697">
                        <c:v>2.228650957924013</c:v>
                      </c:pt>
                      <c:pt idx="698">
                        <c:v>2.2317186151033468</c:v>
                      </c:pt>
                      <c:pt idx="699">
                        <c:v>2.2347863663907623</c:v>
                      </c:pt>
                      <c:pt idx="700">
                        <c:v>2.2378542117920444</c:v>
                      </c:pt>
                      <c:pt idx="701">
                        <c:v>2.2419448187364241</c:v>
                      </c:pt>
                      <c:pt idx="702">
                        <c:v>2.2450128837591872</c:v>
                      </c:pt>
                      <c:pt idx="703">
                        <c:v>2.2491037835531711</c:v>
                      </c:pt>
                      <c:pt idx="704">
                        <c:v>2.2521720682288615</c:v>
                      </c:pt>
                      <c:pt idx="705">
                        <c:v>2.2552404470511487</c:v>
                      </c:pt>
                      <c:pt idx="706">
                        <c:v>2.2583089200258111</c:v>
                      </c:pt>
                      <c:pt idx="707">
                        <c:v>2.2613774871586383</c:v>
                      </c:pt>
                      <c:pt idx="708">
                        <c:v>2.2644461484553862</c:v>
                      </c:pt>
                      <c:pt idx="709">
                        <c:v>2.2675149039218447</c:v>
                      </c:pt>
                      <c:pt idx="710">
                        <c:v>2.2705837535637947</c:v>
                      </c:pt>
                      <c:pt idx="711">
                        <c:v>2.2736526973870275</c:v>
                      </c:pt>
                      <c:pt idx="712">
                        <c:v>2.2767217353973015</c:v>
                      </c:pt>
                      <c:pt idx="713">
                        <c:v>2.2808139326008487</c:v>
                      </c:pt>
                      <c:pt idx="714">
                        <c:v>2.2838831904034076</c:v>
                      </c:pt>
                      <c:pt idx="715">
                        <c:v>2.2879756806843075</c:v>
                      </c:pt>
                      <c:pt idx="716">
                        <c:v>2.2910451583106113</c:v>
                      </c:pt>
                      <c:pt idx="717">
                        <c:v>2.2941147301567479</c:v>
                      </c:pt>
                      <c:pt idx="718">
                        <c:v>2.297184396228479</c:v>
                      </c:pt>
                      <c:pt idx="719">
                        <c:v>2.3002541565316008</c:v>
                      </c:pt>
                      <c:pt idx="720">
                        <c:v>2.3033240110718984</c:v>
                      </c:pt>
                      <c:pt idx="721">
                        <c:v>2.3074172970601325</c:v>
                      </c:pt>
                      <c:pt idx="722">
                        <c:v>2.3104873715096765</c:v>
                      </c:pt>
                      <c:pt idx="723">
                        <c:v>2.3135575402156854</c:v>
                      </c:pt>
                      <c:pt idx="724">
                        <c:v>2.3166278031839584</c:v>
                      </c:pt>
                      <c:pt idx="725">
                        <c:v>2.3196981604202618</c:v>
                      </c:pt>
                      <c:pt idx="726">
                        <c:v>2.3227686119303947</c:v>
                      </c:pt>
                      <c:pt idx="727">
                        <c:v>2.3258391577201474</c:v>
                      </c:pt>
                      <c:pt idx="728">
                        <c:v>2.3289097977953208</c:v>
                      </c:pt>
                      <c:pt idx="729">
                        <c:v>2.3330041312384013</c:v>
                      </c:pt>
                      <c:pt idx="730">
                        <c:v>2.3370986323240204</c:v>
                      </c:pt>
                      <c:pt idx="731">
                        <c:v>2.3401696181618958</c:v>
                      </c:pt>
                      <c:pt idx="732">
                        <c:v>2.3422169944492572</c:v>
                      </c:pt>
                      <c:pt idx="733">
                        <c:v>2.3452881374777457</c:v>
                      </c:pt>
                      <c:pt idx="734">
                        <c:v>2.349383141573326</c:v>
                      </c:pt>
                      <c:pt idx="735">
                        <c:v>2.3524545046957077</c:v>
                      </c:pt>
                      <c:pt idx="736">
                        <c:v>2.3555259621537017</c:v>
                      </c:pt>
                      <c:pt idx="737">
                        <c:v>2.358597513953113</c:v>
                      </c:pt>
                      <c:pt idx="738">
                        <c:v>2.3616691600997162</c:v>
                      </c:pt>
                      <c:pt idx="739">
                        <c:v>2.3647409005993176</c:v>
                      </c:pt>
                      <c:pt idx="740">
                        <c:v>2.3678127354577145</c:v>
                      </c:pt>
                      <c:pt idx="741">
                        <c:v>2.3719086620592864</c:v>
                      </c:pt>
                      <c:pt idx="742">
                        <c:v>2.374980717110752</c:v>
                      </c:pt>
                      <c:pt idx="743">
                        <c:v>2.3790769373241276</c:v>
                      </c:pt>
                      <c:pt idx="744">
                        <c:v>2.3821492126002313</c:v>
                      </c:pt>
                      <c:pt idx="745">
                        <c:v>2.3852215822679885</c:v>
                      </c:pt>
                      <c:pt idx="746">
                        <c:v>2.3882940463332005</c:v>
                      </c:pt>
                      <c:pt idx="747">
                        <c:v>2.3913666048016777</c:v>
                      </c:pt>
                      <c:pt idx="748">
                        <c:v>2.3944392576792</c:v>
                      </c:pt>
                      <c:pt idx="749">
                        <c:v>2.3975120049715812</c:v>
                      </c:pt>
                      <c:pt idx="750">
                        <c:v>2.4005848466846222</c:v>
                      </c:pt>
                      <c:pt idx="751">
                        <c:v>2.4036577828241383</c:v>
                      </c:pt>
                      <c:pt idx="752">
                        <c:v>2.4067308133959098</c:v>
                      </c:pt>
                      <c:pt idx="753">
                        <c:v>2.4108283343962711</c:v>
                      </c:pt>
                      <c:pt idx="754">
                        <c:v>2.4139015853325825</c:v>
                      </c:pt>
                      <c:pt idx="755">
                        <c:v>2.4169749307204986</c:v>
                      </c:pt>
                      <c:pt idx="756">
                        <c:v>2.4210728715058321</c:v>
                      </c:pt>
                      <c:pt idx="757">
                        <c:v>2.4241464373034312</c:v>
                      </c:pt>
                      <c:pt idx="758">
                        <c:v>2.4272200975720013</c:v>
                      </c:pt>
                      <c:pt idx="759">
                        <c:v>2.4302938523173494</c:v>
                      </c:pt>
                      <c:pt idx="760">
                        <c:v>2.4333677015452841</c:v>
                      </c:pt>
                      <c:pt idx="761">
                        <c:v>2.4364416452616258</c:v>
                      </c:pt>
                      <c:pt idx="762">
                        <c:v>2.4395156834721599</c:v>
                      </c:pt>
                      <c:pt idx="763">
                        <c:v>2.4436145480872398</c:v>
                      </c:pt>
                      <c:pt idx="764">
                        <c:v>2.4466888068068458</c:v>
                      </c:pt>
                      <c:pt idx="765">
                        <c:v>2.4497631600400234</c:v>
                      </c:pt>
                      <c:pt idx="766">
                        <c:v>2.4538624447154258</c:v>
                      </c:pt>
                      <c:pt idx="767">
                        <c:v>2.4569370185028743</c:v>
                      </c:pt>
                      <c:pt idx="768">
                        <c:v>2.4600116868232691</c:v>
                      </c:pt>
                      <c:pt idx="769">
                        <c:v>2.463086449682423</c:v>
                      </c:pt>
                      <c:pt idx="770">
                        <c:v>2.4661613070861623</c:v>
                      </c:pt>
                      <c:pt idx="771">
                        <c:v>2.4702612640371808</c:v>
                      </c:pt>
                      <c:pt idx="772">
                        <c:v>2.4723113055505954</c:v>
                      </c:pt>
                      <c:pt idx="773">
                        <c:v>2.4753864466229318</c:v>
                      </c:pt>
                      <c:pt idx="774">
                        <c:v>2.4784616822631027</c:v>
                      </c:pt>
                      <c:pt idx="775">
                        <c:v>2.4825621435655778</c:v>
                      </c:pt>
                      <c:pt idx="776">
                        <c:v>2.4856375998866493</c:v>
                      </c:pt>
                      <c:pt idx="777">
                        <c:v>2.4887131507949567</c:v>
                      </c:pt>
                      <c:pt idx="778">
                        <c:v>2.4928140324850872</c:v>
                      </c:pt>
                      <c:pt idx="779">
                        <c:v>2.4958898041195359</c:v>
                      </c:pt>
                      <c:pt idx="780">
                        <c:v>2.4989656703606173</c:v>
                      </c:pt>
                      <c:pt idx="781">
                        <c:v>2.5020416312141287</c:v>
                      </c:pt>
                      <c:pt idx="782">
                        <c:v>2.5051176866859022</c:v>
                      </c:pt>
                      <c:pt idx="783">
                        <c:v>2.5081938367817593</c:v>
                      </c:pt>
                      <c:pt idx="784">
                        <c:v>2.5112700815075328</c:v>
                      </c:pt>
                      <c:pt idx="785">
                        <c:v>2.514346420869022</c:v>
                      </c:pt>
                      <c:pt idx="786">
                        <c:v>2.5174228548720619</c:v>
                      </c:pt>
                      <c:pt idx="787">
                        <c:v>2.5204993835224747</c:v>
                      </c:pt>
                      <c:pt idx="788">
                        <c:v>2.5235760068260968</c:v>
                      </c:pt>
                      <c:pt idx="789">
                        <c:v>2.527678318479281</c:v>
                      </c:pt>
                      <c:pt idx="790">
                        <c:v>2.5307551626630036</c:v>
                      </c:pt>
                      <c:pt idx="791">
                        <c:v>2.5338321015193519</c:v>
                      </c:pt>
                      <c:pt idx="792">
                        <c:v>2.5379348339397119</c:v>
                      </c:pt>
                      <c:pt idx="793">
                        <c:v>2.5410119937214737</c:v>
                      </c:pt>
                      <c:pt idx="794">
                        <c:v>2.5440892481952839</c:v>
                      </c:pt>
                      <c:pt idx="795">
                        <c:v>2.5471665973669477</c:v>
                      </c:pt>
                      <c:pt idx="796">
                        <c:v>2.5502440412423057</c:v>
                      </c:pt>
                      <c:pt idx="797">
                        <c:v>2.5533215798271858</c:v>
                      </c:pt>
                      <c:pt idx="798">
                        <c:v>2.5574251119430338</c:v>
                      </c:pt>
                      <c:pt idx="799">
                        <c:v>2.5605028715394722</c:v>
                      </c:pt>
                      <c:pt idx="800">
                        <c:v>2.5635807258648788</c:v>
                      </c:pt>
                      <c:pt idx="801">
                        <c:v>2.5666586749250619</c:v>
                      </c:pt>
                      <c:pt idx="802">
                        <c:v>2.5697367187258657</c:v>
                      </c:pt>
                      <c:pt idx="803">
                        <c:v>2.5728148572731224</c:v>
                      </c:pt>
                      <c:pt idx="804">
                        <c:v>2.576919189396258</c:v>
                      </c:pt>
                      <c:pt idx="805">
                        <c:v>2.5799975490412557</c:v>
                      </c:pt>
                      <c:pt idx="806">
                        <c:v>2.5830760034521516</c:v>
                      </c:pt>
                      <c:pt idx="807">
                        <c:v>2.5861545526347922</c:v>
                      </c:pt>
                      <c:pt idx="808">
                        <c:v>2.5892331965949897</c:v>
                      </c:pt>
                      <c:pt idx="809">
                        <c:v>2.5923119353385919</c:v>
                      </c:pt>
                      <c:pt idx="810">
                        <c:v>2.5964170677810081</c:v>
                      </c:pt>
                      <c:pt idx="811">
                        <c:v>2.599496027708585</c:v>
                      </c:pt>
                      <c:pt idx="812">
                        <c:v>2.6025750824390235</c:v>
                      </c:pt>
                      <c:pt idx="813">
                        <c:v>2.6056542319781615</c:v>
                      </c:pt>
                      <c:pt idx="814">
                        <c:v>2.608733476331849</c:v>
                      </c:pt>
                      <c:pt idx="815">
                        <c:v>2.6118128155059033</c:v>
                      </c:pt>
                      <c:pt idx="816">
                        <c:v>2.6159187485797637</c:v>
                      </c:pt>
                      <c:pt idx="817">
                        <c:v>2.6189983090240885</c:v>
                      </c:pt>
                      <c:pt idx="818">
                        <c:v>2.6220779643082479</c:v>
                      </c:pt>
                      <c:pt idx="819">
                        <c:v>2.6251577144380951</c:v>
                      </c:pt>
                      <c:pt idx="820">
                        <c:v>2.6292641954923988</c:v>
                      </c:pt>
                      <c:pt idx="821">
                        <c:v>2.632344166951571</c:v>
                      </c:pt>
                      <c:pt idx="822">
                        <c:v>2.6354242332759066</c:v>
                      </c:pt>
                      <c:pt idx="823">
                        <c:v>2.6385043944712505</c:v>
                      </c:pt>
                      <c:pt idx="824">
                        <c:v>2.6415846505434573</c:v>
                      </c:pt>
                      <c:pt idx="825">
                        <c:v>2.6446650014983502</c:v>
                      </c:pt>
                      <c:pt idx="826">
                        <c:v>2.6477454473417863</c:v>
                      </c:pt>
                      <c:pt idx="827">
                        <c:v>2.6508259880796117</c:v>
                      </c:pt>
                      <c:pt idx="828">
                        <c:v>2.6539066237176843</c:v>
                      </c:pt>
                      <c:pt idx="829">
                        <c:v>2.6569873542618283</c:v>
                      </c:pt>
                      <c:pt idx="830">
                        <c:v>2.6610951426291418</c:v>
                      </c:pt>
                      <c:pt idx="831">
                        <c:v>2.6652030997426515</c:v>
                      </c:pt>
                      <c:pt idx="832">
                        <c:v>2.6682841783258016</c:v>
                      </c:pt>
                      <c:pt idx="833">
                        <c:v>2.6713653518423404</c:v>
                      </c:pt>
                      <c:pt idx="834">
                        <c:v>2.6744466202980961</c:v>
                      </c:pt>
                      <c:pt idx="835">
                        <c:v>2.6775279836989299</c:v>
                      </c:pt>
                      <c:pt idx="836">
                        <c:v>2.6806094420506934</c:v>
                      </c:pt>
                      <c:pt idx="837">
                        <c:v>2.6836909953592389</c:v>
                      </c:pt>
                      <c:pt idx="838">
                        <c:v>2.6867726436304302</c:v>
                      </c:pt>
                      <c:pt idx="839">
                        <c:v>2.6898543868700973</c:v>
                      </c:pt>
                      <c:pt idx="840">
                        <c:v>2.693963525595203</c:v>
                      </c:pt>
                      <c:pt idx="841">
                        <c:v>2.6980728331774464</c:v>
                      </c:pt>
                      <c:pt idx="842">
                        <c:v>2.7011549246849844</c:v>
                      </c:pt>
                      <c:pt idx="843">
                        <c:v>2.7032097051317683</c:v>
                      </c:pt>
                      <c:pt idx="844">
                        <c:v>2.7073193926933539</c:v>
                      </c:pt>
                      <c:pt idx="845">
                        <c:v>2.7104017692058862</c:v>
                      </c:pt>
                      <c:pt idx="846">
                        <c:v>2.7134842407317969</c:v>
                      </c:pt>
                      <c:pt idx="847">
                        <c:v>2.7165668072769553</c:v>
                      </c:pt>
                      <c:pt idx="848">
                        <c:v>2.7196494688471962</c:v>
                      </c:pt>
                      <c:pt idx="849">
                        <c:v>2.7227322254483903</c:v>
                      </c:pt>
                      <c:pt idx="850">
                        <c:v>2.7258150770863967</c:v>
                      </c:pt>
                      <c:pt idx="851">
                        <c:v>2.728898023767087</c:v>
                      </c:pt>
                      <c:pt idx="852">
                        <c:v>2.7319810654962984</c:v>
                      </c:pt>
                      <c:pt idx="853">
                        <c:v>2.7360919356653128</c:v>
                      </c:pt>
                      <c:pt idx="854">
                        <c:v>2.7391751991972391</c:v>
                      </c:pt>
                      <c:pt idx="855">
                        <c:v>2.743286365124467</c:v>
                      </c:pt>
                      <c:pt idx="856">
                        <c:v>2.7463698504910017</c:v>
                      </c:pt>
                      <c:pt idx="857">
                        <c:v>2.7494534309392988</c:v>
                      </c:pt>
                      <c:pt idx="858">
                        <c:v>2.7525371064752004</c:v>
                      </c:pt>
                      <c:pt idx="859">
                        <c:v>2.7556208771045831</c:v>
                      </c:pt>
                      <c:pt idx="860">
                        <c:v>2.7587047428333107</c:v>
                      </c:pt>
                      <c:pt idx="861">
                        <c:v>2.7617887036672615</c:v>
                      </c:pt>
                      <c:pt idx="862">
                        <c:v>2.7659007993974223</c:v>
                      </c:pt>
                      <c:pt idx="863">
                        <c:v>2.768984982166335</c:v>
                      </c:pt>
                      <c:pt idx="864">
                        <c:v>2.7710411568590114</c:v>
                      </c:pt>
                      <c:pt idx="865">
                        <c:v>2.7741254981724741</c:v>
                      </c:pt>
                      <c:pt idx="866">
                        <c:v>2.7782381012451611</c:v>
                      </c:pt>
                      <c:pt idx="867">
                        <c:v>2.7823508734598561</c:v>
                      </c:pt>
                      <c:pt idx="868">
                        <c:v>2.7854355636286763</c:v>
                      </c:pt>
                      <c:pt idx="869">
                        <c:v>2.7885203489535662</c:v>
                      </c:pt>
                      <c:pt idx="870">
                        <c:v>2.7916052294404081</c:v>
                      </c:pt>
                      <c:pt idx="871">
                        <c:v>2.7946902050950508</c:v>
                      </c:pt>
                      <c:pt idx="872">
                        <c:v>2.7977752759233772</c:v>
                      </c:pt>
                      <c:pt idx="873">
                        <c:v>2.8008604419312602</c:v>
                      </c:pt>
                      <c:pt idx="874">
                        <c:v>2.8039457031245729</c:v>
                      </c:pt>
                      <c:pt idx="875">
                        <c:v>2.8080595327920395</c:v>
                      </c:pt>
                      <c:pt idx="876">
                        <c:v>2.8111450161075311</c:v>
                      </c:pt>
                      <c:pt idx="877">
                        <c:v>2.8142305946280439</c:v>
                      </c:pt>
                      <c:pt idx="878">
                        <c:v>2.8173162683594311</c:v>
                      </c:pt>
                      <c:pt idx="879">
                        <c:v>2.8214306481172557</c:v>
                      </c:pt>
                      <c:pt idx="880">
                        <c:v>2.8245165440302404</c:v>
                      </c:pt>
                      <c:pt idx="881">
                        <c:v>2.8276025351736882</c:v>
                      </c:pt>
                      <c:pt idx="882">
                        <c:v>2.8306886215534881</c:v>
                      </c:pt>
                      <c:pt idx="883">
                        <c:v>2.8348035515488266</c:v>
                      </c:pt>
                      <c:pt idx="884">
                        <c:v>2.8378898601696432</c:v>
                      </c:pt>
                      <c:pt idx="885">
                        <c:v>2.8409762640464091</c:v>
                      </c:pt>
                      <c:pt idx="886">
                        <c:v>2.8440627631850037</c:v>
                      </c:pt>
                      <c:pt idx="887">
                        <c:v>2.8471493575913196</c:v>
                      </c:pt>
                      <c:pt idx="888">
                        <c:v>2.8502360472712152</c:v>
                      </c:pt>
                      <c:pt idx="889">
                        <c:v>2.853322832230583</c:v>
                      </c:pt>
                      <c:pt idx="890">
                        <c:v>2.856409712475307</c:v>
                      </c:pt>
                      <c:pt idx="891">
                        <c:v>2.8594966880112795</c:v>
                      </c:pt>
                      <c:pt idx="892">
                        <c:v>2.8625837588443623</c:v>
                      </c:pt>
                      <c:pt idx="893">
                        <c:v>2.8667000015386055</c:v>
                      </c:pt>
                      <c:pt idx="894">
                        <c:v>2.8697872947545324</c:v>
                      </c:pt>
                      <c:pt idx="895">
                        <c:v>2.872874683287185</c:v>
                      </c:pt>
                      <c:pt idx="896">
                        <c:v>2.8769913496113819</c:v>
                      </c:pt>
                      <c:pt idx="897">
                        <c:v>2.8800789605726433</c:v>
                      </c:pt>
                      <c:pt idx="898">
                        <c:v>2.8831666668702631</c:v>
                      </c:pt>
                      <c:pt idx="899">
                        <c:v>2.8852251907028976</c:v>
                      </c:pt>
                      <c:pt idx="900">
                        <c:v>2.8883130559075312</c:v>
                      </c:pt>
                      <c:pt idx="901">
                        <c:v>2.8924303578401611</c:v>
                      </c:pt>
                      <c:pt idx="902">
                        <c:v>2.8955184455420944</c:v>
                      </c:pt>
                      <c:pt idx="903">
                        <c:v>2.8986066286098291</c:v>
                      </c:pt>
                      <c:pt idx="904">
                        <c:v>2.9016949070492561</c:v>
                      </c:pt>
                      <c:pt idx="905">
                        <c:v>2.9058127600013131</c:v>
                      </c:pt>
                      <c:pt idx="906">
                        <c:v>2.9089012609975975</c:v>
                      </c:pt>
                      <c:pt idx="907">
                        <c:v>2.9119898573852123</c:v>
                      </c:pt>
                      <c:pt idx="908">
                        <c:v>2.9150785491700617</c:v>
                      </c:pt>
                      <c:pt idx="909">
                        <c:v>2.9181673363580152</c:v>
                      </c:pt>
                      <c:pt idx="910">
                        <c:v>2.9222858676903285</c:v>
                      </c:pt>
                      <c:pt idx="911">
                        <c:v>2.9253748775084745</c:v>
                      </c:pt>
                      <c:pt idx="912">
                        <c:v>2.9284639827493844</c:v>
                      </c:pt>
                      <c:pt idx="913">
                        <c:v>2.9315531834189543</c:v>
                      </c:pt>
                      <c:pt idx="914">
                        <c:v>2.9346424795230801</c:v>
                      </c:pt>
                      <c:pt idx="915">
                        <c:v>2.9377318710676703</c:v>
                      </c:pt>
                      <c:pt idx="916">
                        <c:v>2.9408213580585985</c:v>
                      </c:pt>
                      <c:pt idx="917">
                        <c:v>2.9449408225288036</c:v>
                      </c:pt>
                      <c:pt idx="918">
                        <c:v>2.9480305322508187</c:v>
                      </c:pt>
                      <c:pt idx="919">
                        <c:v>2.9511203374388448</c:v>
                      </c:pt>
                      <c:pt idx="920">
                        <c:v>2.9542102380987818</c:v>
                      </c:pt>
                      <c:pt idx="921">
                        <c:v>2.9573002342365413</c:v>
                      </c:pt>
                      <c:pt idx="922">
                        <c:v>2.9603903258580013</c:v>
                      </c:pt>
                      <c:pt idx="923">
                        <c:v>2.9645105965603618</c:v>
                      </c:pt>
                      <c:pt idx="924">
                        <c:v>2.9676009110001109</c:v>
                      </c:pt>
                      <c:pt idx="925">
                        <c:v>2.9706913209432328</c:v>
                      </c:pt>
                      <c:pt idx="926">
                        <c:v>2.9737818263956433</c:v>
                      </c:pt>
                      <c:pt idx="927">
                        <c:v>2.9768724273632445</c:v>
                      </c:pt>
                      <c:pt idx="928">
                        <c:v>2.9799631238519533</c:v>
                      </c:pt>
                      <c:pt idx="929">
                        <c:v>2.9830539158676506</c:v>
                      </c:pt>
                      <c:pt idx="930">
                        <c:v>2.9861448034162534</c:v>
                      </c:pt>
                      <c:pt idx="931">
                        <c:v>2.9912964949753156</c:v>
                      </c:pt>
                      <c:pt idx="932">
                        <c:v>2.9943876373072076</c:v>
                      </c:pt>
                      <c:pt idx="933">
                        <c:v>2.9974788751936625</c:v>
                      </c:pt>
                      <c:pt idx="934">
                        <c:v>3.0005702086406001</c:v>
                      </c:pt>
                      <c:pt idx="935">
                        <c:v>3.0036616376539045</c:v>
                      </c:pt>
                      <c:pt idx="936">
                        <c:v>3.0067531622394972</c:v>
                      </c:pt>
                      <c:pt idx="937">
                        <c:v>3.0098447824032877</c:v>
                      </c:pt>
                      <c:pt idx="938">
                        <c:v>3.012936498151197</c:v>
                      </c:pt>
                      <c:pt idx="939">
                        <c:v>3.0160283094891129</c:v>
                      </c:pt>
                      <c:pt idx="940">
                        <c:v>3.0191202164229578</c:v>
                      </c:pt>
                      <c:pt idx="941">
                        <c:v>3.0222122189586438</c:v>
                      </c:pt>
                      <c:pt idx="942">
                        <c:v>3.0253043171020941</c:v>
                      </c:pt>
                      <c:pt idx="943">
                        <c:v>3.0294272633600663</c:v>
                      </c:pt>
                      <c:pt idx="944">
                        <c:v>3.033550379611917</c:v>
                      </c:pt>
                      <c:pt idx="945">
                        <c:v>3.0366428283677078</c:v>
                      </c:pt>
                      <c:pt idx="946">
                        <c:v>3.0397353727588494</c:v>
                      </c:pt>
                      <c:pt idx="947">
                        <c:v>3.0428280127912681</c:v>
                      </c:pt>
                      <c:pt idx="948">
                        <c:v>3.0459207484708575</c:v>
                      </c:pt>
                      <c:pt idx="949">
                        <c:v>3.0479826253974989</c:v>
                      </c:pt>
                      <c:pt idx="950">
                        <c:v>3.0521065067952469</c:v>
                      </c:pt>
                      <c:pt idx="951">
                        <c:v>3.0562305582639979</c:v>
                      </c:pt>
                      <c:pt idx="952">
                        <c:v>3.0603547798177568</c:v>
                      </c:pt>
                      <c:pt idx="953">
                        <c:v>3.0634480576098246</c:v>
                      </c:pt>
                      <c:pt idx="954">
                        <c:v>3.0686037332364782</c:v>
                      </c:pt>
                      <c:pt idx="955">
                        <c:v>3.0727284651294826</c:v>
                      </c:pt>
                      <c:pt idx="956">
                        <c:v>3.0768533671636482</c:v>
                      </c:pt>
                      <c:pt idx="957">
                        <c:v>3.0809784393530006</c:v>
                      </c:pt>
                      <c:pt idx="958">
                        <c:v>3.0851036817115669</c:v>
                      </c:pt>
                      <c:pt idx="959">
                        <c:v>3.0892290942534104</c:v>
                      </c:pt>
                      <c:pt idx="960">
                        <c:v>3.0933546769925617</c:v>
                      </c:pt>
                      <c:pt idx="961">
                        <c:v>3.0974804299430527</c:v>
                      </c:pt>
                      <c:pt idx="962">
                        <c:v>3.1016063531189526</c:v>
                      </c:pt>
                      <c:pt idx="963">
                        <c:v>3.1047009072197391</c:v>
                      </c:pt>
                      <c:pt idx="964">
                        <c:v>3.1098587102031234</c:v>
                      </c:pt>
                      <c:pt idx="965">
                        <c:v>3.1139851441395061</c:v>
                      </c:pt>
                      <c:pt idx="966">
                        <c:v>3.1181117483574736</c:v>
                      </c:pt>
                      <c:pt idx="967">
                        <c:v>3.122238522871104</c:v>
                      </c:pt>
                      <c:pt idx="968">
                        <c:v>3.1263654676944421</c:v>
                      </c:pt>
                      <c:pt idx="969">
                        <c:v>3.1304925828415326</c:v>
                      </c:pt>
                      <c:pt idx="970">
                        <c:v>3.1346198683264594</c:v>
                      </c:pt>
                      <c:pt idx="971">
                        <c:v>3.1387473241632726</c:v>
                      </c:pt>
                      <c:pt idx="972">
                        <c:v>3.1428749503660223</c:v>
                      </c:pt>
                      <c:pt idx="973">
                        <c:v>3.1459707818292131</c:v>
                      </c:pt>
                      <c:pt idx="974">
                        <c:v>3.1511307139256512</c:v>
                      </c:pt>
                      <c:pt idx="975">
                        <c:v>3.1552588513106423</c:v>
                      </c:pt>
                      <c:pt idx="976">
                        <c:v>3.1593871591178631</c:v>
                      </c:pt>
                      <c:pt idx="977">
                        <c:v>3.1635156373613618</c:v>
                      </c:pt>
                      <c:pt idx="978">
                        <c:v>3.1676442860552352</c:v>
                      </c:pt>
                      <c:pt idx="979">
                        <c:v>3.1717731052135463</c:v>
                      </c:pt>
                      <c:pt idx="980">
                        <c:v>3.1759020948503616</c:v>
                      </c:pt>
                      <c:pt idx="981">
                        <c:v>3.1800312549797822</c:v>
                      </c:pt>
                      <c:pt idx="982">
                        <c:v>3.1831282369710769</c:v>
                      </c:pt>
                      <c:pt idx="983">
                        <c:v>3.1872576954964189</c:v>
                      </c:pt>
                      <c:pt idx="984">
                        <c:v>3.1924197584644083</c:v>
                      </c:pt>
                      <c:pt idx="985">
                        <c:v>3.1965496007050258</c:v>
                      </c:pt>
                      <c:pt idx="986">
                        <c:v>3.2006796135086453</c:v>
                      </c:pt>
                      <c:pt idx="987">
                        <c:v>3.2048097968893789</c:v>
                      </c:pt>
                      <c:pt idx="988">
                        <c:v>3.2089401508612938</c:v>
                      </c:pt>
                      <c:pt idx="989">
                        <c:v>3.213070675438507</c:v>
                      </c:pt>
                      <c:pt idx="990">
                        <c:v>3.2172013706350997</c:v>
                      </c:pt>
                      <c:pt idx="991">
                        <c:v>3.2213322364651575</c:v>
                      </c:pt>
                      <c:pt idx="992">
                        <c:v>3.2244304978244154</c:v>
                      </c:pt>
                      <c:pt idx="993">
                        <c:v>3.2285616622969813</c:v>
                      </c:pt>
                      <c:pt idx="994">
                        <c:v>3.2337258578972001</c:v>
                      </c:pt>
                      <c:pt idx="995">
                        <c:v>3.2378574064021719</c:v>
                      </c:pt>
                      <c:pt idx="996">
                        <c:v>3.2419891256111262</c:v>
                      </c:pt>
                      <c:pt idx="997">
                        <c:v>3.2461210155381592</c:v>
                      </c:pt>
                      <c:pt idx="998">
                        <c:v>3.2502530761974011</c:v>
                      </c:pt>
                      <c:pt idx="999">
                        <c:v>3.2543853076029521</c:v>
                      </c:pt>
                      <c:pt idx="1000">
                        <c:v>3.257484593217864</c:v>
                      </c:pt>
                      <c:pt idx="1001">
                        <c:v>3.2616171234633997</c:v>
                      </c:pt>
                      <c:pt idx="1002">
                        <c:v>3.2657498244940677</c:v>
                      </c:pt>
                      <c:pt idx="1003">
                        <c:v>3.2698826963239731</c:v>
                      </c:pt>
                      <c:pt idx="1004">
                        <c:v>3.2750490263192837</c:v>
                      </c:pt>
                      <c:pt idx="1005">
                        <c:v>3.2791822824990824</c:v>
                      </c:pt>
                      <c:pt idx="1006">
                        <c:v>3.2833157095240213</c:v>
                      </c:pt>
                      <c:pt idx="1007">
                        <c:v>3.2874493074082118</c:v>
                      </c:pt>
                      <c:pt idx="1008">
                        <c:v>3.291583076165769</c:v>
                      </c:pt>
                      <c:pt idx="1009">
                        <c:v>3.2957170158108431</c:v>
                      </c:pt>
                      <c:pt idx="1010">
                        <c:v>3.2988175826980681</c:v>
                      </c:pt>
                      <c:pt idx="1011">
                        <c:v>3.3029518214302764</c:v>
                      </c:pt>
                      <c:pt idx="1012">
                        <c:v>3.3070862310888391</c:v>
                      </c:pt>
                      <c:pt idx="1013">
                        <c:v>3.3112208116879129</c:v>
                      </c:pt>
                      <c:pt idx="1014">
                        <c:v>3.3163892778433617</c:v>
                      </c:pt>
                      <c:pt idx="1015">
                        <c:v>3.3205242431102469</c:v>
                      </c:pt>
                      <c:pt idx="1016">
                        <c:v>3.3246593793635681</c:v>
                      </c:pt>
                      <c:pt idx="1017">
                        <c:v>3.3287946866174907</c:v>
                      </c:pt>
                      <c:pt idx="1018">
                        <c:v>3.3329301648861462</c:v>
                      </c:pt>
                      <c:pt idx="1019">
                        <c:v>3.337065814183668</c:v>
                      </c:pt>
                      <c:pt idx="1020">
                        <c:v>3.3401676634030348</c:v>
                      </c:pt>
                      <c:pt idx="1021">
                        <c:v>3.344303612035135</c:v>
                      </c:pt>
                      <c:pt idx="1022">
                        <c:v>3.3484397317350325</c:v>
                      </c:pt>
                      <c:pt idx="1023">
                        <c:v>3.3525760225168573</c:v>
                      </c:pt>
                      <c:pt idx="1024">
                        <c:v>3.3577466265996945</c:v>
                      </c:pt>
                      <c:pt idx="1025">
                        <c:v>3.3618833023676311</c:v>
                      </c:pt>
                      <c:pt idx="1026">
                        <c:v>3.3660201492635213</c:v>
                      </c:pt>
                      <c:pt idx="1027">
                        <c:v>3.3701571673015027</c:v>
                      </c:pt>
                      <c:pt idx="1028">
                        <c:v>3.3732600431505264</c:v>
                      </c:pt>
                      <c:pt idx="1029">
                        <c:v>3.3773973607212628</c:v>
                      </c:pt>
                      <c:pt idx="1030">
                        <c:v>3.3815348494730593</c:v>
                      </c:pt>
                      <c:pt idx="1031">
                        <c:v>3.3856725094200715</c:v>
                      </c:pt>
                      <c:pt idx="1032">
                        <c:v>3.3898103405764539</c:v>
                      </c:pt>
                      <c:pt idx="1033">
                        <c:v>3.3939483429563997</c:v>
                      </c:pt>
                      <c:pt idx="1034">
                        <c:v>3.3991210867360353</c:v>
                      </c:pt>
                      <c:pt idx="1035">
                        <c:v>3.4032594744207882</c:v>
                      </c:pt>
                      <c:pt idx="1036">
                        <c:v>3.4073980333751441</c:v>
                      </c:pt>
                      <c:pt idx="1037">
                        <c:v>3.4115367636133014</c:v>
                      </c:pt>
                      <c:pt idx="1038">
                        <c:v>3.4156756651494176</c:v>
                      </c:pt>
                      <c:pt idx="1039">
                        <c:v>3.4187799537243415</c:v>
                      </c:pt>
                      <c:pt idx="1040">
                        <c:v>3.4229191550660265</c:v>
                      </c:pt>
                      <c:pt idx="1041">
                        <c:v>3.4270585277446926</c:v>
                      </c:pt>
                      <c:pt idx="1042">
                        <c:v>3.4311980717745127</c:v>
                      </c:pt>
                      <c:pt idx="1043">
                        <c:v>3.4353377871696638</c:v>
                      </c:pt>
                      <c:pt idx="1044">
                        <c:v>3.4405126724177371</c:v>
                      </c:pt>
                      <c:pt idx="1045">
                        <c:v>3.4446527734367973</c:v>
                      </c:pt>
                      <c:pt idx="1046">
                        <c:v>3.4487930458673191</c:v>
                      </c:pt>
                      <c:pt idx="1047">
                        <c:v>3.4529334897234842</c:v>
                      </c:pt>
                      <c:pt idx="1048">
                        <c:v>3.4570741050195135</c:v>
                      </c:pt>
                      <c:pt idx="1049">
                        <c:v>3.4612148917695915</c:v>
                      </c:pt>
                      <c:pt idx="1050">
                        <c:v>3.4643205943574062</c:v>
                      </c:pt>
                      <c:pt idx="1051">
                        <c:v>3.4684616811862288</c:v>
                      </c:pt>
                      <c:pt idx="1052">
                        <c:v>3.4726029395081661</c:v>
                      </c:pt>
                      <c:pt idx="1053">
                        <c:v>3.4767443693374105</c:v>
                      </c:pt>
                      <c:pt idx="1054">
                        <c:v>3.4819213978277537</c:v>
                      </c:pt>
                      <c:pt idx="1055">
                        <c:v>3.4860632136003726</c:v>
                      </c:pt>
                      <c:pt idx="1056">
                        <c:v>3.4902052009264874</c:v>
                      </c:pt>
                      <c:pt idx="1057">
                        <c:v>3.4943473598202996</c:v>
                      </c:pt>
                      <c:pt idx="1058">
                        <c:v>3.4984896902960099</c:v>
                      </c:pt>
                      <c:pt idx="1059">
                        <c:v>3.5026321923678569</c:v>
                      </c:pt>
                      <c:pt idx="1060">
                        <c:v>3.5067748660500477</c:v>
                      </c:pt>
                      <c:pt idx="1061">
                        <c:v>3.5109177113567895</c:v>
                      </c:pt>
                      <c:pt idx="1062">
                        <c:v>3.5150607283023256</c:v>
                      </c:pt>
                      <c:pt idx="1063">
                        <c:v>3.5181681036579788</c:v>
                      </c:pt>
                      <c:pt idx="1064">
                        <c:v>3.5233472771666277</c:v>
                      </c:pt>
                      <c:pt idx="1065">
                        <c:v>3.5274908091138562</c:v>
                      </c:pt>
                      <c:pt idx="1066">
                        <c:v>3.5316345127567574</c:v>
                      </c:pt>
                      <c:pt idx="1067">
                        <c:v>3.5357783881095841</c:v>
                      </c:pt>
                      <c:pt idx="1068">
                        <c:v>3.5399224351865559</c:v>
                      </c:pt>
                      <c:pt idx="1069">
                        <c:v>3.5440666540018948</c:v>
                      </c:pt>
                      <c:pt idx="1070">
                        <c:v>3.5482110445698591</c:v>
                      </c:pt>
                      <c:pt idx="1071">
                        <c:v>3.552355606904674</c:v>
                      </c:pt>
                      <c:pt idx="1072">
                        <c:v>3.5565003410205667</c:v>
                      </c:pt>
                      <c:pt idx="1073">
                        <c:v>3.5596090043473949</c:v>
                      </c:pt>
                      <c:pt idx="1074">
                        <c:v>3.5647903246526051</c:v>
                      </c:pt>
                      <c:pt idx="1075">
                        <c:v>3.5689355741972135</c:v>
                      </c:pt>
                      <c:pt idx="1076">
                        <c:v>3.573080995579895</c:v>
                      </c:pt>
                      <c:pt idx="1077">
                        <c:v>3.5772265888148733</c:v>
                      </c:pt>
                      <c:pt idx="1078">
                        <c:v>3.5813723539164206</c:v>
                      </c:pt>
                      <c:pt idx="1079">
                        <c:v>3.5855182908987766</c:v>
                      </c:pt>
                      <c:pt idx="1080">
                        <c:v>3.5896643997761815</c:v>
                      </c:pt>
                      <c:pt idx="1081">
                        <c:v>3.5938106805629153</c:v>
                      </c:pt>
                      <c:pt idx="1082">
                        <c:v>3.5979571332732196</c:v>
                      </c:pt>
                      <c:pt idx="1083">
                        <c:v>3.6010670856393645</c:v>
                      </c:pt>
                      <c:pt idx="1084">
                        <c:v>3.6062505545215688</c:v>
                      </c:pt>
                      <c:pt idx="1085">
                        <c:v>3.6103975230881455</c:v>
                      </c:pt>
                      <c:pt idx="1086">
                        <c:v>3.6145446636353258</c:v>
                      </c:pt>
                      <c:pt idx="1087">
                        <c:v>3.6186919761773977</c:v>
                      </c:pt>
                      <c:pt idx="1088">
                        <c:v>3.6228394607286045</c:v>
                      </c:pt>
                      <c:pt idx="1089">
                        <c:v>3.6269871173032389</c:v>
                      </c:pt>
                      <c:pt idx="1090">
                        <c:v>3.6300979726331604</c:v>
                      </c:pt>
                      <c:pt idx="1091">
                        <c:v>3.6342459302831114</c:v>
                      </c:pt>
                      <c:pt idx="1092">
                        <c:v>3.638394059995727</c:v>
                      </c:pt>
                      <c:pt idx="1093">
                        <c:v>3.642542361785269</c:v>
                      </c:pt>
                      <c:pt idx="1094">
                        <c:v>3.6477279810271526</c:v>
                      </c:pt>
                      <c:pt idx="1095">
                        <c:v>3.6518766700420229</c:v>
                      </c:pt>
                      <c:pt idx="1096">
                        <c:v>3.6560255311802403</c:v>
                      </c:pt>
                      <c:pt idx="1097">
                        <c:v>3.6601745644560748</c:v>
                      </c:pt>
                      <c:pt idx="1098">
                        <c:v>3.6632864523868776</c:v>
                      </c:pt>
                      <c:pt idx="1099">
                        <c:v>3.6674357869379373</c:v>
                      </c:pt>
                      <c:pt idx="1100">
                        <c:v>3.6715852936659243</c:v>
                      </c:pt>
                      <c:pt idx="1101">
                        <c:v>3.6757349725851061</c:v>
                      </c:pt>
                      <c:pt idx="1102">
                        <c:v>3.6798848237097967</c:v>
                      </c:pt>
                      <c:pt idx="1103">
                        <c:v>3.6840348470542774</c:v>
                      </c:pt>
                      <c:pt idx="1104">
                        <c:v>3.6892226184407311</c:v>
                      </c:pt>
                      <c:pt idx="1105">
                        <c:v>3.6933730293319975</c:v>
                      </c:pt>
                      <c:pt idx="1106">
                        <c:v>3.697523612489531</c:v>
                      </c:pt>
                      <c:pt idx="1107">
                        <c:v>3.7016743679276209</c:v>
                      </c:pt>
                      <c:pt idx="1108">
                        <c:v>3.7058252956605577</c:v>
                      </c:pt>
                      <c:pt idx="1109">
                        <c:v>3.7089386045373804</c:v>
                      </c:pt>
                      <c:pt idx="1110">
                        <c:v>3.713089833820741</c:v>
                      </c:pt>
                      <c:pt idx="1111">
                        <c:v>3.717241235438312</c:v>
                      </c:pt>
                      <c:pt idx="1112">
                        <c:v>3.7213928094043807</c:v>
                      </c:pt>
                      <c:pt idx="1113">
                        <c:v>3.7255445557332805</c:v>
                      </c:pt>
                      <c:pt idx="1114">
                        <c:v>3.7307344810514196</c:v>
                      </c:pt>
                      <c:pt idx="1115">
                        <c:v>3.7348866152489975</c:v>
                      </c:pt>
                      <c:pt idx="1116">
                        <c:v>3.7390389218559061</c:v>
                      </c:pt>
                      <c:pt idx="1117">
                        <c:v>3.7431914008864884</c:v>
                      </c:pt>
                      <c:pt idx="1118">
                        <c:v>3.7473440523550514</c:v>
                      </c:pt>
                      <c:pt idx="1119">
                        <c:v>3.7514968762759069</c:v>
                      </c:pt>
                      <c:pt idx="1120">
                        <c:v>3.7546116073970035</c:v>
                      </c:pt>
                      <c:pt idx="1121">
                        <c:v>3.7587647331438578</c:v>
                      </c:pt>
                      <c:pt idx="1122">
                        <c:v>3.762918031382422</c:v>
                      </c:pt>
                      <c:pt idx="1123">
                        <c:v>3.7670715021270023</c:v>
                      </c:pt>
                      <c:pt idx="1124">
                        <c:v>3.7722635831661808</c:v>
                      </c:pt>
                      <c:pt idx="1125">
                        <c:v>3.7764174421017214</c:v>
                      </c:pt>
                      <c:pt idx="1126">
                        <c:v>3.7805714735898812</c:v>
                      </c:pt>
                      <c:pt idx="1127">
                        <c:v>3.7847256776449747</c:v>
                      </c:pt>
                      <c:pt idx="1128">
                        <c:v>3.7888800542813619</c:v>
                      </c:pt>
                      <c:pt idx="1129">
                        <c:v>3.7930346035133717</c:v>
                      </c:pt>
                      <c:pt idx="1130">
                        <c:v>3.797189325355335</c:v>
                      </c:pt>
                      <c:pt idx="1131">
                        <c:v>3.8003054800207394</c:v>
                      </c:pt>
                      <c:pt idx="1132">
                        <c:v>3.8044605039646551</c:v>
                      </c:pt>
                      <c:pt idx="1133">
                        <c:v>3.8086157005579961</c:v>
                      </c:pt>
                      <c:pt idx="1134">
                        <c:v>3.8138099391097628</c:v>
                      </c:pt>
                      <c:pt idx="1135">
                        <c:v>3.8179655242167478</c:v>
                      </c:pt>
                      <c:pt idx="1136">
                        <c:v>3.8221212820197739</c:v>
                      </c:pt>
                      <c:pt idx="1137">
                        <c:v>3.8262772125332183</c:v>
                      </c:pt>
                      <c:pt idx="1138">
                        <c:v>3.8304333157714137</c:v>
                      </c:pt>
                      <c:pt idx="1139">
                        <c:v>3.8345895917487409</c:v>
                      </c:pt>
                      <c:pt idx="1140">
                        <c:v>3.8387460404795481</c:v>
                      </c:pt>
                      <c:pt idx="1141">
                        <c:v>3.8429026619781856</c:v>
                      </c:pt>
                      <c:pt idx="1142">
                        <c:v>3.8470594562590397</c:v>
                      </c:pt>
                      <c:pt idx="1143">
                        <c:v>3.8501771653666377</c:v>
                      </c:pt>
                      <c:pt idx="1144">
                        <c:v>3.8553735632248114</c:v>
                      </c:pt>
                      <c:pt idx="1145">
                        <c:v>3.8595308759384763</c:v>
                      </c:pt>
                      <c:pt idx="1146">
                        <c:v>3.8636883614918176</c:v>
                      </c:pt>
                      <c:pt idx="1147">
                        <c:v>3.8678460198991944</c:v>
                      </c:pt>
                      <c:pt idx="1148">
                        <c:v>3.8720038511750046</c:v>
                      </c:pt>
                      <c:pt idx="1149">
                        <c:v>3.8761618553336001</c:v>
                      </c:pt>
                      <c:pt idx="1150">
                        <c:v>3.8803200323893825</c:v>
                      </c:pt>
                      <c:pt idx="1151">
                        <c:v>3.8844783823567188</c:v>
                      </c:pt>
                      <c:pt idx="1152">
                        <c:v>3.8886369052499794</c:v>
                      </c:pt>
                      <c:pt idx="1153">
                        <c:v>3.89279560108357</c:v>
                      </c:pt>
                      <c:pt idx="1154">
                        <c:v>3.8969544698718632</c:v>
                      </c:pt>
                      <c:pt idx="1155">
                        <c:v>3.9011135116292346</c:v>
                      </c:pt>
                      <c:pt idx="1156">
                        <c:v>3.9052727263700953</c:v>
                      </c:pt>
                      <c:pt idx="1157">
                        <c:v>3.909432114108824</c:v>
                      </c:pt>
                      <c:pt idx="1158">
                        <c:v>3.9135916748598012</c:v>
                      </c:pt>
                      <c:pt idx="1159">
                        <c:v>3.917751408637443</c:v>
                      </c:pt>
                      <c:pt idx="1160">
                        <c:v>3.9219113154561351</c:v>
                      </c:pt>
                      <c:pt idx="1161">
                        <c:v>3.9250313591369967</c:v>
                      </c:pt>
                      <c:pt idx="1162">
                        <c:v>3.9291915688121568</c:v>
                      </c:pt>
                      <c:pt idx="1163">
                        <c:v>3.9333519515679747</c:v>
                      </c:pt>
                      <c:pt idx="1164">
                        <c:v>3.9385526734293408</c:v>
                      </c:pt>
                      <c:pt idx="1165">
                        <c:v>3.942713445669273</c:v>
                      </c:pt>
                      <c:pt idx="1166">
                        <c:v>3.9468743910366526</c:v>
                      </c:pt>
                      <c:pt idx="1167">
                        <c:v>3.9510355095459122</c:v>
                      </c:pt>
                      <c:pt idx="1168">
                        <c:v>3.9551968012114496</c:v>
                      </c:pt>
                      <c:pt idx="1169">
                        <c:v>3.9593582660476656</c:v>
                      </c:pt>
                      <c:pt idx="1170">
                        <c:v>3.9635199040689946</c:v>
                      </c:pt>
                      <c:pt idx="1171">
                        <c:v>3.966641246246382</c:v>
                      </c:pt>
                      <c:pt idx="1172">
                        <c:v>3.9708031873763296</c:v>
                      </c:pt>
                      <c:pt idx="1173">
                        <c:v>3.9749653017310149</c:v>
                      </c:pt>
                      <c:pt idx="1174">
                        <c:v>3.9801681882936637</c:v>
                      </c:pt>
                      <c:pt idx="1175">
                        <c:v>3.9843306924567621</c:v>
                      </c:pt>
                      <c:pt idx="1176">
                        <c:v>3.9884933698914922</c:v>
                      </c:pt>
                      <c:pt idx="1177">
                        <c:v>3.9926562206122598</c:v>
                      </c:pt>
                      <c:pt idx="1178">
                        <c:v>3.9968192446335133</c:v>
                      </c:pt>
                      <c:pt idx="1179">
                        <c:v>4.0009824419696729</c:v>
                      </c:pt>
                      <c:pt idx="1180">
                        <c:v>4.0051458126351562</c:v>
                      </c:pt>
                      <c:pt idx="1181">
                        <c:v>4.0093093566444225</c:v>
                      </c:pt>
                      <c:pt idx="1182">
                        <c:v>4.0134730740118938</c:v>
                      </c:pt>
                      <c:pt idx="1183">
                        <c:v>4.0165959758124972</c:v>
                      </c:pt>
                      <c:pt idx="1184">
                        <c:v>4.0218010288791888</c:v>
                      </c:pt>
                      <c:pt idx="1185">
                        <c:v>4.0259652664079031</c:v>
                      </c:pt>
                      <c:pt idx="1186">
                        <c:v>4.0301296773525692</c:v>
                      </c:pt>
                      <c:pt idx="1187">
                        <c:v>4.0342942617276547</c:v>
                      </c:pt>
                      <c:pt idx="1188">
                        <c:v>4.0384590195475818</c:v>
                      </c:pt>
                      <c:pt idx="1189">
                        <c:v>4.0426239508268225</c:v>
                      </c:pt>
                      <c:pt idx="1190">
                        <c:v>4.0467890555798132</c:v>
                      </c:pt>
                      <c:pt idx="1191">
                        <c:v>4.0499129979953929</c:v>
                      </c:pt>
                      <c:pt idx="1192">
                        <c:v>4.0540784063622217</c:v>
                      </c:pt>
                      <c:pt idx="1193">
                        <c:v>4.058243988242535</c:v>
                      </c:pt>
                      <c:pt idx="1194">
                        <c:v>4.0634512096183135</c:v>
                      </c:pt>
                      <c:pt idx="1195">
                        <c:v>4.0676171819568641</c:v>
                      </c:pt>
                      <c:pt idx="1196">
                        <c:v>4.0717833278559006</c:v>
                      </c:pt>
                      <c:pt idx="1197">
                        <c:v>4.0759496473298729</c:v>
                      </c:pt>
                      <c:pt idx="1198">
                        <c:v>4.0790745008526157</c:v>
                      </c:pt>
                      <c:pt idx="1199">
                        <c:v>4.0832411241175635</c:v>
                      </c:pt>
                      <c:pt idx="1200">
                        <c:v>4.0874079209972392</c:v>
                      </c:pt>
                      <c:pt idx="1201">
                        <c:v>4.0915748915061014</c:v>
                      </c:pt>
                      <c:pt idx="1202">
                        <c:v>4.0957420356586427</c:v>
                      </c:pt>
                      <c:pt idx="1203">
                        <c:v>4.0999093534693243</c:v>
                      </c:pt>
                      <c:pt idx="1204">
                        <c:v>4.1051187449614819</c:v>
                      </c:pt>
                      <c:pt idx="1205">
                        <c:v>4.1092864535558933</c:v>
                      </c:pt>
                      <c:pt idx="1206">
                        <c:v>4.1134543358555042</c:v>
                      </c:pt>
                      <c:pt idx="1207">
                        <c:v>4.1165803615829475</c:v>
                      </c:pt>
                      <c:pt idx="1208">
                        <c:v>4.120748547901484</c:v>
                      </c:pt>
                      <c:pt idx="1209">
                        <c:v>4.1249169079650336</c:v>
                      </c:pt>
                      <c:pt idx="1210">
                        <c:v>4.1290854417880718</c:v>
                      </c:pt>
                      <c:pt idx="1211">
                        <c:v>4.133254149385106</c:v>
                      </c:pt>
                      <c:pt idx="1212">
                        <c:v>4.1374230307706057</c:v>
                      </c:pt>
                      <c:pt idx="1213">
                        <c:v>4.1415920859590818</c:v>
                      </c:pt>
                      <c:pt idx="1214">
                        <c:v>4.1468036493771701</c:v>
                      </c:pt>
                      <c:pt idx="1215">
                        <c:v>4.1509730956753099</c:v>
                      </c:pt>
                      <c:pt idx="1216">
                        <c:v>4.1551427158235112</c:v>
                      </c:pt>
                      <c:pt idx="1217">
                        <c:v>4.1593125098362949</c:v>
                      </c:pt>
                      <c:pt idx="1218">
                        <c:v>4.1634824777281514</c:v>
                      </c:pt>
                      <c:pt idx="1219">
                        <c:v>4.1666100677639015</c:v>
                      </c:pt>
                      <c:pt idx="1220">
                        <c:v>4.1707803399790286</c:v>
                      </c:pt>
                      <c:pt idx="1221">
                        <c:v>4.1749507861131008</c:v>
                      </c:pt>
                      <c:pt idx="1222">
                        <c:v>4.1791214061806485</c:v>
                      </c:pt>
                      <c:pt idx="1223">
                        <c:v>4.1832922001961554</c:v>
                      </c:pt>
                      <c:pt idx="1224">
                        <c:v>4.1885059373520033</c:v>
                      </c:pt>
                      <c:pt idx="1225">
                        <c:v>4.1926771228035058</c:v>
                      </c:pt>
                      <c:pt idx="1226">
                        <c:v>4.1968484822501582</c:v>
                      </c:pt>
                      <c:pt idx="1227">
                        <c:v>4.2010200157064537</c:v>
                      </c:pt>
                      <c:pt idx="1228">
                        <c:v>4.2051917231869345</c:v>
                      </c:pt>
                      <c:pt idx="1229">
                        <c:v>4.2093636047061089</c:v>
                      </c:pt>
                      <c:pt idx="1230">
                        <c:v>4.2124926300671124</c:v>
                      </c:pt>
                      <c:pt idx="1231">
                        <c:v>4.2166648161889437</c:v>
                      </c:pt>
                      <c:pt idx="1232">
                        <c:v>4.2208371763893986</c:v>
                      </c:pt>
                      <c:pt idx="1233">
                        <c:v>4.2250097106830236</c:v>
                      </c:pt>
                      <c:pt idx="1234">
                        <c:v>4.2302256233906901</c:v>
                      </c:pt>
                      <c:pt idx="1235">
                        <c:v>4.2343985494470511</c:v>
                      </c:pt>
                      <c:pt idx="1236">
                        <c:v>4.2385716496437844</c:v>
                      </c:pt>
                      <c:pt idx="1237">
                        <c:v>4.2427449239954509</c:v>
                      </c:pt>
                      <c:pt idx="1238">
                        <c:v>4.2469183725165607</c:v>
                      </c:pt>
                      <c:pt idx="1239">
                        <c:v>4.2510919952216781</c:v>
                      </c:pt>
                      <c:pt idx="1240">
                        <c:v>4.2552657921253321</c:v>
                      </c:pt>
                      <c:pt idx="1241">
                        <c:v>4.2583962541296021</c:v>
                      </c:pt>
                      <c:pt idx="1242">
                        <c:v>4.2625703559156838</c:v>
                      </c:pt>
                      <c:pt idx="1243">
                        <c:v>4.2667446319402851</c:v>
                      </c:pt>
                      <c:pt idx="1244">
                        <c:v>4.2719627220161396</c:v>
                      </c:pt>
                      <c:pt idx="1245">
                        <c:v>4.2761373901306348</c:v>
                      </c:pt>
                      <c:pt idx="1246">
                        <c:v>4.2803122325309442</c:v>
                      </c:pt>
                      <c:pt idx="1247">
                        <c:v>4.2834434787149913</c:v>
                      </c:pt>
                      <c:pt idx="1248">
                        <c:v>4.2876186261504845</c:v>
                      </c:pt>
                      <c:pt idx="1249">
                        <c:v>4.2917939479118283</c:v>
                      </c:pt>
                      <c:pt idx="1250">
                        <c:v>4.2959694440135703</c:v>
                      </c:pt>
                      <c:pt idx="1251">
                        <c:v>4.3001451144702569</c:v>
                      </c:pt>
                      <c:pt idx="1252">
                        <c:v>4.304320959296474</c:v>
                      </c:pt>
                      <c:pt idx="1253">
                        <c:v>4.3084969785067733</c:v>
                      </c:pt>
                      <c:pt idx="1254">
                        <c:v>4.3137172477694472</c:v>
                      </c:pt>
                      <c:pt idx="1255">
                        <c:v>4.3178936593971766</c:v>
                      </c:pt>
                      <c:pt idx="1256">
                        <c:v>4.3220702454563433</c:v>
                      </c:pt>
                      <c:pt idx="1257">
                        <c:v>4.3252027994801017</c:v>
                      </c:pt>
                      <c:pt idx="1258">
                        <c:v>4.3293796908293274</c:v>
                      </c:pt>
                      <c:pt idx="1259">
                        <c:v>4.333556756650041</c:v>
                      </c:pt>
                      <c:pt idx="1260">
                        <c:v>4.3377339969568451</c:v>
                      </c:pt>
                      <c:pt idx="1261">
                        <c:v>4.3419114117643032</c:v>
                      </c:pt>
                      <c:pt idx="1262">
                        <c:v>4.3460890010869848</c:v>
                      </c:pt>
                      <c:pt idx="1263">
                        <c:v>4.3502667649394953</c:v>
                      </c:pt>
                      <c:pt idx="1264">
                        <c:v>4.3554892152098992</c:v>
                      </c:pt>
                      <c:pt idx="1265">
                        <c:v>4.35966737180782</c:v>
                      </c:pt>
                      <c:pt idx="1266">
                        <c:v>4.3638457029829496</c:v>
                      </c:pt>
                      <c:pt idx="1267">
                        <c:v>4.3680242087498993</c:v>
                      </c:pt>
                      <c:pt idx="1268">
                        <c:v>4.3711582026597586</c:v>
                      </c:pt>
                      <c:pt idx="1269">
                        <c:v>4.3753370139974859</c:v>
                      </c:pt>
                      <c:pt idx="1270">
                        <c:v>4.3795159999671522</c:v>
                      </c:pt>
                      <c:pt idx="1271">
                        <c:v>4.3836951605833434</c:v>
                      </c:pt>
                      <c:pt idx="1272">
                        <c:v>4.3878744958606806</c:v>
                      </c:pt>
                      <c:pt idx="1273">
                        <c:v>4.3920540058137396</c:v>
                      </c:pt>
                      <c:pt idx="1274">
                        <c:v>4.3972786389150684</c:v>
                      </c:pt>
                      <c:pt idx="1275">
                        <c:v>4.4014585419419303</c:v>
                      </c:pt>
                      <c:pt idx="1276">
                        <c:v>4.4056386196919899</c:v>
                      </c:pt>
                      <c:pt idx="1277">
                        <c:v>4.4098188721798417</c:v>
                      </c:pt>
                      <c:pt idx="1278">
                        <c:v>4.4129541762262168</c:v>
                      </c:pt>
                      <c:pt idx="1279">
                        <c:v>4.4171347345403813</c:v>
                      </c:pt>
                      <c:pt idx="1280">
                        <c:v>4.4213154676325415</c:v>
                      </c:pt>
                      <c:pt idx="1281">
                        <c:v>4.4254963755173025</c:v>
                      </c:pt>
                      <c:pt idx="1282">
                        <c:v>4.4286321711473029</c:v>
                      </c:pt>
                      <c:pt idx="1283">
                        <c:v>4.4328133849542724</c:v>
                      </c:pt>
                      <c:pt idx="1284">
                        <c:v>4.4369947735940531</c:v>
                      </c:pt>
                      <c:pt idx="1285">
                        <c:v>4.4422217552746712</c:v>
                      </c:pt>
                      <c:pt idx="1286">
                        <c:v>4.4464035373417126</c:v>
                      </c:pt>
                      <c:pt idx="1287">
                        <c:v>4.4505854942890677</c:v>
                      </c:pt>
                      <c:pt idx="1288">
                        <c:v>4.454767626131388</c:v>
                      </c:pt>
                      <c:pt idx="1289">
                        <c:v>4.4589499328832902</c:v>
                      </c:pt>
                      <c:pt idx="1290">
                        <c:v>4.4631324145593956</c:v>
                      </c:pt>
                      <c:pt idx="1291">
                        <c:v>4.4673150711743572</c:v>
                      </c:pt>
                      <c:pt idx="1292">
                        <c:v>4.4714979027428017</c:v>
                      </c:pt>
                      <c:pt idx="1293">
                        <c:v>4.4756809092793519</c:v>
                      </c:pt>
                      <c:pt idx="1294">
                        <c:v>4.4809099135212653</c:v>
                      </c:pt>
                      <c:pt idx="1295">
                        <c:v>4.4840474473153735</c:v>
                      </c:pt>
                      <c:pt idx="1296">
                        <c:v>4.4882309788441273</c:v>
                      </c:pt>
                      <c:pt idx="1297">
                        <c:v>4.4924146853995639</c:v>
                      </c:pt>
                      <c:pt idx="1298">
                        <c:v>4.4965985669963171</c:v>
                      </c:pt>
                      <c:pt idx="1299">
                        <c:v>4.5007826236490596</c:v>
                      </c:pt>
                      <c:pt idx="1300">
                        <c:v>4.5049668553724267</c:v>
                      </c:pt>
                      <c:pt idx="1301">
                        <c:v>4.5091512621810592</c:v>
                      </c:pt>
                      <c:pt idx="1302">
                        <c:v>4.5133358440896343</c:v>
                      </c:pt>
                      <c:pt idx="1303">
                        <c:v>4.5175206011127944</c:v>
                      </c:pt>
                      <c:pt idx="1304">
                        <c:v>4.5227517936689541</c:v>
                      </c:pt>
                      <c:pt idx="1305">
                        <c:v>4.5269369447535119</c:v>
                      </c:pt>
                      <c:pt idx="1306">
                        <c:v>4.5300759230163541</c:v>
                      </c:pt>
                      <c:pt idx="1307">
                        <c:v>4.5342613806444305</c:v>
                      </c:pt>
                      <c:pt idx="1308">
                        <c:v>4.5384470134604076</c:v>
                      </c:pt>
                      <c:pt idx="1309">
                        <c:v>4.5426328214789269</c:v>
                      </c:pt>
                      <c:pt idx="1310">
                        <c:v>4.5468188047146789</c:v>
                      </c:pt>
                      <c:pt idx="1311">
                        <c:v>4.5510049631823231</c:v>
                      </c:pt>
                      <c:pt idx="1312">
                        <c:v>4.5551912968965196</c:v>
                      </c:pt>
                      <c:pt idx="1313">
                        <c:v>4.5593778058719634</c:v>
                      </c:pt>
                      <c:pt idx="1314">
                        <c:v>4.5646111885747338</c:v>
                      </c:pt>
                      <c:pt idx="1315">
                        <c:v>4.5687980919416198</c:v>
                      </c:pt>
                      <c:pt idx="1316">
                        <c:v>4.5719383845124666</c:v>
                      </c:pt>
                      <c:pt idx="1317">
                        <c:v>4.5761255946796284</c:v>
                      </c:pt>
                      <c:pt idx="1318">
                        <c:v>4.5803129801814109</c:v>
                      </c:pt>
                      <c:pt idx="1319">
                        <c:v>4.5845005410325204</c:v>
                      </c:pt>
                      <c:pt idx="1320">
                        <c:v>4.5886882772476332</c:v>
                      </c:pt>
                      <c:pt idx="1321">
                        <c:v>4.5928761888414238</c:v>
                      </c:pt>
                      <c:pt idx="1322">
                        <c:v>4.5970642758286067</c:v>
                      </c:pt>
                      <c:pt idx="1323">
                        <c:v>4.6012525382238501</c:v>
                      </c:pt>
                      <c:pt idx="1324">
                        <c:v>4.6064881129079014</c:v>
                      </c:pt>
                      <c:pt idx="1325">
                        <c:v>4.6106767700250462</c:v>
                      </c:pt>
                      <c:pt idx="1326">
                        <c:v>4.6138183780049866</c:v>
                      </c:pt>
                      <c:pt idx="1327">
                        <c:v>4.6180073421794869</c:v>
                      </c:pt>
                      <c:pt idx="1328">
                        <c:v>4.6221964818355472</c:v>
                      </c:pt>
                      <c:pt idx="1329">
                        <c:v>4.6263857969878579</c:v>
                      </c:pt>
                      <c:pt idx="1330">
                        <c:v>4.6305752876511477</c:v>
                      </c:pt>
                      <c:pt idx="1331">
                        <c:v>4.6347649538401106</c:v>
                      </c:pt>
                      <c:pt idx="1332">
                        <c:v>4.638954795569445</c:v>
                      </c:pt>
                      <c:pt idx="1333">
                        <c:v>4.6431448128538833</c:v>
                      </c:pt>
                      <c:pt idx="1334">
                        <c:v>4.6483825813561888</c:v>
                      </c:pt>
                      <c:pt idx="1335">
                        <c:v>4.6525729936933793</c:v>
                      </c:pt>
                      <c:pt idx="1336">
                        <c:v>4.6567635816334736</c:v>
                      </c:pt>
                      <c:pt idx="1337">
                        <c:v>4.660954345191211</c:v>
                      </c:pt>
                      <c:pt idx="1338">
                        <c:v>4.6640975331174346</c:v>
                      </c:pt>
                      <c:pt idx="1339">
                        <c:v>4.6682886040414502</c:v>
                      </c:pt>
                      <c:pt idx="1340">
                        <c:v>4.6724798506235707</c:v>
                      </c:pt>
                      <c:pt idx="1341">
                        <c:v>4.6766712728785444</c:v>
                      </c:pt>
                      <c:pt idx="1342">
                        <c:v>4.6808628708210875</c:v>
                      </c:pt>
                      <c:pt idx="1343">
                        <c:v>4.685054644465918</c:v>
                      </c:pt>
                      <c:pt idx="1344">
                        <c:v>4.6902946086257611</c:v>
                      </c:pt>
                      <c:pt idx="1345">
                        <c:v>4.6944867776546344</c:v>
                      </c:pt>
                      <c:pt idx="1346">
                        <c:v>4.6986791224336866</c:v>
                      </c:pt>
                      <c:pt idx="1347">
                        <c:v>4.7018234963628913</c:v>
                      </c:pt>
                      <c:pt idx="1348">
                        <c:v>4.7060161487402077</c:v>
                      </c:pt>
                      <c:pt idx="1349">
                        <c:v>4.7102089769082456</c:v>
                      </c:pt>
                      <c:pt idx="1350">
                        <c:v>4.7144019808817355</c:v>
                      </c:pt>
                      <c:pt idx="1351">
                        <c:v>4.7185951606754086</c:v>
                      </c:pt>
                      <c:pt idx="1352">
                        <c:v>4.7227885163040346</c:v>
                      </c:pt>
                      <c:pt idx="1353">
                        <c:v>4.7269820477823492</c:v>
                      </c:pt>
                      <c:pt idx="1354">
                        <c:v>4.7322242094413305</c:v>
                      </c:pt>
                      <c:pt idx="1355">
                        <c:v>4.7353696383470307</c:v>
                      </c:pt>
                      <c:pt idx="1356">
                        <c:v>4.7395636974629003</c:v>
                      </c:pt>
                      <c:pt idx="1357">
                        <c:v>4.7437579324874797</c:v>
                      </c:pt>
                      <c:pt idx="1358">
                        <c:v>4.7479523434355118</c:v>
                      </c:pt>
                      <c:pt idx="1359">
                        <c:v>4.752146930321743</c:v>
                      </c:pt>
                      <c:pt idx="1360">
                        <c:v>4.7563416931609588</c:v>
                      </c:pt>
                      <c:pt idx="1361">
                        <c:v>4.7605366319679074</c:v>
                      </c:pt>
                      <c:pt idx="1362">
                        <c:v>4.7647317467573442</c:v>
                      </c:pt>
                      <c:pt idx="1363">
                        <c:v>4.7689270375440556</c:v>
                      </c:pt>
                      <c:pt idx="1364">
                        <c:v>4.7741713985460912</c:v>
                      </c:pt>
                      <c:pt idx="1365">
                        <c:v>4.7783670853806459</c:v>
                      </c:pt>
                      <c:pt idx="1366">
                        <c:v>4.7825629482604546</c:v>
                      </c:pt>
                      <c:pt idx="1367">
                        <c:v>4.7857099609589202</c:v>
                      </c:pt>
                      <c:pt idx="1368">
                        <c:v>4.7899061319534963</c:v>
                      </c:pt>
                      <c:pt idx="1369">
                        <c:v>4.7941024790339837</c:v>
                      </c:pt>
                      <c:pt idx="1370">
                        <c:v>4.7982990022151366</c:v>
                      </c:pt>
                      <c:pt idx="1371">
                        <c:v>4.8024957015117602</c:v>
                      </c:pt>
                      <c:pt idx="1372">
                        <c:v>4.8066925769386257</c:v>
                      </c:pt>
                      <c:pt idx="1373">
                        <c:v>4.8108896285105054</c:v>
                      </c:pt>
                      <c:pt idx="1374">
                        <c:v>4.8161361907018332</c:v>
                      </c:pt>
                      <c:pt idx="1375">
                        <c:v>4.8203336386540991</c:v>
                      </c:pt>
                      <c:pt idx="1376">
                        <c:v>4.8234818402441988</c:v>
                      </c:pt>
                      <c:pt idx="1377">
                        <c:v>4.8276795965440771</c:v>
                      </c:pt>
                      <c:pt idx="1378">
                        <c:v>4.8318775290629326</c:v>
                      </c:pt>
                      <c:pt idx="1379">
                        <c:v>4.8360756378155489</c:v>
                      </c:pt>
                      <c:pt idx="1380">
                        <c:v>4.8402739228167473</c:v>
                      </c:pt>
                      <c:pt idx="1381">
                        <c:v>4.8444723840813149</c:v>
                      </c:pt>
                      <c:pt idx="1382">
                        <c:v>4.8486710216240416</c:v>
                      </c:pt>
                      <c:pt idx="1383">
                        <c:v>4.8528698354597539</c:v>
                      </c:pt>
                      <c:pt idx="1384">
                        <c:v>4.8581186006889387</c:v>
                      </c:pt>
                      <c:pt idx="1385">
                        <c:v>4.8623178112379772</c:v>
                      </c:pt>
                      <c:pt idx="1386">
                        <c:v>4.8665171981281006</c:v>
                      </c:pt>
                      <c:pt idx="1387">
                        <c:v>4.8707167613741449</c:v>
                      </c:pt>
                      <c:pt idx="1388">
                        <c:v>4.8738665495511473</c:v>
                      </c:pt>
                      <c:pt idx="1389">
                        <c:v>4.8780664214556761</c:v>
                      </c:pt>
                      <c:pt idx="1390">
                        <c:v>4.8822664697568419</c:v>
                      </c:pt>
                      <c:pt idx="1391">
                        <c:v>4.886466694469485</c:v>
                      </c:pt>
                      <c:pt idx="1392">
                        <c:v>4.8906670956084159</c:v>
                      </c:pt>
                      <c:pt idx="1393">
                        <c:v>4.8948676731884433</c:v>
                      </c:pt>
                      <c:pt idx="1394">
                        <c:v>4.9001186433063779</c:v>
                      </c:pt>
                      <c:pt idx="1395">
                        <c:v>4.9043196179331137</c:v>
                      </c:pt>
                      <c:pt idx="1396">
                        <c:v>4.908520769049141</c:v>
                      </c:pt>
                      <c:pt idx="1397">
                        <c:v>4.9127220966692793</c:v>
                      </c:pt>
                      <c:pt idx="1398">
                        <c:v>4.9169236008083832</c:v>
                      </c:pt>
                      <c:pt idx="1399">
                        <c:v>4.9200748447621923</c:v>
                      </c:pt>
                      <c:pt idx="1400">
                        <c:v>4.9242766578451596</c:v>
                      </c:pt>
                      <c:pt idx="1401">
                        <c:v>4.9284786474878661</c:v>
                      </c:pt>
                      <c:pt idx="1402">
                        <c:v>4.932680813705173</c:v>
                      </c:pt>
                      <c:pt idx="1403">
                        <c:v>4.93688315651191</c:v>
                      </c:pt>
                      <c:pt idx="1404">
                        <c:v>4.9421363333718231</c:v>
                      </c:pt>
                      <c:pt idx="1405">
                        <c:v>4.9463390735590353</c:v>
                      </c:pt>
                      <c:pt idx="1406">
                        <c:v>4.9505419903839343</c:v>
                      </c:pt>
                      <c:pt idx="1407">
                        <c:v>4.9536942939300088</c:v>
                      </c:pt>
                      <c:pt idx="1408">
                        <c:v>4.9589483540061403</c:v>
                      </c:pt>
                      <c:pt idx="1409">
                        <c:v>4.9631518008331605</c:v>
                      </c:pt>
                      <c:pt idx="1410">
                        <c:v>4.9663045019100664</c:v>
                      </c:pt>
                      <c:pt idx="1411">
                        <c:v>4.9705082579667259</c:v>
                      </c:pt>
                      <c:pt idx="1412">
                        <c:v>4.9747121907464527</c:v>
                      </c:pt>
                      <c:pt idx="1413">
                        <c:v>4.978916300264129</c:v>
                      </c:pt>
                      <c:pt idx="1414">
                        <c:v>4.9841716857215843</c:v>
                      </c:pt>
                      <c:pt idx="1415">
                        <c:v>4.9883761929539601</c:v>
                      </c:pt>
                      <c:pt idx="1416">
                        <c:v>4.9925808769725677</c:v>
                      </c:pt>
                      <c:pt idx="1417">
                        <c:v>4.9967857377922993</c:v>
                      </c:pt>
                      <c:pt idx="1418">
                        <c:v>5.0009907754280096</c:v>
                      </c:pt>
                      <c:pt idx="1419">
                        <c:v>5.0051959898945597</c:v>
                      </c:pt>
                      <c:pt idx="1420">
                        <c:v>5.0094013812068452</c:v>
                      </c:pt>
                      <c:pt idx="1421">
                        <c:v>5.0136069493797173</c:v>
                      </c:pt>
                      <c:pt idx="1422">
                        <c:v>5.017812694428077</c:v>
                      </c:pt>
                      <c:pt idx="1423">
                        <c:v>5.0209671192978211</c:v>
                      </c:pt>
                      <c:pt idx="1424">
                        <c:v>5.0262247152107253</c:v>
                      </c:pt>
                      <c:pt idx="1425">
                        <c:v>5.0304309909747884</c:v>
                      </c:pt>
                      <c:pt idx="1426">
                        <c:v>5.0346374436738524</c:v>
                      </c:pt>
                      <c:pt idx="1427">
                        <c:v>5.0388440733227915</c:v>
                      </c:pt>
                      <c:pt idx="1428">
                        <c:v>5.0430508799365166</c:v>
                      </c:pt>
                      <c:pt idx="1429">
                        <c:v>5.0472578635299046</c:v>
                      </c:pt>
                      <c:pt idx="1430">
                        <c:v>5.0514650241178378</c:v>
                      </c:pt>
                      <c:pt idx="1431">
                        <c:v>5.0546205107204383</c:v>
                      </c:pt>
                      <c:pt idx="1432">
                        <c:v>5.0588279810846819</c:v>
                      </c:pt>
                      <c:pt idx="1433">
                        <c:v>5.0630356284844549</c:v>
                      </c:pt>
                      <c:pt idx="1434">
                        <c:v>5.0682954367130595</c:v>
                      </c:pt>
                      <c:pt idx="1435">
                        <c:v>5.0725034824972104</c:v>
                      </c:pt>
                      <c:pt idx="1436">
                        <c:v>5.0767117053653186</c:v>
                      </c:pt>
                      <c:pt idx="1437">
                        <c:v>5.080920105332277</c:v>
                      </c:pt>
                      <c:pt idx="1438">
                        <c:v>5.0851286824129804</c:v>
                      </c:pt>
                      <c:pt idx="1439">
                        <c:v>5.08933743662236</c:v>
                      </c:pt>
                      <c:pt idx="1440">
                        <c:v>5.0924941185290447</c:v>
                      </c:pt>
                      <c:pt idx="1441">
                        <c:v>5.0967031827494669</c:v>
                      </c:pt>
                      <c:pt idx="1442">
                        <c:v>5.1009124241395636</c:v>
                      </c:pt>
                      <c:pt idx="1443">
                        <c:v>5.1051218427142375</c:v>
                      </c:pt>
                      <c:pt idx="1444">
                        <c:v>5.1103838651211424</c:v>
                      </c:pt>
                      <c:pt idx="1445">
                        <c:v>5.1145936824156975</c:v>
                      </c:pt>
                      <c:pt idx="1446">
                        <c:v>5.1188036769433305</c:v>
                      </c:pt>
                      <c:pt idx="1447">
                        <c:v>5.1230138487189532</c:v>
                      </c:pt>
                      <c:pt idx="1448">
                        <c:v>5.1272241977575153</c:v>
                      </c:pt>
                      <c:pt idx="1449">
                        <c:v>5.1314347240739187</c:v>
                      </c:pt>
                      <c:pt idx="1450">
                        <c:v>5.134592735158809</c:v>
                      </c:pt>
                      <c:pt idx="1451">
                        <c:v>5.138803571747383</c:v>
                      </c:pt>
                      <c:pt idx="1452">
                        <c:v>5.1430145856548828</c:v>
                      </c:pt>
                      <c:pt idx="1453">
                        <c:v>5.1472257768962315</c:v>
                      </c:pt>
                      <c:pt idx="1454">
                        <c:v>5.1524900153463919</c:v>
                      </c:pt>
                      <c:pt idx="1455">
                        <c:v>5.1567016056435033</c:v>
                      </c:pt>
                      <c:pt idx="1456">
                        <c:v>5.1609133733230239</c:v>
                      </c:pt>
                      <c:pt idx="1457">
                        <c:v>5.1651253183998875</c:v>
                      </c:pt>
                      <c:pt idx="1458">
                        <c:v>5.1693374408890245</c:v>
                      </c:pt>
                      <c:pt idx="1459">
                        <c:v>5.1735497408054059</c:v>
                      </c:pt>
                      <c:pt idx="1460">
                        <c:v>5.1777622181639549</c:v>
                      </c:pt>
                      <c:pt idx="1461">
                        <c:v>5.1819748729796471</c:v>
                      </c:pt>
                      <c:pt idx="1462">
                        <c:v>5.1861877052674217</c:v>
                      </c:pt>
                      <c:pt idx="1463">
                        <c:v>5.1893474459582949</c:v>
                      </c:pt>
                      <c:pt idx="1464">
                        <c:v>5.1946139023190216</c:v>
                      </c:pt>
                      <c:pt idx="1465">
                        <c:v>5.1988272671127724</c:v>
                      </c:pt>
                      <c:pt idx="1466">
                        <c:v>5.2030408094384208</c:v>
                      </c:pt>
                      <c:pt idx="1467">
                        <c:v>5.2072545293109522</c:v>
                      </c:pt>
                      <c:pt idx="1468">
                        <c:v>5.2114684267453155</c:v>
                      </c:pt>
                      <c:pt idx="1469">
                        <c:v>5.2156825017564676</c:v>
                      </c:pt>
                      <c:pt idx="1470">
                        <c:v>5.2198967543593957</c:v>
                      </c:pt>
                      <c:pt idx="1471">
                        <c:v>5.2241111845690487</c:v>
                      </c:pt>
                      <c:pt idx="1472">
                        <c:v>5.2283257924004181</c:v>
                      </c:pt>
                      <c:pt idx="1473">
                        <c:v>5.2314868648471897</c:v>
                      </c:pt>
                      <c:pt idx="1474">
                        <c:v>5.2367555409881552</c:v>
                      </c:pt>
                      <c:pt idx="1475">
                        <c:v>5.2409706817744848</c:v>
                      </c:pt>
                      <c:pt idx="1476">
                        <c:v>5.2451860002424233</c:v>
                      </c:pt>
                      <c:pt idx="1477">
                        <c:v>5.2494014964069393</c:v>
                      </c:pt>
                      <c:pt idx="1478">
                        <c:v>5.2536171702830368</c:v>
                      </c:pt>
                      <c:pt idx="1479">
                        <c:v>5.2578330218856895</c:v>
                      </c:pt>
                      <c:pt idx="1480">
                        <c:v>5.2620490512298703</c:v>
                      </c:pt>
                      <c:pt idx="1481">
                        <c:v>5.2662652583305922</c:v>
                      </c:pt>
                      <c:pt idx="1482">
                        <c:v>5.2704816432028316</c:v>
                      </c:pt>
                      <c:pt idx="1483">
                        <c:v>5.2736440485285838</c:v>
                      </c:pt>
                      <c:pt idx="1484">
                        <c:v>5.2789149463218239</c:v>
                      </c:pt>
                      <c:pt idx="1485">
                        <c:v>5.2831318645985652</c:v>
                      </c:pt>
                      <c:pt idx="1486">
                        <c:v>5.2873489607068151</c:v>
                      </c:pt>
                      <c:pt idx="1487">
                        <c:v>5.29156623466156</c:v>
                      </c:pt>
                      <c:pt idx="1488">
                        <c:v>5.2957836864777903</c:v>
                      </c:pt>
                      <c:pt idx="1489">
                        <c:v>5.3000013161705333</c:v>
                      </c:pt>
                      <c:pt idx="1490">
                        <c:v>5.3031646551805638</c:v>
                      </c:pt>
                      <c:pt idx="1491">
                        <c:v>5.3073825961932881</c:v>
                      </c:pt>
                      <c:pt idx="1492">
                        <c:v>5.311600715123781</c:v>
                      </c:pt>
                      <c:pt idx="1493">
                        <c:v>5.315819011987041</c:v>
                      </c:pt>
                      <c:pt idx="1494">
                        <c:v>5.3210921333069638</c:v>
                      </c:pt>
                      <c:pt idx="1495">
                        <c:v>5.3253108305738781</c:v>
                      </c:pt>
                      <c:pt idx="1496">
                        <c:v>5.3295297058223676</c:v>
                      </c:pt>
                      <c:pt idx="1497">
                        <c:v>5.3337487590674373</c:v>
                      </c:pt>
                      <c:pt idx="1498">
                        <c:v>5.3379679903241328</c:v>
                      </c:pt>
                      <c:pt idx="1499">
                        <c:v>5.342187399607452</c:v>
                      </c:pt>
                      <c:pt idx="1500">
                        <c:v>5.3464069869324415</c:v>
                      </c:pt>
                      <c:pt idx="1501">
                        <c:v>5.3506267523141169</c:v>
                      </c:pt>
                      <c:pt idx="1502">
                        <c:v>5.3548466957674936</c:v>
                      </c:pt>
                      <c:pt idx="1503">
                        <c:v>5.3590668173076246</c:v>
                      </c:pt>
                      <c:pt idx="1504">
                        <c:v>5.3632871169495289</c:v>
                      </c:pt>
                      <c:pt idx="1505">
                        <c:v>5.36750759470823</c:v>
                      </c:pt>
                      <c:pt idx="1506">
                        <c:v>5.3717282505987871</c:v>
                      </c:pt>
                      <c:pt idx="1507">
                        <c:v>5.3759490846362228</c:v>
                      </c:pt>
                      <c:pt idx="1508">
                        <c:v>5.3801700968355677</c:v>
                      </c:pt>
                      <c:pt idx="1509">
                        <c:v>5.3843912872118844</c:v>
                      </c:pt>
                      <c:pt idx="1510">
                        <c:v>5.3886126557801939</c:v>
                      </c:pt>
                      <c:pt idx="1511">
                        <c:v>5.3928342025555631</c:v>
                      </c:pt>
                      <c:pt idx="1512">
                        <c:v>5.3970559275530281</c:v>
                      </c:pt>
                      <c:pt idx="1513">
                        <c:v>5.4012778307876257</c:v>
                      </c:pt>
                      <c:pt idx="1514">
                        <c:v>5.4054999122744292</c:v>
                      </c:pt>
                      <c:pt idx="1515">
                        <c:v>5.4097221720284816</c:v>
                      </c:pt>
                      <c:pt idx="1516">
                        <c:v>5.4139446100648225</c:v>
                      </c:pt>
                      <c:pt idx="1517">
                        <c:v>5.4181672263985341</c:v>
                      </c:pt>
                      <c:pt idx="1518">
                        <c:v>5.4223900210446621</c:v>
                      </c:pt>
                      <c:pt idx="1519">
                        <c:v>5.4266129940182557</c:v>
                      </c:pt>
                      <c:pt idx="1520">
                        <c:v>5.430836145334399</c:v>
                      </c:pt>
                      <c:pt idx="1521">
                        <c:v>5.4350594750081331</c:v>
                      </c:pt>
                      <c:pt idx="1522">
                        <c:v>5.4392829830545484</c:v>
                      </c:pt>
                      <c:pt idx="1523">
                        <c:v>5.4435066694887002</c:v>
                      </c:pt>
                      <c:pt idx="1524">
                        <c:v>5.447730534325645</c:v>
                      </c:pt>
                      <c:pt idx="1525">
                        <c:v>5.4519545775804801</c:v>
                      </c:pt>
                      <c:pt idx="1526">
                        <c:v>5.4561787992682671</c:v>
                      </c:pt>
                      <c:pt idx="1527">
                        <c:v>5.4604031994040687</c:v>
                      </c:pt>
                      <c:pt idx="1528">
                        <c:v>5.4646277780029857</c:v>
                      </c:pt>
                      <c:pt idx="1529">
                        <c:v>5.468852535080087</c:v>
                      </c:pt>
                      <c:pt idx="1530">
                        <c:v>5.4730774706504404</c:v>
                      </c:pt>
                      <c:pt idx="1531">
                        <c:v>5.477302584729153</c:v>
                      </c:pt>
                      <c:pt idx="1532">
                        <c:v>5.4815278773312865</c:v>
                      </c:pt>
                      <c:pt idx="1533">
                        <c:v>5.4857533484719525</c:v>
                      </c:pt>
                      <c:pt idx="1534">
                        <c:v>5.4899789981662259</c:v>
                      </c:pt>
                      <c:pt idx="1535">
                        <c:v>5.4942048264291863</c:v>
                      </c:pt>
                      <c:pt idx="1536">
                        <c:v>5.4984308332759504</c:v>
                      </c:pt>
                      <c:pt idx="1537">
                        <c:v>5.5026570187216013</c:v>
                      </c:pt>
                      <c:pt idx="1538">
                        <c:v>5.5068833827812229</c:v>
                      </c:pt>
                      <c:pt idx="1539">
                        <c:v>5.5111099254699365</c:v>
                      </c:pt>
                      <c:pt idx="1540">
                        <c:v>5.5153366468028331</c:v>
                      </c:pt>
                      <c:pt idx="1541">
                        <c:v>5.5195635467950011</c:v>
                      </c:pt>
                      <c:pt idx="1542">
                        <c:v>5.5237906254615687</c:v>
                      </c:pt>
                      <c:pt idx="1543">
                        <c:v>5.5280178828176307</c:v>
                      </c:pt>
                      <c:pt idx="1544">
                        <c:v>5.5322453188782825</c:v>
                      </c:pt>
                      <c:pt idx="1545">
                        <c:v>5.5375298652804705</c:v>
                      </c:pt>
                      <c:pt idx="1546">
                        <c:v>5.5407007271738449</c:v>
                      </c:pt>
                      <c:pt idx="1547">
                        <c:v>5.5449286994389801</c:v>
                      </c:pt>
                      <c:pt idx="1548">
                        <c:v>5.5491568504691688</c:v>
                      </c:pt>
                      <c:pt idx="1549">
                        <c:v>5.5533851802795162</c:v>
                      </c:pt>
                      <c:pt idx="1550">
                        <c:v>5.5576136888851657</c:v>
                      </c:pt>
                      <c:pt idx="1551">
                        <c:v>5.5618423763012261</c:v>
                      </c:pt>
                      <c:pt idx="1552">
                        <c:v>5.5660712425428107</c:v>
                      </c:pt>
                      <c:pt idx="1553">
                        <c:v>5.5703002876250647</c:v>
                      </c:pt>
                      <c:pt idx="1554">
                        <c:v>5.5745295115631075</c:v>
                      </c:pt>
                      <c:pt idx="1555">
                        <c:v>5.5787589143720542</c:v>
                      </c:pt>
                      <c:pt idx="1556">
                        <c:v>5.5829884960670588</c:v>
                      </c:pt>
                      <c:pt idx="1557">
                        <c:v>5.5872182566632445</c:v>
                      </c:pt>
                      <c:pt idx="1558">
                        <c:v>5.5914481961757323</c:v>
                      </c:pt>
                      <c:pt idx="1559">
                        <c:v>5.5956783146196836</c:v>
                      </c:pt>
                      <c:pt idx="1560">
                        <c:v>5.5999086120102133</c:v>
                      </c:pt>
                      <c:pt idx="1561">
                        <c:v>5.6030814524959327</c:v>
                      </c:pt>
                      <c:pt idx="1562">
                        <c:v>5.6073120630794291</c:v>
                      </c:pt>
                      <c:pt idx="1563">
                        <c:v>5.6115428526511684</c:v>
                      </c:pt>
                      <c:pt idx="1564">
                        <c:v>5.6168315913411107</c:v>
                      </c:pt>
                      <c:pt idx="1565">
                        <c:v>5.6210627836917499</c:v>
                      </c:pt>
                      <c:pt idx="1566">
                        <c:v>5.6252941550798408</c:v>
                      </c:pt>
                      <c:pt idx="1567">
                        <c:v>5.6295257055205576</c:v>
                      </c:pt>
                      <c:pt idx="1568">
                        <c:v>5.6337574350290431</c:v>
                      </c:pt>
                      <c:pt idx="1569">
                        <c:v>5.6379893436204416</c:v>
                      </c:pt>
                      <c:pt idx="1570">
                        <c:v>5.6422214313099346</c:v>
                      </c:pt>
                      <c:pt idx="1571">
                        <c:v>5.6464536981126576</c:v>
                      </c:pt>
                      <c:pt idx="1572">
                        <c:v>5.6506861440437977</c:v>
                      </c:pt>
                      <c:pt idx="1573">
                        <c:v>5.6538605960542831</c:v>
                      </c:pt>
                      <c:pt idx="1574">
                        <c:v>5.6591515733519326</c:v>
                      </c:pt>
                      <c:pt idx="1575">
                        <c:v>5.6633845567592749</c:v>
                      </c:pt>
                      <c:pt idx="1576">
                        <c:v>5.667617719355686</c:v>
                      </c:pt>
                      <c:pt idx="1577">
                        <c:v>5.6718510611563282</c:v>
                      </c:pt>
                      <c:pt idx="1578">
                        <c:v>5.6760845821763963</c:v>
                      </c:pt>
                      <c:pt idx="1579">
                        <c:v>5.6803182824310543</c:v>
                      </c:pt>
                      <c:pt idx="1580">
                        <c:v>5.6845521619354686</c:v>
                      </c:pt>
                      <c:pt idx="1581">
                        <c:v>5.6887862207048414</c:v>
                      </c:pt>
                      <c:pt idx="1582">
                        <c:v>5.6930204587543294</c:v>
                      </c:pt>
                      <c:pt idx="1583">
                        <c:v>5.6972548760991399</c:v>
                      </c:pt>
                      <c:pt idx="1584">
                        <c:v>5.7014894727544458</c:v>
                      </c:pt>
                      <c:pt idx="1585">
                        <c:v>5.7057242487354216</c:v>
                      </c:pt>
                      <c:pt idx="1586">
                        <c:v>5.70995920405728</c:v>
                      </c:pt>
                      <c:pt idx="1587">
                        <c:v>5.7141943387352008</c:v>
                      </c:pt>
                      <c:pt idx="1588">
                        <c:v>5.7184296527843621</c:v>
                      </c:pt>
                      <c:pt idx="1589">
                        <c:v>5.7226651462199847</c:v>
                      </c:pt>
                      <c:pt idx="1590">
                        <c:v>5.7269008190572528</c:v>
                      </c:pt>
                      <c:pt idx="1591">
                        <c:v>5.7311366713113525</c:v>
                      </c:pt>
                      <c:pt idx="1592">
                        <c:v>5.7353727029975063</c:v>
                      </c:pt>
                      <c:pt idx="1593">
                        <c:v>5.7396089141309075</c:v>
                      </c:pt>
                      <c:pt idx="1594">
                        <c:v>5.7438453047267464</c:v>
                      </c:pt>
                      <c:pt idx="1595">
                        <c:v>5.7491410453637899</c:v>
                      </c:pt>
                      <c:pt idx="1596">
                        <c:v>5.7533778398057542</c:v>
                      </c:pt>
                      <c:pt idx="1597">
                        <c:v>5.7576148137595826</c:v>
                      </c:pt>
                      <c:pt idx="1598">
                        <c:v>5.7607926620387895</c:v>
                      </c:pt>
                      <c:pt idx="1599">
                        <c:v>5.7650299501750091</c:v>
                      </c:pt>
                      <c:pt idx="1600">
                        <c:v>5.7692674178649561</c:v>
                      </c:pt>
                      <c:pt idx="1601">
                        <c:v>5.7735050651238371</c:v>
                      </c:pt>
                      <c:pt idx="1602">
                        <c:v>5.7777428919668594</c:v>
                      </c:pt>
                      <c:pt idx="1603">
                        <c:v>5.7819808984092669</c:v>
                      </c:pt>
                      <c:pt idx="1604">
                        <c:v>5.786219084466274</c:v>
                      </c:pt>
                      <c:pt idx="1605">
                        <c:v>5.7915170696437501</c:v>
                      </c:pt>
                      <c:pt idx="1606">
                        <c:v>5.7957556598892612</c:v>
                      </c:pt>
                      <c:pt idx="1607">
                        <c:v>5.7999944297988728</c:v>
                      </c:pt>
                      <c:pt idx="1608">
                        <c:v>5.8042333793878038</c:v>
                      </c:pt>
                      <c:pt idx="1609">
                        <c:v>5.8074127095032138</c:v>
                      </c:pt>
                      <c:pt idx="1610">
                        <c:v>5.8116519735675993</c:v>
                      </c:pt>
                      <c:pt idx="1611">
                        <c:v>5.8158914173532139</c:v>
                      </c:pt>
                      <c:pt idx="1612">
                        <c:v>5.8201310408752844</c:v>
                      </c:pt>
                      <c:pt idx="1613">
                        <c:v>5.8243708441490405</c:v>
                      </c:pt>
                      <c:pt idx="1614">
                        <c:v>5.8286108271897472</c:v>
                      </c:pt>
                      <c:pt idx="1615">
                        <c:v>5.8339110588111094</c:v>
                      </c:pt>
                      <c:pt idx="1616">
                        <c:v>5.838151446383173</c:v>
                      </c:pt>
                      <c:pt idx="1617">
                        <c:v>5.8423920137717174</c:v>
                      </c:pt>
                      <c:pt idx="1618">
                        <c:v>5.8466327609920175</c:v>
                      </c:pt>
                      <c:pt idx="1619">
                        <c:v>5.8508736880593135</c:v>
                      </c:pt>
                      <c:pt idx="1620">
                        <c:v>5.8540545013935494</c:v>
                      </c:pt>
                      <c:pt idx="1621">
                        <c:v>5.8582957432297871</c:v>
                      </c:pt>
                      <c:pt idx="1622">
                        <c:v>5.8625371649549889</c:v>
                      </c:pt>
                      <c:pt idx="1623">
                        <c:v>5.8667787665844049</c:v>
                      </c:pt>
                      <c:pt idx="1624">
                        <c:v>5.8710205481332833</c:v>
                      </c:pt>
                      <c:pt idx="1625">
                        <c:v>5.876323028104407</c:v>
                      </c:pt>
                      <c:pt idx="1626">
                        <c:v>5.8805652145279295</c:v>
                      </c:pt>
                      <c:pt idx="1627">
                        <c:v>5.8848075809205431</c:v>
                      </c:pt>
                      <c:pt idx="1628">
                        <c:v>5.8890501272975069</c:v>
                      </c:pt>
                      <c:pt idx="1629">
                        <c:v>5.8932928536741178</c:v>
                      </c:pt>
                      <c:pt idx="1630">
                        <c:v>5.8975357600656357</c:v>
                      </c:pt>
                      <c:pt idx="1631">
                        <c:v>5.9017788464873275</c:v>
                      </c:pt>
                      <c:pt idx="1632">
                        <c:v>5.9049612794575985</c:v>
                      </c:pt>
                      <c:pt idx="1633">
                        <c:v>5.909204680968891</c:v>
                      </c:pt>
                      <c:pt idx="1634">
                        <c:v>5.9134482625523876</c:v>
                      </c:pt>
                      <c:pt idx="1635">
                        <c:v>5.9187529927815756</c:v>
                      </c:pt>
                      <c:pt idx="1636">
                        <c:v>5.9229969795834059</c:v>
                      </c:pt>
                      <c:pt idx="1637">
                        <c:v>5.9272411465071322</c:v>
                      </c:pt>
                      <c:pt idx="1638">
                        <c:v>5.931485493568033</c:v>
                      </c:pt>
                      <c:pt idx="1639">
                        <c:v>5.9357300207813877</c:v>
                      </c:pt>
                      <c:pt idx="1640">
                        <c:v>5.9399747281625146</c:v>
                      </c:pt>
                      <c:pt idx="1641">
                        <c:v>5.9442196157266967</c:v>
                      </c:pt>
                      <c:pt idx="1642">
                        <c:v>5.9484646834892203</c:v>
                      </c:pt>
                      <c:pt idx="1643">
                        <c:v>5.9527099314654102</c:v>
                      </c:pt>
                      <c:pt idx="1644">
                        <c:v>5.9558939857219606</c:v>
                      </c:pt>
                      <c:pt idx="1645">
                        <c:v>5.9612009681199449</c:v>
                      </c:pt>
                      <c:pt idx="1646">
                        <c:v>5.9654467568289116</c:v>
                      </c:pt>
                      <c:pt idx="1647">
                        <c:v>5.969692725812739</c:v>
                      </c:pt>
                      <c:pt idx="1648">
                        <c:v>5.973938875086759</c:v>
                      </c:pt>
                      <c:pt idx="1649">
                        <c:v>5.9781852046662713</c:v>
                      </c:pt>
                      <c:pt idx="1650">
                        <c:v>5.9813700701855907</c:v>
                      </c:pt>
                      <c:pt idx="1651">
                        <c:v>5.9856167153365645</c:v>
                      </c:pt>
                      <c:pt idx="1652">
                        <c:v>5.9898635408351355</c:v>
                      </c:pt>
                      <c:pt idx="1653">
                        <c:v>5.9941105466966471</c:v>
                      </c:pt>
                      <c:pt idx="1654">
                        <c:v>5.9983577329364062</c:v>
                      </c:pt>
                      <c:pt idx="1655">
                        <c:v>6.0036669694163542</c:v>
                      </c:pt>
                      <c:pt idx="1656">
                        <c:v>6.0079145615631884</c:v>
                      </c:pt>
                      <c:pt idx="1657">
                        <c:v>6.012162334138087</c:v>
                      </c:pt>
                      <c:pt idx="1658">
                        <c:v>6.0164102871563703</c:v>
                      </c:pt>
                      <c:pt idx="1659">
                        <c:v>6.0195963703452691</c:v>
                      </c:pt>
                      <c:pt idx="1660">
                        <c:v>6.0238446391763523</c:v>
                      </c:pt>
                      <c:pt idx="1661">
                        <c:v>6.0280930884929944</c:v>
                      </c:pt>
                      <c:pt idx="1662">
                        <c:v>6.0323417183105219</c:v>
                      </c:pt>
                      <c:pt idx="1663">
                        <c:v>6.0365905286442603</c:v>
                      </c:pt>
                      <c:pt idx="1664">
                        <c:v>6.0408395195095732</c:v>
                      </c:pt>
                      <c:pt idx="1665">
                        <c:v>6.0461510119870931</c:v>
                      </c:pt>
                      <c:pt idx="1666">
                        <c:v>6.0504004091045207</c:v>
                      </c:pt>
                      <c:pt idx="1667">
                        <c:v>6.0546499868033683</c:v>
                      </c:pt>
                      <c:pt idx="1668">
                        <c:v>6.0588997450990094</c:v>
                      </c:pt>
                      <c:pt idx="1669">
                        <c:v>6.0631496840067811</c:v>
                      </c:pt>
                      <c:pt idx="1670">
                        <c:v>6.0673998035420258</c:v>
                      </c:pt>
                      <c:pt idx="1671">
                        <c:v>6.0705875117394843</c:v>
                      </c:pt>
                      <c:pt idx="1672">
                        <c:v>6.0748379474097849</c:v>
                      </c:pt>
                      <c:pt idx="1673">
                        <c:v>6.0790885637497984</c:v>
                      </c:pt>
                      <c:pt idx="1674">
                        <c:v>6.0833393607748727</c:v>
                      </c:pt>
                      <c:pt idx="1675">
                        <c:v>6.0886531111680116</c:v>
                      </c:pt>
                      <c:pt idx="1676">
                        <c:v>6.0929043147906814</c:v>
                      </c:pt>
                      <c:pt idx="1677">
                        <c:v>6.0971556991483578</c:v>
                      </c:pt>
                      <c:pt idx="1678">
                        <c:v>6.1014072642563955</c:v>
                      </c:pt>
                      <c:pt idx="1679">
                        <c:v>6.1056590101301902</c:v>
                      </c:pt>
                      <c:pt idx="1680">
                        <c:v>6.1099109367850994</c:v>
                      </c:pt>
                      <c:pt idx="1681">
                        <c:v>6.1141630442364878</c:v>
                      </c:pt>
                      <c:pt idx="1682">
                        <c:v>6.1173522434819789</c:v>
                      </c:pt>
                      <c:pt idx="1683">
                        <c:v>6.1216046673642364</c:v>
                      </c:pt>
                      <c:pt idx="1684">
                        <c:v>6.1258572720852724</c:v>
                      </c:pt>
                      <c:pt idx="1685">
                        <c:v>6.1311732823145277</c:v>
                      </c:pt>
                      <c:pt idx="1686">
                        <c:v>6.1354262939790454</c:v>
                      </c:pt>
                      <c:pt idx="1687">
                        <c:v>6.1396794865323505</c:v>
                      </c:pt>
                      <c:pt idx="1688">
                        <c:v>6.1439328599898184</c:v>
                      </c:pt>
                      <c:pt idx="1689">
                        <c:v>6.1481864143668279</c:v>
                      </c:pt>
                      <c:pt idx="1690">
                        <c:v>6.1524401496787942</c:v>
                      </c:pt>
                      <c:pt idx="1691">
                        <c:v>6.1566940659410987</c:v>
                      </c:pt>
                      <c:pt idx="1692">
                        <c:v>6.1609481631691247</c:v>
                      </c:pt>
                      <c:pt idx="1693">
                        <c:v>6.1652024413782938</c:v>
                      </c:pt>
                      <c:pt idx="1694">
                        <c:v>6.1705205436679265</c:v>
                      </c:pt>
                      <c:pt idx="1695">
                        <c:v>6.173711540801615</c:v>
                      </c:pt>
                      <c:pt idx="1696">
                        <c:v>6.1779663620465834</c:v>
                      </c:pt>
                      <c:pt idx="1697">
                        <c:v>6.182221364334282</c:v>
                      </c:pt>
                      <c:pt idx="1698">
                        <c:v>6.1864765476801402</c:v>
                      </c:pt>
                      <c:pt idx="1699">
                        <c:v>6.1875403718087529</c:v>
                      </c:pt>
                      <c:pt idx="1700">
                        <c:v>6.1875403718087529</c:v>
                      </c:pt>
                      <c:pt idx="1701">
                        <c:v>6.1981792355881362</c:v>
                      </c:pt>
                      <c:pt idx="1702">
                        <c:v>6.2088192313421739</c:v>
                      </c:pt>
                      <c:pt idx="1703">
                        <c:v>6.2194603593117774</c:v>
                      </c:pt>
                      <c:pt idx="1704">
                        <c:v>6.2301026197379334</c:v>
                      </c:pt>
                      <c:pt idx="1705">
                        <c:v>6.2407460128617043</c:v>
                      </c:pt>
                      <c:pt idx="1706">
                        <c:v>6.2513905389242312</c:v>
                      </c:pt>
                      <c:pt idx="1707">
                        <c:v>6.2631008264251777</c:v>
                      </c:pt>
                      <c:pt idx="1708">
                        <c:v>6.2726829908305008</c:v>
                      </c:pt>
                      <c:pt idx="1709">
                        <c:v>6.2833309171569107</c:v>
                      </c:pt>
                      <c:pt idx="1710">
                        <c:v>6.2939799773874077</c:v>
                      </c:pt>
                      <c:pt idx="1711">
                        <c:v>6.3046301717635327</c:v>
                      </c:pt>
                      <c:pt idx="1712">
                        <c:v>6.3152815005268632</c:v>
                      </c:pt>
                      <c:pt idx="1713">
                        <c:v>6.325933963919093</c:v>
                      </c:pt>
                      <c:pt idx="1714">
                        <c:v>6.3365875621819781</c:v>
                      </c:pt>
                      <c:pt idx="1715">
                        <c:v>6.3483078313353865</c:v>
                      </c:pt>
                      <c:pt idx="1716">
                        <c:v>6.3578981642871328</c:v>
                      </c:pt>
                      <c:pt idx="1717">
                        <c:v>6.3685551686133044</c:v>
                      </c:pt>
                      <c:pt idx="1718">
                        <c:v>6.3792133087779366</c:v>
                      </c:pt>
                      <c:pt idx="1719">
                        <c:v>6.39093857514146</c:v>
                      </c:pt>
                      <c:pt idx="1720">
                        <c:v>6.4005329975912435</c:v>
                      </c:pt>
                      <c:pt idx="1721">
                        <c:v>6.4111945467244285</c:v>
                      </c:pt>
                      <c:pt idx="1722">
                        <c:v>6.4218572326651167</c:v>
                      </c:pt>
                      <c:pt idx="1723">
                        <c:v>6.4335875005019023</c:v>
                      </c:pt>
                      <c:pt idx="1724">
                        <c:v>6.4431860159388901</c:v>
                      </c:pt>
                      <c:pt idx="1725">
                        <c:v>6.4538521137571179</c:v>
                      </c:pt>
                      <c:pt idx="1726">
                        <c:v>6.4645193493531288</c:v>
                      </c:pt>
                      <c:pt idx="1727">
                        <c:v>6.4762546229318314</c:v>
                      </c:pt>
                      <c:pt idx="1728">
                        <c:v>6.4869242486514835</c:v>
                      </c:pt>
                      <c:pt idx="1729">
                        <c:v>6.4965278852359072</c:v>
                      </c:pt>
                      <c:pt idx="1730">
                        <c:v>6.5071996743714804</c:v>
                      </c:pt>
                      <c:pt idx="1731">
                        <c:v>6.518939957966186</c:v>
                      </c:pt>
                      <c:pt idx="1732">
                        <c:v>6.5285466698629504</c:v>
                      </c:pt>
                      <c:pt idx="1733">
                        <c:v>6.539221876705219</c:v>
                      </c:pt>
                      <c:pt idx="1734">
                        <c:v>6.5498982232695679</c:v>
                      </c:pt>
                      <c:pt idx="1735">
                        <c:v>6.5616435211598354</c:v>
                      </c:pt>
                      <c:pt idx="1736">
                        <c:v>6.5712543365381331</c:v>
                      </c:pt>
                      <c:pt idx="1737">
                        <c:v>6.5819341037293588</c:v>
                      </c:pt>
                      <c:pt idx="1738">
                        <c:v>6.5926150116166813</c:v>
                      </c:pt>
                      <c:pt idx="1739">
                        <c:v>6.604365328087594</c:v>
                      </c:pt>
                      <c:pt idx="1740">
                        <c:v>6.6139802504545067</c:v>
                      </c:pt>
                      <c:pt idx="1741">
                        <c:v>6.6246645818926311</c:v>
                      </c:pt>
                      <c:pt idx="1742">
                        <c:v>6.6353500550021174</c:v>
                      </c:pt>
                      <c:pt idx="1743">
                        <c:v>6.6460366700269811</c:v>
                      </c:pt>
                      <c:pt idx="1744">
                        <c:v>6.6567244272113104</c:v>
                      </c:pt>
                      <c:pt idx="1745">
                        <c:v>6.6674133267992746</c:v>
                      </c:pt>
                      <c:pt idx="1746">
                        <c:v>6.6781033690351208</c:v>
                      </c:pt>
                      <c:pt idx="1747">
                        <c:v>6.6887945541631728</c:v>
                      </c:pt>
                      <c:pt idx="1748">
                        <c:v>6.6994868824278369</c:v>
                      </c:pt>
                      <c:pt idx="1749">
                        <c:v>6.7101803540735911</c:v>
                      </c:pt>
                      <c:pt idx="1750">
                        <c:v>6.7208749693449992</c:v>
                      </c:pt>
                      <c:pt idx="1751">
                        <c:v>6.731570728486699</c:v>
                      </c:pt>
                      <c:pt idx="1752">
                        <c:v>6.7422676317434203</c:v>
                      </c:pt>
                      <c:pt idx="1753">
                        <c:v>6.7529656793599333</c:v>
                      </c:pt>
                      <c:pt idx="1754">
                        <c:v>6.7636648715811267</c:v>
                      </c:pt>
                      <c:pt idx="1755">
                        <c:v>6.774365208651953</c:v>
                      </c:pt>
                      <c:pt idx="1756">
                        <c:v>6.7850666908174428</c:v>
                      </c:pt>
                      <c:pt idx="1757">
                        <c:v>6.7957693183227086</c:v>
                      </c:pt>
                      <c:pt idx="1758">
                        <c:v>6.8064730914129372</c:v>
                      </c:pt>
                      <c:pt idx="1759">
                        <c:v>6.8171780103333983</c:v>
                      </c:pt>
                      <c:pt idx="1760">
                        <c:v>6.8278840753294485</c:v>
                      </c:pt>
                      <c:pt idx="1761">
                        <c:v>6.8385912866464924</c:v>
                      </c:pt>
                      <c:pt idx="1762">
                        <c:v>6.8492996445300438</c:v>
                      </c:pt>
                      <c:pt idx="1763">
                        <c:v>6.8600091492256876</c:v>
                      </c:pt>
                      <c:pt idx="1764">
                        <c:v>6.8707198009790842</c:v>
                      </c:pt>
                      <c:pt idx="1765">
                        <c:v>6.8814316000359756</c:v>
                      </c:pt>
                      <c:pt idx="1766">
                        <c:v>6.8921445466421813</c:v>
                      </c:pt>
                      <c:pt idx="1767">
                        <c:v>6.9039301136219562</c:v>
                      </c:pt>
                      <c:pt idx="1768">
                        <c:v>6.9135738834862108</c:v>
                      </c:pt>
                      <c:pt idx="1769">
                        <c:v>6.9242902742160712</c:v>
                      </c:pt>
                      <c:pt idx="1770">
                        <c:v>6.9350078134793174</c:v>
                      </c:pt>
                      <c:pt idx="1771">
                        <c:v>6.946798433518814</c:v>
                      </c:pt>
                      <c:pt idx="1772">
                        <c:v>6.9564463385909159</c:v>
                      </c:pt>
                      <c:pt idx="1773">
                        <c:v>6.9671673249319266</c:v>
                      </c:pt>
                      <c:pt idx="1774">
                        <c:v>6.9778894607916584</c:v>
                      </c:pt>
                      <c:pt idx="1775">
                        <c:v>6.9896851382257221</c:v>
                      </c:pt>
                      <c:pt idx="1776">
                        <c:v>6.9993371820534973</c:v>
                      </c:pt>
                      <c:pt idx="1777">
                        <c:v>7.0100627679489076</c:v>
                      </c:pt>
                      <c:pt idx="1778">
                        <c:v>7.0207895043496453</c:v>
                      </c:pt>
                      <c:pt idx="1779">
                        <c:v>7.032590243518734</c:v>
                      </c:pt>
                      <c:pt idx="1780">
                        <c:v>7.0422464296545932</c:v>
                      </c:pt>
                      <c:pt idx="1781">
                        <c:v>7.0529766190527292</c:v>
                      </c:pt>
                      <c:pt idx="1782">
                        <c:v>7.0637079599440709</c:v>
                      </c:pt>
                      <c:pt idx="1783">
                        <c:v>7.0744404525757822</c:v>
                      </c:pt>
                      <c:pt idx="1784">
                        <c:v>7.0851740971951145</c:v>
                      </c:pt>
                      <c:pt idx="1785">
                        <c:v>7.0959088940493906</c:v>
                      </c:pt>
                      <c:pt idx="1786">
                        <c:v>7.1066448433860216</c:v>
                      </c:pt>
                      <c:pt idx="1787">
                        <c:v>7.1173819454524905</c:v>
                      </c:pt>
                      <c:pt idx="1788">
                        <c:v>7.1281202004963644</c:v>
                      </c:pt>
                      <c:pt idx="1789">
                        <c:v>7.1388596087652898</c:v>
                      </c:pt>
                      <c:pt idx="1790">
                        <c:v>7.149600170506992</c:v>
                      </c:pt>
                      <c:pt idx="1791">
                        <c:v>7.1614161209796885</c:v>
                      </c:pt>
                      <c:pt idx="1792">
                        <c:v>7.1710847554000425</c:v>
                      </c:pt>
                      <c:pt idx="1793">
                        <c:v>7.1818287790472297</c:v>
                      </c:pt>
                      <c:pt idx="1794">
                        <c:v>7.1925739571588929</c:v>
                      </c:pt>
                      <c:pt idx="1795">
                        <c:v>7.2033202899831617</c:v>
                      </c:pt>
                      <c:pt idx="1796">
                        <c:v>7.2140677777682374</c:v>
                      </c:pt>
                      <c:pt idx="1797">
                        <c:v>7.2248164207624086</c:v>
                      </c:pt>
                      <c:pt idx="1798">
                        <c:v>7.2355662192140384</c:v>
                      </c:pt>
                      <c:pt idx="1799">
                        <c:v>7.2463171733715734</c:v>
                      </c:pt>
                      <c:pt idx="1800">
                        <c:v>7.25706928348355</c:v>
                      </c:pt>
                      <c:pt idx="1801">
                        <c:v>7.2678225497985496</c:v>
                      </c:pt>
                      <c:pt idx="1802">
                        <c:v>7.2785769725652729</c:v>
                      </c:pt>
                      <c:pt idx="1803">
                        <c:v>7.2893325520324836</c:v>
                      </c:pt>
                      <c:pt idx="1804">
                        <c:v>7.300089288449028</c:v>
                      </c:pt>
                      <c:pt idx="1805">
                        <c:v>7.3108471820638359</c:v>
                      </c:pt>
                      <c:pt idx="1806">
                        <c:v>7.3216062331259106</c:v>
                      </c:pt>
                      <c:pt idx="1807">
                        <c:v>7.3334425264430818</c:v>
                      </c:pt>
                      <c:pt idx="1808">
                        <c:v>7.3442040089552965</c:v>
                      </c:pt>
                      <c:pt idx="1809">
                        <c:v>7.3538903334870218</c:v>
                      </c:pt>
                      <c:pt idx="1810">
                        <c:v>7.3646540168298484</c:v>
                      </c:pt>
                      <c:pt idx="1811">
                        <c:v>7.3764954068075745</c:v>
                      </c:pt>
                      <c:pt idx="1812">
                        <c:v>7.3872615236949368</c:v>
                      </c:pt>
                      <c:pt idx="1813">
                        <c:v>7.3969520200174443</c:v>
                      </c:pt>
                      <c:pt idx="1814">
                        <c:v>7.4077203396315738</c:v>
                      </c:pt>
                      <c:pt idx="1815">
                        <c:v>7.4195668306609353</c:v>
                      </c:pt>
                      <c:pt idx="1816">
                        <c:v>7.4303375859167051</c:v>
                      </c:pt>
                      <c:pt idx="1817">
                        <c:v>7.4411095013891275</c:v>
                      </c:pt>
                      <c:pt idx="1818">
                        <c:v>7.4508052175061579</c:v>
                      </c:pt>
                      <c:pt idx="1819">
                        <c:v>7.4626568139839522</c:v>
                      </c:pt>
                      <c:pt idx="1820">
                        <c:v>7.4734322116065481</c:v>
                      </c:pt>
                      <c:pt idx="1821">
                        <c:v>7.4842087704462115</c:v>
                      </c:pt>
                      <c:pt idx="1822">
                        <c:v>7.4939086664493795</c:v>
                      </c:pt>
                      <c:pt idx="1823">
                        <c:v>7.505765372778038</c:v>
                      </c:pt>
                      <c:pt idx="1824">
                        <c:v>7.5165454167710557</c:v>
                      </c:pt>
                      <c:pt idx="1825">
                        <c:v>7.527326622982847</c:v>
                      </c:pt>
                      <c:pt idx="1826">
                        <c:v>7.5370307024776597</c:v>
                      </c:pt>
                      <c:pt idx="1827">
                        <c:v>7.5488925230653621</c:v>
                      </c:pt>
                      <c:pt idx="1828">
                        <c:v>7.5596772174375753</c:v>
                      </c:pt>
                      <c:pt idx="1829">
                        <c:v>7.5704630750315678</c:v>
                      </c:pt>
                      <c:pt idx="1830">
                        <c:v>7.5801713416281853</c:v>
                      </c:pt>
                      <c:pt idx="1831">
                        <c:v>7.592038280888783</c:v>
                      </c:pt>
                      <c:pt idx="1832">
                        <c:v>7.6028276296541559</c:v>
                      </c:pt>
                      <c:pt idx="1833">
                        <c:v>7.6125390389491372</c:v>
                      </c:pt>
                      <c:pt idx="1834">
                        <c:v>7.6233305999589076</c:v>
                      </c:pt>
                      <c:pt idx="1835">
                        <c:v>7.6352026623119658</c:v>
                      </c:pt>
                      <c:pt idx="1836">
                        <c:v>7.6459966694896657</c:v>
                      </c:pt>
                      <c:pt idx="1837">
                        <c:v>7.6557122722155215</c:v>
                      </c:pt>
                      <c:pt idx="1838">
                        <c:v>7.6665084935485437</c:v>
                      </c:pt>
                      <c:pt idx="1839">
                        <c:v>7.6783856834193918</c:v>
                      </c:pt>
                      <c:pt idx="1840">
                        <c:v>7.6891843530337898</c:v>
                      </c:pt>
                      <c:pt idx="1841">
                        <c:v>7.6999841888867815</c:v>
                      </c:pt>
                      <c:pt idx="1842">
                        <c:v>7.7097050384966952</c:v>
                      </c:pt>
                      <c:pt idx="1843">
                        <c:v>7.7215873603163496</c:v>
                      </c:pt>
                      <c:pt idx="1844">
                        <c:v>7.7323906963970348</c:v>
                      </c:pt>
                      <c:pt idx="1845">
                        <c:v>7.7431951997245259</c:v>
                      </c:pt>
                      <c:pt idx="1846">
                        <c:v>7.7529202509237836</c:v>
                      </c:pt>
                      <c:pt idx="1847">
                        <c:v>7.764807709129057</c:v>
                      </c:pt>
                      <c:pt idx="1848">
                        <c:v>7.7756157157108445</c:v>
                      </c:pt>
                      <c:pt idx="1849">
                        <c:v>7.7864248905489628</c:v>
                      </c:pt>
                      <c:pt idx="1850">
                        <c:v>7.7961541469711806</c:v>
                      </c:pt>
                      <c:pt idx="1851">
                        <c:v>7.8080467460046048</c:v>
                      </c:pt>
                      <c:pt idx="1852">
                        <c:v>7.8188594271275473</c:v>
                      </c:pt>
                      <c:pt idx="1853">
                        <c:v>7.8296732775176503</c:v>
                      </c:pt>
                      <c:pt idx="1854">
                        <c:v>7.8394067428012013</c:v>
                      </c:pt>
                      <c:pt idx="1855">
                        <c:v>7.8513044871110731</c:v>
                      </c:pt>
                      <c:pt idx="1856">
                        <c:v>7.8621218468204646</c:v>
                      </c:pt>
                      <c:pt idx="1857">
                        <c:v>7.8729403768091624</c:v>
                      </c:pt>
                      <c:pt idx="1858">
                        <c:v>7.8848421117715795</c:v>
                      </c:pt>
                      <c:pt idx="1859">
                        <c:v>7.8945809486375325</c:v>
                      </c:pt>
                      <c:pt idx="1860">
                        <c:v>7.9054029909839212</c:v>
                      </c:pt>
                      <c:pt idx="1861">
                        <c:v>7.9162262046230767</c:v>
                      </c:pt>
                      <c:pt idx="1862">
                        <c:v>7.9259680985632093</c:v>
                      </c:pt>
                      <c:pt idx="1863">
                        <c:v>7.9378761467940446</c:v>
                      </c:pt>
                      <c:pt idx="1864">
                        <c:v>7.9487028758332441</c:v>
                      </c:pt>
                      <c:pt idx="1865">
                        <c:v>7.9595307771799853</c:v>
                      </c:pt>
                      <c:pt idx="1866">
                        <c:v>7.969276890924851</c:v>
                      </c:pt>
                      <c:pt idx="1867">
                        <c:v>7.9811900978117842</c:v>
                      </c:pt>
                      <c:pt idx="1868">
                        <c:v>7.9920215176048774</c:v>
                      </c:pt>
                      <c:pt idx="1869">
                        <c:v>8.0028541107216071</c:v>
                      </c:pt>
                      <c:pt idx="1870">
                        <c:v>8.012604447928485</c:v>
                      </c:pt>
                      <c:pt idx="1871">
                        <c:v>8.0245228179429784</c:v>
                      </c:pt>
                      <c:pt idx="1872">
                        <c:v>8.0353589325563295</c:v>
                      </c:pt>
                      <c:pt idx="1873">
                        <c:v>8.0451124397626952</c:v>
                      </c:pt>
                      <c:pt idx="1874">
                        <c:v>8.0559507858416914</c:v>
                      </c:pt>
                      <c:pt idx="1875">
                        <c:v>8.0678743234610248</c:v>
                      </c:pt>
                      <c:pt idx="1876">
                        <c:v>8.0787151369662862</c:v>
                      </c:pt>
                      <c:pt idx="1877">
                        <c:v>8.0884728740463849</c:v>
                      </c:pt>
                      <c:pt idx="1878">
                        <c:v>8.0993159209531864</c:v>
                      </c:pt>
                      <c:pt idx="1879">
                        <c:v>8.1112446306604973</c:v>
                      </c:pt>
                      <c:pt idx="1880">
                        <c:v>8.122090147134621</c:v>
                      </c:pt>
                      <c:pt idx="1881">
                        <c:v>8.1329368399886057</c:v>
                      </c:pt>
                      <c:pt idx="1882">
                        <c:v>8.1426998695729189</c:v>
                      </c:pt>
                      <c:pt idx="1883">
                        <c:v>8.1546337558571409</c:v>
                      </c:pt>
                      <c:pt idx="1884">
                        <c:v>8.1654839793823886</c:v>
                      </c:pt>
                      <c:pt idx="1885">
                        <c:v>8.1763353803088936</c:v>
                      </c:pt>
                      <c:pt idx="1886">
                        <c:v>8.1861026480320458</c:v>
                      </c:pt>
                      <c:pt idx="1887">
                        <c:v>8.1980417153879994</c:v>
                      </c:pt>
                      <c:pt idx="1888">
                        <c:v>8.2088966500519494</c:v>
                      </c:pt>
                      <c:pt idx="1889">
                        <c:v>8.2197527631398835</c:v>
                      </c:pt>
                      <c:pt idx="1890">
                        <c:v>8.2316958489217171</c:v>
                      </c:pt>
                      <c:pt idx="1891">
                        <c:v>8.2414685256113493</c:v>
                      </c:pt>
                      <c:pt idx="1892">
                        <c:v>8.2523281755069089</c:v>
                      </c:pt>
                      <c:pt idx="1893">
                        <c:v>8.2631890048505099</c:v>
                      </c:pt>
                      <c:pt idx="1894">
                        <c:v>8.275137279696775</c:v>
                      </c:pt>
                      <c:pt idx="1895">
                        <c:v>8.2849142029068226</c:v>
                      </c:pt>
                      <c:pt idx="1896">
                        <c:v>8.2957785721322335</c:v>
                      </c:pt>
                      <c:pt idx="1897">
                        <c:v>8.3066441218310807</c:v>
                      </c:pt>
                      <c:pt idx="1898">
                        <c:v>8.3185975902528444</c:v>
                      </c:pt>
                      <c:pt idx="1899">
                        <c:v>8.328378763675417</c:v>
                      </c:pt>
                      <c:pt idx="1900">
                        <c:v>8.3392478563342625</c:v>
                      </c:pt>
                      <c:pt idx="1901">
                        <c:v>8.3501181304932803</c:v>
                      </c:pt>
                      <c:pt idx="1902">
                        <c:v>8.3620767970074947</c:v>
                      </c:pt>
                      <c:pt idx="1903">
                        <c:v>8.372949553153159</c:v>
                      </c:pt>
                      <c:pt idx="1904">
                        <c:v>8.3827360445407049</c:v>
                      </c:pt>
                      <c:pt idx="1905">
                        <c:v>8.3936110472701717</c:v>
                      </c:pt>
                      <c:pt idx="1906">
                        <c:v>8.4055749163997202</c:v>
                      </c:pt>
                      <c:pt idx="1907">
                        <c:v>8.4153646013428496</c:v>
                      </c:pt>
                      <c:pt idx="1908">
                        <c:v>8.4262431532007547</c:v>
                      </c:pt>
                      <c:pt idx="1909">
                        <c:v>8.4371228886163188</c:v>
                      </c:pt>
                      <c:pt idx="1910">
                        <c:v>8.4490919648899396</c:v>
                      </c:pt>
                      <c:pt idx="1911">
                        <c:v>8.4599741866150637</c:v>
                      </c:pt>
                      <c:pt idx="1912">
                        <c:v>8.4697691987850376</c:v>
                      </c:pt>
                      <c:pt idx="1913">
                        <c:v>8.4806536710077243</c:v>
                      </c:pt>
                      <c:pt idx="1914">
                        <c:v>8.4926279589601208</c:v>
                      </c:pt>
                      <c:pt idx="1915">
                        <c:v>8.5035149196580573</c:v>
                      </c:pt>
                      <c:pt idx="1916">
                        <c:v>8.5133141977857356</c:v>
                      </c:pt>
                      <c:pt idx="1917">
                        <c:v>8.5242034109419542</c:v>
                      </c:pt>
                      <c:pt idx="1918">
                        <c:v>8.5361829151137165</c:v>
                      </c:pt>
                      <c:pt idx="1919">
                        <c:v>8.5470746189137081</c:v>
                      </c:pt>
                      <c:pt idx="1920">
                        <c:v>8.557967509135036</c:v>
                      </c:pt>
                      <c:pt idx="1921">
                        <c:v>8.5688615860362045</c:v>
                      </c:pt>
                      <c:pt idx="1922">
                        <c:v>8.5797568498757943</c:v>
                      </c:pt>
                      <c:pt idx="1923">
                        <c:v>8.5906533009124768</c:v>
                      </c:pt>
                      <c:pt idx="1924">
                        <c:v>8.6015509394050138</c:v>
                      </c:pt>
                      <c:pt idx="1925">
                        <c:v>8.6124497656122188</c:v>
                      </c:pt>
                      <c:pt idx="1926">
                        <c:v>8.6233497797930276</c:v>
                      </c:pt>
                      <c:pt idx="1927">
                        <c:v>8.6342509822064475</c:v>
                      </c:pt>
                      <c:pt idx="1928">
                        <c:v>8.6451533731115671</c:v>
                      </c:pt>
                      <c:pt idx="1929">
                        <c:v>8.6560569527675675</c:v>
                      </c:pt>
                      <c:pt idx="1930">
                        <c:v>8.6669617214337045</c:v>
                      </c:pt>
                      <c:pt idx="1931">
                        <c:v>8.6778676793693279</c:v>
                      </c:pt>
                      <c:pt idx="1932">
                        <c:v>8.6887748268338658</c:v>
                      </c:pt>
                      <c:pt idx="1933">
                        <c:v>8.6996831640868475</c:v>
                      </c:pt>
                      <c:pt idx="1934">
                        <c:v>8.7105926913878484</c:v>
                      </c:pt>
                      <c:pt idx="1935">
                        <c:v>8.7225945462343599</c:v>
                      </c:pt>
                      <c:pt idx="1936">
                        <c:v>8.7324153171727747</c:v>
                      </c:pt>
                      <c:pt idx="1937">
                        <c:v>8.7433284161763254</c:v>
                      </c:pt>
                      <c:pt idx="1938">
                        <c:v>8.7542427062671617</c:v>
                      </c:pt>
                      <c:pt idx="1939">
                        <c:v>8.7662498013832426</c:v>
                      </c:pt>
                      <c:pt idx="1940">
                        <c:v>8.7760748607508727</c:v>
                      </c:pt>
                      <c:pt idx="1941">
                        <c:v>8.7869927256640565</c:v>
                      </c:pt>
                      <c:pt idx="1942">
                        <c:v>8.797911782705139</c:v>
                      </c:pt>
                      <c:pt idx="1943">
                        <c:v>8.809924122668809</c:v>
                      </c:pt>
                      <c:pt idx="1944">
                        <c:v>8.8197534742125505</c:v>
                      </c:pt>
                      <c:pt idx="1945">
                        <c:v>8.8306761091998816</c:v>
                      </c:pt>
                      <c:pt idx="1946">
                        <c:v>8.8415999373570795</c:v>
                      </c:pt>
                      <c:pt idx="1947">
                        <c:v>8.852524958944862</c:v>
                      </c:pt>
                      <c:pt idx="1948">
                        <c:v>8.863451174224025</c:v>
                      </c:pt>
                      <c:pt idx="1949">
                        <c:v>8.8743785834554441</c:v>
                      </c:pt>
                      <c:pt idx="1950">
                        <c:v>8.8853071869000875</c:v>
                      </c:pt>
                      <c:pt idx="1951">
                        <c:v>8.8973300303170415</c:v>
                      </c:pt>
                      <c:pt idx="1952">
                        <c:v>8.9071679774733283</c:v>
                      </c:pt>
                      <c:pt idx="1953">
                        <c:v>8.9181001651242955</c:v>
                      </c:pt>
                      <c:pt idx="1954">
                        <c:v>8.929033548033189</c:v>
                      </c:pt>
                      <c:pt idx="1955">
                        <c:v>8.9410616500678586</c:v>
                      </c:pt>
                      <c:pt idx="1956">
                        <c:v>8.9509039006704434</c:v>
                      </c:pt>
                      <c:pt idx="1957">
                        <c:v>8.9618408709218489</c:v>
                      </c:pt>
                      <c:pt idx="1958">
                        <c:v>8.9727790374772773</c:v>
                      </c:pt>
                      <c:pt idx="1959">
                        <c:v>8.9848124027317873</c:v>
                      </c:pt>
                      <c:pt idx="1960">
                        <c:v>8.9957530823777176</c:v>
                      </c:pt>
                      <c:pt idx="1961">
                        <c:v>9.0066949591393328</c:v>
                      </c:pt>
                      <c:pt idx="1962">
                        <c:v>9.016543671975235</c:v>
                      </c:pt>
                      <c:pt idx="1963">
                        <c:v>9.0285823050577161</c:v>
                      </c:pt>
                      <c:pt idx="1964">
                        <c:v>9.0395277747387457</c:v>
                      </c:pt>
                      <c:pt idx="1965">
                        <c:v>9.0504744425839867</c:v>
                      </c:pt>
                      <c:pt idx="1966">
                        <c:v>9.0603274682919377</c:v>
                      </c:pt>
                      <c:pt idx="1967">
                        <c:v>9.0723713738165763</c:v>
                      </c:pt>
                      <c:pt idx="1968">
                        <c:v>9.0833216377288775</c:v>
                      </c:pt>
                      <c:pt idx="1969">
                        <c:v>9.0931779005705362</c:v>
                      </c:pt>
                      <c:pt idx="1970">
                        <c:v>9.104130443214256</c:v>
                      </c:pt>
                      <c:pt idx="1971">
                        <c:v>9.1161796258013279</c:v>
                      </c:pt>
                      <c:pt idx="1972">
                        <c:v>9.1271346881466009</c:v>
                      </c:pt>
                      <c:pt idx="1973">
                        <c:v>9.1369952704767492</c:v>
                      </c:pt>
                      <c:pt idx="1974">
                        <c:v>9.1479526135511762</c:v>
                      </c:pt>
                      <c:pt idx="1975">
                        <c:v>9.1600070778270197</c:v>
                      </c:pt>
                      <c:pt idx="1976">
                        <c:v>9.1709669428124521</c:v>
                      </c:pt>
                      <c:pt idx="1977">
                        <c:v>9.1808318484187907</c:v>
                      </c:pt>
                      <c:pt idx="1978">
                        <c:v>9.1917939961337467</c:v>
                      </c:pt>
                      <c:pt idx="1979">
                        <c:v>9.2038537467307862</c:v>
                      </c:pt>
                      <c:pt idx="1980">
                        <c:v>9.2148184185691555</c:v>
                      </c:pt>
                      <c:pt idx="1981">
                        <c:v>9.2246876512443183</c:v>
                      </c:pt>
                      <c:pt idx="1982">
                        <c:v>9.2356546078151922</c:v>
                      </c:pt>
                      <c:pt idx="1983">
                        <c:v>9.247719649371966</c:v>
                      </c:pt>
                      <c:pt idx="1984">
                        <c:v>9.2586891322815408</c:v>
                      </c:pt>
                      <c:pt idx="1985">
                        <c:v>9.2696598186186794</c:v>
                      </c:pt>
                      <c:pt idx="1986">
                        <c:v>9.2795344654709346</c:v>
                      </c:pt>
                      <c:pt idx="1987">
                        <c:v>9.2916048026320439</c:v>
                      </c:pt>
                      <c:pt idx="1988">
                        <c:v>9.302579100836688</c:v>
                      </c:pt>
                      <c:pt idx="1989">
                        <c:v>9.3135546035257288</c:v>
                      </c:pt>
                      <c:pt idx="1990">
                        <c:v>9.323433585998572</c:v>
                      </c:pt>
                      <c:pt idx="1991">
                        <c:v>9.3355092234147961</c:v>
                      </c:pt>
                      <c:pt idx="1992">
                        <c:v>9.3464883411439228</c:v>
                      </c:pt>
                      <c:pt idx="1993">
                        <c:v>9.3574686644156699</c:v>
                      </c:pt>
                      <c:pt idx="1994">
                        <c:v>9.3695484127323247</c:v>
                      </c:pt>
                      <c:pt idx="1995">
                        <c:v>9.3794329286462101</c:v>
                      </c:pt>
                      <c:pt idx="1996">
                        <c:v>9.3904168701348123</c:v>
                      </c:pt>
                      <c:pt idx="1997">
                        <c:v>9.401402018225653</c:v>
                      </c:pt>
                      <c:pt idx="1998">
                        <c:v>9.4134870750676001</c:v>
                      </c:pt>
                      <c:pt idx="1999">
                        <c:v>9.4233759352746489</c:v>
                      </c:pt>
                      <c:pt idx="2000">
                        <c:v>9.4343647047633006</c:v>
                      </c:pt>
                      <c:pt idx="2001">
                        <c:v>9.445354681915207</c:v>
                      </c:pt>
                      <c:pt idx="2002">
                        <c:v>9.4574450519502076</c:v>
                      </c:pt>
                      <c:pt idx="2003">
                        <c:v>9.4684375660591744</c:v>
                      </c:pt>
                      <c:pt idx="2004">
                        <c:v>9.4783318620056409</c:v>
                      </c:pt>
                      <c:pt idx="2005">
                        <c:v>9.4893266724661842</c:v>
                      </c:pt>
                      <c:pt idx="2006">
                        <c:v>9.5014223603682062</c:v>
                      </c:pt>
                      <c:pt idx="2007">
                        <c:v>9.5124197100180261</c:v>
                      </c:pt>
                      <c:pt idx="2008">
                        <c:v>9.5223183588605327</c:v>
                      </c:pt>
                      <c:pt idx="2009">
                        <c:v>9.5333180068828867</c:v>
                      </c:pt>
                      <c:pt idx="2010">
                        <c:v>9.5454190173320317</c:v>
                      </c:pt>
                      <c:pt idx="2011">
                        <c:v>9.5564212067788255</c:v>
                      </c:pt>
                      <c:pt idx="2012">
                        <c:v>9.5674246068405431</c:v>
                      </c:pt>
                      <c:pt idx="2013">
                        <c:v>9.5773287021920659</c:v>
                      </c:pt>
                      <c:pt idx="2014">
                        <c:v>9.5894350398746155</c:v>
                      </c:pt>
                      <c:pt idx="2015">
                        <c:v>9.6004420733801297</c:v>
                      </c:pt>
                      <c:pt idx="2016">
                        <c:v>9.6114503185668809</c:v>
                      </c:pt>
                      <c:pt idx="2017">
                        <c:v>9.6213587754429284</c:v>
                      </c:pt>
                      <c:pt idx="2018">
                        <c:v>9.6334704450513939</c:v>
                      </c:pt>
                      <c:pt idx="2019">
                        <c:v>9.6433810841305405</c:v>
                      </c:pt>
                      <c:pt idx="2020">
                        <c:v>9.6543940574242093</c:v>
                      </c:pt>
                      <c:pt idx="2021">
                        <c:v>9.6654082437072599</c:v>
                      </c:pt>
                      <c:pt idx="2022">
                        <c:v>9.6775252499403059</c:v>
                      </c:pt>
                      <c:pt idx="2023">
                        <c:v>9.6885419843710316</c:v>
                      </c:pt>
                      <c:pt idx="2024">
                        <c:v>9.6984580831655407</c:v>
                      </c:pt>
                      <c:pt idx="2025">
                        <c:v>9.7094771240793687</c:v>
                      </c:pt>
                      <c:pt idx="2026">
                        <c:v>9.7215994716419232</c:v>
                      </c:pt>
                      <c:pt idx="2027">
                        <c:v>9.7326210629504306</c:v>
                      </c:pt>
                      <c:pt idx="2028">
                        <c:v>9.74364386914759</c:v>
                      </c:pt>
                      <c:pt idx="2029">
                        <c:v>9.754667890501258</c:v>
                      </c:pt>
                      <c:pt idx="2030">
                        <c:v>9.7656931272793841</c:v>
                      </c:pt>
                      <c:pt idx="2031">
                        <c:v>9.7767195797500062</c:v>
                      </c:pt>
                      <c:pt idx="2032">
                        <c:v>9.7877472481812458</c:v>
                      </c:pt>
                      <c:pt idx="2033">
                        <c:v>9.7987761328413185</c:v>
                      </c:pt>
                      <c:pt idx="2034">
                        <c:v>9.8109093110319314</c:v>
                      </c:pt>
                      <c:pt idx="2035">
                        <c:v>9.8219407506459859</c:v>
                      </c:pt>
                      <c:pt idx="2036">
                        <c:v>9.8318700868780091</c:v>
                      </c:pt>
                      <c:pt idx="2037">
                        <c:v>9.8429038391373407</c:v>
                      </c:pt>
                      <c:pt idx="2038">
                        <c:v>9.8550423729277092</c:v>
                      </c:pt>
                      <c:pt idx="2039">
                        <c:v>9.8660786823970259</c:v>
                      </c:pt>
                      <c:pt idx="2040">
                        <c:v>9.876012402417782</c:v>
                      </c:pt>
                      <c:pt idx="2041">
                        <c:v>9.887051026574877</c:v>
                      </c:pt>
                      <c:pt idx="2042">
                        <c:v>9.899194920695038</c:v>
                      </c:pt>
                      <c:pt idx="2043">
                        <c:v>9.9102361043211484</c:v>
                      </c:pt>
                      <c:pt idx="2044">
                        <c:v>9.9212785071592222</c:v>
                      </c:pt>
                      <c:pt idx="2045">
                        <c:v>9.9323221294785622</c:v>
                      </c:pt>
                      <c:pt idx="2046">
                        <c:v>9.9433669715485493</c:v>
                      </c:pt>
                      <c:pt idx="2047">
                        <c:v>9.954413033638648</c:v>
                      </c:pt>
                      <c:pt idx="2048">
                        <c:v>9.9654603160184188</c:v>
                      </c:pt>
                      <c:pt idx="2049">
                        <c:v>9.9765088189575106</c:v>
                      </c:pt>
                      <c:pt idx="2050">
                        <c:v>9.9875585427256581</c:v>
                      </c:pt>
                      <c:pt idx="2051">
                        <c:v>9.9986094875927005</c:v>
                      </c:pt>
                      <c:pt idx="2052">
                        <c:v>10.00966165382853</c:v>
                      </c:pt>
                      <c:pt idx="2053">
                        <c:v>10.020715041703163</c:v>
                      </c:pt>
                      <c:pt idx="2054">
                        <c:v>10.031769651486695</c:v>
                      </c:pt>
                      <c:pt idx="2055">
                        <c:v>10.042825483449308</c:v>
                      </c:pt>
                      <c:pt idx="2056">
                        <c:v>10.053882537861281</c:v>
                      </c:pt>
                      <c:pt idx="2057">
                        <c:v>10.063834932249701</c:v>
                      </c:pt>
                      <c:pt idx="2058">
                        <c:v>10.076000315114838</c:v>
                      </c:pt>
                      <c:pt idx="2059">
                        <c:v>10.087061038497422</c:v>
                      </c:pt>
                      <c:pt idx="2060">
                        <c:v>10.098122985411356</c:v>
                      </c:pt>
                      <c:pt idx="2061">
                        <c:v>10.108079783976956</c:v>
                      </c:pt>
                      <c:pt idx="2062">
                        <c:v>10.120250550916253</c:v>
                      </c:pt>
                      <c:pt idx="2063">
                        <c:v>10.131316170048935</c:v>
                      </c:pt>
                      <c:pt idx="2064">
                        <c:v>10.142383013796408</c:v>
                      </c:pt>
                      <c:pt idx="2065">
                        <c:v>10.152344220438799</c:v>
                      </c:pt>
                      <c:pt idx="2066">
                        <c:v>10.164520376220089</c:v>
                      </c:pt>
                      <c:pt idx="2067">
                        <c:v>10.175590895438745</c:v>
                      </c:pt>
                      <c:pt idx="2068">
                        <c:v>10.186662640357051</c:v>
                      </c:pt>
                      <c:pt idx="2069">
                        <c:v>10.196628258981079</c:v>
                      </c:pt>
                      <c:pt idx="2070">
                        <c:v>10.208809808378476</c:v>
                      </c:pt>
                      <c:pt idx="2071">
                        <c:v>10.219885232024751</c:v>
                      </c:pt>
                      <c:pt idx="2072">
                        <c:v>10.230961882456999</c:v>
                      </c:pt>
                      <c:pt idx="2073">
                        <c:v>10.242039759947001</c:v>
                      </c:pt>
                      <c:pt idx="2074">
                        <c:v>10.253118864766666</c:v>
                      </c:pt>
                      <c:pt idx="2075">
                        <c:v>10.264199197187972</c:v>
                      </c:pt>
                      <c:pt idx="2076">
                        <c:v>10.275280757482999</c:v>
                      </c:pt>
                      <c:pt idx="2077">
                        <c:v>10.28636354592391</c:v>
                      </c:pt>
                      <c:pt idx="2078">
                        <c:v>10.297447562782963</c:v>
                      </c:pt>
                      <c:pt idx="2079">
                        <c:v>10.308532808332501</c:v>
                      </c:pt>
                      <c:pt idx="2080">
                        <c:v>10.319619282844965</c:v>
                      </c:pt>
                      <c:pt idx="2081">
                        <c:v>10.33070698659288</c:v>
                      </c:pt>
                      <c:pt idx="2082">
                        <c:v>10.341795919848861</c:v>
                      </c:pt>
                      <c:pt idx="2083">
                        <c:v>10.352886082885636</c:v>
                      </c:pt>
                      <c:pt idx="2084">
                        <c:v>10.363977475975975</c:v>
                      </c:pt>
                      <c:pt idx="2085">
                        <c:v>10.373960781678626</c:v>
                      </c:pt>
                      <c:pt idx="2086">
                        <c:v>10.386163953409042</c:v>
                      </c:pt>
                      <c:pt idx="2087">
                        <c:v>10.397259038297822</c:v>
                      </c:pt>
                      <c:pt idx="2088">
                        <c:v>10.408355354332286</c:v>
                      </c:pt>
                      <c:pt idx="2089">
                        <c:v>10.419452901785691</c:v>
                      </c:pt>
                      <c:pt idx="2090">
                        <c:v>10.430551680931378</c:v>
                      </c:pt>
                      <c:pt idx="2091">
                        <c:v>10.441651692042784</c:v>
                      </c:pt>
                      <c:pt idx="2092">
                        <c:v>10.45275293539345</c:v>
                      </c:pt>
                      <c:pt idx="2093">
                        <c:v>10.46274510819973</c:v>
                      </c:pt>
                      <c:pt idx="2094">
                        <c:v>10.47495911990706</c:v>
                      </c:pt>
                      <c:pt idx="2095">
                        <c:v>10.486064061617528</c:v>
                      </c:pt>
                      <c:pt idx="2096">
                        <c:v>10.497170236662262</c:v>
                      </c:pt>
                      <c:pt idx="2097">
                        <c:v>10.508277645315243</c:v>
                      </c:pt>
                      <c:pt idx="2098">
                        <c:v>10.51938628785055</c:v>
                      </c:pt>
                      <c:pt idx="2099">
                        <c:v>10.530496164542345</c:v>
                      </c:pt>
                      <c:pt idx="2100">
                        <c:v>10.536051565782628</c:v>
                      </c:pt>
                      <c:pt idx="2101">
                        <c:v>10.53938495467276</c:v>
                      </c:pt>
                      <c:pt idx="2102">
                        <c:v>10.53938495467276</c:v>
                      </c:pt>
                      <c:pt idx="2103">
                        <c:v>10.621643740991876</c:v>
                      </c:pt>
                      <c:pt idx="2104">
                        <c:v>10.73291187526709</c:v>
                      </c:pt>
                      <c:pt idx="2105">
                        <c:v>10.845418501075212</c:v>
                      </c:pt>
                      <c:pt idx="2106">
                        <c:v>10.956936043188097</c:v>
                      </c:pt>
                      <c:pt idx="2107">
                        <c:v>11.06969513586988</c:v>
                      </c:pt>
                      <c:pt idx="2108">
                        <c:v>11.181463206429161</c:v>
                      </c:pt>
                      <c:pt idx="2109">
                        <c:v>11.293356337795469</c:v>
                      </c:pt>
                      <c:pt idx="2110">
                        <c:v>11.40537481015132</c:v>
                      </c:pt>
                      <c:pt idx="2111">
                        <c:v>11.518640980911748</c:v>
                      </c:pt>
                      <c:pt idx="2112">
                        <c:v>11.629788903278794</c:v>
                      </c:pt>
                      <c:pt idx="2113">
                        <c:v>11.742185089145433</c:v>
                      </c:pt>
                      <c:pt idx="2114">
                        <c:v>11.854707746200193</c:v>
                      </c:pt>
                      <c:pt idx="2115">
                        <c:v>11.968484294597978</c:v>
                      </c:pt>
                      <c:pt idx="2116">
                        <c:v>12.081262021674794</c:v>
                      </c:pt>
                      <c:pt idx="2117">
                        <c:v>12.194167080524247</c:v>
                      </c:pt>
                      <c:pt idx="2118">
                        <c:v>12.307199758999424</c:v>
                      </c:pt>
                      <c:pt idx="2119">
                        <c:v>12.421492598717384</c:v>
                      </c:pt>
                      <c:pt idx="2120">
                        <c:v>12.533649131129771</c:v>
                      </c:pt>
                      <c:pt idx="2121">
                        <c:v>12.648201227993766</c:v>
                      </c:pt>
                      <c:pt idx="2122">
                        <c:v>12.760612460514603</c:v>
                      </c:pt>
                      <c:pt idx="2123">
                        <c:v>12.875424993375169</c:v>
                      </c:pt>
                      <c:pt idx="2124">
                        <c:v>12.988092085451999</c:v>
                      </c:pt>
                      <c:pt idx="2125">
                        <c:v>13.103166241218409</c:v>
                      </c:pt>
                      <c:pt idx="2126">
                        <c:v>13.216090360233897</c:v>
                      </c:pt>
                      <c:pt idx="2127">
                        <c:v>13.330284731442033</c:v>
                      </c:pt>
                      <c:pt idx="2128">
                        <c:v>13.444609655292291</c:v>
                      </c:pt>
                      <c:pt idx="2129">
                        <c:v>13.560210650202054</c:v>
                      </c:pt>
                      <c:pt idx="2130">
                        <c:v>13.673652357347102</c:v>
                      </c:pt>
                      <c:pt idx="2131">
                        <c:v>13.789518584983322</c:v>
                      </c:pt>
                      <c:pt idx="2132">
                        <c:v>13.903220869555735</c:v>
                      </c:pt>
                      <c:pt idx="2133">
                        <c:v>14.01820305998625</c:v>
                      </c:pt>
                      <c:pt idx="2134">
                        <c:v>14.13331761166439</c:v>
                      </c:pt>
                      <c:pt idx="2135">
                        <c:v>14.248564829675534</c:v>
                      </c:pt>
                      <c:pt idx="2136">
                        <c:v>14.363945020161079</c:v>
                      </c:pt>
                      <c:pt idx="2137">
                        <c:v>14.479458490323339</c:v>
                      </c:pt>
                      <c:pt idx="2138">
                        <c:v>14.595105548430428</c:v>
                      </c:pt>
                      <c:pt idx="2139">
                        <c:v>14.710886503821218</c:v>
                      </c:pt>
                      <c:pt idx="2140">
                        <c:v>14.826801666910287</c:v>
                      </c:pt>
                      <c:pt idx="2141">
                        <c:v>14.942851349192912</c:v>
                      </c:pt>
                      <c:pt idx="2142">
                        <c:v>15.059035863250115</c:v>
                      </c:pt>
                      <c:pt idx="2143">
                        <c:v>15.175355522753687</c:v>
                      </c:pt>
                      <c:pt idx="2144">
                        <c:v>15.291810642471276</c:v>
                      </c:pt>
                      <c:pt idx="2145">
                        <c:v>15.408401538271516</c:v>
                      </c:pt>
                      <c:pt idx="2146">
                        <c:v>15.525128527129137</c:v>
                      </c:pt>
                      <c:pt idx="2147">
                        <c:v>15.641991927130164</c:v>
                      </c:pt>
                      <c:pt idx="2148">
                        <c:v>15.758992057477098</c:v>
                      </c:pt>
                      <c:pt idx="2149">
                        <c:v>15.87612923849416</c:v>
                      </c:pt>
                      <c:pt idx="2150">
                        <c:v>15.992230365050892</c:v>
                      </c:pt>
                      <c:pt idx="2151">
                        <c:v>16.110816039475718</c:v>
                      </c:pt>
                      <c:pt idx="2152">
                        <c:v>16.228366305744736</c:v>
                      </c:pt>
                      <c:pt idx="2153">
                        <c:v>16.347232501134904</c:v>
                      </c:pt>
                      <c:pt idx="2154">
                        <c:v>16.463882194164665</c:v>
                      </c:pt>
                      <c:pt idx="2155">
                        <c:v>16.581848469494041</c:v>
                      </c:pt>
                      <c:pt idx="2156">
                        <c:v>16.699954069617</c:v>
                      </c:pt>
                      <c:pt idx="2157">
                        <c:v>16.819382482939545</c:v>
                      </c:pt>
                      <c:pt idx="2158">
                        <c:v>16.936584563373859</c:v>
                      </c:pt>
                      <c:pt idx="2159">
                        <c:v>17.055110119503926</c:v>
                      </c:pt>
                      <c:pt idx="2160">
                        <c:v>17.173776325430961</c:v>
                      </c:pt>
                      <c:pt idx="2161">
                        <c:v>17.29258351535924</c:v>
                      </c:pt>
                      <c:pt idx="2162">
                        <c:v>17.411532024685531</c:v>
                      </c:pt>
                      <c:pt idx="2163">
                        <c:v>17.531813808162855</c:v>
                      </c:pt>
                      <c:pt idx="2164">
                        <c:v>17.649854349116584</c:v>
                      </c:pt>
                      <c:pt idx="2165">
                        <c:v>17.769228841029243</c:v>
                      </c:pt>
                      <c:pt idx="2166">
                        <c:v>17.888746005967235</c:v>
                      </c:pt>
                      <c:pt idx="2167">
                        <c:v>18.009603510551852</c:v>
                      </c:pt>
                      <c:pt idx="2168">
                        <c:v>18.12820972192921</c:v>
                      </c:pt>
                      <c:pt idx="2169">
                        <c:v>18.248156959532018</c:v>
                      </c:pt>
                      <c:pt idx="2170">
                        <c:v>18.368248243329607</c:v>
                      </c:pt>
                      <c:pt idx="2171">
                        <c:v>18.48968700683351</c:v>
                      </c:pt>
                      <c:pt idx="2172">
                        <c:v>18.608864336319861</c:v>
                      </c:pt>
                      <c:pt idx="2173">
                        <c:v>18.729389842051248</c:v>
                      </c:pt>
                      <c:pt idx="2174">
                        <c:v>18.850060787067012</c:v>
                      </c:pt>
                      <c:pt idx="2175">
                        <c:v>18.972086427589957</c:v>
                      </c:pt>
                      <c:pt idx="2176">
                        <c:v>19.094261152622188</c:v>
                      </c:pt>
                      <c:pt idx="2177">
                        <c:v>19.214161613282492</c:v>
                      </c:pt>
                      <c:pt idx="2178">
                        <c:v>19.336632632670842</c:v>
                      </c:pt>
                      <c:pt idx="2179">
                        <c:v>19.456824225231067</c:v>
                      </c:pt>
                      <c:pt idx="2180">
                        <c:v>19.579592979597241</c:v>
                      </c:pt>
                      <c:pt idx="2181">
                        <c:v>19.701294873695666</c:v>
                      </c:pt>
                      <c:pt idx="2182">
                        <c:v>19.823145061799298</c:v>
                      </c:pt>
                      <c:pt idx="2183">
                        <c:v>19.946364646121239</c:v>
                      </c:pt>
                      <c:pt idx="2184">
                        <c:v>20.06729176868425</c:v>
                      </c:pt>
                      <c:pt idx="2185">
                        <c:v>20.19081274320552</c:v>
                      </c:pt>
                      <c:pt idx="2186">
                        <c:v>20.314486480752063</c:v>
                      </c:pt>
                      <c:pt idx="2187">
                        <c:v>20.43708659909262</c:v>
                      </c:pt>
                      <c:pt idx="2188">
                        <c:v>20.559837209846094</c:v>
                      </c:pt>
                      <c:pt idx="2189">
                        <c:v>20.682738682927369</c:v>
                      </c:pt>
                      <c:pt idx="2190">
                        <c:v>20.807022681673221</c:v>
                      </c:pt>
                      <c:pt idx="2191">
                        <c:v>20.928995702567409</c:v>
                      </c:pt>
                      <c:pt idx="2192">
                        <c:v>21.052351995810749</c:v>
                      </c:pt>
                      <c:pt idx="2193">
                        <c:v>21.175860644764619</c:v>
                      </c:pt>
                      <c:pt idx="2194">
                        <c:v>21.300759412631933</c:v>
                      </c:pt>
                      <c:pt idx="2195">
                        <c:v>21.423336518445371</c:v>
                      </c:pt>
                      <c:pt idx="2196">
                        <c:v>21.548544957238835</c:v>
                      </c:pt>
                      <c:pt idx="2197">
                        <c:v>21.672668351813201</c:v>
                      </c:pt>
                      <c:pt idx="2198">
                        <c:v>21.798189560869289</c:v>
                      </c:pt>
                      <c:pt idx="2199">
                        <c:v>21.921378297836185</c:v>
                      </c:pt>
                      <c:pt idx="2200">
                        <c:v>22.047212275905093</c:v>
                      </c:pt>
                      <c:pt idx="2201">
                        <c:v>22.1707083528248</c:v>
                      </c:pt>
                      <c:pt idx="2202">
                        <c:v>22.29685666249236</c:v>
                      </c:pt>
                      <c:pt idx="2203">
                        <c:v>22.320605326741607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CHS_15Apr2016!$BB$27:$BB$2230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6.8947590867753691E-2</c:v>
                      </c:pt>
                      <c:pt idx="1">
                        <c:v>4.826331360742759E-2</c:v>
                      </c:pt>
                      <c:pt idx="2">
                        <c:v>8.9630075490717234E-2</c:v>
                      </c:pt>
                      <c:pt idx="3">
                        <c:v>0.11720504392995752</c:v>
                      </c:pt>
                      <c:pt idx="4">
                        <c:v>0.12409573510887169</c:v>
                      </c:pt>
                      <c:pt idx="5">
                        <c:v>0.12409201193896481</c:v>
                      </c:pt>
                      <c:pt idx="6">
                        <c:v>0.13098208258956121</c:v>
                      </c:pt>
                      <c:pt idx="7">
                        <c:v>0.13097815257688172</c:v>
                      </c:pt>
                      <c:pt idx="8">
                        <c:v>0.15165436296907631</c:v>
                      </c:pt>
                      <c:pt idx="9">
                        <c:v>0.18611381730405266</c:v>
                      </c:pt>
                      <c:pt idx="10">
                        <c:v>0.19989402755283628</c:v>
                      </c:pt>
                      <c:pt idx="11">
                        <c:v>0.1998860296322956</c:v>
                      </c:pt>
                      <c:pt idx="12">
                        <c:v>0.19988003119189013</c:v>
                      </c:pt>
                      <c:pt idx="13">
                        <c:v>0.20676624077739789</c:v>
                      </c:pt>
                      <c:pt idx="14">
                        <c:v>0.20676210392194583</c:v>
                      </c:pt>
                      <c:pt idx="15">
                        <c:v>0.2274314885026445</c:v>
                      </c:pt>
                      <c:pt idx="16">
                        <c:v>0.25498873741103173</c:v>
                      </c:pt>
                      <c:pt idx="17">
                        <c:v>0.26876384553809113</c:v>
                      </c:pt>
                      <c:pt idx="18">
                        <c:v>0.26875577866995964</c:v>
                      </c:pt>
                      <c:pt idx="19">
                        <c:v>0.2687477118018281</c:v>
                      </c:pt>
                      <c:pt idx="20">
                        <c:v>0.27563040506020159</c:v>
                      </c:pt>
                      <c:pt idx="21">
                        <c:v>0.2687288891095212</c:v>
                      </c:pt>
                      <c:pt idx="22">
                        <c:v>0.28939165472149658</c:v>
                      </c:pt>
                      <c:pt idx="23">
                        <c:v>0.31694324992743267</c:v>
                      </c:pt>
                      <c:pt idx="24">
                        <c:v>0.33071346277554042</c:v>
                      </c:pt>
                      <c:pt idx="25">
                        <c:v>0.3307002248380938</c:v>
                      </c:pt>
                      <c:pt idx="26">
                        <c:v>0.33069029638500885</c:v>
                      </c:pt>
                      <c:pt idx="27">
                        <c:v>0.3306803679319239</c:v>
                      </c:pt>
                      <c:pt idx="28">
                        <c:v>0.32378147198969648</c:v>
                      </c:pt>
                      <c:pt idx="29">
                        <c:v>0.34443803231849379</c:v>
                      </c:pt>
                      <c:pt idx="30">
                        <c:v>0.37198190539425263</c:v>
                      </c:pt>
                      <c:pt idx="31">
                        <c:v>0.38574742980618149</c:v>
                      </c:pt>
                      <c:pt idx="32">
                        <c:v>0.3857358466109157</c:v>
                      </c:pt>
                      <c:pt idx="33">
                        <c:v>0.37883633014037038</c:v>
                      </c:pt>
                      <c:pt idx="34">
                        <c:v>0.37882495378787723</c:v>
                      </c:pt>
                      <c:pt idx="35">
                        <c:v>0.37880978531788634</c:v>
                      </c:pt>
                      <c:pt idx="36">
                        <c:v>0.39257289656413474</c:v>
                      </c:pt>
                      <c:pt idx="37">
                        <c:v>0.42010504854944608</c:v>
                      </c:pt>
                      <c:pt idx="38">
                        <c:v>0.43386595347278673</c:v>
                      </c:pt>
                      <c:pt idx="39">
                        <c:v>0.4269663680546506</c:v>
                      </c:pt>
                      <c:pt idx="40">
                        <c:v>0.42006719632205969</c:v>
                      </c:pt>
                      <c:pt idx="41">
                        <c:v>0.42694071955084784</c:v>
                      </c:pt>
                      <c:pt idx="42">
                        <c:v>0.42004196150380213</c:v>
                      </c:pt>
                      <c:pt idx="43">
                        <c:v>0.43380079799941673</c:v>
                      </c:pt>
                      <c:pt idx="44">
                        <c:v>0.46132984734313914</c:v>
                      </c:pt>
                      <c:pt idx="45">
                        <c:v>0.46820130214420119</c:v>
                      </c:pt>
                      <c:pt idx="46">
                        <c:v>0.46817785996330613</c:v>
                      </c:pt>
                      <c:pt idx="47">
                        <c:v>0.46128365245725772</c:v>
                      </c:pt>
                      <c:pt idx="48">
                        <c:v>0.46126979399149332</c:v>
                      </c:pt>
                      <c:pt idx="49">
                        <c:v>0.46125593552572891</c:v>
                      </c:pt>
                      <c:pt idx="50">
                        <c:v>0.47500573988693978</c:v>
                      </c:pt>
                      <c:pt idx="51">
                        <c:v>0.50252720499566672</c:v>
                      </c:pt>
                      <c:pt idx="52">
                        <c:v>0.50939583294550306</c:v>
                      </c:pt>
                      <c:pt idx="53">
                        <c:v>0.50938052658033039</c:v>
                      </c:pt>
                      <c:pt idx="54">
                        <c:v>0.49559859264177519</c:v>
                      </c:pt>
                      <c:pt idx="55">
                        <c:v>0.49558369996214774</c:v>
                      </c:pt>
                      <c:pt idx="56">
                        <c:v>0.49556880728252029</c:v>
                      </c:pt>
                      <c:pt idx="57">
                        <c:v>0.50931930111963986</c:v>
                      </c:pt>
                      <c:pt idx="58">
                        <c:v>0.52994614503677329</c:v>
                      </c:pt>
                      <c:pt idx="59">
                        <c:v>0.54369463939375762</c:v>
                      </c:pt>
                      <c:pt idx="60">
                        <c:v>0.54367285195504345</c:v>
                      </c:pt>
                      <c:pt idx="61">
                        <c:v>0.5367747833839065</c:v>
                      </c:pt>
                      <c:pt idx="62">
                        <c:v>0.5367586496476433</c:v>
                      </c:pt>
                      <c:pt idx="63">
                        <c:v>0.52297988729826794</c:v>
                      </c:pt>
                      <c:pt idx="64">
                        <c:v>0.53672638217511726</c:v>
                      </c:pt>
                      <c:pt idx="65">
                        <c:v>0.55735295030188703</c:v>
                      </c:pt>
                      <c:pt idx="66">
                        <c:v>0.57109758359378293</c:v>
                      </c:pt>
                      <c:pt idx="67">
                        <c:v>0.5710746929936148</c:v>
                      </c:pt>
                      <c:pt idx="68">
                        <c:v>0.55729710275328415</c:v>
                      </c:pt>
                      <c:pt idx="69">
                        <c:v>0.55728593324356357</c:v>
                      </c:pt>
                      <c:pt idx="70">
                        <c:v>0.55038931257183477</c:v>
                      </c:pt>
                      <c:pt idx="71">
                        <c:v>0.56412643057632605</c:v>
                      </c:pt>
                      <c:pt idx="72">
                        <c:v>0.5847417602457845</c:v>
                      </c:pt>
                      <c:pt idx="73">
                        <c:v>0.59160328659376149</c:v>
                      </c:pt>
                      <c:pt idx="74">
                        <c:v>0.59158549811531758</c:v>
                      </c:pt>
                      <c:pt idx="75">
                        <c:v>0.57781032104066743</c:v>
                      </c:pt>
                      <c:pt idx="76">
                        <c:v>0.57779294624776878</c:v>
                      </c:pt>
                      <c:pt idx="77">
                        <c:v>0.57089729084231211</c:v>
                      </c:pt>
                      <c:pt idx="78">
                        <c:v>0.57775819666197137</c:v>
                      </c:pt>
                      <c:pt idx="79">
                        <c:v>0.60525228957712374</c:v>
                      </c:pt>
                      <c:pt idx="80">
                        <c:v>0.61898940758161491</c:v>
                      </c:pt>
                      <c:pt idx="81">
                        <c:v>0.61208720215502588</c:v>
                      </c:pt>
                      <c:pt idx="82">
                        <c:v>0.60519161569716007</c:v>
                      </c:pt>
                      <c:pt idx="83">
                        <c:v>0.605173413533171</c:v>
                      </c:pt>
                      <c:pt idx="84">
                        <c:v>0.5913957543452496</c:v>
                      </c:pt>
                      <c:pt idx="85">
                        <c:v>0.6051309418171964</c:v>
                      </c:pt>
                      <c:pt idx="86">
                        <c:v>0.62574158305047589</c:v>
                      </c:pt>
                      <c:pt idx="87">
                        <c:v>0.63947490893746939</c:v>
                      </c:pt>
                      <c:pt idx="88">
                        <c:v>0.6325798051127397</c:v>
                      </c:pt>
                      <c:pt idx="89">
                        <c:v>0.61880945436945012</c:v>
                      </c:pt>
                      <c:pt idx="90">
                        <c:v>0.61879083851991579</c:v>
                      </c:pt>
                      <c:pt idx="91">
                        <c:v>0.60502172883326188</c:v>
                      </c:pt>
                      <c:pt idx="92">
                        <c:v>0.62562864689663444</c:v>
                      </c:pt>
                      <c:pt idx="93">
                        <c:v>0.6462278428298297</c:v>
                      </c:pt>
                      <c:pt idx="94">
                        <c:v>0.65308295705185615</c:v>
                      </c:pt>
                      <c:pt idx="95">
                        <c:v>0.64618895638858032</c:v>
                      </c:pt>
                      <c:pt idx="96">
                        <c:v>0.63929536941084975</c:v>
                      </c:pt>
                      <c:pt idx="97">
                        <c:v>0.63240219611866433</c:v>
                      </c:pt>
                      <c:pt idx="98">
                        <c:v>0.61862950115728532</c:v>
                      </c:pt>
                      <c:pt idx="99">
                        <c:v>0.63235779387014546</c:v>
                      </c:pt>
                      <c:pt idx="100">
                        <c:v>0.65983175408876449</c:v>
                      </c:pt>
                      <c:pt idx="101">
                        <c:v>0.66668493777824667</c:v>
                      </c:pt>
                      <c:pt idx="102">
                        <c:v>0.66666487402930419</c:v>
                      </c:pt>
                      <c:pt idx="103">
                        <c:v>0.65289300643901549</c:v>
                      </c:pt>
                      <c:pt idx="104">
                        <c:v>0.6460074863294164</c:v>
                      </c:pt>
                      <c:pt idx="105">
                        <c:v>0.63223727348130876</c:v>
                      </c:pt>
                      <c:pt idx="106">
                        <c:v>0.6459621188146254</c:v>
                      </c:pt>
                      <c:pt idx="107">
                        <c:v>0.66655786736827738</c:v>
                      </c:pt>
                      <c:pt idx="108">
                        <c:v>0.68028085111664083</c:v>
                      </c:pt>
                      <c:pt idx="109">
                        <c:v>0.6733890567762727</c:v>
                      </c:pt>
                      <c:pt idx="110">
                        <c:v>0.66649098820513564</c:v>
                      </c:pt>
                      <c:pt idx="111">
                        <c:v>0.65272925591070463</c:v>
                      </c:pt>
                      <c:pt idx="112">
                        <c:v>0.64583897841733562</c:v>
                      </c:pt>
                      <c:pt idx="113">
                        <c:v>0.65956037637110898</c:v>
                      </c:pt>
                      <c:pt idx="114">
                        <c:v>0.68014433488672266</c:v>
                      </c:pt>
                      <c:pt idx="115">
                        <c:v>0.69386373336036078</c:v>
                      </c:pt>
                      <c:pt idx="116">
                        <c:v>0.68697311112903758</c:v>
                      </c:pt>
                      <c:pt idx="117">
                        <c:v>0.68008290258325943</c:v>
                      </c:pt>
                      <c:pt idx="118">
                        <c:v>0.67319310772302654</c:v>
                      </c:pt>
                      <c:pt idx="119">
                        <c:v>0.66630372654833891</c:v>
                      </c:pt>
                      <c:pt idx="120">
                        <c:v>0.67315256653959632</c:v>
                      </c:pt>
                      <c:pt idx="121">
                        <c:v>0.69373838664016318</c:v>
                      </c:pt>
                      <c:pt idx="122">
                        <c:v>0.70744737402758029</c:v>
                      </c:pt>
                      <c:pt idx="123">
                        <c:v>0.70055082230344246</c:v>
                      </c:pt>
                      <c:pt idx="124">
                        <c:v>0.69366178586670924</c:v>
                      </c:pt>
                      <c:pt idx="125">
                        <c:v>0.67990543148436589</c:v>
                      </c:pt>
                      <c:pt idx="126">
                        <c:v>0.67301742926149555</c:v>
                      </c:pt>
                      <c:pt idx="127">
                        <c:v>0.6798644766153904</c:v>
                      </c:pt>
                      <c:pt idx="128">
                        <c:v>0.70044533248941476</c:v>
                      </c:pt>
                      <c:pt idx="129">
                        <c:v>0.70729113878667405</c:v>
                      </c:pt>
                      <c:pt idx="130">
                        <c:v>0.70726983398109589</c:v>
                      </c:pt>
                      <c:pt idx="131">
                        <c:v>0.70038203860099812</c:v>
                      </c:pt>
                      <c:pt idx="132">
                        <c:v>0.6797620894429518</c:v>
                      </c:pt>
                      <c:pt idx="133">
                        <c:v>0.67974161200846406</c:v>
                      </c:pt>
                      <c:pt idx="134">
                        <c:v>0.68658700462017819</c:v>
                      </c:pt>
                      <c:pt idx="135">
                        <c:v>0.71401463205773397</c:v>
                      </c:pt>
                      <c:pt idx="136">
                        <c:v>0.72085843887485801</c:v>
                      </c:pt>
                      <c:pt idx="137">
                        <c:v>0.71397160876103249</c:v>
                      </c:pt>
                      <c:pt idx="138">
                        <c:v>0.70708519233275213</c:v>
                      </c:pt>
                      <c:pt idx="139">
                        <c:v>0.69333449165285987</c:v>
                      </c:pt>
                      <c:pt idx="140">
                        <c:v>0.68644910943844262</c:v>
                      </c:pt>
                      <c:pt idx="141">
                        <c:v>0.70015699366440587</c:v>
                      </c:pt>
                      <c:pt idx="142">
                        <c:v>0.72759220533695723</c:v>
                      </c:pt>
                      <c:pt idx="143">
                        <c:v>0.73442677317690508</c:v>
                      </c:pt>
                      <c:pt idx="144">
                        <c:v>0.72754104622453342</c:v>
                      </c:pt>
                      <c:pt idx="145">
                        <c:v>0.7206557329577068</c:v>
                      </c:pt>
                      <c:pt idx="146">
                        <c:v>0.70690765228626762</c:v>
                      </c:pt>
                      <c:pt idx="147">
                        <c:v>0.70001634057903561</c:v>
                      </c:pt>
                      <c:pt idx="148">
                        <c:v>0.71372063953027376</c:v>
                      </c:pt>
                      <c:pt idx="149">
                        <c:v>0.73428660272467094</c:v>
                      </c:pt>
                      <c:pt idx="150">
                        <c:v>0.73426447054800237</c:v>
                      </c:pt>
                      <c:pt idx="151">
                        <c:v>0.72737295199799779</c:v>
                      </c:pt>
                      <c:pt idx="152">
                        <c:v>0.72735833510873382</c:v>
                      </c:pt>
                      <c:pt idx="153">
                        <c:v>0.71361308128852008</c:v>
                      </c:pt>
                      <c:pt idx="154">
                        <c:v>0.7067301122397831</c:v>
                      </c:pt>
                      <c:pt idx="155">
                        <c:v>0.7135628874423684</c:v>
                      </c:pt>
                      <c:pt idx="156">
                        <c:v>0.73412430009576823</c:v>
                      </c:pt>
                      <c:pt idx="157">
                        <c:v>0.74782370376805474</c:v>
                      </c:pt>
                      <c:pt idx="158">
                        <c:v>0.74094059682413604</c:v>
                      </c:pt>
                      <c:pt idx="159">
                        <c:v>0.73405790356576262</c:v>
                      </c:pt>
                      <c:pt idx="160">
                        <c:v>0.72031547659677453</c:v>
                      </c:pt>
                      <c:pt idx="161">
                        <c:v>0.71342664700281377</c:v>
                      </c:pt>
                      <c:pt idx="162">
                        <c:v>0.72026480011748673</c:v>
                      </c:pt>
                      <c:pt idx="163">
                        <c:v>0.74082145538711652</c:v>
                      </c:pt>
                      <c:pt idx="164">
                        <c:v>0.75451003428763685</c:v>
                      </c:pt>
                      <c:pt idx="165">
                        <c:v>0.74076933100842046</c:v>
                      </c:pt>
                      <c:pt idx="166">
                        <c:v>0.74074699198897942</c:v>
                      </c:pt>
                      <c:pt idx="167">
                        <c:v>0.72700752976639871</c:v>
                      </c:pt>
                      <c:pt idx="168">
                        <c:v>0.72012724967370556</c:v>
                      </c:pt>
                      <c:pt idx="169">
                        <c:v>0.72696367909860682</c:v>
                      </c:pt>
                      <c:pt idx="170">
                        <c:v>0.75437351805771879</c:v>
                      </c:pt>
                      <c:pt idx="171">
                        <c:v>0.76120849958321191</c:v>
                      </c:pt>
                      <c:pt idx="172">
                        <c:v>0.75431284417775524</c:v>
                      </c:pt>
                      <c:pt idx="173">
                        <c:v>0.74743290882301638</c:v>
                      </c:pt>
                      <c:pt idx="174">
                        <c:v>0.72684674398449511</c:v>
                      </c:pt>
                      <c:pt idx="175">
                        <c:v>0.72681751020596719</c:v>
                      </c:pt>
                      <c:pt idx="176">
                        <c:v>0.73365214699350589</c:v>
                      </c:pt>
                      <c:pt idx="177">
                        <c:v>0.75419908065282337</c:v>
                      </c:pt>
                      <c:pt idx="178">
                        <c:v>0.7610324763837264</c:v>
                      </c:pt>
                      <c:pt idx="179">
                        <c:v>0.75415357524285065</c:v>
                      </c:pt>
                      <c:pt idx="180">
                        <c:v>0.75413082253786434</c:v>
                      </c:pt>
                      <c:pt idx="181">
                        <c:v>0.73354148611016312</c:v>
                      </c:pt>
                      <c:pt idx="182">
                        <c:v>0.72666403286869563</c:v>
                      </c:pt>
                      <c:pt idx="183">
                        <c:v>0.74035233597885231</c:v>
                      </c:pt>
                      <c:pt idx="184">
                        <c:v>0.76088706591458644</c:v>
                      </c:pt>
                      <c:pt idx="185">
                        <c:v>0.76771873795571777</c:v>
                      </c:pt>
                      <c:pt idx="186">
                        <c:v>0.76083349363648212</c:v>
                      </c:pt>
                      <c:pt idx="187">
                        <c:v>0.75395638513296892</c:v>
                      </c:pt>
                      <c:pt idx="188">
                        <c:v>0.74022574820201914</c:v>
                      </c:pt>
                      <c:pt idx="189">
                        <c:v>0.73334967391236905</c:v>
                      </c:pt>
                      <c:pt idx="190">
                        <c:v>0.74703459859057331</c:v>
                      </c:pt>
                      <c:pt idx="191">
                        <c:v>0.76757201748235127</c:v>
                      </c:pt>
                      <c:pt idx="192">
                        <c:v>0.7744019658337109</c:v>
                      </c:pt>
                      <c:pt idx="193">
                        <c:v>0.76067277680216938</c:v>
                      </c:pt>
                      <c:pt idx="194">
                        <c:v>0.75379711619806433</c:v>
                      </c:pt>
                      <c:pt idx="195">
                        <c:v>0.74006937506593107</c:v>
                      </c:pt>
                      <c:pt idx="196">
                        <c:v>0.73319474867568912</c:v>
                      </c:pt>
                      <c:pt idx="197">
                        <c:v>0.74687677755507698</c:v>
                      </c:pt>
                      <c:pt idx="198">
                        <c:v>0.76739440848827589</c:v>
                      </c:pt>
                      <c:pt idx="199">
                        <c:v>0.7810742999923469</c:v>
                      </c:pt>
                      <c:pt idx="200">
                        <c:v>0.77419939781174141</c:v>
                      </c:pt>
                      <c:pt idx="201">
                        <c:v>0.76732490931668118</c:v>
                      </c:pt>
                      <c:pt idx="202">
                        <c:v>0.7467490176691991</c:v>
                      </c:pt>
                      <c:pt idx="203">
                        <c:v>0.73987577023077444</c:v>
                      </c:pt>
                      <c:pt idx="204">
                        <c:v>0.75355442067820988</c:v>
                      </c:pt>
                      <c:pt idx="205">
                        <c:v>0.77408253164522067</c:v>
                      </c:pt>
                      <c:pt idx="206">
                        <c:v>0.7809092394598095</c:v>
                      </c:pt>
                      <c:pt idx="207">
                        <c:v>0.77402799410084422</c:v>
                      </c:pt>
                      <c:pt idx="208">
                        <c:v>0.767155022452783</c:v>
                      </c:pt>
                      <c:pt idx="209">
                        <c:v>0.75343307291828265</c:v>
                      </c:pt>
                      <c:pt idx="210">
                        <c:v>0.74655362019667992</c:v>
                      </c:pt>
                      <c:pt idx="211">
                        <c:v>0.75337998327331446</c:v>
                      </c:pt>
                      <c:pt idx="212">
                        <c:v>0.78075203895263101</c:v>
                      </c:pt>
                      <c:pt idx="213">
                        <c:v>0.78757695412985729</c:v>
                      </c:pt>
                      <c:pt idx="214">
                        <c:v>0.77385659038994703</c:v>
                      </c:pt>
                      <c:pt idx="215">
                        <c:v>0.76698513558888481</c:v>
                      </c:pt>
                      <c:pt idx="216">
                        <c:v>0.7532662197483827</c:v>
                      </c:pt>
                      <c:pt idx="217">
                        <c:v>0.75324346704339629</c:v>
                      </c:pt>
                      <c:pt idx="218">
                        <c:v>0.7600681753778501</c:v>
                      </c:pt>
                      <c:pt idx="219">
                        <c:v>0.78058697842009372</c:v>
                      </c:pt>
                      <c:pt idx="220">
                        <c:v>0.78740251672496187</c:v>
                      </c:pt>
                      <c:pt idx="221">
                        <c:v>0.78053195824258115</c:v>
                      </c:pt>
                      <c:pt idx="222">
                        <c:v>0.77366181344574547</c:v>
                      </c:pt>
                      <c:pt idx="223">
                        <c:v>0.75994572445646891</c:v>
                      </c:pt>
                      <c:pt idx="224">
                        <c:v>0.75991511172612369</c:v>
                      </c:pt>
                      <c:pt idx="225">
                        <c:v>0.76673802742321484</c:v>
                      </c:pt>
                      <c:pt idx="226">
                        <c:v>0.78725186623891585</c:v>
                      </c:pt>
                      <c:pt idx="227">
                        <c:v>0.79407354087937143</c:v>
                      </c:pt>
                      <c:pt idx="228">
                        <c:v>0.78720429240121714</c:v>
                      </c:pt>
                      <c:pt idx="229">
                        <c:v>0.78033545760860801</c:v>
                      </c:pt>
                      <c:pt idx="230">
                        <c:v>0.75977735443956984</c:v>
                      </c:pt>
                      <c:pt idx="231">
                        <c:v>0.75975439489181096</c:v>
                      </c:pt>
                      <c:pt idx="232">
                        <c:v>0.76657586268949396</c:v>
                      </c:pt>
                      <c:pt idx="233">
                        <c:v>0.78707742883402043</c:v>
                      </c:pt>
                      <c:pt idx="234">
                        <c:v>0.79389758662747689</c:v>
                      </c:pt>
                      <c:pt idx="235">
                        <c:v>0.78702985499632172</c:v>
                      </c:pt>
                      <c:pt idx="236">
                        <c:v>0.78015467702535279</c:v>
                      </c:pt>
                      <c:pt idx="237">
                        <c:v>0.76644458647648173</c:v>
                      </c:pt>
                      <c:pt idx="238">
                        <c:v>0.76642142008595016</c:v>
                      </c:pt>
                      <c:pt idx="239">
                        <c:v>0.77324109524627049</c:v>
                      </c:pt>
                      <c:pt idx="240">
                        <c:v>0.79374562613720434</c:v>
                      </c:pt>
                      <c:pt idx="241">
                        <c:v>0.80056406024088922</c:v>
                      </c:pt>
                      <c:pt idx="242">
                        <c:v>0.79368964069341974</c:v>
                      </c:pt>
                      <c:pt idx="243">
                        <c:v>0.77998175646745649</c:v>
                      </c:pt>
                      <c:pt idx="244">
                        <c:v>0.76628242174276073</c:v>
                      </c:pt>
                      <c:pt idx="245">
                        <c:v>0.76625925535222916</c:v>
                      </c:pt>
                      <c:pt idx="246">
                        <c:v>0.7730696915353733</c:v>
                      </c:pt>
                      <c:pt idx="247">
                        <c:v>0.7935696718853098</c:v>
                      </c:pt>
                      <c:pt idx="248">
                        <c:v>0.80037852227386397</c:v>
                      </c:pt>
                      <c:pt idx="249">
                        <c:v>0.7935136864415252</c:v>
                      </c:pt>
                      <c:pt idx="250">
                        <c:v>0.7866492642947317</c:v>
                      </c:pt>
                      <c:pt idx="251">
                        <c:v>0.77294503429108441</c:v>
                      </c:pt>
                      <c:pt idx="252">
                        <c:v>0.7660816463581539</c:v>
                      </c:pt>
                      <c:pt idx="253">
                        <c:v>0.77973809568132979</c:v>
                      </c:pt>
                      <c:pt idx="254">
                        <c:v>0.80023331864749658</c:v>
                      </c:pt>
                      <c:pt idx="255">
                        <c:v>0.80704037639868798</c:v>
                      </c:pt>
                      <c:pt idx="256">
                        <c:v>0.79333773218963066</c:v>
                      </c:pt>
                      <c:pt idx="257">
                        <c:v>0.78647482688983628</c:v>
                      </c:pt>
                      <c:pt idx="258">
                        <c:v>0.77278142165795516</c:v>
                      </c:pt>
                      <c:pt idx="259">
                        <c:v>0.76591175949425572</c:v>
                      </c:pt>
                      <c:pt idx="260">
                        <c:v>0.77956517512343348</c:v>
                      </c:pt>
                      <c:pt idx="261">
                        <c:v>0.80005584754860293</c:v>
                      </c:pt>
                      <c:pt idx="262">
                        <c:v>0.80686138845279531</c:v>
                      </c:pt>
                      <c:pt idx="263">
                        <c:v>0.7999993794716822</c:v>
                      </c:pt>
                      <c:pt idx="264">
                        <c:v>0.79313778417611425</c:v>
                      </c:pt>
                      <c:pt idx="265">
                        <c:v>0.77943941471769074</c:v>
                      </c:pt>
                      <c:pt idx="266">
                        <c:v>0.77257885363598566</c:v>
                      </c:pt>
                      <c:pt idx="267">
                        <c:v>0.77938439454017827</c:v>
                      </c:pt>
                      <c:pt idx="268">
                        <c:v>0.8067068079540699</c:v>
                      </c:pt>
                      <c:pt idx="269">
                        <c:v>0.80668240050690265</c:v>
                      </c:pt>
                      <c:pt idx="270">
                        <c:v>0.79982190837278866</c:v>
                      </c:pt>
                      <c:pt idx="271">
                        <c:v>0.79296182992421971</c:v>
                      </c:pt>
                      <c:pt idx="272">
                        <c:v>0.77926649415979443</c:v>
                      </c:pt>
                      <c:pt idx="273">
                        <c:v>0.77240744992508847</c:v>
                      </c:pt>
                      <c:pt idx="274">
                        <c:v>0.77921147398228197</c:v>
                      </c:pt>
                      <c:pt idx="275">
                        <c:v>0.80652782000817724</c:v>
                      </c:pt>
                      <c:pt idx="276">
                        <c:v>0.81333818724373041</c:v>
                      </c:pt>
                      <c:pt idx="277">
                        <c:v>0.79963637040576352</c:v>
                      </c:pt>
                      <c:pt idx="278">
                        <c:v>0.79277787775178465</c:v>
                      </c:pt>
                      <c:pt idx="279">
                        <c:v>0.77909357360189813</c:v>
                      </c:pt>
                      <c:pt idx="280">
                        <c:v>0.77906213350046238</c:v>
                      </c:pt>
                      <c:pt idx="281">
                        <c:v>0.78587222494565212</c:v>
                      </c:pt>
                      <c:pt idx="282">
                        <c:v>0.80634883206228447</c:v>
                      </c:pt>
                      <c:pt idx="283">
                        <c:v>0.81315768245083864</c:v>
                      </c:pt>
                      <c:pt idx="284">
                        <c:v>0.80630001716795008</c:v>
                      </c:pt>
                      <c:pt idx="285">
                        <c:v>0.79260992142043074</c:v>
                      </c:pt>
                      <c:pt idx="286">
                        <c:v>0.7789127930186428</c:v>
                      </c:pt>
                      <c:pt idx="287">
                        <c:v>0.77888921294256608</c:v>
                      </c:pt>
                      <c:pt idx="288">
                        <c:v>0.7856977875407567</c:v>
                      </c:pt>
                      <c:pt idx="289">
                        <c:v>0.80616984411639181</c:v>
                      </c:pt>
                      <c:pt idx="290">
                        <c:v>0.81980064493576499</c:v>
                      </c:pt>
                      <c:pt idx="291">
                        <c:v>0.80611289340633507</c:v>
                      </c:pt>
                      <c:pt idx="292">
                        <c:v>0.79925722760358175</c:v>
                      </c:pt>
                      <c:pt idx="293">
                        <c:v>0.78557092397355999</c:v>
                      </c:pt>
                      <c:pt idx="294">
                        <c:v>0.78554713705471058</c:v>
                      </c:pt>
                      <c:pt idx="295">
                        <c:v>0.79235398796312961</c:v>
                      </c:pt>
                      <c:pt idx="296">
                        <c:v>0.81282128715499491</c:v>
                      </c:pt>
                      <c:pt idx="297">
                        <c:v>0.81961862329587409</c:v>
                      </c:pt>
                      <c:pt idx="298">
                        <c:v>0.8059339054604423</c:v>
                      </c:pt>
                      <c:pt idx="299">
                        <c:v>0.79225801291664177</c:v>
                      </c:pt>
                      <c:pt idx="300">
                        <c:v>0.78539648656866456</c:v>
                      </c:pt>
                      <c:pt idx="301">
                        <c:v>0.77853551180141456</c:v>
                      </c:pt>
                      <c:pt idx="302">
                        <c:v>0.79217003579069445</c:v>
                      </c:pt>
                      <c:pt idx="303">
                        <c:v>0.80580373240888403</c:v>
                      </c:pt>
                      <c:pt idx="304">
                        <c:v>0.81943660165598331</c:v>
                      </c:pt>
                      <c:pt idx="305">
                        <c:v>0.81258334901891027</c:v>
                      </c:pt>
                      <c:pt idx="306">
                        <c:v>0.79890228540579455</c:v>
                      </c:pt>
                      <c:pt idx="307">
                        <c:v>0.78522204916376914</c:v>
                      </c:pt>
                      <c:pt idx="308">
                        <c:v>0.78519826224491973</c:v>
                      </c:pt>
                      <c:pt idx="309">
                        <c:v>0.79882968359261086</c:v>
                      </c:pt>
                      <c:pt idx="310">
                        <c:v>0.81928767485970899</c:v>
                      </c:pt>
                      <c:pt idx="311">
                        <c:v>0.82609004417472154</c:v>
                      </c:pt>
                      <c:pt idx="312">
                        <c:v>0.81239463946270518</c:v>
                      </c:pt>
                      <c:pt idx="313">
                        <c:v>0.80555152212148973</c:v>
                      </c:pt>
                      <c:pt idx="314">
                        <c:v>0.79187411273069008</c:v>
                      </c:pt>
                      <c:pt idx="315">
                        <c:v>0.78501589586707465</c:v>
                      </c:pt>
                      <c:pt idx="316">
                        <c:v>0.79181812728690537</c:v>
                      </c:pt>
                      <c:pt idx="317">
                        <c:v>0.81909737950891393</c:v>
                      </c:pt>
                      <c:pt idx="318">
                        <c:v>0.82589816302933661</c:v>
                      </c:pt>
                      <c:pt idx="319">
                        <c:v>0.81904773724348912</c:v>
                      </c:pt>
                      <c:pt idx="320">
                        <c:v>0.80537253417559707</c:v>
                      </c:pt>
                      <c:pt idx="321">
                        <c:v>0.79169815847879554</c:v>
                      </c:pt>
                      <c:pt idx="322">
                        <c:v>0.79167416471717356</c:v>
                      </c:pt>
                      <c:pt idx="323">
                        <c:v>0.79846667452669207</c:v>
                      </c:pt>
                      <c:pt idx="324">
                        <c:v>0.81891535786902303</c:v>
                      </c:pt>
                      <c:pt idx="325">
                        <c:v>0.82570628188395156</c:v>
                      </c:pt>
                      <c:pt idx="326">
                        <c:v>0.81885744189269416</c:v>
                      </c:pt>
                      <c:pt idx="327">
                        <c:v>0.81200901558698191</c:v>
                      </c:pt>
                      <c:pt idx="328">
                        <c:v>0.79833760463658765</c:v>
                      </c:pt>
                      <c:pt idx="329">
                        <c:v>0.79149021254473839</c:v>
                      </c:pt>
                      <c:pt idx="330">
                        <c:v>0.79828920342779841</c:v>
                      </c:pt>
                      <c:pt idx="331">
                        <c:v>0.82555611403104168</c:v>
                      </c:pt>
                      <c:pt idx="332">
                        <c:v>0.83235365701469344</c:v>
                      </c:pt>
                      <c:pt idx="333">
                        <c:v>0.81867542025280327</c:v>
                      </c:pt>
                      <c:pt idx="334">
                        <c:v>0.81182851079409013</c:v>
                      </c:pt>
                      <c:pt idx="335">
                        <c:v>0.79816013353769411</c:v>
                      </c:pt>
                      <c:pt idx="336">
                        <c:v>0.79813593293329943</c:v>
                      </c:pt>
                      <c:pt idx="337">
                        <c:v>0.80492506431086541</c:v>
                      </c:pt>
                      <c:pt idx="338">
                        <c:v>0.82536423288565675</c:v>
                      </c:pt>
                      <c:pt idx="339">
                        <c:v>0.83216019007471842</c:v>
                      </c:pt>
                      <c:pt idx="340">
                        <c:v>0.82531417693468667</c:v>
                      </c:pt>
                      <c:pt idx="341">
                        <c:v>0.81164800600119835</c:v>
                      </c:pt>
                      <c:pt idx="342">
                        <c:v>0.79798266243880045</c:v>
                      </c:pt>
                      <c:pt idx="343">
                        <c:v>0.79795846183440589</c:v>
                      </c:pt>
                      <c:pt idx="344">
                        <c:v>0.80474607636497264</c:v>
                      </c:pt>
                      <c:pt idx="345">
                        <c:v>0.82518069439876673</c:v>
                      </c:pt>
                      <c:pt idx="346">
                        <c:v>0.8319751347408294</c:v>
                      </c:pt>
                      <c:pt idx="347">
                        <c:v>0.82513063844779666</c:v>
                      </c:pt>
                      <c:pt idx="348">
                        <c:v>0.80464844657630397</c:v>
                      </c:pt>
                      <c:pt idx="349">
                        <c:v>0.79779712447177531</c:v>
                      </c:pt>
                      <c:pt idx="350">
                        <c:v>0.79777292386738075</c:v>
                      </c:pt>
                      <c:pt idx="351">
                        <c:v>0.80456708841907998</c:v>
                      </c:pt>
                      <c:pt idx="352">
                        <c:v>0.82498881325338169</c:v>
                      </c:pt>
                      <c:pt idx="353">
                        <c:v>0.8317816678008545</c:v>
                      </c:pt>
                      <c:pt idx="354">
                        <c:v>0.82493875730241184</c:v>
                      </c:pt>
                      <c:pt idx="355">
                        <c:v>0.8112869964154148</c:v>
                      </c:pt>
                      <c:pt idx="356">
                        <c:v>0.79761965337288165</c:v>
                      </c:pt>
                      <c:pt idx="357">
                        <c:v>0.7975954527684872</c:v>
                      </c:pt>
                      <c:pt idx="358">
                        <c:v>0.80438810047318732</c:v>
                      </c:pt>
                      <c:pt idx="359">
                        <c:v>0.82481361742498682</c:v>
                      </c:pt>
                      <c:pt idx="360">
                        <c:v>0.83160502407305126</c:v>
                      </c:pt>
                      <c:pt idx="361">
                        <c:v>0.8315797892547937</c:v>
                      </c:pt>
                      <c:pt idx="362">
                        <c:v>0.80429047068451853</c:v>
                      </c:pt>
                      <c:pt idx="363">
                        <c:v>0.79744218227398811</c:v>
                      </c:pt>
                      <c:pt idx="364">
                        <c:v>0.79741798166959355</c:v>
                      </c:pt>
                      <c:pt idx="365">
                        <c:v>0.8042009767115722</c:v>
                      </c:pt>
                      <c:pt idx="366">
                        <c:v>0.83143679195133402</c:v>
                      </c:pt>
                      <c:pt idx="367">
                        <c:v>0.83141155713307635</c:v>
                      </c:pt>
                      <c:pt idx="368">
                        <c:v>0.83138632231481879</c:v>
                      </c:pt>
                      <c:pt idx="369">
                        <c:v>0.81091778206631793</c:v>
                      </c:pt>
                      <c:pt idx="370">
                        <c:v>0.79726471117509456</c:v>
                      </c:pt>
                      <c:pt idx="371">
                        <c:v>0.7972405105707</c:v>
                      </c:pt>
                      <c:pt idx="372">
                        <c:v>0.80403012458140188</c:v>
                      </c:pt>
                      <c:pt idx="373">
                        <c:v>0.83126014822353089</c:v>
                      </c:pt>
                      <c:pt idx="374">
                        <c:v>0.83803135322747113</c:v>
                      </c:pt>
                      <c:pt idx="375">
                        <c:v>0.83119285537484389</c:v>
                      </c:pt>
                      <c:pt idx="376">
                        <c:v>0.81073727727342615</c:v>
                      </c:pt>
                      <c:pt idx="377">
                        <c:v>0.80389995152984361</c:v>
                      </c:pt>
                      <c:pt idx="378">
                        <c:v>0.80386740826695402</c:v>
                      </c:pt>
                      <c:pt idx="379">
                        <c:v>0.81065522964029346</c:v>
                      </c:pt>
                      <c:pt idx="380">
                        <c:v>0.83106668128355587</c:v>
                      </c:pt>
                      <c:pt idx="381">
                        <c:v>0.83785326160025975</c:v>
                      </c:pt>
                      <c:pt idx="382">
                        <c:v>0.83782781993922961</c:v>
                      </c:pt>
                      <c:pt idx="383">
                        <c:v>0.81736817392995065</c:v>
                      </c:pt>
                      <c:pt idx="384">
                        <c:v>0.81053215819059454</c:v>
                      </c:pt>
                      <c:pt idx="385">
                        <c:v>0.8036965561367837</c:v>
                      </c:pt>
                      <c:pt idx="386">
                        <c:v>0.810482929610715</c:v>
                      </c:pt>
                      <c:pt idx="387">
                        <c:v>0.83088162594966686</c:v>
                      </c:pt>
                      <c:pt idx="388">
                        <c:v>0.83765820886569486</c:v>
                      </c:pt>
                      <c:pt idx="389">
                        <c:v>0.83763276720466473</c:v>
                      </c:pt>
                      <c:pt idx="390">
                        <c:v>0.81717787857915569</c:v>
                      </c:pt>
                      <c:pt idx="391">
                        <c:v>0.80353383982233584</c:v>
                      </c:pt>
                      <c:pt idx="392">
                        <c:v>0.81031883434444985</c:v>
                      </c:pt>
                      <c:pt idx="393">
                        <c:v>0.81710341518101848</c:v>
                      </c:pt>
                      <c:pt idx="394">
                        <c:v>0.83750555889951372</c:v>
                      </c:pt>
                      <c:pt idx="395">
                        <c:v>0.84428889867944679</c:v>
                      </c:pt>
                      <c:pt idx="396">
                        <c:v>0.84426325017564408</c:v>
                      </c:pt>
                      <c:pt idx="397">
                        <c:v>0.81700413065016886</c:v>
                      </c:pt>
                      <c:pt idx="398">
                        <c:v>0.81017114860481099</c:v>
                      </c:pt>
                      <c:pt idx="399">
                        <c:v>0.81014653431487127</c:v>
                      </c:pt>
                      <c:pt idx="400">
                        <c:v>0.81691311983022352</c:v>
                      </c:pt>
                      <c:pt idx="401">
                        <c:v>0.83731050616494884</c:v>
                      </c:pt>
                      <c:pt idx="402">
                        <c:v>0.84409226015029193</c:v>
                      </c:pt>
                      <c:pt idx="403">
                        <c:v>0.84406661164648911</c:v>
                      </c:pt>
                      <c:pt idx="404">
                        <c:v>0.8168138352993739</c:v>
                      </c:pt>
                      <c:pt idx="405">
                        <c:v>0.80998243904860601</c:v>
                      </c:pt>
                      <c:pt idx="406">
                        <c:v>0.81676419303394909</c:v>
                      </c:pt>
                      <c:pt idx="407">
                        <c:v>0.81673937190123669</c:v>
                      </c:pt>
                      <c:pt idx="408">
                        <c:v>0.83713241453773746</c:v>
                      </c:pt>
                      <c:pt idx="409">
                        <c:v>0.84390417112240468</c:v>
                      </c:pt>
                      <c:pt idx="410">
                        <c:v>0.85068399457520361</c:v>
                      </c:pt>
                      <c:pt idx="411">
                        <c:v>0.82343707877331207</c:v>
                      </c:pt>
                      <c:pt idx="412">
                        <c:v>0.80979372949240092</c:v>
                      </c:pt>
                      <c:pt idx="413">
                        <c:v>0.81657389768315414</c:v>
                      </c:pt>
                      <c:pt idx="414">
                        <c:v>0.81654907655044173</c:v>
                      </c:pt>
                      <c:pt idx="415">
                        <c:v>0.83693736180317257</c:v>
                      </c:pt>
                      <c:pt idx="416">
                        <c:v>0.84371608209451743</c:v>
                      </c:pt>
                      <c:pt idx="417">
                        <c:v>0.84369043359071472</c:v>
                      </c:pt>
                      <c:pt idx="418">
                        <c:v>0.81644979201959222</c:v>
                      </c:pt>
                      <c:pt idx="419">
                        <c:v>0.80962142946282245</c:v>
                      </c:pt>
                      <c:pt idx="420">
                        <c:v>0.80959681517288262</c:v>
                      </c:pt>
                      <c:pt idx="421">
                        <c:v>0.81636705491055084</c:v>
                      </c:pt>
                      <c:pt idx="422">
                        <c:v>0.83675078962228444</c:v>
                      </c:pt>
                      <c:pt idx="423">
                        <c:v>0.84352799306663018</c:v>
                      </c:pt>
                      <c:pt idx="424">
                        <c:v>0.84350234456282747</c:v>
                      </c:pt>
                      <c:pt idx="425">
                        <c:v>0.81626777037970133</c:v>
                      </c:pt>
                      <c:pt idx="426">
                        <c:v>0.80943271990661736</c:v>
                      </c:pt>
                      <c:pt idx="427">
                        <c:v>0.81620985440337235</c:v>
                      </c:pt>
                      <c:pt idx="428">
                        <c:v>0.81618503327066005</c:v>
                      </c:pt>
                      <c:pt idx="429">
                        <c:v>0.84336555254254586</c:v>
                      </c:pt>
                      <c:pt idx="430">
                        <c:v>0.85014103229712001</c:v>
                      </c:pt>
                      <c:pt idx="431">
                        <c:v>0.84331425553494022</c:v>
                      </c:pt>
                      <c:pt idx="432">
                        <c:v>0.82288646331264226</c:v>
                      </c:pt>
                      <c:pt idx="433">
                        <c:v>0.81606092760709803</c:v>
                      </c:pt>
                      <c:pt idx="434">
                        <c:v>0.82283640736167218</c:v>
                      </c:pt>
                      <c:pt idx="435">
                        <c:v>0.82960306182461518</c:v>
                      </c:pt>
                      <c:pt idx="436">
                        <c:v>0.84997728176880916</c:v>
                      </c:pt>
                      <c:pt idx="437">
                        <c:v>0.85675103783361151</c:v>
                      </c:pt>
                      <c:pt idx="438">
                        <c:v>0.84991695262679989</c:v>
                      </c:pt>
                      <c:pt idx="439">
                        <c:v>0.82949371094549895</c:v>
                      </c:pt>
                      <c:pt idx="440">
                        <c:v>0.81587063225630296</c:v>
                      </c:pt>
                      <c:pt idx="441">
                        <c:v>0.81584581112359067</c:v>
                      </c:pt>
                      <c:pt idx="442">
                        <c:v>0.82261949824080227</c:v>
                      </c:pt>
                      <c:pt idx="443">
                        <c:v>0.84298082498550375</c:v>
                      </c:pt>
                      <c:pt idx="444">
                        <c:v>0.84975320209848892</c:v>
                      </c:pt>
                      <c:pt idx="445">
                        <c:v>0.84972734675191353</c:v>
                      </c:pt>
                      <c:pt idx="446">
                        <c:v>0.8225110436803672</c:v>
                      </c:pt>
                      <c:pt idx="447">
                        <c:v>0.81568861061641218</c:v>
                      </c:pt>
                      <c:pt idx="448">
                        <c:v>0.81566378948369977</c:v>
                      </c:pt>
                      <c:pt idx="449">
                        <c:v>0.82243595975391237</c:v>
                      </c:pt>
                      <c:pt idx="450">
                        <c:v>0.84958945157017796</c:v>
                      </c:pt>
                      <c:pt idx="451">
                        <c:v>0.85636010499339144</c:v>
                      </c:pt>
                      <c:pt idx="452">
                        <c:v>0.85633404280404346</c:v>
                      </c:pt>
                      <c:pt idx="453">
                        <c:v>0.82912360027772081</c:v>
                      </c:pt>
                      <c:pt idx="454">
                        <c:v>0.82230247721799232</c:v>
                      </c:pt>
                      <c:pt idx="455">
                        <c:v>0.82227744924250734</c:v>
                      </c:pt>
                      <c:pt idx="456">
                        <c:v>0.82903948421686213</c:v>
                      </c:pt>
                      <c:pt idx="457">
                        <c:v>0.8493998456952917</c:v>
                      </c:pt>
                      <c:pt idx="458">
                        <c:v>0.85616898227150606</c:v>
                      </c:pt>
                      <c:pt idx="459">
                        <c:v>0.85614292008215809</c:v>
                      </c:pt>
                      <c:pt idx="460">
                        <c:v>0.82214396670658729</c:v>
                      </c:pt>
                      <c:pt idx="461">
                        <c:v>0.82211893873110231</c:v>
                      </c:pt>
                      <c:pt idx="462">
                        <c:v>0.82209391075561733</c:v>
                      </c:pt>
                      <c:pt idx="463">
                        <c:v>0.82886284048905901</c:v>
                      </c:pt>
                      <c:pt idx="464">
                        <c:v>0.84920162137154687</c:v>
                      </c:pt>
                      <c:pt idx="465">
                        <c:v>0.85596917215317125</c:v>
                      </c:pt>
                      <c:pt idx="466">
                        <c:v>0.85594310996382328</c:v>
                      </c:pt>
                      <c:pt idx="467">
                        <c:v>0.82874507800385688</c:v>
                      </c:pt>
                      <c:pt idx="468">
                        <c:v>0.82192705758571749</c:v>
                      </c:pt>
                      <c:pt idx="469">
                        <c:v>0.82869460836734166</c:v>
                      </c:pt>
                      <c:pt idx="470">
                        <c:v>0.8286693735490841</c:v>
                      </c:pt>
                      <c:pt idx="471">
                        <c:v>0.84901201549666061</c:v>
                      </c:pt>
                      <c:pt idx="472">
                        <c:v>0.85577804943128577</c:v>
                      </c:pt>
                      <c:pt idx="473">
                        <c:v>0.85575198724193779</c:v>
                      </c:pt>
                      <c:pt idx="474">
                        <c:v>0.82856843427605364</c:v>
                      </c:pt>
                      <c:pt idx="475">
                        <c:v>0.82173517644033245</c:v>
                      </c:pt>
                      <c:pt idx="476">
                        <c:v>0.82850114142736675</c:v>
                      </c:pt>
                      <c:pt idx="477">
                        <c:v>0.82847590660910919</c:v>
                      </c:pt>
                      <c:pt idx="478">
                        <c:v>0.84882240962177424</c:v>
                      </c:pt>
                      <c:pt idx="479">
                        <c:v>0.8555869267094004</c:v>
                      </c:pt>
                      <c:pt idx="480">
                        <c:v>0.85556086452005242</c:v>
                      </c:pt>
                      <c:pt idx="481">
                        <c:v>0.82837496733607874</c:v>
                      </c:pt>
                      <c:pt idx="482">
                        <c:v>0.82834973251782118</c:v>
                      </c:pt>
                      <c:pt idx="483">
                        <c:v>0.82832449769956351</c:v>
                      </c:pt>
                      <c:pt idx="484">
                        <c:v>0.83508012054796787</c:v>
                      </c:pt>
                      <c:pt idx="485">
                        <c:v>0.85542186617686311</c:v>
                      </c:pt>
                      <c:pt idx="486">
                        <c:v>0.85539580398751502</c:v>
                      </c:pt>
                      <c:pt idx="487">
                        <c:v>0.85536974179816705</c:v>
                      </c:pt>
                      <c:pt idx="488">
                        <c:v>0.82818991200218972</c:v>
                      </c:pt>
                      <c:pt idx="489">
                        <c:v>0.82136809946655254</c:v>
                      </c:pt>
                      <c:pt idx="490">
                        <c:v>0.82813103075958872</c:v>
                      </c:pt>
                      <c:pt idx="491">
                        <c:v>0.83489354836707974</c:v>
                      </c:pt>
                      <c:pt idx="492">
                        <c:v>0.85523074345497763</c:v>
                      </c:pt>
                      <c:pt idx="493">
                        <c:v>0.86198326366179279</c:v>
                      </c:pt>
                      <c:pt idx="494">
                        <c:v>0.85516993167983224</c:v>
                      </c:pt>
                      <c:pt idx="495">
                        <c:v>0.83479178172295887</c:v>
                      </c:pt>
                      <c:pt idx="496">
                        <c:v>0.82797121024395715</c:v>
                      </c:pt>
                      <c:pt idx="497">
                        <c:v>0.83473241784722174</c:v>
                      </c:pt>
                      <c:pt idx="498">
                        <c:v>0.83470697618619161</c:v>
                      </c:pt>
                      <c:pt idx="499">
                        <c:v>0.85503962073309225</c:v>
                      </c:pt>
                      <c:pt idx="500">
                        <c:v>0.86179938043694848</c:v>
                      </c:pt>
                      <c:pt idx="501">
                        <c:v>0.85497880895794687</c:v>
                      </c:pt>
                      <c:pt idx="502">
                        <c:v>0.83459672898839399</c:v>
                      </c:pt>
                      <c:pt idx="503">
                        <c:v>0.82778615491006813</c:v>
                      </c:pt>
                      <c:pt idx="504">
                        <c:v>0.82776092009181057</c:v>
                      </c:pt>
                      <c:pt idx="505">
                        <c:v>0.83451192345162661</c:v>
                      </c:pt>
                      <c:pt idx="506">
                        <c:v>0.85483981061475744</c:v>
                      </c:pt>
                      <c:pt idx="507">
                        <c:v>0.86159798452402381</c:v>
                      </c:pt>
                      <c:pt idx="508">
                        <c:v>0.86157171549190326</c:v>
                      </c:pt>
                      <c:pt idx="509">
                        <c:v>0.83441015680750585</c:v>
                      </c:pt>
                      <c:pt idx="510">
                        <c:v>0.83438471514647572</c:v>
                      </c:pt>
                      <c:pt idx="511">
                        <c:v>0.83435927348544547</c:v>
                      </c:pt>
                      <c:pt idx="512">
                        <c:v>0.83433383182441534</c:v>
                      </c:pt>
                      <c:pt idx="513">
                        <c:v>0.85464868789287207</c:v>
                      </c:pt>
                      <c:pt idx="514">
                        <c:v>0.86818806420675465</c:v>
                      </c:pt>
                      <c:pt idx="515">
                        <c:v>0.86137031957897847</c:v>
                      </c:pt>
                      <c:pt idx="516">
                        <c:v>0.83422358462661772</c:v>
                      </c:pt>
                      <c:pt idx="517">
                        <c:v>0.82741604424229009</c:v>
                      </c:pt>
                      <c:pt idx="518">
                        <c:v>0.82738239781794665</c:v>
                      </c:pt>
                      <c:pt idx="519">
                        <c:v>0.83413877908985035</c:v>
                      </c:pt>
                      <c:pt idx="520">
                        <c:v>0.85445756517098659</c:v>
                      </c:pt>
                      <c:pt idx="521">
                        <c:v>0.86121270538625483</c:v>
                      </c:pt>
                      <c:pt idx="522">
                        <c:v>0.86118643635413428</c:v>
                      </c:pt>
                      <c:pt idx="523">
                        <c:v>0.83403701244572959</c:v>
                      </c:pt>
                      <c:pt idx="524">
                        <c:v>0.82723098890840097</c:v>
                      </c:pt>
                      <c:pt idx="525">
                        <c:v>0.83398612912366921</c:v>
                      </c:pt>
                      <c:pt idx="526">
                        <c:v>0.84072375665085697</c:v>
                      </c:pt>
                      <c:pt idx="527">
                        <c:v>0.85425775505265189</c:v>
                      </c:pt>
                      <c:pt idx="528">
                        <c:v>0.86101130947333004</c:v>
                      </c:pt>
                      <c:pt idx="529">
                        <c:v>0.86098504044120949</c:v>
                      </c:pt>
                      <c:pt idx="530">
                        <c:v>0.8338419597111647</c:v>
                      </c:pt>
                      <c:pt idx="531">
                        <c:v>0.83381651805013457</c:v>
                      </c:pt>
                      <c:pt idx="532">
                        <c:v>0.83379107638910432</c:v>
                      </c:pt>
                      <c:pt idx="533">
                        <c:v>0.84054421712423733</c:v>
                      </c:pt>
                      <c:pt idx="534">
                        <c:v>0.85407531972721584</c:v>
                      </c:pt>
                      <c:pt idx="535">
                        <c:v>0.86082742624848585</c:v>
                      </c:pt>
                      <c:pt idx="536">
                        <c:v>0.86080115721636519</c:v>
                      </c:pt>
                      <c:pt idx="537">
                        <c:v>0.83366386808395332</c:v>
                      </c:pt>
                      <c:pt idx="538">
                        <c:v>0.82686087824062293</c:v>
                      </c:pt>
                      <c:pt idx="539">
                        <c:v>0.82682723181627948</c:v>
                      </c:pt>
                      <c:pt idx="540">
                        <c:v>0.83357058199350931</c:v>
                      </c:pt>
                      <c:pt idx="541">
                        <c:v>0.85387550960888103</c:v>
                      </c:pt>
                      <c:pt idx="542">
                        <c:v>0.86062603033556107</c:v>
                      </c:pt>
                      <c:pt idx="543">
                        <c:v>0.85382338523018497</c:v>
                      </c:pt>
                      <c:pt idx="544">
                        <c:v>0.83346881534938844</c:v>
                      </c:pt>
                      <c:pt idx="545">
                        <c:v>0.82666741130064803</c:v>
                      </c:pt>
                      <c:pt idx="546">
                        <c:v>0.83341793202732795</c:v>
                      </c:pt>
                      <c:pt idx="547">
                        <c:v>0.83339249036629781</c:v>
                      </c:pt>
                      <c:pt idx="548">
                        <c:v>0.85369307428344499</c:v>
                      </c:pt>
                      <c:pt idx="549">
                        <c:v>0.86044214711071687</c:v>
                      </c:pt>
                      <c:pt idx="550">
                        <c:v>0.85364094990474904</c:v>
                      </c:pt>
                      <c:pt idx="551">
                        <c:v>0.8332822431685003</c:v>
                      </c:pt>
                      <c:pt idx="552">
                        <c:v>0.83325680150747017</c:v>
                      </c:pt>
                      <c:pt idx="553">
                        <c:v>0.83323135984643981</c:v>
                      </c:pt>
                      <c:pt idx="554">
                        <c:v>0.83997140053930808</c:v>
                      </c:pt>
                      <c:pt idx="555">
                        <c:v>0.86026702022991275</c:v>
                      </c:pt>
                      <c:pt idx="556">
                        <c:v>0.86701430041982197</c:v>
                      </c:pt>
                      <c:pt idx="557">
                        <c:v>0.86021448216567142</c:v>
                      </c:pt>
                      <c:pt idx="558">
                        <c:v>0.8398688065240969</c:v>
                      </c:pt>
                      <c:pt idx="559">
                        <c:v>0.83307022932658203</c:v>
                      </c:pt>
                      <c:pt idx="560">
                        <c:v>0.83304478766555168</c:v>
                      </c:pt>
                      <c:pt idx="561">
                        <c:v>0.83979186101268843</c:v>
                      </c:pt>
                      <c:pt idx="562">
                        <c:v>0.86008313700506844</c:v>
                      </c:pt>
                      <c:pt idx="563">
                        <c:v>0.86682014400393836</c:v>
                      </c:pt>
                      <c:pt idx="564">
                        <c:v>0.86003059894082723</c:v>
                      </c:pt>
                      <c:pt idx="565">
                        <c:v>0.83290909880672404</c:v>
                      </c:pt>
                      <c:pt idx="566">
                        <c:v>0.8328836571456939</c:v>
                      </c:pt>
                      <c:pt idx="567">
                        <c:v>0.83284973493098691</c:v>
                      </c:pt>
                      <c:pt idx="568">
                        <c:v>0.83959522248353358</c:v>
                      </c:pt>
                      <c:pt idx="569">
                        <c:v>0.85988174109214377</c:v>
                      </c:pt>
                      <c:pt idx="570">
                        <c:v>0.85985547206002311</c:v>
                      </c:pt>
                      <c:pt idx="571">
                        <c:v>0.85305889434264337</c:v>
                      </c:pt>
                      <c:pt idx="572">
                        <c:v>0.8259524247833494</c:v>
                      </c:pt>
                      <c:pt idx="573">
                        <c:v>0.82592718996509185</c:v>
                      </c:pt>
                      <c:pt idx="574">
                        <c:v>0.82590195514683418</c:v>
                      </c:pt>
                      <c:pt idx="575">
                        <c:v>0.83264620164274528</c:v>
                      </c:pt>
                      <c:pt idx="576">
                        <c:v>0.85291120860300462</c:v>
                      </c:pt>
                      <c:pt idx="577">
                        <c:v>0.85965407614709843</c:v>
                      </c:pt>
                      <c:pt idx="578">
                        <c:v>0.85285908422430867</c:v>
                      </c:pt>
                      <c:pt idx="579">
                        <c:v>0.83252747389127102</c:v>
                      </c:pt>
                      <c:pt idx="580">
                        <c:v>0.83250203223024077</c:v>
                      </c:pt>
                      <c:pt idx="581">
                        <c:v>0.83247659056921064</c:v>
                      </c:pt>
                      <c:pt idx="582">
                        <c:v>0.83921904442775919</c:v>
                      </c:pt>
                      <c:pt idx="583">
                        <c:v>0.85272877327756857</c:v>
                      </c:pt>
                      <c:pt idx="584">
                        <c:v>0.85947019292225402</c:v>
                      </c:pt>
                      <c:pt idx="585">
                        <c:v>0.85267664889887251</c:v>
                      </c:pt>
                      <c:pt idx="586">
                        <c:v>0.83234938226405963</c:v>
                      </c:pt>
                      <c:pt idx="587">
                        <c:v>0.8255570792973137</c:v>
                      </c:pt>
                      <c:pt idx="588">
                        <c:v>0.83229849894199914</c:v>
                      </c:pt>
                      <c:pt idx="589">
                        <c:v>0.83903095539987194</c:v>
                      </c:pt>
                      <c:pt idx="590">
                        <c:v>0.85929506604145001</c:v>
                      </c:pt>
                      <c:pt idx="591">
                        <c:v>0.85926879700932934</c:v>
                      </c:pt>
                      <c:pt idx="592">
                        <c:v>0.85924252797720879</c:v>
                      </c:pt>
                      <c:pt idx="593">
                        <c:v>0.83891981188339304</c:v>
                      </c:pt>
                      <c:pt idx="594">
                        <c:v>0.83212888786846451</c:v>
                      </c:pt>
                      <c:pt idx="595">
                        <c:v>0.83210344620743437</c:v>
                      </c:pt>
                      <c:pt idx="596">
                        <c:v>0.83884286637198469</c:v>
                      </c:pt>
                      <c:pt idx="597">
                        <c:v>0.85910242647256552</c:v>
                      </c:pt>
                      <c:pt idx="598">
                        <c:v>0.85907615744044485</c:v>
                      </c:pt>
                      <c:pt idx="599">
                        <c:v>0.85228571605865244</c:v>
                      </c:pt>
                      <c:pt idx="600">
                        <c:v>0.83196775734860651</c:v>
                      </c:pt>
                      <c:pt idx="601">
                        <c:v>0.83194231568757637</c:v>
                      </c:pt>
                      <c:pt idx="602">
                        <c:v>0.83190839347286949</c:v>
                      </c:pt>
                      <c:pt idx="603">
                        <c:v>0.83864622784282983</c:v>
                      </c:pt>
                      <c:pt idx="604">
                        <c:v>0.85890978690368092</c:v>
                      </c:pt>
                      <c:pt idx="605">
                        <c:v>0.85888351787156036</c:v>
                      </c:pt>
                      <c:pt idx="606">
                        <c:v>0.85885724883943981</c:v>
                      </c:pt>
                      <c:pt idx="607">
                        <c:v>0.83178118516771837</c:v>
                      </c:pt>
                      <c:pt idx="608">
                        <c:v>0.83175574350668824</c:v>
                      </c:pt>
                      <c:pt idx="609">
                        <c:v>0.83172182129198124</c:v>
                      </c:pt>
                      <c:pt idx="610">
                        <c:v>0.83845813881494258</c:v>
                      </c:pt>
                      <c:pt idx="611">
                        <c:v>0.85871714733479643</c:v>
                      </c:pt>
                      <c:pt idx="612">
                        <c:v>0.85869087830267588</c:v>
                      </c:pt>
                      <c:pt idx="613">
                        <c:v>0.85866460927055532</c:v>
                      </c:pt>
                      <c:pt idx="614">
                        <c:v>0.83834699529846379</c:v>
                      </c:pt>
                      <c:pt idx="615">
                        <c:v>0.83156069077212336</c:v>
                      </c:pt>
                      <c:pt idx="616">
                        <c:v>0.83153524911109311</c:v>
                      </c:pt>
                      <c:pt idx="617">
                        <c:v>0.83827004978705533</c:v>
                      </c:pt>
                      <c:pt idx="618">
                        <c:v>0.86527571796850078</c:v>
                      </c:pt>
                      <c:pt idx="619">
                        <c:v>0.86524924209360743</c:v>
                      </c:pt>
                      <c:pt idx="620">
                        <c:v>0.85846321335763054</c:v>
                      </c:pt>
                      <c:pt idx="621">
                        <c:v>0.83815890627057654</c:v>
                      </c:pt>
                      <c:pt idx="622">
                        <c:v>0.83813325776677372</c:v>
                      </c:pt>
                      <c:pt idx="623">
                        <c:v>0.8381076092629709</c:v>
                      </c:pt>
                      <c:pt idx="624">
                        <c:v>0.83808196075916808</c:v>
                      </c:pt>
                      <c:pt idx="625">
                        <c:v>0.85833186819702745</c:v>
                      </c:pt>
                      <c:pt idx="626">
                        <c:v>0.86506391096935498</c:v>
                      </c:pt>
                      <c:pt idx="627">
                        <c:v>0.85827933013278623</c:v>
                      </c:pt>
                      <c:pt idx="628">
                        <c:v>0.83797081724268929</c:v>
                      </c:pt>
                      <c:pt idx="629">
                        <c:v>0.83794516873888658</c:v>
                      </c:pt>
                      <c:pt idx="630">
                        <c:v>0.83791952023508365</c:v>
                      </c:pt>
                      <c:pt idx="631">
                        <c:v>0.8446424619254167</c:v>
                      </c:pt>
                      <c:pt idx="632">
                        <c:v>0.86488740513673357</c:v>
                      </c:pt>
                      <c:pt idx="633">
                        <c:v>0.86486092926184022</c:v>
                      </c:pt>
                      <c:pt idx="634">
                        <c:v>0.85807793421986156</c:v>
                      </c:pt>
                      <c:pt idx="635">
                        <c:v>0.83778272821480204</c:v>
                      </c:pt>
                      <c:pt idx="636">
                        <c:v>0.83775707971099933</c:v>
                      </c:pt>
                      <c:pt idx="637">
                        <c:v>0.8377314312071964</c:v>
                      </c:pt>
                      <c:pt idx="638">
                        <c:v>0.83770578270339369</c:v>
                      </c:pt>
                      <c:pt idx="639">
                        <c:v>0.85794658905925847</c:v>
                      </c:pt>
                      <c:pt idx="640">
                        <c:v>0.86466677284595661</c:v>
                      </c:pt>
                      <c:pt idx="641">
                        <c:v>0.86464029697106348</c:v>
                      </c:pt>
                      <c:pt idx="642">
                        <c:v>0.8375946391869149</c:v>
                      </c:pt>
                      <c:pt idx="643">
                        <c:v>0.83756044118184447</c:v>
                      </c:pt>
                      <c:pt idx="644">
                        <c:v>0.83753479267804165</c:v>
                      </c:pt>
                      <c:pt idx="645">
                        <c:v>0.84426325017564408</c:v>
                      </c:pt>
                      <c:pt idx="646">
                        <c:v>0.86449909230496635</c:v>
                      </c:pt>
                      <c:pt idx="647">
                        <c:v>0.86447261643007312</c:v>
                      </c:pt>
                      <c:pt idx="648">
                        <c:v>0.86444614055517988</c:v>
                      </c:pt>
                      <c:pt idx="649">
                        <c:v>0.84415982878934237</c:v>
                      </c:pt>
                      <c:pt idx="650">
                        <c:v>0.83738090165522483</c:v>
                      </c:pt>
                      <c:pt idx="651">
                        <c:v>0.8373467036501544</c:v>
                      </c:pt>
                      <c:pt idx="652">
                        <c:v>0.84407364430075771</c:v>
                      </c:pt>
                      <c:pt idx="653">
                        <c:v>0.85754379723340901</c:v>
                      </c:pt>
                      <c:pt idx="654">
                        <c:v>0.86426963472255847</c:v>
                      </c:pt>
                      <c:pt idx="655">
                        <c:v>0.8574912591691678</c:v>
                      </c:pt>
                      <c:pt idx="656">
                        <c:v>0.83720991162987279</c:v>
                      </c:pt>
                      <c:pt idx="657">
                        <c:v>0.83718426312606997</c:v>
                      </c:pt>
                      <c:pt idx="658">
                        <c:v>0.83715861462226715</c:v>
                      </c:pt>
                      <c:pt idx="659">
                        <c:v>0.83713296611846444</c:v>
                      </c:pt>
                      <c:pt idx="660">
                        <c:v>0.85735991400856471</c:v>
                      </c:pt>
                      <c:pt idx="661">
                        <c:v>0.85733364497644415</c:v>
                      </c:pt>
                      <c:pt idx="662">
                        <c:v>0.85730737594432349</c:v>
                      </c:pt>
                      <c:pt idx="663">
                        <c:v>0.83703037210325315</c:v>
                      </c:pt>
                      <c:pt idx="664">
                        <c:v>0.83700472359945044</c:v>
                      </c:pt>
                      <c:pt idx="665">
                        <c:v>0.83697907509564751</c:v>
                      </c:pt>
                      <c:pt idx="666">
                        <c:v>0.84369443255098509</c:v>
                      </c:pt>
                      <c:pt idx="667">
                        <c:v>0.86390779776568449</c:v>
                      </c:pt>
                      <c:pt idx="668">
                        <c:v>0.86388132189079125</c:v>
                      </c:pt>
                      <c:pt idx="669">
                        <c:v>0.86385484601589801</c:v>
                      </c:pt>
                      <c:pt idx="670">
                        <c:v>0.84358239271582491</c:v>
                      </c:pt>
                      <c:pt idx="671">
                        <c:v>0.84355653736924952</c:v>
                      </c:pt>
                      <c:pt idx="672">
                        <c:v>0.84353068202267412</c:v>
                      </c:pt>
                      <c:pt idx="673">
                        <c:v>0.84350482667609872</c:v>
                      </c:pt>
                      <c:pt idx="674">
                        <c:v>0.86372246664143193</c:v>
                      </c:pt>
                      <c:pt idx="675">
                        <c:v>0.86369599076653869</c:v>
                      </c:pt>
                      <c:pt idx="676">
                        <c:v>0.86366951489164545</c:v>
                      </c:pt>
                      <c:pt idx="677">
                        <c:v>0.84340140528979712</c:v>
                      </c:pt>
                      <c:pt idx="678">
                        <c:v>0.84336693149436315</c:v>
                      </c:pt>
                      <c:pt idx="679">
                        <c:v>0.84333245769892928</c:v>
                      </c:pt>
                      <c:pt idx="680">
                        <c:v>0.84330660235235388</c:v>
                      </c:pt>
                      <c:pt idx="681">
                        <c:v>0.86351948493391728</c:v>
                      </c:pt>
                      <c:pt idx="682">
                        <c:v>0.86349300905902404</c:v>
                      </c:pt>
                      <c:pt idx="683">
                        <c:v>0.86346653318413091</c:v>
                      </c:pt>
                      <c:pt idx="684">
                        <c:v>0.84320318096605229</c:v>
                      </c:pt>
                      <c:pt idx="685">
                        <c:v>0.83643190701452108</c:v>
                      </c:pt>
                      <c:pt idx="686">
                        <c:v>0.84315147027290149</c:v>
                      </c:pt>
                      <c:pt idx="687">
                        <c:v>0.84312561492632609</c:v>
                      </c:pt>
                      <c:pt idx="688">
                        <c:v>0.86333415380966472</c:v>
                      </c:pt>
                      <c:pt idx="689">
                        <c:v>0.86330767793477148</c:v>
                      </c:pt>
                      <c:pt idx="690">
                        <c:v>0.85652806132474535</c:v>
                      </c:pt>
                      <c:pt idx="691">
                        <c:v>0.83626946649043654</c:v>
                      </c:pt>
                      <c:pt idx="692">
                        <c:v>0.83623526848536622</c:v>
                      </c:pt>
                      <c:pt idx="693">
                        <c:v>0.8362096199815634</c:v>
                      </c:pt>
                      <c:pt idx="694">
                        <c:v>0.84292739060258126</c:v>
                      </c:pt>
                      <c:pt idx="695">
                        <c:v>0.86313117210215007</c:v>
                      </c:pt>
                      <c:pt idx="696">
                        <c:v>0.86310469622725694</c:v>
                      </c:pt>
                      <c:pt idx="697">
                        <c:v>0.8630782203523637</c:v>
                      </c:pt>
                      <c:pt idx="698">
                        <c:v>0.84282396921627967</c:v>
                      </c:pt>
                      <c:pt idx="699">
                        <c:v>0.84279811386970427</c:v>
                      </c:pt>
                      <c:pt idx="700">
                        <c:v>0.84277225852312887</c:v>
                      </c:pt>
                      <c:pt idx="701">
                        <c:v>0.84273778472769489</c:v>
                      </c:pt>
                      <c:pt idx="702">
                        <c:v>0.86967871112131534</c:v>
                      </c:pt>
                      <c:pt idx="703">
                        <c:v>0.86964313416442762</c:v>
                      </c:pt>
                      <c:pt idx="704">
                        <c:v>0.86287523864484894</c:v>
                      </c:pt>
                      <c:pt idx="705">
                        <c:v>0.84936675085167512</c:v>
                      </c:pt>
                      <c:pt idx="706">
                        <c:v>0.84934068866232715</c:v>
                      </c:pt>
                      <c:pt idx="707">
                        <c:v>0.84931462647297906</c:v>
                      </c:pt>
                      <c:pt idx="708">
                        <c:v>0.84254817885280864</c:v>
                      </c:pt>
                      <c:pt idx="709">
                        <c:v>0.86274285927038286</c:v>
                      </c:pt>
                      <c:pt idx="710">
                        <c:v>0.86271638339548973</c:v>
                      </c:pt>
                      <c:pt idx="711">
                        <c:v>0.86268990752059638</c:v>
                      </c:pt>
                      <c:pt idx="712">
                        <c:v>0.84918431552623908</c:v>
                      </c:pt>
                      <c:pt idx="713">
                        <c:v>0.84914956594044178</c:v>
                      </c:pt>
                      <c:pt idx="714">
                        <c:v>0.84912350375109369</c:v>
                      </c:pt>
                      <c:pt idx="715">
                        <c:v>0.84908875416529639</c:v>
                      </c:pt>
                      <c:pt idx="716">
                        <c:v>0.8692784703563281</c:v>
                      </c:pt>
                      <c:pt idx="717">
                        <c:v>0.86925178763866218</c:v>
                      </c:pt>
                      <c:pt idx="718">
                        <c:v>0.86248692581308184</c:v>
                      </c:pt>
                      <c:pt idx="719">
                        <c:v>0.84898450540790438</c:v>
                      </c:pt>
                      <c:pt idx="720">
                        <c:v>0.8489584432185564</c:v>
                      </c:pt>
                      <c:pt idx="721">
                        <c:v>0.84892369363275899</c:v>
                      </c:pt>
                      <c:pt idx="722">
                        <c:v>0.84889763144341102</c:v>
                      </c:pt>
                      <c:pt idx="723">
                        <c:v>0.86908279709344538</c:v>
                      </c:pt>
                      <c:pt idx="724">
                        <c:v>0.86905611437577956</c:v>
                      </c:pt>
                      <c:pt idx="725">
                        <c:v>0.86902943165811375</c:v>
                      </c:pt>
                      <c:pt idx="726">
                        <c:v>0.84879338268601889</c:v>
                      </c:pt>
                      <c:pt idx="727">
                        <c:v>0.84876732049667092</c:v>
                      </c:pt>
                      <c:pt idx="728">
                        <c:v>0.84874125830732283</c:v>
                      </c:pt>
                      <c:pt idx="729">
                        <c:v>0.84870650872152553</c:v>
                      </c:pt>
                      <c:pt idx="730">
                        <c:v>0.86887822959134076</c:v>
                      </c:pt>
                      <c:pt idx="731">
                        <c:v>0.86885154687367494</c:v>
                      </c:pt>
                      <c:pt idx="732">
                        <c:v>0.86209861298131463</c:v>
                      </c:pt>
                      <c:pt idx="733">
                        <c:v>0.84860225996413352</c:v>
                      </c:pt>
                      <c:pt idx="734">
                        <c:v>0.84856751037833611</c:v>
                      </c:pt>
                      <c:pt idx="735">
                        <c:v>0.84854144818898813</c:v>
                      </c:pt>
                      <c:pt idx="736">
                        <c:v>0.84851538599964016</c:v>
                      </c:pt>
                      <c:pt idx="737">
                        <c:v>0.86869145056767993</c:v>
                      </c:pt>
                      <c:pt idx="738">
                        <c:v>0.86866476785001412</c:v>
                      </c:pt>
                      <c:pt idx="739">
                        <c:v>0.8686380851323483</c:v>
                      </c:pt>
                      <c:pt idx="740">
                        <c:v>0.85514455896639296</c:v>
                      </c:pt>
                      <c:pt idx="741">
                        <c:v>0.84837638765645074</c:v>
                      </c:pt>
                      <c:pt idx="742">
                        <c:v>0.85508326455811157</c:v>
                      </c:pt>
                      <c:pt idx="743">
                        <c:v>0.85504823918195072</c:v>
                      </c:pt>
                      <c:pt idx="744">
                        <c:v>0.8752193395234481</c:v>
                      </c:pt>
                      <c:pt idx="745">
                        <c:v>0.87519244996300971</c:v>
                      </c:pt>
                      <c:pt idx="746">
                        <c:v>0.87516556040257132</c:v>
                      </c:pt>
                      <c:pt idx="747">
                        <c:v>0.84821132712391334</c:v>
                      </c:pt>
                      <c:pt idx="748">
                        <c:v>0.84818526493456536</c:v>
                      </c:pt>
                      <c:pt idx="749">
                        <c:v>0.84815920274521739</c:v>
                      </c:pt>
                      <c:pt idx="750">
                        <c:v>0.8481331405558693</c:v>
                      </c:pt>
                      <c:pt idx="751">
                        <c:v>0.87503111260037902</c:v>
                      </c:pt>
                      <c:pt idx="752">
                        <c:v>0.86827342132424878</c:v>
                      </c:pt>
                      <c:pt idx="753">
                        <c:v>0.86823784436736107</c:v>
                      </c:pt>
                      <c:pt idx="754">
                        <c:v>0.84802020440202786</c:v>
                      </c:pt>
                      <c:pt idx="755">
                        <c:v>0.84799414221267988</c:v>
                      </c:pt>
                      <c:pt idx="756">
                        <c:v>0.84795939262688258</c:v>
                      </c:pt>
                      <c:pt idx="757">
                        <c:v>0.84793333043753449</c:v>
                      </c:pt>
                      <c:pt idx="758">
                        <c:v>0.86809553653980998</c:v>
                      </c:pt>
                      <c:pt idx="759">
                        <c:v>0.86806885382214416</c:v>
                      </c:pt>
                      <c:pt idx="760">
                        <c:v>0.86804217110447845</c:v>
                      </c:pt>
                      <c:pt idx="761">
                        <c:v>0.84782908168014248</c:v>
                      </c:pt>
                      <c:pt idx="762">
                        <c:v>0.84780301949079451</c:v>
                      </c:pt>
                      <c:pt idx="763">
                        <c:v>0.8477682699049971</c:v>
                      </c:pt>
                      <c:pt idx="764">
                        <c:v>0.85447032047529714</c:v>
                      </c:pt>
                      <c:pt idx="765">
                        <c:v>0.8746277691938027</c:v>
                      </c:pt>
                      <c:pt idx="766">
                        <c:v>0.86786428632003954</c:v>
                      </c:pt>
                      <c:pt idx="767">
                        <c:v>0.86783760360237372</c:v>
                      </c:pt>
                      <c:pt idx="768">
                        <c:v>0.84762927156180778</c:v>
                      </c:pt>
                      <c:pt idx="769">
                        <c:v>0.84760320937245981</c:v>
                      </c:pt>
                      <c:pt idx="770">
                        <c:v>0.8543039499385332</c:v>
                      </c:pt>
                      <c:pt idx="771">
                        <c:v>0.85426892456237247</c:v>
                      </c:pt>
                      <c:pt idx="772">
                        <c:v>0.87443057908392097</c:v>
                      </c:pt>
                      <c:pt idx="773">
                        <c:v>0.86767750729637882</c:v>
                      </c:pt>
                      <c:pt idx="774">
                        <c:v>0.86765082457871301</c:v>
                      </c:pt>
                      <c:pt idx="775">
                        <c:v>0.85416384843389004</c:v>
                      </c:pt>
                      <c:pt idx="776">
                        <c:v>0.85413757940176949</c:v>
                      </c:pt>
                      <c:pt idx="777">
                        <c:v>0.85411131036964871</c:v>
                      </c:pt>
                      <c:pt idx="778">
                        <c:v>0.85407628499348798</c:v>
                      </c:pt>
                      <c:pt idx="779">
                        <c:v>0.87422442578722648</c:v>
                      </c:pt>
                      <c:pt idx="780">
                        <c:v>0.8674729397942742</c:v>
                      </c:pt>
                      <c:pt idx="781">
                        <c:v>0.86744625707660838</c:v>
                      </c:pt>
                      <c:pt idx="782">
                        <c:v>0.84724702611803693</c:v>
                      </c:pt>
                      <c:pt idx="783">
                        <c:v>0.84722096392868895</c:v>
                      </c:pt>
                      <c:pt idx="784">
                        <c:v>0.85391867080076422</c:v>
                      </c:pt>
                      <c:pt idx="785">
                        <c:v>0.85389240176864367</c:v>
                      </c:pt>
                      <c:pt idx="786">
                        <c:v>0.8740361988641574</c:v>
                      </c:pt>
                      <c:pt idx="787">
                        <c:v>0.86728616077061349</c:v>
                      </c:pt>
                      <c:pt idx="788">
                        <c:v>0.86725947805294756</c:v>
                      </c:pt>
                      <c:pt idx="789">
                        <c:v>0.84705590339615155</c:v>
                      </c:pt>
                      <c:pt idx="790">
                        <c:v>0.84702984120680358</c:v>
                      </c:pt>
                      <c:pt idx="791">
                        <c:v>0.85372603123187973</c:v>
                      </c:pt>
                      <c:pt idx="792">
                        <c:v>0.853691005855719</c:v>
                      </c:pt>
                      <c:pt idx="793">
                        <c:v>0.87383004556746291</c:v>
                      </c:pt>
                      <c:pt idx="794">
                        <c:v>0.87380315600702441</c:v>
                      </c:pt>
                      <c:pt idx="795">
                        <c:v>0.87377626644658601</c:v>
                      </c:pt>
                      <c:pt idx="796">
                        <c:v>0.85358592972723657</c:v>
                      </c:pt>
                      <c:pt idx="797">
                        <c:v>0.85355966069511591</c:v>
                      </c:pt>
                      <c:pt idx="798">
                        <c:v>0.85352463531895506</c:v>
                      </c:pt>
                      <c:pt idx="799">
                        <c:v>0.85349836628683451</c:v>
                      </c:pt>
                      <c:pt idx="800">
                        <c:v>0.87363285545758096</c:v>
                      </c:pt>
                      <c:pt idx="801">
                        <c:v>0.87360596589714257</c:v>
                      </c:pt>
                      <c:pt idx="802">
                        <c:v>0.87357907633670417</c:v>
                      </c:pt>
                      <c:pt idx="803">
                        <c:v>0.85339329015835197</c:v>
                      </c:pt>
                      <c:pt idx="804">
                        <c:v>0.85335826478219112</c:v>
                      </c:pt>
                      <c:pt idx="805">
                        <c:v>0.85333199575007057</c:v>
                      </c:pt>
                      <c:pt idx="806">
                        <c:v>0.85330572671795002</c:v>
                      </c:pt>
                      <c:pt idx="807">
                        <c:v>0.87343566534769923</c:v>
                      </c:pt>
                      <c:pt idx="808">
                        <c:v>0.87340877578726084</c:v>
                      </c:pt>
                      <c:pt idx="809">
                        <c:v>0.87338188622682245</c:v>
                      </c:pt>
                      <c:pt idx="810">
                        <c:v>0.85990994065680859</c:v>
                      </c:pt>
                      <c:pt idx="811">
                        <c:v>0.85988346478191535</c:v>
                      </c:pt>
                      <c:pt idx="812">
                        <c:v>0.85985698890702222</c:v>
                      </c:pt>
                      <c:pt idx="813">
                        <c:v>0.85983051303212898</c:v>
                      </c:pt>
                      <c:pt idx="814">
                        <c:v>0.8732384752378175</c:v>
                      </c:pt>
                      <c:pt idx="815">
                        <c:v>0.87321158567737911</c:v>
                      </c:pt>
                      <c:pt idx="816">
                        <c:v>0.87317573293012785</c:v>
                      </c:pt>
                      <c:pt idx="817">
                        <c:v>0.85971578424092499</c:v>
                      </c:pt>
                      <c:pt idx="818">
                        <c:v>0.85968930836603186</c:v>
                      </c:pt>
                      <c:pt idx="819">
                        <c:v>0.85966283249113862</c:v>
                      </c:pt>
                      <c:pt idx="820">
                        <c:v>0.85962753132461434</c:v>
                      </c:pt>
                      <c:pt idx="821">
                        <c:v>0.87974795518682392</c:v>
                      </c:pt>
                      <c:pt idx="822">
                        <c:v>0.87972085878361284</c:v>
                      </c:pt>
                      <c:pt idx="823">
                        <c:v>0.87969376238040187</c:v>
                      </c:pt>
                      <c:pt idx="824">
                        <c:v>0.85952162782504138</c:v>
                      </c:pt>
                      <c:pt idx="825">
                        <c:v>0.85949515195014825</c:v>
                      </c:pt>
                      <c:pt idx="826">
                        <c:v>0.85946867607525501</c:v>
                      </c:pt>
                      <c:pt idx="827">
                        <c:v>0.85944220020036177</c:v>
                      </c:pt>
                      <c:pt idx="828">
                        <c:v>0.87284409501805393</c:v>
                      </c:pt>
                      <c:pt idx="829">
                        <c:v>0.87281720545761554</c:v>
                      </c:pt>
                      <c:pt idx="830">
                        <c:v>0.87278135271036439</c:v>
                      </c:pt>
                      <c:pt idx="831">
                        <c:v>0.85931864611752684</c:v>
                      </c:pt>
                      <c:pt idx="832">
                        <c:v>0.8592921702426336</c:v>
                      </c:pt>
                      <c:pt idx="833">
                        <c:v>0.86597870760498818</c:v>
                      </c:pt>
                      <c:pt idx="834">
                        <c:v>0.86595202488732237</c:v>
                      </c:pt>
                      <c:pt idx="835">
                        <c:v>0.87935054127306211</c:v>
                      </c:pt>
                      <c:pt idx="836">
                        <c:v>0.87932344486985115</c:v>
                      </c:pt>
                      <c:pt idx="837">
                        <c:v>0.87929634846664018</c:v>
                      </c:pt>
                      <c:pt idx="838">
                        <c:v>0.86584529401665911</c:v>
                      </c:pt>
                      <c:pt idx="839">
                        <c:v>0.85910683911838104</c:v>
                      </c:pt>
                      <c:pt idx="840">
                        <c:v>0.86578303434210546</c:v>
                      </c:pt>
                      <c:pt idx="841">
                        <c:v>0.85903623678533247</c:v>
                      </c:pt>
                      <c:pt idx="842">
                        <c:v>0.87243178842466484</c:v>
                      </c:pt>
                      <c:pt idx="843">
                        <c:v>0.87241386205103921</c:v>
                      </c:pt>
                      <c:pt idx="844">
                        <c:v>0.87237800930378795</c:v>
                      </c:pt>
                      <c:pt idx="845">
                        <c:v>0.85893033328575963</c:v>
                      </c:pt>
                      <c:pt idx="846">
                        <c:v>0.85890385741086639</c:v>
                      </c:pt>
                      <c:pt idx="847">
                        <c:v>0.85887738153597315</c:v>
                      </c:pt>
                      <c:pt idx="848">
                        <c:v>0.85885090566107991</c:v>
                      </c:pt>
                      <c:pt idx="849">
                        <c:v>0.87224356150159588</c:v>
                      </c:pt>
                      <c:pt idx="850">
                        <c:v>0.87892603095608945</c:v>
                      </c:pt>
                      <c:pt idx="851">
                        <c:v>0.87889893455287837</c:v>
                      </c:pt>
                      <c:pt idx="852">
                        <c:v>0.86545394749089377</c:v>
                      </c:pt>
                      <c:pt idx="853">
                        <c:v>0.86541837053400605</c:v>
                      </c:pt>
                      <c:pt idx="854">
                        <c:v>0.86539168781634013</c:v>
                      </c:pt>
                      <c:pt idx="855">
                        <c:v>0.86535611085945241</c:v>
                      </c:pt>
                      <c:pt idx="856">
                        <c:v>0.87203740820490128</c:v>
                      </c:pt>
                      <c:pt idx="857">
                        <c:v>0.88542606508514687</c:v>
                      </c:pt>
                      <c:pt idx="858">
                        <c:v>0.88539876183916322</c:v>
                      </c:pt>
                      <c:pt idx="859">
                        <c:v>0.86524937998878915</c:v>
                      </c:pt>
                      <c:pt idx="860">
                        <c:v>0.85851554457909918</c:v>
                      </c:pt>
                      <c:pt idx="861">
                        <c:v>0.85848906870420594</c:v>
                      </c:pt>
                      <c:pt idx="862">
                        <c:v>0.8651604375965698</c:v>
                      </c:pt>
                      <c:pt idx="863">
                        <c:v>0.86513375487890398</c:v>
                      </c:pt>
                      <c:pt idx="864">
                        <c:v>0.87852861704232765</c:v>
                      </c:pt>
                      <c:pt idx="865">
                        <c:v>0.87850152063911657</c:v>
                      </c:pt>
                      <c:pt idx="866">
                        <c:v>0.85834786403810881</c:v>
                      </c:pt>
                      <c:pt idx="867">
                        <c:v>0.85831256287158453</c:v>
                      </c:pt>
                      <c:pt idx="868">
                        <c:v>0.85828608699669129</c:v>
                      </c:pt>
                      <c:pt idx="869">
                        <c:v>0.85825961112179816</c:v>
                      </c:pt>
                      <c:pt idx="870">
                        <c:v>0.86493808161602115</c:v>
                      </c:pt>
                      <c:pt idx="871">
                        <c:v>0.87832087795104308</c:v>
                      </c:pt>
                      <c:pt idx="872">
                        <c:v>0.87829378154783211</c:v>
                      </c:pt>
                      <c:pt idx="873">
                        <c:v>0.86485803346302381</c:v>
                      </c:pt>
                      <c:pt idx="874">
                        <c:v>0.85812723174733208</c:v>
                      </c:pt>
                      <c:pt idx="875">
                        <c:v>0.85809193058080768</c:v>
                      </c:pt>
                      <c:pt idx="876">
                        <c:v>0.86476909107080435</c:v>
                      </c:pt>
                      <c:pt idx="877">
                        <c:v>0.87144583787525587</c:v>
                      </c:pt>
                      <c:pt idx="878">
                        <c:v>0.88482539367350699</c:v>
                      </c:pt>
                      <c:pt idx="879">
                        <c:v>0.88478898934552885</c:v>
                      </c:pt>
                      <c:pt idx="880">
                        <c:v>0.87135620600712782</c:v>
                      </c:pt>
                      <c:pt idx="881">
                        <c:v>0.86462678324325326</c:v>
                      </c:pt>
                      <c:pt idx="882">
                        <c:v>0.86460010052558756</c:v>
                      </c:pt>
                      <c:pt idx="883">
                        <c:v>0.86456452356869973</c:v>
                      </c:pt>
                      <c:pt idx="884">
                        <c:v>0.87123968457856127</c:v>
                      </c:pt>
                      <c:pt idx="885">
                        <c:v>0.87791443190287777</c:v>
                      </c:pt>
                      <c:pt idx="886">
                        <c:v>0.88458876554164889</c:v>
                      </c:pt>
                      <c:pt idx="887">
                        <c:v>0.87115901589724598</c:v>
                      </c:pt>
                      <c:pt idx="888">
                        <c:v>0.86443110998037065</c:v>
                      </c:pt>
                      <c:pt idx="889">
                        <c:v>0.8711052367763692</c:v>
                      </c:pt>
                      <c:pt idx="890">
                        <c:v>0.8710783472159308</c:v>
                      </c:pt>
                      <c:pt idx="891">
                        <c:v>0.8710514576554923</c:v>
                      </c:pt>
                      <c:pt idx="892">
                        <c:v>0.88442494606574706</c:v>
                      </c:pt>
                      <c:pt idx="893">
                        <c:v>0.88438854173776904</c:v>
                      </c:pt>
                      <c:pt idx="894">
                        <c:v>0.87096182578736425</c:v>
                      </c:pt>
                      <c:pt idx="895">
                        <c:v>0.86423543671748793</c:v>
                      </c:pt>
                      <c:pt idx="896">
                        <c:v>0.8641998597606001</c:v>
                      </c:pt>
                      <c:pt idx="897">
                        <c:v>0.86417317704293439</c:v>
                      </c:pt>
                      <c:pt idx="898">
                        <c:v>0.87084530435879781</c:v>
                      </c:pt>
                      <c:pt idx="899">
                        <c:v>0.8842247222618671</c:v>
                      </c:pt>
                      <c:pt idx="900">
                        <c:v>0.88419741901588356</c:v>
                      </c:pt>
                      <c:pt idx="901">
                        <c:v>0.87076463567748252</c:v>
                      </c:pt>
                      <c:pt idx="902">
                        <c:v>0.87073774611704402</c:v>
                      </c:pt>
                      <c:pt idx="903">
                        <c:v>0.87071085655660563</c:v>
                      </c:pt>
                      <c:pt idx="904">
                        <c:v>0.87068396699616724</c:v>
                      </c:pt>
                      <c:pt idx="905">
                        <c:v>0.87064811424891597</c:v>
                      </c:pt>
                      <c:pt idx="906">
                        <c:v>0.88401539737599266</c:v>
                      </c:pt>
                      <c:pt idx="907">
                        <c:v>0.88398809413000912</c:v>
                      </c:pt>
                      <c:pt idx="908">
                        <c:v>0.87056744556760068</c:v>
                      </c:pt>
                      <c:pt idx="909">
                        <c:v>0.87054055600716229</c:v>
                      </c:pt>
                      <c:pt idx="910">
                        <c:v>0.87050470325991103</c:v>
                      </c:pt>
                      <c:pt idx="911">
                        <c:v>0.87047781369947264</c:v>
                      </c:pt>
                      <c:pt idx="912">
                        <c:v>0.87045092413903424</c:v>
                      </c:pt>
                      <c:pt idx="913">
                        <c:v>0.8838151735721127</c:v>
                      </c:pt>
                      <c:pt idx="914">
                        <c:v>0.88378787032612915</c:v>
                      </c:pt>
                      <c:pt idx="915">
                        <c:v>0.87037025545771896</c:v>
                      </c:pt>
                      <c:pt idx="916">
                        <c:v>0.87034336589728056</c:v>
                      </c:pt>
                      <c:pt idx="917">
                        <c:v>0.8703075131500293</c:v>
                      </c:pt>
                      <c:pt idx="918">
                        <c:v>0.87028062358959091</c:v>
                      </c:pt>
                      <c:pt idx="919">
                        <c:v>0.8702537340291524</c:v>
                      </c:pt>
                      <c:pt idx="920">
                        <c:v>0.88361494976823274</c:v>
                      </c:pt>
                      <c:pt idx="921">
                        <c:v>0.88358764652224908</c:v>
                      </c:pt>
                      <c:pt idx="922">
                        <c:v>0.87017306534783712</c:v>
                      </c:pt>
                      <c:pt idx="923">
                        <c:v>0.87013721260058596</c:v>
                      </c:pt>
                      <c:pt idx="924">
                        <c:v>0.87011032304014746</c:v>
                      </c:pt>
                      <c:pt idx="925">
                        <c:v>0.87008343347970907</c:v>
                      </c:pt>
                      <c:pt idx="926">
                        <c:v>0.87005654391927068</c:v>
                      </c:pt>
                      <c:pt idx="927">
                        <c:v>0.88341472596435278</c:v>
                      </c:pt>
                      <c:pt idx="928">
                        <c:v>0.89007975167835673</c:v>
                      </c:pt>
                      <c:pt idx="929">
                        <c:v>0.87666799735517043</c:v>
                      </c:pt>
                      <c:pt idx="930">
                        <c:v>0.86994898567751699</c:v>
                      </c:pt>
                      <c:pt idx="931">
                        <c:v>0.86990416974345297</c:v>
                      </c:pt>
                      <c:pt idx="932">
                        <c:v>0.86987728018301458</c:v>
                      </c:pt>
                      <c:pt idx="933">
                        <c:v>0.86985039062257619</c:v>
                      </c:pt>
                      <c:pt idx="934">
                        <c:v>0.88320540107847822</c:v>
                      </c:pt>
                      <c:pt idx="935">
                        <c:v>0.88986884099789232</c:v>
                      </c:pt>
                      <c:pt idx="936">
                        <c:v>0.87646025826388596</c:v>
                      </c:pt>
                      <c:pt idx="937">
                        <c:v>0.86974283238082239</c:v>
                      </c:pt>
                      <c:pt idx="938">
                        <c:v>0.86971594282038389</c:v>
                      </c:pt>
                      <c:pt idx="939">
                        <c:v>0.8696890532599455</c:v>
                      </c:pt>
                      <c:pt idx="940">
                        <c:v>0.87635187265104186</c:v>
                      </c:pt>
                      <c:pt idx="941">
                        <c:v>0.88970378046535503</c:v>
                      </c:pt>
                      <c:pt idx="942">
                        <c:v>0.88967627037659869</c:v>
                      </c:pt>
                      <c:pt idx="943">
                        <c:v>0.87626155130700512</c:v>
                      </c:pt>
                      <c:pt idx="944">
                        <c:v>0.86953667908412779</c:v>
                      </c:pt>
                      <c:pt idx="945">
                        <c:v>0.8695097895236894</c:v>
                      </c:pt>
                      <c:pt idx="946">
                        <c:v>0.87617122996296837</c:v>
                      </c:pt>
                      <c:pt idx="947">
                        <c:v>0.87614413355975718</c:v>
                      </c:pt>
                      <c:pt idx="948">
                        <c:v>0.8828049534707183</c:v>
                      </c:pt>
                      <c:pt idx="949">
                        <c:v>0.92291342182067149</c:v>
                      </c:pt>
                      <c:pt idx="950">
                        <c:v>0.98975038903678136</c:v>
                      </c:pt>
                      <c:pt idx="951">
                        <c:v>1.0365201599308318</c:v>
                      </c:pt>
                      <c:pt idx="952">
                        <c:v>1.0899730208076934</c:v>
                      </c:pt>
                      <c:pt idx="953">
                        <c:v>1.1367465148716507</c:v>
                      </c:pt>
                      <c:pt idx="954">
                        <c:v>1.19686550462397</c:v>
                      </c:pt>
                      <c:pt idx="955">
                        <c:v>1.2369328802097663</c:v>
                      </c:pt>
                      <c:pt idx="956">
                        <c:v>1.2502535547654163</c:v>
                      </c:pt>
                      <c:pt idx="957">
                        <c:v>1.2702586982556949</c:v>
                      </c:pt>
                      <c:pt idx="958">
                        <c:v>1.296947483309512</c:v>
                      </c:pt>
                      <c:pt idx="959">
                        <c:v>1.3370041030711328</c:v>
                      </c:pt>
                      <c:pt idx="960">
                        <c:v>1.3703726686233992</c:v>
                      </c:pt>
                      <c:pt idx="961">
                        <c:v>1.3836850694681451</c:v>
                      </c:pt>
                      <c:pt idx="962">
                        <c:v>1.3903121740071718</c:v>
                      </c:pt>
                      <c:pt idx="963">
                        <c:v>1.4036371233134557</c:v>
                      </c:pt>
                      <c:pt idx="964">
                        <c:v>1.4169320114701214</c:v>
                      </c:pt>
                      <c:pt idx="965">
                        <c:v>1.4502903727789396</c:v>
                      </c:pt>
                      <c:pt idx="966">
                        <c:v>1.4702797962185006</c:v>
                      </c:pt>
                      <c:pt idx="967">
                        <c:v>1.4635363081460888</c:v>
                      </c:pt>
                      <c:pt idx="968">
                        <c:v>1.4634759100564887</c:v>
                      </c:pt>
                      <c:pt idx="969">
                        <c:v>1.4767800371903306</c:v>
                      </c:pt>
                      <c:pt idx="970">
                        <c:v>1.4967650479840759</c:v>
                      </c:pt>
                      <c:pt idx="971">
                        <c:v>1.5234301150666345</c:v>
                      </c:pt>
                      <c:pt idx="972">
                        <c:v>1.5300486701043936</c:v>
                      </c:pt>
                      <c:pt idx="973">
                        <c:v>1.5233200747116096</c:v>
                      </c:pt>
                      <c:pt idx="974">
                        <c:v>1.5366032417778275</c:v>
                      </c:pt>
                      <c:pt idx="975">
                        <c:v>1.5432204178637694</c:v>
                      </c:pt>
                      <c:pt idx="976">
                        <c:v>1.5698780386065139</c:v>
                      </c:pt>
                      <c:pt idx="977">
                        <c:v>1.5764932841599115</c:v>
                      </c:pt>
                      <c:pt idx="978">
                        <c:v>1.5697484171356826</c:v>
                      </c:pt>
                      <c:pt idx="979">
                        <c:v>1.5630041016921807</c:v>
                      </c:pt>
                      <c:pt idx="980">
                        <c:v>1.5629395667471286</c:v>
                      </c:pt>
                      <c:pt idx="981">
                        <c:v>1.5762329380567948</c:v>
                      </c:pt>
                      <c:pt idx="982">
                        <c:v>1.6028991083008075</c:v>
                      </c:pt>
                      <c:pt idx="983">
                        <c:v>1.6095113891077975</c:v>
                      </c:pt>
                      <c:pt idx="984">
                        <c:v>1.6027501815045331</c:v>
                      </c:pt>
                      <c:pt idx="985">
                        <c:v>1.6093618417832054</c:v>
                      </c:pt>
                      <c:pt idx="986">
                        <c:v>1.6159729504811509</c:v>
                      </c:pt>
                      <c:pt idx="987">
                        <c:v>1.6359381043687262</c:v>
                      </c:pt>
                      <c:pt idx="988">
                        <c:v>1.6425475583244908</c:v>
                      </c:pt>
                      <c:pt idx="989">
                        <c:v>1.6358029670906253</c:v>
                      </c:pt>
                      <c:pt idx="990">
                        <c:v>1.6290589274374869</c:v>
                      </c:pt>
                      <c:pt idx="991">
                        <c:v>1.6289916345888</c:v>
                      </c:pt>
                      <c:pt idx="992">
                        <c:v>1.6356171533332367</c:v>
                      </c:pt>
                      <c:pt idx="993">
                        <c:v>1.6555767224659521</c:v>
                      </c:pt>
                      <c:pt idx="994">
                        <c:v>1.6621665953059102</c:v>
                      </c:pt>
                      <c:pt idx="995">
                        <c:v>1.6487477393808645</c:v>
                      </c:pt>
                      <c:pt idx="996">
                        <c:v>1.6486796191610871</c:v>
                      </c:pt>
                      <c:pt idx="997">
                        <c:v>1.6552860394228535</c:v>
                      </c:pt>
                      <c:pt idx="998">
                        <c:v>1.6752404374862537</c:v>
                      </c:pt>
                      <c:pt idx="999">
                        <c:v>1.6818452030058393</c:v>
                      </c:pt>
                      <c:pt idx="1000">
                        <c:v>1.6684455145110548</c:v>
                      </c:pt>
                      <c:pt idx="1001">
                        <c:v>1.6617030606525063</c:v>
                      </c:pt>
                      <c:pt idx="1002">
                        <c:v>1.661634388852002</c:v>
                      </c:pt>
                      <c:pt idx="1003">
                        <c:v>1.6682386717384514</c:v>
                      </c:pt>
                      <c:pt idx="1004">
                        <c:v>1.6881703170968652</c:v>
                      </c:pt>
                      <c:pt idx="1005">
                        <c:v>1.6947728762935432</c:v>
                      </c:pt>
                      <c:pt idx="1006">
                        <c:v>1.6813587088046764</c:v>
                      </c:pt>
                      <c:pt idx="1007">
                        <c:v>1.6812892096330816</c:v>
                      </c:pt>
                      <c:pt idx="1008">
                        <c:v>1.681219710461487</c:v>
                      </c:pt>
                      <c:pt idx="1009">
                        <c:v>1.7011639042814386</c:v>
                      </c:pt>
                      <c:pt idx="1010">
                        <c:v>1.7144532076832437</c:v>
                      </c:pt>
                      <c:pt idx="1011">
                        <c:v>1.7077115811957857</c:v>
                      </c:pt>
                      <c:pt idx="1012">
                        <c:v>1.6943000337153722</c:v>
                      </c:pt>
                      <c:pt idx="1013">
                        <c:v>1.6942299829630505</c:v>
                      </c:pt>
                      <c:pt idx="1014">
                        <c:v>1.6941424195226484</c:v>
                      </c:pt>
                      <c:pt idx="1015">
                        <c:v>1.7140810975353304</c:v>
                      </c:pt>
                      <c:pt idx="1016">
                        <c:v>1.7140102194119184</c:v>
                      </c:pt>
                      <c:pt idx="1017">
                        <c:v>1.7006012919399578</c:v>
                      </c:pt>
                      <c:pt idx="1018">
                        <c:v>1.6938622165133619</c:v>
                      </c:pt>
                      <c:pt idx="1019">
                        <c:v>1.6937921657610402</c:v>
                      </c:pt>
                      <c:pt idx="1020">
                        <c:v>1.7137444264491231</c:v>
                      </c:pt>
                      <c:pt idx="1021">
                        <c:v>1.7270095292465339</c:v>
                      </c:pt>
                      <c:pt idx="1022">
                        <c:v>1.7269380995423949</c:v>
                      </c:pt>
                      <c:pt idx="1023">
                        <c:v>1.7135317920788871</c:v>
                      </c:pt>
                      <c:pt idx="1024">
                        <c:v>1.713443194424622</c:v>
                      </c:pt>
                      <c:pt idx="1025">
                        <c:v>1.71337231630121</c:v>
                      </c:pt>
                      <c:pt idx="1026">
                        <c:v>1.7333010658608072</c:v>
                      </c:pt>
                      <c:pt idx="1027">
                        <c:v>1.7332293603663049</c:v>
                      </c:pt>
                      <c:pt idx="1028">
                        <c:v>1.7198434613896938</c:v>
                      </c:pt>
                      <c:pt idx="1029">
                        <c:v>1.7131065233384148</c:v>
                      </c:pt>
                      <c:pt idx="1030">
                        <c:v>1.7063701368678628</c:v>
                      </c:pt>
                      <c:pt idx="1031">
                        <c:v>1.7196299996483673</c:v>
                      </c:pt>
                      <c:pt idx="1032">
                        <c:v>1.7395537160338312</c:v>
                      </c:pt>
                      <c:pt idx="1033">
                        <c:v>1.7394817347489653</c:v>
                      </c:pt>
                      <c:pt idx="1034">
                        <c:v>1.7260630856666923</c:v>
                      </c:pt>
                      <c:pt idx="1035">
                        <c:v>1.7259916559625532</c:v>
                      </c:pt>
                      <c:pt idx="1036">
                        <c:v>1.7259202262584143</c:v>
                      </c:pt>
                      <c:pt idx="1037">
                        <c:v>1.74583932315529</c:v>
                      </c:pt>
                      <c:pt idx="1038">
                        <c:v>1.7457670660800608</c:v>
                      </c:pt>
                      <c:pt idx="1039">
                        <c:v>1.7323868208059008</c:v>
                      </c:pt>
                      <c:pt idx="1040">
                        <c:v>1.7189896144243877</c:v>
                      </c:pt>
                      <c:pt idx="1041">
                        <c:v>1.718918460510612</c:v>
                      </c:pt>
                      <c:pt idx="1042">
                        <c:v>1.725509505459615</c:v>
                      </c:pt>
                      <c:pt idx="1043">
                        <c:v>1.7454238449727211</c:v>
                      </c:pt>
                      <c:pt idx="1044">
                        <c:v>1.751995101963145</c:v>
                      </c:pt>
                      <c:pt idx="1045">
                        <c:v>1.7319386614652605</c:v>
                      </c:pt>
                      <c:pt idx="1046">
                        <c:v>1.731866955970758</c:v>
                      </c:pt>
                      <c:pt idx="1047">
                        <c:v>1.7317952504762555</c:v>
                      </c:pt>
                      <c:pt idx="1048">
                        <c:v>1.7517049705007735</c:v>
                      </c:pt>
                      <c:pt idx="1049">
                        <c:v>1.7582926370178238</c:v>
                      </c:pt>
                      <c:pt idx="1050">
                        <c:v>1.7449180454461151</c:v>
                      </c:pt>
                      <c:pt idx="1051">
                        <c:v>1.7315263548718713</c:v>
                      </c:pt>
                      <c:pt idx="1052">
                        <c:v>1.7314546493773688</c:v>
                      </c:pt>
                      <c:pt idx="1053">
                        <c:v>1.7380421090516467</c:v>
                      </c:pt>
                      <c:pt idx="1054">
                        <c:v>1.751269773307216</c:v>
                      </c:pt>
                      <c:pt idx="1055">
                        <c:v>1.7578557850820857</c:v>
                      </c:pt>
                      <c:pt idx="1056">
                        <c:v>1.7444664387259314</c:v>
                      </c:pt>
                      <c:pt idx="1057">
                        <c:v>1.7377361885909663</c:v>
                      </c:pt>
                      <c:pt idx="1058">
                        <c:v>1.7443219245754726</c:v>
                      </c:pt>
                      <c:pt idx="1059">
                        <c:v>1.7642219919372688</c:v>
                      </c:pt>
                      <c:pt idx="1060">
                        <c:v>1.770806073179594</c:v>
                      </c:pt>
                      <c:pt idx="1061">
                        <c:v>1.7574189331463477</c:v>
                      </c:pt>
                      <c:pt idx="1062">
                        <c:v>1.7440328962745548</c:v>
                      </c:pt>
                      <c:pt idx="1063">
                        <c:v>1.7439787034681329</c:v>
                      </c:pt>
                      <c:pt idx="1064">
                        <c:v>1.7438883821240962</c:v>
                      </c:pt>
                      <c:pt idx="1065">
                        <c:v>1.7571276985225222</c:v>
                      </c:pt>
                      <c:pt idx="1066">
                        <c:v>1.7637104008130302</c:v>
                      </c:pt>
                      <c:pt idx="1067">
                        <c:v>1.7436716108984078</c:v>
                      </c:pt>
                      <c:pt idx="1068">
                        <c:v>1.7435993538231784</c:v>
                      </c:pt>
                      <c:pt idx="1069">
                        <c:v>1.7435270967479493</c:v>
                      </c:pt>
                      <c:pt idx="1070">
                        <c:v>1.7634180630277509</c:v>
                      </c:pt>
                      <c:pt idx="1071">
                        <c:v>1.7699991105760779</c:v>
                      </c:pt>
                      <c:pt idx="1072">
                        <c:v>1.7632718941351113</c:v>
                      </c:pt>
                      <c:pt idx="1073">
                        <c:v>1.7499097820773497</c:v>
                      </c:pt>
                      <c:pt idx="1074">
                        <c:v>1.743165811371802</c:v>
                      </c:pt>
                      <c:pt idx="1075">
                        <c:v>1.7430935542965726</c:v>
                      </c:pt>
                      <c:pt idx="1076">
                        <c:v>1.7629795563498318</c:v>
                      </c:pt>
                      <c:pt idx="1077">
                        <c:v>1.7695589491559784</c:v>
                      </c:pt>
                      <c:pt idx="1078">
                        <c:v>1.7495289845329871</c:v>
                      </c:pt>
                      <c:pt idx="1079">
                        <c:v>1.7428045259956551</c:v>
                      </c:pt>
                      <c:pt idx="1080">
                        <c:v>1.7427322689204257</c:v>
                      </c:pt>
                      <c:pt idx="1081">
                        <c:v>1.7559627600272207</c:v>
                      </c:pt>
                      <c:pt idx="1082">
                        <c:v>1.7758432462732106</c:v>
                      </c:pt>
                      <c:pt idx="1083">
                        <c:v>1.7691371277950494</c:v>
                      </c:pt>
                      <c:pt idx="1084">
                        <c:v>1.7557443340593517</c:v>
                      </c:pt>
                      <c:pt idx="1085">
                        <c:v>1.7556715254033952</c:v>
                      </c:pt>
                      <c:pt idx="1086">
                        <c:v>1.7555987167474389</c:v>
                      </c:pt>
                      <c:pt idx="1087">
                        <c:v>1.7688253467891453</c:v>
                      </c:pt>
                      <c:pt idx="1088">
                        <c:v>1.77540143011093</c:v>
                      </c:pt>
                      <c:pt idx="1089">
                        <c:v>1.7553802907795699</c:v>
                      </c:pt>
                      <c:pt idx="1090">
                        <c:v>1.7486767233622709</c:v>
                      </c:pt>
                      <c:pt idx="1091">
                        <c:v>1.7419555053617095</c:v>
                      </c:pt>
                      <c:pt idx="1092">
                        <c:v>1.7551800669756898</c:v>
                      </c:pt>
                      <c:pt idx="1093">
                        <c:v>1.7750516589824579</c:v>
                      </c:pt>
                      <c:pt idx="1094">
                        <c:v>1.7683118251323624</c:v>
                      </c:pt>
                      <c:pt idx="1095">
                        <c:v>1.7549434388438319</c:v>
                      </c:pt>
                      <c:pt idx="1096">
                        <c:v>1.7548706301878754</c:v>
                      </c:pt>
                      <c:pt idx="1097">
                        <c:v>1.7547978215319191</c:v>
                      </c:pt>
                      <c:pt idx="1098">
                        <c:v>1.7746834788472239</c:v>
                      </c:pt>
                      <c:pt idx="1099">
                        <c:v>1.7812563216322379</c:v>
                      </c:pt>
                      <c:pt idx="1100">
                        <c:v>1.7612438007497362</c:v>
                      </c:pt>
                      <c:pt idx="1101">
                        <c:v>1.7545247890720828</c:v>
                      </c:pt>
                      <c:pt idx="1102">
                        <c:v>1.7478063289751562</c:v>
                      </c:pt>
                      <c:pt idx="1103">
                        <c:v>1.75437917176017</c:v>
                      </c:pt>
                      <c:pt idx="1104">
                        <c:v>1.7742232536781817</c:v>
                      </c:pt>
                      <c:pt idx="1105">
                        <c:v>1.7807943727734241</c:v>
                      </c:pt>
                      <c:pt idx="1106">
                        <c:v>1.7674315022921629</c:v>
                      </c:pt>
                      <c:pt idx="1107">
                        <c:v>1.7607139385139174</c:v>
                      </c:pt>
                      <c:pt idx="1108">
                        <c:v>1.7606408540675977</c:v>
                      </c:pt>
                      <c:pt idx="1109">
                        <c:v>1.7805172034581356</c:v>
                      </c:pt>
                      <c:pt idx="1110">
                        <c:v>1.7804432916407253</c:v>
                      </c:pt>
                      <c:pt idx="1111">
                        <c:v>1.7670830411679173</c:v>
                      </c:pt>
                      <c:pt idx="1112">
                        <c:v>1.7603667873938986</c:v>
                      </c:pt>
                      <c:pt idx="1113">
                        <c:v>1.7536510852006066</c:v>
                      </c:pt>
                      <c:pt idx="1114">
                        <c:v>1.7602023473896788</c:v>
                      </c:pt>
                      <c:pt idx="1115">
                        <c:v>1.7734132573806674</c:v>
                      </c:pt>
                      <c:pt idx="1116">
                        <c:v>1.7866230642102023</c:v>
                      </c:pt>
                      <c:pt idx="1117">
                        <c:v>1.7666245396886466</c:v>
                      </c:pt>
                      <c:pt idx="1118">
                        <c:v>1.7665511794519633</c:v>
                      </c:pt>
                      <c:pt idx="1119">
                        <c:v>1.7664778192152801</c:v>
                      </c:pt>
                      <c:pt idx="1120">
                        <c:v>1.7863448606810506</c:v>
                      </c:pt>
                      <c:pt idx="1121">
                        <c:v>1.792911084497341</c:v>
                      </c:pt>
                      <c:pt idx="1122">
                        <c:v>1.7795563498318026</c:v>
                      </c:pt>
                      <c:pt idx="1123">
                        <c:v>1.7662027183277178</c:v>
                      </c:pt>
                      <c:pt idx="1124">
                        <c:v>1.7594715029264805</c:v>
                      </c:pt>
                      <c:pt idx="1125">
                        <c:v>1.7660376577951804</c:v>
                      </c:pt>
                      <c:pt idx="1126">
                        <c:v>1.785881188132465</c:v>
                      </c:pt>
                      <c:pt idx="1127">
                        <c:v>1.7858070005246915</c:v>
                      </c:pt>
                      <c:pt idx="1128">
                        <c:v>1.7724559890290597</c:v>
                      </c:pt>
                      <c:pt idx="1129">
                        <c:v>1.7657442168484472</c:v>
                      </c:pt>
                      <c:pt idx="1130">
                        <c:v>1.765670856611764</c:v>
                      </c:pt>
                      <c:pt idx="1131">
                        <c:v>1.78552879699554</c:v>
                      </c:pt>
                      <c:pt idx="1132">
                        <c:v>1.7920919871178322</c:v>
                      </c:pt>
                      <c:pt idx="1133">
                        <c:v>1.77874331984029</c:v>
                      </c:pt>
                      <c:pt idx="1134">
                        <c:v>1.7720141728667789</c:v>
                      </c:pt>
                      <c:pt idx="1135">
                        <c:v>1.7653040554283475</c:v>
                      </c:pt>
                      <c:pt idx="1136">
                        <c:v>1.7652306951916641</c:v>
                      </c:pt>
                      <c:pt idx="1137">
                        <c:v>1.7850651244469544</c:v>
                      </c:pt>
                      <c:pt idx="1138">
                        <c:v>1.7916265908794748</c:v>
                      </c:pt>
                      <c:pt idx="1139">
                        <c:v>1.7716459927315451</c:v>
                      </c:pt>
                      <c:pt idx="1140">
                        <c:v>1.7649372542449309</c:v>
                      </c:pt>
                      <c:pt idx="1141">
                        <c:v>1.7648638940082477</c:v>
                      </c:pt>
                      <c:pt idx="1142">
                        <c:v>1.7780596355292455</c:v>
                      </c:pt>
                      <c:pt idx="1143">
                        <c:v>1.7912728897383234</c:v>
                      </c:pt>
                      <c:pt idx="1144">
                        <c:v>1.7845458111925385</c:v>
                      </c:pt>
                      <c:pt idx="1145">
                        <c:v>1.7778379000770146</c:v>
                      </c:pt>
                      <c:pt idx="1146">
                        <c:v>1.7711305405422177</c:v>
                      </c:pt>
                      <c:pt idx="1147">
                        <c:v>1.7710569045151712</c:v>
                      </c:pt>
                      <c:pt idx="1148">
                        <c:v>1.7908819568981031</c:v>
                      </c:pt>
                      <c:pt idx="1149">
                        <c:v>1.790807493499966</c:v>
                      </c:pt>
                      <c:pt idx="1150">
                        <c:v>1.7708359964340308</c:v>
                      </c:pt>
                      <c:pt idx="1151">
                        <c:v>1.7641302916414148</c:v>
                      </c:pt>
                      <c:pt idx="1152">
                        <c:v>1.7640569314047316</c:v>
                      </c:pt>
                      <c:pt idx="1153">
                        <c:v>1.7706150883528906</c:v>
                      </c:pt>
                      <c:pt idx="1154">
                        <c:v>1.7904351765092801</c:v>
                      </c:pt>
                      <c:pt idx="1155">
                        <c:v>1.790360713111143</c:v>
                      </c:pt>
                      <c:pt idx="1156">
                        <c:v>1.7770248700855023</c:v>
                      </c:pt>
                      <c:pt idx="1157">
                        <c:v>1.7703205442447034</c:v>
                      </c:pt>
                      <c:pt idx="1158">
                        <c:v>1.7768770464506818</c:v>
                      </c:pt>
                      <c:pt idx="1159">
                        <c:v>1.7900628595185941</c:v>
                      </c:pt>
                      <c:pt idx="1160">
                        <c:v>1.789988396120457</c:v>
                      </c:pt>
                      <c:pt idx="1161">
                        <c:v>1.7766737889528035</c:v>
                      </c:pt>
                      <c:pt idx="1162">
                        <c:v>1.7699707731162315</c:v>
                      </c:pt>
                      <c:pt idx="1163">
                        <c:v>1.7632683088603862</c:v>
                      </c:pt>
                      <c:pt idx="1164">
                        <c:v>1.7698050920553763</c:v>
                      </c:pt>
                      <c:pt idx="1165">
                        <c:v>1.7896160791297711</c:v>
                      </c:pt>
                      <c:pt idx="1166">
                        <c:v>1.7895416157316342</c:v>
                      </c:pt>
                      <c:pt idx="1167">
                        <c:v>1.7762118400939897</c:v>
                      </c:pt>
                      <c:pt idx="1168">
                        <c:v>1.7761379282765792</c:v>
                      </c:pt>
                      <c:pt idx="1169">
                        <c:v>1.7760640164591692</c:v>
                      </c:pt>
                      <c:pt idx="1170">
                        <c:v>1.7958705908877486</c:v>
                      </c:pt>
                      <c:pt idx="1171">
                        <c:v>1.8024411584022639</c:v>
                      </c:pt>
                      <c:pt idx="1172">
                        <c:v>1.7824871050768183</c:v>
                      </c:pt>
                      <c:pt idx="1173">
                        <c:v>1.7757868471438809</c:v>
                      </c:pt>
                      <c:pt idx="1174">
                        <c:v>1.7690687317849085</c:v>
                      </c:pt>
                      <c:pt idx="1175">
                        <c:v>1.7756205455547078</c:v>
                      </c:pt>
                      <c:pt idx="1176">
                        <c:v>1.7887969817502622</c:v>
                      </c:pt>
                      <c:pt idx="1177">
                        <c:v>1.7953474165682441</c:v>
                      </c:pt>
                      <c:pt idx="1178">
                        <c:v>1.7753988101024771</c:v>
                      </c:pt>
                      <c:pt idx="1179">
                        <c:v>1.7753248982850667</c:v>
                      </c:pt>
                      <c:pt idx="1180">
                        <c:v>1.7752509864676567</c:v>
                      </c:pt>
                      <c:pt idx="1181">
                        <c:v>1.7950484598142415</c:v>
                      </c:pt>
                      <c:pt idx="1182">
                        <c:v>1.8015972398900424</c:v>
                      </c:pt>
                      <c:pt idx="1183">
                        <c:v>1.7882943538128362</c:v>
                      </c:pt>
                      <c:pt idx="1184">
                        <c:v>1.7749553391980157</c:v>
                      </c:pt>
                      <c:pt idx="1185">
                        <c:v>1.768258735487394</c:v>
                      </c:pt>
                      <c:pt idx="1186">
                        <c:v>1.7748075155631953</c:v>
                      </c:pt>
                      <c:pt idx="1187">
                        <c:v>1.7879778843707532</c:v>
                      </c:pt>
                      <c:pt idx="1188">
                        <c:v>1.7879034209726163</c:v>
                      </c:pt>
                      <c:pt idx="1189">
                        <c:v>1.7745857801109646</c:v>
                      </c:pt>
                      <c:pt idx="1190">
                        <c:v>1.7678905553521602</c:v>
                      </c:pt>
                      <c:pt idx="1191">
                        <c:v>1.7678353283318753</c:v>
                      </c:pt>
                      <c:pt idx="1192">
                        <c:v>1.7876241832296016</c:v>
                      </c:pt>
                      <c:pt idx="1193">
                        <c:v>1.8007908288672534</c:v>
                      </c:pt>
                      <c:pt idx="1194">
                        <c:v>1.7940768503637332</c:v>
                      </c:pt>
                      <c:pt idx="1195">
                        <c:v>1.7807622431960797</c:v>
                      </c:pt>
                      <c:pt idx="1196">
                        <c:v>1.7740683973890927</c:v>
                      </c:pt>
                      <c:pt idx="1197">
                        <c:v>1.7739944855716827</c:v>
                      </c:pt>
                      <c:pt idx="1198">
                        <c:v>1.7937965784068557</c:v>
                      </c:pt>
                      <c:pt idx="1199">
                        <c:v>1.7937218392183552</c:v>
                      </c:pt>
                      <c:pt idx="1200">
                        <c:v>1.7737912280738044</c:v>
                      </c:pt>
                      <c:pt idx="1201">
                        <c:v>1.7737173162563944</c:v>
                      </c:pt>
                      <c:pt idx="1202">
                        <c:v>1.767025332034361</c:v>
                      </c:pt>
                      <c:pt idx="1203">
                        <c:v>1.7801872892358332</c:v>
                      </c:pt>
                      <c:pt idx="1204">
                        <c:v>1.7999469103550318</c:v>
                      </c:pt>
                      <c:pt idx="1205">
                        <c:v>1.7932547192902262</c:v>
                      </c:pt>
                      <c:pt idx="1206">
                        <c:v>1.7799461795105689</c:v>
                      </c:pt>
                      <c:pt idx="1207">
                        <c:v>1.773273845351933</c:v>
                      </c:pt>
                      <c:pt idx="1208">
                        <c:v>1.7731999335345225</c:v>
                      </c:pt>
                      <c:pt idx="1209">
                        <c:v>1.7929744473333484</c:v>
                      </c:pt>
                      <c:pt idx="1210">
                        <c:v>1.7995155742265634</c:v>
                      </c:pt>
                      <c:pt idx="1211">
                        <c:v>1.7795937883736437</c:v>
                      </c:pt>
                      <c:pt idx="1212">
                        <c:v>1.7729042862648818</c:v>
                      </c:pt>
                      <c:pt idx="1213">
                        <c:v>1.7728303744474714</c:v>
                      </c:pt>
                      <c:pt idx="1214">
                        <c:v>1.7793526786483793</c:v>
                      </c:pt>
                      <c:pt idx="1215">
                        <c:v>1.7991217455875266</c:v>
                      </c:pt>
                      <c:pt idx="1216">
                        <c:v>1.7990467306086626</c:v>
                      </c:pt>
                      <c:pt idx="1217">
                        <c:v>1.7857439824266381</c:v>
                      </c:pt>
                      <c:pt idx="1218">
                        <c:v>1.7790559282172844</c:v>
                      </c:pt>
                      <c:pt idx="1219">
                        <c:v>1.7790002875114541</c:v>
                      </c:pt>
                      <c:pt idx="1220">
                        <c:v>1.7987654244379221</c:v>
                      </c:pt>
                      <c:pt idx="1221">
                        <c:v>1.7986904094590581</c:v>
                      </c:pt>
                      <c:pt idx="1222">
                        <c:v>1.7853902812854865</c:v>
                      </c:pt>
                      <c:pt idx="1223">
                        <c:v>1.7787035370803594</c:v>
                      </c:pt>
                      <c:pt idx="1224">
                        <c:v>1.7719988665016062</c:v>
                      </c:pt>
                      <c:pt idx="1225">
                        <c:v>1.7785366149628685</c:v>
                      </c:pt>
                      <c:pt idx="1226">
                        <c:v>1.7982965808200213</c:v>
                      </c:pt>
                      <c:pt idx="1227">
                        <c:v>1.8048326745391028</c:v>
                      </c:pt>
                      <c:pt idx="1228">
                        <c:v>1.7849248850471291</c:v>
                      </c:pt>
                      <c:pt idx="1229">
                        <c:v>1.784850421648992</c:v>
                      </c:pt>
                      <c:pt idx="1230">
                        <c:v>1.7847945741003892</c:v>
                      </c:pt>
                      <c:pt idx="1231">
                        <c:v>1.8045503341544993</c:v>
                      </c:pt>
                      <c:pt idx="1232">
                        <c:v>1.8044750433852716</c:v>
                      </c:pt>
                      <c:pt idx="1233">
                        <c:v>1.7911807068093331</c:v>
                      </c:pt>
                      <c:pt idx="1234">
                        <c:v>1.784478104658306</c:v>
                      </c:pt>
                      <c:pt idx="1235">
                        <c:v>1.7711858365100936</c:v>
                      </c:pt>
                      <c:pt idx="1236">
                        <c:v>1.7843291778620318</c:v>
                      </c:pt>
                      <c:pt idx="1237">
                        <c:v>1.797471416052516</c:v>
                      </c:pt>
                      <c:pt idx="1238">
                        <c:v>1.8040044760775993</c:v>
                      </c:pt>
                      <c:pt idx="1239">
                        <c:v>1.7907135868812041</c:v>
                      </c:pt>
                      <c:pt idx="1240">
                        <c:v>1.784031324269483</c:v>
                      </c:pt>
                      <c:pt idx="1241">
                        <c:v>1.7839754767208802</c:v>
                      </c:pt>
                      <c:pt idx="1242">
                        <c:v>1.8037221356929958</c:v>
                      </c:pt>
                      <c:pt idx="1243">
                        <c:v>1.8102536099234892</c:v>
                      </c:pt>
                      <c:pt idx="1244">
                        <c:v>1.7969463112004673</c:v>
                      </c:pt>
                      <c:pt idx="1245">
                        <c:v>1.7902651517502002</c:v>
                      </c:pt>
                      <c:pt idx="1246">
                        <c:v>1.7835845438806599</c:v>
                      </c:pt>
                      <c:pt idx="1247">
                        <c:v>1.7835286963320571</c:v>
                      </c:pt>
                      <c:pt idx="1248">
                        <c:v>1.8032703910776304</c:v>
                      </c:pt>
                      <c:pt idx="1249">
                        <c:v>1.8031951003084028</c:v>
                      </c:pt>
                      <c:pt idx="1250">
                        <c:v>1.7833053061376456</c:v>
                      </c:pt>
                      <c:pt idx="1251">
                        <c:v>1.7832308427395085</c:v>
                      </c:pt>
                      <c:pt idx="1252">
                        <c:v>1.7831563793413714</c:v>
                      </c:pt>
                      <c:pt idx="1253">
                        <c:v>1.8028939372314923</c:v>
                      </c:pt>
                      <c:pt idx="1254">
                        <c:v>1.8160071484862212</c:v>
                      </c:pt>
                      <c:pt idx="1255">
                        <c:v>1.8027245330007304</c:v>
                      </c:pt>
                      <c:pt idx="1256">
                        <c:v>1.7894430206766931</c:v>
                      </c:pt>
                      <c:pt idx="1257">
                        <c:v>1.7827840623506854</c:v>
                      </c:pt>
                      <c:pt idx="1258">
                        <c:v>1.7827095989525483</c:v>
                      </c:pt>
                      <c:pt idx="1259">
                        <c:v>1.8024421926161269</c:v>
                      </c:pt>
                      <c:pt idx="1260">
                        <c:v>1.808968978410441</c:v>
                      </c:pt>
                      <c:pt idx="1261">
                        <c:v>1.7824862087581368</c:v>
                      </c:pt>
                      <c:pt idx="1262">
                        <c:v>1.7824117453599997</c:v>
                      </c:pt>
                      <c:pt idx="1263">
                        <c:v>1.7823372819618624</c:v>
                      </c:pt>
                      <c:pt idx="1264">
                        <c:v>1.795446011623185</c:v>
                      </c:pt>
                      <c:pt idx="1265">
                        <c:v>1.8085722539725879</c:v>
                      </c:pt>
                      <c:pt idx="1266">
                        <c:v>1.8084966874129971</c:v>
                      </c:pt>
                      <c:pt idx="1267">
                        <c:v>1.7952209666865926</c:v>
                      </c:pt>
                      <c:pt idx="1268">
                        <c:v>1.7885648352118106</c:v>
                      </c:pt>
                      <c:pt idx="1269">
                        <c:v>1.7884900960233099</c:v>
                      </c:pt>
                      <c:pt idx="1270">
                        <c:v>1.8082133128145303</c:v>
                      </c:pt>
                      <c:pt idx="1271">
                        <c:v>1.8081377462549395</c:v>
                      </c:pt>
                      <c:pt idx="1272">
                        <c:v>1.7948646455369881</c:v>
                      </c:pt>
                      <c:pt idx="1273">
                        <c:v>1.7815926479804907</c:v>
                      </c:pt>
                      <c:pt idx="1274">
                        <c:v>1.7814995687328192</c:v>
                      </c:pt>
                      <c:pt idx="1275">
                        <c:v>1.7880229760951809</c:v>
                      </c:pt>
                      <c:pt idx="1276">
                        <c:v>1.8077410218170862</c:v>
                      </c:pt>
                      <c:pt idx="1277">
                        <c:v>1.8076654552574953</c:v>
                      </c:pt>
                      <c:pt idx="1278">
                        <c:v>1.7944145556638034</c:v>
                      </c:pt>
                      <c:pt idx="1279">
                        <c:v>1.7943395406849394</c:v>
                      </c:pt>
                      <c:pt idx="1280">
                        <c:v>1.7942645257060752</c:v>
                      </c:pt>
                      <c:pt idx="1281">
                        <c:v>1.8073820806590286</c:v>
                      </c:pt>
                      <c:pt idx="1282">
                        <c:v>1.8073254057393355</c:v>
                      </c:pt>
                      <c:pt idx="1283">
                        <c:v>1.7940582345141989</c:v>
                      </c:pt>
                      <c:pt idx="1284">
                        <c:v>1.780792166450516</c:v>
                      </c:pt>
                      <c:pt idx="1285">
                        <c:v>1.7806990872028445</c:v>
                      </c:pt>
                      <c:pt idx="1286">
                        <c:v>1.7872195298187989</c:v>
                      </c:pt>
                      <c:pt idx="1287">
                        <c:v>1.8069286813014824</c:v>
                      </c:pt>
                      <c:pt idx="1288">
                        <c:v>1.813447469175256</c:v>
                      </c:pt>
                      <c:pt idx="1289">
                        <c:v>1.7935893908962981</c:v>
                      </c:pt>
                      <c:pt idx="1290">
                        <c:v>1.7935143759174341</c:v>
                      </c:pt>
                      <c:pt idx="1291">
                        <c:v>1.7934393609385699</c:v>
                      </c:pt>
                      <c:pt idx="1292">
                        <c:v>1.8131440997754378</c:v>
                      </c:pt>
                      <c:pt idx="1293">
                        <c:v>1.8196612329070305</c:v>
                      </c:pt>
                      <c:pt idx="1294">
                        <c:v>1.7997881930008544</c:v>
                      </c:pt>
                      <c:pt idx="1295">
                        <c:v>1.7931393010231136</c:v>
                      </c:pt>
                      <c:pt idx="1296">
                        <c:v>1.7864721379337924</c:v>
                      </c:pt>
                      <c:pt idx="1297">
                        <c:v>1.7929892710653852</c:v>
                      </c:pt>
                      <c:pt idx="1298">
                        <c:v>1.8060974491459809</c:v>
                      </c:pt>
                      <c:pt idx="1299">
                        <c:v>1.8126132033257563</c:v>
                      </c:pt>
                      <c:pt idx="1300">
                        <c:v>1.7927642261287928</c:v>
                      </c:pt>
                      <c:pt idx="1301">
                        <c:v>1.7926892111499289</c:v>
                      </c:pt>
                      <c:pt idx="1302">
                        <c:v>1.7926141961710647</c:v>
                      </c:pt>
                      <c:pt idx="1303">
                        <c:v>1.812309833925938</c:v>
                      </c:pt>
                      <c:pt idx="1304">
                        <c:v>1.8188049038284531</c:v>
                      </c:pt>
                      <c:pt idx="1305">
                        <c:v>1.8055495915889457</c:v>
                      </c:pt>
                      <c:pt idx="1306">
                        <c:v>1.7923141362556081</c:v>
                      </c:pt>
                      <c:pt idx="1307">
                        <c:v>1.7922391212767441</c:v>
                      </c:pt>
                      <c:pt idx="1308">
                        <c:v>1.7921641062978799</c:v>
                      </c:pt>
                      <c:pt idx="1309">
                        <c:v>1.811854779826211</c:v>
                      </c:pt>
                      <c:pt idx="1310">
                        <c:v>1.8117789374762563</c:v>
                      </c:pt>
                      <c:pt idx="1311">
                        <c:v>1.7985270726162923</c:v>
                      </c:pt>
                      <c:pt idx="1312">
                        <c:v>1.7918640463824236</c:v>
                      </c:pt>
                      <c:pt idx="1313">
                        <c:v>1.7917890314035594</c:v>
                      </c:pt>
                      <c:pt idx="1314">
                        <c:v>1.8048694925526261</c:v>
                      </c:pt>
                      <c:pt idx="1315">
                        <c:v>1.8179676042849551</c:v>
                      </c:pt>
                      <c:pt idx="1316">
                        <c:v>1.8113238833765291</c:v>
                      </c:pt>
                      <c:pt idx="1317">
                        <c:v>1.7980753280009267</c:v>
                      </c:pt>
                      <c:pt idx="1318">
                        <c:v>1.7914139565092388</c:v>
                      </c:pt>
                      <c:pt idx="1319">
                        <c:v>1.7979247464624717</c:v>
                      </c:pt>
                      <c:pt idx="1320">
                        <c:v>1.811020513976711</c:v>
                      </c:pt>
                      <c:pt idx="1321">
                        <c:v>1.8175299249781267</c:v>
                      </c:pt>
                      <c:pt idx="1322">
                        <c:v>1.7976988741547888</c:v>
                      </c:pt>
                      <c:pt idx="1323">
                        <c:v>1.7910388816149183</c:v>
                      </c:pt>
                      <c:pt idx="1324">
                        <c:v>1.7843607558586494</c:v>
                      </c:pt>
                      <c:pt idx="1325">
                        <c:v>1.7974541791547993</c:v>
                      </c:pt>
                      <c:pt idx="1326">
                        <c:v>1.8171493342765366</c:v>
                      </c:pt>
                      <c:pt idx="1327">
                        <c:v>1.8104896175270293</c:v>
                      </c:pt>
                      <c:pt idx="1328">
                        <c:v>1.7972471295394232</c:v>
                      </c:pt>
                      <c:pt idx="1329">
                        <c:v>1.7971718387701958</c:v>
                      </c:pt>
                      <c:pt idx="1330">
                        <c:v>1.7970965480009682</c:v>
                      </c:pt>
                      <c:pt idx="1331">
                        <c:v>1.8167687435749464</c:v>
                      </c:pt>
                      <c:pt idx="1332">
                        <c:v>1.8166926254346285</c:v>
                      </c:pt>
                      <c:pt idx="1333">
                        <c:v>1.7968706756932853</c:v>
                      </c:pt>
                      <c:pt idx="1334">
                        <c:v>1.7901949631026968</c:v>
                      </c:pt>
                      <c:pt idx="1335">
                        <c:v>1.7835386247851421</c:v>
                      </c:pt>
                      <c:pt idx="1336">
                        <c:v>1.7966259806932958</c:v>
                      </c:pt>
                      <c:pt idx="1337">
                        <c:v>1.8162930051979591</c:v>
                      </c:pt>
                      <c:pt idx="1338">
                        <c:v>1.8162359165927207</c:v>
                      </c:pt>
                      <c:pt idx="1339">
                        <c:v>1.8029992202027474</c:v>
                      </c:pt>
                      <c:pt idx="1340">
                        <c:v>1.7963436403086923</c:v>
                      </c:pt>
                      <c:pt idx="1341">
                        <c:v>1.7962683495394647</c:v>
                      </c:pt>
                      <c:pt idx="1342">
                        <c:v>1.8159314440314485</c:v>
                      </c:pt>
                      <c:pt idx="1343">
                        <c:v>1.8224345118545042</c:v>
                      </c:pt>
                      <c:pt idx="1344">
                        <c:v>1.8026024957648945</c:v>
                      </c:pt>
                      <c:pt idx="1345">
                        <c:v>1.7959483637702474</c:v>
                      </c:pt>
                      <c:pt idx="1346">
                        <c:v>1.7892947833563273</c:v>
                      </c:pt>
                      <c:pt idx="1347">
                        <c:v>1.7958166049240991</c:v>
                      </c:pt>
                      <c:pt idx="1348">
                        <c:v>1.8154747351895406</c:v>
                      </c:pt>
                      <c:pt idx="1349">
                        <c:v>1.8153986170492227</c:v>
                      </c:pt>
                      <c:pt idx="1350">
                        <c:v>1.8021679880472457</c:v>
                      </c:pt>
                      <c:pt idx="1351">
                        <c:v>1.7955154418471888</c:v>
                      </c:pt>
                      <c:pt idx="1352">
                        <c:v>1.7954401510779612</c:v>
                      </c:pt>
                      <c:pt idx="1353">
                        <c:v>1.8150941444879505</c:v>
                      </c:pt>
                      <c:pt idx="1354">
                        <c:v>1.8215750801343376</c:v>
                      </c:pt>
                      <c:pt idx="1355">
                        <c:v>1.8083660317283026</c:v>
                      </c:pt>
                      <c:pt idx="1356">
                        <c:v>1.7951389880010511</c:v>
                      </c:pt>
                      <c:pt idx="1357">
                        <c:v>1.7884883723335383</c:v>
                      </c:pt>
                      <c:pt idx="1358">
                        <c:v>1.7949884064625956</c:v>
                      </c:pt>
                      <c:pt idx="1359">
                        <c:v>1.8146374356460426</c:v>
                      </c:pt>
                      <c:pt idx="1360">
                        <c:v>1.8211358150329193</c:v>
                      </c:pt>
                      <c:pt idx="1361">
                        <c:v>1.8079109776285753</c:v>
                      </c:pt>
                      <c:pt idx="1362">
                        <c:v>1.8012611893321533</c:v>
                      </c:pt>
                      <c:pt idx="1363">
                        <c:v>1.801185622772562</c:v>
                      </c:pt>
                      <c:pt idx="1364">
                        <c:v>1.8208111408275229</c:v>
                      </c:pt>
                      <c:pt idx="1365">
                        <c:v>1.8273077965246278</c:v>
                      </c:pt>
                      <c:pt idx="1366">
                        <c:v>1.8140855791287371</c:v>
                      </c:pt>
                      <c:pt idx="1367">
                        <c:v>1.8008833565341977</c:v>
                      </c:pt>
                      <c:pt idx="1368">
                        <c:v>1.79423549877032</c:v>
                      </c:pt>
                      <c:pt idx="1369">
                        <c:v>1.8007322234150156</c:v>
                      </c:pt>
                      <c:pt idx="1370">
                        <c:v>1.8138001361025446</c:v>
                      </c:pt>
                      <c:pt idx="1371">
                        <c:v>1.8202954817954231</c:v>
                      </c:pt>
                      <c:pt idx="1372">
                        <c:v>1.8005055237362424</c:v>
                      </c:pt>
                      <c:pt idx="1373">
                        <c:v>1.8004299571766516</c:v>
                      </c:pt>
                      <c:pt idx="1374">
                        <c:v>1.8003354989771627</c:v>
                      </c:pt>
                      <c:pt idx="1375">
                        <c:v>1.813400515865875</c:v>
                      </c:pt>
                      <c:pt idx="1376">
                        <c:v>1.826483597023395</c:v>
                      </c:pt>
                      <c:pt idx="1377">
                        <c:v>1.8132673091203186</c:v>
                      </c:pt>
                      <c:pt idx="1378">
                        <c:v>1.800052124378696</c:v>
                      </c:pt>
                      <c:pt idx="1379">
                        <c:v>1.7999765578191051</c:v>
                      </c:pt>
                      <c:pt idx="1380">
                        <c:v>1.7999009912595141</c:v>
                      </c:pt>
                      <c:pt idx="1381">
                        <c:v>1.8195315424886083</c:v>
                      </c:pt>
                      <c:pt idx="1382">
                        <c:v>1.8260235786971253</c:v>
                      </c:pt>
                      <c:pt idx="1383">
                        <c:v>1.7996742915807409</c:v>
                      </c:pt>
                      <c:pt idx="1384">
                        <c:v>1.799579833381252</c:v>
                      </c:pt>
                      <c:pt idx="1385">
                        <c:v>1.7929367330011439</c:v>
                      </c:pt>
                      <c:pt idx="1386">
                        <c:v>1.8059959582922236</c:v>
                      </c:pt>
                      <c:pt idx="1387">
                        <c:v>1.8256210626616391</c:v>
                      </c:pt>
                      <c:pt idx="1388">
                        <c:v>1.818996784973838</c:v>
                      </c:pt>
                      <c:pt idx="1389">
                        <c:v>1.8057873918298484</c:v>
                      </c:pt>
                      <c:pt idx="1390">
                        <c:v>1.8057115494798941</c:v>
                      </c:pt>
                      <c:pt idx="1391">
                        <c:v>1.8056357071299394</c:v>
                      </c:pt>
                      <c:pt idx="1392">
                        <c:v>1.8186912092511121</c:v>
                      </c:pt>
                      <c:pt idx="1393">
                        <c:v>1.8251802117656308</c:v>
                      </c:pt>
                      <c:pt idx="1394">
                        <c:v>1.8053892194925873</c:v>
                      </c:pt>
                      <c:pt idx="1395">
                        <c:v>1.7987486012257503</c:v>
                      </c:pt>
                      <c:pt idx="1396">
                        <c:v>1.7986730346661592</c:v>
                      </c:pt>
                      <c:pt idx="1397">
                        <c:v>1.8051616924427236</c:v>
                      </c:pt>
                      <c:pt idx="1398">
                        <c:v>1.8247776957301449</c:v>
                      </c:pt>
                      <c:pt idx="1399">
                        <c:v>1.8247201934393611</c:v>
                      </c:pt>
                      <c:pt idx="1400">
                        <c:v>1.8115165918930045</c:v>
                      </c:pt>
                      <c:pt idx="1401">
                        <c:v>1.8048772836303943</c:v>
                      </c:pt>
                      <c:pt idx="1402">
                        <c:v>1.8113643556123686</c:v>
                      </c:pt>
                      <c:pt idx="1403">
                        <c:v>1.8244135145551814</c:v>
                      </c:pt>
                      <c:pt idx="1404">
                        <c:v>1.8308799712074861</c:v>
                      </c:pt>
                      <c:pt idx="1405">
                        <c:v>1.8111169716563351</c:v>
                      </c:pt>
                      <c:pt idx="1406">
                        <c:v>1.8044791112931329</c:v>
                      </c:pt>
                      <c:pt idx="1407">
                        <c:v>1.7978606941505555</c:v>
                      </c:pt>
                      <c:pt idx="1408">
                        <c:v>1.8043274265932239</c:v>
                      </c:pt>
                      <c:pt idx="1409">
                        <c:v>1.8239343287986505</c:v>
                      </c:pt>
                      <c:pt idx="1410">
                        <c:v>1.830437534516888</c:v>
                      </c:pt>
                      <c:pt idx="1411">
                        <c:v>1.8106792923495065</c:v>
                      </c:pt>
                      <c:pt idx="1412">
                        <c:v>1.8106031742091886</c:v>
                      </c:pt>
                      <c:pt idx="1413">
                        <c:v>1.8105270560688707</c:v>
                      </c:pt>
                      <c:pt idx="1414">
                        <c:v>1.8301105160934021</c:v>
                      </c:pt>
                      <c:pt idx="1415">
                        <c:v>1.8300335705819937</c:v>
                      </c:pt>
                      <c:pt idx="1416">
                        <c:v>1.8168386564320866</c:v>
                      </c:pt>
                      <c:pt idx="1417">
                        <c:v>1.810203553972519</c:v>
                      </c:pt>
                      <c:pt idx="1418">
                        <c:v>1.8035690030936784</c:v>
                      </c:pt>
                      <c:pt idx="1419">
                        <c:v>1.8100513176918831</c:v>
                      </c:pt>
                      <c:pt idx="1420">
                        <c:v>1.8230909618671562</c:v>
                      </c:pt>
                      <c:pt idx="1421">
                        <c:v>1.8295718975135433</c:v>
                      </c:pt>
                      <c:pt idx="1422">
                        <c:v>1.8163802928479977</c:v>
                      </c:pt>
                      <c:pt idx="1423">
                        <c:v>1.8097658746656906</c:v>
                      </c:pt>
                      <c:pt idx="1424">
                        <c:v>1.8096707269902932</c:v>
                      </c:pt>
                      <c:pt idx="1425">
                        <c:v>1.8292641154679097</c:v>
                      </c:pt>
                      <c:pt idx="1426">
                        <c:v>1.8357433963721159</c:v>
                      </c:pt>
                      <c:pt idx="1427">
                        <c:v>1.8225542738198417</c:v>
                      </c:pt>
                      <c:pt idx="1428">
                        <c:v>1.809366254429021</c:v>
                      </c:pt>
                      <c:pt idx="1429">
                        <c:v>1.8092901362887031</c:v>
                      </c:pt>
                      <c:pt idx="1430">
                        <c:v>1.8092140181483851</c:v>
                      </c:pt>
                      <c:pt idx="1431">
                        <c:v>1.8288216787773111</c:v>
                      </c:pt>
                      <c:pt idx="1432">
                        <c:v>1.8287447332659028</c:v>
                      </c:pt>
                      <c:pt idx="1433">
                        <c:v>1.8090046932625106</c:v>
                      </c:pt>
                      <c:pt idx="1434">
                        <c:v>1.8089095455871129</c:v>
                      </c:pt>
                      <c:pt idx="1435">
                        <c:v>1.8022796831444516</c:v>
                      </c:pt>
                      <c:pt idx="1436">
                        <c:v>1.8218642463304371</c:v>
                      </c:pt>
                      <c:pt idx="1437">
                        <c:v>1.8348939620526252</c:v>
                      </c:pt>
                      <c:pt idx="1438">
                        <c:v>1.8282638238196003</c:v>
                      </c:pt>
                      <c:pt idx="1439">
                        <c:v>1.8150815960264126</c:v>
                      </c:pt>
                      <c:pt idx="1440">
                        <c:v>1.8084718662802846</c:v>
                      </c:pt>
                      <c:pt idx="1441">
                        <c:v>1.8083957481399666</c:v>
                      </c:pt>
                      <c:pt idx="1442">
                        <c:v>1.8279752781518186</c:v>
                      </c:pt>
                      <c:pt idx="1443">
                        <c:v>1.8278983326404104</c:v>
                      </c:pt>
                      <c:pt idx="1444">
                        <c:v>1.8081483641839331</c:v>
                      </c:pt>
                      <c:pt idx="1445">
                        <c:v>1.8080722460436149</c:v>
                      </c:pt>
                      <c:pt idx="1446">
                        <c:v>1.8014454172949517</c:v>
                      </c:pt>
                      <c:pt idx="1447">
                        <c:v>1.814470444580961</c:v>
                      </c:pt>
                      <c:pt idx="1448">
                        <c:v>1.8340445277331345</c:v>
                      </c:pt>
                      <c:pt idx="1449">
                        <c:v>1.8274174231941078</c:v>
                      </c:pt>
                      <c:pt idx="1450">
                        <c:v>1.8142603612715869</c:v>
                      </c:pt>
                      <c:pt idx="1451">
                        <c:v>1.8141839673409055</c:v>
                      </c:pt>
                      <c:pt idx="1452">
                        <c:v>1.8141075734102239</c:v>
                      </c:pt>
                      <c:pt idx="1453">
                        <c:v>1.8336777265497179</c:v>
                      </c:pt>
                      <c:pt idx="1454">
                        <c:v>1.8335811999225031</c:v>
                      </c:pt>
                      <c:pt idx="1455">
                        <c:v>1.8204075216305833</c:v>
                      </c:pt>
                      <c:pt idx="1456">
                        <c:v>1.807234946500117</c:v>
                      </c:pt>
                      <c:pt idx="1457">
                        <c:v>1.807158828359799</c:v>
                      </c:pt>
                      <c:pt idx="1458">
                        <c:v>1.8136301113434647</c:v>
                      </c:pt>
                      <c:pt idx="1459">
                        <c:v>1.8331950934136438</c:v>
                      </c:pt>
                      <c:pt idx="1460">
                        <c:v>1.8331178721118719</c:v>
                      </c:pt>
                      <c:pt idx="1461">
                        <c:v>1.8199475033043135</c:v>
                      </c:pt>
                      <c:pt idx="1462">
                        <c:v>1.8133245356207388</c:v>
                      </c:pt>
                      <c:pt idx="1463">
                        <c:v>1.8132672401727277</c:v>
                      </c:pt>
                      <c:pt idx="1464">
                        <c:v>1.8328089869047843</c:v>
                      </c:pt>
                      <c:pt idx="1465">
                        <c:v>1.8327317656030124</c:v>
                      </c:pt>
                      <c:pt idx="1466">
                        <c:v>1.8130189598980131</c:v>
                      </c:pt>
                      <c:pt idx="1467">
                        <c:v>1.806397646956619</c:v>
                      </c:pt>
                      <c:pt idx="1468">
                        <c:v>1.7997768855959519</c:v>
                      </c:pt>
                      <c:pt idx="1469">
                        <c:v>1.8062454106759831</c:v>
                      </c:pt>
                      <c:pt idx="1470">
                        <c:v>1.8258015674545309</c:v>
                      </c:pt>
                      <c:pt idx="1471">
                        <c:v>1.8322684377923812</c:v>
                      </c:pt>
                      <c:pt idx="1472">
                        <c:v>1.8191041363728191</c:v>
                      </c:pt>
                      <c:pt idx="1473">
                        <c:v>1.8190466340820355</c:v>
                      </c:pt>
                      <c:pt idx="1474">
                        <c:v>1.8189507969307295</c:v>
                      </c:pt>
                      <c:pt idx="1475">
                        <c:v>1.8385022652730982</c:v>
                      </c:pt>
                      <c:pt idx="1476">
                        <c:v>1.8384247681809629</c:v>
                      </c:pt>
                      <c:pt idx="1477">
                        <c:v>1.8252629488746723</c:v>
                      </c:pt>
                      <c:pt idx="1478">
                        <c:v>1.8121022327298353</c:v>
                      </c:pt>
                      <c:pt idx="1479">
                        <c:v>1.8054842292728031</c:v>
                      </c:pt>
                      <c:pt idx="1480">
                        <c:v>1.8119494448684723</c:v>
                      </c:pt>
                      <c:pt idx="1481">
                        <c:v>1.8314962247746622</c:v>
                      </c:pt>
                      <c:pt idx="1482">
                        <c:v>1.8314190034728903</c:v>
                      </c:pt>
                      <c:pt idx="1483">
                        <c:v>1.8182799368715861</c:v>
                      </c:pt>
                      <c:pt idx="1484">
                        <c:v>1.8116438691457464</c:v>
                      </c:pt>
                      <c:pt idx="1485">
                        <c:v>1.811567475215065</c:v>
                      </c:pt>
                      <c:pt idx="1486">
                        <c:v>1.8311101182658029</c:v>
                      </c:pt>
                      <c:pt idx="1487">
                        <c:v>1.837572300167474</c:v>
                      </c:pt>
                      <c:pt idx="1488">
                        <c:v>1.8244165482491796</c:v>
                      </c:pt>
                      <c:pt idx="1489">
                        <c:v>1.8178007511150551</c:v>
                      </c:pt>
                      <c:pt idx="1490">
                        <c:v>1.8112046040443281</c:v>
                      </c:pt>
                      <c:pt idx="1491">
                        <c:v>1.8176665791032265</c:v>
                      </c:pt>
                      <c:pt idx="1492">
                        <c:v>1.8306660957806145</c:v>
                      </c:pt>
                      <c:pt idx="1493">
                        <c:v>1.8371266918876958</c:v>
                      </c:pt>
                      <c:pt idx="1494">
                        <c:v>1.8174174025098304</c:v>
                      </c:pt>
                      <c:pt idx="1495">
                        <c:v>1.8173407327887854</c:v>
                      </c:pt>
                      <c:pt idx="1496">
                        <c:v>1.8107271419775688</c:v>
                      </c:pt>
                      <c:pt idx="1497">
                        <c:v>1.8302606839463123</c:v>
                      </c:pt>
                      <c:pt idx="1498">
                        <c:v>1.8432562016634295</c:v>
                      </c:pt>
                      <c:pt idx="1499">
                        <c:v>1.8366423350618499</c:v>
                      </c:pt>
                      <c:pt idx="1500">
                        <c:v>1.8234932021122787</c:v>
                      </c:pt>
                      <c:pt idx="1501">
                        <c:v>1.8168807144625159</c:v>
                      </c:pt>
                      <c:pt idx="1502">
                        <c:v>1.8168040447414711</c:v>
                      </c:pt>
                      <c:pt idx="1503">
                        <c:v>1.8363323466933084</c:v>
                      </c:pt>
                      <c:pt idx="1504">
                        <c:v>1.8362548496011728</c:v>
                      </c:pt>
                      <c:pt idx="1505">
                        <c:v>1.8165740355783362</c:v>
                      </c:pt>
                      <c:pt idx="1506">
                        <c:v>1.8099632026707542</c:v>
                      </c:pt>
                      <c:pt idx="1507">
                        <c:v>1.8098868087400726</c:v>
                      </c:pt>
                      <c:pt idx="1508">
                        <c:v>1.8228776380210114</c:v>
                      </c:pt>
                      <c:pt idx="1509">
                        <c:v>1.8358673641404961</c:v>
                      </c:pt>
                      <c:pt idx="1510">
                        <c:v>1.835789867048361</c:v>
                      </c:pt>
                      <c:pt idx="1511">
                        <c:v>1.822646801486786</c:v>
                      </c:pt>
                      <c:pt idx="1512">
                        <c:v>1.8225698559753776</c:v>
                      </c:pt>
                      <c:pt idx="1513">
                        <c:v>1.8159606778099766</c:v>
                      </c:pt>
                      <c:pt idx="1514">
                        <c:v>1.8354798786798194</c:v>
                      </c:pt>
                      <c:pt idx="1515">
                        <c:v>1.8419340626609493</c:v>
                      </c:pt>
                      <c:pt idx="1516">
                        <c:v>1.8222620739297442</c:v>
                      </c:pt>
                      <c:pt idx="1517">
                        <c:v>1.809122869433258</c:v>
                      </c:pt>
                      <c:pt idx="1518">
                        <c:v>1.8090464755025764</c:v>
                      </c:pt>
                      <c:pt idx="1519">
                        <c:v>1.8155006594837069</c:v>
                      </c:pt>
                      <c:pt idx="1520">
                        <c:v>1.8415451982484552</c:v>
                      </c:pt>
                      <c:pt idx="1521">
                        <c:v>1.8414674253659566</c:v>
                      </c:pt>
                      <c:pt idx="1522">
                        <c:v>1.8218004008612936</c:v>
                      </c:pt>
                      <c:pt idx="1523">
                        <c:v>1.8217234553498851</c:v>
                      </c:pt>
                      <c:pt idx="1524">
                        <c:v>1.8216465098384769</c:v>
                      </c:pt>
                      <c:pt idx="1525">
                        <c:v>1.8411563338359611</c:v>
                      </c:pt>
                      <c:pt idx="1526">
                        <c:v>1.8410785609534623</c:v>
                      </c:pt>
                      <c:pt idx="1527">
                        <c:v>1.8279440448931557</c:v>
                      </c:pt>
                      <c:pt idx="1528">
                        <c:v>1.8148106319943025</c:v>
                      </c:pt>
                      <c:pt idx="1529">
                        <c:v>1.8082061422650801</c:v>
                      </c:pt>
                      <c:pt idx="1530">
                        <c:v>1.8211848367700263</c:v>
                      </c:pt>
                      <c:pt idx="1531">
                        <c:v>1.8341624281135183</c:v>
                      </c:pt>
                      <c:pt idx="1532">
                        <c:v>1.8406119236584695</c:v>
                      </c:pt>
                      <c:pt idx="1533">
                        <c:v>1.8209540002358011</c:v>
                      </c:pt>
                      <c:pt idx="1534">
                        <c:v>1.8208770547243927</c:v>
                      </c:pt>
                      <c:pt idx="1535">
                        <c:v>1.8208001092129842</c:v>
                      </c:pt>
                      <c:pt idx="1536">
                        <c:v>1.8403008321284742</c:v>
                      </c:pt>
                      <c:pt idx="1537">
                        <c:v>1.8467486729312446</c:v>
                      </c:pt>
                      <c:pt idx="1538">
                        <c:v>1.827094610573665</c:v>
                      </c:pt>
                      <c:pt idx="1539">
                        <c:v>1.8204923271673505</c:v>
                      </c:pt>
                      <c:pt idx="1540">
                        <c:v>1.813890595341763</c:v>
                      </c:pt>
                      <c:pt idx="1541">
                        <c:v>1.8138139256207182</c:v>
                      </c:pt>
                      <c:pt idx="1542">
                        <c:v>1.8333099601000296</c:v>
                      </c:pt>
                      <c:pt idx="1543">
                        <c:v>1.8397564219509823</c:v>
                      </c:pt>
                      <c:pt idx="1544">
                        <c:v>1.8266312827630338</c:v>
                      </c:pt>
                      <c:pt idx="1545">
                        <c:v>1.820011417721048</c:v>
                      </c:pt>
                      <c:pt idx="1546">
                        <c:v>1.8199537085874917</c:v>
                      </c:pt>
                      <c:pt idx="1547">
                        <c:v>1.839445330420987</c:v>
                      </c:pt>
                      <c:pt idx="1548">
                        <c:v>1.8458901375297594</c:v>
                      </c:pt>
                      <c:pt idx="1549">
                        <c:v>1.8392897846559895</c:v>
                      </c:pt>
                      <c:pt idx="1550">
                        <c:v>1.8261679549524024</c:v>
                      </c:pt>
                      <c:pt idx="1551">
                        <c:v>1.8195689810304496</c:v>
                      </c:pt>
                      <c:pt idx="1552">
                        <c:v>1.8194920355190412</c:v>
                      </c:pt>
                      <c:pt idx="1553">
                        <c:v>1.8389786931259939</c:v>
                      </c:pt>
                      <c:pt idx="1554">
                        <c:v>1.8389009202434952</c:v>
                      </c:pt>
                      <c:pt idx="1555">
                        <c:v>1.8257818484435429</c:v>
                      </c:pt>
                      <c:pt idx="1556">
                        <c:v>1.8191842534734075</c:v>
                      </c:pt>
                      <c:pt idx="1557">
                        <c:v>1.819107307961999</c:v>
                      </c:pt>
                      <c:pt idx="1558">
                        <c:v>1.8320700066258637</c:v>
                      </c:pt>
                      <c:pt idx="1559">
                        <c:v>1.8450316021282742</c:v>
                      </c:pt>
                      <c:pt idx="1560">
                        <c:v>1.8384342829485023</c:v>
                      </c:pt>
                      <c:pt idx="1561">
                        <c:v>1.8253378259583546</c:v>
                      </c:pt>
                      <c:pt idx="1562">
                        <c:v>1.8187418167828091</c:v>
                      </c:pt>
                      <c:pt idx="1563">
                        <c:v>1.8186648712714006</c:v>
                      </c:pt>
                      <c:pt idx="1564">
                        <c:v>1.838123191418507</c:v>
                      </c:pt>
                      <c:pt idx="1565">
                        <c:v>1.838045418536008</c:v>
                      </c:pt>
                      <c:pt idx="1566">
                        <c:v>1.8249324141240522</c:v>
                      </c:pt>
                      <c:pt idx="1567">
                        <c:v>1.818337852847915</c:v>
                      </c:pt>
                      <c:pt idx="1568">
                        <c:v>1.8117438431525046</c:v>
                      </c:pt>
                      <c:pt idx="1569">
                        <c:v>1.8247007502187365</c:v>
                      </c:pt>
                      <c:pt idx="1570">
                        <c:v>1.8441730667267888</c:v>
                      </c:pt>
                      <c:pt idx="1571">
                        <c:v>1.8375787812410154</c:v>
                      </c:pt>
                      <c:pt idx="1572">
                        <c:v>1.8309850473359688</c:v>
                      </c:pt>
                      <c:pt idx="1573">
                        <c:v>1.824411170337092</c:v>
                      </c:pt>
                      <c:pt idx="1574">
                        <c:v>1.8243146437098772</c:v>
                      </c:pt>
                      <c:pt idx="1575">
                        <c:v>1.8437828233624773</c:v>
                      </c:pt>
                      <c:pt idx="1576">
                        <c:v>1.8437047746896151</c:v>
                      </c:pt>
                      <c:pt idx="1577">
                        <c:v>1.8305975618752921</c:v>
                      </c:pt>
                      <c:pt idx="1578">
                        <c:v>1.8174914522224224</c:v>
                      </c:pt>
                      <c:pt idx="1579">
                        <c:v>1.8174145067110139</c:v>
                      </c:pt>
                      <c:pt idx="1580">
                        <c:v>1.8238513158992458</c:v>
                      </c:pt>
                      <c:pt idx="1581">
                        <c:v>1.8433145313253037</c:v>
                      </c:pt>
                      <c:pt idx="1582">
                        <c:v>1.8432364826524414</c:v>
                      </c:pt>
                      <c:pt idx="1583">
                        <c:v>1.8301325793224799</c:v>
                      </c:pt>
                      <c:pt idx="1584">
                        <c:v>1.8300550822303445</c:v>
                      </c:pt>
                      <c:pt idx="1585">
                        <c:v>1.8299775851382092</c:v>
                      </c:pt>
                      <c:pt idx="1586">
                        <c:v>1.8494363879184514</c:v>
                      </c:pt>
                      <c:pt idx="1587">
                        <c:v>1.8493580634552256</c:v>
                      </c:pt>
                      <c:pt idx="1588">
                        <c:v>1.8362566422385351</c:v>
                      </c:pt>
                      <c:pt idx="1589">
                        <c:v>1.8231563241832989</c:v>
                      </c:pt>
                      <c:pt idx="1590">
                        <c:v>1.8165681060855214</c:v>
                      </c:pt>
                      <c:pt idx="1591">
                        <c:v>1.8295126025853972</c:v>
                      </c:pt>
                      <c:pt idx="1592">
                        <c:v>1.8424559959238183</c:v>
                      </c:pt>
                      <c:pt idx="1593">
                        <c:v>1.8488881166758711</c:v>
                      </c:pt>
                      <c:pt idx="1594">
                        <c:v>1.8357900049435423</c:v>
                      </c:pt>
                      <c:pt idx="1595">
                        <c:v>1.8291832399438219</c:v>
                      </c:pt>
                      <c:pt idx="1596">
                        <c:v>1.8291057428516864</c:v>
                      </c:pt>
                      <c:pt idx="1597">
                        <c:v>1.8485552377071617</c:v>
                      </c:pt>
                      <c:pt idx="1598">
                        <c:v>1.85500528483284</c:v>
                      </c:pt>
                      <c:pt idx="1599">
                        <c:v>1.8354011405310482</c:v>
                      </c:pt>
                      <c:pt idx="1600">
                        <c:v>1.8288151287561789</c:v>
                      </c:pt>
                      <c:pt idx="1601">
                        <c:v>1.8222296685620361</c:v>
                      </c:pt>
                      <c:pt idx="1602">
                        <c:v>1.8286601345719082</c:v>
                      </c:pt>
                      <c:pt idx="1603">
                        <c:v>1.8415974605223331</c:v>
                      </c:pt>
                      <c:pt idx="1604">
                        <c:v>1.8480265475803876</c:v>
                      </c:pt>
                      <c:pt idx="1605">
                        <c:v>1.8349150600154303</c:v>
                      </c:pt>
                      <c:pt idx="1606">
                        <c:v>1.828330771930333</c:v>
                      </c:pt>
                      <c:pt idx="1607">
                        <c:v>1.8282532748381974</c:v>
                      </c:pt>
                      <c:pt idx="1608">
                        <c:v>1.8476936686116781</c:v>
                      </c:pt>
                      <c:pt idx="1609">
                        <c:v>1.8541406820433584</c:v>
                      </c:pt>
                      <c:pt idx="1610">
                        <c:v>1.8410511198122972</c:v>
                      </c:pt>
                      <c:pt idx="1611">
                        <c:v>1.834467865941062</c:v>
                      </c:pt>
                      <c:pt idx="1612">
                        <c:v>1.8278851636505546</c:v>
                      </c:pt>
                      <c:pt idx="1613">
                        <c:v>1.8278076665584193</c:v>
                      </c:pt>
                      <c:pt idx="1614">
                        <c:v>1.8472433029481299</c:v>
                      </c:pt>
                      <c:pt idx="1615">
                        <c:v>1.8471453973690979</c:v>
                      </c:pt>
                      <c:pt idx="1616">
                        <c:v>1.8275558010089792</c:v>
                      </c:pt>
                      <c:pt idx="1617">
                        <c:v>1.8274783039168441</c:v>
                      </c:pt>
                      <c:pt idx="1618">
                        <c:v>1.8274008068247087</c:v>
                      </c:pt>
                      <c:pt idx="1619">
                        <c:v>1.8403291695883206</c:v>
                      </c:pt>
                      <c:pt idx="1620">
                        <c:v>1.8532760792538767</c:v>
                      </c:pt>
                      <c:pt idx="1621">
                        <c:v>1.8466950317055497</c:v>
                      </c:pt>
                      <c:pt idx="1622">
                        <c:v>1.8336123642335751</c:v>
                      </c:pt>
                      <c:pt idx="1623">
                        <c:v>1.8335345913510761</c:v>
                      </c:pt>
                      <c:pt idx="1624">
                        <c:v>1.8334568184685776</c:v>
                      </c:pt>
                      <c:pt idx="1625">
                        <c:v>1.8463621527368401</c:v>
                      </c:pt>
                      <c:pt idx="1626">
                        <c:v>1.852784827668944</c:v>
                      </c:pt>
                      <c:pt idx="1627">
                        <c:v>1.8332040566004562</c:v>
                      </c:pt>
                      <c:pt idx="1628">
                        <c:v>1.8266258359033551</c:v>
                      </c:pt>
                      <c:pt idx="1629">
                        <c:v>1.8265483388112198</c:v>
                      </c:pt>
                      <c:pt idx="1630">
                        <c:v>1.8394706341868354</c:v>
                      </c:pt>
                      <c:pt idx="1631">
                        <c:v>1.8523918264009978</c:v>
                      </c:pt>
                      <c:pt idx="1632">
                        <c:v>1.8458334626100663</c:v>
                      </c:pt>
                      <c:pt idx="1633">
                        <c:v>1.8392560003364642</c:v>
                      </c:pt>
                      <c:pt idx="1634">
                        <c:v>1.8326790896435892</c:v>
                      </c:pt>
                      <c:pt idx="1635">
                        <c:v>1.8325818735404655</c:v>
                      </c:pt>
                      <c:pt idx="1636">
                        <c:v>1.8519988251330517</c:v>
                      </c:pt>
                      <c:pt idx="1637">
                        <c:v>1.8584181905807939</c:v>
                      </c:pt>
                      <c:pt idx="1638">
                        <c:v>1.8388462448039371</c:v>
                      </c:pt>
                      <c:pt idx="1639">
                        <c:v>1.8322707820104704</c:v>
                      </c:pt>
                      <c:pt idx="1640">
                        <c:v>1.8256958707977309</c:v>
                      </c:pt>
                      <c:pt idx="1641">
                        <c:v>1.8386120987853503</c:v>
                      </c:pt>
                      <c:pt idx="1642">
                        <c:v>1.8580238103610303</c:v>
                      </c:pt>
                      <c:pt idx="1643">
                        <c:v>1.8579449343170775</c:v>
                      </c:pt>
                      <c:pt idx="1644">
                        <c:v>1.838397464934979</c:v>
                      </c:pt>
                      <c:pt idx="1645">
                        <c:v>1.838299904093901</c:v>
                      </c:pt>
                      <c:pt idx="1646">
                        <c:v>1.8382218554210388</c:v>
                      </c:pt>
                      <c:pt idx="1647">
                        <c:v>1.8576294301412668</c:v>
                      </c:pt>
                      <c:pt idx="1648">
                        <c:v>1.8575505540973141</c:v>
                      </c:pt>
                      <c:pt idx="1649">
                        <c:v>1.8379877094024517</c:v>
                      </c:pt>
                      <c:pt idx="1650">
                        <c:v>1.8314347235236079</c:v>
                      </c:pt>
                      <c:pt idx="1651">
                        <c:v>1.8248627770572756</c:v>
                      </c:pt>
                      <c:pt idx="1652">
                        <c:v>1.8312791777586104</c:v>
                      </c:pt>
                      <c:pt idx="1653">
                        <c:v>1.8506822708854318</c:v>
                      </c:pt>
                      <c:pt idx="1654">
                        <c:v>1.8570970168445857</c:v>
                      </c:pt>
                      <c:pt idx="1655">
                        <c:v>1.837519417365278</c:v>
                      </c:pt>
                      <c:pt idx="1656">
                        <c:v>1.8374413686924158</c:v>
                      </c:pt>
                      <c:pt idx="1657">
                        <c:v>1.8373633200195534</c:v>
                      </c:pt>
                      <c:pt idx="1658">
                        <c:v>1.8567617936577867</c:v>
                      </c:pt>
                      <c:pt idx="1659">
                        <c:v>1.8631946038857481</c:v>
                      </c:pt>
                      <c:pt idx="1660">
                        <c:v>1.8436403776397448</c:v>
                      </c:pt>
                      <c:pt idx="1661">
                        <c:v>1.8370706374963199</c:v>
                      </c:pt>
                      <c:pt idx="1662">
                        <c:v>1.830501448933622</c:v>
                      </c:pt>
                      <c:pt idx="1663">
                        <c:v>1.8369145401505953</c:v>
                      </c:pt>
                      <c:pt idx="1664">
                        <c:v>1.8498176680959502</c:v>
                      </c:pt>
                      <c:pt idx="1665">
                        <c:v>1.856209661350118</c:v>
                      </c:pt>
                      <c:pt idx="1666">
                        <c:v>1.8366608819637926</c:v>
                      </c:pt>
                      <c:pt idx="1667">
                        <c:v>1.8365828332909306</c:v>
                      </c:pt>
                      <c:pt idx="1668">
                        <c:v>1.8300153684180043</c:v>
                      </c:pt>
                      <c:pt idx="1669">
                        <c:v>1.8558941571743071</c:v>
                      </c:pt>
                      <c:pt idx="1670">
                        <c:v>1.8623041457496912</c:v>
                      </c:pt>
                      <c:pt idx="1671">
                        <c:v>1.8492674663208257</c:v>
                      </c:pt>
                      <c:pt idx="1672">
                        <c:v>1.8362121020948345</c:v>
                      </c:pt>
                      <c:pt idx="1673">
                        <c:v>1.8296459472261348</c:v>
                      </c:pt>
                      <c:pt idx="1674">
                        <c:v>1.8360560047491101</c:v>
                      </c:pt>
                      <c:pt idx="1675">
                        <c:v>1.8554209009105909</c:v>
                      </c:pt>
                      <c:pt idx="1676">
                        <c:v>1.8553420248666381</c:v>
                      </c:pt>
                      <c:pt idx="1677">
                        <c:v>1.8358023465623075</c:v>
                      </c:pt>
                      <c:pt idx="1678">
                        <c:v>1.8357242978894452</c:v>
                      </c:pt>
                      <c:pt idx="1679">
                        <c:v>1.8356462492165828</c:v>
                      </c:pt>
                      <c:pt idx="1680">
                        <c:v>1.8550265206908272</c:v>
                      </c:pt>
                      <c:pt idx="1681">
                        <c:v>1.8614334755722131</c:v>
                      </c:pt>
                      <c:pt idx="1682">
                        <c:v>1.8548884876139102</c:v>
                      </c:pt>
                      <c:pt idx="1683">
                        <c:v>1.8418389149855521</c:v>
                      </c:pt>
                      <c:pt idx="1684">
                        <c:v>1.8417605905223262</c:v>
                      </c:pt>
                      <c:pt idx="1685">
                        <c:v>1.841662684943294</c:v>
                      </c:pt>
                      <c:pt idx="1686">
                        <c:v>1.8610377164006322</c:v>
                      </c:pt>
                      <c:pt idx="1687">
                        <c:v>1.860958564566316</c:v>
                      </c:pt>
                      <c:pt idx="1688">
                        <c:v>1.8414277115536166</c:v>
                      </c:pt>
                      <c:pt idx="1689">
                        <c:v>1.8348657624879601</c:v>
                      </c:pt>
                      <c:pt idx="1690">
                        <c:v>1.8283043650030302</c:v>
                      </c:pt>
                      <c:pt idx="1691">
                        <c:v>1.8411927381639392</c:v>
                      </c:pt>
                      <c:pt idx="1692">
                        <c:v>1.8605628053947352</c:v>
                      </c:pt>
                      <c:pt idx="1693">
                        <c:v>1.8540011321194421</c:v>
                      </c:pt>
                      <c:pt idx="1694">
                        <c:v>1.8474203603614785</c:v>
                      </c:pt>
                      <c:pt idx="1695">
                        <c:v>1.8408794403110365</c:v>
                      </c:pt>
                      <c:pt idx="1696">
                        <c:v>1.8408011158478106</c:v>
                      </c:pt>
                      <c:pt idx="1697">
                        <c:v>1.8601670462231543</c:v>
                      </c:pt>
                      <c:pt idx="1698">
                        <c:v>1.8600878943888381</c:v>
                      </c:pt>
                      <c:pt idx="1699">
                        <c:v>1.8600681064302589</c:v>
                      </c:pt>
                      <c:pt idx="1700">
                        <c:v>1.8600681064302589</c:v>
                      </c:pt>
                      <c:pt idx="1701">
                        <c:v>1.8857917631071093</c:v>
                      </c:pt>
                      <c:pt idx="1702">
                        <c:v>2.054063184951223</c:v>
                      </c:pt>
                      <c:pt idx="1703">
                        <c:v>2.2222987540480856</c:v>
                      </c:pt>
                      <c:pt idx="1704">
                        <c:v>2.3321936296562895</c:v>
                      </c:pt>
                      <c:pt idx="1705">
                        <c:v>2.4420650630835983</c:v>
                      </c:pt>
                      <c:pt idx="1706">
                        <c:v>2.5000975608410778</c:v>
                      </c:pt>
                      <c:pt idx="1707">
                        <c:v>2.571042770259043</c:v>
                      </c:pt>
                      <c:pt idx="1708">
                        <c:v>2.6161253246569687</c:v>
                      </c:pt>
                      <c:pt idx="1709">
                        <c:v>2.6611708541985983</c:v>
                      </c:pt>
                      <c:pt idx="1710">
                        <c:v>2.6997325522950244</c:v>
                      </c:pt>
                      <c:pt idx="1711">
                        <c:v>2.7253389980673988</c:v>
                      </c:pt>
                      <c:pt idx="1712">
                        <c:v>2.770358327524499</c:v>
                      </c:pt>
                      <c:pt idx="1713">
                        <c:v>2.783007452545097</c:v>
                      </c:pt>
                      <c:pt idx="1714">
                        <c:v>2.8280109240562972</c:v>
                      </c:pt>
                      <c:pt idx="1715">
                        <c:v>2.8341501554423436</c:v>
                      </c:pt>
                      <c:pt idx="1716">
                        <c:v>2.872698615601323</c:v>
                      </c:pt>
                      <c:pt idx="1717">
                        <c:v>2.8853311932001131</c:v>
                      </c:pt>
                      <c:pt idx="1718">
                        <c:v>2.9108983388456937</c:v>
                      </c:pt>
                      <c:pt idx="1719">
                        <c:v>2.9234928573743244</c:v>
                      </c:pt>
                      <c:pt idx="1720">
                        <c:v>2.9296796625980694</c:v>
                      </c:pt>
                      <c:pt idx="1721">
                        <c:v>2.9487671136538984</c:v>
                      </c:pt>
                      <c:pt idx="1722">
                        <c:v>2.9549186177111193</c:v>
                      </c:pt>
                      <c:pt idx="1723">
                        <c:v>2.980432604764141</c:v>
                      </c:pt>
                      <c:pt idx="1724">
                        <c:v>2.9801465412096304</c:v>
                      </c:pt>
                      <c:pt idx="1725">
                        <c:v>3.0056840393911379</c:v>
                      </c:pt>
                      <c:pt idx="1726">
                        <c:v>3.0053634330936028</c:v>
                      </c:pt>
                      <c:pt idx="1727">
                        <c:v>3.0243979323996451</c:v>
                      </c:pt>
                      <c:pt idx="1728">
                        <c:v>3.0240752576743839</c:v>
                      </c:pt>
                      <c:pt idx="1729">
                        <c:v>3.0367070079020833</c:v>
                      </c:pt>
                      <c:pt idx="1730">
                        <c:v>3.0428433434893138</c:v>
                      </c:pt>
                      <c:pt idx="1731">
                        <c:v>3.0489457568618366</c:v>
                      </c:pt>
                      <c:pt idx="1732">
                        <c:v>3.0615708881208126</c:v>
                      </c:pt>
                      <c:pt idx="1733">
                        <c:v>3.054785755703517</c:v>
                      </c:pt>
                      <c:pt idx="1734">
                        <c:v>3.0738325276807341</c:v>
                      </c:pt>
                      <c:pt idx="1735">
                        <c:v>3.067014645157776</c:v>
                      </c:pt>
                      <c:pt idx="1736">
                        <c:v>3.0860886514333861</c:v>
                      </c:pt>
                      <c:pt idx="1737">
                        <c:v>3.07930351901609</c:v>
                      </c:pt>
                      <c:pt idx="1738">
                        <c:v>3.0918843859217291</c:v>
                      </c:pt>
                      <c:pt idx="1739">
                        <c:v>3.0915211010654469</c:v>
                      </c:pt>
                      <c:pt idx="1740">
                        <c:v>3.0976773625064378</c:v>
                      </c:pt>
                      <c:pt idx="1741">
                        <c:v>3.0973464140702727</c:v>
                      </c:pt>
                      <c:pt idx="1742">
                        <c:v>3.0970154656341076</c:v>
                      </c:pt>
                      <c:pt idx="1743">
                        <c:v>3.1160387954304292</c:v>
                      </c:pt>
                      <c:pt idx="1744">
                        <c:v>3.1028043053633638</c:v>
                      </c:pt>
                      <c:pt idx="1745">
                        <c:v>3.1218228088283255</c:v>
                      </c:pt>
                      <c:pt idx="1746">
                        <c:v>3.1085903871889862</c:v>
                      </c:pt>
                      <c:pt idx="1747">
                        <c:v>3.1211553961487257</c:v>
                      </c:pt>
                      <c:pt idx="1748">
                        <c:v>3.1143737111109733</c:v>
                      </c:pt>
                      <c:pt idx="1749">
                        <c:v>3.1204879834691259</c:v>
                      </c:pt>
                      <c:pt idx="1750">
                        <c:v>3.120154277129326</c:v>
                      </c:pt>
                      <c:pt idx="1751">
                        <c:v>3.1198205707895261</c:v>
                      </c:pt>
                      <c:pt idx="1752">
                        <c:v>3.1323773060383613</c:v>
                      </c:pt>
                      <c:pt idx="1753">
                        <c:v>3.1255976894283348</c:v>
                      </c:pt>
                      <c:pt idx="1754">
                        <c:v>3.1381509772976268</c:v>
                      </c:pt>
                      <c:pt idx="1755">
                        <c:v>3.1249288977969174</c:v>
                      </c:pt>
                      <c:pt idx="1756">
                        <c:v>3.1439218906532576</c:v>
                      </c:pt>
                      <c:pt idx="1757">
                        <c:v>3.130701879580275</c:v>
                      </c:pt>
                      <c:pt idx="1758">
                        <c:v>3.1368078782275228</c:v>
                      </c:pt>
                      <c:pt idx="1759">
                        <c:v>3.1364721034599969</c:v>
                      </c:pt>
                      <c:pt idx="1760">
                        <c:v>3.1361363286924706</c:v>
                      </c:pt>
                      <c:pt idx="1761">
                        <c:v>3.1422395694360841</c:v>
                      </c:pt>
                      <c:pt idx="1762">
                        <c:v>3.1354647791574188</c:v>
                      </c:pt>
                      <c:pt idx="1763">
                        <c:v>3.1544419140678595</c:v>
                      </c:pt>
                      <c:pt idx="1764">
                        <c:v>3.1412301767057804</c:v>
                      </c:pt>
                      <c:pt idx="1765">
                        <c:v>3.1537662276773553</c:v>
                      </c:pt>
                      <c:pt idx="1766">
                        <c:v>3.140557248218911</c:v>
                      </c:pt>
                      <c:pt idx="1767">
                        <c:v>3.153056756967326</c:v>
                      </c:pt>
                      <c:pt idx="1768">
                        <c:v>3.1463185089118211</c:v>
                      </c:pt>
                      <c:pt idx="1769">
                        <c:v>3.1524148548963478</c:v>
                      </c:pt>
                      <c:pt idx="1770">
                        <c:v>3.1520770117010959</c:v>
                      </c:pt>
                      <c:pt idx="1771">
                        <c:v>3.1452733323818567</c:v>
                      </c:pt>
                      <c:pt idx="1772">
                        <c:v>3.1578327565867359</c:v>
                      </c:pt>
                      <c:pt idx="1773">
                        <c:v>3.1446327403151044</c:v>
                      </c:pt>
                      <c:pt idx="1774">
                        <c:v>3.1571556912444145</c:v>
                      </c:pt>
                      <c:pt idx="1775">
                        <c:v>3.1439247175044835</c:v>
                      </c:pt>
                      <c:pt idx="1776">
                        <c:v>3.1629072992746021</c:v>
                      </c:pt>
                      <c:pt idx="1777">
                        <c:v>3.1497121093343314</c:v>
                      </c:pt>
                      <c:pt idx="1778">
                        <c:v>3.1558015605597718</c:v>
                      </c:pt>
                      <c:pt idx="1779">
                        <c:v>3.1554291746214949</c:v>
                      </c:pt>
                      <c:pt idx="1780">
                        <c:v>3.1551244952174504</c:v>
                      </c:pt>
                      <c:pt idx="1781">
                        <c:v>3.1612111885392555</c:v>
                      </c:pt>
                      <c:pt idx="1782">
                        <c:v>3.1480228933580716</c:v>
                      </c:pt>
                      <c:pt idx="1783">
                        <c:v>3.160532744245117</c:v>
                      </c:pt>
                      <c:pt idx="1784">
                        <c:v>3.1473472069675674</c:v>
                      </c:pt>
                      <c:pt idx="1785">
                        <c:v>3.1662767680403094</c:v>
                      </c:pt>
                      <c:pt idx="1786">
                        <c:v>3.1530932991904863</c:v>
                      </c:pt>
                      <c:pt idx="1787">
                        <c:v>3.1655969447943537</c:v>
                      </c:pt>
                      <c:pt idx="1788">
                        <c:v>3.1524162338481654</c:v>
                      </c:pt>
                      <c:pt idx="1789">
                        <c:v>3.1584974113627009</c:v>
                      </c:pt>
                      <c:pt idx="1790">
                        <c:v>3.1645772099254197</c:v>
                      </c:pt>
                      <c:pt idx="1791">
                        <c:v>3.1577850448538554</c:v>
                      </c:pt>
                      <c:pt idx="1792">
                        <c:v>3.1638973866794635</c:v>
                      </c:pt>
                      <c:pt idx="1793">
                        <c:v>3.1507235704923615</c:v>
                      </c:pt>
                      <c:pt idx="1794">
                        <c:v>3.1632175634335074</c:v>
                      </c:pt>
                      <c:pt idx="1795">
                        <c:v>3.1500465051500406</c:v>
                      </c:pt>
                      <c:pt idx="1796">
                        <c:v>3.1625377401875512</c:v>
                      </c:pt>
                      <c:pt idx="1797">
                        <c:v>3.1557836341861463</c:v>
                      </c:pt>
                      <c:pt idx="1798">
                        <c:v>3.1682714218441137</c:v>
                      </c:pt>
                      <c:pt idx="1799">
                        <c:v>3.1615180053186176</c:v>
                      </c:pt>
                      <c:pt idx="1800">
                        <c:v>3.1611780936956393</c:v>
                      </c:pt>
                      <c:pt idx="1801">
                        <c:v>3.1672496185474532</c:v>
                      </c:pt>
                      <c:pt idx="1802">
                        <c:v>3.1604982704496831</c:v>
                      </c:pt>
                      <c:pt idx="1803">
                        <c:v>3.1729784738726554</c:v>
                      </c:pt>
                      <c:pt idx="1804">
                        <c:v>3.159818447203727</c:v>
                      </c:pt>
                      <c:pt idx="1805">
                        <c:v>3.1787045712942219</c:v>
                      </c:pt>
                      <c:pt idx="1806">
                        <c:v>3.1591386239577712</c:v>
                      </c:pt>
                      <c:pt idx="1807">
                        <c:v>3.1779864131877433</c:v>
                      </c:pt>
                      <c:pt idx="1808">
                        <c:v>3.1648313507453576</c:v>
                      </c:pt>
                      <c:pt idx="1809">
                        <c:v>3.1709307304238834</c:v>
                      </c:pt>
                      <c:pt idx="1810">
                        <c:v>3.1705894398490879</c:v>
                      </c:pt>
                      <c:pt idx="1811">
                        <c:v>3.1638095474486976</c:v>
                      </c:pt>
                      <c:pt idx="1812">
                        <c:v>3.1762765129342232</c:v>
                      </c:pt>
                      <c:pt idx="1813">
                        <c:v>3.1631624053608132</c:v>
                      </c:pt>
                      <c:pt idx="1814">
                        <c:v>3.1756267508378855</c:v>
                      </c:pt>
                      <c:pt idx="1815">
                        <c:v>3.1624471430531509</c:v>
                      </c:pt>
                      <c:pt idx="1816">
                        <c:v>3.1749085927314074</c:v>
                      </c:pt>
                      <c:pt idx="1817">
                        <c:v>3.1681662767680407</c:v>
                      </c:pt>
                      <c:pt idx="1818">
                        <c:v>3.1742588306350696</c:v>
                      </c:pt>
                      <c:pt idx="1819">
                        <c:v>3.1738826525792949</c:v>
                      </c:pt>
                      <c:pt idx="1820">
                        <c:v>3.1735406725285906</c:v>
                      </c:pt>
                      <c:pt idx="1821">
                        <c:v>3.1731986924778868</c:v>
                      </c:pt>
                      <c:pt idx="1822">
                        <c:v>3.166493952951543</c:v>
                      </c:pt>
                      <c:pt idx="1823">
                        <c:v>3.1789109314336894</c:v>
                      </c:pt>
                      <c:pt idx="1824">
                        <c:v>3.1657772427444728</c:v>
                      </c:pt>
                      <c:pt idx="1825">
                        <c:v>3.1782255923804641</c:v>
                      </c:pt>
                      <c:pt idx="1826">
                        <c:v>3.1651287906523615</c:v>
                      </c:pt>
                      <c:pt idx="1827">
                        <c:v>3.1775402533272383</c:v>
                      </c:pt>
                      <c:pt idx="1828">
                        <c:v>3.1708048321229581</c:v>
                      </c:pt>
                      <c:pt idx="1829">
                        <c:v>3.176854914274013</c:v>
                      </c:pt>
                      <c:pt idx="1830">
                        <c:v>3.176546511700062</c:v>
                      </c:pt>
                      <c:pt idx="1831">
                        <c:v>3.1697788919708461</c:v>
                      </c:pt>
                      <c:pt idx="1832">
                        <c:v>3.175826905694175</c:v>
                      </c:pt>
                      <c:pt idx="1833">
                        <c:v>3.162739756628794</c:v>
                      </c:pt>
                      <c:pt idx="1834">
                        <c:v>3.1815645173634164</c:v>
                      </c:pt>
                      <c:pt idx="1835">
                        <c:v>3.1620230464217238</c:v>
                      </c:pt>
                      <c:pt idx="1836">
                        <c:v>3.180843463458122</c:v>
                      </c:pt>
                      <c:pt idx="1837">
                        <c:v>3.1677612096716925</c:v>
                      </c:pt>
                      <c:pt idx="1838">
                        <c:v>3.180191081353331</c:v>
                      </c:pt>
                      <c:pt idx="1839">
                        <c:v>3.1798133864505571</c:v>
                      </c:pt>
                      <c:pt idx="1840">
                        <c:v>3.1794700274480361</c:v>
                      </c:pt>
                      <c:pt idx="1841">
                        <c:v>3.1791266684455146</c:v>
                      </c:pt>
                      <c:pt idx="1842">
                        <c:v>3.1724344773807087</c:v>
                      </c:pt>
                      <c:pt idx="1843">
                        <c:v>3.1848223599795089</c:v>
                      </c:pt>
                      <c:pt idx="1844">
                        <c:v>3.1717148713748222</c:v>
                      </c:pt>
                      <c:pt idx="1845">
                        <c:v>3.1905152936098684</c:v>
                      </c:pt>
                      <c:pt idx="1846">
                        <c:v>3.1774442093331596</c:v>
                      </c:pt>
                      <c:pt idx="1847">
                        <c:v>3.1898258177011907</c:v>
                      </c:pt>
                      <c:pt idx="1848">
                        <c:v>3.1767231554278643</c:v>
                      </c:pt>
                      <c:pt idx="1849">
                        <c:v>3.1827580691089286</c:v>
                      </c:pt>
                      <c:pt idx="1850">
                        <c:v>3.1888260776336086</c:v>
                      </c:pt>
                      <c:pt idx="1851">
                        <c:v>3.1820699721520684</c:v>
                      </c:pt>
                      <c:pt idx="1852">
                        <c:v>3.188102127929497</c:v>
                      </c:pt>
                      <c:pt idx="1853">
                        <c:v>3.1750063604152579</c:v>
                      </c:pt>
                      <c:pt idx="1854">
                        <c:v>3.1874471258162531</c:v>
                      </c:pt>
                      <c:pt idx="1855">
                        <c:v>3.1743196424102149</c:v>
                      </c:pt>
                      <c:pt idx="1856">
                        <c:v>3.186723176112142</c:v>
                      </c:pt>
                      <c:pt idx="1857">
                        <c:v>3.173632924405172</c:v>
                      </c:pt>
                      <c:pt idx="1858">
                        <c:v>3.1859992264080303</c:v>
                      </c:pt>
                      <c:pt idx="1859">
                        <c:v>3.1856889622491256</c:v>
                      </c:pt>
                      <c:pt idx="1860">
                        <c:v>3.1853442242947869</c:v>
                      </c:pt>
                      <c:pt idx="1861">
                        <c:v>3.1849994863404483</c:v>
                      </c:pt>
                      <c:pt idx="1862">
                        <c:v>3.1783198437371802</c:v>
                      </c:pt>
                      <c:pt idx="1863">
                        <c:v>3.1906786304526338</c:v>
                      </c:pt>
                      <c:pt idx="1864">
                        <c:v>3.177597341932477</c:v>
                      </c:pt>
                      <c:pt idx="1865">
                        <c:v>3.1963550166611854</c:v>
                      </c:pt>
                      <c:pt idx="1866">
                        <c:v>3.183310270364188</c:v>
                      </c:pt>
                      <c:pt idx="1867">
                        <c:v>3.1892969207316439</c:v>
                      </c:pt>
                      <c:pt idx="1868">
                        <c:v>3.1825863206600764</c:v>
                      </c:pt>
                      <c:pt idx="1869">
                        <c:v>3.188606065871149</c:v>
                      </c:pt>
                      <c:pt idx="1870">
                        <c:v>3.1882951811839266</c:v>
                      </c:pt>
                      <c:pt idx="1871">
                        <c:v>3.1815521067970605</c:v>
                      </c:pt>
                      <c:pt idx="1872">
                        <c:v>3.1939321983180924</c:v>
                      </c:pt>
                      <c:pt idx="1873">
                        <c:v>3.1808971046838166</c:v>
                      </c:pt>
                      <c:pt idx="1874">
                        <c:v>3.1996356809298545</c:v>
                      </c:pt>
                      <c:pt idx="1875">
                        <c:v>3.1801731549797054</c:v>
                      </c:pt>
                      <c:pt idx="1876">
                        <c:v>3.1989073875275187</c:v>
                      </c:pt>
                      <c:pt idx="1877">
                        <c:v>3.1858771891721944</c:v>
                      </c:pt>
                      <c:pt idx="1878">
                        <c:v>3.1982484554015955</c:v>
                      </c:pt>
                      <c:pt idx="1879">
                        <c:v>3.1915093799749998</c:v>
                      </c:pt>
                      <c:pt idx="1880">
                        <c:v>3.1911632630688436</c:v>
                      </c:pt>
                      <c:pt idx="1881">
                        <c:v>3.1971733556171946</c:v>
                      </c:pt>
                      <c:pt idx="1882">
                        <c:v>3.1905056409471468</c:v>
                      </c:pt>
                      <c:pt idx="1883">
                        <c:v>3.2028345733557555</c:v>
                      </c:pt>
                      <c:pt idx="1884">
                        <c:v>3.1897787954442194</c:v>
                      </c:pt>
                      <c:pt idx="1885">
                        <c:v>3.2021395816398086</c:v>
                      </c:pt>
                      <c:pt idx="1886">
                        <c:v>3.1891211733225227</c:v>
                      </c:pt>
                      <c:pt idx="1887">
                        <c:v>3.2014445899238613</c:v>
                      </c:pt>
                      <c:pt idx="1888">
                        <c:v>3.1947457109427408</c:v>
                      </c:pt>
                      <c:pt idx="1889">
                        <c:v>3.2007495982079144</c:v>
                      </c:pt>
                      <c:pt idx="1890">
                        <c:v>3.2003673527641436</c:v>
                      </c:pt>
                      <c:pt idx="1891">
                        <c:v>3.1937052917965465</c:v>
                      </c:pt>
                      <c:pt idx="1892">
                        <c:v>3.199707110633994</c:v>
                      </c:pt>
                      <c:pt idx="1893">
                        <c:v>3.1930116790324172</c:v>
                      </c:pt>
                      <c:pt idx="1894">
                        <c:v>3.2053245466523528</c:v>
                      </c:pt>
                      <c:pt idx="1895">
                        <c:v>3.1923180662682875</c:v>
                      </c:pt>
                      <c:pt idx="1896">
                        <c:v>3.2110088618338546</c:v>
                      </c:pt>
                      <c:pt idx="1897">
                        <c:v>3.1979696313441268</c:v>
                      </c:pt>
                      <c:pt idx="1898">
                        <c:v>3.2039318053168246</c:v>
                      </c:pt>
                      <c:pt idx="1899">
                        <c:v>3.1972746396281795</c:v>
                      </c:pt>
                      <c:pt idx="1900">
                        <c:v>3.196927143770206</c:v>
                      </c:pt>
                      <c:pt idx="1901">
                        <c:v>3.2029220678485664</c:v>
                      </c:pt>
                      <c:pt idx="1902">
                        <c:v>3.1961974024684618</c:v>
                      </c:pt>
                      <c:pt idx="1903">
                        <c:v>3.2148728227212651</c:v>
                      </c:pt>
                      <c:pt idx="1904">
                        <c:v>3.1955371603383123</c:v>
                      </c:pt>
                      <c:pt idx="1905">
                        <c:v>3.2142086505784357</c:v>
                      </c:pt>
                      <c:pt idx="1906">
                        <c:v>3.201146322645767</c:v>
                      </c:pt>
                      <c:pt idx="1907">
                        <c:v>3.2071712389261551</c:v>
                      </c:pt>
                      <c:pt idx="1908">
                        <c:v>3.194147176906418</c:v>
                      </c:pt>
                      <c:pt idx="1909">
                        <c:v>3.2064734893065734</c:v>
                      </c:pt>
                      <c:pt idx="1910">
                        <c:v>3.206089727015804</c:v>
                      </c:pt>
                      <c:pt idx="1911">
                        <c:v>3.2057408522060129</c:v>
                      </c:pt>
                      <c:pt idx="1912">
                        <c:v>3.2117617005785393</c:v>
                      </c:pt>
                      <c:pt idx="1913">
                        <c:v>3.1987438438419806</c:v>
                      </c:pt>
                      <c:pt idx="1914">
                        <c:v>3.2173610033805007</c:v>
                      </c:pt>
                      <c:pt idx="1915">
                        <c:v>3.2043453529668495</c:v>
                      </c:pt>
                      <c:pt idx="1916">
                        <c:v>3.2166955212334454</c:v>
                      </c:pt>
                      <c:pt idx="1917">
                        <c:v>3.2036824908282471</c:v>
                      </c:pt>
                      <c:pt idx="1918">
                        <c:v>3.2159599883340677</c:v>
                      </c:pt>
                      <c:pt idx="1919">
                        <c:v>3.2092797941500728</c:v>
                      </c:pt>
                      <c:pt idx="1920">
                        <c:v>3.2089302298643734</c:v>
                      </c:pt>
                      <c:pt idx="1921">
                        <c:v>3.2149092270492434</c:v>
                      </c:pt>
                      <c:pt idx="1922">
                        <c:v>3.2082311012929745</c:v>
                      </c:pt>
                      <c:pt idx="1923">
                        <c:v>3.2205359020447788</c:v>
                      </c:pt>
                      <c:pt idx="1924">
                        <c:v>3.2075319727215752</c:v>
                      </c:pt>
                      <c:pt idx="1925">
                        <c:v>3.2261598191366798</c:v>
                      </c:pt>
                      <c:pt idx="1926">
                        <c:v>3.2068328441501759</c:v>
                      </c:pt>
                      <c:pt idx="1927">
                        <c:v>3.2191321290947115</c:v>
                      </c:pt>
                      <c:pt idx="1928">
                        <c:v>3.2124574507179862</c:v>
                      </c:pt>
                      <c:pt idx="1929">
                        <c:v>3.2184302426196778</c:v>
                      </c:pt>
                      <c:pt idx="1930">
                        <c:v>3.2180792993821608</c:v>
                      </c:pt>
                      <c:pt idx="1931">
                        <c:v>3.2114066894331614</c:v>
                      </c:pt>
                      <c:pt idx="1932">
                        <c:v>3.2236983901427014</c:v>
                      </c:pt>
                      <c:pt idx="1933">
                        <c:v>3.2107061819099449</c:v>
                      </c:pt>
                      <c:pt idx="1934">
                        <c:v>3.2229951247158497</c:v>
                      </c:pt>
                      <c:pt idx="1935">
                        <c:v>3.2099706490105677</c:v>
                      </c:pt>
                      <c:pt idx="1936">
                        <c:v>3.228610078620938</c:v>
                      </c:pt>
                      <c:pt idx="1937">
                        <c:v>3.2156226967195427</c:v>
                      </c:pt>
                      <c:pt idx="1938">
                        <c:v>3.221588593862148</c:v>
                      </c:pt>
                      <c:pt idx="1939">
                        <c:v>3.2212017978773795</c:v>
                      </c:pt>
                      <c:pt idx="1940">
                        <c:v>3.2208853284352967</c:v>
                      </c:pt>
                      <c:pt idx="1941">
                        <c:v>3.2205336957218713</c:v>
                      </c:pt>
                      <c:pt idx="1942">
                        <c:v>3.2138679805319583</c:v>
                      </c:pt>
                      <c:pt idx="1943">
                        <c:v>3.2261085910766649</c:v>
                      </c:pt>
                      <c:pt idx="1944">
                        <c:v>3.2068533905322552</c:v>
                      </c:pt>
                      <c:pt idx="1945">
                        <c:v>3.2254391789169299</c:v>
                      </c:pt>
                      <c:pt idx="1946">
                        <c:v>3.2124642075818906</c:v>
                      </c:pt>
                      <c:pt idx="1947">
                        <c:v>3.2310451696352054</c:v>
                      </c:pt>
                      <c:pt idx="1948">
                        <c:v>3.2180722667278925</c:v>
                      </c:pt>
                      <c:pt idx="1949">
                        <c:v>3.224029890159593</c:v>
                      </c:pt>
                      <c:pt idx="1950">
                        <c:v>3.2236775679702587</c:v>
                      </c:pt>
                      <c:pt idx="1951">
                        <c:v>3.2169822053162731</c:v>
                      </c:pt>
                      <c:pt idx="1952">
                        <c:v>3.2292801113089911</c:v>
                      </c:pt>
                      <c:pt idx="1953">
                        <c:v>3.222620601402256</c:v>
                      </c:pt>
                      <c:pt idx="1954">
                        <c:v>3.2348798967440877</c:v>
                      </c:pt>
                      <c:pt idx="1955">
                        <c:v>3.2218807248046546</c:v>
                      </c:pt>
                      <c:pt idx="1956">
                        <c:v>3.2341724944617849</c:v>
                      </c:pt>
                      <c:pt idx="1957">
                        <c:v>3.2212113126449191</c:v>
                      </c:pt>
                      <c:pt idx="1958">
                        <c:v>3.2334650921794816</c:v>
                      </c:pt>
                      <c:pt idx="1959">
                        <c:v>3.226773728485766</c:v>
                      </c:pt>
                      <c:pt idx="1960">
                        <c:v>3.2264207168205234</c:v>
                      </c:pt>
                      <c:pt idx="1961">
                        <c:v>3.2323686186419116</c:v>
                      </c:pt>
                      <c:pt idx="1962">
                        <c:v>3.225749994656562</c:v>
                      </c:pt>
                      <c:pt idx="1963">
                        <c:v>3.2379607508944224</c:v>
                      </c:pt>
                      <c:pt idx="1964">
                        <c:v>3.2250086701595517</c:v>
                      </c:pt>
                      <c:pt idx="1965">
                        <c:v>3.2372519696603019</c:v>
                      </c:pt>
                      <c:pt idx="1966">
                        <c:v>3.2243379479955903</c:v>
                      </c:pt>
                      <c:pt idx="1967">
                        <c:v>3.2365431884261815</c:v>
                      </c:pt>
                      <c:pt idx="1968">
                        <c:v>3.2235966234985804</c:v>
                      </c:pt>
                      <c:pt idx="1969">
                        <c:v>3.2295743796268144</c:v>
                      </c:pt>
                      <c:pt idx="1970">
                        <c:v>3.229220678485663</c:v>
                      </c:pt>
                      <c:pt idx="1971">
                        <c:v>3.2288316072303962</c:v>
                      </c:pt>
                      <c:pt idx="1972">
                        <c:v>3.2347712353408804</c:v>
                      </c:pt>
                      <c:pt idx="1973">
                        <c:v>3.2218668663388903</c:v>
                      </c:pt>
                      <c:pt idx="1974">
                        <c:v>3.2403899124158753</c:v>
                      </c:pt>
                      <c:pt idx="1975">
                        <c:v>3.2274168026657897</c:v>
                      </c:pt>
                      <c:pt idx="1976">
                        <c:v>3.2459348155686421</c:v>
                      </c:pt>
                      <c:pt idx="1977">
                        <c:v>3.233034721317285</c:v>
                      </c:pt>
                      <c:pt idx="1978">
                        <c:v>3.2389695920439996</c:v>
                      </c:pt>
                      <c:pt idx="1979">
                        <c:v>3.2322905010214589</c:v>
                      </c:pt>
                      <c:pt idx="1980">
                        <c:v>3.2382239238487647</c:v>
                      </c:pt>
                      <c:pt idx="1981">
                        <c:v>3.2379043517650929</c:v>
                      </c:pt>
                      <c:pt idx="1982">
                        <c:v>3.2249762647918438</c:v>
                      </c:pt>
                      <c:pt idx="1983">
                        <c:v>3.2434444285864985</c:v>
                      </c:pt>
                      <c:pt idx="1984">
                        <c:v>3.2305185479361573</c:v>
                      </c:pt>
                      <c:pt idx="1985">
                        <c:v>3.2490172555135666</c:v>
                      </c:pt>
                      <c:pt idx="1986">
                        <c:v>3.2361289513002482</c:v>
                      </c:pt>
                      <c:pt idx="1987">
                        <c:v>3.2483043374239942</c:v>
                      </c:pt>
                      <c:pt idx="1988">
                        <c:v>3.2353832831050138</c:v>
                      </c:pt>
                      <c:pt idx="1989">
                        <c:v>3.2413098111732332</c:v>
                      </c:pt>
                      <c:pt idx="1990">
                        <c:v>3.240989618561243</c:v>
                      </c:pt>
                      <c:pt idx="1991">
                        <c:v>3.2405982720354776</c:v>
                      </c:pt>
                      <c:pt idx="1992">
                        <c:v>3.2528015819335248</c:v>
                      </c:pt>
                      <c:pt idx="1993">
                        <c:v>3.2398867328977223</c:v>
                      </c:pt>
                      <c:pt idx="1994">
                        <c:v>3.2520515700400656</c:v>
                      </c:pt>
                      <c:pt idx="1995">
                        <c:v>3.2391751937599671</c:v>
                      </c:pt>
                      <c:pt idx="1996">
                        <c:v>3.2513729878507451</c:v>
                      </c:pt>
                      <c:pt idx="1997">
                        <c:v>3.2384636546222123</c:v>
                      </c:pt>
                      <c:pt idx="1998">
                        <c:v>3.2506229759572856</c:v>
                      </c:pt>
                      <c:pt idx="1999">
                        <c:v>3.2440268288865584</c:v>
                      </c:pt>
                      <c:pt idx="2000">
                        <c:v>3.2436703698417721</c:v>
                      </c:pt>
                      <c:pt idx="2001">
                        <c:v>3.2495872452472701</c:v>
                      </c:pt>
                      <c:pt idx="2002">
                        <c:v>3.2429218058477214</c:v>
                      </c:pt>
                      <c:pt idx="2003">
                        <c:v>3.2551091199046871</c:v>
                      </c:pt>
                      <c:pt idx="2004">
                        <c:v>3.2422445336626273</c:v>
                      </c:pt>
                      <c:pt idx="2005">
                        <c:v>3.2544292277111402</c:v>
                      </c:pt>
                      <c:pt idx="2006">
                        <c:v>3.2414959696685757</c:v>
                      </c:pt>
                      <c:pt idx="2007">
                        <c:v>3.2536777679182722</c:v>
                      </c:pt>
                      <c:pt idx="2008">
                        <c:v>3.2470872056024058</c:v>
                      </c:pt>
                      <c:pt idx="2009">
                        <c:v>3.2467300570817108</c:v>
                      </c:pt>
                      <c:pt idx="2010">
                        <c:v>3.2463371937089462</c:v>
                      </c:pt>
                      <c:pt idx="2011">
                        <c:v>3.2459800451882512</c:v>
                      </c:pt>
                      <c:pt idx="2012">
                        <c:v>3.2581542592029522</c:v>
                      </c:pt>
                      <c:pt idx="2013">
                        <c:v>3.2453014629989307</c:v>
                      </c:pt>
                      <c:pt idx="2014">
                        <c:v>3.2637015065738084</c:v>
                      </c:pt>
                      <c:pt idx="2015">
                        <c:v>3.2445514511054716</c:v>
                      </c:pt>
                      <c:pt idx="2016">
                        <c:v>3.2629830726769664</c:v>
                      </c:pt>
                      <c:pt idx="2017">
                        <c:v>3.2501351717518965</c:v>
                      </c:pt>
                      <c:pt idx="2018">
                        <c:v>3.2560030943678782</c:v>
                      </c:pt>
                      <c:pt idx="2019">
                        <c:v>3.2494194957586893</c:v>
                      </c:pt>
                      <c:pt idx="2020">
                        <c:v>3.2490616577620854</c:v>
                      </c:pt>
                      <c:pt idx="2021">
                        <c:v>3.2549633646975922</c:v>
                      </c:pt>
                      <c:pt idx="2022">
                        <c:v>3.2483101979692179</c:v>
                      </c:pt>
                      <c:pt idx="2023">
                        <c:v>3.266726651070722</c:v>
                      </c:pt>
                      <c:pt idx="2024">
                        <c:v>3.2538877822800556</c:v>
                      </c:pt>
                      <c:pt idx="2025">
                        <c:v>3.2660428288644954</c:v>
                      </c:pt>
                      <c:pt idx="2026">
                        <c:v>3.2531348745877797</c:v>
                      </c:pt>
                      <c:pt idx="2027">
                        <c:v>3.2652870253734028</c:v>
                      </c:pt>
                      <c:pt idx="2028">
                        <c:v>3.2586724692959144</c:v>
                      </c:pt>
                      <c:pt idx="2029">
                        <c:v>3.2645672125247436</c:v>
                      </c:pt>
                      <c:pt idx="2030">
                        <c:v>3.2642073061004142</c:v>
                      </c:pt>
                      <c:pt idx="2031">
                        <c:v>3.2638473996760844</c:v>
                      </c:pt>
                      <c:pt idx="2032">
                        <c:v>3.2697393850012793</c:v>
                      </c:pt>
                      <c:pt idx="2033">
                        <c:v>3.2568763845538093</c:v>
                      </c:pt>
                      <c:pt idx="2034">
                        <c:v>3.2689821336107787</c:v>
                      </c:pt>
                      <c:pt idx="2035">
                        <c:v>3.2561220289621251</c:v>
                      </c:pt>
                      <c:pt idx="2036">
                        <c:v>3.2745461352462155</c:v>
                      </c:pt>
                      <c:pt idx="2037">
                        <c:v>3.261687961130106</c:v>
                      </c:pt>
                      <c:pt idx="2038">
                        <c:v>3.2675397500098255</c:v>
                      </c:pt>
                      <c:pt idx="2039">
                        <c:v>3.2609321576390142</c:v>
                      </c:pt>
                      <c:pt idx="2040">
                        <c:v>3.2668546177993725</c:v>
                      </c:pt>
                      <c:pt idx="2041">
                        <c:v>3.2727397083654801</c:v>
                      </c:pt>
                      <c:pt idx="2042">
                        <c:v>3.2598524383660252</c:v>
                      </c:pt>
                      <c:pt idx="2043">
                        <c:v>3.2719810090755712</c:v>
                      </c:pt>
                      <c:pt idx="2044">
                        <c:v>3.2591326255173656</c:v>
                      </c:pt>
                      <c:pt idx="2045">
                        <c:v>3.2775012979383984</c:v>
                      </c:pt>
                      <c:pt idx="2046">
                        <c:v>3.2646549828079188</c:v>
                      </c:pt>
                      <c:pt idx="2047">
                        <c:v>3.2705358675709832</c:v>
                      </c:pt>
                      <c:pt idx="2048">
                        <c:v>3.263933791007442</c:v>
                      </c:pt>
                      <c:pt idx="2049">
                        <c:v>3.2698132968186893</c:v>
                      </c:pt>
                      <c:pt idx="2050">
                        <c:v>3.2694520114425423</c:v>
                      </c:pt>
                      <c:pt idx="2051">
                        <c:v>3.2690907260663953</c:v>
                      </c:pt>
                      <c:pt idx="2052">
                        <c:v>3.2749674739740082</c:v>
                      </c:pt>
                      <c:pt idx="2053">
                        <c:v>3.2683681553141013</c:v>
                      </c:pt>
                      <c:pt idx="2054">
                        <c:v>3.2804801786018394</c:v>
                      </c:pt>
                      <c:pt idx="2055">
                        <c:v>3.2614096197057734</c:v>
                      </c:pt>
                      <c:pt idx="2056">
                        <c:v>3.2735195745657855</c:v>
                      </c:pt>
                      <c:pt idx="2057">
                        <c:v>3.2669591423471283</c:v>
                      </c:pt>
                      <c:pt idx="2058">
                        <c:v>3.2727956248616743</c:v>
                      </c:pt>
                      <c:pt idx="2059">
                        <c:v>3.2724336500096185</c:v>
                      </c:pt>
                      <c:pt idx="2060">
                        <c:v>3.2720716751575631</c:v>
                      </c:pt>
                      <c:pt idx="2061">
                        <c:v>3.2717458977907126</c:v>
                      </c:pt>
                      <c:pt idx="2062">
                        <c:v>3.2651165869287784</c:v>
                      </c:pt>
                      <c:pt idx="2063">
                        <c:v>3.2772161996501605</c:v>
                      </c:pt>
                      <c:pt idx="2064">
                        <c:v>3.2643940161764839</c:v>
                      </c:pt>
                      <c:pt idx="2065">
                        <c:v>3.2827562764715661</c:v>
                      </c:pt>
                      <c:pt idx="2066">
                        <c:v>3.2698998260452288</c:v>
                      </c:pt>
                      <c:pt idx="2067">
                        <c:v>3.2819932334834321</c:v>
                      </c:pt>
                      <c:pt idx="2068">
                        <c:v>3.2754028780103384</c:v>
                      </c:pt>
                      <c:pt idx="2069">
                        <c:v>3.2813028612560733</c:v>
                      </c:pt>
                      <c:pt idx="2070">
                        <c:v>3.2809031720718131</c:v>
                      </c:pt>
                      <c:pt idx="2071">
                        <c:v>3.2743148850264454</c:v>
                      </c:pt>
                      <c:pt idx="2072">
                        <c:v>3.2864007082296536</c:v>
                      </c:pt>
                      <c:pt idx="2073">
                        <c:v>3.2735895563705162</c:v>
                      </c:pt>
                      <c:pt idx="2074">
                        <c:v>3.28567262167009</c:v>
                      </c:pt>
                      <c:pt idx="2075">
                        <c:v>3.2728642277145874</c:v>
                      </c:pt>
                      <c:pt idx="2076">
                        <c:v>3.2849445351105269</c:v>
                      </c:pt>
                      <c:pt idx="2077">
                        <c:v>3.2721388990586586</c:v>
                      </c:pt>
                      <c:pt idx="2078">
                        <c:v>3.2842164485509633</c:v>
                      </c:pt>
                      <c:pt idx="2079">
                        <c:v>3.2776329878369554</c:v>
                      </c:pt>
                      <c:pt idx="2080">
                        <c:v>3.2772696340330825</c:v>
                      </c:pt>
                      <c:pt idx="2081">
                        <c:v>3.2831243187116184</c:v>
                      </c:pt>
                      <c:pt idx="2082">
                        <c:v>3.2765429264253365</c:v>
                      </c:pt>
                      <c:pt idx="2083">
                        <c:v>3.2886128916826451</c:v>
                      </c:pt>
                      <c:pt idx="2084">
                        <c:v>3.2758162188175901</c:v>
                      </c:pt>
                      <c:pt idx="2085">
                        <c:v>3.2879198994468339</c:v>
                      </c:pt>
                      <c:pt idx="2086">
                        <c:v>3.2750895112098442</c:v>
                      </c:pt>
                      <c:pt idx="2087">
                        <c:v>3.2933678622868401</c:v>
                      </c:pt>
                      <c:pt idx="2088">
                        <c:v>3.2805760157531458</c:v>
                      </c:pt>
                      <c:pt idx="2089">
                        <c:v>3.2864244951485029</c:v>
                      </c:pt>
                      <c:pt idx="2090">
                        <c:v>3.2860597623928127</c:v>
                      </c:pt>
                      <c:pt idx="2091">
                        <c:v>3.2856950296371221</c:v>
                      </c:pt>
                      <c:pt idx="2092">
                        <c:v>3.2915407511288444</c:v>
                      </c:pt>
                      <c:pt idx="2093">
                        <c:v>3.2787922036822152</c:v>
                      </c:pt>
                      <c:pt idx="2094">
                        <c:v>3.2908099066656464</c:v>
                      </c:pt>
                      <c:pt idx="2095">
                        <c:v>3.2780277127946738</c:v>
                      </c:pt>
                      <c:pt idx="2096">
                        <c:v>3.2962867585462265</c:v>
                      </c:pt>
                      <c:pt idx="2097">
                        <c:v>3.2835066331029794</c:v>
                      </c:pt>
                      <c:pt idx="2098">
                        <c:v>3.295554535131211</c:v>
                      </c:pt>
                      <c:pt idx="2099">
                        <c:v>3.2889827955076512</c:v>
                      </c:pt>
                      <c:pt idx="2100">
                        <c:v>3.2825948012137536</c:v>
                      </c:pt>
                      <c:pt idx="2101">
                        <c:v>3.2886904577223715</c:v>
                      </c:pt>
                      <c:pt idx="2102">
                        <c:v>3.2886904577223715</c:v>
                      </c:pt>
                      <c:pt idx="2103">
                        <c:v>3.3603860237717504</c:v>
                      </c:pt>
                      <c:pt idx="2104">
                        <c:v>4.2979971414328819</c:v>
                      </c:pt>
                      <c:pt idx="2105">
                        <c:v>4.7138201998514875</c:v>
                      </c:pt>
                      <c:pt idx="2106">
                        <c:v>4.8877638021011096</c:v>
                      </c:pt>
                      <c:pt idx="2107">
                        <c:v>4.9933561411963927</c:v>
                      </c:pt>
                      <c:pt idx="2108">
                        <c:v>5.0555972688480297</c:v>
                      </c:pt>
                      <c:pt idx="2109">
                        <c:v>5.0868943729802671</c:v>
                      </c:pt>
                      <c:pt idx="2110">
                        <c:v>5.1058055939938374</c:v>
                      </c:pt>
                      <c:pt idx="2111">
                        <c:v>5.1246041546439312</c:v>
                      </c:pt>
                      <c:pt idx="2112">
                        <c:v>5.1373247783162581</c:v>
                      </c:pt>
                      <c:pt idx="2113">
                        <c:v>5.1438156424157304</c:v>
                      </c:pt>
                      <c:pt idx="2114">
                        <c:v>5.1502789274788556</c:v>
                      </c:pt>
                      <c:pt idx="2115">
                        <c:v>5.1627735409483186</c:v>
                      </c:pt>
                      <c:pt idx="2116">
                        <c:v>5.169174635284481</c:v>
                      </c:pt>
                      <c:pt idx="2117">
                        <c:v>5.1755481505842962</c:v>
                      </c:pt>
                      <c:pt idx="2118">
                        <c:v>5.1757977408632367</c:v>
                      </c:pt>
                      <c:pt idx="2119">
                        <c:v>5.1881537007274661</c:v>
                      </c:pt>
                      <c:pt idx="2120">
                        <c:v>5.1884206657993053</c:v>
                      </c:pt>
                      <c:pt idx="2121">
                        <c:v>5.2007074022823039</c:v>
                      </c:pt>
                      <c:pt idx="2122">
                        <c:v>5.2070020415381659</c:v>
                      </c:pt>
                      <c:pt idx="2123">
                        <c:v>5.2131507876917524</c:v>
                      </c:pt>
                      <c:pt idx="2124">
                        <c:v>5.2193905446652833</c:v>
                      </c:pt>
                      <c:pt idx="2125">
                        <c:v>5.2254838569558117</c:v>
                      </c:pt>
                      <c:pt idx="2126">
                        <c:v>5.2316687316470132</c:v>
                      </c:pt>
                      <c:pt idx="2127">
                        <c:v>5.2377664565833566</c:v>
                      </c:pt>
                      <c:pt idx="2128">
                        <c:v>5.2438366024833547</c:v>
                      </c:pt>
                      <c:pt idx="2129">
                        <c:v>5.2498190470477679</c:v>
                      </c:pt>
                      <c:pt idx="2130">
                        <c:v>5.2619077660497933</c:v>
                      </c:pt>
                      <c:pt idx="2131">
                        <c:v>5.2678278130444705</c:v>
                      </c:pt>
                      <c:pt idx="2132">
                        <c:v>5.2738412150771827</c:v>
                      </c:pt>
                      <c:pt idx="2133">
                        <c:v>5.2797665710363582</c:v>
                      </c:pt>
                      <c:pt idx="2134">
                        <c:v>5.2916503777983239</c:v>
                      </c:pt>
                      <c:pt idx="2135">
                        <c:v>5.2975136809257179</c:v>
                      </c:pt>
                      <c:pt idx="2136">
                        <c:v>5.3033494050167649</c:v>
                      </c:pt>
                      <c:pt idx="2137">
                        <c:v>5.3091575500714638</c:v>
                      </c:pt>
                      <c:pt idx="2138">
                        <c:v>5.3208965668926078</c:v>
                      </c:pt>
                      <c:pt idx="2139">
                        <c:v>5.3266426591155263</c:v>
                      </c:pt>
                      <c:pt idx="2140">
                        <c:v>5.3323611723020985</c:v>
                      </c:pt>
                      <c:pt idx="2141">
                        <c:v>5.3439898729778532</c:v>
                      </c:pt>
                      <c:pt idx="2142">
                        <c:v>5.3496463333326441</c:v>
                      </c:pt>
                      <c:pt idx="2143">
                        <c:v>5.3552752146510878</c:v>
                      </c:pt>
                      <c:pt idx="2144">
                        <c:v>5.3608765169331836</c:v>
                      </c:pt>
                      <c:pt idx="2145">
                        <c:v>5.3723604276681165</c:v>
                      </c:pt>
                      <c:pt idx="2146">
                        <c:v>5.3778996771184326</c:v>
                      </c:pt>
                      <c:pt idx="2147">
                        <c:v>5.3834113475323999</c:v>
                      </c:pt>
                      <c:pt idx="2148">
                        <c:v>5.3947849421219445</c:v>
                      </c:pt>
                      <c:pt idx="2149">
                        <c:v>5.4061171681569693</c:v>
                      </c:pt>
                      <c:pt idx="2150">
                        <c:v>5.4115958126749115</c:v>
                      </c:pt>
                      <c:pt idx="2151">
                        <c:v>5.4169198766941289</c:v>
                      </c:pt>
                      <c:pt idx="2152">
                        <c:v>5.4281417865837644</c:v>
                      </c:pt>
                      <c:pt idx="2153">
                        <c:v>5.4334033151380643</c:v>
                      </c:pt>
                      <c:pt idx="2154">
                        <c:v>5.4387652313846688</c:v>
                      </c:pt>
                      <c:pt idx="2155">
                        <c:v>5.4440355852305986</c:v>
                      </c:pt>
                      <c:pt idx="2156">
                        <c:v>5.4492783600401831</c:v>
                      </c:pt>
                      <c:pt idx="2157">
                        <c:v>5.4602564023009199</c:v>
                      </c:pt>
                      <c:pt idx="2158">
                        <c:v>5.4655017281713647</c:v>
                      </c:pt>
                      <c:pt idx="2159">
                        <c:v>5.4706548711128207</c:v>
                      </c:pt>
                      <c:pt idx="2160">
                        <c:v>5.4815872011208127</c:v>
                      </c:pt>
                      <c:pt idx="2161">
                        <c:v>5.4866782912304872</c:v>
                      </c:pt>
                      <c:pt idx="2162">
                        <c:v>5.4917418023038147</c:v>
                      </c:pt>
                      <c:pt idx="2163">
                        <c:v>5.5024982470075017</c:v>
                      </c:pt>
                      <c:pt idx="2164">
                        <c:v>5.5075652744079644</c:v>
                      </c:pt>
                      <c:pt idx="2165">
                        <c:v>5.5125391536131634</c:v>
                      </c:pt>
                      <c:pt idx="2166">
                        <c:v>5.517485453782017</c:v>
                      </c:pt>
                      <c:pt idx="2167">
                        <c:v>5.5280964880165637</c:v>
                      </c:pt>
                      <c:pt idx="2168">
                        <c:v>5.5330469250408685</c:v>
                      </c:pt>
                      <c:pt idx="2169">
                        <c:v>5.5379035933415928</c:v>
                      </c:pt>
                      <c:pt idx="2170">
                        <c:v>5.5427326826059709</c:v>
                      </c:pt>
                      <c:pt idx="2171">
                        <c:v>5.5531983063713772</c:v>
                      </c:pt>
                      <c:pt idx="2172">
                        <c:v>5.5580321530195258</c:v>
                      </c:pt>
                      <c:pt idx="2173">
                        <c:v>5.5627716104157745</c:v>
                      </c:pt>
                      <c:pt idx="2174">
                        <c:v>5.5674834887756779</c:v>
                      </c:pt>
                      <c:pt idx="2175">
                        <c:v>5.577803702071944</c:v>
                      </c:pt>
                      <c:pt idx="2176">
                        <c:v>5.5823858210658335</c:v>
                      </c:pt>
                      <c:pt idx="2177">
                        <c:v>5.5870754983014761</c:v>
                      </c:pt>
                      <c:pt idx="2178">
                        <c:v>5.5972847059764463</c:v>
                      </c:pt>
                      <c:pt idx="2179">
                        <c:v>5.6019126751182622</c:v>
                      </c:pt>
                      <c:pt idx="2180">
                        <c:v>5.6063769626793585</c:v>
                      </c:pt>
                      <c:pt idx="2181">
                        <c:v>5.6108817224762939</c:v>
                      </c:pt>
                      <c:pt idx="2182">
                        <c:v>5.6210138467446749</c:v>
                      </c:pt>
                      <c:pt idx="2183">
                        <c:v>5.6253878819093242</c:v>
                      </c:pt>
                      <c:pt idx="2184">
                        <c:v>5.6298716816386367</c:v>
                      </c:pt>
                      <c:pt idx="2185">
                        <c:v>5.6341902829402288</c:v>
                      </c:pt>
                      <c:pt idx="2186">
                        <c:v>5.6384810294151109</c:v>
                      </c:pt>
                      <c:pt idx="2187">
                        <c:v>5.6428131444445135</c:v>
                      </c:pt>
                      <c:pt idx="2188">
                        <c:v>5.6471176804375691</c:v>
                      </c:pt>
                      <c:pt idx="2189">
                        <c:v>5.6513946373942776</c:v>
                      </c:pt>
                      <c:pt idx="2190">
                        <c:v>5.6611739568401864</c:v>
                      </c:pt>
                      <c:pt idx="2191">
                        <c:v>5.6598658141986533</c:v>
                      </c:pt>
                      <c:pt idx="2192">
                        <c:v>5.6696458920680621</c:v>
                      </c:pt>
                      <c:pt idx="2193">
                        <c:v>5.6738056381202959</c:v>
                      </c:pt>
                      <c:pt idx="2194">
                        <c:v>5.6778675475410871</c:v>
                      </c:pt>
                      <c:pt idx="2195">
                        <c:v>5.6820423931157205</c:v>
                      </c:pt>
                      <c:pt idx="2196">
                        <c:v>5.6860488686734545</c:v>
                      </c:pt>
                      <c:pt idx="2197">
                        <c:v>5.6900981606851184</c:v>
                      </c:pt>
                      <c:pt idx="2198">
                        <c:v>5.6940490644846138</c:v>
                      </c:pt>
                      <c:pt idx="2199">
                        <c:v>5.6981140075994032</c:v>
                      </c:pt>
                      <c:pt idx="2200">
                        <c:v>5.7020094775358405</c:v>
                      </c:pt>
                      <c:pt idx="2201">
                        <c:v>5.7060195383682997</c:v>
                      </c:pt>
                      <c:pt idx="2202">
                        <c:v>5.7098595744416789</c:v>
                      </c:pt>
                      <c:pt idx="2203">
                        <c:v>5.7085037200672657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4"/>
                <c:order val="4"/>
                <c:tx>
                  <c:v>Test 7 - 170.0C</c:v>
                </c:tx>
                <c:spPr>
                  <a:ln w="19050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CHS_15Apr2016!$BN$27:$BN$2210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1.0000050000287825E-3</c:v>
                      </c:pt>
                      <c:pt idx="1">
                        <c:v>1.0000050000287825E-3</c:v>
                      </c:pt>
                      <c:pt idx="2">
                        <c:v>1.0000050000287825E-3</c:v>
                      </c:pt>
                      <c:pt idx="3">
                        <c:v>1.0000050000287825E-3</c:v>
                      </c:pt>
                      <c:pt idx="4">
                        <c:v>1.0000050000287825E-3</c:v>
                      </c:pt>
                      <c:pt idx="5">
                        <c:v>3.0000450008974694E-3</c:v>
                      </c:pt>
                      <c:pt idx="6">
                        <c:v>6.0001800071952226E-3</c:v>
                      </c:pt>
                      <c:pt idx="7">
                        <c:v>9.0004050243050904E-3</c:v>
                      </c:pt>
                      <c:pt idx="8">
                        <c:v>1.2000720057606084E-2</c:v>
                      </c:pt>
                      <c:pt idx="9">
                        <c:v>1.5001125112511005E-2</c:v>
                      </c:pt>
                      <c:pt idx="10">
                        <c:v>1.8001620194422044E-2</c:v>
                      </c:pt>
                      <c:pt idx="11">
                        <c:v>2.2002420354991704E-2</c:v>
                      </c:pt>
                      <c:pt idx="12">
                        <c:v>2.4002880460884758E-2</c:v>
                      </c:pt>
                      <c:pt idx="13">
                        <c:v>2.7003645656232134E-2</c:v>
                      </c:pt>
                      <c:pt idx="14">
                        <c:v>3.0004500900199245E-2</c:v>
                      </c:pt>
                      <c:pt idx="15">
                        <c:v>3.4005781310468206E-2</c:v>
                      </c:pt>
                      <c:pt idx="16">
                        <c:v>3.7006846688900155E-2</c:v>
                      </c:pt>
                      <c:pt idx="17">
                        <c:v>4.0008002133969135E-2</c:v>
                      </c:pt>
                      <c:pt idx="18">
                        <c:v>4.4009682840403616E-2</c:v>
                      </c:pt>
                      <c:pt idx="19">
                        <c:v>4.701104846198409E-2</c:v>
                      </c:pt>
                      <c:pt idx="20">
                        <c:v>5.0012504168224288E-2</c:v>
                      </c:pt>
                      <c:pt idx="21">
                        <c:v>5.3014049964543168E-2</c:v>
                      </c:pt>
                      <c:pt idx="22">
                        <c:v>5.6015685856326887E-2</c:v>
                      </c:pt>
                      <c:pt idx="23">
                        <c:v>6.0018007203246057E-2</c:v>
                      </c:pt>
                      <c:pt idx="24">
                        <c:v>6.3019853338842177E-2</c:v>
                      </c:pt>
                      <c:pt idx="25">
                        <c:v>6.6021789587945579E-2</c:v>
                      </c:pt>
                      <c:pt idx="26">
                        <c:v>7.0024511439342588E-2</c:v>
                      </c:pt>
                      <c:pt idx="27">
                        <c:v>7.2025932448327737E-2</c:v>
                      </c:pt>
                      <c:pt idx="28">
                        <c:v>7.602889464087724E-2</c:v>
                      </c:pt>
                      <c:pt idx="29">
                        <c:v>7.9031221444372746E-2</c:v>
                      </c:pt>
                      <c:pt idx="30">
                        <c:v>8.203363839024809E-2</c:v>
                      </c:pt>
                      <c:pt idx="31">
                        <c:v>8.603700121554847E-2</c:v>
                      </c:pt>
                      <c:pt idx="32">
                        <c:v>8.9039628514658034E-2</c:v>
                      </c:pt>
                      <c:pt idx="33">
                        <c:v>9.2042345974192877E-2</c:v>
                      </c:pt>
                      <c:pt idx="34">
                        <c:v>9.5045153599545462E-2</c:v>
                      </c:pt>
                      <c:pt idx="35">
                        <c:v>9.8048051396142047E-2</c:v>
                      </c:pt>
                      <c:pt idx="36">
                        <c:v>0.102052055400685</c:v>
                      </c:pt>
                      <c:pt idx="37">
                        <c:v>0.10505516361791274</c:v>
                      </c:pt>
                      <c:pt idx="38">
                        <c:v>0.10805836202443862</c:v>
                      </c:pt>
                      <c:pt idx="39">
                        <c:v>0.11206276687030758</c:v>
                      </c:pt>
                      <c:pt idx="40">
                        <c:v>0.1150661757395972</c:v>
                      </c:pt>
                      <c:pt idx="41">
                        <c:v>0.11806967481624445</c:v>
                      </c:pt>
                      <c:pt idx="42">
                        <c:v>0.12107326410567942</c:v>
                      </c:pt>
                      <c:pt idx="43">
                        <c:v>0.12407694361329927</c:v>
                      </c:pt>
                      <c:pt idx="44">
                        <c:v>0.12708071334453497</c:v>
                      </c:pt>
                      <c:pt idx="45">
                        <c:v>0.13008457330480697</c:v>
                      </c:pt>
                      <c:pt idx="46">
                        <c:v>0.1330885234995472</c:v>
                      </c:pt>
                      <c:pt idx="47">
                        <c:v>0.13609256393415478</c:v>
                      </c:pt>
                      <c:pt idx="48">
                        <c:v>0.14009809156281003</c:v>
                      </c:pt>
                      <c:pt idx="49">
                        <c:v>0.14310234257823104</c:v>
                      </c:pt>
                      <c:pt idx="50">
                        <c:v>0.1471081510009718</c:v>
                      </c:pt>
                      <c:pt idx="51">
                        <c:v>0.15011261262670914</c:v>
                      </c:pt>
                      <c:pt idx="52">
                        <c:v>0.15311716452306637</c:v>
                      </c:pt>
                      <c:pt idx="53">
                        <c:v>0.15712337414851368</c:v>
                      </c:pt>
                      <c:pt idx="54">
                        <c:v>0.16012813669738793</c:v>
                      </c:pt>
                      <c:pt idx="55">
                        <c:v>0.16313298953494376</c:v>
                      </c:pt>
                      <c:pt idx="56">
                        <c:v>0.16613793266661853</c:v>
                      </c:pt>
                      <c:pt idx="57">
                        <c:v>0.16914296609783905</c:v>
                      </c:pt>
                      <c:pt idx="58">
                        <c:v>0.17214808983404359</c:v>
                      </c:pt>
                      <c:pt idx="59">
                        <c:v>0.17515330388063768</c:v>
                      </c:pt>
                      <c:pt idx="60">
                        <c:v>0.17916039643498699</c:v>
                      </c:pt>
                      <c:pt idx="61">
                        <c:v>0.18216582122697089</c:v>
                      </c:pt>
                      <c:pt idx="62">
                        <c:v>0.18517133634744024</c:v>
                      </c:pt>
                      <c:pt idx="63">
                        <c:v>0.18917883036177527</c:v>
                      </c:pt>
                      <c:pt idx="64">
                        <c:v>0.19218455626986458</c:v>
                      </c:pt>
                      <c:pt idx="65">
                        <c:v>0.19519037252454069</c:v>
                      </c:pt>
                      <c:pt idx="66">
                        <c:v>0.19919826807932306</c:v>
                      </c:pt>
                      <c:pt idx="67">
                        <c:v>0.20220429516385088</c:v>
                      </c:pt>
                      <c:pt idx="68">
                        <c:v>0.20521041261308345</c:v>
                      </c:pt>
                      <c:pt idx="69">
                        <c:v>0.20821662043245384</c:v>
                      </c:pt>
                      <c:pt idx="70">
                        <c:v>0.2122250381101165</c:v>
                      </c:pt>
                      <c:pt idx="71">
                        <c:v>0.21422930720335406</c:v>
                      </c:pt>
                      <c:pt idx="72">
                        <c:v>0.21723578616574143</c:v>
                      </c:pt>
                      <c:pt idx="73">
                        <c:v>0.22124456539278831</c:v>
                      </c:pt>
                      <c:pt idx="74">
                        <c:v>0.22425125527800638</c:v>
                      </c:pt>
                      <c:pt idx="75">
                        <c:v>0.22725803556778332</c:v>
                      </c:pt>
                      <c:pt idx="76">
                        <c:v>0.23126721659287056</c:v>
                      </c:pt>
                      <c:pt idx="77">
                        <c:v>0.23427420784776168</c:v>
                      </c:pt>
                      <c:pt idx="78">
                        <c:v>0.23728128952533586</c:v>
                      </c:pt>
                      <c:pt idx="79">
                        <c:v>0.24129087242901556</c:v>
                      </c:pt>
                      <c:pt idx="80">
                        <c:v>0.24429816511400021</c:v>
                      </c:pt>
                      <c:pt idx="81">
                        <c:v>0.24730554823979758</c:v>
                      </c:pt>
                      <c:pt idx="82">
                        <c:v>0.25031302181184767</c:v>
                      </c:pt>
                      <c:pt idx="83">
                        <c:v>0.25432312727816286</c:v>
                      </c:pt>
                      <c:pt idx="84">
                        <c:v>0.25733081191262752</c:v>
                      </c:pt>
                      <c:pt idx="85">
                        <c:v>0.26033858701149276</c:v>
                      </c:pt>
                      <c:pt idx="86">
                        <c:v>0.2643490945417511</c:v>
                      </c:pt>
                      <c:pt idx="87">
                        <c:v>0.26635440862413845</c:v>
                      </c:pt>
                      <c:pt idx="88">
                        <c:v>0.27036515743148232</c:v>
                      </c:pt>
                      <c:pt idx="89">
                        <c:v>0.27337332460558372</c:v>
                      </c:pt>
                      <c:pt idx="90">
                        <c:v>0.27638158227310472</c:v>
                      </c:pt>
                      <c:pt idx="91">
                        <c:v>0.28039273327342595</c:v>
                      </c:pt>
                      <c:pt idx="92">
                        <c:v>0.28340120211343428</c:v>
                      </c:pt>
                      <c:pt idx="93">
                        <c:v>0.28640976146501324</c:v>
                      </c:pt>
                      <c:pt idx="94">
                        <c:v>0.28941841133360918</c:v>
                      </c:pt>
                      <c:pt idx="95">
                        <c:v>0.2934300853054076</c:v>
                      </c:pt>
                      <c:pt idx="96">
                        <c:v>0.29643894640155954</c:v>
                      </c:pt>
                      <c:pt idx="97">
                        <c:v>0.29944789803289767</c:v>
                      </c:pt>
                      <c:pt idx="98">
                        <c:v>0.30345997438324163</c:v>
                      </c:pt>
                      <c:pt idx="99">
                        <c:v>0.30646913728449982</c:v>
                      </c:pt>
                      <c:pt idx="100">
                        <c:v>0.3084752961924162</c:v>
                      </c:pt>
                      <c:pt idx="101">
                        <c:v>0.31248773475249308</c:v>
                      </c:pt>
                      <c:pt idx="102">
                        <c:v>0.31549716933011779</c:v>
                      </c:pt>
                      <c:pt idx="103">
                        <c:v>0.31850669447743296</c:v>
                      </c:pt>
                      <c:pt idx="104">
                        <c:v>0.32251953556946822</c:v>
                      </c:pt>
                      <c:pt idx="105">
                        <c:v>0.32552927206726251</c:v>
                      </c:pt>
                      <c:pt idx="106">
                        <c:v>0.32853909915292112</c:v>
                      </c:pt>
                      <c:pt idx="107">
                        <c:v>0.33154901683190841</c:v>
                      </c:pt>
                      <c:pt idx="108">
                        <c:v>0.33556238133623767</c:v>
                      </c:pt>
                      <c:pt idx="109">
                        <c:v>0.33857251042084241</c:v>
                      </c:pt>
                      <c:pt idx="110">
                        <c:v>0.34158273011693463</c:v>
                      </c:pt>
                      <c:pt idx="111">
                        <c:v>0.3455964973390363</c:v>
                      </c:pt>
                      <c:pt idx="112">
                        <c:v>0.34860692848318592</c:v>
                      </c:pt>
                      <c:pt idx="113">
                        <c:v>0.35161745025700947</c:v>
                      </c:pt>
                      <c:pt idx="114">
                        <c:v>0.35563162027772371</c:v>
                      </c:pt>
                      <c:pt idx="115">
                        <c:v>0.35864235354203505</c:v>
                      </c:pt>
                      <c:pt idx="116">
                        <c:v>0.36064955941117444</c:v>
                      </c:pt>
                      <c:pt idx="117">
                        <c:v>0.36366044375831341</c:v>
                      </c:pt>
                      <c:pt idx="118">
                        <c:v>0.3676750972440665</c:v>
                      </c:pt>
                      <c:pt idx="119">
                        <c:v>0.37068619313265122</c:v>
                      </c:pt>
                      <c:pt idx="120">
                        <c:v>0.37369737969093936</c:v>
                      </c:pt>
                      <c:pt idx="121">
                        <c:v>0.37771243615321426</c:v>
                      </c:pt>
                      <c:pt idx="122">
                        <c:v>0.38072383429540663</c:v>
                      </c:pt>
                      <c:pt idx="123">
                        <c:v>0.38373532312551767</c:v>
                      </c:pt>
                      <c:pt idx="124">
                        <c:v>0.38775078264520996</c:v>
                      </c:pt>
                      <c:pt idx="125">
                        <c:v>0.39076248310170764</c:v>
                      </c:pt>
                      <c:pt idx="126">
                        <c:v>0.39377427426433359</c:v>
                      </c:pt>
                      <c:pt idx="127">
                        <c:v>0.39678615613855156</c:v>
                      </c:pt>
                      <c:pt idx="128">
                        <c:v>0.40080213975388218</c:v>
                      </c:pt>
                      <c:pt idx="129">
                        <c:v>0.40381423330973315</c:v>
                      </c:pt>
                      <c:pt idx="130">
                        <c:v>0.40682641759539295</c:v>
                      </c:pt>
                      <c:pt idx="131">
                        <c:v>0.40983869261633871</c:v>
                      </c:pt>
                      <c:pt idx="132">
                        <c:v>0.41285105837801467</c:v>
                      </c:pt>
                      <c:pt idx="133">
                        <c:v>0.41586351488589912</c:v>
                      </c:pt>
                      <c:pt idx="134">
                        <c:v>0.41988026473330464</c:v>
                      </c:pt>
                      <c:pt idx="135">
                        <c:v>0.42289293300360559</c:v>
                      </c:pt>
                      <c:pt idx="136">
                        <c:v>0.42590569203834205</c:v>
                      </c:pt>
                      <c:pt idx="137">
                        <c:v>0.42992284528323971</c:v>
                      </c:pt>
                      <c:pt idx="138">
                        <c:v>0.43293581612292897</c:v>
                      </c:pt>
                      <c:pt idx="139">
                        <c:v>0.43594887774528635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0.44900652728648927</c:v>
                      </c:pt>
                      <c:pt idx="144">
                        <c:v>0.45302460865317035</c:v>
                      </c:pt>
                      <c:pt idx="145">
                        <c:v>0.45503370988180536</c:v>
                      </c:pt>
                      <c:pt idx="146">
                        <c:v>0.45804743741092496</c:v>
                      </c:pt>
                      <c:pt idx="147">
                        <c:v>0.46206588207246374</c:v>
                      </c:pt>
                      <c:pt idx="148">
                        <c:v>0.4650798215427383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0.47512694254866711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0.48517507310243219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0.49522421340693562</c:v>
                      </c:pt>
                      <c:pt idx="158">
                        <c:v>0.49823915243003081</c:v>
                      </c:pt>
                      <c:pt idx="159">
                        <c:v>0.50125418235442865</c:v>
                      </c:pt>
                      <c:pt idx="160">
                        <c:v>0.50527436366515122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0.51432036257574121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0.53442551257761828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0.54447960359572944</c:v>
                      </c:pt>
                      <c:pt idx="173">
                        <c:v>0.54749602802698261</c:v>
                      </c:pt>
                      <c:pt idx="174">
                        <c:v>0.54950702819798736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0.56660216266268493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0.57665948943370782</c:v>
                      </c:pt>
                      <c:pt idx="183">
                        <c:v>0.57967688471774526</c:v>
                      </c:pt>
                      <c:pt idx="184">
                        <c:v>0.58370022006329314</c:v>
                      </c:pt>
                      <c:pt idx="185">
                        <c:v>0.58671782780468928</c:v>
                      </c:pt>
                      <c:pt idx="186">
                        <c:v>0.58973552660839812</c:v>
                      </c:pt>
                      <c:pt idx="187">
                        <c:v>0.5927533164799158</c:v>
                      </c:pt>
                      <c:pt idx="188">
                        <c:v>0.59677717797914998</c:v>
                      </c:pt>
                      <c:pt idx="189">
                        <c:v>0.59979518036359836</c:v>
                      </c:pt>
                      <c:pt idx="190">
                        <c:v>0.60180723255630209</c:v>
                      </c:pt>
                      <c:pt idx="191">
                        <c:v>0.6058314583964034</c:v>
                      </c:pt>
                      <c:pt idx="192">
                        <c:v>0.60884973405574594</c:v>
                      </c:pt>
                      <c:pt idx="193">
                        <c:v>0.61287424331768381</c:v>
                      </c:pt>
                      <c:pt idx="194">
                        <c:v>0.61589273155839463</c:v>
                      </c:pt>
                      <c:pt idx="195">
                        <c:v>0.61891131091455698</c:v>
                      </c:pt>
                      <c:pt idx="196">
                        <c:v>0.62293622513412006</c:v>
                      </c:pt>
                      <c:pt idx="197">
                        <c:v>0.6259550171144227</c:v>
                      </c:pt>
                      <c:pt idx="198">
                        <c:v>0.62897390022852673</c:v>
                      </c:pt>
                      <c:pt idx="199">
                        <c:v>0.63199287448193475</c:v>
                      </c:pt>
                      <c:pt idx="200">
                        <c:v>0.63601831526824837</c:v>
                      </c:pt>
                      <c:pt idx="201">
                        <c:v>0.63903750220143407</c:v>
                      </c:pt>
                      <c:pt idx="202">
                        <c:v>0.64205678029226942</c:v>
                      </c:pt>
                      <c:pt idx="203">
                        <c:v>0.6460826262236935</c:v>
                      </c:pt>
                      <c:pt idx="204">
                        <c:v>0.64809560996891968</c:v>
                      </c:pt>
                      <c:pt idx="205">
                        <c:v>0.65111516156573446</c:v>
                      </c:pt>
                      <c:pt idx="206">
                        <c:v>0.65514137219749158</c:v>
                      </c:pt>
                      <c:pt idx="207">
                        <c:v>0.65816113655543973</c:v>
                      </c:pt>
                      <c:pt idx="208">
                        <c:v>0.66218763088869692</c:v>
                      </c:pt>
                      <c:pt idx="209">
                        <c:v>0.66520760803776346</c:v>
                      </c:pt>
                      <c:pt idx="210">
                        <c:v>0.66822767639220415</c:v>
                      </c:pt>
                      <c:pt idx="211">
                        <c:v>0.67124783595752824</c:v>
                      </c:pt>
                      <c:pt idx="212">
                        <c:v>0.6742680867392451</c:v>
                      </c:pt>
                      <c:pt idx="213">
                        <c:v>0.6782952296832323</c:v>
                      </c:pt>
                      <c:pt idx="214">
                        <c:v>0.68131569332462827</c:v>
                      </c:pt>
                      <c:pt idx="215">
                        <c:v>0.68534312010152354</c:v>
                      </c:pt>
                      <c:pt idx="216">
                        <c:v>0.68836379663260427</c:v>
                      </c:pt>
                      <c:pt idx="217">
                        <c:v>0.69138456441130847</c:v>
                      </c:pt>
                      <c:pt idx="218">
                        <c:v>0.69440542344316014</c:v>
                      </c:pt>
                      <c:pt idx="219">
                        <c:v>0.69843337744446288</c:v>
                      </c:pt>
                      <c:pt idx="220">
                        <c:v>0.70145444942174107</c:v>
                      </c:pt>
                      <c:pt idx="221">
                        <c:v>0.7044756126705245</c:v>
                      </c:pt>
                      <c:pt idx="222">
                        <c:v>0.70749686719633931</c:v>
                      </c:pt>
                      <c:pt idx="223">
                        <c:v>0.71051821300470108</c:v>
                      </c:pt>
                      <c:pt idx="224">
                        <c:v>0.71353965010112586</c:v>
                      </c:pt>
                      <c:pt idx="225">
                        <c:v>0.71756837490955494</c:v>
                      </c:pt>
                      <c:pt idx="226">
                        <c:v>0.72059002503291447</c:v>
                      </c:pt>
                      <c:pt idx="227">
                        <c:v>0.72461903389728299</c:v>
                      </c:pt>
                      <c:pt idx="228">
                        <c:v>0.72764089707761848</c:v>
                      </c:pt>
                      <c:pt idx="229">
                        <c:v>0.73066285157728439</c:v>
                      </c:pt>
                      <c:pt idx="230">
                        <c:v>0.73469226630534445</c:v>
                      </c:pt>
                      <c:pt idx="231">
                        <c:v>0.73771443390491298</c:v>
                      </c:pt>
                      <c:pt idx="232">
                        <c:v>0.74073669284222321</c:v>
                      </c:pt>
                      <c:pt idx="233">
                        <c:v>0.74476651351574152</c:v>
                      </c:pt>
                      <c:pt idx="234">
                        <c:v>0.74678148475209727</c:v>
                      </c:pt>
                      <c:pt idx="235">
                        <c:v>0.74980401773571592</c:v>
                      </c:pt>
                      <c:pt idx="236">
                        <c:v>0.7528266420791524</c:v>
                      </c:pt>
                      <c:pt idx="237">
                        <c:v>0.75584935778794093</c:v>
                      </c:pt>
                      <c:pt idx="238">
                        <c:v>0.75987978753305097</c:v>
                      </c:pt>
                      <c:pt idx="239">
                        <c:v>0.76290271644911634</c:v>
                      </c:pt>
                      <c:pt idx="240">
                        <c:v>0.76592573674892528</c:v>
                      </c:pt>
                      <c:pt idx="241">
                        <c:v>0.76995657264405748</c:v>
                      </c:pt>
                      <c:pt idx="242">
                        <c:v>0.77297980619412687</c:v>
                      </c:pt>
                      <c:pt idx="243">
                        <c:v>0.77701092644298264</c:v>
                      </c:pt>
                      <c:pt idx="244">
                        <c:v>0.78003437327338943</c:v>
                      </c:pt>
                      <c:pt idx="245">
                        <c:v>0.7830579115188564</c:v>
                      </c:pt>
                      <c:pt idx="246">
                        <c:v>0.78708943805691867</c:v>
                      </c:pt>
                      <c:pt idx="247">
                        <c:v>0.79011318962572896</c:v>
                      </c:pt>
                      <c:pt idx="248">
                        <c:v>0.79313703262802804</c:v>
                      </c:pt>
                      <c:pt idx="249">
                        <c:v>0.79515297876201763</c:v>
                      </c:pt>
                      <c:pt idx="250">
                        <c:v>0.7991849929552467</c:v>
                      </c:pt>
                      <c:pt idx="251">
                        <c:v>0.80220911029123843</c:v>
                      </c:pt>
                      <c:pt idx="252">
                        <c:v>0.80523331908284124</c:v>
                      </c:pt>
                      <c:pt idx="253">
                        <c:v>0.80926573974550386</c:v>
                      </c:pt>
                      <c:pt idx="254">
                        <c:v>0.81229016195508363</c:v>
                      </c:pt>
                      <c:pt idx="255">
                        <c:v>0.81531467563871562</c:v>
                      </c:pt>
                      <c:pt idx="256">
                        <c:v>0.81934750285277291</c:v>
                      </c:pt>
                      <c:pt idx="257">
                        <c:v>0.82237222999741766</c:v>
                      </c:pt>
                      <c:pt idx="258">
                        <c:v>0.82539704863456176</c:v>
                      </c:pt>
                      <c:pt idx="259">
                        <c:v>0.82842195876975111</c:v>
                      </c:pt>
                      <c:pt idx="260">
                        <c:v>0.83245531462320543</c:v>
                      </c:pt>
                      <c:pt idx="261">
                        <c:v>0.835480438275363</c:v>
                      </c:pt>
                      <c:pt idx="262">
                        <c:v>0.83850565344401984</c:v>
                      </c:pt>
                      <c:pt idx="263">
                        <c:v>0.84153096013472506</c:v>
                      </c:pt>
                      <c:pt idx="264">
                        <c:v>0.84455635835299359</c:v>
                      </c:pt>
                      <c:pt idx="265">
                        <c:v>0.84758184810437531</c:v>
                      </c:pt>
                      <c:pt idx="266">
                        <c:v>0.85060742939440881</c:v>
                      </c:pt>
                      <c:pt idx="267">
                        <c:v>0.85464168018416031</c:v>
                      </c:pt>
                      <c:pt idx="268">
                        <c:v>0.85766747508592422</c:v>
                      </c:pt>
                      <c:pt idx="269">
                        <c:v>0.86069336154480625</c:v>
                      </c:pt>
                      <c:pt idx="270">
                        <c:v>0.86371933956635882</c:v>
                      </c:pt>
                      <c:pt idx="271">
                        <c:v>0.86775411936879132</c:v>
                      </c:pt>
                      <c:pt idx="272">
                        <c:v>0.87078031105808862</c:v>
                      </c:pt>
                      <c:pt idx="273">
                        <c:v>0.87380659432852981</c:v>
                      </c:pt>
                      <c:pt idx="274">
                        <c:v>0.87784178115822042</c:v>
                      </c:pt>
                      <c:pt idx="275">
                        <c:v>0.88086827813951807</c:v>
                      </c:pt>
                      <c:pt idx="276">
                        <c:v>0.88389486672043915</c:v>
                      </c:pt>
                      <c:pt idx="277">
                        <c:v>0.88793046065951764</c:v>
                      </c:pt>
                      <c:pt idx="278">
                        <c:v>0.88994831870327462</c:v>
                      </c:pt>
                      <c:pt idx="279">
                        <c:v>0.89398415694742961</c:v>
                      </c:pt>
                      <c:pt idx="280">
                        <c:v>0.8970111425240721</c:v>
                      </c:pt>
                      <c:pt idx="281">
                        <c:v>0.90003821972990461</c:v>
                      </c:pt>
                      <c:pt idx="282">
                        <c:v>0.90306538857048646</c:v>
                      </c:pt>
                      <c:pt idx="283">
                        <c:v>0.90710175624375866</c:v>
                      </c:pt>
                      <c:pt idx="284">
                        <c:v>0.91012913892029457</c:v>
                      </c:pt>
                      <c:pt idx="285">
                        <c:v>0.91315661325007502</c:v>
                      </c:pt>
                      <c:pt idx="286">
                        <c:v>0.91719338827105212</c:v>
                      </c:pt>
                      <c:pt idx="287">
                        <c:v>0.92022107647994922</c:v>
                      </c:pt>
                      <c:pt idx="288">
                        <c:v>0.92324885636059173</c:v>
                      </c:pt>
                      <c:pt idx="289">
                        <c:v>0.92728603881150085</c:v>
                      </c:pt>
                      <c:pt idx="290">
                        <c:v>0.9303140326144469</c:v>
                      </c:pt>
                      <c:pt idx="291">
                        <c:v>0.93435150031524661</c:v>
                      </c:pt>
                      <c:pt idx="292">
                        <c:v>0.93737970807071547</c:v>
                      </c:pt>
                      <c:pt idx="293">
                        <c:v>0.94040800752939468</c:v>
                      </c:pt>
                      <c:pt idx="294">
                        <c:v>0.94242692478413037</c:v>
                      </c:pt>
                      <c:pt idx="295">
                        <c:v>0.94545537709381766</c:v>
                      </c:pt>
                      <c:pt idx="296">
                        <c:v>0.94949345618013814</c:v>
                      </c:pt>
                      <c:pt idx="297">
                        <c:v>0.95252212250716128</c:v>
                      </c:pt>
                      <c:pt idx="298">
                        <c:v>0.95555088056514859</c:v>
                      </c:pt>
                      <c:pt idx="299">
                        <c:v>0.95958936734469413</c:v>
                      </c:pt>
                      <c:pt idx="300">
                        <c:v>0.96261833946324604</c:v>
                      </c:pt>
                      <c:pt idx="301">
                        <c:v>0.96665711167703505</c:v>
                      </c:pt>
                      <c:pt idx="302">
                        <c:v>0.96968629788640026</c:v>
                      </c:pt>
                      <c:pt idx="303">
                        <c:v>0.97271557585822488</c:v>
                      </c:pt>
                      <c:pt idx="304">
                        <c:v>0.97675475590521743</c:v>
                      </c:pt>
                      <c:pt idx="305">
                        <c:v>0.97978424801110608</c:v>
                      </c:pt>
                      <c:pt idx="306">
                        <c:v>0.98281383189798865</c:v>
                      </c:pt>
                      <c:pt idx="307">
                        <c:v>0.98584350757143691</c:v>
                      </c:pt>
                      <c:pt idx="308">
                        <c:v>0.98887327503701317</c:v>
                      </c:pt>
                      <c:pt idx="309">
                        <c:v>0.99190313430029076</c:v>
                      </c:pt>
                      <c:pt idx="310">
                        <c:v>0.99493308536681024</c:v>
                      </c:pt>
                      <c:pt idx="311">
                        <c:v>0.99897316293684202</c:v>
                      </c:pt>
                      <c:pt idx="312">
                        <c:v>1.0020033282325993</c:v>
                      </c:pt>
                      <c:pt idx="313">
                        <c:v>1.0060436914617961</c:v>
                      </c:pt>
                      <c:pt idx="314">
                        <c:v>1.0090740710170758</c:v>
                      </c:pt>
                      <c:pt idx="315">
                        <c:v>1.01210454240713</c:v>
                      </c:pt>
                      <c:pt idx="316">
                        <c:v>1.0161453137909295</c:v>
                      </c:pt>
                      <c:pt idx="317">
                        <c:v>1.0191759994838081</c:v>
                      </c:pt>
                      <c:pt idx="318">
                        <c:v>1.0222067770300169</c:v>
                      </c:pt>
                      <c:pt idx="319">
                        <c:v>1.0252376464351354</c:v>
                      </c:pt>
                      <c:pt idx="320">
                        <c:v>1.0292789485432283</c:v>
                      </c:pt>
                      <c:pt idx="321">
                        <c:v>1.0323100323074577</c:v>
                      </c:pt>
                      <c:pt idx="322">
                        <c:v>1.0353412079491597</c:v>
                      </c:pt>
                      <c:pt idx="323">
                        <c:v>1.0393829184015773</c:v>
                      </c:pt>
                      <c:pt idx="324">
                        <c:v>1.0414038348872743</c:v>
                      </c:pt>
                      <c:pt idx="325">
                        <c:v>1.0444352861948172</c:v>
                      </c:pt>
                      <c:pt idx="326">
                        <c:v>1.0484773642276881</c:v>
                      </c:pt>
                      <c:pt idx="327">
                        <c:v>1.0515090299766632</c:v>
                      </c:pt>
                      <c:pt idx="328">
                        <c:v>1.0545407876383972</c:v>
                      </c:pt>
                      <c:pt idx="329">
                        <c:v>1.0575726372184628</c:v>
                      </c:pt>
                      <c:pt idx="330">
                        <c:v>1.0616152463189306</c:v>
                      </c:pt>
                      <c:pt idx="331">
                        <c:v>1.0646473103967813</c:v>
                      </c:pt>
                      <c:pt idx="332">
                        <c:v>1.067679466411545</c:v>
                      </c:pt>
                      <c:pt idx="333">
                        <c:v>1.0717224841205175</c:v>
                      </c:pt>
                      <c:pt idx="334">
                        <c:v>1.0747548546764292</c:v>
                      </c:pt>
                      <c:pt idx="335">
                        <c:v>1.0777873171878412</c:v>
                      </c:pt>
                      <c:pt idx="336">
                        <c:v>1.0818307435879269</c:v>
                      </c:pt>
                      <c:pt idx="337">
                        <c:v>1.0838525180994867</c:v>
                      </c:pt>
                      <c:pt idx="338">
                        <c:v>1.0878961897539035</c:v>
                      </c:pt>
                      <c:pt idx="339">
                        <c:v>1.0909290508036042</c:v>
                      </c:pt>
                      <c:pt idx="340">
                        <c:v>1.0939620038385565</c:v>
                      </c:pt>
                      <c:pt idx="341">
                        <c:v>1.0969950488643399</c:v>
                      </c:pt>
                      <c:pt idx="342">
                        <c:v>1.1010392520052188</c:v>
                      </c:pt>
                      <c:pt idx="343">
                        <c:v>1.1040725116979775</c:v>
                      </c:pt>
                      <c:pt idx="344">
                        <c:v>1.1071058634001705</c:v>
                      </c:pt>
                      <c:pt idx="345">
                        <c:v>1.1101393071173913</c:v>
                      </c:pt>
                      <c:pt idx="346">
                        <c:v>1.1141840418844533</c:v>
                      </c:pt>
                      <c:pt idx="347">
                        <c:v>1.1172177003250796</c:v>
                      </c:pt>
                      <c:pt idx="348">
                        <c:v>1.1212627214103077</c:v>
                      </c:pt>
                      <c:pt idx="349">
                        <c:v>1.1242965946047512</c:v>
                      </c:pt>
                      <c:pt idx="350">
                        <c:v>1.1273305598458641</c:v>
                      </c:pt>
                      <c:pt idx="351">
                        <c:v>1.1303646171392094</c:v>
                      </c:pt>
                      <c:pt idx="352">
                        <c:v>1.1344101700657001</c:v>
                      </c:pt>
                      <c:pt idx="353">
                        <c:v>1.1364330079049758</c:v>
                      </c:pt>
                      <c:pt idx="354">
                        <c:v>1.1394673413885703</c:v>
                      </c:pt>
                      <c:pt idx="355">
                        <c:v>1.1425017669467668</c:v>
                      </c:pt>
                      <c:pt idx="356">
                        <c:v>1.1465478109278096</c:v>
                      </c:pt>
                      <c:pt idx="357">
                        <c:v>1.1495824513484501</c:v>
                      </c:pt>
                      <c:pt idx="358">
                        <c:v>1.1536287818330371</c:v>
                      </c:pt>
                      <c:pt idx="359">
                        <c:v>1.1566636371465404</c:v>
                      </c:pt>
                      <c:pt idx="360">
                        <c:v>1.1596985845663181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1.1698157412492349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1.1799339216043125</c:v>
                      </c:pt>
                      <c:pt idx="367">
                        <c:v>1.1829695753578759</c:v>
                      </c:pt>
                      <c:pt idx="368">
                        <c:v>1.1860053212661739</c:v>
                      </c:pt>
                      <c:pt idx="369">
                        <c:v>1.1890411593348134</c:v>
                      </c:pt>
                      <c:pt idx="370">
                        <c:v>1.1920770895693671</c:v>
                      </c:pt>
                      <c:pt idx="371">
                        <c:v>1.1961251399276591</c:v>
                      </c:pt>
                      <c:pt idx="372">
                        <c:v>1.1991612852378157</c:v>
                      </c:pt>
                      <c:pt idx="373">
                        <c:v>1.202197522732543</c:v>
                      </c:pt>
                      <c:pt idx="374">
                        <c:v>1.2052338524174508</c:v>
                      </c:pt>
                      <c:pt idx="375">
                        <c:v>1.2092824354139593</c:v>
                      </c:pt>
                      <c:pt idx="376">
                        <c:v>1.2123189802310612</c:v>
                      </c:pt>
                      <c:pt idx="377">
                        <c:v>1.2153556172570072</c:v>
                      </c:pt>
                      <c:pt idx="378">
                        <c:v>1.2183923464973978</c:v>
                      </c:pt>
                      <c:pt idx="379">
                        <c:v>1.2224414622722977</c:v>
                      </c:pt>
                      <c:pt idx="380">
                        <c:v>1.2254784067015072</c:v>
                      </c:pt>
                      <c:pt idx="381">
                        <c:v>1.2285154433638434</c:v>
                      </c:pt>
                      <c:pt idx="382">
                        <c:v>1.2315525722648868</c:v>
                      </c:pt>
                      <c:pt idx="383">
                        <c:v>1.2345897934102512</c:v>
                      </c:pt>
                      <c:pt idx="384">
                        <c:v>1.2386395651049296</c:v>
                      </c:pt>
                      <c:pt idx="385">
                        <c:v>1.2416770015088359</c:v>
                      </c:pt>
                      <c:pt idx="386">
                        <c:v>1.2447145301757434</c:v>
                      </c:pt>
                      <c:pt idx="387">
                        <c:v>1.2477521511112579</c:v>
                      </c:pt>
                      <c:pt idx="388">
                        <c:v>1.2518024558972507</c:v>
                      </c:pt>
                      <c:pt idx="389">
                        <c:v>1.254840292147982</c:v>
                      </c:pt>
                      <c:pt idx="390">
                        <c:v>1.2578782206860073</c:v>
                      </c:pt>
                      <c:pt idx="391">
                        <c:v>1.2609162415169457</c:v>
                      </c:pt>
                      <c:pt idx="392">
                        <c:v>1.2649670795346073</c:v>
                      </c:pt>
                      <c:pt idx="393">
                        <c:v>1.2680053157374482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1.2821849720058289</c:v>
                      </c:pt>
                      <c:pt idx="398">
                        <c:v>1.2842108013297797</c:v>
                      </c:pt>
                      <c:pt idx="399">
                        <c:v>1.2872496222674872</c:v>
                      </c:pt>
                      <c:pt idx="400">
                        <c:v>1.2913015271698376</c:v>
                      </c:pt>
                      <c:pt idx="401">
                        <c:v>1.2943405635929204</c:v>
                      </c:pt>
                      <c:pt idx="402">
                        <c:v>1.2973796923762337</c:v>
                      </c:pt>
                      <c:pt idx="403">
                        <c:v>1.3004189135254034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1.3216960482848641</c:v>
                      </c:pt>
                      <c:pt idx="410">
                        <c:v>1.3247360085629478</c:v>
                      </c:pt>
                      <c:pt idx="411">
                        <c:v>1.3267627000904354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1.3612227419862013</c:v>
                      </c:pt>
                      <c:pt idx="422">
                        <c:v>1.3642639041158549</c:v>
                      </c:pt>
                      <c:pt idx="423">
                        <c:v>1.3673051587350034</c:v>
                      </c:pt>
                      <c:pt idx="424">
                        <c:v>1.3703465058492503</c:v>
                      </c:pt>
                      <c:pt idx="425">
                        <c:v>1.3744017792259267</c:v>
                      </c:pt>
                      <c:pt idx="426">
                        <c:v>1.3774433421839771</c:v>
                      </c:pt>
                      <c:pt idx="427">
                        <c:v>1.3794711022189261</c:v>
                      </c:pt>
                      <c:pt idx="428">
                        <c:v>1.3825128193698801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1.3936665738873011</c:v>
                      </c:pt>
                      <c:pt idx="432">
                        <c:v>1.3967087228615795</c:v>
                      </c:pt>
                      <c:pt idx="433">
                        <c:v>1.3997509643853661</c:v>
                      </c:pt>
                      <c:pt idx="434">
                        <c:v>1.4038074303927301</c:v>
                      </c:pt>
                      <c:pt idx="435">
                        <c:v>1.4068498878873068</c:v>
                      </c:pt>
                      <c:pt idx="436">
                        <c:v>1.4098924379501647</c:v>
                      </c:pt>
                      <c:pt idx="437">
                        <c:v>1.4129350805869481</c:v>
                      </c:pt>
                      <c:pt idx="438">
                        <c:v>1.4169920814496215</c:v>
                      </c:pt>
                      <c:pt idx="439">
                        <c:v>1.4200349401141401</c:v>
                      </c:pt>
                      <c:pt idx="440">
                        <c:v>1.4230778913713649</c:v>
                      </c:pt>
                      <c:pt idx="441">
                        <c:v>1.4261209352269306</c:v>
                      </c:pt>
                      <c:pt idx="442">
                        <c:v>1.4291640716864848</c:v>
                      </c:pt>
                      <c:pt idx="443">
                        <c:v>1.4332217310262445</c:v>
                      </c:pt>
                      <c:pt idx="444">
                        <c:v>1.436265083583665</c:v>
                      </c:pt>
                      <c:pt idx="445">
                        <c:v>1.4393085287638412</c:v>
                      </c:pt>
                      <c:pt idx="446">
                        <c:v>1.4423520665724219</c:v>
                      </c:pt>
                      <c:pt idx="447">
                        <c:v>1.4464102610822458</c:v>
                      </c:pt>
                      <c:pt idx="448">
                        <c:v>1.4494540150456996</c:v>
                      </c:pt>
                      <c:pt idx="449">
                        <c:v>1.4524978616563551</c:v>
                      </c:pt>
                      <c:pt idx="450">
                        <c:v>1.4555418009198529</c:v>
                      </c:pt>
                      <c:pt idx="451">
                        <c:v>1.4596005307409166</c:v>
                      </c:pt>
                      <c:pt idx="452">
                        <c:v>1.4626446862163165</c:v>
                      </c:pt>
                      <c:pt idx="453">
                        <c:v>1.4667037043403937</c:v>
                      </c:pt>
                      <c:pt idx="454">
                        <c:v>1.4697480760584132</c:v>
                      </c:pt>
                      <c:pt idx="455">
                        <c:v>1.4727925404612456</c:v>
                      </c:pt>
                      <c:pt idx="456">
                        <c:v>1.4768519705178274</c:v>
                      </c:pt>
                      <c:pt idx="457">
                        <c:v>1.4788817473439368</c:v>
                      </c:pt>
                      <c:pt idx="458">
                        <c:v>1.4819264898350735</c:v>
                      </c:pt>
                      <c:pt idx="459">
                        <c:v>1.484971325033601</c:v>
                      </c:pt>
                      <c:pt idx="460">
                        <c:v>1.4890312495195672</c:v>
                      </c:pt>
                      <c:pt idx="461">
                        <c:v>1.492076301057297</c:v>
                      </c:pt>
                      <c:pt idx="462">
                        <c:v>1.4951214453212394</c:v>
                      </c:pt>
                      <c:pt idx="463">
                        <c:v>1.4981666823170525</c:v>
                      </c:pt>
                      <c:pt idx="464">
                        <c:v>1.5022271425707729</c:v>
                      </c:pt>
                      <c:pt idx="465">
                        <c:v>1.5052725959628794</c:v>
                      </c:pt>
                      <c:pt idx="466">
                        <c:v>1.5093333447655206</c:v>
                      </c:pt>
                      <c:pt idx="467">
                        <c:v>1.5123790145846885</c:v>
                      </c:pt>
                      <c:pt idx="468">
                        <c:v>1.5154247771677392</c:v>
                      </c:pt>
                      <c:pt idx="469">
                        <c:v>1.5194859382542447</c:v>
                      </c:pt>
                      <c:pt idx="470">
                        <c:v>1.5215165806480377</c:v>
                      </c:pt>
                      <c:pt idx="471">
                        <c:v>1.5255779891450665</c:v>
                      </c:pt>
                      <c:pt idx="472">
                        <c:v>1.5286241537701897</c:v>
                      </c:pt>
                      <c:pt idx="473">
                        <c:v>1.5316704111893289</c:v>
                      </c:pt>
                      <c:pt idx="474">
                        <c:v>1.5347167614081374</c:v>
                      </c:pt>
                      <c:pt idx="475">
                        <c:v>1.5377632044322811</c:v>
                      </c:pt>
                      <c:pt idx="476">
                        <c:v>1.5418252728380644</c:v>
                      </c:pt>
                      <c:pt idx="477">
                        <c:v>1.5448719324299436</c:v>
                      </c:pt>
                      <c:pt idx="478">
                        <c:v>1.5479186848460087</c:v>
                      </c:pt>
                      <c:pt idx="479">
                        <c:v>1.5519811658036806</c:v>
                      </c:pt>
                      <c:pt idx="480">
                        <c:v>1.5550281348314849</c:v>
                      </c:pt>
                      <c:pt idx="481">
                        <c:v>1.5580751967023094</c:v>
                      </c:pt>
                      <c:pt idx="482">
                        <c:v>1.5621380902956779</c:v>
                      </c:pt>
                      <c:pt idx="483">
                        <c:v>1.5651853688222583</c:v>
                      </c:pt>
                      <c:pt idx="484">
                        <c:v>1.5682327402107219</c:v>
                      </c:pt>
                      <c:pt idx="485">
                        <c:v>1.5702643727291039</c:v>
                      </c:pt>
                      <c:pt idx="486">
                        <c:v>1.5743277615959701</c:v>
                      </c:pt>
                      <c:pt idx="487">
                        <c:v>1.5773754116040879</c:v>
                      </c:pt>
                      <c:pt idx="488">
                        <c:v>1.5804231544967307</c:v>
                      </c:pt>
                      <c:pt idx="489">
                        <c:v>1.5844869561837605</c:v>
                      </c:pt>
                      <c:pt idx="490">
                        <c:v>1.5875349158290193</c:v>
                      </c:pt>
                      <c:pt idx="491">
                        <c:v>1.5905829683776789</c:v>
                      </c:pt>
                      <c:pt idx="492">
                        <c:v>1.5946471829687614</c:v>
                      </c:pt>
                      <c:pt idx="493">
                        <c:v>1.5976954523140856</c:v>
                      </c:pt>
                      <c:pt idx="494">
                        <c:v>1.6017599559879332</c:v>
                      </c:pt>
                      <c:pt idx="495">
                        <c:v>1.6048084421607525</c:v>
                      </c:pt>
                      <c:pt idx="496">
                        <c:v>1.6078570212690733</c:v>
                      </c:pt>
                      <c:pt idx="497">
                        <c:v>1.6109056933185735</c:v>
                      </c:pt>
                      <c:pt idx="498">
                        <c:v>1.6139544583149197</c:v>
                      </c:pt>
                      <c:pt idx="499">
                        <c:v>1.6180196229038351</c:v>
                      </c:pt>
                      <c:pt idx="500">
                        <c:v>1.6210686047981977</c:v>
                      </c:pt>
                      <c:pt idx="501">
                        <c:v>1.624117679658301</c:v>
                      </c:pt>
                      <c:pt idx="502">
                        <c:v>1.6271668474898253</c:v>
                      </c:pt>
                      <c:pt idx="503">
                        <c:v>1.6302161082984181</c:v>
                      </c:pt>
                      <c:pt idx="504">
                        <c:v>1.6342819340173516</c:v>
                      </c:pt>
                      <c:pt idx="505">
                        <c:v>1.6373314117945272</c:v>
                      </c:pt>
                      <c:pt idx="506">
                        <c:v>1.6403809825676747</c:v>
                      </c:pt>
                      <c:pt idx="507">
                        <c:v>1.6434306463424773</c:v>
                      </c:pt>
                      <c:pt idx="508">
                        <c:v>1.6464804031246079</c:v>
                      </c:pt>
                      <c:pt idx="509">
                        <c:v>1.6505468901886602</c:v>
                      </c:pt>
                      <c:pt idx="510">
                        <c:v>1.6535968640099521</c:v>
                      </c:pt>
                      <c:pt idx="511">
                        <c:v>1.6576636404801479</c:v>
                      </c:pt>
                      <c:pt idx="512">
                        <c:v>1.6607138313714951</c:v>
                      </c:pt>
                      <c:pt idx="513">
                        <c:v>1.6637641153023248</c:v>
                      </c:pt>
                      <c:pt idx="514">
                        <c:v>1.6678313052813336</c:v>
                      </c:pt>
                      <c:pt idx="515">
                        <c:v>1.6698649623051489</c:v>
                      </c:pt>
                      <c:pt idx="516">
                        <c:v>1.6739324004297995</c:v>
                      </c:pt>
                      <c:pt idx="517">
                        <c:v>1.6769830875973293</c:v>
                      </c:pt>
                      <c:pt idx="518">
                        <c:v>1.6800338678346092</c:v>
                      </c:pt>
                      <c:pt idx="519">
                        <c:v>1.6830847411473289</c:v>
                      </c:pt>
                      <c:pt idx="520">
                        <c:v>1.686135707541168</c:v>
                      </c:pt>
                      <c:pt idx="521">
                        <c:v>1.6902038075356309</c:v>
                      </c:pt>
                      <c:pt idx="522">
                        <c:v>1.6932549911408388</c:v>
                      </c:pt>
                      <c:pt idx="523">
                        <c:v>1.6973233807710788</c:v>
                      </c:pt>
                      <c:pt idx="524">
                        <c:v>1.700374781618585</c:v>
                      </c:pt>
                      <c:pt idx="525">
                        <c:v>1.7034262755794043</c:v>
                      </c:pt>
                      <c:pt idx="526">
                        <c:v>1.7074950790465904</c:v>
                      </c:pt>
                      <c:pt idx="527">
                        <c:v>1.7105467902939062</c:v>
                      </c:pt>
                      <c:pt idx="528">
                        <c:v>1.7135985946734797</c:v>
                      </c:pt>
                      <c:pt idx="529">
                        <c:v>1.7166504921910068</c:v>
                      </c:pt>
                      <c:pt idx="530">
                        <c:v>1.7207198337720935</c:v>
                      </c:pt>
                      <c:pt idx="531">
                        <c:v>1.7227545666626054</c:v>
                      </c:pt>
                      <c:pt idx="532">
                        <c:v>1.72580674362806</c:v>
                      </c:pt>
                      <c:pt idx="533">
                        <c:v>1.7298764578329457</c:v>
                      </c:pt>
                      <c:pt idx="534">
                        <c:v>1.7329288521821811</c:v>
                      </c:pt>
                      <c:pt idx="535">
                        <c:v>1.7359813397053725</c:v>
                      </c:pt>
                      <c:pt idx="536">
                        <c:v>1.7400514680167334</c:v>
                      </c:pt>
                      <c:pt idx="537">
                        <c:v>1.7431041729679468</c:v>
                      </c:pt>
                      <c:pt idx="538">
                        <c:v>1.7461569711120912</c:v>
                      </c:pt>
                      <c:pt idx="539">
                        <c:v>1.7502275136141978</c:v>
                      </c:pt>
                      <c:pt idx="540">
                        <c:v>1.7532805292306073</c:v>
                      </c:pt>
                      <c:pt idx="541">
                        <c:v>1.7573513617164169</c:v>
                      </c:pt>
                      <c:pt idx="542">
                        <c:v>1.7604045948360889</c:v>
                      </c:pt>
                      <c:pt idx="543">
                        <c:v>1.7634579211809431</c:v>
                      </c:pt>
                      <c:pt idx="544">
                        <c:v>1.765493523872071</c:v>
                      </c:pt>
                      <c:pt idx="545">
                        <c:v>1.7695648535689164</c:v>
                      </c:pt>
                      <c:pt idx="546">
                        <c:v>1.7726184596234338</c:v>
                      </c:pt>
                      <c:pt idx="547">
                        <c:v>1.7756721589258986</c:v>
                      </c:pt>
                      <c:pt idx="548">
                        <c:v>1.7797439030580637</c:v>
                      </c:pt>
                      <c:pt idx="549">
                        <c:v>1.7827978199612196</c:v>
                      </c:pt>
                      <c:pt idx="550">
                        <c:v>1.7858518301313193</c:v>
                      </c:pt>
                      <c:pt idx="551">
                        <c:v>1.7899239887831759</c:v>
                      </c:pt>
                      <c:pt idx="552">
                        <c:v>1.7929782165982635</c:v>
                      </c:pt>
                      <c:pt idx="553">
                        <c:v>1.7960325376992869</c:v>
                      </c:pt>
                      <c:pt idx="554">
                        <c:v>1.8001051109552542</c:v>
                      </c:pt>
                      <c:pt idx="555">
                        <c:v>1.8031596497455977</c:v>
                      </c:pt>
                      <c:pt idx="556">
                        <c:v>1.8062142818408518</c:v>
                      </c:pt>
                      <c:pt idx="557">
                        <c:v>1.809269007246729</c:v>
                      </c:pt>
                      <c:pt idx="558">
                        <c:v>1.8133421196142834</c:v>
                      </c:pt>
                      <c:pt idx="559">
                        <c:v>1.816397062767118</c:v>
                      </c:pt>
                      <c:pt idx="560">
                        <c:v>1.8184337433851192</c:v>
                      </c:pt>
                      <c:pt idx="561">
                        <c:v>1.8225072290673734</c:v>
                      </c:pt>
                      <c:pt idx="562">
                        <c:v>1.8255624522262111</c:v>
                      </c:pt>
                      <c:pt idx="563">
                        <c:v>1.8286177687317753</c:v>
                      </c:pt>
                      <c:pt idx="564">
                        <c:v>1.832691669288419</c:v>
                      </c:pt>
                      <c:pt idx="565">
                        <c:v>1.8357472036252325</c:v>
                      </c:pt>
                      <c:pt idx="566">
                        <c:v>1.8388028313277884</c:v>
                      </c:pt>
                      <c:pt idx="567">
                        <c:v>1.8418585524018039</c:v>
                      </c:pt>
                      <c:pt idx="568">
                        <c:v>1.8449143668529855</c:v>
                      </c:pt>
                      <c:pt idx="569">
                        <c:v>1.8489889313844692</c:v>
                      </c:pt>
                      <c:pt idx="570">
                        <c:v>1.8520449637379002</c:v>
                      </c:pt>
                      <c:pt idx="571">
                        <c:v>1.8561198188264338</c:v>
                      </c:pt>
                      <c:pt idx="572">
                        <c:v>1.8591760691131929</c:v>
                      </c:pt>
                      <c:pt idx="573">
                        <c:v>1.8622324128094645</c:v>
                      </c:pt>
                      <c:pt idx="574">
                        <c:v>1.8652888499209708</c:v>
                      </c:pt>
                      <c:pt idx="575">
                        <c:v>1.8683453804533987</c:v>
                      </c:pt>
                      <c:pt idx="576">
                        <c:v>1.8724208998279559</c:v>
                      </c:pt>
                      <c:pt idx="577">
                        <c:v>1.8754776483647846</c:v>
                      </c:pt>
                      <c:pt idx="578">
                        <c:v>1.8785344903415737</c:v>
                      </c:pt>
                      <c:pt idx="579">
                        <c:v>1.8815914257640485</c:v>
                      </c:pt>
                      <c:pt idx="580">
                        <c:v>1.8856674850305188</c:v>
                      </c:pt>
                      <c:pt idx="581">
                        <c:v>1.8887246385151448</c:v>
                      </c:pt>
                      <c:pt idx="582">
                        <c:v>1.8917818854645028</c:v>
                      </c:pt>
                      <c:pt idx="583">
                        <c:v>1.8958583601297812</c:v>
                      </c:pt>
                      <c:pt idx="584">
                        <c:v>1.8989158251857392</c:v>
                      </c:pt>
                      <c:pt idx="585">
                        <c:v>1.9019733837254809</c:v>
                      </c:pt>
                      <c:pt idx="586">
                        <c:v>1.9060502738742446</c:v>
                      </c:pt>
                      <c:pt idx="587">
                        <c:v>1.9091080505650486</c:v>
                      </c:pt>
                      <c:pt idx="588">
                        <c:v>1.9121659207586943</c:v>
                      </c:pt>
                      <c:pt idx="589">
                        <c:v>1.9162432264756459</c:v>
                      </c:pt>
                      <c:pt idx="590">
                        <c:v>1.9182819416773986</c:v>
                      </c:pt>
                      <c:pt idx="591">
                        <c:v>1.9213400924138839</c:v>
                      </c:pt>
                      <c:pt idx="592">
                        <c:v>1.9243983366760893</c:v>
                      </c:pt>
                      <c:pt idx="593">
                        <c:v>1.92847614118671</c:v>
                      </c:pt>
                      <c:pt idx="594">
                        <c:v>1.9315346036978418</c:v>
                      </c:pt>
                      <c:pt idx="595">
                        <c:v>1.9345931597537633</c:v>
                      </c:pt>
                      <c:pt idx="596">
                        <c:v>1.9376518093602098</c:v>
                      </c:pt>
                      <c:pt idx="597">
                        <c:v>1.9417301543683634</c:v>
                      </c:pt>
                      <c:pt idx="598">
                        <c:v>1.9447890222815962</c:v>
                      </c:pt>
                      <c:pt idx="599">
                        <c:v>1.9488676583862414</c:v>
                      </c:pt>
                      <c:pt idx="600">
                        <c:v>1.9519267446374138</c:v>
                      </c:pt>
                      <c:pt idx="601">
                        <c:v>1.9549859244715477</c:v>
                      </c:pt>
                      <c:pt idx="602">
                        <c:v>1.9580451978943461</c:v>
                      </c:pt>
                      <c:pt idx="603">
                        <c:v>1.9611045649115459</c:v>
                      </c:pt>
                      <c:pt idx="604">
                        <c:v>1.9651838665356778</c:v>
                      </c:pt>
                      <c:pt idx="605">
                        <c:v>1.9672235797520727</c:v>
                      </c:pt>
                      <c:pt idx="606">
                        <c:v>1.9713031310019935</c:v>
                      </c:pt>
                      <c:pt idx="607">
                        <c:v>1.9743629036611212</c:v>
                      </c:pt>
                      <c:pt idx="608">
                        <c:v>1.977422769945212</c:v>
                      </c:pt>
                      <c:pt idx="609">
                        <c:v>1.9815027373060317</c:v>
                      </c:pt>
                      <c:pt idx="610">
                        <c:v>1.984562822070616</c:v>
                      </c:pt>
                      <c:pt idx="611">
                        <c:v>1.9886430807595872</c:v>
                      </c:pt>
                      <c:pt idx="612">
                        <c:v>1.991703384035878</c:v>
                      </c:pt>
                      <c:pt idx="613">
                        <c:v>1.9947637809696079</c:v>
                      </c:pt>
                      <c:pt idx="614">
                        <c:v>1.9978242715664867</c:v>
                      </c:pt>
                      <c:pt idx="615">
                        <c:v>2.0008848558322594</c:v>
                      </c:pt>
                      <c:pt idx="616">
                        <c:v>2.0049657805703753</c:v>
                      </c:pt>
                      <c:pt idx="617">
                        <c:v>2.0080265834191988</c:v>
                      </c:pt>
                      <c:pt idx="618">
                        <c:v>2.0100671707002911</c:v>
                      </c:pt>
                      <c:pt idx="619">
                        <c:v>2.0141484701866066</c:v>
                      </c:pt>
                      <c:pt idx="620">
                        <c:v>2.0172095541166741</c:v>
                      </c:pt>
                      <c:pt idx="621">
                        <c:v>2.0212911451214071</c:v>
                      </c:pt>
                      <c:pt idx="622">
                        <c:v>2.0243524477058927</c:v>
                      </c:pt>
                      <c:pt idx="623">
                        <c:v>2.0274138440089944</c:v>
                      </c:pt>
                      <c:pt idx="624">
                        <c:v>2.0314958515408579</c:v>
                      </c:pt>
                      <c:pt idx="625">
                        <c:v>2.0345574665430193</c:v>
                      </c:pt>
                      <c:pt idx="626">
                        <c:v>2.0376191752829032</c:v>
                      </c:pt>
                      <c:pt idx="627">
                        <c:v>2.0406809777662618</c:v>
                      </c:pt>
                      <c:pt idx="628">
                        <c:v>2.0447635269105184</c:v>
                      </c:pt>
                      <c:pt idx="629">
                        <c:v>2.0478255481509757</c:v>
                      </c:pt>
                      <c:pt idx="630">
                        <c:v>2.0508876631540449</c:v>
                      </c:pt>
                      <c:pt idx="631">
                        <c:v>2.0549706290210215</c:v>
                      </c:pt>
                      <c:pt idx="632">
                        <c:v>2.0580329628258505</c:v>
                      </c:pt>
                      <c:pt idx="633">
                        <c:v>2.0610953904124352</c:v>
                      </c:pt>
                      <c:pt idx="634">
                        <c:v>2.064157911786519</c:v>
                      </c:pt>
                      <c:pt idx="635">
                        <c:v>2.0672205269538582</c:v>
                      </c:pt>
                      <c:pt idx="636">
                        <c:v>2.0702832359201757</c:v>
                      </c:pt>
                      <c:pt idx="637">
                        <c:v>2.0743669937947429</c:v>
                      </c:pt>
                      <c:pt idx="638">
                        <c:v>2.0774299216477141</c:v>
                      </c:pt>
                      <c:pt idx="639">
                        <c:v>2.0804929433188288</c:v>
                      </c:pt>
                      <c:pt idx="640">
                        <c:v>2.084577118162926</c:v>
                      </c:pt>
                      <c:pt idx="641">
                        <c:v>2.087640358765396</c:v>
                      </c:pt>
                      <c:pt idx="642">
                        <c:v>2.0907036932051701</c:v>
                      </c:pt>
                      <c:pt idx="643">
                        <c:v>2.0937671214879985</c:v>
                      </c:pt>
                      <c:pt idx="644">
                        <c:v>2.0978518385197984</c:v>
                      </c:pt>
                      <c:pt idx="645">
                        <c:v>2.1009154857921124</c:v>
                      </c:pt>
                      <c:pt idx="646">
                        <c:v>2.1050004948307675</c:v>
                      </c:pt>
                      <c:pt idx="647">
                        <c:v>2.108064361123879</c:v>
                      </c:pt>
                      <c:pt idx="648">
                        <c:v>2.110106990805404</c:v>
                      </c:pt>
                      <c:pt idx="649">
                        <c:v>2.113171013561117</c:v>
                      </c:pt>
                      <c:pt idx="650">
                        <c:v>2.1162351302020608</c:v>
                      </c:pt>
                      <c:pt idx="651">
                        <c:v>2.1203207651102982</c:v>
                      </c:pt>
                      <c:pt idx="652">
                        <c:v>2.1233851008391578</c:v>
                      </c:pt>
                      <c:pt idx="653">
                        <c:v>2.1264495304724296</c:v>
                      </c:pt>
                      <c:pt idx="654">
                        <c:v>2.1305355827336103</c:v>
                      </c:pt>
                      <c:pt idx="655">
                        <c:v>2.1336002314995604</c:v>
                      </c:pt>
                      <c:pt idx="656">
                        <c:v>2.1366649741891206</c:v>
                      </c:pt>
                      <c:pt idx="657">
                        <c:v>2.1407514438885094</c:v>
                      </c:pt>
                      <c:pt idx="658">
                        <c:v>2.1438164057555125</c:v>
                      </c:pt>
                      <c:pt idx="659">
                        <c:v>2.1479031677124185</c:v>
                      </c:pt>
                      <c:pt idx="660">
                        <c:v>2.1509683487882283</c:v>
                      </c:pt>
                      <c:pt idx="661">
                        <c:v>2.1540336238202791</c:v>
                      </c:pt>
                      <c:pt idx="662">
                        <c:v>2.1570989928143089</c:v>
                      </c:pt>
                      <c:pt idx="663">
                        <c:v>2.1591426243476168</c:v>
                      </c:pt>
                      <c:pt idx="664">
                        <c:v>2.1632300127113839</c:v>
                      </c:pt>
                      <c:pt idx="665">
                        <c:v>2.1662956636259518</c:v>
                      </c:pt>
                      <c:pt idx="666">
                        <c:v>2.1693614085255675</c:v>
                      </c:pt>
                      <c:pt idx="667">
                        <c:v>2.1734492146006095</c:v>
                      </c:pt>
                      <c:pt idx="668">
                        <c:v>2.1765151788210559</c:v>
                      </c:pt>
                      <c:pt idx="669">
                        <c:v>2.1806032773447925</c:v>
                      </c:pt>
                      <c:pt idx="670">
                        <c:v>2.1836694609174407</c:v>
                      </c:pt>
                      <c:pt idx="671">
                        <c:v>2.1867357385077999</c:v>
                      </c:pt>
                      <c:pt idx="672">
                        <c:v>2.1898021101216134</c:v>
                      </c:pt>
                      <c:pt idx="673">
                        <c:v>2.1928685757646589</c:v>
                      </c:pt>
                      <c:pt idx="674">
                        <c:v>2.1969573428997222</c:v>
                      </c:pt>
                      <c:pt idx="675">
                        <c:v>2.2000240279667369</c:v>
                      </c:pt>
                      <c:pt idx="676">
                        <c:v>2.2030908070822091</c:v>
                      </c:pt>
                      <c:pt idx="677">
                        <c:v>2.2071799922104165</c:v>
                      </c:pt>
                      <c:pt idx="678">
                        <c:v>2.2102469907947233</c:v>
                      </c:pt>
                      <c:pt idx="679">
                        <c:v>2.212291708777069</c:v>
                      </c:pt>
                      <c:pt idx="680">
                        <c:v>2.2163812701721834</c:v>
                      </c:pt>
                      <c:pt idx="681">
                        <c:v>2.2194485509768667</c:v>
                      </c:pt>
                      <c:pt idx="682">
                        <c:v>2.2225159258665514</c:v>
                      </c:pt>
                      <c:pt idx="683">
                        <c:v>2.226605905417228</c:v>
                      </c:pt>
                      <c:pt idx="684">
                        <c:v>2.2296734998610299</c:v>
                      </c:pt>
                      <c:pt idx="685">
                        <c:v>2.2327411884090749</c:v>
                      </c:pt>
                      <c:pt idx="686">
                        <c:v>2.2358089710671378</c:v>
                      </c:pt>
                      <c:pt idx="687">
                        <c:v>2.2398994943479029</c:v>
                      </c:pt>
                      <c:pt idx="688">
                        <c:v>2.2429674966184625</c:v>
                      </c:pt>
                      <c:pt idx="689">
                        <c:v>2.2470583127368524</c:v>
                      </c:pt>
                      <c:pt idx="690">
                        <c:v>2.2501265346513541</c:v>
                      </c:pt>
                      <c:pt idx="691">
                        <c:v>2.2531948507086019</c:v>
                      </c:pt>
                      <c:pt idx="692">
                        <c:v>2.2572860852391958</c:v>
                      </c:pt>
                      <c:pt idx="693">
                        <c:v>2.2593317652744549</c:v>
                      </c:pt>
                      <c:pt idx="694">
                        <c:v>2.2624003637946055</c:v>
                      </c:pt>
                      <c:pt idx="695">
                        <c:v>2.2654690564806153</c:v>
                      </c:pt>
                      <c:pt idx="696">
                        <c:v>2.2695607932188482</c:v>
                      </c:pt>
                      <c:pt idx="697">
                        <c:v>2.2726297056476703</c:v>
                      </c:pt>
                      <c:pt idx="698">
                        <c:v>2.2756987122616179</c:v>
                      </c:pt>
                      <c:pt idx="699">
                        <c:v>2.2787678130664837</c:v>
                      </c:pt>
                      <c:pt idx="700">
                        <c:v>2.2828600940021335</c:v>
                      </c:pt>
                      <c:pt idx="701">
                        <c:v>2.2859294146082556</c:v>
                      </c:pt>
                      <c:pt idx="702">
                        <c:v>2.2889988294245707</c:v>
                      </c:pt>
                      <c:pt idx="703">
                        <c:v>2.2930915290721394</c:v>
                      </c:pt>
                      <c:pt idx="704">
                        <c:v>2.2961611637347041</c:v>
                      </c:pt>
                      <c:pt idx="705">
                        <c:v>2.2992308926267189</c:v>
                      </c:pt>
                      <c:pt idx="706">
                        <c:v>2.3033240110718984</c:v>
                      </c:pt>
                      <c:pt idx="707">
                        <c:v>2.3063939598551695</c:v>
                      </c:pt>
                      <c:pt idx="708">
                        <c:v>2.3084406447373933</c:v>
                      </c:pt>
                      <c:pt idx="709">
                        <c:v>2.3115107506051271</c:v>
                      </c:pt>
                      <c:pt idx="710">
                        <c:v>2.3156043717205899</c:v>
                      </c:pt>
                      <c:pt idx="711">
                        <c:v>2.3186746975335804</c:v>
                      </c:pt>
                      <c:pt idx="712">
                        <c:v>2.3217451176184603</c:v>
                      </c:pt>
                      <c:pt idx="713">
                        <c:v>2.3258391577201474</c:v>
                      </c:pt>
                      <c:pt idx="714">
                        <c:v>2.3289097977953208</c:v>
                      </c:pt>
                      <c:pt idx="715">
                        <c:v>2.3330041312384013</c:v>
                      </c:pt>
                      <c:pt idx="716">
                        <c:v>2.3360749913353835</c:v>
                      </c:pt>
                      <c:pt idx="717">
                        <c:v>2.3391459457370676</c:v>
                      </c:pt>
                      <c:pt idx="718">
                        <c:v>2.3432406983122083</c:v>
                      </c:pt>
                      <c:pt idx="719">
                        <c:v>2.3463118727807615</c:v>
                      </c:pt>
                      <c:pt idx="720">
                        <c:v>2.349383141573326</c:v>
                      </c:pt>
                      <c:pt idx="721">
                        <c:v>2.3524545046957077</c:v>
                      </c:pt>
                      <c:pt idx="722">
                        <c:v>2.3555259621537017</c:v>
                      </c:pt>
                      <c:pt idx="723">
                        <c:v>2.3596213855186683</c:v>
                      </c:pt>
                      <c:pt idx="724">
                        <c:v>2.3616691600997162</c:v>
                      </c:pt>
                      <c:pt idx="725">
                        <c:v>2.365764835067516</c:v>
                      </c:pt>
                      <c:pt idx="726">
                        <c:v>2.3688367013801441</c:v>
                      </c:pt>
                      <c:pt idx="727">
                        <c:v>2.3719086620592864</c:v>
                      </c:pt>
                      <c:pt idx="728">
                        <c:v>2.3760047564338662</c:v>
                      </c:pt>
                      <c:pt idx="729">
                        <c:v>2.3790769373241276</c:v>
                      </c:pt>
                      <c:pt idx="730">
                        <c:v>2.3831733253345653</c:v>
                      </c:pt>
                      <c:pt idx="731">
                        <c:v>2.3862457264675077</c:v>
                      </c:pt>
                      <c:pt idx="732">
                        <c:v>2.3893182219998264</c:v>
                      </c:pt>
                      <c:pt idx="733">
                        <c:v>2.3923908119373332</c:v>
                      </c:pt>
                      <c:pt idx="734">
                        <c:v>2.3964877453832267</c:v>
                      </c:pt>
                      <c:pt idx="735">
                        <c:v>2.3995605556220694</c:v>
                      </c:pt>
                      <c:pt idx="736">
                        <c:v>2.4026334602854416</c:v>
                      </c:pt>
                      <c:pt idx="737">
                        <c:v>2.4067308133959098</c:v>
                      </c:pt>
                      <c:pt idx="738">
                        <c:v>2.4087795529089981</c:v>
                      </c:pt>
                      <c:pt idx="739">
                        <c:v>2.4118527408807799</c:v>
                      </c:pt>
                      <c:pt idx="740">
                        <c:v>2.4159504717628701</c:v>
                      </c:pt>
                      <c:pt idx="741">
                        <c:v>2.4190238801217672</c:v>
                      </c:pt>
                      <c:pt idx="742">
                        <c:v>2.4220973829419452</c:v>
                      </c:pt>
                      <c:pt idx="743">
                        <c:v>2.4261955336520153</c:v>
                      </c:pt>
                      <c:pt idx="744">
                        <c:v>2.4292692569044587</c:v>
                      </c:pt>
                      <c:pt idx="745">
                        <c:v>2.4323430746375529</c:v>
                      </c:pt>
                      <c:pt idx="746">
                        <c:v>2.4354169868571054</c:v>
                      </c:pt>
                      <c:pt idx="747">
                        <c:v>2.4395156834721599</c:v>
                      </c:pt>
                      <c:pt idx="748">
                        <c:v>2.4425898161827084</c:v>
                      </c:pt>
                      <c:pt idx="749">
                        <c:v>2.4456640433990815</c:v>
                      </c:pt>
                      <c:pt idx="750">
                        <c:v>2.4497631600400234</c:v>
                      </c:pt>
                      <c:pt idx="751">
                        <c:v>2.4528376077925858</c:v>
                      </c:pt>
                      <c:pt idx="752">
                        <c:v>2.4559121500703438</c:v>
                      </c:pt>
                      <c:pt idx="753">
                        <c:v>2.4589867868791218</c:v>
                      </c:pt>
                      <c:pt idx="754">
                        <c:v>2.4620615182247101</c:v>
                      </c:pt>
                      <c:pt idx="755">
                        <c:v>2.4651363441129339</c:v>
                      </c:pt>
                      <c:pt idx="756">
                        <c:v>2.4692362590402772</c:v>
                      </c:pt>
                      <c:pt idx="757">
                        <c:v>2.4723113055505954</c:v>
                      </c:pt>
                      <c:pt idx="758">
                        <c:v>2.4753864466229318</c:v>
                      </c:pt>
                      <c:pt idx="759">
                        <c:v>2.4794867818259134</c:v>
                      </c:pt>
                      <c:pt idx="760">
                        <c:v>2.4825621435655778</c:v>
                      </c:pt>
                      <c:pt idx="761">
                        <c:v>2.4856375998866493</c:v>
                      </c:pt>
                      <c:pt idx="762">
                        <c:v>2.4897383554514407</c:v>
                      </c:pt>
                      <c:pt idx="763">
                        <c:v>2.4928140324850872</c:v>
                      </c:pt>
                      <c:pt idx="764">
                        <c:v>2.4958898041195359</c:v>
                      </c:pt>
                      <c:pt idx="765">
                        <c:v>2.4999909801323366</c:v>
                      </c:pt>
                      <c:pt idx="766">
                        <c:v>2.5030669725246217</c:v>
                      </c:pt>
                      <c:pt idx="767">
                        <c:v>2.5051176866859022</c:v>
                      </c:pt>
                      <c:pt idx="768">
                        <c:v>2.5092192411756331</c:v>
                      </c:pt>
                      <c:pt idx="769">
                        <c:v>2.5122955174459904</c:v>
                      </c:pt>
                      <c:pt idx="770">
                        <c:v>2.5153718883540161</c:v>
                      </c:pt>
                      <c:pt idx="771">
                        <c:v>2.5184483539055331</c:v>
                      </c:pt>
                      <c:pt idx="772">
                        <c:v>2.522550455207504</c:v>
                      </c:pt>
                      <c:pt idx="773">
                        <c:v>2.5256271416164822</c:v>
                      </c:pt>
                      <c:pt idx="774">
                        <c:v>2.5297295374162085</c:v>
                      </c:pt>
                      <c:pt idx="775">
                        <c:v>2.5328064447143599</c:v>
                      </c:pt>
                      <c:pt idx="776">
                        <c:v>2.5358834466890094</c:v>
                      </c:pt>
                      <c:pt idx="777">
                        <c:v>2.5399862632731738</c:v>
                      </c:pt>
                      <c:pt idx="778">
                        <c:v>2.5430634861823127</c:v>
                      </c:pt>
                      <c:pt idx="779">
                        <c:v>2.5461408037873854</c:v>
                      </c:pt>
                      <c:pt idx="780">
                        <c:v>2.5492182160941979</c:v>
                      </c:pt>
                      <c:pt idx="781">
                        <c:v>2.5522957231085894</c:v>
                      </c:pt>
                      <c:pt idx="782">
                        <c:v>2.5563992131274298</c:v>
                      </c:pt>
                      <c:pt idx="783">
                        <c:v>2.5584510212834295</c:v>
                      </c:pt>
                      <c:pt idx="784">
                        <c:v>2.5615288124555504</c:v>
                      </c:pt>
                      <c:pt idx="785">
                        <c:v>2.5656326813785459</c:v>
                      </c:pt>
                      <c:pt idx="786">
                        <c:v>2.568710693598506</c:v>
                      </c:pt>
                      <c:pt idx="787">
                        <c:v>2.5728148572731224</c:v>
                      </c:pt>
                      <c:pt idx="788">
                        <c:v>2.5758930905726647</c:v>
                      </c:pt>
                      <c:pt idx="789">
                        <c:v>2.5789714186303372</c:v>
                      </c:pt>
                      <c:pt idx="790">
                        <c:v>2.5820498414519522</c:v>
                      </c:pt>
                      <c:pt idx="791">
                        <c:v>2.5861545526347922</c:v>
                      </c:pt>
                      <c:pt idx="792">
                        <c:v>2.5892331965949897</c:v>
                      </c:pt>
                      <c:pt idx="793">
                        <c:v>2.5923119353385919</c:v>
                      </c:pt>
                      <c:pt idx="794">
                        <c:v>2.5953907688714346</c:v>
                      </c:pt>
                      <c:pt idx="795">
                        <c:v>2.599496027708585</c:v>
                      </c:pt>
                      <c:pt idx="796">
                        <c:v>2.6015487203282031</c:v>
                      </c:pt>
                      <c:pt idx="797">
                        <c:v>2.6056542319781615</c:v>
                      </c:pt>
                      <c:pt idx="798">
                        <c:v>2.608733476331849</c:v>
                      </c:pt>
                      <c:pt idx="799">
                        <c:v>2.6118128155059033</c:v>
                      </c:pt>
                      <c:pt idx="800">
                        <c:v>2.6159187485797637</c:v>
                      </c:pt>
                      <c:pt idx="801">
                        <c:v>2.6189983090240885</c:v>
                      </c:pt>
                      <c:pt idx="802">
                        <c:v>2.6220779643082479</c:v>
                      </c:pt>
                      <c:pt idx="803">
                        <c:v>2.6261843188925473</c:v>
                      </c:pt>
                      <c:pt idx="804">
                        <c:v>2.6292641954923988</c:v>
                      </c:pt>
                      <c:pt idx="805">
                        <c:v>2.632344166951571</c:v>
                      </c:pt>
                      <c:pt idx="806">
                        <c:v>2.6354242332759066</c:v>
                      </c:pt>
                      <c:pt idx="807">
                        <c:v>2.6395311359531619</c:v>
                      </c:pt>
                      <c:pt idx="808">
                        <c:v>2.6426114236522737</c:v>
                      </c:pt>
                      <c:pt idx="809">
                        <c:v>2.645691806236032</c:v>
                      </c:pt>
                      <c:pt idx="810">
                        <c:v>2.6497991306228248</c:v>
                      </c:pt>
                      <c:pt idx="811">
                        <c:v>2.6528797346268242</c:v>
                      </c:pt>
                      <c:pt idx="812">
                        <c:v>2.6549335233536522</c:v>
                      </c:pt>
                      <c:pt idx="813">
                        <c:v>2.6590412273530837</c:v>
                      </c:pt>
                      <c:pt idx="814">
                        <c:v>2.6621221160870281</c:v>
                      </c:pt>
                      <c:pt idx="815">
                        <c:v>2.6652030997426515</c:v>
                      </c:pt>
                      <c:pt idx="816">
                        <c:v>2.6682841783258016</c:v>
                      </c:pt>
                      <c:pt idx="817">
                        <c:v>2.6713653518423404</c:v>
                      </c:pt>
                      <c:pt idx="818">
                        <c:v>2.6754737308819614</c:v>
                      </c:pt>
                      <c:pt idx="819">
                        <c:v>2.6785551259324549</c:v>
                      </c:pt>
                      <c:pt idx="820">
                        <c:v>2.6816366159358402</c:v>
                      </c:pt>
                      <c:pt idx="821">
                        <c:v>2.6857454169882642</c:v>
                      </c:pt>
                      <c:pt idx="822">
                        <c:v>2.68882712857113</c:v>
                      </c:pt>
                      <c:pt idx="823">
                        <c:v>2.6929362250841051</c:v>
                      </c:pt>
                      <c:pt idx="824">
                        <c:v>2.6960181582783078</c:v>
                      </c:pt>
                      <c:pt idx="825">
                        <c:v>2.6991001864585717</c:v>
                      </c:pt>
                      <c:pt idx="826">
                        <c:v>2.7021823096307287</c:v>
                      </c:pt>
                      <c:pt idx="827">
                        <c:v>2.705264527800646</c:v>
                      </c:pt>
                      <c:pt idx="828">
                        <c:v>2.7083468409741802</c:v>
                      </c:pt>
                      <c:pt idx="829">
                        <c:v>2.7114292491571996</c:v>
                      </c:pt>
                      <c:pt idx="830">
                        <c:v>2.7155392745371776</c:v>
                      </c:pt>
                      <c:pt idx="831">
                        <c:v>2.7186219044317359</c:v>
                      </c:pt>
                      <c:pt idx="832">
                        <c:v>2.721704629355306</c:v>
                      </c:pt>
                      <c:pt idx="833">
                        <c:v>2.7258150770863967</c:v>
                      </c:pt>
                      <c:pt idx="834">
                        <c:v>2.728898023767087</c:v>
                      </c:pt>
                      <c:pt idx="835">
                        <c:v>2.7319810654962984</c:v>
                      </c:pt>
                      <c:pt idx="836">
                        <c:v>2.7360919356653128</c:v>
                      </c:pt>
                      <c:pt idx="837">
                        <c:v>2.7391751991972391</c:v>
                      </c:pt>
                      <c:pt idx="838">
                        <c:v>2.7422585577972245</c:v>
                      </c:pt>
                      <c:pt idx="839">
                        <c:v>2.7463698504910017</c:v>
                      </c:pt>
                      <c:pt idx="840">
                        <c:v>2.7494534309392988</c:v>
                      </c:pt>
                      <c:pt idx="841">
                        <c:v>2.7515092040642513</c:v>
                      </c:pt>
                      <c:pt idx="842">
                        <c:v>2.754592942995155</c:v>
                      </c:pt>
                      <c:pt idx="843">
                        <c:v>2.7587047428333107</c:v>
                      </c:pt>
                      <c:pt idx="844">
                        <c:v>2.7617887036672615</c:v>
                      </c:pt>
                      <c:pt idx="845">
                        <c:v>2.7659007993974223</c:v>
                      </c:pt>
                      <c:pt idx="846">
                        <c:v>2.768984982166335</c:v>
                      </c:pt>
                      <c:pt idx="847">
                        <c:v>2.7720692600600265</c:v>
                      </c:pt>
                      <c:pt idx="848">
                        <c:v>2.776181778566932</c:v>
                      </c:pt>
                      <c:pt idx="849">
                        <c:v>2.7792662784412352</c:v>
                      </c:pt>
                      <c:pt idx="850">
                        <c:v>2.7823508734598561</c:v>
                      </c:pt>
                      <c:pt idx="851">
                        <c:v>2.7854355636286763</c:v>
                      </c:pt>
                      <c:pt idx="852">
                        <c:v>2.7895486318753453</c:v>
                      </c:pt>
                      <c:pt idx="853">
                        <c:v>2.7926335440841275</c:v>
                      </c:pt>
                      <c:pt idx="854">
                        <c:v>2.7957185514626786</c:v>
                      </c:pt>
                      <c:pt idx="855">
                        <c:v>2.7988036540168713</c:v>
                      </c:pt>
                      <c:pt idx="856">
                        <c:v>2.802917272150284</c:v>
                      </c:pt>
                      <c:pt idx="857">
                        <c:v>2.8060025968038129</c:v>
                      </c:pt>
                      <c:pt idx="858">
                        <c:v>2.8090880166525611</c:v>
                      </c:pt>
                      <c:pt idx="859">
                        <c:v>2.8121735317024146</c:v>
                      </c:pt>
                      <c:pt idx="860">
                        <c:v>2.8162876998696111</c:v>
                      </c:pt>
                      <c:pt idx="861">
                        <c:v>2.8193734370781982</c:v>
                      </c:pt>
                      <c:pt idx="862">
                        <c:v>2.8224592695074535</c:v>
                      </c:pt>
                      <c:pt idx="863">
                        <c:v>2.8255451971632652</c:v>
                      </c:pt>
                      <c:pt idx="864">
                        <c:v>2.8296599155113791</c:v>
                      </c:pt>
                      <c:pt idx="865">
                        <c:v>2.8327460653853462</c:v>
                      </c:pt>
                      <c:pt idx="866">
                        <c:v>2.8358323105054635</c:v>
                      </c:pt>
                      <c:pt idx="867">
                        <c:v>2.8399474521698003</c:v>
                      </c:pt>
                      <c:pt idx="868">
                        <c:v>2.8430339195537986</c:v>
                      </c:pt>
                      <c:pt idx="869">
                        <c:v>2.8461204822035464</c:v>
                      </c:pt>
                      <c:pt idx="870">
                        <c:v>2.8502360472712152</c:v>
                      </c:pt>
                      <c:pt idx="871">
                        <c:v>2.8522938933238264</c:v>
                      </c:pt>
                      <c:pt idx="872">
                        <c:v>2.8553807418061115</c:v>
                      </c:pt>
                      <c:pt idx="873">
                        <c:v>2.8594966880112795</c:v>
                      </c:pt>
                      <c:pt idx="874">
                        <c:v>2.8625837588443623</c:v>
                      </c:pt>
                      <c:pt idx="875">
                        <c:v>2.8656709249804506</c:v>
                      </c:pt>
                      <c:pt idx="876">
                        <c:v>2.8687581864254286</c:v>
                      </c:pt>
                      <c:pt idx="877">
                        <c:v>2.872874683287185</c:v>
                      </c:pt>
                      <c:pt idx="878">
                        <c:v>2.8759621671424602</c:v>
                      </c:pt>
                      <c:pt idx="879">
                        <c:v>2.8800789605726433</c:v>
                      </c:pt>
                      <c:pt idx="880">
                        <c:v>2.8831666668702631</c:v>
                      </c:pt>
                      <c:pt idx="881">
                        <c:v>2.8862544685101286</c:v>
                      </c:pt>
                      <c:pt idx="882">
                        <c:v>2.8903716856836268</c:v>
                      </c:pt>
                      <c:pt idx="883">
                        <c:v>2.8934597098116317</c:v>
                      </c:pt>
                      <c:pt idx="884">
                        <c:v>2.896547829301511</c:v>
                      </c:pt>
                      <c:pt idx="885">
                        <c:v>2.8996360441591671</c:v>
                      </c:pt>
                      <c:pt idx="886">
                        <c:v>2.9027243543904668</c:v>
                      </c:pt>
                      <c:pt idx="887">
                        <c:v>2.9058127600013131</c:v>
                      </c:pt>
                      <c:pt idx="888">
                        <c:v>2.9089012609975975</c:v>
                      </c:pt>
                      <c:pt idx="889">
                        <c:v>2.9130194107135168</c:v>
                      </c:pt>
                      <c:pt idx="890">
                        <c:v>2.9161081342987383</c:v>
                      </c:pt>
                      <c:pt idx="891">
                        <c:v>2.9191969532890405</c:v>
                      </c:pt>
                      <c:pt idx="892">
                        <c:v>2.9233155270275413</c:v>
                      </c:pt>
                      <c:pt idx="893">
                        <c:v>2.9264045686526203</c:v>
                      </c:pt>
                      <c:pt idx="894">
                        <c:v>2.9294937057024284</c:v>
                      </c:pt>
                      <c:pt idx="895">
                        <c:v>2.9336127035508386</c:v>
                      </c:pt>
                      <c:pt idx="896">
                        <c:v>2.9367020632812775</c:v>
                      </c:pt>
                      <c:pt idx="897">
                        <c:v>2.9397915184561119</c:v>
                      </c:pt>
                      <c:pt idx="898">
                        <c:v>2.9439109405017745</c:v>
                      </c:pt>
                      <c:pt idx="899">
                        <c:v>2.9470006184030964</c:v>
                      </c:pt>
                      <c:pt idx="900">
                        <c:v>2.9490604567058645</c:v>
                      </c:pt>
                      <c:pt idx="901">
                        <c:v>2.9521502937172053</c:v>
                      </c:pt>
                      <c:pt idx="902">
                        <c:v>2.9562702249149413</c:v>
                      </c:pt>
                      <c:pt idx="903">
                        <c:v>2.9593602847078415</c:v>
                      </c:pt>
                      <c:pt idx="904">
                        <c:v>2.963480512969074</c:v>
                      </c:pt>
                      <c:pt idx="905">
                        <c:v>2.9665707955756617</c:v>
                      </c:pt>
                      <c:pt idx="906">
                        <c:v>2.9696611736836664</c:v>
                      </c:pt>
                      <c:pt idx="907">
                        <c:v>2.9737818263956433</c:v>
                      </c:pt>
                      <c:pt idx="908">
                        <c:v>2.9768724273632445</c:v>
                      </c:pt>
                      <c:pt idx="909">
                        <c:v>2.9799631238519533</c:v>
                      </c:pt>
                      <c:pt idx="910">
                        <c:v>2.9840842011021222</c:v>
                      </c:pt>
                      <c:pt idx="911">
                        <c:v>2.9871751204963393</c:v>
                      </c:pt>
                      <c:pt idx="912">
                        <c:v>2.990266135431348</c:v>
                      </c:pt>
                      <c:pt idx="913">
                        <c:v>2.9933572459130318</c:v>
                      </c:pt>
                      <c:pt idx="914">
                        <c:v>2.9964484519473098</c:v>
                      </c:pt>
                      <c:pt idx="915">
                        <c:v>3.0005702086406001</c:v>
                      </c:pt>
                      <c:pt idx="916">
                        <c:v>3.0036616376539045</c:v>
                      </c:pt>
                      <c:pt idx="917">
                        <c:v>3.0067531622394972</c:v>
                      </c:pt>
                      <c:pt idx="918">
                        <c:v>3.0098447824032877</c:v>
                      </c:pt>
                      <c:pt idx="919">
                        <c:v>3.012936498151197</c:v>
                      </c:pt>
                      <c:pt idx="920">
                        <c:v>3.0170589345116623</c:v>
                      </c:pt>
                      <c:pt idx="921">
                        <c:v>3.0201508733121418</c:v>
                      </c:pt>
                      <c:pt idx="922">
                        <c:v>3.0232429077164222</c:v>
                      </c:pt>
                      <c:pt idx="923">
                        <c:v>3.0263350377304259</c:v>
                      </c:pt>
                      <c:pt idx="924">
                        <c:v>3.0294272633600663</c:v>
                      </c:pt>
                      <c:pt idx="925">
                        <c:v>3.033550379611917</c:v>
                      </c:pt>
                      <c:pt idx="926">
                        <c:v>3.0366428283677078</c:v>
                      </c:pt>
                      <c:pt idx="927">
                        <c:v>3.0407662421425603</c:v>
                      </c:pt>
                      <c:pt idx="928">
                        <c:v>3.0438589140567038</c:v>
                      </c:pt>
                      <c:pt idx="929">
                        <c:v>3.0459207484708575</c:v>
                      </c:pt>
                      <c:pt idx="930">
                        <c:v>3.0479826253974989</c:v>
                      </c:pt>
                      <c:pt idx="931">
                        <c:v>3.0521065067952469</c:v>
                      </c:pt>
                      <c:pt idx="932">
                        <c:v>3.0572615977064159</c:v>
                      </c:pt>
                      <c:pt idx="933">
                        <c:v>3.0613858617836334</c:v>
                      </c:pt>
                      <c:pt idx="934">
                        <c:v>3.0655102959634082</c:v>
                      </c:pt>
                      <c:pt idx="935">
                        <c:v>3.0696349002597616</c:v>
                      </c:pt>
                      <c:pt idx="936">
                        <c:v>3.0737596746867486</c:v>
                      </c:pt>
                      <c:pt idx="937">
                        <c:v>3.0778846192583837</c:v>
                      </c:pt>
                      <c:pt idx="938">
                        <c:v>3.082009733988726</c:v>
                      </c:pt>
                      <c:pt idx="939">
                        <c:v>3.0861350188918042</c:v>
                      </c:pt>
                      <c:pt idx="940">
                        <c:v>3.0902604739816462</c:v>
                      </c:pt>
                      <c:pt idx="941">
                        <c:v>3.0943860992723184</c:v>
                      </c:pt>
                      <c:pt idx="942">
                        <c:v>3.0974804299430527</c:v>
                      </c:pt>
                      <c:pt idx="943">
                        <c:v>3.1016063531189526</c:v>
                      </c:pt>
                      <c:pt idx="944">
                        <c:v>3.1057324465342968</c:v>
                      </c:pt>
                      <c:pt idx="945">
                        <c:v>3.1098587102031234</c:v>
                      </c:pt>
                      <c:pt idx="946">
                        <c:v>3.1139851441395061</c:v>
                      </c:pt>
                      <c:pt idx="947">
                        <c:v>3.1191434260201207</c:v>
                      </c:pt>
                      <c:pt idx="948">
                        <c:v>3.12327024310986</c:v>
                      </c:pt>
                      <c:pt idx="949">
                        <c:v>3.1273972305128095</c:v>
                      </c:pt>
                      <c:pt idx="950">
                        <c:v>3.1315243882430495</c:v>
                      </c:pt>
                      <c:pt idx="951">
                        <c:v>3.1356517163146185</c:v>
                      </c:pt>
                      <c:pt idx="952">
                        <c:v>3.1397792147415995</c:v>
                      </c:pt>
                      <c:pt idx="953">
                        <c:v>3.1439068835380461</c:v>
                      </c:pt>
                      <c:pt idx="954">
                        <c:v>3.1470027469487967</c:v>
                      </c:pt>
                      <c:pt idx="955">
                        <c:v>3.1511307139256512</c:v>
                      </c:pt>
                      <c:pt idx="956">
                        <c:v>3.1552588513106423</c:v>
                      </c:pt>
                      <c:pt idx="957">
                        <c:v>3.1593871591178631</c:v>
                      </c:pt>
                      <c:pt idx="958">
                        <c:v>3.1635156373613618</c:v>
                      </c:pt>
                      <c:pt idx="959">
                        <c:v>3.1676442860552352</c:v>
                      </c:pt>
                      <c:pt idx="960">
                        <c:v>3.1717731052135463</c:v>
                      </c:pt>
                      <c:pt idx="961">
                        <c:v>3.1769343688984923</c:v>
                      </c:pt>
                      <c:pt idx="962">
                        <c:v>3.1810635716532496</c:v>
                      </c:pt>
                      <c:pt idx="963">
                        <c:v>3.1851929449182128</c:v>
                      </c:pt>
                      <c:pt idx="964">
                        <c:v>3.1893224887074543</c:v>
                      </c:pt>
                      <c:pt idx="965">
                        <c:v>3.193452203035045</c:v>
                      </c:pt>
                      <c:pt idx="966">
                        <c:v>3.1965496007050258</c:v>
                      </c:pt>
                      <c:pt idx="967">
                        <c:v>3.2006796135086453</c:v>
                      </c:pt>
                      <c:pt idx="968">
                        <c:v>3.2048097968893789</c:v>
                      </c:pt>
                      <c:pt idx="969">
                        <c:v>3.2089401508612938</c:v>
                      </c:pt>
                      <c:pt idx="970">
                        <c:v>3.2141033332415434</c:v>
                      </c:pt>
                      <c:pt idx="971">
                        <c:v>3.2182340710951727</c:v>
                      </c:pt>
                      <c:pt idx="972">
                        <c:v>3.2223649795858136</c:v>
                      </c:pt>
                      <c:pt idx="973">
                        <c:v>3.2264960587275424</c:v>
                      </c:pt>
                      <c:pt idx="974">
                        <c:v>3.2306273085344817</c:v>
                      </c:pt>
                      <c:pt idx="975">
                        <c:v>3.2347587290207218</c:v>
                      </c:pt>
                      <c:pt idx="976">
                        <c:v>3.2388903202003547</c:v>
                      </c:pt>
                      <c:pt idx="977">
                        <c:v>3.2430220820875091</c:v>
                      </c:pt>
                      <c:pt idx="978">
                        <c:v>3.2461210155381592</c:v>
                      </c:pt>
                      <c:pt idx="979">
                        <c:v>3.2502530761974011</c:v>
                      </c:pt>
                      <c:pt idx="980">
                        <c:v>3.2543853076029521</c:v>
                      </c:pt>
                      <c:pt idx="981">
                        <c:v>3.258517709768912</c:v>
                      </c:pt>
                      <c:pt idx="982">
                        <c:v>3.2626502827094166</c:v>
                      </c:pt>
                      <c:pt idx="983">
                        <c:v>3.2678162390582335</c:v>
                      </c:pt>
                      <c:pt idx="984">
                        <c:v>3.2719491962930398</c:v>
                      </c:pt>
                      <c:pt idx="985">
                        <c:v>3.276082324348272</c:v>
                      </c:pt>
                      <c:pt idx="986">
                        <c:v>3.2802156232380404</c:v>
                      </c:pt>
                      <c:pt idx="987">
                        <c:v>3.2843490929764565</c:v>
                      </c:pt>
                      <c:pt idx="988">
                        <c:v>3.2884827335776667</c:v>
                      </c:pt>
                      <c:pt idx="989">
                        <c:v>3.2926165450557878</c:v>
                      </c:pt>
                      <c:pt idx="990">
                        <c:v>3.2957170158108431</c:v>
                      </c:pt>
                      <c:pt idx="991">
                        <c:v>3.2998511263575518</c:v>
                      </c:pt>
                      <c:pt idx="992">
                        <c:v>3.3039854078200155</c:v>
                      </c:pt>
                      <c:pt idx="993">
                        <c:v>3.3081198602123894</c:v>
                      </c:pt>
                      <c:pt idx="994">
                        <c:v>3.3122544835487959</c:v>
                      </c:pt>
                      <c:pt idx="995">
                        <c:v>3.3163892778433617</c:v>
                      </c:pt>
                      <c:pt idx="996">
                        <c:v>3.3205242431102469</c:v>
                      </c:pt>
                      <c:pt idx="997">
                        <c:v>3.3246593793635681</c:v>
                      </c:pt>
                      <c:pt idx="998">
                        <c:v>3.3298285401514769</c:v>
                      </c:pt>
                      <c:pt idx="999">
                        <c:v>3.333964061176014</c:v>
                      </c:pt>
                      <c:pt idx="1000">
                        <c:v>3.3380997532329766</c:v>
                      </c:pt>
                      <c:pt idx="1001">
                        <c:v>3.3422356163364904</c:v>
                      </c:pt>
                      <c:pt idx="1002">
                        <c:v>3.3453376259219576</c:v>
                      </c:pt>
                      <c:pt idx="1003">
                        <c:v>3.349473788391002</c:v>
                      </c:pt>
                      <c:pt idx="1004">
                        <c:v>3.3536101219455334</c:v>
                      </c:pt>
                      <c:pt idx="1005">
                        <c:v>3.3577466265996945</c:v>
                      </c:pt>
                      <c:pt idx="1006">
                        <c:v>3.3618833023676311</c:v>
                      </c:pt>
                      <c:pt idx="1007">
                        <c:v>3.3670543877278885</c:v>
                      </c:pt>
                      <c:pt idx="1008">
                        <c:v>3.3711914485536196</c:v>
                      </c:pt>
                      <c:pt idx="1009">
                        <c:v>3.3753286805391545</c:v>
                      </c:pt>
                      <c:pt idx="1010">
                        <c:v>3.3794660836986443</c:v>
                      </c:pt>
                      <c:pt idx="1011">
                        <c:v>3.3836036580462783</c:v>
                      </c:pt>
                      <c:pt idx="1012">
                        <c:v>3.3877414035961984</c:v>
                      </c:pt>
                      <c:pt idx="1013">
                        <c:v>3.3918793203625972</c:v>
                      </c:pt>
                      <c:pt idx="1014">
                        <c:v>3.3949828703067211</c:v>
                      </c:pt>
                      <c:pt idx="1015">
                        <c:v>3.3991210867360353</c:v>
                      </c:pt>
                      <c:pt idx="1016">
                        <c:v>3.4032594744207882</c:v>
                      </c:pt>
                      <c:pt idx="1017">
                        <c:v>3.4073980333751441</c:v>
                      </c:pt>
                      <c:pt idx="1018">
                        <c:v>3.4115367636133014</c:v>
                      </c:pt>
                      <c:pt idx="1019">
                        <c:v>3.4167104173004246</c:v>
                      </c:pt>
                      <c:pt idx="1020">
                        <c:v>3.4208495329789557</c:v>
                      </c:pt>
                      <c:pt idx="1021">
                        <c:v>3.4249888199873522</c:v>
                      </c:pt>
                      <c:pt idx="1022">
                        <c:v>3.4291282783398223</c:v>
                      </c:pt>
                      <c:pt idx="1023">
                        <c:v>3.433267908050528</c:v>
                      </c:pt>
                      <c:pt idx="1024">
                        <c:v>3.4374077091336814</c:v>
                      </c:pt>
                      <c:pt idx="1025">
                        <c:v>3.4415476816034603</c:v>
                      </c:pt>
                      <c:pt idx="1026">
                        <c:v>3.4446527734367973</c:v>
                      </c:pt>
                      <c:pt idx="1027">
                        <c:v>3.4487930458673191</c:v>
                      </c:pt>
                      <c:pt idx="1028">
                        <c:v>3.4529334897234842</c:v>
                      </c:pt>
                      <c:pt idx="1029">
                        <c:v>3.4570741050195135</c:v>
                      </c:pt>
                      <c:pt idx="1030">
                        <c:v>3.4622501152484642</c:v>
                      </c:pt>
                      <c:pt idx="1031">
                        <c:v>3.4663911163360734</c:v>
                      </c:pt>
                      <c:pt idx="1032">
                        <c:v>3.4705322889096717</c:v>
                      </c:pt>
                      <c:pt idx="1033">
                        <c:v>3.4746736329834866</c:v>
                      </c:pt>
                      <c:pt idx="1034">
                        <c:v>3.4788151485717003</c:v>
                      </c:pt>
                      <c:pt idx="1035">
                        <c:v>3.4829568356885434</c:v>
                      </c:pt>
                      <c:pt idx="1036">
                        <c:v>3.4870986943482132</c:v>
                      </c:pt>
                      <c:pt idx="1037">
                        <c:v>3.4912407245649084</c:v>
                      </c:pt>
                      <c:pt idx="1038">
                        <c:v>3.4943473598202996</c:v>
                      </c:pt>
                      <c:pt idx="1039">
                        <c:v>3.4984896902960099</c:v>
                      </c:pt>
                      <c:pt idx="1040">
                        <c:v>3.5036678446993741</c:v>
                      </c:pt>
                      <c:pt idx="1041">
                        <c:v>3.5078105612863721</c:v>
                      </c:pt>
                      <c:pt idx="1042">
                        <c:v>3.5119534495014877</c:v>
                      </c:pt>
                      <c:pt idx="1043">
                        <c:v>3.5160965093589307</c:v>
                      </c:pt>
                      <c:pt idx="1044">
                        <c:v>3.5202397408729462</c:v>
                      </c:pt>
                      <c:pt idx="1045">
                        <c:v>3.5243831440577482</c:v>
                      </c:pt>
                      <c:pt idx="1046">
                        <c:v>3.528526718927552</c:v>
                      </c:pt>
                      <c:pt idx="1047">
                        <c:v>3.5326704654966088</c:v>
                      </c:pt>
                      <c:pt idx="1048">
                        <c:v>3.5368143837791375</c:v>
                      </c:pt>
                      <c:pt idx="1049">
                        <c:v>3.5409584737893587</c:v>
                      </c:pt>
                      <c:pt idx="1050">
                        <c:v>3.5440666540018948</c:v>
                      </c:pt>
                      <c:pt idx="1051">
                        <c:v>3.5482110445698591</c:v>
                      </c:pt>
                      <c:pt idx="1052">
                        <c:v>3.552355606904674</c:v>
                      </c:pt>
                      <c:pt idx="1053">
                        <c:v>3.5575365513920119</c:v>
                      </c:pt>
                      <c:pt idx="1054">
                        <c:v>3.5616815002542919</c:v>
                      </c:pt>
                      <c:pt idx="1055">
                        <c:v>3.5658266209297151</c:v>
                      </c:pt>
                      <c:pt idx="1056">
                        <c:v>3.5699719134325152</c:v>
                      </c:pt>
                      <c:pt idx="1057">
                        <c:v>3.574117377776926</c:v>
                      </c:pt>
                      <c:pt idx="1058">
                        <c:v>3.5782630139772191</c:v>
                      </c:pt>
                      <c:pt idx="1059">
                        <c:v>3.5824088220476327</c:v>
                      </c:pt>
                      <c:pt idx="1060">
                        <c:v>3.5865548020024063</c:v>
                      </c:pt>
                      <c:pt idx="1061">
                        <c:v>3.5907009538558161</c:v>
                      </c:pt>
                      <c:pt idx="1062">
                        <c:v>3.5958838854267303</c:v>
                      </c:pt>
                      <c:pt idx="1063">
                        <c:v>3.5989937733155197</c:v>
                      </c:pt>
                      <c:pt idx="1064">
                        <c:v>3.6031404409503405</c:v>
                      </c:pt>
                      <c:pt idx="1065">
                        <c:v>3.6072872805408043</c:v>
                      </c:pt>
                      <c:pt idx="1066">
                        <c:v>3.6114342921011984</c:v>
                      </c:pt>
                      <c:pt idx="1067">
                        <c:v>3.6155814756457723</c:v>
                      </c:pt>
                      <c:pt idx="1068">
                        <c:v>3.6197288311887816</c:v>
                      </c:pt>
                      <c:pt idx="1069">
                        <c:v>3.6238763587445164</c:v>
                      </c:pt>
                      <c:pt idx="1070">
                        <c:v>3.6290610101037966</c:v>
                      </c:pt>
                      <c:pt idx="1071">
                        <c:v>3.6332089247403125</c:v>
                      </c:pt>
                      <c:pt idx="1072">
                        <c:v>3.6373570114359119</c:v>
                      </c:pt>
                      <c:pt idx="1073">
                        <c:v>3.6415052702048931</c:v>
                      </c:pt>
                      <c:pt idx="1074">
                        <c:v>3.6456537010615206</c:v>
                      </c:pt>
                      <c:pt idx="1075">
                        <c:v>3.6487651371450927</c:v>
                      </c:pt>
                      <c:pt idx="1076">
                        <c:v>3.65291386918945</c:v>
                      </c:pt>
                      <c:pt idx="1077">
                        <c:v>3.6570627733607348</c:v>
                      </c:pt>
                      <c:pt idx="1078">
                        <c:v>3.6612118496732204</c:v>
                      </c:pt>
                      <c:pt idx="1079">
                        <c:v>3.6653610981411795</c:v>
                      </c:pt>
                      <c:pt idx="1080">
                        <c:v>3.6695105187789228</c:v>
                      </c:pt>
                      <c:pt idx="1081">
                        <c:v>3.6736601116007268</c:v>
                      </c:pt>
                      <c:pt idx="1082">
                        <c:v>3.6778098766208709</c:v>
                      </c:pt>
                      <c:pt idx="1083">
                        <c:v>3.6819598138536698</c:v>
                      </c:pt>
                      <c:pt idx="1084">
                        <c:v>3.6861099233133952</c:v>
                      </c:pt>
                      <c:pt idx="1085">
                        <c:v>3.6902602050143654</c:v>
                      </c:pt>
                      <c:pt idx="1086">
                        <c:v>3.6954482993765887</c:v>
                      </c:pt>
                      <c:pt idx="1087">
                        <c:v>3.698561285197187</c:v>
                      </c:pt>
                      <c:pt idx="1088">
                        <c:v>3.702712083707651</c:v>
                      </c:pt>
                      <c:pt idx="1089">
                        <c:v>3.7068630545165488</c:v>
                      </c:pt>
                      <c:pt idx="1090">
                        <c:v>3.7110141976381747</c:v>
                      </c:pt>
                      <c:pt idx="1091">
                        <c:v>3.7151655130868573</c:v>
                      </c:pt>
                      <c:pt idx="1092">
                        <c:v>3.7193170008768943</c:v>
                      </c:pt>
                      <c:pt idx="1093">
                        <c:v>3.7245066029912643</c:v>
                      </c:pt>
                      <c:pt idx="1094">
                        <c:v>3.7286584786016603</c:v>
                      </c:pt>
                      <c:pt idx="1095">
                        <c:v>3.7328105265999354</c:v>
                      </c:pt>
                      <c:pt idx="1096">
                        <c:v>3.736962747000395</c:v>
                      </c:pt>
                      <c:pt idx="1097">
                        <c:v>3.741115139817345</c:v>
                      </c:pt>
                      <c:pt idx="1098">
                        <c:v>3.7452677050651273</c:v>
                      </c:pt>
                      <c:pt idx="1099">
                        <c:v>3.7483822421672994</c:v>
                      </c:pt>
                      <c:pt idx="1100">
                        <c:v>3.75253510920348</c:v>
                      </c:pt>
                      <c:pt idx="1101">
                        <c:v>3.7566881487098582</c:v>
                      </c:pt>
                      <c:pt idx="1102">
                        <c:v>3.7608413607007818</c:v>
                      </c:pt>
                      <c:pt idx="1103">
                        <c:v>3.764994745190569</c:v>
                      </c:pt>
                      <c:pt idx="1104">
                        <c:v>3.7691483021935368</c:v>
                      </c:pt>
                      <c:pt idx="1105">
                        <c:v>3.77330203172404</c:v>
                      </c:pt>
                      <c:pt idx="1106">
                        <c:v>3.7774559337963995</c:v>
                      </c:pt>
                      <c:pt idx="1107">
                        <c:v>3.7816100084249404</c:v>
                      </c:pt>
                      <c:pt idx="1108">
                        <c:v>3.7868028443896118</c:v>
                      </c:pt>
                      <c:pt idx="1109">
                        <c:v>3.7909573073220173</c:v>
                      </c:pt>
                      <c:pt idx="1110">
                        <c:v>3.7951119428572175</c:v>
                      </c:pt>
                      <c:pt idx="1111">
                        <c:v>3.7982280327878226</c:v>
                      </c:pt>
                      <c:pt idx="1112">
                        <c:v>3.8023829704124115</c:v>
                      </c:pt>
                      <c:pt idx="1113">
                        <c:v>3.8065380806792519</c:v>
                      </c:pt>
                      <c:pt idx="1114">
                        <c:v>3.8106933636026805</c:v>
                      </c:pt>
                      <c:pt idx="1115">
                        <c:v>3.8148488191970338</c:v>
                      </c:pt>
                      <c:pt idx="1116">
                        <c:v>3.8200433815303518</c:v>
                      </c:pt>
                      <c:pt idx="1117">
                        <c:v>3.8241992256867983</c:v>
                      </c:pt>
                      <c:pt idx="1118">
                        <c:v>3.8283552425608289</c:v>
                      </c:pt>
                      <c:pt idx="1119">
                        <c:v>3.8325114321667892</c:v>
                      </c:pt>
                      <c:pt idx="1120">
                        <c:v>3.8366677945190624</c:v>
                      </c:pt>
                      <c:pt idx="1121">
                        <c:v>3.840824329631995</c:v>
                      </c:pt>
                      <c:pt idx="1122">
                        <c:v>3.8449810375199394</c:v>
                      </c:pt>
                      <c:pt idx="1123">
                        <c:v>3.8480986818281502</c:v>
                      </c:pt>
                      <c:pt idx="1124">
                        <c:v>3.8522556921069611</c:v>
                      </c:pt>
                      <c:pt idx="1125">
                        <c:v>3.8564128752003</c:v>
                      </c:pt>
                      <c:pt idx="1126">
                        <c:v>3.8605702311225252</c:v>
                      </c:pt>
                      <c:pt idx="1127">
                        <c:v>3.8647277598880301</c:v>
                      </c:pt>
                      <c:pt idx="1128">
                        <c:v>3.8688854615111761</c:v>
                      </c:pt>
                      <c:pt idx="1129">
                        <c:v>3.8730433360063268</c:v>
                      </c:pt>
                      <c:pt idx="1130">
                        <c:v>3.878240922248446</c:v>
                      </c:pt>
                      <c:pt idx="1131">
                        <c:v>3.8823991857582079</c:v>
                      </c:pt>
                      <c:pt idx="1132">
                        <c:v>3.886557622186714</c:v>
                      </c:pt>
                      <c:pt idx="1133">
                        <c:v>3.8907162315483355</c:v>
                      </c:pt>
                      <c:pt idx="1134">
                        <c:v>3.8948750138574795</c:v>
                      </c:pt>
                      <c:pt idx="1135">
                        <c:v>3.8979942140947887</c:v>
                      </c:pt>
                      <c:pt idx="1136">
                        <c:v>3.9021532990966925</c:v>
                      </c:pt>
                      <c:pt idx="1137">
                        <c:v>3.9063125570856596</c:v>
                      </c:pt>
                      <c:pt idx="1138">
                        <c:v>3.9115118728568743</c:v>
                      </c:pt>
                      <c:pt idx="1139">
                        <c:v>3.9156715201193912</c:v>
                      </c:pt>
                      <c:pt idx="1140">
                        <c:v>3.9198313404157581</c:v>
                      </c:pt>
                      <c:pt idx="1141">
                        <c:v>3.9239913337603611</c:v>
                      </c:pt>
                      <c:pt idx="1142">
                        <c:v>3.9281515001676217</c:v>
                      </c:pt>
                      <c:pt idx="1143">
                        <c:v>3.9323118396519279</c:v>
                      </c:pt>
                      <c:pt idx="1144">
                        <c:v>3.9364723522276699</c:v>
                      </c:pt>
                      <c:pt idx="1145">
                        <c:v>3.9406330379092749</c:v>
                      </c:pt>
                      <c:pt idx="1146">
                        <c:v>3.9447938967111358</c:v>
                      </c:pt>
                      <c:pt idx="1147">
                        <c:v>3.9489549286476486</c:v>
                      </c:pt>
                      <c:pt idx="1148">
                        <c:v>3.9531161337332454</c:v>
                      </c:pt>
                      <c:pt idx="1149">
                        <c:v>3.9572775119823147</c:v>
                      </c:pt>
                      <c:pt idx="1150">
                        <c:v>3.9614390634092915</c:v>
                      </c:pt>
                      <c:pt idx="1151">
                        <c:v>3.9656007880285782</c:v>
                      </c:pt>
                      <c:pt idx="1152">
                        <c:v>3.9697626858545796</c:v>
                      </c:pt>
                      <c:pt idx="1153">
                        <c:v>3.9739247569017375</c:v>
                      </c:pt>
                      <c:pt idx="1154">
                        <c:v>3.9780870011844596</c:v>
                      </c:pt>
                      <c:pt idx="1155">
                        <c:v>3.9822494187171555</c:v>
                      </c:pt>
                      <c:pt idx="1156">
                        <c:v>3.9874526842878004</c:v>
                      </c:pt>
                      <c:pt idx="1157">
                        <c:v>3.9916154916857147</c:v>
                      </c:pt>
                      <c:pt idx="1158">
                        <c:v>3.9947377109594249</c:v>
                      </c:pt>
                      <c:pt idx="1159">
                        <c:v>3.9989008216363282</c:v>
                      </c:pt>
                      <c:pt idx="1160">
                        <c:v>4.0030641056353398</c:v>
                      </c:pt>
                      <c:pt idx="1161">
                        <c:v>4.0072275629709164</c:v>
                      </c:pt>
                      <c:pt idx="1162">
                        <c:v>4.0113911936574809</c:v>
                      </c:pt>
                      <c:pt idx="1163">
                        <c:v>4.0155549977094553</c:v>
                      </c:pt>
                      <c:pt idx="1164">
                        <c:v>4.0197189751413038</c:v>
                      </c:pt>
                      <c:pt idx="1165">
                        <c:v>4.023883125967453</c:v>
                      </c:pt>
                      <c:pt idx="1166">
                        <c:v>4.0280474502023322</c:v>
                      </c:pt>
                      <c:pt idx="1167">
                        <c:v>4.0322119478604082</c:v>
                      </c:pt>
                      <c:pt idx="1168">
                        <c:v>4.0363766189561145</c:v>
                      </c:pt>
                      <c:pt idx="1169">
                        <c:v>4.0405414635038861</c:v>
                      </c:pt>
                      <c:pt idx="1170">
                        <c:v>4.0447064815181957</c:v>
                      </c:pt>
                      <c:pt idx="1171">
                        <c:v>4.0488716730134806</c:v>
                      </c:pt>
                      <c:pt idx="1172">
                        <c:v>4.0530370380041827</c:v>
                      </c:pt>
                      <c:pt idx="1173">
                        <c:v>4.0572025765047792</c:v>
                      </c:pt>
                      <c:pt idx="1174">
                        <c:v>4.0613682885297129</c:v>
                      </c:pt>
                      <c:pt idx="1175">
                        <c:v>4.0655341740934317</c:v>
                      </c:pt>
                      <c:pt idx="1176">
                        <c:v>4.0697002332104173</c:v>
                      </c:pt>
                      <c:pt idx="1177">
                        <c:v>4.073866465895108</c:v>
                      </c:pt>
                      <c:pt idx="1178">
                        <c:v>4.0780328721619901</c:v>
                      </c:pt>
                      <c:pt idx="1179">
                        <c:v>4.0832411241175635</c:v>
                      </c:pt>
                      <c:pt idx="1180">
                        <c:v>4.0874079209972392</c:v>
                      </c:pt>
                      <c:pt idx="1181">
                        <c:v>4.0915748915061014</c:v>
                      </c:pt>
                      <c:pt idx="1182">
                        <c:v>4.0947002333406282</c:v>
                      </c:pt>
                      <c:pt idx="1183">
                        <c:v>4.098867507735406</c:v>
                      </c:pt>
                      <c:pt idx="1184">
                        <c:v>4.1030349557991919</c:v>
                      </c:pt>
                      <c:pt idx="1185">
                        <c:v>4.1072025775464498</c:v>
                      </c:pt>
                      <c:pt idx="1186">
                        <c:v>4.1113703729916447</c:v>
                      </c:pt>
                      <c:pt idx="1187">
                        <c:v>4.1155383421492813</c:v>
                      </c:pt>
                      <c:pt idx="1188">
                        <c:v>4.1197064850338156</c:v>
                      </c:pt>
                      <c:pt idx="1189">
                        <c:v>4.1238748016597535</c:v>
                      </c:pt>
                      <c:pt idx="1190">
                        <c:v>4.1280432920415695</c:v>
                      </c:pt>
                      <c:pt idx="1191">
                        <c:v>4.1322119561937383</c:v>
                      </c:pt>
                      <c:pt idx="1192">
                        <c:v>4.1363807941307718</c:v>
                      </c:pt>
                      <c:pt idx="1193">
                        <c:v>4.1405498058671473</c:v>
                      </c:pt>
                      <c:pt idx="1194">
                        <c:v>4.1447189914173475</c:v>
                      </c:pt>
                      <c:pt idx="1195">
                        <c:v>4.1488883507958869</c:v>
                      </c:pt>
                      <c:pt idx="1196">
                        <c:v>4.153057884017251</c:v>
                      </c:pt>
                      <c:pt idx="1197">
                        <c:v>4.1572275910959258</c:v>
                      </c:pt>
                      <c:pt idx="1198">
                        <c:v>4.1613974720464331</c:v>
                      </c:pt>
                      <c:pt idx="1199">
                        <c:v>4.165567526883251</c:v>
                      </c:pt>
                      <c:pt idx="1200">
                        <c:v>4.1697377556209059</c:v>
                      </c:pt>
                      <c:pt idx="1201">
                        <c:v>4.1739081582738899</c:v>
                      </c:pt>
                      <c:pt idx="1202">
                        <c:v>4.1780787348567001</c:v>
                      </c:pt>
                      <c:pt idx="1203">
                        <c:v>4.1822494853838661</c:v>
                      </c:pt>
                      <c:pt idx="1204">
                        <c:v>4.1864204098698874</c:v>
                      </c:pt>
                      <c:pt idx="1205">
                        <c:v>4.1916343101291549</c:v>
                      </c:pt>
                      <c:pt idx="1206">
                        <c:v>4.1947627807765322</c:v>
                      </c:pt>
                      <c:pt idx="1207">
                        <c:v>4.1989342272261974</c:v>
                      </c:pt>
                      <c:pt idx="1208">
                        <c:v>4.2031058476927656</c:v>
                      </c:pt>
                      <c:pt idx="1209">
                        <c:v>4.2072776421907774</c:v>
                      </c:pt>
                      <c:pt idx="1210">
                        <c:v>4.2114496107347321</c:v>
                      </c:pt>
                      <c:pt idx="1211">
                        <c:v>4.2156217533391755</c:v>
                      </c:pt>
                      <c:pt idx="1212">
                        <c:v>4.2197940700186214</c:v>
                      </c:pt>
                      <c:pt idx="1213">
                        <c:v>4.2239665607875834</c:v>
                      </c:pt>
                      <c:pt idx="1214">
                        <c:v>4.2281392256606143</c:v>
                      </c:pt>
                      <c:pt idx="1215">
                        <c:v>4.2323120646522305</c:v>
                      </c:pt>
                      <c:pt idx="1216">
                        <c:v>4.2364850777769556</c:v>
                      </c:pt>
                      <c:pt idx="1217">
                        <c:v>4.2417015890797094</c:v>
                      </c:pt>
                      <c:pt idx="1218">
                        <c:v>4.2448316264839203</c:v>
                      </c:pt>
                      <c:pt idx="1219">
                        <c:v>4.2490051620952114</c:v>
                      </c:pt>
                      <c:pt idx="1220">
                        <c:v>4.2531788718977799</c:v>
                      </c:pt>
                      <c:pt idx="1221">
                        <c:v>4.2573527559061528</c:v>
                      </c:pt>
                      <c:pt idx="1222">
                        <c:v>4.2615268141348643</c:v>
                      </c:pt>
                      <c:pt idx="1223">
                        <c:v>4.2657010465984797</c:v>
                      </c:pt>
                      <c:pt idx="1224">
                        <c:v>4.2698754533115242</c:v>
                      </c:pt>
                      <c:pt idx="1225">
                        <c:v>4.2740500342885701</c:v>
                      </c:pt>
                      <c:pt idx="1226">
                        <c:v>4.2782247895441534</c:v>
                      </c:pt>
                      <c:pt idx="1227">
                        <c:v>4.2823997190928162</c:v>
                      </c:pt>
                      <c:pt idx="1228">
                        <c:v>4.2876186261504845</c:v>
                      </c:pt>
                      <c:pt idx="1229">
                        <c:v>4.2917939479118283</c:v>
                      </c:pt>
                      <c:pt idx="1230">
                        <c:v>4.2949255536429201</c:v>
                      </c:pt>
                      <c:pt idx="1231">
                        <c:v>4.2991011805095143</c:v>
                      </c:pt>
                      <c:pt idx="1232">
                        <c:v>4.3032769817419867</c:v>
                      </c:pt>
                      <c:pt idx="1233">
                        <c:v>4.3074529573548883</c:v>
                      </c:pt>
                      <c:pt idx="1234">
                        <c:v>4.3116291073628075</c:v>
                      </c:pt>
                      <c:pt idx="1235">
                        <c:v>4.3158054317802996</c:v>
                      </c:pt>
                      <c:pt idx="1236">
                        <c:v>4.3199819306219212</c:v>
                      </c:pt>
                      <c:pt idx="1237">
                        <c:v>4.3241586039022648</c:v>
                      </c:pt>
                      <c:pt idx="1238">
                        <c:v>4.3283354516358807</c:v>
                      </c:pt>
                      <c:pt idx="1239">
                        <c:v>4.333556756650041</c:v>
                      </c:pt>
                      <c:pt idx="1240">
                        <c:v>4.3377339969568451</c:v>
                      </c:pt>
                      <c:pt idx="1241">
                        <c:v>4.3419114117643032</c:v>
                      </c:pt>
                      <c:pt idx="1242">
                        <c:v>4.3450445873947166</c:v>
                      </c:pt>
                      <c:pt idx="1243">
                        <c:v>4.3492223076134051</c:v>
                      </c:pt>
                      <c:pt idx="1244">
                        <c:v>4.3534002023728373</c:v>
                      </c:pt>
                      <c:pt idx="1245">
                        <c:v>4.3575782716876184</c:v>
                      </c:pt>
                      <c:pt idx="1246">
                        <c:v>4.3617565155723268</c:v>
                      </c:pt>
                      <c:pt idx="1247">
                        <c:v>4.3659349340415359</c:v>
                      </c:pt>
                      <c:pt idx="1248">
                        <c:v>4.3711582026597586</c:v>
                      </c:pt>
                      <c:pt idx="1249">
                        <c:v>4.3753370139974859</c:v>
                      </c:pt>
                      <c:pt idx="1250">
                        <c:v>4.3795159999671522</c:v>
                      </c:pt>
                      <c:pt idx="1251">
                        <c:v>4.3836951605833434</c:v>
                      </c:pt>
                      <c:pt idx="1252">
                        <c:v>4.3878744958606806</c:v>
                      </c:pt>
                      <c:pt idx="1253">
                        <c:v>4.3920540058137396</c:v>
                      </c:pt>
                      <c:pt idx="1254">
                        <c:v>4.3951887529182834</c:v>
                      </c:pt>
                      <c:pt idx="1255">
                        <c:v>4.3993685685890132</c:v>
                      </c:pt>
                      <c:pt idx="1256">
                        <c:v>4.4035485589756478</c:v>
                      </c:pt>
                      <c:pt idx="1257">
                        <c:v>4.4077287240927827</c:v>
                      </c:pt>
                      <c:pt idx="1258">
                        <c:v>4.4119090639550151</c:v>
                      </c:pt>
                      <c:pt idx="1259">
                        <c:v>4.4160895785769778</c:v>
                      </c:pt>
                      <c:pt idx="1260">
                        <c:v>4.4202702679732608</c:v>
                      </c:pt>
                      <c:pt idx="1261">
                        <c:v>4.4244511321585005</c:v>
                      </c:pt>
                      <c:pt idx="1262">
                        <c:v>4.4286321711473029</c:v>
                      </c:pt>
                      <c:pt idx="1263">
                        <c:v>4.4328133849542724</c:v>
                      </c:pt>
                      <c:pt idx="1264">
                        <c:v>4.4380401480733305</c:v>
                      </c:pt>
                      <c:pt idx="1265">
                        <c:v>4.4422217552746712</c:v>
                      </c:pt>
                      <c:pt idx="1266">
                        <c:v>4.4453580754304873</c:v>
                      </c:pt>
                      <c:pt idx="1267">
                        <c:v>4.4495399886564018</c:v>
                      </c:pt>
                      <c:pt idx="1268">
                        <c:v>4.4537220767736123</c:v>
                      </c:pt>
                      <c:pt idx="1269">
                        <c:v>4.4579043397967357</c:v>
                      </c:pt>
                      <c:pt idx="1270">
                        <c:v>4.4620867777404269</c:v>
                      </c:pt>
                      <c:pt idx="1271">
                        <c:v>4.4662693906193054</c:v>
                      </c:pt>
                      <c:pt idx="1272">
                        <c:v>4.4704521784479958</c:v>
                      </c:pt>
                      <c:pt idx="1273">
                        <c:v>4.4746351412411549</c:v>
                      </c:pt>
                      <c:pt idx="1274">
                        <c:v>4.4788182790134003</c:v>
                      </c:pt>
                      <c:pt idx="1275">
                        <c:v>4.4830015917793942</c:v>
                      </c:pt>
                      <c:pt idx="1276">
                        <c:v>4.4871850795537647</c:v>
                      </c:pt>
                      <c:pt idx="1277">
                        <c:v>4.4924146853995639</c:v>
                      </c:pt>
                      <c:pt idx="1278">
                        <c:v>4.4955525801862066</c:v>
                      </c:pt>
                      <c:pt idx="1279">
                        <c:v>4.4997365930735809</c:v>
                      </c:pt>
                      <c:pt idx="1280">
                        <c:v>4.5039207810279063</c:v>
                      </c:pt>
                      <c:pt idx="1281">
                        <c:v>4.5081051440638582</c:v>
                      </c:pt>
                      <c:pt idx="1282">
                        <c:v>4.5122896821960765</c:v>
                      </c:pt>
                      <c:pt idx="1283">
                        <c:v>4.5154282007109758</c:v>
                      </c:pt>
                      <c:pt idx="1284">
                        <c:v>4.5206592838079231</c:v>
                      </c:pt>
                      <c:pt idx="1285">
                        <c:v>4.5248443473168765</c:v>
                      </c:pt>
                      <c:pt idx="1286">
                        <c:v>4.529029585980715</c:v>
                      </c:pt>
                      <c:pt idx="1287">
                        <c:v>4.5332149998141222</c:v>
                      </c:pt>
                      <c:pt idx="1288">
                        <c:v>4.5374005888317406</c:v>
                      </c:pt>
                      <c:pt idx="1289">
                        <c:v>4.5415863530482579</c:v>
                      </c:pt>
                      <c:pt idx="1290">
                        <c:v>4.5457722924783299</c:v>
                      </c:pt>
                      <c:pt idx="1291">
                        <c:v>4.5489118620435978</c:v>
                      </c:pt>
                      <c:pt idx="1292">
                        <c:v>4.5541446970378052</c:v>
                      </c:pt>
                      <c:pt idx="1293">
                        <c:v>4.5583311621965645</c:v>
                      </c:pt>
                      <c:pt idx="1294">
                        <c:v>4.5625178026275552</c:v>
                      </c:pt>
                      <c:pt idx="1295">
                        <c:v>4.5667046183454776</c:v>
                      </c:pt>
                      <c:pt idx="1296">
                        <c:v>4.5708916093649972</c:v>
                      </c:pt>
                      <c:pt idx="1297">
                        <c:v>4.5750787757007849</c:v>
                      </c:pt>
                      <c:pt idx="1298">
                        <c:v>4.5792661173675437</c:v>
                      </c:pt>
                      <c:pt idx="1299">
                        <c:v>4.5834536343799357</c:v>
                      </c:pt>
                      <c:pt idx="1300">
                        <c:v>4.5876413267526708</c:v>
                      </c:pt>
                      <c:pt idx="1301">
                        <c:v>4.5928761888414238</c:v>
                      </c:pt>
                      <c:pt idx="1302">
                        <c:v>4.5960172376378718</c:v>
                      </c:pt>
                      <c:pt idx="1303">
                        <c:v>4.6002054561797321</c:v>
                      </c:pt>
                      <c:pt idx="1304">
                        <c:v>4.6043938501406849</c:v>
                      </c:pt>
                      <c:pt idx="1305">
                        <c:v>4.6085824195354137</c:v>
                      </c:pt>
                      <c:pt idx="1306">
                        <c:v>4.6127711643786373</c:v>
                      </c:pt>
                      <c:pt idx="1307">
                        <c:v>4.6169600846850454</c:v>
                      </c:pt>
                      <c:pt idx="1308">
                        <c:v>4.6211491804693257</c:v>
                      </c:pt>
                      <c:pt idx="1309">
                        <c:v>4.6253384517462042</c:v>
                      </c:pt>
                      <c:pt idx="1310">
                        <c:v>4.6295278985303616</c:v>
                      </c:pt>
                      <c:pt idx="1311">
                        <c:v>4.6337175208365275</c:v>
                      </c:pt>
                      <c:pt idx="1312">
                        <c:v>4.6379073186793986</c:v>
                      </c:pt>
                      <c:pt idx="1313">
                        <c:v>4.6420972920736734</c:v>
                      </c:pt>
                      <c:pt idx="1314">
                        <c:v>4.6462874410340858</c:v>
                      </c:pt>
                      <c:pt idx="1315">
                        <c:v>4.6504777655753395</c:v>
                      </c:pt>
                      <c:pt idx="1316">
                        <c:v>4.6546682657121359</c:v>
                      </c:pt>
                      <c:pt idx="1317">
                        <c:v>4.6588589414592176</c:v>
                      </c:pt>
                      <c:pt idx="1318">
                        <c:v>4.6630497928312922</c:v>
                      </c:pt>
                      <c:pt idx="1319">
                        <c:v>4.6672408198430668</c:v>
                      </c:pt>
                      <c:pt idx="1320">
                        <c:v>4.6714320225092889</c:v>
                      </c:pt>
                      <c:pt idx="1321">
                        <c:v>4.6756234008446613</c:v>
                      </c:pt>
                      <c:pt idx="1322">
                        <c:v>4.6798149548639314</c:v>
                      </c:pt>
                      <c:pt idx="1323">
                        <c:v>4.6840066845818171</c:v>
                      </c:pt>
                      <c:pt idx="1324">
                        <c:v>4.6892465938277876</c:v>
                      </c:pt>
                      <c:pt idx="1325">
                        <c:v>4.6934387189214064</c:v>
                      </c:pt>
                      <c:pt idx="1326">
                        <c:v>4.6965829280744673</c:v>
                      </c:pt>
                      <c:pt idx="1327">
                        <c:v>4.7007753607341245</c:v>
                      </c:pt>
                      <c:pt idx="1328">
                        <c:v>4.704967969166078</c:v>
                      </c:pt>
                      <c:pt idx="1329">
                        <c:v>4.7091607533850572</c:v>
                      </c:pt>
                      <c:pt idx="1330">
                        <c:v>4.7133537134057901</c:v>
                      </c:pt>
                      <c:pt idx="1331">
                        <c:v>4.7175468492430443</c:v>
                      </c:pt>
                      <c:pt idx="1332">
                        <c:v>4.7217401609115521</c:v>
                      </c:pt>
                      <c:pt idx="1333">
                        <c:v>4.7269820477823492</c:v>
                      </c:pt>
                      <c:pt idx="1334">
                        <c:v>4.7311757551250899</c:v>
                      </c:pt>
                      <c:pt idx="1335">
                        <c:v>4.7353696383470307</c:v>
                      </c:pt>
                      <c:pt idx="1336">
                        <c:v>4.7395636974629003</c:v>
                      </c:pt>
                      <c:pt idx="1337">
                        <c:v>4.7437579324874797</c:v>
                      </c:pt>
                      <c:pt idx="1338">
                        <c:v>4.7469037242048673</c:v>
                      </c:pt>
                      <c:pt idx="1339">
                        <c:v>4.7510982671051734</c:v>
                      </c:pt>
                      <c:pt idx="1340">
                        <c:v>4.7552929859547621</c:v>
                      </c:pt>
                      <c:pt idx="1341">
                        <c:v>4.7594878807683827</c:v>
                      </c:pt>
                      <c:pt idx="1342">
                        <c:v>4.7636829515608214</c:v>
                      </c:pt>
                      <c:pt idx="1343">
                        <c:v>4.7678781983468328</c:v>
                      </c:pt>
                      <c:pt idx="1344">
                        <c:v>4.7720736211411729</c:v>
                      </c:pt>
                      <c:pt idx="1345">
                        <c:v>4.7762692199586336</c:v>
                      </c:pt>
                      <c:pt idx="1346">
                        <c:v>4.7815139660354538</c:v>
                      </c:pt>
                      <c:pt idx="1347">
                        <c:v>4.7857099609589202</c:v>
                      </c:pt>
                      <c:pt idx="1348">
                        <c:v>4.7899061319534963</c:v>
                      </c:pt>
                      <c:pt idx="1349">
                        <c:v>4.7941024790339837</c:v>
                      </c:pt>
                      <c:pt idx="1350">
                        <c:v>4.7972498549096043</c:v>
                      </c:pt>
                      <c:pt idx="1351">
                        <c:v>4.8014465101759773</c:v>
                      </c:pt>
                      <c:pt idx="1352">
                        <c:v>4.8056433415688851</c:v>
                      </c:pt>
                      <c:pt idx="1353">
                        <c:v>4.8098403491031334</c:v>
                      </c:pt>
                      <c:pt idx="1354">
                        <c:v>4.8140375327934981</c:v>
                      </c:pt>
                      <c:pt idx="1355">
                        <c:v>4.8182348926547549</c:v>
                      </c:pt>
                      <c:pt idx="1356">
                        <c:v>4.8234818402441988</c:v>
                      </c:pt>
                      <c:pt idx="1357">
                        <c:v>4.8276795965440771</c:v>
                      </c:pt>
                      <c:pt idx="1358">
                        <c:v>4.8318775290629326</c:v>
                      </c:pt>
                      <c:pt idx="1359">
                        <c:v>4.8360756378155489</c:v>
                      </c:pt>
                      <c:pt idx="1360">
                        <c:v>4.8402739228167473</c:v>
                      </c:pt>
                      <c:pt idx="1361">
                        <c:v>4.8444723840813149</c:v>
                      </c:pt>
                      <c:pt idx="1362">
                        <c:v>4.8476213457114747</c:v>
                      </c:pt>
                      <c:pt idx="1363">
                        <c:v>4.8518201154725444</c:v>
                      </c:pt>
                      <c:pt idx="1364">
                        <c:v>4.8560190615377028</c:v>
                      </c:pt>
                      <c:pt idx="1365">
                        <c:v>4.8602181839217469</c:v>
                      </c:pt>
                      <c:pt idx="1366">
                        <c:v>4.8644174826394702</c:v>
                      </c:pt>
                      <c:pt idx="1367">
                        <c:v>4.8686169577057088</c:v>
                      </c:pt>
                      <c:pt idx="1368">
                        <c:v>4.8728166091352616</c:v>
                      </c:pt>
                      <c:pt idx="1369">
                        <c:v>4.877016436942931</c:v>
                      </c:pt>
                      <c:pt idx="1370">
                        <c:v>4.8812164411435575</c:v>
                      </c:pt>
                      <c:pt idx="1371">
                        <c:v>4.886466694469485</c:v>
                      </c:pt>
                      <c:pt idx="1372">
                        <c:v>4.8906670956084159</c:v>
                      </c:pt>
                      <c:pt idx="1373">
                        <c:v>4.8948676731884433</c:v>
                      </c:pt>
                      <c:pt idx="1374">
                        <c:v>4.8980182221718609</c:v>
                      </c:pt>
                      <c:pt idx="1375">
                        <c:v>4.9022191085595104</c:v>
                      </c:pt>
                      <c:pt idx="1376">
                        <c:v>4.9064201714290396</c:v>
                      </c:pt>
                      <c:pt idx="1377">
                        <c:v>4.9106214107952617</c:v>
                      </c:pt>
                      <c:pt idx="1378">
                        <c:v>4.9148228266730349</c:v>
                      </c:pt>
                      <c:pt idx="1379">
                        <c:v>4.9190244190771786</c:v>
                      </c:pt>
                      <c:pt idx="1380">
                        <c:v>4.9232261880225145</c:v>
                      </c:pt>
                      <c:pt idx="1381">
                        <c:v>4.9274281335239039</c:v>
                      </c:pt>
                      <c:pt idx="1382">
                        <c:v>4.9316302555961729</c:v>
                      </c:pt>
                      <c:pt idx="1383">
                        <c:v>4.9358325542541497</c:v>
                      </c:pt>
                      <c:pt idx="1384">
                        <c:v>4.9400350295126989</c:v>
                      </c:pt>
                      <c:pt idx="1385">
                        <c:v>4.9442376813866424</c:v>
                      </c:pt>
                      <c:pt idx="1386">
                        <c:v>4.9484405098908484</c:v>
                      </c:pt>
                      <c:pt idx="1387">
                        <c:v>4.952643515040152</c:v>
                      </c:pt>
                      <c:pt idx="1388">
                        <c:v>4.9568466968493929</c:v>
                      </c:pt>
                      <c:pt idx="1389">
                        <c:v>4.9610500553334447</c:v>
                      </c:pt>
                      <c:pt idx="1390">
                        <c:v>4.9652535905071478</c:v>
                      </c:pt>
                      <c:pt idx="1391">
                        <c:v>4.9694573023853472</c:v>
                      </c:pt>
                      <c:pt idx="1392">
                        <c:v>4.9736611909829227</c:v>
                      </c:pt>
                      <c:pt idx="1393">
                        <c:v>4.9778652563147219</c:v>
                      </c:pt>
                      <c:pt idx="1394">
                        <c:v>4.9820694983955924</c:v>
                      </c:pt>
                      <c:pt idx="1395">
                        <c:v>4.9862739172404211</c:v>
                      </c:pt>
                      <c:pt idx="1396">
                        <c:v>4.9904785128640601</c:v>
                      </c:pt>
                      <c:pt idx="1397">
                        <c:v>4.9946832852813658</c:v>
                      </c:pt>
                      <c:pt idx="1398">
                        <c:v>4.9988882345072279</c:v>
                      </c:pt>
                      <c:pt idx="1399">
                        <c:v>5.0030933605564929</c:v>
                      </c:pt>
                      <c:pt idx="1400">
                        <c:v>5.0072986634440566</c:v>
                      </c:pt>
                      <c:pt idx="1401">
                        <c:v>5.0115041431847827</c:v>
                      </c:pt>
                      <c:pt idx="1402">
                        <c:v>5.0157097997935329</c:v>
                      </c:pt>
                      <c:pt idx="1403">
                        <c:v>5.0199156332852093</c:v>
                      </c:pt>
                      <c:pt idx="1404">
                        <c:v>5.0241216436746789</c:v>
                      </c:pt>
                      <c:pt idx="1405">
                        <c:v>5.0283278309768118</c:v>
                      </c:pt>
                      <c:pt idx="1406">
                        <c:v>5.032534195206515</c:v>
                      </c:pt>
                      <c:pt idx="1407">
                        <c:v>5.0367407363786612</c:v>
                      </c:pt>
                      <c:pt idx="1408">
                        <c:v>5.0409474545081263</c:v>
                      </c:pt>
                      <c:pt idx="1409">
                        <c:v>5.0462061010388934</c:v>
                      </c:pt>
                      <c:pt idx="1410">
                        <c:v>5.0493614216986149</c:v>
                      </c:pt>
                      <c:pt idx="1411">
                        <c:v>5.0535686707894216</c:v>
                      </c:pt>
                      <c:pt idx="1412">
                        <c:v>5.0577760968971255</c:v>
                      </c:pt>
                      <c:pt idx="1413">
                        <c:v>5.0619837000366115</c:v>
                      </c:pt>
                      <c:pt idx="1414">
                        <c:v>5.0661914802227992</c:v>
                      </c:pt>
                      <c:pt idx="1415">
                        <c:v>5.070399437470579</c:v>
                      </c:pt>
                      <c:pt idx="1416">
                        <c:v>5.0746075717948393</c:v>
                      </c:pt>
                      <c:pt idx="1417">
                        <c:v>5.0798679887366989</c:v>
                      </c:pt>
                      <c:pt idx="1418">
                        <c:v>5.0840765215375772</c:v>
                      </c:pt>
                      <c:pt idx="1419">
                        <c:v>5.0882852314633933</c:v>
                      </c:pt>
                      <c:pt idx="1420">
                        <c:v>5.0924941185290447</c:v>
                      </c:pt>
                      <c:pt idx="1421">
                        <c:v>5.0967031827494669</c:v>
                      </c:pt>
                      <c:pt idx="1422">
                        <c:v>5.0998600971815611</c:v>
                      </c:pt>
                      <c:pt idx="1423">
                        <c:v>5.1040694714587005</c:v>
                      </c:pt>
                      <c:pt idx="1424">
                        <c:v>5.1082790229316055</c:v>
                      </c:pt>
                      <c:pt idx="1425">
                        <c:v>5.112488751615218</c:v>
                      </c:pt>
                      <c:pt idx="1426">
                        <c:v>5.1166986575244469</c:v>
                      </c:pt>
                      <c:pt idx="1427">
                        <c:v>5.1209087406742038</c:v>
                      </c:pt>
                      <c:pt idx="1428">
                        <c:v>5.125119001079435</c:v>
                      </c:pt>
                      <c:pt idx="1429">
                        <c:v>5.1293294387550574</c:v>
                      </c:pt>
                      <c:pt idx="1430">
                        <c:v>5.134592735158809</c:v>
                      </c:pt>
                      <c:pt idx="1431">
                        <c:v>5.138803571747383</c:v>
                      </c:pt>
                      <c:pt idx="1432">
                        <c:v>5.1430145856548828</c:v>
                      </c:pt>
                      <c:pt idx="1433">
                        <c:v>5.1472257768962315</c:v>
                      </c:pt>
                      <c:pt idx="1434">
                        <c:v>5.150384286711561</c:v>
                      </c:pt>
                      <c:pt idx="1435">
                        <c:v>5.1545957883230757</c:v>
                      </c:pt>
                      <c:pt idx="1436">
                        <c:v>5.1588074673095301</c:v>
                      </c:pt>
                      <c:pt idx="1437">
                        <c:v>5.1630193236858544</c:v>
                      </c:pt>
                      <c:pt idx="1438">
                        <c:v>5.1672313574669806</c:v>
                      </c:pt>
                      <c:pt idx="1439">
                        <c:v>5.1714435686678772</c:v>
                      </c:pt>
                      <c:pt idx="1440">
                        <c:v>5.1767090821882995</c:v>
                      </c:pt>
                      <c:pt idx="1441">
                        <c:v>5.1809216926383064</c:v>
                      </c:pt>
                      <c:pt idx="1442">
                        <c:v>5.1851344805566457</c:v>
                      </c:pt>
                      <c:pt idx="1443">
                        <c:v>5.1893474459582949</c:v>
                      </c:pt>
                      <c:pt idx="1444">
                        <c:v>5.1935605888581966</c:v>
                      </c:pt>
                      <c:pt idx="1445">
                        <c:v>5.1977739092712971</c:v>
                      </c:pt>
                      <c:pt idx="1446">
                        <c:v>5.2009340160831679</c:v>
                      </c:pt>
                      <c:pt idx="1447">
                        <c:v>5.205147647180393</c:v>
                      </c:pt>
                      <c:pt idx="1448">
                        <c:v>5.209361455831969</c:v>
                      </c:pt>
                      <c:pt idx="1449">
                        <c:v>5.2135754420528508</c:v>
                      </c:pt>
                      <c:pt idx="1450">
                        <c:v>5.2177896058580249</c:v>
                      </c:pt>
                      <c:pt idx="1451">
                        <c:v>5.2220039472624507</c:v>
                      </c:pt>
                      <c:pt idx="1452">
                        <c:v>5.2262184662810842</c:v>
                      </c:pt>
                      <c:pt idx="1453">
                        <c:v>5.2304331629289207</c:v>
                      </c:pt>
                      <c:pt idx="1454">
                        <c:v>5.2346480372209232</c:v>
                      </c:pt>
                      <c:pt idx="1455">
                        <c:v>5.2399168799208429</c:v>
                      </c:pt>
                      <c:pt idx="1456">
                        <c:v>5.2441321539669632</c:v>
                      </c:pt>
                      <c:pt idx="1457">
                        <c:v>5.2483476057059386</c:v>
                      </c:pt>
                      <c:pt idx="1458">
                        <c:v>5.2515093111301052</c:v>
                      </c:pt>
                      <c:pt idx="1459">
                        <c:v>5.2557250738676071</c:v>
                      </c:pt>
                      <c:pt idx="1460">
                        <c:v>5.2599410143391445</c:v>
                      </c:pt>
                      <c:pt idx="1461">
                        <c:v>5.2641571325597285</c:v>
                      </c:pt>
                      <c:pt idx="1462">
                        <c:v>5.2683734285443355</c:v>
                      </c:pt>
                      <c:pt idx="1463">
                        <c:v>5.2725899023079439</c:v>
                      </c:pt>
                      <c:pt idx="1464">
                        <c:v>5.2768065538655717</c:v>
                      </c:pt>
                      <c:pt idx="1465">
                        <c:v>5.2810233832322009</c:v>
                      </c:pt>
                      <c:pt idx="1466">
                        <c:v>5.2852403904228158</c:v>
                      </c:pt>
                      <c:pt idx="1467">
                        <c:v>5.2894575754524382</c:v>
                      </c:pt>
                      <c:pt idx="1468">
                        <c:v>5.2936749383360562</c:v>
                      </c:pt>
                      <c:pt idx="1469">
                        <c:v>5.2978924790886612</c:v>
                      </c:pt>
                      <c:pt idx="1470">
                        <c:v>5.3021101977252805</c:v>
                      </c:pt>
                      <c:pt idx="1471">
                        <c:v>5.3063280942608966</c:v>
                      </c:pt>
                      <c:pt idx="1472">
                        <c:v>5.3105461687105402</c:v>
                      </c:pt>
                      <c:pt idx="1473">
                        <c:v>5.31476442108921</c:v>
                      </c:pt>
                      <c:pt idx="1474">
                        <c:v>5.3189828514119046</c:v>
                      </c:pt>
                      <c:pt idx="1475">
                        <c:v>5.3232014596936628</c:v>
                      </c:pt>
                      <c:pt idx="1476">
                        <c:v>5.3274202459494875</c:v>
                      </c:pt>
                      <c:pt idx="1477">
                        <c:v>5.3316392101943837</c:v>
                      </c:pt>
                      <c:pt idx="1478">
                        <c:v>5.3358583524433945</c:v>
                      </c:pt>
                      <c:pt idx="1479">
                        <c:v>5.34007767271153</c:v>
                      </c:pt>
                      <c:pt idx="1480">
                        <c:v>5.3442971710138005</c:v>
                      </c:pt>
                      <c:pt idx="1481">
                        <c:v>5.3485168473652545</c:v>
                      </c:pt>
                      <c:pt idx="1482">
                        <c:v>5.3527367017808958</c:v>
                      </c:pt>
                      <c:pt idx="1483">
                        <c:v>5.3569567342757765</c:v>
                      </c:pt>
                      <c:pt idx="1484">
                        <c:v>5.3611769448649156</c:v>
                      </c:pt>
                      <c:pt idx="1485">
                        <c:v>5.3653973335633331</c:v>
                      </c:pt>
                      <c:pt idx="1486">
                        <c:v>5.3696179003860882</c:v>
                      </c:pt>
                      <c:pt idx="1487">
                        <c:v>5.3738386453482052</c:v>
                      </c:pt>
                      <c:pt idx="1488">
                        <c:v>5.3780595684647095</c:v>
                      </c:pt>
                      <c:pt idx="1489">
                        <c:v>5.3822806697506653</c:v>
                      </c:pt>
                      <c:pt idx="1490">
                        <c:v>5.3865019492211044</c:v>
                      </c:pt>
                      <c:pt idx="1491">
                        <c:v>5.3907234068910572</c:v>
                      </c:pt>
                      <c:pt idx="1492">
                        <c:v>5.3949450427755927</c:v>
                      </c:pt>
                      <c:pt idx="1493">
                        <c:v>5.3991668568897495</c:v>
                      </c:pt>
                      <c:pt idx="1494">
                        <c:v>5.4033888492485627</c:v>
                      </c:pt>
                      <c:pt idx="1495">
                        <c:v>5.4076110198671081</c:v>
                      </c:pt>
                      <c:pt idx="1496">
                        <c:v>5.4118333687604174</c:v>
                      </c:pt>
                      <c:pt idx="1497">
                        <c:v>5.4160558959435674</c:v>
                      </c:pt>
                      <c:pt idx="1498">
                        <c:v>5.4202786014316047</c:v>
                      </c:pt>
                      <c:pt idx="1499">
                        <c:v>5.4245014852395776</c:v>
                      </c:pt>
                      <c:pt idx="1500">
                        <c:v>5.4287245473825685</c:v>
                      </c:pt>
                      <c:pt idx="1501">
                        <c:v>5.43294778787563</c:v>
                      </c:pt>
                      <c:pt idx="1502">
                        <c:v>5.437171206733816</c:v>
                      </c:pt>
                      <c:pt idx="1503">
                        <c:v>5.4413948039722149</c:v>
                      </c:pt>
                      <c:pt idx="1504">
                        <c:v>5.4456185796058856</c:v>
                      </c:pt>
                      <c:pt idx="1505">
                        <c:v>5.4498425336498864</c:v>
                      </c:pt>
                      <c:pt idx="1506">
                        <c:v>5.4540666661193127</c:v>
                      </c:pt>
                      <c:pt idx="1507">
                        <c:v>5.4582909770292281</c:v>
                      </c:pt>
                      <c:pt idx="1508">
                        <c:v>5.4614593273222987</c:v>
                      </c:pt>
                      <c:pt idx="1509">
                        <c:v>5.4656839505393364</c:v>
                      </c:pt>
                      <c:pt idx="1510">
                        <c:v>5.4699087522383394</c:v>
                      </c:pt>
                      <c:pt idx="1511">
                        <c:v>5.4751900053753104</c:v>
                      </c:pt>
                      <c:pt idx="1512">
                        <c:v>5.4794152087138537</c:v>
                      </c:pt>
                      <c:pt idx="1513">
                        <c:v>5.4836405905833612</c:v>
                      </c:pt>
                      <c:pt idx="1514">
                        <c:v>5.4878661509989453</c:v>
                      </c:pt>
                      <c:pt idx="1515">
                        <c:v>5.492091889975681</c:v>
                      </c:pt>
                      <c:pt idx="1516">
                        <c:v>5.4963178075286505</c:v>
                      </c:pt>
                      <c:pt idx="1517">
                        <c:v>5.5005439036729715</c:v>
                      </c:pt>
                      <c:pt idx="1518">
                        <c:v>5.5047701784237262</c:v>
                      </c:pt>
                      <c:pt idx="1519">
                        <c:v>5.5089966317960011</c:v>
                      </c:pt>
                      <c:pt idx="1520">
                        <c:v>5.5121665890546732</c:v>
                      </c:pt>
                      <c:pt idx="1521">
                        <c:v>5.5163933550509743</c:v>
                      </c:pt>
                      <c:pt idx="1522">
                        <c:v>5.5206202997103357</c:v>
                      </c:pt>
                      <c:pt idx="1523">
                        <c:v>5.5248474230478486</c:v>
                      </c:pt>
                      <c:pt idx="1524">
                        <c:v>5.5301315785089313</c:v>
                      </c:pt>
                      <c:pt idx="1525">
                        <c:v>5.5343591039275619</c:v>
                      </c:pt>
                      <c:pt idx="1526">
                        <c:v>5.5385868080734593</c:v>
                      </c:pt>
                      <c:pt idx="1527">
                        <c:v>5.5428146909617251</c:v>
                      </c:pt>
                      <c:pt idx="1528">
                        <c:v>5.5470427526074984</c:v>
                      </c:pt>
                      <c:pt idx="1529">
                        <c:v>5.5512709930258826</c:v>
                      </c:pt>
                      <c:pt idx="1530">
                        <c:v>5.5554994122319856</c:v>
                      </c:pt>
                      <c:pt idx="1531">
                        <c:v>5.5597280102409492</c:v>
                      </c:pt>
                      <c:pt idx="1532">
                        <c:v>5.5628995760961351</c:v>
                      </c:pt>
                      <c:pt idx="1533">
                        <c:v>5.5671284870464772</c:v>
                      </c:pt>
                      <c:pt idx="1534">
                        <c:v>5.5713575768412484</c:v>
                      </c:pt>
                      <c:pt idx="1535">
                        <c:v>5.5755868454956019</c:v>
                      </c:pt>
                      <c:pt idx="1536">
                        <c:v>5.5808736828578551</c:v>
                      </c:pt>
                      <c:pt idx="1537">
                        <c:v>5.585103354001558</c:v>
                      </c:pt>
                      <c:pt idx="1538">
                        <c:v>5.5893332040539967</c:v>
                      </c:pt>
                      <c:pt idx="1539">
                        <c:v>5.5935632330303307</c:v>
                      </c:pt>
                      <c:pt idx="1540">
                        <c:v>5.5977934409456847</c:v>
                      </c:pt>
                      <c:pt idx="1541">
                        <c:v>5.602023827815187</c:v>
                      </c:pt>
                      <c:pt idx="1542">
                        <c:v>5.6062543936540035</c:v>
                      </c:pt>
                      <c:pt idx="1543">
                        <c:v>5.610485138477264</c:v>
                      </c:pt>
                      <c:pt idx="1544">
                        <c:v>5.6136583145623575</c:v>
                      </c:pt>
                      <c:pt idx="1545">
                        <c:v>5.6178893726448313</c:v>
                      </c:pt>
                      <c:pt idx="1546">
                        <c:v>5.6221206097534155</c:v>
                      </c:pt>
                      <c:pt idx="1547">
                        <c:v>5.6263520259032518</c:v>
                      </c:pt>
                      <c:pt idx="1548">
                        <c:v>5.6305836211094782</c:v>
                      </c:pt>
                      <c:pt idx="1549">
                        <c:v>5.6348153953872737</c:v>
                      </c:pt>
                      <c:pt idx="1550">
                        <c:v>5.6390473487517836</c:v>
                      </c:pt>
                      <c:pt idx="1551">
                        <c:v>5.6432794812181539</c:v>
                      </c:pt>
                      <c:pt idx="1552">
                        <c:v>5.6475117928015681</c:v>
                      </c:pt>
                      <c:pt idx="1553">
                        <c:v>5.6517442835171776</c:v>
                      </c:pt>
                      <c:pt idx="1554">
                        <c:v>5.6570351488394355</c:v>
                      </c:pt>
                      <c:pt idx="1555">
                        <c:v>5.6612680426579178</c:v>
                      </c:pt>
                      <c:pt idx="1556">
                        <c:v>5.6644428306088033</c:v>
                      </c:pt>
                      <c:pt idx="1557">
                        <c:v>5.6686760380048531</c:v>
                      </c:pt>
                      <c:pt idx="1558">
                        <c:v>5.672909424608938</c:v>
                      </c:pt>
                      <c:pt idx="1559">
                        <c:v>5.6771429904362192</c:v>
                      </c:pt>
                      <c:pt idx="1560">
                        <c:v>5.6813767355018969</c:v>
                      </c:pt>
                      <c:pt idx="1561">
                        <c:v>5.6856106598211369</c:v>
                      </c:pt>
                      <c:pt idx="1562">
                        <c:v>5.6898447634091056</c:v>
                      </c:pt>
                      <c:pt idx="1563">
                        <c:v>5.6940790462810096</c:v>
                      </c:pt>
                      <c:pt idx="1564">
                        <c:v>5.6983135084520198</c:v>
                      </c:pt>
                      <c:pt idx="1565">
                        <c:v>5.7025481499373107</c:v>
                      </c:pt>
                      <c:pt idx="1566">
                        <c:v>5.7067829707520925</c:v>
                      </c:pt>
                      <c:pt idx="1567">
                        <c:v>5.70995920405728</c:v>
                      </c:pt>
                      <c:pt idx="1568">
                        <c:v>5.7141943387352008</c:v>
                      </c:pt>
                      <c:pt idx="1569">
                        <c:v>5.7194885093252008</c:v>
                      </c:pt>
                      <c:pt idx="1570">
                        <c:v>5.7237240476097986</c:v>
                      </c:pt>
                      <c:pt idx="1571">
                        <c:v>5.7279597652998522</c:v>
                      </c:pt>
                      <c:pt idx="1572">
                        <c:v>5.7321956624105486</c:v>
                      </c:pt>
                      <c:pt idx="1573">
                        <c:v>5.7364317389570774</c:v>
                      </c:pt>
                      <c:pt idx="1574">
                        <c:v>5.7406679949546655</c:v>
                      </c:pt>
                      <c:pt idx="1575">
                        <c:v>5.7449044304185044</c:v>
                      </c:pt>
                      <c:pt idx="1576">
                        <c:v>5.7491410453637899</c:v>
                      </c:pt>
                      <c:pt idx="1577">
                        <c:v>5.7533778398057542</c:v>
                      </c:pt>
                      <c:pt idx="1578">
                        <c:v>5.7586740852985621</c:v>
                      </c:pt>
                      <c:pt idx="1579">
                        <c:v>5.7629112836636418</c:v>
                      </c:pt>
                      <c:pt idx="1580">
                        <c:v>5.7660893002637463</c:v>
                      </c:pt>
                      <c:pt idx="1581">
                        <c:v>5.7703268128444885</c:v>
                      </c:pt>
                      <c:pt idx="1582">
                        <c:v>5.7745645049979801</c:v>
                      </c:pt>
                      <c:pt idx="1583">
                        <c:v>5.7788023767394305</c:v>
                      </c:pt>
                      <c:pt idx="1584">
                        <c:v>5.7830404280840497</c:v>
                      </c:pt>
                      <c:pt idx="1585">
                        <c:v>5.787278659047085</c:v>
                      </c:pt>
                      <c:pt idx="1586">
                        <c:v>5.7915170696437501</c:v>
                      </c:pt>
                      <c:pt idx="1587">
                        <c:v>5.7968153355225667</c:v>
                      </c:pt>
                      <c:pt idx="1588">
                        <c:v>5.8010541503505682</c:v>
                      </c:pt>
                      <c:pt idx="1589">
                        <c:v>5.80529314486171</c:v>
                      </c:pt>
                      <c:pt idx="1590">
                        <c:v>5.809532319071212</c:v>
                      </c:pt>
                      <c:pt idx="1591">
                        <c:v>5.8137716729943021</c:v>
                      </c:pt>
                      <c:pt idx="1592">
                        <c:v>5.8169513063828377</c:v>
                      </c:pt>
                      <c:pt idx="1593">
                        <c:v>5.8211909748414037</c:v>
                      </c:pt>
                      <c:pt idx="1594">
                        <c:v>5.825430823055477</c:v>
                      </c:pt>
                      <c:pt idx="1595">
                        <c:v>5.8296708510402899</c:v>
                      </c:pt>
                      <c:pt idx="1596">
                        <c:v>5.8339110588111094</c:v>
                      </c:pt>
                      <c:pt idx="1597">
                        <c:v>5.838151446383173</c:v>
                      </c:pt>
                      <c:pt idx="1598">
                        <c:v>5.8423920137717174</c:v>
                      </c:pt>
                      <c:pt idx="1599">
                        <c:v>5.8466327609920175</c:v>
                      </c:pt>
                      <c:pt idx="1600">
                        <c:v>5.8508736880593135</c:v>
                      </c:pt>
                      <c:pt idx="1601">
                        <c:v>5.8561750998265083</c:v>
                      </c:pt>
                      <c:pt idx="1602">
                        <c:v>5.8604164316053149</c:v>
                      </c:pt>
                      <c:pt idx="1603">
                        <c:v>5.864657943280716</c:v>
                      </c:pt>
                      <c:pt idx="1604">
                        <c:v>5.8678391951035742</c:v>
                      </c:pt>
                      <c:pt idx="1605">
                        <c:v>5.8720810216347186</c:v>
                      </c:pt>
                      <c:pt idx="1606">
                        <c:v>5.876323028104407</c:v>
                      </c:pt>
                      <c:pt idx="1607">
                        <c:v>5.8805652145279295</c:v>
                      </c:pt>
                      <c:pt idx="1608">
                        <c:v>5.8848075809205431</c:v>
                      </c:pt>
                      <c:pt idx="1609">
                        <c:v>5.8890501272975069</c:v>
                      </c:pt>
                      <c:pt idx="1610">
                        <c:v>5.8932928536741178</c:v>
                      </c:pt>
                      <c:pt idx="1611">
                        <c:v>5.8975357600656357</c:v>
                      </c:pt>
                      <c:pt idx="1612">
                        <c:v>5.9017788464873275</c:v>
                      </c:pt>
                      <c:pt idx="1613">
                        <c:v>5.9060221129544939</c:v>
                      </c:pt>
                      <c:pt idx="1614">
                        <c:v>5.9102655594824052</c:v>
                      </c:pt>
                      <c:pt idx="1615">
                        <c:v>5.9134482625523876</c:v>
                      </c:pt>
                      <c:pt idx="1616">
                        <c:v>5.9176920242233617</c:v>
                      </c:pt>
                      <c:pt idx="1617">
                        <c:v>5.9229969795834059</c:v>
                      </c:pt>
                      <c:pt idx="1618">
                        <c:v>5.9272411465071322</c:v>
                      </c:pt>
                      <c:pt idx="1619">
                        <c:v>5.931485493568033</c:v>
                      </c:pt>
                      <c:pt idx="1620">
                        <c:v>5.9357300207813877</c:v>
                      </c:pt>
                      <c:pt idx="1621">
                        <c:v>5.9399747281625146</c:v>
                      </c:pt>
                      <c:pt idx="1622">
                        <c:v>5.9442196157266967</c:v>
                      </c:pt>
                      <c:pt idx="1623">
                        <c:v>5.9484646834892203</c:v>
                      </c:pt>
                      <c:pt idx="1624">
                        <c:v>5.9527099314654102</c:v>
                      </c:pt>
                      <c:pt idx="1625">
                        <c:v>5.9569553596705545</c:v>
                      </c:pt>
                      <c:pt idx="1626">
                        <c:v>5.9612009681199449</c:v>
                      </c:pt>
                      <c:pt idx="1627">
                        <c:v>5.9643852927514933</c:v>
                      </c:pt>
                      <c:pt idx="1628">
                        <c:v>5.9686312166651785</c:v>
                      </c:pt>
                      <c:pt idx="1629">
                        <c:v>5.9728773208652175</c:v>
                      </c:pt>
                      <c:pt idx="1630">
                        <c:v>5.9771236053669101</c:v>
                      </c:pt>
                      <c:pt idx="1631">
                        <c:v>5.9824317145665784</c:v>
                      </c:pt>
                      <c:pt idx="1632">
                        <c:v>5.9866784048030182</c:v>
                      </c:pt>
                      <c:pt idx="1633">
                        <c:v>5.9909252753908966</c:v>
                      </c:pt>
                      <c:pt idx="1634">
                        <c:v>5.9951723263455214</c:v>
                      </c:pt>
                      <c:pt idx="1635">
                        <c:v>5.9994195576822369</c:v>
                      </c:pt>
                      <c:pt idx="1636">
                        <c:v>6.0036669694163542</c:v>
                      </c:pt>
                      <c:pt idx="1637">
                        <c:v>6.0079145615631884</c:v>
                      </c:pt>
                      <c:pt idx="1638">
                        <c:v>6.012162334138087</c:v>
                      </c:pt>
                      <c:pt idx="1639">
                        <c:v>6.0153482819843873</c:v>
                      </c:pt>
                      <c:pt idx="1640">
                        <c:v>6.0195963703452691</c:v>
                      </c:pt>
                      <c:pt idx="1641">
                        <c:v>6.0238446391763523</c:v>
                      </c:pt>
                      <c:pt idx="1642">
                        <c:v>6.0280930884929944</c:v>
                      </c:pt>
                      <c:pt idx="1643">
                        <c:v>6.0323417183105219</c:v>
                      </c:pt>
                      <c:pt idx="1644">
                        <c:v>6.0365905286442603</c:v>
                      </c:pt>
                      <c:pt idx="1645">
                        <c:v>6.0419017954357512</c:v>
                      </c:pt>
                      <c:pt idx="1646">
                        <c:v>6.0461510119870931</c:v>
                      </c:pt>
                      <c:pt idx="1647">
                        <c:v>6.0504004091045207</c:v>
                      </c:pt>
                      <c:pt idx="1648">
                        <c:v>6.0546499868033683</c:v>
                      </c:pt>
                      <c:pt idx="1649">
                        <c:v>6.0588997450990094</c:v>
                      </c:pt>
                      <c:pt idx="1650">
                        <c:v>6.0631496840067811</c:v>
                      </c:pt>
                      <c:pt idx="1651">
                        <c:v>6.0663372567235516</c:v>
                      </c:pt>
                      <c:pt idx="1652">
                        <c:v>6.0705875117394843</c:v>
                      </c:pt>
                      <c:pt idx="1653">
                        <c:v>6.0748379474097849</c:v>
                      </c:pt>
                      <c:pt idx="1654">
                        <c:v>6.0790885637497984</c:v>
                      </c:pt>
                      <c:pt idx="1655">
                        <c:v>6.0833393607748727</c:v>
                      </c:pt>
                      <c:pt idx="1656">
                        <c:v>6.0886531111680116</c:v>
                      </c:pt>
                      <c:pt idx="1657">
                        <c:v>6.0929043147906814</c:v>
                      </c:pt>
                      <c:pt idx="1658">
                        <c:v>6.0971556991483578</c:v>
                      </c:pt>
                      <c:pt idx="1659">
                        <c:v>6.1014072642563955</c:v>
                      </c:pt>
                      <c:pt idx="1660">
                        <c:v>6.1056590101301902</c:v>
                      </c:pt>
                      <c:pt idx="1661">
                        <c:v>6.1099109367850994</c:v>
                      </c:pt>
                      <c:pt idx="1662">
                        <c:v>6.1141630442364878</c:v>
                      </c:pt>
                      <c:pt idx="1663">
                        <c:v>6.1173522434819789</c:v>
                      </c:pt>
                      <c:pt idx="1664">
                        <c:v>6.1216046673642364</c:v>
                      </c:pt>
                      <c:pt idx="1665">
                        <c:v>6.1258572720852724</c:v>
                      </c:pt>
                      <c:pt idx="1666">
                        <c:v>6.130110057660457</c:v>
                      </c:pt>
                      <c:pt idx="1667">
                        <c:v>6.1343630241051974</c:v>
                      </c:pt>
                      <c:pt idx="1668">
                        <c:v>6.1396794865323505</c:v>
                      </c:pt>
                      <c:pt idx="1669">
                        <c:v>6.1439328599898184</c:v>
                      </c:pt>
                      <c:pt idx="1670">
                        <c:v>6.1481864143668279</c:v>
                      </c:pt>
                      <c:pt idx="1671">
                        <c:v>6.1524401496787942</c:v>
                      </c:pt>
                      <c:pt idx="1672">
                        <c:v>6.1566940659410987</c:v>
                      </c:pt>
                      <c:pt idx="1673">
                        <c:v>6.1609481631691247</c:v>
                      </c:pt>
                      <c:pt idx="1674">
                        <c:v>6.1652024413782938</c:v>
                      </c:pt>
                      <c:pt idx="1675">
                        <c:v>6.1683932688132961</c:v>
                      </c:pt>
                      <c:pt idx="1676">
                        <c:v>6.1726478637765023</c:v>
                      </c:pt>
                      <c:pt idx="1677">
                        <c:v>6.1769026397631803</c:v>
                      </c:pt>
                      <c:pt idx="1678">
                        <c:v>6.182221364334282</c:v>
                      </c:pt>
                      <c:pt idx="1679">
                        <c:v>6.1864765476801402</c:v>
                      </c:pt>
                      <c:pt idx="1680">
                        <c:v>6.1875403718087529</c:v>
                      </c:pt>
                      <c:pt idx="1681">
                        <c:v>6.1971152982753051</c:v>
                      </c:pt>
                      <c:pt idx="1682">
                        <c:v>6.2077551808210378</c:v>
                      </c:pt>
                      <c:pt idx="1683">
                        <c:v>6.2183961955582419</c:v>
                      </c:pt>
                      <c:pt idx="1684">
                        <c:v>6.2279740770446059</c:v>
                      </c:pt>
                      <c:pt idx="1685">
                        <c:v>6.2396816225710676</c:v>
                      </c:pt>
                      <c:pt idx="1686">
                        <c:v>6.2503260353288654</c:v>
                      </c:pt>
                      <c:pt idx="1687">
                        <c:v>6.2609715812425124</c:v>
                      </c:pt>
                      <c:pt idx="1688">
                        <c:v>6.2705535416124709</c:v>
                      </c:pt>
                      <c:pt idx="1689">
                        <c:v>6.2812012411870386</c:v>
                      </c:pt>
                      <c:pt idx="1690">
                        <c:v>6.2918500746173986</c:v>
                      </c:pt>
                      <c:pt idx="1691">
                        <c:v>6.3025000421450637</c:v>
                      </c:pt>
                      <c:pt idx="1692">
                        <c:v>6.3142163165962124</c:v>
                      </c:pt>
                      <c:pt idx="1693">
                        <c:v>6.3238033804587301</c:v>
                      </c:pt>
                      <c:pt idx="1694">
                        <c:v>6.3344567517281387</c:v>
                      </c:pt>
                      <c:pt idx="1695">
                        <c:v>6.3461767711328649</c:v>
                      </c:pt>
                      <c:pt idx="1696">
                        <c:v>6.3568325263163157</c:v>
                      </c:pt>
                      <c:pt idx="1697">
                        <c:v>6.3674894170719556</c:v>
                      </c:pt>
                      <c:pt idx="1698">
                        <c:v>6.3770815898663082</c:v>
                      </c:pt>
                      <c:pt idx="1699">
                        <c:v>6.3877406388760605</c:v>
                      </c:pt>
                      <c:pt idx="1700">
                        <c:v>6.3984008241601735</c:v>
                      </c:pt>
                      <c:pt idx="1701">
                        <c:v>6.409062145960946</c:v>
                      </c:pt>
                      <c:pt idx="1702">
                        <c:v>6.4197246045207397</c:v>
                      </c:pt>
                      <c:pt idx="1703">
                        <c:v>6.4303882000819907</c:v>
                      </c:pt>
                      <c:pt idx="1704">
                        <c:v>6.4410529328872173</c:v>
                      </c:pt>
                      <c:pt idx="1705">
                        <c:v>6.4517188031790145</c:v>
                      </c:pt>
                      <c:pt idx="1706">
                        <c:v>6.4623858112000496</c:v>
                      </c:pt>
                      <c:pt idx="1707">
                        <c:v>6.4730539571930752</c:v>
                      </c:pt>
                      <c:pt idx="1708">
                        <c:v>6.4837232414009307</c:v>
                      </c:pt>
                      <c:pt idx="1709">
                        <c:v>6.4943936640664957</c:v>
                      </c:pt>
                      <c:pt idx="1710">
                        <c:v>6.5050652254327641</c:v>
                      </c:pt>
                      <c:pt idx="1711">
                        <c:v>6.5157379257427968</c:v>
                      </c:pt>
                      <c:pt idx="1712">
                        <c:v>6.5264117652397315</c:v>
                      </c:pt>
                      <c:pt idx="1713">
                        <c:v>6.5370867441667837</c:v>
                      </c:pt>
                      <c:pt idx="1714">
                        <c:v>6.5477628627672484</c:v>
                      </c:pt>
                      <c:pt idx="1715">
                        <c:v>6.5584401212844963</c:v>
                      </c:pt>
                      <c:pt idx="1716">
                        <c:v>6.5691185199619779</c:v>
                      </c:pt>
                      <c:pt idx="1717">
                        <c:v>6.5797980590432212</c:v>
                      </c:pt>
                      <c:pt idx="1718">
                        <c:v>6.5904787387718304</c:v>
                      </c:pt>
                      <c:pt idx="1719">
                        <c:v>6.6011605593914906</c:v>
                      </c:pt>
                      <c:pt idx="1720">
                        <c:v>6.6118435211459756</c:v>
                      </c:pt>
                      <c:pt idx="1721">
                        <c:v>6.6225276242791011</c:v>
                      </c:pt>
                      <c:pt idx="1722">
                        <c:v>6.6332128690347973</c:v>
                      </c:pt>
                      <c:pt idx="1723">
                        <c:v>6.6438992556570611</c:v>
                      </c:pt>
                      <c:pt idx="1724">
                        <c:v>6.6545867843899655</c:v>
                      </c:pt>
                      <c:pt idx="1725">
                        <c:v>6.6652754554776665</c:v>
                      </c:pt>
                      <c:pt idx="1726">
                        <c:v>6.6759652691643927</c:v>
                      </c:pt>
                      <c:pt idx="1727">
                        <c:v>6.6855870786065381</c:v>
                      </c:pt>
                      <c:pt idx="1728">
                        <c:v>6.6973483253122508</c:v>
                      </c:pt>
                      <c:pt idx="1729">
                        <c:v>6.7080415682622254</c:v>
                      </c:pt>
                      <c:pt idx="1730">
                        <c:v>6.7187359547889329</c:v>
                      </c:pt>
                      <c:pt idx="1731">
                        <c:v>6.7294314851369998</c:v>
                      </c:pt>
                      <c:pt idx="1732">
                        <c:v>6.7390584406197576</c:v>
                      </c:pt>
                      <c:pt idx="1733">
                        <c:v>6.7508259782760911</c:v>
                      </c:pt>
                      <c:pt idx="1734">
                        <c:v>6.7615249415567558</c:v>
                      </c:pt>
                      <c:pt idx="1735">
                        <c:v>6.7722250496380543</c:v>
                      </c:pt>
                      <c:pt idx="1736">
                        <c:v>6.7829263027650049</c:v>
                      </c:pt>
                      <c:pt idx="1737">
                        <c:v>6.792558409795868</c:v>
                      </c:pt>
                      <c:pt idx="1738">
                        <c:v>6.8032618391848585</c:v>
                      </c:pt>
                      <c:pt idx="1739">
                        <c:v>6.8150369348711086</c:v>
                      </c:pt>
                      <c:pt idx="1740">
                        <c:v>6.825742770632413</c:v>
                      </c:pt>
                      <c:pt idx="1741">
                        <c:v>6.8364497526656187</c:v>
                      </c:pt>
                      <c:pt idx="1742">
                        <c:v>6.8460870167608876</c:v>
                      </c:pt>
                      <c:pt idx="1743">
                        <c:v>6.8567961773871113</c:v>
                      </c:pt>
                      <c:pt idx="1744">
                        <c:v>6.8675064849973833</c:v>
                      </c:pt>
                      <c:pt idx="1745">
                        <c:v>6.8792891484285166</c:v>
                      </c:pt>
                      <c:pt idx="1746">
                        <c:v>6.8900018655051909</c:v>
                      </c:pt>
                      <c:pt idx="1747">
                        <c:v>6.8996442921900449</c:v>
                      </c:pt>
                      <c:pt idx="1748">
                        <c:v>6.9103591901944661</c:v>
                      </c:pt>
                      <c:pt idx="1749">
                        <c:v>6.921075236412312</c:v>
                      </c:pt>
                      <c:pt idx="1750">
                        <c:v>6.9328642137321896</c:v>
                      </c:pt>
                      <c:pt idx="1751">
                        <c:v>6.9425107744728001</c:v>
                      </c:pt>
                      <c:pt idx="1752">
                        <c:v>6.9532302668079069</c:v>
                      </c:pt>
                      <c:pt idx="1753">
                        <c:v>6.9639509083413627</c:v>
                      </c:pt>
                      <c:pt idx="1754">
                        <c:v>6.9757449416463793</c:v>
                      </c:pt>
                      <c:pt idx="1755">
                        <c:v>6.9864679972985888</c:v>
                      </c:pt>
                      <c:pt idx="1756">
                        <c:v>6.9961197305965213</c:v>
                      </c:pt>
                      <c:pt idx="1757">
                        <c:v>7.0068449713884569</c:v>
                      </c:pt>
                      <c:pt idx="1758">
                        <c:v>7.0175713626116814</c:v>
                      </c:pt>
                      <c:pt idx="1759">
                        <c:v>7.0293717219999481</c:v>
                      </c:pt>
                      <c:pt idx="1760">
                        <c:v>7.0401005299324027</c:v>
                      </c:pt>
                      <c:pt idx="1761">
                        <c:v>7.0497574413377366</c:v>
                      </c:pt>
                      <c:pt idx="1762">
                        <c:v>7.0604884367551799</c:v>
                      </c:pt>
                      <c:pt idx="1763">
                        <c:v>7.0712205838388238</c:v>
                      </c:pt>
                      <c:pt idx="1764">
                        <c:v>7.0830272761003652</c:v>
                      </c:pt>
                      <c:pt idx="1765">
                        <c:v>7.0937618424878623</c:v>
                      </c:pt>
                      <c:pt idx="1766">
                        <c:v>7.1034239375596639</c:v>
                      </c:pt>
                      <c:pt idx="1767">
                        <c:v>7.114160693781189</c:v>
                      </c:pt>
                      <c:pt idx="1768">
                        <c:v>7.1259724572375216</c:v>
                      </c:pt>
                      <c:pt idx="1769">
                        <c:v>7.1367116348416211</c:v>
                      </c:pt>
                      <c:pt idx="1770">
                        <c:v>7.1474519658689468</c:v>
                      </c:pt>
                      <c:pt idx="1771">
                        <c:v>7.1571192501751852</c:v>
                      </c:pt>
                      <c:pt idx="1772">
                        <c:v>7.1678617733893653</c:v>
                      </c:pt>
                      <c:pt idx="1773">
                        <c:v>7.1786054507455805</c:v>
                      </c:pt>
                      <c:pt idx="1774">
                        <c:v>7.1904248291674913</c:v>
                      </c:pt>
                      <c:pt idx="1775">
                        <c:v>7.2000962688762939</c:v>
                      </c:pt>
                      <c:pt idx="1776">
                        <c:v>7.2108434101470609</c:v>
                      </c:pt>
                      <c:pt idx="1777">
                        <c:v>7.2215917065524282</c:v>
                      </c:pt>
                      <c:pt idx="1778">
                        <c:v>7.2323411583407378</c:v>
                      </c:pt>
                      <c:pt idx="1779">
                        <c:v>7.2441668900716625</c:v>
                      </c:pt>
                      <c:pt idx="1780">
                        <c:v>7.2538435290599441</c:v>
                      </c:pt>
                      <c:pt idx="1781">
                        <c:v>7.2645964484879268</c:v>
                      </c:pt>
                      <c:pt idx="1782">
                        <c:v>7.2753505242930281</c:v>
                      </c:pt>
                      <c:pt idx="1783">
                        <c:v>7.2871813435910564</c:v>
                      </c:pt>
                      <c:pt idx="1784">
                        <c:v>7.2979378485978224</c:v>
                      </c:pt>
                      <c:pt idx="1785">
                        <c:v>7.307619692458764</c:v>
                      </c:pt>
                      <c:pt idx="1786">
                        <c:v>7.318378396260508</c:v>
                      </c:pt>
                      <c:pt idx="1787">
                        <c:v>7.3291382576838719</c:v>
                      </c:pt>
                      <c:pt idx="1788">
                        <c:v>7.3398992769780032</c:v>
                      </c:pt>
                      <c:pt idx="1789">
                        <c:v>7.3495851845282099</c:v>
                      </c:pt>
                      <c:pt idx="1790">
                        <c:v>7.3614247901755334</c:v>
                      </c:pt>
                      <c:pt idx="1791">
                        <c:v>7.3721892845776251</c:v>
                      </c:pt>
                      <c:pt idx="1792">
                        <c:v>7.3829549378478614</c:v>
                      </c:pt>
                      <c:pt idx="1793">
                        <c:v>7.3947984952356718</c:v>
                      </c:pt>
                      <c:pt idx="1794">
                        <c:v>7.4055665829413826</c:v>
                      </c:pt>
                      <c:pt idx="1795">
                        <c:v>7.4152588533633175</c:v>
                      </c:pt>
                      <c:pt idx="1796">
                        <c:v>7.4260291446024027</c:v>
                      </c:pt>
                      <c:pt idx="1797">
                        <c:v>7.4368005959581707</c:v>
                      </c:pt>
                      <c:pt idx="1798">
                        <c:v>7.4475732076805707</c:v>
                      </c:pt>
                      <c:pt idx="1799">
                        <c:v>7.458346980019634</c:v>
                      </c:pt>
                      <c:pt idx="1800">
                        <c:v>7.4691219132254707</c:v>
                      </c:pt>
                      <c:pt idx="1801">
                        <c:v>7.4798980075482762</c:v>
                      </c:pt>
                      <c:pt idx="1802">
                        <c:v>7.4906752632383196</c:v>
                      </c:pt>
                      <c:pt idx="1803">
                        <c:v>7.502531586175337</c:v>
                      </c:pt>
                      <c:pt idx="1804">
                        <c:v>7.5122332597216364</c:v>
                      </c:pt>
                      <c:pt idx="1805">
                        <c:v>7.5230140010158459</c:v>
                      </c:pt>
                      <c:pt idx="1806">
                        <c:v>7.5337959046791996</c:v>
                      </c:pt>
                      <c:pt idx="1807">
                        <c:v>7.5445789709623723</c:v>
                      </c:pt>
                      <c:pt idx="1808">
                        <c:v>7.5553632001161235</c:v>
                      </c:pt>
                      <c:pt idx="1809">
                        <c:v>7.5650700008161671</c:v>
                      </c:pt>
                      <c:pt idx="1810">
                        <c:v>7.576935148038805</c:v>
                      </c:pt>
                      <c:pt idx="1811">
                        <c:v>7.5877228673096599</c:v>
                      </c:pt>
                      <c:pt idx="1812">
                        <c:v>7.5985117504549411</c:v>
                      </c:pt>
                      <c:pt idx="1813">
                        <c:v>7.6093017977258164</c:v>
                      </c:pt>
                      <c:pt idx="1814">
                        <c:v>7.6190138358046431</c:v>
                      </c:pt>
                      <c:pt idx="1815">
                        <c:v>7.6308853856494219</c:v>
                      </c:pt>
                      <c:pt idx="1816">
                        <c:v>7.6416789268048779</c:v>
                      </c:pt>
                      <c:pt idx="1817">
                        <c:v>7.6524736330914012</c:v>
                      </c:pt>
                      <c:pt idx="1818">
                        <c:v>7.6621898651442617</c:v>
                      </c:pt>
                      <c:pt idx="1819">
                        <c:v>7.6740665420640175</c:v>
                      </c:pt>
                      <c:pt idx="1820">
                        <c:v>7.6848647452534999</c:v>
                      </c:pt>
                      <c:pt idx="1821">
                        <c:v>7.6956641145808264</c:v>
                      </c:pt>
                      <c:pt idx="1822">
                        <c:v>7.7064646502978951</c:v>
                      </c:pt>
                      <c:pt idx="1823">
                        <c:v>7.7161861299147523</c:v>
                      </c:pt>
                      <c:pt idx="1824">
                        <c:v>7.7269888824666042</c:v>
                      </c:pt>
                      <c:pt idx="1825">
                        <c:v>7.7388732583077768</c:v>
                      </c:pt>
                      <c:pt idx="1826">
                        <c:v>7.7496784621044323</c:v>
                      </c:pt>
                      <c:pt idx="1827">
                        <c:v>7.7604848335515468</c:v>
                      </c:pt>
                      <c:pt idx="1828">
                        <c:v>7.770211566403681</c:v>
                      </c:pt>
                      <c:pt idx="1829">
                        <c:v>7.7810201570820778</c:v>
                      </c:pt>
                      <c:pt idx="1830">
                        <c:v>7.7918299161430742</c:v>
                      </c:pt>
                      <c:pt idx="1831">
                        <c:v>7.8037220008935915</c:v>
                      </c:pt>
                      <c:pt idx="1832">
                        <c:v>7.8145342143804672</c:v>
                      </c:pt>
                      <c:pt idx="1833">
                        <c:v>7.8242662061483976</c:v>
                      </c:pt>
                      <c:pt idx="1834">
                        <c:v>7.8350806412669183</c:v>
                      </c:pt>
                      <c:pt idx="1835">
                        <c:v>7.8458962460320008</c:v>
                      </c:pt>
                      <c:pt idx="1836">
                        <c:v>7.8577947625173765</c:v>
                      </c:pt>
                      <c:pt idx="1837">
                        <c:v>7.868612824363967</c:v>
                      </c:pt>
                      <c:pt idx="1838">
                        <c:v>7.8783500807373965</c:v>
                      </c:pt>
                      <c:pt idx="1839">
                        <c:v>7.8891703666199051</c:v>
                      </c:pt>
                      <c:pt idx="1840">
                        <c:v>7.8999918234149753</c:v>
                      </c:pt>
                      <c:pt idx="1841">
                        <c:v>7.9108144513760585</c:v>
                      </c:pt>
                      <c:pt idx="1842">
                        <c:v>7.9216382507566783</c:v>
                      </c:pt>
                      <c:pt idx="1843">
                        <c:v>7.9324632218104503</c:v>
                      </c:pt>
                      <c:pt idx="1844">
                        <c:v>7.9432893647910676</c:v>
                      </c:pt>
                      <c:pt idx="1845">
                        <c:v>7.9541166799523051</c:v>
                      </c:pt>
                      <c:pt idx="1846">
                        <c:v>7.9649451675480236</c:v>
                      </c:pt>
                      <c:pt idx="1847">
                        <c:v>7.975774827832165</c:v>
                      </c:pt>
                      <c:pt idx="1848">
                        <c:v>7.9866056610587499</c:v>
                      </c:pt>
                      <c:pt idx="1849">
                        <c:v>7.9974376674819005</c:v>
                      </c:pt>
                      <c:pt idx="1850">
                        <c:v>8.0082708473557798</c:v>
                      </c:pt>
                      <c:pt idx="1851">
                        <c:v>8.0191052009346695</c:v>
                      </c:pt>
                      <c:pt idx="1852">
                        <c:v>8.0299407284729281</c:v>
                      </c:pt>
                      <c:pt idx="1853">
                        <c:v>8.0407774302249901</c:v>
                      </c:pt>
                      <c:pt idx="1854">
                        <c:v>8.0516153064453757</c:v>
                      </c:pt>
                      <c:pt idx="1855">
                        <c:v>8.0624543573886864</c:v>
                      </c:pt>
                      <c:pt idx="1856">
                        <c:v>8.0732945833096075</c:v>
                      </c:pt>
                      <c:pt idx="1857">
                        <c:v>8.0841359844629217</c:v>
                      </c:pt>
                      <c:pt idx="1858">
                        <c:v>8.0949785611034528</c:v>
                      </c:pt>
                      <c:pt idx="1859">
                        <c:v>8.1058223134861489</c:v>
                      </c:pt>
                      <c:pt idx="1860">
                        <c:v>8.1166672418660237</c:v>
                      </c:pt>
                      <c:pt idx="1861">
                        <c:v>8.1275133464981817</c:v>
                      </c:pt>
                      <c:pt idx="1862">
                        <c:v>8.1383606276378018</c:v>
                      </c:pt>
                      <c:pt idx="1863">
                        <c:v>8.14920908554015</c:v>
                      </c:pt>
                      <c:pt idx="1864">
                        <c:v>8.1600587204605759</c:v>
                      </c:pt>
                      <c:pt idx="1865">
                        <c:v>8.1709095326545143</c:v>
                      </c:pt>
                      <c:pt idx="1866">
                        <c:v>8.181761522377478</c:v>
                      </c:pt>
                      <c:pt idx="1867">
                        <c:v>8.1926146898850618</c:v>
                      </c:pt>
                      <c:pt idx="1868">
                        <c:v>8.2034690354329545</c:v>
                      </c:pt>
                      <c:pt idx="1869">
                        <c:v>8.2143245592769283</c:v>
                      </c:pt>
                      <c:pt idx="1870">
                        <c:v>8.2251812616728071</c:v>
                      </c:pt>
                      <c:pt idx="1871">
                        <c:v>8.2360391428765389</c:v>
                      </c:pt>
                      <c:pt idx="1872">
                        <c:v>8.2468982031441325</c:v>
                      </c:pt>
                      <c:pt idx="1873">
                        <c:v>8.2577584427316921</c:v>
                      </c:pt>
                      <c:pt idx="1874">
                        <c:v>8.2686198618953952</c:v>
                      </c:pt>
                      <c:pt idx="1875">
                        <c:v>8.2794824608915079</c:v>
                      </c:pt>
                      <c:pt idx="1876">
                        <c:v>8.2903462399763796</c:v>
                      </c:pt>
                      <c:pt idx="1877">
                        <c:v>8.3001246503405977</c:v>
                      </c:pt>
                      <c:pt idx="1878">
                        <c:v>8.3109906723006528</c:v>
                      </c:pt>
                      <c:pt idx="1879">
                        <c:v>8.3218578750933503</c:v>
                      </c:pt>
                      <c:pt idx="1880">
                        <c:v>8.3338131623333709</c:v>
                      </c:pt>
                      <c:pt idx="1881">
                        <c:v>8.343595824203458</c:v>
                      </c:pt>
                      <c:pt idx="1882">
                        <c:v>8.3544665710344681</c:v>
                      </c:pt>
                      <c:pt idx="1883">
                        <c:v>8.3653384997253362</c:v>
                      </c:pt>
                      <c:pt idx="1884">
                        <c:v>8.376211610533046</c:v>
                      </c:pt>
                      <c:pt idx="1885">
                        <c:v>8.3881733980733326</c:v>
                      </c:pt>
                      <c:pt idx="1886">
                        <c:v>8.397961379527489</c:v>
                      </c:pt>
                      <c:pt idx="1887">
                        <c:v>8.4088380382286605</c:v>
                      </c:pt>
                      <c:pt idx="1888">
                        <c:v>8.4197158800755645</c:v>
                      </c:pt>
                      <c:pt idx="1889">
                        <c:v>8.431682872947734</c:v>
                      </c:pt>
                      <c:pt idx="1890">
                        <c:v>8.4425632002387108</c:v>
                      </c:pt>
                      <c:pt idx="1891">
                        <c:v>8.452356507065403</c:v>
                      </c:pt>
                      <c:pt idx="1892">
                        <c:v>8.4632390840703753</c:v>
                      </c:pt>
                      <c:pt idx="1893">
                        <c:v>8.4741228455090667</c:v>
                      </c:pt>
                      <c:pt idx="1894">
                        <c:v>8.4860963514203185</c:v>
                      </c:pt>
                      <c:pt idx="1895">
                        <c:v>8.4969826010092238</c:v>
                      </c:pt>
                      <c:pt idx="1896">
                        <c:v>8.5067812390063882</c:v>
                      </c:pt>
                      <c:pt idx="1897">
                        <c:v>8.5176697407593061</c:v>
                      </c:pt>
                      <c:pt idx="1898">
                        <c:v>8.5296484622084687</c:v>
                      </c:pt>
                      <c:pt idx="1899">
                        <c:v>8.5405394542796991</c:v>
                      </c:pt>
                      <c:pt idx="1900">
                        <c:v>8.5514316326172093</c:v>
                      </c:pt>
                      <c:pt idx="1901">
                        <c:v>8.5612356075922378</c:v>
                      </c:pt>
                      <c:pt idx="1902">
                        <c:v>8.5721300405477781</c:v>
                      </c:pt>
                      <c:pt idx="1903">
                        <c:v>8.5841152878123328</c:v>
                      </c:pt>
                      <c:pt idx="1904">
                        <c:v>8.5950122138002953</c:v>
                      </c:pt>
                      <c:pt idx="1905">
                        <c:v>8.6048204625453515</c:v>
                      </c:pt>
                      <c:pt idx="1906">
                        <c:v>8.6157196451174478</c:v>
                      </c:pt>
                      <c:pt idx="1907">
                        <c:v>8.6266200157408406</c:v>
                      </c:pt>
                      <c:pt idx="1908">
                        <c:v>8.6386117959349722</c:v>
                      </c:pt>
                      <c:pt idx="1909">
                        <c:v>8.649514662309338</c:v>
                      </c:pt>
                      <c:pt idx="1910">
                        <c:v>8.659328258509543</c:v>
                      </c:pt>
                      <c:pt idx="1911">
                        <c:v>8.6702333839292898</c:v>
                      </c:pt>
                      <c:pt idx="1912">
                        <c:v>8.6811396986963558</c:v>
                      </c:pt>
                      <c:pt idx="1913">
                        <c:v>8.692047203070171</c:v>
                      </c:pt>
                      <c:pt idx="1914">
                        <c:v>8.7040468321869362</c:v>
                      </c:pt>
                      <c:pt idx="1915">
                        <c:v>8.7138657816763345</c:v>
                      </c:pt>
                      <c:pt idx="1916">
                        <c:v>8.7247768564280204</c:v>
                      </c:pt>
                      <c:pt idx="1917">
                        <c:v>8.7356891218251409</c:v>
                      </c:pt>
                      <c:pt idx="1918">
                        <c:v>8.7466025781275789</c:v>
                      </c:pt>
                      <c:pt idx="1919">
                        <c:v>8.7575172255953007</c:v>
                      </c:pt>
                      <c:pt idx="1920">
                        <c:v>8.7684330644883559</c:v>
                      </c:pt>
                      <c:pt idx="1921">
                        <c:v>8.7793500950668832</c:v>
                      </c:pt>
                      <c:pt idx="1922">
                        <c:v>8.7902683175911029</c:v>
                      </c:pt>
                      <c:pt idx="1923">
                        <c:v>8.8011877323213348</c:v>
                      </c:pt>
                      <c:pt idx="1924">
                        <c:v>8.8110162251298689</c:v>
                      </c:pt>
                      <c:pt idx="1925">
                        <c:v>8.8230301394414283</c:v>
                      </c:pt>
                      <c:pt idx="1926">
                        <c:v>8.8339531323523417</c:v>
                      </c:pt>
                      <c:pt idx="1927">
                        <c:v>8.8448773185113367</c:v>
                      </c:pt>
                      <c:pt idx="1928">
                        <c:v>8.8558026981791453</c:v>
                      </c:pt>
                      <c:pt idx="1929">
                        <c:v>8.8656365605457808</c:v>
                      </c:pt>
                      <c:pt idx="1930">
                        <c:v>8.8765642085989658</c:v>
                      </c:pt>
                      <c:pt idx="1931">
                        <c:v>8.8885860008440947</c:v>
                      </c:pt>
                      <c:pt idx="1932">
                        <c:v>8.89951615715621</c:v>
                      </c:pt>
                      <c:pt idx="1933">
                        <c:v>8.9104475082820915</c:v>
                      </c:pt>
                      <c:pt idx="1934">
                        <c:v>8.9202867460770658</c:v>
                      </c:pt>
                      <c:pt idx="1935">
                        <c:v>8.9312203680689102</c:v>
                      </c:pt>
                      <c:pt idx="1936">
                        <c:v>8.9432487331552348</c:v>
                      </c:pt>
                      <c:pt idx="1937">
                        <c:v>8.9541848661495109</c:v>
                      </c:pt>
                      <c:pt idx="1938">
                        <c:v>8.9651221952646445</c:v>
                      </c:pt>
                      <c:pt idx="1939">
                        <c:v>8.9749668143678782</c:v>
                      </c:pt>
                      <c:pt idx="1940">
                        <c:v>8.9859064168336342</c:v>
                      </c:pt>
                      <c:pt idx="1941">
                        <c:v>8.9968472161793454</c:v>
                      </c:pt>
                      <c:pt idx="1942">
                        <c:v>9.0088834781685829</c:v>
                      </c:pt>
                      <c:pt idx="1943">
                        <c:v>9.0198267918148716</c:v>
                      </c:pt>
                      <c:pt idx="1944">
                        <c:v>9.0296767981159007</c:v>
                      </c:pt>
                      <c:pt idx="1945">
                        <c:v>9.0406223876015481</c:v>
                      </c:pt>
                      <c:pt idx="1946">
                        <c:v>9.0515691752776508</c:v>
                      </c:pt>
                      <c:pt idx="1947">
                        <c:v>9.0625171614065376</c:v>
                      </c:pt>
                      <c:pt idx="1948">
                        <c:v>9.0734663462506635</c:v>
                      </c:pt>
                      <c:pt idx="1949">
                        <c:v>9.084416730072558</c:v>
                      </c:pt>
                      <c:pt idx="1950">
                        <c:v>9.0953683131348306</c:v>
                      </c:pt>
                      <c:pt idx="1951">
                        <c:v>9.1063210957001886</c:v>
                      </c:pt>
                      <c:pt idx="1952">
                        <c:v>9.1172750780314136</c:v>
                      </c:pt>
                      <c:pt idx="1953">
                        <c:v>9.1282302603913799</c:v>
                      </c:pt>
                      <c:pt idx="1954">
                        <c:v>9.1391866430430451</c:v>
                      </c:pt>
                      <c:pt idx="1955">
                        <c:v>9.1501442262494592</c:v>
                      </c:pt>
                      <c:pt idx="1956">
                        <c:v>9.1611030102737487</c:v>
                      </c:pt>
                      <c:pt idx="1957">
                        <c:v>9.1720629953791413</c:v>
                      </c:pt>
                      <c:pt idx="1958">
                        <c:v>9.1830241818289338</c:v>
                      </c:pt>
                      <c:pt idx="1959">
                        <c:v>9.1939865698865351</c:v>
                      </c:pt>
                      <c:pt idx="1960">
                        <c:v>9.2049501598153984</c:v>
                      </c:pt>
                      <c:pt idx="1961">
                        <c:v>9.2159149518791015</c:v>
                      </c:pt>
                      <c:pt idx="1962">
                        <c:v>9.2268809463412946</c:v>
                      </c:pt>
                      <c:pt idx="1963">
                        <c:v>9.2367513696259653</c:v>
                      </c:pt>
                      <c:pt idx="1964">
                        <c:v>9.2488165435162024</c:v>
                      </c:pt>
                      <c:pt idx="1965">
                        <c:v>9.2597861467566531</c:v>
                      </c:pt>
                      <c:pt idx="1966">
                        <c:v>9.2707569534510696</c:v>
                      </c:pt>
                      <c:pt idx="1967">
                        <c:v>9.2817289638635536</c:v>
                      </c:pt>
                      <c:pt idx="1968">
                        <c:v>9.2916048026320439</c:v>
                      </c:pt>
                      <c:pt idx="1969">
                        <c:v>9.3036765968994395</c:v>
                      </c:pt>
                      <c:pt idx="1970">
                        <c:v>9.3146522200514603</c:v>
                      </c:pt>
                      <c:pt idx="1971">
                        <c:v>9.3256290479787491</c:v>
                      </c:pt>
                      <c:pt idx="1972">
                        <c:v>9.3366070809458286</c:v>
                      </c:pt>
                      <c:pt idx="1973">
                        <c:v>9.3475863192173065</c:v>
                      </c:pt>
                      <c:pt idx="1974">
                        <c:v>9.3585667630578762</c:v>
                      </c:pt>
                      <c:pt idx="1975">
                        <c:v>9.3695484127323247</c:v>
                      </c:pt>
                      <c:pt idx="1976">
                        <c:v>9.3805312685055178</c:v>
                      </c:pt>
                      <c:pt idx="1977">
                        <c:v>9.3915153306424166</c:v>
                      </c:pt>
                      <c:pt idx="1978">
                        <c:v>9.402500599408075</c:v>
                      </c:pt>
                      <c:pt idx="1979">
                        <c:v>9.4134870750676001</c:v>
                      </c:pt>
                      <c:pt idx="1980">
                        <c:v>9.4244747578862267</c:v>
                      </c:pt>
                      <c:pt idx="1981">
                        <c:v>9.4354636481292591</c:v>
                      </c:pt>
                      <c:pt idx="1982">
                        <c:v>9.4464537460620921</c:v>
                      </c:pt>
                      <c:pt idx="1983">
                        <c:v>9.4563458669958447</c:v>
                      </c:pt>
                      <c:pt idx="1984">
                        <c:v>9.4684375660591744</c:v>
                      </c:pt>
                      <c:pt idx="1985">
                        <c:v>9.4783318620056409</c:v>
                      </c:pt>
                      <c:pt idx="1986">
                        <c:v>9.4904262200023926</c:v>
                      </c:pt>
                      <c:pt idx="1987">
                        <c:v>9.5003226919182246</c:v>
                      </c:pt>
                      <c:pt idx="1988">
                        <c:v>9.5113199206276757</c:v>
                      </c:pt>
                      <c:pt idx="1989">
                        <c:v>9.5223183588605327</c:v>
                      </c:pt>
                      <c:pt idx="1990">
                        <c:v>9.5333180068828867</c:v>
                      </c:pt>
                      <c:pt idx="1991">
                        <c:v>9.5454190173320317</c:v>
                      </c:pt>
                      <c:pt idx="1992">
                        <c:v>9.5553209333608624</c:v>
                      </c:pt>
                      <c:pt idx="1993">
                        <c:v>9.5663242123491106</c:v>
                      </c:pt>
                      <c:pt idx="1994">
                        <c:v>9.5784292177836274</c:v>
                      </c:pt>
                      <c:pt idx="1995">
                        <c:v>9.5894350398746155</c:v>
                      </c:pt>
                      <c:pt idx="1996">
                        <c:v>9.6004420733801297</c:v>
                      </c:pt>
                      <c:pt idx="1997">
                        <c:v>9.6103494395149518</c:v>
                      </c:pt>
                      <c:pt idx="1998">
                        <c:v>9.6224597757016692</c:v>
                      </c:pt>
                      <c:pt idx="1999">
                        <c:v>9.6334704450513939</c:v>
                      </c:pt>
                      <c:pt idx="2000">
                        <c:v>9.644482326883006</c:v>
                      </c:pt>
                      <c:pt idx="2001">
                        <c:v>9.6554954214635771</c:v>
                      </c:pt>
                      <c:pt idx="2002">
                        <c:v>9.666509729060266</c:v>
                      </c:pt>
                      <c:pt idx="2003">
                        <c:v>9.6775252499403059</c:v>
                      </c:pt>
                      <c:pt idx="2004">
                        <c:v>9.6885419843710316</c:v>
                      </c:pt>
                      <c:pt idx="2005">
                        <c:v>9.6995599326198558</c:v>
                      </c:pt>
                      <c:pt idx="2006">
                        <c:v>9.7105790949542836</c:v>
                      </c:pt>
                      <c:pt idx="2007">
                        <c:v>9.7204973793196316</c:v>
                      </c:pt>
                      <c:pt idx="2008">
                        <c:v>9.7315188491540034</c:v>
                      </c:pt>
                      <c:pt idx="2009">
                        <c:v>9.74364386914759</c:v>
                      </c:pt>
                      <c:pt idx="2010">
                        <c:v>9.754667890501258</c:v>
                      </c:pt>
                      <c:pt idx="2011">
                        <c:v>9.7645905488998253</c:v>
                      </c:pt>
                      <c:pt idx="2012">
                        <c:v>9.7756168797891458</c:v>
                      </c:pt>
                      <c:pt idx="2013">
                        <c:v>9.7877472481812458</c:v>
                      </c:pt>
                      <c:pt idx="2014">
                        <c:v>9.7987761328413185</c:v>
                      </c:pt>
                      <c:pt idx="2015">
                        <c:v>9.809806233998529</c:v>
                      </c:pt>
                      <c:pt idx="2016">
                        <c:v>9.8197343653668963</c:v>
                      </c:pt>
                      <c:pt idx="2017">
                        <c:v>9.8318700868780091</c:v>
                      </c:pt>
                      <c:pt idx="2018">
                        <c:v>9.8429038391373407</c:v>
                      </c:pt>
                      <c:pt idx="2019">
                        <c:v>9.8539388089678948</c:v>
                      </c:pt>
                      <c:pt idx="2020">
                        <c:v>9.8649749966384306</c:v>
                      </c:pt>
                      <c:pt idx="2021">
                        <c:v>9.8749086070172911</c:v>
                      </c:pt>
                      <c:pt idx="2022">
                        <c:v>9.8859471093245066</c:v>
                      </c:pt>
                      <c:pt idx="2023">
                        <c:v>9.8980908693787271</c:v>
                      </c:pt>
                      <c:pt idx="2024">
                        <c:v>9.909131931098436</c:v>
                      </c:pt>
                      <c:pt idx="2025">
                        <c:v>9.9201742120031948</c:v>
                      </c:pt>
                      <c:pt idx="2026">
                        <c:v>9.9301133074432624</c:v>
                      </c:pt>
                      <c:pt idx="2027">
                        <c:v>9.941157905541564</c:v>
                      </c:pt>
                      <c:pt idx="2028">
                        <c:v>9.952203723606079</c:v>
                      </c:pt>
                      <c:pt idx="2029">
                        <c:v>9.9643555328597273</c:v>
                      </c:pt>
                      <c:pt idx="2030">
                        <c:v>9.9754039137307497</c:v>
                      </c:pt>
                      <c:pt idx="2031">
                        <c:v>9.9853485002927513</c:v>
                      </c:pt>
                      <c:pt idx="2032">
                        <c:v>9.9963992009184146</c:v>
                      </c:pt>
                      <c:pt idx="2033">
                        <c:v>10.00855638223565</c:v>
                      </c:pt>
                      <c:pt idx="2034">
                        <c:v>10.019609647934249</c:v>
                      </c:pt>
                      <c:pt idx="2035">
                        <c:v>10.029558631764306</c:v>
                      </c:pt>
                      <c:pt idx="2036">
                        <c:v>10.040614219269486</c:v>
                      </c:pt>
                      <c:pt idx="2037">
                        <c:v>10.05167102916996</c:v>
                      </c:pt>
                      <c:pt idx="2038">
                        <c:v>10.063834932249701</c:v>
                      </c:pt>
                      <c:pt idx="2039">
                        <c:v>10.07489431006039</c:v>
                      </c:pt>
                      <c:pt idx="2040">
                        <c:v>10.084848795947057</c:v>
                      </c:pt>
                      <c:pt idx="2041">
                        <c:v>10.095910498133078</c:v>
                      </c:pt>
                      <c:pt idx="2042">
                        <c:v>10.108079783976956</c:v>
                      </c:pt>
                      <c:pt idx="2043">
                        <c:v>10.118037574019652</c:v>
                      </c:pt>
                      <c:pt idx="2044">
                        <c:v>10.130209553032479</c:v>
                      </c:pt>
                      <c:pt idx="2045">
                        <c:v>10.140169547064721</c:v>
                      </c:pt>
                      <c:pt idx="2046">
                        <c:v>10.15123737069918</c:v>
                      </c:pt>
                      <c:pt idx="2047">
                        <c:v>10.162306419436433</c:v>
                      </c:pt>
                      <c:pt idx="2048">
                        <c:v>10.173376693547723</c:v>
                      </c:pt>
                      <c:pt idx="2049">
                        <c:v>10.185555410701005</c:v>
                      </c:pt>
                      <c:pt idx="2050">
                        <c:v>10.195520918977849</c:v>
                      </c:pt>
                      <c:pt idx="2051">
                        <c:v>10.206594870839622</c:v>
                      </c:pt>
                      <c:pt idx="2052">
                        <c:v>10.217670049161311</c:v>
                      </c:pt>
                      <c:pt idx="2053">
                        <c:v>10.228746454214626</c:v>
                      </c:pt>
                      <c:pt idx="2054">
                        <c:v>10.238716267842749</c:v>
                      </c:pt>
                      <c:pt idx="2055">
                        <c:v>10.250902945603304</c:v>
                      </c:pt>
                      <c:pt idx="2056">
                        <c:v>10.261983032482517</c:v>
                      </c:pt>
                      <c:pt idx="2057">
                        <c:v>10.27306434718103</c:v>
                      </c:pt>
                      <c:pt idx="2058">
                        <c:v>10.284146889970987</c:v>
                      </c:pt>
                      <c:pt idx="2059">
                        <c:v>10.294122228725142</c:v>
                      </c:pt>
                      <c:pt idx="2060">
                        <c:v>10.306315660914276</c:v>
                      </c:pt>
                      <c:pt idx="2061">
                        <c:v>10.317401889612368</c:v>
                      </c:pt>
                      <c:pt idx="2062">
                        <c:v>10.328489347491384</c:v>
                      </c:pt>
                      <c:pt idx="2063">
                        <c:v>10.339578034823941</c:v>
                      </c:pt>
                      <c:pt idx="2064">
                        <c:v>10.350667951882727</c:v>
                      </c:pt>
                      <c:pt idx="2065">
                        <c:v>10.361759098940523</c:v>
                      </c:pt>
                      <c:pt idx="2066">
                        <c:v>10.372851476270201</c:v>
                      </c:pt>
                      <c:pt idx="2067">
                        <c:v>10.383945084144726</c:v>
                      </c:pt>
                      <c:pt idx="2068">
                        <c:v>10.395039922837151</c:v>
                      </c:pt>
                      <c:pt idx="2069">
                        <c:v>10.406135992620621</c:v>
                      </c:pt>
                      <c:pt idx="2070">
                        <c:v>10.417233293768373</c:v>
                      </c:pt>
                      <c:pt idx="2071">
                        <c:v>10.428331826553732</c:v>
                      </c:pt>
                      <c:pt idx="2072">
                        <c:v>10.439431591250116</c:v>
                      </c:pt>
                      <c:pt idx="2073">
                        <c:v>10.451642755599815</c:v>
                      </c:pt>
                      <c:pt idx="2074">
                        <c:v>10.461634817470097</c:v>
                      </c:pt>
                      <c:pt idx="2075">
                        <c:v>10.472738279540973</c:v>
                      </c:pt>
                      <c:pt idx="2076">
                        <c:v>10.483842974617458</c:v>
                      </c:pt>
                      <c:pt idx="2077">
                        <c:v>10.494948902973421</c:v>
                      </c:pt>
                      <c:pt idx="2078">
                        <c:v>10.507166848929756</c:v>
                      </c:pt>
                      <c:pt idx="2079">
                        <c:v>10.517164460619743</c:v>
                      </c:pt>
                      <c:pt idx="2080">
                        <c:v>10.528274090458302</c:v>
                      </c:pt>
                      <c:pt idx="2081">
                        <c:v>10.536051565782628</c:v>
                      </c:pt>
                      <c:pt idx="2082">
                        <c:v>10.53938495467276</c:v>
                      </c:pt>
                      <c:pt idx="2083">
                        <c:v>10.624979984271041</c:v>
                      </c:pt>
                      <c:pt idx="2084">
                        <c:v>10.736251832849938</c:v>
                      </c:pt>
                      <c:pt idx="2085">
                        <c:v>10.848762218509117</c:v>
                      </c:pt>
                      <c:pt idx="2086">
                        <c:v>10.96028349159586</c:v>
                      </c:pt>
                      <c:pt idx="2087">
                        <c:v>11.073046361022264</c:v>
                      </c:pt>
                      <c:pt idx="2088">
                        <c:v>11.184818179338068</c:v>
                      </c:pt>
                      <c:pt idx="2089">
                        <c:v>11.29671506685272</c:v>
                      </c:pt>
                      <c:pt idx="2090">
                        <c:v>11.408737303776908</c:v>
                      </c:pt>
                      <c:pt idx="2091">
                        <c:v>11.520885171264071</c:v>
                      </c:pt>
                      <c:pt idx="2092">
                        <c:v>11.633158951414631</c:v>
                      </c:pt>
                      <c:pt idx="2093">
                        <c:v>11.745558927280255</c:v>
                      </c:pt>
                      <c:pt idx="2094">
                        <c:v>11.856959491302732</c:v>
                      </c:pt>
                      <c:pt idx="2095">
                        <c:v>11.970738603145287</c:v>
                      </c:pt>
                      <c:pt idx="2096">
                        <c:v>12.083518874042895</c:v>
                      </c:pt>
                      <c:pt idx="2097">
                        <c:v>12.197556202572503</c:v>
                      </c:pt>
                      <c:pt idx="2098">
                        <c:v>12.30946171627115</c:v>
                      </c:pt>
                      <c:pt idx="2099">
                        <c:v>12.423757142751542</c:v>
                      </c:pt>
                      <c:pt idx="2100">
                        <c:v>12.537049778386624</c:v>
                      </c:pt>
                      <c:pt idx="2101">
                        <c:v>12.650470911826908</c:v>
                      </c:pt>
                      <c:pt idx="2102">
                        <c:v>12.764020834890772</c:v>
                      </c:pt>
                      <c:pt idx="2103">
                        <c:v>12.877699840391809</c:v>
                      </c:pt>
                      <c:pt idx="2104">
                        <c:v>12.992646960307594</c:v>
                      </c:pt>
                      <c:pt idx="2105">
                        <c:v>13.106586311330187</c:v>
                      </c:pt>
                      <c:pt idx="2106">
                        <c:v>13.220655632210763</c:v>
                      </c:pt>
                      <c:pt idx="2107">
                        <c:v>13.334855219799513</c:v>
                      </c:pt>
                      <c:pt idx="2108">
                        <c:v>13.449185371964706</c:v>
                      </c:pt>
                      <c:pt idx="2109">
                        <c:v>13.563646387597528</c:v>
                      </c:pt>
                      <c:pt idx="2110">
                        <c:v>13.679385151799325</c:v>
                      </c:pt>
                      <c:pt idx="2111">
                        <c:v>13.792962209972911</c:v>
                      </c:pt>
                      <c:pt idx="2112">
                        <c:v>13.908966840195406</c:v>
                      </c:pt>
                      <c:pt idx="2113">
                        <c:v>14.023955641458771</c:v>
                      </c:pt>
                      <c:pt idx="2114">
                        <c:v>14.140228700509184</c:v>
                      </c:pt>
                      <c:pt idx="2115">
                        <c:v>14.255483888225054</c:v>
                      </c:pt>
                      <c:pt idx="2116">
                        <c:v>14.370872066817503</c:v>
                      </c:pt>
                      <c:pt idx="2117">
                        <c:v>14.486393543552644</c:v>
                      </c:pt>
                      <c:pt idx="2118">
                        <c:v>14.602048626762709</c:v>
                      </c:pt>
                      <c:pt idx="2119">
                        <c:v>14.717837625850958</c:v>
                      </c:pt>
                      <c:pt idx="2120">
                        <c:v>14.833760851296679</c:v>
                      </c:pt>
                      <c:pt idx="2121">
                        <c:v>14.950979872767206</c:v>
                      </c:pt>
                      <c:pt idx="2122">
                        <c:v>15.06717383678293</c:v>
                      </c:pt>
                      <c:pt idx="2123">
                        <c:v>15.183502968243054</c:v>
                      </c:pt>
                      <c:pt idx="2124">
                        <c:v>15.299967581992084</c:v>
                      </c:pt>
                      <c:pt idx="2125">
                        <c:v>15.416567993975949</c:v>
                      </c:pt>
                      <c:pt idx="2126">
                        <c:v>15.533304521246963</c:v>
                      </c:pt>
                      <c:pt idx="2127">
                        <c:v>15.651346901644676</c:v>
                      </c:pt>
                      <c:pt idx="2128">
                        <c:v>15.768357984242392</c:v>
                      </c:pt>
                      <c:pt idx="2129">
                        <c:v>15.884333982012622</c:v>
                      </c:pt>
                      <c:pt idx="2130">
                        <c:v>16.001618163267057</c:v>
                      </c:pt>
                      <c:pt idx="2131">
                        <c:v>16.120214977402647</c:v>
                      </c:pt>
                      <c:pt idx="2132">
                        <c:v>16.237776299164679</c:v>
                      </c:pt>
                      <c:pt idx="2133">
                        <c:v>16.355475990255222</c:v>
                      </c:pt>
                      <c:pt idx="2134">
                        <c:v>16.47331437677872</c:v>
                      </c:pt>
                      <c:pt idx="2135">
                        <c:v>16.591291785993807</c:v>
                      </c:pt>
                      <c:pt idx="2136">
                        <c:v>16.710590418759271</c:v>
                      </c:pt>
                      <c:pt idx="2137">
                        <c:v>16.828848258252769</c:v>
                      </c:pt>
                      <c:pt idx="2138">
                        <c:v>16.947246112507049</c:v>
                      </c:pt>
                      <c:pt idx="2139">
                        <c:v>17.065784313464153</c:v>
                      </c:pt>
                      <c:pt idx="2140">
                        <c:v>17.185650694619049</c:v>
                      </c:pt>
                      <c:pt idx="2141">
                        <c:v>17.302094191099915</c:v>
                      </c:pt>
                      <c:pt idx="2142">
                        <c:v>17.421054020503053</c:v>
                      </c:pt>
                      <c:pt idx="2143">
                        <c:v>17.540155532878863</c:v>
                      </c:pt>
                      <c:pt idx="2144">
                        <c:v>17.659399066122983</c:v>
                      </c:pt>
                      <c:pt idx="2145">
                        <c:v>17.779979538341763</c:v>
                      </c:pt>
                      <c:pt idx="2146">
                        <c:v>17.899509560581741</c:v>
                      </c:pt>
                      <c:pt idx="2147">
                        <c:v>18.019182628082973</c:v>
                      </c:pt>
                      <c:pt idx="2148">
                        <c:v>18.138999083629056</c:v>
                      </c:pt>
                      <c:pt idx="2149">
                        <c:v>18.258959271237217</c:v>
                      </c:pt>
                      <c:pt idx="2150">
                        <c:v>18.37906353616421</c:v>
                      </c:pt>
                      <c:pt idx="2151">
                        <c:v>18.499312224912288</c:v>
                      </c:pt>
                      <c:pt idx="2152">
                        <c:v>18.619705685235207</c:v>
                      </c:pt>
                      <c:pt idx="2153">
                        <c:v>18.739038160839193</c:v>
                      </c:pt>
                      <c:pt idx="2154">
                        <c:v>18.859720756162631</c:v>
                      </c:pt>
                      <c:pt idx="2155">
                        <c:v>18.980549170369944</c:v>
                      </c:pt>
                      <c:pt idx="2156">
                        <c:v>19.101523756268794</c:v>
                      </c:pt>
                      <c:pt idx="2157">
                        <c:v>19.222644867948826</c:v>
                      </c:pt>
                      <c:pt idx="2158">
                        <c:v>19.343912860787878</c:v>
                      </c:pt>
                      <c:pt idx="2159">
                        <c:v>19.465328091458218</c:v>
                      </c:pt>
                      <c:pt idx="2160">
                        <c:v>19.586890917932909</c:v>
                      </c:pt>
                      <c:pt idx="2161">
                        <c:v>19.709819555699745</c:v>
                      </c:pt>
                      <c:pt idx="2162">
                        <c:v>19.830460796729106</c:v>
                      </c:pt>
                      <c:pt idx="2163">
                        <c:v>19.953689401355604</c:v>
                      </c:pt>
                      <c:pt idx="2164">
                        <c:v>20.075847709262355</c:v>
                      </c:pt>
                      <c:pt idx="2165">
                        <c:v>20.196931608280334</c:v>
                      </c:pt>
                      <c:pt idx="2166">
                        <c:v>20.319387600658949</c:v>
                      </c:pt>
                      <c:pt idx="2167">
                        <c:v>20.441993731610708</c:v>
                      </c:pt>
                      <c:pt idx="2168">
                        <c:v>20.564750369745877</c:v>
                      </c:pt>
                      <c:pt idx="2169">
                        <c:v>20.687657885033772</c:v>
                      </c:pt>
                      <c:pt idx="2170">
                        <c:v>20.810716648809656</c:v>
                      </c:pt>
                      <c:pt idx="2171">
                        <c:v>20.935159904582591</c:v>
                      </c:pt>
                      <c:pt idx="2172">
                        <c:v>21.058523806683738</c:v>
                      </c:pt>
                      <c:pt idx="2173">
                        <c:v>21.182040083302798</c:v>
                      </c:pt>
                      <c:pt idx="2174">
                        <c:v>21.305709111320041</c:v>
                      </c:pt>
                      <c:pt idx="2175">
                        <c:v>21.429531269015719</c:v>
                      </c:pt>
                      <c:pt idx="2176">
                        <c:v>21.552266418284869</c:v>
                      </c:pt>
                      <c:pt idx="2177">
                        <c:v>21.677636493604993</c:v>
                      </c:pt>
                      <c:pt idx="2178">
                        <c:v>21.800676720905745</c:v>
                      </c:pt>
                      <c:pt idx="2179">
                        <c:v>21.925113659886584</c:v>
                      </c:pt>
                      <c:pt idx="2180">
                        <c:v>22.04970563733043</c:v>
                      </c:pt>
                      <c:pt idx="2181">
                        <c:v>22.175701300287553</c:v>
                      </c:pt>
                      <c:pt idx="2182">
                        <c:v>22.300606076646829</c:v>
                      </c:pt>
                      <c:pt idx="2183">
                        <c:v>22.32560576428094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CHS_15Apr2016!$BM$27:$BM$2210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0.10342035208776754</c:v>
                      </c:pt>
                      <c:pt idx="1">
                        <c:v>0.11031504222695204</c:v>
                      </c:pt>
                      <c:pt idx="2">
                        <c:v>0.10342035208776754</c:v>
                      </c:pt>
                      <c:pt idx="3">
                        <c:v>8.2736281670214032E-2</c:v>
                      </c:pt>
                      <c:pt idx="4">
                        <c:v>6.894690139184502E-2</c:v>
                      </c:pt>
                      <c:pt idx="5">
                        <c:v>8.2734626928033198E-2</c:v>
                      </c:pt>
                      <c:pt idx="6">
                        <c:v>9.6520835617222286E-2</c:v>
                      </c:pt>
                      <c:pt idx="7">
                        <c:v>0.13788277116915118</c:v>
                      </c:pt>
                      <c:pt idx="8">
                        <c:v>0.15166649774506902</c:v>
                      </c:pt>
                      <c:pt idx="9">
                        <c:v>0.17234312182280886</c:v>
                      </c:pt>
                      <c:pt idx="10">
                        <c:v>0.15855091469321425</c:v>
                      </c:pt>
                      <c:pt idx="11">
                        <c:v>0.16543781375463071</c:v>
                      </c:pt>
                      <c:pt idx="12">
                        <c:v>0.1723276086148636</c:v>
                      </c:pt>
                      <c:pt idx="13">
                        <c:v>0.19300113005101432</c:v>
                      </c:pt>
                      <c:pt idx="14">
                        <c:v>0.2205661010895788</c:v>
                      </c:pt>
                      <c:pt idx="15">
                        <c:v>0.23434210553531945</c:v>
                      </c:pt>
                      <c:pt idx="16">
                        <c:v>0.23433507288105093</c:v>
                      </c:pt>
                      <c:pt idx="17">
                        <c:v>0.23432804022678244</c:v>
                      </c:pt>
                      <c:pt idx="18">
                        <c:v>0.24121038874720163</c:v>
                      </c:pt>
                      <c:pt idx="19">
                        <c:v>0.24809466780016504</c:v>
                      </c:pt>
                      <c:pt idx="20">
                        <c:v>0.26186984487481529</c:v>
                      </c:pt>
                      <c:pt idx="21">
                        <c:v>0.28253529944283451</c:v>
                      </c:pt>
                      <c:pt idx="22">
                        <c:v>0.28941771691084461</c:v>
                      </c:pt>
                      <c:pt idx="23">
                        <c:v>0.27562488925293216</c:v>
                      </c:pt>
                      <c:pt idx="24">
                        <c:v>0.27561661554202804</c:v>
                      </c:pt>
                      <c:pt idx="25">
                        <c:v>0.27560834183112387</c:v>
                      </c:pt>
                      <c:pt idx="26">
                        <c:v>0.28937717572741434</c:v>
                      </c:pt>
                      <c:pt idx="27">
                        <c:v>0.31693056357071298</c:v>
                      </c:pt>
                      <c:pt idx="28">
                        <c:v>0.33069691535373219</c:v>
                      </c:pt>
                      <c:pt idx="29">
                        <c:v>0.32379767467355042</c:v>
                      </c:pt>
                      <c:pt idx="30">
                        <c:v>0.31689884767891385</c:v>
                      </c:pt>
                      <c:pt idx="31">
                        <c:v>0.31688616132219416</c:v>
                      </c:pt>
                      <c:pt idx="32">
                        <c:v>0.32376526930584254</c:v>
                      </c:pt>
                      <c:pt idx="33">
                        <c:v>0.33064396360394571</c:v>
                      </c:pt>
                      <c:pt idx="34">
                        <c:v>0.35129866234778956</c:v>
                      </c:pt>
                      <c:pt idx="35">
                        <c:v>0.35817611558925716</c:v>
                      </c:pt>
                      <c:pt idx="36">
                        <c:v>0.34438632162534299</c:v>
                      </c:pt>
                      <c:pt idx="37">
                        <c:v>0.34437597948671284</c:v>
                      </c:pt>
                      <c:pt idx="38">
                        <c:v>0.35125295009504426</c:v>
                      </c:pt>
                      <c:pt idx="39">
                        <c:v>0.35812592174310542</c:v>
                      </c:pt>
                      <c:pt idx="40">
                        <c:v>0.38566248637423239</c:v>
                      </c:pt>
                      <c:pt idx="41">
                        <c:v>0.3925375264500196</c:v>
                      </c:pt>
                      <c:pt idx="42">
                        <c:v>0.38563931998370082</c:v>
                      </c:pt>
                      <c:pt idx="43">
                        <c:v>0.37874152720292725</c:v>
                      </c:pt>
                      <c:pt idx="44">
                        <c:v>0.37873015085043404</c:v>
                      </c:pt>
                      <c:pt idx="45">
                        <c:v>0.37183297859797831</c:v>
                      </c:pt>
                      <c:pt idx="46">
                        <c:v>0.38559298720263768</c:v>
                      </c:pt>
                      <c:pt idx="47">
                        <c:v>0.40623755065062389</c:v>
                      </c:pt>
                      <c:pt idx="48">
                        <c:v>0.41310638544323308</c:v>
                      </c:pt>
                      <c:pt idx="49">
                        <c:v>0.39932417571431428</c:v>
                      </c:pt>
                      <c:pt idx="50">
                        <c:v>0.39930817987323297</c:v>
                      </c:pt>
                      <c:pt idx="51">
                        <c:v>0.40618059994056721</c:v>
                      </c:pt>
                      <c:pt idx="52">
                        <c:v>0.41305260632235619</c:v>
                      </c:pt>
                      <c:pt idx="53">
                        <c:v>0.43368786184557534</c:v>
                      </c:pt>
                      <c:pt idx="54">
                        <c:v>0.44055855822313789</c:v>
                      </c:pt>
                      <c:pt idx="55">
                        <c:v>0.43366179965622731</c:v>
                      </c:pt>
                      <c:pt idx="56">
                        <c:v>0.426765454774862</c:v>
                      </c:pt>
                      <c:pt idx="57">
                        <c:v>0.41298641663512314</c:v>
                      </c:pt>
                      <c:pt idx="58">
                        <c:v>0.41297400606876694</c:v>
                      </c:pt>
                      <c:pt idx="59">
                        <c:v>0.42672698201915776</c:v>
                      </c:pt>
                      <c:pt idx="60">
                        <c:v>0.44735713542065275</c:v>
                      </c:pt>
                      <c:pt idx="61">
                        <c:v>0.45422590126567092</c:v>
                      </c:pt>
                      <c:pt idx="62">
                        <c:v>0.44044824207774946</c:v>
                      </c:pt>
                      <c:pt idx="63">
                        <c:v>0.44043059149448738</c:v>
                      </c:pt>
                      <c:pt idx="64">
                        <c:v>0.4404173535570407</c:v>
                      </c:pt>
                      <c:pt idx="65">
                        <c:v>0.44040411561959414</c:v>
                      </c:pt>
                      <c:pt idx="66">
                        <c:v>0.46791061910110271</c:v>
                      </c:pt>
                      <c:pt idx="67">
                        <c:v>0.4747773854659858</c:v>
                      </c:pt>
                      <c:pt idx="68">
                        <c:v>0.47476311331467619</c:v>
                      </c:pt>
                      <c:pt idx="69">
                        <c:v>0.45410758719974192</c:v>
                      </c:pt>
                      <c:pt idx="70">
                        <c:v>0.44720924283824137</c:v>
                      </c:pt>
                      <c:pt idx="71">
                        <c:v>0.4403202753490989</c:v>
                      </c:pt>
                      <c:pt idx="72">
                        <c:v>0.45406663233076644</c:v>
                      </c:pt>
                      <c:pt idx="73">
                        <c:v>0.47468699517435814</c:v>
                      </c:pt>
                      <c:pt idx="74">
                        <c:v>0.48155203784946954</c:v>
                      </c:pt>
                      <c:pt idx="75">
                        <c:v>0.47465845087173891</c:v>
                      </c:pt>
                      <c:pt idx="76">
                        <c:v>0.46776058914337448</c:v>
                      </c:pt>
                      <c:pt idx="77">
                        <c:v>0.46774652383483745</c:v>
                      </c:pt>
                      <c:pt idx="78">
                        <c:v>0.46773245852630047</c:v>
                      </c:pt>
                      <c:pt idx="79">
                        <c:v>0.48146999021633691</c:v>
                      </c:pt>
                      <c:pt idx="80">
                        <c:v>0.48833344709685828</c:v>
                      </c:pt>
                      <c:pt idx="81">
                        <c:v>0.49519649029183443</c:v>
                      </c:pt>
                      <c:pt idx="82">
                        <c:v>0.47454903104503182</c:v>
                      </c:pt>
                      <c:pt idx="83">
                        <c:v>0.46765275511125731</c:v>
                      </c:pt>
                      <c:pt idx="84">
                        <c:v>0.46763868980272033</c:v>
                      </c:pt>
                      <c:pt idx="85">
                        <c:v>0.474501457207333</c:v>
                      </c:pt>
                      <c:pt idx="86">
                        <c:v>0.50198865536339865</c:v>
                      </c:pt>
                      <c:pt idx="87">
                        <c:v>0.50885500804273642</c:v>
                      </c:pt>
                      <c:pt idx="88">
                        <c:v>0.50195845631859859</c:v>
                      </c:pt>
                      <c:pt idx="89">
                        <c:v>0.49506742040172996</c:v>
                      </c:pt>
                      <c:pt idx="90">
                        <c:v>0.49505252772210256</c:v>
                      </c:pt>
                      <c:pt idx="91">
                        <c:v>0.49503267081593261</c:v>
                      </c:pt>
                      <c:pt idx="92">
                        <c:v>0.50189302505486511</c:v>
                      </c:pt>
                      <c:pt idx="93">
                        <c:v>0.50875296560825212</c:v>
                      </c:pt>
                      <c:pt idx="94">
                        <c:v>0.5156124924760942</c:v>
                      </c:pt>
                      <c:pt idx="95">
                        <c:v>0.49496813587088045</c:v>
                      </c:pt>
                      <c:pt idx="96">
                        <c:v>0.494953243191253</c:v>
                      </c:pt>
                      <c:pt idx="97">
                        <c:v>0.49493835051162555</c:v>
                      </c:pt>
                      <c:pt idx="98">
                        <c:v>0.49491849360545564</c:v>
                      </c:pt>
                      <c:pt idx="99">
                        <c:v>0.52239824542170765</c:v>
                      </c:pt>
                      <c:pt idx="100">
                        <c:v>0.52926128861668387</c:v>
                      </c:pt>
                      <c:pt idx="101">
                        <c:v>0.51549355788184725</c:v>
                      </c:pt>
                      <c:pt idx="102">
                        <c:v>0.50860500407824993</c:v>
                      </c:pt>
                      <c:pt idx="103">
                        <c:v>0.50858969771307727</c:v>
                      </c:pt>
                      <c:pt idx="104">
                        <c:v>0.50169673126366454</c:v>
                      </c:pt>
                      <c:pt idx="105">
                        <c:v>0.50168163174126457</c:v>
                      </c:pt>
                      <c:pt idx="106">
                        <c:v>0.52228296504977678</c:v>
                      </c:pt>
                      <c:pt idx="107">
                        <c:v>0.52913918243325697</c:v>
                      </c:pt>
                      <c:pt idx="108">
                        <c:v>0.50850296164376574</c:v>
                      </c:pt>
                      <c:pt idx="109">
                        <c:v>0.50848765527859296</c:v>
                      </c:pt>
                      <c:pt idx="110">
                        <c:v>0.50847234891342041</c:v>
                      </c:pt>
                      <c:pt idx="111">
                        <c:v>0.51532291259444962</c:v>
                      </c:pt>
                      <c:pt idx="112">
                        <c:v>0.53591969536196449</c:v>
                      </c:pt>
                      <c:pt idx="113">
                        <c:v>0.54277412010808235</c:v>
                      </c:pt>
                      <c:pt idx="114">
                        <c:v>0.53588204997735078</c:v>
                      </c:pt>
                      <c:pt idx="115">
                        <c:v>0.528995840391843</c:v>
                      </c:pt>
                      <c:pt idx="116">
                        <c:v>0.51524534655472332</c:v>
                      </c:pt>
                      <c:pt idx="117">
                        <c:v>0.50836010223548767</c:v>
                      </c:pt>
                      <c:pt idx="118">
                        <c:v>0.51520914906951776</c:v>
                      </c:pt>
                      <c:pt idx="119">
                        <c:v>0.53580138129603549</c:v>
                      </c:pt>
                      <c:pt idx="120">
                        <c:v>0.54265428919515413</c:v>
                      </c:pt>
                      <c:pt idx="121">
                        <c:v>0.52202620422138513</c:v>
                      </c:pt>
                      <c:pt idx="122">
                        <c:v>0.52201048417066731</c:v>
                      </c:pt>
                      <c:pt idx="123">
                        <c:v>0.52199476411994949</c:v>
                      </c:pt>
                      <c:pt idx="124">
                        <c:v>0.52197380405232563</c:v>
                      </c:pt>
                      <c:pt idx="125">
                        <c:v>0.54942956210695559</c:v>
                      </c:pt>
                      <c:pt idx="126">
                        <c:v>0.55628067736871167</c:v>
                      </c:pt>
                      <c:pt idx="127">
                        <c:v>0.54939646726333913</c:v>
                      </c:pt>
                      <c:pt idx="128">
                        <c:v>0.52877286388297662</c:v>
                      </c:pt>
                      <c:pt idx="129">
                        <c:v>0.5218899637818305</c:v>
                      </c:pt>
                      <c:pt idx="130">
                        <c:v>0.51500747736622965</c:v>
                      </c:pt>
                      <c:pt idx="131">
                        <c:v>0.52872508320250533</c:v>
                      </c:pt>
                      <c:pt idx="132">
                        <c:v>0.54930821434702837</c:v>
                      </c:pt>
                      <c:pt idx="133">
                        <c:v>0.55615781276178544</c:v>
                      </c:pt>
                      <c:pt idx="134">
                        <c:v>0.54240373364994077</c:v>
                      </c:pt>
                      <c:pt idx="135">
                        <c:v>0.54238739307090511</c:v>
                      </c:pt>
                      <c:pt idx="136">
                        <c:v>0.53550559613121285</c:v>
                      </c:pt>
                      <c:pt idx="137">
                        <c:v>0.53548408448286211</c:v>
                      </c:pt>
                      <c:pt idx="138">
                        <c:v>0.55606287192916048</c:v>
                      </c:pt>
                      <c:pt idx="139">
                        <c:v>0.56291088454932758</c:v>
                      </c:pt>
                      <c:pt idx="140">
                        <c:v>0.56288826973952288</c:v>
                      </c:pt>
                      <c:pt idx="141">
                        <c:v>0.54227845587733403</c:v>
                      </c:pt>
                      <c:pt idx="142">
                        <c:v>0.53539803788945917</c:v>
                      </c:pt>
                      <c:pt idx="143">
                        <c:v>0.53538190415319609</c:v>
                      </c:pt>
                      <c:pt idx="144">
                        <c:v>0.54222398728054855</c:v>
                      </c:pt>
                      <c:pt idx="145">
                        <c:v>0.56280346420275562</c:v>
                      </c:pt>
                      <c:pt idx="146">
                        <c:v>0.56964975313315092</c:v>
                      </c:pt>
                      <c:pt idx="147">
                        <c:v>0.55590091403821218</c:v>
                      </c:pt>
                      <c:pt idx="148">
                        <c:v>0.54902139236901848</c:v>
                      </c:pt>
                      <c:pt idx="149">
                        <c:v>0.54899932913994087</c:v>
                      </c:pt>
                      <c:pt idx="150">
                        <c:v>0.54212049694665598</c:v>
                      </c:pt>
                      <c:pt idx="151">
                        <c:v>0.5489662342963243</c:v>
                      </c:pt>
                      <c:pt idx="152">
                        <c:v>0.56267342904637896</c:v>
                      </c:pt>
                      <c:pt idx="153">
                        <c:v>0.56265646793902546</c:v>
                      </c:pt>
                      <c:pt idx="154">
                        <c:v>0.54891107622363011</c:v>
                      </c:pt>
                      <c:pt idx="155">
                        <c:v>0.54203334719179919</c:v>
                      </c:pt>
                      <c:pt idx="156">
                        <c:v>0.54201700661276353</c:v>
                      </c:pt>
                      <c:pt idx="157">
                        <c:v>0.54885591815093593</c:v>
                      </c:pt>
                      <c:pt idx="158">
                        <c:v>0.57628133926558411</c:v>
                      </c:pt>
                      <c:pt idx="159">
                        <c:v>0.57626396447268546</c:v>
                      </c:pt>
                      <c:pt idx="160">
                        <c:v>0.5693807885811758</c:v>
                      </c:pt>
                      <c:pt idx="161">
                        <c:v>0.55564960006949915</c:v>
                      </c:pt>
                      <c:pt idx="162">
                        <c:v>0.55563284580491834</c:v>
                      </c:pt>
                      <c:pt idx="163">
                        <c:v>0.55561050678547719</c:v>
                      </c:pt>
                      <c:pt idx="164">
                        <c:v>0.55559375252089627</c:v>
                      </c:pt>
                      <c:pt idx="165">
                        <c:v>0.57615392411766053</c:v>
                      </c:pt>
                      <c:pt idx="166">
                        <c:v>0.57613075772712896</c:v>
                      </c:pt>
                      <c:pt idx="167">
                        <c:v>0.56239639762627236</c:v>
                      </c:pt>
                      <c:pt idx="168">
                        <c:v>0.55552115070771257</c:v>
                      </c:pt>
                      <c:pt idx="169">
                        <c:v>0.55549881168827142</c:v>
                      </c:pt>
                      <c:pt idx="170">
                        <c:v>0.56233986060176078</c:v>
                      </c:pt>
                      <c:pt idx="171">
                        <c:v>0.58289568850030038</c:v>
                      </c:pt>
                      <c:pt idx="172">
                        <c:v>0.58972956686433942</c:v>
                      </c:pt>
                      <c:pt idx="173">
                        <c:v>0.57599755098157246</c:v>
                      </c:pt>
                      <c:pt idx="174">
                        <c:v>0.57598596778630662</c:v>
                      </c:pt>
                      <c:pt idx="175">
                        <c:v>0.56224940136254231</c:v>
                      </c:pt>
                      <c:pt idx="176">
                        <c:v>0.54851945390750123</c:v>
                      </c:pt>
                      <c:pt idx="177">
                        <c:v>0.56221547914783532</c:v>
                      </c:pt>
                      <c:pt idx="178">
                        <c:v>0.58276675650537768</c:v>
                      </c:pt>
                      <c:pt idx="179">
                        <c:v>0.5895991180224176</c:v>
                      </c:pt>
                      <c:pt idx="180">
                        <c:v>0.56901453897848631</c:v>
                      </c:pt>
                      <c:pt idx="181">
                        <c:v>0.56899737102836023</c:v>
                      </c:pt>
                      <c:pt idx="182">
                        <c:v>0.5689744804281921</c:v>
                      </c:pt>
                      <c:pt idx="183">
                        <c:v>0.56895731247806614</c:v>
                      </c:pt>
                      <c:pt idx="184">
                        <c:v>0.58949831664456898</c:v>
                      </c:pt>
                      <c:pt idx="185">
                        <c:v>0.59633495291224281</c:v>
                      </c:pt>
                      <c:pt idx="186">
                        <c:v>0.59631695759102632</c:v>
                      </c:pt>
                      <c:pt idx="187">
                        <c:v>0.57573692908809238</c:v>
                      </c:pt>
                      <c:pt idx="188">
                        <c:v>0.56886002742735164</c:v>
                      </c:pt>
                      <c:pt idx="189">
                        <c:v>0.56198933104978921</c:v>
                      </c:pt>
                      <c:pt idx="190">
                        <c:v>0.57568480470939631</c:v>
                      </c:pt>
                      <c:pt idx="191">
                        <c:v>0.58936786780264716</c:v>
                      </c:pt>
                      <c:pt idx="192">
                        <c:v>0.59620298722332199</c:v>
                      </c:pt>
                      <c:pt idx="193">
                        <c:v>0.58932636135294481</c:v>
                      </c:pt>
                      <c:pt idx="194">
                        <c:v>0.58245614760851838</c:v>
                      </c:pt>
                      <c:pt idx="195">
                        <c:v>0.58243856597284716</c:v>
                      </c:pt>
                      <c:pt idx="196">
                        <c:v>0.57556318115910554</c:v>
                      </c:pt>
                      <c:pt idx="197">
                        <c:v>0.59610101373642854</c:v>
                      </c:pt>
                      <c:pt idx="198">
                        <c:v>0.60293454736251328</c:v>
                      </c:pt>
                      <c:pt idx="199">
                        <c:v>0.60291634519852422</c:v>
                      </c:pt>
                      <c:pt idx="200">
                        <c:v>0.58233893670404324</c:v>
                      </c:pt>
                      <c:pt idx="201">
                        <c:v>0.57547051559697937</c:v>
                      </c:pt>
                      <c:pt idx="202">
                        <c:v>0.56860250817546065</c:v>
                      </c:pt>
                      <c:pt idx="203">
                        <c:v>0.57542997441354915</c:v>
                      </c:pt>
                      <c:pt idx="204">
                        <c:v>0.59596904804750761</c:v>
                      </c:pt>
                      <c:pt idx="205">
                        <c:v>0.60280106482659335</c:v>
                      </c:pt>
                      <c:pt idx="206">
                        <c:v>0.58907732265473045</c:v>
                      </c:pt>
                      <c:pt idx="207">
                        <c:v>0.58221000470912054</c:v>
                      </c:pt>
                      <c:pt idx="208">
                        <c:v>0.57533730885142276</c:v>
                      </c:pt>
                      <c:pt idx="209">
                        <c:v>0.57531993405852411</c:v>
                      </c:pt>
                      <c:pt idx="210">
                        <c:v>0.58215139925688297</c:v>
                      </c:pt>
                      <c:pt idx="211">
                        <c:v>0.59583108391818129</c:v>
                      </c:pt>
                      <c:pt idx="212">
                        <c:v>0.5958130885969648</c:v>
                      </c:pt>
                      <c:pt idx="213">
                        <c:v>0.57524464328929659</c:v>
                      </c:pt>
                      <c:pt idx="214">
                        <c:v>0.57522726849639794</c:v>
                      </c:pt>
                      <c:pt idx="215">
                        <c:v>0.57520410210586637</c:v>
                      </c:pt>
                      <c:pt idx="216">
                        <c:v>0.57518672731296772</c:v>
                      </c:pt>
                      <c:pt idx="217">
                        <c:v>0.60255836930673878</c:v>
                      </c:pt>
                      <c:pt idx="218">
                        <c:v>0.60938721449664457</c:v>
                      </c:pt>
                      <c:pt idx="219">
                        <c:v>0.60251589759076429</c:v>
                      </c:pt>
                      <c:pt idx="220">
                        <c:v>0.58880456598525766</c:v>
                      </c:pt>
                      <c:pt idx="221">
                        <c:v>0.58878677750681374</c:v>
                      </c:pt>
                      <c:pt idx="222">
                        <c:v>0.58192283799315636</c:v>
                      </c:pt>
                      <c:pt idx="223">
                        <c:v>0.58875120054992602</c:v>
                      </c:pt>
                      <c:pt idx="224">
                        <c:v>0.60242488677081885</c:v>
                      </c:pt>
                      <c:pt idx="225">
                        <c:v>0.6092460787781383</c:v>
                      </c:pt>
                      <c:pt idx="226">
                        <c:v>0.59553716033831205</c:v>
                      </c:pt>
                      <c:pt idx="227">
                        <c:v>0.5886681876505212</c:v>
                      </c:pt>
                      <c:pt idx="228">
                        <c:v>0.5886503991720774</c:v>
                      </c:pt>
                      <c:pt idx="229">
                        <c:v>0.58863261069363348</c:v>
                      </c:pt>
                      <c:pt idx="230">
                        <c:v>0.60914176107315543</c:v>
                      </c:pt>
                      <c:pt idx="231">
                        <c:v>0.61596743467388138</c:v>
                      </c:pt>
                      <c:pt idx="232">
                        <c:v>0.60910494305963203</c:v>
                      </c:pt>
                      <c:pt idx="233">
                        <c:v>0.59539319776858024</c:v>
                      </c:pt>
                      <c:pt idx="234">
                        <c:v>0.59538120088776925</c:v>
                      </c:pt>
                      <c:pt idx="235">
                        <c:v>0.58167669509375852</c:v>
                      </c:pt>
                      <c:pt idx="236">
                        <c:v>0.58850216185171167</c:v>
                      </c:pt>
                      <c:pt idx="237">
                        <c:v>0.60901289802582359</c:v>
                      </c:pt>
                      <c:pt idx="238">
                        <c:v>0.6158309184439632</c:v>
                      </c:pt>
                      <c:pt idx="239">
                        <c:v>0.60212758475899708</c:v>
                      </c:pt>
                      <c:pt idx="240">
                        <c:v>0.59526723052006481</c:v>
                      </c:pt>
                      <c:pt idx="241">
                        <c:v>0.59524323675844282</c:v>
                      </c:pt>
                      <c:pt idx="242">
                        <c:v>0.60206691087903341</c:v>
                      </c:pt>
                      <c:pt idx="243">
                        <c:v>0.61572542862993551</c:v>
                      </c:pt>
                      <c:pt idx="244">
                        <c:v>0.62254799958907237</c:v>
                      </c:pt>
                      <c:pt idx="245">
                        <c:v>0.61568819693086696</c:v>
                      </c:pt>
                      <c:pt idx="246">
                        <c:v>0.60882267162261949</c:v>
                      </c:pt>
                      <c:pt idx="247">
                        <c:v>0.59512326795033288</c:v>
                      </c:pt>
                      <c:pt idx="248">
                        <c:v>0.58826498213912659</c:v>
                      </c:pt>
                      <c:pt idx="249">
                        <c:v>0.59509327574830539</c:v>
                      </c:pt>
                      <c:pt idx="250">
                        <c:v>0.61558891240001734</c:v>
                      </c:pt>
                      <c:pt idx="251">
                        <c:v>0.62240996651215508</c:v>
                      </c:pt>
                      <c:pt idx="252">
                        <c:v>0.6087122175820493</c:v>
                      </c:pt>
                      <c:pt idx="253">
                        <c:v>0.60184848491116449</c:v>
                      </c:pt>
                      <c:pt idx="254">
                        <c:v>0.60183028274717532</c:v>
                      </c:pt>
                      <c:pt idx="255">
                        <c:v>0.60181208058318625</c:v>
                      </c:pt>
                      <c:pt idx="256">
                        <c:v>0.62230330458908278</c:v>
                      </c:pt>
                      <c:pt idx="257">
                        <c:v>0.62912277290663055</c:v>
                      </c:pt>
                      <c:pt idx="258">
                        <c:v>0.62910374337155106</c:v>
                      </c:pt>
                      <c:pt idx="259">
                        <c:v>0.60857108186354303</c:v>
                      </c:pt>
                      <c:pt idx="260">
                        <c:v>0.60170893498724809</c:v>
                      </c:pt>
                      <c:pt idx="261">
                        <c:v>0.59485333813208574</c:v>
                      </c:pt>
                      <c:pt idx="262">
                        <c:v>0.60167253065926996</c:v>
                      </c:pt>
                      <c:pt idx="263">
                        <c:v>0.62216527151216539</c:v>
                      </c:pt>
                      <c:pt idx="264">
                        <c:v>0.62898322298271414</c:v>
                      </c:pt>
                      <c:pt idx="265">
                        <c:v>0.6152910588074687</c:v>
                      </c:pt>
                      <c:pt idx="266">
                        <c:v>0.60843608248062397</c:v>
                      </c:pt>
                      <c:pt idx="267">
                        <c:v>0.608411537138275</c:v>
                      </c:pt>
                      <c:pt idx="268">
                        <c:v>0.60839312813151336</c:v>
                      </c:pt>
                      <c:pt idx="269">
                        <c:v>0.61521039012615342</c:v>
                      </c:pt>
                      <c:pt idx="270">
                        <c:v>0.62886270259387733</c:v>
                      </c:pt>
                      <c:pt idx="271">
                        <c:v>0.62883732988043806</c:v>
                      </c:pt>
                      <c:pt idx="272">
                        <c:v>0.61514833729437246</c:v>
                      </c:pt>
                      <c:pt idx="273">
                        <c:v>0.60829494676211771</c:v>
                      </c:pt>
                      <c:pt idx="274">
                        <c:v>0.60827040141976874</c:v>
                      </c:pt>
                      <c:pt idx="275">
                        <c:v>0.6150862844625915</c:v>
                      </c:pt>
                      <c:pt idx="276">
                        <c:v>0.63556992423349246</c:v>
                      </c:pt>
                      <c:pt idx="277">
                        <c:v>0.63554427572968963</c:v>
                      </c:pt>
                      <c:pt idx="278">
                        <c:v>0.62869777995652165</c:v>
                      </c:pt>
                      <c:pt idx="279">
                        <c:v>0.6150056157812761</c:v>
                      </c:pt>
                      <c:pt idx="280">
                        <c:v>0.60815381104361144</c:v>
                      </c:pt>
                      <c:pt idx="281">
                        <c:v>0.60813540203684968</c:v>
                      </c:pt>
                      <c:pt idx="282">
                        <c:v>0.61494976823267322</c:v>
                      </c:pt>
                      <c:pt idx="283">
                        <c:v>0.62858994592440454</c:v>
                      </c:pt>
                      <c:pt idx="284">
                        <c:v>0.62857091638932505</c:v>
                      </c:pt>
                      <c:pt idx="285">
                        <c:v>0.61488771540089227</c:v>
                      </c:pt>
                      <c:pt idx="286">
                        <c:v>0.60803108433186681</c:v>
                      </c:pt>
                      <c:pt idx="287">
                        <c:v>0.60801267532510517</c:v>
                      </c:pt>
                      <c:pt idx="288">
                        <c:v>0.61482566256911131</c:v>
                      </c:pt>
                      <c:pt idx="289">
                        <c:v>0.63529420281761229</c:v>
                      </c:pt>
                      <c:pt idx="290">
                        <c:v>0.64210588005739189</c:v>
                      </c:pt>
                      <c:pt idx="291">
                        <c:v>0.6352493179359574</c:v>
                      </c:pt>
                      <c:pt idx="292">
                        <c:v>0.62156921958911382</c:v>
                      </c:pt>
                      <c:pt idx="293">
                        <c:v>0.6215503968968068</c:v>
                      </c:pt>
                      <c:pt idx="294">
                        <c:v>0.61470776218872747</c:v>
                      </c:pt>
                      <c:pt idx="295">
                        <c:v>0.61468914633919314</c:v>
                      </c:pt>
                      <c:pt idx="296">
                        <c:v>0.63515313604669688</c:v>
                      </c:pt>
                      <c:pt idx="297">
                        <c:v>0.64196329643947736</c:v>
                      </c:pt>
                      <c:pt idx="298">
                        <c:v>0.62828547336313245</c:v>
                      </c:pt>
                      <c:pt idx="299">
                        <c:v>0.62143118651219653</c:v>
                      </c:pt>
                      <c:pt idx="300">
                        <c:v>0.62141236381988962</c:v>
                      </c:pt>
                      <c:pt idx="301">
                        <c:v>0.62821569840117442</c:v>
                      </c:pt>
                      <c:pt idx="302">
                        <c:v>0.64185311818927071</c:v>
                      </c:pt>
                      <c:pt idx="303">
                        <c:v>0.64866169278746144</c:v>
                      </c:pt>
                      <c:pt idx="304">
                        <c:v>0.64180775067447982</c:v>
                      </c:pt>
                      <c:pt idx="305">
                        <c:v>0.63496077226817582</c:v>
                      </c:pt>
                      <c:pt idx="306">
                        <c:v>0.62128687920451031</c:v>
                      </c:pt>
                      <c:pt idx="307">
                        <c:v>0.60761381351193511</c:v>
                      </c:pt>
                      <c:pt idx="308">
                        <c:v>0.6212492338198965</c:v>
                      </c:pt>
                      <c:pt idx="309">
                        <c:v>0.64171053457135618</c:v>
                      </c:pt>
                      <c:pt idx="310">
                        <c:v>0.6485175923225478</c:v>
                      </c:pt>
                      <c:pt idx="311">
                        <c:v>0.63483894187511258</c:v>
                      </c:pt>
                      <c:pt idx="312">
                        <c:v>0.62799368715858017</c:v>
                      </c:pt>
                      <c:pt idx="313">
                        <c:v>0.6279683144451409</c:v>
                      </c:pt>
                      <c:pt idx="314">
                        <c:v>0.6279492849100613</c:v>
                      </c:pt>
                      <c:pt idx="315">
                        <c:v>0.64840624196329644</c:v>
                      </c:pt>
                      <c:pt idx="316">
                        <c:v>0.64838004187876674</c:v>
                      </c:pt>
                      <c:pt idx="317">
                        <c:v>0.65518523804500484</c:v>
                      </c:pt>
                      <c:pt idx="318">
                        <c:v>0.63469146297824641</c:v>
                      </c:pt>
                      <c:pt idx="319">
                        <c:v>0.62102336151221371</c:v>
                      </c:pt>
                      <c:pt idx="320">
                        <c:v>0.61417410783541104</c:v>
                      </c:pt>
                      <c:pt idx="321">
                        <c:v>0.62097944189683096</c:v>
                      </c:pt>
                      <c:pt idx="322">
                        <c:v>0.64143184840906875</c:v>
                      </c:pt>
                      <c:pt idx="323">
                        <c:v>0.64822939139272062</c:v>
                      </c:pt>
                      <c:pt idx="324">
                        <c:v>0.64139296196781936</c:v>
                      </c:pt>
                      <c:pt idx="325">
                        <c:v>0.62772727366746717</c:v>
                      </c:pt>
                      <c:pt idx="326">
                        <c:v>0.62770190095402778</c:v>
                      </c:pt>
                      <c:pt idx="327">
                        <c:v>0.6276828714189483</c:v>
                      </c:pt>
                      <c:pt idx="328">
                        <c:v>0.63448627494782395</c:v>
                      </c:pt>
                      <c:pt idx="329">
                        <c:v>0.64811149101233678</c:v>
                      </c:pt>
                      <c:pt idx="330">
                        <c:v>0.64808529092780698</c:v>
                      </c:pt>
                      <c:pt idx="331">
                        <c:v>0.62760041010027057</c:v>
                      </c:pt>
                      <c:pt idx="332">
                        <c:v>0.62758138056519108</c:v>
                      </c:pt>
                      <c:pt idx="333">
                        <c:v>0.62073474689684127</c:v>
                      </c:pt>
                      <c:pt idx="334">
                        <c:v>0.62753697831667221</c:v>
                      </c:pt>
                      <c:pt idx="335">
                        <c:v>0.65480133785905326</c:v>
                      </c:pt>
                      <c:pt idx="336">
                        <c:v>0.65477486198416002</c:v>
                      </c:pt>
                      <c:pt idx="337">
                        <c:v>0.64794119046289345</c:v>
                      </c:pt>
                      <c:pt idx="338">
                        <c:v>0.63427467479145083</c:v>
                      </c:pt>
                      <c:pt idx="339">
                        <c:v>0.63425543841359866</c:v>
                      </c:pt>
                      <c:pt idx="340">
                        <c:v>0.6342362020357466</c:v>
                      </c:pt>
                      <c:pt idx="341">
                        <c:v>0.64103650292303305</c:v>
                      </c:pt>
                      <c:pt idx="342">
                        <c:v>0.65464910157841716</c:v>
                      </c:pt>
                      <c:pt idx="343">
                        <c:v>0.65462924467224726</c:v>
                      </c:pt>
                      <c:pt idx="344">
                        <c:v>0.6409716921876174</c:v>
                      </c:pt>
                      <c:pt idx="345">
                        <c:v>0.63413360802053542</c:v>
                      </c:pt>
                      <c:pt idx="346">
                        <c:v>0.6341079595167326</c:v>
                      </c:pt>
                      <c:pt idx="347">
                        <c:v>0.64090688145220176</c:v>
                      </c:pt>
                      <c:pt idx="348">
                        <c:v>0.65451672220395118</c:v>
                      </c:pt>
                      <c:pt idx="349">
                        <c:v>0.66131454097796649</c:v>
                      </c:pt>
                      <c:pt idx="350">
                        <c:v>0.64765953955419864</c:v>
                      </c:pt>
                      <c:pt idx="351">
                        <c:v>0.63400536550152131</c:v>
                      </c:pt>
                      <c:pt idx="352">
                        <c:v>0.6339797169977186</c:v>
                      </c:pt>
                      <c:pt idx="353">
                        <c:v>0.63396689274581719</c:v>
                      </c:pt>
                      <c:pt idx="354">
                        <c:v>0.63394765636796513</c:v>
                      </c:pt>
                      <c:pt idx="355">
                        <c:v>0.65437772386076176</c:v>
                      </c:pt>
                      <c:pt idx="356">
                        <c:v>0.66116740681905473</c:v>
                      </c:pt>
                      <c:pt idx="357">
                        <c:v>0.64069948709887148</c:v>
                      </c:pt>
                      <c:pt idx="358">
                        <c:v>0.64067356280470522</c:v>
                      </c:pt>
                      <c:pt idx="359">
                        <c:v>0.64065411958408058</c:v>
                      </c:pt>
                      <c:pt idx="360">
                        <c:v>0.64063467636345584</c:v>
                      </c:pt>
                      <c:pt idx="361">
                        <c:v>0.66786869896585521</c:v>
                      </c:pt>
                      <c:pt idx="362">
                        <c:v>0.66784842837413994</c:v>
                      </c:pt>
                      <c:pt idx="363">
                        <c:v>0.65419901170523254</c:v>
                      </c:pt>
                      <c:pt idx="364">
                        <c:v>0.6541725358303393</c:v>
                      </c:pt>
                      <c:pt idx="365">
                        <c:v>0.64052449811324907</c:v>
                      </c:pt>
                      <c:pt idx="366">
                        <c:v>0.63369117132993702</c:v>
                      </c:pt>
                      <c:pt idx="367">
                        <c:v>0.64048561167199969</c:v>
                      </c:pt>
                      <c:pt idx="368">
                        <c:v>0.66090657808280195</c:v>
                      </c:pt>
                      <c:pt idx="369">
                        <c:v>0.66088651433385937</c:v>
                      </c:pt>
                      <c:pt idx="370">
                        <c:v>0.65405339439331978</c:v>
                      </c:pt>
                      <c:pt idx="371">
                        <c:v>0.64040135771595941</c:v>
                      </c:pt>
                      <c:pt idx="372">
                        <c:v>0.64038191449533466</c:v>
                      </c:pt>
                      <c:pt idx="373">
                        <c:v>0.64717483799039832</c:v>
                      </c:pt>
                      <c:pt idx="374">
                        <c:v>0.6675916675457485</c:v>
                      </c:pt>
                      <c:pt idx="375">
                        <c:v>0.66756464009012828</c:v>
                      </c:pt>
                      <c:pt idx="376">
                        <c:v>0.66754436949841323</c:v>
                      </c:pt>
                      <c:pt idx="377">
                        <c:v>0.64708968771567665</c:v>
                      </c:pt>
                      <c:pt idx="378">
                        <c:v>0.63344751054381043</c:v>
                      </c:pt>
                      <c:pt idx="379">
                        <c:v>0.63342186204000761</c:v>
                      </c:pt>
                      <c:pt idx="380">
                        <c:v>0.64021340658325387</c:v>
                      </c:pt>
                      <c:pt idx="381">
                        <c:v>0.6606256855976067</c:v>
                      </c:pt>
                      <c:pt idx="382">
                        <c:v>0.66741598908421751</c:v>
                      </c:pt>
                      <c:pt idx="383">
                        <c:v>0.65377539770694104</c:v>
                      </c:pt>
                      <c:pt idx="384">
                        <c:v>0.6537489218320478</c:v>
                      </c:pt>
                      <c:pt idx="385">
                        <c:v>0.64691938716623332</c:v>
                      </c:pt>
                      <c:pt idx="386">
                        <c:v>0.64689973710283599</c:v>
                      </c:pt>
                      <c:pt idx="387">
                        <c:v>0.66730787926173685</c:v>
                      </c:pt>
                      <c:pt idx="388">
                        <c:v>0.66728085180611663</c:v>
                      </c:pt>
                      <c:pt idx="389">
                        <c:v>0.66726058121440157</c:v>
                      </c:pt>
                      <c:pt idx="390">
                        <c:v>0.64681458682811432</c:v>
                      </c:pt>
                      <c:pt idx="391">
                        <c:v>0.63998656900929896</c:v>
                      </c:pt>
                      <c:pt idx="392">
                        <c:v>0.6399606447151327</c:v>
                      </c:pt>
                      <c:pt idx="393">
                        <c:v>0.64674908661678998</c:v>
                      </c:pt>
                      <c:pt idx="394">
                        <c:v>0.66714571452801585</c:v>
                      </c:pt>
                      <c:pt idx="395">
                        <c:v>0.67393284642544671</c:v>
                      </c:pt>
                      <c:pt idx="396">
                        <c:v>0.66710517334458563</c:v>
                      </c:pt>
                      <c:pt idx="397">
                        <c:v>0.65346430617694573</c:v>
                      </c:pt>
                      <c:pt idx="398">
                        <c:v>0.65345106823949917</c:v>
                      </c:pt>
                      <c:pt idx="399">
                        <c:v>0.65343121133332926</c:v>
                      </c:pt>
                      <c:pt idx="400">
                        <c:v>0.65340473545843603</c:v>
                      </c:pt>
                      <c:pt idx="401">
                        <c:v>0.66699706352210497</c:v>
                      </c:pt>
                      <c:pt idx="402">
                        <c:v>0.66697679293038992</c:v>
                      </c:pt>
                      <c:pt idx="403">
                        <c:v>0.65334516473992621</c:v>
                      </c:pt>
                      <c:pt idx="404">
                        <c:v>0.6465132858560223</c:v>
                      </c:pt>
                      <c:pt idx="405">
                        <c:v>0.64649363579262498</c:v>
                      </c:pt>
                      <c:pt idx="406">
                        <c:v>0.65327235608396994</c:v>
                      </c:pt>
                      <c:pt idx="407">
                        <c:v>0.67366663977710639</c:v>
                      </c:pt>
                      <c:pt idx="408">
                        <c:v>0.68045066903294804</c:v>
                      </c:pt>
                      <c:pt idx="409">
                        <c:v>0.66681462819666892</c:v>
                      </c:pt>
                      <c:pt idx="410">
                        <c:v>0.653186309490567</c:v>
                      </c:pt>
                      <c:pt idx="411">
                        <c:v>0.65317307155312032</c:v>
                      </c:pt>
                      <c:pt idx="412">
                        <c:v>0.65314659567822708</c:v>
                      </c:pt>
                      <c:pt idx="413">
                        <c:v>0.65312673877205718</c:v>
                      </c:pt>
                      <c:pt idx="414">
                        <c:v>0.67351647192419639</c:v>
                      </c:pt>
                      <c:pt idx="415">
                        <c:v>0.68029898433303904</c:v>
                      </c:pt>
                      <c:pt idx="416">
                        <c:v>0.65986326313779109</c:v>
                      </c:pt>
                      <c:pt idx="417">
                        <c:v>0.65304069217865424</c:v>
                      </c:pt>
                      <c:pt idx="418">
                        <c:v>0.65302083527248433</c:v>
                      </c:pt>
                      <c:pt idx="419">
                        <c:v>0.65979638397464946</c:v>
                      </c:pt>
                      <c:pt idx="420">
                        <c:v>0.68018177342856379</c:v>
                      </c:pt>
                      <c:pt idx="421">
                        <c:v>0.68695573633613882</c:v>
                      </c:pt>
                      <c:pt idx="422">
                        <c:v>0.68013351011495649</c:v>
                      </c:pt>
                      <c:pt idx="423">
                        <c:v>0.6665105693209421</c:v>
                      </c:pt>
                      <c:pt idx="424">
                        <c:v>0.65968937731362265</c:v>
                      </c:pt>
                      <c:pt idx="425">
                        <c:v>0.64606133439788405</c:v>
                      </c:pt>
                      <c:pt idx="426">
                        <c:v>0.65284212311695511</c:v>
                      </c:pt>
                      <c:pt idx="427">
                        <c:v>0.67322978784136822</c:v>
                      </c:pt>
                      <c:pt idx="428">
                        <c:v>0.68000940445139446</c:v>
                      </c:pt>
                      <c:pt idx="429">
                        <c:v>0.66638218890674639</c:v>
                      </c:pt>
                      <c:pt idx="430">
                        <c:v>0.65956230690365336</c:v>
                      </c:pt>
                      <c:pt idx="431">
                        <c:v>0.65953555523839669</c:v>
                      </c:pt>
                      <c:pt idx="432">
                        <c:v>0.6595154914894541</c:v>
                      </c:pt>
                      <c:pt idx="433">
                        <c:v>0.67989219354691932</c:v>
                      </c:pt>
                      <c:pt idx="434">
                        <c:v>0.68666326065567784</c:v>
                      </c:pt>
                      <c:pt idx="435">
                        <c:v>0.68664236953564484</c:v>
                      </c:pt>
                      <c:pt idx="436">
                        <c:v>0.66622678103693045</c:v>
                      </c:pt>
                      <c:pt idx="437">
                        <c:v>0.65261045921163952</c:v>
                      </c:pt>
                      <c:pt idx="438">
                        <c:v>0.65258398333674628</c:v>
                      </c:pt>
                      <c:pt idx="439">
                        <c:v>0.65936166941422825</c:v>
                      </c:pt>
                      <c:pt idx="440">
                        <c:v>0.67973361408792343</c:v>
                      </c:pt>
                      <c:pt idx="441">
                        <c:v>0.68651005910876972</c:v>
                      </c:pt>
                      <c:pt idx="442">
                        <c:v>0.67289532307806876</c:v>
                      </c:pt>
                      <c:pt idx="443">
                        <c:v>0.66607137316711451</c:v>
                      </c:pt>
                      <c:pt idx="444">
                        <c:v>0.66605110257539935</c:v>
                      </c:pt>
                      <c:pt idx="445">
                        <c:v>0.66603083198368429</c:v>
                      </c:pt>
                      <c:pt idx="446">
                        <c:v>0.67960261366527475</c:v>
                      </c:pt>
                      <c:pt idx="447">
                        <c:v>0.67957503462892754</c:v>
                      </c:pt>
                      <c:pt idx="448">
                        <c:v>0.67955435035166734</c:v>
                      </c:pt>
                      <c:pt idx="449">
                        <c:v>0.65914765609217474</c:v>
                      </c:pt>
                      <c:pt idx="450">
                        <c:v>0.65233246252526067</c:v>
                      </c:pt>
                      <c:pt idx="451">
                        <c:v>0.65230598665036743</c:v>
                      </c:pt>
                      <c:pt idx="452">
                        <c:v>0.659080776929033</c:v>
                      </c:pt>
                      <c:pt idx="453">
                        <c:v>0.67943713944719208</c:v>
                      </c:pt>
                      <c:pt idx="454">
                        <c:v>0.686210619721631</c:v>
                      </c:pt>
                      <c:pt idx="455">
                        <c:v>0.67260181318374479</c:v>
                      </c:pt>
                      <c:pt idx="456">
                        <c:v>0.6657808280191978</c:v>
                      </c:pt>
                      <c:pt idx="457">
                        <c:v>0.66576731429138769</c:v>
                      </c:pt>
                      <c:pt idx="458">
                        <c:v>0.66574704369967264</c:v>
                      </c:pt>
                      <c:pt idx="459">
                        <c:v>0.66572677310795758</c:v>
                      </c:pt>
                      <c:pt idx="460">
                        <c:v>0.67928545474728308</c:v>
                      </c:pt>
                      <c:pt idx="461">
                        <c:v>0.67926477047002276</c:v>
                      </c:pt>
                      <c:pt idx="462">
                        <c:v>0.66565920446890714</c:v>
                      </c:pt>
                      <c:pt idx="463">
                        <c:v>0.6588466998580369</c:v>
                      </c:pt>
                      <c:pt idx="464">
                        <c:v>0.65881994819278022</c:v>
                      </c:pt>
                      <c:pt idx="465">
                        <c:v>0.6655916358298567</c:v>
                      </c:pt>
                      <c:pt idx="466">
                        <c:v>0.68593903516120291</c:v>
                      </c:pt>
                      <c:pt idx="467">
                        <c:v>0.69270941279405285</c:v>
                      </c:pt>
                      <c:pt idx="468">
                        <c:v>0.68589725292113701</c:v>
                      </c:pt>
                      <c:pt idx="469">
                        <c:v>0.67228782585493296</c:v>
                      </c:pt>
                      <c:pt idx="470">
                        <c:v>0.67227417423194114</c:v>
                      </c:pt>
                      <c:pt idx="471">
                        <c:v>0.66545649855175593</c:v>
                      </c:pt>
                      <c:pt idx="472">
                        <c:v>0.66543622796004076</c:v>
                      </c:pt>
                      <c:pt idx="473">
                        <c:v>0.68578583361429479</c:v>
                      </c:pt>
                      <c:pt idx="474">
                        <c:v>0.69255469440014561</c:v>
                      </c:pt>
                      <c:pt idx="475">
                        <c:v>0.67216496124800662</c:v>
                      </c:pt>
                      <c:pt idx="476">
                        <c:v>0.66534838872927526</c:v>
                      </c:pt>
                      <c:pt idx="477">
                        <c:v>0.66532811813756021</c:v>
                      </c:pt>
                      <c:pt idx="478">
                        <c:v>0.66530784754584504</c:v>
                      </c:pt>
                      <c:pt idx="479">
                        <c:v>0.68564655948074194</c:v>
                      </c:pt>
                      <c:pt idx="480">
                        <c:v>0.69241404131477524</c:v>
                      </c:pt>
                      <c:pt idx="481">
                        <c:v>0.68560477724067603</c:v>
                      </c:pt>
                      <c:pt idx="482">
                        <c:v>0.6720011417721049</c:v>
                      </c:pt>
                      <c:pt idx="483">
                        <c:v>0.67198066433761705</c:v>
                      </c:pt>
                      <c:pt idx="484">
                        <c:v>0.65838523363235901</c:v>
                      </c:pt>
                      <c:pt idx="485">
                        <c:v>0.66515919653993416</c:v>
                      </c:pt>
                      <c:pt idx="486">
                        <c:v>0.68549335793383381</c:v>
                      </c:pt>
                      <c:pt idx="487">
                        <c:v>0.692259322920868</c:v>
                      </c:pt>
                      <c:pt idx="488">
                        <c:v>0.67866492642947329</c:v>
                      </c:pt>
                      <c:pt idx="489">
                        <c:v>0.6718509739191949</c:v>
                      </c:pt>
                      <c:pt idx="490">
                        <c:v>0.67183049648470716</c:v>
                      </c:pt>
                      <c:pt idx="491">
                        <c:v>0.67181001905021942</c:v>
                      </c:pt>
                      <c:pt idx="492">
                        <c:v>0.69213976779830344</c:v>
                      </c:pt>
                      <c:pt idx="493">
                        <c:v>0.7056896241459979</c:v>
                      </c:pt>
                      <c:pt idx="494">
                        <c:v>0.69887574058331037</c:v>
                      </c:pt>
                      <c:pt idx="495">
                        <c:v>0.67849945221139063</c:v>
                      </c:pt>
                      <c:pt idx="496">
                        <c:v>0.67169398025478899</c:v>
                      </c:pt>
                      <c:pt idx="497">
                        <c:v>0.66488892198373262</c:v>
                      </c:pt>
                      <c:pt idx="498">
                        <c:v>0.67165302538581362</c:v>
                      </c:pt>
                      <c:pt idx="499">
                        <c:v>0.6919780167501276</c:v>
                      </c:pt>
                      <c:pt idx="500">
                        <c:v>0.69195691878732213</c:v>
                      </c:pt>
                      <c:pt idx="501">
                        <c:v>0.6851521363066293</c:v>
                      </c:pt>
                      <c:pt idx="502">
                        <c:v>0.67834776751148163</c:v>
                      </c:pt>
                      <c:pt idx="503">
                        <c:v>0.67832708323422131</c:v>
                      </c:pt>
                      <c:pt idx="504">
                        <c:v>0.67829950419787421</c:v>
                      </c:pt>
                      <c:pt idx="505">
                        <c:v>0.69862718451823214</c:v>
                      </c:pt>
                      <c:pt idx="506">
                        <c:v>0.69860587971265398</c:v>
                      </c:pt>
                      <c:pt idx="507">
                        <c:v>0.69858457490707582</c:v>
                      </c:pt>
                      <c:pt idx="508">
                        <c:v>0.67821676708883294</c:v>
                      </c:pt>
                      <c:pt idx="509">
                        <c:v>0.67140729617196093</c:v>
                      </c:pt>
                      <c:pt idx="510">
                        <c:v>0.66460513369972096</c:v>
                      </c:pt>
                      <c:pt idx="511">
                        <c:v>0.67814092473887833</c:v>
                      </c:pt>
                      <c:pt idx="512">
                        <c:v>0.69168264527085022</c:v>
                      </c:pt>
                      <c:pt idx="513">
                        <c:v>0.69844254286988827</c:v>
                      </c:pt>
                      <c:pt idx="514">
                        <c:v>0.69163341669097067</c:v>
                      </c:pt>
                      <c:pt idx="515">
                        <c:v>0.68483876950613531</c:v>
                      </c:pt>
                      <c:pt idx="516">
                        <c:v>0.67803060859348996</c:v>
                      </c:pt>
                      <c:pt idx="517">
                        <c:v>0.67800992431622964</c:v>
                      </c:pt>
                      <c:pt idx="518">
                        <c:v>0.68476913243935889</c:v>
                      </c:pt>
                      <c:pt idx="519">
                        <c:v>0.69830761243456008</c:v>
                      </c:pt>
                      <c:pt idx="520">
                        <c:v>0.69828630762898192</c:v>
                      </c:pt>
                      <c:pt idx="521">
                        <c:v>0.67792029244810148</c:v>
                      </c:pt>
                      <c:pt idx="522">
                        <c:v>0.67789960817084127</c:v>
                      </c:pt>
                      <c:pt idx="523">
                        <c:v>0.67787202913449407</c:v>
                      </c:pt>
                      <c:pt idx="524">
                        <c:v>0.67785134485723375</c:v>
                      </c:pt>
                      <c:pt idx="525">
                        <c:v>0.69816558039737253</c:v>
                      </c:pt>
                      <c:pt idx="526">
                        <c:v>0.70491520480537129</c:v>
                      </c:pt>
                      <c:pt idx="527">
                        <c:v>0.69811586918435686</c:v>
                      </c:pt>
                      <c:pt idx="528">
                        <c:v>0.6845393301189967</c:v>
                      </c:pt>
                      <c:pt idx="529">
                        <c:v>0.67774102871184538</c:v>
                      </c:pt>
                      <c:pt idx="530">
                        <c:v>0.67771344967549829</c:v>
                      </c:pt>
                      <c:pt idx="531">
                        <c:v>0.68447665675889791</c:v>
                      </c:pt>
                      <c:pt idx="532">
                        <c:v>0.69800934515646618</c:v>
                      </c:pt>
                      <c:pt idx="533">
                        <c:v>0.69798093874902867</c:v>
                      </c:pt>
                      <c:pt idx="534">
                        <c:v>0.68440701969212148</c:v>
                      </c:pt>
                      <c:pt idx="535">
                        <c:v>0.6776100282891967</c:v>
                      </c:pt>
                      <c:pt idx="536">
                        <c:v>0.67758244925284949</c:v>
                      </c:pt>
                      <c:pt idx="537">
                        <c:v>0.67756176497558929</c:v>
                      </c:pt>
                      <c:pt idx="538">
                        <c:v>0.70464272392626193</c:v>
                      </c:pt>
                      <c:pt idx="539">
                        <c:v>0.70461404172846098</c:v>
                      </c:pt>
                      <c:pt idx="540">
                        <c:v>0.69781760190626296</c:v>
                      </c:pt>
                      <c:pt idx="541">
                        <c:v>0.68423989073185798</c:v>
                      </c:pt>
                      <c:pt idx="542">
                        <c:v>0.68421899961182508</c:v>
                      </c:pt>
                      <c:pt idx="543">
                        <c:v>0.67742386979385372</c:v>
                      </c:pt>
                      <c:pt idx="544">
                        <c:v>0.67741008027568017</c:v>
                      </c:pt>
                      <c:pt idx="545">
                        <c:v>0.69770397627651293</c:v>
                      </c:pt>
                      <c:pt idx="546">
                        <c:v>0.70445628964055551</c:v>
                      </c:pt>
                      <c:pt idx="547">
                        <c:v>0.69088795533850855</c:v>
                      </c:pt>
                      <c:pt idx="548">
                        <c:v>0.68408668918494986</c:v>
                      </c:pt>
                      <c:pt idx="549">
                        <c:v>0.68406579806491696</c:v>
                      </c:pt>
                      <c:pt idx="550">
                        <c:v>0.69081762879582331</c:v>
                      </c:pt>
                      <c:pt idx="551">
                        <c:v>0.7043343902999013</c:v>
                      </c:pt>
                      <c:pt idx="552">
                        <c:v>0.71108511786935402</c:v>
                      </c:pt>
                      <c:pt idx="553">
                        <c:v>0.70429136700319983</c:v>
                      </c:pt>
                      <c:pt idx="554">
                        <c:v>0.69071917163606422</c:v>
                      </c:pt>
                      <c:pt idx="555">
                        <c:v>0.67715497418946946</c:v>
                      </c:pt>
                      <c:pt idx="556">
                        <c:v>0.67713428991220914</c:v>
                      </c:pt>
                      <c:pt idx="557">
                        <c:v>0.6838847416912982</c:v>
                      </c:pt>
                      <c:pt idx="558">
                        <c:v>0.70416946766254562</c:v>
                      </c:pt>
                      <c:pt idx="559">
                        <c:v>0.70414795601419489</c:v>
                      </c:pt>
                      <c:pt idx="560">
                        <c:v>0.69736309938726271</c:v>
                      </c:pt>
                      <c:pt idx="561">
                        <c:v>0.69056445324215698</c:v>
                      </c:pt>
                      <c:pt idx="562">
                        <c:v>0.6905433552793514</c:v>
                      </c:pt>
                      <c:pt idx="563">
                        <c:v>0.69052225731654593</c:v>
                      </c:pt>
                      <c:pt idx="564">
                        <c:v>0.704033227222991</c:v>
                      </c:pt>
                      <c:pt idx="565">
                        <c:v>0.7107810589936272</c:v>
                      </c:pt>
                      <c:pt idx="566">
                        <c:v>0.71075934050250378</c:v>
                      </c:pt>
                      <c:pt idx="567">
                        <c:v>0.69043083281105533</c:v>
                      </c:pt>
                      <c:pt idx="568">
                        <c:v>0.67687228906691166</c:v>
                      </c:pt>
                      <c:pt idx="569">
                        <c:v>0.67684471003056457</c:v>
                      </c:pt>
                      <c:pt idx="570">
                        <c:v>0.6903605062683702</c:v>
                      </c:pt>
                      <c:pt idx="571">
                        <c:v>0.70386830458563532</c:v>
                      </c:pt>
                      <c:pt idx="572">
                        <c:v>0.71061455056168155</c:v>
                      </c:pt>
                      <c:pt idx="573">
                        <c:v>0.70382528128893385</c:v>
                      </c:pt>
                      <c:pt idx="574">
                        <c:v>0.6970364257017313</c:v>
                      </c:pt>
                      <c:pt idx="575">
                        <c:v>0.69024798380007402</c:v>
                      </c:pt>
                      <c:pt idx="576">
                        <c:v>0.69021985318299994</c:v>
                      </c:pt>
                      <c:pt idx="577">
                        <c:v>0.69696540968313747</c:v>
                      </c:pt>
                      <c:pt idx="578">
                        <c:v>0.71047700011790038</c:v>
                      </c:pt>
                      <c:pt idx="579">
                        <c:v>0.71045528162677707</c:v>
                      </c:pt>
                      <c:pt idx="580">
                        <c:v>0.69012842867750923</c:v>
                      </c:pt>
                      <c:pt idx="581">
                        <c:v>0.69010733071470376</c:v>
                      </c:pt>
                      <c:pt idx="582">
                        <c:v>0.69008623275189829</c:v>
                      </c:pt>
                      <c:pt idx="583">
                        <c:v>0.69682337764594993</c:v>
                      </c:pt>
                      <c:pt idx="584">
                        <c:v>0.71709727884543129</c:v>
                      </c:pt>
                      <c:pt idx="585">
                        <c:v>0.71707535351153529</c:v>
                      </c:pt>
                      <c:pt idx="586">
                        <c:v>0.71028153369779035</c:v>
                      </c:pt>
                      <c:pt idx="587">
                        <c:v>0.69673105682177805</c:v>
                      </c:pt>
                      <c:pt idx="588">
                        <c:v>0.69670975201619989</c:v>
                      </c:pt>
                      <c:pt idx="589">
                        <c:v>0.68991744904945396</c:v>
                      </c:pt>
                      <c:pt idx="590">
                        <c:v>0.69666714240504357</c:v>
                      </c:pt>
                      <c:pt idx="591">
                        <c:v>0.71017294124217356</c:v>
                      </c:pt>
                      <c:pt idx="592">
                        <c:v>0.71015122275105025</c:v>
                      </c:pt>
                      <c:pt idx="593">
                        <c:v>0.69659612638644985</c:v>
                      </c:pt>
                      <c:pt idx="594">
                        <c:v>0.68981195923542638</c:v>
                      </c:pt>
                      <c:pt idx="595">
                        <c:v>0.68979086127262079</c:v>
                      </c:pt>
                      <c:pt idx="596">
                        <c:v>0.68976976330981521</c:v>
                      </c:pt>
                      <c:pt idx="597">
                        <c:v>0.71002815130135133</c:v>
                      </c:pt>
                      <c:pt idx="598">
                        <c:v>0.7235303648637561</c:v>
                      </c:pt>
                      <c:pt idx="599">
                        <c:v>0.70997747482206353</c:v>
                      </c:pt>
                      <c:pt idx="600">
                        <c:v>0.70319427293731218</c:v>
                      </c:pt>
                      <c:pt idx="601">
                        <c:v>0.70317276128896133</c:v>
                      </c:pt>
                      <c:pt idx="602">
                        <c:v>0.68962911022444506</c:v>
                      </c:pt>
                      <c:pt idx="603">
                        <c:v>0.69636887512694967</c:v>
                      </c:pt>
                      <c:pt idx="604">
                        <c:v>0.71662222994435243</c:v>
                      </c:pt>
                      <c:pt idx="605">
                        <c:v>0.71660761305508847</c:v>
                      </c:pt>
                      <c:pt idx="606">
                        <c:v>0.70305803249775745</c:v>
                      </c:pt>
                      <c:pt idx="607">
                        <c:v>0.69627655430277779</c:v>
                      </c:pt>
                      <c:pt idx="608">
                        <c:v>0.69625524949719964</c:v>
                      </c:pt>
                      <c:pt idx="609">
                        <c:v>0.69622684308976213</c:v>
                      </c:pt>
                      <c:pt idx="610">
                        <c:v>0.71648336949634484</c:v>
                      </c:pt>
                      <c:pt idx="611">
                        <c:v>0.72321313699817369</c:v>
                      </c:pt>
                      <c:pt idx="612">
                        <c:v>0.71643221038392091</c:v>
                      </c:pt>
                      <c:pt idx="613">
                        <c:v>0.70289310986040177</c:v>
                      </c:pt>
                      <c:pt idx="614">
                        <c:v>0.69611321746001209</c:v>
                      </c:pt>
                      <c:pt idx="615">
                        <c:v>0.68933373874516757</c:v>
                      </c:pt>
                      <c:pt idx="616">
                        <c:v>0.69606350624699642</c:v>
                      </c:pt>
                      <c:pt idx="617">
                        <c:v>0.70955758399367885</c:v>
                      </c:pt>
                      <c:pt idx="618">
                        <c:v>0.71630065838054524</c:v>
                      </c:pt>
                      <c:pt idx="619">
                        <c:v>0.70275686942084714</c:v>
                      </c:pt>
                      <c:pt idx="620">
                        <c:v>0.70273535777249629</c:v>
                      </c:pt>
                      <c:pt idx="621">
                        <c:v>0.70270667557469546</c:v>
                      </c:pt>
                      <c:pt idx="622">
                        <c:v>0.70268516392634472</c:v>
                      </c:pt>
                      <c:pt idx="623">
                        <c:v>0.72293279609370531</c:v>
                      </c:pt>
                      <c:pt idx="624">
                        <c:v>0.72290328652481395</c:v>
                      </c:pt>
                      <c:pt idx="625">
                        <c:v>0.72288115434814537</c:v>
                      </c:pt>
                      <c:pt idx="626">
                        <c:v>0.70259194678349146</c:v>
                      </c:pt>
                      <c:pt idx="627">
                        <c:v>0.68905946522869566</c:v>
                      </c:pt>
                      <c:pt idx="628">
                        <c:v>0.68903133461162158</c:v>
                      </c:pt>
                      <c:pt idx="629">
                        <c:v>0.69576523896890252</c:v>
                      </c:pt>
                      <c:pt idx="630">
                        <c:v>0.71600832059526598</c:v>
                      </c:pt>
                      <c:pt idx="631">
                        <c:v>0.71597908681673805</c:v>
                      </c:pt>
                      <c:pt idx="632">
                        <c:v>0.70920284863866434</c:v>
                      </c:pt>
                      <c:pt idx="633">
                        <c:v>0.70242702414613578</c:v>
                      </c:pt>
                      <c:pt idx="634">
                        <c:v>0.70240551249778505</c:v>
                      </c:pt>
                      <c:pt idx="635">
                        <c:v>0.70238400084943431</c:v>
                      </c:pt>
                      <c:pt idx="636">
                        <c:v>0.71586946014725827</c:v>
                      </c:pt>
                      <c:pt idx="637">
                        <c:v>0.72259343605145421</c:v>
                      </c:pt>
                      <c:pt idx="638">
                        <c:v>0.72257130387478574</c:v>
                      </c:pt>
                      <c:pt idx="639">
                        <c:v>0.69553798770940245</c:v>
                      </c:pt>
                      <c:pt idx="640">
                        <c:v>0.69550958130196483</c:v>
                      </c:pt>
                      <c:pt idx="641">
                        <c:v>0.68873596313234409</c:v>
                      </c:pt>
                      <c:pt idx="642">
                        <c:v>0.69546697169080862</c:v>
                      </c:pt>
                      <c:pt idx="643">
                        <c:v>0.71570136592072275</c:v>
                      </c:pt>
                      <c:pt idx="644">
                        <c:v>0.71567213214219483</c:v>
                      </c:pt>
                      <c:pt idx="645">
                        <c:v>0.70889878976293752</c:v>
                      </c:pt>
                      <c:pt idx="646">
                        <c:v>0.70211869051977516</c:v>
                      </c:pt>
                      <c:pt idx="647">
                        <c:v>0.69534624445919924</c:v>
                      </c:pt>
                      <c:pt idx="648">
                        <c:v>0.69533204125548043</c:v>
                      </c:pt>
                      <c:pt idx="649">
                        <c:v>0.69531073644990227</c:v>
                      </c:pt>
                      <c:pt idx="650">
                        <c:v>0.70879019730732085</c:v>
                      </c:pt>
                      <c:pt idx="651">
                        <c:v>0.71551134636029123</c:v>
                      </c:pt>
                      <c:pt idx="652">
                        <c:v>0.69523972043130855</c:v>
                      </c:pt>
                      <c:pt idx="653">
                        <c:v>0.68846872227014078</c:v>
                      </c:pt>
                      <c:pt idx="654">
                        <c:v>0.6884405916530667</c:v>
                      </c:pt>
                      <c:pt idx="655">
                        <c:v>0.69516870441271472</c:v>
                      </c:pt>
                      <c:pt idx="656">
                        <c:v>0.71539441124617942</c:v>
                      </c:pt>
                      <c:pt idx="657">
                        <c:v>0.72211390555696908</c:v>
                      </c:pt>
                      <c:pt idx="658">
                        <c:v>0.7153432521337556</c:v>
                      </c:pt>
                      <c:pt idx="659">
                        <c:v>0.70181752744286485</c:v>
                      </c:pt>
                      <c:pt idx="660">
                        <c:v>0.70179601579451412</c:v>
                      </c:pt>
                      <c:pt idx="661">
                        <c:v>0.69502667237552707</c:v>
                      </c:pt>
                      <c:pt idx="662">
                        <c:v>0.69500536756994902</c:v>
                      </c:pt>
                      <c:pt idx="663">
                        <c:v>0.71523362546427582</c:v>
                      </c:pt>
                      <c:pt idx="664">
                        <c:v>0.71520439168574801</c:v>
                      </c:pt>
                      <c:pt idx="665">
                        <c:v>0.70168845755276044</c:v>
                      </c:pt>
                      <c:pt idx="666">
                        <c:v>0.69492014834763649</c:v>
                      </c:pt>
                      <c:pt idx="667">
                        <c:v>0.69489174194019898</c:v>
                      </c:pt>
                      <c:pt idx="668">
                        <c:v>0.69487043713462082</c:v>
                      </c:pt>
                      <c:pt idx="669">
                        <c:v>0.71508014812700427</c:v>
                      </c:pt>
                      <c:pt idx="670">
                        <c:v>0.72180405508360934</c:v>
                      </c:pt>
                      <c:pt idx="671">
                        <c:v>0.71503629745921238</c:v>
                      </c:pt>
                      <c:pt idx="672">
                        <c:v>0.70826895352036057</c:v>
                      </c:pt>
                      <c:pt idx="673">
                        <c:v>0.69475681150487079</c:v>
                      </c:pt>
                      <c:pt idx="674">
                        <c:v>0.68123853315379379</c:v>
                      </c:pt>
                      <c:pt idx="675">
                        <c:v>0.69470710029185512</c:v>
                      </c:pt>
                      <c:pt idx="676">
                        <c:v>0.70817484005882614</c:v>
                      </c:pt>
                      <c:pt idx="677">
                        <c:v>0.71489012856657275</c:v>
                      </c:pt>
                      <c:pt idx="678">
                        <c:v>0.70138012392639981</c:v>
                      </c:pt>
                      <c:pt idx="679">
                        <c:v>0.70136578282749928</c:v>
                      </c:pt>
                      <c:pt idx="680">
                        <c:v>0.70133710062969834</c:v>
                      </c:pt>
                      <c:pt idx="681">
                        <c:v>0.7013155889813476</c:v>
                      </c:pt>
                      <c:pt idx="682">
                        <c:v>0.71478050189709297</c:v>
                      </c:pt>
                      <c:pt idx="683">
                        <c:v>0.7214942046102496</c:v>
                      </c:pt>
                      <c:pt idx="684">
                        <c:v>0.72147207243358114</c:v>
                      </c:pt>
                      <c:pt idx="685">
                        <c:v>0.70122237183849434</c:v>
                      </c:pt>
                      <c:pt idx="686">
                        <c:v>0.69445854422677689</c:v>
                      </c:pt>
                      <c:pt idx="687">
                        <c:v>0.68768809764633598</c:v>
                      </c:pt>
                      <c:pt idx="688">
                        <c:v>0.70115066634399192</c:v>
                      </c:pt>
                      <c:pt idx="689">
                        <c:v>0.71460509922592541</c:v>
                      </c:pt>
                      <c:pt idx="690">
                        <c:v>0.72132452458912411</c:v>
                      </c:pt>
                      <c:pt idx="691">
                        <c:v>0.70782010470381151</c:v>
                      </c:pt>
                      <c:pt idx="692">
                        <c:v>0.70105027865168845</c:v>
                      </c:pt>
                      <c:pt idx="693">
                        <c:v>0.70103593755278792</c:v>
                      </c:pt>
                      <c:pt idx="694">
                        <c:v>0.70101442590443719</c:v>
                      </c:pt>
                      <c:pt idx="695">
                        <c:v>0.72121386370578144</c:v>
                      </c:pt>
                      <c:pt idx="696">
                        <c:v>0.72118435413688997</c:v>
                      </c:pt>
                      <c:pt idx="697">
                        <c:v>0.72116222196022139</c:v>
                      </c:pt>
                      <c:pt idx="698">
                        <c:v>0.70092120876158404</c:v>
                      </c:pt>
                      <c:pt idx="699">
                        <c:v>0.68742085678413256</c:v>
                      </c:pt>
                      <c:pt idx="700">
                        <c:v>0.6873927261670586</c:v>
                      </c:pt>
                      <c:pt idx="701">
                        <c:v>0.69411056573566732</c:v>
                      </c:pt>
                      <c:pt idx="702">
                        <c:v>0.71430545299601411</c:v>
                      </c:pt>
                      <c:pt idx="703">
                        <c:v>0.7142762192174863</c:v>
                      </c:pt>
                      <c:pt idx="704">
                        <c:v>0.7142542938835903</c:v>
                      </c:pt>
                      <c:pt idx="705">
                        <c:v>0.70075628612422836</c:v>
                      </c:pt>
                      <c:pt idx="706">
                        <c:v>0.69398983850405793</c:v>
                      </c:pt>
                      <c:pt idx="707">
                        <c:v>0.69396853369847966</c:v>
                      </c:pt>
                      <c:pt idx="708">
                        <c:v>0.70069175117917615</c:v>
                      </c:pt>
                      <c:pt idx="709">
                        <c:v>0.71414466721411052</c:v>
                      </c:pt>
                      <c:pt idx="710">
                        <c:v>0.72085237148686176</c:v>
                      </c:pt>
                      <c:pt idx="711">
                        <c:v>0.70062004568467362</c:v>
                      </c:pt>
                      <c:pt idx="712">
                        <c:v>0.69386200967058909</c:v>
                      </c:pt>
                      <c:pt idx="713">
                        <c:v>0.69383360326315158</c:v>
                      </c:pt>
                      <c:pt idx="714">
                        <c:v>0.7005483401901712</c:v>
                      </c:pt>
                      <c:pt idx="715">
                        <c:v>0.72072695581907331</c:v>
                      </c:pt>
                      <c:pt idx="716">
                        <c:v>0.7274403827418664</c:v>
                      </c:pt>
                      <c:pt idx="717">
                        <c:v>0.72068269146573616</c:v>
                      </c:pt>
                      <c:pt idx="718">
                        <c:v>0.70718302896419349</c:v>
                      </c:pt>
                      <c:pt idx="719">
                        <c:v>0.70716131047307007</c:v>
                      </c:pt>
                      <c:pt idx="720">
                        <c:v>0.70040492920116626</c:v>
                      </c:pt>
                      <c:pt idx="721">
                        <c:v>0.70711787349082345</c:v>
                      </c:pt>
                      <c:pt idx="722">
                        <c:v>0.7205646531901706</c:v>
                      </c:pt>
                      <c:pt idx="723">
                        <c:v>0.72053514362127924</c:v>
                      </c:pt>
                      <c:pt idx="724">
                        <c:v>0.7070527180174534</c:v>
                      </c:pt>
                      <c:pt idx="725">
                        <c:v>0.70702376002928902</c:v>
                      </c:pt>
                      <c:pt idx="726">
                        <c:v>0.70700204153816559</c:v>
                      </c:pt>
                      <c:pt idx="727">
                        <c:v>0.70698032304704228</c:v>
                      </c:pt>
                      <c:pt idx="728">
                        <c:v>0.72714997548913141</c:v>
                      </c:pt>
                      <c:pt idx="729">
                        <c:v>0.73386029977033551</c:v>
                      </c:pt>
                      <c:pt idx="730">
                        <c:v>0.72709785111043546</c:v>
                      </c:pt>
                      <c:pt idx="731">
                        <c:v>0.72034333142348506</c:v>
                      </c:pt>
                      <c:pt idx="732">
                        <c:v>0.70685725159734325</c:v>
                      </c:pt>
                      <c:pt idx="733">
                        <c:v>0.70010376612425596</c:v>
                      </c:pt>
                      <c:pt idx="734">
                        <c:v>0.71353806630965599</c:v>
                      </c:pt>
                      <c:pt idx="735">
                        <c:v>0.72697870967341593</c:v>
                      </c:pt>
                      <c:pt idx="736">
                        <c:v>0.73368744816003006</c:v>
                      </c:pt>
                      <c:pt idx="737">
                        <c:v>0.72019578357902814</c:v>
                      </c:pt>
                      <c:pt idx="738">
                        <c:v>0.71345036497407222</c:v>
                      </c:pt>
                      <c:pt idx="739">
                        <c:v>0.71342843964017633</c:v>
                      </c:pt>
                      <c:pt idx="740">
                        <c:v>0.7133992058616484</c:v>
                      </c:pt>
                      <c:pt idx="741">
                        <c:v>0.73356720356155669</c:v>
                      </c:pt>
                      <c:pt idx="742">
                        <c:v>0.74027442520117182</c:v>
                      </c:pt>
                      <c:pt idx="743">
                        <c:v>0.74024408826119004</c:v>
                      </c:pt>
                      <c:pt idx="744">
                        <c:v>0.72003348095012543</c:v>
                      </c:pt>
                      <c:pt idx="745">
                        <c:v>0.70655319272161654</c:v>
                      </c:pt>
                      <c:pt idx="746">
                        <c:v>0.69980260304734565</c:v>
                      </c:pt>
                      <c:pt idx="747">
                        <c:v>0.71323111163511277</c:v>
                      </c:pt>
                      <c:pt idx="748">
                        <c:v>0.73339435195125124</c:v>
                      </c:pt>
                      <c:pt idx="749">
                        <c:v>0.73337180608903751</c:v>
                      </c:pt>
                      <c:pt idx="750">
                        <c:v>0.7198859331056684</c:v>
                      </c:pt>
                      <c:pt idx="751">
                        <c:v>0.71313610185489706</c:v>
                      </c:pt>
                      <c:pt idx="752">
                        <c:v>0.71311417652100118</c:v>
                      </c:pt>
                      <c:pt idx="753">
                        <c:v>0.71309225118710517</c:v>
                      </c:pt>
                      <c:pt idx="754">
                        <c:v>0.73997864003634917</c:v>
                      </c:pt>
                      <c:pt idx="755">
                        <c:v>0.73322901562835041</c:v>
                      </c:pt>
                      <c:pt idx="756">
                        <c:v>0.73992555039138097</c:v>
                      </c:pt>
                      <c:pt idx="757">
                        <c:v>0.71299724140688936</c:v>
                      </c:pt>
                      <c:pt idx="758">
                        <c:v>0.71297531607299347</c:v>
                      </c:pt>
                      <c:pt idx="759">
                        <c:v>0.70622017585772523</c:v>
                      </c:pt>
                      <c:pt idx="760">
                        <c:v>0.71292415696056954</c:v>
                      </c:pt>
                      <c:pt idx="761">
                        <c:v>0.73307870988025869</c:v>
                      </c:pt>
                      <c:pt idx="762">
                        <c:v>0.73977386569147197</c:v>
                      </c:pt>
                      <c:pt idx="763">
                        <c:v>0.72630109275036769</c:v>
                      </c:pt>
                      <c:pt idx="764">
                        <c:v>0.71955395045564019</c:v>
                      </c:pt>
                      <c:pt idx="765">
                        <c:v>0.71952444088674883</c:v>
                      </c:pt>
                      <c:pt idx="766">
                        <c:v>0.71277798806793002</c:v>
                      </c:pt>
                      <c:pt idx="767">
                        <c:v>0.71948755392563457</c:v>
                      </c:pt>
                      <c:pt idx="768">
                        <c:v>0.73290585826995325</c:v>
                      </c:pt>
                      <c:pt idx="769">
                        <c:v>0.73288331240773952</c:v>
                      </c:pt>
                      <c:pt idx="770">
                        <c:v>0.71269028673234613</c:v>
                      </c:pt>
                      <c:pt idx="771">
                        <c:v>0.71266836139845025</c:v>
                      </c:pt>
                      <c:pt idx="772">
                        <c:v>0.71263912761992232</c:v>
                      </c:pt>
                      <c:pt idx="773">
                        <c:v>0.71261720228602643</c:v>
                      </c:pt>
                      <c:pt idx="774">
                        <c:v>0.73947808052664932</c:v>
                      </c:pt>
                      <c:pt idx="775">
                        <c:v>0.7394553278216629</c:v>
                      </c:pt>
                      <c:pt idx="776">
                        <c:v>0.73271046079743407</c:v>
                      </c:pt>
                      <c:pt idx="777">
                        <c:v>0.71923672259005766</c:v>
                      </c:pt>
                      <c:pt idx="778">
                        <c:v>0.71249295872728269</c:v>
                      </c:pt>
                      <c:pt idx="779">
                        <c:v>0.71247103339338669</c:v>
                      </c:pt>
                      <c:pt idx="780">
                        <c:v>0.71917032606005205</c:v>
                      </c:pt>
                      <c:pt idx="781">
                        <c:v>0.7325902161989607</c:v>
                      </c:pt>
                      <c:pt idx="782">
                        <c:v>0.73256015504934235</c:v>
                      </c:pt>
                      <c:pt idx="783">
                        <c:v>0.71910392953004643</c:v>
                      </c:pt>
                      <c:pt idx="784">
                        <c:v>0.71236140672390691</c:v>
                      </c:pt>
                      <c:pt idx="785">
                        <c:v>0.71233217294537909</c:v>
                      </c:pt>
                      <c:pt idx="786">
                        <c:v>0.7190301556078178</c:v>
                      </c:pt>
                      <c:pt idx="787">
                        <c:v>0.73915954265684025</c:v>
                      </c:pt>
                      <c:pt idx="788">
                        <c:v>0.74585621531505264</c:v>
                      </c:pt>
                      <c:pt idx="789">
                        <c:v>0.73911403724686753</c:v>
                      </c:pt>
                      <c:pt idx="790">
                        <c:v>0.72565326118657425</c:v>
                      </c:pt>
                      <c:pt idx="791">
                        <c:v>0.72562347582731934</c:v>
                      </c:pt>
                      <c:pt idx="792">
                        <c:v>0.71216407871884346</c:v>
                      </c:pt>
                      <c:pt idx="793">
                        <c:v>0.7188604755866923</c:v>
                      </c:pt>
                      <c:pt idx="794">
                        <c:v>0.73227457412796815</c:v>
                      </c:pt>
                      <c:pt idx="795">
                        <c:v>0.73896235254695852</c:v>
                      </c:pt>
                      <c:pt idx="796">
                        <c:v>0.72551178073011358</c:v>
                      </c:pt>
                      <c:pt idx="797">
                        <c:v>0.71876456948779532</c:v>
                      </c:pt>
                      <c:pt idx="798">
                        <c:v>0.71874243731112675</c:v>
                      </c:pt>
                      <c:pt idx="799">
                        <c:v>0.71872030513445817</c:v>
                      </c:pt>
                      <c:pt idx="800">
                        <c:v>0.7388410047870313</c:v>
                      </c:pt>
                      <c:pt idx="801">
                        <c:v>0.74553478164642706</c:v>
                      </c:pt>
                      <c:pt idx="802">
                        <c:v>0.74551182209866818</c:v>
                      </c:pt>
                      <c:pt idx="803">
                        <c:v>0.73204911550583052</c:v>
                      </c:pt>
                      <c:pt idx="804">
                        <c:v>0.71859488946666972</c:v>
                      </c:pt>
                      <c:pt idx="805">
                        <c:v>0.71185712404430024</c:v>
                      </c:pt>
                      <c:pt idx="806">
                        <c:v>0.71855062511333267</c:v>
                      </c:pt>
                      <c:pt idx="807">
                        <c:v>0.73866656738213576</c:v>
                      </c:pt>
                      <c:pt idx="808">
                        <c:v>0.73864381467714946</c:v>
                      </c:pt>
                      <c:pt idx="809">
                        <c:v>0.73190632504514341</c:v>
                      </c:pt>
                      <c:pt idx="810">
                        <c:v>0.72516180275886888</c:v>
                      </c:pt>
                      <c:pt idx="811">
                        <c:v>0.71842520944554422</c:v>
                      </c:pt>
                      <c:pt idx="812">
                        <c:v>0.71841045466109854</c:v>
                      </c:pt>
                      <c:pt idx="813">
                        <c:v>0.73852246691722223</c:v>
                      </c:pt>
                      <c:pt idx="814">
                        <c:v>0.73849971421223581</c:v>
                      </c:pt>
                      <c:pt idx="815">
                        <c:v>0.73847696150724951</c:v>
                      </c:pt>
                      <c:pt idx="816">
                        <c:v>0.71831454856220145</c:v>
                      </c:pt>
                      <c:pt idx="817">
                        <c:v>0.71157940314828483</c:v>
                      </c:pt>
                      <c:pt idx="818">
                        <c:v>0.71155016936975701</c:v>
                      </c:pt>
                      <c:pt idx="819">
                        <c:v>0.71824077463997305</c:v>
                      </c:pt>
                      <c:pt idx="820">
                        <c:v>0.73835561374732228</c:v>
                      </c:pt>
                      <c:pt idx="821">
                        <c:v>0.7450373247783163</c:v>
                      </c:pt>
                      <c:pt idx="822">
                        <c:v>0.73159068297415075</c:v>
                      </c:pt>
                      <c:pt idx="823">
                        <c:v>0.72484905648669273</c:v>
                      </c:pt>
                      <c:pt idx="824">
                        <c:v>0.72482671746725158</c:v>
                      </c:pt>
                      <c:pt idx="825">
                        <c:v>0.7180932267955159</c:v>
                      </c:pt>
                      <c:pt idx="826">
                        <c:v>0.72478203942836927</c:v>
                      </c:pt>
                      <c:pt idx="827">
                        <c:v>0.73818117634242686</c:v>
                      </c:pt>
                      <c:pt idx="828">
                        <c:v>0.74486895476141723</c:v>
                      </c:pt>
                      <c:pt idx="829">
                        <c:v>0.72471502237004581</c:v>
                      </c:pt>
                      <c:pt idx="830">
                        <c:v>0.71797518851995035</c:v>
                      </c:pt>
                      <c:pt idx="831">
                        <c:v>0.71795305634328188</c:v>
                      </c:pt>
                      <c:pt idx="832">
                        <c:v>0.7246405589719086</c:v>
                      </c:pt>
                      <c:pt idx="833">
                        <c:v>0.73802949164251785</c:v>
                      </c:pt>
                      <c:pt idx="834">
                        <c:v>0.74471589110969083</c:v>
                      </c:pt>
                      <c:pt idx="835">
                        <c:v>0.73798398623254502</c:v>
                      </c:pt>
                      <c:pt idx="836">
                        <c:v>0.72453631021451659</c:v>
                      </c:pt>
                      <c:pt idx="837">
                        <c:v>0.72451397119507543</c:v>
                      </c:pt>
                      <c:pt idx="838">
                        <c:v>0.71778337632215627</c:v>
                      </c:pt>
                      <c:pt idx="839">
                        <c:v>0.72446184681637948</c:v>
                      </c:pt>
                      <c:pt idx="840">
                        <c:v>0.73785505423762232</c:v>
                      </c:pt>
                      <c:pt idx="841">
                        <c:v>0.73783988576763138</c:v>
                      </c:pt>
                      <c:pt idx="842">
                        <c:v>0.72440227609786967</c:v>
                      </c:pt>
                      <c:pt idx="843">
                        <c:v>0.71766533804659072</c:v>
                      </c:pt>
                      <c:pt idx="844">
                        <c:v>0.71764320586992214</c:v>
                      </c:pt>
                      <c:pt idx="845">
                        <c:v>0.71761369630103078</c:v>
                      </c:pt>
                      <c:pt idx="846">
                        <c:v>0.74441741698882435</c:v>
                      </c:pt>
                      <c:pt idx="847">
                        <c:v>0.75110071381440824</c:v>
                      </c:pt>
                      <c:pt idx="848">
                        <c:v>0.74436384471072015</c:v>
                      </c:pt>
                      <c:pt idx="849">
                        <c:v>0.73092933768254731</c:v>
                      </c:pt>
                      <c:pt idx="850">
                        <c:v>0.73090679182033358</c:v>
                      </c:pt>
                      <c:pt idx="851">
                        <c:v>0.71747352584879664</c:v>
                      </c:pt>
                      <c:pt idx="852">
                        <c:v>0.72414910054420323</c:v>
                      </c:pt>
                      <c:pt idx="853">
                        <c:v>0.74424139378933896</c:v>
                      </c:pt>
                      <c:pt idx="854">
                        <c:v>0.75092310482033298</c:v>
                      </c:pt>
                      <c:pt idx="855">
                        <c:v>0.73078654722186032</c:v>
                      </c:pt>
                      <c:pt idx="856">
                        <c:v>0.73075648607224186</c:v>
                      </c:pt>
                      <c:pt idx="857">
                        <c:v>0.73073394021002813</c:v>
                      </c:pt>
                      <c:pt idx="858">
                        <c:v>0.7307113943478144</c:v>
                      </c:pt>
                      <c:pt idx="859">
                        <c:v>0.75079955073749793</c:v>
                      </c:pt>
                      <c:pt idx="860">
                        <c:v>0.7574719538437249</c:v>
                      </c:pt>
                      <c:pt idx="861">
                        <c:v>0.74404241104209456</c:v>
                      </c:pt>
                      <c:pt idx="862">
                        <c:v>0.73731657355294522</c:v>
                      </c:pt>
                      <c:pt idx="863">
                        <c:v>0.72388847865072314</c:v>
                      </c:pt>
                      <c:pt idx="864">
                        <c:v>0.71715629798321401</c:v>
                      </c:pt>
                      <c:pt idx="865">
                        <c:v>0.72383635427202719</c:v>
                      </c:pt>
                      <c:pt idx="866">
                        <c:v>0.74391996012071349</c:v>
                      </c:pt>
                      <c:pt idx="867">
                        <c:v>0.7505910532227138</c:v>
                      </c:pt>
                      <c:pt idx="868">
                        <c:v>0.7371648888530361</c:v>
                      </c:pt>
                      <c:pt idx="869">
                        <c:v>0.73044084400124931</c:v>
                      </c:pt>
                      <c:pt idx="870">
                        <c:v>0.73041078285163097</c:v>
                      </c:pt>
                      <c:pt idx="871">
                        <c:v>0.73039575227682174</c:v>
                      </c:pt>
                      <c:pt idx="872">
                        <c:v>0.74377454965157341</c:v>
                      </c:pt>
                      <c:pt idx="873">
                        <c:v>0.7504443327493473</c:v>
                      </c:pt>
                      <c:pt idx="874">
                        <c:v>0.75042116635881573</c:v>
                      </c:pt>
                      <c:pt idx="875">
                        <c:v>0.73029805354056221</c:v>
                      </c:pt>
                      <c:pt idx="876">
                        <c:v>0.72357573237854711</c:v>
                      </c:pt>
                      <c:pt idx="877">
                        <c:v>0.71684644750985438</c:v>
                      </c:pt>
                      <c:pt idx="878">
                        <c:v>0.72352360799985105</c:v>
                      </c:pt>
                      <c:pt idx="879">
                        <c:v>0.74359087326950168</c:v>
                      </c:pt>
                      <c:pt idx="880">
                        <c:v>0.75026672375527192</c:v>
                      </c:pt>
                      <c:pt idx="881">
                        <c:v>0.73684635098322715</c:v>
                      </c:pt>
                      <c:pt idx="882">
                        <c:v>0.73011768664285215</c:v>
                      </c:pt>
                      <c:pt idx="883">
                        <c:v>0.73009514078063842</c:v>
                      </c:pt>
                      <c:pt idx="884">
                        <c:v>0.73007259491842469</c:v>
                      </c:pt>
                      <c:pt idx="885">
                        <c:v>0.73674775592828623</c:v>
                      </c:pt>
                      <c:pt idx="886">
                        <c:v>0.75012000328190531</c:v>
                      </c:pt>
                      <c:pt idx="887">
                        <c:v>0.75009683689137385</c:v>
                      </c:pt>
                      <c:pt idx="888">
                        <c:v>0.72998241146956966</c:v>
                      </c:pt>
                      <c:pt idx="889">
                        <c:v>0.72325553976655721</c:v>
                      </c:pt>
                      <c:pt idx="890">
                        <c:v>0.72323320074711606</c:v>
                      </c:pt>
                      <c:pt idx="891">
                        <c:v>0.7232108617276749</c:v>
                      </c:pt>
                      <c:pt idx="892">
                        <c:v>0.74326943960087621</c:v>
                      </c:pt>
                      <c:pt idx="893">
                        <c:v>0.74994239428783005</c:v>
                      </c:pt>
                      <c:pt idx="894">
                        <c:v>0.74322352050535834</c:v>
                      </c:pt>
                      <c:pt idx="895">
                        <c:v>0.7298020445718596</c:v>
                      </c:pt>
                      <c:pt idx="896">
                        <c:v>0.72977949870964587</c:v>
                      </c:pt>
                      <c:pt idx="897">
                        <c:v>0.72306193493140047</c:v>
                      </c:pt>
                      <c:pt idx="898">
                        <c:v>0.7297268916978138</c:v>
                      </c:pt>
                      <c:pt idx="899">
                        <c:v>0.74309341640139093</c:v>
                      </c:pt>
                      <c:pt idx="900">
                        <c:v>0.74307811003621826</c:v>
                      </c:pt>
                      <c:pt idx="901">
                        <c:v>0.72966676939857711</c:v>
                      </c:pt>
                      <c:pt idx="902">
                        <c:v>0.72294279349438106</c:v>
                      </c:pt>
                      <c:pt idx="903">
                        <c:v>0.72292045447493991</c:v>
                      </c:pt>
                      <c:pt idx="904">
                        <c:v>0.72958410123712658</c:v>
                      </c:pt>
                      <c:pt idx="905">
                        <c:v>0.74964123121091975</c:v>
                      </c:pt>
                      <c:pt idx="906">
                        <c:v>0.75631108325628449</c:v>
                      </c:pt>
                      <c:pt idx="907">
                        <c:v>0.74958717629967941</c:v>
                      </c:pt>
                      <c:pt idx="908">
                        <c:v>0.73617893830362735</c:v>
                      </c:pt>
                      <c:pt idx="909">
                        <c:v>0.73615618559864082</c:v>
                      </c:pt>
                      <c:pt idx="910">
                        <c:v>0.72274174231941068</c:v>
                      </c:pt>
                      <c:pt idx="911">
                        <c:v>0.72941124962682113</c:v>
                      </c:pt>
                      <c:pt idx="912">
                        <c:v>0.74946362221684437</c:v>
                      </c:pt>
                      <c:pt idx="913">
                        <c:v>0.7494404558263128</c:v>
                      </c:pt>
                      <c:pt idx="914">
                        <c:v>0.73603483783871371</c:v>
                      </c:pt>
                      <c:pt idx="915">
                        <c:v>0.73600450089873182</c:v>
                      </c:pt>
                      <c:pt idx="916">
                        <c:v>0.73598174819374551</c:v>
                      </c:pt>
                      <c:pt idx="917">
                        <c:v>0.7359589954887592</c:v>
                      </c:pt>
                      <c:pt idx="918">
                        <c:v>0.74931690174347787</c:v>
                      </c:pt>
                      <c:pt idx="919">
                        <c:v>0.7559838579900261</c:v>
                      </c:pt>
                      <c:pt idx="920">
                        <c:v>0.74926284683223754</c:v>
                      </c:pt>
                      <c:pt idx="921">
                        <c:v>0.73586040043381817</c:v>
                      </c:pt>
                      <c:pt idx="922">
                        <c:v>0.72245878140648945</c:v>
                      </c:pt>
                      <c:pt idx="923">
                        <c:v>0.71574721606864977</c:v>
                      </c:pt>
                      <c:pt idx="924">
                        <c:v>0.72241410336760714</c:v>
                      </c:pt>
                      <c:pt idx="925">
                        <c:v>0.74245054906413988</c:v>
                      </c:pt>
                      <c:pt idx="926">
                        <c:v>0.74911612635887093</c:v>
                      </c:pt>
                      <c:pt idx="927">
                        <c:v>0.73570871573390917</c:v>
                      </c:pt>
                      <c:pt idx="928">
                        <c:v>0.72899790881956894</c:v>
                      </c:pt>
                      <c:pt idx="929">
                        <c:v>0.72898287824475982</c:v>
                      </c:pt>
                      <c:pt idx="930">
                        <c:v>0.75571896134591221</c:v>
                      </c:pt>
                      <c:pt idx="931">
                        <c:v>0.8292503259497358</c:v>
                      </c:pt>
                      <c:pt idx="932">
                        <c:v>0.90276631524079609</c:v>
                      </c:pt>
                      <c:pt idx="933">
                        <c:v>0.94953725824389101</c:v>
                      </c:pt>
                      <c:pt idx="934">
                        <c:v>0.98293112756200607</c:v>
                      </c:pt>
                      <c:pt idx="935">
                        <c:v>1.0230085694960689</c:v>
                      </c:pt>
                      <c:pt idx="936">
                        <c:v>1.0563966472165514</c:v>
                      </c:pt>
                      <c:pt idx="937">
                        <c:v>1.1098393038499648</c:v>
                      </c:pt>
                      <c:pt idx="938">
                        <c:v>1.1432210383920873</c:v>
                      </c:pt>
                      <c:pt idx="939">
                        <c:v>1.15654433295619</c:v>
                      </c:pt>
                      <c:pt idx="940">
                        <c:v>1.1765514759266038</c:v>
                      </c:pt>
                      <c:pt idx="941">
                        <c:v>1.2032416399322383</c:v>
                      </c:pt>
                      <c:pt idx="942">
                        <c:v>1.2433112218409421</c:v>
                      </c:pt>
                      <c:pt idx="943">
                        <c:v>1.2699966974103973</c:v>
                      </c:pt>
                      <c:pt idx="944">
                        <c:v>1.2699442972413379</c:v>
                      </c:pt>
                      <c:pt idx="945">
                        <c:v>1.2765755386358169</c:v>
                      </c:pt>
                      <c:pt idx="946">
                        <c:v>1.2898895942227435</c:v>
                      </c:pt>
                      <c:pt idx="947">
                        <c:v>1.3165551439384382</c:v>
                      </c:pt>
                      <c:pt idx="948">
                        <c:v>1.3499145394611194</c:v>
                      </c:pt>
                      <c:pt idx="949">
                        <c:v>1.3565412992621919</c:v>
                      </c:pt>
                      <c:pt idx="950">
                        <c:v>1.3631675074825371</c:v>
                      </c:pt>
                      <c:pt idx="951">
                        <c:v>1.3697931641221557</c:v>
                      </c:pt>
                      <c:pt idx="952">
                        <c:v>1.3764182691810474</c:v>
                      </c:pt>
                      <c:pt idx="953">
                        <c:v>1.403086921538331</c:v>
                      </c:pt>
                      <c:pt idx="954">
                        <c:v>1.4164058034566185</c:v>
                      </c:pt>
                      <c:pt idx="955">
                        <c:v>1.4163473358995626</c:v>
                      </c:pt>
                      <c:pt idx="956">
                        <c:v>1.4229694762120471</c:v>
                      </c:pt>
                      <c:pt idx="957">
                        <c:v>1.4295910649438044</c:v>
                      </c:pt>
                      <c:pt idx="958">
                        <c:v>1.4562522709612742</c:v>
                      </c:pt>
                      <c:pt idx="959">
                        <c:v>1.469551709658937</c:v>
                      </c:pt>
                      <c:pt idx="960">
                        <c:v>1.4561320263628008</c:v>
                      </c:pt>
                      <c:pt idx="961">
                        <c:v>1.4560568734887549</c:v>
                      </c:pt>
                      <c:pt idx="962">
                        <c:v>1.4559967511895184</c:v>
                      </c:pt>
                      <c:pt idx="963">
                        <c:v>1.4826510624479015</c:v>
                      </c:pt>
                      <c:pt idx="964">
                        <c:v>1.509303167383377</c:v>
                      </c:pt>
                      <c:pt idx="965">
                        <c:v>1.5025627819525547</c:v>
                      </c:pt>
                      <c:pt idx="966">
                        <c:v>1.4958383923628134</c:v>
                      </c:pt>
                      <c:pt idx="967">
                        <c:v>1.4957766153213958</c:v>
                      </c:pt>
                      <c:pt idx="968">
                        <c:v>1.5023921366651569</c:v>
                      </c:pt>
                      <c:pt idx="969">
                        <c:v>1.5290381742126358</c:v>
                      </c:pt>
                      <c:pt idx="970">
                        <c:v>1.5356359070779528</c:v>
                      </c:pt>
                      <c:pt idx="971">
                        <c:v>1.5222196711613603</c:v>
                      </c:pt>
                      <c:pt idx="972">
                        <c:v>1.5288329172346224</c:v>
                      </c:pt>
                      <c:pt idx="973">
                        <c:v>1.535445611727158</c:v>
                      </c:pt>
                      <c:pt idx="974">
                        <c:v>1.55540890402978</c:v>
                      </c:pt>
                      <c:pt idx="975">
                        <c:v>1.5620199437801345</c:v>
                      </c:pt>
                      <c:pt idx="976">
                        <c:v>1.5419303394910429</c:v>
                      </c:pt>
                      <c:pt idx="977">
                        <c:v>1.5418666319170808</c:v>
                      </c:pt>
                      <c:pt idx="978">
                        <c:v>1.5484933917181534</c:v>
                      </c:pt>
                      <c:pt idx="979">
                        <c:v>1.5684522024273688</c:v>
                      </c:pt>
                      <c:pt idx="980">
                        <c:v>1.5817353694935867</c:v>
                      </c:pt>
                      <c:pt idx="981">
                        <c:v>1.5749962940669908</c:v>
                      </c:pt>
                      <c:pt idx="982">
                        <c:v>1.5682577702211218</c:v>
                      </c:pt>
                      <c:pt idx="983">
                        <c:v>1.5615036642197169</c:v>
                      </c:pt>
                      <c:pt idx="984">
                        <c:v>1.5681119460664366</c:v>
                      </c:pt>
                      <c:pt idx="985">
                        <c:v>1.5880647583352467</c:v>
                      </c:pt>
                      <c:pt idx="986">
                        <c:v>1.5946713854397856</c:v>
                      </c:pt>
                      <c:pt idx="987">
                        <c:v>1.5812614927015529</c:v>
                      </c:pt>
                      <c:pt idx="988">
                        <c:v>1.5878678440157283</c:v>
                      </c:pt>
                      <c:pt idx="989">
                        <c:v>1.5878022059092223</c:v>
                      </c:pt>
                      <c:pt idx="990">
                        <c:v>1.607766670320889</c:v>
                      </c:pt>
                      <c:pt idx="991">
                        <c:v>1.6143711600501112</c:v>
                      </c:pt>
                      <c:pt idx="992">
                        <c:v>1.5942923805327858</c:v>
                      </c:pt>
                      <c:pt idx="993">
                        <c:v>1.5942264666359161</c:v>
                      </c:pt>
                      <c:pt idx="994">
                        <c:v>1.5941605527390463</c:v>
                      </c:pt>
                      <c:pt idx="995">
                        <c:v>1.620774047023636</c:v>
                      </c:pt>
                      <c:pt idx="996">
                        <c:v>1.6273766062203137</c:v>
                      </c:pt>
                      <c:pt idx="997">
                        <c:v>1.6139707124423515</c:v>
                      </c:pt>
                      <c:pt idx="998">
                        <c:v>1.6072183301307177</c:v>
                      </c:pt>
                      <c:pt idx="999">
                        <c:v>1.6004831847168013</c:v>
                      </c:pt>
                      <c:pt idx="1000">
                        <c:v>1.6137538033214813</c:v>
                      </c:pt>
                      <c:pt idx="1001">
                        <c:v>1.6336914471203006</c:v>
                      </c:pt>
                      <c:pt idx="1002">
                        <c:v>1.640308692153833</c:v>
                      </c:pt>
                      <c:pt idx="1003">
                        <c:v>1.6269055562795052</c:v>
                      </c:pt>
                      <c:pt idx="1004">
                        <c:v>1.6268382634308183</c:v>
                      </c:pt>
                      <c:pt idx="1005">
                        <c:v>1.6267709705821312</c:v>
                      </c:pt>
                      <c:pt idx="1006">
                        <c:v>1.6400373144361777</c:v>
                      </c:pt>
                      <c:pt idx="1007">
                        <c:v>1.6466189825128226</c:v>
                      </c:pt>
                      <c:pt idx="1008">
                        <c:v>1.6265522688238987</c:v>
                      </c:pt>
                      <c:pt idx="1009">
                        <c:v>1.6264849759752118</c:v>
                      </c:pt>
                      <c:pt idx="1010">
                        <c:v>1.6264176831265249</c:v>
                      </c:pt>
                      <c:pt idx="1011">
                        <c:v>1.6530118720856715</c:v>
                      </c:pt>
                      <c:pt idx="1012">
                        <c:v>1.6596085707371258</c:v>
                      </c:pt>
                      <c:pt idx="1013">
                        <c:v>1.639545442322927</c:v>
                      </c:pt>
                      <c:pt idx="1014">
                        <c:v>1.6328299469724079</c:v>
                      </c:pt>
                      <c:pt idx="1015">
                        <c:v>1.626098042095262</c:v>
                      </c:pt>
                      <c:pt idx="1016">
                        <c:v>1.6393588701420387</c:v>
                      </c:pt>
                      <c:pt idx="1017">
                        <c:v>1.6592823796847302</c:v>
                      </c:pt>
                      <c:pt idx="1018">
                        <c:v>1.659213707884226</c:v>
                      </c:pt>
                      <c:pt idx="1019">
                        <c:v>1.6458015398754944</c:v>
                      </c:pt>
                      <c:pt idx="1020">
                        <c:v>1.645733419655717</c:v>
                      </c:pt>
                      <c:pt idx="1021">
                        <c:v>1.6456652994359398</c:v>
                      </c:pt>
                      <c:pt idx="1022">
                        <c:v>1.6655841894900429</c:v>
                      </c:pt>
                      <c:pt idx="1023">
                        <c:v>1.6655152418991752</c:v>
                      </c:pt>
                      <c:pt idx="1024">
                        <c:v>1.652122723953841</c:v>
                      </c:pt>
                      <c:pt idx="1025">
                        <c:v>1.6520543279437001</c:v>
                      </c:pt>
                      <c:pt idx="1026">
                        <c:v>1.6520030309360945</c:v>
                      </c:pt>
                      <c:pt idx="1027">
                        <c:v>1.6719177151871547</c:v>
                      </c:pt>
                      <c:pt idx="1028">
                        <c:v>1.678509242769294</c:v>
                      </c:pt>
                      <c:pt idx="1029">
                        <c:v>1.6584583180786789</c:v>
                      </c:pt>
                      <c:pt idx="1030">
                        <c:v>1.651712347892996</c:v>
                      </c:pt>
                      <c:pt idx="1031">
                        <c:v>1.6449840972381662</c:v>
                      </c:pt>
                      <c:pt idx="1032">
                        <c:v>1.6582351347270401</c:v>
                      </c:pt>
                      <c:pt idx="1033">
                        <c:v>1.6781443721184217</c:v>
                      </c:pt>
                      <c:pt idx="1034">
                        <c:v>1.6714158456732287</c:v>
                      </c:pt>
                      <c:pt idx="1035">
                        <c:v>1.6646878708087622</c:v>
                      </c:pt>
                      <c:pt idx="1036">
                        <c:v>1.6579604475250227</c:v>
                      </c:pt>
                      <c:pt idx="1037">
                        <c:v>1.6578917757245186</c:v>
                      </c:pt>
                      <c:pt idx="1038">
                        <c:v>1.6778142510533469</c:v>
                      </c:pt>
                      <c:pt idx="1039">
                        <c:v>1.6844024691511243</c:v>
                      </c:pt>
                      <c:pt idx="1040">
                        <c:v>1.6710005053858412</c:v>
                      </c:pt>
                      <c:pt idx="1041">
                        <c:v>1.6642741852635556</c:v>
                      </c:pt>
                      <c:pt idx="1042">
                        <c:v>1.6642052376726879</c:v>
                      </c:pt>
                      <c:pt idx="1043">
                        <c:v>1.6907624707231295</c:v>
                      </c:pt>
                      <c:pt idx="1044">
                        <c:v>1.6906924199708078</c:v>
                      </c:pt>
                      <c:pt idx="1045">
                        <c:v>1.6706543884796849</c:v>
                      </c:pt>
                      <c:pt idx="1046">
                        <c:v>1.663929447309217</c:v>
                      </c:pt>
                      <c:pt idx="1047">
                        <c:v>1.663860499718349</c:v>
                      </c:pt>
                      <c:pt idx="1048">
                        <c:v>1.6837570507530111</c:v>
                      </c:pt>
                      <c:pt idx="1049">
                        <c:v>1.696997056627346</c:v>
                      </c:pt>
                      <c:pt idx="1050">
                        <c:v>1.6836349445695844</c:v>
                      </c:pt>
                      <c:pt idx="1051">
                        <c:v>1.6769107618226158</c:v>
                      </c:pt>
                      <c:pt idx="1052">
                        <c:v>1.6701871306563743</c:v>
                      </c:pt>
                      <c:pt idx="1053">
                        <c:v>1.6767543886865277</c:v>
                      </c:pt>
                      <c:pt idx="1054">
                        <c:v>1.6899919124475915</c:v>
                      </c:pt>
                      <c:pt idx="1055">
                        <c:v>1.6965750973712355</c:v>
                      </c:pt>
                      <c:pt idx="1056">
                        <c:v>1.6765458911717437</c:v>
                      </c:pt>
                      <c:pt idx="1057">
                        <c:v>1.6764763920001491</c:v>
                      </c:pt>
                      <c:pt idx="1058">
                        <c:v>1.6764068928285543</c:v>
                      </c:pt>
                      <c:pt idx="1059">
                        <c:v>1.6962937912004947</c:v>
                      </c:pt>
                      <c:pt idx="1060">
                        <c:v>1.6962234646578098</c:v>
                      </c:pt>
                      <c:pt idx="1061">
                        <c:v>1.6761983953137702</c:v>
                      </c:pt>
                      <c:pt idx="1062">
                        <c:v>1.6761115213492768</c:v>
                      </c:pt>
                      <c:pt idx="1063">
                        <c:v>1.6760593969705808</c:v>
                      </c:pt>
                      <c:pt idx="1064">
                        <c:v>1.6959421584870693</c:v>
                      </c:pt>
                      <c:pt idx="1065">
                        <c:v>1.7025223097167153</c:v>
                      </c:pt>
                      <c:pt idx="1066">
                        <c:v>1.6891513034197316</c:v>
                      </c:pt>
                      <c:pt idx="1067">
                        <c:v>1.675781400284202</c:v>
                      </c:pt>
                      <c:pt idx="1068">
                        <c:v>1.6757119011126074</c:v>
                      </c:pt>
                      <c:pt idx="1069">
                        <c:v>1.6822917765518897</c:v>
                      </c:pt>
                      <c:pt idx="1070">
                        <c:v>1.7021516474682101</c:v>
                      </c:pt>
                      <c:pt idx="1071">
                        <c:v>1.7020810451351616</c:v>
                      </c:pt>
                      <c:pt idx="1072">
                        <c:v>1.6887134862177215</c:v>
                      </c:pt>
                      <c:pt idx="1073">
                        <c:v>1.6886434354653999</c:v>
                      </c:pt>
                      <c:pt idx="1074">
                        <c:v>1.6885733847130782</c:v>
                      </c:pt>
                      <c:pt idx="1075">
                        <c:v>1.7018162863862294</c:v>
                      </c:pt>
                      <c:pt idx="1076">
                        <c:v>1.7083931281315134</c:v>
                      </c:pt>
                      <c:pt idx="1077">
                        <c:v>1.6883807451441937</c:v>
                      </c:pt>
                      <c:pt idx="1078">
                        <c:v>1.688310694391872</c:v>
                      </c:pt>
                      <c:pt idx="1079">
                        <c:v>1.6882406436395505</c:v>
                      </c:pt>
                      <c:pt idx="1080">
                        <c:v>1.7014632747209866</c:v>
                      </c:pt>
                      <c:pt idx="1081">
                        <c:v>1.7146848026409685</c:v>
                      </c:pt>
                      <c:pt idx="1082">
                        <c:v>1.6946762807187374</c:v>
                      </c:pt>
                      <c:pt idx="1083">
                        <c:v>1.6813149270844754</c:v>
                      </c:pt>
                      <c:pt idx="1084">
                        <c:v>1.6745999143670924</c:v>
                      </c:pt>
                      <c:pt idx="1085">
                        <c:v>1.6878203391256206</c:v>
                      </c:pt>
                      <c:pt idx="1086">
                        <c:v>1.70766662736654</c:v>
                      </c:pt>
                      <c:pt idx="1087">
                        <c:v>1.707613468773981</c:v>
                      </c:pt>
                      <c:pt idx="1088">
                        <c:v>1.6942543214626269</c:v>
                      </c:pt>
                      <c:pt idx="1089">
                        <c:v>1.6941839949199415</c:v>
                      </c:pt>
                      <c:pt idx="1090">
                        <c:v>1.6941136683772566</c:v>
                      </c:pt>
                      <c:pt idx="1091">
                        <c:v>1.7073299562803326</c:v>
                      </c:pt>
                      <c:pt idx="1092">
                        <c:v>1.7139021095894378</c:v>
                      </c:pt>
                      <c:pt idx="1093">
                        <c:v>1.6938851071135299</c:v>
                      </c:pt>
                      <c:pt idx="1094">
                        <c:v>1.693814780570845</c:v>
                      </c:pt>
                      <c:pt idx="1095">
                        <c:v>1.6937444540281597</c:v>
                      </c:pt>
                      <c:pt idx="1096">
                        <c:v>1.7135997054558918</c:v>
                      </c:pt>
                      <c:pt idx="1097">
                        <c:v>1.7135285515421164</c:v>
                      </c:pt>
                      <c:pt idx="1098">
                        <c:v>1.7001747821428499</c:v>
                      </c:pt>
                      <c:pt idx="1099">
                        <c:v>1.6868396285931178</c:v>
                      </c:pt>
                      <c:pt idx="1100">
                        <c:v>1.6867695778407961</c:v>
                      </c:pt>
                      <c:pt idx="1101">
                        <c:v>1.6933400764077204</c:v>
                      </c:pt>
                      <c:pt idx="1102">
                        <c:v>1.7131905704516825</c:v>
                      </c:pt>
                      <c:pt idx="1103">
                        <c:v>1.7131194165379069</c:v>
                      </c:pt>
                      <c:pt idx="1104">
                        <c:v>1.6997688187278206</c:v>
                      </c:pt>
                      <c:pt idx="1105">
                        <c:v>1.6930587702369799</c:v>
                      </c:pt>
                      <c:pt idx="1106">
                        <c:v>1.6929884436942948</c:v>
                      </c:pt>
                      <c:pt idx="1107">
                        <c:v>1.7128348008828049</c:v>
                      </c:pt>
                      <c:pt idx="1108">
                        <c:v>1.7193844083296965</c:v>
                      </c:pt>
                      <c:pt idx="1109">
                        <c:v>1.6993981564793155</c:v>
                      </c:pt>
                      <c:pt idx="1110">
                        <c:v>1.6993275541462669</c:v>
                      </c:pt>
                      <c:pt idx="1111">
                        <c:v>1.6992746023964804</c:v>
                      </c:pt>
                      <c:pt idx="1112">
                        <c:v>1.7191165469391751</c:v>
                      </c:pt>
                      <c:pt idx="1113">
                        <c:v>1.7256823570699205</c:v>
                      </c:pt>
                      <c:pt idx="1114">
                        <c:v>1.7056997594418555</c:v>
                      </c:pt>
                      <c:pt idx="1115">
                        <c:v>1.6989921930642864</c:v>
                      </c:pt>
                      <c:pt idx="1116">
                        <c:v>1.6989039401479755</c:v>
                      </c:pt>
                      <c:pt idx="1117">
                        <c:v>1.7121054732666059</c:v>
                      </c:pt>
                      <c:pt idx="1118">
                        <c:v>1.7253059032237825</c:v>
                      </c:pt>
                      <c:pt idx="1119">
                        <c:v>1.7185986815841676</c:v>
                      </c:pt>
                      <c:pt idx="1120">
                        <c:v>1.7052567711705302</c:v>
                      </c:pt>
                      <c:pt idx="1121">
                        <c:v>1.6985509284827325</c:v>
                      </c:pt>
                      <c:pt idx="1122">
                        <c:v>1.705115014923706</c:v>
                      </c:pt>
                      <c:pt idx="1123">
                        <c:v>1.7183308201936462</c:v>
                      </c:pt>
                      <c:pt idx="1124">
                        <c:v>1.7248935966303933</c:v>
                      </c:pt>
                      <c:pt idx="1125">
                        <c:v>1.7115540304348456</c:v>
                      </c:pt>
                      <c:pt idx="1126">
                        <c:v>1.7048492219609108</c:v>
                      </c:pt>
                      <c:pt idx="1127">
                        <c:v>1.7047783438374988</c:v>
                      </c:pt>
                      <c:pt idx="1128">
                        <c:v>1.7246067746523834</c:v>
                      </c:pt>
                      <c:pt idx="1129">
                        <c:v>1.7245350691578811</c:v>
                      </c:pt>
                      <c:pt idx="1130">
                        <c:v>1.7045479899364098</c:v>
                      </c:pt>
                      <c:pt idx="1131">
                        <c:v>1.6978449051522468</c:v>
                      </c:pt>
                      <c:pt idx="1132">
                        <c:v>1.6977743028191981</c:v>
                      </c:pt>
                      <c:pt idx="1133">
                        <c:v>1.7242303208062457</c:v>
                      </c:pt>
                      <c:pt idx="1134">
                        <c:v>1.7307899946014036</c:v>
                      </c:pt>
                      <c:pt idx="1135">
                        <c:v>1.7241048361908664</c:v>
                      </c:pt>
                      <c:pt idx="1136">
                        <c:v>1.7107713373833149</c:v>
                      </c:pt>
                      <c:pt idx="1137">
                        <c:v>1.7040695626033784</c:v>
                      </c:pt>
                      <c:pt idx="1138">
                        <c:v>1.71061124107732</c:v>
                      </c:pt>
                      <c:pt idx="1139">
                        <c:v>1.7238000878392308</c:v>
                      </c:pt>
                      <c:pt idx="1140">
                        <c:v>1.730358106892208</c:v>
                      </c:pt>
                      <c:pt idx="1141">
                        <c:v>1.7103977793359935</c:v>
                      </c:pt>
                      <c:pt idx="1142">
                        <c:v>1.7103266254222178</c:v>
                      </c:pt>
                      <c:pt idx="1143">
                        <c:v>1.7102554715084421</c:v>
                      </c:pt>
                      <c:pt idx="1144">
                        <c:v>1.7300701817527444</c:v>
                      </c:pt>
                      <c:pt idx="1145">
                        <c:v>1.7299982004678784</c:v>
                      </c:pt>
                      <c:pt idx="1146">
                        <c:v>1.7100420097671156</c:v>
                      </c:pt>
                      <c:pt idx="1147">
                        <c:v>1.7099708558533402</c:v>
                      </c:pt>
                      <c:pt idx="1148">
                        <c:v>1.7032721837149927</c:v>
                      </c:pt>
                      <c:pt idx="1149">
                        <c:v>1.7297102753284148</c:v>
                      </c:pt>
                      <c:pt idx="1150">
                        <c:v>1.7362652606873938</c:v>
                      </c:pt>
                      <c:pt idx="1151">
                        <c:v>1.7229396219052011</c:v>
                      </c:pt>
                      <c:pt idx="1152">
                        <c:v>1.7096150862844628</c:v>
                      </c:pt>
                      <c:pt idx="1153">
                        <c:v>1.7029177930979325</c:v>
                      </c:pt>
                      <c:pt idx="1154">
                        <c:v>1.7094727784569115</c:v>
                      </c:pt>
                      <c:pt idx="1155">
                        <c:v>1.7292783876192193</c:v>
                      </c:pt>
                      <c:pt idx="1156">
                        <c:v>1.7291884110131368</c:v>
                      </c:pt>
                      <c:pt idx="1157">
                        <c:v>1.7158664954008509</c:v>
                      </c:pt>
                      <c:pt idx="1158">
                        <c:v>1.7158129231227468</c:v>
                      </c:pt>
                      <c:pt idx="1159">
                        <c:v>1.7157414934186077</c:v>
                      </c:pt>
                      <c:pt idx="1160">
                        <c:v>1.7289184811948894</c:v>
                      </c:pt>
                      <c:pt idx="1161">
                        <c:v>1.7288464999100235</c:v>
                      </c:pt>
                      <c:pt idx="1162">
                        <c:v>1.7155272043061907</c:v>
                      </c:pt>
                      <c:pt idx="1163">
                        <c:v>1.7088323932329319</c:v>
                      </c:pt>
                      <c:pt idx="1164">
                        <c:v>1.7087612393191565</c:v>
                      </c:pt>
                      <c:pt idx="1165">
                        <c:v>1.7351814045589526</c:v>
                      </c:pt>
                      <c:pt idx="1166">
                        <c:v>1.7351091474837235</c:v>
                      </c:pt>
                      <c:pt idx="1167">
                        <c:v>1.7217923339931618</c:v>
                      </c:pt>
                      <c:pt idx="1168">
                        <c:v>1.7084766236640543</c:v>
                      </c:pt>
                      <c:pt idx="1169">
                        <c:v>1.7017837431233398</c:v>
                      </c:pt>
                      <c:pt idx="1170">
                        <c:v>1.7149557666730788</c:v>
                      </c:pt>
                      <c:pt idx="1171">
                        <c:v>1.7347478621075763</c:v>
                      </c:pt>
                      <c:pt idx="1172">
                        <c:v>1.7280547057764983</c:v>
                      </c:pt>
                      <c:pt idx="1173">
                        <c:v>1.7147414775606618</c:v>
                      </c:pt>
                      <c:pt idx="1174">
                        <c:v>1.7146700478565227</c:v>
                      </c:pt>
                      <c:pt idx="1175">
                        <c:v>1.7145986181523838</c:v>
                      </c:pt>
                      <c:pt idx="1176">
                        <c:v>1.7343865767314293</c:v>
                      </c:pt>
                      <c:pt idx="1177">
                        <c:v>1.7343143196561999</c:v>
                      </c:pt>
                      <c:pt idx="1178">
                        <c:v>1.7210035735536346</c:v>
                      </c:pt>
                      <c:pt idx="1179">
                        <c:v>1.7142950419097931</c:v>
                      </c:pt>
                      <c:pt idx="1180">
                        <c:v>1.714223612205654</c:v>
                      </c:pt>
                      <c:pt idx="1181">
                        <c:v>1.734007227086475</c:v>
                      </c:pt>
                      <c:pt idx="1182">
                        <c:v>1.7405711756322666</c:v>
                      </c:pt>
                      <c:pt idx="1183">
                        <c:v>1.7206450460811225</c:v>
                      </c:pt>
                      <c:pt idx="1184">
                        <c:v>1.7139557508151329</c:v>
                      </c:pt>
                      <c:pt idx="1185">
                        <c:v>1.7072670071298703</c:v>
                      </c:pt>
                      <c:pt idx="1186">
                        <c:v>1.7204299295976151</c:v>
                      </c:pt>
                      <c:pt idx="1187">
                        <c:v>1.7402085113043024</c:v>
                      </c:pt>
                      <c:pt idx="1188">
                        <c:v>1.7335194918286765</c:v>
                      </c:pt>
                      <c:pt idx="1189">
                        <c:v>1.7202148131141077</c:v>
                      </c:pt>
                      <c:pt idx="1190">
                        <c:v>1.713527172590299</c:v>
                      </c:pt>
                      <c:pt idx="1191">
                        <c:v>1.7134557428861601</c:v>
                      </c:pt>
                      <c:pt idx="1192">
                        <c:v>1.7332304635277587</c:v>
                      </c:pt>
                      <c:pt idx="1193">
                        <c:v>1.7331582064525293</c:v>
                      </c:pt>
                      <c:pt idx="1194">
                        <c:v>1.7198562856415953</c:v>
                      </c:pt>
                      <c:pt idx="1195">
                        <c:v>1.7197845801470928</c:v>
                      </c:pt>
                      <c:pt idx="1196">
                        <c:v>1.7197128746525903</c:v>
                      </c:pt>
                      <c:pt idx="1197">
                        <c:v>1.7394831826483736</c:v>
                      </c:pt>
                      <c:pt idx="1198">
                        <c:v>1.7460243784891791</c:v>
                      </c:pt>
                      <c:pt idx="1199">
                        <c:v>1.7194977581690831</c:v>
                      </c:pt>
                      <c:pt idx="1200">
                        <c:v>1.7128128755489092</c:v>
                      </c:pt>
                      <c:pt idx="1201">
                        <c:v>1.7127414458447701</c:v>
                      </c:pt>
                      <c:pt idx="1202">
                        <c:v>1.7325078927754647</c:v>
                      </c:pt>
                      <c:pt idx="1203">
                        <c:v>1.7456603352093973</c:v>
                      </c:pt>
                      <c:pt idx="1204">
                        <c:v>1.7389754525892234</c:v>
                      </c:pt>
                      <c:pt idx="1205">
                        <c:v>1.7256613280547057</c:v>
                      </c:pt>
                      <c:pt idx="1206">
                        <c:v>1.7189958197075657</c:v>
                      </c:pt>
                      <c:pt idx="1207">
                        <c:v>1.7189241142130631</c:v>
                      </c:pt>
                      <c:pt idx="1208">
                        <c:v>1.7320743503240883</c:v>
                      </c:pt>
                      <c:pt idx="1209">
                        <c:v>1.738612788261259</c:v>
                      </c:pt>
                      <c:pt idx="1210">
                        <c:v>1.7253194169515929</c:v>
                      </c:pt>
                      <c:pt idx="1211">
                        <c:v>1.7252474356667267</c:v>
                      </c:pt>
                      <c:pt idx="1212">
                        <c:v>1.7251754543818607</c:v>
                      </c:pt>
                      <c:pt idx="1213">
                        <c:v>1.7383226567988876</c:v>
                      </c:pt>
                      <c:pt idx="1214">
                        <c:v>1.7448594399938777</c:v>
                      </c:pt>
                      <c:pt idx="1215">
                        <c:v>1.724959510527263</c:v>
                      </c:pt>
                      <c:pt idx="1216">
                        <c:v>1.7182787647625413</c:v>
                      </c:pt>
                      <c:pt idx="1217">
                        <c:v>1.7181891328944132</c:v>
                      </c:pt>
                      <c:pt idx="1218">
                        <c:v>1.737959992470923</c:v>
                      </c:pt>
                      <c:pt idx="1219">
                        <c:v>1.7511033338228614</c:v>
                      </c:pt>
                      <c:pt idx="1220">
                        <c:v>1.7378149267397374</c:v>
                      </c:pt>
                      <c:pt idx="1221">
                        <c:v>1.7245276228180673</c:v>
                      </c:pt>
                      <c:pt idx="1222">
                        <c:v>1.7178485317955263</c:v>
                      </c:pt>
                      <c:pt idx="1223">
                        <c:v>1.7243836602483356</c:v>
                      </c:pt>
                      <c:pt idx="1224">
                        <c:v>1.7441313534343141</c:v>
                      </c:pt>
                      <c:pt idx="1225">
                        <c:v>1.7440585447783579</c:v>
                      </c:pt>
                      <c:pt idx="1226">
                        <c:v>1.7307737229699589</c:v>
                      </c:pt>
                      <c:pt idx="1227">
                        <c:v>1.7307014658947297</c:v>
                      </c:pt>
                      <c:pt idx="1228">
                        <c:v>1.7306111445506929</c:v>
                      </c:pt>
                      <c:pt idx="1229">
                        <c:v>1.7437491079905434</c:v>
                      </c:pt>
                      <c:pt idx="1230">
                        <c:v>1.7502994049133433</c:v>
                      </c:pt>
                      <c:pt idx="1231">
                        <c:v>1.7304124375938119</c:v>
                      </c:pt>
                      <c:pt idx="1232">
                        <c:v>1.7237358286845421</c:v>
                      </c:pt>
                      <c:pt idx="1233">
                        <c:v>1.7236638473996762</c:v>
                      </c:pt>
                      <c:pt idx="1234">
                        <c:v>1.7434032668747506</c:v>
                      </c:pt>
                      <c:pt idx="1235">
                        <c:v>1.7499339826817442</c:v>
                      </c:pt>
                      <c:pt idx="1236">
                        <c:v>1.7366544008902514</c:v>
                      </c:pt>
                      <c:pt idx="1237">
                        <c:v>1.7233759222602123</c:v>
                      </c:pt>
                      <c:pt idx="1238">
                        <c:v>1.716701243883487</c:v>
                      </c:pt>
                      <c:pt idx="1239">
                        <c:v>1.7232139643692641</c:v>
                      </c:pt>
                      <c:pt idx="1240">
                        <c:v>1.7429482127750235</c:v>
                      </c:pt>
                      <c:pt idx="1241">
                        <c:v>1.7428754041190671</c:v>
                      </c:pt>
                      <c:pt idx="1242">
                        <c:v>1.7296176097662885</c:v>
                      </c:pt>
                      <c:pt idx="1243">
                        <c:v>1.7295453526910589</c:v>
                      </c:pt>
                      <c:pt idx="1244">
                        <c:v>1.7294730956158297</c:v>
                      </c:pt>
                      <c:pt idx="1245">
                        <c:v>1.7426023716592307</c:v>
                      </c:pt>
                      <c:pt idx="1246">
                        <c:v>1.7491300537722263</c:v>
                      </c:pt>
                      <c:pt idx="1247">
                        <c:v>1.7292563243901415</c:v>
                      </c:pt>
                      <c:pt idx="1248">
                        <c:v>1.7291660030461047</c:v>
                      </c:pt>
                      <c:pt idx="1249">
                        <c:v>1.7290937459708753</c:v>
                      </c:pt>
                      <c:pt idx="1250">
                        <c:v>1.7488194448753669</c:v>
                      </c:pt>
                      <c:pt idx="1251">
                        <c:v>1.7553454032985909</c:v>
                      </c:pt>
                      <c:pt idx="1252">
                        <c:v>1.7354757418243671</c:v>
                      </c:pt>
                      <c:pt idx="1253">
                        <c:v>1.7222062263811411</c:v>
                      </c:pt>
                      <c:pt idx="1254">
                        <c:v>1.7221522404174914</c:v>
                      </c:pt>
                      <c:pt idx="1255">
                        <c:v>1.7286782677883061</c:v>
                      </c:pt>
                      <c:pt idx="1256">
                        <c:v>1.7483992093090281</c:v>
                      </c:pt>
                      <c:pt idx="1257">
                        <c:v>1.7483261248627082</c:v>
                      </c:pt>
                      <c:pt idx="1258">
                        <c:v>1.7350586778472081</c:v>
                      </c:pt>
                      <c:pt idx="1259">
                        <c:v>1.7283892394873885</c:v>
                      </c:pt>
                      <c:pt idx="1260">
                        <c:v>1.7283169824121591</c:v>
                      </c:pt>
                      <c:pt idx="1261">
                        <c:v>1.7414374331639293</c:v>
                      </c:pt>
                      <c:pt idx="1262">
                        <c:v>1.747960702631109</c:v>
                      </c:pt>
                      <c:pt idx="1263">
                        <c:v>1.7346960135192437</c:v>
                      </c:pt>
                      <c:pt idx="1264">
                        <c:v>1.7280098898424343</c:v>
                      </c:pt>
                      <c:pt idx="1265">
                        <c:v>1.7345328145716599</c:v>
                      </c:pt>
                      <c:pt idx="1266">
                        <c:v>1.7542633398075125</c:v>
                      </c:pt>
                      <c:pt idx="1267">
                        <c:v>1.7541899795708291</c:v>
                      </c:pt>
                      <c:pt idx="1268">
                        <c:v>1.7343333491912793</c:v>
                      </c:pt>
                      <c:pt idx="1269">
                        <c:v>1.7276666687350946</c:v>
                      </c:pt>
                      <c:pt idx="1270">
                        <c:v>1.7275944116598652</c:v>
                      </c:pt>
                      <c:pt idx="1271">
                        <c:v>1.7407093466043657</c:v>
                      </c:pt>
                      <c:pt idx="1272">
                        <c:v>1.7538231783874125</c:v>
                      </c:pt>
                      <c:pt idx="1273">
                        <c:v>1.7471567737215912</c:v>
                      </c:pt>
                      <c:pt idx="1274">
                        <c:v>1.7338981519977221</c:v>
                      </c:pt>
                      <c:pt idx="1275">
                        <c:v>1.7272331262837182</c:v>
                      </c:pt>
                      <c:pt idx="1276">
                        <c:v>1.7337530862665362</c:v>
                      </c:pt>
                      <c:pt idx="1277">
                        <c:v>1.746846164824732</c:v>
                      </c:pt>
                      <c:pt idx="1278">
                        <c:v>1.7533830169673128</c:v>
                      </c:pt>
                      <c:pt idx="1279">
                        <c:v>1.7401268773567149</c:v>
                      </c:pt>
                      <c:pt idx="1280">
                        <c:v>1.7334629548041649</c:v>
                      </c:pt>
                      <c:pt idx="1281">
                        <c:v>1.7333904219385718</c:v>
                      </c:pt>
                      <c:pt idx="1282">
                        <c:v>1.7530895760205796</c:v>
                      </c:pt>
                      <c:pt idx="1283">
                        <c:v>1.7530345558430671</c:v>
                      </c:pt>
                      <c:pt idx="1284">
                        <c:v>1.7331728233417933</c:v>
                      </c:pt>
                      <c:pt idx="1285">
                        <c:v>1.726510555531424</c:v>
                      </c:pt>
                      <c:pt idx="1286">
                        <c:v>1.7264382984561946</c:v>
                      </c:pt>
                      <c:pt idx="1287">
                        <c:v>1.7527227748371632</c:v>
                      </c:pt>
                      <c:pt idx="1288">
                        <c:v>1.7592383221741661</c:v>
                      </c:pt>
                      <c:pt idx="1289">
                        <c:v>1.7525760543637967</c:v>
                      </c:pt>
                      <c:pt idx="1290">
                        <c:v>1.739325982141195</c:v>
                      </c:pt>
                      <c:pt idx="1291">
                        <c:v>1.7326832264990415</c:v>
                      </c:pt>
                      <c:pt idx="1292">
                        <c:v>1.7391803648292825</c:v>
                      </c:pt>
                      <c:pt idx="1293">
                        <c:v>1.7522826134170635</c:v>
                      </c:pt>
                      <c:pt idx="1294">
                        <c:v>1.7587965060118855</c:v>
                      </c:pt>
                      <c:pt idx="1295">
                        <c:v>1.7389619388614135</c:v>
                      </c:pt>
                      <c:pt idx="1296">
                        <c:v>1.738889130205457</c:v>
                      </c:pt>
                      <c:pt idx="1297">
                        <c:v>1.7388163215495007</c:v>
                      </c:pt>
                      <c:pt idx="1298">
                        <c:v>1.7519158122336469</c:v>
                      </c:pt>
                      <c:pt idx="1299">
                        <c:v>1.7584283258766518</c:v>
                      </c:pt>
                      <c:pt idx="1300">
                        <c:v>1.7385978955816317</c:v>
                      </c:pt>
                      <c:pt idx="1301">
                        <c:v>1.7385068847616862</c:v>
                      </c:pt>
                      <c:pt idx="1302">
                        <c:v>1.7384522782697192</c:v>
                      </c:pt>
                      <c:pt idx="1303">
                        <c:v>1.7581337817684646</c:v>
                      </c:pt>
                      <c:pt idx="1304">
                        <c:v>1.7646446406692882</c:v>
                      </c:pt>
                      <c:pt idx="1305">
                        <c:v>1.751402290576864</c:v>
                      </c:pt>
                      <c:pt idx="1306">
                        <c:v>1.7381610436458936</c:v>
                      </c:pt>
                      <c:pt idx="1307">
                        <c:v>1.7315045674331571</c:v>
                      </c:pt>
                      <c:pt idx="1308">
                        <c:v>1.7380154263339809</c:v>
                      </c:pt>
                      <c:pt idx="1309">
                        <c:v>1.757691965606184</c:v>
                      </c:pt>
                      <c:pt idx="1310">
                        <c:v>1.7576183295791372</c:v>
                      </c:pt>
                      <c:pt idx="1311">
                        <c:v>1.7443795647614382</c:v>
                      </c:pt>
                      <c:pt idx="1312">
                        <c:v>1.7443064803151183</c:v>
                      </c:pt>
                      <c:pt idx="1313">
                        <c:v>1.7442333958687986</c:v>
                      </c:pt>
                      <c:pt idx="1314">
                        <c:v>1.7573237854709503</c:v>
                      </c:pt>
                      <c:pt idx="1315">
                        <c:v>1.7638316106777756</c:v>
                      </c:pt>
                      <c:pt idx="1316">
                        <c:v>1.744014142529839</c:v>
                      </c:pt>
                      <c:pt idx="1317">
                        <c:v>1.7439410580835191</c:v>
                      </c:pt>
                      <c:pt idx="1318">
                        <c:v>1.7438679736371991</c:v>
                      </c:pt>
                      <c:pt idx="1319">
                        <c:v>1.7635359634081349</c:v>
                      </c:pt>
                      <c:pt idx="1320">
                        <c:v>1.7700421338727794</c:v>
                      </c:pt>
                      <c:pt idx="1321">
                        <c:v>1.7502285267899316</c:v>
                      </c:pt>
                      <c:pt idx="1322">
                        <c:v>1.736996105150592</c:v>
                      </c:pt>
                      <c:pt idx="1323">
                        <c:v>1.7303440415836711</c:v>
                      </c:pt>
                      <c:pt idx="1324">
                        <c:v>1.7434111958477003</c:v>
                      </c:pt>
                      <c:pt idx="1325">
                        <c:v>1.7630740145493209</c:v>
                      </c:pt>
                      <c:pt idx="1326">
                        <c:v>1.763018580686263</c:v>
                      </c:pt>
                      <c:pt idx="1327">
                        <c:v>1.7497883653698316</c:v>
                      </c:pt>
                      <c:pt idx="1328">
                        <c:v>1.7431371291740012</c:v>
                      </c:pt>
                      <c:pt idx="1329">
                        <c:v>1.7430640447276813</c:v>
                      </c:pt>
                      <c:pt idx="1330">
                        <c:v>1.7627229334166223</c:v>
                      </c:pt>
                      <c:pt idx="1331">
                        <c:v>1.7626490215992121</c:v>
                      </c:pt>
                      <c:pt idx="1332">
                        <c:v>1.749421564186415</c:v>
                      </c:pt>
                      <c:pt idx="1333">
                        <c:v>1.749329863890561</c:v>
                      </c:pt>
                      <c:pt idx="1334">
                        <c:v>1.7492565036538779</c:v>
                      </c:pt>
                      <c:pt idx="1335">
                        <c:v>1.7623348963752186</c:v>
                      </c:pt>
                      <c:pt idx="1336">
                        <c:v>1.7688365852464569</c:v>
                      </c:pt>
                      <c:pt idx="1337">
                        <c:v>1.749036422943828</c:v>
                      </c:pt>
                      <c:pt idx="1338">
                        <c:v>1.7424062847108031</c:v>
                      </c:pt>
                      <c:pt idx="1339">
                        <c:v>1.7357583579993341</c:v>
                      </c:pt>
                      <c:pt idx="1340">
                        <c:v>1.7554092487677344</c:v>
                      </c:pt>
                      <c:pt idx="1341">
                        <c:v>1.7750584847939537</c:v>
                      </c:pt>
                      <c:pt idx="1342">
                        <c:v>1.7618359916076995</c:v>
                      </c:pt>
                      <c:pt idx="1343">
                        <c:v>1.7486146015828989</c:v>
                      </c:pt>
                      <c:pt idx="1344">
                        <c:v>1.7419677780328842</c:v>
                      </c:pt>
                      <c:pt idx="1345">
                        <c:v>1.7484678811095324</c:v>
                      </c:pt>
                      <c:pt idx="1346">
                        <c:v>1.761521866383706</c:v>
                      </c:pt>
                      <c:pt idx="1347">
                        <c:v>1.7680205215609461</c:v>
                      </c:pt>
                      <c:pt idx="1348">
                        <c:v>1.7548017515445986</c:v>
                      </c:pt>
                      <c:pt idx="1349">
                        <c:v>1.7481561001036283</c:v>
                      </c:pt>
                      <c:pt idx="1350">
                        <c:v>1.7481010799261161</c:v>
                      </c:pt>
                      <c:pt idx="1351">
                        <c:v>1.7677423180317946</c:v>
                      </c:pt>
                      <c:pt idx="1352">
                        <c:v>1.7676681304240212</c:v>
                      </c:pt>
                      <c:pt idx="1353">
                        <c:v>1.747880999216066</c:v>
                      </c:pt>
                      <c:pt idx="1354">
                        <c:v>1.7412369335696858</c:v>
                      </c:pt>
                      <c:pt idx="1355">
                        <c:v>1.7411638491233661</c:v>
                      </c:pt>
                      <c:pt idx="1356">
                        <c:v>1.7607827482096037</c:v>
                      </c:pt>
                      <c:pt idx="1357">
                        <c:v>1.7738484545742246</c:v>
                      </c:pt>
                      <c:pt idx="1358">
                        <c:v>1.7606349245747832</c:v>
                      </c:pt>
                      <c:pt idx="1359">
                        <c:v>1.7539917552470843</c:v>
                      </c:pt>
                      <c:pt idx="1360">
                        <c:v>1.7473491375001122</c:v>
                      </c:pt>
                      <c:pt idx="1361">
                        <c:v>1.7472757772634289</c:v>
                      </c:pt>
                      <c:pt idx="1362">
                        <c:v>1.766926254346284</c:v>
                      </c:pt>
                      <c:pt idx="1363">
                        <c:v>1.7668520667385104</c:v>
                      </c:pt>
                      <c:pt idx="1364">
                        <c:v>1.7536419841186122</c:v>
                      </c:pt>
                      <c:pt idx="1365">
                        <c:v>1.7470006763758665</c:v>
                      </c:pt>
                      <c:pt idx="1366">
                        <c:v>1.7469273161391834</c:v>
                      </c:pt>
                      <c:pt idx="1367">
                        <c:v>1.7665553163074155</c:v>
                      </c:pt>
                      <c:pt idx="1368">
                        <c:v>1.7664811286996418</c:v>
                      </c:pt>
                      <c:pt idx="1369">
                        <c:v>1.7467072354291335</c:v>
                      </c:pt>
                      <c:pt idx="1370">
                        <c:v>1.7400675824285687</c:v>
                      </c:pt>
                      <c:pt idx="1371">
                        <c:v>1.7399762268706689</c:v>
                      </c:pt>
                      <c:pt idx="1372">
                        <c:v>1.75960015913104</c:v>
                      </c:pt>
                      <c:pt idx="1373">
                        <c:v>1.7726570402040298</c:v>
                      </c:pt>
                      <c:pt idx="1374">
                        <c:v>1.7594708134505721</c:v>
                      </c:pt>
                      <c:pt idx="1375">
                        <c:v>1.7462670740090338</c:v>
                      </c:pt>
                      <c:pt idx="1376">
                        <c:v>1.7396290757506498</c:v>
                      </c:pt>
                      <c:pt idx="1377">
                        <c:v>1.7461203535356673</c:v>
                      </c:pt>
                      <c:pt idx="1378">
                        <c:v>1.7657392526219047</c:v>
                      </c:pt>
                      <c:pt idx="1379">
                        <c:v>1.7722288756647409</c:v>
                      </c:pt>
                      <c:pt idx="1380">
                        <c:v>1.7590273425461107</c:v>
                      </c:pt>
                      <c:pt idx="1381">
                        <c:v>1.7523901716588173</c:v>
                      </c:pt>
                      <c:pt idx="1382">
                        <c:v>1.7523165356317703</c:v>
                      </c:pt>
                      <c:pt idx="1383">
                        <c:v>1.7653683145830363</c:v>
                      </c:pt>
                      <c:pt idx="1384">
                        <c:v>1.7718565586740551</c:v>
                      </c:pt>
                      <c:pt idx="1385">
                        <c:v>1.7520956275506303</c:v>
                      </c:pt>
                      <c:pt idx="1386">
                        <c:v>1.7454601114055175</c:v>
                      </c:pt>
                      <c:pt idx="1387">
                        <c:v>1.7453867511688341</c:v>
                      </c:pt>
                      <c:pt idx="1388">
                        <c:v>1.7715587050815065</c:v>
                      </c:pt>
                      <c:pt idx="1389">
                        <c:v>1.7780452944303446</c:v>
                      </c:pt>
                      <c:pt idx="1390">
                        <c:v>1.7582882243720084</c:v>
                      </c:pt>
                      <c:pt idx="1391">
                        <c:v>1.7516538113883497</c:v>
                      </c:pt>
                      <c:pt idx="1392">
                        <c:v>1.7450199499854178</c:v>
                      </c:pt>
                      <c:pt idx="1393">
                        <c:v>1.7515065393342559</c:v>
                      </c:pt>
                      <c:pt idx="1394">
                        <c:v>1.7711119246926834</c:v>
                      </c:pt>
                      <c:pt idx="1395">
                        <c:v>1.7710374612945463</c:v>
                      </c:pt>
                      <c:pt idx="1396">
                        <c:v>1.7578447534675468</c:v>
                      </c:pt>
                      <c:pt idx="1397">
                        <c:v>1.7577708416501368</c:v>
                      </c:pt>
                      <c:pt idx="1398">
                        <c:v>1.7576969298327265</c:v>
                      </c:pt>
                      <c:pt idx="1399">
                        <c:v>1.7707396077019977</c:v>
                      </c:pt>
                      <c:pt idx="1400">
                        <c:v>1.7772231633568376</c:v>
                      </c:pt>
                      <c:pt idx="1401">
                        <c:v>1.7574751943804958</c:v>
                      </c:pt>
                      <c:pt idx="1402">
                        <c:v>1.7574012825630856</c:v>
                      </c:pt>
                      <c:pt idx="1403">
                        <c:v>1.7573273707456754</c:v>
                      </c:pt>
                      <c:pt idx="1404">
                        <c:v>1.776924206602835</c:v>
                      </c:pt>
                      <c:pt idx="1405">
                        <c:v>1.7834061075154943</c:v>
                      </c:pt>
                      <c:pt idx="1406">
                        <c:v>1.7636619996042411</c:v>
                      </c:pt>
                      <c:pt idx="1407">
                        <c:v>1.7504756349556012</c:v>
                      </c:pt>
                      <c:pt idx="1408">
                        <c:v>1.7438461861984851</c:v>
                      </c:pt>
                      <c:pt idx="1409">
                        <c:v>1.7568654218868613</c:v>
                      </c:pt>
                      <c:pt idx="1410">
                        <c:v>1.7764757714718313</c:v>
                      </c:pt>
                      <c:pt idx="1411">
                        <c:v>1.7698460469243515</c:v>
                      </c:pt>
                      <c:pt idx="1412">
                        <c:v>1.7632168739575989</c:v>
                      </c:pt>
                      <c:pt idx="1413">
                        <c:v>1.756588252571573</c:v>
                      </c:pt>
                      <c:pt idx="1414">
                        <c:v>1.7565143407541628</c:v>
                      </c:pt>
                      <c:pt idx="1415">
                        <c:v>1.7695481933318027</c:v>
                      </c:pt>
                      <c:pt idx="1416">
                        <c:v>1.7760273363408274</c:v>
                      </c:pt>
                      <c:pt idx="1417">
                        <c:v>1.7562741273475795</c:v>
                      </c:pt>
                      <c:pt idx="1418">
                        <c:v>1.7562002155301693</c:v>
                      </c:pt>
                      <c:pt idx="1419">
                        <c:v>1.756126303712759</c:v>
                      </c:pt>
                      <c:pt idx="1420">
                        <c:v>1.7757096947896998</c:v>
                      </c:pt>
                      <c:pt idx="1421">
                        <c:v>1.7821871141089525</c:v>
                      </c:pt>
                      <c:pt idx="1422">
                        <c:v>1.7624749978798619</c:v>
                      </c:pt>
                      <c:pt idx="1423">
                        <c:v>1.7558491343974707</c:v>
                      </c:pt>
                      <c:pt idx="1424">
                        <c:v>1.7557752225800605</c:v>
                      </c:pt>
                      <c:pt idx="1425">
                        <c:v>1.768803559350431</c:v>
                      </c:pt>
                      <c:pt idx="1426">
                        <c:v>1.7818307929593478</c:v>
                      </c:pt>
                      <c:pt idx="1427">
                        <c:v>1.7752052052673204</c:v>
                      </c:pt>
                      <c:pt idx="1428">
                        <c:v>1.7620298722332197</c:v>
                      </c:pt>
                      <c:pt idx="1429">
                        <c:v>1.7554056634930093</c:v>
                      </c:pt>
                      <c:pt idx="1430">
                        <c:v>1.7553132737212465</c:v>
                      </c:pt>
                      <c:pt idx="1431">
                        <c:v>1.7748875637161925</c:v>
                      </c:pt>
                      <c:pt idx="1432">
                        <c:v>1.7813619493414472</c:v>
                      </c:pt>
                      <c:pt idx="1433">
                        <c:v>1.7616403872924076</c:v>
                      </c:pt>
                      <c:pt idx="1434">
                        <c:v>1.7615847465865773</c:v>
                      </c:pt>
                      <c:pt idx="1435">
                        <c:v>1.7615105589788038</c:v>
                      </c:pt>
                      <c:pt idx="1436">
                        <c:v>1.7810806431707067</c:v>
                      </c:pt>
                      <c:pt idx="1437">
                        <c:v>1.7810056281918425</c:v>
                      </c:pt>
                      <c:pt idx="1438">
                        <c:v>1.7612879961554826</c:v>
                      </c:pt>
                      <c:pt idx="1439">
                        <c:v>1.754666545318907</c:v>
                      </c:pt>
                      <c:pt idx="1440">
                        <c:v>1.7545741555471441</c:v>
                      </c:pt>
                      <c:pt idx="1441">
                        <c:v>1.774140171831186</c:v>
                      </c:pt>
                      <c:pt idx="1442">
                        <c:v>1.7871581664629268</c:v>
                      </c:pt>
                      <c:pt idx="1443">
                        <c:v>1.7739906934541847</c:v>
                      </c:pt>
                      <c:pt idx="1444">
                        <c:v>1.7608243236068968</c:v>
                      </c:pt>
                      <c:pt idx="1445">
                        <c:v>1.754204596460093</c:v>
                      </c:pt>
                      <c:pt idx="1446">
                        <c:v>1.760694495293293</c:v>
                      </c:pt>
                      <c:pt idx="1447">
                        <c:v>1.7802554784032014</c:v>
                      </c:pt>
                      <c:pt idx="1448">
                        <c:v>1.7801804634243372</c:v>
                      </c:pt>
                      <c:pt idx="1449">
                        <c:v>1.767016437795139</c:v>
                      </c:pt>
                      <c:pt idx="1450">
                        <c:v>1.7603977448621981</c:v>
                      </c:pt>
                      <c:pt idx="1451">
                        <c:v>1.7603235572544245</c:v>
                      </c:pt>
                      <c:pt idx="1452">
                        <c:v>1.7798804035088809</c:v>
                      </c:pt>
                      <c:pt idx="1453">
                        <c:v>1.7798053885300167</c:v>
                      </c:pt>
                      <c:pt idx="1454">
                        <c:v>1.7601009944311032</c:v>
                      </c:pt>
                      <c:pt idx="1455">
                        <c:v>1.7600082599213862</c:v>
                      </c:pt>
                      <c:pt idx="1456">
                        <c:v>1.7533915664685806</c:v>
                      </c:pt>
                      <c:pt idx="1457">
                        <c:v>1.7794865748698443</c:v>
                      </c:pt>
                      <c:pt idx="1458">
                        <c:v>1.7859723368475922</c:v>
                      </c:pt>
                      <c:pt idx="1459">
                        <c:v>1.766271803813767</c:v>
                      </c:pt>
                      <c:pt idx="1460">
                        <c:v>1.7531143971532921</c:v>
                      </c:pt>
                      <c:pt idx="1461">
                        <c:v>1.7464992894950764</c:v>
                      </c:pt>
                      <c:pt idx="1462">
                        <c:v>1.7595074935689137</c:v>
                      </c:pt>
                      <c:pt idx="1463">
                        <c:v>1.7790552387413756</c:v>
                      </c:pt>
                      <c:pt idx="1464">
                        <c:v>1.7789802237625114</c:v>
                      </c:pt>
                      <c:pt idx="1465">
                        <c:v>1.765825023424944</c:v>
                      </c:pt>
                      <c:pt idx="1466">
                        <c:v>1.7657505600268069</c:v>
                      </c:pt>
                      <c:pt idx="1467">
                        <c:v>1.7656760966286698</c:v>
                      </c:pt>
                      <c:pt idx="1468">
                        <c:v>1.7786801638470549</c:v>
                      </c:pt>
                      <c:pt idx="1469">
                        <c:v>1.7851441383860887</c:v>
                      </c:pt>
                      <c:pt idx="1470">
                        <c:v>1.7654527064342582</c:v>
                      </c:pt>
                      <c:pt idx="1471">
                        <c:v>1.7653782430361211</c:v>
                      </c:pt>
                      <c:pt idx="1472">
                        <c:v>1.7587656174911768</c:v>
                      </c:pt>
                      <c:pt idx="1473">
                        <c:v>1.7848429753091783</c:v>
                      </c:pt>
                      <c:pt idx="1474">
                        <c:v>1.7847676845399509</c:v>
                      </c:pt>
                      <c:pt idx="1475">
                        <c:v>1.7716177242192892</c:v>
                      </c:pt>
                      <c:pt idx="1476">
                        <c:v>1.7584688670600819</c:v>
                      </c:pt>
                      <c:pt idx="1477">
                        <c:v>1.7518578962573181</c:v>
                      </c:pt>
                      <c:pt idx="1478">
                        <c:v>1.7648569992491607</c:v>
                      </c:pt>
                      <c:pt idx="1479">
                        <c:v>1.7843912306938128</c:v>
                      </c:pt>
                      <c:pt idx="1480">
                        <c:v>1.7777799841006856</c:v>
                      </c:pt>
                      <c:pt idx="1481">
                        <c:v>1.7711692890882853</c:v>
                      </c:pt>
                      <c:pt idx="1482">
                        <c:v>1.7645591456566123</c:v>
                      </c:pt>
                      <c:pt idx="1483">
                        <c:v>1.764484682258475</c:v>
                      </c:pt>
                      <c:pt idx="1484">
                        <c:v>1.7840147768476748</c:v>
                      </c:pt>
                      <c:pt idx="1485">
                        <c:v>1.7839394860784474</c:v>
                      </c:pt>
                      <c:pt idx="1486">
                        <c:v>1.7707955931457822</c:v>
                      </c:pt>
                      <c:pt idx="1487">
                        <c:v>1.7641868286659261</c:v>
                      </c:pt>
                      <c:pt idx="1488">
                        <c:v>1.764112365267789</c:v>
                      </c:pt>
                      <c:pt idx="1489">
                        <c:v>1.7836383230015369</c:v>
                      </c:pt>
                      <c:pt idx="1490">
                        <c:v>1.7900962301525742</c:v>
                      </c:pt>
                      <c:pt idx="1491">
                        <c:v>1.770421897203279</c:v>
                      </c:pt>
                      <c:pt idx="1492">
                        <c:v>1.7638145116752404</c:v>
                      </c:pt>
                      <c:pt idx="1493">
                        <c:v>1.7637400482771031</c:v>
                      </c:pt>
                      <c:pt idx="1494">
                        <c:v>1.770197679637777</c:v>
                      </c:pt>
                      <c:pt idx="1495">
                        <c:v>1.7897183973546189</c:v>
                      </c:pt>
                      <c:pt idx="1496">
                        <c:v>1.7831112876169439</c:v>
                      </c:pt>
                      <c:pt idx="1497">
                        <c:v>1.7699734620722751</c:v>
                      </c:pt>
                      <c:pt idx="1498">
                        <c:v>1.7633677312864173</c:v>
                      </c:pt>
                      <c:pt idx="1499">
                        <c:v>1.7632932678882802</c:v>
                      </c:pt>
                      <c:pt idx="1500">
                        <c:v>1.7828101245400336</c:v>
                      </c:pt>
                      <c:pt idx="1501">
                        <c:v>1.7892649979970725</c:v>
                      </c:pt>
                      <c:pt idx="1502">
                        <c:v>1.7761296545656751</c:v>
                      </c:pt>
                      <c:pt idx="1503">
                        <c:v>1.7695250269412712</c:v>
                      </c:pt>
                      <c:pt idx="1504">
                        <c:v>1.7694502877527705</c:v>
                      </c:pt>
                      <c:pt idx="1505">
                        <c:v>1.7889627317587085</c:v>
                      </c:pt>
                      <c:pt idx="1506">
                        <c:v>1.7888871651991174</c:v>
                      </c:pt>
                      <c:pt idx="1507">
                        <c:v>1.7692260701872686</c:v>
                      </c:pt>
                      <c:pt idx="1508">
                        <c:v>1.7626417131545797</c:v>
                      </c:pt>
                      <c:pt idx="1509">
                        <c:v>1.7625672497564429</c:v>
                      </c:pt>
                      <c:pt idx="1510">
                        <c:v>1.7820760395400645</c:v>
                      </c:pt>
                      <c:pt idx="1511">
                        <c:v>1.795036738723794</c:v>
                      </c:pt>
                      <c:pt idx="1512">
                        <c:v>1.7819066353093025</c:v>
                      </c:pt>
                      <c:pt idx="1513">
                        <c:v>1.7753044897981698</c:v>
                      </c:pt>
                      <c:pt idx="1514">
                        <c:v>1.7621763169162226</c:v>
                      </c:pt>
                      <c:pt idx="1515">
                        <c:v>1.7686281566792634</c:v>
                      </c:pt>
                      <c:pt idx="1516">
                        <c:v>1.7881314996032067</c:v>
                      </c:pt>
                      <c:pt idx="1517">
                        <c:v>1.7945816846240668</c:v>
                      </c:pt>
                      <c:pt idx="1518">
                        <c:v>1.7749294149038493</c:v>
                      </c:pt>
                      <c:pt idx="1519">
                        <c:v>1.7683291999252608</c:v>
                      </c:pt>
                      <c:pt idx="1520">
                        <c:v>1.7682731455338856</c:v>
                      </c:pt>
                      <c:pt idx="1521">
                        <c:v>1.7877725584451492</c:v>
                      </c:pt>
                      <c:pt idx="1522">
                        <c:v>1.7942214334617828</c:v>
                      </c:pt>
                      <c:pt idx="1523">
                        <c:v>1.7745730937542448</c:v>
                      </c:pt>
                      <c:pt idx="1524">
                        <c:v>1.7679555039827577</c:v>
                      </c:pt>
                      <c:pt idx="1525">
                        <c:v>1.7678807647942569</c:v>
                      </c:pt>
                      <c:pt idx="1526">
                        <c:v>1.787375834007296</c:v>
                      </c:pt>
                      <c:pt idx="1527">
                        <c:v>1.7938232611245217</c:v>
                      </c:pt>
                      <c:pt idx="1528">
                        <c:v>1.780701983001661</c:v>
                      </c:pt>
                      <c:pt idx="1529">
                        <c:v>1.7675818080402543</c:v>
                      </c:pt>
                      <c:pt idx="1530">
                        <c:v>1.7609849025460278</c:v>
                      </c:pt>
                      <c:pt idx="1531">
                        <c:v>1.767432329663253</c:v>
                      </c:pt>
                      <c:pt idx="1532">
                        <c:v>1.7869413262896476</c:v>
                      </c:pt>
                      <c:pt idx="1533">
                        <c:v>1.793387167612283</c:v>
                      </c:pt>
                      <c:pt idx="1534">
                        <c:v>1.7802690610786025</c:v>
                      </c:pt>
                      <c:pt idx="1535">
                        <c:v>1.7736729140078753</c:v>
                      </c:pt>
                      <c:pt idx="1536">
                        <c:v>1.7735791452842953</c:v>
                      </c:pt>
                      <c:pt idx="1537">
                        <c:v>1.7930648376249763</c:v>
                      </c:pt>
                      <c:pt idx="1538">
                        <c:v>1.7929889952750218</c:v>
                      </c:pt>
                      <c:pt idx="1539">
                        <c:v>1.7733541003477029</c:v>
                      </c:pt>
                      <c:pt idx="1540">
                        <c:v>1.7732790853688387</c:v>
                      </c:pt>
                      <c:pt idx="1541">
                        <c:v>1.7732040703899747</c:v>
                      </c:pt>
                      <c:pt idx="1542">
                        <c:v>1.7926856258752035</c:v>
                      </c:pt>
                      <c:pt idx="1543">
                        <c:v>1.7991283645562499</c:v>
                      </c:pt>
                      <c:pt idx="1544">
                        <c:v>1.7795161533863266</c:v>
                      </c:pt>
                      <c:pt idx="1545">
                        <c:v>1.7664046658213695</c:v>
                      </c:pt>
                      <c:pt idx="1546">
                        <c:v>1.7598121040253674</c:v>
                      </c:pt>
                      <c:pt idx="1547">
                        <c:v>1.7727727342615058</c:v>
                      </c:pt>
                      <c:pt idx="1548">
                        <c:v>1.7922495323629652</c:v>
                      </c:pt>
                      <c:pt idx="1549">
                        <c:v>1.7921736900130105</c:v>
                      </c:pt>
                      <c:pt idx="1550">
                        <c:v>1.7725476893249135</c:v>
                      </c:pt>
                      <c:pt idx="1551">
                        <c:v>1.7724726743460495</c:v>
                      </c:pt>
                      <c:pt idx="1552">
                        <c:v>1.7723976593671853</c:v>
                      </c:pt>
                      <c:pt idx="1553">
                        <c:v>1.7918703206131923</c:v>
                      </c:pt>
                      <c:pt idx="1554">
                        <c:v>1.7982910650127519</c:v>
                      </c:pt>
                      <c:pt idx="1555">
                        <c:v>1.7786691322325163</c:v>
                      </c:pt>
                      <c:pt idx="1556">
                        <c:v>1.7786126641555957</c:v>
                      </c:pt>
                      <c:pt idx="1557">
                        <c:v>1.7785373733863679</c:v>
                      </c:pt>
                      <c:pt idx="1558">
                        <c:v>1.7980056219865594</c:v>
                      </c:pt>
                      <c:pt idx="1559">
                        <c:v>1.7979295038462417</c:v>
                      </c:pt>
                      <c:pt idx="1560">
                        <c:v>1.784825462621098</c:v>
                      </c:pt>
                      <c:pt idx="1561">
                        <c:v>1.7717225245574082</c:v>
                      </c:pt>
                      <c:pt idx="1562">
                        <c:v>1.7651340996168583</c:v>
                      </c:pt>
                      <c:pt idx="1563">
                        <c:v>1.7780856287710025</c:v>
                      </c:pt>
                      <c:pt idx="1564">
                        <c:v>1.7975489131446514</c:v>
                      </c:pt>
                      <c:pt idx="1565">
                        <c:v>1.7974727950043337</c:v>
                      </c:pt>
                      <c:pt idx="1566">
                        <c:v>1.7843720632635516</c:v>
                      </c:pt>
                      <c:pt idx="1567">
                        <c:v>1.777803288386399</c:v>
                      </c:pt>
                      <c:pt idx="1568">
                        <c:v>1.7777279976171714</c:v>
                      </c:pt>
                      <c:pt idx="1569">
                        <c:v>1.79065684301392</c:v>
                      </c:pt>
                      <c:pt idx="1570">
                        <c:v>1.7970922043027437</c:v>
                      </c:pt>
                      <c:pt idx="1571">
                        <c:v>1.7839942304655962</c:v>
                      </c:pt>
                      <c:pt idx="1572">
                        <c:v>1.7839186639060052</c:v>
                      </c:pt>
                      <c:pt idx="1573">
                        <c:v>1.7838430973464143</c:v>
                      </c:pt>
                      <c:pt idx="1574">
                        <c:v>1.7967877317414715</c:v>
                      </c:pt>
                      <c:pt idx="1575">
                        <c:v>1.8032214382881142</c:v>
                      </c:pt>
                      <c:pt idx="1576">
                        <c:v>1.7836163976676411</c:v>
                      </c:pt>
                      <c:pt idx="1577">
                        <c:v>1.7770315580018161</c:v>
                      </c:pt>
                      <c:pt idx="1578">
                        <c:v>1.7704285161720024</c:v>
                      </c:pt>
                      <c:pt idx="1579">
                        <c:v>1.789879458926886</c:v>
                      </c:pt>
                      <c:pt idx="1580">
                        <c:v>1.8028394686347069</c:v>
                      </c:pt>
                      <c:pt idx="1581">
                        <c:v>1.7962549047592455</c:v>
                      </c:pt>
                      <c:pt idx="1582">
                        <c:v>1.7831629983100947</c:v>
                      </c:pt>
                      <c:pt idx="1583">
                        <c:v>1.7765798133864505</c:v>
                      </c:pt>
                      <c:pt idx="1584">
                        <c:v>1.7830118651909126</c:v>
                      </c:pt>
                      <c:pt idx="1585">
                        <c:v>1.7959504321979736</c:v>
                      </c:pt>
                      <c:pt idx="1586">
                        <c:v>1.802381105050618</c:v>
                      </c:pt>
                      <c:pt idx="1587">
                        <c:v>1.7827662738722416</c:v>
                      </c:pt>
                      <c:pt idx="1588">
                        <c:v>1.7826907073126506</c:v>
                      </c:pt>
                      <c:pt idx="1589">
                        <c:v>1.7826151407530595</c:v>
                      </c:pt>
                      <c:pt idx="1590">
                        <c:v>1.8020564308452218</c:v>
                      </c:pt>
                      <c:pt idx="1591">
                        <c:v>1.8019800369145405</c:v>
                      </c:pt>
                      <c:pt idx="1592">
                        <c:v>1.7824073327141843</c:v>
                      </c:pt>
                      <c:pt idx="1593">
                        <c:v>1.7758269056941749</c:v>
                      </c:pt>
                      <c:pt idx="1594">
                        <c:v>1.7757516149249473</c:v>
                      </c:pt>
                      <c:pt idx="1595">
                        <c:v>1.7951892507947935</c:v>
                      </c:pt>
                      <c:pt idx="1596">
                        <c:v>1.8081211988331312</c:v>
                      </c:pt>
                      <c:pt idx="1597">
                        <c:v>1.7950370145141574</c:v>
                      </c:pt>
                      <c:pt idx="1598">
                        <c:v>1.7819539333566379</c:v>
                      </c:pt>
                      <c:pt idx="1599">
                        <c:v>1.7753751610788093</c:v>
                      </c:pt>
                      <c:pt idx="1600">
                        <c:v>1.7818028002374555</c:v>
                      </c:pt>
                      <c:pt idx="1601">
                        <c:v>1.8012160976077256</c:v>
                      </c:pt>
                      <c:pt idx="1602">
                        <c:v>1.8011397036770442</c:v>
                      </c:pt>
                      <c:pt idx="1603">
                        <c:v>1.7880592425279773</c:v>
                      </c:pt>
                      <c:pt idx="1604">
                        <c:v>1.7815005339990915</c:v>
                      </c:pt>
                      <c:pt idx="1605">
                        <c:v>1.7814249674395004</c:v>
                      </c:pt>
                      <c:pt idx="1606">
                        <c:v>1.8008532264369888</c:v>
                      </c:pt>
                      <c:pt idx="1607">
                        <c:v>1.8007768325063072</c:v>
                      </c:pt>
                      <c:pt idx="1608">
                        <c:v>1.7811982677607272</c:v>
                      </c:pt>
                      <c:pt idx="1609">
                        <c:v>1.7811227012011361</c:v>
                      </c:pt>
                      <c:pt idx="1610">
                        <c:v>1.7810471346415451</c:v>
                      </c:pt>
                      <c:pt idx="1611">
                        <c:v>1.8004712567835812</c:v>
                      </c:pt>
                      <c:pt idx="1612">
                        <c:v>1.8068944832964122</c:v>
                      </c:pt>
                      <c:pt idx="1613">
                        <c:v>1.7938191242690695</c:v>
                      </c:pt>
                      <c:pt idx="1614">
                        <c:v>1.7807448684031808</c:v>
                      </c:pt>
                      <c:pt idx="1615">
                        <c:v>1.7741893314634747</c:v>
                      </c:pt>
                      <c:pt idx="1616">
                        <c:v>1.7806126269238967</c:v>
                      </c:pt>
                      <c:pt idx="1617">
                        <c:v>1.8000128931994925</c:v>
                      </c:pt>
                      <c:pt idx="1618">
                        <c:v>1.7999364992688109</c:v>
                      </c:pt>
                      <c:pt idx="1619">
                        <c:v>1.7868647255161936</c:v>
                      </c:pt>
                      <c:pt idx="1620">
                        <c:v>1.7867888831662391</c:v>
                      </c:pt>
                      <c:pt idx="1621">
                        <c:v>1.7867130408162846</c:v>
                      </c:pt>
                      <c:pt idx="1622">
                        <c:v>1.799630923546085</c:v>
                      </c:pt>
                      <c:pt idx="1623">
                        <c:v>1.8060511163649178</c:v>
                      </c:pt>
                      <c:pt idx="1624">
                        <c:v>1.7864855137664208</c:v>
                      </c:pt>
                      <c:pt idx="1625">
                        <c:v>1.7864096714164663</c:v>
                      </c:pt>
                      <c:pt idx="1626">
                        <c:v>1.7863338290665118</c:v>
                      </c:pt>
                      <c:pt idx="1627">
                        <c:v>1.8057636049109993</c:v>
                      </c:pt>
                      <c:pt idx="1628">
                        <c:v>1.812182211935242</c:v>
                      </c:pt>
                      <c:pt idx="1629">
                        <c:v>1.7926202635590609</c:v>
                      </c:pt>
                      <c:pt idx="1630">
                        <c:v>1.7795546950896217</c:v>
                      </c:pt>
                      <c:pt idx="1631">
                        <c:v>1.7729658564635267</c:v>
                      </c:pt>
                      <c:pt idx="1632">
                        <c:v>1.7858787749667846</c:v>
                      </c:pt>
                      <c:pt idx="1633">
                        <c:v>1.8052844191544684</c:v>
                      </c:pt>
                      <c:pt idx="1634">
                        <c:v>1.7987141963779076</c:v>
                      </c:pt>
                      <c:pt idx="1635">
                        <c:v>1.7921445251820736</c:v>
                      </c:pt>
                      <c:pt idx="1636">
                        <c:v>1.7855754055669664</c:v>
                      </c:pt>
                      <c:pt idx="1637">
                        <c:v>1.7854995632170121</c:v>
                      </c:pt>
                      <c:pt idx="1638">
                        <c:v>1.7984086206551815</c:v>
                      </c:pt>
                      <c:pt idx="1639">
                        <c:v>1.80484356825846</c:v>
                      </c:pt>
                      <c:pt idx="1640">
                        <c:v>1.7852909967546371</c:v>
                      </c:pt>
                      <c:pt idx="1641">
                        <c:v>1.7852151544046826</c:v>
                      </c:pt>
                      <c:pt idx="1642">
                        <c:v>1.7851393120547281</c:v>
                      </c:pt>
                      <c:pt idx="1643">
                        <c:v>1.8045368893742801</c:v>
                      </c:pt>
                      <c:pt idx="1644">
                        <c:v>1.8109510837527074</c:v>
                      </c:pt>
                      <c:pt idx="1645">
                        <c:v>1.7913833437788935</c:v>
                      </c:pt>
                      <c:pt idx="1646">
                        <c:v>1.7848169820674213</c:v>
                      </c:pt>
                      <c:pt idx="1647">
                        <c:v>1.7782511719366758</c:v>
                      </c:pt>
                      <c:pt idx="1648">
                        <c:v>1.7976446813483669</c:v>
                      </c:pt>
                      <c:pt idx="1649">
                        <c:v>1.8105471198178131</c:v>
                      </c:pt>
                      <c:pt idx="1650">
                        <c:v>1.8039810338967042</c:v>
                      </c:pt>
                      <c:pt idx="1651">
                        <c:v>1.7909456644720649</c:v>
                      </c:pt>
                      <c:pt idx="1652">
                        <c:v>1.7843808885551828</c:v>
                      </c:pt>
                      <c:pt idx="1653">
                        <c:v>1.7843050462052281</c:v>
                      </c:pt>
                      <c:pt idx="1654">
                        <c:v>1.8036935224427857</c:v>
                      </c:pt>
                      <c:pt idx="1655">
                        <c:v>1.8036168527217409</c:v>
                      </c:pt>
                      <c:pt idx="1656">
                        <c:v>1.7905460442353955</c:v>
                      </c:pt>
                      <c:pt idx="1657">
                        <c:v>1.7904699260950776</c:v>
                      </c:pt>
                      <c:pt idx="1658">
                        <c:v>1.7903938079547594</c:v>
                      </c:pt>
                      <c:pt idx="1659">
                        <c:v>1.8097776647037291</c:v>
                      </c:pt>
                      <c:pt idx="1660">
                        <c:v>1.8161871016983864</c:v>
                      </c:pt>
                      <c:pt idx="1661">
                        <c:v>1.7966515602495077</c:v>
                      </c:pt>
                      <c:pt idx="1662">
                        <c:v>1.7900893353934877</c:v>
                      </c:pt>
                      <c:pt idx="1663">
                        <c:v>1.7835466227056831</c:v>
                      </c:pt>
                      <c:pt idx="1664">
                        <c:v>1.8029268252323365</c:v>
                      </c:pt>
                      <c:pt idx="1665">
                        <c:v>1.8158203005149698</c:v>
                      </c:pt>
                      <c:pt idx="1666">
                        <c:v>1.8027734857902467</c:v>
                      </c:pt>
                      <c:pt idx="1667">
                        <c:v>1.7962122951480892</c:v>
                      </c:pt>
                      <c:pt idx="1668">
                        <c:v>1.7896326265515796</c:v>
                      </c:pt>
                      <c:pt idx="1669">
                        <c:v>1.796040408804056</c:v>
                      </c:pt>
                      <c:pt idx="1670">
                        <c:v>1.8089312640782365</c:v>
                      </c:pt>
                      <c:pt idx="1671">
                        <c:v>1.8153376673788955</c:v>
                      </c:pt>
                      <c:pt idx="1672">
                        <c:v>1.8022943000337155</c:v>
                      </c:pt>
                      <c:pt idx="1673">
                        <c:v>1.7957348330813301</c:v>
                      </c:pt>
                      <c:pt idx="1674">
                        <c:v>1.7956584391506487</c:v>
                      </c:pt>
                      <c:pt idx="1675">
                        <c:v>1.815048087497251</c:v>
                      </c:pt>
                      <c:pt idx="1676">
                        <c:v>1.8149708661954791</c:v>
                      </c:pt>
                      <c:pt idx="1677">
                        <c:v>1.7954483558412746</c:v>
                      </c:pt>
                      <c:pt idx="1678">
                        <c:v>1.7888714451483996</c:v>
                      </c:pt>
                      <c:pt idx="1679">
                        <c:v>1.7887953270080816</c:v>
                      </c:pt>
                      <c:pt idx="1680">
                        <c:v>1.7952573710145707</c:v>
                      </c:pt>
                      <c:pt idx="1681">
                        <c:v>1.8080463906970399</c:v>
                      </c:pt>
                      <c:pt idx="1682">
                        <c:v>1.9828076424267622</c:v>
                      </c:pt>
                      <c:pt idx="1683">
                        <c:v>2.1251362921502479</c:v>
                      </c:pt>
                      <c:pt idx="1684">
                        <c:v>2.2674587365905552</c:v>
                      </c:pt>
                      <c:pt idx="1685">
                        <c:v>2.3643587150099594</c:v>
                      </c:pt>
                      <c:pt idx="1686">
                        <c:v>2.4677391464426148</c:v>
                      </c:pt>
                      <c:pt idx="1687">
                        <c:v>2.5257633015415992</c:v>
                      </c:pt>
                      <c:pt idx="1688">
                        <c:v>2.603229643051427</c:v>
                      </c:pt>
                      <c:pt idx="1689">
                        <c:v>2.6418025106575733</c:v>
                      </c:pt>
                      <c:pt idx="1690">
                        <c:v>2.6997900545858076</c:v>
                      </c:pt>
                      <c:pt idx="1691">
                        <c:v>2.7253970519389092</c:v>
                      </c:pt>
                      <c:pt idx="1692">
                        <c:v>2.7768607058716457</c:v>
                      </c:pt>
                      <c:pt idx="1693">
                        <c:v>2.8024834922230566</c:v>
                      </c:pt>
                      <c:pt idx="1694">
                        <c:v>2.8410143017987739</c:v>
                      </c:pt>
                      <c:pt idx="1695">
                        <c:v>2.8665645552845915</c:v>
                      </c:pt>
                      <c:pt idx="1696">
                        <c:v>2.8921395609555307</c:v>
                      </c:pt>
                      <c:pt idx="1697">
                        <c:v>2.9112396294204888</c:v>
                      </c:pt>
                      <c:pt idx="1698">
                        <c:v>2.9303667942886578</c:v>
                      </c:pt>
                      <c:pt idx="1699">
                        <c:v>2.9559269072799692</c:v>
                      </c:pt>
                      <c:pt idx="1700">
                        <c:v>2.968546660626858</c:v>
                      </c:pt>
                      <c:pt idx="1701">
                        <c:v>2.9940971209554483</c:v>
                      </c:pt>
                      <c:pt idx="1702">
                        <c:v>3.0002439365764904</c:v>
                      </c:pt>
                      <c:pt idx="1703">
                        <c:v>3.0322507872091187</c:v>
                      </c:pt>
                      <c:pt idx="1704">
                        <c:v>3.0319274230079492</c:v>
                      </c:pt>
                      <c:pt idx="1705">
                        <c:v>3.0639239315019475</c:v>
                      </c:pt>
                      <c:pt idx="1706">
                        <c:v>3.0635971199212344</c:v>
                      </c:pt>
                      <c:pt idx="1707">
                        <c:v>3.0891206906893864</c:v>
                      </c:pt>
                      <c:pt idx="1708">
                        <c:v>3.0887911212050381</c:v>
                      </c:pt>
                      <c:pt idx="1709">
                        <c:v>3.1143064182622862</c:v>
                      </c:pt>
                      <c:pt idx="1710">
                        <c:v>3.1139740908743039</c:v>
                      </c:pt>
                      <c:pt idx="1711">
                        <c:v>3.133021276537066</c:v>
                      </c:pt>
                      <c:pt idx="1712">
                        <c:v>3.1326868807213573</c:v>
                      </c:pt>
                      <c:pt idx="1713">
                        <c:v>3.1517278611009409</c:v>
                      </c:pt>
                      <c:pt idx="1714">
                        <c:v>3.1578491661133623</c:v>
                      </c:pt>
                      <c:pt idx="1715">
                        <c:v>3.1639690921739656</c:v>
                      </c:pt>
                      <c:pt idx="1716">
                        <c:v>3.1700876392827522</c:v>
                      </c:pt>
                      <c:pt idx="1717">
                        <c:v>3.1762048074397211</c:v>
                      </c:pt>
                      <c:pt idx="1718">
                        <c:v>3.1887756079970933</c:v>
                      </c:pt>
                      <c:pt idx="1719">
                        <c:v>3.1819806850218946</c:v>
                      </c:pt>
                      <c:pt idx="1720">
                        <c:v>3.2010016706001267</c:v>
                      </c:pt>
                      <c:pt idx="1721">
                        <c:v>3.1942067476249281</c:v>
                      </c:pt>
                      <c:pt idx="1722">
                        <c:v>3.2132222173958906</c:v>
                      </c:pt>
                      <c:pt idx="1723">
                        <c:v>3.2064272944206924</c:v>
                      </c:pt>
                      <c:pt idx="1724">
                        <c:v>3.2254372483843858</c:v>
                      </c:pt>
                      <c:pt idx="1725">
                        <c:v>3.2186423254091872</c:v>
                      </c:pt>
                      <c:pt idx="1726">
                        <c:v>3.2311972680206593</c:v>
                      </c:pt>
                      <c:pt idx="1727">
                        <c:v>3.2244375083168033</c:v>
                      </c:pt>
                      <c:pt idx="1728">
                        <c:v>3.2369545297532984</c:v>
                      </c:pt>
                      <c:pt idx="1729">
                        <c:v>3.2366084128471426</c:v>
                      </c:pt>
                      <c:pt idx="1730">
                        <c:v>3.2427090335823028</c:v>
                      </c:pt>
                      <c:pt idx="1731">
                        <c:v>3.2488082753656462</c:v>
                      </c:pt>
                      <c:pt idx="1732">
                        <c:v>3.2484955290934705</c:v>
                      </c:pt>
                      <c:pt idx="1733">
                        <c:v>3.2545579528632902</c:v>
                      </c:pt>
                      <c:pt idx="1734">
                        <c:v>3.2542097675294079</c:v>
                      </c:pt>
                      <c:pt idx="1735">
                        <c:v>3.2603048724572994</c:v>
                      </c:pt>
                      <c:pt idx="1736">
                        <c:v>3.2535133968616439</c:v>
                      </c:pt>
                      <c:pt idx="1737">
                        <c:v>3.2660839905762433</c:v>
                      </c:pt>
                      <c:pt idx="1738">
                        <c:v>3.2592931355089059</c:v>
                      </c:pt>
                      <c:pt idx="1739">
                        <c:v>3.2782309702925518</c:v>
                      </c:pt>
                      <c:pt idx="1740">
                        <c:v>3.2650003412905746</c:v>
                      </c:pt>
                      <c:pt idx="1741">
                        <c:v>3.2775290838175177</c:v>
                      </c:pt>
                      <c:pt idx="1742">
                        <c:v>3.2643361691477457</c:v>
                      </c:pt>
                      <c:pt idx="1743">
                        <c:v>3.2833001350683308</c:v>
                      </c:pt>
                      <c:pt idx="1744">
                        <c:v>3.2765113484287189</c:v>
                      </c:pt>
                      <c:pt idx="1745">
                        <c:v>3.2889981018728234</c:v>
                      </c:pt>
                      <c:pt idx="1746">
                        <c:v>3.2822100736567119</c:v>
                      </c:pt>
                      <c:pt idx="1747">
                        <c:v>3.2883286897130883</c:v>
                      </c:pt>
                      <c:pt idx="1748">
                        <c:v>3.2879763675237541</c:v>
                      </c:pt>
                      <c:pt idx="1749">
                        <c:v>3.2876240453344203</c:v>
                      </c:pt>
                      <c:pt idx="1750">
                        <c:v>3.2936694390492955</c:v>
                      </c:pt>
                      <c:pt idx="1751">
                        <c:v>3.2933517285505771</c:v>
                      </c:pt>
                      <c:pt idx="1752">
                        <c:v>3.299430355004251</c:v>
                      </c:pt>
                      <c:pt idx="1753">
                        <c:v>3.2926457052200915</c:v>
                      </c:pt>
                      <c:pt idx="1754">
                        <c:v>3.3051177728273409</c:v>
                      </c:pt>
                      <c:pt idx="1755">
                        <c:v>3.2919043807230812</c:v>
                      </c:pt>
                      <c:pt idx="1756">
                        <c:v>3.3108733108702082</c:v>
                      </c:pt>
                      <c:pt idx="1757">
                        <c:v>3.2912336585591198</c:v>
                      </c:pt>
                      <c:pt idx="1758">
                        <c:v>3.3101631506842706</c:v>
                      </c:pt>
                      <c:pt idx="1759">
                        <c:v>3.3033458197420398</c:v>
                      </c:pt>
                      <c:pt idx="1760">
                        <c:v>3.3094174824890357</c:v>
                      </c:pt>
                      <c:pt idx="1761">
                        <c:v>3.302672477569625</c:v>
                      </c:pt>
                      <c:pt idx="1762">
                        <c:v>3.3151675736722241</c:v>
                      </c:pt>
                      <c:pt idx="1763">
                        <c:v>3.3019636963355041</c:v>
                      </c:pt>
                      <c:pt idx="1764">
                        <c:v>3.3144204575775817</c:v>
                      </c:pt>
                      <c:pt idx="1765">
                        <c:v>3.3076420820241914</c:v>
                      </c:pt>
                      <c:pt idx="1766">
                        <c:v>3.3137444953967141</c:v>
                      </c:pt>
                      <c:pt idx="1767">
                        <c:v>3.3133887258278363</c:v>
                      </c:pt>
                      <c:pt idx="1768">
                        <c:v>3.3129973793020708</c:v>
                      </c:pt>
                      <c:pt idx="1769">
                        <c:v>3.319061457814072</c:v>
                      </c:pt>
                      <c:pt idx="1770">
                        <c:v>3.3058666815593463</c:v>
                      </c:pt>
                      <c:pt idx="1771">
                        <c:v>3.3183841856289784</c:v>
                      </c:pt>
                      <c:pt idx="1772">
                        <c:v>3.3051920293827055</c:v>
                      </c:pt>
                      <c:pt idx="1773">
                        <c:v>3.3240884266642401</c:v>
                      </c:pt>
                      <c:pt idx="1774">
                        <c:v>3.3108627618888056</c:v>
                      </c:pt>
                      <c:pt idx="1775">
                        <c:v>3.329789909795867</c:v>
                      </c:pt>
                      <c:pt idx="1776">
                        <c:v>3.3101867997079379</c:v>
                      </c:pt>
                      <c:pt idx="1777">
                        <c:v>3.32265983258146</c:v>
                      </c:pt>
                      <c:pt idx="1778">
                        <c:v>3.3158889723154741</c:v>
                      </c:pt>
                      <c:pt idx="1779">
                        <c:v>3.3283227740097923</c:v>
                      </c:pt>
                      <c:pt idx="1780">
                        <c:v>3.321588387019375</c:v>
                      </c:pt>
                      <c:pt idx="1781">
                        <c:v>3.3276428818162453</c:v>
                      </c:pt>
                      <c:pt idx="1782">
                        <c:v>3.3208740899779849</c:v>
                      </c:pt>
                      <c:pt idx="1783">
                        <c:v>3.3268914220233778</c:v>
                      </c:pt>
                      <c:pt idx="1784">
                        <c:v>3.326533584026774</c:v>
                      </c:pt>
                      <c:pt idx="1785">
                        <c:v>3.3198026444158999</c:v>
                      </c:pt>
                      <c:pt idx="1786">
                        <c:v>3.3258536918332271</c:v>
                      </c:pt>
                      <c:pt idx="1787">
                        <c:v>3.3190883473745103</c:v>
                      </c:pt>
                      <c:pt idx="1788">
                        <c:v>3.331544832826224</c:v>
                      </c:pt>
                      <c:pt idx="1789">
                        <c:v>3.3184097651851898</c:v>
                      </c:pt>
                      <c:pt idx="1790">
                        <c:v>3.3308277778811992</c:v>
                      </c:pt>
                      <c:pt idx="1791">
                        <c:v>3.3176597532917307</c:v>
                      </c:pt>
                      <c:pt idx="1792">
                        <c:v>3.3365147820187446</c:v>
                      </c:pt>
                      <c:pt idx="1793">
                        <c:v>3.3233130420573413</c:v>
                      </c:pt>
                      <c:pt idx="1794">
                        <c:v>3.3357604264270604</c:v>
                      </c:pt>
                      <c:pt idx="1795">
                        <c:v>3.3226331498637944</c:v>
                      </c:pt>
                      <c:pt idx="1796">
                        <c:v>3.3350779142250602</c:v>
                      </c:pt>
                      <c:pt idx="1797">
                        <c:v>3.3219174738705872</c:v>
                      </c:pt>
                      <c:pt idx="1798">
                        <c:v>3.3343594803282186</c:v>
                      </c:pt>
                      <c:pt idx="1799">
                        <c:v>3.3276010306285886</c:v>
                      </c:pt>
                      <c:pt idx="1800">
                        <c:v>3.3336410464313766</c:v>
                      </c:pt>
                      <c:pt idx="1801">
                        <c:v>3.3332818294829556</c:v>
                      </c:pt>
                      <c:pt idx="1802">
                        <c:v>3.3329226125345346</c:v>
                      </c:pt>
                      <c:pt idx="1803">
                        <c:v>3.3389238797912544</c:v>
                      </c:pt>
                      <c:pt idx="1804">
                        <c:v>3.3258083932660267</c:v>
                      </c:pt>
                      <c:pt idx="1805">
                        <c:v>3.3382400575850277</c:v>
                      </c:pt>
                      <c:pt idx="1806">
                        <c:v>3.3250913383210019</c:v>
                      </c:pt>
                      <c:pt idx="1807">
                        <c:v>3.3375202447363685</c:v>
                      </c:pt>
                      <c:pt idx="1808">
                        <c:v>3.3243742833759775</c:v>
                      </c:pt>
                      <c:pt idx="1809">
                        <c:v>3.3368364225301423</c:v>
                      </c:pt>
                      <c:pt idx="1810">
                        <c:v>3.3236572284309531</c:v>
                      </c:pt>
                      <c:pt idx="1811">
                        <c:v>3.3424715780793552</c:v>
                      </c:pt>
                      <c:pt idx="1812">
                        <c:v>3.3293304430503246</c:v>
                      </c:pt>
                      <c:pt idx="1813">
                        <c:v>3.3417503862788784</c:v>
                      </c:pt>
                      <c:pt idx="1814">
                        <c:v>3.3286479308483248</c:v>
                      </c:pt>
                      <c:pt idx="1815">
                        <c:v>3.3346409933417314</c:v>
                      </c:pt>
                      <c:pt idx="1816">
                        <c:v>3.3342810869174015</c:v>
                      </c:pt>
                      <c:pt idx="1817">
                        <c:v>3.3339211804930717</c:v>
                      </c:pt>
                      <c:pt idx="1818">
                        <c:v>3.3335972647111749</c:v>
                      </c:pt>
                      <c:pt idx="1819">
                        <c:v>3.3332013676444125</c:v>
                      </c:pt>
                      <c:pt idx="1820">
                        <c:v>3.3392262149772098</c:v>
                      </c:pt>
                      <c:pt idx="1821">
                        <c:v>3.3324815547957534</c:v>
                      </c:pt>
                      <c:pt idx="1822">
                        <c:v>3.3448883979820421</c:v>
                      </c:pt>
                      <c:pt idx="1823">
                        <c:v>3.3317977325895267</c:v>
                      </c:pt>
                      <c:pt idx="1824">
                        <c:v>3.344201955767363</c:v>
                      </c:pt>
                      <c:pt idx="1825">
                        <c:v>3.3310419290984346</c:v>
                      </c:pt>
                      <c:pt idx="1826">
                        <c:v>3.3498238733791288</c:v>
                      </c:pt>
                      <c:pt idx="1827">
                        <c:v>3.3303221162497754</c:v>
                      </c:pt>
                      <c:pt idx="1828">
                        <c:v>3.3491361211602233</c:v>
                      </c:pt>
                      <c:pt idx="1829">
                        <c:v>3.3360169114650882</c:v>
                      </c:pt>
                      <c:pt idx="1830">
                        <c:v>3.3484121714561113</c:v>
                      </c:pt>
                      <c:pt idx="1831">
                        <c:v>3.3352596600745881</c:v>
                      </c:pt>
                      <c:pt idx="1832">
                        <c:v>3.3412755442205722</c:v>
                      </c:pt>
                      <c:pt idx="1833">
                        <c:v>3.3409503873820396</c:v>
                      </c:pt>
                      <c:pt idx="1834">
                        <c:v>3.3405891020058927</c:v>
                      </c:pt>
                      <c:pt idx="1835">
                        <c:v>3.3402278166297457</c:v>
                      </c:pt>
                      <c:pt idx="1836">
                        <c:v>3.3398304027159837</c:v>
                      </c:pt>
                      <c:pt idx="1837">
                        <c:v>3.3458421500065159</c:v>
                      </c:pt>
                      <c:pt idx="1838">
                        <c:v>3.3391439605013042</c:v>
                      </c:pt>
                      <c:pt idx="1839">
                        <c:v>3.3451543977876099</c:v>
                      </c:pt>
                      <c:pt idx="1840">
                        <c:v>3.3384213897490103</c:v>
                      </c:pt>
                      <c:pt idx="1841">
                        <c:v>3.3508007917941338</c:v>
                      </c:pt>
                      <c:pt idx="1842">
                        <c:v>3.3376988189967163</c:v>
                      </c:pt>
                      <c:pt idx="1843">
                        <c:v>3.350075463138205</c:v>
                      </c:pt>
                      <c:pt idx="1844">
                        <c:v>3.3369762482444223</c:v>
                      </c:pt>
                      <c:pt idx="1845">
                        <c:v>3.3557177202892765</c:v>
                      </c:pt>
                      <c:pt idx="1846">
                        <c:v>3.3426205738232202</c:v>
                      </c:pt>
                      <c:pt idx="1847">
                        <c:v>3.3549910126815305</c:v>
                      </c:pt>
                      <c:pt idx="1848">
                        <c:v>3.341896624119109</c:v>
                      </c:pt>
                      <c:pt idx="1849">
                        <c:v>3.3478994771704187</c:v>
                      </c:pt>
                      <c:pt idx="1850">
                        <c:v>3.3411726744149974</c:v>
                      </c:pt>
                      <c:pt idx="1851">
                        <c:v>3.3471741485144899</c:v>
                      </c:pt>
                      <c:pt idx="1852">
                        <c:v>3.3468114841865253</c:v>
                      </c:pt>
                      <c:pt idx="1853">
                        <c:v>3.3464488198585611</c:v>
                      </c:pt>
                      <c:pt idx="1854">
                        <c:v>3.3524475360544193</c:v>
                      </c:pt>
                      <c:pt idx="1855">
                        <c:v>3.3457234912026323</c:v>
                      </c:pt>
                      <c:pt idx="1856">
                        <c:v>3.3517208284466729</c:v>
                      </c:pt>
                      <c:pt idx="1857">
                        <c:v>3.3449981625467036</c:v>
                      </c:pt>
                      <c:pt idx="1858">
                        <c:v>3.3573527434591144</c:v>
                      </c:pt>
                      <c:pt idx="1859">
                        <c:v>3.3442728338907748</c:v>
                      </c:pt>
                      <c:pt idx="1860">
                        <c:v>3.3566246568995513</c:v>
                      </c:pt>
                      <c:pt idx="1861">
                        <c:v>3.343547505234846</c:v>
                      </c:pt>
                      <c:pt idx="1862">
                        <c:v>3.3622524350565404</c:v>
                      </c:pt>
                      <c:pt idx="1863">
                        <c:v>3.3491773518195616</c:v>
                      </c:pt>
                      <c:pt idx="1864">
                        <c:v>3.3615229695451596</c:v>
                      </c:pt>
                      <c:pt idx="1865">
                        <c:v>3.3484506442118156</c:v>
                      </c:pt>
                      <c:pt idx="1866">
                        <c:v>3.3607935040337789</c:v>
                      </c:pt>
                      <c:pt idx="1867">
                        <c:v>3.3540763539410792</c:v>
                      </c:pt>
                      <c:pt idx="1868">
                        <c:v>3.3537123106612974</c:v>
                      </c:pt>
                      <c:pt idx="1869">
                        <c:v>3.3469972289963228</c:v>
                      </c:pt>
                      <c:pt idx="1870">
                        <c:v>3.3529842241017338</c:v>
                      </c:pt>
                      <c:pt idx="1871">
                        <c:v>3.352620180821952</c:v>
                      </c:pt>
                      <c:pt idx="1872">
                        <c:v>3.3522561375421702</c:v>
                      </c:pt>
                      <c:pt idx="1873">
                        <c:v>3.358240374743946</c:v>
                      </c:pt>
                      <c:pt idx="1874">
                        <c:v>3.3515280509826071</c:v>
                      </c:pt>
                      <c:pt idx="1875">
                        <c:v>3.3575109092325652</c:v>
                      </c:pt>
                      <c:pt idx="1876">
                        <c:v>3.3444537523692119</c:v>
                      </c:pt>
                      <c:pt idx="1877">
                        <c:v>3.3631635085222671</c:v>
                      </c:pt>
                      <c:pt idx="1878">
                        <c:v>3.3437633801418527</c:v>
                      </c:pt>
                      <c:pt idx="1879">
                        <c:v>3.3624326640590692</c:v>
                      </c:pt>
                      <c:pt idx="1880">
                        <c:v>3.3493437913039164</c:v>
                      </c:pt>
                      <c:pt idx="1881">
                        <c:v>3.3617018195958712</c:v>
                      </c:pt>
                      <c:pt idx="1882">
                        <c:v>3.3549942532183015</c:v>
                      </c:pt>
                      <c:pt idx="1883">
                        <c:v>3.3609709751326724</c:v>
                      </c:pt>
                      <c:pt idx="1884">
                        <c:v>3.3542647877069203</c:v>
                      </c:pt>
                      <c:pt idx="1885">
                        <c:v>3.3602035884463146</c:v>
                      </c:pt>
                      <c:pt idx="1886">
                        <c:v>3.3598747084378755</c:v>
                      </c:pt>
                      <c:pt idx="1887">
                        <c:v>3.3595092862062765</c:v>
                      </c:pt>
                      <c:pt idx="1888">
                        <c:v>3.3591438639746771</c:v>
                      </c:pt>
                      <c:pt idx="1889">
                        <c:v>3.3587418995199183</c:v>
                      </c:pt>
                      <c:pt idx="1890">
                        <c:v>3.3647130366794289</c:v>
                      </c:pt>
                      <c:pt idx="1891">
                        <c:v>3.3580475972798798</c:v>
                      </c:pt>
                      <c:pt idx="1892">
                        <c:v>3.370352673822048</c:v>
                      </c:pt>
                      <c:pt idx="1893">
                        <c:v>3.3573167528166814</c:v>
                      </c:pt>
                      <c:pt idx="1894">
                        <c:v>3.3695823913368734</c:v>
                      </c:pt>
                      <c:pt idx="1895">
                        <c:v>3.3565493661303236</c:v>
                      </c:pt>
                      <c:pt idx="1896">
                        <c:v>3.368885469088382</c:v>
                      </c:pt>
                      <c:pt idx="1897">
                        <c:v>3.3558550638902855</c:v>
                      </c:pt>
                      <c:pt idx="1898">
                        <c:v>3.3681151866032075</c:v>
                      </c:pt>
                      <c:pt idx="1899">
                        <c:v>3.3614180313118589</c:v>
                      </c:pt>
                      <c:pt idx="1900">
                        <c:v>3.3673815842363748</c:v>
                      </c:pt>
                      <c:pt idx="1901">
                        <c:v>3.3607224190675944</c:v>
                      </c:pt>
                      <c:pt idx="1902">
                        <c:v>3.3666846619878839</c:v>
                      </c:pt>
                      <c:pt idx="1903">
                        <c:v>3.3662811806861255</c:v>
                      </c:pt>
                      <c:pt idx="1904">
                        <c:v>3.3659143795027089</c:v>
                      </c:pt>
                      <c:pt idx="1905">
                        <c:v>3.3655842584376341</c:v>
                      </c:pt>
                      <c:pt idx="1906">
                        <c:v>3.3652174572542175</c:v>
                      </c:pt>
                      <c:pt idx="1907">
                        <c:v>3.3711755633190545</c:v>
                      </c:pt>
                      <c:pt idx="1908">
                        <c:v>3.3644471747690434</c:v>
                      </c:pt>
                      <c:pt idx="1909">
                        <c:v>3.3704038329344721</c:v>
                      </c:pt>
                      <c:pt idx="1910">
                        <c:v>3.363750252520552</c:v>
                      </c:pt>
                      <c:pt idx="1911">
                        <c:v>3.3760277500263731</c:v>
                      </c:pt>
                      <c:pt idx="1912">
                        <c:v>3.3630166501537189</c:v>
                      </c:pt>
                      <c:pt idx="1913">
                        <c:v>3.3752913897559051</c:v>
                      </c:pt>
                      <c:pt idx="1914">
                        <c:v>3.3559263556992427</c:v>
                      </c:pt>
                      <c:pt idx="1915">
                        <c:v>3.3745550294854376</c:v>
                      </c:pt>
                      <c:pt idx="1916">
                        <c:v>3.361549445420053</c:v>
                      </c:pt>
                      <c:pt idx="1917">
                        <c:v>3.3738186692149701</c:v>
                      </c:pt>
                      <c:pt idx="1918">
                        <c:v>3.3608158430532202</c:v>
                      </c:pt>
                      <c:pt idx="1919">
                        <c:v>3.3730823089445026</c:v>
                      </c:pt>
                      <c:pt idx="1920">
                        <c:v>3.3663981847478279</c:v>
                      </c:pt>
                      <c:pt idx="1921">
                        <c:v>3.372345948674035</c:v>
                      </c:pt>
                      <c:pt idx="1922">
                        <c:v>3.3719777685388013</c:v>
                      </c:pt>
                      <c:pt idx="1923">
                        <c:v>3.3716095884035671</c:v>
                      </c:pt>
                      <c:pt idx="1924">
                        <c:v>3.371278226281857</c:v>
                      </c:pt>
                      <c:pt idx="1925">
                        <c:v>3.3708732281330995</c:v>
                      </c:pt>
                      <c:pt idx="1926">
                        <c:v>3.3768168552038542</c:v>
                      </c:pt>
                      <c:pt idx="1927">
                        <c:v>3.370136867862632</c:v>
                      </c:pt>
                      <c:pt idx="1928">
                        <c:v>3.3823895442357408</c:v>
                      </c:pt>
                      <c:pt idx="1929">
                        <c:v>3.3631275178798341</c:v>
                      </c:pt>
                      <c:pt idx="1930">
                        <c:v>3.3816873819703432</c:v>
                      </c:pt>
                      <c:pt idx="1931">
                        <c:v>3.3686641473216965</c:v>
                      </c:pt>
                      <c:pt idx="1932">
                        <c:v>3.3809113078875357</c:v>
                      </c:pt>
                      <c:pt idx="1933">
                        <c:v>3.367927787051229</c:v>
                      </c:pt>
                      <c:pt idx="1934">
                        <c:v>3.3802091456221386</c:v>
                      </c:pt>
                      <c:pt idx="1935">
                        <c:v>3.373533915664686</c:v>
                      </c:pt>
                      <c:pt idx="1936">
                        <c:v>3.379433071539331</c:v>
                      </c:pt>
                      <c:pt idx="1937">
                        <c:v>3.3727592894812868</c:v>
                      </c:pt>
                      <c:pt idx="1938">
                        <c:v>3.3786939533652292</c:v>
                      </c:pt>
                      <c:pt idx="1939">
                        <c:v>3.378361350186883</c:v>
                      </c:pt>
                      <c:pt idx="1940">
                        <c:v>3.3716895676089735</c:v>
                      </c:pt>
                      <c:pt idx="1941">
                        <c:v>3.3776222320127807</c:v>
                      </c:pt>
                      <c:pt idx="1942">
                        <c:v>3.3709149414255748</c:v>
                      </c:pt>
                      <c:pt idx="1943">
                        <c:v>3.383146244045514</c:v>
                      </c:pt>
                      <c:pt idx="1944">
                        <c:v>3.3765135547516274</c:v>
                      </c:pt>
                      <c:pt idx="1945">
                        <c:v>3.3887415478872049</c:v>
                      </c:pt>
                      <c:pt idx="1946">
                        <c:v>3.3694763499421185</c:v>
                      </c:pt>
                      <c:pt idx="1947">
                        <c:v>3.3879996718094678</c:v>
                      </c:pt>
                      <c:pt idx="1948">
                        <c:v>3.3750353184034223</c:v>
                      </c:pt>
                      <c:pt idx="1949">
                        <c:v>3.3872577957317307</c:v>
                      </c:pt>
                      <c:pt idx="1950">
                        <c:v>3.37429620022932</c:v>
                      </c:pt>
                      <c:pt idx="1951">
                        <c:v>3.386515919653994</c:v>
                      </c:pt>
                      <c:pt idx="1952">
                        <c:v>3.3798510318351713</c:v>
                      </c:pt>
                      <c:pt idx="1953">
                        <c:v>3.3920673038803018</c:v>
                      </c:pt>
                      <c:pt idx="1954">
                        <c:v>3.3791105347092518</c:v>
                      </c:pt>
                      <c:pt idx="1955">
                        <c:v>3.3850321674985202</c:v>
                      </c:pt>
                      <c:pt idx="1956">
                        <c:v>3.3846612294596516</c:v>
                      </c:pt>
                      <c:pt idx="1957">
                        <c:v>3.3842902914207831</c:v>
                      </c:pt>
                      <c:pt idx="1958">
                        <c:v>3.3902091663064162</c:v>
                      </c:pt>
                      <c:pt idx="1959">
                        <c:v>3.3835484153430455</c:v>
                      </c:pt>
                      <c:pt idx="1960">
                        <c:v>3.3894659112768615</c:v>
                      </c:pt>
                      <c:pt idx="1961">
                        <c:v>3.3828065392653088</c:v>
                      </c:pt>
                      <c:pt idx="1962">
                        <c:v>3.3950097112681741</c:v>
                      </c:pt>
                      <c:pt idx="1963">
                        <c:v>3.3821017569914584</c:v>
                      </c:pt>
                      <c:pt idx="1964">
                        <c:v>3.3942650772868022</c:v>
                      </c:pt>
                      <c:pt idx="1965">
                        <c:v>3.381322787109835</c:v>
                      </c:pt>
                      <c:pt idx="1966">
                        <c:v>3.3998047404226632</c:v>
                      </c:pt>
                      <c:pt idx="1967">
                        <c:v>3.3805809110320975</c:v>
                      </c:pt>
                      <c:pt idx="1968">
                        <c:v>3.3990960281361335</c:v>
                      </c:pt>
                      <c:pt idx="1969">
                        <c:v>3.3861212636438665</c:v>
                      </c:pt>
                      <c:pt idx="1970">
                        <c:v>3.3983127145562846</c:v>
                      </c:pt>
                      <c:pt idx="1971">
                        <c:v>3.3916588583520011</c:v>
                      </c:pt>
                      <c:pt idx="1972">
                        <c:v>3.3975667016230955</c:v>
                      </c:pt>
                      <c:pt idx="1973">
                        <c:v>3.3909142243706292</c:v>
                      </c:pt>
                      <c:pt idx="1974">
                        <c:v>3.3905419073799434</c:v>
                      </c:pt>
                      <c:pt idx="1975">
                        <c:v>3.3964476822233123</c:v>
                      </c:pt>
                      <c:pt idx="1976">
                        <c:v>3.389797273398572</c:v>
                      </c:pt>
                      <c:pt idx="1977">
                        <c:v>3.3957016692901232</c:v>
                      </c:pt>
                      <c:pt idx="1978">
                        <c:v>3.3890526394171996</c:v>
                      </c:pt>
                      <c:pt idx="1979">
                        <c:v>3.401230990287353</c:v>
                      </c:pt>
                      <c:pt idx="1980">
                        <c:v>3.3883080054358281</c:v>
                      </c:pt>
                      <c:pt idx="1981">
                        <c:v>3.4067575533809489</c:v>
                      </c:pt>
                      <c:pt idx="1982">
                        <c:v>3.3875633714544566</c:v>
                      </c:pt>
                      <c:pt idx="1983">
                        <c:v>3.4060462210859663</c:v>
                      </c:pt>
                      <c:pt idx="1984">
                        <c:v>3.3868187374730847</c:v>
                      </c:pt>
                      <c:pt idx="1985">
                        <c:v>3.3990261842265839</c:v>
                      </c:pt>
                      <c:pt idx="1986">
                        <c:v>3.3923446110907718</c:v>
                      </c:pt>
                      <c:pt idx="1987">
                        <c:v>3.3982787923415776</c:v>
                      </c:pt>
                      <c:pt idx="1988">
                        <c:v>3.3979050963990742</c:v>
                      </c:pt>
                      <c:pt idx="1989">
                        <c:v>3.4037999085754951</c:v>
                      </c:pt>
                      <c:pt idx="1990">
                        <c:v>3.397157704514068</c:v>
                      </c:pt>
                      <c:pt idx="1991">
                        <c:v>3.3967466389773144</c:v>
                      </c:pt>
                      <c:pt idx="1992">
                        <c:v>3.4026767523202595</c:v>
                      </c:pt>
                      <c:pt idx="1993">
                        <c:v>3.4023023669018473</c:v>
                      </c:pt>
                      <c:pt idx="1994">
                        <c:v>3.4081555347333836</c:v>
                      </c:pt>
                      <c:pt idx="1995">
                        <c:v>3.3952518552073014</c:v>
                      </c:pt>
                      <c:pt idx="1996">
                        <c:v>3.4074053849447425</c:v>
                      </c:pt>
                      <c:pt idx="1997">
                        <c:v>3.4008048252281999</c:v>
                      </c:pt>
                      <c:pt idx="1998">
                        <c:v>3.4129174690442561</c:v>
                      </c:pt>
                      <c:pt idx="1999">
                        <c:v>3.4000186158495347</c:v>
                      </c:pt>
                      <c:pt idx="2000">
                        <c:v>3.4121659403037974</c:v>
                      </c:pt>
                      <c:pt idx="2001">
                        <c:v>3.4055300104731394</c:v>
                      </c:pt>
                      <c:pt idx="2002">
                        <c:v>3.4176738875478585</c:v>
                      </c:pt>
                      <c:pt idx="2003">
                        <c:v>3.4047798606844983</c:v>
                      </c:pt>
                      <c:pt idx="2004">
                        <c:v>3.4106628828228804</c:v>
                      </c:pt>
                      <c:pt idx="2005">
                        <c:v>3.4040297108958573</c:v>
                      </c:pt>
                      <c:pt idx="2006">
                        <c:v>3.4099113540824217</c:v>
                      </c:pt>
                      <c:pt idx="2007">
                        <c:v>3.4033170685966478</c:v>
                      </c:pt>
                      <c:pt idx="2008">
                        <c:v>3.4091974017789863</c:v>
                      </c:pt>
                      <c:pt idx="2009">
                        <c:v>3.4087840609717337</c:v>
                      </c:pt>
                      <c:pt idx="2010">
                        <c:v>3.4084082966015048</c:v>
                      </c:pt>
                      <c:pt idx="2011">
                        <c:v>3.4143234483172309</c:v>
                      </c:pt>
                      <c:pt idx="2012">
                        <c:v>3.4014416941250447</c:v>
                      </c:pt>
                      <c:pt idx="2013">
                        <c:v>3.4135328952403414</c:v>
                      </c:pt>
                      <c:pt idx="2014">
                        <c:v>3.4069052391205878</c:v>
                      </c:pt>
                      <c:pt idx="2015">
                        <c:v>3.4190305003457726</c:v>
                      </c:pt>
                      <c:pt idx="2016">
                        <c:v>3.406191286817152</c:v>
                      </c:pt>
                      <c:pt idx="2017">
                        <c:v>3.424525347547569</c:v>
                      </c:pt>
                      <c:pt idx="2018">
                        <c:v>3.4116506260096515</c:v>
                      </c:pt>
                      <c:pt idx="2019">
                        <c:v>3.4237696819516583</c:v>
                      </c:pt>
                      <c:pt idx="2020">
                        <c:v>3.4108977183173756</c:v>
                      </c:pt>
                      <c:pt idx="2021">
                        <c:v>3.4168053547456974</c:v>
                      </c:pt>
                      <c:pt idx="2022">
                        <c:v>3.4101824560097134</c:v>
                      </c:pt>
                      <c:pt idx="2023">
                        <c:v>3.4222583507598374</c:v>
                      </c:pt>
                      <c:pt idx="2024">
                        <c:v>3.4093919029328239</c:v>
                      </c:pt>
                      <c:pt idx="2025">
                        <c:v>3.4152590671253065</c:v>
                      </c:pt>
                      <c:pt idx="2026">
                        <c:v>3.4149196381354647</c:v>
                      </c:pt>
                      <c:pt idx="2027">
                        <c:v>3.4145424948134182</c:v>
                      </c:pt>
                      <c:pt idx="2028">
                        <c:v>3.4204069700498563</c:v>
                      </c:pt>
                      <c:pt idx="2029">
                        <c:v>3.4137504938371199</c:v>
                      </c:pt>
                      <c:pt idx="2030">
                        <c:v>3.4258536918332272</c:v>
                      </c:pt>
                      <c:pt idx="2031">
                        <c:v>3.4130339215252317</c:v>
                      </c:pt>
                      <c:pt idx="2032">
                        <c:v>3.4251344995128861</c:v>
                      </c:pt>
                      <c:pt idx="2033">
                        <c:v>3.4122419205489338</c:v>
                      </c:pt>
                      <c:pt idx="2034">
                        <c:v>3.4305770154932134</c:v>
                      </c:pt>
                      <c:pt idx="2035">
                        <c:v>3.4115253482370451</c:v>
                      </c:pt>
                      <c:pt idx="2036">
                        <c:v>3.4298565131686454</c:v>
                      </c:pt>
                      <c:pt idx="2037">
                        <c:v>3.4170064748682587</c:v>
                      </c:pt>
                      <c:pt idx="2038">
                        <c:v>3.4290601684941233</c:v>
                      </c:pt>
                      <c:pt idx="2039">
                        <c:v>3.4162130259925525</c:v>
                      </c:pt>
                      <c:pt idx="2040">
                        <c:v>3.4283396661695549</c:v>
                      </c:pt>
                      <c:pt idx="2041">
                        <c:v>3.4217277990481096</c:v>
                      </c:pt>
                      <c:pt idx="2042">
                        <c:v>3.4275433214950324</c:v>
                      </c:pt>
                      <c:pt idx="2043">
                        <c:v>3.4272020309202369</c:v>
                      </c:pt>
                      <c:pt idx="2044">
                        <c:v>3.4205543799991318</c:v>
                      </c:pt>
                      <c:pt idx="2045">
                        <c:v>3.4264436074206914</c:v>
                      </c:pt>
                      <c:pt idx="2046">
                        <c:v>3.4198351876787902</c:v>
                      </c:pt>
                      <c:pt idx="2047">
                        <c:v>3.4256851839211464</c:v>
                      </c:pt>
                      <c:pt idx="2048">
                        <c:v>3.4128503140907505</c:v>
                      </c:pt>
                      <c:pt idx="2049">
                        <c:v>3.4311159098634358</c:v>
                      </c:pt>
                      <c:pt idx="2050">
                        <c:v>3.4183210985833345</c:v>
                      </c:pt>
                      <c:pt idx="2051">
                        <c:v>3.4366198581472269</c:v>
                      </c:pt>
                      <c:pt idx="2052">
                        <c:v>3.4237891251722834</c:v>
                      </c:pt>
                      <c:pt idx="2053">
                        <c:v>3.4358586767440467</c:v>
                      </c:pt>
                      <c:pt idx="2054">
                        <c:v>3.4230686228477154</c:v>
                      </c:pt>
                      <c:pt idx="2055">
                        <c:v>3.4350974953408668</c:v>
                      </c:pt>
                      <c:pt idx="2056">
                        <c:v>3.4222722781731925</c:v>
                      </c:pt>
                      <c:pt idx="2057">
                        <c:v>3.434336313937687</c:v>
                      </c:pt>
                      <c:pt idx="2058">
                        <c:v>3.4277347889548722</c:v>
                      </c:pt>
                      <c:pt idx="2059">
                        <c:v>3.4336131916046657</c:v>
                      </c:pt>
                      <c:pt idx="2060">
                        <c:v>3.4331945418329171</c:v>
                      </c:pt>
                      <c:pt idx="2061">
                        <c:v>3.4328139511313265</c:v>
                      </c:pt>
                      <c:pt idx="2062">
                        <c:v>3.4386515368073267</c:v>
                      </c:pt>
                      <c:pt idx="2063">
                        <c:v>3.4320527697281467</c:v>
                      </c:pt>
                      <c:pt idx="2064">
                        <c:v>3.4441057738781025</c:v>
                      </c:pt>
                      <c:pt idx="2065">
                        <c:v>3.4312915883249668</c:v>
                      </c:pt>
                      <c:pt idx="2066">
                        <c:v>3.4433418345712878</c:v>
                      </c:pt>
                      <c:pt idx="2067">
                        <c:v>3.430530406921787</c:v>
                      </c:pt>
                      <c:pt idx="2068">
                        <c:v>3.4425778952644732</c:v>
                      </c:pt>
                      <c:pt idx="2069">
                        <c:v>3.4297692255186072</c:v>
                      </c:pt>
                      <c:pt idx="2070">
                        <c:v>3.4480266165279789</c:v>
                      </c:pt>
                      <c:pt idx="2071">
                        <c:v>3.4352200152098389</c:v>
                      </c:pt>
                      <c:pt idx="2072">
                        <c:v>3.4472612982693471</c:v>
                      </c:pt>
                      <c:pt idx="2073">
                        <c:v>3.4344193268370917</c:v>
                      </c:pt>
                      <c:pt idx="2074">
                        <c:v>3.4402860773440289</c:v>
                      </c:pt>
                      <c:pt idx="2075">
                        <c:v>3.4399041076906216</c:v>
                      </c:pt>
                      <c:pt idx="2076">
                        <c:v>3.4395221380372143</c:v>
                      </c:pt>
                      <c:pt idx="2077">
                        <c:v>3.439140168383807</c:v>
                      </c:pt>
                      <c:pt idx="2078">
                        <c:v>3.4387200017650588</c:v>
                      </c:pt>
                      <c:pt idx="2079">
                        <c:v>3.4383762290769924</c:v>
                      </c:pt>
                      <c:pt idx="2080">
                        <c:v>3.4379942594235851</c:v>
                      </c:pt>
                      <c:pt idx="2081">
                        <c:v>3.4501374470223953</c:v>
                      </c:pt>
                      <c:pt idx="2082">
                        <c:v>3.443817366105502</c:v>
                      </c:pt>
                      <c:pt idx="2083">
                        <c:v>3.5462669361138519</c:v>
                      </c:pt>
                      <c:pt idx="2084">
                        <c:v>4.5084112613479119</c:v>
                      </c:pt>
                      <c:pt idx="2085">
                        <c:v>4.9672848507663874</c:v>
                      </c:pt>
                      <c:pt idx="2086">
                        <c:v>5.1718348401829317</c:v>
                      </c:pt>
                      <c:pt idx="2087">
                        <c:v>5.2894472264797354</c:v>
                      </c:pt>
                      <c:pt idx="2088">
                        <c:v>5.3636854417851358</c:v>
                      </c:pt>
                      <c:pt idx="2089">
                        <c:v>5.4192696105909013</c:v>
                      </c:pt>
                      <c:pt idx="2090">
                        <c:v>5.4501104195667756</c:v>
                      </c:pt>
                      <c:pt idx="2091">
                        <c:v>5.4747240200306537</c:v>
                      </c:pt>
                      <c:pt idx="2092">
                        <c:v>5.4931310962598001</c:v>
                      </c:pt>
                      <c:pt idx="2093">
                        <c:v>5.5053523325314728</c:v>
                      </c:pt>
                      <c:pt idx="2094">
                        <c:v>5.5114704659547149</c:v>
                      </c:pt>
                      <c:pt idx="2095">
                        <c:v>5.5235538070446513</c:v>
                      </c:pt>
                      <c:pt idx="2096">
                        <c:v>5.5356578324118484</c:v>
                      </c:pt>
                      <c:pt idx="2097">
                        <c:v>5.5415547819635869</c:v>
                      </c:pt>
                      <c:pt idx="2098">
                        <c:v>5.5475493613039921</c:v>
                      </c:pt>
                      <c:pt idx="2099">
                        <c:v>5.5533908769926725</c:v>
                      </c:pt>
                      <c:pt idx="2100">
                        <c:v>5.5592675559526938</c:v>
                      </c:pt>
                      <c:pt idx="2101">
                        <c:v>5.5651166558763689</c:v>
                      </c:pt>
                      <c:pt idx="2102">
                        <c:v>5.5648696166582896</c:v>
                      </c:pt>
                      <c:pt idx="2103">
                        <c:v>5.5767321186146779</c:v>
                      </c:pt>
                      <c:pt idx="2104">
                        <c:v>5.5824349117505321</c:v>
                      </c:pt>
                      <c:pt idx="2105">
                        <c:v>5.5881735576336355</c:v>
                      </c:pt>
                      <c:pt idx="2106">
                        <c:v>5.5938846244803946</c:v>
                      </c:pt>
                      <c:pt idx="2107">
                        <c:v>5.605602129653187</c:v>
                      </c:pt>
                      <c:pt idx="2108">
                        <c:v>5.6052240210648687</c:v>
                      </c:pt>
                      <c:pt idx="2109">
                        <c:v>5.6108523508025847</c:v>
                      </c:pt>
                      <c:pt idx="2110">
                        <c:v>5.6224019685916149</c:v>
                      </c:pt>
                      <c:pt idx="2111">
                        <c:v>5.6280327114950115</c:v>
                      </c:pt>
                      <c:pt idx="2112">
                        <c:v>5.633506667576774</c:v>
                      </c:pt>
                      <c:pt idx="2113">
                        <c:v>5.6450102283751056</c:v>
                      </c:pt>
                      <c:pt idx="2114">
                        <c:v>5.6504216489919514</c:v>
                      </c:pt>
                      <c:pt idx="2115">
                        <c:v>5.6558704392030492</c:v>
                      </c:pt>
                      <c:pt idx="2116">
                        <c:v>5.6612916503777981</c:v>
                      </c:pt>
                      <c:pt idx="2117">
                        <c:v>5.6726502143925339</c:v>
                      </c:pt>
                      <c:pt idx="2118">
                        <c:v>5.6780093727355032</c:v>
                      </c:pt>
                      <c:pt idx="2119">
                        <c:v>5.6833409520421245</c:v>
                      </c:pt>
                      <c:pt idx="2120">
                        <c:v>5.6886449523123988</c:v>
                      </c:pt>
                      <c:pt idx="2121">
                        <c:v>5.6997925366990785</c:v>
                      </c:pt>
                      <c:pt idx="2122">
                        <c:v>5.7050343462423907</c:v>
                      </c:pt>
                      <c:pt idx="2123">
                        <c:v>5.7102485767493558</c:v>
                      </c:pt>
                      <c:pt idx="2124">
                        <c:v>5.7213518278351083</c:v>
                      </c:pt>
                      <c:pt idx="2125">
                        <c:v>5.7265040055102912</c:v>
                      </c:pt>
                      <c:pt idx="2126">
                        <c:v>5.7375314142460896</c:v>
                      </c:pt>
                      <c:pt idx="2127">
                        <c:v>5.7425543841359863</c:v>
                      </c:pt>
                      <c:pt idx="2128">
                        <c:v>5.7535057436790566</c:v>
                      </c:pt>
                      <c:pt idx="2129">
                        <c:v>5.7586011774869572</c:v>
                      </c:pt>
                      <c:pt idx="2130">
                        <c:v>5.7636016704622319</c:v>
                      </c:pt>
                      <c:pt idx="2131">
                        <c:v>5.7685068089193363</c:v>
                      </c:pt>
                      <c:pt idx="2132">
                        <c:v>5.7793133785215849</c:v>
                      </c:pt>
                      <c:pt idx="2133">
                        <c:v>5.7842241017335487</c:v>
                      </c:pt>
                      <c:pt idx="2134">
                        <c:v>5.7891072459091673</c:v>
                      </c:pt>
                      <c:pt idx="2135">
                        <c:v>5.7998034993660266</c:v>
                      </c:pt>
                      <c:pt idx="2136">
                        <c:v>5.8103897124678623</c:v>
                      </c:pt>
                      <c:pt idx="2137">
                        <c:v>5.8151761921210836</c:v>
                      </c:pt>
                      <c:pt idx="2138">
                        <c:v>5.8199350927379578</c:v>
                      </c:pt>
                      <c:pt idx="2139">
                        <c:v>5.830479454652135</c:v>
                      </c:pt>
                      <c:pt idx="2140">
                        <c:v>5.8351070101084064</c:v>
                      </c:pt>
                      <c:pt idx="2141">
                        <c:v>5.8457143211730473</c:v>
                      </c:pt>
                      <c:pt idx="2142">
                        <c:v>5.8503492540215403</c:v>
                      </c:pt>
                      <c:pt idx="2143">
                        <c:v>5.8549566078336879</c:v>
                      </c:pt>
                      <c:pt idx="2144">
                        <c:v>5.8653150180952949</c:v>
                      </c:pt>
                      <c:pt idx="2145">
                        <c:v>5.8697901993757489</c:v>
                      </c:pt>
                      <c:pt idx="2146">
                        <c:v>5.8800725604446296</c:v>
                      </c:pt>
                      <c:pt idx="2147">
                        <c:v>5.8845556706980329</c:v>
                      </c:pt>
                      <c:pt idx="2148">
                        <c:v>5.8890112019150891</c:v>
                      </c:pt>
                      <c:pt idx="2149">
                        <c:v>5.8991832468385805</c:v>
                      </c:pt>
                      <c:pt idx="2150">
                        <c:v>5.9093139232075531</c:v>
                      </c:pt>
                      <c:pt idx="2151">
                        <c:v>5.9136729277973936</c:v>
                      </c:pt>
                      <c:pt idx="2152">
                        <c:v>5.9180043533508879</c:v>
                      </c:pt>
                      <c:pt idx="2153">
                        <c:v>5.9280962122262002</c:v>
                      </c:pt>
                      <c:pt idx="2154">
                        <c:v>5.9323657228430946</c:v>
                      </c:pt>
                      <c:pt idx="2155">
                        <c:v>5.942310447559497</c:v>
                      </c:pt>
                      <c:pt idx="2156">
                        <c:v>5.94651790534461</c:v>
                      </c:pt>
                      <c:pt idx="2157">
                        <c:v>5.9563867877110566</c:v>
                      </c:pt>
                      <c:pt idx="2158">
                        <c:v>5.9605321926643899</c:v>
                      </c:pt>
                      <c:pt idx="2159">
                        <c:v>5.9646500185813753</c:v>
                      </c:pt>
                      <c:pt idx="2160">
                        <c:v>5.9744085848024335</c:v>
                      </c:pt>
                      <c:pt idx="2161">
                        <c:v>5.9840529048654245</c:v>
                      </c:pt>
                      <c:pt idx="2162">
                        <c:v>5.9881470817587417</c:v>
                      </c:pt>
                      <c:pt idx="2163">
                        <c:v>5.9920676486182556</c:v>
                      </c:pt>
                      <c:pt idx="2164">
                        <c:v>6.0016743232966334</c:v>
                      </c:pt>
                      <c:pt idx="2165">
                        <c:v>6.0056793509549582</c:v>
                      </c:pt>
                      <c:pt idx="2166">
                        <c:v>6.0152103901261533</c:v>
                      </c:pt>
                      <c:pt idx="2167">
                        <c:v>6.0247000607428287</c:v>
                      </c:pt>
                      <c:pt idx="2168">
                        <c:v>6.0341483628049808</c:v>
                      </c:pt>
                      <c:pt idx="2169">
                        <c:v>6.0379490298039755</c:v>
                      </c:pt>
                      <c:pt idx="2170">
                        <c:v>6.0305233742675171</c:v>
                      </c:pt>
                      <c:pt idx="2171">
                        <c:v>6.0453930943471939</c:v>
                      </c:pt>
                      <c:pt idx="2172">
                        <c:v>6.0546963996257528</c:v>
                      </c:pt>
                      <c:pt idx="2173">
                        <c:v>6.0583797178250904</c:v>
                      </c:pt>
                      <c:pt idx="2174">
                        <c:v>6.0620354569880801</c:v>
                      </c:pt>
                      <c:pt idx="2175">
                        <c:v>6.0656636171147236</c:v>
                      </c:pt>
                      <c:pt idx="2176">
                        <c:v>6.0748974921692769</c:v>
                      </c:pt>
                      <c:pt idx="2177">
                        <c:v>6.078388239747321</c:v>
                      </c:pt>
                      <c:pt idx="2178">
                        <c:v>6.0875466171898758</c:v>
                      </c:pt>
                      <c:pt idx="2179">
                        <c:v>6.0910508095481388</c:v>
                      </c:pt>
                      <c:pt idx="2180">
                        <c:v>6.1000578470287374</c:v>
                      </c:pt>
                      <c:pt idx="2181">
                        <c:v>6.1089472599193178</c:v>
                      </c:pt>
                      <c:pt idx="2182">
                        <c:v>6.1178713534481037</c:v>
                      </c:pt>
                      <c:pt idx="2183">
                        <c:v>6.1163420958826569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5"/>
                <c:order val="5"/>
                <c:tx>
                  <c:v>Test 8 - 170.0C</c:v>
                </c:tx>
                <c:spPr>
                  <a:ln w="19050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CHS_15Apr2016!$BY$27:$BY$2215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9.0004050243050904E-3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5.0012504168224288E-2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5.901741184899538E-2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8.5036145483894113E-2</c:v>
                      </c:pt>
                      <c:pt idx="29">
                        <c:v>8.8038742730735475E-2</c:v>
                      </c:pt>
                      <c:pt idx="30">
                        <c:v>9.1041430136186208E-2</c:v>
                      </c:pt>
                      <c:pt idx="31">
                        <c:v>9.4044207705671942E-2</c:v>
                      </c:pt>
                      <c:pt idx="32">
                        <c:v>9.7047075444585476E-2</c:v>
                      </c:pt>
                      <c:pt idx="33">
                        <c:v>0.10105103936939833</c:v>
                      </c:pt>
                      <c:pt idx="34">
                        <c:v>0.10405411752474159</c:v>
                      </c:pt>
                      <c:pt idx="35">
                        <c:v>0.10705728586756619</c:v>
                      </c:pt>
                      <c:pt idx="36">
                        <c:v>0.11006054440330039</c:v>
                      </c:pt>
                      <c:pt idx="37">
                        <c:v>0.11406502942706553</c:v>
                      </c:pt>
                      <c:pt idx="38">
                        <c:v>0.11606733207517969</c:v>
                      </c:pt>
                      <c:pt idx="39">
                        <c:v>0.12007205765188771</c:v>
                      </c:pt>
                      <c:pt idx="40">
                        <c:v>0.12407694361329927</c:v>
                      </c:pt>
                      <c:pt idx="41">
                        <c:v>0.12607944674227931</c:v>
                      </c:pt>
                      <c:pt idx="42">
                        <c:v>0.13008457330480697</c:v>
                      </c:pt>
                      <c:pt idx="43">
                        <c:v>0.1330885234995472</c:v>
                      </c:pt>
                      <c:pt idx="44">
                        <c:v>0.13609256393415478</c:v>
                      </c:pt>
                      <c:pt idx="45">
                        <c:v>0.14009809156281003</c:v>
                      </c:pt>
                      <c:pt idx="46">
                        <c:v>0.14310234257823104</c:v>
                      </c:pt>
                      <c:pt idx="47">
                        <c:v>0.14610668385159417</c:v>
                      </c:pt>
                      <c:pt idx="48">
                        <c:v>0.14911111538833396</c:v>
                      </c:pt>
                      <c:pt idx="49">
                        <c:v>0.15311716452306637</c:v>
                      </c:pt>
                      <c:pt idx="50">
                        <c:v>0.15612180669544584</c:v>
                      </c:pt>
                      <c:pt idx="51">
                        <c:v>0.15912653914928379</c:v>
                      </c:pt>
                      <c:pt idx="52">
                        <c:v>0.16213136189000579</c:v>
                      </c:pt>
                      <c:pt idx="53">
                        <c:v>0.16513627492304911</c:v>
                      </c:pt>
                      <c:pt idx="54">
                        <c:v>0.16814127825381806</c:v>
                      </c:pt>
                      <c:pt idx="55">
                        <c:v>0.17214808983404359</c:v>
                      </c:pt>
                      <c:pt idx="56">
                        <c:v>0.17515330388063768</c:v>
                      </c:pt>
                      <c:pt idx="57">
                        <c:v>0.1781586082430606</c:v>
                      </c:pt>
                      <c:pt idx="58">
                        <c:v>0.18216582122697089</c:v>
                      </c:pt>
                      <c:pt idx="59">
                        <c:v>0.18517133634744024</c:v>
                      </c:pt>
                      <c:pt idx="60">
                        <c:v>0.18817694180183597</c:v>
                      </c:pt>
                      <c:pt idx="61">
                        <c:v>0.19118263759558843</c:v>
                      </c:pt>
                      <c:pt idx="62">
                        <c:v>0.19418842373413955</c:v>
                      </c:pt>
                      <c:pt idx="63">
                        <c:v>0.19719430022289841</c:v>
                      </c:pt>
                      <c:pt idx="64">
                        <c:v>0.20120227609541308</c:v>
                      </c:pt>
                      <c:pt idx="65">
                        <c:v>0.20420836342248486</c:v>
                      </c:pt>
                      <c:pt idx="66">
                        <c:v>0.20721454111787227</c:v>
                      </c:pt>
                      <c:pt idx="67">
                        <c:v>0.21022080918701985</c:v>
                      </c:pt>
                      <c:pt idx="68">
                        <c:v>0.21422930720335406</c:v>
                      </c:pt>
                      <c:pt idx="69">
                        <c:v>0.21723578616574143</c:v>
                      </c:pt>
                      <c:pt idx="70">
                        <c:v>0.22024235552000393</c:v>
                      </c:pt>
                      <c:pt idx="71">
                        <c:v>0.22324901527157712</c:v>
                      </c:pt>
                      <c:pt idx="72">
                        <c:v>0.22625576542590814</c:v>
                      </c:pt>
                      <c:pt idx="73">
                        <c:v>0.23026490626755577</c:v>
                      </c:pt>
                      <c:pt idx="74">
                        <c:v>0.23327186738277211</c:v>
                      </c:pt>
                      <c:pt idx="75">
                        <c:v>0.2362789189188477</c:v>
                      </c:pt>
                      <c:pt idx="76">
                        <c:v>0.24028846163103149</c:v>
                      </c:pt>
                      <c:pt idx="77">
                        <c:v>0.24329572417029843</c:v>
                      </c:pt>
                      <c:pt idx="78">
                        <c:v>0.24630307714855385</c:v>
                      </c:pt>
                      <c:pt idx="79">
                        <c:v>0.24931052057124858</c:v>
                      </c:pt>
                      <c:pt idx="80">
                        <c:v>0.25231805444382294</c:v>
                      </c:pt>
                      <c:pt idx="81">
                        <c:v>0.2553256787717289</c:v>
                      </c:pt>
                      <c:pt idx="82">
                        <c:v>0.25933598525993257</c:v>
                      </c:pt>
                      <c:pt idx="83">
                        <c:v>0.26234382067140305</c:v>
                      </c:pt>
                      <c:pt idx="84">
                        <c:v>0.26535174655634458</c:v>
                      </c:pt>
                      <c:pt idx="85">
                        <c:v>0.26936245514881563</c:v>
                      </c:pt>
                      <c:pt idx="86">
                        <c:v>0.27237059215966475</c:v>
                      </c:pt>
                      <c:pt idx="87">
                        <c:v>0.27537881966210759</c:v>
                      </c:pt>
                      <c:pt idx="88">
                        <c:v>0.27838713766159989</c:v>
                      </c:pt>
                      <c:pt idx="89">
                        <c:v>0.28139554616358664</c:v>
                      </c:pt>
                      <c:pt idx="90">
                        <c:v>0.28440404517351348</c:v>
                      </c:pt>
                      <c:pt idx="91">
                        <c:v>0.28841551798629839</c:v>
                      </c:pt>
                      <c:pt idx="92">
                        <c:v>0.29142422820259833</c:v>
                      </c:pt>
                      <c:pt idx="93">
                        <c:v>0.29443302894500473</c:v>
                      </c:pt>
                      <c:pt idx="94">
                        <c:v>0.29744192021894306</c:v>
                      </c:pt>
                      <c:pt idx="95">
                        <c:v>0.30045090202987246</c:v>
                      </c:pt>
                      <c:pt idx="96">
                        <c:v>0.30345997438324163</c:v>
                      </c:pt>
                      <c:pt idx="97">
                        <c:v>0.30747221170762162</c:v>
                      </c:pt>
                      <c:pt idx="98">
                        <c:v>0.31048149534787567</c:v>
                      </c:pt>
                      <c:pt idx="99">
                        <c:v>0.31349086954873517</c:v>
                      </c:pt>
                      <c:pt idx="100">
                        <c:v>0.31750350936469618</c:v>
                      </c:pt>
                      <c:pt idx="101">
                        <c:v>0.32051309489483359</c:v>
                      </c:pt>
                      <c:pt idx="102">
                        <c:v>0.3235227710037476</c:v>
                      </c:pt>
                      <c:pt idx="103">
                        <c:v>0.32653253769690194</c:v>
                      </c:pt>
                      <c:pt idx="104">
                        <c:v>0.33054570087264812</c:v>
                      </c:pt>
                      <c:pt idx="105">
                        <c:v>0.3325523428576877</c:v>
                      </c:pt>
                      <c:pt idx="106">
                        <c:v>0.33656574763016872</c:v>
                      </c:pt>
                      <c:pt idx="107">
                        <c:v>0.34057931348328208</c:v>
                      </c:pt>
                      <c:pt idx="108">
                        <c:v>0.34258615681912646</c:v>
                      </c:pt>
                      <c:pt idx="109">
                        <c:v>0.34659996431746171</c:v>
                      </c:pt>
                      <c:pt idx="110">
                        <c:v>0.35061393292875898</c:v>
                      </c:pt>
                      <c:pt idx="111">
                        <c:v>0.35362451512541543</c:v>
                      </c:pt>
                      <c:pt idx="112">
                        <c:v>0.35663518796084104</c:v>
                      </c:pt>
                      <c:pt idx="113">
                        <c:v>0.35964595144050493</c:v>
                      </c:pt>
                      <c:pt idx="114">
                        <c:v>0.36265680556986535</c:v>
                      </c:pt>
                      <c:pt idx="115">
                        <c:v>0.36667141876242748</c:v>
                      </c:pt>
                      <c:pt idx="116">
                        <c:v>0.36968248442897617</c:v>
                      </c:pt>
                      <c:pt idx="117">
                        <c:v>0.37269364076341938</c:v>
                      </c:pt>
                      <c:pt idx="118">
                        <c:v>0.37570488777122879</c:v>
                      </c:pt>
                      <c:pt idx="119">
                        <c:v>0.3797200248385027</c:v>
                      </c:pt>
                      <c:pt idx="120">
                        <c:v>0.38273148343871183</c:v>
                      </c:pt>
                      <c:pt idx="121">
                        <c:v>0.38574303273046989</c:v>
                      </c:pt>
                      <c:pt idx="122">
                        <c:v>0.38875467271925074</c:v>
                      </c:pt>
                      <c:pt idx="123">
                        <c:v>0.39176640341051738</c:v>
                      </c:pt>
                      <c:pt idx="124">
                        <c:v>0.39477822480974467</c:v>
                      </c:pt>
                      <c:pt idx="125">
                        <c:v>0.39879412778606138</c:v>
                      </c:pt>
                      <c:pt idx="126">
                        <c:v>0.4018061608584097</c:v>
                      </c:pt>
                      <c:pt idx="127">
                        <c:v>0.40481828465693409</c:v>
                      </c:pt>
                      <c:pt idx="128">
                        <c:v>0.40883459086065183</c:v>
                      </c:pt>
                      <c:pt idx="129">
                        <c:v>0.41184692637480658</c:v>
                      </c:pt>
                      <c:pt idx="130">
                        <c:v>0.41485935263335849</c:v>
                      </c:pt>
                      <c:pt idx="131">
                        <c:v>0.41787186964175277</c:v>
                      </c:pt>
                      <c:pt idx="132">
                        <c:v>0.42088447740546819</c:v>
                      </c:pt>
                      <c:pt idx="133">
                        <c:v>0.42389717592997334</c:v>
                      </c:pt>
                      <c:pt idx="134">
                        <c:v>0.42791424848889065</c:v>
                      </c:pt>
                      <c:pt idx="135">
                        <c:v>0.43092715880984034</c:v>
                      </c:pt>
                      <c:pt idx="136">
                        <c:v>0.43394015990981111</c:v>
                      </c:pt>
                      <c:pt idx="137">
                        <c:v>0.43795763593104542</c:v>
                      </c:pt>
                      <c:pt idx="138">
                        <c:v>0.44097084887000726</c:v>
                      </c:pt>
                      <c:pt idx="139">
                        <c:v>0.4439841526062383</c:v>
                      </c:pt>
                      <c:pt idx="140">
                        <c:v>0.44699754714518836</c:v>
                      </c:pt>
                      <c:pt idx="141">
                        <c:v>0.45001103249234137</c:v>
                      </c:pt>
                      <c:pt idx="142">
                        <c:v>0.45302460865317035</c:v>
                      </c:pt>
                      <c:pt idx="143">
                        <c:v>0.45704285147612878</c:v>
                      </c:pt>
                      <c:pt idx="144">
                        <c:v>0.46005663955682252</c:v>
                      </c:pt>
                      <c:pt idx="145">
                        <c:v>0.46307051846943964</c:v>
                      </c:pt>
                      <c:pt idx="146">
                        <c:v>0.46608448821946663</c:v>
                      </c:pt>
                      <c:pt idx="147">
                        <c:v>0.46909854881235702</c:v>
                      </c:pt>
                      <c:pt idx="148">
                        <c:v>0.47211270025359831</c:v>
                      </c:pt>
                      <c:pt idx="149">
                        <c:v>0.47512694254866711</c:v>
                      </c:pt>
                      <c:pt idx="150">
                        <c:v>0.47914607361307604</c:v>
                      </c:pt>
                      <c:pt idx="151">
                        <c:v>0.48216052792171066</c:v>
                      </c:pt>
                      <c:pt idx="152">
                        <c:v>0.48517507310243219</c:v>
                      </c:pt>
                      <c:pt idx="153">
                        <c:v>0.48818970916073101</c:v>
                      </c:pt>
                      <c:pt idx="154">
                        <c:v>0.49220936527968417</c:v>
                      </c:pt>
                      <c:pt idx="155">
                        <c:v>0.49522421340693562</c:v>
                      </c:pt>
                      <c:pt idx="156">
                        <c:v>0.49823915243003081</c:v>
                      </c:pt>
                      <c:pt idx="157">
                        <c:v>0.50125418235442865</c:v>
                      </c:pt>
                      <c:pt idx="158">
                        <c:v>0.5042693031856218</c:v>
                      </c:pt>
                      <c:pt idx="159">
                        <c:v>0.50728451492909232</c:v>
                      </c:pt>
                      <c:pt idx="160">
                        <c:v>0.51130493868230142</c:v>
                      </c:pt>
                      <c:pt idx="161">
                        <c:v>0.51432036257574121</c:v>
                      </c:pt>
                      <c:pt idx="162">
                        <c:v>0.51733587739974651</c:v>
                      </c:pt>
                      <c:pt idx="163">
                        <c:v>0.52035148315977953</c:v>
                      </c:pt>
                      <c:pt idx="164">
                        <c:v>0.5243724323053599</c:v>
                      </c:pt>
                      <c:pt idx="165">
                        <c:v>0.52738825027082459</c:v>
                      </c:pt>
                      <c:pt idx="166">
                        <c:v>0.53040415919060124</c:v>
                      </c:pt>
                      <c:pt idx="167">
                        <c:v>0.53342015907018725</c:v>
                      </c:pt>
                      <c:pt idx="168">
                        <c:v>0.53643624991506966</c:v>
                      </c:pt>
                      <c:pt idx="169">
                        <c:v>0.54045784588597656</c:v>
                      </c:pt>
                      <c:pt idx="170">
                        <c:v>0.54347414900455737</c:v>
                      </c:pt>
                      <c:pt idx="171">
                        <c:v>0.54749602802698261</c:v>
                      </c:pt>
                      <c:pt idx="172">
                        <c:v>0.54950702819798736</c:v>
                      </c:pt>
                      <c:pt idx="173">
                        <c:v>0.55352914986770285</c:v>
                      </c:pt>
                      <c:pt idx="174">
                        <c:v>0.55755143331856394</c:v>
                      </c:pt>
                      <c:pt idx="175">
                        <c:v>0.55956263571598708</c:v>
                      </c:pt>
                      <c:pt idx="176">
                        <c:v>0.56358516186294227</c:v>
                      </c:pt>
                      <c:pt idx="177">
                        <c:v>0.56559648561573994</c:v>
                      </c:pt>
                      <c:pt idx="178">
                        <c:v>0.56961925448810091</c:v>
                      </c:pt>
                      <c:pt idx="179">
                        <c:v>0.57364218519365495</c:v>
                      </c:pt>
                      <c:pt idx="180">
                        <c:v>0.57665948943370782</c:v>
                      </c:pt>
                      <c:pt idx="181">
                        <c:v>0.57967688471774526</c:v>
                      </c:pt>
                      <c:pt idx="182">
                        <c:v>0.5826943710512732</c:v>
                      </c:pt>
                      <c:pt idx="183">
                        <c:v>0.58571194843978636</c:v>
                      </c:pt>
                      <c:pt idx="184">
                        <c:v>0.58973552660839812</c:v>
                      </c:pt>
                      <c:pt idx="185">
                        <c:v>0.5927533164799158</c:v>
                      </c:pt>
                      <c:pt idx="186">
                        <c:v>0.59577119742473905</c:v>
                      </c:pt>
                      <c:pt idx="187">
                        <c:v>0.59878916944837612</c:v>
                      </c:pt>
                      <c:pt idx="188">
                        <c:v>0.60180723255630209</c:v>
                      </c:pt>
                      <c:pt idx="189">
                        <c:v>0.6058314583964034</c:v>
                      </c:pt>
                      <c:pt idx="190">
                        <c:v>0.60884973405574594</c:v>
                      </c:pt>
                      <c:pt idx="191">
                        <c:v>0.6118681008177177</c:v>
                      </c:pt>
                      <c:pt idx="192">
                        <c:v>0.61488655868781861</c:v>
                      </c:pt>
                      <c:pt idx="193">
                        <c:v>0.61790510767156004</c:v>
                      </c:pt>
                      <c:pt idx="194">
                        <c:v>0.62192998139168321</c:v>
                      </c:pt>
                      <c:pt idx="195">
                        <c:v>0.62494874299527481</c:v>
                      </c:pt>
                      <c:pt idx="196">
                        <c:v>0.62796759573084493</c:v>
                      </c:pt>
                      <c:pt idx="197">
                        <c:v>0.63098653960387341</c:v>
                      </c:pt>
                      <c:pt idx="198">
                        <c:v>0.6350119398801497</c:v>
                      </c:pt>
                      <c:pt idx="199">
                        <c:v>0.63803109642868672</c:v>
                      </c:pt>
                      <c:pt idx="200">
                        <c:v>0.64105034413302719</c:v>
                      </c:pt>
                      <c:pt idx="201">
                        <c:v>0.64406968299868705</c:v>
                      </c:pt>
                      <c:pt idx="202">
                        <c:v>0.64708911303117145</c:v>
                      </c:pt>
                      <c:pt idx="203">
                        <c:v>0.6501086342359973</c:v>
                      </c:pt>
                      <c:pt idx="204">
                        <c:v>0.65413480434222093</c:v>
                      </c:pt>
                      <c:pt idx="205">
                        <c:v>0.65715453830389692</c:v>
                      </c:pt>
                      <c:pt idx="206">
                        <c:v>0.66017436345624758</c:v>
                      </c:pt>
                      <c:pt idx="207">
                        <c:v>0.66319427980479173</c:v>
                      </c:pt>
                      <c:pt idx="208">
                        <c:v>0.6672209768064572</c:v>
                      </c:pt>
                      <c:pt idx="209">
                        <c:v>0.67024110596754127</c:v>
                      </c:pt>
                      <c:pt idx="210">
                        <c:v>0.6732613263431817</c:v>
                      </c:pt>
                      <c:pt idx="211">
                        <c:v>0.6762816379388884</c:v>
                      </c:pt>
                      <c:pt idx="212">
                        <c:v>0.67930204076018286</c:v>
                      </c:pt>
                      <c:pt idx="213">
                        <c:v>0.68232253481255367</c:v>
                      </c:pt>
                      <c:pt idx="214">
                        <c:v>0.68635000214026221</c:v>
                      </c:pt>
                      <c:pt idx="215">
                        <c:v>0.68937070908661613</c:v>
                      </c:pt>
                      <c:pt idx="216">
                        <c:v>0.69239150728241983</c:v>
                      </c:pt>
                      <c:pt idx="217">
                        <c:v>0.69641938016328919</c:v>
                      </c:pt>
                      <c:pt idx="218">
                        <c:v>0.69944039129595359</c:v>
                      </c:pt>
                      <c:pt idx="219">
                        <c:v>0.70246149369644661</c:v>
                      </c:pt>
                      <c:pt idx="220">
                        <c:v>0.70548268737029429</c:v>
                      </c:pt>
                      <c:pt idx="221">
                        <c:v>0.70850397232301188</c:v>
                      </c:pt>
                      <c:pt idx="222">
                        <c:v>0.71152534856012617</c:v>
                      </c:pt>
                      <c:pt idx="223">
                        <c:v>0.71555399221706084</c:v>
                      </c:pt>
                      <c:pt idx="224">
                        <c:v>0.71857558147252798</c:v>
                      </c:pt>
                      <c:pt idx="225">
                        <c:v>0.72159726203075902</c:v>
                      </c:pt>
                      <c:pt idx="226">
                        <c:v>0.72461903389728299</c:v>
                      </c:pt>
                      <c:pt idx="227">
                        <c:v>0.72764089707761848</c:v>
                      </c:pt>
                      <c:pt idx="228">
                        <c:v>0.73066285157728439</c:v>
                      </c:pt>
                      <c:pt idx="229">
                        <c:v>0.73469226630534445</c:v>
                      </c:pt>
                      <c:pt idx="230">
                        <c:v>0.73771443390491298</c:v>
                      </c:pt>
                      <c:pt idx="231">
                        <c:v>0.74073669284222321</c:v>
                      </c:pt>
                      <c:pt idx="232">
                        <c:v>0.74375904312277363</c:v>
                      </c:pt>
                      <c:pt idx="233">
                        <c:v>0.74778898559588314</c:v>
                      </c:pt>
                      <c:pt idx="234">
                        <c:v>0.75081154903217195</c:v>
                      </c:pt>
                      <c:pt idx="235">
                        <c:v>0.75383420383010835</c:v>
                      </c:pt>
                      <c:pt idx="236">
                        <c:v>0.75685694999522679</c:v>
                      </c:pt>
                      <c:pt idx="237">
                        <c:v>0.75987978753305097</c:v>
                      </c:pt>
                      <c:pt idx="238">
                        <c:v>0.76290271644911634</c:v>
                      </c:pt>
                      <c:pt idx="239">
                        <c:v>0.76693343049064722</c:v>
                      </c:pt>
                      <c:pt idx="240">
                        <c:v>0.77096430700529495</c:v>
                      </c:pt>
                      <c:pt idx="241">
                        <c:v>0.77297980619412687</c:v>
                      </c:pt>
                      <c:pt idx="242">
                        <c:v>0.77701092644298264</c:v>
                      </c:pt>
                      <c:pt idx="243">
                        <c:v>0.78104220919770495</c:v>
                      </c:pt>
                      <c:pt idx="244">
                        <c:v>0.7830579115188564</c:v>
                      </c:pt>
                      <c:pt idx="245">
                        <c:v>0.78708943805691867</c:v>
                      </c:pt>
                      <c:pt idx="246">
                        <c:v>0.79011318962572896</c:v>
                      </c:pt>
                      <c:pt idx="247">
                        <c:v>0.79313703262802804</c:v>
                      </c:pt>
                      <c:pt idx="248">
                        <c:v>0.79716896553720351</c:v>
                      </c:pt>
                      <c:pt idx="249">
                        <c:v>0.80019302190585329</c:v>
                      </c:pt>
                      <c:pt idx="250">
                        <c:v>0.80321716972642665</c:v>
                      </c:pt>
                      <c:pt idx="251">
                        <c:v>0.80724950908865767</c:v>
                      </c:pt>
                      <c:pt idx="252">
                        <c:v>0.81027387031859088</c:v>
                      </c:pt>
                      <c:pt idx="253">
                        <c:v>0.81329832301889915</c:v>
                      </c:pt>
                      <c:pt idx="254">
                        <c:v>0.81632286719511526</c:v>
                      </c:pt>
                      <c:pt idx="255">
                        <c:v>0.81934750285277291</c:v>
                      </c:pt>
                      <c:pt idx="256">
                        <c:v>0.82237222999741766</c:v>
                      </c:pt>
                      <c:pt idx="257">
                        <c:v>0.8264053418462316</c:v>
                      </c:pt>
                      <c:pt idx="258">
                        <c:v>0.82943028248201101</c:v>
                      </c:pt>
                      <c:pt idx="259">
                        <c:v>0.83245531462320543</c:v>
                      </c:pt>
                      <c:pt idx="260">
                        <c:v>0.835480438275363</c:v>
                      </c:pt>
                      <c:pt idx="261">
                        <c:v>0.83951407883820339</c:v>
                      </c:pt>
                      <c:pt idx="262">
                        <c:v>0.84153096013472506</c:v>
                      </c:pt>
                      <c:pt idx="263">
                        <c:v>0.84455635835299359</c:v>
                      </c:pt>
                      <c:pt idx="264">
                        <c:v>0.84859036502981466</c:v>
                      </c:pt>
                      <c:pt idx="265">
                        <c:v>0.85161597683397416</c:v>
                      </c:pt>
                      <c:pt idx="266">
                        <c:v>0.85464168018416031</c:v>
                      </c:pt>
                      <c:pt idx="267">
                        <c:v>0.85867609373226106</c:v>
                      </c:pt>
                      <c:pt idx="268">
                        <c:v>0.86170201071142505</c:v>
                      </c:pt>
                      <c:pt idx="269">
                        <c:v>0.86472801925508413</c:v>
                      </c:pt>
                      <c:pt idx="270">
                        <c:v>0.86775411936879132</c:v>
                      </c:pt>
                      <c:pt idx="271">
                        <c:v>0.87178906197228434</c:v>
                      </c:pt>
                      <c:pt idx="272">
                        <c:v>0.87481537577099056</c:v>
                      </c:pt>
                      <c:pt idx="273">
                        <c:v>0.87784178115822042</c:v>
                      </c:pt>
                      <c:pt idx="274">
                        <c:v>0.88086827813951807</c:v>
                      </c:pt>
                      <c:pt idx="275">
                        <c:v>0.88389486672043915</c:v>
                      </c:pt>
                      <c:pt idx="276">
                        <c:v>0.88793046065951764</c:v>
                      </c:pt>
                      <c:pt idx="277">
                        <c:v>0.89095726299443079</c:v>
                      </c:pt>
                      <c:pt idx="278">
                        <c:v>0.89398415694742961</c:v>
                      </c:pt>
                      <c:pt idx="279">
                        <c:v>0.8970111425240721</c:v>
                      </c:pt>
                      <c:pt idx="280">
                        <c:v>0.90003821972990461</c:v>
                      </c:pt>
                      <c:pt idx="281">
                        <c:v>0.90306538857048646</c:v>
                      </c:pt>
                      <c:pt idx="282">
                        <c:v>0.90710175624375866</c:v>
                      </c:pt>
                      <c:pt idx="283">
                        <c:v>0.91012913892029457</c:v>
                      </c:pt>
                      <c:pt idx="284">
                        <c:v>0.91315661325007502</c:v>
                      </c:pt>
                      <c:pt idx="285">
                        <c:v>0.91618417923862738</c:v>
                      </c:pt>
                      <c:pt idx="286">
                        <c:v>0.92022107647994922</c:v>
                      </c:pt>
                      <c:pt idx="287">
                        <c:v>0.92324885636059173</c:v>
                      </c:pt>
                      <c:pt idx="288">
                        <c:v>0.92627672791850901</c:v>
                      </c:pt>
                      <c:pt idx="289">
                        <c:v>0.92930469115926406</c:v>
                      </c:pt>
                      <c:pt idx="290">
                        <c:v>0.93233274608840921</c:v>
                      </c:pt>
                      <c:pt idx="291">
                        <c:v>0.93536089271150868</c:v>
                      </c:pt>
                      <c:pt idx="292">
                        <c:v>0.9393985641869107</c:v>
                      </c:pt>
                      <c:pt idx="293">
                        <c:v>0.94242692478413037</c:v>
                      </c:pt>
                      <c:pt idx="294">
                        <c:v>0.94545537709381766</c:v>
                      </c:pt>
                      <c:pt idx="295">
                        <c:v>0.94949345618013814</c:v>
                      </c:pt>
                      <c:pt idx="296">
                        <c:v>0.95252212250716128</c:v>
                      </c:pt>
                      <c:pt idx="297">
                        <c:v>0.95555088056514859</c:v>
                      </c:pt>
                      <c:pt idx="298">
                        <c:v>0.95857973035966826</c:v>
                      </c:pt>
                      <c:pt idx="299">
                        <c:v>0.96160867189627741</c:v>
                      </c:pt>
                      <c:pt idx="300">
                        <c:v>0.96463770518054504</c:v>
                      </c:pt>
                      <c:pt idx="301">
                        <c:v>0.96867655895438598</c:v>
                      </c:pt>
                      <c:pt idx="302">
                        <c:v>0.97170580633810266</c:v>
                      </c:pt>
                      <c:pt idx="303">
                        <c:v>0.97473514548800744</c:v>
                      </c:pt>
                      <c:pt idx="304">
                        <c:v>0.97776457640963799</c:v>
                      </c:pt>
                      <c:pt idx="305">
                        <c:v>0.98180396040412099</c:v>
                      </c:pt>
                      <c:pt idx="306">
                        <c:v>0.98483360548144061</c:v>
                      </c:pt>
                      <c:pt idx="307">
                        <c:v>0.98887327503701317</c:v>
                      </c:pt>
                      <c:pt idx="308">
                        <c:v>0.99089317101244101</c:v>
                      </c:pt>
                      <c:pt idx="309">
                        <c:v>0.99493308536681024</c:v>
                      </c:pt>
                      <c:pt idx="310">
                        <c:v>0.99897316293684202</c:v>
                      </c:pt>
                      <c:pt idx="311">
                        <c:v>1.0009932629318623</c:v>
                      </c:pt>
                      <c:pt idx="312">
                        <c:v>1.0050335853501451</c:v>
                      </c:pt>
                      <c:pt idx="313">
                        <c:v>1.0080639342950555</c:v>
                      </c:pt>
                      <c:pt idx="314">
                        <c:v>1.0110943750728958</c:v>
                      </c:pt>
                      <c:pt idx="315">
                        <c:v>1.0151351056375355</c:v>
                      </c:pt>
                      <c:pt idx="316">
                        <c:v>1.0181657607138597</c:v>
                      </c:pt>
                      <c:pt idx="317">
                        <c:v>1.0211965076416694</c:v>
                      </c:pt>
                      <c:pt idx="318">
                        <c:v>1.0242273464265437</c:v>
                      </c:pt>
                      <c:pt idx="319">
                        <c:v>1.0272582770740284</c:v>
                      </c:pt>
                      <c:pt idx="320">
                        <c:v>1.0312996608443852</c:v>
                      </c:pt>
                      <c:pt idx="321">
                        <c:v>1.0343308058596443</c:v>
                      </c:pt>
                      <c:pt idx="322">
                        <c:v>1.0373620427560892</c:v>
                      </c:pt>
                      <c:pt idx="323">
                        <c:v>1.0403933715392908</c:v>
                      </c:pt>
                      <c:pt idx="324">
                        <c:v>1.043424792214831</c:v>
                      </c:pt>
                      <c:pt idx="325">
                        <c:v>1.0474668294021163</c:v>
                      </c:pt>
                      <c:pt idx="326">
                        <c:v>1.0504984645147437</c:v>
                      </c:pt>
                      <c:pt idx="327">
                        <c:v>1.0535301915382833</c:v>
                      </c:pt>
                      <c:pt idx="328">
                        <c:v>1.056562010478286</c:v>
                      </c:pt>
                      <c:pt idx="329">
                        <c:v>1.0606045787224345</c:v>
                      </c:pt>
                      <c:pt idx="330">
                        <c:v>1.0636366121558973</c:v>
                      </c:pt>
                      <c:pt idx="331">
                        <c:v>1.0666687375244042</c:v>
                      </c:pt>
                      <c:pt idx="332">
                        <c:v>1.069700954833541</c:v>
                      </c:pt>
                      <c:pt idx="333">
                        <c:v>1.072733264088884</c:v>
                      </c:pt>
                      <c:pt idx="334">
                        <c:v>1.0757656652960208</c:v>
                      </c:pt>
                      <c:pt idx="335">
                        <c:v>1.0798090099512627</c:v>
                      </c:pt>
                      <c:pt idx="336">
                        <c:v>1.0828416257342359</c:v>
                      </c:pt>
                      <c:pt idx="337">
                        <c:v>1.0858743334875944</c:v>
                      </c:pt>
                      <c:pt idx="338">
                        <c:v>1.0889071332168943</c:v>
                      </c:pt>
                      <c:pt idx="339">
                        <c:v>1.0929510092726482</c:v>
                      </c:pt>
                      <c:pt idx="340">
                        <c:v>1.0959840236342011</c:v>
                      </c:pt>
                      <c:pt idx="341">
                        <c:v>1.0990171299903055</c:v>
                      </c:pt>
                      <c:pt idx="342">
                        <c:v>1.1020503283465422</c:v>
                      </c:pt>
                      <c:pt idx="343">
                        <c:v>1.1050836187085031</c:v>
                      </c:pt>
                      <c:pt idx="344">
                        <c:v>1.1081170010817483</c:v>
                      </c:pt>
                      <c:pt idx="345">
                        <c:v>1.1121616540510675</c:v>
                      </c:pt>
                      <c:pt idx="346">
                        <c:v>1.1151952511390557</c:v>
                      </c:pt>
                      <c:pt idx="347">
                        <c:v>1.1182289402569374</c:v>
                      </c:pt>
                      <c:pt idx="348">
                        <c:v>1.1212627214103077</c:v>
                      </c:pt>
                      <c:pt idx="349">
                        <c:v>1.1253079061241102</c:v>
                      </c:pt>
                      <c:pt idx="350">
                        <c:v>1.1283419020486725</c:v>
                      </c:pt>
                      <c:pt idx="351">
                        <c:v>1.1313759900273404</c:v>
                      </c:pt>
                      <c:pt idx="352">
                        <c:v>1.1344101700657001</c:v>
                      </c:pt>
                      <c:pt idx="353">
                        <c:v>1.1374444421693497</c:v>
                      </c:pt>
                      <c:pt idx="354">
                        <c:v>1.1414902815298424</c:v>
                      </c:pt>
                      <c:pt idx="355">
                        <c:v>1.1445247684741926</c:v>
                      </c:pt>
                      <c:pt idx="356">
                        <c:v>1.1475593475024586</c:v>
                      </c:pt>
                      <c:pt idx="357">
                        <c:v>1.15160559612475</c:v>
                      </c:pt>
                      <c:pt idx="358">
                        <c:v>1.1546403900371951</c:v>
                      </c:pt>
                      <c:pt idx="359">
                        <c:v>1.1576752760521649</c:v>
                      </c:pt>
                      <c:pt idx="360">
                        <c:v>1.1607102541752612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1.170827513216073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1.1809457959497605</c:v>
                      </c:pt>
                      <c:pt idx="367">
                        <c:v>1.183981480420947</c:v>
                      </c:pt>
                      <c:pt idx="368">
                        <c:v>1.1870172570487445</c:v>
                      </c:pt>
                      <c:pt idx="369">
                        <c:v>1.1900531258387259</c:v>
                      </c:pt>
                      <c:pt idx="370">
                        <c:v>1.1930890867964987</c:v>
                      </c:pt>
                      <c:pt idx="371">
                        <c:v>1.1961251399276591</c:v>
                      </c:pt>
                      <c:pt idx="372">
                        <c:v>1.2001733541597133</c:v>
                      </c:pt>
                      <c:pt idx="373">
                        <c:v>1.2032096223838786</c:v>
                      </c:pt>
                      <c:pt idx="374">
                        <c:v>1.2072581234269248</c:v>
                      </c:pt>
                      <c:pt idx="375">
                        <c:v>1.2092824354139593</c:v>
                      </c:pt>
                      <c:pt idx="376">
                        <c:v>1.2133311823273356</c:v>
                      </c:pt>
                      <c:pt idx="377">
                        <c:v>1.2153556172570072</c:v>
                      </c:pt>
                      <c:pt idx="378">
                        <c:v>1.2194046100706022</c:v>
                      </c:pt>
                      <c:pt idx="379">
                        <c:v>1.2214291679578448</c:v>
                      </c:pt>
                      <c:pt idx="380">
                        <c:v>1.2264907420072224</c:v>
                      </c:pt>
                      <c:pt idx="381">
                        <c:v>1.2295278094151643</c:v>
                      </c:pt>
                      <c:pt idx="382">
                        <c:v>1.2335773761120854</c:v>
                      </c:pt>
                      <c:pt idx="383">
                        <c:v>1.2366146587567768</c:v>
                      </c:pt>
                      <c:pt idx="384">
                        <c:v>1.2396520336551293</c:v>
                      </c:pt>
                      <c:pt idx="385">
                        <c:v>1.2426895008127465</c:v>
                      </c:pt>
                      <c:pt idx="386">
                        <c:v>1.2457270602352337</c:v>
                      </c:pt>
                      <c:pt idx="387">
                        <c:v>1.2487647119282073</c:v>
                      </c:pt>
                      <c:pt idx="388">
                        <c:v>1.2528150577270265</c:v>
                      </c:pt>
                      <c:pt idx="389">
                        <c:v>1.2558529247395771</c:v>
                      </c:pt>
                      <c:pt idx="390">
                        <c:v>1.25889088404128</c:v>
                      </c:pt>
                      <c:pt idx="391">
                        <c:v>1.2629416400141602</c:v>
                      </c:pt>
                      <c:pt idx="392">
                        <c:v>1.265979814679064</c:v>
                      </c:pt>
                      <c:pt idx="393">
                        <c:v>1.269018081651814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1.2811720727335929</c:v>
                      </c:pt>
                      <c:pt idx="398">
                        <c:v>1.2852237313818988</c:v>
                      </c:pt>
                      <c:pt idx="399">
                        <c:v>1.2882625831013719</c:v>
                      </c:pt>
                      <c:pt idx="400">
                        <c:v>1.2913015271698376</c:v>
                      </c:pt>
                      <c:pt idx="401">
                        <c:v>1.2953535962581741</c:v>
                      </c:pt>
                      <c:pt idx="402">
                        <c:v>1.2983927558294786</c:v>
                      </c:pt>
                      <c:pt idx="403">
                        <c:v>1.3014320077684995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1.3206827487281785</c:v>
                      </c:pt>
                      <c:pt idx="410">
                        <c:v>1.3247360085629478</c:v>
                      </c:pt>
                      <c:pt idx="411">
                        <c:v>1.3277760612574374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1.3602090418285668</c:v>
                      </c:pt>
                      <c:pt idx="422">
                        <c:v>1.3632501731296427</c:v>
                      </c:pt>
                      <c:pt idx="423">
                        <c:v>1.3662913969183268</c:v>
                      </c:pt>
                      <c:pt idx="424">
                        <c:v>1.3693327132002566</c:v>
                      </c:pt>
                      <c:pt idx="425">
                        <c:v>1.3733879454642333</c:v>
                      </c:pt>
                      <c:pt idx="426">
                        <c:v>1.3764294775855788</c:v>
                      </c:pt>
                      <c:pt idx="427">
                        <c:v>1.3794711022189261</c:v>
                      </c:pt>
                      <c:pt idx="428">
                        <c:v>1.3835267456473046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1.3926525447948024</c:v>
                      </c:pt>
                      <c:pt idx="432">
                        <c:v>1.3956946629204812</c:v>
                      </c:pt>
                      <c:pt idx="433">
                        <c:v>1.3987368735938022</c:v>
                      </c:pt>
                      <c:pt idx="434">
                        <c:v>1.4027932984643035</c:v>
                      </c:pt>
                      <c:pt idx="435">
                        <c:v>1.405835725104023</c:v>
                      </c:pt>
                      <c:pt idx="436">
                        <c:v>1.4088782443101577</c:v>
                      </c:pt>
                      <c:pt idx="437">
                        <c:v>1.4119208560883512</c:v>
                      </c:pt>
                      <c:pt idx="438">
                        <c:v>1.4149635604442148</c:v>
                      </c:pt>
                      <c:pt idx="439">
                        <c:v>1.4180063573833934</c:v>
                      </c:pt>
                      <c:pt idx="440">
                        <c:v>1.4220635639972006</c:v>
                      </c:pt>
                      <c:pt idx="441">
                        <c:v>1.4261209352269306</c:v>
                      </c:pt>
                      <c:pt idx="442">
                        <c:v>1.4281496825769511</c:v>
                      </c:pt>
                      <c:pt idx="443">
                        <c:v>1.4322073007556413</c:v>
                      </c:pt>
                      <c:pt idx="444">
                        <c:v>1.436265083583665</c:v>
                      </c:pt>
                      <c:pt idx="445">
                        <c:v>1.4382940367453418</c:v>
                      </c:pt>
                      <c:pt idx="446">
                        <c:v>1.4423520665724219</c:v>
                      </c:pt>
                      <c:pt idx="447">
                        <c:v>1.4443811432411555</c:v>
                      </c:pt>
                      <c:pt idx="448">
                        <c:v>1.4484394200973523</c:v>
                      </c:pt>
                      <c:pt idx="449">
                        <c:v>1.4514832358249918</c:v>
                      </c:pt>
                      <c:pt idx="450">
                        <c:v>1.4555418009198529</c:v>
                      </c:pt>
                      <c:pt idx="451">
                        <c:v>1.4585858328418446</c:v>
                      </c:pt>
                      <c:pt idx="452">
                        <c:v>1.4616299574279492</c:v>
                      </c:pt>
                      <c:pt idx="453">
                        <c:v>1.465688934363363</c:v>
                      </c:pt>
                      <c:pt idx="454">
                        <c:v>1.4687332751877098</c:v>
                      </c:pt>
                      <c:pt idx="455">
                        <c:v>1.4717777086949775</c:v>
                      </c:pt>
                      <c:pt idx="456">
                        <c:v>1.4748222348908209</c:v>
                      </c:pt>
                      <c:pt idx="457">
                        <c:v>1.4778668537808839</c:v>
                      </c:pt>
                      <c:pt idx="458">
                        <c:v>1.4809115653708227</c:v>
                      </c:pt>
                      <c:pt idx="459">
                        <c:v>1.484971325033601</c:v>
                      </c:pt>
                      <c:pt idx="460">
                        <c:v>1.4880162529451653</c:v>
                      </c:pt>
                      <c:pt idx="461">
                        <c:v>1.4910612735754241</c:v>
                      </c:pt>
                      <c:pt idx="462">
                        <c:v>1.4941063869300013</c:v>
                      </c:pt>
                      <c:pt idx="463">
                        <c:v>1.4981666823170525</c:v>
                      </c:pt>
                      <c:pt idx="464">
                        <c:v>1.501212012050362</c:v>
                      </c:pt>
                      <c:pt idx="465">
                        <c:v>1.504257434526828</c:v>
                      </c:pt>
                      <c:pt idx="466">
                        <c:v>1.5073029497520989</c:v>
                      </c:pt>
                      <c:pt idx="467">
                        <c:v>1.5103485577318247</c:v>
                      </c:pt>
                      <c:pt idx="468">
                        <c:v>1.5144095126659394</c:v>
                      </c:pt>
                      <c:pt idx="469">
                        <c:v>1.5174553370946995</c:v>
                      </c:pt>
                      <c:pt idx="470">
                        <c:v>1.5205012542967613</c:v>
                      </c:pt>
                      <c:pt idx="471">
                        <c:v>1.5235472642777534</c:v>
                      </c:pt>
                      <c:pt idx="472">
                        <c:v>1.5276087552516409</c:v>
                      </c:pt>
                      <c:pt idx="473">
                        <c:v>1.5306549817388244</c:v>
                      </c:pt>
                      <c:pt idx="474">
                        <c:v>1.5337013010237817</c:v>
                      </c:pt>
                      <c:pt idx="475">
                        <c:v>1.5367477131121778</c:v>
                      </c:pt>
                      <c:pt idx="476">
                        <c:v>1.5397942180096675</c:v>
                      </c:pt>
                      <c:pt idx="477">
                        <c:v>1.5438563689191365</c:v>
                      </c:pt>
                      <c:pt idx="478">
                        <c:v>1.5469030903931702</c:v>
                      </c:pt>
                      <c:pt idx="479">
                        <c:v>1.5499499046951497</c:v>
                      </c:pt>
                      <c:pt idx="480">
                        <c:v>1.5529968118307429</c:v>
                      </c:pt>
                      <c:pt idx="481">
                        <c:v>1.5560438118055842</c:v>
                      </c:pt>
                      <c:pt idx="482">
                        <c:v>1.5601066228651188</c:v>
                      </c:pt>
                      <c:pt idx="483">
                        <c:v>1.5631538394869031</c:v>
                      </c:pt>
                      <c:pt idx="484">
                        <c:v>1.566201148966808</c:v>
                      </c:pt>
                      <c:pt idx="485">
                        <c:v>1.5692485513104937</c:v>
                      </c:pt>
                      <c:pt idx="486">
                        <c:v>1.5722960465236198</c:v>
                      </c:pt>
                      <c:pt idx="487">
                        <c:v>1.5763595179478205</c:v>
                      </c:pt>
                      <c:pt idx="488">
                        <c:v>1.5794072298783219</c:v>
                      </c:pt>
                      <c:pt idx="489">
                        <c:v>1.5824550346971462</c:v>
                      </c:pt>
                      <c:pt idx="490">
                        <c:v>1.5855029324099323</c:v>
                      </c:pt>
                      <c:pt idx="491">
                        <c:v>1.5885509230223545</c:v>
                      </c:pt>
                      <c:pt idx="492">
                        <c:v>1.5915990065400762</c:v>
                      </c:pt>
                      <c:pt idx="493">
                        <c:v>1.5946471829687614</c:v>
                      </c:pt>
                      <c:pt idx="494">
                        <c:v>1.5987115627449711</c:v>
                      </c:pt>
                      <c:pt idx="495">
                        <c:v>1.6017599559879332</c:v>
                      </c:pt>
                      <c:pt idx="496">
                        <c:v>1.6048084421607525</c:v>
                      </c:pt>
                      <c:pt idx="497">
                        <c:v>1.6088732349584922</c:v>
                      </c:pt>
                      <c:pt idx="498">
                        <c:v>1.6119219379896446</c:v>
                      </c:pt>
                      <c:pt idx="499">
                        <c:v>1.6149707339695438</c:v>
                      </c:pt>
                      <c:pt idx="500">
                        <c:v>1.6180196229038351</c:v>
                      </c:pt>
                      <c:pt idx="501">
                        <c:v>1.6210686047981977</c:v>
                      </c:pt>
                      <c:pt idx="502">
                        <c:v>1.624117679658301</c:v>
                      </c:pt>
                      <c:pt idx="503">
                        <c:v>1.628183257428286</c:v>
                      </c:pt>
                      <c:pt idx="504">
                        <c:v>1.6312325492304984</c:v>
                      </c:pt>
                      <c:pt idx="505">
                        <c:v>1.6342819340173516</c:v>
                      </c:pt>
                      <c:pt idx="506">
                        <c:v>1.6373314117945272</c:v>
                      </c:pt>
                      <c:pt idx="507">
                        <c:v>1.6413975268254746</c:v>
                      </c:pt>
                      <c:pt idx="508">
                        <c:v>1.6454638071960701</c:v>
                      </c:pt>
                      <c:pt idx="509">
                        <c:v>1.6474970093879344</c:v>
                      </c:pt>
                      <c:pt idx="510">
                        <c:v>1.6515635377931885</c:v>
                      </c:pt>
                      <c:pt idx="511">
                        <c:v>1.6535968640099521</c:v>
                      </c:pt>
                      <c:pt idx="512">
                        <c:v>1.6576636404801479</c:v>
                      </c:pt>
                      <c:pt idx="513">
                        <c:v>1.6617305823437785</c:v>
                      </c:pt>
                      <c:pt idx="514">
                        <c:v>1.6637641153023248</c:v>
                      </c:pt>
                      <c:pt idx="515">
                        <c:v>1.6678313052813336</c:v>
                      </c:pt>
                      <c:pt idx="516">
                        <c:v>1.6708818063263642</c:v>
                      </c:pt>
                      <c:pt idx="517">
                        <c:v>1.6749492858115795</c:v>
                      </c:pt>
                      <c:pt idx="518">
                        <c:v>1.6780000040017204</c:v>
                      </c:pt>
                      <c:pt idx="519">
                        <c:v>1.681050815263516</c:v>
                      </c:pt>
                      <c:pt idx="520">
                        <c:v>1.6841017196026555</c:v>
                      </c:pt>
                      <c:pt idx="521">
                        <c:v>1.6871527170247969</c:v>
                      </c:pt>
                      <c:pt idx="522">
                        <c:v>1.6912208583932633</c:v>
                      </c:pt>
                      <c:pt idx="523">
                        <c:v>1.6942720730312024</c:v>
                      </c:pt>
                      <c:pt idx="524">
                        <c:v>1.6973233807710788</c:v>
                      </c:pt>
                      <c:pt idx="525">
                        <c:v>1.700374781618585</c:v>
                      </c:pt>
                      <c:pt idx="526">
                        <c:v>1.7034262755794043</c:v>
                      </c:pt>
                      <c:pt idx="527">
                        <c:v>1.7074950790465904</c:v>
                      </c:pt>
                      <c:pt idx="528">
                        <c:v>1.7105467902939062</c:v>
                      </c:pt>
                      <c:pt idx="529">
                        <c:v>1.7135985946734797</c:v>
                      </c:pt>
                      <c:pt idx="530">
                        <c:v>1.7166504921910068</c:v>
                      </c:pt>
                      <c:pt idx="531">
                        <c:v>1.7207198337720935</c:v>
                      </c:pt>
                      <c:pt idx="532">
                        <c:v>1.723771948633595</c:v>
                      </c:pt>
                      <c:pt idx="533">
                        <c:v>1.7268241566519797</c:v>
                      </c:pt>
                      <c:pt idx="534">
                        <c:v>1.7298764578329457</c:v>
                      </c:pt>
                      <c:pt idx="535">
                        <c:v>1.7329288521821811</c:v>
                      </c:pt>
                      <c:pt idx="536">
                        <c:v>1.7359813397053725</c:v>
                      </c:pt>
                      <c:pt idx="537">
                        <c:v>1.7400514680167334</c:v>
                      </c:pt>
                      <c:pt idx="538">
                        <c:v>1.7431041729679468</c:v>
                      </c:pt>
                      <c:pt idx="539">
                        <c:v>1.7461569711120912</c:v>
                      </c:pt>
                      <c:pt idx="540">
                        <c:v>1.7492098624548349</c:v>
                      </c:pt>
                      <c:pt idx="541">
                        <c:v>1.7532805292306073</c:v>
                      </c:pt>
                      <c:pt idx="542">
                        <c:v>1.7563336380589174</c:v>
                      </c:pt>
                      <c:pt idx="543">
                        <c:v>1.7593868401047974</c:v>
                      </c:pt>
                      <c:pt idx="544">
                        <c:v>1.7624401353739507</c:v>
                      </c:pt>
                      <c:pt idx="545">
                        <c:v>1.765493523872071</c:v>
                      </c:pt>
                      <c:pt idx="546">
                        <c:v>1.7685470056048627</c:v>
                      </c:pt>
                      <c:pt idx="547">
                        <c:v>1.7726184596234338</c:v>
                      </c:pt>
                      <c:pt idx="548">
                        <c:v>1.7756721589258986</c:v>
                      </c:pt>
                      <c:pt idx="549">
                        <c:v>1.7787259514820162</c:v>
                      </c:pt>
                      <c:pt idx="550">
                        <c:v>1.7827978199612196</c:v>
                      </c:pt>
                      <c:pt idx="551">
                        <c:v>1.7858518301313193</c:v>
                      </c:pt>
                      <c:pt idx="552">
                        <c:v>1.7889059335740378</c:v>
                      </c:pt>
                      <c:pt idx="553">
                        <c:v>1.7919601302950834</c:v>
                      </c:pt>
                      <c:pt idx="554">
                        <c:v>1.7950144203001543</c:v>
                      </c:pt>
                      <c:pt idx="555">
                        <c:v>1.7980688035949488</c:v>
                      </c:pt>
                      <c:pt idx="556">
                        <c:v>1.8021414597818803</c:v>
                      </c:pt>
                      <c:pt idx="557">
                        <c:v>1.8051960607748607</c:v>
                      </c:pt>
                      <c:pt idx="558">
                        <c:v>1.8082507550765747</c:v>
                      </c:pt>
                      <c:pt idx="559">
                        <c:v>1.8123238259689294</c:v>
                      </c:pt>
                      <c:pt idx="560">
                        <c:v>1.8153787380131552</c:v>
                      </c:pt>
                      <c:pt idx="561">
                        <c:v>1.8184337433851192</c:v>
                      </c:pt>
                      <c:pt idx="562">
                        <c:v>1.8214888420905018</c:v>
                      </c:pt>
                      <c:pt idx="563">
                        <c:v>1.8245440341350168</c:v>
                      </c:pt>
                      <c:pt idx="564">
                        <c:v>1.827599319524368</c:v>
                      </c:pt>
                      <c:pt idx="565">
                        <c:v>1.8306546982642704</c:v>
                      </c:pt>
                      <c:pt idx="566">
                        <c:v>1.8347286818059332</c:v>
                      </c:pt>
                      <c:pt idx="567">
                        <c:v>1.8377842783859371</c:v>
                      </c:pt>
                      <c:pt idx="568">
                        <c:v>1.8408399683355101</c:v>
                      </c:pt>
                      <c:pt idx="569">
                        <c:v>1.843895751660336</c:v>
                      </c:pt>
                      <c:pt idx="570">
                        <c:v>1.8469516283661322</c:v>
                      </c:pt>
                      <c:pt idx="571">
                        <c:v>1.8500075984586066</c:v>
                      </c:pt>
                      <c:pt idx="572">
                        <c:v>1.8540823705266121</c:v>
                      </c:pt>
                      <c:pt idx="573">
                        <c:v>1.8571385585435343</c:v>
                      </c:pt>
                      <c:pt idx="574">
                        <c:v>1.860194839966163</c:v>
                      </c:pt>
                      <c:pt idx="575">
                        <c:v>1.8632512148002192</c:v>
                      </c:pt>
                      <c:pt idx="576">
                        <c:v>1.8673265265621255</c:v>
                      </c:pt>
                      <c:pt idx="577">
                        <c:v>1.871402004412472</c:v>
                      </c:pt>
                      <c:pt idx="578">
                        <c:v>1.8734398056250361</c:v>
                      </c:pt>
                      <c:pt idx="579">
                        <c:v>1.8775155326333979</c:v>
                      </c:pt>
                      <c:pt idx="580">
                        <c:v>1.8795534584325924</c:v>
                      </c:pt>
                      <c:pt idx="581">
                        <c:v>1.8836294346294598</c:v>
                      </c:pt>
                      <c:pt idx="582">
                        <c:v>1.8877055769689184</c:v>
                      </c:pt>
                      <c:pt idx="583">
                        <c:v>1.8907627927627308</c:v>
                      </c:pt>
                      <c:pt idx="584">
                        <c:v>1.8938201020250849</c:v>
                      </c:pt>
                      <c:pt idx="585">
                        <c:v>1.8978966597802855</c:v>
                      </c:pt>
                      <c:pt idx="586">
                        <c:v>1.9009541871581308</c:v>
                      </c:pt>
                      <c:pt idx="587">
                        <c:v>1.9040118080235713</c:v>
                      </c:pt>
                      <c:pt idx="588">
                        <c:v>1.9070695223823235</c:v>
                      </c:pt>
                      <c:pt idx="589">
                        <c:v>1.9101273302401176</c:v>
                      </c:pt>
                      <c:pt idx="590">
                        <c:v>1.9131852316026483</c:v>
                      </c:pt>
                      <c:pt idx="591">
                        <c:v>1.9172625788810671</c:v>
                      </c:pt>
                      <c:pt idx="592">
                        <c:v>1.9203206984435954</c:v>
                      </c:pt>
                      <c:pt idx="593">
                        <c:v>1.9233789115299247</c:v>
                      </c:pt>
                      <c:pt idx="594">
                        <c:v>1.9264372181457874</c:v>
                      </c:pt>
                      <c:pt idx="595">
                        <c:v>1.9294956182969045</c:v>
                      </c:pt>
                      <c:pt idx="596">
                        <c:v>1.9325541119890082</c:v>
                      </c:pt>
                      <c:pt idx="597">
                        <c:v>1.9366322490965358</c:v>
                      </c:pt>
                      <c:pt idx="598">
                        <c:v>1.9396909610731583</c:v>
                      </c:pt>
                      <c:pt idx="599">
                        <c:v>1.9427497666098434</c:v>
                      </c:pt>
                      <c:pt idx="600">
                        <c:v>1.9458086657122928</c:v>
                      </c:pt>
                      <c:pt idx="601">
                        <c:v>1.9488676583862414</c:v>
                      </c:pt>
                      <c:pt idx="602">
                        <c:v>1.9529464608504072</c:v>
                      </c:pt>
                      <c:pt idx="603">
                        <c:v>1.9560056718801189</c:v>
                      </c:pt>
                      <c:pt idx="604">
                        <c:v>1.9590649765004149</c:v>
                      </c:pt>
                      <c:pt idx="605">
                        <c:v>1.9621243747170214</c:v>
                      </c:pt>
                      <c:pt idx="606">
                        <c:v>1.9651838665356778</c:v>
                      </c:pt>
                      <c:pt idx="607">
                        <c:v>1.9682434519620886</c:v>
                      </c:pt>
                      <c:pt idx="608">
                        <c:v>1.9723230448192914</c:v>
                      </c:pt>
                      <c:pt idx="609">
                        <c:v>1.9753828486860998</c:v>
                      </c:pt>
                      <c:pt idx="610">
                        <c:v>1.97844274617977</c:v>
                      </c:pt>
                      <c:pt idx="611">
                        <c:v>1.9825227551563598</c:v>
                      </c:pt>
                      <c:pt idx="612">
                        <c:v>1.9855828711349917</c:v>
                      </c:pt>
                      <c:pt idx="613">
                        <c:v>1.9886430807595872</c:v>
                      </c:pt>
                      <c:pt idx="614">
                        <c:v>1.991703384035878</c:v>
                      </c:pt>
                      <c:pt idx="615">
                        <c:v>1.9947637809696079</c:v>
                      </c:pt>
                      <c:pt idx="616">
                        <c:v>1.9978242715664867</c:v>
                      </c:pt>
                      <c:pt idx="617">
                        <c:v>2.0019050714038138</c:v>
                      </c:pt>
                      <c:pt idx="618">
                        <c:v>2.0049657805703753</c:v>
                      </c:pt>
                      <c:pt idx="619">
                        <c:v>2.0080265834191988</c:v>
                      </c:pt>
                      <c:pt idx="620">
                        <c:v>2.0110874799560308</c:v>
                      </c:pt>
                      <c:pt idx="621">
                        <c:v>2.0141484701866066</c:v>
                      </c:pt>
                      <c:pt idx="622">
                        <c:v>2.0182299362497869</c:v>
                      </c:pt>
                      <c:pt idx="623">
                        <c:v>2.0212911451214071</c:v>
                      </c:pt>
                      <c:pt idx="624">
                        <c:v>2.0243524477058927</c:v>
                      </c:pt>
                      <c:pt idx="625">
                        <c:v>2.0274138440089944</c:v>
                      </c:pt>
                      <c:pt idx="626">
                        <c:v>2.0304753340364274</c:v>
                      </c:pt>
                      <c:pt idx="627">
                        <c:v>2.0345574665430193</c:v>
                      </c:pt>
                      <c:pt idx="628">
                        <c:v>2.0376191752829032</c:v>
                      </c:pt>
                      <c:pt idx="629">
                        <c:v>2.0406809777662618</c:v>
                      </c:pt>
                      <c:pt idx="630">
                        <c:v>2.043742873998835</c:v>
                      </c:pt>
                      <c:pt idx="631">
                        <c:v>2.0468048639863645</c:v>
                      </c:pt>
                      <c:pt idx="632">
                        <c:v>2.0508876631540449</c:v>
                      </c:pt>
                      <c:pt idx="633">
                        <c:v>2.0539498719254681</c:v>
                      </c:pt>
                      <c:pt idx="634">
                        <c:v>2.0570121744709997</c:v>
                      </c:pt>
                      <c:pt idx="635">
                        <c:v>2.060074570796361</c:v>
                      </c:pt>
                      <c:pt idx="636">
                        <c:v>2.064157911786519</c:v>
                      </c:pt>
                      <c:pt idx="637">
                        <c:v>2.0672205269538582</c:v>
                      </c:pt>
                      <c:pt idx="638">
                        <c:v>2.0702832359201757</c:v>
                      </c:pt>
                      <c:pt idx="639">
                        <c:v>2.0733460386912279</c:v>
                      </c:pt>
                      <c:pt idx="640">
                        <c:v>2.0764089352727617</c:v>
                      </c:pt>
                      <c:pt idx="641">
                        <c:v>2.0794719256705352</c:v>
                      </c:pt>
                      <c:pt idx="642">
                        <c:v>2.0835560588138358</c:v>
                      </c:pt>
                      <c:pt idx="643">
                        <c:v>2.087640358765396</c:v>
                      </c:pt>
                      <c:pt idx="644">
                        <c:v>2.0896825712985274</c:v>
                      </c:pt>
                      <c:pt idx="645">
                        <c:v>2.0937671214879985</c:v>
                      </c:pt>
                      <c:pt idx="646">
                        <c:v>2.0978518385197984</c:v>
                      </c:pt>
                      <c:pt idx="647">
                        <c:v>2.0998942596058265</c:v>
                      </c:pt>
                      <c:pt idx="648">
                        <c:v>2.1039792269266488</c:v>
                      </c:pt>
                      <c:pt idx="649">
                        <c:v>2.1060217731648621</c:v>
                      </c:pt>
                      <c:pt idx="650">
                        <c:v>2.110106990805404</c:v>
                      </c:pt>
                      <c:pt idx="651">
                        <c:v>2.114192375342796</c:v>
                      </c:pt>
                      <c:pt idx="652">
                        <c:v>2.1172565232800955</c:v>
                      </c:pt>
                      <c:pt idx="653">
                        <c:v>2.1203207651102982</c:v>
                      </c:pt>
                      <c:pt idx="654">
                        <c:v>2.1244065669494812</c:v>
                      </c:pt>
                      <c:pt idx="655">
                        <c:v>2.1274710278855027</c:v>
                      </c:pt>
                      <c:pt idx="656">
                        <c:v>2.1305355827336103</c:v>
                      </c:pt>
                      <c:pt idx="657">
                        <c:v>2.1336002314995604</c:v>
                      </c:pt>
                      <c:pt idx="658">
                        <c:v>2.1366649741891206</c:v>
                      </c:pt>
                      <c:pt idx="659">
                        <c:v>2.139729810808026</c:v>
                      </c:pt>
                      <c:pt idx="660">
                        <c:v>2.1438164057555125</c:v>
                      </c:pt>
                      <c:pt idx="661">
                        <c:v>2.1468814615653193</c:v>
                      </c:pt>
                      <c:pt idx="662">
                        <c:v>2.1499466113236654</c:v>
                      </c:pt>
                      <c:pt idx="663">
                        <c:v>2.1530118550363215</c:v>
                      </c:pt>
                      <c:pt idx="664">
                        <c:v>2.1570989928143089</c:v>
                      </c:pt>
                      <c:pt idx="665">
                        <c:v>2.1601644557760902</c:v>
                      </c:pt>
                      <c:pt idx="666">
                        <c:v>2.1632300127113839</c:v>
                      </c:pt>
                      <c:pt idx="667">
                        <c:v>2.1662956636259518</c:v>
                      </c:pt>
                      <c:pt idx="668">
                        <c:v>2.1693614085255675</c:v>
                      </c:pt>
                      <c:pt idx="669">
                        <c:v>2.1724272474159716</c:v>
                      </c:pt>
                      <c:pt idx="670">
                        <c:v>2.1765151788210559</c:v>
                      </c:pt>
                      <c:pt idx="671">
                        <c:v>2.1795812370457393</c:v>
                      </c:pt>
                      <c:pt idx="672">
                        <c:v>2.1826473892804352</c:v>
                      </c:pt>
                      <c:pt idx="673">
                        <c:v>2.1867357385077999</c:v>
                      </c:pt>
                      <c:pt idx="674">
                        <c:v>2.1898021101216134</c:v>
                      </c:pt>
                      <c:pt idx="675">
                        <c:v>2.1928685757646589</c:v>
                      </c:pt>
                      <c:pt idx="676">
                        <c:v>2.1959351354427032</c:v>
                      </c:pt>
                      <c:pt idx="677">
                        <c:v>2.1990017891615254</c:v>
                      </c:pt>
                      <c:pt idx="678">
                        <c:v>2.2020685369268707</c:v>
                      </c:pt>
                      <c:pt idx="679">
                        <c:v>2.2061576802519069</c:v>
                      </c:pt>
                      <c:pt idx="680">
                        <c:v>2.2092246474816108</c:v>
                      </c:pt>
                      <c:pt idx="681">
                        <c:v>2.212291708777069</c:v>
                      </c:pt>
                      <c:pt idx="682">
                        <c:v>2.2153588641440618</c:v>
                      </c:pt>
                      <c:pt idx="683">
                        <c:v>2.2184261135883605</c:v>
                      </c:pt>
                      <c:pt idx="684">
                        <c:v>2.2225159258665514</c:v>
                      </c:pt>
                      <c:pt idx="685">
                        <c:v>2.2255833948470092</c:v>
                      </c:pt>
                      <c:pt idx="686">
                        <c:v>2.228650957924013</c:v>
                      </c:pt>
                      <c:pt idx="687">
                        <c:v>2.2317186151033468</c:v>
                      </c:pt>
                      <c:pt idx="688">
                        <c:v>2.2347863663907623</c:v>
                      </c:pt>
                      <c:pt idx="689">
                        <c:v>2.2388768478410035</c:v>
                      </c:pt>
                      <c:pt idx="690">
                        <c:v>2.2419448187364241</c:v>
                      </c:pt>
                      <c:pt idx="691">
                        <c:v>2.2450128837591872</c:v>
                      </c:pt>
                      <c:pt idx="692">
                        <c:v>2.2480810429150679</c:v>
                      </c:pt>
                      <c:pt idx="693">
                        <c:v>2.2511492962098427</c:v>
                      </c:pt>
                      <c:pt idx="694">
                        <c:v>2.2542176436493007</c:v>
                      </c:pt>
                      <c:pt idx="695">
                        <c:v>2.2583089200258111</c:v>
                      </c:pt>
                      <c:pt idx="696">
                        <c:v>2.2613774871586383</c:v>
                      </c:pt>
                      <c:pt idx="697">
                        <c:v>2.2644461484553862</c:v>
                      </c:pt>
                      <c:pt idx="698">
                        <c:v>2.2685378433382621</c:v>
                      </c:pt>
                      <c:pt idx="699">
                        <c:v>2.2716067243733384</c:v>
                      </c:pt>
                      <c:pt idx="700">
                        <c:v>2.2746756995916018</c:v>
                      </c:pt>
                      <c:pt idx="701">
                        <c:v>2.2777447689988448</c:v>
                      </c:pt>
                      <c:pt idx="702">
                        <c:v>2.2808139326008487</c:v>
                      </c:pt>
                      <c:pt idx="703">
                        <c:v>2.2849062972720398</c:v>
                      </c:pt>
                      <c:pt idx="704">
                        <c:v>2.2879756806843075</c:v>
                      </c:pt>
                      <c:pt idx="705">
                        <c:v>2.2910451583106113</c:v>
                      </c:pt>
                      <c:pt idx="706">
                        <c:v>2.2941147301567479</c:v>
                      </c:pt>
                      <c:pt idx="707">
                        <c:v>2.297184396228479</c:v>
                      </c:pt>
                      <c:pt idx="708">
                        <c:v>2.301277430907291</c:v>
                      </c:pt>
                      <c:pt idx="709">
                        <c:v>2.3043473168612665</c:v>
                      </c:pt>
                      <c:pt idx="710">
                        <c:v>2.3074172970601325</c:v>
                      </c:pt>
                      <c:pt idx="711">
                        <c:v>2.3104873715096765</c:v>
                      </c:pt>
                      <c:pt idx="712">
                        <c:v>2.3145809507312443</c:v>
                      </c:pt>
                      <c:pt idx="713">
                        <c:v>2.3166278031839584</c:v>
                      </c:pt>
                      <c:pt idx="714">
                        <c:v>2.3207216337818131</c:v>
                      </c:pt>
                      <c:pt idx="715">
                        <c:v>2.3248156319810294</c:v>
                      </c:pt>
                      <c:pt idx="716">
                        <c:v>2.3268626939354329</c:v>
                      </c:pt>
                      <c:pt idx="717">
                        <c:v>2.3309569435623976</c:v>
                      </c:pt>
                      <c:pt idx="718">
                        <c:v>2.3340277407927887</c:v>
                      </c:pt>
                      <c:pt idx="719">
                        <c:v>2.3370986323240204</c:v>
                      </c:pt>
                      <c:pt idx="720">
                        <c:v>2.3411933010658954</c:v>
                      </c:pt>
                      <c:pt idx="721">
                        <c:v>2.3442644126549737</c:v>
                      </c:pt>
                      <c:pt idx="722">
                        <c:v>2.3473356185642129</c:v>
                      </c:pt>
                      <c:pt idx="723">
                        <c:v>2.3504069187994059</c:v>
                      </c:pt>
                      <c:pt idx="724">
                        <c:v>2.3545021325189484</c:v>
                      </c:pt>
                      <c:pt idx="725">
                        <c:v>2.3575736528705691</c:v>
                      </c:pt>
                      <c:pt idx="726">
                        <c:v>2.3606452675674605</c:v>
                      </c:pt>
                      <c:pt idx="727">
                        <c:v>2.3637169766154296</c:v>
                      </c:pt>
                      <c:pt idx="728">
                        <c:v>2.3667887800202507</c:v>
                      </c:pt>
                      <c:pt idx="729">
                        <c:v>2.3698606777877318</c:v>
                      </c:pt>
                      <c:pt idx="730">
                        <c:v>2.3729326699236712</c:v>
                      </c:pt>
                      <c:pt idx="731">
                        <c:v>2.3770288062436649</c:v>
                      </c:pt>
                      <c:pt idx="732">
                        <c:v>2.3801010185952212</c:v>
                      </c:pt>
                      <c:pt idx="733">
                        <c:v>2.3831733253345653</c:v>
                      </c:pt>
                      <c:pt idx="734">
                        <c:v>2.3872698811558362</c:v>
                      </c:pt>
                      <c:pt idx="735">
                        <c:v>2.3903424081559059</c:v>
                      </c:pt>
                      <c:pt idx="736">
                        <c:v>2.3934150295630987</c:v>
                      </c:pt>
                      <c:pt idx="737">
                        <c:v>2.3964877453832267</c:v>
                      </c:pt>
                      <c:pt idx="738">
                        <c:v>2.3995605556220694</c:v>
                      </c:pt>
                      <c:pt idx="739">
                        <c:v>2.4026334602854416</c:v>
                      </c:pt>
                      <c:pt idx="740">
                        <c:v>2.4057064593791462</c:v>
                      </c:pt>
                      <c:pt idx="741">
                        <c:v>2.4098039384057528</c:v>
                      </c:pt>
                      <c:pt idx="742">
                        <c:v>2.4128771578594712</c:v>
                      </c:pt>
                      <c:pt idx="743">
                        <c:v>2.4159504717628701</c:v>
                      </c:pt>
                      <c:pt idx="744">
                        <c:v>2.4190238801217672</c:v>
                      </c:pt>
                      <c:pt idx="745">
                        <c:v>2.4220973829419452</c:v>
                      </c:pt>
                      <c:pt idx="746">
                        <c:v>2.4251709802292227</c:v>
                      </c:pt>
                      <c:pt idx="747">
                        <c:v>2.4292692569044587</c:v>
                      </c:pt>
                      <c:pt idx="748">
                        <c:v>2.4323430746375529</c:v>
                      </c:pt>
                      <c:pt idx="749">
                        <c:v>2.4354169868571054</c:v>
                      </c:pt>
                      <c:pt idx="750">
                        <c:v>2.4395156834721599</c:v>
                      </c:pt>
                      <c:pt idx="751">
                        <c:v>2.4425898161827084</c:v>
                      </c:pt>
                      <c:pt idx="752">
                        <c:v>2.4456640433990815</c:v>
                      </c:pt>
                      <c:pt idx="753">
                        <c:v>2.4487383651271015</c:v>
                      </c:pt>
                      <c:pt idx="754">
                        <c:v>2.4518127813725563</c:v>
                      </c:pt>
                      <c:pt idx="755">
                        <c:v>2.4548872921412701</c:v>
                      </c:pt>
                      <c:pt idx="756">
                        <c:v>2.4589867868791218</c:v>
                      </c:pt>
                      <c:pt idx="757">
                        <c:v>2.4620615182247101</c:v>
                      </c:pt>
                      <c:pt idx="758">
                        <c:v>2.4651363441129339</c:v>
                      </c:pt>
                      <c:pt idx="759">
                        <c:v>2.4692362590402772</c:v>
                      </c:pt>
                      <c:pt idx="760">
                        <c:v>2.4723113055505954</c:v>
                      </c:pt>
                      <c:pt idx="761">
                        <c:v>2.4753864466229318</c:v>
                      </c:pt>
                      <c:pt idx="762">
                        <c:v>2.4784616822631027</c:v>
                      </c:pt>
                      <c:pt idx="763">
                        <c:v>2.4815370124769354</c:v>
                      </c:pt>
                      <c:pt idx="764">
                        <c:v>2.4846124372702247</c:v>
                      </c:pt>
                      <c:pt idx="765">
                        <c:v>2.4887131507949567</c:v>
                      </c:pt>
                      <c:pt idx="766">
                        <c:v>2.4917887962962961</c:v>
                      </c:pt>
                      <c:pt idx="767">
                        <c:v>2.4948645363964976</c:v>
                      </c:pt>
                      <c:pt idx="768">
                        <c:v>2.4989656703606173</c:v>
                      </c:pt>
                      <c:pt idx="769">
                        <c:v>2.5020416312141287</c:v>
                      </c:pt>
                      <c:pt idx="770">
                        <c:v>2.5051176866859022</c:v>
                      </c:pt>
                      <c:pt idx="771">
                        <c:v>2.5081938367817593</c:v>
                      </c:pt>
                      <c:pt idx="772">
                        <c:v>2.5112700815075328</c:v>
                      </c:pt>
                      <c:pt idx="773">
                        <c:v>2.514346420869022</c:v>
                      </c:pt>
                      <c:pt idx="774">
                        <c:v>2.5184483539055331</c:v>
                      </c:pt>
                      <c:pt idx="775">
                        <c:v>2.5215249141063762</c:v>
                      </c:pt>
                      <c:pt idx="776">
                        <c:v>2.5246015689623471</c:v>
                      </c:pt>
                      <c:pt idx="777">
                        <c:v>2.527678318479281</c:v>
                      </c:pt>
                      <c:pt idx="778">
                        <c:v>2.53178079842899</c:v>
                      </c:pt>
                      <c:pt idx="779">
                        <c:v>2.5358834466890094</c:v>
                      </c:pt>
                      <c:pt idx="780">
                        <c:v>2.5379348339397119</c:v>
                      </c:pt>
                      <c:pt idx="781">
                        <c:v>2.5420377346911223</c:v>
                      </c:pt>
                      <c:pt idx="782">
                        <c:v>2.5440892481952839</c:v>
                      </c:pt>
                      <c:pt idx="783">
                        <c:v>2.5481924014691426</c:v>
                      </c:pt>
                      <c:pt idx="784">
                        <c:v>2.5522957231085894</c:v>
                      </c:pt>
                      <c:pt idx="785">
                        <c:v>2.5553733248363901</c:v>
                      </c:pt>
                      <c:pt idx="786">
                        <c:v>2.5584510212834295</c:v>
                      </c:pt>
                      <c:pt idx="787">
                        <c:v>2.562554763897273</c:v>
                      </c:pt>
                      <c:pt idx="788">
                        <c:v>2.5656326813785459</c:v>
                      </c:pt>
                      <c:pt idx="789">
                        <c:v>2.568710693598506</c:v>
                      </c:pt>
                      <c:pt idx="790">
                        <c:v>2.5717888005629632</c:v>
                      </c:pt>
                      <c:pt idx="791">
                        <c:v>2.5748670022777622</c:v>
                      </c:pt>
                      <c:pt idx="792">
                        <c:v>2.5779452987487357</c:v>
                      </c:pt>
                      <c:pt idx="793">
                        <c:v>2.5820498414519522</c:v>
                      </c:pt>
                      <c:pt idx="794">
                        <c:v>2.5851283590433556</c:v>
                      </c:pt>
                      <c:pt idx="795">
                        <c:v>2.5882069714103819</c:v>
                      </c:pt>
                      <c:pt idx="796">
                        <c:v>2.5912856785588785</c:v>
                      </c:pt>
                      <c:pt idx="797">
                        <c:v>2.5943644804946593</c:v>
                      </c:pt>
                      <c:pt idx="798">
                        <c:v>2.5984696971993553</c:v>
                      </c:pt>
                      <c:pt idx="799">
                        <c:v>2.6015487203282031</c:v>
                      </c:pt>
                      <c:pt idx="800">
                        <c:v>2.6046278382637924</c:v>
                      </c:pt>
                      <c:pt idx="801">
                        <c:v>2.6077070510119738</c:v>
                      </c:pt>
                      <c:pt idx="802">
                        <c:v>2.6107863585785864</c:v>
                      </c:pt>
                      <c:pt idx="803">
                        <c:v>2.614892249506175</c:v>
                      </c:pt>
                      <c:pt idx="804">
                        <c:v>2.6179717783385041</c:v>
                      </c:pt>
                      <c:pt idx="805">
                        <c:v>2.6210514020087325</c:v>
                      </c:pt>
                      <c:pt idx="806">
                        <c:v>2.6241311205227125</c:v>
                      </c:pt>
                      <c:pt idx="807">
                        <c:v>2.6272109338862637</c:v>
                      </c:pt>
                      <c:pt idx="808">
                        <c:v>2.6313174992582322</c:v>
                      </c:pt>
                      <c:pt idx="809">
                        <c:v>2.6343975339601977</c:v>
                      </c:pt>
                      <c:pt idx="810">
                        <c:v>2.6374776635312225</c:v>
                      </c:pt>
                      <c:pt idx="811">
                        <c:v>2.6405578879771512</c:v>
                      </c:pt>
                      <c:pt idx="812">
                        <c:v>2.6446650014983502</c:v>
                      </c:pt>
                      <c:pt idx="813">
                        <c:v>2.6477454473417863</c:v>
                      </c:pt>
                      <c:pt idx="814">
                        <c:v>2.6508259880796117</c:v>
                      </c:pt>
                      <c:pt idx="815">
                        <c:v>2.6539066237176843</c:v>
                      </c:pt>
                      <c:pt idx="816">
                        <c:v>2.6569873542618283</c:v>
                      </c:pt>
                      <c:pt idx="817">
                        <c:v>2.6600681797179027</c:v>
                      </c:pt>
                      <c:pt idx="818">
                        <c:v>2.6641760946435666</c:v>
                      </c:pt>
                      <c:pt idx="819">
                        <c:v>2.6672571415835575</c:v>
                      </c:pt>
                      <c:pt idx="820">
                        <c:v>2.6703382834549765</c:v>
                      </c:pt>
                      <c:pt idx="821">
                        <c:v>2.6744466202980961</c:v>
                      </c:pt>
                      <c:pt idx="822">
                        <c:v>2.6775279836989299</c:v>
                      </c:pt>
                      <c:pt idx="823">
                        <c:v>2.6806094420506934</c:v>
                      </c:pt>
                      <c:pt idx="824">
                        <c:v>2.6836909953592389</c:v>
                      </c:pt>
                      <c:pt idx="825">
                        <c:v>2.6867726436304302</c:v>
                      </c:pt>
                      <c:pt idx="826">
                        <c:v>2.6898543868700973</c:v>
                      </c:pt>
                      <c:pt idx="827">
                        <c:v>2.6929362250841051</c:v>
                      </c:pt>
                      <c:pt idx="828">
                        <c:v>2.6970454904507717</c:v>
                      </c:pt>
                      <c:pt idx="829">
                        <c:v>2.7001275502943418</c:v>
                      </c:pt>
                      <c:pt idx="830">
                        <c:v>2.7032097051317683</c:v>
                      </c:pt>
                      <c:pt idx="831">
                        <c:v>2.7062919549689073</c:v>
                      </c:pt>
                      <c:pt idx="832">
                        <c:v>2.7093742998116266</c:v>
                      </c:pt>
                      <c:pt idx="833">
                        <c:v>2.7134842407317969</c:v>
                      </c:pt>
                      <c:pt idx="834">
                        <c:v>2.7165668072769553</c:v>
                      </c:pt>
                      <c:pt idx="835">
                        <c:v>2.7196494688471962</c:v>
                      </c:pt>
                      <c:pt idx="836">
                        <c:v>2.7227322254483903</c:v>
                      </c:pt>
                      <c:pt idx="837">
                        <c:v>2.7258150770863967</c:v>
                      </c:pt>
                      <c:pt idx="838">
                        <c:v>2.7299256937822496</c:v>
                      </c:pt>
                      <c:pt idx="839">
                        <c:v>2.7330087671956074</c:v>
                      </c:pt>
                      <c:pt idx="840">
                        <c:v>2.7360919356653128</c:v>
                      </c:pt>
                      <c:pt idx="841">
                        <c:v>2.7391751991972391</c:v>
                      </c:pt>
                      <c:pt idx="842">
                        <c:v>2.7422585577972245</c:v>
                      </c:pt>
                      <c:pt idx="843">
                        <c:v>2.745342011471144</c:v>
                      </c:pt>
                      <c:pt idx="844">
                        <c:v>2.7494534309392988</c:v>
                      </c:pt>
                      <c:pt idx="845">
                        <c:v>2.7525371064752004</c:v>
                      </c:pt>
                      <c:pt idx="846">
                        <c:v>2.7556208771045831</c:v>
                      </c:pt>
                      <c:pt idx="847">
                        <c:v>2.7597327192104295</c:v>
                      </c:pt>
                      <c:pt idx="848">
                        <c:v>2.7638447303956721</c:v>
                      </c:pt>
                      <c:pt idx="849">
                        <c:v>2.7659007993974223</c:v>
                      </c:pt>
                      <c:pt idx="850">
                        <c:v>2.7700130642278609</c:v>
                      </c:pt>
                      <c:pt idx="851">
                        <c:v>2.7720692600600265</c:v>
                      </c:pt>
                      <c:pt idx="852">
                        <c:v>2.776181778566932</c:v>
                      </c:pt>
                      <c:pt idx="853">
                        <c:v>2.7792662784412352</c:v>
                      </c:pt>
                      <c:pt idx="854">
                        <c:v>2.7823508734598561</c:v>
                      </c:pt>
                      <c:pt idx="855">
                        <c:v>2.7864638148304492</c:v>
                      </c:pt>
                      <c:pt idx="856">
                        <c:v>2.7895486318753453</c:v>
                      </c:pt>
                      <c:pt idx="857">
                        <c:v>2.7926335440841275</c:v>
                      </c:pt>
                      <c:pt idx="858">
                        <c:v>2.7957185514626786</c:v>
                      </c:pt>
                      <c:pt idx="859">
                        <c:v>2.7998320426861008</c:v>
                      </c:pt>
                      <c:pt idx="860">
                        <c:v>2.802917272150284</c:v>
                      </c:pt>
                      <c:pt idx="861">
                        <c:v>2.8060025968038129</c:v>
                      </c:pt>
                      <c:pt idx="862">
                        <c:v>2.8090880166525611</c:v>
                      </c:pt>
                      <c:pt idx="863">
                        <c:v>2.8121735317024146</c:v>
                      </c:pt>
                      <c:pt idx="864">
                        <c:v>2.8162876998696111</c:v>
                      </c:pt>
                      <c:pt idx="865">
                        <c:v>2.8193734370781982</c:v>
                      </c:pt>
                      <c:pt idx="866">
                        <c:v>2.8224592695074535</c:v>
                      </c:pt>
                      <c:pt idx="867">
                        <c:v>2.8255451971632652</c:v>
                      </c:pt>
                      <c:pt idx="868">
                        <c:v>2.8286312200515105</c:v>
                      </c:pt>
                      <c:pt idx="869">
                        <c:v>2.8317173381780676</c:v>
                      </c:pt>
                      <c:pt idx="870">
                        <c:v>2.8358323105054635</c:v>
                      </c:pt>
                      <c:pt idx="871">
                        <c:v>2.8389186508776096</c:v>
                      </c:pt>
                      <c:pt idx="872">
                        <c:v>2.8420050865076765</c:v>
                      </c:pt>
                      <c:pt idx="873">
                        <c:v>2.8450916174015211</c:v>
                      </c:pt>
                      <c:pt idx="874">
                        <c:v>2.8492071401249248</c:v>
                      </c:pt>
                      <c:pt idx="875">
                        <c:v>2.8522938933238264</c:v>
                      </c:pt>
                      <c:pt idx="876">
                        <c:v>2.8553807418061115</c:v>
                      </c:pt>
                      <c:pt idx="877">
                        <c:v>2.8584676855776729</c:v>
                      </c:pt>
                      <c:pt idx="878">
                        <c:v>2.8615547246443951</c:v>
                      </c:pt>
                      <c:pt idx="879">
                        <c:v>2.8646418590121723</c:v>
                      </c:pt>
                      <c:pt idx="880">
                        <c:v>2.8677290886868665</c:v>
                      </c:pt>
                      <c:pt idx="881">
                        <c:v>2.8718455431851817</c:v>
                      </c:pt>
                      <c:pt idx="882">
                        <c:v>2.8749329952656066</c:v>
                      </c:pt>
                      <c:pt idx="883">
                        <c:v>2.8780205426725667</c:v>
                      </c:pt>
                      <c:pt idx="884">
                        <c:v>2.8811081854119602</c:v>
                      </c:pt>
                      <c:pt idx="885">
                        <c:v>2.8852251907028976</c:v>
                      </c:pt>
                      <c:pt idx="886">
                        <c:v>2.8872837569116081</c:v>
                      </c:pt>
                      <c:pt idx="887">
                        <c:v>2.8914010164642243</c:v>
                      </c:pt>
                      <c:pt idx="888">
                        <c:v>2.8944890723788776</c:v>
                      </c:pt>
                      <c:pt idx="889">
                        <c:v>2.8975772236573576</c:v>
                      </c:pt>
                      <c:pt idx="890">
                        <c:v>2.9006654703055661</c:v>
                      </c:pt>
                      <c:pt idx="891">
                        <c:v>2.9047832808662775</c:v>
                      </c:pt>
                      <c:pt idx="892">
                        <c:v>2.9078717500667612</c:v>
                      </c:pt>
                      <c:pt idx="893">
                        <c:v>2.9109603146566112</c:v>
                      </c:pt>
                      <c:pt idx="894">
                        <c:v>2.9140489746417195</c:v>
                      </c:pt>
                      <c:pt idx="895">
                        <c:v>2.9171377300279913</c:v>
                      </c:pt>
                      <c:pt idx="896">
                        <c:v>2.9202265808212964</c:v>
                      </c:pt>
                      <c:pt idx="897">
                        <c:v>2.9243451969668466</c:v>
                      </c:pt>
                      <c:pt idx="898">
                        <c:v>2.9274342703995249</c:v>
                      </c:pt>
                      <c:pt idx="899">
                        <c:v>2.9305234392588861</c:v>
                      </c:pt>
                      <c:pt idx="900">
                        <c:v>2.9346424795230801</c:v>
                      </c:pt>
                      <c:pt idx="901">
                        <c:v>2.9377318710676703</c:v>
                      </c:pt>
                      <c:pt idx="902">
                        <c:v>2.9408213580585985</c:v>
                      </c:pt>
                      <c:pt idx="903">
                        <c:v>2.9439109405017745</c:v>
                      </c:pt>
                      <c:pt idx="904">
                        <c:v>2.9470006184030964</c:v>
                      </c:pt>
                      <c:pt idx="905">
                        <c:v>2.9500903917684744</c:v>
                      </c:pt>
                      <c:pt idx="906">
                        <c:v>2.9531802606037858</c:v>
                      </c:pt>
                      <c:pt idx="907">
                        <c:v>2.9573002342365413</c:v>
                      </c:pt>
                      <c:pt idx="908">
                        <c:v>2.9603903258580013</c:v>
                      </c:pt>
                      <c:pt idx="909">
                        <c:v>2.963480512969074</c:v>
                      </c:pt>
                      <c:pt idx="910">
                        <c:v>2.9665707955756617</c:v>
                      </c:pt>
                      <c:pt idx="911">
                        <c:v>2.9706913209432328</c:v>
                      </c:pt>
                      <c:pt idx="912">
                        <c:v>2.9737818263956433</c:v>
                      </c:pt>
                      <c:pt idx="913">
                        <c:v>2.9768724273632445</c:v>
                      </c:pt>
                      <c:pt idx="914">
                        <c:v>2.9799631238519533</c:v>
                      </c:pt>
                      <c:pt idx="915">
                        <c:v>2.9840842011021222</c:v>
                      </c:pt>
                      <c:pt idx="916">
                        <c:v>2.9861448034162534</c:v>
                      </c:pt>
                      <c:pt idx="917">
                        <c:v>2.990266135431348</c:v>
                      </c:pt>
                      <c:pt idx="918">
                        <c:v>2.9943876373072076</c:v>
                      </c:pt>
                      <c:pt idx="919">
                        <c:v>2.9964484519473098</c:v>
                      </c:pt>
                      <c:pt idx="920">
                        <c:v>3.0005702086406001</c:v>
                      </c:pt>
                      <c:pt idx="921">
                        <c:v>3.0036616376539045</c:v>
                      </c:pt>
                      <c:pt idx="922">
                        <c:v>3.0077836916740104</c:v>
                      </c:pt>
                      <c:pt idx="923">
                        <c:v>3.0108753436985132</c:v>
                      </c:pt>
                      <c:pt idx="924">
                        <c:v>3.0139670913090937</c:v>
                      </c:pt>
                      <c:pt idx="925">
                        <c:v>3.0170589345116623</c:v>
                      </c:pt>
                      <c:pt idx="926">
                        <c:v>3.0211815408239606</c:v>
                      </c:pt>
                      <c:pt idx="927">
                        <c:v>3.0242736070974914</c:v>
                      </c:pt>
                      <c:pt idx="928">
                        <c:v>3.0273657689827171</c:v>
                      </c:pt>
                      <c:pt idx="929">
                        <c:v>3.0304580264855621</c:v>
                      </c:pt>
                      <c:pt idx="930">
                        <c:v>3.033550379611917</c:v>
                      </c:pt>
                      <c:pt idx="931">
                        <c:v>3.0366428283677078</c:v>
                      </c:pt>
                      <c:pt idx="932">
                        <c:v>3.0407662421425603</c:v>
                      </c:pt>
                      <c:pt idx="933">
                        <c:v>3.0438589140567038</c:v>
                      </c:pt>
                      <c:pt idx="934">
                        <c:v>3.0459207484708575</c:v>
                      </c:pt>
                      <c:pt idx="935">
                        <c:v>3.0479826253974989</c:v>
                      </c:pt>
                      <c:pt idx="936">
                        <c:v>3.0521065067952469</c:v>
                      </c:pt>
                      <c:pt idx="937">
                        <c:v>3.0572615977064159</c:v>
                      </c:pt>
                      <c:pt idx="938">
                        <c:v>3.0613858617836334</c:v>
                      </c:pt>
                      <c:pt idx="939">
                        <c:v>3.0655102959634082</c:v>
                      </c:pt>
                      <c:pt idx="940">
                        <c:v>3.0696349002597616</c:v>
                      </c:pt>
                      <c:pt idx="941">
                        <c:v>3.0727284651294826</c:v>
                      </c:pt>
                      <c:pt idx="942">
                        <c:v>3.0768533671636482</c:v>
                      </c:pt>
                      <c:pt idx="943">
                        <c:v>3.0809784393530006</c:v>
                      </c:pt>
                      <c:pt idx="944">
                        <c:v>3.0851036817115669</c:v>
                      </c:pt>
                      <c:pt idx="945">
                        <c:v>3.0892290942534104</c:v>
                      </c:pt>
                      <c:pt idx="946">
                        <c:v>3.0933546769925617</c:v>
                      </c:pt>
                      <c:pt idx="947">
                        <c:v>3.0974804299430527</c:v>
                      </c:pt>
                      <c:pt idx="948">
                        <c:v>3.1016063531189526</c:v>
                      </c:pt>
                      <c:pt idx="949">
                        <c:v>3.1057324465342968</c:v>
                      </c:pt>
                      <c:pt idx="950">
                        <c:v>3.1098587102031234</c:v>
                      </c:pt>
                      <c:pt idx="951">
                        <c:v>3.1139851441395061</c:v>
                      </c:pt>
                      <c:pt idx="952">
                        <c:v>3.1181117483574736</c:v>
                      </c:pt>
                      <c:pt idx="953">
                        <c:v>3.122238522871104</c:v>
                      </c:pt>
                      <c:pt idx="954">
                        <c:v>3.1263654676944421</c:v>
                      </c:pt>
                      <c:pt idx="955">
                        <c:v>3.1304925828415326</c:v>
                      </c:pt>
                      <c:pt idx="956">
                        <c:v>3.1346198683264594</c:v>
                      </c:pt>
                      <c:pt idx="957">
                        <c:v>3.1387473241632726</c:v>
                      </c:pt>
                      <c:pt idx="958">
                        <c:v>3.1428749503660223</c:v>
                      </c:pt>
                      <c:pt idx="959">
                        <c:v>3.1470027469487967</c:v>
                      </c:pt>
                      <c:pt idx="960">
                        <c:v>3.1511307139256512</c:v>
                      </c:pt>
                      <c:pt idx="961">
                        <c:v>3.1552588513106423</c:v>
                      </c:pt>
                      <c:pt idx="962">
                        <c:v>3.1593871591178631</c:v>
                      </c:pt>
                      <c:pt idx="963">
                        <c:v>3.1635156373613618</c:v>
                      </c:pt>
                      <c:pt idx="964">
                        <c:v>3.1676442860552352</c:v>
                      </c:pt>
                      <c:pt idx="965">
                        <c:v>3.1717731052135463</c:v>
                      </c:pt>
                      <c:pt idx="966">
                        <c:v>3.1759020948503616</c:v>
                      </c:pt>
                      <c:pt idx="967">
                        <c:v>3.1800312549797822</c:v>
                      </c:pt>
                      <c:pt idx="968">
                        <c:v>3.184160585615877</c:v>
                      </c:pt>
                      <c:pt idx="969">
                        <c:v>3.1882900867727173</c:v>
                      </c:pt>
                      <c:pt idx="970">
                        <c:v>3.1924197584644083</c:v>
                      </c:pt>
                      <c:pt idx="971">
                        <c:v>3.1965496007050258</c:v>
                      </c:pt>
                      <c:pt idx="972">
                        <c:v>3.2006796135086453</c:v>
                      </c:pt>
                      <c:pt idx="973">
                        <c:v>3.2048097968893789</c:v>
                      </c:pt>
                      <c:pt idx="974">
                        <c:v>3.2089401508612938</c:v>
                      </c:pt>
                      <c:pt idx="975">
                        <c:v>3.213070675438507</c:v>
                      </c:pt>
                      <c:pt idx="976">
                        <c:v>3.2172013706350997</c:v>
                      </c:pt>
                      <c:pt idx="977">
                        <c:v>3.2213322364651575</c:v>
                      </c:pt>
                      <c:pt idx="978">
                        <c:v>3.2264960587275424</c:v>
                      </c:pt>
                      <c:pt idx="979">
                        <c:v>3.2306273085344817</c:v>
                      </c:pt>
                      <c:pt idx="980">
                        <c:v>3.2347587290207218</c:v>
                      </c:pt>
                      <c:pt idx="981">
                        <c:v>3.2388903202003547</c:v>
                      </c:pt>
                      <c:pt idx="982">
                        <c:v>3.2430220820875091</c:v>
                      </c:pt>
                      <c:pt idx="983">
                        <c:v>3.2461210155381592</c:v>
                      </c:pt>
                      <c:pt idx="984">
                        <c:v>3.2512861180407659</c:v>
                      </c:pt>
                      <c:pt idx="985">
                        <c:v>3.2554183921350988</c:v>
                      </c:pt>
                      <c:pt idx="986">
                        <c:v>3.2595508369933803</c:v>
                      </c:pt>
                      <c:pt idx="987">
                        <c:v>3.2636834526297118</c:v>
                      </c:pt>
                      <c:pt idx="988">
                        <c:v>3.2678162390582335</c:v>
                      </c:pt>
                      <c:pt idx="989">
                        <c:v>3.2709159409704784</c:v>
                      </c:pt>
                      <c:pt idx="990">
                        <c:v>3.2750490263192837</c:v>
                      </c:pt>
                      <c:pt idx="991">
                        <c:v>3.2791822824990824</c:v>
                      </c:pt>
                      <c:pt idx="992">
                        <c:v>3.2833157095240213</c:v>
                      </c:pt>
                      <c:pt idx="993">
                        <c:v>3.2874493074082118</c:v>
                      </c:pt>
                      <c:pt idx="994">
                        <c:v>3.291583076165769</c:v>
                      </c:pt>
                      <c:pt idx="995">
                        <c:v>3.2957170158108431</c:v>
                      </c:pt>
                      <c:pt idx="996">
                        <c:v>3.2998511263575518</c:v>
                      </c:pt>
                      <c:pt idx="997">
                        <c:v>3.3039854078200155</c:v>
                      </c:pt>
                      <c:pt idx="998">
                        <c:v>3.3081198602123894</c:v>
                      </c:pt>
                      <c:pt idx="999">
                        <c:v>3.3122544835487959</c:v>
                      </c:pt>
                      <c:pt idx="1000">
                        <c:v>3.3163892778433617</c:v>
                      </c:pt>
                      <c:pt idx="1001">
                        <c:v>3.3205242431102469</c:v>
                      </c:pt>
                      <c:pt idx="1002">
                        <c:v>3.3246593793635681</c:v>
                      </c:pt>
                      <c:pt idx="1003">
                        <c:v>3.3287946866174907</c:v>
                      </c:pt>
                      <c:pt idx="1004">
                        <c:v>3.3329301648861462</c:v>
                      </c:pt>
                      <c:pt idx="1005">
                        <c:v>3.337065814183668</c:v>
                      </c:pt>
                      <c:pt idx="1006">
                        <c:v>3.3412016345242259</c:v>
                      </c:pt>
                      <c:pt idx="1007">
                        <c:v>3.3453376259219576</c:v>
                      </c:pt>
                      <c:pt idx="1008">
                        <c:v>3.349473788391002</c:v>
                      </c:pt>
                      <c:pt idx="1009">
                        <c:v>3.3536101219455334</c:v>
                      </c:pt>
                      <c:pt idx="1010">
                        <c:v>3.3577466265996945</c:v>
                      </c:pt>
                      <c:pt idx="1011">
                        <c:v>3.3618833023676311</c:v>
                      </c:pt>
                      <c:pt idx="1012">
                        <c:v>3.3660201492635213</c:v>
                      </c:pt>
                      <c:pt idx="1013">
                        <c:v>3.3701571673015027</c:v>
                      </c:pt>
                      <c:pt idx="1014">
                        <c:v>3.3742943564957586</c:v>
                      </c:pt>
                      <c:pt idx="1015">
                        <c:v>3.3784317168604407</c:v>
                      </c:pt>
                      <c:pt idx="1016">
                        <c:v>3.3825692484097019</c:v>
                      </c:pt>
                      <c:pt idx="1017">
                        <c:v>3.3867069511577306</c:v>
                      </c:pt>
                      <c:pt idx="1018">
                        <c:v>3.3908448251186845</c:v>
                      </c:pt>
                      <c:pt idx="1019">
                        <c:v>3.3949828703067211</c:v>
                      </c:pt>
                      <c:pt idx="1020">
                        <c:v>3.3991210867360353</c:v>
                      </c:pt>
                      <c:pt idx="1021">
                        <c:v>3.4032594744207882</c:v>
                      </c:pt>
                      <c:pt idx="1022">
                        <c:v>3.4073980333751441</c:v>
                      </c:pt>
                      <c:pt idx="1023">
                        <c:v>3.4115367636133014</c:v>
                      </c:pt>
                      <c:pt idx="1024">
                        <c:v>3.4156756651494176</c:v>
                      </c:pt>
                      <c:pt idx="1025">
                        <c:v>3.4198147379976951</c:v>
                      </c:pt>
                      <c:pt idx="1026">
                        <c:v>3.4239539821723035</c:v>
                      </c:pt>
                      <c:pt idx="1027">
                        <c:v>3.4280933976874173</c:v>
                      </c:pt>
                      <c:pt idx="1028">
                        <c:v>3.4322329845572424</c:v>
                      </c:pt>
                      <c:pt idx="1029">
                        <c:v>3.4363727427959567</c:v>
                      </c:pt>
                      <c:pt idx="1030">
                        <c:v>3.4405126724177371</c:v>
                      </c:pt>
                      <c:pt idx="1031">
                        <c:v>3.4446527734367973</c:v>
                      </c:pt>
                      <c:pt idx="1032">
                        <c:v>3.4487930458673191</c:v>
                      </c:pt>
                      <c:pt idx="1033">
                        <c:v>3.4529334897234842</c:v>
                      </c:pt>
                      <c:pt idx="1034">
                        <c:v>3.4570741050195135</c:v>
                      </c:pt>
                      <c:pt idx="1035">
                        <c:v>3.4612148917695915</c:v>
                      </c:pt>
                      <c:pt idx="1036">
                        <c:v>3.4653558499879078</c:v>
                      </c:pt>
                      <c:pt idx="1037">
                        <c:v>3.4694969796886852</c:v>
                      </c:pt>
                      <c:pt idx="1038">
                        <c:v>3.4736382808861177</c:v>
                      </c:pt>
                      <c:pt idx="1039">
                        <c:v>3.4777797535943971</c:v>
                      </c:pt>
                      <c:pt idx="1040">
                        <c:v>3.4819213978277537</c:v>
                      </c:pt>
                      <c:pt idx="1041">
                        <c:v>3.4860632136003726</c:v>
                      </c:pt>
                      <c:pt idx="1042">
                        <c:v>3.4902052009264874</c:v>
                      </c:pt>
                      <c:pt idx="1043">
                        <c:v>3.4943473598202996</c:v>
                      </c:pt>
                      <c:pt idx="1044">
                        <c:v>3.4984896902960099</c:v>
                      </c:pt>
                      <c:pt idx="1045">
                        <c:v>3.5026321923678569</c:v>
                      </c:pt>
                      <c:pt idx="1046">
                        <c:v>3.5067748660500477</c:v>
                      </c:pt>
                      <c:pt idx="1047">
                        <c:v>3.5109177113567895</c:v>
                      </c:pt>
                      <c:pt idx="1048">
                        <c:v>3.5150607283023256</c:v>
                      </c:pt>
                      <c:pt idx="1049">
                        <c:v>3.5192039169008669</c:v>
                      </c:pt>
                      <c:pt idx="1050">
                        <c:v>3.5233472771666277</c:v>
                      </c:pt>
                      <c:pt idx="1051">
                        <c:v>3.5274908091138562</c:v>
                      </c:pt>
                      <c:pt idx="1052">
                        <c:v>3.5316345127567574</c:v>
                      </c:pt>
                      <c:pt idx="1053">
                        <c:v>3.5357783881095841</c:v>
                      </c:pt>
                      <c:pt idx="1054">
                        <c:v>3.5399224351865559</c:v>
                      </c:pt>
                      <c:pt idx="1055">
                        <c:v>3.5440666540018948</c:v>
                      </c:pt>
                      <c:pt idx="1056">
                        <c:v>3.5482110445698591</c:v>
                      </c:pt>
                      <c:pt idx="1057">
                        <c:v>3.552355606904674</c:v>
                      </c:pt>
                      <c:pt idx="1058">
                        <c:v>3.5565003410205667</c:v>
                      </c:pt>
                      <c:pt idx="1059">
                        <c:v>3.5606452469318</c:v>
                      </c:pt>
                      <c:pt idx="1060">
                        <c:v>3.5647903246526051</c:v>
                      </c:pt>
                      <c:pt idx="1061">
                        <c:v>3.5689355741972135</c:v>
                      </c:pt>
                      <c:pt idx="1062">
                        <c:v>3.573080995579895</c:v>
                      </c:pt>
                      <c:pt idx="1063">
                        <c:v>3.5772265888148733</c:v>
                      </c:pt>
                      <c:pt idx="1064">
                        <c:v>3.5813723539164206</c:v>
                      </c:pt>
                      <c:pt idx="1065">
                        <c:v>3.5855182908987766</c:v>
                      </c:pt>
                      <c:pt idx="1066">
                        <c:v>3.5896643997761815</c:v>
                      </c:pt>
                      <c:pt idx="1067">
                        <c:v>3.5938106805629153</c:v>
                      </c:pt>
                      <c:pt idx="1068">
                        <c:v>3.5979571332732196</c:v>
                      </c:pt>
                      <c:pt idx="1069">
                        <c:v>3.602103757921344</c:v>
                      </c:pt>
                      <c:pt idx="1070">
                        <c:v>3.6062505545215688</c:v>
                      </c:pt>
                      <c:pt idx="1071">
                        <c:v>3.6103975230881455</c:v>
                      </c:pt>
                      <c:pt idx="1072">
                        <c:v>3.6145446636353258</c:v>
                      </c:pt>
                      <c:pt idx="1073">
                        <c:v>3.6186919761773977</c:v>
                      </c:pt>
                      <c:pt idx="1074">
                        <c:v>3.6228394607286045</c:v>
                      </c:pt>
                      <c:pt idx="1075">
                        <c:v>3.6269871173032389</c:v>
                      </c:pt>
                      <c:pt idx="1076">
                        <c:v>3.6311349459155595</c:v>
                      </c:pt>
                      <c:pt idx="1077">
                        <c:v>3.6352829465798271</c:v>
                      </c:pt>
                      <c:pt idx="1078">
                        <c:v>3.6394311193103386</c:v>
                      </c:pt>
                      <c:pt idx="1079">
                        <c:v>3.6435794641213581</c:v>
                      </c:pt>
                      <c:pt idx="1080">
                        <c:v>3.6477279810271526</c:v>
                      </c:pt>
                      <c:pt idx="1081">
                        <c:v>3.6518766700420229</c:v>
                      </c:pt>
                      <c:pt idx="1082">
                        <c:v>3.6560255311802403</c:v>
                      </c:pt>
                      <c:pt idx="1083">
                        <c:v>3.6601745644560748</c:v>
                      </c:pt>
                      <c:pt idx="1084">
                        <c:v>3.6643237698838349</c:v>
                      </c:pt>
                      <c:pt idx="1085">
                        <c:v>3.6684731474777839</c:v>
                      </c:pt>
                      <c:pt idx="1086">
                        <c:v>3.6726226972522329</c:v>
                      </c:pt>
                      <c:pt idx="1087">
                        <c:v>3.6778098766208709</c:v>
                      </c:pt>
                      <c:pt idx="1088">
                        <c:v>3.6819598138536698</c:v>
                      </c:pt>
                      <c:pt idx="1089">
                        <c:v>3.6861099233133952</c:v>
                      </c:pt>
                      <c:pt idx="1090">
                        <c:v>3.6902602050143654</c:v>
                      </c:pt>
                      <c:pt idx="1091">
                        <c:v>3.6944106589708667</c:v>
                      </c:pt>
                      <c:pt idx="1092">
                        <c:v>3.698561285197187</c:v>
                      </c:pt>
                      <c:pt idx="1093">
                        <c:v>3.702712083707651</c:v>
                      </c:pt>
                      <c:pt idx="1094">
                        <c:v>3.7068630545165488</c:v>
                      </c:pt>
                      <c:pt idx="1095">
                        <c:v>3.7110141976381747</c:v>
                      </c:pt>
                      <c:pt idx="1096">
                        <c:v>3.7151655130868573</c:v>
                      </c:pt>
                      <c:pt idx="1097">
                        <c:v>3.7193170008768943</c:v>
                      </c:pt>
                      <c:pt idx="1098">
                        <c:v>3.7234686610225838</c:v>
                      </c:pt>
                      <c:pt idx="1099">
                        <c:v>3.7276204935382604</c:v>
                      </c:pt>
                      <c:pt idx="1100">
                        <c:v>3.7317724984382155</c:v>
                      </c:pt>
                      <c:pt idx="1101">
                        <c:v>3.7359246757367868</c:v>
                      </c:pt>
                      <c:pt idx="1102">
                        <c:v>3.7400770254482802</c:v>
                      </c:pt>
                      <c:pt idx="1103">
                        <c:v>3.7442295475870031</c:v>
                      </c:pt>
                      <c:pt idx="1104">
                        <c:v>3.7483822421672994</c:v>
                      </c:pt>
                      <c:pt idx="1105">
                        <c:v>3.75253510920348</c:v>
                      </c:pt>
                      <c:pt idx="1106">
                        <c:v>3.7566881487098582</c:v>
                      </c:pt>
                      <c:pt idx="1107">
                        <c:v>3.7608413607007818</c:v>
                      </c:pt>
                      <c:pt idx="1108">
                        <c:v>3.764994745190569</c:v>
                      </c:pt>
                      <c:pt idx="1109">
                        <c:v>3.7691483021935368</c:v>
                      </c:pt>
                      <c:pt idx="1110">
                        <c:v>3.77330203172404</c:v>
                      </c:pt>
                      <c:pt idx="1111">
                        <c:v>3.7774559337963995</c:v>
                      </c:pt>
                      <c:pt idx="1112">
                        <c:v>3.7816100084249404</c:v>
                      </c:pt>
                      <c:pt idx="1113">
                        <c:v>3.7857642556240219</c:v>
                      </c:pt>
                      <c:pt idx="1114">
                        <c:v>3.7899186754079701</c:v>
                      </c:pt>
                      <c:pt idx="1115">
                        <c:v>3.7940732677911155</c:v>
                      </c:pt>
                      <c:pt idx="1116">
                        <c:v>3.797189325355335</c:v>
                      </c:pt>
                      <c:pt idx="1117">
                        <c:v>3.8013442198216172</c:v>
                      </c:pt>
                      <c:pt idx="1118">
                        <c:v>3.8054992869265529</c:v>
                      </c:pt>
                      <c:pt idx="1119">
                        <c:v>3.8096545266844779</c:v>
                      </c:pt>
                      <c:pt idx="1120">
                        <c:v>3.8138099391097628</c:v>
                      </c:pt>
                      <c:pt idx="1121">
                        <c:v>3.8179655242167478</c:v>
                      </c:pt>
                      <c:pt idx="1122">
                        <c:v>3.8221212820197739</c:v>
                      </c:pt>
                      <c:pt idx="1123">
                        <c:v>3.8262772125332183</c:v>
                      </c:pt>
                      <c:pt idx="1124">
                        <c:v>3.8304333157714137</c:v>
                      </c:pt>
                      <c:pt idx="1125">
                        <c:v>3.8345895917487409</c:v>
                      </c:pt>
                      <c:pt idx="1126">
                        <c:v>3.8387460404795481</c:v>
                      </c:pt>
                      <c:pt idx="1127">
                        <c:v>3.8429026619781856</c:v>
                      </c:pt>
                      <c:pt idx="1128">
                        <c:v>3.8470594562590397</c:v>
                      </c:pt>
                      <c:pt idx="1129">
                        <c:v>3.8512164233364627</c:v>
                      </c:pt>
                      <c:pt idx="1130">
                        <c:v>3.8553735632248114</c:v>
                      </c:pt>
                      <c:pt idx="1131">
                        <c:v>3.8595308759384763</c:v>
                      </c:pt>
                      <c:pt idx="1132">
                        <c:v>3.8636883614918176</c:v>
                      </c:pt>
                      <c:pt idx="1133">
                        <c:v>3.8678460198991944</c:v>
                      </c:pt>
                      <c:pt idx="1134">
                        <c:v>3.8720038511750046</c:v>
                      </c:pt>
                      <c:pt idx="1135">
                        <c:v>3.8761618553336001</c:v>
                      </c:pt>
                      <c:pt idx="1136">
                        <c:v>3.8803200323893825</c:v>
                      </c:pt>
                      <c:pt idx="1137">
                        <c:v>3.8844783823567188</c:v>
                      </c:pt>
                      <c:pt idx="1138">
                        <c:v>3.8886369052499794</c:v>
                      </c:pt>
                      <c:pt idx="1139">
                        <c:v>3.89279560108357</c:v>
                      </c:pt>
                      <c:pt idx="1140">
                        <c:v>3.8969544698718632</c:v>
                      </c:pt>
                      <c:pt idx="1141">
                        <c:v>3.9021532990966925</c:v>
                      </c:pt>
                      <c:pt idx="1142">
                        <c:v>3.9063125570856596</c:v>
                      </c:pt>
                      <c:pt idx="1143">
                        <c:v>3.9104719880761039</c:v>
                      </c:pt>
                      <c:pt idx="1144">
                        <c:v>3.9135916748598012</c:v>
                      </c:pt>
                      <c:pt idx="1145">
                        <c:v>3.917751408637443</c:v>
                      </c:pt>
                      <c:pt idx="1146">
                        <c:v>3.9219113154561351</c:v>
                      </c:pt>
                      <c:pt idx="1147">
                        <c:v>3.9260713953302604</c:v>
                      </c:pt>
                      <c:pt idx="1148">
                        <c:v>3.9312717385540847</c:v>
                      </c:pt>
                      <c:pt idx="1149">
                        <c:v>3.9354322078556261</c:v>
                      </c:pt>
                      <c:pt idx="1150">
                        <c:v>3.9395928502594062</c:v>
                      </c:pt>
                      <c:pt idx="1151">
                        <c:v>3.9437536657798526</c:v>
                      </c:pt>
                      <c:pt idx="1152">
                        <c:v>3.9479146544313606</c:v>
                      </c:pt>
                      <c:pt idx="1153">
                        <c:v>3.9510355095459122</c:v>
                      </c:pt>
                      <c:pt idx="1154">
                        <c:v>3.9551968012114496</c:v>
                      </c:pt>
                      <c:pt idx="1155">
                        <c:v>3.9593582660476656</c:v>
                      </c:pt>
                      <c:pt idx="1156">
                        <c:v>3.9635199040689946</c:v>
                      </c:pt>
                      <c:pt idx="1157">
                        <c:v>3.9676817152898427</c:v>
                      </c:pt>
                      <c:pt idx="1158">
                        <c:v>3.971843699724614</c:v>
                      </c:pt>
                      <c:pt idx="1159">
                        <c:v>3.9770464238721508</c:v>
                      </c:pt>
                      <c:pt idx="1160">
                        <c:v>3.9812087980910098</c:v>
                      </c:pt>
                      <c:pt idx="1161">
                        <c:v>3.9853713455706723</c:v>
                      </c:pt>
                      <c:pt idx="1162">
                        <c:v>3.9895340663255507</c:v>
                      </c:pt>
                      <c:pt idx="1163">
                        <c:v>3.9926562206122598</c:v>
                      </c:pt>
                      <c:pt idx="1164">
                        <c:v>3.9968192446335133</c:v>
                      </c:pt>
                      <c:pt idx="1165">
                        <c:v>4.0009824419696729</c:v>
                      </c:pt>
                      <c:pt idx="1166">
                        <c:v>4.0051458126351562</c:v>
                      </c:pt>
                      <c:pt idx="1167">
                        <c:v>4.0093093566444225</c:v>
                      </c:pt>
                      <c:pt idx="1168">
                        <c:v>4.0134730740118938</c:v>
                      </c:pt>
                      <c:pt idx="1169">
                        <c:v>4.0186779645281963</c:v>
                      </c:pt>
                      <c:pt idx="1170">
                        <c:v>4.0228420720044049</c:v>
                      </c:pt>
                      <c:pt idx="1171">
                        <c:v>4.0259652664079031</c:v>
                      </c:pt>
                      <c:pt idx="1172">
                        <c:v>4.0301296773525692</c:v>
                      </c:pt>
                      <c:pt idx="1173">
                        <c:v>4.0342942617276547</c:v>
                      </c:pt>
                      <c:pt idx="1174">
                        <c:v>4.0384590195475818</c:v>
                      </c:pt>
                      <c:pt idx="1175">
                        <c:v>4.0426239508268225</c:v>
                      </c:pt>
                      <c:pt idx="1176">
                        <c:v>4.0467890555798132</c:v>
                      </c:pt>
                      <c:pt idx="1177">
                        <c:v>4.0509543338209939</c:v>
                      </c:pt>
                      <c:pt idx="1178">
                        <c:v>4.0551197855648429</c:v>
                      </c:pt>
                      <c:pt idx="1179">
                        <c:v>4.0592854108258001</c:v>
                      </c:pt>
                      <c:pt idx="1180">
                        <c:v>4.0634512096183135</c:v>
                      </c:pt>
                      <c:pt idx="1181">
                        <c:v>4.0676171819568641</c:v>
                      </c:pt>
                      <c:pt idx="1182">
                        <c:v>4.0717833278559006</c:v>
                      </c:pt>
                      <c:pt idx="1183">
                        <c:v>4.0759496473298729</c:v>
                      </c:pt>
                      <c:pt idx="1184">
                        <c:v>4.0801161403932689</c:v>
                      </c:pt>
                      <c:pt idx="1185">
                        <c:v>4.0842828070605313</c:v>
                      </c:pt>
                      <c:pt idx="1186">
                        <c:v>4.0884496473461498</c:v>
                      </c:pt>
                      <c:pt idx="1187">
                        <c:v>4.092616661264584</c:v>
                      </c:pt>
                      <c:pt idx="1188">
                        <c:v>4.0967838488302908</c:v>
                      </c:pt>
                      <c:pt idx="1189">
                        <c:v>4.1009512100577696</c:v>
                      </c:pt>
                      <c:pt idx="1190">
                        <c:v>4.1051187449614819</c:v>
                      </c:pt>
                      <c:pt idx="1191">
                        <c:v>4.1092864535558933</c:v>
                      </c:pt>
                      <c:pt idx="1192">
                        <c:v>4.1134543358555042</c:v>
                      </c:pt>
                      <c:pt idx="1193">
                        <c:v>4.117622391874785</c:v>
                      </c:pt>
                      <c:pt idx="1194">
                        <c:v>4.1217906216282048</c:v>
                      </c:pt>
                      <c:pt idx="1195">
                        <c:v>4.1259590251302711</c:v>
                      </c:pt>
                      <c:pt idx="1196">
                        <c:v>4.1311697738639355</c:v>
                      </c:pt>
                      <c:pt idx="1197">
                        <c:v>4.1353385683533972</c:v>
                      </c:pt>
                      <c:pt idx="1198">
                        <c:v>4.1395075366385665</c:v>
                      </c:pt>
                      <c:pt idx="1199">
                        <c:v>4.1436766787339607</c:v>
                      </c:pt>
                      <c:pt idx="1200">
                        <c:v>4.1478459946540482</c:v>
                      </c:pt>
                      <c:pt idx="1201">
                        <c:v>4.1520154844133472</c:v>
                      </c:pt>
                      <c:pt idx="1202">
                        <c:v>4.156185148026343</c:v>
                      </c:pt>
                      <c:pt idx="1203">
                        <c:v>4.1603549855075244</c:v>
                      </c:pt>
                      <c:pt idx="1204">
                        <c:v>4.1645249968714131</c:v>
                      </c:pt>
                      <c:pt idx="1205">
                        <c:v>4.1686951821325025</c:v>
                      </c:pt>
                      <c:pt idx="1206">
                        <c:v>4.1728655413052831</c:v>
                      </c:pt>
                      <c:pt idx="1207">
                        <c:v>4.1770360744042847</c:v>
                      </c:pt>
                      <c:pt idx="1208">
                        <c:v>4.1812067814440042</c:v>
                      </c:pt>
                      <c:pt idx="1209">
                        <c:v>4.18537766243894</c:v>
                      </c:pt>
                      <c:pt idx="1210">
                        <c:v>4.1895487174036257</c:v>
                      </c:pt>
                      <c:pt idx="1211">
                        <c:v>4.1937199463525632</c:v>
                      </c:pt>
                      <c:pt idx="1212">
                        <c:v>4.1978913493002565</c:v>
                      </c:pt>
                      <c:pt idx="1213">
                        <c:v>4.2010200157064537</c:v>
                      </c:pt>
                      <c:pt idx="1214">
                        <c:v>4.2051917231869345</c:v>
                      </c:pt>
                      <c:pt idx="1215">
                        <c:v>4.2093636047061089</c:v>
                      </c:pt>
                      <c:pt idx="1216">
                        <c:v>4.2135356602784872</c:v>
                      </c:pt>
                      <c:pt idx="1217">
                        <c:v>4.217707889918616</c:v>
                      </c:pt>
                      <c:pt idx="1218">
                        <c:v>4.2218802936410089</c:v>
                      </c:pt>
                      <c:pt idx="1219">
                        <c:v>4.2260528714601833</c:v>
                      </c:pt>
                      <c:pt idx="1220">
                        <c:v>4.2302256233906901</c:v>
                      </c:pt>
                      <c:pt idx="1221">
                        <c:v>4.2343985494470511</c:v>
                      </c:pt>
                      <c:pt idx="1222">
                        <c:v>4.2385716496437844</c:v>
                      </c:pt>
                      <c:pt idx="1223">
                        <c:v>4.2427449239954509</c:v>
                      </c:pt>
                      <c:pt idx="1224">
                        <c:v>4.2469183725165607</c:v>
                      </c:pt>
                      <c:pt idx="1225">
                        <c:v>4.2510919952216781</c:v>
                      </c:pt>
                      <c:pt idx="1226">
                        <c:v>4.2552657921253321</c:v>
                      </c:pt>
                      <c:pt idx="1227">
                        <c:v>4.2594397632420495</c:v>
                      </c:pt>
                      <c:pt idx="1228">
                        <c:v>4.2636139085864011</c:v>
                      </c:pt>
                      <c:pt idx="1229">
                        <c:v>4.2677882281729191</c:v>
                      </c:pt>
                      <c:pt idx="1230">
                        <c:v>4.2719627220161396</c:v>
                      </c:pt>
                      <c:pt idx="1231">
                        <c:v>4.2761373901306348</c:v>
                      </c:pt>
                      <c:pt idx="1232">
                        <c:v>4.2803122325309442</c:v>
                      </c:pt>
                      <c:pt idx="1233">
                        <c:v>4.28448724923161</c:v>
                      </c:pt>
                      <c:pt idx="1234">
                        <c:v>4.2886624402472107</c:v>
                      </c:pt>
                      <c:pt idx="1235">
                        <c:v>4.2928378055922769</c:v>
                      </c:pt>
                      <c:pt idx="1236">
                        <c:v>4.2970133452813926</c:v>
                      </c:pt>
                      <c:pt idx="1237">
                        <c:v>4.3011890593291051</c:v>
                      </c:pt>
                      <c:pt idx="1238">
                        <c:v>4.3053649477499665</c:v>
                      </c:pt>
                      <c:pt idx="1239">
                        <c:v>4.3095410105585623</c:v>
                      </c:pt>
                      <c:pt idx="1240">
                        <c:v>4.3137172477694472</c:v>
                      </c:pt>
                      <c:pt idx="1241">
                        <c:v>4.3178936593971766</c:v>
                      </c:pt>
                      <c:pt idx="1242">
                        <c:v>4.3210260825878146</c:v>
                      </c:pt>
                      <c:pt idx="1243">
                        <c:v>4.3262470059615072</c:v>
                      </c:pt>
                      <c:pt idx="1244">
                        <c:v>4.33042394092723</c:v>
                      </c:pt>
                      <c:pt idx="1245">
                        <c:v>4.3346010503681089</c:v>
                      </c:pt>
                      <c:pt idx="1246">
                        <c:v>4.3387783342987092</c:v>
                      </c:pt>
                      <c:pt idx="1247">
                        <c:v>4.3429557927335978</c:v>
                      </c:pt>
                      <c:pt idx="1248">
                        <c:v>4.347133425687379</c:v>
                      </c:pt>
                      <c:pt idx="1249">
                        <c:v>4.3513112331746093</c:v>
                      </c:pt>
                      <c:pt idx="1250">
                        <c:v>4.3554892152098992</c:v>
                      </c:pt>
                      <c:pt idx="1251">
                        <c:v>4.35966737180782</c:v>
                      </c:pt>
                      <c:pt idx="1252">
                        <c:v>4.3638457029829496</c:v>
                      </c:pt>
                      <c:pt idx="1253">
                        <c:v>4.3680242087498993</c:v>
                      </c:pt>
                      <c:pt idx="1254">
                        <c:v>4.3722028891232503</c:v>
                      </c:pt>
                      <c:pt idx="1255">
                        <c:v>4.3774264851524149</c:v>
                      </c:pt>
                      <c:pt idx="1256">
                        <c:v>4.3816055584435132</c:v>
                      </c:pt>
                      <c:pt idx="1257">
                        <c:v>4.3857848063884584</c:v>
                      </c:pt>
                      <c:pt idx="1258">
                        <c:v>4.3889193569725222</c:v>
                      </c:pt>
                      <c:pt idx="1259">
                        <c:v>4.3930989105968079</c:v>
                      </c:pt>
                      <c:pt idx="1260">
                        <c:v>4.3972786389150684</c:v>
                      </c:pt>
                      <c:pt idx="1261">
                        <c:v>4.4014585419419303</c:v>
                      </c:pt>
                      <c:pt idx="1262">
                        <c:v>4.4056386196919899</c:v>
                      </c:pt>
                      <c:pt idx="1263">
                        <c:v>4.4098188721798417</c:v>
                      </c:pt>
                      <c:pt idx="1264">
                        <c:v>4.4139992994201185</c:v>
                      </c:pt>
                      <c:pt idx="1265">
                        <c:v>4.4181799014274201</c:v>
                      </c:pt>
                      <c:pt idx="1266">
                        <c:v>4.4223606782163492</c:v>
                      </c:pt>
                      <c:pt idx="1267">
                        <c:v>4.4265416298015436</c:v>
                      </c:pt>
                      <c:pt idx="1268">
                        <c:v>4.430722756197607</c:v>
                      </c:pt>
                      <c:pt idx="1269">
                        <c:v>4.4349040574191489</c:v>
                      </c:pt>
                      <c:pt idx="1270">
                        <c:v>4.4390855334808119</c:v>
                      </c:pt>
                      <c:pt idx="1271">
                        <c:v>4.4432671843972074</c:v>
                      </c:pt>
                      <c:pt idx="1272">
                        <c:v>4.4474490101829467</c:v>
                      </c:pt>
                      <c:pt idx="1273">
                        <c:v>4.4516310108526813</c:v>
                      </c:pt>
                      <c:pt idx="1274">
                        <c:v>4.4558131864210129</c:v>
                      </c:pt>
                      <c:pt idx="1275">
                        <c:v>4.4599955369025972</c:v>
                      </c:pt>
                      <c:pt idx="1276">
                        <c:v>4.4641780623120537</c:v>
                      </c:pt>
                      <c:pt idx="1277">
                        <c:v>4.4683607626640027</c:v>
                      </c:pt>
                      <c:pt idx="1278">
                        <c:v>4.4725436379731036</c:v>
                      </c:pt>
                      <c:pt idx="1279">
                        <c:v>4.476726688253982</c:v>
                      </c:pt>
                      <c:pt idx="1280">
                        <c:v>4.4809099135212653</c:v>
                      </c:pt>
                      <c:pt idx="1281">
                        <c:v>4.4850933137896165</c:v>
                      </c:pt>
                      <c:pt idx="1282">
                        <c:v>4.4892768890736683</c:v>
                      </c:pt>
                      <c:pt idx="1283">
                        <c:v>4.4934606393880525</c:v>
                      </c:pt>
                      <c:pt idx="1284">
                        <c:v>4.4976445647474392</c:v>
                      </c:pt>
                      <c:pt idx="1285">
                        <c:v>4.5018286651664514</c:v>
                      </c:pt>
                      <c:pt idx="1286">
                        <c:v>4.5060129406597653</c:v>
                      </c:pt>
                      <c:pt idx="1287">
                        <c:v>4.5101973912420181</c:v>
                      </c:pt>
                      <c:pt idx="1288">
                        <c:v>4.5143820169278541</c:v>
                      </c:pt>
                      <c:pt idx="1289">
                        <c:v>4.5185668177319505</c:v>
                      </c:pt>
                      <c:pt idx="1290">
                        <c:v>4.5227517936689541</c:v>
                      </c:pt>
                      <c:pt idx="1291">
                        <c:v>4.5269369447535119</c:v>
                      </c:pt>
                      <c:pt idx="1292">
                        <c:v>4.5311222710003074</c:v>
                      </c:pt>
                      <c:pt idx="1293">
                        <c:v>4.5353077724239927</c:v>
                      </c:pt>
                      <c:pt idx="1294">
                        <c:v>4.539493449039222</c:v>
                      </c:pt>
                      <c:pt idx="1295">
                        <c:v>4.5436793008606831</c:v>
                      </c:pt>
                      <c:pt idx="1296">
                        <c:v>4.547865327903021</c:v>
                      </c:pt>
                      <c:pt idx="1297">
                        <c:v>4.5520515301809308</c:v>
                      </c:pt>
                      <c:pt idx="1298">
                        <c:v>4.5562379077090718</c:v>
                      </c:pt>
                      <c:pt idx="1299">
                        <c:v>4.560424460502106</c:v>
                      </c:pt>
                      <c:pt idx="1300">
                        <c:v>4.5646111885747338</c:v>
                      </c:pt>
                      <c:pt idx="1301">
                        <c:v>4.5687980919416198</c:v>
                      </c:pt>
                      <c:pt idx="1302">
                        <c:v>4.5729851706174331</c:v>
                      </c:pt>
                      <c:pt idx="1303">
                        <c:v>4.5771724246168768</c:v>
                      </c:pt>
                      <c:pt idx="1304">
                        <c:v>4.5824067386873839</c:v>
                      </c:pt>
                      <c:pt idx="1305">
                        <c:v>4.5865943872186588</c:v>
                      </c:pt>
                      <c:pt idx="1306">
                        <c:v>4.5907822111212679</c:v>
                      </c:pt>
                      <c:pt idx="1307">
                        <c:v>4.5949702104099241</c:v>
                      </c:pt>
                      <c:pt idx="1308">
                        <c:v>4.5981113249823338</c:v>
                      </c:pt>
                      <c:pt idx="1309">
                        <c:v>4.6022996312319036</c:v>
                      </c:pt>
                      <c:pt idx="1310">
                        <c:v>4.6064881129079014</c:v>
                      </c:pt>
                      <c:pt idx="1311">
                        <c:v>4.6106767700250462</c:v>
                      </c:pt>
                      <c:pt idx="1312">
                        <c:v>4.6159128381579606</c:v>
                      </c:pt>
                      <c:pt idx="1313">
                        <c:v>4.6201018900714024</c:v>
                      </c:pt>
                      <c:pt idx="1314">
                        <c:v>4.624291117473744</c:v>
                      </c:pt>
                      <c:pt idx="1315">
                        <c:v>4.6284805203797124</c:v>
                      </c:pt>
                      <c:pt idx="1316">
                        <c:v>4.6326700988040006</c:v>
                      </c:pt>
                      <c:pt idx="1317">
                        <c:v>4.6368598527613045</c:v>
                      </c:pt>
                      <c:pt idx="1318">
                        <c:v>4.6400022834316959</c:v>
                      </c:pt>
                      <c:pt idx="1319">
                        <c:v>4.6441923446071947</c:v>
                      </c:pt>
                      <c:pt idx="1320">
                        <c:v>4.6483825813561888</c:v>
                      </c:pt>
                      <c:pt idx="1321">
                        <c:v>4.6525729936933793</c:v>
                      </c:pt>
                      <c:pt idx="1322">
                        <c:v>4.6567635816334736</c:v>
                      </c:pt>
                      <c:pt idx="1323">
                        <c:v>4.660954345191211</c:v>
                      </c:pt>
                      <c:pt idx="1324">
                        <c:v>4.6651452843812891</c:v>
                      </c:pt>
                      <c:pt idx="1325">
                        <c:v>4.6693363992184533</c:v>
                      </c:pt>
                      <c:pt idx="1326">
                        <c:v>4.6735276897174156</c:v>
                      </c:pt>
                      <c:pt idx="1327">
                        <c:v>4.6777191558928894</c:v>
                      </c:pt>
                      <c:pt idx="1328">
                        <c:v>4.6819107977596266</c:v>
                      </c:pt>
                      <c:pt idx="1329">
                        <c:v>4.6861026153323433</c:v>
                      </c:pt>
                      <c:pt idx="1330">
                        <c:v>4.6902946086257611</c:v>
                      </c:pt>
                      <c:pt idx="1331">
                        <c:v>4.6944867776546344</c:v>
                      </c:pt>
                      <c:pt idx="1332">
                        <c:v>4.6986791224336866</c:v>
                      </c:pt>
                      <c:pt idx="1333">
                        <c:v>4.7028716429776445</c:v>
                      </c:pt>
                      <c:pt idx="1334">
                        <c:v>4.7070643393012679</c:v>
                      </c:pt>
                      <c:pt idx="1335">
                        <c:v>4.7112572114192748</c:v>
                      </c:pt>
                      <c:pt idx="1336">
                        <c:v>4.715450259346432</c:v>
                      </c:pt>
                      <c:pt idx="1337">
                        <c:v>4.7196434830974692</c:v>
                      </c:pt>
                      <c:pt idx="1338">
                        <c:v>4.7238368826871238</c:v>
                      </c:pt>
                      <c:pt idx="1339">
                        <c:v>4.7280304581301644</c:v>
                      </c:pt>
                      <c:pt idx="1340">
                        <c:v>4.7322242094413305</c:v>
                      </c:pt>
                      <c:pt idx="1341">
                        <c:v>4.7364181366353622</c:v>
                      </c:pt>
                      <c:pt idx="1342">
                        <c:v>4.7406122397270352</c:v>
                      </c:pt>
                      <c:pt idx="1343">
                        <c:v>4.7448065187310933</c:v>
                      </c:pt>
                      <c:pt idx="1344">
                        <c:v>4.7490009736622829</c:v>
                      </c:pt>
                      <c:pt idx="1345">
                        <c:v>4.7531956045353851</c:v>
                      </c:pt>
                      <c:pt idx="1346">
                        <c:v>4.7573904113651384</c:v>
                      </c:pt>
                      <c:pt idx="1347">
                        <c:v>4.7615853941663282</c:v>
                      </c:pt>
                      <c:pt idx="1348">
                        <c:v>4.7657805529537081</c:v>
                      </c:pt>
                      <c:pt idx="1349">
                        <c:v>4.7699758877420315</c:v>
                      </c:pt>
                      <c:pt idx="1350">
                        <c:v>4.7741713985460912</c:v>
                      </c:pt>
                      <c:pt idx="1351">
                        <c:v>4.7783670853806459</c:v>
                      </c:pt>
                      <c:pt idx="1352">
                        <c:v>4.7825629482604546</c:v>
                      </c:pt>
                      <c:pt idx="1353">
                        <c:v>4.7867589872003169</c:v>
                      </c:pt>
                      <c:pt idx="1354">
                        <c:v>4.7909552022149935</c:v>
                      </c:pt>
                      <c:pt idx="1355">
                        <c:v>4.795151593319253</c:v>
                      </c:pt>
                      <c:pt idx="1356">
                        <c:v>4.7993481605278969</c:v>
                      </c:pt>
                      <c:pt idx="1357">
                        <c:v>4.8035449038556948</c:v>
                      </c:pt>
                      <c:pt idx="1358">
                        <c:v>4.8077418233174196</c:v>
                      </c:pt>
                      <c:pt idx="1359">
                        <c:v>4.8129882203554564</c:v>
                      </c:pt>
                      <c:pt idx="1360">
                        <c:v>4.8171855361726124</c:v>
                      </c:pt>
                      <c:pt idx="1361">
                        <c:v>4.821383028171752</c:v>
                      </c:pt>
                      <c:pt idx="1362">
                        <c:v>4.825580696367691</c:v>
                      </c:pt>
                      <c:pt idx="1363">
                        <c:v>4.8297785407752079</c:v>
                      </c:pt>
                      <c:pt idx="1364">
                        <c:v>4.8339765614090888</c:v>
                      </c:pt>
                      <c:pt idx="1365">
                        <c:v>4.8381747582841523</c:v>
                      </c:pt>
                      <c:pt idx="1366">
                        <c:v>4.8423731314151848</c:v>
                      </c:pt>
                      <c:pt idx="1367">
                        <c:v>4.8465716808169761</c:v>
                      </c:pt>
                      <c:pt idx="1368">
                        <c:v>4.8507704065043509</c:v>
                      </c:pt>
                      <c:pt idx="1369">
                        <c:v>4.8549693084921026</c:v>
                      </c:pt>
                      <c:pt idx="1370">
                        <c:v>4.8591683867950239</c:v>
                      </c:pt>
                      <c:pt idx="1371">
                        <c:v>4.8633676414279483</c:v>
                      </c:pt>
                      <c:pt idx="1372">
                        <c:v>4.8675670724056728</c:v>
                      </c:pt>
                      <c:pt idx="1373">
                        <c:v>4.8717666797429962</c:v>
                      </c:pt>
                      <c:pt idx="1374">
                        <c:v>4.8759664634547573</c:v>
                      </c:pt>
                      <c:pt idx="1375">
                        <c:v>4.880166423555746</c:v>
                      </c:pt>
                      <c:pt idx="1376">
                        <c:v>4.8843665600608039</c:v>
                      </c:pt>
                      <c:pt idx="1377">
                        <c:v>4.8875167782136684</c:v>
                      </c:pt>
                      <c:pt idx="1378">
                        <c:v>4.8917172234614865</c:v>
                      </c:pt>
                      <c:pt idx="1379">
                        <c:v>4.8969680281485104</c:v>
                      </c:pt>
                      <c:pt idx="1380">
                        <c:v>4.9011688704180072</c:v>
                      </c:pt>
                      <c:pt idx="1381">
                        <c:v>4.9053698891656641</c:v>
                      </c:pt>
                      <c:pt idx="1382">
                        <c:v>4.9095710844063323</c:v>
                      </c:pt>
                      <c:pt idx="1383">
                        <c:v>4.9137724561548302</c:v>
                      </c:pt>
                      <c:pt idx="1384">
                        <c:v>4.9179740044259779</c:v>
                      </c:pt>
                      <c:pt idx="1385">
                        <c:v>4.9221757292346338</c:v>
                      </c:pt>
                      <c:pt idx="1386">
                        <c:v>4.9263776305956224</c:v>
                      </c:pt>
                      <c:pt idx="1387">
                        <c:v>4.9305797085237684</c:v>
                      </c:pt>
                      <c:pt idx="1388">
                        <c:v>4.9347819630339353</c:v>
                      </c:pt>
                      <c:pt idx="1389">
                        <c:v>4.9389843941409408</c:v>
                      </c:pt>
                      <c:pt idx="1390">
                        <c:v>4.9431870018596529</c:v>
                      </c:pt>
                      <c:pt idx="1391">
                        <c:v>4.947389786204905</c:v>
                      </c:pt>
                      <c:pt idx="1392">
                        <c:v>4.9515927471915298</c:v>
                      </c:pt>
                      <c:pt idx="1393">
                        <c:v>4.9557958848344033</c:v>
                      </c:pt>
                      <c:pt idx="1394">
                        <c:v>4.9589483540061403</c:v>
                      </c:pt>
                      <c:pt idx="1395">
                        <c:v>4.9631518008331605</c:v>
                      </c:pt>
                      <c:pt idx="1396">
                        <c:v>4.9673554243572493</c:v>
                      </c:pt>
                      <c:pt idx="1397">
                        <c:v>4.9715592245932863</c:v>
                      </c:pt>
                      <c:pt idx="1398">
                        <c:v>4.9757632015561155</c:v>
                      </c:pt>
                      <c:pt idx="1399">
                        <c:v>4.9799673552605865</c:v>
                      </c:pt>
                      <c:pt idx="1400">
                        <c:v>4.9841716857215843</c:v>
                      </c:pt>
                      <c:pt idx="1401">
                        <c:v>4.9883761929539601</c:v>
                      </c:pt>
                      <c:pt idx="1402">
                        <c:v>4.9925808769725677</c:v>
                      </c:pt>
                      <c:pt idx="1403">
                        <c:v>4.9967857377922993</c:v>
                      </c:pt>
                      <c:pt idx="1404">
                        <c:v>5.0009907754280096</c:v>
                      </c:pt>
                      <c:pt idx="1405">
                        <c:v>5.0051959898945597</c:v>
                      </c:pt>
                      <c:pt idx="1406">
                        <c:v>5.0094013812068452</c:v>
                      </c:pt>
                      <c:pt idx="1407">
                        <c:v>5.0136069493797173</c:v>
                      </c:pt>
                      <c:pt idx="1408">
                        <c:v>5.017812694428077</c:v>
                      </c:pt>
                      <c:pt idx="1409">
                        <c:v>5.0220186163667897</c:v>
                      </c:pt>
                      <c:pt idx="1410">
                        <c:v>5.0262247152107253</c:v>
                      </c:pt>
                      <c:pt idx="1411">
                        <c:v>5.0304309909747884</c:v>
                      </c:pt>
                      <c:pt idx="1412">
                        <c:v>5.0346374436738524</c:v>
                      </c:pt>
                      <c:pt idx="1413">
                        <c:v>5.0398957583851987</c:v>
                      </c:pt>
                      <c:pt idx="1414">
                        <c:v>5.0441026092424321</c:v>
                      </c:pt>
                      <c:pt idx="1415">
                        <c:v>5.0483096370830634</c:v>
                      </c:pt>
                      <c:pt idx="1416">
                        <c:v>5.0525168419219737</c:v>
                      </c:pt>
                      <c:pt idx="1417">
                        <c:v>5.0567242237740455</c:v>
                      </c:pt>
                      <c:pt idx="1418">
                        <c:v>5.0609317826541975</c:v>
                      </c:pt>
                      <c:pt idx="1419">
                        <c:v>5.0651395185773165</c:v>
                      </c:pt>
                      <c:pt idx="1420">
                        <c:v>5.0693474315582892</c:v>
                      </c:pt>
                      <c:pt idx="1421">
                        <c:v>5.0735555216120414</c:v>
                      </c:pt>
                      <c:pt idx="1422">
                        <c:v>5.0777637887534528</c:v>
                      </c:pt>
                      <c:pt idx="1423">
                        <c:v>5.0819722329974528</c:v>
                      </c:pt>
                      <c:pt idx="1424">
                        <c:v>5.0861808543589353</c:v>
                      </c:pt>
                      <c:pt idx="1425">
                        <c:v>5.0903896528527994</c:v>
                      </c:pt>
                      <c:pt idx="1426">
                        <c:v>5.0945986284939782</c:v>
                      </c:pt>
                      <c:pt idx="1427">
                        <c:v>5.0988077812973742</c:v>
                      </c:pt>
                      <c:pt idx="1428">
                        <c:v>5.1030171112778886</c:v>
                      </c:pt>
                      <c:pt idx="1429">
                        <c:v>5.1072266184504622</c:v>
                      </c:pt>
                      <c:pt idx="1430">
                        <c:v>5.1114363028300014</c:v>
                      </c:pt>
                      <c:pt idx="1431">
                        <c:v>5.115646164431416</c:v>
                      </c:pt>
                      <c:pt idx="1432">
                        <c:v>5.1198562032696504</c:v>
                      </c:pt>
                      <c:pt idx="1433">
                        <c:v>5.1230138487189532</c:v>
                      </c:pt>
                      <c:pt idx="1434">
                        <c:v>5.1272241977575153</c:v>
                      </c:pt>
                      <c:pt idx="1435">
                        <c:v>5.1314347240739187</c:v>
                      </c:pt>
                      <c:pt idx="1436">
                        <c:v>5.1356454276831185</c:v>
                      </c:pt>
                      <c:pt idx="1437">
                        <c:v>5.1409090565353353</c:v>
                      </c:pt>
                      <c:pt idx="1438">
                        <c:v>5.1451201591078934</c:v>
                      </c:pt>
                      <c:pt idx="1439">
                        <c:v>5.1493314390217559</c:v>
                      </c:pt>
                      <c:pt idx="1440">
                        <c:v>5.1535428962918832</c:v>
                      </c:pt>
                      <c:pt idx="1441">
                        <c:v>5.1567016056435033</c:v>
                      </c:pt>
                      <c:pt idx="1442">
                        <c:v>5.1609133733230239</c:v>
                      </c:pt>
                      <c:pt idx="1443">
                        <c:v>5.1651253183998875</c:v>
                      </c:pt>
                      <c:pt idx="1444">
                        <c:v>5.1693374408890245</c:v>
                      </c:pt>
                      <c:pt idx="1445">
                        <c:v>5.1735497408054059</c:v>
                      </c:pt>
                      <c:pt idx="1446">
                        <c:v>5.1777622181639549</c:v>
                      </c:pt>
                      <c:pt idx="1447">
                        <c:v>5.1819748729796471</c:v>
                      </c:pt>
                      <c:pt idx="1448">
                        <c:v>5.1861877052674217</c:v>
                      </c:pt>
                      <c:pt idx="1449">
                        <c:v>5.1904007150422196</c:v>
                      </c:pt>
                      <c:pt idx="1450">
                        <c:v>5.1946139023190216</c:v>
                      </c:pt>
                      <c:pt idx="1451">
                        <c:v>5.1988272671127724</c:v>
                      </c:pt>
                      <c:pt idx="1452">
                        <c:v>5.2030408094384208</c:v>
                      </c:pt>
                      <c:pt idx="1453">
                        <c:v>5.2072545293109522</c:v>
                      </c:pt>
                      <c:pt idx="1454">
                        <c:v>5.2114684267453155</c:v>
                      </c:pt>
                      <c:pt idx="1455">
                        <c:v>5.2156825017564676</c:v>
                      </c:pt>
                      <c:pt idx="1456">
                        <c:v>5.2198967543593957</c:v>
                      </c:pt>
                      <c:pt idx="1457">
                        <c:v>5.2241111845690487</c:v>
                      </c:pt>
                      <c:pt idx="1458">
                        <c:v>5.2283257924004181</c:v>
                      </c:pt>
                      <c:pt idx="1459">
                        <c:v>5.2325405778684653</c:v>
                      </c:pt>
                      <c:pt idx="1460">
                        <c:v>5.2367555409881552</c:v>
                      </c:pt>
                      <c:pt idx="1461">
                        <c:v>5.2409706817744848</c:v>
                      </c:pt>
                      <c:pt idx="1462">
                        <c:v>5.2451860002424233</c:v>
                      </c:pt>
                      <c:pt idx="1463">
                        <c:v>5.2494014964069393</c:v>
                      </c:pt>
                      <c:pt idx="1464">
                        <c:v>5.2536171702830368</c:v>
                      </c:pt>
                      <c:pt idx="1465">
                        <c:v>5.2578330218856895</c:v>
                      </c:pt>
                      <c:pt idx="1466">
                        <c:v>5.2620490512298703</c:v>
                      </c:pt>
                      <c:pt idx="1467">
                        <c:v>5.2673193378819807</c:v>
                      </c:pt>
                      <c:pt idx="1468">
                        <c:v>5.2715357671994418</c:v>
                      </c:pt>
                      <c:pt idx="1469">
                        <c:v>5.2746982058615703</c:v>
                      </c:pt>
                      <c:pt idx="1470">
                        <c:v>5.2789149463218239</c:v>
                      </c:pt>
                      <c:pt idx="1471">
                        <c:v>5.2831318645985652</c:v>
                      </c:pt>
                      <c:pt idx="1472">
                        <c:v>5.2873489607068151</c:v>
                      </c:pt>
                      <c:pt idx="1473">
                        <c:v>5.29156623466156</c:v>
                      </c:pt>
                      <c:pt idx="1474">
                        <c:v>5.2957836864777903</c:v>
                      </c:pt>
                      <c:pt idx="1475">
                        <c:v>5.3000013161705333</c:v>
                      </c:pt>
                      <c:pt idx="1476">
                        <c:v>5.3042191237547804</c:v>
                      </c:pt>
                      <c:pt idx="1477">
                        <c:v>5.309491633417875</c:v>
                      </c:pt>
                      <c:pt idx="1478">
                        <c:v>5.3126552726578087</c:v>
                      </c:pt>
                      <c:pt idx="1479">
                        <c:v>5.31687361400662</c:v>
                      </c:pt>
                      <c:pt idx="1480">
                        <c:v>5.3210921333069638</c:v>
                      </c:pt>
                      <c:pt idx="1481">
                        <c:v>5.3253108305738781</c:v>
                      </c:pt>
                      <c:pt idx="1482">
                        <c:v>5.3295297058223676</c:v>
                      </c:pt>
                      <c:pt idx="1483">
                        <c:v>5.3337487590674373</c:v>
                      </c:pt>
                      <c:pt idx="1484">
                        <c:v>5.3379679903241328</c:v>
                      </c:pt>
                      <c:pt idx="1485">
                        <c:v>5.342187399607452</c:v>
                      </c:pt>
                      <c:pt idx="1486">
                        <c:v>5.3464069869324415</c:v>
                      </c:pt>
                      <c:pt idx="1487">
                        <c:v>5.3506267523141169</c:v>
                      </c:pt>
                      <c:pt idx="1488">
                        <c:v>5.3548466957674936</c:v>
                      </c:pt>
                      <c:pt idx="1489">
                        <c:v>5.3590668173076246</c:v>
                      </c:pt>
                      <c:pt idx="1490">
                        <c:v>5.3632871169495289</c:v>
                      </c:pt>
                      <c:pt idx="1491">
                        <c:v>5.36750759470823</c:v>
                      </c:pt>
                      <c:pt idx="1492">
                        <c:v>5.3706730699254592</c:v>
                      </c:pt>
                      <c:pt idx="1493">
                        <c:v>5.3759490846362228</c:v>
                      </c:pt>
                      <c:pt idx="1494">
                        <c:v>5.3801700968355677</c:v>
                      </c:pt>
                      <c:pt idx="1495">
                        <c:v>5.3843912872118844</c:v>
                      </c:pt>
                      <c:pt idx="1496">
                        <c:v>5.3886126557801939</c:v>
                      </c:pt>
                      <c:pt idx="1497">
                        <c:v>5.3928342025555631</c:v>
                      </c:pt>
                      <c:pt idx="1498">
                        <c:v>5.3970559275530281</c:v>
                      </c:pt>
                      <c:pt idx="1499">
                        <c:v>5.4012778307876257</c:v>
                      </c:pt>
                      <c:pt idx="1500">
                        <c:v>5.4054999122744292</c:v>
                      </c:pt>
                      <c:pt idx="1501">
                        <c:v>5.4086665903765843</c:v>
                      </c:pt>
                      <c:pt idx="1502">
                        <c:v>5.4128889838409506</c:v>
                      </c:pt>
                      <c:pt idx="1503">
                        <c:v>5.4171115555988996</c:v>
                      </c:pt>
                      <c:pt idx="1504">
                        <c:v>5.4213343056655123</c:v>
                      </c:pt>
                      <c:pt idx="1505">
                        <c:v>5.4266129940182557</c:v>
                      </c:pt>
                      <c:pt idx="1506">
                        <c:v>5.430836145334399</c:v>
                      </c:pt>
                      <c:pt idx="1507">
                        <c:v>5.4340036258678541</c:v>
                      </c:pt>
                      <c:pt idx="1508">
                        <c:v>5.4382270893196889</c:v>
                      </c:pt>
                      <c:pt idx="1509">
                        <c:v>5.4424507311554811</c:v>
                      </c:pt>
                      <c:pt idx="1510">
                        <c:v>5.4466745513903252</c:v>
                      </c:pt>
                      <c:pt idx="1511">
                        <c:v>5.4508985500392768</c:v>
                      </c:pt>
                      <c:pt idx="1512">
                        <c:v>5.4551227271174012</c:v>
                      </c:pt>
                      <c:pt idx="1513">
                        <c:v>5.4593470826397938</c:v>
                      </c:pt>
                      <c:pt idx="1514">
                        <c:v>5.4635716166215227</c:v>
                      </c:pt>
                      <c:pt idx="1515">
                        <c:v>5.468852535080087</c:v>
                      </c:pt>
                      <c:pt idx="1516">
                        <c:v>5.4720212200232865</c:v>
                      </c:pt>
                      <c:pt idx="1517">
                        <c:v>5.477302584729153</c:v>
                      </c:pt>
                      <c:pt idx="1518">
                        <c:v>5.4815278773312865</c:v>
                      </c:pt>
                      <c:pt idx="1519">
                        <c:v>5.4857533484719525</c:v>
                      </c:pt>
                      <c:pt idx="1520">
                        <c:v>5.4899789981662259</c:v>
                      </c:pt>
                      <c:pt idx="1521">
                        <c:v>5.4942048264291863</c:v>
                      </c:pt>
                      <c:pt idx="1522">
                        <c:v>5.4984308332759504</c:v>
                      </c:pt>
                      <c:pt idx="1523">
                        <c:v>5.5026570187216013</c:v>
                      </c:pt>
                      <c:pt idx="1524">
                        <c:v>5.5068833827812229</c:v>
                      </c:pt>
                      <c:pt idx="1525">
                        <c:v>5.5111099254699365</c:v>
                      </c:pt>
                      <c:pt idx="1526">
                        <c:v>5.5153366468028331</c:v>
                      </c:pt>
                      <c:pt idx="1527">
                        <c:v>5.5195635467950011</c:v>
                      </c:pt>
                      <c:pt idx="1528">
                        <c:v>5.5237906254615687</c:v>
                      </c:pt>
                      <c:pt idx="1529">
                        <c:v>5.5280178828176307</c:v>
                      </c:pt>
                      <c:pt idx="1530">
                        <c:v>5.5322453188782825</c:v>
                      </c:pt>
                      <c:pt idx="1531">
                        <c:v>5.5364729336586569</c:v>
                      </c:pt>
                      <c:pt idx="1532">
                        <c:v>5.5407007271738449</c:v>
                      </c:pt>
                      <c:pt idx="1533">
                        <c:v>5.5449286994389801</c:v>
                      </c:pt>
                      <c:pt idx="1534">
                        <c:v>5.5491568504691688</c:v>
                      </c:pt>
                      <c:pt idx="1535">
                        <c:v>5.5533851802795162</c:v>
                      </c:pt>
                      <c:pt idx="1536">
                        <c:v>5.5576136888851657</c:v>
                      </c:pt>
                      <c:pt idx="1537">
                        <c:v>5.5618423763012261</c:v>
                      </c:pt>
                      <c:pt idx="1538">
                        <c:v>5.5660712425428107</c:v>
                      </c:pt>
                      <c:pt idx="1539">
                        <c:v>5.5703002876250647</c:v>
                      </c:pt>
                      <c:pt idx="1540">
                        <c:v>5.5745295115631075</c:v>
                      </c:pt>
                      <c:pt idx="1541">
                        <c:v>5.5787589143720542</c:v>
                      </c:pt>
                      <c:pt idx="1542">
                        <c:v>5.5829884960670588</c:v>
                      </c:pt>
                      <c:pt idx="1543">
                        <c:v>5.5872182566632445</c:v>
                      </c:pt>
                      <c:pt idx="1544">
                        <c:v>5.5914481961757323</c:v>
                      </c:pt>
                      <c:pt idx="1545">
                        <c:v>5.5956783146196836</c:v>
                      </c:pt>
                      <c:pt idx="1546">
                        <c:v>5.5999086120102133</c:v>
                      </c:pt>
                      <c:pt idx="1547">
                        <c:v>5.6041390883624853</c:v>
                      </c:pt>
                      <c:pt idx="1548">
                        <c:v>5.6083697436916315</c:v>
                      </c:pt>
                      <c:pt idx="1549">
                        <c:v>5.612600578012783</c:v>
                      </c:pt>
                      <c:pt idx="1550">
                        <c:v>5.6168315913411107</c:v>
                      </c:pt>
                      <c:pt idx="1551">
                        <c:v>5.6210627836917499</c:v>
                      </c:pt>
                      <c:pt idx="1552">
                        <c:v>5.6252941550798408</c:v>
                      </c:pt>
                      <c:pt idx="1553">
                        <c:v>5.6295257055205576</c:v>
                      </c:pt>
                      <c:pt idx="1554">
                        <c:v>5.6337574350290431</c:v>
                      </c:pt>
                      <c:pt idx="1555">
                        <c:v>5.6379893436204416</c:v>
                      </c:pt>
                      <c:pt idx="1556">
                        <c:v>5.6422214313099346</c:v>
                      </c:pt>
                      <c:pt idx="1557">
                        <c:v>5.6464536981126576</c:v>
                      </c:pt>
                      <c:pt idx="1558">
                        <c:v>5.6506861440437977</c:v>
                      </c:pt>
                      <c:pt idx="1559">
                        <c:v>5.6549187691185043</c:v>
                      </c:pt>
                      <c:pt idx="1560">
                        <c:v>5.6591515733519326</c:v>
                      </c:pt>
                      <c:pt idx="1561">
                        <c:v>5.6633845567592749</c:v>
                      </c:pt>
                      <c:pt idx="1562">
                        <c:v>5.667617719355686</c:v>
                      </c:pt>
                      <c:pt idx="1563">
                        <c:v>5.6718510611563282</c:v>
                      </c:pt>
                      <c:pt idx="1564">
                        <c:v>5.6760845821763963</c:v>
                      </c:pt>
                      <c:pt idx="1565">
                        <c:v>5.6803182824310543</c:v>
                      </c:pt>
                      <c:pt idx="1566">
                        <c:v>5.6845521619354686</c:v>
                      </c:pt>
                      <c:pt idx="1567">
                        <c:v>5.6887862207048414</c:v>
                      </c:pt>
                      <c:pt idx="1568">
                        <c:v>5.6930204587543294</c:v>
                      </c:pt>
                      <c:pt idx="1569">
                        <c:v>5.6961962549531782</c:v>
                      </c:pt>
                      <c:pt idx="1570">
                        <c:v>5.7004308067794236</c:v>
                      </c:pt>
                      <c:pt idx="1571">
                        <c:v>5.7057242487354216</c:v>
                      </c:pt>
                      <c:pt idx="1572">
                        <c:v>5.70995920405728</c:v>
                      </c:pt>
                      <c:pt idx="1573">
                        <c:v>5.7141943387352008</c:v>
                      </c:pt>
                      <c:pt idx="1574">
                        <c:v>5.7184296527843621</c:v>
                      </c:pt>
                      <c:pt idx="1575">
                        <c:v>5.7226651462199847</c:v>
                      </c:pt>
                      <c:pt idx="1576">
                        <c:v>5.7269008190572528</c:v>
                      </c:pt>
                      <c:pt idx="1577">
                        <c:v>5.7311366713113525</c:v>
                      </c:pt>
                      <c:pt idx="1578">
                        <c:v>5.7353727029975063</c:v>
                      </c:pt>
                      <c:pt idx="1579">
                        <c:v>5.7396089141309075</c:v>
                      </c:pt>
                      <c:pt idx="1580">
                        <c:v>5.7438453047267464</c:v>
                      </c:pt>
                      <c:pt idx="1581">
                        <c:v>5.7480818748002527</c:v>
                      </c:pt>
                      <c:pt idx="1582">
                        <c:v>5.7523186243666125</c:v>
                      </c:pt>
                      <c:pt idx="1583">
                        <c:v>5.756555553441058</c:v>
                      </c:pt>
                      <c:pt idx="1584">
                        <c:v>5.7607926620387895</c:v>
                      </c:pt>
                      <c:pt idx="1585">
                        <c:v>5.7650299501750091</c:v>
                      </c:pt>
                      <c:pt idx="1586">
                        <c:v>5.7692674178649561</c:v>
                      </c:pt>
                      <c:pt idx="1587">
                        <c:v>5.7735050651238371</c:v>
                      </c:pt>
                      <c:pt idx="1588">
                        <c:v>5.7777428919668594</c:v>
                      </c:pt>
                      <c:pt idx="1589">
                        <c:v>5.7819808984092669</c:v>
                      </c:pt>
                      <c:pt idx="1590">
                        <c:v>5.786219084466274</c:v>
                      </c:pt>
                      <c:pt idx="1591">
                        <c:v>5.7904574501530925</c:v>
                      </c:pt>
                      <c:pt idx="1592">
                        <c:v>5.7946959954849735</c:v>
                      </c:pt>
                      <c:pt idx="1593">
                        <c:v>5.798934720477134</c:v>
                      </c:pt>
                      <c:pt idx="1594">
                        <c:v>5.8031736251447956</c:v>
                      </c:pt>
                      <c:pt idx="1595">
                        <c:v>5.8074127095032138</c:v>
                      </c:pt>
                      <c:pt idx="1596">
                        <c:v>5.8116519735675993</c:v>
                      </c:pt>
                      <c:pt idx="1597">
                        <c:v>5.8148315395571188</c:v>
                      </c:pt>
                      <c:pt idx="1598">
                        <c:v>5.8190711181436354</c:v>
                      </c:pt>
                      <c:pt idx="1599">
                        <c:v>5.8233108764780495</c:v>
                      </c:pt>
                      <c:pt idx="1600">
                        <c:v>5.8286108271897472</c:v>
                      </c:pt>
                      <c:pt idx="1601">
                        <c:v>5.8328509900126395</c:v>
                      </c:pt>
                      <c:pt idx="1602">
                        <c:v>5.8370913326329505</c:v>
                      </c:pt>
                      <c:pt idx="1603">
                        <c:v>5.8413318550659543</c:v>
                      </c:pt>
                      <c:pt idx="1604">
                        <c:v>5.8455725573268884</c:v>
                      </c:pt>
                      <c:pt idx="1605">
                        <c:v>5.849813439430994</c:v>
                      </c:pt>
                      <c:pt idx="1606">
                        <c:v>5.8529942190403421</c:v>
                      </c:pt>
                      <c:pt idx="1607">
                        <c:v>5.8572354159067368</c:v>
                      </c:pt>
                      <c:pt idx="1608">
                        <c:v>5.8614767926582703</c:v>
                      </c:pt>
                      <c:pt idx="1609">
                        <c:v>5.8657183493101899</c:v>
                      </c:pt>
                      <c:pt idx="1610">
                        <c:v>5.8710205481332833</c:v>
                      </c:pt>
                      <c:pt idx="1611">
                        <c:v>5.8752625096169133</c:v>
                      </c:pt>
                      <c:pt idx="1612">
                        <c:v>5.8795046510505493</c:v>
                      </c:pt>
                      <c:pt idx="1613">
                        <c:v>5.8837469724494467</c:v>
                      </c:pt>
                      <c:pt idx="1614">
                        <c:v>5.8879894738288998</c:v>
                      </c:pt>
                      <c:pt idx="1615">
                        <c:v>5.8922321552041694</c:v>
                      </c:pt>
                      <c:pt idx="1616">
                        <c:v>5.8954142843670576</c:v>
                      </c:pt>
                      <c:pt idx="1617">
                        <c:v>5.8996572807717484</c:v>
                      </c:pt>
                      <c:pt idx="1618">
                        <c:v>5.9039004572142728</c:v>
                      </c:pt>
                      <c:pt idx="1619">
                        <c:v>5.909204680968891</c:v>
                      </c:pt>
                      <c:pt idx="1620">
                        <c:v>5.9134482625523876</c:v>
                      </c:pt>
                      <c:pt idx="1621">
                        <c:v>5.9176920242233617</c:v>
                      </c:pt>
                      <c:pt idx="1622">
                        <c:v>5.9219359659971218</c:v>
                      </c:pt>
                      <c:pt idx="1623">
                        <c:v>5.9261800878889437</c:v>
                      </c:pt>
                      <c:pt idx="1624">
                        <c:v>5.9304243899141049</c:v>
                      </c:pt>
                      <c:pt idx="1625">
                        <c:v>5.9346688720879222</c:v>
                      </c:pt>
                      <c:pt idx="1626">
                        <c:v>5.9389135344256747</c:v>
                      </c:pt>
                      <c:pt idx="1627">
                        <c:v>5.9431583769426473</c:v>
                      </c:pt>
                      <c:pt idx="1628">
                        <c:v>5.94740339965416</c:v>
                      </c:pt>
                      <c:pt idx="1629">
                        <c:v>5.9516486025754896</c:v>
                      </c:pt>
                      <c:pt idx="1630">
                        <c:v>5.9558939857219606</c:v>
                      </c:pt>
                      <c:pt idx="1631">
                        <c:v>5.9612009681199449</c:v>
                      </c:pt>
                      <c:pt idx="1632">
                        <c:v>5.9654467568289116</c:v>
                      </c:pt>
                      <c:pt idx="1633">
                        <c:v>5.9686312166651785</c:v>
                      </c:pt>
                      <c:pt idx="1634">
                        <c:v>5.9728773208652175</c:v>
                      </c:pt>
                      <c:pt idx="1635">
                        <c:v>5.9771236053669101</c:v>
                      </c:pt>
                      <c:pt idx="1636">
                        <c:v>5.9813700701855907</c:v>
                      </c:pt>
                      <c:pt idx="1637">
                        <c:v>5.9856167153365645</c:v>
                      </c:pt>
                      <c:pt idx="1638">
                        <c:v>5.9898635408351355</c:v>
                      </c:pt>
                      <c:pt idx="1639">
                        <c:v>5.9941105466966471</c:v>
                      </c:pt>
                      <c:pt idx="1640">
                        <c:v>5.9983577329364062</c:v>
                      </c:pt>
                      <c:pt idx="1641">
                        <c:v>6.0026050995697249</c:v>
                      </c:pt>
                      <c:pt idx="1642">
                        <c:v>6.0068526466119518</c:v>
                      </c:pt>
                      <c:pt idx="1643">
                        <c:v>6.0111003740783886</c:v>
                      </c:pt>
                      <c:pt idx="1644">
                        <c:v>6.0153482819843873</c:v>
                      </c:pt>
                      <c:pt idx="1645">
                        <c:v>6.0195963703452691</c:v>
                      </c:pt>
                      <c:pt idx="1646">
                        <c:v>6.0238446391763523</c:v>
                      </c:pt>
                      <c:pt idx="1647">
                        <c:v>6.0280930884929944</c:v>
                      </c:pt>
                      <c:pt idx="1648">
                        <c:v>6.0323417183105219</c:v>
                      </c:pt>
                      <c:pt idx="1649">
                        <c:v>6.0365905286442603</c:v>
                      </c:pt>
                      <c:pt idx="1650">
                        <c:v>6.0408395195095732</c:v>
                      </c:pt>
                      <c:pt idx="1651">
                        <c:v>6.0450886909217916</c:v>
                      </c:pt>
                      <c:pt idx="1652">
                        <c:v>6.049338042896248</c:v>
                      </c:pt>
                      <c:pt idx="1653">
                        <c:v>6.0535875754483115</c:v>
                      </c:pt>
                      <c:pt idx="1654">
                        <c:v>6.0578372885933174</c:v>
                      </c:pt>
                      <c:pt idx="1655">
                        <c:v>6.0620871823466063</c:v>
                      </c:pt>
                      <c:pt idx="1656">
                        <c:v>6.0663372567235516</c:v>
                      </c:pt>
                      <c:pt idx="1657">
                        <c:v>6.0705875117394843</c:v>
                      </c:pt>
                      <c:pt idx="1658">
                        <c:v>6.0748379474097849</c:v>
                      </c:pt>
                      <c:pt idx="1659">
                        <c:v>6.0790885637497984</c:v>
                      </c:pt>
                      <c:pt idx="1660">
                        <c:v>6.0833393607748727</c:v>
                      </c:pt>
                      <c:pt idx="1661">
                        <c:v>6.0875903385003944</c:v>
                      </c:pt>
                      <c:pt idx="1662">
                        <c:v>6.0918414969417132</c:v>
                      </c:pt>
                      <c:pt idx="1663">
                        <c:v>6.0960928361141855</c:v>
                      </c:pt>
                      <c:pt idx="1664">
                        <c:v>6.1003443560332009</c:v>
                      </c:pt>
                      <c:pt idx="1665">
                        <c:v>6.1045960567141178</c:v>
                      </c:pt>
                      <c:pt idx="1666">
                        <c:v>6.1088479381722962</c:v>
                      </c:pt>
                      <c:pt idx="1667">
                        <c:v>6.113100000423132</c:v>
                      </c:pt>
                      <c:pt idx="1668">
                        <c:v>6.1173522434819789</c:v>
                      </c:pt>
                      <c:pt idx="1669">
                        <c:v>6.1216046673642364</c:v>
                      </c:pt>
                      <c:pt idx="1670">
                        <c:v>6.1258572720852724</c:v>
                      </c:pt>
                      <c:pt idx="1671">
                        <c:v>6.1290468443107455</c:v>
                      </c:pt>
                      <c:pt idx="1672">
                        <c:v>6.1332997655366563</c:v>
                      </c:pt>
                      <c:pt idx="1673">
                        <c:v>6.1375528676436391</c:v>
                      </c:pt>
                      <c:pt idx="1674">
                        <c:v>6.1418061506471027</c:v>
                      </c:pt>
                      <c:pt idx="1675">
                        <c:v>6.1460596145624233</c:v>
                      </c:pt>
                      <c:pt idx="1676">
                        <c:v>6.1503132594049807</c:v>
                      </c:pt>
                      <c:pt idx="1677">
                        <c:v>6.1545670851901919</c:v>
                      </c:pt>
                      <c:pt idx="1678">
                        <c:v>6.1588210919334268</c:v>
                      </c:pt>
                      <c:pt idx="1679">
                        <c:v>6.1630752796501058</c:v>
                      </c:pt>
                      <c:pt idx="1680">
                        <c:v>6.1683932688132961</c:v>
                      </c:pt>
                      <c:pt idx="1681">
                        <c:v>6.1726478637765023</c:v>
                      </c:pt>
                      <c:pt idx="1682">
                        <c:v>6.1769026397631803</c:v>
                      </c:pt>
                      <c:pt idx="1683">
                        <c:v>6.1811575967887613</c:v>
                      </c:pt>
                      <c:pt idx="1684">
                        <c:v>6.1854127348686383</c:v>
                      </c:pt>
                      <c:pt idx="1685">
                        <c:v>6.1886042072546914</c:v>
                      </c:pt>
                      <c:pt idx="1686">
                        <c:v>6.1896680540182087</c:v>
                      </c:pt>
                      <c:pt idx="1687">
                        <c:v>6.2013711154460465</c:v>
                      </c:pt>
                      <c:pt idx="1688">
                        <c:v>6.2120114508394551</c:v>
                      </c:pt>
                      <c:pt idx="1689">
                        <c:v>6.2226529185207173</c:v>
                      </c:pt>
                      <c:pt idx="1690">
                        <c:v>6.2322312077391651</c:v>
                      </c:pt>
                      <c:pt idx="1691">
                        <c:v>6.2428748274313941</c:v>
                      </c:pt>
                      <c:pt idx="1692">
                        <c:v>6.2535195801106154</c:v>
                      </c:pt>
                      <c:pt idx="1693">
                        <c:v>6.2641654660180635</c:v>
                      </c:pt>
                      <c:pt idx="1694">
                        <c:v>6.2748124853950493</c:v>
                      </c:pt>
                      <c:pt idx="1695">
                        <c:v>6.2854606384829577</c:v>
                      </c:pt>
                      <c:pt idx="1696">
                        <c:v>6.296109925523254</c:v>
                      </c:pt>
                      <c:pt idx="1697">
                        <c:v>6.3067603467574802</c:v>
                      </c:pt>
                      <c:pt idx="1698">
                        <c:v>6.3174119024272652</c:v>
                      </c:pt>
                      <c:pt idx="1699">
                        <c:v>6.3280645927742825</c:v>
                      </c:pt>
                      <c:pt idx="1700">
                        <c:v>6.3387184180403162</c:v>
                      </c:pt>
                      <c:pt idx="1701">
                        <c:v>6.3493733784672175</c:v>
                      </c:pt>
                      <c:pt idx="1702">
                        <c:v>6.3600294742969137</c:v>
                      </c:pt>
                      <c:pt idx="1703">
                        <c:v>6.3706867057714094</c:v>
                      </c:pt>
                      <c:pt idx="1704">
                        <c:v>6.3802791852748442</c:v>
                      </c:pt>
                      <c:pt idx="1705">
                        <c:v>6.392004576623207</c:v>
                      </c:pt>
                      <c:pt idx="1706">
                        <c:v>6.4026652164849072</c:v>
                      </c:pt>
                      <c:pt idx="1707">
                        <c:v>6.4133269929601999</c:v>
                      </c:pt>
                      <c:pt idx="1708">
                        <c:v>6.4239899062914914</c:v>
                      </c:pt>
                      <c:pt idx="1709">
                        <c:v>6.4346539567212258</c:v>
                      </c:pt>
                      <c:pt idx="1710">
                        <c:v>6.4453191444919646</c:v>
                      </c:pt>
                      <c:pt idx="1711">
                        <c:v>6.4559854698463317</c:v>
                      </c:pt>
                      <c:pt idx="1712">
                        <c:v>6.4666529330270297</c:v>
                      </c:pt>
                      <c:pt idx="1713">
                        <c:v>6.4773215342768395</c:v>
                      </c:pt>
                      <c:pt idx="1714">
                        <c:v>6.4879912738386185</c:v>
                      </c:pt>
                      <c:pt idx="1715">
                        <c:v>6.4986621519553021</c:v>
                      </c:pt>
                      <c:pt idx="1716">
                        <c:v>6.5093341688699038</c:v>
                      </c:pt>
                      <c:pt idx="1717">
                        <c:v>6.518939957966186</c:v>
                      </c:pt>
                      <c:pt idx="1718">
                        <c:v>6.5296141392666138</c:v>
                      </c:pt>
                      <c:pt idx="1719">
                        <c:v>6.5402894600701407</c:v>
                      </c:pt>
                      <c:pt idx="1720">
                        <c:v>6.550965920620083</c:v>
                      </c:pt>
                      <c:pt idx="1721">
                        <c:v>6.5616435211598354</c:v>
                      </c:pt>
                      <c:pt idx="1722">
                        <c:v>6.5723222619328707</c:v>
                      </c:pt>
                      <c:pt idx="1723">
                        <c:v>6.5830021431827532</c:v>
                      </c:pt>
                      <c:pt idx="1724">
                        <c:v>6.5936831651530889</c:v>
                      </c:pt>
                      <c:pt idx="1725">
                        <c:v>6.604365328087594</c:v>
                      </c:pt>
                      <c:pt idx="1726">
                        <c:v>6.6150486322300557</c:v>
                      </c:pt>
                      <c:pt idx="1727">
                        <c:v>6.6257330778243375</c:v>
                      </c:pt>
                      <c:pt idx="1728">
                        <c:v>6.6374872866460404</c:v>
                      </c:pt>
                      <c:pt idx="1729">
                        <c:v>6.6481741300832802</c:v>
                      </c:pt>
                      <c:pt idx="1730">
                        <c:v>6.6588621157287999</c:v>
                      </c:pt>
                      <c:pt idx="1731">
                        <c:v>6.6684822795996688</c:v>
                      </c:pt>
                      <c:pt idx="1732">
                        <c:v>6.6791724361137517</c:v>
                      </c:pt>
                      <c:pt idx="1733">
                        <c:v>6.6898637355444652</c:v>
                      </c:pt>
                      <c:pt idx="1734">
                        <c:v>6.7005561781362353</c:v>
                      </c:pt>
                      <c:pt idx="1735">
                        <c:v>6.7112497641335489</c:v>
                      </c:pt>
                      <c:pt idx="1736">
                        <c:v>6.7219444937809767</c:v>
                      </c:pt>
                      <c:pt idx="1737">
                        <c:v>6.732640367323163</c:v>
                      </c:pt>
                      <c:pt idx="1738">
                        <c:v>6.7433373850048355</c:v>
                      </c:pt>
                      <c:pt idx="1739">
                        <c:v>6.7540355470707967</c:v>
                      </c:pt>
                      <c:pt idx="1740">
                        <c:v>6.7647348537659289</c:v>
                      </c:pt>
                      <c:pt idx="1741">
                        <c:v>6.7754353053351934</c:v>
                      </c:pt>
                      <c:pt idx="1742">
                        <c:v>6.78613690202363</c:v>
                      </c:pt>
                      <c:pt idx="1743">
                        <c:v>6.7968396440763561</c:v>
                      </c:pt>
                      <c:pt idx="1744">
                        <c:v>6.8075435317385828</c:v>
                      </c:pt>
                      <c:pt idx="1745">
                        <c:v>6.8182485652555593</c:v>
                      </c:pt>
                      <c:pt idx="1746">
                        <c:v>6.8278840753294485</c:v>
                      </c:pt>
                      <c:pt idx="1747">
                        <c:v>6.8385912866464924</c:v>
                      </c:pt>
                      <c:pt idx="1748">
                        <c:v>6.8492996445300438</c:v>
                      </c:pt>
                      <c:pt idx="1749">
                        <c:v>6.8621511878038746</c:v>
                      </c:pt>
                      <c:pt idx="1750">
                        <c:v>6.8707198009790842</c:v>
                      </c:pt>
                      <c:pt idx="1751">
                        <c:v>6.8814316000359756</c:v>
                      </c:pt>
                      <c:pt idx="1752">
                        <c:v>6.8932159044274872</c:v>
                      </c:pt>
                      <c:pt idx="1753">
                        <c:v>6.9039301136219562</c:v>
                      </c:pt>
                      <c:pt idx="1754">
                        <c:v>6.9146454708822178</c:v>
                      </c:pt>
                      <c:pt idx="1755">
                        <c:v>6.9253619764543393</c:v>
                      </c:pt>
                      <c:pt idx="1756">
                        <c:v>6.9360796305844632</c:v>
                      </c:pt>
                      <c:pt idx="1757">
                        <c:v>6.946798433518814</c:v>
                      </c:pt>
                      <c:pt idx="1758">
                        <c:v>6.9575183855036942</c:v>
                      </c:pt>
                      <c:pt idx="1759">
                        <c:v>6.9682394867854853</c:v>
                      </c:pt>
                      <c:pt idx="1760">
                        <c:v>6.9778894607916584</c:v>
                      </c:pt>
                      <c:pt idx="1761">
                        <c:v>6.9896851382257221</c:v>
                      </c:pt>
                      <c:pt idx="1762">
                        <c:v>7.000409688877328</c:v>
                      </c:pt>
                      <c:pt idx="1763">
                        <c:v>7.0111353898121651</c:v>
                      </c:pt>
                      <c:pt idx="1764">
                        <c:v>7.0207895043496453</c:v>
                      </c:pt>
                      <c:pt idx="1765">
                        <c:v>7.032590243518734</c:v>
                      </c:pt>
                      <c:pt idx="1766">
                        <c:v>7.0433193967842502</c:v>
                      </c:pt>
                      <c:pt idx="1767">
                        <c:v>7.0540497013205874</c:v>
                      </c:pt>
                      <c:pt idx="1768">
                        <c:v>7.0637079599440709</c:v>
                      </c:pt>
                      <c:pt idx="1769">
                        <c:v>7.0755137651941888</c:v>
                      </c:pt>
                      <c:pt idx="1770">
                        <c:v>7.0862475250258825</c:v>
                      </c:pt>
                      <c:pt idx="1771">
                        <c:v>7.0980559917102131</c:v>
                      </c:pt>
                      <c:pt idx="1772">
                        <c:v>7.1066448433860216</c:v>
                      </c:pt>
                      <c:pt idx="1773">
                        <c:v>7.1184557190688151</c:v>
                      </c:pt>
                      <c:pt idx="1774">
                        <c:v>7.1291940894240495</c:v>
                      </c:pt>
                      <c:pt idx="1775">
                        <c:v>7.1399336130291049</c:v>
                      </c:pt>
                      <c:pt idx="1776">
                        <c:v>7.1506742901317129</c:v>
                      </c:pt>
                      <c:pt idx="1777">
                        <c:v>7.1614161209796885</c:v>
                      </c:pt>
                      <c:pt idx="1778">
                        <c:v>7.1721591058209242</c:v>
                      </c:pt>
                      <c:pt idx="1779">
                        <c:v>7.1829032449033949</c:v>
                      </c:pt>
                      <c:pt idx="1780">
                        <c:v>7.193648538475153</c:v>
                      </c:pt>
                      <c:pt idx="1781">
                        <c:v>7.2043949867843322</c:v>
                      </c:pt>
                      <c:pt idx="1782">
                        <c:v>7.215142590079143</c:v>
                      </c:pt>
                      <c:pt idx="1783">
                        <c:v>7.2258913486078828</c:v>
                      </c:pt>
                      <c:pt idx="1784">
                        <c:v>7.2366412626189325</c:v>
                      </c:pt>
                      <c:pt idx="1785">
                        <c:v>7.2463171733715734</c:v>
                      </c:pt>
                      <c:pt idx="1786">
                        <c:v>7.2581445580818054</c:v>
                      </c:pt>
                      <c:pt idx="1787">
                        <c:v>7.2678225497985496</c:v>
                      </c:pt>
                      <c:pt idx="1788">
                        <c:v>7.2785769725652729</c:v>
                      </c:pt>
                      <c:pt idx="1789">
                        <c:v>7.2893325520324836</c:v>
                      </c:pt>
                      <c:pt idx="1790">
                        <c:v>7.300089288449028</c:v>
                      </c:pt>
                      <c:pt idx="1791">
                        <c:v>7.3108471820638359</c:v>
                      </c:pt>
                      <c:pt idx="1792">
                        <c:v>7.3216062331259106</c:v>
                      </c:pt>
                      <c:pt idx="1793">
                        <c:v>7.3323664418843402</c:v>
                      </c:pt>
                      <c:pt idx="1794">
                        <c:v>7.3431278085882941</c:v>
                      </c:pt>
                      <c:pt idx="1795">
                        <c:v>7.3549666496872117</c:v>
                      </c:pt>
                      <c:pt idx="1796">
                        <c:v>7.365730448888165</c:v>
                      </c:pt>
                      <c:pt idx="1797">
                        <c:v>7.3764954068075745</c:v>
                      </c:pt>
                      <c:pt idx="1798">
                        <c:v>7.3872615236949368</c:v>
                      </c:pt>
                      <c:pt idx="1799">
                        <c:v>7.3980287997998317</c:v>
                      </c:pt>
                      <c:pt idx="1800">
                        <c:v>7.4087972353719183</c:v>
                      </c:pt>
                      <c:pt idx="1801">
                        <c:v>7.4184898189376582</c:v>
                      </c:pt>
                      <c:pt idx="1802">
                        <c:v>7.4303375859167051</c:v>
                      </c:pt>
                      <c:pt idx="1803">
                        <c:v>7.4411095013891275</c:v>
                      </c:pt>
                      <c:pt idx="1804">
                        <c:v>7.4518825773281963</c:v>
                      </c:pt>
                      <c:pt idx="1805">
                        <c:v>7.4615793380789883</c:v>
                      </c:pt>
                      <c:pt idx="1806">
                        <c:v>7.4723546195936548</c:v>
                      </c:pt>
                      <c:pt idx="1807">
                        <c:v>7.4831310623003482</c:v>
                      </c:pt>
                      <c:pt idx="1808">
                        <c:v>7.4939086664493795</c:v>
                      </c:pt>
                      <c:pt idx="1809">
                        <c:v>7.504687432291127</c:v>
                      </c:pt>
                      <c:pt idx="1810">
                        <c:v>7.5154673600760491</c:v>
                      </c:pt>
                      <c:pt idx="1811">
                        <c:v>7.5262484500546858</c:v>
                      </c:pt>
                      <c:pt idx="1812">
                        <c:v>7.5370307024776597</c:v>
                      </c:pt>
                      <c:pt idx="1813">
                        <c:v>7.5478141175956717</c:v>
                      </c:pt>
                      <c:pt idx="1814">
                        <c:v>7.5585986956595077</c:v>
                      </c:pt>
                      <c:pt idx="1815">
                        <c:v>7.5693844369200294</c:v>
                      </c:pt>
                      <c:pt idx="1816">
                        <c:v>7.5801713416281853</c:v>
                      </c:pt>
                      <c:pt idx="1817">
                        <c:v>7.592038280888783</c:v>
                      </c:pt>
                      <c:pt idx="1818">
                        <c:v>7.6017486423915956</c:v>
                      </c:pt>
                      <c:pt idx="1819">
                        <c:v>7.6125390389491372</c:v>
                      </c:pt>
                      <c:pt idx="1820">
                        <c:v>7.6233305999589076</c:v>
                      </c:pt>
                      <c:pt idx="1821">
                        <c:v>7.6341233256722596</c:v>
                      </c:pt>
                      <c:pt idx="1822">
                        <c:v>7.6449172163406258</c:v>
                      </c:pt>
                      <c:pt idx="1823">
                        <c:v>7.6557122722155215</c:v>
                      </c:pt>
                      <c:pt idx="1824">
                        <c:v>7.6665084935485437</c:v>
                      </c:pt>
                      <c:pt idx="1825">
                        <c:v>7.6773058805913719</c:v>
                      </c:pt>
                      <c:pt idx="1826">
                        <c:v>7.6870245258198802</c:v>
                      </c:pt>
                      <c:pt idx="1827">
                        <c:v>7.6978241284050011</c:v>
                      </c:pt>
                      <c:pt idx="1828">
                        <c:v>7.708624897430254</c:v>
                      </c:pt>
                      <c:pt idx="1829">
                        <c:v>7.7194268331476339</c:v>
                      </c:pt>
                      <c:pt idx="1830">
                        <c:v>7.7302299358092217</c:v>
                      </c:pt>
                      <c:pt idx="1831">
                        <c:v>7.741034205667173</c:v>
                      </c:pt>
                      <c:pt idx="1832">
                        <c:v>7.7518396429737333</c:v>
                      </c:pt>
                      <c:pt idx="1833">
                        <c:v>7.7626462479812348</c:v>
                      </c:pt>
                      <c:pt idx="1834">
                        <c:v>7.7734540209420597</c:v>
                      </c:pt>
                      <c:pt idx="1835">
                        <c:v>7.7842629621087065</c:v>
                      </c:pt>
                      <c:pt idx="1836">
                        <c:v>7.7950730717337446</c:v>
                      </c:pt>
                      <c:pt idx="1837">
                        <c:v>7.8069655421922626</c:v>
                      </c:pt>
                      <c:pt idx="1838">
                        <c:v>7.817778106402395</c:v>
                      </c:pt>
                      <c:pt idx="1839">
                        <c:v>7.8285918398544148</c:v>
                      </c:pt>
                      <c:pt idx="1840">
                        <c:v>7.8394067428012013</c:v>
                      </c:pt>
                      <c:pt idx="1841">
                        <c:v>7.8502228154957523</c:v>
                      </c:pt>
                      <c:pt idx="1842">
                        <c:v>7.861040058191139</c:v>
                      </c:pt>
                      <c:pt idx="1843">
                        <c:v>7.8718584711405111</c:v>
                      </c:pt>
                      <c:pt idx="1844">
                        <c:v>7.8826780545971014</c:v>
                      </c:pt>
                      <c:pt idx="1845">
                        <c:v>7.8934988088142273</c:v>
                      </c:pt>
                      <c:pt idx="1846">
                        <c:v>7.9043207340452852</c:v>
                      </c:pt>
                      <c:pt idx="1847">
                        <c:v>7.9151438305437649</c:v>
                      </c:pt>
                      <c:pt idx="1848">
                        <c:v>7.9259680985632093</c:v>
                      </c:pt>
                      <c:pt idx="1849">
                        <c:v>7.9367935383572705</c:v>
                      </c:pt>
                      <c:pt idx="1850">
                        <c:v>7.9476201501796782</c:v>
                      </c:pt>
                      <c:pt idx="1851">
                        <c:v>7.9584479342842407</c:v>
                      </c:pt>
                      <c:pt idx="1852">
                        <c:v>7.969276890924851</c:v>
                      </c:pt>
                      <c:pt idx="1853">
                        <c:v>7.9801070203554829</c:v>
                      </c:pt>
                      <c:pt idx="1854">
                        <c:v>7.9909383228301918</c:v>
                      </c:pt>
                      <c:pt idx="1855">
                        <c:v>8.0017707986031184</c:v>
                      </c:pt>
                      <c:pt idx="1856">
                        <c:v>8.012604447928485</c:v>
                      </c:pt>
                      <c:pt idx="1857">
                        <c:v>8.0223557359188362</c:v>
                      </c:pt>
                      <c:pt idx="1858">
                        <c:v>8.0342752682538379</c:v>
                      </c:pt>
                      <c:pt idx="1859">
                        <c:v>8.0451124397626952</c:v>
                      </c:pt>
                      <c:pt idx="1860">
                        <c:v>8.0570346850607493</c:v>
                      </c:pt>
                      <c:pt idx="1861">
                        <c:v>8.0667903067454816</c:v>
                      </c:pt>
                      <c:pt idx="1862">
                        <c:v>8.0776310027287792</c:v>
                      </c:pt>
                      <c:pt idx="1863">
                        <c:v>8.0884728740463849</c:v>
                      </c:pt>
                      <c:pt idx="1864">
                        <c:v>8.0993159209531864</c:v>
                      </c:pt>
                      <c:pt idx="1865">
                        <c:v>8.110160143704146</c:v>
                      </c:pt>
                      <c:pt idx="1866">
                        <c:v>8.1210055425543182</c:v>
                      </c:pt>
                      <c:pt idx="1867">
                        <c:v>8.1318521177588448</c:v>
                      </c:pt>
                      <c:pt idx="1868">
                        <c:v>8.1426998695729189</c:v>
                      </c:pt>
                      <c:pt idx="1869">
                        <c:v>8.1535487982518546</c:v>
                      </c:pt>
                      <c:pt idx="1870">
                        <c:v>8.1643989040510299</c:v>
                      </c:pt>
                      <c:pt idx="1871">
                        <c:v>8.1741650059192246</c:v>
                      </c:pt>
                      <c:pt idx="1872">
                        <c:v>8.1861026480320458</c:v>
                      </c:pt>
                      <c:pt idx="1873">
                        <c:v>8.1969562867250669</c:v>
                      </c:pt>
                      <c:pt idx="1874">
                        <c:v>8.2078111035606902</c:v>
                      </c:pt>
                      <c:pt idx="1875">
                        <c:v>8.2175814462360961</c:v>
                      </c:pt>
                      <c:pt idx="1876">
                        <c:v>8.2295242726830153</c:v>
                      </c:pt>
                      <c:pt idx="1877">
                        <c:v>8.2403826254815655</c:v>
                      </c:pt>
                      <c:pt idx="1878">
                        <c:v>8.2512421574464092</c:v>
                      </c:pt>
                      <c:pt idx="1879">
                        <c:v>8.2610167446136451</c:v>
                      </c:pt>
                      <c:pt idx="1880">
                        <c:v>8.2729647598996028</c:v>
                      </c:pt>
                      <c:pt idx="1881">
                        <c:v>8.2838278309004512</c:v>
                      </c:pt>
                      <c:pt idx="1882">
                        <c:v>8.2957785721322335</c:v>
                      </c:pt>
                      <c:pt idx="1883">
                        <c:v>8.3055575137325839</c:v>
                      </c:pt>
                      <c:pt idx="1884">
                        <c:v>8.3164241260768801</c:v>
                      </c:pt>
                      <c:pt idx="1885">
                        <c:v>8.327291919382148</c:v>
                      </c:pt>
                      <c:pt idx="1886">
                        <c:v>8.3381608939051013</c:v>
                      </c:pt>
                      <c:pt idx="1887">
                        <c:v>8.3490310499025533</c:v>
                      </c:pt>
                      <c:pt idx="1888">
                        <c:v>8.3599023876313669</c:v>
                      </c:pt>
                      <c:pt idx="1889">
                        <c:v>8.3707749073485171</c:v>
                      </c:pt>
                      <c:pt idx="1890">
                        <c:v>8.3816486093110605</c:v>
                      </c:pt>
                      <c:pt idx="1891">
                        <c:v>8.3925234937761282</c:v>
                      </c:pt>
                      <c:pt idx="1892">
                        <c:v>8.4033995610009438</c:v>
                      </c:pt>
                      <c:pt idx="1893">
                        <c:v>8.414276811242809</c:v>
                      </c:pt>
                      <c:pt idx="1894">
                        <c:v>8.4251552447591109</c:v>
                      </c:pt>
                      <c:pt idx="1895">
                        <c:v>8.4360348618073218</c:v>
                      </c:pt>
                      <c:pt idx="1896">
                        <c:v>8.4469156626449973</c:v>
                      </c:pt>
                      <c:pt idx="1897">
                        <c:v>8.4577976475297749</c:v>
                      </c:pt>
                      <c:pt idx="1898">
                        <c:v>8.468680816719381</c:v>
                      </c:pt>
                      <c:pt idx="1899">
                        <c:v>8.4795651704716324</c:v>
                      </c:pt>
                      <c:pt idx="1900">
                        <c:v>8.490450709044401</c:v>
                      </c:pt>
                      <c:pt idx="1901">
                        <c:v>8.5013374326956725</c:v>
                      </c:pt>
                      <c:pt idx="1902">
                        <c:v>8.512225341683509</c:v>
                      </c:pt>
                      <c:pt idx="1903">
                        <c:v>8.523114436266054</c:v>
                      </c:pt>
                      <c:pt idx="1904">
                        <c:v>8.5350938099769369</c:v>
                      </c:pt>
                      <c:pt idx="1905">
                        <c:v>8.5459853951490174</c:v>
                      </c:pt>
                      <c:pt idx="1906">
                        <c:v>8.5557888361646537</c:v>
                      </c:pt>
                      <c:pt idx="1907">
                        <c:v>8.566682675709183</c:v>
                      </c:pt>
                      <c:pt idx="1908">
                        <c:v>8.5775777021403972</c:v>
                      </c:pt>
                      <c:pt idx="1909">
                        <c:v>8.5884739157169623</c:v>
                      </c:pt>
                      <c:pt idx="1910">
                        <c:v>8.5993713166976153</c:v>
                      </c:pt>
                      <c:pt idx="1911">
                        <c:v>8.6102699053411733</c:v>
                      </c:pt>
                      <c:pt idx="1912">
                        <c:v>8.6211696819065438</c:v>
                      </c:pt>
                      <c:pt idx="1913">
                        <c:v>8.632070646652716</c:v>
                      </c:pt>
                      <c:pt idx="1914">
                        <c:v>8.6429727998387662</c:v>
                      </c:pt>
                      <c:pt idx="1915">
                        <c:v>8.6538761417238508</c:v>
                      </c:pt>
                      <c:pt idx="1916">
                        <c:v>8.6647806725672165</c:v>
                      </c:pt>
                      <c:pt idx="1917">
                        <c:v>8.6756863926281902</c:v>
                      </c:pt>
                      <c:pt idx="1918">
                        <c:v>8.6865933021661874</c:v>
                      </c:pt>
                      <c:pt idx="1919">
                        <c:v>8.6964105379677168</c:v>
                      </c:pt>
                      <c:pt idx="1920">
                        <c:v>8.7073197082270468</c:v>
                      </c:pt>
                      <c:pt idx="1921">
                        <c:v>8.7182300687161902</c:v>
                      </c:pt>
                      <c:pt idx="1922">
                        <c:v>8.7291416196948681</c:v>
                      </c:pt>
                      <c:pt idx="1923">
                        <c:v>8.7400543614229278</c:v>
                      </c:pt>
                      <c:pt idx="1924">
                        <c:v>8.7520597529495294</c:v>
                      </c:pt>
                      <c:pt idx="1925">
                        <c:v>8.7629749960974053</c:v>
                      </c:pt>
                      <c:pt idx="1926">
                        <c:v>8.7738914308006741</c:v>
                      </c:pt>
                      <c:pt idx="1927">
                        <c:v>8.7848090573195279</c:v>
                      </c:pt>
                      <c:pt idx="1928">
                        <c:v>8.7957278759142028</c:v>
                      </c:pt>
                      <c:pt idx="1929">
                        <c:v>8.8066478868450631</c:v>
                      </c:pt>
                      <c:pt idx="1930">
                        <c:v>8.8175690903725457</c:v>
                      </c:pt>
                      <c:pt idx="1931">
                        <c:v>8.8284914867571676</c:v>
                      </c:pt>
                      <c:pt idx="1932">
                        <c:v>8.8394150762595345</c:v>
                      </c:pt>
                      <c:pt idx="1933">
                        <c:v>8.8503398591403393</c:v>
                      </c:pt>
                      <c:pt idx="1934">
                        <c:v>8.8612658356603582</c:v>
                      </c:pt>
                      <c:pt idx="1935">
                        <c:v>8.8721930060804528</c:v>
                      </c:pt>
                      <c:pt idx="1936">
                        <c:v>8.8831213706615699</c:v>
                      </c:pt>
                      <c:pt idx="1937">
                        <c:v>8.8929579200079978</c:v>
                      </c:pt>
                      <c:pt idx="1938">
                        <c:v>8.9038885542142747</c:v>
                      </c:pt>
                      <c:pt idx="1939">
                        <c:v>8.9148203833388084</c:v>
                      </c:pt>
                      <c:pt idx="1940">
                        <c:v>8.9257534076428762</c:v>
                      </c:pt>
                      <c:pt idx="1941">
                        <c:v>8.9366876273878493</c:v>
                      </c:pt>
                      <c:pt idx="1942">
                        <c:v>8.9487166501536173</c:v>
                      </c:pt>
                      <c:pt idx="1943">
                        <c:v>8.9585596542464128</c:v>
                      </c:pt>
                      <c:pt idx="1944">
                        <c:v>8.9694974618831562</c:v>
                      </c:pt>
                      <c:pt idx="1945">
                        <c:v>8.9815304322363989</c:v>
                      </c:pt>
                      <c:pt idx="1946">
                        <c:v>8.9924707527987007</c:v>
                      </c:pt>
                      <c:pt idx="1947">
                        <c:v>9.0034122703981048</c:v>
                      </c:pt>
                      <c:pt idx="1948">
                        <c:v>9.0143549852965972</c:v>
                      </c:pt>
                      <c:pt idx="1949">
                        <c:v>9.0252988977562207</c:v>
                      </c:pt>
                      <c:pt idx="1950">
                        <c:v>9.036244008039132</c:v>
                      </c:pt>
                      <c:pt idx="1951">
                        <c:v>9.0471903164075673</c:v>
                      </c:pt>
                      <c:pt idx="1952">
                        <c:v>9.0581378231238485</c:v>
                      </c:pt>
                      <c:pt idx="1953">
                        <c:v>9.069086528450379</c:v>
                      </c:pt>
                      <c:pt idx="1954">
                        <c:v>9.0800364326496581</c:v>
                      </c:pt>
                      <c:pt idx="1955">
                        <c:v>9.0909875359842598</c:v>
                      </c:pt>
                      <c:pt idx="1956">
                        <c:v>9.1019398387168557</c:v>
                      </c:pt>
                      <c:pt idx="1957">
                        <c:v>9.1128933411101922</c:v>
                      </c:pt>
                      <c:pt idx="1958">
                        <c:v>9.1238480434271096</c:v>
                      </c:pt>
                      <c:pt idx="1959">
                        <c:v>9.1348039459305497</c:v>
                      </c:pt>
                      <c:pt idx="1960">
                        <c:v>9.1457610488834913</c:v>
                      </c:pt>
                      <c:pt idx="1961">
                        <c:v>9.1567193525490502</c:v>
                      </c:pt>
                      <c:pt idx="1962">
                        <c:v>9.1665828526748641</c:v>
                      </c:pt>
                      <c:pt idx="1963">
                        <c:v>9.1775434384195389</c:v>
                      </c:pt>
                      <c:pt idx="1964">
                        <c:v>9.1885052256403004</c:v>
                      </c:pt>
                      <c:pt idx="1965">
                        <c:v>9.1994682146005875</c:v>
                      </c:pt>
                      <c:pt idx="1966">
                        <c:v>9.2104324055639193</c:v>
                      </c:pt>
                      <c:pt idx="1967">
                        <c:v>9.2224944042517283</c:v>
                      </c:pt>
                      <c:pt idx="1968">
                        <c:v>9.2334611202796086</c:v>
                      </c:pt>
                      <c:pt idx="1969">
                        <c:v>9.2444290391280024</c:v>
                      </c:pt>
                      <c:pt idx="1970">
                        <c:v>9.2553981610607892</c:v>
                      </c:pt>
                      <c:pt idx="1971">
                        <c:v>9.2663684863419338</c:v>
                      </c:pt>
                      <c:pt idx="1972">
                        <c:v>9.2773400152354899</c:v>
                      </c:pt>
                      <c:pt idx="1973">
                        <c:v>9.2883127480055911</c:v>
                      </c:pt>
                      <c:pt idx="1974">
                        <c:v>9.299286684916467</c:v>
                      </c:pt>
                      <c:pt idx="1975">
                        <c:v>9.3102618262324253</c:v>
                      </c:pt>
                      <c:pt idx="1976">
                        <c:v>9.3212381722178694</c:v>
                      </c:pt>
                      <c:pt idx="1977">
                        <c:v>9.3322157231372849</c:v>
                      </c:pt>
                      <c:pt idx="1978">
                        <c:v>9.3431944792552439</c:v>
                      </c:pt>
                      <c:pt idx="1979">
                        <c:v>9.3541744408364096</c:v>
                      </c:pt>
                      <c:pt idx="1980">
                        <c:v>9.3651556081455389</c:v>
                      </c:pt>
                      <c:pt idx="1981">
                        <c:v>9.3761379814474441</c:v>
                      </c:pt>
                      <c:pt idx="1982">
                        <c:v>9.3871215610070582</c:v>
                      </c:pt>
                      <c:pt idx="1983">
                        <c:v>9.3981063470893957</c:v>
                      </c:pt>
                      <c:pt idx="1984">
                        <c:v>9.4090923399595479</c:v>
                      </c:pt>
                      <c:pt idx="1985">
                        <c:v>9.4200795398827015</c:v>
                      </c:pt>
                      <c:pt idx="1986">
                        <c:v>9.431067947124129</c:v>
                      </c:pt>
                      <c:pt idx="1987">
                        <c:v>9.4420575619491895</c:v>
                      </c:pt>
                      <c:pt idx="1988">
                        <c:v>9.4530483846233402</c:v>
                      </c:pt>
                      <c:pt idx="1989">
                        <c:v>9.464040415412093</c:v>
                      </c:pt>
                      <c:pt idx="1990">
                        <c:v>9.4750336545810807</c:v>
                      </c:pt>
                      <c:pt idx="1991">
                        <c:v>9.4871276136632616</c:v>
                      </c:pt>
                      <c:pt idx="1992">
                        <c:v>9.4981233912957315</c:v>
                      </c:pt>
                      <c:pt idx="1993">
                        <c:v>9.5091203781324243</c:v>
                      </c:pt>
                      <c:pt idx="1994">
                        <c:v>9.5190187003748896</c:v>
                      </c:pt>
                      <c:pt idx="1995">
                        <c:v>9.5311179804824917</c:v>
                      </c:pt>
                      <c:pt idx="1996">
                        <c:v>9.5410184804658176</c:v>
                      </c:pt>
                      <c:pt idx="1997">
                        <c:v>9.552020185741231</c:v>
                      </c:pt>
                      <c:pt idx="1998">
                        <c:v>9.5630231015250082</c:v>
                      </c:pt>
                      <c:pt idx="1999">
                        <c:v>9.5740272280835796</c:v>
                      </c:pt>
                      <c:pt idx="2000">
                        <c:v>9.5850325656834165</c:v>
                      </c:pt>
                      <c:pt idx="2001">
                        <c:v>9.5960391145911199</c:v>
                      </c:pt>
                      <c:pt idx="2002">
                        <c:v>9.6070468750733653</c:v>
                      </c:pt>
                      <c:pt idx="2003">
                        <c:v>9.6180558473969189</c:v>
                      </c:pt>
                      <c:pt idx="2004">
                        <c:v>9.6290660318286285</c:v>
                      </c:pt>
                      <c:pt idx="2005">
                        <c:v>9.640077428635438</c:v>
                      </c:pt>
                      <c:pt idx="2006">
                        <c:v>9.6510900380843729</c:v>
                      </c:pt>
                      <c:pt idx="2007">
                        <c:v>9.6621038604425635</c:v>
                      </c:pt>
                      <c:pt idx="2008">
                        <c:v>9.6731188959771881</c:v>
                      </c:pt>
                      <c:pt idx="2009">
                        <c:v>9.6841351449555546</c:v>
                      </c:pt>
                      <c:pt idx="2010">
                        <c:v>9.6951526076450421</c:v>
                      </c:pt>
                      <c:pt idx="2011">
                        <c:v>9.7061712843131236</c:v>
                      </c:pt>
                      <c:pt idx="2012">
                        <c:v>9.7171911752273541</c:v>
                      </c:pt>
                      <c:pt idx="2013">
                        <c:v>9.7282122806553826</c:v>
                      </c:pt>
                      <c:pt idx="2014">
                        <c:v>9.7392346008649415</c:v>
                      </c:pt>
                      <c:pt idx="2015">
                        <c:v>9.7502581361238576</c:v>
                      </c:pt>
                      <c:pt idx="2016">
                        <c:v>9.761282886700041</c:v>
                      </c:pt>
                      <c:pt idx="2017">
                        <c:v>9.7723088528614941</c:v>
                      </c:pt>
                      <c:pt idx="2018">
                        <c:v>9.7833360348763065</c:v>
                      </c:pt>
                      <c:pt idx="2019">
                        <c:v>9.7943644330126567</c:v>
                      </c:pt>
                      <c:pt idx="2020">
                        <c:v>9.8053940475388206</c:v>
                      </c:pt>
                      <c:pt idx="2021">
                        <c:v>9.816424878723133</c:v>
                      </c:pt>
                      <c:pt idx="2022">
                        <c:v>9.827456926834051</c:v>
                      </c:pt>
                      <c:pt idx="2023">
                        <c:v>9.8384901921401067</c:v>
                      </c:pt>
                      <c:pt idx="2024">
                        <c:v>9.8495246749099223</c:v>
                      </c:pt>
                      <c:pt idx="2025">
                        <c:v>9.8605603754122093</c:v>
                      </c:pt>
                      <c:pt idx="2026">
                        <c:v>9.8715972939157695</c:v>
                      </c:pt>
                      <c:pt idx="2027">
                        <c:v>9.8826354306894899</c:v>
                      </c:pt>
                      <c:pt idx="2028">
                        <c:v>9.8936747860023626</c:v>
                      </c:pt>
                      <c:pt idx="2029">
                        <c:v>9.9047153601234292</c:v>
                      </c:pt>
                      <c:pt idx="2030">
                        <c:v>9.9157571533218611</c:v>
                      </c:pt>
                      <c:pt idx="2031">
                        <c:v>9.9268001658669025</c:v>
                      </c:pt>
                      <c:pt idx="2032">
                        <c:v>9.9378443980278863</c:v>
                      </c:pt>
                      <c:pt idx="2033">
                        <c:v>9.948889850074238</c:v>
                      </c:pt>
                      <c:pt idx="2034">
                        <c:v>9.9610412566145019</c:v>
                      </c:pt>
                      <c:pt idx="2035">
                        <c:v>9.9720892712975022</c:v>
                      </c:pt>
                      <c:pt idx="2036">
                        <c:v>9.9831385067016534</c:v>
                      </c:pt>
                      <c:pt idx="2037">
                        <c:v>9.9930838625049443</c:v>
                      </c:pt>
                      <c:pt idx="2038">
                        <c:v>10.004135418022631</c:v>
                      </c:pt>
                      <c:pt idx="2039">
                        <c:v>10.015188195044104</c:v>
                      </c:pt>
                      <c:pt idx="2040">
                        <c:v>10.026242193839421</c:v>
                      </c:pt>
                      <c:pt idx="2041">
                        <c:v>10.037297414678727</c:v>
                      </c:pt>
                      <c:pt idx="2042">
                        <c:v>10.048353857832229</c:v>
                      </c:pt>
                      <c:pt idx="2043">
                        <c:v>10.05941152357026</c:v>
                      </c:pt>
                      <c:pt idx="2044">
                        <c:v>10.070470412163226</c:v>
                      </c:pt>
                      <c:pt idx="2045">
                        <c:v>10.081530523881629</c:v>
                      </c:pt>
                      <c:pt idx="2046">
                        <c:v>10.092591858996053</c:v>
                      </c:pt>
                      <c:pt idx="2047">
                        <c:v>10.103654417777177</c:v>
                      </c:pt>
                      <c:pt idx="2048">
                        <c:v>10.114718200495769</c:v>
                      </c:pt>
                      <c:pt idx="2049">
                        <c:v>10.1257832074227</c:v>
                      </c:pt>
                      <c:pt idx="2050">
                        <c:v>10.136849438828889</c:v>
                      </c:pt>
                      <c:pt idx="2051">
                        <c:v>10.146810094248242</c:v>
                      </c:pt>
                      <c:pt idx="2052">
                        <c:v>10.15898557616333</c:v>
                      </c:pt>
                      <c:pt idx="2053">
                        <c:v>10.168948436840955</c:v>
                      </c:pt>
                      <c:pt idx="2054">
                        <c:v>10.181126614668479</c:v>
                      </c:pt>
                      <c:pt idx="2055">
                        <c:v>10.192198972538396</c:v>
                      </c:pt>
                      <c:pt idx="2056">
                        <c:v>10.203272556515161</c:v>
                      </c:pt>
                      <c:pt idx="2057">
                        <c:v>10.214347366870353</c:v>
                      </c:pt>
                      <c:pt idx="2058">
                        <c:v>10.225423403875638</c:v>
                      </c:pt>
                      <c:pt idx="2059">
                        <c:v>10.236500667802776</c:v>
                      </c:pt>
                      <c:pt idx="2060">
                        <c:v>10.247579158923628</c:v>
                      </c:pt>
                      <c:pt idx="2061">
                        <c:v>10.25865887751011</c:v>
                      </c:pt>
                      <c:pt idx="2062">
                        <c:v>10.269739823834263</c:v>
                      </c:pt>
                      <c:pt idx="2063">
                        <c:v>10.280821998168205</c:v>
                      </c:pt>
                      <c:pt idx="2064">
                        <c:v>10.291905400784151</c:v>
                      </c:pt>
                      <c:pt idx="2065">
                        <c:v>10.302990031954398</c:v>
                      </c:pt>
                      <c:pt idx="2066">
                        <c:v>10.314075891951337</c:v>
                      </c:pt>
                      <c:pt idx="2067">
                        <c:v>10.325162981047454</c:v>
                      </c:pt>
                      <c:pt idx="2068">
                        <c:v>10.336251299515331</c:v>
                      </c:pt>
                      <c:pt idx="2069">
                        <c:v>10.34734084762761</c:v>
                      </c:pt>
                      <c:pt idx="2070">
                        <c:v>10.358431625657055</c:v>
                      </c:pt>
                      <c:pt idx="2071">
                        <c:v>10.369523633876513</c:v>
                      </c:pt>
                      <c:pt idx="2072">
                        <c:v>10.380616872558917</c:v>
                      </c:pt>
                      <c:pt idx="2073">
                        <c:v>10.391711341977297</c:v>
                      </c:pt>
                      <c:pt idx="2074">
                        <c:v>10.402807042404769</c:v>
                      </c:pt>
                      <c:pt idx="2075">
                        <c:v>10.41390397411454</c:v>
                      </c:pt>
                      <c:pt idx="2076">
                        <c:v>10.425002137379911</c:v>
                      </c:pt>
                      <c:pt idx="2077">
                        <c:v>10.436101532474273</c:v>
                      </c:pt>
                      <c:pt idx="2078">
                        <c:v>10.448312290166966</c:v>
                      </c:pt>
                      <c:pt idx="2079">
                        <c:v>10.459414272992497</c:v>
                      </c:pt>
                      <c:pt idx="2080">
                        <c:v>10.47051748849511</c:v>
                      </c:pt>
                      <c:pt idx="2081">
                        <c:v>10.481621936948565</c:v>
                      </c:pt>
                      <c:pt idx="2082">
                        <c:v>10.492727618626718</c:v>
                      </c:pt>
                      <c:pt idx="2083">
                        <c:v>10.503834533803518</c:v>
                      </c:pt>
                      <c:pt idx="2084">
                        <c:v>10.513831812330473</c:v>
                      </c:pt>
                      <c:pt idx="2085">
                        <c:v>10.524941071909748</c:v>
                      </c:pt>
                      <c:pt idx="2086">
                        <c:v>10.536051565782628</c:v>
                      </c:pt>
                      <c:pt idx="2087">
                        <c:v>10.536051565782628</c:v>
                      </c:pt>
                      <c:pt idx="2088">
                        <c:v>10.593846041350478</c:v>
                      </c:pt>
                      <c:pt idx="2089">
                        <c:v>10.707309239168886</c:v>
                      </c:pt>
                      <c:pt idx="2090">
                        <c:v>10.818672785802216</c:v>
                      </c:pt>
                      <c:pt idx="2091">
                        <c:v>10.931275994070083</c:v>
                      </c:pt>
                      <c:pt idx="2092">
                        <c:v>11.041772626236694</c:v>
                      </c:pt>
                      <c:pt idx="2093">
                        <c:v>11.15350947526265</c:v>
                      </c:pt>
                      <c:pt idx="2094">
                        <c:v>11.266490565746681</c:v>
                      </c:pt>
                      <c:pt idx="2095">
                        <c:v>11.37847893066203</c:v>
                      </c:pt>
                      <c:pt idx="2096">
                        <c:v>11.491714624333856</c:v>
                      </c:pt>
                      <c:pt idx="2097">
                        <c:v>11.602832606012241</c:v>
                      </c:pt>
                      <c:pt idx="2098">
                        <c:v>11.716322777697769</c:v>
                      </c:pt>
                      <c:pt idx="2099">
                        <c:v>11.828816321182892</c:v>
                      </c:pt>
                      <c:pt idx="2100">
                        <c:v>11.942563398266039</c:v>
                      </c:pt>
                      <c:pt idx="2101">
                        <c:v>12.055311879649581</c:v>
                      </c:pt>
                      <c:pt idx="2102">
                        <c:v>12.168187626737339</c:v>
                      </c:pt>
                      <c:pt idx="2103">
                        <c:v>12.281190927158212</c:v>
                      </c:pt>
                      <c:pt idx="2104">
                        <c:v>12.395454027521765</c:v>
                      </c:pt>
                      <c:pt idx="2105">
                        <c:v>12.507581343400616</c:v>
                      </c:pt>
                      <c:pt idx="2106">
                        <c:v>12.622103565855758</c:v>
                      </c:pt>
                      <c:pt idx="2107">
                        <c:v>12.735621264101404</c:v>
                      </c:pt>
                      <c:pt idx="2108">
                        <c:v>12.848130864855097</c:v>
                      </c:pt>
                      <c:pt idx="2109">
                        <c:v>12.963043981576346</c:v>
                      </c:pt>
                      <c:pt idx="2110">
                        <c:v>13.076949588934733</c:v>
                      </c:pt>
                      <c:pt idx="2111">
                        <c:v>13.190985089136284</c:v>
                      </c:pt>
                      <c:pt idx="2112">
                        <c:v>13.305150778767191</c:v>
                      </c:pt>
                      <c:pt idx="2113">
                        <c:v>13.419446955430598</c:v>
                      </c:pt>
                      <c:pt idx="2114">
                        <c:v>13.53387391775126</c:v>
                      </c:pt>
                      <c:pt idx="2115">
                        <c:v>13.649578208853825</c:v>
                      </c:pt>
                      <c:pt idx="2116">
                        <c:v>13.763121398999594</c:v>
                      </c:pt>
                      <c:pt idx="2117">
                        <c:v>13.877942520327128</c:v>
                      </c:pt>
                      <c:pt idx="2118">
                        <c:v>13.994045830817974</c:v>
                      </c:pt>
                      <c:pt idx="2119">
                        <c:v>14.10798103818523</c:v>
                      </c:pt>
                      <c:pt idx="2120">
                        <c:v>14.224351894084709</c:v>
                      </c:pt>
                      <c:pt idx="2121">
                        <c:v>14.338549953593416</c:v>
                      </c:pt>
                      <c:pt idx="2122">
                        <c:v>14.457500660824332</c:v>
                      </c:pt>
                      <c:pt idx="2123">
                        <c:v>14.570808569813721</c:v>
                      </c:pt>
                      <c:pt idx="2124">
                        <c:v>14.686561381062107</c:v>
                      </c:pt>
                      <c:pt idx="2125">
                        <c:v>14.802448334732235</c:v>
                      </c:pt>
                      <c:pt idx="2126">
                        <c:v>14.91846974209202</c:v>
                      </c:pt>
                      <c:pt idx="2127">
                        <c:v>15.034625915494054</c:v>
                      </c:pt>
                      <c:pt idx="2128">
                        <c:v>15.150917168380651</c:v>
                      </c:pt>
                      <c:pt idx="2129">
                        <c:v>15.267343815288905</c:v>
                      </c:pt>
                      <c:pt idx="2130">
                        <c:v>15.38507248182604</c:v>
                      </c:pt>
                      <c:pt idx="2131">
                        <c:v>15.499436896620313</c:v>
                      </c:pt>
                      <c:pt idx="2132">
                        <c:v>15.616270258821253</c:v>
                      </c:pt>
                      <c:pt idx="2133">
                        <c:v>15.734410672484914</c:v>
                      </c:pt>
                      <c:pt idx="2134">
                        <c:v>15.851519046234658</c:v>
                      </c:pt>
                      <c:pt idx="2135">
                        <c:v>15.968764724507226</c:v>
                      </c:pt>
                      <c:pt idx="2136">
                        <c:v>16.084973514282268</c:v>
                      </c:pt>
                      <c:pt idx="2137">
                        <c:v>16.203669285138311</c:v>
                      </c:pt>
                      <c:pt idx="2138">
                        <c:v>16.320151534767614</c:v>
                      </c:pt>
                      <c:pt idx="2139">
                        <c:v>16.437948278351701</c:v>
                      </c:pt>
                      <c:pt idx="2140">
                        <c:v>16.555883946328251</c:v>
                      </c:pt>
                      <c:pt idx="2141">
                        <c:v>16.673958866767112</c:v>
                      </c:pt>
                      <c:pt idx="2142">
                        <c:v>16.79217336890153</c:v>
                      </c:pt>
                      <c:pt idx="2143">
                        <c:v>16.910527783133826</c:v>
                      </c:pt>
                      <c:pt idx="2144">
                        <c:v>17.029022441040748</c:v>
                      </c:pt>
                      <c:pt idx="2145">
                        <c:v>17.14765767537925</c:v>
                      </c:pt>
                      <c:pt idx="2146">
                        <c:v>17.266433820091891</c:v>
                      </c:pt>
                      <c:pt idx="2147">
                        <c:v>17.385351210312677</c:v>
                      </c:pt>
                      <c:pt idx="2148">
                        <c:v>17.504410182372538</c:v>
                      </c:pt>
                      <c:pt idx="2149">
                        <c:v>17.623611073805243</c:v>
                      </c:pt>
                      <c:pt idx="2150">
                        <c:v>17.742954223352907</c:v>
                      </c:pt>
                      <c:pt idx="2151">
                        <c:v>17.862439970972012</c:v>
                      </c:pt>
                      <c:pt idx="2152">
                        <c:v>17.982068657838983</c:v>
                      </c:pt>
                      <c:pt idx="2153">
                        <c:v>18.100642196299617</c:v>
                      </c:pt>
                      <c:pt idx="2154">
                        <c:v>18.221756220157964</c:v>
                      </c:pt>
                      <c:pt idx="2155">
                        <c:v>18.341815784115987</c:v>
                      </c:pt>
                      <c:pt idx="2156">
                        <c:v>18.464425216359995</c:v>
                      </c:pt>
                      <c:pt idx="2157">
                        <c:v>18.582368208212639</c:v>
                      </c:pt>
                      <c:pt idx="2158">
                        <c:v>18.701656109817517</c:v>
                      </c:pt>
                      <c:pt idx="2159">
                        <c:v>18.823500682602116</c:v>
                      </c:pt>
                      <c:pt idx="2160">
                        <c:v>18.943076745405151</c:v>
                      </c:pt>
                      <c:pt idx="2161">
                        <c:v>19.065216011428053</c:v>
                      </c:pt>
                      <c:pt idx="2162">
                        <c:v>19.185081631010217</c:v>
                      </c:pt>
                      <c:pt idx="2163">
                        <c:v>19.307517019217553</c:v>
                      </c:pt>
                      <c:pt idx="2164">
                        <c:v>19.428888041010651</c:v>
                      </c:pt>
                      <c:pt idx="2165">
                        <c:v>19.551622482208902</c:v>
                      </c:pt>
                      <c:pt idx="2166">
                        <c:v>19.672072908310561</c:v>
                      </c:pt>
                      <c:pt idx="2167">
                        <c:v>19.795106368218722</c:v>
                      </c:pt>
                      <c:pt idx="2168">
                        <c:v>19.915850606374885</c:v>
                      </c:pt>
                      <c:pt idx="2169">
                        <c:v>20.037962671565797</c:v>
                      </c:pt>
                      <c:pt idx="2170">
                        <c:v>20.160224032648205</c:v>
                      </c:pt>
                      <c:pt idx="2171">
                        <c:v>20.281410202879286</c:v>
                      </c:pt>
                      <c:pt idx="2172">
                        <c:v>20.407648859698401</c:v>
                      </c:pt>
                      <c:pt idx="2173">
                        <c:v>20.527907553064239</c:v>
                      </c:pt>
                      <c:pt idx="2174">
                        <c:v>20.651999151032825</c:v>
                      </c:pt>
                      <c:pt idx="2175">
                        <c:v>20.773783116436149</c:v>
                      </c:pt>
                      <c:pt idx="2176">
                        <c:v>20.898180390811582</c:v>
                      </c:pt>
                      <c:pt idx="2177">
                        <c:v>21.020264718140925</c:v>
                      </c:pt>
                      <c:pt idx="2178">
                        <c:v>21.144969178595339</c:v>
                      </c:pt>
                      <c:pt idx="2179">
                        <c:v>21.267355353109537</c:v>
                      </c:pt>
                      <c:pt idx="2180">
                        <c:v>21.3911300000632</c:v>
                      </c:pt>
                      <c:pt idx="2181">
                        <c:v>21.515058038528554</c:v>
                      </c:pt>
                      <c:pt idx="2182">
                        <c:v>21.639139849167634</c:v>
                      </c:pt>
                      <c:pt idx="2183">
                        <c:v>21.764618953485545</c:v>
                      </c:pt>
                      <c:pt idx="2184">
                        <c:v>21.889011003459405</c:v>
                      </c:pt>
                      <c:pt idx="2185">
                        <c:v>22.014804233441126</c:v>
                      </c:pt>
                      <c:pt idx="2186">
                        <c:v>22.138260269473019</c:v>
                      </c:pt>
                      <c:pt idx="2187">
                        <c:v>22.265617010372967</c:v>
                      </c:pt>
                      <c:pt idx="2188">
                        <c:v>22.315605139233543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CHS_15Apr2016!$BX$27:$BX$2215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9.6526627214855179E-2</c:v>
                      </c:pt>
                      <c:pt idx="1">
                        <c:v>8.2737109041304435E-2</c:v>
                      </c:pt>
                      <c:pt idx="2">
                        <c:v>9.6524696682310882E-2</c:v>
                      </c:pt>
                      <c:pt idx="3">
                        <c:v>0.12409945827877854</c:v>
                      </c:pt>
                      <c:pt idx="4">
                        <c:v>0.16545932540298142</c:v>
                      </c:pt>
                      <c:pt idx="5">
                        <c:v>0.19303008803917879</c:v>
                      </c:pt>
                      <c:pt idx="6">
                        <c:v>0.1930242964415459</c:v>
                      </c:pt>
                      <c:pt idx="7">
                        <c:v>0.19991202287405277</c:v>
                      </c:pt>
                      <c:pt idx="8">
                        <c:v>0.19990602443364724</c:v>
                      </c:pt>
                      <c:pt idx="9">
                        <c:v>0.19990002599324178</c:v>
                      </c:pt>
                      <c:pt idx="10">
                        <c:v>0.22057272005830211</c:v>
                      </c:pt>
                      <c:pt idx="11">
                        <c:v>0.25502955438482544</c:v>
                      </c:pt>
                      <c:pt idx="12">
                        <c:v>0.27569659474743463</c:v>
                      </c:pt>
                      <c:pt idx="13">
                        <c:v>0.27568832103653051</c:v>
                      </c:pt>
                      <c:pt idx="14">
                        <c:v>0.2756800473256264</c:v>
                      </c:pt>
                      <c:pt idx="15">
                        <c:v>0.2825635679550903</c:v>
                      </c:pt>
                      <c:pt idx="16">
                        <c:v>0.28944667489900905</c:v>
                      </c:pt>
                      <c:pt idx="17">
                        <c:v>0.30321771511820717</c:v>
                      </c:pt>
                      <c:pt idx="18">
                        <c:v>0.32388192862959075</c:v>
                      </c:pt>
                      <c:pt idx="19">
                        <c:v>0.34454490108433883</c:v>
                      </c:pt>
                      <c:pt idx="20">
                        <c:v>0.33075317658788028</c:v>
                      </c:pt>
                      <c:pt idx="21">
                        <c:v>0.33763035403898439</c:v>
                      </c:pt>
                      <c:pt idx="22">
                        <c:v>0.35140063583468295</c:v>
                      </c:pt>
                      <c:pt idx="23">
                        <c:v>0.35828008855628574</c:v>
                      </c:pt>
                      <c:pt idx="24">
                        <c:v>0.38582851217304193</c:v>
                      </c:pt>
                      <c:pt idx="25">
                        <c:v>0.39270651699523645</c:v>
                      </c:pt>
                      <c:pt idx="26">
                        <c:v>0.39958410813188572</c:v>
                      </c:pt>
                      <c:pt idx="27">
                        <c:v>0.39268293691915968</c:v>
                      </c:pt>
                      <c:pt idx="28">
                        <c:v>0.39266721686844186</c:v>
                      </c:pt>
                      <c:pt idx="29">
                        <c:v>0.39954411852918242</c:v>
                      </c:pt>
                      <c:pt idx="30">
                        <c:v>0.41330909136038424</c:v>
                      </c:pt>
                      <c:pt idx="31">
                        <c:v>0.44084979284696324</c:v>
                      </c:pt>
                      <c:pt idx="32">
                        <c:v>0.45461269725043907</c:v>
                      </c:pt>
                      <c:pt idx="33">
                        <c:v>0.45459449508645</c:v>
                      </c:pt>
                      <c:pt idx="34">
                        <c:v>0.44080566638880792</c:v>
                      </c:pt>
                      <c:pt idx="35">
                        <c:v>0.4407924284513613</c:v>
                      </c:pt>
                      <c:pt idx="36">
                        <c:v>0.44077919051391473</c:v>
                      </c:pt>
                      <c:pt idx="37">
                        <c:v>0.46142223711490188</c:v>
                      </c:pt>
                      <c:pt idx="38">
                        <c:v>0.48896004280266436</c:v>
                      </c:pt>
                      <c:pt idx="39">
                        <c:v>0.49582694706272917</c:v>
                      </c:pt>
                      <c:pt idx="40">
                        <c:v>0.49580709015655922</c:v>
                      </c:pt>
                      <c:pt idx="41">
                        <c:v>0.48891109001314825</c:v>
                      </c:pt>
                      <c:pt idx="42">
                        <c:v>0.49577730479730442</c:v>
                      </c:pt>
                      <c:pt idx="43">
                        <c:v>0.48887682306048702</c:v>
                      </c:pt>
                      <c:pt idx="44">
                        <c:v>0.50263290165246688</c:v>
                      </c:pt>
                      <c:pt idx="45">
                        <c:v>0.53015319465214905</c:v>
                      </c:pt>
                      <c:pt idx="46">
                        <c:v>0.5370221673399399</c:v>
                      </c:pt>
                      <c:pt idx="47">
                        <c:v>0.53012134086516816</c:v>
                      </c:pt>
                      <c:pt idx="48">
                        <c:v>0.53010541397167776</c:v>
                      </c:pt>
                      <c:pt idx="49">
                        <c:v>0.53696838821906312</c:v>
                      </c:pt>
                      <c:pt idx="50">
                        <c:v>0.53695225448280004</c:v>
                      </c:pt>
                      <c:pt idx="51">
                        <c:v>0.54381991716636435</c:v>
                      </c:pt>
                      <c:pt idx="52">
                        <c:v>0.56445434531849314</c:v>
                      </c:pt>
                      <c:pt idx="53">
                        <c:v>0.57132076694542178</c:v>
                      </c:pt>
                      <c:pt idx="54">
                        <c:v>0.55065407132076694</c:v>
                      </c:pt>
                      <c:pt idx="55">
                        <c:v>0.55063200809168922</c:v>
                      </c:pt>
                      <c:pt idx="56">
                        <c:v>0.56438084718662807</c:v>
                      </c:pt>
                      <c:pt idx="57">
                        <c:v>0.57124637249487553</c:v>
                      </c:pt>
                      <c:pt idx="58">
                        <c:v>0.59187011377041965</c:v>
                      </c:pt>
                      <c:pt idx="59">
                        <c:v>0.60561633285690541</c:v>
                      </c:pt>
                      <c:pt idx="60">
                        <c:v>0.60559813069291635</c:v>
                      </c:pt>
                      <c:pt idx="61">
                        <c:v>0.58493515823816855</c:v>
                      </c:pt>
                      <c:pt idx="62">
                        <c:v>0.5780361933483501</c:v>
                      </c:pt>
                      <c:pt idx="63">
                        <c:v>0.57801881855545145</c:v>
                      </c:pt>
                      <c:pt idx="64">
                        <c:v>0.59863835402795273</c:v>
                      </c:pt>
                      <c:pt idx="65">
                        <c:v>0.61926244004145126</c:v>
                      </c:pt>
                      <c:pt idx="66">
                        <c:v>0.62612431112738276</c:v>
                      </c:pt>
                      <c:pt idx="67">
                        <c:v>0.6192252083423827</c:v>
                      </c:pt>
                      <c:pt idx="68">
                        <c:v>0.61232038290734059</c:v>
                      </c:pt>
                      <c:pt idx="69">
                        <c:v>0.61230197390057894</c:v>
                      </c:pt>
                      <c:pt idx="70">
                        <c:v>0.60540397427703274</c:v>
                      </c:pt>
                      <c:pt idx="71">
                        <c:v>0.61914453966106742</c:v>
                      </c:pt>
                      <c:pt idx="72">
                        <c:v>0.63976345460525097</c:v>
                      </c:pt>
                      <c:pt idx="73">
                        <c:v>0.6466167072423239</c:v>
                      </c:pt>
                      <c:pt idx="74">
                        <c:v>0.63971856972359598</c:v>
                      </c:pt>
                      <c:pt idx="75">
                        <c:v>0.63969933334574391</c:v>
                      </c:pt>
                      <c:pt idx="76">
                        <c:v>0.6396736848419412</c:v>
                      </c:pt>
                      <c:pt idx="77">
                        <c:v>0.63965444846408903</c:v>
                      </c:pt>
                      <c:pt idx="78">
                        <c:v>0.64651301006565876</c:v>
                      </c:pt>
                      <c:pt idx="79">
                        <c:v>0.66024874911833276</c:v>
                      </c:pt>
                      <c:pt idx="80">
                        <c:v>0.66710627650603949</c:v>
                      </c:pt>
                      <c:pt idx="81">
                        <c:v>0.65333185785488868</c:v>
                      </c:pt>
                      <c:pt idx="82">
                        <c:v>0.64642875610961836</c:v>
                      </c:pt>
                      <c:pt idx="83">
                        <c:v>0.65328600770696177</c:v>
                      </c:pt>
                      <c:pt idx="84">
                        <c:v>0.65326635764356433</c:v>
                      </c:pt>
                      <c:pt idx="85">
                        <c:v>0.68074500629836254</c:v>
                      </c:pt>
                      <c:pt idx="86">
                        <c:v>0.6807245288638748</c:v>
                      </c:pt>
                      <c:pt idx="87">
                        <c:v>0.68757984992867383</c:v>
                      </c:pt>
                      <c:pt idx="88">
                        <c:v>0.66693239068187105</c:v>
                      </c:pt>
                      <c:pt idx="89">
                        <c:v>0.66003694211918695</c:v>
                      </c:pt>
                      <c:pt idx="90">
                        <c:v>0.66689226318398598</c:v>
                      </c:pt>
                      <c:pt idx="91">
                        <c:v>0.67374041369933479</c:v>
                      </c:pt>
                      <c:pt idx="92">
                        <c:v>0.69434422912111826</c:v>
                      </c:pt>
                      <c:pt idx="93">
                        <c:v>0.70119782649614537</c:v>
                      </c:pt>
                      <c:pt idx="94">
                        <c:v>0.69430244688105236</c:v>
                      </c:pt>
                      <c:pt idx="95">
                        <c:v>0.68740748095150439</c:v>
                      </c:pt>
                      <c:pt idx="96">
                        <c:v>0.67363906074075919</c:v>
                      </c:pt>
                      <c:pt idx="97">
                        <c:v>0.66673844110876002</c:v>
                      </c:pt>
                      <c:pt idx="98">
                        <c:v>0.68046514802703029</c:v>
                      </c:pt>
                      <c:pt idx="99">
                        <c:v>0.70793738455587751</c:v>
                      </c:pt>
                      <c:pt idx="100">
                        <c:v>0.71478188084891026</c:v>
                      </c:pt>
                      <c:pt idx="101">
                        <c:v>0.70788767334286185</c:v>
                      </c:pt>
                      <c:pt idx="102">
                        <c:v>0.70099387952235859</c:v>
                      </c:pt>
                      <c:pt idx="103">
                        <c:v>0.700972781559553</c:v>
                      </c:pt>
                      <c:pt idx="104">
                        <c:v>0.69407264456069018</c:v>
                      </c:pt>
                      <c:pt idx="105">
                        <c:v>0.70093058563394206</c:v>
                      </c:pt>
                      <c:pt idx="106">
                        <c:v>0.71464564040935563</c:v>
                      </c:pt>
                      <c:pt idx="107">
                        <c:v>0.72148827511743496</c:v>
                      </c:pt>
                      <c:pt idx="108">
                        <c:v>0.71460261711265416</c:v>
                      </c:pt>
                      <c:pt idx="109">
                        <c:v>0.70770303169451798</c:v>
                      </c:pt>
                      <c:pt idx="110">
                        <c:v>0.70767462528708047</c:v>
                      </c:pt>
                      <c:pt idx="111">
                        <c:v>0.71452374106870142</c:v>
                      </c:pt>
                      <c:pt idx="112">
                        <c:v>0.72137244316477711</c:v>
                      </c:pt>
                      <c:pt idx="113">
                        <c:v>0.72822073157530776</c:v>
                      </c:pt>
                      <c:pt idx="114">
                        <c:v>0.73506860630029303</c:v>
                      </c:pt>
                      <c:pt idx="115">
                        <c:v>0.71443052392584827</c:v>
                      </c:pt>
                      <c:pt idx="116">
                        <c:v>0.70753969485175228</c:v>
                      </c:pt>
                      <c:pt idx="117">
                        <c:v>0.7143875006291468</c:v>
                      </c:pt>
                      <c:pt idx="118">
                        <c:v>0.72123489272099595</c:v>
                      </c:pt>
                      <c:pt idx="119">
                        <c:v>0.74181181858234102</c:v>
                      </c:pt>
                      <c:pt idx="120">
                        <c:v>0.74865790066996374</c:v>
                      </c:pt>
                      <c:pt idx="121">
                        <c:v>0.74863535480775001</c:v>
                      </c:pt>
                      <c:pt idx="122">
                        <c:v>0.72114077925946152</c:v>
                      </c:pt>
                      <c:pt idx="123">
                        <c:v>0.71425126018959206</c:v>
                      </c:pt>
                      <c:pt idx="124">
                        <c:v>0.70736215480526776</c:v>
                      </c:pt>
                      <c:pt idx="125">
                        <c:v>0.7210683842890504</c:v>
                      </c:pt>
                      <c:pt idx="126">
                        <c:v>0.74164799910643919</c:v>
                      </c:pt>
                      <c:pt idx="127">
                        <c:v>0.74849256434706279</c:v>
                      </c:pt>
                      <c:pt idx="128">
                        <c:v>0.74159587472774313</c:v>
                      </c:pt>
                      <c:pt idx="129">
                        <c:v>0.73470711408137346</c:v>
                      </c:pt>
                      <c:pt idx="130">
                        <c:v>0.74155119668886083</c:v>
                      </c:pt>
                      <c:pt idx="131">
                        <c:v>0.72093083384526924</c:v>
                      </c:pt>
                      <c:pt idx="132">
                        <c:v>0.73464071755136773</c:v>
                      </c:pt>
                      <c:pt idx="133">
                        <c:v>0.7483497738863758</c:v>
                      </c:pt>
                      <c:pt idx="134">
                        <c:v>0.75518503120223224</c:v>
                      </c:pt>
                      <c:pt idx="135">
                        <c:v>0.74829716687454362</c:v>
                      </c:pt>
                      <c:pt idx="136">
                        <c:v>0.74140971623240026</c:v>
                      </c:pt>
                      <c:pt idx="137">
                        <c:v>0.74137993087314535</c:v>
                      </c:pt>
                      <c:pt idx="138">
                        <c:v>0.74822201400049781</c:v>
                      </c:pt>
                      <c:pt idx="139">
                        <c:v>0.75506368344230501</c:v>
                      </c:pt>
                      <c:pt idx="140">
                        <c:v>0.76190493919856705</c:v>
                      </c:pt>
                      <c:pt idx="141">
                        <c:v>0.76874578126928383</c:v>
                      </c:pt>
                      <c:pt idx="142">
                        <c:v>0.75499542532734598</c:v>
                      </c:pt>
                      <c:pt idx="143">
                        <c:v>0.74810176940202444</c:v>
                      </c:pt>
                      <c:pt idx="144">
                        <c:v>0.74807922353981071</c:v>
                      </c:pt>
                      <c:pt idx="145">
                        <c:v>0.74805667767759698</c:v>
                      </c:pt>
                      <c:pt idx="146">
                        <c:v>0.76862222718644879</c:v>
                      </c:pt>
                      <c:pt idx="147">
                        <c:v>0.77546155241016657</c:v>
                      </c:pt>
                      <c:pt idx="148">
                        <c:v>0.77543817917686242</c:v>
                      </c:pt>
                      <c:pt idx="149">
                        <c:v>0.75482857215744603</c:v>
                      </c:pt>
                      <c:pt idx="150">
                        <c:v>0.7479364330791235</c:v>
                      </c:pt>
                      <c:pt idx="151">
                        <c:v>0.74791388721690977</c:v>
                      </c:pt>
                      <c:pt idx="152">
                        <c:v>0.76161411826028691</c:v>
                      </c:pt>
                      <c:pt idx="153">
                        <c:v>0.78217470354259622</c:v>
                      </c:pt>
                      <c:pt idx="154">
                        <c:v>0.78900416926081984</c:v>
                      </c:pt>
                      <c:pt idx="155">
                        <c:v>0.77525898438819707</c:v>
                      </c:pt>
                      <c:pt idx="156">
                        <c:v>0.76837511902077882</c:v>
                      </c:pt>
                      <c:pt idx="157">
                        <c:v>0.76149166733890572</c:v>
                      </c:pt>
                      <c:pt idx="158">
                        <c:v>0.75460862934257789</c:v>
                      </c:pt>
                      <c:pt idx="159">
                        <c:v>0.76144574824338784</c:v>
                      </c:pt>
                      <c:pt idx="160">
                        <c:v>0.781993922959341</c:v>
                      </c:pt>
                      <c:pt idx="161">
                        <c:v>0.78882973185592442</c:v>
                      </c:pt>
                      <c:pt idx="162">
                        <c:v>0.78194676280718745</c:v>
                      </c:pt>
                      <c:pt idx="163">
                        <c:v>0.77506420744399562</c:v>
                      </c:pt>
                      <c:pt idx="164">
                        <c:v>0.77503304313292354</c:v>
                      </c:pt>
                      <c:pt idx="165">
                        <c:v>0.7681511772456403</c:v>
                      </c:pt>
                      <c:pt idx="166">
                        <c:v>0.76812801085510873</c:v>
                      </c:pt>
                      <c:pt idx="167">
                        <c:v>0.7886790813698783</c:v>
                      </c:pt>
                      <c:pt idx="168">
                        <c:v>0.79551316657669013</c:v>
                      </c:pt>
                      <c:pt idx="169">
                        <c:v>0.77490838588863453</c:v>
                      </c:pt>
                      <c:pt idx="170">
                        <c:v>0.77488501265533039</c:v>
                      </c:pt>
                      <c:pt idx="171">
                        <c:v>0.77485384834425819</c:v>
                      </c:pt>
                      <c:pt idx="172">
                        <c:v>0.77483826618872198</c:v>
                      </c:pt>
                      <c:pt idx="173">
                        <c:v>0.80223390194411526</c:v>
                      </c:pt>
                      <c:pt idx="174">
                        <c:v>0.80220163447158921</c:v>
                      </c:pt>
                      <c:pt idx="175">
                        <c:v>0.80218550073532613</c:v>
                      </c:pt>
                      <c:pt idx="176">
                        <c:v>0.78158520164067702</c:v>
                      </c:pt>
                      <c:pt idx="177">
                        <c:v>0.7747136089444332</c:v>
                      </c:pt>
                      <c:pt idx="178">
                        <c:v>0.77468244463336089</c:v>
                      </c:pt>
                      <c:pt idx="179">
                        <c:v>0.78150660138708783</c:v>
                      </c:pt>
                      <c:pt idx="180">
                        <c:v>0.80204836397709012</c:v>
                      </c:pt>
                      <c:pt idx="181">
                        <c:v>0.80887907075194931</c:v>
                      </c:pt>
                      <c:pt idx="182">
                        <c:v>0.80199996276830099</c:v>
                      </c:pt>
                      <c:pt idx="183">
                        <c:v>0.79512126847019782</c:v>
                      </c:pt>
                      <c:pt idx="184">
                        <c:v>0.7745266230779998</c:v>
                      </c:pt>
                      <c:pt idx="185">
                        <c:v>0.76764923878412306</c:v>
                      </c:pt>
                      <c:pt idx="186">
                        <c:v>0.78133368082919141</c:v>
                      </c:pt>
                      <c:pt idx="187">
                        <c:v>0.80872449025322379</c:v>
                      </c:pt>
                      <c:pt idx="188">
                        <c:v>0.8155534733383113</c:v>
                      </c:pt>
                      <c:pt idx="189">
                        <c:v>0.80181442480127585</c:v>
                      </c:pt>
                      <c:pt idx="190">
                        <c:v>0.79493731629776265</c:v>
                      </c:pt>
                      <c:pt idx="191">
                        <c:v>0.79491332253614067</c:v>
                      </c:pt>
                      <c:pt idx="192">
                        <c:v>0.78118434034737183</c:v>
                      </c:pt>
                      <c:pt idx="193">
                        <c:v>0.78801304764209579</c:v>
                      </c:pt>
                      <c:pt idx="194">
                        <c:v>0.80853736649160868</c:v>
                      </c:pt>
                      <c:pt idx="195">
                        <c:v>0.81536476378210632</c:v>
                      </c:pt>
                      <c:pt idx="196">
                        <c:v>0.80163695370238219</c:v>
                      </c:pt>
                      <c:pt idx="197">
                        <c:v>0.79476136204586811</c:v>
                      </c:pt>
                      <c:pt idx="198">
                        <c:v>0.7947293703637055</c:v>
                      </c:pt>
                      <c:pt idx="199">
                        <c:v>0.79470537660208351</c:v>
                      </c:pt>
                      <c:pt idx="200">
                        <c:v>0.79468138284046153</c:v>
                      </c:pt>
                      <c:pt idx="201">
                        <c:v>0.80835837854571602</c:v>
                      </c:pt>
                      <c:pt idx="202">
                        <c:v>0.81518425898921454</c:v>
                      </c:pt>
                      <c:pt idx="203">
                        <c:v>0.79460940155559556</c:v>
                      </c:pt>
                      <c:pt idx="204">
                        <c:v>0.79457740987343295</c:v>
                      </c:pt>
                      <c:pt idx="205">
                        <c:v>0.79455341611181096</c:v>
                      </c:pt>
                      <c:pt idx="206">
                        <c:v>0.80137881392217336</c:v>
                      </c:pt>
                      <c:pt idx="207">
                        <c:v>0.82190216750541412</c:v>
                      </c:pt>
                      <c:pt idx="208">
                        <c:v>0.82871798160064591</c:v>
                      </c:pt>
                      <c:pt idx="209">
                        <c:v>0.82869295362516093</c:v>
                      </c:pt>
                      <c:pt idx="210">
                        <c:v>0.80127394463646351</c:v>
                      </c:pt>
                      <c:pt idx="211">
                        <c:v>0.79440145562153841</c:v>
                      </c:pt>
                      <c:pt idx="212">
                        <c:v>0.78752938029215847</c:v>
                      </c:pt>
                      <c:pt idx="213">
                        <c:v>0.80120134282327982</c:v>
                      </c:pt>
                      <c:pt idx="214">
                        <c:v>0.82171187215461916</c:v>
                      </c:pt>
                      <c:pt idx="215">
                        <c:v>0.8285344431137559</c:v>
                      </c:pt>
                      <c:pt idx="216">
                        <c:v>0.82166222988919435</c:v>
                      </c:pt>
                      <c:pt idx="217">
                        <c:v>0.8079353161281515</c:v>
                      </c:pt>
                      <c:pt idx="218">
                        <c:v>0.80791090868098425</c:v>
                      </c:pt>
                      <c:pt idx="219">
                        <c:v>0.79419350968748126</c:v>
                      </c:pt>
                      <c:pt idx="220">
                        <c:v>0.80786209378664997</c:v>
                      </c:pt>
                      <c:pt idx="221">
                        <c:v>0.82152985051472827</c:v>
                      </c:pt>
                      <c:pt idx="222">
                        <c:v>0.828350904626866</c:v>
                      </c:pt>
                      <c:pt idx="223">
                        <c:v>0.81462633508391269</c:v>
                      </c:pt>
                      <c:pt idx="224">
                        <c:v>0.80775632818225873</c:v>
                      </c:pt>
                      <c:pt idx="225">
                        <c:v>0.81457710650403303</c:v>
                      </c:pt>
                      <c:pt idx="226">
                        <c:v>0.80770751328792445</c:v>
                      </c:pt>
                      <c:pt idx="227">
                        <c:v>0.81452787792415349</c:v>
                      </c:pt>
                      <c:pt idx="228">
                        <c:v>0.82819239411546108</c:v>
                      </c:pt>
                      <c:pt idx="229">
                        <c:v>0.82815902348148107</c:v>
                      </c:pt>
                      <c:pt idx="230">
                        <c:v>0.81444583029102091</c:v>
                      </c:pt>
                      <c:pt idx="231">
                        <c:v>0.81442121600108108</c:v>
                      </c:pt>
                      <c:pt idx="232">
                        <c:v>0.81439660171114125</c:v>
                      </c:pt>
                      <c:pt idx="233">
                        <c:v>0.81436378265788834</c:v>
                      </c:pt>
                      <c:pt idx="234">
                        <c:v>0.83486872723436722</c:v>
                      </c:pt>
                      <c:pt idx="235">
                        <c:v>0.83484349241610967</c:v>
                      </c:pt>
                      <c:pt idx="236">
                        <c:v>0.83481825759785211</c:v>
                      </c:pt>
                      <c:pt idx="237">
                        <c:v>0.81426532549812913</c:v>
                      </c:pt>
                      <c:pt idx="238">
                        <c:v>0.80739835229047341</c:v>
                      </c:pt>
                      <c:pt idx="239">
                        <c:v>0.80736580902758381</c:v>
                      </c:pt>
                      <c:pt idx="240">
                        <c:v>0.82101688043867216</c:v>
                      </c:pt>
                      <c:pt idx="241">
                        <c:v>0.8415253413422854</c:v>
                      </c:pt>
                      <c:pt idx="242">
                        <c:v>0.84833281277902228</c:v>
                      </c:pt>
                      <c:pt idx="243">
                        <c:v>0.83461637905179131</c:v>
                      </c:pt>
                      <c:pt idx="244">
                        <c:v>0.83459955583961953</c:v>
                      </c:pt>
                      <c:pt idx="245">
                        <c:v>0.82088450106420607</c:v>
                      </c:pt>
                      <c:pt idx="246">
                        <c:v>0.8071786852659687</c:v>
                      </c:pt>
                      <c:pt idx="247">
                        <c:v>0.82083485879878126</c:v>
                      </c:pt>
                      <c:pt idx="248">
                        <c:v>0.84132180805404388</c:v>
                      </c:pt>
                      <c:pt idx="249">
                        <c:v>0.84813617424986742</c:v>
                      </c:pt>
                      <c:pt idx="250">
                        <c:v>0.8344313237179023</c:v>
                      </c:pt>
                      <c:pt idx="251">
                        <c:v>0.82755835206984119</c:v>
                      </c:pt>
                      <c:pt idx="252">
                        <c:v>0.8275333240943562</c:v>
                      </c:pt>
                      <c:pt idx="253">
                        <c:v>0.82066938458069871</c:v>
                      </c:pt>
                      <c:pt idx="254">
                        <c:v>0.82748326814338624</c:v>
                      </c:pt>
                      <c:pt idx="255">
                        <c:v>0.84113523587315575</c:v>
                      </c:pt>
                      <c:pt idx="256">
                        <c:v>0.84794808522198017</c:v>
                      </c:pt>
                      <c:pt idx="257">
                        <c:v>0.82739984155843627</c:v>
                      </c:pt>
                      <c:pt idx="258">
                        <c:v>0.82737481358295117</c:v>
                      </c:pt>
                      <c:pt idx="259">
                        <c:v>0.83418738714141216</c:v>
                      </c:pt>
                      <c:pt idx="260">
                        <c:v>0.82732475763198121</c:v>
                      </c:pt>
                      <c:pt idx="261">
                        <c:v>0.84780274370043096</c:v>
                      </c:pt>
                      <c:pt idx="262">
                        <c:v>0.84778564469789575</c:v>
                      </c:pt>
                      <c:pt idx="263">
                        <c:v>0.84775999619409292</c:v>
                      </c:pt>
                      <c:pt idx="264">
                        <c:v>0.82721630307154626</c:v>
                      </c:pt>
                      <c:pt idx="265">
                        <c:v>0.82035498356634173</c:v>
                      </c:pt>
                      <c:pt idx="266">
                        <c:v>0.82716624712057629</c:v>
                      </c:pt>
                      <c:pt idx="267">
                        <c:v>0.8339686853831797</c:v>
                      </c:pt>
                      <c:pt idx="268">
                        <c:v>0.85445025672635455</c:v>
                      </c:pt>
                      <c:pt idx="269">
                        <c:v>0.86125979659081742</c:v>
                      </c:pt>
                      <c:pt idx="270">
                        <c:v>0.84756335766493818</c:v>
                      </c:pt>
                      <c:pt idx="271">
                        <c:v>0.8406942470819655</c:v>
                      </c:pt>
                      <c:pt idx="272">
                        <c:v>0.82699939395067634</c:v>
                      </c:pt>
                      <c:pt idx="273">
                        <c:v>0.82013986708283437</c:v>
                      </c:pt>
                      <c:pt idx="274">
                        <c:v>0.83378363004929068</c:v>
                      </c:pt>
                      <c:pt idx="275">
                        <c:v>0.84742656564465646</c:v>
                      </c:pt>
                      <c:pt idx="276">
                        <c:v>0.85422617705603443</c:v>
                      </c:pt>
                      <c:pt idx="277">
                        <c:v>0.84736671913578332</c:v>
                      </c:pt>
                      <c:pt idx="278">
                        <c:v>0.84050767490107736</c:v>
                      </c:pt>
                      <c:pt idx="279">
                        <c:v>0.84048223324004723</c:v>
                      </c:pt>
                      <c:pt idx="280">
                        <c:v>0.83362380953365911</c:v>
                      </c:pt>
                      <c:pt idx="281">
                        <c:v>0.83359857471540144</c:v>
                      </c:pt>
                      <c:pt idx="282">
                        <c:v>0.85406242652772357</c:v>
                      </c:pt>
                      <c:pt idx="283">
                        <c:v>0.86086886375059735</c:v>
                      </c:pt>
                      <c:pt idx="284">
                        <c:v>0.84717863010789607</c:v>
                      </c:pt>
                      <c:pt idx="285">
                        <c:v>0.84032110272018923</c:v>
                      </c:pt>
                      <c:pt idx="286">
                        <c:v>0.84028718050548235</c:v>
                      </c:pt>
                      <c:pt idx="287">
                        <c:v>0.8402617388444521</c:v>
                      </c:pt>
                      <c:pt idx="288">
                        <c:v>0.84023629718342197</c:v>
                      </c:pt>
                      <c:pt idx="289">
                        <c:v>0.85387282065283721</c:v>
                      </c:pt>
                      <c:pt idx="290">
                        <c:v>0.86067774102871197</c:v>
                      </c:pt>
                      <c:pt idx="291">
                        <c:v>0.84015997220033134</c:v>
                      </c:pt>
                      <c:pt idx="292">
                        <c:v>0.83329575689631041</c:v>
                      </c:pt>
                      <c:pt idx="293">
                        <c:v>0.83327052207805286</c:v>
                      </c:pt>
                      <c:pt idx="294">
                        <c:v>0.84007516666356397</c:v>
                      </c:pt>
                      <c:pt idx="295">
                        <c:v>0.86735965890247857</c:v>
                      </c:pt>
                      <c:pt idx="296">
                        <c:v>0.87416278664099067</c:v>
                      </c:pt>
                      <c:pt idx="297">
                        <c:v>0.86730712083823724</c:v>
                      </c:pt>
                      <c:pt idx="298">
                        <c:v>0.84679390255085407</c:v>
                      </c:pt>
                      <c:pt idx="299">
                        <c:v>0.83993947780473632</c:v>
                      </c:pt>
                      <c:pt idx="300">
                        <c:v>0.83991403614370597</c:v>
                      </c:pt>
                      <c:pt idx="301">
                        <c:v>0.846708407538178</c:v>
                      </c:pt>
                      <c:pt idx="302">
                        <c:v>0.86716701933359408</c:v>
                      </c:pt>
                      <c:pt idx="303">
                        <c:v>0.87396863022510707</c:v>
                      </c:pt>
                      <c:pt idx="304">
                        <c:v>0.86711448126935275</c:v>
                      </c:pt>
                      <c:pt idx="305">
                        <c:v>0.85342466131219685</c:v>
                      </c:pt>
                      <c:pt idx="306">
                        <c:v>0.84657161551789639</c:v>
                      </c:pt>
                      <c:pt idx="307">
                        <c:v>0.83971050285546445</c:v>
                      </c:pt>
                      <c:pt idx="308">
                        <c:v>0.84652031851029075</c:v>
                      </c:pt>
                      <c:pt idx="309">
                        <c:v>0.86013912244885293</c:v>
                      </c:pt>
                      <c:pt idx="310">
                        <c:v>0.86693059804450856</c:v>
                      </c:pt>
                      <c:pt idx="311">
                        <c:v>0.86008699807015698</c:v>
                      </c:pt>
                      <c:pt idx="312">
                        <c:v>0.85322643698845202</c:v>
                      </c:pt>
                      <c:pt idx="313">
                        <c:v>0.84637497698874153</c:v>
                      </c:pt>
                      <c:pt idx="314">
                        <c:v>0.84634932848493882</c:v>
                      </c:pt>
                      <c:pt idx="315">
                        <c:v>0.85314025249986736</c:v>
                      </c:pt>
                      <c:pt idx="316">
                        <c:v>0.86676422750774462</c:v>
                      </c:pt>
                      <c:pt idx="317">
                        <c:v>0.86673795847562407</c:v>
                      </c:pt>
                      <c:pt idx="318">
                        <c:v>0.85306268646014105</c:v>
                      </c:pt>
                      <c:pt idx="319">
                        <c:v>0.84621253646465711</c:v>
                      </c:pt>
                      <c:pt idx="320">
                        <c:v>0.85300235731813179</c:v>
                      </c:pt>
                      <c:pt idx="321">
                        <c:v>0.85297650197155639</c:v>
                      </c:pt>
                      <c:pt idx="322">
                        <c:v>0.87342146214398064</c:v>
                      </c:pt>
                      <c:pt idx="323">
                        <c:v>0.8733949862690874</c:v>
                      </c:pt>
                      <c:pt idx="324">
                        <c:v>0.87336851039419405</c:v>
                      </c:pt>
                      <c:pt idx="325">
                        <c:v>0.85286446213639633</c:v>
                      </c:pt>
                      <c:pt idx="326">
                        <c:v>0.84601589793550236</c:v>
                      </c:pt>
                      <c:pt idx="327">
                        <c:v>0.84599024943169943</c:v>
                      </c:pt>
                      <c:pt idx="328">
                        <c:v>0.85278689609667002</c:v>
                      </c:pt>
                      <c:pt idx="329">
                        <c:v>0.87321848043646599</c:v>
                      </c:pt>
                      <c:pt idx="330">
                        <c:v>0.88001381709720983</c:v>
                      </c:pt>
                      <c:pt idx="331">
                        <c:v>0.87316552868667952</c:v>
                      </c:pt>
                      <c:pt idx="332">
                        <c:v>0.86631765396169413</c:v>
                      </c:pt>
                      <c:pt idx="333">
                        <c:v>0.85264900091493456</c:v>
                      </c:pt>
                      <c:pt idx="334">
                        <c:v>0.84580216040381218</c:v>
                      </c:pt>
                      <c:pt idx="335">
                        <c:v>0.8525886717729253</c:v>
                      </c:pt>
                      <c:pt idx="336">
                        <c:v>0.87302432402058239</c:v>
                      </c:pt>
                      <c:pt idx="337">
                        <c:v>0.87981814383432722</c:v>
                      </c:pt>
                      <c:pt idx="338">
                        <c:v>0.87297137227079591</c:v>
                      </c:pt>
                      <c:pt idx="339">
                        <c:v>0.85929644499326729</c:v>
                      </c:pt>
                      <c:pt idx="340">
                        <c:v>0.85927038280391932</c:v>
                      </c:pt>
                      <c:pt idx="341">
                        <c:v>0.85924432061457134</c:v>
                      </c:pt>
                      <c:pt idx="342">
                        <c:v>0.85921825842522326</c:v>
                      </c:pt>
                      <c:pt idx="343">
                        <c:v>0.87283016760469867</c:v>
                      </c:pt>
                      <c:pt idx="344">
                        <c:v>0.87962247057144449</c:v>
                      </c:pt>
                      <c:pt idx="345">
                        <c:v>0.86594988751200563</c:v>
                      </c:pt>
                      <c:pt idx="346">
                        <c:v>0.86592361847988497</c:v>
                      </c:pt>
                      <c:pt idx="347">
                        <c:v>0.85907926008203384</c:v>
                      </c:pt>
                      <c:pt idx="348">
                        <c:v>0.85905319789268586</c:v>
                      </c:pt>
                      <c:pt idx="349">
                        <c:v>0.8794712685046715</c:v>
                      </c:pt>
                      <c:pt idx="350">
                        <c:v>0.87944458578700568</c:v>
                      </c:pt>
                      <c:pt idx="351">
                        <c:v>0.87941790306933998</c:v>
                      </c:pt>
                      <c:pt idx="352">
                        <c:v>0.85894026173884452</c:v>
                      </c:pt>
                      <c:pt idx="353">
                        <c:v>0.85891419954949644</c:v>
                      </c:pt>
                      <c:pt idx="354">
                        <c:v>0.85887944996369914</c:v>
                      </c:pt>
                      <c:pt idx="355">
                        <c:v>0.85885338777435116</c:v>
                      </c:pt>
                      <c:pt idx="356">
                        <c:v>0.88609168512738412</c:v>
                      </c:pt>
                      <c:pt idx="357">
                        <c:v>0.89287164647536477</c:v>
                      </c:pt>
                      <c:pt idx="358">
                        <c:v>0.89284455007215369</c:v>
                      </c:pt>
                      <c:pt idx="359">
                        <c:v>0.86555585203019636</c:v>
                      </c:pt>
                      <c:pt idx="360">
                        <c:v>0.85871438943116174</c:v>
                      </c:pt>
                      <c:pt idx="361">
                        <c:v>0.85187334051767238</c:v>
                      </c:pt>
                      <c:pt idx="362">
                        <c:v>0.86547704493383448</c:v>
                      </c:pt>
                      <c:pt idx="363">
                        <c:v>0.88588553183068963</c:v>
                      </c:pt>
                      <c:pt idx="364">
                        <c:v>0.89267293951848392</c:v>
                      </c:pt>
                      <c:pt idx="365">
                        <c:v>0.88583175270981274</c:v>
                      </c:pt>
                      <c:pt idx="366">
                        <c:v>0.87216827073236836</c:v>
                      </c:pt>
                      <c:pt idx="367">
                        <c:v>0.87214179485747512</c:v>
                      </c:pt>
                      <c:pt idx="368">
                        <c:v>0.86530191805303036</c:v>
                      </c:pt>
                      <c:pt idx="369">
                        <c:v>0.86527564902090981</c:v>
                      </c:pt>
                      <c:pt idx="370">
                        <c:v>0.88568834172080779</c:v>
                      </c:pt>
                      <c:pt idx="371">
                        <c:v>0.89247423256160308</c:v>
                      </c:pt>
                      <c:pt idx="372">
                        <c:v>0.87881309480224801</c:v>
                      </c:pt>
                      <c:pt idx="373">
                        <c:v>0.87197411431648475</c:v>
                      </c:pt>
                      <c:pt idx="374">
                        <c:v>0.87193881314996036</c:v>
                      </c:pt>
                      <c:pt idx="375">
                        <c:v>0.87192116256669827</c:v>
                      </c:pt>
                      <c:pt idx="376">
                        <c:v>0.87188586140017399</c:v>
                      </c:pt>
                      <c:pt idx="377">
                        <c:v>0.88549115161092606</c:v>
                      </c:pt>
                      <c:pt idx="378">
                        <c:v>0.8854552988636748</c:v>
                      </c:pt>
                      <c:pt idx="379">
                        <c:v>0.87181525906712531</c:v>
                      </c:pt>
                      <c:pt idx="380">
                        <c:v>0.86496042063546241</c:v>
                      </c:pt>
                      <c:pt idx="381">
                        <c:v>0.86493415160334186</c:v>
                      </c:pt>
                      <c:pt idx="382">
                        <c:v>0.87170935556755247</c:v>
                      </c:pt>
                      <c:pt idx="383">
                        <c:v>0.89211294718545597</c:v>
                      </c:pt>
                      <c:pt idx="384">
                        <c:v>0.89889566643707131</c:v>
                      </c:pt>
                      <c:pt idx="385">
                        <c:v>0.89886836319108765</c:v>
                      </c:pt>
                      <c:pt idx="386">
                        <c:v>0.87160345206797973</c:v>
                      </c:pt>
                      <c:pt idx="387">
                        <c:v>0.86476778106657792</c:v>
                      </c:pt>
                      <c:pt idx="388">
                        <c:v>0.87154167502656221</c:v>
                      </c:pt>
                      <c:pt idx="389">
                        <c:v>0.87151519915166886</c:v>
                      </c:pt>
                      <c:pt idx="390">
                        <c:v>0.89191424022857513</c:v>
                      </c:pt>
                      <c:pt idx="391">
                        <c:v>0.89868634155119687</c:v>
                      </c:pt>
                      <c:pt idx="392">
                        <c:v>0.89185101528774935</c:v>
                      </c:pt>
                      <c:pt idx="393">
                        <c:v>0.87820828653515604</c:v>
                      </c:pt>
                      <c:pt idx="394">
                        <c:v>0.87137399448557173</c:v>
                      </c:pt>
                      <c:pt idx="395">
                        <c:v>0.8645401161215327</c:v>
                      </c:pt>
                      <c:pt idx="396">
                        <c:v>0.87132104273578526</c:v>
                      </c:pt>
                      <c:pt idx="397">
                        <c:v>0.89171553327169417</c:v>
                      </c:pt>
                      <c:pt idx="398">
                        <c:v>0.8984861177473169</c:v>
                      </c:pt>
                      <c:pt idx="399">
                        <c:v>0.88484580216040376</c:v>
                      </c:pt>
                      <c:pt idx="400">
                        <c:v>0.87801261327227331</c:v>
                      </c:pt>
                      <c:pt idx="401">
                        <c:v>0.87797703631538559</c:v>
                      </c:pt>
                      <c:pt idx="402">
                        <c:v>0.87795035359771978</c:v>
                      </c:pt>
                      <c:pt idx="403">
                        <c:v>0.87792367088005396</c:v>
                      </c:pt>
                      <c:pt idx="404">
                        <c:v>0.89150779418040971</c:v>
                      </c:pt>
                      <c:pt idx="405">
                        <c:v>0.89828589394343694</c:v>
                      </c:pt>
                      <c:pt idx="406">
                        <c:v>0.88463964886370927</c:v>
                      </c:pt>
                      <c:pt idx="407">
                        <c:v>0.8778080457701688</c:v>
                      </c:pt>
                      <c:pt idx="408">
                        <c:v>0.87778136305250287</c:v>
                      </c:pt>
                      <c:pt idx="409">
                        <c:v>0.87775468033483706</c:v>
                      </c:pt>
                      <c:pt idx="410">
                        <c:v>0.8981311755495297</c:v>
                      </c:pt>
                      <c:pt idx="411">
                        <c:v>0.89810387230354594</c:v>
                      </c:pt>
                      <c:pt idx="412">
                        <c:v>0.89807656905756239</c:v>
                      </c:pt>
                      <c:pt idx="413">
                        <c:v>0.87763905522495189</c:v>
                      </c:pt>
                      <c:pt idx="414">
                        <c:v>0.87761237250728608</c:v>
                      </c:pt>
                      <c:pt idx="415">
                        <c:v>0.87758568978962015</c:v>
                      </c:pt>
                      <c:pt idx="416">
                        <c:v>0.88435282688569938</c:v>
                      </c:pt>
                      <c:pt idx="417">
                        <c:v>0.90473345895584401</c:v>
                      </c:pt>
                      <c:pt idx="418">
                        <c:v>0.91150824923450946</c:v>
                      </c:pt>
                      <c:pt idx="419">
                        <c:v>0.89786724417168784</c:v>
                      </c:pt>
                      <c:pt idx="420">
                        <c:v>0.88423630545713283</c:v>
                      </c:pt>
                      <c:pt idx="421">
                        <c:v>0.87060619411366846</c:v>
                      </c:pt>
                      <c:pt idx="422">
                        <c:v>0.87057971823877522</c:v>
                      </c:pt>
                      <c:pt idx="423">
                        <c:v>0.87735443956984982</c:v>
                      </c:pt>
                      <c:pt idx="424">
                        <c:v>0.89773072794176967</c:v>
                      </c:pt>
                      <c:pt idx="425">
                        <c:v>0.90449503818662336</c:v>
                      </c:pt>
                      <c:pt idx="426">
                        <c:v>0.89766702036780788</c:v>
                      </c:pt>
                      <c:pt idx="427">
                        <c:v>0.8840391153472511</c:v>
                      </c:pt>
                      <c:pt idx="428">
                        <c:v>0.88400326259999995</c:v>
                      </c:pt>
                      <c:pt idx="429">
                        <c:v>0.87717655478541101</c:v>
                      </c:pt>
                      <c:pt idx="430">
                        <c:v>0.88394948347912305</c:v>
                      </c:pt>
                      <c:pt idx="431">
                        <c:v>0.89752140305589523</c:v>
                      </c:pt>
                      <c:pt idx="432">
                        <c:v>0.90429329753574428</c:v>
                      </c:pt>
                      <c:pt idx="433">
                        <c:v>0.8906678056808679</c:v>
                      </c:pt>
                      <c:pt idx="434">
                        <c:v>0.8838329620505565</c:v>
                      </c:pt>
                      <c:pt idx="435">
                        <c:v>0.88380607249011811</c:v>
                      </c:pt>
                      <c:pt idx="436">
                        <c:v>0.88377918292967972</c:v>
                      </c:pt>
                      <c:pt idx="437">
                        <c:v>0.89055038793362007</c:v>
                      </c:pt>
                      <c:pt idx="438">
                        <c:v>0.89732117925201527</c:v>
                      </c:pt>
                      <c:pt idx="439">
                        <c:v>0.9040915568848652</c:v>
                      </c:pt>
                      <c:pt idx="440">
                        <c:v>0.88366266150111317</c:v>
                      </c:pt>
                      <c:pt idx="441">
                        <c:v>0.88362680875386201</c:v>
                      </c:pt>
                      <c:pt idx="442">
                        <c:v>0.88360888238023638</c:v>
                      </c:pt>
                      <c:pt idx="443">
                        <c:v>0.88357302963298512</c:v>
                      </c:pt>
                      <c:pt idx="444">
                        <c:v>0.91072293617452571</c:v>
                      </c:pt>
                      <c:pt idx="445">
                        <c:v>0.91070445822017321</c:v>
                      </c:pt>
                      <c:pt idx="446">
                        <c:v>0.91066750231146809</c:v>
                      </c:pt>
                      <c:pt idx="447">
                        <c:v>0.88346547139123144</c:v>
                      </c:pt>
                      <c:pt idx="448">
                        <c:v>0.87663400619287268</c:v>
                      </c:pt>
                      <c:pt idx="449">
                        <c:v>0.86981191786687195</c:v>
                      </c:pt>
                      <c:pt idx="450">
                        <c:v>0.88336687633629052</c:v>
                      </c:pt>
                      <c:pt idx="451">
                        <c:v>0.90372475570144872</c:v>
                      </c:pt>
                      <c:pt idx="452">
                        <c:v>0.91049196174511882</c:v>
                      </c:pt>
                      <c:pt idx="453">
                        <c:v>0.90366056549435092</c:v>
                      </c:pt>
                      <c:pt idx="454">
                        <c:v>0.89004458840701417</c:v>
                      </c:pt>
                      <c:pt idx="455">
                        <c:v>0.8900174920038032</c:v>
                      </c:pt>
                      <c:pt idx="456">
                        <c:v>0.87640275597310213</c:v>
                      </c:pt>
                      <c:pt idx="457">
                        <c:v>0.88316968622640879</c:v>
                      </c:pt>
                      <c:pt idx="458">
                        <c:v>0.90352301505056964</c:v>
                      </c:pt>
                      <c:pt idx="459">
                        <c:v>0.91027946527006443</c:v>
                      </c:pt>
                      <c:pt idx="460">
                        <c:v>0.89666590134840818</c:v>
                      </c:pt>
                      <c:pt idx="461">
                        <c:v>0.88984588145013332</c:v>
                      </c:pt>
                      <c:pt idx="462">
                        <c:v>0.88981878504692236</c:v>
                      </c:pt>
                      <c:pt idx="463">
                        <c:v>0.88978265650930755</c:v>
                      </c:pt>
                      <c:pt idx="464">
                        <c:v>0.89654758728247907</c:v>
                      </c:pt>
                      <c:pt idx="465">
                        <c:v>0.90331210437010523</c:v>
                      </c:pt>
                      <c:pt idx="466">
                        <c:v>0.91007620777218623</c:v>
                      </c:pt>
                      <c:pt idx="467">
                        <c:v>0.89646567754452822</c:v>
                      </c:pt>
                      <c:pt idx="468">
                        <c:v>0.88963814235884886</c:v>
                      </c:pt>
                      <c:pt idx="469">
                        <c:v>0.89640196997056643</c:v>
                      </c:pt>
                      <c:pt idx="470">
                        <c:v>0.89637466672458266</c:v>
                      </c:pt>
                      <c:pt idx="471">
                        <c:v>0.91671889446674903</c:v>
                      </c:pt>
                      <c:pt idx="472">
                        <c:v>0.91668166276768048</c:v>
                      </c:pt>
                      <c:pt idx="473">
                        <c:v>0.91665373899337899</c:v>
                      </c:pt>
                      <c:pt idx="474">
                        <c:v>0.88946653180517898</c:v>
                      </c:pt>
                      <c:pt idx="475">
                        <c:v>0.88264982139126591</c:v>
                      </c:pt>
                      <c:pt idx="476">
                        <c:v>0.88262293183082752</c:v>
                      </c:pt>
                      <c:pt idx="477">
                        <c:v>0.88937621046114224</c:v>
                      </c:pt>
                      <c:pt idx="478">
                        <c:v>0.90971588766231137</c:v>
                      </c:pt>
                      <c:pt idx="479">
                        <c:v>0.91647688842280328</c:v>
                      </c:pt>
                      <c:pt idx="480">
                        <c:v>0.90966045379925364</c:v>
                      </c:pt>
                      <c:pt idx="481">
                        <c:v>0.90284443286124927</c:v>
                      </c:pt>
                      <c:pt idx="482">
                        <c:v>0.88923169631068333</c:v>
                      </c:pt>
                      <c:pt idx="483">
                        <c:v>0.87562895716079336</c:v>
                      </c:pt>
                      <c:pt idx="484">
                        <c:v>0.88917750350426139</c:v>
                      </c:pt>
                      <c:pt idx="485">
                        <c:v>0.90951263016443329</c:v>
                      </c:pt>
                      <c:pt idx="486">
                        <c:v>0.90948491323290448</c:v>
                      </c:pt>
                      <c:pt idx="487">
                        <c:v>0.90944795732419925</c:v>
                      </c:pt>
                      <c:pt idx="488">
                        <c:v>0.89584680396889926</c:v>
                      </c:pt>
                      <c:pt idx="489">
                        <c:v>0.8958195007229155</c:v>
                      </c:pt>
                      <c:pt idx="490">
                        <c:v>0.88900589295059151</c:v>
                      </c:pt>
                      <c:pt idx="491">
                        <c:v>0.89576489423094829</c:v>
                      </c:pt>
                      <c:pt idx="492">
                        <c:v>0.90930937266655509</c:v>
                      </c:pt>
                      <c:pt idx="493">
                        <c:v>0.91606733973304877</c:v>
                      </c:pt>
                      <c:pt idx="494">
                        <c:v>0.90245929161866201</c:v>
                      </c:pt>
                      <c:pt idx="495">
                        <c:v>0.90243178152990577</c:v>
                      </c:pt>
                      <c:pt idx="496">
                        <c:v>0.90240427144114954</c:v>
                      </c:pt>
                      <c:pt idx="497">
                        <c:v>0.90236759132280797</c:v>
                      </c:pt>
                      <c:pt idx="498">
                        <c:v>0.92269361690098517</c:v>
                      </c:pt>
                      <c:pt idx="499">
                        <c:v>0.91588118123770579</c:v>
                      </c:pt>
                      <c:pt idx="500">
                        <c:v>0.9158532574634044</c:v>
                      </c:pt>
                      <c:pt idx="501">
                        <c:v>0.89547365960712288</c:v>
                      </c:pt>
                      <c:pt idx="502">
                        <c:v>0.88866267184325187</c:v>
                      </c:pt>
                      <c:pt idx="503">
                        <c:v>0.89540995203316109</c:v>
                      </c:pt>
                      <c:pt idx="504">
                        <c:v>0.89538264878717755</c:v>
                      </c:pt>
                      <c:pt idx="505">
                        <c:v>0.92248732570910885</c:v>
                      </c:pt>
                      <c:pt idx="506">
                        <c:v>0.92924198329124086</c:v>
                      </c:pt>
                      <c:pt idx="507">
                        <c:v>0.91563917519376004</c:v>
                      </c:pt>
                      <c:pt idx="508">
                        <c:v>0.90203747025773307</c:v>
                      </c:pt>
                      <c:pt idx="509">
                        <c:v>0.8884549327519673</c:v>
                      </c:pt>
                      <c:pt idx="510">
                        <c:v>0.8884188042143526</c:v>
                      </c:pt>
                      <c:pt idx="511">
                        <c:v>0.89518242498329759</c:v>
                      </c:pt>
                      <c:pt idx="512">
                        <c:v>0.91549024839748561</c:v>
                      </c:pt>
                      <c:pt idx="513">
                        <c:v>0.9222341501554423</c:v>
                      </c:pt>
                      <c:pt idx="514">
                        <c:v>0.90865340528703931</c:v>
                      </c:pt>
                      <c:pt idx="515">
                        <c:v>0.90183572960685399</c:v>
                      </c:pt>
                      <c:pt idx="516">
                        <c:v>0.90180821951809786</c:v>
                      </c:pt>
                      <c:pt idx="517">
                        <c:v>0.8949913022614121</c:v>
                      </c:pt>
                      <c:pt idx="518">
                        <c:v>0.89496399901542845</c:v>
                      </c:pt>
                      <c:pt idx="519">
                        <c:v>0.91527616612784135</c:v>
                      </c:pt>
                      <c:pt idx="520">
                        <c:v>0.92202785896356598</c:v>
                      </c:pt>
                      <c:pt idx="521">
                        <c:v>0.9084409088119848</c:v>
                      </c:pt>
                      <c:pt idx="522">
                        <c:v>0.90162481892638968</c:v>
                      </c:pt>
                      <c:pt idx="523">
                        <c:v>0.90159730883763334</c:v>
                      </c:pt>
                      <c:pt idx="524">
                        <c:v>0.9015697987488771</c:v>
                      </c:pt>
                      <c:pt idx="525">
                        <c:v>0.90832080210869326</c:v>
                      </c:pt>
                      <c:pt idx="526">
                        <c:v>0.92184969838876385</c:v>
                      </c:pt>
                      <c:pt idx="527">
                        <c:v>0.92181219089933175</c:v>
                      </c:pt>
                      <c:pt idx="528">
                        <c:v>0.90822841233693052</c:v>
                      </c:pt>
                      <c:pt idx="529">
                        <c:v>0.9014230782755106</c:v>
                      </c:pt>
                      <c:pt idx="530">
                        <c:v>0.90139556818675426</c:v>
                      </c:pt>
                      <c:pt idx="531">
                        <c:v>0.90813602256516768</c:v>
                      </c:pt>
                      <c:pt idx="532">
                        <c:v>0.92843908859558588</c:v>
                      </c:pt>
                      <c:pt idx="533">
                        <c:v>0.93518747194694907</c:v>
                      </c:pt>
                      <c:pt idx="534">
                        <c:v>0.93515892764432984</c:v>
                      </c:pt>
                      <c:pt idx="535">
                        <c:v>0.90802515483905233</c:v>
                      </c:pt>
                      <c:pt idx="536">
                        <c:v>0.90122133762463152</c:v>
                      </c:pt>
                      <c:pt idx="537">
                        <c:v>0.89440883301376128</c:v>
                      </c:pt>
                      <c:pt idx="538">
                        <c:v>0.90115714741753361</c:v>
                      </c:pt>
                      <c:pt idx="539">
                        <c:v>0.92145586974972715</c:v>
                      </c:pt>
                      <c:pt idx="540">
                        <c:v>0.9282029430968638</c:v>
                      </c:pt>
                      <c:pt idx="541">
                        <c:v>0.92139023164322109</c:v>
                      </c:pt>
                      <c:pt idx="542">
                        <c:v>0.90781265836399783</c:v>
                      </c:pt>
                      <c:pt idx="543">
                        <c:v>0.901010426944167</c:v>
                      </c:pt>
                      <c:pt idx="544">
                        <c:v>0.88743430156435199</c:v>
                      </c:pt>
                      <c:pt idx="545">
                        <c:v>0.90095540676665464</c:v>
                      </c:pt>
                      <c:pt idx="546">
                        <c:v>0.92124957855785083</c:v>
                      </c:pt>
                      <c:pt idx="547">
                        <c:v>0.92798568923803959</c:v>
                      </c:pt>
                      <c:pt idx="548">
                        <c:v>0.91441052912449672</c:v>
                      </c:pt>
                      <c:pt idx="549">
                        <c:v>0.90760940086611974</c:v>
                      </c:pt>
                      <c:pt idx="550">
                        <c:v>0.90757244495741463</c:v>
                      </c:pt>
                      <c:pt idx="551">
                        <c:v>0.90077200617494624</c:v>
                      </c:pt>
                      <c:pt idx="552">
                        <c:v>0.9075170110943569</c:v>
                      </c:pt>
                      <c:pt idx="553">
                        <c:v>0.91426160232822229</c:v>
                      </c:pt>
                      <c:pt idx="554">
                        <c:v>0.92100577987654253</c:v>
                      </c:pt>
                      <c:pt idx="555">
                        <c:v>0.90743386029977047</c:v>
                      </c:pt>
                      <c:pt idx="556">
                        <c:v>0.90739690439106535</c:v>
                      </c:pt>
                      <c:pt idx="557">
                        <c:v>0.90736918745953654</c:v>
                      </c:pt>
                      <c:pt idx="558">
                        <c:v>0.90734147052800762</c:v>
                      </c:pt>
                      <c:pt idx="559">
                        <c:v>0.92084637304645622</c:v>
                      </c:pt>
                      <c:pt idx="560">
                        <c:v>0.92081824242938226</c:v>
                      </c:pt>
                      <c:pt idx="561">
                        <c:v>0.92079011181230819</c:v>
                      </c:pt>
                      <c:pt idx="562">
                        <c:v>0.90045105513945689</c:v>
                      </c:pt>
                      <c:pt idx="563">
                        <c:v>0.90042354505070077</c:v>
                      </c:pt>
                      <c:pt idx="564">
                        <c:v>0.89362613996223061</c:v>
                      </c:pt>
                      <c:pt idx="565">
                        <c:v>0.90036852487318819</c:v>
                      </c:pt>
                      <c:pt idx="566">
                        <c:v>0.92064008185457991</c:v>
                      </c:pt>
                      <c:pt idx="567">
                        <c:v>0.92738115676131117</c:v>
                      </c:pt>
                      <c:pt idx="568">
                        <c:v>0.91381482193939922</c:v>
                      </c:pt>
                      <c:pt idx="569">
                        <c:v>0.90701810632683788</c:v>
                      </c:pt>
                      <c:pt idx="570">
                        <c:v>0.89345321940433431</c:v>
                      </c:pt>
                      <c:pt idx="571">
                        <c:v>0.88665753800563585</c:v>
                      </c:pt>
                      <c:pt idx="572">
                        <c:v>0.90015761419272378</c:v>
                      </c:pt>
                      <c:pt idx="573">
                        <c:v>0.92043379066270359</c:v>
                      </c:pt>
                      <c:pt idx="574">
                        <c:v>0.92040566004562963</c:v>
                      </c:pt>
                      <c:pt idx="575">
                        <c:v>0.91361004759452202</c:v>
                      </c:pt>
                      <c:pt idx="576">
                        <c:v>0.90680560985178349</c:v>
                      </c:pt>
                      <c:pt idx="577">
                        <c:v>0.90000172368977183</c:v>
                      </c:pt>
                      <c:pt idx="578">
                        <c:v>0.89998338363060093</c:v>
                      </c:pt>
                      <c:pt idx="579">
                        <c:v>0.89994670351225936</c:v>
                      </c:pt>
                      <c:pt idx="580">
                        <c:v>0.91346112079824771</c:v>
                      </c:pt>
                      <c:pt idx="581">
                        <c:v>0.92018999198139528</c:v>
                      </c:pt>
                      <c:pt idx="582">
                        <c:v>0.90662083030825791</c:v>
                      </c:pt>
                      <c:pt idx="583">
                        <c:v>0.9065931133767291</c:v>
                      </c:pt>
                      <c:pt idx="584">
                        <c:v>0.90656539644520018</c:v>
                      </c:pt>
                      <c:pt idx="585">
                        <c:v>0.90652844053649506</c:v>
                      </c:pt>
                      <c:pt idx="586">
                        <c:v>0.92003058515130898</c:v>
                      </c:pt>
                      <c:pt idx="587">
                        <c:v>0.92676717846463375</c:v>
                      </c:pt>
                      <c:pt idx="588">
                        <c:v>0.91997432391716094</c:v>
                      </c:pt>
                      <c:pt idx="589">
                        <c:v>0.89965326256552614</c:v>
                      </c:pt>
                      <c:pt idx="590">
                        <c:v>0.8928616490746889</c:v>
                      </c:pt>
                      <c:pt idx="591">
                        <c:v>0.89282524474671077</c:v>
                      </c:pt>
                      <c:pt idx="592">
                        <c:v>0.89956156226967199</c:v>
                      </c:pt>
                      <c:pt idx="593">
                        <c:v>0.91982429395943266</c:v>
                      </c:pt>
                      <c:pt idx="594">
                        <c:v>0.92655937042575831</c:v>
                      </c:pt>
                      <c:pt idx="595">
                        <c:v>0.92653103296591177</c:v>
                      </c:pt>
                      <c:pt idx="596">
                        <c:v>0.90621431531250163</c:v>
                      </c:pt>
                      <c:pt idx="597">
                        <c:v>0.89941484179630549</c:v>
                      </c:pt>
                      <c:pt idx="598">
                        <c:v>0.8926250209428308</c:v>
                      </c:pt>
                      <c:pt idx="599">
                        <c:v>0.90612192554073878</c:v>
                      </c:pt>
                      <c:pt idx="600">
                        <c:v>0.91961800276755634</c:v>
                      </c:pt>
                      <c:pt idx="601">
                        <c:v>0.92635156238688299</c:v>
                      </c:pt>
                      <c:pt idx="602">
                        <c:v>0.91955236466105028</c:v>
                      </c:pt>
                      <c:pt idx="603">
                        <c:v>0.90600181883744724</c:v>
                      </c:pt>
                      <c:pt idx="604">
                        <c:v>0.90597410190591843</c:v>
                      </c:pt>
                      <c:pt idx="605">
                        <c:v>0.89242479713895084</c:v>
                      </c:pt>
                      <c:pt idx="606">
                        <c:v>0.9059186680428607</c:v>
                      </c:pt>
                      <c:pt idx="607">
                        <c:v>0.91941171157568002</c:v>
                      </c:pt>
                      <c:pt idx="608">
                        <c:v>0.92613430852805856</c:v>
                      </c:pt>
                      <c:pt idx="609">
                        <c:v>0.9125861758701358</c:v>
                      </c:pt>
                      <c:pt idx="610">
                        <c:v>0.90579856133956904</c:v>
                      </c:pt>
                      <c:pt idx="611">
                        <c:v>0.90576160543086393</c:v>
                      </c:pt>
                      <c:pt idx="612">
                        <c:v>0.90573388849933512</c:v>
                      </c:pt>
                      <c:pt idx="613">
                        <c:v>0.91246517284816298</c:v>
                      </c:pt>
                      <c:pt idx="614">
                        <c:v>0.91919604351144579</c:v>
                      </c:pt>
                      <c:pt idx="615">
                        <c:v>0.92592650048918324</c:v>
                      </c:pt>
                      <c:pt idx="616">
                        <c:v>0.90562302077321977</c:v>
                      </c:pt>
                      <c:pt idx="617">
                        <c:v>0.90558606486451465</c:v>
                      </c:pt>
                      <c:pt idx="618">
                        <c:v>0.90555834793298584</c:v>
                      </c:pt>
                      <c:pt idx="619">
                        <c:v>0.91228832227758716</c:v>
                      </c:pt>
                      <c:pt idx="620">
                        <c:v>0.93253285180335888</c:v>
                      </c:pt>
                      <c:pt idx="621">
                        <c:v>0.93926158509132474</c:v>
                      </c:pt>
                      <c:pt idx="622">
                        <c:v>0.93246624843058057</c:v>
                      </c:pt>
                      <c:pt idx="623">
                        <c:v>0.90541052429816538</c:v>
                      </c:pt>
                      <c:pt idx="624">
                        <c:v>0.90538280736663657</c:v>
                      </c:pt>
                      <c:pt idx="625">
                        <c:v>0.89859870916320383</c:v>
                      </c:pt>
                      <c:pt idx="626">
                        <c:v>0.90532737350357884</c:v>
                      </c:pt>
                      <c:pt idx="627">
                        <c:v>0.92555811351117678</c:v>
                      </c:pt>
                      <c:pt idx="628">
                        <c:v>0.93228546784732524</c:v>
                      </c:pt>
                      <c:pt idx="629">
                        <c:v>0.92550143859148359</c:v>
                      </c:pt>
                      <c:pt idx="630">
                        <c:v>0.91196254491073703</c:v>
                      </c:pt>
                      <c:pt idx="631">
                        <c:v>0.91193462113643564</c:v>
                      </c:pt>
                      <c:pt idx="632">
                        <c:v>0.89838779848273942</c:v>
                      </c:pt>
                      <c:pt idx="633">
                        <c:v>0.90511487702852444</c:v>
                      </c:pt>
                      <c:pt idx="634">
                        <c:v>0.92535030547230135</c:v>
                      </c:pt>
                      <c:pt idx="635">
                        <c:v>0.9320761429614508</c:v>
                      </c:pt>
                      <c:pt idx="636">
                        <c:v>0.91853028557402672</c:v>
                      </c:pt>
                      <c:pt idx="637">
                        <c:v>0.91174846264109266</c:v>
                      </c:pt>
                      <c:pt idx="638">
                        <c:v>0.91172053886679116</c:v>
                      </c:pt>
                      <c:pt idx="639">
                        <c:v>0.91169261509248978</c:v>
                      </c:pt>
                      <c:pt idx="640">
                        <c:v>0.91166469131818839</c:v>
                      </c:pt>
                      <c:pt idx="641">
                        <c:v>0.92514249743342603</c:v>
                      </c:pt>
                      <c:pt idx="642">
                        <c:v>0.93185730330803662</c:v>
                      </c:pt>
                      <c:pt idx="643">
                        <c:v>0.91831461750979237</c:v>
                      </c:pt>
                      <c:pt idx="644">
                        <c:v>0.91154368829621535</c:v>
                      </c:pt>
                      <c:pt idx="645">
                        <c:v>0.91150645659714691</c:v>
                      </c:pt>
                      <c:pt idx="646">
                        <c:v>0.91146922489807825</c:v>
                      </c:pt>
                      <c:pt idx="647">
                        <c:v>0.93170506702740052</c:v>
                      </c:pt>
                      <c:pt idx="648">
                        <c:v>0.93166700795724167</c:v>
                      </c:pt>
                      <c:pt idx="649">
                        <c:v>0.93164797842216207</c:v>
                      </c:pt>
                      <c:pt idx="650">
                        <c:v>0.91135752980087248</c:v>
                      </c:pt>
                      <c:pt idx="651">
                        <c:v>0.9045697773751239</c:v>
                      </c:pt>
                      <c:pt idx="652">
                        <c:v>0.90454206044359509</c:v>
                      </c:pt>
                      <c:pt idx="653">
                        <c:v>0.91126445055320104</c:v>
                      </c:pt>
                      <c:pt idx="654">
                        <c:v>0.93147671260644649</c:v>
                      </c:pt>
                      <c:pt idx="655">
                        <c:v>0.93819779271182613</c:v>
                      </c:pt>
                      <c:pt idx="656">
                        <c:v>0.93141962400120804</c:v>
                      </c:pt>
                      <c:pt idx="657">
                        <c:v>0.91789265825368171</c:v>
                      </c:pt>
                      <c:pt idx="658">
                        <c:v>0.90436651987724581</c:v>
                      </c:pt>
                      <c:pt idx="659">
                        <c:v>0.904338802945717</c:v>
                      </c:pt>
                      <c:pt idx="660">
                        <c:v>0.91105036828355668</c:v>
                      </c:pt>
                      <c:pt idx="661">
                        <c:v>0.93126738772057205</c:v>
                      </c:pt>
                      <c:pt idx="662">
                        <c:v>0.93123884341795282</c:v>
                      </c:pt>
                      <c:pt idx="663">
                        <c:v>0.92446239839710653</c:v>
                      </c:pt>
                      <c:pt idx="664">
                        <c:v>0.91767699018944737</c:v>
                      </c:pt>
                      <c:pt idx="665">
                        <c:v>0.9176488595723733</c:v>
                      </c:pt>
                      <c:pt idx="666">
                        <c:v>0.91087351771298086</c:v>
                      </c:pt>
                      <c:pt idx="667">
                        <c:v>0.91759259833822526</c:v>
                      </c:pt>
                      <c:pt idx="668">
                        <c:v>0.9310580628346975</c:v>
                      </c:pt>
                      <c:pt idx="669">
                        <c:v>0.9377761092460789</c:v>
                      </c:pt>
                      <c:pt idx="670">
                        <c:v>0.9242451445382821</c:v>
                      </c:pt>
                      <c:pt idx="671">
                        <c:v>0.92421680707843556</c:v>
                      </c:pt>
                      <c:pt idx="672">
                        <c:v>0.91744256838049698</c:v>
                      </c:pt>
                      <c:pt idx="673">
                        <c:v>0.91740506089106488</c:v>
                      </c:pt>
                      <c:pt idx="674">
                        <c:v>0.92412234887894673</c:v>
                      </c:pt>
                      <c:pt idx="675">
                        <c:v>0.93758443494346655</c:v>
                      </c:pt>
                      <c:pt idx="676">
                        <c:v>0.93755568379807475</c:v>
                      </c:pt>
                      <c:pt idx="677">
                        <c:v>0.9172925384227687</c:v>
                      </c:pt>
                      <c:pt idx="678">
                        <c:v>0.91051981657182923</c:v>
                      </c:pt>
                      <c:pt idx="679">
                        <c:v>0.91722690031626275</c:v>
                      </c:pt>
                      <c:pt idx="680">
                        <c:v>0.91719876969918857</c:v>
                      </c:pt>
                      <c:pt idx="681">
                        <c:v>0.9374023443559848</c:v>
                      </c:pt>
                      <c:pt idx="682">
                        <c:v>0.94411728812577711</c:v>
                      </c:pt>
                      <c:pt idx="683">
                        <c:v>0.94408833013761273</c:v>
                      </c:pt>
                      <c:pt idx="684">
                        <c:v>0.91707687035853447</c:v>
                      </c:pt>
                      <c:pt idx="685">
                        <c:v>0.91030573430218498</c:v>
                      </c:pt>
                      <c:pt idx="686">
                        <c:v>0.91027781052788348</c:v>
                      </c:pt>
                      <c:pt idx="687">
                        <c:v>0.91699247850731225</c:v>
                      </c:pt>
                      <c:pt idx="688">
                        <c:v>0.93719150262311124</c:v>
                      </c:pt>
                      <c:pt idx="689">
                        <c:v>0.94389527688318287</c:v>
                      </c:pt>
                      <c:pt idx="690">
                        <c:v>0.93038251433937524</c:v>
                      </c:pt>
                      <c:pt idx="691">
                        <c:v>0.91687057916665815</c:v>
                      </c:pt>
                      <c:pt idx="692">
                        <c:v>0.91684244854958408</c:v>
                      </c:pt>
                      <c:pt idx="693">
                        <c:v>0.91007303618300628</c:v>
                      </c:pt>
                      <c:pt idx="694">
                        <c:v>0.91678618731543593</c:v>
                      </c:pt>
                      <c:pt idx="695">
                        <c:v>0.93023027805873937</c:v>
                      </c:pt>
                      <c:pt idx="696">
                        <c:v>0.94368291830331019</c:v>
                      </c:pt>
                      <c:pt idx="697">
                        <c:v>0.9301731894535008</c:v>
                      </c:pt>
                      <c:pt idx="698">
                        <c:v>0.93013513038334183</c:v>
                      </c:pt>
                      <c:pt idx="699">
                        <c:v>0.92336668328303606</c:v>
                      </c:pt>
                      <c:pt idx="700">
                        <c:v>0.92333834582318952</c:v>
                      </c:pt>
                      <c:pt idx="701">
                        <c:v>0.93004949747548404</c:v>
                      </c:pt>
                      <c:pt idx="702">
                        <c:v>0.93676023544223341</c:v>
                      </c:pt>
                      <c:pt idx="703">
                        <c:v>0.94346090706071606</c:v>
                      </c:pt>
                      <c:pt idx="704">
                        <c:v>0.92321555016385404</c:v>
                      </c:pt>
                      <c:pt idx="705">
                        <c:v>0.91644861991054749</c:v>
                      </c:pt>
                      <c:pt idx="706">
                        <c:v>0.92315887524416074</c:v>
                      </c:pt>
                      <c:pt idx="707">
                        <c:v>0.92313053778431409</c:v>
                      </c:pt>
                      <c:pt idx="708">
                        <c:v>0.94330646445717226</c:v>
                      </c:pt>
                      <c:pt idx="709">
                        <c:v>0.95001520294378627</c:v>
                      </c:pt>
                      <c:pt idx="710">
                        <c:v>0.94324854848084339</c:v>
                      </c:pt>
                      <c:pt idx="711">
                        <c:v>0.9230077421249786</c:v>
                      </c:pt>
                      <c:pt idx="712">
                        <c:v>0.91623295184631315</c:v>
                      </c:pt>
                      <c:pt idx="713">
                        <c:v>0.9162141981015971</c:v>
                      </c:pt>
                      <c:pt idx="714">
                        <c:v>0.92291328392548988</c:v>
                      </c:pt>
                      <c:pt idx="715">
                        <c:v>0.94308445321457812</c:v>
                      </c:pt>
                      <c:pt idx="716">
                        <c:v>0.9430651478891352</c:v>
                      </c:pt>
                      <c:pt idx="717">
                        <c:v>0.93629063340083318</c:v>
                      </c:pt>
                      <c:pt idx="718">
                        <c:v>0.92952618526079778</c:v>
                      </c:pt>
                      <c:pt idx="719">
                        <c:v>0.92276215080630763</c:v>
                      </c:pt>
                      <c:pt idx="720">
                        <c:v>0.90925393880349725</c:v>
                      </c:pt>
                      <c:pt idx="721">
                        <c:v>0.92269603006666545</c:v>
                      </c:pt>
                      <c:pt idx="722">
                        <c:v>0.94287209463470545</c:v>
                      </c:pt>
                      <c:pt idx="723">
                        <c:v>0.94957773047973038</c:v>
                      </c:pt>
                      <c:pt idx="724">
                        <c:v>0.94280452599565501</c:v>
                      </c:pt>
                      <c:pt idx="725">
                        <c:v>0.92930734560738359</c:v>
                      </c:pt>
                      <c:pt idx="726">
                        <c:v>0.92927880130476437</c:v>
                      </c:pt>
                      <c:pt idx="727">
                        <c:v>0.92251655948763667</c:v>
                      </c:pt>
                      <c:pt idx="728">
                        <c:v>0.92248822202779013</c:v>
                      </c:pt>
                      <c:pt idx="729">
                        <c:v>0.93592645222586968</c:v>
                      </c:pt>
                      <c:pt idx="730">
                        <c:v>0.9426307780666684</c:v>
                      </c:pt>
                      <c:pt idx="731">
                        <c:v>0.92912656502412827</c:v>
                      </c:pt>
                      <c:pt idx="732">
                        <c:v>0.92236542636845464</c:v>
                      </c:pt>
                      <c:pt idx="733">
                        <c:v>0.92233708890860799</c:v>
                      </c:pt>
                      <c:pt idx="734">
                        <c:v>0.92229930562881246</c:v>
                      </c:pt>
                      <c:pt idx="735">
                        <c:v>0.94246668280040313</c:v>
                      </c:pt>
                      <c:pt idx="736">
                        <c:v>0.94243772481223864</c:v>
                      </c:pt>
                      <c:pt idx="737">
                        <c:v>0.94240876682407415</c:v>
                      </c:pt>
                      <c:pt idx="738">
                        <c:v>0.92218595578942586</c:v>
                      </c:pt>
                      <c:pt idx="739">
                        <c:v>0.91542654082352393</c:v>
                      </c:pt>
                      <c:pt idx="740">
                        <c:v>0.91539841020644985</c:v>
                      </c:pt>
                      <c:pt idx="741">
                        <c:v>0.92209149758993703</c:v>
                      </c:pt>
                      <c:pt idx="742">
                        <c:v>0.94225432422053046</c:v>
                      </c:pt>
                      <c:pt idx="743">
                        <c:v>0.94895554741973986</c:v>
                      </c:pt>
                      <c:pt idx="744">
                        <c:v>0.94219640824420148</c:v>
                      </c:pt>
                      <c:pt idx="745">
                        <c:v>0.92870791525237928</c:v>
                      </c:pt>
                      <c:pt idx="746">
                        <c:v>0.91522024963164761</c:v>
                      </c:pt>
                      <c:pt idx="747">
                        <c:v>0.91518274214221551</c:v>
                      </c:pt>
                      <c:pt idx="748">
                        <c:v>0.92188368955106159</c:v>
                      </c:pt>
                      <c:pt idx="749">
                        <c:v>0.94204196564065779</c:v>
                      </c:pt>
                      <c:pt idx="750">
                        <c:v>0.94873195038255564</c:v>
                      </c:pt>
                      <c:pt idx="751">
                        <c:v>0.94197439700160734</c:v>
                      </c:pt>
                      <c:pt idx="752">
                        <c:v>0.9284890755989651</c:v>
                      </c:pt>
                      <c:pt idx="753">
                        <c:v>0.92846053129634576</c:v>
                      </c:pt>
                      <c:pt idx="754">
                        <c:v>0.92170421897203281</c:v>
                      </c:pt>
                      <c:pt idx="755">
                        <c:v>0.92840344269110731</c:v>
                      </c:pt>
                      <c:pt idx="756">
                        <c:v>0.94854723978662092</c:v>
                      </c:pt>
                      <c:pt idx="757">
                        <c:v>0.95524515350146888</c:v>
                      </c:pt>
                      <c:pt idx="758">
                        <c:v>0.94176203842173467</c:v>
                      </c:pt>
                      <c:pt idx="759">
                        <c:v>0.93499683185819971</c:v>
                      </c:pt>
                      <c:pt idx="760">
                        <c:v>0.9349680807128079</c:v>
                      </c:pt>
                      <c:pt idx="761">
                        <c:v>0.92821314734031235</c:v>
                      </c:pt>
                      <c:pt idx="762">
                        <c:v>0.9349105784220243</c:v>
                      </c:pt>
                      <c:pt idx="763">
                        <c:v>0.94160759581819087</c:v>
                      </c:pt>
                      <c:pt idx="764">
                        <c:v>0.94830419952881206</c:v>
                      </c:pt>
                      <c:pt idx="765">
                        <c:v>0.92808945536229548</c:v>
                      </c:pt>
                      <c:pt idx="766">
                        <c:v>0.92806091105967625</c:v>
                      </c:pt>
                      <c:pt idx="767">
                        <c:v>0.92803236675705703</c:v>
                      </c:pt>
                      <c:pt idx="768">
                        <c:v>0.92799430768689806</c:v>
                      </c:pt>
                      <c:pt idx="769">
                        <c:v>0.95486332174324329</c:v>
                      </c:pt>
                      <c:pt idx="770">
                        <c:v>0.96155813281650215</c:v>
                      </c:pt>
                      <c:pt idx="771">
                        <c:v>0.954804578395824</c:v>
                      </c:pt>
                      <c:pt idx="772">
                        <c:v>0.92788013047642104</c:v>
                      </c:pt>
                      <c:pt idx="773">
                        <c:v>0.92112802395515103</c:v>
                      </c:pt>
                      <c:pt idx="774">
                        <c:v>0.92109024067535561</c:v>
                      </c:pt>
                      <c:pt idx="775">
                        <c:v>0.92778498280102351</c:v>
                      </c:pt>
                      <c:pt idx="776">
                        <c:v>0.9479250567266303</c:v>
                      </c:pt>
                      <c:pt idx="777">
                        <c:v>0.95461855779566274</c:v>
                      </c:pt>
                      <c:pt idx="778">
                        <c:v>0.94785700545444385</c:v>
                      </c:pt>
                      <c:pt idx="779">
                        <c:v>0.93437389037470964</c:v>
                      </c:pt>
                      <c:pt idx="780">
                        <c:v>0.93435472294444843</c:v>
                      </c:pt>
                      <c:pt idx="781">
                        <c:v>0.92087298681653118</c:v>
                      </c:pt>
                      <c:pt idx="782">
                        <c:v>0.92757565791514907</c:v>
                      </c:pt>
                      <c:pt idx="783">
                        <c:v>0.9477014596894463</c:v>
                      </c:pt>
                      <c:pt idx="784">
                        <c:v>0.95438358440598547</c:v>
                      </c:pt>
                      <c:pt idx="785">
                        <c:v>0.94091260410224398</c:v>
                      </c:pt>
                      <c:pt idx="786">
                        <c:v>0.93416304864183608</c:v>
                      </c:pt>
                      <c:pt idx="787">
                        <c:v>0.92740439209943359</c:v>
                      </c:pt>
                      <c:pt idx="788">
                        <c:v>0.92737584779681437</c:v>
                      </c:pt>
                      <c:pt idx="789">
                        <c:v>0.92734730349419503</c:v>
                      </c:pt>
                      <c:pt idx="790">
                        <c:v>0.94075816149870017</c:v>
                      </c:pt>
                      <c:pt idx="791">
                        <c:v>0.94744869782132501</c:v>
                      </c:pt>
                      <c:pt idx="792">
                        <c:v>0.93398095805435433</c:v>
                      </c:pt>
                      <c:pt idx="793">
                        <c:v>0.92722361151617827</c:v>
                      </c:pt>
                      <c:pt idx="794">
                        <c:v>0.93391387204844001</c:v>
                      </c:pt>
                      <c:pt idx="795">
                        <c:v>0.93388512090304809</c:v>
                      </c:pt>
                      <c:pt idx="796">
                        <c:v>0.95401154320566306</c:v>
                      </c:pt>
                      <c:pt idx="797">
                        <c:v>0.95398217153195342</c:v>
                      </c:pt>
                      <c:pt idx="798">
                        <c:v>0.95394300930034059</c:v>
                      </c:pt>
                      <c:pt idx="799">
                        <c:v>0.92704283093292306</c:v>
                      </c:pt>
                      <c:pt idx="800">
                        <c:v>0.92701428663030383</c:v>
                      </c:pt>
                      <c:pt idx="801">
                        <c:v>0.9269857423276846</c:v>
                      </c:pt>
                      <c:pt idx="802">
                        <c:v>0.92695719802506538</c:v>
                      </c:pt>
                      <c:pt idx="803">
                        <c:v>0.95378636037388898</c:v>
                      </c:pt>
                      <c:pt idx="804">
                        <c:v>0.96047358721215248</c:v>
                      </c:pt>
                      <c:pt idx="805">
                        <c:v>0.94701122535726923</c:v>
                      </c:pt>
                      <c:pt idx="806">
                        <c:v>0.94026587569990439</c:v>
                      </c:pt>
                      <c:pt idx="807">
                        <c:v>0.92680496174442928</c:v>
                      </c:pt>
                      <c:pt idx="808">
                        <c:v>0.92005120048097844</c:v>
                      </c:pt>
                      <c:pt idx="809">
                        <c:v>0.93345385372217027</c:v>
                      </c:pt>
                      <c:pt idx="810">
                        <c:v>0.94685567959227146</c:v>
                      </c:pt>
                      <c:pt idx="811">
                        <c:v>0.95354159642630842</c:v>
                      </c:pt>
                      <c:pt idx="812">
                        <c:v>0.94678762832008501</c:v>
                      </c:pt>
                      <c:pt idx="813">
                        <c:v>0.94004386445731025</c:v>
                      </c:pt>
                      <c:pt idx="814">
                        <c:v>0.93330051428008043</c:v>
                      </c:pt>
                      <c:pt idx="815">
                        <c:v>0.93327176313468851</c:v>
                      </c:pt>
                      <c:pt idx="816">
                        <c:v>0.93324301198929671</c:v>
                      </c:pt>
                      <c:pt idx="817">
                        <c:v>0.94664180416539967</c:v>
                      </c:pt>
                      <c:pt idx="818">
                        <c:v>0.95331641359453434</c:v>
                      </c:pt>
                      <c:pt idx="819">
                        <c:v>0.93314717483799048</c:v>
                      </c:pt>
                      <c:pt idx="820">
                        <c:v>0.93311842369259868</c:v>
                      </c:pt>
                      <c:pt idx="821">
                        <c:v>0.93308008883207616</c:v>
                      </c:pt>
                      <c:pt idx="822">
                        <c:v>0.93305133768668436</c:v>
                      </c:pt>
                      <c:pt idx="823">
                        <c:v>0.95315976466808283</c:v>
                      </c:pt>
                      <c:pt idx="824">
                        <c:v>0.95313039299437319</c:v>
                      </c:pt>
                      <c:pt idx="825">
                        <c:v>0.95310102132066343</c:v>
                      </c:pt>
                      <c:pt idx="826">
                        <c:v>0.93293633310511692</c:v>
                      </c:pt>
                      <c:pt idx="827">
                        <c:v>0.92619601662188533</c:v>
                      </c:pt>
                      <c:pt idx="828">
                        <c:v>0.92615795755172625</c:v>
                      </c:pt>
                      <c:pt idx="829">
                        <c:v>0.92612941324910703</c:v>
                      </c:pt>
                      <c:pt idx="830">
                        <c:v>0.95294437239421204</c:v>
                      </c:pt>
                      <c:pt idx="831">
                        <c:v>0.95962566973966079</c:v>
                      </c:pt>
                      <c:pt idx="832">
                        <c:v>0.95288562904679264</c:v>
                      </c:pt>
                      <c:pt idx="833">
                        <c:v>0.93942609404313515</c:v>
                      </c:pt>
                      <c:pt idx="834">
                        <c:v>0.92597717696847104</c:v>
                      </c:pt>
                      <c:pt idx="835">
                        <c:v>0.92594863266585181</c:v>
                      </c:pt>
                      <c:pt idx="836">
                        <c:v>0.93262965422093713</c:v>
                      </c:pt>
                      <c:pt idx="837">
                        <c:v>0.95272898012034113</c:v>
                      </c:pt>
                      <c:pt idx="838">
                        <c:v>0.95939890111329673</c:v>
                      </c:pt>
                      <c:pt idx="839">
                        <c:v>0.95266044621501855</c:v>
                      </c:pt>
                      <c:pt idx="840">
                        <c:v>0.93921373546326248</c:v>
                      </c:pt>
                      <c:pt idx="841">
                        <c:v>0.93918477747509799</c:v>
                      </c:pt>
                      <c:pt idx="842">
                        <c:v>0.92573930777997726</c:v>
                      </c:pt>
                      <c:pt idx="843">
                        <c:v>0.93241881248806358</c:v>
                      </c:pt>
                      <c:pt idx="844">
                        <c:v>0.94579602406822494</c:v>
                      </c:pt>
                      <c:pt idx="845">
                        <c:v>0.9524744256148574</c:v>
                      </c:pt>
                      <c:pt idx="846">
                        <c:v>0.94573769440635091</c:v>
                      </c:pt>
                      <c:pt idx="847">
                        <c:v>0.93899172422066823</c:v>
                      </c:pt>
                      <c:pt idx="848">
                        <c:v>0.93224630561571253</c:v>
                      </c:pt>
                      <c:pt idx="849">
                        <c:v>0.93222713818545122</c:v>
                      </c:pt>
                      <c:pt idx="850">
                        <c:v>0.93889519759345341</c:v>
                      </c:pt>
                      <c:pt idx="851">
                        <c:v>0.94558214864135315</c:v>
                      </c:pt>
                      <c:pt idx="852">
                        <c:v>0.95224924278308332</c:v>
                      </c:pt>
                      <c:pt idx="853">
                        <c:v>0.93210254988875318</c:v>
                      </c:pt>
                      <c:pt idx="854">
                        <c:v>0.92536823184592709</c:v>
                      </c:pt>
                      <c:pt idx="855">
                        <c:v>0.93203546388283887</c:v>
                      </c:pt>
                      <c:pt idx="856">
                        <c:v>0.93200671273744695</c:v>
                      </c:pt>
                      <c:pt idx="857">
                        <c:v>0.9520925938566317</c:v>
                      </c:pt>
                      <c:pt idx="858">
                        <c:v>0.95876789276167507</c:v>
                      </c:pt>
                      <c:pt idx="859">
                        <c:v>0.9587284547396987</c:v>
                      </c:pt>
                      <c:pt idx="860">
                        <c:v>0.93188212444074903</c:v>
                      </c:pt>
                      <c:pt idx="861">
                        <c:v>0.9251493921925128</c:v>
                      </c:pt>
                      <c:pt idx="862">
                        <c:v>0.92512084788989357</c:v>
                      </c:pt>
                      <c:pt idx="863">
                        <c:v>0.93849943842187245</c:v>
                      </c:pt>
                      <c:pt idx="864">
                        <c:v>0.95186741102485772</c:v>
                      </c:pt>
                      <c:pt idx="865">
                        <c:v>0.95854112413531101</c:v>
                      </c:pt>
                      <c:pt idx="866">
                        <c:v>0.95180866767743832</c:v>
                      </c:pt>
                      <c:pt idx="867">
                        <c:v>0.9450766249051108</c:v>
                      </c:pt>
                      <c:pt idx="868">
                        <c:v>0.93834499581832875</c:v>
                      </c:pt>
                      <c:pt idx="869">
                        <c:v>0.92491152300401913</c:v>
                      </c:pt>
                      <c:pt idx="870">
                        <c:v>0.93827742717927842</c:v>
                      </c:pt>
                      <c:pt idx="871">
                        <c:v>0.95835379353092343</c:v>
                      </c:pt>
                      <c:pt idx="872">
                        <c:v>0.9650257829516049</c:v>
                      </c:pt>
                      <c:pt idx="873">
                        <c:v>0.95159327540356742</c:v>
                      </c:pt>
                      <c:pt idx="874">
                        <c:v>0.9448530278679268</c:v>
                      </c:pt>
                      <c:pt idx="875">
                        <c:v>0.94482386303698962</c:v>
                      </c:pt>
                      <c:pt idx="876">
                        <c:v>0.93809402658757013</c:v>
                      </c:pt>
                      <c:pt idx="877">
                        <c:v>0.93806506859940575</c:v>
                      </c:pt>
                      <c:pt idx="878">
                        <c:v>0.95143662647711602</c:v>
                      </c:pt>
                      <c:pt idx="879">
                        <c:v>0.95810730589357107</c:v>
                      </c:pt>
                      <c:pt idx="880">
                        <c:v>0.94467803888230428</c:v>
                      </c:pt>
                      <c:pt idx="881">
                        <c:v>0.93793958398402644</c:v>
                      </c:pt>
                      <c:pt idx="882">
                        <c:v>0.93791062599586184</c:v>
                      </c:pt>
                      <c:pt idx="883">
                        <c:v>0.94458082277918076</c:v>
                      </c:pt>
                      <c:pt idx="884">
                        <c:v>0.96464850173437655</c:v>
                      </c:pt>
                      <c:pt idx="885">
                        <c:v>0.96460878792203675</c:v>
                      </c:pt>
                      <c:pt idx="886">
                        <c:v>0.95789039677270116</c:v>
                      </c:pt>
                      <c:pt idx="887">
                        <c:v>0.93775618339231814</c:v>
                      </c:pt>
                      <c:pt idx="888">
                        <c:v>0.93772722540415365</c:v>
                      </c:pt>
                      <c:pt idx="889">
                        <c:v>0.93769826741598916</c:v>
                      </c:pt>
                      <c:pt idx="890">
                        <c:v>0.93766930942782478</c:v>
                      </c:pt>
                      <c:pt idx="891">
                        <c:v>0.96442014731342252</c:v>
                      </c:pt>
                      <c:pt idx="892">
                        <c:v>0.97108751724551612</c:v>
                      </c:pt>
                      <c:pt idx="893">
                        <c:v>0.9576636281463371</c:v>
                      </c:pt>
                      <c:pt idx="894">
                        <c:v>0.95093730802405174</c:v>
                      </c:pt>
                      <c:pt idx="895">
                        <c:v>0.93751486682428098</c:v>
                      </c:pt>
                      <c:pt idx="896">
                        <c:v>0.93748590883611649</c:v>
                      </c:pt>
                      <c:pt idx="897">
                        <c:v>0.94414335031512497</c:v>
                      </c:pt>
                      <c:pt idx="898">
                        <c:v>0.96420172134555349</c:v>
                      </c:pt>
                      <c:pt idx="899">
                        <c:v>0.97086757443064797</c:v>
                      </c:pt>
                      <c:pt idx="900">
                        <c:v>0.95743685951997315</c:v>
                      </c:pt>
                      <c:pt idx="901">
                        <c:v>0.95071212519227755</c:v>
                      </c:pt>
                      <c:pt idx="902">
                        <c:v>0.94398780455012721</c:v>
                      </c:pt>
                      <c:pt idx="903">
                        <c:v>0.93726389759352235</c:v>
                      </c:pt>
                      <c:pt idx="904">
                        <c:v>0.94392947488825318</c:v>
                      </c:pt>
                      <c:pt idx="905">
                        <c:v>0.95728896693756171</c:v>
                      </c:pt>
                      <c:pt idx="906">
                        <c:v>0.96395351001842955</c:v>
                      </c:pt>
                      <c:pt idx="907">
                        <c:v>0.95052610459211628</c:v>
                      </c:pt>
                      <c:pt idx="908">
                        <c:v>0.94380309395419248</c:v>
                      </c:pt>
                      <c:pt idx="909">
                        <c:v>0.94377392912325553</c:v>
                      </c:pt>
                      <c:pt idx="910">
                        <c:v>0.94374476429231846</c:v>
                      </c:pt>
                      <c:pt idx="911">
                        <c:v>0.95039882733937453</c:v>
                      </c:pt>
                      <c:pt idx="912">
                        <c:v>0.96375494095673053</c:v>
                      </c:pt>
                      <c:pt idx="913">
                        <c:v>0.96372515559747562</c:v>
                      </c:pt>
                      <c:pt idx="914">
                        <c:v>0.94361838335825776</c:v>
                      </c:pt>
                      <c:pt idx="915">
                        <c:v>0.94357949691700849</c:v>
                      </c:pt>
                      <c:pt idx="916">
                        <c:v>0.94356005369638374</c:v>
                      </c:pt>
                      <c:pt idx="917">
                        <c:v>0.94352116725513424</c:v>
                      </c:pt>
                      <c:pt idx="918">
                        <c:v>0.9635563718950314</c:v>
                      </c:pt>
                      <c:pt idx="919">
                        <c:v>0.97022774078739527</c:v>
                      </c:pt>
                      <c:pt idx="920">
                        <c:v>0.97687870119286235</c:v>
                      </c:pt>
                      <c:pt idx="921">
                        <c:v>0.9500855294864714</c:v>
                      </c:pt>
                      <c:pt idx="922">
                        <c:v>0.93666543250479029</c:v>
                      </c:pt>
                      <c:pt idx="923">
                        <c:v>0.93663647451662579</c:v>
                      </c:pt>
                      <c:pt idx="924">
                        <c:v>0.94998762390743918</c:v>
                      </c:pt>
                      <c:pt idx="925">
                        <c:v>0.96333794592716238</c:v>
                      </c:pt>
                      <c:pt idx="926">
                        <c:v>0.97667737422752854</c:v>
                      </c:pt>
                      <c:pt idx="927">
                        <c:v>0.96326844675556766</c:v>
                      </c:pt>
                      <c:pt idx="928">
                        <c:v>0.94986034665469743</c:v>
                      </c:pt>
                      <c:pt idx="929">
                        <c:v>0.94983097498098767</c:v>
                      </c:pt>
                      <c:pt idx="930">
                        <c:v>0.93642411593675312</c:v>
                      </c:pt>
                      <c:pt idx="931">
                        <c:v>0.94308369479107845</c:v>
                      </c:pt>
                      <c:pt idx="932">
                        <c:v>0.96310959150620823</c:v>
                      </c:pt>
                      <c:pt idx="933">
                        <c:v>0.96976786035630724</c:v>
                      </c:pt>
                      <c:pt idx="934">
                        <c:v>0.96305994924078353</c:v>
                      </c:pt>
                      <c:pt idx="935">
                        <c:v>0.97641564917259449</c:v>
                      </c:pt>
                      <c:pt idx="936">
                        <c:v>1.0365629074371698</c:v>
                      </c:pt>
                      <c:pt idx="937">
                        <c:v>1.0966938940703004</c:v>
                      </c:pt>
                      <c:pt idx="938">
                        <c:v>1.163517485453782</c:v>
                      </c:pt>
                      <c:pt idx="939">
                        <c:v>1.2303355610299942</c:v>
                      </c:pt>
                      <c:pt idx="940">
                        <c:v>1.2770891292401907</c:v>
                      </c:pt>
                      <c:pt idx="941">
                        <c:v>1.2971079933010523</c:v>
                      </c:pt>
                      <c:pt idx="942">
                        <c:v>1.3304837294027694</c:v>
                      </c:pt>
                      <c:pt idx="943">
                        <c:v>1.3638567076008512</c:v>
                      </c:pt>
                      <c:pt idx="944">
                        <c:v>1.4039122242010182</c:v>
                      </c:pt>
                      <c:pt idx="945">
                        <c:v>1.4372794108014677</c:v>
                      </c:pt>
                      <c:pt idx="946">
                        <c:v>1.4439048605983134</c:v>
                      </c:pt>
                      <c:pt idx="947">
                        <c:v>1.4572142277490612</c:v>
                      </c:pt>
                      <c:pt idx="948">
                        <c:v>1.4772066848826202</c:v>
                      </c:pt>
                      <c:pt idx="949">
                        <c:v>1.5172492393357038</c:v>
                      </c:pt>
                      <c:pt idx="950">
                        <c:v>1.5506048427408874</c:v>
                      </c:pt>
                      <c:pt idx="951">
                        <c:v>1.5505408593765622</c:v>
                      </c:pt>
                      <c:pt idx="952">
                        <c:v>1.5571599659950484</c:v>
                      </c:pt>
                      <c:pt idx="953">
                        <c:v>1.5637785210328075</c:v>
                      </c:pt>
                      <c:pt idx="954">
                        <c:v>1.5770790628919238</c:v>
                      </c:pt>
                      <c:pt idx="955">
                        <c:v>1.6104252894247497</c:v>
                      </c:pt>
                      <c:pt idx="956">
                        <c:v>1.623722797589868</c:v>
                      </c:pt>
                      <c:pt idx="957">
                        <c:v>1.6169740695005506</c:v>
                      </c:pt>
                      <c:pt idx="958">
                        <c:v>1.6235887634732213</c:v>
                      </c:pt>
                      <c:pt idx="959">
                        <c:v>1.6368840653154317</c:v>
                      </c:pt>
                      <c:pt idx="960">
                        <c:v>1.6635400313159958</c:v>
                      </c:pt>
                      <c:pt idx="961">
                        <c:v>1.6835131831241119</c:v>
                      </c:pt>
                      <c:pt idx="962">
                        <c:v>1.6767633518733405</c:v>
                      </c:pt>
                      <c:pt idx="963">
                        <c:v>1.6700140722032963</c:v>
                      </c:pt>
                      <c:pt idx="964">
                        <c:v>1.6766249051108781</c:v>
                      </c:pt>
                      <c:pt idx="965">
                        <c:v>1.6899146911458194</c:v>
                      </c:pt>
                      <c:pt idx="966">
                        <c:v>1.7165618318547524</c:v>
                      </c:pt>
                      <c:pt idx="967">
                        <c:v>1.7298488599860589</c:v>
                      </c:pt>
                      <c:pt idx="968">
                        <c:v>1.716420075607928</c:v>
                      </c:pt>
                      <c:pt idx="969">
                        <c:v>1.7163491974845162</c:v>
                      </c:pt>
                      <c:pt idx="970">
                        <c:v>1.7229564451173729</c:v>
                      </c:pt>
                      <c:pt idx="971">
                        <c:v>1.7495966910672192</c:v>
                      </c:pt>
                      <c:pt idx="972">
                        <c:v>1.7562020081675318</c:v>
                      </c:pt>
                      <c:pt idx="973">
                        <c:v>1.7427748785315818</c:v>
                      </c:pt>
                      <c:pt idx="974">
                        <c:v>1.7360258746519011</c:v>
                      </c:pt>
                      <c:pt idx="975">
                        <c:v>1.7359541691573985</c:v>
                      </c:pt>
                      <c:pt idx="976">
                        <c:v>1.7492354056910722</c:v>
                      </c:pt>
                      <c:pt idx="977">
                        <c:v>1.7758679295107413</c:v>
                      </c:pt>
                      <c:pt idx="978">
                        <c:v>1.7757762292148871</c:v>
                      </c:pt>
                      <c:pt idx="979">
                        <c:v>1.7690272942827969</c:v>
                      </c:pt>
                      <c:pt idx="980">
                        <c:v>1.7689542098364772</c:v>
                      </c:pt>
                      <c:pt idx="981">
                        <c:v>1.7755561485048372</c:v>
                      </c:pt>
                      <c:pt idx="982">
                        <c:v>1.7955070302411031</c:v>
                      </c:pt>
                      <c:pt idx="983">
                        <c:v>1.8021259300168164</c:v>
                      </c:pt>
                      <c:pt idx="984">
                        <c:v>1.7886844592819664</c:v>
                      </c:pt>
                      <c:pt idx="985">
                        <c:v>1.78193662751133</c:v>
                      </c:pt>
                      <c:pt idx="986">
                        <c:v>1.7818629914842832</c:v>
                      </c:pt>
                      <c:pt idx="987">
                        <c:v>1.8018094605747335</c:v>
                      </c:pt>
                      <c:pt idx="988">
                        <c:v>1.8217542749230029</c:v>
                      </c:pt>
                      <c:pt idx="989">
                        <c:v>1.8150249211067193</c:v>
                      </c:pt>
                      <c:pt idx="990">
                        <c:v>1.8082772961788556</c:v>
                      </c:pt>
                      <c:pt idx="991">
                        <c:v>1.808202556990355</c:v>
                      </c:pt>
                      <c:pt idx="992">
                        <c:v>1.8081278178018543</c:v>
                      </c:pt>
                      <c:pt idx="993">
                        <c:v>1.8280684263470808</c:v>
                      </c:pt>
                      <c:pt idx="994">
                        <c:v>1.8346643665750355</c:v>
                      </c:pt>
                      <c:pt idx="995">
                        <c:v>1.8145748312335346</c:v>
                      </c:pt>
                      <c:pt idx="996">
                        <c:v>1.8144998162546704</c:v>
                      </c:pt>
                      <c:pt idx="997">
                        <c:v>1.8144248012758064</c:v>
                      </c:pt>
                      <c:pt idx="998">
                        <c:v>1.8410314008013091</c:v>
                      </c:pt>
                      <c:pt idx="999">
                        <c:v>1.8476254104967194</c:v>
                      </c:pt>
                      <c:pt idx="1000">
                        <c:v>1.8408791645206732</c:v>
                      </c:pt>
                      <c:pt idx="1001">
                        <c:v>1.8274638938703525</c:v>
                      </c:pt>
                      <c:pt idx="1002">
                        <c:v>1.8273883273107616</c:v>
                      </c:pt>
                      <c:pt idx="1003">
                        <c:v>1.8339817854254448</c:v>
                      </c:pt>
                      <c:pt idx="1004">
                        <c:v>1.847243440843312</c:v>
                      </c:pt>
                      <c:pt idx="1005">
                        <c:v>1.853835520006178</c:v>
                      </c:pt>
                      <c:pt idx="1006">
                        <c:v>1.8404224556787652</c:v>
                      </c:pt>
                      <c:pt idx="1007">
                        <c:v>1.840346337538447</c:v>
                      </c:pt>
                      <c:pt idx="1008">
                        <c:v>1.8402702193981291</c:v>
                      </c:pt>
                      <c:pt idx="1009">
                        <c:v>1.8601962110540917</c:v>
                      </c:pt>
                      <c:pt idx="1010">
                        <c:v>1.8667863596844132</c:v>
                      </c:pt>
                      <c:pt idx="1011">
                        <c:v>1.8467086833285418</c:v>
                      </c:pt>
                      <c:pt idx="1012">
                        <c:v>1.8399657468368571</c:v>
                      </c:pt>
                      <c:pt idx="1013">
                        <c:v>1.8332233619258995</c:v>
                      </c:pt>
                      <c:pt idx="1014">
                        <c:v>1.8464795015364972</c:v>
                      </c:pt>
                      <c:pt idx="1015">
                        <c:v>1.8664002531755539</c:v>
                      </c:pt>
                      <c:pt idx="1016">
                        <c:v>1.8729884712733313</c:v>
                      </c:pt>
                      <c:pt idx="1017">
                        <c:v>1.8529154833536388</c:v>
                      </c:pt>
                      <c:pt idx="1018">
                        <c:v>1.859503701451416</c:v>
                      </c:pt>
                      <c:pt idx="1019">
                        <c:v>1.8594267559400077</c:v>
                      </c:pt>
                      <c:pt idx="1020">
                        <c:v>1.8793428191428849</c:v>
                      </c:pt>
                      <c:pt idx="1021">
                        <c:v>1.8792650462603859</c:v>
                      </c:pt>
                      <c:pt idx="1022">
                        <c:v>1.8658597040631508</c:v>
                      </c:pt>
                      <c:pt idx="1023">
                        <c:v>1.852455465027369</c:v>
                      </c:pt>
                      <c:pt idx="1024">
                        <c:v>1.8523787953063242</c:v>
                      </c:pt>
                      <c:pt idx="1025">
                        <c:v>1.8656280401578351</c:v>
                      </c:pt>
                      <c:pt idx="1026">
                        <c:v>1.8855388633438064</c:v>
                      </c:pt>
                      <c:pt idx="1027">
                        <c:v>1.8787984089653931</c:v>
                      </c:pt>
                      <c:pt idx="1028">
                        <c:v>1.8720585061677071</c:v>
                      </c:pt>
                      <c:pt idx="1029">
                        <c:v>1.8653191549507475</c:v>
                      </c:pt>
                      <c:pt idx="1030">
                        <c:v>1.8719035119834364</c:v>
                      </c:pt>
                      <c:pt idx="1031">
                        <c:v>1.8851486199794949</c:v>
                      </c:pt>
                      <c:pt idx="1032">
                        <c:v>1.8917315980603662</c:v>
                      </c:pt>
                      <c:pt idx="1033">
                        <c:v>1.8716710207070304</c:v>
                      </c:pt>
                      <c:pt idx="1034">
                        <c:v>1.8649330484418882</c:v>
                      </c:pt>
                      <c:pt idx="1035">
                        <c:v>1.8648558271401161</c:v>
                      </c:pt>
                      <c:pt idx="1036">
                        <c:v>1.8847583766151834</c:v>
                      </c:pt>
                      <c:pt idx="1037">
                        <c:v>1.8979996235461538</c:v>
                      </c:pt>
                      <c:pt idx="1038">
                        <c:v>1.8912616512810116</c:v>
                      </c:pt>
                      <c:pt idx="1039">
                        <c:v>1.8778651343754071</c:v>
                      </c:pt>
                      <c:pt idx="1040">
                        <c:v>1.8777873614929081</c:v>
                      </c:pt>
                      <c:pt idx="1041">
                        <c:v>1.8777095886104096</c:v>
                      </c:pt>
                      <c:pt idx="1042">
                        <c:v>1.8976066222782078</c:v>
                      </c:pt>
                      <c:pt idx="1043">
                        <c:v>1.9041860150843539</c:v>
                      </c:pt>
                      <c:pt idx="1044">
                        <c:v>1.8841339872322851</c:v>
                      </c:pt>
                      <c:pt idx="1045">
                        <c:v>1.8840559385594227</c:v>
                      </c:pt>
                      <c:pt idx="1046">
                        <c:v>1.8839778898865605</c:v>
                      </c:pt>
                      <c:pt idx="1047">
                        <c:v>1.9038705109085432</c:v>
                      </c:pt>
                      <c:pt idx="1048">
                        <c:v>1.9104482489725083</c:v>
                      </c:pt>
                      <c:pt idx="1049">
                        <c:v>1.8904000821855282</c:v>
                      </c:pt>
                      <c:pt idx="1050">
                        <c:v>1.8836656951951114</c:v>
                      </c:pt>
                      <c:pt idx="1051">
                        <c:v>1.8769318597854212</c:v>
                      </c:pt>
                      <c:pt idx="1052">
                        <c:v>1.8835095978493868</c:v>
                      </c:pt>
                      <c:pt idx="1053">
                        <c:v>1.9033972546448268</c:v>
                      </c:pt>
                      <c:pt idx="1054">
                        <c:v>1.9099733379666113</c:v>
                      </c:pt>
                      <c:pt idx="1055">
                        <c:v>1.8965848189815475</c:v>
                      </c:pt>
                      <c:pt idx="1056">
                        <c:v>1.8965062187279582</c:v>
                      </c:pt>
                      <c:pt idx="1057">
                        <c:v>1.8964276184743689</c:v>
                      </c:pt>
                      <c:pt idx="1058">
                        <c:v>1.9096567306293466</c:v>
                      </c:pt>
                      <c:pt idx="1059">
                        <c:v>1.9162311592089503</c:v>
                      </c:pt>
                      <c:pt idx="1060">
                        <c:v>1.8961918177136012</c:v>
                      </c:pt>
                      <c:pt idx="1061">
                        <c:v>1.8894601886268192</c:v>
                      </c:pt>
                      <c:pt idx="1062">
                        <c:v>1.8827291111207636</c:v>
                      </c:pt>
                      <c:pt idx="1063">
                        <c:v>1.8959560169528338</c:v>
                      </c:pt>
                      <c:pt idx="1064">
                        <c:v>1.915834021085552</c:v>
                      </c:pt>
                      <c:pt idx="1065">
                        <c:v>1.9157545934608724</c:v>
                      </c:pt>
                      <c:pt idx="1066">
                        <c:v>1.9023718660734417</c:v>
                      </c:pt>
                      <c:pt idx="1067">
                        <c:v>1.8956416159384766</c:v>
                      </c:pt>
                      <c:pt idx="1068">
                        <c:v>1.8955630156848873</c:v>
                      </c:pt>
                      <c:pt idx="1069">
                        <c:v>1.915436882962154</c:v>
                      </c:pt>
                      <c:pt idx="1070">
                        <c:v>1.9153574553374741</c:v>
                      </c:pt>
                      <c:pt idx="1071">
                        <c:v>1.8953272149241196</c:v>
                      </c:pt>
                      <c:pt idx="1072">
                        <c:v>1.8952486146705305</c:v>
                      </c:pt>
                      <c:pt idx="1073">
                        <c:v>1.8951700144169412</c:v>
                      </c:pt>
                      <c:pt idx="1074">
                        <c:v>1.9083903012802876</c:v>
                      </c:pt>
                      <c:pt idx="1075">
                        <c:v>1.9282586527502847</c:v>
                      </c:pt>
                      <c:pt idx="1076">
                        <c:v>1.9148808895893963</c:v>
                      </c:pt>
                      <c:pt idx="1077">
                        <c:v>1.9015042295899618</c:v>
                      </c:pt>
                      <c:pt idx="1078">
                        <c:v>1.9014253535460091</c:v>
                      </c:pt>
                      <c:pt idx="1079">
                        <c:v>1.9013464775020563</c:v>
                      </c:pt>
                      <c:pt idx="1080">
                        <c:v>1.9212109679069649</c:v>
                      </c:pt>
                      <c:pt idx="1081">
                        <c:v>1.9211312644919216</c:v>
                      </c:pt>
                      <c:pt idx="1082">
                        <c:v>1.907757086605758</c:v>
                      </c:pt>
                      <c:pt idx="1083">
                        <c:v>1.9010309733262456</c:v>
                      </c:pt>
                      <c:pt idx="1084">
                        <c:v>1.9009520972822929</c:v>
                      </c:pt>
                      <c:pt idx="1085">
                        <c:v>1.9274588606962191</c:v>
                      </c:pt>
                      <c:pt idx="1086">
                        <c:v>1.9273788814908124</c:v>
                      </c:pt>
                      <c:pt idx="1087">
                        <c:v>1.9139873288117502</c:v>
                      </c:pt>
                      <c:pt idx="1088">
                        <c:v>1.907262387641282</c:v>
                      </c:pt>
                      <c:pt idx="1089">
                        <c:v>1.9005379980515411</c:v>
                      </c:pt>
                      <c:pt idx="1090">
                        <c:v>1.9071040839726496</c:v>
                      </c:pt>
                      <c:pt idx="1091">
                        <c:v>1.9203143044877296</c:v>
                      </c:pt>
                      <c:pt idx="1092">
                        <c:v>1.9268790114570211</c:v>
                      </c:pt>
                      <c:pt idx="1093">
                        <c:v>1.9135107630636723</c:v>
                      </c:pt>
                      <c:pt idx="1094">
                        <c:v>1.9134313354389925</c:v>
                      </c:pt>
                      <c:pt idx="1095">
                        <c:v>1.9133519078143131</c:v>
                      </c:pt>
                      <c:pt idx="1096">
                        <c:v>1.9265590946353948</c:v>
                      </c:pt>
                      <c:pt idx="1097">
                        <c:v>1.9331221468625053</c:v>
                      </c:pt>
                      <c:pt idx="1098">
                        <c:v>1.913113624940274</c:v>
                      </c:pt>
                      <c:pt idx="1099">
                        <c:v>1.9063917174638041</c:v>
                      </c:pt>
                      <c:pt idx="1100">
                        <c:v>1.8996703615680615</c:v>
                      </c:pt>
                      <c:pt idx="1101">
                        <c:v>1.912875342066235</c:v>
                      </c:pt>
                      <c:pt idx="1102">
                        <c:v>1.926079219402955</c:v>
                      </c:pt>
                      <c:pt idx="1103">
                        <c:v>1.9259992401975485</c:v>
                      </c:pt>
                      <c:pt idx="1104">
                        <c:v>1.9126370591921962</c:v>
                      </c:pt>
                      <c:pt idx="1105">
                        <c:v>1.9125576315675163</c:v>
                      </c:pt>
                      <c:pt idx="1106">
                        <c:v>1.9124782039428367</c:v>
                      </c:pt>
                      <c:pt idx="1107">
                        <c:v>1.9323195969048046</c:v>
                      </c:pt>
                      <c:pt idx="1108">
                        <c:v>1.9322393419090345</c:v>
                      </c:pt>
                      <c:pt idx="1109">
                        <c:v>1.9122399210687979</c:v>
                      </c:pt>
                      <c:pt idx="1110">
                        <c:v>1.905521047286326</c:v>
                      </c:pt>
                      <c:pt idx="1111">
                        <c:v>1.9054418954520098</c:v>
                      </c:pt>
                      <c:pt idx="1112">
                        <c:v>1.9252794273488891</c:v>
                      </c:pt>
                      <c:pt idx="1113">
                        <c:v>1.938476685716886</c:v>
                      </c:pt>
                      <c:pt idx="1114">
                        <c:v>1.9317578119344141</c:v>
                      </c:pt>
                      <c:pt idx="1115">
                        <c:v>1.9184014225266948</c:v>
                      </c:pt>
                      <c:pt idx="1116">
                        <c:v>1.9117037846022102</c:v>
                      </c:pt>
                      <c:pt idx="1117">
                        <c:v>1.9116243569775304</c:v>
                      </c:pt>
                      <c:pt idx="1118">
                        <c:v>1.9314568557002765</c:v>
                      </c:pt>
                      <c:pt idx="1119">
                        <c:v>1.9313766007045063</c:v>
                      </c:pt>
                      <c:pt idx="1120">
                        <c:v>1.9180228313052399</c:v>
                      </c:pt>
                      <c:pt idx="1121">
                        <c:v>1.9113066464788118</c:v>
                      </c:pt>
                      <c:pt idx="1122">
                        <c:v>1.9112272188541324</c:v>
                      </c:pt>
                      <c:pt idx="1123">
                        <c:v>1.931055580721426</c:v>
                      </c:pt>
                      <c:pt idx="1124">
                        <c:v>1.9376109797659506</c:v>
                      </c:pt>
                      <c:pt idx="1125">
                        <c:v>1.9242596924799551</c:v>
                      </c:pt>
                      <c:pt idx="1126">
                        <c:v>1.9109095083554135</c:v>
                      </c:pt>
                      <c:pt idx="1127">
                        <c:v>1.9108300807307341</c:v>
                      </c:pt>
                      <c:pt idx="1128">
                        <c:v>1.9173852039848949</c:v>
                      </c:pt>
                      <c:pt idx="1129">
                        <c:v>1.9372083258352828</c:v>
                      </c:pt>
                      <c:pt idx="1130">
                        <c:v>1.9371277950491494</c:v>
                      </c:pt>
                      <c:pt idx="1131">
                        <c:v>1.9237798172475156</c:v>
                      </c:pt>
                      <c:pt idx="1132">
                        <c:v>1.9170663903247223</c:v>
                      </c:pt>
                      <c:pt idx="1133">
                        <c:v>1.9236198588367024</c:v>
                      </c:pt>
                      <c:pt idx="1134">
                        <c:v>1.9434385680412747</c:v>
                      </c:pt>
                      <c:pt idx="1135">
                        <c:v>1.9433577614647779</c:v>
                      </c:pt>
                      <c:pt idx="1136">
                        <c:v>1.9300122657764154</c:v>
                      </c:pt>
                      <c:pt idx="1137">
                        <c:v>1.9166678732495066</c:v>
                      </c:pt>
                      <c:pt idx="1138">
                        <c:v>1.909956376859258</c:v>
                      </c:pt>
                      <c:pt idx="1139">
                        <c:v>1.9231399836042629</c:v>
                      </c:pt>
                      <c:pt idx="1140">
                        <c:v>1.936322487187814</c:v>
                      </c:pt>
                      <c:pt idx="1141">
                        <c:v>1.9362218237051472</c:v>
                      </c:pt>
                      <c:pt idx="1142">
                        <c:v>1.9228800511866915</c:v>
                      </c:pt>
                      <c:pt idx="1143">
                        <c:v>1.9228000719812848</c:v>
                      </c:pt>
                      <c:pt idx="1144">
                        <c:v>1.9227400875772298</c:v>
                      </c:pt>
                      <c:pt idx="1145">
                        <c:v>1.9425496956998076</c:v>
                      </c:pt>
                      <c:pt idx="1146">
                        <c:v>1.9424688891233106</c:v>
                      </c:pt>
                      <c:pt idx="1147">
                        <c:v>1.9225001499610102</c:v>
                      </c:pt>
                      <c:pt idx="1148">
                        <c:v>1.9157712098302717</c:v>
                      </c:pt>
                      <c:pt idx="1149">
                        <c:v>1.9156915064152285</c:v>
                      </c:pt>
                      <c:pt idx="1150">
                        <c:v>1.9288686320866919</c:v>
                      </c:pt>
                      <c:pt idx="1151">
                        <c:v>1.9486727933495909</c:v>
                      </c:pt>
                      <c:pt idx="1152">
                        <c:v>1.9419638480202044</c:v>
                      </c:pt>
                      <c:pt idx="1153">
                        <c:v>1.9286479308483242</c:v>
                      </c:pt>
                      <c:pt idx="1154">
                        <c:v>1.9285676758525541</c:v>
                      </c:pt>
                      <c:pt idx="1155">
                        <c:v>1.9284874208567842</c:v>
                      </c:pt>
                      <c:pt idx="1156">
                        <c:v>1.9416608233583406</c:v>
                      </c:pt>
                      <c:pt idx="1157">
                        <c:v>1.9482065697401432</c:v>
                      </c:pt>
                      <c:pt idx="1158">
                        <c:v>1.928246655869474</c:v>
                      </c:pt>
                      <c:pt idx="1159">
                        <c:v>1.9215204046947794</c:v>
                      </c:pt>
                      <c:pt idx="1160">
                        <c:v>1.9214404254893727</c:v>
                      </c:pt>
                      <c:pt idx="1161">
                        <c:v>1.9412365888317311</c:v>
                      </c:pt>
                      <c:pt idx="1162">
                        <c:v>1.9544059923730175</c:v>
                      </c:pt>
                      <c:pt idx="1163">
                        <c:v>1.9410951773228615</c:v>
                      </c:pt>
                      <c:pt idx="1164">
                        <c:v>1.9343897483206092</c:v>
                      </c:pt>
                      <c:pt idx="1165">
                        <c:v>1.9276848708990832</c:v>
                      </c:pt>
                      <c:pt idx="1166">
                        <c:v>1.9276046159033133</c:v>
                      </c:pt>
                      <c:pt idx="1167">
                        <c:v>1.9473957460715383</c:v>
                      </c:pt>
                      <c:pt idx="1168">
                        <c:v>1.9473146637046779</c:v>
                      </c:pt>
                      <c:pt idx="1169">
                        <c:v>1.9339669616934081</c:v>
                      </c:pt>
                      <c:pt idx="1170">
                        <c:v>1.9338864309072747</c:v>
                      </c:pt>
                      <c:pt idx="1171">
                        <c:v>1.9272033409244629</c:v>
                      </c:pt>
                      <c:pt idx="1172">
                        <c:v>1.9469903342372361</c:v>
                      </c:pt>
                      <c:pt idx="1173">
                        <c:v>1.9535313921828601</c:v>
                      </c:pt>
                      <c:pt idx="1174">
                        <c:v>1.9402063049813945</c:v>
                      </c:pt>
                      <c:pt idx="1175">
                        <c:v>1.9268823209413828</c:v>
                      </c:pt>
                      <c:pt idx="1176">
                        <c:v>1.9201807530042188</c:v>
                      </c:pt>
                      <c:pt idx="1177">
                        <c:v>1.9267218109498427</c:v>
                      </c:pt>
                      <c:pt idx="1178">
                        <c:v>1.9465038400360732</c:v>
                      </c:pt>
                      <c:pt idx="1179">
                        <c:v>1.9530432432395162</c:v>
                      </c:pt>
                      <c:pt idx="1180">
                        <c:v>1.9331012557424727</c:v>
                      </c:pt>
                      <c:pt idx="1181">
                        <c:v>1.9330207249563391</c:v>
                      </c:pt>
                      <c:pt idx="1182">
                        <c:v>1.9329401941702054</c:v>
                      </c:pt>
                      <c:pt idx="1183">
                        <c:v>1.9527178106106207</c:v>
                      </c:pt>
                      <c:pt idx="1184">
                        <c:v>1.9526364524533966</c:v>
                      </c:pt>
                      <c:pt idx="1185">
                        <c:v>1.9326986018118051</c:v>
                      </c:pt>
                      <c:pt idx="1186">
                        <c:v>1.925999515987912</c:v>
                      </c:pt>
                      <c:pt idx="1187">
                        <c:v>1.9193009817447462</c:v>
                      </c:pt>
                      <c:pt idx="1188">
                        <c:v>1.9324570094534044</c:v>
                      </c:pt>
                      <c:pt idx="1189">
                        <c:v>1.952229661667277</c:v>
                      </c:pt>
                      <c:pt idx="1190">
                        <c:v>1.9455308516337473</c:v>
                      </c:pt>
                      <c:pt idx="1191">
                        <c:v>1.9388325931809454</c:v>
                      </c:pt>
                      <c:pt idx="1192">
                        <c:v>1.9321348863088701</c:v>
                      </c:pt>
                      <c:pt idx="1193">
                        <c:v>1.9320543555227365</c:v>
                      </c:pt>
                      <c:pt idx="1194">
                        <c:v>1.9518228708811571</c:v>
                      </c:pt>
                      <c:pt idx="1195">
                        <c:v>1.951741512723933</c:v>
                      </c:pt>
                      <c:pt idx="1196">
                        <c:v>1.9317926304678026</c:v>
                      </c:pt>
                      <c:pt idx="1197">
                        <c:v>1.931712099681669</c:v>
                      </c:pt>
                      <c:pt idx="1198">
                        <c:v>1.9316315688955357</c:v>
                      </c:pt>
                      <c:pt idx="1199">
                        <c:v>1.9513957405557314</c:v>
                      </c:pt>
                      <c:pt idx="1200">
                        <c:v>1.9645436324486669</c:v>
                      </c:pt>
                      <c:pt idx="1201">
                        <c:v>1.9512330242412834</c:v>
                      </c:pt>
                      <c:pt idx="1202">
                        <c:v>1.9445375926397064</c:v>
                      </c:pt>
                      <c:pt idx="1203">
                        <c:v>1.9378427126188571</c:v>
                      </c:pt>
                      <c:pt idx="1204">
                        <c:v>1.9377619060423599</c:v>
                      </c:pt>
                      <c:pt idx="1205">
                        <c:v>1.9509075916123877</c:v>
                      </c:pt>
                      <c:pt idx="1206">
                        <c:v>1.9574392037380626</c:v>
                      </c:pt>
                      <c:pt idx="1207">
                        <c:v>1.9375194863128689</c:v>
                      </c:pt>
                      <c:pt idx="1208">
                        <c:v>1.9374386797363718</c:v>
                      </c:pt>
                      <c:pt idx="1209">
                        <c:v>1.9373578731598751</c:v>
                      </c:pt>
                      <c:pt idx="1210">
                        <c:v>1.9571126679477127</c:v>
                      </c:pt>
                      <c:pt idx="1211">
                        <c:v>1.9636426253312069</c:v>
                      </c:pt>
                      <c:pt idx="1212">
                        <c:v>1.9437267689711017</c:v>
                      </c:pt>
                      <c:pt idx="1213">
                        <c:v>1.9370548484980112</c:v>
                      </c:pt>
                      <c:pt idx="1214">
                        <c:v>1.9303632090139324</c:v>
                      </c:pt>
                      <c:pt idx="1215">
                        <c:v>1.936893235345017</c:v>
                      </c:pt>
                      <c:pt idx="1216">
                        <c:v>1.9500329914222303</c:v>
                      </c:pt>
                      <c:pt idx="1217">
                        <c:v>1.9565616388014977</c:v>
                      </c:pt>
                      <c:pt idx="1218">
                        <c:v>1.9432605453616538</c:v>
                      </c:pt>
                      <c:pt idx="1219">
                        <c:v>1.9431794629947936</c:v>
                      </c:pt>
                      <c:pt idx="1220">
                        <c:v>1.9430983806279329</c:v>
                      </c:pt>
                      <c:pt idx="1221">
                        <c:v>1.9628440053861858</c:v>
                      </c:pt>
                      <c:pt idx="1222">
                        <c:v>1.962762095648235</c:v>
                      </c:pt>
                      <c:pt idx="1223">
                        <c:v>1.9428551335273516</c:v>
                      </c:pt>
                      <c:pt idx="1224">
                        <c:v>1.9361659761565442</c:v>
                      </c:pt>
                      <c:pt idx="1225">
                        <c:v>1.9294773703664634</c:v>
                      </c:pt>
                      <c:pt idx="1226">
                        <c:v>1.9426118864267701</c:v>
                      </c:pt>
                      <c:pt idx="1227">
                        <c:v>1.9557452993256235</c:v>
                      </c:pt>
                      <c:pt idx="1228">
                        <c:v>1.9556636653780359</c:v>
                      </c:pt>
                      <c:pt idx="1229">
                        <c:v>1.9423686393261888</c:v>
                      </c:pt>
                      <c:pt idx="1230">
                        <c:v>1.9422875569593283</c:v>
                      </c:pt>
                      <c:pt idx="1231">
                        <c:v>1.9422064745924679</c:v>
                      </c:pt>
                      <c:pt idx="1232">
                        <c:v>1.9553371295876862</c:v>
                      </c:pt>
                      <c:pt idx="1233">
                        <c:v>1.9618610885307752</c:v>
                      </c:pt>
                      <c:pt idx="1234">
                        <c:v>1.9419632274918863</c:v>
                      </c:pt>
                      <c:pt idx="1235">
                        <c:v>1.9352771038150771</c:v>
                      </c:pt>
                      <c:pt idx="1236">
                        <c:v>1.9351962972385801</c:v>
                      </c:pt>
                      <c:pt idx="1237">
                        <c:v>1.9483244701205271</c:v>
                      </c:pt>
                      <c:pt idx="1238">
                        <c:v>1.9680557537798793</c:v>
                      </c:pt>
                      <c:pt idx="1239">
                        <c:v>1.9547656919545744</c:v>
                      </c:pt>
                      <c:pt idx="1240">
                        <c:v>1.9414767332907235</c:v>
                      </c:pt>
                      <c:pt idx="1241">
                        <c:v>1.941395650923863</c:v>
                      </c:pt>
                      <c:pt idx="1242">
                        <c:v>1.9413348391487175</c:v>
                      </c:pt>
                      <c:pt idx="1243">
                        <c:v>1.9610419911512662</c:v>
                      </c:pt>
                      <c:pt idx="1244">
                        <c:v>1.9609600814133155</c:v>
                      </c:pt>
                      <c:pt idx="1245">
                        <c:v>1.9476736048627357</c:v>
                      </c:pt>
                      <c:pt idx="1246">
                        <c:v>1.9409902390895606</c:v>
                      </c:pt>
                      <c:pt idx="1247">
                        <c:v>1.9409091567227001</c:v>
                      </c:pt>
                      <c:pt idx="1248">
                        <c:v>1.9606324424615118</c:v>
                      </c:pt>
                      <c:pt idx="1249">
                        <c:v>1.9671517129684213</c:v>
                      </c:pt>
                      <c:pt idx="1250">
                        <c:v>1.9538677185311129</c:v>
                      </c:pt>
                      <c:pt idx="1251">
                        <c:v>1.947185455919392</c:v>
                      </c:pt>
                      <c:pt idx="1252">
                        <c:v>1.9405037448883977</c:v>
                      </c:pt>
                      <c:pt idx="1253">
                        <c:v>1.9404226625215373</c:v>
                      </c:pt>
                      <c:pt idx="1254">
                        <c:v>1.9601409840338064</c:v>
                      </c:pt>
                      <c:pt idx="1255">
                        <c:v>1.9666380534164563</c:v>
                      </c:pt>
                      <c:pt idx="1256">
                        <c:v>1.9467583255939662</c:v>
                      </c:pt>
                      <c:pt idx="1257">
                        <c:v>1.9466769674367423</c:v>
                      </c:pt>
                      <c:pt idx="1258">
                        <c:v>1.9466159488188244</c:v>
                      </c:pt>
                      <c:pt idx="1259">
                        <c:v>1.9663298576852775</c:v>
                      </c:pt>
                      <c:pt idx="1260">
                        <c:v>1.9728458187078257</c:v>
                      </c:pt>
                      <c:pt idx="1261">
                        <c:v>1.9529697451076511</c:v>
                      </c:pt>
                      <c:pt idx="1262">
                        <c:v>1.9462905161899284</c:v>
                      </c:pt>
                      <c:pt idx="1263">
                        <c:v>1.9396118388529326</c:v>
                      </c:pt>
                      <c:pt idx="1264">
                        <c:v>1.9461277998754807</c:v>
                      </c:pt>
                      <c:pt idx="1265">
                        <c:v>1.9658367445153913</c:v>
                      </c:pt>
                      <c:pt idx="1266">
                        <c:v>1.9657545589870771</c:v>
                      </c:pt>
                      <c:pt idx="1267">
                        <c:v>1.9524799414221266</c:v>
                      </c:pt>
                      <c:pt idx="1268">
                        <c:v>1.952398307474539</c:v>
                      </c:pt>
                      <c:pt idx="1269">
                        <c:v>1.9523166735269517</c:v>
                      </c:pt>
                      <c:pt idx="1270">
                        <c:v>1.9654258168738195</c:v>
                      </c:pt>
                      <c:pt idx="1271">
                        <c:v>1.9719387442023695</c:v>
                      </c:pt>
                      <c:pt idx="1272">
                        <c:v>1.9520717716841895</c:v>
                      </c:pt>
                      <c:pt idx="1273">
                        <c:v>1.9453955764604651</c:v>
                      </c:pt>
                      <c:pt idx="1274">
                        <c:v>1.9387199328174674</c:v>
                      </c:pt>
                      <c:pt idx="1275">
                        <c:v>1.9584208795368376</c:v>
                      </c:pt>
                      <c:pt idx="1276">
                        <c:v>1.9781201715140269</c:v>
                      </c:pt>
                      <c:pt idx="1277">
                        <c:v>1.9714439762903027</c:v>
                      </c:pt>
                      <c:pt idx="1278">
                        <c:v>1.9581751503229849</c:v>
                      </c:pt>
                      <c:pt idx="1279">
                        <c:v>1.9515003340510775</c:v>
                      </c:pt>
                      <c:pt idx="1280">
                        <c:v>1.9514187001034902</c:v>
                      </c:pt>
                      <c:pt idx="1281">
                        <c:v>1.9645217760623614</c:v>
                      </c:pt>
                      <c:pt idx="1282">
                        <c:v>1.9710316696969132</c:v>
                      </c:pt>
                      <c:pt idx="1283">
                        <c:v>1.951173798260728</c:v>
                      </c:pt>
                      <c:pt idx="1284">
                        <c:v>1.9510921643131405</c:v>
                      </c:pt>
                      <c:pt idx="1285">
                        <c:v>1.9444192785737777</c:v>
                      </c:pt>
                      <c:pt idx="1286">
                        <c:v>1.9641108484207899</c:v>
                      </c:pt>
                      <c:pt idx="1287">
                        <c:v>1.9772100633145726</c:v>
                      </c:pt>
                      <c:pt idx="1288">
                        <c:v>1.9639464773641611</c:v>
                      </c:pt>
                      <c:pt idx="1289">
                        <c:v>1.9572741432055252</c:v>
                      </c:pt>
                      <c:pt idx="1290">
                        <c:v>1.9506023606276159</c:v>
                      </c:pt>
                      <c:pt idx="1291">
                        <c:v>1.9505207266800286</c:v>
                      </c:pt>
                      <c:pt idx="1292">
                        <c:v>1.9702070565101351</c:v>
                      </c:pt>
                      <c:pt idx="1293">
                        <c:v>1.9767136406603247</c:v>
                      </c:pt>
                      <c:pt idx="1294">
                        <c:v>1.9634533641942749</c:v>
                      </c:pt>
                      <c:pt idx="1295">
                        <c:v>1.9567826847778198</c:v>
                      </c:pt>
                      <c:pt idx="1296">
                        <c:v>1.9567007750398691</c:v>
                      </c:pt>
                      <c:pt idx="1297">
                        <c:v>1.9763826922241596</c:v>
                      </c:pt>
                      <c:pt idx="1298">
                        <c:v>1.9828876216321689</c:v>
                      </c:pt>
                      <c:pt idx="1299">
                        <c:v>1.9630424365527031</c:v>
                      </c:pt>
                      <c:pt idx="1300">
                        <c:v>1.9497860211517417</c:v>
                      </c:pt>
                      <c:pt idx="1301">
                        <c:v>1.9431175480581944</c:v>
                      </c:pt>
                      <c:pt idx="1302">
                        <c:v>1.9496227532565669</c:v>
                      </c:pt>
                      <c:pt idx="1303">
                        <c:v>1.9692999820046788</c:v>
                      </c:pt>
                      <c:pt idx="1304">
                        <c:v>1.9757828481836102</c:v>
                      </c:pt>
                      <c:pt idx="1305">
                        <c:v>1.9559431099638231</c:v>
                      </c:pt>
                      <c:pt idx="1306">
                        <c:v>1.9558612002258724</c:v>
                      </c:pt>
                      <c:pt idx="1307">
                        <c:v>1.9557792904879214</c:v>
                      </c:pt>
                      <c:pt idx="1308">
                        <c:v>1.9754725840247052</c:v>
                      </c:pt>
                      <c:pt idx="1309">
                        <c:v>1.9753898469156639</c:v>
                      </c:pt>
                      <c:pt idx="1310">
                        <c:v>1.962138395741245</c:v>
                      </c:pt>
                      <c:pt idx="1311">
                        <c:v>1.9488880477282802</c:v>
                      </c:pt>
                      <c:pt idx="1312">
                        <c:v>1.9487860052937958</c:v>
                      </c:pt>
                      <c:pt idx="1313">
                        <c:v>1.9552878320602161</c:v>
                      </c:pt>
                      <c:pt idx="1314">
                        <c:v>1.9749554770931972</c:v>
                      </c:pt>
                      <c:pt idx="1315">
                        <c:v>1.9748727399841557</c:v>
                      </c:pt>
                      <c:pt idx="1316">
                        <c:v>1.9616247361892802</c:v>
                      </c:pt>
                      <c:pt idx="1317">
                        <c:v>1.9615425506609661</c:v>
                      </c:pt>
                      <c:pt idx="1318">
                        <c:v>1.96148091151473</c:v>
                      </c:pt>
                      <c:pt idx="1319">
                        <c:v>1.9745624758252509</c:v>
                      </c:pt>
                      <c:pt idx="1320">
                        <c:v>1.9744797387162094</c:v>
                      </c:pt>
                      <c:pt idx="1321">
                        <c:v>1.9546530315910966</c:v>
                      </c:pt>
                      <c:pt idx="1322">
                        <c:v>1.9545711218531459</c:v>
                      </c:pt>
                      <c:pt idx="1323">
                        <c:v>1.9544892121151949</c:v>
                      </c:pt>
                      <c:pt idx="1324">
                        <c:v>1.9741487902800443</c:v>
                      </c:pt>
                      <c:pt idx="1325">
                        <c:v>1.9872264935254764</c:v>
                      </c:pt>
                      <c:pt idx="1326">
                        <c:v>1.9739833160619615</c:v>
                      </c:pt>
                      <c:pt idx="1327">
                        <c:v>1.9607412417599011</c:v>
                      </c:pt>
                      <c:pt idx="1328">
                        <c:v>1.9540796634254405</c:v>
                      </c:pt>
                      <c:pt idx="1329">
                        <c:v>1.960576870703272</c:v>
                      </c:pt>
                      <c:pt idx="1330">
                        <c:v>1.9736523676257967</c:v>
                      </c:pt>
                      <c:pt idx="1331">
                        <c:v>1.9801481959518112</c:v>
                      </c:pt>
                      <c:pt idx="1332">
                        <c:v>1.960330314118329</c:v>
                      </c:pt>
                      <c:pt idx="1333">
                        <c:v>1.9602481285900148</c:v>
                      </c:pt>
                      <c:pt idx="1334">
                        <c:v>1.9601659430617002</c:v>
                      </c:pt>
                      <c:pt idx="1335">
                        <c:v>1.9798161443541922</c:v>
                      </c:pt>
                      <c:pt idx="1336">
                        <c:v>1.9863103179380257</c:v>
                      </c:pt>
                      <c:pt idx="1337">
                        <c:v>1.9730732078625073</c:v>
                      </c:pt>
                      <c:pt idx="1338">
                        <c:v>1.959837200948443</c:v>
                      </c:pt>
                      <c:pt idx="1339">
                        <c:v>1.9531786563079807</c:v>
                      </c:pt>
                      <c:pt idx="1340">
                        <c:v>1.959672829891814</c:v>
                      </c:pt>
                      <c:pt idx="1341">
                        <c:v>1.9793180669577637</c:v>
                      </c:pt>
                      <c:pt idx="1342">
                        <c:v>1.9858105857994162</c:v>
                      </c:pt>
                      <c:pt idx="1343">
                        <c:v>1.9660015292575654</c:v>
                      </c:pt>
                      <c:pt idx="1344">
                        <c:v>1.9593440877785568</c:v>
                      </c:pt>
                      <c:pt idx="1345">
                        <c:v>1.9592619022502424</c:v>
                      </c:pt>
                      <c:pt idx="1346">
                        <c:v>1.9854774310403434</c:v>
                      </c:pt>
                      <c:pt idx="1347">
                        <c:v>1.985394142350575</c:v>
                      </c:pt>
                      <c:pt idx="1348">
                        <c:v>1.972163099663053</c:v>
                      </c:pt>
                      <c:pt idx="1349">
                        <c:v>1.958933160136985</c:v>
                      </c:pt>
                      <c:pt idx="1350">
                        <c:v>1.9522776491905209</c:v>
                      </c:pt>
                      <c:pt idx="1351">
                        <c:v>1.9653418387081427</c:v>
                      </c:pt>
                      <c:pt idx="1352">
                        <c:v>1.9849776989017338</c:v>
                      </c:pt>
                      <c:pt idx="1353">
                        <c:v>1.9783219121649063</c:v>
                      </c:pt>
                      <c:pt idx="1354">
                        <c:v>1.9650944547521092</c:v>
                      </c:pt>
                      <c:pt idx="1355">
                        <c:v>1.9650119934334316</c:v>
                      </c:pt>
                      <c:pt idx="1356">
                        <c:v>1.9649295321147537</c:v>
                      </c:pt>
                      <c:pt idx="1357">
                        <c:v>1.9845612554528924</c:v>
                      </c:pt>
                      <c:pt idx="1358">
                        <c:v>1.9844779667631243</c:v>
                      </c:pt>
                      <c:pt idx="1359">
                        <c:v>1.9646615328290509</c:v>
                      </c:pt>
                      <c:pt idx="1360">
                        <c:v>1.9580085729434482</c:v>
                      </c:pt>
                      <c:pt idx="1361">
                        <c:v>1.957926387415134</c:v>
                      </c:pt>
                      <c:pt idx="1362">
                        <c:v>1.9775540428454121</c:v>
                      </c:pt>
                      <c:pt idx="1363">
                        <c:v>1.9906103723376751</c:v>
                      </c:pt>
                      <c:pt idx="1364">
                        <c:v>1.9839574124520729</c:v>
                      </c:pt>
                      <c:pt idx="1365">
                        <c:v>1.9707358845320906</c:v>
                      </c:pt>
                      <c:pt idx="1366">
                        <c:v>1.9640843035983058</c:v>
                      </c:pt>
                      <c:pt idx="1367">
                        <c:v>1.9640018422796282</c:v>
                      </c:pt>
                      <c:pt idx="1368">
                        <c:v>1.9836242576929997</c:v>
                      </c:pt>
                      <c:pt idx="1369">
                        <c:v>1.9835409690032315</c:v>
                      </c:pt>
                      <c:pt idx="1370">
                        <c:v>1.970322198986884</c:v>
                      </c:pt>
                      <c:pt idx="1371">
                        <c:v>1.9636719970049168</c:v>
                      </c:pt>
                      <c:pt idx="1372">
                        <c:v>1.9635895356862387</c:v>
                      </c:pt>
                      <c:pt idx="1373">
                        <c:v>1.9832078142441585</c:v>
                      </c:pt>
                      <c:pt idx="1374">
                        <c:v>1.9896911630562262</c:v>
                      </c:pt>
                      <c:pt idx="1375">
                        <c:v>1.97647487515315</c:v>
                      </c:pt>
                      <c:pt idx="1376">
                        <c:v>1.9632596904115276</c:v>
                      </c:pt>
                      <c:pt idx="1377">
                        <c:v>1.9566319653441828</c:v>
                      </c:pt>
                      <c:pt idx="1378">
                        <c:v>1.9631153831038413</c:v>
                      </c:pt>
                      <c:pt idx="1379">
                        <c:v>1.9827080821055489</c:v>
                      </c:pt>
                      <c:pt idx="1380">
                        <c:v>1.9891897761754358</c:v>
                      </c:pt>
                      <c:pt idx="1381">
                        <c:v>1.9759767977567213</c:v>
                      </c:pt>
                      <c:pt idx="1382">
                        <c:v>1.9693293536783882</c:v>
                      </c:pt>
                      <c:pt idx="1383">
                        <c:v>1.969246616569347</c:v>
                      </c:pt>
                      <c:pt idx="1384">
                        <c:v>1.988855518254909</c:v>
                      </c:pt>
                      <c:pt idx="1385">
                        <c:v>1.9953355575826146</c:v>
                      </c:pt>
                      <c:pt idx="1386">
                        <c:v>1.9755617332596973</c:v>
                      </c:pt>
                      <c:pt idx="1387">
                        <c:v>1.9623526159060714</c:v>
                      </c:pt>
                      <c:pt idx="1388">
                        <c:v>1.9557073781506462</c:v>
                      </c:pt>
                      <c:pt idx="1389">
                        <c:v>1.9687501939150993</c:v>
                      </c:pt>
                      <c:pt idx="1390">
                        <c:v>1.9883541313741189</c:v>
                      </c:pt>
                      <c:pt idx="1391">
                        <c:v>1.9882705668939871</c:v>
                      </c:pt>
                      <c:pt idx="1392">
                        <c:v>1.9750636558632688</c:v>
                      </c:pt>
                      <c:pt idx="1393">
                        <c:v>1.968419245478934</c:v>
                      </c:pt>
                      <c:pt idx="1394">
                        <c:v>1.968357192647153</c:v>
                      </c:pt>
                      <c:pt idx="1395">
                        <c:v>1.9879572000934931</c:v>
                      </c:pt>
                      <c:pt idx="1396">
                        <c:v>1.9878736356133615</c:v>
                      </c:pt>
                      <c:pt idx="1397">
                        <c:v>1.9681089813200292</c:v>
                      </c:pt>
                      <c:pt idx="1398">
                        <c:v>1.9614661567302847</c:v>
                      </c:pt>
                      <c:pt idx="1399">
                        <c:v>1.9613836954116068</c:v>
                      </c:pt>
                      <c:pt idx="1400">
                        <c:v>1.9744203058928818</c:v>
                      </c:pt>
                      <c:pt idx="1401">
                        <c:v>1.9940150733223154</c:v>
                      </c:pt>
                      <c:pt idx="1402">
                        <c:v>1.9808132644133214</c:v>
                      </c:pt>
                      <c:pt idx="1403">
                        <c:v>1.9741712671946674</c:v>
                      </c:pt>
                      <c:pt idx="1404">
                        <c:v>1.9675298215567398</c:v>
                      </c:pt>
                      <c:pt idx="1405">
                        <c:v>1.9674470844476988</c:v>
                      </c:pt>
                      <c:pt idx="1406">
                        <c:v>1.9870379908120441</c:v>
                      </c:pt>
                      <c:pt idx="1407">
                        <c:v>1.9935120316993444</c:v>
                      </c:pt>
                      <c:pt idx="1408">
                        <c:v>1.9671988731205747</c:v>
                      </c:pt>
                      <c:pt idx="1409">
                        <c:v>1.9671161360115335</c:v>
                      </c:pt>
                      <c:pt idx="1410">
                        <c:v>1.9670333989024922</c:v>
                      </c:pt>
                      <c:pt idx="1411">
                        <c:v>1.9866201684113856</c:v>
                      </c:pt>
                      <c:pt idx="1412">
                        <c:v>1.9930928303468682</c:v>
                      </c:pt>
                      <c:pt idx="1413">
                        <c:v>1.9864321483310892</c:v>
                      </c:pt>
                      <c:pt idx="1414">
                        <c:v>1.9732373720763638</c:v>
                      </c:pt>
                      <c:pt idx="1415">
                        <c:v>1.9665990290800253</c:v>
                      </c:pt>
                      <c:pt idx="1416">
                        <c:v>1.966516291970984</c:v>
                      </c:pt>
                      <c:pt idx="1417">
                        <c:v>1.9860978904105624</c:v>
                      </c:pt>
                      <c:pt idx="1418">
                        <c:v>1.9925688286562735</c:v>
                      </c:pt>
                      <c:pt idx="1419">
                        <c:v>1.9728223075793399</c:v>
                      </c:pt>
                      <c:pt idx="1420">
                        <c:v>1.9727392946799351</c:v>
                      </c:pt>
                      <c:pt idx="1421">
                        <c:v>1.9726562817805302</c:v>
                      </c:pt>
                      <c:pt idx="1422">
                        <c:v>1.9922334675742928</c:v>
                      </c:pt>
                      <c:pt idx="1423">
                        <c:v>1.9987027510778235</c:v>
                      </c:pt>
                      <c:pt idx="1424">
                        <c:v>1.9789600910659779</c:v>
                      </c:pt>
                      <c:pt idx="1425">
                        <c:v>1.9723242301829114</c:v>
                      </c:pt>
                      <c:pt idx="1426">
                        <c:v>1.965688920880571</c:v>
                      </c:pt>
                      <c:pt idx="1427">
                        <c:v>1.9721582043841015</c:v>
                      </c:pt>
                      <c:pt idx="1428">
                        <c:v>1.9917304259513218</c:v>
                      </c:pt>
                      <c:pt idx="1429">
                        <c:v>1.9916465856808263</c:v>
                      </c:pt>
                      <c:pt idx="1430">
                        <c:v>1.9784603589273684</c:v>
                      </c:pt>
                      <c:pt idx="1431">
                        <c:v>1.9783770702376002</c:v>
                      </c:pt>
                      <c:pt idx="1432">
                        <c:v>1.9782937815478319</c:v>
                      </c:pt>
                      <c:pt idx="1433">
                        <c:v>1.9913321846664696</c:v>
                      </c:pt>
                      <c:pt idx="1434">
                        <c:v>1.9977985034235928</c:v>
                      </c:pt>
                      <c:pt idx="1435">
                        <c:v>1.9780647376509695</c:v>
                      </c:pt>
                      <c:pt idx="1436">
                        <c:v>1.9648822340674181</c:v>
                      </c:pt>
                      <c:pt idx="1437">
                        <c:v>1.9647788126811165</c:v>
                      </c:pt>
                      <c:pt idx="1438">
                        <c:v>1.9777940494092225</c:v>
                      </c:pt>
                      <c:pt idx="1439">
                        <c:v>1.9973568941040849</c:v>
                      </c:pt>
                      <c:pt idx="1440">
                        <c:v>1.9907243427053793</c:v>
                      </c:pt>
                      <c:pt idx="1441">
                        <c:v>1.9775650055123599</c:v>
                      </c:pt>
                      <c:pt idx="1442">
                        <c:v>1.9774817168225916</c:v>
                      </c:pt>
                      <c:pt idx="1443">
                        <c:v>1.9773984281328232</c:v>
                      </c:pt>
                      <c:pt idx="1444">
                        <c:v>1.9904099416910224</c:v>
                      </c:pt>
                      <c:pt idx="1445">
                        <c:v>1.9968732267541476</c:v>
                      </c:pt>
                      <c:pt idx="1446">
                        <c:v>1.9771485620635187</c:v>
                      </c:pt>
                      <c:pt idx="1447">
                        <c:v>1.9705186996208572</c:v>
                      </c:pt>
                      <c:pt idx="1448">
                        <c:v>1.9704356867214525</c:v>
                      </c:pt>
                      <c:pt idx="1449">
                        <c:v>1.9899907403385466</c:v>
                      </c:pt>
                      <c:pt idx="1450">
                        <c:v>2.0029983928316568</c:v>
                      </c:pt>
                      <c:pt idx="1451">
                        <c:v>1.9898230597975559</c:v>
                      </c:pt>
                      <c:pt idx="1452">
                        <c:v>1.9766488299249092</c:v>
                      </c:pt>
                      <c:pt idx="1453">
                        <c:v>1.9765655412351408</c:v>
                      </c:pt>
                      <c:pt idx="1454">
                        <c:v>1.9764822525453725</c:v>
                      </c:pt>
                      <c:pt idx="1455">
                        <c:v>1.9894876987155754</c:v>
                      </c:pt>
                      <c:pt idx="1456">
                        <c:v>1.9959479500847024</c:v>
                      </c:pt>
                      <c:pt idx="1457">
                        <c:v>1.9827762023253268</c:v>
                      </c:pt>
                      <c:pt idx="1458">
                        <c:v>1.9761490977862997</c:v>
                      </c:pt>
                      <c:pt idx="1459">
                        <c:v>1.9760658090965313</c:v>
                      </c:pt>
                      <c:pt idx="1460">
                        <c:v>1.9956114858412677</c:v>
                      </c:pt>
                      <c:pt idx="1461">
                        <c:v>2.0020700824682134</c:v>
                      </c:pt>
                      <c:pt idx="1462">
                        <c:v>1.988900816822109</c:v>
                      </c:pt>
                      <c:pt idx="1463">
                        <c:v>1.9757326543374585</c:v>
                      </c:pt>
                      <c:pt idx="1464">
                        <c:v>1.969107480330976</c:v>
                      </c:pt>
                      <c:pt idx="1465">
                        <c:v>1.9755660769579217</c:v>
                      </c:pt>
                      <c:pt idx="1466">
                        <c:v>1.9951067894761159</c:v>
                      </c:pt>
                      <c:pt idx="1467">
                        <c:v>1.9950016444000425</c:v>
                      </c:pt>
                      <c:pt idx="1468">
                        <c:v>1.9818361019238449</c:v>
                      </c:pt>
                      <c:pt idx="1469">
                        <c:v>1.9817734285637461</c:v>
                      </c:pt>
                      <c:pt idx="1470">
                        <c:v>1.9816898640836142</c:v>
                      </c:pt>
                      <c:pt idx="1471">
                        <c:v>2.0012261639559923</c:v>
                      </c:pt>
                      <c:pt idx="1472">
                        <c:v>2.00114177210477</c:v>
                      </c:pt>
                      <c:pt idx="1473">
                        <c:v>1.9879785738466618</c:v>
                      </c:pt>
                      <c:pt idx="1474">
                        <c:v>1.9748164787500078</c:v>
                      </c:pt>
                      <c:pt idx="1475">
                        <c:v>1.9747331900602394</c:v>
                      </c:pt>
                      <c:pt idx="1476">
                        <c:v>1.9811884772028239</c:v>
                      </c:pt>
                      <c:pt idx="1477">
                        <c:v>2.0006987148858539</c:v>
                      </c:pt>
                      <c:pt idx="1478">
                        <c:v>2.0006354209974373</c:v>
                      </c:pt>
                      <c:pt idx="1479">
                        <c:v>1.9874755322236908</c:v>
                      </c:pt>
                      <c:pt idx="1480">
                        <c:v>1.9873916919531955</c:v>
                      </c:pt>
                      <c:pt idx="1481">
                        <c:v>1.9873078516827003</c:v>
                      </c:pt>
                      <c:pt idx="1482">
                        <c:v>2.0002978535925484</c:v>
                      </c:pt>
                      <c:pt idx="1483">
                        <c:v>2.0067501070411349</c:v>
                      </c:pt>
                      <c:pt idx="1484">
                        <c:v>1.9805199613617701</c:v>
                      </c:pt>
                      <c:pt idx="1485">
                        <c:v>1.973900303162557</c:v>
                      </c:pt>
                      <c:pt idx="1486">
                        <c:v>1.9738170144727887</c:v>
                      </c:pt>
                      <c:pt idx="1487">
                        <c:v>1.9933403521980837</c:v>
                      </c:pt>
                      <c:pt idx="1488">
                        <c:v>2.0063267688332069</c:v>
                      </c:pt>
                      <c:pt idx="1489">
                        <c:v>1.9997071106339939</c:v>
                      </c:pt>
                      <c:pt idx="1490">
                        <c:v>1.9865532892482436</c:v>
                      </c:pt>
                      <c:pt idx="1491">
                        <c:v>1.9799350100008484</c:v>
                      </c:pt>
                      <c:pt idx="1492">
                        <c:v>1.9798723366407496</c:v>
                      </c:pt>
                      <c:pt idx="1493">
                        <c:v>1.9993695432291052</c:v>
                      </c:pt>
                      <c:pt idx="1494">
                        <c:v>1.9992851513778831</c:v>
                      </c:pt>
                      <c:pt idx="1495">
                        <c:v>1.9861340878957676</c:v>
                      </c:pt>
                      <c:pt idx="1496">
                        <c:v>1.9860502476252726</c:v>
                      </c:pt>
                      <c:pt idx="1497">
                        <c:v>1.9859664073547774</c:v>
                      </c:pt>
                      <c:pt idx="1498">
                        <c:v>2.0054800924173506</c:v>
                      </c:pt>
                      <c:pt idx="1499">
                        <c:v>2.0119276574297582</c:v>
                      </c:pt>
                      <c:pt idx="1500">
                        <c:v>1.9922468434069214</c:v>
                      </c:pt>
                      <c:pt idx="1501">
                        <c:v>1.9856520063404204</c:v>
                      </c:pt>
                      <c:pt idx="1502">
                        <c:v>1.9790366918394322</c:v>
                      </c:pt>
                      <c:pt idx="1503">
                        <c:v>1.9789531273593006</c:v>
                      </c:pt>
                      <c:pt idx="1504">
                        <c:v>1.9984623308284675</c:v>
                      </c:pt>
                      <c:pt idx="1505">
                        <c:v>2.0048874189262516</c:v>
                      </c:pt>
                      <c:pt idx="1506">
                        <c:v>1.9852118449203207</c:v>
                      </c:pt>
                      <c:pt idx="1507">
                        <c:v>1.9851489647174494</c:v>
                      </c:pt>
                      <c:pt idx="1508">
                        <c:v>1.9850651244469542</c:v>
                      </c:pt>
                      <c:pt idx="1509">
                        <c:v>2.0045699152703054</c:v>
                      </c:pt>
                      <c:pt idx="1510">
                        <c:v>2.0110145155363055</c:v>
                      </c:pt>
                      <c:pt idx="1511">
                        <c:v>1.9913425957526907</c:v>
                      </c:pt>
                      <c:pt idx="1512">
                        <c:v>1.9847297633649734</c:v>
                      </c:pt>
                      <c:pt idx="1513">
                        <c:v>1.9781174825579833</c:v>
                      </c:pt>
                      <c:pt idx="1514">
                        <c:v>1.9845620828239829</c:v>
                      </c:pt>
                      <c:pt idx="1515">
                        <c:v>2.0105685625185727</c:v>
                      </c:pt>
                      <c:pt idx="1516">
                        <c:v>2.0105048549446112</c:v>
                      </c:pt>
                      <c:pt idx="1517">
                        <c:v>1.9908168703723241</c:v>
                      </c:pt>
                      <c:pt idx="1518">
                        <c:v>1.9907327543114655</c:v>
                      </c:pt>
                      <c:pt idx="1519">
                        <c:v>1.9906486382506068</c:v>
                      </c:pt>
                      <c:pt idx="1520">
                        <c:v>2.0101438453588276</c:v>
                      </c:pt>
                      <c:pt idx="1521">
                        <c:v>2.0100589019268784</c:v>
                      </c:pt>
                      <c:pt idx="1522">
                        <c:v>1.9903962900680308</c:v>
                      </c:pt>
                      <c:pt idx="1523">
                        <c:v>1.9837865603219025</c:v>
                      </c:pt>
                      <c:pt idx="1524">
                        <c:v>1.9837027200514075</c:v>
                      </c:pt>
                      <c:pt idx="1525">
                        <c:v>1.996669003989997</c:v>
                      </c:pt>
                      <c:pt idx="1526">
                        <c:v>2.0096341847671328</c:v>
                      </c:pt>
                      <c:pt idx="1527">
                        <c:v>2.0030247308113682</c:v>
                      </c:pt>
                      <c:pt idx="1528">
                        <c:v>1.9898915937028787</c:v>
                      </c:pt>
                      <c:pt idx="1529">
                        <c:v>1.98980747764202</c:v>
                      </c:pt>
                      <c:pt idx="1530">
                        <c:v>1.9897233615811616</c:v>
                      </c:pt>
                      <c:pt idx="1531">
                        <c:v>2.0026860602450256</c:v>
                      </c:pt>
                      <c:pt idx="1532">
                        <c:v>2.0091245241754385</c:v>
                      </c:pt>
                      <c:pt idx="1533">
                        <c:v>1.9894710133985856</c:v>
                      </c:pt>
                      <c:pt idx="1534">
                        <c:v>1.9828643173464553</c:v>
                      </c:pt>
                      <c:pt idx="1535">
                        <c:v>1.9827804770759603</c:v>
                      </c:pt>
                      <c:pt idx="1536">
                        <c:v>2.0087847504476422</c:v>
                      </c:pt>
                      <c:pt idx="1537">
                        <c:v>2.0152215596358736</c:v>
                      </c:pt>
                      <c:pt idx="1538">
                        <c:v>2.0020933867539266</c:v>
                      </c:pt>
                      <c:pt idx="1539">
                        <c:v>1.9889663170334335</c:v>
                      </c:pt>
                      <c:pt idx="1540">
                        <c:v>1.9823612757234841</c:v>
                      </c:pt>
                      <c:pt idx="1541">
                        <c:v>1.9887980849117164</c:v>
                      </c:pt>
                      <c:pt idx="1542">
                        <c:v>2.0082750898559478</c:v>
                      </c:pt>
                      <c:pt idx="1543">
                        <c:v>2.0081901464239986</c:v>
                      </c:pt>
                      <c:pt idx="1544">
                        <c:v>1.9950655588167767</c:v>
                      </c:pt>
                      <c:pt idx="1545">
                        <c:v>1.9949811669655544</c:v>
                      </c:pt>
                      <c:pt idx="1546">
                        <c:v>1.988377504607423</c:v>
                      </c:pt>
                      <c:pt idx="1547">
                        <c:v>2.0078503726962027</c:v>
                      </c:pt>
                      <c:pt idx="1548">
                        <c:v>2.0142841481904359</c:v>
                      </c:pt>
                      <c:pt idx="1549">
                        <c:v>2.0011620426964849</c:v>
                      </c:pt>
                      <c:pt idx="1550">
                        <c:v>1.9880410403639883</c:v>
                      </c:pt>
                      <c:pt idx="1551">
                        <c:v>1.9814390327480371</c:v>
                      </c:pt>
                      <c:pt idx="1552">
                        <c:v>1.9943904240069996</c:v>
                      </c:pt>
                      <c:pt idx="1553">
                        <c:v>2.0073407121045079</c:v>
                      </c:pt>
                      <c:pt idx="1554">
                        <c:v>2.0137728328565605</c:v>
                      </c:pt>
                      <c:pt idx="1555">
                        <c:v>1.9941372484533333</c:v>
                      </c:pt>
                      <c:pt idx="1556">
                        <c:v>1.994052856602111</c:v>
                      </c:pt>
                      <c:pt idx="1557">
                        <c:v>1.9939684647508891</c:v>
                      </c:pt>
                      <c:pt idx="1558">
                        <c:v>2.0134319559673104</c:v>
                      </c:pt>
                      <c:pt idx="1559">
                        <c:v>2.0133467367449978</c:v>
                      </c:pt>
                      <c:pt idx="1560">
                        <c:v>1.9937152891972225</c:v>
                      </c:pt>
                      <c:pt idx="1561">
                        <c:v>1.9871157636945431</c:v>
                      </c:pt>
                      <c:pt idx="1562">
                        <c:v>1.9805167897725902</c:v>
                      </c:pt>
                      <c:pt idx="1563">
                        <c:v>1.9934621136435562</c:v>
                      </c:pt>
                      <c:pt idx="1564">
                        <c:v>2.012920640633435</c:v>
                      </c:pt>
                      <c:pt idx="1565">
                        <c:v>2.0063213909211193</c:v>
                      </c:pt>
                      <c:pt idx="1566">
                        <c:v>1.9997226927895297</c:v>
                      </c:pt>
                      <c:pt idx="1567">
                        <c:v>1.9931245462386675</c:v>
                      </c:pt>
                      <c:pt idx="1568">
                        <c:v>1.9930401543874456</c:v>
                      </c:pt>
                      <c:pt idx="1569">
                        <c:v>2.0125158493274506</c:v>
                      </c:pt>
                      <c:pt idx="1570">
                        <c:v>2.0189433505909156</c:v>
                      </c:pt>
                      <c:pt idx="1571">
                        <c:v>1.9927869788337791</c:v>
                      </c:pt>
                      <c:pt idx="1572">
                        <c:v>1.992702586982557</c:v>
                      </c:pt>
                      <c:pt idx="1573">
                        <c:v>1.9926181951313349</c:v>
                      </c:pt>
                      <c:pt idx="1574">
                        <c:v>2.01206844841031</c:v>
                      </c:pt>
                      <c:pt idx="1575">
                        <c:v>2.0184945017743665</c:v>
                      </c:pt>
                      <c:pt idx="1576">
                        <c:v>2.0053870131696794</c:v>
                      </c:pt>
                      <c:pt idx="1577">
                        <c:v>1.9987913487320881</c:v>
                      </c:pt>
                      <c:pt idx="1578">
                        <c:v>1.9921962358752241</c:v>
                      </c:pt>
                      <c:pt idx="1579">
                        <c:v>1.992111844024002</c:v>
                      </c:pt>
                      <c:pt idx="1580">
                        <c:v>2.0115571330764346</c:v>
                      </c:pt>
                      <c:pt idx="1581">
                        <c:v>2.0114719138541219</c:v>
                      </c:pt>
                      <c:pt idx="1582">
                        <c:v>1.9918586684703359</c:v>
                      </c:pt>
                      <c:pt idx="1583">
                        <c:v>1.9917742766191135</c:v>
                      </c:pt>
                      <c:pt idx="1584">
                        <c:v>1.9981986752409888</c:v>
                      </c:pt>
                      <c:pt idx="1585">
                        <c:v>2.0176395516476062</c:v>
                      </c:pt>
                      <c:pt idx="1586">
                        <c:v>2.0240622955273007</c:v>
                      </c:pt>
                      <c:pt idx="1587">
                        <c:v>2.0044526354182395</c:v>
                      </c:pt>
                      <c:pt idx="1588">
                        <c:v>1.9978600046746466</c:v>
                      </c:pt>
                      <c:pt idx="1589">
                        <c:v>1.9912679255117807</c:v>
                      </c:pt>
                      <c:pt idx="1590">
                        <c:v>1.9976906693914751</c:v>
                      </c:pt>
                      <c:pt idx="1591">
                        <c:v>2.0171265815715502</c:v>
                      </c:pt>
                      <c:pt idx="1592">
                        <c:v>2.0170410865588742</c:v>
                      </c:pt>
                      <c:pt idx="1593">
                        <c:v>2.0039429748265452</c:v>
                      </c:pt>
                      <c:pt idx="1594">
                        <c:v>2.003858031394596</c:v>
                      </c:pt>
                      <c:pt idx="1595">
                        <c:v>2.0037730879626467</c:v>
                      </c:pt>
                      <c:pt idx="1596">
                        <c:v>2.0166991065081703</c:v>
                      </c:pt>
                      <c:pt idx="1597">
                        <c:v>2.0166349852486629</c:v>
                      </c:pt>
                      <c:pt idx="1598">
                        <c:v>2.0035394935247872</c:v>
                      </c:pt>
                      <c:pt idx="1599">
                        <c:v>1.990445104962365</c:v>
                      </c:pt>
                      <c:pt idx="1600">
                        <c:v>1.9903396151483372</c:v>
                      </c:pt>
                      <c:pt idx="1601">
                        <c:v>2.0032634273709524</c:v>
                      </c:pt>
                      <c:pt idx="1602">
                        <c:v>2.022689962678669</c:v>
                      </c:pt>
                      <c:pt idx="1603">
                        <c:v>2.0161006414194378</c:v>
                      </c:pt>
                      <c:pt idx="1604">
                        <c:v>2.0095118717409335</c:v>
                      </c:pt>
                      <c:pt idx="1605">
                        <c:v>2.0029236536431565</c:v>
                      </c:pt>
                      <c:pt idx="1606">
                        <c:v>2.0028599460691945</c:v>
                      </c:pt>
                      <c:pt idx="1607">
                        <c:v>2.0157800351219031</c:v>
                      </c:pt>
                      <c:pt idx="1608">
                        <c:v>2.0221967805611918</c:v>
                      </c:pt>
                      <c:pt idx="1609">
                        <c:v>2.0026051157733473</c:v>
                      </c:pt>
                      <c:pt idx="1610">
                        <c:v>1.9959973165597633</c:v>
                      </c:pt>
                      <c:pt idx="1611">
                        <c:v>1.9959126489181778</c:v>
                      </c:pt>
                      <c:pt idx="1612">
                        <c:v>2.0153311863053536</c:v>
                      </c:pt>
                      <c:pt idx="1613">
                        <c:v>2.0282472763977921</c:v>
                      </c:pt>
                      <c:pt idx="1614">
                        <c:v>2.0216607130421953</c:v>
                      </c:pt>
                      <c:pt idx="1615">
                        <c:v>2.0085744602954954</c:v>
                      </c:pt>
                      <c:pt idx="1616">
                        <c:v>2.0020105117497038</c:v>
                      </c:pt>
                      <c:pt idx="1617">
                        <c:v>2.0019255683177546</c:v>
                      </c:pt>
                      <c:pt idx="1618">
                        <c:v>2.0213390725307971</c:v>
                      </c:pt>
                      <c:pt idx="1619">
                        <c:v>2.0212318590269978</c:v>
                      </c:pt>
                      <c:pt idx="1620">
                        <c:v>2.0081483641839326</c:v>
                      </c:pt>
                      <c:pt idx="1621">
                        <c:v>2.001564558731971</c:v>
                      </c:pt>
                      <c:pt idx="1622">
                        <c:v>2.0014796153000223</c:v>
                      </c:pt>
                      <c:pt idx="1623">
                        <c:v>2.0208887758148397</c:v>
                      </c:pt>
                      <c:pt idx="1624">
                        <c:v>2.0273007638703593</c:v>
                      </c:pt>
                      <c:pt idx="1625">
                        <c:v>2.0142197511405655</c:v>
                      </c:pt>
                      <c:pt idx="1626">
                        <c:v>2.0011398415722255</c:v>
                      </c:pt>
                      <c:pt idx="1627">
                        <c:v>1.9945579666528082</c:v>
                      </c:pt>
                      <c:pt idx="1628">
                        <c:v>2.0009699547083275</c:v>
                      </c:pt>
                      <c:pt idx="1629">
                        <c:v>2.0203741509966031</c:v>
                      </c:pt>
                      <c:pt idx="1630">
                        <c:v>2.0267844843099416</c:v>
                      </c:pt>
                      <c:pt idx="1631">
                        <c:v>2.0071896479329165</c:v>
                      </c:pt>
                      <c:pt idx="1632">
                        <c:v>2.0071044287106039</c:v>
                      </c:pt>
                      <c:pt idx="1633">
                        <c:v>2.0070405142938696</c:v>
                      </c:pt>
                      <c:pt idx="1634">
                        <c:v>2.0264402979363298</c:v>
                      </c:pt>
                      <c:pt idx="1635">
                        <c:v>2.0263542513429269</c:v>
                      </c:pt>
                      <c:pt idx="1636">
                        <c:v>2.0132793060011296</c:v>
                      </c:pt>
                      <c:pt idx="1637">
                        <c:v>2.000205463820786</c:v>
                      </c:pt>
                      <c:pt idx="1638">
                        <c:v>1.9936266225953665</c:v>
                      </c:pt>
                      <c:pt idx="1639">
                        <c:v>2.0000355769568876</c:v>
                      </c:pt>
                      <c:pt idx="1640">
                        <c:v>2.0194306721631685</c:v>
                      </c:pt>
                      <c:pt idx="1641">
                        <c:v>2.0258379717825092</c:v>
                      </c:pt>
                      <c:pt idx="1642">
                        <c:v>2.0127663359250731</c:v>
                      </c:pt>
                      <c:pt idx="1643">
                        <c:v>2.0126808409123975</c:v>
                      </c:pt>
                      <c:pt idx="1644">
                        <c:v>2.0061031028484315</c:v>
                      </c:pt>
                      <c:pt idx="1645">
                        <c:v>2.025493785408897</c:v>
                      </c:pt>
                      <c:pt idx="1646">
                        <c:v>2.0254077388154945</c:v>
                      </c:pt>
                      <c:pt idx="1647">
                        <c:v>2.005847445181494</c:v>
                      </c:pt>
                      <c:pt idx="1648">
                        <c:v>1.9992710860693461</c:v>
                      </c:pt>
                      <c:pt idx="1649">
                        <c:v>1.9991861426373971</c:v>
                      </c:pt>
                      <c:pt idx="1650">
                        <c:v>2.0120823758236654</c:v>
                      </c:pt>
                      <c:pt idx="1651">
                        <c:v>2.0314678183672243</c:v>
                      </c:pt>
                      <c:pt idx="1652">
                        <c:v>2.0248914592550769</c:v>
                      </c:pt>
                      <c:pt idx="1653">
                        <c:v>2.0118258907856372</c:v>
                      </c:pt>
                      <c:pt idx="1654">
                        <c:v>2.005250910625306</c:v>
                      </c:pt>
                      <c:pt idx="1655">
                        <c:v>2.0116549007602851</c:v>
                      </c:pt>
                      <c:pt idx="1656">
                        <c:v>2.0245472728814646</c:v>
                      </c:pt>
                      <c:pt idx="1657">
                        <c:v>2.0309498840646261</c:v>
                      </c:pt>
                      <c:pt idx="1658">
                        <c:v>2.0113984157222573</c:v>
                      </c:pt>
                      <c:pt idx="1659">
                        <c:v>2.0048248145137433</c:v>
                      </c:pt>
                      <c:pt idx="1660">
                        <c:v>2.0047395952914311</c:v>
                      </c:pt>
                      <c:pt idx="1661">
                        <c:v>2.0241170399144499</c:v>
                      </c:pt>
                      <c:pt idx="1662">
                        <c:v>2.0370055509705409</c:v>
                      </c:pt>
                      <c:pt idx="1663">
                        <c:v>2.023944946727644</c:v>
                      </c:pt>
                      <c:pt idx="1664">
                        <c:v>2.0108854456462009</c:v>
                      </c:pt>
                      <c:pt idx="1665">
                        <c:v>2.0043134991798683</c:v>
                      </c:pt>
                      <c:pt idx="1666">
                        <c:v>2.0107144556208492</c:v>
                      </c:pt>
                      <c:pt idx="1667">
                        <c:v>2.0236007603540322</c:v>
                      </c:pt>
                      <c:pt idx="1668">
                        <c:v>2.0300003378431954</c:v>
                      </c:pt>
                      <c:pt idx="1669">
                        <c:v>2.0169433188750236</c:v>
                      </c:pt>
                      <c:pt idx="1670">
                        <c:v>2.0103724755701449</c:v>
                      </c:pt>
                      <c:pt idx="1671">
                        <c:v>2.0103083543106379</c:v>
                      </c:pt>
                      <c:pt idx="1672">
                        <c:v>2.0296766289040709</c:v>
                      </c:pt>
                      <c:pt idx="1673">
                        <c:v>2.0295903065203049</c:v>
                      </c:pt>
                      <c:pt idx="1674">
                        <c:v>2.016535907560586</c:v>
                      </c:pt>
                      <c:pt idx="1675">
                        <c:v>2.0099663742599336</c:v>
                      </c:pt>
                      <c:pt idx="1676">
                        <c:v>1.9969139058327594</c:v>
                      </c:pt>
                      <c:pt idx="1677">
                        <c:v>2.0097953842345819</c:v>
                      </c:pt>
                      <c:pt idx="1678">
                        <c:v>2.0291586946014726</c:v>
                      </c:pt>
                      <c:pt idx="1679">
                        <c:v>2.0290723722177062</c:v>
                      </c:pt>
                      <c:pt idx="1680">
                        <c:v>2.009517525443385</c:v>
                      </c:pt>
                      <c:pt idx="1681">
                        <c:v>2.0094320304307089</c:v>
                      </c:pt>
                      <c:pt idx="1682">
                        <c:v>2.0093465354180329</c:v>
                      </c:pt>
                      <c:pt idx="1683">
                        <c:v>2.0287055020866989</c:v>
                      </c:pt>
                      <c:pt idx="1684">
                        <c:v>2.0351003911396832</c:v>
                      </c:pt>
                      <c:pt idx="1685">
                        <c:v>2.0220734333211299</c:v>
                      </c:pt>
                      <c:pt idx="1686">
                        <c:v>2.0220519216727793</c:v>
                      </c:pt>
                      <c:pt idx="1687">
                        <c:v>2.0801368885469089</c:v>
                      </c:pt>
                      <c:pt idx="1688">
                        <c:v>2.267820711442611</c:v>
                      </c:pt>
                      <c:pt idx="1689">
                        <c:v>2.4165917551091889</c:v>
                      </c:pt>
                      <c:pt idx="1690">
                        <c:v>2.5394456751589414</c:v>
                      </c:pt>
                      <c:pt idx="1691">
                        <c:v>2.6428152128722391</c:v>
                      </c:pt>
                      <c:pt idx="1692">
                        <c:v>2.7137786934017845</c:v>
                      </c:pt>
                      <c:pt idx="1693">
                        <c:v>2.7912031147763652</c:v>
                      </c:pt>
                      <c:pt idx="1694">
                        <c:v>2.836233889533549</c:v>
                      </c:pt>
                      <c:pt idx="1695">
                        <c:v>2.9006792027176385</c:v>
                      </c:pt>
                      <c:pt idx="1696">
                        <c:v>2.9262664810597525</c:v>
                      </c:pt>
                      <c:pt idx="1697">
                        <c:v>2.9777416492401634</c:v>
                      </c:pt>
                      <c:pt idx="1698">
                        <c:v>2.9968424761286205</c:v>
                      </c:pt>
                      <c:pt idx="1699">
                        <c:v>3.0418270559999225</c:v>
                      </c:pt>
                      <c:pt idx="1700">
                        <c:v>3.0609168512738414</c:v>
                      </c:pt>
                      <c:pt idx="1701">
                        <c:v>3.0929436967078217</c:v>
                      </c:pt>
                      <c:pt idx="1702">
                        <c:v>3.1120238393190185</c:v>
                      </c:pt>
                      <c:pt idx="1703">
                        <c:v>3.1310998450747634</c:v>
                      </c:pt>
                      <c:pt idx="1704">
                        <c:v>3.1566738854794303</c:v>
                      </c:pt>
                      <c:pt idx="1705">
                        <c:v>3.1692394460198967</c:v>
                      </c:pt>
                      <c:pt idx="1706">
                        <c:v>3.1947701873374994</c:v>
                      </c:pt>
                      <c:pt idx="1707">
                        <c:v>3.2008960428909177</c:v>
                      </c:pt>
                      <c:pt idx="1708">
                        <c:v>3.2328835881981028</c:v>
                      </c:pt>
                      <c:pt idx="1709">
                        <c:v>3.2325388502437642</c:v>
                      </c:pt>
                      <c:pt idx="1710">
                        <c:v>3.2580516651877409</c:v>
                      </c:pt>
                      <c:pt idx="1711">
                        <c:v>3.2577041693297675</c:v>
                      </c:pt>
                      <c:pt idx="1712">
                        <c:v>3.2832087105628402</c:v>
                      </c:pt>
                      <c:pt idx="1713">
                        <c:v>3.282858456801232</c:v>
                      </c:pt>
                      <c:pt idx="1714">
                        <c:v>3.2954314636815121</c:v>
                      </c:pt>
                      <c:pt idx="1715">
                        <c:v>3.3080017126581578</c:v>
                      </c:pt>
                      <c:pt idx="1716">
                        <c:v>3.3141089523620413</c:v>
                      </c:pt>
                      <c:pt idx="1717">
                        <c:v>3.3267098830166226</c:v>
                      </c:pt>
                      <c:pt idx="1718">
                        <c:v>3.326354802923654</c:v>
                      </c:pt>
                      <c:pt idx="1719">
                        <c:v>3.3518327303866515</c:v>
                      </c:pt>
                      <c:pt idx="1720">
                        <c:v>3.3450173299769648</c:v>
                      </c:pt>
                      <c:pt idx="1721">
                        <c:v>3.3704876732049671</c:v>
                      </c:pt>
                      <c:pt idx="1722">
                        <c:v>3.3572153998581062</c:v>
                      </c:pt>
                      <c:pt idx="1723">
                        <c:v>3.3826788483270214</c:v>
                      </c:pt>
                      <c:pt idx="1724">
                        <c:v>3.3758627584414262</c:v>
                      </c:pt>
                      <c:pt idx="1725">
                        <c:v>3.3884103926082672</c:v>
                      </c:pt>
                      <c:pt idx="1726">
                        <c:v>3.3880484177562114</c:v>
                      </c:pt>
                      <c:pt idx="1727">
                        <c:v>3.3941391789858777</c:v>
                      </c:pt>
                      <c:pt idx="1728">
                        <c:v>3.4066442035415623</c:v>
                      </c:pt>
                      <c:pt idx="1729">
                        <c:v>3.3998288720794663</c:v>
                      </c:pt>
                      <c:pt idx="1730">
                        <c:v>3.4188173143948091</c:v>
                      </c:pt>
                      <c:pt idx="1731">
                        <c:v>3.4055884780301953</c:v>
                      </c:pt>
                      <c:pt idx="1732">
                        <c:v>3.4245723008569495</c:v>
                      </c:pt>
                      <c:pt idx="1733">
                        <c:v>3.4113089906969014</c:v>
                      </c:pt>
                      <c:pt idx="1734">
                        <c:v>3.4367358969426571</c:v>
                      </c:pt>
                      <c:pt idx="1735">
                        <c:v>3.4234739657344262</c:v>
                      </c:pt>
                      <c:pt idx="1736">
                        <c:v>3.4360009156240068</c:v>
                      </c:pt>
                      <c:pt idx="1737">
                        <c:v>3.4291875836420465</c:v>
                      </c:pt>
                      <c:pt idx="1738">
                        <c:v>3.4417110861520839</c:v>
                      </c:pt>
                      <c:pt idx="1739">
                        <c:v>3.4413429060168501</c:v>
                      </c:pt>
                      <c:pt idx="1740">
                        <c:v>3.4474184987765253</c:v>
                      </c:pt>
                      <c:pt idx="1741">
                        <c:v>3.4534927125843837</c:v>
                      </c:pt>
                      <c:pt idx="1742">
                        <c:v>3.4466807595542406</c:v>
                      </c:pt>
                      <c:pt idx="1743">
                        <c:v>3.4591952988774648</c:v>
                      </c:pt>
                      <c:pt idx="1744">
                        <c:v>3.45238403532323</c:v>
                      </c:pt>
                      <c:pt idx="1745">
                        <c:v>3.4648951272669111</c:v>
                      </c:pt>
                      <c:pt idx="1746">
                        <c:v>3.4516818730578329</c:v>
                      </c:pt>
                      <c:pt idx="1747">
                        <c:v>3.4706293605042</c:v>
                      </c:pt>
                      <c:pt idx="1748">
                        <c:v>3.4638194069541921</c:v>
                      </c:pt>
                      <c:pt idx="1749">
                        <c:v>3.476249278635831</c:v>
                      </c:pt>
                      <c:pt idx="1750">
                        <c:v>3.4695144779598688</c:v>
                      </c:pt>
                      <c:pt idx="1751">
                        <c:v>3.475579108052596</c:v>
                      </c:pt>
                      <c:pt idx="1752">
                        <c:v>3.4751695593628416</c:v>
                      </c:pt>
                      <c:pt idx="1753">
                        <c:v>3.4683624326640592</c:v>
                      </c:pt>
                      <c:pt idx="1754">
                        <c:v>3.4808590456136579</c:v>
                      </c:pt>
                      <c:pt idx="1755">
                        <c:v>3.4676191776345049</c:v>
                      </c:pt>
                      <c:pt idx="1756">
                        <c:v>3.4865457739608394</c:v>
                      </c:pt>
                      <c:pt idx="1757">
                        <c:v>3.4733079744094124</c:v>
                      </c:pt>
                      <c:pt idx="1758">
                        <c:v>3.4922297444043862</c:v>
                      </c:pt>
                      <c:pt idx="1759">
                        <c:v>3.4789940132806856</c:v>
                      </c:pt>
                      <c:pt idx="1760">
                        <c:v>3.4915184121094036</c:v>
                      </c:pt>
                      <c:pt idx="1761">
                        <c:v>3.4846772942483235</c:v>
                      </c:pt>
                      <c:pt idx="1762">
                        <c:v>3.4907322027307388</c:v>
                      </c:pt>
                      <c:pt idx="1763">
                        <c:v>3.4903578173123271</c:v>
                      </c:pt>
                      <c:pt idx="1764">
                        <c:v>3.496448164856448</c:v>
                      </c:pt>
                      <c:pt idx="1765">
                        <c:v>3.496035582472695</c:v>
                      </c:pt>
                      <c:pt idx="1766">
                        <c:v>3.489234661057091</c:v>
                      </c:pt>
                      <c:pt idx="1767">
                        <c:v>3.5017105897294294</c:v>
                      </c:pt>
                      <c:pt idx="1768">
                        <c:v>3.4949478652791655</c:v>
                      </c:pt>
                      <c:pt idx="1769">
                        <c:v>3.5073828390825286</c:v>
                      </c:pt>
                      <c:pt idx="1770">
                        <c:v>3.4941602080010923</c:v>
                      </c:pt>
                      <c:pt idx="1771">
                        <c:v>3.5130146161997886</c:v>
                      </c:pt>
                      <c:pt idx="1772">
                        <c:v>3.4934475657018833</c:v>
                      </c:pt>
                      <c:pt idx="1773">
                        <c:v>3.5058770236979764</c:v>
                      </c:pt>
                      <c:pt idx="1774">
                        <c:v>3.4990802391378244</c:v>
                      </c:pt>
                      <c:pt idx="1775">
                        <c:v>3.505124116005701</c:v>
                      </c:pt>
                      <c:pt idx="1776">
                        <c:v>3.5047476621595628</c:v>
                      </c:pt>
                      <c:pt idx="1777">
                        <c:v>3.4979529460271368</c:v>
                      </c:pt>
                      <c:pt idx="1778">
                        <c:v>3.5104123272776668</c:v>
                      </c:pt>
                      <c:pt idx="1779">
                        <c:v>3.4972014172866785</c:v>
                      </c:pt>
                      <c:pt idx="1780">
                        <c:v>3.5160742344921361</c:v>
                      </c:pt>
                      <c:pt idx="1781">
                        <c:v>3.5028653929288733</c:v>
                      </c:pt>
                      <c:pt idx="1782">
                        <c:v>3.5153185688962254</c:v>
                      </c:pt>
                      <c:pt idx="1783">
                        <c:v>3.5021124852365975</c:v>
                      </c:pt>
                      <c:pt idx="1784">
                        <c:v>3.5145629033003143</c:v>
                      </c:pt>
                      <c:pt idx="1785">
                        <c:v>3.5078100383555455</c:v>
                      </c:pt>
                      <c:pt idx="1786">
                        <c:v>3.5138072377044041</c:v>
                      </c:pt>
                      <c:pt idx="1787">
                        <c:v>3.5134671881862443</c:v>
                      </c:pt>
                      <c:pt idx="1788">
                        <c:v>3.5130893553882889</c:v>
                      </c:pt>
                      <c:pt idx="1789">
                        <c:v>3.5127115225903336</c:v>
                      </c:pt>
                      <c:pt idx="1790">
                        <c:v>3.505924321745312</c:v>
                      </c:pt>
                      <c:pt idx="1791">
                        <c:v>3.5119558569944229</c:v>
                      </c:pt>
                      <c:pt idx="1792">
                        <c:v>3.5051700351012189</c:v>
                      </c:pt>
                      <c:pt idx="1793">
                        <c:v>3.5240147906371933</c:v>
                      </c:pt>
                      <c:pt idx="1794">
                        <c:v>3.5044157484571259</c:v>
                      </c:pt>
                      <c:pt idx="1795">
                        <c:v>3.5232184459626708</c:v>
                      </c:pt>
                      <c:pt idx="1796">
                        <c:v>3.5100289097248512</c:v>
                      </c:pt>
                      <c:pt idx="1797">
                        <c:v>3.5224600224631253</c:v>
                      </c:pt>
                      <c:pt idx="1798">
                        <c:v>3.5156770274211468</c:v>
                      </c:pt>
                      <c:pt idx="1799">
                        <c:v>3.5217015989635803</c:v>
                      </c:pt>
                      <c:pt idx="1800">
                        <c:v>3.5213223872138077</c:v>
                      </c:pt>
                      <c:pt idx="1801">
                        <c:v>3.5209810966390123</c:v>
                      </c:pt>
                      <c:pt idx="1802">
                        <c:v>3.5205639637142623</c:v>
                      </c:pt>
                      <c:pt idx="1803">
                        <c:v>3.5137844160518275</c:v>
                      </c:pt>
                      <c:pt idx="1804">
                        <c:v>3.5262051866514712</c:v>
                      </c:pt>
                      <c:pt idx="1805">
                        <c:v>3.5130652237314854</c:v>
                      </c:pt>
                      <c:pt idx="1806">
                        <c:v>3.5318817107552039</c:v>
                      </c:pt>
                      <c:pt idx="1807">
                        <c:v>3.5123081791837576</c:v>
                      </c:pt>
                      <c:pt idx="1808">
                        <c:v>3.531120529352024</c:v>
                      </c:pt>
                      <c:pt idx="1809">
                        <c:v>3.5179474026408308</c:v>
                      </c:pt>
                      <c:pt idx="1810">
                        <c:v>3.5303593479488438</c:v>
                      </c:pt>
                      <c:pt idx="1811">
                        <c:v>3.5171889791412858</c:v>
                      </c:pt>
                      <c:pt idx="1812">
                        <c:v>3.5295981665456639</c:v>
                      </c:pt>
                      <c:pt idx="1813">
                        <c:v>3.5292175758440743</c:v>
                      </c:pt>
                      <c:pt idx="1814">
                        <c:v>3.5224441645172262</c:v>
                      </c:pt>
                      <c:pt idx="1815">
                        <c:v>3.528456394440894</c:v>
                      </c:pt>
                      <c:pt idx="1816">
                        <c:v>3.5152929203924228</c:v>
                      </c:pt>
                      <c:pt idx="1817">
                        <c:v>3.5340478372174959</c:v>
                      </c:pt>
                      <c:pt idx="1818">
                        <c:v>3.5209245596145005</c:v>
                      </c:pt>
                      <c:pt idx="1819">
                        <c:v>3.5333234048802487</c:v>
                      </c:pt>
                      <c:pt idx="1820">
                        <c:v>3.5201647571631383</c:v>
                      </c:pt>
                      <c:pt idx="1821">
                        <c:v>3.5389488388191488</c:v>
                      </c:pt>
                      <c:pt idx="1822">
                        <c:v>3.5257922595297639</c:v>
                      </c:pt>
                      <c:pt idx="1823">
                        <c:v>3.5381848995123342</c:v>
                      </c:pt>
                      <c:pt idx="1824">
                        <c:v>3.5250310781265841</c:v>
                      </c:pt>
                      <c:pt idx="1825">
                        <c:v>3.5310357238152568</c:v>
                      </c:pt>
                      <c:pt idx="1826">
                        <c:v>3.5306925716555075</c:v>
                      </c:pt>
                      <c:pt idx="1827">
                        <c:v>3.5239273650919731</c:v>
                      </c:pt>
                      <c:pt idx="1828">
                        <c:v>3.5299300113005105</c:v>
                      </c:pt>
                      <c:pt idx="1829">
                        <c:v>3.5231661836887933</c:v>
                      </c:pt>
                      <c:pt idx="1830">
                        <c:v>3.5419311668621334</c:v>
                      </c:pt>
                      <c:pt idx="1831">
                        <c:v>3.522405002285613</c:v>
                      </c:pt>
                      <c:pt idx="1832">
                        <c:v>3.5411658486035016</c:v>
                      </c:pt>
                      <c:pt idx="1833">
                        <c:v>3.5280236104130167</c:v>
                      </c:pt>
                      <c:pt idx="1834">
                        <c:v>3.5404005303448689</c:v>
                      </c:pt>
                      <c:pt idx="1835">
                        <c:v>3.5336394606367865</c:v>
                      </c:pt>
                      <c:pt idx="1836">
                        <c:v>3.5396352120862371</c:v>
                      </c:pt>
                      <c:pt idx="1837">
                        <c:v>3.5328373243646314</c:v>
                      </c:pt>
                      <c:pt idx="1838">
                        <c:v>3.5388316279146736</c:v>
                      </c:pt>
                      <c:pt idx="1839">
                        <c:v>3.5384489687853575</c:v>
                      </c:pt>
                      <c:pt idx="1840">
                        <c:v>3.531691415404409</c:v>
                      </c:pt>
                      <c:pt idx="1841">
                        <c:v>3.5440578553024493</c:v>
                      </c:pt>
                      <c:pt idx="1842">
                        <c:v>3.5309274760975944</c:v>
                      </c:pt>
                      <c:pt idx="1843">
                        <c:v>3.5496639839159063</c:v>
                      </c:pt>
                      <c:pt idx="1844">
                        <c:v>3.5365356731387774</c:v>
                      </c:pt>
                      <c:pt idx="1845">
                        <c:v>3.5488959077536397</c:v>
                      </c:pt>
                      <c:pt idx="1846">
                        <c:v>3.5357703548801456</c:v>
                      </c:pt>
                      <c:pt idx="1847">
                        <c:v>3.5481278315913727</c:v>
                      </c:pt>
                      <c:pt idx="1848">
                        <c:v>3.5350050366215129</c:v>
                      </c:pt>
                      <c:pt idx="1849">
                        <c:v>3.5409910664606516</c:v>
                      </c:pt>
                      <c:pt idx="1850">
                        <c:v>3.5406077178554272</c:v>
                      </c:pt>
                      <c:pt idx="1851">
                        <c:v>3.5402243692502022</c:v>
                      </c:pt>
                      <c:pt idx="1852">
                        <c:v>3.5462076411857058</c:v>
                      </c:pt>
                      <c:pt idx="1853">
                        <c:v>3.5394576720397528</c:v>
                      </c:pt>
                      <c:pt idx="1854">
                        <c:v>3.5518048066123504</c:v>
                      </c:pt>
                      <c:pt idx="1855">
                        <c:v>3.5386909748293034</c:v>
                      </c:pt>
                      <c:pt idx="1856">
                        <c:v>3.5510353514982662</c:v>
                      </c:pt>
                      <c:pt idx="1857">
                        <c:v>3.5379626124793764</c:v>
                      </c:pt>
                      <c:pt idx="1858">
                        <c:v>3.5502658963841824</c:v>
                      </c:pt>
                      <c:pt idx="1859">
                        <c:v>3.5435193746177718</c:v>
                      </c:pt>
                      <c:pt idx="1860">
                        <c:v>3.5558190043002615</c:v>
                      </c:pt>
                      <c:pt idx="1861">
                        <c:v>3.5427512984555052</c:v>
                      </c:pt>
                      <c:pt idx="1862">
                        <c:v>3.5487269861560136</c:v>
                      </c:pt>
                      <c:pt idx="1863">
                        <c:v>3.5483422585989719</c:v>
                      </c:pt>
                      <c:pt idx="1864">
                        <c:v>3.5415991842121053</c:v>
                      </c:pt>
                      <c:pt idx="1865">
                        <c:v>3.5475728034848877</c:v>
                      </c:pt>
                      <c:pt idx="1866">
                        <c:v>3.5408311080498387</c:v>
                      </c:pt>
                      <c:pt idx="1867">
                        <c:v>3.5595159051749996</c:v>
                      </c:pt>
                      <c:pt idx="1868">
                        <c:v>3.5464186208137614</c:v>
                      </c:pt>
                      <c:pt idx="1869">
                        <c:v>3.558743692157281</c:v>
                      </c:pt>
                      <c:pt idx="1870">
                        <c:v>3.5456491656996771</c:v>
                      </c:pt>
                      <c:pt idx="1871">
                        <c:v>3.5580100897904483</c:v>
                      </c:pt>
                      <c:pt idx="1872">
                        <c:v>3.5512325416081478</c:v>
                      </c:pt>
                      <c:pt idx="1873">
                        <c:v>3.5571992661218435</c:v>
                      </c:pt>
                      <c:pt idx="1874">
                        <c:v>3.5504617075422464</c:v>
                      </c:pt>
                      <c:pt idx="1875">
                        <c:v>3.5501148322125906</c:v>
                      </c:pt>
                      <c:pt idx="1876">
                        <c:v>3.5623910197141853</c:v>
                      </c:pt>
                      <c:pt idx="1877">
                        <c:v>3.5556548400864059</c:v>
                      </c:pt>
                      <c:pt idx="1878">
                        <c:v>3.5616174277446491</c:v>
                      </c:pt>
                      <c:pt idx="1879">
                        <c:v>3.5485731640807878</c:v>
                      </c:pt>
                      <c:pt idx="1880">
                        <c:v>3.5671911509903982</c:v>
                      </c:pt>
                      <c:pt idx="1881">
                        <c:v>3.5541104140509678</c:v>
                      </c:pt>
                      <c:pt idx="1882">
                        <c:v>3.566377431522977</c:v>
                      </c:pt>
                      <c:pt idx="1883">
                        <c:v>3.5533382010332493</c:v>
                      </c:pt>
                      <c:pt idx="1884">
                        <c:v>3.5656412091476914</c:v>
                      </c:pt>
                      <c:pt idx="1885">
                        <c:v>3.5589098558512724</c:v>
                      </c:pt>
                      <c:pt idx="1886">
                        <c:v>3.5648662382263376</c:v>
                      </c:pt>
                      <c:pt idx="1887">
                        <c:v>3.5581362638817358</c:v>
                      </c:pt>
                      <c:pt idx="1888">
                        <c:v>3.5577494678969677</c:v>
                      </c:pt>
                      <c:pt idx="1889">
                        <c:v>3.5637037818443074</c:v>
                      </c:pt>
                      <c:pt idx="1890">
                        <c:v>3.5569758759274315</c:v>
                      </c:pt>
                      <c:pt idx="1891">
                        <c:v>3.5692685419032428</c:v>
                      </c:pt>
                      <c:pt idx="1892">
                        <c:v>3.5562022839578953</c:v>
                      </c:pt>
                      <c:pt idx="1893">
                        <c:v>3.5684921920300718</c:v>
                      </c:pt>
                      <c:pt idx="1894">
                        <c:v>3.5554286919883595</c:v>
                      </c:pt>
                      <c:pt idx="1895">
                        <c:v>3.5740528152335567</c:v>
                      </c:pt>
                      <c:pt idx="1896">
                        <c:v>3.5609913836195699</c:v>
                      </c:pt>
                      <c:pt idx="1897">
                        <c:v>3.5732750864085681</c:v>
                      </c:pt>
                      <c:pt idx="1898">
                        <c:v>3.5665513173471446</c:v>
                      </c:pt>
                      <c:pt idx="1899">
                        <c:v>3.5661631424105589</c:v>
                      </c:pt>
                      <c:pt idx="1900">
                        <c:v>3.5594414417768627</c:v>
                      </c:pt>
                      <c:pt idx="1901">
                        <c:v>3.5590539563161858</c:v>
                      </c:pt>
                      <c:pt idx="1902">
                        <c:v>3.5713307643460972</c:v>
                      </c:pt>
                      <c:pt idx="1903">
                        <c:v>3.5582789853948324</c:v>
                      </c:pt>
                      <c:pt idx="1904">
                        <c:v>3.576844847925746</c:v>
                      </c:pt>
                      <c:pt idx="1905">
                        <c:v>3.5637952752973878</c:v>
                      </c:pt>
                      <c:pt idx="1906">
                        <c:v>3.5761046955377807</c:v>
                      </c:pt>
                      <c:pt idx="1907">
                        <c:v>3.5630577429178754</c:v>
                      </c:pt>
                      <c:pt idx="1908">
                        <c:v>3.5753255877609749</c:v>
                      </c:pt>
                      <c:pt idx="1909">
                        <c:v>3.5686087134586382</c:v>
                      </c:pt>
                      <c:pt idx="1910">
                        <c:v>3.5745464799841691</c:v>
                      </c:pt>
                      <c:pt idx="1911">
                        <c:v>3.56783098463365</c:v>
                      </c:pt>
                      <c:pt idx="1912">
                        <c:v>3.5674421202211559</c:v>
                      </c:pt>
                      <c:pt idx="1913">
                        <c:v>3.5733778183189608</c:v>
                      </c:pt>
                      <c:pt idx="1914">
                        <c:v>3.5666643913961678</c:v>
                      </c:pt>
                      <c:pt idx="1915">
                        <c:v>3.5789218941006373</c:v>
                      </c:pt>
                      <c:pt idx="1916">
                        <c:v>3.5658866625711796</c:v>
                      </c:pt>
                      <c:pt idx="1917">
                        <c:v>3.5781414073720144</c:v>
                      </c:pt>
                      <c:pt idx="1918">
                        <c:v>3.5651089337461914</c:v>
                      </c:pt>
                      <c:pt idx="1919">
                        <c:v>3.5837204395822599</c:v>
                      </c:pt>
                      <c:pt idx="1920">
                        <c:v>3.5643700913624525</c:v>
                      </c:pt>
                      <c:pt idx="1921">
                        <c:v>3.5829385739018194</c:v>
                      </c:pt>
                      <c:pt idx="1922">
                        <c:v>3.5699107887121757</c:v>
                      </c:pt>
                      <c:pt idx="1923">
                        <c:v>3.5758389715225762</c:v>
                      </c:pt>
                      <c:pt idx="1924">
                        <c:v>3.5754097038218338</c:v>
                      </c:pt>
                      <c:pt idx="1925">
                        <c:v>3.5750194604575225</c:v>
                      </c:pt>
                      <c:pt idx="1926">
                        <c:v>3.580944816416697</c:v>
                      </c:pt>
                      <c:pt idx="1927">
                        <c:v>3.5679240638813212</c:v>
                      </c:pt>
                      <c:pt idx="1928">
                        <c:v>3.5864771711079255</c:v>
                      </c:pt>
                      <c:pt idx="1929">
                        <c:v>3.5671449561045159</c:v>
                      </c:pt>
                      <c:pt idx="1930">
                        <c:v>3.5856939264756678</c:v>
                      </c:pt>
                      <c:pt idx="1931">
                        <c:v>3.5726780002716532</c:v>
                      </c:pt>
                      <c:pt idx="1932">
                        <c:v>3.5849106818434104</c:v>
                      </c:pt>
                      <c:pt idx="1933">
                        <c:v>3.5782082865351557</c:v>
                      </c:pt>
                      <c:pt idx="1934">
                        <c:v>3.5841274372111527</c:v>
                      </c:pt>
                      <c:pt idx="1935">
                        <c:v>3.5774264208547155</c:v>
                      </c:pt>
                      <c:pt idx="1936">
                        <c:v>3.5833441925788949</c:v>
                      </c:pt>
                      <c:pt idx="1937">
                        <c:v>3.5829917324943792</c:v>
                      </c:pt>
                      <c:pt idx="1938">
                        <c:v>3.5762927156180768</c:v>
                      </c:pt>
                      <c:pt idx="1939">
                        <c:v>3.5885151929463857</c:v>
                      </c:pt>
                      <c:pt idx="1940">
                        <c:v>3.5818168655459925</c:v>
                      </c:pt>
                      <c:pt idx="1941">
                        <c:v>3.5940358954947578</c:v>
                      </c:pt>
                      <c:pt idx="1942">
                        <c:v>3.5809944586821216</c:v>
                      </c:pt>
                      <c:pt idx="1943">
                        <c:v>3.5995538401394942</c:v>
                      </c:pt>
                      <c:pt idx="1944">
                        <c:v>3.580250376281477</c:v>
                      </c:pt>
                      <c:pt idx="1945">
                        <c:v>3.5987270895773995</c:v>
                      </c:pt>
                      <c:pt idx="1946">
                        <c:v>3.5857297792229192</c:v>
                      </c:pt>
                      <c:pt idx="1947">
                        <c:v>3.5916385877602859</c:v>
                      </c:pt>
                      <c:pt idx="1948">
                        <c:v>3.5912455864923394</c:v>
                      </c:pt>
                      <c:pt idx="1949">
                        <c:v>3.5908525852243933</c:v>
                      </c:pt>
                      <c:pt idx="1950">
                        <c:v>3.5904595839564468</c:v>
                      </c:pt>
                      <c:pt idx="1951">
                        <c:v>3.5900665826885008</c:v>
                      </c:pt>
                      <c:pt idx="1952">
                        <c:v>3.595971254370415</c:v>
                      </c:pt>
                      <c:pt idx="1953">
                        <c:v>3.5829835966786563</c:v>
                      </c:pt>
                      <c:pt idx="1954">
                        <c:v>3.6014801668807488</c:v>
                      </c:pt>
                      <c:pt idx="1955">
                        <c:v>3.5884945776167161</c:v>
                      </c:pt>
                      <c:pt idx="1956">
                        <c:v>3.6006914064412219</c:v>
                      </c:pt>
                      <c:pt idx="1957">
                        <c:v>3.587708575080824</c:v>
                      </c:pt>
                      <c:pt idx="1958">
                        <c:v>3.599902646001695</c:v>
                      </c:pt>
                      <c:pt idx="1959">
                        <c:v>3.5932154191634309</c:v>
                      </c:pt>
                      <c:pt idx="1960">
                        <c:v>3.5991138855621676</c:v>
                      </c:pt>
                      <c:pt idx="1961">
                        <c:v>3.5987195053424039</c:v>
                      </c:pt>
                      <c:pt idx="1962">
                        <c:v>3.5920737160062517</c:v>
                      </c:pt>
                      <c:pt idx="1963">
                        <c:v>3.5979701829248532</c:v>
                      </c:pt>
                      <c:pt idx="1964">
                        <c:v>3.591286334518542</c:v>
                      </c:pt>
                      <c:pt idx="1965">
                        <c:v>3.6034702011959645</c:v>
                      </c:pt>
                      <c:pt idx="1966">
                        <c:v>3.5904989530308322</c:v>
                      </c:pt>
                      <c:pt idx="1967">
                        <c:v>3.608927885646283</c:v>
                      </c:pt>
                      <c:pt idx="1968">
                        <c:v>3.5959588438040591</c:v>
                      </c:pt>
                      <c:pt idx="1969">
                        <c:v>3.6081363673031213</c:v>
                      </c:pt>
                      <c:pt idx="1970">
                        <c:v>3.5951700833645321</c:v>
                      </c:pt>
                      <c:pt idx="1971">
                        <c:v>3.6073448489599595</c:v>
                      </c:pt>
                      <c:pt idx="1972">
                        <c:v>3.5943813229250048</c:v>
                      </c:pt>
                      <c:pt idx="1973">
                        <c:v>3.6002701366610195</c:v>
                      </c:pt>
                      <c:pt idx="1974">
                        <c:v>3.5998750669653474</c:v>
                      </c:pt>
                      <c:pt idx="1975">
                        <c:v>3.5931981822657146</c:v>
                      </c:pt>
                      <c:pt idx="1976">
                        <c:v>3.6053660531020553</c:v>
                      </c:pt>
                      <c:pt idx="1977">
                        <c:v>3.5986898578783308</c:v>
                      </c:pt>
                      <c:pt idx="1978">
                        <c:v>3.6108542813351288</c:v>
                      </c:pt>
                      <c:pt idx="1979">
                        <c:v>3.5978997184869868</c:v>
                      </c:pt>
                      <c:pt idx="1980">
                        <c:v>3.6163397516645666</c:v>
                      </c:pt>
                      <c:pt idx="1981">
                        <c:v>3.6033872572441505</c:v>
                      </c:pt>
                      <c:pt idx="1982">
                        <c:v>3.6155454754177705</c:v>
                      </c:pt>
                      <c:pt idx="1983">
                        <c:v>3.6088720380976809</c:v>
                      </c:pt>
                      <c:pt idx="1984">
                        <c:v>3.614751199170974</c:v>
                      </c:pt>
                      <c:pt idx="1985">
                        <c:v>3.6080791408027015</c:v>
                      </c:pt>
                      <c:pt idx="1986">
                        <c:v>3.6139569229241775</c:v>
                      </c:pt>
                      <c:pt idx="1987">
                        <c:v>3.6198333260938362</c:v>
                      </c:pt>
                      <c:pt idx="1988">
                        <c:v>3.6068897948602325</c:v>
                      </c:pt>
                      <c:pt idx="1989">
                        <c:v>3.6190376708952221</c:v>
                      </c:pt>
                      <c:pt idx="1990">
                        <c:v>3.6060968975652536</c:v>
                      </c:pt>
                      <c:pt idx="1991">
                        <c:v>3.6244729473785089</c:v>
                      </c:pt>
                      <c:pt idx="1992">
                        <c:v>3.6052643554055255</c:v>
                      </c:pt>
                      <c:pt idx="1993">
                        <c:v>3.623675913228078</c:v>
                      </c:pt>
                      <c:pt idx="1994">
                        <c:v>3.6107798179369914</c:v>
                      </c:pt>
                      <c:pt idx="1995">
                        <c:v>3.6228788790776463</c:v>
                      </c:pt>
                      <c:pt idx="1996">
                        <c:v>3.6099855416901949</c:v>
                      </c:pt>
                      <c:pt idx="1997">
                        <c:v>3.6158550501007669</c:v>
                      </c:pt>
                      <c:pt idx="1998">
                        <c:v>3.6154572225014601</c:v>
                      </c:pt>
                      <c:pt idx="1999">
                        <c:v>3.6150593949021528</c:v>
                      </c:pt>
                      <c:pt idx="2000">
                        <c:v>3.62092614540909</c:v>
                      </c:pt>
                      <c:pt idx="2001">
                        <c:v>3.6079998510732034</c:v>
                      </c:pt>
                      <c:pt idx="2002">
                        <c:v>3.6201291112586587</c:v>
                      </c:pt>
                      <c:pt idx="2003">
                        <c:v>3.6072055748264069</c:v>
                      </c:pt>
                      <c:pt idx="2004">
                        <c:v>3.625593897310837</c:v>
                      </c:pt>
                      <c:pt idx="2005">
                        <c:v>3.6126724293063113</c:v>
                      </c:pt>
                      <c:pt idx="2006">
                        <c:v>3.6310559254593806</c:v>
                      </c:pt>
                      <c:pt idx="2007">
                        <c:v>3.6181365258825804</c:v>
                      </c:pt>
                      <c:pt idx="2008">
                        <c:v>3.6239970711063396</c:v>
                      </c:pt>
                      <c:pt idx="2009">
                        <c:v>3.6173394917321491</c:v>
                      </c:pt>
                      <c:pt idx="2010">
                        <c:v>3.6169409746569334</c:v>
                      </c:pt>
                      <c:pt idx="2011">
                        <c:v>3.6165424575817182</c:v>
                      </c:pt>
                      <c:pt idx="2012">
                        <c:v>3.6161439405065026</c:v>
                      </c:pt>
                      <c:pt idx="2013">
                        <c:v>3.6282566532701495</c:v>
                      </c:pt>
                      <c:pt idx="2014">
                        <c:v>3.6153469063560713</c:v>
                      </c:pt>
                      <c:pt idx="2015">
                        <c:v>3.6337110971836974</c:v>
                      </c:pt>
                      <c:pt idx="2016">
                        <c:v>3.6145498722056399</c:v>
                      </c:pt>
                      <c:pt idx="2017">
                        <c:v>3.6329099261778142</c:v>
                      </c:pt>
                      <c:pt idx="2018">
                        <c:v>3.6200050055950972</c:v>
                      </c:pt>
                      <c:pt idx="2019">
                        <c:v>3.6321087551719309</c:v>
                      </c:pt>
                      <c:pt idx="2020">
                        <c:v>3.6254573810809188</c:v>
                      </c:pt>
                      <c:pt idx="2021">
                        <c:v>3.6313075841660472</c:v>
                      </c:pt>
                      <c:pt idx="2022">
                        <c:v>3.6246575890268526</c:v>
                      </c:pt>
                      <c:pt idx="2023">
                        <c:v>3.6242576929998198</c:v>
                      </c:pt>
                      <c:pt idx="2024">
                        <c:v>3.6301058276572227</c:v>
                      </c:pt>
                      <c:pt idx="2025">
                        <c:v>3.6234579009457542</c:v>
                      </c:pt>
                      <c:pt idx="2026">
                        <c:v>3.6355513083839579</c:v>
                      </c:pt>
                      <c:pt idx="2027">
                        <c:v>3.622658108891688</c:v>
                      </c:pt>
                      <c:pt idx="2028">
                        <c:v>3.634748758426257</c:v>
                      </c:pt>
                      <c:pt idx="2029">
                        <c:v>3.6218583168376219</c:v>
                      </c:pt>
                      <c:pt idx="2030">
                        <c:v>3.6401901022975403</c:v>
                      </c:pt>
                      <c:pt idx="2031">
                        <c:v>3.6210585247835558</c:v>
                      </c:pt>
                      <c:pt idx="2032">
                        <c:v>3.6393861733880226</c:v>
                      </c:pt>
                      <c:pt idx="2033">
                        <c:v>3.6327423835320056</c:v>
                      </c:pt>
                      <c:pt idx="2034">
                        <c:v>3.6323009810552702</c:v>
                      </c:pt>
                      <c:pt idx="2035">
                        <c:v>3.6318997060764198</c:v>
                      </c:pt>
                      <c:pt idx="2036">
                        <c:v>3.6314984310975693</c:v>
                      </c:pt>
                      <c:pt idx="2037">
                        <c:v>3.6373763511142276</c:v>
                      </c:pt>
                      <c:pt idx="2038">
                        <c:v>3.6244976306160397</c:v>
                      </c:pt>
                      <c:pt idx="2039">
                        <c:v>3.6428101107505158</c:v>
                      </c:pt>
                      <c:pt idx="2040">
                        <c:v>3.6299334586800538</c:v>
                      </c:pt>
                      <c:pt idx="2041">
                        <c:v>3.6482411124831677</c:v>
                      </c:pt>
                      <c:pt idx="2042">
                        <c:v>3.6291309087223524</c:v>
                      </c:pt>
                      <c:pt idx="2043">
                        <c:v>3.6411994950278448</c:v>
                      </c:pt>
                      <c:pt idx="2044">
                        <c:v>3.6345625999309146</c:v>
                      </c:pt>
                      <c:pt idx="2045">
                        <c:v>3.6403941871665095</c:v>
                      </c:pt>
                      <c:pt idx="2046">
                        <c:v>3.6337586710213965</c:v>
                      </c:pt>
                      <c:pt idx="2047">
                        <c:v>3.6333567065666377</c:v>
                      </c:pt>
                      <c:pt idx="2048">
                        <c:v>3.6391862253745066</c:v>
                      </c:pt>
                      <c:pt idx="2049">
                        <c:v>3.6387835714438386</c:v>
                      </c:pt>
                      <c:pt idx="2050">
                        <c:v>3.6446110218239802</c:v>
                      </c:pt>
                      <c:pt idx="2051">
                        <c:v>3.6317890451930777</c:v>
                      </c:pt>
                      <c:pt idx="2052">
                        <c:v>3.6500330603698208</c:v>
                      </c:pt>
                      <c:pt idx="2053">
                        <c:v>3.637213221114235</c:v>
                      </c:pt>
                      <c:pt idx="2054">
                        <c:v>3.6492249946048507</c:v>
                      </c:pt>
                      <c:pt idx="2055">
                        <c:v>3.6425943047910989</c:v>
                      </c:pt>
                      <c:pt idx="2056">
                        <c:v>3.6546428962952393</c:v>
                      </c:pt>
                      <c:pt idx="2057">
                        <c:v>3.641787617977946</c:v>
                      </c:pt>
                      <c:pt idx="2058">
                        <c:v>3.6476088630749111</c:v>
                      </c:pt>
                      <c:pt idx="2059">
                        <c:v>3.6472048301924258</c:v>
                      </c:pt>
                      <c:pt idx="2060">
                        <c:v>3.6468007973099406</c:v>
                      </c:pt>
                      <c:pt idx="2061">
                        <c:v>3.6526192845032703</c:v>
                      </c:pt>
                      <c:pt idx="2062">
                        <c:v>3.6459927315449705</c:v>
                      </c:pt>
                      <c:pt idx="2063">
                        <c:v>3.6580309809104801</c:v>
                      </c:pt>
                      <c:pt idx="2064">
                        <c:v>3.6451846657800004</c:v>
                      </c:pt>
                      <c:pt idx="2065">
                        <c:v>3.6572201572418752</c:v>
                      </c:pt>
                      <c:pt idx="2066">
                        <c:v>3.6443766000150304</c:v>
                      </c:pt>
                      <c:pt idx="2067">
                        <c:v>3.6564093335732708</c:v>
                      </c:pt>
                      <c:pt idx="2068">
                        <c:v>3.6497862279945146</c:v>
                      </c:pt>
                      <c:pt idx="2069">
                        <c:v>3.6618155141732109</c:v>
                      </c:pt>
                      <c:pt idx="2070">
                        <c:v>3.6489767832777269</c:v>
                      </c:pt>
                      <c:pt idx="2071">
                        <c:v>3.6547876862360607</c:v>
                      </c:pt>
                      <c:pt idx="2072">
                        <c:v>3.6543822744017582</c:v>
                      </c:pt>
                      <c:pt idx="2073">
                        <c:v>3.6539768625674562</c:v>
                      </c:pt>
                      <c:pt idx="2074">
                        <c:v>3.6597850076221561</c:v>
                      </c:pt>
                      <c:pt idx="2075">
                        <c:v>3.6469531714857588</c:v>
                      </c:pt>
                      <c:pt idx="2076">
                        <c:v>3.6589728050017341</c:v>
                      </c:pt>
                      <c:pt idx="2077">
                        <c:v>3.6461437267689711</c:v>
                      </c:pt>
                      <c:pt idx="2078">
                        <c:v>3.6643307222880672</c:v>
                      </c:pt>
                      <c:pt idx="2079">
                        <c:v>3.6515038503782113</c:v>
                      </c:pt>
                      <c:pt idx="2080">
                        <c:v>3.6697264918017871</c:v>
                      </c:pt>
                      <c:pt idx="2081">
                        <c:v>3.6569016883196572</c:v>
                      </c:pt>
                      <c:pt idx="2082">
                        <c:v>3.6627035591435884</c:v>
                      </c:pt>
                      <c:pt idx="2083">
                        <c:v>3.6498822030410021</c:v>
                      </c:pt>
                      <c:pt idx="2084">
                        <c:v>3.655723994520045</c:v>
                      </c:pt>
                      <c:pt idx="2085">
                        <c:v>3.6615238658638409</c:v>
                      </c:pt>
                      <c:pt idx="2086">
                        <c:v>3.654911791899623</c:v>
                      </c:pt>
                      <c:pt idx="2087">
                        <c:v>3.654911791899623</c:v>
                      </c:pt>
                      <c:pt idx="2088">
                        <c:v>3.6838085546033894</c:v>
                      </c:pt>
                      <c:pt idx="2089">
                        <c:v>4.5406896275933777</c:v>
                      </c:pt>
                      <c:pt idx="2090">
                        <c:v>5.1358495067144618</c:v>
                      </c:pt>
                      <c:pt idx="2091">
                        <c:v>5.3834827082889483</c:v>
                      </c:pt>
                      <c:pt idx="2092">
                        <c:v>5.5195389888284216</c:v>
                      </c:pt>
                      <c:pt idx="2093">
                        <c:v>5.6058813673962016</c:v>
                      </c:pt>
                      <c:pt idx="2094">
                        <c:v>5.6611525830870182</c:v>
                      </c:pt>
                      <c:pt idx="2095">
                        <c:v>5.6978888937152208</c:v>
                      </c:pt>
                      <c:pt idx="2096">
                        <c:v>5.7283180855736138</c:v>
                      </c:pt>
                      <c:pt idx="2097">
                        <c:v>5.7465141821747041</c:v>
                      </c:pt>
                      <c:pt idx="2098">
                        <c:v>5.758393576290854</c:v>
                      </c:pt>
                      <c:pt idx="2099">
                        <c:v>5.7641705570344817</c:v>
                      </c:pt>
                      <c:pt idx="2100">
                        <c:v>5.7820921732763271</c:v>
                      </c:pt>
                      <c:pt idx="2101">
                        <c:v>5.7878000685339055</c:v>
                      </c:pt>
                      <c:pt idx="2102">
                        <c:v>5.7934803847551359</c:v>
                      </c:pt>
                      <c:pt idx="2103">
                        <c:v>5.7991331219400202</c:v>
                      </c:pt>
                      <c:pt idx="2104">
                        <c:v>5.8107835411068978</c:v>
                      </c:pt>
                      <c:pt idx="2105">
                        <c:v>5.8164400014616895</c:v>
                      </c:pt>
                      <c:pt idx="2106">
                        <c:v>5.8219370549863925</c:v>
                      </c:pt>
                      <c:pt idx="2107">
                        <c:v>5.8274724433716196</c:v>
                      </c:pt>
                      <c:pt idx="2108">
                        <c:v>5.8330465803029137</c:v>
                      </c:pt>
                      <c:pt idx="2109">
                        <c:v>5.8384604830330318</c:v>
                      </c:pt>
                      <c:pt idx="2110">
                        <c:v>5.8439131343092177</c:v>
                      </c:pt>
                      <c:pt idx="2111">
                        <c:v>5.8553809113078872</c:v>
                      </c:pt>
                      <c:pt idx="2112">
                        <c:v>5.8607715097522917</c:v>
                      </c:pt>
                      <c:pt idx="2113">
                        <c:v>5.8661345291603491</c:v>
                      </c:pt>
                      <c:pt idx="2114">
                        <c:v>5.8774919900136302</c:v>
                      </c:pt>
                      <c:pt idx="2115">
                        <c:v>5.8827255258460385</c:v>
                      </c:pt>
                      <c:pt idx="2116">
                        <c:v>5.888066344129836</c:v>
                      </c:pt>
                      <c:pt idx="2117">
                        <c:v>5.8933121526334187</c:v>
                      </c:pt>
                      <c:pt idx="2118">
                        <c:v>5.9044569101688733</c:v>
                      </c:pt>
                      <c:pt idx="2119">
                        <c:v>5.9156961259038168</c:v>
                      </c:pt>
                      <c:pt idx="2120">
                        <c:v>5.9207771496652253</c:v>
                      </c:pt>
                      <c:pt idx="2121">
                        <c:v>5.9259671106202036</c:v>
                      </c:pt>
                      <c:pt idx="2122">
                        <c:v>5.9368222882740138</c:v>
                      </c:pt>
                      <c:pt idx="2123">
                        <c:v>5.9479789047950984</c:v>
                      </c:pt>
                      <c:pt idx="2124">
                        <c:v>5.953003943112722</c:v>
                      </c:pt>
                      <c:pt idx="2125">
                        <c:v>5.9580014023939984</c:v>
                      </c:pt>
                      <c:pt idx="2126">
                        <c:v>5.9689104970638667</c:v>
                      </c:pt>
                      <c:pt idx="2127">
                        <c:v>5.9797782231792151</c:v>
                      </c:pt>
                      <c:pt idx="2128">
                        <c:v>5.9846791558332768</c:v>
                      </c:pt>
                      <c:pt idx="2129">
                        <c:v>5.9954710395986694</c:v>
                      </c:pt>
                      <c:pt idx="2130">
                        <c:v>6.000239937616219</c:v>
                      </c:pt>
                      <c:pt idx="2131">
                        <c:v>6.005191339906796</c:v>
                      </c:pt>
                      <c:pt idx="2132">
                        <c:v>6.0158731143695743</c:v>
                      </c:pt>
                      <c:pt idx="2133">
                        <c:v>6.0264429868923735</c:v>
                      </c:pt>
                      <c:pt idx="2134">
                        <c:v>6.0311577610510918</c:v>
                      </c:pt>
                      <c:pt idx="2135">
                        <c:v>6.0417221177666223</c:v>
                      </c:pt>
                      <c:pt idx="2136">
                        <c:v>6.0464458551121538</c:v>
                      </c:pt>
                      <c:pt idx="2137">
                        <c:v>6.0568633534591347</c:v>
                      </c:pt>
                      <c:pt idx="2138">
                        <c:v>6.0615253827108404</c:v>
                      </c:pt>
                      <c:pt idx="2139">
                        <c:v>6.0660886100648304</c:v>
                      </c:pt>
                      <c:pt idx="2140">
                        <c:v>6.0764670151277915</c:v>
                      </c:pt>
                      <c:pt idx="2141">
                        <c:v>6.0868040516362294</c:v>
                      </c:pt>
                      <c:pt idx="2142">
                        <c:v>6.0970997195901493</c:v>
                      </c:pt>
                      <c:pt idx="2143">
                        <c:v>6.101531946521491</c:v>
                      </c:pt>
                      <c:pt idx="2144">
                        <c:v>6.1059365944164874</c:v>
                      </c:pt>
                      <c:pt idx="2145">
                        <c:v>6.1161219462250154</c:v>
                      </c:pt>
                      <c:pt idx="2146">
                        <c:v>6.1262659294790263</c:v>
                      </c:pt>
                      <c:pt idx="2147">
                        <c:v>6.1305740507468052</c:v>
                      </c:pt>
                      <c:pt idx="2148">
                        <c:v>6.1406421916508611</c:v>
                      </c:pt>
                      <c:pt idx="2149">
                        <c:v>6.1506689640003946</c:v>
                      </c:pt>
                      <c:pt idx="2150">
                        <c:v>6.1548805586409614</c:v>
                      </c:pt>
                      <c:pt idx="2151">
                        <c:v>6.1648314886405391</c:v>
                      </c:pt>
                      <c:pt idx="2152">
                        <c:v>6.1747410500855997</c:v>
                      </c:pt>
                      <c:pt idx="2153">
                        <c:v>6.1789301678115418</c:v>
                      </c:pt>
                      <c:pt idx="2154">
                        <c:v>6.177197376957853</c:v>
                      </c:pt>
                      <c:pt idx="2155">
                        <c:v>6.1812641816575962</c:v>
                      </c:pt>
                      <c:pt idx="2156">
                        <c:v>6.1966192238293907</c:v>
                      </c:pt>
                      <c:pt idx="2157">
                        <c:v>6.2064916914705632</c:v>
                      </c:pt>
                      <c:pt idx="2158">
                        <c:v>6.2048112318383426</c:v>
                      </c:pt>
                      <c:pt idx="2159">
                        <c:v>6.2143908790610993</c:v>
                      </c:pt>
                      <c:pt idx="2160">
                        <c:v>6.2240791876870638</c:v>
                      </c:pt>
                      <c:pt idx="2161">
                        <c:v>6.22787771731074</c:v>
                      </c:pt>
                      <c:pt idx="2162">
                        <c:v>6.2374905283247051</c:v>
                      </c:pt>
                      <c:pt idx="2163">
                        <c:v>6.2469108376649656</c:v>
                      </c:pt>
                      <c:pt idx="2164">
                        <c:v>6.2506880624830652</c:v>
                      </c:pt>
                      <c:pt idx="2165">
                        <c:v>6.2600319778926448</c:v>
                      </c:pt>
                      <c:pt idx="2166">
                        <c:v>6.2694867610283396</c:v>
                      </c:pt>
                      <c:pt idx="2167">
                        <c:v>6.2730909963409518</c:v>
                      </c:pt>
                      <c:pt idx="2168">
                        <c:v>6.2824702818646472</c:v>
                      </c:pt>
                      <c:pt idx="2169">
                        <c:v>6.2860889272237497</c:v>
                      </c:pt>
                      <c:pt idx="2170">
                        <c:v>6.2953159075192184</c:v>
                      </c:pt>
                      <c:pt idx="2171">
                        <c:v>6.2989496524007205</c:v>
                      </c:pt>
                      <c:pt idx="2172">
                        <c:v>6.3022469330387896</c:v>
                      </c:pt>
                      <c:pt idx="2173">
                        <c:v>6.3171334073830456</c:v>
                      </c:pt>
                      <c:pt idx="2174">
                        <c:v>6.320515769348245</c:v>
                      </c:pt>
                      <c:pt idx="2175">
                        <c:v>6.329627400324191</c:v>
                      </c:pt>
                      <c:pt idx="2176">
                        <c:v>6.3329473647196552</c:v>
                      </c:pt>
                      <c:pt idx="2177">
                        <c:v>6.3419834980836027</c:v>
                      </c:pt>
                      <c:pt idx="2178">
                        <c:v>6.3508217518617567</c:v>
                      </c:pt>
                      <c:pt idx="2179">
                        <c:v>6.3542017006612763</c:v>
                      </c:pt>
                      <c:pt idx="2180">
                        <c:v>6.3630425744478858</c:v>
                      </c:pt>
                      <c:pt idx="2181">
                        <c:v>6.3662820080572162</c:v>
                      </c:pt>
                      <c:pt idx="2182">
                        <c:v>6.3694938626301996</c:v>
                      </c:pt>
                      <c:pt idx="2183">
                        <c:v>6.3781451305419203</c:v>
                      </c:pt>
                      <c:pt idx="2184">
                        <c:v>6.3923734311837537</c:v>
                      </c:pt>
                      <c:pt idx="2185">
                        <c:v>6.3954020230602104</c:v>
                      </c:pt>
                      <c:pt idx="2186">
                        <c:v>6.3985624427304071</c:v>
                      </c:pt>
                      <c:pt idx="2187">
                        <c:v>6.4014556215383998</c:v>
                      </c:pt>
                      <c:pt idx="2188">
                        <c:v>6.4092879299657941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6"/>
                <c:order val="6"/>
                <c:tx>
                  <c:v>Test 9 - 160.2C</c:v>
                </c:tx>
                <c:spPr>
                  <a:ln w="19050" cap="rnd">
                    <a:solidFill>
                      <a:schemeClr val="accent1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CHS_28Apr2016!$G$27:$G$2214</c15:sqref>
                        </c15:formulaRef>
                      </c:ext>
                    </c:extLst>
                    <c:numCache>
                      <c:formatCode>General</c:formatCode>
                      <c:ptCount val="2188"/>
                      <c:pt idx="0">
                        <c:v>0</c:v>
                      </c:pt>
                      <c:pt idx="1">
                        <c:v>0</c:v>
                      </c:pt>
                      <c:pt idx="2">
                        <c:v>0</c:v>
                      </c:pt>
                      <c:pt idx="3">
                        <c:v>2.0000200002686709E-3</c:v>
                      </c:pt>
                      <c:pt idx="4">
                        <c:v>6.0001800071952226E-3</c:v>
                      </c:pt>
                      <c:pt idx="5">
                        <c:v>9.0004050243050904E-3</c:v>
                      </c:pt>
                      <c:pt idx="6">
                        <c:v>1.2000720057606084E-2</c:v>
                      </c:pt>
                      <c:pt idx="7">
                        <c:v>1.5001125112511005E-2</c:v>
                      </c:pt>
                      <c:pt idx="8">
                        <c:v>1.8001620194422044E-2</c:v>
                      </c:pt>
                      <c:pt idx="9">
                        <c:v>2.2002420354991704E-2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3.2005121092527573E-2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7.3026657974337883E-2</c:v>
                      </c:pt>
                      <c:pt idx="25">
                        <c:v>7.602889464087724E-2</c:v>
                      </c:pt>
                      <c:pt idx="26">
                        <c:v>7.9031221444372746E-2</c:v>
                      </c:pt>
                      <c:pt idx="27">
                        <c:v>8.3034464071438871E-2</c:v>
                      </c:pt>
                      <c:pt idx="28">
                        <c:v>8.603700121554847E-2</c:v>
                      </c:pt>
                      <c:pt idx="29">
                        <c:v>8.9039628514658034E-2</c:v>
                      </c:pt>
                      <c:pt idx="30">
                        <c:v>9.2042345974192877E-2</c:v>
                      </c:pt>
                      <c:pt idx="31">
                        <c:v>9.6046109512446076E-2</c:v>
                      </c:pt>
                      <c:pt idx="32">
                        <c:v>0.10005003335835344</c:v>
                      </c:pt>
                      <c:pt idx="33">
                        <c:v>0.1030530814523918</c:v>
                      </c:pt>
                      <c:pt idx="34">
                        <c:v>0.10605621973211701</c:v>
                      </c:pt>
                      <c:pt idx="35">
                        <c:v>0.11006054440330039</c:v>
                      </c:pt>
                      <c:pt idx="36">
                        <c:v>0.11306389313736182</c:v>
                      </c:pt>
                      <c:pt idx="37">
                        <c:v>0.11606733207517969</c:v>
                      </c:pt>
                      <c:pt idx="38">
                        <c:v>0.12007205765188771</c:v>
                      </c:pt>
                      <c:pt idx="39">
                        <c:v>0.12307570708617334</c:v>
                      </c:pt>
                      <c:pt idx="40">
                        <c:v>0.12607944674227931</c:v>
                      </c:pt>
                      <c:pt idx="41">
                        <c:v>0.13008457330480697</c:v>
                      </c:pt>
                      <c:pt idx="42">
                        <c:v>0.1330885234995472</c:v>
                      </c:pt>
                      <c:pt idx="43">
                        <c:v>0.13609256393415478</c:v>
                      </c:pt>
                      <c:pt idx="44">
                        <c:v>0.14009809156281003</c:v>
                      </c:pt>
                      <c:pt idx="45">
                        <c:v>0.14410377964041909</c:v>
                      </c:pt>
                      <c:pt idx="46">
                        <c:v>0.1471081510009718</c:v>
                      </c:pt>
                      <c:pt idx="47">
                        <c:v>0.15011261262670914</c:v>
                      </c:pt>
                      <c:pt idx="48">
                        <c:v>0.15411870188291751</c:v>
                      </c:pt>
                      <c:pt idx="49">
                        <c:v>0.15712337414851368</c:v>
                      </c:pt>
                      <c:pt idx="50">
                        <c:v>0.16112974427755791</c:v>
                      </c:pt>
                      <c:pt idx="51">
                        <c:v>0.16413462721255045</c:v>
                      </c:pt>
                      <c:pt idx="52">
                        <c:v>0.16713960044347081</c:v>
                      </c:pt>
                      <c:pt idx="53">
                        <c:v>0.17014466397575703</c:v>
                      </c:pt>
                      <c:pt idx="54">
                        <c:v>0.17415155583027489</c:v>
                      </c:pt>
                      <c:pt idx="55">
                        <c:v>0.1781586082430606</c:v>
                      </c:pt>
                      <c:pt idx="56">
                        <c:v>0.18116400292674106</c:v>
                      </c:pt>
                      <c:pt idx="57">
                        <c:v>0.18416948793710824</c:v>
                      </c:pt>
                      <c:pt idx="58">
                        <c:v>0.18717506327960298</c:v>
                      </c:pt>
                      <c:pt idx="59">
                        <c:v>0.19118263759558843</c:v>
                      </c:pt>
                      <c:pt idx="60">
                        <c:v>0.19418842373413955</c:v>
                      </c:pt>
                      <c:pt idx="61">
                        <c:v>0.19819627913124621</c:v>
                      </c:pt>
                      <c:pt idx="62">
                        <c:v>0.20120227609541308</c:v>
                      </c:pt>
                      <c:pt idx="63">
                        <c:v>0.20420836342248486</c:v>
                      </c:pt>
                      <c:pt idx="64">
                        <c:v>0.20721454111787227</c:v>
                      </c:pt>
                      <c:pt idx="65">
                        <c:v>0.21122291862739564</c:v>
                      </c:pt>
                      <c:pt idx="66">
                        <c:v>0.21422930720335406</c:v>
                      </c:pt>
                      <c:pt idx="67">
                        <c:v>0.21823796590668179</c:v>
                      </c:pt>
                      <c:pt idx="68">
                        <c:v>0.22124456539278831</c:v>
                      </c:pt>
                      <c:pt idx="69">
                        <c:v>0.22525350532937552</c:v>
                      </c:pt>
                      <c:pt idx="70">
                        <c:v>0.22826031575521352</c:v>
                      </c:pt>
                      <c:pt idx="71">
                        <c:v>0.23126721659287056</c:v>
                      </c:pt>
                      <c:pt idx="72">
                        <c:v>0.23527655835971603</c:v>
                      </c:pt>
                      <c:pt idx="73">
                        <c:v>0.23828367017940419</c:v>
                      </c:pt>
                      <c:pt idx="74">
                        <c:v>0.24229329327536331</c:v>
                      </c:pt>
                      <c:pt idx="75">
                        <c:v>0.24530061610668111</c:v>
                      </c:pt>
                      <c:pt idx="76">
                        <c:v>0.24830802938063606</c:v>
                      </c:pt>
                      <c:pt idx="77">
                        <c:v>0.25231805444382294</c:v>
                      </c:pt>
                      <c:pt idx="78">
                        <c:v>0.25632824031647955</c:v>
                      </c:pt>
                      <c:pt idx="79">
                        <c:v>0.25933598525993257</c:v>
                      </c:pt>
                      <c:pt idx="80">
                        <c:v>0.26234382067140305</c:v>
                      </c:pt>
                      <c:pt idx="81">
                        <c:v>0.26535174655634458</c:v>
                      </c:pt>
                      <c:pt idx="82">
                        <c:v>0.26936245514881563</c:v>
                      </c:pt>
                      <c:pt idx="83">
                        <c:v>0.27237059215966475</c:v>
                      </c:pt>
                      <c:pt idx="84">
                        <c:v>0.27638158227310472</c:v>
                      </c:pt>
                      <c:pt idx="85">
                        <c:v>0.27938993043949018</c:v>
                      </c:pt>
                      <c:pt idx="86">
                        <c:v>0.28239836911019628</c:v>
                      </c:pt>
                      <c:pt idx="87">
                        <c:v>0.28640976146501324</c:v>
                      </c:pt>
                      <c:pt idx="88">
                        <c:v>0.29042131473898269</c:v>
                      </c:pt>
                      <c:pt idx="89">
                        <c:v>0.2934300853054076</c:v>
                      </c:pt>
                      <c:pt idx="90">
                        <c:v>0.29643894640155954</c:v>
                      </c:pt>
                      <c:pt idx="91">
                        <c:v>0.29944789803289767</c:v>
                      </c:pt>
                      <c:pt idx="92">
                        <c:v>0.30345997438324163</c:v>
                      </c:pt>
                      <c:pt idx="93">
                        <c:v>0.30646913728449982</c:v>
                      </c:pt>
                      <c:pt idx="94">
                        <c:v>0.30947839073910771</c:v>
                      </c:pt>
                      <c:pt idx="95">
                        <c:v>0.31349086954873517</c:v>
                      </c:pt>
                      <c:pt idx="96">
                        <c:v>0.31650033431566216</c:v>
                      </c:pt>
                      <c:pt idx="97">
                        <c:v>0.32051309489483359</c:v>
                      </c:pt>
                      <c:pt idx="98">
                        <c:v>0.3235227710037476</c:v>
                      </c:pt>
                      <c:pt idx="99">
                        <c:v>0.32653253769690194</c:v>
                      </c:pt>
                      <c:pt idx="100">
                        <c:v>0.33054570087264812</c:v>
                      </c:pt>
                      <c:pt idx="101">
                        <c:v>0.33455902510965585</c:v>
                      </c:pt>
                      <c:pt idx="102">
                        <c:v>0.33756912399162886</c:v>
                      </c:pt>
                      <c:pt idx="103">
                        <c:v>0.34057931348328208</c:v>
                      </c:pt>
                      <c:pt idx="104">
                        <c:v>0.3435895935900819</c:v>
                      </c:pt>
                      <c:pt idx="105">
                        <c:v>0.3476034413654368</c:v>
                      </c:pt>
                      <c:pt idx="106">
                        <c:v>0.35061393292875898</c:v>
                      </c:pt>
                      <c:pt idx="107">
                        <c:v>0.35462806266597513</c:v>
                      </c:pt>
                      <c:pt idx="108">
                        <c:v>0.35763876571554037</c:v>
                      </c:pt>
                      <c:pt idx="109">
                        <c:v>0.36064955941117444</c:v>
                      </c:pt>
                      <c:pt idx="110">
                        <c:v>0.36466409201974753</c:v>
                      </c:pt>
                      <c:pt idx="111">
                        <c:v>0.36867878579952279</c:v>
                      </c:pt>
                      <c:pt idx="112">
                        <c:v>0.37168991191072781</c:v>
                      </c:pt>
                      <c:pt idx="113">
                        <c:v>0.37570488777122879</c:v>
                      </c:pt>
                      <c:pt idx="114">
                        <c:v>0.37871622545784306</c:v>
                      </c:pt>
                      <c:pt idx="115">
                        <c:v>0.3817276538287348</c:v>
                      </c:pt>
                      <c:pt idx="116">
                        <c:v>0.38473917288936588</c:v>
                      </c:pt>
                      <c:pt idx="117">
                        <c:v>0.38875467271925074</c:v>
                      </c:pt>
                      <c:pt idx="118">
                        <c:v>0.39176640341051738</c:v>
                      </c:pt>
                      <c:pt idx="119">
                        <c:v>0.39477822480974467</c:v>
                      </c:pt>
                      <c:pt idx="120">
                        <c:v>0.39879412778606138</c:v>
                      </c:pt>
                      <c:pt idx="121">
                        <c:v>0.4018061608584097</c:v>
                      </c:pt>
                      <c:pt idx="122">
                        <c:v>0.40481828465693409</c:v>
                      </c:pt>
                      <c:pt idx="123">
                        <c:v>0.40983869261633871</c:v>
                      </c:pt>
                      <c:pt idx="124">
                        <c:v>0.41285105837801467</c:v>
                      </c:pt>
                      <c:pt idx="125">
                        <c:v>0.41586351488589912</c:v>
                      </c:pt>
                      <c:pt idx="126">
                        <c:v>0.41887606214545958</c:v>
                      </c:pt>
                      <c:pt idx="127">
                        <c:v>0.42289293300360559</c:v>
                      </c:pt>
                      <c:pt idx="128">
                        <c:v>0.42590569203834205</c:v>
                      </c:pt>
                      <c:pt idx="129">
                        <c:v>0.42891854184298323</c:v>
                      </c:pt>
                      <c:pt idx="130">
                        <c:v>0.43293581612292897</c:v>
                      </c:pt>
                      <c:pt idx="131">
                        <c:v>0.43594887774528635</c:v>
                      </c:pt>
                      <c:pt idx="132">
                        <c:v>0.43896203015579371</c:v>
                      </c:pt>
                      <c:pt idx="133">
                        <c:v>0.44297970793856883</c:v>
                      </c:pt>
                      <c:pt idx="134">
                        <c:v>0.44699754714518836</c:v>
                      </c:pt>
                      <c:pt idx="135">
                        <c:v>0.45001103249234137</c:v>
                      </c:pt>
                      <c:pt idx="136">
                        <c:v>0.45402915422188378</c:v>
                      </c:pt>
                      <c:pt idx="137">
                        <c:v>0.45704285147612878</c:v>
                      </c:pt>
                      <c:pt idx="138">
                        <c:v>0.46005663955682252</c:v>
                      </c:pt>
                      <c:pt idx="139">
                        <c:v>0.46307051846943964</c:v>
                      </c:pt>
                      <c:pt idx="140">
                        <c:v>0.4670891649898366</c:v>
                      </c:pt>
                      <c:pt idx="141">
                        <c:v>0.47010325586490209</c:v>
                      </c:pt>
                      <c:pt idx="142">
                        <c:v>0.47311743759014396</c:v>
                      </c:pt>
                      <c:pt idx="143">
                        <c:v>0.4771364878891034</c:v>
                      </c:pt>
                      <c:pt idx="144">
                        <c:v>0.48015088161939018</c:v>
                      </c:pt>
                      <c:pt idx="145">
                        <c:v>0.48517507310243219</c:v>
                      </c:pt>
                      <c:pt idx="146">
                        <c:v>0.48818970916073101</c:v>
                      </c:pt>
                      <c:pt idx="147">
                        <c:v>0.4912044361020641</c:v>
                      </c:pt>
                      <c:pt idx="148">
                        <c:v>0.49522421340693562</c:v>
                      </c:pt>
                      <c:pt idx="149">
                        <c:v>0.49823915243003081</c:v>
                      </c:pt>
                      <c:pt idx="150">
                        <c:v>0.50125418235442865</c:v>
                      </c:pt>
                      <c:pt idx="151">
                        <c:v>0.5042693031856218</c:v>
                      </c:pt>
                      <c:pt idx="152">
                        <c:v>0.50828960571393256</c:v>
                      </c:pt>
                      <c:pt idx="153">
                        <c:v>0.51130493868230142</c:v>
                      </c:pt>
                      <c:pt idx="154">
                        <c:v>0.51432036257574121</c:v>
                      </c:pt>
                      <c:pt idx="155">
                        <c:v>0.51834106921547873</c:v>
                      </c:pt>
                      <c:pt idx="156">
                        <c:v>0.52135670528874334</c:v>
                      </c:pt>
                      <c:pt idx="157">
                        <c:v>0.52537769485482122</c:v>
                      </c:pt>
                      <c:pt idx="158">
                        <c:v>0.52939884611096044</c:v>
                      </c:pt>
                      <c:pt idx="159">
                        <c:v>0.53241481567001159</c:v>
                      </c:pt>
                      <c:pt idx="160">
                        <c:v>0.53543087619251872</c:v>
                      </c:pt>
                      <c:pt idx="161">
                        <c:v>0.53844702768398045</c:v>
                      </c:pt>
                      <c:pt idx="162">
                        <c:v>0.54246870452268414</c:v>
                      </c:pt>
                      <c:pt idx="163">
                        <c:v>0.54548506829638133</c:v>
                      </c:pt>
                      <c:pt idx="164">
                        <c:v>0.54850152305732724</c:v>
                      </c:pt>
                      <c:pt idx="165">
                        <c:v>0.55252360428380387</c:v>
                      </c:pt>
                      <c:pt idx="166">
                        <c:v>0.55554027136967821</c:v>
                      </c:pt>
                      <c:pt idx="167">
                        <c:v>0.55956263571598708</c:v>
                      </c:pt>
                      <c:pt idx="168">
                        <c:v>0.56358516186294227</c:v>
                      </c:pt>
                      <c:pt idx="169">
                        <c:v>0.56660216266268493</c:v>
                      </c:pt>
                      <c:pt idx="170">
                        <c:v>0.57062497199211515</c:v>
                      </c:pt>
                      <c:pt idx="171">
                        <c:v>0.57364218519365495</c:v>
                      </c:pt>
                      <c:pt idx="172">
                        <c:v>0.57665948943370782</c:v>
                      </c:pt>
                      <c:pt idx="173">
                        <c:v>0.57967688471774526</c:v>
                      </c:pt>
                      <c:pt idx="174">
                        <c:v>0.58370022006329314</c:v>
                      </c:pt>
                      <c:pt idx="175">
                        <c:v>0.58671782780468928</c:v>
                      </c:pt>
                      <c:pt idx="176">
                        <c:v>0.58973552660839812</c:v>
                      </c:pt>
                      <c:pt idx="177">
                        <c:v>0.59375926667533674</c:v>
                      </c:pt>
                      <c:pt idx="178">
                        <c:v>0.59677717797914998</c:v>
                      </c:pt>
                      <c:pt idx="179">
                        <c:v>0.59979518036359836</c:v>
                      </c:pt>
                      <c:pt idx="180">
                        <c:v>0.60482538675402664</c:v>
                      </c:pt>
                      <c:pt idx="181">
                        <c:v>0.60784363204704817</c:v>
                      </c:pt>
                      <c:pt idx="182">
                        <c:v>0.61086196844087703</c:v>
                      </c:pt>
                      <c:pt idx="183">
                        <c:v>0.61488655868781861</c:v>
                      </c:pt>
                      <c:pt idx="184">
                        <c:v>0.61790510767156004</c:v>
                      </c:pt>
                      <c:pt idx="185">
                        <c:v>0.6209237477744205</c:v>
                      </c:pt>
                      <c:pt idx="186">
                        <c:v>0.62394247900191235</c:v>
                      </c:pt>
                      <c:pt idx="187">
                        <c:v>0.62796759573084493</c:v>
                      </c:pt>
                      <c:pt idx="188">
                        <c:v>0.63098653960387341</c:v>
                      </c:pt>
                      <c:pt idx="189">
                        <c:v>0.63400557461987472</c:v>
                      </c:pt>
                      <c:pt idx="190">
                        <c:v>0.63803109642868672</c:v>
                      </c:pt>
                      <c:pt idx="191">
                        <c:v>0.64205678029226942</c:v>
                      </c:pt>
                      <c:pt idx="192">
                        <c:v>0.64507614954627035</c:v>
                      </c:pt>
                      <c:pt idx="193">
                        <c:v>0.64910211703711951</c:v>
                      </c:pt>
                      <c:pt idx="194">
                        <c:v>0.65212169902654638</c:v>
                      </c:pt>
                      <c:pt idx="195">
                        <c:v>0.65514137219749158</c:v>
                      </c:pt>
                      <c:pt idx="196">
                        <c:v>0.65916774493948482</c:v>
                      </c:pt>
                      <c:pt idx="197">
                        <c:v>0.66218763088869692</c:v>
                      </c:pt>
                      <c:pt idx="198">
                        <c:v>0.66520760803776346</c:v>
                      </c:pt>
                      <c:pt idx="199">
                        <c:v>0.66822767639220415</c:v>
                      </c:pt>
                      <c:pt idx="200">
                        <c:v>0.67225457608268113</c:v>
                      </c:pt>
                      <c:pt idx="201">
                        <c:v>0.6762816379388884</c:v>
                      </c:pt>
                      <c:pt idx="202">
                        <c:v>0.6782952296832323</c:v>
                      </c:pt>
                      <c:pt idx="203">
                        <c:v>0.68332938643786789</c:v>
                      </c:pt>
                      <c:pt idx="204">
                        <c:v>0.68635000214026221</c:v>
                      </c:pt>
                      <c:pt idx="205">
                        <c:v>0.68937070908661613</c:v>
                      </c:pt>
                      <c:pt idx="206">
                        <c:v>0.69339846029296148</c:v>
                      </c:pt>
                      <c:pt idx="207">
                        <c:v>0.69641938016328919</c:v>
                      </c:pt>
                      <c:pt idx="208">
                        <c:v>0.69944039129595359</c:v>
                      </c:pt>
                      <c:pt idx="209">
                        <c:v>0.70246149369644661</c:v>
                      </c:pt>
                      <c:pt idx="210">
                        <c:v>0.70648977221217191</c:v>
                      </c:pt>
                      <c:pt idx="211">
                        <c:v>0.70951108759240511</c:v>
                      </c:pt>
                      <c:pt idx="212">
                        <c:v>0.71253249425886267</c:v>
                      </c:pt>
                      <c:pt idx="213">
                        <c:v>0.71656117849114154</c:v>
                      </c:pt>
                      <c:pt idx="214">
                        <c:v>0.72059002503291447</c:v>
                      </c:pt>
                      <c:pt idx="215">
                        <c:v>0.72361176646273895</c:v>
                      </c:pt>
                      <c:pt idx="216">
                        <c:v>0.72764089707761848</c:v>
                      </c:pt>
                      <c:pt idx="217">
                        <c:v>0.73066285157728439</c:v>
                      </c:pt>
                      <c:pt idx="218">
                        <c:v>0.7336848974018112</c:v>
                      </c:pt>
                      <c:pt idx="219">
                        <c:v>0.73771443390491298</c:v>
                      </c:pt>
                      <c:pt idx="220">
                        <c:v>0.74073669284222321</c:v>
                      </c:pt>
                      <c:pt idx="221">
                        <c:v>0.74375904312277363</c:v>
                      </c:pt>
                      <c:pt idx="222">
                        <c:v>0.74678148475209727</c:v>
                      </c:pt>
                      <c:pt idx="223">
                        <c:v>0.75081154903217195</c:v>
                      </c:pt>
                      <c:pt idx="224">
                        <c:v>0.75484177573296229</c:v>
                      </c:pt>
                      <c:pt idx="225">
                        <c:v>0.75887216486758269</c:v>
                      </c:pt>
                      <c:pt idx="226">
                        <c:v>0.76189506332361301</c:v>
                      </c:pt>
                      <c:pt idx="227">
                        <c:v>0.76491805316155648</c:v>
                      </c:pt>
                      <c:pt idx="228">
                        <c:v>0.76894884843801425</c:v>
                      </c:pt>
                      <c:pt idx="229">
                        <c:v>0.77197205152190906</c:v>
                      </c:pt>
                      <c:pt idx="230">
                        <c:v>0.77499534600613595</c:v>
                      </c:pt>
                      <c:pt idx="231">
                        <c:v>0.77801873189623294</c:v>
                      </c:pt>
                      <c:pt idx="232">
                        <c:v>0.78205005527945526</c:v>
                      </c:pt>
                      <c:pt idx="233">
                        <c:v>0.78507365447138544</c:v>
                      </c:pt>
                      <c:pt idx="234">
                        <c:v>0.78809734508758933</c:v>
                      </c:pt>
                      <c:pt idx="235">
                        <c:v>0.79112112713360727</c:v>
                      </c:pt>
                      <c:pt idx="236">
                        <c:v>0.79616096706935713</c:v>
                      </c:pt>
                      <c:pt idx="237">
                        <c:v>0.7991849929552467</c:v>
                      </c:pt>
                      <c:pt idx="238">
                        <c:v>0.80220911029123843</c:v>
                      </c:pt>
                      <c:pt idx="239">
                        <c:v>0.80624140900446617</c:v>
                      </c:pt>
                      <c:pt idx="240">
                        <c:v>0.80926573974550386</c:v>
                      </c:pt>
                      <c:pt idx="241">
                        <c:v>0.81229016195508363</c:v>
                      </c:pt>
                      <c:pt idx="242">
                        <c:v>0.81632286719511526</c:v>
                      </c:pt>
                      <c:pt idx="243">
                        <c:v>0.81934750285277291</c:v>
                      </c:pt>
                      <c:pt idx="244">
                        <c:v>0.82237222999741766</c:v>
                      </c:pt>
                      <c:pt idx="245">
                        <c:v>0.8264053418462316</c:v>
                      </c:pt>
                      <c:pt idx="246">
                        <c:v>0.82943028248201101</c:v>
                      </c:pt>
                      <c:pt idx="247">
                        <c:v>0.83346367900576279</c:v>
                      </c:pt>
                      <c:pt idx="248">
                        <c:v>0.83749723821896283</c:v>
                      </c:pt>
                      <c:pt idx="249">
                        <c:v>0.8405225144016959</c:v>
                      </c:pt>
                      <c:pt idx="250">
                        <c:v>0.84354788211015752</c:v>
                      </c:pt>
                      <c:pt idx="251">
                        <c:v>0.84758184810437531</c:v>
                      </c:pt>
                      <c:pt idx="252">
                        <c:v>0.85060742939440881</c:v>
                      </c:pt>
                      <c:pt idx="253">
                        <c:v>0.85363310222863353</c:v>
                      </c:pt>
                      <c:pt idx="254">
                        <c:v>0.85766747508592422</c:v>
                      </c:pt>
                      <c:pt idx="255">
                        <c:v>0.86069336154480625</c:v>
                      </c:pt>
                      <c:pt idx="256">
                        <c:v>0.86371933956635882</c:v>
                      </c:pt>
                      <c:pt idx="257">
                        <c:v>0.86674540915610088</c:v>
                      </c:pt>
                      <c:pt idx="258">
                        <c:v>0.87178906197228434</c:v>
                      </c:pt>
                      <c:pt idx="259">
                        <c:v>0.87481537577099056</c:v>
                      </c:pt>
                      <c:pt idx="260">
                        <c:v>0.87784178115822042</c:v>
                      </c:pt>
                      <c:pt idx="261">
                        <c:v>0.8818771308218204</c:v>
                      </c:pt>
                      <c:pt idx="262">
                        <c:v>0.88490374993716625</c:v>
                      </c:pt>
                      <c:pt idx="263">
                        <c:v>0.88893938459171284</c:v>
                      </c:pt>
                      <c:pt idx="264">
                        <c:v>0.8919662174653642</c:v>
                      </c:pt>
                      <c:pt idx="265">
                        <c:v>0.89499314195896129</c:v>
                      </c:pt>
                      <c:pt idx="266">
                        <c:v>0.89902918381326713</c:v>
                      </c:pt>
                      <c:pt idx="267">
                        <c:v>0.90205632210830877</c:v>
                      </c:pt>
                      <c:pt idx="268">
                        <c:v>0.90508355204178703</c:v>
                      </c:pt>
                      <c:pt idx="269">
                        <c:v>0.90811087361926146</c:v>
                      </c:pt>
                      <c:pt idx="270">
                        <c:v>0.91315661325007502</c:v>
                      </c:pt>
                      <c:pt idx="271">
                        <c:v>0.91618417923862738</c:v>
                      </c:pt>
                      <c:pt idx="272">
                        <c:v>0.91921183689151298</c:v>
                      </c:pt>
                      <c:pt idx="273">
                        <c:v>0.92324885636059173</c:v>
                      </c:pt>
                      <c:pt idx="274">
                        <c:v>0.92627672791850901</c:v>
                      </c:pt>
                      <c:pt idx="275">
                        <c:v>0.9303140326144469</c:v>
                      </c:pt>
                      <c:pt idx="276">
                        <c:v>0.93334211810762269</c:v>
                      </c:pt>
                      <c:pt idx="277">
                        <c:v>0.93637029529659277</c:v>
                      </c:pt>
                      <c:pt idx="278">
                        <c:v>0.94040800752939468</c:v>
                      </c:pt>
                      <c:pt idx="279">
                        <c:v>0.94343639869681595</c:v>
                      </c:pt>
                      <c:pt idx="280">
                        <c:v>0.94646488157854536</c:v>
                      </c:pt>
                      <c:pt idx="281">
                        <c:v>0.95050300143049526</c:v>
                      </c:pt>
                      <c:pt idx="282">
                        <c:v>0.95454128435313845</c:v>
                      </c:pt>
                      <c:pt idx="283">
                        <c:v>0.95757010356820782</c:v>
                      </c:pt>
                      <c:pt idx="284">
                        <c:v>0.96059901452350271</c:v>
                      </c:pt>
                      <c:pt idx="285">
                        <c:v>0.96463770518054504</c:v>
                      </c:pt>
                      <c:pt idx="286">
                        <c:v>0.96766683021800703</c:v>
                      </c:pt>
                      <c:pt idx="287">
                        <c:v>0.97170580633810266</c:v>
                      </c:pt>
                      <c:pt idx="288">
                        <c:v>0.97473514548800744</c:v>
                      </c:pt>
                      <c:pt idx="289">
                        <c:v>0.97776457640963799</c:v>
                      </c:pt>
                      <c:pt idx="290">
                        <c:v>0.98180396040412099</c:v>
                      </c:pt>
                      <c:pt idx="291">
                        <c:v>0.98483360548144061</c:v>
                      </c:pt>
                      <c:pt idx="292">
                        <c:v>0.98887327503701317</c:v>
                      </c:pt>
                      <c:pt idx="293">
                        <c:v>0.99190313430029076</c:v>
                      </c:pt>
                      <c:pt idx="294">
                        <c:v>0.99594308945733079</c:v>
                      </c:pt>
                      <c:pt idx="295">
                        <c:v>0.99897316293684202</c:v>
                      </c:pt>
                      <c:pt idx="296">
                        <c:v>1.0020033282325993</c:v>
                      </c:pt>
                      <c:pt idx="297">
                        <c:v>1.0060436914617961</c:v>
                      </c:pt>
                      <c:pt idx="298">
                        <c:v>1.0090740710170758</c:v>
                      </c:pt>
                      <c:pt idx="299">
                        <c:v>1.0131147199458364</c:v>
                      </c:pt>
                      <c:pt idx="300">
                        <c:v>1.0161453137909295</c:v>
                      </c:pt>
                      <c:pt idx="301">
                        <c:v>1.0191759994838081</c:v>
                      </c:pt>
                      <c:pt idx="302">
                        <c:v>1.0222067770300169</c:v>
                      </c:pt>
                      <c:pt idx="303">
                        <c:v>1.0272582770740284</c:v>
                      </c:pt>
                      <c:pt idx="304">
                        <c:v>1.0302892995897035</c:v>
                      </c:pt>
                      <c:pt idx="305">
                        <c:v>1.0333204139791381</c:v>
                      </c:pt>
                      <c:pt idx="306">
                        <c:v>1.0373620427560892</c:v>
                      </c:pt>
                      <c:pt idx="307">
                        <c:v>1.0403933715392908</c:v>
                      </c:pt>
                      <c:pt idx="308">
                        <c:v>1.043424792214831</c:v>
                      </c:pt>
                      <c:pt idx="309">
                        <c:v>1.0474668294021163</c:v>
                      </c:pt>
                      <c:pt idx="310">
                        <c:v>1.0504984645147437</c:v>
                      </c:pt>
                      <c:pt idx="311">
                        <c:v>1.0535301915382833</c:v>
                      </c:pt>
                      <c:pt idx="312">
                        <c:v>1.0575726372184628</c:v>
                      </c:pt>
                      <c:pt idx="313">
                        <c:v>1.0606045787224345</c:v>
                      </c:pt>
                      <c:pt idx="314">
                        <c:v>1.0636366121558973</c:v>
                      </c:pt>
                      <c:pt idx="315">
                        <c:v>1.067679466411545</c:v>
                      </c:pt>
                      <c:pt idx="316">
                        <c:v>1.0717224841205175</c:v>
                      </c:pt>
                      <c:pt idx="317">
                        <c:v>1.0747548546764292</c:v>
                      </c:pt>
                      <c:pt idx="318">
                        <c:v>1.0777873171878412</c:v>
                      </c:pt>
                      <c:pt idx="319">
                        <c:v>1.0808198716603419</c:v>
                      </c:pt>
                      <c:pt idx="320">
                        <c:v>1.084863420683863</c:v>
                      </c:pt>
                      <c:pt idx="321">
                        <c:v>1.0878961897539035</c:v>
                      </c:pt>
                      <c:pt idx="322">
                        <c:v>1.0919400249277256</c:v>
                      </c:pt>
                      <c:pt idx="323">
                        <c:v>1.0949730086256682</c:v>
                      </c:pt>
                      <c:pt idx="324">
                        <c:v>1.0980060843163131</c:v>
                      </c:pt>
                      <c:pt idx="325">
                        <c:v>1.1020503283465422</c:v>
                      </c:pt>
                      <c:pt idx="326">
                        <c:v>1.1060947359424949</c:v>
                      </c:pt>
                      <c:pt idx="327">
                        <c:v>1.1091281489874121</c:v>
                      </c:pt>
                      <c:pt idx="328">
                        <c:v>1.1121616540510675</c:v>
                      </c:pt>
                      <c:pt idx="329">
                        <c:v>1.1162064706191919</c:v>
                      </c:pt>
                      <c:pt idx="330">
                        <c:v>1.1192401904149492</c:v>
                      </c:pt>
                      <c:pt idx="331">
                        <c:v>1.1222740022480566</c:v>
                      </c:pt>
                      <c:pt idx="332">
                        <c:v>1.1263192278710714</c:v>
                      </c:pt>
                      <c:pt idx="333">
                        <c:v>1.1293532544797151</c:v>
                      </c:pt>
                      <c:pt idx="334">
                        <c:v>1.1333987664903846</c:v>
                      </c:pt>
                      <c:pt idx="335">
                        <c:v>1.1364330079049758</c:v>
                      </c:pt>
                      <c:pt idx="336">
                        <c:v>1.1394673413885703</c:v>
                      </c:pt>
                      <c:pt idx="337">
                        <c:v>1.1425017669467668</c:v>
                      </c:pt>
                      <c:pt idx="338">
                        <c:v>1.1465478109278096</c:v>
                      </c:pt>
                      <c:pt idx="339">
                        <c:v>1.1505940186202066</c:v>
                      </c:pt>
                      <c:pt idx="340">
                        <c:v>1.1536287818330371</c:v>
                      </c:pt>
                      <c:pt idx="341">
                        <c:v>1.1566636371465404</c:v>
                      </c:pt>
                      <c:pt idx="342">
                        <c:v>1.1607102541752612</c:v>
                      </c:pt>
                      <c:pt idx="343">
                        <c:v>1.1637453244120755</c:v>
                      </c:pt>
                      <c:pt idx="344">
                        <c:v>1.1667804867682101</c:v>
                      </c:pt>
                      <c:pt idx="345">
                        <c:v>1.170827513216073</c:v>
                      </c:pt>
                      <c:pt idx="346">
                        <c:v>1.1738628905389994</c:v>
                      </c:pt>
                      <c:pt idx="347">
                        <c:v>1.176898359999889</c:v>
                      </c:pt>
                      <c:pt idx="348">
                        <c:v>1.1809457959497605</c:v>
                      </c:pt>
                      <c:pt idx="349">
                        <c:v>1.1849933957236514</c:v>
                      </c:pt>
                      <c:pt idx="350">
                        <c:v>1.1880292030715478</c:v>
                      </c:pt>
                      <c:pt idx="351">
                        <c:v>1.1910651025835046</c:v>
                      </c:pt>
                      <c:pt idx="352">
                        <c:v>1.1941010942651291</c:v>
                      </c:pt>
                      <c:pt idx="353">
                        <c:v>1.198149226558638</c:v>
                      </c:pt>
                      <c:pt idx="354">
                        <c:v>1.2011854333245495</c:v>
                      </c:pt>
                      <c:pt idx="355">
                        <c:v>1.2042217322787863</c:v>
                      </c:pt>
                      <c:pt idx="356">
                        <c:v>1.2082702742981377</c:v>
                      </c:pt>
                      <c:pt idx="357">
                        <c:v>1.2113067883802138</c:v>
                      </c:pt>
                      <c:pt idx="358">
                        <c:v>1.2153556172570072</c:v>
                      </c:pt>
                      <c:pt idx="359">
                        <c:v>1.2183923464973978</c:v>
                      </c:pt>
                      <c:pt idx="360">
                        <c:v>1.2214291679578448</c:v>
                      </c:pt>
                      <c:pt idx="361">
                        <c:v>1.2254784067015072</c:v>
                      </c:pt>
                      <c:pt idx="362">
                        <c:v>1.2295278094151643</c:v>
                      </c:pt>
                      <c:pt idx="363">
                        <c:v>1.232564969063692</c:v>
                      </c:pt>
                      <c:pt idx="364">
                        <c:v>1.235602220958409</c:v>
                      </c:pt>
                      <c:pt idx="365">
                        <c:v>1.2396520336551293</c:v>
                      </c:pt>
                      <c:pt idx="366">
                        <c:v>1.2426895008127465</c:v>
                      </c:pt>
                      <c:pt idx="367">
                        <c:v>1.2457270602352337</c:v>
                      </c:pt>
                      <c:pt idx="368">
                        <c:v>1.2497772829980434</c:v>
                      </c:pt>
                      <c:pt idx="369">
                        <c:v>1.2528150577270265</c:v>
                      </c:pt>
                      <c:pt idx="370">
                        <c:v>1.2558529247395771</c:v>
                      </c:pt>
                      <c:pt idx="371">
                        <c:v>1.2599035576515161</c:v>
                      </c:pt>
                      <c:pt idx="372">
                        <c:v>1.2639543546463829</c:v>
                      </c:pt>
                      <c:pt idx="373">
                        <c:v>1.2669925600799379</c:v>
                      </c:pt>
                      <c:pt idx="374">
                        <c:v>1.2710436442518975</c:v>
                      </c:pt>
                      <c:pt idx="375">
                        <c:v>1.2740820650835418</c:v>
                      </c:pt>
                      <c:pt idx="376">
                        <c:v>1.2771205782380028</c:v>
                      </c:pt>
                      <c:pt idx="377">
                        <c:v>1.2801591837208912</c:v>
                      </c:pt>
                      <c:pt idx="378">
                        <c:v>1.2842108013297797</c:v>
                      </c:pt>
                      <c:pt idx="379">
                        <c:v>1.2872496222674872</c:v>
                      </c:pt>
                      <c:pt idx="380">
                        <c:v>1.2913015271698376</c:v>
                      </c:pt>
                      <c:pt idx="381">
                        <c:v>1.2943405635929204</c:v>
                      </c:pt>
                      <c:pt idx="382">
                        <c:v>1.2983927558294786</c:v>
                      </c:pt>
                      <c:pt idx="383">
                        <c:v>1.3024451122752989</c:v>
                      </c:pt>
                      <c:pt idx="384">
                        <c:v>1.30548448738002</c:v>
                      </c:pt>
                      <c:pt idx="385">
                        <c:v>1.3085239548655481</c:v>
                      </c:pt>
                      <c:pt idx="386">
                        <c:v>1.31156351473751</c:v>
                      </c:pt>
                      <c:pt idx="387">
                        <c:v>1.3156164049554051</c:v>
                      </c:pt>
                      <c:pt idx="388">
                        <c:v>1.3186561804175558</c:v>
                      </c:pt>
                      <c:pt idx="389">
                        <c:v>1.3216960482848641</c:v>
                      </c:pt>
                      <c:pt idx="390">
                        <c:v>1.3257493491923491</c:v>
                      </c:pt>
                      <c:pt idx="391">
                        <c:v>1.3287894326935408</c:v>
                      </c:pt>
                      <c:pt idx="392">
                        <c:v>1.3328430211332656</c:v>
                      </c:pt>
                      <c:pt idx="393">
                        <c:v>1.3368967738954327</c:v>
                      </c:pt>
                      <c:pt idx="394">
                        <c:v>1.3389237119016053</c:v>
                      </c:pt>
                      <c:pt idx="395">
                        <c:v>1.3439912366702162</c:v>
                      </c:pt>
                      <c:pt idx="396">
                        <c:v>1.3470318747990366</c:v>
                      </c:pt>
                      <c:pt idx="397">
                        <c:v>1.3500726053854817</c:v>
                      </c:pt>
                      <c:pt idx="398">
                        <c:v>1.3531134284351523</c:v>
                      </c:pt>
                      <c:pt idx="399">
                        <c:v>1.3571680030094746</c:v>
                      </c:pt>
                      <c:pt idx="400">
                        <c:v>1.3602090418285668</c:v>
                      </c:pt>
                      <c:pt idx="401">
                        <c:v>1.3632501731296427</c:v>
                      </c:pt>
                      <c:pt idx="402">
                        <c:v>1.3673051587350034</c:v>
                      </c:pt>
                      <c:pt idx="403">
                        <c:v>1.3703465058492503</c:v>
                      </c:pt>
                      <c:pt idx="404">
                        <c:v>1.3733879454642333</c:v>
                      </c:pt>
                      <c:pt idx="405">
                        <c:v>1.3774433421839771</c:v>
                      </c:pt>
                      <c:pt idx="406">
                        <c:v>1.3814989033728051</c:v>
                      </c:pt>
                      <c:pt idx="407">
                        <c:v>1.3845406822053095</c:v>
                      </c:pt>
                      <c:pt idx="408">
                        <c:v>1.3885965312471569</c:v>
                      </c:pt>
                      <c:pt idx="409">
                        <c:v>1.3916385259847379</c:v>
                      </c:pt>
                      <c:pt idx="410">
                        <c:v>1.3946806132624654</c:v>
                      </c:pt>
                      <c:pt idx="411">
                        <c:v>1.3977227930859466</c:v>
                      </c:pt>
                      <c:pt idx="412">
                        <c:v>1.4017791768204082</c:v>
                      </c:pt>
                      <c:pt idx="413">
                        <c:v>1.4048215726059081</c:v>
                      </c:pt>
                      <c:pt idx="414">
                        <c:v>1.4078640609559452</c:v>
                      </c:pt>
                      <c:pt idx="415">
                        <c:v>1.4119208560883512</c:v>
                      </c:pt>
                      <c:pt idx="416">
                        <c:v>1.4159778158032905</c:v>
                      </c:pt>
                      <c:pt idx="417">
                        <c:v>1.4200349401141401</c:v>
                      </c:pt>
                      <c:pt idx="418">
                        <c:v>1.4230778913713649</c:v>
                      </c:pt>
                      <c:pt idx="419">
                        <c:v>1.4261209352269306</c:v>
                      </c:pt>
                      <c:pt idx="420">
                        <c:v>1.4291640716864848</c:v>
                      </c:pt>
                      <c:pt idx="421">
                        <c:v>1.4332217310262445</c:v>
                      </c:pt>
                      <c:pt idx="422">
                        <c:v>1.436265083583665</c:v>
                      </c:pt>
                      <c:pt idx="423">
                        <c:v>1.4393085287638412</c:v>
                      </c:pt>
                      <c:pt idx="424">
                        <c:v>1.4423520665724219</c:v>
                      </c:pt>
                      <c:pt idx="425">
                        <c:v>1.4464102610822458</c:v>
                      </c:pt>
                      <c:pt idx="426">
                        <c:v>1.4494540150456996</c:v>
                      </c:pt>
                      <c:pt idx="427">
                        <c:v>1.4545271442035821</c:v>
                      </c:pt>
                      <c:pt idx="428">
                        <c:v>1.457571145238775</c:v>
                      </c:pt>
                      <c:pt idx="429">
                        <c:v>1.4606152389362115</c:v>
                      </c:pt>
                      <c:pt idx="430">
                        <c:v>1.4646741746838199</c:v>
                      </c:pt>
                      <c:pt idx="431">
                        <c:v>1.4677184846150988</c:v>
                      </c:pt>
                      <c:pt idx="432">
                        <c:v>1.4707628872274288</c:v>
                      </c:pt>
                      <c:pt idx="433">
                        <c:v>1.4738073825264646</c:v>
                      </c:pt>
                      <c:pt idx="434">
                        <c:v>1.4768519705178274</c:v>
                      </c:pt>
                      <c:pt idx="435">
                        <c:v>1.4809115653708227</c:v>
                      </c:pt>
                      <c:pt idx="436">
                        <c:v>1.483956369666259</c:v>
                      </c:pt>
                      <c:pt idx="437">
                        <c:v>1.4870012666728505</c:v>
                      </c:pt>
                      <c:pt idx="438">
                        <c:v>1.4910612735754241</c:v>
                      </c:pt>
                      <c:pt idx="439">
                        <c:v>1.4951214453212394</c:v>
                      </c:pt>
                      <c:pt idx="440">
                        <c:v>1.4991817819237057</c:v>
                      </c:pt>
                      <c:pt idx="441">
                        <c:v>1.5022271425707729</c:v>
                      </c:pt>
                      <c:pt idx="442">
                        <c:v>1.5062877677045743</c:v>
                      </c:pt>
                      <c:pt idx="443">
                        <c:v>1.5093333447655206</c:v>
                      </c:pt>
                      <c:pt idx="444">
                        <c:v>1.5123790145846885</c:v>
                      </c:pt>
                      <c:pt idx="445">
                        <c:v>1.5154247771677392</c:v>
                      </c:pt>
                      <c:pt idx="446">
                        <c:v>1.5184706325203015</c:v>
                      </c:pt>
                      <c:pt idx="447">
                        <c:v>1.522531917308295</c:v>
                      </c:pt>
                      <c:pt idx="448">
                        <c:v>1.5255779891450665</c:v>
                      </c:pt>
                      <c:pt idx="449">
                        <c:v>1.5286241537701897</c:v>
                      </c:pt>
                      <c:pt idx="450">
                        <c:v>1.5337013010237817</c:v>
                      </c:pt>
                      <c:pt idx="451">
                        <c:v>1.5367477131121778</c:v>
                      </c:pt>
                      <c:pt idx="452">
                        <c:v>1.5397942180096675</c:v>
                      </c:pt>
                      <c:pt idx="453">
                        <c:v>1.5438563689191365</c:v>
                      </c:pt>
                      <c:pt idx="454">
                        <c:v>1.5469030903931702</c:v>
                      </c:pt>
                      <c:pt idx="455">
                        <c:v>1.5499499046951497</c:v>
                      </c:pt>
                      <c:pt idx="456">
                        <c:v>1.5529968118307429</c:v>
                      </c:pt>
                      <c:pt idx="457">
                        <c:v>1.5570594990957853</c:v>
                      </c:pt>
                      <c:pt idx="458">
                        <c:v>1.5601066228651188</c:v>
                      </c:pt>
                      <c:pt idx="459">
                        <c:v>1.5631538394869031</c:v>
                      </c:pt>
                      <c:pt idx="460">
                        <c:v>1.566201148966808</c:v>
                      </c:pt>
                      <c:pt idx="461">
                        <c:v>1.5702643727291039</c:v>
                      </c:pt>
                      <c:pt idx="462">
                        <c:v>1.5743277615959701</c:v>
                      </c:pt>
                      <c:pt idx="463">
                        <c:v>1.578391315580848</c:v>
                      </c:pt>
                      <c:pt idx="464">
                        <c:v>1.5814390894362613</c:v>
                      </c:pt>
                      <c:pt idx="465">
                        <c:v>1.5844869561837605</c:v>
                      </c:pt>
                      <c:pt idx="466">
                        <c:v>1.5875349158290193</c:v>
                      </c:pt>
                      <c:pt idx="467">
                        <c:v>1.5915990065400762</c:v>
                      </c:pt>
                      <c:pt idx="468">
                        <c:v>1.5946471829687614</c:v>
                      </c:pt>
                      <c:pt idx="469">
                        <c:v>1.5976954523140856</c:v>
                      </c:pt>
                      <c:pt idx="470">
                        <c:v>1.6007438145816906</c:v>
                      </c:pt>
                      <c:pt idx="471">
                        <c:v>1.6048084421607525</c:v>
                      </c:pt>
                      <c:pt idx="472">
                        <c:v>1.6078570212690733</c:v>
                      </c:pt>
                      <c:pt idx="473">
                        <c:v>1.6109056933185735</c:v>
                      </c:pt>
                      <c:pt idx="474">
                        <c:v>1.6159870199524233</c:v>
                      </c:pt>
                      <c:pt idx="475">
                        <c:v>1.6190359398727754</c:v>
                      </c:pt>
                      <c:pt idx="476">
                        <c:v>1.6231013110417272</c:v>
                      </c:pt>
                      <c:pt idx="477">
                        <c:v>1.6261504478821402</c:v>
                      </c:pt>
                      <c:pt idx="478">
                        <c:v>1.6291996776977431</c:v>
                      </c:pt>
                      <c:pt idx="479">
                        <c:v>1.6332654620897609</c:v>
                      </c:pt>
                      <c:pt idx="480">
                        <c:v>1.6363149088695246</c:v>
                      </c:pt>
                      <c:pt idx="481">
                        <c:v>1.6393644486433923</c:v>
                      </c:pt>
                      <c:pt idx="482">
                        <c:v>1.6424140814170127</c:v>
                      </c:pt>
                      <c:pt idx="483">
                        <c:v>1.6454638071960701</c:v>
                      </c:pt>
                      <c:pt idx="484">
                        <c:v>1.6495302529197504</c:v>
                      </c:pt>
                      <c:pt idx="485">
                        <c:v>1.6535968640099521</c:v>
                      </c:pt>
                      <c:pt idx="486">
                        <c:v>1.6576636404801479</c:v>
                      </c:pt>
                      <c:pt idx="487">
                        <c:v>1.6607138313714951</c:v>
                      </c:pt>
                      <c:pt idx="488">
                        <c:v>1.6637641153023248</c:v>
                      </c:pt>
                      <c:pt idx="489">
                        <c:v>1.6678313052813336</c:v>
                      </c:pt>
                      <c:pt idx="490">
                        <c:v>1.6708818063263642</c:v>
                      </c:pt>
                      <c:pt idx="491">
                        <c:v>1.6749492858115795</c:v>
                      </c:pt>
                      <c:pt idx="492">
                        <c:v>1.6780000040017204</c:v>
                      </c:pt>
                      <c:pt idx="493">
                        <c:v>1.681050815263516</c:v>
                      </c:pt>
                      <c:pt idx="494">
                        <c:v>1.6841017196026555</c:v>
                      </c:pt>
                      <c:pt idx="495">
                        <c:v>1.6881697368516029</c:v>
                      </c:pt>
                      <c:pt idx="496">
                        <c:v>1.6922379195949366</c:v>
                      </c:pt>
                      <c:pt idx="497">
                        <c:v>1.6952891652662159</c:v>
                      </c:pt>
                      <c:pt idx="498">
                        <c:v>1.6993576376571105</c:v>
                      </c:pt>
                      <c:pt idx="499">
                        <c:v>1.7024091005795272</c:v>
                      </c:pt>
                      <c:pt idx="500">
                        <c:v>1.7054606566190451</c:v>
                      </c:pt>
                      <c:pt idx="501">
                        <c:v>1.7095295428637234</c:v>
                      </c:pt>
                      <c:pt idx="502">
                        <c:v>1.7125813161985797</c:v>
                      </c:pt>
                      <c:pt idx="503">
                        <c:v>1.7156331826694828</c:v>
                      </c:pt>
                      <c:pt idx="504">
                        <c:v>1.7197024828521497</c:v>
                      </c:pt>
                      <c:pt idx="505">
                        <c:v>1.7227545666626054</c:v>
                      </c:pt>
                      <c:pt idx="506">
                        <c:v>1.72580674362806</c:v>
                      </c:pt>
                      <c:pt idx="507">
                        <c:v>1.7288590137542119</c:v>
                      </c:pt>
                      <c:pt idx="508">
                        <c:v>1.7339463376703095</c:v>
                      </c:pt>
                      <c:pt idx="509">
                        <c:v>1.736998856252751</c:v>
                      </c:pt>
                      <c:pt idx="510">
                        <c:v>1.7400514680167334</c:v>
                      </c:pt>
                      <c:pt idx="511">
                        <c:v>1.7441217619942821</c:v>
                      </c:pt>
                      <c:pt idx="512">
                        <c:v>1.7471745912039864</c:v>
                      </c:pt>
                      <c:pt idx="513">
                        <c:v>1.7502275136141978</c:v>
                      </c:pt>
                      <c:pt idx="514">
                        <c:v>1.7542982218162233</c:v>
                      </c:pt>
                      <c:pt idx="515">
                        <c:v>1.7573513617164169</c:v>
                      </c:pt>
                      <c:pt idx="516">
                        <c:v>1.7604045948360889</c:v>
                      </c:pt>
                      <c:pt idx="517">
                        <c:v>1.7634579211809431</c:v>
                      </c:pt>
                      <c:pt idx="518">
                        <c:v>1.7675291680008369</c:v>
                      </c:pt>
                      <c:pt idx="519">
                        <c:v>1.7716005805779966</c:v>
                      </c:pt>
                      <c:pt idx="520">
                        <c:v>1.7746542487971795</c:v>
                      </c:pt>
                      <c:pt idx="521">
                        <c:v>1.7787259514820162</c:v>
                      </c:pt>
                      <c:pt idx="522">
                        <c:v>1.7817798372974603</c:v>
                      </c:pt>
                      <c:pt idx="523">
                        <c:v>1.7858518301313193</c:v>
                      </c:pt>
                      <c:pt idx="524">
                        <c:v>1.7889059335740378</c:v>
                      </c:pt>
                      <c:pt idx="525">
                        <c:v>1.7919601302950834</c:v>
                      </c:pt>
                      <c:pt idx="526">
                        <c:v>1.7960325376992869</c:v>
                      </c:pt>
                      <c:pt idx="527">
                        <c:v>1.7990869520919224</c:v>
                      </c:pt>
                      <c:pt idx="528">
                        <c:v>1.8021414597818803</c:v>
                      </c:pt>
                      <c:pt idx="529">
                        <c:v>1.8062142818408518</c:v>
                      </c:pt>
                      <c:pt idx="530">
                        <c:v>1.8102872697853636</c:v>
                      </c:pt>
                      <c:pt idx="531">
                        <c:v>1.8133421196142834</c:v>
                      </c:pt>
                      <c:pt idx="532">
                        <c:v>1.816397062767118</c:v>
                      </c:pt>
                      <c:pt idx="533">
                        <c:v>1.8204704654846451</c:v>
                      </c:pt>
                      <c:pt idx="534">
                        <c:v>1.8235256264154822</c:v>
                      </c:pt>
                      <c:pt idx="535">
                        <c:v>1.8265808806892541</c:v>
                      </c:pt>
                      <c:pt idx="536">
                        <c:v>1.8306546982642704</c:v>
                      </c:pt>
                      <c:pt idx="537">
                        <c:v>1.8337101703604066</c:v>
                      </c:pt>
                      <c:pt idx="538">
                        <c:v>1.8377842783859371</c:v>
                      </c:pt>
                      <c:pt idx="539">
                        <c:v>1.8408399683355101</c:v>
                      </c:pt>
                      <c:pt idx="540">
                        <c:v>1.8449143668529855</c:v>
                      </c:pt>
                      <c:pt idx="541">
                        <c:v>1.8469516283661322</c:v>
                      </c:pt>
                      <c:pt idx="542">
                        <c:v>1.8510262759096876</c:v>
                      </c:pt>
                      <c:pt idx="543">
                        <c:v>1.8551010894875228</c:v>
                      </c:pt>
                      <c:pt idx="544">
                        <c:v>1.8581573086390575</c:v>
                      </c:pt>
                      <c:pt idx="545">
                        <c:v>1.8612136211981904</c:v>
                      </c:pt>
                      <c:pt idx="546">
                        <c:v>1.8652888499209708</c:v>
                      </c:pt>
                      <c:pt idx="547">
                        <c:v>1.8683453804533987</c:v>
                      </c:pt>
                      <c:pt idx="548">
                        <c:v>1.8724208998279559</c:v>
                      </c:pt>
                      <c:pt idx="549">
                        <c:v>1.8754776483647846</c:v>
                      </c:pt>
                      <c:pt idx="550">
                        <c:v>1.8785344903415737</c:v>
                      </c:pt>
                      <c:pt idx="551">
                        <c:v>1.8836294346294598</c:v>
                      </c:pt>
                      <c:pt idx="552">
                        <c:v>1.8856674850305188</c:v>
                      </c:pt>
                      <c:pt idx="553">
                        <c:v>1.8897437104463413</c:v>
                      </c:pt>
                      <c:pt idx="554">
                        <c:v>1.8928009885518911</c:v>
                      </c:pt>
                      <c:pt idx="555">
                        <c:v>1.8968775047616959</c:v>
                      </c:pt>
                      <c:pt idx="556">
                        <c:v>1.8999350009782798</c:v>
                      </c:pt>
                      <c:pt idx="557">
                        <c:v>1.9029925906805647</c:v>
                      </c:pt>
                      <c:pt idx="558">
                        <c:v>1.9070695223823235</c:v>
                      </c:pt>
                      <c:pt idx="559">
                        <c:v>1.9101273302401176</c:v>
                      </c:pt>
                      <c:pt idx="560">
                        <c:v>1.9131852316026483</c:v>
                      </c:pt>
                      <c:pt idx="561">
                        <c:v>1.9172625788810671</c:v>
                      </c:pt>
                      <c:pt idx="562">
                        <c:v>1.9203206984435954</c:v>
                      </c:pt>
                      <c:pt idx="563">
                        <c:v>1.9243983366760893</c:v>
                      </c:pt>
                      <c:pt idx="564">
                        <c:v>1.9274566744697457</c:v>
                      </c:pt>
                      <c:pt idx="565">
                        <c:v>1.9315346036978418</c:v>
                      </c:pt>
                      <c:pt idx="566">
                        <c:v>1.9345931597537633</c:v>
                      </c:pt>
                      <c:pt idx="567">
                        <c:v>1.9376518093602098</c:v>
                      </c:pt>
                      <c:pt idx="568">
                        <c:v>1.9407105525228798</c:v>
                      </c:pt>
                      <c:pt idx="569">
                        <c:v>1.9447890222815962</c:v>
                      </c:pt>
                      <c:pt idx="570">
                        <c:v>1.9478479837644089</c:v>
                      </c:pt>
                      <c:pt idx="571">
                        <c:v>1.9519267446374138</c:v>
                      </c:pt>
                      <c:pt idx="572">
                        <c:v>1.9549859244715477</c:v>
                      </c:pt>
                      <c:pt idx="573">
                        <c:v>1.9580451978943461</c:v>
                      </c:pt>
                      <c:pt idx="574">
                        <c:v>1.9611045649115459</c:v>
                      </c:pt>
                      <c:pt idx="575">
                        <c:v>1.9662037179433318</c:v>
                      </c:pt>
                      <c:pt idx="576">
                        <c:v>1.9692633345736046</c:v>
                      </c:pt>
                      <c:pt idx="577">
                        <c:v>1.9723230448192914</c:v>
                      </c:pt>
                      <c:pt idx="578">
                        <c:v>1.9764028041140518</c:v>
                      </c:pt>
                      <c:pt idx="579">
                        <c:v>1.9794627328179493</c:v>
                      </c:pt>
                      <c:pt idx="580">
                        <c:v>1.9825227551563598</c:v>
                      </c:pt>
                      <c:pt idx="581">
                        <c:v>1.9866029306044628</c:v>
                      </c:pt>
                      <c:pt idx="582">
                        <c:v>1.9896631714456645</c:v>
                      </c:pt>
                      <c:pt idx="583">
                        <c:v>1.9927235059404611</c:v>
                      </c:pt>
                      <c:pt idx="584">
                        <c:v>1.9968040976268147</c:v>
                      </c:pt>
                      <c:pt idx="585">
                        <c:v>1.999864650668997</c:v>
                      </c:pt>
                      <c:pt idx="586">
                        <c:v>2.0039455337726593</c:v>
                      </c:pt>
                      <c:pt idx="587">
                        <c:v>2.0070063053934324</c:v>
                      </c:pt>
                      <c:pt idx="588">
                        <c:v>2.0110874799560308</c:v>
                      </c:pt>
                      <c:pt idx="589">
                        <c:v>2.0141484701866066</c:v>
                      </c:pt>
                      <c:pt idx="590">
                        <c:v>2.0172095541166741</c:v>
                      </c:pt>
                      <c:pt idx="591">
                        <c:v>2.0212911451214071</c:v>
                      </c:pt>
                      <c:pt idx="592">
                        <c:v>2.0243524477058927</c:v>
                      </c:pt>
                      <c:pt idx="593">
                        <c:v>2.0274138440089944</c:v>
                      </c:pt>
                      <c:pt idx="594">
                        <c:v>2.0314958515408579</c:v>
                      </c:pt>
                      <c:pt idx="595">
                        <c:v>2.0345574665430193</c:v>
                      </c:pt>
                      <c:pt idx="596">
                        <c:v>2.0386397656944606</c:v>
                      </c:pt>
                      <c:pt idx="597">
                        <c:v>2.0427222315043805</c:v>
                      </c:pt>
                      <c:pt idx="598">
                        <c:v>2.0457841902396199</c:v>
                      </c:pt>
                      <c:pt idx="599">
                        <c:v>2.0488462427336431</c:v>
                      </c:pt>
                      <c:pt idx="600">
                        <c:v>2.0529291252492703</c:v>
                      </c:pt>
                      <c:pt idx="601">
                        <c:v>2.0559913965361205</c:v>
                      </c:pt>
                      <c:pt idx="602">
                        <c:v>2.0590537616008961</c:v>
                      </c:pt>
                      <c:pt idx="603">
                        <c:v>2.063137060907307</c:v>
                      </c:pt>
                      <c:pt idx="604">
                        <c:v>2.0661996448095818</c:v>
                      </c:pt>
                      <c:pt idx="605">
                        <c:v>2.0692623225089424</c:v>
                      </c:pt>
                      <c:pt idx="606">
                        <c:v>2.0733460386912279</c:v>
                      </c:pt>
                      <c:pt idx="607">
                        <c:v>2.0764089352727617</c:v>
                      </c:pt>
                      <c:pt idx="608">
                        <c:v>2.0815139713920003</c:v>
                      </c:pt>
                      <c:pt idx="609">
                        <c:v>2.084577118162926</c:v>
                      </c:pt>
                      <c:pt idx="610">
                        <c:v>2.087640358765396</c:v>
                      </c:pt>
                      <c:pt idx="611">
                        <c:v>2.0907036932051701</c:v>
                      </c:pt>
                      <c:pt idx="612">
                        <c:v>2.0937671214879985</c:v>
                      </c:pt>
                      <c:pt idx="613">
                        <c:v>2.0978518385197984</c:v>
                      </c:pt>
                      <c:pt idx="614">
                        <c:v>2.1009154857921124</c:v>
                      </c:pt>
                      <c:pt idx="615">
                        <c:v>2.1039792269266488</c:v>
                      </c:pt>
                      <c:pt idx="616">
                        <c:v>2.108064361123879</c:v>
                      </c:pt>
                      <c:pt idx="617">
                        <c:v>2.1111283212926342</c:v>
                      </c:pt>
                      <c:pt idx="618">
                        <c:v>2.1152137475563695</c:v>
                      </c:pt>
                      <c:pt idx="619">
                        <c:v>2.1182779267906637</c:v>
                      </c:pt>
                      <c:pt idx="620">
                        <c:v>2.1223636451626686</c:v>
                      </c:pt>
                      <c:pt idx="621">
                        <c:v>2.1264495304724296</c:v>
                      </c:pt>
                      <c:pt idx="622">
                        <c:v>2.1295140540158801</c:v>
                      </c:pt>
                      <c:pt idx="623">
                        <c:v>2.132578671475243</c:v>
                      </c:pt>
                      <c:pt idx="624">
                        <c:v>2.1356433828562862</c:v>
                      </c:pt>
                      <c:pt idx="625">
                        <c:v>2.1387081881647658</c:v>
                      </c:pt>
                      <c:pt idx="626">
                        <c:v>2.142794741362045</c:v>
                      </c:pt>
                      <c:pt idx="627">
                        <c:v>2.1458597658569367</c:v>
                      </c:pt>
                      <c:pt idx="628">
                        <c:v>2.1499466113236654</c:v>
                      </c:pt>
                      <c:pt idx="629">
                        <c:v>2.1530118550363215</c:v>
                      </c:pt>
                      <c:pt idx="630">
                        <c:v>2.1560771927090481</c:v>
                      </c:pt>
                      <c:pt idx="631">
                        <c:v>2.161186297646065</c:v>
                      </c:pt>
                      <c:pt idx="632">
                        <c:v>2.1642518859071544</c:v>
                      </c:pt>
                      <c:pt idx="633">
                        <c:v>2.1673175681494277</c:v>
                      </c:pt>
                      <c:pt idx="634">
                        <c:v>2.1714052906753962</c:v>
                      </c:pt>
                      <c:pt idx="635">
                        <c:v>2.1744711922295346</c:v>
                      </c:pt>
                      <c:pt idx="636">
                        <c:v>2.177537187784079</c:v>
                      </c:pt>
                      <c:pt idx="637">
                        <c:v>2.1806032773447925</c:v>
                      </c:pt>
                      <c:pt idx="638">
                        <c:v>2.1846915430008682</c:v>
                      </c:pt>
                      <c:pt idx="639">
                        <c:v>2.1877578519317304</c:v>
                      </c:pt>
                      <c:pt idx="640">
                        <c:v>2.1908242548879806</c:v>
                      </c:pt>
                      <c:pt idx="641">
                        <c:v>2.1949129384346695</c:v>
                      </c:pt>
                      <c:pt idx="642">
                        <c:v>2.1979795608059174</c:v>
                      </c:pt>
                      <c:pt idx="643">
                        <c:v>2.2030908070822091</c:v>
                      </c:pt>
                      <c:pt idx="644">
                        <c:v>2.2061576802519069</c:v>
                      </c:pt>
                      <c:pt idx="645">
                        <c:v>2.2092246474816108</c:v>
                      </c:pt>
                      <c:pt idx="646">
                        <c:v>2.212291708777069</c:v>
                      </c:pt>
                      <c:pt idx="647">
                        <c:v>2.2153588641440618</c:v>
                      </c:pt>
                      <c:pt idx="648">
                        <c:v>2.2194485509768667</c:v>
                      </c:pt>
                      <c:pt idx="649">
                        <c:v>2.2225159258665514</c:v>
                      </c:pt>
                      <c:pt idx="650">
                        <c:v>2.2255833948470092</c:v>
                      </c:pt>
                      <c:pt idx="651">
                        <c:v>2.2296734998610299</c:v>
                      </c:pt>
                      <c:pt idx="652">
                        <c:v>2.2327411884090749</c:v>
                      </c:pt>
                      <c:pt idx="653">
                        <c:v>2.2358089710671378</c:v>
                      </c:pt>
                      <c:pt idx="654">
                        <c:v>2.2409221513129682</c:v>
                      </c:pt>
                      <c:pt idx="655">
                        <c:v>2.2439901849593196</c:v>
                      </c:pt>
                      <c:pt idx="656">
                        <c:v>2.2480810429150679</c:v>
                      </c:pt>
                      <c:pt idx="657">
                        <c:v>2.2511492962098427</c:v>
                      </c:pt>
                      <c:pt idx="658">
                        <c:v>2.2542176436493007</c:v>
                      </c:pt>
                      <c:pt idx="659">
                        <c:v>2.2572860852391958</c:v>
                      </c:pt>
                      <c:pt idx="660">
                        <c:v>2.2613774871586383</c:v>
                      </c:pt>
                      <c:pt idx="661">
                        <c:v>2.2644461484553862</c:v>
                      </c:pt>
                      <c:pt idx="662">
                        <c:v>2.2675149039218447</c:v>
                      </c:pt>
                      <c:pt idx="663">
                        <c:v>2.2716067243733384</c:v>
                      </c:pt>
                      <c:pt idx="664">
                        <c:v>2.2746756995916018</c:v>
                      </c:pt>
                      <c:pt idx="665">
                        <c:v>2.2777447689988448</c:v>
                      </c:pt>
                      <c:pt idx="666">
                        <c:v>2.2828600940021335</c:v>
                      </c:pt>
                      <c:pt idx="667">
                        <c:v>2.2859294146082556</c:v>
                      </c:pt>
                      <c:pt idx="668">
                        <c:v>2.290021988633264</c:v>
                      </c:pt>
                      <c:pt idx="669">
                        <c:v>2.2930915290721394</c:v>
                      </c:pt>
                      <c:pt idx="670">
                        <c:v>2.2961611637347041</c:v>
                      </c:pt>
                      <c:pt idx="671">
                        <c:v>2.2992308926267189</c:v>
                      </c:pt>
                      <c:pt idx="672">
                        <c:v>2.3023007157539817</c:v>
                      </c:pt>
                      <c:pt idx="673">
                        <c:v>2.3063939598551695</c:v>
                      </c:pt>
                      <c:pt idx="674">
                        <c:v>2.3094640028871778</c:v>
                      </c:pt>
                      <c:pt idx="675">
                        <c:v>2.3125341401737218</c:v>
                      </c:pt>
                      <c:pt idx="676">
                        <c:v>2.3166278031839584</c:v>
                      </c:pt>
                      <c:pt idx="677">
                        <c:v>2.3207216337818131</c:v>
                      </c:pt>
                      <c:pt idx="678">
                        <c:v>2.3237921167178541</c:v>
                      </c:pt>
                      <c:pt idx="679">
                        <c:v>2.3278862406270791</c:v>
                      </c:pt>
                      <c:pt idx="680">
                        <c:v>2.3309569435623976</c:v>
                      </c:pt>
                      <c:pt idx="681">
                        <c:v>2.3340277407927887</c:v>
                      </c:pt>
                      <c:pt idx="682">
                        <c:v>2.3370986323240204</c:v>
                      </c:pt>
                      <c:pt idx="683">
                        <c:v>2.3411933010658954</c:v>
                      </c:pt>
                      <c:pt idx="684">
                        <c:v>2.3442644126549737</c:v>
                      </c:pt>
                      <c:pt idx="685">
                        <c:v>2.3473356185642129</c:v>
                      </c:pt>
                      <c:pt idx="686">
                        <c:v>2.3514307065068025</c:v>
                      </c:pt>
                      <c:pt idx="687">
                        <c:v>2.3555259621537017</c:v>
                      </c:pt>
                      <c:pt idx="688">
                        <c:v>2.3575736528705691</c:v>
                      </c:pt>
                      <c:pt idx="689">
                        <c:v>2.3626930631156267</c:v>
                      </c:pt>
                      <c:pt idx="690">
                        <c:v>2.365764835067516</c:v>
                      </c:pt>
                      <c:pt idx="691">
                        <c:v>2.3698606777877318</c:v>
                      </c:pt>
                      <c:pt idx="692">
                        <c:v>2.3729326699236712</c:v>
                      </c:pt>
                      <c:pt idx="693">
                        <c:v>2.3760047564338662</c:v>
                      </c:pt>
                      <c:pt idx="694">
                        <c:v>2.3790769373241276</c:v>
                      </c:pt>
                      <c:pt idx="695">
                        <c:v>2.3821492126002313</c:v>
                      </c:pt>
                      <c:pt idx="696">
                        <c:v>2.3862457264675077</c:v>
                      </c:pt>
                      <c:pt idx="697">
                        <c:v>2.3893182219998264</c:v>
                      </c:pt>
                      <c:pt idx="698">
                        <c:v>2.3923908119373332</c:v>
                      </c:pt>
                      <c:pt idx="699">
                        <c:v>2.3964877453832267</c:v>
                      </c:pt>
                      <c:pt idx="700">
                        <c:v>2.4005848466846222</c:v>
                      </c:pt>
                      <c:pt idx="701">
                        <c:v>2.4046821158552976</c:v>
                      </c:pt>
                      <c:pt idx="702">
                        <c:v>2.4077551779057815</c:v>
                      </c:pt>
                      <c:pt idx="703">
                        <c:v>2.4108283343962711</c:v>
                      </c:pt>
                      <c:pt idx="704">
                        <c:v>2.4139015853325825</c:v>
                      </c:pt>
                      <c:pt idx="705">
                        <c:v>2.4179994001733851</c:v>
                      </c:pt>
                      <c:pt idx="706">
                        <c:v>2.4210728715058321</c:v>
                      </c:pt>
                      <c:pt idx="707">
                        <c:v>2.4241464373034312</c:v>
                      </c:pt>
                      <c:pt idx="708">
                        <c:v>2.4282446719894066</c:v>
                      </c:pt>
                      <c:pt idx="709">
                        <c:v>2.4313184582283163</c:v>
                      </c:pt>
                      <c:pt idx="710">
                        <c:v>2.4354169868571054</c:v>
                      </c:pt>
                      <c:pt idx="711">
                        <c:v>2.4384909935689261</c:v>
                      </c:pt>
                      <c:pt idx="712">
                        <c:v>2.4425898161827084</c:v>
                      </c:pt>
                      <c:pt idx="713">
                        <c:v>2.4456640433990815</c:v>
                      </c:pt>
                      <c:pt idx="714">
                        <c:v>2.4497631600400234</c:v>
                      </c:pt>
                      <c:pt idx="715">
                        <c:v>2.4528376077925858</c:v>
                      </c:pt>
                      <c:pt idx="716">
                        <c:v>2.4559121500703438</c:v>
                      </c:pt>
                      <c:pt idx="717">
                        <c:v>2.4600116868232691</c:v>
                      </c:pt>
                      <c:pt idx="718">
                        <c:v>2.463086449682423</c:v>
                      </c:pt>
                      <c:pt idx="719">
                        <c:v>2.4661613070861623</c:v>
                      </c:pt>
                      <c:pt idx="720">
                        <c:v>2.4692362590402772</c:v>
                      </c:pt>
                      <c:pt idx="721">
                        <c:v>2.4743613890915737</c:v>
                      </c:pt>
                      <c:pt idx="722">
                        <c:v>2.4774365932084867</c:v>
                      </c:pt>
                      <c:pt idx="723">
                        <c:v>2.4805118918971116</c:v>
                      </c:pt>
                      <c:pt idx="724">
                        <c:v>2.4846124372702247</c:v>
                      </c:pt>
                      <c:pt idx="725">
                        <c:v>2.4876879566487995</c:v>
                      </c:pt>
                      <c:pt idx="726">
                        <c:v>2.4917887962962961</c:v>
                      </c:pt>
                      <c:pt idx="727">
                        <c:v>2.4948645363964976</c:v>
                      </c:pt>
                      <c:pt idx="728">
                        <c:v>2.4979403711013806</c:v>
                      </c:pt>
                      <c:pt idx="729">
                        <c:v>2.5010163004167763</c:v>
                      </c:pt>
                      <c:pt idx="730">
                        <c:v>2.5051176866859022</c:v>
                      </c:pt>
                      <c:pt idx="731">
                        <c:v>2.5081938367817593</c:v>
                      </c:pt>
                      <c:pt idx="732">
                        <c:v>2.5112700815075328</c:v>
                      </c:pt>
                      <c:pt idx="733">
                        <c:v>2.5153718883540161</c:v>
                      </c:pt>
                      <c:pt idx="734">
                        <c:v>2.5194738634556066</c:v>
                      </c:pt>
                      <c:pt idx="735">
                        <c:v>2.522550455207504</c:v>
                      </c:pt>
                      <c:pt idx="736">
                        <c:v>2.5266527247887289</c:v>
                      </c:pt>
                      <c:pt idx="737">
                        <c:v>2.5297295374162085</c:v>
                      </c:pt>
                      <c:pt idx="738">
                        <c:v>2.5328064447143599</c:v>
                      </c:pt>
                      <c:pt idx="739">
                        <c:v>2.5358834466890094</c:v>
                      </c:pt>
                      <c:pt idx="740">
                        <c:v>2.5399862632731738</c:v>
                      </c:pt>
                      <c:pt idx="741">
                        <c:v>2.5430634861823127</c:v>
                      </c:pt>
                      <c:pt idx="742">
                        <c:v>2.5461408037873854</c:v>
                      </c:pt>
                      <c:pt idx="743">
                        <c:v>2.5492182160941979</c:v>
                      </c:pt>
                      <c:pt idx="744">
                        <c:v>2.5543474470697216</c:v>
                      </c:pt>
                      <c:pt idx="745">
                        <c:v>2.5574251119430338</c:v>
                      </c:pt>
                      <c:pt idx="746">
                        <c:v>2.5605028715394722</c:v>
                      </c:pt>
                      <c:pt idx="747">
                        <c:v>2.5646066983585603</c:v>
                      </c:pt>
                      <c:pt idx="748">
                        <c:v>2.5676846789983028</c:v>
                      </c:pt>
                      <c:pt idx="749">
                        <c:v>2.5707627543806089</c:v>
                      </c:pt>
                      <c:pt idx="750">
                        <c:v>2.5748670022777622</c:v>
                      </c:pt>
                      <c:pt idx="751">
                        <c:v>2.5779452987487357</c:v>
                      </c:pt>
                      <c:pt idx="752">
                        <c:v>2.5810236899817185</c:v>
                      </c:pt>
                      <c:pt idx="753">
                        <c:v>2.5851283590433556</c:v>
                      </c:pt>
                      <c:pt idx="754">
                        <c:v>2.5882069714103819</c:v>
                      </c:pt>
                      <c:pt idx="755">
                        <c:v>2.5912856785588785</c:v>
                      </c:pt>
                      <c:pt idx="756">
                        <c:v>2.5953907688714346</c:v>
                      </c:pt>
                      <c:pt idx="757">
                        <c:v>2.599496027708585</c:v>
                      </c:pt>
                      <c:pt idx="758">
                        <c:v>2.6025750824390235</c:v>
                      </c:pt>
                      <c:pt idx="759">
                        <c:v>2.6056542319781615</c:v>
                      </c:pt>
                      <c:pt idx="760">
                        <c:v>2.609759912187311</c:v>
                      </c:pt>
                      <c:pt idx="761">
                        <c:v>2.6128392829694551</c:v>
                      </c:pt>
                      <c:pt idx="762">
                        <c:v>2.6159187485797637</c:v>
                      </c:pt>
                      <c:pt idx="763">
                        <c:v>2.6189983090240885</c:v>
                      </c:pt>
                      <c:pt idx="764">
                        <c:v>2.6231045371461614</c:v>
                      </c:pt>
                      <c:pt idx="765">
                        <c:v>2.6261843188925473</c:v>
                      </c:pt>
                      <c:pt idx="766">
                        <c:v>2.6292641954923988</c:v>
                      </c:pt>
                      <c:pt idx="767">
                        <c:v>2.632344166951571</c:v>
                      </c:pt>
                      <c:pt idx="768">
                        <c:v>2.6374776635312225</c:v>
                      </c:pt>
                      <c:pt idx="769">
                        <c:v>2.6405578879771512</c:v>
                      </c:pt>
                      <c:pt idx="770">
                        <c:v>2.6446650014983502</c:v>
                      </c:pt>
                      <c:pt idx="771">
                        <c:v>2.6477454473417863</c:v>
                      </c:pt>
                      <c:pt idx="772">
                        <c:v>2.6518528560808803</c:v>
                      </c:pt>
                      <c:pt idx="773">
                        <c:v>2.6549335233536522</c:v>
                      </c:pt>
                      <c:pt idx="774">
                        <c:v>2.6580142855344566</c:v>
                      </c:pt>
                      <c:pt idx="775">
                        <c:v>2.6610951426291418</c:v>
                      </c:pt>
                      <c:pt idx="776">
                        <c:v>2.6652030997426515</c:v>
                      </c:pt>
                      <c:pt idx="777">
                        <c:v>2.6682841783258016</c:v>
                      </c:pt>
                      <c:pt idx="778">
                        <c:v>2.6713653518423404</c:v>
                      </c:pt>
                      <c:pt idx="779">
                        <c:v>2.6754737308819614</c:v>
                      </c:pt>
                      <c:pt idx="780">
                        <c:v>2.6785551259324549</c:v>
                      </c:pt>
                      <c:pt idx="781">
                        <c:v>2.6826638003719463</c:v>
                      </c:pt>
                      <c:pt idx="782">
                        <c:v>2.6857454169882642</c:v>
                      </c:pt>
                      <c:pt idx="783">
                        <c:v>2.6898543868700973</c:v>
                      </c:pt>
                      <c:pt idx="784">
                        <c:v>2.6929362250841051</c:v>
                      </c:pt>
                      <c:pt idx="785">
                        <c:v>2.6960181582783078</c:v>
                      </c:pt>
                      <c:pt idx="786">
                        <c:v>2.7001275502943418</c:v>
                      </c:pt>
                      <c:pt idx="787">
                        <c:v>2.7032097051317683</c:v>
                      </c:pt>
                      <c:pt idx="788">
                        <c:v>2.7062919549689073</c:v>
                      </c:pt>
                      <c:pt idx="789">
                        <c:v>2.7104017692058862</c:v>
                      </c:pt>
                      <c:pt idx="790">
                        <c:v>2.7124567396657602</c:v>
                      </c:pt>
                      <c:pt idx="791">
                        <c:v>2.7175943505750655</c:v>
                      </c:pt>
                      <c:pt idx="792">
                        <c:v>2.7206770438216394</c:v>
                      </c:pt>
                      <c:pt idx="793">
                        <c:v>2.7247874493137241</c:v>
                      </c:pt>
                      <c:pt idx="794">
                        <c:v>2.727870364312861</c:v>
                      </c:pt>
                      <c:pt idx="795">
                        <c:v>2.730953374358577</c:v>
                      </c:pt>
                      <c:pt idx="796">
                        <c:v>2.735064202279903</c:v>
                      </c:pt>
                      <c:pt idx="797">
                        <c:v>2.7381474341237633</c:v>
                      </c:pt>
                      <c:pt idx="798">
                        <c:v>2.7412307610337407</c:v>
                      </c:pt>
                      <c:pt idx="799">
                        <c:v>2.745342011471144</c:v>
                      </c:pt>
                      <c:pt idx="800">
                        <c:v>2.7484255602248613</c:v>
                      </c:pt>
                      <c:pt idx="801">
                        <c:v>2.7515092040642513</c:v>
                      </c:pt>
                      <c:pt idx="802">
                        <c:v>2.7556208771045831</c:v>
                      </c:pt>
                      <c:pt idx="803">
                        <c:v>2.7597327192104295</c:v>
                      </c:pt>
                      <c:pt idx="804">
                        <c:v>2.7628167117474094</c:v>
                      </c:pt>
                      <c:pt idx="805">
                        <c:v>2.7659007993974223</c:v>
                      </c:pt>
                      <c:pt idx="806">
                        <c:v>2.7700130642278609</c:v>
                      </c:pt>
                      <c:pt idx="807">
                        <c:v>2.7730973738311007</c:v>
                      </c:pt>
                      <c:pt idx="808">
                        <c:v>2.7772099346204735</c:v>
                      </c:pt>
                      <c:pt idx="809">
                        <c:v>2.7802944662088893</c:v>
                      </c:pt>
                      <c:pt idx="810">
                        <c:v>2.7833790929435915</c:v>
                      </c:pt>
                      <c:pt idx="811">
                        <c:v>2.7874920766053477</c:v>
                      </c:pt>
                      <c:pt idx="812">
                        <c:v>2.7905769253708792</c:v>
                      </c:pt>
                      <c:pt idx="813">
                        <c:v>2.7946902050950508</c:v>
                      </c:pt>
                      <c:pt idx="814">
                        <c:v>2.7977752759233772</c:v>
                      </c:pt>
                      <c:pt idx="815">
                        <c:v>2.8008604419312602</c:v>
                      </c:pt>
                      <c:pt idx="816">
                        <c:v>2.804974144675684</c:v>
                      </c:pt>
                      <c:pt idx="817">
                        <c:v>2.8080595327920395</c:v>
                      </c:pt>
                      <c:pt idx="818">
                        <c:v>2.8121735317024146</c:v>
                      </c:pt>
                      <c:pt idx="819">
                        <c:v>2.815259141959225</c:v>
                      </c:pt>
                      <c:pt idx="820">
                        <c:v>2.8183448474288801</c:v>
                      </c:pt>
                      <c:pt idx="821">
                        <c:v>2.8224592695074535</c:v>
                      </c:pt>
                      <c:pt idx="822">
                        <c:v>2.8255451971632652</c:v>
                      </c:pt>
                      <c:pt idx="823">
                        <c:v>2.8296599155113791</c:v>
                      </c:pt>
                      <c:pt idx="824">
                        <c:v>2.833774803175519</c:v>
                      </c:pt>
                      <c:pt idx="825">
                        <c:v>2.8368610800456708</c:v>
                      </c:pt>
                      <c:pt idx="826">
                        <c:v>2.8399474521698003</c:v>
                      </c:pt>
                      <c:pt idx="827">
                        <c:v>2.8430339195537986</c:v>
                      </c:pt>
                      <c:pt idx="828">
                        <c:v>2.8471493575913196</c:v>
                      </c:pt>
                      <c:pt idx="829">
                        <c:v>2.8502360472712152</c:v>
                      </c:pt>
                      <c:pt idx="830">
                        <c:v>2.8543517817246133</c:v>
                      </c:pt>
                      <c:pt idx="831">
                        <c:v>2.857438693732429</c:v>
                      </c:pt>
                      <c:pt idx="832">
                        <c:v>2.8605257010334437</c:v>
                      </c:pt>
                      <c:pt idx="833">
                        <c:v>2.8646418590121723</c:v>
                      </c:pt>
                      <c:pt idx="834">
                        <c:v>2.8687581864254286</c:v>
                      </c:pt>
                      <c:pt idx="835">
                        <c:v>2.8708164136743739</c:v>
                      </c:pt>
                      <c:pt idx="836">
                        <c:v>2.8749329952656066</c:v>
                      </c:pt>
                      <c:pt idx="837">
                        <c:v>2.8790497463262441</c:v>
                      </c:pt>
                      <c:pt idx="838">
                        <c:v>2.882137420844435</c:v>
                      </c:pt>
                      <c:pt idx="839">
                        <c:v>2.8852251907028976</c:v>
                      </c:pt>
                      <c:pt idx="840">
                        <c:v>2.8893423654981274</c:v>
                      </c:pt>
                      <c:pt idx="841">
                        <c:v>2.8924303578401611</c:v>
                      </c:pt>
                      <c:pt idx="842">
                        <c:v>2.8955184455420944</c:v>
                      </c:pt>
                      <c:pt idx="843">
                        <c:v>2.8996360441591671</c:v>
                      </c:pt>
                      <c:pt idx="844">
                        <c:v>2.9027243543904668</c:v>
                      </c:pt>
                      <c:pt idx="845">
                        <c:v>2.9058127600013131</c:v>
                      </c:pt>
                      <c:pt idx="846">
                        <c:v>2.9099307825274825</c:v>
                      </c:pt>
                      <c:pt idx="847">
                        <c:v>2.9140489746417195</c:v>
                      </c:pt>
                      <c:pt idx="848">
                        <c:v>2.9171377300279913</c:v>
                      </c:pt>
                      <c:pt idx="849">
                        <c:v>2.9202265808212964</c:v>
                      </c:pt>
                      <c:pt idx="850">
                        <c:v>2.9243451969668466</c:v>
                      </c:pt>
                      <c:pt idx="851">
                        <c:v>2.9274342703995249</c:v>
                      </c:pt>
                      <c:pt idx="852">
                        <c:v>2.9315531834189543</c:v>
                      </c:pt>
                      <c:pt idx="853">
                        <c:v>2.9346424795230801</c:v>
                      </c:pt>
                      <c:pt idx="854">
                        <c:v>2.9377318710676703</c:v>
                      </c:pt>
                      <c:pt idx="855">
                        <c:v>2.9418512082668902</c:v>
                      </c:pt>
                      <c:pt idx="856">
                        <c:v>2.9449408225288036</c:v>
                      </c:pt>
                      <c:pt idx="857">
                        <c:v>2.9490604567058645</c:v>
                      </c:pt>
                      <c:pt idx="858">
                        <c:v>2.9531802606037858</c:v>
                      </c:pt>
                      <c:pt idx="859">
                        <c:v>2.9562702249149413</c:v>
                      </c:pt>
                      <c:pt idx="860">
                        <c:v>2.9593602847078415</c:v>
                      </c:pt>
                      <c:pt idx="861">
                        <c:v>2.9624504399883991</c:v>
                      </c:pt>
                      <c:pt idx="862">
                        <c:v>2.9655406907624924</c:v>
                      </c:pt>
                      <c:pt idx="863">
                        <c:v>2.9696611736836664</c:v>
                      </c:pt>
                      <c:pt idx="864">
                        <c:v>2.972751647299003</c:v>
                      </c:pt>
                      <c:pt idx="865">
                        <c:v>2.9768724273632445</c:v>
                      </c:pt>
                      <c:pt idx="866">
                        <c:v>2.9799631238519533</c:v>
                      </c:pt>
                      <c:pt idx="867">
                        <c:v>2.9830539158676506</c:v>
                      </c:pt>
                      <c:pt idx="868">
                        <c:v>2.9882054481920788</c:v>
                      </c:pt>
                      <c:pt idx="869">
                        <c:v>2.9912964949753156</c:v>
                      </c:pt>
                      <c:pt idx="870">
                        <c:v>2.9943876373072076</c:v>
                      </c:pt>
                      <c:pt idx="871">
                        <c:v>2.9974788751936625</c:v>
                      </c:pt>
                      <c:pt idx="872">
                        <c:v>3.0016006743595858</c:v>
                      </c:pt>
                      <c:pt idx="873">
                        <c:v>3.0046921352296638</c:v>
                      </c:pt>
                      <c:pt idx="874">
                        <c:v>3.0077836916740104</c:v>
                      </c:pt>
                      <c:pt idx="875">
                        <c:v>3.0119059156144026</c:v>
                      </c:pt>
                      <c:pt idx="876">
                        <c:v>3.0149976950883222</c:v>
                      </c:pt>
                      <c:pt idx="877">
                        <c:v>3.0180895701562118</c:v>
                      </c:pt>
                      <c:pt idx="878">
                        <c:v>3.0222122189586438</c:v>
                      </c:pt>
                      <c:pt idx="879">
                        <c:v>3.0253043171020941</c:v>
                      </c:pt>
                      <c:pt idx="880">
                        <c:v>3.0294272633600663</c:v>
                      </c:pt>
                      <c:pt idx="881">
                        <c:v>3.033550379611917</c:v>
                      </c:pt>
                      <c:pt idx="882">
                        <c:v>3.0366428283677078</c:v>
                      </c:pt>
                      <c:pt idx="883">
                        <c:v>3.0397353727588494</c:v>
                      </c:pt>
                      <c:pt idx="884">
                        <c:v>3.0428280127912681</c:v>
                      </c:pt>
                      <c:pt idx="885">
                        <c:v>3.0469516816200017</c:v>
                      </c:pt>
                      <c:pt idx="886">
                        <c:v>3.0500445448383697</c:v>
                      </c:pt>
                      <c:pt idx="887">
                        <c:v>3.0531375037177368</c:v>
                      </c:pt>
                      <c:pt idx="888">
                        <c:v>3.0572615977064159</c:v>
                      </c:pt>
                      <c:pt idx="889">
                        <c:v>3.0603547798177568</c:v>
                      </c:pt>
                      <c:pt idx="890">
                        <c:v>3.0634480576098246</c:v>
                      </c:pt>
                      <c:pt idx="891">
                        <c:v>3.0686037332364782</c:v>
                      </c:pt>
                      <c:pt idx="892">
                        <c:v>3.07169726620605</c:v>
                      </c:pt>
                      <c:pt idx="893">
                        <c:v>3.0747908948780447</c:v>
                      </c:pt>
                      <c:pt idx="894">
                        <c:v>3.0789158819880491</c:v>
                      </c:pt>
                      <c:pt idx="895">
                        <c:v>3.082009733988726</c:v>
                      </c:pt>
                      <c:pt idx="896">
                        <c:v>3.0851036817115669</c:v>
                      </c:pt>
                      <c:pt idx="897">
                        <c:v>3.0881977251625061</c:v>
                      </c:pt>
                      <c:pt idx="898">
                        <c:v>3.0912918643474447</c:v>
                      </c:pt>
                      <c:pt idx="899">
                        <c:v>3.0954175321905044</c:v>
                      </c:pt>
                      <c:pt idx="900">
                        <c:v>3.0985118947778538</c:v>
                      </c:pt>
                      <c:pt idx="901">
                        <c:v>3.1016063531189526</c:v>
                      </c:pt>
                      <c:pt idx="902">
                        <c:v>3.1057324465342968</c:v>
                      </c:pt>
                      <c:pt idx="903">
                        <c:v>3.1098587102031234</c:v>
                      </c:pt>
                      <c:pt idx="904">
                        <c:v>3.1129535196920539</c:v>
                      </c:pt>
                      <c:pt idx="905">
                        <c:v>3.1170800813383166</c:v>
                      </c:pt>
                      <c:pt idx="906">
                        <c:v>3.1201751143264538</c:v>
                      </c:pt>
                      <c:pt idx="907">
                        <c:v>3.12327024310986</c:v>
                      </c:pt>
                      <c:pt idx="908">
                        <c:v>3.1263654676944421</c:v>
                      </c:pt>
                      <c:pt idx="909">
                        <c:v>3.1304925828415326</c:v>
                      </c:pt>
                      <c:pt idx="910">
                        <c:v>3.1335880309852939</c:v>
                      </c:pt>
                      <c:pt idx="911">
                        <c:v>3.1366835749500015</c:v>
                      </c:pt>
                      <c:pt idx="912">
                        <c:v>3.140811115968019</c:v>
                      </c:pt>
                      <c:pt idx="913">
                        <c:v>3.1439068835380461</c:v>
                      </c:pt>
                      <c:pt idx="914">
                        <c:v>3.1470027469487967</c:v>
                      </c:pt>
                      <c:pt idx="915">
                        <c:v>3.1521627322955825</c:v>
                      </c:pt>
                      <c:pt idx="916">
                        <c:v>3.1552588513106423</c:v>
                      </c:pt>
                      <c:pt idx="917">
                        <c:v>3.1593871591178631</c:v>
                      </c:pt>
                      <c:pt idx="918">
                        <c:v>3.1624835018213178</c:v>
                      </c:pt>
                      <c:pt idx="919">
                        <c:v>3.1655799404011233</c:v>
                      </c:pt>
                      <c:pt idx="920">
                        <c:v>3.1686764748632275</c:v>
                      </c:pt>
                      <c:pt idx="921">
                        <c:v>3.1728053366398368</c:v>
                      </c:pt>
                      <c:pt idx="922">
                        <c:v>3.1759020948503616</c:v>
                      </c:pt>
                      <c:pt idx="923">
                        <c:v>3.178998948962982</c:v>
                      </c:pt>
                      <c:pt idx="924">
                        <c:v>3.1831282369710769</c:v>
                      </c:pt>
                      <c:pt idx="925">
                        <c:v>3.1862253148783286</c:v>
                      </c:pt>
                      <c:pt idx="926">
                        <c:v>3.1903549013008279</c:v>
                      </c:pt>
                      <c:pt idx="927">
                        <c:v>3.1944846582652211</c:v>
                      </c:pt>
                      <c:pt idx="928">
                        <c:v>3.1975820879150954</c:v>
                      </c:pt>
                      <c:pt idx="929">
                        <c:v>3.2006796135086453</c:v>
                      </c:pt>
                      <c:pt idx="930">
                        <c:v>3.2048097968893789</c:v>
                      </c:pt>
                      <c:pt idx="931">
                        <c:v>3.2079075463746234</c:v>
                      </c:pt>
                      <c:pt idx="932">
                        <c:v>3.2110053918233588</c:v>
                      </c:pt>
                      <c:pt idx="933">
                        <c:v>3.2141033332415434</c:v>
                      </c:pt>
                      <c:pt idx="934">
                        <c:v>3.2151360017084998</c:v>
                      </c:pt>
                      <c:pt idx="935">
                        <c:v>3.2202995040099864</c:v>
                      </c:pt>
                      <c:pt idx="936">
                        <c:v>3.2254632729428017</c:v>
                      </c:pt>
                      <c:pt idx="937">
                        <c:v>3.2295944800821186</c:v>
                      </c:pt>
                      <c:pt idx="938">
                        <c:v>3.2337258578972001</c:v>
                      </c:pt>
                      <c:pt idx="939">
                        <c:v>3.2378574064021719</c:v>
                      </c:pt>
                      <c:pt idx="940">
                        <c:v>3.2419891256111262</c:v>
                      </c:pt>
                      <c:pt idx="941">
                        <c:v>3.2461210155381592</c:v>
                      </c:pt>
                      <c:pt idx="942">
                        <c:v>3.2512861180407659</c:v>
                      </c:pt>
                      <c:pt idx="943">
                        <c:v>3.2554183921350988</c:v>
                      </c:pt>
                      <c:pt idx="944">
                        <c:v>3.2595508369933803</c:v>
                      </c:pt>
                      <c:pt idx="945">
                        <c:v>3.2636834526297118</c:v>
                      </c:pt>
                      <c:pt idx="946">
                        <c:v>3.2688494623532902</c:v>
                      </c:pt>
                      <c:pt idx="947">
                        <c:v>3.2729824622918882</c:v>
                      </c:pt>
                      <c:pt idx="948">
                        <c:v>3.2771156330544304</c:v>
                      </c:pt>
                      <c:pt idx="949">
                        <c:v>3.281248974655028</c:v>
                      </c:pt>
                      <c:pt idx="950">
                        <c:v>3.2864158919183311</c:v>
                      </c:pt>
                      <c:pt idx="951">
                        <c:v>3.290549617956231</c:v>
                      </c:pt>
                      <c:pt idx="952">
                        <c:v>3.2946835148781037</c:v>
                      </c:pt>
                      <c:pt idx="953">
                        <c:v>3.2988175826980681</c:v>
                      </c:pt>
                      <c:pt idx="954">
                        <c:v>3.3029518214302764</c:v>
                      </c:pt>
                      <c:pt idx="955">
                        <c:v>3.3081198602123894</c:v>
                      </c:pt>
                      <c:pt idx="956">
                        <c:v>3.3122544835487959</c:v>
                      </c:pt>
                      <c:pt idx="957">
                        <c:v>3.3174230031308829</c:v>
                      </c:pt>
                      <c:pt idx="958">
                        <c:v>3.3215580111430429</c:v>
                      </c:pt>
                      <c:pt idx="959">
                        <c:v>3.3256931901451972</c:v>
                      </c:pt>
                      <c:pt idx="960">
                        <c:v>3.3298285401514769</c:v>
                      </c:pt>
                      <c:pt idx="961">
                        <c:v>3.333964061176014</c:v>
                      </c:pt>
                      <c:pt idx="962">
                        <c:v>3.3380997532329766</c:v>
                      </c:pt>
                      <c:pt idx="963">
                        <c:v>3.3422356163364904</c:v>
                      </c:pt>
                      <c:pt idx="964">
                        <c:v>3.3474056857716739</c:v>
                      </c:pt>
                      <c:pt idx="965">
                        <c:v>3.3515419337816978</c:v>
                      </c:pt>
                      <c:pt idx="966">
                        <c:v>3.3567124843947846</c:v>
                      </c:pt>
                      <c:pt idx="967">
                        <c:v>3.360849117382958</c:v>
                      </c:pt>
                      <c:pt idx="968">
                        <c:v>3.3639517044236982</c:v>
                      </c:pt>
                      <c:pt idx="969">
                        <c:v>3.369122896746664</c:v>
                      </c:pt>
                      <c:pt idx="970">
                        <c:v>3.3732600431505264</c:v>
                      </c:pt>
                      <c:pt idx="971">
                        <c:v>3.3773973607212628</c:v>
                      </c:pt>
                      <c:pt idx="972">
                        <c:v>3.3815348494730593</c:v>
                      </c:pt>
                      <c:pt idx="973">
                        <c:v>3.3867069511577306</c:v>
                      </c:pt>
                      <c:pt idx="974">
                        <c:v>3.3908448251186845</c:v>
                      </c:pt>
                      <c:pt idx="975">
                        <c:v>3.3949828703067211</c:v>
                      </c:pt>
                      <c:pt idx="976">
                        <c:v>3.3991210867360353</c:v>
                      </c:pt>
                      <c:pt idx="977">
                        <c:v>3.4042940981022936</c:v>
                      </c:pt>
                      <c:pt idx="978">
                        <c:v>3.4084326998762799</c:v>
                      </c:pt>
                      <c:pt idx="979">
                        <c:v>3.4125714729375893</c:v>
                      </c:pt>
                      <c:pt idx="980">
                        <c:v>3.4167104173004246</c:v>
                      </c:pt>
                      <c:pt idx="981">
                        <c:v>3.4208495329789557</c:v>
                      </c:pt>
                      <c:pt idx="982">
                        <c:v>3.4260236685114154</c:v>
                      </c:pt>
                      <c:pt idx="983">
                        <c:v>3.4311980717745127</c:v>
                      </c:pt>
                      <c:pt idx="984">
                        <c:v>3.4353377871696638</c:v>
                      </c:pt>
                      <c:pt idx="985">
                        <c:v>3.4394776739443556</c:v>
                      </c:pt>
                      <c:pt idx="986">
                        <c:v>3.4436177321127683</c:v>
                      </c:pt>
                      <c:pt idx="987">
                        <c:v>3.4477579616890823</c:v>
                      </c:pt>
                      <c:pt idx="988">
                        <c:v>3.4518983626875146</c:v>
                      </c:pt>
                      <c:pt idx="989">
                        <c:v>3.4560389351222494</c:v>
                      </c:pt>
                      <c:pt idx="990">
                        <c:v>3.4601796790074726</c:v>
                      </c:pt>
                      <c:pt idx="991">
                        <c:v>3.4653558499879078</c:v>
                      </c:pt>
                      <c:pt idx="992">
                        <c:v>3.4694969796886852</c:v>
                      </c:pt>
                      <c:pt idx="993">
                        <c:v>3.4736382808861177</c:v>
                      </c:pt>
                      <c:pt idx="994">
                        <c:v>3.4788151485717003</c:v>
                      </c:pt>
                      <c:pt idx="995">
                        <c:v>3.4829568356885434</c:v>
                      </c:pt>
                      <c:pt idx="996">
                        <c:v>3.4870986943482132</c:v>
                      </c:pt>
                      <c:pt idx="997">
                        <c:v>3.4912407245649084</c:v>
                      </c:pt>
                      <c:pt idx="998">
                        <c:v>3.4953829263528648</c:v>
                      </c:pt>
                      <c:pt idx="999">
                        <c:v>3.4995252997262853</c:v>
                      </c:pt>
                      <c:pt idx="1000">
                        <c:v>3.5047035077567714</c:v>
                      </c:pt>
                      <c:pt idx="1001">
                        <c:v>3.5088462672494538</c:v>
                      </c:pt>
                      <c:pt idx="1002">
                        <c:v>3.5129891983738206</c:v>
                      </c:pt>
                      <c:pt idx="1003">
                        <c:v>3.5171323011440818</c:v>
                      </c:pt>
                      <c:pt idx="1004">
                        <c:v>3.5212755755744487</c:v>
                      </c:pt>
                      <c:pt idx="1005">
                        <c:v>3.5254190216791708</c:v>
                      </c:pt>
                      <c:pt idx="1006">
                        <c:v>3.5305985707487859</c:v>
                      </c:pt>
                      <c:pt idx="1007">
                        <c:v>3.5347424031727996</c:v>
                      </c:pt>
                      <c:pt idx="1008">
                        <c:v>3.5388864073173898</c:v>
                      </c:pt>
                      <c:pt idx="1009">
                        <c:v>3.5440666540018948</c:v>
                      </c:pt>
                      <c:pt idx="1010">
                        <c:v>3.5482110445698591</c:v>
                      </c:pt>
                      <c:pt idx="1011">
                        <c:v>3.552355606904674</c:v>
                      </c:pt>
                      <c:pt idx="1012">
                        <c:v>3.5565003410205667</c:v>
                      </c:pt>
                      <c:pt idx="1013">
                        <c:v>3.5606452469318</c:v>
                      </c:pt>
                      <c:pt idx="1014">
                        <c:v>3.5658266209297151</c:v>
                      </c:pt>
                      <c:pt idx="1015">
                        <c:v>3.5699719134325152</c:v>
                      </c:pt>
                      <c:pt idx="1016">
                        <c:v>3.574117377776926</c:v>
                      </c:pt>
                      <c:pt idx="1017">
                        <c:v>3.5782630139772191</c:v>
                      </c:pt>
                      <c:pt idx="1018">
                        <c:v>3.583445300921607</c:v>
                      </c:pt>
                      <c:pt idx="1019">
                        <c:v>3.5875913238497112</c:v>
                      </c:pt>
                      <c:pt idx="1020">
                        <c:v>3.5917375186799929</c:v>
                      </c:pt>
                      <c:pt idx="1021">
                        <c:v>3.5958838854267303</c:v>
                      </c:pt>
                      <c:pt idx="1022">
                        <c:v>3.6010670856393645</c:v>
                      </c:pt>
                      <c:pt idx="1023">
                        <c:v>3.6052138392502187</c:v>
                      </c:pt>
                      <c:pt idx="1024">
                        <c:v>3.6093607648238706</c:v>
                      </c:pt>
                      <c:pt idx="1025">
                        <c:v>3.6135078623745711</c:v>
                      </c:pt>
                      <c:pt idx="1026">
                        <c:v>3.6176551319165737</c:v>
                      </c:pt>
                      <c:pt idx="1027">
                        <c:v>3.6218025734641683</c:v>
                      </c:pt>
                      <c:pt idx="1028">
                        <c:v>3.6269871173032389</c:v>
                      </c:pt>
                      <c:pt idx="1029">
                        <c:v>3.6311349459155595</c:v>
                      </c:pt>
                      <c:pt idx="1030">
                        <c:v>3.6363199736306937</c:v>
                      </c:pt>
                      <c:pt idx="1031">
                        <c:v>3.6404681893799826</c:v>
                      </c:pt>
                      <c:pt idx="1032">
                        <c:v>3.6446165772133603</c:v>
                      </c:pt>
                      <c:pt idx="1033">
                        <c:v>3.6487651371450927</c:v>
                      </c:pt>
                      <c:pt idx="1034">
                        <c:v>3.65291386918945</c:v>
                      </c:pt>
                      <c:pt idx="1035">
                        <c:v>3.6570627733607348</c:v>
                      </c:pt>
                      <c:pt idx="1036">
                        <c:v>3.6612118496732204</c:v>
                      </c:pt>
                      <c:pt idx="1037">
                        <c:v>3.6663984371591472</c:v>
                      </c:pt>
                      <c:pt idx="1038">
                        <c:v>3.6705479008415547</c:v>
                      </c:pt>
                      <c:pt idx="1039">
                        <c:v>3.6746975367116059</c:v>
                      </c:pt>
                      <c:pt idx="1040">
                        <c:v>3.6788473447835828</c:v>
                      </c:pt>
                      <c:pt idx="1041">
                        <c:v>3.6829973250717645</c:v>
                      </c:pt>
                      <c:pt idx="1042">
                        <c:v>3.6871474775904698</c:v>
                      </c:pt>
                      <c:pt idx="1043">
                        <c:v>3.6923354104597808</c:v>
                      </c:pt>
                      <c:pt idx="1044">
                        <c:v>3.6964859505494099</c:v>
                      </c:pt>
                      <c:pt idx="1045">
                        <c:v>3.7006366629160086</c:v>
                      </c:pt>
                      <c:pt idx="1046">
                        <c:v>3.7058252956605577</c:v>
                      </c:pt>
                      <c:pt idx="1047">
                        <c:v>3.709976395702669</c:v>
                      </c:pt>
                      <c:pt idx="1048">
                        <c:v>3.7141276680682491</c:v>
                      </c:pt>
                      <c:pt idx="1049">
                        <c:v>3.7182791127715951</c:v>
                      </c:pt>
                      <c:pt idx="1050">
                        <c:v>3.722430729827038</c:v>
                      </c:pt>
                      <c:pt idx="1051">
                        <c:v>3.7276204935382604</c:v>
                      </c:pt>
                      <c:pt idx="1052">
                        <c:v>3.7317724984382155</c:v>
                      </c:pt>
                      <c:pt idx="1053">
                        <c:v>3.7359246757367868</c:v>
                      </c:pt>
                      <c:pt idx="1054">
                        <c:v>3.7400770254482802</c:v>
                      </c:pt>
                      <c:pt idx="1055">
                        <c:v>3.7452677050651273</c:v>
                      </c:pt>
                      <c:pt idx="1056">
                        <c:v>3.7494204427580407</c:v>
                      </c:pt>
                      <c:pt idx="1057">
                        <c:v>3.7535733529104305</c:v>
                      </c:pt>
                      <c:pt idx="1058">
                        <c:v>3.7577264355366102</c:v>
                      </c:pt>
                      <c:pt idx="1059">
                        <c:v>3.762918031382422</c:v>
                      </c:pt>
                      <c:pt idx="1060">
                        <c:v>3.7670715021270023</c:v>
                      </c:pt>
                      <c:pt idx="1061">
                        <c:v>3.7712251453919521</c:v>
                      </c:pt>
                      <c:pt idx="1062">
                        <c:v>3.7753789611915916</c:v>
                      </c:pt>
                      <c:pt idx="1063">
                        <c:v>3.7795329495402443</c:v>
                      </c:pt>
                      <c:pt idx="1064">
                        <c:v>3.7847256776449747</c:v>
                      </c:pt>
                      <c:pt idx="1065">
                        <c:v>3.7888800542813619</c:v>
                      </c:pt>
                      <c:pt idx="1066">
                        <c:v>3.7930346035133717</c:v>
                      </c:pt>
                      <c:pt idx="1067">
                        <c:v>3.7982280327878226</c:v>
                      </c:pt>
                      <c:pt idx="1068">
                        <c:v>3.8023829704124115</c:v>
                      </c:pt>
                      <c:pt idx="1069">
                        <c:v>3.8065380806792519</c:v>
                      </c:pt>
                      <c:pt idx="1070">
                        <c:v>3.8106933636026805</c:v>
                      </c:pt>
                      <c:pt idx="1071">
                        <c:v>3.8148488191970338</c:v>
                      </c:pt>
                      <c:pt idx="1072">
                        <c:v>3.8190044474766855</c:v>
                      </c:pt>
                      <c:pt idx="1073">
                        <c:v>3.8241992256867983</c:v>
                      </c:pt>
                      <c:pt idx="1074">
                        <c:v>3.8283552425608289</c:v>
                      </c:pt>
                      <c:pt idx="1075">
                        <c:v>3.8325114321667892</c:v>
                      </c:pt>
                      <c:pt idx="1076">
                        <c:v>3.8366677945190624</c:v>
                      </c:pt>
                      <c:pt idx="1077">
                        <c:v>3.8418634904057587</c:v>
                      </c:pt>
                      <c:pt idx="1078">
                        <c:v>3.8460202414897142</c:v>
                      </c:pt>
                      <c:pt idx="1079">
                        <c:v>3.8501771653666377</c:v>
                      </c:pt>
                      <c:pt idx="1080">
                        <c:v>3.8543342620509158</c:v>
                      </c:pt>
                      <c:pt idx="1081">
                        <c:v>3.8584915315569082</c:v>
                      </c:pt>
                      <c:pt idx="1082">
                        <c:v>3.8636883614918176</c:v>
                      </c:pt>
                      <c:pt idx="1083">
                        <c:v>3.8678460198991944</c:v>
                      </c:pt>
                      <c:pt idx="1084">
                        <c:v>3.8720038511750046</c:v>
                      </c:pt>
                      <c:pt idx="1085">
                        <c:v>3.8761618553336001</c:v>
                      </c:pt>
                      <c:pt idx="1086">
                        <c:v>3.8803200323893825</c:v>
                      </c:pt>
                      <c:pt idx="1087">
                        <c:v>3.8855179968676627</c:v>
                      </c:pt>
                      <c:pt idx="1088">
                        <c:v>3.8896765629946657</c:v>
                      </c:pt>
                      <c:pt idx="1089">
                        <c:v>3.8938353020655723</c:v>
                      </c:pt>
                      <c:pt idx="1090">
                        <c:v>3.8979942140947887</c:v>
                      </c:pt>
                      <c:pt idx="1091">
                        <c:v>3.9031930973758309</c:v>
                      </c:pt>
                      <c:pt idx="1092">
                        <c:v>3.9073523986138268</c:v>
                      </c:pt>
                      <c:pt idx="1093">
                        <c:v>3.9115118728568743</c:v>
                      </c:pt>
                      <c:pt idx="1094">
                        <c:v>3.9156715201193912</c:v>
                      </c:pt>
                      <c:pt idx="1095">
                        <c:v>3.9208713225280705</c:v>
                      </c:pt>
                      <c:pt idx="1096">
                        <c:v>3.9250313591369967</c:v>
                      </c:pt>
                      <c:pt idx="1097">
                        <c:v>3.9291915688121568</c:v>
                      </c:pt>
                      <c:pt idx="1098">
                        <c:v>3.9333519515679747</c:v>
                      </c:pt>
                      <c:pt idx="1099">
                        <c:v>3.9375125074188402</c:v>
                      </c:pt>
                      <c:pt idx="1100">
                        <c:v>3.942713445669273</c:v>
                      </c:pt>
                      <c:pt idx="1101">
                        <c:v>3.9468743910366526</c:v>
                      </c:pt>
                      <c:pt idx="1102">
                        <c:v>3.9520758162283274</c:v>
                      </c:pt>
                      <c:pt idx="1103">
                        <c:v>3.9562371511851859</c:v>
                      </c:pt>
                      <c:pt idx="1104">
                        <c:v>3.9603986593163367</c:v>
                      </c:pt>
                      <c:pt idx="1105">
                        <c:v>3.9645603406361833</c:v>
                      </c:pt>
                      <c:pt idx="1106">
                        <c:v>3.9687221951591631</c:v>
                      </c:pt>
                      <c:pt idx="1107">
                        <c:v>3.9728842228996828</c:v>
                      </c:pt>
                      <c:pt idx="1108">
                        <c:v>3.9770464238721508</c:v>
                      </c:pt>
                      <c:pt idx="1109">
                        <c:v>3.9812087980910098</c:v>
                      </c:pt>
                      <c:pt idx="1110">
                        <c:v>3.986412009514273</c:v>
                      </c:pt>
                      <c:pt idx="1111">
                        <c:v>3.9916154916857147</c:v>
                      </c:pt>
                      <c:pt idx="1112">
                        <c:v>3.995778472380497</c:v>
                      </c:pt>
                      <c:pt idx="1113">
                        <c:v>3.9999416263865655</c:v>
                      </c:pt>
                      <c:pt idx="1114">
                        <c:v>4.0041049537183744</c:v>
                      </c:pt>
                      <c:pt idx="1115">
                        <c:v>4.0082684543903442</c:v>
                      </c:pt>
                      <c:pt idx="1116">
                        <c:v>4.0124321284168989</c:v>
                      </c:pt>
                      <c:pt idx="1117">
                        <c:v>4.0165959758124972</c:v>
                      </c:pt>
                      <c:pt idx="1118">
                        <c:v>4.0218010288791888</c:v>
                      </c:pt>
                      <c:pt idx="1119">
                        <c:v>4.0270063528857554</c:v>
                      </c:pt>
                      <c:pt idx="1120">
                        <c:v>4.0311708071866814</c:v>
                      </c:pt>
                      <c:pt idx="1121">
                        <c:v>4.0353354349216142</c:v>
                      </c:pt>
                      <c:pt idx="1122">
                        <c:v>4.0395002361050238</c:v>
                      </c:pt>
                      <c:pt idx="1123">
                        <c:v>4.0436652107513478</c:v>
                      </c:pt>
                      <c:pt idx="1124">
                        <c:v>4.0478303588750224</c:v>
                      </c:pt>
                      <c:pt idx="1125">
                        <c:v>4.0519956804905233</c:v>
                      </c:pt>
                      <c:pt idx="1126">
                        <c:v>4.0561611756122824</c:v>
                      </c:pt>
                      <c:pt idx="1127">
                        <c:v>4.0603268442547771</c:v>
                      </c:pt>
                      <c:pt idx="1128">
                        <c:v>4.0655341740934317</c:v>
                      </c:pt>
                      <c:pt idx="1129">
                        <c:v>4.0707417751090489</c:v>
                      </c:pt>
                      <c:pt idx="1130">
                        <c:v>4.0749080511879399</c:v>
                      </c:pt>
                      <c:pt idx="1131">
                        <c:v>4.0790745008526157</c:v>
                      </c:pt>
                      <c:pt idx="1132">
                        <c:v>4.0832411241175635</c:v>
                      </c:pt>
                      <c:pt idx="1133">
                        <c:v>4.0874079209972392</c:v>
                      </c:pt>
                      <c:pt idx="1134">
                        <c:v>4.0915748915061014</c:v>
                      </c:pt>
                      <c:pt idx="1135">
                        <c:v>4.0957420356586427</c:v>
                      </c:pt>
                      <c:pt idx="1136">
                        <c:v>4.0999093534693243</c:v>
                      </c:pt>
                      <c:pt idx="1137">
                        <c:v>4.1051187449614819</c:v>
                      </c:pt>
                      <c:pt idx="1138">
                        <c:v>4.1103284078453743</c:v>
                      </c:pt>
                      <c:pt idx="1139">
                        <c:v>4.1144963335735341</c:v>
                      </c:pt>
                      <c:pt idx="1140">
                        <c:v>4.1186644330249944</c:v>
                      </c:pt>
                      <c:pt idx="1141">
                        <c:v>4.1228327062142274</c:v>
                      </c:pt>
                      <c:pt idx="1142">
                        <c:v>4.127001153155704</c:v>
                      </c:pt>
                      <c:pt idx="1143">
                        <c:v>4.1311697738639355</c:v>
                      </c:pt>
                      <c:pt idx="1144">
                        <c:v>4.1353385683533972</c:v>
                      </c:pt>
                      <c:pt idx="1145">
                        <c:v>4.1395075366385665</c:v>
                      </c:pt>
                      <c:pt idx="1146">
                        <c:v>4.1447189914173475</c:v>
                      </c:pt>
                      <c:pt idx="1147">
                        <c:v>4.1499307178028912</c:v>
                      </c:pt>
                      <c:pt idx="1148">
                        <c:v>4.1541002944872263</c:v>
                      </c:pt>
                      <c:pt idx="1149">
                        <c:v>4.1582700450325083</c:v>
                      </c:pt>
                      <c:pt idx="1150">
                        <c:v>4.1624399694532253</c:v>
                      </c:pt>
                      <c:pt idx="1151">
                        <c:v>4.1666100677639015</c:v>
                      </c:pt>
                      <c:pt idx="1152">
                        <c:v>4.1707803399790286</c:v>
                      </c:pt>
                      <c:pt idx="1153">
                        <c:v>4.1749507861131008</c:v>
                      </c:pt>
                      <c:pt idx="1154">
                        <c:v>4.1801640883763325</c:v>
                      </c:pt>
                      <c:pt idx="1155">
                        <c:v>4.1843349258811129</c:v>
                      </c:pt>
                      <c:pt idx="1156">
                        <c:v>4.1895487174036257</c:v>
                      </c:pt>
                      <c:pt idx="1157">
                        <c:v>4.1937199463525632</c:v>
                      </c:pt>
                      <c:pt idx="1158">
                        <c:v>4.1978913493002565</c:v>
                      </c:pt>
                      <c:pt idx="1159">
                        <c:v>4.2020629262612461</c:v>
                      </c:pt>
                      <c:pt idx="1160">
                        <c:v>4.206234677250027</c:v>
                      </c:pt>
                      <c:pt idx="1161">
                        <c:v>4.2114496107347321</c:v>
                      </c:pt>
                      <c:pt idx="1162">
                        <c:v>4.2156217533391755</c:v>
                      </c:pt>
                      <c:pt idx="1163">
                        <c:v>4.2197940700186214</c:v>
                      </c:pt>
                      <c:pt idx="1164">
                        <c:v>4.2239665607875834</c:v>
                      </c:pt>
                      <c:pt idx="1165">
                        <c:v>4.229182419084327</c:v>
                      </c:pt>
                      <c:pt idx="1166">
                        <c:v>4.2333553016078618</c:v>
                      </c:pt>
                      <c:pt idx="1167">
                        <c:v>4.2375283582681478</c:v>
                      </c:pt>
                      <c:pt idx="1168">
                        <c:v>4.2417015890797094</c:v>
                      </c:pt>
                      <c:pt idx="1169">
                        <c:v>4.2458749940571048</c:v>
                      </c:pt>
                      <c:pt idx="1170">
                        <c:v>4.2500485732148601</c:v>
                      </c:pt>
                      <c:pt idx="1171">
                        <c:v>4.254222326567505</c:v>
                      </c:pt>
                      <c:pt idx="1172">
                        <c:v>4.2583962541296021</c:v>
                      </c:pt>
                      <c:pt idx="1173">
                        <c:v>4.2636139085864011</c:v>
                      </c:pt>
                      <c:pt idx="1174">
                        <c:v>4.2688318352965862</c:v>
                      </c:pt>
                      <c:pt idx="1175">
                        <c:v>4.273006372706269</c:v>
                      </c:pt>
                      <c:pt idx="1176">
                        <c:v>4.2771810843908433</c:v>
                      </c:pt>
                      <c:pt idx="1177">
                        <c:v>4.2813559703648796</c:v>
                      </c:pt>
                      <c:pt idx="1178">
                        <c:v>4.2855310306429235</c:v>
                      </c:pt>
                      <c:pt idx="1179">
                        <c:v>4.2897062652395164</c:v>
                      </c:pt>
                      <c:pt idx="1180">
                        <c:v>4.2938816741692394</c:v>
                      </c:pt>
                      <c:pt idx="1181">
                        <c:v>4.2991011805095143</c:v>
                      </c:pt>
                      <c:pt idx="1182">
                        <c:v>4.3032769817419867</c:v>
                      </c:pt>
                      <c:pt idx="1183">
                        <c:v>4.3084969785067733</c:v>
                      </c:pt>
                      <c:pt idx="1184">
                        <c:v>4.3126731721157086</c:v>
                      </c:pt>
                      <c:pt idx="1185">
                        <c:v>4.3168495401378699</c:v>
                      </c:pt>
                      <c:pt idx="1186">
                        <c:v>4.3210260825878146</c:v>
                      </c:pt>
                      <c:pt idx="1187">
                        <c:v>4.3252027994801017</c:v>
                      </c:pt>
                      <c:pt idx="1188">
                        <c:v>4.3293796908293274</c:v>
                      </c:pt>
                      <c:pt idx="1189">
                        <c:v>4.3346010503681089</c:v>
                      </c:pt>
                      <c:pt idx="1190">
                        <c:v>4.3387783342987092</c:v>
                      </c:pt>
                      <c:pt idx="1191">
                        <c:v>4.3429557927335978</c:v>
                      </c:pt>
                      <c:pt idx="1192">
                        <c:v>4.3481778611961017</c:v>
                      </c:pt>
                      <c:pt idx="1193">
                        <c:v>4.3523557123189889</c:v>
                      </c:pt>
                      <c:pt idx="1194">
                        <c:v>4.3565337379935567</c:v>
                      </c:pt>
                      <c:pt idx="1195">
                        <c:v>4.3607119382344148</c:v>
                      </c:pt>
                      <c:pt idx="1196">
                        <c:v>4.3659349340415359</c:v>
                      </c:pt>
                      <c:pt idx="1197">
                        <c:v>4.3701135271098623</c:v>
                      </c:pt>
                      <c:pt idx="1198">
                        <c:v>4.3742922947918741</c:v>
                      </c:pt>
                      <c:pt idx="1199">
                        <c:v>4.3784712371021879</c:v>
                      </c:pt>
                      <c:pt idx="1200">
                        <c:v>4.3826503540553885</c:v>
                      </c:pt>
                      <c:pt idx="1201">
                        <c:v>4.3878744958606806</c:v>
                      </c:pt>
                      <c:pt idx="1202">
                        <c:v>4.3920540058137396</c:v>
                      </c:pt>
                      <c:pt idx="1203">
                        <c:v>4.3972786389150684</c:v>
                      </c:pt>
                      <c:pt idx="1204">
                        <c:v>4.4014585419419303</c:v>
                      </c:pt>
                      <c:pt idx="1205">
                        <c:v>4.4056386196919899</c:v>
                      </c:pt>
                      <c:pt idx="1206">
                        <c:v>4.4098188721798417</c:v>
                      </c:pt>
                      <c:pt idx="1207">
                        <c:v>4.4139992994201185</c:v>
                      </c:pt>
                      <c:pt idx="1208">
                        <c:v>4.4181799014274201</c:v>
                      </c:pt>
                      <c:pt idx="1209">
                        <c:v>4.4223606782163492</c:v>
                      </c:pt>
                      <c:pt idx="1210">
                        <c:v>4.4265416298015436</c:v>
                      </c:pt>
                      <c:pt idx="1211">
                        <c:v>4.4317680651125286</c:v>
                      </c:pt>
                      <c:pt idx="1212">
                        <c:v>4.4369947735940531</c:v>
                      </c:pt>
                      <c:pt idx="1213">
                        <c:v>4.441176337081254</c:v>
                      </c:pt>
                      <c:pt idx="1214">
                        <c:v>4.4453580754304873</c:v>
                      </c:pt>
                      <c:pt idx="1215">
                        <c:v>4.4495399886564018</c:v>
                      </c:pt>
                      <c:pt idx="1216">
                        <c:v>4.4537220767736123</c:v>
                      </c:pt>
                      <c:pt idx="1217">
                        <c:v>4.4579043397967357</c:v>
                      </c:pt>
                      <c:pt idx="1218">
                        <c:v>4.4620867777404269</c:v>
                      </c:pt>
                      <c:pt idx="1219">
                        <c:v>4.4662693906193054</c:v>
                      </c:pt>
                      <c:pt idx="1220">
                        <c:v>4.4725436379731036</c:v>
                      </c:pt>
                      <c:pt idx="1221">
                        <c:v>4.476726688253982</c:v>
                      </c:pt>
                      <c:pt idx="1222">
                        <c:v>4.4809099135212653</c:v>
                      </c:pt>
                      <c:pt idx="1223">
                        <c:v>4.4850933137896165</c:v>
                      </c:pt>
                      <c:pt idx="1224">
                        <c:v>4.4892768890736683</c:v>
                      </c:pt>
                      <c:pt idx="1225">
                        <c:v>4.4934606393880525</c:v>
                      </c:pt>
                      <c:pt idx="1226">
                        <c:v>4.4976445647474392</c:v>
                      </c:pt>
                      <c:pt idx="1227">
                        <c:v>4.5018286651664514</c:v>
                      </c:pt>
                      <c:pt idx="1228">
                        <c:v>4.5081051440638582</c:v>
                      </c:pt>
                      <c:pt idx="1229">
                        <c:v>4.5122896821960765</c:v>
                      </c:pt>
                      <c:pt idx="1230">
                        <c:v>4.5164743954392055</c:v>
                      </c:pt>
                      <c:pt idx="1231">
                        <c:v>4.5206592838079231</c:v>
                      </c:pt>
                      <c:pt idx="1232">
                        <c:v>4.5248443473168765</c:v>
                      </c:pt>
                      <c:pt idx="1233">
                        <c:v>4.529029585980715</c:v>
                      </c:pt>
                      <c:pt idx="1234">
                        <c:v>4.5332149998141222</c:v>
                      </c:pt>
                      <c:pt idx="1235">
                        <c:v>4.5374005888317406</c:v>
                      </c:pt>
                      <c:pt idx="1236">
                        <c:v>4.5415863530482579</c:v>
                      </c:pt>
                      <c:pt idx="1237">
                        <c:v>4.5457722924783299</c:v>
                      </c:pt>
                      <c:pt idx="1238">
                        <c:v>4.5510049631823231</c:v>
                      </c:pt>
                      <c:pt idx="1239">
                        <c:v>4.5551912968965196</c:v>
                      </c:pt>
                      <c:pt idx="1240">
                        <c:v>4.560424460502106</c:v>
                      </c:pt>
                      <c:pt idx="1241">
                        <c:v>4.5646111885747338</c:v>
                      </c:pt>
                      <c:pt idx="1242">
                        <c:v>4.5687980919416198</c:v>
                      </c:pt>
                      <c:pt idx="1243">
                        <c:v>4.5729851706174331</c:v>
                      </c:pt>
                      <c:pt idx="1244">
                        <c:v>4.5771724246168768</c:v>
                      </c:pt>
                      <c:pt idx="1245">
                        <c:v>4.5813598539546225</c:v>
                      </c:pt>
                      <c:pt idx="1246">
                        <c:v>4.585547458645344</c:v>
                      </c:pt>
                      <c:pt idx="1247">
                        <c:v>4.5907822111212679</c:v>
                      </c:pt>
                      <c:pt idx="1248">
                        <c:v>4.5960172376378718</c:v>
                      </c:pt>
                      <c:pt idx="1249">
                        <c:v>4.6002054561797321</c:v>
                      </c:pt>
                      <c:pt idx="1250">
                        <c:v>4.6043938501406849</c:v>
                      </c:pt>
                      <c:pt idx="1251">
                        <c:v>4.6085824195354137</c:v>
                      </c:pt>
                      <c:pt idx="1252">
                        <c:v>4.6127711643786373</c:v>
                      </c:pt>
                      <c:pt idx="1253">
                        <c:v>4.6169600846850454</c:v>
                      </c:pt>
                      <c:pt idx="1254">
                        <c:v>4.6211491804693257</c:v>
                      </c:pt>
                      <c:pt idx="1255">
                        <c:v>4.6253384517462042</c:v>
                      </c:pt>
                      <c:pt idx="1256">
                        <c:v>4.6316226877422757</c:v>
                      </c:pt>
                      <c:pt idx="1257">
                        <c:v>4.6358123978149566</c:v>
                      </c:pt>
                      <c:pt idx="1258">
                        <c:v>4.6400022834316959</c:v>
                      </c:pt>
                      <c:pt idx="1259">
                        <c:v>4.6441923446071947</c:v>
                      </c:pt>
                      <c:pt idx="1260">
                        <c:v>4.6483825813561888</c:v>
                      </c:pt>
                      <c:pt idx="1261">
                        <c:v>4.6525729936933793</c:v>
                      </c:pt>
                      <c:pt idx="1262">
                        <c:v>4.6567635816334736</c:v>
                      </c:pt>
                      <c:pt idx="1263">
                        <c:v>4.660954345191211</c:v>
                      </c:pt>
                      <c:pt idx="1264">
                        <c:v>4.6651452843812891</c:v>
                      </c:pt>
                      <c:pt idx="1265">
                        <c:v>4.6703842053743196</c:v>
                      </c:pt>
                      <c:pt idx="1266">
                        <c:v>4.6756234008446613</c:v>
                      </c:pt>
                      <c:pt idx="1267">
                        <c:v>4.6798149548639314</c:v>
                      </c:pt>
                      <c:pt idx="1268">
                        <c:v>4.6840066845818171</c:v>
                      </c:pt>
                      <c:pt idx="1269">
                        <c:v>4.6881985900130365</c:v>
                      </c:pt>
                      <c:pt idx="1270">
                        <c:v>4.6923906711723458</c:v>
                      </c:pt>
                      <c:pt idx="1271">
                        <c:v>4.6965829280744673</c:v>
                      </c:pt>
                      <c:pt idx="1272">
                        <c:v>4.7007753607341245</c:v>
                      </c:pt>
                      <c:pt idx="1273">
                        <c:v>4.704967969166078</c:v>
                      </c:pt>
                      <c:pt idx="1274">
                        <c:v>4.7102089769082456</c:v>
                      </c:pt>
                      <c:pt idx="1275">
                        <c:v>4.7144019808817355</c:v>
                      </c:pt>
                      <c:pt idx="1276">
                        <c:v>4.7196434830974692</c:v>
                      </c:pt>
                      <c:pt idx="1277">
                        <c:v>4.7238368826871238</c:v>
                      </c:pt>
                      <c:pt idx="1278">
                        <c:v>4.7280304581301644</c:v>
                      </c:pt>
                      <c:pt idx="1279">
                        <c:v>4.7322242094413305</c:v>
                      </c:pt>
                      <c:pt idx="1280">
                        <c:v>4.7364181366353622</c:v>
                      </c:pt>
                      <c:pt idx="1281">
                        <c:v>4.7406122397270352</c:v>
                      </c:pt>
                      <c:pt idx="1282">
                        <c:v>4.7448065187310933</c:v>
                      </c:pt>
                      <c:pt idx="1283">
                        <c:v>4.7500496148854339</c:v>
                      </c:pt>
                      <c:pt idx="1284">
                        <c:v>4.7552929859547621</c:v>
                      </c:pt>
                      <c:pt idx="1285">
                        <c:v>4.7594878807683827</c:v>
                      </c:pt>
                      <c:pt idx="1286">
                        <c:v>4.7636829515608214</c:v>
                      </c:pt>
                      <c:pt idx="1287">
                        <c:v>4.7678781983468328</c:v>
                      </c:pt>
                      <c:pt idx="1288">
                        <c:v>4.7720736211411729</c:v>
                      </c:pt>
                      <c:pt idx="1289">
                        <c:v>4.7762692199586336</c:v>
                      </c:pt>
                      <c:pt idx="1290">
                        <c:v>4.7804649948139746</c:v>
                      </c:pt>
                      <c:pt idx="1291">
                        <c:v>4.7846609457219573</c:v>
                      </c:pt>
                      <c:pt idx="1292">
                        <c:v>4.7909552022149935</c:v>
                      </c:pt>
                      <c:pt idx="1293">
                        <c:v>4.795151593319253</c:v>
                      </c:pt>
                      <c:pt idx="1294">
                        <c:v>4.7993481605278969</c:v>
                      </c:pt>
                      <c:pt idx="1295">
                        <c:v>4.8035449038556948</c:v>
                      </c:pt>
                      <c:pt idx="1296">
                        <c:v>4.8077418233174196</c:v>
                      </c:pt>
                      <c:pt idx="1297">
                        <c:v>4.8119389189278774</c:v>
                      </c:pt>
                      <c:pt idx="1298">
                        <c:v>4.8161361907018332</c:v>
                      </c:pt>
                      <c:pt idx="1299">
                        <c:v>4.821383028171752</c:v>
                      </c:pt>
                      <c:pt idx="1300">
                        <c:v>4.825580696367691</c:v>
                      </c:pt>
                      <c:pt idx="1301">
                        <c:v>4.8308280294118742</c:v>
                      </c:pt>
                      <c:pt idx="1302">
                        <c:v>4.8350260941046725</c:v>
                      </c:pt>
                      <c:pt idx="1303">
                        <c:v>4.8392243350423287</c:v>
                      </c:pt>
                      <c:pt idx="1304">
                        <c:v>4.8434227522396665</c:v>
                      </c:pt>
                      <c:pt idx="1305">
                        <c:v>4.8476213457114747</c:v>
                      </c:pt>
                      <c:pt idx="1306">
                        <c:v>4.8518201154725444</c:v>
                      </c:pt>
                      <c:pt idx="1307">
                        <c:v>4.8560190615377028</c:v>
                      </c:pt>
                      <c:pt idx="1308">
                        <c:v>4.8602181839217469</c:v>
                      </c:pt>
                      <c:pt idx="1309">
                        <c:v>4.8644174826394702</c:v>
                      </c:pt>
                      <c:pt idx="1310">
                        <c:v>4.8686169577057088</c:v>
                      </c:pt>
                      <c:pt idx="1311">
                        <c:v>4.8749165009908983</c:v>
                      </c:pt>
                      <c:pt idx="1312">
                        <c:v>4.8791164169931998</c:v>
                      </c:pt>
                      <c:pt idx="1313">
                        <c:v>4.883316509395855</c:v>
                      </c:pt>
                      <c:pt idx="1314">
                        <c:v>4.8875167782136684</c:v>
                      </c:pt>
                      <c:pt idx="1315">
                        <c:v>4.8917172234614865</c:v>
                      </c:pt>
                      <c:pt idx="1316">
                        <c:v>4.895917845154119</c:v>
                      </c:pt>
                      <c:pt idx="1317">
                        <c:v>4.9001186433063779</c:v>
                      </c:pt>
                      <c:pt idx="1318">
                        <c:v>4.9043196179331137</c:v>
                      </c:pt>
                      <c:pt idx="1319">
                        <c:v>4.908520769049141</c:v>
                      </c:pt>
                      <c:pt idx="1320">
                        <c:v>4.9137724561548302</c:v>
                      </c:pt>
                      <c:pt idx="1321">
                        <c:v>4.9190244190771786</c:v>
                      </c:pt>
                      <c:pt idx="1322">
                        <c:v>4.9232261880225145</c:v>
                      </c:pt>
                      <c:pt idx="1323">
                        <c:v>4.9274281335239039</c:v>
                      </c:pt>
                      <c:pt idx="1324">
                        <c:v>4.9316302555961729</c:v>
                      </c:pt>
                      <c:pt idx="1325">
                        <c:v>4.9358325542541497</c:v>
                      </c:pt>
                      <c:pt idx="1326">
                        <c:v>4.9400350295126989</c:v>
                      </c:pt>
                      <c:pt idx="1327">
                        <c:v>4.9442376813866424</c:v>
                      </c:pt>
                      <c:pt idx="1328">
                        <c:v>4.9484405098908484</c:v>
                      </c:pt>
                      <c:pt idx="1329">
                        <c:v>4.9536942939300088</c:v>
                      </c:pt>
                      <c:pt idx="1330">
                        <c:v>4.9589483540061403</c:v>
                      </c:pt>
                      <c:pt idx="1331">
                        <c:v>4.9631518008331605</c:v>
                      </c:pt>
                      <c:pt idx="1332">
                        <c:v>4.9673554243572493</c:v>
                      </c:pt>
                      <c:pt idx="1333">
                        <c:v>4.9715592245932863</c:v>
                      </c:pt>
                      <c:pt idx="1334">
                        <c:v>4.9757632015561155</c:v>
                      </c:pt>
                      <c:pt idx="1335">
                        <c:v>4.9799673552605865</c:v>
                      </c:pt>
                      <c:pt idx="1336">
                        <c:v>4.9841716857215843</c:v>
                      </c:pt>
                      <c:pt idx="1337">
                        <c:v>4.9904785128640601</c:v>
                      </c:pt>
                      <c:pt idx="1338">
                        <c:v>4.9946832852813658</c:v>
                      </c:pt>
                      <c:pt idx="1339">
                        <c:v>4.9988882345072279</c:v>
                      </c:pt>
                      <c:pt idx="1340">
                        <c:v>5.0030933605564929</c:v>
                      </c:pt>
                      <c:pt idx="1341">
                        <c:v>5.0072986634440566</c:v>
                      </c:pt>
                      <c:pt idx="1342">
                        <c:v>5.0115041431847827</c:v>
                      </c:pt>
                      <c:pt idx="1343">
                        <c:v>5.0157097997935329</c:v>
                      </c:pt>
                      <c:pt idx="1344">
                        <c:v>5.0199156332852093</c:v>
                      </c:pt>
                      <c:pt idx="1345">
                        <c:v>5.0241216436746789</c:v>
                      </c:pt>
                      <c:pt idx="1346">
                        <c:v>5.0283278309768118</c:v>
                      </c:pt>
                      <c:pt idx="1347">
                        <c:v>5.0335858139106104</c:v>
                      </c:pt>
                      <c:pt idx="1348">
                        <c:v>5.0377923993206934</c:v>
                      </c:pt>
                      <c:pt idx="1349">
                        <c:v>5.0419991616918294</c:v>
                      </c:pt>
                      <c:pt idx="1350">
                        <c:v>5.0462061010388934</c:v>
                      </c:pt>
                      <c:pt idx="1351">
                        <c:v>5.0514650241178378</c:v>
                      </c:pt>
                      <c:pt idx="1352">
                        <c:v>5.0556723617152315</c:v>
                      </c:pt>
                      <c:pt idx="1353">
                        <c:v>5.0598798763369697</c:v>
                      </c:pt>
                      <c:pt idx="1354">
                        <c:v>5.0640875679979382</c:v>
                      </c:pt>
                      <c:pt idx="1355">
                        <c:v>5.0682954367130595</c:v>
                      </c:pt>
                      <c:pt idx="1356">
                        <c:v>5.0735555216120414</c:v>
                      </c:pt>
                      <c:pt idx="1357">
                        <c:v>5.0777637887534528</c:v>
                      </c:pt>
                      <c:pt idx="1358">
                        <c:v>5.0819722329974528</c:v>
                      </c:pt>
                      <c:pt idx="1359">
                        <c:v>5.0861808543589353</c:v>
                      </c:pt>
                      <c:pt idx="1360">
                        <c:v>5.0914418801549584</c:v>
                      </c:pt>
                      <c:pt idx="1361">
                        <c:v>5.0956509000852819</c:v>
                      </c:pt>
                      <c:pt idx="1362">
                        <c:v>5.0998600971815611</c:v>
                      </c:pt>
                      <c:pt idx="1363">
                        <c:v>5.1040694714587005</c:v>
                      </c:pt>
                      <c:pt idx="1364">
                        <c:v>5.1082790229316055</c:v>
                      </c:pt>
                      <c:pt idx="1365">
                        <c:v>5.112488751615218</c:v>
                      </c:pt>
                      <c:pt idx="1366">
                        <c:v>5.1177511616949989</c:v>
                      </c:pt>
                      <c:pt idx="1367">
                        <c:v>5.1219612891572339</c:v>
                      </c:pt>
                      <c:pt idx="1368">
                        <c:v>5.1261715938786532</c:v>
                      </c:pt>
                      <c:pt idx="1369">
                        <c:v>5.1314347240739187</c:v>
                      </c:pt>
                      <c:pt idx="1370">
                        <c:v>5.1356454276831185</c:v>
                      </c:pt>
                      <c:pt idx="1371">
                        <c:v>5.1398563086000326</c:v>
                      </c:pt>
                      <c:pt idx="1372">
                        <c:v>5.1440673668395824</c:v>
                      </c:pt>
                      <c:pt idx="1373">
                        <c:v>5.1482786024167275</c:v>
                      </c:pt>
                      <c:pt idx="1374">
                        <c:v>5.1524900153463919</c:v>
                      </c:pt>
                      <c:pt idx="1375">
                        <c:v>5.1577545309332056</c:v>
                      </c:pt>
                      <c:pt idx="1376">
                        <c:v>5.1619663429606497</c:v>
                      </c:pt>
                      <c:pt idx="1377">
                        <c:v>5.1672313574669806</c:v>
                      </c:pt>
                      <c:pt idx="1378">
                        <c:v>5.1714435686678772</c:v>
                      </c:pt>
                      <c:pt idx="1379">
                        <c:v>5.175655957303479</c:v>
                      </c:pt>
                      <c:pt idx="1380">
                        <c:v>5.1798685233887252</c:v>
                      </c:pt>
                      <c:pt idx="1381">
                        <c:v>5.1840812669385894</c:v>
                      </c:pt>
                      <c:pt idx="1382">
                        <c:v>5.1882941879680118</c:v>
                      </c:pt>
                      <c:pt idx="1383">
                        <c:v>5.1925072864919368</c:v>
                      </c:pt>
                      <c:pt idx="1384">
                        <c:v>5.1977739092712971</c:v>
                      </c:pt>
                      <c:pt idx="1385">
                        <c:v>5.2030408094384208</c:v>
                      </c:pt>
                      <c:pt idx="1386">
                        <c:v>5.2072545293109522</c:v>
                      </c:pt>
                      <c:pt idx="1387">
                        <c:v>5.2114684267453155</c:v>
                      </c:pt>
                      <c:pt idx="1388">
                        <c:v>5.2156825017564676</c:v>
                      </c:pt>
                      <c:pt idx="1389">
                        <c:v>5.2198967543593957</c:v>
                      </c:pt>
                      <c:pt idx="1390">
                        <c:v>5.2241111845690487</c:v>
                      </c:pt>
                      <c:pt idx="1391">
                        <c:v>5.2283257924004181</c:v>
                      </c:pt>
                      <c:pt idx="1392">
                        <c:v>5.2325405778684653</c:v>
                      </c:pt>
                      <c:pt idx="1393">
                        <c:v>5.2378093095279121</c:v>
                      </c:pt>
                      <c:pt idx="1394">
                        <c:v>5.2430783187973171</c:v>
                      </c:pt>
                      <c:pt idx="1395">
                        <c:v>5.2472937261116774</c:v>
                      </c:pt>
                      <c:pt idx="1396">
                        <c:v>5.2515093111301052</c:v>
                      </c:pt>
                      <c:pt idx="1397">
                        <c:v>5.2557250738676071</c:v>
                      </c:pt>
                      <c:pt idx="1398">
                        <c:v>5.2599410143391445</c:v>
                      </c:pt>
                      <c:pt idx="1399">
                        <c:v>5.2641571325597285</c:v>
                      </c:pt>
                      <c:pt idx="1400">
                        <c:v>5.2683734285443355</c:v>
                      </c:pt>
                      <c:pt idx="1401">
                        <c:v>5.2746982058615703</c:v>
                      </c:pt>
                      <c:pt idx="1402">
                        <c:v>5.2789149463218239</c:v>
                      </c:pt>
                      <c:pt idx="1403">
                        <c:v>5.2831318645985652</c:v>
                      </c:pt>
                      <c:pt idx="1404">
                        <c:v>5.2873489607068151</c:v>
                      </c:pt>
                      <c:pt idx="1405">
                        <c:v>5.29156623466156</c:v>
                      </c:pt>
                      <c:pt idx="1406">
                        <c:v>5.2957836864777903</c:v>
                      </c:pt>
                      <c:pt idx="1407">
                        <c:v>5.3000013161705333</c:v>
                      </c:pt>
                      <c:pt idx="1408">
                        <c:v>5.3042191237547804</c:v>
                      </c:pt>
                      <c:pt idx="1409">
                        <c:v>5.309491633417875</c:v>
                      </c:pt>
                      <c:pt idx="1410">
                        <c:v>5.31476442108921</c:v>
                      </c:pt>
                      <c:pt idx="1411">
                        <c:v>5.3189828514119046</c:v>
                      </c:pt>
                      <c:pt idx="1412">
                        <c:v>5.3232014596936628</c:v>
                      </c:pt>
                      <c:pt idx="1413">
                        <c:v>5.3274202459494875</c:v>
                      </c:pt>
                      <c:pt idx="1414">
                        <c:v>5.3316392101943837</c:v>
                      </c:pt>
                      <c:pt idx="1415">
                        <c:v>5.3358583524433945</c:v>
                      </c:pt>
                      <c:pt idx="1416">
                        <c:v>5.34007767271153</c:v>
                      </c:pt>
                      <c:pt idx="1417">
                        <c:v>5.3442971710138005</c:v>
                      </c:pt>
                      <c:pt idx="1418">
                        <c:v>5.3485168473652545</c:v>
                      </c:pt>
                      <c:pt idx="1419">
                        <c:v>5.3527367017808958</c:v>
                      </c:pt>
                      <c:pt idx="1420">
                        <c:v>5.3580117702261436</c:v>
                      </c:pt>
                      <c:pt idx="1421">
                        <c:v>5.3632871169495289</c:v>
                      </c:pt>
                      <c:pt idx="1422">
                        <c:v>5.36750759470823</c:v>
                      </c:pt>
                      <c:pt idx="1423">
                        <c:v>5.3717282505987871</c:v>
                      </c:pt>
                      <c:pt idx="1424">
                        <c:v>5.3759490846362228</c:v>
                      </c:pt>
                      <c:pt idx="1425">
                        <c:v>5.3801700968355677</c:v>
                      </c:pt>
                      <c:pt idx="1426">
                        <c:v>5.3843912872118844</c:v>
                      </c:pt>
                      <c:pt idx="1427">
                        <c:v>5.3886126557801939</c:v>
                      </c:pt>
                      <c:pt idx="1428">
                        <c:v>5.3928342025555631</c:v>
                      </c:pt>
                      <c:pt idx="1429">
                        <c:v>5.3991668568897495</c:v>
                      </c:pt>
                      <c:pt idx="1430">
                        <c:v>5.4033888492485627</c:v>
                      </c:pt>
                      <c:pt idx="1431">
                        <c:v>5.4076110198671081</c:v>
                      </c:pt>
                      <c:pt idx="1432">
                        <c:v>5.4118333687604174</c:v>
                      </c:pt>
                      <c:pt idx="1433">
                        <c:v>5.4160558959435674</c:v>
                      </c:pt>
                      <c:pt idx="1434">
                        <c:v>5.4202786014316047</c:v>
                      </c:pt>
                      <c:pt idx="1435">
                        <c:v>5.4245014852395776</c:v>
                      </c:pt>
                      <c:pt idx="1436">
                        <c:v>5.4287245473825685</c:v>
                      </c:pt>
                      <c:pt idx="1437">
                        <c:v>5.43294778787563</c:v>
                      </c:pt>
                      <c:pt idx="1438">
                        <c:v>5.4382270893196889</c:v>
                      </c:pt>
                      <c:pt idx="1439">
                        <c:v>5.4424507311554811</c:v>
                      </c:pt>
                      <c:pt idx="1440">
                        <c:v>5.447730534325645</c:v>
                      </c:pt>
                      <c:pt idx="1441">
                        <c:v>5.4519545775804801</c:v>
                      </c:pt>
                      <c:pt idx="1442">
                        <c:v>5.4561787992682671</c:v>
                      </c:pt>
                      <c:pt idx="1443">
                        <c:v>5.4604031994040687</c:v>
                      </c:pt>
                      <c:pt idx="1444">
                        <c:v>5.4646277780029857</c:v>
                      </c:pt>
                      <c:pt idx="1445">
                        <c:v>5.468852535080087</c:v>
                      </c:pt>
                      <c:pt idx="1446">
                        <c:v>5.4730774706504404</c:v>
                      </c:pt>
                      <c:pt idx="1447">
                        <c:v>5.477302584729153</c:v>
                      </c:pt>
                      <c:pt idx="1448">
                        <c:v>5.482584228377883</c:v>
                      </c:pt>
                      <c:pt idx="1449">
                        <c:v>5.4868097441555364</c:v>
                      </c:pt>
                      <c:pt idx="1450">
                        <c:v>5.4910354384905578</c:v>
                      </c:pt>
                      <c:pt idx="1451">
                        <c:v>5.4963178075286505</c:v>
                      </c:pt>
                      <c:pt idx="1452">
                        <c:v>5.5005439036729715</c:v>
                      </c:pt>
                      <c:pt idx="1453">
                        <c:v>5.5047701784237262</c:v>
                      </c:pt>
                      <c:pt idx="1454">
                        <c:v>5.5089966317960011</c:v>
                      </c:pt>
                      <c:pt idx="1455">
                        <c:v>5.5132232638049183</c:v>
                      </c:pt>
                      <c:pt idx="1456">
                        <c:v>5.5174500744655566</c:v>
                      </c:pt>
                      <c:pt idx="1457">
                        <c:v>5.5227338390433829</c:v>
                      </c:pt>
                      <c:pt idx="1458">
                        <c:v>5.5269610517256424</c:v>
                      </c:pt>
                      <c:pt idx="1459">
                        <c:v>5.5322453188782825</c:v>
                      </c:pt>
                      <c:pt idx="1460">
                        <c:v>5.5364729336586569</c:v>
                      </c:pt>
                      <c:pt idx="1461">
                        <c:v>5.5407007271738449</c:v>
                      </c:pt>
                      <c:pt idx="1462">
                        <c:v>5.5449286994389801</c:v>
                      </c:pt>
                      <c:pt idx="1463">
                        <c:v>5.5491568504691688</c:v>
                      </c:pt>
                      <c:pt idx="1464">
                        <c:v>5.5533851802795162</c:v>
                      </c:pt>
                      <c:pt idx="1465">
                        <c:v>5.5576136888851657</c:v>
                      </c:pt>
                      <c:pt idx="1466">
                        <c:v>5.5628995760961351</c:v>
                      </c:pt>
                      <c:pt idx="1467">
                        <c:v>5.5681857427279091</c:v>
                      </c:pt>
                      <c:pt idx="1468">
                        <c:v>5.5724148772361675</c:v>
                      </c:pt>
                      <c:pt idx="1469">
                        <c:v>5.5766441906077642</c:v>
                      </c:pt>
                      <c:pt idx="1470">
                        <c:v>5.5808736828578551</c:v>
                      </c:pt>
                      <c:pt idx="1471">
                        <c:v>5.585103354001558</c:v>
                      </c:pt>
                      <c:pt idx="1472">
                        <c:v>5.5893332040539967</c:v>
                      </c:pt>
                      <c:pt idx="1473">
                        <c:v>5.5935632330303307</c:v>
                      </c:pt>
                      <c:pt idx="1474">
                        <c:v>5.5999086120102133</c:v>
                      </c:pt>
                      <c:pt idx="1475">
                        <c:v>5.6041390883624853</c:v>
                      </c:pt>
                      <c:pt idx="1476">
                        <c:v>5.6083697436916315</c:v>
                      </c:pt>
                      <c:pt idx="1477">
                        <c:v>5.612600578012783</c:v>
                      </c:pt>
                      <c:pt idx="1478">
                        <c:v>5.6168315913411107</c:v>
                      </c:pt>
                      <c:pt idx="1479">
                        <c:v>5.6210627836917499</c:v>
                      </c:pt>
                      <c:pt idx="1480">
                        <c:v>5.6252941550798408</c:v>
                      </c:pt>
                      <c:pt idx="1481">
                        <c:v>5.6295257055205576</c:v>
                      </c:pt>
                      <c:pt idx="1482">
                        <c:v>5.6337574350290431</c:v>
                      </c:pt>
                      <c:pt idx="1483">
                        <c:v>5.6401053650769803</c:v>
                      </c:pt>
                      <c:pt idx="1484">
                        <c:v>5.6443375423211988</c:v>
                      </c:pt>
                      <c:pt idx="1485">
                        <c:v>5.6485698986862296</c:v>
                      </c:pt>
                      <c:pt idx="1486">
                        <c:v>5.6528024341872571</c:v>
                      </c:pt>
                      <c:pt idx="1487">
                        <c:v>5.6570351488394355</c:v>
                      </c:pt>
                      <c:pt idx="1488">
                        <c:v>5.6612680426579178</c:v>
                      </c:pt>
                      <c:pt idx="1489">
                        <c:v>5.6655011156578983</c:v>
                      </c:pt>
                      <c:pt idx="1490">
                        <c:v>5.6707927089049424</c:v>
                      </c:pt>
                      <c:pt idx="1491">
                        <c:v>5.6739677992629867</c:v>
                      </c:pt>
                      <c:pt idx="1492">
                        <c:v>5.6782014098984535</c:v>
                      </c:pt>
                      <c:pt idx="1493">
                        <c:v>5.6845521619354686</c:v>
                      </c:pt>
                      <c:pt idx="1494">
                        <c:v>5.6887862207048414</c:v>
                      </c:pt>
                      <c:pt idx="1495">
                        <c:v>5.6930204587543294</c:v>
                      </c:pt>
                      <c:pt idx="1496">
                        <c:v>5.6972548760991399</c:v>
                      </c:pt>
                      <c:pt idx="1497">
                        <c:v>5.7014894727544458</c:v>
                      </c:pt>
                      <c:pt idx="1498">
                        <c:v>5.7057242487354216</c:v>
                      </c:pt>
                      <c:pt idx="1499">
                        <c:v>5.70995920405728</c:v>
                      </c:pt>
                      <c:pt idx="1500">
                        <c:v>5.7141943387352008</c:v>
                      </c:pt>
                      <c:pt idx="1501">
                        <c:v>5.7184296527843621</c:v>
                      </c:pt>
                      <c:pt idx="1502">
                        <c:v>5.7237240476097986</c:v>
                      </c:pt>
                      <c:pt idx="1503">
                        <c:v>5.7290187227562415</c:v>
                      </c:pt>
                      <c:pt idx="1504">
                        <c:v>5.7332546647244733</c:v>
                      </c:pt>
                      <c:pt idx="1505">
                        <c:v>5.7374907861323505</c:v>
                      </c:pt>
                      <c:pt idx="1506">
                        <c:v>5.7417270869950645</c:v>
                      </c:pt>
                      <c:pt idx="1507">
                        <c:v>5.7459635673278422</c:v>
                      </c:pt>
                      <c:pt idx="1508">
                        <c:v>5.7502002271458803</c:v>
                      </c:pt>
                      <c:pt idx="1509">
                        <c:v>5.7544370664643756</c:v>
                      </c:pt>
                      <c:pt idx="1510">
                        <c:v>5.7607926620387895</c:v>
                      </c:pt>
                      <c:pt idx="1511">
                        <c:v>5.7650299501750091</c:v>
                      </c:pt>
                      <c:pt idx="1512">
                        <c:v>5.7692674178649561</c:v>
                      </c:pt>
                      <c:pt idx="1513">
                        <c:v>5.7735050651238371</c:v>
                      </c:pt>
                      <c:pt idx="1514">
                        <c:v>5.7777428919668594</c:v>
                      </c:pt>
                      <c:pt idx="1515">
                        <c:v>5.7819808984092669</c:v>
                      </c:pt>
                      <c:pt idx="1516">
                        <c:v>5.786219084466274</c:v>
                      </c:pt>
                      <c:pt idx="1517">
                        <c:v>5.7904574501530925</c:v>
                      </c:pt>
                      <c:pt idx="1518">
                        <c:v>5.7957556598892612</c:v>
                      </c:pt>
                      <c:pt idx="1519">
                        <c:v>5.8010541503505682</c:v>
                      </c:pt>
                      <c:pt idx="1520">
                        <c:v>5.80529314486171</c:v>
                      </c:pt>
                      <c:pt idx="1521">
                        <c:v>5.809532319071212</c:v>
                      </c:pt>
                      <c:pt idx="1522">
                        <c:v>5.8137716729943021</c:v>
                      </c:pt>
                      <c:pt idx="1523">
                        <c:v>5.8180112066462399</c:v>
                      </c:pt>
                      <c:pt idx="1524">
                        <c:v>5.8222509200422419</c:v>
                      </c:pt>
                      <c:pt idx="1525">
                        <c:v>5.8264908131975739</c:v>
                      </c:pt>
                      <c:pt idx="1526">
                        <c:v>5.8307308861274683</c:v>
                      </c:pt>
                      <c:pt idx="1527">
                        <c:v>5.8349711388471572</c:v>
                      </c:pt>
                      <c:pt idx="1528">
                        <c:v>5.8392115713719148</c:v>
                      </c:pt>
                      <c:pt idx="1529">
                        <c:v>5.8434521837169768</c:v>
                      </c:pt>
                      <c:pt idx="1530">
                        <c:v>5.848753202043838</c:v>
                      </c:pt>
                      <c:pt idx="1531">
                        <c:v>5.8540545013935494</c:v>
                      </c:pt>
                      <c:pt idx="1532">
                        <c:v>5.8582957432297871</c:v>
                      </c:pt>
                      <c:pt idx="1533">
                        <c:v>5.8625371649549889</c:v>
                      </c:pt>
                      <c:pt idx="1534">
                        <c:v>5.8667787665844049</c:v>
                      </c:pt>
                      <c:pt idx="1535">
                        <c:v>5.8710205481332833</c:v>
                      </c:pt>
                      <c:pt idx="1536">
                        <c:v>5.8752625096169133</c:v>
                      </c:pt>
                      <c:pt idx="1537">
                        <c:v>5.8795046510505493</c:v>
                      </c:pt>
                      <c:pt idx="1538">
                        <c:v>5.8837469724494467</c:v>
                      </c:pt>
                      <c:pt idx="1539">
                        <c:v>5.8890501272975069</c:v>
                      </c:pt>
                      <c:pt idx="1540">
                        <c:v>5.8943535633949971</c:v>
                      </c:pt>
                      <c:pt idx="1541">
                        <c:v>5.8985965147926294</c:v>
                      </c:pt>
                      <c:pt idx="1542">
                        <c:v>5.9028396462242654</c:v>
                      </c:pt>
                      <c:pt idx="1543">
                        <c:v>5.9070829577051747</c:v>
                      </c:pt>
                      <c:pt idx="1544">
                        <c:v>5.9113264492506579</c:v>
                      </c:pt>
                      <c:pt idx="1545">
                        <c:v>5.9155701208759899</c:v>
                      </c:pt>
                      <c:pt idx="1546">
                        <c:v>5.9198139725964394</c:v>
                      </c:pt>
                      <c:pt idx="1547">
                        <c:v>5.9240580044273194</c:v>
                      </c:pt>
                      <c:pt idx="1548">
                        <c:v>5.9293632975194797</c:v>
                      </c:pt>
                      <c:pt idx="1549">
                        <c:v>5.9336077346547018</c:v>
                      </c:pt>
                      <c:pt idx="1550">
                        <c:v>5.937852351950025</c:v>
                      </c:pt>
                      <c:pt idx="1551">
                        <c:v>5.9420971494207668</c:v>
                      </c:pt>
                      <c:pt idx="1552">
                        <c:v>5.946342127082203</c:v>
                      </c:pt>
                      <c:pt idx="1553">
                        <c:v>5.9516486025754896</c:v>
                      </c:pt>
                      <c:pt idx="1554">
                        <c:v>5.9558939857219606</c:v>
                      </c:pt>
                      <c:pt idx="1555">
                        <c:v>5.960139549108864</c:v>
                      </c:pt>
                      <c:pt idx="1556">
                        <c:v>5.9643852927514933</c:v>
                      </c:pt>
                      <c:pt idx="1557">
                        <c:v>5.969692725812739</c:v>
                      </c:pt>
                      <c:pt idx="1558">
                        <c:v>5.973938875086759</c:v>
                      </c:pt>
                      <c:pt idx="1559">
                        <c:v>5.9781852046662713</c:v>
                      </c:pt>
                      <c:pt idx="1560">
                        <c:v>5.9824317145665784</c:v>
                      </c:pt>
                      <c:pt idx="1561">
                        <c:v>5.9877401055414365</c:v>
                      </c:pt>
                      <c:pt idx="1562">
                        <c:v>5.9919870212195674</c:v>
                      </c:pt>
                      <c:pt idx="1563">
                        <c:v>5.9962341172682878</c:v>
                      </c:pt>
                      <c:pt idx="1564">
                        <c:v>6.0004813937029056</c:v>
                      </c:pt>
                      <c:pt idx="1565">
                        <c:v>6.0047288505387684</c:v>
                      </c:pt>
                      <c:pt idx="1566">
                        <c:v>6.0100384252961732</c:v>
                      </c:pt>
                      <c:pt idx="1567">
                        <c:v>6.0142862880908474</c:v>
                      </c:pt>
                      <c:pt idx="1568">
                        <c:v>6.0185343313365589</c:v>
                      </c:pt>
                      <c:pt idx="1569">
                        <c:v>6.0227825550486624</c:v>
                      </c:pt>
                      <c:pt idx="1570">
                        <c:v>6.0280930884929944</c:v>
                      </c:pt>
                      <c:pt idx="1571">
                        <c:v>6.0323417183105219</c:v>
                      </c:pt>
                      <c:pt idx="1572">
                        <c:v>6.0365905286442603</c:v>
                      </c:pt>
                      <c:pt idx="1573">
                        <c:v>6.0408395195095732</c:v>
                      </c:pt>
                      <c:pt idx="1574">
                        <c:v>6.0450886909217916</c:v>
                      </c:pt>
                      <c:pt idx="1575">
                        <c:v>6.0504004091045207</c:v>
                      </c:pt>
                      <c:pt idx="1576">
                        <c:v>6.0546499868033683</c:v>
                      </c:pt>
                      <c:pt idx="1577">
                        <c:v>6.0588997450990094</c:v>
                      </c:pt>
                      <c:pt idx="1578">
                        <c:v>6.0631496840067811</c:v>
                      </c:pt>
                      <c:pt idx="1579">
                        <c:v>6.0673998035420258</c:v>
                      </c:pt>
                      <c:pt idx="1580">
                        <c:v>6.0716501037201196</c:v>
                      </c:pt>
                      <c:pt idx="1581">
                        <c:v>6.075900584556396</c:v>
                      </c:pt>
                      <c:pt idx="1582">
                        <c:v>6.0801512460662384</c:v>
                      </c:pt>
                      <c:pt idx="1583">
                        <c:v>6.085464827049119</c:v>
                      </c:pt>
                      <c:pt idx="1584">
                        <c:v>6.0907786903884311</c:v>
                      </c:pt>
                      <c:pt idx="1585">
                        <c:v>6.0950299843766835</c:v>
                      </c:pt>
                      <c:pt idx="1586">
                        <c:v>6.0992814591076128</c:v>
                      </c:pt>
                      <c:pt idx="1587">
                        <c:v>6.1035331145966136</c:v>
                      </c:pt>
                      <c:pt idx="1588">
                        <c:v>6.1077849508590445</c:v>
                      </c:pt>
                      <c:pt idx="1589">
                        <c:v>6.1120369679102655</c:v>
                      </c:pt>
                      <c:pt idx="1590">
                        <c:v>6.1162891657656768</c:v>
                      </c:pt>
                      <c:pt idx="1591">
                        <c:v>6.120541544440643</c:v>
                      </c:pt>
                      <c:pt idx="1592">
                        <c:v>6.1247941039505305</c:v>
                      </c:pt>
                      <c:pt idx="1593">
                        <c:v>6.130110057660457</c:v>
                      </c:pt>
                      <c:pt idx="1594">
                        <c:v>6.1343630241051974</c:v>
                      </c:pt>
                      <c:pt idx="1595">
                        <c:v>6.1396794865323505</c:v>
                      </c:pt>
                      <c:pt idx="1596">
                        <c:v>6.1439328599898184</c:v>
                      </c:pt>
                      <c:pt idx="1597">
                        <c:v>6.1481864143668279</c:v>
                      </c:pt>
                      <c:pt idx="1598">
                        <c:v>6.1524401496787942</c:v>
                      </c:pt>
                      <c:pt idx="1599">
                        <c:v>6.1577575732819634</c:v>
                      </c:pt>
                      <c:pt idx="1600">
                        <c:v>6.1620117157538399</c:v>
                      </c:pt>
                      <c:pt idx="1601">
                        <c:v>6.1662660392106865</c:v>
                      </c:pt>
                      <c:pt idx="1602">
                        <c:v>6.1705205436679265</c:v>
                      </c:pt>
                      <c:pt idx="1603">
                        <c:v>6.17583892879472</c:v>
                      </c:pt>
                      <c:pt idx="1604">
                        <c:v>6.1800938405591328</c:v>
                      </c:pt>
                      <c:pt idx="1605">
                        <c:v>6.1843489333739798</c:v>
                      </c:pt>
                      <c:pt idx="1606">
                        <c:v>6.1886042072546914</c:v>
                      </c:pt>
                      <c:pt idx="1607">
                        <c:v>6.1928596622166658</c:v>
                      </c:pt>
                      <c:pt idx="1608">
                        <c:v>6.1971152982753051</c:v>
                      </c:pt>
                      <c:pt idx="1609">
                        <c:v>6.2013711154460465</c:v>
                      </c:pt>
                      <c:pt idx="1610">
                        <c:v>6.2056271137442938</c:v>
                      </c:pt>
                      <c:pt idx="1611">
                        <c:v>6.2109473663511414</c:v>
                      </c:pt>
                      <c:pt idx="1612">
                        <c:v>6.2162679020239278</c:v>
                      </c:pt>
                      <c:pt idx="1613">
                        <c:v>6.2205245343898676</c:v>
                      </c:pt>
                      <c:pt idx="1614">
                        <c:v>6.2247813479527219</c:v>
                      </c:pt>
                      <c:pt idx="1615">
                        <c:v>6.2290383427278959</c:v>
                      </c:pt>
                      <c:pt idx="1616">
                        <c:v>6.2332955187308423</c:v>
                      </c:pt>
                      <c:pt idx="1617">
                        <c:v>6.2375528759769798</c:v>
                      </c:pt>
                      <c:pt idx="1618">
                        <c:v>6.241810414481729</c:v>
                      </c:pt>
                      <c:pt idx="1619">
                        <c:v>6.2460681342605486</c:v>
                      </c:pt>
                      <c:pt idx="1620">
                        <c:v>6.2513905389242312</c:v>
                      </c:pt>
                      <c:pt idx="1621">
                        <c:v>6.2567132268829058</c:v>
                      </c:pt>
                      <c:pt idx="1622">
                        <c:v>6.2609715812425124</c:v>
                      </c:pt>
                      <c:pt idx="1623">
                        <c:v>6.2652301169456468</c:v>
                      </c:pt>
                      <c:pt idx="1624">
                        <c:v>6.2694888340077801</c:v>
                      </c:pt>
                      <c:pt idx="1625">
                        <c:v>6.2737477324443471</c:v>
                      </c:pt>
                      <c:pt idx="1626">
                        <c:v>6.2780068122707871</c:v>
                      </c:pt>
                      <c:pt idx="1627">
                        <c:v>6.2822660735025755</c:v>
                      </c:pt>
                      <c:pt idx="1628">
                        <c:v>6.2865255161551516</c:v>
                      </c:pt>
                      <c:pt idx="1629">
                        <c:v>6.2918500746173986</c:v>
                      </c:pt>
                      <c:pt idx="1630">
                        <c:v>6.296109925523254</c:v>
                      </c:pt>
                      <c:pt idx="1631">
                        <c:v>6.3003699579001484</c:v>
                      </c:pt>
                      <c:pt idx="1632">
                        <c:v>6.3046301717635327</c:v>
                      </c:pt>
                      <c:pt idx="1633">
                        <c:v>6.309955694331693</c:v>
                      </c:pt>
                      <c:pt idx="1634">
                        <c:v>6.3142163165962124</c:v>
                      </c:pt>
                      <c:pt idx="1635">
                        <c:v>6.3184771203974979</c:v>
                      </c:pt>
                      <c:pt idx="1636">
                        <c:v>6.322738105751009</c:v>
                      </c:pt>
                      <c:pt idx="1637">
                        <c:v>6.3269992726722082</c:v>
                      </c:pt>
                      <c:pt idx="1638">
                        <c:v>6.3323259866768646</c:v>
                      </c:pt>
                      <c:pt idx="1639">
                        <c:v>6.3365875621819781</c:v>
                      </c:pt>
                      <c:pt idx="1640">
                        <c:v>6.3408493193050894</c:v>
                      </c:pt>
                      <c:pt idx="1641">
                        <c:v>6.3461767711328649</c:v>
                      </c:pt>
                      <c:pt idx="1642">
                        <c:v>6.3504389369530641</c:v>
                      </c:pt>
                      <c:pt idx="1643">
                        <c:v>6.3547012844415924</c:v>
                      </c:pt>
                      <c:pt idx="1644">
                        <c:v>6.3589638136139142</c:v>
                      </c:pt>
                      <c:pt idx="1645">
                        <c:v>6.3632265244855422</c:v>
                      </c:pt>
                      <c:pt idx="1646">
                        <c:v>6.3674894170719556</c:v>
                      </c:pt>
                      <c:pt idx="1647">
                        <c:v>6.3728182883649884</c:v>
                      </c:pt>
                      <c:pt idx="1648">
                        <c:v>6.3770815898663082</c:v>
                      </c:pt>
                      <c:pt idx="1649">
                        <c:v>6.3824109723520328</c:v>
                      </c:pt>
                      <c:pt idx="1650">
                        <c:v>6.3866746828467287</c:v>
                      </c:pt>
                      <c:pt idx="1651">
                        <c:v>6.39093857514146</c:v>
                      </c:pt>
                      <c:pt idx="1652">
                        <c:v>6.395202649251706</c:v>
                      </c:pt>
                      <c:pt idx="1653">
                        <c:v>6.3994669051929982</c:v>
                      </c:pt>
                      <c:pt idx="1654">
                        <c:v>6.4037313429808327</c:v>
                      </c:pt>
                      <c:pt idx="1655">
                        <c:v>6.4079959626307055</c:v>
                      </c:pt>
                      <c:pt idx="1656">
                        <c:v>6.4122607641581553</c:v>
                      </c:pt>
                      <c:pt idx="1657">
                        <c:v>6.4175920218564206</c:v>
                      </c:pt>
                      <c:pt idx="1658">
                        <c:v>6.4218572326651167</c:v>
                      </c:pt>
                      <c:pt idx="1659">
                        <c:v>6.4261226254017911</c:v>
                      </c:pt>
                      <c:pt idx="1660">
                        <c:v>6.4303882000819907</c:v>
                      </c:pt>
                      <c:pt idx="1661">
                        <c:v>6.4346539567212258</c:v>
                      </c:pt>
                      <c:pt idx="1662">
                        <c:v>6.4399864084238079</c:v>
                      </c:pt>
                      <c:pt idx="1663">
                        <c:v>6.4442525745276242</c:v>
                      </c:pt>
                      <c:pt idx="1664">
                        <c:v>6.4485189226409503</c:v>
                      </c:pt>
                      <c:pt idx="1665">
                        <c:v>6.4527854527793043</c:v>
                      </c:pt>
                      <c:pt idx="1666">
                        <c:v>6.4581188714485993</c:v>
                      </c:pt>
                      <c:pt idx="1667">
                        <c:v>6.4623858112000496</c:v>
                      </c:pt>
                      <c:pt idx="1668">
                        <c:v>6.4666529330270297</c:v>
                      </c:pt>
                      <c:pt idx="1669">
                        <c:v>6.4709202369450551</c:v>
                      </c:pt>
                      <c:pt idx="1670">
                        <c:v>6.4751877229696904</c:v>
                      </c:pt>
                      <c:pt idx="1671">
                        <c:v>6.4805223366115623</c:v>
                      </c:pt>
                      <c:pt idx="1672">
                        <c:v>6.4847902324328768</c:v>
                      </c:pt>
                      <c:pt idx="1673">
                        <c:v>6.4890583104113011</c:v>
                      </c:pt>
                      <c:pt idx="1674">
                        <c:v>6.4933265705624104</c:v>
                      </c:pt>
                      <c:pt idx="1675">
                        <c:v>6.4986621519553021</c:v>
                      </c:pt>
                      <c:pt idx="1676">
                        <c:v>6.5029308220517859</c:v>
                      </c:pt>
                      <c:pt idx="1677">
                        <c:v>6.5071996743714804</c:v>
                      </c:pt>
                      <c:pt idx="1678">
                        <c:v>6.5114687089299679</c:v>
                      </c:pt>
                      <c:pt idx="1679">
                        <c:v>6.5157379257427968</c:v>
                      </c:pt>
                      <c:pt idx="1680">
                        <c:v>6.5200073248255288</c:v>
                      </c:pt>
                      <c:pt idx="1681">
                        <c:v>6.5242769061937169</c:v>
                      </c:pt>
                      <c:pt idx="1682">
                        <c:v>6.5285466698629504</c:v>
                      </c:pt>
                      <c:pt idx="1683">
                        <c:v>6.5328166158487742</c:v>
                      </c:pt>
                      <c:pt idx="1684">
                        <c:v>6.5338841308340339</c:v>
                      </c:pt>
                      <c:pt idx="1685">
                        <c:v>6.5424246609926309</c:v>
                      </c:pt>
                      <c:pt idx="1686">
                        <c:v>6.5531013495210608</c:v>
                      </c:pt>
                      <c:pt idx="1687">
                        <c:v>6.5637791780879899</c:v>
                      </c:pt>
                      <c:pt idx="1688">
                        <c:v>6.5744581469369052</c:v>
                      </c:pt>
                      <c:pt idx="1689">
                        <c:v>6.5872744150707794</c:v>
                      </c:pt>
                      <c:pt idx="1690">
                        <c:v>6.5979558933975317</c:v>
                      </c:pt>
                      <c:pt idx="1691">
                        <c:v>6.6086385127859621</c:v>
                      </c:pt>
                      <c:pt idx="1692">
                        <c:v>6.620390712330475</c:v>
                      </c:pt>
                      <c:pt idx="1693">
                        <c:v>6.6310757287421387</c:v>
                      </c:pt>
                      <c:pt idx="1694">
                        <c:v>6.6428305656038882</c:v>
                      </c:pt>
                      <c:pt idx="1695">
                        <c:v>6.6535179801147439</c:v>
                      </c:pt>
                      <c:pt idx="1696">
                        <c:v>6.6652754554776665</c:v>
                      </c:pt>
                      <c:pt idx="1697">
                        <c:v>6.6770343133854233</c:v>
                      </c:pt>
                      <c:pt idx="1698">
                        <c:v>6.687725384213258</c:v>
                      </c:pt>
                      <c:pt idx="1699">
                        <c:v>6.6984175981532594</c:v>
                      </c:pt>
                      <c:pt idx="1700">
                        <c:v>6.7112497641335489</c:v>
                      </c:pt>
                      <c:pt idx="1701">
                        <c:v>6.7219444937809767</c:v>
                      </c:pt>
                      <c:pt idx="1702">
                        <c:v>6.732640367323163</c:v>
                      </c:pt>
                      <c:pt idx="1703">
                        <c:v>6.7444071497101064</c:v>
                      </c:pt>
                      <c:pt idx="1704">
                        <c:v>6.7561753168316541</c:v>
                      </c:pt>
                      <c:pt idx="1705">
                        <c:v>6.7668748524820135</c:v>
                      </c:pt>
                      <c:pt idx="1706">
                        <c:v>6.7775755330555061</c:v>
                      </c:pt>
                      <c:pt idx="1707">
                        <c:v>6.7904178613872812</c:v>
                      </c:pt>
                      <c:pt idx="1708">
                        <c:v>6.8011210616543751</c:v>
                      </c:pt>
                      <c:pt idx="1709">
                        <c:v>6.8118254076290556</c:v>
                      </c:pt>
                      <c:pt idx="1710">
                        <c:v>6.8225308995566341</c:v>
                      </c:pt>
                      <c:pt idx="1711">
                        <c:v>6.8353790028730588</c:v>
                      </c:pt>
                      <c:pt idx="1712">
                        <c:v>6.8460870167608876</c:v>
                      </c:pt>
                      <c:pt idx="1713">
                        <c:v>6.8567961773871113</c:v>
                      </c:pt>
                      <c:pt idx="1714">
                        <c:v>6.8696486841791344</c:v>
                      </c:pt>
                      <c:pt idx="1715">
                        <c:v>6.8803603684946157</c:v>
                      </c:pt>
                      <c:pt idx="1716">
                        <c:v>6.8910732003348381</c:v>
                      </c:pt>
                      <c:pt idx="1717">
                        <c:v>6.9017871799456687</c:v>
                      </c:pt>
                      <c:pt idx="1718">
                        <c:v>6.9135738834862108</c:v>
                      </c:pt>
                      <c:pt idx="1719">
                        <c:v>6.9253619764543393</c:v>
                      </c:pt>
                      <c:pt idx="1720">
                        <c:v>6.9360796305844632</c:v>
                      </c:pt>
                      <c:pt idx="1721">
                        <c:v>6.946798433518814</c:v>
                      </c:pt>
                      <c:pt idx="1722">
                        <c:v>6.9596625138084161</c:v>
                      </c:pt>
                      <c:pt idx="1723">
                        <c:v>6.9703838449791622</c:v>
                      </c:pt>
                      <c:pt idx="1724">
                        <c:v>6.9811063257425809</c:v>
                      </c:pt>
                      <c:pt idx="1725">
                        <c:v>6.9929023826561423</c:v>
                      </c:pt>
                      <c:pt idx="1726">
                        <c:v>7.0036272783668228</c:v>
                      </c:pt>
                      <c:pt idx="1727">
                        <c:v>7.0143533244347465</c:v>
                      </c:pt>
                      <c:pt idx="1728">
                        <c:v>7.0250805211067284</c:v>
                      </c:pt>
                      <c:pt idx="1729">
                        <c:v>7.0379546762580807</c:v>
                      </c:pt>
                      <c:pt idx="1730">
                        <c:v>7.0486844051281246</c:v>
                      </c:pt>
                      <c:pt idx="1731">
                        <c:v>7.0594152853925287</c:v>
                      </c:pt>
                      <c:pt idx="1732">
                        <c:v>7.0722938618983422</c:v>
                      </c:pt>
                      <c:pt idx="1733">
                        <c:v>7.0830272761003652</c:v>
                      </c:pt>
                      <c:pt idx="1734">
                        <c:v>7.0937618424878623</c:v>
                      </c:pt>
                      <c:pt idx="1735">
                        <c:v>7.104497561308226</c:v>
                      </c:pt>
                      <c:pt idx="1736">
                        <c:v>7.1173819454524905</c:v>
                      </c:pt>
                      <c:pt idx="1737">
                        <c:v>7.1281202004963644</c:v>
                      </c:pt>
                      <c:pt idx="1738">
                        <c:v>7.1388596087652898</c:v>
                      </c:pt>
                      <c:pt idx="1739">
                        <c:v>7.149600170506992</c:v>
                      </c:pt>
                      <c:pt idx="1740">
                        <c:v>7.1624903675300198</c:v>
                      </c:pt>
                      <c:pt idx="1741">
                        <c:v>7.1732334677842315</c:v>
                      </c:pt>
                      <c:pt idx="1742">
                        <c:v>7.1839777223044674</c:v>
                      </c:pt>
                      <c:pt idx="1743">
                        <c:v>7.1968723517091826</c:v>
                      </c:pt>
                      <c:pt idx="1744">
                        <c:v>7.2076191464879855</c:v>
                      </c:pt>
                      <c:pt idx="1745">
                        <c:v>7.2183670963269124</c:v>
                      </c:pt>
                      <c:pt idx="1746">
                        <c:v>7.2291162014742589</c:v>
                      </c:pt>
                      <c:pt idx="1747">
                        <c:v>7.2398664621784334</c:v>
                      </c:pt>
                      <c:pt idx="1748">
                        <c:v>7.2527683007083192</c:v>
                      </c:pt>
                      <c:pt idx="1749">
                        <c:v>7.2635211045122672</c:v>
                      </c:pt>
                      <c:pt idx="1750">
                        <c:v>7.2742750646684531</c:v>
                      </c:pt>
                      <c:pt idx="1751">
                        <c:v>7.2861057567239662</c:v>
                      </c:pt>
                      <c:pt idx="1752">
                        <c:v>7.2979378485978224</c:v>
                      </c:pt>
                      <c:pt idx="1753">
                        <c:v>7.3086955107530587</c:v>
                      </c:pt>
                      <c:pt idx="1754">
                        <c:v>7.3194543303057564</c:v>
                      </c:pt>
                      <c:pt idx="1755">
                        <c:v>7.3312903689050666</c:v>
                      </c:pt>
                      <c:pt idx="1756">
                        <c:v>7.3431278085882941</c:v>
                      </c:pt>
                      <c:pt idx="1757">
                        <c:v>7.3538903334870218</c:v>
                      </c:pt>
                      <c:pt idx="1758">
                        <c:v>7.365730448888165</c:v>
                      </c:pt>
                      <c:pt idx="1759">
                        <c:v>7.3764954068075745</c:v>
                      </c:pt>
                      <c:pt idx="1760">
                        <c:v>7.3883381991365269</c:v>
                      </c:pt>
                      <c:pt idx="1761">
                        <c:v>7.3991055911769035</c:v>
                      </c:pt>
                      <c:pt idx="1762">
                        <c:v>7.4109510616443757</c:v>
                      </c:pt>
                      <c:pt idx="1763">
                        <c:v>7.4217208889067559</c:v>
                      </c:pt>
                      <c:pt idx="1764">
                        <c:v>7.4324918761858605</c:v>
                      </c:pt>
                      <c:pt idx="1765">
                        <c:v>7.4443413023104812</c:v>
                      </c:pt>
                      <c:pt idx="1766">
                        <c:v>7.4561921326904814</c:v>
                      </c:pt>
                      <c:pt idx="1767">
                        <c:v>7.4669668337029513</c:v>
                      </c:pt>
                      <c:pt idx="1768">
                        <c:v>7.477742695782343</c:v>
                      </c:pt>
                      <c:pt idx="1769">
                        <c:v>7.4906752632383196</c:v>
                      </c:pt>
                      <c:pt idx="1770">
                        <c:v>7.5014536805459695</c:v>
                      </c:pt>
                      <c:pt idx="1771">
                        <c:v>7.5122332597216364</c:v>
                      </c:pt>
                      <c:pt idx="1772">
                        <c:v>7.5230140010158459</c:v>
                      </c:pt>
                      <c:pt idx="1773">
                        <c:v>7.5359524249182268</c:v>
                      </c:pt>
                      <c:pt idx="1774">
                        <c:v>7.546735723755452</c:v>
                      </c:pt>
                      <c:pt idx="1775">
                        <c:v>7.5575201855134182</c:v>
                      </c:pt>
                      <c:pt idx="1776">
                        <c:v>7.5693844369200294</c:v>
                      </c:pt>
                      <c:pt idx="1777">
                        <c:v>7.5812500960982909</c:v>
                      </c:pt>
                      <c:pt idx="1778">
                        <c:v>7.592038280888783</c:v>
                      </c:pt>
                      <c:pt idx="1779">
                        <c:v>7.6028276296541559</c:v>
                      </c:pt>
                      <c:pt idx="1780">
                        <c:v>7.615776384973147</c:v>
                      </c:pt>
                      <c:pt idx="1781">
                        <c:v>7.626568295367596</c:v>
                      </c:pt>
                      <c:pt idx="1782">
                        <c:v>7.637361370541047</c:v>
                      </c:pt>
                      <c:pt idx="1783">
                        <c:v>7.6481556107449595</c:v>
                      </c:pt>
                      <c:pt idx="1784">
                        <c:v>7.6600306208796685</c:v>
                      </c:pt>
                      <c:pt idx="1785">
                        <c:v>7.6719070413404991</c:v>
                      </c:pt>
                      <c:pt idx="1786">
                        <c:v>7.6827050113326329</c:v>
                      </c:pt>
                      <c:pt idx="1787">
                        <c:v>7.6945841251647176</c:v>
                      </c:pt>
                      <c:pt idx="1788">
                        <c:v>7.7064646502978951</c:v>
                      </c:pt>
                      <c:pt idx="1789">
                        <c:v>7.7172663526566989</c:v>
                      </c:pt>
                      <c:pt idx="1790">
                        <c:v>7.7280692219092746</c:v>
                      </c:pt>
                      <c:pt idx="1791">
                        <c:v>7.7399537261503584</c:v>
                      </c:pt>
                      <c:pt idx="1792">
                        <c:v>7.7518396429737333</c:v>
                      </c:pt>
                      <c:pt idx="1793">
                        <c:v>7.7626462479812348</c:v>
                      </c:pt>
                      <c:pt idx="1794">
                        <c:v>7.7734540209420597</c:v>
                      </c:pt>
                      <c:pt idx="1795">
                        <c:v>7.7864248905489628</c:v>
                      </c:pt>
                      <c:pt idx="1796">
                        <c:v>7.797235233895992</c:v>
                      </c:pt>
                      <c:pt idx="1797">
                        <c:v>7.8080467460046048</c:v>
                      </c:pt>
                      <c:pt idx="1798">
                        <c:v>7.8199407595453696</c:v>
                      </c:pt>
                      <c:pt idx="1799">
                        <c:v>7.8307547268760977</c:v>
                      </c:pt>
                      <c:pt idx="1800">
                        <c:v>7.8426514417745352</c:v>
                      </c:pt>
                      <c:pt idx="1801">
                        <c:v>7.8534678654427621</c:v>
                      </c:pt>
                      <c:pt idx="1802">
                        <c:v>7.8653672829262344</c:v>
                      </c:pt>
                      <c:pt idx="1803">
                        <c:v>7.8761861640481019</c:v>
                      </c:pt>
                      <c:pt idx="1804">
                        <c:v>7.8880882853447627</c:v>
                      </c:pt>
                      <c:pt idx="1805">
                        <c:v>7.8989096250371746</c:v>
                      </c:pt>
                      <c:pt idx="1806">
                        <c:v>7.9108144513760585</c:v>
                      </c:pt>
                      <c:pt idx="1807">
                        <c:v>7.9216382507566783</c:v>
                      </c:pt>
                      <c:pt idx="1808">
                        <c:v>7.9335457833676255</c:v>
                      </c:pt>
                      <c:pt idx="1809">
                        <c:v>7.9454547340407453</c:v>
                      </c:pt>
                      <c:pt idx="1810">
                        <c:v>7.9562822836685685</c:v>
                      </c:pt>
                      <c:pt idx="1811">
                        <c:v>7.9681939424894237</c:v>
                      </c:pt>
                      <c:pt idx="1812">
                        <c:v>7.9790239546296329</c:v>
                      </c:pt>
                      <c:pt idx="1813">
                        <c:v>7.9909383228301918</c:v>
                      </c:pt>
                      <c:pt idx="1814">
                        <c:v>8.0017707986031184</c:v>
                      </c:pt>
                      <c:pt idx="1815">
                        <c:v>8.0136878774162028</c:v>
                      </c:pt>
                      <c:pt idx="1816">
                        <c:v>8.0245228179429784</c:v>
                      </c:pt>
                      <c:pt idx="1817">
                        <c:v>8.0364426086022291</c:v>
                      </c:pt>
                      <c:pt idx="1818">
                        <c:v>8.0472800150047377</c:v>
                      </c:pt>
                      <c:pt idx="1819">
                        <c:v>8.0592025187446357</c:v>
                      </c:pt>
                      <c:pt idx="1820">
                        <c:v>8.0711264441149844</c:v>
                      </c:pt>
                      <c:pt idx="1821">
                        <c:v>8.0819676102014384</c:v>
                      </c:pt>
                      <c:pt idx="1822">
                        <c:v>8.0928099517241314</c:v>
                      </c:pt>
                      <c:pt idx="1823">
                        <c:v>8.1047378853322076</c:v>
                      </c:pt>
                      <c:pt idx="1824">
                        <c:v>8.1166672418660237</c:v>
                      </c:pt>
                      <c:pt idx="1825">
                        <c:v>8.1275133464981817</c:v>
                      </c:pt>
                      <c:pt idx="1826">
                        <c:v>8.1394454204694959</c:v>
                      </c:pt>
                      <c:pt idx="1827">
                        <c:v>8.1513789183546201</c:v>
                      </c:pt>
                      <c:pt idx="1828">
                        <c:v>8.1622287887093101</c:v>
                      </c:pt>
                      <c:pt idx="1829">
                        <c:v>8.1730798363886095</c:v>
                      </c:pt>
                      <c:pt idx="1830">
                        <c:v>8.1850173489507334</c:v>
                      </c:pt>
                      <c:pt idx="1831">
                        <c:v>8.1969562867250669</c:v>
                      </c:pt>
                      <c:pt idx="1832">
                        <c:v>8.2078111035606902</c:v>
                      </c:pt>
                      <c:pt idx="1833">
                        <c:v>8.2186670987947128</c:v>
                      </c:pt>
                      <c:pt idx="1834">
                        <c:v>8.2295242726830153</c:v>
                      </c:pt>
                      <c:pt idx="1835">
                        <c:v>8.2425544375330375</c:v>
                      </c:pt>
                      <c:pt idx="1836">
                        <c:v>8.2534142053618744</c:v>
                      </c:pt>
                      <c:pt idx="1837">
                        <c:v>8.2642751526643838</c:v>
                      </c:pt>
                      <c:pt idx="1838">
                        <c:v>8.275137279696775</c:v>
                      </c:pt>
                      <c:pt idx="1839">
                        <c:v>8.2870869823263451</c:v>
                      </c:pt>
                      <c:pt idx="1840">
                        <c:v>8.2990381130805133</c:v>
                      </c:pt>
                      <c:pt idx="1841">
                        <c:v>8.3099040169714176</c:v>
                      </c:pt>
                      <c:pt idx="1842">
                        <c:v>8.3207711016693029</c:v>
                      </c:pt>
                      <c:pt idx="1843">
                        <c:v>8.3338131623333709</c:v>
                      </c:pt>
                      <c:pt idx="1844">
                        <c:v>8.3446828457101958</c:v>
                      </c:pt>
                      <c:pt idx="1845">
                        <c:v>8.355553710715629</c:v>
                      </c:pt>
                      <c:pt idx="1846">
                        <c:v>8.3675130273092932</c:v>
                      </c:pt>
                      <c:pt idx="1847">
                        <c:v>8.379473774326577</c:v>
                      </c:pt>
                      <c:pt idx="1848">
                        <c:v>8.3903484222705647</c:v>
                      </c:pt>
                      <c:pt idx="1849">
                        <c:v>8.4012242529228498</c:v>
                      </c:pt>
                      <c:pt idx="1850">
                        <c:v>8.4131890329755254</c:v>
                      </c:pt>
                      <c:pt idx="1851">
                        <c:v>8.4251552447591109</c:v>
                      </c:pt>
                      <c:pt idx="1852">
                        <c:v>8.4360348618073218</c:v>
                      </c:pt>
                      <c:pt idx="1853">
                        <c:v>8.44800380784711</c:v>
                      </c:pt>
                      <c:pt idx="1854">
                        <c:v>8.458885911150773</c:v>
                      </c:pt>
                      <c:pt idx="1855">
                        <c:v>8.4708575926965679</c:v>
                      </c:pt>
                      <c:pt idx="1856">
                        <c:v>8.4817421833922939</c:v>
                      </c:pt>
                      <c:pt idx="1857">
                        <c:v>8.493716601694798</c:v>
                      </c:pt>
                      <c:pt idx="1858">
                        <c:v>8.5046036809199386</c:v>
                      </c:pt>
                      <c:pt idx="1859">
                        <c:v>8.5154919455590772</c:v>
                      </c:pt>
                      <c:pt idx="1860">
                        <c:v>8.5274704061234345</c:v>
                      </c:pt>
                      <c:pt idx="1861">
                        <c:v>8.5394503016948491</c:v>
                      </c:pt>
                      <c:pt idx="1862">
                        <c:v>8.5503423613941028</c:v>
                      </c:pt>
                      <c:pt idx="1863">
                        <c:v>8.5612356075922378</c:v>
                      </c:pt>
                      <c:pt idx="1864">
                        <c:v>8.5743090695725321</c:v>
                      </c:pt>
                      <c:pt idx="1865">
                        <c:v>8.5852049269783421</c:v>
                      </c:pt>
                      <c:pt idx="1866">
                        <c:v>8.5961019717105938</c:v>
                      </c:pt>
                      <c:pt idx="1867">
                        <c:v>8.6070002040280986</c:v>
                      </c:pt>
                      <c:pt idx="1868">
                        <c:v>8.6189896315472936</c:v>
                      </c:pt>
                      <c:pt idx="1869">
                        <c:v>8.6309804967025858</c:v>
                      </c:pt>
                      <c:pt idx="1870">
                        <c:v>8.6418825310329872</c:v>
                      </c:pt>
                      <c:pt idx="1871">
                        <c:v>8.6538761417238508</c:v>
                      </c:pt>
                      <c:pt idx="1872">
                        <c:v>8.6647806725672165</c:v>
                      </c:pt>
                      <c:pt idx="1873">
                        <c:v>8.6756863926281902</c:v>
                      </c:pt>
                      <c:pt idx="1874">
                        <c:v>8.6876840585512198</c:v>
                      </c:pt>
                      <c:pt idx="1875">
                        <c:v>8.6996831640868475</c:v>
                      </c:pt>
                      <c:pt idx="1876">
                        <c:v>8.7105926913878484</c:v>
                      </c:pt>
                      <c:pt idx="1877">
                        <c:v>8.7225945462343599</c:v>
                      </c:pt>
                      <c:pt idx="1878">
                        <c:v>8.7335065734816055</c:v>
                      </c:pt>
                      <c:pt idx="1879">
                        <c:v>8.7455111788991928</c:v>
                      </c:pt>
                      <c:pt idx="1880">
                        <c:v>8.7564257072386855</c:v>
                      </c:pt>
                      <c:pt idx="1881">
                        <c:v>8.7684330644883559</c:v>
                      </c:pt>
                      <c:pt idx="1882">
                        <c:v>8.7804418636774635</c:v>
                      </c:pt>
                      <c:pt idx="1883">
                        <c:v>8.7913602054105677</c:v>
                      </c:pt>
                      <c:pt idx="1884">
                        <c:v>8.802279739375706</c:v>
                      </c:pt>
                      <c:pt idx="1885">
                        <c:v>8.814292604076158</c:v>
                      </c:pt>
                      <c:pt idx="1886">
                        <c:v>8.8263069120391613</c:v>
                      </c:pt>
                      <c:pt idx="1887">
                        <c:v>8.837230262897128</c:v>
                      </c:pt>
                      <c:pt idx="1888">
                        <c:v>8.8492473271427912</c:v>
                      </c:pt>
                      <c:pt idx="1889">
                        <c:v>8.8601731842871629</c:v>
                      </c:pt>
                      <c:pt idx="1890">
                        <c:v>8.8721930060804528</c:v>
                      </c:pt>
                      <c:pt idx="1891">
                        <c:v>8.8831213706615699</c:v>
                      </c:pt>
                      <c:pt idx="1892">
                        <c:v>8.8951439512683326</c:v>
                      </c:pt>
                      <c:pt idx="1893">
                        <c:v>8.9071679774733283</c:v>
                      </c:pt>
                      <c:pt idx="1894">
                        <c:v>8.9181001651242955</c:v>
                      </c:pt>
                      <c:pt idx="1895">
                        <c:v>8.929033548033189</c:v>
                      </c:pt>
                      <c:pt idx="1896">
                        <c:v>8.9399681264614124</c:v>
                      </c:pt>
                      <c:pt idx="1897">
                        <c:v>8.9530911990289539</c:v>
                      </c:pt>
                      <c:pt idx="1898">
                        <c:v>8.9640284085202406</c:v>
                      </c:pt>
                      <c:pt idx="1899">
                        <c:v>8.9749668143678782</c:v>
                      </c:pt>
                      <c:pt idx="1900">
                        <c:v>8.9859064168336342</c:v>
                      </c:pt>
                      <c:pt idx="1901">
                        <c:v>8.9990355196971343</c:v>
                      </c:pt>
                      <c:pt idx="1902">
                        <c:v>9.0099777556445417</c:v>
                      </c:pt>
                      <c:pt idx="1903">
                        <c:v>9.0209211890482539</c:v>
                      </c:pt>
                      <c:pt idx="1904">
                        <c:v>9.0318658201703865</c:v>
                      </c:pt>
                      <c:pt idx="1905">
                        <c:v>9.0439062980824527</c:v>
                      </c:pt>
                      <c:pt idx="1906">
                        <c:v>9.054853445266831</c:v>
                      </c:pt>
                      <c:pt idx="1907">
                        <c:v>9.0668966914836524</c:v>
                      </c:pt>
                      <c:pt idx="1908">
                        <c:v>9.0789413882729786</c:v>
                      </c:pt>
                      <c:pt idx="1909">
                        <c:v>9.0898923716822306</c:v>
                      </c:pt>
                      <c:pt idx="1910">
                        <c:v>9.1008445544632028</c:v>
                      </c:pt>
                      <c:pt idx="1911">
                        <c:v>9.1128933411101922</c:v>
                      </c:pt>
                      <c:pt idx="1912">
                        <c:v>9.1249435796647287</c:v>
                      </c:pt>
                      <c:pt idx="1913">
                        <c:v>9.1358996022012704</c:v>
                      </c:pt>
                      <c:pt idx="1914">
                        <c:v>9.1468568252136322</c:v>
                      </c:pt>
                      <c:pt idx="1915">
                        <c:v>9.1589111573908379</c:v>
                      </c:pt>
                      <c:pt idx="1916">
                        <c:v>9.1709669428124521</c:v>
                      </c:pt>
                      <c:pt idx="1917">
                        <c:v>9.1830241818289338</c:v>
                      </c:pt>
                      <c:pt idx="1918">
                        <c:v>9.1939865698865351</c:v>
                      </c:pt>
                      <c:pt idx="1919">
                        <c:v>9.2060465849213458</c:v>
                      </c:pt>
                      <c:pt idx="1920">
                        <c:v>9.2181080545712248</c:v>
                      </c:pt>
                      <c:pt idx="1921">
                        <c:v>9.2290742895447639</c:v>
                      </c:pt>
                      <c:pt idx="1922">
                        <c:v>9.240041727233292</c:v>
                      </c:pt>
                      <c:pt idx="1923">
                        <c:v>9.2521072981413912</c:v>
                      </c:pt>
                      <c:pt idx="1924">
                        <c:v>9.2630772623903077</c:v>
                      </c:pt>
                      <c:pt idx="1925">
                        <c:v>9.2751456131551056</c:v>
                      </c:pt>
                      <c:pt idx="1926">
                        <c:v>9.2861181051287627</c:v>
                      </c:pt>
                      <c:pt idx="1927">
                        <c:v>9.2981892370315169</c:v>
                      </c:pt>
                      <c:pt idx="1928">
                        <c:v>9.3091642578950715</c:v>
                      </c:pt>
                      <c:pt idx="1929">
                        <c:v>9.3212381722178694</c:v>
                      </c:pt>
                      <c:pt idx="1930">
                        <c:v>9.3333135445107871</c:v>
                      </c:pt>
                      <c:pt idx="1931">
                        <c:v>9.3442924211631553</c:v>
                      </c:pt>
                      <c:pt idx="1932">
                        <c:v>9.3552725033052013</c:v>
                      </c:pt>
                      <c:pt idx="1933">
                        <c:v>9.3673519863180221</c:v>
                      </c:pt>
                      <c:pt idx="1934">
                        <c:v>9.3794329286462101</c:v>
                      </c:pt>
                      <c:pt idx="1935">
                        <c:v>9.3904168701348123</c:v>
                      </c:pt>
                      <c:pt idx="1936">
                        <c:v>9.401402018225653</c:v>
                      </c:pt>
                      <c:pt idx="1937">
                        <c:v>9.4134870750676001</c:v>
                      </c:pt>
                      <c:pt idx="1938">
                        <c:v>9.4255735925720483</c:v>
                      </c:pt>
                      <c:pt idx="1939">
                        <c:v>9.4365626035721171</c:v>
                      </c:pt>
                      <c:pt idx="1940">
                        <c:v>9.4475528222885288</c:v>
                      </c:pt>
                      <c:pt idx="1941">
                        <c:v>9.4596434581058357</c:v>
                      </c:pt>
                      <c:pt idx="1942">
                        <c:v>9.4717355559346537</c:v>
                      </c:pt>
                      <c:pt idx="1943">
                        <c:v>9.4827296411278983</c:v>
                      </c:pt>
                      <c:pt idx="1944">
                        <c:v>9.4937249351531374</c:v>
                      </c:pt>
                      <c:pt idx="1945">
                        <c:v>9.5058211550991523</c:v>
                      </c:pt>
                      <c:pt idx="1946">
                        <c:v>9.5168189885370502</c:v>
                      </c:pt>
                      <c:pt idx="1947">
                        <c:v>9.5289180024821807</c:v>
                      </c:pt>
                      <c:pt idx="1948">
                        <c:v>9.5410184804658176</c:v>
                      </c:pt>
                      <c:pt idx="1949">
                        <c:v>9.552020185741231</c:v>
                      </c:pt>
                      <c:pt idx="1950">
                        <c:v>9.5630231015250082</c:v>
                      </c:pt>
                      <c:pt idx="1951">
                        <c:v>9.5751277073423022</c:v>
                      </c:pt>
                      <c:pt idx="1952">
                        <c:v>9.5872337785517985</c:v>
                      </c:pt>
                      <c:pt idx="1953">
                        <c:v>9.5982405697530737</c:v>
                      </c:pt>
                      <c:pt idx="1954">
                        <c:v>9.6092485725822367</c:v>
                      </c:pt>
                      <c:pt idx="1955">
                        <c:v>9.6202577873060697</c:v>
                      </c:pt>
                      <c:pt idx="1956">
                        <c:v>9.6334704450513939</c:v>
                      </c:pt>
                      <c:pt idx="1957">
                        <c:v>9.644482326883006</c:v>
                      </c:pt>
                      <c:pt idx="1958">
                        <c:v>9.6554954214635771</c:v>
                      </c:pt>
                      <c:pt idx="1959">
                        <c:v>9.6687127361650536</c:v>
                      </c:pt>
                      <c:pt idx="1960">
                        <c:v>9.6797284997338426</c:v>
                      </c:pt>
                      <c:pt idx="1961">
                        <c:v>9.6907454769067929</c:v>
                      </c:pt>
                      <c:pt idx="1962">
                        <c:v>9.701763667951333</c:v>
                      </c:pt>
                      <c:pt idx="1963">
                        <c:v>9.7138850804413188</c:v>
                      </c:pt>
                      <c:pt idx="1964">
                        <c:v>9.7260079623958209</c:v>
                      </c:pt>
                      <c:pt idx="1965">
                        <c:v>9.7370300396276512</c:v>
                      </c:pt>
                      <c:pt idx="1966">
                        <c:v>9.7480533318552656</c:v>
                      </c:pt>
                      <c:pt idx="1967">
                        <c:v>9.7601803569455132</c:v>
                      </c:pt>
                      <c:pt idx="1968">
                        <c:v>9.7712062015363763</c:v>
                      </c:pt>
                      <c:pt idx="1969">
                        <c:v>9.7833360348763065</c:v>
                      </c:pt>
                      <c:pt idx="1970">
                        <c:v>9.7943644330126567</c:v>
                      </c:pt>
                      <c:pt idx="1971">
                        <c:v>9.8064970759032022</c:v>
                      </c:pt>
                      <c:pt idx="1972">
                        <c:v>9.8186311909825985</c:v>
                      </c:pt>
                      <c:pt idx="1973">
                        <c:v>9.8296634825110587</c:v>
                      </c:pt>
                      <c:pt idx="1974">
                        <c:v>9.8418004091251294</c:v>
                      </c:pt>
                      <c:pt idx="1975">
                        <c:v>9.8528352571864684</c:v>
                      </c:pt>
                      <c:pt idx="1976">
                        <c:v>9.8638713230609216</c:v>
                      </c:pt>
                      <c:pt idx="1977">
                        <c:v>9.876012402417782</c:v>
                      </c:pt>
                      <c:pt idx="1978">
                        <c:v>9.8881549560117126</c:v>
                      </c:pt>
                      <c:pt idx="1979">
                        <c:v>9.899194920695038</c:v>
                      </c:pt>
                      <c:pt idx="1980">
                        <c:v>9.9102361043211484</c:v>
                      </c:pt>
                      <c:pt idx="1981">
                        <c:v>9.9234871340559732</c:v>
                      </c:pt>
                      <c:pt idx="1982">
                        <c:v>9.93453100030389</c:v>
                      </c:pt>
                      <c:pt idx="1983">
                        <c:v>9.9455760863563381</c:v>
                      </c:pt>
                      <c:pt idx="1984">
                        <c:v>9.956622392482803</c:v>
                      </c:pt>
                      <c:pt idx="1985">
                        <c:v>9.9698795707118393</c:v>
                      </c:pt>
                      <c:pt idx="1986">
                        <c:v>9.9809285619501793</c:v>
                      </c:pt>
                      <c:pt idx="1987">
                        <c:v>9.9919787741254957</c:v>
                      </c:pt>
                      <c:pt idx="1988">
                        <c:v>10.004135418022631</c:v>
                      </c:pt>
                      <c:pt idx="1989">
                        <c:v>10.016293539939364</c:v>
                      </c:pt>
                      <c:pt idx="1990">
                        <c:v>10.027347660926919</c:v>
                      </c:pt>
                      <c:pt idx="1991">
                        <c:v>10.038403003985472</c:v>
                      </c:pt>
                      <c:pt idx="1992">
                        <c:v>10.050565293164423</c:v>
                      </c:pt>
                      <c:pt idx="1993">
                        <c:v>10.062729061736073</c:v>
                      </c:pt>
                      <c:pt idx="1994">
                        <c:v>10.073788317238265</c:v>
                      </c:pt>
                      <c:pt idx="1995">
                        <c:v>10.084848795947057</c:v>
                      </c:pt>
                      <c:pt idx="1996">
                        <c:v>10.097016735653343</c:v>
                      </c:pt>
                      <c:pt idx="1997">
                        <c:v>10.109186156127363</c:v>
                      </c:pt>
                      <c:pt idx="1998">
                        <c:v>10.120250550916253</c:v>
                      </c:pt>
                      <c:pt idx="1999">
                        <c:v>10.13242279931155</c:v>
                      </c:pt>
                      <c:pt idx="2000">
                        <c:v>10.143489765535397</c:v>
                      </c:pt>
                      <c:pt idx="2001">
                        <c:v>10.155664843166564</c:v>
                      </c:pt>
                      <c:pt idx="2002">
                        <c:v>10.166734382020877</c:v>
                      </c:pt>
                      <c:pt idx="2003">
                        <c:v>10.178912290203423</c:v>
                      </c:pt>
                      <c:pt idx="2004">
                        <c:v>10.191091681581081</c:v>
                      </c:pt>
                      <c:pt idx="2005">
                        <c:v>10.202165142934941</c:v>
                      </c:pt>
                      <c:pt idx="2006">
                        <c:v>10.213239830640067</c:v>
                      </c:pt>
                      <c:pt idx="2007">
                        <c:v>10.225423403875638</c:v>
                      </c:pt>
                      <c:pt idx="2008">
                        <c:v>10.237608461686666</c:v>
                      </c:pt>
                      <c:pt idx="2009">
                        <c:v>10.248687075541831</c:v>
                      </c:pt>
                      <c:pt idx="2010">
                        <c:v>10.260874968547224</c:v>
                      </c:pt>
                      <c:pt idx="2011">
                        <c:v>10.271956160451561</c:v>
                      </c:pt>
                      <c:pt idx="2012">
                        <c:v>10.283038580420124</c:v>
                      </c:pt>
                      <c:pt idx="2013">
                        <c:v>10.295230661124627</c:v>
                      </c:pt>
                      <c:pt idx="2014">
                        <c:v>10.307424228478718</c:v>
                      </c:pt>
                      <c:pt idx="2015">
                        <c:v>10.318510580082625</c:v>
                      </c:pt>
                      <c:pt idx="2016">
                        <c:v>10.329598160894728</c:v>
                      </c:pt>
                      <c:pt idx="2017">
                        <c:v>10.341795919848861</c:v>
                      </c:pt>
                      <c:pt idx="2018">
                        <c:v>10.353995166837752</c:v>
                      </c:pt>
                      <c:pt idx="2019">
                        <c:v>10.365086682948457</c:v>
                      </c:pt>
                      <c:pt idx="2020">
                        <c:v>10.377288771739346</c:v>
                      </c:pt>
                      <c:pt idx="2021">
                        <c:v>10.389492349621632</c:v>
                      </c:pt>
                      <c:pt idx="2022">
                        <c:v>10.400587803825431</c:v>
                      </c:pt>
                      <c:pt idx="2023">
                        <c:v>10.412794225528076</c:v>
                      </c:pt>
                      <c:pt idx="2024">
                        <c:v>10.423892265625586</c:v>
                      </c:pt>
                      <c:pt idx="2025">
                        <c:v>10.436101532474273</c:v>
                      </c:pt>
                      <c:pt idx="2026">
                        <c:v>10.447202159671107</c:v>
                      </c:pt>
                      <c:pt idx="2027">
                        <c:v>10.459414272992497</c:v>
                      </c:pt>
                      <c:pt idx="2028">
                        <c:v>10.47051748849511</c:v>
                      </c:pt>
                      <c:pt idx="2029">
                        <c:v>10.482732449616757</c:v>
                      </c:pt>
                      <c:pt idx="2030">
                        <c:v>10.493838254632445</c:v>
                      </c:pt>
                      <c:pt idx="2031">
                        <c:v>10.506056064882831</c:v>
                      </c:pt>
                      <c:pt idx="2032">
                        <c:v>10.518275368064508</c:v>
                      </c:pt>
                      <c:pt idx="2033">
                        <c:v>10.529385121328314</c:v>
                      </c:pt>
                      <c:pt idx="2034">
                        <c:v>10.540496108995436</c:v>
                      </c:pt>
                      <c:pt idx="2035">
                        <c:v>10.551608331340214</c:v>
                      </c:pt>
                      <c:pt idx="2036">
                        <c:v>10.56494462831486</c:v>
                      </c:pt>
                      <c:pt idx="2037">
                        <c:v>10.576059567916603</c:v>
                      </c:pt>
                      <c:pt idx="2038">
                        <c:v>10.587175743074505</c:v>
                      </c:pt>
                      <c:pt idx="2039">
                        <c:v>10.598293154063287</c:v>
                      </c:pt>
                      <c:pt idx="2040">
                        <c:v>10.611635678933535</c:v>
                      </c:pt>
                      <c:pt idx="2041">
                        <c:v>10.622755809717729</c:v>
                      </c:pt>
                      <c:pt idx="2042">
                        <c:v>10.633877177212538</c:v>
                      </c:pt>
                      <c:pt idx="2043">
                        <c:v>10.647224451051676</c:v>
                      </c:pt>
                      <c:pt idx="2044">
                        <c:v>10.658348540278341</c:v>
                      </c:pt>
                      <c:pt idx="2045">
                        <c:v>10.66947386709629</c:v>
                      </c:pt>
                      <c:pt idx="2046">
                        <c:v>10.680600431780924</c:v>
                      </c:pt>
                      <c:pt idx="2047">
                        <c:v>10.692841082998859</c:v>
                      </c:pt>
                      <c:pt idx="2048">
                        <c:v>10.705083232735644</c:v>
                      </c:pt>
                      <c:pt idx="2049">
                        <c:v>10.716213760445454</c:v>
                      </c:pt>
                      <c:pt idx="2050">
                        <c:v>10.727345527179644</c:v>
                      </c:pt>
                      <c:pt idx="2051">
                        <c:v>10.739591901989677</c:v>
                      </c:pt>
                      <c:pt idx="2052">
                        <c:v>10.75183977672037</c:v>
                      </c:pt>
                      <c:pt idx="2053">
                        <c:v>10.76297551018696</c:v>
                      </c:pt>
                      <c:pt idx="2054">
                        <c:v>10.774112483837254</c:v>
                      </c:pt>
                      <c:pt idx="2055">
                        <c:v>10.787478489649088</c:v>
                      </c:pt>
                      <c:pt idx="2056">
                        <c:v>10.798618192676125</c:v>
                      </c:pt>
                      <c:pt idx="2057">
                        <c:v>10.80975913677125</c:v>
                      </c:pt>
                      <c:pt idx="2058">
                        <c:v>10.822015609039616</c:v>
                      </c:pt>
                      <c:pt idx="2059">
                        <c:v>10.834273583703238</c:v>
                      </c:pt>
                      <c:pt idx="2060">
                        <c:v>10.845418501075212</c:v>
                      </c:pt>
                      <c:pt idx="2061">
                        <c:v>10.856564660677462</c:v>
                      </c:pt>
                      <c:pt idx="2062">
                        <c:v>10.868826871346466</c:v>
                      </c:pt>
                      <c:pt idx="2063">
                        <c:v>10.881090585817962</c:v>
                      </c:pt>
                      <c:pt idx="2064">
                        <c:v>10.892240722418684</c:v>
                      </c:pt>
                      <c:pt idx="2065">
                        <c:v>10.903392102413513</c:v>
                      </c:pt>
                      <c:pt idx="2066">
                        <c:v>10.91566005685903</c:v>
                      </c:pt>
                      <c:pt idx="2067">
                        <c:v>10.927929516516272</c:v>
                      </c:pt>
                      <c:pt idx="2068">
                        <c:v>10.939084877236429</c:v>
                      </c:pt>
                      <c:pt idx="2069">
                        <c:v>10.951357211505583</c:v>
                      </c:pt>
                      <c:pt idx="2070">
                        <c:v>10.962515186121607</c:v>
                      </c:pt>
                      <c:pt idx="2071">
                        <c:v>10.973674405880542</c:v>
                      </c:pt>
                      <c:pt idx="2072">
                        <c:v>10.985950986087147</c:v>
                      </c:pt>
                      <c:pt idx="2073">
                        <c:v>10.998229073623005</c:v>
                      </c:pt>
                      <c:pt idx="2074">
                        <c:v>11.009392279707381</c:v>
                      </c:pt>
                      <c:pt idx="2075">
                        <c:v>11.021673245899926</c:v>
                      </c:pt>
                      <c:pt idx="2076">
                        <c:v>11.033955720499012</c:v>
                      </c:pt>
                      <c:pt idx="2077">
                        <c:v>11.045122915757871</c:v>
                      </c:pt>
                      <c:pt idx="2078">
                        <c:v>11.056291358218493</c:v>
                      </c:pt>
                      <c:pt idx="2079">
                        <c:v>11.067461048159513</c:v>
                      </c:pt>
                      <c:pt idx="2080">
                        <c:v>11.07974914826713</c:v>
                      </c:pt>
                      <c:pt idx="2081">
                        <c:v>11.092038758534372</c:v>
                      </c:pt>
                      <c:pt idx="2082">
                        <c:v>11.103212442286052</c:v>
                      </c:pt>
                      <c:pt idx="2083">
                        <c:v>11.115504936616247</c:v>
                      </c:pt>
                      <c:pt idx="2084">
                        <c:v>11.12668124285867</c:v>
                      </c:pt>
                      <c:pt idx="2085">
                        <c:v>11.13897662260579</c:v>
                      </c:pt>
                      <c:pt idx="2086">
                        <c:v>11.141212308626141</c:v>
                      </c:pt>
                      <c:pt idx="2087">
                        <c:v>11.17587183503203</c:v>
                      </c:pt>
                      <c:pt idx="2088">
                        <c:v>11.29671506685272</c:v>
                      </c:pt>
                      <c:pt idx="2089">
                        <c:v>11.41434171108428</c:v>
                      </c:pt>
                      <c:pt idx="2090">
                        <c:v>11.533229118537419</c:v>
                      </c:pt>
                      <c:pt idx="2091">
                        <c:v>11.652258036401825</c:v>
                      </c:pt>
                      <c:pt idx="2092">
                        <c:v>11.771428801955636</c:v>
                      </c:pt>
                      <c:pt idx="2093">
                        <c:v>11.889615494385591</c:v>
                      </c:pt>
                      <c:pt idx="2094">
                        <c:v>12.009069625812781</c:v>
                      </c:pt>
                      <c:pt idx="2095">
                        <c:v>12.127537678683762</c:v>
                      </c:pt>
                      <c:pt idx="2096">
                        <c:v>12.247276526778887</c:v>
                      </c:pt>
                      <c:pt idx="2097">
                        <c:v>12.366027282925961</c:v>
                      </c:pt>
                      <c:pt idx="2098">
                        <c:v>12.486052208165491</c:v>
                      </c:pt>
                      <c:pt idx="2099">
                        <c:v>12.606221366364634</c:v>
                      </c:pt>
                      <c:pt idx="2100">
                        <c:v>12.725399392695</c:v>
                      </c:pt>
                      <c:pt idx="2101">
                        <c:v>12.844719622537159</c:v>
                      </c:pt>
                      <c:pt idx="2102">
                        <c:v>12.96532082268709</c:v>
                      </c:pt>
                      <c:pt idx="2103">
                        <c:v>13.0860676449715</c:v>
                      </c:pt>
                      <c:pt idx="2104">
                        <c:v>13.20581926024712</c:v>
                      </c:pt>
                      <c:pt idx="2105">
                        <c:v>13.325714451968643</c:v>
                      </c:pt>
                      <c:pt idx="2106">
                        <c:v>13.445753564831934</c:v>
                      </c:pt>
                      <c:pt idx="2107">
                        <c:v>13.568227554421522</c:v>
                      </c:pt>
                      <c:pt idx="2108">
                        <c:v>13.688558306568341</c:v>
                      </c:pt>
                      <c:pt idx="2109">
                        <c:v>13.809034028074516</c:v>
                      </c:pt>
                      <c:pt idx="2110">
                        <c:v>13.930804540197702</c:v>
                      </c:pt>
                      <c:pt idx="2111">
                        <c:v>14.051572639896733</c:v>
                      </c:pt>
                      <c:pt idx="2112">
                        <c:v>14.172486765305045</c:v>
                      </c:pt>
                      <c:pt idx="2113">
                        <c:v>14.294700931993304</c:v>
                      </c:pt>
                      <c:pt idx="2114">
                        <c:v>14.417064644491774</c:v>
                      </c:pt>
                      <c:pt idx="2115">
                        <c:v>14.539578269228501</c:v>
                      </c:pt>
                      <c:pt idx="2116">
                        <c:v>14.662242173980003</c:v>
                      </c:pt>
                      <c:pt idx="2117">
                        <c:v>14.782738075478512</c:v>
                      </c:pt>
                      <c:pt idx="2118">
                        <c:v>14.905700796151161</c:v>
                      </c:pt>
                      <c:pt idx="2119">
                        <c:v>15.028814901296114</c:v>
                      </c:pt>
                      <c:pt idx="2120">
                        <c:v>15.152080764124239</c:v>
                      </c:pt>
                      <c:pt idx="2121">
                        <c:v>15.274333726519886</c:v>
                      </c:pt>
                      <c:pt idx="2122">
                        <c:v>15.396736329742685</c:v>
                      </c:pt>
                      <c:pt idx="2123">
                        <c:v>15.521624734273001</c:v>
                      </c:pt>
                      <c:pt idx="2124">
                        <c:v>15.644330588714233</c:v>
                      </c:pt>
                      <c:pt idx="2125">
                        <c:v>15.768357984242392</c:v>
                      </c:pt>
                      <c:pt idx="2126">
                        <c:v>15.891367155148794</c:v>
                      </c:pt>
                      <c:pt idx="2127">
                        <c:v>16.015701513249848</c:v>
                      </c:pt>
                      <c:pt idx="2128">
                        <c:v>16.13901550387277</c:v>
                      </c:pt>
                      <c:pt idx="2129">
                        <c:v>16.262481745664818</c:v>
                      </c:pt>
                      <c:pt idx="2130">
                        <c:v>16.387278672549453</c:v>
                      </c:pt>
                      <c:pt idx="2131">
                        <c:v>16.512231536788974</c:v>
                      </c:pt>
                      <c:pt idx="2132">
                        <c:v>16.636159721522699</c:v>
                      </c:pt>
                      <c:pt idx="2133">
                        <c:v>16.76024167879336</c:v>
                      </c:pt>
                      <c:pt idx="2134">
                        <c:v>16.886845691420802</c:v>
                      </c:pt>
                      <c:pt idx="2135">
                        <c:v>17.011239288752332</c:v>
                      </c:pt>
                      <c:pt idx="2136">
                        <c:v>17.13578781649792</c:v>
                      </c:pt>
                      <c:pt idx="2137">
                        <c:v>17.261680064624183</c:v>
                      </c:pt>
                      <c:pt idx="2138">
                        <c:v>17.387731001129168</c:v>
                      </c:pt>
                      <c:pt idx="2139">
                        <c:v>17.512749621371402</c:v>
                      </c:pt>
                      <c:pt idx="2140">
                        <c:v>17.636731850574041</c:v>
                      </c:pt>
                      <c:pt idx="2141">
                        <c:v>17.764451124299157</c:v>
                      </c:pt>
                      <c:pt idx="2142">
                        <c:v>17.891137806873857</c:v>
                      </c:pt>
                      <c:pt idx="2143">
                        <c:v>18.016787762674287</c:v>
                      </c:pt>
                      <c:pt idx="2144">
                        <c:v>18.142595796234122</c:v>
                      </c:pt>
                      <c:pt idx="2145">
                        <c:v>18.269762749967878</c:v>
                      </c:pt>
                      <c:pt idx="2146">
                        <c:v>18.397091623973765</c:v>
                      </c:pt>
                      <c:pt idx="2147">
                        <c:v>18.523379324100667</c:v>
                      </c:pt>
                      <c:pt idx="2148">
                        <c:v>18.649826711746545</c:v>
                      </c:pt>
                      <c:pt idx="2149">
                        <c:v>18.776434191264197</c:v>
                      </c:pt>
                      <c:pt idx="2150">
                        <c:v>18.90441025547814</c:v>
                      </c:pt>
                      <c:pt idx="2151">
                        <c:v>19.031340672350712</c:v>
                      </c:pt>
                      <c:pt idx="2152">
                        <c:v>19.15843240731397</c:v>
                      </c:pt>
                      <c:pt idx="2153">
                        <c:v>19.286898587479463</c:v>
                      </c:pt>
                      <c:pt idx="2154">
                        <c:v>19.414315738075274</c:v>
                      </c:pt>
                      <c:pt idx="2155">
                        <c:v>19.543111274767398</c:v>
                      </c:pt>
                      <c:pt idx="2156">
                        <c:v>19.670855511713174</c:v>
                      </c:pt>
                      <c:pt idx="2157">
                        <c:v>19.799982098055491</c:v>
                      </c:pt>
                      <c:pt idx="2158">
                        <c:v>19.928055104968209</c:v>
                      </c:pt>
                      <c:pt idx="2159">
                        <c:v>20.057514447173691</c:v>
                      </c:pt>
                      <c:pt idx="2160">
                        <c:v>20.18469425251288</c:v>
                      </c:pt>
                      <c:pt idx="2161">
                        <c:v>20.314486480752063</c:v>
                      </c:pt>
                      <c:pt idx="2162">
                        <c:v>20.443220552366085</c:v>
                      </c:pt>
                      <c:pt idx="2163">
                        <c:v>20.572120562234065</c:v>
                      </c:pt>
                      <c:pt idx="2164">
                        <c:v>20.702416943432652</c:v>
                      </c:pt>
                      <c:pt idx="2165">
                        <c:v>20.831651707104051</c:v>
                      </c:pt>
                      <c:pt idx="2166">
                        <c:v>20.962286908448078</c:v>
                      </c:pt>
                      <c:pt idx="2167">
                        <c:v>21.091858169164077</c:v>
                      </c:pt>
                      <c:pt idx="2168">
                        <c:v>21.222833957370423</c:v>
                      </c:pt>
                      <c:pt idx="2169">
                        <c:v>21.352743472024731</c:v>
                      </c:pt>
                      <c:pt idx="2170">
                        <c:v>21.484061627664737</c:v>
                      </c:pt>
                      <c:pt idx="2171">
                        <c:v>21.613069894642408</c:v>
                      </c:pt>
                      <c:pt idx="2172">
                        <c:v>21.744730576933016</c:v>
                      </c:pt>
                      <c:pt idx="2173">
                        <c:v>21.876564833129944</c:v>
                      </c:pt>
                      <c:pt idx="2174">
                        <c:v>22.007326945699155</c:v>
                      </c:pt>
                      <c:pt idx="2175">
                        <c:v>22.138260269473019</c:v>
                      </c:pt>
                      <c:pt idx="2176">
                        <c:v>22.270614698943049</c:v>
                      </c:pt>
                      <c:pt idx="2177">
                        <c:v>22.403144537550503</c:v>
                      </c:pt>
                      <c:pt idx="2178">
                        <c:v>22.534597486940974</c:v>
                      </c:pt>
                      <c:pt idx="2179">
                        <c:v>22.666223462583552</c:v>
                      </c:pt>
                      <c:pt idx="2180">
                        <c:v>22.798022920573686</c:v>
                      </c:pt>
                      <c:pt idx="2181">
                        <c:v>22.931254045973876</c:v>
                      </c:pt>
                      <c:pt idx="2182">
                        <c:v>23.064662913536026</c:v>
                      </c:pt>
                      <c:pt idx="2183">
                        <c:v>23.196988908433784</c:v>
                      </c:pt>
                      <c:pt idx="2184">
                        <c:v>23.329490237058518</c:v>
                      </c:pt>
                      <c:pt idx="2185">
                        <c:v>23.463431802970767</c:v>
                      </c:pt>
                      <c:pt idx="2186">
                        <c:v>23.597553012958794</c:v>
                      </c:pt>
                      <c:pt idx="2187">
                        <c:v>23.690024217303449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CHS_28Apr2016!$F$27:$F$2214</c15:sqref>
                        </c15:formulaRef>
                      </c:ext>
                    </c:extLst>
                    <c:numCache>
                      <c:formatCode>General</c:formatCode>
                      <c:ptCount val="2188"/>
                      <c:pt idx="0">
                        <c:v>0.11700000000000001</c:v>
                      </c:pt>
                      <c:pt idx="1">
                        <c:v>0.11700000000000001</c:v>
                      </c:pt>
                      <c:pt idx="2">
                        <c:v>0.125</c:v>
                      </c:pt>
                      <c:pt idx="3">
                        <c:v>0.14399711999999998</c:v>
                      </c:pt>
                      <c:pt idx="4">
                        <c:v>0.15499070000000001</c:v>
                      </c:pt>
                      <c:pt idx="5">
                        <c:v>0.16498515</c:v>
                      </c:pt>
                      <c:pt idx="6">
                        <c:v>0.17997839999999998</c:v>
                      </c:pt>
                      <c:pt idx="7">
                        <c:v>0.18897164999999999</c:v>
                      </c:pt>
                      <c:pt idx="8">
                        <c:v>0.21896058000000002</c:v>
                      </c:pt>
                      <c:pt idx="9">
                        <c:v>0.2549439</c:v>
                      </c:pt>
                      <c:pt idx="10">
                        <c:v>0.27392875999999999</c:v>
                      </c:pt>
                      <c:pt idx="11">
                        <c:v>0.27192112000000002</c:v>
                      </c:pt>
                      <c:pt idx="12">
                        <c:v>0.28190975999999995</c:v>
                      </c:pt>
                      <c:pt idx="13">
                        <c:v>0.29689307999999998</c:v>
                      </c:pt>
                      <c:pt idx="14">
                        <c:v>0.31587675999999998</c:v>
                      </c:pt>
                      <c:pt idx="15">
                        <c:v>0.35285173999999997</c:v>
                      </c:pt>
                      <c:pt idx="16">
                        <c:v>0.37282841999999999</c:v>
                      </c:pt>
                      <c:pt idx="17">
                        <c:v>0.37181772000000002</c:v>
                      </c:pt>
                      <c:pt idx="18">
                        <c:v>0.37180656000000001</c:v>
                      </c:pt>
                      <c:pt idx="19">
                        <c:v>0.37079594999999999</c:v>
                      </c:pt>
                      <c:pt idx="20">
                        <c:v>0.37478250000000002</c:v>
                      </c:pt>
                      <c:pt idx="21">
                        <c:v>0.39575051999999999</c:v>
                      </c:pt>
                      <c:pt idx="22">
                        <c:v>0.42471949999999997</c:v>
                      </c:pt>
                      <c:pt idx="23">
                        <c:v>0.44069571000000002</c:v>
                      </c:pt>
                      <c:pt idx="24">
                        <c:v>0.43468245</c:v>
                      </c:pt>
                      <c:pt idx="25">
                        <c:v>0.43766712000000002</c:v>
                      </c:pt>
                      <c:pt idx="26">
                        <c:v>0.44764608</c:v>
                      </c:pt>
                      <c:pt idx="27">
                        <c:v>0.45761986000000004</c:v>
                      </c:pt>
                      <c:pt idx="28">
                        <c:v>0.48758032000000001</c:v>
                      </c:pt>
                      <c:pt idx="29">
                        <c:v>0.49855589</c:v>
                      </c:pt>
                      <c:pt idx="30">
                        <c:v>0.50553448000000001</c:v>
                      </c:pt>
                      <c:pt idx="31">
                        <c:v>0.49052864000000002</c:v>
                      </c:pt>
                      <c:pt idx="32">
                        <c:v>0.48951</c:v>
                      </c:pt>
                      <c:pt idx="33">
                        <c:v>0.49249220999999999</c:v>
                      </c:pt>
                      <c:pt idx="34">
                        <c:v>0.51145728000000001</c:v>
                      </c:pt>
                      <c:pt idx="35">
                        <c:v>0.54140379999999999</c:v>
                      </c:pt>
                      <c:pt idx="36">
                        <c:v>0.55437285000000003</c:v>
                      </c:pt>
                      <c:pt idx="37">
                        <c:v>0.54836315999999996</c:v>
                      </c:pt>
                      <c:pt idx="38">
                        <c:v>0.54834120000000008</c:v>
                      </c:pt>
                      <c:pt idx="39">
                        <c:v>0.55331858000000012</c:v>
                      </c:pt>
                      <c:pt idx="40">
                        <c:v>0.55929440000000008</c:v>
                      </c:pt>
                      <c:pt idx="41">
                        <c:v>0.57325379999999992</c:v>
                      </c:pt>
                      <c:pt idx="42">
                        <c:v>0.59221130999999994</c:v>
                      </c:pt>
                      <c:pt idx="43">
                        <c:v>0.59718671999999995</c:v>
                      </c:pt>
                      <c:pt idx="44">
                        <c:v>0.58517960000000002</c:v>
                      </c:pt>
                      <c:pt idx="45">
                        <c:v>0.58515615999999993</c:v>
                      </c:pt>
                      <c:pt idx="46">
                        <c:v>0.58613711000000002</c:v>
                      </c:pt>
                      <c:pt idx="47">
                        <c:v>0.60209550000000001</c:v>
                      </c:pt>
                      <c:pt idx="48">
                        <c:v>0.62902979999999997</c:v>
                      </c:pt>
                      <c:pt idx="49">
                        <c:v>0.63999363000000009</c:v>
                      </c:pt>
                      <c:pt idx="50">
                        <c:v>0.63297926000000004</c:v>
                      </c:pt>
                      <c:pt idx="51">
                        <c:v>0.62896680000000005</c:v>
                      </c:pt>
                      <c:pt idx="52">
                        <c:v>0.63094455999999999</c:v>
                      </c:pt>
                      <c:pt idx="53">
                        <c:v>0.63092559999999998</c:v>
                      </c:pt>
                      <c:pt idx="54">
                        <c:v>0.63988465999999999</c:v>
                      </c:pt>
                      <c:pt idx="55">
                        <c:v>0.66181986000000004</c:v>
                      </c:pt>
                      <c:pt idx="56">
                        <c:v>0.66679092000000006</c:v>
                      </c:pt>
                      <c:pt idx="57">
                        <c:v>0.65279664000000004</c:v>
                      </c:pt>
                      <c:pt idx="58">
                        <c:v>0.64978263000000003</c:v>
                      </c:pt>
                      <c:pt idx="59">
                        <c:v>0.65075468000000003</c:v>
                      </c:pt>
                      <c:pt idx="60">
                        <c:v>0.66470795999999999</c:v>
                      </c:pt>
                      <c:pt idx="61">
                        <c:v>0.69262587999999992</c:v>
                      </c:pt>
                      <c:pt idx="62">
                        <c:v>0.70158697000000003</c:v>
                      </c:pt>
                      <c:pt idx="63">
                        <c:v>0.69657607999999993</c:v>
                      </c:pt>
                      <c:pt idx="64">
                        <c:v>0.68557791000000001</c:v>
                      </c:pt>
                      <c:pt idx="65">
                        <c:v>0.6845525400000001</c:v>
                      </c:pt>
                      <c:pt idx="66">
                        <c:v>0.67654908000000002</c:v>
                      </c:pt>
                      <c:pt idx="67">
                        <c:v>0.69248708000000003</c:v>
                      </c:pt>
                      <c:pt idx="68">
                        <c:v>0.71242205999999997</c:v>
                      </c:pt>
                      <c:pt idx="69">
                        <c:v>0.72137324999999997</c:v>
                      </c:pt>
                      <c:pt idx="70">
                        <c:v>0.70439032000000001</c:v>
                      </c:pt>
                      <c:pt idx="71">
                        <c:v>0.70436913999999995</c:v>
                      </c:pt>
                      <c:pt idx="72">
                        <c:v>0.70533855000000001</c:v>
                      </c:pt>
                      <c:pt idx="73">
                        <c:v>0.71629115999999993</c:v>
                      </c:pt>
                      <c:pt idx="74">
                        <c:v>0.74120194000000006</c:v>
                      </c:pt>
                      <c:pt idx="75">
                        <c:v>0.75015760000000009</c:v>
                      </c:pt>
                      <c:pt idx="76">
                        <c:v>0.74015984000000001</c:v>
                      </c:pt>
                      <c:pt idx="77">
                        <c:v>0.73314780000000002</c:v>
                      </c:pt>
                      <c:pt idx="78">
                        <c:v>0.72214655999999999</c:v>
                      </c:pt>
                      <c:pt idx="79">
                        <c:v>0.71913260999999995</c:v>
                      </c:pt>
                      <c:pt idx="80">
                        <c:v>0.73407168</c:v>
                      </c:pt>
                      <c:pt idx="81">
                        <c:v>0.75399660000000002</c:v>
                      </c:pt>
                      <c:pt idx="82">
                        <c:v>0.75995022000000001</c:v>
                      </c:pt>
                      <c:pt idx="83">
                        <c:v>0.74795999999999996</c:v>
                      </c:pt>
                      <c:pt idx="84">
                        <c:v>0.74693275999999997</c:v>
                      </c:pt>
                      <c:pt idx="85">
                        <c:v>0.75189634000000005</c:v>
                      </c:pt>
                      <c:pt idx="86">
                        <c:v>0.75985115999999997</c:v>
                      </c:pt>
                      <c:pt idx="87">
                        <c:v>0.77876634</c:v>
                      </c:pt>
                      <c:pt idx="88">
                        <c:v>0.78471770000000007</c:v>
                      </c:pt>
                      <c:pt idx="89">
                        <c:v>0.78269995000000003</c:v>
                      </c:pt>
                      <c:pt idx="90">
                        <c:v>0.75974448000000006</c:v>
                      </c:pt>
                      <c:pt idx="91">
                        <c:v>0.75174553999999993</c:v>
                      </c:pt>
                      <c:pt idx="92">
                        <c:v>0.75171538000000004</c:v>
                      </c:pt>
                      <c:pt idx="93">
                        <c:v>0.7696376800000001</c:v>
                      </c:pt>
                      <c:pt idx="94">
                        <c:v>0.78357125999999999</c:v>
                      </c:pt>
                      <c:pt idx="95">
                        <c:v>0.79151478000000008</c:v>
                      </c:pt>
                      <c:pt idx="96">
                        <c:v>0.78152255999999998</c:v>
                      </c:pt>
                      <c:pt idx="97">
                        <c:v>0.77650720000000006</c:v>
                      </c:pt>
                      <c:pt idx="98">
                        <c:v>0.7764838300000001</c:v>
                      </c:pt>
                      <c:pt idx="99">
                        <c:v>0.78742460000000003</c:v>
                      </c:pt>
                      <c:pt idx="100">
                        <c:v>0.79137980000000008</c:v>
                      </c:pt>
                      <c:pt idx="101">
                        <c:v>0.79832466000000002</c:v>
                      </c:pt>
                      <c:pt idx="102">
                        <c:v>0.79830063000000007</c:v>
                      </c:pt>
                      <c:pt idx="103">
                        <c:v>0.78233100000000011</c:v>
                      </c:pt>
                      <c:pt idx="104">
                        <c:v>0.77632802999999995</c:v>
                      </c:pt>
                      <c:pt idx="105">
                        <c:v>0.77629687000000003</c:v>
                      </c:pt>
                      <c:pt idx="106">
                        <c:v>0.79520700000000011</c:v>
                      </c:pt>
                      <c:pt idx="107">
                        <c:v>0.81111844</c:v>
                      </c:pt>
                      <c:pt idx="108">
                        <c:v>0.81806902999999997</c:v>
                      </c:pt>
                      <c:pt idx="109">
                        <c:v>0.80808040000000003</c:v>
                      </c:pt>
                      <c:pt idx="110">
                        <c:v>0.80306616000000008</c:v>
                      </c:pt>
                      <c:pt idx="111">
                        <c:v>0.80104128000000008</c:v>
                      </c:pt>
                      <c:pt idx="112">
                        <c:v>0.7990245800000001</c:v>
                      </c:pt>
                      <c:pt idx="113">
                        <c:v>0.80895499999999998</c:v>
                      </c:pt>
                      <c:pt idx="114">
                        <c:v>0.81988905999999995</c:v>
                      </c:pt>
                      <c:pt idx="115">
                        <c:v>0.82285293999999998</c:v>
                      </c:pt>
                      <c:pt idx="116">
                        <c:v>0.80589344000000007</c:v>
                      </c:pt>
                      <c:pt idx="117">
                        <c:v>0.80088048000000001</c:v>
                      </c:pt>
                      <c:pt idx="118">
                        <c:v>0.79986027000000004</c:v>
                      </c:pt>
                      <c:pt idx="119">
                        <c:v>0.81378101999999986</c:v>
                      </c:pt>
                      <c:pt idx="120">
                        <c:v>0.83765281999999996</c:v>
                      </c:pt>
                      <c:pt idx="121">
                        <c:v>0.84360352999999999</c:v>
                      </c:pt>
                      <c:pt idx="122">
                        <c:v>0.83361851999999992</c:v>
                      </c:pt>
                      <c:pt idx="123">
                        <c:v>0.82262165999999992</c:v>
                      </c:pt>
                      <c:pt idx="124">
                        <c:v>0.82160099999999991</c:v>
                      </c:pt>
                      <c:pt idx="125">
                        <c:v>0.81062190000000001</c:v>
                      </c:pt>
                      <c:pt idx="126">
                        <c:v>0.82254731999999997</c:v>
                      </c:pt>
                      <c:pt idx="127">
                        <c:v>0.83645519999999995</c:v>
                      </c:pt>
                      <c:pt idx="128">
                        <c:v>0.83941725</c:v>
                      </c:pt>
                      <c:pt idx="129">
                        <c:v>0.82545188000000003</c:v>
                      </c:pt>
                      <c:pt idx="130">
                        <c:v>0.81844896</c:v>
                      </c:pt>
                      <c:pt idx="131">
                        <c:v>0.82141125000000004</c:v>
                      </c:pt>
                      <c:pt idx="132">
                        <c:v>0.83532517999999989</c:v>
                      </c:pt>
                      <c:pt idx="133">
                        <c:v>0.85520322000000004</c:v>
                      </c:pt>
                      <c:pt idx="134">
                        <c:v>0.86014656</c:v>
                      </c:pt>
                      <c:pt idx="135">
                        <c:v>0.84817451999999993</c:v>
                      </c:pt>
                      <c:pt idx="136">
                        <c:v>0.84216761999999989</c:v>
                      </c:pt>
                      <c:pt idx="137">
                        <c:v>0.82820607999999996</c:v>
                      </c:pt>
                      <c:pt idx="138">
                        <c:v>0.82320406999999995</c:v>
                      </c:pt>
                      <c:pt idx="139">
                        <c:v>0.84109610000000001</c:v>
                      </c:pt>
                      <c:pt idx="140">
                        <c:v>0.85499705999999998</c:v>
                      </c:pt>
                      <c:pt idx="141">
                        <c:v>0.85994784000000002</c:v>
                      </c:pt>
                      <c:pt idx="142">
                        <c:v>0.84499272000000003</c:v>
                      </c:pt>
                      <c:pt idx="143">
                        <c:v>0.83998255999999993</c:v>
                      </c:pt>
                      <c:pt idx="144">
                        <c:v>0.84095244999999996</c:v>
                      </c:pt>
                      <c:pt idx="145">
                        <c:v>0.8508618</c:v>
                      </c:pt>
                      <c:pt idx="146">
                        <c:v>0.86974361999999994</c:v>
                      </c:pt>
                      <c:pt idx="147">
                        <c:v>0.87170760000000003</c:v>
                      </c:pt>
                      <c:pt idx="148">
                        <c:v>0.86968244000000006</c:v>
                      </c:pt>
                      <c:pt idx="149">
                        <c:v>0.84975561999999993</c:v>
                      </c:pt>
                      <c:pt idx="150">
                        <c:v>0.83977999999999997</c:v>
                      </c:pt>
                      <c:pt idx="151">
                        <c:v>0.83776474000000001</c:v>
                      </c:pt>
                      <c:pt idx="152">
                        <c:v>0.85563979999999995</c:v>
                      </c:pt>
                      <c:pt idx="153">
                        <c:v>0.86954260000000005</c:v>
                      </c:pt>
                      <c:pt idx="154">
                        <c:v>0.87449072999999999</c:v>
                      </c:pt>
                      <c:pt idx="155">
                        <c:v>0.86251760999999993</c:v>
                      </c:pt>
                      <c:pt idx="156">
                        <c:v>0.85751759999999999</c:v>
                      </c:pt>
                      <c:pt idx="157">
                        <c:v>0.85648835999999995</c:v>
                      </c:pt>
                      <c:pt idx="158">
                        <c:v>0.86540640000000002</c:v>
                      </c:pt>
                      <c:pt idx="159">
                        <c:v>0.87930595999999994</c:v>
                      </c:pt>
                      <c:pt idx="160">
                        <c:v>0.87927944000000002</c:v>
                      </c:pt>
                      <c:pt idx="161">
                        <c:v>0.87726366</c:v>
                      </c:pt>
                      <c:pt idx="162">
                        <c:v>0.86032034999999996</c:v>
                      </c:pt>
                      <c:pt idx="163">
                        <c:v>0.85233791999999997</c:v>
                      </c:pt>
                      <c:pt idx="164">
                        <c:v>0.85231221000000001</c:v>
                      </c:pt>
                      <c:pt idx="165">
                        <c:v>0.87017875</c:v>
                      </c:pt>
                      <c:pt idx="166">
                        <c:v>0.88407493999999998</c:v>
                      </c:pt>
                      <c:pt idx="167">
                        <c:v>0.89000590000000002</c:v>
                      </c:pt>
                      <c:pt idx="168">
                        <c:v>0.87803754000000001</c:v>
                      </c:pt>
                      <c:pt idx="169">
                        <c:v>0.87105060000000001</c:v>
                      </c:pt>
                      <c:pt idx="170">
                        <c:v>0.86902694000000003</c:v>
                      </c:pt>
                      <c:pt idx="171">
                        <c:v>0.87098928000000009</c:v>
                      </c:pt>
                      <c:pt idx="172">
                        <c:v>0.8769285</c:v>
                      </c:pt>
                      <c:pt idx="173">
                        <c:v>0.88485579999999997</c:v>
                      </c:pt>
                      <c:pt idx="174">
                        <c:v>0.88482019999999995</c:v>
                      </c:pt>
                      <c:pt idx="175">
                        <c:v>0.86988124999999994</c:v>
                      </c:pt>
                      <c:pt idx="176">
                        <c:v>0.86289616000000002</c:v>
                      </c:pt>
                      <c:pt idx="177">
                        <c:v>0.8648496</c:v>
                      </c:pt>
                      <c:pt idx="178">
                        <c:v>0.87973425000000005</c:v>
                      </c:pt>
                      <c:pt idx="179">
                        <c:v>0.89461800000000002</c:v>
                      </c:pt>
                      <c:pt idx="180">
                        <c:v>0.90053682000000002</c:v>
                      </c:pt>
                      <c:pt idx="181">
                        <c:v>0.8895763000000001</c:v>
                      </c:pt>
                      <c:pt idx="182">
                        <c:v>0.87961034999999999</c:v>
                      </c:pt>
                      <c:pt idx="183">
                        <c:v>0.87758721000000006</c:v>
                      </c:pt>
                      <c:pt idx="184">
                        <c:v>0.87060383999999991</c:v>
                      </c:pt>
                      <c:pt idx="185">
                        <c:v>0.88449089999999997</c:v>
                      </c:pt>
                      <c:pt idx="186">
                        <c:v>0.89440200000000003</c:v>
                      </c:pt>
                      <c:pt idx="187">
                        <c:v>0.89635348000000004</c:v>
                      </c:pt>
                      <c:pt idx="188">
                        <c:v>0.88042706000000004</c:v>
                      </c:pt>
                      <c:pt idx="189">
                        <c:v>0.87245103999999996</c:v>
                      </c:pt>
                      <c:pt idx="190">
                        <c:v>0.87539683999999995</c:v>
                      </c:pt>
                      <c:pt idx="191">
                        <c:v>0.89125920000000003</c:v>
                      </c:pt>
                      <c:pt idx="192">
                        <c:v>0.91011012000000002</c:v>
                      </c:pt>
                      <c:pt idx="193">
                        <c:v>0.91404760000000007</c:v>
                      </c:pt>
                      <c:pt idx="194">
                        <c:v>0.90408500000000003</c:v>
                      </c:pt>
                      <c:pt idx="195">
                        <c:v>0.89809687999999999</c:v>
                      </c:pt>
                      <c:pt idx="196">
                        <c:v>0.88315927000000005</c:v>
                      </c:pt>
                      <c:pt idx="197">
                        <c:v>0.87816559999999999</c:v>
                      </c:pt>
                      <c:pt idx="198">
                        <c:v>0.89502636999999996</c:v>
                      </c:pt>
                      <c:pt idx="199">
                        <c:v>0.90393940000000006</c:v>
                      </c:pt>
                      <c:pt idx="200">
                        <c:v>0.9088695</c:v>
                      </c:pt>
                      <c:pt idx="201">
                        <c:v>0.89492726</c:v>
                      </c:pt>
                      <c:pt idx="202">
                        <c:v>0.88696332</c:v>
                      </c:pt>
                      <c:pt idx="203">
                        <c:v>0.88989824000000006</c:v>
                      </c:pt>
                      <c:pt idx="204">
                        <c:v>0.89980296000000004</c:v>
                      </c:pt>
                      <c:pt idx="205">
                        <c:v>0.91566586000000005</c:v>
                      </c:pt>
                      <c:pt idx="206">
                        <c:v>0.91960134000000004</c:v>
                      </c:pt>
                      <c:pt idx="207">
                        <c:v>0.91758744000000014</c:v>
                      </c:pt>
                      <c:pt idx="208">
                        <c:v>0.89670609000000001</c:v>
                      </c:pt>
                      <c:pt idx="209">
                        <c:v>0.88377000000000006</c:v>
                      </c:pt>
                      <c:pt idx="210">
                        <c:v>0.88274143999999999</c:v>
                      </c:pt>
                      <c:pt idx="211">
                        <c:v>0.89760872000000003</c:v>
                      </c:pt>
                      <c:pt idx="212">
                        <c:v>0.91247510000000009</c:v>
                      </c:pt>
                      <c:pt idx="213">
                        <c:v>0.91541691999999997</c:v>
                      </c:pt>
                      <c:pt idx="214">
                        <c:v>0.9014805600000001</c:v>
                      </c:pt>
                      <c:pt idx="215">
                        <c:v>0.89648936999999995</c:v>
                      </c:pt>
                      <c:pt idx="216">
                        <c:v>0.89645325000000009</c:v>
                      </c:pt>
                      <c:pt idx="217">
                        <c:v>0.90536064000000005</c:v>
                      </c:pt>
                      <c:pt idx="218">
                        <c:v>0.92022362999999996</c:v>
                      </c:pt>
                      <c:pt idx="219">
                        <c:v>0.91919390000000012</c:v>
                      </c:pt>
                      <c:pt idx="220">
                        <c:v>0.91618825999999998</c:v>
                      </c:pt>
                      <c:pt idx="221">
                        <c:v>0.89829395000000001</c:v>
                      </c:pt>
                      <c:pt idx="222">
                        <c:v>0.88933375999999997</c:v>
                      </c:pt>
                      <c:pt idx="223">
                        <c:v>0.89128295999999996</c:v>
                      </c:pt>
                      <c:pt idx="224">
                        <c:v>0.90811920000000002</c:v>
                      </c:pt>
                      <c:pt idx="225">
                        <c:v>0.92296920000000005</c:v>
                      </c:pt>
                      <c:pt idx="226">
                        <c:v>0.92691094000000007</c:v>
                      </c:pt>
                      <c:pt idx="227">
                        <c:v>0.91596674000000011</c:v>
                      </c:pt>
                      <c:pt idx="228">
                        <c:v>0.90699876000000001</c:v>
                      </c:pt>
                      <c:pt idx="229">
                        <c:v>0.90498672000000002</c:v>
                      </c:pt>
                      <c:pt idx="230">
                        <c:v>0.90694392000000013</c:v>
                      </c:pt>
                      <c:pt idx="231">
                        <c:v>0.91088550000000001</c:v>
                      </c:pt>
                      <c:pt idx="232">
                        <c:v>0.9237475100000001</c:v>
                      </c:pt>
                      <c:pt idx="233">
                        <c:v>0.92371957999999998</c:v>
                      </c:pt>
                      <c:pt idx="234">
                        <c:v>0.90583294999999997</c:v>
                      </c:pt>
                      <c:pt idx="235">
                        <c:v>0.89687647999999998</c:v>
                      </c:pt>
                      <c:pt idx="236">
                        <c:v>0.89484713999999999</c:v>
                      </c:pt>
                      <c:pt idx="237">
                        <c:v>0.90672456000000001</c:v>
                      </c:pt>
                      <c:pt idx="238">
                        <c:v>0.92256930000000004</c:v>
                      </c:pt>
                      <c:pt idx="239">
                        <c:v>0.92947589000000008</c:v>
                      </c:pt>
                      <c:pt idx="240">
                        <c:v>0.91952838000000003</c:v>
                      </c:pt>
                      <c:pt idx="241">
                        <c:v>0.90858956000000002</c:v>
                      </c:pt>
                      <c:pt idx="242">
                        <c:v>0.90656918000000009</c:v>
                      </c:pt>
                      <c:pt idx="243">
                        <c:v>0.90257440000000011</c:v>
                      </c:pt>
                      <c:pt idx="244">
                        <c:v>0.91246519999999998</c:v>
                      </c:pt>
                      <c:pt idx="245">
                        <c:v>0.92432964000000006</c:v>
                      </c:pt>
                      <c:pt idx="246">
                        <c:v>0.92727689999999996</c:v>
                      </c:pt>
                      <c:pt idx="247">
                        <c:v>0.9103806000000001</c:v>
                      </c:pt>
                      <c:pt idx="248">
                        <c:v>0.90340226000000001</c:v>
                      </c:pt>
                      <c:pt idx="249">
                        <c:v>0.90337493000000002</c:v>
                      </c:pt>
                      <c:pt idx="250">
                        <c:v>0.91623840000000012</c:v>
                      </c:pt>
                      <c:pt idx="251">
                        <c:v>0.93404951999999997</c:v>
                      </c:pt>
                      <c:pt idx="252">
                        <c:v>0.93798737999999993</c:v>
                      </c:pt>
                      <c:pt idx="253">
                        <c:v>0.92407800000000007</c:v>
                      </c:pt>
                      <c:pt idx="254">
                        <c:v>0.91412612000000004</c:v>
                      </c:pt>
                      <c:pt idx="255">
                        <c:v>0.90814988000000008</c:v>
                      </c:pt>
                      <c:pt idx="256">
                        <c:v>0.89919979999999999</c:v>
                      </c:pt>
                      <c:pt idx="257">
                        <c:v>0.91602588000000007</c:v>
                      </c:pt>
                      <c:pt idx="258">
                        <c:v>0.92985815999999988</c:v>
                      </c:pt>
                      <c:pt idx="259">
                        <c:v>0.9357777599999999</c:v>
                      </c:pt>
                      <c:pt idx="260">
                        <c:v>0.91988928000000003</c:v>
                      </c:pt>
                      <c:pt idx="261">
                        <c:v>0.91390484000000005</c:v>
                      </c:pt>
                      <c:pt idx="262">
                        <c:v>0.91685075000000005</c:v>
                      </c:pt>
                      <c:pt idx="263">
                        <c:v>0.9277164</c:v>
                      </c:pt>
                      <c:pt idx="264">
                        <c:v>0.94552848</c:v>
                      </c:pt>
                      <c:pt idx="265">
                        <c:v>0.94946421999999997</c:v>
                      </c:pt>
                      <c:pt idx="266">
                        <c:v>0.94546169999999996</c:v>
                      </c:pt>
                      <c:pt idx="267">
                        <c:v>0.92462166000000001</c:v>
                      </c:pt>
                      <c:pt idx="268">
                        <c:v>0.91171080000000004</c:v>
                      </c:pt>
                      <c:pt idx="269">
                        <c:v>0.90672839999999999</c:v>
                      </c:pt>
                      <c:pt idx="270">
                        <c:v>0.92451903000000002</c:v>
                      </c:pt>
                      <c:pt idx="271">
                        <c:v>0.9353907199999999</c:v>
                      </c:pt>
                      <c:pt idx="272">
                        <c:v>0.94130749999999996</c:v>
                      </c:pt>
                      <c:pt idx="273">
                        <c:v>0.93037058999999989</c:v>
                      </c:pt>
                      <c:pt idx="274">
                        <c:v>0.92340696</c:v>
                      </c:pt>
                      <c:pt idx="275">
                        <c:v>0.92436041999999996</c:v>
                      </c:pt>
                      <c:pt idx="276">
                        <c:v>0.93225810999999992</c:v>
                      </c:pt>
                      <c:pt idx="277">
                        <c:v>0.94808075999999997</c:v>
                      </c:pt>
                      <c:pt idx="278">
                        <c:v>0.94606119999999994</c:v>
                      </c:pt>
                      <c:pt idx="279">
                        <c:v>0.94306071999999996</c:v>
                      </c:pt>
                      <c:pt idx="280">
                        <c:v>0.92123940000000004</c:v>
                      </c:pt>
                      <c:pt idx="281">
                        <c:v>0.91426841999999997</c:v>
                      </c:pt>
                      <c:pt idx="282">
                        <c:v>0.91126000000000007</c:v>
                      </c:pt>
                      <c:pt idx="283">
                        <c:v>0.93005132999999995</c:v>
                      </c:pt>
                      <c:pt idx="284">
                        <c:v>0.94487975999999996</c:v>
                      </c:pt>
                      <c:pt idx="285">
                        <c:v>0.9478127999999999</c:v>
                      </c:pt>
                      <c:pt idx="286">
                        <c:v>0.9378803899999999</c:v>
                      </c:pt>
                      <c:pt idx="287">
                        <c:v>0.92892953999999994</c:v>
                      </c:pt>
                      <c:pt idx="288">
                        <c:v>0.92791109999999999</c:v>
                      </c:pt>
                      <c:pt idx="289">
                        <c:v>0.93877595999999996</c:v>
                      </c:pt>
                      <c:pt idx="290">
                        <c:v>0.94170872999999999</c:v>
                      </c:pt>
                      <c:pt idx="291">
                        <c:v>0.94861159999999989</c:v>
                      </c:pt>
                      <c:pt idx="292">
                        <c:v>0.94659296000000004</c:v>
                      </c:pt>
                      <c:pt idx="293">
                        <c:v>0.92973206999999991</c:v>
                      </c:pt>
                      <c:pt idx="294">
                        <c:v>0.91979361000000004</c:v>
                      </c:pt>
                      <c:pt idx="295">
                        <c:v>0.92273592000000004</c:v>
                      </c:pt>
                      <c:pt idx="296">
                        <c:v>0.93755840999999995</c:v>
                      </c:pt>
                      <c:pt idx="297">
                        <c:v>0.95336036999999996</c:v>
                      </c:pt>
                      <c:pt idx="298">
                        <c:v>0.95630135999999988</c:v>
                      </c:pt>
                      <c:pt idx="299">
                        <c:v>0.94735343999999999</c:v>
                      </c:pt>
                      <c:pt idx="300">
                        <c:v>0.93742583000000002</c:v>
                      </c:pt>
                      <c:pt idx="301">
                        <c:v>0.93640755999999992</c:v>
                      </c:pt>
                      <c:pt idx="302">
                        <c:v>0.93241985999999999</c:v>
                      </c:pt>
                      <c:pt idx="303">
                        <c:v>0.94425011999999997</c:v>
                      </c:pt>
                      <c:pt idx="304">
                        <c:v>0.95016</c:v>
                      </c:pt>
                      <c:pt idx="305">
                        <c:v>0.95409008000000006</c:v>
                      </c:pt>
                      <c:pt idx="306">
                        <c:v>0.93623727999999995</c:v>
                      </c:pt>
                      <c:pt idx="307">
                        <c:v>0.92829169999999994</c:v>
                      </c:pt>
                      <c:pt idx="308">
                        <c:v>0.93024279999999993</c:v>
                      </c:pt>
                      <c:pt idx="309">
                        <c:v>0.94306973999999999</c:v>
                      </c:pt>
                      <c:pt idx="310">
                        <c:v>0.95788439999999997</c:v>
                      </c:pt>
                      <c:pt idx="311">
                        <c:v>0.96478199999999992</c:v>
                      </c:pt>
                      <c:pt idx="312">
                        <c:v>0.95286923999999995</c:v>
                      </c:pt>
                      <c:pt idx="313">
                        <c:v>0.94195640000000003</c:v>
                      </c:pt>
                      <c:pt idx="314">
                        <c:v>0.9389595799999999</c:v>
                      </c:pt>
                      <c:pt idx="315">
                        <c:v>0.92803844000000002</c:v>
                      </c:pt>
                      <c:pt idx="316">
                        <c:v>0.94284101999999992</c:v>
                      </c:pt>
                      <c:pt idx="317">
                        <c:v>0.95270553000000002</c:v>
                      </c:pt>
                      <c:pt idx="318">
                        <c:v>0.95564448000000002</c:v>
                      </c:pt>
                      <c:pt idx="319">
                        <c:v>0.93879824999999995</c:v>
                      </c:pt>
                      <c:pt idx="320">
                        <c:v>0.93282502999999994</c:v>
                      </c:pt>
                      <c:pt idx="321">
                        <c:v>0.93477509999999986</c:v>
                      </c:pt>
                      <c:pt idx="322">
                        <c:v>0.94759611999999993</c:v>
                      </c:pt>
                      <c:pt idx="323">
                        <c:v>0.96240402999999997</c:v>
                      </c:pt>
                      <c:pt idx="324">
                        <c:v>0.96929839999999989</c:v>
                      </c:pt>
                      <c:pt idx="325">
                        <c:v>0.95541264000000004</c:v>
                      </c:pt>
                      <c:pt idx="326">
                        <c:v>0.94845099999999993</c:v>
                      </c:pt>
                      <c:pt idx="327">
                        <c:v>0.93259870999999994</c:v>
                      </c:pt>
                      <c:pt idx="328">
                        <c:v>0.92861466000000004</c:v>
                      </c:pt>
                      <c:pt idx="329">
                        <c:v>0.94538840000000002</c:v>
                      </c:pt>
                      <c:pt idx="330">
                        <c:v>0.95722616000000005</c:v>
                      </c:pt>
                      <c:pt idx="331">
                        <c:v>0.96214132000000008</c:v>
                      </c:pt>
                      <c:pt idx="332">
                        <c:v>0.94825919999999997</c:v>
                      </c:pt>
                      <c:pt idx="333">
                        <c:v>0.94427534999999996</c:v>
                      </c:pt>
                      <c:pt idx="334">
                        <c:v>0.94720333999999995</c:v>
                      </c:pt>
                      <c:pt idx="335">
                        <c:v>0.95706159999999996</c:v>
                      </c:pt>
                      <c:pt idx="336">
                        <c:v>0.97087394000000005</c:v>
                      </c:pt>
                      <c:pt idx="337">
                        <c:v>0.96787855999999994</c:v>
                      </c:pt>
                      <c:pt idx="338">
                        <c:v>0.9658622</c:v>
                      </c:pt>
                      <c:pt idx="339">
                        <c:v>0.94407479999999999</c:v>
                      </c:pt>
                      <c:pt idx="340">
                        <c:v>0.93317231999999994</c:v>
                      </c:pt>
                      <c:pt idx="341">
                        <c:v>0.93017850000000002</c:v>
                      </c:pt>
                      <c:pt idx="342">
                        <c:v>0.94595622000000001</c:v>
                      </c:pt>
                      <c:pt idx="343">
                        <c:v>0.95877710000000005</c:v>
                      </c:pt>
                      <c:pt idx="344">
                        <c:v>0.96270159999999994</c:v>
                      </c:pt>
                      <c:pt idx="345">
                        <c:v>0.95080231999999998</c:v>
                      </c:pt>
                      <c:pt idx="346">
                        <c:v>0.94286681999999999</c:v>
                      </c:pt>
                      <c:pt idx="347">
                        <c:v>0.94184989999999991</c:v>
                      </c:pt>
                      <c:pt idx="348">
                        <c:v>0.95367089999999999</c:v>
                      </c:pt>
                      <c:pt idx="349">
                        <c:v>0.95857339999999991</c:v>
                      </c:pt>
                      <c:pt idx="350">
                        <c:v>0.96150886999999996</c:v>
                      </c:pt>
                      <c:pt idx="351">
                        <c:v>0.96049152000000004</c:v>
                      </c:pt>
                      <c:pt idx="352">
                        <c:v>0.94662853999999996</c:v>
                      </c:pt>
                      <c:pt idx="353">
                        <c:v>0.93868549999999995</c:v>
                      </c:pt>
                      <c:pt idx="354">
                        <c:v>0.93569281999999998</c:v>
                      </c:pt>
                      <c:pt idx="355">
                        <c:v>0.95246091999999993</c:v>
                      </c:pt>
                      <c:pt idx="356">
                        <c:v>0.96526623</c:v>
                      </c:pt>
                      <c:pt idx="357">
                        <c:v>0.9721526399999999</c:v>
                      </c:pt>
                      <c:pt idx="358">
                        <c:v>0.96124615999999996</c:v>
                      </c:pt>
                      <c:pt idx="359">
                        <c:v>0.95430174000000001</c:v>
                      </c:pt>
                      <c:pt idx="360">
                        <c:v>0.95229703999999993</c:v>
                      </c:pt>
                      <c:pt idx="361">
                        <c:v>0.95028283999999996</c:v>
                      </c:pt>
                      <c:pt idx="362">
                        <c:v>0.96209771999999993</c:v>
                      </c:pt>
                      <c:pt idx="363">
                        <c:v>0.96898275</c:v>
                      </c:pt>
                      <c:pt idx="364">
                        <c:v>0.96994104000000003</c:v>
                      </c:pt>
                      <c:pt idx="365">
                        <c:v>0.95311119999999994</c:v>
                      </c:pt>
                      <c:pt idx="366">
                        <c:v>0.94518104999999997</c:v>
                      </c:pt>
                      <c:pt idx="367">
                        <c:v>0.94613996</c:v>
                      </c:pt>
                      <c:pt idx="368">
                        <c:v>0.95992776000000002</c:v>
                      </c:pt>
                      <c:pt idx="369">
                        <c:v>0.97372429999999999</c:v>
                      </c:pt>
                      <c:pt idx="370">
                        <c:v>0.97961983999999991</c:v>
                      </c:pt>
                      <c:pt idx="371">
                        <c:v>0.96773039999999999</c:v>
                      </c:pt>
                      <c:pt idx="372">
                        <c:v>0.95287959999999994</c:v>
                      </c:pt>
                      <c:pt idx="373">
                        <c:v>0.95186324</c:v>
                      </c:pt>
                      <c:pt idx="374">
                        <c:v>0.94392571999999997</c:v>
                      </c:pt>
                      <c:pt idx="375">
                        <c:v>0.95870714000000001</c:v>
                      </c:pt>
                      <c:pt idx="376">
                        <c:v>0.96657649000000001</c:v>
                      </c:pt>
                      <c:pt idx="377">
                        <c:v>0.97148352000000004</c:v>
                      </c:pt>
                      <c:pt idx="378">
                        <c:v>0.9576228</c:v>
                      </c:pt>
                      <c:pt idx="379">
                        <c:v>0.94969601999999997</c:v>
                      </c:pt>
                      <c:pt idx="380">
                        <c:v>0.95261904999999991</c:v>
                      </c:pt>
                      <c:pt idx="381">
                        <c:v>0.96542291999999996</c:v>
                      </c:pt>
                      <c:pt idx="382">
                        <c:v>0.98117739999999998</c:v>
                      </c:pt>
                      <c:pt idx="383">
                        <c:v>0.98804705999999998</c:v>
                      </c:pt>
                      <c:pt idx="384">
                        <c:v>0.97321157999999997</c:v>
                      </c:pt>
                      <c:pt idx="385">
                        <c:v>0.96528599999999998</c:v>
                      </c:pt>
                      <c:pt idx="386">
                        <c:v>0.95143907999999999</c:v>
                      </c:pt>
                      <c:pt idx="387">
                        <c:v>0.94449200999999994</c:v>
                      </c:pt>
                      <c:pt idx="388">
                        <c:v>0.96222750000000001</c:v>
                      </c:pt>
                      <c:pt idx="389">
                        <c:v>0.97206694999999999</c:v>
                      </c:pt>
                      <c:pt idx="390">
                        <c:v>0.97696169999999993</c:v>
                      </c:pt>
                      <c:pt idx="391">
                        <c:v>0.96410359999999995</c:v>
                      </c:pt>
                      <c:pt idx="392">
                        <c:v>0.96011747999999997</c:v>
                      </c:pt>
                      <c:pt idx="393">
                        <c:v>0.96106528000000002</c:v>
                      </c:pt>
                      <c:pt idx="394">
                        <c:v>0.96992610000000001</c:v>
                      </c:pt>
                      <c:pt idx="395">
                        <c:v>0.9827034</c:v>
                      </c:pt>
                      <c:pt idx="396">
                        <c:v>0.98366014000000002</c:v>
                      </c:pt>
                      <c:pt idx="397">
                        <c:v>0.98067045999999991</c:v>
                      </c:pt>
                      <c:pt idx="398">
                        <c:v>0.95992287999999992</c:v>
                      </c:pt>
                      <c:pt idx="399">
                        <c:v>0.95100527999999995</c:v>
                      </c:pt>
                      <c:pt idx="400">
                        <c:v>0.94801688999999989</c:v>
                      </c:pt>
                      <c:pt idx="401">
                        <c:v>0.96574433999999998</c:v>
                      </c:pt>
                      <c:pt idx="402">
                        <c:v>0.97458296</c:v>
                      </c:pt>
                      <c:pt idx="403">
                        <c:v>0.97849887999999996</c:v>
                      </c:pt>
                      <c:pt idx="404">
                        <c:v>0.96663279999999996</c:v>
                      </c:pt>
                      <c:pt idx="405">
                        <c:v>0.96166199999999991</c:v>
                      </c:pt>
                      <c:pt idx="406">
                        <c:v>0.96063672</c:v>
                      </c:pt>
                      <c:pt idx="407">
                        <c:v>0.97046999999999994</c:v>
                      </c:pt>
                      <c:pt idx="408">
                        <c:v>0.98226516000000008</c:v>
                      </c:pt>
                      <c:pt idx="409">
                        <c:v>0.98026292000000004</c:v>
                      </c:pt>
                      <c:pt idx="410">
                        <c:v>0.97727464999999991</c:v>
                      </c:pt>
                      <c:pt idx="411">
                        <c:v>0.96146699999999996</c:v>
                      </c:pt>
                      <c:pt idx="412">
                        <c:v>0.95551151999999995</c:v>
                      </c:pt>
                      <c:pt idx="413">
                        <c:v>0.95351034999999995</c:v>
                      </c:pt>
                      <c:pt idx="414">
                        <c:v>0.96925766000000002</c:v>
                      </c:pt>
                      <c:pt idx="415">
                        <c:v>0.98302205999999992</c:v>
                      </c:pt>
                      <c:pt idx="416">
                        <c:v>0.98791188000000008</c:v>
                      </c:pt>
                      <c:pt idx="417">
                        <c:v>0.97801280000000002</c:v>
                      </c:pt>
                      <c:pt idx="418">
                        <c:v>0.96911020999999997</c:v>
                      </c:pt>
                      <c:pt idx="419">
                        <c:v>0.96513736000000006</c:v>
                      </c:pt>
                      <c:pt idx="420">
                        <c:v>0.96412217999999994</c:v>
                      </c:pt>
                      <c:pt idx="421">
                        <c:v>0.97295499000000008</c:v>
                      </c:pt>
                      <c:pt idx="422">
                        <c:v>0.9817970399999999</c:v>
                      </c:pt>
                      <c:pt idx="423">
                        <c:v>0.98176715999999997</c:v>
                      </c:pt>
                      <c:pt idx="424">
                        <c:v>0.96695207999999999</c:v>
                      </c:pt>
                      <c:pt idx="425">
                        <c:v>0.95804207999999991</c:v>
                      </c:pt>
                      <c:pt idx="426">
                        <c:v>0.95998413999999999</c:v>
                      </c:pt>
                      <c:pt idx="427">
                        <c:v>0.97373328000000003</c:v>
                      </c:pt>
                      <c:pt idx="428">
                        <c:v>0.98651552999999992</c:v>
                      </c:pt>
                      <c:pt idx="429">
                        <c:v>0.9914130000000001</c:v>
                      </c:pt>
                      <c:pt idx="430">
                        <c:v>0.98053270000000003</c:v>
                      </c:pt>
                      <c:pt idx="431">
                        <c:v>0.96867769000000004</c:v>
                      </c:pt>
                      <c:pt idx="432">
                        <c:v>0.96864820000000007</c:v>
                      </c:pt>
                      <c:pt idx="433">
                        <c:v>0.9597503799999999</c:v>
                      </c:pt>
                      <c:pt idx="434">
                        <c:v>0.97351591999999998</c:v>
                      </c:pt>
                      <c:pt idx="435">
                        <c:v>0.98234409999999994</c:v>
                      </c:pt>
                      <c:pt idx="436">
                        <c:v>0.98625526999999991</c:v>
                      </c:pt>
                      <c:pt idx="437">
                        <c:v>0.97046140000000003</c:v>
                      </c:pt>
                      <c:pt idx="438">
                        <c:v>0.9645108</c:v>
                      </c:pt>
                      <c:pt idx="439">
                        <c:v>0.96742711999999997</c:v>
                      </c:pt>
                      <c:pt idx="440">
                        <c:v>0.98117951999999997</c:v>
                      </c:pt>
                      <c:pt idx="441">
                        <c:v>0.99789616999999997</c:v>
                      </c:pt>
                      <c:pt idx="442">
                        <c:v>1.0037659499999998</c:v>
                      </c:pt>
                      <c:pt idx="443">
                        <c:v>0.98896008000000002</c:v>
                      </c:pt>
                      <c:pt idx="444">
                        <c:v>0.98105004000000007</c:v>
                      </c:pt>
                      <c:pt idx="445">
                        <c:v>0.96624575999999995</c:v>
                      </c:pt>
                      <c:pt idx="446">
                        <c:v>0.95833689</c:v>
                      </c:pt>
                      <c:pt idx="447">
                        <c:v>0.97701088000000003</c:v>
                      </c:pt>
                      <c:pt idx="448">
                        <c:v>0.98781457999999989</c:v>
                      </c:pt>
                      <c:pt idx="449">
                        <c:v>0.98975414999999989</c:v>
                      </c:pt>
                      <c:pt idx="450">
                        <c:v>0.97591697999999993</c:v>
                      </c:pt>
                      <c:pt idx="451">
                        <c:v>0.97096349999999998</c:v>
                      </c:pt>
                      <c:pt idx="452">
                        <c:v>0.97290335999999999</c:v>
                      </c:pt>
                      <c:pt idx="453">
                        <c:v>0.98271063999999997</c:v>
                      </c:pt>
                      <c:pt idx="454">
                        <c:v>0.99548114999999993</c:v>
                      </c:pt>
                      <c:pt idx="455">
                        <c:v>0.99643544000000006</c:v>
                      </c:pt>
                      <c:pt idx="456">
                        <c:v>0.99345130999999987</c:v>
                      </c:pt>
                      <c:pt idx="457">
                        <c:v>0.97568905000000006</c:v>
                      </c:pt>
                      <c:pt idx="458">
                        <c:v>0.96187603999999993</c:v>
                      </c:pt>
                      <c:pt idx="459">
                        <c:v>0.95987774999999997</c:v>
                      </c:pt>
                      <c:pt idx="460">
                        <c:v>0.97756878000000003</c:v>
                      </c:pt>
                      <c:pt idx="461">
                        <c:v>0.98934209999999989</c:v>
                      </c:pt>
                      <c:pt idx="462">
                        <c:v>0.99422379999999999</c:v>
                      </c:pt>
                      <c:pt idx="463">
                        <c:v>0.98237131999999994</c:v>
                      </c:pt>
                      <c:pt idx="464">
                        <c:v>0.97545121000000001</c:v>
                      </c:pt>
                      <c:pt idx="465">
                        <c:v>0.97345292000000005</c:v>
                      </c:pt>
                      <c:pt idx="466">
                        <c:v>0.98424999999999996</c:v>
                      </c:pt>
                      <c:pt idx="467">
                        <c:v>0.99405209999999999</c:v>
                      </c:pt>
                      <c:pt idx="468">
                        <c:v>0.99303761999999995</c:v>
                      </c:pt>
                      <c:pt idx="469">
                        <c:v>0.98710244999999985</c:v>
                      </c:pt>
                      <c:pt idx="470">
                        <c:v>0.97231055999999993</c:v>
                      </c:pt>
                      <c:pt idx="471">
                        <c:v>0.96439839999999999</c:v>
                      </c:pt>
                      <c:pt idx="472">
                        <c:v>0.96436899999999992</c:v>
                      </c:pt>
                      <c:pt idx="473">
                        <c:v>0.98205196000000006</c:v>
                      </c:pt>
                      <c:pt idx="474">
                        <c:v>0.99184176000000002</c:v>
                      </c:pt>
                      <c:pt idx="475">
                        <c:v>0.99968304000000008</c:v>
                      </c:pt>
                      <c:pt idx="476">
                        <c:v>0.98881949999999985</c:v>
                      </c:pt>
                      <c:pt idx="477">
                        <c:v>0.98091839000000003</c:v>
                      </c:pt>
                      <c:pt idx="478">
                        <c:v>0.97695312000000001</c:v>
                      </c:pt>
                      <c:pt idx="479">
                        <c:v>0.98675139999999995</c:v>
                      </c:pt>
                      <c:pt idx="480">
                        <c:v>0.98967262</c:v>
                      </c:pt>
                      <c:pt idx="481">
                        <c:v>0.99357739999999994</c:v>
                      </c:pt>
                      <c:pt idx="482">
                        <c:v>0.99354710000000002</c:v>
                      </c:pt>
                      <c:pt idx="483">
                        <c:v>0.97974527999999994</c:v>
                      </c:pt>
                      <c:pt idx="484">
                        <c:v>0.97085267999999991</c:v>
                      </c:pt>
                      <c:pt idx="485">
                        <c:v>0.97376400000000007</c:v>
                      </c:pt>
                      <c:pt idx="486">
                        <c:v>0.98651067999999986</c:v>
                      </c:pt>
                      <c:pt idx="487">
                        <c:v>0.99926648000000007</c:v>
                      </c:pt>
                      <c:pt idx="488">
                        <c:v>1.0041534999999999</c:v>
                      </c:pt>
                      <c:pt idx="489">
                        <c:v>0.99427805999999985</c:v>
                      </c:pt>
                      <c:pt idx="490">
                        <c:v>0.98441342999999992</c:v>
                      </c:pt>
                      <c:pt idx="491">
                        <c:v>0.98043983000000001</c:v>
                      </c:pt>
                      <c:pt idx="492">
                        <c:v>0.97844319999999996</c:v>
                      </c:pt>
                      <c:pt idx="493">
                        <c:v>0.98922998000000006</c:v>
                      </c:pt>
                      <c:pt idx="494">
                        <c:v>0.99411629999999984</c:v>
                      </c:pt>
                      <c:pt idx="495">
                        <c:v>0.99604237999999989</c:v>
                      </c:pt>
                      <c:pt idx="496">
                        <c:v>0.98321999999999998</c:v>
                      </c:pt>
                      <c:pt idx="497">
                        <c:v>0.97532448000000005</c:v>
                      </c:pt>
                      <c:pt idx="498">
                        <c:v>0.97921740000000002</c:v>
                      </c:pt>
                      <c:pt idx="499">
                        <c:v>0.99295120000000003</c:v>
                      </c:pt>
                      <c:pt idx="500">
                        <c:v>1.0076672499999999</c:v>
                      </c:pt>
                      <c:pt idx="501">
                        <c:v>1.0145076</c:v>
                      </c:pt>
                      <c:pt idx="502">
                        <c:v>1.0026804</c:v>
                      </c:pt>
                      <c:pt idx="503">
                        <c:v>0.99576886999999992</c:v>
                      </c:pt>
                      <c:pt idx="504">
                        <c:v>0.98688180000000003</c:v>
                      </c:pt>
                      <c:pt idx="505">
                        <c:v>0.97702248000000003</c:v>
                      </c:pt>
                      <c:pt idx="506">
                        <c:v>0.9946846800000001</c:v>
                      </c:pt>
                      <c:pt idx="507">
                        <c:v>1.0025172</c:v>
                      </c:pt>
                      <c:pt idx="508">
                        <c:v>1.00639744</c:v>
                      </c:pt>
                      <c:pt idx="509">
                        <c:v>0.99162501999999986</c:v>
                      </c:pt>
                      <c:pt idx="510">
                        <c:v>0.98569824999999989</c:v>
                      </c:pt>
                      <c:pt idx="511">
                        <c:v>0.98860625999999996</c:v>
                      </c:pt>
                      <c:pt idx="512">
                        <c:v>0.9993855599999999</c:v>
                      </c:pt>
                      <c:pt idx="513">
                        <c:v>1.0121295000000001</c:v>
                      </c:pt>
                      <c:pt idx="514">
                        <c:v>1.01405352</c:v>
                      </c:pt>
                      <c:pt idx="515">
                        <c:v>1.0110748199999999</c:v>
                      </c:pt>
                      <c:pt idx="516">
                        <c:v>0.99041040000000002</c:v>
                      </c:pt>
                      <c:pt idx="517">
                        <c:v>0.97662487999999992</c:v>
                      </c:pt>
                      <c:pt idx="518">
                        <c:v>0.97462015999999996</c:v>
                      </c:pt>
                      <c:pt idx="519">
                        <c:v>0.99324683999999985</c:v>
                      </c:pt>
                      <c:pt idx="520">
                        <c:v>1.0020582</c:v>
                      </c:pt>
                      <c:pt idx="521">
                        <c:v>1.0069292499999998</c:v>
                      </c:pt>
                      <c:pt idx="522">
                        <c:v>0.99609276000000002</c:v>
                      </c:pt>
                      <c:pt idx="523">
                        <c:v>0.98917609999999989</c:v>
                      </c:pt>
                      <c:pt idx="524">
                        <c:v>0.98718134999999985</c:v>
                      </c:pt>
                      <c:pt idx="525">
                        <c:v>0.99795584000000004</c:v>
                      </c:pt>
                      <c:pt idx="526">
                        <c:v>1.0097016000000001</c:v>
                      </c:pt>
                      <c:pt idx="527">
                        <c:v>1.0057420800000001</c:v>
                      </c:pt>
                      <c:pt idx="528">
                        <c:v>1.0057113600000001</c:v>
                      </c:pt>
                      <c:pt idx="529">
                        <c:v>0.9879926</c:v>
                      </c:pt>
                      <c:pt idx="530">
                        <c:v>0.97911382000000002</c:v>
                      </c:pt>
                      <c:pt idx="531">
                        <c:v>0.97613781999999993</c:v>
                      </c:pt>
                      <c:pt idx="532">
                        <c:v>0.993784</c:v>
                      </c:pt>
                      <c:pt idx="533">
                        <c:v>1.00552704</c:v>
                      </c:pt>
                      <c:pt idx="534">
                        <c:v>1.0104059699999999</c:v>
                      </c:pt>
                      <c:pt idx="535">
                        <c:v>1.0005560999999998</c:v>
                      </c:pt>
                      <c:pt idx="536">
                        <c:v>0.99266045999999986</c:v>
                      </c:pt>
                      <c:pt idx="537">
                        <c:v>0.99066646999999985</c:v>
                      </c:pt>
                      <c:pt idx="538">
                        <c:v>1.00240759</c:v>
                      </c:pt>
                      <c:pt idx="539">
                        <c:v>1.00335872</c:v>
                      </c:pt>
                      <c:pt idx="540">
                        <c:v>1.00920816</c:v>
                      </c:pt>
                      <c:pt idx="541">
                        <c:v>1.0091876</c:v>
                      </c:pt>
                      <c:pt idx="542">
                        <c:v>0.99442157999999992</c:v>
                      </c:pt>
                      <c:pt idx="543">
                        <c:v>0.98554648</c:v>
                      </c:pt>
                      <c:pt idx="544">
                        <c:v>0.98551635999999998</c:v>
                      </c:pt>
                      <c:pt idx="545">
                        <c:v>1.0002096399999998</c:v>
                      </c:pt>
                      <c:pt idx="546">
                        <c:v>1.0119471199999999</c:v>
                      </c:pt>
                      <c:pt idx="547">
                        <c:v>1.0168236399999999</c:v>
                      </c:pt>
                      <c:pt idx="548">
                        <c:v>1.00794915</c:v>
                      </c:pt>
                      <c:pt idx="549">
                        <c:v>0.99712272000000002</c:v>
                      </c:pt>
                      <c:pt idx="550">
                        <c:v>0.99414806999999994</c:v>
                      </c:pt>
                      <c:pt idx="551">
                        <c:v>0.9921347399999999</c:v>
                      </c:pt>
                      <c:pt idx="552">
                        <c:v>1.0048716799999999</c:v>
                      </c:pt>
                      <c:pt idx="553">
                        <c:v>1.0087558400000001</c:v>
                      </c:pt>
                      <c:pt idx="554">
                        <c:v>1.0097062499999998</c:v>
                      </c:pt>
                      <c:pt idx="555">
                        <c:v>0.99396572999999988</c:v>
                      </c:pt>
                      <c:pt idx="556">
                        <c:v>0.98608589999999996</c:v>
                      </c:pt>
                      <c:pt idx="557">
                        <c:v>0.98507460000000002</c:v>
                      </c:pt>
                      <c:pt idx="558">
                        <c:v>0.99975108999999995</c:v>
                      </c:pt>
                      <c:pt idx="559">
                        <c:v>1.0134556399999999</c:v>
                      </c:pt>
                      <c:pt idx="560">
                        <c:v>1.0193109499999999</c:v>
                      </c:pt>
                      <c:pt idx="561">
                        <c:v>1.0084782800000001</c:v>
                      </c:pt>
                      <c:pt idx="562">
                        <c:v>0.99667567999999995</c:v>
                      </c:pt>
                      <c:pt idx="563">
                        <c:v>0.9936922199999999</c:v>
                      </c:pt>
                      <c:pt idx="564">
                        <c:v>0.98483363999999995</c:v>
                      </c:pt>
                      <c:pt idx="565">
                        <c:v>0.99950652999999989</c:v>
                      </c:pt>
                      <c:pt idx="566">
                        <c:v>1.0102652000000001</c:v>
                      </c:pt>
                      <c:pt idx="567">
                        <c:v>1.0121959199999999</c:v>
                      </c:pt>
                      <c:pt idx="568">
                        <c:v>0.99941481999999993</c:v>
                      </c:pt>
                      <c:pt idx="569">
                        <c:v>0.99152813999999989</c:v>
                      </c:pt>
                      <c:pt idx="570">
                        <c:v>0.99542064999999991</c:v>
                      </c:pt>
                      <c:pt idx="571">
                        <c:v>1.0100901</c:v>
                      </c:pt>
                      <c:pt idx="572">
                        <c:v>1.02280752</c:v>
                      </c:pt>
                      <c:pt idx="573">
                        <c:v>1.0276792800000001</c:v>
                      </c:pt>
                      <c:pt idx="574">
                        <c:v>1.0217643600000001</c:v>
                      </c:pt>
                      <c:pt idx="575">
                        <c:v>1.0050432499999999</c:v>
                      </c:pt>
                      <c:pt idx="576">
                        <c:v>0.99128549999999993</c:v>
                      </c:pt>
                      <c:pt idx="577">
                        <c:v>0.98635281999999991</c:v>
                      </c:pt>
                      <c:pt idx="578">
                        <c:v>1.00396032</c:v>
                      </c:pt>
                      <c:pt idx="579">
                        <c:v>1.0127531999999999</c:v>
                      </c:pt>
                      <c:pt idx="580">
                        <c:v>1.0146829499999999</c:v>
                      </c:pt>
                      <c:pt idx="581">
                        <c:v>1.0058185800000001</c:v>
                      </c:pt>
                      <c:pt idx="582">
                        <c:v>0.99990599999999996</c:v>
                      </c:pt>
                      <c:pt idx="583">
                        <c:v>1.0018359400000001</c:v>
                      </c:pt>
                      <c:pt idx="584">
                        <c:v>1.0115973600000001</c:v>
                      </c:pt>
                      <c:pt idx="585">
                        <c:v>1.0213684000000001</c:v>
                      </c:pt>
                      <c:pt idx="586">
                        <c:v>1.0203465599999999</c:v>
                      </c:pt>
                      <c:pt idx="587">
                        <c:v>1.0154146799999999</c:v>
                      </c:pt>
                      <c:pt idx="588">
                        <c:v>1.0016519800000001</c:v>
                      </c:pt>
                      <c:pt idx="589">
                        <c:v>0.99084065999999993</c:v>
                      </c:pt>
                      <c:pt idx="590">
                        <c:v>0.98983029999999994</c:v>
                      </c:pt>
                      <c:pt idx="591">
                        <c:v>1.00742972</c:v>
                      </c:pt>
                      <c:pt idx="592">
                        <c:v>1.01817844</c:v>
                      </c:pt>
                      <c:pt idx="593">
                        <c:v>1.0230469200000001</c:v>
                      </c:pt>
                      <c:pt idx="594">
                        <c:v>1.0112464800000001</c:v>
                      </c:pt>
                      <c:pt idx="595">
                        <c:v>1.0063162199999998</c:v>
                      </c:pt>
                      <c:pt idx="596">
                        <c:v>1.00333568</c:v>
                      </c:pt>
                      <c:pt idx="597">
                        <c:v>1.0111329600000001</c:v>
                      </c:pt>
                      <c:pt idx="598">
                        <c:v>1.0120817499999999</c:v>
                      </c:pt>
                      <c:pt idx="599">
                        <c:v>1.0169493600000001</c:v>
                      </c:pt>
                      <c:pt idx="600">
                        <c:v>1.0149484799999999</c:v>
                      </c:pt>
                      <c:pt idx="601">
                        <c:v>1.0031616000000001</c:v>
                      </c:pt>
                      <c:pt idx="602">
                        <c:v>0.99137544000000011</c:v>
                      </c:pt>
                      <c:pt idx="603">
                        <c:v>0.99133495999999999</c:v>
                      </c:pt>
                      <c:pt idx="604">
                        <c:v>1.0069774</c:v>
                      </c:pt>
                      <c:pt idx="605">
                        <c:v>1.02065984</c:v>
                      </c:pt>
                      <c:pt idx="606">
                        <c:v>1.0255155599999999</c:v>
                      </c:pt>
                      <c:pt idx="607">
                        <c:v>1.0176485499999999</c:v>
                      </c:pt>
                      <c:pt idx="608">
                        <c:v>1.0068232000000001</c:v>
                      </c:pt>
                      <c:pt idx="609">
                        <c:v>1.0048336200000001</c:v>
                      </c:pt>
                      <c:pt idx="610">
                        <c:v>1.00284416</c:v>
                      </c:pt>
                      <c:pt idx="611">
                        <c:v>1.01162723</c:v>
                      </c:pt>
                      <c:pt idx="612">
                        <c:v>1.0155133599999999</c:v>
                      </c:pt>
                      <c:pt idx="613">
                        <c:v>1.01547188</c:v>
                      </c:pt>
                      <c:pt idx="614">
                        <c:v>1.0046694600000001</c:v>
                      </c:pt>
                      <c:pt idx="615">
                        <c:v>0.99778442000000001</c:v>
                      </c:pt>
                      <c:pt idx="616">
                        <c:v>0.9997019399999999</c:v>
                      </c:pt>
                      <c:pt idx="617">
                        <c:v>1.0143579600000001</c:v>
                      </c:pt>
                      <c:pt idx="618">
                        <c:v>1.0290025699999998</c:v>
                      </c:pt>
                      <c:pt idx="619">
                        <c:v>1.0328872</c:v>
                      </c:pt>
                      <c:pt idx="620">
                        <c:v>1.025013</c:v>
                      </c:pt>
                      <c:pt idx="621">
                        <c:v>1.0102867200000001</c:v>
                      </c:pt>
                      <c:pt idx="622">
                        <c:v>1.00634004</c:v>
                      </c:pt>
                      <c:pt idx="623">
                        <c:v>0.99652019999999997</c:v>
                      </c:pt>
                      <c:pt idx="624">
                        <c:v>1.0111727099999999</c:v>
                      </c:pt>
                      <c:pt idx="625">
                        <c:v>1.01897244</c:v>
                      </c:pt>
                      <c:pt idx="626">
                        <c:v>1.0257824</c:v>
                      </c:pt>
                      <c:pt idx="627">
                        <c:v>1.01009064</c:v>
                      </c:pt>
                      <c:pt idx="628">
                        <c:v>1.00417698</c:v>
                      </c:pt>
                      <c:pt idx="629">
                        <c:v>1.0061036000000001</c:v>
                      </c:pt>
                      <c:pt idx="630">
                        <c:v>1.01977414</c:v>
                      </c:pt>
                      <c:pt idx="631">
                        <c:v>1.03537996</c:v>
                      </c:pt>
                      <c:pt idx="632">
                        <c:v>1.0382839899999998</c:v>
                      </c:pt>
                      <c:pt idx="633">
                        <c:v>1.02455232</c:v>
                      </c:pt>
                      <c:pt idx="634">
                        <c:v>1.0157037600000001</c:v>
                      </c:pt>
                      <c:pt idx="635">
                        <c:v>1.0029522499999999</c:v>
                      </c:pt>
                      <c:pt idx="636">
                        <c:v>0.99900765999999985</c:v>
                      </c:pt>
                      <c:pt idx="637">
                        <c:v>1.01658877</c:v>
                      </c:pt>
                      <c:pt idx="638">
                        <c:v>1.0263311099999999</c:v>
                      </c:pt>
                      <c:pt idx="639">
                        <c:v>1.02923472</c:v>
                      </c:pt>
                      <c:pt idx="640">
                        <c:v>1.01648487</c:v>
                      </c:pt>
                      <c:pt idx="641">
                        <c:v>1.01155186</c:v>
                      </c:pt>
                      <c:pt idx="642">
                        <c:v>1.01152084</c:v>
                      </c:pt>
                      <c:pt idx="643">
                        <c:v>1.02222945</c:v>
                      </c:pt>
                      <c:pt idx="644">
                        <c:v>1.0319799000000001</c:v>
                      </c:pt>
                      <c:pt idx="645">
                        <c:v>1.0329264</c:v>
                      </c:pt>
                      <c:pt idx="646">
                        <c:v>1.0289822399999999</c:v>
                      </c:pt>
                      <c:pt idx="647">
                        <c:v>1.0074327000000001</c:v>
                      </c:pt>
                      <c:pt idx="648">
                        <c:v>0.99565490000000001</c:v>
                      </c:pt>
                      <c:pt idx="649">
                        <c:v>0.99366832000000005</c:v>
                      </c:pt>
                      <c:pt idx="650">
                        <c:v>1.01319764</c:v>
                      </c:pt>
                      <c:pt idx="651">
                        <c:v>1.0209798000000001</c:v>
                      </c:pt>
                      <c:pt idx="652">
                        <c:v>1.026816</c:v>
                      </c:pt>
                      <c:pt idx="653">
                        <c:v>1.01504982</c:v>
                      </c:pt>
                      <c:pt idx="654">
                        <c:v>1.0110865600000001</c:v>
                      </c:pt>
                      <c:pt idx="655">
                        <c:v>1.0120333499999998</c:v>
                      </c:pt>
                      <c:pt idx="656">
                        <c:v>1.02274742</c:v>
                      </c:pt>
                      <c:pt idx="657">
                        <c:v>1.0266270000000002</c:v>
                      </c:pt>
                      <c:pt idx="658">
                        <c:v>1.0305063400000001</c:v>
                      </c:pt>
                      <c:pt idx="659">
                        <c:v>1.03047472</c:v>
                      </c:pt>
                      <c:pt idx="660">
                        <c:v>1.0118573999999998</c:v>
                      </c:pt>
                      <c:pt idx="661">
                        <c:v>1.00302786</c:v>
                      </c:pt>
                      <c:pt idx="662">
                        <c:v>1.0020194999999998</c:v>
                      </c:pt>
                      <c:pt idx="663">
                        <c:v>1.0166416</c:v>
                      </c:pt>
                      <c:pt idx="664">
                        <c:v>1.02834052</c:v>
                      </c:pt>
                      <c:pt idx="665">
                        <c:v>1.03417384</c:v>
                      </c:pt>
                      <c:pt idx="666">
                        <c:v>1.0243466400000001</c:v>
                      </c:pt>
                      <c:pt idx="667">
                        <c:v>1.0155186</c:v>
                      </c:pt>
                      <c:pt idx="668">
                        <c:v>1.0115676</c:v>
                      </c:pt>
                      <c:pt idx="669">
                        <c:v>1.00860456</c:v>
                      </c:pt>
                      <c:pt idx="670">
                        <c:v>1.0203012</c:v>
                      </c:pt>
                      <c:pt idx="671">
                        <c:v>1.0261335</c:v>
                      </c:pt>
                      <c:pt idx="672">
                        <c:v>1.0270792399999999</c:v>
                      </c:pt>
                      <c:pt idx="673">
                        <c:v>1.0114019999999999</c:v>
                      </c:pt>
                      <c:pt idx="674">
                        <c:v>1.00257642</c:v>
                      </c:pt>
                      <c:pt idx="675">
                        <c:v>1.0025456400000001</c:v>
                      </c:pt>
                      <c:pt idx="676">
                        <c:v>1.0181382000000001</c:v>
                      </c:pt>
                      <c:pt idx="677">
                        <c:v>1.0317753600000001</c:v>
                      </c:pt>
                      <c:pt idx="678">
                        <c:v>1.0366288299999999</c:v>
                      </c:pt>
                      <c:pt idx="679">
                        <c:v>1.0238855200000001</c:v>
                      </c:pt>
                      <c:pt idx="680">
                        <c:v>1.0121305600000001</c:v>
                      </c:pt>
                      <c:pt idx="681">
                        <c:v>1.0130764099999998</c:v>
                      </c:pt>
                      <c:pt idx="682">
                        <c:v>1.0003455999999999</c:v>
                      </c:pt>
                      <c:pt idx="683">
                        <c:v>1.0081195199999999</c:v>
                      </c:pt>
                      <c:pt idx="684">
                        <c:v>1.0256715000000001</c:v>
                      </c:pt>
                      <c:pt idx="685">
                        <c:v>1.0295472000000001</c:v>
                      </c:pt>
                      <c:pt idx="686">
                        <c:v>1.0109465999999998</c:v>
                      </c:pt>
                      <c:pt idx="687">
                        <c:v>1.00504488</c:v>
                      </c:pt>
                      <c:pt idx="688">
                        <c:v>1.0040476</c:v>
                      </c:pt>
                      <c:pt idx="689">
                        <c:v>1.0108327499999998</c:v>
                      </c:pt>
                      <c:pt idx="690">
                        <c:v>1.0332639600000002</c:v>
                      </c:pt>
                      <c:pt idx="691">
                        <c:v>1.0390811200000001</c:v>
                      </c:pt>
                      <c:pt idx="692">
                        <c:v>1.0263540499999999</c:v>
                      </c:pt>
                      <c:pt idx="693">
                        <c:v>1.0185103600000001</c:v>
                      </c:pt>
                      <c:pt idx="694">
                        <c:v>1.0057847</c:v>
                      </c:pt>
                      <c:pt idx="695">
                        <c:v>0.99794212000000004</c:v>
                      </c:pt>
                      <c:pt idx="696">
                        <c:v>1.00766544</c:v>
                      </c:pt>
                      <c:pt idx="697">
                        <c:v>1.02716228</c:v>
                      </c:pt>
                      <c:pt idx="698">
                        <c:v>1.02908344</c:v>
                      </c:pt>
                      <c:pt idx="699">
                        <c:v>1.0143964799999998</c:v>
                      </c:pt>
                      <c:pt idx="700">
                        <c:v>1.0084972399999999</c:v>
                      </c:pt>
                      <c:pt idx="701">
                        <c:v>1.0104084</c:v>
                      </c:pt>
                      <c:pt idx="702">
                        <c:v>1.01232977</c:v>
                      </c:pt>
                      <c:pt idx="703">
                        <c:v>1.0347508000000001</c:v>
                      </c:pt>
                      <c:pt idx="704">
                        <c:v>1.0376474499999999</c:v>
                      </c:pt>
                      <c:pt idx="705">
                        <c:v>1.0356527099999999</c:v>
                      </c:pt>
                      <c:pt idx="706">
                        <c:v>1.0112188799999999</c:v>
                      </c:pt>
                      <c:pt idx="707">
                        <c:v>1.0014273</c:v>
                      </c:pt>
                      <c:pt idx="708">
                        <c:v>0.99650620999999995</c:v>
                      </c:pt>
                      <c:pt idx="709">
                        <c:v>1.0072113599999999</c:v>
                      </c:pt>
                      <c:pt idx="710">
                        <c:v>1.02571294</c:v>
                      </c:pt>
                      <c:pt idx="711">
                        <c:v>1.03251278</c:v>
                      </c:pt>
                      <c:pt idx="712">
                        <c:v>1.01685654</c:v>
                      </c:pt>
                      <c:pt idx="713">
                        <c:v>1.0129219200000001</c:v>
                      </c:pt>
                      <c:pt idx="714">
                        <c:v>1.0138562</c:v>
                      </c:pt>
                      <c:pt idx="715">
                        <c:v>1.01382503</c:v>
                      </c:pt>
                      <c:pt idx="716">
                        <c:v>1.0323329200000002</c:v>
                      </c:pt>
                      <c:pt idx="717">
                        <c:v>1.0342420000000001</c:v>
                      </c:pt>
                      <c:pt idx="718">
                        <c:v>1.0332345299999999</c:v>
                      </c:pt>
                      <c:pt idx="719">
                        <c:v>1.0117386799999999</c:v>
                      </c:pt>
                      <c:pt idx="720">
                        <c:v>1.0039026899999999</c:v>
                      </c:pt>
                      <c:pt idx="721">
                        <c:v>1.0009245600000001</c:v>
                      </c:pt>
                      <c:pt idx="722">
                        <c:v>1.00967355</c:v>
                      </c:pt>
                      <c:pt idx="723">
                        <c:v>1.0291524999999999</c:v>
                      </c:pt>
                      <c:pt idx="724">
                        <c:v>1.0339876000000001</c:v>
                      </c:pt>
                      <c:pt idx="725">
                        <c:v>1.02322607</c:v>
                      </c:pt>
                      <c:pt idx="726">
                        <c:v>1.0144055999999999</c:v>
                      </c:pt>
                      <c:pt idx="727">
                        <c:v>1.0133990399999999</c:v>
                      </c:pt>
                      <c:pt idx="728">
                        <c:v>1.0114172099999998</c:v>
                      </c:pt>
                      <c:pt idx="729">
                        <c:v>1.0152872999999998</c:v>
                      </c:pt>
                      <c:pt idx="730">
                        <c:v>1.0288993</c:v>
                      </c:pt>
                      <c:pt idx="731">
                        <c:v>1.0278924200000001</c:v>
                      </c:pt>
                      <c:pt idx="732">
                        <c:v>1.0093319999999999</c:v>
                      </c:pt>
                      <c:pt idx="733">
                        <c:v>1.0034396399999999</c:v>
                      </c:pt>
                      <c:pt idx="734">
                        <c:v>1.00144824</c:v>
                      </c:pt>
                      <c:pt idx="735">
                        <c:v>1.0082430600000001</c:v>
                      </c:pt>
                      <c:pt idx="736">
                        <c:v>1.0316029</c:v>
                      </c:pt>
                      <c:pt idx="737">
                        <c:v>1.03742128</c:v>
                      </c:pt>
                      <c:pt idx="738">
                        <c:v>1.0266644700000001</c:v>
                      </c:pt>
                      <c:pt idx="739">
                        <c:v>1.0168832800000001</c:v>
                      </c:pt>
                      <c:pt idx="740">
                        <c:v>1.0139168000000001</c:v>
                      </c:pt>
                      <c:pt idx="741">
                        <c:v>1.0051115900000001</c:v>
                      </c:pt>
                      <c:pt idx="742">
                        <c:v>1.00995496</c:v>
                      </c:pt>
                      <c:pt idx="743">
                        <c:v>1.02747082</c:v>
                      </c:pt>
                      <c:pt idx="744">
                        <c:v>1.0313172400000001</c:v>
                      </c:pt>
                      <c:pt idx="745">
                        <c:v>1.0117905</c:v>
                      </c:pt>
                      <c:pt idx="746">
                        <c:v>1.0088352</c:v>
                      </c:pt>
                      <c:pt idx="747">
                        <c:v>1.0058697599999999</c:v>
                      </c:pt>
                      <c:pt idx="748">
                        <c:v>1.013636</c:v>
                      </c:pt>
                      <c:pt idx="749">
                        <c:v>1.0350464400000001</c:v>
                      </c:pt>
                      <c:pt idx="750">
                        <c:v>1.0428006000000001</c:v>
                      </c:pt>
                      <c:pt idx="751">
                        <c:v>1.0310739</c:v>
                      </c:pt>
                      <c:pt idx="752">
                        <c:v>1.0232460000000001</c:v>
                      </c:pt>
                      <c:pt idx="753">
                        <c:v>1.0085868</c:v>
                      </c:pt>
                      <c:pt idx="754">
                        <c:v>0.99978570000000011</c:v>
                      </c:pt>
                      <c:pt idx="755">
                        <c:v>1.0104735399999998</c:v>
                      </c:pt>
                      <c:pt idx="756">
                        <c:v>1.0289452800000001</c:v>
                      </c:pt>
                      <c:pt idx="757">
                        <c:v>1.0328004</c:v>
                      </c:pt>
                      <c:pt idx="758">
                        <c:v>1.0171796399999999</c:v>
                      </c:pt>
                      <c:pt idx="759">
                        <c:v>1.01130264</c:v>
                      </c:pt>
                      <c:pt idx="760">
                        <c:v>1.01223536</c:v>
                      </c:pt>
                      <c:pt idx="761">
                        <c:v>1.01610103</c:v>
                      </c:pt>
                      <c:pt idx="762">
                        <c:v>1.0365275200000001</c:v>
                      </c:pt>
                      <c:pt idx="763">
                        <c:v>1.0413663499999999</c:v>
                      </c:pt>
                      <c:pt idx="764">
                        <c:v>1.03645304</c:v>
                      </c:pt>
                      <c:pt idx="765">
                        <c:v>1.0130432</c:v>
                      </c:pt>
                      <c:pt idx="766">
                        <c:v>1.0032715000000001</c:v>
                      </c:pt>
                      <c:pt idx="767">
                        <c:v>0.99837049999999994</c:v>
                      </c:pt>
                      <c:pt idx="768">
                        <c:v>1.0100068899999999</c:v>
                      </c:pt>
                      <c:pt idx="769">
                        <c:v>1.0294545799999999</c:v>
                      </c:pt>
                      <c:pt idx="770">
                        <c:v>1.0372034999999999</c:v>
                      </c:pt>
                      <c:pt idx="771">
                        <c:v>1.0235373699999999</c:v>
                      </c:pt>
                      <c:pt idx="772">
                        <c:v>1.0176523499999999</c:v>
                      </c:pt>
                      <c:pt idx="773">
                        <c:v>1.0185948</c:v>
                      </c:pt>
                      <c:pt idx="774">
                        <c:v>1.0175896499999999</c:v>
                      </c:pt>
                      <c:pt idx="775">
                        <c:v>1.03898058</c:v>
                      </c:pt>
                      <c:pt idx="776">
                        <c:v>1.0379642</c:v>
                      </c:pt>
                      <c:pt idx="777">
                        <c:v>1.0330638699999999</c:v>
                      </c:pt>
                      <c:pt idx="778">
                        <c:v>1.0125856</c:v>
                      </c:pt>
                      <c:pt idx="779">
                        <c:v>1.0057288</c:v>
                      </c:pt>
                      <c:pt idx="780">
                        <c:v>1.0018035299999999</c:v>
                      </c:pt>
                      <c:pt idx="781">
                        <c:v>1.01149767</c:v>
                      </c:pt>
                      <c:pt idx="782">
                        <c:v>1.0319100000000001</c:v>
                      </c:pt>
                      <c:pt idx="783">
                        <c:v>1.0367348999999999</c:v>
                      </c:pt>
                      <c:pt idx="784">
                        <c:v>1.02599522</c:v>
                      </c:pt>
                      <c:pt idx="785">
                        <c:v>1.0191497999999999</c:v>
                      </c:pt>
                      <c:pt idx="786">
                        <c:v>1.0171611999999999</c:v>
                      </c:pt>
                      <c:pt idx="787">
                        <c:v>1.01420986</c:v>
                      </c:pt>
                      <c:pt idx="788">
                        <c:v>1.0151519</c:v>
                      </c:pt>
                      <c:pt idx="789">
                        <c:v>1.0297090800000002</c:v>
                      </c:pt>
                      <c:pt idx="790">
                        <c:v>1.03066116</c:v>
                      </c:pt>
                      <c:pt idx="791">
                        <c:v>1.0130907899999999</c:v>
                      </c:pt>
                      <c:pt idx="792">
                        <c:v>1.0081937600000002</c:v>
                      </c:pt>
                      <c:pt idx="793">
                        <c:v>1.00425984</c:v>
                      </c:pt>
                      <c:pt idx="794">
                        <c:v>1.01687905</c:v>
                      </c:pt>
                      <c:pt idx="795">
                        <c:v>1.0372819600000001</c:v>
                      </c:pt>
                      <c:pt idx="796">
                        <c:v>1.04405046</c:v>
                      </c:pt>
                      <c:pt idx="797">
                        <c:v>1.0333153800000001</c:v>
                      </c:pt>
                      <c:pt idx="798">
                        <c:v>1.01966208</c:v>
                      </c:pt>
                      <c:pt idx="799">
                        <c:v>1.01767432</c:v>
                      </c:pt>
                      <c:pt idx="800">
                        <c:v>1.00985982</c:v>
                      </c:pt>
                      <c:pt idx="801">
                        <c:v>1.01566584</c:v>
                      </c:pt>
                      <c:pt idx="802">
                        <c:v>1.0292435600000001</c:v>
                      </c:pt>
                      <c:pt idx="803">
                        <c:v>1.0350379199999999</c:v>
                      </c:pt>
                      <c:pt idx="804">
                        <c:v>1.0165237499999999</c:v>
                      </c:pt>
                      <c:pt idx="805">
                        <c:v>1.0135742400000001</c:v>
                      </c:pt>
                      <c:pt idx="806">
                        <c:v>1.01353256</c:v>
                      </c:pt>
                      <c:pt idx="807">
                        <c:v>1.0203098499999999</c:v>
                      </c:pt>
                      <c:pt idx="808">
                        <c:v>1.0397200899999999</c:v>
                      </c:pt>
                      <c:pt idx="809">
                        <c:v>1.0455235000000001</c:v>
                      </c:pt>
                      <c:pt idx="810">
                        <c:v>1.0347932000000002</c:v>
                      </c:pt>
                      <c:pt idx="811">
                        <c:v>1.0230805199999999</c:v>
                      </c:pt>
                      <c:pt idx="812">
                        <c:v>1.0152691200000001</c:v>
                      </c:pt>
                      <c:pt idx="813">
                        <c:v>1.0035580799999999</c:v>
                      </c:pt>
                      <c:pt idx="814">
                        <c:v>1.0142236299999998</c:v>
                      </c:pt>
                      <c:pt idx="815">
                        <c:v>1.0326675600000002</c:v>
                      </c:pt>
                      <c:pt idx="816">
                        <c:v>1.03845912</c:v>
                      </c:pt>
                      <c:pt idx="817">
                        <c:v>1.0209255000000002</c:v>
                      </c:pt>
                      <c:pt idx="818">
                        <c:v>1.0169944200000001</c:v>
                      </c:pt>
                      <c:pt idx="819">
                        <c:v>1.0179352799999999</c:v>
                      </c:pt>
                      <c:pt idx="820">
                        <c:v>1.0198482899999999</c:v>
                      </c:pt>
                      <c:pt idx="821">
                        <c:v>1.04216624</c:v>
                      </c:pt>
                      <c:pt idx="822">
                        <c:v>1.0460226400000001</c:v>
                      </c:pt>
                      <c:pt idx="823">
                        <c:v>1.0420912</c:v>
                      </c:pt>
                      <c:pt idx="824">
                        <c:v>1.0206630000000001</c:v>
                      </c:pt>
                      <c:pt idx="825">
                        <c:v>1.00799511</c:v>
                      </c:pt>
                      <c:pt idx="826">
                        <c:v>1.00116</c:v>
                      </c:pt>
                      <c:pt idx="827">
                        <c:v>1.0127927400000001</c:v>
                      </c:pt>
                      <c:pt idx="828">
                        <c:v>1.0312177299999998</c:v>
                      </c:pt>
                      <c:pt idx="829">
                        <c:v>1.0360454000000001</c:v>
                      </c:pt>
                      <c:pt idx="830">
                        <c:v>1.0204530000000001</c:v>
                      </c:pt>
                      <c:pt idx="831">
                        <c:v>1.0145905200000001</c:v>
                      </c:pt>
                      <c:pt idx="832">
                        <c:v>1.0145592000000001</c:v>
                      </c:pt>
                      <c:pt idx="833">
                        <c:v>1.0164609600000001</c:v>
                      </c:pt>
                      <c:pt idx="834">
                        <c:v>1.04071212</c:v>
                      </c:pt>
                      <c:pt idx="835">
                        <c:v>1.0377756</c:v>
                      </c:pt>
                      <c:pt idx="836">
                        <c:v>1.0367612199999998</c:v>
                      </c:pt>
                      <c:pt idx="837">
                        <c:v>1.01145642</c:v>
                      </c:pt>
                      <c:pt idx="838">
                        <c:v>1.0055956499999998</c:v>
                      </c:pt>
                      <c:pt idx="839">
                        <c:v>0.99973523999999991</c:v>
                      </c:pt>
                      <c:pt idx="840">
                        <c:v>1.0103808000000001</c:v>
                      </c:pt>
                      <c:pt idx="841">
                        <c:v>1.0297794</c:v>
                      </c:pt>
                      <c:pt idx="842">
                        <c:v>1.0355763600000001</c:v>
                      </c:pt>
                      <c:pt idx="843">
                        <c:v>1.0248480999999998</c:v>
                      </c:pt>
                      <c:pt idx="844">
                        <c:v>1.0209308899999998</c:v>
                      </c:pt>
                      <c:pt idx="845">
                        <c:v>1.0189566399999999</c:v>
                      </c:pt>
                      <c:pt idx="846">
                        <c:v>1.0179433600000001</c:v>
                      </c:pt>
                      <c:pt idx="847">
                        <c:v>1.02178656</c:v>
                      </c:pt>
                      <c:pt idx="848">
                        <c:v>1.0353524999999999</c:v>
                      </c:pt>
                      <c:pt idx="849">
                        <c:v>1.03629174</c:v>
                      </c:pt>
                      <c:pt idx="850">
                        <c:v>1.0148831</c:v>
                      </c:pt>
                      <c:pt idx="851">
                        <c:v>1.0080537000000001</c:v>
                      </c:pt>
                      <c:pt idx="852">
                        <c:v>1.00606996</c:v>
                      </c:pt>
                      <c:pt idx="853">
                        <c:v>1.0167207599999999</c:v>
                      </c:pt>
                      <c:pt idx="854">
                        <c:v>1.0370813999999999</c:v>
                      </c:pt>
                      <c:pt idx="855">
                        <c:v>1.0448067600000002</c:v>
                      </c:pt>
                      <c:pt idx="856">
                        <c:v>1.0340936999999999</c:v>
                      </c:pt>
                      <c:pt idx="857">
                        <c:v>1.0233707600000002</c:v>
                      </c:pt>
                      <c:pt idx="858">
                        <c:v>1.0213867999999999</c:v>
                      </c:pt>
                      <c:pt idx="859">
                        <c:v>1.0155300200000001</c:v>
                      </c:pt>
                      <c:pt idx="860">
                        <c:v>1.02229452</c:v>
                      </c:pt>
                      <c:pt idx="861">
                        <c:v>1.03585427</c:v>
                      </c:pt>
                      <c:pt idx="862">
                        <c:v>1.0387346</c:v>
                      </c:pt>
                      <c:pt idx="863">
                        <c:v>1.0212184800000002</c:v>
                      </c:pt>
                      <c:pt idx="864">
                        <c:v>1.0153626600000001</c:v>
                      </c:pt>
                      <c:pt idx="865">
                        <c:v>1.0153208200000001</c:v>
                      </c:pt>
                      <c:pt idx="866">
                        <c:v>1.0220839199999998</c:v>
                      </c:pt>
                      <c:pt idx="867">
                        <c:v>1.04243514</c:v>
                      </c:pt>
                      <c:pt idx="868">
                        <c:v>1.0482047999999999</c:v>
                      </c:pt>
                      <c:pt idx="869">
                        <c:v>1.0404081600000001</c:v>
                      </c:pt>
                      <c:pt idx="870">
                        <c:v>1.0277594999999999</c:v>
                      </c:pt>
                      <c:pt idx="871">
                        <c:v>1.0238458500000001</c:v>
                      </c:pt>
                      <c:pt idx="872">
                        <c:v>1.0102176299999999</c:v>
                      </c:pt>
                      <c:pt idx="873">
                        <c:v>1.0228016000000002</c:v>
                      </c:pt>
                      <c:pt idx="874">
                        <c:v>1.04023664</c:v>
                      </c:pt>
                      <c:pt idx="875">
                        <c:v>1.04213442</c:v>
                      </c:pt>
                      <c:pt idx="876">
                        <c:v>1.0217259000000001</c:v>
                      </c:pt>
                      <c:pt idx="877">
                        <c:v>1.0187835000000001</c:v>
                      </c:pt>
                      <c:pt idx="878">
                        <c:v>1.01971173</c:v>
                      </c:pt>
                      <c:pt idx="879">
                        <c:v>1.0245312</c:v>
                      </c:pt>
                      <c:pt idx="880">
                        <c:v>1.0458324800000001</c:v>
                      </c:pt>
                      <c:pt idx="881">
                        <c:v>1.05063996</c:v>
                      </c:pt>
                      <c:pt idx="882">
                        <c:v>1.0399364800000002</c:v>
                      </c:pt>
                      <c:pt idx="883">
                        <c:v>1.0292336600000001</c:v>
                      </c:pt>
                      <c:pt idx="884">
                        <c:v>1.01756147</c:v>
                      </c:pt>
                      <c:pt idx="885">
                        <c:v>1.0078196099999999</c:v>
                      </c:pt>
                      <c:pt idx="886">
                        <c:v>1.0184580000000001</c:v>
                      </c:pt>
                      <c:pt idx="887">
                        <c:v>1.03588524</c:v>
                      </c:pt>
                      <c:pt idx="888">
                        <c:v>1.0416618600000001</c:v>
                      </c:pt>
                      <c:pt idx="889">
                        <c:v>1.0261118800000002</c:v>
                      </c:pt>
                      <c:pt idx="890">
                        <c:v>1.0183215000000001</c:v>
                      </c:pt>
                      <c:pt idx="891">
                        <c:v>1.0182690000000001</c:v>
                      </c:pt>
                      <c:pt idx="892">
                        <c:v>1.02114675</c:v>
                      </c:pt>
                      <c:pt idx="893">
                        <c:v>1.0414792800000001</c:v>
                      </c:pt>
                      <c:pt idx="894">
                        <c:v>1.0443453599999999</c:v>
                      </c:pt>
                      <c:pt idx="895">
                        <c:v>1.0433434000000001</c:v>
                      </c:pt>
                      <c:pt idx="896">
                        <c:v>1.0181010000000001</c:v>
                      </c:pt>
                      <c:pt idx="897">
                        <c:v>1.01031278</c:v>
                      </c:pt>
                      <c:pt idx="898">
                        <c:v>1.00640328</c:v>
                      </c:pt>
                      <c:pt idx="899">
                        <c:v>1.01605696</c:v>
                      </c:pt>
                      <c:pt idx="900">
                        <c:v>1.0363848099999999</c:v>
                      </c:pt>
                      <c:pt idx="901">
                        <c:v>1.0412000400000001</c:v>
                      </c:pt>
                      <c:pt idx="902">
                        <c:v>1.0295240400000001</c:v>
                      </c:pt>
                      <c:pt idx="903">
                        <c:v>1.0256040400000002</c:v>
                      </c:pt>
                      <c:pt idx="904">
                        <c:v>1.0255723000000001</c:v>
                      </c:pt>
                      <c:pt idx="905">
                        <c:v>1.0264992899999998</c:v>
                      </c:pt>
                      <c:pt idx="906">
                        <c:v>1.0293753600000002</c:v>
                      </c:pt>
                      <c:pt idx="907">
                        <c:v>1.0458207499999999</c:v>
                      </c:pt>
                      <c:pt idx="908">
                        <c:v>1.0448191600000001</c:v>
                      </c:pt>
                      <c:pt idx="909">
                        <c:v>1.0273308000000001</c:v>
                      </c:pt>
                      <c:pt idx="910">
                        <c:v>1.0195457999999999</c:v>
                      </c:pt>
                      <c:pt idx="911">
                        <c:v>1.0166068799999999</c:v>
                      </c:pt>
                      <c:pt idx="912">
                        <c:v>1.02625572</c:v>
                      </c:pt>
                      <c:pt idx="913">
                        <c:v>1.0494811499999999</c:v>
                      </c:pt>
                      <c:pt idx="914">
                        <c:v>1.05429376</c:v>
                      </c:pt>
                      <c:pt idx="915">
                        <c:v>1.0455186299999999</c:v>
                      </c:pt>
                      <c:pt idx="916">
                        <c:v>1.03385898</c:v>
                      </c:pt>
                      <c:pt idx="917">
                        <c:v>1.0318784999999999</c:v>
                      </c:pt>
                      <c:pt idx="918">
                        <c:v>1.02797107</c:v>
                      </c:pt>
                      <c:pt idx="919">
                        <c:v>1.0308457600000001</c:v>
                      </c:pt>
                      <c:pt idx="920">
                        <c:v>1.0453459899999999</c:v>
                      </c:pt>
                      <c:pt idx="921">
                        <c:v>1.0462716000000001</c:v>
                      </c:pt>
                      <c:pt idx="922">
                        <c:v>1.0288018800000001</c:v>
                      </c:pt>
                      <c:pt idx="923">
                        <c:v>1.0229577599999999</c:v>
                      </c:pt>
                      <c:pt idx="924">
                        <c:v>1.02000951</c:v>
                      </c:pt>
                      <c:pt idx="925">
                        <c:v>1.02869568</c:v>
                      </c:pt>
                      <c:pt idx="926">
                        <c:v>1.0509310000000001</c:v>
                      </c:pt>
                      <c:pt idx="927">
                        <c:v>1.0557304000000001</c:v>
                      </c:pt>
                      <c:pt idx="928">
                        <c:v>1.04504387</c:v>
                      </c:pt>
                      <c:pt idx="929">
                        <c:v>1.032421</c:v>
                      </c:pt>
                      <c:pt idx="930">
                        <c:v>1.02947298</c:v>
                      </c:pt>
                      <c:pt idx="931">
                        <c:v>1.0158830699999999</c:v>
                      </c:pt>
                      <c:pt idx="932">
                        <c:v>1.0255356</c:v>
                      </c:pt>
                      <c:pt idx="933">
                        <c:v>1.04777634</c:v>
                      </c:pt>
                      <c:pt idx="934">
                        <c:v>1.05938584</c:v>
                      </c:pt>
                      <c:pt idx="935">
                        <c:v>1.1416374900000001</c:v>
                      </c:pt>
                      <c:pt idx="936">
                        <c:v>1.18902328</c:v>
                      </c:pt>
                      <c:pt idx="937">
                        <c:v>1.2422262599999998</c:v>
                      </c:pt>
                      <c:pt idx="938">
                        <c:v>1.2915521200000002</c:v>
                      </c:pt>
                      <c:pt idx="939">
                        <c:v>1.3524915799999999</c:v>
                      </c:pt>
                      <c:pt idx="940">
                        <c:v>1.3892234999999999</c:v>
                      </c:pt>
                      <c:pt idx="941">
                        <c:v>1.4036869999999999</c:v>
                      </c:pt>
                      <c:pt idx="942">
                        <c:v>1.4297507700000001</c:v>
                      </c:pt>
                      <c:pt idx="943">
                        <c:v>1.4587307899999999</c:v>
                      </c:pt>
                      <c:pt idx="944">
                        <c:v>1.5090028699999998</c:v>
                      </c:pt>
                      <c:pt idx="945">
                        <c:v>1.5408808800000002</c:v>
                      </c:pt>
                      <c:pt idx="946">
                        <c:v>1.5446726400000002</c:v>
                      </c:pt>
                      <c:pt idx="947">
                        <c:v>1.5523512000000002</c:v>
                      </c:pt>
                      <c:pt idx="948">
                        <c:v>1.5629324</c:v>
                      </c:pt>
                      <c:pt idx="949">
                        <c:v>1.58996396</c:v>
                      </c:pt>
                      <c:pt idx="950">
                        <c:v>1.62665327</c:v>
                      </c:pt>
                      <c:pt idx="951">
                        <c:v>1.6401328500000001</c:v>
                      </c:pt>
                      <c:pt idx="952">
                        <c:v>1.6410326399999999</c:v>
                      </c:pt>
                      <c:pt idx="953">
                        <c:v>1.6496727500000001</c:v>
                      </c:pt>
                      <c:pt idx="954">
                        <c:v>1.6641172</c:v>
                      </c:pt>
                      <c:pt idx="955">
                        <c:v>1.6920875400000002</c:v>
                      </c:pt>
                      <c:pt idx="956">
                        <c:v>1.7055614599999998</c:v>
                      </c:pt>
                      <c:pt idx="957">
                        <c:v>1.6987017199999999</c:v>
                      </c:pt>
                      <c:pt idx="958">
                        <c:v>1.7063701200000001</c:v>
                      </c:pt>
                      <c:pt idx="959">
                        <c:v>1.7188743299999998</c:v>
                      </c:pt>
                      <c:pt idx="960">
                        <c:v>1.7468534999999998</c:v>
                      </c:pt>
                      <c:pt idx="961">
                        <c:v>1.7593549900000001</c:v>
                      </c:pt>
                      <c:pt idx="962">
                        <c:v>1.7467090199999999</c:v>
                      </c:pt>
                      <c:pt idx="963">
                        <c:v>1.7447025200000001</c:v>
                      </c:pt>
                      <c:pt idx="964">
                        <c:v>1.74944772</c:v>
                      </c:pt>
                      <c:pt idx="965">
                        <c:v>1.7754854400000002</c:v>
                      </c:pt>
                      <c:pt idx="966">
                        <c:v>1.8005353800000001</c:v>
                      </c:pt>
                      <c:pt idx="967">
                        <c:v>1.7946592000000001</c:v>
                      </c:pt>
                      <c:pt idx="968">
                        <c:v>1.78783508</c:v>
                      </c:pt>
                      <c:pt idx="969">
                        <c:v>1.7848420200000001</c:v>
                      </c:pt>
                      <c:pt idx="970">
                        <c:v>1.7983038</c:v>
                      </c:pt>
                      <c:pt idx="971">
                        <c:v>1.82143236</c:v>
                      </c:pt>
                      <c:pt idx="972">
                        <c:v>1.8310244999999998</c:v>
                      </c:pt>
                      <c:pt idx="973">
                        <c:v>1.8202961</c:v>
                      </c:pt>
                      <c:pt idx="974">
                        <c:v>1.8231207599999999</c:v>
                      </c:pt>
                      <c:pt idx="975">
                        <c:v>1.8269118</c:v>
                      </c:pt>
                      <c:pt idx="976">
                        <c:v>1.8490675400000001</c:v>
                      </c:pt>
                      <c:pt idx="977">
                        <c:v>1.85670413</c:v>
                      </c:pt>
                      <c:pt idx="978">
                        <c:v>1.84116345</c:v>
                      </c:pt>
                      <c:pt idx="979">
                        <c:v>1.8410872500000002</c:v>
                      </c:pt>
                      <c:pt idx="980">
                        <c:v>1.8477759199999999</c:v>
                      </c:pt>
                      <c:pt idx="981">
                        <c:v>1.87572417</c:v>
                      </c:pt>
                      <c:pt idx="982">
                        <c:v>1.8843239999999999</c:v>
                      </c:pt>
                      <c:pt idx="983">
                        <c:v>1.8687661799999999</c:v>
                      </c:pt>
                      <c:pt idx="984">
                        <c:v>1.8599927500000002</c:v>
                      </c:pt>
                      <c:pt idx="985">
                        <c:v>1.8579833700000001</c:v>
                      </c:pt>
                      <c:pt idx="986">
                        <c:v>1.8743309999999997</c:v>
                      </c:pt>
                      <c:pt idx="987">
                        <c:v>1.89840615</c:v>
                      </c:pt>
                      <c:pt idx="988">
                        <c:v>1.8944632700000001</c:v>
                      </c:pt>
                      <c:pt idx="989">
                        <c:v>1.88472453</c:v>
                      </c:pt>
                      <c:pt idx="990">
                        <c:v>1.8788505500000001</c:v>
                      </c:pt>
                      <c:pt idx="991">
                        <c:v>1.8845489400000002</c:v>
                      </c:pt>
                      <c:pt idx="992">
                        <c:v>1.9037889000000001</c:v>
                      </c:pt>
                      <c:pt idx="993">
                        <c:v>1.9085393599999998</c:v>
                      </c:pt>
                      <c:pt idx="994">
                        <c:v>1.8939534100000002</c:v>
                      </c:pt>
                      <c:pt idx="995">
                        <c:v>1.8938749700000002</c:v>
                      </c:pt>
                      <c:pt idx="996">
                        <c:v>1.89862518</c:v>
                      </c:pt>
                      <c:pt idx="997">
                        <c:v>1.9217231000000001</c:v>
                      </c:pt>
                      <c:pt idx="998">
                        <c:v>1.9264717500000001</c:v>
                      </c:pt>
                      <c:pt idx="999">
                        <c:v>1.9070797500000001</c:v>
                      </c:pt>
                      <c:pt idx="1000">
                        <c:v>1.9002220799999998</c:v>
                      </c:pt>
                      <c:pt idx="1001">
                        <c:v>1.9011088800000002</c:v>
                      </c:pt>
                      <c:pt idx="1002">
                        <c:v>1.92806356</c:v>
                      </c:pt>
                      <c:pt idx="1003">
                        <c:v>1.94246528</c:v>
                      </c:pt>
                      <c:pt idx="1004">
                        <c:v>1.9279038000000002</c:v>
                      </c:pt>
                      <c:pt idx="1005">
                        <c:v>1.9172049600000001</c:v>
                      </c:pt>
                      <c:pt idx="1006">
                        <c:v>1.9103484900000001</c:v>
                      </c:pt>
                      <c:pt idx="1007">
                        <c:v>1.9208873</c:v>
                      </c:pt>
                      <c:pt idx="1008">
                        <c:v>1.9420427600000001</c:v>
                      </c:pt>
                      <c:pt idx="1009">
                        <c:v>1.9429073399999999</c:v>
                      </c:pt>
                      <c:pt idx="1010">
                        <c:v>1.93028</c:v>
                      </c:pt>
                      <c:pt idx="1011">
                        <c:v>1.9273047000000001</c:v>
                      </c:pt>
                      <c:pt idx="1012">
                        <c:v>1.9301200000000001</c:v>
                      </c:pt>
                      <c:pt idx="1013">
                        <c:v>1.9503054199999998</c:v>
                      </c:pt>
                      <c:pt idx="1014">
                        <c:v>1.95309928</c:v>
                      </c:pt>
                      <c:pt idx="1015">
                        <c:v>1.9375794399999999</c:v>
                      </c:pt>
                      <c:pt idx="1016">
                        <c:v>1.93749912</c:v>
                      </c:pt>
                      <c:pt idx="1017">
                        <c:v>1.9383836499999998</c:v>
                      </c:pt>
                      <c:pt idx="1018">
                        <c:v>1.9624031999999998</c:v>
                      </c:pt>
                      <c:pt idx="1019">
                        <c:v>1.9661808799999998</c:v>
                      </c:pt>
                      <c:pt idx="1020">
                        <c:v>1.9468049599999999</c:v>
                      </c:pt>
                      <c:pt idx="1021">
                        <c:v>1.9370774399999999</c:v>
                      </c:pt>
                      <c:pt idx="1022">
                        <c:v>1.93408315</c:v>
                      </c:pt>
                      <c:pt idx="1023">
                        <c:v>1.95233016</c:v>
                      </c:pt>
                      <c:pt idx="1024">
                        <c:v>1.9725047499999999</c:v>
                      </c:pt>
                      <c:pt idx="1025">
                        <c:v>1.9637423599999999</c:v>
                      </c:pt>
                      <c:pt idx="1026">
                        <c:v>1.9520872800000002</c:v>
                      </c:pt>
                      <c:pt idx="1027">
                        <c:v>1.9423620199999998</c:v>
                      </c:pt>
                      <c:pt idx="1028">
                        <c:v>1.9509407400000001</c:v>
                      </c:pt>
                      <c:pt idx="1029">
                        <c:v>1.9701466200000002</c:v>
                      </c:pt>
                      <c:pt idx="1030">
                        <c:v>1.9748659200000001</c:v>
                      </c:pt>
                      <c:pt idx="1031">
                        <c:v>1.9593560000000001</c:v>
                      </c:pt>
                      <c:pt idx="1032">
                        <c:v>1.9583105100000002</c:v>
                      </c:pt>
                      <c:pt idx="1033">
                        <c:v>1.9601576099999998</c:v>
                      </c:pt>
                      <c:pt idx="1034">
                        <c:v>1.9803230199999999</c:v>
                      </c:pt>
                      <c:pt idx="1035">
                        <c:v>1.9812049500000002</c:v>
                      </c:pt>
                      <c:pt idx="1036">
                        <c:v>1.9608776999999997</c:v>
                      </c:pt>
                      <c:pt idx="1037">
                        <c:v>1.9598119999999999</c:v>
                      </c:pt>
                      <c:pt idx="1038">
                        <c:v>1.9616586000000003</c:v>
                      </c:pt>
                      <c:pt idx="1039">
                        <c:v>1.9837473599999997</c:v>
                      </c:pt>
                      <c:pt idx="1040">
                        <c:v>1.9913760799999998</c:v>
                      </c:pt>
                      <c:pt idx="1041">
                        <c:v>1.9739443200000002</c:v>
                      </c:pt>
                      <c:pt idx="1042">
                        <c:v>1.9613330000000002</c:v>
                      </c:pt>
                      <c:pt idx="1043">
                        <c:v>1.95544875</c:v>
                      </c:pt>
                      <c:pt idx="1044">
                        <c:v>1.9678958199999996</c:v>
                      </c:pt>
                      <c:pt idx="1045">
                        <c:v>1.99094222</c:v>
                      </c:pt>
                      <c:pt idx="1046">
                        <c:v>1.9869844399999999</c:v>
                      </c:pt>
                      <c:pt idx="1047">
                        <c:v>1.9743754199999999</c:v>
                      </c:pt>
                      <c:pt idx="1048">
                        <c:v>1.9675486799999997</c:v>
                      </c:pt>
                      <c:pt idx="1049">
                        <c:v>1.9713209999999999</c:v>
                      </c:pt>
                      <c:pt idx="1050">
                        <c:v>1.9895448999999998</c:v>
                      </c:pt>
                      <c:pt idx="1051">
                        <c:v>1.9923318800000001</c:v>
                      </c:pt>
                      <c:pt idx="1052">
                        <c:v>1.97779861</c:v>
                      </c:pt>
                      <c:pt idx="1053">
                        <c:v>1.9748264999999998</c:v>
                      </c:pt>
                      <c:pt idx="1054">
                        <c:v>1.97667108</c:v>
                      </c:pt>
                      <c:pt idx="1055">
                        <c:v>1.99583328</c:v>
                      </c:pt>
                      <c:pt idx="1056">
                        <c:v>1.9986400000000002</c:v>
                      </c:pt>
                      <c:pt idx="1057">
                        <c:v>1.9773674800000001</c:v>
                      </c:pt>
                      <c:pt idx="1058">
                        <c:v>1.9695803999999999</c:v>
                      </c:pt>
                      <c:pt idx="1059">
                        <c:v>1.96851508</c:v>
                      </c:pt>
                      <c:pt idx="1060">
                        <c:v>1.9905830100000004</c:v>
                      </c:pt>
                      <c:pt idx="1061">
                        <c:v>2.0068711600000002</c:v>
                      </c:pt>
                      <c:pt idx="1062">
                        <c:v>1.99234355</c:v>
                      </c:pt>
                      <c:pt idx="1063">
                        <c:v>1.9797429600000001</c:v>
                      </c:pt>
                      <c:pt idx="1064">
                        <c:v>1.9719372800000001</c:v>
                      </c:pt>
                      <c:pt idx="1065">
                        <c:v>1.9814835599999998</c:v>
                      </c:pt>
                      <c:pt idx="1066">
                        <c:v>2.00161962</c:v>
                      </c:pt>
                      <c:pt idx="1067">
                        <c:v>2.0053665899999999</c:v>
                      </c:pt>
                      <c:pt idx="1068">
                        <c:v>1.9927683</c:v>
                      </c:pt>
                      <c:pt idx="1069">
                        <c:v>1.9897975500000002</c:v>
                      </c:pt>
                      <c:pt idx="1070">
                        <c:v>1.99067748</c:v>
                      </c:pt>
                      <c:pt idx="1071">
                        <c:v>2.0069584499999999</c:v>
                      </c:pt>
                      <c:pt idx="1072">
                        <c:v>2.0059125199999999</c:v>
                      </c:pt>
                      <c:pt idx="1073">
                        <c:v>1.9865587200000001</c:v>
                      </c:pt>
                      <c:pt idx="1074">
                        <c:v>1.9855137200000001</c:v>
                      </c:pt>
                      <c:pt idx="1075">
                        <c:v>1.9863936000000002</c:v>
                      </c:pt>
                      <c:pt idx="1076">
                        <c:v>2.0103700399999997</c:v>
                      </c:pt>
                      <c:pt idx="1077">
                        <c:v>2.01411483</c:v>
                      </c:pt>
                      <c:pt idx="1078">
                        <c:v>1.9928611700000001</c:v>
                      </c:pt>
                      <c:pt idx="1079">
                        <c:v>1.9841182599999998</c:v>
                      </c:pt>
                      <c:pt idx="1080">
                        <c:v>1.9773004500000002</c:v>
                      </c:pt>
                      <c:pt idx="1081">
                        <c:v>1.9926126500000001</c:v>
                      </c:pt>
                      <c:pt idx="1082">
                        <c:v>2.0146373999999998</c:v>
                      </c:pt>
                      <c:pt idx="1083">
                        <c:v>2.00685716</c:v>
                      </c:pt>
                      <c:pt idx="1084">
                        <c:v>1.9933054400000001</c:v>
                      </c:pt>
                      <c:pt idx="1085">
                        <c:v>1.98745068</c:v>
                      </c:pt>
                      <c:pt idx="1086">
                        <c:v>1.9931396800000001</c:v>
                      </c:pt>
                      <c:pt idx="1087">
                        <c:v>2.0113119900000003</c:v>
                      </c:pt>
                      <c:pt idx="1088">
                        <c:v>2.0160376000000002</c:v>
                      </c:pt>
                      <c:pt idx="1089">
                        <c:v>1.9996029900000003</c:v>
                      </c:pt>
                      <c:pt idx="1090">
                        <c:v>1.9966345200000002</c:v>
                      </c:pt>
                      <c:pt idx="1091">
                        <c:v>1.9984541599999999</c:v>
                      </c:pt>
                      <c:pt idx="1092">
                        <c:v>2.01664296</c:v>
                      </c:pt>
                      <c:pt idx="1093">
                        <c:v>2.0184823600000001</c:v>
                      </c:pt>
                      <c:pt idx="1094">
                        <c:v>1.9982047999999999</c:v>
                      </c:pt>
                      <c:pt idx="1095">
                        <c:v>1.99329315</c:v>
                      </c:pt>
                      <c:pt idx="1096">
                        <c:v>1.9941717399999999</c:v>
                      </c:pt>
                      <c:pt idx="1097">
                        <c:v>2.0181255300000003</c:v>
                      </c:pt>
                      <c:pt idx="1098">
                        <c:v>2.02669444</c:v>
                      </c:pt>
                      <c:pt idx="1099">
                        <c:v>2.0093050999999997</c:v>
                      </c:pt>
                      <c:pt idx="1100">
                        <c:v>1.9976645199999998</c:v>
                      </c:pt>
                      <c:pt idx="1101">
                        <c:v>1.9898909999999999</c:v>
                      </c:pt>
                      <c:pt idx="1102">
                        <c:v>2.0003612500000001</c:v>
                      </c:pt>
                      <c:pt idx="1103">
                        <c:v>2.02046342</c:v>
                      </c:pt>
                      <c:pt idx="1104">
                        <c:v>2.0194181699999998</c:v>
                      </c:pt>
                      <c:pt idx="1105">
                        <c:v>2.0068394400000003</c:v>
                      </c:pt>
                      <c:pt idx="1106">
                        <c:v>2.00098938</c:v>
                      </c:pt>
                      <c:pt idx="1107">
                        <c:v>2.0028282000000002</c:v>
                      </c:pt>
                      <c:pt idx="1108">
                        <c:v>2.0210040300000003</c:v>
                      </c:pt>
                      <c:pt idx="1109">
                        <c:v>2.0247637900000002</c:v>
                      </c:pt>
                      <c:pt idx="1110">
                        <c:v>2.0083227999999997</c:v>
                      </c:pt>
                      <c:pt idx="1111">
                        <c:v>2.0043748199999998</c:v>
                      </c:pt>
                      <c:pt idx="1112">
                        <c:v>2.00621304</c:v>
                      </c:pt>
                      <c:pt idx="1113">
                        <c:v>2.0272668999999999</c:v>
                      </c:pt>
                      <c:pt idx="1114">
                        <c:v>2.0291040000000002</c:v>
                      </c:pt>
                      <c:pt idx="1115">
                        <c:v>2.0088446100000001</c:v>
                      </c:pt>
                      <c:pt idx="1116">
                        <c:v>2.0010756100000004</c:v>
                      </c:pt>
                      <c:pt idx="1117">
                        <c:v>1.9990710299999999</c:v>
                      </c:pt>
                      <c:pt idx="1118">
                        <c:v>2.0172180000000002</c:v>
                      </c:pt>
                      <c:pt idx="1119">
                        <c:v>2.0334420099999999</c:v>
                      </c:pt>
                      <c:pt idx="1120">
                        <c:v>2.0218314500000001</c:v>
                      </c:pt>
                      <c:pt idx="1121">
                        <c:v>2.0092614000000002</c:v>
                      </c:pt>
                      <c:pt idx="1122">
                        <c:v>1.99861321</c:v>
                      </c:pt>
                      <c:pt idx="1123">
                        <c:v>2.0062129299999998</c:v>
                      </c:pt>
                      <c:pt idx="1124">
                        <c:v>2.02533597</c:v>
                      </c:pt>
                      <c:pt idx="1125">
                        <c:v>2.02813248</c:v>
                      </c:pt>
                      <c:pt idx="1126">
                        <c:v>2.0126840000000001</c:v>
                      </c:pt>
                      <c:pt idx="1127">
                        <c:v>2.0116399500000002</c:v>
                      </c:pt>
                      <c:pt idx="1128">
                        <c:v>2.01249536</c:v>
                      </c:pt>
                      <c:pt idx="1129">
                        <c:v>2.0306326500000003</c:v>
                      </c:pt>
                      <c:pt idx="1130">
                        <c:v>2.0324681899999999</c:v>
                      </c:pt>
                      <c:pt idx="1131">
                        <c:v>2.0131829100000003</c:v>
                      </c:pt>
                      <c:pt idx="1132">
                        <c:v>2.0102190599999998</c:v>
                      </c:pt>
                      <c:pt idx="1133">
                        <c:v>2.0120551999999998</c:v>
                      </c:pt>
                      <c:pt idx="1134">
                        <c:v>2.0350092000000002</c:v>
                      </c:pt>
                      <c:pt idx="1135">
                        <c:v>2.0397237499999998</c:v>
                      </c:pt>
                      <c:pt idx="1136">
                        <c:v>2.02044215</c:v>
                      </c:pt>
                      <c:pt idx="1137">
                        <c:v>2.0097793199999998</c:v>
                      </c:pt>
                      <c:pt idx="1138">
                        <c:v>2.0029565100000002</c:v>
                      </c:pt>
                      <c:pt idx="1139">
                        <c:v>2.01726838</c:v>
                      </c:pt>
                      <c:pt idx="1140">
                        <c:v>2.0402158999999997</c:v>
                      </c:pt>
                      <c:pt idx="1141">
                        <c:v>2.0324539799999997</c:v>
                      </c:pt>
                      <c:pt idx="1142">
                        <c:v>2.01893528</c:v>
                      </c:pt>
                      <c:pt idx="1143">
                        <c:v>2.01117488</c:v>
                      </c:pt>
                      <c:pt idx="1144">
                        <c:v>2.0139695099999999</c:v>
                      </c:pt>
                      <c:pt idx="1145">
                        <c:v>2.0311556500000001</c:v>
                      </c:pt>
                      <c:pt idx="1146">
                        <c:v>2.0358467999999998</c:v>
                      </c:pt>
                      <c:pt idx="1147">
                        <c:v>2.0203910999999999</c:v>
                      </c:pt>
                      <c:pt idx="1148">
                        <c:v>2.0164696200000001</c:v>
                      </c:pt>
                      <c:pt idx="1149">
                        <c:v>2.01734481</c:v>
                      </c:pt>
                      <c:pt idx="1150">
                        <c:v>2.0345268299999999</c:v>
                      </c:pt>
                      <c:pt idx="1151">
                        <c:v>2.0363603700000001</c:v>
                      </c:pt>
                      <c:pt idx="1152">
                        <c:v>2.0161332999999999</c:v>
                      </c:pt>
                      <c:pt idx="1153">
                        <c:v>2.0083763399999999</c:v>
                      </c:pt>
                      <c:pt idx="1154">
                        <c:v>2.0101897600000003</c:v>
                      </c:pt>
                      <c:pt idx="1155">
                        <c:v>2.0340814200000001</c:v>
                      </c:pt>
                      <c:pt idx="1156">
                        <c:v>2.04644198</c:v>
                      </c:pt>
                      <c:pt idx="1157">
                        <c:v>2.0310137399999997</c:v>
                      </c:pt>
                      <c:pt idx="1158">
                        <c:v>2.0194223399999998</c:v>
                      </c:pt>
                      <c:pt idx="1159">
                        <c:v>2.0116673</c:v>
                      </c:pt>
                      <c:pt idx="1160">
                        <c:v>2.0202126700000003</c:v>
                      </c:pt>
                      <c:pt idx="1161">
                        <c:v>2.03928252</c:v>
                      </c:pt>
                      <c:pt idx="1162">
                        <c:v>2.0382387199999998</c:v>
                      </c:pt>
                      <c:pt idx="1163">
                        <c:v>2.0247321600000001</c:v>
                      </c:pt>
                      <c:pt idx="1164">
                        <c:v>2.02177176</c:v>
                      </c:pt>
                      <c:pt idx="1165">
                        <c:v>2.0226248999999998</c:v>
                      </c:pt>
                      <c:pt idx="1166">
                        <c:v>2.0378772999999999</c:v>
                      </c:pt>
                      <c:pt idx="1167">
                        <c:v>2.0397092799999998</c:v>
                      </c:pt>
                      <c:pt idx="1168">
                        <c:v>2.0214132300000003</c:v>
                      </c:pt>
                      <c:pt idx="1169">
                        <c:v>2.0194120100000004</c:v>
                      </c:pt>
                      <c:pt idx="1170">
                        <c:v>2.0202861200000002</c:v>
                      </c:pt>
                      <c:pt idx="1171">
                        <c:v>2.04032715</c:v>
                      </c:pt>
                      <c:pt idx="1172">
                        <c:v>2.0431169200000001</c:v>
                      </c:pt>
                      <c:pt idx="1173">
                        <c:v>2.0238451200000003</c:v>
                      </c:pt>
                      <c:pt idx="1174">
                        <c:v>2.0141574200000001</c:v>
                      </c:pt>
                      <c:pt idx="1175">
                        <c:v>2.0121570000000002</c:v>
                      </c:pt>
                      <c:pt idx="1176">
                        <c:v>2.0293193399999998</c:v>
                      </c:pt>
                      <c:pt idx="1177">
                        <c:v>2.0503126000000003</c:v>
                      </c:pt>
                      <c:pt idx="1178">
                        <c:v>2.0406464999999998</c:v>
                      </c:pt>
                      <c:pt idx="1179">
                        <c:v>2.02714916</c:v>
                      </c:pt>
                      <c:pt idx="1180">
                        <c:v>2.0184427900000004</c:v>
                      </c:pt>
                      <c:pt idx="1181">
                        <c:v>2.02504288</c:v>
                      </c:pt>
                      <c:pt idx="1182">
                        <c:v>2.0422001600000002</c:v>
                      </c:pt>
                      <c:pt idx="1183">
                        <c:v>2.0459248799999998</c:v>
                      </c:pt>
                      <c:pt idx="1184">
                        <c:v>2.0285992199999998</c:v>
                      </c:pt>
                      <c:pt idx="1185">
                        <c:v>2.02755675</c:v>
                      </c:pt>
                      <c:pt idx="1186">
                        <c:v>2.02747207</c:v>
                      </c:pt>
                      <c:pt idx="1187">
                        <c:v>2.0465407899999999</c:v>
                      </c:pt>
                      <c:pt idx="1188">
                        <c:v>2.0483705699999999</c:v>
                      </c:pt>
                      <c:pt idx="1189">
                        <c:v>2.0291120200000003</c:v>
                      </c:pt>
                      <c:pt idx="1190">
                        <c:v>2.0242395599999998</c:v>
                      </c:pt>
                      <c:pt idx="1191">
                        <c:v>2.0260700000000003</c:v>
                      </c:pt>
                      <c:pt idx="1192">
                        <c:v>2.04990045</c:v>
                      </c:pt>
                      <c:pt idx="1193">
                        <c:v>2.0565166800000001</c:v>
                      </c:pt>
                      <c:pt idx="1194">
                        <c:v>2.0382407300000001</c:v>
                      </c:pt>
                      <c:pt idx="1195">
                        <c:v>2.0266676100000001</c:v>
                      </c:pt>
                      <c:pt idx="1196">
                        <c:v>2.0189035199999998</c:v>
                      </c:pt>
                      <c:pt idx="1197">
                        <c:v>2.0293488000000002</c:v>
                      </c:pt>
                      <c:pt idx="1198">
                        <c:v>2.0512796</c:v>
                      </c:pt>
                      <c:pt idx="1199">
                        <c:v>2.0483224</c:v>
                      </c:pt>
                      <c:pt idx="1200">
                        <c:v>2.03770848</c:v>
                      </c:pt>
                      <c:pt idx="1201">
                        <c:v>2.03090254</c:v>
                      </c:pt>
                      <c:pt idx="1202">
                        <c:v>2.0327317200000001</c:v>
                      </c:pt>
                      <c:pt idx="1203">
                        <c:v>2.0498511600000002</c:v>
                      </c:pt>
                      <c:pt idx="1204">
                        <c:v>2.0526363000000001</c:v>
                      </c:pt>
                      <c:pt idx="1205">
                        <c:v>2.0372401</c:v>
                      </c:pt>
                      <c:pt idx="1206">
                        <c:v>2.0333275</c:v>
                      </c:pt>
                      <c:pt idx="1207">
                        <c:v>2.0351561399999998</c:v>
                      </c:pt>
                      <c:pt idx="1208">
                        <c:v>2.0561202199999999</c:v>
                      </c:pt>
                      <c:pt idx="1209">
                        <c:v>2.056991</c:v>
                      </c:pt>
                      <c:pt idx="1210">
                        <c:v>2.0358575999999999</c:v>
                      </c:pt>
                      <c:pt idx="1211">
                        <c:v>2.0261846999999999</c:v>
                      </c:pt>
                      <c:pt idx="1212">
                        <c:v>2.0251222000000002</c:v>
                      </c:pt>
                      <c:pt idx="1213">
                        <c:v>2.04799496</c:v>
                      </c:pt>
                      <c:pt idx="1214">
                        <c:v>2.0584310400000003</c:v>
                      </c:pt>
                      <c:pt idx="1215">
                        <c:v>2.0439977599999999</c:v>
                      </c:pt>
                      <c:pt idx="1216">
                        <c:v>2.03147856</c:v>
                      </c:pt>
                      <c:pt idx="1217">
                        <c:v>2.0237424000000002</c:v>
                      </c:pt>
                      <c:pt idx="1218">
                        <c:v>2.0322649999999998</c:v>
                      </c:pt>
                      <c:pt idx="1219">
                        <c:v>2.0513064000000001</c:v>
                      </c:pt>
                      <c:pt idx="1220">
                        <c:v>2.0521339599999999</c:v>
                      </c:pt>
                      <c:pt idx="1221">
                        <c:v>2.0377048199999996</c:v>
                      </c:pt>
                      <c:pt idx="1222">
                        <c:v>2.0357072199999999</c:v>
                      </c:pt>
                      <c:pt idx="1223">
                        <c:v>2.0356220600000001</c:v>
                      </c:pt>
                      <c:pt idx="1224">
                        <c:v>2.0527466999999997</c:v>
                      </c:pt>
                      <c:pt idx="1225">
                        <c:v>2.0545729399999999</c:v>
                      </c:pt>
                      <c:pt idx="1226">
                        <c:v>2.0353665799999998</c:v>
                      </c:pt>
                      <c:pt idx="1227">
                        <c:v>2.0343254400000004</c:v>
                      </c:pt>
                      <c:pt idx="1228">
                        <c:v>2.0351536800000001</c:v>
                      </c:pt>
                      <c:pt idx="1229">
                        <c:v>2.0570537600000001</c:v>
                      </c:pt>
                      <c:pt idx="1230">
                        <c:v>2.0598351999999998</c:v>
                      </c:pt>
                      <c:pt idx="1231">
                        <c:v>2.0406329999999997</c:v>
                      </c:pt>
                      <c:pt idx="1232">
                        <c:v>2.03003424</c:v>
                      </c:pt>
                      <c:pt idx="1233">
                        <c:v>2.0232592400000002</c:v>
                      </c:pt>
                      <c:pt idx="1234">
                        <c:v>2.03846544</c:v>
                      </c:pt>
                      <c:pt idx="1235">
                        <c:v>2.0594041999999999</c:v>
                      </c:pt>
                      <c:pt idx="1236">
                        <c:v>2.0507176</c:v>
                      </c:pt>
                      <c:pt idx="1237">
                        <c:v>2.0362983599999995</c:v>
                      </c:pt>
                      <c:pt idx="1238">
                        <c:v>2.0285477300000001</c:v>
                      </c:pt>
                      <c:pt idx="1239">
                        <c:v>2.0332401600000001</c:v>
                      </c:pt>
                      <c:pt idx="1240">
                        <c:v>2.0512867400000001</c:v>
                      </c:pt>
                      <c:pt idx="1241">
                        <c:v>2.0559777600000002</c:v>
                      </c:pt>
                      <c:pt idx="1242">
                        <c:v>2.0406062400000002</c:v>
                      </c:pt>
                      <c:pt idx="1243">
                        <c:v>2.0395654999999997</c:v>
                      </c:pt>
                      <c:pt idx="1244">
                        <c:v>2.04139062</c:v>
                      </c:pt>
                      <c:pt idx="1245">
                        <c:v>2.0575438799999999</c:v>
                      </c:pt>
                      <c:pt idx="1246">
                        <c:v>2.0574577199999999</c:v>
                      </c:pt>
                      <c:pt idx="1247">
                        <c:v>2.0372922899999999</c:v>
                      </c:pt>
                      <c:pt idx="1248">
                        <c:v>2.0314551599999997</c:v>
                      </c:pt>
                      <c:pt idx="1249">
                        <c:v>2.0323251200000003</c:v>
                      </c:pt>
                      <c:pt idx="1250">
                        <c:v>2.05707</c:v>
                      </c:pt>
                      <c:pt idx="1251">
                        <c:v>2.0655784800000001</c:v>
                      </c:pt>
                      <c:pt idx="1252">
                        <c:v>2.0473484800000001</c:v>
                      </c:pt>
                      <c:pt idx="1253">
                        <c:v>2.0367590399999997</c:v>
                      </c:pt>
                      <c:pt idx="1254">
                        <c:v>2.02808016</c:v>
                      </c:pt>
                      <c:pt idx="1255">
                        <c:v>2.0384979999999997</c:v>
                      </c:pt>
                      <c:pt idx="1256">
                        <c:v>2.0574646999999997</c:v>
                      </c:pt>
                      <c:pt idx="1257">
                        <c:v>2.0545144</c:v>
                      </c:pt>
                      <c:pt idx="1258">
                        <c:v>2.0420177399999999</c:v>
                      </c:pt>
                      <c:pt idx="1259">
                        <c:v>2.03620446</c:v>
                      </c:pt>
                      <c:pt idx="1260">
                        <c:v>2.0380282999999997</c:v>
                      </c:pt>
                      <c:pt idx="1261">
                        <c:v>2.05512462</c:v>
                      </c:pt>
                      <c:pt idx="1262">
                        <c:v>2.0579020000000003</c:v>
                      </c:pt>
                      <c:pt idx="1263">
                        <c:v>2.0415899399999997</c:v>
                      </c:pt>
                      <c:pt idx="1264">
                        <c:v>2.0395955400000001</c:v>
                      </c:pt>
                      <c:pt idx="1265">
                        <c:v>2.04139743</c:v>
                      </c:pt>
                      <c:pt idx="1266">
                        <c:v>2.0613312000000001</c:v>
                      </c:pt>
                      <c:pt idx="1267">
                        <c:v>2.06410764</c:v>
                      </c:pt>
                      <c:pt idx="1268">
                        <c:v>2.0439820799999997</c:v>
                      </c:pt>
                      <c:pt idx="1269">
                        <c:v>2.0343544000000002</c:v>
                      </c:pt>
                      <c:pt idx="1270">
                        <c:v>2.0342691200000003</c:v>
                      </c:pt>
                      <c:pt idx="1271">
                        <c:v>2.0532662400000001</c:v>
                      </c:pt>
                      <c:pt idx="1272">
                        <c:v>2.0684454400000001</c:v>
                      </c:pt>
                      <c:pt idx="1273">
                        <c:v>2.0559561999999998</c:v>
                      </c:pt>
                      <c:pt idx="1274">
                        <c:v>2.0424925900000002</c:v>
                      </c:pt>
                      <c:pt idx="1275">
                        <c:v>2.0328674499999999</c:v>
                      </c:pt>
                      <c:pt idx="1276">
                        <c:v>2.0394381999999998</c:v>
                      </c:pt>
                      <c:pt idx="1277">
                        <c:v>2.0574760200000002</c:v>
                      </c:pt>
                      <c:pt idx="1278">
                        <c:v>2.0602512000000002</c:v>
                      </c:pt>
                      <c:pt idx="1279">
                        <c:v>2.0468118799999999</c:v>
                      </c:pt>
                      <c:pt idx="1280">
                        <c:v>2.04386482</c:v>
                      </c:pt>
                      <c:pt idx="1281">
                        <c:v>2.0437790999999996</c:v>
                      </c:pt>
                      <c:pt idx="1282">
                        <c:v>2.0627665799999999</c:v>
                      </c:pt>
                      <c:pt idx="1283">
                        <c:v>2.0636120400000002</c:v>
                      </c:pt>
                      <c:pt idx="1284">
                        <c:v>2.0425255199999999</c:v>
                      </c:pt>
                      <c:pt idx="1285">
                        <c:v>2.0405328000000003</c:v>
                      </c:pt>
                      <c:pt idx="1286">
                        <c:v>2.0414006800000002</c:v>
                      </c:pt>
                      <c:pt idx="1287">
                        <c:v>2.0641976</c:v>
                      </c:pt>
                      <c:pt idx="1288">
                        <c:v>2.0688779999999998</c:v>
                      </c:pt>
                      <c:pt idx="1289">
                        <c:v>2.0497239999999999</c:v>
                      </c:pt>
                      <c:pt idx="1290">
                        <c:v>2.0401047999999999</c:v>
                      </c:pt>
                      <c:pt idx="1291">
                        <c:v>2.0333462400000002</c:v>
                      </c:pt>
                      <c:pt idx="1292">
                        <c:v>2.0456101199999996</c:v>
                      </c:pt>
                      <c:pt idx="1293">
                        <c:v>2.0674474200000001</c:v>
                      </c:pt>
                      <c:pt idx="1294">
                        <c:v>2.0616418199999997</c:v>
                      </c:pt>
                      <c:pt idx="1295">
                        <c:v>2.0491649999999999</c:v>
                      </c:pt>
                      <c:pt idx="1296">
                        <c:v>2.0405014600000002</c:v>
                      </c:pt>
                      <c:pt idx="1297">
                        <c:v>2.04518092</c:v>
                      </c:pt>
                      <c:pt idx="1298">
                        <c:v>2.0622487200000004</c:v>
                      </c:pt>
                      <c:pt idx="1299">
                        <c:v>2.0640463800000002</c:v>
                      </c:pt>
                      <c:pt idx="1300">
                        <c:v>2.0487134999999999</c:v>
                      </c:pt>
                      <c:pt idx="1301">
                        <c:v>2.0467003200000002</c:v>
                      </c:pt>
                      <c:pt idx="1302">
                        <c:v>2.0485199999999999</c:v>
                      </c:pt>
                      <c:pt idx="1303">
                        <c:v>2.0684419599999999</c:v>
                      </c:pt>
                      <c:pt idx="1304">
                        <c:v>2.06930784</c:v>
                      </c:pt>
                      <c:pt idx="1305">
                        <c:v>2.0473093200000001</c:v>
                      </c:pt>
                      <c:pt idx="1306">
                        <c:v>2.0415075199999997</c:v>
                      </c:pt>
                      <c:pt idx="1307">
                        <c:v>2.0414217999999997</c:v>
                      </c:pt>
                      <c:pt idx="1308">
                        <c:v>2.0622924</c:v>
                      </c:pt>
                      <c:pt idx="1309">
                        <c:v>2.07268352</c:v>
                      </c:pt>
                      <c:pt idx="1310">
                        <c:v>2.0573568</c:v>
                      </c:pt>
                      <c:pt idx="1311">
                        <c:v>2.04484574</c:v>
                      </c:pt>
                      <c:pt idx="1312">
                        <c:v>2.0380932</c:v>
                      </c:pt>
                      <c:pt idx="1313">
                        <c:v>2.0484833399999998</c:v>
                      </c:pt>
                      <c:pt idx="1314">
                        <c:v>2.0693478999999999</c:v>
                      </c:pt>
                      <c:pt idx="1315">
                        <c:v>2.0683087200000001</c:v>
                      </c:pt>
                      <c:pt idx="1316">
                        <c:v>2.0539385399999999</c:v>
                      </c:pt>
                      <c:pt idx="1317">
                        <c:v>2.0481391799999997</c:v>
                      </c:pt>
                      <c:pt idx="1318">
                        <c:v>2.0490052800000003</c:v>
                      </c:pt>
                      <c:pt idx="1319">
                        <c:v>2.0660569999999998</c:v>
                      </c:pt>
                      <c:pt idx="1320">
                        <c:v>2.0678526000000002</c:v>
                      </c:pt>
                      <c:pt idx="1321">
                        <c:v>2.0515599999999998</c:v>
                      </c:pt>
                      <c:pt idx="1322">
                        <c:v>2.04956988</c:v>
                      </c:pt>
                      <c:pt idx="1323">
                        <c:v>2.0504356800000001</c:v>
                      </c:pt>
                      <c:pt idx="1324">
                        <c:v>2.0712908799999998</c:v>
                      </c:pt>
                      <c:pt idx="1325">
                        <c:v>2.0740593599999997</c:v>
                      </c:pt>
                      <c:pt idx="1326">
                        <c:v>2.0520808000000001</c:v>
                      </c:pt>
                      <c:pt idx="1327">
                        <c:v>2.0424769600000001</c:v>
                      </c:pt>
                      <c:pt idx="1328">
                        <c:v>2.0366808000000001</c:v>
                      </c:pt>
                      <c:pt idx="1329">
                        <c:v>2.0537038600000002</c:v>
                      </c:pt>
                      <c:pt idx="1330">
                        <c:v>2.0754832200000002</c:v>
                      </c:pt>
                      <c:pt idx="1331">
                        <c:v>2.0668317599999999</c:v>
                      </c:pt>
                      <c:pt idx="1332">
                        <c:v>2.0543748599999998</c:v>
                      </c:pt>
                      <c:pt idx="1333">
                        <c:v>2.047628</c:v>
                      </c:pt>
                      <c:pt idx="1334">
                        <c:v>2.0532506799999997</c:v>
                      </c:pt>
                      <c:pt idx="1335">
                        <c:v>2.0693384999999997</c:v>
                      </c:pt>
                      <c:pt idx="1336">
                        <c:v>2.0740084000000003</c:v>
                      </c:pt>
                      <c:pt idx="1337">
                        <c:v>2.0567538399999998</c:v>
                      </c:pt>
                      <c:pt idx="1338">
                        <c:v>2.0547648000000001</c:v>
                      </c:pt>
                      <c:pt idx="1339">
                        <c:v>2.0546784000000002</c:v>
                      </c:pt>
                      <c:pt idx="1340">
                        <c:v>2.0707624</c:v>
                      </c:pt>
                      <c:pt idx="1341">
                        <c:v>2.0697241600000003</c:v>
                      </c:pt>
                      <c:pt idx="1342">
                        <c:v>2.0487124799999998</c:v>
                      </c:pt>
                      <c:pt idx="1343">
                        <c:v>2.0448219999999999</c:v>
                      </c:pt>
                      <c:pt idx="1344">
                        <c:v>2.04758912</c:v>
                      </c:pt>
                      <c:pt idx="1345">
                        <c:v>2.068425</c:v>
                      </c:pt>
                      <c:pt idx="1346">
                        <c:v>2.0749947199999998</c:v>
                      </c:pt>
                      <c:pt idx="1347">
                        <c:v>2.0558674199999998</c:v>
                      </c:pt>
                      <c:pt idx="1348">
                        <c:v>2.0443704999999999</c:v>
                      </c:pt>
                      <c:pt idx="1349">
                        <c:v>2.0366778599999997</c:v>
                      </c:pt>
                      <c:pt idx="1350">
                        <c:v>2.05085403</c:v>
                      </c:pt>
                      <c:pt idx="1351">
                        <c:v>2.0735639400000001</c:v>
                      </c:pt>
                      <c:pt idx="1352">
                        <c:v>2.0677724999999998</c:v>
                      </c:pt>
                      <c:pt idx="1353">
                        <c:v>2.0572282400000002</c:v>
                      </c:pt>
                      <c:pt idx="1354">
                        <c:v>2.0504873400000001</c:v>
                      </c:pt>
                      <c:pt idx="1355">
                        <c:v>2.0532528000000001</c:v>
                      </c:pt>
                      <c:pt idx="1356">
                        <c:v>2.07025434</c:v>
                      </c:pt>
                      <c:pt idx="1357">
                        <c:v>2.0739691800000002</c:v>
                      </c:pt>
                      <c:pt idx="1358">
                        <c:v>2.0567738000000002</c:v>
                      </c:pt>
                      <c:pt idx="1359">
                        <c:v>2.0538360099999999</c:v>
                      </c:pt>
                      <c:pt idx="1360">
                        <c:v>2.0546783199999998</c:v>
                      </c:pt>
                      <c:pt idx="1361">
                        <c:v>2.0754988800000005</c:v>
                      </c:pt>
                      <c:pt idx="1362">
                        <c:v>2.0763617999999999</c:v>
                      </c:pt>
                      <c:pt idx="1363">
                        <c:v>2.0553691199999999</c:v>
                      </c:pt>
                      <c:pt idx="1364">
                        <c:v>2.0486312000000004</c:v>
                      </c:pt>
                      <c:pt idx="1365">
                        <c:v>2.0475947999999997</c:v>
                      </c:pt>
                      <c:pt idx="1366">
                        <c:v>2.0693395799999998</c:v>
                      </c:pt>
                      <c:pt idx="1367">
                        <c:v>2.0816033699999998</c:v>
                      </c:pt>
                      <c:pt idx="1368">
                        <c:v>2.0691653400000001</c:v>
                      </c:pt>
                      <c:pt idx="1369">
                        <c:v>2.0557567200000002</c:v>
                      </c:pt>
                      <c:pt idx="1370">
                        <c:v>2.0452208199999999</c:v>
                      </c:pt>
                      <c:pt idx="1371">
                        <c:v>2.0546336999999997</c:v>
                      </c:pt>
                      <c:pt idx="1372">
                        <c:v>2.07354438</c:v>
                      </c:pt>
                      <c:pt idx="1373">
                        <c:v>2.0753566999999999</c:v>
                      </c:pt>
                      <c:pt idx="1374">
                        <c:v>2.0619723799999998</c:v>
                      </c:pt>
                      <c:pt idx="1375">
                        <c:v>2.0580649099999997</c:v>
                      </c:pt>
                      <c:pt idx="1376">
                        <c:v>2.0579782299999998</c:v>
                      </c:pt>
                      <c:pt idx="1377">
                        <c:v>2.0749634000000001</c:v>
                      </c:pt>
                      <c:pt idx="1378">
                        <c:v>2.0777248000000004</c:v>
                      </c:pt>
                      <c:pt idx="1379">
                        <c:v>2.0595956399999999</c:v>
                      </c:pt>
                      <c:pt idx="1380">
                        <c:v>2.0566603200000002</c:v>
                      </c:pt>
                      <c:pt idx="1381">
                        <c:v>2.0584726400000002</c:v>
                      </c:pt>
                      <c:pt idx="1382">
                        <c:v>2.0802230399999999</c:v>
                      </c:pt>
                      <c:pt idx="1383">
                        <c:v>2.0829835999999999</c:v>
                      </c:pt>
                      <c:pt idx="1384">
                        <c:v>2.0638869</c:v>
                      </c:pt>
                      <c:pt idx="1385">
                        <c:v>2.0552345000000001</c:v>
                      </c:pt>
                      <c:pt idx="1386">
                        <c:v>2.0485030799999997</c:v>
                      </c:pt>
                      <c:pt idx="1387">
                        <c:v>2.0636042799999998</c:v>
                      </c:pt>
                      <c:pt idx="1388">
                        <c:v>2.0843992800000004</c:v>
                      </c:pt>
                      <c:pt idx="1389">
                        <c:v>2.07576918</c:v>
                      </c:pt>
                      <c:pt idx="1390">
                        <c:v>2.0623943000000002</c:v>
                      </c:pt>
                      <c:pt idx="1391">
                        <c:v>2.0537658400000001</c:v>
                      </c:pt>
                      <c:pt idx="1392">
                        <c:v>2.0593733999999997</c:v>
                      </c:pt>
                      <c:pt idx="1393">
                        <c:v>2.0763463600000001</c:v>
                      </c:pt>
                      <c:pt idx="1394">
                        <c:v>2.0800326400000002</c:v>
                      </c:pt>
                      <c:pt idx="1395">
                        <c:v>2.06476288</c:v>
                      </c:pt>
                      <c:pt idx="1396">
                        <c:v>2.0618293200000002</c:v>
                      </c:pt>
                      <c:pt idx="1397">
                        <c:v>2.0626911999999997</c:v>
                      </c:pt>
                      <c:pt idx="1398">
                        <c:v>2.0806306800000001</c:v>
                      </c:pt>
                      <c:pt idx="1399">
                        <c:v>2.0814916800000001</c:v>
                      </c:pt>
                      <c:pt idx="1400">
                        <c:v>2.0614816399999998</c:v>
                      </c:pt>
                      <c:pt idx="1401">
                        <c:v>2.0566081600000001</c:v>
                      </c:pt>
                      <c:pt idx="1402">
                        <c:v>2.0593671799999997</c:v>
                      </c:pt>
                      <c:pt idx="1403">
                        <c:v>2.0820452999999999</c:v>
                      </c:pt>
                      <c:pt idx="1404">
                        <c:v>2.0895454999999998</c:v>
                      </c:pt>
                      <c:pt idx="1405">
                        <c:v>2.07333356</c:v>
                      </c:pt>
                      <c:pt idx="1406">
                        <c:v>2.0609166600000002</c:v>
                      </c:pt>
                      <c:pt idx="1407">
                        <c:v>2.0522943200000001</c:v>
                      </c:pt>
                      <c:pt idx="1408">
                        <c:v>2.0635878400000003</c:v>
                      </c:pt>
                      <c:pt idx="1409">
                        <c:v>2.0852897099999996</c:v>
                      </c:pt>
                      <c:pt idx="1410">
                        <c:v>2.0823350400000002</c:v>
                      </c:pt>
                      <c:pt idx="1411">
                        <c:v>2.0689723999999998</c:v>
                      </c:pt>
                      <c:pt idx="1412">
                        <c:v>2.0631961599999999</c:v>
                      </c:pt>
                      <c:pt idx="1413">
                        <c:v>2.06310912</c:v>
                      </c:pt>
                      <c:pt idx="1414">
                        <c:v>2.0800875200000002</c:v>
                      </c:pt>
                      <c:pt idx="1415">
                        <c:v>2.0818958400000001</c:v>
                      </c:pt>
                      <c:pt idx="1416">
                        <c:v>2.06664</c:v>
                      </c:pt>
                      <c:pt idx="1417">
                        <c:v>2.0637089200000003</c:v>
                      </c:pt>
                      <c:pt idx="1418">
                        <c:v>2.0664655999999999</c:v>
                      </c:pt>
                      <c:pt idx="1419">
                        <c:v>2.0853360000000003</c:v>
                      </c:pt>
                      <c:pt idx="1420">
                        <c:v>2.0871216599999998</c:v>
                      </c:pt>
                      <c:pt idx="1421">
                        <c:v>2.06710818</c:v>
                      </c:pt>
                      <c:pt idx="1422">
                        <c:v>2.0584912800000001</c:v>
                      </c:pt>
                      <c:pt idx="1423">
                        <c:v>2.0565089999999997</c:v>
                      </c:pt>
                      <c:pt idx="1424">
                        <c:v>2.07821838</c:v>
                      </c:pt>
                      <c:pt idx="1425">
                        <c:v>2.09329258</c:v>
                      </c:pt>
                      <c:pt idx="1426">
                        <c:v>2.0808856800000002</c:v>
                      </c:pt>
                      <c:pt idx="1427">
                        <c:v>2.06753228</c:v>
                      </c:pt>
                      <c:pt idx="1428">
                        <c:v>2.0589175000000002</c:v>
                      </c:pt>
                      <c:pt idx="1429">
                        <c:v>2.0654192</c:v>
                      </c:pt>
                      <c:pt idx="1430">
                        <c:v>2.0823852</c:v>
                      </c:pt>
                      <c:pt idx="1431">
                        <c:v>2.0851393599999999</c:v>
                      </c:pt>
                      <c:pt idx="1432">
                        <c:v>2.0708415200000001</c:v>
                      </c:pt>
                      <c:pt idx="1433">
                        <c:v>2.0679122400000001</c:v>
                      </c:pt>
                      <c:pt idx="1434">
                        <c:v>2.0668776799999997</c:v>
                      </c:pt>
                      <c:pt idx="1435">
                        <c:v>2.0819456000000001</c:v>
                      </c:pt>
                      <c:pt idx="1436">
                        <c:v>2.0828048399999997</c:v>
                      </c:pt>
                      <c:pt idx="1437">
                        <c:v>2.06282736</c:v>
                      </c:pt>
                      <c:pt idx="1438">
                        <c:v>2.0617713900000001</c:v>
                      </c:pt>
                      <c:pt idx="1439">
                        <c:v>2.0635783700000001</c:v>
                      </c:pt>
                      <c:pt idx="1440">
                        <c:v>2.0871439200000004</c:v>
                      </c:pt>
                      <c:pt idx="1441">
                        <c:v>2.0908435200000004</c:v>
                      </c:pt>
                      <c:pt idx="1442">
                        <c:v>2.0718171999999999</c:v>
                      </c:pt>
                      <c:pt idx="1443">
                        <c:v>2.0613142200000003</c:v>
                      </c:pt>
                      <c:pt idx="1444">
                        <c:v>2.0545993999999999</c:v>
                      </c:pt>
                      <c:pt idx="1445">
                        <c:v>2.0687142999999999</c:v>
                      </c:pt>
                      <c:pt idx="1446">
                        <c:v>2.0904019200000001</c:v>
                      </c:pt>
                      <c:pt idx="1447">
                        <c:v>2.0846334</c:v>
                      </c:pt>
                      <c:pt idx="1448">
                        <c:v>2.0712702000000003</c:v>
                      </c:pt>
                      <c:pt idx="1449">
                        <c:v>2.0617165799999997</c:v>
                      </c:pt>
                      <c:pt idx="1450">
                        <c:v>2.0654157400000002</c:v>
                      </c:pt>
                      <c:pt idx="1451">
                        <c:v>2.0813974800000001</c:v>
                      </c:pt>
                      <c:pt idx="1452">
                        <c:v>2.0850954399999999</c:v>
                      </c:pt>
                      <c:pt idx="1453">
                        <c:v>2.0698642799999996</c:v>
                      </c:pt>
                      <c:pt idx="1454">
                        <c:v>2.0688304</c:v>
                      </c:pt>
                      <c:pt idx="1455">
                        <c:v>2.0687429599999998</c:v>
                      </c:pt>
                      <c:pt idx="1456">
                        <c:v>2.08852824</c:v>
                      </c:pt>
                      <c:pt idx="1457">
                        <c:v>2.0903104300000002</c:v>
                      </c:pt>
                      <c:pt idx="1458">
                        <c:v>2.0703512400000004</c:v>
                      </c:pt>
                      <c:pt idx="1459">
                        <c:v>2.0626724000000003</c:v>
                      </c:pt>
                      <c:pt idx="1460">
                        <c:v>2.0635313399999999</c:v>
                      </c:pt>
                      <c:pt idx="1461">
                        <c:v>2.0870966000000002</c:v>
                      </c:pt>
                      <c:pt idx="1462">
                        <c:v>2.0964689600000002</c:v>
                      </c:pt>
                      <c:pt idx="1463">
                        <c:v>2.0812440000000003</c:v>
                      </c:pt>
                      <c:pt idx="1464">
                        <c:v>2.0688582599999998</c:v>
                      </c:pt>
                      <c:pt idx="1465">
                        <c:v>2.0602573199999998</c:v>
                      </c:pt>
                      <c:pt idx="1466">
                        <c:v>2.0705532099999999</c:v>
                      </c:pt>
                      <c:pt idx="1467">
                        <c:v>2.0893605600000003</c:v>
                      </c:pt>
                      <c:pt idx="1468">
                        <c:v>2.0892721999999999</c:v>
                      </c:pt>
                      <c:pt idx="1469">
                        <c:v>2.0768889600000002</c:v>
                      </c:pt>
                      <c:pt idx="1470">
                        <c:v>2.0711268</c:v>
                      </c:pt>
                      <c:pt idx="1471">
                        <c:v>2.0719848799999996</c:v>
                      </c:pt>
                      <c:pt idx="1472">
                        <c:v>2.0898644000000002</c:v>
                      </c:pt>
                      <c:pt idx="1473">
                        <c:v>2.0926127999999999</c:v>
                      </c:pt>
                      <c:pt idx="1474">
                        <c:v>2.0754603</c:v>
                      </c:pt>
                      <c:pt idx="1475">
                        <c:v>2.0725360000000004</c:v>
                      </c:pt>
                      <c:pt idx="1476">
                        <c:v>2.0752846999999996</c:v>
                      </c:pt>
                      <c:pt idx="1477">
                        <c:v>2.09599614</c:v>
                      </c:pt>
                      <c:pt idx="1478">
                        <c:v>2.0968528399999999</c:v>
                      </c:pt>
                      <c:pt idx="1479">
                        <c:v>2.0759666399999999</c:v>
                      </c:pt>
                      <c:pt idx="1480">
                        <c:v>2.0673710999999999</c:v>
                      </c:pt>
                      <c:pt idx="1481">
                        <c:v>2.0644478400000001</c:v>
                      </c:pt>
                      <c:pt idx="1482">
                        <c:v>2.0804292200000001</c:v>
                      </c:pt>
                      <c:pt idx="1483">
                        <c:v>2.0992003600000002</c:v>
                      </c:pt>
                      <c:pt idx="1484">
                        <c:v>2.0896603199999997</c:v>
                      </c:pt>
                      <c:pt idx="1485">
                        <c:v>2.0763407600000003</c:v>
                      </c:pt>
                      <c:pt idx="1486">
                        <c:v>2.0686925600000001</c:v>
                      </c:pt>
                      <c:pt idx="1487">
                        <c:v>2.076165</c:v>
                      </c:pt>
                      <c:pt idx="1488">
                        <c:v>2.0930863999999998</c:v>
                      </c:pt>
                      <c:pt idx="1489">
                        <c:v>2.0977224000000003</c:v>
                      </c:pt>
                      <c:pt idx="1490">
                        <c:v>2.0796588699999998</c:v>
                      </c:pt>
                      <c:pt idx="1491">
                        <c:v>2.0767583200000002</c:v>
                      </c:pt>
                      <c:pt idx="1492">
                        <c:v>2.0776151999999999</c:v>
                      </c:pt>
                      <c:pt idx="1493">
                        <c:v>2.0944885800000002</c:v>
                      </c:pt>
                      <c:pt idx="1494">
                        <c:v>2.0962893</c:v>
                      </c:pt>
                      <c:pt idx="1495">
                        <c:v>2.0763626799999999</c:v>
                      </c:pt>
                      <c:pt idx="1496">
                        <c:v>2.0734409</c:v>
                      </c:pt>
                      <c:pt idx="1497">
                        <c:v>2.0733530999999998</c:v>
                      </c:pt>
                      <c:pt idx="1498">
                        <c:v>2.0959342599999999</c:v>
                      </c:pt>
                      <c:pt idx="1499">
                        <c:v>2.100568</c:v>
                      </c:pt>
                      <c:pt idx="1500">
                        <c:v>2.0815898399999999</c:v>
                      </c:pt>
                      <c:pt idx="1501">
                        <c:v>2.0701686400000003</c:v>
                      </c:pt>
                      <c:pt idx="1502">
                        <c:v>2.06155971</c:v>
                      </c:pt>
                      <c:pt idx="1503">
                        <c:v>2.0737267200000002</c:v>
                      </c:pt>
                      <c:pt idx="1504">
                        <c:v>2.09724588</c:v>
                      </c:pt>
                      <c:pt idx="1505">
                        <c:v>2.0924358400000003</c:v>
                      </c:pt>
                      <c:pt idx="1506">
                        <c:v>2.0810168000000004</c:v>
                      </c:pt>
                      <c:pt idx="1507">
                        <c:v>2.0752636799999999</c:v>
                      </c:pt>
                      <c:pt idx="1508">
                        <c:v>2.0780081199999998</c:v>
                      </c:pt>
                      <c:pt idx="1509">
                        <c:v>2.0958576000000004</c:v>
                      </c:pt>
                      <c:pt idx="1510">
                        <c:v>2.0995004800000001</c:v>
                      </c:pt>
                      <c:pt idx="1511">
                        <c:v>2.0843078400000001</c:v>
                      </c:pt>
                      <c:pt idx="1512">
                        <c:v>2.0804437600000001</c:v>
                      </c:pt>
                      <c:pt idx="1513">
                        <c:v>2.0822433999999999</c:v>
                      </c:pt>
                      <c:pt idx="1514">
                        <c:v>2.0991446400000005</c:v>
                      </c:pt>
                      <c:pt idx="1515">
                        <c:v>2.1009433199999998</c:v>
                      </c:pt>
                      <c:pt idx="1516">
                        <c:v>2.0791473399999996</c:v>
                      </c:pt>
                      <c:pt idx="1517">
                        <c:v>2.0724530400000001</c:v>
                      </c:pt>
                      <c:pt idx="1518">
                        <c:v>2.07045586</c:v>
                      </c:pt>
                      <c:pt idx="1519">
                        <c:v>2.0920498800000003</c:v>
                      </c:pt>
                      <c:pt idx="1520">
                        <c:v>2.104228</c:v>
                      </c:pt>
                      <c:pt idx="1521">
                        <c:v>2.0880982800000001</c:v>
                      </c:pt>
                      <c:pt idx="1522">
                        <c:v>2.0748004799999999</c:v>
                      </c:pt>
                      <c:pt idx="1523">
                        <c:v>2.0662211999999998</c:v>
                      </c:pt>
                      <c:pt idx="1524">
                        <c:v>2.0736811200000003</c:v>
                      </c:pt>
                      <c:pt idx="1525">
                        <c:v>2.0924611999999998</c:v>
                      </c:pt>
                      <c:pt idx="1526">
                        <c:v>2.0923724799999999</c:v>
                      </c:pt>
                      <c:pt idx="1527">
                        <c:v>2.0809639199999999</c:v>
                      </c:pt>
                      <c:pt idx="1528">
                        <c:v>2.0789891200000001</c:v>
                      </c:pt>
                      <c:pt idx="1529">
                        <c:v>2.0789009599999999</c:v>
                      </c:pt>
                      <c:pt idx="1530">
                        <c:v>2.0957681799999999</c:v>
                      </c:pt>
                      <c:pt idx="1531">
                        <c:v>2.09660022</c:v>
                      </c:pt>
                      <c:pt idx="1532">
                        <c:v>2.0776493</c:v>
                      </c:pt>
                      <c:pt idx="1533">
                        <c:v>2.07661812</c:v>
                      </c:pt>
                      <c:pt idx="1534">
                        <c:v>2.0784160800000002</c:v>
                      </c:pt>
                      <c:pt idx="1535">
                        <c:v>2.10001646</c:v>
                      </c:pt>
                      <c:pt idx="1536">
                        <c:v>2.1036991399999998</c:v>
                      </c:pt>
                      <c:pt idx="1537">
                        <c:v>2.0847518999999997</c:v>
                      </c:pt>
                      <c:pt idx="1538">
                        <c:v>2.07240628</c:v>
                      </c:pt>
                      <c:pt idx="1539">
                        <c:v>2.06758233</c:v>
                      </c:pt>
                      <c:pt idx="1540">
                        <c:v>2.0825568400000001</c:v>
                      </c:pt>
                      <c:pt idx="1541">
                        <c:v>2.1032083199999998</c:v>
                      </c:pt>
                      <c:pt idx="1542">
                        <c:v>2.09369228</c:v>
                      </c:pt>
                      <c:pt idx="1543">
                        <c:v>2.0804064799999997</c:v>
                      </c:pt>
                      <c:pt idx="1544">
                        <c:v>2.0718348</c:v>
                      </c:pt>
                      <c:pt idx="1545">
                        <c:v>2.0792873599999999</c:v>
                      </c:pt>
                      <c:pt idx="1546">
                        <c:v>2.0961644800000001</c:v>
                      </c:pt>
                      <c:pt idx="1547">
                        <c:v>2.1007879200000001</c:v>
                      </c:pt>
                      <c:pt idx="1548">
                        <c:v>2.0846551600000001</c:v>
                      </c:pt>
                      <c:pt idx="1549">
                        <c:v>2.0826818999999999</c:v>
                      </c:pt>
                      <c:pt idx="1550">
                        <c:v>2.0835358500000001</c:v>
                      </c:pt>
                      <c:pt idx="1551">
                        <c:v>2.1013513000000001</c:v>
                      </c:pt>
                      <c:pt idx="1552">
                        <c:v>2.1022043699999999</c:v>
                      </c:pt>
                      <c:pt idx="1553">
                        <c:v>2.0813639800000003</c:v>
                      </c:pt>
                      <c:pt idx="1554">
                        <c:v>2.0775068999999999</c:v>
                      </c:pt>
                      <c:pt idx="1555">
                        <c:v>2.07930298</c:v>
                      </c:pt>
                      <c:pt idx="1556">
                        <c:v>2.1008830000000001</c:v>
                      </c:pt>
                      <c:pt idx="1557">
                        <c:v>2.1083079000000002</c:v>
                      </c:pt>
                      <c:pt idx="1558">
                        <c:v>2.0912622000000001</c:v>
                      </c:pt>
                      <c:pt idx="1559">
                        <c:v>2.0798697600000002</c:v>
                      </c:pt>
                      <c:pt idx="1560">
                        <c:v>2.0722460000000003</c:v>
                      </c:pt>
                      <c:pt idx="1561">
                        <c:v>2.0815548000000001</c:v>
                      </c:pt>
                      <c:pt idx="1562">
                        <c:v>2.1003031999999999</c:v>
                      </c:pt>
                      <c:pt idx="1563">
                        <c:v>2.0983304</c:v>
                      </c:pt>
                      <c:pt idx="1564">
                        <c:v>2.0869401600000002</c:v>
                      </c:pt>
                      <c:pt idx="1565">
                        <c:v>2.0812011999999998</c:v>
                      </c:pt>
                      <c:pt idx="1566">
                        <c:v>2.0820323699999999</c:v>
                      </c:pt>
                      <c:pt idx="1567">
                        <c:v>2.0998348999999998</c:v>
                      </c:pt>
                      <c:pt idx="1568">
                        <c:v>2.1006872899999998</c:v>
                      </c:pt>
                      <c:pt idx="1569">
                        <c:v>2.0864748</c:v>
                      </c:pt>
                      <c:pt idx="1570">
                        <c:v>2.0825980000000004</c:v>
                      </c:pt>
                      <c:pt idx="1571">
                        <c:v>2.0843924399999998</c:v>
                      </c:pt>
                      <c:pt idx="1572">
                        <c:v>2.1031322800000001</c:v>
                      </c:pt>
                      <c:pt idx="1573">
                        <c:v>2.10492568</c:v>
                      </c:pt>
                      <c:pt idx="1574">
                        <c:v>2.0850681</c:v>
                      </c:pt>
                      <c:pt idx="1575">
                        <c:v>2.07836832</c:v>
                      </c:pt>
                      <c:pt idx="1576">
                        <c:v>2.0763975000000001</c:v>
                      </c:pt>
                      <c:pt idx="1577">
                        <c:v>2.0960746699999997</c:v>
                      </c:pt>
                      <c:pt idx="1578">
                        <c:v>2.11198548</c:v>
                      </c:pt>
                      <c:pt idx="1579">
                        <c:v>2.0987198999999999</c:v>
                      </c:pt>
                      <c:pt idx="1580">
                        <c:v>2.08545544</c:v>
                      </c:pt>
                      <c:pt idx="1581">
                        <c:v>2.0778384000000001</c:v>
                      </c:pt>
                      <c:pt idx="1582">
                        <c:v>2.0852781600000001</c:v>
                      </c:pt>
                      <c:pt idx="1583">
                        <c:v>2.1030455999999997</c:v>
                      </c:pt>
                      <c:pt idx="1584">
                        <c:v>2.1048156700000002</c:v>
                      </c:pt>
                      <c:pt idx="1585">
                        <c:v>2.0896722699999999</c:v>
                      </c:pt>
                      <c:pt idx="1586">
                        <c:v>2.08676094</c:v>
                      </c:pt>
                      <c:pt idx="1587">
                        <c:v>2.0866722200000001</c:v>
                      </c:pt>
                      <c:pt idx="1588">
                        <c:v>2.1044577499999999</c:v>
                      </c:pt>
                      <c:pt idx="1589">
                        <c:v>2.1053089800000002</c:v>
                      </c:pt>
                      <c:pt idx="1590">
                        <c:v>2.0845247200000001</c:v>
                      </c:pt>
                      <c:pt idx="1591">
                        <c:v>2.0816141899999998</c:v>
                      </c:pt>
                      <c:pt idx="1592">
                        <c:v>2.0824662599999999</c:v>
                      </c:pt>
                      <c:pt idx="1593">
                        <c:v>2.1068096000000005</c:v>
                      </c:pt>
                      <c:pt idx="1594">
                        <c:v>2.1104820000000002</c:v>
                      </c:pt>
                      <c:pt idx="1595">
                        <c:v>2.0915608000000003</c:v>
                      </c:pt>
                      <c:pt idx="1596">
                        <c:v>2.0811273300000002</c:v>
                      </c:pt>
                      <c:pt idx="1597">
                        <c:v>2.0763369600000003</c:v>
                      </c:pt>
                      <c:pt idx="1598">
                        <c:v>2.0894132600000002</c:v>
                      </c:pt>
                      <c:pt idx="1599">
                        <c:v>2.1137494400000003</c:v>
                      </c:pt>
                      <c:pt idx="1600">
                        <c:v>2.1061376000000003</c:v>
                      </c:pt>
                      <c:pt idx="1601">
                        <c:v>2.0938254000000001</c:v>
                      </c:pt>
                      <c:pt idx="1602">
                        <c:v>2.0862150399999999</c:v>
                      </c:pt>
                      <c:pt idx="1603">
                        <c:v>2.0889244200000001</c:v>
                      </c:pt>
                      <c:pt idx="1604">
                        <c:v>2.1048167299999996</c:v>
                      </c:pt>
                      <c:pt idx="1605">
                        <c:v>2.10754726</c:v>
                      </c:pt>
                      <c:pt idx="1606">
                        <c:v>2.0924177400000001</c:v>
                      </c:pt>
                      <c:pt idx="1607">
                        <c:v>2.0895088499999996</c:v>
                      </c:pt>
                      <c:pt idx="1608">
                        <c:v>2.0912997500000001</c:v>
                      </c:pt>
                      <c:pt idx="1609">
                        <c:v>2.10812841</c:v>
                      </c:pt>
                      <c:pt idx="1610">
                        <c:v>2.10897852</c:v>
                      </c:pt>
                      <c:pt idx="1611">
                        <c:v>2.08819116</c:v>
                      </c:pt>
                      <c:pt idx="1612">
                        <c:v>2.08056222</c:v>
                      </c:pt>
                      <c:pt idx="1613">
                        <c:v>2.08047366</c:v>
                      </c:pt>
                      <c:pt idx="1614">
                        <c:v>2.1029366999999999</c:v>
                      </c:pt>
                      <c:pt idx="1615">
                        <c:v>2.1122432800000004</c:v>
                      </c:pt>
                      <c:pt idx="1616">
                        <c:v>2.09899938</c:v>
                      </c:pt>
                      <c:pt idx="1617">
                        <c:v>2.0876356600000001</c:v>
                      </c:pt>
                      <c:pt idx="1618">
                        <c:v>2.0809703499999999</c:v>
                      </c:pt>
                      <c:pt idx="1619">
                        <c:v>2.0902762500000001</c:v>
                      </c:pt>
                      <c:pt idx="1620">
                        <c:v>2.1117712000000002</c:v>
                      </c:pt>
                      <c:pt idx="1621">
                        <c:v>2.1097801</c:v>
                      </c:pt>
                      <c:pt idx="1622">
                        <c:v>2.0965399200000001</c:v>
                      </c:pt>
                      <c:pt idx="1623">
                        <c:v>2.0917542899999999</c:v>
                      </c:pt>
                      <c:pt idx="1624">
                        <c:v>2.0926044400000001</c:v>
                      </c:pt>
                      <c:pt idx="1625">
                        <c:v>2.10848155</c:v>
                      </c:pt>
                      <c:pt idx="1626">
                        <c:v>2.11027005</c:v>
                      </c:pt>
                      <c:pt idx="1627">
                        <c:v>2.0942153000000001</c:v>
                      </c:pt>
                      <c:pt idx="1628">
                        <c:v>2.0913088899999996</c:v>
                      </c:pt>
                      <c:pt idx="1629">
                        <c:v>2.0940145999999999</c:v>
                      </c:pt>
                      <c:pt idx="1630">
                        <c:v>2.1145829599999999</c:v>
                      </c:pt>
                      <c:pt idx="1631">
                        <c:v>2.1173096999999999</c:v>
                      </c:pt>
                      <c:pt idx="1632">
                        <c:v>2.0975025999999999</c:v>
                      </c:pt>
                      <c:pt idx="1633">
                        <c:v>2.0870635499999999</c:v>
                      </c:pt>
                      <c:pt idx="1634">
                        <c:v>2.0841582000000001</c:v>
                      </c:pt>
                      <c:pt idx="1635">
                        <c:v>2.1047223399999999</c:v>
                      </c:pt>
                      <c:pt idx="1636">
                        <c:v>2.11965234</c:v>
                      </c:pt>
                      <c:pt idx="1637">
                        <c:v>2.1092364300000002</c:v>
                      </c:pt>
                      <c:pt idx="1638">
                        <c:v>2.0987990400000003</c:v>
                      </c:pt>
                      <c:pt idx="1639">
                        <c:v>2.0883850000000002</c:v>
                      </c:pt>
                      <c:pt idx="1640">
                        <c:v>2.0929887999999996</c:v>
                      </c:pt>
                      <c:pt idx="1641">
                        <c:v>2.11070899</c:v>
                      </c:pt>
                      <c:pt idx="1642">
                        <c:v>2.1153113800000001</c:v>
                      </c:pt>
                      <c:pt idx="1643">
                        <c:v>2.1002063400000002</c:v>
                      </c:pt>
                      <c:pt idx="1644">
                        <c:v>2.0973016499999999</c:v>
                      </c:pt>
                      <c:pt idx="1645">
                        <c:v>2.0981506000000003</c:v>
                      </c:pt>
                      <c:pt idx="1646">
                        <c:v>2.1158890499999998</c:v>
                      </c:pt>
                      <c:pt idx="1647">
                        <c:v>2.11765282</c:v>
                      </c:pt>
                      <c:pt idx="1648">
                        <c:v>2.0969217000000002</c:v>
                      </c:pt>
                      <c:pt idx="1649">
                        <c:v>2.09399544</c:v>
                      </c:pt>
                      <c:pt idx="1650">
                        <c:v>2.0939061600000004</c:v>
                      </c:pt>
                      <c:pt idx="1651">
                        <c:v>2.1172691299999999</c:v>
                      </c:pt>
                      <c:pt idx="1652">
                        <c:v>2.1218691000000001</c:v>
                      </c:pt>
                      <c:pt idx="1653">
                        <c:v>2.1039564299999998</c:v>
                      </c:pt>
                      <c:pt idx="1654">
                        <c:v>2.0916731</c:v>
                      </c:pt>
                      <c:pt idx="1655">
                        <c:v>2.0850183900000001</c:v>
                      </c:pt>
                      <c:pt idx="1656">
                        <c:v>2.09618415</c:v>
                      </c:pt>
                      <c:pt idx="1657">
                        <c:v>2.1167048800000003</c:v>
                      </c:pt>
                      <c:pt idx="1658">
                        <c:v>2.1119255999999997</c:v>
                      </c:pt>
                      <c:pt idx="1659">
                        <c:v>2.1005824000000004</c:v>
                      </c:pt>
                      <c:pt idx="1660">
                        <c:v>2.0939287600000003</c:v>
                      </c:pt>
                      <c:pt idx="1661">
                        <c:v>2.0966524799999999</c:v>
                      </c:pt>
                      <c:pt idx="1662">
                        <c:v>2.11248039</c:v>
                      </c:pt>
                      <c:pt idx="1663">
                        <c:v>2.1152030399999999</c:v>
                      </c:pt>
                      <c:pt idx="1664">
                        <c:v>2.1001120000000002</c:v>
                      </c:pt>
                      <c:pt idx="1665">
                        <c:v>2.0962723599999999</c:v>
                      </c:pt>
                      <c:pt idx="1666">
                        <c:v>2.0989729399999999</c:v>
                      </c:pt>
                      <c:pt idx="1667">
                        <c:v>2.11763178</c:v>
                      </c:pt>
                      <c:pt idx="1668">
                        <c:v>2.1203535599999999</c:v>
                      </c:pt>
                      <c:pt idx="1669">
                        <c:v>2.0996416000000004</c:v>
                      </c:pt>
                      <c:pt idx="1670">
                        <c:v>2.0929909000000002</c:v>
                      </c:pt>
                      <c:pt idx="1671">
                        <c:v>2.0928792500000002</c:v>
                      </c:pt>
                      <c:pt idx="1672">
                        <c:v>2.11434576</c:v>
                      </c:pt>
                      <c:pt idx="1673">
                        <c:v>2.1245643900000002</c:v>
                      </c:pt>
                      <c:pt idx="1674">
                        <c:v>2.1104167599999997</c:v>
                      </c:pt>
                      <c:pt idx="1675">
                        <c:v>2.0971850399999998</c:v>
                      </c:pt>
                      <c:pt idx="1676">
                        <c:v>2.0895991999999999</c:v>
                      </c:pt>
                      <c:pt idx="1677">
                        <c:v>2.0988800000000003</c:v>
                      </c:pt>
                      <c:pt idx="1678">
                        <c:v>2.1184665600000003</c:v>
                      </c:pt>
                      <c:pt idx="1679">
                        <c:v>2.1193130399999998</c:v>
                      </c:pt>
                      <c:pt idx="1680">
                        <c:v>2.1051693599999997</c:v>
                      </c:pt>
                      <c:pt idx="1681">
                        <c:v>2.1013321199999999</c:v>
                      </c:pt>
                      <c:pt idx="1682">
                        <c:v>2.1012423999999998</c:v>
                      </c:pt>
                      <c:pt idx="1683">
                        <c:v>2.1189511200000002</c:v>
                      </c:pt>
                      <c:pt idx="1684">
                        <c:v>2.1189285</c:v>
                      </c:pt>
                      <c:pt idx="1685">
                        <c:v>2.11781087</c:v>
                      </c:pt>
                      <c:pt idx="1686">
                        <c:v>2.25057771</c:v>
                      </c:pt>
                      <c:pt idx="1687">
                        <c:v>2.4160926000000003</c:v>
                      </c:pt>
                      <c:pt idx="1688">
                        <c:v>2.5534809900000002</c:v>
                      </c:pt>
                      <c:pt idx="1689">
                        <c:v>2.6645675</c:v>
                      </c:pt>
                      <c:pt idx="1690">
                        <c:v>2.7616425000000002</c:v>
                      </c:pt>
                      <c:pt idx="1691">
                        <c:v>2.8296791500000005</c:v>
                      </c:pt>
                      <c:pt idx="1692">
                        <c:v>2.89954212</c:v>
                      </c:pt>
                      <c:pt idx="1693">
                        <c:v>2.9404092799999999</c:v>
                      </c:pt>
                      <c:pt idx="1694">
                        <c:v>2.9990146499999999</c:v>
                      </c:pt>
                      <c:pt idx="1695">
                        <c:v>3.0258274199999997</c:v>
                      </c:pt>
                      <c:pt idx="1696">
                        <c:v>3.0778608000000003</c:v>
                      </c:pt>
                      <c:pt idx="1697">
                        <c:v>3.09340087</c:v>
                      </c:pt>
                      <c:pt idx="1698">
                        <c:v>3.13702974</c:v>
                      </c:pt>
                      <c:pt idx="1699">
                        <c:v>3.1469816500000003</c:v>
                      </c:pt>
                      <c:pt idx="1700">
                        <c:v>3.1867867199999997</c:v>
                      </c:pt>
                      <c:pt idx="1701">
                        <c:v>3.1948608299999997</c:v>
                      </c:pt>
                      <c:pt idx="1702">
                        <c:v>3.2281751699999996</c:v>
                      </c:pt>
                      <c:pt idx="1703">
                        <c:v>3.23620836</c:v>
                      </c:pt>
                      <c:pt idx="1704">
                        <c:v>3.26386764</c:v>
                      </c:pt>
                      <c:pt idx="1705">
                        <c:v>3.27566785</c:v>
                      </c:pt>
                      <c:pt idx="1706">
                        <c:v>3.2930722800000001</c:v>
                      </c:pt>
                      <c:pt idx="1707">
                        <c:v>3.3047959499999999</c:v>
                      </c:pt>
                      <c:pt idx="1708">
                        <c:v>3.3184560000000003</c:v>
                      </c:pt>
                      <c:pt idx="1709">
                        <c:v>3.3358496500000001</c:v>
                      </c:pt>
                      <c:pt idx="1710">
                        <c:v>3.3401628000000003</c:v>
                      </c:pt>
                      <c:pt idx="1711">
                        <c:v>3.35934621</c:v>
                      </c:pt>
                      <c:pt idx="1712">
                        <c:v>3.3599203399999995</c:v>
                      </c:pt>
                      <c:pt idx="1713">
                        <c:v>3.3829037899999999</c:v>
                      </c:pt>
                      <c:pt idx="1714">
                        <c:v>3.3768673700000003</c:v>
                      </c:pt>
                      <c:pt idx="1715">
                        <c:v>3.4035774600000002</c:v>
                      </c:pt>
                      <c:pt idx="1716">
                        <c:v>3.3976123999999999</c:v>
                      </c:pt>
                      <c:pt idx="1717">
                        <c:v>3.4205811499999998</c:v>
                      </c:pt>
                      <c:pt idx="1718">
                        <c:v>3.4127124000000002</c:v>
                      </c:pt>
                      <c:pt idx="1719">
                        <c:v>3.4328381099999996</c:v>
                      </c:pt>
                      <c:pt idx="1720">
                        <c:v>3.4259392800000001</c:v>
                      </c:pt>
                      <c:pt idx="1721">
                        <c:v>3.4460956600000001</c:v>
                      </c:pt>
                      <c:pt idx="1722">
                        <c:v>3.4428540699999997</c:v>
                      </c:pt>
                      <c:pt idx="1723">
                        <c:v>3.4564750200000001</c:v>
                      </c:pt>
                      <c:pt idx="1724">
                        <c:v>3.4542392800000004</c:v>
                      </c:pt>
                      <c:pt idx="1725">
                        <c:v>3.4631564400000001</c:v>
                      </c:pt>
                      <c:pt idx="1726">
                        <c:v>3.4646497599999999</c:v>
                      </c:pt>
                      <c:pt idx="1727">
                        <c:v>3.4661426799999999</c:v>
                      </c:pt>
                      <c:pt idx="1728">
                        <c:v>3.4750924800000003</c:v>
                      </c:pt>
                      <c:pt idx="1729">
                        <c:v>3.4755771599999998</c:v>
                      </c:pt>
                      <c:pt idx="1730">
                        <c:v>3.4901153000000003</c:v>
                      </c:pt>
                      <c:pt idx="1731">
                        <c:v>3.4841497599999998</c:v>
                      </c:pt>
                      <c:pt idx="1732">
                        <c:v>3.4995403199999999</c:v>
                      </c:pt>
                      <c:pt idx="1733">
                        <c:v>3.4889169</c:v>
                      </c:pt>
                      <c:pt idx="1734">
                        <c:v>3.5081043200000002</c:v>
                      </c:pt>
                      <c:pt idx="1735">
                        <c:v>3.4965506799999999</c:v>
                      </c:pt>
                      <c:pt idx="1736">
                        <c:v>3.5165888000000001</c:v>
                      </c:pt>
                      <c:pt idx="1737">
                        <c:v>3.5059680000000002</c:v>
                      </c:pt>
                      <c:pt idx="1738">
                        <c:v>3.5223513</c:v>
                      </c:pt>
                      <c:pt idx="1739">
                        <c:v>3.5117319999999999</c:v>
                      </c:pt>
                      <c:pt idx="1740">
                        <c:v>3.5308278400000002</c:v>
                      </c:pt>
                      <c:pt idx="1741">
                        <c:v>3.5211407399999999</c:v>
                      </c:pt>
                      <c:pt idx="1742">
                        <c:v>3.5319305999999999</c:v>
                      </c:pt>
                      <c:pt idx="1743">
                        <c:v>3.5277529599999999</c:v>
                      </c:pt>
                      <c:pt idx="1744">
                        <c:v>3.5348175400000001</c:v>
                      </c:pt>
                      <c:pt idx="1745">
                        <c:v>3.5344376399999997</c:v>
                      </c:pt>
                      <c:pt idx="1746">
                        <c:v>3.5349879999999998</c:v>
                      </c:pt>
                      <c:pt idx="1747">
                        <c:v>3.5401889600000001</c:v>
                      </c:pt>
                      <c:pt idx="1748">
                        <c:v>3.5378721599999996</c:v>
                      </c:pt>
                      <c:pt idx="1749">
                        <c:v>3.5486510399999998</c:v>
                      </c:pt>
                      <c:pt idx="1750">
                        <c:v>3.5399008799999998</c:v>
                      </c:pt>
                      <c:pt idx="1751">
                        <c:v>3.5524983300000001</c:v>
                      </c:pt>
                      <c:pt idx="1752">
                        <c:v>3.5409225800000002</c:v>
                      </c:pt>
                      <c:pt idx="1753">
                        <c:v>3.5582025599999998</c:v>
                      </c:pt>
                      <c:pt idx="1754">
                        <c:v>3.5438784600000002</c:v>
                      </c:pt>
                      <c:pt idx="1755">
                        <c:v>3.5611159199999998</c:v>
                      </c:pt>
                      <c:pt idx="1756">
                        <c:v>3.5486148000000002</c:v>
                      </c:pt>
                      <c:pt idx="1757">
                        <c:v>3.5649567000000002</c:v>
                      </c:pt>
                      <c:pt idx="1758">
                        <c:v>3.55338675</c:v>
                      </c:pt>
                      <c:pt idx="1759">
                        <c:v>3.5678664900000001</c:v>
                      </c:pt>
                      <c:pt idx="1760">
                        <c:v>3.5572273999999999</c:v>
                      </c:pt>
                      <c:pt idx="1761">
                        <c:v>3.56705988</c:v>
                      </c:pt>
                      <c:pt idx="1762">
                        <c:v>3.56013738</c:v>
                      </c:pt>
                      <c:pt idx="1763">
                        <c:v>3.5625393900000004</c:v>
                      </c:pt>
                      <c:pt idx="1764">
                        <c:v>3.56122732</c:v>
                      </c:pt>
                      <c:pt idx="1765">
                        <c:v>3.5635901400000001</c:v>
                      </c:pt>
                      <c:pt idx="1766">
                        <c:v>3.5687367500000002</c:v>
                      </c:pt>
                      <c:pt idx="1767">
                        <c:v>3.5646400500000004</c:v>
                      </c:pt>
                      <c:pt idx="1768">
                        <c:v>3.5726075000000002</c:v>
                      </c:pt>
                      <c:pt idx="1769">
                        <c:v>3.5647228600000003</c:v>
                      </c:pt>
                      <c:pt idx="1770">
                        <c:v>3.5773268799999998</c:v>
                      </c:pt>
                      <c:pt idx="1771">
                        <c:v>3.5658097199999998</c:v>
                      </c:pt>
                      <c:pt idx="1772">
                        <c:v>3.5821208599999999</c:v>
                      </c:pt>
                      <c:pt idx="1773">
                        <c:v>3.5668188599999997</c:v>
                      </c:pt>
                      <c:pt idx="1774">
                        <c:v>3.5849804600000001</c:v>
                      </c:pt>
                      <c:pt idx="1775">
                        <c:v>3.5725401300000001</c:v>
                      </c:pt>
                      <c:pt idx="1776">
                        <c:v>3.5878770000000002</c:v>
                      </c:pt>
                      <c:pt idx="1777">
                        <c:v>3.5735464499999998</c:v>
                      </c:pt>
                      <c:pt idx="1778">
                        <c:v>3.5907718600000003</c:v>
                      </c:pt>
                      <c:pt idx="1779">
                        <c:v>3.58018977</c:v>
                      </c:pt>
                      <c:pt idx="1780">
                        <c:v>3.58899291</c:v>
                      </c:pt>
                      <c:pt idx="1781">
                        <c:v>3.5821196200000003</c:v>
                      </c:pt>
                      <c:pt idx="1782">
                        <c:v>3.5882183100000002</c:v>
                      </c:pt>
                      <c:pt idx="1783">
                        <c:v>3.58597827</c:v>
                      </c:pt>
                      <c:pt idx="1784">
                        <c:v>3.5874049800000001</c:v>
                      </c:pt>
                      <c:pt idx="1785">
                        <c:v>3.5897573999999999</c:v>
                      </c:pt>
                      <c:pt idx="1786">
                        <c:v>3.5865916500000004</c:v>
                      </c:pt>
                      <c:pt idx="1787">
                        <c:v>3.5944990799999998</c:v>
                      </c:pt>
                      <c:pt idx="1788">
                        <c:v>3.5857395900000002</c:v>
                      </c:pt>
                      <c:pt idx="1789">
                        <c:v>3.5964610499999994</c:v>
                      </c:pt>
                      <c:pt idx="1790">
                        <c:v>3.58311373</c:v>
                      </c:pt>
                      <c:pt idx="1791">
                        <c:v>3.6002727999999999</c:v>
                      </c:pt>
                      <c:pt idx="1792">
                        <c:v>3.5859637500000003</c:v>
                      </c:pt>
                      <c:pt idx="1793">
                        <c:v>3.6040824499999999</c:v>
                      </c:pt>
                      <c:pt idx="1794">
                        <c:v>3.5916652199999999</c:v>
                      </c:pt>
                      <c:pt idx="1795">
                        <c:v>3.6050757299999998</c:v>
                      </c:pt>
                      <c:pt idx="1796">
                        <c:v>3.5908111800000002</c:v>
                      </c:pt>
                      <c:pt idx="1797">
                        <c:v>3.6033714400000001</c:v>
                      </c:pt>
                      <c:pt idx="1798">
                        <c:v>3.5909207399999996</c:v>
                      </c:pt>
                      <c:pt idx="1799">
                        <c:v>3.6016285999999997</c:v>
                      </c:pt>
                      <c:pt idx="1800">
                        <c:v>3.5956527299999999</c:v>
                      </c:pt>
                      <c:pt idx="1801">
                        <c:v>3.6017351199999998</c:v>
                      </c:pt>
                      <c:pt idx="1802">
                        <c:v>3.5994578399999999</c:v>
                      </c:pt>
                      <c:pt idx="1803">
                        <c:v>3.6009169599999997</c:v>
                      </c:pt>
                      <c:pt idx="1804">
                        <c:v>3.6041850000000002</c:v>
                      </c:pt>
                      <c:pt idx="1805">
                        <c:v>3.6000988</c:v>
                      </c:pt>
                      <c:pt idx="1806">
                        <c:v>3.6079857</c:v>
                      </c:pt>
                      <c:pt idx="1807">
                        <c:v>3.6011283199999999</c:v>
                      </c:pt>
                      <c:pt idx="1808">
                        <c:v>3.6108605699999994</c:v>
                      </c:pt>
                      <c:pt idx="1809">
                        <c:v>3.5974998999999999</c:v>
                      </c:pt>
                      <c:pt idx="1810">
                        <c:v>3.61742784</c:v>
                      </c:pt>
                      <c:pt idx="1811">
                        <c:v>3.6031458200000004</c:v>
                      </c:pt>
                      <c:pt idx="1812">
                        <c:v>3.6166052699999995</c:v>
                      </c:pt>
                      <c:pt idx="1813">
                        <c:v>3.6014032</c:v>
                      </c:pt>
                      <c:pt idx="1814">
                        <c:v>3.6176289000000001</c:v>
                      </c:pt>
                      <c:pt idx="1815">
                        <c:v>3.6042759499999999</c:v>
                      </c:pt>
                      <c:pt idx="1816">
                        <c:v>3.6177288000000001</c:v>
                      </c:pt>
                      <c:pt idx="1817">
                        <c:v>3.6062242399999995</c:v>
                      </c:pt>
                      <c:pt idx="1818">
                        <c:v>3.6178282799999995</c:v>
                      </c:pt>
                      <c:pt idx="1819">
                        <c:v>3.6109389800000002</c:v>
                      </c:pt>
                      <c:pt idx="1820">
                        <c:v>3.61696566</c:v>
                      </c:pt>
                      <c:pt idx="1821">
                        <c:v>3.6128841199999995</c:v>
                      </c:pt>
                      <c:pt idx="1822">
                        <c:v>3.61341468</c:v>
                      </c:pt>
                      <c:pt idx="1823">
                        <c:v>3.6166723000000003</c:v>
                      </c:pt>
                      <c:pt idx="1824">
                        <c:v>3.6125527200000001</c:v>
                      </c:pt>
                      <c:pt idx="1825">
                        <c:v>3.6186144999999996</c:v>
                      </c:pt>
                      <c:pt idx="1826">
                        <c:v>3.6108081099999998</c:v>
                      </c:pt>
                      <c:pt idx="1827">
                        <c:v>3.6232813199999998</c:v>
                      </c:pt>
                      <c:pt idx="1828">
                        <c:v>3.6127503999999999</c:v>
                      </c:pt>
                      <c:pt idx="1829">
                        <c:v>3.6289457600000001</c:v>
                      </c:pt>
                      <c:pt idx="1830">
                        <c:v>3.6146914300000001</c:v>
                      </c:pt>
                      <c:pt idx="1831">
                        <c:v>3.6299220000000001</c:v>
                      </c:pt>
                      <c:pt idx="1832">
                        <c:v>3.6147887999999999</c:v>
                      </c:pt>
                      <c:pt idx="1833">
                        <c:v>3.6263706999999998</c:v>
                      </c:pt>
                      <c:pt idx="1834">
                        <c:v>3.6103200000000002</c:v>
                      </c:pt>
                      <c:pt idx="1835">
                        <c:v>3.6264254400000002</c:v>
                      </c:pt>
                      <c:pt idx="1836">
                        <c:v>3.6168238399999999</c:v>
                      </c:pt>
                      <c:pt idx="1837">
                        <c:v>3.6265585199999997</c:v>
                      </c:pt>
                      <c:pt idx="1838">
                        <c:v>3.6197205599999998</c:v>
                      </c:pt>
                      <c:pt idx="1839">
                        <c:v>3.6257313300000003</c:v>
                      </c:pt>
                      <c:pt idx="1840">
                        <c:v>3.6216165999999999</c:v>
                      </c:pt>
                      <c:pt idx="1841">
                        <c:v>3.6239838799999999</c:v>
                      </c:pt>
                      <c:pt idx="1842">
                        <c:v>3.6272707200000003</c:v>
                      </c:pt>
                      <c:pt idx="1843">
                        <c:v>3.6240375600000001</c:v>
                      </c:pt>
                      <c:pt idx="1844">
                        <c:v>3.6300832400000003</c:v>
                      </c:pt>
                      <c:pt idx="1845">
                        <c:v>3.6241696000000001</c:v>
                      </c:pt>
                      <c:pt idx="1846">
                        <c:v>3.6366124200000005</c:v>
                      </c:pt>
                      <c:pt idx="1847">
                        <c:v>3.6242224199999997</c:v>
                      </c:pt>
                      <c:pt idx="1848">
                        <c:v>3.6394601600000001</c:v>
                      </c:pt>
                      <c:pt idx="1849">
                        <c:v>3.6243536400000003</c:v>
                      </c:pt>
                      <c:pt idx="1850">
                        <c:v>3.63954829</c:v>
                      </c:pt>
                      <c:pt idx="1851">
                        <c:v>3.6253248</c:v>
                      </c:pt>
                      <c:pt idx="1852">
                        <c:v>3.6405550999999998</c:v>
                      </c:pt>
                      <c:pt idx="1853">
                        <c:v>3.6263345400000002</c:v>
                      </c:pt>
                      <c:pt idx="1854">
                        <c:v>3.64064218</c:v>
                      </c:pt>
                      <c:pt idx="1855">
                        <c:v>3.6291810000000004</c:v>
                      </c:pt>
                      <c:pt idx="1856">
                        <c:v>3.6398101600000001</c:v>
                      </c:pt>
                      <c:pt idx="1857">
                        <c:v>3.6301886400000001</c:v>
                      </c:pt>
                      <c:pt idx="1858">
                        <c:v>3.6353042600000003</c:v>
                      </c:pt>
                      <c:pt idx="1859">
                        <c:v>3.6312349800000003</c:v>
                      </c:pt>
                      <c:pt idx="1860">
                        <c:v>3.6344730800000002</c:v>
                      </c:pt>
                      <c:pt idx="1861">
                        <c:v>3.6358740000000003</c:v>
                      </c:pt>
                      <c:pt idx="1862">
                        <c:v>3.6318058</c:v>
                      </c:pt>
                      <c:pt idx="1863">
                        <c:v>3.6415076500000003</c:v>
                      </c:pt>
                      <c:pt idx="1864">
                        <c:v>3.6336889700000001</c:v>
                      </c:pt>
                      <c:pt idx="1865">
                        <c:v>3.6433881000000001</c:v>
                      </c:pt>
                      <c:pt idx="1866">
                        <c:v>3.6310619099999997</c:v>
                      </c:pt>
                      <c:pt idx="1867">
                        <c:v>3.6462642199999999</c:v>
                      </c:pt>
                      <c:pt idx="1868">
                        <c:v>3.6311483600000001</c:v>
                      </c:pt>
                      <c:pt idx="1869">
                        <c:v>3.64630725</c:v>
                      </c:pt>
                      <c:pt idx="1870">
                        <c:v>3.6312343899999999</c:v>
                      </c:pt>
                      <c:pt idx="1871">
                        <c:v>3.6463896</c:v>
                      </c:pt>
                      <c:pt idx="1872">
                        <c:v>3.6340710000000001</c:v>
                      </c:pt>
                      <c:pt idx="1873">
                        <c:v>3.6501789000000002</c:v>
                      </c:pt>
                      <c:pt idx="1874">
                        <c:v>3.63782272</c:v>
                      </c:pt>
                      <c:pt idx="1875">
                        <c:v>3.6483863999999997</c:v>
                      </c:pt>
                      <c:pt idx="1876">
                        <c:v>3.6406557599999996</c:v>
                      </c:pt>
                      <c:pt idx="1877">
                        <c:v>3.6484670699999997</c:v>
                      </c:pt>
                      <c:pt idx="1878">
                        <c:v>3.6434871200000001</c:v>
                      </c:pt>
                      <c:pt idx="1879">
                        <c:v>3.6457985399999999</c:v>
                      </c:pt>
                      <c:pt idx="1880">
                        <c:v>3.6490652799999999</c:v>
                      </c:pt>
                      <c:pt idx="1881">
                        <c:v>3.6458790000000003</c:v>
                      </c:pt>
                      <c:pt idx="1882">
                        <c:v>3.65185278</c:v>
                      </c:pt>
                      <c:pt idx="1883">
                        <c:v>3.6441273600000001</c:v>
                      </c:pt>
                      <c:pt idx="1884">
                        <c:v>3.6547183400000001</c:v>
                      </c:pt>
                      <c:pt idx="1885">
                        <c:v>3.6423761400000001</c:v>
                      </c:pt>
                      <c:pt idx="1886">
                        <c:v>3.6565868800000003</c:v>
                      </c:pt>
                      <c:pt idx="1887">
                        <c:v>3.6433716</c:v>
                      </c:pt>
                      <c:pt idx="1888">
                        <c:v>3.6594093800000005</c:v>
                      </c:pt>
                      <c:pt idx="1889">
                        <c:v>3.6461966399999999</c:v>
                      </c:pt>
                      <c:pt idx="1890">
                        <c:v>3.6613151000000004</c:v>
                      </c:pt>
                      <c:pt idx="1891">
                        <c:v>3.6471900000000002</c:v>
                      </c:pt>
                      <c:pt idx="1892">
                        <c:v>3.6623046700000002</c:v>
                      </c:pt>
                      <c:pt idx="1893">
                        <c:v>3.6490574200000001</c:v>
                      </c:pt>
                      <c:pt idx="1894">
                        <c:v>3.6596346799999999</c:v>
                      </c:pt>
                      <c:pt idx="1895">
                        <c:v>3.6491742</c:v>
                      </c:pt>
                      <c:pt idx="1896">
                        <c:v>3.6560910400000002</c:v>
                      </c:pt>
                      <c:pt idx="1897">
                        <c:v>3.6519538400000005</c:v>
                      </c:pt>
                      <c:pt idx="1898">
                        <c:v>3.6552114800000002</c:v>
                      </c:pt>
                      <c:pt idx="1899">
                        <c:v>3.6566399999999999</c:v>
                      </c:pt>
                      <c:pt idx="1900">
                        <c:v>3.65532594</c:v>
                      </c:pt>
                      <c:pt idx="1901">
                        <c:v>3.6603296999999997</c:v>
                      </c:pt>
                      <c:pt idx="1902">
                        <c:v>3.6535323200000001</c:v>
                      </c:pt>
                      <c:pt idx="1903">
                        <c:v>3.6613561799999998</c:v>
                      </c:pt>
                      <c:pt idx="1904">
                        <c:v>3.6490781600000002</c:v>
                      </c:pt>
                      <c:pt idx="1905">
                        <c:v>3.6632552999999994</c:v>
                      </c:pt>
                      <c:pt idx="1906">
                        <c:v>3.6491528500000001</c:v>
                      </c:pt>
                      <c:pt idx="1907">
                        <c:v>3.66789312</c:v>
                      </c:pt>
                      <c:pt idx="1908">
                        <c:v>3.6555796300000001</c:v>
                      </c:pt>
                      <c:pt idx="1909">
                        <c:v>3.6707021999999996</c:v>
                      </c:pt>
                      <c:pt idx="1910">
                        <c:v>3.6547790300000003</c:v>
                      </c:pt>
                      <c:pt idx="1911">
                        <c:v>3.6680321999999999</c:v>
                      </c:pt>
                      <c:pt idx="1912">
                        <c:v>3.6584623199999999</c:v>
                      </c:pt>
                      <c:pt idx="1913">
                        <c:v>3.6717518699999996</c:v>
                      </c:pt>
                      <c:pt idx="1914">
                        <c:v>3.6631362600000004</c:v>
                      </c:pt>
                      <c:pt idx="1915">
                        <c:v>3.6699945600000001</c:v>
                      </c:pt>
                      <c:pt idx="1916">
                        <c:v>3.66590266</c:v>
                      </c:pt>
                      <c:pt idx="1917">
                        <c:v>3.6709342400000002</c:v>
                      </c:pt>
                      <c:pt idx="1918">
                        <c:v>3.6705318399999998</c:v>
                      </c:pt>
                      <c:pt idx="1919">
                        <c:v>3.6664409999999998</c:v>
                      </c:pt>
                      <c:pt idx="1920">
                        <c:v>3.6732943199999997</c:v>
                      </c:pt>
                      <c:pt idx="1921">
                        <c:v>3.6674204800000001</c:v>
                      </c:pt>
                      <c:pt idx="1922">
                        <c:v>3.6770474200000005</c:v>
                      </c:pt>
                      <c:pt idx="1923">
                        <c:v>3.6638409699999999</c:v>
                      </c:pt>
                      <c:pt idx="1924">
                        <c:v>3.6771120199999996</c:v>
                      </c:pt>
                      <c:pt idx="1925">
                        <c:v>3.6657312400000004</c:v>
                      </c:pt>
                      <c:pt idx="1926">
                        <c:v>3.6817328000000002</c:v>
                      </c:pt>
                      <c:pt idx="1927">
                        <c:v>3.6657978299999994</c:v>
                      </c:pt>
                      <c:pt idx="1928">
                        <c:v>3.6808844000000001</c:v>
                      </c:pt>
                      <c:pt idx="1929">
                        <c:v>3.6667750000000003</c:v>
                      </c:pt>
                      <c:pt idx="1930">
                        <c:v>3.6818173799999996</c:v>
                      </c:pt>
                      <c:pt idx="1931">
                        <c:v>3.6677513300000002</c:v>
                      </c:pt>
                      <c:pt idx="1932">
                        <c:v>3.6810089799999997</c:v>
                      </c:pt>
                      <c:pt idx="1933">
                        <c:v>3.6741902999999998</c:v>
                      </c:pt>
                      <c:pt idx="1934">
                        <c:v>3.6828511499999999</c:v>
                      </c:pt>
                      <c:pt idx="1935">
                        <c:v>3.6751636899999998</c:v>
                      </c:pt>
                      <c:pt idx="1936">
                        <c:v>3.6793113399999999</c:v>
                      </c:pt>
                      <c:pt idx="1937">
                        <c:v>3.6797768799999999</c:v>
                      </c:pt>
                      <c:pt idx="1938">
                        <c:v>3.6766019999999999</c:v>
                      </c:pt>
                      <c:pt idx="1939">
                        <c:v>3.6798377999999996</c:v>
                      </c:pt>
                      <c:pt idx="1940">
                        <c:v>3.6712447500000005</c:v>
                      </c:pt>
                      <c:pt idx="1941">
                        <c:v>3.6808080400000001</c:v>
                      </c:pt>
                      <c:pt idx="1942">
                        <c:v>3.6712666799999996</c:v>
                      </c:pt>
                      <c:pt idx="1943">
                        <c:v>3.6854155599999996</c:v>
                      </c:pt>
                      <c:pt idx="1944">
                        <c:v>3.6722783400000001</c:v>
                      </c:pt>
                      <c:pt idx="1945">
                        <c:v>3.68820192</c:v>
                      </c:pt>
                      <c:pt idx="1946">
                        <c:v>3.6732488000000001</c:v>
                      </c:pt>
                      <c:pt idx="1947">
                        <c:v>3.6891683799999999</c:v>
                      </c:pt>
                      <c:pt idx="1948">
                        <c:v>3.6732690000000003</c:v>
                      </c:pt>
                      <c:pt idx="1949">
                        <c:v>3.690134</c:v>
                      </c:pt>
                      <c:pt idx="1950">
                        <c:v>3.6770048000000006</c:v>
                      </c:pt>
                      <c:pt idx="1951">
                        <c:v>3.6901900899999998</c:v>
                      </c:pt>
                      <c:pt idx="1952">
                        <c:v>3.6833833199999999</c:v>
                      </c:pt>
                      <c:pt idx="1953">
                        <c:v>3.6911542399999995</c:v>
                      </c:pt>
                      <c:pt idx="1954">
                        <c:v>3.68438928</c:v>
                      </c:pt>
                      <c:pt idx="1955">
                        <c:v>3.6876167999999994</c:v>
                      </c:pt>
                      <c:pt idx="1956">
                        <c:v>3.6889459200000001</c:v>
                      </c:pt>
                      <c:pt idx="1957">
                        <c:v>3.6885397200000001</c:v>
                      </c:pt>
                      <c:pt idx="1958">
                        <c:v>3.6926733199999999</c:v>
                      </c:pt>
                      <c:pt idx="1959">
                        <c:v>3.6858303999999995</c:v>
                      </c:pt>
                      <c:pt idx="1960">
                        <c:v>3.6945018000000003</c:v>
                      </c:pt>
                      <c:pt idx="1961">
                        <c:v>3.68592604</c:v>
                      </c:pt>
                      <c:pt idx="1962">
                        <c:v>3.6982255000000004</c:v>
                      </c:pt>
                      <c:pt idx="1963">
                        <c:v>3.6841657999999993</c:v>
                      </c:pt>
                      <c:pt idx="1964">
                        <c:v>3.6982363199999999</c:v>
                      </c:pt>
                      <c:pt idx="1965">
                        <c:v>3.6860348599999999</c:v>
                      </c:pt>
                      <c:pt idx="1966">
                        <c:v>3.7010496000000002</c:v>
                      </c:pt>
                      <c:pt idx="1967">
                        <c:v>3.6869956500000001</c:v>
                      </c:pt>
                      <c:pt idx="1968">
                        <c:v>3.70291353</c:v>
                      </c:pt>
                      <c:pt idx="1969">
                        <c:v>3.6888623999999997</c:v>
                      </c:pt>
                      <c:pt idx="1970">
                        <c:v>3.7029627999999999</c:v>
                      </c:pt>
                      <c:pt idx="1971">
                        <c:v>3.6943542500000004</c:v>
                      </c:pt>
                      <c:pt idx="1972">
                        <c:v>3.7002513599999998</c:v>
                      </c:pt>
                      <c:pt idx="1973">
                        <c:v>3.6934985</c:v>
                      </c:pt>
                      <c:pt idx="1974">
                        <c:v>3.6975816000000004</c:v>
                      </c:pt>
                      <c:pt idx="1975">
                        <c:v>3.6971736000000002</c:v>
                      </c:pt>
                      <c:pt idx="1976">
                        <c:v>3.6940473899999997</c:v>
                      </c:pt>
                      <c:pt idx="1977">
                        <c:v>3.6999406399999994</c:v>
                      </c:pt>
                      <c:pt idx="1978">
                        <c:v>3.6976797000000001</c:v>
                      </c:pt>
                      <c:pt idx="1979">
                        <c:v>3.70723475</c:v>
                      </c:pt>
                      <c:pt idx="1980">
                        <c:v>3.69595765</c:v>
                      </c:pt>
                      <c:pt idx="1981">
                        <c:v>3.7099564100000002</c:v>
                      </c:pt>
                      <c:pt idx="1982">
                        <c:v>3.6968706899999999</c:v>
                      </c:pt>
                      <c:pt idx="1983">
                        <c:v>3.7127583299999998</c:v>
                      </c:pt>
                      <c:pt idx="1984">
                        <c:v>3.6996750099999995</c:v>
                      </c:pt>
                      <c:pt idx="1985">
                        <c:v>3.7145714399999998</c:v>
                      </c:pt>
                      <c:pt idx="1986">
                        <c:v>3.6987758699999995</c:v>
                      </c:pt>
                      <c:pt idx="1987">
                        <c:v>3.7173702799999995</c:v>
                      </c:pt>
                      <c:pt idx="1988">
                        <c:v>3.7015368000000004</c:v>
                      </c:pt>
                      <c:pt idx="1989">
                        <c:v>3.7128477600000003</c:v>
                      </c:pt>
                      <c:pt idx="1990">
                        <c:v>3.70248687</c:v>
                      </c:pt>
                      <c:pt idx="1991">
                        <c:v>3.7120269600000002</c:v>
                      </c:pt>
                      <c:pt idx="1992">
                        <c:v>3.7052448600000001</c:v>
                      </c:pt>
                      <c:pt idx="1993">
                        <c:v>3.7093155400000004</c:v>
                      </c:pt>
                      <c:pt idx="1994">
                        <c:v>3.7098095099999999</c:v>
                      </c:pt>
                      <c:pt idx="1995">
                        <c:v>3.7103032800000002</c:v>
                      </c:pt>
                      <c:pt idx="1996">
                        <c:v>3.7152756</c:v>
                      </c:pt>
                      <c:pt idx="1997">
                        <c:v>3.70849655</c:v>
                      </c:pt>
                      <c:pt idx="1998">
                        <c:v>3.7171237500000007</c:v>
                      </c:pt>
                      <c:pt idx="1999">
                        <c:v>3.70853856</c:v>
                      </c:pt>
                      <c:pt idx="2000">
                        <c:v>3.7198741800000001</c:v>
                      </c:pt>
                      <c:pt idx="2001">
                        <c:v>3.7040629999999997</c:v>
                      </c:pt>
                      <c:pt idx="2002">
                        <c:v>3.7190096100000001</c:v>
                      </c:pt>
                      <c:pt idx="2003">
                        <c:v>3.7050084400000003</c:v>
                      </c:pt>
                      <c:pt idx="2004">
                        <c:v>3.7226194199999996</c:v>
                      </c:pt>
                      <c:pt idx="2005">
                        <c:v>3.7086620699999999</c:v>
                      </c:pt>
                      <c:pt idx="2006">
                        <c:v>3.7272124799999999</c:v>
                      </c:pt>
                      <c:pt idx="2007">
                        <c:v>3.7141192000000003</c:v>
                      </c:pt>
                      <c:pt idx="2008">
                        <c:v>3.7235962499999999</c:v>
                      </c:pt>
                      <c:pt idx="2009">
                        <c:v>3.7132552599999999</c:v>
                      </c:pt>
                      <c:pt idx="2010">
                        <c:v>3.7218275199999993</c:v>
                      </c:pt>
                      <c:pt idx="2011">
                        <c:v>3.7141960799999993</c:v>
                      </c:pt>
                      <c:pt idx="2012">
                        <c:v>3.7173935999999999</c:v>
                      </c:pt>
                      <c:pt idx="2013">
                        <c:v>3.7178425700000006</c:v>
                      </c:pt>
                      <c:pt idx="2014">
                        <c:v>3.7182913199999996</c:v>
                      </c:pt>
                      <c:pt idx="2015">
                        <c:v>3.7223889199999998</c:v>
                      </c:pt>
                      <c:pt idx="2016">
                        <c:v>3.71836878</c:v>
                      </c:pt>
                      <c:pt idx="2017">
                        <c:v>3.7242275</c:v>
                      </c:pt>
                      <c:pt idx="2018">
                        <c:v>3.7165600799999998</c:v>
                      </c:pt>
                      <c:pt idx="2019">
                        <c:v>3.73147406</c:v>
                      </c:pt>
                      <c:pt idx="2020">
                        <c:v>3.7193001800000003</c:v>
                      </c:pt>
                      <c:pt idx="2021">
                        <c:v>3.7341687599999998</c:v>
                      </c:pt>
                      <c:pt idx="2022">
                        <c:v>3.7202361600000002</c:v>
                      </c:pt>
                      <c:pt idx="2023">
                        <c:v>3.7378042799999998</c:v>
                      </c:pt>
                      <c:pt idx="2024">
                        <c:v>3.7229733199999995</c:v>
                      </c:pt>
                      <c:pt idx="2025">
                        <c:v>3.7378341000000002</c:v>
                      </c:pt>
                      <c:pt idx="2026">
                        <c:v>3.7248079999999999</c:v>
                      </c:pt>
                      <c:pt idx="2027">
                        <c:v>3.7369628100000001</c:v>
                      </c:pt>
                      <c:pt idx="2028">
                        <c:v>3.72664142</c:v>
                      </c:pt>
                      <c:pt idx="2029">
                        <c:v>3.7333900799999995</c:v>
                      </c:pt>
                      <c:pt idx="2030">
                        <c:v>3.7275731999999997</c:v>
                      </c:pt>
                      <c:pt idx="2031">
                        <c:v>3.7343199599999997</c:v>
                      </c:pt>
                      <c:pt idx="2032">
                        <c:v>3.7329635200000002</c:v>
                      </c:pt>
                      <c:pt idx="2033">
                        <c:v>3.7298486400000002</c:v>
                      </c:pt>
                      <c:pt idx="2034">
                        <c:v>3.73213412</c:v>
                      </c:pt>
                      <c:pt idx="2035">
                        <c:v>3.7281199799999998</c:v>
                      </c:pt>
                      <c:pt idx="2036">
                        <c:v>3.7357204799999999</c:v>
                      </c:pt>
                      <c:pt idx="2037">
                        <c:v>3.7272085199999996</c:v>
                      </c:pt>
                      <c:pt idx="2038">
                        <c:v>3.7402873200000002</c:v>
                      </c:pt>
                      <c:pt idx="2039">
                        <c:v>3.7281787999999998</c:v>
                      </c:pt>
                      <c:pt idx="2040">
                        <c:v>3.7456678000000001</c:v>
                      </c:pt>
                      <c:pt idx="2041">
                        <c:v>3.7317630000000004</c:v>
                      </c:pt>
                      <c:pt idx="2042">
                        <c:v>3.7466330399999999</c:v>
                      </c:pt>
                      <c:pt idx="2043">
                        <c:v>3.7299510000000002</c:v>
                      </c:pt>
                      <c:pt idx="2044">
                        <c:v>3.7475140999999996</c:v>
                      </c:pt>
                      <c:pt idx="2045">
                        <c:v>3.7327163999999997</c:v>
                      </c:pt>
                      <c:pt idx="2046">
                        <c:v>3.7421867999999998</c:v>
                      </c:pt>
                      <c:pt idx="2047">
                        <c:v>3.7336414500000004</c:v>
                      </c:pt>
                      <c:pt idx="2048">
                        <c:v>3.7439661599999998</c:v>
                      </c:pt>
                      <c:pt idx="2049">
                        <c:v>3.7372608</c:v>
                      </c:pt>
                      <c:pt idx="2050">
                        <c:v>3.7431327599999995</c:v>
                      </c:pt>
                      <c:pt idx="2051">
                        <c:v>3.7408780500000001</c:v>
                      </c:pt>
                      <c:pt idx="2052">
                        <c:v>3.7413179600000004</c:v>
                      </c:pt>
                      <c:pt idx="2053">
                        <c:v>3.7426972800000002</c:v>
                      </c:pt>
                      <c:pt idx="2054">
                        <c:v>3.7404847600000002</c:v>
                      </c:pt>
                      <c:pt idx="2055">
                        <c:v>3.7480644999999999</c:v>
                      </c:pt>
                      <c:pt idx="2056">
                        <c:v>3.7404658799999999</c:v>
                      </c:pt>
                      <c:pt idx="2057">
                        <c:v>3.7526147400000003</c:v>
                      </c:pt>
                      <c:pt idx="2058">
                        <c:v>3.7404882399999999</c:v>
                      </c:pt>
                      <c:pt idx="2059">
                        <c:v>3.7570788400000001</c:v>
                      </c:pt>
                      <c:pt idx="2060">
                        <c:v>3.7414073999999999</c:v>
                      </c:pt>
                      <c:pt idx="2061">
                        <c:v>3.7553443199999998</c:v>
                      </c:pt>
                      <c:pt idx="2062">
                        <c:v>3.7405317</c:v>
                      </c:pt>
                      <c:pt idx="2063">
                        <c:v>3.7571141000000003</c:v>
                      </c:pt>
                      <c:pt idx="2064">
                        <c:v>3.7441399999999998</c:v>
                      </c:pt>
                      <c:pt idx="2065">
                        <c:v>3.7562763000000001</c:v>
                      </c:pt>
                      <c:pt idx="2066">
                        <c:v>3.7477461999999999</c:v>
                      </c:pt>
                      <c:pt idx="2067">
                        <c:v>3.7571476799999997</c:v>
                      </c:pt>
                      <c:pt idx="2068">
                        <c:v>3.7486611600000002</c:v>
                      </c:pt>
                      <c:pt idx="2069">
                        <c:v>3.75447503</c:v>
                      </c:pt>
                      <c:pt idx="2070">
                        <c:v>3.7513676199999999</c:v>
                      </c:pt>
                      <c:pt idx="2071">
                        <c:v>3.7509490200000002</c:v>
                      </c:pt>
                      <c:pt idx="2072">
                        <c:v>3.7540724000000001</c:v>
                      </c:pt>
                      <c:pt idx="2073">
                        <c:v>3.7500281000000002</c:v>
                      </c:pt>
                      <c:pt idx="2074">
                        <c:v>3.7558797499999996</c:v>
                      </c:pt>
                      <c:pt idx="2075">
                        <c:v>3.7482533999999994</c:v>
                      </c:pt>
                      <c:pt idx="2076">
                        <c:v>3.7639125900000003</c:v>
                      </c:pt>
                      <c:pt idx="2077">
                        <c:v>3.7518517</c:v>
                      </c:pt>
                      <c:pt idx="2078">
                        <c:v>3.7657579800000001</c:v>
                      </c:pt>
                      <c:pt idx="2079">
                        <c:v>3.7519089299999999</c:v>
                      </c:pt>
                      <c:pt idx="2080">
                        <c:v>3.7657698399999999</c:v>
                      </c:pt>
                      <c:pt idx="2081">
                        <c:v>3.7491968899999999</c:v>
                      </c:pt>
                      <c:pt idx="2082">
                        <c:v>3.7639914600000002</c:v>
                      </c:pt>
                      <c:pt idx="2083">
                        <c:v>3.7510016000000004</c:v>
                      </c:pt>
                      <c:pt idx="2084">
                        <c:v>3.7666870000000001</c:v>
                      </c:pt>
                      <c:pt idx="2085">
                        <c:v>3.7599617700000003</c:v>
                      </c:pt>
                      <c:pt idx="2086">
                        <c:v>3.7571940000000001</c:v>
                      </c:pt>
                      <c:pt idx="2087">
                        <c:v>3.7666231200000002</c:v>
                      </c:pt>
                      <c:pt idx="2088">
                        <c:v>4.3899796999999996</c:v>
                      </c:pt>
                      <c:pt idx="2089">
                        <c:v>5.1547271399999994</c:v>
                      </c:pt>
                      <c:pt idx="2090">
                        <c:v>5.4283984399999996</c:v>
                      </c:pt>
                      <c:pt idx="2091">
                        <c:v>5.5661225399999994</c:v>
                      </c:pt>
                      <c:pt idx="2092">
                        <c:v>5.6581667500000004</c:v>
                      </c:pt>
                      <c:pt idx="2093">
                        <c:v>5.7189639000000003</c:v>
                      </c:pt>
                      <c:pt idx="2094">
                        <c:v>5.7617994799999996</c:v>
                      </c:pt>
                      <c:pt idx="2095">
                        <c:v>5.7948381799999993</c:v>
                      </c:pt>
                      <c:pt idx="2096">
                        <c:v>5.81975394</c:v>
                      </c:pt>
                      <c:pt idx="2097">
                        <c:v>5.8411248000000002</c:v>
                      </c:pt>
                      <c:pt idx="2098">
                        <c:v>5.8597141800000001</c:v>
                      </c:pt>
                      <c:pt idx="2099">
                        <c:v>5.8773605199999999</c:v>
                      </c:pt>
                      <c:pt idx="2100">
                        <c:v>5.8879703700000006</c:v>
                      </c:pt>
                      <c:pt idx="2101">
                        <c:v>5.8985382199999998</c:v>
                      </c:pt>
                      <c:pt idx="2102">
                        <c:v>5.9133887999999999</c:v>
                      </c:pt>
                      <c:pt idx="2103">
                        <c:v>5.9246770199999998</c:v>
                      </c:pt>
                      <c:pt idx="2104">
                        <c:v>5.9333595900000002</c:v>
                      </c:pt>
                      <c:pt idx="2105">
                        <c:v>5.9385034000000001</c:v>
                      </c:pt>
                      <c:pt idx="2106">
                        <c:v>5.9523597100000005</c:v>
                      </c:pt>
                      <c:pt idx="2107">
                        <c:v>5.9616633600000002</c:v>
                      </c:pt>
                      <c:pt idx="2108">
                        <c:v>5.9693191499999996</c:v>
                      </c:pt>
                      <c:pt idx="2109">
                        <c:v>5.97868128</c:v>
                      </c:pt>
                      <c:pt idx="2110">
                        <c:v>5.9905445600000009</c:v>
                      </c:pt>
                      <c:pt idx="2111">
                        <c:v>5.99895464</c:v>
                      </c:pt>
                      <c:pt idx="2112">
                        <c:v>6.0064590600000001</c:v>
                      </c:pt>
                      <c:pt idx="2113">
                        <c:v>6.0190592000000001</c:v>
                      </c:pt>
                      <c:pt idx="2114">
                        <c:v>6.0255503999999993</c:v>
                      </c:pt>
                      <c:pt idx="2115">
                        <c:v>6.0337370400000001</c:v>
                      </c:pt>
                      <c:pt idx="2116">
                        <c:v>6.0427491400000006</c:v>
                      </c:pt>
                      <c:pt idx="2117">
                        <c:v>6.0518612799999998</c:v>
                      </c:pt>
                      <c:pt idx="2118">
                        <c:v>6.0599316799999992</c:v>
                      </c:pt>
                      <c:pt idx="2119">
                        <c:v>6.0679639199999995</c:v>
                      </c:pt>
                      <c:pt idx="2120">
                        <c:v>6.0819737999999992</c:v>
                      </c:pt>
                      <c:pt idx="2121">
                        <c:v>6.0908515999999997</c:v>
                      </c:pt>
                      <c:pt idx="2122">
                        <c:v>6.0979748999999996</c:v>
                      </c:pt>
                      <c:pt idx="2123">
                        <c:v>6.1057761300000006</c:v>
                      </c:pt>
                      <c:pt idx="2124">
                        <c:v>6.1179577200000006</c:v>
                      </c:pt>
                      <c:pt idx="2125">
                        <c:v>6.1257486399999994</c:v>
                      </c:pt>
                      <c:pt idx="2126">
                        <c:v>6.1318671599999997</c:v>
                      </c:pt>
                      <c:pt idx="2127">
                        <c:v>6.1404360699999998</c:v>
                      </c:pt>
                      <c:pt idx="2128">
                        <c:v>6.1498879199999994</c:v>
                      </c:pt>
                      <c:pt idx="2129">
                        <c:v>6.1567480399999992</c:v>
                      </c:pt>
                      <c:pt idx="2130">
                        <c:v>6.1660463999999999</c:v>
                      </c:pt>
                      <c:pt idx="2131">
                        <c:v>6.1761501500000007</c:v>
                      </c:pt>
                      <c:pt idx="2132">
                        <c:v>6.184588960000001</c:v>
                      </c:pt>
                      <c:pt idx="2133">
                        <c:v>6.19129649</c:v>
                      </c:pt>
                      <c:pt idx="2134">
                        <c:v>6.2045785200000001</c:v>
                      </c:pt>
                      <c:pt idx="2135">
                        <c:v>6.2120494799999992</c:v>
                      </c:pt>
                      <c:pt idx="2136">
                        <c:v>6.2186401200000008</c:v>
                      </c:pt>
                      <c:pt idx="2137">
                        <c:v>6.2268040000000004</c:v>
                      </c:pt>
                      <c:pt idx="2138">
                        <c:v>6.2374488000000001</c:v>
                      </c:pt>
                      <c:pt idx="2139">
                        <c:v>6.2464427000000002</c:v>
                      </c:pt>
                      <c:pt idx="2140">
                        <c:v>6.2512776699999995</c:v>
                      </c:pt>
                      <c:pt idx="2141">
                        <c:v>6.2617179600000004</c:v>
                      </c:pt>
                      <c:pt idx="2142">
                        <c:v>6.2738585399999991</c:v>
                      </c:pt>
                      <c:pt idx="2143">
                        <c:v>6.2793424700000005</c:v>
                      </c:pt>
                      <c:pt idx="2144">
                        <c:v>6.2847928000000008</c:v>
                      </c:pt>
                      <c:pt idx="2145">
                        <c:v>6.2959651599999997</c:v>
                      </c:pt>
                      <c:pt idx="2146">
                        <c:v>6.3054248399999997</c:v>
                      </c:pt>
                      <c:pt idx="2147">
                        <c:v>6.3124232700000009</c:v>
                      </c:pt>
                      <c:pt idx="2148">
                        <c:v>6.3193839000000001</c:v>
                      </c:pt>
                      <c:pt idx="2149">
                        <c:v>6.32879316</c:v>
                      </c:pt>
                      <c:pt idx="2150">
                        <c:v>6.3355984999999997</c:v>
                      </c:pt>
                      <c:pt idx="2151">
                        <c:v>6.3424423999999995</c:v>
                      </c:pt>
                      <c:pt idx="2152">
                        <c:v>6.3550280499999996</c:v>
                      </c:pt>
                      <c:pt idx="2153">
                        <c:v>6.3600626699999996</c:v>
                      </c:pt>
                      <c:pt idx="2154">
                        <c:v>6.3676112799999993</c:v>
                      </c:pt>
                      <c:pt idx="2155">
                        <c:v>6.3766874400000004</c:v>
                      </c:pt>
                      <c:pt idx="2156">
                        <c:v>6.39401112</c:v>
                      </c:pt>
                      <c:pt idx="2157">
                        <c:v>6.4013471100000006</c:v>
                      </c:pt>
                      <c:pt idx="2158">
                        <c:v>6.4333006400000006</c:v>
                      </c:pt>
                      <c:pt idx="2159">
                        <c:v>6.4462522800000004</c:v>
                      </c:pt>
                      <c:pt idx="2160">
                        <c:v>6.4527691200000001</c:v>
                      </c:pt>
                      <c:pt idx="2161">
                        <c:v>6.4607225600000007</c:v>
                      </c:pt>
                      <c:pt idx="2162">
                        <c:v>6.4662676299999999</c:v>
                      </c:pt>
                      <c:pt idx="2163">
                        <c:v>6.4774754200000002</c:v>
                      </c:pt>
                      <c:pt idx="2164">
                        <c:v>6.4844879999999998</c:v>
                      </c:pt>
                      <c:pt idx="2165">
                        <c:v>6.4891043999999996</c:v>
                      </c:pt>
                      <c:pt idx="2166">
                        <c:v>6.4992833500000007</c:v>
                      </c:pt>
                      <c:pt idx="2167">
                        <c:v>6.508684080000001</c:v>
                      </c:pt>
                      <c:pt idx="2168">
                        <c:v>6.5163404600000003</c:v>
                      </c:pt>
                      <c:pt idx="2169">
                        <c:v>6.5216120200000001</c:v>
                      </c:pt>
                      <c:pt idx="2170">
                        <c:v>6.53080032</c:v>
                      </c:pt>
                      <c:pt idx="2171">
                        <c:v>6.53768745</c:v>
                      </c:pt>
                      <c:pt idx="2172">
                        <c:v>6.5443723800000004</c:v>
                      </c:pt>
                      <c:pt idx="2173">
                        <c:v>6.5518205399999996</c:v>
                      </c:pt>
                      <c:pt idx="2174">
                        <c:v>6.5609129599999996</c:v>
                      </c:pt>
                      <c:pt idx="2175">
                        <c:v>6.5659521299999994</c:v>
                      </c:pt>
                      <c:pt idx="2176">
                        <c:v>6.5716738500000007</c:v>
                      </c:pt>
                      <c:pt idx="2177">
                        <c:v>6.5853503099999999</c:v>
                      </c:pt>
                      <c:pt idx="2178">
                        <c:v>6.5886729600000002</c:v>
                      </c:pt>
                      <c:pt idx="2179">
                        <c:v>6.5943556800000005</c:v>
                      </c:pt>
                      <c:pt idx="2180">
                        <c:v>6.5992044600000002</c:v>
                      </c:pt>
                      <c:pt idx="2181">
                        <c:v>6.6071148000000006</c:v>
                      </c:pt>
                      <c:pt idx="2182">
                        <c:v>6.6157746400000006</c:v>
                      </c:pt>
                      <c:pt idx="2183">
                        <c:v>6.6197135600000001</c:v>
                      </c:pt>
                      <c:pt idx="2184">
                        <c:v>6.6291623199999998</c:v>
                      </c:pt>
                      <c:pt idx="2185">
                        <c:v>6.6368971199999995</c:v>
                      </c:pt>
                      <c:pt idx="2186">
                        <c:v>6.6422180000000006</c:v>
                      </c:pt>
                      <c:pt idx="2187">
                        <c:v>6.6471256799999994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7"/>
                <c:order val="7"/>
                <c:tx>
                  <c:v>Test 10 - 160.0C</c:v>
                </c:tx>
                <c:spPr>
                  <a:ln w="19050" cap="rnd">
                    <a:solidFill>
                      <a:schemeClr val="accent2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CHS_28Apr2016!$P$27:$P$2226</c15:sqref>
                        </c15:formulaRef>
                      </c:ext>
                    </c:extLst>
                    <c:numCache>
                      <c:formatCode>General</c:formatCode>
                      <c:ptCount val="2200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1.7001445163787897E-2</c:v>
                      </c:pt>
                      <c:pt idx="8">
                        <c:v>2.000200026670447E-2</c:v>
                      </c:pt>
                      <c:pt idx="9">
                        <c:v>2.5003125520928253E-2</c:v>
                      </c:pt>
                      <c:pt idx="10">
                        <c:v>2.8003920731881727E-2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6.0018007203246057E-2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9.4044207705671942E-2</c:v>
                      </c:pt>
                      <c:pt idx="32">
                        <c:v>9.8048051396142047E-2</c:v>
                      </c:pt>
                      <c:pt idx="33">
                        <c:v>0.10105103936939833</c:v>
                      </c:pt>
                      <c:pt idx="34">
                        <c:v>0.10405411752474159</c:v>
                      </c:pt>
                      <c:pt idx="35">
                        <c:v>0.10705728586756619</c:v>
                      </c:pt>
                      <c:pt idx="36">
                        <c:v>0.11006054440330039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0.12307570708617334</c:v>
                      </c:pt>
                      <c:pt idx="41">
                        <c:v>0.12607944674227931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0.13609256393415478</c:v>
                      </c:pt>
                      <c:pt idx="45">
                        <c:v>0.13909669461406271</c:v>
                      </c:pt>
                      <c:pt idx="46">
                        <c:v>0.14210091554469334</c:v>
                      </c:pt>
                      <c:pt idx="47">
                        <c:v>0.14510522673146947</c:v>
                      </c:pt>
                      <c:pt idx="48">
                        <c:v>0.14810962817982551</c:v>
                      </c:pt>
                      <c:pt idx="49">
                        <c:v>0.15111411989516307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0.16112974427755791</c:v>
                      </c:pt>
                      <c:pt idx="53">
                        <c:v>0.16413462721255045</c:v>
                      </c:pt>
                      <c:pt idx="54">
                        <c:v>0.16713960044347081</c:v>
                      </c:pt>
                      <c:pt idx="55">
                        <c:v>0.17014466397575703</c:v>
                      </c:pt>
                      <c:pt idx="56">
                        <c:v>0.17415155583027489</c:v>
                      </c:pt>
                      <c:pt idx="57">
                        <c:v>0.17615506196608144</c:v>
                      </c:pt>
                      <c:pt idx="58">
                        <c:v>0.18016219466282088</c:v>
                      </c:pt>
                      <c:pt idx="59">
                        <c:v>0.18316764956368922</c:v>
                      </c:pt>
                      <c:pt idx="60">
                        <c:v>0.18617319479486402</c:v>
                      </c:pt>
                      <c:pt idx="61">
                        <c:v>0.19018072895963312</c:v>
                      </c:pt>
                      <c:pt idx="62">
                        <c:v>0.19318648498264049</c:v>
                      </c:pt>
                      <c:pt idx="63">
                        <c:v>0.19619233135405623</c:v>
                      </c:pt>
                      <c:pt idx="64">
                        <c:v>0.19919826807932306</c:v>
                      </c:pt>
                      <c:pt idx="65">
                        <c:v>0.20220429516385088</c:v>
                      </c:pt>
                      <c:pt idx="66">
                        <c:v>0.20521041261308345</c:v>
                      </c:pt>
                      <c:pt idx="67">
                        <c:v>0.20821662043245384</c:v>
                      </c:pt>
                      <c:pt idx="68">
                        <c:v>0.21122291862739564</c:v>
                      </c:pt>
                      <c:pt idx="69">
                        <c:v>0.21422930720335406</c:v>
                      </c:pt>
                      <c:pt idx="70">
                        <c:v>0.21823796590668179</c:v>
                      </c:pt>
                      <c:pt idx="71">
                        <c:v>0.22124456539278831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0.23427420784776168</c:v>
                      </c:pt>
                      <c:pt idx="76">
                        <c:v>0.23728128952533586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0.25231805444382294</c:v>
                      </c:pt>
                      <c:pt idx="82">
                        <c:v>0.25632824031647955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0.28139554616358664</c:v>
                      </c:pt>
                      <c:pt idx="91">
                        <c:v>0.28440404517351348</c:v>
                      </c:pt>
                      <c:pt idx="92">
                        <c:v>0.28741263469683737</c:v>
                      </c:pt>
                      <c:pt idx="93">
                        <c:v>0.29042131473898269</c:v>
                      </c:pt>
                      <c:pt idx="94">
                        <c:v>0.29443302894500473</c:v>
                      </c:pt>
                      <c:pt idx="95">
                        <c:v>0.29744192021894306</c:v>
                      </c:pt>
                      <c:pt idx="96">
                        <c:v>0.30045090202987246</c:v>
                      </c:pt>
                      <c:pt idx="97">
                        <c:v>0.30345997438324163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0.31349086954873517</c:v>
                      </c:pt>
                      <c:pt idx="101">
                        <c:v>0.31650033431566216</c:v>
                      </c:pt>
                      <c:pt idx="102">
                        <c:v>0.31950988965408555</c:v>
                      </c:pt>
                      <c:pt idx="103">
                        <c:v>0.32251953556946822</c:v>
                      </c:pt>
                      <c:pt idx="104">
                        <c:v>0.32552927206726251</c:v>
                      </c:pt>
                      <c:pt idx="105">
                        <c:v>0.32853909915292112</c:v>
                      </c:pt>
                      <c:pt idx="106">
                        <c:v>0.3325523428576877</c:v>
                      </c:pt>
                      <c:pt idx="107">
                        <c:v>0.33556238133623767</c:v>
                      </c:pt>
                      <c:pt idx="108">
                        <c:v>0.33857251042084241</c:v>
                      </c:pt>
                      <c:pt idx="109">
                        <c:v>0.34258615681912646</c:v>
                      </c:pt>
                      <c:pt idx="110">
                        <c:v>0.3455964973390363</c:v>
                      </c:pt>
                      <c:pt idx="111">
                        <c:v>0.34860692848318592</c:v>
                      </c:pt>
                      <c:pt idx="112">
                        <c:v>0.35161745025700947</c:v>
                      </c:pt>
                      <c:pt idx="113">
                        <c:v>0.35462806266597513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0.36366044375831341</c:v>
                      </c:pt>
                      <c:pt idx="117">
                        <c:v>0.36667141876242748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0.37670865692440286</c:v>
                      </c:pt>
                      <c:pt idx="121">
                        <c:v>0.3797200248385027</c:v>
                      </c:pt>
                      <c:pt idx="122">
                        <c:v>0.38373532312551767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0.40481828465693409</c:v>
                      </c:pt>
                      <c:pt idx="130">
                        <c:v>0.40883459086065183</c:v>
                      </c:pt>
                      <c:pt idx="131">
                        <c:v>0.41285105837801467</c:v>
                      </c:pt>
                      <c:pt idx="132">
                        <c:v>0.41586351488589912</c:v>
                      </c:pt>
                      <c:pt idx="133">
                        <c:v>0.41787186964175277</c:v>
                      </c:pt>
                      <c:pt idx="134">
                        <c:v>0.42188870016217517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0.43695325179428463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0.44699754714518836</c:v>
                      </c:pt>
                      <c:pt idx="143">
                        <c:v>0.45101554778860192</c:v>
                      </c:pt>
                      <c:pt idx="144">
                        <c:v>0.45402915422188378</c:v>
                      </c:pt>
                      <c:pt idx="145">
                        <c:v>0.45704285147612878</c:v>
                      </c:pt>
                      <c:pt idx="146">
                        <c:v>0.46005663955682252</c:v>
                      </c:pt>
                      <c:pt idx="147">
                        <c:v>0.46307051846943964</c:v>
                      </c:pt>
                      <c:pt idx="148">
                        <c:v>0.46608448821946663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0.47512694254866711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0.48517507310243219</c:v>
                      </c:pt>
                      <c:pt idx="155">
                        <c:v>0.48818970916073101</c:v>
                      </c:pt>
                      <c:pt idx="156">
                        <c:v>0.49220936527968417</c:v>
                      </c:pt>
                      <c:pt idx="157">
                        <c:v>0.49522421340693562</c:v>
                      </c:pt>
                      <c:pt idx="158">
                        <c:v>0.49823915243003081</c:v>
                      </c:pt>
                      <c:pt idx="159">
                        <c:v>0.50125418235442865</c:v>
                      </c:pt>
                      <c:pt idx="160">
                        <c:v>0.5042693031856218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0.5133152111748075</c:v>
                      </c:pt>
                      <c:pt idx="164">
                        <c:v>0.5163306956880076</c:v>
                      </c:pt>
                      <c:pt idx="165">
                        <c:v>0.52135670528874334</c:v>
                      </c:pt>
                      <c:pt idx="166">
                        <c:v>0.52336717986133596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0.53342015907018725</c:v>
                      </c:pt>
                      <c:pt idx="170">
                        <c:v>0.53643624991506966</c:v>
                      </c:pt>
                      <c:pt idx="171">
                        <c:v>0.53945243173074675</c:v>
                      </c:pt>
                      <c:pt idx="172">
                        <c:v>0.54246870452268414</c:v>
                      </c:pt>
                      <c:pt idx="173">
                        <c:v>0.54649054310672751</c:v>
                      </c:pt>
                      <c:pt idx="174">
                        <c:v>0.54850152305732724</c:v>
                      </c:pt>
                      <c:pt idx="175">
                        <c:v>0.55151806881101106</c:v>
                      </c:pt>
                      <c:pt idx="176">
                        <c:v>0.55453470556293405</c:v>
                      </c:pt>
                      <c:pt idx="177">
                        <c:v>0.55855702946110108</c:v>
                      </c:pt>
                      <c:pt idx="178">
                        <c:v>0.56157387856357455</c:v>
                      </c:pt>
                      <c:pt idx="179">
                        <c:v>0.56559648561573994</c:v>
                      </c:pt>
                      <c:pt idx="180">
                        <c:v>0.56861354709865075</c:v>
                      </c:pt>
                      <c:pt idx="181">
                        <c:v>0.57163069961091917</c:v>
                      </c:pt>
                      <c:pt idx="182">
                        <c:v>0.57464794315801593</c:v>
                      </c:pt>
                      <c:pt idx="183">
                        <c:v>0.57766527774544574</c:v>
                      </c:pt>
                      <c:pt idx="184">
                        <c:v>0.58068270337870287</c:v>
                      </c:pt>
                      <c:pt idx="185">
                        <c:v>0.58370022006329314</c:v>
                      </c:pt>
                      <c:pt idx="186">
                        <c:v>0.58671782780468928</c:v>
                      </c:pt>
                      <c:pt idx="187">
                        <c:v>0.58973552660839812</c:v>
                      </c:pt>
                      <c:pt idx="188">
                        <c:v>0.5927533164799158</c:v>
                      </c:pt>
                      <c:pt idx="189">
                        <c:v>0.59577119742473905</c:v>
                      </c:pt>
                      <c:pt idx="190">
                        <c:v>0.59979518036359836</c:v>
                      </c:pt>
                      <c:pt idx="191">
                        <c:v>0.60381932523336079</c:v>
                      </c:pt>
                      <c:pt idx="192">
                        <c:v>0.60683754016067226</c:v>
                      </c:pt>
                      <c:pt idx="193">
                        <c:v>0.60985584618694688</c:v>
                      </c:pt>
                      <c:pt idx="194">
                        <c:v>0.61287424331768381</c:v>
                      </c:pt>
                      <c:pt idx="195">
                        <c:v>0.61589273155839463</c:v>
                      </c:pt>
                      <c:pt idx="196">
                        <c:v>0.61891131091455698</c:v>
                      </c:pt>
                      <c:pt idx="197">
                        <c:v>0.62192998139168321</c:v>
                      </c:pt>
                      <c:pt idx="198">
                        <c:v>0.62494874299527481</c:v>
                      </c:pt>
                      <c:pt idx="199">
                        <c:v>0.62897390022852673</c:v>
                      </c:pt>
                      <c:pt idx="200">
                        <c:v>0.63199287448193475</c:v>
                      </c:pt>
                      <c:pt idx="201">
                        <c:v>0.6350119398801497</c:v>
                      </c:pt>
                      <c:pt idx="202">
                        <c:v>0.63803109642868672</c:v>
                      </c:pt>
                      <c:pt idx="203">
                        <c:v>0.64205678029226942</c:v>
                      </c:pt>
                      <c:pt idx="204">
                        <c:v>0.64507614954627035</c:v>
                      </c:pt>
                      <c:pt idx="205">
                        <c:v>0.64809560996891968</c:v>
                      </c:pt>
                      <c:pt idx="206">
                        <c:v>0.65111516156573446</c:v>
                      </c:pt>
                      <c:pt idx="207">
                        <c:v>0.65413480434222093</c:v>
                      </c:pt>
                      <c:pt idx="208">
                        <c:v>0.65715453830389692</c:v>
                      </c:pt>
                      <c:pt idx="209">
                        <c:v>0.66017436345624758</c:v>
                      </c:pt>
                      <c:pt idx="210">
                        <c:v>0.66319427980479173</c:v>
                      </c:pt>
                      <c:pt idx="211">
                        <c:v>0.66621428735503752</c:v>
                      </c:pt>
                      <c:pt idx="212">
                        <c:v>0.67024110596754127</c:v>
                      </c:pt>
                      <c:pt idx="213">
                        <c:v>0.6732613263431817</c:v>
                      </c:pt>
                      <c:pt idx="214">
                        <c:v>0.6762816379388884</c:v>
                      </c:pt>
                      <c:pt idx="215">
                        <c:v>0.68030886197390972</c:v>
                      </c:pt>
                      <c:pt idx="216">
                        <c:v>0.68332938643786789</c:v>
                      </c:pt>
                      <c:pt idx="217">
                        <c:v>0.68635000214026221</c:v>
                      </c:pt>
                      <c:pt idx="218">
                        <c:v>0.68937070908661613</c:v>
                      </c:pt>
                      <c:pt idx="219">
                        <c:v>0.69239150728241983</c:v>
                      </c:pt>
                      <c:pt idx="220">
                        <c:v>0.69641938016328919</c:v>
                      </c:pt>
                      <c:pt idx="221">
                        <c:v>0.69944039129595359</c:v>
                      </c:pt>
                      <c:pt idx="222">
                        <c:v>0.70246149369644661</c:v>
                      </c:pt>
                      <c:pt idx="223">
                        <c:v>0.70548268737029429</c:v>
                      </c:pt>
                      <c:pt idx="224">
                        <c:v>0.70850397232301188</c:v>
                      </c:pt>
                      <c:pt idx="225">
                        <c:v>0.71152534856012617</c:v>
                      </c:pt>
                      <c:pt idx="226">
                        <c:v>0.71454681608713122</c:v>
                      </c:pt>
                      <c:pt idx="227">
                        <c:v>0.71857558147252798</c:v>
                      </c:pt>
                      <c:pt idx="228">
                        <c:v>0.72159726203075902</c:v>
                      </c:pt>
                      <c:pt idx="229">
                        <c:v>0.72562631147780632</c:v>
                      </c:pt>
                      <c:pt idx="230">
                        <c:v>0.72764089707761848</c:v>
                      </c:pt>
                      <c:pt idx="231">
                        <c:v>0.73066285157728439</c:v>
                      </c:pt>
                      <c:pt idx="232">
                        <c:v>0.7336848974018112</c:v>
                      </c:pt>
                      <c:pt idx="233">
                        <c:v>0.73771443390491298</c:v>
                      </c:pt>
                      <c:pt idx="234">
                        <c:v>0.74073669284222321</c:v>
                      </c:pt>
                      <c:pt idx="235">
                        <c:v>0.74375904312277363</c:v>
                      </c:pt>
                      <c:pt idx="236">
                        <c:v>0.74678148475209727</c:v>
                      </c:pt>
                      <c:pt idx="237">
                        <c:v>0.74980401773571592</c:v>
                      </c:pt>
                      <c:pt idx="238">
                        <c:v>0.7528266420791524</c:v>
                      </c:pt>
                      <c:pt idx="239">
                        <c:v>0.75685694999522679</c:v>
                      </c:pt>
                      <c:pt idx="240">
                        <c:v>0.75987978753305097</c:v>
                      </c:pt>
                      <c:pt idx="241">
                        <c:v>0.76391037972835885</c:v>
                      </c:pt>
                      <c:pt idx="242">
                        <c:v>0.76693343049064722</c:v>
                      </c:pt>
                      <c:pt idx="243">
                        <c:v>0.76995657264405748</c:v>
                      </c:pt>
                      <c:pt idx="244">
                        <c:v>0.77297980619412687</c:v>
                      </c:pt>
                      <c:pt idx="245">
                        <c:v>0.77600313114635922</c:v>
                      </c:pt>
                      <c:pt idx="246">
                        <c:v>0.77902654750629297</c:v>
                      </c:pt>
                      <c:pt idx="247">
                        <c:v>0.78205005527945526</c:v>
                      </c:pt>
                      <c:pt idx="248">
                        <c:v>0.78507365447138544</c:v>
                      </c:pt>
                      <c:pt idx="249">
                        <c:v>0.78809734508758933</c:v>
                      </c:pt>
                      <c:pt idx="250">
                        <c:v>0.79112112713360727</c:v>
                      </c:pt>
                      <c:pt idx="251">
                        <c:v>0.79515297876201763</c:v>
                      </c:pt>
                      <c:pt idx="252">
                        <c:v>0.79817697416577249</c:v>
                      </c:pt>
                      <c:pt idx="253">
                        <c:v>0.80120106101777466</c:v>
                      </c:pt>
                      <c:pt idx="254">
                        <c:v>0.80523331908284124</c:v>
                      </c:pt>
                      <c:pt idx="255">
                        <c:v>0.80825761933559837</c:v>
                      </c:pt>
                      <c:pt idx="256">
                        <c:v>0.81128201105504172</c:v>
                      </c:pt>
                      <c:pt idx="257">
                        <c:v>0.81430649424670443</c:v>
                      </c:pt>
                      <c:pt idx="258">
                        <c:v>0.81733106891613072</c:v>
                      </c:pt>
                      <c:pt idx="259">
                        <c:v>0.82035573506883208</c:v>
                      </c:pt>
                      <c:pt idx="260">
                        <c:v>0.82338049271035418</c:v>
                      </c:pt>
                      <c:pt idx="261">
                        <c:v>0.8264053418462316</c:v>
                      </c:pt>
                      <c:pt idx="262">
                        <c:v>0.82943028248201101</c:v>
                      </c:pt>
                      <c:pt idx="263">
                        <c:v>0.83346367900576279</c:v>
                      </c:pt>
                      <c:pt idx="264">
                        <c:v>0.83749723821896283</c:v>
                      </c:pt>
                      <c:pt idx="265">
                        <c:v>0.8405225144016959</c:v>
                      </c:pt>
                      <c:pt idx="266">
                        <c:v>0.84253941603747351</c:v>
                      </c:pt>
                      <c:pt idx="267">
                        <c:v>0.84657334134989748</c:v>
                      </c:pt>
                      <c:pt idx="268">
                        <c:v>0.84959889212643158</c:v>
                      </c:pt>
                      <c:pt idx="269">
                        <c:v>0.85262453444531028</c:v>
                      </c:pt>
                      <c:pt idx="270">
                        <c:v>0.85565026831207347</c:v>
                      </c:pt>
                      <c:pt idx="271">
                        <c:v>0.85867609373226106</c:v>
                      </c:pt>
                      <c:pt idx="272">
                        <c:v>0.86170201071142505</c:v>
                      </c:pt>
                      <c:pt idx="273">
                        <c:v>0.86472801925508413</c:v>
                      </c:pt>
                      <c:pt idx="274">
                        <c:v>0.86775411936879132</c:v>
                      </c:pt>
                      <c:pt idx="275">
                        <c:v>0.87178906197228434</c:v>
                      </c:pt>
                      <c:pt idx="276">
                        <c:v>0.87481537577099056</c:v>
                      </c:pt>
                      <c:pt idx="277">
                        <c:v>0.87885060330793485</c:v>
                      </c:pt>
                      <c:pt idx="278">
                        <c:v>0.8818771308218204</c:v>
                      </c:pt>
                      <c:pt idx="279">
                        <c:v>0.88490374993716625</c:v>
                      </c:pt>
                      <c:pt idx="280">
                        <c:v>0.88793046065951764</c:v>
                      </c:pt>
                      <c:pt idx="281">
                        <c:v>0.89095726299443079</c:v>
                      </c:pt>
                      <c:pt idx="282">
                        <c:v>0.89398415694742961</c:v>
                      </c:pt>
                      <c:pt idx="283">
                        <c:v>0.8970111425240721</c:v>
                      </c:pt>
                      <c:pt idx="284">
                        <c:v>0.90003821972990461</c:v>
                      </c:pt>
                      <c:pt idx="285">
                        <c:v>0.90306538857048646</c:v>
                      </c:pt>
                      <c:pt idx="286">
                        <c:v>0.90609264905134324</c:v>
                      </c:pt>
                      <c:pt idx="287">
                        <c:v>0.91012913892029457</c:v>
                      </c:pt>
                      <c:pt idx="288">
                        <c:v>0.91416579172833878</c:v>
                      </c:pt>
                      <c:pt idx="289">
                        <c:v>0.91719338827105212</c:v>
                      </c:pt>
                      <c:pt idx="290">
                        <c:v>0.92022107647994922</c:v>
                      </c:pt>
                      <c:pt idx="291">
                        <c:v>0.92324885636059173</c:v>
                      </c:pt>
                      <c:pt idx="292">
                        <c:v>0.92627672791850901</c:v>
                      </c:pt>
                      <c:pt idx="293">
                        <c:v>0.92930469115926406</c:v>
                      </c:pt>
                      <c:pt idx="294">
                        <c:v>0.93233274608840921</c:v>
                      </c:pt>
                      <c:pt idx="295">
                        <c:v>0.93536089271150868</c:v>
                      </c:pt>
                      <c:pt idx="296">
                        <c:v>0.93838913103409349</c:v>
                      </c:pt>
                      <c:pt idx="297">
                        <c:v>0.94242692478413037</c:v>
                      </c:pt>
                      <c:pt idx="298">
                        <c:v>0.94545537709381766</c:v>
                      </c:pt>
                      <c:pt idx="299">
                        <c:v>0.94848392112150548</c:v>
                      </c:pt>
                      <c:pt idx="300">
                        <c:v>0.95252212250716128</c:v>
                      </c:pt>
                      <c:pt idx="301">
                        <c:v>0.95555088056514859</c:v>
                      </c:pt>
                      <c:pt idx="302">
                        <c:v>0.95857973035966826</c:v>
                      </c:pt>
                      <c:pt idx="303">
                        <c:v>0.96160867189627741</c:v>
                      </c:pt>
                      <c:pt idx="304">
                        <c:v>0.96463770518054504</c:v>
                      </c:pt>
                      <c:pt idx="305">
                        <c:v>0.96766683021800703</c:v>
                      </c:pt>
                      <c:pt idx="306">
                        <c:v>0.97069604701423351</c:v>
                      </c:pt>
                      <c:pt idx="307">
                        <c:v>0.97372535557478357</c:v>
                      </c:pt>
                      <c:pt idx="308">
                        <c:v>0.97675475590521743</c:v>
                      </c:pt>
                      <c:pt idx="309">
                        <c:v>0.97978424801110608</c:v>
                      </c:pt>
                      <c:pt idx="310">
                        <c:v>0.98281383189798865</c:v>
                      </c:pt>
                      <c:pt idx="311">
                        <c:v>0.98685341986056974</c:v>
                      </c:pt>
                      <c:pt idx="312">
                        <c:v>0.99089317101244101</c:v>
                      </c:pt>
                      <c:pt idx="313">
                        <c:v>0.9939230914772581</c:v>
                      </c:pt>
                      <c:pt idx="314">
                        <c:v>0.99695310374904833</c:v>
                      </c:pt>
                      <c:pt idx="315">
                        <c:v>0.99998320783335271</c:v>
                      </c:pt>
                      <c:pt idx="316">
                        <c:v>1.003013403735747</c:v>
                      </c:pt>
                      <c:pt idx="317">
                        <c:v>1.0060436914617961</c:v>
                      </c:pt>
                      <c:pt idx="318">
                        <c:v>1.0090740710170758</c:v>
                      </c:pt>
                      <c:pt idx="319">
                        <c:v>1.01210454240713</c:v>
                      </c:pt>
                      <c:pt idx="320">
                        <c:v>1.0151351056375355</c:v>
                      </c:pt>
                      <c:pt idx="321">
                        <c:v>1.0181657607138597</c:v>
                      </c:pt>
                      <c:pt idx="322">
                        <c:v>1.0211965076416694</c:v>
                      </c:pt>
                      <c:pt idx="323">
                        <c:v>1.0252376464351354</c:v>
                      </c:pt>
                      <c:pt idx="324">
                        <c:v>1.0292789485432283</c:v>
                      </c:pt>
                      <c:pt idx="325">
                        <c:v>1.0323100323074577</c:v>
                      </c:pt>
                      <c:pt idx="326">
                        <c:v>1.0353412079491597</c:v>
                      </c:pt>
                      <c:pt idx="327">
                        <c:v>1.0383724754739045</c:v>
                      </c:pt>
                      <c:pt idx="328">
                        <c:v>1.0414038348872743</c:v>
                      </c:pt>
                      <c:pt idx="329">
                        <c:v>1.0444352861948172</c:v>
                      </c:pt>
                      <c:pt idx="330">
                        <c:v>1.0474668294021163</c:v>
                      </c:pt>
                      <c:pt idx="331">
                        <c:v>1.0504984645147437</c:v>
                      </c:pt>
                      <c:pt idx="332">
                        <c:v>1.0545407876383972</c:v>
                      </c:pt>
                      <c:pt idx="333">
                        <c:v>1.0575726372184628</c:v>
                      </c:pt>
                      <c:pt idx="334">
                        <c:v>1.0606045787224345</c:v>
                      </c:pt>
                      <c:pt idx="335">
                        <c:v>1.0636366121558973</c:v>
                      </c:pt>
                      <c:pt idx="336">
                        <c:v>1.067679466411545</c:v>
                      </c:pt>
                      <c:pt idx="337">
                        <c:v>1.070711714368809</c:v>
                      </c:pt>
                      <c:pt idx="338">
                        <c:v>1.0737440542741266</c:v>
                      </c:pt>
                      <c:pt idx="339">
                        <c:v>1.0767764861330855</c:v>
                      </c:pt>
                      <c:pt idx="340">
                        <c:v>1.0808198716603419</c:v>
                      </c:pt>
                      <c:pt idx="341">
                        <c:v>1.0838525180994867</c:v>
                      </c:pt>
                      <c:pt idx="342">
                        <c:v>1.0858743334875944</c:v>
                      </c:pt>
                      <c:pt idx="343">
                        <c:v>1.0899180869000551</c:v>
                      </c:pt>
                      <c:pt idx="344">
                        <c:v>1.0929510092726482</c:v>
                      </c:pt>
                      <c:pt idx="345">
                        <c:v>1.0959840236342011</c:v>
                      </c:pt>
                      <c:pt idx="346">
                        <c:v>1.0990171299903055</c:v>
                      </c:pt>
                      <c:pt idx="347">
                        <c:v>1.1020503283465422</c:v>
                      </c:pt>
                      <c:pt idx="348">
                        <c:v>1.1060947359424949</c:v>
                      </c:pt>
                      <c:pt idx="349">
                        <c:v>1.1091281489874121</c:v>
                      </c:pt>
                      <c:pt idx="350">
                        <c:v>1.1121616540510675</c:v>
                      </c:pt>
                      <c:pt idx="351">
                        <c:v>1.1151952511390557</c:v>
                      </c:pt>
                      <c:pt idx="352">
                        <c:v>1.1192401904149492</c:v>
                      </c:pt>
                      <c:pt idx="353">
                        <c:v>1.1222740022480566</c:v>
                      </c:pt>
                      <c:pt idx="354">
                        <c:v>1.1253079061241102</c:v>
                      </c:pt>
                      <c:pt idx="355">
                        <c:v>1.1283419020486725</c:v>
                      </c:pt>
                      <c:pt idx="356">
                        <c:v>1.1313759900273404</c:v>
                      </c:pt>
                      <c:pt idx="357">
                        <c:v>1.1344101700657001</c:v>
                      </c:pt>
                      <c:pt idx="358">
                        <c:v>1.1374444421693497</c:v>
                      </c:pt>
                      <c:pt idx="359">
                        <c:v>1.1404788063438536</c:v>
                      </c:pt>
                      <c:pt idx="360">
                        <c:v>1.1455362845851307</c:v>
                      </c:pt>
                      <c:pt idx="361">
                        <c:v>1.1485708943092623</c:v>
                      </c:pt>
                      <c:pt idx="362">
                        <c:v>1.15160559612475</c:v>
                      </c:pt>
                      <c:pt idx="363">
                        <c:v>1.1546403900371951</c:v>
                      </c:pt>
                      <c:pt idx="364">
                        <c:v>1.1576752760521649</c:v>
                      </c:pt>
                      <c:pt idx="365">
                        <c:v>1.1607102541752612</c:v>
                      </c:pt>
                      <c:pt idx="366">
                        <c:v>1.1637453244120755</c:v>
                      </c:pt>
                      <c:pt idx="367">
                        <c:v>1.1667804867682101</c:v>
                      </c:pt>
                      <c:pt idx="368">
                        <c:v>1.1698157412492349</c:v>
                      </c:pt>
                      <c:pt idx="369">
                        <c:v>1.1728510878607539</c:v>
                      </c:pt>
                      <c:pt idx="370">
                        <c:v>1.1758865266083598</c:v>
                      </c:pt>
                      <c:pt idx="371">
                        <c:v>1.1789220574976469</c:v>
                      </c:pt>
                      <c:pt idx="372">
                        <c:v>1.1829695753578759</c:v>
                      </c:pt>
                      <c:pt idx="373">
                        <c:v>1.1870172570487445</c:v>
                      </c:pt>
                      <c:pt idx="374">
                        <c:v>1.1900531258387259</c:v>
                      </c:pt>
                      <c:pt idx="375">
                        <c:v>1.1930890867964987</c:v>
                      </c:pt>
                      <c:pt idx="376">
                        <c:v>1.1961251399276591</c:v>
                      </c:pt>
                      <c:pt idx="377">
                        <c:v>1.1991612852378157</c:v>
                      </c:pt>
                      <c:pt idx="378">
                        <c:v>1.202197522732543</c:v>
                      </c:pt>
                      <c:pt idx="379">
                        <c:v>1.2052338524174508</c:v>
                      </c:pt>
                      <c:pt idx="380">
                        <c:v>1.2082702742981377</c:v>
                      </c:pt>
                      <c:pt idx="381">
                        <c:v>1.2123189802310612</c:v>
                      </c:pt>
                      <c:pt idx="382">
                        <c:v>1.2153556172570072</c:v>
                      </c:pt>
                      <c:pt idx="383">
                        <c:v>1.2183923464973978</c:v>
                      </c:pt>
                      <c:pt idx="384">
                        <c:v>1.2214291679578448</c:v>
                      </c:pt>
                      <c:pt idx="385">
                        <c:v>1.2254784067015072</c:v>
                      </c:pt>
                      <c:pt idx="386">
                        <c:v>1.2285154433638434</c:v>
                      </c:pt>
                      <c:pt idx="387">
                        <c:v>1.2315525722648868</c:v>
                      </c:pt>
                      <c:pt idx="388">
                        <c:v>1.2345897934102512</c:v>
                      </c:pt>
                      <c:pt idx="389">
                        <c:v>1.2376271068055404</c:v>
                      </c:pt>
                      <c:pt idx="390">
                        <c:v>1.2406645124563584</c:v>
                      </c:pt>
                      <c:pt idx="391">
                        <c:v>1.2437020103683207</c:v>
                      </c:pt>
                      <c:pt idx="392">
                        <c:v>1.2467396005470102</c:v>
                      </c:pt>
                      <c:pt idx="393">
                        <c:v>1.2497772829980434</c:v>
                      </c:pt>
                      <c:pt idx="394">
                        <c:v>1.2538276698105417</c:v>
                      </c:pt>
                      <c:pt idx="395">
                        <c:v>1.2568655675855127</c:v>
                      </c:pt>
                      <c:pt idx="396">
                        <c:v>1.2599035576515161</c:v>
                      </c:pt>
                      <c:pt idx="397">
                        <c:v>1.2639543546463829</c:v>
                      </c:pt>
                      <c:pt idx="398">
                        <c:v>1.2669925600799379</c:v>
                      </c:pt>
                      <c:pt idx="399">
                        <c:v>1.2700308578232202</c:v>
                      </c:pt>
                      <c:pt idx="400">
                        <c:v>1.2730692478818504</c:v>
                      </c:pt>
                      <c:pt idx="401">
                        <c:v>1.2761077302614159</c:v>
                      </c:pt>
                      <c:pt idx="402">
                        <c:v>1.2801591837208912</c:v>
                      </c:pt>
                      <c:pt idx="403">
                        <c:v>1.2831978815378293</c:v>
                      </c:pt>
                      <c:pt idx="404">
                        <c:v>1.2862366716944063</c:v>
                      </c:pt>
                      <c:pt idx="405">
                        <c:v>1.2892755541962457</c:v>
                      </c:pt>
                      <c:pt idx="406">
                        <c:v>1.2923145290489602</c:v>
                      </c:pt>
                      <c:pt idx="407">
                        <c:v>1.2953535962581741</c:v>
                      </c:pt>
                      <c:pt idx="408">
                        <c:v>1.2983927558294786</c:v>
                      </c:pt>
                      <c:pt idx="409">
                        <c:v>1.3024451122752989</c:v>
                      </c:pt>
                      <c:pt idx="410">
                        <c:v>1.30548448738002</c:v>
                      </c:pt>
                      <c:pt idx="411">
                        <c:v>1.3085239548655481</c:v>
                      </c:pt>
                      <c:pt idx="412">
                        <c:v>1.31156351473751</c:v>
                      </c:pt>
                      <c:pt idx="413">
                        <c:v>1.3146031670015224</c:v>
                      </c:pt>
                      <c:pt idx="414">
                        <c:v>1.3176429116632136</c:v>
                      </c:pt>
                      <c:pt idx="415">
                        <c:v>1.3216960482848641</c:v>
                      </c:pt>
                      <c:pt idx="416">
                        <c:v>1.3247360085629478</c:v>
                      </c:pt>
                      <c:pt idx="417">
                        <c:v>1.3277760612574374</c:v>
                      </c:pt>
                      <c:pt idx="418">
                        <c:v>1.3308162063739293</c:v>
                      </c:pt>
                      <c:pt idx="419">
                        <c:v>1.3328430211332656</c:v>
                      </c:pt>
                      <c:pt idx="420">
                        <c:v>1.3368967738954327</c:v>
                      </c:pt>
                      <c:pt idx="421">
                        <c:v>1.3409506909933873</c:v>
                      </c:pt>
                      <c:pt idx="422">
                        <c:v>1.3439912366702162</c:v>
                      </c:pt>
                      <c:pt idx="423">
                        <c:v>1.3470318747990366</c:v>
                      </c:pt>
                      <c:pt idx="424">
                        <c:v>1.3500726053854817</c:v>
                      </c:pt>
                      <c:pt idx="425">
                        <c:v>1.3531134284351523</c:v>
                      </c:pt>
                      <c:pt idx="426">
                        <c:v>1.3561543439536827</c:v>
                      </c:pt>
                      <c:pt idx="427">
                        <c:v>1.3591953519466971</c:v>
                      </c:pt>
                      <c:pt idx="428">
                        <c:v>1.3622364524198314</c:v>
                      </c:pt>
                      <c:pt idx="429">
                        <c:v>1.3652776453786877</c:v>
                      </c:pt>
                      <c:pt idx="430">
                        <c:v>1.3693327132002566</c:v>
                      </c:pt>
                      <c:pt idx="431">
                        <c:v>1.3723741219810357</c:v>
                      </c:pt>
                      <c:pt idx="432">
                        <c:v>1.375415623266302</c:v>
                      </c:pt>
                      <c:pt idx="433">
                        <c:v>1.3794711022189261</c:v>
                      </c:pt>
                      <c:pt idx="434">
                        <c:v>1.3825128193698801</c:v>
                      </c:pt>
                      <c:pt idx="435">
                        <c:v>1.3855546290440808</c:v>
                      </c:pt>
                      <c:pt idx="436">
                        <c:v>1.3885965312471569</c:v>
                      </c:pt>
                      <c:pt idx="437">
                        <c:v>1.3916385259847379</c:v>
                      </c:pt>
                      <c:pt idx="438">
                        <c:v>1.3946806132624654</c:v>
                      </c:pt>
                      <c:pt idx="439">
                        <c:v>1.3977227930859466</c:v>
                      </c:pt>
                      <c:pt idx="440">
                        <c:v>1.4007650654608244</c:v>
                      </c:pt>
                      <c:pt idx="441">
                        <c:v>1.4038074303927301</c:v>
                      </c:pt>
                      <c:pt idx="442">
                        <c:v>1.4078640609559452</c:v>
                      </c:pt>
                      <c:pt idx="443">
                        <c:v>1.4109066418761522</c:v>
                      </c:pt>
                      <c:pt idx="444">
                        <c:v>1.4139493153721741</c:v>
                      </c:pt>
                      <c:pt idx="445">
                        <c:v>1.4180063573833934</c:v>
                      </c:pt>
                      <c:pt idx="446">
                        <c:v>1.4210492469115212</c:v>
                      </c:pt>
                      <c:pt idx="447">
                        <c:v>1.4240922290342446</c:v>
                      </c:pt>
                      <c:pt idx="448">
                        <c:v>1.4271353037571768</c:v>
                      </c:pt>
                      <c:pt idx="449">
                        <c:v>1.4301784710859644</c:v>
                      </c:pt>
                      <c:pt idx="450">
                        <c:v>1.4332217310262445</c:v>
                      </c:pt>
                      <c:pt idx="451">
                        <c:v>1.436265083583665</c:v>
                      </c:pt>
                      <c:pt idx="452">
                        <c:v>1.4403230310743742</c:v>
                      </c:pt>
                      <c:pt idx="453">
                        <c:v>1.4433665997603431</c:v>
                      </c:pt>
                      <c:pt idx="454">
                        <c:v>1.4464102610822458</c:v>
                      </c:pt>
                      <c:pt idx="455">
                        <c:v>1.4494540150456996</c:v>
                      </c:pt>
                      <c:pt idx="456">
                        <c:v>1.4524978616563551</c:v>
                      </c:pt>
                      <c:pt idx="457">
                        <c:v>1.4565564679315215</c:v>
                      </c:pt>
                      <c:pt idx="458">
                        <c:v>1.4596005307409166</c:v>
                      </c:pt>
                      <c:pt idx="459">
                        <c:v>1.4626446862163165</c:v>
                      </c:pt>
                      <c:pt idx="460">
                        <c:v>1.465688934363363</c:v>
                      </c:pt>
                      <c:pt idx="461">
                        <c:v>1.4687332751877098</c:v>
                      </c:pt>
                      <c:pt idx="462">
                        <c:v>1.4717777086949775</c:v>
                      </c:pt>
                      <c:pt idx="463">
                        <c:v>1.4748222348908209</c:v>
                      </c:pt>
                      <c:pt idx="464">
                        <c:v>1.4788817473439368</c:v>
                      </c:pt>
                      <c:pt idx="465">
                        <c:v>1.4819264898350735</c:v>
                      </c:pt>
                      <c:pt idx="466">
                        <c:v>1.484971325033601</c:v>
                      </c:pt>
                      <c:pt idx="467">
                        <c:v>1.4880162529451653</c:v>
                      </c:pt>
                      <c:pt idx="468">
                        <c:v>1.4910612735754241</c:v>
                      </c:pt>
                      <c:pt idx="469">
                        <c:v>1.4951214453212394</c:v>
                      </c:pt>
                      <c:pt idx="470">
                        <c:v>1.4981666823170525</c:v>
                      </c:pt>
                      <c:pt idx="471">
                        <c:v>1.501212012050362</c:v>
                      </c:pt>
                      <c:pt idx="472">
                        <c:v>1.5052725959628794</c:v>
                      </c:pt>
                      <c:pt idx="473">
                        <c:v>1.5083181421056855</c:v>
                      </c:pt>
                      <c:pt idx="474">
                        <c:v>1.5113637810048184</c:v>
                      </c:pt>
                      <c:pt idx="475">
                        <c:v>1.5144095126659394</c:v>
                      </c:pt>
                      <c:pt idx="476">
                        <c:v>1.5174553370946995</c:v>
                      </c:pt>
                      <c:pt idx="477">
                        <c:v>1.5205012542967613</c:v>
                      </c:pt>
                      <c:pt idx="478">
                        <c:v>1.5235472642777534</c:v>
                      </c:pt>
                      <c:pt idx="479">
                        <c:v>1.52659336704334</c:v>
                      </c:pt>
                      <c:pt idx="480">
                        <c:v>1.5296395625991737</c:v>
                      </c:pt>
                      <c:pt idx="481">
                        <c:v>1.5337013010237817</c:v>
                      </c:pt>
                      <c:pt idx="482">
                        <c:v>1.5367477131121778</c:v>
                      </c:pt>
                      <c:pt idx="483">
                        <c:v>1.5397942180096675</c:v>
                      </c:pt>
                      <c:pt idx="484">
                        <c:v>1.5438563689191365</c:v>
                      </c:pt>
                      <c:pt idx="485">
                        <c:v>1.5469030903931702</c:v>
                      </c:pt>
                      <c:pt idx="486">
                        <c:v>1.5499499046951497</c:v>
                      </c:pt>
                      <c:pt idx="487">
                        <c:v>1.5529968118307429</c:v>
                      </c:pt>
                      <c:pt idx="488">
                        <c:v>1.5560438118055842</c:v>
                      </c:pt>
                      <c:pt idx="489">
                        <c:v>1.5590909046253432</c:v>
                      </c:pt>
                      <c:pt idx="490">
                        <c:v>1.5621380902956779</c:v>
                      </c:pt>
                      <c:pt idx="491">
                        <c:v>1.5651853688222583</c:v>
                      </c:pt>
                      <c:pt idx="492">
                        <c:v>1.5682327402107219</c:v>
                      </c:pt>
                      <c:pt idx="493">
                        <c:v>1.5722960465236198</c:v>
                      </c:pt>
                      <c:pt idx="494">
                        <c:v>1.5763595179478205</c:v>
                      </c:pt>
                      <c:pt idx="495">
                        <c:v>1.578391315580848</c:v>
                      </c:pt>
                      <c:pt idx="496">
                        <c:v>1.5814390894362613</c:v>
                      </c:pt>
                      <c:pt idx="497">
                        <c:v>1.5855029324099323</c:v>
                      </c:pt>
                      <c:pt idx="498">
                        <c:v>1.5885509230223545</c:v>
                      </c:pt>
                      <c:pt idx="499">
                        <c:v>1.5915990065400762</c:v>
                      </c:pt>
                      <c:pt idx="500">
                        <c:v>1.5946471829687614</c:v>
                      </c:pt>
                      <c:pt idx="501">
                        <c:v>1.5976954523140856</c:v>
                      </c:pt>
                      <c:pt idx="502">
                        <c:v>1.6007438145816906</c:v>
                      </c:pt>
                      <c:pt idx="503">
                        <c:v>1.603792269777254</c:v>
                      </c:pt>
                      <c:pt idx="504">
                        <c:v>1.6068408179064413</c:v>
                      </c:pt>
                      <c:pt idx="505">
                        <c:v>1.6109056933185735</c:v>
                      </c:pt>
                      <c:pt idx="506">
                        <c:v>1.6149707339695438</c:v>
                      </c:pt>
                      <c:pt idx="507">
                        <c:v>1.6180196229038351</c:v>
                      </c:pt>
                      <c:pt idx="508">
                        <c:v>1.6210686047981977</c:v>
                      </c:pt>
                      <c:pt idx="509">
                        <c:v>1.624117679658301</c:v>
                      </c:pt>
                      <c:pt idx="510">
                        <c:v>1.6271668474898253</c:v>
                      </c:pt>
                      <c:pt idx="511">
                        <c:v>1.6302161082984181</c:v>
                      </c:pt>
                      <c:pt idx="512">
                        <c:v>1.6332654620897609</c:v>
                      </c:pt>
                      <c:pt idx="513">
                        <c:v>1.6363149088695246</c:v>
                      </c:pt>
                      <c:pt idx="514">
                        <c:v>1.6393644486433923</c:v>
                      </c:pt>
                      <c:pt idx="515">
                        <c:v>1.6424140814170127</c:v>
                      </c:pt>
                      <c:pt idx="516">
                        <c:v>1.6454638071960701</c:v>
                      </c:pt>
                      <c:pt idx="517">
                        <c:v>1.6495302529197504</c:v>
                      </c:pt>
                      <c:pt idx="518">
                        <c:v>1.6525801957335564</c:v>
                      </c:pt>
                      <c:pt idx="519">
                        <c:v>1.6566469308574843</c:v>
                      </c:pt>
                      <c:pt idx="520">
                        <c:v>1.6596970907369433</c:v>
                      </c:pt>
                      <c:pt idx="521">
                        <c:v>1.6627473436539815</c:v>
                      </c:pt>
                      <c:pt idx="522">
                        <c:v>1.6657976896142863</c:v>
                      </c:pt>
                      <c:pt idx="523">
                        <c:v>1.6688481286235342</c:v>
                      </c:pt>
                      <c:pt idx="524">
                        <c:v>1.6718986606874136</c:v>
                      </c:pt>
                      <c:pt idx="525">
                        <c:v>1.6749492858115795</c:v>
                      </c:pt>
                      <c:pt idx="526">
                        <c:v>1.6780000040017204</c:v>
                      </c:pt>
                      <c:pt idx="527">
                        <c:v>1.6820677730343601</c:v>
                      </c:pt>
                      <c:pt idx="528">
                        <c:v>1.6851187084005281</c:v>
                      </c:pt>
                      <c:pt idx="529">
                        <c:v>1.6881697368516029</c:v>
                      </c:pt>
                      <c:pt idx="530">
                        <c:v>1.6922379195949366</c:v>
                      </c:pt>
                      <c:pt idx="531">
                        <c:v>1.6952891652662159</c:v>
                      </c:pt>
                      <c:pt idx="532">
                        <c:v>1.6983405040413375</c:v>
                      </c:pt>
                      <c:pt idx="533">
                        <c:v>1.7013919359259948</c:v>
                      </c:pt>
                      <c:pt idx="534">
                        <c:v>1.7044434609258474</c:v>
                      </c:pt>
                      <c:pt idx="535">
                        <c:v>1.7074950790465904</c:v>
                      </c:pt>
                      <c:pt idx="536">
                        <c:v>1.7105467902939062</c:v>
                      </c:pt>
                      <c:pt idx="537">
                        <c:v>1.7135985946734797</c:v>
                      </c:pt>
                      <c:pt idx="538">
                        <c:v>1.7166504921910068</c:v>
                      </c:pt>
                      <c:pt idx="539">
                        <c:v>1.7197024828521497</c:v>
                      </c:pt>
                      <c:pt idx="540">
                        <c:v>1.7227545666626054</c:v>
                      </c:pt>
                      <c:pt idx="541">
                        <c:v>1.7268241566519797</c:v>
                      </c:pt>
                      <c:pt idx="542">
                        <c:v>1.7308939122637097</c:v>
                      </c:pt>
                      <c:pt idx="543">
                        <c:v>1.7339463376703095</c:v>
                      </c:pt>
                      <c:pt idx="544">
                        <c:v>1.736998856252751</c:v>
                      </c:pt>
                      <c:pt idx="545">
                        <c:v>1.7400514680167334</c:v>
                      </c:pt>
                      <c:pt idx="546">
                        <c:v>1.7431041729679468</c:v>
                      </c:pt>
                      <c:pt idx="547">
                        <c:v>1.7461569711120912</c:v>
                      </c:pt>
                      <c:pt idx="548">
                        <c:v>1.7492098624548349</c:v>
                      </c:pt>
                      <c:pt idx="549">
                        <c:v>1.7522628470018791</c:v>
                      </c:pt>
                      <c:pt idx="550">
                        <c:v>1.7553159247589156</c:v>
                      </c:pt>
                      <c:pt idx="551">
                        <c:v>1.7583690957316476</c:v>
                      </c:pt>
                      <c:pt idx="552">
                        <c:v>1.7614223599257441</c:v>
                      </c:pt>
                      <c:pt idx="553">
                        <c:v>1.7644757173469094</c:v>
                      </c:pt>
                      <c:pt idx="554">
                        <c:v>1.7695648535689164</c:v>
                      </c:pt>
                      <c:pt idx="555">
                        <c:v>1.7726184596234338</c:v>
                      </c:pt>
                      <c:pt idx="556">
                        <c:v>1.7756721589258986</c:v>
                      </c:pt>
                      <c:pt idx="557">
                        <c:v>1.7787259514820162</c:v>
                      </c:pt>
                      <c:pt idx="558">
                        <c:v>1.7817798372974603</c:v>
                      </c:pt>
                      <c:pt idx="559">
                        <c:v>1.784833816377938</c:v>
                      </c:pt>
                      <c:pt idx="560">
                        <c:v>1.7878878887291469</c:v>
                      </c:pt>
                      <c:pt idx="561">
                        <c:v>1.7909420543567949</c:v>
                      </c:pt>
                      <c:pt idx="562">
                        <c:v>1.7939963132665575</c:v>
                      </c:pt>
                      <c:pt idx="563">
                        <c:v>1.7980688035949488</c:v>
                      </c:pt>
                      <c:pt idx="564">
                        <c:v>1.8001051109552542</c:v>
                      </c:pt>
                      <c:pt idx="565">
                        <c:v>1.8031596497455977</c:v>
                      </c:pt>
                      <c:pt idx="566">
                        <c:v>1.8062142818408518</c:v>
                      </c:pt>
                      <c:pt idx="567">
                        <c:v>1.8113055426927007</c:v>
                      </c:pt>
                      <c:pt idx="568">
                        <c:v>1.8143604236289512</c:v>
                      </c:pt>
                      <c:pt idx="569">
                        <c:v>1.8174153978910281</c:v>
                      </c:pt>
                      <c:pt idx="570">
                        <c:v>1.8204704654846451</c:v>
                      </c:pt>
                      <c:pt idx="571">
                        <c:v>1.8235256264154822</c:v>
                      </c:pt>
                      <c:pt idx="572">
                        <c:v>1.8265808806892541</c:v>
                      </c:pt>
                      <c:pt idx="573">
                        <c:v>1.8296362283116647</c:v>
                      </c:pt>
                      <c:pt idx="574">
                        <c:v>1.832691669288419</c:v>
                      </c:pt>
                      <c:pt idx="575">
                        <c:v>1.8357472036252325</c:v>
                      </c:pt>
                      <c:pt idx="576">
                        <c:v>1.8398213946442346</c:v>
                      </c:pt>
                      <c:pt idx="577">
                        <c:v>1.8428771468433494</c:v>
                      </c:pt>
                      <c:pt idx="578">
                        <c:v>1.8469516283661322</c:v>
                      </c:pt>
                      <c:pt idx="579">
                        <c:v>1.8500075984586066</c:v>
                      </c:pt>
                      <c:pt idx="580">
                        <c:v>1.8530636619434788</c:v>
                      </c:pt>
                      <c:pt idx="581">
                        <c:v>1.8561198188264338</c:v>
                      </c:pt>
                      <c:pt idx="582">
                        <c:v>1.8591760691131929</c:v>
                      </c:pt>
                      <c:pt idx="583">
                        <c:v>1.8622324128094645</c:v>
                      </c:pt>
                      <c:pt idx="584">
                        <c:v>1.8652888499209708</c:v>
                      </c:pt>
                      <c:pt idx="585">
                        <c:v>1.8683453804533987</c:v>
                      </c:pt>
                      <c:pt idx="586">
                        <c:v>1.871402004412472</c:v>
                      </c:pt>
                      <c:pt idx="587">
                        <c:v>1.8744587218039006</c:v>
                      </c:pt>
                      <c:pt idx="588">
                        <c:v>1.8785344903415737</c:v>
                      </c:pt>
                      <c:pt idx="589">
                        <c:v>1.8815914257640485</c:v>
                      </c:pt>
                      <c:pt idx="590">
                        <c:v>1.8856674850305188</c:v>
                      </c:pt>
                      <c:pt idx="591">
                        <c:v>1.8887246385151448</c:v>
                      </c:pt>
                      <c:pt idx="592">
                        <c:v>1.8917818854645028</c:v>
                      </c:pt>
                      <c:pt idx="593">
                        <c:v>1.8948392258843074</c:v>
                      </c:pt>
                      <c:pt idx="594">
                        <c:v>1.8978966597802855</c:v>
                      </c:pt>
                      <c:pt idx="595">
                        <c:v>1.9009541871581308</c:v>
                      </c:pt>
                      <c:pt idx="596">
                        <c:v>1.9040118080235713</c:v>
                      </c:pt>
                      <c:pt idx="597">
                        <c:v>1.9080887812791953</c:v>
                      </c:pt>
                      <c:pt idx="598">
                        <c:v>1.9111466203045921</c:v>
                      </c:pt>
                      <c:pt idx="599">
                        <c:v>1.9142045528366429</c:v>
                      </c:pt>
                      <c:pt idx="600">
                        <c:v>1.9172625788810671</c:v>
                      </c:pt>
                      <c:pt idx="601">
                        <c:v>1.9203206984435954</c:v>
                      </c:pt>
                      <c:pt idx="602">
                        <c:v>1.9243983366760893</c:v>
                      </c:pt>
                      <c:pt idx="603">
                        <c:v>1.9274566744697457</c:v>
                      </c:pt>
                      <c:pt idx="604">
                        <c:v>1.9305151058005521</c:v>
                      </c:pt>
                      <c:pt idx="605">
                        <c:v>1.9335736306742413</c:v>
                      </c:pt>
                      <c:pt idx="606">
                        <c:v>1.9366322490965358</c:v>
                      </c:pt>
                      <c:pt idx="607">
                        <c:v>1.9396909610731583</c:v>
                      </c:pt>
                      <c:pt idx="608">
                        <c:v>1.9437693892475096</c:v>
                      </c:pt>
                      <c:pt idx="609">
                        <c:v>1.9468283195398224</c:v>
                      </c:pt>
                      <c:pt idx="610">
                        <c:v>1.9498873434055541</c:v>
                      </c:pt>
                      <c:pt idx="611">
                        <c:v>1.9529464608504072</c:v>
                      </c:pt>
                      <c:pt idx="612">
                        <c:v>1.9560056718801189</c:v>
                      </c:pt>
                      <c:pt idx="613">
                        <c:v>1.9590649765004149</c:v>
                      </c:pt>
                      <c:pt idx="614">
                        <c:v>1.9631441949227348</c:v>
                      </c:pt>
                      <c:pt idx="615">
                        <c:v>1.9662037179433318</c:v>
                      </c:pt>
                      <c:pt idx="616">
                        <c:v>1.9692633345736046</c:v>
                      </c:pt>
                      <c:pt idx="617">
                        <c:v>1.9723230448192914</c:v>
                      </c:pt>
                      <c:pt idx="618">
                        <c:v>1.9764028041140518</c:v>
                      </c:pt>
                      <c:pt idx="619">
                        <c:v>1.9794627328179493</c:v>
                      </c:pt>
                      <c:pt idx="620">
                        <c:v>1.9825227551563598</c:v>
                      </c:pt>
                      <c:pt idx="621">
                        <c:v>1.9855828711349917</c:v>
                      </c:pt>
                      <c:pt idx="622">
                        <c:v>1.9886430807595872</c:v>
                      </c:pt>
                      <c:pt idx="623">
                        <c:v>1.991703384035878</c:v>
                      </c:pt>
                      <c:pt idx="624">
                        <c:v>1.9947637809696079</c:v>
                      </c:pt>
                      <c:pt idx="625">
                        <c:v>1.9978242715664867</c:v>
                      </c:pt>
                      <c:pt idx="626">
                        <c:v>2.0019050714038138</c:v>
                      </c:pt>
                      <c:pt idx="627">
                        <c:v>2.0039455337726593</c:v>
                      </c:pt>
                      <c:pt idx="628">
                        <c:v>2.0080265834191988</c:v>
                      </c:pt>
                      <c:pt idx="629">
                        <c:v>2.0110874799560308</c:v>
                      </c:pt>
                      <c:pt idx="630">
                        <c:v>2.0151688210852963</c:v>
                      </c:pt>
                      <c:pt idx="631">
                        <c:v>2.0182299362497869</c:v>
                      </c:pt>
                      <c:pt idx="632">
                        <c:v>2.0212911451214071</c:v>
                      </c:pt>
                      <c:pt idx="633">
                        <c:v>2.0243524477058927</c:v>
                      </c:pt>
                      <c:pt idx="634">
                        <c:v>2.0274138440089944</c:v>
                      </c:pt>
                      <c:pt idx="635">
                        <c:v>2.0304753340364274</c:v>
                      </c:pt>
                      <c:pt idx="636">
                        <c:v>2.0335369177939415</c:v>
                      </c:pt>
                      <c:pt idx="637">
                        <c:v>2.0365985952872765</c:v>
                      </c:pt>
                      <c:pt idx="638">
                        <c:v>2.0406809777662618</c:v>
                      </c:pt>
                      <c:pt idx="639">
                        <c:v>2.0447635269105184</c:v>
                      </c:pt>
                      <c:pt idx="640">
                        <c:v>2.0478255481509757</c:v>
                      </c:pt>
                      <c:pt idx="641">
                        <c:v>2.0508876631540449</c:v>
                      </c:pt>
                      <c:pt idx="642">
                        <c:v>2.0539498719254681</c:v>
                      </c:pt>
                      <c:pt idx="643">
                        <c:v>2.0570121744709997</c:v>
                      </c:pt>
                      <c:pt idx="644">
                        <c:v>2.060074570796361</c:v>
                      </c:pt>
                      <c:pt idx="645">
                        <c:v>2.063137060907307</c:v>
                      </c:pt>
                      <c:pt idx="646">
                        <c:v>2.0661996448095818</c:v>
                      </c:pt>
                      <c:pt idx="647">
                        <c:v>2.0702832359201757</c:v>
                      </c:pt>
                      <c:pt idx="648">
                        <c:v>2.0723250940111111</c:v>
                      </c:pt>
                      <c:pt idx="649">
                        <c:v>2.0753879593218461</c:v>
                      </c:pt>
                      <c:pt idx="650">
                        <c:v>2.0784509184468933</c:v>
                      </c:pt>
                      <c:pt idx="651">
                        <c:v>2.0835560588138358</c:v>
                      </c:pt>
                      <c:pt idx="652">
                        <c:v>2.0866192681384819</c:v>
                      </c:pt>
                      <c:pt idx="653">
                        <c:v>2.0896825712985274</c:v>
                      </c:pt>
                      <c:pt idx="654">
                        <c:v>2.0927459682996989</c:v>
                      </c:pt>
                      <c:pt idx="655">
                        <c:v>2.0958094591477567</c:v>
                      </c:pt>
                      <c:pt idx="656">
                        <c:v>2.0988730438484517</c:v>
                      </c:pt>
                      <c:pt idx="657">
                        <c:v>2.1019367224075456</c:v>
                      </c:pt>
                      <c:pt idx="658">
                        <c:v>2.1050004948307675</c:v>
                      </c:pt>
                      <c:pt idx="659">
                        <c:v>2.108064361123879</c:v>
                      </c:pt>
                      <c:pt idx="660">
                        <c:v>2.1111283212926342</c:v>
                      </c:pt>
                      <c:pt idx="661">
                        <c:v>2.1152137475563695</c:v>
                      </c:pt>
                      <c:pt idx="662">
                        <c:v>2.1172565232800955</c:v>
                      </c:pt>
                      <c:pt idx="663">
                        <c:v>2.1203207651102982</c:v>
                      </c:pt>
                      <c:pt idx="664">
                        <c:v>2.1254280434938306</c:v>
                      </c:pt>
                      <c:pt idx="665">
                        <c:v>2.1284925357332409</c:v>
                      </c:pt>
                      <c:pt idx="666">
                        <c:v>2.1315571218866678</c:v>
                      </c:pt>
                      <c:pt idx="667">
                        <c:v>2.1346218019598444</c:v>
                      </c:pt>
                      <c:pt idx="668">
                        <c:v>2.1376865759585395</c:v>
                      </c:pt>
                      <c:pt idx="669">
                        <c:v>2.1407514438885094</c:v>
                      </c:pt>
                      <c:pt idx="670">
                        <c:v>2.1438164057555125</c:v>
                      </c:pt>
                      <c:pt idx="671">
                        <c:v>2.1468814615653193</c:v>
                      </c:pt>
                      <c:pt idx="672">
                        <c:v>2.1499466113236654</c:v>
                      </c:pt>
                      <c:pt idx="673">
                        <c:v>2.1540336238202791</c:v>
                      </c:pt>
                      <c:pt idx="674">
                        <c:v>2.1570989928143089</c:v>
                      </c:pt>
                      <c:pt idx="675">
                        <c:v>2.161186297646065</c:v>
                      </c:pt>
                      <c:pt idx="676">
                        <c:v>2.1632300127113839</c:v>
                      </c:pt>
                      <c:pt idx="677">
                        <c:v>2.1662956636259518</c:v>
                      </c:pt>
                      <c:pt idx="678">
                        <c:v>2.1703833443786582</c:v>
                      </c:pt>
                      <c:pt idx="679">
                        <c:v>2.1734492146006095</c:v>
                      </c:pt>
                      <c:pt idx="680">
                        <c:v>2.1765151788210559</c:v>
                      </c:pt>
                      <c:pt idx="681">
                        <c:v>2.1795812370457393</c:v>
                      </c:pt>
                      <c:pt idx="682">
                        <c:v>2.1826473892804352</c:v>
                      </c:pt>
                      <c:pt idx="683">
                        <c:v>2.185713635530909</c:v>
                      </c:pt>
                      <c:pt idx="684">
                        <c:v>2.1887799758029267</c:v>
                      </c:pt>
                      <c:pt idx="685">
                        <c:v>2.1918464101022654</c:v>
                      </c:pt>
                      <c:pt idx="686">
                        <c:v>2.1959351354427032</c:v>
                      </c:pt>
                      <c:pt idx="687">
                        <c:v>2.2000240279667369</c:v>
                      </c:pt>
                      <c:pt idx="688">
                        <c:v>2.2030908070822091</c:v>
                      </c:pt>
                      <c:pt idx="689">
                        <c:v>2.2061576802519069</c:v>
                      </c:pt>
                      <c:pt idx="690">
                        <c:v>2.2092246474816108</c:v>
                      </c:pt>
                      <c:pt idx="691">
                        <c:v>2.212291708777069</c:v>
                      </c:pt>
                      <c:pt idx="692">
                        <c:v>2.2153588641440618</c:v>
                      </c:pt>
                      <c:pt idx="693">
                        <c:v>2.2184261135883605</c:v>
                      </c:pt>
                      <c:pt idx="694">
                        <c:v>2.2214934571157485</c:v>
                      </c:pt>
                      <c:pt idx="695">
                        <c:v>2.2255833948470092</c:v>
                      </c:pt>
                      <c:pt idx="696">
                        <c:v>2.228650957924013</c:v>
                      </c:pt>
                      <c:pt idx="697">
                        <c:v>2.2317186151033468</c:v>
                      </c:pt>
                      <c:pt idx="698">
                        <c:v>2.2347863663907623</c:v>
                      </c:pt>
                      <c:pt idx="699">
                        <c:v>2.2388768478410035</c:v>
                      </c:pt>
                      <c:pt idx="700">
                        <c:v>2.2419448187364241</c:v>
                      </c:pt>
                      <c:pt idx="701">
                        <c:v>2.2450128837591872</c:v>
                      </c:pt>
                      <c:pt idx="702">
                        <c:v>2.2480810429150679</c:v>
                      </c:pt>
                      <c:pt idx="703">
                        <c:v>2.2511492962098427</c:v>
                      </c:pt>
                      <c:pt idx="704">
                        <c:v>2.2542176436493007</c:v>
                      </c:pt>
                      <c:pt idx="705">
                        <c:v>2.2572860852391958</c:v>
                      </c:pt>
                      <c:pt idx="706">
                        <c:v>2.2603546209853187</c:v>
                      </c:pt>
                      <c:pt idx="707">
                        <c:v>2.2634232508934464</c:v>
                      </c:pt>
                      <c:pt idx="708">
                        <c:v>2.2675149039218447</c:v>
                      </c:pt>
                      <c:pt idx="709">
                        <c:v>2.2705837535637947</c:v>
                      </c:pt>
                      <c:pt idx="710">
                        <c:v>2.2736526973870275</c:v>
                      </c:pt>
                      <c:pt idx="711">
                        <c:v>2.2777447689988448</c:v>
                      </c:pt>
                      <c:pt idx="712">
                        <c:v>2.2808139326008487</c:v>
                      </c:pt>
                      <c:pt idx="713">
                        <c:v>2.2838831904034076</c:v>
                      </c:pt>
                      <c:pt idx="714">
                        <c:v>2.2869525424122812</c:v>
                      </c:pt>
                      <c:pt idx="715">
                        <c:v>2.290021988633264</c:v>
                      </c:pt>
                      <c:pt idx="716">
                        <c:v>2.2930915290721394</c:v>
                      </c:pt>
                      <c:pt idx="717">
                        <c:v>2.297184396228479</c:v>
                      </c:pt>
                      <c:pt idx="718">
                        <c:v>2.2992308926267189</c:v>
                      </c:pt>
                      <c:pt idx="719">
                        <c:v>2.3023007157539817</c:v>
                      </c:pt>
                      <c:pt idx="720">
                        <c:v>2.3053706331222781</c:v>
                      </c:pt>
                      <c:pt idx="721">
                        <c:v>2.3094640028871778</c:v>
                      </c:pt>
                      <c:pt idx="722">
                        <c:v>2.3125341401737218</c:v>
                      </c:pt>
                      <c:pt idx="723">
                        <c:v>2.3166278031839584</c:v>
                      </c:pt>
                      <c:pt idx="724">
                        <c:v>2.3196981604202618</c:v>
                      </c:pt>
                      <c:pt idx="725">
                        <c:v>2.3227686119303947</c:v>
                      </c:pt>
                      <c:pt idx="726">
                        <c:v>2.3258391577201474</c:v>
                      </c:pt>
                      <c:pt idx="727">
                        <c:v>2.3289097977953208</c:v>
                      </c:pt>
                      <c:pt idx="728">
                        <c:v>2.3330041312384013</c:v>
                      </c:pt>
                      <c:pt idx="729">
                        <c:v>2.3360749913353835</c:v>
                      </c:pt>
                      <c:pt idx="730">
                        <c:v>2.3391459457370676</c:v>
                      </c:pt>
                      <c:pt idx="731">
                        <c:v>2.3422169944492572</c:v>
                      </c:pt>
                      <c:pt idx="732">
                        <c:v>2.3452881374777457</c:v>
                      </c:pt>
                      <c:pt idx="733">
                        <c:v>2.3483593748283256</c:v>
                      </c:pt>
                      <c:pt idx="734">
                        <c:v>2.3514307065068025</c:v>
                      </c:pt>
                      <c:pt idx="735">
                        <c:v>2.3555259621537017</c:v>
                      </c:pt>
                      <c:pt idx="736">
                        <c:v>2.3575736528705691</c:v>
                      </c:pt>
                      <c:pt idx="737">
                        <c:v>2.3626930631156267</c:v>
                      </c:pt>
                      <c:pt idx="738">
                        <c:v>2.365764835067516</c:v>
                      </c:pt>
                      <c:pt idx="739">
                        <c:v>2.3688367013801441</c:v>
                      </c:pt>
                      <c:pt idx="740">
                        <c:v>2.3719086620592864</c:v>
                      </c:pt>
                      <c:pt idx="741">
                        <c:v>2.374980717110752</c:v>
                      </c:pt>
                      <c:pt idx="742">
                        <c:v>2.3780528665403389</c:v>
                      </c:pt>
                      <c:pt idx="743">
                        <c:v>2.3811251103538584</c:v>
                      </c:pt>
                      <c:pt idx="744">
                        <c:v>2.3841974485570869</c:v>
                      </c:pt>
                      <c:pt idx="745">
                        <c:v>2.3872698811558362</c:v>
                      </c:pt>
                      <c:pt idx="746">
                        <c:v>2.3903424081559059</c:v>
                      </c:pt>
                      <c:pt idx="747">
                        <c:v>2.3944392576792</c:v>
                      </c:pt>
                      <c:pt idx="748">
                        <c:v>2.3964877453832267</c:v>
                      </c:pt>
                      <c:pt idx="749">
                        <c:v>2.4005848466846222</c:v>
                      </c:pt>
                      <c:pt idx="750">
                        <c:v>2.4046821158552976</c:v>
                      </c:pt>
                      <c:pt idx="751">
                        <c:v>2.4077551779057815</c:v>
                      </c:pt>
                      <c:pt idx="752">
                        <c:v>2.4108283343962711</c:v>
                      </c:pt>
                      <c:pt idx="753">
                        <c:v>2.4139015853325825</c:v>
                      </c:pt>
                      <c:pt idx="754">
                        <c:v>2.4169749307204986</c:v>
                      </c:pt>
                      <c:pt idx="755">
                        <c:v>2.4200483705658367</c:v>
                      </c:pt>
                      <c:pt idx="756">
                        <c:v>2.4231219048744026</c:v>
                      </c:pt>
                      <c:pt idx="757">
                        <c:v>2.4272200975720013</c:v>
                      </c:pt>
                      <c:pt idx="758">
                        <c:v>2.4302938523173494</c:v>
                      </c:pt>
                      <c:pt idx="759">
                        <c:v>2.4333677015452841</c:v>
                      </c:pt>
                      <c:pt idx="760">
                        <c:v>2.4374663141654906</c:v>
                      </c:pt>
                      <c:pt idx="761">
                        <c:v>2.4405403838753839</c:v>
                      </c:pt>
                      <c:pt idx="762">
                        <c:v>2.4436145480872398</c:v>
                      </c:pt>
                      <c:pt idx="763">
                        <c:v>2.4466888068068458</c:v>
                      </c:pt>
                      <c:pt idx="764">
                        <c:v>2.4497631600400234</c:v>
                      </c:pt>
                      <c:pt idx="765">
                        <c:v>2.4528376077925858</c:v>
                      </c:pt>
                      <c:pt idx="766">
                        <c:v>2.4559121500703438</c:v>
                      </c:pt>
                      <c:pt idx="767">
                        <c:v>2.4589867868791218</c:v>
                      </c:pt>
                      <c:pt idx="768">
                        <c:v>2.4620615182247101</c:v>
                      </c:pt>
                      <c:pt idx="769">
                        <c:v>2.4651363441129339</c:v>
                      </c:pt>
                      <c:pt idx="770">
                        <c:v>2.4692362590402772</c:v>
                      </c:pt>
                      <c:pt idx="771">
                        <c:v>2.4723113055505954</c:v>
                      </c:pt>
                      <c:pt idx="772">
                        <c:v>2.4764115146618386</c:v>
                      </c:pt>
                      <c:pt idx="773">
                        <c:v>2.4794867818259134</c:v>
                      </c:pt>
                      <c:pt idx="774">
                        <c:v>2.4825621435655778</c:v>
                      </c:pt>
                      <c:pt idx="775">
                        <c:v>2.4856375998866493</c:v>
                      </c:pt>
                      <c:pt idx="776">
                        <c:v>2.4887131507949567</c:v>
                      </c:pt>
                      <c:pt idx="777">
                        <c:v>2.4917887962962961</c:v>
                      </c:pt>
                      <c:pt idx="778">
                        <c:v>2.4948645363964976</c:v>
                      </c:pt>
                      <c:pt idx="779">
                        <c:v>2.4979403711013806</c:v>
                      </c:pt>
                      <c:pt idx="780">
                        <c:v>2.5010163004167763</c:v>
                      </c:pt>
                      <c:pt idx="781">
                        <c:v>2.5040923243484823</c:v>
                      </c:pt>
                      <c:pt idx="782">
                        <c:v>2.5071684429023309</c:v>
                      </c:pt>
                      <c:pt idx="783">
                        <c:v>2.5102446560841445</c:v>
                      </c:pt>
                      <c:pt idx="784">
                        <c:v>2.5153718883540161</c:v>
                      </c:pt>
                      <c:pt idx="785">
                        <c:v>2.5184483539055331</c:v>
                      </c:pt>
                      <c:pt idx="786">
                        <c:v>2.5215249141063762</c:v>
                      </c:pt>
                      <c:pt idx="787">
                        <c:v>2.5246015689623471</c:v>
                      </c:pt>
                      <c:pt idx="788">
                        <c:v>2.527678318479281</c:v>
                      </c:pt>
                      <c:pt idx="789">
                        <c:v>2.5307551626630036</c:v>
                      </c:pt>
                      <c:pt idx="790">
                        <c:v>2.5338321015193519</c:v>
                      </c:pt>
                      <c:pt idx="791">
                        <c:v>2.5369091350541293</c:v>
                      </c:pt>
                      <c:pt idx="792">
                        <c:v>2.5399862632731738</c:v>
                      </c:pt>
                      <c:pt idx="793">
                        <c:v>2.5440892481952839</c:v>
                      </c:pt>
                      <c:pt idx="794">
                        <c:v>2.5461408037873854</c:v>
                      </c:pt>
                      <c:pt idx="795">
                        <c:v>2.5492182160941979</c:v>
                      </c:pt>
                      <c:pt idx="796">
                        <c:v>2.5522957231085894</c:v>
                      </c:pt>
                      <c:pt idx="797">
                        <c:v>2.5574251119430338</c:v>
                      </c:pt>
                      <c:pt idx="798">
                        <c:v>2.5605028715394722</c:v>
                      </c:pt>
                      <c:pt idx="799">
                        <c:v>2.5635807258648788</c:v>
                      </c:pt>
                      <c:pt idx="800">
                        <c:v>2.5666586749250619</c:v>
                      </c:pt>
                      <c:pt idx="801">
                        <c:v>2.5697367187258657</c:v>
                      </c:pt>
                      <c:pt idx="802">
                        <c:v>2.5728148572731224</c:v>
                      </c:pt>
                      <c:pt idx="803">
                        <c:v>2.5758930905726647</c:v>
                      </c:pt>
                      <c:pt idx="804">
                        <c:v>2.5789714186303372</c:v>
                      </c:pt>
                      <c:pt idx="805">
                        <c:v>2.5820498414519522</c:v>
                      </c:pt>
                      <c:pt idx="806">
                        <c:v>2.5861545526347922</c:v>
                      </c:pt>
                      <c:pt idx="807">
                        <c:v>2.5892331965949897</c:v>
                      </c:pt>
                      <c:pt idx="808">
                        <c:v>2.5933382026504428</c:v>
                      </c:pt>
                      <c:pt idx="809">
                        <c:v>2.5964170677810081</c:v>
                      </c:pt>
                      <c:pt idx="810">
                        <c:v>2.599496027708585</c:v>
                      </c:pt>
                      <c:pt idx="811">
                        <c:v>2.6025750824390235</c:v>
                      </c:pt>
                      <c:pt idx="812">
                        <c:v>2.6056542319781615</c:v>
                      </c:pt>
                      <c:pt idx="813">
                        <c:v>2.608733476331849</c:v>
                      </c:pt>
                      <c:pt idx="814">
                        <c:v>2.6118128155059033</c:v>
                      </c:pt>
                      <c:pt idx="815">
                        <c:v>2.614892249506175</c:v>
                      </c:pt>
                      <c:pt idx="816">
                        <c:v>2.6179717783385041</c:v>
                      </c:pt>
                      <c:pt idx="817">
                        <c:v>2.6210514020087325</c:v>
                      </c:pt>
                      <c:pt idx="818">
                        <c:v>2.6251577144380951</c:v>
                      </c:pt>
                      <c:pt idx="819">
                        <c:v>2.628237559419472</c:v>
                      </c:pt>
                      <c:pt idx="820">
                        <c:v>2.632344166951571</c:v>
                      </c:pt>
                      <c:pt idx="821">
                        <c:v>2.6354242332759066</c:v>
                      </c:pt>
                      <c:pt idx="822">
                        <c:v>2.6385043944712505</c:v>
                      </c:pt>
                      <c:pt idx="823">
                        <c:v>2.6415846505434573</c:v>
                      </c:pt>
                      <c:pt idx="824">
                        <c:v>2.6446650014983502</c:v>
                      </c:pt>
                      <c:pt idx="825">
                        <c:v>2.6477454473417863</c:v>
                      </c:pt>
                      <c:pt idx="826">
                        <c:v>2.6508259880796117</c:v>
                      </c:pt>
                      <c:pt idx="827">
                        <c:v>2.6549335233536522</c:v>
                      </c:pt>
                      <c:pt idx="828">
                        <c:v>2.6580142855344566</c:v>
                      </c:pt>
                      <c:pt idx="829">
                        <c:v>2.6610951426291418</c:v>
                      </c:pt>
                      <c:pt idx="830">
                        <c:v>2.6641760946435666</c:v>
                      </c:pt>
                      <c:pt idx="831">
                        <c:v>2.6672571415835575</c:v>
                      </c:pt>
                      <c:pt idx="832">
                        <c:v>2.6713653518423404</c:v>
                      </c:pt>
                      <c:pt idx="833">
                        <c:v>2.6744466202980961</c:v>
                      </c:pt>
                      <c:pt idx="834">
                        <c:v>2.6775279836989299</c:v>
                      </c:pt>
                      <c:pt idx="835">
                        <c:v>2.6806094420506934</c:v>
                      </c:pt>
                      <c:pt idx="836">
                        <c:v>2.6836909953592389</c:v>
                      </c:pt>
                      <c:pt idx="837">
                        <c:v>2.6867726436304302</c:v>
                      </c:pt>
                      <c:pt idx="838">
                        <c:v>2.6898543868700973</c:v>
                      </c:pt>
                      <c:pt idx="839">
                        <c:v>2.6929362250841051</c:v>
                      </c:pt>
                      <c:pt idx="840">
                        <c:v>2.6970454904507717</c:v>
                      </c:pt>
                      <c:pt idx="841">
                        <c:v>2.7001275502943418</c:v>
                      </c:pt>
                      <c:pt idx="842">
                        <c:v>2.7032097051317683</c:v>
                      </c:pt>
                      <c:pt idx="843">
                        <c:v>2.7062919549689073</c:v>
                      </c:pt>
                      <c:pt idx="844">
                        <c:v>2.7104017692058862</c:v>
                      </c:pt>
                      <c:pt idx="845">
                        <c:v>2.7124567396657602</c:v>
                      </c:pt>
                      <c:pt idx="846">
                        <c:v>2.7165668072769553</c:v>
                      </c:pt>
                      <c:pt idx="847">
                        <c:v>2.7196494688471962</c:v>
                      </c:pt>
                      <c:pt idx="848">
                        <c:v>2.7227322254483903</c:v>
                      </c:pt>
                      <c:pt idx="849">
                        <c:v>2.7268427154193775</c:v>
                      </c:pt>
                      <c:pt idx="850">
                        <c:v>2.728898023767087</c:v>
                      </c:pt>
                      <c:pt idx="851">
                        <c:v>2.7319810654962984</c:v>
                      </c:pt>
                      <c:pt idx="852">
                        <c:v>2.735064202279903</c:v>
                      </c:pt>
                      <c:pt idx="853">
                        <c:v>2.7391751991972391</c:v>
                      </c:pt>
                      <c:pt idx="854">
                        <c:v>2.7422585577972245</c:v>
                      </c:pt>
                      <c:pt idx="855">
                        <c:v>2.745342011471144</c:v>
                      </c:pt>
                      <c:pt idx="856">
                        <c:v>2.7484255602248613</c:v>
                      </c:pt>
                      <c:pt idx="857">
                        <c:v>2.7515092040642513</c:v>
                      </c:pt>
                      <c:pt idx="858">
                        <c:v>2.7556208771045831</c:v>
                      </c:pt>
                      <c:pt idx="859">
                        <c:v>2.7587047428333107</c:v>
                      </c:pt>
                      <c:pt idx="860">
                        <c:v>2.7617887036672615</c:v>
                      </c:pt>
                      <c:pt idx="861">
                        <c:v>2.764872759612278</c:v>
                      </c:pt>
                      <c:pt idx="862">
                        <c:v>2.768984982166335</c:v>
                      </c:pt>
                      <c:pt idx="863">
                        <c:v>2.7720692600600265</c:v>
                      </c:pt>
                      <c:pt idx="864">
                        <c:v>2.7741254981724741</c:v>
                      </c:pt>
                      <c:pt idx="865">
                        <c:v>2.7772099346204735</c:v>
                      </c:pt>
                      <c:pt idx="866">
                        <c:v>2.7813226645483535</c:v>
                      </c:pt>
                      <c:pt idx="867">
                        <c:v>2.7844073229998001</c:v>
                      </c:pt>
                      <c:pt idx="868">
                        <c:v>2.7874920766053477</c:v>
                      </c:pt>
                      <c:pt idx="869">
                        <c:v>2.7905769253708792</c:v>
                      </c:pt>
                      <c:pt idx="870">
                        <c:v>2.7946902050950508</c:v>
                      </c:pt>
                      <c:pt idx="871">
                        <c:v>2.7977752759233772</c:v>
                      </c:pt>
                      <c:pt idx="872">
                        <c:v>2.8008604419312602</c:v>
                      </c:pt>
                      <c:pt idx="873">
                        <c:v>2.8039457031245729</c:v>
                      </c:pt>
                      <c:pt idx="874">
                        <c:v>2.8070310595092001</c:v>
                      </c:pt>
                      <c:pt idx="875">
                        <c:v>2.8111450161075311</c:v>
                      </c:pt>
                      <c:pt idx="876">
                        <c:v>2.8142305946280439</c:v>
                      </c:pt>
                      <c:pt idx="877">
                        <c:v>2.8173162683594311</c:v>
                      </c:pt>
                      <c:pt idx="878">
                        <c:v>2.8204020373075807</c:v>
                      </c:pt>
                      <c:pt idx="879">
                        <c:v>2.823487901478368</c:v>
                      </c:pt>
                      <c:pt idx="880">
                        <c:v>2.8265738608776716</c:v>
                      </c:pt>
                      <c:pt idx="881">
                        <c:v>2.8296599155113791</c:v>
                      </c:pt>
                      <c:pt idx="882">
                        <c:v>2.833774803175519</c:v>
                      </c:pt>
                      <c:pt idx="883">
                        <c:v>2.8368610800456708</c:v>
                      </c:pt>
                      <c:pt idx="884">
                        <c:v>2.8399474521698003</c:v>
                      </c:pt>
                      <c:pt idx="885">
                        <c:v>2.8430339195537986</c:v>
                      </c:pt>
                      <c:pt idx="886">
                        <c:v>2.8461204822035464</c:v>
                      </c:pt>
                      <c:pt idx="887">
                        <c:v>2.8492071401249248</c:v>
                      </c:pt>
                      <c:pt idx="888">
                        <c:v>2.853322832230583</c:v>
                      </c:pt>
                      <c:pt idx="889">
                        <c:v>2.856409712475307</c:v>
                      </c:pt>
                      <c:pt idx="890">
                        <c:v>2.8594966880112795</c:v>
                      </c:pt>
                      <c:pt idx="891">
                        <c:v>2.8625837588443623</c:v>
                      </c:pt>
                      <c:pt idx="892">
                        <c:v>2.8656709249804506</c:v>
                      </c:pt>
                      <c:pt idx="893">
                        <c:v>2.8687581864254286</c:v>
                      </c:pt>
                      <c:pt idx="894">
                        <c:v>2.872874683287185</c:v>
                      </c:pt>
                      <c:pt idx="895">
                        <c:v>2.8759621671424602</c:v>
                      </c:pt>
                      <c:pt idx="896">
                        <c:v>2.8790497463262441</c:v>
                      </c:pt>
                      <c:pt idx="897">
                        <c:v>2.882137420844435</c:v>
                      </c:pt>
                      <c:pt idx="898">
                        <c:v>2.8852251907028976</c:v>
                      </c:pt>
                      <c:pt idx="899">
                        <c:v>2.8883130559075312</c:v>
                      </c:pt>
                      <c:pt idx="900">
                        <c:v>2.8914010164642243</c:v>
                      </c:pt>
                      <c:pt idx="901">
                        <c:v>2.8955184455420944</c:v>
                      </c:pt>
                      <c:pt idx="902">
                        <c:v>2.8986066286098291</c:v>
                      </c:pt>
                      <c:pt idx="903">
                        <c:v>2.9016949070492561</c:v>
                      </c:pt>
                      <c:pt idx="904">
                        <c:v>2.9047832808662775</c:v>
                      </c:pt>
                      <c:pt idx="905">
                        <c:v>2.9078717500667612</c:v>
                      </c:pt>
                      <c:pt idx="906">
                        <c:v>2.9119898573852123</c:v>
                      </c:pt>
                      <c:pt idx="907">
                        <c:v>2.9150785491700617</c:v>
                      </c:pt>
                      <c:pt idx="908">
                        <c:v>2.9181673363580152</c:v>
                      </c:pt>
                      <c:pt idx="909">
                        <c:v>2.9212562189549787</c:v>
                      </c:pt>
                      <c:pt idx="910">
                        <c:v>2.9243451969668466</c:v>
                      </c:pt>
                      <c:pt idx="911">
                        <c:v>2.9284639827493844</c:v>
                      </c:pt>
                      <c:pt idx="912">
                        <c:v>2.9315531834189543</c:v>
                      </c:pt>
                      <c:pt idx="913">
                        <c:v>2.9336127035508386</c:v>
                      </c:pt>
                      <c:pt idx="914">
                        <c:v>2.9377318710676703</c:v>
                      </c:pt>
                      <c:pt idx="915">
                        <c:v>2.9408213580585985</c:v>
                      </c:pt>
                      <c:pt idx="916">
                        <c:v>2.9439109405017745</c:v>
                      </c:pt>
                      <c:pt idx="917">
                        <c:v>2.9470006184030964</c:v>
                      </c:pt>
                      <c:pt idx="918">
                        <c:v>2.9511203374388448</c:v>
                      </c:pt>
                      <c:pt idx="919">
                        <c:v>2.9542102380987818</c:v>
                      </c:pt>
                      <c:pt idx="920">
                        <c:v>2.9573002342365413</c:v>
                      </c:pt>
                      <c:pt idx="921">
                        <c:v>2.9603903258580013</c:v>
                      </c:pt>
                      <c:pt idx="922">
                        <c:v>2.963480512969074</c:v>
                      </c:pt>
                      <c:pt idx="923">
                        <c:v>2.9665707955756617</c:v>
                      </c:pt>
                      <c:pt idx="924">
                        <c:v>2.9706913209432328</c:v>
                      </c:pt>
                      <c:pt idx="925">
                        <c:v>2.9737818263956433</c:v>
                      </c:pt>
                      <c:pt idx="926">
                        <c:v>2.9768724273632445</c:v>
                      </c:pt>
                      <c:pt idx="927">
                        <c:v>2.9799631238519533</c:v>
                      </c:pt>
                      <c:pt idx="928">
                        <c:v>2.9830539158676506</c:v>
                      </c:pt>
                      <c:pt idx="929">
                        <c:v>2.9861448034162534</c:v>
                      </c:pt>
                      <c:pt idx="930">
                        <c:v>2.990266135431348</c:v>
                      </c:pt>
                      <c:pt idx="931">
                        <c:v>2.9933572459130318</c:v>
                      </c:pt>
                      <c:pt idx="932">
                        <c:v>2.9974788751936625</c:v>
                      </c:pt>
                      <c:pt idx="933">
                        <c:v>3.0005702086406001</c:v>
                      </c:pt>
                      <c:pt idx="934">
                        <c:v>3.0036616376539045</c:v>
                      </c:pt>
                      <c:pt idx="935">
                        <c:v>3.0057226434247961</c:v>
                      </c:pt>
                      <c:pt idx="936">
                        <c:v>3.0098447824032877</c:v>
                      </c:pt>
                      <c:pt idx="937">
                        <c:v>3.012936498151197</c:v>
                      </c:pt>
                      <c:pt idx="938">
                        <c:v>3.0160283094891129</c:v>
                      </c:pt>
                      <c:pt idx="939">
                        <c:v>3.0191202164229578</c:v>
                      </c:pt>
                      <c:pt idx="940">
                        <c:v>3.0222122189586438</c:v>
                      </c:pt>
                      <c:pt idx="941">
                        <c:v>3.0253043171020941</c:v>
                      </c:pt>
                      <c:pt idx="942">
                        <c:v>3.0294272633600663</c:v>
                      </c:pt>
                      <c:pt idx="943">
                        <c:v>3.0325195846112574</c:v>
                      </c:pt>
                      <c:pt idx="944">
                        <c:v>3.0356120014899233</c:v>
                      </c:pt>
                      <c:pt idx="945">
                        <c:v>3.0397353727588494</c:v>
                      </c:pt>
                      <c:pt idx="946">
                        <c:v>3.0428280127912681</c:v>
                      </c:pt>
                      <c:pt idx="947">
                        <c:v>3.0448898259498236</c:v>
                      </c:pt>
                      <c:pt idx="948">
                        <c:v>3.0490135798035443</c:v>
                      </c:pt>
                      <c:pt idx="949">
                        <c:v>3.0531375037177368</c:v>
                      </c:pt>
                      <c:pt idx="950">
                        <c:v>3.0572615977064159</c:v>
                      </c:pt>
                      <c:pt idx="951">
                        <c:v>3.0613858617836334</c:v>
                      </c:pt>
                      <c:pt idx="952">
                        <c:v>3.0665414310885151</c:v>
                      </c:pt>
                      <c:pt idx="953">
                        <c:v>3.0706660779162198</c:v>
                      </c:pt>
                      <c:pt idx="954">
                        <c:v>3.0737596746867486</c:v>
                      </c:pt>
                      <c:pt idx="955">
                        <c:v>3.0778846192583837</c:v>
                      </c:pt>
                      <c:pt idx="956">
                        <c:v>3.082009733988726</c:v>
                      </c:pt>
                      <c:pt idx="957">
                        <c:v>3.0861350188918042</c:v>
                      </c:pt>
                      <c:pt idx="958">
                        <c:v>3.0902604739816462</c:v>
                      </c:pt>
                      <c:pt idx="959">
                        <c:v>3.0943860992723184</c:v>
                      </c:pt>
                      <c:pt idx="960">
                        <c:v>3.0985118947778538</c:v>
                      </c:pt>
                      <c:pt idx="961">
                        <c:v>3.102637860512286</c:v>
                      </c:pt>
                      <c:pt idx="962">
                        <c:v>3.1077955570861397</c:v>
                      </c:pt>
                      <c:pt idx="963">
                        <c:v>3.1119219058869931</c:v>
                      </c:pt>
                      <c:pt idx="964">
                        <c:v>3.1160484249624174</c:v>
                      </c:pt>
                      <c:pt idx="965">
                        <c:v>3.1191434260201207</c:v>
                      </c:pt>
                      <c:pt idx="966">
                        <c:v>3.12327024310986</c:v>
                      </c:pt>
                      <c:pt idx="967">
                        <c:v>3.1273972305128095</c:v>
                      </c:pt>
                      <c:pt idx="968">
                        <c:v>3.1315243882430495</c:v>
                      </c:pt>
                      <c:pt idx="969">
                        <c:v>3.1356517163146185</c:v>
                      </c:pt>
                      <c:pt idx="970">
                        <c:v>3.1387473241632726</c:v>
                      </c:pt>
                      <c:pt idx="971">
                        <c:v>3.1428749503660223</c:v>
                      </c:pt>
                      <c:pt idx="972">
                        <c:v>3.1470027469487967</c:v>
                      </c:pt>
                      <c:pt idx="973">
                        <c:v>3.1521627322955825</c:v>
                      </c:pt>
                      <c:pt idx="974">
                        <c:v>3.1562909122848204</c:v>
                      </c:pt>
                      <c:pt idx="975">
                        <c:v>3.1604192626997833</c:v>
                      </c:pt>
                      <c:pt idx="976">
                        <c:v>3.1645477835545646</c:v>
                      </c:pt>
                      <c:pt idx="977">
                        <c:v>3.1686764748632275</c:v>
                      </c:pt>
                      <c:pt idx="978">
                        <c:v>3.1728053366398368</c:v>
                      </c:pt>
                      <c:pt idx="979">
                        <c:v>3.1769343688984923</c:v>
                      </c:pt>
                      <c:pt idx="980">
                        <c:v>3.1800312549797822</c:v>
                      </c:pt>
                      <c:pt idx="981">
                        <c:v>3.184160585615877</c:v>
                      </c:pt>
                      <c:pt idx="982">
                        <c:v>3.1893224887074543</c:v>
                      </c:pt>
                      <c:pt idx="983">
                        <c:v>3.193452203035045</c:v>
                      </c:pt>
                      <c:pt idx="984">
                        <c:v>3.1975820879150954</c:v>
                      </c:pt>
                      <c:pt idx="985">
                        <c:v>3.2017121433616813</c:v>
                      </c:pt>
                      <c:pt idx="986">
                        <c:v>3.2058423693888805</c:v>
                      </c:pt>
                      <c:pt idx="987">
                        <c:v>3.2099727660108068</c:v>
                      </c:pt>
                      <c:pt idx="988">
                        <c:v>3.2141033332415434</c:v>
                      </c:pt>
                      <c:pt idx="989">
                        <c:v>3.2172013706350997</c:v>
                      </c:pt>
                      <c:pt idx="990">
                        <c:v>3.2213322364651575</c:v>
                      </c:pt>
                      <c:pt idx="991">
                        <c:v>3.2254632729428017</c:v>
                      </c:pt>
                      <c:pt idx="992">
                        <c:v>3.2306273085344817</c:v>
                      </c:pt>
                      <c:pt idx="993">
                        <c:v>3.2347587290207218</c:v>
                      </c:pt>
                      <c:pt idx="994">
                        <c:v>3.2388903202003547</c:v>
                      </c:pt>
                      <c:pt idx="995">
                        <c:v>3.2419891256111262</c:v>
                      </c:pt>
                      <c:pt idx="996">
                        <c:v>3.2461210155381592</c:v>
                      </c:pt>
                      <c:pt idx="997">
                        <c:v>3.2502530761974011</c:v>
                      </c:pt>
                      <c:pt idx="998">
                        <c:v>3.2543853076029521</c:v>
                      </c:pt>
                      <c:pt idx="999">
                        <c:v>3.258517709768912</c:v>
                      </c:pt>
                      <c:pt idx="1000">
                        <c:v>3.2626502827094166</c:v>
                      </c:pt>
                      <c:pt idx="1001">
                        <c:v>3.2667830264385702</c:v>
                      </c:pt>
                      <c:pt idx="1002">
                        <c:v>3.2719491962930398</c:v>
                      </c:pt>
                      <c:pt idx="1003">
                        <c:v>3.276082324348272</c:v>
                      </c:pt>
                      <c:pt idx="1004">
                        <c:v>3.2791822824990824</c:v>
                      </c:pt>
                      <c:pt idx="1005">
                        <c:v>3.2833157095240213</c:v>
                      </c:pt>
                      <c:pt idx="1006">
                        <c:v>3.2874493074082118</c:v>
                      </c:pt>
                      <c:pt idx="1007">
                        <c:v>3.291583076165769</c:v>
                      </c:pt>
                      <c:pt idx="1008">
                        <c:v>3.2957170158108431</c:v>
                      </c:pt>
                      <c:pt idx="1009">
                        <c:v>3.2998511263575518</c:v>
                      </c:pt>
                      <c:pt idx="1010">
                        <c:v>3.3029518214302764</c:v>
                      </c:pt>
                      <c:pt idx="1011">
                        <c:v>3.3081198602123894</c:v>
                      </c:pt>
                      <c:pt idx="1012">
                        <c:v>3.3122544835487959</c:v>
                      </c:pt>
                      <c:pt idx="1013">
                        <c:v>3.3163892778433617</c:v>
                      </c:pt>
                      <c:pt idx="1014">
                        <c:v>3.3205242431102469</c:v>
                      </c:pt>
                      <c:pt idx="1015">
                        <c:v>3.3246593793635681</c:v>
                      </c:pt>
                      <c:pt idx="1016">
                        <c:v>3.3287946866174907</c:v>
                      </c:pt>
                      <c:pt idx="1017">
                        <c:v>3.3329301648861462</c:v>
                      </c:pt>
                      <c:pt idx="1018">
                        <c:v>3.337065814183668</c:v>
                      </c:pt>
                      <c:pt idx="1019">
                        <c:v>3.3412016345242259</c:v>
                      </c:pt>
                      <c:pt idx="1020">
                        <c:v>3.3453376259219576</c:v>
                      </c:pt>
                      <c:pt idx="1021">
                        <c:v>3.349473788391002</c:v>
                      </c:pt>
                      <c:pt idx="1022">
                        <c:v>3.3536101219455334</c:v>
                      </c:pt>
                      <c:pt idx="1023">
                        <c:v>3.3577466265996945</c:v>
                      </c:pt>
                      <c:pt idx="1024">
                        <c:v>3.3618833023676311</c:v>
                      </c:pt>
                      <c:pt idx="1025">
                        <c:v>3.3660201492635213</c:v>
                      </c:pt>
                      <c:pt idx="1026">
                        <c:v>3.3701571673015027</c:v>
                      </c:pt>
                      <c:pt idx="1027">
                        <c:v>3.3742943564957586</c:v>
                      </c:pt>
                      <c:pt idx="1028">
                        <c:v>3.3784317168604407</c:v>
                      </c:pt>
                      <c:pt idx="1029">
                        <c:v>3.3825692484097019</c:v>
                      </c:pt>
                      <c:pt idx="1030">
                        <c:v>3.3867069511577306</c:v>
                      </c:pt>
                      <c:pt idx="1031">
                        <c:v>3.3918793203625972</c:v>
                      </c:pt>
                      <c:pt idx="1032">
                        <c:v>3.3949828703067211</c:v>
                      </c:pt>
                      <c:pt idx="1033">
                        <c:v>3.3991210867360353</c:v>
                      </c:pt>
                      <c:pt idx="1034">
                        <c:v>3.4032594744207882</c:v>
                      </c:pt>
                      <c:pt idx="1035">
                        <c:v>3.4073980333751441</c:v>
                      </c:pt>
                      <c:pt idx="1036">
                        <c:v>3.4115367636133014</c:v>
                      </c:pt>
                      <c:pt idx="1037">
                        <c:v>3.4156756651494176</c:v>
                      </c:pt>
                      <c:pt idx="1038">
                        <c:v>3.4198147379976951</c:v>
                      </c:pt>
                      <c:pt idx="1039">
                        <c:v>3.4239539821723035</c:v>
                      </c:pt>
                      <c:pt idx="1040">
                        <c:v>3.4291282783398223</c:v>
                      </c:pt>
                      <c:pt idx="1041">
                        <c:v>3.433267908050528</c:v>
                      </c:pt>
                      <c:pt idx="1042">
                        <c:v>3.4374077091336814</c:v>
                      </c:pt>
                      <c:pt idx="1043">
                        <c:v>3.4405126724177371</c:v>
                      </c:pt>
                      <c:pt idx="1044">
                        <c:v>3.4446527734367973</c:v>
                      </c:pt>
                      <c:pt idx="1045">
                        <c:v>3.4487930458673191</c:v>
                      </c:pt>
                      <c:pt idx="1046">
                        <c:v>3.4529334897234842</c:v>
                      </c:pt>
                      <c:pt idx="1047">
                        <c:v>3.4570741050195135</c:v>
                      </c:pt>
                      <c:pt idx="1048">
                        <c:v>3.4612148917695915</c:v>
                      </c:pt>
                      <c:pt idx="1049">
                        <c:v>3.4653558499879078</c:v>
                      </c:pt>
                      <c:pt idx="1050">
                        <c:v>3.4694969796886852</c:v>
                      </c:pt>
                      <c:pt idx="1051">
                        <c:v>3.4736382808861177</c:v>
                      </c:pt>
                      <c:pt idx="1052">
                        <c:v>3.4777797535943971</c:v>
                      </c:pt>
                      <c:pt idx="1053">
                        <c:v>3.4819213978277537</c:v>
                      </c:pt>
                      <c:pt idx="1054">
                        <c:v>3.4860632136003726</c:v>
                      </c:pt>
                      <c:pt idx="1055">
                        <c:v>3.4902052009264874</c:v>
                      </c:pt>
                      <c:pt idx="1056">
                        <c:v>3.4943473598202996</c:v>
                      </c:pt>
                      <c:pt idx="1057">
                        <c:v>3.4984896902960099</c:v>
                      </c:pt>
                      <c:pt idx="1058">
                        <c:v>3.5026321923678569</c:v>
                      </c:pt>
                      <c:pt idx="1059">
                        <c:v>3.5067748660500477</c:v>
                      </c:pt>
                      <c:pt idx="1060">
                        <c:v>3.5109177113567895</c:v>
                      </c:pt>
                      <c:pt idx="1061">
                        <c:v>3.5150607283023256</c:v>
                      </c:pt>
                      <c:pt idx="1062">
                        <c:v>3.5192039169008669</c:v>
                      </c:pt>
                      <c:pt idx="1063">
                        <c:v>3.5233472771666277</c:v>
                      </c:pt>
                      <c:pt idx="1064">
                        <c:v>3.5274908091138562</c:v>
                      </c:pt>
                      <c:pt idx="1065">
                        <c:v>3.5316345127567574</c:v>
                      </c:pt>
                      <c:pt idx="1066">
                        <c:v>3.5357783881095841</c:v>
                      </c:pt>
                      <c:pt idx="1067">
                        <c:v>3.5399224351865559</c:v>
                      </c:pt>
                      <c:pt idx="1068">
                        <c:v>3.5440666540018948</c:v>
                      </c:pt>
                      <c:pt idx="1069">
                        <c:v>3.5482110445698591</c:v>
                      </c:pt>
                      <c:pt idx="1070">
                        <c:v>3.552355606904674</c:v>
                      </c:pt>
                      <c:pt idx="1071">
                        <c:v>3.5565003410205667</c:v>
                      </c:pt>
                      <c:pt idx="1072">
                        <c:v>3.5606452469318</c:v>
                      </c:pt>
                      <c:pt idx="1073">
                        <c:v>3.5647903246526051</c:v>
                      </c:pt>
                      <c:pt idx="1074">
                        <c:v>3.5689355741972135</c:v>
                      </c:pt>
                      <c:pt idx="1075">
                        <c:v>3.573080995579895</c:v>
                      </c:pt>
                      <c:pt idx="1076">
                        <c:v>3.5772265888148733</c:v>
                      </c:pt>
                      <c:pt idx="1077">
                        <c:v>3.5813723539164206</c:v>
                      </c:pt>
                      <c:pt idx="1078">
                        <c:v>3.5855182908987766</c:v>
                      </c:pt>
                      <c:pt idx="1079">
                        <c:v>3.5907009538558161</c:v>
                      </c:pt>
                      <c:pt idx="1080">
                        <c:v>3.5948472776220939</c:v>
                      </c:pt>
                      <c:pt idx="1081">
                        <c:v>3.5979571332732196</c:v>
                      </c:pt>
                      <c:pt idx="1082">
                        <c:v>3.602103757921344</c:v>
                      </c:pt>
                      <c:pt idx="1083">
                        <c:v>3.6062505545215688</c:v>
                      </c:pt>
                      <c:pt idx="1084">
                        <c:v>3.6103975230881455</c:v>
                      </c:pt>
                      <c:pt idx="1085">
                        <c:v>3.6145446636353258</c:v>
                      </c:pt>
                      <c:pt idx="1086">
                        <c:v>3.6176551319165737</c:v>
                      </c:pt>
                      <c:pt idx="1087">
                        <c:v>3.6218025734641683</c:v>
                      </c:pt>
                      <c:pt idx="1088">
                        <c:v>3.6269871173032389</c:v>
                      </c:pt>
                      <c:pt idx="1089">
                        <c:v>3.6311349459155595</c:v>
                      </c:pt>
                      <c:pt idx="1090">
                        <c:v>3.6352829465798271</c:v>
                      </c:pt>
                      <c:pt idx="1091">
                        <c:v>3.6394311193103386</c:v>
                      </c:pt>
                      <c:pt idx="1092">
                        <c:v>3.6435794641213581</c:v>
                      </c:pt>
                      <c:pt idx="1093">
                        <c:v>3.6477279810271526</c:v>
                      </c:pt>
                      <c:pt idx="1094">
                        <c:v>3.6508394816523051</c:v>
                      </c:pt>
                      <c:pt idx="1095">
                        <c:v>3.6549882997583354</c:v>
                      </c:pt>
                      <c:pt idx="1096">
                        <c:v>3.6591372899984349</c:v>
                      </c:pt>
                      <c:pt idx="1097">
                        <c:v>3.6643237698838349</c:v>
                      </c:pt>
                      <c:pt idx="1098">
                        <c:v>3.6684731474777839</c:v>
                      </c:pt>
                      <c:pt idx="1099">
                        <c:v>3.6726226972522329</c:v>
                      </c:pt>
                      <c:pt idx="1100">
                        <c:v>3.6767724192214608</c:v>
                      </c:pt>
                      <c:pt idx="1101">
                        <c:v>3.6798848237097967</c:v>
                      </c:pt>
                      <c:pt idx="1102">
                        <c:v>3.6840348470542774</c:v>
                      </c:pt>
                      <c:pt idx="1103">
                        <c:v>3.6881850426328326</c:v>
                      </c:pt>
                      <c:pt idx="1104">
                        <c:v>3.6923354104597808</c:v>
                      </c:pt>
                      <c:pt idx="1105">
                        <c:v>3.6964859505494099</c:v>
                      </c:pt>
                      <c:pt idx="1106">
                        <c:v>3.7006366629160086</c:v>
                      </c:pt>
                      <c:pt idx="1107">
                        <c:v>3.7058252956605577</c:v>
                      </c:pt>
                      <c:pt idx="1108">
                        <c:v>3.709976395702669</c:v>
                      </c:pt>
                      <c:pt idx="1109">
                        <c:v>3.713089833820741</c:v>
                      </c:pt>
                      <c:pt idx="1110">
                        <c:v>3.717241235438312</c:v>
                      </c:pt>
                      <c:pt idx="1111">
                        <c:v>3.7213928094043807</c:v>
                      </c:pt>
                      <c:pt idx="1112">
                        <c:v>3.7255445557332805</c:v>
                      </c:pt>
                      <c:pt idx="1113">
                        <c:v>3.7296964744393124</c:v>
                      </c:pt>
                      <c:pt idx="1114">
                        <c:v>3.7338485655367806</c:v>
                      </c:pt>
                      <c:pt idx="1115">
                        <c:v>3.7380008290400233</c:v>
                      </c:pt>
                      <c:pt idx="1116">
                        <c:v>3.7431914008864884</c:v>
                      </c:pt>
                      <c:pt idx="1117">
                        <c:v>3.7473440523550514</c:v>
                      </c:pt>
                      <c:pt idx="1118">
                        <c:v>3.7504586541275096</c:v>
                      </c:pt>
                      <c:pt idx="1119">
                        <c:v>3.7546116073970035</c:v>
                      </c:pt>
                      <c:pt idx="1120">
                        <c:v>3.7587647331438578</c:v>
                      </c:pt>
                      <c:pt idx="1121">
                        <c:v>3.762918031382422</c:v>
                      </c:pt>
                      <c:pt idx="1122">
                        <c:v>3.7670715021270023</c:v>
                      </c:pt>
                      <c:pt idx="1123">
                        <c:v>3.7712251453919521</c:v>
                      </c:pt>
                      <c:pt idx="1124">
                        <c:v>3.774340491065765</c:v>
                      </c:pt>
                      <c:pt idx="1125">
                        <c:v>3.778494436275829</c:v>
                      </c:pt>
                      <c:pt idx="1126">
                        <c:v>3.7826485540456694</c:v>
                      </c:pt>
                      <c:pt idx="1127">
                        <c:v>3.7878414439419918</c:v>
                      </c:pt>
                      <c:pt idx="1128">
                        <c:v>3.7919959500237397</c:v>
                      </c:pt>
                      <c:pt idx="1129">
                        <c:v>3.7961506287118785</c:v>
                      </c:pt>
                      <c:pt idx="1130">
                        <c:v>3.8003054800207394</c:v>
                      </c:pt>
                      <c:pt idx="1131">
                        <c:v>3.8044605039646551</c:v>
                      </c:pt>
                      <c:pt idx="1132">
                        <c:v>3.8086157005579961</c:v>
                      </c:pt>
                      <c:pt idx="1133">
                        <c:v>3.8127710698150872</c:v>
                      </c:pt>
                      <c:pt idx="1134">
                        <c:v>3.8169266117503016</c:v>
                      </c:pt>
                      <c:pt idx="1135">
                        <c:v>3.8200433815303518</c:v>
                      </c:pt>
                      <c:pt idx="1136">
                        <c:v>3.8241992256867983</c:v>
                      </c:pt>
                      <c:pt idx="1137">
                        <c:v>3.8293942737681359</c:v>
                      </c:pt>
                      <c:pt idx="1138">
                        <c:v>3.8335505065593369</c:v>
                      </c:pt>
                      <c:pt idx="1139">
                        <c:v>3.8377069121004164</c:v>
                      </c:pt>
                      <c:pt idx="1140">
                        <c:v>3.8418634904057587</c:v>
                      </c:pt>
                      <c:pt idx="1141">
                        <c:v>3.8460202414897142</c:v>
                      </c:pt>
                      <c:pt idx="1142">
                        <c:v>3.8501771653666377</c:v>
                      </c:pt>
                      <c:pt idx="1143">
                        <c:v>3.8543342620509158</c:v>
                      </c:pt>
                      <c:pt idx="1144">
                        <c:v>3.8584915315569082</c:v>
                      </c:pt>
                      <c:pt idx="1145">
                        <c:v>3.8636883614918176</c:v>
                      </c:pt>
                      <c:pt idx="1146">
                        <c:v>3.8668065890914995</c:v>
                      </c:pt>
                      <c:pt idx="1147">
                        <c:v>3.8709643771488569</c:v>
                      </c:pt>
                      <c:pt idx="1148">
                        <c:v>3.8751223380854056</c:v>
                      </c:pt>
                      <c:pt idx="1149">
                        <c:v>3.8792804719155463</c:v>
                      </c:pt>
                      <c:pt idx="1150">
                        <c:v>3.883438778653634</c:v>
                      </c:pt>
                      <c:pt idx="1151">
                        <c:v>3.8875972583140737</c:v>
                      </c:pt>
                      <c:pt idx="1152">
                        <c:v>3.8917559109112361</c:v>
                      </c:pt>
                      <c:pt idx="1153">
                        <c:v>3.8948750138574795</c:v>
                      </c:pt>
                      <c:pt idx="1154">
                        <c:v>3.899033969128519</c:v>
                      </c:pt>
                      <c:pt idx="1155">
                        <c:v>3.9031930973758309</c:v>
                      </c:pt>
                      <c:pt idx="1156">
                        <c:v>3.9083922509547988</c:v>
                      </c:pt>
                      <c:pt idx="1157">
                        <c:v>3.9125517684513729</c:v>
                      </c:pt>
                      <c:pt idx="1158">
                        <c:v>3.9167114589710028</c:v>
                      </c:pt>
                      <c:pt idx="1159">
                        <c:v>3.9208713225280705</c:v>
                      </c:pt>
                      <c:pt idx="1160">
                        <c:v>3.9239913337603611</c:v>
                      </c:pt>
                      <c:pt idx="1161">
                        <c:v>3.9281515001676217</c:v>
                      </c:pt>
                      <c:pt idx="1162">
                        <c:v>3.9323118396519279</c:v>
                      </c:pt>
                      <c:pt idx="1163">
                        <c:v>3.9364723522276699</c:v>
                      </c:pt>
                      <c:pt idx="1164">
                        <c:v>3.9406330379092749</c:v>
                      </c:pt>
                      <c:pt idx="1165">
                        <c:v>3.9447938967111358</c:v>
                      </c:pt>
                      <c:pt idx="1166">
                        <c:v>3.9499952136857654</c:v>
                      </c:pt>
                      <c:pt idx="1167">
                        <c:v>3.9541564620608707</c:v>
                      </c:pt>
                      <c:pt idx="1168">
                        <c:v>3.9583178836030743</c:v>
                      </c:pt>
                      <c:pt idx="1169">
                        <c:v>3.9624794783267769</c:v>
                      </c:pt>
                      <c:pt idx="1170">
                        <c:v>3.966641246246382</c:v>
                      </c:pt>
                      <c:pt idx="1171">
                        <c:v>3.9708031873763296</c:v>
                      </c:pt>
                      <c:pt idx="1172">
                        <c:v>3.9739247569017375</c:v>
                      </c:pt>
                      <c:pt idx="1173">
                        <c:v>3.9780870011844596</c:v>
                      </c:pt>
                      <c:pt idx="1174">
                        <c:v>3.9822494187171555</c:v>
                      </c:pt>
                      <c:pt idx="1175">
                        <c:v>3.9874526842878004</c:v>
                      </c:pt>
                      <c:pt idx="1176">
                        <c:v>3.9916154916857147</c:v>
                      </c:pt>
                      <c:pt idx="1177">
                        <c:v>3.995778472380497</c:v>
                      </c:pt>
                      <c:pt idx="1178">
                        <c:v>3.9999416263865655</c:v>
                      </c:pt>
                      <c:pt idx="1179">
                        <c:v>4.0041049537183744</c:v>
                      </c:pt>
                      <c:pt idx="1180">
                        <c:v>4.0082684543903442</c:v>
                      </c:pt>
                      <c:pt idx="1181">
                        <c:v>4.0113911936574809</c:v>
                      </c:pt>
                      <c:pt idx="1182">
                        <c:v>4.0155549977094553</c:v>
                      </c:pt>
                      <c:pt idx="1183">
                        <c:v>4.0197189751413038</c:v>
                      </c:pt>
                      <c:pt idx="1184">
                        <c:v>4.023883125967453</c:v>
                      </c:pt>
                      <c:pt idx="1185">
                        <c:v>4.0280474502023322</c:v>
                      </c:pt>
                      <c:pt idx="1186">
                        <c:v>4.0322119478604082</c:v>
                      </c:pt>
                      <c:pt idx="1187">
                        <c:v>4.0363766189561145</c:v>
                      </c:pt>
                      <c:pt idx="1188">
                        <c:v>4.0405414635038861</c:v>
                      </c:pt>
                      <c:pt idx="1189">
                        <c:v>4.0447064815181957</c:v>
                      </c:pt>
                      <c:pt idx="1190">
                        <c:v>4.0488716730134806</c:v>
                      </c:pt>
                      <c:pt idx="1191">
                        <c:v>4.0530370380041827</c:v>
                      </c:pt>
                      <c:pt idx="1192">
                        <c:v>4.0572025765047792</c:v>
                      </c:pt>
                      <c:pt idx="1193">
                        <c:v>4.0613682885297129</c:v>
                      </c:pt>
                      <c:pt idx="1194">
                        <c:v>4.0655341740934317</c:v>
                      </c:pt>
                      <c:pt idx="1195">
                        <c:v>4.0707417751090489</c:v>
                      </c:pt>
                      <c:pt idx="1196">
                        <c:v>4.073866465895108</c:v>
                      </c:pt>
                      <c:pt idx="1197">
                        <c:v>4.0780328721619901</c:v>
                      </c:pt>
                      <c:pt idx="1198">
                        <c:v>4.0821994520255167</c:v>
                      </c:pt>
                      <c:pt idx="1199">
                        <c:v>4.0863662055001431</c:v>
                      </c:pt>
                      <c:pt idx="1200">
                        <c:v>4.0905331326003598</c:v>
                      </c:pt>
                      <c:pt idx="1201">
                        <c:v>4.0947002333406282</c:v>
                      </c:pt>
                      <c:pt idx="1202">
                        <c:v>4.098867507735406</c:v>
                      </c:pt>
                      <c:pt idx="1203">
                        <c:v>4.1030349557991919</c:v>
                      </c:pt>
                      <c:pt idx="1204">
                        <c:v>4.1082445101229972</c:v>
                      </c:pt>
                      <c:pt idx="1205">
                        <c:v>4.1124123489949538</c:v>
                      </c:pt>
                      <c:pt idx="1206">
                        <c:v>4.1165803615829475</c:v>
                      </c:pt>
                      <c:pt idx="1207">
                        <c:v>4.1197064850338156</c:v>
                      </c:pt>
                      <c:pt idx="1208">
                        <c:v>4.1238748016597535</c:v>
                      </c:pt>
                      <c:pt idx="1209">
                        <c:v>4.1280432920415695</c:v>
                      </c:pt>
                      <c:pt idx="1210">
                        <c:v>4.1322119561937383</c:v>
                      </c:pt>
                      <c:pt idx="1211">
                        <c:v>4.1363807941307718</c:v>
                      </c:pt>
                      <c:pt idx="1212">
                        <c:v>4.1405498058671473</c:v>
                      </c:pt>
                      <c:pt idx="1213">
                        <c:v>4.1447189914173475</c:v>
                      </c:pt>
                      <c:pt idx="1214">
                        <c:v>4.1488883507958869</c:v>
                      </c:pt>
                      <c:pt idx="1215">
                        <c:v>4.153057884017251</c:v>
                      </c:pt>
                      <c:pt idx="1216">
                        <c:v>4.1572275910959258</c:v>
                      </c:pt>
                      <c:pt idx="1217">
                        <c:v>4.1613974720464331</c:v>
                      </c:pt>
                      <c:pt idx="1218">
                        <c:v>4.165567526883251</c:v>
                      </c:pt>
                      <c:pt idx="1219">
                        <c:v>4.1697377556209059</c:v>
                      </c:pt>
                      <c:pt idx="1220">
                        <c:v>4.1739081582738899</c:v>
                      </c:pt>
                      <c:pt idx="1221">
                        <c:v>4.1780787348567001</c:v>
                      </c:pt>
                      <c:pt idx="1222">
                        <c:v>4.1822494853838661</c:v>
                      </c:pt>
                      <c:pt idx="1223">
                        <c:v>4.1864204098698874</c:v>
                      </c:pt>
                      <c:pt idx="1224">
                        <c:v>4.1905915083292635</c:v>
                      </c:pt>
                      <c:pt idx="1225">
                        <c:v>4.1947627807765322</c:v>
                      </c:pt>
                      <c:pt idx="1226">
                        <c:v>4.1989342272261974</c:v>
                      </c:pt>
                      <c:pt idx="1227">
                        <c:v>4.2031058476927656</c:v>
                      </c:pt>
                      <c:pt idx="1228">
                        <c:v>4.2072776421907774</c:v>
                      </c:pt>
                      <c:pt idx="1229">
                        <c:v>4.2104066022811439</c:v>
                      </c:pt>
                      <c:pt idx="1230">
                        <c:v>4.2145787013691063</c:v>
                      </c:pt>
                      <c:pt idx="1231">
                        <c:v>4.2187509745284286</c:v>
                      </c:pt>
                      <c:pt idx="1232">
                        <c:v>4.2239665607875834</c:v>
                      </c:pt>
                      <c:pt idx="1233">
                        <c:v>4.2281392256606143</c:v>
                      </c:pt>
                      <c:pt idx="1234">
                        <c:v>4.2323120646522305</c:v>
                      </c:pt>
                      <c:pt idx="1235">
                        <c:v>4.2364850777769556</c:v>
                      </c:pt>
                      <c:pt idx="1236">
                        <c:v>4.2406582650493441</c:v>
                      </c:pt>
                      <c:pt idx="1237">
                        <c:v>4.2448316264839203</c:v>
                      </c:pt>
                      <c:pt idx="1238">
                        <c:v>4.2490051620952114</c:v>
                      </c:pt>
                      <c:pt idx="1239">
                        <c:v>4.2521354281159169</c:v>
                      </c:pt>
                      <c:pt idx="1240">
                        <c:v>4.2563092685714645</c:v>
                      </c:pt>
                      <c:pt idx="1241">
                        <c:v>4.2604832832437358</c:v>
                      </c:pt>
                      <c:pt idx="1242">
                        <c:v>4.2657010465984797</c:v>
                      </c:pt>
                      <c:pt idx="1243">
                        <c:v>4.2698754533115242</c:v>
                      </c:pt>
                      <c:pt idx="1244">
                        <c:v>4.2740500342885701</c:v>
                      </c:pt>
                      <c:pt idx="1245">
                        <c:v>4.2782247895441534</c:v>
                      </c:pt>
                      <c:pt idx="1246">
                        <c:v>4.2823997190928162</c:v>
                      </c:pt>
                      <c:pt idx="1247">
                        <c:v>4.2865748229491354</c:v>
                      </c:pt>
                      <c:pt idx="1248">
                        <c:v>4.2907501011276548</c:v>
                      </c:pt>
                      <c:pt idx="1249">
                        <c:v>4.2938816741692394</c:v>
                      </c:pt>
                      <c:pt idx="1250">
                        <c:v>4.2980572574466391</c:v>
                      </c:pt>
                      <c:pt idx="1251">
                        <c:v>4.3022330150862658</c:v>
                      </c:pt>
                      <c:pt idx="1252">
                        <c:v>4.3074529573548883</c:v>
                      </c:pt>
                      <c:pt idx="1253">
                        <c:v>4.3116291073628075</c:v>
                      </c:pt>
                      <c:pt idx="1254">
                        <c:v>4.3158054317802996</c:v>
                      </c:pt>
                      <c:pt idx="1255">
                        <c:v>4.3199819306219212</c:v>
                      </c:pt>
                      <c:pt idx="1256">
                        <c:v>4.3241586039022648</c:v>
                      </c:pt>
                      <c:pt idx="1257">
                        <c:v>4.3283354516358807</c:v>
                      </c:pt>
                      <c:pt idx="1258">
                        <c:v>4.3314682019298409</c:v>
                      </c:pt>
                      <c:pt idx="1259">
                        <c:v>4.3356453549917724</c:v>
                      </c:pt>
                      <c:pt idx="1260">
                        <c:v>4.3398226825470809</c:v>
                      </c:pt>
                      <c:pt idx="1261">
                        <c:v>4.3450445873947166</c:v>
                      </c:pt>
                      <c:pt idx="1262">
                        <c:v>4.3492223076134051</c:v>
                      </c:pt>
                      <c:pt idx="1263">
                        <c:v>4.3534002023728373</c:v>
                      </c:pt>
                      <c:pt idx="1264">
                        <c:v>4.3575782716876184</c:v>
                      </c:pt>
                      <c:pt idx="1265">
                        <c:v>4.3617565155723268</c:v>
                      </c:pt>
                      <c:pt idx="1266">
                        <c:v>4.3648903130561401</c:v>
                      </c:pt>
                      <c:pt idx="1267">
                        <c:v>4.3690688624733109</c:v>
                      </c:pt>
                      <c:pt idx="1268">
                        <c:v>4.3732475865005425</c:v>
                      </c:pt>
                      <c:pt idx="1269">
                        <c:v>4.3774264851524149</c:v>
                      </c:pt>
                      <c:pt idx="1270">
                        <c:v>4.3816055584435132</c:v>
                      </c:pt>
                      <c:pt idx="1271">
                        <c:v>4.3868296456660616</c:v>
                      </c:pt>
                      <c:pt idx="1272">
                        <c:v>4.3910091119488293</c:v>
                      </c:pt>
                      <c:pt idx="1273">
                        <c:v>4.3951887529182834</c:v>
                      </c:pt>
                      <c:pt idx="1274">
                        <c:v>4.3993685685890132</c:v>
                      </c:pt>
                      <c:pt idx="1275">
                        <c:v>4.4035485589756478</c:v>
                      </c:pt>
                      <c:pt idx="1276">
                        <c:v>4.4066836664317099</c:v>
                      </c:pt>
                      <c:pt idx="1277">
                        <c:v>4.4108639626063066</c:v>
                      </c:pt>
                      <c:pt idx="1278">
                        <c:v>4.4150444335369583</c:v>
                      </c:pt>
                      <c:pt idx="1279">
                        <c:v>4.4192250792383003</c:v>
                      </c:pt>
                      <c:pt idx="1280">
                        <c:v>4.4244511321585005</c:v>
                      </c:pt>
                      <c:pt idx="1281">
                        <c:v>4.4286321711473029</c:v>
                      </c:pt>
                      <c:pt idx="1282">
                        <c:v>4.4328133849542724</c:v>
                      </c:pt>
                      <c:pt idx="1283">
                        <c:v>4.4369947735940531</c:v>
                      </c:pt>
                      <c:pt idx="1284">
                        <c:v>4.441176337081254</c:v>
                      </c:pt>
                      <c:pt idx="1285">
                        <c:v>4.4443126244490658</c:v>
                      </c:pt>
                      <c:pt idx="1286">
                        <c:v>4.4484944939544411</c:v>
                      </c:pt>
                      <c:pt idx="1287">
                        <c:v>4.4526765383474451</c:v>
                      </c:pt>
                      <c:pt idx="1288">
                        <c:v>4.4568587576427277</c:v>
                      </c:pt>
                      <c:pt idx="1289">
                        <c:v>4.4610411518549071</c:v>
                      </c:pt>
                      <c:pt idx="1290">
                        <c:v>4.4662693906193054</c:v>
                      </c:pt>
                      <c:pt idx="1291">
                        <c:v>4.4704521784479958</c:v>
                      </c:pt>
                      <c:pt idx="1292">
                        <c:v>4.4735893841391414</c:v>
                      </c:pt>
                      <c:pt idx="1293">
                        <c:v>4.4777724781652513</c:v>
                      </c:pt>
                      <c:pt idx="1294">
                        <c:v>4.4819557471814377</c:v>
                      </c:pt>
                      <c:pt idx="1295">
                        <c:v>4.4861391912023301</c:v>
                      </c:pt>
                      <c:pt idx="1296">
                        <c:v>4.4903228102425947</c:v>
                      </c:pt>
                      <c:pt idx="1297">
                        <c:v>4.4945066043168644</c:v>
                      </c:pt>
                      <c:pt idx="1298">
                        <c:v>4.4986905734397755</c:v>
                      </c:pt>
                      <c:pt idx="1299">
                        <c:v>4.5028747176259998</c:v>
                      </c:pt>
                      <c:pt idx="1300">
                        <c:v>4.5081051440638582</c:v>
                      </c:pt>
                      <c:pt idx="1301">
                        <c:v>4.5122896821960765</c:v>
                      </c:pt>
                      <c:pt idx="1302">
                        <c:v>4.5154282007109758</c:v>
                      </c:pt>
                      <c:pt idx="1303">
                        <c:v>4.5196130452969125</c:v>
                      </c:pt>
                      <c:pt idx="1304">
                        <c:v>4.5237980650194336</c:v>
                      </c:pt>
                      <c:pt idx="1305">
                        <c:v>4.5279832598931851</c:v>
                      </c:pt>
                      <c:pt idx="1306">
                        <c:v>4.5321686299328174</c:v>
                      </c:pt>
                      <c:pt idx="1307">
                        <c:v>4.5363541751530168</c:v>
                      </c:pt>
                      <c:pt idx="1308">
                        <c:v>4.5405398955684362</c:v>
                      </c:pt>
                      <c:pt idx="1309">
                        <c:v>4.5457722924783299</c:v>
                      </c:pt>
                      <c:pt idx="1310">
                        <c:v>4.5499584071366135</c:v>
                      </c:pt>
                      <c:pt idx="1311">
                        <c:v>4.5541446970378052</c:v>
                      </c:pt>
                      <c:pt idx="1312">
                        <c:v>4.5583311621965645</c:v>
                      </c:pt>
                      <c:pt idx="1313">
                        <c:v>4.5625178026275552</c:v>
                      </c:pt>
                      <c:pt idx="1314">
                        <c:v>4.5656578979820397</c:v>
                      </c:pt>
                      <c:pt idx="1315">
                        <c:v>4.5698448451747833</c:v>
                      </c:pt>
                      <c:pt idx="1316">
                        <c:v>4.5740319676801366</c:v>
                      </c:pt>
                      <c:pt idx="1317">
                        <c:v>4.5782192655127671</c:v>
                      </c:pt>
                      <c:pt idx="1318">
                        <c:v>4.5824067386873839</c:v>
                      </c:pt>
                      <c:pt idx="1319">
                        <c:v>4.5876413267526708</c:v>
                      </c:pt>
                      <c:pt idx="1320">
                        <c:v>4.5918291945004235</c:v>
                      </c:pt>
                      <c:pt idx="1321">
                        <c:v>4.5960172376378718</c:v>
                      </c:pt>
                      <c:pt idx="1322">
                        <c:v>4.6002054561797321</c:v>
                      </c:pt>
                      <c:pt idx="1323">
                        <c:v>4.6043938501406849</c:v>
                      </c:pt>
                      <c:pt idx="1324">
                        <c:v>4.6085824195354137</c:v>
                      </c:pt>
                      <c:pt idx="1325">
                        <c:v>4.6117239617187264</c:v>
                      </c:pt>
                      <c:pt idx="1326">
                        <c:v>4.6159128381579606</c:v>
                      </c:pt>
                      <c:pt idx="1327">
                        <c:v>4.6201018900714024</c:v>
                      </c:pt>
                      <c:pt idx="1328">
                        <c:v>4.6253384517462042</c:v>
                      </c:pt>
                      <c:pt idx="1329">
                        <c:v>4.6295278985303616</c:v>
                      </c:pt>
                      <c:pt idx="1330">
                        <c:v>4.6337175208365275</c:v>
                      </c:pt>
                      <c:pt idx="1331">
                        <c:v>4.6379073186793986</c:v>
                      </c:pt>
                      <c:pt idx="1332">
                        <c:v>4.6420972920736734</c:v>
                      </c:pt>
                      <c:pt idx="1333">
                        <c:v>4.6462874410340858</c:v>
                      </c:pt>
                      <c:pt idx="1334">
                        <c:v>4.6494301679785117</c:v>
                      </c:pt>
                      <c:pt idx="1335">
                        <c:v>4.6536206242150522</c:v>
                      </c:pt>
                      <c:pt idx="1336">
                        <c:v>4.6578112560581859</c:v>
                      </c:pt>
                      <c:pt idx="1337">
                        <c:v>4.6620020635226194</c:v>
                      </c:pt>
                      <c:pt idx="1338">
                        <c:v>4.6672408198430668</c:v>
                      </c:pt>
                      <c:pt idx="1339">
                        <c:v>4.6714320225092889</c:v>
                      </c:pt>
                      <c:pt idx="1340">
                        <c:v>4.6745755397910314</c:v>
                      </c:pt>
                      <c:pt idx="1341">
                        <c:v>4.6787670498879494</c:v>
                      </c:pt>
                      <c:pt idx="1342">
                        <c:v>4.6829587356797893</c:v>
                      </c:pt>
                      <c:pt idx="1343">
                        <c:v>4.6871505971813026</c:v>
                      </c:pt>
                      <c:pt idx="1344">
                        <c:v>4.6913426344072118</c:v>
                      </c:pt>
                      <c:pt idx="1345">
                        <c:v>4.6955348473722367</c:v>
                      </c:pt>
                      <c:pt idx="1346">
                        <c:v>4.6997272360911371</c:v>
                      </c:pt>
                      <c:pt idx="1347">
                        <c:v>4.7039198005786371</c:v>
                      </c:pt>
                      <c:pt idx="1348">
                        <c:v>4.7091607533850572</c:v>
                      </c:pt>
                      <c:pt idx="1349">
                        <c:v>4.7133537134057901</c:v>
                      </c:pt>
                      <c:pt idx="1350">
                        <c:v>4.7164985488001321</c:v>
                      </c:pt>
                      <c:pt idx="1351">
                        <c:v>4.7206918165094329</c:v>
                      </c:pt>
                      <c:pt idx="1352">
                        <c:v>4.7248852600610594</c:v>
                      </c:pt>
                      <c:pt idx="1353">
                        <c:v>4.7290788794697374</c:v>
                      </c:pt>
                      <c:pt idx="1354">
                        <c:v>4.73327267475024</c:v>
                      </c:pt>
                      <c:pt idx="1355">
                        <c:v>4.7374666459173067</c:v>
                      </c:pt>
                      <c:pt idx="1356">
                        <c:v>4.7416607929856811</c:v>
                      </c:pt>
                      <c:pt idx="1357">
                        <c:v>4.7469037242048673</c:v>
                      </c:pt>
                      <c:pt idx="1358">
                        <c:v>4.7510982671051734</c:v>
                      </c:pt>
                      <c:pt idx="1359">
                        <c:v>4.7552929859547621</c:v>
                      </c:pt>
                      <c:pt idx="1360">
                        <c:v>4.7594878807683827</c:v>
                      </c:pt>
                      <c:pt idx="1361">
                        <c:v>4.7636829515608214</c:v>
                      </c:pt>
                      <c:pt idx="1362">
                        <c:v>4.766829370150119</c:v>
                      </c:pt>
                      <c:pt idx="1363">
                        <c:v>4.7710247489410014</c:v>
                      </c:pt>
                      <c:pt idx="1364">
                        <c:v>4.7752203037512881</c:v>
                      </c:pt>
                      <c:pt idx="1365">
                        <c:v>4.7794160345957746</c:v>
                      </c:pt>
                      <c:pt idx="1366">
                        <c:v>4.7836119414892204</c:v>
                      </c:pt>
                      <c:pt idx="1367">
                        <c:v>4.7867589872003169</c:v>
                      </c:pt>
                      <c:pt idx="1368">
                        <c:v>4.7920042834820782</c:v>
                      </c:pt>
                      <c:pt idx="1369">
                        <c:v>4.7962007186110576</c:v>
                      </c:pt>
                      <c:pt idx="1370">
                        <c:v>4.8003973298480922</c:v>
                      </c:pt>
                      <c:pt idx="1371">
                        <c:v>4.8045941172079889</c:v>
                      </c:pt>
                      <c:pt idx="1372">
                        <c:v>4.808791080705519</c:v>
                      </c:pt>
                      <c:pt idx="1373">
                        <c:v>4.8129882203554564</c:v>
                      </c:pt>
                      <c:pt idx="1374">
                        <c:v>4.8171855361726124</c:v>
                      </c:pt>
                      <c:pt idx="1375">
                        <c:v>4.821383028171752</c:v>
                      </c:pt>
                      <c:pt idx="1376">
                        <c:v>4.8245312627994537</c:v>
                      </c:pt>
                      <c:pt idx="1377">
                        <c:v>4.8287290631526778</c:v>
                      </c:pt>
                      <c:pt idx="1378">
                        <c:v>4.8339765614090888</c:v>
                      </c:pt>
                      <c:pt idx="1379">
                        <c:v>4.8381747582841523</c:v>
                      </c:pt>
                      <c:pt idx="1380">
                        <c:v>4.8423731314151848</c:v>
                      </c:pt>
                      <c:pt idx="1381">
                        <c:v>4.8465716808169761</c:v>
                      </c:pt>
                      <c:pt idx="1382">
                        <c:v>4.8507704065043509</c:v>
                      </c:pt>
                      <c:pt idx="1383">
                        <c:v>4.8549693084921026</c:v>
                      </c:pt>
                      <c:pt idx="1384">
                        <c:v>4.8591683867950239</c:v>
                      </c:pt>
                      <c:pt idx="1385">
                        <c:v>4.8633676414279483</c:v>
                      </c:pt>
                      <c:pt idx="1386">
                        <c:v>4.8686169577057088</c:v>
                      </c:pt>
                      <c:pt idx="1387">
                        <c:v>4.8717666797429962</c:v>
                      </c:pt>
                      <c:pt idx="1388">
                        <c:v>4.8759664634547573</c:v>
                      </c:pt>
                      <c:pt idx="1389">
                        <c:v>4.880166423555746</c:v>
                      </c:pt>
                      <c:pt idx="1390">
                        <c:v>4.8843665600608039</c:v>
                      </c:pt>
                      <c:pt idx="1391">
                        <c:v>4.8885668729847387</c:v>
                      </c:pt>
                      <c:pt idx="1392">
                        <c:v>4.8927673623423589</c:v>
                      </c:pt>
                      <c:pt idx="1393">
                        <c:v>4.8969680281485104</c:v>
                      </c:pt>
                      <c:pt idx="1394">
                        <c:v>4.9001186433063779</c:v>
                      </c:pt>
                      <c:pt idx="1395">
                        <c:v>4.9043196179331137</c:v>
                      </c:pt>
                      <c:pt idx="1396">
                        <c:v>4.908520769049141</c:v>
                      </c:pt>
                      <c:pt idx="1397">
                        <c:v>4.9137724561548302</c:v>
                      </c:pt>
                      <c:pt idx="1398">
                        <c:v>4.9179740044259779</c:v>
                      </c:pt>
                      <c:pt idx="1399">
                        <c:v>4.9221757292346338</c:v>
                      </c:pt>
                      <c:pt idx="1400">
                        <c:v>4.9263776305956224</c:v>
                      </c:pt>
                      <c:pt idx="1401">
                        <c:v>4.9305797085237684</c:v>
                      </c:pt>
                      <c:pt idx="1402">
                        <c:v>4.9347819630339353</c:v>
                      </c:pt>
                      <c:pt idx="1403">
                        <c:v>4.9389843941409408</c:v>
                      </c:pt>
                      <c:pt idx="1404">
                        <c:v>4.9421363333718231</c:v>
                      </c:pt>
                      <c:pt idx="1405">
                        <c:v>4.9463390735590353</c:v>
                      </c:pt>
                      <c:pt idx="1406">
                        <c:v>4.9505419903839343</c:v>
                      </c:pt>
                      <c:pt idx="1407">
                        <c:v>4.9557958848344033</c:v>
                      </c:pt>
                      <c:pt idx="1408">
                        <c:v>4.9599991991483616</c:v>
                      </c:pt>
                      <c:pt idx="1409">
                        <c:v>4.9642026901482481</c:v>
                      </c:pt>
                      <c:pt idx="1410">
                        <c:v>4.9684063578489406</c:v>
                      </c:pt>
                      <c:pt idx="1411">
                        <c:v>4.9726102022652814</c:v>
                      </c:pt>
                      <c:pt idx="1412">
                        <c:v>4.97681422341212</c:v>
                      </c:pt>
                      <c:pt idx="1413">
                        <c:v>4.9810184213043378</c:v>
                      </c:pt>
                      <c:pt idx="1414">
                        <c:v>4.9852227959567754</c:v>
                      </c:pt>
                      <c:pt idx="1415">
                        <c:v>4.9883761929539601</c:v>
                      </c:pt>
                      <c:pt idx="1416">
                        <c:v>4.9936320756018215</c:v>
                      </c:pt>
                      <c:pt idx="1417">
                        <c:v>4.9978369806241414</c:v>
                      </c:pt>
                      <c:pt idx="1418">
                        <c:v>5.0020420624661703</c:v>
                      </c:pt>
                      <c:pt idx="1419">
                        <c:v>5.0062473211427694</c:v>
                      </c:pt>
                      <c:pt idx="1420">
                        <c:v>5.0104527566687986</c:v>
                      </c:pt>
                      <c:pt idx="1421">
                        <c:v>5.0146583690591564</c:v>
                      </c:pt>
                      <c:pt idx="1422">
                        <c:v>5.018864158328709</c:v>
                      </c:pt>
                      <c:pt idx="1423">
                        <c:v>5.0230701244923237</c:v>
                      </c:pt>
                      <c:pt idx="1424">
                        <c:v>5.027276267564905</c:v>
                      </c:pt>
                      <c:pt idx="1425">
                        <c:v>5.032534195206515</c:v>
                      </c:pt>
                      <c:pt idx="1426">
                        <c:v>5.0356890844964513</c:v>
                      </c:pt>
                      <c:pt idx="1427">
                        <c:v>5.0398957583851987</c:v>
                      </c:pt>
                      <c:pt idx="1428">
                        <c:v>5.0441026092424321</c:v>
                      </c:pt>
                      <c:pt idx="1429">
                        <c:v>5.0483096370830634</c:v>
                      </c:pt>
                      <c:pt idx="1430">
                        <c:v>5.0525168419219737</c:v>
                      </c:pt>
                      <c:pt idx="1431">
                        <c:v>5.0567242237740455</c:v>
                      </c:pt>
                      <c:pt idx="1432">
                        <c:v>5.0598798763369697</c:v>
                      </c:pt>
                      <c:pt idx="1433">
                        <c:v>5.0640875679979382</c:v>
                      </c:pt>
                      <c:pt idx="1434">
                        <c:v>5.0682954367130595</c:v>
                      </c:pt>
                      <c:pt idx="1435">
                        <c:v>5.0735555216120414</c:v>
                      </c:pt>
                      <c:pt idx="1436">
                        <c:v>5.0777637887534528</c:v>
                      </c:pt>
                      <c:pt idx="1437">
                        <c:v>5.0819722329974528</c:v>
                      </c:pt>
                      <c:pt idx="1438">
                        <c:v>5.0861808543589353</c:v>
                      </c:pt>
                      <c:pt idx="1439">
                        <c:v>5.0903896528527994</c:v>
                      </c:pt>
                      <c:pt idx="1440">
                        <c:v>5.0945986284939782</c:v>
                      </c:pt>
                      <c:pt idx="1441">
                        <c:v>5.0977554764867463</c:v>
                      </c:pt>
                      <c:pt idx="1442">
                        <c:v>5.1019647621715913</c:v>
                      </c:pt>
                      <c:pt idx="1443">
                        <c:v>5.1061742250447546</c:v>
                      </c:pt>
                      <c:pt idx="1444">
                        <c:v>5.1103838651211424</c:v>
                      </c:pt>
                      <c:pt idx="1445">
                        <c:v>5.115646164431416</c:v>
                      </c:pt>
                      <c:pt idx="1446">
                        <c:v>5.1198562032696504</c:v>
                      </c:pt>
                      <c:pt idx="1447">
                        <c:v>5.1240664193596173</c:v>
                      </c:pt>
                      <c:pt idx="1448">
                        <c:v>5.1282768127162308</c:v>
                      </c:pt>
                      <c:pt idx="1449">
                        <c:v>5.1324873833544427</c:v>
                      </c:pt>
                      <c:pt idx="1450">
                        <c:v>5.1356454276831185</c:v>
                      </c:pt>
                      <c:pt idx="1451">
                        <c:v>5.1398563086000326</c:v>
                      </c:pt>
                      <c:pt idx="1452">
                        <c:v>5.1440673668395824</c:v>
                      </c:pt>
                      <c:pt idx="1453">
                        <c:v>5.1482786024167275</c:v>
                      </c:pt>
                      <c:pt idx="1454">
                        <c:v>5.1524900153463919</c:v>
                      </c:pt>
                      <c:pt idx="1455">
                        <c:v>5.1577545309332056</c:v>
                      </c:pt>
                      <c:pt idx="1456">
                        <c:v>5.1619663429606497</c:v>
                      </c:pt>
                      <c:pt idx="1457">
                        <c:v>5.1651253183998875</c:v>
                      </c:pt>
                      <c:pt idx="1458">
                        <c:v>5.1693374408890245</c:v>
                      </c:pt>
                      <c:pt idx="1459">
                        <c:v>5.1735497408054059</c:v>
                      </c:pt>
                      <c:pt idx="1460">
                        <c:v>5.1777622181639549</c:v>
                      </c:pt>
                      <c:pt idx="1461">
                        <c:v>5.1819748729796471</c:v>
                      </c:pt>
                      <c:pt idx="1462">
                        <c:v>5.1861877052674217</c:v>
                      </c:pt>
                      <c:pt idx="1463">
                        <c:v>5.1904007150422196</c:v>
                      </c:pt>
                      <c:pt idx="1464">
                        <c:v>5.1956672268746544</c:v>
                      </c:pt>
                      <c:pt idx="1465">
                        <c:v>5.1988272671127724</c:v>
                      </c:pt>
                      <c:pt idx="1466">
                        <c:v>5.2030408094384208</c:v>
                      </c:pt>
                      <c:pt idx="1467">
                        <c:v>5.2072545293109522</c:v>
                      </c:pt>
                      <c:pt idx="1468">
                        <c:v>5.2114684267453155</c:v>
                      </c:pt>
                      <c:pt idx="1469">
                        <c:v>5.2156825017564676</c:v>
                      </c:pt>
                      <c:pt idx="1470">
                        <c:v>5.2198967543593957</c:v>
                      </c:pt>
                      <c:pt idx="1471">
                        <c:v>5.2241111845690487</c:v>
                      </c:pt>
                      <c:pt idx="1472">
                        <c:v>5.2283257924004181</c:v>
                      </c:pt>
                      <c:pt idx="1473">
                        <c:v>5.2325405778684653</c:v>
                      </c:pt>
                      <c:pt idx="1474">
                        <c:v>5.2378093095279121</c:v>
                      </c:pt>
                      <c:pt idx="1475">
                        <c:v>5.2409706817744848</c:v>
                      </c:pt>
                      <c:pt idx="1476">
                        <c:v>5.2451860002424233</c:v>
                      </c:pt>
                      <c:pt idx="1477">
                        <c:v>5.2494014964069393</c:v>
                      </c:pt>
                      <c:pt idx="1478">
                        <c:v>5.2536171702830368</c:v>
                      </c:pt>
                      <c:pt idx="1479">
                        <c:v>5.2578330218856895</c:v>
                      </c:pt>
                      <c:pt idx="1480">
                        <c:v>5.2620490512298703</c:v>
                      </c:pt>
                      <c:pt idx="1481">
                        <c:v>5.2662652583305922</c:v>
                      </c:pt>
                      <c:pt idx="1482">
                        <c:v>5.2694275303178664</c:v>
                      </c:pt>
                      <c:pt idx="1483">
                        <c:v>5.2746982058615703</c:v>
                      </c:pt>
                      <c:pt idx="1484">
                        <c:v>5.2789149463218239</c:v>
                      </c:pt>
                      <c:pt idx="1485">
                        <c:v>5.2831318645985652</c:v>
                      </c:pt>
                      <c:pt idx="1486">
                        <c:v>5.2873489607068151</c:v>
                      </c:pt>
                      <c:pt idx="1487">
                        <c:v>5.29156623466156</c:v>
                      </c:pt>
                      <c:pt idx="1488">
                        <c:v>5.2957836864777903</c:v>
                      </c:pt>
                      <c:pt idx="1489">
                        <c:v>5.3000013161705333</c:v>
                      </c:pt>
                      <c:pt idx="1490">
                        <c:v>5.3042191237547804</c:v>
                      </c:pt>
                      <c:pt idx="1491">
                        <c:v>5.3084371092455287</c:v>
                      </c:pt>
                      <c:pt idx="1492">
                        <c:v>5.3126552726578087</c:v>
                      </c:pt>
                      <c:pt idx="1493">
                        <c:v>5.3179282271481592</c:v>
                      </c:pt>
                      <c:pt idx="1494">
                        <c:v>5.3210921333069638</c:v>
                      </c:pt>
                      <c:pt idx="1495">
                        <c:v>5.3253108305738781</c:v>
                      </c:pt>
                      <c:pt idx="1496">
                        <c:v>5.3295297058223676</c:v>
                      </c:pt>
                      <c:pt idx="1497">
                        <c:v>5.3337487590674373</c:v>
                      </c:pt>
                      <c:pt idx="1498">
                        <c:v>5.3379679903241328</c:v>
                      </c:pt>
                      <c:pt idx="1499">
                        <c:v>5.342187399607452</c:v>
                      </c:pt>
                      <c:pt idx="1500">
                        <c:v>5.3464069869324415</c:v>
                      </c:pt>
                      <c:pt idx="1501">
                        <c:v>5.3506267523141169</c:v>
                      </c:pt>
                      <c:pt idx="1502">
                        <c:v>5.3548466957674936</c:v>
                      </c:pt>
                      <c:pt idx="1503">
                        <c:v>5.3601218755204663</c:v>
                      </c:pt>
                      <c:pt idx="1504">
                        <c:v>5.3643422196901636</c:v>
                      </c:pt>
                      <c:pt idx="1505">
                        <c:v>5.36750759470823</c:v>
                      </c:pt>
                      <c:pt idx="1506">
                        <c:v>5.3717282505987871</c:v>
                      </c:pt>
                      <c:pt idx="1507">
                        <c:v>5.3759490846362228</c:v>
                      </c:pt>
                      <c:pt idx="1508">
                        <c:v>5.3801700968355677</c:v>
                      </c:pt>
                      <c:pt idx="1509">
                        <c:v>5.3843912872118844</c:v>
                      </c:pt>
                      <c:pt idx="1510">
                        <c:v>5.3886126557801939</c:v>
                      </c:pt>
                      <c:pt idx="1511">
                        <c:v>5.3928342025555631</c:v>
                      </c:pt>
                      <c:pt idx="1512">
                        <c:v>5.3981113866513537</c:v>
                      </c:pt>
                      <c:pt idx="1513">
                        <c:v>5.4023333344476008</c:v>
                      </c:pt>
                      <c:pt idx="1514">
                        <c:v>5.4065554604997939</c:v>
                      </c:pt>
                      <c:pt idx="1515">
                        <c:v>5.4097221720284816</c:v>
                      </c:pt>
                      <c:pt idx="1516">
                        <c:v>5.4139446100648225</c:v>
                      </c:pt>
                      <c:pt idx="1517">
                        <c:v>5.4181672263985341</c:v>
                      </c:pt>
                      <c:pt idx="1518">
                        <c:v>5.4223900210446621</c:v>
                      </c:pt>
                      <c:pt idx="1519">
                        <c:v>5.4266129940182557</c:v>
                      </c:pt>
                      <c:pt idx="1520">
                        <c:v>5.430836145334399</c:v>
                      </c:pt>
                      <c:pt idx="1521">
                        <c:v>5.4350594750081331</c:v>
                      </c:pt>
                      <c:pt idx="1522">
                        <c:v>5.4392829830545484</c:v>
                      </c:pt>
                      <c:pt idx="1523">
                        <c:v>5.4435066694887002</c:v>
                      </c:pt>
                      <c:pt idx="1524">
                        <c:v>5.447730534325645</c:v>
                      </c:pt>
                      <c:pt idx="1525">
                        <c:v>5.4519545775804801</c:v>
                      </c:pt>
                      <c:pt idx="1526">
                        <c:v>5.4561787992682671</c:v>
                      </c:pt>
                      <c:pt idx="1527">
                        <c:v>5.4604031994040687</c:v>
                      </c:pt>
                      <c:pt idx="1528">
                        <c:v>5.4646277780029857</c:v>
                      </c:pt>
                      <c:pt idx="1529">
                        <c:v>5.468852535080087</c:v>
                      </c:pt>
                      <c:pt idx="1530">
                        <c:v>5.4730774706504404</c:v>
                      </c:pt>
                      <c:pt idx="1531">
                        <c:v>5.477302584729153</c:v>
                      </c:pt>
                      <c:pt idx="1532">
                        <c:v>5.482584228377883</c:v>
                      </c:pt>
                      <c:pt idx="1533">
                        <c:v>5.4857533484719525</c:v>
                      </c:pt>
                      <c:pt idx="1534">
                        <c:v>5.4899789981662259</c:v>
                      </c:pt>
                      <c:pt idx="1535">
                        <c:v>5.4942048264291863</c:v>
                      </c:pt>
                      <c:pt idx="1536">
                        <c:v>5.4984308332759504</c:v>
                      </c:pt>
                      <c:pt idx="1537">
                        <c:v>5.5026570187216013</c:v>
                      </c:pt>
                      <c:pt idx="1538">
                        <c:v>5.5068833827812229</c:v>
                      </c:pt>
                      <c:pt idx="1539">
                        <c:v>5.5111099254699365</c:v>
                      </c:pt>
                      <c:pt idx="1540">
                        <c:v>5.5153366468028331</c:v>
                      </c:pt>
                      <c:pt idx="1541">
                        <c:v>5.5206202997103357</c:v>
                      </c:pt>
                      <c:pt idx="1542">
                        <c:v>5.5248474230478486</c:v>
                      </c:pt>
                      <c:pt idx="1543">
                        <c:v>5.5280178828176307</c:v>
                      </c:pt>
                      <c:pt idx="1544">
                        <c:v>5.5322453188782825</c:v>
                      </c:pt>
                      <c:pt idx="1545">
                        <c:v>5.5364729336586569</c:v>
                      </c:pt>
                      <c:pt idx="1546">
                        <c:v>5.5407007271738449</c:v>
                      </c:pt>
                      <c:pt idx="1547">
                        <c:v>5.5449286994389801</c:v>
                      </c:pt>
                      <c:pt idx="1548">
                        <c:v>5.5491568504691688</c:v>
                      </c:pt>
                      <c:pt idx="1549">
                        <c:v>5.5533851802795162</c:v>
                      </c:pt>
                      <c:pt idx="1550">
                        <c:v>5.5576136888851657</c:v>
                      </c:pt>
                      <c:pt idx="1551">
                        <c:v>5.5628995760961351</c:v>
                      </c:pt>
                      <c:pt idx="1552">
                        <c:v>5.5671284870464772</c:v>
                      </c:pt>
                      <c:pt idx="1553">
                        <c:v>5.5713575768412484</c:v>
                      </c:pt>
                      <c:pt idx="1554">
                        <c:v>5.5745295115631075</c:v>
                      </c:pt>
                      <c:pt idx="1555">
                        <c:v>5.5787589143720542</c:v>
                      </c:pt>
                      <c:pt idx="1556">
                        <c:v>5.5829884960670588</c:v>
                      </c:pt>
                      <c:pt idx="1557">
                        <c:v>5.5872182566632445</c:v>
                      </c:pt>
                      <c:pt idx="1558">
                        <c:v>5.5903906945233812</c:v>
                      </c:pt>
                      <c:pt idx="1559">
                        <c:v>5.5946207682330389</c:v>
                      </c:pt>
                      <c:pt idx="1560">
                        <c:v>5.5999086120102133</c:v>
                      </c:pt>
                      <c:pt idx="1561">
                        <c:v>5.6041390883624853</c:v>
                      </c:pt>
                      <c:pt idx="1562">
                        <c:v>5.6083697436916315</c:v>
                      </c:pt>
                      <c:pt idx="1563">
                        <c:v>5.612600578012783</c:v>
                      </c:pt>
                      <c:pt idx="1564">
                        <c:v>5.6168315913411107</c:v>
                      </c:pt>
                      <c:pt idx="1565">
                        <c:v>5.6210627836917499</c:v>
                      </c:pt>
                      <c:pt idx="1566">
                        <c:v>5.6252941550798408</c:v>
                      </c:pt>
                      <c:pt idx="1567">
                        <c:v>5.6295257055205576</c:v>
                      </c:pt>
                      <c:pt idx="1568">
                        <c:v>5.6337574350290431</c:v>
                      </c:pt>
                      <c:pt idx="1569">
                        <c:v>5.6379893436204416</c:v>
                      </c:pt>
                      <c:pt idx="1570">
                        <c:v>5.6422214313099346</c:v>
                      </c:pt>
                      <c:pt idx="1571">
                        <c:v>5.6464536981126576</c:v>
                      </c:pt>
                      <c:pt idx="1572">
                        <c:v>5.6506861440437977</c:v>
                      </c:pt>
                      <c:pt idx="1573">
                        <c:v>5.6549187691185043</c:v>
                      </c:pt>
                      <c:pt idx="1574">
                        <c:v>5.6591515733519326</c:v>
                      </c:pt>
                      <c:pt idx="1575">
                        <c:v>5.6633845567592749</c:v>
                      </c:pt>
                      <c:pt idx="1576">
                        <c:v>5.667617719355686</c:v>
                      </c:pt>
                      <c:pt idx="1577">
                        <c:v>5.6718510611563282</c:v>
                      </c:pt>
                      <c:pt idx="1578">
                        <c:v>5.6760845821763963</c:v>
                      </c:pt>
                      <c:pt idx="1579">
                        <c:v>5.6803182824310543</c:v>
                      </c:pt>
                      <c:pt idx="1580">
                        <c:v>5.6845521619354686</c:v>
                      </c:pt>
                      <c:pt idx="1581">
                        <c:v>5.6887862207048414</c:v>
                      </c:pt>
                      <c:pt idx="1582">
                        <c:v>5.6930204587543294</c:v>
                      </c:pt>
                      <c:pt idx="1583">
                        <c:v>5.6972548760991399</c:v>
                      </c:pt>
                      <c:pt idx="1584">
                        <c:v>5.7014894727544458</c:v>
                      </c:pt>
                      <c:pt idx="1585">
                        <c:v>5.7057242487354216</c:v>
                      </c:pt>
                      <c:pt idx="1586">
                        <c:v>5.70995920405728</c:v>
                      </c:pt>
                      <c:pt idx="1587">
                        <c:v>5.7141943387352008</c:v>
                      </c:pt>
                      <c:pt idx="1588">
                        <c:v>5.7184296527843621</c:v>
                      </c:pt>
                      <c:pt idx="1589">
                        <c:v>5.7237240476097986</c:v>
                      </c:pt>
                      <c:pt idx="1590">
                        <c:v>5.7279597652998522</c:v>
                      </c:pt>
                      <c:pt idx="1591">
                        <c:v>5.7311366713113525</c:v>
                      </c:pt>
                      <c:pt idx="1592">
                        <c:v>5.7353727029975063</c:v>
                      </c:pt>
                      <c:pt idx="1593">
                        <c:v>5.7396089141309075</c:v>
                      </c:pt>
                      <c:pt idx="1594">
                        <c:v>5.7438453047267464</c:v>
                      </c:pt>
                      <c:pt idx="1595">
                        <c:v>5.7480818748002527</c:v>
                      </c:pt>
                      <c:pt idx="1596">
                        <c:v>5.7523186243666125</c:v>
                      </c:pt>
                      <c:pt idx="1597">
                        <c:v>5.756555553441058</c:v>
                      </c:pt>
                      <c:pt idx="1598">
                        <c:v>5.7607926620387895</c:v>
                      </c:pt>
                      <c:pt idx="1599">
                        <c:v>5.7650299501750091</c:v>
                      </c:pt>
                      <c:pt idx="1600">
                        <c:v>5.7692674178649561</c:v>
                      </c:pt>
                      <c:pt idx="1601">
                        <c:v>5.7735050651238371</c:v>
                      </c:pt>
                      <c:pt idx="1602">
                        <c:v>5.7777428919668594</c:v>
                      </c:pt>
                      <c:pt idx="1603">
                        <c:v>5.7819808984092669</c:v>
                      </c:pt>
                      <c:pt idx="1604">
                        <c:v>5.786219084466274</c:v>
                      </c:pt>
                      <c:pt idx="1605">
                        <c:v>5.7904574501530925</c:v>
                      </c:pt>
                      <c:pt idx="1606">
                        <c:v>5.7946959954849735</c:v>
                      </c:pt>
                      <c:pt idx="1607">
                        <c:v>5.798934720477134</c:v>
                      </c:pt>
                      <c:pt idx="1608">
                        <c:v>5.8042333793878038</c:v>
                      </c:pt>
                      <c:pt idx="1609">
                        <c:v>5.8074127095032138</c:v>
                      </c:pt>
                      <c:pt idx="1610">
                        <c:v>5.8116519735675993</c:v>
                      </c:pt>
                      <c:pt idx="1611">
                        <c:v>5.8158914173532139</c:v>
                      </c:pt>
                      <c:pt idx="1612">
                        <c:v>5.8201310408752844</c:v>
                      </c:pt>
                      <c:pt idx="1613">
                        <c:v>5.8243708441490405</c:v>
                      </c:pt>
                      <c:pt idx="1614">
                        <c:v>5.8286108271897472</c:v>
                      </c:pt>
                      <c:pt idx="1615">
                        <c:v>5.8328509900126395</c:v>
                      </c:pt>
                      <c:pt idx="1616">
                        <c:v>5.8370913326329505</c:v>
                      </c:pt>
                      <c:pt idx="1617">
                        <c:v>5.8413318550659543</c:v>
                      </c:pt>
                      <c:pt idx="1618">
                        <c:v>5.8466327609920175</c:v>
                      </c:pt>
                      <c:pt idx="1619">
                        <c:v>5.8508736880593135</c:v>
                      </c:pt>
                      <c:pt idx="1620">
                        <c:v>5.8551147949888502</c:v>
                      </c:pt>
                      <c:pt idx="1621">
                        <c:v>5.8582957432297871</c:v>
                      </c:pt>
                      <c:pt idx="1622">
                        <c:v>5.8625371649549889</c:v>
                      </c:pt>
                      <c:pt idx="1623">
                        <c:v>5.8667787665844049</c:v>
                      </c:pt>
                      <c:pt idx="1624">
                        <c:v>5.8710205481332833</c:v>
                      </c:pt>
                      <c:pt idx="1625">
                        <c:v>5.8752625096169133</c:v>
                      </c:pt>
                      <c:pt idx="1626">
                        <c:v>5.8795046510505493</c:v>
                      </c:pt>
                      <c:pt idx="1627">
                        <c:v>5.8837469724494467</c:v>
                      </c:pt>
                      <c:pt idx="1628">
                        <c:v>5.8890501272975069</c:v>
                      </c:pt>
                      <c:pt idx="1629">
                        <c:v>5.8932928536741178</c:v>
                      </c:pt>
                      <c:pt idx="1630">
                        <c:v>5.8975357600656357</c:v>
                      </c:pt>
                      <c:pt idx="1631">
                        <c:v>5.9007180580032426</c:v>
                      </c:pt>
                      <c:pt idx="1632">
                        <c:v>5.9049612794575985</c:v>
                      </c:pt>
                      <c:pt idx="1633">
                        <c:v>5.909204680968891</c:v>
                      </c:pt>
                      <c:pt idx="1634">
                        <c:v>5.9134482625523876</c:v>
                      </c:pt>
                      <c:pt idx="1635">
                        <c:v>5.9176920242233617</c:v>
                      </c:pt>
                      <c:pt idx="1636">
                        <c:v>5.9219359659971218</c:v>
                      </c:pt>
                      <c:pt idx="1637">
                        <c:v>5.9272411465071322</c:v>
                      </c:pt>
                      <c:pt idx="1638">
                        <c:v>5.931485493568033</c:v>
                      </c:pt>
                      <c:pt idx="1639">
                        <c:v>5.9357300207813877</c:v>
                      </c:pt>
                      <c:pt idx="1640">
                        <c:v>5.9399747281625146</c:v>
                      </c:pt>
                      <c:pt idx="1641">
                        <c:v>5.9442196157266967</c:v>
                      </c:pt>
                      <c:pt idx="1642">
                        <c:v>5.94740339965416</c:v>
                      </c:pt>
                      <c:pt idx="1643">
                        <c:v>5.9516486025754896</c:v>
                      </c:pt>
                      <c:pt idx="1644">
                        <c:v>5.9558939857219606</c:v>
                      </c:pt>
                      <c:pt idx="1645">
                        <c:v>5.960139549108864</c:v>
                      </c:pt>
                      <c:pt idx="1646">
                        <c:v>5.9643852927514933</c:v>
                      </c:pt>
                      <c:pt idx="1647">
                        <c:v>5.969692725812739</c:v>
                      </c:pt>
                      <c:pt idx="1648">
                        <c:v>5.973938875086759</c:v>
                      </c:pt>
                      <c:pt idx="1649">
                        <c:v>5.9771236053669101</c:v>
                      </c:pt>
                      <c:pt idx="1650">
                        <c:v>5.9813700701855907</c:v>
                      </c:pt>
                      <c:pt idx="1651">
                        <c:v>5.9856167153365645</c:v>
                      </c:pt>
                      <c:pt idx="1652">
                        <c:v>5.9898635408351355</c:v>
                      </c:pt>
                      <c:pt idx="1653">
                        <c:v>5.9941105466966471</c:v>
                      </c:pt>
                      <c:pt idx="1654">
                        <c:v>5.9983577329364062</c:v>
                      </c:pt>
                      <c:pt idx="1655">
                        <c:v>6.0026050995697249</c:v>
                      </c:pt>
                      <c:pt idx="1656">
                        <c:v>6.0068526466119518</c:v>
                      </c:pt>
                      <c:pt idx="1657">
                        <c:v>6.012162334138087</c:v>
                      </c:pt>
                      <c:pt idx="1658">
                        <c:v>6.0153482819843873</c:v>
                      </c:pt>
                      <c:pt idx="1659">
                        <c:v>6.0195963703452691</c:v>
                      </c:pt>
                      <c:pt idx="1660">
                        <c:v>6.0238446391763523</c:v>
                      </c:pt>
                      <c:pt idx="1661">
                        <c:v>6.0280930884929944</c:v>
                      </c:pt>
                      <c:pt idx="1662">
                        <c:v>6.0323417183105219</c:v>
                      </c:pt>
                      <c:pt idx="1663">
                        <c:v>6.0365905286442603</c:v>
                      </c:pt>
                      <c:pt idx="1664">
                        <c:v>6.0408395195095732</c:v>
                      </c:pt>
                      <c:pt idx="1665">
                        <c:v>6.0450886909217916</c:v>
                      </c:pt>
                      <c:pt idx="1666">
                        <c:v>6.0504004091045207</c:v>
                      </c:pt>
                      <c:pt idx="1667">
                        <c:v>6.0546499868033683</c:v>
                      </c:pt>
                      <c:pt idx="1668">
                        <c:v>6.0588997450990094</c:v>
                      </c:pt>
                      <c:pt idx="1669">
                        <c:v>6.0620871823466063</c:v>
                      </c:pt>
                      <c:pt idx="1670">
                        <c:v>6.0663372567235516</c:v>
                      </c:pt>
                      <c:pt idx="1671">
                        <c:v>6.0705875117394843</c:v>
                      </c:pt>
                      <c:pt idx="1672">
                        <c:v>6.0748379474097849</c:v>
                      </c:pt>
                      <c:pt idx="1673">
                        <c:v>6.0790885637497984</c:v>
                      </c:pt>
                      <c:pt idx="1674">
                        <c:v>6.0833393607748727</c:v>
                      </c:pt>
                      <c:pt idx="1675">
                        <c:v>6.0875903385003944</c:v>
                      </c:pt>
                      <c:pt idx="1676">
                        <c:v>6.0918414969417132</c:v>
                      </c:pt>
                      <c:pt idx="1677">
                        <c:v>6.0960928361141855</c:v>
                      </c:pt>
                      <c:pt idx="1678">
                        <c:v>6.1003443560332009</c:v>
                      </c:pt>
                      <c:pt idx="1679">
                        <c:v>6.1045960567141178</c:v>
                      </c:pt>
                      <c:pt idx="1680">
                        <c:v>6.1088479381722962</c:v>
                      </c:pt>
                      <c:pt idx="1681">
                        <c:v>6.113100000423132</c:v>
                      </c:pt>
                      <c:pt idx="1682">
                        <c:v>6.1173522434819789</c:v>
                      </c:pt>
                      <c:pt idx="1683">
                        <c:v>6.1216046673642364</c:v>
                      </c:pt>
                      <c:pt idx="1684">
                        <c:v>6.1258572720852724</c:v>
                      </c:pt>
                      <c:pt idx="1685">
                        <c:v>6.1311732823145277</c:v>
                      </c:pt>
                      <c:pt idx="1686">
                        <c:v>6.1343630241051974</c:v>
                      </c:pt>
                      <c:pt idx="1687">
                        <c:v>6.1386161714348662</c:v>
                      </c:pt>
                      <c:pt idx="1688">
                        <c:v>6.1428694996648394</c:v>
                      </c:pt>
                      <c:pt idx="1689">
                        <c:v>6.1471230088105298</c:v>
                      </c:pt>
                      <c:pt idx="1690">
                        <c:v>6.151376698887316</c:v>
                      </c:pt>
                      <c:pt idx="1691">
                        <c:v>6.1556305699105804</c:v>
                      </c:pt>
                      <c:pt idx="1692">
                        <c:v>6.159884621895741</c:v>
                      </c:pt>
                      <c:pt idx="1693">
                        <c:v>6.164138854858173</c:v>
                      </c:pt>
                      <c:pt idx="1694">
                        <c:v>6.1683932688132961</c:v>
                      </c:pt>
                      <c:pt idx="1695">
                        <c:v>6.1726478637765023</c:v>
                      </c:pt>
                      <c:pt idx="1696">
                        <c:v>6.1769026397631803</c:v>
                      </c:pt>
                      <c:pt idx="1697">
                        <c:v>6.1800938405591328</c:v>
                      </c:pt>
                      <c:pt idx="1698">
                        <c:v>6.182221364334282</c:v>
                      </c:pt>
                      <c:pt idx="1699">
                        <c:v>6.1939235542529083</c:v>
                      </c:pt>
                      <c:pt idx="1700">
                        <c:v>6.203499091953268</c:v>
                      </c:pt>
                      <c:pt idx="1701">
                        <c:v>6.2152037722426421</c:v>
                      </c:pt>
                      <c:pt idx="1702">
                        <c:v>6.2258455796572543</c:v>
                      </c:pt>
                      <c:pt idx="1703">
                        <c:v>6.2364885196730464</c:v>
                      </c:pt>
                      <c:pt idx="1704">
                        <c:v>6.2460681342605486</c:v>
                      </c:pt>
                      <c:pt idx="1705">
                        <c:v>6.2577777984727012</c:v>
                      </c:pt>
                      <c:pt idx="1706">
                        <c:v>6.268424137739002</c:v>
                      </c:pt>
                      <c:pt idx="1707">
                        <c:v>6.2780068122707871</c:v>
                      </c:pt>
                      <c:pt idx="1708">
                        <c:v>6.2886553055190548</c:v>
                      </c:pt>
                      <c:pt idx="1709">
                        <c:v>6.3003699579001484</c:v>
                      </c:pt>
                      <c:pt idx="1710">
                        <c:v>6.309955694331693</c:v>
                      </c:pt>
                      <c:pt idx="1711">
                        <c:v>6.3206075903792582</c:v>
                      </c:pt>
                      <c:pt idx="1712">
                        <c:v>6.3323259866768646</c:v>
                      </c:pt>
                      <c:pt idx="1713">
                        <c:v>6.3429802659782197</c:v>
                      </c:pt>
                      <c:pt idx="1714">
                        <c:v>6.3536356805372032</c:v>
                      </c:pt>
                      <c:pt idx="1715">
                        <c:v>6.3632265244855422</c:v>
                      </c:pt>
                      <c:pt idx="1716">
                        <c:v>6.3749499163959804</c:v>
                      </c:pt>
                      <c:pt idx="1717">
                        <c:v>6.3845428048753412</c:v>
                      </c:pt>
                      <c:pt idx="1718">
                        <c:v>6.395202649251706</c:v>
                      </c:pt>
                      <c:pt idx="1719">
                        <c:v>6.4058636300720488</c:v>
                      </c:pt>
                      <c:pt idx="1720">
                        <c:v>6.4175920218564206</c:v>
                      </c:pt>
                      <c:pt idx="1721">
                        <c:v>6.4282553899979815</c:v>
                      </c:pt>
                      <c:pt idx="1722">
                        <c:v>6.4378533936206015</c:v>
                      </c:pt>
                      <c:pt idx="1723">
                        <c:v>6.4485189226409503</c:v>
                      </c:pt>
                      <c:pt idx="1724">
                        <c:v>6.4602523185658498</c:v>
                      </c:pt>
                      <c:pt idx="1725">
                        <c:v>6.4709202369450551</c:v>
                      </c:pt>
                      <c:pt idx="1726">
                        <c:v>6.4805223366115623</c:v>
                      </c:pt>
                      <c:pt idx="1727">
                        <c:v>6.4911924177143003</c:v>
                      </c:pt>
                      <c:pt idx="1728">
                        <c:v>6.5029308220517859</c:v>
                      </c:pt>
                      <c:pt idx="1729">
                        <c:v>6.5136032945536178</c:v>
                      </c:pt>
                      <c:pt idx="1730">
                        <c:v>6.5232094937615583</c:v>
                      </c:pt>
                      <c:pt idx="1731">
                        <c:v>6.5338841308340339</c:v>
                      </c:pt>
                      <c:pt idx="1732">
                        <c:v>6.5456275478615993</c:v>
                      </c:pt>
                      <c:pt idx="1733">
                        <c:v>6.555236824023579</c:v>
                      </c:pt>
                      <c:pt idx="1734">
                        <c:v>6.5659148806274228</c:v>
                      </c:pt>
                      <c:pt idx="1735">
                        <c:v>6.5776620599829885</c:v>
                      </c:pt>
                      <c:pt idx="1736">
                        <c:v>6.588342511562634</c:v>
                      </c:pt>
                      <c:pt idx="1737">
                        <c:v>6.5979558933975317</c:v>
                      </c:pt>
                      <c:pt idx="1738">
                        <c:v>6.6086385127859621</c:v>
                      </c:pt>
                      <c:pt idx="1739">
                        <c:v>6.620390712330475</c:v>
                      </c:pt>
                      <c:pt idx="1740">
                        <c:v>6.630007175723204</c:v>
                      </c:pt>
                      <c:pt idx="1741">
                        <c:v>6.6406932197598731</c:v>
                      </c:pt>
                      <c:pt idx="1742">
                        <c:v>6.6513804058339536</c:v>
                      </c:pt>
                      <c:pt idx="1743">
                        <c:v>6.6631376298600182</c:v>
                      </c:pt>
                      <c:pt idx="1744">
                        <c:v>6.6727582050709442</c:v>
                      </c:pt>
                      <c:pt idx="1745">
                        <c:v>6.6834488187223471</c:v>
                      </c:pt>
                      <c:pt idx="1746">
                        <c:v>6.6941405753881495</c:v>
                      </c:pt>
                      <c:pt idx="1747">
                        <c:v>6.7037641338667182</c:v>
                      </c:pt>
                      <c:pt idx="1748">
                        <c:v>6.7155275187408128</c:v>
                      </c:pt>
                      <c:pt idx="1749">
                        <c:v>6.7262227059167818</c:v>
                      </c:pt>
                      <c:pt idx="1750">
                        <c:v>6.7369190370853911</c:v>
                      </c:pt>
                      <c:pt idx="1751">
                        <c:v>6.7486863229744776</c:v>
                      </c:pt>
                      <c:pt idx="1752">
                        <c:v>6.7583151323796375</c:v>
                      </c:pt>
                      <c:pt idx="1753">
                        <c:v>6.7690148969950235</c:v>
                      </c:pt>
                      <c:pt idx="1754">
                        <c:v>6.7786456640930695</c:v>
                      </c:pt>
                      <c:pt idx="1755">
                        <c:v>6.7904178613872812</c:v>
                      </c:pt>
                      <c:pt idx="1756">
                        <c:v>6.8011210616543751</c:v>
                      </c:pt>
                      <c:pt idx="1757">
                        <c:v>6.8118254076290556</c:v>
                      </c:pt>
                      <c:pt idx="1758">
                        <c:v>6.8225308995566341</c:v>
                      </c:pt>
                      <c:pt idx="1759">
                        <c:v>6.8332375376824919</c:v>
                      </c:pt>
                      <c:pt idx="1760">
                        <c:v>6.8439453222521083</c:v>
                      </c:pt>
                      <c:pt idx="1761">
                        <c:v>6.8546542535110024</c:v>
                      </c:pt>
                      <c:pt idx="1762">
                        <c:v>6.8664354026150649</c:v>
                      </c:pt>
                      <c:pt idx="1763">
                        <c:v>6.8760755570792309</c:v>
                      </c:pt>
                      <c:pt idx="1764">
                        <c:v>6.8867879298800467</c:v>
                      </c:pt>
                      <c:pt idx="1765">
                        <c:v>6.8975014503531176</c:v>
                      </c:pt>
                      <c:pt idx="1766">
                        <c:v>6.9092876487284851</c:v>
                      </c:pt>
                      <c:pt idx="1767">
                        <c:v>6.9189319352998542</c:v>
                      </c:pt>
                      <c:pt idx="1768">
                        <c:v>6.9296489002656463</c:v>
                      </c:pt>
                      <c:pt idx="1769">
                        <c:v>6.9403670138879106</c:v>
                      </c:pt>
                      <c:pt idx="1770">
                        <c:v>6.9521582658645418</c:v>
                      </c:pt>
                      <c:pt idx="1771">
                        <c:v>6.9628787924670741</c:v>
                      </c:pt>
                      <c:pt idx="1772">
                        <c:v>6.9725282491565457</c:v>
                      </c:pt>
                      <c:pt idx="1773">
                        <c:v>6.9832509598680845</c:v>
                      </c:pt>
                      <c:pt idx="1774">
                        <c:v>6.995047269781554</c:v>
                      </c:pt>
                      <c:pt idx="1775">
                        <c:v>7.0057723955439331</c:v>
                      </c:pt>
                      <c:pt idx="1776">
                        <c:v>7.0154259923206839</c:v>
                      </c:pt>
                      <c:pt idx="1777">
                        <c:v>7.0261533040666482</c:v>
                      </c:pt>
                      <c:pt idx="1778">
                        <c:v>7.0379546762580807</c:v>
                      </c:pt>
                      <c:pt idx="1779">
                        <c:v>7.0476113804324445</c:v>
                      </c:pt>
                      <c:pt idx="1780">
                        <c:v>7.0583421455463036</c:v>
                      </c:pt>
                      <c:pt idx="1781">
                        <c:v>7.0690740622769299</c:v>
                      </c:pt>
                      <c:pt idx="1782">
                        <c:v>7.080880501093036</c:v>
                      </c:pt>
                      <c:pt idx="1783">
                        <c:v>7.0905413515774232</c:v>
                      </c:pt>
                      <c:pt idx="1784">
                        <c:v>7.1012767246419459</c:v>
                      </c:pt>
                      <c:pt idx="1785">
                        <c:v>7.1130869662824736</c:v>
                      </c:pt>
                      <c:pt idx="1786">
                        <c:v>7.1238247601056859</c:v>
                      </c:pt>
                      <c:pt idx="1787">
                        <c:v>7.1334897604622149</c:v>
                      </c:pt>
                      <c:pt idx="1788">
                        <c:v>7.1442297454365589</c:v>
                      </c:pt>
                      <c:pt idx="1789">
                        <c:v>7.1560450613220388</c:v>
                      </c:pt>
                      <c:pt idx="1790">
                        <c:v>7.1657131764231119</c:v>
                      </c:pt>
                      <c:pt idx="1791">
                        <c:v>7.1764566229310809</c:v>
                      </c:pt>
                      <c:pt idx="1792">
                        <c:v>7.1872012237794953</c:v>
                      </c:pt>
                      <c:pt idx="1793">
                        <c:v>7.1968723517091826</c:v>
                      </c:pt>
                      <c:pt idx="1794">
                        <c:v>7.2086938894900827</c:v>
                      </c:pt>
                      <c:pt idx="1795">
                        <c:v>7.2194419548486657</c:v>
                      </c:pt>
                      <c:pt idx="1796">
                        <c:v>7.230191175540515</c:v>
                      </c:pt>
                      <c:pt idx="1797">
                        <c:v>7.2398664621784334</c:v>
                      </c:pt>
                      <c:pt idx="1798">
                        <c:v>7.2516930839177149</c:v>
                      </c:pt>
                      <c:pt idx="1799">
                        <c:v>7.2624457721001177</c:v>
                      </c:pt>
                      <c:pt idx="1800">
                        <c:v>7.2731996166098893</c:v>
                      </c:pt>
                      <c:pt idx="1801">
                        <c:v>7.2839546176957661</c:v>
                      </c:pt>
                      <c:pt idx="1802">
                        <c:v>7.294710775606533</c:v>
                      </c:pt>
                      <c:pt idx="1803">
                        <c:v>7.3054680905910887</c:v>
                      </c:pt>
                      <c:pt idx="1804">
                        <c:v>7.3162265628983985</c:v>
                      </c:pt>
                      <c:pt idx="1805">
                        <c:v>7.3269861927775102</c:v>
                      </c:pt>
                      <c:pt idx="1806">
                        <c:v>7.3377469804775508</c:v>
                      </c:pt>
                      <c:pt idx="1807">
                        <c:v>7.3485089262477308</c:v>
                      </c:pt>
                      <c:pt idx="1808">
                        <c:v>7.3592720303373351</c:v>
                      </c:pt>
                      <c:pt idx="1809">
                        <c:v>7.3700362929957492</c:v>
                      </c:pt>
                      <c:pt idx="1810">
                        <c:v>7.3808017144723959</c:v>
                      </c:pt>
                      <c:pt idx="1811">
                        <c:v>7.3915682950168167</c:v>
                      </c:pt>
                      <c:pt idx="1812">
                        <c:v>7.4012592087160396</c:v>
                      </c:pt>
                      <c:pt idx="1813">
                        <c:v>7.4131049343075102</c:v>
                      </c:pt>
                      <c:pt idx="1814">
                        <c:v>7.4238749935532447</c:v>
                      </c:pt>
                      <c:pt idx="1815">
                        <c:v>7.4346462128656841</c:v>
                      </c:pt>
                      <c:pt idx="1816">
                        <c:v>7.4443413023104812</c:v>
                      </c:pt>
                      <c:pt idx="1817">
                        <c:v>7.4561921326904814</c:v>
                      </c:pt>
                      <c:pt idx="1818">
                        <c:v>7.4669668337029513</c:v>
                      </c:pt>
                      <c:pt idx="1819">
                        <c:v>7.477742695782343</c:v>
                      </c:pt>
                      <c:pt idx="1820">
                        <c:v>7.487441964572854</c:v>
                      </c:pt>
                      <c:pt idx="1821">
                        <c:v>7.4992979041430123</c:v>
                      </c:pt>
                      <c:pt idx="1822">
                        <c:v>7.5100772509250335</c:v>
                      </c:pt>
                      <c:pt idx="1823">
                        <c:v>7.5197796565902291</c:v>
                      </c:pt>
                      <c:pt idx="1824">
                        <c:v>7.5316394309449644</c:v>
                      </c:pt>
                      <c:pt idx="1825">
                        <c:v>7.5424222646841139</c:v>
                      </c:pt>
                      <c:pt idx="1826">
                        <c:v>7.5532062612436848</c:v>
                      </c:pt>
                      <c:pt idx="1827">
                        <c:v>7.5629128525660674</c:v>
                      </c:pt>
                      <c:pt idx="1828">
                        <c:v>7.5747777438274655</c:v>
                      </c:pt>
                      <c:pt idx="1829">
                        <c:v>7.5855652303535788</c:v>
                      </c:pt>
                      <c:pt idx="1830">
                        <c:v>7.5952749632896017</c:v>
                      </c:pt>
                      <c:pt idx="1831">
                        <c:v>7.6060646612964202</c:v>
                      </c:pt>
                      <c:pt idx="1832">
                        <c:v>7.6179346738817859</c:v>
                      </c:pt>
                      <c:pt idx="1833">
                        <c:v>7.6287268172119225</c:v>
                      </c:pt>
                      <c:pt idx="1834">
                        <c:v>7.6384407421309142</c:v>
                      </c:pt>
                      <c:pt idx="1835">
                        <c:v>7.649235098851717</c:v>
                      </c:pt>
                      <c:pt idx="1836">
                        <c:v>7.6611102371840394</c:v>
                      </c:pt>
                      <c:pt idx="1837">
                        <c:v>7.6708273084664063</c:v>
                      </c:pt>
                      <c:pt idx="1838">
                        <c:v>7.6816251618636437</c:v>
                      </c:pt>
                      <c:pt idx="1839">
                        <c:v>7.6924241813231706</c:v>
                      </c:pt>
                      <c:pt idx="1840">
                        <c:v>7.7043044498312065</c:v>
                      </c:pt>
                      <c:pt idx="1841">
                        <c:v>7.714025719436675</c:v>
                      </c:pt>
                      <c:pt idx="1842">
                        <c:v>7.7248282385946441</c:v>
                      </c:pt>
                      <c:pt idx="1843">
                        <c:v>7.7356319248228997</c:v>
                      </c:pt>
                      <c:pt idx="1844">
                        <c:v>7.7475173279411367</c:v>
                      </c:pt>
                      <c:pt idx="1845">
                        <c:v>7.7583234658379716</c:v>
                      </c:pt>
                      <c:pt idx="1846">
                        <c:v>7.7680499884517014</c:v>
                      </c:pt>
                      <c:pt idx="1847">
                        <c:v>7.7788583454838713</c:v>
                      </c:pt>
                      <c:pt idx="1848">
                        <c:v>7.7907488876525504</c:v>
                      </c:pt>
                      <c:pt idx="1849">
                        <c:v>7.8004785647971104</c:v>
                      </c:pt>
                      <c:pt idx="1850">
                        <c:v>7.8112904275834785</c:v>
                      </c:pt>
                      <c:pt idx="1851">
                        <c:v>7.8231848269573714</c:v>
                      </c:pt>
                      <c:pt idx="1852">
                        <c:v>7.8339991451251505</c:v>
                      </c:pt>
                      <c:pt idx="1853">
                        <c:v>7.8437330314951117</c:v>
                      </c:pt>
                      <c:pt idx="1854">
                        <c:v>7.854549572159625</c:v>
                      </c:pt>
                      <c:pt idx="1855">
                        <c:v>7.8664491183682514</c:v>
                      </c:pt>
                      <c:pt idx="1856">
                        <c:v>7.8772681165395735</c:v>
                      </c:pt>
                      <c:pt idx="1857">
                        <c:v>7.8870062157785039</c:v>
                      </c:pt>
                      <c:pt idx="1858">
                        <c:v>7.8978274383707898</c:v>
                      </c:pt>
                      <c:pt idx="1859">
                        <c:v>7.9097321358702466</c:v>
                      </c:pt>
                      <c:pt idx="1860">
                        <c:v>7.920555818097502</c:v>
                      </c:pt>
                      <c:pt idx="1861">
                        <c:v>7.9302981338536656</c:v>
                      </c:pt>
                      <c:pt idx="1862">
                        <c:v>7.9411240424286138</c:v>
                      </c:pt>
                      <c:pt idx="1863">
                        <c:v>7.9530338956808233</c:v>
                      </c:pt>
                      <c:pt idx="1864">
                        <c:v>7.9638622660216694</c:v>
                      </c:pt>
                      <c:pt idx="1865">
                        <c:v>7.97360880194808</c:v>
                      </c:pt>
                      <c:pt idx="1866">
                        <c:v>7.9844394005658517</c:v>
                      </c:pt>
                      <c:pt idx="1867">
                        <c:v>7.9963544140384908</c:v>
                      </c:pt>
                      <c:pt idx="1868">
                        <c:v>8.0061041174927379</c:v>
                      </c:pt>
                      <c:pt idx="1869">
                        <c:v>8.0169382363102812</c:v>
                      </c:pt>
                      <c:pt idx="1870">
                        <c:v>8.0277735290363132</c:v>
                      </c:pt>
                      <c:pt idx="1871">
                        <c:v>8.0396937072029147</c:v>
                      </c:pt>
                      <c:pt idx="1872">
                        <c:v>8.0505314659650118</c:v>
                      </c:pt>
                      <c:pt idx="1873">
                        <c:v>8.0602864532099634</c:v>
                      </c:pt>
                      <c:pt idx="1874">
                        <c:v>8.0722105078362674</c:v>
                      </c:pt>
                      <c:pt idx="1875">
                        <c:v>8.0830517914548654</c:v>
                      </c:pt>
                      <c:pt idx="1876">
                        <c:v>8.0938942505352021</c:v>
                      </c:pt>
                      <c:pt idx="1877">
                        <c:v>8.1036534689379938</c:v>
                      </c:pt>
                      <c:pt idx="1878">
                        <c:v>8.115582696100887</c:v>
                      </c:pt>
                      <c:pt idx="1879">
                        <c:v>8.1264286830963339</c:v>
                      </c:pt>
                      <c:pt idx="1880">
                        <c:v>8.137275846573722</c:v>
                      </c:pt>
                      <c:pt idx="1881">
                        <c:v>8.1470392998064032</c:v>
                      </c:pt>
                      <c:pt idx="1882">
                        <c:v>8.1589737039954464</c:v>
                      </c:pt>
                      <c:pt idx="1883">
                        <c:v>8.169824398450535</c:v>
                      </c:pt>
                      <c:pt idx="1884">
                        <c:v>8.1806762704090961</c:v>
                      </c:pt>
                      <c:pt idx="1885">
                        <c:v>8.1904439621485139</c:v>
                      </c:pt>
                      <c:pt idx="1886">
                        <c:v>8.2023835478590676</c:v>
                      </c:pt>
                      <c:pt idx="1887">
                        <c:v>8.2132389538619108</c:v>
                      </c:pt>
                      <c:pt idx="1888">
                        <c:v>8.224095538391083</c:v>
                      </c:pt>
                      <c:pt idx="1889">
                        <c:v>8.2360391428765389</c:v>
                      </c:pt>
                      <c:pt idx="1890">
                        <c:v>8.2458122440522068</c:v>
                      </c:pt>
                      <c:pt idx="1891">
                        <c:v>8.2566723656962431</c:v>
                      </c:pt>
                      <c:pt idx="1892">
                        <c:v>8.2675336668908006</c:v>
                      </c:pt>
                      <c:pt idx="1893">
                        <c:v>8.2794824608915079</c:v>
                      </c:pt>
                      <c:pt idx="1894">
                        <c:v>8.2892598089565972</c:v>
                      </c:pt>
                      <c:pt idx="1895">
                        <c:v>8.3001246503405977</c:v>
                      </c:pt>
                      <c:pt idx="1896">
                        <c:v>8.3109906723006528</c:v>
                      </c:pt>
                      <c:pt idx="1897">
                        <c:v>8.3229446603283037</c:v>
                      </c:pt>
                      <c:pt idx="1898">
                        <c:v>8.3338131623333709</c:v>
                      </c:pt>
                      <c:pt idx="1899">
                        <c:v>8.343595824203458</c:v>
                      </c:pt>
                      <c:pt idx="1900">
                        <c:v>8.3544665710344681</c:v>
                      </c:pt>
                      <c:pt idx="1901">
                        <c:v>8.3664257576066028</c:v>
                      </c:pt>
                      <c:pt idx="1902">
                        <c:v>8.376211610533046</c:v>
                      </c:pt>
                      <c:pt idx="1903">
                        <c:v>8.3870859037147039</c:v>
                      </c:pt>
                      <c:pt idx="1904">
                        <c:v>8.397961379527489</c:v>
                      </c:pt>
                      <c:pt idx="1905">
                        <c:v>8.4088380382286605</c:v>
                      </c:pt>
                      <c:pt idx="1906">
                        <c:v>8.4197158800755645</c:v>
                      </c:pt>
                      <c:pt idx="1907">
                        <c:v>8.4305949053256324</c:v>
                      </c:pt>
                      <c:pt idx="1908">
                        <c:v>8.4414751142363755</c:v>
                      </c:pt>
                      <c:pt idx="1909">
                        <c:v>8.452356507065403</c:v>
                      </c:pt>
                      <c:pt idx="1910">
                        <c:v>8.4632390840703753</c:v>
                      </c:pt>
                      <c:pt idx="1911">
                        <c:v>8.4741228455090667</c:v>
                      </c:pt>
                      <c:pt idx="1912">
                        <c:v>8.4860963514203185</c:v>
                      </c:pt>
                      <c:pt idx="1913">
                        <c:v>8.4958939227190964</c:v>
                      </c:pt>
                      <c:pt idx="1914">
                        <c:v>8.5067812390063882</c:v>
                      </c:pt>
                      <c:pt idx="1915">
                        <c:v>8.5176697407593061</c:v>
                      </c:pt>
                      <c:pt idx="1916">
                        <c:v>8.5296484622084687</c:v>
                      </c:pt>
                      <c:pt idx="1917">
                        <c:v>8.5394503016948491</c:v>
                      </c:pt>
                      <c:pt idx="1918">
                        <c:v>8.5503423613941028</c:v>
                      </c:pt>
                      <c:pt idx="1919">
                        <c:v>8.5612356075922378</c:v>
                      </c:pt>
                      <c:pt idx="1920">
                        <c:v>8.5732195491249517</c:v>
                      </c:pt>
                      <c:pt idx="1921">
                        <c:v>8.5830256605193309</c:v>
                      </c:pt>
                      <c:pt idx="1922">
                        <c:v>8.5939224677656032</c:v>
                      </c:pt>
                      <c:pt idx="1923">
                        <c:v>8.6048204625453515</c:v>
                      </c:pt>
                      <c:pt idx="1924">
                        <c:v>8.6168096287132006</c:v>
                      </c:pt>
                      <c:pt idx="1925">
                        <c:v>8.6266200157408406</c:v>
                      </c:pt>
                      <c:pt idx="1926">
                        <c:v>8.6375215746745617</c:v>
                      </c:pt>
                      <c:pt idx="1927">
                        <c:v>8.6484243221777284</c:v>
                      </c:pt>
                      <c:pt idx="1928">
                        <c:v>8.659328258509543</c:v>
                      </c:pt>
                      <c:pt idx="1929">
                        <c:v>8.6702333839292898</c:v>
                      </c:pt>
                      <c:pt idx="1930">
                        <c:v>8.6811396986963558</c:v>
                      </c:pt>
                      <c:pt idx="1931">
                        <c:v>8.690956399093082</c:v>
                      </c:pt>
                      <c:pt idx="1932">
                        <c:v>8.7029558973102876</c:v>
                      </c:pt>
                      <c:pt idx="1933">
                        <c:v>8.7138657816763345</c:v>
                      </c:pt>
                      <c:pt idx="1934">
                        <c:v>8.7247768564280204</c:v>
                      </c:pt>
                      <c:pt idx="1935">
                        <c:v>8.7367804138603518</c:v>
                      </c:pt>
                      <c:pt idx="1936">
                        <c:v>8.7466025781275789</c:v>
                      </c:pt>
                      <c:pt idx="1937">
                        <c:v>8.7575172255953007</c:v>
                      </c:pt>
                      <c:pt idx="1938">
                        <c:v>8.7684330644883559</c:v>
                      </c:pt>
                      <c:pt idx="1939">
                        <c:v>8.7782583383757746</c:v>
                      </c:pt>
                      <c:pt idx="1940">
                        <c:v>8.7902683175911029</c:v>
                      </c:pt>
                      <c:pt idx="1941">
                        <c:v>8.8011877323213348</c:v>
                      </c:pt>
                      <c:pt idx="1942">
                        <c:v>8.8110162251298689</c:v>
                      </c:pt>
                      <c:pt idx="1943">
                        <c:v>8.8219379057689515</c:v>
                      </c:pt>
                      <c:pt idx="1944">
                        <c:v>8.8339531323523417</c:v>
                      </c:pt>
                      <c:pt idx="1945">
                        <c:v>8.8448773185113367</c:v>
                      </c:pt>
                      <c:pt idx="1946">
                        <c:v>8.8547101064970413</c:v>
                      </c:pt>
                      <c:pt idx="1947">
                        <c:v>8.8656365605457808</c:v>
                      </c:pt>
                      <c:pt idx="1948">
                        <c:v>8.8776570390845695</c:v>
                      </c:pt>
                      <c:pt idx="1949">
                        <c:v>8.8885860008440947</c:v>
                      </c:pt>
                      <c:pt idx="1950">
                        <c:v>8.89951615715621</c:v>
                      </c:pt>
                      <c:pt idx="1951">
                        <c:v>8.9104475082820915</c:v>
                      </c:pt>
                      <c:pt idx="1952">
                        <c:v>8.921380054482988</c:v>
                      </c:pt>
                      <c:pt idx="1953">
                        <c:v>8.9323137960202281</c:v>
                      </c:pt>
                      <c:pt idx="1954">
                        <c:v>8.9432487331552348</c:v>
                      </c:pt>
                      <c:pt idx="1955">
                        <c:v>8.9541848661495109</c:v>
                      </c:pt>
                      <c:pt idx="1956">
                        <c:v>8.9651221952646445</c:v>
                      </c:pt>
                      <c:pt idx="1957">
                        <c:v>8.9760607207623142</c:v>
                      </c:pt>
                      <c:pt idx="1958">
                        <c:v>8.9870004429042822</c:v>
                      </c:pt>
                      <c:pt idx="1959">
                        <c:v>8.9979413619523942</c:v>
                      </c:pt>
                      <c:pt idx="1960">
                        <c:v>9.0088834781685829</c:v>
                      </c:pt>
                      <c:pt idx="1961">
                        <c:v>9.0198267918148716</c:v>
                      </c:pt>
                      <c:pt idx="1962">
                        <c:v>9.0318658201703865</c:v>
                      </c:pt>
                      <c:pt idx="1963">
                        <c:v>9.0428116492731387</c:v>
                      </c:pt>
                      <c:pt idx="1964">
                        <c:v>9.0526639199558279</c:v>
                      </c:pt>
                      <c:pt idx="1965">
                        <c:v>9.0636120259444279</c:v>
                      </c:pt>
                      <c:pt idx="1966">
                        <c:v>9.0756563270884083</c:v>
                      </c:pt>
                      <c:pt idx="1967">
                        <c:v>9.0866069507373659</c:v>
                      </c:pt>
                      <c:pt idx="1968">
                        <c:v>9.0964635374093881</c:v>
                      </c:pt>
                      <c:pt idx="1969">
                        <c:v>9.1074164399395041</c:v>
                      </c:pt>
                      <c:pt idx="1970">
                        <c:v>9.1194660184926963</c:v>
                      </c:pt>
                      <c:pt idx="1971">
                        <c:v>9.1304214408899611</c:v>
                      </c:pt>
                      <c:pt idx="1972">
                        <c:v>9.1402823473343879</c:v>
                      </c:pt>
                      <c:pt idx="1973">
                        <c:v>9.1512400506107472</c:v>
                      </c:pt>
                      <c:pt idx="1974">
                        <c:v>9.1632949111999178</c:v>
                      </c:pt>
                      <c:pt idx="1975">
                        <c:v>9.1731590599592838</c:v>
                      </c:pt>
                      <c:pt idx="1976">
                        <c:v>9.1841203665580018</c:v>
                      </c:pt>
                      <c:pt idx="1977">
                        <c:v>9.1950828747908613</c:v>
                      </c:pt>
                      <c:pt idx="1978">
                        <c:v>9.2060465849213458</c:v>
                      </c:pt>
                      <c:pt idx="1979">
                        <c:v>9.2170114972130328</c:v>
                      </c:pt>
                      <c:pt idx="1980">
                        <c:v>9.22797761192958</c:v>
                      </c:pt>
                      <c:pt idx="1981">
                        <c:v>9.238944929334739</c:v>
                      </c:pt>
                      <c:pt idx="1982">
                        <c:v>9.2499134496923521</c:v>
                      </c:pt>
                      <c:pt idx="1983">
                        <c:v>9.2608831732663166</c:v>
                      </c:pt>
                      <c:pt idx="1984">
                        <c:v>9.2718541003206543</c:v>
                      </c:pt>
                      <c:pt idx="1985">
                        <c:v>9.2839235104154518</c:v>
                      </c:pt>
                      <c:pt idx="1986">
                        <c:v>9.2937995659269141</c:v>
                      </c:pt>
                      <c:pt idx="1987">
                        <c:v>9.3047741050072865</c:v>
                      </c:pt>
                      <c:pt idx="1988">
                        <c:v>9.3157498486249342</c:v>
                      </c:pt>
                      <c:pt idx="1989">
                        <c:v>9.3278245581605184</c:v>
                      </c:pt>
                      <c:pt idx="1990">
                        <c:v>9.3388028321673069</c:v>
                      </c:pt>
                      <c:pt idx="1991">
                        <c:v>9.349782311531424</c:v>
                      </c:pt>
                      <c:pt idx="1992">
                        <c:v>9.3607629965175843</c:v>
                      </c:pt>
                      <c:pt idx="1993">
                        <c:v>9.3717448873905891</c:v>
                      </c:pt>
                      <c:pt idx="1994">
                        <c:v>9.3827279844153253</c:v>
                      </c:pt>
                      <c:pt idx="1995">
                        <c:v>9.3937122878567649</c:v>
                      </c:pt>
                      <c:pt idx="1996">
                        <c:v>9.4046977979799848</c:v>
                      </c:pt>
                      <c:pt idx="1997">
                        <c:v>9.4156845150501116</c:v>
                      </c:pt>
                      <c:pt idx="1998">
                        <c:v>9.4266724393323909</c:v>
                      </c:pt>
                      <c:pt idx="1999">
                        <c:v>9.4376615710921499</c:v>
                      </c:pt>
                      <c:pt idx="2000">
                        <c:v>9.4486519105947977</c:v>
                      </c:pt>
                      <c:pt idx="2001">
                        <c:v>9.4596434581058357</c:v>
                      </c:pt>
                      <c:pt idx="2002">
                        <c:v>9.4706362138908489</c:v>
                      </c:pt>
                      <c:pt idx="2003">
                        <c:v>9.4816301782155143</c:v>
                      </c:pt>
                      <c:pt idx="2004">
                        <c:v>9.4926253513455894</c:v>
                      </c:pt>
                      <c:pt idx="2005">
                        <c:v>9.5036217335469289</c:v>
                      </c:pt>
                      <c:pt idx="2006">
                        <c:v>9.5146193250854676</c:v>
                      </c:pt>
                      <c:pt idx="2007">
                        <c:v>9.525618126227231</c:v>
                      </c:pt>
                      <c:pt idx="2008">
                        <c:v>9.5366181372383458</c:v>
                      </c:pt>
                      <c:pt idx="2009">
                        <c:v>9.5476193583849849</c:v>
                      </c:pt>
                      <c:pt idx="2010">
                        <c:v>9.5586217899334525</c:v>
                      </c:pt>
                      <c:pt idx="2011">
                        <c:v>9.569625432150124</c:v>
                      </c:pt>
                      <c:pt idx="2012">
                        <c:v>9.5806302853014635</c:v>
                      </c:pt>
                      <c:pt idx="2013">
                        <c:v>9.5916363496540242</c:v>
                      </c:pt>
                      <c:pt idx="2014">
                        <c:v>9.6026436254744461</c:v>
                      </c:pt>
                      <c:pt idx="2015">
                        <c:v>9.6136521130294597</c:v>
                      </c:pt>
                      <c:pt idx="2016">
                        <c:v>9.6246618125858916</c:v>
                      </c:pt>
                      <c:pt idx="2017">
                        <c:v>9.6356727244106217</c:v>
                      </c:pt>
                      <c:pt idx="2018">
                        <c:v>9.6466848487706578</c:v>
                      </c:pt>
                      <c:pt idx="2019">
                        <c:v>9.6565967976331066</c:v>
                      </c:pt>
                      <c:pt idx="2020">
                        <c:v>9.6687127361650536</c:v>
                      </c:pt>
                      <c:pt idx="2021">
                        <c:v>9.6797284997338426</c:v>
                      </c:pt>
                      <c:pt idx="2022">
                        <c:v>9.6907454769067929</c:v>
                      </c:pt>
                      <c:pt idx="2023">
                        <c:v>9.7006617942150388</c:v>
                      </c:pt>
                      <c:pt idx="2024">
                        <c:v>9.7127830731349931</c:v>
                      </c:pt>
                      <c:pt idx="2025">
                        <c:v>9.7238036927253777</c:v>
                      </c:pt>
                      <c:pt idx="2026">
                        <c:v>9.7348255269901909</c:v>
                      </c:pt>
                      <c:pt idx="2027">
                        <c:v>9.7447462165964875</c:v>
                      </c:pt>
                      <c:pt idx="2028">
                        <c:v>9.7568728406143403</c:v>
                      </c:pt>
                      <c:pt idx="2029">
                        <c:v>9.7678983205095324</c:v>
                      </c:pt>
                      <c:pt idx="2030">
                        <c:v>9.7789250161508239</c:v>
                      </c:pt>
                      <c:pt idx="2031">
                        <c:v>9.7888500819125372</c:v>
                      </c:pt>
                      <c:pt idx="2032">
                        <c:v>9.8009820557444058</c:v>
                      </c:pt>
                      <c:pt idx="2033">
                        <c:v>9.8120124002332449</c:v>
                      </c:pt>
                      <c:pt idx="2034">
                        <c:v>9.8219407506459859</c:v>
                      </c:pt>
                      <c:pt idx="2035">
                        <c:v>9.834076739937073</c:v>
                      </c:pt>
                      <c:pt idx="2036">
                        <c:v>9.8451107356891434</c:v>
                      </c:pt>
                      <c:pt idx="2037">
                        <c:v>9.8561459490662049</c:v>
                      </c:pt>
                      <c:pt idx="2038">
                        <c:v>9.8660786823970259</c:v>
                      </c:pt>
                      <c:pt idx="2039">
                        <c:v>9.8782200297703771</c:v>
                      </c:pt>
                      <c:pt idx="2040">
                        <c:v>9.8892588976352993</c:v>
                      </c:pt>
                      <c:pt idx="2041">
                        <c:v>9.899194920695038</c:v>
                      </c:pt>
                      <c:pt idx="2042">
                        <c:v>9.9102361043211484</c:v>
                      </c:pt>
                      <c:pt idx="2043">
                        <c:v>9.9223828145100512</c:v>
                      </c:pt>
                      <c:pt idx="2044">
                        <c:v>9.9334265587923323</c:v>
                      </c:pt>
                      <c:pt idx="2045">
                        <c:v>9.9433669715485493</c:v>
                      </c:pt>
                      <c:pt idx="2046">
                        <c:v>9.954413033638648</c:v>
                      </c:pt>
                      <c:pt idx="2047">
                        <c:v>9.9665651113827032</c:v>
                      </c:pt>
                      <c:pt idx="2048">
                        <c:v>9.9776137363925734</c:v>
                      </c:pt>
                      <c:pt idx="2049">
                        <c:v>9.9886635822584662</c:v>
                      </c:pt>
                      <c:pt idx="2050">
                        <c:v>9.9986094875927005</c:v>
                      </c:pt>
                      <c:pt idx="2051">
                        <c:v>10.010766937637786</c:v>
                      </c:pt>
                      <c:pt idx="2052">
                        <c:v>10.021820447691153</c:v>
                      </c:pt>
                      <c:pt idx="2053">
                        <c:v>10.031769651486695</c:v>
                      </c:pt>
                      <c:pt idx="2054">
                        <c:v>10.042825483449308</c:v>
                      </c:pt>
                      <c:pt idx="2055">
                        <c:v>10.054988310547595</c:v>
                      </c:pt>
                      <c:pt idx="2056">
                        <c:v>10.064940814992973</c:v>
                      </c:pt>
                      <c:pt idx="2057">
                        <c:v>10.076000315114838</c:v>
                      </c:pt>
                      <c:pt idx="2058">
                        <c:v>10.087061038497422</c:v>
                      </c:pt>
                      <c:pt idx="2059">
                        <c:v>10.099229247407402</c:v>
                      </c:pt>
                      <c:pt idx="2060">
                        <c:v>10.109186156127363</c:v>
                      </c:pt>
                      <c:pt idx="2061">
                        <c:v>10.120250550916253</c:v>
                      </c:pt>
                      <c:pt idx="2062">
                        <c:v>10.13242279931155</c:v>
                      </c:pt>
                      <c:pt idx="2063">
                        <c:v>10.143489765535397</c:v>
                      </c:pt>
                      <c:pt idx="2064">
                        <c:v>10.153451082429731</c:v>
                      </c:pt>
                      <c:pt idx="2065">
                        <c:v>10.164520376220089</c:v>
                      </c:pt>
                      <c:pt idx="2066">
                        <c:v>10.176698014769608</c:v>
                      </c:pt>
                      <c:pt idx="2067">
                        <c:v>10.187769882272807</c:v>
                      </c:pt>
                      <c:pt idx="2068">
                        <c:v>10.197735611246451</c:v>
                      </c:pt>
                      <c:pt idx="2069">
                        <c:v>10.208809808378476</c:v>
                      </c:pt>
                      <c:pt idx="2070">
                        <c:v>10.220992841858129</c:v>
                      </c:pt>
                      <c:pt idx="2071">
                        <c:v>10.230961882456999</c:v>
                      </c:pt>
                      <c:pt idx="2072">
                        <c:v>10.242039759947001</c:v>
                      </c:pt>
                      <c:pt idx="2073">
                        <c:v>10.253118864766666</c:v>
                      </c:pt>
                      <c:pt idx="2074">
                        <c:v>10.265307297958662</c:v>
                      </c:pt>
                      <c:pt idx="2075">
                        <c:v>10.276388981056028</c:v>
                      </c:pt>
                      <c:pt idx="2076">
                        <c:v>10.28636354592391</c:v>
                      </c:pt>
                      <c:pt idx="2077">
                        <c:v>10.297447562782963</c:v>
                      </c:pt>
                      <c:pt idx="2078">
                        <c:v>10.309641400475927</c:v>
                      </c:pt>
                      <c:pt idx="2079">
                        <c:v>10.319619282844965</c:v>
                      </c:pt>
                      <c:pt idx="2080">
                        <c:v>10.33070698659288</c:v>
                      </c:pt>
                      <c:pt idx="2081">
                        <c:v>10.341795919848861</c:v>
                      </c:pt>
                      <c:pt idx="2082">
                        <c:v>10.353995166837752</c:v>
                      </c:pt>
                      <c:pt idx="2083">
                        <c:v>10.363977475975975</c:v>
                      </c:pt>
                      <c:pt idx="2084">
                        <c:v>10.375070099392785</c:v>
                      </c:pt>
                      <c:pt idx="2085">
                        <c:v>10.387273406504145</c:v>
                      </c:pt>
                      <c:pt idx="2086">
                        <c:v>10.398368614495199</c:v>
                      </c:pt>
                      <c:pt idx="2087">
                        <c:v>10.408355354332286</c:v>
                      </c:pt>
                      <c:pt idx="2088">
                        <c:v>10.419452901785691</c:v>
                      </c:pt>
                      <c:pt idx="2089">
                        <c:v>10.431661626599556</c:v>
                      </c:pt>
                      <c:pt idx="2090">
                        <c:v>10.441651692042784</c:v>
                      </c:pt>
                      <c:pt idx="2091">
                        <c:v>10.45275293539345</c:v>
                      </c:pt>
                      <c:pt idx="2092">
                        <c:v>10.463855411256969</c:v>
                      </c:pt>
                      <c:pt idx="2093">
                        <c:v>10.473848693558846</c:v>
                      </c:pt>
                      <c:pt idx="2094">
                        <c:v>10.486064061617528</c:v>
                      </c:pt>
                      <c:pt idx="2095">
                        <c:v>10.497170236662262</c:v>
                      </c:pt>
                      <c:pt idx="2096">
                        <c:v>10.508277645315243</c:v>
                      </c:pt>
                      <c:pt idx="2097">
                        <c:v>10.52049721997817</c:v>
                      </c:pt>
                      <c:pt idx="2098">
                        <c:v>10.522719121259177</c:v>
                      </c:pt>
                      <c:pt idx="2099">
                        <c:v>10.537162683066619</c:v>
                      </c:pt>
                      <c:pt idx="2100">
                        <c:v>10.648336804290588</c:v>
                      </c:pt>
                      <c:pt idx="2101">
                        <c:v>10.758521067993742</c:v>
                      </c:pt>
                      <c:pt idx="2102">
                        <c:v>10.871056525750127</c:v>
                      </c:pt>
                      <c:pt idx="2103">
                        <c:v>10.982602678377345</c:v>
                      </c:pt>
                      <c:pt idx="2104">
                        <c:v>11.094273395405976</c:v>
                      </c:pt>
                      <c:pt idx="2105">
                        <c:v>11.207187542351887</c:v>
                      </c:pt>
                      <c:pt idx="2106">
                        <c:v>11.317989637662514</c:v>
                      </c:pt>
                      <c:pt idx="2107">
                        <c:v>11.430035722730052</c:v>
                      </c:pt>
                      <c:pt idx="2108">
                        <c:v>11.542207491886668</c:v>
                      </c:pt>
                      <c:pt idx="2109">
                        <c:v>11.655628841856105</c:v>
                      </c:pt>
                      <c:pt idx="2110">
                        <c:v>11.766929212542419</c:v>
                      </c:pt>
                      <c:pt idx="2111">
                        <c:v>11.879479731463666</c:v>
                      </c:pt>
                      <c:pt idx="2112">
                        <c:v>11.993284484108353</c:v>
                      </c:pt>
                      <c:pt idx="2113">
                        <c:v>12.104961512246669</c:v>
                      </c:pt>
                      <c:pt idx="2114">
                        <c:v>12.217893347307495</c:v>
                      </c:pt>
                      <c:pt idx="2115">
                        <c:v>12.330952862567173</c:v>
                      </c:pt>
                      <c:pt idx="2116">
                        <c:v>12.443007837817703</c:v>
                      </c:pt>
                      <c:pt idx="2117">
                        <c:v>12.557456090810055</c:v>
                      </c:pt>
                      <c:pt idx="2118">
                        <c:v>12.669765304595753</c:v>
                      </c:pt>
                      <c:pt idx="2119">
                        <c:v>12.783337150988489</c:v>
                      </c:pt>
                      <c:pt idx="2120">
                        <c:v>12.898175792595131</c:v>
                      </c:pt>
                      <c:pt idx="2121">
                        <c:v>13.010868534702039</c:v>
                      </c:pt>
                      <c:pt idx="2122">
                        <c:v>13.125968918351505</c:v>
                      </c:pt>
                      <c:pt idx="2123">
                        <c:v>13.238918804574562</c:v>
                      </c:pt>
                      <c:pt idx="2124">
                        <c:v>13.353139262452263</c:v>
                      </c:pt>
                      <c:pt idx="2125">
                        <c:v>13.467490332660159</c:v>
                      </c:pt>
                      <c:pt idx="2126">
                        <c:v>13.580826845441718</c:v>
                      </c:pt>
                      <c:pt idx="2127">
                        <c:v>13.696585507315742</c:v>
                      </c:pt>
                      <c:pt idx="2128">
                        <c:v>13.810182113928382</c:v>
                      </c:pt>
                      <c:pt idx="2129">
                        <c:v>13.925057314669257</c:v>
                      </c:pt>
                      <c:pt idx="2130">
                        <c:v>14.038913902186129</c:v>
                      </c:pt>
                      <c:pt idx="2131">
                        <c:v>14.155204365082295</c:v>
                      </c:pt>
                      <c:pt idx="2132">
                        <c:v>14.270476824273665</c:v>
                      </c:pt>
                      <c:pt idx="2133">
                        <c:v>14.384727599815839</c:v>
                      </c:pt>
                      <c:pt idx="2134">
                        <c:v>14.500265093026963</c:v>
                      </c:pt>
                      <c:pt idx="2135">
                        <c:v>14.615936229784751</c:v>
                      </c:pt>
                      <c:pt idx="2136">
                        <c:v>14.73174131962133</c:v>
                      </c:pt>
                      <c:pt idx="2137">
                        <c:v>14.847680673145437</c:v>
                      </c:pt>
                      <c:pt idx="2138">
                        <c:v>14.962593195584176</c:v>
                      </c:pt>
                      <c:pt idx="2139">
                        <c:v>15.078800662207628</c:v>
                      </c:pt>
                      <c:pt idx="2140">
                        <c:v>15.19630743818459</c:v>
                      </c:pt>
                      <c:pt idx="2141">
                        <c:v>15.311621507047224</c:v>
                      </c:pt>
                      <c:pt idx="2142">
                        <c:v>15.428235516274153</c:v>
                      </c:pt>
                      <c:pt idx="2143">
                        <c:v>15.54381749601967</c:v>
                      </c:pt>
                      <c:pt idx="2144">
                        <c:v>15.661872294163825</c:v>
                      </c:pt>
                      <c:pt idx="2145">
                        <c:v>15.777724788295696</c:v>
                      </c:pt>
                      <c:pt idx="2146">
                        <c:v>15.896056212063087</c:v>
                      </c:pt>
                      <c:pt idx="2147">
                        <c:v>16.013354150511788</c:v>
                      </c:pt>
                      <c:pt idx="2148">
                        <c:v>16.129614798812959</c:v>
                      </c:pt>
                      <c:pt idx="2149">
                        <c:v>16.24836360029505</c:v>
                      </c:pt>
                      <c:pt idx="2150">
                        <c:v>16.364897952857</c:v>
                      </c:pt>
                      <c:pt idx="2151">
                        <c:v>16.482747449137378</c:v>
                      </c:pt>
                      <c:pt idx="2152">
                        <c:v>16.600735994340056</c:v>
                      </c:pt>
                      <c:pt idx="2153">
                        <c:v>16.718863916976325</c:v>
                      </c:pt>
                      <c:pt idx="2154">
                        <c:v>16.837131546723029</c:v>
                      </c:pt>
                      <c:pt idx="2155">
                        <c:v>16.954354443473939</c:v>
                      </c:pt>
                      <c:pt idx="2156">
                        <c:v>17.074087252116136</c:v>
                      </c:pt>
                      <c:pt idx="2157">
                        <c:v>17.192775992993941</c:v>
                      </c:pt>
                      <c:pt idx="2158">
                        <c:v>17.310416774434586</c:v>
                      </c:pt>
                      <c:pt idx="2159">
                        <c:v>17.430576923090953</c:v>
                      </c:pt>
                      <c:pt idx="2160">
                        <c:v>17.548497953496618</c:v>
                      </c:pt>
                      <c:pt idx="2161">
                        <c:v>17.667751440886963</c:v>
                      </c:pt>
                      <c:pt idx="2162">
                        <c:v>17.787147312034332</c:v>
                      </c:pt>
                      <c:pt idx="2163">
                        <c:v>17.905489813787444</c:v>
                      </c:pt>
                      <c:pt idx="2164">
                        <c:v>18.026367568451064</c:v>
                      </c:pt>
                      <c:pt idx="2165">
                        <c:v>18.146192638207268</c:v>
                      </c:pt>
                      <c:pt idx="2166">
                        <c:v>18.264961059771998</c:v>
                      </c:pt>
                      <c:pt idx="2167">
                        <c:v>18.386274381278387</c:v>
                      </c:pt>
                      <c:pt idx="2168">
                        <c:v>18.506531746501786</c:v>
                      </c:pt>
                      <c:pt idx="2169">
                        <c:v>18.626933904205206</c:v>
                      </c:pt>
                      <c:pt idx="2170">
                        <c:v>18.746275010882751</c:v>
                      </c:pt>
                      <c:pt idx="2171">
                        <c:v>18.868173994663714</c:v>
                      </c:pt>
                      <c:pt idx="2172">
                        <c:v>18.989012629390697</c:v>
                      </c:pt>
                      <c:pt idx="2173">
                        <c:v>19.108786887407813</c:v>
                      </c:pt>
                      <c:pt idx="2174">
                        <c:v>19.231128842332314</c:v>
                      </c:pt>
                      <c:pt idx="2175">
                        <c:v>19.352407130194809</c:v>
                      </c:pt>
                      <c:pt idx="2176">
                        <c:v>19.473832680904291</c:v>
                      </c:pt>
                      <c:pt idx="2177">
                        <c:v>19.595405852525111</c:v>
                      </c:pt>
                      <c:pt idx="2178">
                        <c:v>19.717127004429059</c:v>
                      </c:pt>
                      <c:pt idx="2179">
                        <c:v>19.840215942576268</c:v>
                      </c:pt>
                      <c:pt idx="2180">
                        <c:v>19.961014693149664</c:v>
                      </c:pt>
                      <c:pt idx="2181">
                        <c:v>20.083181955305154</c:v>
                      </c:pt>
                      <c:pt idx="2182">
                        <c:v>20.206722571229356</c:v>
                      </c:pt>
                      <c:pt idx="2183">
                        <c:v>20.329190561160864</c:v>
                      </c:pt>
                      <c:pt idx="2184">
                        <c:v>20.451808719104488</c:v>
                      </c:pt>
                      <c:pt idx="2185">
                        <c:v>20.573348980461347</c:v>
                      </c:pt>
                      <c:pt idx="2186">
                        <c:v>20.697497015262606</c:v>
                      </c:pt>
                      <c:pt idx="2187">
                        <c:v>20.820567895000259</c:v>
                      </c:pt>
                      <c:pt idx="2188">
                        <c:v>20.942557448601345</c:v>
                      </c:pt>
                      <c:pt idx="2189">
                        <c:v>21.067164981888943</c:v>
                      </c:pt>
                      <c:pt idx="2190">
                        <c:v>21.189455913631996</c:v>
                      </c:pt>
                      <c:pt idx="2191">
                        <c:v>21.314371673587626</c:v>
                      </c:pt>
                      <c:pt idx="2192">
                        <c:v>21.438204564563705</c:v>
                      </c:pt>
                      <c:pt idx="2193">
                        <c:v>21.562190991536362</c:v>
                      </c:pt>
                      <c:pt idx="2194">
                        <c:v>21.68633133570593</c:v>
                      </c:pt>
                      <c:pt idx="2195">
                        <c:v>21.809382268210335</c:v>
                      </c:pt>
                      <c:pt idx="2196">
                        <c:v>21.933830047323074</c:v>
                      </c:pt>
                      <c:pt idx="2197">
                        <c:v>22.05967970476339</c:v>
                      </c:pt>
                      <c:pt idx="2198">
                        <c:v>22.184439558258973</c:v>
                      </c:pt>
                      <c:pt idx="2199">
                        <c:v>22.28435963052117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CHS_28Apr2016!$O$27:$O$2226</c15:sqref>
                        </c15:formulaRef>
                      </c:ext>
                    </c:extLst>
                    <c:numCache>
                      <c:formatCode>General</c:formatCode>
                      <c:ptCount val="2200"/>
                      <c:pt idx="0">
                        <c:v>7.6999999999999999E-2</c:v>
                      </c:pt>
                      <c:pt idx="1">
                        <c:v>4.4999999999999998E-2</c:v>
                      </c:pt>
                      <c:pt idx="2">
                        <c:v>6.7998639999999999E-2</c:v>
                      </c:pt>
                      <c:pt idx="3">
                        <c:v>0.11599420000000001</c:v>
                      </c:pt>
                      <c:pt idx="4">
                        <c:v>0.14398848</c:v>
                      </c:pt>
                      <c:pt idx="5">
                        <c:v>0.15298164</c:v>
                      </c:pt>
                      <c:pt idx="6">
                        <c:v>0.15897615000000001</c:v>
                      </c:pt>
                      <c:pt idx="7">
                        <c:v>0.16097263000000001</c:v>
                      </c:pt>
                      <c:pt idx="8">
                        <c:v>0.16796640000000002</c:v>
                      </c:pt>
                      <c:pt idx="9">
                        <c:v>0.19295175000000001</c:v>
                      </c:pt>
                      <c:pt idx="10">
                        <c:v>0.22693644000000002</c:v>
                      </c:pt>
                      <c:pt idx="11">
                        <c:v>0.24592374</c:v>
                      </c:pt>
                      <c:pt idx="12">
                        <c:v>0.25091466000000001</c:v>
                      </c:pt>
                      <c:pt idx="13">
                        <c:v>0.25290638999999998</c:v>
                      </c:pt>
                      <c:pt idx="14">
                        <c:v>0.2558976</c:v>
                      </c:pt>
                      <c:pt idx="15">
                        <c:v>0.25988820000000001</c:v>
                      </c:pt>
                      <c:pt idx="16">
                        <c:v>0.28386935999999996</c:v>
                      </c:pt>
                      <c:pt idx="17">
                        <c:v>0.31784418000000003</c:v>
                      </c:pt>
                      <c:pt idx="18">
                        <c:v>0.33582192</c:v>
                      </c:pt>
                      <c:pt idx="19">
                        <c:v>0.33881016000000003</c:v>
                      </c:pt>
                      <c:pt idx="20">
                        <c:v>0.33979599999999999</c:v>
                      </c:pt>
                      <c:pt idx="21">
                        <c:v>0.34378327999999997</c:v>
                      </c:pt>
                      <c:pt idx="22">
                        <c:v>0.34377295999999996</c:v>
                      </c:pt>
                      <c:pt idx="23">
                        <c:v>0.36674677</c:v>
                      </c:pt>
                      <c:pt idx="24">
                        <c:v>0.39971200000000001</c:v>
                      </c:pt>
                      <c:pt idx="25">
                        <c:v>0.41668724999999995</c:v>
                      </c:pt>
                      <c:pt idx="26">
                        <c:v>0.4196724</c:v>
                      </c:pt>
                      <c:pt idx="27">
                        <c:v>0.42365656000000002</c:v>
                      </c:pt>
                      <c:pt idx="28">
                        <c:v>0.41764888</c:v>
                      </c:pt>
                      <c:pt idx="29">
                        <c:v>0.42163286</c:v>
                      </c:pt>
                      <c:pt idx="30">
                        <c:v>0.44360040000000001</c:v>
                      </c:pt>
                      <c:pt idx="31">
                        <c:v>0.47455349999999996</c:v>
                      </c:pt>
                      <c:pt idx="32">
                        <c:v>0.49251686</c:v>
                      </c:pt>
                      <c:pt idx="33">
                        <c:v>0.49350105999999999</c:v>
                      </c:pt>
                      <c:pt idx="34">
                        <c:v>0.49848103999999999</c:v>
                      </c:pt>
                      <c:pt idx="35">
                        <c:v>0.49247248999999998</c:v>
                      </c:pt>
                      <c:pt idx="36">
                        <c:v>0.49545440000000002</c:v>
                      </c:pt>
                      <c:pt idx="37">
                        <c:v>0.51341918000000009</c:v>
                      </c:pt>
                      <c:pt idx="38">
                        <c:v>0.54436779999999996</c:v>
                      </c:pt>
                      <c:pt idx="39">
                        <c:v>0.56133122000000002</c:v>
                      </c:pt>
                      <c:pt idx="40">
                        <c:v>0.56030997000000005</c:v>
                      </c:pt>
                      <c:pt idx="41">
                        <c:v>0.56229061999999996</c:v>
                      </c:pt>
                      <c:pt idx="42">
                        <c:v>0.55528832000000006</c:v>
                      </c:pt>
                      <c:pt idx="43">
                        <c:v>0.55527164000000007</c:v>
                      </c:pt>
                      <c:pt idx="44">
                        <c:v>0.57521663999999995</c:v>
                      </c:pt>
                      <c:pt idx="45">
                        <c:v>0.60515765999999993</c:v>
                      </c:pt>
                      <c:pt idx="46">
                        <c:v>0.62011817999999996</c:v>
                      </c:pt>
                      <c:pt idx="47">
                        <c:v>0.62009955000000005</c:v>
                      </c:pt>
                      <c:pt idx="48">
                        <c:v>0.62008091999999992</c:v>
                      </c:pt>
                      <c:pt idx="49">
                        <c:v>0.61207436999999998</c:v>
                      </c:pt>
                      <c:pt idx="50">
                        <c:v>0.61205597999999994</c:v>
                      </c:pt>
                      <c:pt idx="51">
                        <c:v>0.63100776000000003</c:v>
                      </c:pt>
                      <c:pt idx="52">
                        <c:v>0.65993579000000002</c:v>
                      </c:pt>
                      <c:pt idx="53">
                        <c:v>0.67389300000000008</c:v>
                      </c:pt>
                      <c:pt idx="54">
                        <c:v>0.67187609000000004</c:v>
                      </c:pt>
                      <c:pt idx="55">
                        <c:v>0.67185590000000006</c:v>
                      </c:pt>
                      <c:pt idx="56">
                        <c:v>0.65984986000000001</c:v>
                      </c:pt>
                      <c:pt idx="57">
                        <c:v>0.65983664000000009</c:v>
                      </c:pt>
                      <c:pt idx="58">
                        <c:v>0.67677960000000004</c:v>
                      </c:pt>
                      <c:pt idx="59">
                        <c:v>0.70670435999999992</c:v>
                      </c:pt>
                      <c:pt idx="60">
                        <c:v>0.71866079999999999</c:v>
                      </c:pt>
                      <c:pt idx="61">
                        <c:v>0.71563769999999993</c:v>
                      </c:pt>
                      <c:pt idx="62">
                        <c:v>0.71561618999999999</c:v>
                      </c:pt>
                      <c:pt idx="63">
                        <c:v>0.70062407999999998</c:v>
                      </c:pt>
                      <c:pt idx="64">
                        <c:v>0.70060301999999997</c:v>
                      </c:pt>
                      <c:pt idx="65">
                        <c:v>0.71854560000000001</c:v>
                      </c:pt>
                      <c:pt idx="66">
                        <c:v>0.74447070000000004</c:v>
                      </c:pt>
                      <c:pt idx="67">
                        <c:v>0.75841920000000007</c:v>
                      </c:pt>
                      <c:pt idx="68">
                        <c:v>0.75440484000000008</c:v>
                      </c:pt>
                      <c:pt idx="69">
                        <c:v>0.75438216000000002</c:v>
                      </c:pt>
                      <c:pt idx="70">
                        <c:v>0.73938462000000005</c:v>
                      </c:pt>
                      <c:pt idx="71">
                        <c:v>0.73836459999999993</c:v>
                      </c:pt>
                      <c:pt idx="72">
                        <c:v>0.75530432000000003</c:v>
                      </c:pt>
                      <c:pt idx="73">
                        <c:v>0.78321805</c:v>
                      </c:pt>
                      <c:pt idx="74">
                        <c:v>0.79616460000000011</c:v>
                      </c:pt>
                      <c:pt idx="75">
                        <c:v>0.7931397</c:v>
                      </c:pt>
                      <c:pt idx="76">
                        <c:v>0.78713007000000002</c:v>
                      </c:pt>
                      <c:pt idx="77">
                        <c:v>0.77413760000000009</c:v>
                      </c:pt>
                      <c:pt idx="78">
                        <c:v>0.77211918000000002</c:v>
                      </c:pt>
                      <c:pt idx="79">
                        <c:v>0.7880566</c:v>
                      </c:pt>
                      <c:pt idx="80">
                        <c:v>0.81496566999999998</c:v>
                      </c:pt>
                      <c:pt idx="81">
                        <c:v>0.82591344</c:v>
                      </c:pt>
                      <c:pt idx="82">
                        <c:v>0.82089311999999992</c:v>
                      </c:pt>
                      <c:pt idx="83">
                        <c:v>0.81687878999999997</c:v>
                      </c:pt>
                      <c:pt idx="84">
                        <c:v>0.80488566000000006</c:v>
                      </c:pt>
                      <c:pt idx="85">
                        <c:v>0.80186940000000007</c:v>
                      </c:pt>
                      <c:pt idx="86">
                        <c:v>0.81680507999999996</c:v>
                      </c:pt>
                      <c:pt idx="87">
                        <c:v>0.84469615999999992</c:v>
                      </c:pt>
                      <c:pt idx="88">
                        <c:v>0.85464324999999997</c:v>
                      </c:pt>
                      <c:pt idx="89">
                        <c:v>0.84863421999999999</c:v>
                      </c:pt>
                      <c:pt idx="90">
                        <c:v>0.84162835999999996</c:v>
                      </c:pt>
                      <c:pt idx="91">
                        <c:v>0.82564848000000002</c:v>
                      </c:pt>
                      <c:pt idx="92">
                        <c:v>0.82562363999999988</c:v>
                      </c:pt>
                      <c:pt idx="93">
                        <c:v>0.83955819999999992</c:v>
                      </c:pt>
                      <c:pt idx="94">
                        <c:v>0.86445101999999996</c:v>
                      </c:pt>
                      <c:pt idx="95">
                        <c:v>0.87738640000000001</c:v>
                      </c:pt>
                      <c:pt idx="96">
                        <c:v>0.87237500000000001</c:v>
                      </c:pt>
                      <c:pt idx="97">
                        <c:v>0.86736389999999997</c:v>
                      </c:pt>
                      <c:pt idx="98">
                        <c:v>0.85338064000000002</c:v>
                      </c:pt>
                      <c:pt idx="99">
                        <c:v>0.85036422999999994</c:v>
                      </c:pt>
                      <c:pt idx="100">
                        <c:v>0.86628002999999998</c:v>
                      </c:pt>
                      <c:pt idx="101">
                        <c:v>0.89117495999999996</c:v>
                      </c:pt>
                      <c:pt idx="102">
                        <c:v>0.90111624000000001</c:v>
                      </c:pt>
                      <c:pt idx="103">
                        <c:v>0.89710200000000007</c:v>
                      </c:pt>
                      <c:pt idx="104">
                        <c:v>0.88910100000000003</c:v>
                      </c:pt>
                      <c:pt idx="105">
                        <c:v>0.8761168800000001</c:v>
                      </c:pt>
                      <c:pt idx="106">
                        <c:v>0.87309168000000004</c:v>
                      </c:pt>
                      <c:pt idx="107">
                        <c:v>0.88602185</c:v>
                      </c:pt>
                      <c:pt idx="108">
                        <c:v>0.90991405999999997</c:v>
                      </c:pt>
                      <c:pt idx="109">
                        <c:v>0.92083992000000003</c:v>
                      </c:pt>
                      <c:pt idx="110">
                        <c:v>0.91483290000000006</c:v>
                      </c:pt>
                      <c:pt idx="111">
                        <c:v>0.90782971999999995</c:v>
                      </c:pt>
                      <c:pt idx="112">
                        <c:v>0.89285504000000004</c:v>
                      </c:pt>
                      <c:pt idx="113">
                        <c:v>0.88884232000000007</c:v>
                      </c:pt>
                      <c:pt idx="114">
                        <c:v>0.90276558000000007</c:v>
                      </c:pt>
                      <c:pt idx="115">
                        <c:v>0.92764840000000004</c:v>
                      </c:pt>
                      <c:pt idx="116">
                        <c:v>0.93559142999999989</c:v>
                      </c:pt>
                      <c:pt idx="117">
                        <c:v>0.92659620000000009</c:v>
                      </c:pt>
                      <c:pt idx="118">
                        <c:v>0.91958490000000004</c:v>
                      </c:pt>
                      <c:pt idx="119">
                        <c:v>0.90461316000000003</c:v>
                      </c:pt>
                      <c:pt idx="120">
                        <c:v>0.90060096000000001</c:v>
                      </c:pt>
                      <c:pt idx="121">
                        <c:v>0.9115321500000001</c:v>
                      </c:pt>
                      <c:pt idx="122">
                        <c:v>0.93639979999999989</c:v>
                      </c:pt>
                      <c:pt idx="123">
                        <c:v>0.94633299999999998</c:v>
                      </c:pt>
                      <c:pt idx="124">
                        <c:v>0.93833562000000004</c:v>
                      </c:pt>
                      <c:pt idx="125">
                        <c:v>0.93233087999999997</c:v>
                      </c:pt>
                      <c:pt idx="126">
                        <c:v>0.92035020000000001</c:v>
                      </c:pt>
                      <c:pt idx="127">
                        <c:v>0.91633840000000011</c:v>
                      </c:pt>
                      <c:pt idx="128">
                        <c:v>0.93125065000000007</c:v>
                      </c:pt>
                      <c:pt idx="129">
                        <c:v>0.95412967999999987</c:v>
                      </c:pt>
                      <c:pt idx="130">
                        <c:v>0.96106279999999999</c:v>
                      </c:pt>
                      <c:pt idx="131">
                        <c:v>0.95504891999999997</c:v>
                      </c:pt>
                      <c:pt idx="132">
                        <c:v>0.94306994999999993</c:v>
                      </c:pt>
                      <c:pt idx="133">
                        <c:v>0.93010522000000007</c:v>
                      </c:pt>
                      <c:pt idx="134">
                        <c:v>0.92708049000000003</c:v>
                      </c:pt>
                      <c:pt idx="135">
                        <c:v>0.93999743999999996</c:v>
                      </c:pt>
                      <c:pt idx="136">
                        <c:v>0.96386664</c:v>
                      </c:pt>
                      <c:pt idx="137">
                        <c:v>0.97279890000000002</c:v>
                      </c:pt>
                      <c:pt idx="138">
                        <c:v>0.96679557000000005</c:v>
                      </c:pt>
                      <c:pt idx="139">
                        <c:v>0.95581439999999995</c:v>
                      </c:pt>
                      <c:pt idx="140">
                        <c:v>0.94284266999999999</c:v>
                      </c:pt>
                      <c:pt idx="141">
                        <c:v>0.93783635999999992</c:v>
                      </c:pt>
                      <c:pt idx="142">
                        <c:v>0.9517362399999999</c:v>
                      </c:pt>
                      <c:pt idx="143">
                        <c:v>0.97758100000000003</c:v>
                      </c:pt>
                      <c:pt idx="144">
                        <c:v>0.98551529999999998</c:v>
                      </c:pt>
                      <c:pt idx="145">
                        <c:v>0.97752207999999996</c:v>
                      </c:pt>
                      <c:pt idx="146">
                        <c:v>0.96753851999999996</c:v>
                      </c:pt>
                      <c:pt idx="147">
                        <c:v>0.95058790000000004</c:v>
                      </c:pt>
                      <c:pt idx="148">
                        <c:v>0.94657784999999994</c:v>
                      </c:pt>
                      <c:pt idx="149">
                        <c:v>0.95948847999999998</c:v>
                      </c:pt>
                      <c:pt idx="150">
                        <c:v>0.98135594000000004</c:v>
                      </c:pt>
                      <c:pt idx="151">
                        <c:v>0.99028369999999999</c:v>
                      </c:pt>
                      <c:pt idx="152">
                        <c:v>0.98229200999999988</c:v>
                      </c:pt>
                      <c:pt idx="153">
                        <c:v>0.97031999999999996</c:v>
                      </c:pt>
                      <c:pt idx="154">
                        <c:v>0.95833908000000001</c:v>
                      </c:pt>
                      <c:pt idx="155">
                        <c:v>0.95831018999999995</c:v>
                      </c:pt>
                      <c:pt idx="156">
                        <c:v>0.96822257</c:v>
                      </c:pt>
                      <c:pt idx="157">
                        <c:v>0.99306988000000007</c:v>
                      </c:pt>
                      <c:pt idx="158">
                        <c:v>1.0010001799999999</c:v>
                      </c:pt>
                      <c:pt idx="159">
                        <c:v>0.99201499999999998</c:v>
                      </c:pt>
                      <c:pt idx="160">
                        <c:v>0.97805551000000002</c:v>
                      </c:pt>
                      <c:pt idx="161">
                        <c:v>0.96509180000000006</c:v>
                      </c:pt>
                      <c:pt idx="162">
                        <c:v>0.96506269999999994</c:v>
                      </c:pt>
                      <c:pt idx="163">
                        <c:v>0.97697215999999998</c:v>
                      </c:pt>
                      <c:pt idx="164">
                        <c:v>1.0028087999999999</c:v>
                      </c:pt>
                      <c:pt idx="165">
                        <c:v>1.0087272</c:v>
                      </c:pt>
                      <c:pt idx="166">
                        <c:v>1.0007486800000001</c:v>
                      </c:pt>
                      <c:pt idx="167">
                        <c:v>0.99275051999999997</c:v>
                      </c:pt>
                      <c:pt idx="168">
                        <c:v>0.98078405999999996</c:v>
                      </c:pt>
                      <c:pt idx="169">
                        <c:v>0.97578107999999997</c:v>
                      </c:pt>
                      <c:pt idx="170">
                        <c:v>0.98967674999999999</c:v>
                      </c:pt>
                      <c:pt idx="171">
                        <c:v>1.0115285399999998</c:v>
                      </c:pt>
                      <c:pt idx="172">
                        <c:v>1.0184601600000001</c:v>
                      </c:pt>
                      <c:pt idx="173">
                        <c:v>1.0094682499999998</c:v>
                      </c:pt>
                      <c:pt idx="174">
                        <c:v>0.99651906000000001</c:v>
                      </c:pt>
                      <c:pt idx="175">
                        <c:v>0.98356050000000006</c:v>
                      </c:pt>
                      <c:pt idx="176">
                        <c:v>0.98054741999999995</c:v>
                      </c:pt>
                      <c:pt idx="177">
                        <c:v>0.99443000000000004</c:v>
                      </c:pt>
                      <c:pt idx="178">
                        <c:v>1.0182655999999999</c:v>
                      </c:pt>
                      <c:pt idx="179">
                        <c:v>1.0271738799999999</c:v>
                      </c:pt>
                      <c:pt idx="180">
                        <c:v>1.01620526</c:v>
                      </c:pt>
                      <c:pt idx="181">
                        <c:v>1.0052372999999999</c:v>
                      </c:pt>
                      <c:pt idx="182">
                        <c:v>0.99327573000000002</c:v>
                      </c:pt>
                      <c:pt idx="183">
                        <c:v>0.99424000000000001</c:v>
                      </c:pt>
                      <c:pt idx="184">
                        <c:v>1.00017526</c:v>
                      </c:pt>
                      <c:pt idx="185">
                        <c:v>1.0249995799999998</c:v>
                      </c:pt>
                      <c:pt idx="186">
                        <c:v>1.0289452499999998</c:v>
                      </c:pt>
                      <c:pt idx="187">
                        <c:v>1.0169847599999999</c:v>
                      </c:pt>
                      <c:pt idx="188">
                        <c:v>1.0090013499999999</c:v>
                      </c:pt>
                      <c:pt idx="189">
                        <c:v>0.99604812000000009</c:v>
                      </c:pt>
                      <c:pt idx="190">
                        <c:v>0.99203196000000005</c:v>
                      </c:pt>
                      <c:pt idx="191">
                        <c:v>1.0069017399999998</c:v>
                      </c:pt>
                      <c:pt idx="192">
                        <c:v>1.0327140499999998</c:v>
                      </c:pt>
                      <c:pt idx="193">
                        <c:v>1.0396403200000002</c:v>
                      </c:pt>
                      <c:pt idx="194">
                        <c:v>1.03066393</c:v>
                      </c:pt>
                      <c:pt idx="195">
                        <c:v>1.0137372</c:v>
                      </c:pt>
                      <c:pt idx="196">
                        <c:v>1.0057559599999999</c:v>
                      </c:pt>
                      <c:pt idx="197">
                        <c:v>1.003738</c:v>
                      </c:pt>
                      <c:pt idx="198">
                        <c:v>1.0156329400000002</c:v>
                      </c:pt>
                      <c:pt idx="199">
                        <c:v>1.0404353099999999</c:v>
                      </c:pt>
                      <c:pt idx="200">
                        <c:v>1.0493472000000001</c:v>
                      </c:pt>
                      <c:pt idx="201">
                        <c:v>1.0373914800000001</c:v>
                      </c:pt>
                      <c:pt idx="202">
                        <c:v>1.02742376</c:v>
                      </c:pt>
                      <c:pt idx="203">
                        <c:v>1.0134720000000002</c:v>
                      </c:pt>
                      <c:pt idx="204">
                        <c:v>1.0124478299999999</c:v>
                      </c:pt>
                      <c:pt idx="205">
                        <c:v>1.0233462</c:v>
                      </c:pt>
                      <c:pt idx="206">
                        <c:v>1.04815305</c:v>
                      </c:pt>
                      <c:pt idx="207">
                        <c:v>1.05606924</c:v>
                      </c:pt>
                      <c:pt idx="208">
                        <c:v>1.0451094000000001</c:v>
                      </c:pt>
                      <c:pt idx="209">
                        <c:v>1.0321633799999999</c:v>
                      </c:pt>
                      <c:pt idx="210">
                        <c:v>1.0221983099999998</c:v>
                      </c:pt>
                      <c:pt idx="211">
                        <c:v>1.018194</c:v>
                      </c:pt>
                      <c:pt idx="212">
                        <c:v>1.0300728399999999</c:v>
                      </c:pt>
                      <c:pt idx="213">
                        <c:v>1.05487398</c:v>
                      </c:pt>
                      <c:pt idx="214">
                        <c:v>1.06179494</c:v>
                      </c:pt>
                      <c:pt idx="215">
                        <c:v>1.0508267600000001</c:v>
                      </c:pt>
                      <c:pt idx="216">
                        <c:v>1.0349039799999999</c:v>
                      </c:pt>
                      <c:pt idx="217">
                        <c:v>1.02494112</c:v>
                      </c:pt>
                      <c:pt idx="218">
                        <c:v>1.0239170299999998</c:v>
                      </c:pt>
                      <c:pt idx="219">
                        <c:v>1.0348102000000001</c:v>
                      </c:pt>
                      <c:pt idx="220">
                        <c:v>1.0595950199999999</c:v>
                      </c:pt>
                      <c:pt idx="221">
                        <c:v>1.0655211899999999</c:v>
                      </c:pt>
                      <c:pt idx="222">
                        <c:v>1.0535729999999999</c:v>
                      </c:pt>
                      <c:pt idx="223">
                        <c:v>1.0406325600000002</c:v>
                      </c:pt>
                      <c:pt idx="224">
                        <c:v>1.02967878</c:v>
                      </c:pt>
                      <c:pt idx="225">
                        <c:v>1.0276618499999999</c:v>
                      </c:pt>
                      <c:pt idx="226">
                        <c:v>1.03954536</c:v>
                      </c:pt>
                      <c:pt idx="227">
                        <c:v>1.0633316399999999</c:v>
                      </c:pt>
                      <c:pt idx="228">
                        <c:v>1.07024918</c:v>
                      </c:pt>
                      <c:pt idx="229">
                        <c:v>1.05730005</c:v>
                      </c:pt>
                      <c:pt idx="230">
                        <c:v>1.0463585</c:v>
                      </c:pt>
                      <c:pt idx="231">
                        <c:v>1.03540696</c:v>
                      </c:pt>
                      <c:pt idx="232">
                        <c:v>1.0314049099999998</c:v>
                      </c:pt>
                      <c:pt idx="233">
                        <c:v>1.0442678000000001</c:v>
                      </c:pt>
                      <c:pt idx="234">
                        <c:v>1.0650812599999999</c:v>
                      </c:pt>
                      <c:pt idx="235">
                        <c:v>1.0719972</c:v>
                      </c:pt>
                      <c:pt idx="236">
                        <c:v>1.05906152</c:v>
                      </c:pt>
                      <c:pt idx="237">
                        <c:v>1.0451340899999999</c:v>
                      </c:pt>
                      <c:pt idx="238">
                        <c:v>1.0341850000000001</c:v>
                      </c:pt>
                      <c:pt idx="239">
                        <c:v>1.0311659399999999</c:v>
                      </c:pt>
                      <c:pt idx="240">
                        <c:v>1.04403636</c:v>
                      </c:pt>
                      <c:pt idx="241">
                        <c:v>1.06781164</c:v>
                      </c:pt>
                      <c:pt idx="242">
                        <c:v>1.0717488000000002</c:v>
                      </c:pt>
                      <c:pt idx="243">
                        <c:v>1.0617931</c:v>
                      </c:pt>
                      <c:pt idx="244">
                        <c:v>1.0498533999999999</c:v>
                      </c:pt>
                      <c:pt idx="245">
                        <c:v>1.0398989599999999</c:v>
                      </c:pt>
                      <c:pt idx="246">
                        <c:v>1.03986752</c:v>
                      </c:pt>
                      <c:pt idx="247">
                        <c:v>1.05273481</c:v>
                      </c:pt>
                      <c:pt idx="248">
                        <c:v>1.0784996599999999</c:v>
                      </c:pt>
                      <c:pt idx="249">
                        <c:v>1.0834278000000002</c:v>
                      </c:pt>
                      <c:pt idx="250">
                        <c:v>1.0734738400000001</c:v>
                      </c:pt>
                      <c:pt idx="251">
                        <c:v>1.0605335199999999</c:v>
                      </c:pt>
                      <c:pt idx="252">
                        <c:v>1.04859685</c:v>
                      </c:pt>
                      <c:pt idx="253">
                        <c:v>1.0436050400000001</c:v>
                      </c:pt>
                      <c:pt idx="254">
                        <c:v>1.0534827600000001</c:v>
                      </c:pt>
                      <c:pt idx="255">
                        <c:v>1.0752738000000002</c:v>
                      </c:pt>
                      <c:pt idx="256">
                        <c:v>1.0821847200000001</c:v>
                      </c:pt>
                      <c:pt idx="257">
                        <c:v>1.0752087600000002</c:v>
                      </c:pt>
                      <c:pt idx="258">
                        <c:v>1.0543471799999999</c:v>
                      </c:pt>
                      <c:pt idx="259">
                        <c:v>1.0473724799999999</c:v>
                      </c:pt>
                      <c:pt idx="260">
                        <c:v>1.0473408</c:v>
                      </c:pt>
                      <c:pt idx="261">
                        <c:v>1.06020213</c:v>
                      </c:pt>
                      <c:pt idx="262">
                        <c:v>1.0839718199999999</c:v>
                      </c:pt>
                      <c:pt idx="263">
                        <c:v>1.09087</c:v>
                      </c:pt>
                      <c:pt idx="264">
                        <c:v>1.0819010599999999</c:v>
                      </c:pt>
                      <c:pt idx="265">
                        <c:v>1.0620357300000001</c:v>
                      </c:pt>
                      <c:pt idx="266">
                        <c:v>1.05011499</c:v>
                      </c:pt>
                      <c:pt idx="267">
                        <c:v>1.0470979199999999</c:v>
                      </c:pt>
                      <c:pt idx="268">
                        <c:v>1.0579731799999998</c:v>
                      </c:pt>
                      <c:pt idx="269">
                        <c:v>1.0807459000000001</c:v>
                      </c:pt>
                      <c:pt idx="270">
                        <c:v>1.0886450400000001</c:v>
                      </c:pt>
                      <c:pt idx="271">
                        <c:v>1.0826634000000002</c:v>
                      </c:pt>
                      <c:pt idx="272">
                        <c:v>1.0618108199999998</c:v>
                      </c:pt>
                      <c:pt idx="273">
                        <c:v>1.0538475699999998</c:v>
                      </c:pt>
                      <c:pt idx="274">
                        <c:v>1.05282432</c:v>
                      </c:pt>
                      <c:pt idx="275">
                        <c:v>1.0617037199999999</c:v>
                      </c:pt>
                      <c:pt idx="276">
                        <c:v>1.0844712600000002</c:v>
                      </c:pt>
                      <c:pt idx="277">
                        <c:v>1.0923575000000001</c:v>
                      </c:pt>
                      <c:pt idx="278">
                        <c:v>1.0913332199999999</c:v>
                      </c:pt>
                      <c:pt idx="279">
                        <c:v>1.06552925</c:v>
                      </c:pt>
                      <c:pt idx="280">
                        <c:v>1.0585588800000001</c:v>
                      </c:pt>
                      <c:pt idx="281">
                        <c:v>1.05654458</c:v>
                      </c:pt>
                      <c:pt idx="282">
                        <c:v>1.0684058000000001</c:v>
                      </c:pt>
                      <c:pt idx="283">
                        <c:v>1.0921591400000001</c:v>
                      </c:pt>
                      <c:pt idx="284">
                        <c:v>1.0990633599999999</c:v>
                      </c:pt>
                      <c:pt idx="285">
                        <c:v>1.09506605</c:v>
                      </c:pt>
                      <c:pt idx="286">
                        <c:v>1.07124938</c:v>
                      </c:pt>
                      <c:pt idx="287">
                        <c:v>1.06327862</c:v>
                      </c:pt>
                      <c:pt idx="288">
                        <c:v>1.0632356999999999</c:v>
                      </c:pt>
                      <c:pt idx="289">
                        <c:v>1.0711304699999999</c:v>
                      </c:pt>
                      <c:pt idx="290">
                        <c:v>1.09685988</c:v>
                      </c:pt>
                      <c:pt idx="291">
                        <c:v>1.1037623400000001</c:v>
                      </c:pt>
                      <c:pt idx="292">
                        <c:v>1.0997658000000001</c:v>
                      </c:pt>
                      <c:pt idx="293">
                        <c:v>1.0710007500000001</c:v>
                      </c:pt>
                      <c:pt idx="294">
                        <c:v>1.0620518400000001</c:v>
                      </c:pt>
                      <c:pt idx="295">
                        <c:v>1.0580569200000001</c:v>
                      </c:pt>
                      <c:pt idx="296">
                        <c:v>1.07090346</c:v>
                      </c:pt>
                      <c:pt idx="297">
                        <c:v>1.0976069600000002</c:v>
                      </c:pt>
                      <c:pt idx="298">
                        <c:v>1.10252667</c:v>
                      </c:pt>
                      <c:pt idx="299">
                        <c:v>1.1005121600000001</c:v>
                      </c:pt>
                      <c:pt idx="300">
                        <c:v>1.0727331599999999</c:v>
                      </c:pt>
                      <c:pt idx="301">
                        <c:v>1.0637862600000001</c:v>
                      </c:pt>
                      <c:pt idx="302">
                        <c:v>1.0637540400000001</c:v>
                      </c:pt>
                      <c:pt idx="303">
                        <c:v>1.07263569</c:v>
                      </c:pt>
                      <c:pt idx="304">
                        <c:v>1.0973632</c:v>
                      </c:pt>
                      <c:pt idx="305">
                        <c:v>1.1052529200000001</c:v>
                      </c:pt>
                      <c:pt idx="306">
                        <c:v>1.1042291</c:v>
                      </c:pt>
                      <c:pt idx="307">
                        <c:v>1.0774572800000002</c:v>
                      </c:pt>
                      <c:pt idx="308">
                        <c:v>1.0695024000000002</c:v>
                      </c:pt>
                      <c:pt idx="309">
                        <c:v>1.0694699999999999</c:v>
                      </c:pt>
                      <c:pt idx="310">
                        <c:v>1.07834958</c:v>
                      </c:pt>
                      <c:pt idx="311">
                        <c:v>1.1030605200000001</c:v>
                      </c:pt>
                      <c:pt idx="312">
                        <c:v>1.1089568000000001</c:v>
                      </c:pt>
                      <c:pt idx="313">
                        <c:v>1.10793309</c:v>
                      </c:pt>
                      <c:pt idx="314">
                        <c:v>1.08116736</c:v>
                      </c:pt>
                      <c:pt idx="315">
                        <c:v>1.0761843499999999</c:v>
                      </c:pt>
                      <c:pt idx="316">
                        <c:v>1.0751617200000001</c:v>
                      </c:pt>
                      <c:pt idx="317">
                        <c:v>1.0870090200000002</c:v>
                      </c:pt>
                      <c:pt idx="318">
                        <c:v>1.1087552000000001</c:v>
                      </c:pt>
                      <c:pt idx="319">
                        <c:v>1.1146611799999999</c:v>
                      </c:pt>
                      <c:pt idx="320">
                        <c:v>1.1126476000000001</c:v>
                      </c:pt>
                      <c:pt idx="321">
                        <c:v>1.0829177800000001</c:v>
                      </c:pt>
                      <c:pt idx="322">
                        <c:v>1.0769459200000002</c:v>
                      </c:pt>
                      <c:pt idx="323">
                        <c:v>1.0749228000000002</c:v>
                      </c:pt>
                      <c:pt idx="324">
                        <c:v>1.0847769600000001</c:v>
                      </c:pt>
                      <c:pt idx="325">
                        <c:v>1.1075078700000001</c:v>
                      </c:pt>
                      <c:pt idx="326">
                        <c:v>1.1144022</c:v>
                      </c:pt>
                      <c:pt idx="327">
                        <c:v>1.1123890800000003</c:v>
                      </c:pt>
                      <c:pt idx="328">
                        <c:v>1.0856350799999999</c:v>
                      </c:pt>
                      <c:pt idx="329">
                        <c:v>1.0786749</c:v>
                      </c:pt>
                      <c:pt idx="330">
                        <c:v>1.0776526200000001</c:v>
                      </c:pt>
                      <c:pt idx="331">
                        <c:v>1.0904841000000001</c:v>
                      </c:pt>
                      <c:pt idx="332">
                        <c:v>1.11616728</c:v>
                      </c:pt>
                      <c:pt idx="333">
                        <c:v>1.1230598000000001</c:v>
                      </c:pt>
                      <c:pt idx="334">
                        <c:v>1.1170890500000001</c:v>
                      </c:pt>
                      <c:pt idx="335">
                        <c:v>1.0903408400000001</c:v>
                      </c:pt>
                      <c:pt idx="336">
                        <c:v>1.0813923400000001</c:v>
                      </c:pt>
                      <c:pt idx="337">
                        <c:v>1.0833382499999999</c:v>
                      </c:pt>
                      <c:pt idx="338">
                        <c:v>1.0912199599999999</c:v>
                      </c:pt>
                      <c:pt idx="339">
                        <c:v>1.1159191199999998</c:v>
                      </c:pt>
                      <c:pt idx="340">
                        <c:v>1.1227987500000001</c:v>
                      </c:pt>
                      <c:pt idx="341">
                        <c:v>1.1217754799999999</c:v>
                      </c:pt>
                      <c:pt idx="342">
                        <c:v>1.098012</c:v>
                      </c:pt>
                      <c:pt idx="343">
                        <c:v>1.0920326400000002</c:v>
                      </c:pt>
                      <c:pt idx="344">
                        <c:v>1.0900212600000001</c:v>
                      </c:pt>
                      <c:pt idx="345">
                        <c:v>1.097901</c:v>
                      </c:pt>
                      <c:pt idx="346">
                        <c:v>1.1235835199999999</c:v>
                      </c:pt>
                      <c:pt idx="347">
                        <c:v>1.1255275199999999</c:v>
                      </c:pt>
                      <c:pt idx="348">
                        <c:v>1.124493</c:v>
                      </c:pt>
                      <c:pt idx="349">
                        <c:v>1.0947897900000001</c:v>
                      </c:pt>
                      <c:pt idx="350">
                        <c:v>1.0878340000000002</c:v>
                      </c:pt>
                      <c:pt idx="351">
                        <c:v>1.08681209</c:v>
                      </c:pt>
                      <c:pt idx="352">
                        <c:v>1.0946790900000001</c:v>
                      </c:pt>
                      <c:pt idx="353">
                        <c:v>1.1203557200000001</c:v>
                      </c:pt>
                      <c:pt idx="354">
                        <c:v>1.1252657799999999</c:v>
                      </c:pt>
                      <c:pt idx="355">
                        <c:v>1.1222653</c:v>
                      </c:pt>
                      <c:pt idx="356">
                        <c:v>1.0945462500000001</c:v>
                      </c:pt>
                      <c:pt idx="357">
                        <c:v>1.0885807199999999</c:v>
                      </c:pt>
                      <c:pt idx="358">
                        <c:v>1.0875589999999999</c:v>
                      </c:pt>
                      <c:pt idx="359">
                        <c:v>1.0984012599999999</c:v>
                      </c:pt>
                      <c:pt idx="360">
                        <c:v>1.12108374</c:v>
                      </c:pt>
                      <c:pt idx="361">
                        <c:v>1.1269811999999999</c:v>
                      </c:pt>
                      <c:pt idx="362">
                        <c:v>1.1229928</c:v>
                      </c:pt>
                      <c:pt idx="363">
                        <c:v>1.0962686799999999</c:v>
                      </c:pt>
                      <c:pt idx="364">
                        <c:v>1.09030447</c:v>
                      </c:pt>
                      <c:pt idx="365">
                        <c:v>1.08631754</c:v>
                      </c:pt>
                      <c:pt idx="366">
                        <c:v>1.0971573000000001</c:v>
                      </c:pt>
                      <c:pt idx="367">
                        <c:v>1.121834</c:v>
                      </c:pt>
                      <c:pt idx="368">
                        <c:v>1.1267417999999998</c:v>
                      </c:pt>
                      <c:pt idx="369">
                        <c:v>1.12374258</c:v>
                      </c:pt>
                      <c:pt idx="370">
                        <c:v>1.0999890299999999</c:v>
                      </c:pt>
                      <c:pt idx="371">
                        <c:v>1.0930376800000001</c:v>
                      </c:pt>
                      <c:pt idx="372">
                        <c:v>1.09398168</c:v>
                      </c:pt>
                      <c:pt idx="373">
                        <c:v>1.1048076</c:v>
                      </c:pt>
                      <c:pt idx="374">
                        <c:v>1.1304664799999999</c:v>
                      </c:pt>
                      <c:pt idx="375">
                        <c:v>1.1324084399999998</c:v>
                      </c:pt>
                      <c:pt idx="376">
                        <c:v>1.1274335100000001</c:v>
                      </c:pt>
                      <c:pt idx="377">
                        <c:v>1.1026972800000001</c:v>
                      </c:pt>
                      <c:pt idx="378">
                        <c:v>1.0967355000000001</c:v>
                      </c:pt>
                      <c:pt idx="379">
                        <c:v>1.0957141800000001</c:v>
                      </c:pt>
                      <c:pt idx="380">
                        <c:v>1.1025968400000001</c:v>
                      </c:pt>
                      <c:pt idx="381">
                        <c:v>1.1262629999999998</c:v>
                      </c:pt>
                      <c:pt idx="382">
                        <c:v>1.1301804799999999</c:v>
                      </c:pt>
                      <c:pt idx="383">
                        <c:v>1.1261946</c:v>
                      </c:pt>
                      <c:pt idx="384">
                        <c:v>1.1024517600000001</c:v>
                      </c:pt>
                      <c:pt idx="385">
                        <c:v>1.0945045600000001</c:v>
                      </c:pt>
                      <c:pt idx="386">
                        <c:v>1.09447132</c:v>
                      </c:pt>
                      <c:pt idx="387">
                        <c:v>1.1062912</c:v>
                      </c:pt>
                      <c:pt idx="388">
                        <c:v>1.1309508500000001</c:v>
                      </c:pt>
                      <c:pt idx="389">
                        <c:v>1.1348673</c:v>
                      </c:pt>
                      <c:pt idx="390">
                        <c:v>1.1298944799999999</c:v>
                      </c:pt>
                      <c:pt idx="391">
                        <c:v>1.10418152</c:v>
                      </c:pt>
                      <c:pt idx="392">
                        <c:v>1.09427188</c:v>
                      </c:pt>
                      <c:pt idx="393">
                        <c:v>1.09522622</c:v>
                      </c:pt>
                      <c:pt idx="394">
                        <c:v>1.10209464</c:v>
                      </c:pt>
                      <c:pt idx="395">
                        <c:v>1.1297114399999999</c:v>
                      </c:pt>
                      <c:pt idx="396">
                        <c:v>1.13461452</c:v>
                      </c:pt>
                      <c:pt idx="397">
                        <c:v>1.1296313599999999</c:v>
                      </c:pt>
                      <c:pt idx="398">
                        <c:v>1.10096215</c:v>
                      </c:pt>
                      <c:pt idx="399">
                        <c:v>1.0979665600000001</c:v>
                      </c:pt>
                      <c:pt idx="400">
                        <c:v>1.0999079</c:v>
                      </c:pt>
                      <c:pt idx="401">
                        <c:v>1.1077730400000001</c:v>
                      </c:pt>
                      <c:pt idx="402">
                        <c:v>1.1314228799999999</c:v>
                      </c:pt>
                      <c:pt idx="403">
                        <c:v>1.13632475</c:v>
                      </c:pt>
                      <c:pt idx="404">
                        <c:v>1.1333285599999998</c:v>
                      </c:pt>
                      <c:pt idx="405">
                        <c:v>1.1096015600000002</c:v>
                      </c:pt>
                      <c:pt idx="406">
                        <c:v>1.1036448800000001</c:v>
                      </c:pt>
                      <c:pt idx="407">
                        <c:v>1.1036113400000001</c:v>
                      </c:pt>
                      <c:pt idx="408">
                        <c:v>1.1134487999999998</c:v>
                      </c:pt>
                      <c:pt idx="409">
                        <c:v>1.13808018</c:v>
                      </c:pt>
                      <c:pt idx="410">
                        <c:v>1.1429807399999998</c:v>
                      </c:pt>
                      <c:pt idx="411">
                        <c:v>1.136037</c:v>
                      </c:pt>
                      <c:pt idx="412">
                        <c:v>1.10935428</c:v>
                      </c:pt>
                      <c:pt idx="413">
                        <c:v>1.1043858600000001</c:v>
                      </c:pt>
                      <c:pt idx="414">
                        <c:v>1.1013915600000002</c:v>
                      </c:pt>
                      <c:pt idx="415">
                        <c:v>1.1112156199999998</c:v>
                      </c:pt>
                      <c:pt idx="416">
                        <c:v>1.1348659999999999</c:v>
                      </c:pt>
                      <c:pt idx="417">
                        <c:v>1.1377919299999999</c:v>
                      </c:pt>
                      <c:pt idx="418">
                        <c:v>1.13084988</c:v>
                      </c:pt>
                      <c:pt idx="419">
                        <c:v>1.1002373999999999</c:v>
                      </c:pt>
                      <c:pt idx="420">
                        <c:v>1.0932857600000001</c:v>
                      </c:pt>
                      <c:pt idx="421">
                        <c:v>1.0932414400000001</c:v>
                      </c:pt>
                      <c:pt idx="422">
                        <c:v>1.1030747000000001</c:v>
                      </c:pt>
                      <c:pt idx="423">
                        <c:v>1.12573342</c:v>
                      </c:pt>
                      <c:pt idx="424">
                        <c:v>1.1345784999999999</c:v>
                      </c:pt>
                      <c:pt idx="425">
                        <c:v>1.12862464</c:v>
                      </c:pt>
                      <c:pt idx="426">
                        <c:v>1.1078731900000001</c:v>
                      </c:pt>
                      <c:pt idx="427">
                        <c:v>1.1038935000000001</c:v>
                      </c:pt>
                      <c:pt idx="428">
                        <c:v>1.10583287</c:v>
                      </c:pt>
                      <c:pt idx="429">
                        <c:v>1.1166500799999999</c:v>
                      </c:pt>
                      <c:pt idx="430">
                        <c:v>1.139292</c:v>
                      </c:pt>
                      <c:pt idx="431">
                        <c:v>1.1451755699999999</c:v>
                      </c:pt>
                      <c:pt idx="432">
                        <c:v>1.1382363599999998</c:v>
                      </c:pt>
                      <c:pt idx="433">
                        <c:v>1.1125463999999998</c:v>
                      </c:pt>
                      <c:pt idx="434">
                        <c:v>1.1056086700000001</c:v>
                      </c:pt>
                      <c:pt idx="435">
                        <c:v>1.1095200000000001</c:v>
                      </c:pt>
                      <c:pt idx="436">
                        <c:v>1.1163897199999999</c:v>
                      </c:pt>
                      <c:pt idx="437">
                        <c:v>1.1400240799999999</c:v>
                      </c:pt>
                      <c:pt idx="438">
                        <c:v>1.1429478500000001</c:v>
                      </c:pt>
                      <c:pt idx="439">
                        <c:v>1.13798248</c:v>
                      </c:pt>
                      <c:pt idx="440">
                        <c:v>1.1162538799999999</c:v>
                      </c:pt>
                      <c:pt idx="441">
                        <c:v>1.11227568</c:v>
                      </c:pt>
                      <c:pt idx="442">
                        <c:v>1.11223056</c:v>
                      </c:pt>
                      <c:pt idx="443">
                        <c:v>1.11811266</c:v>
                      </c:pt>
                      <c:pt idx="444">
                        <c:v>1.1437135999999999</c:v>
                      </c:pt>
                      <c:pt idx="445">
                        <c:v>1.14662496</c:v>
                      </c:pt>
                      <c:pt idx="446">
                        <c:v>1.1416606199999999</c:v>
                      </c:pt>
                      <c:pt idx="447">
                        <c:v>1.1179652399999997</c:v>
                      </c:pt>
                      <c:pt idx="448">
                        <c:v>1.1120162399999998</c:v>
                      </c:pt>
                      <c:pt idx="449">
                        <c:v>1.1129682000000001</c:v>
                      </c:pt>
                      <c:pt idx="450">
                        <c:v>1.1218062599999998</c:v>
                      </c:pt>
                      <c:pt idx="451">
                        <c:v>1.1454298799999998</c:v>
                      </c:pt>
                      <c:pt idx="452">
                        <c:v>1.1512975999999999</c:v>
                      </c:pt>
                      <c:pt idx="453">
                        <c:v>1.1443628700000001</c:v>
                      </c:pt>
                      <c:pt idx="454">
                        <c:v>1.1196870399999999</c:v>
                      </c:pt>
                      <c:pt idx="455">
                        <c:v>1.1147249100000001</c:v>
                      </c:pt>
                      <c:pt idx="456">
                        <c:v>1.11469098</c:v>
                      </c:pt>
                      <c:pt idx="457">
                        <c:v>1.1225300599999999</c:v>
                      </c:pt>
                      <c:pt idx="458">
                        <c:v>1.1471336399999998</c:v>
                      </c:pt>
                      <c:pt idx="459">
                        <c:v>1.1539970800000001</c:v>
                      </c:pt>
                      <c:pt idx="460">
                        <c:v>1.14607835</c:v>
                      </c:pt>
                      <c:pt idx="461">
                        <c:v>1.1223933799999999</c:v>
                      </c:pt>
                      <c:pt idx="462">
                        <c:v>1.1194030399999999</c:v>
                      </c:pt>
                      <c:pt idx="463">
                        <c:v>1.1213396799999999</c:v>
                      </c:pt>
                      <c:pt idx="464">
                        <c:v>1.1291767199999998</c:v>
                      </c:pt>
                      <c:pt idx="465">
                        <c:v>1.15180401</c:v>
                      </c:pt>
                      <c:pt idx="466">
                        <c:v>1.1557099800000001</c:v>
                      </c:pt>
                      <c:pt idx="467">
                        <c:v>1.1477929500000001</c:v>
                      </c:pt>
                      <c:pt idx="468">
                        <c:v>1.1250983999999999</c:v>
                      </c:pt>
                      <c:pt idx="469">
                        <c:v>1.1211120799999998</c:v>
                      </c:pt>
                      <c:pt idx="470">
                        <c:v>1.1210779399999999</c:v>
                      </c:pt>
                      <c:pt idx="471">
                        <c:v>1.1279395000000001</c:v>
                      </c:pt>
                      <c:pt idx="472">
                        <c:v>1.15153514</c:v>
                      </c:pt>
                      <c:pt idx="473">
                        <c:v>1.1564252199999998</c:v>
                      </c:pt>
                      <c:pt idx="474">
                        <c:v>1.151465</c:v>
                      </c:pt>
                      <c:pt idx="475">
                        <c:v>1.1277906500000001</c:v>
                      </c:pt>
                      <c:pt idx="476">
                        <c:v>1.1248014799999999</c:v>
                      </c:pt>
                      <c:pt idx="477">
                        <c:v>1.1247672199999998</c:v>
                      </c:pt>
                      <c:pt idx="478">
                        <c:v>1.1296573599999999</c:v>
                      </c:pt>
                      <c:pt idx="479">
                        <c:v>1.1522744999999999</c:v>
                      </c:pt>
                      <c:pt idx="480">
                        <c:v>1.15420904</c:v>
                      </c:pt>
                      <c:pt idx="481">
                        <c:v>1.15022304</c:v>
                      </c:pt>
                      <c:pt idx="482">
                        <c:v>1.12753875</c:v>
                      </c:pt>
                      <c:pt idx="483">
                        <c:v>1.12553496</c:v>
                      </c:pt>
                      <c:pt idx="484">
                        <c:v>1.1254892400000001</c:v>
                      </c:pt>
                      <c:pt idx="485">
                        <c:v>1.1343167999999999</c:v>
                      </c:pt>
                      <c:pt idx="486">
                        <c:v>1.1559438799999999</c:v>
                      </c:pt>
                      <c:pt idx="487">
                        <c:v>1.1588624300000001</c:v>
                      </c:pt>
                      <c:pt idx="488">
                        <c:v>1.1529197600000001</c:v>
                      </c:pt>
                      <c:pt idx="489">
                        <c:v>1.1292559100000001</c:v>
                      </c:pt>
                      <c:pt idx="490">
                        <c:v>1.1233145</c:v>
                      </c:pt>
                      <c:pt idx="491">
                        <c:v>1.1242647399999999</c:v>
                      </c:pt>
                      <c:pt idx="492">
                        <c:v>1.1321059999999998</c:v>
                      </c:pt>
                      <c:pt idx="493">
                        <c:v>1.1576544</c:v>
                      </c:pt>
                      <c:pt idx="494">
                        <c:v>1.16056044</c:v>
                      </c:pt>
                      <c:pt idx="495">
                        <c:v>1.1526621400000001</c:v>
                      </c:pt>
                      <c:pt idx="496">
                        <c:v>1.1290035700000001</c:v>
                      </c:pt>
                      <c:pt idx="497">
                        <c:v>1.12403634</c:v>
                      </c:pt>
                      <c:pt idx="498">
                        <c:v>1.1240020799999999</c:v>
                      </c:pt>
                      <c:pt idx="499">
                        <c:v>1.1288888700000002</c:v>
                      </c:pt>
                      <c:pt idx="500">
                        <c:v>1.15345896</c:v>
                      </c:pt>
                      <c:pt idx="501">
                        <c:v>1.15440795</c:v>
                      </c:pt>
                      <c:pt idx="502">
                        <c:v>1.14748392</c:v>
                      </c:pt>
                      <c:pt idx="503">
                        <c:v>1.12678305</c:v>
                      </c:pt>
                      <c:pt idx="504">
                        <c:v>1.1247805800000001</c:v>
                      </c:pt>
                      <c:pt idx="505">
                        <c:v>1.1267029</c:v>
                      </c:pt>
                      <c:pt idx="506">
                        <c:v>1.1335449599999998</c:v>
                      </c:pt>
                      <c:pt idx="507">
                        <c:v>1.1571251999999999</c:v>
                      </c:pt>
                      <c:pt idx="508">
                        <c:v>1.15708992</c:v>
                      </c:pt>
                      <c:pt idx="509">
                        <c:v>1.1541029700000001</c:v>
                      </c:pt>
                      <c:pt idx="510">
                        <c:v>1.13045514</c:v>
                      </c:pt>
                      <c:pt idx="511">
                        <c:v>1.1264853500000001</c:v>
                      </c:pt>
                      <c:pt idx="512">
                        <c:v>1.1294024</c:v>
                      </c:pt>
                      <c:pt idx="513">
                        <c:v>1.1342868100000001</c:v>
                      </c:pt>
                      <c:pt idx="514">
                        <c:v>1.1598294600000001</c:v>
                      </c:pt>
                      <c:pt idx="515">
                        <c:v>1.1607778</c:v>
                      </c:pt>
                      <c:pt idx="516">
                        <c:v>1.15680768</c:v>
                      </c:pt>
                      <c:pt idx="517">
                        <c:v>1.13413692</c:v>
                      </c:pt>
                      <c:pt idx="518">
                        <c:v>1.1291842799999998</c:v>
                      </c:pt>
                      <c:pt idx="519">
                        <c:v>1.1320890700000001</c:v>
                      </c:pt>
                      <c:pt idx="520">
                        <c:v>1.13697224</c:v>
                      </c:pt>
                      <c:pt idx="521">
                        <c:v>1.1605417999999998</c:v>
                      </c:pt>
                      <c:pt idx="522">
                        <c:v>1.1605064</c:v>
                      </c:pt>
                      <c:pt idx="523">
                        <c:v>1.1565372</c:v>
                      </c:pt>
                      <c:pt idx="524">
                        <c:v>1.1358501000000001</c:v>
                      </c:pt>
                      <c:pt idx="525">
                        <c:v>1.1308984999999998</c:v>
                      </c:pt>
                      <c:pt idx="526">
                        <c:v>1.1318473600000001</c:v>
                      </c:pt>
                      <c:pt idx="527">
                        <c:v>1.1377012399999999</c:v>
                      </c:pt>
                      <c:pt idx="528">
                        <c:v>1.15929891</c:v>
                      </c:pt>
                      <c:pt idx="529">
                        <c:v>1.1612300600000001</c:v>
                      </c:pt>
                      <c:pt idx="530">
                        <c:v>1.1562667199999999</c:v>
                      </c:pt>
                      <c:pt idx="531">
                        <c:v>1.13361807</c:v>
                      </c:pt>
                      <c:pt idx="532">
                        <c:v>1.13161716</c:v>
                      </c:pt>
                      <c:pt idx="533">
                        <c:v>1.1364982799999999</c:v>
                      </c:pt>
                      <c:pt idx="534">
                        <c:v>1.1433453</c:v>
                      </c:pt>
                      <c:pt idx="535">
                        <c:v>1.1659210199999999</c:v>
                      </c:pt>
                      <c:pt idx="536">
                        <c:v>1.16686848</c:v>
                      </c:pt>
                      <c:pt idx="537">
                        <c:v>1.16191782</c:v>
                      </c:pt>
                      <c:pt idx="538">
                        <c:v>1.1382908399999998</c:v>
                      </c:pt>
                      <c:pt idx="539">
                        <c:v>1.13334135</c:v>
                      </c:pt>
                      <c:pt idx="540">
                        <c:v>1.1352726</c:v>
                      </c:pt>
                      <c:pt idx="541">
                        <c:v>1.1391579199999999</c:v>
                      </c:pt>
                      <c:pt idx="542">
                        <c:v>1.16368256</c:v>
                      </c:pt>
                      <c:pt idx="543">
                        <c:v>1.1636470399999999</c:v>
                      </c:pt>
                      <c:pt idx="544">
                        <c:v>1.16164596</c:v>
                      </c:pt>
                      <c:pt idx="545">
                        <c:v>1.1399899999999998</c:v>
                      </c:pt>
                      <c:pt idx="546">
                        <c:v>1.1350416000000001</c:v>
                      </c:pt>
                      <c:pt idx="547">
                        <c:v>1.13893771</c:v>
                      </c:pt>
                      <c:pt idx="548">
                        <c:v>1.1467642200000001</c:v>
                      </c:pt>
                      <c:pt idx="549">
                        <c:v>1.1673644400000001</c:v>
                      </c:pt>
                      <c:pt idx="550">
                        <c:v>1.1683114000000001</c:v>
                      </c:pt>
                      <c:pt idx="551">
                        <c:v>1.1623803100000001</c:v>
                      </c:pt>
                      <c:pt idx="552">
                        <c:v>1.1397463999999999</c:v>
                      </c:pt>
                      <c:pt idx="553">
                        <c:v>1.1357815599999999</c:v>
                      </c:pt>
                      <c:pt idx="554">
                        <c:v>1.13670622</c:v>
                      </c:pt>
                      <c:pt idx="555">
                        <c:v>1.1425660900000001</c:v>
                      </c:pt>
                      <c:pt idx="556">
                        <c:v>1.1651263999999999</c:v>
                      </c:pt>
                      <c:pt idx="557">
                        <c:v>1.1650908199999999</c:v>
                      </c:pt>
                      <c:pt idx="558">
                        <c:v>1.1630905599999999</c:v>
                      </c:pt>
                      <c:pt idx="559">
                        <c:v>1.1414442199999999</c:v>
                      </c:pt>
                      <c:pt idx="560">
                        <c:v>1.1394447999999999</c:v>
                      </c:pt>
                      <c:pt idx="561">
                        <c:v>1.13842775</c:v>
                      </c:pt>
                      <c:pt idx="562">
                        <c:v>1.14821518</c:v>
                      </c:pt>
                      <c:pt idx="563">
                        <c:v>1.1697763800000001</c:v>
                      </c:pt>
                      <c:pt idx="564">
                        <c:v>1.16680608</c:v>
                      </c:pt>
                      <c:pt idx="565">
                        <c:v>1.1638240499999999</c:v>
                      </c:pt>
                      <c:pt idx="566">
                        <c:v>1.1431643999999999</c:v>
                      </c:pt>
                      <c:pt idx="567">
                        <c:v>1.1391779999999998</c:v>
                      </c:pt>
                      <c:pt idx="568">
                        <c:v>1.14307128</c:v>
                      </c:pt>
                      <c:pt idx="569">
                        <c:v>1.14794631</c:v>
                      </c:pt>
                      <c:pt idx="570">
                        <c:v>1.16951436</c:v>
                      </c:pt>
                      <c:pt idx="571">
                        <c:v>1.1684966999999999</c:v>
                      </c:pt>
                      <c:pt idx="572">
                        <c:v>1.1645333999999998</c:v>
                      </c:pt>
                      <c:pt idx="573">
                        <c:v>1.14289668</c:v>
                      </c:pt>
                      <c:pt idx="574">
                        <c:v>1.14187992</c:v>
                      </c:pt>
                      <c:pt idx="575">
                        <c:v>1.1447904599999998</c:v>
                      </c:pt>
                      <c:pt idx="576">
                        <c:v>1.14965267</c:v>
                      </c:pt>
                      <c:pt idx="577">
                        <c:v>1.1721975599999999</c:v>
                      </c:pt>
                      <c:pt idx="578">
                        <c:v>1.1711681</c:v>
                      </c:pt>
                      <c:pt idx="579">
                        <c:v>1.1691689700000001</c:v>
                      </c:pt>
                      <c:pt idx="580">
                        <c:v>1.1475371599999999</c:v>
                      </c:pt>
                      <c:pt idx="581">
                        <c:v>1.1425940399999999</c:v>
                      </c:pt>
                      <c:pt idx="582">
                        <c:v>1.14648544</c:v>
                      </c:pt>
                      <c:pt idx="583">
                        <c:v>1.1493950500000001</c:v>
                      </c:pt>
                      <c:pt idx="584">
                        <c:v>1.1738979199999999</c:v>
                      </c:pt>
                      <c:pt idx="585">
                        <c:v>1.1738620399999999</c:v>
                      </c:pt>
                      <c:pt idx="586">
                        <c:v>1.16990032</c:v>
                      </c:pt>
                      <c:pt idx="587">
                        <c:v>1.1492545300000001</c:v>
                      </c:pt>
                      <c:pt idx="588">
                        <c:v>1.14626352</c:v>
                      </c:pt>
                      <c:pt idx="589">
                        <c:v>1.14917256</c:v>
                      </c:pt>
                      <c:pt idx="590">
                        <c:v>1.15501364</c:v>
                      </c:pt>
                      <c:pt idx="591">
                        <c:v>1.17558542</c:v>
                      </c:pt>
                      <c:pt idx="592">
                        <c:v>1.1755494799999999</c:v>
                      </c:pt>
                      <c:pt idx="593">
                        <c:v>1.17060739</c:v>
                      </c:pt>
                      <c:pt idx="594">
                        <c:v>1.1519287999999999</c:v>
                      </c:pt>
                      <c:pt idx="595">
                        <c:v>1.14600656</c:v>
                      </c:pt>
                      <c:pt idx="596">
                        <c:v>1.1479337999999999</c:v>
                      </c:pt>
                      <c:pt idx="597">
                        <c:v>1.1518113999999999</c:v>
                      </c:pt>
                      <c:pt idx="598">
                        <c:v>1.1753218599999999</c:v>
                      </c:pt>
                      <c:pt idx="599">
                        <c:v>1.1762669600000002</c:v>
                      </c:pt>
                      <c:pt idx="600">
                        <c:v>1.1732879599999999</c:v>
                      </c:pt>
                      <c:pt idx="601">
                        <c:v>1.1526514999999999</c:v>
                      </c:pt>
                      <c:pt idx="602">
                        <c:v>1.1476998</c:v>
                      </c:pt>
                      <c:pt idx="603">
                        <c:v>1.15060743</c:v>
                      </c:pt>
                      <c:pt idx="604">
                        <c:v>1.1535148799999999</c:v>
                      </c:pt>
                      <c:pt idx="605">
                        <c:v>1.1750582999999999</c:v>
                      </c:pt>
                      <c:pt idx="606">
                        <c:v>1.17502236</c:v>
                      </c:pt>
                      <c:pt idx="607">
                        <c:v>1.1710632599999999</c:v>
                      </c:pt>
                      <c:pt idx="608">
                        <c:v>1.1523812500000001</c:v>
                      </c:pt>
                      <c:pt idx="609">
                        <c:v>1.15038456</c:v>
                      </c:pt>
                      <c:pt idx="610">
                        <c:v>1.1552528199999998</c:v>
                      </c:pt>
                      <c:pt idx="611">
                        <c:v>1.15815946</c:v>
                      </c:pt>
                      <c:pt idx="612">
                        <c:v>1.1806785200000001</c:v>
                      </c:pt>
                      <c:pt idx="613">
                        <c:v>1.1747588</c:v>
                      </c:pt>
                      <c:pt idx="614">
                        <c:v>1.1727497599999999</c:v>
                      </c:pt>
                      <c:pt idx="615">
                        <c:v>1.1531032799999998</c:v>
                      </c:pt>
                      <c:pt idx="616">
                        <c:v>1.1471849999999999</c:v>
                      </c:pt>
                      <c:pt idx="617">
                        <c:v>1.1520522499999999</c:v>
                      </c:pt>
                      <c:pt idx="618">
                        <c:v>1.1578878300000002</c:v>
                      </c:pt>
                      <c:pt idx="619">
                        <c:v>1.1794212000000002</c:v>
                      </c:pt>
                      <c:pt idx="620">
                        <c:v>1.1754636300000001</c:v>
                      </c:pt>
                      <c:pt idx="621">
                        <c:v>1.17248664</c:v>
                      </c:pt>
                      <c:pt idx="622">
                        <c:v>1.1528445599999999</c:v>
                      </c:pt>
                      <c:pt idx="623">
                        <c:v>1.1498684400000001</c:v>
                      </c:pt>
                      <c:pt idx="624">
                        <c:v>1.15375425</c:v>
                      </c:pt>
                      <c:pt idx="625">
                        <c:v>1.1596002599999999</c:v>
                      </c:pt>
                      <c:pt idx="626">
                        <c:v>1.1820970800000001</c:v>
                      </c:pt>
                      <c:pt idx="627">
                        <c:v>1.1801126399999999</c:v>
                      </c:pt>
                      <c:pt idx="628">
                        <c:v>1.1761439999999999</c:v>
                      </c:pt>
                      <c:pt idx="629">
                        <c:v>1.15748629</c:v>
                      </c:pt>
                      <c:pt idx="630">
                        <c:v>1.15547895</c:v>
                      </c:pt>
                      <c:pt idx="631">
                        <c:v>1.1593636600000001</c:v>
                      </c:pt>
                      <c:pt idx="632">
                        <c:v>1.1622681399999999</c:v>
                      </c:pt>
                      <c:pt idx="633">
                        <c:v>1.1818317600000001</c:v>
                      </c:pt>
                      <c:pt idx="634">
                        <c:v>1.1788557900000001</c:v>
                      </c:pt>
                      <c:pt idx="635">
                        <c:v>1.17588</c:v>
                      </c:pt>
                      <c:pt idx="636">
                        <c:v>1.1572264700000001</c:v>
                      </c:pt>
                      <c:pt idx="637">
                        <c:v>1.15229184</c:v>
                      </c:pt>
                      <c:pt idx="638">
                        <c:v>1.156164</c:v>
                      </c:pt>
                      <c:pt idx="639">
                        <c:v>1.1610156</c:v>
                      </c:pt>
                      <c:pt idx="640">
                        <c:v>1.18351384</c:v>
                      </c:pt>
                      <c:pt idx="641">
                        <c:v>1.1795587999999999</c:v>
                      </c:pt>
                      <c:pt idx="642">
                        <c:v>1.1746243300000001</c:v>
                      </c:pt>
                      <c:pt idx="643">
                        <c:v>1.1559751999999999</c:v>
                      </c:pt>
                      <c:pt idx="644">
                        <c:v>1.1539805799999998</c:v>
                      </c:pt>
                      <c:pt idx="645">
                        <c:v>1.1559044000000001</c:v>
                      </c:pt>
                      <c:pt idx="646">
                        <c:v>1.1597872</c:v>
                      </c:pt>
                      <c:pt idx="647">
                        <c:v>1.18226857</c:v>
                      </c:pt>
                      <c:pt idx="648">
                        <c:v>1.1812649399999999</c:v>
                      </c:pt>
                      <c:pt idx="649">
                        <c:v>1.1792698399999999</c:v>
                      </c:pt>
                      <c:pt idx="650">
                        <c:v>1.1586656900000001</c:v>
                      </c:pt>
                      <c:pt idx="651">
                        <c:v>1.15273026</c:v>
                      </c:pt>
                      <c:pt idx="652">
                        <c:v>1.1585710500000002</c:v>
                      </c:pt>
                      <c:pt idx="653">
                        <c:v>1.1604942</c:v>
                      </c:pt>
                      <c:pt idx="654">
                        <c:v>1.1790651599999999</c:v>
                      </c:pt>
                      <c:pt idx="655">
                        <c:v>1.1751119999999999</c:v>
                      </c:pt>
                      <c:pt idx="656">
                        <c:v>1.17115908</c:v>
                      </c:pt>
                      <c:pt idx="657">
                        <c:v>1.1564352</c:v>
                      </c:pt>
                      <c:pt idx="658">
                        <c:v>1.1515039199999999</c:v>
                      </c:pt>
                      <c:pt idx="659">
                        <c:v>1.1563643400000001</c:v>
                      </c:pt>
                      <c:pt idx="660">
                        <c:v>1.1602453500000001</c:v>
                      </c:pt>
                      <c:pt idx="661">
                        <c:v>1.18271656</c:v>
                      </c:pt>
                      <c:pt idx="662">
                        <c:v>1.1797552500000001</c:v>
                      </c:pt>
                      <c:pt idx="663">
                        <c:v>1.1787400799999999</c:v>
                      </c:pt>
                      <c:pt idx="664">
                        <c:v>1.15910048</c:v>
                      </c:pt>
                      <c:pt idx="665">
                        <c:v>1.1571070800000001</c:v>
                      </c:pt>
                      <c:pt idx="666">
                        <c:v>1.16000835</c:v>
                      </c:pt>
                      <c:pt idx="667">
                        <c:v>1.1609516799999999</c:v>
                      </c:pt>
                      <c:pt idx="668">
                        <c:v>1.1824508</c:v>
                      </c:pt>
                      <c:pt idx="669">
                        <c:v>1.17849928</c:v>
                      </c:pt>
                      <c:pt idx="670">
                        <c:v>1.1794419500000002</c:v>
                      </c:pt>
                      <c:pt idx="671">
                        <c:v>1.1608093599999998</c:v>
                      </c:pt>
                      <c:pt idx="672">
                        <c:v>1.1568588599999998</c:v>
                      </c:pt>
                      <c:pt idx="673">
                        <c:v>1.1607263399999999</c:v>
                      </c:pt>
                      <c:pt idx="674">
                        <c:v>1.1626480799999999</c:v>
                      </c:pt>
                      <c:pt idx="675">
                        <c:v>1.1821729599999999</c:v>
                      </c:pt>
                      <c:pt idx="676">
                        <c:v>1.1762771999999999</c:v>
                      </c:pt>
                      <c:pt idx="677">
                        <c:v>1.1752625700000001</c:v>
                      </c:pt>
                      <c:pt idx="678">
                        <c:v>1.15955805</c:v>
                      </c:pt>
                      <c:pt idx="679">
                        <c:v>1.1575655</c:v>
                      </c:pt>
                      <c:pt idx="680">
                        <c:v>1.1624223599999999</c:v>
                      </c:pt>
                      <c:pt idx="681">
                        <c:v>1.1663004799999999</c:v>
                      </c:pt>
                      <c:pt idx="682">
                        <c:v>1.1868113300000001</c:v>
                      </c:pt>
                      <c:pt idx="683">
                        <c:v>1.18188304</c:v>
                      </c:pt>
                      <c:pt idx="684">
                        <c:v>1.1808684500000002</c:v>
                      </c:pt>
                      <c:pt idx="685">
                        <c:v>1.1632224799999999</c:v>
                      </c:pt>
                      <c:pt idx="686">
                        <c:v>1.1592618000000001</c:v>
                      </c:pt>
                      <c:pt idx="687">
                        <c:v>1.16214912</c:v>
                      </c:pt>
                      <c:pt idx="688">
                        <c:v>1.16700453</c:v>
                      </c:pt>
                      <c:pt idx="689">
                        <c:v>1.1865323400000001</c:v>
                      </c:pt>
                      <c:pt idx="690">
                        <c:v>1.1816051999999999</c:v>
                      </c:pt>
                      <c:pt idx="691">
                        <c:v>1.1796127199999999</c:v>
                      </c:pt>
                      <c:pt idx="692">
                        <c:v>1.1619709199999999</c:v>
                      </c:pt>
                      <c:pt idx="693">
                        <c:v>1.16193528</c:v>
                      </c:pt>
                      <c:pt idx="694">
                        <c:v>1.16483373</c:v>
                      </c:pt>
                      <c:pt idx="695">
                        <c:v>1.1706540300000001</c:v>
                      </c:pt>
                      <c:pt idx="696">
                        <c:v>1.1891993599999999</c:v>
                      </c:pt>
                      <c:pt idx="697">
                        <c:v>1.1862290900000001</c:v>
                      </c:pt>
                      <c:pt idx="698">
                        <c:v>1.1852148</c:v>
                      </c:pt>
                      <c:pt idx="699">
                        <c:v>1.1675648399999998</c:v>
                      </c:pt>
                      <c:pt idx="700">
                        <c:v>1.16263987</c:v>
                      </c:pt>
                      <c:pt idx="701">
                        <c:v>1.1665154</c:v>
                      </c:pt>
                      <c:pt idx="702">
                        <c:v>1.1694129200000001</c:v>
                      </c:pt>
                      <c:pt idx="703">
                        <c:v>1.1879541000000002</c:v>
                      </c:pt>
                      <c:pt idx="704">
                        <c:v>1.18693994</c:v>
                      </c:pt>
                      <c:pt idx="705">
                        <c:v>1.18494816</c:v>
                      </c:pt>
                      <c:pt idx="706">
                        <c:v>1.1663364500000002</c:v>
                      </c:pt>
                      <c:pt idx="707">
                        <c:v>1.1623901800000001</c:v>
                      </c:pt>
                      <c:pt idx="708">
                        <c:v>1.1662529400000001</c:v>
                      </c:pt>
                      <c:pt idx="709">
                        <c:v>1.1691498</c:v>
                      </c:pt>
                      <c:pt idx="710">
                        <c:v>1.18866432</c:v>
                      </c:pt>
                      <c:pt idx="711">
                        <c:v>1.1876382000000001</c:v>
                      </c:pt>
                      <c:pt idx="712">
                        <c:v>1.1876017500000002</c:v>
                      </c:pt>
                      <c:pt idx="713">
                        <c:v>1.1670394799999999</c:v>
                      </c:pt>
                      <c:pt idx="714">
                        <c:v>1.1660262700000001</c:v>
                      </c:pt>
                      <c:pt idx="715">
                        <c:v>1.1669678399999999</c:v>
                      </c:pt>
                      <c:pt idx="716">
                        <c:v>1.16888668</c:v>
                      </c:pt>
                      <c:pt idx="717">
                        <c:v>1.18643006</c:v>
                      </c:pt>
                      <c:pt idx="718">
                        <c:v>1.1824967</c:v>
                      </c:pt>
                      <c:pt idx="719">
                        <c:v>1.1834376400000002</c:v>
                      </c:pt>
                      <c:pt idx="720">
                        <c:v>1.1667887399999999</c:v>
                      </c:pt>
                      <c:pt idx="721">
                        <c:v>1.1667409799999999</c:v>
                      </c:pt>
                      <c:pt idx="722">
                        <c:v>1.1676823000000001</c:v>
                      </c:pt>
                      <c:pt idx="723">
                        <c:v>1.1705657999999999</c:v>
                      </c:pt>
                      <c:pt idx="724">
                        <c:v>1.1851859100000002</c:v>
                      </c:pt>
                      <c:pt idx="725">
                        <c:v>1.1851495200000002</c:v>
                      </c:pt>
                      <c:pt idx="726">
                        <c:v>1.1870671500000001</c:v>
                      </c:pt>
                      <c:pt idx="727">
                        <c:v>1.1694450599999999</c:v>
                      </c:pt>
                      <c:pt idx="728">
                        <c:v>1.16646636</c:v>
                      </c:pt>
                      <c:pt idx="729">
                        <c:v>1.1703381799999999</c:v>
                      </c:pt>
                      <c:pt idx="730">
                        <c:v>1.172256</c:v>
                      </c:pt>
                      <c:pt idx="731">
                        <c:v>1.18687275</c:v>
                      </c:pt>
                      <c:pt idx="732">
                        <c:v>1.1878131199999999</c:v>
                      </c:pt>
                      <c:pt idx="733">
                        <c:v>1.1887534300000002</c:v>
                      </c:pt>
                      <c:pt idx="734">
                        <c:v>1.17308876</c:v>
                      </c:pt>
                      <c:pt idx="735">
                        <c:v>1.1701105599999999</c:v>
                      </c:pt>
                      <c:pt idx="736">
                        <c:v>1.17204</c:v>
                      </c:pt>
                      <c:pt idx="737">
                        <c:v>1.1739333000000001</c:v>
                      </c:pt>
                      <c:pt idx="738">
                        <c:v>1.1865933000000002</c:v>
                      </c:pt>
                      <c:pt idx="739">
                        <c:v>1.18851003</c:v>
                      </c:pt>
                      <c:pt idx="740">
                        <c:v>1.1904266400000001</c:v>
                      </c:pt>
                      <c:pt idx="741">
                        <c:v>1.1698829399999999</c:v>
                      </c:pt>
                      <c:pt idx="742">
                        <c:v>1.1688705000000001</c:v>
                      </c:pt>
                      <c:pt idx="743">
                        <c:v>1.17664635</c:v>
                      </c:pt>
                      <c:pt idx="744">
                        <c:v>1.1766102000000001</c:v>
                      </c:pt>
                      <c:pt idx="745">
                        <c:v>1.18926738</c:v>
                      </c:pt>
                      <c:pt idx="746">
                        <c:v>1.1911836</c:v>
                      </c:pt>
                      <c:pt idx="747">
                        <c:v>1.19211114</c:v>
                      </c:pt>
                      <c:pt idx="748">
                        <c:v>1.1745129599999999</c:v>
                      </c:pt>
                      <c:pt idx="749">
                        <c:v>1.1754411199999999</c:v>
                      </c:pt>
                      <c:pt idx="750">
                        <c:v>1.17832168</c:v>
                      </c:pt>
                      <c:pt idx="751">
                        <c:v>1.1821903100000002</c:v>
                      </c:pt>
                      <c:pt idx="752">
                        <c:v>1.1928919600000001</c:v>
                      </c:pt>
                      <c:pt idx="753">
                        <c:v>1.1957837500000001</c:v>
                      </c:pt>
                      <c:pt idx="754">
                        <c:v>1.19867536</c:v>
                      </c:pt>
                      <c:pt idx="755">
                        <c:v>1.1810689000000001</c:v>
                      </c:pt>
                      <c:pt idx="756">
                        <c:v>1.17712836</c:v>
                      </c:pt>
                      <c:pt idx="757">
                        <c:v>1.1809841999999999</c:v>
                      </c:pt>
                      <c:pt idx="758">
                        <c:v>1.1828998799999999</c:v>
                      </c:pt>
                      <c:pt idx="759">
                        <c:v>1.1838394800000001</c:v>
                      </c:pt>
                      <c:pt idx="760">
                        <c:v>1.1925742399999999</c:v>
                      </c:pt>
                      <c:pt idx="761">
                        <c:v>1.1964411400000001</c:v>
                      </c:pt>
                      <c:pt idx="762">
                        <c:v>1.17786302</c:v>
                      </c:pt>
                      <c:pt idx="763">
                        <c:v>1.17392349</c:v>
                      </c:pt>
                      <c:pt idx="764">
                        <c:v>1.1768148</c:v>
                      </c:pt>
                      <c:pt idx="765">
                        <c:v>1.1767786199999999</c:v>
                      </c:pt>
                      <c:pt idx="766">
                        <c:v>1.1806454</c:v>
                      </c:pt>
                      <c:pt idx="767">
                        <c:v>1.1903661999999999</c:v>
                      </c:pt>
                      <c:pt idx="768">
                        <c:v>1.1903295999999999</c:v>
                      </c:pt>
                      <c:pt idx="769">
                        <c:v>1.1766338999999999</c:v>
                      </c:pt>
                      <c:pt idx="770">
                        <c:v>1.1726832199999999</c:v>
                      </c:pt>
                      <c:pt idx="771">
                        <c:v>1.17654948</c:v>
                      </c:pt>
                      <c:pt idx="772">
                        <c:v>1.1765012399999999</c:v>
                      </c:pt>
                      <c:pt idx="773">
                        <c:v>1.1803671</c:v>
                      </c:pt>
                      <c:pt idx="774">
                        <c:v>1.1910610800000001</c:v>
                      </c:pt>
                      <c:pt idx="775">
                        <c:v>1.1929753500000002</c:v>
                      </c:pt>
                      <c:pt idx="776">
                        <c:v>1.1783073599999998</c:v>
                      </c:pt>
                      <c:pt idx="777">
                        <c:v>1.17632034</c:v>
                      </c:pt>
                      <c:pt idx="778">
                        <c:v>1.17628416</c:v>
                      </c:pt>
                      <c:pt idx="779">
                        <c:v>1.1791739700000001</c:v>
                      </c:pt>
                      <c:pt idx="780">
                        <c:v>1.1840141999999998</c:v>
                      </c:pt>
                      <c:pt idx="781">
                        <c:v>1.1908046700000001</c:v>
                      </c:pt>
                      <c:pt idx="782">
                        <c:v>1.1936937599999999</c:v>
                      </c:pt>
                      <c:pt idx="783">
                        <c:v>1.1761032600000001</c:v>
                      </c:pt>
                      <c:pt idx="784">
                        <c:v>1.1731174800000002</c:v>
                      </c:pt>
                      <c:pt idx="785">
                        <c:v>1.17600678</c:v>
                      </c:pt>
                      <c:pt idx="786">
                        <c:v>1.1769457000000001</c:v>
                      </c:pt>
                      <c:pt idx="787">
                        <c:v>1.18080977</c:v>
                      </c:pt>
                      <c:pt idx="788">
                        <c:v>1.1914988799999999</c:v>
                      </c:pt>
                      <c:pt idx="789">
                        <c:v>1.19146222</c:v>
                      </c:pt>
                      <c:pt idx="790">
                        <c:v>1.1768008599999999</c:v>
                      </c:pt>
                      <c:pt idx="791">
                        <c:v>1.1718899</c:v>
                      </c:pt>
                      <c:pt idx="792">
                        <c:v>1.17672844</c:v>
                      </c:pt>
                      <c:pt idx="793">
                        <c:v>1.1786299200000001</c:v>
                      </c:pt>
                      <c:pt idx="794">
                        <c:v>1.1805554600000001</c:v>
                      </c:pt>
                      <c:pt idx="795">
                        <c:v>1.19221709</c:v>
                      </c:pt>
                      <c:pt idx="796">
                        <c:v>1.1931552000000001</c:v>
                      </c:pt>
                      <c:pt idx="797">
                        <c:v>1.1774979999999999</c:v>
                      </c:pt>
                      <c:pt idx="798">
                        <c:v>1.17648704</c:v>
                      </c:pt>
                      <c:pt idx="799">
                        <c:v>1.1784002099999999</c:v>
                      </c:pt>
                      <c:pt idx="800">
                        <c:v>1.1803132600000001</c:v>
                      </c:pt>
                      <c:pt idx="801">
                        <c:v>1.1832008199999999</c:v>
                      </c:pt>
                      <c:pt idx="802">
                        <c:v>1.1938850000000001</c:v>
                      </c:pt>
                      <c:pt idx="803">
                        <c:v>1.19482282</c:v>
                      </c:pt>
                      <c:pt idx="804">
                        <c:v>1.1811424799999999</c:v>
                      </c:pt>
                      <c:pt idx="805">
                        <c:v>1.1801316100000001</c:v>
                      </c:pt>
                      <c:pt idx="806">
                        <c:v>1.1839810500000001</c:v>
                      </c:pt>
                      <c:pt idx="807">
                        <c:v>1.18297016</c:v>
                      </c:pt>
                      <c:pt idx="808">
                        <c:v>1.1868192</c:v>
                      </c:pt>
                      <c:pt idx="809">
                        <c:v>1.19652636</c:v>
                      </c:pt>
                      <c:pt idx="810">
                        <c:v>1.1984382</c:v>
                      </c:pt>
                      <c:pt idx="811">
                        <c:v>1.18183803</c:v>
                      </c:pt>
                      <c:pt idx="812">
                        <c:v>1.1788788000000001</c:v>
                      </c:pt>
                      <c:pt idx="813">
                        <c:v>1.1827394999999998</c:v>
                      </c:pt>
                      <c:pt idx="814">
                        <c:v>1.1836773</c:v>
                      </c:pt>
                      <c:pt idx="815">
                        <c:v>1.1865634199999999</c:v>
                      </c:pt>
                      <c:pt idx="816">
                        <c:v>1.19724264</c:v>
                      </c:pt>
                      <c:pt idx="817">
                        <c:v>1.2011022900000001</c:v>
                      </c:pt>
                      <c:pt idx="818">
                        <c:v>1.1854675300000002</c:v>
                      </c:pt>
                      <c:pt idx="819">
                        <c:v>1.1854310200000002</c:v>
                      </c:pt>
                      <c:pt idx="820">
                        <c:v>1.18635636</c:v>
                      </c:pt>
                      <c:pt idx="821">
                        <c:v>1.18631982</c:v>
                      </c:pt>
                      <c:pt idx="822">
                        <c:v>1.1853093200000002</c:v>
                      </c:pt>
                      <c:pt idx="823">
                        <c:v>1.1940381799999999</c:v>
                      </c:pt>
                      <c:pt idx="824">
                        <c:v>1.1959492</c:v>
                      </c:pt>
                      <c:pt idx="825">
                        <c:v>1.1803304400000001</c:v>
                      </c:pt>
                      <c:pt idx="826">
                        <c:v>1.17737256</c:v>
                      </c:pt>
                      <c:pt idx="827">
                        <c:v>1.1812194</c:v>
                      </c:pt>
                      <c:pt idx="828">
                        <c:v>1.1821567799999999</c:v>
                      </c:pt>
                      <c:pt idx="829">
                        <c:v>1.18406784</c:v>
                      </c:pt>
                      <c:pt idx="830">
                        <c:v>1.19279475</c:v>
                      </c:pt>
                      <c:pt idx="831">
                        <c:v>1.1956790399999999</c:v>
                      </c:pt>
                      <c:pt idx="832">
                        <c:v>1.1800516799999998</c:v>
                      </c:pt>
                      <c:pt idx="833">
                        <c:v>1.17709449</c:v>
                      </c:pt>
                      <c:pt idx="834">
                        <c:v>1.1799789599999999</c:v>
                      </c:pt>
                      <c:pt idx="835">
                        <c:v>1.1789690500000001</c:v>
                      </c:pt>
                      <c:pt idx="836">
                        <c:v>1.1808797600000001</c:v>
                      </c:pt>
                      <c:pt idx="837">
                        <c:v>1.1925252500000001</c:v>
                      </c:pt>
                      <c:pt idx="838">
                        <c:v>1.19443542</c:v>
                      </c:pt>
                      <c:pt idx="839">
                        <c:v>1.1788237300000002</c:v>
                      </c:pt>
                      <c:pt idx="840">
                        <c:v>1.1787752900000001</c:v>
                      </c:pt>
                      <c:pt idx="841">
                        <c:v>1.1806856800000001</c:v>
                      </c:pt>
                      <c:pt idx="842">
                        <c:v>1.18162262</c:v>
                      </c:pt>
                      <c:pt idx="843">
                        <c:v>1.1825595000000002</c:v>
                      </c:pt>
                      <c:pt idx="844">
                        <c:v>1.1922435</c:v>
                      </c:pt>
                      <c:pt idx="845">
                        <c:v>1.1970852000000001</c:v>
                      </c:pt>
                      <c:pt idx="846">
                        <c:v>1.1824380000000001</c:v>
                      </c:pt>
                      <c:pt idx="847">
                        <c:v>1.1814283799999998</c:v>
                      </c:pt>
                      <c:pt idx="848">
                        <c:v>1.1823651000000002</c:v>
                      </c:pt>
                      <c:pt idx="849">
                        <c:v>1.1813433999999998</c:v>
                      </c:pt>
                      <c:pt idx="850">
                        <c:v>1.1822922</c:v>
                      </c:pt>
                      <c:pt idx="851">
                        <c:v>1.19004015</c:v>
                      </c:pt>
                      <c:pt idx="852">
                        <c:v>1.19292252</c:v>
                      </c:pt>
                      <c:pt idx="853">
                        <c:v>1.17438686</c:v>
                      </c:pt>
                      <c:pt idx="854">
                        <c:v>1.1743506500000001</c:v>
                      </c:pt>
                      <c:pt idx="855">
                        <c:v>1.1762602800000002</c:v>
                      </c:pt>
                      <c:pt idx="856">
                        <c:v>1.1762240100000001</c:v>
                      </c:pt>
                      <c:pt idx="857">
                        <c:v>1.1800791800000001</c:v>
                      </c:pt>
                      <c:pt idx="858">
                        <c:v>1.1917045000000002</c:v>
                      </c:pt>
                      <c:pt idx="859">
                        <c:v>1.1936133300000002</c:v>
                      </c:pt>
                      <c:pt idx="860">
                        <c:v>1.1809306399999999</c:v>
                      </c:pt>
                      <c:pt idx="861">
                        <c:v>1.1770033</c:v>
                      </c:pt>
                      <c:pt idx="862">
                        <c:v>1.1779275900000001</c:v>
                      </c:pt>
                      <c:pt idx="863">
                        <c:v>1.17789126</c:v>
                      </c:pt>
                      <c:pt idx="864">
                        <c:v>1.1788396799999998</c:v>
                      </c:pt>
                      <c:pt idx="865">
                        <c:v>1.18755681</c:v>
                      </c:pt>
                      <c:pt idx="866">
                        <c:v>1.1904256799999999</c:v>
                      </c:pt>
                      <c:pt idx="867">
                        <c:v>1.1787184799999999</c:v>
                      </c:pt>
                      <c:pt idx="868">
                        <c:v>1.1767371</c:v>
                      </c:pt>
                      <c:pt idx="869">
                        <c:v>1.17864576</c:v>
                      </c:pt>
                      <c:pt idx="870">
                        <c:v>1.1815146000000001</c:v>
                      </c:pt>
                      <c:pt idx="871">
                        <c:v>1.1824505599999999</c:v>
                      </c:pt>
                      <c:pt idx="872">
                        <c:v>1.19213788</c:v>
                      </c:pt>
                      <c:pt idx="873">
                        <c:v>1.1959905</c:v>
                      </c:pt>
                      <c:pt idx="874">
                        <c:v>1.18331344</c:v>
                      </c:pt>
                      <c:pt idx="875">
                        <c:v>1.18423704</c:v>
                      </c:pt>
                      <c:pt idx="876">
                        <c:v>1.186145</c:v>
                      </c:pt>
                      <c:pt idx="877">
                        <c:v>1.18513618</c:v>
                      </c:pt>
                      <c:pt idx="878">
                        <c:v>1.18801618</c:v>
                      </c:pt>
                      <c:pt idx="879">
                        <c:v>1.1977011200000001</c:v>
                      </c:pt>
                      <c:pt idx="880">
                        <c:v>1.19766416</c:v>
                      </c:pt>
                      <c:pt idx="881">
                        <c:v>1.1801294</c:v>
                      </c:pt>
                      <c:pt idx="882">
                        <c:v>1.1781367199999999</c:v>
                      </c:pt>
                      <c:pt idx="883">
                        <c:v>1.18101645</c:v>
                      </c:pt>
                      <c:pt idx="884">
                        <c:v>1.1819519999999999</c:v>
                      </c:pt>
                      <c:pt idx="885">
                        <c:v>1.1799715799999999</c:v>
                      </c:pt>
                      <c:pt idx="886">
                        <c:v>1.1915984399999999</c:v>
                      </c:pt>
                      <c:pt idx="887">
                        <c:v>1.1973931200000001</c:v>
                      </c:pt>
                      <c:pt idx="888">
                        <c:v>1.1817939200000001</c:v>
                      </c:pt>
                      <c:pt idx="889">
                        <c:v>1.17981376</c:v>
                      </c:pt>
                      <c:pt idx="890">
                        <c:v>1.17977734</c:v>
                      </c:pt>
                      <c:pt idx="891">
                        <c:v>1.17974092</c:v>
                      </c:pt>
                      <c:pt idx="892">
                        <c:v>1.181648</c:v>
                      </c:pt>
                      <c:pt idx="893">
                        <c:v>1.1942438800000001</c:v>
                      </c:pt>
                      <c:pt idx="894">
                        <c:v>1.1990531199999999</c:v>
                      </c:pt>
                      <c:pt idx="895">
                        <c:v>1.1834697000000001</c:v>
                      </c:pt>
                      <c:pt idx="896">
                        <c:v>1.1834331600000001</c:v>
                      </c:pt>
                      <c:pt idx="897">
                        <c:v>1.1853397999999999</c:v>
                      </c:pt>
                      <c:pt idx="898">
                        <c:v>1.1853031999999999</c:v>
                      </c:pt>
                      <c:pt idx="899">
                        <c:v>1.1872096599999999</c:v>
                      </c:pt>
                      <c:pt idx="900">
                        <c:v>1.1998025000000001</c:v>
                      </c:pt>
                      <c:pt idx="901">
                        <c:v>1.2046104</c:v>
                      </c:pt>
                      <c:pt idx="902">
                        <c:v>1.1909731800000001</c:v>
                      </c:pt>
                      <c:pt idx="903">
                        <c:v>1.1889936000000001</c:v>
                      </c:pt>
                      <c:pt idx="904">
                        <c:v>1.1879855100000001</c:v>
                      </c:pt>
                      <c:pt idx="905">
                        <c:v>1.1889201599999999</c:v>
                      </c:pt>
                      <c:pt idx="906">
                        <c:v>1.1869286000000001</c:v>
                      </c:pt>
                      <c:pt idx="907">
                        <c:v>1.19951845</c:v>
                      </c:pt>
                      <c:pt idx="908">
                        <c:v>1.20239512</c:v>
                      </c:pt>
                      <c:pt idx="909">
                        <c:v>1.18973225</c:v>
                      </c:pt>
                      <c:pt idx="910">
                        <c:v>1.1848396000000001</c:v>
                      </c:pt>
                      <c:pt idx="911">
                        <c:v>1.18867536</c:v>
                      </c:pt>
                      <c:pt idx="912">
                        <c:v>1.1866964200000001</c:v>
                      </c:pt>
                      <c:pt idx="913">
                        <c:v>1.1866719800000001</c:v>
                      </c:pt>
                      <c:pt idx="914">
                        <c:v>1.1992467500000001</c:v>
                      </c:pt>
                      <c:pt idx="915">
                        <c:v>1.2030937800000001</c:v>
                      </c:pt>
                      <c:pt idx="916">
                        <c:v>1.1875207700000001</c:v>
                      </c:pt>
                      <c:pt idx="917">
                        <c:v>1.1845711999999999</c:v>
                      </c:pt>
                      <c:pt idx="918">
                        <c:v>1.18840608</c:v>
                      </c:pt>
                      <c:pt idx="919">
                        <c:v>1.1864275799999999</c:v>
                      </c:pt>
                      <c:pt idx="920">
                        <c:v>1.1844492</c:v>
                      </c:pt>
                      <c:pt idx="921">
                        <c:v>1.1970333900000001</c:v>
                      </c:pt>
                      <c:pt idx="922">
                        <c:v>1.1999088</c:v>
                      </c:pt>
                      <c:pt idx="923">
                        <c:v>1.1862809400000001</c:v>
                      </c:pt>
                      <c:pt idx="924">
                        <c:v>1.1842906</c:v>
                      </c:pt>
                      <c:pt idx="925">
                        <c:v>1.1852247</c:v>
                      </c:pt>
                      <c:pt idx="926">
                        <c:v>1.1851880700000001</c:v>
                      </c:pt>
                      <c:pt idx="927">
                        <c:v>1.1870927200000001</c:v>
                      </c:pt>
                      <c:pt idx="928">
                        <c:v>1.19676213</c:v>
                      </c:pt>
                      <c:pt idx="929">
                        <c:v>1.20157804</c:v>
                      </c:pt>
                      <c:pt idx="930">
                        <c:v>1.1889115000000001</c:v>
                      </c:pt>
                      <c:pt idx="931">
                        <c:v>1.1879042399999999</c:v>
                      </c:pt>
                      <c:pt idx="932">
                        <c:v>1.1897962200000001</c:v>
                      </c:pt>
                      <c:pt idx="933">
                        <c:v>1.18975944</c:v>
                      </c:pt>
                      <c:pt idx="934">
                        <c:v>1.1887522500000001</c:v>
                      </c:pt>
                      <c:pt idx="935">
                        <c:v>1.20231321</c:v>
                      </c:pt>
                      <c:pt idx="936">
                        <c:v>1.2061450500000002</c:v>
                      </c:pt>
                      <c:pt idx="937">
                        <c:v>1.1925232800000001</c:v>
                      </c:pt>
                      <c:pt idx="938">
                        <c:v>1.1895755399999999</c:v>
                      </c:pt>
                      <c:pt idx="939">
                        <c:v>1.1905090200000001</c:v>
                      </c:pt>
                      <c:pt idx="940">
                        <c:v>1.18756152</c:v>
                      </c:pt>
                      <c:pt idx="941">
                        <c:v>1.1884950000000001</c:v>
                      </c:pt>
                      <c:pt idx="942">
                        <c:v>1.2010580799999999</c:v>
                      </c:pt>
                      <c:pt idx="943">
                        <c:v>1.2068417200000001</c:v>
                      </c:pt>
                      <c:pt idx="944">
                        <c:v>1.1922528999999999</c:v>
                      </c:pt>
                      <c:pt idx="945">
                        <c:v>1.1883235000000001</c:v>
                      </c:pt>
                      <c:pt idx="946">
                        <c:v>1.1863466899999999</c:v>
                      </c:pt>
                      <c:pt idx="947">
                        <c:v>1.21057248</c:v>
                      </c:pt>
                      <c:pt idx="948">
                        <c:v>1.2997598000000001</c:v>
                      </c:pt>
                      <c:pt idx="949">
                        <c:v>1.3831201799999999</c:v>
                      </c:pt>
                      <c:pt idx="950">
                        <c:v>1.4441662100000001</c:v>
                      </c:pt>
                      <c:pt idx="951">
                        <c:v>1.4799911000000001</c:v>
                      </c:pt>
                      <c:pt idx="952">
                        <c:v>1.5206464</c:v>
                      </c:pt>
                      <c:pt idx="953">
                        <c:v>1.5613136000000001</c:v>
                      </c:pt>
                      <c:pt idx="954">
                        <c:v>1.6194491</c:v>
                      </c:pt>
                      <c:pt idx="955">
                        <c:v>1.65429114</c:v>
                      </c:pt>
                      <c:pt idx="956">
                        <c:v>1.6658587</c:v>
                      </c:pt>
                      <c:pt idx="957">
                        <c:v>1.6813037399999999</c:v>
                      </c:pt>
                      <c:pt idx="958">
                        <c:v>1.6967475000000001</c:v>
                      </c:pt>
                      <c:pt idx="959">
                        <c:v>1.72188528</c:v>
                      </c:pt>
                      <c:pt idx="960">
                        <c:v>1.7596243499999999</c:v>
                      </c:pt>
                      <c:pt idx="961">
                        <c:v>1.7808796499999999</c:v>
                      </c:pt>
                      <c:pt idx="962">
                        <c:v>1.7807878000000001</c:v>
                      </c:pt>
                      <c:pt idx="963">
                        <c:v>1.7933160000000001</c:v>
                      </c:pt>
                      <c:pt idx="964">
                        <c:v>1.8077817999999999</c:v>
                      </c:pt>
                      <c:pt idx="965">
                        <c:v>1.8416509999999999</c:v>
                      </c:pt>
                      <c:pt idx="966">
                        <c:v>1.86386775</c:v>
                      </c:pt>
                      <c:pt idx="967">
                        <c:v>1.86476004</c:v>
                      </c:pt>
                      <c:pt idx="968">
                        <c:v>1.86371391</c:v>
                      </c:pt>
                      <c:pt idx="969">
                        <c:v>1.8684826400000001</c:v>
                      </c:pt>
                      <c:pt idx="970">
                        <c:v>1.8800539999999999</c:v>
                      </c:pt>
                      <c:pt idx="971">
                        <c:v>1.90711008</c:v>
                      </c:pt>
                      <c:pt idx="972">
                        <c:v>1.9196286200000001</c:v>
                      </c:pt>
                      <c:pt idx="973">
                        <c:v>1.90693296</c:v>
                      </c:pt>
                      <c:pt idx="974">
                        <c:v>1.9097610300000001</c:v>
                      </c:pt>
                      <c:pt idx="975">
                        <c:v>1.9145266400000001</c:v>
                      </c:pt>
                      <c:pt idx="976">
                        <c:v>1.9377</c:v>
                      </c:pt>
                      <c:pt idx="977">
                        <c:v>1.9628090599999997</c:v>
                      </c:pt>
                      <c:pt idx="978">
                        <c:v>1.9627280199999999</c:v>
                      </c:pt>
                      <c:pt idx="979">
                        <c:v>1.95780333</c:v>
                      </c:pt>
                      <c:pt idx="980">
                        <c:v>1.9616175</c:v>
                      </c:pt>
                      <c:pt idx="981">
                        <c:v>1.96831712</c:v>
                      </c:pt>
                      <c:pt idx="982">
                        <c:v>1.99146216</c:v>
                      </c:pt>
                      <c:pt idx="983">
                        <c:v>2.0000970499999999</c:v>
                      </c:pt>
                      <c:pt idx="984">
                        <c:v>1.9874235600000001</c:v>
                      </c:pt>
                      <c:pt idx="985">
                        <c:v>1.98346752</c:v>
                      </c:pt>
                      <c:pt idx="986">
                        <c:v>1.9833856000000001</c:v>
                      </c:pt>
                      <c:pt idx="987">
                        <c:v>1.99976665</c:v>
                      </c:pt>
                      <c:pt idx="988">
                        <c:v>2.0238932999999997</c:v>
                      </c:pt>
                      <c:pt idx="989">
                        <c:v>2.0296406400000002</c:v>
                      </c:pt>
                      <c:pt idx="990">
                        <c:v>2.0160005999999999</c:v>
                      </c:pt>
                      <c:pt idx="991">
                        <c:v>2.0168855800000003</c:v>
                      </c:pt>
                      <c:pt idx="992">
                        <c:v>2.02162248</c:v>
                      </c:pt>
                      <c:pt idx="993">
                        <c:v>2.0447750400000002</c:v>
                      </c:pt>
                      <c:pt idx="994">
                        <c:v>2.0534037300000003</c:v>
                      </c:pt>
                      <c:pt idx="995">
                        <c:v>2.0407548000000002</c:v>
                      </c:pt>
                      <c:pt idx="996">
                        <c:v>2.0309898799999999</c:v>
                      </c:pt>
                      <c:pt idx="997">
                        <c:v>2.0270338799999998</c:v>
                      </c:pt>
                      <c:pt idx="998">
                        <c:v>2.0385658799999997</c:v>
                      </c:pt>
                      <c:pt idx="999">
                        <c:v>2.0578404400000001</c:v>
                      </c:pt>
                      <c:pt idx="1000">
                        <c:v>2.0654985999999997</c:v>
                      </c:pt>
                      <c:pt idx="1001">
                        <c:v>2.0528310599999999</c:v>
                      </c:pt>
                      <c:pt idx="1002">
                        <c:v>2.0517572000000004</c:v>
                      </c:pt>
                      <c:pt idx="1003">
                        <c:v>2.0555434800000003</c:v>
                      </c:pt>
                      <c:pt idx="1004">
                        <c:v>2.080641</c:v>
                      </c:pt>
                      <c:pt idx="1005">
                        <c:v>2.0931351</c:v>
                      </c:pt>
                      <c:pt idx="1006">
                        <c:v>2.0824043200000002</c:v>
                      </c:pt>
                      <c:pt idx="1007">
                        <c:v>2.0726420399999999</c:v>
                      </c:pt>
                      <c:pt idx="1008">
                        <c:v>2.06771846</c:v>
                      </c:pt>
                      <c:pt idx="1009">
                        <c:v>2.0744057599999999</c:v>
                      </c:pt>
                      <c:pt idx="1010">
                        <c:v>2.0936916400000003</c:v>
                      </c:pt>
                      <c:pt idx="1011">
                        <c:v>2.0964858199999998</c:v>
                      </c:pt>
                      <c:pt idx="1012">
                        <c:v>2.0799529999999997</c:v>
                      </c:pt>
                      <c:pt idx="1013">
                        <c:v>2.07793224</c:v>
                      </c:pt>
                      <c:pt idx="1014">
                        <c:v>2.0768789799999996</c:v>
                      </c:pt>
                      <c:pt idx="1015">
                        <c:v>2.0951718000000001</c:v>
                      </c:pt>
                      <c:pt idx="1016">
                        <c:v>2.1124958400000002</c:v>
                      </c:pt>
                      <c:pt idx="1017">
                        <c:v>2.1075723799999997</c:v>
                      </c:pt>
                      <c:pt idx="1018">
                        <c:v>2.09781342</c:v>
                      </c:pt>
                      <c:pt idx="1019">
                        <c:v>2.09675952</c:v>
                      </c:pt>
                      <c:pt idx="1020">
                        <c:v>2.0986069999999999</c:v>
                      </c:pt>
                      <c:pt idx="1021">
                        <c:v>2.11882846</c:v>
                      </c:pt>
                      <c:pt idx="1022">
                        <c:v>2.1216418799999999</c:v>
                      </c:pt>
                      <c:pt idx="1023">
                        <c:v>2.10221452</c:v>
                      </c:pt>
                      <c:pt idx="1024">
                        <c:v>2.0953589799999999</c:v>
                      </c:pt>
                      <c:pt idx="1025">
                        <c:v>2.0914046999999996</c:v>
                      </c:pt>
                      <c:pt idx="1026">
                        <c:v>2.1058210800000001</c:v>
                      </c:pt>
                      <c:pt idx="1027">
                        <c:v>2.1279708200000003</c:v>
                      </c:pt>
                      <c:pt idx="1028">
                        <c:v>2.1288495599999999</c:v>
                      </c:pt>
                      <c:pt idx="1029">
                        <c:v>2.1152271200000001</c:v>
                      </c:pt>
                      <c:pt idx="1030">
                        <c:v>2.1151396</c:v>
                      </c:pt>
                      <c:pt idx="1031">
                        <c:v>2.1169634999999998</c:v>
                      </c:pt>
                      <c:pt idx="1032">
                        <c:v>2.1342969600000004</c:v>
                      </c:pt>
                      <c:pt idx="1033">
                        <c:v>2.1361417999999999</c:v>
                      </c:pt>
                      <c:pt idx="1034">
                        <c:v>2.1196222200000001</c:v>
                      </c:pt>
                      <c:pt idx="1035">
                        <c:v>2.1108360000000004</c:v>
                      </c:pt>
                      <c:pt idx="1036">
                        <c:v>2.1049498799999999</c:v>
                      </c:pt>
                      <c:pt idx="1037">
                        <c:v>2.1164597999999999</c:v>
                      </c:pt>
                      <c:pt idx="1038">
                        <c:v>2.1366661799999997</c:v>
                      </c:pt>
                      <c:pt idx="1039">
                        <c:v>2.1414094400000003</c:v>
                      </c:pt>
                      <c:pt idx="1040">
                        <c:v>2.1268042899999999</c:v>
                      </c:pt>
                      <c:pt idx="1041">
                        <c:v>2.1238174999999999</c:v>
                      </c:pt>
                      <c:pt idx="1042">
                        <c:v>2.1227633699999999</c:v>
                      </c:pt>
                      <c:pt idx="1043">
                        <c:v>2.1449196000000001</c:v>
                      </c:pt>
                      <c:pt idx="1044">
                        <c:v>2.1506276400000002</c:v>
                      </c:pt>
                      <c:pt idx="1045">
                        <c:v>2.1370132000000002</c:v>
                      </c:pt>
                      <c:pt idx="1046">
                        <c:v>2.1262980600000003</c:v>
                      </c:pt>
                      <c:pt idx="1047">
                        <c:v>2.1213799200000003</c:v>
                      </c:pt>
                      <c:pt idx="1048">
                        <c:v>2.1280539399999996</c:v>
                      </c:pt>
                      <c:pt idx="1049">
                        <c:v>2.1463186799999998</c:v>
                      </c:pt>
                      <c:pt idx="1050">
                        <c:v>2.1510593</c:v>
                      </c:pt>
                      <c:pt idx="1051">
                        <c:v>2.1316530199999999</c:v>
                      </c:pt>
                      <c:pt idx="1052">
                        <c:v>2.1296330999999999</c:v>
                      </c:pt>
                      <c:pt idx="1053">
                        <c:v>2.1285791199999999</c:v>
                      </c:pt>
                      <c:pt idx="1054">
                        <c:v>2.1478057600000002</c:v>
                      </c:pt>
                      <c:pt idx="1055">
                        <c:v>2.1622022999999997</c:v>
                      </c:pt>
                      <c:pt idx="1056">
                        <c:v>2.1534217999999998</c:v>
                      </c:pt>
                      <c:pt idx="1057">
                        <c:v>2.1417451600000001</c:v>
                      </c:pt>
                      <c:pt idx="1058">
                        <c:v>2.1387597</c:v>
                      </c:pt>
                      <c:pt idx="1059">
                        <c:v>2.1415677199999998</c:v>
                      </c:pt>
                      <c:pt idx="1060">
                        <c:v>2.1578925</c:v>
                      </c:pt>
                      <c:pt idx="1061">
                        <c:v>2.1616649399999996</c:v>
                      </c:pt>
                      <c:pt idx="1062">
                        <c:v>2.1422669799999996</c:v>
                      </c:pt>
                      <c:pt idx="1063">
                        <c:v>2.13542056</c:v>
                      </c:pt>
                      <c:pt idx="1064">
                        <c:v>2.1324360599999999</c:v>
                      </c:pt>
                      <c:pt idx="1065">
                        <c:v>2.1448966</c:v>
                      </c:pt>
                      <c:pt idx="1066">
                        <c:v>2.1650781800000001</c:v>
                      </c:pt>
                      <c:pt idx="1067">
                        <c:v>2.1601623599999997</c:v>
                      </c:pt>
                      <c:pt idx="1068">
                        <c:v>2.1484906800000001</c:v>
                      </c:pt>
                      <c:pt idx="1069">
                        <c:v>2.1464713600000001</c:v>
                      </c:pt>
                      <c:pt idx="1070">
                        <c:v>2.1473475</c:v>
                      </c:pt>
                      <c:pt idx="1071">
                        <c:v>2.1675247600000001</c:v>
                      </c:pt>
                      <c:pt idx="1072">
                        <c:v>2.1712949999999998</c:v>
                      </c:pt>
                      <c:pt idx="1073">
                        <c:v>2.15383536</c:v>
                      </c:pt>
                      <c:pt idx="1074">
                        <c:v>2.1450616199999999</c:v>
                      </c:pt>
                      <c:pt idx="1075">
                        <c:v>2.1382184</c:v>
                      </c:pt>
                      <c:pt idx="1076">
                        <c:v>2.1497080800000004</c:v>
                      </c:pt>
                      <c:pt idx="1077">
                        <c:v>2.1679505400000001</c:v>
                      </c:pt>
                      <c:pt idx="1078">
                        <c:v>2.1717197799999997</c:v>
                      </c:pt>
                      <c:pt idx="1079">
                        <c:v>2.1552068200000001</c:v>
                      </c:pt>
                      <c:pt idx="1080">
                        <c:v>2.1531880800000005</c:v>
                      </c:pt>
                      <c:pt idx="1081">
                        <c:v>2.1550504400000001</c:v>
                      </c:pt>
                      <c:pt idx="1082">
                        <c:v>2.17425348</c:v>
                      </c:pt>
                      <c:pt idx="1083">
                        <c:v>2.1780216399999999</c:v>
                      </c:pt>
                      <c:pt idx="1084">
                        <c:v>2.1624986799999997</c:v>
                      </c:pt>
                      <c:pt idx="1085">
                        <c:v>2.1517995000000001</c:v>
                      </c:pt>
                      <c:pt idx="1086">
                        <c:v>2.1440168100000001</c:v>
                      </c:pt>
                      <c:pt idx="1087">
                        <c:v>2.1506788999999999</c:v>
                      </c:pt>
                      <c:pt idx="1088">
                        <c:v>2.1669618599999998</c:v>
                      </c:pt>
                      <c:pt idx="1089">
                        <c:v>2.1697649999999999</c:v>
                      </c:pt>
                      <c:pt idx="1090">
                        <c:v>2.1542462000000002</c:v>
                      </c:pt>
                      <c:pt idx="1091">
                        <c:v>2.1483712800000001</c:v>
                      </c:pt>
                      <c:pt idx="1092">
                        <c:v>2.1473179399999998</c:v>
                      </c:pt>
                      <c:pt idx="1093">
                        <c:v>2.1713333599999998</c:v>
                      </c:pt>
                      <c:pt idx="1094">
                        <c:v>2.1809072999999999</c:v>
                      </c:pt>
                      <c:pt idx="1095">
                        <c:v>2.1721398300000003</c:v>
                      </c:pt>
                      <c:pt idx="1096">
                        <c:v>2.1624090099999997</c:v>
                      </c:pt>
                      <c:pt idx="1097">
                        <c:v>2.1555487200000001</c:v>
                      </c:pt>
                      <c:pt idx="1098">
                        <c:v>2.1583512200000001</c:v>
                      </c:pt>
                      <c:pt idx="1099">
                        <c:v>2.1736846999999999</c:v>
                      </c:pt>
                      <c:pt idx="1100">
                        <c:v>2.1755222999999999</c:v>
                      </c:pt>
                      <c:pt idx="1101">
                        <c:v>2.1552133200000001</c:v>
                      </c:pt>
                      <c:pt idx="1102">
                        <c:v>2.1503047299999998</c:v>
                      </c:pt>
                      <c:pt idx="1103">
                        <c:v>2.1473241200000004</c:v>
                      </c:pt>
                      <c:pt idx="1104">
                        <c:v>2.1636187499999999</c:v>
                      </c:pt>
                      <c:pt idx="1105">
                        <c:v>2.1828031499999998</c:v>
                      </c:pt>
                      <c:pt idx="1106">
                        <c:v>2.1778941999999999</c:v>
                      </c:pt>
                      <c:pt idx="1107">
                        <c:v>2.1642905200000002</c:v>
                      </c:pt>
                      <c:pt idx="1108">
                        <c:v>2.1603463600000001</c:v>
                      </c:pt>
                      <c:pt idx="1109">
                        <c:v>2.1612426499999997</c:v>
                      </c:pt>
                      <c:pt idx="1110">
                        <c:v>2.1794596199999998</c:v>
                      </c:pt>
                      <c:pt idx="1111">
                        <c:v>2.1832230200000002</c:v>
                      </c:pt>
                      <c:pt idx="1112">
                        <c:v>2.1657906400000004</c:v>
                      </c:pt>
                      <c:pt idx="1113">
                        <c:v>2.1570302099999998</c:v>
                      </c:pt>
                      <c:pt idx="1114">
                        <c:v>2.1540506000000001</c:v>
                      </c:pt>
                      <c:pt idx="1115">
                        <c:v>2.1645575699999999</c:v>
                      </c:pt>
                      <c:pt idx="1116">
                        <c:v>2.1827471599999999</c:v>
                      </c:pt>
                      <c:pt idx="1117">
                        <c:v>2.1845829599999997</c:v>
                      </c:pt>
                      <c:pt idx="1118">
                        <c:v>2.17006707</c:v>
                      </c:pt>
                      <c:pt idx="1119">
                        <c:v>2.1670875000000001</c:v>
                      </c:pt>
                      <c:pt idx="1120">
                        <c:v>2.16892372</c:v>
                      </c:pt>
                      <c:pt idx="1121">
                        <c:v>2.19002118</c:v>
                      </c:pt>
                      <c:pt idx="1122">
                        <c:v>2.1918562800000001</c:v>
                      </c:pt>
                      <c:pt idx="1123">
                        <c:v>2.1744314199999999</c:v>
                      </c:pt>
                      <c:pt idx="1124">
                        <c:v>2.1656970400000004</c:v>
                      </c:pt>
                      <c:pt idx="1125">
                        <c:v>2.1598295599999999</c:v>
                      </c:pt>
                      <c:pt idx="1126">
                        <c:v>2.1684057599999997</c:v>
                      </c:pt>
                      <c:pt idx="1127">
                        <c:v>2.1856241000000001</c:v>
                      </c:pt>
                      <c:pt idx="1128">
                        <c:v>2.1893844600000003</c:v>
                      </c:pt>
                      <c:pt idx="1129">
                        <c:v>2.1738895</c:v>
                      </c:pt>
                      <c:pt idx="1130">
                        <c:v>2.17091105</c:v>
                      </c:pt>
                      <c:pt idx="1131">
                        <c:v>2.17178352</c:v>
                      </c:pt>
                      <c:pt idx="1132">
                        <c:v>2.1938337699999999</c:v>
                      </c:pt>
                      <c:pt idx="1133">
                        <c:v>2.19855556</c:v>
                      </c:pt>
                      <c:pt idx="1134">
                        <c:v>2.1859510499999999</c:v>
                      </c:pt>
                      <c:pt idx="1135">
                        <c:v>2.1762577200000002</c:v>
                      </c:pt>
                      <c:pt idx="1136">
                        <c:v>2.1694299199999998</c:v>
                      </c:pt>
                      <c:pt idx="1137">
                        <c:v>2.1741293699999997</c:v>
                      </c:pt>
                      <c:pt idx="1138">
                        <c:v>2.1923244199999998</c:v>
                      </c:pt>
                      <c:pt idx="1139">
                        <c:v>2.1941579999999998</c:v>
                      </c:pt>
                      <c:pt idx="1140">
                        <c:v>2.1748205999999999</c:v>
                      </c:pt>
                      <c:pt idx="1141">
                        <c:v>2.1689565799999997</c:v>
                      </c:pt>
                      <c:pt idx="1142">
                        <c:v>2.1659797300000001</c:v>
                      </c:pt>
                      <c:pt idx="1143">
                        <c:v>2.1841713</c:v>
                      </c:pt>
                      <c:pt idx="1144">
                        <c:v>2.2004370499999997</c:v>
                      </c:pt>
                      <c:pt idx="1145">
                        <c:v>2.1935879999999996</c:v>
                      </c:pt>
                      <c:pt idx="1146">
                        <c:v>2.1810126899999998</c:v>
                      </c:pt>
                      <c:pt idx="1147">
                        <c:v>2.1761118599999998</c:v>
                      </c:pt>
                      <c:pt idx="1148">
                        <c:v>2.1769833699999999</c:v>
                      </c:pt>
                      <c:pt idx="1149">
                        <c:v>2.1951698999999998</c:v>
                      </c:pt>
                      <c:pt idx="1150">
                        <c:v>2.1970024399999999</c:v>
                      </c:pt>
                      <c:pt idx="1151">
                        <c:v>2.1757499400000002</c:v>
                      </c:pt>
                      <c:pt idx="1152">
                        <c:v>2.1670029899999999</c:v>
                      </c:pt>
                      <c:pt idx="1153">
                        <c:v>2.1630882000000002</c:v>
                      </c:pt>
                      <c:pt idx="1154">
                        <c:v>2.1764628799999999</c:v>
                      </c:pt>
                      <c:pt idx="1155">
                        <c:v>2.1965684799999998</c:v>
                      </c:pt>
                      <c:pt idx="1156">
                        <c:v>2.1974159500000003</c:v>
                      </c:pt>
                      <c:pt idx="1157">
                        <c:v>2.1829000999999999</c:v>
                      </c:pt>
                      <c:pt idx="1158">
                        <c:v>2.1799245299999996</c:v>
                      </c:pt>
                      <c:pt idx="1159">
                        <c:v>2.1807954000000001</c:v>
                      </c:pt>
                      <c:pt idx="1160">
                        <c:v>2.1999577599999998</c:v>
                      </c:pt>
                      <c:pt idx="1161">
                        <c:v>2.2017891999999999</c:v>
                      </c:pt>
                      <c:pt idx="1162">
                        <c:v>2.1834302399999999</c:v>
                      </c:pt>
                      <c:pt idx="1163">
                        <c:v>2.1737254000000004</c:v>
                      </c:pt>
                      <c:pt idx="1164">
                        <c:v>2.16594408</c:v>
                      </c:pt>
                      <c:pt idx="1165">
                        <c:v>2.1754671599999997</c:v>
                      </c:pt>
                      <c:pt idx="1166">
                        <c:v>2.1936181399999999</c:v>
                      </c:pt>
                      <c:pt idx="1167">
                        <c:v>2.1983330099999998</c:v>
                      </c:pt>
                      <c:pt idx="1168">
                        <c:v>2.1828624899999998</c:v>
                      </c:pt>
                      <c:pt idx="1169">
                        <c:v>2.1818105000000001</c:v>
                      </c:pt>
                      <c:pt idx="1170">
                        <c:v>2.1817196999999999</c:v>
                      </c:pt>
                      <c:pt idx="1171">
                        <c:v>2.2037335100000002</c:v>
                      </c:pt>
                      <c:pt idx="1172">
                        <c:v>2.2084699200000002</c:v>
                      </c:pt>
                      <c:pt idx="1173">
                        <c:v>2.1930019999999999</c:v>
                      </c:pt>
                      <c:pt idx="1174">
                        <c:v>2.1804182400000003</c:v>
                      </c:pt>
                      <c:pt idx="1175">
                        <c:v>2.1735784200000001</c:v>
                      </c:pt>
                      <c:pt idx="1176">
                        <c:v>2.17925316</c:v>
                      </c:pt>
                      <c:pt idx="1177">
                        <c:v>2.19645738</c:v>
                      </c:pt>
                      <c:pt idx="1178">
                        <c:v>2.2002090999999999</c:v>
                      </c:pt>
                      <c:pt idx="1179">
                        <c:v>2.1818632499999997</c:v>
                      </c:pt>
                      <c:pt idx="1180">
                        <c:v>2.1769688600000001</c:v>
                      </c:pt>
                      <c:pt idx="1181">
                        <c:v>2.1759401999999999</c:v>
                      </c:pt>
                      <c:pt idx="1182">
                        <c:v>2.1950624000000003</c:v>
                      </c:pt>
                      <c:pt idx="1183">
                        <c:v>2.2064982</c:v>
                      </c:pt>
                      <c:pt idx="1184">
                        <c:v>2.1958401599999999</c:v>
                      </c:pt>
                      <c:pt idx="1185">
                        <c:v>2.1823014399999998</c:v>
                      </c:pt>
                      <c:pt idx="1186">
                        <c:v>2.17836864</c:v>
                      </c:pt>
                      <c:pt idx="1187">
                        <c:v>2.1830801200000001</c:v>
                      </c:pt>
                      <c:pt idx="1188">
                        <c:v>2.2031575999999999</c:v>
                      </c:pt>
                      <c:pt idx="1189">
                        <c:v>2.2059469200000001</c:v>
                      </c:pt>
                      <c:pt idx="1190">
                        <c:v>2.18664864</c:v>
                      </c:pt>
                      <c:pt idx="1191">
                        <c:v>2.1788753200000004</c:v>
                      </c:pt>
                      <c:pt idx="1192">
                        <c:v>2.1768640799999996</c:v>
                      </c:pt>
                      <c:pt idx="1193">
                        <c:v>2.1902162000000001</c:v>
                      </c:pt>
                      <c:pt idx="1194">
                        <c:v>2.2093281600000001</c:v>
                      </c:pt>
                      <c:pt idx="1195">
                        <c:v>2.20537267</c:v>
                      </c:pt>
                      <c:pt idx="1196">
                        <c:v>2.1928227200000001</c:v>
                      </c:pt>
                      <c:pt idx="1197">
                        <c:v>2.1898512400000003</c:v>
                      </c:pt>
                      <c:pt idx="1198">
                        <c:v>2.1897600000000002</c:v>
                      </c:pt>
                      <c:pt idx="1199">
                        <c:v>2.2079079999999998</c:v>
                      </c:pt>
                      <c:pt idx="1200">
                        <c:v>2.20973584</c:v>
                      </c:pt>
                      <c:pt idx="1201">
                        <c:v>2.19044616</c:v>
                      </c:pt>
                      <c:pt idx="1202">
                        <c:v>2.1826761600000002</c:v>
                      </c:pt>
                      <c:pt idx="1203">
                        <c:v>2.1768263999999999</c:v>
                      </c:pt>
                      <c:pt idx="1204">
                        <c:v>2.1872702500000001</c:v>
                      </c:pt>
                      <c:pt idx="1205">
                        <c:v>2.2063732899999997</c:v>
                      </c:pt>
                      <c:pt idx="1206">
                        <c:v>2.2120393500000004</c:v>
                      </c:pt>
                      <c:pt idx="1207">
                        <c:v>2.1937370400000002</c:v>
                      </c:pt>
                      <c:pt idx="1208">
                        <c:v>2.1917263999999999</c:v>
                      </c:pt>
                      <c:pt idx="1209">
                        <c:v>2.1925946000000001</c:v>
                      </c:pt>
                      <c:pt idx="1210">
                        <c:v>2.2126531200000001</c:v>
                      </c:pt>
                      <c:pt idx="1211">
                        <c:v>2.2163987999999999</c:v>
                      </c:pt>
                      <c:pt idx="1212">
                        <c:v>2.20095536</c:v>
                      </c:pt>
                      <c:pt idx="1213">
                        <c:v>2.1903101999999999</c:v>
                      </c:pt>
                      <c:pt idx="1214">
                        <c:v>2.18350336</c:v>
                      </c:pt>
                      <c:pt idx="1215">
                        <c:v>2.1910868799999998</c:v>
                      </c:pt>
                      <c:pt idx="1216">
                        <c:v>2.2073032800000001</c:v>
                      </c:pt>
                      <c:pt idx="1217">
                        <c:v>2.2100889599999998</c:v>
                      </c:pt>
                      <c:pt idx="1218">
                        <c:v>2.1927312000000003</c:v>
                      </c:pt>
                      <c:pt idx="1219">
                        <c:v>2.1878439600000004</c:v>
                      </c:pt>
                      <c:pt idx="1220">
                        <c:v>2.1896709599999999</c:v>
                      </c:pt>
                      <c:pt idx="1221">
                        <c:v>2.2097203199999997</c:v>
                      </c:pt>
                      <c:pt idx="1222">
                        <c:v>2.21730048</c:v>
                      </c:pt>
                      <c:pt idx="1223">
                        <c:v>2.2066590000000001</c:v>
                      </c:pt>
                      <c:pt idx="1224">
                        <c:v>2.1950594400000001</c:v>
                      </c:pt>
                      <c:pt idx="1225">
                        <c:v>2.1901732799999998</c:v>
                      </c:pt>
                      <c:pt idx="1226">
                        <c:v>2.1929585599999997</c:v>
                      </c:pt>
                      <c:pt idx="1227">
                        <c:v>2.2101262000000004</c:v>
                      </c:pt>
                      <c:pt idx="1228">
                        <c:v>2.2109928000000001</c:v>
                      </c:pt>
                      <c:pt idx="1229">
                        <c:v>2.19174822</c:v>
                      </c:pt>
                      <c:pt idx="1230">
                        <c:v>2.1859043999999996</c:v>
                      </c:pt>
                      <c:pt idx="1231">
                        <c:v>2.1848545100000001</c:v>
                      </c:pt>
                      <c:pt idx="1232">
                        <c:v>2.2010374399999999</c:v>
                      </c:pt>
                      <c:pt idx="1233">
                        <c:v>2.2201176</c:v>
                      </c:pt>
                      <c:pt idx="1234">
                        <c:v>2.21235648</c:v>
                      </c:pt>
                      <c:pt idx="1235">
                        <c:v>2.2007619199999997</c:v>
                      </c:pt>
                      <c:pt idx="1236">
                        <c:v>2.1968361599999997</c:v>
                      </c:pt>
                      <c:pt idx="1237">
                        <c:v>2.1967444799999996</c:v>
                      </c:pt>
                      <c:pt idx="1238">
                        <c:v>2.2148623999999999</c:v>
                      </c:pt>
                      <c:pt idx="1239">
                        <c:v>2.21766818</c:v>
                      </c:pt>
                      <c:pt idx="1240">
                        <c:v>2.1974506900000002</c:v>
                      </c:pt>
                      <c:pt idx="1241">
                        <c:v>2.1887343599999998</c:v>
                      </c:pt>
                      <c:pt idx="1242">
                        <c:v>2.1828707199999999</c:v>
                      </c:pt>
                      <c:pt idx="1243">
                        <c:v>2.1933198000000003</c:v>
                      </c:pt>
                      <c:pt idx="1244">
                        <c:v>2.2143077600000001</c:v>
                      </c:pt>
                      <c:pt idx="1245">
                        <c:v>2.2151734399999996</c:v>
                      </c:pt>
                      <c:pt idx="1246">
                        <c:v>2.1997516799999999</c:v>
                      </c:pt>
                      <c:pt idx="1247">
                        <c:v>2.1977437599999998</c:v>
                      </c:pt>
                      <c:pt idx="1248">
                        <c:v>2.19861</c:v>
                      </c:pt>
                      <c:pt idx="1249">
                        <c:v>2.21674258</c:v>
                      </c:pt>
                      <c:pt idx="1250">
                        <c:v>2.2195238100000001</c:v>
                      </c:pt>
                      <c:pt idx="1251">
                        <c:v>2.203147</c:v>
                      </c:pt>
                      <c:pt idx="1252">
                        <c:v>2.1934536000000002</c:v>
                      </c:pt>
                      <c:pt idx="1253">
                        <c:v>2.1856996</c:v>
                      </c:pt>
                      <c:pt idx="1254">
                        <c:v>2.1942281599999998</c:v>
                      </c:pt>
                      <c:pt idx="1255">
                        <c:v>2.2104177599999999</c:v>
                      </c:pt>
                      <c:pt idx="1256">
                        <c:v>2.2151138399999999</c:v>
                      </c:pt>
                      <c:pt idx="1257">
                        <c:v>2.1996990800000003</c:v>
                      </c:pt>
                      <c:pt idx="1258">
                        <c:v>2.19675734</c:v>
                      </c:pt>
                      <c:pt idx="1259">
                        <c:v>2.1966655799999999</c:v>
                      </c:pt>
                      <c:pt idx="1260">
                        <c:v>2.2185970100000003</c:v>
                      </c:pt>
                      <c:pt idx="1261">
                        <c:v>2.2261410000000001</c:v>
                      </c:pt>
                      <c:pt idx="1262">
                        <c:v>2.2116864000000001</c:v>
                      </c:pt>
                      <c:pt idx="1263">
                        <c:v>2.2010626000000002</c:v>
                      </c:pt>
                      <c:pt idx="1264">
                        <c:v>2.1961838400000002</c:v>
                      </c:pt>
                      <c:pt idx="1265">
                        <c:v>2.2008786799999998</c:v>
                      </c:pt>
                      <c:pt idx="1266">
                        <c:v>2.2180409299999999</c:v>
                      </c:pt>
                      <c:pt idx="1267">
                        <c:v>2.2208199999999998</c:v>
                      </c:pt>
                      <c:pt idx="1268">
                        <c:v>2.2006257900000001</c:v>
                      </c:pt>
                      <c:pt idx="1269">
                        <c:v>2.1947908100000002</c:v>
                      </c:pt>
                      <c:pt idx="1270">
                        <c:v>2.19565622</c:v>
                      </c:pt>
                      <c:pt idx="1271">
                        <c:v>2.21181188</c:v>
                      </c:pt>
                      <c:pt idx="1272">
                        <c:v>2.22607504</c:v>
                      </c:pt>
                      <c:pt idx="1273">
                        <c:v>2.2173690000000001</c:v>
                      </c:pt>
                      <c:pt idx="1274">
                        <c:v>2.2048358399999999</c:v>
                      </c:pt>
                      <c:pt idx="1275">
                        <c:v>2.1999590799999997</c:v>
                      </c:pt>
                      <c:pt idx="1276">
                        <c:v>2.2018038900000003</c:v>
                      </c:pt>
                      <c:pt idx="1277">
                        <c:v>2.2189351500000001</c:v>
                      </c:pt>
                      <c:pt idx="1278">
                        <c:v>2.2207560100000001</c:v>
                      </c:pt>
                      <c:pt idx="1279">
                        <c:v>2.2005710000000001</c:v>
                      </c:pt>
                      <c:pt idx="1280">
                        <c:v>2.1937589600000003</c:v>
                      </c:pt>
                      <c:pt idx="1281">
                        <c:v>2.1898405200000002</c:v>
                      </c:pt>
                      <c:pt idx="1282">
                        <c:v>2.2031419200000002</c:v>
                      </c:pt>
                      <c:pt idx="1283">
                        <c:v>2.2212252000000001</c:v>
                      </c:pt>
                      <c:pt idx="1284">
                        <c:v>2.2220888799999998</c:v>
                      </c:pt>
                      <c:pt idx="1285">
                        <c:v>2.2086277700000001</c:v>
                      </c:pt>
                      <c:pt idx="1286">
                        <c:v>2.2056659399999998</c:v>
                      </c:pt>
                      <c:pt idx="1287">
                        <c:v>2.2055737</c:v>
                      </c:pt>
                      <c:pt idx="1288">
                        <c:v>2.22460966</c:v>
                      </c:pt>
                      <c:pt idx="1289">
                        <c:v>2.22738573</c:v>
                      </c:pt>
                      <c:pt idx="1290">
                        <c:v>2.20814288</c:v>
                      </c:pt>
                      <c:pt idx="1291">
                        <c:v>2.1984877200000001</c:v>
                      </c:pt>
                      <c:pt idx="1292">
                        <c:v>2.1917249999999999</c:v>
                      </c:pt>
                      <c:pt idx="1293">
                        <c:v>2.1992829999999999</c:v>
                      </c:pt>
                      <c:pt idx="1294">
                        <c:v>2.2183143999999997</c:v>
                      </c:pt>
                      <c:pt idx="1295">
                        <c:v>2.2230022500000004</c:v>
                      </c:pt>
                      <c:pt idx="1296">
                        <c:v>2.2095239900000001</c:v>
                      </c:pt>
                      <c:pt idx="1297">
                        <c:v>2.2065633999999998</c:v>
                      </c:pt>
                      <c:pt idx="1298">
                        <c:v>2.2074270900000004</c:v>
                      </c:pt>
                      <c:pt idx="1299">
                        <c:v>2.2274101000000002</c:v>
                      </c:pt>
                      <c:pt idx="1300">
                        <c:v>2.2320731999999999</c:v>
                      </c:pt>
                      <c:pt idx="1301">
                        <c:v>2.2185974800000001</c:v>
                      </c:pt>
                      <c:pt idx="1302">
                        <c:v>2.2080134999999999</c:v>
                      </c:pt>
                      <c:pt idx="1303">
                        <c:v>2.2012304299999998</c:v>
                      </c:pt>
                      <c:pt idx="1304">
                        <c:v>2.2078286999999999</c:v>
                      </c:pt>
                      <c:pt idx="1305">
                        <c:v>2.2239837099999997</c:v>
                      </c:pt>
                      <c:pt idx="1306">
                        <c:v>2.2267577000000003</c:v>
                      </c:pt>
                      <c:pt idx="1307">
                        <c:v>2.2094627999999998</c:v>
                      </c:pt>
                      <c:pt idx="1308">
                        <c:v>2.2065034900000002</c:v>
                      </c:pt>
                      <c:pt idx="1309">
                        <c:v>2.2054324799999998</c:v>
                      </c:pt>
                      <c:pt idx="1310">
                        <c:v>2.2273171199999999</c:v>
                      </c:pt>
                      <c:pt idx="1311">
                        <c:v>2.23773416</c:v>
                      </c:pt>
                      <c:pt idx="1312">
                        <c:v>2.2261752000000001</c:v>
                      </c:pt>
                      <c:pt idx="1313">
                        <c:v>2.2155726000000002</c:v>
                      </c:pt>
                      <c:pt idx="1314">
                        <c:v>2.20881544</c:v>
                      </c:pt>
                      <c:pt idx="1315">
                        <c:v>2.2125442799999999</c:v>
                      </c:pt>
                      <c:pt idx="1316">
                        <c:v>2.2296468599999999</c:v>
                      </c:pt>
                      <c:pt idx="1317">
                        <c:v>2.2314639999999999</c:v>
                      </c:pt>
                      <c:pt idx="1318">
                        <c:v>2.2122663599999997</c:v>
                      </c:pt>
                      <c:pt idx="1319">
                        <c:v>2.2045092799999999</c:v>
                      </c:pt>
                      <c:pt idx="1320">
                        <c:v>2.2005964799999997</c:v>
                      </c:pt>
                      <c:pt idx="1321">
                        <c:v>2.2167406800000005</c:v>
                      </c:pt>
                      <c:pt idx="1322">
                        <c:v>2.2347935999999997</c:v>
                      </c:pt>
                      <c:pt idx="1323">
                        <c:v>2.2299249999999997</c:v>
                      </c:pt>
                      <c:pt idx="1324">
                        <c:v>2.2155071999999998</c:v>
                      </c:pt>
                      <c:pt idx="1325">
                        <c:v>2.2116178799999999</c:v>
                      </c:pt>
                      <c:pt idx="1326">
                        <c:v>2.2115252399999998</c:v>
                      </c:pt>
                      <c:pt idx="1327">
                        <c:v>2.2305295999999997</c:v>
                      </c:pt>
                      <c:pt idx="1328">
                        <c:v>2.2323224000000002</c:v>
                      </c:pt>
                      <c:pt idx="1329">
                        <c:v>2.2140884400000003</c:v>
                      </c:pt>
                      <c:pt idx="1330">
                        <c:v>2.2054032000000001</c:v>
                      </c:pt>
                      <c:pt idx="1331">
                        <c:v>2.19958272</c:v>
                      </c:pt>
                      <c:pt idx="1332">
                        <c:v>2.2109462399999997</c:v>
                      </c:pt>
                      <c:pt idx="1333">
                        <c:v>2.2289910000000002</c:v>
                      </c:pt>
                      <c:pt idx="1334">
                        <c:v>2.2308300900000004</c:v>
                      </c:pt>
                      <c:pt idx="1335">
                        <c:v>2.2145096</c:v>
                      </c:pt>
                      <c:pt idx="1336">
                        <c:v>2.2125078199999999</c:v>
                      </c:pt>
                      <c:pt idx="1337">
                        <c:v>2.2114606500000002</c:v>
                      </c:pt>
                      <c:pt idx="1338">
                        <c:v>2.2332959999999997</c:v>
                      </c:pt>
                      <c:pt idx="1339">
                        <c:v>2.2379742</c:v>
                      </c:pt>
                      <c:pt idx="1340">
                        <c:v>2.22168024</c:v>
                      </c:pt>
                      <c:pt idx="1341">
                        <c:v>2.21108993</c:v>
                      </c:pt>
                      <c:pt idx="1342">
                        <c:v>2.2052717500000001</c:v>
                      </c:pt>
                      <c:pt idx="1343">
                        <c:v>2.21185878</c:v>
                      </c:pt>
                      <c:pt idx="1344">
                        <c:v>2.2289411199999996</c:v>
                      </c:pt>
                      <c:pt idx="1345">
                        <c:v>2.2326641999999999</c:v>
                      </c:pt>
                      <c:pt idx="1346">
                        <c:v>2.21730516</c:v>
                      </c:pt>
                      <c:pt idx="1347">
                        <c:v>2.2143500500000002</c:v>
                      </c:pt>
                      <c:pt idx="1348">
                        <c:v>2.212326</c:v>
                      </c:pt>
                      <c:pt idx="1349">
                        <c:v>2.2332203600000002</c:v>
                      </c:pt>
                      <c:pt idx="1350">
                        <c:v>2.2398276399999997</c:v>
                      </c:pt>
                      <c:pt idx="1351">
                        <c:v>2.22924093</c:v>
                      </c:pt>
                      <c:pt idx="1352">
                        <c:v>2.2186550999999999</c:v>
                      </c:pt>
                      <c:pt idx="1353">
                        <c:v>2.2137930100000003</c:v>
                      </c:pt>
                      <c:pt idx="1354">
                        <c:v>2.2175152500000004</c:v>
                      </c:pt>
                      <c:pt idx="1355">
                        <c:v>2.23554312</c:v>
                      </c:pt>
                      <c:pt idx="1356">
                        <c:v>2.2373567400000001</c:v>
                      </c:pt>
                      <c:pt idx="1357">
                        <c:v>2.2172130000000001</c:v>
                      </c:pt>
                      <c:pt idx="1358">
                        <c:v>2.2113983999999998</c:v>
                      </c:pt>
                      <c:pt idx="1359">
                        <c:v>2.2084449599999996</c:v>
                      </c:pt>
                      <c:pt idx="1360">
                        <c:v>2.2245621600000001</c:v>
                      </c:pt>
                      <c:pt idx="1361">
                        <c:v>2.2425849599999998</c:v>
                      </c:pt>
                      <c:pt idx="1362">
                        <c:v>2.2358402500000003</c:v>
                      </c:pt>
                      <c:pt idx="1363">
                        <c:v>2.2233521199999999</c:v>
                      </c:pt>
                      <c:pt idx="1364">
                        <c:v>2.2194453599999999</c:v>
                      </c:pt>
                      <c:pt idx="1365">
                        <c:v>2.2193522400000001</c:v>
                      </c:pt>
                      <c:pt idx="1366">
                        <c:v>2.2354650500000002</c:v>
                      </c:pt>
                      <c:pt idx="1367">
                        <c:v>2.2382544799999997</c:v>
                      </c:pt>
                      <c:pt idx="1368">
                        <c:v>2.2171664600000001</c:v>
                      </c:pt>
                      <c:pt idx="1369">
                        <c:v>2.2075417199999996</c:v>
                      </c:pt>
                      <c:pt idx="1370">
                        <c:v>2.20268343</c:v>
                      </c:pt>
                      <c:pt idx="1371">
                        <c:v>2.2140280699999999</c:v>
                      </c:pt>
                      <c:pt idx="1372">
                        <c:v>2.2339491999999996</c:v>
                      </c:pt>
                      <c:pt idx="1373">
                        <c:v>2.23576146</c:v>
                      </c:pt>
                      <c:pt idx="1374">
                        <c:v>2.2213730699999998</c:v>
                      </c:pt>
                      <c:pt idx="1375">
                        <c:v>2.21842104</c:v>
                      </c:pt>
                      <c:pt idx="1376">
                        <c:v>2.2183511999999999</c:v>
                      </c:pt>
                      <c:pt idx="1377">
                        <c:v>2.2392210000000001</c:v>
                      </c:pt>
                      <c:pt idx="1378">
                        <c:v>2.2419619300000004</c:v>
                      </c:pt>
                      <c:pt idx="1379">
                        <c:v>2.2247179500000001</c:v>
                      </c:pt>
                      <c:pt idx="1380">
                        <c:v>2.2150972499999999</c:v>
                      </c:pt>
                      <c:pt idx="1381">
                        <c:v>2.20833542</c:v>
                      </c:pt>
                      <c:pt idx="1382">
                        <c:v>2.2168165499999999</c:v>
                      </c:pt>
                      <c:pt idx="1383">
                        <c:v>2.2348230600000001</c:v>
                      </c:pt>
                      <c:pt idx="1384">
                        <c:v>2.2375869300000004</c:v>
                      </c:pt>
                      <c:pt idx="1385">
                        <c:v>2.2222524900000002</c:v>
                      </c:pt>
                      <c:pt idx="1386">
                        <c:v>2.2183259200000003</c:v>
                      </c:pt>
                      <c:pt idx="1387">
                        <c:v>2.2192085000000001</c:v>
                      </c:pt>
                      <c:pt idx="1388">
                        <c:v>2.2410207300000002</c:v>
                      </c:pt>
                      <c:pt idx="1389">
                        <c:v>2.24664083</c:v>
                      </c:pt>
                      <c:pt idx="1390">
                        <c:v>2.2332138500000003</c:v>
                      </c:pt>
                      <c:pt idx="1391">
                        <c:v>2.2216925700000001</c:v>
                      </c:pt>
                      <c:pt idx="1392">
                        <c:v>2.21588575</c:v>
                      </c:pt>
                      <c:pt idx="1393">
                        <c:v>2.2215059300000002</c:v>
                      </c:pt>
                      <c:pt idx="1394">
                        <c:v>2.2385751800000002</c:v>
                      </c:pt>
                      <c:pt idx="1395">
                        <c:v>2.2413375599999998</c:v>
                      </c:pt>
                      <c:pt idx="1396">
                        <c:v>2.2222013999999999</c:v>
                      </c:pt>
                      <c:pt idx="1397">
                        <c:v>2.21922855</c:v>
                      </c:pt>
                      <c:pt idx="1398">
                        <c:v>2.2181833000000002</c:v>
                      </c:pt>
                      <c:pt idx="1399">
                        <c:v>2.2352255599999999</c:v>
                      </c:pt>
                      <c:pt idx="1400">
                        <c:v>2.2484586599999998</c:v>
                      </c:pt>
                      <c:pt idx="1401">
                        <c:v>2.23884528</c:v>
                      </c:pt>
                      <c:pt idx="1402">
                        <c:v>2.2273289999999997</c:v>
                      </c:pt>
                      <c:pt idx="1403">
                        <c:v>2.2234281600000001</c:v>
                      </c:pt>
                      <c:pt idx="1404">
                        <c:v>2.2252616399999998</c:v>
                      </c:pt>
                      <c:pt idx="1405">
                        <c:v>2.2432511800000001</c:v>
                      </c:pt>
                      <c:pt idx="1406">
                        <c:v>2.2450603</c:v>
                      </c:pt>
                      <c:pt idx="1407">
                        <c:v>2.2249577</c:v>
                      </c:pt>
                      <c:pt idx="1408">
                        <c:v>2.21629969</c:v>
                      </c:pt>
                      <c:pt idx="1409">
                        <c:v>2.2124002500000004</c:v>
                      </c:pt>
                      <c:pt idx="1410">
                        <c:v>2.2256286699999999</c:v>
                      </c:pt>
                      <c:pt idx="1411">
                        <c:v>2.2445649099999998</c:v>
                      </c:pt>
                      <c:pt idx="1412">
                        <c:v>2.2425676500000002</c:v>
                      </c:pt>
                      <c:pt idx="1413">
                        <c:v>2.2291536299999999</c:v>
                      </c:pt>
                      <c:pt idx="1414">
                        <c:v>2.22810854</c:v>
                      </c:pt>
                      <c:pt idx="1415">
                        <c:v>2.2280382799999998</c:v>
                      </c:pt>
                      <c:pt idx="1416">
                        <c:v>2.2450443999999998</c:v>
                      </c:pt>
                      <c:pt idx="1417">
                        <c:v>2.2478037500000001</c:v>
                      </c:pt>
                      <c:pt idx="1418">
                        <c:v>2.22963624</c:v>
                      </c:pt>
                      <c:pt idx="1419">
                        <c:v>2.2200307800000001</c:v>
                      </c:pt>
                      <c:pt idx="1420">
                        <c:v>2.21327951</c:v>
                      </c:pt>
                      <c:pt idx="1421">
                        <c:v>2.2255506</c:v>
                      </c:pt>
                      <c:pt idx="1422">
                        <c:v>2.2435269499999997</c:v>
                      </c:pt>
                      <c:pt idx="1423">
                        <c:v>2.2481876399999998</c:v>
                      </c:pt>
                      <c:pt idx="1424">
                        <c:v>2.23192659</c:v>
                      </c:pt>
                      <c:pt idx="1425">
                        <c:v>2.2280055600000002</c:v>
                      </c:pt>
                      <c:pt idx="1426">
                        <c:v>2.2288861600000001</c:v>
                      </c:pt>
                      <c:pt idx="1427">
                        <c:v>2.2487602500000001</c:v>
                      </c:pt>
                      <c:pt idx="1428">
                        <c:v>2.2543705100000002</c:v>
                      </c:pt>
                      <c:pt idx="1429">
                        <c:v>2.2400141200000001</c:v>
                      </c:pt>
                      <c:pt idx="1430">
                        <c:v>2.2275603899999998</c:v>
                      </c:pt>
                      <c:pt idx="1431">
                        <c:v>2.2208118400000001</c:v>
                      </c:pt>
                      <c:pt idx="1432">
                        <c:v>2.2264457200000001</c:v>
                      </c:pt>
                      <c:pt idx="1433">
                        <c:v>2.2425125800000001</c:v>
                      </c:pt>
                      <c:pt idx="1434">
                        <c:v>2.2452699599999999</c:v>
                      </c:pt>
                      <c:pt idx="1435">
                        <c:v>2.2270917899999998</c:v>
                      </c:pt>
                      <c:pt idx="1436">
                        <c:v>2.2250970900000002</c:v>
                      </c:pt>
                      <c:pt idx="1437">
                        <c:v>2.2240530000000001</c:v>
                      </c:pt>
                      <c:pt idx="1438">
                        <c:v>2.2467692399999999</c:v>
                      </c:pt>
                      <c:pt idx="1439">
                        <c:v>2.2552280100000002</c:v>
                      </c:pt>
                      <c:pt idx="1440">
                        <c:v>2.2437291300000002</c:v>
                      </c:pt>
                      <c:pt idx="1441">
                        <c:v>2.2322547000000004</c:v>
                      </c:pt>
                      <c:pt idx="1442">
                        <c:v>2.2255089200000002</c:v>
                      </c:pt>
                      <c:pt idx="1443">
                        <c:v>2.2292161199999998</c:v>
                      </c:pt>
                      <c:pt idx="1444">
                        <c:v>2.2443251600000003</c:v>
                      </c:pt>
                      <c:pt idx="1445">
                        <c:v>2.2461073200000001</c:v>
                      </c:pt>
                      <c:pt idx="1446">
                        <c:v>2.2289111400000001</c:v>
                      </c:pt>
                      <c:pt idx="1447">
                        <c:v>2.2240670499999999</c:v>
                      </c:pt>
                      <c:pt idx="1448">
                        <c:v>2.2220733899999998</c:v>
                      </c:pt>
                      <c:pt idx="1449">
                        <c:v>2.23527941</c:v>
                      </c:pt>
                      <c:pt idx="1450">
                        <c:v>2.2542076200000003</c:v>
                      </c:pt>
                      <c:pt idx="1451">
                        <c:v>2.2493631999999999</c:v>
                      </c:pt>
                      <c:pt idx="1452">
                        <c:v>2.2369203</c:v>
                      </c:pt>
                      <c:pt idx="1453">
                        <c:v>2.2349264600000001</c:v>
                      </c:pt>
                      <c:pt idx="1454">
                        <c:v>2.2348323400000001</c:v>
                      </c:pt>
                      <c:pt idx="1455">
                        <c:v>2.25180983</c:v>
                      </c:pt>
                      <c:pt idx="1456">
                        <c:v>2.2545640600000003</c:v>
                      </c:pt>
                      <c:pt idx="1457">
                        <c:v>2.2345499800000002</c:v>
                      </c:pt>
                      <c:pt idx="1458">
                        <c:v>2.2249596600000001</c:v>
                      </c:pt>
                      <c:pt idx="1459">
                        <c:v>2.2191684600000001</c:v>
                      </c:pt>
                      <c:pt idx="1460">
                        <c:v>2.2304694600000001</c:v>
                      </c:pt>
                      <c:pt idx="1461">
                        <c:v>2.2484159999999997</c:v>
                      </c:pt>
                      <c:pt idx="1462">
                        <c:v>2.25116966</c:v>
                      </c:pt>
                      <c:pt idx="1463">
                        <c:v>2.2339852600000003</c:v>
                      </c:pt>
                      <c:pt idx="1464">
                        <c:v>2.2310195000000004</c:v>
                      </c:pt>
                      <c:pt idx="1465">
                        <c:v>2.2309489999999998</c:v>
                      </c:pt>
                      <c:pt idx="1466">
                        <c:v>2.2507903000000002</c:v>
                      </c:pt>
                      <c:pt idx="1467">
                        <c:v>2.2544925</c:v>
                      </c:pt>
                      <c:pt idx="1468">
                        <c:v>2.2382607600000002</c:v>
                      </c:pt>
                      <c:pt idx="1469">
                        <c:v>2.2305730000000001</c:v>
                      </c:pt>
                      <c:pt idx="1470">
                        <c:v>2.2238350200000001</c:v>
                      </c:pt>
                      <c:pt idx="1471">
                        <c:v>2.2341814000000002</c:v>
                      </c:pt>
                      <c:pt idx="1472">
                        <c:v>2.2511703199999999</c:v>
                      </c:pt>
                      <c:pt idx="1473">
                        <c:v>2.25487152</c:v>
                      </c:pt>
                      <c:pt idx="1474">
                        <c:v>2.2376712599999999</c:v>
                      </c:pt>
                      <c:pt idx="1475">
                        <c:v>2.2328558200000002</c:v>
                      </c:pt>
                      <c:pt idx="1476">
                        <c:v>2.2327617000000002</c:v>
                      </c:pt>
                      <c:pt idx="1477">
                        <c:v>2.2525936400000002</c:v>
                      </c:pt>
                      <c:pt idx="1478">
                        <c:v>2.2600892400000001</c:v>
                      </c:pt>
                      <c:pt idx="1479">
                        <c:v>2.2486085999999998</c:v>
                      </c:pt>
                      <c:pt idx="1480">
                        <c:v>2.2361801800000003</c:v>
                      </c:pt>
                      <c:pt idx="1481">
                        <c:v>2.2332398000000002</c:v>
                      </c:pt>
                      <c:pt idx="1482">
                        <c:v>2.2360151900000003</c:v>
                      </c:pt>
                      <c:pt idx="1483">
                        <c:v>2.2520238800000003</c:v>
                      </c:pt>
                      <c:pt idx="1484">
                        <c:v>2.25572324</c:v>
                      </c:pt>
                      <c:pt idx="1485">
                        <c:v>2.2366573200000004</c:v>
                      </c:pt>
                      <c:pt idx="1486">
                        <c:v>2.2308719999999997</c:v>
                      </c:pt>
                      <c:pt idx="1487">
                        <c:v>2.2298294599999999</c:v>
                      </c:pt>
                      <c:pt idx="1488">
                        <c:v>2.2468069800000001</c:v>
                      </c:pt>
                      <c:pt idx="1489">
                        <c:v>2.2618863</c:v>
                      </c:pt>
                      <c:pt idx="1490">
                        <c:v>2.2570492</c:v>
                      </c:pt>
                      <c:pt idx="1491">
                        <c:v>2.2446261000000001</c:v>
                      </c:pt>
                      <c:pt idx="1492">
                        <c:v>2.2397901199999999</c:v>
                      </c:pt>
                      <c:pt idx="1493">
                        <c:v>2.24156844</c:v>
                      </c:pt>
                      <c:pt idx="1494">
                        <c:v>2.2576165799999997</c:v>
                      </c:pt>
                      <c:pt idx="1495">
                        <c:v>2.2594176199999998</c:v>
                      </c:pt>
                      <c:pt idx="1496">
                        <c:v>2.2384640999999998</c:v>
                      </c:pt>
                      <c:pt idx="1497">
                        <c:v>2.2317332400000001</c:v>
                      </c:pt>
                      <c:pt idx="1498">
                        <c:v>2.2259509599999996</c:v>
                      </c:pt>
                      <c:pt idx="1499">
                        <c:v>2.2391287600000003</c:v>
                      </c:pt>
                      <c:pt idx="1500">
                        <c:v>2.2598889600000001</c:v>
                      </c:pt>
                      <c:pt idx="1501">
                        <c:v>2.2588456999999997</c:v>
                      </c:pt>
                      <c:pt idx="1502">
                        <c:v>2.24358462</c:v>
                      </c:pt>
                      <c:pt idx="1503">
                        <c:v>2.2415706500000003</c:v>
                      </c:pt>
                      <c:pt idx="1504">
                        <c:v>2.24242382</c:v>
                      </c:pt>
                      <c:pt idx="1505">
                        <c:v>2.2603598999999996</c:v>
                      </c:pt>
                      <c:pt idx="1506">
                        <c:v>2.2640552999999999</c:v>
                      </c:pt>
                      <c:pt idx="1507">
                        <c:v>2.2450065399999999</c:v>
                      </c:pt>
                      <c:pt idx="1508">
                        <c:v>2.2354355799999999</c:v>
                      </c:pt>
                      <c:pt idx="1509">
                        <c:v>2.2287081599999996</c:v>
                      </c:pt>
                      <c:pt idx="1510">
                        <c:v>2.2380894800000002</c:v>
                      </c:pt>
                      <c:pt idx="1511">
                        <c:v>2.256945</c:v>
                      </c:pt>
                      <c:pt idx="1512">
                        <c:v>2.2596682499999998</c:v>
                      </c:pt>
                      <c:pt idx="1513">
                        <c:v>2.2434668799999997</c:v>
                      </c:pt>
                      <c:pt idx="1514">
                        <c:v>2.2414774200000003</c:v>
                      </c:pt>
                      <c:pt idx="1515">
                        <c:v>2.2404591000000003</c:v>
                      </c:pt>
                      <c:pt idx="1516">
                        <c:v>2.2612051000000002</c:v>
                      </c:pt>
                      <c:pt idx="1517">
                        <c:v>2.2648986600000001</c:v>
                      </c:pt>
                      <c:pt idx="1518">
                        <c:v>2.2515419399999996</c:v>
                      </c:pt>
                      <c:pt idx="1519">
                        <c:v>2.2400807</c:v>
                      </c:pt>
                      <c:pt idx="1520">
                        <c:v>2.2343032599999999</c:v>
                      </c:pt>
                      <c:pt idx="1521">
                        <c:v>2.2408386</c:v>
                      </c:pt>
                      <c:pt idx="1522">
                        <c:v>2.2587381</c:v>
                      </c:pt>
                      <c:pt idx="1523">
                        <c:v>2.26148376</c:v>
                      </c:pt>
                      <c:pt idx="1524">
                        <c:v>2.2433956200000003</c:v>
                      </c:pt>
                      <c:pt idx="1525">
                        <c:v>2.2404600400000003</c:v>
                      </c:pt>
                      <c:pt idx="1526">
                        <c:v>2.2384716</c:v>
                      </c:pt>
                      <c:pt idx="1527">
                        <c:v>2.2573142399999999</c:v>
                      </c:pt>
                      <c:pt idx="1528">
                        <c:v>2.2685807200000001</c:v>
                      </c:pt>
                      <c:pt idx="1529">
                        <c:v>2.25996386</c:v>
                      </c:pt>
                      <c:pt idx="1530">
                        <c:v>2.2494542399999999</c:v>
                      </c:pt>
                      <c:pt idx="1531">
                        <c:v>2.2436790000000002</c:v>
                      </c:pt>
                      <c:pt idx="1532">
                        <c:v>2.2454537999999999</c:v>
                      </c:pt>
                      <c:pt idx="1533">
                        <c:v>2.2624218000000003</c:v>
                      </c:pt>
                      <c:pt idx="1534">
                        <c:v>2.2651659399999997</c:v>
                      </c:pt>
                      <c:pt idx="1535">
                        <c:v>2.2461394200000004</c:v>
                      </c:pt>
                      <c:pt idx="1536">
                        <c:v>2.2384725000000003</c:v>
                      </c:pt>
                      <c:pt idx="1537">
                        <c:v>2.2364849799999997</c:v>
                      </c:pt>
                      <c:pt idx="1538">
                        <c:v>2.24869392</c:v>
                      </c:pt>
                      <c:pt idx="1539">
                        <c:v>2.2665801000000001</c:v>
                      </c:pt>
                      <c:pt idx="1540">
                        <c:v>2.2645916199999996</c:v>
                      </c:pt>
                      <c:pt idx="1541">
                        <c:v>2.2512239099999998</c:v>
                      </c:pt>
                      <c:pt idx="1542">
                        <c:v>2.24923625</c:v>
                      </c:pt>
                      <c:pt idx="1543">
                        <c:v>2.2501111599999999</c:v>
                      </c:pt>
                      <c:pt idx="1544">
                        <c:v>2.2670472799999999</c:v>
                      </c:pt>
                      <c:pt idx="1545">
                        <c:v>2.2716821399999998</c:v>
                      </c:pt>
                      <c:pt idx="1546">
                        <c:v>2.2526641000000001</c:v>
                      </c:pt>
                      <c:pt idx="1547">
                        <c:v>2.24405432</c:v>
                      </c:pt>
                      <c:pt idx="1548">
                        <c:v>2.2382833199999999</c:v>
                      </c:pt>
                      <c:pt idx="1549">
                        <c:v>2.2485944600000001</c:v>
                      </c:pt>
                      <c:pt idx="1550">
                        <c:v>2.2645803600000001</c:v>
                      </c:pt>
                      <c:pt idx="1551">
                        <c:v>2.26729833</c:v>
                      </c:pt>
                      <c:pt idx="1552">
                        <c:v>2.2511229999999998</c:v>
                      </c:pt>
                      <c:pt idx="1553">
                        <c:v>2.2481903700000001</c:v>
                      </c:pt>
                      <c:pt idx="1554">
                        <c:v>2.2500106199999999</c:v>
                      </c:pt>
                      <c:pt idx="1555">
                        <c:v>2.2688302600000001</c:v>
                      </c:pt>
                      <c:pt idx="1556">
                        <c:v>2.2725171</c:v>
                      </c:pt>
                      <c:pt idx="1557">
                        <c:v>2.2582360799999996</c:v>
                      </c:pt>
                      <c:pt idx="1558">
                        <c:v>2.2449256200000001</c:v>
                      </c:pt>
                      <c:pt idx="1559">
                        <c:v>2.2372659400000003</c:v>
                      </c:pt>
                      <c:pt idx="1560">
                        <c:v>2.2447119600000001</c:v>
                      </c:pt>
                      <c:pt idx="1561">
                        <c:v>2.2625815</c:v>
                      </c:pt>
                      <c:pt idx="1562">
                        <c:v>2.2662676199999998</c:v>
                      </c:pt>
                      <c:pt idx="1563">
                        <c:v>2.2510450199999998</c:v>
                      </c:pt>
                      <c:pt idx="1564">
                        <c:v>2.2481136400000001</c:v>
                      </c:pt>
                      <c:pt idx="1565">
                        <c:v>2.2470731799999997</c:v>
                      </c:pt>
                      <c:pt idx="1566">
                        <c:v>2.2677746999999999</c:v>
                      </c:pt>
                      <c:pt idx="1567">
                        <c:v>2.27618608</c:v>
                      </c:pt>
                      <c:pt idx="1568">
                        <c:v>2.26474712</c:v>
                      </c:pt>
                      <c:pt idx="1569">
                        <c:v>2.2542542999999999</c:v>
                      </c:pt>
                      <c:pt idx="1570">
                        <c:v>2.2475429199999999</c:v>
                      </c:pt>
                      <c:pt idx="1571">
                        <c:v>2.2502830999999999</c:v>
                      </c:pt>
                      <c:pt idx="1572">
                        <c:v>2.2671989400000001</c:v>
                      </c:pt>
                      <c:pt idx="1573">
                        <c:v>2.2689930199999999</c:v>
                      </c:pt>
                      <c:pt idx="1574">
                        <c:v>2.2490524000000001</c:v>
                      </c:pt>
                      <c:pt idx="1575">
                        <c:v>2.2432875600000002</c:v>
                      </c:pt>
                      <c:pt idx="1576">
                        <c:v>2.2422477000000001</c:v>
                      </c:pt>
                      <c:pt idx="1577">
                        <c:v>2.2572705399999999</c:v>
                      </c:pt>
                      <c:pt idx="1578">
                        <c:v>2.2751265599999999</c:v>
                      </c:pt>
                      <c:pt idx="1579">
                        <c:v>2.2684167799999999</c:v>
                      </c:pt>
                      <c:pt idx="1580">
                        <c:v>2.2579286000000001</c:v>
                      </c:pt>
                      <c:pt idx="1581">
                        <c:v>2.2540542000000001</c:v>
                      </c:pt>
                      <c:pt idx="1582">
                        <c:v>2.2539587600000002</c:v>
                      </c:pt>
                      <c:pt idx="1583">
                        <c:v>2.27086648</c:v>
                      </c:pt>
                      <c:pt idx="1584">
                        <c:v>2.2726594800000002</c:v>
                      </c:pt>
                      <c:pt idx="1585">
                        <c:v>2.2546169800000002</c:v>
                      </c:pt>
                      <c:pt idx="1586">
                        <c:v>2.2450764999999997</c:v>
                      </c:pt>
                      <c:pt idx="1587">
                        <c:v>2.2393146599999998</c:v>
                      </c:pt>
                      <c:pt idx="1588">
                        <c:v>2.2514972800000002</c:v>
                      </c:pt>
                      <c:pt idx="1589">
                        <c:v>2.27120985</c:v>
                      </c:pt>
                      <c:pt idx="1590">
                        <c:v>2.2730023099999999</c:v>
                      </c:pt>
                      <c:pt idx="1591">
                        <c:v>2.2587655999999998</c:v>
                      </c:pt>
                      <c:pt idx="1592">
                        <c:v>2.2567813999999999</c:v>
                      </c:pt>
                      <c:pt idx="1593">
                        <c:v>2.2557415799999996</c:v>
                      </c:pt>
                      <c:pt idx="1594">
                        <c:v>2.27452962</c:v>
                      </c:pt>
                      <c:pt idx="1595">
                        <c:v>2.2772656799999997</c:v>
                      </c:pt>
                      <c:pt idx="1596">
                        <c:v>2.2592312999999997</c:v>
                      </c:pt>
                      <c:pt idx="1597">
                        <c:v>2.2496949800000001</c:v>
                      </c:pt>
                      <c:pt idx="1598">
                        <c:v>2.2439355399999998</c:v>
                      </c:pt>
                      <c:pt idx="1599">
                        <c:v>2.2542242400000001</c:v>
                      </c:pt>
                      <c:pt idx="1600">
                        <c:v>2.2701756999999998</c:v>
                      </c:pt>
                      <c:pt idx="1601">
                        <c:v>2.2747990000000002</c:v>
                      </c:pt>
                      <c:pt idx="1602">
                        <c:v>2.25676926</c:v>
                      </c:pt>
                      <c:pt idx="1603">
                        <c:v>2.25384216</c:v>
                      </c:pt>
                      <c:pt idx="1604">
                        <c:v>2.2537466399999997</c:v>
                      </c:pt>
                      <c:pt idx="1605">
                        <c:v>2.2744134000000003</c:v>
                      </c:pt>
                      <c:pt idx="1606">
                        <c:v>2.2809228999999998</c:v>
                      </c:pt>
                      <c:pt idx="1607">
                        <c:v>2.2685586399999997</c:v>
                      </c:pt>
                      <c:pt idx="1608">
                        <c:v>2.2561715099999997</c:v>
                      </c:pt>
                      <c:pt idx="1609">
                        <c:v>2.2504382999999999</c:v>
                      </c:pt>
                      <c:pt idx="1610">
                        <c:v>2.2550606000000002</c:v>
                      </c:pt>
                      <c:pt idx="1611">
                        <c:v>2.2728914999999996</c:v>
                      </c:pt>
                      <c:pt idx="1612">
                        <c:v>2.2756255199999997</c:v>
                      </c:pt>
                      <c:pt idx="1613">
                        <c:v>2.2576040599999998</c:v>
                      </c:pt>
                      <c:pt idx="1614">
                        <c:v>2.2537348199999996</c:v>
                      </c:pt>
                      <c:pt idx="1615">
                        <c:v>2.2508092400000002</c:v>
                      </c:pt>
                      <c:pt idx="1616">
                        <c:v>2.2667499000000002</c:v>
                      </c:pt>
                      <c:pt idx="1617">
                        <c:v>2.2808026800000003</c:v>
                      </c:pt>
                      <c:pt idx="1618">
                        <c:v>2.2731361000000003</c:v>
                      </c:pt>
                      <c:pt idx="1619">
                        <c:v>2.2626648299999998</c:v>
                      </c:pt>
                      <c:pt idx="1620">
                        <c:v>2.2578532200000003</c:v>
                      </c:pt>
                      <c:pt idx="1621">
                        <c:v>2.2587245</c:v>
                      </c:pt>
                      <c:pt idx="1622">
                        <c:v>2.2774899</c:v>
                      </c:pt>
                      <c:pt idx="1623">
                        <c:v>2.2802223600000002</c:v>
                      </c:pt>
                      <c:pt idx="1624">
                        <c:v>2.2593800800000001</c:v>
                      </c:pt>
                      <c:pt idx="1625">
                        <c:v>2.2517407199999999</c:v>
                      </c:pt>
                      <c:pt idx="1626">
                        <c:v>2.2469307000000001</c:v>
                      </c:pt>
                      <c:pt idx="1627">
                        <c:v>2.25909256</c:v>
                      </c:pt>
                      <c:pt idx="1628">
                        <c:v>2.2778289599999999</c:v>
                      </c:pt>
                      <c:pt idx="1629">
                        <c:v>2.2767895500000002</c:v>
                      </c:pt>
                      <c:pt idx="1630">
                        <c:v>2.2644374599999999</c:v>
                      </c:pt>
                      <c:pt idx="1631">
                        <c:v>2.2634226999999996</c:v>
                      </c:pt>
                      <c:pt idx="1632">
                        <c:v>2.2642693200000004</c:v>
                      </c:pt>
                      <c:pt idx="1633">
                        <c:v>2.2811404</c:v>
                      </c:pt>
                      <c:pt idx="1634">
                        <c:v>2.2838713400000001</c:v>
                      </c:pt>
                      <c:pt idx="1635">
                        <c:v>2.2658661599999999</c:v>
                      </c:pt>
                      <c:pt idx="1636">
                        <c:v>2.256345</c:v>
                      </c:pt>
                      <c:pt idx="1637">
                        <c:v>2.2505706000000001</c:v>
                      </c:pt>
                      <c:pt idx="1638">
                        <c:v>2.2598991800000001</c:v>
                      </c:pt>
                      <c:pt idx="1639">
                        <c:v>2.2786506600000003</c:v>
                      </c:pt>
                      <c:pt idx="1640">
                        <c:v>2.2823232600000001</c:v>
                      </c:pt>
                      <c:pt idx="1641">
                        <c:v>2.2662074499999996</c:v>
                      </c:pt>
                      <c:pt idx="1642">
                        <c:v>2.2623662599999999</c:v>
                      </c:pt>
                      <c:pt idx="1643">
                        <c:v>2.2632124400000002</c:v>
                      </c:pt>
                      <c:pt idx="1644">
                        <c:v>2.28384432</c:v>
                      </c:pt>
                      <c:pt idx="1645">
                        <c:v>2.28845806</c:v>
                      </c:pt>
                      <c:pt idx="1646">
                        <c:v>2.2723452000000002</c:v>
                      </c:pt>
                      <c:pt idx="1647">
                        <c:v>2.26092</c:v>
                      </c:pt>
                      <c:pt idx="1648">
                        <c:v>2.25328792</c:v>
                      </c:pt>
                      <c:pt idx="1649">
                        <c:v>2.2588680400000003</c:v>
                      </c:pt>
                      <c:pt idx="1650">
                        <c:v>2.27572704</c:v>
                      </c:pt>
                      <c:pt idx="1651">
                        <c:v>2.2775142000000002</c:v>
                      </c:pt>
                      <c:pt idx="1652">
                        <c:v>2.2585802800000003</c:v>
                      </c:pt>
                      <c:pt idx="1653">
                        <c:v>2.2547170800000003</c:v>
                      </c:pt>
                      <c:pt idx="1654">
                        <c:v>2.2565048799999996</c:v>
                      </c:pt>
                      <c:pt idx="1655">
                        <c:v>2.27806906</c:v>
                      </c:pt>
                      <c:pt idx="1656">
                        <c:v>2.2902144</c:v>
                      </c:pt>
                      <c:pt idx="1657">
                        <c:v>2.27973465</c:v>
                      </c:pt>
                      <c:pt idx="1658">
                        <c:v>2.2664793400000001</c:v>
                      </c:pt>
                      <c:pt idx="1659">
                        <c:v>2.2616751600000002</c:v>
                      </c:pt>
                      <c:pt idx="1660">
                        <c:v>2.26346216</c:v>
                      </c:pt>
                      <c:pt idx="1661">
                        <c:v>2.280313</c:v>
                      </c:pt>
                      <c:pt idx="1662">
                        <c:v>2.2820990399999999</c:v>
                      </c:pt>
                      <c:pt idx="1663">
                        <c:v>2.26129084</c:v>
                      </c:pt>
                      <c:pt idx="1664">
                        <c:v>2.2546051</c:v>
                      </c:pt>
                      <c:pt idx="1665">
                        <c:v>2.2526266199999996</c:v>
                      </c:pt>
                      <c:pt idx="1666">
                        <c:v>2.2647437400000001</c:v>
                      </c:pt>
                      <c:pt idx="1667">
                        <c:v>2.2825312499999999</c:v>
                      </c:pt>
                      <c:pt idx="1668">
                        <c:v>2.2796106200000001</c:v>
                      </c:pt>
                      <c:pt idx="1669">
                        <c:v>2.2673026199999997</c:v>
                      </c:pt>
                      <c:pt idx="1670">
                        <c:v>2.2643828400000001</c:v>
                      </c:pt>
                      <c:pt idx="1671">
                        <c:v>2.2652277000000001</c:v>
                      </c:pt>
                      <c:pt idx="1672">
                        <c:v>2.2830115600000003</c:v>
                      </c:pt>
                      <c:pt idx="1673">
                        <c:v>2.2876196200000001</c:v>
                      </c:pt>
                      <c:pt idx="1674">
                        <c:v>2.2677618000000002</c:v>
                      </c:pt>
                      <c:pt idx="1675">
                        <c:v>2.2601378800000003</c:v>
                      </c:pt>
                      <c:pt idx="1676">
                        <c:v>2.2525146</c:v>
                      </c:pt>
                      <c:pt idx="1677">
                        <c:v>2.2646500199999999</c:v>
                      </c:pt>
                      <c:pt idx="1678">
                        <c:v>2.2814884999999996</c:v>
                      </c:pt>
                      <c:pt idx="1679">
                        <c:v>2.2842138399999996</c:v>
                      </c:pt>
                      <c:pt idx="1680">
                        <c:v>2.2690648800000002</c:v>
                      </c:pt>
                      <c:pt idx="1681">
                        <c:v>2.2661462999999999</c:v>
                      </c:pt>
                      <c:pt idx="1682">
                        <c:v>2.2669906000000002</c:v>
                      </c:pt>
                      <c:pt idx="1683">
                        <c:v>2.2857066000000001</c:v>
                      </c:pt>
                      <c:pt idx="1684">
                        <c:v>2.2903123000000001</c:v>
                      </c:pt>
                      <c:pt idx="1685">
                        <c:v>2.2732610099999997</c:v>
                      </c:pt>
                      <c:pt idx="1686">
                        <c:v>2.2628430000000002</c:v>
                      </c:pt>
                      <c:pt idx="1687">
                        <c:v>2.257104</c:v>
                      </c:pt>
                      <c:pt idx="1688">
                        <c:v>2.2645313599999999</c:v>
                      </c:pt>
                      <c:pt idx="1689">
                        <c:v>2.2804214999999997</c:v>
                      </c:pt>
                      <c:pt idx="1690">
                        <c:v>2.2831455199999997</c:v>
                      </c:pt>
                      <c:pt idx="1691">
                        <c:v>2.2670633000000002</c:v>
                      </c:pt>
                      <c:pt idx="1692">
                        <c:v>2.26320582</c:v>
                      </c:pt>
                      <c:pt idx="1693">
                        <c:v>2.2631095400000003</c:v>
                      </c:pt>
                      <c:pt idx="1694">
                        <c:v>2.2846374000000003</c:v>
                      </c:pt>
                      <c:pt idx="1695">
                        <c:v>2.2939415999999997</c:v>
                      </c:pt>
                      <c:pt idx="1696">
                        <c:v>2.2825628</c:v>
                      </c:pt>
                      <c:pt idx="1697">
                        <c:v>2.27026905</c:v>
                      </c:pt>
                      <c:pt idx="1698">
                        <c:v>2.2721008500000002</c:v>
                      </c:pt>
                      <c:pt idx="1699">
                        <c:v>2.3564295799999999</c:v>
                      </c:pt>
                      <c:pt idx="1700">
                        <c:v>2.5639107999999999</c:v>
                      </c:pt>
                      <c:pt idx="1701">
                        <c:v>2.7036319799999999</c:v>
                      </c:pt>
                      <c:pt idx="1702">
                        <c:v>2.8433506399999997</c:v>
                      </c:pt>
                      <c:pt idx="1703">
                        <c:v>2.93230434</c:v>
                      </c:pt>
                      <c:pt idx="1704">
                        <c:v>3.0128161499999999</c:v>
                      </c:pt>
                      <c:pt idx="1705">
                        <c:v>3.07445982</c:v>
                      </c:pt>
                      <c:pt idx="1706">
                        <c:v>3.1210945199999998</c:v>
                      </c:pt>
                      <c:pt idx="1707">
                        <c:v>3.1743269999999999</c:v>
                      </c:pt>
                      <c:pt idx="1708">
                        <c:v>3.1993433500000004</c:v>
                      </c:pt>
                      <c:pt idx="1709">
                        <c:v>3.2496713399999999</c:v>
                      </c:pt>
                      <c:pt idx="1710">
                        <c:v>3.26250375</c:v>
                      </c:pt>
                      <c:pt idx="1711">
                        <c:v>3.3090937499999997</c:v>
                      </c:pt>
                      <c:pt idx="1712">
                        <c:v>3.3256015200000002</c:v>
                      </c:pt>
                      <c:pt idx="1713">
                        <c:v>3.3580961199999999</c:v>
                      </c:pt>
                      <c:pt idx="1714">
                        <c:v>3.3736918000000005</c:v>
                      </c:pt>
                      <c:pt idx="1715">
                        <c:v>3.3921352500000004</c:v>
                      </c:pt>
                      <c:pt idx="1716">
                        <c:v>3.4189465600000002</c:v>
                      </c:pt>
                      <c:pt idx="1717">
                        <c:v>3.4270619500000001</c:v>
                      </c:pt>
                      <c:pt idx="1718">
                        <c:v>3.4576523000000003</c:v>
                      </c:pt>
                      <c:pt idx="1719">
                        <c:v>3.4591596</c:v>
                      </c:pt>
                      <c:pt idx="1720">
                        <c:v>3.4915783199999999</c:v>
                      </c:pt>
                      <c:pt idx="1721">
                        <c:v>3.4921437600000003</c:v>
                      </c:pt>
                      <c:pt idx="1722">
                        <c:v>3.5190004500000001</c:v>
                      </c:pt>
                      <c:pt idx="1723">
                        <c:v>3.5242504499999998</c:v>
                      </c:pt>
                      <c:pt idx="1724">
                        <c:v>3.5378985600000004</c:v>
                      </c:pt>
                      <c:pt idx="1725">
                        <c:v>3.5515812600000003</c:v>
                      </c:pt>
                      <c:pt idx="1726">
                        <c:v>3.5549892500000002</c:v>
                      </c:pt>
                      <c:pt idx="1727">
                        <c:v>3.5752272500000002</c:v>
                      </c:pt>
                      <c:pt idx="1728">
                        <c:v>3.57105944</c:v>
                      </c:pt>
                      <c:pt idx="1729">
                        <c:v>3.5959757200000002</c:v>
                      </c:pt>
                      <c:pt idx="1730">
                        <c:v>3.5881354999999999</c:v>
                      </c:pt>
                      <c:pt idx="1731">
                        <c:v>3.6111712499999999</c:v>
                      </c:pt>
                      <c:pt idx="1732">
                        <c:v>3.6079372799999998</c:v>
                      </c:pt>
                      <c:pt idx="1733">
                        <c:v>3.6207023</c:v>
                      </c:pt>
                      <c:pt idx="1734">
                        <c:v>3.62499795</c:v>
                      </c:pt>
                      <c:pt idx="1735">
                        <c:v>3.6283174999999996</c:v>
                      </c:pt>
                      <c:pt idx="1736">
                        <c:v>3.6429098399999997</c:v>
                      </c:pt>
                      <c:pt idx="1737">
                        <c:v>3.6341343000000004</c:v>
                      </c:pt>
                      <c:pt idx="1738">
                        <c:v>3.6571473500000002</c:v>
                      </c:pt>
                      <c:pt idx="1739">
                        <c:v>3.6454863</c:v>
                      </c:pt>
                      <c:pt idx="1740">
                        <c:v>3.6657244499999995</c:v>
                      </c:pt>
                      <c:pt idx="1741">
                        <c:v>3.656911</c:v>
                      </c:pt>
                      <c:pt idx="1742">
                        <c:v>3.6724262499999996</c:v>
                      </c:pt>
                      <c:pt idx="1743">
                        <c:v>3.6710589599999999</c:v>
                      </c:pt>
                      <c:pt idx="1744">
                        <c:v>3.6735121500000001</c:v>
                      </c:pt>
                      <c:pt idx="1745">
                        <c:v>3.6834083000000004</c:v>
                      </c:pt>
                      <c:pt idx="1746">
                        <c:v>3.677403</c:v>
                      </c:pt>
                      <c:pt idx="1747">
                        <c:v>3.6920116799999998</c:v>
                      </c:pt>
                      <c:pt idx="1748">
                        <c:v>3.6812918499999996</c:v>
                      </c:pt>
                      <c:pt idx="1749">
                        <c:v>3.7024019999999997</c:v>
                      </c:pt>
                      <c:pt idx="1750">
                        <c:v>3.6926575000000001</c:v>
                      </c:pt>
                      <c:pt idx="1751">
                        <c:v>3.7071788400000001</c:v>
                      </c:pt>
                      <c:pt idx="1752">
                        <c:v>3.7012139999999998</c:v>
                      </c:pt>
                      <c:pt idx="1753">
                        <c:v>3.70735985</c:v>
                      </c:pt>
                      <c:pt idx="1754">
                        <c:v>3.70700282</c:v>
                      </c:pt>
                      <c:pt idx="1755">
                        <c:v>3.7028290500000001</c:v>
                      </c:pt>
                      <c:pt idx="1756">
                        <c:v>3.7164465000000004</c:v>
                      </c:pt>
                      <c:pt idx="1757">
                        <c:v>3.7067072000000003</c:v>
                      </c:pt>
                      <c:pt idx="1758">
                        <c:v>3.7268595000000002</c:v>
                      </c:pt>
                      <c:pt idx="1759">
                        <c:v>3.7161870500000003</c:v>
                      </c:pt>
                      <c:pt idx="1760">
                        <c:v>3.7316645999999998</c:v>
                      </c:pt>
                      <c:pt idx="1761">
                        <c:v>3.71912625</c:v>
                      </c:pt>
                      <c:pt idx="1762">
                        <c:v>3.72802452</c:v>
                      </c:pt>
                      <c:pt idx="1763">
                        <c:v>3.7285987</c:v>
                      </c:pt>
                      <c:pt idx="1764">
                        <c:v>3.7291327500000002</c:v>
                      </c:pt>
                      <c:pt idx="1765">
                        <c:v>3.7371333999999998</c:v>
                      </c:pt>
                      <c:pt idx="1766">
                        <c:v>3.7264273199999995</c:v>
                      </c:pt>
                      <c:pt idx="1767">
                        <c:v>3.7437977999999998</c:v>
                      </c:pt>
                      <c:pt idx="1768">
                        <c:v>3.7321999999999997</c:v>
                      </c:pt>
                      <c:pt idx="1769">
                        <c:v>3.7504589999999993</c:v>
                      </c:pt>
                      <c:pt idx="1770">
                        <c:v>3.7350913599999997</c:v>
                      </c:pt>
                      <c:pt idx="1771">
                        <c:v>3.7496147999999998</c:v>
                      </c:pt>
                      <c:pt idx="1772">
                        <c:v>3.7436571000000001</c:v>
                      </c:pt>
                      <c:pt idx="1773">
                        <c:v>3.7451208</c:v>
                      </c:pt>
                      <c:pt idx="1774">
                        <c:v>3.7465439199999997</c:v>
                      </c:pt>
                      <c:pt idx="1775">
                        <c:v>3.7405480799999995</c:v>
                      </c:pt>
                      <c:pt idx="1776">
                        <c:v>3.7569675000000005</c:v>
                      </c:pt>
                      <c:pt idx="1777">
                        <c:v>3.7425822499999999</c:v>
                      </c:pt>
                      <c:pt idx="1778">
                        <c:v>3.7598493599999996</c:v>
                      </c:pt>
                      <c:pt idx="1779">
                        <c:v>3.7455070500000005</c:v>
                      </c:pt>
                      <c:pt idx="1780">
                        <c:v>3.7590828999999997</c:v>
                      </c:pt>
                      <c:pt idx="1781">
                        <c:v>3.7493620000000001</c:v>
                      </c:pt>
                      <c:pt idx="1782">
                        <c:v>3.75637248</c:v>
                      </c:pt>
                      <c:pt idx="1783">
                        <c:v>3.7560096000000001</c:v>
                      </c:pt>
                      <c:pt idx="1784">
                        <c:v>3.7518805999999998</c:v>
                      </c:pt>
                      <c:pt idx="1785">
                        <c:v>3.7635449400000005</c:v>
                      </c:pt>
                      <c:pt idx="1786">
                        <c:v>3.7547596799999998</c:v>
                      </c:pt>
                      <c:pt idx="1787">
                        <c:v>3.7692952000000002</c:v>
                      </c:pt>
                      <c:pt idx="1788">
                        <c:v>3.7549246500000004</c:v>
                      </c:pt>
                      <c:pt idx="1789">
                        <c:v>3.7712379400000002</c:v>
                      </c:pt>
                      <c:pt idx="1790">
                        <c:v>3.7587723</c:v>
                      </c:pt>
                      <c:pt idx="1791">
                        <c:v>3.7658145000000003</c:v>
                      </c:pt>
                      <c:pt idx="1792">
                        <c:v>3.7570340499999997</c:v>
                      </c:pt>
                      <c:pt idx="1793">
                        <c:v>3.7594624000000003</c:v>
                      </c:pt>
                      <c:pt idx="1794">
                        <c:v>3.7646007000000004</c:v>
                      </c:pt>
                      <c:pt idx="1795">
                        <c:v>3.7567533000000002</c:v>
                      </c:pt>
                      <c:pt idx="1796">
                        <c:v>3.7749544999999998</c:v>
                      </c:pt>
                      <c:pt idx="1797">
                        <c:v>3.7606368800000003</c:v>
                      </c:pt>
                      <c:pt idx="1798">
                        <c:v>3.7778631000000003</c:v>
                      </c:pt>
                      <c:pt idx="1799">
                        <c:v>3.7644376000000004</c:v>
                      </c:pt>
                      <c:pt idx="1800">
                        <c:v>3.7770507000000006</c:v>
                      </c:pt>
                      <c:pt idx="1801">
                        <c:v>3.7692065000000001</c:v>
                      </c:pt>
                      <c:pt idx="1802">
                        <c:v>3.7753086499999999</c:v>
                      </c:pt>
                      <c:pt idx="1803">
                        <c:v>3.7749025499999997</c:v>
                      </c:pt>
                      <c:pt idx="1804">
                        <c:v>3.7679903000000001</c:v>
                      </c:pt>
                      <c:pt idx="1805">
                        <c:v>3.7824545000000005</c:v>
                      </c:pt>
                      <c:pt idx="1806">
                        <c:v>3.7708965000000001</c:v>
                      </c:pt>
                      <c:pt idx="1807">
                        <c:v>3.7853571000000001</c:v>
                      </c:pt>
                      <c:pt idx="1808">
                        <c:v>3.7700849000000001</c:v>
                      </c:pt>
                      <c:pt idx="1809">
                        <c:v>3.7864001999999992</c:v>
                      </c:pt>
                      <c:pt idx="1810">
                        <c:v>3.7767040999999995</c:v>
                      </c:pt>
                      <c:pt idx="1811">
                        <c:v>3.7827987500000004</c:v>
                      </c:pt>
                      <c:pt idx="1812">
                        <c:v>3.7796462000000006</c:v>
                      </c:pt>
                      <c:pt idx="1813">
                        <c:v>3.7764128500000003</c:v>
                      </c:pt>
                      <c:pt idx="1814">
                        <c:v>3.7843621999999995</c:v>
                      </c:pt>
                      <c:pt idx="1815">
                        <c:v>3.7755994500000001</c:v>
                      </c:pt>
                      <c:pt idx="1816">
                        <c:v>3.7919421</c:v>
                      </c:pt>
                      <c:pt idx="1817">
                        <c:v>3.7757141999999999</c:v>
                      </c:pt>
                      <c:pt idx="1818">
                        <c:v>3.7910842499999999</c:v>
                      </c:pt>
                      <c:pt idx="1819">
                        <c:v>3.7776844499999997</c:v>
                      </c:pt>
                      <c:pt idx="1820">
                        <c:v>3.7884523800000003</c:v>
                      </c:pt>
                      <c:pt idx="1821">
                        <c:v>3.78058125</c:v>
                      </c:pt>
                      <c:pt idx="1822">
                        <c:v>3.7838843499999997</c:v>
                      </c:pt>
                      <c:pt idx="1823">
                        <c:v>3.7890825999999995</c:v>
                      </c:pt>
                      <c:pt idx="1824">
                        <c:v>3.7839960000000001</c:v>
                      </c:pt>
                      <c:pt idx="1825">
                        <c:v>3.7956435499999999</c:v>
                      </c:pt>
                      <c:pt idx="1826">
                        <c:v>3.7813255000000003</c:v>
                      </c:pt>
                      <c:pt idx="1827">
                        <c:v>3.7957930400000004</c:v>
                      </c:pt>
                      <c:pt idx="1828">
                        <c:v>3.7805099000000006</c:v>
                      </c:pt>
                      <c:pt idx="1829">
                        <c:v>3.7940063499999996</c:v>
                      </c:pt>
                      <c:pt idx="1830">
                        <c:v>3.7825156600000005</c:v>
                      </c:pt>
                      <c:pt idx="1831">
                        <c:v>3.7895216400000007</c:v>
                      </c:pt>
                      <c:pt idx="1832">
                        <c:v>3.7909251500000001</c:v>
                      </c:pt>
                      <c:pt idx="1833">
                        <c:v>3.7886629500000004</c:v>
                      </c:pt>
                      <c:pt idx="1834">
                        <c:v>3.7975595400000004</c:v>
                      </c:pt>
                      <c:pt idx="1835">
                        <c:v>3.7860333199999996</c:v>
                      </c:pt>
                      <c:pt idx="1836">
                        <c:v>3.8041087500000001</c:v>
                      </c:pt>
                      <c:pt idx="1837">
                        <c:v>3.7898467199999994</c:v>
                      </c:pt>
                      <c:pt idx="1838">
                        <c:v>3.8061066000000001</c:v>
                      </c:pt>
                      <c:pt idx="1839">
                        <c:v>3.7936581200000004</c:v>
                      </c:pt>
                      <c:pt idx="1840">
                        <c:v>3.8015401</c:v>
                      </c:pt>
                      <c:pt idx="1841">
                        <c:v>3.7965417600000002</c:v>
                      </c:pt>
                      <c:pt idx="1842">
                        <c:v>3.7970573200000004</c:v>
                      </c:pt>
                      <c:pt idx="1843">
                        <c:v>3.8040516000000002</c:v>
                      </c:pt>
                      <c:pt idx="1844">
                        <c:v>3.7952704499999999</c:v>
                      </c:pt>
                      <c:pt idx="1845">
                        <c:v>3.8087405999999997</c:v>
                      </c:pt>
                      <c:pt idx="1846">
                        <c:v>3.7954165200000003</c:v>
                      </c:pt>
                      <c:pt idx="1847">
                        <c:v>3.8107340399999998</c:v>
                      </c:pt>
                      <c:pt idx="1848">
                        <c:v>3.7954801499999999</c:v>
                      </c:pt>
                      <c:pt idx="1849">
                        <c:v>3.8099102399999998</c:v>
                      </c:pt>
                      <c:pt idx="1850">
                        <c:v>3.8011746000000004</c:v>
                      </c:pt>
                      <c:pt idx="1851">
                        <c:v>3.8044214999999997</c:v>
                      </c:pt>
                      <c:pt idx="1852">
                        <c:v>3.8067840500000001</c:v>
                      </c:pt>
                      <c:pt idx="1853">
                        <c:v>3.8027152800000006</c:v>
                      </c:pt>
                      <c:pt idx="1854">
                        <c:v>3.81247304</c:v>
                      </c:pt>
                      <c:pt idx="1855">
                        <c:v>3.7981541500000002</c:v>
                      </c:pt>
                      <c:pt idx="1856">
                        <c:v>3.8153040000000003</c:v>
                      </c:pt>
                      <c:pt idx="1857">
                        <c:v>3.8001459199999998</c:v>
                      </c:pt>
                      <c:pt idx="1858">
                        <c:v>3.8145196800000001</c:v>
                      </c:pt>
                      <c:pt idx="1859">
                        <c:v>3.8029782000000001</c:v>
                      </c:pt>
                      <c:pt idx="1860">
                        <c:v>3.8099574</c:v>
                      </c:pt>
                      <c:pt idx="1861">
                        <c:v>3.8086624800000002</c:v>
                      </c:pt>
                      <c:pt idx="1862">
                        <c:v>3.8091738399999997</c:v>
                      </c:pt>
                      <c:pt idx="1863">
                        <c:v>3.8170321499999997</c:v>
                      </c:pt>
                      <c:pt idx="1864">
                        <c:v>3.8055374500000005</c:v>
                      </c:pt>
                      <c:pt idx="1865">
                        <c:v>3.8208636799999995</c:v>
                      </c:pt>
                      <c:pt idx="1866">
                        <c:v>3.8038311999999999</c:v>
                      </c:pt>
                      <c:pt idx="1867">
                        <c:v>3.8172252499999999</c:v>
                      </c:pt>
                      <c:pt idx="1868">
                        <c:v>3.8030072000000001</c:v>
                      </c:pt>
                      <c:pt idx="1869">
                        <c:v>3.8173625600000003</c:v>
                      </c:pt>
                      <c:pt idx="1870">
                        <c:v>3.8123346600000003</c:v>
                      </c:pt>
                      <c:pt idx="1871">
                        <c:v>3.8164940000000001</c:v>
                      </c:pt>
                      <c:pt idx="1872">
                        <c:v>3.8206936499999999</c:v>
                      </c:pt>
                      <c:pt idx="1873">
                        <c:v>3.8120179199999997</c:v>
                      </c:pt>
                      <c:pt idx="1874">
                        <c:v>3.8226328000000001</c:v>
                      </c:pt>
                      <c:pt idx="1875">
                        <c:v>3.8111501999999997</c:v>
                      </c:pt>
                      <c:pt idx="1876">
                        <c:v>3.8291820000000003</c:v>
                      </c:pt>
                      <c:pt idx="1877">
                        <c:v>3.8140537600000002</c:v>
                      </c:pt>
                      <c:pt idx="1878">
                        <c:v>3.8274295500000002</c:v>
                      </c:pt>
                      <c:pt idx="1879">
                        <c:v>3.81963885</c:v>
                      </c:pt>
                      <c:pt idx="1880">
                        <c:v>3.82659935</c:v>
                      </c:pt>
                      <c:pt idx="1881">
                        <c:v>3.8243822400000003</c:v>
                      </c:pt>
                      <c:pt idx="1882">
                        <c:v>3.8183959499999998</c:v>
                      </c:pt>
                      <c:pt idx="1883">
                        <c:v>3.8281186999999997</c:v>
                      </c:pt>
                      <c:pt idx="1884">
                        <c:v>3.8175673499999996</c:v>
                      </c:pt>
                      <c:pt idx="1885">
                        <c:v>3.8328576000000001</c:v>
                      </c:pt>
                      <c:pt idx="1886">
                        <c:v>3.8176600000000001</c:v>
                      </c:pt>
                      <c:pt idx="1887">
                        <c:v>3.8329051499999998</c:v>
                      </c:pt>
                      <c:pt idx="1888">
                        <c:v>3.8205153999999997</c:v>
                      </c:pt>
                      <c:pt idx="1889">
                        <c:v>3.8329522799999998</c:v>
                      </c:pt>
                      <c:pt idx="1890">
                        <c:v>3.82797345</c:v>
                      </c:pt>
                      <c:pt idx="1891">
                        <c:v>3.82755775</c:v>
                      </c:pt>
                      <c:pt idx="1892">
                        <c:v>3.8335865999999994</c:v>
                      </c:pt>
                      <c:pt idx="1893">
                        <c:v>3.8248437000000002</c:v>
                      </c:pt>
                      <c:pt idx="1894">
                        <c:v>3.8382765000000001</c:v>
                      </c:pt>
                      <c:pt idx="1895">
                        <c:v>3.8212931999999999</c:v>
                      </c:pt>
                      <c:pt idx="1896">
                        <c:v>3.8383627500000004</c:v>
                      </c:pt>
                      <c:pt idx="1897">
                        <c:v>3.8259421200000001</c:v>
                      </c:pt>
                      <c:pt idx="1898">
                        <c:v>3.84208704</c:v>
                      </c:pt>
                      <c:pt idx="1899">
                        <c:v>3.8343516000000002</c:v>
                      </c:pt>
                      <c:pt idx="1900">
                        <c:v>3.8385340500000003</c:v>
                      </c:pt>
                      <c:pt idx="1901">
                        <c:v>3.8389947600000003</c:v>
                      </c:pt>
                      <c:pt idx="1902">
                        <c:v>3.8321815499999996</c:v>
                      </c:pt>
                      <c:pt idx="1903">
                        <c:v>3.8400408000000001</c:v>
                      </c:pt>
                      <c:pt idx="1904">
                        <c:v>3.8239925499999998</c:v>
                      </c:pt>
                      <c:pt idx="1905">
                        <c:v>3.8419636500000003</c:v>
                      </c:pt>
                      <c:pt idx="1906">
                        <c:v>3.8277569999999996</c:v>
                      </c:pt>
                      <c:pt idx="1907">
                        <c:v>3.8429661500000001</c:v>
                      </c:pt>
                      <c:pt idx="1908">
                        <c:v>3.8315194499999996</c:v>
                      </c:pt>
                      <c:pt idx="1909">
                        <c:v>3.8430488999999999</c:v>
                      </c:pt>
                      <c:pt idx="1910">
                        <c:v>3.8417118499999998</c:v>
                      </c:pt>
                      <c:pt idx="1911">
                        <c:v>3.8376187499999994</c:v>
                      </c:pt>
                      <c:pt idx="1912">
                        <c:v>3.8445083999999996</c:v>
                      </c:pt>
                      <c:pt idx="1913">
                        <c:v>3.8358648</c:v>
                      </c:pt>
                      <c:pt idx="1914">
                        <c:v>3.8510608499999996</c:v>
                      </c:pt>
                      <c:pt idx="1915">
                        <c:v>3.8350295999999999</c:v>
                      </c:pt>
                      <c:pt idx="1916">
                        <c:v>3.8510985599999996</c:v>
                      </c:pt>
                      <c:pt idx="1917">
                        <c:v>3.8378669999999997</c:v>
                      </c:pt>
                      <c:pt idx="1918">
                        <c:v>3.8512197500000003</c:v>
                      </c:pt>
                      <c:pt idx="1919">
                        <c:v>3.8452925500000004</c:v>
                      </c:pt>
                      <c:pt idx="1920">
                        <c:v>3.8466674399999996</c:v>
                      </c:pt>
                      <c:pt idx="1921">
                        <c:v>3.8490435000000001</c:v>
                      </c:pt>
                      <c:pt idx="1922">
                        <c:v>3.8422005500000003</c:v>
                      </c:pt>
                      <c:pt idx="1923">
                        <c:v>3.8546275499999996</c:v>
                      </c:pt>
                      <c:pt idx="1924">
                        <c:v>3.8394863999999997</c:v>
                      </c:pt>
                      <c:pt idx="1925">
                        <c:v>3.8556220500000005</c:v>
                      </c:pt>
                      <c:pt idx="1926">
                        <c:v>3.8432775000000006</c:v>
                      </c:pt>
                      <c:pt idx="1927">
                        <c:v>3.8575329000000003</c:v>
                      </c:pt>
                      <c:pt idx="1928">
                        <c:v>3.8461077000000001</c:v>
                      </c:pt>
                      <c:pt idx="1929">
                        <c:v>3.8511900000000003</c:v>
                      </c:pt>
                      <c:pt idx="1930">
                        <c:v>3.8516868499999992</c:v>
                      </c:pt>
                      <c:pt idx="1931">
                        <c:v>3.84672496</c:v>
                      </c:pt>
                      <c:pt idx="1932">
                        <c:v>3.8572632000000002</c:v>
                      </c:pt>
                      <c:pt idx="1933">
                        <c:v>3.8440106999999997</c:v>
                      </c:pt>
                      <c:pt idx="1934">
                        <c:v>3.8591709500000002</c:v>
                      </c:pt>
                      <c:pt idx="1935">
                        <c:v>3.8467953200000005</c:v>
                      </c:pt>
                      <c:pt idx="1936">
                        <c:v>3.8656587500000001</c:v>
                      </c:pt>
                      <c:pt idx="1937">
                        <c:v>3.8533269000000003</c:v>
                      </c:pt>
                      <c:pt idx="1938">
                        <c:v>3.8611507500000002</c:v>
                      </c:pt>
                      <c:pt idx="1939">
                        <c:v>3.8561915999999998</c:v>
                      </c:pt>
                      <c:pt idx="1940">
                        <c:v>3.8557285000000001</c:v>
                      </c:pt>
                      <c:pt idx="1941">
                        <c:v>3.8608020000000001</c:v>
                      </c:pt>
                      <c:pt idx="1942">
                        <c:v>3.8503503000000001</c:v>
                      </c:pt>
                      <c:pt idx="1943">
                        <c:v>3.8645787599999997</c:v>
                      </c:pt>
                      <c:pt idx="1944">
                        <c:v>3.8512981499999999</c:v>
                      </c:pt>
                      <c:pt idx="1945">
                        <c:v>3.8691844500000001</c:v>
                      </c:pt>
                      <c:pt idx="1946">
                        <c:v>3.8578208999999997</c:v>
                      </c:pt>
                      <c:pt idx="1947">
                        <c:v>3.8683813200000001</c:v>
                      </c:pt>
                      <c:pt idx="1948">
                        <c:v>3.8596809000000003</c:v>
                      </c:pt>
                      <c:pt idx="1949">
                        <c:v>3.8647488000000001</c:v>
                      </c:pt>
                      <c:pt idx="1950">
                        <c:v>3.8661560999999995</c:v>
                      </c:pt>
                      <c:pt idx="1951">
                        <c:v>3.8602449999999995</c:v>
                      </c:pt>
                      <c:pt idx="1952">
                        <c:v>3.8717134499999997</c:v>
                      </c:pt>
                      <c:pt idx="1953">
                        <c:v>3.8603155500000002</c:v>
                      </c:pt>
                      <c:pt idx="1954">
                        <c:v>3.8772679999999999</c:v>
                      </c:pt>
                      <c:pt idx="1955">
                        <c:v>3.8622144</c:v>
                      </c:pt>
                      <c:pt idx="1956">
                        <c:v>3.8764200000000004</c:v>
                      </c:pt>
                      <c:pt idx="1957">
                        <c:v>3.8659403500000002</c:v>
                      </c:pt>
                      <c:pt idx="1958">
                        <c:v>3.87282985</c:v>
                      </c:pt>
                      <c:pt idx="1959">
                        <c:v>3.8696643000000002</c:v>
                      </c:pt>
                      <c:pt idx="1960">
                        <c:v>3.8692409000000003</c:v>
                      </c:pt>
                      <c:pt idx="1961">
                        <c:v>3.8761275000000004</c:v>
                      </c:pt>
                      <c:pt idx="1962">
                        <c:v>3.86561084</c:v>
                      </c:pt>
                      <c:pt idx="1963">
                        <c:v>3.8825449999999999</c:v>
                      </c:pt>
                      <c:pt idx="1964">
                        <c:v>3.8666338499999995</c:v>
                      </c:pt>
                      <c:pt idx="1965">
                        <c:v>3.8817374999999998</c:v>
                      </c:pt>
                      <c:pt idx="1966">
                        <c:v>3.8684846400000001</c:v>
                      </c:pt>
                      <c:pt idx="1967">
                        <c:v>3.8799318600000001</c:v>
                      </c:pt>
                      <c:pt idx="1968">
                        <c:v>3.8713320000000002</c:v>
                      </c:pt>
                      <c:pt idx="1969">
                        <c:v>3.8736468500000005</c:v>
                      </c:pt>
                      <c:pt idx="1970">
                        <c:v>3.8768314799999999</c:v>
                      </c:pt>
                      <c:pt idx="1971">
                        <c:v>3.8691048599999998</c:v>
                      </c:pt>
                      <c:pt idx="1972">
                        <c:v>3.8824130999999995</c:v>
                      </c:pt>
                      <c:pt idx="1973">
                        <c:v>3.8710370999999997</c:v>
                      </c:pt>
                      <c:pt idx="1974">
                        <c:v>3.8879068400000003</c:v>
                      </c:pt>
                      <c:pt idx="1975">
                        <c:v>3.8738381000000004</c:v>
                      </c:pt>
                      <c:pt idx="1976">
                        <c:v>3.8852727500000004</c:v>
                      </c:pt>
                      <c:pt idx="1977">
                        <c:v>3.8748132000000002</c:v>
                      </c:pt>
                      <c:pt idx="1978">
                        <c:v>3.8789486500000003</c:v>
                      </c:pt>
                      <c:pt idx="1979">
                        <c:v>3.8757875000000004</c:v>
                      </c:pt>
                      <c:pt idx="1980">
                        <c:v>3.8708032500000003</c:v>
                      </c:pt>
                      <c:pt idx="1981">
                        <c:v>3.8822315000000001</c:v>
                      </c:pt>
                      <c:pt idx="1982">
                        <c:v>3.8736008499999994</c:v>
                      </c:pt>
                      <c:pt idx="1983">
                        <c:v>3.8932300499999997</c:v>
                      </c:pt>
                      <c:pt idx="1984">
                        <c:v>3.8773082999999997</c:v>
                      </c:pt>
                      <c:pt idx="1985">
                        <c:v>3.8923331400000003</c:v>
                      </c:pt>
                      <c:pt idx="1986">
                        <c:v>3.8810137500000002</c:v>
                      </c:pt>
                      <c:pt idx="1987">
                        <c:v>3.8906104999999997</c:v>
                      </c:pt>
                      <c:pt idx="1988">
                        <c:v>3.8865392999999999</c:v>
                      </c:pt>
                      <c:pt idx="1989">
                        <c:v>3.8851590999999996</c:v>
                      </c:pt>
                      <c:pt idx="1990">
                        <c:v>3.8920193199999997</c:v>
                      </c:pt>
                      <c:pt idx="1991">
                        <c:v>3.8824846200000001</c:v>
                      </c:pt>
                      <c:pt idx="1992">
                        <c:v>3.9002711200000002</c:v>
                      </c:pt>
                      <c:pt idx="1993">
                        <c:v>3.8870952600000002</c:v>
                      </c:pt>
                      <c:pt idx="1994">
                        <c:v>3.9012354000000005</c:v>
                      </c:pt>
                      <c:pt idx="1995">
                        <c:v>3.8871517999999998</c:v>
                      </c:pt>
                      <c:pt idx="1996">
                        <c:v>3.89855792</c:v>
                      </c:pt>
                      <c:pt idx="1997">
                        <c:v>3.8908485000000002</c:v>
                      </c:pt>
                      <c:pt idx="1998">
                        <c:v>3.8931511199999993</c:v>
                      </c:pt>
                      <c:pt idx="1999">
                        <c:v>3.8936332599999997</c:v>
                      </c:pt>
                      <c:pt idx="2000">
                        <c:v>3.88865616</c:v>
                      </c:pt>
                      <c:pt idx="2001">
                        <c:v>3.8991456399999995</c:v>
                      </c:pt>
                      <c:pt idx="2002">
                        <c:v>3.8868917199999999</c:v>
                      </c:pt>
                      <c:pt idx="2003">
                        <c:v>3.9037456800000001</c:v>
                      </c:pt>
                      <c:pt idx="2004">
                        <c:v>3.8905843199999999</c:v>
                      </c:pt>
                      <c:pt idx="2005">
                        <c:v>3.9047059599999998</c:v>
                      </c:pt>
                      <c:pt idx="2006">
                        <c:v>3.8942749200000004</c:v>
                      </c:pt>
                      <c:pt idx="2007">
                        <c:v>3.8983923200000006</c:v>
                      </c:pt>
                      <c:pt idx="2008">
                        <c:v>3.8961454399999993</c:v>
                      </c:pt>
                      <c:pt idx="2009">
                        <c:v>3.8957168399999995</c:v>
                      </c:pt>
                      <c:pt idx="2010">
                        <c:v>3.90619432</c:v>
                      </c:pt>
                      <c:pt idx="2011">
                        <c:v>3.8957683799999998</c:v>
                      </c:pt>
                      <c:pt idx="2012">
                        <c:v>3.9107865600000005</c:v>
                      </c:pt>
                      <c:pt idx="2013">
                        <c:v>3.8976366000000002</c:v>
                      </c:pt>
                      <c:pt idx="2014">
                        <c:v>3.9117426399999999</c:v>
                      </c:pt>
                      <c:pt idx="2015">
                        <c:v>3.8958702599999997</c:v>
                      </c:pt>
                      <c:pt idx="2016">
                        <c:v>3.9054319999999993</c:v>
                      </c:pt>
                      <c:pt idx="2017">
                        <c:v>3.8977368799999996</c:v>
                      </c:pt>
                      <c:pt idx="2018">
                        <c:v>3.9009398399999999</c:v>
                      </c:pt>
                      <c:pt idx="2019">
                        <c:v>3.9069088500000002</c:v>
                      </c:pt>
                      <c:pt idx="2020">
                        <c:v>3.8982649599999997</c:v>
                      </c:pt>
                      <c:pt idx="2021">
                        <c:v>3.9105439199999998</c:v>
                      </c:pt>
                      <c:pt idx="2022">
                        <c:v>3.8964985200000002</c:v>
                      </c:pt>
                      <c:pt idx="2023">
                        <c:v>3.9169857999999995</c:v>
                      </c:pt>
                      <c:pt idx="2024">
                        <c:v>3.9010845600000006</c:v>
                      </c:pt>
                      <c:pt idx="2025">
                        <c:v>3.9133574200000001</c:v>
                      </c:pt>
                      <c:pt idx="2026">
                        <c:v>3.9038537200000003</c:v>
                      </c:pt>
                      <c:pt idx="2027">
                        <c:v>3.9098164999999998</c:v>
                      </c:pt>
                      <c:pt idx="2028">
                        <c:v>3.9075283199999999</c:v>
                      </c:pt>
                      <c:pt idx="2029">
                        <c:v>3.9052836399999999</c:v>
                      </c:pt>
                      <c:pt idx="2030">
                        <c:v>3.9175488000000001</c:v>
                      </c:pt>
                      <c:pt idx="2031">
                        <c:v>3.9062789999999996</c:v>
                      </c:pt>
                      <c:pt idx="2032">
                        <c:v>3.9203113599999999</c:v>
                      </c:pt>
                      <c:pt idx="2033">
                        <c:v>3.9062808600000003</c:v>
                      </c:pt>
                      <c:pt idx="2034">
                        <c:v>3.9213026999999996</c:v>
                      </c:pt>
                      <c:pt idx="2035">
                        <c:v>3.9090444199999999</c:v>
                      </c:pt>
                      <c:pt idx="2036">
                        <c:v>3.9185817599999999</c:v>
                      </c:pt>
                      <c:pt idx="2037">
                        <c:v>3.9136186599999996</c:v>
                      </c:pt>
                      <c:pt idx="2038">
                        <c:v>3.9141360000000005</c:v>
                      </c:pt>
                      <c:pt idx="2039">
                        <c:v>3.9190964399999997</c:v>
                      </c:pt>
                      <c:pt idx="2040">
                        <c:v>3.9096054399999995</c:v>
                      </c:pt>
                      <c:pt idx="2041">
                        <c:v>3.9218975000000005</c:v>
                      </c:pt>
                      <c:pt idx="2042">
                        <c:v>3.9060684499999994</c:v>
                      </c:pt>
                      <c:pt idx="2043">
                        <c:v>3.9255159000000002</c:v>
                      </c:pt>
                      <c:pt idx="2044">
                        <c:v>3.9105953599999999</c:v>
                      </c:pt>
                      <c:pt idx="2045">
                        <c:v>3.9219762</c:v>
                      </c:pt>
                      <c:pt idx="2046">
                        <c:v>3.914301</c:v>
                      </c:pt>
                      <c:pt idx="2047">
                        <c:v>3.9174459200000005</c:v>
                      </c:pt>
                      <c:pt idx="2048">
                        <c:v>3.9215383199999998</c:v>
                      </c:pt>
                      <c:pt idx="2049">
                        <c:v>3.91658032</c:v>
                      </c:pt>
                      <c:pt idx="2050">
                        <c:v>3.9288586999999993</c:v>
                      </c:pt>
                      <c:pt idx="2051">
                        <c:v>3.9139052399999996</c:v>
                      </c:pt>
                      <c:pt idx="2052">
                        <c:v>3.9306607999999996</c:v>
                      </c:pt>
                      <c:pt idx="2053">
                        <c:v>3.9148924000000003</c:v>
                      </c:pt>
                      <c:pt idx="2054">
                        <c:v>3.9262174500000002</c:v>
                      </c:pt>
                      <c:pt idx="2055">
                        <c:v>3.9148878599999999</c:v>
                      </c:pt>
                      <c:pt idx="2056">
                        <c:v>3.9262534999999996</c:v>
                      </c:pt>
                      <c:pt idx="2057">
                        <c:v>3.9258192999999997</c:v>
                      </c:pt>
                      <c:pt idx="2058">
                        <c:v>3.9226729500000004</c:v>
                      </c:pt>
                      <c:pt idx="2059">
                        <c:v>3.9303311199999995</c:v>
                      </c:pt>
                      <c:pt idx="2060">
                        <c:v>3.9218051500000004</c:v>
                      </c:pt>
                      <c:pt idx="2061">
                        <c:v>3.9358312500000006</c:v>
                      </c:pt>
                      <c:pt idx="2062">
                        <c:v>3.9208939600000003</c:v>
                      </c:pt>
                      <c:pt idx="2063">
                        <c:v>3.9367237800000003</c:v>
                      </c:pt>
                      <c:pt idx="2064">
                        <c:v>3.9245868000000002</c:v>
                      </c:pt>
                      <c:pt idx="2065">
                        <c:v>3.9349925999999997</c:v>
                      </c:pt>
                      <c:pt idx="2066">
                        <c:v>3.9299972400000001</c:v>
                      </c:pt>
                      <c:pt idx="2067">
                        <c:v>3.9313684200000001</c:v>
                      </c:pt>
                      <c:pt idx="2068">
                        <c:v>3.9345888500000004</c:v>
                      </c:pt>
                      <c:pt idx="2069">
                        <c:v>3.9260266000000001</c:v>
                      </c:pt>
                      <c:pt idx="2070">
                        <c:v>3.9390909200000004</c:v>
                      </c:pt>
                      <c:pt idx="2071">
                        <c:v>3.9260597499999998</c:v>
                      </c:pt>
                      <c:pt idx="2072">
                        <c:v>3.9418725499999998</c:v>
                      </c:pt>
                      <c:pt idx="2073">
                        <c:v>3.9278976000000001</c:v>
                      </c:pt>
                      <c:pt idx="2074">
                        <c:v>3.94095548</c:v>
                      </c:pt>
                      <c:pt idx="2075">
                        <c:v>3.9314953800000003</c:v>
                      </c:pt>
                      <c:pt idx="2076">
                        <c:v>3.9392234999999998</c:v>
                      </c:pt>
                      <c:pt idx="2077">
                        <c:v>3.9405912000000005</c:v>
                      </c:pt>
                      <c:pt idx="2078">
                        <c:v>3.9356005200000004</c:v>
                      </c:pt>
                      <c:pt idx="2079">
                        <c:v>3.9451292999999996</c:v>
                      </c:pt>
                      <c:pt idx="2080">
                        <c:v>3.9320660000000003</c:v>
                      </c:pt>
                      <c:pt idx="2081">
                        <c:v>3.94695975</c:v>
                      </c:pt>
                      <c:pt idx="2082">
                        <c:v>3.9320520399999999</c:v>
                      </c:pt>
                      <c:pt idx="2083">
                        <c:v>3.9487889999999997</c:v>
                      </c:pt>
                      <c:pt idx="2084">
                        <c:v>3.9366321499999999</c:v>
                      </c:pt>
                      <c:pt idx="2085">
                        <c:v>3.94606652</c:v>
                      </c:pt>
                      <c:pt idx="2086">
                        <c:v>3.9456287200000002</c:v>
                      </c:pt>
                      <c:pt idx="2087">
                        <c:v>3.9452347000000003</c:v>
                      </c:pt>
                      <c:pt idx="2088">
                        <c:v>3.9484010999999999</c:v>
                      </c:pt>
                      <c:pt idx="2089">
                        <c:v>3.9371077999999997</c:v>
                      </c:pt>
                      <c:pt idx="2090">
                        <c:v>3.9511281000000005</c:v>
                      </c:pt>
                      <c:pt idx="2091">
                        <c:v>3.9344760000000001</c:v>
                      </c:pt>
                      <c:pt idx="2092">
                        <c:v>3.9484496</c:v>
                      </c:pt>
                      <c:pt idx="2093">
                        <c:v>3.9363477600000003</c:v>
                      </c:pt>
                      <c:pt idx="2094">
                        <c:v>3.9502741499999994</c:v>
                      </c:pt>
                      <c:pt idx="2095">
                        <c:v>3.943533</c:v>
                      </c:pt>
                      <c:pt idx="2096">
                        <c:v>3.9502969999999999</c:v>
                      </c:pt>
                      <c:pt idx="2097">
                        <c:v>3.95341488</c:v>
                      </c:pt>
                      <c:pt idx="2098">
                        <c:v>3.9470261999999998</c:v>
                      </c:pt>
                      <c:pt idx="2099">
                        <c:v>3.9410562099999997</c:v>
                      </c:pt>
                      <c:pt idx="2100">
                        <c:v>4.3663944299999997</c:v>
                      </c:pt>
                      <c:pt idx="2101">
                        <c:v>5.3044859999999998</c:v>
                      </c:pt>
                      <c:pt idx="2102">
                        <c:v>5.6304062300000002</c:v>
                      </c:pt>
                      <c:pt idx="2103">
                        <c:v>5.7952633200000001</c:v>
                      </c:pt>
                      <c:pt idx="2104">
                        <c:v>5.9042490299999999</c:v>
                      </c:pt>
                      <c:pt idx="2105">
                        <c:v>5.97715028</c:v>
                      </c:pt>
                      <c:pt idx="2106">
                        <c:v>6.0258965199999999</c:v>
                      </c:pt>
                      <c:pt idx="2107">
                        <c:v>6.057504090000001</c:v>
                      </c:pt>
                      <c:pt idx="2108">
                        <c:v>6.089025659999999</c:v>
                      </c:pt>
                      <c:pt idx="2109">
                        <c:v>6.10882272</c:v>
                      </c:pt>
                      <c:pt idx="2110">
                        <c:v>6.1242521099999996</c:v>
                      </c:pt>
                      <c:pt idx="2111">
                        <c:v>6.1351229100000007</c:v>
                      </c:pt>
                      <c:pt idx="2112">
                        <c:v>6.1520932799999999</c:v>
                      </c:pt>
                      <c:pt idx="2113">
                        <c:v>6.1602884700000002</c:v>
                      </c:pt>
                      <c:pt idx="2114">
                        <c:v>6.1674953099999996</c:v>
                      </c:pt>
                      <c:pt idx="2115">
                        <c:v>6.1773221200000004</c:v>
                      </c:pt>
                      <c:pt idx="2116">
                        <c:v>6.1854149999999999</c:v>
                      </c:pt>
                      <c:pt idx="2117">
                        <c:v>6.1968617400000001</c:v>
                      </c:pt>
                      <c:pt idx="2118">
                        <c:v>6.2031210000000003</c:v>
                      </c:pt>
                      <c:pt idx="2119">
                        <c:v>6.2154400000000001</c:v>
                      </c:pt>
                      <c:pt idx="2120">
                        <c:v>6.2241281900000001</c:v>
                      </c:pt>
                      <c:pt idx="2121">
                        <c:v>6.231166</c:v>
                      </c:pt>
                      <c:pt idx="2122">
                        <c:v>6.2397838499999994</c:v>
                      </c:pt>
                      <c:pt idx="2123">
                        <c:v>6.2511359999999998</c:v>
                      </c:pt>
                      <c:pt idx="2124">
                        <c:v>6.2571250000000003</c:v>
                      </c:pt>
                      <c:pt idx="2125">
                        <c:v>6.2639579999999997</c:v>
                      </c:pt>
                      <c:pt idx="2126">
                        <c:v>6.2743228700000007</c:v>
                      </c:pt>
                      <c:pt idx="2127">
                        <c:v>6.2827599999999997</c:v>
                      </c:pt>
                      <c:pt idx="2128">
                        <c:v>6.2913052300000007</c:v>
                      </c:pt>
                      <c:pt idx="2129">
                        <c:v>6.2971323799999999</c:v>
                      </c:pt>
                      <c:pt idx="2130">
                        <c:v>6.3099542199999998</c:v>
                      </c:pt>
                      <c:pt idx="2131">
                        <c:v>6.3199808099999997</c:v>
                      </c:pt>
                      <c:pt idx="2132">
                        <c:v>6.3274389800000002</c:v>
                      </c:pt>
                      <c:pt idx="2133">
                        <c:v>6.3349363000000007</c:v>
                      </c:pt>
                      <c:pt idx="2134">
                        <c:v>6.3449217000000004</c:v>
                      </c:pt>
                      <c:pt idx="2135">
                        <c:v>6.3557311199999997</c:v>
                      </c:pt>
                      <c:pt idx="2136">
                        <c:v>6.3664985400000003</c:v>
                      </c:pt>
                      <c:pt idx="2137">
                        <c:v>6.3720518400000001</c:v>
                      </c:pt>
                      <c:pt idx="2138">
                        <c:v>6.3845374499999998</c:v>
                      </c:pt>
                      <c:pt idx="2139">
                        <c:v>6.3908829300000001</c:v>
                      </c:pt>
                      <c:pt idx="2140">
                        <c:v>6.3979809600000008</c:v>
                      </c:pt>
                      <c:pt idx="2141">
                        <c:v>6.4094841000000002</c:v>
                      </c:pt>
                      <c:pt idx="2142">
                        <c:v>6.4191547</c:v>
                      </c:pt>
                      <c:pt idx="2143">
                        <c:v>6.4254362400000007</c:v>
                      </c:pt>
                      <c:pt idx="2144">
                        <c:v>6.4323906899999992</c:v>
                      </c:pt>
                      <c:pt idx="2145">
                        <c:v>6.4445858400000002</c:v>
                      </c:pt>
                      <c:pt idx="2146">
                        <c:v>6.4540249799999998</c:v>
                      </c:pt>
                      <c:pt idx="2147">
                        <c:v>6.4626475499999998</c:v>
                      </c:pt>
                      <c:pt idx="2148">
                        <c:v>6.4653508800000008</c:v>
                      </c:pt>
                      <c:pt idx="2149">
                        <c:v>6.4755285400000009</c:v>
                      </c:pt>
                      <c:pt idx="2150">
                        <c:v>6.48581656</c:v>
                      </c:pt>
                      <c:pt idx="2151">
                        <c:v>6.49344228</c:v>
                      </c:pt>
                      <c:pt idx="2152">
                        <c:v>6.5018790400000004</c:v>
                      </c:pt>
                      <c:pt idx="2153">
                        <c:v>6.5111238399999998</c:v>
                      </c:pt>
                      <c:pt idx="2154">
                        <c:v>6.5194836</c:v>
                      </c:pt>
                      <c:pt idx="2155">
                        <c:v>6.5261946000000002</c:v>
                      </c:pt>
                      <c:pt idx="2156">
                        <c:v>6.5377751999999996</c:v>
                      </c:pt>
                      <c:pt idx="2157">
                        <c:v>6.5460189600000005</c:v>
                      </c:pt>
                      <c:pt idx="2158">
                        <c:v>6.5509384499999994</c:v>
                      </c:pt>
                      <c:pt idx="2159">
                        <c:v>6.5573522400000002</c:v>
                      </c:pt>
                      <c:pt idx="2160">
                        <c:v>6.5655662500000007</c:v>
                      </c:pt>
                      <c:pt idx="2161">
                        <c:v>6.5527129500000001</c:v>
                      </c:pt>
                      <c:pt idx="2162">
                        <c:v>6.5783759499999999</c:v>
                      </c:pt>
                      <c:pt idx="2163">
                        <c:v>6.5831364399999996</c:v>
                      </c:pt>
                      <c:pt idx="2164">
                        <c:v>6.5952248999999998</c:v>
                      </c:pt>
                      <c:pt idx="2165">
                        <c:v>6.6040079</c:v>
                      </c:pt>
                      <c:pt idx="2166">
                        <c:v>6.6103310999999998</c:v>
                      </c:pt>
                      <c:pt idx="2167">
                        <c:v>6.6172936499999997</c:v>
                      </c:pt>
                      <c:pt idx="2168">
                        <c:v>6.6284548000000001</c:v>
                      </c:pt>
                      <c:pt idx="2169">
                        <c:v>6.635419699999999</c:v>
                      </c:pt>
                      <c:pt idx="2170">
                        <c:v>6.6399415400000006</c:v>
                      </c:pt>
                      <c:pt idx="2171">
                        <c:v>6.6492414999999987</c:v>
                      </c:pt>
                      <c:pt idx="2172">
                        <c:v>6.6569254499999992</c:v>
                      </c:pt>
                      <c:pt idx="2173">
                        <c:v>6.6621739</c:v>
                      </c:pt>
                      <c:pt idx="2174">
                        <c:v>6.6680541</c:v>
                      </c:pt>
                      <c:pt idx="2175">
                        <c:v>6.6805733499999986</c:v>
                      </c:pt>
                      <c:pt idx="2176">
                        <c:v>6.683989050000001</c:v>
                      </c:pt>
                      <c:pt idx="2177">
                        <c:v>6.6906649499999986</c:v>
                      </c:pt>
                      <c:pt idx="2178">
                        <c:v>6.6973048500000001</c:v>
                      </c:pt>
                      <c:pt idx="2179">
                        <c:v>6.7095672799999999</c:v>
                      </c:pt>
                      <c:pt idx="2180">
                        <c:v>6.7137528499999997</c:v>
                      </c:pt>
                      <c:pt idx="2181">
                        <c:v>6.7178265999999995</c:v>
                      </c:pt>
                      <c:pt idx="2182">
                        <c:v>6.7266903200000003</c:v>
                      </c:pt>
                      <c:pt idx="2183">
                        <c:v>6.7355941599999998</c:v>
                      </c:pt>
                      <c:pt idx="2184">
                        <c:v>6.7387507200000005</c:v>
                      </c:pt>
                      <c:pt idx="2185">
                        <c:v>6.7435902000000008</c:v>
                      </c:pt>
                      <c:pt idx="2186">
                        <c:v>6.7522971999999992</c:v>
                      </c:pt>
                      <c:pt idx="2187">
                        <c:v>6.7569848399999994</c:v>
                      </c:pt>
                      <c:pt idx="2188">
                        <c:v>6.7633459500000006</c:v>
                      </c:pt>
                      <c:pt idx="2189">
                        <c:v>6.7662641199999998</c:v>
                      </c:pt>
                      <c:pt idx="2190">
                        <c:v>6.7774118500000009</c:v>
                      </c:pt>
                      <c:pt idx="2191">
                        <c:v>6.78268776</c:v>
                      </c:pt>
                      <c:pt idx="2192">
                        <c:v>6.78882048</c:v>
                      </c:pt>
                      <c:pt idx="2193">
                        <c:v>6.7949171999999995</c:v>
                      </c:pt>
                      <c:pt idx="2194">
                        <c:v>6.8009779200000002</c:v>
                      </c:pt>
                      <c:pt idx="2195">
                        <c:v>6.8038711000000003</c:v>
                      </c:pt>
                      <c:pt idx="2196">
                        <c:v>6.809864000000001</c:v>
                      </c:pt>
                      <c:pt idx="2197">
                        <c:v>6.8181420399999997</c:v>
                      </c:pt>
                      <c:pt idx="2198">
                        <c:v>6.8248607999999997</c:v>
                      </c:pt>
                      <c:pt idx="2199">
                        <c:v>6.827647680000001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8"/>
                <c:order val="8"/>
                <c:tx>
                  <c:v>Test 11 - 160.0C</c:v>
                </c:tx>
                <c:spPr>
                  <a:ln w="19050" cap="rnd">
                    <a:solidFill>
                      <a:schemeClr val="accent3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CHS_28Apr2016!$Y$27:$Y$2230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</c:v>
                      </c:pt>
                      <c:pt idx="1">
                        <c:v>0</c:v>
                      </c:pt>
                      <c:pt idx="2">
                        <c:v>1.0000050000287825E-3</c:v>
                      </c:pt>
                      <c:pt idx="3">
                        <c:v>4.0000800021373984E-3</c:v>
                      </c:pt>
                      <c:pt idx="4">
                        <c:v>7.0002450114353826E-3</c:v>
                      </c:pt>
                      <c:pt idx="5">
                        <c:v>1.0000500033334733E-2</c:v>
                      </c:pt>
                      <c:pt idx="6">
                        <c:v>1.3000845073236822E-2</c:v>
                      </c:pt>
                      <c:pt idx="7">
                        <c:v>1.6001280136554621E-2</c:v>
                      </c:pt>
                      <c:pt idx="8">
                        <c:v>2.000200026670447E-2</c:v>
                      </c:pt>
                      <c:pt idx="9">
                        <c:v>2.2002420354991704E-2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3.2005121092527573E-2</c:v>
                      </c:pt>
                      <c:pt idx="13">
                        <c:v>3.500612642953807E-2</c:v>
                      </c:pt>
                      <c:pt idx="14">
                        <c:v>3.8007221829592805E-2</c:v>
                      </c:pt>
                      <c:pt idx="15">
                        <c:v>4.1008407298075485E-2</c:v>
                      </c:pt>
                      <c:pt idx="16">
                        <c:v>4.4009682840403616E-2</c:v>
                      </c:pt>
                      <c:pt idx="17">
                        <c:v>4.701104846198409E-2</c:v>
                      </c:pt>
                      <c:pt idx="18">
                        <c:v>5.0012504168224288E-2</c:v>
                      </c:pt>
                      <c:pt idx="19">
                        <c:v>5.401458525092518E-2</c:v>
                      </c:pt>
                      <c:pt idx="20">
                        <c:v>5.7016251175736145E-2</c:v>
                      </c:pt>
                      <c:pt idx="21">
                        <c:v>6.0018007203246057E-2</c:v>
                      </c:pt>
                      <c:pt idx="22">
                        <c:v>6.4020488742327186E-2</c:v>
                      </c:pt>
                      <c:pt idx="23">
                        <c:v>6.702245503046865E-2</c:v>
                      </c:pt>
                      <c:pt idx="24">
                        <c:v>7.0024511439342588E-2</c:v>
                      </c:pt>
                      <c:pt idx="25">
                        <c:v>7.3026657974337883E-2</c:v>
                      </c:pt>
                      <c:pt idx="26">
                        <c:v>7.602889464087724E-2</c:v>
                      </c:pt>
                      <c:pt idx="27">
                        <c:v>7.9031221444372746E-2</c:v>
                      </c:pt>
                      <c:pt idx="28">
                        <c:v>8.203363839024809E-2</c:v>
                      </c:pt>
                      <c:pt idx="29">
                        <c:v>8.5036145483894113E-2</c:v>
                      </c:pt>
                      <c:pt idx="30">
                        <c:v>8.8038742730735475E-2</c:v>
                      </c:pt>
                      <c:pt idx="31">
                        <c:v>9.1041430136186208E-2</c:v>
                      </c:pt>
                      <c:pt idx="32">
                        <c:v>9.5045153599545462E-2</c:v>
                      </c:pt>
                      <c:pt idx="33">
                        <c:v>9.8048051396142047E-2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0.11106165062569104</c:v>
                      </c:pt>
                      <c:pt idx="38">
                        <c:v>0.11406502942706553</c:v>
                      </c:pt>
                      <c:pt idx="39">
                        <c:v>0.1170684984339915</c:v>
                      </c:pt>
                      <c:pt idx="40">
                        <c:v>0.12007205765188771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0.13008457330480697</c:v>
                      </c:pt>
                      <c:pt idx="44">
                        <c:v>0.1330885234995472</c:v>
                      </c:pt>
                      <c:pt idx="45">
                        <c:v>0.13609256393415478</c:v>
                      </c:pt>
                      <c:pt idx="46">
                        <c:v>0.14009809156281003</c:v>
                      </c:pt>
                      <c:pt idx="47">
                        <c:v>0.14310234257823104</c:v>
                      </c:pt>
                      <c:pt idx="48">
                        <c:v>0.14610668385159417</c:v>
                      </c:pt>
                      <c:pt idx="49">
                        <c:v>0.14911111538833396</c:v>
                      </c:pt>
                      <c:pt idx="50">
                        <c:v>0.15211563719387441</c:v>
                      </c:pt>
                      <c:pt idx="51">
                        <c:v>0.15512024927365115</c:v>
                      </c:pt>
                      <c:pt idx="52">
                        <c:v>0.15812495163306678</c:v>
                      </c:pt>
                      <c:pt idx="53">
                        <c:v>0.16112974427755791</c:v>
                      </c:pt>
                      <c:pt idx="54">
                        <c:v>0.16513627492304911</c:v>
                      </c:pt>
                      <c:pt idx="55">
                        <c:v>0.16814127825381806</c:v>
                      </c:pt>
                      <c:pt idx="56">
                        <c:v>0.17114637188775081</c:v>
                      </c:pt>
                      <c:pt idx="57">
                        <c:v>0.17415155583027489</c:v>
                      </c:pt>
                      <c:pt idx="58">
                        <c:v>0.1781586082430606</c:v>
                      </c:pt>
                      <c:pt idx="59">
                        <c:v>0.18116400292674106</c:v>
                      </c:pt>
                      <c:pt idx="60">
                        <c:v>0.18416948793710824</c:v>
                      </c:pt>
                      <c:pt idx="61">
                        <c:v>0.18817694180183597</c:v>
                      </c:pt>
                      <c:pt idx="62">
                        <c:v>0.19118263759558843</c:v>
                      </c:pt>
                      <c:pt idx="63">
                        <c:v>0.19418842373413955</c:v>
                      </c:pt>
                      <c:pt idx="64">
                        <c:v>0.19719430022289841</c:v>
                      </c:pt>
                      <c:pt idx="65">
                        <c:v>0.20020026706730792</c:v>
                      </c:pt>
                      <c:pt idx="66">
                        <c:v>0.20320632427280033</c:v>
                      </c:pt>
                      <c:pt idx="67">
                        <c:v>0.20621247184480848</c:v>
                      </c:pt>
                      <c:pt idx="68">
                        <c:v>0.20921870978877671</c:v>
                      </c:pt>
                      <c:pt idx="69">
                        <c:v>0.2122250381101165</c:v>
                      </c:pt>
                      <c:pt idx="70">
                        <c:v>0.21623361646834274</c:v>
                      </c:pt>
                      <c:pt idx="71">
                        <c:v>0.21924015569137625</c:v>
                      </c:pt>
                      <c:pt idx="72">
                        <c:v>0.22224678530990857</c:v>
                      </c:pt>
                      <c:pt idx="73">
                        <c:v>0.22625576542590814</c:v>
                      </c:pt>
                      <c:pt idx="74">
                        <c:v>0.22926260598841131</c:v>
                      </c:pt>
                      <c:pt idx="75">
                        <c:v>0.23226953696453478</c:v>
                      </c:pt>
                      <c:pt idx="76">
                        <c:v>0.23527655835971603</c:v>
                      </c:pt>
                      <c:pt idx="77">
                        <c:v>0.23828367017940419</c:v>
                      </c:pt>
                      <c:pt idx="78">
                        <c:v>0.24129087242901556</c:v>
                      </c:pt>
                      <c:pt idx="79">
                        <c:v>0.24429816511400021</c:v>
                      </c:pt>
                      <c:pt idx="80">
                        <c:v>0.24730554823979758</c:v>
                      </c:pt>
                      <c:pt idx="81">
                        <c:v>0.25031302181184767</c:v>
                      </c:pt>
                      <c:pt idx="82">
                        <c:v>0.25432312727816286</c:v>
                      </c:pt>
                      <c:pt idx="83">
                        <c:v>0.25833339356038543</c:v>
                      </c:pt>
                      <c:pt idx="84">
                        <c:v>0.26033858701149276</c:v>
                      </c:pt>
                      <c:pt idx="85">
                        <c:v>0.26334645258017852</c:v>
                      </c:pt>
                      <c:pt idx="86">
                        <c:v>0.26735708074534525</c:v>
                      </c:pt>
                      <c:pt idx="87">
                        <c:v>0.27036515743148232</c:v>
                      </c:pt>
                      <c:pt idx="88">
                        <c:v>0.27337332460558372</c:v>
                      </c:pt>
                      <c:pt idx="89">
                        <c:v>0.27638158227310472</c:v>
                      </c:pt>
                      <c:pt idx="90">
                        <c:v>0.27938993043949018</c:v>
                      </c:pt>
                      <c:pt idx="91">
                        <c:v>0.28239836911019628</c:v>
                      </c:pt>
                      <c:pt idx="92">
                        <c:v>0.28540689829064664</c:v>
                      </c:pt>
                      <c:pt idx="93">
                        <c:v>0.28841551798629839</c:v>
                      </c:pt>
                      <c:pt idx="94">
                        <c:v>0.2934300853054076</c:v>
                      </c:pt>
                      <c:pt idx="95">
                        <c:v>0.29643894640155954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0.3054660729228712</c:v>
                      </c:pt>
                      <c:pt idx="99">
                        <c:v>0.3084752961924162</c:v>
                      </c:pt>
                      <c:pt idx="100">
                        <c:v>0.31148461001893313</c:v>
                      </c:pt>
                      <c:pt idx="101">
                        <c:v>0.31449401440788355</c:v>
                      </c:pt>
                      <c:pt idx="102">
                        <c:v>0.31750350936469618</c:v>
                      </c:pt>
                      <c:pt idx="103">
                        <c:v>0.32151631019990123</c:v>
                      </c:pt>
                      <c:pt idx="104">
                        <c:v>0.32452601650295249</c:v>
                      </c:pt>
                      <c:pt idx="105">
                        <c:v>0.32853909915292112</c:v>
                      </c:pt>
                      <c:pt idx="106">
                        <c:v>0.33054570087264812</c:v>
                      </c:pt>
                      <c:pt idx="107">
                        <c:v>0.33355567895021032</c:v>
                      </c:pt>
                      <c:pt idx="108">
                        <c:v>0.33756912399162886</c:v>
                      </c:pt>
                      <c:pt idx="109">
                        <c:v>0.34057931348328208</c:v>
                      </c:pt>
                      <c:pt idx="110">
                        <c:v>0.3435895935900819</c:v>
                      </c:pt>
                      <c:pt idx="111">
                        <c:v>0.34659996431746171</c:v>
                      </c:pt>
                      <c:pt idx="112">
                        <c:v>0.3496104256708889</c:v>
                      </c:pt>
                      <c:pt idx="113">
                        <c:v>0.35262097765582012</c:v>
                      </c:pt>
                      <c:pt idx="114">
                        <c:v>0.35563162027772371</c:v>
                      </c:pt>
                      <c:pt idx="115">
                        <c:v>0.35864235354203505</c:v>
                      </c:pt>
                      <c:pt idx="116">
                        <c:v>0.36165317745422343</c:v>
                      </c:pt>
                      <c:pt idx="117">
                        <c:v>0.36667141876242748</c:v>
                      </c:pt>
                      <c:pt idx="118">
                        <c:v>0.36867878579952279</c:v>
                      </c:pt>
                      <c:pt idx="119">
                        <c:v>0.37269364076341938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0.3817276538287348</c:v>
                      </c:pt>
                      <c:pt idx="123">
                        <c:v>0.38473917288936588</c:v>
                      </c:pt>
                      <c:pt idx="124">
                        <c:v>0.38775078264520996</c:v>
                      </c:pt>
                      <c:pt idx="125">
                        <c:v>0.39076248310170764</c:v>
                      </c:pt>
                      <c:pt idx="126">
                        <c:v>0.39377427426433359</c:v>
                      </c:pt>
                      <c:pt idx="127">
                        <c:v>0.39678615613855156</c:v>
                      </c:pt>
                      <c:pt idx="128">
                        <c:v>0.39979812872983728</c:v>
                      </c:pt>
                      <c:pt idx="129">
                        <c:v>0.40281019204363333</c:v>
                      </c:pt>
                      <c:pt idx="130">
                        <c:v>0.40682641759539295</c:v>
                      </c:pt>
                      <c:pt idx="131">
                        <c:v>0.41084280445431909</c:v>
                      </c:pt>
                      <c:pt idx="132">
                        <c:v>0.41385520046412372</c:v>
                      </c:pt>
                      <c:pt idx="133">
                        <c:v>0.41686768722197048</c:v>
                      </c:pt>
                      <c:pt idx="134">
                        <c:v>0.41988026473330464</c:v>
                      </c:pt>
                      <c:pt idx="135">
                        <c:v>0.42289293300360559</c:v>
                      </c:pt>
                      <c:pt idx="136">
                        <c:v>0.42590569203834205</c:v>
                      </c:pt>
                      <c:pt idx="137">
                        <c:v>0.42891854184298323</c:v>
                      </c:pt>
                      <c:pt idx="138">
                        <c:v>0.43193148242300994</c:v>
                      </c:pt>
                      <c:pt idx="139">
                        <c:v>0.43594887774528635</c:v>
                      </c:pt>
                      <c:pt idx="140">
                        <c:v>0.43795763593104542</c:v>
                      </c:pt>
                      <c:pt idx="141">
                        <c:v>0.44097084887000726</c:v>
                      </c:pt>
                      <c:pt idx="142">
                        <c:v>0.44498860736308871</c:v>
                      </c:pt>
                      <c:pt idx="143">
                        <c:v>0.44900652728648927</c:v>
                      </c:pt>
                      <c:pt idx="144">
                        <c:v>0.4520200731754847</c:v>
                      </c:pt>
                      <c:pt idx="145">
                        <c:v>0.45503370988180536</c:v>
                      </c:pt>
                      <c:pt idx="146">
                        <c:v>0.45804743741092496</c:v>
                      </c:pt>
                      <c:pt idx="147">
                        <c:v>0.46106125576832935</c:v>
                      </c:pt>
                      <c:pt idx="148">
                        <c:v>0.46407516495947099</c:v>
                      </c:pt>
                      <c:pt idx="149">
                        <c:v>0.4670891649898366</c:v>
                      </c:pt>
                      <c:pt idx="150">
                        <c:v>0.47010325586490209</c:v>
                      </c:pt>
                      <c:pt idx="151">
                        <c:v>0.47412218502177333</c:v>
                      </c:pt>
                      <c:pt idx="152">
                        <c:v>0.4771364878891034</c:v>
                      </c:pt>
                      <c:pt idx="153">
                        <c:v>0.48015088161939018</c:v>
                      </c:pt>
                      <c:pt idx="154">
                        <c:v>0.48316536621812284</c:v>
                      </c:pt>
                      <c:pt idx="155">
                        <c:v>0.48718482037678218</c:v>
                      </c:pt>
                      <c:pt idx="156">
                        <c:v>0.49019951702315789</c:v>
                      </c:pt>
                      <c:pt idx="157">
                        <c:v>0.49321430455624349</c:v>
                      </c:pt>
                      <c:pt idx="158">
                        <c:v>0.49622918298149676</c:v>
                      </c:pt>
                      <c:pt idx="159">
                        <c:v>0.49924415230440972</c:v>
                      </c:pt>
                      <c:pt idx="160">
                        <c:v>0.50225921253046357</c:v>
                      </c:pt>
                      <c:pt idx="161">
                        <c:v>0.50527436366515122</c:v>
                      </c:pt>
                      <c:pt idx="162">
                        <c:v>0.50828960571393256</c:v>
                      </c:pt>
                      <c:pt idx="163">
                        <c:v>0.51130493868230142</c:v>
                      </c:pt>
                      <c:pt idx="164">
                        <c:v>0.51532552408008092</c:v>
                      </c:pt>
                      <c:pt idx="165">
                        <c:v>0.51834106921547873</c:v>
                      </c:pt>
                      <c:pt idx="166">
                        <c:v>0.52135670528874334</c:v>
                      </c:pt>
                      <c:pt idx="167">
                        <c:v>0.52537769485482122</c:v>
                      </c:pt>
                      <c:pt idx="168">
                        <c:v>0.52839354313777298</c:v>
                      </c:pt>
                      <c:pt idx="169">
                        <c:v>0.53140948237687646</c:v>
                      </c:pt>
                      <c:pt idx="170">
                        <c:v>0.53442551257761828</c:v>
                      </c:pt>
                      <c:pt idx="171">
                        <c:v>0.53744163374549658</c:v>
                      </c:pt>
                      <c:pt idx="172">
                        <c:v>0.54045784588597656</c:v>
                      </c:pt>
                      <c:pt idx="173">
                        <c:v>0.54447960359572944</c:v>
                      </c:pt>
                      <c:pt idx="174">
                        <c:v>0.54749602802698261</c:v>
                      </c:pt>
                      <c:pt idx="175">
                        <c:v>0.5505125434491438</c:v>
                      </c:pt>
                      <c:pt idx="176">
                        <c:v>0.55352914986770285</c:v>
                      </c:pt>
                      <c:pt idx="177">
                        <c:v>0.55654584728816126</c:v>
                      </c:pt>
                      <c:pt idx="178">
                        <c:v>0.55956263571598708</c:v>
                      </c:pt>
                      <c:pt idx="179">
                        <c:v>0.56358516186294227</c:v>
                      </c:pt>
                      <c:pt idx="180">
                        <c:v>0.56660216266268493</c:v>
                      </c:pt>
                      <c:pt idx="181">
                        <c:v>0.56961925448810091</c:v>
                      </c:pt>
                      <c:pt idx="182">
                        <c:v>0.57263643734469427</c:v>
                      </c:pt>
                      <c:pt idx="183">
                        <c:v>0.57565371123795817</c:v>
                      </c:pt>
                      <c:pt idx="184">
                        <c:v>0.57867107617339786</c:v>
                      </c:pt>
                      <c:pt idx="185">
                        <c:v>0.58168853215648508</c:v>
                      </c:pt>
                      <c:pt idx="186">
                        <c:v>0.58571194843978636</c:v>
                      </c:pt>
                      <c:pt idx="187">
                        <c:v>0.58872961688879155</c:v>
                      </c:pt>
                      <c:pt idx="188">
                        <c:v>0.59174737640376229</c:v>
                      </c:pt>
                      <c:pt idx="189">
                        <c:v>0.59476522699020618</c:v>
                      </c:pt>
                      <c:pt idx="190">
                        <c:v>0.59778316865362036</c:v>
                      </c:pt>
                      <c:pt idx="191">
                        <c:v>0.60180723255630209</c:v>
                      </c:pt>
                      <c:pt idx="192">
                        <c:v>0.60482538675402664</c:v>
                      </c:pt>
                      <c:pt idx="193">
                        <c:v>0.60784363204704817</c:v>
                      </c:pt>
                      <c:pt idx="194">
                        <c:v>0.61086196844087703</c:v>
                      </c:pt>
                      <c:pt idx="195">
                        <c:v>0.61488655868781861</c:v>
                      </c:pt>
                      <c:pt idx="196">
                        <c:v>0.61790510767156004</c:v>
                      </c:pt>
                      <c:pt idx="197">
                        <c:v>0.61991752428210556</c:v>
                      </c:pt>
                      <c:pt idx="198">
                        <c:v>0.62293622513412006</c:v>
                      </c:pt>
                      <c:pt idx="199">
                        <c:v>0.62696130135953743</c:v>
                      </c:pt>
                      <c:pt idx="200">
                        <c:v>0.62998021485279787</c:v>
                      </c:pt>
                      <c:pt idx="201">
                        <c:v>0.63299921948720794</c:v>
                      </c:pt>
                      <c:pt idx="202">
                        <c:v>0.63601831526824837</c:v>
                      </c:pt>
                      <c:pt idx="203">
                        <c:v>0.64004391810282046</c:v>
                      </c:pt>
                      <c:pt idx="204">
                        <c:v>0.6430632265807622</c:v>
                      </c:pt>
                      <c:pt idx="205">
                        <c:v>0.6460826262236935</c:v>
                      </c:pt>
                      <c:pt idx="206">
                        <c:v>0.64910211703711951</c:v>
                      </c:pt>
                      <c:pt idx="207">
                        <c:v>0.65312824661864799</c:v>
                      </c:pt>
                      <c:pt idx="208">
                        <c:v>0.65614795018464145</c:v>
                      </c:pt>
                      <c:pt idx="209">
                        <c:v>0.65916774493948482</c:v>
                      </c:pt>
                      <c:pt idx="210">
                        <c:v>0.66218763088869692</c:v>
                      </c:pt>
                      <c:pt idx="211">
                        <c:v>0.66520760803776346</c:v>
                      </c:pt>
                      <c:pt idx="212">
                        <c:v>0.66822767639220415</c:v>
                      </c:pt>
                      <c:pt idx="213">
                        <c:v>0.67124783595752824</c:v>
                      </c:pt>
                      <c:pt idx="214">
                        <c:v>0.6742680867392451</c:v>
                      </c:pt>
                      <c:pt idx="215">
                        <c:v>0.6782952296832323</c:v>
                      </c:pt>
                      <c:pt idx="216">
                        <c:v>0.68131569332462827</c:v>
                      </c:pt>
                      <c:pt idx="217">
                        <c:v>0.68433624820079719</c:v>
                      </c:pt>
                      <c:pt idx="218">
                        <c:v>0.68735689431722857</c:v>
                      </c:pt>
                      <c:pt idx="219">
                        <c:v>0.69037763167944577</c:v>
                      </c:pt>
                      <c:pt idx="220">
                        <c:v>0.69440542344316014</c:v>
                      </c:pt>
                      <c:pt idx="221">
                        <c:v>0.69742637373365035</c:v>
                      </c:pt>
                      <c:pt idx="222">
                        <c:v>0.70044741528830401</c:v>
                      </c:pt>
                      <c:pt idx="223">
                        <c:v>0.70346854811263593</c:v>
                      </c:pt>
                      <c:pt idx="224">
                        <c:v>0.70648977221217191</c:v>
                      </c:pt>
                      <c:pt idx="225">
                        <c:v>0.70951108759240511</c:v>
                      </c:pt>
                      <c:pt idx="226">
                        <c:v>0.71253249425886267</c:v>
                      </c:pt>
                      <c:pt idx="227">
                        <c:v>0.71656117849114154</c:v>
                      </c:pt>
                      <c:pt idx="228">
                        <c:v>0.71958279818024273</c:v>
                      </c:pt>
                      <c:pt idx="229">
                        <c:v>0.72260450917395824</c:v>
                      </c:pt>
                      <c:pt idx="230">
                        <c:v>0.72663359920452408</c:v>
                      </c:pt>
                      <c:pt idx="231">
                        <c:v>0.72864820509731643</c:v>
                      </c:pt>
                      <c:pt idx="232">
                        <c:v>0.73167019003798561</c:v>
                      </c:pt>
                      <c:pt idx="233">
                        <c:v>0.73569964535690102</c:v>
                      </c:pt>
                      <c:pt idx="234">
                        <c:v>0.73872184340177749</c:v>
                      </c:pt>
                      <c:pt idx="235">
                        <c:v>0.74174413278621354</c:v>
                      </c:pt>
                      <c:pt idx="236">
                        <c:v>0.74476651351574152</c:v>
                      </c:pt>
                      <c:pt idx="237">
                        <c:v>0.74778898559588314</c:v>
                      </c:pt>
                      <c:pt idx="238">
                        <c:v>0.75081154903217195</c:v>
                      </c:pt>
                      <c:pt idx="239">
                        <c:v>0.75484177573296229</c:v>
                      </c:pt>
                      <c:pt idx="240">
                        <c:v>0.75786455235503547</c:v>
                      </c:pt>
                      <c:pt idx="241">
                        <c:v>0.7608874203516669</c:v>
                      </c:pt>
                      <c:pt idx="242">
                        <c:v>0.76391037972835885</c:v>
                      </c:pt>
                      <c:pt idx="243">
                        <c:v>0.76794113438694944</c:v>
                      </c:pt>
                      <c:pt idx="244">
                        <c:v>0.77096430700529495</c:v>
                      </c:pt>
                      <c:pt idx="245">
                        <c:v>0.77398757102213045</c:v>
                      </c:pt>
                      <c:pt idx="246">
                        <c:v>0.77701092644298264</c:v>
                      </c:pt>
                      <c:pt idx="247">
                        <c:v>0.78003437327338943</c:v>
                      </c:pt>
                      <c:pt idx="248">
                        <c:v>0.7830579115188564</c:v>
                      </c:pt>
                      <c:pt idx="249">
                        <c:v>0.78608154118492268</c:v>
                      </c:pt>
                      <c:pt idx="250">
                        <c:v>0.78910526227711708</c:v>
                      </c:pt>
                      <c:pt idx="251">
                        <c:v>0.79313703262802804</c:v>
                      </c:pt>
                      <c:pt idx="252">
                        <c:v>0.79616096706935713</c:v>
                      </c:pt>
                      <c:pt idx="253">
                        <c:v>0.7991849929552467</c:v>
                      </c:pt>
                      <c:pt idx="254">
                        <c:v>0.80220911029123843</c:v>
                      </c:pt>
                      <c:pt idx="255">
                        <c:v>0.80624140900446617</c:v>
                      </c:pt>
                      <c:pt idx="256">
                        <c:v>0.80926573974550386</c:v>
                      </c:pt>
                      <c:pt idx="257">
                        <c:v>0.81229016195508363</c:v>
                      </c:pt>
                      <c:pt idx="258">
                        <c:v>0.81531467563871562</c:v>
                      </c:pt>
                      <c:pt idx="259">
                        <c:v>0.81833928080194462</c:v>
                      </c:pt>
                      <c:pt idx="260">
                        <c:v>0.82136397745030454</c:v>
                      </c:pt>
                      <c:pt idx="261">
                        <c:v>0.82438876558934127</c:v>
                      </c:pt>
                      <c:pt idx="262">
                        <c:v>0.82741364522456728</c:v>
                      </c:pt>
                      <c:pt idx="263">
                        <c:v>0.83144696040852195</c:v>
                      </c:pt>
                      <c:pt idx="264">
                        <c:v>0.835480438275363</c:v>
                      </c:pt>
                      <c:pt idx="265">
                        <c:v>0.83850565344401984</c:v>
                      </c:pt>
                      <c:pt idx="266">
                        <c:v>0.84153096013472506</c:v>
                      </c:pt>
                      <c:pt idx="267">
                        <c:v>0.84455635835299359</c:v>
                      </c:pt>
                      <c:pt idx="268">
                        <c:v>0.84758184810437531</c:v>
                      </c:pt>
                      <c:pt idx="269">
                        <c:v>0.85060742939440881</c:v>
                      </c:pt>
                      <c:pt idx="270">
                        <c:v>0.85363310222863353</c:v>
                      </c:pt>
                      <c:pt idx="271">
                        <c:v>0.85766747508592422</c:v>
                      </c:pt>
                      <c:pt idx="272">
                        <c:v>0.86069336154480625</c:v>
                      </c:pt>
                      <c:pt idx="273">
                        <c:v>0.86271067005186686</c:v>
                      </c:pt>
                      <c:pt idx="274">
                        <c:v>0.86674540915610088</c:v>
                      </c:pt>
                      <c:pt idx="275">
                        <c:v>0.86977157031958552</c:v>
                      </c:pt>
                      <c:pt idx="276">
                        <c:v>0.87380659432852981</c:v>
                      </c:pt>
                      <c:pt idx="277">
                        <c:v>0.87683296918563602</c:v>
                      </c:pt>
                      <c:pt idx="278">
                        <c:v>0.87985943563496183</c:v>
                      </c:pt>
                      <c:pt idx="279">
                        <c:v>0.88288599368205145</c:v>
                      </c:pt>
                      <c:pt idx="280">
                        <c:v>0.88591264333246089</c:v>
                      </c:pt>
                      <c:pt idx="281">
                        <c:v>0.88893938459171284</c:v>
                      </c:pt>
                      <c:pt idx="282">
                        <c:v>0.8919662174653642</c:v>
                      </c:pt>
                      <c:pt idx="283">
                        <c:v>0.89499314195896129</c:v>
                      </c:pt>
                      <c:pt idx="284">
                        <c:v>0.89902918381326713</c:v>
                      </c:pt>
                      <c:pt idx="285">
                        <c:v>0.90205632210830877</c:v>
                      </c:pt>
                      <c:pt idx="286">
                        <c:v>0.90508355204178703</c:v>
                      </c:pt>
                      <c:pt idx="287">
                        <c:v>0.90811087361926146</c:v>
                      </c:pt>
                      <c:pt idx="288">
                        <c:v>0.91214744495610922</c:v>
                      </c:pt>
                      <c:pt idx="289">
                        <c:v>0.91517498039111722</c:v>
                      </c:pt>
                      <c:pt idx="290">
                        <c:v>0.9182026074886197</c:v>
                      </c:pt>
                      <c:pt idx="291">
                        <c:v>0.92123032625414469</c:v>
                      </c:pt>
                      <c:pt idx="292">
                        <c:v>0.92526742721249922</c:v>
                      </c:pt>
                      <c:pt idx="293">
                        <c:v>0.92829535989169143</c:v>
                      </c:pt>
                      <c:pt idx="294">
                        <c:v>0.9303140326144469</c:v>
                      </c:pt>
                      <c:pt idx="295">
                        <c:v>0.93334211810762269</c:v>
                      </c:pt>
                      <c:pt idx="296">
                        <c:v>0.93737970807071547</c:v>
                      </c:pt>
                      <c:pt idx="297">
                        <c:v>0.94040800752939468</c:v>
                      </c:pt>
                      <c:pt idx="298">
                        <c:v>0.94343639869681595</c:v>
                      </c:pt>
                      <c:pt idx="299">
                        <c:v>0.94646488157854536</c:v>
                      </c:pt>
                      <c:pt idx="300">
                        <c:v>0.95050300143049526</c:v>
                      </c:pt>
                      <c:pt idx="301">
                        <c:v>0.95353169833388174</c:v>
                      </c:pt>
                      <c:pt idx="302">
                        <c:v>0.95656048697009577</c:v>
                      </c:pt>
                      <c:pt idx="303">
                        <c:v>0.95958936734469413</c:v>
                      </c:pt>
                      <c:pt idx="304">
                        <c:v>0.96261833946324604</c:v>
                      </c:pt>
                      <c:pt idx="305">
                        <c:v>0.96665711167703505</c:v>
                      </c:pt>
                      <c:pt idx="306">
                        <c:v>0.96968629788640026</c:v>
                      </c:pt>
                      <c:pt idx="307">
                        <c:v>0.97271557585822488</c:v>
                      </c:pt>
                      <c:pt idx="308">
                        <c:v>0.97473514548800744</c:v>
                      </c:pt>
                      <c:pt idx="309">
                        <c:v>0.97877440711152464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0.98887327503701317</c:v>
                      </c:pt>
                      <c:pt idx="313">
                        <c:v>0.99190313430029076</c:v>
                      </c:pt>
                      <c:pt idx="314">
                        <c:v>0.99493308536681024</c:v>
                      </c:pt>
                      <c:pt idx="315">
                        <c:v>0.99796312824214617</c:v>
                      </c:pt>
                      <c:pt idx="316">
                        <c:v>1.0009932629318623</c:v>
                      </c:pt>
                      <c:pt idx="317">
                        <c:v>1.0040234894415345</c:v>
                      </c:pt>
                      <c:pt idx="318">
                        <c:v>1.0080639342950555</c:v>
                      </c:pt>
                      <c:pt idx="319">
                        <c:v>1.0110943750728958</c:v>
                      </c:pt>
                      <c:pt idx="320">
                        <c:v>1.0141249076892436</c:v>
                      </c:pt>
                      <c:pt idx="321">
                        <c:v>1.017155532149643</c:v>
                      </c:pt>
                      <c:pt idx="322">
                        <c:v>1.0201862484596722</c:v>
                      </c:pt>
                      <c:pt idx="323">
                        <c:v>1.0232170566248988</c:v>
                      </c:pt>
                      <c:pt idx="324">
                        <c:v>1.0272582770740284</c:v>
                      </c:pt>
                      <c:pt idx="325">
                        <c:v>1.0302892995897035</c:v>
                      </c:pt>
                      <c:pt idx="326">
                        <c:v>1.0333204139791381</c:v>
                      </c:pt>
                      <c:pt idx="327">
                        <c:v>1.0373620427560892</c:v>
                      </c:pt>
                      <c:pt idx="328">
                        <c:v>1.0403933715392908</c:v>
                      </c:pt>
                      <c:pt idx="329">
                        <c:v>1.043424792214831</c:v>
                      </c:pt>
                      <c:pt idx="330">
                        <c:v>1.0464563047882589</c:v>
                      </c:pt>
                      <c:pt idx="331">
                        <c:v>1.0494879092651579</c:v>
                      </c:pt>
                      <c:pt idx="332">
                        <c:v>1.0525196056511001</c:v>
                      </c:pt>
                      <c:pt idx="333">
                        <c:v>1.0555513939516588</c:v>
                      </c:pt>
                      <c:pt idx="334">
                        <c:v>1.0585832741724184</c:v>
                      </c:pt>
                      <c:pt idx="335">
                        <c:v>1.0616152463189306</c:v>
                      </c:pt>
                      <c:pt idx="336">
                        <c:v>1.0656580188528888</c:v>
                      </c:pt>
                      <c:pt idx="337">
                        <c:v>1.0686902055145293</c:v>
                      </c:pt>
                      <c:pt idx="338">
                        <c:v>1.0717224841205175</c:v>
                      </c:pt>
                      <c:pt idx="339">
                        <c:v>1.0747548546764292</c:v>
                      </c:pt>
                      <c:pt idx="340">
                        <c:v>1.0787981584605055</c:v>
                      </c:pt>
                      <c:pt idx="341">
                        <c:v>1.0818307435879269</c:v>
                      </c:pt>
                      <c:pt idx="342">
                        <c:v>1.084863420683863</c:v>
                      </c:pt>
                      <c:pt idx="343">
                        <c:v>1.0868852565108649</c:v>
                      </c:pt>
                      <c:pt idx="344">
                        <c:v>1.0909290508036042</c:v>
                      </c:pt>
                      <c:pt idx="345">
                        <c:v>1.0939620038385565</c:v>
                      </c:pt>
                      <c:pt idx="346">
                        <c:v>1.0969950488643399</c:v>
                      </c:pt>
                      <c:pt idx="347">
                        <c:v>1.1000281858865348</c:v>
                      </c:pt>
                      <c:pt idx="348">
                        <c:v>1.1040725116979775</c:v>
                      </c:pt>
                      <c:pt idx="349">
                        <c:v>1.1071058634001705</c:v>
                      </c:pt>
                      <c:pt idx="350">
                        <c:v>1.1101393071173913</c:v>
                      </c:pt>
                      <c:pt idx="351">
                        <c:v>1.1131728428552004</c:v>
                      </c:pt>
                      <c:pt idx="352">
                        <c:v>1.1162064706191919</c:v>
                      </c:pt>
                      <c:pt idx="353">
                        <c:v>1.1202514507993444</c:v>
                      </c:pt>
                      <c:pt idx="354">
                        <c:v>1.1232852933128097</c:v>
                      </c:pt>
                      <c:pt idx="355">
                        <c:v>1.1263192278710714</c:v>
                      </c:pt>
                      <c:pt idx="356">
                        <c:v>1.1293532544797151</c:v>
                      </c:pt>
                      <c:pt idx="357">
                        <c:v>1.1323873731443372</c:v>
                      </c:pt>
                      <c:pt idx="358">
                        <c:v>1.1354215838705024</c:v>
                      </c:pt>
                      <c:pt idx="359">
                        <c:v>1.1384558866638084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1.1495824513484501</c:v>
                      </c:pt>
                      <c:pt idx="363">
                        <c:v>1.1526171838622987</c:v>
                      </c:pt>
                      <c:pt idx="364">
                        <c:v>1.1546403900371951</c:v>
                      </c:pt>
                      <c:pt idx="365">
                        <c:v>1.1576752760521649</c:v>
                      </c:pt>
                      <c:pt idx="366">
                        <c:v>1.1617219340190619</c:v>
                      </c:pt>
                      <c:pt idx="367">
                        <c:v>1.1647570349617025</c:v>
                      </c:pt>
                      <c:pt idx="368">
                        <c:v>1.1677922280255049</c:v>
                      </c:pt>
                      <c:pt idx="369">
                        <c:v>1.170827513216073</c:v>
                      </c:pt>
                      <c:pt idx="370">
                        <c:v>1.1738628905389994</c:v>
                      </c:pt>
                      <c:pt idx="371">
                        <c:v>1.176898359999889</c:v>
                      </c:pt>
                      <c:pt idx="372">
                        <c:v>1.1809457959497605</c:v>
                      </c:pt>
                      <c:pt idx="373">
                        <c:v>1.1849933957236514</c:v>
                      </c:pt>
                      <c:pt idx="374">
                        <c:v>1.1880292030715478</c:v>
                      </c:pt>
                      <c:pt idx="375">
                        <c:v>1.1910651025835046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1.2001733541597133</c:v>
                      </c:pt>
                      <c:pt idx="379">
                        <c:v>1.2032096223838786</c:v>
                      </c:pt>
                      <c:pt idx="380">
                        <c:v>1.2062459828000909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1.2163678500908188</c:v>
                      </c:pt>
                      <c:pt idx="384">
                        <c:v>1.2194046100706022</c:v>
                      </c:pt>
                      <c:pt idx="385">
                        <c:v>1.2234537668342522</c:v>
                      </c:pt>
                      <c:pt idx="386">
                        <c:v>1.2264907420072224</c:v>
                      </c:pt>
                      <c:pt idx="387">
                        <c:v>1.2295278094151643</c:v>
                      </c:pt>
                      <c:pt idx="388">
                        <c:v>1.232564969063692</c:v>
                      </c:pt>
                      <c:pt idx="389">
                        <c:v>1.235602220958409</c:v>
                      </c:pt>
                      <c:pt idx="390">
                        <c:v>1.2396520336551293</c:v>
                      </c:pt>
                      <c:pt idx="391">
                        <c:v>1.2416770015088359</c:v>
                      </c:pt>
                      <c:pt idx="392">
                        <c:v>1.2447145301757434</c:v>
                      </c:pt>
                      <c:pt idx="393">
                        <c:v>1.2487647119282073</c:v>
                      </c:pt>
                      <c:pt idx="394">
                        <c:v>1.2518024558972507</c:v>
                      </c:pt>
                      <c:pt idx="395">
                        <c:v>1.254840292147982</c:v>
                      </c:pt>
                      <c:pt idx="396">
                        <c:v>1.2578782206860073</c:v>
                      </c:pt>
                      <c:pt idx="397">
                        <c:v>1.2619289356377541</c:v>
                      </c:pt>
                      <c:pt idx="398">
                        <c:v>1.2649670795346073</c:v>
                      </c:pt>
                      <c:pt idx="399">
                        <c:v>1.2680053157374482</c:v>
                      </c:pt>
                      <c:pt idx="400">
                        <c:v>1.2710436442518975</c:v>
                      </c:pt>
                      <c:pt idx="401">
                        <c:v>1.2740820650835418</c:v>
                      </c:pt>
                      <c:pt idx="402">
                        <c:v>1.2781334364733152</c:v>
                      </c:pt>
                      <c:pt idx="403">
                        <c:v>1.2811720727335929</c:v>
                      </c:pt>
                      <c:pt idx="404">
                        <c:v>1.2842108013297797</c:v>
                      </c:pt>
                      <c:pt idx="405">
                        <c:v>1.2872496222674872</c:v>
                      </c:pt>
                      <c:pt idx="406">
                        <c:v>1.2902885355523392</c:v>
                      </c:pt>
                      <c:pt idx="407">
                        <c:v>1.2933275411899259</c:v>
                      </c:pt>
                      <c:pt idx="408">
                        <c:v>1.2963666391858721</c:v>
                      </c:pt>
                      <c:pt idx="409">
                        <c:v>1.3004189135254034</c:v>
                      </c:pt>
                      <c:pt idx="410">
                        <c:v>1.3044713520808513</c:v>
                      </c:pt>
                      <c:pt idx="411">
                        <c:v>1.3075107887721493</c:v>
                      </c:pt>
                      <c:pt idx="412">
                        <c:v>1.3105503178480205</c:v>
                      </c:pt>
                      <c:pt idx="413">
                        <c:v>1.3135899393140587</c:v>
                      </c:pt>
                      <c:pt idx="414">
                        <c:v>1.3166296531758919</c:v>
                      </c:pt>
                      <c:pt idx="415">
                        <c:v>1.3196694594391376</c:v>
                      </c:pt>
                      <c:pt idx="416">
                        <c:v>1.3227093581094247</c:v>
                      </c:pt>
                      <c:pt idx="417">
                        <c:v>1.3257493491923491</c:v>
                      </c:pt>
                      <c:pt idx="418">
                        <c:v>1.3287894326935408</c:v>
                      </c:pt>
                      <c:pt idx="419">
                        <c:v>1.3318296086186192</c:v>
                      </c:pt>
                      <c:pt idx="420">
                        <c:v>1.3348698769732155</c:v>
                      </c:pt>
                      <c:pt idx="421">
                        <c:v>1.3389237119016053</c:v>
                      </c:pt>
                      <c:pt idx="422">
                        <c:v>1.3429777111724446</c:v>
                      </c:pt>
                      <c:pt idx="423">
                        <c:v>1.3460183184833097</c:v>
                      </c:pt>
                      <c:pt idx="424">
                        <c:v>1.3490590182499145</c:v>
                      </c:pt>
                      <c:pt idx="425">
                        <c:v>1.3520998104778925</c:v>
                      </c:pt>
                      <c:pt idx="426">
                        <c:v>1.3551406951728446</c:v>
                      </c:pt>
                      <c:pt idx="427">
                        <c:v>1.3581816723404063</c:v>
                      </c:pt>
                      <c:pt idx="428">
                        <c:v>1.3612227419862013</c:v>
                      </c:pt>
                      <c:pt idx="429">
                        <c:v>1.3642639041158549</c:v>
                      </c:pt>
                      <c:pt idx="430">
                        <c:v>1.3673051587350034</c:v>
                      </c:pt>
                      <c:pt idx="431">
                        <c:v>1.3703465058492503</c:v>
                      </c:pt>
                      <c:pt idx="432">
                        <c:v>1.3733879454642333</c:v>
                      </c:pt>
                      <c:pt idx="433">
                        <c:v>1.3774433421839771</c:v>
                      </c:pt>
                      <c:pt idx="434">
                        <c:v>1.3804849976558937</c:v>
                      </c:pt>
                      <c:pt idx="435">
                        <c:v>1.3835267456473046</c:v>
                      </c:pt>
                      <c:pt idx="436">
                        <c:v>1.3875825535648016</c:v>
                      </c:pt>
                      <c:pt idx="437">
                        <c:v>1.3906245174569221</c:v>
                      </c:pt>
                      <c:pt idx="438">
                        <c:v>1.3936665738873011</c:v>
                      </c:pt>
                      <c:pt idx="439">
                        <c:v>1.3967087228615795</c:v>
                      </c:pt>
                      <c:pt idx="440">
                        <c:v>1.3997509643853661</c:v>
                      </c:pt>
                      <c:pt idx="441">
                        <c:v>1.4027932984643035</c:v>
                      </c:pt>
                      <c:pt idx="442">
                        <c:v>1.405835725104023</c:v>
                      </c:pt>
                      <c:pt idx="443">
                        <c:v>1.4088782443101577</c:v>
                      </c:pt>
                      <c:pt idx="444">
                        <c:v>1.4129350805869481</c:v>
                      </c:pt>
                      <c:pt idx="445">
                        <c:v>1.4159778158032905</c:v>
                      </c:pt>
                      <c:pt idx="446">
                        <c:v>1.4200349401141401</c:v>
                      </c:pt>
                      <c:pt idx="447">
                        <c:v>1.4230778913713649</c:v>
                      </c:pt>
                      <c:pt idx="448">
                        <c:v>1.4261209352269306</c:v>
                      </c:pt>
                      <c:pt idx="449">
                        <c:v>1.4291640716864848</c:v>
                      </c:pt>
                      <c:pt idx="450">
                        <c:v>1.4322073007556413</c:v>
                      </c:pt>
                      <c:pt idx="451">
                        <c:v>1.4352506224400479</c:v>
                      </c:pt>
                      <c:pt idx="452">
                        <c:v>1.4382940367453418</c:v>
                      </c:pt>
                      <c:pt idx="453">
                        <c:v>1.4413375436771725</c:v>
                      </c:pt>
                      <c:pt idx="454">
                        <c:v>1.4443811432411555</c:v>
                      </c:pt>
                      <c:pt idx="455">
                        <c:v>1.4474248354429411</c:v>
                      </c:pt>
                      <c:pt idx="456">
                        <c:v>1.4504686202881689</c:v>
                      </c:pt>
                      <c:pt idx="457">
                        <c:v>1.4545271442035821</c:v>
                      </c:pt>
                      <c:pt idx="458">
                        <c:v>1.457571145238775</c:v>
                      </c:pt>
                      <c:pt idx="459">
                        <c:v>1.4616299574279492</c:v>
                      </c:pt>
                      <c:pt idx="460">
                        <c:v>1.4646741746838199</c:v>
                      </c:pt>
                      <c:pt idx="461">
                        <c:v>1.4677184846150988</c:v>
                      </c:pt>
                      <c:pt idx="462">
                        <c:v>1.4697480760584132</c:v>
                      </c:pt>
                      <c:pt idx="463">
                        <c:v>1.4738073825264646</c:v>
                      </c:pt>
                      <c:pt idx="464">
                        <c:v>1.4768519705178274</c:v>
                      </c:pt>
                      <c:pt idx="465">
                        <c:v>1.4798966512071725</c:v>
                      </c:pt>
                      <c:pt idx="466">
                        <c:v>1.4829414246001456</c:v>
                      </c:pt>
                      <c:pt idx="467">
                        <c:v>1.4859862907024024</c:v>
                      </c:pt>
                      <c:pt idx="468">
                        <c:v>1.4890312495195672</c:v>
                      </c:pt>
                      <c:pt idx="469">
                        <c:v>1.4930913388420941</c:v>
                      </c:pt>
                      <c:pt idx="470">
                        <c:v>1.4951214453212394</c:v>
                      </c:pt>
                      <c:pt idx="471">
                        <c:v>1.4991817819237057</c:v>
                      </c:pt>
                      <c:pt idx="472">
                        <c:v>1.5032422833961994</c:v>
                      </c:pt>
                      <c:pt idx="473">
                        <c:v>1.5062877677045743</c:v>
                      </c:pt>
                      <c:pt idx="474">
                        <c:v>1.5093333447655206</c:v>
                      </c:pt>
                      <c:pt idx="475">
                        <c:v>1.5123790145846885</c:v>
                      </c:pt>
                      <c:pt idx="476">
                        <c:v>1.5154247771677392</c:v>
                      </c:pt>
                      <c:pt idx="477">
                        <c:v>1.5184706325203015</c:v>
                      </c:pt>
                      <c:pt idx="478">
                        <c:v>1.5215165806480377</c:v>
                      </c:pt>
                      <c:pt idx="479">
                        <c:v>1.5245626215566002</c:v>
                      </c:pt>
                      <c:pt idx="480">
                        <c:v>1.5276087552516409</c:v>
                      </c:pt>
                      <c:pt idx="481">
                        <c:v>1.5316704111893289</c:v>
                      </c:pt>
                      <c:pt idx="482">
                        <c:v>1.5337013010237817</c:v>
                      </c:pt>
                      <c:pt idx="483">
                        <c:v>1.5377632044322811</c:v>
                      </c:pt>
                      <c:pt idx="484">
                        <c:v>1.5408097402673919</c:v>
                      </c:pt>
                      <c:pt idx="485">
                        <c:v>1.5448719324299436</c:v>
                      </c:pt>
                      <c:pt idx="486">
                        <c:v>1.5479186848460087</c:v>
                      </c:pt>
                      <c:pt idx="487">
                        <c:v>1.5509655300918936</c:v>
                      </c:pt>
                      <c:pt idx="488">
                        <c:v>1.5540124681732668</c:v>
                      </c:pt>
                      <c:pt idx="489">
                        <c:v>1.5570594990957853</c:v>
                      </c:pt>
                      <c:pt idx="490">
                        <c:v>1.5601066228651188</c:v>
                      </c:pt>
                      <c:pt idx="491">
                        <c:v>1.5631538394869031</c:v>
                      </c:pt>
                      <c:pt idx="492">
                        <c:v>1.5672169394295554</c:v>
                      </c:pt>
                      <c:pt idx="493">
                        <c:v>1.5702643727291039</c:v>
                      </c:pt>
                      <c:pt idx="494">
                        <c:v>1.5743277615959701</c:v>
                      </c:pt>
                      <c:pt idx="495">
                        <c:v>1.5773754116040879</c:v>
                      </c:pt>
                      <c:pt idx="496">
                        <c:v>1.5804231544967307</c:v>
                      </c:pt>
                      <c:pt idx="497">
                        <c:v>1.5834709902795723</c:v>
                      </c:pt>
                      <c:pt idx="498">
                        <c:v>1.5865189189582745</c:v>
                      </c:pt>
                      <c:pt idx="499">
                        <c:v>1.5895669405385005</c:v>
                      </c:pt>
                      <c:pt idx="500">
                        <c:v>1.5926150550259255</c:v>
                      </c:pt>
                      <c:pt idx="501">
                        <c:v>1.5956632624261904</c:v>
                      </c:pt>
                      <c:pt idx="502">
                        <c:v>1.5987115627449711</c:v>
                      </c:pt>
                      <c:pt idx="503">
                        <c:v>1.6027761077197251</c:v>
                      </c:pt>
                      <c:pt idx="504">
                        <c:v>1.605824624870408</c:v>
                      </c:pt>
                      <c:pt idx="505">
                        <c:v>1.6088732349584922</c:v>
                      </c:pt>
                      <c:pt idx="506">
                        <c:v>1.6129381929883644</c:v>
                      </c:pt>
                      <c:pt idx="507">
                        <c:v>1.6159870199524233</c:v>
                      </c:pt>
                      <c:pt idx="508">
                        <c:v>1.6190359398727754</c:v>
                      </c:pt>
                      <c:pt idx="509">
                        <c:v>1.6220849527550998</c:v>
                      </c:pt>
                      <c:pt idx="510">
                        <c:v>1.6251340586050429</c:v>
                      </c:pt>
                      <c:pt idx="511">
                        <c:v>1.628183257428286</c:v>
                      </c:pt>
                      <c:pt idx="512">
                        <c:v>1.6312325492304984</c:v>
                      </c:pt>
                      <c:pt idx="513">
                        <c:v>1.6342819340173516</c:v>
                      </c:pt>
                      <c:pt idx="514">
                        <c:v>1.6383479250524056</c:v>
                      </c:pt>
                      <c:pt idx="515">
                        <c:v>1.6413975268254746</c:v>
                      </c:pt>
                      <c:pt idx="516">
                        <c:v>1.6444472216021009</c:v>
                      </c:pt>
                      <c:pt idx="517">
                        <c:v>1.6474970093879344</c:v>
                      </c:pt>
                      <c:pt idx="518">
                        <c:v>1.6515635377931885</c:v>
                      </c:pt>
                      <c:pt idx="519">
                        <c:v>1.6546135426226078</c:v>
                      </c:pt>
                      <c:pt idx="520">
                        <c:v>1.6576636404801479</c:v>
                      </c:pt>
                      <c:pt idx="521">
                        <c:v>1.6607138313714951</c:v>
                      </c:pt>
                      <c:pt idx="522">
                        <c:v>1.6647808972890306</c:v>
                      </c:pt>
                      <c:pt idx="523">
                        <c:v>1.6668144922783248</c:v>
                      </c:pt>
                      <c:pt idx="524">
                        <c:v>1.6698649623051489</c:v>
                      </c:pt>
                      <c:pt idx="525">
                        <c:v>1.6729155253884849</c:v>
                      </c:pt>
                      <c:pt idx="526">
                        <c:v>1.6769830875973293</c:v>
                      </c:pt>
                      <c:pt idx="527">
                        <c:v>1.6800338678346092</c:v>
                      </c:pt>
                      <c:pt idx="528">
                        <c:v>1.6830847411473289</c:v>
                      </c:pt>
                      <c:pt idx="529">
                        <c:v>1.686135707541168</c:v>
                      </c:pt>
                      <c:pt idx="530">
                        <c:v>1.6902038075356309</c:v>
                      </c:pt>
                      <c:pt idx="531">
                        <c:v>1.6932549911408388</c:v>
                      </c:pt>
                      <c:pt idx="532">
                        <c:v>1.6963062678461007</c:v>
                      </c:pt>
                      <c:pt idx="533">
                        <c:v>1.6993576376571105</c:v>
                      </c:pt>
                      <c:pt idx="534">
                        <c:v>1.7034262755794043</c:v>
                      </c:pt>
                      <c:pt idx="535">
                        <c:v>1.7064778626592301</c:v>
                      </c:pt>
                      <c:pt idx="536">
                        <c:v>1.7095295428637234</c:v>
                      </c:pt>
                      <c:pt idx="537">
                        <c:v>1.7125813161985797</c:v>
                      </c:pt>
                      <c:pt idx="538">
                        <c:v>1.7156331826694828</c:v>
                      </c:pt>
                      <c:pt idx="539">
                        <c:v>1.7186851422821183</c:v>
                      </c:pt>
                      <c:pt idx="540">
                        <c:v>1.7217371950421827</c:v>
                      </c:pt>
                      <c:pt idx="541">
                        <c:v>1.7247893409553392</c:v>
                      </c:pt>
                      <c:pt idx="542">
                        <c:v>1.7288590137542119</c:v>
                      </c:pt>
                      <c:pt idx="543">
                        <c:v>1.7319113770467254</c:v>
                      </c:pt>
                      <c:pt idx="544">
                        <c:v>1.7349638335112993</c:v>
                      </c:pt>
                      <c:pt idx="545">
                        <c:v>1.7380163831536226</c:v>
                      </c:pt>
                      <c:pt idx="546">
                        <c:v>1.7410690259793942</c:v>
                      </c:pt>
                      <c:pt idx="547">
                        <c:v>1.7441217619942821</c:v>
                      </c:pt>
                      <c:pt idx="548">
                        <c:v>1.7481922216514936</c:v>
                      </c:pt>
                      <c:pt idx="549">
                        <c:v>1.7512451751298168</c:v>
                      </c:pt>
                      <c:pt idx="550">
                        <c:v>1.7542982218162233</c:v>
                      </c:pt>
                      <c:pt idx="551">
                        <c:v>1.7573513617164169</c:v>
                      </c:pt>
                      <c:pt idx="552">
                        <c:v>1.7604045948360889</c:v>
                      </c:pt>
                      <c:pt idx="553">
                        <c:v>1.7634579211809431</c:v>
                      </c:pt>
                      <c:pt idx="554">
                        <c:v>1.7675291680008369</c:v>
                      </c:pt>
                      <c:pt idx="555">
                        <c:v>1.7705827118932205</c:v>
                      </c:pt>
                      <c:pt idx="556">
                        <c:v>1.7736363490297655</c:v>
                      </c:pt>
                      <c:pt idx="557">
                        <c:v>1.7777080102681055</c:v>
                      </c:pt>
                      <c:pt idx="558">
                        <c:v>1.7807618649964712</c:v>
                      </c:pt>
                      <c:pt idx="559">
                        <c:v>1.7827978199612196</c:v>
                      </c:pt>
                      <c:pt idx="560">
                        <c:v>1.786869854248315</c:v>
                      </c:pt>
                      <c:pt idx="561">
                        <c:v>1.7899239887831759</c:v>
                      </c:pt>
                      <c:pt idx="562">
                        <c:v>1.7929782165982635</c:v>
                      </c:pt>
                      <c:pt idx="563">
                        <c:v>1.7960325376992869</c:v>
                      </c:pt>
                      <c:pt idx="564">
                        <c:v>1.7990869520919224</c:v>
                      </c:pt>
                      <c:pt idx="565">
                        <c:v>1.8021414597818803</c:v>
                      </c:pt>
                      <c:pt idx="566">
                        <c:v>1.8062142818408518</c:v>
                      </c:pt>
                      <c:pt idx="567">
                        <c:v>1.809269007246729</c:v>
                      </c:pt>
                      <c:pt idx="568">
                        <c:v>1.8123238259689294</c:v>
                      </c:pt>
                      <c:pt idx="569">
                        <c:v>1.816397062767118</c:v>
                      </c:pt>
                      <c:pt idx="570">
                        <c:v>1.8194520992495804</c:v>
                      </c:pt>
                      <c:pt idx="571">
                        <c:v>1.8225072290673734</c:v>
                      </c:pt>
                      <c:pt idx="572">
                        <c:v>1.8255624522262111</c:v>
                      </c:pt>
                      <c:pt idx="573">
                        <c:v>1.8286177687317753</c:v>
                      </c:pt>
                      <c:pt idx="574">
                        <c:v>1.8316731785897808</c:v>
                      </c:pt>
                      <c:pt idx="575">
                        <c:v>1.8347286818059332</c:v>
                      </c:pt>
                      <c:pt idx="576">
                        <c:v>1.8377842783859371</c:v>
                      </c:pt>
                      <c:pt idx="577">
                        <c:v>1.8408399683355101</c:v>
                      </c:pt>
                      <c:pt idx="578">
                        <c:v>1.8449143668529855</c:v>
                      </c:pt>
                      <c:pt idx="579">
                        <c:v>1.8469516283661322</c:v>
                      </c:pt>
                      <c:pt idx="580">
                        <c:v>1.8510262759096876</c:v>
                      </c:pt>
                      <c:pt idx="581">
                        <c:v>1.8540823705266121</c:v>
                      </c:pt>
                      <c:pt idx="582">
                        <c:v>1.8571385585435343</c:v>
                      </c:pt>
                      <c:pt idx="583">
                        <c:v>1.8612136211981904</c:v>
                      </c:pt>
                      <c:pt idx="584">
                        <c:v>1.8642700271706429</c:v>
                      </c:pt>
                      <c:pt idx="585">
                        <c:v>1.8673265265621255</c:v>
                      </c:pt>
                      <c:pt idx="586">
                        <c:v>1.8703831193783604</c:v>
                      </c:pt>
                      <c:pt idx="587">
                        <c:v>1.8734398056250361</c:v>
                      </c:pt>
                      <c:pt idx="588">
                        <c:v>1.8764965853078759</c:v>
                      </c:pt>
                      <c:pt idx="589">
                        <c:v>1.8795534584325924</c:v>
                      </c:pt>
                      <c:pt idx="590">
                        <c:v>1.8836294346294598</c:v>
                      </c:pt>
                      <c:pt idx="591">
                        <c:v>1.8856674850305188</c:v>
                      </c:pt>
                      <c:pt idx="592">
                        <c:v>1.8897437104463413</c:v>
                      </c:pt>
                      <c:pt idx="593">
                        <c:v>1.8928009885518911</c:v>
                      </c:pt>
                      <c:pt idx="594">
                        <c:v>1.8958583601297812</c:v>
                      </c:pt>
                      <c:pt idx="595">
                        <c:v>1.8989158251857392</c:v>
                      </c:pt>
                      <c:pt idx="596">
                        <c:v>1.9029925906805647</c:v>
                      </c:pt>
                      <c:pt idx="597">
                        <c:v>1.9060502738742446</c:v>
                      </c:pt>
                      <c:pt idx="598">
                        <c:v>1.9091080505650486</c:v>
                      </c:pt>
                      <c:pt idx="599">
                        <c:v>1.9121659207586943</c:v>
                      </c:pt>
                      <c:pt idx="600">
                        <c:v>1.9152238844609124</c:v>
                      </c:pt>
                      <c:pt idx="601">
                        <c:v>1.9182819416773986</c:v>
                      </c:pt>
                      <c:pt idx="602">
                        <c:v>1.9213400924138839</c:v>
                      </c:pt>
                      <c:pt idx="603">
                        <c:v>1.9243983366760893</c:v>
                      </c:pt>
                      <c:pt idx="604">
                        <c:v>1.92847614118671</c:v>
                      </c:pt>
                      <c:pt idx="605">
                        <c:v>1.9325541119890082</c:v>
                      </c:pt>
                      <c:pt idx="606">
                        <c:v>1.9356126992277987</c:v>
                      </c:pt>
                      <c:pt idx="607">
                        <c:v>1.9386713800190094</c:v>
                      </c:pt>
                      <c:pt idx="608">
                        <c:v>1.9417301543683634</c:v>
                      </c:pt>
                      <c:pt idx="609">
                        <c:v>1.9447890222815962</c:v>
                      </c:pt>
                      <c:pt idx="610">
                        <c:v>1.9478479837644089</c:v>
                      </c:pt>
                      <c:pt idx="611">
                        <c:v>1.9509070388225371</c:v>
                      </c:pt>
                      <c:pt idx="612">
                        <c:v>1.9539661874617069</c:v>
                      </c:pt>
                      <c:pt idx="613">
                        <c:v>1.9570254296876439</c:v>
                      </c:pt>
                      <c:pt idx="614">
                        <c:v>1.9600847655060851</c:v>
                      </c:pt>
                      <c:pt idx="615">
                        <c:v>1.9631441949227348</c:v>
                      </c:pt>
                      <c:pt idx="616">
                        <c:v>1.9672235797520727</c:v>
                      </c:pt>
                      <c:pt idx="617">
                        <c:v>1.9713031310019935</c:v>
                      </c:pt>
                      <c:pt idx="618">
                        <c:v>1.9743629036611212</c:v>
                      </c:pt>
                      <c:pt idx="619">
                        <c:v>1.977422769945212</c:v>
                      </c:pt>
                      <c:pt idx="620">
                        <c:v>1.9804827298599732</c:v>
                      </c:pt>
                      <c:pt idx="621">
                        <c:v>1.9835427834111468</c:v>
                      </c:pt>
                      <c:pt idx="622">
                        <c:v>1.9866029306044628</c:v>
                      </c:pt>
                      <c:pt idx="623">
                        <c:v>1.9896631714456645</c:v>
                      </c:pt>
                      <c:pt idx="624">
                        <c:v>1.9927235059404611</c:v>
                      </c:pt>
                      <c:pt idx="625">
                        <c:v>1.995783934094596</c:v>
                      </c:pt>
                      <c:pt idx="626">
                        <c:v>1.999864650668997</c:v>
                      </c:pt>
                      <c:pt idx="627">
                        <c:v>2.0039455337726593</c:v>
                      </c:pt>
                      <c:pt idx="628">
                        <c:v>2.0070063053934324</c:v>
                      </c:pt>
                      <c:pt idx="629">
                        <c:v>2.0100671707002911</c:v>
                      </c:pt>
                      <c:pt idx="630">
                        <c:v>2.0131281296989818</c:v>
                      </c:pt>
                      <c:pt idx="631">
                        <c:v>2.0161891823952405</c:v>
                      </c:pt>
                      <c:pt idx="632">
                        <c:v>2.0192503287948034</c:v>
                      </c:pt>
                      <c:pt idx="633">
                        <c:v>2.0223115689034192</c:v>
                      </c:pt>
                      <c:pt idx="634">
                        <c:v>2.0253729027268021</c:v>
                      </c:pt>
                      <c:pt idx="635">
                        <c:v>2.0284343302707022</c:v>
                      </c:pt>
                      <c:pt idx="636">
                        <c:v>2.0314958515408579</c:v>
                      </c:pt>
                      <c:pt idx="637">
                        <c:v>2.0345574665430193</c:v>
                      </c:pt>
                      <c:pt idx="638">
                        <c:v>2.0376191752829032</c:v>
                      </c:pt>
                      <c:pt idx="639">
                        <c:v>2.0427222315043805</c:v>
                      </c:pt>
                      <c:pt idx="640">
                        <c:v>2.0457841902396199</c:v>
                      </c:pt>
                      <c:pt idx="641">
                        <c:v>2.0488462427336431</c:v>
                      </c:pt>
                      <c:pt idx="642">
                        <c:v>2.0519083889922038</c:v>
                      </c:pt>
                      <c:pt idx="643">
                        <c:v>2.0549706290210215</c:v>
                      </c:pt>
                      <c:pt idx="644">
                        <c:v>2.0580329628258505</c:v>
                      </c:pt>
                      <c:pt idx="645">
                        <c:v>2.0610953904124352</c:v>
                      </c:pt>
                      <c:pt idx="646">
                        <c:v>2.064157911786519</c:v>
                      </c:pt>
                      <c:pt idx="647">
                        <c:v>2.0682414195202332</c:v>
                      </c:pt>
                      <c:pt idx="648">
                        <c:v>2.071304159754157</c:v>
                      </c:pt>
                      <c:pt idx="649">
                        <c:v>2.0743669937947429</c:v>
                      </c:pt>
                      <c:pt idx="650">
                        <c:v>2.0774299216477141</c:v>
                      </c:pt>
                      <c:pt idx="651">
                        <c:v>2.0815139713920003</c:v>
                      </c:pt>
                      <c:pt idx="652">
                        <c:v>2.084577118162926</c:v>
                      </c:pt>
                      <c:pt idx="653">
                        <c:v>2.087640358765396</c:v>
                      </c:pt>
                      <c:pt idx="654">
                        <c:v>2.0907036932051701</c:v>
                      </c:pt>
                      <c:pt idx="655">
                        <c:v>2.0937671214879985</c:v>
                      </c:pt>
                      <c:pt idx="656">
                        <c:v>2.0968306436196413</c:v>
                      </c:pt>
                      <c:pt idx="657">
                        <c:v>2.0998942596058265</c:v>
                      </c:pt>
                      <c:pt idx="658">
                        <c:v>2.1029579694523166</c:v>
                      </c:pt>
                      <c:pt idx="659">
                        <c:v>2.1070430619291693</c:v>
                      </c:pt>
                      <c:pt idx="660">
                        <c:v>2.110106990805404</c:v>
                      </c:pt>
                      <c:pt idx="661">
                        <c:v>2.113171013561117</c:v>
                      </c:pt>
                      <c:pt idx="662">
                        <c:v>2.1162351302020608</c:v>
                      </c:pt>
                      <c:pt idx="663">
                        <c:v>2.1203207651102982</c:v>
                      </c:pt>
                      <c:pt idx="664">
                        <c:v>2.1233851008391578</c:v>
                      </c:pt>
                      <c:pt idx="665">
                        <c:v>2.1264495304724296</c:v>
                      </c:pt>
                      <c:pt idx="666">
                        <c:v>2.1295140540158801</c:v>
                      </c:pt>
                      <c:pt idx="667">
                        <c:v>2.132578671475243</c:v>
                      </c:pt>
                      <c:pt idx="668">
                        <c:v>2.1356433828562862</c:v>
                      </c:pt>
                      <c:pt idx="669">
                        <c:v>2.1387081881647658</c:v>
                      </c:pt>
                      <c:pt idx="670">
                        <c:v>2.142794741362045</c:v>
                      </c:pt>
                      <c:pt idx="671">
                        <c:v>2.1458597658569367</c:v>
                      </c:pt>
                      <c:pt idx="672">
                        <c:v>2.148924884298459</c:v>
                      </c:pt>
                      <c:pt idx="673">
                        <c:v>2.1519900966923831</c:v>
                      </c:pt>
                      <c:pt idx="674">
                        <c:v>2.1550554030444462</c:v>
                      </c:pt>
                      <c:pt idx="675">
                        <c:v>2.1591426243476168</c:v>
                      </c:pt>
                      <c:pt idx="676">
                        <c:v>2.1622081499577663</c:v>
                      </c:pt>
                      <c:pt idx="677">
                        <c:v>2.1652737695452688</c:v>
                      </c:pt>
                      <c:pt idx="678">
                        <c:v>2.1683394831158878</c:v>
                      </c:pt>
                      <c:pt idx="679">
                        <c:v>2.1714052906753962</c:v>
                      </c:pt>
                      <c:pt idx="680">
                        <c:v>2.1754931803029383</c:v>
                      </c:pt>
                      <c:pt idx="681">
                        <c:v>2.1785592071922313</c:v>
                      </c:pt>
                      <c:pt idx="682">
                        <c:v>2.1816253280896274</c:v>
                      </c:pt>
                      <c:pt idx="683">
                        <c:v>2.1846915430008682</c:v>
                      </c:pt>
                      <c:pt idx="684">
                        <c:v>2.1877578519317304</c:v>
                      </c:pt>
                      <c:pt idx="685">
                        <c:v>2.1908242548879806</c:v>
                      </c:pt>
                      <c:pt idx="686">
                        <c:v>2.1938907518753963</c:v>
                      </c:pt>
                      <c:pt idx="687">
                        <c:v>2.1979795608059174</c:v>
                      </c:pt>
                      <c:pt idx="688">
                        <c:v>2.2000240279667369</c:v>
                      </c:pt>
                      <c:pt idx="689">
                        <c:v>2.2051353787445187</c:v>
                      </c:pt>
                      <c:pt idx="690">
                        <c:v>2.2082023146202392</c:v>
                      </c:pt>
                      <c:pt idx="691">
                        <c:v>2.2102469907947233</c:v>
                      </c:pt>
                      <c:pt idx="692">
                        <c:v>2.213314083446718</c:v>
                      </c:pt>
                      <c:pt idx="693">
                        <c:v>2.2174036866535416</c:v>
                      </c:pt>
                      <c:pt idx="694">
                        <c:v>2.2204709988192506</c:v>
                      </c:pt>
                      <c:pt idx="695">
                        <c:v>2.2235384050718849</c:v>
                      </c:pt>
                      <c:pt idx="696">
                        <c:v>2.226605905417228</c:v>
                      </c:pt>
                      <c:pt idx="697">
                        <c:v>2.2296734998610299</c:v>
                      </c:pt>
                      <c:pt idx="698">
                        <c:v>2.2327411884090749</c:v>
                      </c:pt>
                      <c:pt idx="699">
                        <c:v>2.2358089710671378</c:v>
                      </c:pt>
                      <c:pt idx="700">
                        <c:v>2.2388768478410035</c:v>
                      </c:pt>
                      <c:pt idx="701">
                        <c:v>2.2429674966184625</c:v>
                      </c:pt>
                      <c:pt idx="702">
                        <c:v>2.2470583127368524</c:v>
                      </c:pt>
                      <c:pt idx="703">
                        <c:v>2.2501265346513541</c:v>
                      </c:pt>
                      <c:pt idx="704">
                        <c:v>2.2531948507086019</c:v>
                      </c:pt>
                      <c:pt idx="705">
                        <c:v>2.2562632609143836</c:v>
                      </c:pt>
                      <c:pt idx="706">
                        <c:v>2.2593317652744549</c:v>
                      </c:pt>
                      <c:pt idx="707">
                        <c:v>2.2624003637946055</c:v>
                      </c:pt>
                      <c:pt idx="708">
                        <c:v>2.2654690564806153</c:v>
                      </c:pt>
                      <c:pt idx="709">
                        <c:v>2.2685378433382621</c:v>
                      </c:pt>
                      <c:pt idx="710">
                        <c:v>2.2716067243733384</c:v>
                      </c:pt>
                      <c:pt idx="711">
                        <c:v>2.2746756995916018</c:v>
                      </c:pt>
                      <c:pt idx="712">
                        <c:v>2.2777447689988448</c:v>
                      </c:pt>
                      <c:pt idx="713">
                        <c:v>2.2818370080680261</c:v>
                      </c:pt>
                      <c:pt idx="714">
                        <c:v>2.2849062972720398</c:v>
                      </c:pt>
                      <c:pt idx="715">
                        <c:v>2.2889988294245707</c:v>
                      </c:pt>
                      <c:pt idx="716">
                        <c:v>2.2920683384568394</c:v>
                      </c:pt>
                      <c:pt idx="717">
                        <c:v>2.2951379417108573</c:v>
                      </c:pt>
                      <c:pt idx="718">
                        <c:v>2.2982076391924089</c:v>
                      </c:pt>
                      <c:pt idx="719">
                        <c:v>2.301277430907291</c:v>
                      </c:pt>
                      <c:pt idx="720">
                        <c:v>2.3043473168612665</c:v>
                      </c:pt>
                      <c:pt idx="721">
                        <c:v>2.3074172970601325</c:v>
                      </c:pt>
                      <c:pt idx="722">
                        <c:v>2.3104873715096765</c:v>
                      </c:pt>
                      <c:pt idx="723">
                        <c:v>2.3145809507312443</c:v>
                      </c:pt>
                      <c:pt idx="724">
                        <c:v>2.3186746975335804</c:v>
                      </c:pt>
                      <c:pt idx="725">
                        <c:v>2.3217451176184603</c:v>
                      </c:pt>
                      <c:pt idx="726">
                        <c:v>2.3248156319810294</c:v>
                      </c:pt>
                      <c:pt idx="727">
                        <c:v>2.3278862406270791</c:v>
                      </c:pt>
                      <c:pt idx="728">
                        <c:v>2.3309569435623976</c:v>
                      </c:pt>
                      <c:pt idx="729">
                        <c:v>2.3340277407927887</c:v>
                      </c:pt>
                      <c:pt idx="730">
                        <c:v>2.3370986323240204</c:v>
                      </c:pt>
                      <c:pt idx="731">
                        <c:v>2.3401696181618958</c:v>
                      </c:pt>
                      <c:pt idx="732">
                        <c:v>2.3432406983122083</c:v>
                      </c:pt>
                      <c:pt idx="733">
                        <c:v>2.3463118727807615</c:v>
                      </c:pt>
                      <c:pt idx="734">
                        <c:v>2.349383141573326</c:v>
                      </c:pt>
                      <c:pt idx="735">
                        <c:v>2.3524545046957077</c:v>
                      </c:pt>
                      <c:pt idx="736">
                        <c:v>2.3575736528705691</c:v>
                      </c:pt>
                      <c:pt idx="737">
                        <c:v>2.3606452675674605</c:v>
                      </c:pt>
                      <c:pt idx="738">
                        <c:v>2.3637169766154296</c:v>
                      </c:pt>
                      <c:pt idx="739">
                        <c:v>2.3667887800202507</c:v>
                      </c:pt>
                      <c:pt idx="740">
                        <c:v>2.3698606777877318</c:v>
                      </c:pt>
                      <c:pt idx="741">
                        <c:v>2.3729326699236712</c:v>
                      </c:pt>
                      <c:pt idx="742">
                        <c:v>2.3760047564338662</c:v>
                      </c:pt>
                      <c:pt idx="743">
                        <c:v>2.3790769373241276</c:v>
                      </c:pt>
                      <c:pt idx="744">
                        <c:v>2.3821492126002313</c:v>
                      </c:pt>
                      <c:pt idx="745">
                        <c:v>2.3862457264675077</c:v>
                      </c:pt>
                      <c:pt idx="746">
                        <c:v>2.3893182219998264</c:v>
                      </c:pt>
                      <c:pt idx="747">
                        <c:v>2.3923908119373332</c:v>
                      </c:pt>
                      <c:pt idx="748">
                        <c:v>2.3964877453832267</c:v>
                      </c:pt>
                      <c:pt idx="749">
                        <c:v>2.3995605556220694</c:v>
                      </c:pt>
                      <c:pt idx="750">
                        <c:v>2.4026334602854416</c:v>
                      </c:pt>
                      <c:pt idx="751">
                        <c:v>2.4057064593791462</c:v>
                      </c:pt>
                      <c:pt idx="752">
                        <c:v>2.4087795529089981</c:v>
                      </c:pt>
                      <c:pt idx="753">
                        <c:v>2.4118527408807799</c:v>
                      </c:pt>
                      <c:pt idx="754">
                        <c:v>2.4149260233003069</c:v>
                      </c:pt>
                      <c:pt idx="755">
                        <c:v>2.4179994001733851</c:v>
                      </c:pt>
                      <c:pt idx="756">
                        <c:v>2.4210728715058321</c:v>
                      </c:pt>
                      <c:pt idx="757">
                        <c:v>2.4241464373034312</c:v>
                      </c:pt>
                      <c:pt idx="758">
                        <c:v>2.4282446719894066</c:v>
                      </c:pt>
                      <c:pt idx="759">
                        <c:v>2.4313184582283163</c:v>
                      </c:pt>
                      <c:pt idx="760">
                        <c:v>2.4354169868571054</c:v>
                      </c:pt>
                      <c:pt idx="761">
                        <c:v>2.4384909935689261</c:v>
                      </c:pt>
                      <c:pt idx="762">
                        <c:v>2.4415650947788361</c:v>
                      </c:pt>
                      <c:pt idx="763">
                        <c:v>2.444639290492622</c:v>
                      </c:pt>
                      <c:pt idx="764">
                        <c:v>2.4477135807161061</c:v>
                      </c:pt>
                      <c:pt idx="765">
                        <c:v>2.4507879654550995</c:v>
                      </c:pt>
                      <c:pt idx="766">
                        <c:v>2.4548872921412701</c:v>
                      </c:pt>
                      <c:pt idx="767">
                        <c:v>2.4579618974390547</c:v>
                      </c:pt>
                      <c:pt idx="768">
                        <c:v>2.4610365972717343</c:v>
                      </c:pt>
                      <c:pt idx="769">
                        <c:v>2.4641113916451003</c:v>
                      </c:pt>
                      <c:pt idx="770">
                        <c:v>2.4671862805649774</c:v>
                      </c:pt>
                      <c:pt idx="771">
                        <c:v>2.4702612640371808</c:v>
                      </c:pt>
                      <c:pt idx="772">
                        <c:v>2.4743613890915737</c:v>
                      </c:pt>
                      <c:pt idx="773">
                        <c:v>2.4774365932084867</c:v>
                      </c:pt>
                      <c:pt idx="774">
                        <c:v>2.4805118918971116</c:v>
                      </c:pt>
                      <c:pt idx="775">
                        <c:v>2.4835872851632765</c:v>
                      </c:pt>
                      <c:pt idx="776">
                        <c:v>2.4866627730127764</c:v>
                      </c:pt>
                      <c:pt idx="777">
                        <c:v>2.4897383554514407</c:v>
                      </c:pt>
                      <c:pt idx="778">
                        <c:v>2.4938392791850905</c:v>
                      </c:pt>
                      <c:pt idx="779">
                        <c:v>2.496915082354433</c:v>
                      </c:pt>
                      <c:pt idx="780">
                        <c:v>2.4999909801323366</c:v>
                      </c:pt>
                      <c:pt idx="781">
                        <c:v>2.5030669725246217</c:v>
                      </c:pt>
                      <c:pt idx="782">
                        <c:v>2.5061430595371212</c:v>
                      </c:pt>
                      <c:pt idx="783">
                        <c:v>2.5092192411756331</c:v>
                      </c:pt>
                      <c:pt idx="784">
                        <c:v>2.5133209638997447</c:v>
                      </c:pt>
                      <c:pt idx="785">
                        <c:v>2.5153718883540161</c:v>
                      </c:pt>
                      <c:pt idx="786">
                        <c:v>2.5194738634556066</c:v>
                      </c:pt>
                      <c:pt idx="787">
                        <c:v>2.5235760068260968</c:v>
                      </c:pt>
                      <c:pt idx="788">
                        <c:v>2.5266527247887289</c:v>
                      </c:pt>
                      <c:pt idx="789">
                        <c:v>2.5297295374162085</c:v>
                      </c:pt>
                      <c:pt idx="790">
                        <c:v>2.5328064447143599</c:v>
                      </c:pt>
                      <c:pt idx="791">
                        <c:v>2.5358834466890094</c:v>
                      </c:pt>
                      <c:pt idx="792">
                        <c:v>2.5389605433459956</c:v>
                      </c:pt>
                      <c:pt idx="793">
                        <c:v>2.5420377346911223</c:v>
                      </c:pt>
                      <c:pt idx="794">
                        <c:v>2.5461408037873854</c:v>
                      </c:pt>
                      <c:pt idx="795">
                        <c:v>2.5481924014691426</c:v>
                      </c:pt>
                      <c:pt idx="796">
                        <c:v>2.5522957231085894</c:v>
                      </c:pt>
                      <c:pt idx="797">
                        <c:v>2.5543474470697216</c:v>
                      </c:pt>
                      <c:pt idx="798">
                        <c:v>2.5594769411488447</c:v>
                      </c:pt>
                      <c:pt idx="799">
                        <c:v>2.562554763897273</c:v>
                      </c:pt>
                      <c:pt idx="800">
                        <c:v>2.5656326813785459</c:v>
                      </c:pt>
                      <c:pt idx="801">
                        <c:v>2.568710693598506</c:v>
                      </c:pt>
                      <c:pt idx="802">
                        <c:v>2.5717888005629632</c:v>
                      </c:pt>
                      <c:pt idx="803">
                        <c:v>2.5748670022777622</c:v>
                      </c:pt>
                      <c:pt idx="804">
                        <c:v>2.5779452987487357</c:v>
                      </c:pt>
                      <c:pt idx="805">
                        <c:v>2.5810236899817185</c:v>
                      </c:pt>
                      <c:pt idx="806">
                        <c:v>2.5841021759825549</c:v>
                      </c:pt>
                      <c:pt idx="807">
                        <c:v>2.5882069714103819</c:v>
                      </c:pt>
                      <c:pt idx="808">
                        <c:v>2.5912856785588785</c:v>
                      </c:pt>
                      <c:pt idx="809">
                        <c:v>2.5933382026504428</c:v>
                      </c:pt>
                      <c:pt idx="810">
                        <c:v>2.5974433772235721</c:v>
                      </c:pt>
                      <c:pt idx="811">
                        <c:v>2.6005223687514545</c:v>
                      </c:pt>
                      <c:pt idx="812">
                        <c:v>2.603601455084144</c:v>
                      </c:pt>
                      <c:pt idx="813">
                        <c:v>2.6077070510119738</c:v>
                      </c:pt>
                      <c:pt idx="814">
                        <c:v>2.6107863585785864</c:v>
                      </c:pt>
                      <c:pt idx="815">
                        <c:v>2.6138657609694813</c:v>
                      </c:pt>
                      <c:pt idx="816">
                        <c:v>2.6169452581904755</c:v>
                      </c:pt>
                      <c:pt idx="817">
                        <c:v>2.6200248502474222</c:v>
                      </c:pt>
                      <c:pt idx="818">
                        <c:v>2.6231045371461614</c:v>
                      </c:pt>
                      <c:pt idx="819">
                        <c:v>2.6261843188925473</c:v>
                      </c:pt>
                      <c:pt idx="820">
                        <c:v>2.6292641954923988</c:v>
                      </c:pt>
                      <c:pt idx="821">
                        <c:v>2.6343975339601977</c:v>
                      </c:pt>
                      <c:pt idx="822">
                        <c:v>2.6374776635312225</c:v>
                      </c:pt>
                      <c:pt idx="823">
                        <c:v>2.6405578879771512</c:v>
                      </c:pt>
                      <c:pt idx="824">
                        <c:v>2.6436382073038294</c:v>
                      </c:pt>
                      <c:pt idx="825">
                        <c:v>2.6467186215171123</c:v>
                      </c:pt>
                      <c:pt idx="826">
                        <c:v>2.6497991306228248</c:v>
                      </c:pt>
                      <c:pt idx="827">
                        <c:v>2.6528797346268242</c:v>
                      </c:pt>
                      <c:pt idx="828">
                        <c:v>2.655960433534958</c:v>
                      </c:pt>
                      <c:pt idx="829">
                        <c:v>2.6590412273530837</c:v>
                      </c:pt>
                      <c:pt idx="830">
                        <c:v>2.6621221160870281</c:v>
                      </c:pt>
                      <c:pt idx="831">
                        <c:v>2.6652030997426515</c:v>
                      </c:pt>
                      <c:pt idx="832">
                        <c:v>2.6682841783258016</c:v>
                      </c:pt>
                      <c:pt idx="833">
                        <c:v>2.6713653518423404</c:v>
                      </c:pt>
                      <c:pt idx="834">
                        <c:v>2.6765008520155078</c:v>
                      </c:pt>
                      <c:pt idx="835">
                        <c:v>2.6795822787163117</c:v>
                      </c:pt>
                      <c:pt idx="836">
                        <c:v>2.6826638003719463</c:v>
                      </c:pt>
                      <c:pt idx="837">
                        <c:v>2.6857454169882642</c:v>
                      </c:pt>
                      <c:pt idx="838">
                        <c:v>2.68882712857113</c:v>
                      </c:pt>
                      <c:pt idx="839">
                        <c:v>2.6919089351263739</c:v>
                      </c:pt>
                      <c:pt idx="840">
                        <c:v>2.6949908366598612</c:v>
                      </c:pt>
                      <c:pt idx="841">
                        <c:v>2.6980728331774464</c:v>
                      </c:pt>
                      <c:pt idx="842">
                        <c:v>2.7011549246849844</c:v>
                      </c:pt>
                      <c:pt idx="843">
                        <c:v>2.705264527800646</c:v>
                      </c:pt>
                      <c:pt idx="844">
                        <c:v>2.7073193926933539</c:v>
                      </c:pt>
                      <c:pt idx="845">
                        <c:v>2.7104017692058862</c:v>
                      </c:pt>
                      <c:pt idx="846">
                        <c:v>2.7155392745371776</c:v>
                      </c:pt>
                      <c:pt idx="847">
                        <c:v>2.7186219044317359</c:v>
                      </c:pt>
                      <c:pt idx="848">
                        <c:v>2.721704629355306</c:v>
                      </c:pt>
                      <c:pt idx="849">
                        <c:v>2.7247874493137241</c:v>
                      </c:pt>
                      <c:pt idx="850">
                        <c:v>2.727870364312861</c:v>
                      </c:pt>
                      <c:pt idx="851">
                        <c:v>2.730953374358577</c:v>
                      </c:pt>
                      <c:pt idx="852">
                        <c:v>2.7340364794567442</c:v>
                      </c:pt>
                      <c:pt idx="853">
                        <c:v>2.7371196796132016</c:v>
                      </c:pt>
                      <c:pt idx="854">
                        <c:v>2.7402029748338217</c:v>
                      </c:pt>
                      <c:pt idx="855">
                        <c:v>2.744314183015709</c:v>
                      </c:pt>
                      <c:pt idx="856">
                        <c:v>2.747397700075509</c:v>
                      </c:pt>
                      <c:pt idx="857">
                        <c:v>2.7515092040642513</c:v>
                      </c:pt>
                      <c:pt idx="858">
                        <c:v>2.754592942995155</c:v>
                      </c:pt>
                      <c:pt idx="859">
                        <c:v>2.7576767770234492</c:v>
                      </c:pt>
                      <c:pt idx="860">
                        <c:v>2.7607607061549997</c:v>
                      </c:pt>
                      <c:pt idx="861">
                        <c:v>2.7638447303956721</c:v>
                      </c:pt>
                      <c:pt idx="862">
                        <c:v>2.7669288497513445</c:v>
                      </c:pt>
                      <c:pt idx="863">
                        <c:v>2.7700130642278609</c:v>
                      </c:pt>
                      <c:pt idx="864">
                        <c:v>2.7741254981724741</c:v>
                      </c:pt>
                      <c:pt idx="865">
                        <c:v>2.776181778566932</c:v>
                      </c:pt>
                      <c:pt idx="866">
                        <c:v>2.7792662784412352</c:v>
                      </c:pt>
                      <c:pt idx="867">
                        <c:v>2.7823508734598561</c:v>
                      </c:pt>
                      <c:pt idx="868">
                        <c:v>2.7864638148304492</c:v>
                      </c:pt>
                      <c:pt idx="869">
                        <c:v>2.7905769253708792</c:v>
                      </c:pt>
                      <c:pt idx="870">
                        <c:v>2.793661869302265</c:v>
                      </c:pt>
                      <c:pt idx="871">
                        <c:v>2.7967469084053889</c:v>
                      </c:pt>
                      <c:pt idx="872">
                        <c:v>2.7998320426861008</c:v>
                      </c:pt>
                      <c:pt idx="873">
                        <c:v>2.802917272150284</c:v>
                      </c:pt>
                      <c:pt idx="874">
                        <c:v>2.8060025968038129</c:v>
                      </c:pt>
                      <c:pt idx="875">
                        <c:v>2.8090880166525611</c:v>
                      </c:pt>
                      <c:pt idx="876">
                        <c:v>2.8121735317024146</c:v>
                      </c:pt>
                      <c:pt idx="877">
                        <c:v>2.8162876998696111</c:v>
                      </c:pt>
                      <c:pt idx="878">
                        <c:v>2.8193734370781982</c:v>
                      </c:pt>
                      <c:pt idx="879">
                        <c:v>2.8214306481172557</c:v>
                      </c:pt>
                      <c:pt idx="880">
                        <c:v>2.8245165440302404</c:v>
                      </c:pt>
                      <c:pt idx="881">
                        <c:v>2.8296599155113791</c:v>
                      </c:pt>
                      <c:pt idx="882">
                        <c:v>2.8327460653853462</c:v>
                      </c:pt>
                      <c:pt idx="883">
                        <c:v>2.8358323105054635</c:v>
                      </c:pt>
                      <c:pt idx="884">
                        <c:v>2.8389186508776096</c:v>
                      </c:pt>
                      <c:pt idx="885">
                        <c:v>2.8420050865076765</c:v>
                      </c:pt>
                      <c:pt idx="886">
                        <c:v>2.8450916174015211</c:v>
                      </c:pt>
                      <c:pt idx="887">
                        <c:v>2.848178243565036</c:v>
                      </c:pt>
                      <c:pt idx="888">
                        <c:v>2.851264965004102</c:v>
                      </c:pt>
                      <c:pt idx="889">
                        <c:v>2.8543517817246133</c:v>
                      </c:pt>
                      <c:pt idx="890">
                        <c:v>2.8584676855776729</c:v>
                      </c:pt>
                      <c:pt idx="891">
                        <c:v>2.8615547246443951</c:v>
                      </c:pt>
                      <c:pt idx="892">
                        <c:v>2.8646418590121723</c:v>
                      </c:pt>
                      <c:pt idx="893">
                        <c:v>2.8687581864254286</c:v>
                      </c:pt>
                      <c:pt idx="894">
                        <c:v>2.8708164136743739</c:v>
                      </c:pt>
                      <c:pt idx="895">
                        <c:v>2.8749329952656066</c:v>
                      </c:pt>
                      <c:pt idx="896">
                        <c:v>2.8780205426725667</c:v>
                      </c:pt>
                      <c:pt idx="897">
                        <c:v>2.8811081854119602</c:v>
                      </c:pt>
                      <c:pt idx="898">
                        <c:v>2.8841959234896741</c:v>
                      </c:pt>
                      <c:pt idx="899">
                        <c:v>2.8872837569116081</c:v>
                      </c:pt>
                      <c:pt idx="900">
                        <c:v>2.8903716856836268</c:v>
                      </c:pt>
                      <c:pt idx="901">
                        <c:v>2.8934597098116317</c:v>
                      </c:pt>
                      <c:pt idx="902">
                        <c:v>2.896547829301511</c:v>
                      </c:pt>
                      <c:pt idx="903">
                        <c:v>2.8996360441591671</c:v>
                      </c:pt>
                      <c:pt idx="904">
                        <c:v>2.9027243543904668</c:v>
                      </c:pt>
                      <c:pt idx="905">
                        <c:v>2.9078717500667612</c:v>
                      </c:pt>
                      <c:pt idx="906">
                        <c:v>2.9099307825274825</c:v>
                      </c:pt>
                      <c:pt idx="907">
                        <c:v>2.9140489746417195</c:v>
                      </c:pt>
                      <c:pt idx="908">
                        <c:v>2.9171377300279913</c:v>
                      </c:pt>
                      <c:pt idx="909">
                        <c:v>2.9202265808212964</c:v>
                      </c:pt>
                      <c:pt idx="910">
                        <c:v>2.9233155270275413</c:v>
                      </c:pt>
                      <c:pt idx="911">
                        <c:v>2.9264045686526203</c:v>
                      </c:pt>
                      <c:pt idx="912">
                        <c:v>2.9305234392588861</c:v>
                      </c:pt>
                      <c:pt idx="913">
                        <c:v>2.9336127035508386</c:v>
                      </c:pt>
                      <c:pt idx="914">
                        <c:v>2.9356722660998278</c:v>
                      </c:pt>
                      <c:pt idx="915">
                        <c:v>2.9387616894592008</c:v>
                      </c:pt>
                      <c:pt idx="916">
                        <c:v>2.9428810690812166</c:v>
                      </c:pt>
                      <c:pt idx="917">
                        <c:v>2.9459707151625012</c:v>
                      </c:pt>
                      <c:pt idx="918">
                        <c:v>2.9490604567058645</c:v>
                      </c:pt>
                      <c:pt idx="919">
                        <c:v>2.9531802606037858</c:v>
                      </c:pt>
                      <c:pt idx="920">
                        <c:v>2.9562702249149413</c:v>
                      </c:pt>
                      <c:pt idx="921">
                        <c:v>2.9593602847078415</c:v>
                      </c:pt>
                      <c:pt idx="922">
                        <c:v>2.9624504399883991</c:v>
                      </c:pt>
                      <c:pt idx="923">
                        <c:v>2.9655406907624924</c:v>
                      </c:pt>
                      <c:pt idx="924">
                        <c:v>2.9686310370360358</c:v>
                      </c:pt>
                      <c:pt idx="925">
                        <c:v>2.9717214788149313</c:v>
                      </c:pt>
                      <c:pt idx="926">
                        <c:v>2.9758422164275511</c:v>
                      </c:pt>
                      <c:pt idx="927">
                        <c:v>2.9789328810752269</c:v>
                      </c:pt>
                      <c:pt idx="928">
                        <c:v>2.980993377242779</c:v>
                      </c:pt>
                      <c:pt idx="929">
                        <c:v>2.9840842011021222</c:v>
                      </c:pt>
                      <c:pt idx="930">
                        <c:v>2.9882054481920788</c:v>
                      </c:pt>
                      <c:pt idx="931">
                        <c:v>2.9923268651357997</c:v>
                      </c:pt>
                      <c:pt idx="932">
                        <c:v>2.9954180393185683</c:v>
                      </c:pt>
                      <c:pt idx="933">
                        <c:v>2.998509309057857</c:v>
                      </c:pt>
                      <c:pt idx="934">
                        <c:v>3.0016006743595858</c:v>
                      </c:pt>
                      <c:pt idx="935">
                        <c:v>3.0046921352296638</c:v>
                      </c:pt>
                      <c:pt idx="936">
                        <c:v>3.0077836916740104</c:v>
                      </c:pt>
                      <c:pt idx="937">
                        <c:v>3.0108753436985132</c:v>
                      </c:pt>
                      <c:pt idx="938">
                        <c:v>3.0139670913090937</c:v>
                      </c:pt>
                      <c:pt idx="939">
                        <c:v>3.0180895701562118</c:v>
                      </c:pt>
                      <c:pt idx="940">
                        <c:v>3.0211815408239606</c:v>
                      </c:pt>
                      <c:pt idx="941">
                        <c:v>3.0242736070974914</c:v>
                      </c:pt>
                      <c:pt idx="942">
                        <c:v>3.0273657689827171</c:v>
                      </c:pt>
                      <c:pt idx="943">
                        <c:v>3.0314888002358824</c:v>
                      </c:pt>
                      <c:pt idx="944">
                        <c:v>3.0345811852380589</c:v>
                      </c:pt>
                      <c:pt idx="945">
                        <c:v>3.0376736658716426</c:v>
                      </c:pt>
                      <c:pt idx="946">
                        <c:v>3.0407662421425603</c:v>
                      </c:pt>
                      <c:pt idx="947">
                        <c:v>3.0438589140567038</c:v>
                      </c:pt>
                      <c:pt idx="948">
                        <c:v>3.0459207484708575</c:v>
                      </c:pt>
                      <c:pt idx="949">
                        <c:v>3.0479826253974989</c:v>
                      </c:pt>
                      <c:pt idx="950">
                        <c:v>3.0521065067952469</c:v>
                      </c:pt>
                      <c:pt idx="951">
                        <c:v>3.0562305582639979</c:v>
                      </c:pt>
                      <c:pt idx="952">
                        <c:v>3.0603547798177568</c:v>
                      </c:pt>
                      <c:pt idx="953">
                        <c:v>3.0634480576098246</c:v>
                      </c:pt>
                      <c:pt idx="954">
                        <c:v>3.0686037332364782</c:v>
                      </c:pt>
                      <c:pt idx="955">
                        <c:v>3.0727284651294826</c:v>
                      </c:pt>
                      <c:pt idx="956">
                        <c:v>3.0768533671636482</c:v>
                      </c:pt>
                      <c:pt idx="957">
                        <c:v>3.0809784393530006</c:v>
                      </c:pt>
                      <c:pt idx="958">
                        <c:v>3.0851036817115669</c:v>
                      </c:pt>
                      <c:pt idx="959">
                        <c:v>3.0892290942534104</c:v>
                      </c:pt>
                      <c:pt idx="960">
                        <c:v>3.0933546769925617</c:v>
                      </c:pt>
                      <c:pt idx="961">
                        <c:v>3.0974804299430527</c:v>
                      </c:pt>
                      <c:pt idx="962">
                        <c:v>3.1016063531189526</c:v>
                      </c:pt>
                      <c:pt idx="963">
                        <c:v>3.1057324465342968</c:v>
                      </c:pt>
                      <c:pt idx="964">
                        <c:v>3.1098587102031234</c:v>
                      </c:pt>
                      <c:pt idx="965">
                        <c:v>3.1139851441395061</c:v>
                      </c:pt>
                      <c:pt idx="966">
                        <c:v>3.1181117483574736</c:v>
                      </c:pt>
                      <c:pt idx="967">
                        <c:v>3.122238522871104</c:v>
                      </c:pt>
                      <c:pt idx="968">
                        <c:v>3.1263654676944421</c:v>
                      </c:pt>
                      <c:pt idx="969">
                        <c:v>3.1304925828415326</c:v>
                      </c:pt>
                      <c:pt idx="970">
                        <c:v>3.1346198683264594</c:v>
                      </c:pt>
                      <c:pt idx="971">
                        <c:v>3.1387473241632726</c:v>
                      </c:pt>
                      <c:pt idx="972">
                        <c:v>3.1428749503660223</c:v>
                      </c:pt>
                      <c:pt idx="973">
                        <c:v>3.1470027469487967</c:v>
                      </c:pt>
                      <c:pt idx="974">
                        <c:v>3.1511307139256512</c:v>
                      </c:pt>
                      <c:pt idx="975">
                        <c:v>3.1552588513106423</c:v>
                      </c:pt>
                      <c:pt idx="976">
                        <c:v>3.1593871591178631</c:v>
                      </c:pt>
                      <c:pt idx="977">
                        <c:v>3.1635156373613618</c:v>
                      </c:pt>
                      <c:pt idx="978">
                        <c:v>3.1676442860552352</c:v>
                      </c:pt>
                      <c:pt idx="979">
                        <c:v>3.1717731052135463</c:v>
                      </c:pt>
                      <c:pt idx="980">
                        <c:v>3.1759020948503616</c:v>
                      </c:pt>
                      <c:pt idx="981">
                        <c:v>3.178998948962982</c:v>
                      </c:pt>
                      <c:pt idx="982">
                        <c:v>3.1831282369710769</c:v>
                      </c:pt>
                      <c:pt idx="983">
                        <c:v>3.1882900867727173</c:v>
                      </c:pt>
                      <c:pt idx="984">
                        <c:v>3.1924197584644083</c:v>
                      </c:pt>
                      <c:pt idx="985">
                        <c:v>3.1965496007050258</c:v>
                      </c:pt>
                      <c:pt idx="986">
                        <c:v>3.2006796135086453</c:v>
                      </c:pt>
                      <c:pt idx="987">
                        <c:v>3.2048097968893789</c:v>
                      </c:pt>
                      <c:pt idx="988">
                        <c:v>3.2089401508612938</c:v>
                      </c:pt>
                      <c:pt idx="989">
                        <c:v>3.213070675438507</c:v>
                      </c:pt>
                      <c:pt idx="990">
                        <c:v>3.2172013706350997</c:v>
                      </c:pt>
                      <c:pt idx="991">
                        <c:v>3.2202995040099864</c:v>
                      </c:pt>
                      <c:pt idx="992">
                        <c:v>3.2254632729428017</c:v>
                      </c:pt>
                      <c:pt idx="993">
                        <c:v>3.2295944800821186</c:v>
                      </c:pt>
                      <c:pt idx="994">
                        <c:v>3.2337258578972001</c:v>
                      </c:pt>
                      <c:pt idx="995">
                        <c:v>3.2378574064021719</c:v>
                      </c:pt>
                      <c:pt idx="996">
                        <c:v>3.2419891256111262</c:v>
                      </c:pt>
                      <c:pt idx="997">
                        <c:v>3.2461210155381592</c:v>
                      </c:pt>
                      <c:pt idx="998">
                        <c:v>3.2502530761974011</c:v>
                      </c:pt>
                      <c:pt idx="999">
                        <c:v>3.2543853076029521</c:v>
                      </c:pt>
                      <c:pt idx="1000">
                        <c:v>3.258517709768912</c:v>
                      </c:pt>
                      <c:pt idx="1001">
                        <c:v>3.2616171234633997</c:v>
                      </c:pt>
                      <c:pt idx="1002">
                        <c:v>3.2667830264385702</c:v>
                      </c:pt>
                      <c:pt idx="1003">
                        <c:v>3.2709159409704784</c:v>
                      </c:pt>
                      <c:pt idx="1004">
                        <c:v>3.2750490263192837</c:v>
                      </c:pt>
                      <c:pt idx="1005">
                        <c:v>3.2791822824990824</c:v>
                      </c:pt>
                      <c:pt idx="1006">
                        <c:v>3.2822823367502889</c:v>
                      </c:pt>
                      <c:pt idx="1007">
                        <c:v>3.2864158919183311</c:v>
                      </c:pt>
                      <c:pt idx="1008">
                        <c:v>3.290549617956231</c:v>
                      </c:pt>
                      <c:pt idx="1009">
                        <c:v>3.2946835148781037</c:v>
                      </c:pt>
                      <c:pt idx="1010">
                        <c:v>3.2988175826980681</c:v>
                      </c:pt>
                      <c:pt idx="1011">
                        <c:v>3.3029518214302764</c:v>
                      </c:pt>
                      <c:pt idx="1012">
                        <c:v>3.3081198602123894</c:v>
                      </c:pt>
                      <c:pt idx="1013">
                        <c:v>3.3122544835487959</c:v>
                      </c:pt>
                      <c:pt idx="1014">
                        <c:v>3.3163892778433617</c:v>
                      </c:pt>
                      <c:pt idx="1015">
                        <c:v>3.3205242431102469</c:v>
                      </c:pt>
                      <c:pt idx="1016">
                        <c:v>3.3246593793635681</c:v>
                      </c:pt>
                      <c:pt idx="1017">
                        <c:v>3.3287946866174907</c:v>
                      </c:pt>
                      <c:pt idx="1018">
                        <c:v>3.331896279285572</c:v>
                      </c:pt>
                      <c:pt idx="1019">
                        <c:v>3.3360318858245592</c:v>
                      </c:pt>
                      <c:pt idx="1020">
                        <c:v>3.3401676634030348</c:v>
                      </c:pt>
                      <c:pt idx="1021">
                        <c:v>3.3453376259219576</c:v>
                      </c:pt>
                      <c:pt idx="1022">
                        <c:v>3.349473788391002</c:v>
                      </c:pt>
                      <c:pt idx="1023">
                        <c:v>3.3536101219455334</c:v>
                      </c:pt>
                      <c:pt idx="1024">
                        <c:v>3.3577466265996945</c:v>
                      </c:pt>
                      <c:pt idx="1025">
                        <c:v>3.3618833023676311</c:v>
                      </c:pt>
                      <c:pt idx="1026">
                        <c:v>3.3649859214955238</c:v>
                      </c:pt>
                      <c:pt idx="1027">
                        <c:v>3.369122896746664</c:v>
                      </c:pt>
                      <c:pt idx="1028">
                        <c:v>3.3732600431505264</c:v>
                      </c:pt>
                      <c:pt idx="1029">
                        <c:v>3.3773973607212628</c:v>
                      </c:pt>
                      <c:pt idx="1030">
                        <c:v>3.3815348494730593</c:v>
                      </c:pt>
                      <c:pt idx="1031">
                        <c:v>3.3846380783829866</c:v>
                      </c:pt>
                      <c:pt idx="1032">
                        <c:v>3.3898103405764539</c:v>
                      </c:pt>
                      <c:pt idx="1033">
                        <c:v>3.3939483429563997</c:v>
                      </c:pt>
                      <c:pt idx="1034">
                        <c:v>3.3980865165740686</c:v>
                      </c:pt>
                      <c:pt idx="1035">
                        <c:v>3.4022248614436217</c:v>
                      </c:pt>
                      <c:pt idx="1036">
                        <c:v>3.4063633775792557</c:v>
                      </c:pt>
                      <c:pt idx="1037">
                        <c:v>3.410502064995137</c:v>
                      </c:pt>
                      <c:pt idx="1038">
                        <c:v>3.4146409237054316</c:v>
                      </c:pt>
                      <c:pt idx="1039">
                        <c:v>3.4187799537243415</c:v>
                      </c:pt>
                      <c:pt idx="1040">
                        <c:v>3.4239539821723035</c:v>
                      </c:pt>
                      <c:pt idx="1041">
                        <c:v>3.4260236685114154</c:v>
                      </c:pt>
                      <c:pt idx="1042">
                        <c:v>3.4311980717745127</c:v>
                      </c:pt>
                      <c:pt idx="1043">
                        <c:v>3.4353377871696638</c:v>
                      </c:pt>
                      <c:pt idx="1044">
                        <c:v>3.4394776739443556</c:v>
                      </c:pt>
                      <c:pt idx="1045">
                        <c:v>3.4436177321127683</c:v>
                      </c:pt>
                      <c:pt idx="1046">
                        <c:v>3.4477579616890823</c:v>
                      </c:pt>
                      <c:pt idx="1047">
                        <c:v>3.4518983626875146</c:v>
                      </c:pt>
                      <c:pt idx="1048">
                        <c:v>3.4560389351222494</c:v>
                      </c:pt>
                      <c:pt idx="1049">
                        <c:v>3.4601796790074726</c:v>
                      </c:pt>
                      <c:pt idx="1050">
                        <c:v>3.4653558499879078</c:v>
                      </c:pt>
                      <c:pt idx="1051">
                        <c:v>3.4694969796886852</c:v>
                      </c:pt>
                      <c:pt idx="1052">
                        <c:v>3.4736382808861177</c:v>
                      </c:pt>
                      <c:pt idx="1053">
                        <c:v>3.4767443693374105</c:v>
                      </c:pt>
                      <c:pt idx="1054">
                        <c:v>3.4808859706881563</c:v>
                      </c:pt>
                      <c:pt idx="1055">
                        <c:v>3.4850277435746371</c:v>
                      </c:pt>
                      <c:pt idx="1056">
                        <c:v>3.4891696880110485</c:v>
                      </c:pt>
                      <c:pt idx="1057">
                        <c:v>3.4933118040115918</c:v>
                      </c:pt>
                      <c:pt idx="1058">
                        <c:v>3.4974540915905039</c:v>
                      </c:pt>
                      <c:pt idx="1059">
                        <c:v>3.5015965507619864</c:v>
                      </c:pt>
                      <c:pt idx="1060">
                        <c:v>3.5067748660500477</c:v>
                      </c:pt>
                      <c:pt idx="1061">
                        <c:v>3.5109177113567895</c:v>
                      </c:pt>
                      <c:pt idx="1062">
                        <c:v>3.5150607283023256</c:v>
                      </c:pt>
                      <c:pt idx="1063">
                        <c:v>3.5192039169008669</c:v>
                      </c:pt>
                      <c:pt idx="1064">
                        <c:v>3.5223114210056097</c:v>
                      </c:pt>
                      <c:pt idx="1065">
                        <c:v>3.5264549100311284</c:v>
                      </c:pt>
                      <c:pt idx="1066">
                        <c:v>3.5305985707487859</c:v>
                      </c:pt>
                      <c:pt idx="1067">
                        <c:v>3.5347424031727996</c:v>
                      </c:pt>
                      <c:pt idx="1068">
                        <c:v>3.5388864073173898</c:v>
                      </c:pt>
                      <c:pt idx="1069">
                        <c:v>3.5440666540018948</c:v>
                      </c:pt>
                      <c:pt idx="1070">
                        <c:v>3.5461388278159105</c:v>
                      </c:pt>
                      <c:pt idx="1071">
                        <c:v>3.5513194502170435</c:v>
                      </c:pt>
                      <c:pt idx="1072">
                        <c:v>3.5554641413863406</c:v>
                      </c:pt>
                      <c:pt idx="1073">
                        <c:v>3.5596090043473949</c:v>
                      </c:pt>
                      <c:pt idx="1074">
                        <c:v>3.5637540391144715</c:v>
                      </c:pt>
                      <c:pt idx="1075">
                        <c:v>3.5678992457018026</c:v>
                      </c:pt>
                      <c:pt idx="1076">
                        <c:v>3.5720446241236212</c:v>
                      </c:pt>
                      <c:pt idx="1077">
                        <c:v>3.5761901743941982</c:v>
                      </c:pt>
                      <c:pt idx="1078">
                        <c:v>3.5803358965277705</c:v>
                      </c:pt>
                      <c:pt idx="1079">
                        <c:v>3.5855182908987766</c:v>
                      </c:pt>
                      <c:pt idx="1080">
                        <c:v>3.5886278564408918</c:v>
                      </c:pt>
                      <c:pt idx="1081">
                        <c:v>3.5927740942489592</c:v>
                      </c:pt>
                      <c:pt idx="1082">
                        <c:v>3.5969205039770231</c:v>
                      </c:pt>
                      <c:pt idx="1083">
                        <c:v>3.6010670856393645</c:v>
                      </c:pt>
                      <c:pt idx="1084">
                        <c:v>3.6052138392502187</c:v>
                      </c:pt>
                      <c:pt idx="1085">
                        <c:v>3.6093607648238706</c:v>
                      </c:pt>
                      <c:pt idx="1086">
                        <c:v>3.6135078623745711</c:v>
                      </c:pt>
                      <c:pt idx="1087">
                        <c:v>3.6176551319165737</c:v>
                      </c:pt>
                      <c:pt idx="1088">
                        <c:v>3.6218025734641683</c:v>
                      </c:pt>
                      <c:pt idx="1089">
                        <c:v>3.6269871173032389</c:v>
                      </c:pt>
                      <c:pt idx="1090">
                        <c:v>3.6311349459155595</c:v>
                      </c:pt>
                      <c:pt idx="1091">
                        <c:v>3.6342459302831114</c:v>
                      </c:pt>
                      <c:pt idx="1092">
                        <c:v>3.638394059995727</c:v>
                      </c:pt>
                      <c:pt idx="1093">
                        <c:v>3.642542361785269</c:v>
                      </c:pt>
                      <c:pt idx="1094">
                        <c:v>3.6466908356660395</c:v>
                      </c:pt>
                      <c:pt idx="1095">
                        <c:v>3.6508394816523051</c:v>
                      </c:pt>
                      <c:pt idx="1096">
                        <c:v>3.6549882997583354</c:v>
                      </c:pt>
                      <c:pt idx="1097">
                        <c:v>3.6581000263000556</c:v>
                      </c:pt>
                      <c:pt idx="1098">
                        <c:v>3.6622491456500725</c:v>
                      </c:pt>
                      <c:pt idx="1099">
                        <c:v>3.6674357869379373</c:v>
                      </c:pt>
                      <c:pt idx="1100">
                        <c:v>3.6715852936659243</c:v>
                      </c:pt>
                      <c:pt idx="1101">
                        <c:v>3.6757349725851061</c:v>
                      </c:pt>
                      <c:pt idx="1102">
                        <c:v>3.6798848237097967</c:v>
                      </c:pt>
                      <c:pt idx="1103">
                        <c:v>3.6840348470542774</c:v>
                      </c:pt>
                      <c:pt idx="1104">
                        <c:v>3.6881850426328326</c:v>
                      </c:pt>
                      <c:pt idx="1105">
                        <c:v>3.6923354104597808</c:v>
                      </c:pt>
                      <c:pt idx="1106">
                        <c:v>3.6964859505494099</c:v>
                      </c:pt>
                      <c:pt idx="1107">
                        <c:v>3.6995989686726127</c:v>
                      </c:pt>
                      <c:pt idx="1108">
                        <c:v>3.703749810256332</c:v>
                      </c:pt>
                      <c:pt idx="1109">
                        <c:v>3.7089386045373804</c:v>
                      </c:pt>
                      <c:pt idx="1110">
                        <c:v>3.713089833820741</c:v>
                      </c:pt>
                      <c:pt idx="1111">
                        <c:v>3.717241235438312</c:v>
                      </c:pt>
                      <c:pt idx="1112">
                        <c:v>3.7213928094043807</c:v>
                      </c:pt>
                      <c:pt idx="1113">
                        <c:v>3.7255445557332805</c:v>
                      </c:pt>
                      <c:pt idx="1114">
                        <c:v>3.7296964744393124</c:v>
                      </c:pt>
                      <c:pt idx="1115">
                        <c:v>3.7338485655367806</c:v>
                      </c:pt>
                      <c:pt idx="1116">
                        <c:v>3.7380008290400233</c:v>
                      </c:pt>
                      <c:pt idx="1117">
                        <c:v>3.741115139817345</c:v>
                      </c:pt>
                      <c:pt idx="1118">
                        <c:v>3.7452677050651273</c:v>
                      </c:pt>
                      <c:pt idx="1119">
                        <c:v>3.7504586541275096</c:v>
                      </c:pt>
                      <c:pt idx="1120">
                        <c:v>3.7546116073970035</c:v>
                      </c:pt>
                      <c:pt idx="1121">
                        <c:v>3.7587647331438578</c:v>
                      </c:pt>
                      <c:pt idx="1122">
                        <c:v>3.7618796906508947</c:v>
                      </c:pt>
                      <c:pt idx="1123">
                        <c:v>3.7660331182676368</c:v>
                      </c:pt>
                      <c:pt idx="1124">
                        <c:v>3.7701867184011526</c:v>
                      </c:pt>
                      <c:pt idx="1125">
                        <c:v>3.774340491065765</c:v>
                      </c:pt>
                      <c:pt idx="1126">
                        <c:v>3.778494436275829</c:v>
                      </c:pt>
                      <c:pt idx="1127">
                        <c:v>3.7826485540456694</c:v>
                      </c:pt>
                      <c:pt idx="1128">
                        <c:v>3.7878414439419918</c:v>
                      </c:pt>
                      <c:pt idx="1129">
                        <c:v>3.7919959500237397</c:v>
                      </c:pt>
                      <c:pt idx="1130">
                        <c:v>3.7961506287118785</c:v>
                      </c:pt>
                      <c:pt idx="1131">
                        <c:v>3.8003054800207394</c:v>
                      </c:pt>
                      <c:pt idx="1132">
                        <c:v>3.8034217317933572</c:v>
                      </c:pt>
                      <c:pt idx="1133">
                        <c:v>3.807576885222999</c:v>
                      </c:pt>
                      <c:pt idx="1134">
                        <c:v>3.8117322113128043</c:v>
                      </c:pt>
                      <c:pt idx="1135">
                        <c:v>3.815887710077146</c:v>
                      </c:pt>
                      <c:pt idx="1136">
                        <c:v>3.8200433815303518</c:v>
                      </c:pt>
                      <c:pt idx="1137">
                        <c:v>3.8241992256867983</c:v>
                      </c:pt>
                      <c:pt idx="1138">
                        <c:v>3.8293942737681359</c:v>
                      </c:pt>
                      <c:pt idx="1139">
                        <c:v>3.8335505065593369</c:v>
                      </c:pt>
                      <c:pt idx="1140">
                        <c:v>3.8366677945190624</c:v>
                      </c:pt>
                      <c:pt idx="1141">
                        <c:v>3.840824329631995</c:v>
                      </c:pt>
                      <c:pt idx="1142">
                        <c:v>3.8449810375199394</c:v>
                      </c:pt>
                      <c:pt idx="1143">
                        <c:v>3.8491379181972816</c:v>
                      </c:pt>
                      <c:pt idx="1144">
                        <c:v>3.8532949716783782</c:v>
                      </c:pt>
                      <c:pt idx="1145">
                        <c:v>3.8574521979775831</c:v>
                      </c:pt>
                      <c:pt idx="1146">
                        <c:v>3.8605702311225252</c:v>
                      </c:pt>
                      <c:pt idx="1147">
                        <c:v>3.8657671690878455</c:v>
                      </c:pt>
                      <c:pt idx="1148">
                        <c:v>3.8699249139276484</c:v>
                      </c:pt>
                      <c:pt idx="1149">
                        <c:v>3.8740828316430593</c:v>
                      </c:pt>
                      <c:pt idx="1150">
                        <c:v>3.878240922248446</c:v>
                      </c:pt>
                      <c:pt idx="1151">
                        <c:v>3.8823991857582079</c:v>
                      </c:pt>
                      <c:pt idx="1152">
                        <c:v>3.886557622186714</c:v>
                      </c:pt>
                      <c:pt idx="1153">
                        <c:v>3.8907162315483355</c:v>
                      </c:pt>
                      <c:pt idx="1154">
                        <c:v>3.8948750138574795</c:v>
                      </c:pt>
                      <c:pt idx="1155">
                        <c:v>3.899033969128519</c:v>
                      </c:pt>
                      <c:pt idx="1156">
                        <c:v>3.9031930973758309</c:v>
                      </c:pt>
                      <c:pt idx="1157">
                        <c:v>3.9073523986138268</c:v>
                      </c:pt>
                      <c:pt idx="1158">
                        <c:v>3.9115118728568743</c:v>
                      </c:pt>
                      <c:pt idx="1159">
                        <c:v>3.9156715201193912</c:v>
                      </c:pt>
                      <c:pt idx="1160">
                        <c:v>3.9198313404157581</c:v>
                      </c:pt>
                      <c:pt idx="1161">
                        <c:v>3.9239913337603611</c:v>
                      </c:pt>
                      <c:pt idx="1162">
                        <c:v>3.9281515001676217</c:v>
                      </c:pt>
                      <c:pt idx="1163">
                        <c:v>3.9323118396519279</c:v>
                      </c:pt>
                      <c:pt idx="1164">
                        <c:v>3.9364723522276699</c:v>
                      </c:pt>
                      <c:pt idx="1165">
                        <c:v>3.9406330379092749</c:v>
                      </c:pt>
                      <c:pt idx="1166">
                        <c:v>3.9447938967111358</c:v>
                      </c:pt>
                      <c:pt idx="1167">
                        <c:v>3.9489549286476486</c:v>
                      </c:pt>
                      <c:pt idx="1168">
                        <c:v>3.9531161337332454</c:v>
                      </c:pt>
                      <c:pt idx="1169">
                        <c:v>3.9572775119823147</c:v>
                      </c:pt>
                      <c:pt idx="1170">
                        <c:v>3.9614390634092915</c:v>
                      </c:pt>
                      <c:pt idx="1171">
                        <c:v>3.9656007880285782</c:v>
                      </c:pt>
                      <c:pt idx="1172">
                        <c:v>3.9697626858545796</c:v>
                      </c:pt>
                      <c:pt idx="1173">
                        <c:v>3.9728842228996828</c:v>
                      </c:pt>
                      <c:pt idx="1174">
                        <c:v>3.9770464238721508</c:v>
                      </c:pt>
                      <c:pt idx="1175">
                        <c:v>3.9812087980910098</c:v>
                      </c:pt>
                      <c:pt idx="1176">
                        <c:v>3.986412009514273</c:v>
                      </c:pt>
                      <c:pt idx="1177">
                        <c:v>3.9905747735902239</c:v>
                      </c:pt>
                      <c:pt idx="1178">
                        <c:v>3.9947377109594249</c:v>
                      </c:pt>
                      <c:pt idx="1179">
                        <c:v>3.9989008216363282</c:v>
                      </c:pt>
                      <c:pt idx="1180">
                        <c:v>4.0030641056353398</c:v>
                      </c:pt>
                      <c:pt idx="1181">
                        <c:v>4.0072275629709164</c:v>
                      </c:pt>
                      <c:pt idx="1182">
                        <c:v>4.0103502697333893</c:v>
                      </c:pt>
                      <c:pt idx="1183">
                        <c:v>4.0145140304426663</c:v>
                      </c:pt>
                      <c:pt idx="1184">
                        <c:v>4.0186779645281963</c:v>
                      </c:pt>
                      <c:pt idx="1185">
                        <c:v>4.023883125967453</c:v>
                      </c:pt>
                      <c:pt idx="1186">
                        <c:v>4.0280474502023322</c:v>
                      </c:pt>
                      <c:pt idx="1187">
                        <c:v>4.0322119478604082</c:v>
                      </c:pt>
                      <c:pt idx="1188">
                        <c:v>4.0363766189561145</c:v>
                      </c:pt>
                      <c:pt idx="1189">
                        <c:v>4.0405414635038861</c:v>
                      </c:pt>
                      <c:pt idx="1190">
                        <c:v>4.0447064815181957</c:v>
                      </c:pt>
                      <c:pt idx="1191">
                        <c:v>4.0488716730134806</c:v>
                      </c:pt>
                      <c:pt idx="1192">
                        <c:v>4.0519956804905233</c:v>
                      </c:pt>
                      <c:pt idx="1193">
                        <c:v>4.0561611756122824</c:v>
                      </c:pt>
                      <c:pt idx="1194">
                        <c:v>4.0603268442547771</c:v>
                      </c:pt>
                      <c:pt idx="1195">
                        <c:v>4.0655341740934317</c:v>
                      </c:pt>
                      <c:pt idx="1196">
                        <c:v>4.0697002332104173</c:v>
                      </c:pt>
                      <c:pt idx="1197">
                        <c:v>4.073866465895108</c:v>
                      </c:pt>
                      <c:pt idx="1198">
                        <c:v>4.0769912543211548</c:v>
                      </c:pt>
                      <c:pt idx="1199">
                        <c:v>4.081157790784153</c:v>
                      </c:pt>
                      <c:pt idx="1200">
                        <c:v>4.0853245008546564</c:v>
                      </c:pt>
                      <c:pt idx="1201">
                        <c:v>4.0894913845471228</c:v>
                      </c:pt>
                      <c:pt idx="1202">
                        <c:v>4.0936584418760091</c:v>
                      </c:pt>
                      <c:pt idx="1203">
                        <c:v>4.0978256728558113</c:v>
                      </c:pt>
                      <c:pt idx="1204">
                        <c:v>4.1030349557991919</c:v>
                      </c:pt>
                      <c:pt idx="1205">
                        <c:v>4.1072025775464498</c:v>
                      </c:pt>
                      <c:pt idx="1206">
                        <c:v>4.1113703729916447</c:v>
                      </c:pt>
                      <c:pt idx="1207">
                        <c:v>4.1155383421492813</c:v>
                      </c:pt>
                      <c:pt idx="1208">
                        <c:v>4.1197064850338156</c:v>
                      </c:pt>
                      <c:pt idx="1209">
                        <c:v>4.1228327062142274</c:v>
                      </c:pt>
                      <c:pt idx="1210">
                        <c:v>4.127001153155704</c:v>
                      </c:pt>
                      <c:pt idx="1211">
                        <c:v>4.1311697738639355</c:v>
                      </c:pt>
                      <c:pt idx="1212">
                        <c:v>4.1353385683533972</c:v>
                      </c:pt>
                      <c:pt idx="1213">
                        <c:v>4.1395075366385665</c:v>
                      </c:pt>
                      <c:pt idx="1214">
                        <c:v>4.1447189914173475</c:v>
                      </c:pt>
                      <c:pt idx="1215">
                        <c:v>4.1488883507958869</c:v>
                      </c:pt>
                      <c:pt idx="1216">
                        <c:v>4.1520154844133472</c:v>
                      </c:pt>
                      <c:pt idx="1217">
                        <c:v>4.156185148026343</c:v>
                      </c:pt>
                      <c:pt idx="1218">
                        <c:v>4.1603549855075244</c:v>
                      </c:pt>
                      <c:pt idx="1219">
                        <c:v>4.1645249968714131</c:v>
                      </c:pt>
                      <c:pt idx="1220">
                        <c:v>4.1686951821325025</c:v>
                      </c:pt>
                      <c:pt idx="1221">
                        <c:v>4.1728655413052831</c:v>
                      </c:pt>
                      <c:pt idx="1222">
                        <c:v>4.1770360744042847</c:v>
                      </c:pt>
                      <c:pt idx="1223">
                        <c:v>4.1812067814440042</c:v>
                      </c:pt>
                      <c:pt idx="1224">
                        <c:v>4.1864204098698874</c:v>
                      </c:pt>
                      <c:pt idx="1225">
                        <c:v>4.1895487174036257</c:v>
                      </c:pt>
                      <c:pt idx="1226">
                        <c:v>4.1937199463525632</c:v>
                      </c:pt>
                      <c:pt idx="1227">
                        <c:v>4.1978913493002565</c:v>
                      </c:pt>
                      <c:pt idx="1228">
                        <c:v>4.2020629262612461</c:v>
                      </c:pt>
                      <c:pt idx="1229">
                        <c:v>4.206234677250027</c:v>
                      </c:pt>
                      <c:pt idx="1230">
                        <c:v>4.2104066022811439</c:v>
                      </c:pt>
                      <c:pt idx="1231">
                        <c:v>4.2145787013691063</c:v>
                      </c:pt>
                      <c:pt idx="1232">
                        <c:v>4.2187509745284286</c:v>
                      </c:pt>
                      <c:pt idx="1233">
                        <c:v>4.2239665607875834</c:v>
                      </c:pt>
                      <c:pt idx="1234">
                        <c:v>4.2270960431193121</c:v>
                      </c:pt>
                      <c:pt idx="1235">
                        <c:v>4.2312688385799087</c:v>
                      </c:pt>
                      <c:pt idx="1236">
                        <c:v>4.2354418081700027</c:v>
                      </c:pt>
                      <c:pt idx="1237">
                        <c:v>4.2396149519041151</c:v>
                      </c:pt>
                      <c:pt idx="1238">
                        <c:v>4.243788269796771</c:v>
                      </c:pt>
                      <c:pt idx="1239">
                        <c:v>4.2479617618625287</c:v>
                      </c:pt>
                      <c:pt idx="1240">
                        <c:v>4.2521354281159169</c:v>
                      </c:pt>
                      <c:pt idx="1241">
                        <c:v>4.2563092685714645</c:v>
                      </c:pt>
                      <c:pt idx="1242">
                        <c:v>4.2604832832437358</c:v>
                      </c:pt>
                      <c:pt idx="1243">
                        <c:v>4.2657010465984797</c:v>
                      </c:pt>
                      <c:pt idx="1244">
                        <c:v>4.2688318352965862</c:v>
                      </c:pt>
                      <c:pt idx="1245">
                        <c:v>4.273006372706269</c:v>
                      </c:pt>
                      <c:pt idx="1246">
                        <c:v>4.2771810843908433</c:v>
                      </c:pt>
                      <c:pt idx="1247">
                        <c:v>4.2813559703648796</c:v>
                      </c:pt>
                      <c:pt idx="1248">
                        <c:v>4.2855310306429235</c:v>
                      </c:pt>
                      <c:pt idx="1249">
                        <c:v>4.2897062652395164</c:v>
                      </c:pt>
                      <c:pt idx="1250">
                        <c:v>4.2938816741692394</c:v>
                      </c:pt>
                      <c:pt idx="1251">
                        <c:v>4.2970133452813926</c:v>
                      </c:pt>
                      <c:pt idx="1252">
                        <c:v>4.3011890593291051</c:v>
                      </c:pt>
                      <c:pt idx="1253">
                        <c:v>4.3053649477499665</c:v>
                      </c:pt>
                      <c:pt idx="1254">
                        <c:v>4.3105850535104944</c:v>
                      </c:pt>
                      <c:pt idx="1255">
                        <c:v>4.3147613343242268</c:v>
                      </c:pt>
                      <c:pt idx="1256">
                        <c:v>4.3189377895584586</c:v>
                      </c:pt>
                      <c:pt idx="1257">
                        <c:v>4.3231144192277471</c:v>
                      </c:pt>
                      <c:pt idx="1258">
                        <c:v>4.3272912233466876</c:v>
                      </c:pt>
                      <c:pt idx="1259">
                        <c:v>4.3314682019298409</c:v>
                      </c:pt>
                      <c:pt idx="1260">
                        <c:v>4.3356453549917724</c:v>
                      </c:pt>
                      <c:pt idx="1261">
                        <c:v>4.3387783342987092</c:v>
                      </c:pt>
                      <c:pt idx="1262">
                        <c:v>4.3429557927335978</c:v>
                      </c:pt>
                      <c:pt idx="1263">
                        <c:v>4.3481778611961017</c:v>
                      </c:pt>
                      <c:pt idx="1264">
                        <c:v>4.3523557123189889</c:v>
                      </c:pt>
                      <c:pt idx="1265">
                        <c:v>4.3565337379935567</c:v>
                      </c:pt>
                      <c:pt idx="1266">
                        <c:v>4.3607119382344148</c:v>
                      </c:pt>
                      <c:pt idx="1267">
                        <c:v>4.3648903130561401</c:v>
                      </c:pt>
                      <c:pt idx="1268">
                        <c:v>4.3690688624733109</c:v>
                      </c:pt>
                      <c:pt idx="1269">
                        <c:v>4.3732475865005425</c:v>
                      </c:pt>
                      <c:pt idx="1270">
                        <c:v>4.3774264851524149</c:v>
                      </c:pt>
                      <c:pt idx="1271">
                        <c:v>4.380560773747515</c:v>
                      </c:pt>
                      <c:pt idx="1272">
                        <c:v>4.3847399780276328</c:v>
                      </c:pt>
                      <c:pt idx="1273">
                        <c:v>4.389964229001837</c:v>
                      </c:pt>
                      <c:pt idx="1274">
                        <c:v>4.3941438262982384</c:v>
                      </c:pt>
                      <c:pt idx="1275">
                        <c:v>4.398323598292289</c:v>
                      </c:pt>
                      <c:pt idx="1276">
                        <c:v>4.4025035449985808</c:v>
                      </c:pt>
                      <c:pt idx="1277">
                        <c:v>4.4066836664317099</c:v>
                      </c:pt>
                      <c:pt idx="1278">
                        <c:v>4.4108639626063066</c:v>
                      </c:pt>
                      <c:pt idx="1279">
                        <c:v>4.4150444335369583</c:v>
                      </c:pt>
                      <c:pt idx="1280">
                        <c:v>4.4192250792383003</c:v>
                      </c:pt>
                      <c:pt idx="1281">
                        <c:v>4.4223606782163492</c:v>
                      </c:pt>
                      <c:pt idx="1282">
                        <c:v>4.4265416298015436</c:v>
                      </c:pt>
                      <c:pt idx="1283">
                        <c:v>4.4317680651125286</c:v>
                      </c:pt>
                      <c:pt idx="1284">
                        <c:v>4.4359494100427384</c:v>
                      </c:pt>
                      <c:pt idx="1285">
                        <c:v>4.4401309298167027</c:v>
                      </c:pt>
                      <c:pt idx="1286">
                        <c:v>4.4443126244490658</c:v>
                      </c:pt>
                      <c:pt idx="1287">
                        <c:v>4.4474490101829467</c:v>
                      </c:pt>
                      <c:pt idx="1288">
                        <c:v>4.4516310108526813</c:v>
                      </c:pt>
                      <c:pt idx="1289">
                        <c:v>4.4558131864210129</c:v>
                      </c:pt>
                      <c:pt idx="1290">
                        <c:v>4.4599955369025972</c:v>
                      </c:pt>
                      <c:pt idx="1291">
                        <c:v>4.4641780623120537</c:v>
                      </c:pt>
                      <c:pt idx="1292">
                        <c:v>4.4694064650884799</c:v>
                      </c:pt>
                      <c:pt idx="1293">
                        <c:v>4.4735893841391414</c:v>
                      </c:pt>
                      <c:pt idx="1294">
                        <c:v>4.4777724781652513</c:v>
                      </c:pt>
                      <c:pt idx="1295">
                        <c:v>4.4819557471814377</c:v>
                      </c:pt>
                      <c:pt idx="1296">
                        <c:v>4.4861391912023301</c:v>
                      </c:pt>
                      <c:pt idx="1297">
                        <c:v>4.4903228102425947</c:v>
                      </c:pt>
                      <c:pt idx="1298">
                        <c:v>4.4945066043168644</c:v>
                      </c:pt>
                      <c:pt idx="1299">
                        <c:v>4.4976445647474392</c:v>
                      </c:pt>
                      <c:pt idx="1300">
                        <c:v>4.5018286651664514</c:v>
                      </c:pt>
                      <c:pt idx="1301">
                        <c:v>4.5060129406597653</c:v>
                      </c:pt>
                      <c:pt idx="1302">
                        <c:v>4.5112435312469401</c:v>
                      </c:pt>
                      <c:pt idx="1303">
                        <c:v>4.5154282007109758</c:v>
                      </c:pt>
                      <c:pt idx="1304">
                        <c:v>4.5196130452969125</c:v>
                      </c:pt>
                      <c:pt idx="1305">
                        <c:v>4.5237980650194336</c:v>
                      </c:pt>
                      <c:pt idx="1306">
                        <c:v>4.5279832598931851</c:v>
                      </c:pt>
                      <c:pt idx="1307">
                        <c:v>4.5311222710003074</c:v>
                      </c:pt>
                      <c:pt idx="1308">
                        <c:v>4.5353077724239927</c:v>
                      </c:pt>
                      <c:pt idx="1309">
                        <c:v>4.539493449039222</c:v>
                      </c:pt>
                      <c:pt idx="1310">
                        <c:v>4.5436793008606831</c:v>
                      </c:pt>
                      <c:pt idx="1311">
                        <c:v>4.5489118620435978</c:v>
                      </c:pt>
                      <c:pt idx="1312">
                        <c:v>4.5530981081326898</c:v>
                      </c:pt>
                      <c:pt idx="1313">
                        <c:v>4.5562379077090718</c:v>
                      </c:pt>
                      <c:pt idx="1314">
                        <c:v>4.560424460502106</c:v>
                      </c:pt>
                      <c:pt idx="1315">
                        <c:v>4.5646111885747338</c:v>
                      </c:pt>
                      <c:pt idx="1316">
                        <c:v>4.5687980919416198</c:v>
                      </c:pt>
                      <c:pt idx="1317">
                        <c:v>4.5729851706174331</c:v>
                      </c:pt>
                      <c:pt idx="1318">
                        <c:v>4.5771724246168768</c:v>
                      </c:pt>
                      <c:pt idx="1319">
                        <c:v>4.5813598539546225</c:v>
                      </c:pt>
                      <c:pt idx="1320">
                        <c:v>4.585547458645344</c:v>
                      </c:pt>
                      <c:pt idx="1321">
                        <c:v>4.5907822111212679</c:v>
                      </c:pt>
                      <c:pt idx="1322">
                        <c:v>4.5949702104099241</c:v>
                      </c:pt>
                      <c:pt idx="1323">
                        <c:v>4.5981113249823338</c:v>
                      </c:pt>
                      <c:pt idx="1324">
                        <c:v>4.6022996312319036</c:v>
                      </c:pt>
                      <c:pt idx="1325">
                        <c:v>4.6064881129079014</c:v>
                      </c:pt>
                      <c:pt idx="1326">
                        <c:v>4.6106767700250462</c:v>
                      </c:pt>
                      <c:pt idx="1327">
                        <c:v>4.6148656025980248</c:v>
                      </c:pt>
                      <c:pt idx="1328">
                        <c:v>4.619054610641526</c:v>
                      </c:pt>
                      <c:pt idx="1329">
                        <c:v>4.6232437941702722</c:v>
                      </c:pt>
                      <c:pt idx="1330">
                        <c:v>4.6274331531989583</c:v>
                      </c:pt>
                      <c:pt idx="1331">
                        <c:v>4.6326700988040006</c:v>
                      </c:pt>
                      <c:pt idx="1332">
                        <c:v>4.6368598527613045</c:v>
                      </c:pt>
                      <c:pt idx="1333">
                        <c:v>4.6410497822663581</c:v>
                      </c:pt>
                      <c:pt idx="1334">
                        <c:v>4.6452398873338598</c:v>
                      </c:pt>
                      <c:pt idx="1335">
                        <c:v>4.6483825813561888</c:v>
                      </c:pt>
                      <c:pt idx="1336">
                        <c:v>4.6525729936933793</c:v>
                      </c:pt>
                      <c:pt idx="1337">
                        <c:v>4.6567635816334736</c:v>
                      </c:pt>
                      <c:pt idx="1338">
                        <c:v>4.660954345191211</c:v>
                      </c:pt>
                      <c:pt idx="1339">
                        <c:v>4.6651452843812891</c:v>
                      </c:pt>
                      <c:pt idx="1340">
                        <c:v>4.6703842053743196</c:v>
                      </c:pt>
                      <c:pt idx="1341">
                        <c:v>4.6745755397910314</c:v>
                      </c:pt>
                      <c:pt idx="1342">
                        <c:v>4.6787670498879494</c:v>
                      </c:pt>
                      <c:pt idx="1343">
                        <c:v>4.6829587356797893</c:v>
                      </c:pt>
                      <c:pt idx="1344">
                        <c:v>4.6871505971813026</c:v>
                      </c:pt>
                      <c:pt idx="1345">
                        <c:v>4.6913426344072118</c:v>
                      </c:pt>
                      <c:pt idx="1346">
                        <c:v>4.6944867776546344</c:v>
                      </c:pt>
                      <c:pt idx="1347">
                        <c:v>4.6986791224336866</c:v>
                      </c:pt>
                      <c:pt idx="1348">
                        <c:v>4.7028716429776445</c:v>
                      </c:pt>
                      <c:pt idx="1349">
                        <c:v>4.7070643393012679</c:v>
                      </c:pt>
                      <c:pt idx="1350">
                        <c:v>4.7123054569183882</c:v>
                      </c:pt>
                      <c:pt idx="1351">
                        <c:v>4.7164985488001321</c:v>
                      </c:pt>
                      <c:pt idx="1352">
                        <c:v>4.7196434830974692</c:v>
                      </c:pt>
                      <c:pt idx="1353">
                        <c:v>4.7238368826871238</c:v>
                      </c:pt>
                      <c:pt idx="1354">
                        <c:v>4.7280304581301644</c:v>
                      </c:pt>
                      <c:pt idx="1355">
                        <c:v>4.7322242094413305</c:v>
                      </c:pt>
                      <c:pt idx="1356">
                        <c:v>4.7364181366353622</c:v>
                      </c:pt>
                      <c:pt idx="1357">
                        <c:v>4.7406122397270352</c:v>
                      </c:pt>
                      <c:pt idx="1358">
                        <c:v>4.7448065187310933</c:v>
                      </c:pt>
                      <c:pt idx="1359">
                        <c:v>4.7500496148854339</c:v>
                      </c:pt>
                      <c:pt idx="1360">
                        <c:v>4.7542442897463069</c:v>
                      </c:pt>
                      <c:pt idx="1361">
                        <c:v>4.7584391405675435</c:v>
                      </c:pt>
                      <c:pt idx="1362">
                        <c:v>4.7615853941663282</c:v>
                      </c:pt>
                      <c:pt idx="1363">
                        <c:v>4.7657805529537081</c:v>
                      </c:pt>
                      <c:pt idx="1364">
                        <c:v>4.7699758877420315</c:v>
                      </c:pt>
                      <c:pt idx="1365">
                        <c:v>4.7741713985460912</c:v>
                      </c:pt>
                      <c:pt idx="1366">
                        <c:v>4.7783670853806459</c:v>
                      </c:pt>
                      <c:pt idx="1367">
                        <c:v>4.7825629482604546</c:v>
                      </c:pt>
                      <c:pt idx="1368">
                        <c:v>4.7867589872003169</c:v>
                      </c:pt>
                      <c:pt idx="1369">
                        <c:v>4.7920042834820782</c:v>
                      </c:pt>
                      <c:pt idx="1370">
                        <c:v>4.7962007186110576</c:v>
                      </c:pt>
                      <c:pt idx="1371">
                        <c:v>4.8003973298480922</c:v>
                      </c:pt>
                      <c:pt idx="1372">
                        <c:v>4.8045941172079889</c:v>
                      </c:pt>
                      <c:pt idx="1373">
                        <c:v>4.8077418233174196</c:v>
                      </c:pt>
                      <c:pt idx="1374">
                        <c:v>4.8119389189278774</c:v>
                      </c:pt>
                      <c:pt idx="1375">
                        <c:v>4.8161361907018332</c:v>
                      </c:pt>
                      <c:pt idx="1376">
                        <c:v>4.8203336386540991</c:v>
                      </c:pt>
                      <c:pt idx="1377">
                        <c:v>4.8245312627994537</c:v>
                      </c:pt>
                      <c:pt idx="1378">
                        <c:v>4.8287290631526778</c:v>
                      </c:pt>
                      <c:pt idx="1379">
                        <c:v>4.8329270397285899</c:v>
                      </c:pt>
                      <c:pt idx="1380">
                        <c:v>4.8371251925419729</c:v>
                      </c:pt>
                      <c:pt idx="1381">
                        <c:v>4.841323521607614</c:v>
                      </c:pt>
                      <c:pt idx="1382">
                        <c:v>4.845522026940337</c:v>
                      </c:pt>
                      <c:pt idx="1383">
                        <c:v>4.8497207085549308</c:v>
                      </c:pt>
                      <c:pt idx="1384">
                        <c:v>4.8539195664661889</c:v>
                      </c:pt>
                      <c:pt idx="1385">
                        <c:v>4.8581186006889387</c:v>
                      </c:pt>
                      <c:pt idx="1386">
                        <c:v>4.8623178112379772</c:v>
                      </c:pt>
                      <c:pt idx="1387">
                        <c:v>4.8665171981281006</c:v>
                      </c:pt>
                      <c:pt idx="1388">
                        <c:v>4.8717666797429962</c:v>
                      </c:pt>
                      <c:pt idx="1389">
                        <c:v>4.8749165009908983</c:v>
                      </c:pt>
                      <c:pt idx="1390">
                        <c:v>4.8791164169931998</c:v>
                      </c:pt>
                      <c:pt idx="1391">
                        <c:v>4.883316509395855</c:v>
                      </c:pt>
                      <c:pt idx="1392">
                        <c:v>4.8875167782136684</c:v>
                      </c:pt>
                      <c:pt idx="1393">
                        <c:v>4.8917172234614865</c:v>
                      </c:pt>
                      <c:pt idx="1394">
                        <c:v>4.895917845154119</c:v>
                      </c:pt>
                      <c:pt idx="1395">
                        <c:v>4.9001186433063779</c:v>
                      </c:pt>
                      <c:pt idx="1396">
                        <c:v>4.9043196179331137</c:v>
                      </c:pt>
                      <c:pt idx="1397">
                        <c:v>4.908520769049141</c:v>
                      </c:pt>
                      <c:pt idx="1398">
                        <c:v>4.9137724561548302</c:v>
                      </c:pt>
                      <c:pt idx="1399">
                        <c:v>4.9169236008083832</c:v>
                      </c:pt>
                      <c:pt idx="1400">
                        <c:v>4.9211252814812632</c:v>
                      </c:pt>
                      <c:pt idx="1401">
                        <c:v>4.9253271387027775</c:v>
                      </c:pt>
                      <c:pt idx="1402">
                        <c:v>4.9295291724877508</c:v>
                      </c:pt>
                      <c:pt idx="1403">
                        <c:v>4.933731382851013</c:v>
                      </c:pt>
                      <c:pt idx="1404">
                        <c:v>4.93688315651191</c:v>
                      </c:pt>
                      <c:pt idx="1405">
                        <c:v>4.9421363333718231</c:v>
                      </c:pt>
                      <c:pt idx="1406">
                        <c:v>4.9463390735590353</c:v>
                      </c:pt>
                      <c:pt idx="1407">
                        <c:v>4.9505419903839343</c:v>
                      </c:pt>
                      <c:pt idx="1408">
                        <c:v>4.9547450838613569</c:v>
                      </c:pt>
                      <c:pt idx="1409">
                        <c:v>4.9589483540061403</c:v>
                      </c:pt>
                      <c:pt idx="1410">
                        <c:v>4.9631518008331605</c:v>
                      </c:pt>
                      <c:pt idx="1411">
                        <c:v>4.9673554243572493</c:v>
                      </c:pt>
                      <c:pt idx="1412">
                        <c:v>4.9715592245932863</c:v>
                      </c:pt>
                      <c:pt idx="1413">
                        <c:v>4.9757632015561155</c:v>
                      </c:pt>
                      <c:pt idx="1414">
                        <c:v>4.9799673552605865</c:v>
                      </c:pt>
                      <c:pt idx="1415">
                        <c:v>4.9831205865346044</c:v>
                      </c:pt>
                      <c:pt idx="1416">
                        <c:v>4.9883761929539601</c:v>
                      </c:pt>
                      <c:pt idx="1417">
                        <c:v>4.9925808769725677</c:v>
                      </c:pt>
                      <c:pt idx="1418">
                        <c:v>4.9967857377922993</c:v>
                      </c:pt>
                      <c:pt idx="1419">
                        <c:v>5.0009907754280096</c:v>
                      </c:pt>
                      <c:pt idx="1420">
                        <c:v>5.0051959898945597</c:v>
                      </c:pt>
                      <c:pt idx="1421">
                        <c:v>5.0094013812068452</c:v>
                      </c:pt>
                      <c:pt idx="1422">
                        <c:v>5.0136069493797173</c:v>
                      </c:pt>
                      <c:pt idx="1423">
                        <c:v>5.017812694428077</c:v>
                      </c:pt>
                      <c:pt idx="1424">
                        <c:v>5.0209671192978211</c:v>
                      </c:pt>
                      <c:pt idx="1425">
                        <c:v>5.025173173914065</c:v>
                      </c:pt>
                      <c:pt idx="1426">
                        <c:v>5.0304309909747884</c:v>
                      </c:pt>
                      <c:pt idx="1427">
                        <c:v>5.0346374436738524</c:v>
                      </c:pt>
                      <c:pt idx="1428">
                        <c:v>5.0388440733227915</c:v>
                      </c:pt>
                      <c:pt idx="1429">
                        <c:v>5.0430508799365166</c:v>
                      </c:pt>
                      <c:pt idx="1430">
                        <c:v>5.0472578635299046</c:v>
                      </c:pt>
                      <c:pt idx="1431">
                        <c:v>5.0514650241178378</c:v>
                      </c:pt>
                      <c:pt idx="1432">
                        <c:v>5.0556723617152315</c:v>
                      </c:pt>
                      <c:pt idx="1433">
                        <c:v>5.0598798763369697</c:v>
                      </c:pt>
                      <c:pt idx="1434">
                        <c:v>5.0640875679979382</c:v>
                      </c:pt>
                      <c:pt idx="1435">
                        <c:v>5.0672434529346315</c:v>
                      </c:pt>
                      <c:pt idx="1436">
                        <c:v>5.0725034824972104</c:v>
                      </c:pt>
                      <c:pt idx="1437">
                        <c:v>5.0767117053653186</c:v>
                      </c:pt>
                      <c:pt idx="1438">
                        <c:v>5.080920105332277</c:v>
                      </c:pt>
                      <c:pt idx="1439">
                        <c:v>5.0851286824129804</c:v>
                      </c:pt>
                      <c:pt idx="1440">
                        <c:v>5.08933743662236</c:v>
                      </c:pt>
                      <c:pt idx="1441">
                        <c:v>5.093546367975315</c:v>
                      </c:pt>
                      <c:pt idx="1442">
                        <c:v>5.0977554764867463</c:v>
                      </c:pt>
                      <c:pt idx="1443">
                        <c:v>5.1009124241395636</c:v>
                      </c:pt>
                      <c:pt idx="1444">
                        <c:v>5.1061742250447546</c:v>
                      </c:pt>
                      <c:pt idx="1445">
                        <c:v>5.1103838651211424</c:v>
                      </c:pt>
                      <c:pt idx="1446">
                        <c:v>5.1145936824156975</c:v>
                      </c:pt>
                      <c:pt idx="1447">
                        <c:v>5.1188036769433305</c:v>
                      </c:pt>
                      <c:pt idx="1448">
                        <c:v>5.1230138487189532</c:v>
                      </c:pt>
                      <c:pt idx="1449">
                        <c:v>5.1272241977575153</c:v>
                      </c:pt>
                      <c:pt idx="1450">
                        <c:v>5.1314347240739187</c:v>
                      </c:pt>
                      <c:pt idx="1451">
                        <c:v>5.1356454276831185</c:v>
                      </c:pt>
                      <c:pt idx="1452">
                        <c:v>5.138803571747383</c:v>
                      </c:pt>
                      <c:pt idx="1453">
                        <c:v>5.1430145856548828</c:v>
                      </c:pt>
                      <c:pt idx="1454">
                        <c:v>5.1472257768962315</c:v>
                      </c:pt>
                      <c:pt idx="1455">
                        <c:v>5.1524900153463919</c:v>
                      </c:pt>
                      <c:pt idx="1456">
                        <c:v>5.1567016056435033</c:v>
                      </c:pt>
                      <c:pt idx="1457">
                        <c:v>5.1609133733230239</c:v>
                      </c:pt>
                      <c:pt idx="1458">
                        <c:v>5.1651253183998875</c:v>
                      </c:pt>
                      <c:pt idx="1459">
                        <c:v>5.1693374408890245</c:v>
                      </c:pt>
                      <c:pt idx="1460">
                        <c:v>5.1735497408054059</c:v>
                      </c:pt>
                      <c:pt idx="1461">
                        <c:v>5.1777622181639549</c:v>
                      </c:pt>
                      <c:pt idx="1462">
                        <c:v>5.1819748729796471</c:v>
                      </c:pt>
                      <c:pt idx="1463">
                        <c:v>5.1851344805566457</c:v>
                      </c:pt>
                      <c:pt idx="1464">
                        <c:v>5.1893474459582949</c:v>
                      </c:pt>
                      <c:pt idx="1465">
                        <c:v>5.1946139023190216</c:v>
                      </c:pt>
                      <c:pt idx="1466">
                        <c:v>5.1988272671127724</c:v>
                      </c:pt>
                      <c:pt idx="1467">
                        <c:v>5.2030408094384208</c:v>
                      </c:pt>
                      <c:pt idx="1468">
                        <c:v>5.2072545293109522</c:v>
                      </c:pt>
                      <c:pt idx="1469">
                        <c:v>5.2104149357394789</c:v>
                      </c:pt>
                      <c:pt idx="1470">
                        <c:v>5.2156825017564676</c:v>
                      </c:pt>
                      <c:pt idx="1471">
                        <c:v>5.2188431745586117</c:v>
                      </c:pt>
                      <c:pt idx="1472">
                        <c:v>5.2230575603651879</c:v>
                      </c:pt>
                      <c:pt idx="1473">
                        <c:v>5.2272721237897271</c:v>
                      </c:pt>
                      <c:pt idx="1474">
                        <c:v>5.2325405778684653</c:v>
                      </c:pt>
                      <c:pt idx="1475">
                        <c:v>5.2367555409881552</c:v>
                      </c:pt>
                      <c:pt idx="1476">
                        <c:v>5.2409706817744848</c:v>
                      </c:pt>
                      <c:pt idx="1477">
                        <c:v>5.2451860002424233</c:v>
                      </c:pt>
                      <c:pt idx="1478">
                        <c:v>5.2483476057059386</c:v>
                      </c:pt>
                      <c:pt idx="1479">
                        <c:v>5.2525632351527394</c:v>
                      </c:pt>
                      <c:pt idx="1480">
                        <c:v>5.2567790423223366</c:v>
                      </c:pt>
                      <c:pt idx="1481">
                        <c:v>5.2609950272297388</c:v>
                      </c:pt>
                      <c:pt idx="1482">
                        <c:v>5.2652111898899117</c:v>
                      </c:pt>
                      <c:pt idx="1483">
                        <c:v>5.2694275303178664</c:v>
                      </c:pt>
                      <c:pt idx="1484">
                        <c:v>5.2746982058615703</c:v>
                      </c:pt>
                      <c:pt idx="1485">
                        <c:v>5.2789149463218239</c:v>
                      </c:pt>
                      <c:pt idx="1486">
                        <c:v>5.2831318645985652</c:v>
                      </c:pt>
                      <c:pt idx="1487">
                        <c:v>5.2873489607068151</c:v>
                      </c:pt>
                      <c:pt idx="1488">
                        <c:v>5.29156623466156</c:v>
                      </c:pt>
                      <c:pt idx="1489">
                        <c:v>5.2947293068484003</c:v>
                      </c:pt>
                      <c:pt idx="1490">
                        <c:v>5.2989468920706102</c:v>
                      </c:pt>
                      <c:pt idx="1491">
                        <c:v>5.3031646551805638</c:v>
                      </c:pt>
                      <c:pt idx="1492">
                        <c:v>5.3073825961932881</c:v>
                      </c:pt>
                      <c:pt idx="1493">
                        <c:v>5.3126552726578087</c:v>
                      </c:pt>
                      <c:pt idx="1494">
                        <c:v>5.31476442108921</c:v>
                      </c:pt>
                      <c:pt idx="1495">
                        <c:v>5.3200374867981033</c:v>
                      </c:pt>
                      <c:pt idx="1496">
                        <c:v>5.3242561395719576</c:v>
                      </c:pt>
                      <c:pt idx="1497">
                        <c:v>5.3284749703236454</c:v>
                      </c:pt>
                      <c:pt idx="1498">
                        <c:v>5.3326939790681704</c:v>
                      </c:pt>
                      <c:pt idx="1499">
                        <c:v>5.3369131658205431</c:v>
                      </c:pt>
                      <c:pt idx="1500">
                        <c:v>5.3411325305958064</c:v>
                      </c:pt>
                      <c:pt idx="1501">
                        <c:v>5.3453520734089723</c:v>
                      </c:pt>
                      <c:pt idx="1502">
                        <c:v>5.3495717942750565</c:v>
                      </c:pt>
                      <c:pt idx="1503">
                        <c:v>5.3527367017808958</c:v>
                      </c:pt>
                      <c:pt idx="1504">
                        <c:v>5.3580117702261436</c:v>
                      </c:pt>
                      <c:pt idx="1505">
                        <c:v>5.362232025341183</c:v>
                      </c:pt>
                      <c:pt idx="1506">
                        <c:v>5.3664524585692854</c:v>
                      </c:pt>
                      <c:pt idx="1507">
                        <c:v>5.3706730699254592</c:v>
                      </c:pt>
                      <c:pt idx="1508">
                        <c:v>5.3748938594247653</c:v>
                      </c:pt>
                      <c:pt idx="1509">
                        <c:v>5.3791148270822315</c:v>
                      </c:pt>
                      <c:pt idx="1510">
                        <c:v>5.3833359729128869</c:v>
                      </c:pt>
                      <c:pt idx="1511">
                        <c:v>5.3875572969317966</c:v>
                      </c:pt>
                      <c:pt idx="1512">
                        <c:v>5.3917787991539932</c:v>
                      </c:pt>
                      <c:pt idx="1513">
                        <c:v>5.3970559275530281</c:v>
                      </c:pt>
                      <c:pt idx="1514">
                        <c:v>5.4012778307876257</c:v>
                      </c:pt>
                      <c:pt idx="1515">
                        <c:v>5.404444375190768</c:v>
                      </c:pt>
                      <c:pt idx="1516">
                        <c:v>5.4086665903765843</c:v>
                      </c:pt>
                      <c:pt idx="1517">
                        <c:v>5.4128889838409506</c:v>
                      </c:pt>
                      <c:pt idx="1518">
                        <c:v>5.4171115555988996</c:v>
                      </c:pt>
                      <c:pt idx="1519">
                        <c:v>5.4213343056655123</c:v>
                      </c:pt>
                      <c:pt idx="1520">
                        <c:v>5.4255572340558356</c:v>
                      </c:pt>
                      <c:pt idx="1521">
                        <c:v>5.4297803407849203</c:v>
                      </c:pt>
                      <c:pt idx="1522">
                        <c:v>5.4350594750081331</c:v>
                      </c:pt>
                      <c:pt idx="1523">
                        <c:v>5.4392829830545484</c:v>
                      </c:pt>
                      <c:pt idx="1524">
                        <c:v>5.4435066694887002</c:v>
                      </c:pt>
                      <c:pt idx="1525">
                        <c:v>5.447730534325645</c:v>
                      </c:pt>
                      <c:pt idx="1526">
                        <c:v>5.4508985500392768</c:v>
                      </c:pt>
                      <c:pt idx="1527">
                        <c:v>5.4551227271174012</c:v>
                      </c:pt>
                      <c:pt idx="1528">
                        <c:v>5.4593470826397938</c:v>
                      </c:pt>
                      <c:pt idx="1529">
                        <c:v>5.4635716166215227</c:v>
                      </c:pt>
                      <c:pt idx="1530">
                        <c:v>5.4677963290776512</c:v>
                      </c:pt>
                      <c:pt idx="1531">
                        <c:v>5.4720212200232865</c:v>
                      </c:pt>
                      <c:pt idx="1532">
                        <c:v>5.477302584729153</c:v>
                      </c:pt>
                      <c:pt idx="1533">
                        <c:v>5.4815278773312865</c:v>
                      </c:pt>
                      <c:pt idx="1534">
                        <c:v>5.4857533484719525</c:v>
                      </c:pt>
                      <c:pt idx="1535">
                        <c:v>5.4899789981662259</c:v>
                      </c:pt>
                      <c:pt idx="1536">
                        <c:v>5.4942048264291863</c:v>
                      </c:pt>
                      <c:pt idx="1537">
                        <c:v>5.4973743148212098</c:v>
                      </c:pt>
                      <c:pt idx="1538">
                        <c:v>5.5016004556157112</c:v>
                      </c:pt>
                      <c:pt idx="1539">
                        <c:v>5.5058267750204335</c:v>
                      </c:pt>
                      <c:pt idx="1540">
                        <c:v>5.5100532730504623</c:v>
                      </c:pt>
                      <c:pt idx="1541">
                        <c:v>5.5153366468028331</c:v>
                      </c:pt>
                      <c:pt idx="1542">
                        <c:v>5.5195635467950011</c:v>
                      </c:pt>
                      <c:pt idx="1543">
                        <c:v>5.5227338390433829</c:v>
                      </c:pt>
                      <c:pt idx="1544">
                        <c:v>5.5269610517256424</c:v>
                      </c:pt>
                      <c:pt idx="1545">
                        <c:v>5.5311884431087392</c:v>
                      </c:pt>
                      <c:pt idx="1546">
                        <c:v>5.5354160132077581</c:v>
                      </c:pt>
                      <c:pt idx="1547">
                        <c:v>5.5396437620378336</c:v>
                      </c:pt>
                      <c:pt idx="1548">
                        <c:v>5.5438716896140692</c:v>
                      </c:pt>
                      <c:pt idx="1549">
                        <c:v>5.5480997959515657</c:v>
                      </c:pt>
                      <c:pt idx="1550">
                        <c:v>5.5523280810654647</c:v>
                      </c:pt>
                      <c:pt idx="1551">
                        <c:v>5.5576136888851657</c:v>
                      </c:pt>
                      <c:pt idx="1552">
                        <c:v>5.5618423763012261</c:v>
                      </c:pt>
                      <c:pt idx="1553">
                        <c:v>5.5660712425428107</c:v>
                      </c:pt>
                      <c:pt idx="1554">
                        <c:v>5.5692430095873684</c:v>
                      </c:pt>
                      <c:pt idx="1555">
                        <c:v>5.573472188810034</c:v>
                      </c:pt>
                      <c:pt idx="1556">
                        <c:v>5.5777015468998448</c:v>
                      </c:pt>
                      <c:pt idx="1557">
                        <c:v>5.5819310838719067</c:v>
                      </c:pt>
                      <c:pt idx="1558">
                        <c:v>5.5861607997413785</c:v>
                      </c:pt>
                      <c:pt idx="1559">
                        <c:v>5.5903906945233812</c:v>
                      </c:pt>
                      <c:pt idx="1560">
                        <c:v>5.5946207682330389</c:v>
                      </c:pt>
                      <c:pt idx="1561">
                        <c:v>5.5999086120102133</c:v>
                      </c:pt>
                      <c:pt idx="1562">
                        <c:v>5.6041390883624853</c:v>
                      </c:pt>
                      <c:pt idx="1563">
                        <c:v>5.6083697436916315</c:v>
                      </c:pt>
                      <c:pt idx="1564">
                        <c:v>5.612600578012783</c:v>
                      </c:pt>
                      <c:pt idx="1565">
                        <c:v>5.6157738212262842</c:v>
                      </c:pt>
                      <c:pt idx="1566">
                        <c:v>5.6200049688199138</c:v>
                      </c:pt>
                      <c:pt idx="1567">
                        <c:v>5.62423629544723</c:v>
                      </c:pt>
                      <c:pt idx="1568">
                        <c:v>5.628467801123362</c:v>
                      </c:pt>
                      <c:pt idx="1569">
                        <c:v>5.6326994858634842</c:v>
                      </c:pt>
                      <c:pt idx="1570">
                        <c:v>5.6379893436204416</c:v>
                      </c:pt>
                      <c:pt idx="1571">
                        <c:v>5.6422214313099346</c:v>
                      </c:pt>
                      <c:pt idx="1572">
                        <c:v>5.6464536981126576</c:v>
                      </c:pt>
                      <c:pt idx="1573">
                        <c:v>5.6506861440437977</c:v>
                      </c:pt>
                      <c:pt idx="1574">
                        <c:v>5.6549187691185043</c:v>
                      </c:pt>
                      <c:pt idx="1575">
                        <c:v>5.6591515733519326</c:v>
                      </c:pt>
                      <c:pt idx="1576">
                        <c:v>5.6623262941090626</c:v>
                      </c:pt>
                      <c:pt idx="1577">
                        <c:v>5.6665594119067721</c:v>
                      </c:pt>
                      <c:pt idx="1578">
                        <c:v>5.6707927089049424</c:v>
                      </c:pt>
                      <c:pt idx="1579">
                        <c:v>5.6750261851187345</c:v>
                      </c:pt>
                      <c:pt idx="1580">
                        <c:v>5.6803182824310543</c:v>
                      </c:pt>
                      <c:pt idx="1581">
                        <c:v>5.6845521619354686</c:v>
                      </c:pt>
                      <c:pt idx="1582">
                        <c:v>5.6877276892055741</c:v>
                      </c:pt>
                      <c:pt idx="1583">
                        <c:v>5.6919618824336178</c:v>
                      </c:pt>
                      <c:pt idx="1584">
                        <c:v>5.6961962549531782</c:v>
                      </c:pt>
                      <c:pt idx="1585">
                        <c:v>5.7004308067794236</c:v>
                      </c:pt>
                      <c:pt idx="1586">
                        <c:v>5.7046655379275677</c:v>
                      </c:pt>
                      <c:pt idx="1587">
                        <c:v>5.7089004484127841</c:v>
                      </c:pt>
                      <c:pt idx="1588">
                        <c:v>5.7131355382502536</c:v>
                      </c:pt>
                      <c:pt idx="1589">
                        <c:v>5.7173708074551888</c:v>
                      </c:pt>
                      <c:pt idx="1590">
                        <c:v>5.720547377077918</c:v>
                      </c:pt>
                      <c:pt idx="1591">
                        <c:v>5.7258418840281946</c:v>
                      </c:pt>
                      <c:pt idx="1592">
                        <c:v>5.7300776914266693</c:v>
                      </c:pt>
                      <c:pt idx="1593">
                        <c:v>5.7343136782533879</c:v>
                      </c:pt>
                      <c:pt idx="1594">
                        <c:v>5.7385498445235408</c:v>
                      </c:pt>
                      <c:pt idx="1595">
                        <c:v>5.7427861902523532</c:v>
                      </c:pt>
                      <c:pt idx="1596">
                        <c:v>5.7470227154550084</c:v>
                      </c:pt>
                      <c:pt idx="1597">
                        <c:v>5.751259420146738</c:v>
                      </c:pt>
                      <c:pt idx="1598">
                        <c:v>5.7554963043427385</c:v>
                      </c:pt>
                      <c:pt idx="1599">
                        <c:v>5.7607926620387895</c:v>
                      </c:pt>
                      <c:pt idx="1600">
                        <c:v>5.7650299501750091</c:v>
                      </c:pt>
                      <c:pt idx="1601">
                        <c:v>5.7682080341084827</c:v>
                      </c:pt>
                      <c:pt idx="1602">
                        <c:v>5.7724456364736909</c:v>
                      </c:pt>
                      <c:pt idx="1603">
                        <c:v>5.7766834184192595</c:v>
                      </c:pt>
                      <c:pt idx="1604">
                        <c:v>5.7809213799603976</c:v>
                      </c:pt>
                      <c:pt idx="1605">
                        <c:v>5.7851595211123152</c:v>
                      </c:pt>
                      <c:pt idx="1606">
                        <c:v>5.7883382448549971</c:v>
                      </c:pt>
                      <c:pt idx="1607">
                        <c:v>5.7925767003624493</c:v>
                      </c:pt>
                      <c:pt idx="1608">
                        <c:v>5.7968153355225667</c:v>
                      </c:pt>
                      <c:pt idx="1609">
                        <c:v>5.8010541503505682</c:v>
                      </c:pt>
                      <c:pt idx="1610">
                        <c:v>5.8063529215667629</c:v>
                      </c:pt>
                      <c:pt idx="1611">
                        <c:v>5.8105921407032373</c:v>
                      </c:pt>
                      <c:pt idx="1612">
                        <c:v>5.8148315395571188</c:v>
                      </c:pt>
                      <c:pt idx="1613">
                        <c:v>5.8190711181436354</c:v>
                      </c:pt>
                      <c:pt idx="1614">
                        <c:v>5.8233108764780495</c:v>
                      </c:pt>
                      <c:pt idx="1615">
                        <c:v>5.8275508145755923</c:v>
                      </c:pt>
                      <c:pt idx="1616">
                        <c:v>5.8317909324514972</c:v>
                      </c:pt>
                      <c:pt idx="1617">
                        <c:v>5.8360312301210335</c:v>
                      </c:pt>
                      <c:pt idx="1618">
                        <c:v>5.8392115713719148</c:v>
                      </c:pt>
                      <c:pt idx="1619">
                        <c:v>5.8434521837169768</c:v>
                      </c:pt>
                      <c:pt idx="1620">
                        <c:v>5.848753202043838</c:v>
                      </c:pt>
                      <c:pt idx="1621">
                        <c:v>5.8529942190403421</c:v>
                      </c:pt>
                      <c:pt idx="1622">
                        <c:v>5.8572354159067368</c:v>
                      </c:pt>
                      <c:pt idx="1623">
                        <c:v>5.8614767926582703</c:v>
                      </c:pt>
                      <c:pt idx="1624">
                        <c:v>5.8657183493101899</c:v>
                      </c:pt>
                      <c:pt idx="1625">
                        <c:v>5.8699600858777812</c:v>
                      </c:pt>
                      <c:pt idx="1626">
                        <c:v>5.8742020023762951</c:v>
                      </c:pt>
                      <c:pt idx="1627">
                        <c:v>5.8784440988209861</c:v>
                      </c:pt>
                      <c:pt idx="1628">
                        <c:v>5.8837469724494467</c:v>
                      </c:pt>
                      <c:pt idx="1629">
                        <c:v>5.8879894738288998</c:v>
                      </c:pt>
                      <c:pt idx="1630">
                        <c:v>5.8922321552041694</c:v>
                      </c:pt>
                      <c:pt idx="1631">
                        <c:v>5.8954142843670576</c:v>
                      </c:pt>
                      <c:pt idx="1632">
                        <c:v>5.8996572807717484</c:v>
                      </c:pt>
                      <c:pt idx="1633">
                        <c:v>5.9039004572142728</c:v>
                      </c:pt>
                      <c:pt idx="1634">
                        <c:v>5.9081438137099012</c:v>
                      </c:pt>
                      <c:pt idx="1635">
                        <c:v>5.9123873502739022</c:v>
                      </c:pt>
                      <c:pt idx="1636">
                        <c:v>5.9166310669215836</c:v>
                      </c:pt>
                      <c:pt idx="1637">
                        <c:v>5.9208749636682168</c:v>
                      </c:pt>
                      <c:pt idx="1638">
                        <c:v>5.9261800878889437</c:v>
                      </c:pt>
                      <c:pt idx="1639">
                        <c:v>5.9304243899141049</c:v>
                      </c:pt>
                      <c:pt idx="1640">
                        <c:v>5.9346688720879222</c:v>
                      </c:pt>
                      <c:pt idx="1641">
                        <c:v>5.937852351950025</c:v>
                      </c:pt>
                      <c:pt idx="1642">
                        <c:v>5.9420971494207668</c:v>
                      </c:pt>
                      <c:pt idx="1643">
                        <c:v>5.946342127082203</c:v>
                      </c:pt>
                      <c:pt idx="1644">
                        <c:v>5.9505872849496519</c:v>
                      </c:pt>
                      <c:pt idx="1645">
                        <c:v>5.9548326230384063</c:v>
                      </c:pt>
                      <c:pt idx="1646">
                        <c:v>5.9590781413637552</c:v>
                      </c:pt>
                      <c:pt idx="1647">
                        <c:v>5.9643852927514933</c:v>
                      </c:pt>
                      <c:pt idx="1648">
                        <c:v>5.9686312166651785</c:v>
                      </c:pt>
                      <c:pt idx="1649">
                        <c:v>5.9728773208652175</c:v>
                      </c:pt>
                      <c:pt idx="1650">
                        <c:v>5.9771236053669101</c:v>
                      </c:pt>
                      <c:pt idx="1651">
                        <c:v>5.9813700701855907</c:v>
                      </c:pt>
                      <c:pt idx="1652">
                        <c:v>5.9845550371418259</c:v>
                      </c:pt>
                      <c:pt idx="1653">
                        <c:v>5.9888018175520701</c:v>
                      </c:pt>
                      <c:pt idx="1654">
                        <c:v>5.9930487783214126</c:v>
                      </c:pt>
                      <c:pt idx="1655">
                        <c:v>5.9972959194651612</c:v>
                      </c:pt>
                      <c:pt idx="1656">
                        <c:v>6.0015432409986627</c:v>
                      </c:pt>
                      <c:pt idx="1657">
                        <c:v>6.0068526466119518</c:v>
                      </c:pt>
                      <c:pt idx="1658">
                        <c:v>6.0100384252961732</c:v>
                      </c:pt>
                      <c:pt idx="1659">
                        <c:v>6.0142862880908474</c:v>
                      </c:pt>
                      <c:pt idx="1660">
                        <c:v>6.0185343313365589</c:v>
                      </c:pt>
                      <c:pt idx="1661">
                        <c:v>6.0227825550486624</c:v>
                      </c:pt>
                      <c:pt idx="1662">
                        <c:v>6.0270309592424809</c:v>
                      </c:pt>
                      <c:pt idx="1663">
                        <c:v>6.031279543933338</c:v>
                      </c:pt>
                      <c:pt idx="1664">
                        <c:v>6.0355283091365939</c:v>
                      </c:pt>
                      <c:pt idx="1665">
                        <c:v>6.0397772548675777</c:v>
                      </c:pt>
                      <c:pt idx="1666">
                        <c:v>6.0450886909217916</c:v>
                      </c:pt>
                      <c:pt idx="1667">
                        <c:v>6.049338042896248</c:v>
                      </c:pt>
                      <c:pt idx="1668">
                        <c:v>6.0535875754483115</c:v>
                      </c:pt>
                      <c:pt idx="1669">
                        <c:v>6.0578372885933174</c:v>
                      </c:pt>
                      <c:pt idx="1670">
                        <c:v>6.0610246919754198</c:v>
                      </c:pt>
                      <c:pt idx="1671">
                        <c:v>6.0652747211950029</c:v>
                      </c:pt>
                      <c:pt idx="1672">
                        <c:v>6.0695249310497585</c:v>
                      </c:pt>
                      <c:pt idx="1673">
                        <c:v>6.0737753215550301</c:v>
                      </c:pt>
                      <c:pt idx="1674">
                        <c:v>6.0780258927261634</c:v>
                      </c:pt>
                      <c:pt idx="1675">
                        <c:v>6.0822766445785419</c:v>
                      </c:pt>
                      <c:pt idx="1676">
                        <c:v>6.0875903385003944</c:v>
                      </c:pt>
                      <c:pt idx="1677">
                        <c:v>6.0918414969417132</c:v>
                      </c:pt>
                      <c:pt idx="1678">
                        <c:v>6.0960928361141855</c:v>
                      </c:pt>
                      <c:pt idx="1679">
                        <c:v>6.1003443560332009</c:v>
                      </c:pt>
                      <c:pt idx="1680">
                        <c:v>6.1035331145966136</c:v>
                      </c:pt>
                      <c:pt idx="1681">
                        <c:v>6.1077849508590445</c:v>
                      </c:pt>
                      <c:pt idx="1682">
                        <c:v>6.1120369679102655</c:v>
                      </c:pt>
                      <c:pt idx="1683">
                        <c:v>6.1162891657656768</c:v>
                      </c:pt>
                      <c:pt idx="1684">
                        <c:v>6.120541544440643</c:v>
                      </c:pt>
                      <c:pt idx="1685">
                        <c:v>6.1247941039505305</c:v>
                      </c:pt>
                      <c:pt idx="1686">
                        <c:v>6.130110057660457</c:v>
                      </c:pt>
                      <c:pt idx="1687">
                        <c:v>6.1343630241051974</c:v>
                      </c:pt>
                      <c:pt idx="1688">
                        <c:v>6.1386161714348662</c:v>
                      </c:pt>
                      <c:pt idx="1689">
                        <c:v>6.1418061506471027</c:v>
                      </c:pt>
                      <c:pt idx="1690">
                        <c:v>6.1460596145624233</c:v>
                      </c:pt>
                      <c:pt idx="1691">
                        <c:v>6.1503132594049807</c:v>
                      </c:pt>
                      <c:pt idx="1692">
                        <c:v>6.1545670851901919</c:v>
                      </c:pt>
                      <c:pt idx="1693">
                        <c:v>6.1588210919334268</c:v>
                      </c:pt>
                      <c:pt idx="1694">
                        <c:v>6.1630752796501058</c:v>
                      </c:pt>
                      <c:pt idx="1695">
                        <c:v>6.1683932688132961</c:v>
                      </c:pt>
                      <c:pt idx="1696">
                        <c:v>6.1705205436679265</c:v>
                      </c:pt>
                      <c:pt idx="1697">
                        <c:v>6.17583892879472</c:v>
                      </c:pt>
                      <c:pt idx="1698">
                        <c:v>6.1800938405591328</c:v>
                      </c:pt>
                      <c:pt idx="1699">
                        <c:v>6.1843489333739798</c:v>
                      </c:pt>
                      <c:pt idx="1700">
                        <c:v>6.1875403718087529</c:v>
                      </c:pt>
                      <c:pt idx="1701">
                        <c:v>6.1886042072546914</c:v>
                      </c:pt>
                      <c:pt idx="1702">
                        <c:v>6.2003071441732542</c:v>
                      </c:pt>
                      <c:pt idx="1703">
                        <c:v>6.2109473663511414</c:v>
                      </c:pt>
                      <c:pt idx="1704">
                        <c:v>6.2215887207927745</c:v>
                      </c:pt>
                      <c:pt idx="1705">
                        <c:v>6.2322312077391651</c:v>
                      </c:pt>
                      <c:pt idx="1706">
                        <c:v>6.2428748274313941</c:v>
                      </c:pt>
                      <c:pt idx="1707">
                        <c:v>6.2545841177021044</c:v>
                      </c:pt>
                      <c:pt idx="1708">
                        <c:v>6.2641654660180635</c:v>
                      </c:pt>
                      <c:pt idx="1709">
                        <c:v>6.2748124853950493</c:v>
                      </c:pt>
                      <c:pt idx="1710">
                        <c:v>6.2854606384829577</c:v>
                      </c:pt>
                      <c:pt idx="1711">
                        <c:v>6.296109925523254</c:v>
                      </c:pt>
                      <c:pt idx="1712">
                        <c:v>6.3067603467574802</c:v>
                      </c:pt>
                      <c:pt idx="1713">
                        <c:v>6.3174119024272652</c:v>
                      </c:pt>
                      <c:pt idx="1714">
                        <c:v>6.3269992726722082</c:v>
                      </c:pt>
                      <c:pt idx="1715">
                        <c:v>6.3387184180403162</c:v>
                      </c:pt>
                      <c:pt idx="1716">
                        <c:v>6.3493733784672175</c:v>
                      </c:pt>
                      <c:pt idx="1717">
                        <c:v>6.3600294742969137</c:v>
                      </c:pt>
                      <c:pt idx="1718">
                        <c:v>6.3696209315130492</c:v>
                      </c:pt>
                      <c:pt idx="1719">
                        <c:v>6.3813450731327865</c:v>
                      </c:pt>
                      <c:pt idx="1720">
                        <c:v>6.392004576623207</c:v>
                      </c:pt>
                      <c:pt idx="1721">
                        <c:v>6.4026652164849072</c:v>
                      </c:pt>
                      <c:pt idx="1722">
                        <c:v>6.4122607641581553</c:v>
                      </c:pt>
                      <c:pt idx="1723">
                        <c:v>6.4239899062914914</c:v>
                      </c:pt>
                      <c:pt idx="1724">
                        <c:v>6.4346539567212258</c:v>
                      </c:pt>
                      <c:pt idx="1725">
                        <c:v>6.4453191444919646</c:v>
                      </c:pt>
                      <c:pt idx="1726">
                        <c:v>6.4559854698463317</c:v>
                      </c:pt>
                      <c:pt idx="1727">
                        <c:v>6.4666529330270297</c:v>
                      </c:pt>
                      <c:pt idx="1728">
                        <c:v>6.4773215342768395</c:v>
                      </c:pt>
                      <c:pt idx="1729">
                        <c:v>6.4879912738386185</c:v>
                      </c:pt>
                      <c:pt idx="1730">
                        <c:v>6.4986621519553021</c:v>
                      </c:pt>
                      <c:pt idx="1731">
                        <c:v>6.5093341688699038</c:v>
                      </c:pt>
                      <c:pt idx="1732">
                        <c:v>6.5200073248255288</c:v>
                      </c:pt>
                      <c:pt idx="1733">
                        <c:v>6.5296141392666138</c:v>
                      </c:pt>
                      <c:pt idx="1734">
                        <c:v>6.5413570548325373</c:v>
                      </c:pt>
                      <c:pt idx="1735">
                        <c:v>6.5520336293705075</c:v>
                      </c:pt>
                      <c:pt idx="1736">
                        <c:v>6.562711343922631</c:v>
                      </c:pt>
                      <c:pt idx="1737">
                        <c:v>6.5723222619328707</c:v>
                      </c:pt>
                      <c:pt idx="1738">
                        <c:v>6.584070194043341</c:v>
                      </c:pt>
                      <c:pt idx="1739">
                        <c:v>6.5947513300991245</c:v>
                      </c:pt>
                      <c:pt idx="1740">
                        <c:v>6.6054336071434543</c:v>
                      </c:pt>
                      <c:pt idx="1741">
                        <c:v>6.616117025420122</c:v>
                      </c:pt>
                      <c:pt idx="1742">
                        <c:v>6.626801585173002</c:v>
                      </c:pt>
                      <c:pt idx="1743">
                        <c:v>6.6374872866460404</c:v>
                      </c:pt>
                      <c:pt idx="1744">
                        <c:v>6.6481741300832802</c:v>
                      </c:pt>
                      <c:pt idx="1745">
                        <c:v>6.6588621157287999</c:v>
                      </c:pt>
                      <c:pt idx="1746">
                        <c:v>6.669551243826799</c:v>
                      </c:pt>
                      <c:pt idx="1747">
                        <c:v>6.6802415146215379</c:v>
                      </c:pt>
                      <c:pt idx="1748">
                        <c:v>6.6909329283573573</c:v>
                      </c:pt>
                      <c:pt idx="1749">
                        <c:v>6.7016254852786767</c:v>
                      </c:pt>
                      <c:pt idx="1750">
                        <c:v>6.7123191856299957</c:v>
                      </c:pt>
                      <c:pt idx="1751">
                        <c:v>6.7230140296558885</c:v>
                      </c:pt>
                      <c:pt idx="1752">
                        <c:v>6.7337100176010107</c:v>
                      </c:pt>
                      <c:pt idx="1753">
                        <c:v>6.7444071497101064</c:v>
                      </c:pt>
                      <c:pt idx="1754">
                        <c:v>6.7551054262279626</c:v>
                      </c:pt>
                      <c:pt idx="1755">
                        <c:v>6.7658048473994841</c:v>
                      </c:pt>
                      <c:pt idx="1756">
                        <c:v>6.7765054134696383</c:v>
                      </c:pt>
                      <c:pt idx="1757">
                        <c:v>6.7872071246834711</c:v>
                      </c:pt>
                      <c:pt idx="1758">
                        <c:v>6.7979099812861117</c:v>
                      </c:pt>
                      <c:pt idx="1759">
                        <c:v>6.808613983522763</c:v>
                      </c:pt>
                      <c:pt idx="1760">
                        <c:v>6.8182485652555593</c:v>
                      </c:pt>
                      <c:pt idx="1761">
                        <c:v>6.8300254258793132</c:v>
                      </c:pt>
                      <c:pt idx="1762">
                        <c:v>6.8407328664900149</c:v>
                      </c:pt>
                      <c:pt idx="1763">
                        <c:v>6.8514414537163368</c:v>
                      </c:pt>
                      <c:pt idx="1764">
                        <c:v>6.8621511878038746</c:v>
                      </c:pt>
                      <c:pt idx="1765">
                        <c:v>6.8728620689983195</c:v>
                      </c:pt>
                      <c:pt idx="1766">
                        <c:v>6.8835740975454058</c:v>
                      </c:pt>
                      <c:pt idx="1767">
                        <c:v>6.8942872736909795</c:v>
                      </c:pt>
                      <c:pt idx="1768">
                        <c:v>6.9039301136219562</c:v>
                      </c:pt>
                      <c:pt idx="1769">
                        <c:v>6.9157170697613308</c:v>
                      </c:pt>
                      <c:pt idx="1770">
                        <c:v>6.9264336901781745</c:v>
                      </c:pt>
                      <c:pt idx="1771">
                        <c:v>6.9360796305844632</c:v>
                      </c:pt>
                      <c:pt idx="1772">
                        <c:v>6.946798433518814</c:v>
                      </c:pt>
                      <c:pt idx="1773">
                        <c:v>6.9585904439094541</c:v>
                      </c:pt>
                      <c:pt idx="1774">
                        <c:v>6.9693116601344887</c:v>
                      </c:pt>
                      <c:pt idx="1775">
                        <c:v>6.980034025927548</c:v>
                      </c:pt>
                      <c:pt idx="1776">
                        <c:v>6.9907575415351753</c:v>
                      </c:pt>
                      <c:pt idx="1777">
                        <c:v>7.0014822072040017</c:v>
                      </c:pt>
                      <c:pt idx="1778">
                        <c:v>7.0122080231807331</c:v>
                      </c:pt>
                      <c:pt idx="1779">
                        <c:v>7.0229349897121551</c:v>
                      </c:pt>
                      <c:pt idx="1780">
                        <c:v>7.034735982082033</c:v>
                      </c:pt>
                      <c:pt idx="1781">
                        <c:v>7.0443923754266171</c:v>
                      </c:pt>
                      <c:pt idx="1782">
                        <c:v>7.0551227951036246</c:v>
                      </c:pt>
                      <c:pt idx="1783">
                        <c:v>7.0658543663232622</c:v>
                      </c:pt>
                      <c:pt idx="1784">
                        <c:v>7.0776604249916275</c:v>
                      </c:pt>
                      <c:pt idx="1785">
                        <c:v>7.0883944152554692</c:v>
                      </c:pt>
                      <c:pt idx="1786">
                        <c:v>7.0980559917102131</c:v>
                      </c:pt>
                      <c:pt idx="1787">
                        <c:v>7.1087921715730085</c:v>
                      </c:pt>
                      <c:pt idx="1788">
                        <c:v>7.120603300891756</c:v>
                      </c:pt>
                      <c:pt idx="1789">
                        <c:v>7.1313419018771391</c:v>
                      </c:pt>
                      <c:pt idx="1790">
                        <c:v>7.1410076288278823</c:v>
                      </c:pt>
                      <c:pt idx="1791">
                        <c:v>7.151748421293874</c:v>
                      </c:pt>
                      <c:pt idx="1792">
                        <c:v>7.163564625620543</c:v>
                      </c:pt>
                      <c:pt idx="1793">
                        <c:v>7.1743078412901866</c:v>
                      </c:pt>
                      <c:pt idx="1794">
                        <c:v>7.1839777223044674</c:v>
                      </c:pt>
                      <c:pt idx="1795">
                        <c:v>7.1947231313388</c:v>
                      </c:pt>
                      <c:pt idx="1796">
                        <c:v>7.2065444150365021</c:v>
                      </c:pt>
                      <c:pt idx="1797">
                        <c:v>7.2162174139423998</c:v>
                      </c:pt>
                      <c:pt idx="1798">
                        <c:v>7.2269662880081906</c:v>
                      </c:pt>
                      <c:pt idx="1799">
                        <c:v>7.2377163175811239</c:v>
                      </c:pt>
                      <c:pt idx="1800">
                        <c:v>7.2495426850186462</c:v>
                      </c:pt>
                      <c:pt idx="1801">
                        <c:v>7.2602951419654156</c:v>
                      </c:pt>
                      <c:pt idx="1802">
                        <c:v>7.2699733418277885</c:v>
                      </c:pt>
                      <c:pt idx="1803">
                        <c:v>7.2807279959147042</c:v>
                      </c:pt>
                      <c:pt idx="1804">
                        <c:v>7.29255945146644</c:v>
                      </c:pt>
                      <c:pt idx="1805">
                        <c:v>7.3022407745881646</c:v>
                      </c:pt>
                      <c:pt idx="1806">
                        <c:v>7.3129988996725013</c:v>
                      </c:pt>
                      <c:pt idx="1807">
                        <c:v>7.3237581822539175</c:v>
                      </c:pt>
                      <c:pt idx="1808">
                        <c:v>7.3345186225815162</c:v>
                      </c:pt>
                      <c:pt idx="1809">
                        <c:v>7.3452802209044838</c:v>
                      </c:pt>
                      <c:pt idx="1810">
                        <c:v>7.3560429774720815</c:v>
                      </c:pt>
                      <c:pt idx="1811">
                        <c:v>7.3678833477665906</c:v>
                      </c:pt>
                      <c:pt idx="1812">
                        <c:v>7.377571966338631</c:v>
                      </c:pt>
                      <c:pt idx="1813">
                        <c:v>7.3883381991365269</c:v>
                      </c:pt>
                      <c:pt idx="1814">
                        <c:v>7.3991055911769035</c:v>
                      </c:pt>
                      <c:pt idx="1815">
                        <c:v>7.4109510616443757</c:v>
                      </c:pt>
                      <c:pt idx="1816">
                        <c:v>7.4217208889067559</c:v>
                      </c:pt>
                      <c:pt idx="1817">
                        <c:v>7.4314147252500806</c:v>
                      </c:pt>
                      <c:pt idx="1818">
                        <c:v>7.4421867567579163</c:v>
                      </c:pt>
                      <c:pt idx="1819">
                        <c:v>7.4540373317940096</c:v>
                      </c:pt>
                      <c:pt idx="1820">
                        <c:v>7.4648118006231199</c:v>
                      </c:pt>
                      <c:pt idx="1821">
                        <c:v>7.4745098152316132</c:v>
                      </c:pt>
                      <c:pt idx="1822">
                        <c:v>7.4852864902067466</c:v>
                      </c:pt>
                      <c:pt idx="1823">
                        <c:v>7.4971421742127715</c:v>
                      </c:pt>
                      <c:pt idx="1824">
                        <c:v>7.5079212886111693</c:v>
                      </c:pt>
                      <c:pt idx="1825">
                        <c:v>7.5176234850882624</c:v>
                      </c:pt>
                      <c:pt idx="1826">
                        <c:v>7.5284048075357139</c:v>
                      </c:pt>
                      <c:pt idx="1827">
                        <c:v>7.5402656049186723</c:v>
                      </c:pt>
                      <c:pt idx="1828">
                        <c:v>7.5510493688940956</c:v>
                      </c:pt>
                      <c:pt idx="1829">
                        <c:v>7.56075575084785</c:v>
                      </c:pt>
                      <c:pt idx="1830">
                        <c:v>7.5726203861590529</c:v>
                      </c:pt>
                      <c:pt idx="1831">
                        <c:v>7.5834076399504555</c:v>
                      </c:pt>
                      <c:pt idx="1832">
                        <c:v>7.5941960575158314</c:v>
                      </c:pt>
                      <c:pt idx="1833">
                        <c:v>7.60390662855899</c:v>
                      </c:pt>
                      <c:pt idx="1834">
                        <c:v>7.615776384973147</c:v>
                      </c:pt>
                      <c:pt idx="1835">
                        <c:v>7.626568295367596</c:v>
                      </c:pt>
                      <c:pt idx="1836">
                        <c:v>7.6362820106014864</c:v>
                      </c:pt>
                      <c:pt idx="1837">
                        <c:v>7.6470761342910354</c:v>
                      </c:pt>
                      <c:pt idx="1838">
                        <c:v>7.6589510162308718</c:v>
                      </c:pt>
                      <c:pt idx="1839">
                        <c:v>7.6697475872504182</c:v>
                      </c:pt>
                      <c:pt idx="1840">
                        <c:v>7.6794654979072687</c:v>
                      </c:pt>
                      <c:pt idx="1841">
                        <c:v>7.6902642841341908</c:v>
                      </c:pt>
                      <c:pt idx="1842">
                        <c:v>7.7021442960281812</c:v>
                      </c:pt>
                      <c:pt idx="1843">
                        <c:v>7.7118653556313239</c:v>
                      </c:pt>
                      <c:pt idx="1844">
                        <c:v>7.7226676414054953</c:v>
                      </c:pt>
                      <c:pt idx="1845">
                        <c:v>7.7334710941995235</c:v>
                      </c:pt>
                      <c:pt idx="1846">
                        <c:v>7.7453562404818408</c:v>
                      </c:pt>
                      <c:pt idx="1847">
                        <c:v>7.7550815018559094</c:v>
                      </c:pt>
                      <c:pt idx="1848">
                        <c:v>7.7658884572228928</c:v>
                      </c:pt>
                      <c:pt idx="1849">
                        <c:v>7.7766965806189496</c:v>
                      </c:pt>
                      <c:pt idx="1850">
                        <c:v>7.7885868657295614</c:v>
                      </c:pt>
                      <c:pt idx="1851">
                        <c:v>7.7983163325084082</c:v>
                      </c:pt>
                      <c:pt idx="1852">
                        <c:v>7.8091279615070786</c:v>
                      </c:pt>
                      <c:pt idx="1853">
                        <c:v>7.8199407595453696</c:v>
                      </c:pt>
                      <c:pt idx="1854">
                        <c:v>7.8318361879299871</c:v>
                      </c:pt>
                      <c:pt idx="1855">
                        <c:v>7.8415698637521958</c:v>
                      </c:pt>
                      <c:pt idx="1856">
                        <c:v>7.8523861704266658</c:v>
                      </c:pt>
                      <c:pt idx="1857">
                        <c:v>7.8642854591877587</c:v>
                      </c:pt>
                      <c:pt idx="1858">
                        <c:v>7.8751042232627038</c:v>
                      </c:pt>
                      <c:pt idx="1859">
                        <c:v>7.8848421117715795</c:v>
                      </c:pt>
                      <c:pt idx="1860">
                        <c:v>7.895663100171217</c:v>
                      </c:pt>
                      <c:pt idx="1861">
                        <c:v>7.9075675400002208</c:v>
                      </c:pt>
                      <c:pt idx="1862">
                        <c:v>7.9183909879283547</c:v>
                      </c:pt>
                      <c:pt idx="1863">
                        <c:v>7.929215607453548</c:v>
                      </c:pt>
                      <c:pt idx="1864">
                        <c:v>7.9389587669513535</c:v>
                      </c:pt>
                      <c:pt idx="1865">
                        <c:v>7.9508683623098682</c:v>
                      </c:pt>
                      <c:pt idx="1866">
                        <c:v>7.9616964981485818</c:v>
                      </c:pt>
                      <c:pt idx="1867">
                        <c:v>7.9725258065995268</c:v>
                      </c:pt>
                      <c:pt idx="1868">
                        <c:v>7.9822731869987686</c:v>
                      </c:pt>
                      <c:pt idx="1869">
                        <c:v>7.9941879423541886</c:v>
                      </c:pt>
                      <c:pt idx="1870">
                        <c:v>8.0050207701661513</c:v>
                      </c:pt>
                      <c:pt idx="1871">
                        <c:v>8.0158547716068469</c:v>
                      </c:pt>
                      <c:pt idx="1872">
                        <c:v>8.0256063765662145</c:v>
                      </c:pt>
                      <c:pt idx="1873">
                        <c:v>8.037526296391782</c:v>
                      </c:pt>
                      <c:pt idx="1874">
                        <c:v>8.0483638202449406</c:v>
                      </c:pt>
                      <c:pt idx="1875">
                        <c:v>8.0592025187446357</c:v>
                      </c:pt>
                      <c:pt idx="1876">
                        <c:v>8.0711264441149844</c:v>
                      </c:pt>
                      <c:pt idx="1877">
                        <c:v>8.08088344070236</c:v>
                      </c:pt>
                      <c:pt idx="1878">
                        <c:v>8.0917256646699585</c:v>
                      </c:pt>
                      <c:pt idx="1879">
                        <c:v>8.1025690643032426</c:v>
                      </c:pt>
                      <c:pt idx="1880">
                        <c:v>8.1134136398571837</c:v>
                      </c:pt>
                      <c:pt idx="1881">
                        <c:v>8.1242593915868646</c:v>
                      </c:pt>
                      <c:pt idx="1882">
                        <c:v>8.1351063197474467</c:v>
                      </c:pt>
                      <c:pt idx="1883">
                        <c:v>8.1459544245941693</c:v>
                      </c:pt>
                      <c:pt idx="1884">
                        <c:v>8.1568037063823571</c:v>
                      </c:pt>
                      <c:pt idx="1885">
                        <c:v>8.1676541653674164</c:v>
                      </c:pt>
                      <c:pt idx="1886">
                        <c:v>8.1785058018048353</c:v>
                      </c:pt>
                      <c:pt idx="1887">
                        <c:v>8.1893586159501925</c:v>
                      </c:pt>
                      <c:pt idx="1888">
                        <c:v>8.2012980720678854</c:v>
                      </c:pt>
                      <c:pt idx="1889">
                        <c:v>8.2110677783874202</c:v>
                      </c:pt>
                      <c:pt idx="1890">
                        <c:v>8.2219241271908565</c:v>
                      </c:pt>
                      <c:pt idx="1891">
                        <c:v>8.2327816547253541</c:v>
                      </c:pt>
                      <c:pt idx="1892">
                        <c:v>8.2447262967532122</c:v>
                      </c:pt>
                      <c:pt idx="1893">
                        <c:v>8.25450024701159</c:v>
                      </c:pt>
                      <c:pt idx="1894">
                        <c:v>8.2653613122755445</c:v>
                      </c:pt>
                      <c:pt idx="1895">
                        <c:v>8.2773098466933863</c:v>
                      </c:pt>
                      <c:pt idx="1896">
                        <c:v>8.2881733897399954</c:v>
                      </c:pt>
                      <c:pt idx="1897">
                        <c:v>8.2990381130805133</c:v>
                      </c:pt>
                      <c:pt idx="1898">
                        <c:v>8.3088173734502409</c:v>
                      </c:pt>
                      <c:pt idx="1899">
                        <c:v>8.3207711016693029</c:v>
                      </c:pt>
                      <c:pt idx="1900">
                        <c:v>8.3316393674308333</c:v>
                      </c:pt>
                      <c:pt idx="1901">
                        <c:v>8.3425088145127599</c:v>
                      </c:pt>
                      <c:pt idx="1902">
                        <c:v>8.3522923271277119</c:v>
                      </c:pt>
                      <c:pt idx="1903">
                        <c:v>8.3642512536652251</c:v>
                      </c:pt>
                      <c:pt idx="1904">
                        <c:v>8.3751242462496815</c:v>
                      </c:pt>
                      <c:pt idx="1905">
                        <c:v>8.3859984211823857</c:v>
                      </c:pt>
                      <c:pt idx="1906">
                        <c:v>8.3957861897420916</c:v>
                      </c:pt>
                      <c:pt idx="1907">
                        <c:v>8.4077503191212362</c:v>
                      </c:pt>
                      <c:pt idx="1908">
                        <c:v>8.4186280426419859</c:v>
                      </c:pt>
                      <c:pt idx="1909">
                        <c:v>8.4295069495401496</c:v>
                      </c:pt>
                      <c:pt idx="1910">
                        <c:v>8.4403870400732348</c:v>
                      </c:pt>
                      <c:pt idx="1911">
                        <c:v>8.4512683144988294</c:v>
                      </c:pt>
                      <c:pt idx="1912">
                        <c:v>8.4621507730746082</c:v>
                      </c:pt>
                      <c:pt idx="1913">
                        <c:v>8.4730344160583257</c:v>
                      </c:pt>
                      <c:pt idx="1914">
                        <c:v>8.4839192437078239</c:v>
                      </c:pt>
                      <c:pt idx="1915">
                        <c:v>8.4958939227190964</c:v>
                      </c:pt>
                      <c:pt idx="1916">
                        <c:v>8.5056924540359589</c:v>
                      </c:pt>
                      <c:pt idx="1917">
                        <c:v>8.5165808372306966</c:v>
                      </c:pt>
                      <c:pt idx="1918">
                        <c:v>8.5274704061234345</c:v>
                      </c:pt>
                      <c:pt idx="1919">
                        <c:v>8.5383611609724159</c:v>
                      </c:pt>
                      <c:pt idx="1920">
                        <c:v>8.5492531020359976</c:v>
                      </c:pt>
                      <c:pt idx="1921">
                        <c:v>8.560146229572613</c:v>
                      </c:pt>
                      <c:pt idx="1922">
                        <c:v>8.5710405438407751</c:v>
                      </c:pt>
                      <c:pt idx="1923">
                        <c:v>8.581936045099086</c:v>
                      </c:pt>
                      <c:pt idx="1924">
                        <c:v>8.5928327336062349</c:v>
                      </c:pt>
                      <c:pt idx="1925">
                        <c:v>8.6037306096209853</c:v>
                      </c:pt>
                      <c:pt idx="1926">
                        <c:v>8.6157196451174478</c:v>
                      </c:pt>
                      <c:pt idx="1927">
                        <c:v>8.6255299252088147</c:v>
                      </c:pt>
                      <c:pt idx="1928">
                        <c:v>8.6364313652998437</c:v>
                      </c:pt>
                      <c:pt idx="1929">
                        <c:v>8.6473339939344047</c:v>
                      </c:pt>
                      <c:pt idx="1930">
                        <c:v>8.659328258509543</c:v>
                      </c:pt>
                      <c:pt idx="1931">
                        <c:v>8.6702333839292898</c:v>
                      </c:pt>
                      <c:pt idx="1932">
                        <c:v>8.6800490136916206</c:v>
                      </c:pt>
                      <c:pt idx="1933">
                        <c:v>8.690956399093082</c:v>
                      </c:pt>
                      <c:pt idx="1934">
                        <c:v>8.7029558973102876</c:v>
                      </c:pt>
                      <c:pt idx="1935">
                        <c:v>8.7138657816763345</c:v>
                      </c:pt>
                      <c:pt idx="1936">
                        <c:v>8.7236856953780855</c:v>
                      </c:pt>
                      <c:pt idx="1937">
                        <c:v>8.7345978416989833</c:v>
                      </c:pt>
                      <c:pt idx="1938">
                        <c:v>8.7466025781275789</c:v>
                      </c:pt>
                      <c:pt idx="1939">
                        <c:v>8.7575172255953007</c:v>
                      </c:pt>
                      <c:pt idx="1940">
                        <c:v>8.7673414269775023</c:v>
                      </c:pt>
                      <c:pt idx="1941">
                        <c:v>8.7782583383757746</c:v>
                      </c:pt>
                      <c:pt idx="1942">
                        <c:v>8.7902683175911029</c:v>
                      </c:pt>
                      <c:pt idx="1943">
                        <c:v>8.8000957371916151</c:v>
                      </c:pt>
                      <c:pt idx="1944">
                        <c:v>8.8110162251298689</c:v>
                      </c:pt>
                      <c:pt idx="1945">
                        <c:v>8.8219379057689515</c:v>
                      </c:pt>
                      <c:pt idx="1946">
                        <c:v>8.8328607793693941</c:v>
                      </c:pt>
                      <c:pt idx="1947">
                        <c:v>8.8437848461918467</c:v>
                      </c:pt>
                      <c:pt idx="1948">
                        <c:v>8.8547101064970413</c:v>
                      </c:pt>
                      <c:pt idx="1949">
                        <c:v>8.8656365605457808</c:v>
                      </c:pt>
                      <c:pt idx="1950">
                        <c:v>8.8776570390845695</c:v>
                      </c:pt>
                      <c:pt idx="1951">
                        <c:v>8.8874930509175769</c:v>
                      </c:pt>
                      <c:pt idx="1952">
                        <c:v>8.89842308776268</c:v>
                      </c:pt>
                      <c:pt idx="1953">
                        <c:v>8.9104475082820915</c:v>
                      </c:pt>
                      <c:pt idx="1954">
                        <c:v>8.921380054482988</c:v>
                      </c:pt>
                      <c:pt idx="1955">
                        <c:v>8.9312203680689102</c:v>
                      </c:pt>
                      <c:pt idx="1956">
                        <c:v>8.9421551856323749</c:v>
                      </c:pt>
                      <c:pt idx="1957">
                        <c:v>8.9541848661495109</c:v>
                      </c:pt>
                      <c:pt idx="1958">
                        <c:v>8.9640284085202406</c:v>
                      </c:pt>
                      <c:pt idx="1959">
                        <c:v>8.9749668143678782</c:v>
                      </c:pt>
                      <c:pt idx="1960">
                        <c:v>8.9859064168336342</c:v>
                      </c:pt>
                      <c:pt idx="1961">
                        <c:v>8.9979413619523942</c:v>
                      </c:pt>
                      <c:pt idx="1962">
                        <c:v>9.0088834781685829</c:v>
                      </c:pt>
                      <c:pt idx="1963">
                        <c:v>9.0187324065584242</c:v>
                      </c:pt>
                      <c:pt idx="1964">
                        <c:v>9.0296767981159007</c:v>
                      </c:pt>
                      <c:pt idx="1965">
                        <c:v>9.0417170124462647</c:v>
                      </c:pt>
                      <c:pt idx="1966">
                        <c:v>9.0526639199558279</c:v>
                      </c:pt>
                      <c:pt idx="1967">
                        <c:v>9.0636120259444279</c:v>
                      </c:pt>
                      <c:pt idx="1968">
                        <c:v>9.0734663462506635</c:v>
                      </c:pt>
                      <c:pt idx="1969">
                        <c:v>9.0855118344086279</c:v>
                      </c:pt>
                      <c:pt idx="1970">
                        <c:v>9.0964635374093881</c:v>
                      </c:pt>
                      <c:pt idx="1971">
                        <c:v>9.1074164399395041</c:v>
                      </c:pt>
                      <c:pt idx="1972">
                        <c:v>9.1172750780314136</c:v>
                      </c:pt>
                      <c:pt idx="1973">
                        <c:v>9.1293258446390855</c:v>
                      </c:pt>
                      <c:pt idx="1974">
                        <c:v>9.1402823473343879</c:v>
                      </c:pt>
                      <c:pt idx="1975">
                        <c:v>9.1512400506107472</c:v>
                      </c:pt>
                      <c:pt idx="1976">
                        <c:v>9.1632949111999178</c:v>
                      </c:pt>
                      <c:pt idx="1977">
                        <c:v>9.1731590599592838</c:v>
                      </c:pt>
                      <c:pt idx="1978">
                        <c:v>9.1841203665580018</c:v>
                      </c:pt>
                      <c:pt idx="1979">
                        <c:v>9.1950828747908613</c:v>
                      </c:pt>
                      <c:pt idx="1980">
                        <c:v>9.2071430220489194</c:v>
                      </c:pt>
                      <c:pt idx="1981">
                        <c:v>9.2170114972130328</c:v>
                      </c:pt>
                      <c:pt idx="1982">
                        <c:v>9.22797761192958</c:v>
                      </c:pt>
                      <c:pt idx="1983">
                        <c:v>9.238944929334739</c:v>
                      </c:pt>
                      <c:pt idx="1984">
                        <c:v>9.2499134496923521</c:v>
                      </c:pt>
                      <c:pt idx="1985">
                        <c:v>9.2608831732663166</c:v>
                      </c:pt>
                      <c:pt idx="1986">
                        <c:v>9.2718541003206543</c:v>
                      </c:pt>
                      <c:pt idx="1987">
                        <c:v>9.2839235104154518</c:v>
                      </c:pt>
                      <c:pt idx="1988">
                        <c:v>9.2948969656383031</c:v>
                      </c:pt>
                      <c:pt idx="1989">
                        <c:v>9.3047741050072865</c:v>
                      </c:pt>
                      <c:pt idx="1990">
                        <c:v>9.3157498486249342</c:v>
                      </c:pt>
                      <c:pt idx="1991">
                        <c:v>9.3278245581605184</c:v>
                      </c:pt>
                      <c:pt idx="1992">
                        <c:v>9.3377049505299077</c:v>
                      </c:pt>
                      <c:pt idx="1993">
                        <c:v>9.3486843093463925</c:v>
                      </c:pt>
                      <c:pt idx="1994">
                        <c:v>9.3596648737584349</c:v>
                      </c:pt>
                      <c:pt idx="1995">
                        <c:v>9.3695484127323247</c:v>
                      </c:pt>
                      <c:pt idx="1996">
                        <c:v>9.3816296204284768</c:v>
                      </c:pt>
                      <c:pt idx="1997">
                        <c:v>9.3926138032163209</c:v>
                      </c:pt>
                      <c:pt idx="1998">
                        <c:v>9.4035991926594225</c:v>
                      </c:pt>
                      <c:pt idx="1999">
                        <c:v>9.4156845150501116</c:v>
                      </c:pt>
                      <c:pt idx="2000">
                        <c:v>9.4255735925720483</c:v>
                      </c:pt>
                      <c:pt idx="2001">
                        <c:v>9.4365626035721171</c:v>
                      </c:pt>
                      <c:pt idx="2002">
                        <c:v>9.4475528222885288</c:v>
                      </c:pt>
                      <c:pt idx="2003">
                        <c:v>9.4596434581058357</c:v>
                      </c:pt>
                      <c:pt idx="2004">
                        <c:v>9.4706362138908489</c:v>
                      </c:pt>
                      <c:pt idx="2005">
                        <c:v>9.4816301782155143</c:v>
                      </c:pt>
                      <c:pt idx="2006">
                        <c:v>9.491525779628768</c:v>
                      </c:pt>
                      <c:pt idx="2007">
                        <c:v>9.5036217335469289</c:v>
                      </c:pt>
                      <c:pt idx="2008">
                        <c:v>9.5146193250854676</c:v>
                      </c:pt>
                      <c:pt idx="2009">
                        <c:v>9.525618126227231</c:v>
                      </c:pt>
                      <c:pt idx="2010">
                        <c:v>9.5366181372383458</c:v>
                      </c:pt>
                      <c:pt idx="2011">
                        <c:v>9.5476193583849849</c:v>
                      </c:pt>
                      <c:pt idx="2012">
                        <c:v>9.5586217899334525</c:v>
                      </c:pt>
                      <c:pt idx="2013">
                        <c:v>9.569625432150124</c:v>
                      </c:pt>
                      <c:pt idx="2014">
                        <c:v>9.5806302853014635</c:v>
                      </c:pt>
                      <c:pt idx="2015">
                        <c:v>9.5916363496540242</c:v>
                      </c:pt>
                      <c:pt idx="2016">
                        <c:v>9.6026436254744461</c:v>
                      </c:pt>
                      <c:pt idx="2017">
                        <c:v>9.6136521130294597</c:v>
                      </c:pt>
                      <c:pt idx="2018">
                        <c:v>9.6246618125858916</c:v>
                      </c:pt>
                      <c:pt idx="2019">
                        <c:v>9.6356727244106217</c:v>
                      </c:pt>
                      <c:pt idx="2020">
                        <c:v>9.6466848487706578</c:v>
                      </c:pt>
                      <c:pt idx="2021">
                        <c:v>9.6576981859330786</c:v>
                      </c:pt>
                      <c:pt idx="2022">
                        <c:v>9.6698142579173609</c:v>
                      </c:pt>
                      <c:pt idx="2023">
                        <c:v>9.6808301428345338</c:v>
                      </c:pt>
                      <c:pt idx="2024">
                        <c:v>9.6907454769067929</c:v>
                      </c:pt>
                      <c:pt idx="2025">
                        <c:v>9.701763667951333</c:v>
                      </c:pt>
                      <c:pt idx="2026">
                        <c:v>9.7138850804413188</c:v>
                      </c:pt>
                      <c:pt idx="2027">
                        <c:v>9.7249058214871003</c:v>
                      </c:pt>
                      <c:pt idx="2028">
                        <c:v>9.7348255269901909</c:v>
                      </c:pt>
                      <c:pt idx="2029">
                        <c:v>9.7458485761972184</c:v>
                      </c:pt>
                      <c:pt idx="2030">
                        <c:v>9.7579753339029303</c:v>
                      </c:pt>
                      <c:pt idx="2031">
                        <c:v>9.7678983205095324</c:v>
                      </c:pt>
                      <c:pt idx="2032">
                        <c:v>9.7789250161508239</c:v>
                      </c:pt>
                      <c:pt idx="2033">
                        <c:v>9.7899529278063717</c:v>
                      </c:pt>
                      <c:pt idx="2034">
                        <c:v>9.8020850354440707</c:v>
                      </c:pt>
                      <c:pt idx="2035">
                        <c:v>9.8120124002332449</c:v>
                      </c:pt>
                      <c:pt idx="2036">
                        <c:v>9.8230439615413037</c:v>
                      </c:pt>
                      <c:pt idx="2037">
                        <c:v>9.834076739937073</c:v>
                      </c:pt>
                      <c:pt idx="2038">
                        <c:v>9.8451107356891434</c:v>
                      </c:pt>
                      <c:pt idx="2039">
                        <c:v>9.8561459490662049</c:v>
                      </c:pt>
                      <c:pt idx="2040">
                        <c:v>9.8671823803369936</c:v>
                      </c:pt>
                      <c:pt idx="2041">
                        <c:v>9.8782200297703771</c:v>
                      </c:pt>
                      <c:pt idx="2042">
                        <c:v>9.890362851445877</c:v>
                      </c:pt>
                      <c:pt idx="2043">
                        <c:v>9.9002989842007896</c:v>
                      </c:pt>
                      <c:pt idx="2044">
                        <c:v>9.9113402897359713</c:v>
                      </c:pt>
                      <c:pt idx="2045">
                        <c:v>9.9234871340559732</c:v>
                      </c:pt>
                      <c:pt idx="2046">
                        <c:v>9.93453100030389</c:v>
                      </c:pt>
                      <c:pt idx="2047">
                        <c:v>9.9444715228522007</c:v>
                      </c:pt>
                      <c:pt idx="2048">
                        <c:v>9.955517706959137</c:v>
                      </c:pt>
                      <c:pt idx="2049">
                        <c:v>9.967669918952863</c:v>
                      </c:pt>
                      <c:pt idx="2050">
                        <c:v>9.9787186660361851</c:v>
                      </c:pt>
                      <c:pt idx="2051">
                        <c:v>9.9886635822584662</c:v>
                      </c:pt>
                      <c:pt idx="2052">
                        <c:v>9.9997146492502278</c:v>
                      </c:pt>
                      <c:pt idx="2053">
                        <c:v>10.0118722336637</c:v>
                      </c:pt>
                      <c:pt idx="2054">
                        <c:v>10.022925865898502</c:v>
                      </c:pt>
                      <c:pt idx="2055">
                        <c:v>10.032875179680433</c:v>
                      </c:pt>
                      <c:pt idx="2056">
                        <c:v>10.043931133875819</c:v>
                      </c:pt>
                      <c:pt idx="2057">
                        <c:v>10.05609409546139</c:v>
                      </c:pt>
                      <c:pt idx="2058">
                        <c:v>10.066046709966145</c:v>
                      </c:pt>
                      <c:pt idx="2059">
                        <c:v>10.077106332401907</c:v>
                      </c:pt>
                      <c:pt idx="2060">
                        <c:v>10.088167178125447</c:v>
                      </c:pt>
                      <c:pt idx="2061">
                        <c:v>10.100335521641728</c:v>
                      </c:pt>
                      <c:pt idx="2062">
                        <c:v>10.110292540518511</c:v>
                      </c:pt>
                      <c:pt idx="2063">
                        <c:v>10.12135705772959</c:v>
                      </c:pt>
                      <c:pt idx="2064">
                        <c:v>10.13242279931155</c:v>
                      </c:pt>
                      <c:pt idx="2065">
                        <c:v>10.144596529523529</c:v>
                      </c:pt>
                      <c:pt idx="2066">
                        <c:v>10.154557956672219</c:v>
                      </c:pt>
                      <c:pt idx="2067">
                        <c:v>10.1656273729932</c:v>
                      </c:pt>
                      <c:pt idx="2068">
                        <c:v>10.176698014769608</c:v>
                      </c:pt>
                      <c:pt idx="2069">
                        <c:v>10.187769882272807</c:v>
                      </c:pt>
                      <c:pt idx="2070">
                        <c:v>10.198842975774248</c:v>
                      </c:pt>
                      <c:pt idx="2071">
                        <c:v>10.209917295545488</c:v>
                      </c:pt>
                      <c:pt idx="2072">
                        <c:v>10.222100463959626</c:v>
                      </c:pt>
                      <c:pt idx="2073">
                        <c:v>10.233177359781669</c:v>
                      </c:pt>
                      <c:pt idx="2074">
                        <c:v>10.243147615194641</c:v>
                      </c:pt>
                      <c:pt idx="2075">
                        <c:v>10.254226842762227</c:v>
                      </c:pt>
                      <c:pt idx="2076">
                        <c:v>10.266415411008362</c:v>
                      </c:pt>
                      <c:pt idx="2077">
                        <c:v>10.277497216910803</c:v>
                      </c:pt>
                      <c:pt idx="2078">
                        <c:v>10.287471892326501</c:v>
                      </c:pt>
                      <c:pt idx="2079">
                        <c:v>10.298556032042358</c:v>
                      </c:pt>
                      <c:pt idx="2080">
                        <c:v>10.310750004909243</c:v>
                      </c:pt>
                      <c:pt idx="2081">
                        <c:v>10.321836725246991</c:v>
                      </c:pt>
                      <c:pt idx="2082">
                        <c:v>10.331815824586123</c:v>
                      </c:pt>
                      <c:pt idx="2083">
                        <c:v>10.342904880807909</c:v>
                      </c:pt>
                      <c:pt idx="2084">
                        <c:v>10.355104263090677</c:v>
                      </c:pt>
                      <c:pt idx="2085">
                        <c:v>10.366195902224488</c:v>
                      </c:pt>
                      <c:pt idx="2086">
                        <c:v>10.376179429412925</c:v>
                      </c:pt>
                      <c:pt idx="2087">
                        <c:v>10.387273406504145</c:v>
                      </c:pt>
                      <c:pt idx="2088">
                        <c:v>10.399478203004319</c:v>
                      </c:pt>
                      <c:pt idx="2089">
                        <c:v>10.410574765300709</c:v>
                      </c:pt>
                      <c:pt idx="2090">
                        <c:v>10.420562724269603</c:v>
                      </c:pt>
                      <c:pt idx="2091">
                        <c:v>10.431661626599556</c:v>
                      </c:pt>
                      <c:pt idx="2092">
                        <c:v>10.443871842125024</c:v>
                      </c:pt>
                      <c:pt idx="2093">
                        <c:v>10.454973331956358</c:v>
                      </c:pt>
                      <c:pt idx="2094">
                        <c:v>10.46496572664206</c:v>
                      </c:pt>
                      <c:pt idx="2095">
                        <c:v>10.477180009595552</c:v>
                      </c:pt>
                      <c:pt idx="2096">
                        <c:v>10.488285197950969</c:v>
                      </c:pt>
                      <c:pt idx="2097">
                        <c:v>10.499391619695432</c:v>
                      </c:pt>
                      <c:pt idx="2098">
                        <c:v>10.509388454039554</c:v>
                      </c:pt>
                      <c:pt idx="2099">
                        <c:v>10.521608164447617</c:v>
                      </c:pt>
                      <c:pt idx="2100">
                        <c:v>10.532718288003618</c:v>
                      </c:pt>
                      <c:pt idx="2101">
                        <c:v>10.537162683066619</c:v>
                      </c:pt>
                      <c:pt idx="2102">
                        <c:v>10.553830923994639</c:v>
                      </c:pt>
                      <c:pt idx="2103">
                        <c:v>10.663911048971194</c:v>
                      </c:pt>
                      <c:pt idx="2104">
                        <c:v>10.776340027413669</c:v>
                      </c:pt>
                      <c:pt idx="2105">
                        <c:v>10.886665498711389</c:v>
                      </c:pt>
                      <c:pt idx="2106">
                        <c:v>10.999345338155393</c:v>
                      </c:pt>
                      <c:pt idx="2107">
                        <c:v>11.111034763843332</c:v>
                      </c:pt>
                      <c:pt idx="2108">
                        <c:v>11.223967849023396</c:v>
                      </c:pt>
                      <c:pt idx="2109">
                        <c:v>11.335908576909253</c:v>
                      </c:pt>
                      <c:pt idx="2110">
                        <c:v>11.44685346885537</c:v>
                      </c:pt>
                      <c:pt idx="2111">
                        <c:v>11.560166657282721</c:v>
                      </c:pt>
                      <c:pt idx="2112">
                        <c:v>11.672484573687607</c:v>
                      </c:pt>
                      <c:pt idx="2113">
                        <c:v>11.784928785101162</c:v>
                      </c:pt>
                      <c:pt idx="2114">
                        <c:v>11.897499575866027</c:v>
                      </c:pt>
                      <c:pt idx="2115">
                        <c:v>12.010197231286183</c:v>
                      </c:pt>
                      <c:pt idx="2116">
                        <c:v>12.124150928777976</c:v>
                      </c:pt>
                      <c:pt idx="2117">
                        <c:v>12.237104449123265</c:v>
                      </c:pt>
                      <c:pt idx="2118">
                        <c:v>12.350185698734412</c:v>
                      </c:pt>
                      <c:pt idx="2119">
                        <c:v>12.463394966814262</c:v>
                      </c:pt>
                      <c:pt idx="2120">
                        <c:v>12.575598531698457</c:v>
                      </c:pt>
                      <c:pt idx="2121">
                        <c:v>12.690198720112237</c:v>
                      </c:pt>
                      <c:pt idx="2122">
                        <c:v>12.802657199007763</c:v>
                      </c:pt>
                      <c:pt idx="2123">
                        <c:v>12.917518042386632</c:v>
                      </c:pt>
                      <c:pt idx="2124">
                        <c:v>13.031371775424953</c:v>
                      </c:pt>
                      <c:pt idx="2125">
                        <c:v>13.144214804524982</c:v>
                      </c:pt>
                      <c:pt idx="2126">
                        <c:v>13.259468861159531</c:v>
                      </c:pt>
                      <c:pt idx="2127">
                        <c:v>13.373712807232293</c:v>
                      </c:pt>
                      <c:pt idx="2128">
                        <c:v>13.488087419389494</c:v>
                      </c:pt>
                      <c:pt idx="2129">
                        <c:v>13.60259299687114</c:v>
                      </c:pt>
                      <c:pt idx="2130">
                        <c:v>13.717229839946318</c:v>
                      </c:pt>
                      <c:pt idx="2131">
                        <c:v>13.831998249917957</c:v>
                      </c:pt>
                      <c:pt idx="2132">
                        <c:v>13.945748872587474</c:v>
                      </c:pt>
                      <c:pt idx="2133">
                        <c:v>14.060780001188583</c:v>
                      </c:pt>
                      <c:pt idx="2134">
                        <c:v>14.177095909848624</c:v>
                      </c:pt>
                      <c:pt idx="2135">
                        <c:v>14.291239985885662</c:v>
                      </c:pt>
                      <c:pt idx="2136">
                        <c:v>14.407824421795823</c:v>
                      </c:pt>
                      <c:pt idx="2137">
                        <c:v>14.522232315706857</c:v>
                      </c:pt>
                      <c:pt idx="2138">
                        <c:v>14.639086521581818</c:v>
                      </c:pt>
                      <c:pt idx="2139">
                        <c:v>14.754918439272663</c:v>
                      </c:pt>
                      <c:pt idx="2140">
                        <c:v>14.869724354529476</c:v>
                      </c:pt>
                      <c:pt idx="2141">
                        <c:v>14.98698556437834</c:v>
                      </c:pt>
                      <c:pt idx="2142">
                        <c:v>15.102058369335131</c:v>
                      </c:pt>
                      <c:pt idx="2143">
                        <c:v>15.21842811237323</c:v>
                      </c:pt>
                      <c:pt idx="2144">
                        <c:v>15.33493343236815</c:v>
                      </c:pt>
                      <c:pt idx="2145">
                        <c:v>15.45157464559718</c:v>
                      </c:pt>
                      <c:pt idx="2146">
                        <c:v>15.568352069445627</c:v>
                      </c:pt>
                      <c:pt idx="2147">
                        <c:v>15.685266022411998</c:v>
                      </c:pt>
                      <c:pt idx="2148">
                        <c:v>15.802316824113225</c:v>
                      </c:pt>
                      <c:pt idx="2149">
                        <c:v>15.9206773687956</c:v>
                      </c:pt>
                      <c:pt idx="2150">
                        <c:v>16.038004207859942</c:v>
                      </c:pt>
                      <c:pt idx="2151">
                        <c:v>16.15546886450878</c:v>
                      </c:pt>
                      <c:pt idx="2152">
                        <c:v>16.271894950044203</c:v>
                      </c:pt>
                      <c:pt idx="2153">
                        <c:v>16.390812928323907</c:v>
                      </c:pt>
                      <c:pt idx="2154">
                        <c:v>16.508692987240067</c:v>
                      </c:pt>
                      <c:pt idx="2155">
                        <c:v>16.625531285723216</c:v>
                      </c:pt>
                      <c:pt idx="2156">
                        <c:v>16.744870797124801</c:v>
                      </c:pt>
                      <c:pt idx="2157">
                        <c:v>16.861985529701727</c:v>
                      </c:pt>
                      <c:pt idx="2158">
                        <c:v>16.981607727367077</c:v>
                      </c:pt>
                      <c:pt idx="2159">
                        <c:v>17.100186691126357</c:v>
                      </c:pt>
                      <c:pt idx="2160">
                        <c:v>17.218906431540113</c:v>
                      </c:pt>
                      <c:pt idx="2161">
                        <c:v>17.33776728326508</c:v>
                      </c:pt>
                      <c:pt idx="2162">
                        <c:v>17.455578857894714</c:v>
                      </c:pt>
                      <c:pt idx="2163">
                        <c:v>17.575913665255058</c:v>
                      </c:pt>
                      <c:pt idx="2164">
                        <c:v>17.695199870830098</c:v>
                      </c:pt>
                      <c:pt idx="2165">
                        <c:v>17.814628538347897</c:v>
                      </c:pt>
                      <c:pt idx="2166">
                        <c:v>17.934200008496223</c:v>
                      </c:pt>
                      <c:pt idx="2167">
                        <c:v>18.052716767348333</c:v>
                      </c:pt>
                      <c:pt idx="2168">
                        <c:v>18.173772725559147</c:v>
                      </c:pt>
                      <c:pt idx="2169">
                        <c:v>18.294975406855119</c:v>
                      </c:pt>
                      <c:pt idx="2170">
                        <c:v>18.413920772097971</c:v>
                      </c:pt>
                      <c:pt idx="2171">
                        <c:v>18.53421140874595</c:v>
                      </c:pt>
                      <c:pt idx="2172">
                        <c:v>18.654646918052311</c:v>
                      </c:pt>
                      <c:pt idx="2173">
                        <c:v>18.776434191264197</c:v>
                      </c:pt>
                      <c:pt idx="2174">
                        <c:v>18.897161952785854</c:v>
                      </c:pt>
                      <c:pt idx="2175">
                        <c:v>19.018035642425001</c:v>
                      </c:pt>
                      <c:pt idx="2176">
                        <c:v>19.139055613386109</c:v>
                      </c:pt>
                      <c:pt idx="2177">
                        <c:v>19.259009827075342</c:v>
                      </c:pt>
                      <c:pt idx="2178">
                        <c:v>19.381535818517467</c:v>
                      </c:pt>
                      <c:pt idx="2179">
                        <c:v>19.504212120333499</c:v>
                      </c:pt>
                      <c:pt idx="2180">
                        <c:v>19.62582225328277</c:v>
                      </c:pt>
                      <c:pt idx="2181">
                        <c:v>19.747580456563199</c:v>
                      </c:pt>
                      <c:pt idx="2182">
                        <c:v>19.869487091189992</c:v>
                      </c:pt>
                      <c:pt idx="2183">
                        <c:v>19.992763826420806</c:v>
                      </c:pt>
                      <c:pt idx="2184">
                        <c:v>20.114969905494572</c:v>
                      </c:pt>
                      <c:pt idx="2185">
                        <c:v>20.237325510574465</c:v>
                      </c:pt>
                      <c:pt idx="2186">
                        <c:v>20.359831008015732</c:v>
                      </c:pt>
                      <c:pt idx="2187">
                        <c:v>20.483714083157633</c:v>
                      </c:pt>
                      <c:pt idx="2188">
                        <c:v>20.605293152150331</c:v>
                      </c:pt>
                      <c:pt idx="2189">
                        <c:v>20.728250538321024</c:v>
                      </c:pt>
                      <c:pt idx="2190">
                        <c:v>20.851359295821187</c:v>
                      </c:pt>
                      <c:pt idx="2191">
                        <c:v>20.97585317040873</c:v>
                      </c:pt>
                      <c:pt idx="2192">
                        <c:v>21.099267314522542</c:v>
                      </c:pt>
                      <c:pt idx="2193">
                        <c:v>21.222833957370423</c:v>
                      </c:pt>
                      <c:pt idx="2194">
                        <c:v>21.347791444787578</c:v>
                      </c:pt>
                      <c:pt idx="2195">
                        <c:v>21.47042625003661</c:v>
                      </c:pt>
                      <c:pt idx="2196">
                        <c:v>21.595693699985304</c:v>
                      </c:pt>
                      <c:pt idx="2197">
                        <c:v>21.718633084008303</c:v>
                      </c:pt>
                      <c:pt idx="2198">
                        <c:v>21.844212038064008</c:v>
                      </c:pt>
                      <c:pt idx="2199">
                        <c:v>21.968703196597303</c:v>
                      </c:pt>
                      <c:pt idx="2200">
                        <c:v>22.092102296111243</c:v>
                      </c:pt>
                      <c:pt idx="2201">
                        <c:v>22.218151422032719</c:v>
                      </c:pt>
                      <c:pt idx="2202">
                        <c:v>22.318105201735239</c:v>
                      </c:pt>
                      <c:pt idx="2203">
                        <c:v>22.344359632321176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CHS_28Apr2016!$X$27:$X$2230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0.13400000000000001</c:v>
                      </c:pt>
                      <c:pt idx="1">
                        <c:v>0.122</c:v>
                      </c:pt>
                      <c:pt idx="2">
                        <c:v>0.10699893000000001</c:v>
                      </c:pt>
                      <c:pt idx="3">
                        <c:v>0.13699452000000001</c:v>
                      </c:pt>
                      <c:pt idx="4">
                        <c:v>0.1699881</c:v>
                      </c:pt>
                      <c:pt idx="5">
                        <c:v>0.18798120000000001</c:v>
                      </c:pt>
                      <c:pt idx="6">
                        <c:v>0.18897543</c:v>
                      </c:pt>
                      <c:pt idx="7">
                        <c:v>0.19196927999999999</c:v>
                      </c:pt>
                      <c:pt idx="8">
                        <c:v>0.19296140000000001</c:v>
                      </c:pt>
                      <c:pt idx="9">
                        <c:v>0.19295754000000001</c:v>
                      </c:pt>
                      <c:pt idx="10">
                        <c:v>0.21194487999999997</c:v>
                      </c:pt>
                      <c:pt idx="11">
                        <c:v>0.24093010999999998</c:v>
                      </c:pt>
                      <c:pt idx="12">
                        <c:v>0.25691776</c:v>
                      </c:pt>
                      <c:pt idx="13">
                        <c:v>0.25491075000000002</c:v>
                      </c:pt>
                      <c:pt idx="14">
                        <c:v>0.25790195999999999</c:v>
                      </c:pt>
                      <c:pt idx="15">
                        <c:v>0.25189667999999998</c:v>
                      </c:pt>
                      <c:pt idx="16">
                        <c:v>0.2548878</c:v>
                      </c:pt>
                      <c:pt idx="17">
                        <c:v>0.27387122000000003</c:v>
                      </c:pt>
                      <c:pt idx="18">
                        <c:v>0.30184900000000003</c:v>
                      </c:pt>
                      <c:pt idx="19">
                        <c:v>0.31782828000000002</c:v>
                      </c:pt>
                      <c:pt idx="20">
                        <c:v>0.31781874000000004</c:v>
                      </c:pt>
                      <c:pt idx="21">
                        <c:v>0.3188086</c:v>
                      </c:pt>
                      <c:pt idx="22">
                        <c:v>0.31379904000000003</c:v>
                      </c:pt>
                      <c:pt idx="23">
                        <c:v>0.31678761</c:v>
                      </c:pt>
                      <c:pt idx="24">
                        <c:v>0.33476549999999999</c:v>
                      </c:pt>
                      <c:pt idx="25">
                        <c:v>0.36473354999999996</c:v>
                      </c:pt>
                      <c:pt idx="26">
                        <c:v>0.38270892000000001</c:v>
                      </c:pt>
                      <c:pt idx="27">
                        <c:v>0.38169822000000003</c:v>
                      </c:pt>
                      <c:pt idx="28">
                        <c:v>0.38368511999999999</c:v>
                      </c:pt>
                      <c:pt idx="29">
                        <c:v>0.37568039999999997</c:v>
                      </c:pt>
                      <c:pt idx="30">
                        <c:v>0.38066472000000001</c:v>
                      </c:pt>
                      <c:pt idx="31">
                        <c:v>0.40063509000000003</c:v>
                      </c:pt>
                      <c:pt idx="32">
                        <c:v>0.43059055000000002</c:v>
                      </c:pt>
                      <c:pt idx="33">
                        <c:v>0.44456390000000001</c:v>
                      </c:pt>
                      <c:pt idx="34">
                        <c:v>0.44154916</c:v>
                      </c:pt>
                      <c:pt idx="35">
                        <c:v>0.44453275000000003</c:v>
                      </c:pt>
                      <c:pt idx="36">
                        <c:v>0.43353128000000002</c:v>
                      </c:pt>
                      <c:pt idx="37">
                        <c:v>0.4395116</c:v>
                      </c:pt>
                      <c:pt idx="38">
                        <c:v>0.45747788</c:v>
                      </c:pt>
                      <c:pt idx="39">
                        <c:v>0.48742903999999998</c:v>
                      </c:pt>
                      <c:pt idx="40">
                        <c:v>0.50239639999999997</c:v>
                      </c:pt>
                      <c:pt idx="41">
                        <c:v>0.50137752000000002</c:v>
                      </c:pt>
                      <c:pt idx="42">
                        <c:v>0.50236119000000001</c:v>
                      </c:pt>
                      <c:pt idx="43">
                        <c:v>0.49335780000000001</c:v>
                      </c:pt>
                      <c:pt idx="44">
                        <c:v>0.49534031999999995</c:v>
                      </c:pt>
                      <c:pt idx="45">
                        <c:v>0.51529824000000002</c:v>
                      </c:pt>
                      <c:pt idx="46">
                        <c:v>0.54223980000000005</c:v>
                      </c:pt>
                      <c:pt idx="47">
                        <c:v>0.55520491999999999</c:v>
                      </c:pt>
                      <c:pt idx="48">
                        <c:v>0.55219262000000002</c:v>
                      </c:pt>
                      <c:pt idx="49">
                        <c:v>0.55117752000000009</c:v>
                      </c:pt>
                      <c:pt idx="50">
                        <c:v>0.53917920000000008</c:v>
                      </c:pt>
                      <c:pt idx="51">
                        <c:v>0.54115990000000003</c:v>
                      </c:pt>
                      <c:pt idx="52">
                        <c:v>0.56011362000000009</c:v>
                      </c:pt>
                      <c:pt idx="53">
                        <c:v>0.58605492999999997</c:v>
                      </c:pt>
                      <c:pt idx="54">
                        <c:v>0.60000834999999997</c:v>
                      </c:pt>
                      <c:pt idx="55">
                        <c:v>0.59499871999999998</c:v>
                      </c:pt>
                      <c:pt idx="56">
                        <c:v>0.59498083999999996</c:v>
                      </c:pt>
                      <c:pt idx="57">
                        <c:v>0.58298384000000003</c:v>
                      </c:pt>
                      <c:pt idx="58">
                        <c:v>0.58296048</c:v>
                      </c:pt>
                      <c:pt idx="59">
                        <c:v>0.60091037999999997</c:v>
                      </c:pt>
                      <c:pt idx="60">
                        <c:v>0.62684448000000004</c:v>
                      </c:pt>
                      <c:pt idx="61">
                        <c:v>0.64079304000000004</c:v>
                      </c:pt>
                      <c:pt idx="62">
                        <c:v>0.63578332999999998</c:v>
                      </c:pt>
                      <c:pt idx="63">
                        <c:v>0.62977585999999997</c:v>
                      </c:pt>
                      <c:pt idx="64">
                        <c:v>0.61678253999999999</c:v>
                      </c:pt>
                      <c:pt idx="65">
                        <c:v>0.61576600000000004</c:v>
                      </c:pt>
                      <c:pt idx="66">
                        <c:v>0.63071704000000006</c:v>
                      </c:pt>
                      <c:pt idx="67">
                        <c:v>0.65764246000000004</c:v>
                      </c:pt>
                      <c:pt idx="68">
                        <c:v>0.66859970000000002</c:v>
                      </c:pt>
                      <c:pt idx="69">
                        <c:v>0.66259232000000001</c:v>
                      </c:pt>
                      <c:pt idx="70">
                        <c:v>0.6585744</c:v>
                      </c:pt>
                      <c:pt idx="71">
                        <c:v>0.6485765</c:v>
                      </c:pt>
                      <c:pt idx="72">
                        <c:v>0.64955478</c:v>
                      </c:pt>
                      <c:pt idx="73">
                        <c:v>0.66349710000000006</c:v>
                      </c:pt>
                      <c:pt idx="74">
                        <c:v>0.68841989999999997</c:v>
                      </c:pt>
                      <c:pt idx="75">
                        <c:v>0.69638064</c:v>
                      </c:pt>
                      <c:pt idx="76">
                        <c:v>0.69137145</c:v>
                      </c:pt>
                      <c:pt idx="77">
                        <c:v>0.68137446000000002</c:v>
                      </c:pt>
                      <c:pt idx="78">
                        <c:v>0.66938289000000006</c:v>
                      </c:pt>
                      <c:pt idx="79">
                        <c:v>0.66836519999999999</c:v>
                      </c:pt>
                      <c:pt idx="80">
                        <c:v>0.68430558000000008</c:v>
                      </c:pt>
                      <c:pt idx="81">
                        <c:v>0.71021999999999996</c:v>
                      </c:pt>
                      <c:pt idx="82">
                        <c:v>0.72216104000000003</c:v>
                      </c:pt>
                      <c:pt idx="83">
                        <c:v>0.71614755999999991</c:v>
                      </c:pt>
                      <c:pt idx="84">
                        <c:v>0.70915139999999999</c:v>
                      </c:pt>
                      <c:pt idx="85">
                        <c:v>0.69516688999999998</c:v>
                      </c:pt>
                      <c:pt idx="86">
                        <c:v>0.69314434999999996</c:v>
                      </c:pt>
                      <c:pt idx="87">
                        <c:v>0.70708569999999993</c:v>
                      </c:pt>
                      <c:pt idx="88">
                        <c:v>0.73199618</c:v>
                      </c:pt>
                      <c:pt idx="89">
                        <c:v>0.74094932000000002</c:v>
                      </c:pt>
                      <c:pt idx="90">
                        <c:v>0.73394656000000003</c:v>
                      </c:pt>
                      <c:pt idx="91">
                        <c:v>0.72494985999999995</c:v>
                      </c:pt>
                      <c:pt idx="92">
                        <c:v>0.71196509999999991</c:v>
                      </c:pt>
                      <c:pt idx="93">
                        <c:v>0.71194367999999997</c:v>
                      </c:pt>
                      <c:pt idx="94">
                        <c:v>0.72586695999999995</c:v>
                      </c:pt>
                      <c:pt idx="95">
                        <c:v>0.74977408000000001</c:v>
                      </c:pt>
                      <c:pt idx="96">
                        <c:v>0.75872461000000002</c:v>
                      </c:pt>
                      <c:pt idx="97">
                        <c:v>0.75072594000000004</c:v>
                      </c:pt>
                      <c:pt idx="98">
                        <c:v>0.74173080000000002</c:v>
                      </c:pt>
                      <c:pt idx="99">
                        <c:v>0.72974543999999997</c:v>
                      </c:pt>
                      <c:pt idx="100">
                        <c:v>0.72673281000000001</c:v>
                      </c:pt>
                      <c:pt idx="101">
                        <c:v>0.74066697999999997</c:v>
                      </c:pt>
                      <c:pt idx="102">
                        <c:v>0.76257494999999997</c:v>
                      </c:pt>
                      <c:pt idx="103">
                        <c:v>0.77151545999999993</c:v>
                      </c:pt>
                      <c:pt idx="104">
                        <c:v>0.76152463999999997</c:v>
                      </c:pt>
                      <c:pt idx="105">
                        <c:v>0.75352032000000002</c:v>
                      </c:pt>
                      <c:pt idx="106">
                        <c:v>0.7415448</c:v>
                      </c:pt>
                      <c:pt idx="107">
                        <c:v>0.73753579999999996</c:v>
                      </c:pt>
                      <c:pt idx="108">
                        <c:v>0.75145901999999998</c:v>
                      </c:pt>
                      <c:pt idx="109">
                        <c:v>0.77535480000000001</c:v>
                      </c:pt>
                      <c:pt idx="110">
                        <c:v>0.78430058999999996</c:v>
                      </c:pt>
                      <c:pt idx="111">
                        <c:v>0.77730120000000003</c:v>
                      </c:pt>
                      <c:pt idx="112">
                        <c:v>0.76830921000000008</c:v>
                      </c:pt>
                      <c:pt idx="113">
                        <c:v>0.75732480000000002</c:v>
                      </c:pt>
                      <c:pt idx="114">
                        <c:v>0.75231974999999995</c:v>
                      </c:pt>
                      <c:pt idx="115">
                        <c:v>0.76525056000000002</c:v>
                      </c:pt>
                      <c:pt idx="116">
                        <c:v>0.78714810000000002</c:v>
                      </c:pt>
                      <c:pt idx="117">
                        <c:v>0.797072</c:v>
                      </c:pt>
                      <c:pt idx="118">
                        <c:v>0.78808911999999998</c:v>
                      </c:pt>
                      <c:pt idx="119">
                        <c:v>0.78008724000000007</c:v>
                      </c:pt>
                      <c:pt idx="120">
                        <c:v>0.76711249999999997</c:v>
                      </c:pt>
                      <c:pt idx="121">
                        <c:v>0.76509696000000005</c:v>
                      </c:pt>
                      <c:pt idx="122">
                        <c:v>0.77902058000000007</c:v>
                      </c:pt>
                      <c:pt idx="123">
                        <c:v>0.80091264000000006</c:v>
                      </c:pt>
                      <c:pt idx="124">
                        <c:v>0.81084981999999994</c:v>
                      </c:pt>
                      <c:pt idx="125">
                        <c:v>0.80385270000000009</c:v>
                      </c:pt>
                      <c:pt idx="126">
                        <c:v>0.79486386000000009</c:v>
                      </c:pt>
                      <c:pt idx="127">
                        <c:v>0.77989932000000006</c:v>
                      </c:pt>
                      <c:pt idx="128">
                        <c:v>0.77688780000000002</c:v>
                      </c:pt>
                      <c:pt idx="129">
                        <c:v>0.78881615999999999</c:v>
                      </c:pt>
                      <c:pt idx="130">
                        <c:v>0.8116911</c:v>
                      </c:pt>
                      <c:pt idx="131">
                        <c:v>0.81962570000000001</c:v>
                      </c:pt>
                      <c:pt idx="132">
                        <c:v>0.81063817999999999</c:v>
                      </c:pt>
                      <c:pt idx="133">
                        <c:v>0.80165120000000001</c:v>
                      </c:pt>
                      <c:pt idx="134">
                        <c:v>0.78868152000000002</c:v>
                      </c:pt>
                      <c:pt idx="135">
                        <c:v>0.78666619999999998</c:v>
                      </c:pt>
                      <c:pt idx="136">
                        <c:v>0.79859150000000012</c:v>
                      </c:pt>
                      <c:pt idx="137">
                        <c:v>0.82246472000000004</c:v>
                      </c:pt>
                      <c:pt idx="138">
                        <c:v>0.83040545999999993</c:v>
                      </c:pt>
                      <c:pt idx="139">
                        <c:v>0.81941995000000001</c:v>
                      </c:pt>
                      <c:pt idx="140">
                        <c:v>0.80944718999999998</c:v>
                      </c:pt>
                      <c:pt idx="141">
                        <c:v>0.79847120000000005</c:v>
                      </c:pt>
                      <c:pt idx="142">
                        <c:v>0.79445688000000003</c:v>
                      </c:pt>
                      <c:pt idx="143">
                        <c:v>0.80736671999999998</c:v>
                      </c:pt>
                      <c:pt idx="144">
                        <c:v>0.83123415</c:v>
                      </c:pt>
                      <c:pt idx="145">
                        <c:v>0.83817732</c:v>
                      </c:pt>
                      <c:pt idx="146">
                        <c:v>0.82919319000000002</c:v>
                      </c:pt>
                      <c:pt idx="147">
                        <c:v>0.81821879999999991</c:v>
                      </c:pt>
                      <c:pt idx="148">
                        <c:v>0.80724507000000001</c:v>
                      </c:pt>
                      <c:pt idx="149">
                        <c:v>0.80523006000000008</c:v>
                      </c:pt>
                      <c:pt idx="150">
                        <c:v>0.81914012999999997</c:v>
                      </c:pt>
                      <c:pt idx="151">
                        <c:v>0.84199841999999991</c:v>
                      </c:pt>
                      <c:pt idx="152">
                        <c:v>0.85093019999999997</c:v>
                      </c:pt>
                      <c:pt idx="153">
                        <c:v>0.83995724000000005</c:v>
                      </c:pt>
                      <c:pt idx="154">
                        <c:v>0.82798975999999991</c:v>
                      </c:pt>
                      <c:pt idx="155">
                        <c:v>0.81402451999999992</c:v>
                      </c:pt>
                      <c:pt idx="156">
                        <c:v>0.81101464999999995</c:v>
                      </c:pt>
                      <c:pt idx="157">
                        <c:v>0.82492131999999996</c:v>
                      </c:pt>
                      <c:pt idx="158">
                        <c:v>0.84579249999999995</c:v>
                      </c:pt>
                      <c:pt idx="159">
                        <c:v>0.85472218</c:v>
                      </c:pt>
                      <c:pt idx="160">
                        <c:v>0.84375151999999998</c:v>
                      </c:pt>
                      <c:pt idx="161">
                        <c:v>0.83278151999999994</c:v>
                      </c:pt>
                      <c:pt idx="162">
                        <c:v>0.81982231999999999</c:v>
                      </c:pt>
                      <c:pt idx="163">
                        <c:v>0.81979760000000002</c:v>
                      </c:pt>
                      <c:pt idx="164">
                        <c:v>0.83170295999999999</c:v>
                      </c:pt>
                      <c:pt idx="165">
                        <c:v>0.85455897000000003</c:v>
                      </c:pt>
                      <c:pt idx="166">
                        <c:v>0.86249160000000002</c:v>
                      </c:pt>
                      <c:pt idx="167">
                        <c:v>0.85350408</c:v>
                      </c:pt>
                      <c:pt idx="168">
                        <c:v>0.83955212000000001</c:v>
                      </c:pt>
                      <c:pt idx="169">
                        <c:v>0.82560100000000003</c:v>
                      </c:pt>
                      <c:pt idx="170">
                        <c:v>0.82358675999999997</c:v>
                      </c:pt>
                      <c:pt idx="171">
                        <c:v>0.83549759999999995</c:v>
                      </c:pt>
                      <c:pt idx="172">
                        <c:v>0.85934303999999995</c:v>
                      </c:pt>
                      <c:pt idx="173">
                        <c:v>0.86726503999999993</c:v>
                      </c:pt>
                      <c:pt idx="174">
                        <c:v>0.85928255999999992</c:v>
                      </c:pt>
                      <c:pt idx="175">
                        <c:v>0.84831703000000003</c:v>
                      </c:pt>
                      <c:pt idx="176">
                        <c:v>0.83536319999999997</c:v>
                      </c:pt>
                      <c:pt idx="177">
                        <c:v>0.83334909999999995</c:v>
                      </c:pt>
                      <c:pt idx="178">
                        <c:v>0.84525699999999993</c:v>
                      </c:pt>
                      <c:pt idx="179">
                        <c:v>0.86908812000000002</c:v>
                      </c:pt>
                      <c:pt idx="180">
                        <c:v>0.87502799999999992</c:v>
                      </c:pt>
                      <c:pt idx="181">
                        <c:v>0.86406408000000001</c:v>
                      </c:pt>
                      <c:pt idx="182">
                        <c:v>0.84812936999999999</c:v>
                      </c:pt>
                      <c:pt idx="183">
                        <c:v>0.83816117999999995</c:v>
                      </c:pt>
                      <c:pt idx="184">
                        <c:v>0.83515319999999993</c:v>
                      </c:pt>
                      <c:pt idx="185">
                        <c:v>0.84606419999999993</c:v>
                      </c:pt>
                      <c:pt idx="186">
                        <c:v>0.86989000000000005</c:v>
                      </c:pt>
                      <c:pt idx="187">
                        <c:v>0.87682265999999998</c:v>
                      </c:pt>
                      <c:pt idx="188">
                        <c:v>0.86685519999999994</c:v>
                      </c:pt>
                      <c:pt idx="189">
                        <c:v>0.85191799000000001</c:v>
                      </c:pt>
                      <c:pt idx="190">
                        <c:v>0.84095783999999996</c:v>
                      </c:pt>
                      <c:pt idx="191">
                        <c:v>0.83992999999999995</c:v>
                      </c:pt>
                      <c:pt idx="192">
                        <c:v>0.85183229000000005</c:v>
                      </c:pt>
                      <c:pt idx="193">
                        <c:v>0.87466720000000009</c:v>
                      </c:pt>
                      <c:pt idx="194">
                        <c:v>0.88159816999999996</c:v>
                      </c:pt>
                      <c:pt idx="195">
                        <c:v>0.87063012000000006</c:v>
                      </c:pt>
                      <c:pt idx="196">
                        <c:v>0.86066543999999989</c:v>
                      </c:pt>
                      <c:pt idx="197">
                        <c:v>0.84673463999999998</c:v>
                      </c:pt>
                      <c:pt idx="198">
                        <c:v>0.84372770999999991</c:v>
                      </c:pt>
                      <c:pt idx="199">
                        <c:v>0.85462499999999997</c:v>
                      </c:pt>
                      <c:pt idx="200">
                        <c:v>0.87646104000000002</c:v>
                      </c:pt>
                      <c:pt idx="201">
                        <c:v>0.88239672000000002</c:v>
                      </c:pt>
                      <c:pt idx="202">
                        <c:v>0.87044615999999997</c:v>
                      </c:pt>
                      <c:pt idx="203">
                        <c:v>0.85848767999999998</c:v>
                      </c:pt>
                      <c:pt idx="204">
                        <c:v>0.84951944999999995</c:v>
                      </c:pt>
                      <c:pt idx="205">
                        <c:v>0.84949379999999997</c:v>
                      </c:pt>
                      <c:pt idx="206">
                        <c:v>0.86238404000000002</c:v>
                      </c:pt>
                      <c:pt idx="207">
                        <c:v>0.88818006000000005</c:v>
                      </c:pt>
                      <c:pt idx="208">
                        <c:v>0.89610092000000008</c:v>
                      </c:pt>
                      <c:pt idx="209">
                        <c:v>0.88117241000000002</c:v>
                      </c:pt>
                      <c:pt idx="210">
                        <c:v>0.86425799999999997</c:v>
                      </c:pt>
                      <c:pt idx="211">
                        <c:v>0.85429820000000001</c:v>
                      </c:pt>
                      <c:pt idx="212">
                        <c:v>0.85029904000000001</c:v>
                      </c:pt>
                      <c:pt idx="213">
                        <c:v>0.86119977000000003</c:v>
                      </c:pt>
                      <c:pt idx="214">
                        <c:v>0.8850124800000001</c:v>
                      </c:pt>
                      <c:pt idx="215">
                        <c:v>0.89192952000000003</c:v>
                      </c:pt>
                      <c:pt idx="216">
                        <c:v>0.88097727000000003</c:v>
                      </c:pt>
                      <c:pt idx="217">
                        <c:v>0.86406659999999991</c:v>
                      </c:pt>
                      <c:pt idx="218">
                        <c:v>0.85410900000000001</c:v>
                      </c:pt>
                      <c:pt idx="219">
                        <c:v>0.85209696000000001</c:v>
                      </c:pt>
                      <c:pt idx="220">
                        <c:v>0.86497267999999994</c:v>
                      </c:pt>
                      <c:pt idx="221">
                        <c:v>0.88580060000000005</c:v>
                      </c:pt>
                      <c:pt idx="222">
                        <c:v>0.89173195999999999</c:v>
                      </c:pt>
                      <c:pt idx="223">
                        <c:v>0.88078213000000005</c:v>
                      </c:pt>
                      <c:pt idx="224">
                        <c:v>0.86486816</c:v>
                      </c:pt>
                      <c:pt idx="225">
                        <c:v>0.85193394</c:v>
                      </c:pt>
                      <c:pt idx="226">
                        <c:v>0.84793660000000004</c:v>
                      </c:pt>
                      <c:pt idx="227">
                        <c:v>0.86080961999999994</c:v>
                      </c:pt>
                      <c:pt idx="228">
                        <c:v>0.88659719000000003</c:v>
                      </c:pt>
                      <c:pt idx="229">
                        <c:v>0.8945128</c:v>
                      </c:pt>
                      <c:pt idx="230">
                        <c:v>0.88355640000000002</c:v>
                      </c:pt>
                      <c:pt idx="231">
                        <c:v>0.86864750000000002</c:v>
                      </c:pt>
                      <c:pt idx="232">
                        <c:v>0.85770143999999993</c:v>
                      </c:pt>
                      <c:pt idx="233">
                        <c:v>0.85468887000000004</c:v>
                      </c:pt>
                      <c:pt idx="234">
                        <c:v>0.86657472000000002</c:v>
                      </c:pt>
                      <c:pt idx="235">
                        <c:v>0.89037116999999999</c:v>
                      </c:pt>
                      <c:pt idx="236">
                        <c:v>0.89530715999999999</c:v>
                      </c:pt>
                      <c:pt idx="237">
                        <c:v>0.88436205000000001</c:v>
                      </c:pt>
                      <c:pt idx="238">
                        <c:v>0.87044003999999997</c:v>
                      </c:pt>
                      <c:pt idx="239">
                        <c:v>0.85948767999999998</c:v>
                      </c:pt>
                      <c:pt idx="240">
                        <c:v>0.85846925000000007</c:v>
                      </c:pt>
                      <c:pt idx="241">
                        <c:v>0.86935991999999995</c:v>
                      </c:pt>
                      <c:pt idx="242">
                        <c:v>0.89215860999999996</c:v>
                      </c:pt>
                      <c:pt idx="243">
                        <c:v>0.90006145000000004</c:v>
                      </c:pt>
                      <c:pt idx="244">
                        <c:v>0.89110336000000001</c:v>
                      </c:pt>
                      <c:pt idx="245">
                        <c:v>0.87321519999999997</c:v>
                      </c:pt>
                      <c:pt idx="246">
                        <c:v>0.86425846000000006</c:v>
                      </c:pt>
                      <c:pt idx="247">
                        <c:v>0.86224786999999992</c:v>
                      </c:pt>
                      <c:pt idx="248">
                        <c:v>0.87313600000000002</c:v>
                      </c:pt>
                      <c:pt idx="249">
                        <c:v>0.89791385000000001</c:v>
                      </c:pt>
                      <c:pt idx="250">
                        <c:v>0.90383954</c:v>
                      </c:pt>
                      <c:pt idx="251">
                        <c:v>0.89685840000000006</c:v>
                      </c:pt>
                      <c:pt idx="252">
                        <c:v>0.87897402000000002</c:v>
                      </c:pt>
                      <c:pt idx="253">
                        <c:v>0.87001908000000006</c:v>
                      </c:pt>
                      <c:pt idx="254">
                        <c:v>0.86404070999999993</c:v>
                      </c:pt>
                      <c:pt idx="255">
                        <c:v>0.87491753999999999</c:v>
                      </c:pt>
                      <c:pt idx="256">
                        <c:v>0.90068152000000012</c:v>
                      </c:pt>
                      <c:pt idx="257">
                        <c:v>0.90759765000000003</c:v>
                      </c:pt>
                      <c:pt idx="258">
                        <c:v>0.90459456000000005</c:v>
                      </c:pt>
                      <c:pt idx="259">
                        <c:v>0.88473020000000002</c:v>
                      </c:pt>
                      <c:pt idx="260">
                        <c:v>0.87577706</c:v>
                      </c:pt>
                      <c:pt idx="261">
                        <c:v>0.87475877999999996</c:v>
                      </c:pt>
                      <c:pt idx="262">
                        <c:v>0.88464991999999998</c:v>
                      </c:pt>
                      <c:pt idx="263">
                        <c:v>0.90940724000000006</c:v>
                      </c:pt>
                      <c:pt idx="264">
                        <c:v>0.91432896000000008</c:v>
                      </c:pt>
                      <c:pt idx="265">
                        <c:v>0.91430130000000009</c:v>
                      </c:pt>
                      <c:pt idx="266">
                        <c:v>0.88650827999999993</c:v>
                      </c:pt>
                      <c:pt idx="267">
                        <c:v>0.87755715000000001</c:v>
                      </c:pt>
                      <c:pt idx="268">
                        <c:v>0.87852216000000005</c:v>
                      </c:pt>
                      <c:pt idx="269">
                        <c:v>0.88741935000000005</c:v>
                      </c:pt>
                      <c:pt idx="270">
                        <c:v>0.91118850000000007</c:v>
                      </c:pt>
                      <c:pt idx="271">
                        <c:v>0.91809196000000004</c:v>
                      </c:pt>
                      <c:pt idx="272">
                        <c:v>0.91409846000000006</c:v>
                      </c:pt>
                      <c:pt idx="273">
                        <c:v>0.88731195000000007</c:v>
                      </c:pt>
                      <c:pt idx="274">
                        <c:v>0.87835381999999995</c:v>
                      </c:pt>
                      <c:pt idx="275">
                        <c:v>0.87733590000000006</c:v>
                      </c:pt>
                      <c:pt idx="276">
                        <c:v>0.88721349999999999</c:v>
                      </c:pt>
                      <c:pt idx="277">
                        <c:v>0.91097713000000002</c:v>
                      </c:pt>
                      <c:pt idx="278">
                        <c:v>0.91788824000000002</c:v>
                      </c:pt>
                      <c:pt idx="279">
                        <c:v>0.91686925000000008</c:v>
                      </c:pt>
                      <c:pt idx="280">
                        <c:v>0.88908845999999997</c:v>
                      </c:pt>
                      <c:pt idx="281">
                        <c:v>0.88113235000000001</c:v>
                      </c:pt>
                      <c:pt idx="282">
                        <c:v>0.87714119999999995</c:v>
                      </c:pt>
                      <c:pt idx="283">
                        <c:v>0.88999882000000008</c:v>
                      </c:pt>
                      <c:pt idx="284">
                        <c:v>0.91077494999999997</c:v>
                      </c:pt>
                      <c:pt idx="285">
                        <c:v>0.91768452</c:v>
                      </c:pt>
                      <c:pt idx="286">
                        <c:v>0.91567476000000003</c:v>
                      </c:pt>
                      <c:pt idx="287">
                        <c:v>0.88889111999999992</c:v>
                      </c:pt>
                      <c:pt idx="288">
                        <c:v>0.88092788</c:v>
                      </c:pt>
                      <c:pt idx="289">
                        <c:v>0.87991032000000002</c:v>
                      </c:pt>
                      <c:pt idx="290">
                        <c:v>0.89177399999999996</c:v>
                      </c:pt>
                      <c:pt idx="291">
                        <c:v>0.91552692000000002</c:v>
                      </c:pt>
                      <c:pt idx="292">
                        <c:v>0.92242548999999996</c:v>
                      </c:pt>
                      <c:pt idx="293">
                        <c:v>0.92041603999999999</c:v>
                      </c:pt>
                      <c:pt idx="294">
                        <c:v>0.89463821999999993</c:v>
                      </c:pt>
                      <c:pt idx="295">
                        <c:v>0.88569474000000004</c:v>
                      </c:pt>
                      <c:pt idx="296">
                        <c:v>0.88466831000000001</c:v>
                      </c:pt>
                      <c:pt idx="297">
                        <c:v>0.89454791999999994</c:v>
                      </c:pt>
                      <c:pt idx="298">
                        <c:v>0.91829547</c:v>
                      </c:pt>
                      <c:pt idx="299">
                        <c:v>0.92421114000000004</c:v>
                      </c:pt>
                      <c:pt idx="300">
                        <c:v>0.92219274000000007</c:v>
                      </c:pt>
                      <c:pt idx="301">
                        <c:v>0.89839257000000006</c:v>
                      </c:pt>
                      <c:pt idx="302">
                        <c:v>0.88846056000000007</c:v>
                      </c:pt>
                      <c:pt idx="303">
                        <c:v>0.8874432000000001</c:v>
                      </c:pt>
                      <c:pt idx="304">
                        <c:v>0.89633010000000002</c:v>
                      </c:pt>
                      <c:pt idx="305">
                        <c:v>0.91808226000000004</c:v>
                      </c:pt>
                      <c:pt idx="306">
                        <c:v>0.92597724999999997</c:v>
                      </c:pt>
                      <c:pt idx="307">
                        <c:v>0.92198792000000007</c:v>
                      </c:pt>
                      <c:pt idx="308">
                        <c:v>0.89424090000000001</c:v>
                      </c:pt>
                      <c:pt idx="309">
                        <c:v>0.88727296</c:v>
                      </c:pt>
                      <c:pt idx="310">
                        <c:v>0.88427539000000011</c:v>
                      </c:pt>
                      <c:pt idx="311">
                        <c:v>0.89514079999999996</c:v>
                      </c:pt>
                      <c:pt idx="312">
                        <c:v>0.9188684800000001</c:v>
                      </c:pt>
                      <c:pt idx="313">
                        <c:v>0.92676168000000003</c:v>
                      </c:pt>
                      <c:pt idx="314">
                        <c:v>0.92475340000000006</c:v>
                      </c:pt>
                      <c:pt idx="315">
                        <c:v>0.89700342</c:v>
                      </c:pt>
                      <c:pt idx="316">
                        <c:v>0.89004596000000002</c:v>
                      </c:pt>
                      <c:pt idx="317">
                        <c:v>0.88902897999999997</c:v>
                      </c:pt>
                      <c:pt idx="318">
                        <c:v>0.90087270000000008</c:v>
                      </c:pt>
                      <c:pt idx="319">
                        <c:v>0.92460396000000011</c:v>
                      </c:pt>
                      <c:pt idx="320">
                        <c:v>0.93051539999999988</c:v>
                      </c:pt>
                      <c:pt idx="321">
                        <c:v>0.92652768000000008</c:v>
                      </c:pt>
                      <c:pt idx="322">
                        <c:v>0.89878380000000002</c:v>
                      </c:pt>
                      <c:pt idx="323">
                        <c:v>0.89182782000000005</c:v>
                      </c:pt>
                      <c:pt idx="324">
                        <c:v>0.89080199999999998</c:v>
                      </c:pt>
                      <c:pt idx="325">
                        <c:v>0.90364175000000002</c:v>
                      </c:pt>
                      <c:pt idx="326">
                        <c:v>0.92736764000000005</c:v>
                      </c:pt>
                      <c:pt idx="327">
                        <c:v>0.93326823999999997</c:v>
                      </c:pt>
                      <c:pt idx="328">
                        <c:v>0.92928135000000001</c:v>
                      </c:pt>
                      <c:pt idx="329">
                        <c:v>0.90253344000000002</c:v>
                      </c:pt>
                      <c:pt idx="330">
                        <c:v>0.89458936</c:v>
                      </c:pt>
                      <c:pt idx="331">
                        <c:v>0.89555180000000001</c:v>
                      </c:pt>
                      <c:pt idx="332">
                        <c:v>0.9064094800000001</c:v>
                      </c:pt>
                      <c:pt idx="333">
                        <c:v>0.92716150000000008</c:v>
                      </c:pt>
                      <c:pt idx="334">
                        <c:v>0.9330702099999999</c:v>
                      </c:pt>
                      <c:pt idx="335">
                        <c:v>0.93007359999999994</c:v>
                      </c:pt>
                      <c:pt idx="336">
                        <c:v>0.90035399999999999</c:v>
                      </c:pt>
                      <c:pt idx="337">
                        <c:v>0.89241174000000001</c:v>
                      </c:pt>
                      <c:pt idx="338">
                        <c:v>0.89040600000000003</c:v>
                      </c:pt>
                      <c:pt idx="339">
                        <c:v>0.90126141000000004</c:v>
                      </c:pt>
                      <c:pt idx="340">
                        <c:v>0.92199964000000001</c:v>
                      </c:pt>
                      <c:pt idx="341">
                        <c:v>0.92790711999999997</c:v>
                      </c:pt>
                      <c:pt idx="342">
                        <c:v>0.92590056000000009</c:v>
                      </c:pt>
                      <c:pt idx="343">
                        <c:v>0.89818452000000004</c:v>
                      </c:pt>
                      <c:pt idx="344">
                        <c:v>0.890235</c:v>
                      </c:pt>
                      <c:pt idx="345">
                        <c:v>0.89119712000000006</c:v>
                      </c:pt>
                      <c:pt idx="346">
                        <c:v>0.90205008000000009</c:v>
                      </c:pt>
                      <c:pt idx="347">
                        <c:v>0.92773828000000003</c:v>
                      </c:pt>
                      <c:pt idx="348">
                        <c:v>0.93462389999999995</c:v>
                      </c:pt>
                      <c:pt idx="349">
                        <c:v>0.93261757000000001</c:v>
                      </c:pt>
                      <c:pt idx="350">
                        <c:v>0.90687631999999996</c:v>
                      </c:pt>
                      <c:pt idx="351">
                        <c:v>0.90091522999999996</c:v>
                      </c:pt>
                      <c:pt idx="352">
                        <c:v>0.90088790000000007</c:v>
                      </c:pt>
                      <c:pt idx="353">
                        <c:v>0.91172892000000005</c:v>
                      </c:pt>
                      <c:pt idx="354">
                        <c:v>0.93444434999999992</c:v>
                      </c:pt>
                      <c:pt idx="355">
                        <c:v>0.93935999999999997</c:v>
                      </c:pt>
                      <c:pt idx="356">
                        <c:v>0.93636518999999996</c:v>
                      </c:pt>
                      <c:pt idx="357">
                        <c:v>0.90964080000000003</c:v>
                      </c:pt>
                      <c:pt idx="358">
                        <c:v>0.90368093999999999</c:v>
                      </c:pt>
                      <c:pt idx="359">
                        <c:v>0.90266484000000002</c:v>
                      </c:pt>
                      <c:pt idx="360">
                        <c:v>0.91053744000000003</c:v>
                      </c:pt>
                      <c:pt idx="361">
                        <c:v>0.93324783999999994</c:v>
                      </c:pt>
                      <c:pt idx="362">
                        <c:v>0.93815292999999988</c:v>
                      </c:pt>
                      <c:pt idx="363">
                        <c:v>0.93318175999999997</c:v>
                      </c:pt>
                      <c:pt idx="364">
                        <c:v>0.90746135999999999</c:v>
                      </c:pt>
                      <c:pt idx="365">
                        <c:v>0.90150288000000001</c:v>
                      </c:pt>
                      <c:pt idx="366">
                        <c:v>0.90344330000000006</c:v>
                      </c:pt>
                      <c:pt idx="367">
                        <c:v>0.91330007999999996</c:v>
                      </c:pt>
                      <c:pt idx="368">
                        <c:v>0.93798210999999998</c:v>
                      </c:pt>
                      <c:pt idx="369">
                        <c:v>0.94388379999999994</c:v>
                      </c:pt>
                      <c:pt idx="370">
                        <c:v>0.94089016000000003</c:v>
                      </c:pt>
                      <c:pt idx="371">
                        <c:v>0.91417749999999998</c:v>
                      </c:pt>
                      <c:pt idx="372">
                        <c:v>0.90821094000000002</c:v>
                      </c:pt>
                      <c:pt idx="373">
                        <c:v>0.90718596000000007</c:v>
                      </c:pt>
                      <c:pt idx="374">
                        <c:v>0.91605213000000008</c:v>
                      </c:pt>
                      <c:pt idx="375">
                        <c:v>0.93776384000000002</c:v>
                      </c:pt>
                      <c:pt idx="376">
                        <c:v>0.94366414999999992</c:v>
                      </c:pt>
                      <c:pt idx="377">
                        <c:v>0.93869499999999995</c:v>
                      </c:pt>
                      <c:pt idx="378">
                        <c:v>0.91198861000000009</c:v>
                      </c:pt>
                      <c:pt idx="379">
                        <c:v>0.90603268000000003</c:v>
                      </c:pt>
                      <c:pt idx="380">
                        <c:v>0.90600517000000014</c:v>
                      </c:pt>
                      <c:pt idx="381">
                        <c:v>0.91584819000000006</c:v>
                      </c:pt>
                      <c:pt idx="382">
                        <c:v>0.94348270000000001</c:v>
                      </c:pt>
                      <c:pt idx="383">
                        <c:v>0.94641777999999988</c:v>
                      </c:pt>
                      <c:pt idx="384">
                        <c:v>0.94046175999999992</c:v>
                      </c:pt>
                      <c:pt idx="385">
                        <c:v>0.91473984000000008</c:v>
                      </c:pt>
                      <c:pt idx="386">
                        <c:v>0.90878519999999996</c:v>
                      </c:pt>
                      <c:pt idx="387">
                        <c:v>0.90579426000000007</c:v>
                      </c:pt>
                      <c:pt idx="388">
                        <c:v>0.91663200000000011</c:v>
                      </c:pt>
                      <c:pt idx="389">
                        <c:v>0.93932172000000003</c:v>
                      </c:pt>
                      <c:pt idx="390">
                        <c:v>0.94422207999999996</c:v>
                      </c:pt>
                      <c:pt idx="391">
                        <c:v>0.93926465999999997</c:v>
                      </c:pt>
                      <c:pt idx="392">
                        <c:v>0.91454538000000007</c:v>
                      </c:pt>
                      <c:pt idx="393">
                        <c:v>0.90759520999999999</c:v>
                      </c:pt>
                      <c:pt idx="394">
                        <c:v>0.90756764000000001</c:v>
                      </c:pt>
                      <c:pt idx="395">
                        <c:v>0.9164278400000001</c:v>
                      </c:pt>
                      <c:pt idx="396">
                        <c:v>0.942075</c:v>
                      </c:pt>
                      <c:pt idx="397">
                        <c:v>0.94697414000000002</c:v>
                      </c:pt>
                      <c:pt idx="398">
                        <c:v>0.94200821999999995</c:v>
                      </c:pt>
                      <c:pt idx="399">
                        <c:v>0.9163072000000001</c:v>
                      </c:pt>
                      <c:pt idx="400">
                        <c:v>0.90936777000000002</c:v>
                      </c:pt>
                      <c:pt idx="401">
                        <c:v>0.90934014000000007</c:v>
                      </c:pt>
                      <c:pt idx="402">
                        <c:v>0.91818900000000003</c:v>
                      </c:pt>
                      <c:pt idx="403">
                        <c:v>0.94185557999999991</c:v>
                      </c:pt>
                      <c:pt idx="404">
                        <c:v>0.94577591999999999</c:v>
                      </c:pt>
                      <c:pt idx="405">
                        <c:v>0.94179833999999996</c:v>
                      </c:pt>
                      <c:pt idx="406">
                        <c:v>0.91610303999999998</c:v>
                      </c:pt>
                      <c:pt idx="407">
                        <c:v>0.91015230000000003</c:v>
                      </c:pt>
                      <c:pt idx="408">
                        <c:v>0.91012464000000004</c:v>
                      </c:pt>
                      <c:pt idx="409">
                        <c:v>0.91798440000000003</c:v>
                      </c:pt>
                      <c:pt idx="410">
                        <c:v>0.94262319999999999</c:v>
                      </c:pt>
                      <c:pt idx="411">
                        <c:v>0.94851660999999998</c:v>
                      </c:pt>
                      <c:pt idx="412">
                        <c:v>0.94355287999999993</c:v>
                      </c:pt>
                      <c:pt idx="413">
                        <c:v>0.91983740000000003</c:v>
                      </c:pt>
                      <c:pt idx="414">
                        <c:v>0.91388792000000008</c:v>
                      </c:pt>
                      <c:pt idx="415">
                        <c:v>0.91386014000000004</c:v>
                      </c:pt>
                      <c:pt idx="416">
                        <c:v>0.92172724000000006</c:v>
                      </c:pt>
                      <c:pt idx="417">
                        <c:v>0.9473568</c:v>
                      </c:pt>
                      <c:pt idx="418">
                        <c:v>0.95127519999999999</c:v>
                      </c:pt>
                      <c:pt idx="419">
                        <c:v>0.94631242999999998</c:v>
                      </c:pt>
                      <c:pt idx="420">
                        <c:v>0.92062842</c:v>
                      </c:pt>
                      <c:pt idx="421">
                        <c:v>0.91664430000000008</c:v>
                      </c:pt>
                      <c:pt idx="422">
                        <c:v>0.91660713999999999</c:v>
                      </c:pt>
                      <c:pt idx="423">
                        <c:v>0.9224990500000001</c:v>
                      </c:pt>
                      <c:pt idx="424">
                        <c:v>0.94614940000000003</c:v>
                      </c:pt>
                      <c:pt idx="425">
                        <c:v>0.95302661999999994</c:v>
                      </c:pt>
                      <c:pt idx="426">
                        <c:v>0.94905147999999995</c:v>
                      </c:pt>
                      <c:pt idx="427">
                        <c:v>0.92337336000000003</c:v>
                      </c:pt>
                      <c:pt idx="428">
                        <c:v>0.91742640000000009</c:v>
                      </c:pt>
                      <c:pt idx="429">
                        <c:v>0.91838495000000009</c:v>
                      </c:pt>
                      <c:pt idx="430">
                        <c:v>0.92723479999999991</c:v>
                      </c:pt>
                      <c:pt idx="431">
                        <c:v>0.94792078999999996</c:v>
                      </c:pt>
                      <c:pt idx="432">
                        <c:v>0.95282376000000002</c:v>
                      </c:pt>
                      <c:pt idx="433">
                        <c:v>0.95081247999999996</c:v>
                      </c:pt>
                      <c:pt idx="434">
                        <c:v>0.9280988899999999</c:v>
                      </c:pt>
                      <c:pt idx="435">
                        <c:v>0.92215310000000006</c:v>
                      </c:pt>
                      <c:pt idx="436">
                        <c:v>0.92211570000000009</c:v>
                      </c:pt>
                      <c:pt idx="437">
                        <c:v>0.92800478999999991</c:v>
                      </c:pt>
                      <c:pt idx="438">
                        <c:v>0.95361671999999997</c:v>
                      </c:pt>
                      <c:pt idx="439">
                        <c:v>0.95753222999999987</c:v>
                      </c:pt>
                      <c:pt idx="440">
                        <c:v>0.95257259999999999</c:v>
                      </c:pt>
                      <c:pt idx="441">
                        <c:v>0.92591972999999994</c:v>
                      </c:pt>
                      <c:pt idx="442">
                        <c:v>0.91997532000000004</c:v>
                      </c:pt>
                      <c:pt idx="443">
                        <c:v>0.91896132000000008</c:v>
                      </c:pt>
                      <c:pt idx="444">
                        <c:v>0.92878373999999997</c:v>
                      </c:pt>
                      <c:pt idx="445">
                        <c:v>0.9514321</c:v>
                      </c:pt>
                      <c:pt idx="446">
                        <c:v>0.95632299999999992</c:v>
                      </c:pt>
                      <c:pt idx="447">
                        <c:v>0.94939280999999998</c:v>
                      </c:pt>
                      <c:pt idx="448">
                        <c:v>0.92471791999999997</c:v>
                      </c:pt>
                      <c:pt idx="449">
                        <c:v>0.92074654</c:v>
                      </c:pt>
                      <c:pt idx="450">
                        <c:v>0.92269008000000008</c:v>
                      </c:pt>
                      <c:pt idx="451">
                        <c:v>0.92956224999999992</c:v>
                      </c:pt>
                      <c:pt idx="452">
                        <c:v>0.95023407999999998</c:v>
                      </c:pt>
                      <c:pt idx="453">
                        <c:v>0.95611929999999989</c:v>
                      </c:pt>
                      <c:pt idx="454">
                        <c:v>0.9482049199999999</c:v>
                      </c:pt>
                      <c:pt idx="455">
                        <c:v>0.92452093999999996</c:v>
                      </c:pt>
                      <c:pt idx="456">
                        <c:v>0.91956480000000007</c:v>
                      </c:pt>
                      <c:pt idx="457">
                        <c:v>0.91952748000000006</c:v>
                      </c:pt>
                      <c:pt idx="458">
                        <c:v>0.92442713999999993</c:v>
                      </c:pt>
                      <c:pt idx="459">
                        <c:v>0.95001236</c:v>
                      </c:pt>
                      <c:pt idx="460">
                        <c:v>0.95392527999999999</c:v>
                      </c:pt>
                      <c:pt idx="461">
                        <c:v>0.94896908999999996</c:v>
                      </c:pt>
                      <c:pt idx="462">
                        <c:v>0.92529998999999996</c:v>
                      </c:pt>
                      <c:pt idx="463">
                        <c:v>0.92033558000000004</c:v>
                      </c:pt>
                      <c:pt idx="464">
                        <c:v>0.92326358000000008</c:v>
                      </c:pt>
                      <c:pt idx="465">
                        <c:v>0.93210325999999999</c:v>
                      </c:pt>
                      <c:pt idx="466">
                        <c:v>0.95769216000000001</c:v>
                      </c:pt>
                      <c:pt idx="467">
                        <c:v>0.9616039999999999</c:v>
                      </c:pt>
                      <c:pt idx="468">
                        <c:v>0.95467817999999993</c:v>
                      </c:pt>
                      <c:pt idx="469">
                        <c:v>0.9290247399999999</c:v>
                      </c:pt>
                      <c:pt idx="470">
                        <c:v>0.92506524000000001</c:v>
                      </c:pt>
                      <c:pt idx="471">
                        <c:v>0.92601279999999997</c:v>
                      </c:pt>
                      <c:pt idx="472">
                        <c:v>0.93582599999999994</c:v>
                      </c:pt>
                      <c:pt idx="473">
                        <c:v>0.9574686</c:v>
                      </c:pt>
                      <c:pt idx="474">
                        <c:v>0.96137951999999993</c:v>
                      </c:pt>
                      <c:pt idx="475">
                        <c:v>0.95544030000000002</c:v>
                      </c:pt>
                      <c:pt idx="476">
                        <c:v>0.93275711999999988</c:v>
                      </c:pt>
                      <c:pt idx="477">
                        <c:v>0.92681912999999994</c:v>
                      </c:pt>
                      <c:pt idx="478">
                        <c:v>0.92777579999999993</c:v>
                      </c:pt>
                      <c:pt idx="479">
                        <c:v>0.93562650000000003</c:v>
                      </c:pt>
                      <c:pt idx="480">
                        <c:v>0.95923416000000006</c:v>
                      </c:pt>
                      <c:pt idx="481">
                        <c:v>0.96313439999999995</c:v>
                      </c:pt>
                      <c:pt idx="482">
                        <c:v>0.95523659999999999</c:v>
                      </c:pt>
                      <c:pt idx="483">
                        <c:v>0.93550299999999986</c:v>
                      </c:pt>
                      <c:pt idx="484">
                        <c:v>0.92858152999999988</c:v>
                      </c:pt>
                      <c:pt idx="485">
                        <c:v>0.92952847999999999</c:v>
                      </c:pt>
                      <c:pt idx="486">
                        <c:v>0.93639263999999989</c:v>
                      </c:pt>
                      <c:pt idx="487">
                        <c:v>0.95901013999999996</c:v>
                      </c:pt>
                      <c:pt idx="488">
                        <c:v>0.96390381999999997</c:v>
                      </c:pt>
                      <c:pt idx="489">
                        <c:v>0.95895169999999996</c:v>
                      </c:pt>
                      <c:pt idx="490">
                        <c:v>0.93627851999999989</c:v>
                      </c:pt>
                      <c:pt idx="491">
                        <c:v>0.93329651999999996</c:v>
                      </c:pt>
                      <c:pt idx="492">
                        <c:v>0.93325860000000005</c:v>
                      </c:pt>
                      <c:pt idx="493">
                        <c:v>0.94307435999999989</c:v>
                      </c:pt>
                      <c:pt idx="494">
                        <c:v>0.96469240000000001</c:v>
                      </c:pt>
                      <c:pt idx="495">
                        <c:v>0.96367864999999997</c:v>
                      </c:pt>
                      <c:pt idx="496">
                        <c:v>0.96069631999999994</c:v>
                      </c:pt>
                      <c:pt idx="497">
                        <c:v>0.93704407999999995</c:v>
                      </c:pt>
                      <c:pt idx="498">
                        <c:v>0.93110996000000001</c:v>
                      </c:pt>
                      <c:pt idx="499">
                        <c:v>0.93305004000000002</c:v>
                      </c:pt>
                      <c:pt idx="500">
                        <c:v>0.94187939999999992</c:v>
                      </c:pt>
                      <c:pt idx="501">
                        <c:v>0.96448659999999997</c:v>
                      </c:pt>
                      <c:pt idx="502">
                        <c:v>0.96740961999999997</c:v>
                      </c:pt>
                      <c:pt idx="503">
                        <c:v>0.964418</c:v>
                      </c:pt>
                      <c:pt idx="504">
                        <c:v>0.93978684999999995</c:v>
                      </c:pt>
                      <c:pt idx="505">
                        <c:v>0.93483799999999995</c:v>
                      </c:pt>
                      <c:pt idx="506">
                        <c:v>0.93578399999999995</c:v>
                      </c:pt>
                      <c:pt idx="507">
                        <c:v>0.94264325999999998</c:v>
                      </c:pt>
                      <c:pt idx="508">
                        <c:v>0.96622908000000007</c:v>
                      </c:pt>
                      <c:pt idx="509">
                        <c:v>0.96915134999999997</c:v>
                      </c:pt>
                      <c:pt idx="510">
                        <c:v>0.96321851999999997</c:v>
                      </c:pt>
                      <c:pt idx="511">
                        <c:v>0.94154444999999998</c:v>
                      </c:pt>
                      <c:pt idx="512">
                        <c:v>0.93659663999999998</c:v>
                      </c:pt>
                      <c:pt idx="513">
                        <c:v>0.93853565999999999</c:v>
                      </c:pt>
                      <c:pt idx="514">
                        <c:v>0.94735124999999998</c:v>
                      </c:pt>
                      <c:pt idx="515">
                        <c:v>0.96896420000000005</c:v>
                      </c:pt>
                      <c:pt idx="516">
                        <c:v>0.96991833999999999</c:v>
                      </c:pt>
                      <c:pt idx="517">
                        <c:v>0.96398679999999992</c:v>
                      </c:pt>
                      <c:pt idx="518">
                        <c:v>0.94329158000000002</c:v>
                      </c:pt>
                      <c:pt idx="519">
                        <c:v>0.93834485999999995</c:v>
                      </c:pt>
                      <c:pt idx="520">
                        <c:v>0.94126692000000001</c:v>
                      </c:pt>
                      <c:pt idx="521">
                        <c:v>0.94812291999999998</c:v>
                      </c:pt>
                      <c:pt idx="522">
                        <c:v>0.97070462999999996</c:v>
                      </c:pt>
                      <c:pt idx="523">
                        <c:v>0.9716683599999999</c:v>
                      </c:pt>
                      <c:pt idx="524">
                        <c:v>0.96770495999999995</c:v>
                      </c:pt>
                      <c:pt idx="525">
                        <c:v>0.94505700999999998</c:v>
                      </c:pt>
                      <c:pt idx="526">
                        <c:v>0.93813497999999995</c:v>
                      </c:pt>
                      <c:pt idx="527">
                        <c:v>0.94105637999999991</c:v>
                      </c:pt>
                      <c:pt idx="528">
                        <c:v>0.94692752999999996</c:v>
                      </c:pt>
                      <c:pt idx="529">
                        <c:v>0.96951408000000006</c:v>
                      </c:pt>
                      <c:pt idx="530">
                        <c:v>0.96947463999999994</c:v>
                      </c:pt>
                      <c:pt idx="531">
                        <c:v>0.96747864000000006</c:v>
                      </c:pt>
                      <c:pt idx="532">
                        <c:v>0.94778552000000005</c:v>
                      </c:pt>
                      <c:pt idx="533">
                        <c:v>0.94382399999999989</c:v>
                      </c:pt>
                      <c:pt idx="534">
                        <c:v>0.94575182000000002</c:v>
                      </c:pt>
                      <c:pt idx="535">
                        <c:v>0.95162143999999993</c:v>
                      </c:pt>
                      <c:pt idx="536">
                        <c:v>0.97321950000000002</c:v>
                      </c:pt>
                      <c:pt idx="537">
                        <c:v>0.97220678000000005</c:v>
                      </c:pt>
                      <c:pt idx="538">
                        <c:v>0.96922814000000002</c:v>
                      </c:pt>
                      <c:pt idx="539">
                        <c:v>0.94659048000000001</c:v>
                      </c:pt>
                      <c:pt idx="540">
                        <c:v>0.94164693999999993</c:v>
                      </c:pt>
                      <c:pt idx="541">
                        <c:v>0.9455498</c:v>
                      </c:pt>
                      <c:pt idx="542">
                        <c:v>0.95042561999999997</c:v>
                      </c:pt>
                      <c:pt idx="543">
                        <c:v>0.97300169999999997</c:v>
                      </c:pt>
                      <c:pt idx="544">
                        <c:v>0.97100640000000005</c:v>
                      </c:pt>
                      <c:pt idx="545">
                        <c:v>0.96704568000000002</c:v>
                      </c:pt>
                      <c:pt idx="546">
                        <c:v>0.94637861999999995</c:v>
                      </c:pt>
                      <c:pt idx="547">
                        <c:v>0.94438430999999989</c:v>
                      </c:pt>
                      <c:pt idx="548">
                        <c:v>0.94631120999999996</c:v>
                      </c:pt>
                      <c:pt idx="549">
                        <c:v>0.95217815999999988</c:v>
                      </c:pt>
                      <c:pt idx="550">
                        <c:v>0.97573173000000002</c:v>
                      </c:pt>
                      <c:pt idx="551">
                        <c:v>0.97275420000000001</c:v>
                      </c:pt>
                      <c:pt idx="552">
                        <c:v>0.96781174999999997</c:v>
                      </c:pt>
                      <c:pt idx="553">
                        <c:v>0.94714927999999987</c:v>
                      </c:pt>
                      <c:pt idx="554">
                        <c:v>0.94612823999999995</c:v>
                      </c:pt>
                      <c:pt idx="555">
                        <c:v>0.94806425000000005</c:v>
                      </c:pt>
                      <c:pt idx="556">
                        <c:v>0.95491223999999997</c:v>
                      </c:pt>
                      <c:pt idx="557">
                        <c:v>0.97550334000000005</c:v>
                      </c:pt>
                      <c:pt idx="558">
                        <c:v>0.9744912</c:v>
                      </c:pt>
                      <c:pt idx="559">
                        <c:v>0.97054203999999999</c:v>
                      </c:pt>
                      <c:pt idx="560">
                        <c:v>0.94987442999999994</c:v>
                      </c:pt>
                      <c:pt idx="561">
                        <c:v>0.94591638</c:v>
                      </c:pt>
                      <c:pt idx="562">
                        <c:v>0.94981641000000006</c:v>
                      </c:pt>
                      <c:pt idx="563">
                        <c:v>0.95469839999999995</c:v>
                      </c:pt>
                      <c:pt idx="564">
                        <c:v>0.97529480999999996</c:v>
                      </c:pt>
                      <c:pt idx="565">
                        <c:v>0.97821144000000004</c:v>
                      </c:pt>
                      <c:pt idx="566">
                        <c:v>0.97326109999999999</c:v>
                      </c:pt>
                      <c:pt idx="567">
                        <c:v>0.95358997000000001</c:v>
                      </c:pt>
                      <c:pt idx="568">
                        <c:v>0.94865063999999999</c:v>
                      </c:pt>
                      <c:pt idx="569">
                        <c:v>0.95253999999999994</c:v>
                      </c:pt>
                      <c:pt idx="570">
                        <c:v>0.95742075000000004</c:v>
                      </c:pt>
                      <c:pt idx="571">
                        <c:v>0.97801223999999998</c:v>
                      </c:pt>
                      <c:pt idx="572">
                        <c:v>0.97601853999999999</c:v>
                      </c:pt>
                      <c:pt idx="573">
                        <c:v>0.97107931999999997</c:v>
                      </c:pt>
                      <c:pt idx="574">
                        <c:v>0.95043080000000002</c:v>
                      </c:pt>
                      <c:pt idx="575">
                        <c:v>0.94647448000000001</c:v>
                      </c:pt>
                      <c:pt idx="576">
                        <c:v>0.94840913999999998</c:v>
                      </c:pt>
                      <c:pt idx="577">
                        <c:v>0.9562342399999999</c:v>
                      </c:pt>
                      <c:pt idx="578">
                        <c:v>0.97582968000000003</c:v>
                      </c:pt>
                      <c:pt idx="579">
                        <c:v>0.9738464</c:v>
                      </c:pt>
                      <c:pt idx="580">
                        <c:v>0.96889841999999993</c:v>
                      </c:pt>
                      <c:pt idx="581">
                        <c:v>0.95316272999999996</c:v>
                      </c:pt>
                      <c:pt idx="582">
                        <c:v>0.95117039999999997</c:v>
                      </c:pt>
                      <c:pt idx="583">
                        <c:v>0.95603943999999996</c:v>
                      </c:pt>
                      <c:pt idx="584">
                        <c:v>0.96189939999999996</c:v>
                      </c:pt>
                      <c:pt idx="585">
                        <c:v>0.98346300000000009</c:v>
                      </c:pt>
                      <c:pt idx="586">
                        <c:v>0.98245146999999988</c:v>
                      </c:pt>
                      <c:pt idx="587">
                        <c:v>0.98045855999999998</c:v>
                      </c:pt>
                      <c:pt idx="588">
                        <c:v>0.95981897999999999</c:v>
                      </c:pt>
                      <c:pt idx="589">
                        <c:v>0.95291998</c:v>
                      </c:pt>
                      <c:pt idx="590">
                        <c:v>0.9568065</c:v>
                      </c:pt>
                      <c:pt idx="591">
                        <c:v>0.95973095999999991</c:v>
                      </c:pt>
                      <c:pt idx="592">
                        <c:v>0.97931744000000009</c:v>
                      </c:pt>
                      <c:pt idx="593">
                        <c:v>0.977325</c:v>
                      </c:pt>
                      <c:pt idx="594">
                        <c:v>0.97631389999999996</c:v>
                      </c:pt>
                      <c:pt idx="595">
                        <c:v>0.95567906000000002</c:v>
                      </c:pt>
                      <c:pt idx="596">
                        <c:v>0.95367779999999991</c:v>
                      </c:pt>
                      <c:pt idx="597">
                        <c:v>0.956592</c:v>
                      </c:pt>
                      <c:pt idx="598">
                        <c:v>0.95950601999999996</c:v>
                      </c:pt>
                      <c:pt idx="599">
                        <c:v>0.98106000000000004</c:v>
                      </c:pt>
                      <c:pt idx="600">
                        <c:v>0.97906793999999997</c:v>
                      </c:pt>
                      <c:pt idx="601">
                        <c:v>0.97511399999999993</c:v>
                      </c:pt>
                      <c:pt idx="602">
                        <c:v>0.95546478000000001</c:v>
                      </c:pt>
                      <c:pt idx="603">
                        <c:v>0.95445462000000003</c:v>
                      </c:pt>
                      <c:pt idx="604">
                        <c:v>0.95637749999999999</c:v>
                      </c:pt>
                      <c:pt idx="605">
                        <c:v>0.9632045199999999</c:v>
                      </c:pt>
                      <c:pt idx="606">
                        <c:v>0.98377248999999989</c:v>
                      </c:pt>
                      <c:pt idx="607">
                        <c:v>0.9798192</c:v>
                      </c:pt>
                      <c:pt idx="608">
                        <c:v>0.97880845999999999</c:v>
                      </c:pt>
                      <c:pt idx="609">
                        <c:v>0.95916371999999994</c:v>
                      </c:pt>
                      <c:pt idx="610">
                        <c:v>0.95521153999999997</c:v>
                      </c:pt>
                      <c:pt idx="611">
                        <c:v>0.95910503999999996</c:v>
                      </c:pt>
                      <c:pt idx="612">
                        <c:v>0.96397895</c:v>
                      </c:pt>
                      <c:pt idx="613">
                        <c:v>0.9835618599999999</c:v>
                      </c:pt>
                      <c:pt idx="614">
                        <c:v>0.9815705899999998</c:v>
                      </c:pt>
                      <c:pt idx="615">
                        <c:v>0.97957943999999997</c:v>
                      </c:pt>
                      <c:pt idx="616">
                        <c:v>0.96287063999999989</c:v>
                      </c:pt>
                      <c:pt idx="617">
                        <c:v>0.95792896000000005</c:v>
                      </c:pt>
                      <c:pt idx="618">
                        <c:v>0.96182145000000008</c:v>
                      </c:pt>
                      <c:pt idx="619">
                        <c:v>0.96473327999999992</c:v>
                      </c:pt>
                      <c:pt idx="620">
                        <c:v>0.98529194999999992</c:v>
                      </c:pt>
                      <c:pt idx="621">
                        <c:v>0.98526179999999985</c:v>
                      </c:pt>
                      <c:pt idx="622">
                        <c:v>0.98229065999999998</c:v>
                      </c:pt>
                      <c:pt idx="623">
                        <c:v>0.96363489999999996</c:v>
                      </c:pt>
                      <c:pt idx="624">
                        <c:v>0.95870405999999997</c:v>
                      </c:pt>
                      <c:pt idx="625">
                        <c:v>0.96357592000000003</c:v>
                      </c:pt>
                      <c:pt idx="626">
                        <c:v>0.96647719999999993</c:v>
                      </c:pt>
                      <c:pt idx="627">
                        <c:v>0.98604096000000008</c:v>
                      </c:pt>
                      <c:pt idx="628">
                        <c:v>0.98503064999999979</c:v>
                      </c:pt>
                      <c:pt idx="629">
                        <c:v>0.98304029999999987</c:v>
                      </c:pt>
                      <c:pt idx="630">
                        <c:v>0.96438888</c:v>
                      </c:pt>
                      <c:pt idx="631">
                        <c:v>0.95945915999999998</c:v>
                      </c:pt>
                      <c:pt idx="632">
                        <c:v>0.96138981000000001</c:v>
                      </c:pt>
                      <c:pt idx="633">
                        <c:v>0.96528029999999998</c:v>
                      </c:pt>
                      <c:pt idx="634">
                        <c:v>0.98582970000000003</c:v>
                      </c:pt>
                      <c:pt idx="635">
                        <c:v>0.98579952000000004</c:v>
                      </c:pt>
                      <c:pt idx="636">
                        <c:v>0.98380956000000008</c:v>
                      </c:pt>
                      <c:pt idx="637">
                        <c:v>0.96614195999999997</c:v>
                      </c:pt>
                      <c:pt idx="638">
                        <c:v>0.96121322999999992</c:v>
                      </c:pt>
                      <c:pt idx="639">
                        <c:v>0.96410351999999999</c:v>
                      </c:pt>
                      <c:pt idx="640">
                        <c:v>0.97093225000000005</c:v>
                      </c:pt>
                      <c:pt idx="641">
                        <c:v>0.99147664000000002</c:v>
                      </c:pt>
                      <c:pt idx="642">
                        <c:v>0.98752751999999999</c:v>
                      </c:pt>
                      <c:pt idx="643">
                        <c:v>0.9825989799999999</c:v>
                      </c:pt>
                      <c:pt idx="644">
                        <c:v>0.96493554999999998</c:v>
                      </c:pt>
                      <c:pt idx="645">
                        <c:v>0.96196720000000002</c:v>
                      </c:pt>
                      <c:pt idx="646">
                        <c:v>0.96585602000000004</c:v>
                      </c:pt>
                      <c:pt idx="647">
                        <c:v>0.97169375999999996</c:v>
                      </c:pt>
                      <c:pt idx="648">
                        <c:v>0.99125400000000008</c:v>
                      </c:pt>
                      <c:pt idx="649">
                        <c:v>0.99024416999999987</c:v>
                      </c:pt>
                      <c:pt idx="650">
                        <c:v>0.98727551999999996</c:v>
                      </c:pt>
                      <c:pt idx="651">
                        <c:v>0.96666780000000008</c:v>
                      </c:pt>
                      <c:pt idx="652">
                        <c:v>0.96272070999999992</c:v>
                      </c:pt>
                      <c:pt idx="653">
                        <c:v>0.96758791999999993</c:v>
                      </c:pt>
                      <c:pt idx="654">
                        <c:v>0.97049620999999997</c:v>
                      </c:pt>
                      <c:pt idx="655">
                        <c:v>0.99005207999999989</c:v>
                      </c:pt>
                      <c:pt idx="656">
                        <c:v>0.98904249999999994</c:v>
                      </c:pt>
                      <c:pt idx="657">
                        <c:v>0.98705376</c:v>
                      </c:pt>
                      <c:pt idx="658">
                        <c:v>0.96841891000000002</c:v>
                      </c:pt>
                      <c:pt idx="659">
                        <c:v>0.9634836</c:v>
                      </c:pt>
                      <c:pt idx="660">
                        <c:v>0.96737055999999999</c:v>
                      </c:pt>
                      <c:pt idx="661">
                        <c:v>0.97125728</c:v>
                      </c:pt>
                      <c:pt idx="662">
                        <c:v>0.9917877799999999</c:v>
                      </c:pt>
                      <c:pt idx="663">
                        <c:v>0.99272627999999996</c:v>
                      </c:pt>
                      <c:pt idx="664">
                        <c:v>0.99073788000000007</c:v>
                      </c:pt>
                      <c:pt idx="665">
                        <c:v>0.97112832000000004</c:v>
                      </c:pt>
                      <c:pt idx="666">
                        <c:v>0.96816176999999992</c:v>
                      </c:pt>
                      <c:pt idx="667">
                        <c:v>0.96911099999999994</c:v>
                      </c:pt>
                      <c:pt idx="668">
                        <c:v>0.96908130000000003</c:v>
                      </c:pt>
                      <c:pt idx="669">
                        <c:v>0.98960724</c:v>
                      </c:pt>
                      <c:pt idx="670">
                        <c:v>0.99054560000000003</c:v>
                      </c:pt>
                      <c:pt idx="671">
                        <c:v>0.98953646999999989</c:v>
                      </c:pt>
                      <c:pt idx="672">
                        <c:v>0.96895260000000005</c:v>
                      </c:pt>
                      <c:pt idx="673">
                        <c:v>0.96696547999999993</c:v>
                      </c:pt>
                      <c:pt idx="674">
                        <c:v>0.96889320000000001</c:v>
                      </c:pt>
                      <c:pt idx="675">
                        <c:v>0.97570407999999997</c:v>
                      </c:pt>
                      <c:pt idx="676">
                        <c:v>0.99622498000000004</c:v>
                      </c:pt>
                      <c:pt idx="677">
                        <c:v>0.99423728</c:v>
                      </c:pt>
                      <c:pt idx="678">
                        <c:v>0.99224970000000001</c:v>
                      </c:pt>
                      <c:pt idx="679">
                        <c:v>0.97362739999999992</c:v>
                      </c:pt>
                      <c:pt idx="680">
                        <c:v>0.96771671999999997</c:v>
                      </c:pt>
                      <c:pt idx="681">
                        <c:v>0.9706224</c:v>
                      </c:pt>
                      <c:pt idx="682">
                        <c:v>0.97254947999999997</c:v>
                      </c:pt>
                      <c:pt idx="683">
                        <c:v>0.99306584999999992</c:v>
                      </c:pt>
                      <c:pt idx="684">
                        <c:v>0.98912195999999986</c:v>
                      </c:pt>
                      <c:pt idx="685">
                        <c:v>0.98811330000000008</c:v>
                      </c:pt>
                      <c:pt idx="686">
                        <c:v>0.97145189999999992</c:v>
                      </c:pt>
                      <c:pt idx="687">
                        <c:v>0.96847740000000004</c:v>
                      </c:pt>
                      <c:pt idx="688">
                        <c:v>0.97139231999999998</c:v>
                      </c:pt>
                      <c:pt idx="689">
                        <c:v>0.97427724000000004</c:v>
                      </c:pt>
                      <c:pt idx="690">
                        <c:v>0.99283239999999995</c:v>
                      </c:pt>
                      <c:pt idx="691">
                        <c:v>0.98987767999999998</c:v>
                      </c:pt>
                      <c:pt idx="692">
                        <c:v>0.98789110000000002</c:v>
                      </c:pt>
                      <c:pt idx="693">
                        <c:v>0.97024544000000001</c:v>
                      </c:pt>
                      <c:pt idx="694">
                        <c:v>0.96630351999999997</c:v>
                      </c:pt>
                      <c:pt idx="695">
                        <c:v>0.96920791000000006</c:v>
                      </c:pt>
                      <c:pt idx="696">
                        <c:v>0.97309009999999996</c:v>
                      </c:pt>
                      <c:pt idx="697">
                        <c:v>0.99359719999999996</c:v>
                      </c:pt>
                      <c:pt idx="698">
                        <c:v>0.99258879999999994</c:v>
                      </c:pt>
                      <c:pt idx="699">
                        <c:v>0.99060256999999996</c:v>
                      </c:pt>
                      <c:pt idx="700">
                        <c:v>0.97297069999999997</c:v>
                      </c:pt>
                      <c:pt idx="701">
                        <c:v>0.96901961999999997</c:v>
                      </c:pt>
                      <c:pt idx="702">
                        <c:v>0.97191331999999997</c:v>
                      </c:pt>
                      <c:pt idx="703">
                        <c:v>0.97481675000000001</c:v>
                      </c:pt>
                      <c:pt idx="704">
                        <c:v>0.99043035999999995</c:v>
                      </c:pt>
                      <c:pt idx="705">
                        <c:v>0.98746689999999993</c:v>
                      </c:pt>
                      <c:pt idx="706">
                        <c:v>0.99036957999999986</c:v>
                      </c:pt>
                      <c:pt idx="707">
                        <c:v>0.97176421999999996</c:v>
                      </c:pt>
                      <c:pt idx="708">
                        <c:v>0.96977920000000006</c:v>
                      </c:pt>
                      <c:pt idx="709">
                        <c:v>0.97170458000000004</c:v>
                      </c:pt>
                      <c:pt idx="710">
                        <c:v>0.97460737999999991</c:v>
                      </c:pt>
                      <c:pt idx="711">
                        <c:v>0.99315016</c:v>
                      </c:pt>
                      <c:pt idx="712">
                        <c:v>0.99116472</c:v>
                      </c:pt>
                      <c:pt idx="713">
                        <c:v>0.99210159999999992</c:v>
                      </c:pt>
                      <c:pt idx="714">
                        <c:v>0.97447777000000002</c:v>
                      </c:pt>
                      <c:pt idx="715">
                        <c:v>0.97248314999999996</c:v>
                      </c:pt>
                      <c:pt idx="716">
                        <c:v>0.97538532</c:v>
                      </c:pt>
                      <c:pt idx="717">
                        <c:v>0.97731000000000001</c:v>
                      </c:pt>
                      <c:pt idx="718">
                        <c:v>0.99780287999999995</c:v>
                      </c:pt>
                      <c:pt idx="719">
                        <c:v>0.99386324999999986</c:v>
                      </c:pt>
                      <c:pt idx="720">
                        <c:v>0.99480995999999999</c:v>
                      </c:pt>
                      <c:pt idx="721">
                        <c:v>0.98012156999999989</c:v>
                      </c:pt>
                      <c:pt idx="722">
                        <c:v>0.97618284</c:v>
                      </c:pt>
                      <c:pt idx="723">
                        <c:v>0.98200559999999992</c:v>
                      </c:pt>
                      <c:pt idx="724">
                        <c:v>0.98196539999999988</c:v>
                      </c:pt>
                      <c:pt idx="725">
                        <c:v>0.996591</c:v>
                      </c:pt>
                      <c:pt idx="726">
                        <c:v>0.99656040000000001</c:v>
                      </c:pt>
                      <c:pt idx="727">
                        <c:v>0.99652980000000002</c:v>
                      </c:pt>
                      <c:pt idx="728">
                        <c:v>0.97793695999999997</c:v>
                      </c:pt>
                      <c:pt idx="729">
                        <c:v>0.97497613999999999</c:v>
                      </c:pt>
                      <c:pt idx="730">
                        <c:v>0.97787689999999994</c:v>
                      </c:pt>
                      <c:pt idx="731">
                        <c:v>0.97882374000000005</c:v>
                      </c:pt>
                      <c:pt idx="732">
                        <c:v>0.98953891999999999</c:v>
                      </c:pt>
                      <c:pt idx="733">
                        <c:v>0.99634619999999996</c:v>
                      </c:pt>
                      <c:pt idx="734">
                        <c:v>0.99826915999999999</c:v>
                      </c:pt>
                      <c:pt idx="735">
                        <c:v>0.980657</c:v>
                      </c:pt>
                      <c:pt idx="736">
                        <c:v>0.97767669999999995</c:v>
                      </c:pt>
                      <c:pt idx="737">
                        <c:v>0.98155334999999988</c:v>
                      </c:pt>
                      <c:pt idx="738">
                        <c:v>0.98152319999999982</c:v>
                      </c:pt>
                      <c:pt idx="739">
                        <c:v>0.99614219999999998</c:v>
                      </c:pt>
                      <c:pt idx="740">
                        <c:v>0.99415843999999998</c:v>
                      </c:pt>
                      <c:pt idx="741">
                        <c:v>0.99510444999999992</c:v>
                      </c:pt>
                      <c:pt idx="742">
                        <c:v>0.97847304000000002</c:v>
                      </c:pt>
                      <c:pt idx="743">
                        <c:v>0.97648999999999997</c:v>
                      </c:pt>
                      <c:pt idx="744">
                        <c:v>0.97938937999999987</c:v>
                      </c:pt>
                      <c:pt idx="745">
                        <c:v>0.98130209999999984</c:v>
                      </c:pt>
                      <c:pt idx="746">
                        <c:v>0.98908306999999984</c:v>
                      </c:pt>
                      <c:pt idx="747">
                        <c:v>0.99588719999999997</c:v>
                      </c:pt>
                      <c:pt idx="748">
                        <c:v>0.99779903999999997</c:v>
                      </c:pt>
                      <c:pt idx="749">
                        <c:v>0.98019515999999995</c:v>
                      </c:pt>
                      <c:pt idx="750">
                        <c:v>0.97723625999999986</c:v>
                      </c:pt>
                      <c:pt idx="751">
                        <c:v>0.98208738000000007</c:v>
                      </c:pt>
                      <c:pt idx="752">
                        <c:v>0.98400959999999993</c:v>
                      </c:pt>
                      <c:pt idx="753">
                        <c:v>0.98983637999999996</c:v>
                      </c:pt>
                      <c:pt idx="754">
                        <c:v>0.99761507999999999</c:v>
                      </c:pt>
                      <c:pt idx="755">
                        <c:v>0.99758442000000003</c:v>
                      </c:pt>
                      <c:pt idx="756">
                        <c:v>0.97900823999999986</c:v>
                      </c:pt>
                      <c:pt idx="757">
                        <c:v>0.97800209999999999</c:v>
                      </c:pt>
                      <c:pt idx="758">
                        <c:v>0.98089004999999996</c:v>
                      </c:pt>
                      <c:pt idx="759">
                        <c:v>0.98378783999999997</c:v>
                      </c:pt>
                      <c:pt idx="760">
                        <c:v>0.9866753399999999</c:v>
                      </c:pt>
                      <c:pt idx="761">
                        <c:v>0.9954282000000001</c:v>
                      </c:pt>
                      <c:pt idx="762">
                        <c:v>0.99539759999999999</c:v>
                      </c:pt>
                      <c:pt idx="763">
                        <c:v>0.9817051</c:v>
                      </c:pt>
                      <c:pt idx="764">
                        <c:v>0.97777164000000005</c:v>
                      </c:pt>
                      <c:pt idx="765">
                        <c:v>0.98164474000000002</c:v>
                      </c:pt>
                      <c:pt idx="766">
                        <c:v>0.98258024999999993</c:v>
                      </c:pt>
                      <c:pt idx="767">
                        <c:v>0.98547720000000005</c:v>
                      </c:pt>
                      <c:pt idx="768">
                        <c:v>0.99520379999999997</c:v>
                      </c:pt>
                      <c:pt idx="769">
                        <c:v>0.99614885999999991</c:v>
                      </c:pt>
                      <c:pt idx="770">
                        <c:v>0.98050814999999991</c:v>
                      </c:pt>
                      <c:pt idx="771">
                        <c:v>0.97755120000000006</c:v>
                      </c:pt>
                      <c:pt idx="772">
                        <c:v>0.98336447999999999</c:v>
                      </c:pt>
                      <c:pt idx="773">
                        <c:v>0.98430976999999986</c:v>
                      </c:pt>
                      <c:pt idx="774">
                        <c:v>0.98818149999999993</c:v>
                      </c:pt>
                      <c:pt idx="775">
                        <c:v>0.99985674999999985</c:v>
                      </c:pt>
                      <c:pt idx="776">
                        <c:v>0.99982599999999988</c:v>
                      </c:pt>
                      <c:pt idx="777">
                        <c:v>0.98321327999999997</c:v>
                      </c:pt>
                      <c:pt idx="778">
                        <c:v>0.97927147999999997</c:v>
                      </c:pt>
                      <c:pt idx="779">
                        <c:v>0.98314272000000003</c:v>
                      </c:pt>
                      <c:pt idx="780">
                        <c:v>0.98506309999999997</c:v>
                      </c:pt>
                      <c:pt idx="781">
                        <c:v>0.98698336000000009</c:v>
                      </c:pt>
                      <c:pt idx="782">
                        <c:v>0.99670550000000002</c:v>
                      </c:pt>
                      <c:pt idx="783">
                        <c:v>0.99960049999999989</c:v>
                      </c:pt>
                      <c:pt idx="784">
                        <c:v>0.98103108000000006</c:v>
                      </c:pt>
                      <c:pt idx="785">
                        <c:v>0.9800357999999999</c:v>
                      </c:pt>
                      <c:pt idx="786">
                        <c:v>0.98584631999999994</c:v>
                      </c:pt>
                      <c:pt idx="787">
                        <c:v>0.98678095999999993</c:v>
                      </c:pt>
                      <c:pt idx="788">
                        <c:v>0.99065079999999994</c:v>
                      </c:pt>
                      <c:pt idx="789">
                        <c:v>1.0003705199999999</c:v>
                      </c:pt>
                      <c:pt idx="790">
                        <c:v>1.0022897200000001</c:v>
                      </c:pt>
                      <c:pt idx="791">
                        <c:v>0.98665952000000001</c:v>
                      </c:pt>
                      <c:pt idx="792">
                        <c:v>0.98370436999999988</c:v>
                      </c:pt>
                      <c:pt idx="793">
                        <c:v>0.9885486</c:v>
                      </c:pt>
                      <c:pt idx="794">
                        <c:v>0.98948289999999983</c:v>
                      </c:pt>
                      <c:pt idx="795">
                        <c:v>0.99043744</c:v>
                      </c:pt>
                      <c:pt idx="796">
                        <c:v>1.0001447999999999</c:v>
                      </c:pt>
                      <c:pt idx="797">
                        <c:v>1.0030486199999999</c:v>
                      </c:pt>
                      <c:pt idx="798">
                        <c:v>0.9844773</c:v>
                      </c:pt>
                      <c:pt idx="799">
                        <c:v>0.98347229999999997</c:v>
                      </c:pt>
                      <c:pt idx="800">
                        <c:v>0.98441670000000003</c:v>
                      </c:pt>
                      <c:pt idx="801">
                        <c:v>0.9853610399999998</c:v>
                      </c:pt>
                      <c:pt idx="802">
                        <c:v>0.98922914999999989</c:v>
                      </c:pt>
                      <c:pt idx="803">
                        <c:v>0.9989444999999999</c:v>
                      </c:pt>
                      <c:pt idx="804">
                        <c:v>1.0018374000000001</c:v>
                      </c:pt>
                      <c:pt idx="805">
                        <c:v>0.98426520000000006</c:v>
                      </c:pt>
                      <c:pt idx="806">
                        <c:v>0.98423490000000002</c:v>
                      </c:pt>
                      <c:pt idx="807">
                        <c:v>0.98711784999999996</c:v>
                      </c:pt>
                      <c:pt idx="808">
                        <c:v>0.98806187999999995</c:v>
                      </c:pt>
                      <c:pt idx="809">
                        <c:v>0.98999040000000005</c:v>
                      </c:pt>
                      <c:pt idx="810">
                        <c:v>1.0016420800000001</c:v>
                      </c:pt>
                      <c:pt idx="811">
                        <c:v>1.0025855699999999</c:v>
                      </c:pt>
                      <c:pt idx="812">
                        <c:v>0.98696589999999995</c:v>
                      </c:pt>
                      <c:pt idx="813">
                        <c:v>0.98302833999999994</c:v>
                      </c:pt>
                      <c:pt idx="814">
                        <c:v>0.98592076000000006</c:v>
                      </c:pt>
                      <c:pt idx="815">
                        <c:v>0.98589039999999994</c:v>
                      </c:pt>
                      <c:pt idx="816">
                        <c:v>0.99073088999999992</c:v>
                      </c:pt>
                      <c:pt idx="817">
                        <c:v>1.00239006</c:v>
                      </c:pt>
                      <c:pt idx="818">
                        <c:v>1.0033333</c:v>
                      </c:pt>
                      <c:pt idx="819">
                        <c:v>0.98576895999999992</c:v>
                      </c:pt>
                      <c:pt idx="820">
                        <c:v>0.98476454999999985</c:v>
                      </c:pt>
                      <c:pt idx="821">
                        <c:v>0.98763599999999996</c:v>
                      </c:pt>
                      <c:pt idx="822">
                        <c:v>0.98760557999999998</c:v>
                      </c:pt>
                      <c:pt idx="823">
                        <c:v>0.98952304000000002</c:v>
                      </c:pt>
                      <c:pt idx="824">
                        <c:v>1.00117948</c:v>
                      </c:pt>
                      <c:pt idx="825">
                        <c:v>1.0030964</c:v>
                      </c:pt>
                      <c:pt idx="826">
                        <c:v>0.98748389999999997</c:v>
                      </c:pt>
                      <c:pt idx="827">
                        <c:v>0.98550584000000008</c:v>
                      </c:pt>
                      <c:pt idx="828">
                        <c:v>0.98937064000000008</c:v>
                      </c:pt>
                      <c:pt idx="829">
                        <c:v>0.99031391999999985</c:v>
                      </c:pt>
                      <c:pt idx="830">
                        <c:v>0.99320459999999999</c:v>
                      </c:pt>
                      <c:pt idx="831">
                        <c:v>1.0029110000000001</c:v>
                      </c:pt>
                      <c:pt idx="832">
                        <c:v>1.00677478</c:v>
                      </c:pt>
                      <c:pt idx="833">
                        <c:v>0.99116551999999991</c:v>
                      </c:pt>
                      <c:pt idx="834">
                        <c:v>0.98916744000000001</c:v>
                      </c:pt>
                      <c:pt idx="835">
                        <c:v>0.99108408000000003</c:v>
                      </c:pt>
                      <c:pt idx="836">
                        <c:v>0.9881329499999999</c:v>
                      </c:pt>
                      <c:pt idx="837">
                        <c:v>0.99004949999999992</c:v>
                      </c:pt>
                      <c:pt idx="838">
                        <c:v>0.99975368999999981</c:v>
                      </c:pt>
                      <c:pt idx="839">
                        <c:v>1.0055635199999999</c:v>
                      </c:pt>
                      <c:pt idx="840">
                        <c:v>0.98898456000000001</c:v>
                      </c:pt>
                      <c:pt idx="841">
                        <c:v>0.98700732000000002</c:v>
                      </c:pt>
                      <c:pt idx="842">
                        <c:v>0.98892360000000001</c:v>
                      </c:pt>
                      <c:pt idx="843">
                        <c:v>0.98888295999999998</c:v>
                      </c:pt>
                      <c:pt idx="844">
                        <c:v>0.98983592999999992</c:v>
                      </c:pt>
                      <c:pt idx="845">
                        <c:v>1.00051128</c:v>
                      </c:pt>
                      <c:pt idx="846">
                        <c:v>1.00337951</c:v>
                      </c:pt>
                      <c:pt idx="847">
                        <c:v>0.98875088000000011</c:v>
                      </c:pt>
                      <c:pt idx="848">
                        <c:v>0.9858009499999999</c:v>
                      </c:pt>
                      <c:pt idx="849">
                        <c:v>0.98771679999999984</c:v>
                      </c:pt>
                      <c:pt idx="850">
                        <c:v>0.98671326000000004</c:v>
                      </c:pt>
                      <c:pt idx="851">
                        <c:v>0.98960201999999997</c:v>
                      </c:pt>
                      <c:pt idx="852">
                        <c:v>0.99930180999999985</c:v>
                      </c:pt>
                      <c:pt idx="853">
                        <c:v>1.0031629999999998</c:v>
                      </c:pt>
                      <c:pt idx="854">
                        <c:v>0.98659158000000002</c:v>
                      </c:pt>
                      <c:pt idx="855">
                        <c:v>0.98460515999999998</c:v>
                      </c:pt>
                      <c:pt idx="856">
                        <c:v>0.98749349999999991</c:v>
                      </c:pt>
                      <c:pt idx="857">
                        <c:v>0.98648004</c:v>
                      </c:pt>
                      <c:pt idx="858">
                        <c:v>0.99034093999999995</c:v>
                      </c:pt>
                      <c:pt idx="859">
                        <c:v>1.001984</c:v>
                      </c:pt>
                      <c:pt idx="860">
                        <c:v>1.00584418</c:v>
                      </c:pt>
                      <c:pt idx="861">
                        <c:v>0.98927657999999996</c:v>
                      </c:pt>
                      <c:pt idx="862">
                        <c:v>0.98730064999999989</c:v>
                      </c:pt>
                      <c:pt idx="863">
                        <c:v>0.99116091999999989</c:v>
                      </c:pt>
                      <c:pt idx="864">
                        <c:v>0.99112015999999981</c:v>
                      </c:pt>
                      <c:pt idx="865">
                        <c:v>0.99304501999999994</c:v>
                      </c:pt>
                      <c:pt idx="866">
                        <c:v>1.0046854699999999</c:v>
                      </c:pt>
                      <c:pt idx="867">
                        <c:v>1.00854472</c:v>
                      </c:pt>
                      <c:pt idx="868">
                        <c:v>0.99294291999999995</c:v>
                      </c:pt>
                      <c:pt idx="869">
                        <c:v>0.99192960000000008</c:v>
                      </c:pt>
                      <c:pt idx="870">
                        <c:v>0.9938439</c:v>
                      </c:pt>
                      <c:pt idx="871">
                        <c:v>0.99381323999999993</c:v>
                      </c:pt>
                      <c:pt idx="872">
                        <c:v>0.99572735999999995</c:v>
                      </c:pt>
                      <c:pt idx="873">
                        <c:v>1.0054202400000001</c:v>
                      </c:pt>
                      <c:pt idx="874">
                        <c:v>1.0102508699999999</c:v>
                      </c:pt>
                      <c:pt idx="875">
                        <c:v>0.99466290000000002</c:v>
                      </c:pt>
                      <c:pt idx="876">
                        <c:v>0.99074312999999992</c:v>
                      </c:pt>
                      <c:pt idx="877">
                        <c:v>0.99167460000000007</c:v>
                      </c:pt>
                      <c:pt idx="878">
                        <c:v>0.99164399999999997</c:v>
                      </c:pt>
                      <c:pt idx="879">
                        <c:v>0.99356796000000003</c:v>
                      </c:pt>
                      <c:pt idx="880">
                        <c:v>1.0032588</c:v>
                      </c:pt>
                      <c:pt idx="881">
                        <c:v>1.0090398</c:v>
                      </c:pt>
                      <c:pt idx="882">
                        <c:v>0.99442760999999991</c:v>
                      </c:pt>
                      <c:pt idx="883">
                        <c:v>0.99342488000000007</c:v>
                      </c:pt>
                      <c:pt idx="884">
                        <c:v>0.99339422000000011</c:v>
                      </c:pt>
                      <c:pt idx="885">
                        <c:v>0.99433553999999991</c:v>
                      </c:pt>
                      <c:pt idx="886">
                        <c:v>0.99624874999999991</c:v>
                      </c:pt>
                      <c:pt idx="887">
                        <c:v>1.00690912</c:v>
                      </c:pt>
                      <c:pt idx="888">
                        <c:v>1.0107656</c:v>
                      </c:pt>
                      <c:pt idx="889">
                        <c:v>0.99712835999999994</c:v>
                      </c:pt>
                      <c:pt idx="890">
                        <c:v>0.99611549999999993</c:v>
                      </c:pt>
                      <c:pt idx="891">
                        <c:v>0.9970565400000001</c:v>
                      </c:pt>
                      <c:pt idx="892">
                        <c:v>0.99605399999999988</c:v>
                      </c:pt>
                      <c:pt idx="893">
                        <c:v>0.99601299999999993</c:v>
                      </c:pt>
                      <c:pt idx="894">
                        <c:v>1.0076528999999999</c:v>
                      </c:pt>
                      <c:pt idx="895">
                        <c:v>1.0114980599999999</c:v>
                      </c:pt>
                      <c:pt idx="896">
                        <c:v>0.99494912000000002</c:v>
                      </c:pt>
                      <c:pt idx="897">
                        <c:v>0.99297520000000006</c:v>
                      </c:pt>
                      <c:pt idx="898">
                        <c:v>0.99391610999999991</c:v>
                      </c:pt>
                      <c:pt idx="899">
                        <c:v>0.99291388000000003</c:v>
                      </c:pt>
                      <c:pt idx="900">
                        <c:v>0.99288321999999996</c:v>
                      </c:pt>
                      <c:pt idx="901">
                        <c:v>1.0035388399999998</c:v>
                      </c:pt>
                      <c:pt idx="902">
                        <c:v>1.00933655</c:v>
                      </c:pt>
                      <c:pt idx="903">
                        <c:v>0.99376265999999991</c:v>
                      </c:pt>
                      <c:pt idx="904">
                        <c:v>0.99276058</c:v>
                      </c:pt>
                      <c:pt idx="905">
                        <c:v>0.99368081999999991</c:v>
                      </c:pt>
                      <c:pt idx="906">
                        <c:v>0.99074640000000003</c:v>
                      </c:pt>
                      <c:pt idx="907">
                        <c:v>0.99361943999999991</c:v>
                      </c:pt>
                      <c:pt idx="908">
                        <c:v>1.0071862499999999</c:v>
                      </c:pt>
                      <c:pt idx="909">
                        <c:v>1.0129824599999999</c:v>
                      </c:pt>
                      <c:pt idx="910">
                        <c:v>0.99838332000000007</c:v>
                      </c:pt>
                      <c:pt idx="911">
                        <c:v>0.99932363999999996</c:v>
                      </c:pt>
                      <c:pt idx="912">
                        <c:v>1.0021958399999999</c:v>
                      </c:pt>
                      <c:pt idx="913">
                        <c:v>1.00216488</c:v>
                      </c:pt>
                      <c:pt idx="914">
                        <c:v>1.0002021000000001</c:v>
                      </c:pt>
                      <c:pt idx="915">
                        <c:v>1.01085264</c:v>
                      </c:pt>
                      <c:pt idx="916">
                        <c:v>1.0146949999999999</c:v>
                      </c:pt>
                      <c:pt idx="917">
                        <c:v>1.0020410399999999</c:v>
                      </c:pt>
                      <c:pt idx="918">
                        <c:v>0.99812632000000001</c:v>
                      </c:pt>
                      <c:pt idx="919">
                        <c:v>0.99905609999999989</c:v>
                      </c:pt>
                      <c:pt idx="920">
                        <c:v>0.99708348999999996</c:v>
                      </c:pt>
                      <c:pt idx="921">
                        <c:v>0.99802352000000005</c:v>
                      </c:pt>
                      <c:pt idx="922">
                        <c:v>1.0096423999999999</c:v>
                      </c:pt>
                      <c:pt idx="923">
                        <c:v>1.0144651</c:v>
                      </c:pt>
                      <c:pt idx="924">
                        <c:v>0.99987250000000005</c:v>
                      </c:pt>
                      <c:pt idx="925">
                        <c:v>0.99595872000000008</c:v>
                      </c:pt>
                      <c:pt idx="926">
                        <c:v>0.99688835999999992</c:v>
                      </c:pt>
                      <c:pt idx="927">
                        <c:v>0.99491624999999995</c:v>
                      </c:pt>
                      <c:pt idx="928">
                        <c:v>0.99683700999999991</c:v>
                      </c:pt>
                      <c:pt idx="929">
                        <c:v>1.0074828</c:v>
                      </c:pt>
                      <c:pt idx="930">
                        <c:v>1.0084118399999999</c:v>
                      </c:pt>
                      <c:pt idx="931">
                        <c:v>0.99187144000000005</c:v>
                      </c:pt>
                      <c:pt idx="932">
                        <c:v>0.98795882000000002</c:v>
                      </c:pt>
                      <c:pt idx="933">
                        <c:v>0.99181012000000002</c:v>
                      </c:pt>
                      <c:pt idx="934">
                        <c:v>0.98983860000000001</c:v>
                      </c:pt>
                      <c:pt idx="935">
                        <c:v>0.98980800000000002</c:v>
                      </c:pt>
                      <c:pt idx="936">
                        <c:v>1.0004514699999998</c:v>
                      </c:pt>
                      <c:pt idx="937">
                        <c:v>1.0033315599999999</c:v>
                      </c:pt>
                      <c:pt idx="938">
                        <c:v>0.98971620000000005</c:v>
                      </c:pt>
                      <c:pt idx="939">
                        <c:v>0.98870512999999982</c:v>
                      </c:pt>
                      <c:pt idx="940">
                        <c:v>0.99061503999999989</c:v>
                      </c:pt>
                      <c:pt idx="941">
                        <c:v>0.98864398999999992</c:v>
                      </c:pt>
                      <c:pt idx="942">
                        <c:v>0.98861341999999996</c:v>
                      </c:pt>
                      <c:pt idx="943">
                        <c:v>1.00118448</c:v>
                      </c:pt>
                      <c:pt idx="944">
                        <c:v>1.0060040699999999</c:v>
                      </c:pt>
                      <c:pt idx="945">
                        <c:v>0.99142176000000004</c:v>
                      </c:pt>
                      <c:pt idx="946">
                        <c:v>0.99042104999999991</c:v>
                      </c:pt>
                      <c:pt idx="947">
                        <c:v>0.99039041999999988</c:v>
                      </c:pt>
                      <c:pt idx="948">
                        <c:v>0.97678999999999983</c:v>
                      </c:pt>
                      <c:pt idx="949">
                        <c:v>1.0068392399999999</c:v>
                      </c:pt>
                      <c:pt idx="950">
                        <c:v>1.1057315999999999</c:v>
                      </c:pt>
                      <c:pt idx="951">
                        <c:v>1.1774586</c:v>
                      </c:pt>
                      <c:pt idx="952">
                        <c:v>1.2210537399999999</c:v>
                      </c:pt>
                      <c:pt idx="953">
                        <c:v>1.25883934</c:v>
                      </c:pt>
                      <c:pt idx="954">
                        <c:v>1.29756564</c:v>
                      </c:pt>
                      <c:pt idx="955">
                        <c:v>1.3392109400000001</c:v>
                      </c:pt>
                      <c:pt idx="956">
                        <c:v>1.3895801000000001</c:v>
                      </c:pt>
                      <c:pt idx="957">
                        <c:v>1.4234608799999999</c:v>
                      </c:pt>
                      <c:pt idx="958">
                        <c:v>1.4301895000000002</c:v>
                      </c:pt>
                      <c:pt idx="959">
                        <c:v>1.44855252</c:v>
                      </c:pt>
                      <c:pt idx="960">
                        <c:v>1.4698226399999998</c:v>
                      </c:pt>
                      <c:pt idx="961">
                        <c:v>1.508542</c:v>
                      </c:pt>
                      <c:pt idx="962">
                        <c:v>1.5462886999999998</c:v>
                      </c:pt>
                      <c:pt idx="963">
                        <c:v>1.55688852</c:v>
                      </c:pt>
                      <c:pt idx="964">
                        <c:v>1.5626405600000002</c:v>
                      </c:pt>
                      <c:pt idx="965">
                        <c:v>1.5751774999999999</c:v>
                      </c:pt>
                      <c:pt idx="966">
                        <c:v>1.5896520000000001</c:v>
                      </c:pt>
                      <c:pt idx="967">
                        <c:v>1.6225412399999999</c:v>
                      </c:pt>
                      <c:pt idx="968">
                        <c:v>1.6379817999999999</c:v>
                      </c:pt>
                      <c:pt idx="969">
                        <c:v>1.6291915800000001</c:v>
                      </c:pt>
                      <c:pt idx="970">
                        <c:v>1.6330009000000001</c:v>
                      </c:pt>
                      <c:pt idx="971">
                        <c:v>1.6397172</c:v>
                      </c:pt>
                      <c:pt idx="972">
                        <c:v>1.6629069599999999</c:v>
                      </c:pt>
                      <c:pt idx="973">
                        <c:v>1.6919089199999999</c:v>
                      </c:pt>
                      <c:pt idx="974">
                        <c:v>1.7005598999999998</c:v>
                      </c:pt>
                      <c:pt idx="975">
                        <c:v>1.6956450000000001</c:v>
                      </c:pt>
                      <c:pt idx="976">
                        <c:v>1.7023572999999999</c:v>
                      </c:pt>
                      <c:pt idx="977">
                        <c:v>1.7110067600000001</c:v>
                      </c:pt>
                      <c:pt idx="978">
                        <c:v>1.7390318999999999</c:v>
                      </c:pt>
                      <c:pt idx="979">
                        <c:v>1.7486478999999999</c:v>
                      </c:pt>
                      <c:pt idx="980">
                        <c:v>1.7379195600000001</c:v>
                      </c:pt>
                      <c:pt idx="981">
                        <c:v>1.7339909</c:v>
                      </c:pt>
                      <c:pt idx="982">
                        <c:v>1.7339193000000002</c:v>
                      </c:pt>
                      <c:pt idx="983">
                        <c:v>1.75029634</c:v>
                      </c:pt>
                      <c:pt idx="984">
                        <c:v>1.77346998</c:v>
                      </c:pt>
                      <c:pt idx="985">
                        <c:v>1.78598776</c:v>
                      </c:pt>
                      <c:pt idx="986">
                        <c:v>1.7742920000000002</c:v>
                      </c:pt>
                      <c:pt idx="987">
                        <c:v>1.7771241</c:v>
                      </c:pt>
                      <c:pt idx="988">
                        <c:v>1.7818928000000003</c:v>
                      </c:pt>
                      <c:pt idx="989">
                        <c:v>1.8069970800000001</c:v>
                      </c:pt>
                      <c:pt idx="990">
                        <c:v>1.81757418</c:v>
                      </c:pt>
                      <c:pt idx="991">
                        <c:v>1.8068664600000002</c:v>
                      </c:pt>
                      <c:pt idx="992">
                        <c:v>1.8019318600000001</c:v>
                      </c:pt>
                      <c:pt idx="993">
                        <c:v>1.7989527599999999</c:v>
                      </c:pt>
                      <c:pt idx="994">
                        <c:v>1.8085602400000003</c:v>
                      </c:pt>
                      <c:pt idx="995">
                        <c:v>1.8307527400000001</c:v>
                      </c:pt>
                      <c:pt idx="996">
                        <c:v>1.8374537999999998</c:v>
                      </c:pt>
                      <c:pt idx="997">
                        <c:v>1.8218889199999999</c:v>
                      </c:pt>
                      <c:pt idx="998">
                        <c:v>1.8208456200000001</c:v>
                      </c:pt>
                      <c:pt idx="999">
                        <c:v>1.8246422999999998</c:v>
                      </c:pt>
                      <c:pt idx="1000">
                        <c:v>1.84489364</c:v>
                      </c:pt>
                      <c:pt idx="1001">
                        <c:v>1.8583872000000001</c:v>
                      </c:pt>
                      <c:pt idx="1002">
                        <c:v>1.85151618</c:v>
                      </c:pt>
                      <c:pt idx="1003">
                        <c:v>1.8427292799999999</c:v>
                      </c:pt>
                      <c:pt idx="1004">
                        <c:v>1.8407175599999999</c:v>
                      </c:pt>
                      <c:pt idx="1005">
                        <c:v>1.8445124399999999</c:v>
                      </c:pt>
                      <c:pt idx="1006">
                        <c:v>1.8657448799999998</c:v>
                      </c:pt>
                      <c:pt idx="1007">
                        <c:v>1.8695384399999999</c:v>
                      </c:pt>
                      <c:pt idx="1008">
                        <c:v>1.85397908</c:v>
                      </c:pt>
                      <c:pt idx="1009">
                        <c:v>1.8480968999999998</c:v>
                      </c:pt>
                      <c:pt idx="1010">
                        <c:v>1.8470529500000001</c:v>
                      </c:pt>
                      <c:pt idx="1011">
                        <c:v>1.8605217300000001</c:v>
                      </c:pt>
                      <c:pt idx="1012">
                        <c:v>1.8836446200000001</c:v>
                      </c:pt>
                      <c:pt idx="1013">
                        <c:v>1.8825993199999997</c:v>
                      </c:pt>
                      <c:pt idx="1014">
                        <c:v>1.87284768</c:v>
                      </c:pt>
                      <c:pt idx="1015">
                        <c:v>1.8727702399999999</c:v>
                      </c:pt>
                      <c:pt idx="1016">
                        <c:v>1.8746274000000001</c:v>
                      </c:pt>
                      <c:pt idx="1017">
                        <c:v>1.8938950800000001</c:v>
                      </c:pt>
                      <c:pt idx="1018">
                        <c:v>1.9006069500000002</c:v>
                      </c:pt>
                      <c:pt idx="1019">
                        <c:v>1.8802173599999998</c:v>
                      </c:pt>
                      <c:pt idx="1020">
                        <c:v>1.8733695500000001</c:v>
                      </c:pt>
                      <c:pt idx="1021">
                        <c:v>1.8684371999999998</c:v>
                      </c:pt>
                      <c:pt idx="1022">
                        <c:v>1.8789975800000001</c:v>
                      </c:pt>
                      <c:pt idx="1023">
                        <c:v>1.89826026</c:v>
                      </c:pt>
                      <c:pt idx="1024">
                        <c:v>1.9030166399999999</c:v>
                      </c:pt>
                      <c:pt idx="1025">
                        <c:v>1.8874668800000001</c:v>
                      </c:pt>
                      <c:pt idx="1026">
                        <c:v>1.88740832</c:v>
                      </c:pt>
                      <c:pt idx="1027">
                        <c:v>1.8882971100000001</c:v>
                      </c:pt>
                      <c:pt idx="1028">
                        <c:v>1.90948925</c:v>
                      </c:pt>
                      <c:pt idx="1029">
                        <c:v>1.9142442</c:v>
                      </c:pt>
                      <c:pt idx="1030">
                        <c:v>1.89966375</c:v>
                      </c:pt>
                      <c:pt idx="1031">
                        <c:v>1.8918710400000001</c:v>
                      </c:pt>
                      <c:pt idx="1032">
                        <c:v>1.8879065100000001</c:v>
                      </c:pt>
                      <c:pt idx="1033">
                        <c:v>1.89749469</c:v>
                      </c:pt>
                      <c:pt idx="1034">
                        <c:v>1.9167479700000001</c:v>
                      </c:pt>
                      <c:pt idx="1035">
                        <c:v>1.9215014000000001</c:v>
                      </c:pt>
                      <c:pt idx="1036">
                        <c:v>1.90595772</c:v>
                      </c:pt>
                      <c:pt idx="1037">
                        <c:v>1.9039458999999999</c:v>
                      </c:pt>
                      <c:pt idx="1038">
                        <c:v>1.9029006700000002</c:v>
                      </c:pt>
                      <c:pt idx="1039">
                        <c:v>1.9231160999999999</c:v>
                      </c:pt>
                      <c:pt idx="1040">
                        <c:v>1.93171366</c:v>
                      </c:pt>
                      <c:pt idx="1041">
                        <c:v>1.92007784</c:v>
                      </c:pt>
                      <c:pt idx="1042">
                        <c:v>1.9103157900000001</c:v>
                      </c:pt>
                      <c:pt idx="1043">
                        <c:v>1.9044393300000002</c:v>
                      </c:pt>
                      <c:pt idx="1044">
                        <c:v>1.9072590599999999</c:v>
                      </c:pt>
                      <c:pt idx="1045">
                        <c:v>1.9255369499999999</c:v>
                      </c:pt>
                      <c:pt idx="1046">
                        <c:v>1.9312538900000003</c:v>
                      </c:pt>
                      <c:pt idx="1047">
                        <c:v>1.9128186</c:v>
                      </c:pt>
                      <c:pt idx="1048">
                        <c:v>1.9069432199999998</c:v>
                      </c:pt>
                      <c:pt idx="1049">
                        <c:v>1.90589827</c:v>
                      </c:pt>
                      <c:pt idx="1050">
                        <c:v>1.9212546600000002</c:v>
                      </c:pt>
                      <c:pt idx="1051">
                        <c:v>1.9395271999999999</c:v>
                      </c:pt>
                      <c:pt idx="1052">
                        <c:v>1.9336517199999996</c:v>
                      </c:pt>
                      <c:pt idx="1053">
                        <c:v>1.92296753</c:v>
                      </c:pt>
                      <c:pt idx="1054">
                        <c:v>1.91999052</c:v>
                      </c:pt>
                      <c:pt idx="1055">
                        <c:v>1.9199109999999999</c:v>
                      </c:pt>
                      <c:pt idx="1056">
                        <c:v>1.93817997</c:v>
                      </c:pt>
                      <c:pt idx="1057">
                        <c:v>1.9419623700000002</c:v>
                      </c:pt>
                      <c:pt idx="1058">
                        <c:v>1.92353496</c:v>
                      </c:pt>
                      <c:pt idx="1059">
                        <c:v>1.91476497</c:v>
                      </c:pt>
                      <c:pt idx="1060">
                        <c:v>1.91080366</c:v>
                      </c:pt>
                      <c:pt idx="1061">
                        <c:v>1.9223105000000003</c:v>
                      </c:pt>
                      <c:pt idx="1062">
                        <c:v>1.9425055199999999</c:v>
                      </c:pt>
                      <c:pt idx="1063">
                        <c:v>1.9443558799999996</c:v>
                      </c:pt>
                      <c:pt idx="1064">
                        <c:v>1.92884922</c:v>
                      </c:pt>
                      <c:pt idx="1065">
                        <c:v>1.9268386000000002</c:v>
                      </c:pt>
                      <c:pt idx="1066">
                        <c:v>1.92772407</c:v>
                      </c:pt>
                      <c:pt idx="1067">
                        <c:v>1.9479148599999998</c:v>
                      </c:pt>
                      <c:pt idx="1068">
                        <c:v>1.9516950599999998</c:v>
                      </c:pt>
                      <c:pt idx="1069">
                        <c:v>1.9351859</c:v>
                      </c:pt>
                      <c:pt idx="1070">
                        <c:v>1.9254942000000002</c:v>
                      </c:pt>
                      <c:pt idx="1071">
                        <c:v>1.9196037900000003</c:v>
                      </c:pt>
                      <c:pt idx="1072">
                        <c:v>1.92724479</c:v>
                      </c:pt>
                      <c:pt idx="1073">
                        <c:v>1.9445354500000003</c:v>
                      </c:pt>
                      <c:pt idx="1074">
                        <c:v>1.9483148100000001</c:v>
                      </c:pt>
                      <c:pt idx="1075">
                        <c:v>1.9298999999999999</c:v>
                      </c:pt>
                      <c:pt idx="1076">
                        <c:v>1.9278901800000001</c:v>
                      </c:pt>
                      <c:pt idx="1077">
                        <c:v>1.92781026</c:v>
                      </c:pt>
                      <c:pt idx="1078">
                        <c:v>1.9489566</c:v>
                      </c:pt>
                      <c:pt idx="1079">
                        <c:v>1.9575386199999998</c:v>
                      </c:pt>
                      <c:pt idx="1080">
                        <c:v>1.944936</c:v>
                      </c:pt>
                      <c:pt idx="1081">
                        <c:v>1.9332788399999998</c:v>
                      </c:pt>
                      <c:pt idx="1082">
                        <c:v>1.9274106600000001</c:v>
                      </c:pt>
                      <c:pt idx="1083">
                        <c:v>1.9331185200000001</c:v>
                      </c:pt>
                      <c:pt idx="1084">
                        <c:v>1.94943639</c:v>
                      </c:pt>
                      <c:pt idx="1085">
                        <c:v>1.9522492</c:v>
                      </c:pt>
                      <c:pt idx="1086">
                        <c:v>1.9328780399999999</c:v>
                      </c:pt>
                      <c:pt idx="1087">
                        <c:v>1.9270110600000001</c:v>
                      </c:pt>
                      <c:pt idx="1088">
                        <c:v>1.9259667100000002</c:v>
                      </c:pt>
                      <c:pt idx="1089">
                        <c:v>1.9432257000000002</c:v>
                      </c:pt>
                      <c:pt idx="1090">
                        <c:v>1.9585745400000001</c:v>
                      </c:pt>
                      <c:pt idx="1091">
                        <c:v>1.95079913</c:v>
                      </c:pt>
                      <c:pt idx="1092">
                        <c:v>1.9391469700000001</c:v>
                      </c:pt>
                      <c:pt idx="1093">
                        <c:v>1.9352096100000002</c:v>
                      </c:pt>
                      <c:pt idx="1094">
                        <c:v>1.93609352</c:v>
                      </c:pt>
                      <c:pt idx="1095">
                        <c:v>1.9543320500000001</c:v>
                      </c:pt>
                      <c:pt idx="1096">
                        <c:v>1.9571432999999998</c:v>
                      </c:pt>
                      <c:pt idx="1097">
                        <c:v>1.9378008</c:v>
                      </c:pt>
                      <c:pt idx="1098">
                        <c:v>1.92904404</c:v>
                      </c:pt>
                      <c:pt idx="1099">
                        <c:v>1.92605202</c:v>
                      </c:pt>
                      <c:pt idx="1100">
                        <c:v>1.93850345</c:v>
                      </c:pt>
                      <c:pt idx="1101">
                        <c:v>1.9577012100000002</c:v>
                      </c:pt>
                      <c:pt idx="1102">
                        <c:v>1.9566560999999998</c:v>
                      </c:pt>
                      <c:pt idx="1103">
                        <c:v>1.9440451099999998</c:v>
                      </c:pt>
                      <c:pt idx="1104">
                        <c:v>1.9420368500000003</c:v>
                      </c:pt>
                      <c:pt idx="1105">
                        <c:v>1.94292</c:v>
                      </c:pt>
                      <c:pt idx="1106">
                        <c:v>1.9621135599999999</c:v>
                      </c:pt>
                      <c:pt idx="1107">
                        <c:v>1.9649435200000001</c:v>
                      </c:pt>
                      <c:pt idx="1108">
                        <c:v>1.9465528000000001</c:v>
                      </c:pt>
                      <c:pt idx="1109">
                        <c:v>1.9358523099999998</c:v>
                      </c:pt>
                      <c:pt idx="1110">
                        <c:v>1.9309542</c:v>
                      </c:pt>
                      <c:pt idx="1111">
                        <c:v>1.9405091399999999</c:v>
                      </c:pt>
                      <c:pt idx="1112">
                        <c:v>1.95873451</c:v>
                      </c:pt>
                      <c:pt idx="1113">
                        <c:v>1.9625069099999999</c:v>
                      </c:pt>
                      <c:pt idx="1114">
                        <c:v>1.9460477999999999</c:v>
                      </c:pt>
                      <c:pt idx="1115">
                        <c:v>1.9421136000000001</c:v>
                      </c:pt>
                      <c:pt idx="1116">
                        <c:v>1.9420329599999999</c:v>
                      </c:pt>
                      <c:pt idx="1117">
                        <c:v>1.9622013599999999</c:v>
                      </c:pt>
                      <c:pt idx="1118">
                        <c:v>1.9669360799999998</c:v>
                      </c:pt>
                      <c:pt idx="1119">
                        <c:v>1.9523861300000001</c:v>
                      </c:pt>
                      <c:pt idx="1120">
                        <c:v>1.94074725</c:v>
                      </c:pt>
                      <c:pt idx="1121">
                        <c:v>1.93488799</c:v>
                      </c:pt>
                      <c:pt idx="1122">
                        <c:v>1.9396431199999999</c:v>
                      </c:pt>
                      <c:pt idx="1123">
                        <c:v>1.9549711999999999</c:v>
                      </c:pt>
                      <c:pt idx="1124">
                        <c:v>1.9587419999999998</c:v>
                      </c:pt>
                      <c:pt idx="1125">
                        <c:v>1.9413273600000001</c:v>
                      </c:pt>
                      <c:pt idx="1126">
                        <c:v>1.93739504</c:v>
                      </c:pt>
                      <c:pt idx="1127">
                        <c:v>1.9382774399999998</c:v>
                      </c:pt>
                      <c:pt idx="1128">
                        <c:v>1.9583962199999998</c:v>
                      </c:pt>
                      <c:pt idx="1129">
                        <c:v>1.9698683399999999</c:v>
                      </c:pt>
                      <c:pt idx="1130">
                        <c:v>1.9591962500000002</c:v>
                      </c:pt>
                      <c:pt idx="1131">
                        <c:v>1.9485250399999998</c:v>
                      </c:pt>
                      <c:pt idx="1132">
                        <c:v>1.9436509200000001</c:v>
                      </c:pt>
                      <c:pt idx="1133">
                        <c:v>1.9445328</c:v>
                      </c:pt>
                      <c:pt idx="1134">
                        <c:v>1.9637040000000001</c:v>
                      </c:pt>
                      <c:pt idx="1135">
                        <c:v>1.9665100800000002</c:v>
                      </c:pt>
                      <c:pt idx="1136">
                        <c:v>1.9481404800000002</c:v>
                      </c:pt>
                      <c:pt idx="1137">
                        <c:v>1.94035968</c:v>
                      </c:pt>
                      <c:pt idx="1138">
                        <c:v>1.93640916</c:v>
                      </c:pt>
                      <c:pt idx="1139">
                        <c:v>1.9488397499999999</c:v>
                      </c:pt>
                      <c:pt idx="1140">
                        <c:v>1.96706384</c:v>
                      </c:pt>
                      <c:pt idx="1141">
                        <c:v>1.9631327999999999</c:v>
                      </c:pt>
                      <c:pt idx="1142">
                        <c:v>1.9505415600000002</c:v>
                      </c:pt>
                      <c:pt idx="1143">
                        <c:v>1.9514227200000001</c:v>
                      </c:pt>
                      <c:pt idx="1144">
                        <c:v>1.9503794000000001</c:v>
                      </c:pt>
                      <c:pt idx="1145">
                        <c:v>1.9685793599999999</c:v>
                      </c:pt>
                      <c:pt idx="1146">
                        <c:v>1.9723664999999999</c:v>
                      </c:pt>
                      <c:pt idx="1147">
                        <c:v>1.9539844800000001</c:v>
                      </c:pt>
                      <c:pt idx="1148">
                        <c:v>1.9452448799999997</c:v>
                      </c:pt>
                      <c:pt idx="1149">
                        <c:v>1.939392</c:v>
                      </c:pt>
                      <c:pt idx="1150">
                        <c:v>1.9508548800000001</c:v>
                      </c:pt>
                      <c:pt idx="1151">
                        <c:v>1.96616448</c:v>
                      </c:pt>
                      <c:pt idx="1152">
                        <c:v>1.9708921199999998</c:v>
                      </c:pt>
                      <c:pt idx="1153">
                        <c:v>1.95542072</c:v>
                      </c:pt>
                      <c:pt idx="1154">
                        <c:v>1.9524539999999997</c:v>
                      </c:pt>
                      <c:pt idx="1155">
                        <c:v>1.9533345600000001</c:v>
                      </c:pt>
                      <c:pt idx="1156">
                        <c:v>1.9715259999999999</c:v>
                      </c:pt>
                      <c:pt idx="1157">
                        <c:v>1.9752907199999998</c:v>
                      </c:pt>
                      <c:pt idx="1158">
                        <c:v>1.9588606800000001</c:v>
                      </c:pt>
                      <c:pt idx="1159">
                        <c:v>1.9491632000000001</c:v>
                      </c:pt>
                      <c:pt idx="1160">
                        <c:v>1.9442743199999997</c:v>
                      </c:pt>
                      <c:pt idx="1161">
                        <c:v>1.9509240800000001</c:v>
                      </c:pt>
                      <c:pt idx="1162">
                        <c:v>1.9671880799999999</c:v>
                      </c:pt>
                      <c:pt idx="1163">
                        <c:v>1.97191344</c:v>
                      </c:pt>
                      <c:pt idx="1164">
                        <c:v>1.9545261999999999</c:v>
                      </c:pt>
                      <c:pt idx="1165">
                        <c:v>1.95348352</c:v>
                      </c:pt>
                      <c:pt idx="1166">
                        <c:v>1.9514795999999996</c:v>
                      </c:pt>
                      <c:pt idx="1167">
                        <c:v>1.9706239999999999</c:v>
                      </c:pt>
                      <c:pt idx="1168">
                        <c:v>1.9801544</c:v>
                      </c:pt>
                      <c:pt idx="1169">
                        <c:v>1.9685376000000001</c:v>
                      </c:pt>
                      <c:pt idx="1170">
                        <c:v>1.95692176</c:v>
                      </c:pt>
                      <c:pt idx="1171">
                        <c:v>1.9510735999999997</c:v>
                      </c:pt>
                      <c:pt idx="1172">
                        <c:v>1.9548367199999999</c:v>
                      </c:pt>
                      <c:pt idx="1173">
                        <c:v>1.9711135500000001</c:v>
                      </c:pt>
                      <c:pt idx="1174">
                        <c:v>1.9729535300000001</c:v>
                      </c:pt>
                      <c:pt idx="1175">
                        <c:v>1.9536520099999999</c:v>
                      </c:pt>
                      <c:pt idx="1176">
                        <c:v>1.94874576</c:v>
                      </c:pt>
                      <c:pt idx="1177">
                        <c:v>1.9457819999999999</c:v>
                      </c:pt>
                      <c:pt idx="1178">
                        <c:v>1.9620352799999998</c:v>
                      </c:pt>
                      <c:pt idx="1179">
                        <c:v>1.9811695999999999</c:v>
                      </c:pt>
                      <c:pt idx="1180">
                        <c:v>1.9753225600000002</c:v>
                      </c:pt>
                      <c:pt idx="1181">
                        <c:v>1.9617902399999998</c:v>
                      </c:pt>
                      <c:pt idx="1182">
                        <c:v>1.9569255299999999</c:v>
                      </c:pt>
                      <c:pt idx="1183">
                        <c:v>1.9578046999999998</c:v>
                      </c:pt>
                      <c:pt idx="1184">
                        <c:v>1.9759747699999999</c:v>
                      </c:pt>
                      <c:pt idx="1185">
                        <c:v>1.9777930400000001</c:v>
                      </c:pt>
                      <c:pt idx="1186">
                        <c:v>1.95753976</c:v>
                      </c:pt>
                      <c:pt idx="1187">
                        <c:v>1.9497743999999999</c:v>
                      </c:pt>
                      <c:pt idx="1188">
                        <c:v>1.9448909999999999</c:v>
                      </c:pt>
                      <c:pt idx="1189">
                        <c:v>1.9553744000000002</c:v>
                      </c:pt>
                      <c:pt idx="1190">
                        <c:v>1.9745001600000001</c:v>
                      </c:pt>
                      <c:pt idx="1191">
                        <c:v>1.9763385599999996</c:v>
                      </c:pt>
                      <c:pt idx="1192">
                        <c:v>1.9599518899999999</c:v>
                      </c:pt>
                      <c:pt idx="1193">
                        <c:v>1.95987025</c:v>
                      </c:pt>
                      <c:pt idx="1194">
                        <c:v>1.9588284</c:v>
                      </c:pt>
                      <c:pt idx="1195">
                        <c:v>1.9779296000000002</c:v>
                      </c:pt>
                      <c:pt idx="1196">
                        <c:v>1.9816876800000001</c:v>
                      </c:pt>
                      <c:pt idx="1197">
                        <c:v>1.9633636000000001</c:v>
                      </c:pt>
                      <c:pt idx="1198">
                        <c:v>1.9556218499999998</c:v>
                      </c:pt>
                      <c:pt idx="1199">
                        <c:v>1.9497803100000002</c:v>
                      </c:pt>
                      <c:pt idx="1200">
                        <c:v>1.95929877</c:v>
                      </c:pt>
                      <c:pt idx="1201">
                        <c:v>1.9774558</c:v>
                      </c:pt>
                      <c:pt idx="1202">
                        <c:v>1.9812129600000001</c:v>
                      </c:pt>
                      <c:pt idx="1203">
                        <c:v>1.96673265</c:v>
                      </c:pt>
                      <c:pt idx="1204">
                        <c:v>1.962791</c:v>
                      </c:pt>
                      <c:pt idx="1205">
                        <c:v>1.96174944</c:v>
                      </c:pt>
                      <c:pt idx="1206">
                        <c:v>1.9808620800000001</c:v>
                      </c:pt>
                      <c:pt idx="1207">
                        <c:v>1.9865375999999999</c:v>
                      </c:pt>
                      <c:pt idx="1208">
                        <c:v>1.9730198400000001</c:v>
                      </c:pt>
                      <c:pt idx="1209">
                        <c:v>1.9614428399999999</c:v>
                      </c:pt>
                      <c:pt idx="1210">
                        <c:v>1.95560366</c:v>
                      </c:pt>
                      <c:pt idx="1211">
                        <c:v>1.9603197900000002</c:v>
                      </c:pt>
                      <c:pt idx="1212">
                        <c:v>1.9775088899999997</c:v>
                      </c:pt>
                      <c:pt idx="1213">
                        <c:v>1.9793453500000002</c:v>
                      </c:pt>
                      <c:pt idx="1214">
                        <c:v>1.9590947999999999</c:v>
                      </c:pt>
                      <c:pt idx="1215">
                        <c:v>1.95325696</c:v>
                      </c:pt>
                      <c:pt idx="1216">
                        <c:v>1.9522365500000001</c:v>
                      </c:pt>
                      <c:pt idx="1217">
                        <c:v>1.9703816599999997</c:v>
                      </c:pt>
                      <c:pt idx="1218">
                        <c:v>1.9856475</c:v>
                      </c:pt>
                      <c:pt idx="1219">
                        <c:v>1.9778910199999999</c:v>
                      </c:pt>
                      <c:pt idx="1220">
                        <c:v>1.96917601</c:v>
                      </c:pt>
                      <c:pt idx="1221">
                        <c:v>1.96525737</c:v>
                      </c:pt>
                      <c:pt idx="1222">
                        <c:v>1.9651754099999998</c:v>
                      </c:pt>
                      <c:pt idx="1223">
                        <c:v>1.9823563500000001</c:v>
                      </c:pt>
                      <c:pt idx="1224">
                        <c:v>1.9841709999999999</c:v>
                      </c:pt>
                      <c:pt idx="1225">
                        <c:v>1.9620526199999999</c:v>
                      </c:pt>
                      <c:pt idx="1226">
                        <c:v>1.9552582700000001</c:v>
                      </c:pt>
                      <c:pt idx="1227">
                        <c:v>1.9494233699999999</c:v>
                      </c:pt>
                      <c:pt idx="1228">
                        <c:v>1.9627659500000001</c:v>
                      </c:pt>
                      <c:pt idx="1229">
                        <c:v>1.9828190800000001</c:v>
                      </c:pt>
                      <c:pt idx="1230">
                        <c:v>1.9817775900000001</c:v>
                      </c:pt>
                      <c:pt idx="1231">
                        <c:v>1.9682726899999998</c:v>
                      </c:pt>
                      <c:pt idx="1232">
                        <c:v>1.9662731900000003</c:v>
                      </c:pt>
                      <c:pt idx="1233">
                        <c:v>1.9661706400000003</c:v>
                      </c:pt>
                      <c:pt idx="1234">
                        <c:v>1.9843226999999997</c:v>
                      </c:pt>
                      <c:pt idx="1235">
                        <c:v>1.9890327500000002</c:v>
                      </c:pt>
                      <c:pt idx="1236">
                        <c:v>1.97073768</c:v>
                      </c:pt>
                      <c:pt idx="1237">
                        <c:v>1.9610705399999997</c:v>
                      </c:pt>
                      <c:pt idx="1238">
                        <c:v>1.9542795500000001</c:v>
                      </c:pt>
                      <c:pt idx="1239">
                        <c:v>1.9656989100000002</c:v>
                      </c:pt>
                      <c:pt idx="1240">
                        <c:v>1.9819091599999998</c:v>
                      </c:pt>
                      <c:pt idx="1241">
                        <c:v>1.9866180899999999</c:v>
                      </c:pt>
                      <c:pt idx="1242">
                        <c:v>1.97024424</c:v>
                      </c:pt>
                      <c:pt idx="1243">
                        <c:v>1.9672667199999998</c:v>
                      </c:pt>
                      <c:pt idx="1244">
                        <c:v>1.9662469200000001</c:v>
                      </c:pt>
                      <c:pt idx="1245">
                        <c:v>1.9882027500000001</c:v>
                      </c:pt>
                      <c:pt idx="1246">
                        <c:v>1.9938685300000001</c:v>
                      </c:pt>
                      <c:pt idx="1247">
                        <c:v>1.97845585</c:v>
                      </c:pt>
                      <c:pt idx="1248">
                        <c:v>1.96879275</c:v>
                      </c:pt>
                      <c:pt idx="1249">
                        <c:v>1.9610464700000001</c:v>
                      </c:pt>
                      <c:pt idx="1250">
                        <c:v>1.96671241</c:v>
                      </c:pt>
                      <c:pt idx="1251">
                        <c:v>1.9829357999999999</c:v>
                      </c:pt>
                      <c:pt idx="1252">
                        <c:v>1.9857266999999998</c:v>
                      </c:pt>
                      <c:pt idx="1253">
                        <c:v>1.9684023000000002</c:v>
                      </c:pt>
                      <c:pt idx="1254">
                        <c:v>1.9663839300000001</c:v>
                      </c:pt>
                      <c:pt idx="1255">
                        <c:v>1.9643862700000001</c:v>
                      </c:pt>
                      <c:pt idx="1256">
                        <c:v>1.9844165600000001</c:v>
                      </c:pt>
                      <c:pt idx="1257">
                        <c:v>1.9939105799999999</c:v>
                      </c:pt>
                      <c:pt idx="1258">
                        <c:v>1.9832931500000002</c:v>
                      </c:pt>
                      <c:pt idx="1259">
                        <c:v>1.9717189900000001</c:v>
                      </c:pt>
                      <c:pt idx="1260">
                        <c:v>1.9668487799999999</c:v>
                      </c:pt>
                      <c:pt idx="1261">
                        <c:v>1.96870224</c:v>
                      </c:pt>
                      <c:pt idx="1262">
                        <c:v>1.9858549999999999</c:v>
                      </c:pt>
                      <c:pt idx="1263">
                        <c:v>1.9886236500000001</c:v>
                      </c:pt>
                      <c:pt idx="1264">
                        <c:v>1.96939237</c:v>
                      </c:pt>
                      <c:pt idx="1265">
                        <c:v>1.9616511300000001</c:v>
                      </c:pt>
                      <c:pt idx="1266">
                        <c:v>1.9606118400000001</c:v>
                      </c:pt>
                      <c:pt idx="1267">
                        <c:v>1.97488927</c:v>
                      </c:pt>
                      <c:pt idx="1268">
                        <c:v>1.9929945</c:v>
                      </c:pt>
                      <c:pt idx="1269">
                        <c:v>1.9890823799999999</c:v>
                      </c:pt>
                      <c:pt idx="1270">
                        <c:v>1.9765560499999999</c:v>
                      </c:pt>
                      <c:pt idx="1271">
                        <c:v>1.9736226799999999</c:v>
                      </c:pt>
                      <c:pt idx="1272">
                        <c:v>1.9735401999999997</c:v>
                      </c:pt>
                      <c:pt idx="1273">
                        <c:v>1.9916210499999998</c:v>
                      </c:pt>
                      <c:pt idx="1274">
                        <c:v>1.9944088400000002</c:v>
                      </c:pt>
                      <c:pt idx="1275">
                        <c:v>1.9742291100000002</c:v>
                      </c:pt>
                      <c:pt idx="1276">
                        <c:v>1.96744808</c:v>
                      </c:pt>
                      <c:pt idx="1277">
                        <c:v>1.9597107200000001</c:v>
                      </c:pt>
                      <c:pt idx="1278">
                        <c:v>1.9691972999999998</c:v>
                      </c:pt>
                      <c:pt idx="1279">
                        <c:v>1.98825118</c:v>
                      </c:pt>
                      <c:pt idx="1280">
                        <c:v>1.9910383700000001</c:v>
                      </c:pt>
                      <c:pt idx="1281">
                        <c:v>1.9747113600000001</c:v>
                      </c:pt>
                      <c:pt idx="1282">
                        <c:v>1.9717586999999999</c:v>
                      </c:pt>
                      <c:pt idx="1283">
                        <c:v>1.97165565</c:v>
                      </c:pt>
                      <c:pt idx="1284">
                        <c:v>1.9907054099999999</c:v>
                      </c:pt>
                      <c:pt idx="1285">
                        <c:v>1.9944484499999999</c:v>
                      </c:pt>
                      <c:pt idx="1286">
                        <c:v>1.9771475100000002</c:v>
                      </c:pt>
                      <c:pt idx="1287">
                        <c:v>1.9675205</c:v>
                      </c:pt>
                      <c:pt idx="1288">
                        <c:v>1.9607429999999997</c:v>
                      </c:pt>
                      <c:pt idx="1289">
                        <c:v>1.9683123599999999</c:v>
                      </c:pt>
                      <c:pt idx="1290">
                        <c:v>1.9854448800000002</c:v>
                      </c:pt>
                      <c:pt idx="1291">
                        <c:v>1.9901435399999998</c:v>
                      </c:pt>
                      <c:pt idx="1292">
                        <c:v>1.9747388499999998</c:v>
                      </c:pt>
                      <c:pt idx="1293">
                        <c:v>1.9727437500000002</c:v>
                      </c:pt>
                      <c:pt idx="1294">
                        <c:v>1.9736174400000002</c:v>
                      </c:pt>
                      <c:pt idx="1295">
                        <c:v>1.9945706199999997</c:v>
                      </c:pt>
                      <c:pt idx="1296">
                        <c:v>2.0011800900000001</c:v>
                      </c:pt>
                      <c:pt idx="1297">
                        <c:v>1.9886672000000001</c:v>
                      </c:pt>
                      <c:pt idx="1298">
                        <c:v>1.9771114000000001</c:v>
                      </c:pt>
                      <c:pt idx="1299">
                        <c:v>1.9713132399999997</c:v>
                      </c:pt>
                      <c:pt idx="1300">
                        <c:v>1.9731427200000002</c:v>
                      </c:pt>
                      <c:pt idx="1301">
                        <c:v>1.9893111400000001</c:v>
                      </c:pt>
                      <c:pt idx="1302">
                        <c:v>1.9920747600000002</c:v>
                      </c:pt>
                      <c:pt idx="1303">
                        <c:v>1.9709626999999998</c:v>
                      </c:pt>
                      <c:pt idx="1304">
                        <c:v>1.96705698</c:v>
                      </c:pt>
                      <c:pt idx="1305">
                        <c:v>1.9650631200000002</c:v>
                      </c:pt>
                      <c:pt idx="1306">
                        <c:v>1.98027256</c:v>
                      </c:pt>
                      <c:pt idx="1307">
                        <c:v>1.9955016000000001</c:v>
                      </c:pt>
                      <c:pt idx="1308">
                        <c:v>1.9877727999999999</c:v>
                      </c:pt>
                      <c:pt idx="1309">
                        <c:v>1.97431092</c:v>
                      </c:pt>
                      <c:pt idx="1310">
                        <c:v>1.9713615400000002</c:v>
                      </c:pt>
                      <c:pt idx="1311">
                        <c:v>1.9731694499999999</c:v>
                      </c:pt>
                      <c:pt idx="1312">
                        <c:v>1.9921966499999999</c:v>
                      </c:pt>
                      <c:pt idx="1313">
                        <c:v>1.9969113999999999</c:v>
                      </c:pt>
                      <c:pt idx="1314">
                        <c:v>1.9777194</c:v>
                      </c:pt>
                      <c:pt idx="1315">
                        <c:v>1.9690381799999999</c:v>
                      </c:pt>
                      <c:pt idx="1316">
                        <c:v>1.9641790399999999</c:v>
                      </c:pt>
                      <c:pt idx="1317">
                        <c:v>1.9755604000000002</c:v>
                      </c:pt>
                      <c:pt idx="1318">
                        <c:v>1.9945828800000001</c:v>
                      </c:pt>
                      <c:pt idx="1319">
                        <c:v>1.9954545799999999</c:v>
                      </c:pt>
                      <c:pt idx="1320">
                        <c:v>1.9800881400000001</c:v>
                      </c:pt>
                      <c:pt idx="1321">
                        <c:v>1.9771190999999999</c:v>
                      </c:pt>
                      <c:pt idx="1322">
                        <c:v>1.9770362999999997</c:v>
                      </c:pt>
                      <c:pt idx="1323">
                        <c:v>1.9960753999999998</c:v>
                      </c:pt>
                      <c:pt idx="1324">
                        <c:v>1.9988568599999998</c:v>
                      </c:pt>
                      <c:pt idx="1325">
                        <c:v>1.98062852</c:v>
                      </c:pt>
                      <c:pt idx="1326">
                        <c:v>1.9709961600000001</c:v>
                      </c:pt>
                      <c:pt idx="1327">
                        <c:v>1.9632744</c:v>
                      </c:pt>
                      <c:pt idx="1328">
                        <c:v>1.9746504800000002</c:v>
                      </c:pt>
                      <c:pt idx="1329">
                        <c:v>1.99175452</c:v>
                      </c:pt>
                      <c:pt idx="1330">
                        <c:v>1.9964449800000001</c:v>
                      </c:pt>
                      <c:pt idx="1331">
                        <c:v>1.98106475</c:v>
                      </c:pt>
                      <c:pt idx="1332">
                        <c:v>1.9781176800000002</c:v>
                      </c:pt>
                      <c:pt idx="1333">
                        <c:v>1.97898945</c:v>
                      </c:pt>
                      <c:pt idx="1334">
                        <c:v>1.9979987299999999</c:v>
                      </c:pt>
                      <c:pt idx="1335">
                        <c:v>2.0036634200000001</c:v>
                      </c:pt>
                      <c:pt idx="1336">
                        <c:v>1.9902158999999999</c:v>
                      </c:pt>
                      <c:pt idx="1337">
                        <c:v>1.979633</c:v>
                      </c:pt>
                      <c:pt idx="1338">
                        <c:v>1.97382328</c:v>
                      </c:pt>
                      <c:pt idx="1339">
                        <c:v>1.9775582400000002</c:v>
                      </c:pt>
                      <c:pt idx="1340">
                        <c:v>1.9955876700000004</c:v>
                      </c:pt>
                      <c:pt idx="1341">
                        <c:v>1.9983670199999999</c:v>
                      </c:pt>
                      <c:pt idx="1342">
                        <c:v>1.9791974599999997</c:v>
                      </c:pt>
                      <c:pt idx="1343">
                        <c:v>1.9752974999999999</c:v>
                      </c:pt>
                      <c:pt idx="1344">
                        <c:v>1.97426049</c:v>
                      </c:pt>
                      <c:pt idx="1345">
                        <c:v>1.9903986199999997</c:v>
                      </c:pt>
                      <c:pt idx="1346">
                        <c:v>2.0036939999999999</c:v>
                      </c:pt>
                      <c:pt idx="1347">
                        <c:v>1.9940689999999996</c:v>
                      </c:pt>
                      <c:pt idx="1348">
                        <c:v>1.98158262</c:v>
                      </c:pt>
                      <c:pt idx="1349">
                        <c:v>1.9786374799999997</c:v>
                      </c:pt>
                      <c:pt idx="1350">
                        <c:v>1.9794877500000001</c:v>
                      </c:pt>
                      <c:pt idx="1351">
                        <c:v>1.9975294199999998</c:v>
                      </c:pt>
                      <c:pt idx="1352">
                        <c:v>2.0003283000000001</c:v>
                      </c:pt>
                      <c:pt idx="1353">
                        <c:v>1.9783056399999999</c:v>
                      </c:pt>
                      <c:pt idx="1354">
                        <c:v>1.9705921199999998</c:v>
                      </c:pt>
                      <c:pt idx="1355">
                        <c:v>1.9666943599999998</c:v>
                      </c:pt>
                      <c:pt idx="1356">
                        <c:v>1.9780567599999999</c:v>
                      </c:pt>
                      <c:pt idx="1357">
                        <c:v>1.9970477999999998</c:v>
                      </c:pt>
                      <c:pt idx="1358">
                        <c:v>1.99601038</c:v>
                      </c:pt>
                      <c:pt idx="1359">
                        <c:v>1.9835088000000001</c:v>
                      </c:pt>
                      <c:pt idx="1360">
                        <c:v>1.98151846</c:v>
                      </c:pt>
                      <c:pt idx="1361">
                        <c:v>1.9823888700000001</c:v>
                      </c:pt>
                      <c:pt idx="1362">
                        <c:v>2.0004429999999997</c:v>
                      </c:pt>
                      <c:pt idx="1363">
                        <c:v>2.0041729199999998</c:v>
                      </c:pt>
                      <c:pt idx="1364">
                        <c:v>1.98502044</c:v>
                      </c:pt>
                      <c:pt idx="1365">
                        <c:v>1.9754033600000001</c:v>
                      </c:pt>
                      <c:pt idx="1366">
                        <c:v>1.9686470999999999</c:v>
                      </c:pt>
                      <c:pt idx="1367">
                        <c:v>1.9780975000000003</c:v>
                      </c:pt>
                      <c:pt idx="1368">
                        <c:v>1.9951731799999999</c:v>
                      </c:pt>
                      <c:pt idx="1369">
                        <c:v>2.0007877900000004</c:v>
                      </c:pt>
                      <c:pt idx="1370">
                        <c:v>1.9844999399999999</c:v>
                      </c:pt>
                      <c:pt idx="1371">
                        <c:v>1.9825104000000002</c:v>
                      </c:pt>
                      <c:pt idx="1372">
                        <c:v>1.9824272000000001</c:v>
                      </c:pt>
                      <c:pt idx="1373">
                        <c:v>2.00237906</c:v>
                      </c:pt>
                      <c:pt idx="1374">
                        <c:v>2.0070601199999998</c:v>
                      </c:pt>
                      <c:pt idx="1375">
                        <c:v>1.9907752200000002</c:v>
                      </c:pt>
                      <c:pt idx="1376">
                        <c:v>1.9802093199999999</c:v>
                      </c:pt>
                      <c:pt idx="1377">
                        <c:v>1.9725029999999997</c:v>
                      </c:pt>
                      <c:pt idx="1378">
                        <c:v>1.97909022</c:v>
                      </c:pt>
                      <c:pt idx="1379">
                        <c:v>1.99711072</c:v>
                      </c:pt>
                      <c:pt idx="1380">
                        <c:v>2.0008379999999999</c:v>
                      </c:pt>
                      <c:pt idx="1381">
                        <c:v>1.98265194</c:v>
                      </c:pt>
                      <c:pt idx="1382">
                        <c:v>1.9797105999999998</c:v>
                      </c:pt>
                      <c:pt idx="1383">
                        <c:v>1.98058014</c:v>
                      </c:pt>
                      <c:pt idx="1384">
                        <c:v>2.0024072400000001</c:v>
                      </c:pt>
                      <c:pt idx="1385">
                        <c:v>2.0099437999999998</c:v>
                      </c:pt>
                      <c:pt idx="1386">
                        <c:v>1.9993814600000002</c:v>
                      </c:pt>
                      <c:pt idx="1387">
                        <c:v>1.9878675000000001</c:v>
                      </c:pt>
                      <c:pt idx="1388">
                        <c:v>1.9830009</c:v>
                      </c:pt>
                      <c:pt idx="1389">
                        <c:v>1.9857957000000002</c:v>
                      </c:pt>
                      <c:pt idx="1390">
                        <c:v>2.0019027599999997</c:v>
                      </c:pt>
                      <c:pt idx="1391">
                        <c:v>2.00372336</c:v>
                      </c:pt>
                      <c:pt idx="1392">
                        <c:v>1.9845932000000002</c:v>
                      </c:pt>
                      <c:pt idx="1393">
                        <c:v>1.97784402</c:v>
                      </c:pt>
                      <c:pt idx="1394">
                        <c:v>1.9749042799999998</c:v>
                      </c:pt>
                      <c:pt idx="1395">
                        <c:v>1.9910083800000002</c:v>
                      </c:pt>
                      <c:pt idx="1396">
                        <c:v>2.0080632600000001</c:v>
                      </c:pt>
                      <c:pt idx="1397">
                        <c:v>2.0013141999999999</c:v>
                      </c:pt>
                      <c:pt idx="1398">
                        <c:v>1.9897844999999998</c:v>
                      </c:pt>
                      <c:pt idx="1399">
                        <c:v>1.9859137199999999</c:v>
                      </c:pt>
                      <c:pt idx="1400">
                        <c:v>1.9839263200000001</c:v>
                      </c:pt>
                      <c:pt idx="1401">
                        <c:v>2.0028817600000002</c:v>
                      </c:pt>
                      <c:pt idx="1402">
                        <c:v>2.0037495000000001</c:v>
                      </c:pt>
                      <c:pt idx="1403">
                        <c:v>1.9836762400000001</c:v>
                      </c:pt>
                      <c:pt idx="1404">
                        <c:v>1.9769509099999998</c:v>
                      </c:pt>
                      <c:pt idx="1405">
                        <c:v>1.9730399399999998</c:v>
                      </c:pt>
                      <c:pt idx="1406">
                        <c:v>1.9843779000000001</c:v>
                      </c:pt>
                      <c:pt idx="1407">
                        <c:v>2.0023768</c:v>
                      </c:pt>
                      <c:pt idx="1408">
                        <c:v>2.0060992799999999</c:v>
                      </c:pt>
                      <c:pt idx="1409">
                        <c:v>1.9888857999999998</c:v>
                      </c:pt>
                      <c:pt idx="1410">
                        <c:v>1.9878506199999999</c:v>
                      </c:pt>
                      <c:pt idx="1411">
                        <c:v>1.9887185999999999</c:v>
                      </c:pt>
                      <c:pt idx="1412">
                        <c:v>2.0095680000000002</c:v>
                      </c:pt>
                      <c:pt idx="1413">
                        <c:v>2.0132893599999999</c:v>
                      </c:pt>
                      <c:pt idx="1414">
                        <c:v>1.9960791599999999</c:v>
                      </c:pt>
                      <c:pt idx="1415">
                        <c:v>1.98555093</c:v>
                      </c:pt>
                      <c:pt idx="1416">
                        <c:v>1.9778358600000001</c:v>
                      </c:pt>
                      <c:pt idx="1417">
                        <c:v>1.9844117999999999</c:v>
                      </c:pt>
                      <c:pt idx="1418">
                        <c:v>2.0014510400000001</c:v>
                      </c:pt>
                      <c:pt idx="1419">
                        <c:v>2.0061229799999998</c:v>
                      </c:pt>
                      <c:pt idx="1420">
                        <c:v>1.9898685600000001</c:v>
                      </c:pt>
                      <c:pt idx="1421">
                        <c:v>1.9869314599999999</c:v>
                      </c:pt>
                      <c:pt idx="1422">
                        <c:v>1.9858968000000001</c:v>
                      </c:pt>
                      <c:pt idx="1423">
                        <c:v>2.0067366</c:v>
                      </c:pt>
                      <c:pt idx="1424">
                        <c:v>2.0142815399999998</c:v>
                      </c:pt>
                      <c:pt idx="1425">
                        <c:v>2.0027849399999997</c:v>
                      </c:pt>
                      <c:pt idx="1426">
                        <c:v>1.9912683599999998</c:v>
                      </c:pt>
                      <c:pt idx="1427">
                        <c:v>1.9835773999999997</c:v>
                      </c:pt>
                      <c:pt idx="1428">
                        <c:v>1.9872973999999999</c:v>
                      </c:pt>
                      <c:pt idx="1429">
                        <c:v>2.0052793800000002</c:v>
                      </c:pt>
                      <c:pt idx="1430">
                        <c:v>2.0080473599999999</c:v>
                      </c:pt>
                      <c:pt idx="1431">
                        <c:v>1.9870466</c:v>
                      </c:pt>
                      <c:pt idx="1432">
                        <c:v>1.9831601999999999</c:v>
                      </c:pt>
                      <c:pt idx="1433">
                        <c:v>1.9830767599999997</c:v>
                      </c:pt>
                      <c:pt idx="1434">
                        <c:v>2.0001044800000001</c:v>
                      </c:pt>
                      <c:pt idx="1435">
                        <c:v>2.0143002100000005</c:v>
                      </c:pt>
                      <c:pt idx="1436">
                        <c:v>2.0065899400000005</c:v>
                      </c:pt>
                      <c:pt idx="1437">
                        <c:v>1.9960500000000001</c:v>
                      </c:pt>
                      <c:pt idx="1438">
                        <c:v>1.99216416</c:v>
                      </c:pt>
                      <c:pt idx="1439">
                        <c:v>1.9920803200000001</c:v>
                      </c:pt>
                      <c:pt idx="1440">
                        <c:v>2.00815294</c:v>
                      </c:pt>
                      <c:pt idx="1441">
                        <c:v>2.0109194399999999</c:v>
                      </c:pt>
                      <c:pt idx="1442">
                        <c:v>1.9899282</c:v>
                      </c:pt>
                      <c:pt idx="1443">
                        <c:v>1.9822632199999997</c:v>
                      </c:pt>
                      <c:pt idx="1444">
                        <c:v>1.9783580399999998</c:v>
                      </c:pt>
                      <c:pt idx="1445">
                        <c:v>1.9906271000000002</c:v>
                      </c:pt>
                      <c:pt idx="1446">
                        <c:v>2.0104962400000002</c:v>
                      </c:pt>
                      <c:pt idx="1447">
                        <c:v>2.0104115999999999</c:v>
                      </c:pt>
                      <c:pt idx="1448">
                        <c:v>1.9951260000000002</c:v>
                      </c:pt>
                      <c:pt idx="1449">
                        <c:v>1.9940919800000001</c:v>
                      </c:pt>
                      <c:pt idx="1450">
                        <c:v>1.9949580000000002</c:v>
                      </c:pt>
                      <c:pt idx="1451">
                        <c:v>2.0138728000000001</c:v>
                      </c:pt>
                      <c:pt idx="1452">
                        <c:v>2.0166589300000002</c:v>
                      </c:pt>
                      <c:pt idx="1453">
                        <c:v>1.99852648</c:v>
                      </c:pt>
                      <c:pt idx="1454">
                        <c:v>1.9889440199999997</c:v>
                      </c:pt>
                      <c:pt idx="1455">
                        <c:v>1.98314064</c:v>
                      </c:pt>
                      <c:pt idx="1456">
                        <c:v>1.9916047800000001</c:v>
                      </c:pt>
                      <c:pt idx="1457">
                        <c:v>2.0095651999999999</c:v>
                      </c:pt>
                      <c:pt idx="1458">
                        <c:v>2.0142288599999998</c:v>
                      </c:pt>
                      <c:pt idx="1459">
                        <c:v>1.9989501000000001</c:v>
                      </c:pt>
                      <c:pt idx="1460">
                        <c:v>1.9941180000000001</c:v>
                      </c:pt>
                      <c:pt idx="1461">
                        <c:v>1.9940340000000001</c:v>
                      </c:pt>
                      <c:pt idx="1462">
                        <c:v>2.0167380000000001</c:v>
                      </c:pt>
                      <c:pt idx="1463">
                        <c:v>2.0223711</c:v>
                      </c:pt>
                      <c:pt idx="1464">
                        <c:v>2.00614559</c:v>
                      </c:pt>
                      <c:pt idx="1465">
                        <c:v>1.99464738</c:v>
                      </c:pt>
                      <c:pt idx="1466">
                        <c:v>1.9879179599999999</c:v>
                      </c:pt>
                      <c:pt idx="1467">
                        <c:v>1.9935300000000002</c:v>
                      </c:pt>
                      <c:pt idx="1468">
                        <c:v>2.0114819400000004</c:v>
                      </c:pt>
                      <c:pt idx="1469">
                        <c:v>2.0142660599999997</c:v>
                      </c:pt>
                      <c:pt idx="1470">
                        <c:v>1.9951763599999999</c:v>
                      </c:pt>
                      <c:pt idx="1471">
                        <c:v>1.9913167000000001</c:v>
                      </c:pt>
                      <c:pt idx="1472">
                        <c:v>1.9883854500000002</c:v>
                      </c:pt>
                      <c:pt idx="1473">
                        <c:v>2.00633398</c:v>
                      </c:pt>
                      <c:pt idx="1474">
                        <c:v>2.0185655399999995</c:v>
                      </c:pt>
                      <c:pt idx="1475">
                        <c:v>2.0089906600000003</c:v>
                      </c:pt>
                      <c:pt idx="1476">
                        <c:v>1.9975187000000001</c:v>
                      </c:pt>
                      <c:pt idx="1477">
                        <c:v>1.9936388999999999</c:v>
                      </c:pt>
                      <c:pt idx="1478">
                        <c:v>1.9954736100000001</c:v>
                      </c:pt>
                      <c:pt idx="1479">
                        <c:v>2.0134172599999998</c:v>
                      </c:pt>
                      <c:pt idx="1480">
                        <c:v>2.0152299600000001</c:v>
                      </c:pt>
                      <c:pt idx="1481">
                        <c:v>1.99617</c:v>
                      </c:pt>
                      <c:pt idx="1482">
                        <c:v>1.9875474500000003</c:v>
                      </c:pt>
                      <c:pt idx="1483">
                        <c:v>1.9846176400000002</c:v>
                      </c:pt>
                      <c:pt idx="1484">
                        <c:v>1.99779372</c:v>
                      </c:pt>
                      <c:pt idx="1485">
                        <c:v>2.0157324999999999</c:v>
                      </c:pt>
                      <c:pt idx="1486">
                        <c:v>2.01280188</c:v>
                      </c:pt>
                      <c:pt idx="1487">
                        <c:v>2.0003864999999998</c:v>
                      </c:pt>
                      <c:pt idx="1488">
                        <c:v>1.99935368</c:v>
                      </c:pt>
                      <c:pt idx="1489">
                        <c:v>1.99929044</c:v>
                      </c:pt>
                      <c:pt idx="1490">
                        <c:v>2.0162771399999997</c:v>
                      </c:pt>
                      <c:pt idx="1491">
                        <c:v>2.0180888000000001</c:v>
                      </c:pt>
                      <c:pt idx="1492">
                        <c:v>1.9980891700000001</c:v>
                      </c:pt>
                      <c:pt idx="1493">
                        <c:v>1.9894494799999998</c:v>
                      </c:pt>
                      <c:pt idx="1494">
                        <c:v>1.9827698400000002</c:v>
                      </c:pt>
                      <c:pt idx="1495">
                        <c:v>1.9921471899999998</c:v>
                      </c:pt>
                      <c:pt idx="1496">
                        <c:v>2.0091298500000003</c:v>
                      </c:pt>
                      <c:pt idx="1497">
                        <c:v>2.0128375300000001</c:v>
                      </c:pt>
                      <c:pt idx="1498">
                        <c:v>1.9975834900000002</c:v>
                      </c:pt>
                      <c:pt idx="1499">
                        <c:v>1.99560315</c:v>
                      </c:pt>
                      <c:pt idx="1500">
                        <c:v>1.9974149300000001</c:v>
                      </c:pt>
                      <c:pt idx="1501">
                        <c:v>2.0172376000000001</c:v>
                      </c:pt>
                      <c:pt idx="1502">
                        <c:v>2.0218920300000001</c:v>
                      </c:pt>
                      <c:pt idx="1503">
                        <c:v>2.0057140800000002</c:v>
                      </c:pt>
                      <c:pt idx="1504">
                        <c:v>1.99518215</c:v>
                      </c:pt>
                      <c:pt idx="1505">
                        <c:v>1.98846342</c:v>
                      </c:pt>
                      <c:pt idx="1506">
                        <c:v>1.9959614999999999</c:v>
                      </c:pt>
                      <c:pt idx="1507">
                        <c:v>2.01293604</c:v>
                      </c:pt>
                      <c:pt idx="1508">
                        <c:v>2.0166417600000002</c:v>
                      </c:pt>
                      <c:pt idx="1509">
                        <c:v>1.9976040400000001</c:v>
                      </c:pt>
                      <c:pt idx="1510">
                        <c:v>1.9937293600000001</c:v>
                      </c:pt>
                      <c:pt idx="1511">
                        <c:v>1.9936452</c:v>
                      </c:pt>
                      <c:pt idx="1512">
                        <c:v>2.0153537699999999</c:v>
                      </c:pt>
                      <c:pt idx="1513">
                        <c:v>2.0256694799999999</c:v>
                      </c:pt>
                      <c:pt idx="1514">
                        <c:v>2.0142149200000001</c:v>
                      </c:pt>
                      <c:pt idx="1515">
                        <c:v>2.0018350699999998</c:v>
                      </c:pt>
                      <c:pt idx="1516">
                        <c:v>1.9970138000000002</c:v>
                      </c:pt>
                      <c:pt idx="1517">
                        <c:v>2.0007187200000001</c:v>
                      </c:pt>
                      <c:pt idx="1518">
                        <c:v>2.0167378300000003</c:v>
                      </c:pt>
                      <c:pt idx="1519">
                        <c:v>2.0194943599999999</c:v>
                      </c:pt>
                      <c:pt idx="1520">
                        <c:v>2.00141247</c:v>
                      </c:pt>
                      <c:pt idx="1521">
                        <c:v>1.99375075</c:v>
                      </c:pt>
                      <c:pt idx="1522">
                        <c:v>1.9926984000000001</c:v>
                      </c:pt>
                      <c:pt idx="1523">
                        <c:v>2.0058730799999998</c:v>
                      </c:pt>
                      <c:pt idx="1524">
                        <c:v>2.0228347200000001</c:v>
                      </c:pt>
                      <c:pt idx="1525">
                        <c:v>2.0170674000000002</c:v>
                      </c:pt>
                      <c:pt idx="1526">
                        <c:v>2.00469315</c:v>
                      </c:pt>
                      <c:pt idx="1527">
                        <c:v>2.00176774</c:v>
                      </c:pt>
                      <c:pt idx="1528">
                        <c:v>2.0026300500000001</c:v>
                      </c:pt>
                      <c:pt idx="1529">
                        <c:v>2.01958839</c:v>
                      </c:pt>
                      <c:pt idx="1530">
                        <c:v>2.0213966499999998</c:v>
                      </c:pt>
                      <c:pt idx="1531">
                        <c:v>2.0023762500000002</c:v>
                      </c:pt>
                      <c:pt idx="1532">
                        <c:v>1.9946969000000001</c:v>
                      </c:pt>
                      <c:pt idx="1533">
                        <c:v>1.9879860000000003</c:v>
                      </c:pt>
                      <c:pt idx="1534">
                        <c:v>1.9992614400000002</c:v>
                      </c:pt>
                      <c:pt idx="1535">
                        <c:v>2.0171619799999996</c:v>
                      </c:pt>
                      <c:pt idx="1536">
                        <c:v>2.0189698200000001</c:v>
                      </c:pt>
                      <c:pt idx="1537">
                        <c:v>2.0047081799999997</c:v>
                      </c:pt>
                      <c:pt idx="1538">
                        <c:v>2.0027305200000001</c:v>
                      </c:pt>
                      <c:pt idx="1539">
                        <c:v>2.0026458800000002</c:v>
                      </c:pt>
                      <c:pt idx="1540">
                        <c:v>2.0224354299999998</c:v>
                      </c:pt>
                      <c:pt idx="1541">
                        <c:v>2.0251676000000001</c:v>
                      </c:pt>
                      <c:pt idx="1542">
                        <c:v>2.0061560000000003</c:v>
                      </c:pt>
                      <c:pt idx="1543">
                        <c:v>1.99757597</c:v>
                      </c:pt>
                      <c:pt idx="1544">
                        <c:v>1.9918141499999999</c:v>
                      </c:pt>
                      <c:pt idx="1545">
                        <c:v>1.99929947</c:v>
                      </c:pt>
                      <c:pt idx="1546">
                        <c:v>2.0162456500000001</c:v>
                      </c:pt>
                      <c:pt idx="1547">
                        <c:v>2.0199448499999999</c:v>
                      </c:pt>
                      <c:pt idx="1548">
                        <c:v>2.00377626</c:v>
                      </c:pt>
                      <c:pt idx="1549">
                        <c:v>1.9989613900000001</c:v>
                      </c:pt>
                      <c:pt idx="1550">
                        <c:v>1.9979308800000002</c:v>
                      </c:pt>
                      <c:pt idx="1551">
                        <c:v>2.0195818999999999</c:v>
                      </c:pt>
                      <c:pt idx="1552">
                        <c:v>2.0280095999999999</c:v>
                      </c:pt>
                      <c:pt idx="1553">
                        <c:v>2.0156276599999998</c:v>
                      </c:pt>
                      <c:pt idx="1554">
                        <c:v>2.0051595999999998</c:v>
                      </c:pt>
                      <c:pt idx="1555">
                        <c:v>1.9984542700000001</c:v>
                      </c:pt>
                      <c:pt idx="1556">
                        <c:v>2.00215275</c:v>
                      </c:pt>
                      <c:pt idx="1557">
                        <c:v>2.01909085</c:v>
                      </c:pt>
                      <c:pt idx="1558">
                        <c:v>2.0227881299999999</c:v>
                      </c:pt>
                      <c:pt idx="1559">
                        <c:v>2.0018987099999999</c:v>
                      </c:pt>
                      <c:pt idx="1560">
                        <c:v>1.9970860800000001</c:v>
                      </c:pt>
                      <c:pt idx="1561">
                        <c:v>1.9950893999999999</c:v>
                      </c:pt>
                      <c:pt idx="1562">
                        <c:v>2.0120240000000003</c:v>
                      </c:pt>
                      <c:pt idx="1563">
                        <c:v>2.02895716</c:v>
                      </c:pt>
                      <c:pt idx="1564">
                        <c:v>2.02225338</c:v>
                      </c:pt>
                      <c:pt idx="1565">
                        <c:v>2.0098991399999999</c:v>
                      </c:pt>
                      <c:pt idx="1566">
                        <c:v>2.0050873500000002</c:v>
                      </c:pt>
                      <c:pt idx="1567">
                        <c:v>2.0059478199999998</c:v>
                      </c:pt>
                      <c:pt idx="1568">
                        <c:v>2.0228778000000003</c:v>
                      </c:pt>
                      <c:pt idx="1569">
                        <c:v>2.0246826599999999</c:v>
                      </c:pt>
                      <c:pt idx="1570">
                        <c:v>2.0047267799999999</c:v>
                      </c:pt>
                      <c:pt idx="1571">
                        <c:v>1.9970808199999999</c:v>
                      </c:pt>
                      <c:pt idx="1572">
                        <c:v>1.9932159</c:v>
                      </c:pt>
                      <c:pt idx="1573">
                        <c:v>2.0054173199999998</c:v>
                      </c:pt>
                      <c:pt idx="1574">
                        <c:v>2.0242328399999998</c:v>
                      </c:pt>
                      <c:pt idx="1575">
                        <c:v>2.0241471600000001</c:v>
                      </c:pt>
                      <c:pt idx="1576">
                        <c:v>2.0108535999999999</c:v>
                      </c:pt>
                      <c:pt idx="1577">
                        <c:v>2.0088786600000001</c:v>
                      </c:pt>
                      <c:pt idx="1578">
                        <c:v>2.0087936200000001</c:v>
                      </c:pt>
                      <c:pt idx="1579">
                        <c:v>2.0276051799999997</c:v>
                      </c:pt>
                      <c:pt idx="1580">
                        <c:v>2.0293874399999998</c:v>
                      </c:pt>
                      <c:pt idx="1581">
                        <c:v>2.0104067200000002</c:v>
                      </c:pt>
                      <c:pt idx="1582">
                        <c:v>2.00089578</c:v>
                      </c:pt>
                      <c:pt idx="1583">
                        <c:v>1.9951430400000001</c:v>
                      </c:pt>
                      <c:pt idx="1584">
                        <c:v>2.0026155999999999</c:v>
                      </c:pt>
                      <c:pt idx="1585">
                        <c:v>2.0195334200000001</c:v>
                      </c:pt>
                      <c:pt idx="1586">
                        <c:v>2.0241706499999998</c:v>
                      </c:pt>
                      <c:pt idx="1587">
                        <c:v>2.0070837500000001</c:v>
                      </c:pt>
                      <c:pt idx="1588">
                        <c:v>2.0051098100000004</c:v>
                      </c:pt>
                      <c:pt idx="1589">
                        <c:v>2.00408046</c:v>
                      </c:pt>
                      <c:pt idx="1590">
                        <c:v>2.0238491999999999</c:v>
                      </c:pt>
                      <c:pt idx="1591">
                        <c:v>2.0284638000000004</c:v>
                      </c:pt>
                      <c:pt idx="1592">
                        <c:v>2.0142132300000002</c:v>
                      </c:pt>
                      <c:pt idx="1593">
                        <c:v>2.0037409399999997</c:v>
                      </c:pt>
                      <c:pt idx="1594">
                        <c:v>1.99799068</c:v>
                      </c:pt>
                      <c:pt idx="1595">
                        <c:v>2.0054595600000003</c:v>
                      </c:pt>
                      <c:pt idx="1596">
                        <c:v>2.0233134499999998</c:v>
                      </c:pt>
                      <c:pt idx="1597">
                        <c:v>2.0279482799999999</c:v>
                      </c:pt>
                      <c:pt idx="1598">
                        <c:v>2.0089809600000001</c:v>
                      </c:pt>
                      <c:pt idx="1599">
                        <c:v>2.00509848</c:v>
                      </c:pt>
                      <c:pt idx="1600">
                        <c:v>2.0050135200000003</c:v>
                      </c:pt>
                      <c:pt idx="1601">
                        <c:v>2.0238288</c:v>
                      </c:pt>
                      <c:pt idx="1602">
                        <c:v>2.0331821400000001</c:v>
                      </c:pt>
                      <c:pt idx="1603">
                        <c:v>2.0227134099999997</c:v>
                      </c:pt>
                      <c:pt idx="1604">
                        <c:v>2.0113017299999996</c:v>
                      </c:pt>
                      <c:pt idx="1605">
                        <c:v>2.0064975399999998</c:v>
                      </c:pt>
                      <c:pt idx="1606">
                        <c:v>2.0083212800000001</c:v>
                      </c:pt>
                      <c:pt idx="1607">
                        <c:v>2.0252231199999997</c:v>
                      </c:pt>
                      <c:pt idx="1608">
                        <c:v>2.0279683199999998</c:v>
                      </c:pt>
                      <c:pt idx="1609">
                        <c:v>2.00900956</c:v>
                      </c:pt>
                      <c:pt idx="1610">
                        <c:v>2.0022979799999998</c:v>
                      </c:pt>
                      <c:pt idx="1611">
                        <c:v>1.9965518</c:v>
                      </c:pt>
                      <c:pt idx="1612">
                        <c:v>2.0106198099999997</c:v>
                      </c:pt>
                      <c:pt idx="1613">
                        <c:v>2.0312909100000001</c:v>
                      </c:pt>
                      <c:pt idx="1614">
                        <c:v>2.02743107</c:v>
                      </c:pt>
                      <c:pt idx="1615">
                        <c:v>2.0150810400000001</c:v>
                      </c:pt>
                      <c:pt idx="1616">
                        <c:v>2.0121655500000002</c:v>
                      </c:pt>
                      <c:pt idx="1617">
                        <c:v>2.01208023</c:v>
                      </c:pt>
                      <c:pt idx="1618">
                        <c:v>2.0318251200000002</c:v>
                      </c:pt>
                      <c:pt idx="1619">
                        <c:v>2.0336254400000002</c:v>
                      </c:pt>
                      <c:pt idx="1620">
                        <c:v>2.0155970299999999</c:v>
                      </c:pt>
                      <c:pt idx="1621">
                        <c:v>2.0070232000000003</c:v>
                      </c:pt>
                      <c:pt idx="1622">
                        <c:v>2.0012794199999999</c:v>
                      </c:pt>
                      <c:pt idx="1623">
                        <c:v>2.01062524</c:v>
                      </c:pt>
                      <c:pt idx="1624">
                        <c:v>2.0284575299999998</c:v>
                      </c:pt>
                      <c:pt idx="1625">
                        <c:v>2.03120046</c:v>
                      </c:pt>
                      <c:pt idx="1626">
                        <c:v>2.0150841499999999</c:v>
                      </c:pt>
                      <c:pt idx="1627">
                        <c:v>2.0131128499999997</c:v>
                      </c:pt>
                      <c:pt idx="1628">
                        <c:v>2.01394896</c:v>
                      </c:pt>
                      <c:pt idx="1629">
                        <c:v>2.0346055599999997</c:v>
                      </c:pt>
                      <c:pt idx="1630">
                        <c:v>2.03734758</c:v>
                      </c:pt>
                      <c:pt idx="1631">
                        <c:v>2.0212560000000002</c:v>
                      </c:pt>
                      <c:pt idx="1632">
                        <c:v>2.0108004300000002</c:v>
                      </c:pt>
                      <c:pt idx="1633">
                        <c:v>2.0041164199999999</c:v>
                      </c:pt>
                      <c:pt idx="1634">
                        <c:v>2.0096871599999999</c:v>
                      </c:pt>
                      <c:pt idx="1635">
                        <c:v>2.02562591</c:v>
                      </c:pt>
                      <c:pt idx="1636">
                        <c:v>2.0302527000000001</c:v>
                      </c:pt>
                      <c:pt idx="1637">
                        <c:v>2.0122588499999998</c:v>
                      </c:pt>
                      <c:pt idx="1638">
                        <c:v>2.01026718</c:v>
                      </c:pt>
                      <c:pt idx="1639">
                        <c:v>2.00923944</c:v>
                      </c:pt>
                      <c:pt idx="1640">
                        <c:v>2.0298865199999998</c:v>
                      </c:pt>
                      <c:pt idx="1641">
                        <c:v>2.0383030499999997</c:v>
                      </c:pt>
                      <c:pt idx="1642">
                        <c:v>2.0269088099999997</c:v>
                      </c:pt>
                      <c:pt idx="1643">
                        <c:v>2.0164578000000004</c:v>
                      </c:pt>
                      <c:pt idx="1644">
                        <c:v>2.0116610499999998</c:v>
                      </c:pt>
                      <c:pt idx="1645">
                        <c:v>2.0153444099999995</c:v>
                      </c:pt>
                      <c:pt idx="1646">
                        <c:v>2.0312754000000002</c:v>
                      </c:pt>
                      <c:pt idx="1647">
                        <c:v>2.0349360000000001</c:v>
                      </c:pt>
                      <c:pt idx="1648">
                        <c:v>2.0160084</c:v>
                      </c:pt>
                      <c:pt idx="1649">
                        <c:v>2.0083866399999999</c:v>
                      </c:pt>
                      <c:pt idx="1650">
                        <c:v>2.00735938</c:v>
                      </c:pt>
                      <c:pt idx="1651">
                        <c:v>2.0223451799999999</c:v>
                      </c:pt>
                      <c:pt idx="1652">
                        <c:v>2.0373513299999999</c:v>
                      </c:pt>
                      <c:pt idx="1653">
                        <c:v>2.03067172</c:v>
                      </c:pt>
                      <c:pt idx="1654">
                        <c:v>2.02022535</c:v>
                      </c:pt>
                      <c:pt idx="1655">
                        <c:v>2.0163723899999999</c:v>
                      </c:pt>
                      <c:pt idx="1656">
                        <c:v>2.0153449999999999</c:v>
                      </c:pt>
                      <c:pt idx="1657">
                        <c:v>2.0321886</c:v>
                      </c:pt>
                      <c:pt idx="1658">
                        <c:v>2.0340072</c:v>
                      </c:pt>
                      <c:pt idx="1659">
                        <c:v>2.0141465699999999</c:v>
                      </c:pt>
                      <c:pt idx="1660">
                        <c:v>2.0055866999999998</c:v>
                      </c:pt>
                      <c:pt idx="1661">
                        <c:v>1.9998522000000001</c:v>
                      </c:pt>
                      <c:pt idx="1662">
                        <c:v>2.01200687</c:v>
                      </c:pt>
                      <c:pt idx="1663">
                        <c:v>2.0307507899999999</c:v>
                      </c:pt>
                      <c:pt idx="1664">
                        <c:v>2.03537166</c:v>
                      </c:pt>
                      <c:pt idx="1665">
                        <c:v>2.0221057199999999</c:v>
                      </c:pt>
                      <c:pt idx="1666">
                        <c:v>2.0201156399999998</c:v>
                      </c:pt>
                      <c:pt idx="1667">
                        <c:v>2.0190885000000001</c:v>
                      </c:pt>
                      <c:pt idx="1668">
                        <c:v>2.0378278999999999</c:v>
                      </c:pt>
                      <c:pt idx="1669">
                        <c:v>2.0424473999999999</c:v>
                      </c:pt>
                      <c:pt idx="1670">
                        <c:v>2.0244996899999999</c:v>
                      </c:pt>
                      <c:pt idx="1671">
                        <c:v>2.0159433</c:v>
                      </c:pt>
                      <c:pt idx="1672">
                        <c:v>2.0083287400000001</c:v>
                      </c:pt>
                      <c:pt idx="1673">
                        <c:v>2.01577194</c:v>
                      </c:pt>
                      <c:pt idx="1674">
                        <c:v>2.0316837699999999</c:v>
                      </c:pt>
                      <c:pt idx="1675">
                        <c:v>2.0353613699999999</c:v>
                      </c:pt>
                      <c:pt idx="1676">
                        <c:v>2.01925724</c:v>
                      </c:pt>
                      <c:pt idx="1677">
                        <c:v>2.0154077999999997</c:v>
                      </c:pt>
                      <c:pt idx="1678">
                        <c:v>2.01438126</c:v>
                      </c:pt>
                      <c:pt idx="1679">
                        <c:v>2.0349936599999996</c:v>
                      </c:pt>
                      <c:pt idx="1680">
                        <c:v>2.0405735100000002</c:v>
                      </c:pt>
                      <c:pt idx="1681">
                        <c:v>2.0263754999999999</c:v>
                      </c:pt>
                      <c:pt idx="1682">
                        <c:v>2.01406011</c:v>
                      </c:pt>
                      <c:pt idx="1683">
                        <c:v>2.0092711200000002</c:v>
                      </c:pt>
                      <c:pt idx="1684">
                        <c:v>2.0148294599999996</c:v>
                      </c:pt>
                      <c:pt idx="1685">
                        <c:v>2.0307338100000001</c:v>
                      </c:pt>
                      <c:pt idx="1686">
                        <c:v>2.0353285600000004</c:v>
                      </c:pt>
                      <c:pt idx="1687">
                        <c:v>2.016432</c:v>
                      </c:pt>
                      <c:pt idx="1688">
                        <c:v>2.01352486</c:v>
                      </c:pt>
                      <c:pt idx="1689">
                        <c:v>2.01157977</c:v>
                      </c:pt>
                      <c:pt idx="1690">
                        <c:v>2.02748084</c:v>
                      </c:pt>
                      <c:pt idx="1691">
                        <c:v>2.0405595000000001</c:v>
                      </c:pt>
                      <c:pt idx="1692">
                        <c:v>2.03295022</c:v>
                      </c:pt>
                      <c:pt idx="1693">
                        <c:v>2.0215805000000002</c:v>
                      </c:pt>
                      <c:pt idx="1694">
                        <c:v>2.0158531200000001</c:v>
                      </c:pt>
                      <c:pt idx="1695">
                        <c:v>2.0195066400000004</c:v>
                      </c:pt>
                      <c:pt idx="1696">
                        <c:v>2.0345062400000002</c:v>
                      </c:pt>
                      <c:pt idx="1697">
                        <c:v>2.0381584800000003</c:v>
                      </c:pt>
                      <c:pt idx="1698">
                        <c:v>2.0173902199999998</c:v>
                      </c:pt>
                      <c:pt idx="1699">
                        <c:v>2.0097841399999998</c:v>
                      </c:pt>
                      <c:pt idx="1700">
                        <c:v>2.0162999999999998</c:v>
                      </c:pt>
                      <c:pt idx="1701">
                        <c:v>2.01063861</c:v>
                      </c:pt>
                      <c:pt idx="1702">
                        <c:v>2.0818341999999999</c:v>
                      </c:pt>
                      <c:pt idx="1703">
                        <c:v>2.2761471599999998</c:v>
                      </c:pt>
                      <c:pt idx="1704">
                        <c:v>2.4187363199999998</c:v>
                      </c:pt>
                      <c:pt idx="1705">
                        <c:v>2.55283886</c:v>
                      </c:pt>
                      <c:pt idx="1706">
                        <c:v>2.63148348</c:v>
                      </c:pt>
                      <c:pt idx="1707">
                        <c:v>2.7232336300000002</c:v>
                      </c:pt>
                      <c:pt idx="1708">
                        <c:v>2.7680581600000003</c:v>
                      </c:pt>
                      <c:pt idx="1709">
                        <c:v>2.8288101600000002</c:v>
                      </c:pt>
                      <c:pt idx="1710">
                        <c:v>2.8613767600000002</c:v>
                      </c:pt>
                      <c:pt idx="1711">
                        <c:v>2.9014481999999999</c:v>
                      </c:pt>
                      <c:pt idx="1712">
                        <c:v>2.9349388800000002</c:v>
                      </c:pt>
                      <c:pt idx="1713">
                        <c:v>2.9590345600000001</c:v>
                      </c:pt>
                      <c:pt idx="1714">
                        <c:v>2.9981758599999999</c:v>
                      </c:pt>
                      <c:pt idx="1715">
                        <c:v>3.0100260599999999</c:v>
                      </c:pt>
                      <c:pt idx="1716">
                        <c:v>3.0500599999999998</c:v>
                      </c:pt>
                      <c:pt idx="1717">
                        <c:v>3.0563036600000002</c:v>
                      </c:pt>
                      <c:pt idx="1718">
                        <c:v>3.0916655499999997</c:v>
                      </c:pt>
                      <c:pt idx="1719">
                        <c:v>3.0950558199999998</c:v>
                      </c:pt>
                      <c:pt idx="1720">
                        <c:v>3.1228683200000003</c:v>
                      </c:pt>
                      <c:pt idx="1721">
                        <c:v>3.13660512</c:v>
                      </c:pt>
                      <c:pt idx="1722">
                        <c:v>3.1494346200000001</c:v>
                      </c:pt>
                      <c:pt idx="1723">
                        <c:v>3.1696963999999999</c:v>
                      </c:pt>
                      <c:pt idx="1724">
                        <c:v>3.1712337599999998</c:v>
                      </c:pt>
                      <c:pt idx="1725">
                        <c:v>3.1971478000000002</c:v>
                      </c:pt>
                      <c:pt idx="1726">
                        <c:v>3.19399436</c:v>
                      </c:pt>
                      <c:pt idx="1727">
                        <c:v>3.22271244</c:v>
                      </c:pt>
                      <c:pt idx="1728">
                        <c:v>3.2158076800000002</c:v>
                      </c:pt>
                      <c:pt idx="1729">
                        <c:v>3.2351453600000002</c:v>
                      </c:pt>
                      <c:pt idx="1730">
                        <c:v>3.2348001600000003</c:v>
                      </c:pt>
                      <c:pt idx="1731">
                        <c:v>3.24569872</c:v>
                      </c:pt>
                      <c:pt idx="1732">
                        <c:v>3.2528473599999996</c:v>
                      </c:pt>
                      <c:pt idx="1733">
                        <c:v>3.2544084600000001</c:v>
                      </c:pt>
                      <c:pt idx="1734">
                        <c:v>3.2746332799999998</c:v>
                      </c:pt>
                      <c:pt idx="1735">
                        <c:v>3.2686641999999999</c:v>
                      </c:pt>
                      <c:pt idx="1736">
                        <c:v>3.2907907199999999</c:v>
                      </c:pt>
                      <c:pt idx="1737">
                        <c:v>3.2801741700000004</c:v>
                      </c:pt>
                      <c:pt idx="1738">
                        <c:v>3.2985144399999999</c:v>
                      </c:pt>
                      <c:pt idx="1739">
                        <c:v>3.2916088800000001</c:v>
                      </c:pt>
                      <c:pt idx="1740">
                        <c:v>3.3034263199999998</c:v>
                      </c:pt>
                      <c:pt idx="1741">
                        <c:v>3.3049453800000004</c:v>
                      </c:pt>
                      <c:pt idx="1742">
                        <c:v>3.3073999199999999</c:v>
                      </c:pt>
                      <c:pt idx="1743">
                        <c:v>3.3201474400000004</c:v>
                      </c:pt>
                      <c:pt idx="1744">
                        <c:v>3.3123071999999998</c:v>
                      </c:pt>
                      <c:pt idx="1745">
                        <c:v>3.3287936399999998</c:v>
                      </c:pt>
                      <c:pt idx="1746">
                        <c:v>3.3153411199999998</c:v>
                      </c:pt>
                      <c:pt idx="1747">
                        <c:v>3.3355650799999998</c:v>
                      </c:pt>
                      <c:pt idx="1748">
                        <c:v>3.3230498399999999</c:v>
                      </c:pt>
                      <c:pt idx="1749">
                        <c:v>3.3367222400000003</c:v>
                      </c:pt>
                      <c:pt idx="1750">
                        <c:v>3.3307549599999997</c:v>
                      </c:pt>
                      <c:pt idx="1751">
                        <c:v>3.3350736600000004</c:v>
                      </c:pt>
                      <c:pt idx="1752">
                        <c:v>3.3384564800000005</c:v>
                      </c:pt>
                      <c:pt idx="1753">
                        <c:v>3.33436026</c:v>
                      </c:pt>
                      <c:pt idx="1754">
                        <c:v>3.3498931199999999</c:v>
                      </c:pt>
                      <c:pt idx="1755">
                        <c:v>3.3364505999999996</c:v>
                      </c:pt>
                      <c:pt idx="1756">
                        <c:v>3.3557176800000001</c:v>
                      </c:pt>
                      <c:pt idx="1757">
                        <c:v>3.3404085000000001</c:v>
                      </c:pt>
                      <c:pt idx="1758">
                        <c:v>3.35499948</c:v>
                      </c:pt>
                      <c:pt idx="1759">
                        <c:v>3.3434302200000001</c:v>
                      </c:pt>
                      <c:pt idx="1760">
                        <c:v>3.3505808300000002</c:v>
                      </c:pt>
                      <c:pt idx="1761">
                        <c:v>3.3511202400000002</c:v>
                      </c:pt>
                      <c:pt idx="1762">
                        <c:v>3.3488936800000002</c:v>
                      </c:pt>
                      <c:pt idx="1763">
                        <c:v>3.3606742200000004</c:v>
                      </c:pt>
                      <c:pt idx="1764">
                        <c:v>3.3537785600000003</c:v>
                      </c:pt>
                      <c:pt idx="1765">
                        <c:v>3.36835664</c:v>
                      </c:pt>
                      <c:pt idx="1766">
                        <c:v>3.3530601600000001</c:v>
                      </c:pt>
                      <c:pt idx="1767">
                        <c:v>3.3695017999999997</c:v>
                      </c:pt>
                      <c:pt idx="1768">
                        <c:v>3.3570441299999998</c:v>
                      </c:pt>
                      <c:pt idx="1769">
                        <c:v>3.3659802600000002</c:v>
                      </c:pt>
                      <c:pt idx="1770">
                        <c:v>3.3590880000000003</c:v>
                      </c:pt>
                      <c:pt idx="1771">
                        <c:v>3.36249596</c:v>
                      </c:pt>
                      <c:pt idx="1772">
                        <c:v>3.36680001</c:v>
                      </c:pt>
                      <c:pt idx="1773">
                        <c:v>3.3626718999999996</c:v>
                      </c:pt>
                      <c:pt idx="1774">
                        <c:v>3.3763016000000001</c:v>
                      </c:pt>
                      <c:pt idx="1775">
                        <c:v>3.3610183199999999</c:v>
                      </c:pt>
                      <c:pt idx="1776">
                        <c:v>3.3783750400000003</c:v>
                      </c:pt>
                      <c:pt idx="1777">
                        <c:v>3.3640270399999999</c:v>
                      </c:pt>
                      <c:pt idx="1778">
                        <c:v>3.379515</c:v>
                      </c:pt>
                      <c:pt idx="1779">
                        <c:v>3.3688985200000001</c:v>
                      </c:pt>
                      <c:pt idx="1780">
                        <c:v>3.3740934</c:v>
                      </c:pt>
                      <c:pt idx="1781">
                        <c:v>3.3737676000000003</c:v>
                      </c:pt>
                      <c:pt idx="1782">
                        <c:v>3.3724737200000003</c:v>
                      </c:pt>
                      <c:pt idx="1783">
                        <c:v>3.3823614000000002</c:v>
                      </c:pt>
                      <c:pt idx="1784">
                        <c:v>3.3698503899999999</c:v>
                      </c:pt>
                      <c:pt idx="1785">
                        <c:v>3.3843938100000002</c:v>
                      </c:pt>
                      <c:pt idx="1786">
                        <c:v>3.3710261200000002</c:v>
                      </c:pt>
                      <c:pt idx="1787">
                        <c:v>3.3874290600000001</c:v>
                      </c:pt>
                      <c:pt idx="1788">
                        <c:v>3.3730599400000001</c:v>
                      </c:pt>
                      <c:pt idx="1789">
                        <c:v>3.3838717800000002</c:v>
                      </c:pt>
                      <c:pt idx="1790">
                        <c:v>3.3788893199999999</c:v>
                      </c:pt>
                      <c:pt idx="1791">
                        <c:v>3.38131936</c:v>
                      </c:pt>
                      <c:pt idx="1792">
                        <c:v>3.3837124499999995</c:v>
                      </c:pt>
                      <c:pt idx="1793">
                        <c:v>3.37497202</c:v>
                      </c:pt>
                      <c:pt idx="1794">
                        <c:v>3.3904672399999995</c:v>
                      </c:pt>
                      <c:pt idx="1795">
                        <c:v>3.3761442399999999</c:v>
                      </c:pt>
                      <c:pt idx="1796">
                        <c:v>3.3915631500000001</c:v>
                      </c:pt>
                      <c:pt idx="1797">
                        <c:v>3.3772793999999999</c:v>
                      </c:pt>
                      <c:pt idx="1798">
                        <c:v>3.38994032</c:v>
                      </c:pt>
                      <c:pt idx="1799">
                        <c:v>3.3802741199999997</c:v>
                      </c:pt>
                      <c:pt idx="1800">
                        <c:v>3.3863848699999997</c:v>
                      </c:pt>
                      <c:pt idx="1801">
                        <c:v>3.3869507399999996</c:v>
                      </c:pt>
                      <c:pt idx="1802">
                        <c:v>3.3829034400000002</c:v>
                      </c:pt>
                      <c:pt idx="1803">
                        <c:v>3.3909076599999999</c:v>
                      </c:pt>
                      <c:pt idx="1804">
                        <c:v>3.37935045</c:v>
                      </c:pt>
                      <c:pt idx="1805">
                        <c:v>3.3920374199999999</c:v>
                      </c:pt>
                      <c:pt idx="1806">
                        <c:v>3.3758713600000001</c:v>
                      </c:pt>
                      <c:pt idx="1807">
                        <c:v>3.3913076200000001</c:v>
                      </c:pt>
                      <c:pt idx="1808">
                        <c:v>3.37979136</c:v>
                      </c:pt>
                      <c:pt idx="1809">
                        <c:v>3.3905778199999999</c:v>
                      </c:pt>
                      <c:pt idx="1810">
                        <c:v>3.3864966000000001</c:v>
                      </c:pt>
                      <c:pt idx="1811">
                        <c:v>3.3870246199999996</c:v>
                      </c:pt>
                      <c:pt idx="1812">
                        <c:v>3.3922697600000005</c:v>
                      </c:pt>
                      <c:pt idx="1813">
                        <c:v>3.3826167599999999</c:v>
                      </c:pt>
                      <c:pt idx="1814">
                        <c:v>3.3980401199999997</c:v>
                      </c:pt>
                      <c:pt idx="1815">
                        <c:v>3.38370908</c:v>
                      </c:pt>
                      <c:pt idx="1816">
                        <c:v>3.4019140800000001</c:v>
                      </c:pt>
                      <c:pt idx="1817">
                        <c:v>3.3885869999999998</c:v>
                      </c:pt>
                      <c:pt idx="1818">
                        <c:v>3.3993613599999999</c:v>
                      </c:pt>
                      <c:pt idx="1819">
                        <c:v>3.3915331799999997</c:v>
                      </c:pt>
                      <c:pt idx="1820">
                        <c:v>3.3967361999999999</c:v>
                      </c:pt>
                      <c:pt idx="1821">
                        <c:v>3.39733478</c:v>
                      </c:pt>
                      <c:pt idx="1822">
                        <c:v>3.3895456400000001</c:v>
                      </c:pt>
                      <c:pt idx="1823">
                        <c:v>3.4002770500000001</c:v>
                      </c:pt>
                      <c:pt idx="1824">
                        <c:v>3.3906338499999999</c:v>
                      </c:pt>
                      <c:pt idx="1825">
                        <c:v>3.4042185999999997</c:v>
                      </c:pt>
                      <c:pt idx="1826">
                        <c:v>3.3899393999999998</c:v>
                      </c:pt>
                      <c:pt idx="1827">
                        <c:v>3.4043752700000001</c:v>
                      </c:pt>
                      <c:pt idx="1828">
                        <c:v>3.39195366</c:v>
                      </c:pt>
                      <c:pt idx="1829">
                        <c:v>3.3999690599999997</c:v>
                      </c:pt>
                      <c:pt idx="1830">
                        <c:v>3.3958574100000001</c:v>
                      </c:pt>
                      <c:pt idx="1831">
                        <c:v>3.3954911099999996</c:v>
                      </c:pt>
                      <c:pt idx="1832">
                        <c:v>3.3988322899999996</c:v>
                      </c:pt>
                      <c:pt idx="1833">
                        <c:v>3.3892344599999999</c:v>
                      </c:pt>
                      <c:pt idx="1834">
                        <c:v>3.4055122499999997</c:v>
                      </c:pt>
                      <c:pt idx="1835">
                        <c:v>3.3912462000000003</c:v>
                      </c:pt>
                      <c:pt idx="1836">
                        <c:v>3.4075934399999999</c:v>
                      </c:pt>
                      <c:pt idx="1837">
                        <c:v>3.3942563200000002</c:v>
                      </c:pt>
                      <c:pt idx="1838">
                        <c:v>3.4077473299999999</c:v>
                      </c:pt>
                      <c:pt idx="1839">
                        <c:v>3.3990438999999997</c:v>
                      </c:pt>
                      <c:pt idx="1840">
                        <c:v>3.4014918400000003</c:v>
                      </c:pt>
                      <c:pt idx="1841">
                        <c:v>3.40205052</c:v>
                      </c:pt>
                      <c:pt idx="1842">
                        <c:v>3.3942394199999999</c:v>
                      </c:pt>
                      <c:pt idx="1843">
                        <c:v>3.4040930600000001</c:v>
                      </c:pt>
                      <c:pt idx="1844">
                        <c:v>3.3898401600000003</c:v>
                      </c:pt>
                      <c:pt idx="1845">
                        <c:v>3.4079855599999997</c:v>
                      </c:pt>
                      <c:pt idx="1846">
                        <c:v>3.3946239600000001</c:v>
                      </c:pt>
                      <c:pt idx="1847">
                        <c:v>3.41280144</c:v>
                      </c:pt>
                      <c:pt idx="1848">
                        <c:v>3.400404</c:v>
                      </c:pt>
                      <c:pt idx="1849">
                        <c:v>3.4083631200000002</c:v>
                      </c:pt>
                      <c:pt idx="1850">
                        <c:v>3.4061077399999999</c:v>
                      </c:pt>
                      <c:pt idx="1851">
                        <c:v>3.4039264</c:v>
                      </c:pt>
                      <c:pt idx="1852">
                        <c:v>3.4109574400000002</c:v>
                      </c:pt>
                      <c:pt idx="1853">
                        <c:v>3.40041606</c:v>
                      </c:pt>
                      <c:pt idx="1854">
                        <c:v>3.41665565</c:v>
                      </c:pt>
                      <c:pt idx="1855">
                        <c:v>3.4024543999999999</c:v>
                      </c:pt>
                      <c:pt idx="1856">
                        <c:v>3.4196515199999999</c:v>
                      </c:pt>
                      <c:pt idx="1857">
                        <c:v>3.40815219</c:v>
                      </c:pt>
                      <c:pt idx="1858">
                        <c:v>3.4179504600000001</c:v>
                      </c:pt>
                      <c:pt idx="1859">
                        <c:v>3.4093000199999999</c:v>
                      </c:pt>
                      <c:pt idx="1860">
                        <c:v>3.4126274400000001</c:v>
                      </c:pt>
                      <c:pt idx="1861">
                        <c:v>3.4140691499999996</c:v>
                      </c:pt>
                      <c:pt idx="1862">
                        <c:v>3.4072325600000002</c:v>
                      </c:pt>
                      <c:pt idx="1863">
                        <c:v>3.4188727700000001</c:v>
                      </c:pt>
                      <c:pt idx="1864">
                        <c:v>3.4065318400000004</c:v>
                      </c:pt>
                      <c:pt idx="1865">
                        <c:v>3.42459756</c:v>
                      </c:pt>
                      <c:pt idx="1866">
                        <c:v>3.4094512400000001</c:v>
                      </c:pt>
                      <c:pt idx="1867">
                        <c:v>3.4257027</c:v>
                      </c:pt>
                      <c:pt idx="1868">
                        <c:v>3.4142894400000001</c:v>
                      </c:pt>
                      <c:pt idx="1869">
                        <c:v>3.4212680200000003</c:v>
                      </c:pt>
                      <c:pt idx="1870">
                        <c:v>3.4153590000000005</c:v>
                      </c:pt>
                      <c:pt idx="1871">
                        <c:v>3.4131430599999999</c:v>
                      </c:pt>
                      <c:pt idx="1872">
                        <c:v>3.42111616</c:v>
                      </c:pt>
                      <c:pt idx="1873">
                        <c:v>3.4087123799999999</c:v>
                      </c:pt>
                      <c:pt idx="1874">
                        <c:v>3.4267963799999999</c:v>
                      </c:pt>
                      <c:pt idx="1875">
                        <c:v>3.4135090000000003</c:v>
                      </c:pt>
                      <c:pt idx="1876">
                        <c:v>3.43062874</c:v>
                      </c:pt>
                      <c:pt idx="1877">
                        <c:v>3.4173808500000002</c:v>
                      </c:pt>
                      <c:pt idx="1878">
                        <c:v>3.4253107800000002</c:v>
                      </c:pt>
                      <c:pt idx="1879">
                        <c:v>3.4175620199999996</c:v>
                      </c:pt>
                      <c:pt idx="1880">
                        <c:v>3.4199576299999999</c:v>
                      </c:pt>
                      <c:pt idx="1881">
                        <c:v>3.4214306699999999</c:v>
                      </c:pt>
                      <c:pt idx="1882">
                        <c:v>3.4127627399999998</c:v>
                      </c:pt>
                      <c:pt idx="1883">
                        <c:v>3.4271408599999997</c:v>
                      </c:pt>
                      <c:pt idx="1884">
                        <c:v>3.4147873500000001</c:v>
                      </c:pt>
                      <c:pt idx="1885">
                        <c:v>3.4319266800000001</c:v>
                      </c:pt>
                      <c:pt idx="1886">
                        <c:v>3.4177322299999999</c:v>
                      </c:pt>
                      <c:pt idx="1887">
                        <c:v>3.4330246199999999</c:v>
                      </c:pt>
                      <c:pt idx="1888">
                        <c:v>3.4224808999999996</c:v>
                      </c:pt>
                      <c:pt idx="1889">
                        <c:v>3.4285947400000003</c:v>
                      </c:pt>
                      <c:pt idx="1890">
                        <c:v>3.4282225400000002</c:v>
                      </c:pt>
                      <c:pt idx="1891">
                        <c:v>3.42508743</c:v>
                      </c:pt>
                      <c:pt idx="1892">
                        <c:v>3.43204522</c:v>
                      </c:pt>
                      <c:pt idx="1893">
                        <c:v>3.4234228600000001</c:v>
                      </c:pt>
                      <c:pt idx="1894">
                        <c:v>3.4414644599999997</c:v>
                      </c:pt>
                      <c:pt idx="1895">
                        <c:v>3.42632432</c:v>
                      </c:pt>
                      <c:pt idx="1896">
                        <c:v>3.4388385600000002</c:v>
                      </c:pt>
                      <c:pt idx="1897">
                        <c:v>3.4274206400000002</c:v>
                      </c:pt>
                      <c:pt idx="1898">
                        <c:v>3.43720845</c:v>
                      </c:pt>
                      <c:pt idx="1899">
                        <c:v>3.4294363199999998</c:v>
                      </c:pt>
                      <c:pt idx="1900">
                        <c:v>3.4309037400000002</c:v>
                      </c:pt>
                      <c:pt idx="1901">
                        <c:v>3.4351306400000001</c:v>
                      </c:pt>
                      <c:pt idx="1902">
                        <c:v>3.4265157500000001</c:v>
                      </c:pt>
                      <c:pt idx="1903">
                        <c:v>3.4408221600000002</c:v>
                      </c:pt>
                      <c:pt idx="1904">
                        <c:v>3.4266531600000003</c:v>
                      </c:pt>
                      <c:pt idx="1905">
                        <c:v>3.4428326399999998</c:v>
                      </c:pt>
                      <c:pt idx="1906">
                        <c:v>3.4268646899999999</c:v>
                      </c:pt>
                      <c:pt idx="1907">
                        <c:v>3.44208384</c:v>
                      </c:pt>
                      <c:pt idx="1908">
                        <c:v>3.4325168399999999</c:v>
                      </c:pt>
                      <c:pt idx="1909">
                        <c:v>3.4376584000000001</c:v>
                      </c:pt>
                      <c:pt idx="1910">
                        <c:v>3.4372844000000002</c:v>
                      </c:pt>
                      <c:pt idx="1911">
                        <c:v>3.4332345600000003</c:v>
                      </c:pt>
                      <c:pt idx="1912">
                        <c:v>3.4438872800000002</c:v>
                      </c:pt>
                      <c:pt idx="1913">
                        <c:v>3.4334061200000003</c:v>
                      </c:pt>
                      <c:pt idx="1914">
                        <c:v>3.4495683000000001</c:v>
                      </c:pt>
                      <c:pt idx="1915">
                        <c:v>3.4326213499999998</c:v>
                      </c:pt>
                      <c:pt idx="1916">
                        <c:v>3.4488173</c:v>
                      </c:pt>
                      <c:pt idx="1917">
                        <c:v>3.4337480400000002</c:v>
                      </c:pt>
                      <c:pt idx="1918">
                        <c:v>3.43980196</c:v>
                      </c:pt>
                      <c:pt idx="1919">
                        <c:v>3.4348365599999999</c:v>
                      </c:pt>
                      <c:pt idx="1920">
                        <c:v>3.4362985799999999</c:v>
                      </c:pt>
                      <c:pt idx="1921">
                        <c:v>3.4423499999999998</c:v>
                      </c:pt>
                      <c:pt idx="1922">
                        <c:v>3.4346321199999998</c:v>
                      </c:pt>
                      <c:pt idx="1923">
                        <c:v>3.4498598399999998</c:v>
                      </c:pt>
                      <c:pt idx="1924">
                        <c:v>3.43755436</c:v>
                      </c:pt>
                      <c:pt idx="1925">
                        <c:v>3.45186072</c:v>
                      </c:pt>
                      <c:pt idx="1926">
                        <c:v>3.4358502500000001</c:v>
                      </c:pt>
                      <c:pt idx="1927">
                        <c:v>3.4520256799999998</c:v>
                      </c:pt>
                      <c:pt idx="1928">
                        <c:v>3.4443112999999999</c:v>
                      </c:pt>
                      <c:pt idx="1929">
                        <c:v>3.4485215999999999</c:v>
                      </c:pt>
                      <c:pt idx="1930">
                        <c:v>3.44719095</c:v>
                      </c:pt>
                      <c:pt idx="1931">
                        <c:v>3.44314725</c:v>
                      </c:pt>
                      <c:pt idx="1932">
                        <c:v>3.4538116199999997</c:v>
                      </c:pt>
                      <c:pt idx="1933">
                        <c:v>3.44060028</c:v>
                      </c:pt>
                      <c:pt idx="1934">
                        <c:v>3.4576037999999998</c:v>
                      </c:pt>
                      <c:pt idx="1935">
                        <c:v>3.4425617999999996</c:v>
                      </c:pt>
                      <c:pt idx="1936">
                        <c:v>3.4578035800000002</c:v>
                      </c:pt>
                      <c:pt idx="1937">
                        <c:v>3.4464299600000001</c:v>
                      </c:pt>
                      <c:pt idx="1938">
                        <c:v>3.4533462500000001</c:v>
                      </c:pt>
                      <c:pt idx="1939">
                        <c:v>3.44930475</c:v>
                      </c:pt>
                      <c:pt idx="1940">
                        <c:v>3.4489659000000001</c:v>
                      </c:pt>
                      <c:pt idx="1941">
                        <c:v>3.4550011199999999</c:v>
                      </c:pt>
                      <c:pt idx="1942">
                        <c:v>3.4445118500000005</c:v>
                      </c:pt>
                      <c:pt idx="1943">
                        <c:v>3.4579097599999997</c:v>
                      </c:pt>
                      <c:pt idx="1944">
                        <c:v>3.4447129200000002</c:v>
                      </c:pt>
                      <c:pt idx="1945">
                        <c:v>3.4599012399999998</c:v>
                      </c:pt>
                      <c:pt idx="1946">
                        <c:v>3.4467068999999997</c:v>
                      </c:pt>
                      <c:pt idx="1947">
                        <c:v>3.4573147199999998</c:v>
                      </c:pt>
                      <c:pt idx="1948">
                        <c:v>3.4505301999999998</c:v>
                      </c:pt>
                      <c:pt idx="1949">
                        <c:v>3.4547289999999999</c:v>
                      </c:pt>
                      <c:pt idx="1950">
                        <c:v>3.4588890000000001</c:v>
                      </c:pt>
                      <c:pt idx="1951">
                        <c:v>3.4521440800000001</c:v>
                      </c:pt>
                      <c:pt idx="1952">
                        <c:v>3.4609153799999999</c:v>
                      </c:pt>
                      <c:pt idx="1953">
                        <c:v>3.4476927499999999</c:v>
                      </c:pt>
                      <c:pt idx="1954">
                        <c:v>3.4646941999999998</c:v>
                      </c:pt>
                      <c:pt idx="1955">
                        <c:v>3.44972032</c:v>
                      </c:pt>
                      <c:pt idx="1956">
                        <c:v>3.4639744800000001</c:v>
                      </c:pt>
                      <c:pt idx="1957">
                        <c:v>3.4534999500000003</c:v>
                      </c:pt>
                      <c:pt idx="1958">
                        <c:v>3.4632168799999996</c:v>
                      </c:pt>
                      <c:pt idx="1959">
                        <c:v>3.4600955999999998</c:v>
                      </c:pt>
                      <c:pt idx="1960">
                        <c:v>3.4606311600000002</c:v>
                      </c:pt>
                      <c:pt idx="1961">
                        <c:v>3.4693542000000002</c:v>
                      </c:pt>
                      <c:pt idx="1962">
                        <c:v>3.4580084000000002</c:v>
                      </c:pt>
                      <c:pt idx="1963">
                        <c:v>3.4741155200000002</c:v>
                      </c:pt>
                      <c:pt idx="1964">
                        <c:v>3.4591167600000001</c:v>
                      </c:pt>
                      <c:pt idx="1965">
                        <c:v>3.47423065</c:v>
                      </c:pt>
                      <c:pt idx="1966">
                        <c:v>3.4601485999999997</c:v>
                      </c:pt>
                      <c:pt idx="1967">
                        <c:v>3.4725567000000002</c:v>
                      </c:pt>
                      <c:pt idx="1968">
                        <c:v>3.4649084399999999</c:v>
                      </c:pt>
                      <c:pt idx="1969">
                        <c:v>3.4663173999999999</c:v>
                      </c:pt>
                      <c:pt idx="1970">
                        <c:v>3.4695899999999997</c:v>
                      </c:pt>
                      <c:pt idx="1971">
                        <c:v>3.4628193500000002</c:v>
                      </c:pt>
                      <c:pt idx="1972">
                        <c:v>3.4752580200000001</c:v>
                      </c:pt>
                      <c:pt idx="1973">
                        <c:v>3.4611479999999997</c:v>
                      </c:pt>
                      <c:pt idx="1974">
                        <c:v>3.4771964999999998</c:v>
                      </c:pt>
                      <c:pt idx="1975">
                        <c:v>3.4622147000000001</c:v>
                      </c:pt>
                      <c:pt idx="1976">
                        <c:v>3.4782212800000001</c:v>
                      </c:pt>
                      <c:pt idx="1977">
                        <c:v>3.4678423500000002</c:v>
                      </c:pt>
                      <c:pt idx="1978">
                        <c:v>3.4747602500000001</c:v>
                      </c:pt>
                      <c:pt idx="1979">
                        <c:v>3.4716429</c:v>
                      </c:pt>
                      <c:pt idx="1980">
                        <c:v>3.4703122</c:v>
                      </c:pt>
                      <c:pt idx="1981">
                        <c:v>3.4781773</c:v>
                      </c:pt>
                      <c:pt idx="1982">
                        <c:v>3.4668537000000001</c:v>
                      </c:pt>
                      <c:pt idx="1983">
                        <c:v>3.482885</c:v>
                      </c:pt>
                      <c:pt idx="1984">
                        <c:v>3.4679165999999997</c:v>
                      </c:pt>
                      <c:pt idx="1985">
                        <c:v>3.4821209999999998</c:v>
                      </c:pt>
                      <c:pt idx="1986">
                        <c:v>3.4689787000000001</c:v>
                      </c:pt>
                      <c:pt idx="1987">
                        <c:v>3.4813187999999999</c:v>
                      </c:pt>
                      <c:pt idx="1988">
                        <c:v>3.4745581200000002</c:v>
                      </c:pt>
                      <c:pt idx="1989">
                        <c:v>3.4760372500000001</c:v>
                      </c:pt>
                      <c:pt idx="1990">
                        <c:v>3.4792999500000001</c:v>
                      </c:pt>
                      <c:pt idx="1991">
                        <c:v>3.4725032799999997</c:v>
                      </c:pt>
                      <c:pt idx="1992">
                        <c:v>3.4830904</c:v>
                      </c:pt>
                      <c:pt idx="1993">
                        <c:v>3.4681359999999994</c:v>
                      </c:pt>
                      <c:pt idx="1994">
                        <c:v>3.4859681999999999</c:v>
                      </c:pt>
                      <c:pt idx="1995">
                        <c:v>3.4719652800000005</c:v>
                      </c:pt>
                      <c:pt idx="1996">
                        <c:v>3.4879339499999999</c:v>
                      </c:pt>
                      <c:pt idx="1997">
                        <c:v>3.4793577</c:v>
                      </c:pt>
                      <c:pt idx="1998">
                        <c:v>3.4862575000000002</c:v>
                      </c:pt>
                      <c:pt idx="1999">
                        <c:v>3.4831057799999998</c:v>
                      </c:pt>
                      <c:pt idx="2000">
                        <c:v>3.4791211500000001</c:v>
                      </c:pt>
                      <c:pt idx="2001">
                        <c:v>3.4923881000000003</c:v>
                      </c:pt>
                      <c:pt idx="2002">
                        <c:v>3.4810861000000002</c:v>
                      </c:pt>
                      <c:pt idx="2003">
                        <c:v>3.4952210799999999</c:v>
                      </c:pt>
                      <c:pt idx="2004">
                        <c:v>3.4811922800000001</c:v>
                      </c:pt>
                      <c:pt idx="2005">
                        <c:v>3.4980908400000001</c:v>
                      </c:pt>
                      <c:pt idx="2006">
                        <c:v>3.4868313</c:v>
                      </c:pt>
                      <c:pt idx="2007">
                        <c:v>3.49732164</c:v>
                      </c:pt>
                      <c:pt idx="2008">
                        <c:v>3.4896631200000003</c:v>
                      </c:pt>
                      <c:pt idx="2009">
                        <c:v>3.4910976000000002</c:v>
                      </c:pt>
                      <c:pt idx="2010">
                        <c:v>3.4943497599999995</c:v>
                      </c:pt>
                      <c:pt idx="2011">
                        <c:v>3.4866938399999996</c:v>
                      </c:pt>
                      <c:pt idx="2012">
                        <c:v>3.4972163199999997</c:v>
                      </c:pt>
                      <c:pt idx="2013">
                        <c:v>3.48410916</c:v>
                      </c:pt>
                      <c:pt idx="2014">
                        <c:v>3.5009899200000003</c:v>
                      </c:pt>
                      <c:pt idx="2015">
                        <c:v>3.4869765200000002</c:v>
                      </c:pt>
                      <c:pt idx="2016">
                        <c:v>3.5002193200000002</c:v>
                      </c:pt>
                      <c:pt idx="2017">
                        <c:v>3.49075062</c:v>
                      </c:pt>
                      <c:pt idx="2018">
                        <c:v>3.4967239999999999</c:v>
                      </c:pt>
                      <c:pt idx="2019">
                        <c:v>3.4945227199999995</c:v>
                      </c:pt>
                      <c:pt idx="2020">
                        <c:v>3.4905057599999996</c:v>
                      </c:pt>
                      <c:pt idx="2021">
                        <c:v>3.4992007599999999</c:v>
                      </c:pt>
                      <c:pt idx="2022">
                        <c:v>3.4869750300000004</c:v>
                      </c:pt>
                      <c:pt idx="2023">
                        <c:v>3.5056532600000003</c:v>
                      </c:pt>
                      <c:pt idx="2024">
                        <c:v>3.4925987199999997</c:v>
                      </c:pt>
                      <c:pt idx="2025">
                        <c:v>3.5067345599999999</c:v>
                      </c:pt>
                      <c:pt idx="2026">
                        <c:v>3.4936055000000001</c:v>
                      </c:pt>
                      <c:pt idx="2027">
                        <c:v>3.5032011299999999</c:v>
                      </c:pt>
                      <c:pt idx="2028">
                        <c:v>3.4983174400000001</c:v>
                      </c:pt>
                      <c:pt idx="2029">
                        <c:v>3.4952104200000003</c:v>
                      </c:pt>
                      <c:pt idx="2030">
                        <c:v>3.49750768</c:v>
                      </c:pt>
                      <c:pt idx="2031">
                        <c:v>3.4908120600000001</c:v>
                      </c:pt>
                      <c:pt idx="2032">
                        <c:v>3.5040297599999999</c:v>
                      </c:pt>
                      <c:pt idx="2033">
                        <c:v>3.4918557400000001</c:v>
                      </c:pt>
                      <c:pt idx="2034">
                        <c:v>3.5095647300000001</c:v>
                      </c:pt>
                      <c:pt idx="2035">
                        <c:v>3.4956182399999998</c:v>
                      </c:pt>
                      <c:pt idx="2036">
                        <c:v>3.5079228000000002</c:v>
                      </c:pt>
                      <c:pt idx="2037">
                        <c:v>3.4984723999999998</c:v>
                      </c:pt>
                      <c:pt idx="2038">
                        <c:v>3.5044300800000001</c:v>
                      </c:pt>
                      <c:pt idx="2039">
                        <c:v>3.5049495199999998</c:v>
                      </c:pt>
                      <c:pt idx="2040">
                        <c:v>3.5009385599999998</c:v>
                      </c:pt>
                      <c:pt idx="2041">
                        <c:v>3.5123293799999997</c:v>
                      </c:pt>
                      <c:pt idx="2042">
                        <c:v>3.4992212899999999</c:v>
                      </c:pt>
                      <c:pt idx="2043">
                        <c:v>3.5151769399999999</c:v>
                      </c:pt>
                      <c:pt idx="2044">
                        <c:v>3.5021098799999999</c:v>
                      </c:pt>
                      <c:pt idx="2045">
                        <c:v>3.5161729899999998</c:v>
                      </c:pt>
                      <c:pt idx="2046">
                        <c:v>3.5022032399999996</c:v>
                      </c:pt>
                      <c:pt idx="2047">
                        <c:v>3.5127191999999998</c:v>
                      </c:pt>
                      <c:pt idx="2048">
                        <c:v>3.5096154799999999</c:v>
                      </c:pt>
                      <c:pt idx="2049">
                        <c:v>3.50828388</c:v>
                      </c:pt>
                      <c:pt idx="2050">
                        <c:v>3.51332646</c:v>
                      </c:pt>
                      <c:pt idx="2051">
                        <c:v>3.5039276799999999</c:v>
                      </c:pt>
                      <c:pt idx="2052">
                        <c:v>3.5180179199999997</c:v>
                      </c:pt>
                      <c:pt idx="2053">
                        <c:v>3.5049240200000003</c:v>
                      </c:pt>
                      <c:pt idx="2054">
                        <c:v>3.5226292200000002</c:v>
                      </c:pt>
                      <c:pt idx="2055">
                        <c:v>3.5078061200000001</c:v>
                      </c:pt>
                      <c:pt idx="2056">
                        <c:v>3.5191760400000001</c:v>
                      </c:pt>
                      <c:pt idx="2057">
                        <c:v>3.5106090600000002</c:v>
                      </c:pt>
                      <c:pt idx="2058">
                        <c:v>3.5147808799999996</c:v>
                      </c:pt>
                      <c:pt idx="2059">
                        <c:v>3.5143921799999998</c:v>
                      </c:pt>
                      <c:pt idx="2060">
                        <c:v>3.50948328</c:v>
                      </c:pt>
                      <c:pt idx="2061">
                        <c:v>3.5217112799999999</c:v>
                      </c:pt>
                      <c:pt idx="2062">
                        <c:v>3.50961072</c:v>
                      </c:pt>
                      <c:pt idx="2063">
                        <c:v>3.5263934799999999</c:v>
                      </c:pt>
                      <c:pt idx="2064">
                        <c:v>3.5097377599999997</c:v>
                      </c:pt>
                      <c:pt idx="2065">
                        <c:v>3.5228634699999999</c:v>
                      </c:pt>
                      <c:pt idx="2066">
                        <c:v>3.5125747199999999</c:v>
                      </c:pt>
                      <c:pt idx="2067">
                        <c:v>3.5194126400000001</c:v>
                      </c:pt>
                      <c:pt idx="2068">
                        <c:v>3.5154100800000001</c:v>
                      </c:pt>
                      <c:pt idx="2069">
                        <c:v>3.5159240199999999</c:v>
                      </c:pt>
                      <c:pt idx="2070">
                        <c:v>3.52275904</c:v>
                      </c:pt>
                      <c:pt idx="2071">
                        <c:v>3.5160483600000001</c:v>
                      </c:pt>
                      <c:pt idx="2072">
                        <c:v>3.5291624699999997</c:v>
                      </c:pt>
                      <c:pt idx="2073">
                        <c:v>3.5134251600000002</c:v>
                      </c:pt>
                      <c:pt idx="2074">
                        <c:v>3.5329329600000001</c:v>
                      </c:pt>
                      <c:pt idx="2075">
                        <c:v>3.5199059999999998</c:v>
                      </c:pt>
                      <c:pt idx="2076">
                        <c:v>3.5321110200000003</c:v>
                      </c:pt>
                      <c:pt idx="2077">
                        <c:v>3.5235986499999998</c:v>
                      </c:pt>
                      <c:pt idx="2078">
                        <c:v>3.5268561599999999</c:v>
                      </c:pt>
                      <c:pt idx="2079">
                        <c:v>3.5282695399999997</c:v>
                      </c:pt>
                      <c:pt idx="2080">
                        <c:v>3.52242715</c:v>
                      </c:pt>
                      <c:pt idx="2081">
                        <c:v>3.53466367</c:v>
                      </c:pt>
                      <c:pt idx="2082">
                        <c:v>3.5198815199999998</c:v>
                      </c:pt>
                      <c:pt idx="2083">
                        <c:v>3.53752602</c:v>
                      </c:pt>
                      <c:pt idx="2084">
                        <c:v>3.5235700400000001</c:v>
                      </c:pt>
                      <c:pt idx="2085">
                        <c:v>3.53580066</c:v>
                      </c:pt>
                      <c:pt idx="2086">
                        <c:v>3.5255318400000002</c:v>
                      </c:pt>
                      <c:pt idx="2087">
                        <c:v>3.5332528000000001</c:v>
                      </c:pt>
                      <c:pt idx="2088">
                        <c:v>3.5301179099999995</c:v>
                      </c:pt>
                      <c:pt idx="2089">
                        <c:v>3.5288250799999998</c:v>
                      </c:pt>
                      <c:pt idx="2090">
                        <c:v>3.5365819999999997</c:v>
                      </c:pt>
                      <c:pt idx="2091">
                        <c:v>3.5271800999999998</c:v>
                      </c:pt>
                      <c:pt idx="2092">
                        <c:v>3.5402619000000004</c:v>
                      </c:pt>
                      <c:pt idx="2093">
                        <c:v>3.52635795</c:v>
                      </c:pt>
                      <c:pt idx="2094">
                        <c:v>3.5431177600000003</c:v>
                      </c:pt>
                      <c:pt idx="2095">
                        <c:v>3.5300776000000003</c:v>
                      </c:pt>
                      <c:pt idx="2096">
                        <c:v>3.54049076</c:v>
                      </c:pt>
                      <c:pt idx="2097">
                        <c:v>3.5337952499999998</c:v>
                      </c:pt>
                      <c:pt idx="2098">
                        <c:v>3.5361427199999995</c:v>
                      </c:pt>
                      <c:pt idx="2099">
                        <c:v>3.53931116</c:v>
                      </c:pt>
                      <c:pt idx="2100">
                        <c:v>3.5344178099999999</c:v>
                      </c:pt>
                      <c:pt idx="2101">
                        <c:v>3.5441606200000004</c:v>
                      </c:pt>
                      <c:pt idx="2102">
                        <c:v>3.5453695999999999</c:v>
                      </c:pt>
                      <c:pt idx="2103">
                        <c:v>3.9738158500000003</c:v>
                      </c:pt>
                      <c:pt idx="2104">
                        <c:v>4.8088310399999994</c:v>
                      </c:pt>
                      <c:pt idx="2105">
                        <c:v>5.0833458</c:v>
                      </c:pt>
                      <c:pt idx="2106">
                        <c:v>5.2137887999999997</c:v>
                      </c:pt>
                      <c:pt idx="2107">
                        <c:v>5.2938734400000005</c:v>
                      </c:pt>
                      <c:pt idx="2108">
                        <c:v>5.3468910599999999</c:v>
                      </c:pt>
                      <c:pt idx="2109">
                        <c:v>5.38108641</c:v>
                      </c:pt>
                      <c:pt idx="2110">
                        <c:v>5.4027667199999998</c:v>
                      </c:pt>
                      <c:pt idx="2111">
                        <c:v>5.4215913800000006</c:v>
                      </c:pt>
                      <c:pt idx="2112">
                        <c:v>5.4395307900000001</c:v>
                      </c:pt>
                      <c:pt idx="2113">
                        <c:v>5.4511943900000004</c:v>
                      </c:pt>
                      <c:pt idx="2114">
                        <c:v>5.4610423299999997</c:v>
                      </c:pt>
                      <c:pt idx="2115">
                        <c:v>5.4690806099999998</c:v>
                      </c:pt>
                      <c:pt idx="2116">
                        <c:v>5.4832258000000005</c:v>
                      </c:pt>
                      <c:pt idx="2117">
                        <c:v>5.4903081</c:v>
                      </c:pt>
                      <c:pt idx="2118">
                        <c:v>5.4973603999999998</c:v>
                      </c:pt>
                      <c:pt idx="2119">
                        <c:v>5.5061483399999993</c:v>
                      </c:pt>
                      <c:pt idx="2120">
                        <c:v>5.5158466500000003</c:v>
                      </c:pt>
                      <c:pt idx="2121">
                        <c:v>5.5245030400000008</c:v>
                      </c:pt>
                      <c:pt idx="2122">
                        <c:v>5.5341307000000004</c:v>
                      </c:pt>
                      <c:pt idx="2123">
                        <c:v>5.5435965599999992</c:v>
                      </c:pt>
                      <c:pt idx="2124">
                        <c:v>5.5504558600000005</c:v>
                      </c:pt>
                      <c:pt idx="2125">
                        <c:v>5.55997903</c:v>
                      </c:pt>
                      <c:pt idx="2126">
                        <c:v>5.5684635599999996</c:v>
                      </c:pt>
                      <c:pt idx="2127">
                        <c:v>5.5796019599999997</c:v>
                      </c:pt>
                      <c:pt idx="2128">
                        <c:v>5.5854574400000008</c:v>
                      </c:pt>
                      <c:pt idx="2129">
                        <c:v>5.5912849199999997</c:v>
                      </c:pt>
                      <c:pt idx="2130">
                        <c:v>5.6023153200000007</c:v>
                      </c:pt>
                      <c:pt idx="2131">
                        <c:v>5.61156408</c:v>
                      </c:pt>
                      <c:pt idx="2132">
                        <c:v>5.6199716300000002</c:v>
                      </c:pt>
                      <c:pt idx="2133">
                        <c:v>5.6256742499999994</c:v>
                      </c:pt>
                      <c:pt idx="2134">
                        <c:v>5.6364909000000001</c:v>
                      </c:pt>
                      <c:pt idx="2135">
                        <c:v>5.6473974499999997</c:v>
                      </c:pt>
                      <c:pt idx="2136">
                        <c:v>5.6564020600000005</c:v>
                      </c:pt>
                      <c:pt idx="2137">
                        <c:v>5.6611771800000001</c:v>
                      </c:pt>
                      <c:pt idx="2138">
                        <c:v>5.6727059400000002</c:v>
                      </c:pt>
                      <c:pt idx="2139">
                        <c:v>5.6808068799999996</c:v>
                      </c:pt>
                      <c:pt idx="2140">
                        <c:v>5.6915253200000002</c:v>
                      </c:pt>
                      <c:pt idx="2141">
                        <c:v>5.6969067600000001</c:v>
                      </c:pt>
                      <c:pt idx="2142">
                        <c:v>5.7084113700000003</c:v>
                      </c:pt>
                      <c:pt idx="2143">
                        <c:v>5.7146548199999998</c:v>
                      </c:pt>
                      <c:pt idx="2144">
                        <c:v>5.7225839299999999</c:v>
                      </c:pt>
                      <c:pt idx="2145">
                        <c:v>5.7321927000000006</c:v>
                      </c:pt>
                      <c:pt idx="2146">
                        <c:v>5.7417634699999995</c:v>
                      </c:pt>
                      <c:pt idx="2147">
                        <c:v>5.7487317499999993</c:v>
                      </c:pt>
                      <c:pt idx="2148">
                        <c:v>5.7548142000000002</c:v>
                      </c:pt>
                      <c:pt idx="2149">
                        <c:v>5.7676216599999997</c:v>
                      </c:pt>
                      <c:pt idx="2150">
                        <c:v>5.7770432400000002</c:v>
                      </c:pt>
                      <c:pt idx="2151">
                        <c:v>5.7847251800000006</c:v>
                      </c:pt>
                      <c:pt idx="2152">
                        <c:v>5.7873422999999997</c:v>
                      </c:pt>
                      <c:pt idx="2153">
                        <c:v>5.79659178</c:v>
                      </c:pt>
                      <c:pt idx="2154">
                        <c:v>5.8058713600000003</c:v>
                      </c:pt>
                      <c:pt idx="2155">
                        <c:v>5.8134879499999998</c:v>
                      </c:pt>
                      <c:pt idx="2156">
                        <c:v>5.8209332399999996</c:v>
                      </c:pt>
                      <c:pt idx="2157">
                        <c:v>5.8310166599999995</c:v>
                      </c:pt>
                      <c:pt idx="2158">
                        <c:v>5.8375467600000004</c:v>
                      </c:pt>
                      <c:pt idx="2159">
                        <c:v>5.8449567</c:v>
                      </c:pt>
                      <c:pt idx="2160">
                        <c:v>5.8548581000000004</c:v>
                      </c:pt>
                      <c:pt idx="2161">
                        <c:v>5.86387868</c:v>
                      </c:pt>
                      <c:pt idx="2162">
                        <c:v>5.8662125500000002</c:v>
                      </c:pt>
                      <c:pt idx="2163">
                        <c:v>5.8725788200000002</c:v>
                      </c:pt>
                      <c:pt idx="2164">
                        <c:v>5.8840098599999999</c:v>
                      </c:pt>
                      <c:pt idx="2165">
                        <c:v>5.88953916</c:v>
                      </c:pt>
                      <c:pt idx="2166">
                        <c:v>5.8958742800000001</c:v>
                      </c:pt>
                      <c:pt idx="2167">
                        <c:v>5.9014132699999999</c:v>
                      </c:pt>
                      <c:pt idx="2168">
                        <c:v>5.9142852599999998</c:v>
                      </c:pt>
                      <c:pt idx="2169">
                        <c:v>5.9204462900000001</c:v>
                      </c:pt>
                      <c:pt idx="2170">
                        <c:v>5.9267174999999996</c:v>
                      </c:pt>
                      <c:pt idx="2171">
                        <c:v>5.9328856200000004</c:v>
                      </c:pt>
                      <c:pt idx="2172">
                        <c:v>5.9423410199999998</c:v>
                      </c:pt>
                      <c:pt idx="2173">
                        <c:v>5.9475405600000002</c:v>
                      </c:pt>
                      <c:pt idx="2174">
                        <c:v>5.9519538999999995</c:v>
                      </c:pt>
                      <c:pt idx="2175">
                        <c:v>5.9588196700000005</c:v>
                      </c:pt>
                      <c:pt idx="2176">
                        <c:v>5.9648256299999991</c:v>
                      </c:pt>
                      <c:pt idx="2177">
                        <c:v>5.9725216199999993</c:v>
                      </c:pt>
                      <c:pt idx="2178">
                        <c:v>5.9775653600000007</c:v>
                      </c:pt>
                      <c:pt idx="2179">
                        <c:v>5.9866927999999993</c:v>
                      </c:pt>
                      <c:pt idx="2180">
                        <c:v>5.9917438000000001</c:v>
                      </c:pt>
                      <c:pt idx="2181">
                        <c:v>5.9984063999999995</c:v>
                      </c:pt>
                      <c:pt idx="2182">
                        <c:v>6.0042152</c:v>
                      </c:pt>
                      <c:pt idx="2183">
                        <c:v>6.0123749699999998</c:v>
                      </c:pt>
                      <c:pt idx="2184">
                        <c:v>6.0164810300000005</c:v>
                      </c:pt>
                      <c:pt idx="2185">
                        <c:v>6.0181087200000007</c:v>
                      </c:pt>
                      <c:pt idx="2186">
                        <c:v>6.0270565200000004</c:v>
                      </c:pt>
                      <c:pt idx="2187">
                        <c:v>6.0326311200000005</c:v>
                      </c:pt>
                      <c:pt idx="2188">
                        <c:v>6.0375080099999998</c:v>
                      </c:pt>
                      <c:pt idx="2189">
                        <c:v>6.0390296999999995</c:v>
                      </c:pt>
                      <c:pt idx="2190">
                        <c:v>6.0478355000000006</c:v>
                      </c:pt>
                      <c:pt idx="2191">
                        <c:v>6.0540942600000003</c:v>
                      </c:pt>
                      <c:pt idx="2192">
                        <c:v>6.0587739600000008</c:v>
                      </c:pt>
                      <c:pt idx="2193">
                        <c:v>6.0601885400000004</c:v>
                      </c:pt>
                      <c:pt idx="2194">
                        <c:v>6.0695837800000003</c:v>
                      </c:pt>
                      <c:pt idx="2195">
                        <c:v>6.0750534000000007</c:v>
                      </c:pt>
                      <c:pt idx="2196">
                        <c:v>6.0803404199999997</c:v>
                      </c:pt>
                      <c:pt idx="2197">
                        <c:v>6.0825272400000001</c:v>
                      </c:pt>
                      <c:pt idx="2198">
                        <c:v>6.0885577499999997</c:v>
                      </c:pt>
                      <c:pt idx="2199">
                        <c:v>6.0898132199999999</c:v>
                      </c:pt>
                      <c:pt idx="2200">
                        <c:v>6.0951315600000004</c:v>
                      </c:pt>
                      <c:pt idx="2201">
                        <c:v>6.10346894</c:v>
                      </c:pt>
                      <c:pt idx="2202">
                        <c:v>6.1077709499999999</c:v>
                      </c:pt>
                      <c:pt idx="2203">
                        <c:v>6.1077671200000001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9"/>
                <c:order val="9"/>
                <c:tx>
                  <c:v>Test 1 - 144.8C</c:v>
                </c:tx>
                <c:spPr>
                  <a:ln w="19050" cap="rnd">
                    <a:solidFill>
                      <a:schemeClr val="accent4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CHS_30Apr2016!$G$27:$G$2227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2.8003920731881727E-2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5.0012504168224288E-2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5.8016826506566262E-2</c:v>
                      </c:pt>
                      <c:pt idx="21">
                        <c:v>6.2019227947957979E-2</c:v>
                      </c:pt>
                      <c:pt idx="22">
                        <c:v>6.4020488742327186E-2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7.4027393514964041E-2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0.1030530814523918</c:v>
                      </c:pt>
                      <c:pt idx="35">
                        <c:v>0.10605621973211701</c:v>
                      </c:pt>
                      <c:pt idx="36">
                        <c:v>0.11006054440330039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0.12207448058370403</c:v>
                      </c:pt>
                      <c:pt idx="41">
                        <c:v>0.12507819016526026</c:v>
                      </c:pt>
                      <c:pt idx="42">
                        <c:v>0.1280819899722391</c:v>
                      </c:pt>
                      <c:pt idx="43">
                        <c:v>0.13208719674157796</c:v>
                      </c:pt>
                      <c:pt idx="44">
                        <c:v>0.13509120709562367</c:v>
                      </c:pt>
                      <c:pt idx="45">
                        <c:v>0.13809530769317349</c:v>
                      </c:pt>
                      <c:pt idx="46">
                        <c:v>0.14210091554469334</c:v>
                      </c:pt>
                      <c:pt idx="47">
                        <c:v>0.14510522673146947</c:v>
                      </c:pt>
                      <c:pt idx="48">
                        <c:v>0.1471081510009718</c:v>
                      </c:pt>
                      <c:pt idx="49">
                        <c:v>0.15111411989516307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0.16112974427755791</c:v>
                      </c:pt>
                      <c:pt idx="53">
                        <c:v>0.16413462721255045</c:v>
                      </c:pt>
                      <c:pt idx="54">
                        <c:v>0.16713960044347081</c:v>
                      </c:pt>
                      <c:pt idx="55">
                        <c:v>0.17014466397575703</c:v>
                      </c:pt>
                      <c:pt idx="56">
                        <c:v>0.17314981781481426</c:v>
                      </c:pt>
                      <c:pt idx="57">
                        <c:v>0.17615506196608144</c:v>
                      </c:pt>
                      <c:pt idx="58">
                        <c:v>0.18016219466282088</c:v>
                      </c:pt>
                      <c:pt idx="59">
                        <c:v>0.18316764956368922</c:v>
                      </c:pt>
                      <c:pt idx="60">
                        <c:v>0.18617319479486402</c:v>
                      </c:pt>
                      <c:pt idx="61">
                        <c:v>0.19018072895963312</c:v>
                      </c:pt>
                      <c:pt idx="62">
                        <c:v>0.19318648498264049</c:v>
                      </c:pt>
                      <c:pt idx="63">
                        <c:v>0.19619233135405623</c:v>
                      </c:pt>
                      <c:pt idx="64">
                        <c:v>0.19919826807932306</c:v>
                      </c:pt>
                      <c:pt idx="65">
                        <c:v>0.20220429516385088</c:v>
                      </c:pt>
                      <c:pt idx="66">
                        <c:v>0.20420836342248486</c:v>
                      </c:pt>
                      <c:pt idx="67">
                        <c:v>0.20821662043245384</c:v>
                      </c:pt>
                      <c:pt idx="68">
                        <c:v>0.2122250381101165</c:v>
                      </c:pt>
                      <c:pt idx="69">
                        <c:v>0.21422930720335406</c:v>
                      </c:pt>
                      <c:pt idx="70">
                        <c:v>0.21723578616574143</c:v>
                      </c:pt>
                      <c:pt idx="71">
                        <c:v>0.22124456539278831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0.25332058583560213</c:v>
                      </c:pt>
                      <c:pt idx="82">
                        <c:v>0.25632824031647955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0.28139554616358664</c:v>
                      </c:pt>
                      <c:pt idx="91">
                        <c:v>0.28440404517351348</c:v>
                      </c:pt>
                      <c:pt idx="92">
                        <c:v>0.28741263469683737</c:v>
                      </c:pt>
                      <c:pt idx="93">
                        <c:v>0.29142422820259833</c:v>
                      </c:pt>
                      <c:pt idx="94">
                        <c:v>0.29443302894500473</c:v>
                      </c:pt>
                      <c:pt idx="95">
                        <c:v>0.29744192021894306</c:v>
                      </c:pt>
                      <c:pt idx="96">
                        <c:v>0.3014539160871183</c:v>
                      </c:pt>
                      <c:pt idx="97">
                        <c:v>0.30446301862252284</c:v>
                      </c:pt>
                      <c:pt idx="98">
                        <c:v>0.30747221170762162</c:v>
                      </c:pt>
                      <c:pt idx="99">
                        <c:v>0.31048149534787567</c:v>
                      </c:pt>
                      <c:pt idx="100">
                        <c:v>0.31349086954873517</c:v>
                      </c:pt>
                      <c:pt idx="101">
                        <c:v>0.31650033431566216</c:v>
                      </c:pt>
                      <c:pt idx="102">
                        <c:v>0.31950988965408555</c:v>
                      </c:pt>
                      <c:pt idx="103">
                        <c:v>0.3235227710037476</c:v>
                      </c:pt>
                      <c:pt idx="104">
                        <c:v>0.32653253769690194</c:v>
                      </c:pt>
                      <c:pt idx="105">
                        <c:v>0.32954239497972715</c:v>
                      </c:pt>
                      <c:pt idx="106">
                        <c:v>0.33355567895021032</c:v>
                      </c:pt>
                      <c:pt idx="107">
                        <c:v>0.33656574763016872</c:v>
                      </c:pt>
                      <c:pt idx="108">
                        <c:v>0.33957590691798911</c:v>
                      </c:pt>
                      <c:pt idx="109">
                        <c:v>0.34258615681912646</c:v>
                      </c:pt>
                      <c:pt idx="110">
                        <c:v>0.34459304042998079</c:v>
                      </c:pt>
                      <c:pt idx="111">
                        <c:v>0.34860692848318592</c:v>
                      </c:pt>
                      <c:pt idx="112">
                        <c:v>0.35262097765582012</c:v>
                      </c:pt>
                      <c:pt idx="113">
                        <c:v>0.35462806266597513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0.36466409201974753</c:v>
                      </c:pt>
                      <c:pt idx="117">
                        <c:v>0.3676750972440665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0.37670865692440286</c:v>
                      </c:pt>
                      <c:pt idx="121">
                        <c:v>0.3797200248385027</c:v>
                      </c:pt>
                      <c:pt idx="122">
                        <c:v>0.38373532312551767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0.40582234608541617</c:v>
                      </c:pt>
                      <c:pt idx="130">
                        <c:v>0.40883459086065183</c:v>
                      </c:pt>
                      <c:pt idx="131">
                        <c:v>0.41184692637480658</c:v>
                      </c:pt>
                      <c:pt idx="132">
                        <c:v>0.41485935263335849</c:v>
                      </c:pt>
                      <c:pt idx="133">
                        <c:v>0.41887606214545958</c:v>
                      </c:pt>
                      <c:pt idx="134">
                        <c:v>0.42188870016217517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0.43795763593104542</c:v>
                      </c:pt>
                      <c:pt idx="140">
                        <c:v>0.44097084887000726</c:v>
                      </c:pt>
                      <c:pt idx="141">
                        <c:v>0.4439841526062383</c:v>
                      </c:pt>
                      <c:pt idx="142">
                        <c:v>0.44800203217083168</c:v>
                      </c:pt>
                      <c:pt idx="143">
                        <c:v>0.45101554778860192</c:v>
                      </c:pt>
                      <c:pt idx="144">
                        <c:v>0.45402915422188378</c:v>
                      </c:pt>
                      <c:pt idx="145">
                        <c:v>0.45704285147612878</c:v>
                      </c:pt>
                      <c:pt idx="146">
                        <c:v>0.46005663955682252</c:v>
                      </c:pt>
                      <c:pt idx="147">
                        <c:v>0.46307051846943964</c:v>
                      </c:pt>
                      <c:pt idx="148">
                        <c:v>0.4670891649898366</c:v>
                      </c:pt>
                      <c:pt idx="149">
                        <c:v>0.47010325586490209</c:v>
                      </c:pt>
                      <c:pt idx="150">
                        <c:v>0.47311743759014396</c:v>
                      </c:pt>
                      <c:pt idx="151">
                        <c:v>0.4771364878891034</c:v>
                      </c:pt>
                      <c:pt idx="152">
                        <c:v>0.48015088161939018</c:v>
                      </c:pt>
                      <c:pt idx="153">
                        <c:v>0.48316536621812284</c:v>
                      </c:pt>
                      <c:pt idx="154">
                        <c:v>0.48617994169075762</c:v>
                      </c:pt>
                      <c:pt idx="155">
                        <c:v>0.48919460804278486</c:v>
                      </c:pt>
                      <c:pt idx="156">
                        <c:v>0.4912044361020641</c:v>
                      </c:pt>
                      <c:pt idx="157">
                        <c:v>0.49522421340693562</c:v>
                      </c:pt>
                      <c:pt idx="158">
                        <c:v>0.49924415230440972</c:v>
                      </c:pt>
                      <c:pt idx="159">
                        <c:v>0.50125418235442865</c:v>
                      </c:pt>
                      <c:pt idx="160">
                        <c:v>0.50527436366515122</c:v>
                      </c:pt>
                      <c:pt idx="161">
                        <c:v>0.50828960571393256</c:v>
                      </c:pt>
                      <c:pt idx="162">
                        <c:v>0.51130493868230142</c:v>
                      </c:pt>
                      <c:pt idx="163">
                        <c:v>0.51432036257574121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0.53342015907018725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0.54347414900455737</c:v>
                      </c:pt>
                      <c:pt idx="173">
                        <c:v>0.54649054310672751</c:v>
                      </c:pt>
                      <c:pt idx="174">
                        <c:v>0.54950702819798736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0.56559648561573994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0.57565371123795817</c:v>
                      </c:pt>
                      <c:pt idx="183">
                        <c:v>0.57867107617339786</c:v>
                      </c:pt>
                      <c:pt idx="184">
                        <c:v>0.5826943710512732</c:v>
                      </c:pt>
                      <c:pt idx="185">
                        <c:v>0.58571194843978636</c:v>
                      </c:pt>
                      <c:pt idx="186">
                        <c:v>0.58872961688879155</c:v>
                      </c:pt>
                      <c:pt idx="187">
                        <c:v>0.59174737640376229</c:v>
                      </c:pt>
                      <c:pt idx="188">
                        <c:v>0.59476522699020618</c:v>
                      </c:pt>
                      <c:pt idx="189">
                        <c:v>0.59778316865362036</c:v>
                      </c:pt>
                      <c:pt idx="190">
                        <c:v>0.60180723255630209</c:v>
                      </c:pt>
                      <c:pt idx="191">
                        <c:v>0.60482538675402664</c:v>
                      </c:pt>
                      <c:pt idx="192">
                        <c:v>0.60784363204704817</c:v>
                      </c:pt>
                      <c:pt idx="193">
                        <c:v>0.6118681008177177</c:v>
                      </c:pt>
                      <c:pt idx="194">
                        <c:v>0.61488655868781861</c:v>
                      </c:pt>
                      <c:pt idx="195">
                        <c:v>0.61790510767156004</c:v>
                      </c:pt>
                      <c:pt idx="196">
                        <c:v>0.6209237477744205</c:v>
                      </c:pt>
                      <c:pt idx="197">
                        <c:v>0.62394247900191235</c:v>
                      </c:pt>
                      <c:pt idx="198">
                        <c:v>0.62696130135953743</c:v>
                      </c:pt>
                      <c:pt idx="199">
                        <c:v>0.62998021485279787</c:v>
                      </c:pt>
                      <c:pt idx="200">
                        <c:v>0.63400557461987472</c:v>
                      </c:pt>
                      <c:pt idx="201">
                        <c:v>0.63601831526824837</c:v>
                      </c:pt>
                      <c:pt idx="202">
                        <c:v>0.64004391810282046</c:v>
                      </c:pt>
                      <c:pt idx="203">
                        <c:v>0.64406968299868705</c:v>
                      </c:pt>
                      <c:pt idx="204">
                        <c:v>0.6460826262236935</c:v>
                      </c:pt>
                      <c:pt idx="205">
                        <c:v>0.64910211703711951</c:v>
                      </c:pt>
                      <c:pt idx="206">
                        <c:v>0.65212169902654638</c:v>
                      </c:pt>
                      <c:pt idx="207">
                        <c:v>0.65514137219749158</c:v>
                      </c:pt>
                      <c:pt idx="208">
                        <c:v>0.65916774493948482</c:v>
                      </c:pt>
                      <c:pt idx="209">
                        <c:v>0.66218763088869692</c:v>
                      </c:pt>
                      <c:pt idx="210">
                        <c:v>0.66520760803776346</c:v>
                      </c:pt>
                      <c:pt idx="211">
                        <c:v>0.66822767639220415</c:v>
                      </c:pt>
                      <c:pt idx="212">
                        <c:v>0.67225457608268113</c:v>
                      </c:pt>
                      <c:pt idx="213">
                        <c:v>0.67527485727108671</c:v>
                      </c:pt>
                      <c:pt idx="214">
                        <c:v>0.6782952296832323</c:v>
                      </c:pt>
                      <c:pt idx="215">
                        <c:v>0.68131569332462827</c:v>
                      </c:pt>
                      <c:pt idx="216">
                        <c:v>0.68433624820079719</c:v>
                      </c:pt>
                      <c:pt idx="217">
                        <c:v>0.68735689431722857</c:v>
                      </c:pt>
                      <c:pt idx="218">
                        <c:v>0.69138456441130847</c:v>
                      </c:pt>
                      <c:pt idx="219">
                        <c:v>0.69440542344316014</c:v>
                      </c:pt>
                      <c:pt idx="220">
                        <c:v>0.69742637373365035</c:v>
                      </c:pt>
                      <c:pt idx="221">
                        <c:v>0.70145444942174107</c:v>
                      </c:pt>
                      <c:pt idx="222">
                        <c:v>0.7044756126705245</c:v>
                      </c:pt>
                      <c:pt idx="223">
                        <c:v>0.70749686719633931</c:v>
                      </c:pt>
                      <c:pt idx="224">
                        <c:v>0.71051821300470108</c:v>
                      </c:pt>
                      <c:pt idx="225">
                        <c:v>0.71353965010112586</c:v>
                      </c:pt>
                      <c:pt idx="226">
                        <c:v>0.71656117849114154</c:v>
                      </c:pt>
                      <c:pt idx="227">
                        <c:v>0.72059002503291447</c:v>
                      </c:pt>
                      <c:pt idx="228">
                        <c:v>0.72361176646273895</c:v>
                      </c:pt>
                      <c:pt idx="229">
                        <c:v>0.72663359920452408</c:v>
                      </c:pt>
                      <c:pt idx="230">
                        <c:v>0.7296555232637999</c:v>
                      </c:pt>
                      <c:pt idx="231">
                        <c:v>0.7336848974018112</c:v>
                      </c:pt>
                      <c:pt idx="232">
                        <c:v>0.73670703455669651</c:v>
                      </c:pt>
                      <c:pt idx="233">
                        <c:v>0.73972926304747189</c:v>
                      </c:pt>
                      <c:pt idx="234">
                        <c:v>0.74275158287965848</c:v>
                      </c:pt>
                      <c:pt idx="235">
                        <c:v>0.74577399405878864</c:v>
                      </c:pt>
                      <c:pt idx="236">
                        <c:v>0.74879649659036196</c:v>
                      </c:pt>
                      <c:pt idx="237">
                        <c:v>0.7528266420791524</c:v>
                      </c:pt>
                      <c:pt idx="238">
                        <c:v>0.75584935778794093</c:v>
                      </c:pt>
                      <c:pt idx="239">
                        <c:v>0.75887216486758269</c:v>
                      </c:pt>
                      <c:pt idx="240">
                        <c:v>0.76189506332361301</c:v>
                      </c:pt>
                      <c:pt idx="241">
                        <c:v>0.76491805316155648</c:v>
                      </c:pt>
                      <c:pt idx="242">
                        <c:v>0.76794113438694944</c:v>
                      </c:pt>
                      <c:pt idx="243">
                        <c:v>0.77096430700529495</c:v>
                      </c:pt>
                      <c:pt idx="244">
                        <c:v>0.77499534600613595</c:v>
                      </c:pt>
                      <c:pt idx="245">
                        <c:v>0.77701092644298264</c:v>
                      </c:pt>
                      <c:pt idx="246">
                        <c:v>0.78104220919770495</c:v>
                      </c:pt>
                      <c:pt idx="247">
                        <c:v>0.78507365447138544</c:v>
                      </c:pt>
                      <c:pt idx="248">
                        <c:v>0.78708943805691867</c:v>
                      </c:pt>
                      <c:pt idx="249">
                        <c:v>0.79011318962572896</c:v>
                      </c:pt>
                      <c:pt idx="250">
                        <c:v>0.79313703262802804</c:v>
                      </c:pt>
                      <c:pt idx="251">
                        <c:v>0.79616096706935713</c:v>
                      </c:pt>
                      <c:pt idx="252">
                        <c:v>0.7991849929552467</c:v>
                      </c:pt>
                      <c:pt idx="253">
                        <c:v>0.80321716972642665</c:v>
                      </c:pt>
                      <c:pt idx="254">
                        <c:v>0.80624140900446617</c:v>
                      </c:pt>
                      <c:pt idx="255">
                        <c:v>0.80926573974550386</c:v>
                      </c:pt>
                      <c:pt idx="256">
                        <c:v>0.81229016195508363</c:v>
                      </c:pt>
                      <c:pt idx="257">
                        <c:v>0.81632286719511526</c:v>
                      </c:pt>
                      <c:pt idx="258">
                        <c:v>0.81833928080194462</c:v>
                      </c:pt>
                      <c:pt idx="259">
                        <c:v>0.82237222999741766</c:v>
                      </c:pt>
                      <c:pt idx="260">
                        <c:v>0.82539704863456176</c:v>
                      </c:pt>
                      <c:pt idx="261">
                        <c:v>0.82842195876975111</c:v>
                      </c:pt>
                      <c:pt idx="262">
                        <c:v>0.83144696040852195</c:v>
                      </c:pt>
                      <c:pt idx="263">
                        <c:v>0.83447205355642096</c:v>
                      </c:pt>
                      <c:pt idx="264">
                        <c:v>0.83850565344401984</c:v>
                      </c:pt>
                      <c:pt idx="265">
                        <c:v>0.84153096013472506</c:v>
                      </c:pt>
                      <c:pt idx="266">
                        <c:v>0.84455635835299359</c:v>
                      </c:pt>
                      <c:pt idx="267">
                        <c:v>0.84758184810437531</c:v>
                      </c:pt>
                      <c:pt idx="268">
                        <c:v>0.85060742939440881</c:v>
                      </c:pt>
                      <c:pt idx="269">
                        <c:v>0.85363310222863353</c:v>
                      </c:pt>
                      <c:pt idx="270">
                        <c:v>0.85766747508592422</c:v>
                      </c:pt>
                      <c:pt idx="271">
                        <c:v>0.86069336154480625</c:v>
                      </c:pt>
                      <c:pt idx="272">
                        <c:v>0.86371933956635882</c:v>
                      </c:pt>
                      <c:pt idx="273">
                        <c:v>0.86775411936879132</c:v>
                      </c:pt>
                      <c:pt idx="274">
                        <c:v>0.87078031105808862</c:v>
                      </c:pt>
                      <c:pt idx="275">
                        <c:v>0.87380659432852981</c:v>
                      </c:pt>
                      <c:pt idx="276">
                        <c:v>0.87683296918563602</c:v>
                      </c:pt>
                      <c:pt idx="277">
                        <c:v>0.87985943563496183</c:v>
                      </c:pt>
                      <c:pt idx="278">
                        <c:v>0.88288599368205145</c:v>
                      </c:pt>
                      <c:pt idx="279">
                        <c:v>0.88692154690650571</c:v>
                      </c:pt>
                      <c:pt idx="280">
                        <c:v>0.88994831870327462</c:v>
                      </c:pt>
                      <c:pt idx="281">
                        <c:v>0.89297518211629168</c:v>
                      </c:pt>
                      <c:pt idx="282">
                        <c:v>0.8970111425240721</c:v>
                      </c:pt>
                      <c:pt idx="283">
                        <c:v>0.90003821972990461</c:v>
                      </c:pt>
                      <c:pt idx="284">
                        <c:v>0.90306538857048646</c:v>
                      </c:pt>
                      <c:pt idx="285">
                        <c:v>0.90609264905134324</c:v>
                      </c:pt>
                      <c:pt idx="286">
                        <c:v>0.90912000117803449</c:v>
                      </c:pt>
                      <c:pt idx="287">
                        <c:v>0.91214744495610922</c:v>
                      </c:pt>
                      <c:pt idx="288">
                        <c:v>0.91618417923862738</c:v>
                      </c:pt>
                      <c:pt idx="289">
                        <c:v>0.9182026074886197</c:v>
                      </c:pt>
                      <c:pt idx="290">
                        <c:v>0.92223958621428292</c:v>
                      </c:pt>
                      <c:pt idx="291">
                        <c:v>0.92627672791850901</c:v>
                      </c:pt>
                      <c:pt idx="292">
                        <c:v>0.92829535989169143</c:v>
                      </c:pt>
                      <c:pt idx="293">
                        <c:v>0.93233274608840921</c:v>
                      </c:pt>
                      <c:pt idx="294">
                        <c:v>0.93435150031524661</c:v>
                      </c:pt>
                      <c:pt idx="295">
                        <c:v>0.93737970807071547</c:v>
                      </c:pt>
                      <c:pt idx="296">
                        <c:v>0.94040800752939468</c:v>
                      </c:pt>
                      <c:pt idx="297">
                        <c:v>0.94444588279996888</c:v>
                      </c:pt>
                      <c:pt idx="298">
                        <c:v>0.94747439625438001</c:v>
                      </c:pt>
                      <c:pt idx="299">
                        <c:v>0.95050300143049526</c:v>
                      </c:pt>
                      <c:pt idx="300">
                        <c:v>0.95353169833388174</c:v>
                      </c:pt>
                      <c:pt idx="301">
                        <c:v>0.95757010356820782</c:v>
                      </c:pt>
                      <c:pt idx="302">
                        <c:v>0.95958936734469413</c:v>
                      </c:pt>
                      <c:pt idx="303">
                        <c:v>0.96362801722459246</c:v>
                      </c:pt>
                      <c:pt idx="304">
                        <c:v>0.96665711167703505</c:v>
                      </c:pt>
                      <c:pt idx="305">
                        <c:v>0.96968629788640026</c:v>
                      </c:pt>
                      <c:pt idx="306">
                        <c:v>0.97271557585822488</c:v>
                      </c:pt>
                      <c:pt idx="307">
                        <c:v>0.97675475590521743</c:v>
                      </c:pt>
                      <c:pt idx="308">
                        <c:v>0.97978424801110608</c:v>
                      </c:pt>
                      <c:pt idx="309">
                        <c:v>0.98281383189798865</c:v>
                      </c:pt>
                      <c:pt idx="310">
                        <c:v>0.98584350757143691</c:v>
                      </c:pt>
                      <c:pt idx="311">
                        <c:v>0.98887327503701317</c:v>
                      </c:pt>
                      <c:pt idx="312">
                        <c:v>0.99291310778849062</c:v>
                      </c:pt>
                      <c:pt idx="313">
                        <c:v>0.99594308945733079</c:v>
                      </c:pt>
                      <c:pt idx="314">
                        <c:v>0.99897316293684202</c:v>
                      </c:pt>
                      <c:pt idx="315">
                        <c:v>1.0020033282325993</c:v>
                      </c:pt>
                      <c:pt idx="316">
                        <c:v>1.0060436914617961</c:v>
                      </c:pt>
                      <c:pt idx="317">
                        <c:v>1.0090740710170758</c:v>
                      </c:pt>
                      <c:pt idx="318">
                        <c:v>1.01210454240713</c:v>
                      </c:pt>
                      <c:pt idx="319">
                        <c:v>1.0151351056375355</c:v>
                      </c:pt>
                      <c:pt idx="320">
                        <c:v>1.0181657607138597</c:v>
                      </c:pt>
                      <c:pt idx="321">
                        <c:v>1.0211965076416694</c:v>
                      </c:pt>
                      <c:pt idx="322">
                        <c:v>1.0252376464351354</c:v>
                      </c:pt>
                      <c:pt idx="323">
                        <c:v>1.0282686077047312</c:v>
                      </c:pt>
                      <c:pt idx="324">
                        <c:v>1.0312996608443852</c:v>
                      </c:pt>
                      <c:pt idx="325">
                        <c:v>1.0343308058596443</c:v>
                      </c:pt>
                      <c:pt idx="326">
                        <c:v>1.0383724754739045</c:v>
                      </c:pt>
                      <c:pt idx="327">
                        <c:v>1.0414038348872743</c:v>
                      </c:pt>
                      <c:pt idx="328">
                        <c:v>1.0444352861948172</c:v>
                      </c:pt>
                      <c:pt idx="329">
                        <c:v>1.0474668294021163</c:v>
                      </c:pt>
                      <c:pt idx="330">
                        <c:v>1.0504984645147437</c:v>
                      </c:pt>
                      <c:pt idx="331">
                        <c:v>1.0535301915382833</c:v>
                      </c:pt>
                      <c:pt idx="332">
                        <c:v>1.0575726372184628</c:v>
                      </c:pt>
                      <c:pt idx="333">
                        <c:v>1.0606045787224345</c:v>
                      </c:pt>
                      <c:pt idx="334">
                        <c:v>1.0636366121558973</c:v>
                      </c:pt>
                      <c:pt idx="335">
                        <c:v>1.0656580188528888</c:v>
                      </c:pt>
                      <c:pt idx="336">
                        <c:v>1.069700954833541</c:v>
                      </c:pt>
                      <c:pt idx="337">
                        <c:v>1.0737440542741266</c:v>
                      </c:pt>
                      <c:pt idx="338">
                        <c:v>1.0757656652960208</c:v>
                      </c:pt>
                      <c:pt idx="339">
                        <c:v>1.0787981584605055</c:v>
                      </c:pt>
                      <c:pt idx="340">
                        <c:v>1.0818307435879269</c:v>
                      </c:pt>
                      <c:pt idx="341">
                        <c:v>1.0858743334875944</c:v>
                      </c:pt>
                      <c:pt idx="342">
                        <c:v>1.0889071332168943</c:v>
                      </c:pt>
                      <c:pt idx="343">
                        <c:v>1.0919400249277256</c:v>
                      </c:pt>
                      <c:pt idx="344">
                        <c:v>1.0949730086256682</c:v>
                      </c:pt>
                      <c:pt idx="345">
                        <c:v>1.0980060843163131</c:v>
                      </c:pt>
                      <c:pt idx="346">
                        <c:v>1.1010392520052188</c:v>
                      </c:pt>
                      <c:pt idx="347">
                        <c:v>1.1050836187085031</c:v>
                      </c:pt>
                      <c:pt idx="348">
                        <c:v>1.1081170010817483</c:v>
                      </c:pt>
                      <c:pt idx="349">
                        <c:v>1.1111504754718706</c:v>
                      </c:pt>
                      <c:pt idx="350">
                        <c:v>1.1141840418844533</c:v>
                      </c:pt>
                      <c:pt idx="351">
                        <c:v>1.1182289402569374</c:v>
                      </c:pt>
                      <c:pt idx="352">
                        <c:v>1.1212627214103077</c:v>
                      </c:pt>
                      <c:pt idx="353">
                        <c:v>1.1242965946047512</c:v>
                      </c:pt>
                      <c:pt idx="354">
                        <c:v>1.1273305598458641</c:v>
                      </c:pt>
                      <c:pt idx="355">
                        <c:v>1.1303646171392094</c:v>
                      </c:pt>
                      <c:pt idx="356">
                        <c:v>1.1333987664903846</c:v>
                      </c:pt>
                      <c:pt idx="357">
                        <c:v>1.1364330079049758</c:v>
                      </c:pt>
                      <c:pt idx="358">
                        <c:v>1.1404788063438536</c:v>
                      </c:pt>
                      <c:pt idx="359">
                        <c:v>1.1435132625948108</c:v>
                      </c:pt>
                      <c:pt idx="360">
                        <c:v>1.1465478109278096</c:v>
                      </c:pt>
                      <c:pt idx="361">
                        <c:v>1.1505940186202066</c:v>
                      </c:pt>
                      <c:pt idx="362">
                        <c:v>1.1536287818330371</c:v>
                      </c:pt>
                      <c:pt idx="363">
                        <c:v>1.1566636371465404</c:v>
                      </c:pt>
                      <c:pt idx="364">
                        <c:v>1.1596985845663181</c:v>
                      </c:pt>
                      <c:pt idx="365">
                        <c:v>1.1627336240979385</c:v>
                      </c:pt>
                      <c:pt idx="366">
                        <c:v>1.165768755747004</c:v>
                      </c:pt>
                      <c:pt idx="367">
                        <c:v>1.1698157412492349</c:v>
                      </c:pt>
                      <c:pt idx="368">
                        <c:v>1.1728510878607539</c:v>
                      </c:pt>
                      <c:pt idx="369">
                        <c:v>1.1758865266083598</c:v>
                      </c:pt>
                      <c:pt idx="370">
                        <c:v>1.1789220574976469</c:v>
                      </c:pt>
                      <c:pt idx="371">
                        <c:v>1.1829695753578759</c:v>
                      </c:pt>
                      <c:pt idx="372">
                        <c:v>1.1860053212661739</c:v>
                      </c:pt>
                      <c:pt idx="373">
                        <c:v>1.1890411593348134</c:v>
                      </c:pt>
                      <c:pt idx="374">
                        <c:v>1.1920770895693671</c:v>
                      </c:pt>
                      <c:pt idx="375">
                        <c:v>1.195113111975443</c:v>
                      </c:pt>
                      <c:pt idx="376">
                        <c:v>1.1991612852378157</c:v>
                      </c:pt>
                      <c:pt idx="377">
                        <c:v>1.202197522732543</c:v>
                      </c:pt>
                      <c:pt idx="378">
                        <c:v>1.2052338524174508</c:v>
                      </c:pt>
                      <c:pt idx="379">
                        <c:v>1.2072581234269248</c:v>
                      </c:pt>
                      <c:pt idx="380">
                        <c:v>1.2113067883802138</c:v>
                      </c:pt>
                      <c:pt idx="381">
                        <c:v>1.2153556172570072</c:v>
                      </c:pt>
                      <c:pt idx="382">
                        <c:v>1.2173800931708763</c:v>
                      </c:pt>
                      <c:pt idx="383">
                        <c:v>1.2214291679578448</c:v>
                      </c:pt>
                      <c:pt idx="384">
                        <c:v>1.2234537668342522</c:v>
                      </c:pt>
                      <c:pt idx="385">
                        <c:v>1.2264907420072224</c:v>
                      </c:pt>
                      <c:pt idx="386">
                        <c:v>1.2305401857154392</c:v>
                      </c:pt>
                      <c:pt idx="387">
                        <c:v>1.2335773761120854</c:v>
                      </c:pt>
                      <c:pt idx="388">
                        <c:v>1.2366146587567768</c:v>
                      </c:pt>
                      <c:pt idx="389">
                        <c:v>1.2396520336551293</c:v>
                      </c:pt>
                      <c:pt idx="390">
                        <c:v>1.2426895008127465</c:v>
                      </c:pt>
                      <c:pt idx="391">
                        <c:v>1.2467396005470102</c:v>
                      </c:pt>
                      <c:pt idx="392">
                        <c:v>1.2497772829980434</c:v>
                      </c:pt>
                      <c:pt idx="393">
                        <c:v>1.2528150577270265</c:v>
                      </c:pt>
                      <c:pt idx="394">
                        <c:v>1.2558529247395771</c:v>
                      </c:pt>
                      <c:pt idx="395">
                        <c:v>1.2599035576515161</c:v>
                      </c:pt>
                      <c:pt idx="396">
                        <c:v>1.2629416400141602</c:v>
                      </c:pt>
                      <c:pt idx="397">
                        <c:v>1.265979814679064</c:v>
                      </c:pt>
                      <c:pt idx="398">
                        <c:v>1.269018081651814</c:v>
                      </c:pt>
                      <c:pt idx="399">
                        <c:v>1.2720564409380308</c:v>
                      </c:pt>
                      <c:pt idx="400">
                        <c:v>1.2750948925433241</c:v>
                      </c:pt>
                      <c:pt idx="401">
                        <c:v>1.2791463049675382</c:v>
                      </c:pt>
                      <c:pt idx="402">
                        <c:v>1.2821849720058289</c:v>
                      </c:pt>
                      <c:pt idx="403">
                        <c:v>1.2852237313818988</c:v>
                      </c:pt>
                      <c:pt idx="404">
                        <c:v>1.2892755541962457</c:v>
                      </c:pt>
                      <c:pt idx="405">
                        <c:v>1.2923145290489602</c:v>
                      </c:pt>
                      <c:pt idx="406">
                        <c:v>1.2953535962581741</c:v>
                      </c:pt>
                      <c:pt idx="407">
                        <c:v>1.2983927558294786</c:v>
                      </c:pt>
                      <c:pt idx="408">
                        <c:v>1.3014320077684995</c:v>
                      </c:pt>
                      <c:pt idx="409">
                        <c:v>1.3044713520808513</c:v>
                      </c:pt>
                      <c:pt idx="410">
                        <c:v>1.3085239548655481</c:v>
                      </c:pt>
                      <c:pt idx="411">
                        <c:v>1.31156351473751</c:v>
                      </c:pt>
                      <c:pt idx="412">
                        <c:v>1.3146031670015224</c:v>
                      </c:pt>
                      <c:pt idx="413">
                        <c:v>1.3186561804175558</c:v>
                      </c:pt>
                      <c:pt idx="414">
                        <c:v>1.3216960482848641</c:v>
                      </c:pt>
                      <c:pt idx="415">
                        <c:v>1.3247360085629478</c:v>
                      </c:pt>
                      <c:pt idx="416">
                        <c:v>1.3277760612574374</c:v>
                      </c:pt>
                      <c:pt idx="417">
                        <c:v>1.3308162063739293</c:v>
                      </c:pt>
                      <c:pt idx="418">
                        <c:v>1.3338564439180542</c:v>
                      </c:pt>
                      <c:pt idx="419">
                        <c:v>1.3368967738954327</c:v>
                      </c:pt>
                      <c:pt idx="420">
                        <c:v>1.3409506909933873</c:v>
                      </c:pt>
                      <c:pt idx="421">
                        <c:v>1.3439912366702162</c:v>
                      </c:pt>
                      <c:pt idx="422">
                        <c:v>1.3470318747990366</c:v>
                      </c:pt>
                      <c:pt idx="423">
                        <c:v>1.3510862027947308</c:v>
                      </c:pt>
                      <c:pt idx="424">
                        <c:v>1.3531134284351523</c:v>
                      </c:pt>
                      <c:pt idx="425">
                        <c:v>1.3571680030094746</c:v>
                      </c:pt>
                      <c:pt idx="426">
                        <c:v>1.3591953519466971</c:v>
                      </c:pt>
                      <c:pt idx="427">
                        <c:v>1.3632501731296427</c:v>
                      </c:pt>
                      <c:pt idx="428">
                        <c:v>1.3652776453786877</c:v>
                      </c:pt>
                      <c:pt idx="429">
                        <c:v>1.3693327132002566</c:v>
                      </c:pt>
                      <c:pt idx="430">
                        <c:v>1.3723741219810357</c:v>
                      </c:pt>
                      <c:pt idx="431">
                        <c:v>1.375415623266302</c:v>
                      </c:pt>
                      <c:pt idx="432">
                        <c:v>1.3794711022189261</c:v>
                      </c:pt>
                      <c:pt idx="433">
                        <c:v>1.3825128193698801</c:v>
                      </c:pt>
                      <c:pt idx="434">
                        <c:v>1.3845406822053095</c:v>
                      </c:pt>
                      <c:pt idx="435">
                        <c:v>1.3885965312471569</c:v>
                      </c:pt>
                      <c:pt idx="436">
                        <c:v>1.3916385259847379</c:v>
                      </c:pt>
                      <c:pt idx="437">
                        <c:v>1.3946806132624654</c:v>
                      </c:pt>
                      <c:pt idx="438">
                        <c:v>1.3987368735938022</c:v>
                      </c:pt>
                      <c:pt idx="439">
                        <c:v>1.4017791768204082</c:v>
                      </c:pt>
                      <c:pt idx="440">
                        <c:v>1.4048215726059081</c:v>
                      </c:pt>
                      <c:pt idx="441">
                        <c:v>1.4078640609559452</c:v>
                      </c:pt>
                      <c:pt idx="442">
                        <c:v>1.4109066418761522</c:v>
                      </c:pt>
                      <c:pt idx="443">
                        <c:v>1.4139493153721741</c:v>
                      </c:pt>
                      <c:pt idx="444">
                        <c:v>1.4180063573833934</c:v>
                      </c:pt>
                      <c:pt idx="445">
                        <c:v>1.4210492469115212</c:v>
                      </c:pt>
                      <c:pt idx="446">
                        <c:v>1.4240922290342446</c:v>
                      </c:pt>
                      <c:pt idx="447">
                        <c:v>1.4271353037571768</c:v>
                      </c:pt>
                      <c:pt idx="448">
                        <c:v>1.4311928807756213</c:v>
                      </c:pt>
                      <c:pt idx="449">
                        <c:v>1.4342361715876515</c:v>
                      </c:pt>
                      <c:pt idx="450">
                        <c:v>1.4372795550186899</c:v>
                      </c:pt>
                      <c:pt idx="451">
                        <c:v>1.4403230310743742</c:v>
                      </c:pt>
                      <c:pt idx="452">
                        <c:v>1.4433665997603431</c:v>
                      </c:pt>
                      <c:pt idx="453">
                        <c:v>1.4474248354429411</c:v>
                      </c:pt>
                      <c:pt idx="454">
                        <c:v>1.4504686202881689</c:v>
                      </c:pt>
                      <c:pt idx="455">
                        <c:v>1.4535124977824898</c:v>
                      </c:pt>
                      <c:pt idx="456">
                        <c:v>1.4565564679315215</c:v>
                      </c:pt>
                      <c:pt idx="457">
                        <c:v>1.4606152389362115</c:v>
                      </c:pt>
                      <c:pt idx="458">
                        <c:v>1.4636594253015445</c:v>
                      </c:pt>
                      <c:pt idx="459">
                        <c:v>1.4667037043403937</c:v>
                      </c:pt>
                      <c:pt idx="460">
                        <c:v>1.4697480760584132</c:v>
                      </c:pt>
                      <c:pt idx="461">
                        <c:v>1.4727925404612456</c:v>
                      </c:pt>
                      <c:pt idx="462">
                        <c:v>1.4758370975545463</c:v>
                      </c:pt>
                      <c:pt idx="463">
                        <c:v>1.4798966512071725</c:v>
                      </c:pt>
                      <c:pt idx="464">
                        <c:v>1.4829414246001456</c:v>
                      </c:pt>
                      <c:pt idx="465">
                        <c:v>1.4859862907024024</c:v>
                      </c:pt>
                      <c:pt idx="466">
                        <c:v>1.4890312495195672</c:v>
                      </c:pt>
                      <c:pt idx="467">
                        <c:v>1.4930913388420941</c:v>
                      </c:pt>
                      <c:pt idx="468">
                        <c:v>1.4961365140160288</c:v>
                      </c:pt>
                      <c:pt idx="469">
                        <c:v>1.4991817819237057</c:v>
                      </c:pt>
                      <c:pt idx="470">
                        <c:v>1.501212012050362</c:v>
                      </c:pt>
                      <c:pt idx="471">
                        <c:v>1.5052725959628794</c:v>
                      </c:pt>
                      <c:pt idx="472">
                        <c:v>1.5073029497520989</c:v>
                      </c:pt>
                      <c:pt idx="473">
                        <c:v>1.5113637810048184</c:v>
                      </c:pt>
                      <c:pt idx="474">
                        <c:v>1.5144095126659394</c:v>
                      </c:pt>
                      <c:pt idx="475">
                        <c:v>1.5174553370946995</c:v>
                      </c:pt>
                      <c:pt idx="476">
                        <c:v>1.5205012542967613</c:v>
                      </c:pt>
                      <c:pt idx="477">
                        <c:v>1.5245626215566002</c:v>
                      </c:pt>
                      <c:pt idx="478">
                        <c:v>1.5276087552516409</c:v>
                      </c:pt>
                      <c:pt idx="479">
                        <c:v>1.5306549817388244</c:v>
                      </c:pt>
                      <c:pt idx="480">
                        <c:v>1.5337013010237817</c:v>
                      </c:pt>
                      <c:pt idx="481">
                        <c:v>1.5367477131121778</c:v>
                      </c:pt>
                      <c:pt idx="482">
                        <c:v>1.5408097402673919</c:v>
                      </c:pt>
                      <c:pt idx="483">
                        <c:v>1.5438563689191365</c:v>
                      </c:pt>
                      <c:pt idx="484">
                        <c:v>1.5469030903931702</c:v>
                      </c:pt>
                      <c:pt idx="485">
                        <c:v>1.5499499046951497</c:v>
                      </c:pt>
                      <c:pt idx="486">
                        <c:v>1.5529968118307429</c:v>
                      </c:pt>
                      <c:pt idx="487">
                        <c:v>1.5560438118055842</c:v>
                      </c:pt>
                      <c:pt idx="488">
                        <c:v>1.5601066228651188</c:v>
                      </c:pt>
                      <c:pt idx="489">
                        <c:v>1.5631538394869031</c:v>
                      </c:pt>
                      <c:pt idx="490">
                        <c:v>1.566201148966808</c:v>
                      </c:pt>
                      <c:pt idx="491">
                        <c:v>1.5692485513104937</c:v>
                      </c:pt>
                      <c:pt idx="492">
                        <c:v>1.5733118988999681</c:v>
                      </c:pt>
                      <c:pt idx="493">
                        <c:v>1.5763595179478205</c:v>
                      </c:pt>
                      <c:pt idx="494">
                        <c:v>1.5794072298783219</c:v>
                      </c:pt>
                      <c:pt idx="495">
                        <c:v>1.5824550346971462</c:v>
                      </c:pt>
                      <c:pt idx="496">
                        <c:v>1.5855029324099323</c:v>
                      </c:pt>
                      <c:pt idx="497">
                        <c:v>1.5895669405385005</c:v>
                      </c:pt>
                      <c:pt idx="498">
                        <c:v>1.5926150550259255</c:v>
                      </c:pt>
                      <c:pt idx="499">
                        <c:v>1.5956632624261904</c:v>
                      </c:pt>
                      <c:pt idx="500">
                        <c:v>1.5997276835007772</c:v>
                      </c:pt>
                      <c:pt idx="501">
                        <c:v>1.6027761077197251</c:v>
                      </c:pt>
                      <c:pt idx="502">
                        <c:v>1.605824624870408</c:v>
                      </c:pt>
                      <c:pt idx="503">
                        <c:v>1.6088732349584922</c:v>
                      </c:pt>
                      <c:pt idx="504">
                        <c:v>1.6119219379896446</c:v>
                      </c:pt>
                      <c:pt idx="505">
                        <c:v>1.6149707339695438</c:v>
                      </c:pt>
                      <c:pt idx="506">
                        <c:v>1.6190359398727754</c:v>
                      </c:pt>
                      <c:pt idx="507">
                        <c:v>1.6220849527550998</c:v>
                      </c:pt>
                      <c:pt idx="508">
                        <c:v>1.6251340586050429</c:v>
                      </c:pt>
                      <c:pt idx="509">
                        <c:v>1.6291996776977431</c:v>
                      </c:pt>
                      <c:pt idx="510">
                        <c:v>1.632249000494217</c:v>
                      </c:pt>
                      <c:pt idx="511">
                        <c:v>1.6352984162772102</c:v>
                      </c:pt>
                      <c:pt idx="512">
                        <c:v>1.6383479250524056</c:v>
                      </c:pt>
                      <c:pt idx="513">
                        <c:v>1.6413975268254746</c:v>
                      </c:pt>
                      <c:pt idx="514">
                        <c:v>1.6434306463424773</c:v>
                      </c:pt>
                      <c:pt idx="515">
                        <c:v>1.6474970093879344</c:v>
                      </c:pt>
                      <c:pt idx="516">
                        <c:v>1.6515635377931885</c:v>
                      </c:pt>
                      <c:pt idx="517">
                        <c:v>1.6535968640099521</c:v>
                      </c:pt>
                      <c:pt idx="518">
                        <c:v>1.6576636404801479</c:v>
                      </c:pt>
                      <c:pt idx="519">
                        <c:v>1.6607138313714951</c:v>
                      </c:pt>
                      <c:pt idx="520">
                        <c:v>1.6637641153023248</c:v>
                      </c:pt>
                      <c:pt idx="521">
                        <c:v>1.6668144922783248</c:v>
                      </c:pt>
                      <c:pt idx="522">
                        <c:v>1.6698649623051489</c:v>
                      </c:pt>
                      <c:pt idx="523">
                        <c:v>1.6729155253884849</c:v>
                      </c:pt>
                      <c:pt idx="524">
                        <c:v>1.6769830875973293</c:v>
                      </c:pt>
                      <c:pt idx="525">
                        <c:v>1.6800338678346092</c:v>
                      </c:pt>
                      <c:pt idx="526">
                        <c:v>1.6830847411473289</c:v>
                      </c:pt>
                      <c:pt idx="527">
                        <c:v>1.686135707541168</c:v>
                      </c:pt>
                      <c:pt idx="528">
                        <c:v>1.6902038075356309</c:v>
                      </c:pt>
                      <c:pt idx="529">
                        <c:v>1.6932549911408388</c:v>
                      </c:pt>
                      <c:pt idx="530">
                        <c:v>1.6963062678461007</c:v>
                      </c:pt>
                      <c:pt idx="531">
                        <c:v>1.6993576376571105</c:v>
                      </c:pt>
                      <c:pt idx="532">
                        <c:v>1.7024091005795272</c:v>
                      </c:pt>
                      <c:pt idx="533">
                        <c:v>1.7054606566190451</c:v>
                      </c:pt>
                      <c:pt idx="534">
                        <c:v>1.7095295428637234</c:v>
                      </c:pt>
                      <c:pt idx="535">
                        <c:v>1.7125813161985797</c:v>
                      </c:pt>
                      <c:pt idx="536">
                        <c:v>1.7156331826694828</c:v>
                      </c:pt>
                      <c:pt idx="537">
                        <c:v>1.7186851422821183</c:v>
                      </c:pt>
                      <c:pt idx="538">
                        <c:v>1.7227545666626054</c:v>
                      </c:pt>
                      <c:pt idx="539">
                        <c:v>1.72580674362806</c:v>
                      </c:pt>
                      <c:pt idx="540">
                        <c:v>1.7288590137542119</c:v>
                      </c:pt>
                      <c:pt idx="541">
                        <c:v>1.7319113770467254</c:v>
                      </c:pt>
                      <c:pt idx="542">
                        <c:v>1.7349638335112993</c:v>
                      </c:pt>
                      <c:pt idx="543">
                        <c:v>1.7390339204082208</c:v>
                      </c:pt>
                      <c:pt idx="544">
                        <c:v>1.7420865942963917</c:v>
                      </c:pt>
                      <c:pt idx="545">
                        <c:v>1.7451393613755857</c:v>
                      </c:pt>
                      <c:pt idx="546">
                        <c:v>1.7481922216514936</c:v>
                      </c:pt>
                      <c:pt idx="547">
                        <c:v>1.7512451751298168</c:v>
                      </c:pt>
                      <c:pt idx="548">
                        <c:v>1.7542982218162233</c:v>
                      </c:pt>
                      <c:pt idx="549">
                        <c:v>1.7583690957316476</c:v>
                      </c:pt>
                      <c:pt idx="550">
                        <c:v>1.7614223599257441</c:v>
                      </c:pt>
                      <c:pt idx="551">
                        <c:v>1.7644757173469094</c:v>
                      </c:pt>
                      <c:pt idx="552">
                        <c:v>1.7675291680008369</c:v>
                      </c:pt>
                      <c:pt idx="553">
                        <c:v>1.7716005805779966</c:v>
                      </c:pt>
                      <c:pt idx="554">
                        <c:v>1.7746542487971795</c:v>
                      </c:pt>
                      <c:pt idx="555">
                        <c:v>1.7777080102681055</c:v>
                      </c:pt>
                      <c:pt idx="556">
                        <c:v>1.7807618649964712</c:v>
                      </c:pt>
                      <c:pt idx="557">
                        <c:v>1.7838158129879829</c:v>
                      </c:pt>
                      <c:pt idx="558">
                        <c:v>1.786869854248315</c:v>
                      </c:pt>
                      <c:pt idx="559">
                        <c:v>1.7899239887831759</c:v>
                      </c:pt>
                      <c:pt idx="560">
                        <c:v>1.7939963132665575</c:v>
                      </c:pt>
                      <c:pt idx="561">
                        <c:v>1.7960325376992869</c:v>
                      </c:pt>
                      <c:pt idx="562">
                        <c:v>1.8001051109552542</c:v>
                      </c:pt>
                      <c:pt idx="563">
                        <c:v>1.8031596497455977</c:v>
                      </c:pt>
                      <c:pt idx="564">
                        <c:v>1.8062142818408518</c:v>
                      </c:pt>
                      <c:pt idx="565">
                        <c:v>1.809269007246729</c:v>
                      </c:pt>
                      <c:pt idx="566">
                        <c:v>1.8123238259689294</c:v>
                      </c:pt>
                      <c:pt idx="567">
                        <c:v>1.8153787380131552</c:v>
                      </c:pt>
                      <c:pt idx="568">
                        <c:v>1.8194520992495804</c:v>
                      </c:pt>
                      <c:pt idx="569">
                        <c:v>1.8225072290673734</c:v>
                      </c:pt>
                      <c:pt idx="570">
                        <c:v>1.8255624522262111</c:v>
                      </c:pt>
                      <c:pt idx="571">
                        <c:v>1.8286177687317753</c:v>
                      </c:pt>
                      <c:pt idx="572">
                        <c:v>1.832691669288419</c:v>
                      </c:pt>
                      <c:pt idx="573">
                        <c:v>1.8357472036252325</c:v>
                      </c:pt>
                      <c:pt idx="574">
                        <c:v>1.8388028313277884</c:v>
                      </c:pt>
                      <c:pt idx="575">
                        <c:v>1.8418585524018039</c:v>
                      </c:pt>
                      <c:pt idx="576">
                        <c:v>1.8449143668529855</c:v>
                      </c:pt>
                      <c:pt idx="577">
                        <c:v>1.8479702746870517</c:v>
                      </c:pt>
                      <c:pt idx="578">
                        <c:v>1.8520449637379002</c:v>
                      </c:pt>
                      <c:pt idx="579">
                        <c:v>1.8551010894875228</c:v>
                      </c:pt>
                      <c:pt idx="580">
                        <c:v>1.8581573086390575</c:v>
                      </c:pt>
                      <c:pt idx="581">
                        <c:v>1.8612136211981904</c:v>
                      </c:pt>
                      <c:pt idx="582">
                        <c:v>1.8642700271706429</c:v>
                      </c:pt>
                      <c:pt idx="583">
                        <c:v>1.8673265265621255</c:v>
                      </c:pt>
                      <c:pt idx="584">
                        <c:v>1.8703831193783604</c:v>
                      </c:pt>
                      <c:pt idx="585">
                        <c:v>1.8744587218039006</c:v>
                      </c:pt>
                      <c:pt idx="586">
                        <c:v>1.8775155326333979</c:v>
                      </c:pt>
                      <c:pt idx="587">
                        <c:v>1.8805724369066874</c:v>
                      </c:pt>
                      <c:pt idx="588">
                        <c:v>1.8846484546379216</c:v>
                      </c:pt>
                      <c:pt idx="589">
                        <c:v>1.8877055769689184</c:v>
                      </c:pt>
                      <c:pt idx="590">
                        <c:v>1.8907627927627308</c:v>
                      </c:pt>
                      <c:pt idx="591">
                        <c:v>1.8938201020250849</c:v>
                      </c:pt>
                      <c:pt idx="592">
                        <c:v>1.8968775047616959</c:v>
                      </c:pt>
                      <c:pt idx="593">
                        <c:v>1.8999350009782798</c:v>
                      </c:pt>
                      <c:pt idx="594">
                        <c:v>1.9040118080235713</c:v>
                      </c:pt>
                      <c:pt idx="595">
                        <c:v>1.9070695223823235</c:v>
                      </c:pt>
                      <c:pt idx="596">
                        <c:v>1.9101273302401176</c:v>
                      </c:pt>
                      <c:pt idx="597">
                        <c:v>1.9142045528366429</c:v>
                      </c:pt>
                      <c:pt idx="598">
                        <c:v>1.9172625788810671</c:v>
                      </c:pt>
                      <c:pt idx="599">
                        <c:v>1.9203206984435954</c:v>
                      </c:pt>
                      <c:pt idx="600">
                        <c:v>1.9233789115299247</c:v>
                      </c:pt>
                      <c:pt idx="601">
                        <c:v>1.9264372181457874</c:v>
                      </c:pt>
                      <c:pt idx="602">
                        <c:v>1.9294956182969045</c:v>
                      </c:pt>
                      <c:pt idx="603">
                        <c:v>1.9325541119890082</c:v>
                      </c:pt>
                      <c:pt idx="604">
                        <c:v>1.9366322490965358</c:v>
                      </c:pt>
                      <c:pt idx="605">
                        <c:v>1.9386713800190094</c:v>
                      </c:pt>
                      <c:pt idx="606">
                        <c:v>1.9427497666098434</c:v>
                      </c:pt>
                      <c:pt idx="607">
                        <c:v>1.9468283195398224</c:v>
                      </c:pt>
                      <c:pt idx="608">
                        <c:v>1.9488676583862414</c:v>
                      </c:pt>
                      <c:pt idx="609">
                        <c:v>1.9519267446374138</c:v>
                      </c:pt>
                      <c:pt idx="610">
                        <c:v>1.9549859244715477</c:v>
                      </c:pt>
                      <c:pt idx="611">
                        <c:v>1.9580451978943461</c:v>
                      </c:pt>
                      <c:pt idx="612">
                        <c:v>1.9611045649115459</c:v>
                      </c:pt>
                      <c:pt idx="613">
                        <c:v>1.9651838665356778</c:v>
                      </c:pt>
                      <c:pt idx="614">
                        <c:v>1.9682434519620886</c:v>
                      </c:pt>
                      <c:pt idx="615">
                        <c:v>1.9713031310019935</c:v>
                      </c:pt>
                      <c:pt idx="616">
                        <c:v>1.9753828486860998</c:v>
                      </c:pt>
                      <c:pt idx="617">
                        <c:v>1.97844274617977</c:v>
                      </c:pt>
                      <c:pt idx="618">
                        <c:v>1.9815027373060317</c:v>
                      </c:pt>
                      <c:pt idx="619">
                        <c:v>1.984562822070616</c:v>
                      </c:pt>
                      <c:pt idx="620">
                        <c:v>1.9876230004792648</c:v>
                      </c:pt>
                      <c:pt idx="621">
                        <c:v>1.9906832725376868</c:v>
                      </c:pt>
                      <c:pt idx="622">
                        <c:v>1.9947637809696079</c:v>
                      </c:pt>
                      <c:pt idx="623">
                        <c:v>1.9978242715664867</c:v>
                      </c:pt>
                      <c:pt idx="624">
                        <c:v>2.0008848558322594</c:v>
                      </c:pt>
                      <c:pt idx="625">
                        <c:v>2.0049657805703753</c:v>
                      </c:pt>
                      <c:pt idx="626">
                        <c:v>2.0080265834191988</c:v>
                      </c:pt>
                      <c:pt idx="627">
                        <c:v>2.0110874799560308</c:v>
                      </c:pt>
                      <c:pt idx="628">
                        <c:v>2.0141484701866066</c:v>
                      </c:pt>
                      <c:pt idx="629">
                        <c:v>2.0172095541166741</c:v>
                      </c:pt>
                      <c:pt idx="630">
                        <c:v>2.0202707317519466</c:v>
                      </c:pt>
                      <c:pt idx="631">
                        <c:v>2.0243524477058927</c:v>
                      </c:pt>
                      <c:pt idx="632">
                        <c:v>2.0274138440089944</c:v>
                      </c:pt>
                      <c:pt idx="633">
                        <c:v>2.0304753340364274</c:v>
                      </c:pt>
                      <c:pt idx="634">
                        <c:v>2.0335369177939415</c:v>
                      </c:pt>
                      <c:pt idx="635">
                        <c:v>2.0365985952872765</c:v>
                      </c:pt>
                      <c:pt idx="636">
                        <c:v>2.0396603665221837</c:v>
                      </c:pt>
                      <c:pt idx="637">
                        <c:v>2.043742873998835</c:v>
                      </c:pt>
                      <c:pt idx="638">
                        <c:v>2.0468048639863645</c:v>
                      </c:pt>
                      <c:pt idx="639">
                        <c:v>2.049866947734603</c:v>
                      </c:pt>
                      <c:pt idx="640">
                        <c:v>2.0529291252492703</c:v>
                      </c:pt>
                      <c:pt idx="641">
                        <c:v>2.0570121744709997</c:v>
                      </c:pt>
                      <c:pt idx="642">
                        <c:v>2.060074570796361</c:v>
                      </c:pt>
                      <c:pt idx="643">
                        <c:v>2.063137060907307</c:v>
                      </c:pt>
                      <c:pt idx="644">
                        <c:v>2.0661996448095818</c:v>
                      </c:pt>
                      <c:pt idx="645">
                        <c:v>2.0692623225089424</c:v>
                      </c:pt>
                      <c:pt idx="646">
                        <c:v>2.0723250940111111</c:v>
                      </c:pt>
                      <c:pt idx="647">
                        <c:v>2.0764089352727617</c:v>
                      </c:pt>
                      <c:pt idx="648">
                        <c:v>2.0794719256705352</c:v>
                      </c:pt>
                      <c:pt idx="649">
                        <c:v>2.0815139713920003</c:v>
                      </c:pt>
                      <c:pt idx="650">
                        <c:v>2.0855981879377334</c:v>
                      </c:pt>
                      <c:pt idx="651">
                        <c:v>2.0896825712985274</c:v>
                      </c:pt>
                      <c:pt idx="652">
                        <c:v>2.0917248255388308</c:v>
                      </c:pt>
                      <c:pt idx="653">
                        <c:v>2.0947882851039545</c:v>
                      </c:pt>
                      <c:pt idx="654">
                        <c:v>2.0978518385197984</c:v>
                      </c:pt>
                      <c:pt idx="655">
                        <c:v>2.1009154857921124</c:v>
                      </c:pt>
                      <c:pt idx="656">
                        <c:v>2.1039792269266488</c:v>
                      </c:pt>
                      <c:pt idx="657">
                        <c:v>2.108064361123879</c:v>
                      </c:pt>
                      <c:pt idx="658">
                        <c:v>2.1111283212926342</c:v>
                      </c:pt>
                      <c:pt idx="659">
                        <c:v>2.114192375342796</c:v>
                      </c:pt>
                      <c:pt idx="660">
                        <c:v>2.1182779267906637</c:v>
                      </c:pt>
                      <c:pt idx="661">
                        <c:v>2.1213421999197788</c:v>
                      </c:pt>
                      <c:pt idx="662">
                        <c:v>2.1244065669494812</c:v>
                      </c:pt>
                      <c:pt idx="663">
                        <c:v>2.1274710278855027</c:v>
                      </c:pt>
                      <c:pt idx="664">
                        <c:v>2.1305355827336103</c:v>
                      </c:pt>
                      <c:pt idx="665">
                        <c:v>2.1336002314995604</c:v>
                      </c:pt>
                      <c:pt idx="666">
                        <c:v>2.1376865759585395</c:v>
                      </c:pt>
                      <c:pt idx="667">
                        <c:v>2.1407514438885094</c:v>
                      </c:pt>
                      <c:pt idx="668">
                        <c:v>2.1438164057555125</c:v>
                      </c:pt>
                      <c:pt idx="669">
                        <c:v>2.1468814615653193</c:v>
                      </c:pt>
                      <c:pt idx="670">
                        <c:v>2.1499466113236654</c:v>
                      </c:pt>
                      <c:pt idx="671">
                        <c:v>2.1530118550363215</c:v>
                      </c:pt>
                      <c:pt idx="672">
                        <c:v>2.1560771927090481</c:v>
                      </c:pt>
                      <c:pt idx="673">
                        <c:v>2.1601644557760902</c:v>
                      </c:pt>
                      <c:pt idx="674">
                        <c:v>2.1632300127113839</c:v>
                      </c:pt>
                      <c:pt idx="675">
                        <c:v>2.1662956636259518</c:v>
                      </c:pt>
                      <c:pt idx="676">
                        <c:v>2.1703833443786582</c:v>
                      </c:pt>
                      <c:pt idx="677">
                        <c:v>2.1734492146006095</c:v>
                      </c:pt>
                      <c:pt idx="678">
                        <c:v>2.1765151788210559</c:v>
                      </c:pt>
                      <c:pt idx="679">
                        <c:v>2.1795812370457393</c:v>
                      </c:pt>
                      <c:pt idx="680">
                        <c:v>2.1826473892804352</c:v>
                      </c:pt>
                      <c:pt idx="681">
                        <c:v>2.185713635530909</c:v>
                      </c:pt>
                      <c:pt idx="682">
                        <c:v>2.1887799758029267</c:v>
                      </c:pt>
                      <c:pt idx="683">
                        <c:v>2.1928685757646589</c:v>
                      </c:pt>
                      <c:pt idx="684">
                        <c:v>2.1959351354427032</c:v>
                      </c:pt>
                      <c:pt idx="685">
                        <c:v>2.1990017891615254</c:v>
                      </c:pt>
                      <c:pt idx="686">
                        <c:v>2.2030908070822091</c:v>
                      </c:pt>
                      <c:pt idx="687">
                        <c:v>2.2061576802519069</c:v>
                      </c:pt>
                      <c:pt idx="688">
                        <c:v>2.2092246474816108</c:v>
                      </c:pt>
                      <c:pt idx="689">
                        <c:v>2.212291708777069</c:v>
                      </c:pt>
                      <c:pt idx="690">
                        <c:v>2.2153588641440618</c:v>
                      </c:pt>
                      <c:pt idx="691">
                        <c:v>2.2184261135883605</c:v>
                      </c:pt>
                      <c:pt idx="692">
                        <c:v>2.2214934571157485</c:v>
                      </c:pt>
                      <c:pt idx="693">
                        <c:v>2.2245608947319737</c:v>
                      </c:pt>
                      <c:pt idx="694">
                        <c:v>2.228650957924013</c:v>
                      </c:pt>
                      <c:pt idx="695">
                        <c:v>2.2306960522540624</c:v>
                      </c:pt>
                      <c:pt idx="696">
                        <c:v>2.2347863663907623</c:v>
                      </c:pt>
                      <c:pt idx="697">
                        <c:v>2.2368315862008346</c:v>
                      </c:pt>
                      <c:pt idx="698">
                        <c:v>2.2398994943479029</c:v>
                      </c:pt>
                      <c:pt idx="699">
                        <c:v>2.2439901849593196</c:v>
                      </c:pt>
                      <c:pt idx="700">
                        <c:v>2.2470583127368524</c:v>
                      </c:pt>
                      <c:pt idx="701">
                        <c:v>2.2501265346513541</c:v>
                      </c:pt>
                      <c:pt idx="702">
                        <c:v>2.2531948507086019</c:v>
                      </c:pt>
                      <c:pt idx="703">
                        <c:v>2.2572860852391958</c:v>
                      </c:pt>
                      <c:pt idx="704">
                        <c:v>2.2603546209853187</c:v>
                      </c:pt>
                      <c:pt idx="705">
                        <c:v>2.2634232508934464</c:v>
                      </c:pt>
                      <c:pt idx="706">
                        <c:v>2.2664919749693708</c:v>
                      </c:pt>
                      <c:pt idx="707">
                        <c:v>2.2695607932188482</c:v>
                      </c:pt>
                      <c:pt idx="708">
                        <c:v>2.2736526973870275</c:v>
                      </c:pt>
                      <c:pt idx="709">
                        <c:v>2.2767217353973015</c:v>
                      </c:pt>
                      <c:pt idx="710">
                        <c:v>2.2797908676004099</c:v>
                      </c:pt>
                      <c:pt idx="711">
                        <c:v>2.2828600940021335</c:v>
                      </c:pt>
                      <c:pt idx="712">
                        <c:v>2.2869525424122812</c:v>
                      </c:pt>
                      <c:pt idx="713">
                        <c:v>2.290021988633264</c:v>
                      </c:pt>
                      <c:pt idx="714">
                        <c:v>2.2930915290721394</c:v>
                      </c:pt>
                      <c:pt idx="715">
                        <c:v>2.2961611637347041</c:v>
                      </c:pt>
                      <c:pt idx="716">
                        <c:v>2.2992308926267189</c:v>
                      </c:pt>
                      <c:pt idx="717">
                        <c:v>2.3023007157539817</c:v>
                      </c:pt>
                      <c:pt idx="718">
                        <c:v>2.3063939598551695</c:v>
                      </c:pt>
                      <c:pt idx="719">
                        <c:v>2.3094640028871778</c:v>
                      </c:pt>
                      <c:pt idx="720">
                        <c:v>2.3125341401737218</c:v>
                      </c:pt>
                      <c:pt idx="721">
                        <c:v>2.3166278031839584</c:v>
                      </c:pt>
                      <c:pt idx="722">
                        <c:v>2.3196981604202618</c:v>
                      </c:pt>
                      <c:pt idx="723">
                        <c:v>2.3227686119303947</c:v>
                      </c:pt>
                      <c:pt idx="724">
                        <c:v>2.3258391577201474</c:v>
                      </c:pt>
                      <c:pt idx="725">
                        <c:v>2.3289097977953208</c:v>
                      </c:pt>
                      <c:pt idx="726">
                        <c:v>2.3319805321616838</c:v>
                      </c:pt>
                      <c:pt idx="727">
                        <c:v>2.3360749913353835</c:v>
                      </c:pt>
                      <c:pt idx="728">
                        <c:v>2.3391459457370676</c:v>
                      </c:pt>
                      <c:pt idx="729">
                        <c:v>2.3422169944492572</c:v>
                      </c:pt>
                      <c:pt idx="730">
                        <c:v>2.3463118727807615</c:v>
                      </c:pt>
                      <c:pt idx="731">
                        <c:v>2.349383141573326</c:v>
                      </c:pt>
                      <c:pt idx="732">
                        <c:v>2.3524545046957077</c:v>
                      </c:pt>
                      <c:pt idx="733">
                        <c:v>2.3555259621537017</c:v>
                      </c:pt>
                      <c:pt idx="734">
                        <c:v>2.358597513953113</c:v>
                      </c:pt>
                      <c:pt idx="735">
                        <c:v>2.3616691600997162</c:v>
                      </c:pt>
                      <c:pt idx="736">
                        <c:v>2.365764835067516</c:v>
                      </c:pt>
                      <c:pt idx="737">
                        <c:v>2.3688367013801441</c:v>
                      </c:pt>
                      <c:pt idx="738">
                        <c:v>2.3719086620592864</c:v>
                      </c:pt>
                      <c:pt idx="739">
                        <c:v>2.3739566882740957</c:v>
                      </c:pt>
                      <c:pt idx="740">
                        <c:v>2.3780528665403389</c:v>
                      </c:pt>
                      <c:pt idx="741">
                        <c:v>2.3821492126002313</c:v>
                      </c:pt>
                      <c:pt idx="742">
                        <c:v>2.3841974485570869</c:v>
                      </c:pt>
                      <c:pt idx="743">
                        <c:v>2.3872698811558362</c:v>
                      </c:pt>
                      <c:pt idx="744">
                        <c:v>2.3903424081559059</c:v>
                      </c:pt>
                      <c:pt idx="745">
                        <c:v>2.3944392576792</c:v>
                      </c:pt>
                      <c:pt idx="746">
                        <c:v>2.3975120049715812</c:v>
                      </c:pt>
                      <c:pt idx="747">
                        <c:v>2.4005848466846222</c:v>
                      </c:pt>
                      <c:pt idx="748">
                        <c:v>2.4036577828241383</c:v>
                      </c:pt>
                      <c:pt idx="749">
                        <c:v>2.4067308133959098</c:v>
                      </c:pt>
                      <c:pt idx="750">
                        <c:v>2.4098039384057528</c:v>
                      </c:pt>
                      <c:pt idx="751">
                        <c:v>2.4139015853325825</c:v>
                      </c:pt>
                      <c:pt idx="752">
                        <c:v>2.4169749307204986</c:v>
                      </c:pt>
                      <c:pt idx="753">
                        <c:v>2.4200483705658367</c:v>
                      </c:pt>
                      <c:pt idx="754">
                        <c:v>2.4231219048744026</c:v>
                      </c:pt>
                      <c:pt idx="755">
                        <c:v>2.4272200975720013</c:v>
                      </c:pt>
                      <c:pt idx="756">
                        <c:v>2.4302938523173494</c:v>
                      </c:pt>
                      <c:pt idx="757">
                        <c:v>2.4333677015452841</c:v>
                      </c:pt>
                      <c:pt idx="758">
                        <c:v>2.4364416452616258</c:v>
                      </c:pt>
                      <c:pt idx="759">
                        <c:v>2.4395156834721599</c:v>
                      </c:pt>
                      <c:pt idx="760">
                        <c:v>2.4436145480872398</c:v>
                      </c:pt>
                      <c:pt idx="761">
                        <c:v>2.4466888068068458</c:v>
                      </c:pt>
                      <c:pt idx="762">
                        <c:v>2.4497631600400234</c:v>
                      </c:pt>
                      <c:pt idx="763">
                        <c:v>2.4528376077925858</c:v>
                      </c:pt>
                      <c:pt idx="764">
                        <c:v>2.4569370185028743</c:v>
                      </c:pt>
                      <c:pt idx="765">
                        <c:v>2.4600116868232691</c:v>
                      </c:pt>
                      <c:pt idx="766">
                        <c:v>2.463086449682423</c:v>
                      </c:pt>
                      <c:pt idx="767">
                        <c:v>2.4661613070861623</c:v>
                      </c:pt>
                      <c:pt idx="768">
                        <c:v>2.4692362590402772</c:v>
                      </c:pt>
                      <c:pt idx="769">
                        <c:v>2.4723113055505954</c:v>
                      </c:pt>
                      <c:pt idx="770">
                        <c:v>2.4764115146618386</c:v>
                      </c:pt>
                      <c:pt idx="771">
                        <c:v>2.4794867818259134</c:v>
                      </c:pt>
                      <c:pt idx="772">
                        <c:v>2.4825621435655778</c:v>
                      </c:pt>
                      <c:pt idx="773">
                        <c:v>2.4856375998866493</c:v>
                      </c:pt>
                      <c:pt idx="774">
                        <c:v>2.4897383554514407</c:v>
                      </c:pt>
                      <c:pt idx="775">
                        <c:v>2.4928140324850872</c:v>
                      </c:pt>
                      <c:pt idx="776">
                        <c:v>2.4958898041195359</c:v>
                      </c:pt>
                      <c:pt idx="777">
                        <c:v>2.4989656703606173</c:v>
                      </c:pt>
                      <c:pt idx="778">
                        <c:v>2.5020416312141287</c:v>
                      </c:pt>
                      <c:pt idx="779">
                        <c:v>2.5061430595371212</c:v>
                      </c:pt>
                      <c:pt idx="780">
                        <c:v>2.5092192411756331</c:v>
                      </c:pt>
                      <c:pt idx="781">
                        <c:v>2.5122955174459904</c:v>
                      </c:pt>
                      <c:pt idx="782">
                        <c:v>2.5153718883540161</c:v>
                      </c:pt>
                      <c:pt idx="783">
                        <c:v>2.5174228548720619</c:v>
                      </c:pt>
                      <c:pt idx="784">
                        <c:v>2.5215249141063762</c:v>
                      </c:pt>
                      <c:pt idx="785">
                        <c:v>2.5256271416164822</c:v>
                      </c:pt>
                      <c:pt idx="786">
                        <c:v>2.527678318479281</c:v>
                      </c:pt>
                      <c:pt idx="787">
                        <c:v>2.53178079842899</c:v>
                      </c:pt>
                      <c:pt idx="788">
                        <c:v>2.5338321015193519</c:v>
                      </c:pt>
                      <c:pt idx="789">
                        <c:v>2.5379348339397119</c:v>
                      </c:pt>
                      <c:pt idx="790">
                        <c:v>2.5410119937214737</c:v>
                      </c:pt>
                      <c:pt idx="791">
                        <c:v>2.5440892481952839</c:v>
                      </c:pt>
                      <c:pt idx="792">
                        <c:v>2.5471665973669477</c:v>
                      </c:pt>
                      <c:pt idx="793">
                        <c:v>2.5502440412423057</c:v>
                      </c:pt>
                      <c:pt idx="794">
                        <c:v>2.5543474470697216</c:v>
                      </c:pt>
                      <c:pt idx="795">
                        <c:v>2.5574251119430338</c:v>
                      </c:pt>
                      <c:pt idx="796">
                        <c:v>2.5605028715394722</c:v>
                      </c:pt>
                      <c:pt idx="797">
                        <c:v>2.5635807258648788</c:v>
                      </c:pt>
                      <c:pt idx="798">
                        <c:v>2.5666586749250619</c:v>
                      </c:pt>
                      <c:pt idx="799">
                        <c:v>2.5707627543806089</c:v>
                      </c:pt>
                      <c:pt idx="800">
                        <c:v>2.5738409245113241</c:v>
                      </c:pt>
                      <c:pt idx="801">
                        <c:v>2.576919189396258</c:v>
                      </c:pt>
                      <c:pt idx="802">
                        <c:v>2.5799975490412557</c:v>
                      </c:pt>
                      <c:pt idx="803">
                        <c:v>2.5830760034521516</c:v>
                      </c:pt>
                      <c:pt idx="804">
                        <c:v>2.5861545526347922</c:v>
                      </c:pt>
                      <c:pt idx="805">
                        <c:v>2.5902594323110759</c:v>
                      </c:pt>
                      <c:pt idx="806">
                        <c:v>2.5933382026504428</c:v>
                      </c:pt>
                      <c:pt idx="807">
                        <c:v>2.5964170677810081</c:v>
                      </c:pt>
                      <c:pt idx="808">
                        <c:v>2.599496027708585</c:v>
                      </c:pt>
                      <c:pt idx="809">
                        <c:v>2.603601455084144</c:v>
                      </c:pt>
                      <c:pt idx="810">
                        <c:v>2.606680636227491</c:v>
                      </c:pt>
                      <c:pt idx="811">
                        <c:v>2.609759912187311</c:v>
                      </c:pt>
                      <c:pt idx="812">
                        <c:v>2.6128392829694551</c:v>
                      </c:pt>
                      <c:pt idx="813">
                        <c:v>2.6159187485797637</c:v>
                      </c:pt>
                      <c:pt idx="814">
                        <c:v>2.6189983090240885</c:v>
                      </c:pt>
                      <c:pt idx="815">
                        <c:v>2.6231045371461614</c:v>
                      </c:pt>
                      <c:pt idx="816">
                        <c:v>2.6261843188925473</c:v>
                      </c:pt>
                      <c:pt idx="817">
                        <c:v>2.6292641954923988</c:v>
                      </c:pt>
                      <c:pt idx="818">
                        <c:v>2.632344166951571</c:v>
                      </c:pt>
                      <c:pt idx="819">
                        <c:v>2.6354242332759066</c:v>
                      </c:pt>
                      <c:pt idx="820">
                        <c:v>2.6385043944712505</c:v>
                      </c:pt>
                      <c:pt idx="821">
                        <c:v>2.6426114236522737</c:v>
                      </c:pt>
                      <c:pt idx="822">
                        <c:v>2.645691806236032</c:v>
                      </c:pt>
                      <c:pt idx="823">
                        <c:v>2.6487722837102927</c:v>
                      </c:pt>
                      <c:pt idx="824">
                        <c:v>2.6518528560808803</c:v>
                      </c:pt>
                      <c:pt idx="825">
                        <c:v>2.655960433534958</c:v>
                      </c:pt>
                      <c:pt idx="826">
                        <c:v>2.6590412273530837</c:v>
                      </c:pt>
                      <c:pt idx="827">
                        <c:v>2.6621221160870281</c:v>
                      </c:pt>
                      <c:pt idx="828">
                        <c:v>2.6652030997426515</c:v>
                      </c:pt>
                      <c:pt idx="829">
                        <c:v>2.6672571415835575</c:v>
                      </c:pt>
                      <c:pt idx="830">
                        <c:v>2.6713653518423404</c:v>
                      </c:pt>
                      <c:pt idx="831">
                        <c:v>2.6734195202636721</c:v>
                      </c:pt>
                      <c:pt idx="832">
                        <c:v>2.6775279836989299</c:v>
                      </c:pt>
                      <c:pt idx="833">
                        <c:v>2.6806094420506934</c:v>
                      </c:pt>
                      <c:pt idx="834">
                        <c:v>2.6836909953592389</c:v>
                      </c:pt>
                      <c:pt idx="835">
                        <c:v>2.6877998808246391</c:v>
                      </c:pt>
                      <c:pt idx="836">
                        <c:v>2.690881655721769</c:v>
                      </c:pt>
                      <c:pt idx="837">
                        <c:v>2.693963525595203</c:v>
                      </c:pt>
                      <c:pt idx="838">
                        <c:v>2.6970454904507717</c:v>
                      </c:pt>
                      <c:pt idx="839">
                        <c:v>2.7001275502943418</c:v>
                      </c:pt>
                      <c:pt idx="840">
                        <c:v>2.7032097051317683</c:v>
                      </c:pt>
                      <c:pt idx="841">
                        <c:v>2.7073193926933539</c:v>
                      </c:pt>
                      <c:pt idx="842">
                        <c:v>2.7104017692058862</c:v>
                      </c:pt>
                      <c:pt idx="843">
                        <c:v>2.7134842407317969</c:v>
                      </c:pt>
                      <c:pt idx="844">
                        <c:v>2.7175943505750655</c:v>
                      </c:pt>
                      <c:pt idx="845">
                        <c:v>2.7206770438216394</c:v>
                      </c:pt>
                      <c:pt idx="846">
                        <c:v>2.7237598321011203</c:v>
                      </c:pt>
                      <c:pt idx="847">
                        <c:v>2.7268427154193775</c:v>
                      </c:pt>
                      <c:pt idx="848">
                        <c:v>2.7299256937822496</c:v>
                      </c:pt>
                      <c:pt idx="849">
                        <c:v>2.7340364794567442</c:v>
                      </c:pt>
                      <c:pt idx="850">
                        <c:v>2.7371196796132016</c:v>
                      </c:pt>
                      <c:pt idx="851">
                        <c:v>2.7402029748338217</c:v>
                      </c:pt>
                      <c:pt idx="852">
                        <c:v>2.743286365124467</c:v>
                      </c:pt>
                      <c:pt idx="853">
                        <c:v>2.7463698504910017</c:v>
                      </c:pt>
                      <c:pt idx="854">
                        <c:v>2.7504813122190153</c:v>
                      </c:pt>
                      <c:pt idx="855">
                        <c:v>2.7535650194520924</c:v>
                      </c:pt>
                      <c:pt idx="856">
                        <c:v>2.7566488217806162</c:v>
                      </c:pt>
                      <c:pt idx="857">
                        <c:v>2.7597327192104295</c:v>
                      </c:pt>
                      <c:pt idx="858">
                        <c:v>2.7628167117474094</c:v>
                      </c:pt>
                      <c:pt idx="859">
                        <c:v>2.7669288497513445</c:v>
                      </c:pt>
                      <c:pt idx="860">
                        <c:v>2.7700130642278609</c:v>
                      </c:pt>
                      <c:pt idx="861">
                        <c:v>2.7730973738311007</c:v>
                      </c:pt>
                      <c:pt idx="862">
                        <c:v>2.776181778566932</c:v>
                      </c:pt>
                      <c:pt idx="863">
                        <c:v>2.7792662784412352</c:v>
                      </c:pt>
                      <c:pt idx="864">
                        <c:v>2.7823508734598561</c:v>
                      </c:pt>
                      <c:pt idx="865">
                        <c:v>2.7864638148304492</c:v>
                      </c:pt>
                      <c:pt idx="866">
                        <c:v>2.7895486318753453</c:v>
                      </c:pt>
                      <c:pt idx="867">
                        <c:v>2.7926335440841275</c:v>
                      </c:pt>
                      <c:pt idx="868">
                        <c:v>2.7957185514626786</c:v>
                      </c:pt>
                      <c:pt idx="869">
                        <c:v>2.7998320426861008</c:v>
                      </c:pt>
                      <c:pt idx="870">
                        <c:v>2.802917272150284</c:v>
                      </c:pt>
                      <c:pt idx="871">
                        <c:v>2.8060025968038129</c:v>
                      </c:pt>
                      <c:pt idx="872">
                        <c:v>2.8090880166525611</c:v>
                      </c:pt>
                      <c:pt idx="873">
                        <c:v>2.8111450161075311</c:v>
                      </c:pt>
                      <c:pt idx="874">
                        <c:v>2.815259141959225</c:v>
                      </c:pt>
                      <c:pt idx="875">
                        <c:v>2.8193734370781982</c:v>
                      </c:pt>
                      <c:pt idx="876">
                        <c:v>2.8214306481172557</c:v>
                      </c:pt>
                      <c:pt idx="877">
                        <c:v>2.8255451971632652</c:v>
                      </c:pt>
                      <c:pt idx="878">
                        <c:v>2.8286312200515105</c:v>
                      </c:pt>
                      <c:pt idx="879">
                        <c:v>2.8317173381780676</c:v>
                      </c:pt>
                      <c:pt idx="880">
                        <c:v>2.8348035515488266</c:v>
                      </c:pt>
                      <c:pt idx="881">
                        <c:v>2.8378898601696432</c:v>
                      </c:pt>
                      <c:pt idx="882">
                        <c:v>2.8409762640464091</c:v>
                      </c:pt>
                      <c:pt idx="883">
                        <c:v>2.8440627631850037</c:v>
                      </c:pt>
                      <c:pt idx="884">
                        <c:v>2.848178243565036</c:v>
                      </c:pt>
                      <c:pt idx="885">
                        <c:v>2.851264965004102</c:v>
                      </c:pt>
                      <c:pt idx="886">
                        <c:v>2.8543517817246133</c:v>
                      </c:pt>
                      <c:pt idx="887">
                        <c:v>2.857438693732429</c:v>
                      </c:pt>
                      <c:pt idx="888">
                        <c:v>2.8615547246443951</c:v>
                      </c:pt>
                      <c:pt idx="889">
                        <c:v>2.8646418590121723</c:v>
                      </c:pt>
                      <c:pt idx="890">
                        <c:v>2.8677290886868665</c:v>
                      </c:pt>
                      <c:pt idx="891">
                        <c:v>2.8708164136743739</c:v>
                      </c:pt>
                      <c:pt idx="892">
                        <c:v>2.87390383398058</c:v>
                      </c:pt>
                      <c:pt idx="893">
                        <c:v>2.8769913496113819</c:v>
                      </c:pt>
                      <c:pt idx="894">
                        <c:v>2.8811081854119602</c:v>
                      </c:pt>
                      <c:pt idx="895">
                        <c:v>2.8841959234896741</c:v>
                      </c:pt>
                      <c:pt idx="896">
                        <c:v>2.8872837569116081</c:v>
                      </c:pt>
                      <c:pt idx="897">
                        <c:v>2.8903716856836268</c:v>
                      </c:pt>
                      <c:pt idx="898">
                        <c:v>2.8934597098116317</c:v>
                      </c:pt>
                      <c:pt idx="899">
                        <c:v>2.8975772236573576</c:v>
                      </c:pt>
                      <c:pt idx="900">
                        <c:v>2.9006654703055661</c:v>
                      </c:pt>
                      <c:pt idx="901">
                        <c:v>2.9037538123293936</c:v>
                      </c:pt>
                      <c:pt idx="902">
                        <c:v>2.9068422497347313</c:v>
                      </c:pt>
                      <c:pt idx="903">
                        <c:v>2.9109603146566112</c:v>
                      </c:pt>
                      <c:pt idx="904">
                        <c:v>2.9140489746417195</c:v>
                      </c:pt>
                      <c:pt idx="905">
                        <c:v>2.9171377300279913</c:v>
                      </c:pt>
                      <c:pt idx="906">
                        <c:v>2.9202265808212964</c:v>
                      </c:pt>
                      <c:pt idx="907">
                        <c:v>2.9233155270275413</c:v>
                      </c:pt>
                      <c:pt idx="908">
                        <c:v>2.9264045686526203</c:v>
                      </c:pt>
                      <c:pt idx="909">
                        <c:v>2.9305234392588861</c:v>
                      </c:pt>
                      <c:pt idx="910">
                        <c:v>2.9336127035508386</c:v>
                      </c:pt>
                      <c:pt idx="911">
                        <c:v>2.9367020632812775</c:v>
                      </c:pt>
                      <c:pt idx="912">
                        <c:v>2.9408213580585985</c:v>
                      </c:pt>
                      <c:pt idx="913">
                        <c:v>2.9439109405017745</c:v>
                      </c:pt>
                      <c:pt idx="914">
                        <c:v>2.9470006184030964</c:v>
                      </c:pt>
                      <c:pt idx="915">
                        <c:v>2.9500903917684744</c:v>
                      </c:pt>
                      <c:pt idx="916">
                        <c:v>2.9531802606037858</c:v>
                      </c:pt>
                      <c:pt idx="917">
                        <c:v>2.9562702249149413</c:v>
                      </c:pt>
                      <c:pt idx="918">
                        <c:v>2.9593602847078415</c:v>
                      </c:pt>
                      <c:pt idx="919">
                        <c:v>2.963480512969074</c:v>
                      </c:pt>
                      <c:pt idx="920">
                        <c:v>2.9655406907624924</c:v>
                      </c:pt>
                      <c:pt idx="921">
                        <c:v>2.9696611736836664</c:v>
                      </c:pt>
                      <c:pt idx="922">
                        <c:v>2.9717214788149313</c:v>
                      </c:pt>
                      <c:pt idx="923">
                        <c:v>2.9748120161050826</c:v>
                      </c:pt>
                      <c:pt idx="924">
                        <c:v>2.9789328810752269</c:v>
                      </c:pt>
                      <c:pt idx="925">
                        <c:v>2.9820236412479351</c:v>
                      </c:pt>
                      <c:pt idx="926">
                        <c:v>2.9851144969515913</c:v>
                      </c:pt>
                      <c:pt idx="927">
                        <c:v>2.9882054481920788</c:v>
                      </c:pt>
                      <c:pt idx="928">
                        <c:v>2.9912964949753156</c:v>
                      </c:pt>
                      <c:pt idx="929">
                        <c:v>2.9954180393185683</c:v>
                      </c:pt>
                      <c:pt idx="930">
                        <c:v>2.998509309057857</c:v>
                      </c:pt>
                      <c:pt idx="931">
                        <c:v>3.0016006743595858</c:v>
                      </c:pt>
                      <c:pt idx="932">
                        <c:v>3.0046921352296638</c:v>
                      </c:pt>
                      <c:pt idx="933">
                        <c:v>3.0077836916740104</c:v>
                      </c:pt>
                      <c:pt idx="934">
                        <c:v>3.0119059156144026</c:v>
                      </c:pt>
                      <c:pt idx="935">
                        <c:v>3.0149976950883222</c:v>
                      </c:pt>
                      <c:pt idx="936">
                        <c:v>3.0180895701562118</c:v>
                      </c:pt>
                      <c:pt idx="937">
                        <c:v>3.0211815408239606</c:v>
                      </c:pt>
                      <c:pt idx="938">
                        <c:v>3.0242736070974914</c:v>
                      </c:pt>
                      <c:pt idx="939">
                        <c:v>3.0283965108591984</c:v>
                      </c:pt>
                      <c:pt idx="940">
                        <c:v>3.0314888002358824</c:v>
                      </c:pt>
                      <c:pt idx="941">
                        <c:v>3.0345811852380589</c:v>
                      </c:pt>
                      <c:pt idx="942">
                        <c:v>3.0376736658716426</c:v>
                      </c:pt>
                      <c:pt idx="943">
                        <c:v>3.0407662421425603</c:v>
                      </c:pt>
                      <c:pt idx="944">
                        <c:v>3.0438589140567038</c:v>
                      </c:pt>
                      <c:pt idx="945">
                        <c:v>3.0459207484708575</c:v>
                      </c:pt>
                      <c:pt idx="946">
                        <c:v>3.0479826253974989</c:v>
                      </c:pt>
                      <c:pt idx="947">
                        <c:v>3.0521065067952469</c:v>
                      </c:pt>
                      <c:pt idx="948">
                        <c:v>3.0562305582639979</c:v>
                      </c:pt>
                      <c:pt idx="949">
                        <c:v>3.0613858617836334</c:v>
                      </c:pt>
                      <c:pt idx="950">
                        <c:v>3.0655102959634082</c:v>
                      </c:pt>
                      <c:pt idx="951">
                        <c:v>3.0696349002597616</c:v>
                      </c:pt>
                      <c:pt idx="952">
                        <c:v>3.0727284651294826</c:v>
                      </c:pt>
                      <c:pt idx="953">
                        <c:v>3.0768533671636482</c:v>
                      </c:pt>
                      <c:pt idx="954">
                        <c:v>3.0809784393530006</c:v>
                      </c:pt>
                      <c:pt idx="955">
                        <c:v>3.0851036817115669</c:v>
                      </c:pt>
                      <c:pt idx="956">
                        <c:v>3.0892290942534104</c:v>
                      </c:pt>
                      <c:pt idx="957">
                        <c:v>3.0943860992723184</c:v>
                      </c:pt>
                      <c:pt idx="958">
                        <c:v>3.0985118947778538</c:v>
                      </c:pt>
                      <c:pt idx="959">
                        <c:v>3.102637860512286</c:v>
                      </c:pt>
                      <c:pt idx="960">
                        <c:v>3.1057324465342968</c:v>
                      </c:pt>
                      <c:pt idx="961">
                        <c:v>3.1098587102031234</c:v>
                      </c:pt>
                      <c:pt idx="962">
                        <c:v>3.1139851441395061</c:v>
                      </c:pt>
                      <c:pt idx="963">
                        <c:v>3.1181117483574736</c:v>
                      </c:pt>
                      <c:pt idx="964">
                        <c:v>3.1212068132767161</c:v>
                      </c:pt>
                      <c:pt idx="965">
                        <c:v>3.1263654676944421</c:v>
                      </c:pt>
                      <c:pt idx="966">
                        <c:v>3.1304925828415326</c:v>
                      </c:pt>
                      <c:pt idx="967">
                        <c:v>3.1346198683264594</c:v>
                      </c:pt>
                      <c:pt idx="968">
                        <c:v>3.1387473241632726</c:v>
                      </c:pt>
                      <c:pt idx="969">
                        <c:v>3.1428749503660223</c:v>
                      </c:pt>
                      <c:pt idx="970">
                        <c:v>3.1470027469487967</c:v>
                      </c:pt>
                      <c:pt idx="971">
                        <c:v>3.1511307139256512</c:v>
                      </c:pt>
                      <c:pt idx="972">
                        <c:v>3.1552588513106423</c:v>
                      </c:pt>
                      <c:pt idx="973">
                        <c:v>3.1593871591178631</c:v>
                      </c:pt>
                      <c:pt idx="974">
                        <c:v>3.1635156373613618</c:v>
                      </c:pt>
                      <c:pt idx="975">
                        <c:v>3.1676442860552352</c:v>
                      </c:pt>
                      <c:pt idx="976">
                        <c:v>3.1717731052135463</c:v>
                      </c:pt>
                      <c:pt idx="977">
                        <c:v>3.1759020948503616</c:v>
                      </c:pt>
                      <c:pt idx="978">
                        <c:v>3.1800312549797822</c:v>
                      </c:pt>
                      <c:pt idx="979">
                        <c:v>3.184160585615877</c:v>
                      </c:pt>
                      <c:pt idx="980">
                        <c:v>3.1882900867727173</c:v>
                      </c:pt>
                      <c:pt idx="981">
                        <c:v>3.1924197584644083</c:v>
                      </c:pt>
                      <c:pt idx="982">
                        <c:v>3.1965496007050258</c:v>
                      </c:pt>
                      <c:pt idx="983">
                        <c:v>3.2006796135086453</c:v>
                      </c:pt>
                      <c:pt idx="984">
                        <c:v>3.2048097968893789</c:v>
                      </c:pt>
                      <c:pt idx="985">
                        <c:v>3.2089401508612938</c:v>
                      </c:pt>
                      <c:pt idx="986">
                        <c:v>3.213070675438507</c:v>
                      </c:pt>
                      <c:pt idx="987">
                        <c:v>3.2172013706350997</c:v>
                      </c:pt>
                      <c:pt idx="988">
                        <c:v>3.2213322364651575</c:v>
                      </c:pt>
                      <c:pt idx="989">
                        <c:v>3.2254632729428017</c:v>
                      </c:pt>
                      <c:pt idx="990">
                        <c:v>3.2295944800821186</c:v>
                      </c:pt>
                      <c:pt idx="991">
                        <c:v>3.2337258578972001</c:v>
                      </c:pt>
                      <c:pt idx="992">
                        <c:v>3.2378574064021719</c:v>
                      </c:pt>
                      <c:pt idx="993">
                        <c:v>3.2419891256111262</c:v>
                      </c:pt>
                      <c:pt idx="994">
                        <c:v>3.2461210155381592</c:v>
                      </c:pt>
                      <c:pt idx="995">
                        <c:v>3.2502530761974011</c:v>
                      </c:pt>
                      <c:pt idx="996">
                        <c:v>3.2543853076029521</c:v>
                      </c:pt>
                      <c:pt idx="997">
                        <c:v>3.258517709768912</c:v>
                      </c:pt>
                      <c:pt idx="998">
                        <c:v>3.2626502827094166</c:v>
                      </c:pt>
                      <c:pt idx="999">
                        <c:v>3.2667830264385702</c:v>
                      </c:pt>
                      <c:pt idx="1000">
                        <c:v>3.2698826963239731</c:v>
                      </c:pt>
                      <c:pt idx="1001">
                        <c:v>3.2740157389672215</c:v>
                      </c:pt>
                      <c:pt idx="1002">
                        <c:v>3.2781489524379563</c:v>
                      </c:pt>
                      <c:pt idx="1003">
                        <c:v>3.2822823367502889</c:v>
                      </c:pt>
                      <c:pt idx="1004">
                        <c:v>3.2864158919183311</c:v>
                      </c:pt>
                      <c:pt idx="1005">
                        <c:v>3.290549617956231</c:v>
                      </c:pt>
                      <c:pt idx="1006">
                        <c:v>3.2946835148781037</c:v>
                      </c:pt>
                      <c:pt idx="1007">
                        <c:v>3.2988175826980681</c:v>
                      </c:pt>
                      <c:pt idx="1008">
                        <c:v>3.3029518214302764</c:v>
                      </c:pt>
                      <c:pt idx="1009">
                        <c:v>3.3070862310888391</c:v>
                      </c:pt>
                      <c:pt idx="1010">
                        <c:v>3.3122544835487959</c:v>
                      </c:pt>
                      <c:pt idx="1011">
                        <c:v>3.3163892778433617</c:v>
                      </c:pt>
                      <c:pt idx="1012">
                        <c:v>3.319490485764093</c:v>
                      </c:pt>
                      <c:pt idx="1013">
                        <c:v>3.3236255792694882</c:v>
                      </c:pt>
                      <c:pt idx="1014">
                        <c:v>3.3277608437719373</c:v>
                      </c:pt>
                      <c:pt idx="1015">
                        <c:v>3.331896279285572</c:v>
                      </c:pt>
                      <c:pt idx="1016">
                        <c:v>3.3360318858245592</c:v>
                      </c:pt>
                      <c:pt idx="1017">
                        <c:v>3.3401676634030348</c:v>
                      </c:pt>
                      <c:pt idx="1018">
                        <c:v>3.344303612035135</c:v>
                      </c:pt>
                      <c:pt idx="1019">
                        <c:v>3.3484397317350325</c:v>
                      </c:pt>
                      <c:pt idx="1020">
                        <c:v>3.3525760225168573</c:v>
                      </c:pt>
                      <c:pt idx="1021">
                        <c:v>3.3577466265996945</c:v>
                      </c:pt>
                      <c:pt idx="1022">
                        <c:v>3.3618833023676311</c:v>
                      </c:pt>
                      <c:pt idx="1023">
                        <c:v>3.3660201492635213</c:v>
                      </c:pt>
                      <c:pt idx="1024">
                        <c:v>3.3701571673015027</c:v>
                      </c:pt>
                      <c:pt idx="1025">
                        <c:v>3.3742943564957586</c:v>
                      </c:pt>
                      <c:pt idx="1026">
                        <c:v>3.3784317168604407</c:v>
                      </c:pt>
                      <c:pt idx="1027">
                        <c:v>3.3825692484097019</c:v>
                      </c:pt>
                      <c:pt idx="1028">
                        <c:v>3.3867069511577306</c:v>
                      </c:pt>
                      <c:pt idx="1029">
                        <c:v>3.3908448251186845</c:v>
                      </c:pt>
                      <c:pt idx="1030">
                        <c:v>3.3949828703067211</c:v>
                      </c:pt>
                      <c:pt idx="1031">
                        <c:v>3.3991210867360353</c:v>
                      </c:pt>
                      <c:pt idx="1032">
                        <c:v>3.4032594744207882</c:v>
                      </c:pt>
                      <c:pt idx="1033">
                        <c:v>3.4073980333751441</c:v>
                      </c:pt>
                      <c:pt idx="1034">
                        <c:v>3.4115367636133014</c:v>
                      </c:pt>
                      <c:pt idx="1035">
                        <c:v>3.4146409237054316</c:v>
                      </c:pt>
                      <c:pt idx="1036">
                        <c:v>3.4187799537243415</c:v>
                      </c:pt>
                      <c:pt idx="1037">
                        <c:v>3.4229191550660265</c:v>
                      </c:pt>
                      <c:pt idx="1038">
                        <c:v>3.4270585277446926</c:v>
                      </c:pt>
                      <c:pt idx="1039">
                        <c:v>3.4311980717745127</c:v>
                      </c:pt>
                      <c:pt idx="1040">
                        <c:v>3.4353377871696638</c:v>
                      </c:pt>
                      <c:pt idx="1041">
                        <c:v>3.4394776739443556</c:v>
                      </c:pt>
                      <c:pt idx="1042">
                        <c:v>3.4436177321127683</c:v>
                      </c:pt>
                      <c:pt idx="1043">
                        <c:v>3.4477579616890823</c:v>
                      </c:pt>
                      <c:pt idx="1044">
                        <c:v>3.4518983626875146</c:v>
                      </c:pt>
                      <c:pt idx="1045">
                        <c:v>3.4560389351222494</c:v>
                      </c:pt>
                      <c:pt idx="1046">
                        <c:v>3.4601796790074726</c:v>
                      </c:pt>
                      <c:pt idx="1047">
                        <c:v>3.4643205943574062</c:v>
                      </c:pt>
                      <c:pt idx="1048">
                        <c:v>3.4684616811862288</c:v>
                      </c:pt>
                      <c:pt idx="1049">
                        <c:v>3.4726029395081661</c:v>
                      </c:pt>
                      <c:pt idx="1050">
                        <c:v>3.4767443693374105</c:v>
                      </c:pt>
                      <c:pt idx="1051">
                        <c:v>3.4808859706881563</c:v>
                      </c:pt>
                      <c:pt idx="1052">
                        <c:v>3.4850277435746371</c:v>
                      </c:pt>
                      <c:pt idx="1053">
                        <c:v>3.4902052009264874</c:v>
                      </c:pt>
                      <c:pt idx="1054">
                        <c:v>3.4943473598202996</c:v>
                      </c:pt>
                      <c:pt idx="1055">
                        <c:v>3.4984896902960099</c:v>
                      </c:pt>
                      <c:pt idx="1056">
                        <c:v>3.5026321923678569</c:v>
                      </c:pt>
                      <c:pt idx="1057">
                        <c:v>3.5067748660500477</c:v>
                      </c:pt>
                      <c:pt idx="1058">
                        <c:v>3.5098819839395263</c:v>
                      </c:pt>
                      <c:pt idx="1059">
                        <c:v>3.5140249579740219</c:v>
                      </c:pt>
                      <c:pt idx="1060">
                        <c:v>3.5181681036579788</c:v>
                      </c:pt>
                      <c:pt idx="1061">
                        <c:v>3.5233472771666277</c:v>
                      </c:pt>
                      <c:pt idx="1062">
                        <c:v>3.5274908091138562</c:v>
                      </c:pt>
                      <c:pt idx="1063">
                        <c:v>3.5316345127567574</c:v>
                      </c:pt>
                      <c:pt idx="1064">
                        <c:v>3.5357783881095841</c:v>
                      </c:pt>
                      <c:pt idx="1065">
                        <c:v>3.5399224351865559</c:v>
                      </c:pt>
                      <c:pt idx="1066">
                        <c:v>3.5440666540018948</c:v>
                      </c:pt>
                      <c:pt idx="1067">
                        <c:v>3.5482110445698591</c:v>
                      </c:pt>
                      <c:pt idx="1068">
                        <c:v>3.552355606904674</c:v>
                      </c:pt>
                      <c:pt idx="1069">
                        <c:v>3.5565003410205667</c:v>
                      </c:pt>
                      <c:pt idx="1070">
                        <c:v>3.5606452469318</c:v>
                      </c:pt>
                      <c:pt idx="1071">
                        <c:v>3.5637540391144715</c:v>
                      </c:pt>
                      <c:pt idx="1072">
                        <c:v>3.5678992457018026</c:v>
                      </c:pt>
                      <c:pt idx="1073">
                        <c:v>3.5720446241236212</c:v>
                      </c:pt>
                      <c:pt idx="1074">
                        <c:v>3.5761901743941982</c:v>
                      </c:pt>
                      <c:pt idx="1075">
                        <c:v>3.5803358965277705</c:v>
                      </c:pt>
                      <c:pt idx="1076">
                        <c:v>3.5844817905385762</c:v>
                      </c:pt>
                      <c:pt idx="1077">
                        <c:v>3.5886278564408918</c:v>
                      </c:pt>
                      <c:pt idx="1078">
                        <c:v>3.5927740942489592</c:v>
                      </c:pt>
                      <c:pt idx="1079">
                        <c:v>3.5969205039770231</c:v>
                      </c:pt>
                      <c:pt idx="1080">
                        <c:v>3.6010670856393645</c:v>
                      </c:pt>
                      <c:pt idx="1081">
                        <c:v>3.6052138392502187</c:v>
                      </c:pt>
                      <c:pt idx="1082">
                        <c:v>3.6093607648238706</c:v>
                      </c:pt>
                      <c:pt idx="1083">
                        <c:v>3.6135078623745711</c:v>
                      </c:pt>
                      <c:pt idx="1084">
                        <c:v>3.6176551319165737</c:v>
                      </c:pt>
                      <c:pt idx="1085">
                        <c:v>3.6218025734641683</c:v>
                      </c:pt>
                      <c:pt idx="1086">
                        <c:v>3.6259501870316111</c:v>
                      </c:pt>
                      <c:pt idx="1087">
                        <c:v>3.6300979726331604</c:v>
                      </c:pt>
                      <c:pt idx="1088">
                        <c:v>3.6342459302831114</c:v>
                      </c:pt>
                      <c:pt idx="1089">
                        <c:v>3.638394059995727</c:v>
                      </c:pt>
                      <c:pt idx="1090">
                        <c:v>3.642542361785269</c:v>
                      </c:pt>
                      <c:pt idx="1091">
                        <c:v>3.6466908356660395</c:v>
                      </c:pt>
                      <c:pt idx="1092">
                        <c:v>3.6508394816523051</c:v>
                      </c:pt>
                      <c:pt idx="1093">
                        <c:v>3.6549882997583354</c:v>
                      </c:pt>
                      <c:pt idx="1094">
                        <c:v>3.6591372899984349</c:v>
                      </c:pt>
                      <c:pt idx="1095">
                        <c:v>3.6632864523868776</c:v>
                      </c:pt>
                      <c:pt idx="1096">
                        <c:v>3.6674357869379373</c:v>
                      </c:pt>
                      <c:pt idx="1097">
                        <c:v>3.6726226972522329</c:v>
                      </c:pt>
                      <c:pt idx="1098">
                        <c:v>3.6757349725851061</c:v>
                      </c:pt>
                      <c:pt idx="1099">
                        <c:v>3.6798848237097967</c:v>
                      </c:pt>
                      <c:pt idx="1100">
                        <c:v>3.6840348470542774</c:v>
                      </c:pt>
                      <c:pt idx="1101">
                        <c:v>3.6881850426328326</c:v>
                      </c:pt>
                      <c:pt idx="1102">
                        <c:v>3.6923354104597808</c:v>
                      </c:pt>
                      <c:pt idx="1103">
                        <c:v>3.6954482993765887</c:v>
                      </c:pt>
                      <c:pt idx="1104">
                        <c:v>3.6995989686726127</c:v>
                      </c:pt>
                      <c:pt idx="1105">
                        <c:v>3.703749810256332</c:v>
                      </c:pt>
                      <c:pt idx="1106">
                        <c:v>3.7079008241420741</c:v>
                      </c:pt>
                      <c:pt idx="1107">
                        <c:v>3.7120520103441317</c:v>
                      </c:pt>
                      <c:pt idx="1108">
                        <c:v>3.7162033688767999</c:v>
                      </c:pt>
                      <c:pt idx="1109">
                        <c:v>3.7203548997544114</c:v>
                      </c:pt>
                      <c:pt idx="1110">
                        <c:v>3.7245066029912643</c:v>
                      </c:pt>
                      <c:pt idx="1111">
                        <c:v>3.7286584786016603</c:v>
                      </c:pt>
                      <c:pt idx="1112">
                        <c:v>3.7328105265999354</c:v>
                      </c:pt>
                      <c:pt idx="1113">
                        <c:v>3.736962747000395</c:v>
                      </c:pt>
                      <c:pt idx="1114">
                        <c:v>3.7421532649633473</c:v>
                      </c:pt>
                      <c:pt idx="1115">
                        <c:v>3.7463058733210612</c:v>
                      </c:pt>
                      <c:pt idx="1116">
                        <c:v>3.7504586541275096</c:v>
                      </c:pt>
                      <c:pt idx="1117">
                        <c:v>3.7546116073970035</c:v>
                      </c:pt>
                      <c:pt idx="1118">
                        <c:v>3.7587647331438578</c:v>
                      </c:pt>
                      <c:pt idx="1119">
                        <c:v>3.762918031382422</c:v>
                      </c:pt>
                      <c:pt idx="1120">
                        <c:v>3.7670715021270023</c:v>
                      </c:pt>
                      <c:pt idx="1121">
                        <c:v>3.7712251453919521</c:v>
                      </c:pt>
                      <c:pt idx="1122">
                        <c:v>3.7753789611915916</c:v>
                      </c:pt>
                      <c:pt idx="1123">
                        <c:v>3.7795329495402443</c:v>
                      </c:pt>
                      <c:pt idx="1124">
                        <c:v>3.7836871104522691</c:v>
                      </c:pt>
                      <c:pt idx="1125">
                        <c:v>3.7878414439419918</c:v>
                      </c:pt>
                      <c:pt idx="1126">
                        <c:v>3.7919959500237397</c:v>
                      </c:pt>
                      <c:pt idx="1127">
                        <c:v>3.7961506287118785</c:v>
                      </c:pt>
                      <c:pt idx="1128">
                        <c:v>3.8003054800207394</c:v>
                      </c:pt>
                      <c:pt idx="1129">
                        <c:v>3.8044605039646551</c:v>
                      </c:pt>
                      <c:pt idx="1130">
                        <c:v>3.8086157005579961</c:v>
                      </c:pt>
                      <c:pt idx="1131">
                        <c:v>3.8127710698150872</c:v>
                      </c:pt>
                      <c:pt idx="1132">
                        <c:v>3.8169266117503016</c:v>
                      </c:pt>
                      <c:pt idx="1133">
                        <c:v>3.8210823263779807</c:v>
                      </c:pt>
                      <c:pt idx="1134">
                        <c:v>3.8252382137124652</c:v>
                      </c:pt>
                      <c:pt idx="1135">
                        <c:v>3.8293942737681359</c:v>
                      </c:pt>
                      <c:pt idx="1136">
                        <c:v>3.8335505065593369</c:v>
                      </c:pt>
                      <c:pt idx="1137">
                        <c:v>3.8377069121004164</c:v>
                      </c:pt>
                      <c:pt idx="1138">
                        <c:v>3.8418634904057587</c:v>
                      </c:pt>
                      <c:pt idx="1139">
                        <c:v>3.8449810375199394</c:v>
                      </c:pt>
                      <c:pt idx="1140">
                        <c:v>3.8512164233364627</c:v>
                      </c:pt>
                      <c:pt idx="1141">
                        <c:v>3.8553735632248114</c:v>
                      </c:pt>
                      <c:pt idx="1142">
                        <c:v>3.8595308759384763</c:v>
                      </c:pt>
                      <c:pt idx="1143">
                        <c:v>3.8626489738989709</c:v>
                      </c:pt>
                      <c:pt idx="1144">
                        <c:v>3.8668065890914995</c:v>
                      </c:pt>
                      <c:pt idx="1145">
                        <c:v>3.8709643771488569</c:v>
                      </c:pt>
                      <c:pt idx="1146">
                        <c:v>3.8751223380854056</c:v>
                      </c:pt>
                      <c:pt idx="1147">
                        <c:v>3.8792804719155463</c:v>
                      </c:pt>
                      <c:pt idx="1148">
                        <c:v>3.883438778653634</c:v>
                      </c:pt>
                      <c:pt idx="1149">
                        <c:v>3.8875972583140737</c:v>
                      </c:pt>
                      <c:pt idx="1150">
                        <c:v>3.8917559109112361</c:v>
                      </c:pt>
                      <c:pt idx="1151">
                        <c:v>3.8959147364594937</c:v>
                      </c:pt>
                      <c:pt idx="1152">
                        <c:v>3.9000737349732555</c:v>
                      </c:pt>
                      <c:pt idx="1153">
                        <c:v>3.9042329064668979</c:v>
                      </c:pt>
                      <c:pt idx="1154">
                        <c:v>3.9083922509547988</c:v>
                      </c:pt>
                      <c:pt idx="1155">
                        <c:v>3.9125517684513729</c:v>
                      </c:pt>
                      <c:pt idx="1156">
                        <c:v>3.9167114589710028</c:v>
                      </c:pt>
                      <c:pt idx="1157">
                        <c:v>3.9208713225280705</c:v>
                      </c:pt>
                      <c:pt idx="1158">
                        <c:v>3.9250313591369967</c:v>
                      </c:pt>
                      <c:pt idx="1159">
                        <c:v>3.9291915688121568</c:v>
                      </c:pt>
                      <c:pt idx="1160">
                        <c:v>3.9333519515679747</c:v>
                      </c:pt>
                      <c:pt idx="1161">
                        <c:v>3.9375125074188402</c:v>
                      </c:pt>
                      <c:pt idx="1162">
                        <c:v>3.9416732363791471</c:v>
                      </c:pt>
                      <c:pt idx="1163">
                        <c:v>3.9458341384633235</c:v>
                      </c:pt>
                      <c:pt idx="1164">
                        <c:v>3.9499952136857654</c:v>
                      </c:pt>
                      <c:pt idx="1165">
                        <c:v>3.9541564620608707</c:v>
                      </c:pt>
                      <c:pt idx="1166">
                        <c:v>3.9583178836030743</c:v>
                      </c:pt>
                      <c:pt idx="1167">
                        <c:v>3.9624794783267769</c:v>
                      </c:pt>
                      <c:pt idx="1168">
                        <c:v>3.966641246246382</c:v>
                      </c:pt>
                      <c:pt idx="1169">
                        <c:v>3.9708031873763296</c:v>
                      </c:pt>
                      <c:pt idx="1170">
                        <c:v>3.9749653017310149</c:v>
                      </c:pt>
                      <c:pt idx="1171">
                        <c:v>3.979127589324881</c:v>
                      </c:pt>
                      <c:pt idx="1172">
                        <c:v>3.9832900501723389</c:v>
                      </c:pt>
                      <c:pt idx="1173">
                        <c:v>3.9874526842878004</c:v>
                      </c:pt>
                      <c:pt idx="1174">
                        <c:v>3.9916154916857147</c:v>
                      </c:pt>
                      <c:pt idx="1175">
                        <c:v>3.9947377109594249</c:v>
                      </c:pt>
                      <c:pt idx="1176">
                        <c:v>3.9989008216363282</c:v>
                      </c:pt>
                      <c:pt idx="1177">
                        <c:v>4.0030641056353398</c:v>
                      </c:pt>
                      <c:pt idx="1178">
                        <c:v>4.0072275629709164</c:v>
                      </c:pt>
                      <c:pt idx="1179">
                        <c:v>4.0113911936574809</c:v>
                      </c:pt>
                      <c:pt idx="1180">
                        <c:v>4.0155549977094553</c:v>
                      </c:pt>
                      <c:pt idx="1181">
                        <c:v>4.0197189751413038</c:v>
                      </c:pt>
                      <c:pt idx="1182">
                        <c:v>4.023883125967453</c:v>
                      </c:pt>
                      <c:pt idx="1183">
                        <c:v>4.0290885583578691</c:v>
                      </c:pt>
                      <c:pt idx="1184">
                        <c:v>4.0332530993739866</c:v>
                      </c:pt>
                      <c:pt idx="1185">
                        <c:v>4.0374178138313583</c:v>
                      </c:pt>
                      <c:pt idx="1186">
                        <c:v>4.0415827017444181</c:v>
                      </c:pt>
                      <c:pt idx="1187">
                        <c:v>4.0457477631276051</c:v>
                      </c:pt>
                      <c:pt idx="1188">
                        <c:v>4.0488716730134806</c:v>
                      </c:pt>
                      <c:pt idx="1189">
                        <c:v>4.0530370380041827</c:v>
                      </c:pt>
                      <c:pt idx="1190">
                        <c:v>4.0572025765047792</c:v>
                      </c:pt>
                      <c:pt idx="1191">
                        <c:v>4.0624097436508135</c:v>
                      </c:pt>
                      <c:pt idx="1192">
                        <c:v>4.0665756726014894</c:v>
                      </c:pt>
                      <c:pt idx="1193">
                        <c:v>4.0707417751090489</c:v>
                      </c:pt>
                      <c:pt idx="1194">
                        <c:v>4.0749080511879399</c:v>
                      </c:pt>
                      <c:pt idx="1195">
                        <c:v>4.0790745008526157</c:v>
                      </c:pt>
                      <c:pt idx="1196">
                        <c:v>4.0821994520255167</c:v>
                      </c:pt>
                      <c:pt idx="1197">
                        <c:v>4.0863662055001431</c:v>
                      </c:pt>
                      <c:pt idx="1198">
                        <c:v>4.0905331326003598</c:v>
                      </c:pt>
                      <c:pt idx="1199">
                        <c:v>4.0947002333406282</c:v>
                      </c:pt>
                      <c:pt idx="1200">
                        <c:v>4.098867507735406</c:v>
                      </c:pt>
                      <c:pt idx="1201">
                        <c:v>4.1040768449526093</c:v>
                      </c:pt>
                      <c:pt idx="1202">
                        <c:v>4.1082445101229972</c:v>
                      </c:pt>
                      <c:pt idx="1203">
                        <c:v>4.1124123489949538</c:v>
                      </c:pt>
                      <c:pt idx="1204">
                        <c:v>4.1165803615829475</c:v>
                      </c:pt>
                      <c:pt idx="1205">
                        <c:v>4.1197064850338156</c:v>
                      </c:pt>
                      <c:pt idx="1206">
                        <c:v>4.1238748016597535</c:v>
                      </c:pt>
                      <c:pt idx="1207">
                        <c:v>4.1280432920415695</c:v>
                      </c:pt>
                      <c:pt idx="1208">
                        <c:v>4.133254149385106</c:v>
                      </c:pt>
                      <c:pt idx="1209">
                        <c:v>4.1374230307706057</c:v>
                      </c:pt>
                      <c:pt idx="1210">
                        <c:v>4.1415920859590818</c:v>
                      </c:pt>
                      <c:pt idx="1211">
                        <c:v>4.1447189914173475</c:v>
                      </c:pt>
                      <c:pt idx="1212">
                        <c:v>4.1488883507958869</c:v>
                      </c:pt>
                      <c:pt idx="1213">
                        <c:v>4.153057884017251</c:v>
                      </c:pt>
                      <c:pt idx="1214">
                        <c:v>4.1572275910959258</c:v>
                      </c:pt>
                      <c:pt idx="1215">
                        <c:v>4.1603549855075244</c:v>
                      </c:pt>
                      <c:pt idx="1216">
                        <c:v>4.165567526883251</c:v>
                      </c:pt>
                      <c:pt idx="1217">
                        <c:v>4.1697377556209059</c:v>
                      </c:pt>
                      <c:pt idx="1218">
                        <c:v>4.1739081582738899</c:v>
                      </c:pt>
                      <c:pt idx="1219">
                        <c:v>4.1780787348567001</c:v>
                      </c:pt>
                      <c:pt idx="1220">
                        <c:v>4.1822494853838661</c:v>
                      </c:pt>
                      <c:pt idx="1221">
                        <c:v>4.1864204098698874</c:v>
                      </c:pt>
                      <c:pt idx="1222">
                        <c:v>4.1905915083292635</c:v>
                      </c:pt>
                      <c:pt idx="1223">
                        <c:v>4.1947627807765322</c:v>
                      </c:pt>
                      <c:pt idx="1224">
                        <c:v>4.1989342272261974</c:v>
                      </c:pt>
                      <c:pt idx="1225">
                        <c:v>4.2031058476927656</c:v>
                      </c:pt>
                      <c:pt idx="1226">
                        <c:v>4.2072776421907774</c:v>
                      </c:pt>
                      <c:pt idx="1227">
                        <c:v>4.2114496107347321</c:v>
                      </c:pt>
                      <c:pt idx="1228">
                        <c:v>4.2156217533391755</c:v>
                      </c:pt>
                      <c:pt idx="1229">
                        <c:v>4.2197940700186214</c:v>
                      </c:pt>
                      <c:pt idx="1230">
                        <c:v>4.2239665607875834</c:v>
                      </c:pt>
                      <c:pt idx="1231">
                        <c:v>4.2281392256606143</c:v>
                      </c:pt>
                      <c:pt idx="1232">
                        <c:v>4.2323120646522305</c:v>
                      </c:pt>
                      <c:pt idx="1233">
                        <c:v>4.2364850777769556</c:v>
                      </c:pt>
                      <c:pt idx="1234">
                        <c:v>4.2406582650493441</c:v>
                      </c:pt>
                      <c:pt idx="1235">
                        <c:v>4.2448316264839203</c:v>
                      </c:pt>
                      <c:pt idx="1236">
                        <c:v>4.2490051620952114</c:v>
                      </c:pt>
                      <c:pt idx="1237">
                        <c:v>4.2531788718977799</c:v>
                      </c:pt>
                      <c:pt idx="1238">
                        <c:v>4.2573527559061528</c:v>
                      </c:pt>
                      <c:pt idx="1239">
                        <c:v>4.2615268141348643</c:v>
                      </c:pt>
                      <c:pt idx="1240">
                        <c:v>4.2657010465984797</c:v>
                      </c:pt>
                      <c:pt idx="1241">
                        <c:v>4.2698754533115242</c:v>
                      </c:pt>
                      <c:pt idx="1242">
                        <c:v>4.2740500342885701</c:v>
                      </c:pt>
                      <c:pt idx="1243">
                        <c:v>4.2792685055907702</c:v>
                      </c:pt>
                      <c:pt idx="1244">
                        <c:v>4.2834434787149913</c:v>
                      </c:pt>
                      <c:pt idx="1245">
                        <c:v>4.2876186261504845</c:v>
                      </c:pt>
                      <c:pt idx="1246">
                        <c:v>4.2907501011276548</c:v>
                      </c:pt>
                      <c:pt idx="1247">
                        <c:v>4.2949255536429201</c:v>
                      </c:pt>
                      <c:pt idx="1248">
                        <c:v>4.2991011805095143</c:v>
                      </c:pt>
                      <c:pt idx="1249">
                        <c:v>4.3032769817419867</c:v>
                      </c:pt>
                      <c:pt idx="1250">
                        <c:v>4.3074529573548883</c:v>
                      </c:pt>
                      <c:pt idx="1251">
                        <c:v>4.3116291073628075</c:v>
                      </c:pt>
                      <c:pt idx="1252">
                        <c:v>4.3158054317802996</c:v>
                      </c:pt>
                      <c:pt idx="1253">
                        <c:v>4.3199819306219212</c:v>
                      </c:pt>
                      <c:pt idx="1254">
                        <c:v>4.3241586039022648</c:v>
                      </c:pt>
                      <c:pt idx="1255">
                        <c:v>4.3283354516358807</c:v>
                      </c:pt>
                      <c:pt idx="1256">
                        <c:v>4.3325124738373653</c:v>
                      </c:pt>
                      <c:pt idx="1257">
                        <c:v>4.3366896705212827</c:v>
                      </c:pt>
                      <c:pt idx="1258">
                        <c:v>4.3408670417021993</c:v>
                      </c:pt>
                      <c:pt idx="1259">
                        <c:v>4.3450445873947166</c:v>
                      </c:pt>
                      <c:pt idx="1260">
                        <c:v>4.3492223076134051</c:v>
                      </c:pt>
                      <c:pt idx="1261">
                        <c:v>4.3534002023728373</c:v>
                      </c:pt>
                      <c:pt idx="1262">
                        <c:v>4.3575782716876184</c:v>
                      </c:pt>
                      <c:pt idx="1263">
                        <c:v>4.3617565155723268</c:v>
                      </c:pt>
                      <c:pt idx="1264">
                        <c:v>4.3659349340415359</c:v>
                      </c:pt>
                      <c:pt idx="1265">
                        <c:v>4.3701135271098623</c:v>
                      </c:pt>
                      <c:pt idx="1266">
                        <c:v>4.3742922947918741</c:v>
                      </c:pt>
                      <c:pt idx="1267">
                        <c:v>4.3784712371021879</c:v>
                      </c:pt>
                      <c:pt idx="1268">
                        <c:v>4.3826503540553885</c:v>
                      </c:pt>
                      <c:pt idx="1269">
                        <c:v>4.3868296456660616</c:v>
                      </c:pt>
                      <c:pt idx="1270">
                        <c:v>4.3910091119488293</c:v>
                      </c:pt>
                      <c:pt idx="1271">
                        <c:v>4.3951887529182834</c:v>
                      </c:pt>
                      <c:pt idx="1272">
                        <c:v>4.3993685685890132</c:v>
                      </c:pt>
                      <c:pt idx="1273">
                        <c:v>4.4035485589756478</c:v>
                      </c:pt>
                      <c:pt idx="1274">
                        <c:v>4.4077287240927827</c:v>
                      </c:pt>
                      <c:pt idx="1275">
                        <c:v>4.4119090639550151</c:v>
                      </c:pt>
                      <c:pt idx="1276">
                        <c:v>4.4160895785769778</c:v>
                      </c:pt>
                      <c:pt idx="1277">
                        <c:v>4.4202702679732608</c:v>
                      </c:pt>
                      <c:pt idx="1278">
                        <c:v>4.4254963755173025</c:v>
                      </c:pt>
                      <c:pt idx="1279">
                        <c:v>4.4296774582092668</c:v>
                      </c:pt>
                      <c:pt idx="1280">
                        <c:v>4.433858715723078</c:v>
                      </c:pt>
                      <c:pt idx="1281">
                        <c:v>4.4380401480733305</c:v>
                      </c:pt>
                      <c:pt idx="1282">
                        <c:v>4.441176337081254</c:v>
                      </c:pt>
                      <c:pt idx="1283">
                        <c:v>4.4453580754304873</c:v>
                      </c:pt>
                      <c:pt idx="1284">
                        <c:v>4.4495399886564018</c:v>
                      </c:pt>
                      <c:pt idx="1285">
                        <c:v>4.4537220767736123</c:v>
                      </c:pt>
                      <c:pt idx="1286">
                        <c:v>4.4568587576427277</c:v>
                      </c:pt>
                      <c:pt idx="1287">
                        <c:v>4.4610411518549071</c:v>
                      </c:pt>
                      <c:pt idx="1288">
                        <c:v>4.4652237209986056</c:v>
                      </c:pt>
                      <c:pt idx="1289">
                        <c:v>4.4694064650884799</c:v>
                      </c:pt>
                      <c:pt idx="1290">
                        <c:v>4.4735893841391414</c:v>
                      </c:pt>
                      <c:pt idx="1291">
                        <c:v>4.4777724781652513</c:v>
                      </c:pt>
                      <c:pt idx="1292">
                        <c:v>4.4819557471814377</c:v>
                      </c:pt>
                      <c:pt idx="1293">
                        <c:v>4.4861391912023301</c:v>
                      </c:pt>
                      <c:pt idx="1294">
                        <c:v>4.4903228102425947</c:v>
                      </c:pt>
                      <c:pt idx="1295">
                        <c:v>4.4955525801862066</c:v>
                      </c:pt>
                      <c:pt idx="1296">
                        <c:v>4.4997365930735809</c:v>
                      </c:pt>
                      <c:pt idx="1297">
                        <c:v>4.5039207810279063</c:v>
                      </c:pt>
                      <c:pt idx="1298">
                        <c:v>4.5081051440638582</c:v>
                      </c:pt>
                      <c:pt idx="1299">
                        <c:v>4.5122896821960765</c:v>
                      </c:pt>
                      <c:pt idx="1300">
                        <c:v>4.5154282007109758</c:v>
                      </c:pt>
                      <c:pt idx="1301">
                        <c:v>4.5196130452969125</c:v>
                      </c:pt>
                      <c:pt idx="1302">
                        <c:v>4.5237980650194336</c:v>
                      </c:pt>
                      <c:pt idx="1303">
                        <c:v>4.5279832598931851</c:v>
                      </c:pt>
                      <c:pt idx="1304">
                        <c:v>4.5332149998141222</c:v>
                      </c:pt>
                      <c:pt idx="1305">
                        <c:v>4.5374005888317406</c:v>
                      </c:pt>
                      <c:pt idx="1306">
                        <c:v>4.5415863530482579</c:v>
                      </c:pt>
                      <c:pt idx="1307">
                        <c:v>4.5457722924783299</c:v>
                      </c:pt>
                      <c:pt idx="1308">
                        <c:v>4.5489118620435978</c:v>
                      </c:pt>
                      <c:pt idx="1309">
                        <c:v>4.5530981081326898</c:v>
                      </c:pt>
                      <c:pt idx="1310">
                        <c:v>4.5572845294756696</c:v>
                      </c:pt>
                      <c:pt idx="1311">
                        <c:v>4.5614711260872358</c:v>
                      </c:pt>
                      <c:pt idx="1312">
                        <c:v>4.5667046183454776</c:v>
                      </c:pt>
                      <c:pt idx="1313">
                        <c:v>4.5708916093649972</c:v>
                      </c:pt>
                      <c:pt idx="1314">
                        <c:v>4.5750787757007849</c:v>
                      </c:pt>
                      <c:pt idx="1315">
                        <c:v>4.5792661173675437</c:v>
                      </c:pt>
                      <c:pt idx="1316">
                        <c:v>4.5834536343799357</c:v>
                      </c:pt>
                      <c:pt idx="1317">
                        <c:v>4.5876413267526708</c:v>
                      </c:pt>
                      <c:pt idx="1318">
                        <c:v>4.5918291945004235</c:v>
                      </c:pt>
                      <c:pt idx="1319">
                        <c:v>4.5960172376378718</c:v>
                      </c:pt>
                      <c:pt idx="1320">
                        <c:v>4.6002054561797321</c:v>
                      </c:pt>
                      <c:pt idx="1321">
                        <c:v>4.6043938501406849</c:v>
                      </c:pt>
                      <c:pt idx="1322">
                        <c:v>4.6075352607390121</c:v>
                      </c:pt>
                      <c:pt idx="1323">
                        <c:v>4.6117239617187264</c:v>
                      </c:pt>
                      <c:pt idx="1324">
                        <c:v>4.6159128381579606</c:v>
                      </c:pt>
                      <c:pt idx="1325">
                        <c:v>4.6201018900714024</c:v>
                      </c:pt>
                      <c:pt idx="1326">
                        <c:v>4.624291117473744</c:v>
                      </c:pt>
                      <c:pt idx="1327">
                        <c:v>4.6284805203797124</c:v>
                      </c:pt>
                      <c:pt idx="1328">
                        <c:v>4.6326700988040006</c:v>
                      </c:pt>
                      <c:pt idx="1329">
                        <c:v>4.6368598527613045</c:v>
                      </c:pt>
                      <c:pt idx="1330">
                        <c:v>4.6410497822663581</c:v>
                      </c:pt>
                      <c:pt idx="1331">
                        <c:v>4.6452398873338598</c:v>
                      </c:pt>
                      <c:pt idx="1332">
                        <c:v>4.6494301679785117</c:v>
                      </c:pt>
                      <c:pt idx="1333">
                        <c:v>4.6536206242150522</c:v>
                      </c:pt>
                      <c:pt idx="1334">
                        <c:v>4.6578112560581859</c:v>
                      </c:pt>
                      <c:pt idx="1335">
                        <c:v>4.6620020635226194</c:v>
                      </c:pt>
                      <c:pt idx="1336">
                        <c:v>4.6661930466230972</c:v>
                      </c:pt>
                      <c:pt idx="1337">
                        <c:v>4.6703842053743196</c:v>
                      </c:pt>
                      <c:pt idx="1338">
                        <c:v>4.6745755397910314</c:v>
                      </c:pt>
                      <c:pt idx="1339">
                        <c:v>4.6787670498879494</c:v>
                      </c:pt>
                      <c:pt idx="1340">
                        <c:v>4.6840066845818171</c:v>
                      </c:pt>
                      <c:pt idx="1341">
                        <c:v>4.6881985900130365</c:v>
                      </c:pt>
                      <c:pt idx="1342">
                        <c:v>4.6913426344072118</c:v>
                      </c:pt>
                      <c:pt idx="1343">
                        <c:v>4.6955348473722367</c:v>
                      </c:pt>
                      <c:pt idx="1344">
                        <c:v>4.6997272360911371</c:v>
                      </c:pt>
                      <c:pt idx="1345">
                        <c:v>4.7039198005786371</c:v>
                      </c:pt>
                      <c:pt idx="1346">
                        <c:v>4.7091607533850572</c:v>
                      </c:pt>
                      <c:pt idx="1347">
                        <c:v>4.7133537134057901</c:v>
                      </c:pt>
                      <c:pt idx="1348">
                        <c:v>4.7175468492430443</c:v>
                      </c:pt>
                      <c:pt idx="1349">
                        <c:v>4.7217401609115521</c:v>
                      </c:pt>
                      <c:pt idx="1350">
                        <c:v>4.7259336484260501</c:v>
                      </c:pt>
                      <c:pt idx="1351">
                        <c:v>4.7301273118013096</c:v>
                      </c:pt>
                      <c:pt idx="1352">
                        <c:v>4.7343211510520584</c:v>
                      </c:pt>
                      <c:pt idx="1353">
                        <c:v>4.7385151661930722</c:v>
                      </c:pt>
                      <c:pt idx="1354">
                        <c:v>4.7427093572390939</c:v>
                      </c:pt>
                      <c:pt idx="1355">
                        <c:v>4.7469037242048673</c:v>
                      </c:pt>
                      <c:pt idx="1356">
                        <c:v>4.7510982671051734</c:v>
                      </c:pt>
                      <c:pt idx="1357">
                        <c:v>4.7542442897463069</c:v>
                      </c:pt>
                      <c:pt idx="1358">
                        <c:v>4.7584391405675435</c:v>
                      </c:pt>
                      <c:pt idx="1359">
                        <c:v>4.7626341673638963</c:v>
                      </c:pt>
                      <c:pt idx="1360">
                        <c:v>4.766829370150119</c:v>
                      </c:pt>
                      <c:pt idx="1361">
                        <c:v>4.7710247489410014</c:v>
                      </c:pt>
                      <c:pt idx="1362">
                        <c:v>4.7752203037512881</c:v>
                      </c:pt>
                      <c:pt idx="1363">
                        <c:v>4.7794160345957746</c:v>
                      </c:pt>
                      <c:pt idx="1364">
                        <c:v>4.7836119414892204</c:v>
                      </c:pt>
                      <c:pt idx="1365">
                        <c:v>4.7878080244463881</c:v>
                      </c:pt>
                      <c:pt idx="1366">
                        <c:v>4.7920042834820782</c:v>
                      </c:pt>
                      <c:pt idx="1367">
                        <c:v>4.7962007186110576</c:v>
                      </c:pt>
                      <c:pt idx="1368">
                        <c:v>4.8003973298480922</c:v>
                      </c:pt>
                      <c:pt idx="1369">
                        <c:v>4.8045941172079889</c:v>
                      </c:pt>
                      <c:pt idx="1370">
                        <c:v>4.808791080705519</c:v>
                      </c:pt>
                      <c:pt idx="1371">
                        <c:v>4.8129882203554564</c:v>
                      </c:pt>
                      <c:pt idx="1372">
                        <c:v>4.8171855361726124</c:v>
                      </c:pt>
                      <c:pt idx="1373">
                        <c:v>4.821383028171752</c:v>
                      </c:pt>
                      <c:pt idx="1374">
                        <c:v>4.825580696367691</c:v>
                      </c:pt>
                      <c:pt idx="1375">
                        <c:v>4.8297785407752079</c:v>
                      </c:pt>
                      <c:pt idx="1376">
                        <c:v>4.8339765614090888</c:v>
                      </c:pt>
                      <c:pt idx="1377">
                        <c:v>4.8381747582841523</c:v>
                      </c:pt>
                      <c:pt idx="1378">
                        <c:v>4.8423731314151848</c:v>
                      </c:pt>
                      <c:pt idx="1379">
                        <c:v>4.8465716808169761</c:v>
                      </c:pt>
                      <c:pt idx="1380">
                        <c:v>4.8507704065043509</c:v>
                      </c:pt>
                      <c:pt idx="1381">
                        <c:v>4.8549693084921026</c:v>
                      </c:pt>
                      <c:pt idx="1382">
                        <c:v>4.8591683867950239</c:v>
                      </c:pt>
                      <c:pt idx="1383">
                        <c:v>4.8633676414279483</c:v>
                      </c:pt>
                      <c:pt idx="1384">
                        <c:v>4.8675670724056728</c:v>
                      </c:pt>
                      <c:pt idx="1385">
                        <c:v>4.8717666797429962</c:v>
                      </c:pt>
                      <c:pt idx="1386">
                        <c:v>4.8759664634547573</c:v>
                      </c:pt>
                      <c:pt idx="1387">
                        <c:v>4.880166423555746</c:v>
                      </c:pt>
                      <c:pt idx="1388">
                        <c:v>4.8843665600608039</c:v>
                      </c:pt>
                      <c:pt idx="1389">
                        <c:v>4.8885668729847387</c:v>
                      </c:pt>
                      <c:pt idx="1390">
                        <c:v>4.8917172234614865</c:v>
                      </c:pt>
                      <c:pt idx="1391">
                        <c:v>4.895917845154119</c:v>
                      </c:pt>
                      <c:pt idx="1392">
                        <c:v>4.9022191085595104</c:v>
                      </c:pt>
                      <c:pt idx="1393">
                        <c:v>4.9053698891656641</c:v>
                      </c:pt>
                      <c:pt idx="1394">
                        <c:v>4.908520769049141</c:v>
                      </c:pt>
                      <c:pt idx="1395">
                        <c:v>4.9127220966692793</c:v>
                      </c:pt>
                      <c:pt idx="1396">
                        <c:v>4.9169236008083832</c:v>
                      </c:pt>
                      <c:pt idx="1397">
                        <c:v>4.9211252814812632</c:v>
                      </c:pt>
                      <c:pt idx="1398">
                        <c:v>4.9253271387027775</c:v>
                      </c:pt>
                      <c:pt idx="1399">
                        <c:v>4.9305797085237684</c:v>
                      </c:pt>
                      <c:pt idx="1400">
                        <c:v>4.9347819630339353</c:v>
                      </c:pt>
                      <c:pt idx="1401">
                        <c:v>4.9389843941409408</c:v>
                      </c:pt>
                      <c:pt idx="1402">
                        <c:v>4.9431870018596529</c:v>
                      </c:pt>
                      <c:pt idx="1403">
                        <c:v>4.947389786204905</c:v>
                      </c:pt>
                      <c:pt idx="1404">
                        <c:v>4.9515927471915298</c:v>
                      </c:pt>
                      <c:pt idx="1405">
                        <c:v>4.9557958848344033</c:v>
                      </c:pt>
                      <c:pt idx="1406">
                        <c:v>4.9599991991483616</c:v>
                      </c:pt>
                      <c:pt idx="1407">
                        <c:v>4.9642026901482481</c:v>
                      </c:pt>
                      <c:pt idx="1408">
                        <c:v>4.9684063578489406</c:v>
                      </c:pt>
                      <c:pt idx="1409">
                        <c:v>4.9726102022652814</c:v>
                      </c:pt>
                      <c:pt idx="1410">
                        <c:v>4.97681422341212</c:v>
                      </c:pt>
                      <c:pt idx="1411">
                        <c:v>4.9810184213043378</c:v>
                      </c:pt>
                      <c:pt idx="1412">
                        <c:v>4.9852227959567754</c:v>
                      </c:pt>
                      <c:pt idx="1413">
                        <c:v>4.9894273473843187</c:v>
                      </c:pt>
                      <c:pt idx="1414">
                        <c:v>4.9936320756018215</c:v>
                      </c:pt>
                      <c:pt idx="1415">
                        <c:v>4.9978369806241414</c:v>
                      </c:pt>
                      <c:pt idx="1416">
                        <c:v>5.0020420624661703</c:v>
                      </c:pt>
                      <c:pt idx="1417">
                        <c:v>5.0062473211427694</c:v>
                      </c:pt>
                      <c:pt idx="1418">
                        <c:v>5.0104527566687986</c:v>
                      </c:pt>
                      <c:pt idx="1419">
                        <c:v>5.0146583690591564</c:v>
                      </c:pt>
                      <c:pt idx="1420">
                        <c:v>5.018864158328709</c:v>
                      </c:pt>
                      <c:pt idx="1421">
                        <c:v>5.0230701244923237</c:v>
                      </c:pt>
                      <c:pt idx="1422">
                        <c:v>5.027276267564905</c:v>
                      </c:pt>
                      <c:pt idx="1423">
                        <c:v>5.0314825875613112</c:v>
                      </c:pt>
                      <c:pt idx="1424">
                        <c:v>5.0356890844964513</c:v>
                      </c:pt>
                      <c:pt idx="1425">
                        <c:v>5.0388440733227915</c:v>
                      </c:pt>
                      <c:pt idx="1426">
                        <c:v>5.0430508799365166</c:v>
                      </c:pt>
                      <c:pt idx="1427">
                        <c:v>5.0472578635299046</c:v>
                      </c:pt>
                      <c:pt idx="1428">
                        <c:v>5.0514650241178378</c:v>
                      </c:pt>
                      <c:pt idx="1429">
                        <c:v>5.0556723617152315</c:v>
                      </c:pt>
                      <c:pt idx="1430">
                        <c:v>5.0598798763369697</c:v>
                      </c:pt>
                      <c:pt idx="1431">
                        <c:v>5.0640875679979382</c:v>
                      </c:pt>
                      <c:pt idx="1432">
                        <c:v>5.0682954367130595</c:v>
                      </c:pt>
                      <c:pt idx="1433">
                        <c:v>5.0725034824972104</c:v>
                      </c:pt>
                      <c:pt idx="1434">
                        <c:v>5.0777637887534528</c:v>
                      </c:pt>
                      <c:pt idx="1435">
                        <c:v>5.0819722329974528</c:v>
                      </c:pt>
                      <c:pt idx="1436">
                        <c:v>5.0861808543589353</c:v>
                      </c:pt>
                      <c:pt idx="1437">
                        <c:v>5.0903896528527994</c:v>
                      </c:pt>
                      <c:pt idx="1438">
                        <c:v>5.0945986284939782</c:v>
                      </c:pt>
                      <c:pt idx="1439">
                        <c:v>5.0988077812973742</c:v>
                      </c:pt>
                      <c:pt idx="1440">
                        <c:v>5.1030171112778886</c:v>
                      </c:pt>
                      <c:pt idx="1441">
                        <c:v>5.1072266184504622</c:v>
                      </c:pt>
                      <c:pt idx="1442">
                        <c:v>5.1114363028300014</c:v>
                      </c:pt>
                      <c:pt idx="1443">
                        <c:v>5.115646164431416</c:v>
                      </c:pt>
                      <c:pt idx="1444">
                        <c:v>5.1198562032696504</c:v>
                      </c:pt>
                      <c:pt idx="1445">
                        <c:v>5.1240664193596173</c:v>
                      </c:pt>
                      <c:pt idx="1446">
                        <c:v>5.1282768127162308</c:v>
                      </c:pt>
                      <c:pt idx="1447">
                        <c:v>5.1324873833544427</c:v>
                      </c:pt>
                      <c:pt idx="1448">
                        <c:v>5.1366981312891591</c:v>
                      </c:pt>
                      <c:pt idx="1449">
                        <c:v>5.1409090565353353</c:v>
                      </c:pt>
                      <c:pt idx="1450">
                        <c:v>5.1451201591078934</c:v>
                      </c:pt>
                      <c:pt idx="1451">
                        <c:v>5.1493314390217559</c:v>
                      </c:pt>
                      <c:pt idx="1452">
                        <c:v>5.1535428962918832</c:v>
                      </c:pt>
                      <c:pt idx="1453">
                        <c:v>5.1577545309332056</c:v>
                      </c:pt>
                      <c:pt idx="1454">
                        <c:v>5.1619663429606497</c:v>
                      </c:pt>
                      <c:pt idx="1455">
                        <c:v>5.1661783323891832</c:v>
                      </c:pt>
                      <c:pt idx="1456">
                        <c:v>5.1703904992337391</c:v>
                      </c:pt>
                      <c:pt idx="1457">
                        <c:v>5.1746028435092519</c:v>
                      </c:pt>
                      <c:pt idx="1458">
                        <c:v>5.1788153652306939</c:v>
                      </c:pt>
                      <c:pt idx="1459">
                        <c:v>5.1830280644130049</c:v>
                      </c:pt>
                      <c:pt idx="1460">
                        <c:v>5.1872409410711233</c:v>
                      </c:pt>
                      <c:pt idx="1461">
                        <c:v>5.1925072864919368</c:v>
                      </c:pt>
                      <c:pt idx="1462">
                        <c:v>5.1967205625253436</c:v>
                      </c:pt>
                      <c:pt idx="1463">
                        <c:v>5.2009340160831679</c:v>
                      </c:pt>
                      <c:pt idx="1464">
                        <c:v>5.2030408094384208</c:v>
                      </c:pt>
                      <c:pt idx="1465">
                        <c:v>5.2072545293109522</c:v>
                      </c:pt>
                      <c:pt idx="1466">
                        <c:v>5.2114684267453155</c:v>
                      </c:pt>
                      <c:pt idx="1467">
                        <c:v>5.2156825017564676</c:v>
                      </c:pt>
                      <c:pt idx="1468">
                        <c:v>5.2198967543593957</c:v>
                      </c:pt>
                      <c:pt idx="1469">
                        <c:v>5.2241111845690487</c:v>
                      </c:pt>
                      <c:pt idx="1470">
                        <c:v>5.2283257924004181</c:v>
                      </c:pt>
                      <c:pt idx="1471">
                        <c:v>5.2325405778684653</c:v>
                      </c:pt>
                      <c:pt idx="1472">
                        <c:v>5.2367555409881552</c:v>
                      </c:pt>
                      <c:pt idx="1473">
                        <c:v>5.2409706817744848</c:v>
                      </c:pt>
                      <c:pt idx="1474">
                        <c:v>5.2451860002424233</c:v>
                      </c:pt>
                      <c:pt idx="1475">
                        <c:v>5.2494014964069393</c:v>
                      </c:pt>
                      <c:pt idx="1476">
                        <c:v>5.2536171702830368</c:v>
                      </c:pt>
                      <c:pt idx="1477">
                        <c:v>5.2578330218856895</c:v>
                      </c:pt>
                      <c:pt idx="1478">
                        <c:v>5.2620490512298703</c:v>
                      </c:pt>
                      <c:pt idx="1479">
                        <c:v>5.2673193378819807</c:v>
                      </c:pt>
                      <c:pt idx="1480">
                        <c:v>5.2715357671994418</c:v>
                      </c:pt>
                      <c:pt idx="1481">
                        <c:v>5.2757523743071628</c:v>
                      </c:pt>
                      <c:pt idx="1482">
                        <c:v>5.2789149463218239</c:v>
                      </c:pt>
                      <c:pt idx="1483">
                        <c:v>5.2831318645985652</c:v>
                      </c:pt>
                      <c:pt idx="1484">
                        <c:v>5.2873489607068151</c:v>
                      </c:pt>
                      <c:pt idx="1485">
                        <c:v>5.29156623466156</c:v>
                      </c:pt>
                      <c:pt idx="1486">
                        <c:v>5.2957836864777903</c:v>
                      </c:pt>
                      <c:pt idx="1487">
                        <c:v>5.3010557513886747</c:v>
                      </c:pt>
                      <c:pt idx="1488">
                        <c:v>5.3052736034481427</c:v>
                      </c:pt>
                      <c:pt idx="1489">
                        <c:v>5.309491633417875</c:v>
                      </c:pt>
                      <c:pt idx="1490">
                        <c:v>5.3137098413128694</c:v>
                      </c:pt>
                      <c:pt idx="1491">
                        <c:v>5.3179282271481592</c:v>
                      </c:pt>
                      <c:pt idx="1492">
                        <c:v>5.3221467909387465</c:v>
                      </c:pt>
                      <c:pt idx="1493">
                        <c:v>5.3263655326996355</c:v>
                      </c:pt>
                      <c:pt idx="1494">
                        <c:v>5.3305844524458639</c:v>
                      </c:pt>
                      <c:pt idx="1495">
                        <c:v>5.3348035501924418</c:v>
                      </c:pt>
                      <c:pt idx="1496">
                        <c:v>5.3390228259543751</c:v>
                      </c:pt>
                      <c:pt idx="1497">
                        <c:v>5.342187399607452</c:v>
                      </c:pt>
                      <c:pt idx="1498">
                        <c:v>5.3464069869324415</c:v>
                      </c:pt>
                      <c:pt idx="1499">
                        <c:v>5.3506267523141169</c:v>
                      </c:pt>
                      <c:pt idx="1500">
                        <c:v>5.3548466957674936</c:v>
                      </c:pt>
                      <c:pt idx="1501">
                        <c:v>5.3590668173076246</c:v>
                      </c:pt>
                      <c:pt idx="1502">
                        <c:v>5.3632871169495289</c:v>
                      </c:pt>
                      <c:pt idx="1503">
                        <c:v>5.36750759470823</c:v>
                      </c:pt>
                      <c:pt idx="1504">
                        <c:v>5.3717282505987871</c:v>
                      </c:pt>
                      <c:pt idx="1505">
                        <c:v>5.3759490846362228</c:v>
                      </c:pt>
                      <c:pt idx="1506">
                        <c:v>5.3801700968355677</c:v>
                      </c:pt>
                      <c:pt idx="1507">
                        <c:v>5.3843912872118844</c:v>
                      </c:pt>
                      <c:pt idx="1508">
                        <c:v>5.3886126557801939</c:v>
                      </c:pt>
                      <c:pt idx="1509">
                        <c:v>5.3928342025555631</c:v>
                      </c:pt>
                      <c:pt idx="1510">
                        <c:v>5.3970559275530281</c:v>
                      </c:pt>
                      <c:pt idx="1511">
                        <c:v>5.4012778307876257</c:v>
                      </c:pt>
                      <c:pt idx="1512">
                        <c:v>5.4054999122744292</c:v>
                      </c:pt>
                      <c:pt idx="1513">
                        <c:v>5.4097221720284816</c:v>
                      </c:pt>
                      <c:pt idx="1514">
                        <c:v>5.4139446100648225</c:v>
                      </c:pt>
                      <c:pt idx="1515">
                        <c:v>5.4181672263985341</c:v>
                      </c:pt>
                      <c:pt idx="1516">
                        <c:v>5.4223900210446621</c:v>
                      </c:pt>
                      <c:pt idx="1517">
                        <c:v>5.4266129940182557</c:v>
                      </c:pt>
                      <c:pt idx="1518">
                        <c:v>5.430836145334399</c:v>
                      </c:pt>
                      <c:pt idx="1519">
                        <c:v>5.4350594750081331</c:v>
                      </c:pt>
                      <c:pt idx="1520">
                        <c:v>5.4392829830545484</c:v>
                      </c:pt>
                      <c:pt idx="1521">
                        <c:v>5.4435066694887002</c:v>
                      </c:pt>
                      <c:pt idx="1522">
                        <c:v>5.447730534325645</c:v>
                      </c:pt>
                      <c:pt idx="1523">
                        <c:v>5.4530106162737439</c:v>
                      </c:pt>
                      <c:pt idx="1524">
                        <c:v>5.4561787992682671</c:v>
                      </c:pt>
                      <c:pt idx="1525">
                        <c:v>5.4604031994040687</c:v>
                      </c:pt>
                      <c:pt idx="1526">
                        <c:v>5.4646277780029857</c:v>
                      </c:pt>
                      <c:pt idx="1527">
                        <c:v>5.468852535080087</c:v>
                      </c:pt>
                      <c:pt idx="1528">
                        <c:v>5.4730774706504404</c:v>
                      </c:pt>
                      <c:pt idx="1529">
                        <c:v>5.477302584729153</c:v>
                      </c:pt>
                      <c:pt idx="1530">
                        <c:v>5.4815278773312865</c:v>
                      </c:pt>
                      <c:pt idx="1531">
                        <c:v>5.4857533484719525</c:v>
                      </c:pt>
                      <c:pt idx="1532">
                        <c:v>5.4899789981662259</c:v>
                      </c:pt>
                      <c:pt idx="1533">
                        <c:v>5.4942048264291863</c:v>
                      </c:pt>
                      <c:pt idx="1534">
                        <c:v>5.4984308332759504</c:v>
                      </c:pt>
                      <c:pt idx="1535">
                        <c:v>5.5026570187216013</c:v>
                      </c:pt>
                      <c:pt idx="1536">
                        <c:v>5.5058267750204335</c:v>
                      </c:pt>
                      <c:pt idx="1537">
                        <c:v>5.5100532730504623</c:v>
                      </c:pt>
                      <c:pt idx="1538">
                        <c:v>5.5142799497208861</c:v>
                      </c:pt>
                      <c:pt idx="1539">
                        <c:v>5.5185068050468287</c:v>
                      </c:pt>
                      <c:pt idx="1540">
                        <c:v>5.5227338390433829</c:v>
                      </c:pt>
                      <c:pt idx="1541">
                        <c:v>5.5269610517256424</c:v>
                      </c:pt>
                      <c:pt idx="1542">
                        <c:v>5.5311884431087392</c:v>
                      </c:pt>
                      <c:pt idx="1543">
                        <c:v>5.5354160132077581</c:v>
                      </c:pt>
                      <c:pt idx="1544">
                        <c:v>5.5396437620378336</c:v>
                      </c:pt>
                      <c:pt idx="1545">
                        <c:v>5.5438716896140692</c:v>
                      </c:pt>
                      <c:pt idx="1546">
                        <c:v>5.5491568504691688</c:v>
                      </c:pt>
                      <c:pt idx="1547">
                        <c:v>5.5533851802795162</c:v>
                      </c:pt>
                      <c:pt idx="1548">
                        <c:v>5.5576136888851657</c:v>
                      </c:pt>
                      <c:pt idx="1549">
                        <c:v>5.5618423763012261</c:v>
                      </c:pt>
                      <c:pt idx="1550">
                        <c:v>5.5660712425428107</c:v>
                      </c:pt>
                      <c:pt idx="1551">
                        <c:v>5.5703002876250647</c:v>
                      </c:pt>
                      <c:pt idx="1552">
                        <c:v>5.5745295115631075</c:v>
                      </c:pt>
                      <c:pt idx="1553">
                        <c:v>5.5777015468998448</c:v>
                      </c:pt>
                      <c:pt idx="1554">
                        <c:v>5.5829884960670588</c:v>
                      </c:pt>
                      <c:pt idx="1555">
                        <c:v>5.5872182566632445</c:v>
                      </c:pt>
                      <c:pt idx="1556">
                        <c:v>5.5914481961757323</c:v>
                      </c:pt>
                      <c:pt idx="1557">
                        <c:v>5.5956783146196836</c:v>
                      </c:pt>
                      <c:pt idx="1558">
                        <c:v>5.5999086120102133</c:v>
                      </c:pt>
                      <c:pt idx="1559">
                        <c:v>5.6030814524959327</c:v>
                      </c:pt>
                      <c:pt idx="1560">
                        <c:v>5.6073120630794291</c:v>
                      </c:pt>
                      <c:pt idx="1561">
                        <c:v>5.6115428526511684</c:v>
                      </c:pt>
                      <c:pt idx="1562">
                        <c:v>5.6157738212262842</c:v>
                      </c:pt>
                      <c:pt idx="1563">
                        <c:v>5.6200049688199138</c:v>
                      </c:pt>
                      <c:pt idx="1564">
                        <c:v>5.6252941550798408</c:v>
                      </c:pt>
                      <c:pt idx="1565">
                        <c:v>5.6295257055205576</c:v>
                      </c:pt>
                      <c:pt idx="1566">
                        <c:v>5.6337574350290431</c:v>
                      </c:pt>
                      <c:pt idx="1567">
                        <c:v>5.6379893436204416</c:v>
                      </c:pt>
                      <c:pt idx="1568">
                        <c:v>5.6422214313099346</c:v>
                      </c:pt>
                      <c:pt idx="1569">
                        <c:v>5.6464536981126576</c:v>
                      </c:pt>
                      <c:pt idx="1570">
                        <c:v>5.6506861440437977</c:v>
                      </c:pt>
                      <c:pt idx="1571">
                        <c:v>5.6549187691185043</c:v>
                      </c:pt>
                      <c:pt idx="1572">
                        <c:v>5.658093355496618</c:v>
                      </c:pt>
                      <c:pt idx="1573">
                        <c:v>5.6623262941090626</c:v>
                      </c:pt>
                      <c:pt idx="1574">
                        <c:v>5.6665594119067721</c:v>
                      </c:pt>
                      <c:pt idx="1575">
                        <c:v>5.6707927089049424</c:v>
                      </c:pt>
                      <c:pt idx="1576">
                        <c:v>5.6750261851187345</c:v>
                      </c:pt>
                      <c:pt idx="1577">
                        <c:v>5.6792598405633115</c:v>
                      </c:pt>
                      <c:pt idx="1578">
                        <c:v>5.6834936752538727</c:v>
                      </c:pt>
                      <c:pt idx="1579">
                        <c:v>5.6877276892055741</c:v>
                      </c:pt>
                      <c:pt idx="1580">
                        <c:v>5.6919618824336178</c:v>
                      </c:pt>
                      <c:pt idx="1581">
                        <c:v>5.6961962549531782</c:v>
                      </c:pt>
                      <c:pt idx="1582">
                        <c:v>5.7004308067794236</c:v>
                      </c:pt>
                      <c:pt idx="1583">
                        <c:v>5.7046655379275677</c:v>
                      </c:pt>
                      <c:pt idx="1584">
                        <c:v>5.7089004484127841</c:v>
                      </c:pt>
                      <c:pt idx="1585">
                        <c:v>5.7131355382502536</c:v>
                      </c:pt>
                      <c:pt idx="1586">
                        <c:v>5.7173708074551888</c:v>
                      </c:pt>
                      <c:pt idx="1587">
                        <c:v>5.721606256042775</c:v>
                      </c:pt>
                      <c:pt idx="1588">
                        <c:v>5.7258418840281946</c:v>
                      </c:pt>
                      <c:pt idx="1589">
                        <c:v>5.7300776914266693</c:v>
                      </c:pt>
                      <c:pt idx="1590">
                        <c:v>5.7343136782533879</c:v>
                      </c:pt>
                      <c:pt idx="1591">
                        <c:v>5.7385498445235408</c:v>
                      </c:pt>
                      <c:pt idx="1592">
                        <c:v>5.7427861902523532</c:v>
                      </c:pt>
                      <c:pt idx="1593">
                        <c:v>5.7470227154550084</c:v>
                      </c:pt>
                      <c:pt idx="1594">
                        <c:v>5.751259420146738</c:v>
                      </c:pt>
                      <c:pt idx="1595">
                        <c:v>5.7554963043427385</c:v>
                      </c:pt>
                      <c:pt idx="1596">
                        <c:v>5.7597333680582103</c:v>
                      </c:pt>
                      <c:pt idx="1597">
                        <c:v>5.7639706113083911</c:v>
                      </c:pt>
                      <c:pt idx="1598">
                        <c:v>5.7682080341084827</c:v>
                      </c:pt>
                      <c:pt idx="1599">
                        <c:v>5.7724456364736909</c:v>
                      </c:pt>
                      <c:pt idx="1600">
                        <c:v>5.7766834184192595</c:v>
                      </c:pt>
                      <c:pt idx="1601">
                        <c:v>5.7809213799603976</c:v>
                      </c:pt>
                      <c:pt idx="1602">
                        <c:v>5.7851595211123152</c:v>
                      </c:pt>
                      <c:pt idx="1603">
                        <c:v>5.7893978418902616</c:v>
                      </c:pt>
                      <c:pt idx="1604">
                        <c:v>5.7925767003624493</c:v>
                      </c:pt>
                      <c:pt idx="1605">
                        <c:v>5.7968153355225667</c:v>
                      </c:pt>
                      <c:pt idx="1606">
                        <c:v>5.8010541503505682</c:v>
                      </c:pt>
                      <c:pt idx="1607">
                        <c:v>5.80529314486171</c:v>
                      </c:pt>
                      <c:pt idx="1608">
                        <c:v>5.8105921407032373</c:v>
                      </c:pt>
                      <c:pt idx="1609">
                        <c:v>5.8148315395571188</c:v>
                      </c:pt>
                      <c:pt idx="1610">
                        <c:v>5.8190711181436354</c:v>
                      </c:pt>
                      <c:pt idx="1611">
                        <c:v>5.8233108764780495</c:v>
                      </c:pt>
                      <c:pt idx="1612">
                        <c:v>5.8275508145755923</c:v>
                      </c:pt>
                      <c:pt idx="1613">
                        <c:v>5.8317909324514972</c:v>
                      </c:pt>
                      <c:pt idx="1614">
                        <c:v>5.8349711388471572</c:v>
                      </c:pt>
                      <c:pt idx="1615">
                        <c:v>5.8402717075994248</c:v>
                      </c:pt>
                      <c:pt idx="1616">
                        <c:v>5.8445123649019468</c:v>
                      </c:pt>
                      <c:pt idx="1617">
                        <c:v>5.848753202043838</c:v>
                      </c:pt>
                      <c:pt idx="1618">
                        <c:v>5.8529942190403421</c:v>
                      </c:pt>
                      <c:pt idx="1619">
                        <c:v>5.8572354159067368</c:v>
                      </c:pt>
                      <c:pt idx="1620">
                        <c:v>5.8614767926582703</c:v>
                      </c:pt>
                      <c:pt idx="1621">
                        <c:v>5.8657183493101899</c:v>
                      </c:pt>
                      <c:pt idx="1622">
                        <c:v>5.8699600858777812</c:v>
                      </c:pt>
                      <c:pt idx="1623">
                        <c:v>5.8742020023762951</c:v>
                      </c:pt>
                      <c:pt idx="1624">
                        <c:v>5.8784440988209861</c:v>
                      </c:pt>
                      <c:pt idx="1625">
                        <c:v>5.882686375227145</c:v>
                      </c:pt>
                      <c:pt idx="1626">
                        <c:v>5.8869288316100201</c:v>
                      </c:pt>
                      <c:pt idx="1627">
                        <c:v>5.8911714679849032</c:v>
                      </c:pt>
                      <c:pt idx="1628">
                        <c:v>5.8954142843670576</c:v>
                      </c:pt>
                      <c:pt idx="1629">
                        <c:v>5.8996572807717484</c:v>
                      </c:pt>
                      <c:pt idx="1630">
                        <c:v>5.9039004572142728</c:v>
                      </c:pt>
                      <c:pt idx="1631">
                        <c:v>5.9081438137099012</c:v>
                      </c:pt>
                      <c:pt idx="1632">
                        <c:v>5.9123873502739022</c:v>
                      </c:pt>
                      <c:pt idx="1633">
                        <c:v>5.9166310669215836</c:v>
                      </c:pt>
                      <c:pt idx="1634">
                        <c:v>5.9208749636682168</c:v>
                      </c:pt>
                      <c:pt idx="1635">
                        <c:v>5.9251190405290783</c:v>
                      </c:pt>
                      <c:pt idx="1636">
                        <c:v>5.9293632975194797</c:v>
                      </c:pt>
                      <c:pt idx="1637">
                        <c:v>5.9336077346547018</c:v>
                      </c:pt>
                      <c:pt idx="1638">
                        <c:v>5.937852351950025</c:v>
                      </c:pt>
                      <c:pt idx="1639">
                        <c:v>5.9420971494207668</c:v>
                      </c:pt>
                      <c:pt idx="1640">
                        <c:v>5.9452808657731318</c:v>
                      </c:pt>
                      <c:pt idx="1641">
                        <c:v>5.949525978587646</c:v>
                      </c:pt>
                      <c:pt idx="1642">
                        <c:v>5.9537712716196278</c:v>
                      </c:pt>
                      <c:pt idx="1643">
                        <c:v>5.9580167448844019</c:v>
                      </c:pt>
                      <c:pt idx="1644">
                        <c:v>5.96226239839726</c:v>
                      </c:pt>
                      <c:pt idx="1645">
                        <c:v>5.9665082321734983</c:v>
                      </c:pt>
                      <c:pt idx="1646">
                        <c:v>5.9707542462284469</c:v>
                      </c:pt>
                      <c:pt idx="1647">
                        <c:v>5.9750004405774053</c:v>
                      </c:pt>
                      <c:pt idx="1648">
                        <c:v>5.9792468152356708</c:v>
                      </c:pt>
                      <c:pt idx="1649">
                        <c:v>5.983493370218584</c:v>
                      </c:pt>
                      <c:pt idx="1650">
                        <c:v>5.9877401055414365</c:v>
                      </c:pt>
                      <c:pt idx="1651">
                        <c:v>5.9919870212195674</c:v>
                      </c:pt>
                      <c:pt idx="1652">
                        <c:v>5.9962341172682878</c:v>
                      </c:pt>
                      <c:pt idx="1653">
                        <c:v>6.0004813937029056</c:v>
                      </c:pt>
                      <c:pt idx="1654">
                        <c:v>6.0047288505387684</c:v>
                      </c:pt>
                      <c:pt idx="1655">
                        <c:v>6.0089764877911902</c:v>
                      </c:pt>
                      <c:pt idx="1656">
                        <c:v>6.0132243054754859</c:v>
                      </c:pt>
                      <c:pt idx="1657">
                        <c:v>6.0174723036070095</c:v>
                      </c:pt>
                      <c:pt idx="1658">
                        <c:v>6.021720482201081</c:v>
                      </c:pt>
                      <c:pt idx="1659">
                        <c:v>6.0259688412730208</c:v>
                      </c:pt>
                      <c:pt idx="1660">
                        <c:v>6.0302173808381889</c:v>
                      </c:pt>
                      <c:pt idx="1661">
                        <c:v>6.0344661009118985</c:v>
                      </c:pt>
                      <c:pt idx="1662">
                        <c:v>6.0387150015095123</c:v>
                      </c:pt>
                      <c:pt idx="1663">
                        <c:v>6.0429640826463604</c:v>
                      </c:pt>
                      <c:pt idx="1664">
                        <c:v>6.0472133443377736</c:v>
                      </c:pt>
                      <c:pt idx="1665">
                        <c:v>6.05146278659912</c:v>
                      </c:pt>
                      <c:pt idx="1666">
                        <c:v>6.0557124094457366</c:v>
                      </c:pt>
                      <c:pt idx="1667">
                        <c:v>6.0599622128929598</c:v>
                      </c:pt>
                      <c:pt idx="1668">
                        <c:v>6.0642121969561629</c:v>
                      </c:pt>
                      <c:pt idx="1669">
                        <c:v>6.0684623616506892</c:v>
                      </c:pt>
                      <c:pt idx="1670">
                        <c:v>6.0737753215550301</c:v>
                      </c:pt>
                      <c:pt idx="1671">
                        <c:v>6.0780258927261634</c:v>
                      </c:pt>
                      <c:pt idx="1672">
                        <c:v>6.0822766445785419</c:v>
                      </c:pt>
                      <c:pt idx="1673">
                        <c:v>6.085464827049119</c:v>
                      </c:pt>
                      <c:pt idx="1674">
                        <c:v>6.0897158951306185</c:v>
                      </c:pt>
                      <c:pt idx="1675">
                        <c:v>6.093967143935588</c:v>
                      </c:pt>
                      <c:pt idx="1676">
                        <c:v>6.0982185734794161</c:v>
                      </c:pt>
                      <c:pt idx="1677">
                        <c:v>6.1024701837774611</c:v>
                      </c:pt>
                      <c:pt idx="1678">
                        <c:v>6.1067219748450805</c:v>
                      </c:pt>
                      <c:pt idx="1679">
                        <c:v>6.1109739466976727</c:v>
                      </c:pt>
                      <c:pt idx="1680">
                        <c:v>6.1152260993505969</c:v>
                      </c:pt>
                      <c:pt idx="1681">
                        <c:v>6.1194784328192213</c:v>
                      </c:pt>
                      <c:pt idx="1682">
                        <c:v>6.1237309471189452</c:v>
                      </c:pt>
                      <c:pt idx="1683">
                        <c:v>6.1279836422651393</c:v>
                      </c:pt>
                      <c:pt idx="1684">
                        <c:v>6.1322365182731726</c:v>
                      </c:pt>
                      <c:pt idx="1685">
                        <c:v>6.1364895751584543</c:v>
                      </c:pt>
                      <c:pt idx="1686">
                        <c:v>6.1407428129363577</c:v>
                      </c:pt>
                      <c:pt idx="1687">
                        <c:v>6.1449962316222591</c:v>
                      </c:pt>
                      <c:pt idx="1688">
                        <c:v>6.1492498312315735</c:v>
                      </c:pt>
                      <c:pt idx="1689">
                        <c:v>6.1535036117796693</c:v>
                      </c:pt>
                      <c:pt idx="1690">
                        <c:v>6.1577575732819634</c:v>
                      </c:pt>
                      <c:pt idx="1691">
                        <c:v>6.1620117157538399</c:v>
                      </c:pt>
                      <c:pt idx="1692">
                        <c:v>6.1662660392106865</c:v>
                      </c:pt>
                      <c:pt idx="1693">
                        <c:v>6.1705205436679265</c:v>
                      </c:pt>
                      <c:pt idx="1694">
                        <c:v>6.1747752291409492</c:v>
                      </c:pt>
                      <c:pt idx="1695">
                        <c:v>6.1790300956451469</c:v>
                      </c:pt>
                      <c:pt idx="1696">
                        <c:v>6.183285143195949</c:v>
                      </c:pt>
                      <c:pt idx="1697">
                        <c:v>6.1875403718087529</c:v>
                      </c:pt>
                      <c:pt idx="1698">
                        <c:v>6.1896680540182087</c:v>
                      </c:pt>
                      <c:pt idx="1699">
                        <c:v>6.2013711154460465</c:v>
                      </c:pt>
                      <c:pt idx="1700">
                        <c:v>6.2120114508394551</c:v>
                      </c:pt>
                      <c:pt idx="1701">
                        <c:v>6.2237171275739485</c:v>
                      </c:pt>
                      <c:pt idx="1702">
                        <c:v>6.2332955187308423</c:v>
                      </c:pt>
                      <c:pt idx="1703">
                        <c:v>6.2450036873205628</c:v>
                      </c:pt>
                      <c:pt idx="1704">
                        <c:v>6.2556486666261293</c:v>
                      </c:pt>
                      <c:pt idx="1705">
                        <c:v>6.2652301169456468</c:v>
                      </c:pt>
                      <c:pt idx="1706">
                        <c:v>6.2758772496828721</c:v>
                      </c:pt>
                      <c:pt idx="1707">
                        <c:v>6.2865255161551516</c:v>
                      </c:pt>
                      <c:pt idx="1708">
                        <c:v>6.2971749166039706</c:v>
                      </c:pt>
                      <c:pt idx="1709">
                        <c:v>6.307825451270876</c:v>
                      </c:pt>
                      <c:pt idx="1710">
                        <c:v>6.3184771203974979</c:v>
                      </c:pt>
                      <c:pt idx="1711">
                        <c:v>6.3291299242255352</c:v>
                      </c:pt>
                      <c:pt idx="1712">
                        <c:v>6.3397838629967715</c:v>
                      </c:pt>
                      <c:pt idx="1713">
                        <c:v>6.3504389369530641</c:v>
                      </c:pt>
                      <c:pt idx="1714">
                        <c:v>6.3610951463363481</c:v>
                      </c:pt>
                      <c:pt idx="1715">
                        <c:v>6.3717524913886381</c:v>
                      </c:pt>
                      <c:pt idx="1716">
                        <c:v>6.3824109723520328</c:v>
                      </c:pt>
                      <c:pt idx="1717">
                        <c:v>6.393070589468679</c:v>
                      </c:pt>
                      <c:pt idx="1718">
                        <c:v>6.4026652164849072</c:v>
                      </c:pt>
                      <c:pt idx="1719">
                        <c:v>6.4133269929601999</c:v>
                      </c:pt>
                      <c:pt idx="1720">
                        <c:v>6.4239899062914914</c:v>
                      </c:pt>
                      <c:pt idx="1721">
                        <c:v>6.4346539567212258</c:v>
                      </c:pt>
                      <c:pt idx="1722">
                        <c:v>6.4453191444919646</c:v>
                      </c:pt>
                      <c:pt idx="1723">
                        <c:v>6.4559854698463317</c:v>
                      </c:pt>
                      <c:pt idx="1724">
                        <c:v>6.4666529330270297</c:v>
                      </c:pt>
                      <c:pt idx="1725">
                        <c:v>6.4773215342768395</c:v>
                      </c:pt>
                      <c:pt idx="1726">
                        <c:v>6.4879912738386185</c:v>
                      </c:pt>
                      <c:pt idx="1727">
                        <c:v>6.4986621519553021</c:v>
                      </c:pt>
                      <c:pt idx="1728">
                        <c:v>6.5093341688699038</c:v>
                      </c:pt>
                      <c:pt idx="1729">
                        <c:v>6.5200073248255288</c:v>
                      </c:pt>
                      <c:pt idx="1730">
                        <c:v>6.5306816200653204</c:v>
                      </c:pt>
                      <c:pt idx="1731">
                        <c:v>6.5413570548325373</c:v>
                      </c:pt>
                      <c:pt idx="1732">
                        <c:v>6.5531013495210608</c:v>
                      </c:pt>
                      <c:pt idx="1733">
                        <c:v>6.562711343922631</c:v>
                      </c:pt>
                      <c:pt idx="1734">
                        <c:v>6.5733901987323886</c:v>
                      </c:pt>
                      <c:pt idx="1735">
                        <c:v>6.584070194043341</c:v>
                      </c:pt>
                      <c:pt idx="1736">
                        <c:v>6.5947513300991245</c:v>
                      </c:pt>
                      <c:pt idx="1737">
                        <c:v>6.6054336071434543</c:v>
                      </c:pt>
                      <c:pt idx="1738">
                        <c:v>6.616117025420122</c:v>
                      </c:pt>
                      <c:pt idx="1739">
                        <c:v>6.626801585173002</c:v>
                      </c:pt>
                      <c:pt idx="1740">
                        <c:v>6.6374872866460404</c:v>
                      </c:pt>
                      <c:pt idx="1741">
                        <c:v>6.6481741300832802</c:v>
                      </c:pt>
                      <c:pt idx="1742">
                        <c:v>6.6588621157287999</c:v>
                      </c:pt>
                      <c:pt idx="1743">
                        <c:v>6.669551243826799</c:v>
                      </c:pt>
                      <c:pt idx="1744">
                        <c:v>6.6802415146215379</c:v>
                      </c:pt>
                      <c:pt idx="1745">
                        <c:v>6.6909329283573573</c:v>
                      </c:pt>
                      <c:pt idx="1746">
                        <c:v>6.7016254852786767</c:v>
                      </c:pt>
                      <c:pt idx="1747">
                        <c:v>6.7123191856299957</c:v>
                      </c:pt>
                      <c:pt idx="1748">
                        <c:v>6.7219444937809767</c:v>
                      </c:pt>
                      <c:pt idx="1749">
                        <c:v>6.732640367323163</c:v>
                      </c:pt>
                      <c:pt idx="1750">
                        <c:v>6.7433373850048355</c:v>
                      </c:pt>
                      <c:pt idx="1751">
                        <c:v>6.7540355470707967</c:v>
                      </c:pt>
                      <c:pt idx="1752">
                        <c:v>6.7647348537659289</c:v>
                      </c:pt>
                      <c:pt idx="1753">
                        <c:v>6.7754353053351934</c:v>
                      </c:pt>
                      <c:pt idx="1754">
                        <c:v>6.78613690202363</c:v>
                      </c:pt>
                      <c:pt idx="1755">
                        <c:v>6.7968396440763561</c:v>
                      </c:pt>
                      <c:pt idx="1756">
                        <c:v>6.8075435317385828</c:v>
                      </c:pt>
                      <c:pt idx="1757">
                        <c:v>6.8182485652555593</c:v>
                      </c:pt>
                      <c:pt idx="1758">
                        <c:v>6.8300254258793132</c:v>
                      </c:pt>
                      <c:pt idx="1759">
                        <c:v>6.8396620708352991</c:v>
                      </c:pt>
                      <c:pt idx="1760">
                        <c:v>6.8514414537163368</c:v>
                      </c:pt>
                      <c:pt idx="1761">
                        <c:v>6.8621511878038746</c:v>
                      </c:pt>
                      <c:pt idx="1762">
                        <c:v>6.8728620689983195</c:v>
                      </c:pt>
                      <c:pt idx="1763">
                        <c:v>6.8825028430528148</c:v>
                      </c:pt>
                      <c:pt idx="1764">
                        <c:v>6.8932159044274872</c:v>
                      </c:pt>
                      <c:pt idx="1765">
                        <c:v>6.9039301136219562</c:v>
                      </c:pt>
                      <c:pt idx="1766">
                        <c:v>6.9146454708822178</c:v>
                      </c:pt>
                      <c:pt idx="1767">
                        <c:v>6.9253619764543393</c:v>
                      </c:pt>
                      <c:pt idx="1768">
                        <c:v>6.9360796305844632</c:v>
                      </c:pt>
                      <c:pt idx="1769">
                        <c:v>6.946798433518814</c:v>
                      </c:pt>
                      <c:pt idx="1770">
                        <c:v>6.9575183855036942</c:v>
                      </c:pt>
                      <c:pt idx="1771">
                        <c:v>6.9682394867854853</c:v>
                      </c:pt>
                      <c:pt idx="1772">
                        <c:v>6.9789617376106481</c:v>
                      </c:pt>
                      <c:pt idx="1773">
                        <c:v>6.9896851382257221</c:v>
                      </c:pt>
                      <c:pt idx="1774">
                        <c:v>7.000409688877328</c:v>
                      </c:pt>
                      <c:pt idx="1775">
                        <c:v>7.0111353898121651</c:v>
                      </c:pt>
                      <c:pt idx="1776">
                        <c:v>7.0207895043496453</c:v>
                      </c:pt>
                      <c:pt idx="1777">
                        <c:v>7.032590243518734</c:v>
                      </c:pt>
                      <c:pt idx="1778">
                        <c:v>7.0422464296545932</c:v>
                      </c:pt>
                      <c:pt idx="1779">
                        <c:v>7.0540497013205874</c:v>
                      </c:pt>
                      <c:pt idx="1780">
                        <c:v>7.0647811573748411</c:v>
                      </c:pt>
                      <c:pt idx="1781">
                        <c:v>7.0755137651941888</c:v>
                      </c:pt>
                      <c:pt idx="1782">
                        <c:v>7.0862475250258825</c:v>
                      </c:pt>
                      <c:pt idx="1783">
                        <c:v>7.0969824371172603</c:v>
                      </c:pt>
                      <c:pt idx="1784">
                        <c:v>7.1077185017157483</c:v>
                      </c:pt>
                      <c:pt idx="1785">
                        <c:v>7.1184557190688151</c:v>
                      </c:pt>
                      <c:pt idx="1786">
                        <c:v>7.1291940894240495</c:v>
                      </c:pt>
                      <c:pt idx="1787">
                        <c:v>7.1399336130291049</c:v>
                      </c:pt>
                      <c:pt idx="1788">
                        <c:v>7.1506742901317129</c:v>
                      </c:pt>
                      <c:pt idx="1789">
                        <c:v>7.1614161209796885</c:v>
                      </c:pt>
                      <c:pt idx="1790">
                        <c:v>7.1710847554000425</c:v>
                      </c:pt>
                      <c:pt idx="1791">
                        <c:v>7.1818287790472297</c:v>
                      </c:pt>
                      <c:pt idx="1792">
                        <c:v>7.1925739571588929</c:v>
                      </c:pt>
                      <c:pt idx="1793">
                        <c:v>7.2033202899831617</c:v>
                      </c:pt>
                      <c:pt idx="1794">
                        <c:v>7.2140677777682374</c:v>
                      </c:pt>
                      <c:pt idx="1795">
                        <c:v>7.2258913486078828</c:v>
                      </c:pt>
                      <c:pt idx="1796">
                        <c:v>7.2366412626189325</c:v>
                      </c:pt>
                      <c:pt idx="1797">
                        <c:v>7.2473923323607261</c:v>
                      </c:pt>
                      <c:pt idx="1798">
                        <c:v>7.2581445580818054</c:v>
                      </c:pt>
                      <c:pt idx="1799">
                        <c:v>7.2688979400307874</c:v>
                      </c:pt>
                      <c:pt idx="1800">
                        <c:v>7.2796524784563621</c:v>
                      </c:pt>
                      <c:pt idx="1801">
                        <c:v>7.2904081736073074</c:v>
                      </c:pt>
                      <c:pt idx="1802">
                        <c:v>7.3011650257324758</c:v>
                      </c:pt>
                      <c:pt idx="1803">
                        <c:v>7.3119230350808015</c:v>
                      </c:pt>
                      <c:pt idx="1804">
                        <c:v>7.3216062331259106</c:v>
                      </c:pt>
                      <c:pt idx="1805">
                        <c:v>7.3323664418843402</c:v>
                      </c:pt>
                      <c:pt idx="1806">
                        <c:v>7.3431278085882941</c:v>
                      </c:pt>
                      <c:pt idx="1807">
                        <c:v>7.3538903334870218</c:v>
                      </c:pt>
                      <c:pt idx="1808">
                        <c:v>7.365730448888165</c:v>
                      </c:pt>
                      <c:pt idx="1809">
                        <c:v>7.3764954068075745</c:v>
                      </c:pt>
                      <c:pt idx="1810">
                        <c:v>7.3872615236949368</c:v>
                      </c:pt>
                      <c:pt idx="1811">
                        <c:v>7.3969520200174443</c:v>
                      </c:pt>
                      <c:pt idx="1812">
                        <c:v>7.4087972353719183</c:v>
                      </c:pt>
                      <c:pt idx="1813">
                        <c:v>7.4195668306609353</c:v>
                      </c:pt>
                      <c:pt idx="1814">
                        <c:v>7.4303375859167051</c:v>
                      </c:pt>
                      <c:pt idx="1815">
                        <c:v>7.4411095013891275</c:v>
                      </c:pt>
                      <c:pt idx="1816">
                        <c:v>7.4518825773281963</c:v>
                      </c:pt>
                      <c:pt idx="1817">
                        <c:v>7.4626568139839522</c:v>
                      </c:pt>
                      <c:pt idx="1818">
                        <c:v>7.4723546195936548</c:v>
                      </c:pt>
                      <c:pt idx="1819">
                        <c:v>7.4831310623003482</c:v>
                      </c:pt>
                      <c:pt idx="1820">
                        <c:v>7.4939086664493795</c:v>
                      </c:pt>
                      <c:pt idx="1821">
                        <c:v>7.504687432291127</c:v>
                      </c:pt>
                      <c:pt idx="1822">
                        <c:v>7.5154673600760491</c:v>
                      </c:pt>
                      <c:pt idx="1823">
                        <c:v>7.5262484500546858</c:v>
                      </c:pt>
                      <c:pt idx="1824">
                        <c:v>7.5370307024776597</c:v>
                      </c:pt>
                      <c:pt idx="1825">
                        <c:v>7.5478141175956717</c:v>
                      </c:pt>
                      <c:pt idx="1826">
                        <c:v>7.5585986956595077</c:v>
                      </c:pt>
                      <c:pt idx="1827">
                        <c:v>7.5693844369200294</c:v>
                      </c:pt>
                      <c:pt idx="1828">
                        <c:v>7.5812500960982909</c:v>
                      </c:pt>
                      <c:pt idx="1829">
                        <c:v>7.5909594100350004</c:v>
                      </c:pt>
                      <c:pt idx="1830">
                        <c:v>7.6028276296541559</c:v>
                      </c:pt>
                      <c:pt idx="1831">
                        <c:v>7.6136181426456133</c:v>
                      </c:pt>
                      <c:pt idx="1832">
                        <c:v>7.6244098201144288</c:v>
                      </c:pt>
                      <c:pt idx="1833">
                        <c:v>7.6341233256722596</c:v>
                      </c:pt>
                      <c:pt idx="1834">
                        <c:v>7.6449172163406258</c:v>
                      </c:pt>
                      <c:pt idx="1835">
                        <c:v>7.6557122722155215</c:v>
                      </c:pt>
                      <c:pt idx="1836">
                        <c:v>7.6665084935485437</c:v>
                      </c:pt>
                      <c:pt idx="1837">
                        <c:v>7.6773058805913719</c:v>
                      </c:pt>
                      <c:pt idx="1838">
                        <c:v>7.6881044335957744</c:v>
                      </c:pt>
                      <c:pt idx="1839">
                        <c:v>7.6989041528135695</c:v>
                      </c:pt>
                      <c:pt idx="1840">
                        <c:v>7.7097050384966952</c:v>
                      </c:pt>
                      <c:pt idx="1841">
                        <c:v>7.7205070908971507</c:v>
                      </c:pt>
                      <c:pt idx="1842">
                        <c:v>7.7313103102670251</c:v>
                      </c:pt>
                      <c:pt idx="1843">
                        <c:v>7.7431951997245259</c:v>
                      </c:pt>
                      <c:pt idx="1844">
                        <c:v>7.7529202509237836</c:v>
                      </c:pt>
                      <c:pt idx="1845">
                        <c:v>7.764807709129057</c:v>
                      </c:pt>
                      <c:pt idx="1846">
                        <c:v>7.7756157157108445</c:v>
                      </c:pt>
                      <c:pt idx="1847">
                        <c:v>7.7853439204864108</c:v>
                      </c:pt>
                      <c:pt idx="1848">
                        <c:v>7.7961541469711806</c:v>
                      </c:pt>
                      <c:pt idx="1849">
                        <c:v>7.8069655421922626</c:v>
                      </c:pt>
                      <c:pt idx="1850">
                        <c:v>7.817778106402395</c:v>
                      </c:pt>
                      <c:pt idx="1851">
                        <c:v>7.8285918398544148</c:v>
                      </c:pt>
                      <c:pt idx="1852">
                        <c:v>7.8394067428012013</c:v>
                      </c:pt>
                      <c:pt idx="1853">
                        <c:v>7.8502228154957523</c:v>
                      </c:pt>
                      <c:pt idx="1854">
                        <c:v>7.861040058191139</c:v>
                      </c:pt>
                      <c:pt idx="1855">
                        <c:v>7.8718584711405111</c:v>
                      </c:pt>
                      <c:pt idx="1856">
                        <c:v>7.8826780545971014</c:v>
                      </c:pt>
                      <c:pt idx="1857">
                        <c:v>7.8934988088142273</c:v>
                      </c:pt>
                      <c:pt idx="1858">
                        <c:v>7.9043207340452852</c:v>
                      </c:pt>
                      <c:pt idx="1859">
                        <c:v>7.9151438305437649</c:v>
                      </c:pt>
                      <c:pt idx="1860">
                        <c:v>7.9259680985632093</c:v>
                      </c:pt>
                      <c:pt idx="1861">
                        <c:v>7.9367935383572705</c:v>
                      </c:pt>
                      <c:pt idx="1862">
                        <c:v>7.9476201501796782</c:v>
                      </c:pt>
                      <c:pt idx="1863">
                        <c:v>7.9573651031138466</c:v>
                      </c:pt>
                      <c:pt idx="1864">
                        <c:v>7.9681939424894237</c:v>
                      </c:pt>
                      <c:pt idx="1865">
                        <c:v>7.9790239546296329</c:v>
                      </c:pt>
                      <c:pt idx="1866">
                        <c:v>7.9898551397885003</c:v>
                      </c:pt>
                      <c:pt idx="1867">
                        <c:v>8.0006874982201666</c:v>
                      </c:pt>
                      <c:pt idx="1868">
                        <c:v>8.0115210301788462</c:v>
                      </c:pt>
                      <c:pt idx="1869">
                        <c:v>8.023439271060596</c:v>
                      </c:pt>
                      <c:pt idx="1870">
                        <c:v>8.0342752682538379</c:v>
                      </c:pt>
                      <c:pt idx="1871">
                        <c:v>8.0451124397626952</c:v>
                      </c:pt>
                      <c:pt idx="1872">
                        <c:v>8.0559507858416914</c:v>
                      </c:pt>
                      <c:pt idx="1873">
                        <c:v>8.0667903067454816</c:v>
                      </c:pt>
                      <c:pt idx="1874">
                        <c:v>8.0776310027287792</c:v>
                      </c:pt>
                      <c:pt idx="1875">
                        <c:v>8.0884728740463849</c:v>
                      </c:pt>
                      <c:pt idx="1876">
                        <c:v>8.0993159209531864</c:v>
                      </c:pt>
                      <c:pt idx="1877">
                        <c:v>8.1090756685087992</c:v>
                      </c:pt>
                      <c:pt idx="1878">
                        <c:v>8.1199209497375708</c:v>
                      </c:pt>
                      <c:pt idx="1879">
                        <c:v>8.1307674072951688</c:v>
                      </c:pt>
                      <c:pt idx="1880">
                        <c:v>8.1426998695729189</c:v>
                      </c:pt>
                      <c:pt idx="1881">
                        <c:v>8.1535487982518546</c:v>
                      </c:pt>
                      <c:pt idx="1882">
                        <c:v>8.1643989040510299</c:v>
                      </c:pt>
                      <c:pt idx="1883">
                        <c:v>8.1752501872259096</c:v>
                      </c:pt>
                      <c:pt idx="1884">
                        <c:v>8.1861026480320458</c:v>
                      </c:pt>
                      <c:pt idx="1885">
                        <c:v>8.1969562867250669</c:v>
                      </c:pt>
                      <c:pt idx="1886">
                        <c:v>8.2078111035606902</c:v>
                      </c:pt>
                      <c:pt idx="1887">
                        <c:v>8.2186670987947128</c:v>
                      </c:pt>
                      <c:pt idx="1888">
                        <c:v>8.2295242726830153</c:v>
                      </c:pt>
                      <c:pt idx="1889">
                        <c:v>8.2403826254815655</c:v>
                      </c:pt>
                      <c:pt idx="1890">
                        <c:v>8.2512421574464092</c:v>
                      </c:pt>
                      <c:pt idx="1891">
                        <c:v>8.2610167446136451</c:v>
                      </c:pt>
                      <c:pt idx="1892">
                        <c:v>8.271878517700161</c:v>
                      </c:pt>
                      <c:pt idx="1893">
                        <c:v>8.2838278309004512</c:v>
                      </c:pt>
                      <c:pt idx="1894">
                        <c:v>8.2946920820926238</c:v>
                      </c:pt>
                      <c:pt idx="1895">
                        <c:v>8.3044709174411313</c:v>
                      </c:pt>
                      <c:pt idx="1896">
                        <c:v>8.3153374117034478</c:v>
                      </c:pt>
                      <c:pt idx="1897">
                        <c:v>8.3262050869010675</c:v>
                      </c:pt>
                      <c:pt idx="1898">
                        <c:v>8.3381608939051013</c:v>
                      </c:pt>
                      <c:pt idx="1899">
                        <c:v>8.3490310499025533</c:v>
                      </c:pt>
                      <c:pt idx="1900">
                        <c:v>8.3599023876313669</c:v>
                      </c:pt>
                      <c:pt idx="1901">
                        <c:v>8.3707749073485171</c:v>
                      </c:pt>
                      <c:pt idx="1902">
                        <c:v>8.3816486093110605</c:v>
                      </c:pt>
                      <c:pt idx="1903">
                        <c:v>8.3925234937761282</c:v>
                      </c:pt>
                      <c:pt idx="1904">
                        <c:v>8.4033995610009438</c:v>
                      </c:pt>
                      <c:pt idx="1905">
                        <c:v>8.414276811242809</c:v>
                      </c:pt>
                      <c:pt idx="1906">
                        <c:v>8.4240673481527981</c:v>
                      </c:pt>
                      <c:pt idx="1907">
                        <c:v>8.4349468468362296</c:v>
                      </c:pt>
                      <c:pt idx="1908">
                        <c:v>8.4458275292833651</c:v>
                      </c:pt>
                      <c:pt idx="1909">
                        <c:v>8.4577976475297749</c:v>
                      </c:pt>
                      <c:pt idx="1910">
                        <c:v>8.468680816719381</c:v>
                      </c:pt>
                      <c:pt idx="1911">
                        <c:v>8.4795651704716324</c:v>
                      </c:pt>
                      <c:pt idx="1912">
                        <c:v>8.490450709044401</c:v>
                      </c:pt>
                      <c:pt idx="1913">
                        <c:v>8.5013374326956725</c:v>
                      </c:pt>
                      <c:pt idx="1914">
                        <c:v>8.512225341683509</c:v>
                      </c:pt>
                      <c:pt idx="1915">
                        <c:v>8.523114436266054</c:v>
                      </c:pt>
                      <c:pt idx="1916">
                        <c:v>8.5340047167015367</c:v>
                      </c:pt>
                      <c:pt idx="1917">
                        <c:v>8.5448961832482713</c:v>
                      </c:pt>
                      <c:pt idx="1918">
                        <c:v>8.5557888361646537</c:v>
                      </c:pt>
                      <c:pt idx="1919">
                        <c:v>8.566682675709183</c:v>
                      </c:pt>
                      <c:pt idx="1920">
                        <c:v>8.5775777021403972</c:v>
                      </c:pt>
                      <c:pt idx="1921">
                        <c:v>8.5884739157169623</c:v>
                      </c:pt>
                      <c:pt idx="1922">
                        <c:v>8.5993713166976153</c:v>
                      </c:pt>
                      <c:pt idx="1923">
                        <c:v>8.6102699053411733</c:v>
                      </c:pt>
                      <c:pt idx="1924">
                        <c:v>8.6211696819065438</c:v>
                      </c:pt>
                      <c:pt idx="1925">
                        <c:v>8.632070646652716</c:v>
                      </c:pt>
                      <c:pt idx="1926">
                        <c:v>8.6429727998387662</c:v>
                      </c:pt>
                      <c:pt idx="1927">
                        <c:v>8.6538761417238508</c:v>
                      </c:pt>
                      <c:pt idx="1928">
                        <c:v>8.6647806725672165</c:v>
                      </c:pt>
                      <c:pt idx="1929">
                        <c:v>8.6756863926281902</c:v>
                      </c:pt>
                      <c:pt idx="1930">
                        <c:v>8.6865933021661874</c:v>
                      </c:pt>
                      <c:pt idx="1931">
                        <c:v>8.6975014014407179</c:v>
                      </c:pt>
                      <c:pt idx="1932">
                        <c:v>8.7084106907113412</c:v>
                      </c:pt>
                      <c:pt idx="1933">
                        <c:v>8.7193211702377376</c:v>
                      </c:pt>
                      <c:pt idx="1934">
                        <c:v>8.7291416196948681</c:v>
                      </c:pt>
                      <c:pt idx="1935">
                        <c:v>8.7400543614229278</c:v>
                      </c:pt>
                      <c:pt idx="1936">
                        <c:v>8.7520597529495294</c:v>
                      </c:pt>
                      <c:pt idx="1937">
                        <c:v>8.7629749960974053</c:v>
                      </c:pt>
                      <c:pt idx="1938">
                        <c:v>8.7738914308006741</c:v>
                      </c:pt>
                      <c:pt idx="1939">
                        <c:v>8.7848090573195279</c:v>
                      </c:pt>
                      <c:pt idx="1940">
                        <c:v>8.7957278759142028</c:v>
                      </c:pt>
                      <c:pt idx="1941">
                        <c:v>8.8066478868450631</c:v>
                      </c:pt>
                      <c:pt idx="1942">
                        <c:v>8.8175690903725457</c:v>
                      </c:pt>
                      <c:pt idx="1943">
                        <c:v>8.8284914867571676</c:v>
                      </c:pt>
                      <c:pt idx="1944">
                        <c:v>8.8394150762595345</c:v>
                      </c:pt>
                      <c:pt idx="1945">
                        <c:v>8.8503398591403393</c:v>
                      </c:pt>
                      <c:pt idx="1946">
                        <c:v>8.8612658356603582</c:v>
                      </c:pt>
                      <c:pt idx="1947">
                        <c:v>8.8721930060804528</c:v>
                      </c:pt>
                      <c:pt idx="1948">
                        <c:v>8.8831213706615699</c:v>
                      </c:pt>
                      <c:pt idx="1949">
                        <c:v>8.8929579200079978</c:v>
                      </c:pt>
                      <c:pt idx="1950">
                        <c:v>8.9038885542142747</c:v>
                      </c:pt>
                      <c:pt idx="1951">
                        <c:v>8.9148203833388084</c:v>
                      </c:pt>
                      <c:pt idx="1952">
                        <c:v>8.9268467758182268</c:v>
                      </c:pt>
                      <c:pt idx="1953">
                        <c:v>8.9377811151216697</c:v>
                      </c:pt>
                      <c:pt idx="1954">
                        <c:v>8.9487166501536173</c:v>
                      </c:pt>
                      <c:pt idx="1955">
                        <c:v>8.9596533811756167</c:v>
                      </c:pt>
                      <c:pt idx="1956">
                        <c:v>8.9705913084493041</c:v>
                      </c:pt>
                      <c:pt idx="1957">
                        <c:v>8.9815304322363989</c:v>
                      </c:pt>
                      <c:pt idx="1958">
                        <c:v>8.9924707527987007</c:v>
                      </c:pt>
                      <c:pt idx="1959">
                        <c:v>9.0034122703981048</c:v>
                      </c:pt>
                      <c:pt idx="1960">
                        <c:v>9.0143549852965972</c:v>
                      </c:pt>
                      <c:pt idx="1961">
                        <c:v>9.0252988977562207</c:v>
                      </c:pt>
                      <c:pt idx="1962">
                        <c:v>9.036244008039132</c:v>
                      </c:pt>
                      <c:pt idx="1963">
                        <c:v>9.0460956316493917</c:v>
                      </c:pt>
                      <c:pt idx="1964">
                        <c:v>9.0570430185190816</c:v>
                      </c:pt>
                      <c:pt idx="1965">
                        <c:v>9.0679916039727892</c:v>
                      </c:pt>
                      <c:pt idx="1966">
                        <c:v>9.0789413882729786</c:v>
                      </c:pt>
                      <c:pt idx="1967">
                        <c:v>9.0898923716822306</c:v>
                      </c:pt>
                      <c:pt idx="1968">
                        <c:v>9.1008445544632028</c:v>
                      </c:pt>
                      <c:pt idx="1969">
                        <c:v>9.1117979368786397</c:v>
                      </c:pt>
                      <c:pt idx="1970">
                        <c:v>9.1238480434271096</c:v>
                      </c:pt>
                      <c:pt idx="1971">
                        <c:v>9.1348039459305497</c:v>
                      </c:pt>
                      <c:pt idx="1972">
                        <c:v>9.1457610488834913</c:v>
                      </c:pt>
                      <c:pt idx="1973">
                        <c:v>9.1567193525490502</c:v>
                      </c:pt>
                      <c:pt idx="1974">
                        <c:v>9.1676788571904098</c:v>
                      </c:pt>
                      <c:pt idx="1975">
                        <c:v>9.1786395630708402</c:v>
                      </c:pt>
                      <c:pt idx="1976">
                        <c:v>9.1896014704536988</c:v>
                      </c:pt>
                      <c:pt idx="1977">
                        <c:v>9.1994682146005875</c:v>
                      </c:pt>
                      <c:pt idx="1978">
                        <c:v>9.2104324055639193</c:v>
                      </c:pt>
                      <c:pt idx="1979">
                        <c:v>9.2224944042517283</c:v>
                      </c:pt>
                      <c:pt idx="1980">
                        <c:v>9.2334611202796086</c:v>
                      </c:pt>
                      <c:pt idx="1981">
                        <c:v>9.2444290391280024</c:v>
                      </c:pt>
                      <c:pt idx="1982">
                        <c:v>9.2553981610607892</c:v>
                      </c:pt>
                      <c:pt idx="1983">
                        <c:v>9.2663684863419338</c:v>
                      </c:pt>
                      <c:pt idx="1984">
                        <c:v>9.2773400152354899</c:v>
                      </c:pt>
                      <c:pt idx="1985">
                        <c:v>9.2883127480055911</c:v>
                      </c:pt>
                      <c:pt idx="1986">
                        <c:v>9.299286684916467</c:v>
                      </c:pt>
                      <c:pt idx="1987">
                        <c:v>9.3102618262324253</c:v>
                      </c:pt>
                      <c:pt idx="1988">
                        <c:v>9.3212381722178694</c:v>
                      </c:pt>
                      <c:pt idx="1989">
                        <c:v>9.3322157231372849</c:v>
                      </c:pt>
                      <c:pt idx="1990">
                        <c:v>9.3431944792552439</c:v>
                      </c:pt>
                      <c:pt idx="1991">
                        <c:v>9.3530763904249081</c:v>
                      </c:pt>
                      <c:pt idx="1992">
                        <c:v>9.3640574371493148</c:v>
                      </c:pt>
                      <c:pt idx="1993">
                        <c:v>9.3750396898400208</c:v>
                      </c:pt>
                      <c:pt idx="1994">
                        <c:v>9.3860231487619536</c:v>
                      </c:pt>
                      <c:pt idx="1995">
                        <c:v>9.397007814180089</c:v>
                      </c:pt>
                      <c:pt idx="1996">
                        <c:v>9.4079936863595286</c:v>
                      </c:pt>
                      <c:pt idx="1997">
                        <c:v>9.4189807655654469</c:v>
                      </c:pt>
                      <c:pt idx="1998">
                        <c:v>9.431067947124129</c:v>
                      </c:pt>
                      <c:pt idx="1999">
                        <c:v>9.4420575619491895</c:v>
                      </c:pt>
                      <c:pt idx="2000">
                        <c:v>9.4530483846233402</c:v>
                      </c:pt>
                      <c:pt idx="2001">
                        <c:v>9.464040415412093</c:v>
                      </c:pt>
                      <c:pt idx="2002">
                        <c:v>9.4750336545810807</c:v>
                      </c:pt>
                      <c:pt idx="2003">
                        <c:v>9.4860281023960127</c:v>
                      </c:pt>
                      <c:pt idx="2004">
                        <c:v>9.4970237591226887</c:v>
                      </c:pt>
                      <c:pt idx="2005">
                        <c:v>9.5080206250269903</c:v>
                      </c:pt>
                      <c:pt idx="2006">
                        <c:v>9.5179188384075619</c:v>
                      </c:pt>
                      <c:pt idx="2007">
                        <c:v>9.5289180024821807</c:v>
                      </c:pt>
                      <c:pt idx="2008">
                        <c:v>9.5399183765059892</c:v>
                      </c:pt>
                      <c:pt idx="2009">
                        <c:v>9.5509199607452118</c:v>
                      </c:pt>
                      <c:pt idx="2010">
                        <c:v>9.561922755466167</c:v>
                      </c:pt>
                      <c:pt idx="2011">
                        <c:v>9.5740272280835796</c:v>
                      </c:pt>
                      <c:pt idx="2012">
                        <c:v>9.5850325656834165</c:v>
                      </c:pt>
                      <c:pt idx="2013">
                        <c:v>9.5960391145911199</c:v>
                      </c:pt>
                      <c:pt idx="2014">
                        <c:v>9.6070468750733653</c:v>
                      </c:pt>
                      <c:pt idx="2015">
                        <c:v>9.6180558473969189</c:v>
                      </c:pt>
                      <c:pt idx="2016">
                        <c:v>9.6290660318286285</c:v>
                      </c:pt>
                      <c:pt idx="2017">
                        <c:v>9.640077428635438</c:v>
                      </c:pt>
                      <c:pt idx="2018">
                        <c:v>9.6510900380843729</c:v>
                      </c:pt>
                      <c:pt idx="2019">
                        <c:v>9.6621038604425635</c:v>
                      </c:pt>
                      <c:pt idx="2020">
                        <c:v>9.6731188959771881</c:v>
                      </c:pt>
                      <c:pt idx="2021">
                        <c:v>9.6841351449555546</c:v>
                      </c:pt>
                      <c:pt idx="2022">
                        <c:v>9.6951526076450421</c:v>
                      </c:pt>
                      <c:pt idx="2023">
                        <c:v>9.7061712843131236</c:v>
                      </c:pt>
                      <c:pt idx="2024">
                        <c:v>9.7171911752273541</c:v>
                      </c:pt>
                      <c:pt idx="2025">
                        <c:v>9.7282122806553826</c:v>
                      </c:pt>
                      <c:pt idx="2026">
                        <c:v>9.7392346008649415</c:v>
                      </c:pt>
                      <c:pt idx="2027">
                        <c:v>9.7502581361238576</c:v>
                      </c:pt>
                      <c:pt idx="2028">
                        <c:v>9.761282886700041</c:v>
                      </c:pt>
                      <c:pt idx="2029">
                        <c:v>9.7723088528614941</c:v>
                      </c:pt>
                      <c:pt idx="2030">
                        <c:v>9.7833360348763065</c:v>
                      </c:pt>
                      <c:pt idx="2031">
                        <c:v>9.7954673397233094</c:v>
                      </c:pt>
                      <c:pt idx="2032">
                        <c:v>9.8064970759032022</c:v>
                      </c:pt>
                      <c:pt idx="2033">
                        <c:v>9.816424878723133</c:v>
                      </c:pt>
                      <c:pt idx="2034">
                        <c:v>9.827456926834051</c:v>
                      </c:pt>
                      <c:pt idx="2035">
                        <c:v>9.8384901921401067</c:v>
                      </c:pt>
                      <c:pt idx="2036">
                        <c:v>9.8495246749099223</c:v>
                      </c:pt>
                      <c:pt idx="2037">
                        <c:v>9.8605603754122093</c:v>
                      </c:pt>
                      <c:pt idx="2038">
                        <c:v>9.8715972939157695</c:v>
                      </c:pt>
                      <c:pt idx="2039">
                        <c:v>9.8826354306894899</c:v>
                      </c:pt>
                      <c:pt idx="2040">
                        <c:v>9.8936747860023626</c:v>
                      </c:pt>
                      <c:pt idx="2041">
                        <c:v>9.9047153601234292</c:v>
                      </c:pt>
                      <c:pt idx="2042">
                        <c:v>9.9157571533218611</c:v>
                      </c:pt>
                      <c:pt idx="2043">
                        <c:v>9.9268001658669025</c:v>
                      </c:pt>
                      <c:pt idx="2044">
                        <c:v>9.9378443980278863</c:v>
                      </c:pt>
                      <c:pt idx="2045">
                        <c:v>9.948889850074238</c:v>
                      </c:pt>
                      <c:pt idx="2046">
                        <c:v>9.9599365222754734</c:v>
                      </c:pt>
                      <c:pt idx="2047">
                        <c:v>9.9709844149011939</c:v>
                      </c:pt>
                      <c:pt idx="2048">
                        <c:v>9.9820335282210912</c:v>
                      </c:pt>
                      <c:pt idx="2049">
                        <c:v>9.9930838625049443</c:v>
                      </c:pt>
                      <c:pt idx="2050">
                        <c:v>10.004135418022631</c:v>
                      </c:pt>
                      <c:pt idx="2051">
                        <c:v>10.015188195044104</c:v>
                      </c:pt>
                      <c:pt idx="2052">
                        <c:v>10.026242193839421</c:v>
                      </c:pt>
                      <c:pt idx="2053">
                        <c:v>10.037297414678727</c:v>
                      </c:pt>
                      <c:pt idx="2054">
                        <c:v>10.048353857832229</c:v>
                      </c:pt>
                      <c:pt idx="2055">
                        <c:v>10.05941152357026</c:v>
                      </c:pt>
                      <c:pt idx="2056">
                        <c:v>10.070470412163226</c:v>
                      </c:pt>
                      <c:pt idx="2057">
                        <c:v>10.081530523881629</c:v>
                      </c:pt>
                      <c:pt idx="2058">
                        <c:v>10.092591858996053</c:v>
                      </c:pt>
                      <c:pt idx="2059">
                        <c:v>10.103654417777177</c:v>
                      </c:pt>
                      <c:pt idx="2060">
                        <c:v>10.115824646094623</c:v>
                      </c:pt>
                      <c:pt idx="2061">
                        <c:v>10.1257832074227</c:v>
                      </c:pt>
                      <c:pt idx="2062">
                        <c:v>10.136849438828889</c:v>
                      </c:pt>
                      <c:pt idx="2063">
                        <c:v>10.147916894985389</c:v>
                      </c:pt>
                      <c:pt idx="2064">
                        <c:v>10.15898557616333</c:v>
                      </c:pt>
                      <c:pt idx="2065">
                        <c:v>10.170055482633922</c:v>
                      </c:pt>
                      <c:pt idx="2066">
                        <c:v>10.181126614668479</c:v>
                      </c:pt>
                      <c:pt idx="2067">
                        <c:v>10.192198972538396</c:v>
                      </c:pt>
                      <c:pt idx="2068">
                        <c:v>10.203272556515161</c:v>
                      </c:pt>
                      <c:pt idx="2069">
                        <c:v>10.214347366870353</c:v>
                      </c:pt>
                      <c:pt idx="2070">
                        <c:v>10.225423403875638</c:v>
                      </c:pt>
                      <c:pt idx="2071">
                        <c:v>10.236500667802776</c:v>
                      </c:pt>
                      <c:pt idx="2072">
                        <c:v>10.247579158923628</c:v>
                      </c:pt>
                      <c:pt idx="2073">
                        <c:v>10.25865887751011</c:v>
                      </c:pt>
                      <c:pt idx="2074">
                        <c:v>10.269739823834263</c:v>
                      </c:pt>
                      <c:pt idx="2075">
                        <c:v>10.280821998168205</c:v>
                      </c:pt>
                      <c:pt idx="2076">
                        <c:v>10.291905400784151</c:v>
                      </c:pt>
                      <c:pt idx="2077">
                        <c:v>10.301881513544672</c:v>
                      </c:pt>
                      <c:pt idx="2078">
                        <c:v>10.312967250646683</c:v>
                      </c:pt>
                      <c:pt idx="2079">
                        <c:v>10.325162981047454</c:v>
                      </c:pt>
                      <c:pt idx="2080">
                        <c:v>10.336251299515331</c:v>
                      </c:pt>
                      <c:pt idx="2081">
                        <c:v>10.34734084762761</c:v>
                      </c:pt>
                      <c:pt idx="2082">
                        <c:v>10.358431625657055</c:v>
                      </c:pt>
                      <c:pt idx="2083">
                        <c:v>10.369523633876513</c:v>
                      </c:pt>
                      <c:pt idx="2084">
                        <c:v>10.380616872558917</c:v>
                      </c:pt>
                      <c:pt idx="2085">
                        <c:v>10.391711341977297</c:v>
                      </c:pt>
                      <c:pt idx="2086">
                        <c:v>10.402807042404769</c:v>
                      </c:pt>
                      <c:pt idx="2087">
                        <c:v>10.41390397411454</c:v>
                      </c:pt>
                      <c:pt idx="2088">
                        <c:v>10.425002137379911</c:v>
                      </c:pt>
                      <c:pt idx="2089">
                        <c:v>10.436101532474273</c:v>
                      </c:pt>
                      <c:pt idx="2090">
                        <c:v>10.447202159671107</c:v>
                      </c:pt>
                      <c:pt idx="2091">
                        <c:v>10.458304019243984</c:v>
                      </c:pt>
                      <c:pt idx="2092">
                        <c:v>10.469407111466571</c:v>
                      </c:pt>
                      <c:pt idx="2093">
                        <c:v>10.480511436612632</c:v>
                      </c:pt>
                      <c:pt idx="2094">
                        <c:v>10.49161699495599</c:v>
                      </c:pt>
                      <c:pt idx="2095">
                        <c:v>10.502723786770595</c:v>
                      </c:pt>
                      <c:pt idx="2096">
                        <c:v>10.513831812330473</c:v>
                      </c:pt>
                      <c:pt idx="2097">
                        <c:v>10.524941071909748</c:v>
                      </c:pt>
                      <c:pt idx="2098">
                        <c:v>10.536051565782628</c:v>
                      </c:pt>
                      <c:pt idx="2099">
                        <c:v>10.536051565782628</c:v>
                      </c:pt>
                      <c:pt idx="2100">
                        <c:v>10.592734294072862</c:v>
                      </c:pt>
                      <c:pt idx="2101">
                        <c:v>10.705083232735644</c:v>
                      </c:pt>
                      <c:pt idx="2102">
                        <c:v>10.817558536221448</c:v>
                      </c:pt>
                      <c:pt idx="2103">
                        <c:v>10.930160489108856</c:v>
                      </c:pt>
                      <c:pt idx="2104">
                        <c:v>11.041772626236694</c:v>
                      </c:pt>
                      <c:pt idx="2105">
                        <c:v>11.15350947526265</c:v>
                      </c:pt>
                      <c:pt idx="2106">
                        <c:v>11.265371315196829</c:v>
                      </c:pt>
                      <c:pt idx="2107">
                        <c:v>11.37847893066203</c:v>
                      </c:pt>
                      <c:pt idx="2108">
                        <c:v>11.490592850135778</c:v>
                      </c:pt>
                      <c:pt idx="2109">
                        <c:v>11.602832606012241</c:v>
                      </c:pt>
                      <c:pt idx="2110">
                        <c:v>11.716322777697769</c:v>
                      </c:pt>
                      <c:pt idx="2111">
                        <c:v>11.828816321182892</c:v>
                      </c:pt>
                      <c:pt idx="2112">
                        <c:v>11.940309724778157</c:v>
                      </c:pt>
                      <c:pt idx="2113">
                        <c:v>12.054183765349034</c:v>
                      </c:pt>
                      <c:pt idx="2114">
                        <c:v>12.168187626737339</c:v>
                      </c:pt>
                      <c:pt idx="2115">
                        <c:v>12.281190927158212</c:v>
                      </c:pt>
                      <c:pt idx="2116">
                        <c:v>12.393190124326168</c:v>
                      </c:pt>
                      <c:pt idx="2117">
                        <c:v>12.507581343400616</c:v>
                      </c:pt>
                      <c:pt idx="2118">
                        <c:v>12.620969039378727</c:v>
                      </c:pt>
                      <c:pt idx="2119">
                        <c:v>12.733349646823386</c:v>
                      </c:pt>
                      <c:pt idx="2120">
                        <c:v>12.849267971487279</c:v>
                      </c:pt>
                      <c:pt idx="2121">
                        <c:v>12.961905580460694</c:v>
                      </c:pt>
                      <c:pt idx="2122">
                        <c:v>13.07580989038498</c:v>
                      </c:pt>
                      <c:pt idx="2123">
                        <c:v>13.189844090191688</c:v>
                      </c:pt>
                      <c:pt idx="2124">
                        <c:v>13.305150778767191</c:v>
                      </c:pt>
                      <c:pt idx="2125">
                        <c:v>13.419446955430598</c:v>
                      </c:pt>
                      <c:pt idx="2126">
                        <c:v>13.532728999755991</c:v>
                      </c:pt>
                      <c:pt idx="2127">
                        <c:v>13.64843196538024</c:v>
                      </c:pt>
                      <c:pt idx="2128">
                        <c:v>13.763121398999594</c:v>
                      </c:pt>
                      <c:pt idx="2129">
                        <c:v>13.877942520327128</c:v>
                      </c:pt>
                      <c:pt idx="2130">
                        <c:v>13.992895632121142</c:v>
                      </c:pt>
                      <c:pt idx="2131">
                        <c:v>14.10798103818523</c:v>
                      </c:pt>
                      <c:pt idx="2132">
                        <c:v>14.223199043373103</c:v>
                      </c:pt>
                      <c:pt idx="2133">
                        <c:v>14.338549953593416</c:v>
                      </c:pt>
                      <c:pt idx="2134">
                        <c:v>14.454034075814659</c:v>
                      </c:pt>
                      <c:pt idx="2135">
                        <c:v>14.569651718070048</c:v>
                      </c:pt>
                      <c:pt idx="2136">
                        <c:v>14.685403189462464</c:v>
                      </c:pt>
                      <c:pt idx="2137">
                        <c:v>14.802448334732235</c:v>
                      </c:pt>
                      <c:pt idx="2138">
                        <c:v>14.91846974209202</c:v>
                      </c:pt>
                      <c:pt idx="2139">
                        <c:v>15.03346368563985</c:v>
                      </c:pt>
                      <c:pt idx="2140">
                        <c:v>15.14975358617647</c:v>
                      </c:pt>
                      <c:pt idx="2141">
                        <c:v>15.266178877583943</c:v>
                      </c:pt>
                      <c:pt idx="2142">
                        <c:v>15.382739875488227</c:v>
                      </c:pt>
                      <c:pt idx="2143">
                        <c:v>15.499436896620313</c:v>
                      </c:pt>
                      <c:pt idx="2144">
                        <c:v>15.616270258821253</c:v>
                      </c:pt>
                      <c:pt idx="2145">
                        <c:v>15.73324028104749</c:v>
                      </c:pt>
                      <c:pt idx="2146">
                        <c:v>15.850347283376005</c:v>
                      </c:pt>
                      <c:pt idx="2147">
                        <c:v>15.968764724507226</c:v>
                      </c:pt>
                      <c:pt idx="2148">
                        <c:v>16.084973514282268</c:v>
                      </c:pt>
                      <c:pt idx="2149">
                        <c:v>16.20249338866423</c:v>
                      </c:pt>
                      <c:pt idx="2150">
                        <c:v>16.320151534767614</c:v>
                      </c:pt>
                      <c:pt idx="2151">
                        <c:v>16.437948278351701</c:v>
                      </c:pt>
                      <c:pt idx="2152">
                        <c:v>16.554703900896492</c:v>
                      </c:pt>
                      <c:pt idx="2153">
                        <c:v>16.672777427182957</c:v>
                      </c:pt>
                      <c:pt idx="2154">
                        <c:v>16.79217336890153</c:v>
                      </c:pt>
                      <c:pt idx="2155">
                        <c:v>16.909343545338853</c:v>
                      </c:pt>
                      <c:pt idx="2156">
                        <c:v>17.027836799163868</c:v>
                      </c:pt>
                      <c:pt idx="2157">
                        <c:v>17.14765767537925</c:v>
                      </c:pt>
                      <c:pt idx="2158">
                        <c:v>17.266433820091891</c:v>
                      </c:pt>
                      <c:pt idx="2159">
                        <c:v>17.384161336141847</c:v>
                      </c:pt>
                      <c:pt idx="2160">
                        <c:v>17.504410182372538</c:v>
                      </c:pt>
                      <c:pt idx="2161">
                        <c:v>17.622418361278758</c:v>
                      </c:pt>
                      <c:pt idx="2162">
                        <c:v>17.741760086564529</c:v>
                      </c:pt>
                      <c:pt idx="2163">
                        <c:v>17.861244406516118</c:v>
                      </c:pt>
                      <c:pt idx="2164">
                        <c:v>17.980871662297783</c:v>
                      </c:pt>
                      <c:pt idx="2165">
                        <c:v>18.100642196299617</c:v>
                      </c:pt>
                      <c:pt idx="2166">
                        <c:v>18.220556352143436</c:v>
                      </c:pt>
                      <c:pt idx="2167">
                        <c:v>18.340614474688703</c:v>
                      </c:pt>
                      <c:pt idx="2168">
                        <c:v>18.462019664345828</c:v>
                      </c:pt>
                      <c:pt idx="2169">
                        <c:v>18.581164005545318</c:v>
                      </c:pt>
                      <c:pt idx="2170">
                        <c:v>18.702861764337221</c:v>
                      </c:pt>
                      <c:pt idx="2171">
                        <c:v>18.822293572724917</c:v>
                      </c:pt>
                      <c:pt idx="2172">
                        <c:v>18.943076745405151</c:v>
                      </c:pt>
                      <c:pt idx="2173">
                        <c:v>19.064005980269727</c:v>
                      </c:pt>
                      <c:pt idx="2174">
                        <c:v>19.186293128117779</c:v>
                      </c:pt>
                      <c:pt idx="2175">
                        <c:v>19.30630405260445</c:v>
                      </c:pt>
                      <c:pt idx="2176">
                        <c:v>19.427673601322752</c:v>
                      </c:pt>
                      <c:pt idx="2177">
                        <c:v>19.549190634734252</c:v>
                      </c:pt>
                      <c:pt idx="2178">
                        <c:v>19.672072908310561</c:v>
                      </c:pt>
                      <c:pt idx="2179">
                        <c:v>19.792668592445217</c:v>
                      </c:pt>
                      <c:pt idx="2180">
                        <c:v>19.915850606374885</c:v>
                      </c:pt>
                      <c:pt idx="2181">
                        <c:v>20.036740812507219</c:v>
                      </c:pt>
                      <c:pt idx="2182">
                        <c:v>20.159000678823684</c:v>
                      </c:pt>
                      <c:pt idx="2183">
                        <c:v>20.281410202879286</c:v>
                      </c:pt>
                      <c:pt idx="2184">
                        <c:v>20.403969751513813</c:v>
                      </c:pt>
                      <c:pt idx="2185">
                        <c:v>20.526679692917501</c:v>
                      </c:pt>
                      <c:pt idx="2186">
                        <c:v>20.649540396637676</c:v>
                      </c:pt>
                      <c:pt idx="2187">
                        <c:v>20.773783116436149</c:v>
                      </c:pt>
                      <c:pt idx="2188">
                        <c:v>20.895715576042285</c:v>
                      </c:pt>
                      <c:pt idx="2189">
                        <c:v>21.019030797667089</c:v>
                      </c:pt>
                      <c:pt idx="2190">
                        <c:v>21.143733718417284</c:v>
                      </c:pt>
                      <c:pt idx="2191">
                        <c:v>21.267355353109537</c:v>
                      </c:pt>
                      <c:pt idx="2192">
                        <c:v>21.3911300000632</c:v>
                      </c:pt>
                      <c:pt idx="2193">
                        <c:v>21.515058038528554</c:v>
                      </c:pt>
                      <c:pt idx="2194">
                        <c:v>21.639139849167634</c:v>
                      </c:pt>
                      <c:pt idx="2195">
                        <c:v>21.76337581406122</c:v>
                      </c:pt>
                      <c:pt idx="2196">
                        <c:v>21.887766316715918</c:v>
                      </c:pt>
                      <c:pt idx="2197">
                        <c:v>22.013557979990551</c:v>
                      </c:pt>
                      <c:pt idx="2198">
                        <c:v>22.138260269473019</c:v>
                      </c:pt>
                      <c:pt idx="2199">
                        <c:v>22.263118259748147</c:v>
                      </c:pt>
                      <c:pt idx="2200">
                        <c:v>22.326855912736093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CHS_30Apr2016!$F$27:$F$2227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9.6000000000000002E-2</c:v>
                      </c:pt>
                      <c:pt idx="1">
                        <c:v>0.112</c:v>
                      </c:pt>
                      <c:pt idx="2">
                        <c:v>0.14399711999999998</c:v>
                      </c:pt>
                      <c:pt idx="3">
                        <c:v>0.17099145000000002</c:v>
                      </c:pt>
                      <c:pt idx="4">
                        <c:v>0.18198544</c:v>
                      </c:pt>
                      <c:pt idx="5">
                        <c:v>0.19597648000000001</c:v>
                      </c:pt>
                      <c:pt idx="6">
                        <c:v>0.21896715</c:v>
                      </c:pt>
                      <c:pt idx="7">
                        <c:v>0.2599532</c:v>
                      </c:pt>
                      <c:pt idx="8">
                        <c:v>0.29293846999999995</c:v>
                      </c:pt>
                      <c:pt idx="9">
                        <c:v>0.32192272</c:v>
                      </c:pt>
                      <c:pt idx="10">
                        <c:v>0.33290676000000002</c:v>
                      </c:pt>
                      <c:pt idx="11">
                        <c:v>0.34689242999999997</c:v>
                      </c:pt>
                      <c:pt idx="12">
                        <c:v>0.35587895999999997</c:v>
                      </c:pt>
                      <c:pt idx="13">
                        <c:v>0.3698631</c:v>
                      </c:pt>
                      <c:pt idx="14">
                        <c:v>0.40983599999999998</c:v>
                      </c:pt>
                      <c:pt idx="15">
                        <c:v>0.44280950999999996</c:v>
                      </c:pt>
                      <c:pt idx="16">
                        <c:v>0.46878425999999995</c:v>
                      </c:pt>
                      <c:pt idx="17">
                        <c:v>0.48175899999999999</c:v>
                      </c:pt>
                      <c:pt idx="18">
                        <c:v>0.49773605999999998</c:v>
                      </c:pt>
                      <c:pt idx="19">
                        <c:v>0.51770992000000005</c:v>
                      </c:pt>
                      <c:pt idx="20">
                        <c:v>0.53768795999999996</c:v>
                      </c:pt>
                      <c:pt idx="21">
                        <c:v>0.5696466</c:v>
                      </c:pt>
                      <c:pt idx="22">
                        <c:v>0.59961600000000004</c:v>
                      </c:pt>
                      <c:pt idx="23">
                        <c:v>0.62557432000000002</c:v>
                      </c:pt>
                      <c:pt idx="24">
                        <c:v>0.63354986000000002</c:v>
                      </c:pt>
                      <c:pt idx="25">
                        <c:v>0.64752048000000006</c:v>
                      </c:pt>
                      <c:pt idx="26">
                        <c:v>0.67147584000000005</c:v>
                      </c:pt>
                      <c:pt idx="27">
                        <c:v>0.70442894999999994</c:v>
                      </c:pt>
                      <c:pt idx="28">
                        <c:v>0.73738007999999999</c:v>
                      </c:pt>
                      <c:pt idx="29">
                        <c:v>0.75434314999999996</c:v>
                      </c:pt>
                      <c:pt idx="30">
                        <c:v>0.76830790000000004</c:v>
                      </c:pt>
                      <c:pt idx="31">
                        <c:v>0.77128204</c:v>
                      </c:pt>
                      <c:pt idx="32">
                        <c:v>0.78124928000000005</c:v>
                      </c:pt>
                      <c:pt idx="33">
                        <c:v>0.80019899999999999</c:v>
                      </c:pt>
                      <c:pt idx="34">
                        <c:v>0.83613788999999994</c:v>
                      </c:pt>
                      <c:pt idx="35">
                        <c:v>0.87007674000000002</c:v>
                      </c:pt>
                      <c:pt idx="36">
                        <c:v>0.89601330000000001</c:v>
                      </c:pt>
                      <c:pt idx="37">
                        <c:v>0.90098074000000006</c:v>
                      </c:pt>
                      <c:pt idx="38">
                        <c:v>0.91293975999999999</c:v>
                      </c:pt>
                      <c:pt idx="39">
                        <c:v>0.91291233999999999</c:v>
                      </c:pt>
                      <c:pt idx="40">
                        <c:v>0.92586906000000002</c:v>
                      </c:pt>
                      <c:pt idx="41">
                        <c:v>0.96379375</c:v>
                      </c:pt>
                      <c:pt idx="42">
                        <c:v>0.99272768</c:v>
                      </c:pt>
                      <c:pt idx="43">
                        <c:v>1.0166562400000001</c:v>
                      </c:pt>
                      <c:pt idx="44">
                        <c:v>1.0266122</c:v>
                      </c:pt>
                      <c:pt idx="45">
                        <c:v>1.0335716999999998</c:v>
                      </c:pt>
                      <c:pt idx="46">
                        <c:v>1.04651184</c:v>
                      </c:pt>
                      <c:pt idx="47">
                        <c:v>1.0524717000000001</c:v>
                      </c:pt>
                      <c:pt idx="48">
                        <c:v>1.0824065200000001</c:v>
                      </c:pt>
                      <c:pt idx="49">
                        <c:v>1.1063269200000001</c:v>
                      </c:pt>
                      <c:pt idx="50">
                        <c:v>1.1252644199999999</c:v>
                      </c:pt>
                      <c:pt idx="51">
                        <c:v>1.1302227599999999</c:v>
                      </c:pt>
                      <c:pt idx="52">
                        <c:v>1.13916299</c:v>
                      </c:pt>
                      <c:pt idx="53">
                        <c:v>1.1561008799999999</c:v>
                      </c:pt>
                      <c:pt idx="54">
                        <c:v>1.1850177100000001</c:v>
                      </c:pt>
                      <c:pt idx="55">
                        <c:v>1.1999565999999999</c:v>
                      </c:pt>
                      <c:pt idx="56">
                        <c:v>1.2218824799999999</c:v>
                      </c:pt>
                      <c:pt idx="57">
                        <c:v>1.2318281600000001</c:v>
                      </c:pt>
                      <c:pt idx="58">
                        <c:v>1.232777</c:v>
                      </c:pt>
                      <c:pt idx="59">
                        <c:v>1.23573446</c:v>
                      </c:pt>
                      <c:pt idx="60">
                        <c:v>1.2506694199999999</c:v>
                      </c:pt>
                      <c:pt idx="61">
                        <c:v>1.2805622999999999</c:v>
                      </c:pt>
                      <c:pt idx="62">
                        <c:v>1.3084697699999999</c:v>
                      </c:pt>
                      <c:pt idx="63">
                        <c:v>1.3243990800000001</c:v>
                      </c:pt>
                      <c:pt idx="64">
                        <c:v>1.3313453399999999</c:v>
                      </c:pt>
                      <c:pt idx="65">
                        <c:v>1.3243194599999999</c:v>
                      </c:pt>
                      <c:pt idx="66">
                        <c:v>1.3232949599999999</c:v>
                      </c:pt>
                      <c:pt idx="67">
                        <c:v>1.3322232000000001</c:v>
                      </c:pt>
                      <c:pt idx="68">
                        <c:v>1.36110832</c:v>
                      </c:pt>
                      <c:pt idx="69">
                        <c:v>1.3850296799999999</c:v>
                      </c:pt>
                      <c:pt idx="70">
                        <c:v>1.4009533199999999</c:v>
                      </c:pt>
                      <c:pt idx="71">
                        <c:v>1.4028927399999997</c:v>
                      </c:pt>
                      <c:pt idx="72">
                        <c:v>1.4018527999999999</c:v>
                      </c:pt>
                      <c:pt idx="73">
                        <c:v>1.40280838</c:v>
                      </c:pt>
                      <c:pt idx="74">
                        <c:v>1.4017685</c:v>
                      </c:pt>
                      <c:pt idx="75">
                        <c:v>1.4286634399999998</c:v>
                      </c:pt>
                      <c:pt idx="76">
                        <c:v>1.44957092</c:v>
                      </c:pt>
                      <c:pt idx="77">
                        <c:v>1.4604864</c:v>
                      </c:pt>
                      <c:pt idx="78">
                        <c:v>1.46044248</c:v>
                      </c:pt>
                      <c:pt idx="79">
                        <c:v>1.4643887199999999</c:v>
                      </c:pt>
                      <c:pt idx="80">
                        <c:v>1.4743197800000001</c:v>
                      </c:pt>
                      <c:pt idx="81">
                        <c:v>1.4902201799999999</c:v>
                      </c:pt>
                      <c:pt idx="82">
                        <c:v>1.4941651199999999</c:v>
                      </c:pt>
                      <c:pt idx="83">
                        <c:v>1.50509169</c:v>
                      </c:pt>
                      <c:pt idx="84">
                        <c:v>1.51502022</c:v>
                      </c:pt>
                      <c:pt idx="85">
                        <c:v>1.5099879</c:v>
                      </c:pt>
                      <c:pt idx="86">
                        <c:v>1.5109397999999998</c:v>
                      </c:pt>
                      <c:pt idx="87">
                        <c:v>1.5228465599999998</c:v>
                      </c:pt>
                      <c:pt idx="88">
                        <c:v>1.5477320000000001</c:v>
                      </c:pt>
                      <c:pt idx="89">
                        <c:v>1.56663262</c:v>
                      </c:pt>
                      <c:pt idx="90">
                        <c:v>1.5675826800000001</c:v>
                      </c:pt>
                      <c:pt idx="91">
                        <c:v>1.5655412000000002</c:v>
                      </c:pt>
                      <c:pt idx="92">
                        <c:v>1.5565199299999999</c:v>
                      </c:pt>
                      <c:pt idx="93">
                        <c:v>1.55346622</c:v>
                      </c:pt>
                      <c:pt idx="94">
                        <c:v>1.5574077200000001</c:v>
                      </c:pt>
                      <c:pt idx="95">
                        <c:v>1.5822866099999999</c:v>
                      </c:pt>
                      <c:pt idx="96">
                        <c:v>1.6031599200000002</c:v>
                      </c:pt>
                      <c:pt idx="97">
                        <c:v>1.61407824</c:v>
                      </c:pt>
                      <c:pt idx="98">
                        <c:v>1.60804809</c:v>
                      </c:pt>
                      <c:pt idx="99">
                        <c:v>1.6070028000000001</c:v>
                      </c:pt>
                      <c:pt idx="100">
                        <c:v>1.5920013900000001</c:v>
                      </c:pt>
                      <c:pt idx="101">
                        <c:v>1.5899597999999999</c:v>
                      </c:pt>
                      <c:pt idx="102">
                        <c:v>1.6148322000000002</c:v>
                      </c:pt>
                      <c:pt idx="103">
                        <c:v>1.6347027999999999</c:v>
                      </c:pt>
                      <c:pt idx="104">
                        <c:v>1.6436242599999999</c:v>
                      </c:pt>
                      <c:pt idx="105">
                        <c:v>1.6395879499999999</c:v>
                      </c:pt>
                      <c:pt idx="106">
                        <c:v>1.63553547</c:v>
                      </c:pt>
                      <c:pt idx="107">
                        <c:v>1.6364828799999998</c:v>
                      </c:pt>
                      <c:pt idx="108">
                        <c:v>1.6384268399999999</c:v>
                      </c:pt>
                      <c:pt idx="109">
                        <c:v>1.6483433199999999</c:v>
                      </c:pt>
                      <c:pt idx="110">
                        <c:v>1.66026896</c:v>
                      </c:pt>
                      <c:pt idx="111">
                        <c:v>1.66518492</c:v>
                      </c:pt>
                      <c:pt idx="112">
                        <c:v>1.6611321600000002</c:v>
                      </c:pt>
                      <c:pt idx="113">
                        <c:v>1.65711298</c:v>
                      </c:pt>
                      <c:pt idx="114">
                        <c:v>1.6640381</c:v>
                      </c:pt>
                      <c:pt idx="115">
                        <c:v>1.6799303999999999</c:v>
                      </c:pt>
                      <c:pt idx="116">
                        <c:v>1.6948083600000001</c:v>
                      </c:pt>
                      <c:pt idx="117">
                        <c:v>1.6917683400000001</c:v>
                      </c:pt>
                      <c:pt idx="118">
                        <c:v>1.6877321999999999</c:v>
                      </c:pt>
                      <c:pt idx="119">
                        <c:v>1.67472987</c:v>
                      </c:pt>
                      <c:pt idx="120">
                        <c:v>1.66969824</c:v>
                      </c:pt>
                      <c:pt idx="121">
                        <c:v>1.6726365900000002</c:v>
                      </c:pt>
                      <c:pt idx="122">
                        <c:v>1.6914966599999999</c:v>
                      </c:pt>
                      <c:pt idx="123">
                        <c:v>1.7103723800000001</c:v>
                      </c:pt>
                      <c:pt idx="124">
                        <c:v>1.7172936400000001</c:v>
                      </c:pt>
                      <c:pt idx="125">
                        <c:v>1.7052889599999999</c:v>
                      </c:pt>
                      <c:pt idx="126">
                        <c:v>1.6992612999999999</c:v>
                      </c:pt>
                      <c:pt idx="127">
                        <c:v>1.68526584</c:v>
                      </c:pt>
                      <c:pt idx="128">
                        <c:v>1.6832231</c:v>
                      </c:pt>
                      <c:pt idx="129">
                        <c:v>1.7030745</c:v>
                      </c:pt>
                      <c:pt idx="130">
                        <c:v>1.7179620000000002</c:v>
                      </c:pt>
                      <c:pt idx="131">
                        <c:v>1.7258773700000001</c:v>
                      </c:pt>
                      <c:pt idx="132">
                        <c:v>1.7208460799999998</c:v>
                      </c:pt>
                      <c:pt idx="133">
                        <c:v>1.7148020400000001</c:v>
                      </c:pt>
                      <c:pt idx="134">
                        <c:v>1.7147503799999999</c:v>
                      </c:pt>
                      <c:pt idx="135">
                        <c:v>1.7027496</c:v>
                      </c:pt>
                      <c:pt idx="136">
                        <c:v>1.72161717</c:v>
                      </c:pt>
                      <c:pt idx="137">
                        <c:v>1.7365008</c:v>
                      </c:pt>
                      <c:pt idx="138">
                        <c:v>1.7394354900000002</c:v>
                      </c:pt>
                      <c:pt idx="139">
                        <c:v>1.7304049400000001</c:v>
                      </c:pt>
                      <c:pt idx="140">
                        <c:v>1.7273660000000002</c:v>
                      </c:pt>
                      <c:pt idx="141">
                        <c:v>1.7303006599999999</c:v>
                      </c:pt>
                      <c:pt idx="142">
                        <c:v>1.74018644</c:v>
                      </c:pt>
                      <c:pt idx="143">
                        <c:v>1.7391385000000001</c:v>
                      </c:pt>
                      <c:pt idx="144">
                        <c:v>1.7440634399999999</c:v>
                      </c:pt>
                      <c:pt idx="145">
                        <c:v>1.74002912</c:v>
                      </c:pt>
                      <c:pt idx="146">
                        <c:v>1.73002258</c:v>
                      </c:pt>
                      <c:pt idx="147">
                        <c:v>1.7220074000000001</c:v>
                      </c:pt>
                      <c:pt idx="148">
                        <c:v>1.7269149000000001</c:v>
                      </c:pt>
                      <c:pt idx="149">
                        <c:v>1.74477843</c:v>
                      </c:pt>
                      <c:pt idx="150">
                        <c:v>1.7616456</c:v>
                      </c:pt>
                      <c:pt idx="151">
                        <c:v>1.766551</c:v>
                      </c:pt>
                      <c:pt idx="152">
                        <c:v>1.7605264899999999</c:v>
                      </c:pt>
                      <c:pt idx="153">
                        <c:v>1.741565</c:v>
                      </c:pt>
                      <c:pt idx="154">
                        <c:v>1.7315609999999999</c:v>
                      </c:pt>
                      <c:pt idx="155">
                        <c:v>1.72852344</c:v>
                      </c:pt>
                      <c:pt idx="156">
                        <c:v>1.7483906999999999</c:v>
                      </c:pt>
                      <c:pt idx="157">
                        <c:v>1.7632463200000001</c:v>
                      </c:pt>
                      <c:pt idx="158">
                        <c:v>1.7681505399999999</c:v>
                      </c:pt>
                      <c:pt idx="159">
                        <c:v>1.7591600000000001</c:v>
                      </c:pt>
                      <c:pt idx="160">
                        <c:v>1.7471497599999999</c:v>
                      </c:pt>
                      <c:pt idx="161">
                        <c:v>1.7401325700000001</c:v>
                      </c:pt>
                      <c:pt idx="162">
                        <c:v>1.7291361999999999</c:v>
                      </c:pt>
                      <c:pt idx="163">
                        <c:v>1.74798659</c:v>
                      </c:pt>
                      <c:pt idx="164">
                        <c:v>1.7598719599999999</c:v>
                      </c:pt>
                      <c:pt idx="165">
                        <c:v>1.7637981299999999</c:v>
                      </c:pt>
                      <c:pt idx="166">
                        <c:v>1.7547742800000001</c:v>
                      </c:pt>
                      <c:pt idx="167">
                        <c:v>1.7507424</c:v>
                      </c:pt>
                      <c:pt idx="168">
                        <c:v>1.7477054699999999</c:v>
                      </c:pt>
                      <c:pt idx="169">
                        <c:v>1.75362084</c:v>
                      </c:pt>
                      <c:pt idx="170">
                        <c:v>1.7555395999999999</c:v>
                      </c:pt>
                      <c:pt idx="171">
                        <c:v>1.7604597</c:v>
                      </c:pt>
                      <c:pt idx="172">
                        <c:v>1.76239576</c:v>
                      </c:pt>
                      <c:pt idx="173">
                        <c:v>1.75339165</c:v>
                      </c:pt>
                      <c:pt idx="174">
                        <c:v>1.74836616</c:v>
                      </c:pt>
                      <c:pt idx="175">
                        <c:v>1.7542627200000001</c:v>
                      </c:pt>
                      <c:pt idx="176">
                        <c:v>1.7681320999999999</c:v>
                      </c:pt>
                      <c:pt idx="177">
                        <c:v>1.78398948</c:v>
                      </c:pt>
                      <c:pt idx="178">
                        <c:v>1.78393566</c:v>
                      </c:pt>
                      <c:pt idx="179">
                        <c:v>1.7759269600000001</c:v>
                      </c:pt>
                      <c:pt idx="180">
                        <c:v>1.7599464</c:v>
                      </c:pt>
                      <c:pt idx="181">
                        <c:v>1.74895611</c:v>
                      </c:pt>
                      <c:pt idx="182">
                        <c:v>1.74890334</c:v>
                      </c:pt>
                      <c:pt idx="183">
                        <c:v>1.7667467099999998</c:v>
                      </c:pt>
                      <c:pt idx="184">
                        <c:v>1.78059429</c:v>
                      </c:pt>
                      <c:pt idx="185">
                        <c:v>1.78749968</c:v>
                      </c:pt>
                      <c:pt idx="186">
                        <c:v>1.7765103099999999</c:v>
                      </c:pt>
                      <c:pt idx="187">
                        <c:v>1.769498</c:v>
                      </c:pt>
                      <c:pt idx="188">
                        <c:v>1.7535394799999999</c:v>
                      </c:pt>
                      <c:pt idx="189">
                        <c:v>1.7475223200000001</c:v>
                      </c:pt>
                      <c:pt idx="190">
                        <c:v>1.7683259999999998</c:v>
                      </c:pt>
                      <c:pt idx="191">
                        <c:v>1.7802002699999999</c:v>
                      </c:pt>
                      <c:pt idx="192">
                        <c:v>1.7861101800000001</c:v>
                      </c:pt>
                      <c:pt idx="193">
                        <c:v>1.7770932000000002</c:v>
                      </c:pt>
                      <c:pt idx="194">
                        <c:v>1.77008247</c:v>
                      </c:pt>
                      <c:pt idx="195">
                        <c:v>1.76704752</c:v>
                      </c:pt>
                      <c:pt idx="196">
                        <c:v>1.7590436999999999</c:v>
                      </c:pt>
                      <c:pt idx="197">
                        <c:v>1.7679346199999999</c:v>
                      </c:pt>
                      <c:pt idx="198">
                        <c:v>1.77781875</c:v>
                      </c:pt>
                      <c:pt idx="199">
                        <c:v>1.77776508</c:v>
                      </c:pt>
                      <c:pt idx="200">
                        <c:v>1.7687504000000001</c:v>
                      </c:pt>
                      <c:pt idx="201">
                        <c:v>1.7627528400000001</c:v>
                      </c:pt>
                      <c:pt idx="202">
                        <c:v>1.7656627399999998</c:v>
                      </c:pt>
                      <c:pt idx="203">
                        <c:v>1.77751462</c:v>
                      </c:pt>
                      <c:pt idx="204">
                        <c:v>1.7894015599999999</c:v>
                      </c:pt>
                      <c:pt idx="205">
                        <c:v>1.78537341</c:v>
                      </c:pt>
                      <c:pt idx="206">
                        <c:v>1.7813455</c:v>
                      </c:pt>
                      <c:pt idx="207">
                        <c:v>1.7653961899999999</c:v>
                      </c:pt>
                      <c:pt idx="208">
                        <c:v>1.75340395</c:v>
                      </c:pt>
                      <c:pt idx="209">
                        <c:v>1.7513641999999998</c:v>
                      </c:pt>
                      <c:pt idx="210">
                        <c:v>1.7691919699999998</c:v>
                      </c:pt>
                      <c:pt idx="211">
                        <c:v>1.7830452999999999</c:v>
                      </c:pt>
                      <c:pt idx="212">
                        <c:v>1.7879399999999999</c:v>
                      </c:pt>
                      <c:pt idx="213">
                        <c:v>1.7809331099999999</c:v>
                      </c:pt>
                      <c:pt idx="214">
                        <c:v>1.76101452</c:v>
                      </c:pt>
                      <c:pt idx="215">
                        <c:v>1.74705639</c:v>
                      </c:pt>
                      <c:pt idx="216">
                        <c:v>1.74402408</c:v>
                      </c:pt>
                      <c:pt idx="217">
                        <c:v>1.7638343999999999</c:v>
                      </c:pt>
                      <c:pt idx="218">
                        <c:v>1.7776669</c:v>
                      </c:pt>
                      <c:pt idx="219">
                        <c:v>1.7845647599999999</c:v>
                      </c:pt>
                      <c:pt idx="220">
                        <c:v>1.7775595</c:v>
                      </c:pt>
                      <c:pt idx="221">
                        <c:v>1.7645787699999997</c:v>
                      </c:pt>
                      <c:pt idx="222">
                        <c:v>1.7605535399999999</c:v>
                      </c:pt>
                      <c:pt idx="223">
                        <c:v>1.7465990499999999</c:v>
                      </c:pt>
                      <c:pt idx="224">
                        <c:v>1.76342592</c:v>
                      </c:pt>
                      <c:pt idx="225">
                        <c:v>1.7733015400000001</c:v>
                      </c:pt>
                      <c:pt idx="226">
                        <c:v>1.7772193999999999</c:v>
                      </c:pt>
                      <c:pt idx="227">
                        <c:v>1.76523396</c:v>
                      </c:pt>
                      <c:pt idx="228">
                        <c:v>1.7612094599999999</c:v>
                      </c:pt>
                      <c:pt idx="229">
                        <c:v>1.7601634799999999</c:v>
                      </c:pt>
                      <c:pt idx="230">
                        <c:v>1.7690448599999999</c:v>
                      </c:pt>
                      <c:pt idx="231">
                        <c:v>1.7659955099999998</c:v>
                      </c:pt>
                      <c:pt idx="232">
                        <c:v>1.76892012</c:v>
                      </c:pt>
                      <c:pt idx="233">
                        <c:v>1.7698592899999999</c:v>
                      </c:pt>
                      <c:pt idx="234">
                        <c:v>1.7569020000000002</c:v>
                      </c:pt>
                      <c:pt idx="235">
                        <c:v>1.7469231999999999</c:v>
                      </c:pt>
                      <c:pt idx="236">
                        <c:v>1.74885548</c:v>
                      </c:pt>
                      <c:pt idx="237">
                        <c:v>1.7616875000000001</c:v>
                      </c:pt>
                      <c:pt idx="238">
                        <c:v>1.7745363599999999</c:v>
                      </c:pt>
                      <c:pt idx="239">
                        <c:v>1.7784524800000001</c:v>
                      </c:pt>
                      <c:pt idx="240">
                        <c:v>1.7684746200000001</c:v>
                      </c:pt>
                      <c:pt idx="241">
                        <c:v>1.7475811800000001</c:v>
                      </c:pt>
                      <c:pt idx="242">
                        <c:v>1.7366124999999999</c:v>
                      </c:pt>
                      <c:pt idx="243">
                        <c:v>1.7365599999999999</c:v>
                      </c:pt>
                      <c:pt idx="244">
                        <c:v>1.7573278800000001</c:v>
                      </c:pt>
                      <c:pt idx="245">
                        <c:v>1.7731686200000001</c:v>
                      </c:pt>
                      <c:pt idx="246">
                        <c:v>1.7790504599999999</c:v>
                      </c:pt>
                      <c:pt idx="247">
                        <c:v>1.7660803999999999</c:v>
                      </c:pt>
                      <c:pt idx="248">
                        <c:v>1.7590996800000001</c:v>
                      </c:pt>
                      <c:pt idx="249">
                        <c:v>1.74813306</c:v>
                      </c:pt>
                      <c:pt idx="250">
                        <c:v>1.7371671</c:v>
                      </c:pt>
                      <c:pt idx="251">
                        <c:v>1.7529876899999999</c:v>
                      </c:pt>
                      <c:pt idx="252">
                        <c:v>1.76285508</c:v>
                      </c:pt>
                      <c:pt idx="253">
                        <c:v>1.767744</c:v>
                      </c:pt>
                      <c:pt idx="254">
                        <c:v>1.7577708400000001</c:v>
                      </c:pt>
                      <c:pt idx="255">
                        <c:v>1.7507740999999999</c:v>
                      </c:pt>
                      <c:pt idx="256">
                        <c:v>1.74774542</c:v>
                      </c:pt>
                      <c:pt idx="257">
                        <c:v>1.74469933</c:v>
                      </c:pt>
                      <c:pt idx="258">
                        <c:v>1.7525989499999999</c:v>
                      </c:pt>
                      <c:pt idx="259">
                        <c:v>1.76145456</c:v>
                      </c:pt>
                      <c:pt idx="260">
                        <c:v>1.7633848400000001</c:v>
                      </c:pt>
                      <c:pt idx="261">
                        <c:v>1.7514305000000001</c:v>
                      </c:pt>
                      <c:pt idx="262">
                        <c:v>1.7424520399999999</c:v>
                      </c:pt>
                      <c:pt idx="263">
                        <c:v>1.7453744</c:v>
                      </c:pt>
                      <c:pt idx="264">
                        <c:v>1.7572038000000001</c:v>
                      </c:pt>
                      <c:pt idx="265">
                        <c:v>1.7720249399999999</c:v>
                      </c:pt>
                      <c:pt idx="266">
                        <c:v>1.7680049699999998</c:v>
                      </c:pt>
                      <c:pt idx="267">
                        <c:v>1.7590274400000001</c:v>
                      </c:pt>
                      <c:pt idx="268">
                        <c:v>1.7450928000000001</c:v>
                      </c:pt>
                      <c:pt idx="269">
                        <c:v>1.7361165000000001</c:v>
                      </c:pt>
                      <c:pt idx="270">
                        <c:v>1.7340635400000002</c:v>
                      </c:pt>
                      <c:pt idx="271">
                        <c:v>1.75185681</c:v>
                      </c:pt>
                      <c:pt idx="272">
                        <c:v>1.7676661999999999</c:v>
                      </c:pt>
                      <c:pt idx="273">
                        <c:v>1.7745344000000001</c:v>
                      </c:pt>
                      <c:pt idx="274">
                        <c:v>1.75961075</c:v>
                      </c:pt>
                      <c:pt idx="275">
                        <c:v>1.7496444999999998</c:v>
                      </c:pt>
                      <c:pt idx="276">
                        <c:v>1.7347224999999999</c:v>
                      </c:pt>
                      <c:pt idx="277">
                        <c:v>1.7307050399999999</c:v>
                      </c:pt>
                      <c:pt idx="278">
                        <c:v>1.75047686</c:v>
                      </c:pt>
                      <c:pt idx="279">
                        <c:v>1.7613090899999999</c:v>
                      </c:pt>
                      <c:pt idx="280">
                        <c:v>1.7662114800000002</c:v>
                      </c:pt>
                      <c:pt idx="281">
                        <c:v>1.76021136</c:v>
                      </c:pt>
                      <c:pt idx="282">
                        <c:v>1.7492385499999998</c:v>
                      </c:pt>
                      <c:pt idx="283">
                        <c:v>1.7442304</c:v>
                      </c:pt>
                      <c:pt idx="284">
                        <c:v>1.7362495199999999</c:v>
                      </c:pt>
                      <c:pt idx="285">
                        <c:v>1.74610676</c:v>
                      </c:pt>
                      <c:pt idx="286">
                        <c:v>1.7549724499999999</c:v>
                      </c:pt>
                      <c:pt idx="287">
                        <c:v>1.75690116</c:v>
                      </c:pt>
                      <c:pt idx="288">
                        <c:v>1.7439488000000001</c:v>
                      </c:pt>
                      <c:pt idx="289">
                        <c:v>1.7369775799999998</c:v>
                      </c:pt>
                      <c:pt idx="290">
                        <c:v>1.7388891</c:v>
                      </c:pt>
                      <c:pt idx="291">
                        <c:v>1.7507082599999999</c:v>
                      </c:pt>
                      <c:pt idx="292">
                        <c:v>1.7536452</c:v>
                      </c:pt>
                      <c:pt idx="293">
                        <c:v>1.7545651200000001</c:v>
                      </c:pt>
                      <c:pt idx="294">
                        <c:v>1.7515576000000002</c:v>
                      </c:pt>
                      <c:pt idx="295">
                        <c:v>1.7415978600000002</c:v>
                      </c:pt>
                      <c:pt idx="296">
                        <c:v>1.7336199999999999</c:v>
                      </c:pt>
                      <c:pt idx="297">
                        <c:v>1.7325594000000002</c:v>
                      </c:pt>
                      <c:pt idx="298">
                        <c:v>1.7483560499999997</c:v>
                      </c:pt>
                      <c:pt idx="299">
                        <c:v>1.7621706599999998</c:v>
                      </c:pt>
                      <c:pt idx="300">
                        <c:v>1.76706984</c:v>
                      </c:pt>
                      <c:pt idx="301">
                        <c:v>1.7590747199999999</c:v>
                      </c:pt>
                      <c:pt idx="302">
                        <c:v>1.73823975</c:v>
                      </c:pt>
                      <c:pt idx="303">
                        <c:v>1.7272750400000001</c:v>
                      </c:pt>
                      <c:pt idx="304">
                        <c:v>1.7272227200000001</c:v>
                      </c:pt>
                      <c:pt idx="305">
                        <c:v>1.7459870499999999</c:v>
                      </c:pt>
                      <c:pt idx="306">
                        <c:v>1.75880832</c:v>
                      </c:pt>
                      <c:pt idx="307">
                        <c:v>1.76566924</c:v>
                      </c:pt>
                      <c:pt idx="308">
                        <c:v>1.754723</c:v>
                      </c:pt>
                      <c:pt idx="309">
                        <c:v>1.7408067599999999</c:v>
                      </c:pt>
                      <c:pt idx="310">
                        <c:v>1.73778345</c:v>
                      </c:pt>
                      <c:pt idx="311">
                        <c:v>1.7228784000000001</c:v>
                      </c:pt>
                      <c:pt idx="312">
                        <c:v>1.7396408399999999</c:v>
                      </c:pt>
                      <c:pt idx="313">
                        <c:v>1.7504791200000001</c:v>
                      </c:pt>
                      <c:pt idx="314">
                        <c:v>1.7543863200000001</c:v>
                      </c:pt>
                      <c:pt idx="315">
                        <c:v>1.7434428299999998</c:v>
                      </c:pt>
                      <c:pt idx="316">
                        <c:v>1.7364424600000001</c:v>
                      </c:pt>
                      <c:pt idx="317">
                        <c:v>1.7344099199999998</c:v>
                      </c:pt>
                      <c:pt idx="318">
                        <c:v>1.74425666</c:v>
                      </c:pt>
                      <c:pt idx="319">
                        <c:v>1.742224</c:v>
                      </c:pt>
                      <c:pt idx="320">
                        <c:v>1.74712055</c:v>
                      </c:pt>
                      <c:pt idx="321">
                        <c:v>1.74508792</c:v>
                      </c:pt>
                      <c:pt idx="322">
                        <c:v>1.7331398</c:v>
                      </c:pt>
                      <c:pt idx="323">
                        <c:v>1.7261588800000001</c:v>
                      </c:pt>
                      <c:pt idx="324">
                        <c:v>1.7290757800000001</c:v>
                      </c:pt>
                      <c:pt idx="325">
                        <c:v>1.7418895999999999</c:v>
                      </c:pt>
                      <c:pt idx="326">
                        <c:v>1.7556745800000002</c:v>
                      </c:pt>
                      <c:pt idx="327">
                        <c:v>1.7556213599999999</c:v>
                      </c:pt>
                      <c:pt idx="328">
                        <c:v>1.7466616499999998</c:v>
                      </c:pt>
                      <c:pt idx="329">
                        <c:v>1.7297858400000001</c:v>
                      </c:pt>
                      <c:pt idx="330">
                        <c:v>1.7178588000000001</c:v>
                      </c:pt>
                      <c:pt idx="331">
                        <c:v>1.71483816</c:v>
                      </c:pt>
                      <c:pt idx="332">
                        <c:v>1.7335689599999999</c:v>
                      </c:pt>
                      <c:pt idx="333">
                        <c:v>1.7473687</c:v>
                      </c:pt>
                      <c:pt idx="334">
                        <c:v>1.7552310799999999</c:v>
                      </c:pt>
                      <c:pt idx="335">
                        <c:v>1.7443121999999998</c:v>
                      </c:pt>
                      <c:pt idx="336">
                        <c:v>1.73731616</c:v>
                      </c:pt>
                      <c:pt idx="337">
                        <c:v>1.7204274800000001</c:v>
                      </c:pt>
                      <c:pt idx="338">
                        <c:v>1.7154461999999999</c:v>
                      </c:pt>
                      <c:pt idx="339">
                        <c:v>1.7302332300000001</c:v>
                      </c:pt>
                      <c:pt idx="340">
                        <c:v>1.7420516399999999</c:v>
                      </c:pt>
                      <c:pt idx="341">
                        <c:v>1.7449488</c:v>
                      </c:pt>
                      <c:pt idx="342">
                        <c:v>1.73698252</c:v>
                      </c:pt>
                      <c:pt idx="343">
                        <c:v>1.7270384400000001</c:v>
                      </c:pt>
                      <c:pt idx="344">
                        <c:v>1.7240187300000003</c:v>
                      </c:pt>
                      <c:pt idx="345">
                        <c:v>1.7190210399999999</c:v>
                      </c:pt>
                      <c:pt idx="346">
                        <c:v>1.7268813000000001</c:v>
                      </c:pt>
                      <c:pt idx="347">
                        <c:v>1.7317565099999999</c:v>
                      </c:pt>
                      <c:pt idx="348">
                        <c:v>1.7346709199999999</c:v>
                      </c:pt>
                      <c:pt idx="349">
                        <c:v>1.7227509000000001</c:v>
                      </c:pt>
                      <c:pt idx="350">
                        <c:v>1.7157762000000001</c:v>
                      </c:pt>
                      <c:pt idx="351">
                        <c:v>1.7186734399999999</c:v>
                      </c:pt>
                      <c:pt idx="352">
                        <c:v>1.7285098000000001</c:v>
                      </c:pt>
                      <c:pt idx="353">
                        <c:v>1.7413120199999998</c:v>
                      </c:pt>
                      <c:pt idx="354">
                        <c:v>1.7363152399999999</c:v>
                      </c:pt>
                      <c:pt idx="355">
                        <c:v>1.7293412400000001</c:v>
                      </c:pt>
                      <c:pt idx="356">
                        <c:v>1.71544655</c:v>
                      </c:pt>
                      <c:pt idx="357">
                        <c:v>1.7064962000000001</c:v>
                      </c:pt>
                      <c:pt idx="358">
                        <c:v>1.7064271600000001</c:v>
                      </c:pt>
                      <c:pt idx="359">
                        <c:v>1.72417072</c:v>
                      </c:pt>
                      <c:pt idx="360">
                        <c:v>1.7399360000000001</c:v>
                      </c:pt>
                      <c:pt idx="361">
                        <c:v>1.7457969600000001</c:v>
                      </c:pt>
                      <c:pt idx="362">
                        <c:v>1.73190456</c:v>
                      </c:pt>
                      <c:pt idx="363">
                        <c:v>1.7229555000000001</c:v>
                      </c:pt>
                      <c:pt idx="364">
                        <c:v>1.7060992199999998</c:v>
                      </c:pt>
                      <c:pt idx="365">
                        <c:v>1.7001168</c:v>
                      </c:pt>
                      <c:pt idx="366">
                        <c:v>1.7168681700000001</c:v>
                      </c:pt>
                      <c:pt idx="367">
                        <c:v>1.7296475</c:v>
                      </c:pt>
                      <c:pt idx="368">
                        <c:v>1.7384900599999999</c:v>
                      </c:pt>
                      <c:pt idx="369">
                        <c:v>1.7295425</c:v>
                      </c:pt>
                      <c:pt idx="370">
                        <c:v>1.7196072</c:v>
                      </c:pt>
                      <c:pt idx="371">
                        <c:v>1.7175611200000001</c:v>
                      </c:pt>
                      <c:pt idx="372">
                        <c:v>1.7076268800000001</c:v>
                      </c:pt>
                      <c:pt idx="373">
                        <c:v>1.7204213800000001</c:v>
                      </c:pt>
                      <c:pt idx="374">
                        <c:v>1.7272862</c:v>
                      </c:pt>
                      <c:pt idx="375">
                        <c:v>1.7301981199999998</c:v>
                      </c:pt>
                      <c:pt idx="376">
                        <c:v>1.7202472799999999</c:v>
                      </c:pt>
                      <c:pt idx="377">
                        <c:v>1.7152547999999999</c:v>
                      </c:pt>
                      <c:pt idx="378">
                        <c:v>1.71322668</c:v>
                      </c:pt>
                      <c:pt idx="379">
                        <c:v>1.7250479999999999</c:v>
                      </c:pt>
                      <c:pt idx="380">
                        <c:v>1.7239902</c:v>
                      </c:pt>
                      <c:pt idx="381">
                        <c:v>1.7298479199999999</c:v>
                      </c:pt>
                      <c:pt idx="382">
                        <c:v>1.7258613</c:v>
                      </c:pt>
                      <c:pt idx="383">
                        <c:v>1.7129492399999999</c:v>
                      </c:pt>
                      <c:pt idx="384">
                        <c:v>1.7050118400000001</c:v>
                      </c:pt>
                      <c:pt idx="385">
                        <c:v>1.70693568</c:v>
                      </c:pt>
                      <c:pt idx="386">
                        <c:v>1.7216831100000001</c:v>
                      </c:pt>
                      <c:pt idx="387">
                        <c:v>1.7364469199999999</c:v>
                      </c:pt>
                      <c:pt idx="388">
                        <c:v>1.7383696</c:v>
                      </c:pt>
                      <c:pt idx="389">
                        <c:v>1.7304153600000001</c:v>
                      </c:pt>
                      <c:pt idx="390">
                        <c:v>1.7106098000000001</c:v>
                      </c:pt>
                      <c:pt idx="391">
                        <c:v>1.69671398</c:v>
                      </c:pt>
                      <c:pt idx="392">
                        <c:v>1.6946872799999999</c:v>
                      </c:pt>
                      <c:pt idx="393">
                        <c:v>1.7124117000000001</c:v>
                      </c:pt>
                      <c:pt idx="394">
                        <c:v>1.7242099199999998</c:v>
                      </c:pt>
                      <c:pt idx="395">
                        <c:v>1.73105244</c:v>
                      </c:pt>
                      <c:pt idx="396">
                        <c:v>1.7201379000000001</c:v>
                      </c:pt>
                      <c:pt idx="397">
                        <c:v>1.70724918</c:v>
                      </c:pt>
                      <c:pt idx="398">
                        <c:v>1.6963360199999999</c:v>
                      </c:pt>
                      <c:pt idx="399">
                        <c:v>1.6864108799999999</c:v>
                      </c:pt>
                      <c:pt idx="400">
                        <c:v>1.7051189100000002</c:v>
                      </c:pt>
                      <c:pt idx="401">
                        <c:v>1.7149227300000001</c:v>
                      </c:pt>
                      <c:pt idx="402">
                        <c:v>1.7207941800000002</c:v>
                      </c:pt>
                      <c:pt idx="403">
                        <c:v>1.7118568200000002</c:v>
                      </c:pt>
                      <c:pt idx="404">
                        <c:v>1.7058643200000001</c:v>
                      </c:pt>
                      <c:pt idx="405">
                        <c:v>1.7008766800000001</c:v>
                      </c:pt>
                      <c:pt idx="406">
                        <c:v>1.7097091599999998</c:v>
                      </c:pt>
                      <c:pt idx="407">
                        <c:v>1.7096571999999999</c:v>
                      </c:pt>
                      <c:pt idx="408">
                        <c:v>1.7135535200000001</c:v>
                      </c:pt>
                      <c:pt idx="409">
                        <c:v>1.7144884800000002</c:v>
                      </c:pt>
                      <c:pt idx="410">
                        <c:v>1.7025750000000002</c:v>
                      </c:pt>
                      <c:pt idx="411">
                        <c:v>1.69561446</c:v>
                      </c:pt>
                      <c:pt idx="412">
                        <c:v>1.6995106799999999</c:v>
                      </c:pt>
                      <c:pt idx="413">
                        <c:v>1.7102977000000001</c:v>
                      </c:pt>
                      <c:pt idx="414">
                        <c:v>1.7211012800000001</c:v>
                      </c:pt>
                      <c:pt idx="415">
                        <c:v>1.7180884400000003</c:v>
                      </c:pt>
                      <c:pt idx="416">
                        <c:v>1.7121153499999999</c:v>
                      </c:pt>
                      <c:pt idx="417">
                        <c:v>1.6972616</c:v>
                      </c:pt>
                      <c:pt idx="418">
                        <c:v>1.6873425</c:v>
                      </c:pt>
                      <c:pt idx="419">
                        <c:v>1.6863044800000002</c:v>
                      </c:pt>
                      <c:pt idx="420">
                        <c:v>1.7039963600000001</c:v>
                      </c:pt>
                      <c:pt idx="421">
                        <c:v>1.7177576500000002</c:v>
                      </c:pt>
                      <c:pt idx="422">
                        <c:v>1.7246117600000002</c:v>
                      </c:pt>
                      <c:pt idx="423">
                        <c:v>1.7117163000000002</c:v>
                      </c:pt>
                      <c:pt idx="424">
                        <c:v>1.7057622400000001</c:v>
                      </c:pt>
                      <c:pt idx="425">
                        <c:v>1.6849761599999999</c:v>
                      </c:pt>
                      <c:pt idx="426">
                        <c:v>1.6790229999999999</c:v>
                      </c:pt>
                      <c:pt idx="427">
                        <c:v>1.69769766</c:v>
                      </c:pt>
                      <c:pt idx="428">
                        <c:v>1.7104869599999999</c:v>
                      </c:pt>
                      <c:pt idx="429">
                        <c:v>1.7163359999999999</c:v>
                      </c:pt>
                      <c:pt idx="430">
                        <c:v>1.7064200999999999</c:v>
                      </c:pt>
                      <c:pt idx="431">
                        <c:v>1.69847748</c:v>
                      </c:pt>
                      <c:pt idx="432">
                        <c:v>1.6924907999999999</c:v>
                      </c:pt>
                      <c:pt idx="433">
                        <c:v>1.68750797</c:v>
                      </c:pt>
                      <c:pt idx="434">
                        <c:v>1.6963499999999998</c:v>
                      </c:pt>
                      <c:pt idx="435">
                        <c:v>1.70219846</c:v>
                      </c:pt>
                      <c:pt idx="436">
                        <c:v>1.7060914</c:v>
                      </c:pt>
                      <c:pt idx="437">
                        <c:v>1.69321955</c:v>
                      </c:pt>
                      <c:pt idx="438">
                        <c:v>1.6892064300000003</c:v>
                      </c:pt>
                      <c:pt idx="439">
                        <c:v>1.6911271999999999</c:v>
                      </c:pt>
                      <c:pt idx="440">
                        <c:v>1.6999502</c:v>
                      </c:pt>
                      <c:pt idx="441">
                        <c:v>1.70975868</c:v>
                      </c:pt>
                      <c:pt idx="442">
                        <c:v>1.7067486900000002</c:v>
                      </c:pt>
                      <c:pt idx="443">
                        <c:v>1.6997950399999999</c:v>
                      </c:pt>
                      <c:pt idx="444">
                        <c:v>1.6869091200000002</c:v>
                      </c:pt>
                      <c:pt idx="445">
                        <c:v>1.6779847800000001</c:v>
                      </c:pt>
                      <c:pt idx="446">
                        <c:v>1.6789195800000001</c:v>
                      </c:pt>
                      <c:pt idx="447">
                        <c:v>1.6956275999999999</c:v>
                      </c:pt>
                      <c:pt idx="448">
                        <c:v>1.7103456500000001</c:v>
                      </c:pt>
                      <c:pt idx="449">
                        <c:v>1.7152224</c:v>
                      </c:pt>
                      <c:pt idx="450">
                        <c:v>1.70629863</c:v>
                      </c:pt>
                      <c:pt idx="451">
                        <c:v>1.6904755</c:v>
                      </c:pt>
                      <c:pt idx="452">
                        <c:v>1.6756390000000001</c:v>
                      </c:pt>
                      <c:pt idx="453">
                        <c:v>1.6706428500000001</c:v>
                      </c:pt>
                      <c:pt idx="454">
                        <c:v>1.6883328000000002</c:v>
                      </c:pt>
                      <c:pt idx="455">
                        <c:v>1.7010938199999999</c:v>
                      </c:pt>
                      <c:pt idx="456">
                        <c:v>1.7049841999999999</c:v>
                      </c:pt>
                      <c:pt idx="457">
                        <c:v>1.6960455000000001</c:v>
                      </c:pt>
                      <c:pt idx="458">
                        <c:v>1.6851536999999999</c:v>
                      </c:pt>
                      <c:pt idx="459">
                        <c:v>1.6801752000000001</c:v>
                      </c:pt>
                      <c:pt idx="460">
                        <c:v>1.6673137199999999</c:v>
                      </c:pt>
                      <c:pt idx="461">
                        <c:v>1.6820436600000002</c:v>
                      </c:pt>
                      <c:pt idx="462">
                        <c:v>1.6928312999999999</c:v>
                      </c:pt>
                      <c:pt idx="463">
                        <c:v>1.6976891300000001</c:v>
                      </c:pt>
                      <c:pt idx="464">
                        <c:v>1.6887699200000001</c:v>
                      </c:pt>
                      <c:pt idx="465">
                        <c:v>1.67985125</c:v>
                      </c:pt>
                      <c:pt idx="466">
                        <c:v>1.67782966</c:v>
                      </c:pt>
                      <c:pt idx="467">
                        <c:v>1.6866281599999999</c:v>
                      </c:pt>
                      <c:pt idx="468">
                        <c:v>1.6855916500000001</c:v>
                      </c:pt>
                      <c:pt idx="469">
                        <c:v>1.6904659200000001</c:v>
                      </c:pt>
                      <c:pt idx="470">
                        <c:v>1.6894465000000001</c:v>
                      </c:pt>
                      <c:pt idx="471">
                        <c:v>1.68051236</c:v>
                      </c:pt>
                      <c:pt idx="472">
                        <c:v>1.6706278400000001</c:v>
                      </c:pt>
                      <c:pt idx="473">
                        <c:v>1.6735150000000001</c:v>
                      </c:pt>
                      <c:pt idx="474">
                        <c:v>1.6882385799999999</c:v>
                      </c:pt>
                      <c:pt idx="475">
                        <c:v>1.70197632</c:v>
                      </c:pt>
                      <c:pt idx="476">
                        <c:v>1.70192448</c:v>
                      </c:pt>
                      <c:pt idx="477">
                        <c:v>1.69594614</c:v>
                      </c:pt>
                      <c:pt idx="478">
                        <c:v>1.67619768</c:v>
                      </c:pt>
                      <c:pt idx="479">
                        <c:v>1.6662985199999998</c:v>
                      </c:pt>
                      <c:pt idx="480">
                        <c:v>1.66329342</c:v>
                      </c:pt>
                      <c:pt idx="481">
                        <c:v>1.6799835000000001</c:v>
                      </c:pt>
                      <c:pt idx="482">
                        <c:v>1.69271649</c:v>
                      </c:pt>
                      <c:pt idx="483">
                        <c:v>1.6985730000000001</c:v>
                      </c:pt>
                      <c:pt idx="484">
                        <c:v>1.6876901</c:v>
                      </c:pt>
                      <c:pt idx="485">
                        <c:v>1.673854</c:v>
                      </c:pt>
                      <c:pt idx="486">
                        <c:v>1.6659262799999999</c:v>
                      </c:pt>
                      <c:pt idx="487">
                        <c:v>1.6560299199999999</c:v>
                      </c:pt>
                      <c:pt idx="488">
                        <c:v>1.6726994799999999</c:v>
                      </c:pt>
                      <c:pt idx="489">
                        <c:v>1.68446239</c:v>
                      </c:pt>
                      <c:pt idx="490">
                        <c:v>1.68933336</c:v>
                      </c:pt>
                      <c:pt idx="491">
                        <c:v>1.68042201</c:v>
                      </c:pt>
                      <c:pt idx="492">
                        <c:v>1.6734629999999999</c:v>
                      </c:pt>
                      <c:pt idx="493">
                        <c:v>1.66750584</c:v>
                      </c:pt>
                      <c:pt idx="494">
                        <c:v>1.6664706900000001</c:v>
                      </c:pt>
                      <c:pt idx="495">
                        <c:v>1.6752786</c:v>
                      </c:pt>
                      <c:pt idx="496">
                        <c:v>1.6811331599999999</c:v>
                      </c:pt>
                      <c:pt idx="497">
                        <c:v>1.6840175300000002</c:v>
                      </c:pt>
                      <c:pt idx="498">
                        <c:v>1.6711715999999999</c:v>
                      </c:pt>
                      <c:pt idx="499">
                        <c:v>1.6622631300000001</c:v>
                      </c:pt>
                      <c:pt idx="500">
                        <c:v>1.6651479599999999</c:v>
                      </c:pt>
                      <c:pt idx="501">
                        <c:v>1.6769064</c:v>
                      </c:pt>
                      <c:pt idx="502">
                        <c:v>1.6926003999999999</c:v>
                      </c:pt>
                      <c:pt idx="503">
                        <c:v>1.6895966800000002</c:v>
                      </c:pt>
                      <c:pt idx="504">
                        <c:v>1.6856091300000002</c:v>
                      </c:pt>
                      <c:pt idx="505">
                        <c:v>1.66391018</c:v>
                      </c:pt>
                      <c:pt idx="506">
                        <c:v>1.6540031400000001</c:v>
                      </c:pt>
                      <c:pt idx="507">
                        <c:v>1.65395271</c:v>
                      </c:pt>
                      <c:pt idx="508">
                        <c:v>1.6706282399999999</c:v>
                      </c:pt>
                      <c:pt idx="509">
                        <c:v>1.68826944</c:v>
                      </c:pt>
                      <c:pt idx="510">
                        <c:v>1.6931370100000001</c:v>
                      </c:pt>
                      <c:pt idx="511">
                        <c:v>1.67931246</c:v>
                      </c:pt>
                      <c:pt idx="512">
                        <c:v>1.6684399999999999</c:v>
                      </c:pt>
                      <c:pt idx="513">
                        <c:v>1.6516658800000001</c:v>
                      </c:pt>
                      <c:pt idx="514">
                        <c:v>1.6467137999999999</c:v>
                      </c:pt>
                      <c:pt idx="515">
                        <c:v>1.66632004</c:v>
                      </c:pt>
                      <c:pt idx="516">
                        <c:v>1.6780557200000001</c:v>
                      </c:pt>
                      <c:pt idx="517">
                        <c:v>1.6839232</c:v>
                      </c:pt>
                      <c:pt idx="518">
                        <c:v>1.6759862399999998</c:v>
                      </c:pt>
                      <c:pt idx="519">
                        <c:v>1.66413276</c:v>
                      </c:pt>
                      <c:pt idx="520">
                        <c:v>1.6591645000000002</c:v>
                      </c:pt>
                      <c:pt idx="521">
                        <c:v>1.6492791899999999</c:v>
                      </c:pt>
                      <c:pt idx="522">
                        <c:v>1.6659473599999999</c:v>
                      </c:pt>
                      <c:pt idx="523">
                        <c:v>1.6727804100000001</c:v>
                      </c:pt>
                      <c:pt idx="524">
                        <c:v>1.6776292199999998</c:v>
                      </c:pt>
                      <c:pt idx="525">
                        <c:v>1.6618446</c:v>
                      </c:pt>
                      <c:pt idx="526">
                        <c:v>1.6588439700000002</c:v>
                      </c:pt>
                      <c:pt idx="527">
                        <c:v>1.65977664</c:v>
                      </c:pt>
                      <c:pt idx="528">
                        <c:v>1.67249124</c:v>
                      </c:pt>
                      <c:pt idx="529">
                        <c:v>1.6793226800000001</c:v>
                      </c:pt>
                      <c:pt idx="530">
                        <c:v>1.6792714399999999</c:v>
                      </c:pt>
                      <c:pt idx="531">
                        <c:v>1.6752875999999999</c:v>
                      </c:pt>
                      <c:pt idx="532">
                        <c:v>1.6614727999999999</c:v>
                      </c:pt>
                      <c:pt idx="533">
                        <c:v>1.65257429</c:v>
                      </c:pt>
                      <c:pt idx="534">
                        <c:v>1.6544731500000001</c:v>
                      </c:pt>
                      <c:pt idx="535">
                        <c:v>1.6701509800000001</c:v>
                      </c:pt>
                      <c:pt idx="536">
                        <c:v>1.6838618700000001</c:v>
                      </c:pt>
                      <c:pt idx="537">
                        <c:v>1.6877423200000001</c:v>
                      </c:pt>
                      <c:pt idx="538">
                        <c:v>1.6827590400000001</c:v>
                      </c:pt>
                      <c:pt idx="539">
                        <c:v>1.6591183199999999</c:v>
                      </c:pt>
                      <c:pt idx="540">
                        <c:v>1.6482562199999999</c:v>
                      </c:pt>
                      <c:pt idx="541">
                        <c:v>1.6452574199999999</c:v>
                      </c:pt>
                      <c:pt idx="542">
                        <c:v>1.6638804</c:v>
                      </c:pt>
                      <c:pt idx="543">
                        <c:v>1.67757132</c:v>
                      </c:pt>
                      <c:pt idx="544">
                        <c:v>1.68439922</c:v>
                      </c:pt>
                      <c:pt idx="545">
                        <c:v>1.6725554</c:v>
                      </c:pt>
                      <c:pt idx="546">
                        <c:v>1.65776429</c:v>
                      </c:pt>
                      <c:pt idx="547">
                        <c:v>1.6557484</c:v>
                      </c:pt>
                      <c:pt idx="548">
                        <c:v>1.64390653</c:v>
                      </c:pt>
                      <c:pt idx="549">
                        <c:v>1.6595607299999999</c:v>
                      </c:pt>
                      <c:pt idx="550">
                        <c:v>1.6663878399999998</c:v>
                      </c:pt>
                      <c:pt idx="551">
                        <c:v>1.6741970399999999</c:v>
                      </c:pt>
                      <c:pt idx="552">
                        <c:v>1.6633386400000001</c:v>
                      </c:pt>
                      <c:pt idx="553">
                        <c:v>1.65737628</c:v>
                      </c:pt>
                      <c:pt idx="554">
                        <c:v>1.6543784399999999</c:v>
                      </c:pt>
                      <c:pt idx="555">
                        <c:v>1.6651341000000002</c:v>
                      </c:pt>
                      <c:pt idx="556">
                        <c:v>1.6641009</c:v>
                      </c:pt>
                      <c:pt idx="557">
                        <c:v>1.66896168</c:v>
                      </c:pt>
                      <c:pt idx="558">
                        <c:v>1.66891071</c:v>
                      </c:pt>
                      <c:pt idx="559">
                        <c:v>1.6570726200000001</c:v>
                      </c:pt>
                      <c:pt idx="560">
                        <c:v>1.6511118200000001</c:v>
                      </c:pt>
                      <c:pt idx="561">
                        <c:v>1.6540248</c:v>
                      </c:pt>
                      <c:pt idx="562">
                        <c:v>1.6686898400000001</c:v>
                      </c:pt>
                      <c:pt idx="563">
                        <c:v>1.6814065599999999</c:v>
                      </c:pt>
                      <c:pt idx="564">
                        <c:v>1.6843015000000001</c:v>
                      </c:pt>
                      <c:pt idx="565">
                        <c:v>1.6754114199999999</c:v>
                      </c:pt>
                      <c:pt idx="566">
                        <c:v>1.65768352</c:v>
                      </c:pt>
                      <c:pt idx="567">
                        <c:v>1.6468307700000002</c:v>
                      </c:pt>
                      <c:pt idx="568">
                        <c:v>1.64381778</c:v>
                      </c:pt>
                      <c:pt idx="569">
                        <c:v>1.6614424800000001</c:v>
                      </c:pt>
                      <c:pt idx="570">
                        <c:v>1.6771022799999999</c:v>
                      </c:pt>
                      <c:pt idx="571">
                        <c:v>1.68294232</c:v>
                      </c:pt>
                      <c:pt idx="572">
                        <c:v>1.6720735200000001</c:v>
                      </c:pt>
                      <c:pt idx="573">
                        <c:v>1.66416795</c:v>
                      </c:pt>
                      <c:pt idx="574">
                        <c:v>1.64644506</c:v>
                      </c:pt>
                      <c:pt idx="575">
                        <c:v>1.637559</c:v>
                      </c:pt>
                      <c:pt idx="576">
                        <c:v>1.6551799199999999</c:v>
                      </c:pt>
                      <c:pt idx="577">
                        <c:v>1.6659279300000001</c:v>
                      </c:pt>
                      <c:pt idx="578">
                        <c:v>1.66978665</c:v>
                      </c:pt>
                      <c:pt idx="579">
                        <c:v>1.6589378000000001</c:v>
                      </c:pt>
                      <c:pt idx="580">
                        <c:v>1.6500527899999999</c:v>
                      </c:pt>
                      <c:pt idx="581">
                        <c:v>1.64607612</c:v>
                      </c:pt>
                      <c:pt idx="582">
                        <c:v>1.64602581</c:v>
                      </c:pt>
                      <c:pt idx="583">
                        <c:v>1.6538275000000002</c:v>
                      </c:pt>
                      <c:pt idx="584">
                        <c:v>1.66162871</c:v>
                      </c:pt>
                      <c:pt idx="585">
                        <c:v>1.66450528</c:v>
                      </c:pt>
                      <c:pt idx="586">
                        <c:v>1.6526776000000001</c:v>
                      </c:pt>
                      <c:pt idx="587">
                        <c:v>1.6467388599999999</c:v>
                      </c:pt>
                      <c:pt idx="588">
                        <c:v>1.6486343999999999</c:v>
                      </c:pt>
                      <c:pt idx="589">
                        <c:v>1.6633035</c:v>
                      </c:pt>
                      <c:pt idx="590">
                        <c:v>1.6730653500000001</c:v>
                      </c:pt>
                      <c:pt idx="591">
                        <c:v>1.6700704799999999</c:v>
                      </c:pt>
                      <c:pt idx="592">
                        <c:v>1.66511337</c:v>
                      </c:pt>
                      <c:pt idx="593">
                        <c:v>1.6513259400000002</c:v>
                      </c:pt>
                      <c:pt idx="594">
                        <c:v>1.6434095</c:v>
                      </c:pt>
                      <c:pt idx="595">
                        <c:v>1.6453214700000001</c:v>
                      </c:pt>
                      <c:pt idx="596">
                        <c:v>1.6619495199999998</c:v>
                      </c:pt>
                      <c:pt idx="597">
                        <c:v>1.6746352800000002</c:v>
                      </c:pt>
                      <c:pt idx="598">
                        <c:v>1.6804701300000002</c:v>
                      </c:pt>
                      <c:pt idx="599">
                        <c:v>1.6657040399999998</c:v>
                      </c:pt>
                      <c:pt idx="600">
                        <c:v>1.6558435999999999</c:v>
                      </c:pt>
                      <c:pt idx="601">
                        <c:v>1.6381364</c:v>
                      </c:pt>
                      <c:pt idx="602">
                        <c:v>1.6341627400000001</c:v>
                      </c:pt>
                      <c:pt idx="603">
                        <c:v>1.6507873799999999</c:v>
                      </c:pt>
                      <c:pt idx="604">
                        <c:v>1.6634707200000001</c:v>
                      </c:pt>
                      <c:pt idx="605">
                        <c:v>1.6732448</c:v>
                      </c:pt>
                      <c:pt idx="606">
                        <c:v>1.667292</c:v>
                      </c:pt>
                      <c:pt idx="607">
                        <c:v>1.6564360800000002</c:v>
                      </c:pt>
                      <c:pt idx="608">
                        <c:v>1.6534602</c:v>
                      </c:pt>
                      <c:pt idx="609">
                        <c:v>1.64556426</c:v>
                      </c:pt>
                      <c:pt idx="610">
                        <c:v>1.65826224</c:v>
                      </c:pt>
                      <c:pt idx="611">
                        <c:v>1.6670369999999999</c:v>
                      </c:pt>
                      <c:pt idx="612">
                        <c:v>1.6689471599999999</c:v>
                      </c:pt>
                      <c:pt idx="613">
                        <c:v>1.6571125999999998</c:v>
                      </c:pt>
                      <c:pt idx="614">
                        <c:v>1.65019833</c:v>
                      </c:pt>
                      <c:pt idx="615">
                        <c:v>1.6481868800000001</c:v>
                      </c:pt>
                      <c:pt idx="616">
                        <c:v>1.6608653599999998</c:v>
                      </c:pt>
                      <c:pt idx="617">
                        <c:v>1.6608145400000001</c:v>
                      </c:pt>
                      <c:pt idx="618">
                        <c:v>1.6627244800000001</c:v>
                      </c:pt>
                      <c:pt idx="619">
                        <c:v>1.6626736</c:v>
                      </c:pt>
                      <c:pt idx="620">
                        <c:v>1.6508588799999999</c:v>
                      </c:pt>
                      <c:pt idx="621">
                        <c:v>1.6429660399999999</c:v>
                      </c:pt>
                      <c:pt idx="622">
                        <c:v>1.6458397499999999</c:v>
                      </c:pt>
                      <c:pt idx="623">
                        <c:v>1.6624531199999999</c:v>
                      </c:pt>
                      <c:pt idx="624">
                        <c:v>1.6761249</c:v>
                      </c:pt>
                      <c:pt idx="625">
                        <c:v>1.6799770999999999</c:v>
                      </c:pt>
                      <c:pt idx="626">
                        <c:v>1.67404496</c:v>
                      </c:pt>
                      <c:pt idx="627">
                        <c:v>1.6524317399999999</c:v>
                      </c:pt>
                      <c:pt idx="628">
                        <c:v>1.6386603200000001</c:v>
                      </c:pt>
                      <c:pt idx="629">
                        <c:v>1.63763013</c:v>
                      </c:pt>
                      <c:pt idx="630">
                        <c:v>1.65326</c:v>
                      </c:pt>
                      <c:pt idx="631">
                        <c:v>1.66789192</c:v>
                      </c:pt>
                      <c:pt idx="632">
                        <c:v>1.67470037</c:v>
                      </c:pt>
                      <c:pt idx="633">
                        <c:v>1.6648501</c:v>
                      </c:pt>
                      <c:pt idx="634">
                        <c:v>1.65206082</c:v>
                      </c:pt>
                      <c:pt idx="635">
                        <c:v>1.6461311999999999</c:v>
                      </c:pt>
                      <c:pt idx="636">
                        <c:v>1.63530289</c:v>
                      </c:pt>
                      <c:pt idx="637">
                        <c:v>1.6518922199999999</c:v>
                      </c:pt>
                      <c:pt idx="638">
                        <c:v>1.6616390400000001</c:v>
                      </c:pt>
                      <c:pt idx="639">
                        <c:v>1.6645272900000001</c:v>
                      </c:pt>
                      <c:pt idx="640">
                        <c:v>1.6556591999999999</c:v>
                      </c:pt>
                      <c:pt idx="641">
                        <c:v>1.64677484</c:v>
                      </c:pt>
                      <c:pt idx="642">
                        <c:v>1.6437855799999999</c:v>
                      </c:pt>
                      <c:pt idx="643">
                        <c:v>1.6515718799999999</c:v>
                      </c:pt>
                      <c:pt idx="644">
                        <c:v>1.6495622000000001</c:v>
                      </c:pt>
                      <c:pt idx="645">
                        <c:v>1.6553887999999999</c:v>
                      </c:pt>
                      <c:pt idx="646">
                        <c:v>1.6582765699999999</c:v>
                      </c:pt>
                      <c:pt idx="647">
                        <c:v>1.6464554500000002</c:v>
                      </c:pt>
                      <c:pt idx="648">
                        <c:v>1.6395490799999999</c:v>
                      </c:pt>
                      <c:pt idx="649">
                        <c:v>1.6424538000000002</c:v>
                      </c:pt>
                      <c:pt idx="650">
                        <c:v>1.6551183999999999</c:v>
                      </c:pt>
                      <c:pt idx="651">
                        <c:v>1.6677819600000001</c:v>
                      </c:pt>
                      <c:pt idx="652">
                        <c:v>1.6667685999999999</c:v>
                      </c:pt>
                      <c:pt idx="653">
                        <c:v>1.65986265</c:v>
                      </c:pt>
                      <c:pt idx="654">
                        <c:v>1.6451232</c:v>
                      </c:pt>
                      <c:pt idx="655">
                        <c:v>1.6362599100000002</c:v>
                      </c:pt>
                      <c:pt idx="656">
                        <c:v>1.6352306000000001</c:v>
                      </c:pt>
                      <c:pt idx="657">
                        <c:v>1.65278832</c:v>
                      </c:pt>
                      <c:pt idx="658">
                        <c:v>1.6664452199999999</c:v>
                      </c:pt>
                      <c:pt idx="659">
                        <c:v>1.67226864</c:v>
                      </c:pt>
                      <c:pt idx="660">
                        <c:v>1.66240992</c:v>
                      </c:pt>
                      <c:pt idx="661">
                        <c:v>1.65746393</c:v>
                      </c:pt>
                      <c:pt idx="662">
                        <c:v>1.6378335399999999</c:v>
                      </c:pt>
                      <c:pt idx="663">
                        <c:v>1.6328885999999998</c:v>
                      </c:pt>
                      <c:pt idx="664">
                        <c:v>1.6514380400000002</c:v>
                      </c:pt>
                      <c:pt idx="665">
                        <c:v>1.664113</c:v>
                      </c:pt>
                      <c:pt idx="666">
                        <c:v>1.66893925</c:v>
                      </c:pt>
                      <c:pt idx="667">
                        <c:v>1.6610575400000001</c:v>
                      </c:pt>
                      <c:pt idx="668">
                        <c:v>1.6502399400000001</c:v>
                      </c:pt>
                      <c:pt idx="669">
                        <c:v>1.6433380399999999</c:v>
                      </c:pt>
                      <c:pt idx="670">
                        <c:v>1.6403514799999999</c:v>
                      </c:pt>
                      <c:pt idx="671">
                        <c:v>1.6481307999999999</c:v>
                      </c:pt>
                      <c:pt idx="672">
                        <c:v>1.6588456500000002</c:v>
                      </c:pt>
                      <c:pt idx="673">
                        <c:v>1.6617137399999999</c:v>
                      </c:pt>
                      <c:pt idx="674">
                        <c:v>1.648941</c:v>
                      </c:pt>
                      <c:pt idx="675">
                        <c:v>1.6459547400000001</c:v>
                      </c:pt>
                      <c:pt idx="676">
                        <c:v>1.6488230500000001</c:v>
                      </c:pt>
                      <c:pt idx="677">
                        <c:v>1.6595360000000001</c:v>
                      </c:pt>
                      <c:pt idx="678">
                        <c:v>1.6673128799999999</c:v>
                      </c:pt>
                      <c:pt idx="679">
                        <c:v>1.6653048799999999</c:v>
                      </c:pt>
                      <c:pt idx="680">
                        <c:v>1.6613401800000001</c:v>
                      </c:pt>
                      <c:pt idx="681">
                        <c:v>1.6495486800000001</c:v>
                      </c:pt>
                      <c:pt idx="682">
                        <c:v>1.6397146</c:v>
                      </c:pt>
                      <c:pt idx="683">
                        <c:v>1.63964756</c:v>
                      </c:pt>
                      <c:pt idx="684">
                        <c:v>1.65524976</c:v>
                      </c:pt>
                      <c:pt idx="685">
                        <c:v>1.67182925</c:v>
                      </c:pt>
                      <c:pt idx="686">
                        <c:v>1.6795865700000001</c:v>
                      </c:pt>
                      <c:pt idx="687">
                        <c:v>1.66681872</c:v>
                      </c:pt>
                      <c:pt idx="688">
                        <c:v>1.6550297999999999</c:v>
                      </c:pt>
                      <c:pt idx="689">
                        <c:v>1.6383510000000001</c:v>
                      </c:pt>
                      <c:pt idx="690">
                        <c:v>1.6353664800000001</c:v>
                      </c:pt>
                      <c:pt idx="691">
                        <c:v>1.6519433400000001</c:v>
                      </c:pt>
                      <c:pt idx="692">
                        <c:v>1.66558509</c:v>
                      </c:pt>
                      <c:pt idx="693">
                        <c:v>1.6684679999999998</c:v>
                      </c:pt>
                      <c:pt idx="694">
                        <c:v>1.6595981200000001</c:v>
                      </c:pt>
                      <c:pt idx="695">
                        <c:v>1.6478289000000002</c:v>
                      </c:pt>
                      <c:pt idx="696">
                        <c:v>1.6448277999999998</c:v>
                      </c:pt>
                      <c:pt idx="697">
                        <c:v>1.6350153599999999</c:v>
                      </c:pt>
                      <c:pt idx="698">
                        <c:v>1.6476772500000001</c:v>
                      </c:pt>
                      <c:pt idx="699">
                        <c:v>1.6573879499999999</c:v>
                      </c:pt>
                      <c:pt idx="700">
                        <c:v>1.6632037800000001</c:v>
                      </c:pt>
                      <c:pt idx="701">
                        <c:v>1.6523975</c:v>
                      </c:pt>
                      <c:pt idx="702">
                        <c:v>1.6484359200000001</c:v>
                      </c:pt>
                      <c:pt idx="703">
                        <c:v>1.64543544</c:v>
                      </c:pt>
                      <c:pt idx="704">
                        <c:v>1.6571167500000001</c:v>
                      </c:pt>
                      <c:pt idx="705">
                        <c:v>1.6580435200000001</c:v>
                      </c:pt>
                      <c:pt idx="706">
                        <c:v>1.6609254099999999</c:v>
                      </c:pt>
                      <c:pt idx="707">
                        <c:v>1.6589193200000001</c:v>
                      </c:pt>
                      <c:pt idx="708">
                        <c:v>1.6480987199999999</c:v>
                      </c:pt>
                      <c:pt idx="709">
                        <c:v>1.6392507300000001</c:v>
                      </c:pt>
                      <c:pt idx="710">
                        <c:v>1.64311026</c:v>
                      </c:pt>
                      <c:pt idx="711">
                        <c:v>1.6577212800000001</c:v>
                      </c:pt>
                      <c:pt idx="712">
                        <c:v>1.6713369</c:v>
                      </c:pt>
                      <c:pt idx="713">
                        <c:v>1.6742176800000002</c:v>
                      </c:pt>
                      <c:pt idx="714">
                        <c:v>1.6663476500000001</c:v>
                      </c:pt>
                      <c:pt idx="715">
                        <c:v>1.6438185999999999</c:v>
                      </c:pt>
                      <c:pt idx="716">
                        <c:v>1.6320408999999998</c:v>
                      </c:pt>
                      <c:pt idx="717">
                        <c:v>1.62905908</c:v>
                      </c:pt>
                      <c:pt idx="718">
                        <c:v>1.6456047999999999</c:v>
                      </c:pt>
                      <c:pt idx="719">
                        <c:v>1.6602118299999999</c:v>
                      </c:pt>
                      <c:pt idx="720">
                        <c:v>1.6679779800000001</c:v>
                      </c:pt>
                      <c:pt idx="721">
                        <c:v>1.6561844999999999</c:v>
                      </c:pt>
                      <c:pt idx="722">
                        <c:v>1.64343174</c:v>
                      </c:pt>
                      <c:pt idx="723">
                        <c:v>1.63458792</c:v>
                      </c:pt>
                      <c:pt idx="724">
                        <c:v>1.6276986600000001</c:v>
                      </c:pt>
                      <c:pt idx="725">
                        <c:v>1.6462113</c:v>
                      </c:pt>
                      <c:pt idx="726">
                        <c:v>1.6569072</c:v>
                      </c:pt>
                      <c:pt idx="727">
                        <c:v>1.6617239100000001</c:v>
                      </c:pt>
                      <c:pt idx="728">
                        <c:v>1.6528809599999998</c:v>
                      </c:pt>
                      <c:pt idx="729">
                        <c:v>1.6450153999999999</c:v>
                      </c:pt>
                      <c:pt idx="730">
                        <c:v>1.64299442</c:v>
                      </c:pt>
                      <c:pt idx="731">
                        <c:v>1.64196718</c:v>
                      </c:pt>
                      <c:pt idx="732">
                        <c:v>1.6487540000000001</c:v>
                      </c:pt>
                      <c:pt idx="733">
                        <c:v>1.65261024</c:v>
                      </c:pt>
                      <c:pt idx="734">
                        <c:v>1.6545128599999999</c:v>
                      </c:pt>
                      <c:pt idx="735">
                        <c:v>1.6437187799999999</c:v>
                      </c:pt>
                      <c:pt idx="736">
                        <c:v>1.63876836</c:v>
                      </c:pt>
                      <c:pt idx="737">
                        <c:v>1.6406711999999999</c:v>
                      </c:pt>
                      <c:pt idx="738">
                        <c:v>1.65331608</c:v>
                      </c:pt>
                      <c:pt idx="739">
                        <c:v>1.6640241599999999</c:v>
                      </c:pt>
                      <c:pt idx="740">
                        <c:v>1.66005</c:v>
                      </c:pt>
                      <c:pt idx="741">
                        <c:v>1.65607616</c:v>
                      </c:pt>
                      <c:pt idx="742">
                        <c:v>1.64139564</c:v>
                      </c:pt>
                      <c:pt idx="743">
                        <c:v>1.6315811099999999</c:v>
                      </c:pt>
                      <c:pt idx="744">
                        <c:v>1.6315309800000002</c:v>
                      </c:pt>
                      <c:pt idx="745">
                        <c:v>1.64806192</c:v>
                      </c:pt>
                      <c:pt idx="746">
                        <c:v>1.6626559300000001</c:v>
                      </c:pt>
                      <c:pt idx="747">
                        <c:v>1.67334392</c:v>
                      </c:pt>
                      <c:pt idx="748">
                        <c:v>1.6576724999999999</c:v>
                      </c:pt>
                      <c:pt idx="749">
                        <c:v>1.65274046</c:v>
                      </c:pt>
                      <c:pt idx="750">
                        <c:v>1.63316587</c:v>
                      </c:pt>
                      <c:pt idx="751">
                        <c:v>1.6282181999999998</c:v>
                      </c:pt>
                      <c:pt idx="752">
                        <c:v>1.64671444</c:v>
                      </c:pt>
                      <c:pt idx="753">
                        <c:v>1.6593530000000001</c:v>
                      </c:pt>
                      <c:pt idx="754">
                        <c:v>1.6661344200000001</c:v>
                      </c:pt>
                      <c:pt idx="755">
                        <c:v>1.6572819599999999</c:v>
                      </c:pt>
                      <c:pt idx="756">
                        <c:v>1.6494230999999999</c:v>
                      </c:pt>
                      <c:pt idx="757">
                        <c:v>1.6444926000000002</c:v>
                      </c:pt>
                      <c:pt idx="758">
                        <c:v>1.6376105399999998</c:v>
                      </c:pt>
                      <c:pt idx="759">
                        <c:v>1.6453674</c:v>
                      </c:pt>
                      <c:pt idx="760">
                        <c:v>1.65310684</c:v>
                      </c:pt>
                      <c:pt idx="761">
                        <c:v>1.65695934</c:v>
                      </c:pt>
                      <c:pt idx="762">
                        <c:v>1.6471503999999999</c:v>
                      </c:pt>
                      <c:pt idx="763">
                        <c:v>1.64319668</c:v>
                      </c:pt>
                      <c:pt idx="764">
                        <c:v>1.6431293199999999</c:v>
                      </c:pt>
                      <c:pt idx="765">
                        <c:v>1.6547871999999999</c:v>
                      </c:pt>
                      <c:pt idx="766">
                        <c:v>1.6605903399999999</c:v>
                      </c:pt>
                      <c:pt idx="767">
                        <c:v>1.6605392799999998</c:v>
                      </c:pt>
                      <c:pt idx="768">
                        <c:v>1.6575613900000001</c:v>
                      </c:pt>
                      <c:pt idx="769">
                        <c:v>1.6428767199999998</c:v>
                      </c:pt>
                      <c:pt idx="770">
                        <c:v>1.6340295</c:v>
                      </c:pt>
                      <c:pt idx="771">
                        <c:v>1.63593027</c:v>
                      </c:pt>
                      <c:pt idx="772">
                        <c:v>1.65148764</c:v>
                      </c:pt>
                      <c:pt idx="773">
                        <c:v>1.6670440500000001</c:v>
                      </c:pt>
                      <c:pt idx="774">
                        <c:v>1.66990192</c:v>
                      </c:pt>
                      <c:pt idx="775">
                        <c:v>1.6659490400000001</c:v>
                      </c:pt>
                      <c:pt idx="776">
                        <c:v>1.6454154500000002</c:v>
                      </c:pt>
                      <c:pt idx="777">
                        <c:v>1.6346363199999998</c:v>
                      </c:pt>
                      <c:pt idx="778">
                        <c:v>1.63068488</c:v>
                      </c:pt>
                      <c:pt idx="779">
                        <c:v>1.6471972500000001</c:v>
                      </c:pt>
                      <c:pt idx="780">
                        <c:v>1.65982444</c:v>
                      </c:pt>
                      <c:pt idx="781">
                        <c:v>1.6675749</c:v>
                      </c:pt>
                      <c:pt idx="782">
                        <c:v>1.6587471600000001</c:v>
                      </c:pt>
                      <c:pt idx="783">
                        <c:v>1.6460363199999999</c:v>
                      </c:pt>
                      <c:pt idx="784">
                        <c:v>1.6440185999999999</c:v>
                      </c:pt>
                      <c:pt idx="785">
                        <c:v>1.63225044</c:v>
                      </c:pt>
                      <c:pt idx="786">
                        <c:v>1.6497676800000001</c:v>
                      </c:pt>
                      <c:pt idx="787">
                        <c:v>1.660425</c:v>
                      </c:pt>
                      <c:pt idx="788">
                        <c:v>1.6642908599999999</c:v>
                      </c:pt>
                      <c:pt idx="789">
                        <c:v>1.6544731800000001</c:v>
                      </c:pt>
                      <c:pt idx="790">
                        <c:v>1.6466229900000002</c:v>
                      </c:pt>
                      <c:pt idx="791">
                        <c:v>1.64559744</c:v>
                      </c:pt>
                      <c:pt idx="792">
                        <c:v>1.6552952999999999</c:v>
                      </c:pt>
                      <c:pt idx="793">
                        <c:v>1.65524436</c:v>
                      </c:pt>
                      <c:pt idx="794">
                        <c:v>1.6610251199999999</c:v>
                      </c:pt>
                      <c:pt idx="795">
                        <c:v>1.660974</c:v>
                      </c:pt>
                      <c:pt idx="796">
                        <c:v>1.64922624</c:v>
                      </c:pt>
                      <c:pt idx="797">
                        <c:v>1.64040327</c:v>
                      </c:pt>
                      <c:pt idx="798">
                        <c:v>1.64327676</c:v>
                      </c:pt>
                      <c:pt idx="799">
                        <c:v>1.65490476</c:v>
                      </c:pt>
                      <c:pt idx="800">
                        <c:v>1.66752349</c:v>
                      </c:pt>
                      <c:pt idx="801">
                        <c:v>1.6664976</c:v>
                      </c:pt>
                      <c:pt idx="802">
                        <c:v>1.6605991199999999</c:v>
                      </c:pt>
                      <c:pt idx="803">
                        <c:v>1.6410579999999999</c:v>
                      </c:pt>
                      <c:pt idx="804">
                        <c:v>1.6302883099999999</c:v>
                      </c:pt>
                      <c:pt idx="805">
                        <c:v>1.63022139</c:v>
                      </c:pt>
                      <c:pt idx="806">
                        <c:v>1.6477104000000002</c:v>
                      </c:pt>
                      <c:pt idx="807">
                        <c:v>1.6593521099999999</c:v>
                      </c:pt>
                      <c:pt idx="808">
                        <c:v>1.6661214</c:v>
                      </c:pt>
                      <c:pt idx="809">
                        <c:v>1.6563099999999999</c:v>
                      </c:pt>
                      <c:pt idx="810">
                        <c:v>1.6494391100000001</c:v>
                      </c:pt>
                      <c:pt idx="811">
                        <c:v>1.6367231999999998</c:v>
                      </c:pt>
                      <c:pt idx="812">
                        <c:v>1.6308275400000001</c:v>
                      </c:pt>
                      <c:pt idx="813">
                        <c:v>1.6483125599999999</c:v>
                      </c:pt>
                      <c:pt idx="814">
                        <c:v>1.6560549999999998</c:v>
                      </c:pt>
                      <c:pt idx="815">
                        <c:v>1.6628057700000001</c:v>
                      </c:pt>
                      <c:pt idx="816">
                        <c:v>1.6549619199999999</c:v>
                      </c:pt>
                      <c:pt idx="817">
                        <c:v>1.6471185500000001</c:v>
                      </c:pt>
                      <c:pt idx="818">
                        <c:v>1.64414576</c:v>
                      </c:pt>
                      <c:pt idx="819">
                        <c:v>1.6431211300000002</c:v>
                      </c:pt>
                      <c:pt idx="820">
                        <c:v>1.6508622000000002</c:v>
                      </c:pt>
                      <c:pt idx="821">
                        <c:v>1.65858576</c:v>
                      </c:pt>
                      <c:pt idx="822">
                        <c:v>1.66145634</c:v>
                      </c:pt>
                      <c:pt idx="823">
                        <c:v>1.6506927</c:v>
                      </c:pt>
                      <c:pt idx="824">
                        <c:v>1.64479887</c:v>
                      </c:pt>
                      <c:pt idx="825">
                        <c:v>1.6466788900000002</c:v>
                      </c:pt>
                      <c:pt idx="826">
                        <c:v>1.65831328</c:v>
                      </c:pt>
                      <c:pt idx="827">
                        <c:v>1.6699469500000002</c:v>
                      </c:pt>
                      <c:pt idx="828">
                        <c:v>1.6669744</c:v>
                      </c:pt>
                      <c:pt idx="829">
                        <c:v>1.6630454399999999</c:v>
                      </c:pt>
                      <c:pt idx="830">
                        <c:v>1.6464252399999999</c:v>
                      </c:pt>
                      <c:pt idx="831">
                        <c:v>1.6366552200000002</c:v>
                      </c:pt>
                      <c:pt idx="832">
                        <c:v>1.63950872</c:v>
                      </c:pt>
                      <c:pt idx="833">
                        <c:v>1.6540614500000002</c:v>
                      </c:pt>
                      <c:pt idx="834">
                        <c:v>1.6705603200000001</c:v>
                      </c:pt>
                      <c:pt idx="835">
                        <c:v>1.67827952</c:v>
                      </c:pt>
                      <c:pt idx="836">
                        <c:v>1.6665464000000001</c:v>
                      </c:pt>
                      <c:pt idx="837">
                        <c:v>1.6548139999999998</c:v>
                      </c:pt>
                      <c:pt idx="838">
                        <c:v>1.63724198</c:v>
                      </c:pt>
                      <c:pt idx="839">
                        <c:v>1.6332980799999999</c:v>
                      </c:pt>
                      <c:pt idx="840">
                        <c:v>1.6536876700000001</c:v>
                      </c:pt>
                      <c:pt idx="841">
                        <c:v>1.6643258999999999</c:v>
                      </c:pt>
                      <c:pt idx="842">
                        <c:v>1.6710874200000001</c:v>
                      </c:pt>
                      <c:pt idx="843">
                        <c:v>1.66130361</c:v>
                      </c:pt>
                      <c:pt idx="844">
                        <c:v>1.6534498100000001</c:v>
                      </c:pt>
                      <c:pt idx="845">
                        <c:v>1.6533988400000001</c:v>
                      </c:pt>
                      <c:pt idx="846">
                        <c:v>1.6416703100000001</c:v>
                      </c:pt>
                      <c:pt idx="847">
                        <c:v>1.6591355000000001</c:v>
                      </c:pt>
                      <c:pt idx="848">
                        <c:v>1.6688150500000001</c:v>
                      </c:pt>
                      <c:pt idx="849">
                        <c:v>1.6706925100000001</c:v>
                      </c:pt>
                      <c:pt idx="850">
                        <c:v>1.6618839999999999</c:v>
                      </c:pt>
                      <c:pt idx="851">
                        <c:v>1.65599494</c:v>
                      </c:pt>
                      <c:pt idx="852">
                        <c:v>1.65205212</c:v>
                      </c:pt>
                      <c:pt idx="853">
                        <c:v>1.6685406500000002</c:v>
                      </c:pt>
                      <c:pt idx="854">
                        <c:v>1.66263483</c:v>
                      </c:pt>
                      <c:pt idx="855">
                        <c:v>1.6674477599999999</c:v>
                      </c:pt>
                      <c:pt idx="856">
                        <c:v>1.6673963399999998</c:v>
                      </c:pt>
                      <c:pt idx="857">
                        <c:v>1.6546987799999999</c:v>
                      </c:pt>
                      <c:pt idx="858">
                        <c:v>1.6468657500000001</c:v>
                      </c:pt>
                      <c:pt idx="859">
                        <c:v>1.6497161599999999</c:v>
                      </c:pt>
                      <c:pt idx="860">
                        <c:v>1.66425548</c:v>
                      </c:pt>
                      <c:pt idx="861">
                        <c:v>1.6768486</c:v>
                      </c:pt>
                      <c:pt idx="862">
                        <c:v>1.6787421200000001</c:v>
                      </c:pt>
                      <c:pt idx="863">
                        <c:v>1.6728547999999999</c:v>
                      </c:pt>
                      <c:pt idx="864">
                        <c:v>1.65237944</c:v>
                      </c:pt>
                      <c:pt idx="865">
                        <c:v>1.63966872</c:v>
                      </c:pt>
                      <c:pt idx="866">
                        <c:v>1.6357281799999999</c:v>
                      </c:pt>
                      <c:pt idx="867">
                        <c:v>1.6531819999999999</c:v>
                      </c:pt>
                      <c:pt idx="868">
                        <c:v>1.66674502</c:v>
                      </c:pt>
                      <c:pt idx="869">
                        <c:v>1.6725108</c:v>
                      </c:pt>
                      <c:pt idx="870">
                        <c:v>1.66468032</c:v>
                      </c:pt>
                      <c:pt idx="871">
                        <c:v>1.65101634</c:v>
                      </c:pt>
                      <c:pt idx="872">
                        <c:v>1.6451316</c:v>
                      </c:pt>
                      <c:pt idx="873">
                        <c:v>1.6334303999999999</c:v>
                      </c:pt>
                      <c:pt idx="874">
                        <c:v>1.65475248</c:v>
                      </c:pt>
                      <c:pt idx="875">
                        <c:v>1.6644063999999998</c:v>
                      </c:pt>
                      <c:pt idx="876">
                        <c:v>1.6682608800000001</c:v>
                      </c:pt>
                      <c:pt idx="877">
                        <c:v>1.6604151199999999</c:v>
                      </c:pt>
                      <c:pt idx="878">
                        <c:v>1.652587</c:v>
                      </c:pt>
                      <c:pt idx="879">
                        <c:v>1.6515639200000001</c:v>
                      </c:pt>
                      <c:pt idx="880">
                        <c:v>1.6612334500000001</c:v>
                      </c:pt>
                      <c:pt idx="881">
                        <c:v>1.65923814</c:v>
                      </c:pt>
                      <c:pt idx="882">
                        <c:v>1.6630748900000001</c:v>
                      </c:pt>
                      <c:pt idx="883">
                        <c:v>1.6630235600000001</c:v>
                      </c:pt>
                      <c:pt idx="884">
                        <c:v>1.6512920800000002</c:v>
                      </c:pt>
                      <c:pt idx="885">
                        <c:v>1.6444378799999999</c:v>
                      </c:pt>
                      <c:pt idx="886">
                        <c:v>1.6463308399999999</c:v>
                      </c:pt>
                      <c:pt idx="887">
                        <c:v>1.65891381</c:v>
                      </c:pt>
                      <c:pt idx="888">
                        <c:v>1.6743941700000002</c:v>
                      </c:pt>
                      <c:pt idx="889">
                        <c:v>1.6714271999999999</c:v>
                      </c:pt>
                      <c:pt idx="890">
                        <c:v>1.66846041</c:v>
                      </c:pt>
                      <c:pt idx="891">
                        <c:v>1.6480032</c:v>
                      </c:pt>
                      <c:pt idx="892">
                        <c:v>1.6372639500000001</c:v>
                      </c:pt>
                      <c:pt idx="893">
                        <c:v>1.6372134</c:v>
                      </c:pt>
                      <c:pt idx="894">
                        <c:v>1.6546348000000002</c:v>
                      </c:pt>
                      <c:pt idx="895">
                        <c:v>1.6701288300000001</c:v>
                      </c:pt>
                      <c:pt idx="896">
                        <c:v>1.6768780399999998</c:v>
                      </c:pt>
                      <c:pt idx="897">
                        <c:v>1.66516814</c:v>
                      </c:pt>
                      <c:pt idx="898">
                        <c:v>1.66025932</c:v>
                      </c:pt>
                      <c:pt idx="899">
                        <c:v>1.6436764799999999</c:v>
                      </c:pt>
                      <c:pt idx="900">
                        <c:v>1.6397400799999999</c:v>
                      </c:pt>
                      <c:pt idx="901">
                        <c:v>1.6581456600000002</c:v>
                      </c:pt>
                      <c:pt idx="902">
                        <c:v>1.6716933500000002</c:v>
                      </c:pt>
                      <c:pt idx="903">
                        <c:v>1.6745384400000001</c:v>
                      </c:pt>
                      <c:pt idx="904">
                        <c:v>1.6676877600000002</c:v>
                      </c:pt>
                      <c:pt idx="905">
                        <c:v>1.6588949999999998</c:v>
                      </c:pt>
                      <c:pt idx="906">
                        <c:v>1.6530164399999998</c:v>
                      </c:pt>
                      <c:pt idx="907">
                        <c:v>1.6471382399999999</c:v>
                      </c:pt>
                      <c:pt idx="908">
                        <c:v>1.6597124400000001</c:v>
                      </c:pt>
                      <c:pt idx="909">
                        <c:v>1.6703264</c:v>
                      </c:pt>
                      <c:pt idx="910">
                        <c:v>1.67124589</c:v>
                      </c:pt>
                      <c:pt idx="911">
                        <c:v>1.6624547199999999</c:v>
                      </c:pt>
                      <c:pt idx="912">
                        <c:v>1.65656012</c:v>
                      </c:pt>
                      <c:pt idx="913">
                        <c:v>1.6565089399999999</c:v>
                      </c:pt>
                      <c:pt idx="914">
                        <c:v>1.6690802400000002</c:v>
                      </c:pt>
                      <c:pt idx="915">
                        <c:v>1.6797088999999998</c:v>
                      </c:pt>
                      <c:pt idx="916">
                        <c:v>1.6757734</c:v>
                      </c:pt>
                      <c:pt idx="917">
                        <c:v>1.6698964000000001</c:v>
                      </c:pt>
                      <c:pt idx="918">
                        <c:v>1.65625304</c:v>
                      </c:pt>
                      <c:pt idx="919">
                        <c:v>1.6464767999999999</c:v>
                      </c:pt>
                      <c:pt idx="920">
                        <c:v>1.6483844399999998</c:v>
                      </c:pt>
                      <c:pt idx="921">
                        <c:v>1.6609361400000002</c:v>
                      </c:pt>
                      <c:pt idx="922">
                        <c:v>1.6754627200000001</c:v>
                      </c:pt>
                      <c:pt idx="923">
                        <c:v>1.68123508</c:v>
                      </c:pt>
                      <c:pt idx="924">
                        <c:v>1.6734005999999999</c:v>
                      </c:pt>
                      <c:pt idx="925">
                        <c:v>1.65781896</c:v>
                      </c:pt>
                      <c:pt idx="926">
                        <c:v>1.64515005</c:v>
                      </c:pt>
                      <c:pt idx="927">
                        <c:v>1.6412169599999999</c:v>
                      </c:pt>
                      <c:pt idx="928">
                        <c:v>1.6605768300000001</c:v>
                      </c:pt>
                      <c:pt idx="929">
                        <c:v>1.6740952499999999</c:v>
                      </c:pt>
                      <c:pt idx="930">
                        <c:v>1.6798662600000001</c:v>
                      </c:pt>
                      <c:pt idx="931">
                        <c:v>1.67108046</c:v>
                      </c:pt>
                      <c:pt idx="932">
                        <c:v>1.6622952000000002</c:v>
                      </c:pt>
                      <c:pt idx="933">
                        <c:v>1.6603030700000001</c:v>
                      </c:pt>
                      <c:pt idx="934">
                        <c:v>1.64762034</c:v>
                      </c:pt>
                      <c:pt idx="935">
                        <c:v>1.6630942</c:v>
                      </c:pt>
                      <c:pt idx="936">
                        <c:v>1.6727454799999999</c:v>
                      </c:pt>
                      <c:pt idx="937">
                        <c:v>1.6775449600000001</c:v>
                      </c:pt>
                      <c:pt idx="938">
                        <c:v>1.6668207799999999</c:v>
                      </c:pt>
                      <c:pt idx="939">
                        <c:v>1.6599608700000001</c:v>
                      </c:pt>
                      <c:pt idx="940">
                        <c:v>1.65796926</c:v>
                      </c:pt>
                      <c:pt idx="941">
                        <c:v>1.6676190900000001</c:v>
                      </c:pt>
                      <c:pt idx="942">
                        <c:v>1.6685376000000001</c:v>
                      </c:pt>
                      <c:pt idx="943">
                        <c:v>1.6704261</c:v>
                      </c:pt>
                      <c:pt idx="944">
                        <c:v>1.67037444</c:v>
                      </c:pt>
                      <c:pt idx="945">
                        <c:v>1.6713100000000001</c:v>
                      </c:pt>
                      <c:pt idx="946">
                        <c:v>1.6935850799999999</c:v>
                      </c:pt>
                      <c:pt idx="947">
                        <c:v>1.7633509200000002</c:v>
                      </c:pt>
                      <c:pt idx="948">
                        <c:v>1.8321411000000001</c:v>
                      </c:pt>
                      <c:pt idx="949">
                        <c:v>1.9144839</c:v>
                      </c:pt>
                      <c:pt idx="950">
                        <c:v>1.98617088</c:v>
                      </c:pt>
                      <c:pt idx="951">
                        <c:v>2.0287588400000001</c:v>
                      </c:pt>
                      <c:pt idx="952">
                        <c:v>2.0606975000000003</c:v>
                      </c:pt>
                      <c:pt idx="953">
                        <c:v>2.0964914000000001</c:v>
                      </c:pt>
                      <c:pt idx="954">
                        <c:v>2.1429486</c:v>
                      </c:pt>
                      <c:pt idx="955">
                        <c:v>2.1845538600000003</c:v>
                      </c:pt>
                      <c:pt idx="956">
                        <c:v>2.2125815599999998</c:v>
                      </c:pt>
                      <c:pt idx="957">
                        <c:v>2.2289494699999999</c:v>
                      </c:pt>
                      <c:pt idx="958">
                        <c:v>2.24824731</c:v>
                      </c:pt>
                      <c:pt idx="959">
                        <c:v>2.2811158500000004</c:v>
                      </c:pt>
                      <c:pt idx="960">
                        <c:v>2.3169138</c:v>
                      </c:pt>
                      <c:pt idx="961">
                        <c:v>2.3400833200000002</c:v>
                      </c:pt>
                      <c:pt idx="962">
                        <c:v>2.34289478</c:v>
                      </c:pt>
                      <c:pt idx="963">
                        <c:v>2.3457059999999998</c:v>
                      </c:pt>
                      <c:pt idx="964">
                        <c:v>2.3553261000000001</c:v>
                      </c:pt>
                      <c:pt idx="965">
                        <c:v>2.3871888600000002</c:v>
                      </c:pt>
                      <c:pt idx="966">
                        <c:v>2.4122890199999998</c:v>
                      </c:pt>
                      <c:pt idx="967">
                        <c:v>2.4267265600000001</c:v>
                      </c:pt>
                      <c:pt idx="968">
                        <c:v>2.4266264</c:v>
                      </c:pt>
                      <c:pt idx="969">
                        <c:v>2.4352477800000001</c:v>
                      </c:pt>
                      <c:pt idx="970">
                        <c:v>2.4564657000000003</c:v>
                      </c:pt>
                      <c:pt idx="971">
                        <c:v>2.4757438999999999</c:v>
                      </c:pt>
                      <c:pt idx="972">
                        <c:v>2.4863000399999997</c:v>
                      </c:pt>
                      <c:pt idx="973">
                        <c:v>2.4813529000000001</c:v>
                      </c:pt>
                      <c:pt idx="974">
                        <c:v>2.4802816000000001</c:v>
                      </c:pt>
                      <c:pt idx="975">
                        <c:v>2.49180504</c:v>
                      </c:pt>
                      <c:pt idx="976">
                        <c:v>2.5207655599999996</c:v>
                      </c:pt>
                      <c:pt idx="977">
                        <c:v>2.5371300600000004</c:v>
                      </c:pt>
                      <c:pt idx="978">
                        <c:v>2.5341192000000001</c:v>
                      </c:pt>
                      <c:pt idx="979">
                        <c:v>2.52917126</c:v>
                      </c:pt>
                      <c:pt idx="980">
                        <c:v>2.5310040599999999</c:v>
                      </c:pt>
                      <c:pt idx="981">
                        <c:v>2.5512397199999999</c:v>
                      </c:pt>
                      <c:pt idx="982">
                        <c:v>2.5675995399999998</c:v>
                      </c:pt>
                      <c:pt idx="983">
                        <c:v>2.5762100000000001</c:v>
                      </c:pt>
                      <c:pt idx="984">
                        <c:v>2.57029284</c:v>
                      </c:pt>
                      <c:pt idx="985">
                        <c:v>2.5701866799999999</c:v>
                      </c:pt>
                      <c:pt idx="986">
                        <c:v>2.5865429799999999</c:v>
                      </c:pt>
                      <c:pt idx="987">
                        <c:v>2.6038662600000002</c:v>
                      </c:pt>
                      <c:pt idx="988">
                        <c:v>2.6105368000000002</c:v>
                      </c:pt>
                      <c:pt idx="989">
                        <c:v>2.5978415799999999</c:v>
                      </c:pt>
                      <c:pt idx="990">
                        <c:v>2.5909567199999999</c:v>
                      </c:pt>
                      <c:pt idx="991">
                        <c:v>2.5918178600000004</c:v>
                      </c:pt>
                      <c:pt idx="992">
                        <c:v>2.6139780000000004</c:v>
                      </c:pt>
                      <c:pt idx="993">
                        <c:v>2.633232</c:v>
                      </c:pt>
                      <c:pt idx="994">
                        <c:v>2.6321551400000001</c:v>
                      </c:pt>
                      <c:pt idx="995">
                        <c:v>2.6233341999999999</c:v>
                      </c:pt>
                      <c:pt idx="996">
                        <c:v>2.6232257999999997</c:v>
                      </c:pt>
                      <c:pt idx="997">
                        <c:v>2.6357006199999997</c:v>
                      </c:pt>
                      <c:pt idx="998">
                        <c:v>2.6501101999999999</c:v>
                      </c:pt>
                      <c:pt idx="999">
                        <c:v>2.6538721199999999</c:v>
                      </c:pt>
                      <c:pt idx="1000">
                        <c:v>2.6470150499999998</c:v>
                      </c:pt>
                      <c:pt idx="1001">
                        <c:v>2.6440022800000005</c:v>
                      </c:pt>
                      <c:pt idx="1002">
                        <c:v>2.6555060000000004</c:v>
                      </c:pt>
                      <c:pt idx="1003">
                        <c:v>2.6786212799999998</c:v>
                      </c:pt>
                      <c:pt idx="1004">
                        <c:v>2.6862519199999997</c:v>
                      </c:pt>
                      <c:pt idx="1005">
                        <c:v>2.67452932</c:v>
                      </c:pt>
                      <c:pt idx="1006">
                        <c:v>2.6628076799999998</c:v>
                      </c:pt>
                      <c:pt idx="1007">
                        <c:v>2.6588274000000003</c:v>
                      </c:pt>
                      <c:pt idx="1008">
                        <c:v>2.6761326599999999</c:v>
                      </c:pt>
                      <c:pt idx="1009">
                        <c:v>2.6876316600000001</c:v>
                      </c:pt>
                      <c:pt idx="1010">
                        <c:v>2.6923298599999996</c:v>
                      </c:pt>
                      <c:pt idx="1011">
                        <c:v>2.68254474</c:v>
                      </c:pt>
                      <c:pt idx="1012">
                        <c:v>2.6805268500000001</c:v>
                      </c:pt>
                      <c:pt idx="1013">
                        <c:v>2.6939583499999999</c:v>
                      </c:pt>
                      <c:pt idx="1014">
                        <c:v>2.7064214600000001</c:v>
                      </c:pt>
                      <c:pt idx="1015">
                        <c:v>2.7082440000000001</c:v>
                      </c:pt>
                      <c:pt idx="1016">
                        <c:v>2.6945913400000001</c:v>
                      </c:pt>
                      <c:pt idx="1017">
                        <c:v>2.6848083999999997</c:v>
                      </c:pt>
                      <c:pt idx="1018">
                        <c:v>2.6856644700000003</c:v>
                      </c:pt>
                      <c:pt idx="1019">
                        <c:v>2.7106972099999997</c:v>
                      </c:pt>
                      <c:pt idx="1020">
                        <c:v>2.7250905400000001</c:v>
                      </c:pt>
                      <c:pt idx="1021">
                        <c:v>2.7172138000000001</c:v>
                      </c:pt>
                      <c:pt idx="1022">
                        <c:v>2.7074319999999998</c:v>
                      </c:pt>
                      <c:pt idx="1023">
                        <c:v>2.7044193000000001</c:v>
                      </c:pt>
                      <c:pt idx="1024">
                        <c:v>2.7168766000000004</c:v>
                      </c:pt>
                      <c:pt idx="1025">
                        <c:v>2.7273992200000001</c:v>
                      </c:pt>
                      <c:pt idx="1026">
                        <c:v>2.7301867199999998</c:v>
                      </c:pt>
                      <c:pt idx="1027">
                        <c:v>2.7223398400000001</c:v>
                      </c:pt>
                      <c:pt idx="1028">
                        <c:v>2.7164269999999999</c:v>
                      </c:pt>
                      <c:pt idx="1029">
                        <c:v>2.7279145200000001</c:v>
                      </c:pt>
                      <c:pt idx="1030">
                        <c:v>2.7442341799999999</c:v>
                      </c:pt>
                      <c:pt idx="1031">
                        <c:v>2.74702036</c:v>
                      </c:pt>
                      <c:pt idx="1032">
                        <c:v>2.73240858</c:v>
                      </c:pt>
                      <c:pt idx="1033">
                        <c:v>2.7206975</c:v>
                      </c:pt>
                      <c:pt idx="1034">
                        <c:v>2.7186519800000002</c:v>
                      </c:pt>
                      <c:pt idx="1035">
                        <c:v>2.7369297599999998</c:v>
                      </c:pt>
                      <c:pt idx="1036">
                        <c:v>2.7522787199999996</c:v>
                      </c:pt>
                      <c:pt idx="1037">
                        <c:v>2.75119845</c:v>
                      </c:pt>
                      <c:pt idx="1038">
                        <c:v>2.7394888499999999</c:v>
                      </c:pt>
                      <c:pt idx="1039">
                        <c:v>2.7384091800000001</c:v>
                      </c:pt>
                      <c:pt idx="1040">
                        <c:v>2.7489243500000002</c:v>
                      </c:pt>
                      <c:pt idx="1041">
                        <c:v>2.7584724499999997</c:v>
                      </c:pt>
                      <c:pt idx="1042">
                        <c:v>2.7593243999999997</c:v>
                      </c:pt>
                      <c:pt idx="1043">
                        <c:v>2.7466507300000003</c:v>
                      </c:pt>
                      <c:pt idx="1044">
                        <c:v>2.7388084500000001</c:v>
                      </c:pt>
                      <c:pt idx="1045">
                        <c:v>2.7464232899999996</c:v>
                      </c:pt>
                      <c:pt idx="1046">
                        <c:v>2.7685273400000003</c:v>
                      </c:pt>
                      <c:pt idx="1047">
                        <c:v>2.7761403000000002</c:v>
                      </c:pt>
                      <c:pt idx="1048">
                        <c:v>2.7634685100000005</c:v>
                      </c:pt>
                      <c:pt idx="1049">
                        <c:v>2.7498318899999998</c:v>
                      </c:pt>
                      <c:pt idx="1050">
                        <c:v>2.7439230299999999</c:v>
                      </c:pt>
                      <c:pt idx="1051">
                        <c:v>2.7602278200000003</c:v>
                      </c:pt>
                      <c:pt idx="1052">
                        <c:v>2.7707367500000002</c:v>
                      </c:pt>
                      <c:pt idx="1053">
                        <c:v>2.7744561000000001</c:v>
                      </c:pt>
                      <c:pt idx="1054">
                        <c:v>2.7617875999999999</c:v>
                      </c:pt>
                      <c:pt idx="1055">
                        <c:v>2.7578107200000002</c:v>
                      </c:pt>
                      <c:pt idx="1056">
                        <c:v>2.7702490200000001</c:v>
                      </c:pt>
                      <c:pt idx="1057">
                        <c:v>2.7807551999999998</c:v>
                      </c:pt>
                      <c:pt idx="1058">
                        <c:v>2.7816343099999998</c:v>
                      </c:pt>
                      <c:pt idx="1059">
                        <c:v>2.7660715500000004</c:v>
                      </c:pt>
                      <c:pt idx="1060">
                        <c:v>2.7543717900000004</c:v>
                      </c:pt>
                      <c:pt idx="1061">
                        <c:v>2.7513330000000003</c:v>
                      </c:pt>
                      <c:pt idx="1062">
                        <c:v>2.7753524999999999</c:v>
                      </c:pt>
                      <c:pt idx="1063">
                        <c:v>2.7897170000000004</c:v>
                      </c:pt>
                      <c:pt idx="1064">
                        <c:v>2.7828445799999999</c:v>
                      </c:pt>
                      <c:pt idx="1065">
                        <c:v>2.7711466200000001</c:v>
                      </c:pt>
                      <c:pt idx="1066">
                        <c:v>2.7662058800000002</c:v>
                      </c:pt>
                      <c:pt idx="1067">
                        <c:v>2.7776729200000001</c:v>
                      </c:pt>
                      <c:pt idx="1068">
                        <c:v>2.7862437</c:v>
                      </c:pt>
                      <c:pt idx="1069">
                        <c:v>2.7861282200000002</c:v>
                      </c:pt>
                      <c:pt idx="1070">
                        <c:v>2.7773275600000003</c:v>
                      </c:pt>
                      <c:pt idx="1071">
                        <c:v>2.77145128</c:v>
                      </c:pt>
                      <c:pt idx="1072">
                        <c:v>2.7819508499999999</c:v>
                      </c:pt>
                      <c:pt idx="1073">
                        <c:v>2.7972740900000002</c:v>
                      </c:pt>
                      <c:pt idx="1074">
                        <c:v>2.8000527399999999</c:v>
                      </c:pt>
                      <c:pt idx="1075">
                        <c:v>2.7854642099999998</c:v>
                      </c:pt>
                      <c:pt idx="1076">
                        <c:v>2.7728064600000004</c:v>
                      </c:pt>
                      <c:pt idx="1077">
                        <c:v>2.7688325000000003</c:v>
                      </c:pt>
                      <c:pt idx="1078">
                        <c:v>2.7851177699999998</c:v>
                      </c:pt>
                      <c:pt idx="1079">
                        <c:v>2.80043701</c:v>
                      </c:pt>
                      <c:pt idx="1080">
                        <c:v>2.7993562600000002</c:v>
                      </c:pt>
                      <c:pt idx="1081">
                        <c:v>2.78573592</c:v>
                      </c:pt>
                      <c:pt idx="1082">
                        <c:v>2.7836913000000001</c:v>
                      </c:pt>
                      <c:pt idx="1083">
                        <c:v>2.7941854699999999</c:v>
                      </c:pt>
                      <c:pt idx="1084">
                        <c:v>2.8027498200000003</c:v>
                      </c:pt>
                      <c:pt idx="1085">
                        <c:v>2.8016691499999999</c:v>
                      </c:pt>
                      <c:pt idx="1086">
                        <c:v>2.7870870999999999</c:v>
                      </c:pt>
                      <c:pt idx="1087">
                        <c:v>2.7773279999999998</c:v>
                      </c:pt>
                      <c:pt idx="1088">
                        <c:v>2.78203435</c:v>
                      </c:pt>
                      <c:pt idx="1089">
                        <c:v>2.8050614299999999</c:v>
                      </c:pt>
                      <c:pt idx="1090">
                        <c:v>2.8145873699999999</c:v>
                      </c:pt>
                      <c:pt idx="1091">
                        <c:v>2.8038645199999999</c:v>
                      </c:pt>
                      <c:pt idx="1092">
                        <c:v>2.7902501000000002</c:v>
                      </c:pt>
                      <c:pt idx="1093">
                        <c:v>2.7833855700000001</c:v>
                      </c:pt>
                      <c:pt idx="1094">
                        <c:v>2.7996592799999998</c:v>
                      </c:pt>
                      <c:pt idx="1095">
                        <c:v>2.8091834200000001</c:v>
                      </c:pt>
                      <c:pt idx="1096">
                        <c:v>2.8109948399999998</c:v>
                      </c:pt>
                      <c:pt idx="1097">
                        <c:v>2.7973538800000002</c:v>
                      </c:pt>
                      <c:pt idx="1098">
                        <c:v>2.79148336</c:v>
                      </c:pt>
                      <c:pt idx="1099">
                        <c:v>2.8038978299999999</c:v>
                      </c:pt>
                      <c:pt idx="1100">
                        <c:v>2.81631126</c:v>
                      </c:pt>
                      <c:pt idx="1101">
                        <c:v>2.8161943800000002</c:v>
                      </c:pt>
                      <c:pt idx="1102">
                        <c:v>2.8006575000000002</c:v>
                      </c:pt>
                      <c:pt idx="1103">
                        <c:v>2.7890056800000003</c:v>
                      </c:pt>
                      <c:pt idx="1104">
                        <c:v>2.7869625599999996</c:v>
                      </c:pt>
                      <c:pt idx="1105">
                        <c:v>2.8061196800000001</c:v>
                      </c:pt>
                      <c:pt idx="1106">
                        <c:v>2.8194936000000004</c:v>
                      </c:pt>
                      <c:pt idx="1107">
                        <c:v>2.81166808</c:v>
                      </c:pt>
                      <c:pt idx="1108">
                        <c:v>2.7990255999999998</c:v>
                      </c:pt>
                      <c:pt idx="1109">
                        <c:v>2.794092</c:v>
                      </c:pt>
                      <c:pt idx="1110">
                        <c:v>2.8045738399999998</c:v>
                      </c:pt>
                      <c:pt idx="1111">
                        <c:v>2.8150548000000004</c:v>
                      </c:pt>
                      <c:pt idx="1112">
                        <c:v>2.8159012799999998</c:v>
                      </c:pt>
                      <c:pt idx="1113">
                        <c:v>2.80422452</c:v>
                      </c:pt>
                      <c:pt idx="1114">
                        <c:v>2.7982993499999997</c:v>
                      </c:pt>
                      <c:pt idx="1115">
                        <c:v>2.8087786800000001</c:v>
                      </c:pt>
                      <c:pt idx="1116">
                        <c:v>2.8259994600000002</c:v>
                      </c:pt>
                      <c:pt idx="1117">
                        <c:v>2.83069785</c:v>
                      </c:pt>
                      <c:pt idx="1118">
                        <c:v>2.8170967499999997</c:v>
                      </c:pt>
                      <c:pt idx="1119">
                        <c:v>2.8025337000000001</c:v>
                      </c:pt>
                      <c:pt idx="1120">
                        <c:v>2.7976021499999999</c:v>
                      </c:pt>
                      <c:pt idx="1121">
                        <c:v>2.8119307999999998</c:v>
                      </c:pt>
                      <c:pt idx="1122">
                        <c:v>2.8224064499999999</c:v>
                      </c:pt>
                      <c:pt idx="1123">
                        <c:v>2.82421503</c:v>
                      </c:pt>
                      <c:pt idx="1124">
                        <c:v>2.81061753</c:v>
                      </c:pt>
                      <c:pt idx="1125">
                        <c:v>2.8085751099999996</c:v>
                      </c:pt>
                      <c:pt idx="1126">
                        <c:v>2.8200119099999998</c:v>
                      </c:pt>
                      <c:pt idx="1127">
                        <c:v>2.8304849999999999</c:v>
                      </c:pt>
                      <c:pt idx="1128">
                        <c:v>2.8303673999999996</c:v>
                      </c:pt>
                      <c:pt idx="1129">
                        <c:v>2.8167724200000004</c:v>
                      </c:pt>
                      <c:pt idx="1130">
                        <c:v>2.8060664499999999</c:v>
                      </c:pt>
                      <c:pt idx="1131">
                        <c:v>2.8069124400000001</c:v>
                      </c:pt>
                      <c:pt idx="1132">
                        <c:v>2.8298969999999999</c:v>
                      </c:pt>
                      <c:pt idx="1133">
                        <c:v>2.84036701</c:v>
                      </c:pt>
                      <c:pt idx="1134">
                        <c:v>2.8306242699999999</c:v>
                      </c:pt>
                      <c:pt idx="1135">
                        <c:v>2.81799504</c:v>
                      </c:pt>
                      <c:pt idx="1136">
                        <c:v>2.81210358</c:v>
                      </c:pt>
                      <c:pt idx="1137">
                        <c:v>2.8244972500000003</c:v>
                      </c:pt>
                      <c:pt idx="1138">
                        <c:v>2.8330406400000001</c:v>
                      </c:pt>
                      <c:pt idx="1139">
                        <c:v>2.8358391599999999</c:v>
                      </c:pt>
                      <c:pt idx="1140">
                        <c:v>2.8260401399999999</c:v>
                      </c:pt>
                      <c:pt idx="1141">
                        <c:v>2.8191874000000001</c:v>
                      </c:pt>
                      <c:pt idx="1142">
                        <c:v>2.8306158800000003</c:v>
                      </c:pt>
                      <c:pt idx="1143">
                        <c:v>2.8430350500000001</c:v>
                      </c:pt>
                      <c:pt idx="1144">
                        <c:v>2.8448409899999998</c:v>
                      </c:pt>
                      <c:pt idx="1145">
                        <c:v>2.8283681999999999</c:v>
                      </c:pt>
                      <c:pt idx="1146">
                        <c:v>2.81574473</c:v>
                      </c:pt>
                      <c:pt idx="1147">
                        <c:v>2.8108179</c:v>
                      </c:pt>
                      <c:pt idx="1148">
                        <c:v>2.8280154</c:v>
                      </c:pt>
                      <c:pt idx="1149">
                        <c:v>2.8432877200000002</c:v>
                      </c:pt>
                      <c:pt idx="1150">
                        <c:v>2.8402839899999996</c:v>
                      </c:pt>
                      <c:pt idx="1151">
                        <c:v>2.8276626</c:v>
                      </c:pt>
                      <c:pt idx="1152">
                        <c:v>2.8236979999999998</c:v>
                      </c:pt>
                      <c:pt idx="1153">
                        <c:v>2.8322359499999998</c:v>
                      </c:pt>
                      <c:pt idx="1154">
                        <c:v>2.8407731800000002</c:v>
                      </c:pt>
                      <c:pt idx="1155">
                        <c:v>2.8396933899999999</c:v>
                      </c:pt>
                      <c:pt idx="1156">
                        <c:v>2.8261130099999998</c:v>
                      </c:pt>
                      <c:pt idx="1157">
                        <c:v>2.8173415000000004</c:v>
                      </c:pt>
                      <c:pt idx="1158">
                        <c:v>2.8239548699999997</c:v>
                      </c:pt>
                      <c:pt idx="1159">
                        <c:v>2.84498973</c:v>
                      </c:pt>
                      <c:pt idx="1160">
                        <c:v>2.8525628100000002</c:v>
                      </c:pt>
                      <c:pt idx="1161">
                        <c:v>2.8380232799999998</c:v>
                      </c:pt>
                      <c:pt idx="1162">
                        <c:v>2.8254076500000003</c:v>
                      </c:pt>
                      <c:pt idx="1163">
                        <c:v>2.8185609199999999</c:v>
                      </c:pt>
                      <c:pt idx="1164">
                        <c:v>2.8319014199999999</c:v>
                      </c:pt>
                      <c:pt idx="1165">
                        <c:v>2.84235711</c:v>
                      </c:pt>
                      <c:pt idx="1166">
                        <c:v>2.8451223999999997</c:v>
                      </c:pt>
                      <c:pt idx="1167">
                        <c:v>2.8334701999999998</c:v>
                      </c:pt>
                      <c:pt idx="1168">
                        <c:v>2.8304689499999998</c:v>
                      </c:pt>
                      <c:pt idx="1169">
                        <c:v>2.8418839899999999</c:v>
                      </c:pt>
                      <c:pt idx="1170">
                        <c:v>2.8513760100000001</c:v>
                      </c:pt>
                      <c:pt idx="1171">
                        <c:v>2.8512573300000001</c:v>
                      </c:pt>
                      <c:pt idx="1172">
                        <c:v>2.8348024999999999</c:v>
                      </c:pt>
                      <c:pt idx="1173">
                        <c:v>2.8231535800000005</c:v>
                      </c:pt>
                      <c:pt idx="1174">
                        <c:v>2.82111432</c:v>
                      </c:pt>
                      <c:pt idx="1175">
                        <c:v>2.8412038800000001</c:v>
                      </c:pt>
                      <c:pt idx="1176">
                        <c:v>2.8554976000000001</c:v>
                      </c:pt>
                      <c:pt idx="1177">
                        <c:v>2.8457711200000002</c:v>
                      </c:pt>
                      <c:pt idx="1178">
                        <c:v>2.8322025599999998</c:v>
                      </c:pt>
                      <c:pt idx="1179">
                        <c:v>2.82824192</c:v>
                      </c:pt>
                      <c:pt idx="1180">
                        <c:v>2.8406124799999999</c:v>
                      </c:pt>
                      <c:pt idx="1181">
                        <c:v>2.8501002</c:v>
                      </c:pt>
                      <c:pt idx="1182">
                        <c:v>2.8509420799999998</c:v>
                      </c:pt>
                      <c:pt idx="1183">
                        <c:v>2.8411885800000003</c:v>
                      </c:pt>
                      <c:pt idx="1184">
                        <c:v>2.8333865000000005</c:v>
                      </c:pt>
                      <c:pt idx="1185">
                        <c:v>2.84383323</c:v>
                      </c:pt>
                      <c:pt idx="1186">
                        <c:v>2.8581206399999997</c:v>
                      </c:pt>
                      <c:pt idx="1187">
                        <c:v>2.8608826500000002</c:v>
                      </c:pt>
                      <c:pt idx="1188">
                        <c:v>2.84542816</c:v>
                      </c:pt>
                      <c:pt idx="1189">
                        <c:v>2.83090544</c:v>
                      </c:pt>
                      <c:pt idx="1190">
                        <c:v>2.8250260800000002</c:v>
                      </c:pt>
                      <c:pt idx="1191">
                        <c:v>2.8431225899999997</c:v>
                      </c:pt>
                      <c:pt idx="1192">
                        <c:v>2.8574064000000003</c:v>
                      </c:pt>
                      <c:pt idx="1193">
                        <c:v>2.8553671400000002</c:v>
                      </c:pt>
                      <c:pt idx="1194">
                        <c:v>2.8408471300000002</c:v>
                      </c:pt>
                      <c:pt idx="1195">
                        <c:v>2.8368886500000001</c:v>
                      </c:pt>
                      <c:pt idx="1196">
                        <c:v>2.8444799999999999</c:v>
                      </c:pt>
                      <c:pt idx="1197">
                        <c:v>2.8530011200000001</c:v>
                      </c:pt>
                      <c:pt idx="1198">
                        <c:v>2.8538421599999997</c:v>
                      </c:pt>
                      <c:pt idx="1199">
                        <c:v>2.8383651599999999</c:v>
                      </c:pt>
                      <c:pt idx="1200">
                        <c:v>2.8296083200000002</c:v>
                      </c:pt>
                      <c:pt idx="1201">
                        <c:v>2.8342598699999999</c:v>
                      </c:pt>
                      <c:pt idx="1202">
                        <c:v>2.8571757499999997</c:v>
                      </c:pt>
                      <c:pt idx="1203">
                        <c:v>2.8676134799999997</c:v>
                      </c:pt>
                      <c:pt idx="1204">
                        <c:v>2.8550182500000001</c:v>
                      </c:pt>
                      <c:pt idx="1205">
                        <c:v>2.8405344000000001</c:v>
                      </c:pt>
                      <c:pt idx="1206">
                        <c:v>2.8356180000000002</c:v>
                      </c:pt>
                      <c:pt idx="1207">
                        <c:v>2.8479740799999997</c:v>
                      </c:pt>
                      <c:pt idx="1208">
                        <c:v>2.85742078</c:v>
                      </c:pt>
                      <c:pt idx="1209">
                        <c:v>2.8592206</c:v>
                      </c:pt>
                      <c:pt idx="1210">
                        <c:v>2.8466288099999999</c:v>
                      </c:pt>
                      <c:pt idx="1211">
                        <c:v>2.8398240000000001</c:v>
                      </c:pt>
                      <c:pt idx="1212">
                        <c:v>2.8531366400000002</c:v>
                      </c:pt>
                      <c:pt idx="1213">
                        <c:v>2.8645295200000001</c:v>
                      </c:pt>
                      <c:pt idx="1214">
                        <c:v>2.8644100800000003</c:v>
                      </c:pt>
                      <c:pt idx="1215">
                        <c:v>2.8480132500000002</c:v>
                      </c:pt>
                      <c:pt idx="1216">
                        <c:v>2.8363543999999998</c:v>
                      </c:pt>
                      <c:pt idx="1217">
                        <c:v>2.8333586400000002</c:v>
                      </c:pt>
                      <c:pt idx="1218">
                        <c:v>2.85434112</c:v>
                      </c:pt>
                      <c:pt idx="1219">
                        <c:v>2.8686082800000001</c:v>
                      </c:pt>
                      <c:pt idx="1220">
                        <c:v>2.8617753600000002</c:v>
                      </c:pt>
                      <c:pt idx="1221">
                        <c:v>2.8511069999999998</c:v>
                      </c:pt>
                      <c:pt idx="1222">
                        <c:v>2.8471522399999998</c:v>
                      </c:pt>
                      <c:pt idx="1223">
                        <c:v>2.8566226800000001</c:v>
                      </c:pt>
                      <c:pt idx="1224">
                        <c:v>2.8651334399999997</c:v>
                      </c:pt>
                      <c:pt idx="1225">
                        <c:v>2.86501392</c:v>
                      </c:pt>
                      <c:pt idx="1226">
                        <c:v>2.8514712000000002</c:v>
                      </c:pt>
                      <c:pt idx="1227">
                        <c:v>2.8446409200000002</c:v>
                      </c:pt>
                      <c:pt idx="1228">
                        <c:v>2.8541094399999998</c:v>
                      </c:pt>
                      <c:pt idx="1229">
                        <c:v>2.8731639599999999</c:v>
                      </c:pt>
                      <c:pt idx="1230">
                        <c:v>2.8778372800000001</c:v>
                      </c:pt>
                      <c:pt idx="1231">
                        <c:v>2.8623796000000001</c:v>
                      </c:pt>
                      <c:pt idx="1232">
                        <c:v>2.8488403199999999</c:v>
                      </c:pt>
                      <c:pt idx="1233">
                        <c:v>2.8439288400000002</c:v>
                      </c:pt>
                      <c:pt idx="1234">
                        <c:v>2.85914584</c:v>
                      </c:pt>
                      <c:pt idx="1235">
                        <c:v>2.8686109199999996</c:v>
                      </c:pt>
                      <c:pt idx="1236">
                        <c:v>2.8694496000000003</c:v>
                      </c:pt>
                      <c:pt idx="1237">
                        <c:v>2.8559128</c:v>
                      </c:pt>
                      <c:pt idx="1238">
                        <c:v>2.85387696</c:v>
                      </c:pt>
                      <c:pt idx="1239">
                        <c:v>2.8652572000000003</c:v>
                      </c:pt>
                      <c:pt idx="1240">
                        <c:v>2.8737617599999998</c:v>
                      </c:pt>
                      <c:pt idx="1241">
                        <c:v>2.8746</c:v>
                      </c:pt>
                      <c:pt idx="1242">
                        <c:v>2.8591494399999999</c:v>
                      </c:pt>
                      <c:pt idx="1243">
                        <c:v>2.8475029200000002</c:v>
                      </c:pt>
                      <c:pt idx="1244">
                        <c:v>2.8483421099999999</c:v>
                      </c:pt>
                      <c:pt idx="1245">
                        <c:v>2.8712159100000001</c:v>
                      </c:pt>
                      <c:pt idx="1246">
                        <c:v>2.8816639999999998</c:v>
                      </c:pt>
                      <c:pt idx="1247">
                        <c:v>2.8700481600000001</c:v>
                      </c:pt>
                      <c:pt idx="1248">
                        <c:v>2.8565174400000002</c:v>
                      </c:pt>
                      <c:pt idx="1249">
                        <c:v>2.8516087599999995</c:v>
                      </c:pt>
                      <c:pt idx="1250">
                        <c:v>2.8629837600000001</c:v>
                      </c:pt>
                      <c:pt idx="1251">
                        <c:v>2.8714844000000004</c:v>
                      </c:pt>
                      <c:pt idx="1252">
                        <c:v>2.8723222399999999</c:v>
                      </c:pt>
                      <c:pt idx="1253">
                        <c:v>2.8635828000000001</c:v>
                      </c:pt>
                      <c:pt idx="1254">
                        <c:v>2.8567594399999998</c:v>
                      </c:pt>
                      <c:pt idx="1255">
                        <c:v>2.8671741600000002</c:v>
                      </c:pt>
                      <c:pt idx="1256">
                        <c:v>2.8804607999999998</c:v>
                      </c:pt>
                      <c:pt idx="1257">
                        <c:v>2.8803404800000001</c:v>
                      </c:pt>
                      <c:pt idx="1258">
                        <c:v>2.8648998400000001</c:v>
                      </c:pt>
                      <c:pt idx="1259">
                        <c:v>2.85137544</c:v>
                      </c:pt>
                      <c:pt idx="1260">
                        <c:v>2.8464691199999996</c:v>
                      </c:pt>
                      <c:pt idx="1261">
                        <c:v>2.8635834</c:v>
                      </c:pt>
                      <c:pt idx="1262">
                        <c:v>2.8778241599999999</c:v>
                      </c:pt>
                      <c:pt idx="1263">
                        <c:v>2.8748319599999999</c:v>
                      </c:pt>
                      <c:pt idx="1264">
                        <c:v>2.86322448</c:v>
                      </c:pt>
                      <c:pt idx="1265">
                        <c:v>2.8602331199999997</c:v>
                      </c:pt>
                      <c:pt idx="1266">
                        <c:v>2.8687284000000002</c:v>
                      </c:pt>
                      <c:pt idx="1267">
                        <c:v>2.8772229599999997</c:v>
                      </c:pt>
                      <c:pt idx="1268">
                        <c:v>2.8751884799999998</c:v>
                      </c:pt>
                      <c:pt idx="1269">
                        <c:v>2.8607121200000001</c:v>
                      </c:pt>
                      <c:pt idx="1270">
                        <c:v>2.8538932800000003</c:v>
                      </c:pt>
                      <c:pt idx="1271">
                        <c:v>2.862387</c:v>
                      </c:pt>
                      <c:pt idx="1272">
                        <c:v>2.8833204800000001</c:v>
                      </c:pt>
                      <c:pt idx="1273">
                        <c:v>2.89085532</c:v>
                      </c:pt>
                      <c:pt idx="1274">
                        <c:v>2.8773381599999999</c:v>
                      </c:pt>
                      <c:pt idx="1275">
                        <c:v>2.8628652799999998</c:v>
                      </c:pt>
                      <c:pt idx="1276">
                        <c:v>2.8579615999999999</c:v>
                      </c:pt>
                      <c:pt idx="1277">
                        <c:v>2.8712367599999999</c:v>
                      </c:pt>
                      <c:pt idx="1278">
                        <c:v>2.8806538100000001</c:v>
                      </c:pt>
                      <c:pt idx="1279">
                        <c:v>2.8843600500000002</c:v>
                      </c:pt>
                      <c:pt idx="1280">
                        <c:v>2.8689333700000001</c:v>
                      </c:pt>
                      <c:pt idx="1281">
                        <c:v>2.86307387</c:v>
                      </c:pt>
                      <c:pt idx="1282">
                        <c:v>2.8754193599999995</c:v>
                      </c:pt>
                      <c:pt idx="1283">
                        <c:v>2.8848643200000001</c:v>
                      </c:pt>
                      <c:pt idx="1284">
                        <c:v>2.8847436800000001</c:v>
                      </c:pt>
                      <c:pt idx="1285">
                        <c:v>2.8693200000000001</c:v>
                      </c:pt>
                      <c:pt idx="1286">
                        <c:v>2.8558402600000004</c:v>
                      </c:pt>
                      <c:pt idx="1287">
                        <c:v>2.8538080799999999</c:v>
                      </c:pt>
                      <c:pt idx="1288">
                        <c:v>2.87568431</c:v>
                      </c:pt>
                      <c:pt idx="1289">
                        <c:v>2.8879958000000001</c:v>
                      </c:pt>
                      <c:pt idx="1290">
                        <c:v>2.8783124999999998</c:v>
                      </c:pt>
                      <c:pt idx="1291">
                        <c:v>2.86863</c:v>
                      </c:pt>
                      <c:pt idx="1292">
                        <c:v>2.8637291500000002</c:v>
                      </c:pt>
                      <c:pt idx="1293">
                        <c:v>2.8750829100000002</c:v>
                      </c:pt>
                      <c:pt idx="1294">
                        <c:v>2.8854796199999999</c:v>
                      </c:pt>
                      <c:pt idx="1295">
                        <c:v>2.88532872</c:v>
                      </c:pt>
                      <c:pt idx="1296">
                        <c:v>2.875648</c:v>
                      </c:pt>
                      <c:pt idx="1297">
                        <c:v>2.8697919199999999</c:v>
                      </c:pt>
                      <c:pt idx="1298">
                        <c:v>2.8782751200000001</c:v>
                      </c:pt>
                      <c:pt idx="1299">
                        <c:v>2.8924928799999998</c:v>
                      </c:pt>
                      <c:pt idx="1300">
                        <c:v>2.89335795</c:v>
                      </c:pt>
                      <c:pt idx="1301">
                        <c:v>2.8769881000000002</c:v>
                      </c:pt>
                      <c:pt idx="1302">
                        <c:v>2.8634869200000002</c:v>
                      </c:pt>
                      <c:pt idx="1303">
                        <c:v>2.8585884300000002</c:v>
                      </c:pt>
                      <c:pt idx="1304">
                        <c:v>2.8756411199999996</c:v>
                      </c:pt>
                      <c:pt idx="1305">
                        <c:v>2.8888997200000004</c:v>
                      </c:pt>
                      <c:pt idx="1306">
                        <c:v>2.8868676</c:v>
                      </c:pt>
                      <c:pt idx="1307">
                        <c:v>2.8733689199999999</c:v>
                      </c:pt>
                      <c:pt idx="1308">
                        <c:v>2.8704121200000001</c:v>
                      </c:pt>
                      <c:pt idx="1309">
                        <c:v>2.8808023500000002</c:v>
                      </c:pt>
                      <c:pt idx="1310">
                        <c:v>2.8892807999999999</c:v>
                      </c:pt>
                      <c:pt idx="1311">
                        <c:v>2.88915984</c:v>
                      </c:pt>
                      <c:pt idx="1312">
                        <c:v>2.8756335999999996</c:v>
                      </c:pt>
                      <c:pt idx="1313">
                        <c:v>2.8688259600000001</c:v>
                      </c:pt>
                      <c:pt idx="1314">
                        <c:v>2.8725269600000001</c:v>
                      </c:pt>
                      <c:pt idx="1315">
                        <c:v>2.89342196</c:v>
                      </c:pt>
                      <c:pt idx="1316">
                        <c:v>2.9018975999999999</c:v>
                      </c:pt>
                      <c:pt idx="1317">
                        <c:v>2.8884038400000001</c:v>
                      </c:pt>
                      <c:pt idx="1318">
                        <c:v>2.8749111999999997</c:v>
                      </c:pt>
                      <c:pt idx="1319">
                        <c:v>2.8681052400000002</c:v>
                      </c:pt>
                      <c:pt idx="1320">
                        <c:v>2.88231072</c:v>
                      </c:pt>
                      <c:pt idx="1321">
                        <c:v>2.8926949999999998</c:v>
                      </c:pt>
                      <c:pt idx="1322">
                        <c:v>2.89642401</c:v>
                      </c:pt>
                      <c:pt idx="1323">
                        <c:v>2.8819787400000001</c:v>
                      </c:pt>
                      <c:pt idx="1324">
                        <c:v>2.8751737900000003</c:v>
                      </c:pt>
                      <c:pt idx="1325">
                        <c:v>2.8893760999999998</c:v>
                      </c:pt>
                      <c:pt idx="1326">
                        <c:v>2.9016675900000002</c:v>
                      </c:pt>
                      <c:pt idx="1327">
                        <c:v>2.90154603</c:v>
                      </c:pt>
                      <c:pt idx="1328">
                        <c:v>2.8842393299999998</c:v>
                      </c:pt>
                      <c:pt idx="1329">
                        <c:v>2.8726622100000001</c:v>
                      </c:pt>
                      <c:pt idx="1330">
                        <c:v>2.8687232499999999</c:v>
                      </c:pt>
                      <c:pt idx="1331">
                        <c:v>2.8876952499999997</c:v>
                      </c:pt>
                      <c:pt idx="1332">
                        <c:v>2.9009382300000004</c:v>
                      </c:pt>
                      <c:pt idx="1333">
                        <c:v>2.8941349600000001</c:v>
                      </c:pt>
                      <c:pt idx="1334">
                        <c:v>2.8835142899999999</c:v>
                      </c:pt>
                      <c:pt idx="1335">
                        <c:v>2.8776667500000004</c:v>
                      </c:pt>
                      <c:pt idx="1336">
                        <c:v>2.8880446599999998</c:v>
                      </c:pt>
                      <c:pt idx="1337">
                        <c:v>2.8965129500000004</c:v>
                      </c:pt>
                      <c:pt idx="1338">
                        <c:v>2.89734588</c:v>
                      </c:pt>
                      <c:pt idx="1339">
                        <c:v>2.88481867</c:v>
                      </c:pt>
                      <c:pt idx="1340">
                        <c:v>2.8789420799999998</c:v>
                      </c:pt>
                      <c:pt idx="1341">
                        <c:v>2.8883634000000002</c:v>
                      </c:pt>
                      <c:pt idx="1342">
                        <c:v>2.9044934799999997</c:v>
                      </c:pt>
                      <c:pt idx="1343">
                        <c:v>2.9081882400000003</c:v>
                      </c:pt>
                      <c:pt idx="1344">
                        <c:v>2.8937549699999998</c:v>
                      </c:pt>
                      <c:pt idx="1345">
                        <c:v>2.8793228999999996</c:v>
                      </c:pt>
                      <c:pt idx="1346">
                        <c:v>2.8734479999999998</c:v>
                      </c:pt>
                      <c:pt idx="1347">
                        <c:v>2.8885908800000002</c:v>
                      </c:pt>
                      <c:pt idx="1348">
                        <c:v>2.8999168000000002</c:v>
                      </c:pt>
                      <c:pt idx="1349">
                        <c:v>2.9007490799999998</c:v>
                      </c:pt>
                      <c:pt idx="1350">
                        <c:v>2.8872736800000003</c:v>
                      </c:pt>
                      <c:pt idx="1351">
                        <c:v>2.8833374000000003</c:v>
                      </c:pt>
                      <c:pt idx="1352">
                        <c:v>2.8937078399999998</c:v>
                      </c:pt>
                      <c:pt idx="1353">
                        <c:v>2.9021699600000002</c:v>
                      </c:pt>
                      <c:pt idx="1354">
                        <c:v>2.9020482400000001</c:v>
                      </c:pt>
                      <c:pt idx="1355">
                        <c:v>2.88762192</c:v>
                      </c:pt>
                      <c:pt idx="1356">
                        <c:v>2.8779648</c:v>
                      </c:pt>
                      <c:pt idx="1357">
                        <c:v>2.8788278300000001</c:v>
                      </c:pt>
                      <c:pt idx="1358">
                        <c:v>2.8996847299999997</c:v>
                      </c:pt>
                      <c:pt idx="1359">
                        <c:v>2.9100514799999999</c:v>
                      </c:pt>
                      <c:pt idx="1360">
                        <c:v>2.8994414499999999</c:v>
                      </c:pt>
                      <c:pt idx="1361">
                        <c:v>2.8869254799999999</c:v>
                      </c:pt>
                      <c:pt idx="1362">
                        <c:v>2.88108414</c:v>
                      </c:pt>
                      <c:pt idx="1363">
                        <c:v>2.8943098800000002</c:v>
                      </c:pt>
                      <c:pt idx="1364">
                        <c:v>2.9027680499999997</c:v>
                      </c:pt>
                      <c:pt idx="1365">
                        <c:v>2.9055060000000004</c:v>
                      </c:pt>
                      <c:pt idx="1366">
                        <c:v>2.8939455600000001</c:v>
                      </c:pt>
                      <c:pt idx="1367">
                        <c:v>2.88905827</c:v>
                      </c:pt>
                      <c:pt idx="1368">
                        <c:v>2.9013277200000003</c:v>
                      </c:pt>
                      <c:pt idx="1369">
                        <c:v>2.9135961299999997</c:v>
                      </c:pt>
                      <c:pt idx="1370">
                        <c:v>2.9125207999999998</c:v>
                      </c:pt>
                      <c:pt idx="1371">
                        <c:v>2.89810341</c:v>
                      </c:pt>
                      <c:pt idx="1372">
                        <c:v>2.8836872199999997</c:v>
                      </c:pt>
                      <c:pt idx="1373">
                        <c:v>2.8788015300000001</c:v>
                      </c:pt>
                      <c:pt idx="1374">
                        <c:v>2.8967856000000003</c:v>
                      </c:pt>
                      <c:pt idx="1375">
                        <c:v>2.9100039</c:v>
                      </c:pt>
                      <c:pt idx="1376">
                        <c:v>2.9041648800000002</c:v>
                      </c:pt>
                      <c:pt idx="1377">
                        <c:v>2.8926097199999998</c:v>
                      </c:pt>
                      <c:pt idx="1378">
                        <c:v>2.8867718999999998</c:v>
                      </c:pt>
                      <c:pt idx="1379">
                        <c:v>2.89427222</c:v>
                      </c:pt>
                      <c:pt idx="1380">
                        <c:v>2.9036772000000002</c:v>
                      </c:pt>
                      <c:pt idx="1381">
                        <c:v>2.9045078899999996</c:v>
                      </c:pt>
                      <c:pt idx="1382">
                        <c:v>2.8929550900000001</c:v>
                      </c:pt>
                      <c:pt idx="1383">
                        <c:v>2.8861659</c:v>
                      </c:pt>
                      <c:pt idx="1384">
                        <c:v>2.8927121299999996</c:v>
                      </c:pt>
                      <c:pt idx="1385">
                        <c:v>2.9135445500000001</c:v>
                      </c:pt>
                      <c:pt idx="1386">
                        <c:v>2.9200890599999996</c:v>
                      </c:pt>
                      <c:pt idx="1387">
                        <c:v>2.9047285</c:v>
                      </c:pt>
                      <c:pt idx="1388">
                        <c:v>2.89127388</c:v>
                      </c:pt>
                      <c:pt idx="1389">
                        <c:v>2.8844864099999996</c:v>
                      </c:pt>
                      <c:pt idx="1390">
                        <c:v>2.8996317</c:v>
                      </c:pt>
                      <c:pt idx="1391">
                        <c:v>2.9090321000000001</c:v>
                      </c:pt>
                      <c:pt idx="1392">
                        <c:v>2.9117052800000001</c:v>
                      </c:pt>
                      <c:pt idx="1393">
                        <c:v>2.8973315900000003</c:v>
                      </c:pt>
                      <c:pt idx="1394">
                        <c:v>2.8943840000000001</c:v>
                      </c:pt>
                      <c:pt idx="1395">
                        <c:v>2.9037829999999998</c:v>
                      </c:pt>
                      <c:pt idx="1396">
                        <c:v>2.9141332200000001</c:v>
                      </c:pt>
                      <c:pt idx="1397">
                        <c:v>2.9140107799999999</c:v>
                      </c:pt>
                      <c:pt idx="1398">
                        <c:v>2.8996092399999998</c:v>
                      </c:pt>
                      <c:pt idx="1399">
                        <c:v>2.88803426</c:v>
                      </c:pt>
                      <c:pt idx="1400">
                        <c:v>2.8879128999999999</c:v>
                      </c:pt>
                      <c:pt idx="1401">
                        <c:v>2.9077795500000003</c:v>
                      </c:pt>
                      <c:pt idx="1402">
                        <c:v>2.9219339</c:v>
                      </c:pt>
                      <c:pt idx="1403">
                        <c:v>2.9122938</c:v>
                      </c:pt>
                      <c:pt idx="1404">
                        <c:v>2.89694436</c:v>
                      </c:pt>
                      <c:pt idx="1405">
                        <c:v>2.8930159999999998</c:v>
                      </c:pt>
                      <c:pt idx="1406">
                        <c:v>2.9024104999999998</c:v>
                      </c:pt>
                      <c:pt idx="1407">
                        <c:v>2.9118042000000002</c:v>
                      </c:pt>
                      <c:pt idx="1408">
                        <c:v>2.9135848599999998</c:v>
                      </c:pt>
                      <c:pt idx="1409">
                        <c:v>2.9020444999999997</c:v>
                      </c:pt>
                      <c:pt idx="1410">
                        <c:v>2.8981167000000001</c:v>
                      </c:pt>
                      <c:pt idx="1411">
                        <c:v>2.9094117799999997</c:v>
                      </c:pt>
                      <c:pt idx="1412">
                        <c:v>2.9216572700000003</c:v>
                      </c:pt>
                      <c:pt idx="1413">
                        <c:v>2.9224857600000003</c:v>
                      </c:pt>
                      <c:pt idx="1414">
                        <c:v>2.9071422399999998</c:v>
                      </c:pt>
                      <c:pt idx="1415">
                        <c:v>2.8937024999999998</c:v>
                      </c:pt>
                      <c:pt idx="1416">
                        <c:v>2.8878735600000001</c:v>
                      </c:pt>
                      <c:pt idx="1417">
                        <c:v>2.9067755200000001</c:v>
                      </c:pt>
                      <c:pt idx="1418">
                        <c:v>2.9209202300000001</c:v>
                      </c:pt>
                      <c:pt idx="1419">
                        <c:v>2.9188952100000001</c:v>
                      </c:pt>
                      <c:pt idx="1420">
                        <c:v>2.9064087999999999</c:v>
                      </c:pt>
                      <c:pt idx="1421">
                        <c:v>2.90343353</c:v>
                      </c:pt>
                      <c:pt idx="1422">
                        <c:v>2.91187014</c:v>
                      </c:pt>
                      <c:pt idx="1423">
                        <c:v>2.9193551000000002</c:v>
                      </c:pt>
                      <c:pt idx="1424">
                        <c:v>2.9182814100000001</c:v>
                      </c:pt>
                      <c:pt idx="1425">
                        <c:v>2.9048773000000003</c:v>
                      </c:pt>
                      <c:pt idx="1426">
                        <c:v>2.89619772</c:v>
                      </c:pt>
                      <c:pt idx="1427">
                        <c:v>2.90082978</c:v>
                      </c:pt>
                      <c:pt idx="1428">
                        <c:v>2.9206732800000004</c:v>
                      </c:pt>
                      <c:pt idx="1429">
                        <c:v>2.9291066999999997</c:v>
                      </c:pt>
                      <c:pt idx="1430">
                        <c:v>2.9166248800000001</c:v>
                      </c:pt>
                      <c:pt idx="1431">
                        <c:v>2.9031934800000001</c:v>
                      </c:pt>
                      <c:pt idx="1432">
                        <c:v>2.8973678399999998</c:v>
                      </c:pt>
                      <c:pt idx="1433">
                        <c:v>2.9105534799999999</c:v>
                      </c:pt>
                      <c:pt idx="1434">
                        <c:v>2.9180043000000002</c:v>
                      </c:pt>
                      <c:pt idx="1435">
                        <c:v>2.9216832999999998</c:v>
                      </c:pt>
                      <c:pt idx="1436">
                        <c:v>2.90920501</c:v>
                      </c:pt>
                      <c:pt idx="1437">
                        <c:v>2.9033803500000004</c:v>
                      </c:pt>
                      <c:pt idx="1438">
                        <c:v>2.9156124399999999</c:v>
                      </c:pt>
                      <c:pt idx="1439">
                        <c:v>2.9259429100000003</c:v>
                      </c:pt>
                      <c:pt idx="1440">
                        <c:v>2.9258197500000005</c:v>
                      </c:pt>
                      <c:pt idx="1441">
                        <c:v>2.9104932300000002</c:v>
                      </c:pt>
                      <c:pt idx="1442">
                        <c:v>2.8989686699999999</c:v>
                      </c:pt>
                      <c:pt idx="1443">
                        <c:v>2.8950461100000004</c:v>
                      </c:pt>
                      <c:pt idx="1444">
                        <c:v>2.9148761200000002</c:v>
                      </c:pt>
                      <c:pt idx="1445">
                        <c:v>2.9290041499999999</c:v>
                      </c:pt>
                      <c:pt idx="1446">
                        <c:v>2.9212807500000002</c:v>
                      </c:pt>
                      <c:pt idx="1447">
                        <c:v>2.9097581100000003</c:v>
                      </c:pt>
                      <c:pt idx="1448">
                        <c:v>2.9048859399999998</c:v>
                      </c:pt>
                      <c:pt idx="1449">
                        <c:v>2.9152124100000001</c:v>
                      </c:pt>
                      <c:pt idx="1450">
                        <c:v>2.9236382999999999</c:v>
                      </c:pt>
                      <c:pt idx="1451">
                        <c:v>2.9244649900000002</c:v>
                      </c:pt>
                      <c:pt idx="1452">
                        <c:v>2.91389436</c:v>
                      </c:pt>
                      <c:pt idx="1453">
                        <c:v>2.9080732599999997</c:v>
                      </c:pt>
                      <c:pt idx="1454">
                        <c:v>2.91744768</c:v>
                      </c:pt>
                      <c:pt idx="1455">
                        <c:v>2.9334688500000001</c:v>
                      </c:pt>
                      <c:pt idx="1456">
                        <c:v>2.9361941200000001</c:v>
                      </c:pt>
                      <c:pt idx="1457">
                        <c:v>2.9208773200000002</c:v>
                      </c:pt>
                      <c:pt idx="1458">
                        <c:v>2.9055618000000001</c:v>
                      </c:pt>
                      <c:pt idx="1459">
                        <c:v>2.8997424599999997</c:v>
                      </c:pt>
                      <c:pt idx="1460">
                        <c:v>2.9157609500000001</c:v>
                      </c:pt>
                      <c:pt idx="1461">
                        <c:v>2.9260508000000001</c:v>
                      </c:pt>
                      <c:pt idx="1462">
                        <c:v>2.92687688</c:v>
                      </c:pt>
                      <c:pt idx="1463">
                        <c:v>2.9134630800000001</c:v>
                      </c:pt>
                      <c:pt idx="1464">
                        <c:v>2.9096044999999999</c:v>
                      </c:pt>
                      <c:pt idx="1465">
                        <c:v>2.9189745</c:v>
                      </c:pt>
                      <c:pt idx="1466">
                        <c:v>2.9273944799999998</c:v>
                      </c:pt>
                      <c:pt idx="1467">
                        <c:v>2.9272711200000003</c:v>
                      </c:pt>
                      <c:pt idx="1468">
                        <c:v>2.9119615200000002</c:v>
                      </c:pt>
                      <c:pt idx="1469">
                        <c:v>2.9004496000000004</c:v>
                      </c:pt>
                      <c:pt idx="1470">
                        <c:v>2.9022254799999998</c:v>
                      </c:pt>
                      <c:pt idx="1471">
                        <c:v>2.9267776799999998</c:v>
                      </c:pt>
                      <c:pt idx="1472">
                        <c:v>2.9380420800000002</c:v>
                      </c:pt>
                      <c:pt idx="1473">
                        <c:v>2.9274798999999998</c:v>
                      </c:pt>
                      <c:pt idx="1474">
                        <c:v>2.9140719000000002</c:v>
                      </c:pt>
                      <c:pt idx="1475">
                        <c:v>2.9082558999999999</c:v>
                      </c:pt>
                      <c:pt idx="1476">
                        <c:v>2.9195191399999998</c:v>
                      </c:pt>
                      <c:pt idx="1477">
                        <c:v>2.9269862999999998</c:v>
                      </c:pt>
                      <c:pt idx="1478">
                        <c:v>2.9297091200000001</c:v>
                      </c:pt>
                      <c:pt idx="1479">
                        <c:v>2.9181704400000004</c:v>
                      </c:pt>
                      <c:pt idx="1480">
                        <c:v>2.9123554999999999</c:v>
                      </c:pt>
                      <c:pt idx="1481">
                        <c:v>2.9245646299999999</c:v>
                      </c:pt>
                      <c:pt idx="1482">
                        <c:v>2.9368036800000001</c:v>
                      </c:pt>
                      <c:pt idx="1483">
                        <c:v>2.93762838</c:v>
                      </c:pt>
                      <c:pt idx="1484">
                        <c:v>2.9223284999999999</c:v>
                      </c:pt>
                      <c:pt idx="1485">
                        <c:v>2.90892682</c:v>
                      </c:pt>
                      <c:pt idx="1486">
                        <c:v>2.9040620399999999</c:v>
                      </c:pt>
                      <c:pt idx="1487">
                        <c:v>2.9228763400000002</c:v>
                      </c:pt>
                      <c:pt idx="1488">
                        <c:v>2.9360296800000003</c:v>
                      </c:pt>
                      <c:pt idx="1489">
                        <c:v>2.9321126799999999</c:v>
                      </c:pt>
                      <c:pt idx="1490">
                        <c:v>2.9225064999999999</c:v>
                      </c:pt>
                      <c:pt idx="1491">
                        <c:v>2.9166939599999999</c:v>
                      </c:pt>
                      <c:pt idx="1492">
                        <c:v>2.9270007900000001</c:v>
                      </c:pt>
                      <c:pt idx="1493">
                        <c:v>2.9354104800000003</c:v>
                      </c:pt>
                      <c:pt idx="1494">
                        <c:v>2.93244237</c:v>
                      </c:pt>
                      <c:pt idx="1495">
                        <c:v>2.9190459500000001</c:v>
                      </c:pt>
                      <c:pt idx="1496">
                        <c:v>2.91228672</c:v>
                      </c:pt>
                      <c:pt idx="1497">
                        <c:v>2.9207263800000001</c:v>
                      </c:pt>
                      <c:pt idx="1498">
                        <c:v>2.94050988</c:v>
                      </c:pt>
                      <c:pt idx="1499">
                        <c:v>2.9451252999999999</c:v>
                      </c:pt>
                      <c:pt idx="1500">
                        <c:v>2.9307831200000001</c:v>
                      </c:pt>
                      <c:pt idx="1501">
                        <c:v>2.91644214</c:v>
                      </c:pt>
                      <c:pt idx="1502">
                        <c:v>2.9115801599999998</c:v>
                      </c:pt>
                      <c:pt idx="1503">
                        <c:v>2.9256733800000001</c:v>
                      </c:pt>
                      <c:pt idx="1504">
                        <c:v>2.9378700000000002</c:v>
                      </c:pt>
                      <c:pt idx="1505">
                        <c:v>2.9396413199999998</c:v>
                      </c:pt>
                      <c:pt idx="1506">
                        <c:v>2.9262505600000002</c:v>
                      </c:pt>
                      <c:pt idx="1507">
                        <c:v>2.9223367200000001</c:v>
                      </c:pt>
                      <c:pt idx="1508">
                        <c:v>2.9335838400000003</c:v>
                      </c:pt>
                      <c:pt idx="1509">
                        <c:v>2.9419875000000002</c:v>
                      </c:pt>
                      <c:pt idx="1510">
                        <c:v>2.9418633000000001</c:v>
                      </c:pt>
                      <c:pt idx="1511">
                        <c:v>2.9256329600000002</c:v>
                      </c:pt>
                      <c:pt idx="1512">
                        <c:v>2.9131935000000002</c:v>
                      </c:pt>
                      <c:pt idx="1513">
                        <c:v>2.9121231599999997</c:v>
                      </c:pt>
                      <c:pt idx="1514">
                        <c:v>2.9337881000000001</c:v>
                      </c:pt>
                      <c:pt idx="1515">
                        <c:v>2.9469258600000003</c:v>
                      </c:pt>
                      <c:pt idx="1516">
                        <c:v>2.936382</c:v>
                      </c:pt>
                      <c:pt idx="1517">
                        <c:v>2.9239446600000001</c:v>
                      </c:pt>
                      <c:pt idx="1518">
                        <c:v>2.9181383400000001</c:v>
                      </c:pt>
                      <c:pt idx="1519">
                        <c:v>2.9274861000000003</c:v>
                      </c:pt>
                      <c:pt idx="1520">
                        <c:v>2.9368330600000001</c:v>
                      </c:pt>
                      <c:pt idx="1521">
                        <c:v>2.9386030600000002</c:v>
                      </c:pt>
                      <c:pt idx="1522">
                        <c:v>2.9290091400000002</c:v>
                      </c:pt>
                      <c:pt idx="1523">
                        <c:v>2.9241198400000004</c:v>
                      </c:pt>
                      <c:pt idx="1524">
                        <c:v>2.9344431000000002</c:v>
                      </c:pt>
                      <c:pt idx="1525">
                        <c:v>2.9466283200000003</c:v>
                      </c:pt>
                      <c:pt idx="1526">
                        <c:v>2.9474506599999999</c:v>
                      </c:pt>
                      <c:pt idx="1527">
                        <c:v>2.9331244399999998</c:v>
                      </c:pt>
                      <c:pt idx="1528">
                        <c:v>2.91879942</c:v>
                      </c:pt>
                      <c:pt idx="1529">
                        <c:v>2.9129958999999999</c:v>
                      </c:pt>
                      <c:pt idx="1530">
                        <c:v>2.9299127000000005</c:v>
                      </c:pt>
                      <c:pt idx="1531">
                        <c:v>2.9439881999999997</c:v>
                      </c:pt>
                      <c:pt idx="1532">
                        <c:v>2.9410240600000002</c:v>
                      </c:pt>
                      <c:pt idx="1533">
                        <c:v>2.9285947600000002</c:v>
                      </c:pt>
                      <c:pt idx="1534">
                        <c:v>2.9237384999999998</c:v>
                      </c:pt>
                      <c:pt idx="1535">
                        <c:v>2.93497246</c:v>
                      </c:pt>
                      <c:pt idx="1536">
                        <c:v>2.9433973</c:v>
                      </c:pt>
                      <c:pt idx="1537">
                        <c:v>2.9413801199999998</c:v>
                      </c:pt>
                      <c:pt idx="1538">
                        <c:v>2.9261142000000002</c:v>
                      </c:pt>
                      <c:pt idx="1539">
                        <c:v>2.91842004</c:v>
                      </c:pt>
                      <c:pt idx="1540">
                        <c:v>2.9230280299999998</c:v>
                      </c:pt>
                      <c:pt idx="1541">
                        <c:v>2.9446677600000002</c:v>
                      </c:pt>
                      <c:pt idx="1542">
                        <c:v>2.9540051799999998</c:v>
                      </c:pt>
                      <c:pt idx="1543">
                        <c:v>2.9415803500000002</c:v>
                      </c:pt>
                      <c:pt idx="1544">
                        <c:v>2.9282104500000004</c:v>
                      </c:pt>
                      <c:pt idx="1545">
                        <c:v>2.9233562999999996</c:v>
                      </c:pt>
                      <c:pt idx="1546">
                        <c:v>2.9383381199999996</c:v>
                      </c:pt>
                      <c:pt idx="1547">
                        <c:v>2.9476736800000003</c:v>
                      </c:pt>
                      <c:pt idx="1548">
                        <c:v>2.94849498</c:v>
                      </c:pt>
                      <c:pt idx="1549">
                        <c:v>2.9341817999999997</c:v>
                      </c:pt>
                      <c:pt idx="1550">
                        <c:v>2.9274367000000003</c:v>
                      </c:pt>
                      <c:pt idx="1551">
                        <c:v>2.9396085599999999</c:v>
                      </c:pt>
                      <c:pt idx="1552">
                        <c:v>2.9498878200000003</c:v>
                      </c:pt>
                      <c:pt idx="1553">
                        <c:v>2.9497942500000001</c:v>
                      </c:pt>
                      <c:pt idx="1554">
                        <c:v>2.9335613999999999</c:v>
                      </c:pt>
                      <c:pt idx="1555">
                        <c:v>2.9220893999999995</c:v>
                      </c:pt>
                      <c:pt idx="1556">
                        <c:v>2.9210201800000002</c:v>
                      </c:pt>
                      <c:pt idx="1557">
                        <c:v>2.93886264</c:v>
                      </c:pt>
                      <c:pt idx="1558">
                        <c:v>2.95103034</c:v>
                      </c:pt>
                      <c:pt idx="1559">
                        <c:v>2.9414816099999999</c:v>
                      </c:pt>
                      <c:pt idx="1560">
                        <c:v>2.9281205900000002</c:v>
                      </c:pt>
                      <c:pt idx="1561">
                        <c:v>2.9242149899999998</c:v>
                      </c:pt>
                      <c:pt idx="1562">
                        <c:v>2.93449056</c:v>
                      </c:pt>
                      <c:pt idx="1563">
                        <c:v>2.9457106</c:v>
                      </c:pt>
                      <c:pt idx="1564">
                        <c:v>2.9465001000000002</c:v>
                      </c:pt>
                      <c:pt idx="1565">
                        <c:v>2.93597756</c:v>
                      </c:pt>
                      <c:pt idx="1566">
                        <c:v>2.9292367800000001</c:v>
                      </c:pt>
                      <c:pt idx="1567">
                        <c:v>2.9395097999999997</c:v>
                      </c:pt>
                      <c:pt idx="1568">
                        <c:v>2.9554527799999999</c:v>
                      </c:pt>
                      <c:pt idx="1569">
                        <c:v>2.9600532000000004</c:v>
                      </c:pt>
                      <c:pt idx="1570">
                        <c:v>2.9429168400000001</c:v>
                      </c:pt>
                      <c:pt idx="1571">
                        <c:v>2.9305070199999999</c:v>
                      </c:pt>
                      <c:pt idx="1572">
                        <c:v>2.9247440500000002</c:v>
                      </c:pt>
                      <c:pt idx="1573">
                        <c:v>2.9397394500000003</c:v>
                      </c:pt>
                      <c:pt idx="1574">
                        <c:v>2.9509539300000003</c:v>
                      </c:pt>
                      <c:pt idx="1575">
                        <c:v>2.9517738800000002</c:v>
                      </c:pt>
                      <c:pt idx="1576">
                        <c:v>2.93747647</c:v>
                      </c:pt>
                      <c:pt idx="1577">
                        <c:v>2.9354625300000001</c:v>
                      </c:pt>
                      <c:pt idx="1578">
                        <c:v>2.9466752500000002</c:v>
                      </c:pt>
                      <c:pt idx="1579">
                        <c:v>2.9550528800000002</c:v>
                      </c:pt>
                      <c:pt idx="1580">
                        <c:v>2.9549277600000003</c:v>
                      </c:pt>
                      <c:pt idx="1581">
                        <c:v>2.94157782</c:v>
                      </c:pt>
                      <c:pt idx="1582">
                        <c:v>2.93011818</c:v>
                      </c:pt>
                      <c:pt idx="1583">
                        <c:v>2.93282775</c:v>
                      </c:pt>
                      <c:pt idx="1584">
                        <c:v>2.9553717900000001</c:v>
                      </c:pt>
                      <c:pt idx="1585">
                        <c:v>2.9637468600000001</c:v>
                      </c:pt>
                      <c:pt idx="1586">
                        <c:v>2.95228818</c:v>
                      </c:pt>
                      <c:pt idx="1587">
                        <c:v>2.9389416800000001</c:v>
                      </c:pt>
                      <c:pt idx="1588">
                        <c:v>2.9331510999999999</c:v>
                      </c:pt>
                      <c:pt idx="1589">
                        <c:v>2.9453028900000002</c:v>
                      </c:pt>
                      <c:pt idx="1590">
                        <c:v>2.9527322899999997</c:v>
                      </c:pt>
                      <c:pt idx="1591">
                        <c:v>2.9554399</c:v>
                      </c:pt>
                      <c:pt idx="1592">
                        <c:v>2.9430402299999998</c:v>
                      </c:pt>
                      <c:pt idx="1593">
                        <c:v>2.9363065000000002</c:v>
                      </c:pt>
                      <c:pt idx="1594">
                        <c:v>2.9493996400000002</c:v>
                      </c:pt>
                      <c:pt idx="1595">
                        <c:v>2.96249166</c:v>
                      </c:pt>
                      <c:pt idx="1596">
                        <c:v>2.9623661399999999</c:v>
                      </c:pt>
                      <c:pt idx="1597">
                        <c:v>2.9471367799999997</c:v>
                      </c:pt>
                      <c:pt idx="1598">
                        <c:v>2.9337966</c:v>
                      </c:pt>
                      <c:pt idx="1599">
                        <c:v>2.9298966400000004</c:v>
                      </c:pt>
                      <c:pt idx="1600">
                        <c:v>2.9486498800000001</c:v>
                      </c:pt>
                      <c:pt idx="1601">
                        <c:v>2.9617385399999998</c:v>
                      </c:pt>
                      <c:pt idx="1602">
                        <c:v>2.9559502800000002</c:v>
                      </c:pt>
                      <c:pt idx="1603">
                        <c:v>2.9445000000000001</c:v>
                      </c:pt>
                      <c:pt idx="1604">
                        <c:v>2.9396878000000002</c:v>
                      </c:pt>
                      <c:pt idx="1605">
                        <c:v>2.9480563200000001</c:v>
                      </c:pt>
                      <c:pt idx="1606">
                        <c:v>2.9573677599999999</c:v>
                      </c:pt>
                      <c:pt idx="1607">
                        <c:v>2.9562987999999999</c:v>
                      </c:pt>
                      <c:pt idx="1608">
                        <c:v>2.9448195500000001</c:v>
                      </c:pt>
                      <c:pt idx="1609">
                        <c:v>2.9380901399999999</c:v>
                      </c:pt>
                      <c:pt idx="1610">
                        <c:v>2.94456987</c:v>
                      </c:pt>
                      <c:pt idx="1611">
                        <c:v>2.9623702000000001</c:v>
                      </c:pt>
                      <c:pt idx="1612">
                        <c:v>2.9688483299999997</c:v>
                      </c:pt>
                      <c:pt idx="1613">
                        <c:v>2.9536288499999999</c:v>
                      </c:pt>
                      <c:pt idx="1614">
                        <c:v>2.9393851200000003</c:v>
                      </c:pt>
                      <c:pt idx="1615">
                        <c:v>2.9335697000000001</c:v>
                      </c:pt>
                      <c:pt idx="1616">
                        <c:v>2.9494802099999999</c:v>
                      </c:pt>
                      <c:pt idx="1617">
                        <c:v>2.95973022</c:v>
                      </c:pt>
                      <c:pt idx="1618">
                        <c:v>2.96243415</c:v>
                      </c:pt>
                      <c:pt idx="1619">
                        <c:v>2.9481618599999999</c:v>
                      </c:pt>
                      <c:pt idx="1620">
                        <c:v>2.9452076100000002</c:v>
                      </c:pt>
                      <c:pt idx="1621">
                        <c:v>2.95451299</c:v>
                      </c:pt>
                      <c:pt idx="1622">
                        <c:v>2.9628745799999998</c:v>
                      </c:pt>
                      <c:pt idx="1623">
                        <c:v>2.9627488999999998</c:v>
                      </c:pt>
                      <c:pt idx="1624">
                        <c:v>2.9475366599999999</c:v>
                      </c:pt>
                      <c:pt idx="1625">
                        <c:v>2.93609718</c:v>
                      </c:pt>
                      <c:pt idx="1626">
                        <c:v>2.9359726200000003</c:v>
                      </c:pt>
                      <c:pt idx="1627">
                        <c:v>2.95753223</c:v>
                      </c:pt>
                      <c:pt idx="1628">
                        <c:v>2.9677769999999999</c:v>
                      </c:pt>
                      <c:pt idx="1629">
                        <c:v>2.9572812700000002</c:v>
                      </c:pt>
                      <c:pt idx="1630">
                        <c:v>2.9430157399999999</c:v>
                      </c:pt>
                      <c:pt idx="1631">
                        <c:v>2.9381777099999997</c:v>
                      </c:pt>
                      <c:pt idx="1632">
                        <c:v>2.9493641100000003</c:v>
                      </c:pt>
                      <c:pt idx="1633">
                        <c:v>2.9577218999999997</c:v>
                      </c:pt>
                      <c:pt idx="1634">
                        <c:v>2.9594814</c:v>
                      </c:pt>
                      <c:pt idx="1635">
                        <c:v>2.9508735699999997</c:v>
                      </c:pt>
                      <c:pt idx="1636">
                        <c:v>2.94415132</c:v>
                      </c:pt>
                      <c:pt idx="1637">
                        <c:v>2.9562774299999997</c:v>
                      </c:pt>
                      <c:pt idx="1638">
                        <c:v>2.9702872</c:v>
                      </c:pt>
                      <c:pt idx="1639">
                        <c:v>2.9711034299999999</c:v>
                      </c:pt>
                      <c:pt idx="1640">
                        <c:v>2.9559323599999998</c:v>
                      </c:pt>
                      <c:pt idx="1641">
                        <c:v>2.9416732799999998</c:v>
                      </c:pt>
                      <c:pt idx="1642">
                        <c:v>2.9358952</c:v>
                      </c:pt>
                      <c:pt idx="1643">
                        <c:v>2.95461376</c:v>
                      </c:pt>
                      <c:pt idx="1644">
                        <c:v>2.9686201199999998</c:v>
                      </c:pt>
                      <c:pt idx="1645">
                        <c:v>2.9647257599999999</c:v>
                      </c:pt>
                      <c:pt idx="1646">
                        <c:v>2.9514113200000001</c:v>
                      </c:pt>
                      <c:pt idx="1647">
                        <c:v>2.9465759999999999</c:v>
                      </c:pt>
                      <c:pt idx="1648">
                        <c:v>2.9549285200000002</c:v>
                      </c:pt>
                      <c:pt idx="1649">
                        <c:v>2.96328032</c:v>
                      </c:pt>
                      <c:pt idx="1650">
                        <c:v>2.9622126</c:v>
                      </c:pt>
                      <c:pt idx="1651">
                        <c:v>2.9498428800000003</c:v>
                      </c:pt>
                      <c:pt idx="1652">
                        <c:v>2.9450085999999995</c:v>
                      </c:pt>
                      <c:pt idx="1653">
                        <c:v>2.9505340800000002</c:v>
                      </c:pt>
                      <c:pt idx="1654">
                        <c:v>2.9701848800000001</c:v>
                      </c:pt>
                      <c:pt idx="1655">
                        <c:v>2.97665048</c:v>
                      </c:pt>
                      <c:pt idx="1656">
                        <c:v>2.9642827200000004</c:v>
                      </c:pt>
                      <c:pt idx="1657">
                        <c:v>2.9509743999999998</c:v>
                      </c:pt>
                      <c:pt idx="1658">
                        <c:v>2.94519968</c:v>
                      </c:pt>
                      <c:pt idx="1659">
                        <c:v>2.9582558400000001</c:v>
                      </c:pt>
                      <c:pt idx="1660">
                        <c:v>2.9675449600000001</c:v>
                      </c:pt>
                      <c:pt idx="1661">
                        <c:v>2.9711846400000002</c:v>
                      </c:pt>
                      <c:pt idx="1662">
                        <c:v>2.9569374000000002</c:v>
                      </c:pt>
                      <c:pt idx="1663">
                        <c:v>2.9511635999999997</c:v>
                      </c:pt>
                      <c:pt idx="1664">
                        <c:v>2.96233404</c:v>
                      </c:pt>
                      <c:pt idx="1665">
                        <c:v>2.9725622399999998</c:v>
                      </c:pt>
                      <c:pt idx="1666">
                        <c:v>2.9743184</c:v>
                      </c:pt>
                      <c:pt idx="1667">
                        <c:v>2.9591328000000003</c:v>
                      </c:pt>
                      <c:pt idx="1668">
                        <c:v>2.94865428</c:v>
                      </c:pt>
                      <c:pt idx="1669">
                        <c:v>2.9475878400000002</c:v>
                      </c:pt>
                      <c:pt idx="1670">
                        <c:v>2.96625264</c:v>
                      </c:pt>
                      <c:pt idx="1671">
                        <c:v>2.9811830400000003</c:v>
                      </c:pt>
                      <c:pt idx="1672">
                        <c:v>2.9735284000000002</c:v>
                      </c:pt>
                      <c:pt idx="1673">
                        <c:v>2.9612011199999997</c:v>
                      </c:pt>
                      <c:pt idx="1674">
                        <c:v>2.9563706399999998</c:v>
                      </c:pt>
                      <c:pt idx="1675">
                        <c:v>2.96471288</c:v>
                      </c:pt>
                      <c:pt idx="1676">
                        <c:v>2.9730544000000001</c:v>
                      </c:pt>
                      <c:pt idx="1677">
                        <c:v>2.9738688</c:v>
                      </c:pt>
                      <c:pt idx="1678">
                        <c:v>2.9633940000000001</c:v>
                      </c:pt>
                      <c:pt idx="1679">
                        <c:v>2.9566829599999997</c:v>
                      </c:pt>
                      <c:pt idx="1680">
                        <c:v>2.9669047199999996</c:v>
                      </c:pt>
                      <c:pt idx="1681">
                        <c:v>2.9818288000000002</c:v>
                      </c:pt>
                      <c:pt idx="1682">
                        <c:v>2.9845237999999998</c:v>
                      </c:pt>
                      <c:pt idx="1683">
                        <c:v>2.9684073600000001</c:v>
                      </c:pt>
                      <c:pt idx="1684">
                        <c:v>2.9551138400000001</c:v>
                      </c:pt>
                      <c:pt idx="1685">
                        <c:v>2.9493452800000002</c:v>
                      </c:pt>
                      <c:pt idx="1686">
                        <c:v>2.9661477599999997</c:v>
                      </c:pt>
                      <c:pt idx="1687">
                        <c:v>2.9773063999999998</c:v>
                      </c:pt>
                      <c:pt idx="1688">
                        <c:v>2.9771797599999998</c:v>
                      </c:pt>
                      <c:pt idx="1689">
                        <c:v>2.9648289600000002</c:v>
                      </c:pt>
                      <c:pt idx="1690">
                        <c:v>2.9618820000000001</c:v>
                      </c:pt>
                      <c:pt idx="1691">
                        <c:v>2.9702181599999995</c:v>
                      </c:pt>
                      <c:pt idx="1692">
                        <c:v>2.9804340000000002</c:v>
                      </c:pt>
                      <c:pt idx="1693">
                        <c:v>2.9793670400000001</c:v>
                      </c:pt>
                      <c:pt idx="1694">
                        <c:v>2.96325824</c:v>
                      </c:pt>
                      <c:pt idx="1695">
                        <c:v>2.9537313599999999</c:v>
                      </c:pt>
                      <c:pt idx="1696">
                        <c:v>2.9545457199999996</c:v>
                      </c:pt>
                      <c:pt idx="1697">
                        <c:v>2.9647599999999996</c:v>
                      </c:pt>
                      <c:pt idx="1698">
                        <c:v>2.9740967200000004</c:v>
                      </c:pt>
                      <c:pt idx="1699">
                        <c:v>3.0696154199999999</c:v>
                      </c:pt>
                      <c:pt idx="1700">
                        <c:v>3.2534837400000001</c:v>
                      </c:pt>
                      <c:pt idx="1701">
                        <c:v>3.4372762800000003</c:v>
                      </c:pt>
                      <c:pt idx="1702">
                        <c:v>3.5637890100000003</c:v>
                      </c:pt>
                      <c:pt idx="1703">
                        <c:v>3.6948961799999998</c:v>
                      </c:pt>
                      <c:pt idx="1704">
                        <c:v>3.7818633599999996</c:v>
                      </c:pt>
                      <c:pt idx="1705">
                        <c:v>3.8726102100000004</c:v>
                      </c:pt>
                      <c:pt idx="1706">
                        <c:v>3.9323047899999999</c:v>
                      </c:pt>
                      <c:pt idx="1707">
                        <c:v>3.9929256399999997</c:v>
                      </c:pt>
                      <c:pt idx="1708">
                        <c:v>4.0403879099999997</c:v>
                      </c:pt>
                      <c:pt idx="1709">
                        <c:v>4.0840844999999995</c:v>
                      </c:pt>
                      <c:pt idx="1710">
                        <c:v>4.1258941499999997</c:v>
                      </c:pt>
                      <c:pt idx="1711">
                        <c:v>4.1479827299999998</c:v>
                      </c:pt>
                      <c:pt idx="1712">
                        <c:v>4.1869607700000007</c:v>
                      </c:pt>
                      <c:pt idx="1713">
                        <c:v>4.2015301900000006</c:v>
                      </c:pt>
                      <c:pt idx="1714">
                        <c:v>4.2376789200000005</c:v>
                      </c:pt>
                      <c:pt idx="1715">
                        <c:v>4.2409803999999998</c:v>
                      </c:pt>
                      <c:pt idx="1716">
                        <c:v>4.2761788599999999</c:v>
                      </c:pt>
                      <c:pt idx="1717">
                        <c:v>4.2832276199999999</c:v>
                      </c:pt>
                      <c:pt idx="1718">
                        <c:v>4.3137700200000006</c:v>
                      </c:pt>
                      <c:pt idx="1719">
                        <c:v>4.32268892</c:v>
                      </c:pt>
                      <c:pt idx="1720">
                        <c:v>4.3466102999999991</c:v>
                      </c:pt>
                      <c:pt idx="1721">
                        <c:v>4.3564612799999995</c:v>
                      </c:pt>
                      <c:pt idx="1722">
                        <c:v>4.3709979599999995</c:v>
                      </c:pt>
                      <c:pt idx="1723">
                        <c:v>4.38928136</c:v>
                      </c:pt>
                      <c:pt idx="1724">
                        <c:v>4.3981869600000003</c:v>
                      </c:pt>
                      <c:pt idx="1725">
                        <c:v>4.4174006400000003</c:v>
                      </c:pt>
                      <c:pt idx="1726">
                        <c:v>4.41974088</c:v>
                      </c:pt>
                      <c:pt idx="1727">
                        <c:v>4.4436333599999998</c:v>
                      </c:pt>
                      <c:pt idx="1728">
                        <c:v>4.4412852000000003</c:v>
                      </c:pt>
                      <c:pt idx="1729">
                        <c:v>4.4689175999999993</c:v>
                      </c:pt>
                      <c:pt idx="1730">
                        <c:v>4.4618831399999994</c:v>
                      </c:pt>
                      <c:pt idx="1731">
                        <c:v>4.4866972000000001</c:v>
                      </c:pt>
                      <c:pt idx="1732">
                        <c:v>4.4814874500000004</c:v>
                      </c:pt>
                      <c:pt idx="1733">
                        <c:v>4.5025958399999997</c:v>
                      </c:pt>
                      <c:pt idx="1734">
                        <c:v>4.5011786599999999</c:v>
                      </c:pt>
                      <c:pt idx="1735">
                        <c:v>4.5138058799999996</c:v>
                      </c:pt>
                      <c:pt idx="1736">
                        <c:v>4.52081322</c:v>
                      </c:pt>
                      <c:pt idx="1737">
                        <c:v>4.5278189600000003</c:v>
                      </c:pt>
                      <c:pt idx="1738">
                        <c:v>4.5404389800000002</c:v>
                      </c:pt>
                      <c:pt idx="1739">
                        <c:v>4.5371462400000002</c:v>
                      </c:pt>
                      <c:pt idx="1740">
                        <c:v>4.5516339200000004</c:v>
                      </c:pt>
                      <c:pt idx="1741">
                        <c:v>4.5455334399999998</c:v>
                      </c:pt>
                      <c:pt idx="1742">
                        <c:v>4.5656303999999999</c:v>
                      </c:pt>
                      <c:pt idx="1743">
                        <c:v>4.5557876000000004</c:v>
                      </c:pt>
                      <c:pt idx="1744">
                        <c:v>4.5740081999999997</c:v>
                      </c:pt>
                      <c:pt idx="1745">
                        <c:v>4.5679075200000003</c:v>
                      </c:pt>
                      <c:pt idx="1746">
                        <c:v>4.5879930799999995</c:v>
                      </c:pt>
                      <c:pt idx="1747">
                        <c:v>4.5828270799999995</c:v>
                      </c:pt>
                      <c:pt idx="1748">
                        <c:v>4.5973458300000001</c:v>
                      </c:pt>
                      <c:pt idx="1749">
                        <c:v>4.5949843499999998</c:v>
                      </c:pt>
                      <c:pt idx="1750">
                        <c:v>4.60103638</c:v>
                      </c:pt>
                      <c:pt idx="1751">
                        <c:v>4.6052176299999994</c:v>
                      </c:pt>
                      <c:pt idx="1752">
                        <c:v>4.6028557499999998</c:v>
                      </c:pt>
                      <c:pt idx="1753">
                        <c:v>4.61451162</c:v>
                      </c:pt>
                      <c:pt idx="1754">
                        <c:v>4.6102802600000006</c:v>
                      </c:pt>
                      <c:pt idx="1755">
                        <c:v>4.6294069500000008</c:v>
                      </c:pt>
                      <c:pt idx="1756">
                        <c:v>4.6186353599999999</c:v>
                      </c:pt>
                      <c:pt idx="1757">
                        <c:v>4.6358886699999999</c:v>
                      </c:pt>
                      <c:pt idx="1758">
                        <c:v>4.6260029400000002</c:v>
                      </c:pt>
                      <c:pt idx="1759">
                        <c:v>4.6451688600000001</c:v>
                      </c:pt>
                      <c:pt idx="1760">
                        <c:v>4.63341636</c:v>
                      </c:pt>
                      <c:pt idx="1761">
                        <c:v>4.6487927200000003</c:v>
                      </c:pt>
                      <c:pt idx="1762">
                        <c:v>4.64362692</c:v>
                      </c:pt>
                      <c:pt idx="1763">
                        <c:v>4.6534476500000004</c:v>
                      </c:pt>
                      <c:pt idx="1764">
                        <c:v>4.6520157599999994</c:v>
                      </c:pt>
                      <c:pt idx="1765">
                        <c:v>4.6533839399999994</c:v>
                      </c:pt>
                      <c:pt idx="1766">
                        <c:v>4.6575512899999998</c:v>
                      </c:pt>
                      <c:pt idx="1767">
                        <c:v>4.6561190999999997</c:v>
                      </c:pt>
                      <c:pt idx="1768">
                        <c:v>4.6696149499999997</c:v>
                      </c:pt>
                      <c:pt idx="1769">
                        <c:v>4.6607184400000001</c:v>
                      </c:pt>
                      <c:pt idx="1770">
                        <c:v>4.6760762700000003</c:v>
                      </c:pt>
                      <c:pt idx="1771">
                        <c:v>4.66531538</c:v>
                      </c:pt>
                      <c:pt idx="1772">
                        <c:v>4.6825343899999998</c:v>
                      </c:pt>
                      <c:pt idx="1773">
                        <c:v>4.6699099200000003</c:v>
                      </c:pt>
                      <c:pt idx="1774">
                        <c:v>4.6889893100000002</c:v>
                      </c:pt>
                      <c:pt idx="1775">
                        <c:v>4.6791635100000004</c:v>
                      </c:pt>
                      <c:pt idx="1776">
                        <c:v>4.6889660000000006</c:v>
                      </c:pt>
                      <c:pt idx="1777">
                        <c:v>4.6828201599999995</c:v>
                      </c:pt>
                      <c:pt idx="1778">
                        <c:v>4.6888919999999992</c:v>
                      </c:pt>
                      <c:pt idx="1779">
                        <c:v>4.6892704800000002</c:v>
                      </c:pt>
                      <c:pt idx="1780">
                        <c:v>4.6896990700000005</c:v>
                      </c:pt>
                      <c:pt idx="1781">
                        <c:v>4.6985126700000004</c:v>
                      </c:pt>
                      <c:pt idx="1782">
                        <c:v>4.6933504200000007</c:v>
                      </c:pt>
                      <c:pt idx="1783">
                        <c:v>4.7068189700000005</c:v>
                      </c:pt>
                      <c:pt idx="1784">
                        <c:v>4.69513699</c:v>
                      </c:pt>
                      <c:pt idx="1785">
                        <c:v>4.7086022399999994</c:v>
                      </c:pt>
                      <c:pt idx="1786">
                        <c:v>4.6950599799999999</c:v>
                      </c:pt>
                      <c:pt idx="1787">
                        <c:v>4.7122464900000001</c:v>
                      </c:pt>
                      <c:pt idx="1788">
                        <c:v>4.6977755400000003</c:v>
                      </c:pt>
                      <c:pt idx="1789">
                        <c:v>4.7121651800000004</c:v>
                      </c:pt>
                      <c:pt idx="1790">
                        <c:v>4.7061247999999996</c:v>
                      </c:pt>
                      <c:pt idx="1791">
                        <c:v>4.7167875999999991</c:v>
                      </c:pt>
                      <c:pt idx="1792">
                        <c:v>4.713489</c:v>
                      </c:pt>
                      <c:pt idx="1793">
                        <c:v>4.7167044999999996</c:v>
                      </c:pt>
                      <c:pt idx="1794">
                        <c:v>4.7189888</c:v>
                      </c:pt>
                      <c:pt idx="1795">
                        <c:v>4.7184308800000005</c:v>
                      </c:pt>
                      <c:pt idx="1796">
                        <c:v>4.729085959999999</c:v>
                      </c:pt>
                      <c:pt idx="1797">
                        <c:v>4.7211368399999998</c:v>
                      </c:pt>
                      <c:pt idx="1798">
                        <c:v>4.7327191100000006</c:v>
                      </c:pt>
                      <c:pt idx="1799">
                        <c:v>4.7201216399999995</c:v>
                      </c:pt>
                      <c:pt idx="1800">
                        <c:v>4.7391396300000004</c:v>
                      </c:pt>
                      <c:pt idx="1801">
                        <c:v>4.7265439599999999</c:v>
                      </c:pt>
                      <c:pt idx="1802">
                        <c:v>4.7409089999999994</c:v>
                      </c:pt>
                      <c:pt idx="1803">
                        <c:v>4.7292451199999999</c:v>
                      </c:pt>
                      <c:pt idx="1804">
                        <c:v>4.7417988000000006</c:v>
                      </c:pt>
                      <c:pt idx="1805">
                        <c:v>4.7338542000000006</c:v>
                      </c:pt>
                      <c:pt idx="1806">
                        <c:v>4.7389200000000002</c:v>
                      </c:pt>
                      <c:pt idx="1807">
                        <c:v>4.73841</c:v>
                      </c:pt>
                      <c:pt idx="1808">
                        <c:v>4.73877799</c:v>
                      </c:pt>
                      <c:pt idx="1809">
                        <c:v>4.7447701199999992</c:v>
                      </c:pt>
                      <c:pt idx="1810">
                        <c:v>4.7386865800000004</c:v>
                      </c:pt>
                      <c:pt idx="1811">
                        <c:v>4.7475144</c:v>
                      </c:pt>
                      <c:pt idx="1812">
                        <c:v>4.7367375899999997</c:v>
                      </c:pt>
                      <c:pt idx="1813">
                        <c:v>4.7547972900000008</c:v>
                      </c:pt>
                      <c:pt idx="1814">
                        <c:v>4.7385025600000006</c:v>
                      </c:pt>
                      <c:pt idx="1815">
                        <c:v>4.7547013800000002</c:v>
                      </c:pt>
                      <c:pt idx="1816">
                        <c:v>4.7430509000000001</c:v>
                      </c:pt>
                      <c:pt idx="1817">
                        <c:v>4.7573893400000005</c:v>
                      </c:pt>
                      <c:pt idx="1818">
                        <c:v>4.7495039999999999</c:v>
                      </c:pt>
                      <c:pt idx="1819">
                        <c:v>4.7601269999999998</c:v>
                      </c:pt>
                      <c:pt idx="1820">
                        <c:v>4.754975</c:v>
                      </c:pt>
                      <c:pt idx="1821">
                        <c:v>4.7572456000000001</c:v>
                      </c:pt>
                      <c:pt idx="1822">
                        <c:v>4.7585879999999996</c:v>
                      </c:pt>
                      <c:pt idx="1823">
                        <c:v>4.7534374999999995</c:v>
                      </c:pt>
                      <c:pt idx="1824">
                        <c:v>4.7575620000000001</c:v>
                      </c:pt>
                      <c:pt idx="1825">
                        <c:v>4.7514851999999994</c:v>
                      </c:pt>
                      <c:pt idx="1826">
                        <c:v>4.7667352000000003</c:v>
                      </c:pt>
                      <c:pt idx="1827">
                        <c:v>4.7541688000000004</c:v>
                      </c:pt>
                      <c:pt idx="1828">
                        <c:v>4.7721445199999994</c:v>
                      </c:pt>
                      <c:pt idx="1829">
                        <c:v>4.7587046000000006</c:v>
                      </c:pt>
                      <c:pt idx="1830">
                        <c:v>4.7729685000000002</c:v>
                      </c:pt>
                      <c:pt idx="1831">
                        <c:v>4.76133322</c:v>
                      </c:pt>
                      <c:pt idx="1832">
                        <c:v>4.7737916800000004</c:v>
                      </c:pt>
                      <c:pt idx="1833">
                        <c:v>4.7668424999999992</c:v>
                      </c:pt>
                      <c:pt idx="1834">
                        <c:v>4.7746655999999996</c:v>
                      </c:pt>
                      <c:pt idx="1835">
                        <c:v>4.7722975999999999</c:v>
                      </c:pt>
                      <c:pt idx="1836">
                        <c:v>4.7754871999999997</c:v>
                      </c:pt>
                      <c:pt idx="1837">
                        <c:v>4.7796021</c:v>
                      </c:pt>
                      <c:pt idx="1838">
                        <c:v>4.7744559999999998</c:v>
                      </c:pt>
                      <c:pt idx="1839">
                        <c:v>4.7850511999999998</c:v>
                      </c:pt>
                      <c:pt idx="1840">
                        <c:v>4.7743506</c:v>
                      </c:pt>
                      <c:pt idx="1841">
                        <c:v>4.7886461000000002</c:v>
                      </c:pt>
                      <c:pt idx="1842">
                        <c:v>4.7760959999999999</c:v>
                      </c:pt>
                      <c:pt idx="1843">
                        <c:v>4.7903362400000002</c:v>
                      </c:pt>
                      <c:pt idx="1844">
                        <c:v>4.7750640000000004</c:v>
                      </c:pt>
                      <c:pt idx="1845">
                        <c:v>4.7920769099999996</c:v>
                      </c:pt>
                      <c:pt idx="1846">
                        <c:v>4.7813819200000003</c:v>
                      </c:pt>
                      <c:pt idx="1847">
                        <c:v>4.7901677999999999</c:v>
                      </c:pt>
                      <c:pt idx="1848">
                        <c:v>4.7840999999999996</c:v>
                      </c:pt>
                      <c:pt idx="1849">
                        <c:v>4.7900571000000003</c:v>
                      </c:pt>
                      <c:pt idx="1850">
                        <c:v>4.7876896000000002</c:v>
                      </c:pt>
                      <c:pt idx="1851">
                        <c:v>4.7862472</c:v>
                      </c:pt>
                      <c:pt idx="1852">
                        <c:v>4.7922018</c:v>
                      </c:pt>
                      <c:pt idx="1853">
                        <c:v>4.7852120000000005</c:v>
                      </c:pt>
                      <c:pt idx="1854">
                        <c:v>4.7985603999999995</c:v>
                      </c:pt>
                      <c:pt idx="1855">
                        <c:v>4.7878739999999995</c:v>
                      </c:pt>
                      <c:pt idx="1856">
                        <c:v>4.8012190000000006</c:v>
                      </c:pt>
                      <c:pt idx="1857">
                        <c:v>4.7859139000000006</c:v>
                      </c:pt>
                      <c:pt idx="1858">
                        <c:v>4.8029520000000003</c:v>
                      </c:pt>
                      <c:pt idx="1859">
                        <c:v>4.7894975999999998</c:v>
                      </c:pt>
                      <c:pt idx="1860">
                        <c:v>4.8009886000000002</c:v>
                      </c:pt>
                      <c:pt idx="1861">
                        <c:v>4.7912318999999997</c:v>
                      </c:pt>
                      <c:pt idx="1862">
                        <c:v>4.8017963999999997</c:v>
                      </c:pt>
                      <c:pt idx="1863">
                        <c:v>4.8004049800000006</c:v>
                      </c:pt>
                      <c:pt idx="1864">
                        <c:v>4.8017320000000003</c:v>
                      </c:pt>
                      <c:pt idx="1865">
                        <c:v>4.8058285500000002</c:v>
                      </c:pt>
                      <c:pt idx="1866">
                        <c:v>4.8025384199999994</c:v>
                      </c:pt>
                      <c:pt idx="1867">
                        <c:v>4.8130955399999999</c:v>
                      </c:pt>
                      <c:pt idx="1868">
                        <c:v>4.8051900600000002</c:v>
                      </c:pt>
                      <c:pt idx="1869">
                        <c:v>4.8175379999999999</c:v>
                      </c:pt>
                      <c:pt idx="1870">
                        <c:v>4.8040968000000008</c:v>
                      </c:pt>
                      <c:pt idx="1871">
                        <c:v>4.8211074999999992</c:v>
                      </c:pt>
                      <c:pt idx="1872">
                        <c:v>4.8067459999999995</c:v>
                      </c:pt>
                      <c:pt idx="1873">
                        <c:v>4.8228299999999997</c:v>
                      </c:pt>
                      <c:pt idx="1874">
                        <c:v>4.8121608</c:v>
                      </c:pt>
                      <c:pt idx="1875">
                        <c:v>4.8217843999999994</c:v>
                      </c:pt>
                      <c:pt idx="1876">
                        <c:v>4.8148062000000005</c:v>
                      </c:pt>
                      <c:pt idx="1877">
                        <c:v>4.8198689699999999</c:v>
                      </c:pt>
                      <c:pt idx="1878">
                        <c:v>4.8193462700000005</c:v>
                      </c:pt>
                      <c:pt idx="1879">
                        <c:v>4.8188235700000002</c:v>
                      </c:pt>
                      <c:pt idx="1880">
                        <c:v>4.8247011999999998</c:v>
                      </c:pt>
                      <c:pt idx="1881">
                        <c:v>4.8177259000000001</c:v>
                      </c:pt>
                      <c:pt idx="1882">
                        <c:v>4.8282623999999998</c:v>
                      </c:pt>
                      <c:pt idx="1883">
                        <c:v>4.8176019999999999</c:v>
                      </c:pt>
                      <c:pt idx="1884">
                        <c:v>4.8345858000000002</c:v>
                      </c:pt>
                      <c:pt idx="1885">
                        <c:v>4.8193203000000002</c:v>
                      </c:pt>
                      <c:pt idx="1886">
                        <c:v>4.8326152000000002</c:v>
                      </c:pt>
                      <c:pt idx="1887">
                        <c:v>4.8210373999999998</c:v>
                      </c:pt>
                      <c:pt idx="1888">
                        <c:v>4.8352500000000003</c:v>
                      </c:pt>
                      <c:pt idx="1889">
                        <c:v>4.8245950999999998</c:v>
                      </c:pt>
                      <c:pt idx="1890">
                        <c:v>4.8369624</c:v>
                      </c:pt>
                      <c:pt idx="1891">
                        <c:v>4.8346482100000001</c:v>
                      </c:pt>
                      <c:pt idx="1892">
                        <c:v>4.83688494</c:v>
                      </c:pt>
                      <c:pt idx="1893">
                        <c:v>4.8372275</c:v>
                      </c:pt>
                      <c:pt idx="1894">
                        <c:v>4.8330204000000005</c:v>
                      </c:pt>
                      <c:pt idx="1895">
                        <c:v>4.83898998</c:v>
                      </c:pt>
                      <c:pt idx="1896">
                        <c:v>4.8274216600000006</c:v>
                      </c:pt>
                      <c:pt idx="1897">
                        <c:v>4.8397785999999998</c:v>
                      </c:pt>
                      <c:pt idx="1898">
                        <c:v>4.8281600000000005</c:v>
                      </c:pt>
                      <c:pt idx="1899">
                        <c:v>4.8451133000000004</c:v>
                      </c:pt>
                      <c:pt idx="1900">
                        <c:v>4.8326291999999995</c:v>
                      </c:pt>
                      <c:pt idx="1901">
                        <c:v>4.8468189999999991</c:v>
                      </c:pt>
                      <c:pt idx="1902">
                        <c:v>4.8334175999999998</c:v>
                      </c:pt>
                      <c:pt idx="1903">
                        <c:v>4.8466844999999994</c:v>
                      </c:pt>
                      <c:pt idx="1904">
                        <c:v>4.8397215999999998</c:v>
                      </c:pt>
                      <c:pt idx="1905">
                        <c:v>4.8483882000000005</c:v>
                      </c:pt>
                      <c:pt idx="1906">
                        <c:v>4.8433174899999996</c:v>
                      </c:pt>
                      <c:pt idx="1907">
                        <c:v>4.8446288099999997</c:v>
                      </c:pt>
                      <c:pt idx="1908">
                        <c:v>4.8505347799999994</c:v>
                      </c:pt>
                      <c:pt idx="1909">
                        <c:v>4.8471975000000009</c:v>
                      </c:pt>
                      <c:pt idx="1910">
                        <c:v>4.8576956000000004</c:v>
                      </c:pt>
                      <c:pt idx="1911">
                        <c:v>4.8443050999999997</c:v>
                      </c:pt>
                      <c:pt idx="1912">
                        <c:v>4.859394</c:v>
                      </c:pt>
                      <c:pt idx="1913">
                        <c:v>4.8469245000000001</c:v>
                      </c:pt>
                      <c:pt idx="1914">
                        <c:v>4.8620095999999995</c:v>
                      </c:pt>
                      <c:pt idx="1915">
                        <c:v>4.8467873999999993</c:v>
                      </c:pt>
                      <c:pt idx="1916">
                        <c:v>4.8618690000000004</c:v>
                      </c:pt>
                      <c:pt idx="1917">
                        <c:v>4.8512404</c:v>
                      </c:pt>
                      <c:pt idx="1918">
                        <c:v>4.8617280000000003</c:v>
                      </c:pt>
                      <c:pt idx="1919">
                        <c:v>4.8556909999999993</c:v>
                      </c:pt>
                      <c:pt idx="1920">
                        <c:v>4.8597509999999993</c:v>
                      </c:pt>
                      <c:pt idx="1921">
                        <c:v>4.8583037999999998</c:v>
                      </c:pt>
                      <c:pt idx="1922">
                        <c:v>4.8568568000000001</c:v>
                      </c:pt>
                      <c:pt idx="1923">
                        <c:v>4.8636675</c:v>
                      </c:pt>
                      <c:pt idx="1924">
                        <c:v>4.8557981999999997</c:v>
                      </c:pt>
                      <c:pt idx="1925">
                        <c:v>4.8671937999999999</c:v>
                      </c:pt>
                      <c:pt idx="1926">
                        <c:v>4.8574912000000001</c:v>
                      </c:pt>
                      <c:pt idx="1927">
                        <c:v>4.8716352000000001</c:v>
                      </c:pt>
                      <c:pt idx="1928">
                        <c:v>4.8582660000000004</c:v>
                      </c:pt>
                      <c:pt idx="1929">
                        <c:v>4.8760741999999997</c:v>
                      </c:pt>
                      <c:pt idx="1930">
                        <c:v>4.8608735999999997</c:v>
                      </c:pt>
                      <c:pt idx="1931">
                        <c:v>4.8713438</c:v>
                      </c:pt>
                      <c:pt idx="1932">
                        <c:v>4.8598131999999996</c:v>
                      </c:pt>
                      <c:pt idx="1933">
                        <c:v>4.8684479999999999</c:v>
                      </c:pt>
                      <c:pt idx="1934">
                        <c:v>4.8661370999999995</c:v>
                      </c:pt>
                      <c:pt idx="1935">
                        <c:v>4.8711039599999992</c:v>
                      </c:pt>
                      <c:pt idx="1936">
                        <c:v>4.8751001999999994</c:v>
                      </c:pt>
                      <c:pt idx="1937">
                        <c:v>4.8699876</c:v>
                      </c:pt>
                      <c:pt idx="1938">
                        <c:v>4.8795320000000002</c:v>
                      </c:pt>
                      <c:pt idx="1939">
                        <c:v>4.8716720999999996</c:v>
                      </c:pt>
                      <c:pt idx="1940">
                        <c:v>4.8830456</c:v>
                      </c:pt>
                      <c:pt idx="1941">
                        <c:v>4.8706082999999998</c:v>
                      </c:pt>
                      <c:pt idx="1942">
                        <c:v>4.8856416000000005</c:v>
                      </c:pt>
                      <c:pt idx="1943">
                        <c:v>4.8704600000000005</c:v>
                      </c:pt>
                      <c:pt idx="1944">
                        <c:v>4.8845744</c:v>
                      </c:pt>
                      <c:pt idx="1945">
                        <c:v>4.8748877999999998</c:v>
                      </c:pt>
                      <c:pt idx="1946">
                        <c:v>4.8853375999999997</c:v>
                      </c:pt>
                      <c:pt idx="1947">
                        <c:v>4.8765678999999995</c:v>
                      </c:pt>
                      <c:pt idx="1948">
                        <c:v>4.8824400000000008</c:v>
                      </c:pt>
                      <c:pt idx="1949">
                        <c:v>4.88195976</c:v>
                      </c:pt>
                      <c:pt idx="1950">
                        <c:v>4.8814261600000002</c:v>
                      </c:pt>
                      <c:pt idx="1951">
                        <c:v>4.8882102400000003</c:v>
                      </c:pt>
                      <c:pt idx="1952">
                        <c:v>4.8812201999999996</c:v>
                      </c:pt>
                      <c:pt idx="1953">
                        <c:v>4.8916605000000004</c:v>
                      </c:pt>
                      <c:pt idx="1954">
                        <c:v>4.8792384000000002</c:v>
                      </c:pt>
                      <c:pt idx="1955">
                        <c:v>4.8951621999999997</c:v>
                      </c:pt>
                      <c:pt idx="1956">
                        <c:v>4.8809138000000001</c:v>
                      </c:pt>
                      <c:pt idx="1957">
                        <c:v>4.8959196</c:v>
                      </c:pt>
                      <c:pt idx="1958">
                        <c:v>4.8844160000000008</c:v>
                      </c:pt>
                      <c:pt idx="1959">
                        <c:v>4.8957623000000003</c:v>
                      </c:pt>
                      <c:pt idx="1960">
                        <c:v>4.8851747999999997</c:v>
                      </c:pt>
                      <c:pt idx="1961">
                        <c:v>4.8946908999999996</c:v>
                      </c:pt>
                      <c:pt idx="1962">
                        <c:v>4.8932415999999996</c:v>
                      </c:pt>
                      <c:pt idx="1963">
                        <c:v>4.8991541300000003</c:v>
                      </c:pt>
                      <c:pt idx="1964">
                        <c:v>4.898617830000001</c:v>
                      </c:pt>
                      <c:pt idx="1965">
                        <c:v>4.8935149799999991</c:v>
                      </c:pt>
                      <c:pt idx="1966">
                        <c:v>4.89937165</c:v>
                      </c:pt>
                      <c:pt idx="1967">
                        <c:v>4.8915302699999996</c:v>
                      </c:pt>
                      <c:pt idx="1968">
                        <c:v>4.9046897199999995</c:v>
                      </c:pt>
                      <c:pt idx="1969">
                        <c:v>4.8904588699999998</c:v>
                      </c:pt>
                      <c:pt idx="1970">
                        <c:v>4.9090384</c:v>
                      </c:pt>
                      <c:pt idx="1971">
                        <c:v>4.8975481999999992</c:v>
                      </c:pt>
                      <c:pt idx="1972">
                        <c:v>4.9125258000000001</c:v>
                      </c:pt>
                      <c:pt idx="1973">
                        <c:v>4.8992125</c:v>
                      </c:pt>
                      <c:pt idx="1974">
                        <c:v>4.9132739999999995</c:v>
                      </c:pt>
                      <c:pt idx="1975">
                        <c:v>4.9063493999999999</c:v>
                      </c:pt>
                      <c:pt idx="1976">
                        <c:v>4.9112848000000007</c:v>
                      </c:pt>
                      <c:pt idx="1977">
                        <c:v>4.9098881299999997</c:v>
                      </c:pt>
                      <c:pt idx="1978">
                        <c:v>4.9129978699999999</c:v>
                      </c:pt>
                      <c:pt idx="1979">
                        <c:v>4.9151409999999993</c:v>
                      </c:pt>
                      <c:pt idx="1980">
                        <c:v>4.9109547999999998</c:v>
                      </c:pt>
                      <c:pt idx="1981">
                        <c:v>4.9195332000000001</c:v>
                      </c:pt>
                      <c:pt idx="1982">
                        <c:v>4.9080544000000002</c:v>
                      </c:pt>
                      <c:pt idx="1983">
                        <c:v>4.9221000000000004</c:v>
                      </c:pt>
                      <c:pt idx="1984">
                        <c:v>4.9106231999999999</c:v>
                      </c:pt>
                      <c:pt idx="1985">
                        <c:v>4.9228426000000001</c:v>
                      </c:pt>
                      <c:pt idx="1986">
                        <c:v>4.9077232000000004</c:v>
                      </c:pt>
                      <c:pt idx="1987">
                        <c:v>4.9244954999999999</c:v>
                      </c:pt>
                      <c:pt idx="1988">
                        <c:v>4.9139340000000002</c:v>
                      </c:pt>
                      <c:pt idx="1989">
                        <c:v>4.9243253999999999</c:v>
                      </c:pt>
                      <c:pt idx="1990">
                        <c:v>4.9183200000000005</c:v>
                      </c:pt>
                      <c:pt idx="1991">
                        <c:v>4.9223875500000007</c:v>
                      </c:pt>
                      <c:pt idx="1992">
                        <c:v>4.9227576600000003</c:v>
                      </c:pt>
                      <c:pt idx="1993">
                        <c:v>4.9194855300000002</c:v>
                      </c:pt>
                      <c:pt idx="1994">
                        <c:v>4.9262285099999996</c:v>
                      </c:pt>
                      <c:pt idx="1995">
                        <c:v>4.9193152399999995</c:v>
                      </c:pt>
                      <c:pt idx="1996">
                        <c:v>4.9296973600000005</c:v>
                      </c:pt>
                      <c:pt idx="1997">
                        <c:v>4.91823444</c:v>
                      </c:pt>
                      <c:pt idx="1998">
                        <c:v>4.9331100000000001</c:v>
                      </c:pt>
                      <c:pt idx="1999">
                        <c:v>4.9225590000000006</c:v>
                      </c:pt>
                      <c:pt idx="2000">
                        <c:v>4.9402139999999992</c:v>
                      </c:pt>
                      <c:pt idx="2001">
                        <c:v>4.9242061000000001</c:v>
                      </c:pt>
                      <c:pt idx="2002">
                        <c:v>4.9363991999999994</c:v>
                      </c:pt>
                      <c:pt idx="2003">
                        <c:v>4.9267614999999996</c:v>
                      </c:pt>
                      <c:pt idx="2004">
                        <c:v>4.9325856000000003</c:v>
                      </c:pt>
                      <c:pt idx="2005">
                        <c:v>4.9256780999999998</c:v>
                      </c:pt>
                      <c:pt idx="2006">
                        <c:v>4.9297366199999999</c:v>
                      </c:pt>
                      <c:pt idx="2007">
                        <c:v>4.9346490799999998</c:v>
                      </c:pt>
                      <c:pt idx="2008">
                        <c:v>4.93410628</c:v>
                      </c:pt>
                      <c:pt idx="2009">
                        <c:v>4.9444704000000002</c:v>
                      </c:pt>
                      <c:pt idx="2010">
                        <c:v>4.9339294900000006</c:v>
                      </c:pt>
                      <c:pt idx="2011">
                        <c:v>4.9460540999999996</c:v>
                      </c:pt>
                      <c:pt idx="2012">
                        <c:v>4.9327893999999999</c:v>
                      </c:pt>
                      <c:pt idx="2013">
                        <c:v>4.9495079999999998</c:v>
                      </c:pt>
                      <c:pt idx="2014">
                        <c:v>4.9353372000000002</c:v>
                      </c:pt>
                      <c:pt idx="2015">
                        <c:v>4.9484184000000004</c:v>
                      </c:pt>
                      <c:pt idx="2016">
                        <c:v>4.9396998000000005</c:v>
                      </c:pt>
                      <c:pt idx="2017">
                        <c:v>4.9518693000000003</c:v>
                      </c:pt>
                      <c:pt idx="2018">
                        <c:v>4.9440600000000003</c:v>
                      </c:pt>
                      <c:pt idx="2019">
                        <c:v>4.9498707999999993</c:v>
                      </c:pt>
                      <c:pt idx="2020">
                        <c:v>4.9484177999999996</c:v>
                      </c:pt>
                      <c:pt idx="2021">
                        <c:v>4.9496881000000004</c:v>
                      </c:pt>
                      <c:pt idx="2022">
                        <c:v>4.9527731999999993</c:v>
                      </c:pt>
                      <c:pt idx="2023">
                        <c:v>4.9476899999999997</c:v>
                      </c:pt>
                      <c:pt idx="2024">
                        <c:v>4.9580336000000003</c:v>
                      </c:pt>
                      <c:pt idx="2025">
                        <c:v>4.9465995999999999</c:v>
                      </c:pt>
                      <c:pt idx="2026">
                        <c:v>4.9623840000000001</c:v>
                      </c:pt>
                      <c:pt idx="2027">
                        <c:v>4.9455092</c:v>
                      </c:pt>
                      <c:pt idx="2028">
                        <c:v>4.96129</c:v>
                      </c:pt>
                      <c:pt idx="2029">
                        <c:v>4.9498602000000007</c:v>
                      </c:pt>
                      <c:pt idx="2030">
                        <c:v>4.9620096000000009</c:v>
                      </c:pt>
                      <c:pt idx="2031">
                        <c:v>4.9514340900000002</c:v>
                      </c:pt>
                      <c:pt idx="2032">
                        <c:v>4.9599538900000004</c:v>
                      </c:pt>
                      <c:pt idx="2033">
                        <c:v>4.9558354999999992</c:v>
                      </c:pt>
                      <c:pt idx="2034">
                        <c:v>4.9616335999999999</c:v>
                      </c:pt>
                      <c:pt idx="2035">
                        <c:v>4.9628987999999996</c:v>
                      </c:pt>
                      <c:pt idx="2036">
                        <c:v>4.9587264000000006</c:v>
                      </c:pt>
                      <c:pt idx="2037">
                        <c:v>4.9636157999999995</c:v>
                      </c:pt>
                      <c:pt idx="2038">
                        <c:v>4.9558200000000001</c:v>
                      </c:pt>
                      <c:pt idx="2039">
                        <c:v>4.9670496999999996</c:v>
                      </c:pt>
                      <c:pt idx="2040">
                        <c:v>4.9520085999999992</c:v>
                      </c:pt>
                      <c:pt idx="2041">
                        <c:v>4.9677645000000004</c:v>
                      </c:pt>
                      <c:pt idx="2042">
                        <c:v>4.9545376000000001</c:v>
                      </c:pt>
                      <c:pt idx="2043">
                        <c:v>4.9702894999999998</c:v>
                      </c:pt>
                      <c:pt idx="2044">
                        <c:v>4.9579703999999998</c:v>
                      </c:pt>
                      <c:pt idx="2045">
                        <c:v>4.9719075999999998</c:v>
                      </c:pt>
                      <c:pt idx="2046">
                        <c:v>4.9641168000000002</c:v>
                      </c:pt>
                      <c:pt idx="2047">
                        <c:v>4.9717143000000004</c:v>
                      </c:pt>
                      <c:pt idx="2048">
                        <c:v>4.9702600000000006</c:v>
                      </c:pt>
                      <c:pt idx="2049">
                        <c:v>4.9724254999999999</c:v>
                      </c:pt>
                      <c:pt idx="2050">
                        <c:v>4.9763999999999999</c:v>
                      </c:pt>
                      <c:pt idx="2051">
                        <c:v>4.9713265</c:v>
                      </c:pt>
                      <c:pt idx="2052">
                        <c:v>4.9807276000000007</c:v>
                      </c:pt>
                      <c:pt idx="2053">
                        <c:v>4.9693229999999993</c:v>
                      </c:pt>
                      <c:pt idx="2054">
                        <c:v>4.983244</c:v>
                      </c:pt>
                      <c:pt idx="2055">
                        <c:v>4.9700328000000003</c:v>
                      </c:pt>
                      <c:pt idx="2056">
                        <c:v>4.9839503999999994</c:v>
                      </c:pt>
                      <c:pt idx="2057">
                        <c:v>4.9689336000000006</c:v>
                      </c:pt>
                      <c:pt idx="2058">
                        <c:v>4.9846560000000002</c:v>
                      </c:pt>
                      <c:pt idx="2059">
                        <c:v>4.9732577999999998</c:v>
                      </c:pt>
                      <c:pt idx="2060">
                        <c:v>4.9825942699999999</c:v>
                      </c:pt>
                      <c:pt idx="2061">
                        <c:v>4.9766758999999992</c:v>
                      </c:pt>
                      <c:pt idx="2062">
                        <c:v>4.9824504000000003</c:v>
                      </c:pt>
                      <c:pt idx="2063">
                        <c:v>4.9818990000000003</c:v>
                      </c:pt>
                      <c:pt idx="2064">
                        <c:v>4.9804442</c:v>
                      </c:pt>
                      <c:pt idx="2065">
                        <c:v>4.9853126999999997</c:v>
                      </c:pt>
                      <c:pt idx="2066">
                        <c:v>4.9766319999999995</c:v>
                      </c:pt>
                      <c:pt idx="2067">
                        <c:v>4.9896275000000001</c:v>
                      </c:pt>
                      <c:pt idx="2068">
                        <c:v>4.9773359999999993</c:v>
                      </c:pt>
                      <c:pt idx="2069">
                        <c:v>4.9921341000000004</c:v>
                      </c:pt>
                      <c:pt idx="2070">
                        <c:v>4.9798448000000004</c:v>
                      </c:pt>
                      <c:pt idx="2071">
                        <c:v>4.9964445000000008</c:v>
                      </c:pt>
                      <c:pt idx="2072">
                        <c:v>4.9832545999999995</c:v>
                      </c:pt>
                      <c:pt idx="2073">
                        <c:v>4.9944349999999993</c:v>
                      </c:pt>
                      <c:pt idx="2074">
                        <c:v>4.98576</c:v>
                      </c:pt>
                      <c:pt idx="2075">
                        <c:v>4.9924259000000006</c:v>
                      </c:pt>
                      <c:pt idx="2076">
                        <c:v>4.9873615999999998</c:v>
                      </c:pt>
                      <c:pt idx="2077">
                        <c:v>4.9895704099999998</c:v>
                      </c:pt>
                      <c:pt idx="2078">
                        <c:v>4.99262535</c:v>
                      </c:pt>
                      <c:pt idx="2079">
                        <c:v>4.9911146000000004</c:v>
                      </c:pt>
                      <c:pt idx="2080">
                        <c:v>4.9995791999999994</c:v>
                      </c:pt>
                      <c:pt idx="2081">
                        <c:v>4.9909094999999999</c:v>
                      </c:pt>
                      <c:pt idx="2082">
                        <c:v>5.0029783999999999</c:v>
                      </c:pt>
                      <c:pt idx="2083">
                        <c:v>4.9898024999999997</c:v>
                      </c:pt>
                      <c:pt idx="2084">
                        <c:v>5.0072769999999993</c:v>
                      </c:pt>
                      <c:pt idx="2085">
                        <c:v>4.9913994000000006</c:v>
                      </c:pt>
                      <c:pt idx="2086">
                        <c:v>5.0061659999999994</c:v>
                      </c:pt>
                      <c:pt idx="2087">
                        <c:v>4.9965995000000003</c:v>
                      </c:pt>
                      <c:pt idx="2088">
                        <c:v>5.0077579999999999</c:v>
                      </c:pt>
                      <c:pt idx="2089">
                        <c:v>5.0008959000000006</c:v>
                      </c:pt>
                      <c:pt idx="2090">
                        <c:v>5.0075472000000003</c:v>
                      </c:pt>
                      <c:pt idx="2091">
                        <c:v>5.007892</c:v>
                      </c:pt>
                      <c:pt idx="2092">
                        <c:v>5.0064354000000009</c:v>
                      </c:pt>
                      <c:pt idx="2093">
                        <c:v>5.0094814999999997</c:v>
                      </c:pt>
                      <c:pt idx="2094">
                        <c:v>5.0044231999999997</c:v>
                      </c:pt>
                      <c:pt idx="2095">
                        <c:v>5.0137707000000002</c:v>
                      </c:pt>
                      <c:pt idx="2096">
                        <c:v>5.0033116</c:v>
                      </c:pt>
                      <c:pt idx="2097">
                        <c:v>5.0189575999999994</c:v>
                      </c:pt>
                      <c:pt idx="2098">
                        <c:v>5.0058000000000007</c:v>
                      </c:pt>
                      <c:pt idx="2099">
                        <c:v>5.0058000000000007</c:v>
                      </c:pt>
                      <c:pt idx="2100">
                        <c:v>5.0434404300000004</c:v>
                      </c:pt>
                      <c:pt idx="2101">
                        <c:v>5.7502719999999998</c:v>
                      </c:pt>
                      <c:pt idx="2102">
                        <c:v>6.5919171499999996</c:v>
                      </c:pt>
                      <c:pt idx="2103">
                        <c:v>7.0865163000000004</c:v>
                      </c:pt>
                      <c:pt idx="2104">
                        <c:v>7.2469577800000007</c:v>
                      </c:pt>
                      <c:pt idx="2105">
                        <c:v>7.3488833599999994</c:v>
                      </c:pt>
                      <c:pt idx="2106">
                        <c:v>7.4237591399999996</c:v>
                      </c:pt>
                      <c:pt idx="2107">
                        <c:v>7.4858705999999993</c:v>
                      </c:pt>
                      <c:pt idx="2108">
                        <c:v>7.5318610499999998</c:v>
                      </c:pt>
                      <c:pt idx="2109">
                        <c:v>7.5714963499999994</c:v>
                      </c:pt>
                      <c:pt idx="2110">
                        <c:v>7.6118275200000003</c:v>
                      </c:pt>
                      <c:pt idx="2111">
                        <c:v>7.6396955599999998</c:v>
                      </c:pt>
                      <c:pt idx="2112">
                        <c:v>7.6640181999999992</c:v>
                      </c:pt>
                      <c:pt idx="2113">
                        <c:v>7.6854348000000003</c:v>
                      </c:pt>
                      <c:pt idx="2114">
                        <c:v>7.7138661599999994</c:v>
                      </c:pt>
                      <c:pt idx="2115">
                        <c:v>7.7316870600000014</c:v>
                      </c:pt>
                      <c:pt idx="2116">
                        <c:v>7.7460019200000003</c:v>
                      </c:pt>
                      <c:pt idx="2117">
                        <c:v>7.7627367100000013</c:v>
                      </c:pt>
                      <c:pt idx="2118">
                        <c:v>7.7812640399999999</c:v>
                      </c:pt>
                      <c:pt idx="2119">
                        <c:v>7.7989375200000008</c:v>
                      </c:pt>
                      <c:pt idx="2120">
                        <c:v>7.8127672800000001</c:v>
                      </c:pt>
                      <c:pt idx="2121">
                        <c:v>7.8303250200000001</c:v>
                      </c:pt>
                      <c:pt idx="2122">
                        <c:v>7.8433467700000001</c:v>
                      </c:pt>
                      <c:pt idx="2123">
                        <c:v>7.85982424</c:v>
                      </c:pt>
                      <c:pt idx="2124">
                        <c:v>7.8735274799999999</c:v>
                      </c:pt>
                      <c:pt idx="2125">
                        <c:v>7.8907660799999988</c:v>
                      </c:pt>
                      <c:pt idx="2126">
                        <c:v>7.8984274899999996</c:v>
                      </c:pt>
                      <c:pt idx="2127">
                        <c:v>7.9111045599999992</c:v>
                      </c:pt>
                      <c:pt idx="2128">
                        <c:v>7.92817916</c:v>
                      </c:pt>
                      <c:pt idx="2129">
                        <c:v>7.9434529199999995</c:v>
                      </c:pt>
                      <c:pt idx="2130">
                        <c:v>7.9525847399999998</c:v>
                      </c:pt>
                      <c:pt idx="2131">
                        <c:v>7.9642798199999989</c:v>
                      </c:pt>
                      <c:pt idx="2132">
                        <c:v>7.9837336800000003</c:v>
                      </c:pt>
                      <c:pt idx="2133">
                        <c:v>7.99792302</c:v>
                      </c:pt>
                      <c:pt idx="2134">
                        <c:v>8.0060004199999995</c:v>
                      </c:pt>
                      <c:pt idx="2135">
                        <c:v>8.0157666599999988</c:v>
                      </c:pt>
                      <c:pt idx="2136">
                        <c:v>8.0341230999999986</c:v>
                      </c:pt>
                      <c:pt idx="2137">
                        <c:v>8.046285300000001</c:v>
                      </c:pt>
                      <c:pt idx="2138">
                        <c:v>8.0559063200000001</c:v>
                      </c:pt>
                      <c:pt idx="2139">
                        <c:v>8.0681583400000001</c:v>
                      </c:pt>
                      <c:pt idx="2140">
                        <c:v>8.0802668399999984</c:v>
                      </c:pt>
                      <c:pt idx="2141">
                        <c:v>8.0931837600000005</c:v>
                      </c:pt>
                      <c:pt idx="2142">
                        <c:v>8.1043338400000007</c:v>
                      </c:pt>
                      <c:pt idx="2143">
                        <c:v>8.1222872800000001</c:v>
                      </c:pt>
                      <c:pt idx="2144">
                        <c:v>8.1273454199999993</c:v>
                      </c:pt>
                      <c:pt idx="2145">
                        <c:v>8.1400593399999988</c:v>
                      </c:pt>
                      <c:pt idx="2146">
                        <c:v>8.1561349400000012</c:v>
                      </c:pt>
                      <c:pt idx="2147">
                        <c:v>8.1677926200000002</c:v>
                      </c:pt>
                      <c:pt idx="2148">
                        <c:v>8.1787405199999998</c:v>
                      </c:pt>
                      <c:pt idx="2149">
                        <c:v>8.1852924999999992</c:v>
                      </c:pt>
                      <c:pt idx="2150">
                        <c:v>8.1994512600000018</c:v>
                      </c:pt>
                      <c:pt idx="2151">
                        <c:v>8.2110087600000004</c:v>
                      </c:pt>
                      <c:pt idx="2152">
                        <c:v>8.2192235700000005</c:v>
                      </c:pt>
                      <c:pt idx="2153">
                        <c:v>8.2340710399999999</c:v>
                      </c:pt>
                      <c:pt idx="2154">
                        <c:v>8.2470721000000005</c:v>
                      </c:pt>
                      <c:pt idx="2155">
                        <c:v>8.2576809700000009</c:v>
                      </c:pt>
                      <c:pt idx="2156">
                        <c:v>8.2656140000000011</c:v>
                      </c:pt>
                      <c:pt idx="2157">
                        <c:v>8.2784613399999998</c:v>
                      </c:pt>
                      <c:pt idx="2158">
                        <c:v>8.2930355200000001</c:v>
                      </c:pt>
                      <c:pt idx="2159">
                        <c:v>8.3051292599999993</c:v>
                      </c:pt>
                      <c:pt idx="2160">
                        <c:v>8.3144551</c:v>
                      </c:pt>
                      <c:pt idx="2161">
                        <c:v>8.3256098999999999</c:v>
                      </c:pt>
                      <c:pt idx="2162">
                        <c:v>8.3341033600000003</c:v>
                      </c:pt>
                      <c:pt idx="2163">
                        <c:v>8.344225680000001</c:v>
                      </c:pt>
                      <c:pt idx="2164">
                        <c:v>8.3568062899999997</c:v>
                      </c:pt>
                      <c:pt idx="2165">
                        <c:v>8.3710017600000004</c:v>
                      </c:pt>
                      <c:pt idx="2166">
                        <c:v>8.3776383599999988</c:v>
                      </c:pt>
                      <c:pt idx="2167">
                        <c:v>8.3875646800000005</c:v>
                      </c:pt>
                      <c:pt idx="2168">
                        <c:v>8.4023305199999996</c:v>
                      </c:pt>
                      <c:pt idx="2169">
                        <c:v>8.4130863300000005</c:v>
                      </c:pt>
                      <c:pt idx="2170">
                        <c:v>8.4211012600000004</c:v>
                      </c:pt>
                      <c:pt idx="2171">
                        <c:v>8.4284468199999996</c:v>
                      </c:pt>
                      <c:pt idx="2172">
                        <c:v>8.4414408600000002</c:v>
                      </c:pt>
                      <c:pt idx="2173">
                        <c:v>8.4527260399999999</c:v>
                      </c:pt>
                      <c:pt idx="2174">
                        <c:v>8.4597295800000012</c:v>
                      </c:pt>
                      <c:pt idx="2175">
                        <c:v>8.47184268</c:v>
                      </c:pt>
                      <c:pt idx="2176">
                        <c:v>8.48050557</c:v>
                      </c:pt>
                      <c:pt idx="2177">
                        <c:v>8.4907673199999998</c:v>
                      </c:pt>
                      <c:pt idx="2178">
                        <c:v>8.4992327400000001</c:v>
                      </c:pt>
                      <c:pt idx="2179">
                        <c:v>8.51442254</c:v>
                      </c:pt>
                      <c:pt idx="2180">
                        <c:v>8.5203291599999993</c:v>
                      </c:pt>
                      <c:pt idx="2181">
                        <c:v>8.5280406000000006</c:v>
                      </c:pt>
                      <c:pt idx="2182">
                        <c:v>8.5388737799999994</c:v>
                      </c:pt>
                      <c:pt idx="2183">
                        <c:v>8.5504713900000002</c:v>
                      </c:pt>
                      <c:pt idx="2184">
                        <c:v>8.5587532799999995</c:v>
                      </c:pt>
                      <c:pt idx="2185">
                        <c:v>8.5637314500000006</c:v>
                      </c:pt>
                      <c:pt idx="2186">
                        <c:v>8.58005964</c:v>
                      </c:pt>
                      <c:pt idx="2187">
                        <c:v>8.5889042399999997</c:v>
                      </c:pt>
                      <c:pt idx="2188">
                        <c:v>8.5987237099999998</c:v>
                      </c:pt>
                      <c:pt idx="2189">
                        <c:v>8.6075770299999999</c:v>
                      </c:pt>
                      <c:pt idx="2190">
                        <c:v>8.6187041600000001</c:v>
                      </c:pt>
                      <c:pt idx="2191">
                        <c:v>8.6274582400000011</c:v>
                      </c:pt>
                      <c:pt idx="2192">
                        <c:v>8.6337420599999994</c:v>
                      </c:pt>
                      <c:pt idx="2193">
                        <c:v>8.6432095600000007</c:v>
                      </c:pt>
                      <c:pt idx="2194">
                        <c:v>8.6510162200000007</c:v>
                      </c:pt>
                      <c:pt idx="2195">
                        <c:v>8.659581300000001</c:v>
                      </c:pt>
                      <c:pt idx="2196">
                        <c:v>8.6721154800000004</c:v>
                      </c:pt>
                      <c:pt idx="2197">
                        <c:v>8.6836810199999981</c:v>
                      </c:pt>
                      <c:pt idx="2198">
                        <c:v>8.6880858099999987</c:v>
                      </c:pt>
                      <c:pt idx="2199">
                        <c:v>8.6972550599999998</c:v>
                      </c:pt>
                      <c:pt idx="2200">
                        <c:v>8.7029119999999995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0"/>
                <c:order val="10"/>
                <c:tx>
                  <c:v>Test 2 - 144.9C</c:v>
                </c:tx>
                <c:spPr>
                  <a:ln w="19050" cap="rnd">
                    <a:solidFill>
                      <a:schemeClr val="accent5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CHS_30Apr2016!$P$27:$P$2221</c15:sqref>
                        </c15:formulaRef>
                      </c:ext>
                    </c:extLst>
                    <c:numCache>
                      <c:formatCode>General</c:formatCode>
                      <c:ptCount val="2195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4.0000800021373984E-3</c:v>
                      </c:pt>
                      <c:pt idx="3">
                        <c:v>7.0002450114353826E-3</c:v>
                      </c:pt>
                      <c:pt idx="4">
                        <c:v>1.0000500033334733E-2</c:v>
                      </c:pt>
                      <c:pt idx="5">
                        <c:v>1.3000845073236822E-2</c:v>
                      </c:pt>
                      <c:pt idx="6">
                        <c:v>1.6001280136554621E-2</c:v>
                      </c:pt>
                      <c:pt idx="7">
                        <c:v>2.000200026670447E-2</c:v>
                      </c:pt>
                      <c:pt idx="8">
                        <c:v>2.3002645405631884E-2</c:v>
                      </c:pt>
                      <c:pt idx="9">
                        <c:v>2.6003380585984733E-2</c:v>
                      </c:pt>
                      <c:pt idx="10">
                        <c:v>2.9004205813144775E-2</c:v>
                      </c:pt>
                      <c:pt idx="11">
                        <c:v>3.2005121092527573E-2</c:v>
                      </c:pt>
                      <c:pt idx="12">
                        <c:v>3.6006481555622721E-2</c:v>
                      </c:pt>
                      <c:pt idx="13">
                        <c:v>3.9007606977878688E-2</c:v>
                      </c:pt>
                      <c:pt idx="14">
                        <c:v>4.2008822470375781E-2</c:v>
                      </c:pt>
                      <c:pt idx="15">
                        <c:v>4.5010128038520565E-2</c:v>
                      </c:pt>
                      <c:pt idx="16">
                        <c:v>4.8011523687731213E-2</c:v>
                      </c:pt>
                      <c:pt idx="17">
                        <c:v>5.2013524688758493E-2</c:v>
                      </c:pt>
                      <c:pt idx="18">
                        <c:v>5.5015130548127039E-2</c:v>
                      </c:pt>
                      <c:pt idx="19">
                        <c:v>5.8016826506566262E-2</c:v>
                      </c:pt>
                      <c:pt idx="20">
                        <c:v>6.1018612569496429E-2</c:v>
                      </c:pt>
                      <c:pt idx="21">
                        <c:v>6.4020488742327186E-2</c:v>
                      </c:pt>
                      <c:pt idx="22">
                        <c:v>6.702245503046865E-2</c:v>
                      </c:pt>
                      <c:pt idx="23">
                        <c:v>7.1025216936722035E-2</c:v>
                      </c:pt>
                      <c:pt idx="24">
                        <c:v>7.4027393514964041E-2</c:v>
                      </c:pt>
                      <c:pt idx="25">
                        <c:v>7.7029660226565197E-2</c:v>
                      </c:pt>
                      <c:pt idx="26">
                        <c:v>8.0032017076915526E-2</c:v>
                      </c:pt>
                      <c:pt idx="27">
                        <c:v>8.4035299769250338E-2</c:v>
                      </c:pt>
                      <c:pt idx="28">
                        <c:v>8.7037866964436161E-2</c:v>
                      </c:pt>
                      <c:pt idx="29">
                        <c:v>9.0040524316415516E-2</c:v>
                      </c:pt>
                      <c:pt idx="30">
                        <c:v>9.3043271830613866E-2</c:v>
                      </c:pt>
                      <c:pt idx="31">
                        <c:v>9.6046109512446076E-2</c:v>
                      </c:pt>
                      <c:pt idx="32">
                        <c:v>9.9049037367338583E-2</c:v>
                      </c:pt>
                      <c:pt idx="33">
                        <c:v>0.1030530814523918</c:v>
                      </c:pt>
                      <c:pt idx="34">
                        <c:v>0.10605621973211701</c:v>
                      </c:pt>
                      <c:pt idx="35">
                        <c:v>0.10905944820295721</c:v>
                      </c:pt>
                      <c:pt idx="36">
                        <c:v>0.11206276687030758</c:v>
                      </c:pt>
                      <c:pt idx="37">
                        <c:v>0.11606733207517969</c:v>
                      </c:pt>
                      <c:pt idx="38">
                        <c:v>0.11907086122215037</c:v>
                      </c:pt>
                      <c:pt idx="39">
                        <c:v>0.12207448058370403</c:v>
                      </c:pt>
                      <c:pt idx="40">
                        <c:v>0.12507819016526026</c:v>
                      </c:pt>
                      <c:pt idx="41">
                        <c:v>0.1280819899722391</c:v>
                      </c:pt>
                      <c:pt idx="42">
                        <c:v>0.13108588001007224</c:v>
                      </c:pt>
                      <c:pt idx="43">
                        <c:v>0.13509120709562367</c:v>
                      </c:pt>
                      <c:pt idx="44">
                        <c:v>0.13809530769317349</c:v>
                      </c:pt>
                      <c:pt idx="45">
                        <c:v>0.14109949853962739</c:v>
                      </c:pt>
                      <c:pt idx="46">
                        <c:v>0.14410377964041909</c:v>
                      </c:pt>
                      <c:pt idx="47">
                        <c:v>0.14810962817982551</c:v>
                      </c:pt>
                      <c:pt idx="48">
                        <c:v>0.15111411989516307</c:v>
                      </c:pt>
                      <c:pt idx="49">
                        <c:v>0.15411870188291751</c:v>
                      </c:pt>
                      <c:pt idx="50">
                        <c:v>0.15712337414851368</c:v>
                      </c:pt>
                      <c:pt idx="51">
                        <c:v>0.16012813669738793</c:v>
                      </c:pt>
                      <c:pt idx="52">
                        <c:v>0.16413462721255045</c:v>
                      </c:pt>
                      <c:pt idx="53">
                        <c:v>0.16713960044347081</c:v>
                      </c:pt>
                      <c:pt idx="54">
                        <c:v>0.17014466397575703</c:v>
                      </c:pt>
                      <c:pt idx="55">
                        <c:v>0.17314981781481426</c:v>
                      </c:pt>
                      <c:pt idx="56">
                        <c:v>0.17615506196608144</c:v>
                      </c:pt>
                      <c:pt idx="57">
                        <c:v>0.17916039643498699</c:v>
                      </c:pt>
                      <c:pt idx="58">
                        <c:v>0.18316764956368922</c:v>
                      </c:pt>
                      <c:pt idx="59">
                        <c:v>0.18617319479486402</c:v>
                      </c:pt>
                      <c:pt idx="60">
                        <c:v>0.18917883036177527</c:v>
                      </c:pt>
                      <c:pt idx="61">
                        <c:v>0.19218455626986458</c:v>
                      </c:pt>
                      <c:pt idx="62">
                        <c:v>0.19619233135405623</c:v>
                      </c:pt>
                      <c:pt idx="63">
                        <c:v>0.19919826807932306</c:v>
                      </c:pt>
                      <c:pt idx="64">
                        <c:v>0.20220429516385088</c:v>
                      </c:pt>
                      <c:pt idx="65">
                        <c:v>0.20521041261308345</c:v>
                      </c:pt>
                      <c:pt idx="66">
                        <c:v>0.20821662043245384</c:v>
                      </c:pt>
                      <c:pt idx="67">
                        <c:v>0.2122250381101165</c:v>
                      </c:pt>
                      <c:pt idx="68">
                        <c:v>0.2152314568142733</c:v>
                      </c:pt>
                      <c:pt idx="69">
                        <c:v>0.21823796590668179</c:v>
                      </c:pt>
                      <c:pt idx="70">
                        <c:v>0.22124456539278831</c:v>
                      </c:pt>
                      <c:pt idx="71">
                        <c:v>0.22525350532937552</c:v>
                      </c:pt>
                      <c:pt idx="72">
                        <c:v>0.22826031575521352</c:v>
                      </c:pt>
                      <c:pt idx="73">
                        <c:v>0.23126721659287056</c:v>
                      </c:pt>
                      <c:pt idx="74">
                        <c:v>0.23427420784776168</c:v>
                      </c:pt>
                      <c:pt idx="75">
                        <c:v>0.23728128952533586</c:v>
                      </c:pt>
                      <c:pt idx="76">
                        <c:v>0.24028846163103149</c:v>
                      </c:pt>
                      <c:pt idx="77">
                        <c:v>0.24429816511400021</c:v>
                      </c:pt>
                      <c:pt idx="78">
                        <c:v>0.24730554823979758</c:v>
                      </c:pt>
                      <c:pt idx="79">
                        <c:v>0.25031302181184767</c:v>
                      </c:pt>
                      <c:pt idx="80">
                        <c:v>0.25332058583560213</c:v>
                      </c:pt>
                      <c:pt idx="81">
                        <c:v>0.25733081191262752</c:v>
                      </c:pt>
                      <c:pt idx="82">
                        <c:v>0.26033858701149276</c:v>
                      </c:pt>
                      <c:pt idx="83">
                        <c:v>0.26334645258017852</c:v>
                      </c:pt>
                      <c:pt idx="84">
                        <c:v>0.26635440862413845</c:v>
                      </c:pt>
                      <c:pt idx="85">
                        <c:v>0.26936245514881563</c:v>
                      </c:pt>
                      <c:pt idx="86">
                        <c:v>0.27237059215966475</c:v>
                      </c:pt>
                      <c:pt idx="87">
                        <c:v>0.27537881966210759</c:v>
                      </c:pt>
                      <c:pt idx="88">
                        <c:v>0.27938993043949018</c:v>
                      </c:pt>
                      <c:pt idx="89">
                        <c:v>0.28239836911019628</c:v>
                      </c:pt>
                      <c:pt idx="90">
                        <c:v>0.28540689829064664</c:v>
                      </c:pt>
                      <c:pt idx="91">
                        <c:v>0.28841551798629839</c:v>
                      </c:pt>
                      <c:pt idx="92">
                        <c:v>0.29142422820259833</c:v>
                      </c:pt>
                      <c:pt idx="93">
                        <c:v>0.29543598264365112</c:v>
                      </c:pt>
                      <c:pt idx="94">
                        <c:v>0.29844490409598101</c:v>
                      </c:pt>
                      <c:pt idx="95">
                        <c:v>0.3014539160871183</c:v>
                      </c:pt>
                      <c:pt idx="96">
                        <c:v>0.30446301862252284</c:v>
                      </c:pt>
                      <c:pt idx="97">
                        <c:v>0.3084752961924162</c:v>
                      </c:pt>
                      <c:pt idx="98">
                        <c:v>0.31148461001893313</c:v>
                      </c:pt>
                      <c:pt idx="99">
                        <c:v>0.31449401440788355</c:v>
                      </c:pt>
                      <c:pt idx="100">
                        <c:v>0.31750350936469618</c:v>
                      </c:pt>
                      <c:pt idx="101">
                        <c:v>0.32051309489483359</c:v>
                      </c:pt>
                      <c:pt idx="102">
                        <c:v>0.3235227710037476</c:v>
                      </c:pt>
                      <c:pt idx="103">
                        <c:v>0.32653253769690194</c:v>
                      </c:pt>
                      <c:pt idx="104">
                        <c:v>0.33054570087264812</c:v>
                      </c:pt>
                      <c:pt idx="105">
                        <c:v>0.33355567895021032</c:v>
                      </c:pt>
                      <c:pt idx="106">
                        <c:v>0.33656574763016872</c:v>
                      </c:pt>
                      <c:pt idx="107">
                        <c:v>0.34057931348328208</c:v>
                      </c:pt>
                      <c:pt idx="108">
                        <c:v>0.3435895935900819</c:v>
                      </c:pt>
                      <c:pt idx="109">
                        <c:v>0.34659996431746171</c:v>
                      </c:pt>
                      <c:pt idx="110">
                        <c:v>0.3496104256708889</c:v>
                      </c:pt>
                      <c:pt idx="111">
                        <c:v>0.35262097765582012</c:v>
                      </c:pt>
                      <c:pt idx="112">
                        <c:v>0.35563162027772371</c:v>
                      </c:pt>
                      <c:pt idx="113">
                        <c:v>0.35964595144050493</c:v>
                      </c:pt>
                      <c:pt idx="114">
                        <c:v>0.36265680556986535</c:v>
                      </c:pt>
                      <c:pt idx="115">
                        <c:v>0.36566775035439231</c:v>
                      </c:pt>
                      <c:pt idx="116">
                        <c:v>0.36867878579952279</c:v>
                      </c:pt>
                      <c:pt idx="117">
                        <c:v>0.37269364076341938</c:v>
                      </c:pt>
                      <c:pt idx="118">
                        <c:v>0.37570488777122879</c:v>
                      </c:pt>
                      <c:pt idx="119">
                        <c:v>0.37871622545784306</c:v>
                      </c:pt>
                      <c:pt idx="120">
                        <c:v>0.3817276538287348</c:v>
                      </c:pt>
                      <c:pt idx="121">
                        <c:v>0.38473917288936588</c:v>
                      </c:pt>
                      <c:pt idx="122">
                        <c:v>0.38775078264520996</c:v>
                      </c:pt>
                      <c:pt idx="123">
                        <c:v>0.39176640341051738</c:v>
                      </c:pt>
                      <c:pt idx="124">
                        <c:v>0.39477822480974467</c:v>
                      </c:pt>
                      <c:pt idx="125">
                        <c:v>0.39779013692237436</c:v>
                      </c:pt>
                      <c:pt idx="126">
                        <c:v>0.40080213975388218</c:v>
                      </c:pt>
                      <c:pt idx="127">
                        <c:v>0.40381423330973315</c:v>
                      </c:pt>
                      <c:pt idx="128">
                        <c:v>0.40783049918707814</c:v>
                      </c:pt>
                      <c:pt idx="129">
                        <c:v>0.41084280445431909</c:v>
                      </c:pt>
                      <c:pt idx="130">
                        <c:v>0.41385520046412372</c:v>
                      </c:pt>
                      <c:pt idx="131">
                        <c:v>0.41686768722197048</c:v>
                      </c:pt>
                      <c:pt idx="132">
                        <c:v>0.42088447740546819</c:v>
                      </c:pt>
                      <c:pt idx="133">
                        <c:v>0.42389717592997334</c:v>
                      </c:pt>
                      <c:pt idx="134">
                        <c:v>0.4269099652207482</c:v>
                      </c:pt>
                      <c:pt idx="135">
                        <c:v>0.42992284528323971</c:v>
                      </c:pt>
                      <c:pt idx="136">
                        <c:v>0.43293581612292897</c:v>
                      </c:pt>
                      <c:pt idx="137">
                        <c:v>0.43594887774528635</c:v>
                      </c:pt>
                      <c:pt idx="138">
                        <c:v>0.4399664344687097</c:v>
                      </c:pt>
                      <c:pt idx="139">
                        <c:v>0.44297970793856883</c:v>
                      </c:pt>
                      <c:pt idx="140">
                        <c:v>0.44599307220933415</c:v>
                      </c:pt>
                      <c:pt idx="141">
                        <c:v>0.44900652728648927</c:v>
                      </c:pt>
                      <c:pt idx="142">
                        <c:v>0.45302460865317035</c:v>
                      </c:pt>
                      <c:pt idx="143">
                        <c:v>0.45603827563316024</c:v>
                      </c:pt>
                      <c:pt idx="144">
                        <c:v>0.4590520334377628</c:v>
                      </c:pt>
                      <c:pt idx="145">
                        <c:v>0.46206588207246374</c:v>
                      </c:pt>
                      <c:pt idx="146">
                        <c:v>0.4650798215427383</c:v>
                      </c:pt>
                      <c:pt idx="147">
                        <c:v>0.4680938518540621</c:v>
                      </c:pt>
                      <c:pt idx="148">
                        <c:v>0.47211270025359831</c:v>
                      </c:pt>
                      <c:pt idx="149">
                        <c:v>0.47512694254866711</c:v>
                      </c:pt>
                      <c:pt idx="150">
                        <c:v>0.47814127570305187</c:v>
                      </c:pt>
                      <c:pt idx="151">
                        <c:v>0.48216052792171066</c:v>
                      </c:pt>
                      <c:pt idx="152">
                        <c:v>0.48517507310243219</c:v>
                      </c:pt>
                      <c:pt idx="153">
                        <c:v>0.48818970916073101</c:v>
                      </c:pt>
                      <c:pt idx="154">
                        <c:v>0.4912044361020641</c:v>
                      </c:pt>
                      <c:pt idx="155">
                        <c:v>0.49421925393192251</c:v>
                      </c:pt>
                      <c:pt idx="156">
                        <c:v>0.49723416265578674</c:v>
                      </c:pt>
                      <c:pt idx="157">
                        <c:v>0.50125418235442865</c:v>
                      </c:pt>
                      <c:pt idx="158">
                        <c:v>0.5042693031856218</c:v>
                      </c:pt>
                      <c:pt idx="159">
                        <c:v>0.50728451492909232</c:v>
                      </c:pt>
                      <c:pt idx="160">
                        <c:v>0.51029981759033394</c:v>
                      </c:pt>
                      <c:pt idx="161">
                        <c:v>0.5133152111748075</c:v>
                      </c:pt>
                      <c:pt idx="162">
                        <c:v>0.5163306956880076</c:v>
                      </c:pt>
                      <c:pt idx="163">
                        <c:v>0.52035148315977953</c:v>
                      </c:pt>
                      <c:pt idx="164">
                        <c:v>0.52336717986133596</c:v>
                      </c:pt>
                      <c:pt idx="165">
                        <c:v>0.52638296750990099</c:v>
                      </c:pt>
                      <c:pt idx="166">
                        <c:v>0.52939884611096044</c:v>
                      </c:pt>
                      <c:pt idx="167">
                        <c:v>0.53342015907018725</c:v>
                      </c:pt>
                      <c:pt idx="168">
                        <c:v>0.53643624991506966</c:v>
                      </c:pt>
                      <c:pt idx="169">
                        <c:v>0.53945243173074675</c:v>
                      </c:pt>
                      <c:pt idx="170">
                        <c:v>0.54246870452268414</c:v>
                      </c:pt>
                      <c:pt idx="171">
                        <c:v>0.54548506829638133</c:v>
                      </c:pt>
                      <c:pt idx="172">
                        <c:v>0.54850152305732724</c:v>
                      </c:pt>
                      <c:pt idx="173">
                        <c:v>0.55252360428380387</c:v>
                      </c:pt>
                      <c:pt idx="174">
                        <c:v>0.55554027136967821</c:v>
                      </c:pt>
                      <c:pt idx="175">
                        <c:v>0.55855702946110108</c:v>
                      </c:pt>
                      <c:pt idx="176">
                        <c:v>0.56157387856357455</c:v>
                      </c:pt>
                      <c:pt idx="177">
                        <c:v>0.56559648561573994</c:v>
                      </c:pt>
                      <c:pt idx="178">
                        <c:v>0.56861354709865075</c:v>
                      </c:pt>
                      <c:pt idx="179">
                        <c:v>0.57163069961091917</c:v>
                      </c:pt>
                      <c:pt idx="180">
                        <c:v>0.57464794315801593</c:v>
                      </c:pt>
                      <c:pt idx="181">
                        <c:v>0.57766527774544574</c:v>
                      </c:pt>
                      <c:pt idx="182">
                        <c:v>0.58168853215648508</c:v>
                      </c:pt>
                      <c:pt idx="183">
                        <c:v>0.58470607919272588</c:v>
                      </c:pt>
                      <c:pt idx="184">
                        <c:v>0.58772371728761563</c:v>
                      </c:pt>
                      <c:pt idx="185">
                        <c:v>0.59074144644665005</c:v>
                      </c:pt>
                      <c:pt idx="186">
                        <c:v>0.59476522699020618</c:v>
                      </c:pt>
                      <c:pt idx="187">
                        <c:v>0.59778316865362036</c:v>
                      </c:pt>
                      <c:pt idx="188">
                        <c:v>0.60080120139951332</c:v>
                      </c:pt>
                      <c:pt idx="189">
                        <c:v>0.60381932523336079</c:v>
                      </c:pt>
                      <c:pt idx="190">
                        <c:v>0.60683754016067226</c:v>
                      </c:pt>
                      <c:pt idx="191">
                        <c:v>0.60985584618694688</c:v>
                      </c:pt>
                      <c:pt idx="192">
                        <c:v>0.61388039594099042</c:v>
                      </c:pt>
                      <c:pt idx="193">
                        <c:v>0.61689891455289969</c:v>
                      </c:pt>
                      <c:pt idx="194">
                        <c:v>0.61991752428210556</c:v>
                      </c:pt>
                      <c:pt idx="195">
                        <c:v>0.62293622513412006</c:v>
                      </c:pt>
                      <c:pt idx="196">
                        <c:v>0.6259550171144227</c:v>
                      </c:pt>
                      <c:pt idx="197">
                        <c:v>0.62897390022852673</c:v>
                      </c:pt>
                      <c:pt idx="198">
                        <c:v>0.63199287448193475</c:v>
                      </c:pt>
                      <c:pt idx="199">
                        <c:v>0.63601831526824837</c:v>
                      </c:pt>
                      <c:pt idx="200">
                        <c:v>0.63903750220143407</c:v>
                      </c:pt>
                      <c:pt idx="201">
                        <c:v>0.64205678029226942</c:v>
                      </c:pt>
                      <c:pt idx="202">
                        <c:v>0.6460826262236935</c:v>
                      </c:pt>
                      <c:pt idx="203">
                        <c:v>0.64910211703711951</c:v>
                      </c:pt>
                      <c:pt idx="204">
                        <c:v>0.65212169902654638</c:v>
                      </c:pt>
                      <c:pt idx="205">
                        <c:v>0.65514137219749158</c:v>
                      </c:pt>
                      <c:pt idx="206">
                        <c:v>0.65816113655543973</c:v>
                      </c:pt>
                      <c:pt idx="207">
                        <c:v>0.66218763088869692</c:v>
                      </c:pt>
                      <c:pt idx="208">
                        <c:v>0.66520760803776346</c:v>
                      </c:pt>
                      <c:pt idx="209">
                        <c:v>0.66822767639220415</c:v>
                      </c:pt>
                      <c:pt idx="210">
                        <c:v>0.67124783595752824</c:v>
                      </c:pt>
                      <c:pt idx="211">
                        <c:v>0.67527485727108671</c:v>
                      </c:pt>
                      <c:pt idx="212">
                        <c:v>0.6782952296832323</c:v>
                      </c:pt>
                      <c:pt idx="213">
                        <c:v>0.68131569332462827</c:v>
                      </c:pt>
                      <c:pt idx="214">
                        <c:v>0.68433624820079719</c:v>
                      </c:pt>
                      <c:pt idx="215">
                        <c:v>0.68735689431722857</c:v>
                      </c:pt>
                      <c:pt idx="216">
                        <c:v>0.69037763167944577</c:v>
                      </c:pt>
                      <c:pt idx="217">
                        <c:v>0.69440542344316014</c:v>
                      </c:pt>
                      <c:pt idx="218">
                        <c:v>0.69742637373365035</c:v>
                      </c:pt>
                      <c:pt idx="219">
                        <c:v>0.70044741528830401</c:v>
                      </c:pt>
                      <c:pt idx="220">
                        <c:v>0.70346854811263593</c:v>
                      </c:pt>
                      <c:pt idx="221">
                        <c:v>0.70749686719633931</c:v>
                      </c:pt>
                      <c:pt idx="222">
                        <c:v>0.71051821300470108</c:v>
                      </c:pt>
                      <c:pt idx="223">
                        <c:v>0.71353965010112586</c:v>
                      </c:pt>
                      <c:pt idx="224">
                        <c:v>0.71656117849114154</c:v>
                      </c:pt>
                      <c:pt idx="225">
                        <c:v>0.71958279818024273</c:v>
                      </c:pt>
                      <c:pt idx="226">
                        <c:v>0.72260450917395824</c:v>
                      </c:pt>
                      <c:pt idx="227">
                        <c:v>0.72663359920452408</c:v>
                      </c:pt>
                      <c:pt idx="228">
                        <c:v>0.7296555232637999</c:v>
                      </c:pt>
                      <c:pt idx="229">
                        <c:v>0.73267753864608554</c:v>
                      </c:pt>
                      <c:pt idx="230">
                        <c:v>0.73670703455669651</c:v>
                      </c:pt>
                      <c:pt idx="231">
                        <c:v>0.73972926304747189</c:v>
                      </c:pt>
                      <c:pt idx="232">
                        <c:v>0.74275158287965848</c:v>
                      </c:pt>
                      <c:pt idx="233">
                        <c:v>0.74577399405878864</c:v>
                      </c:pt>
                      <c:pt idx="234">
                        <c:v>0.74879649659036196</c:v>
                      </c:pt>
                      <c:pt idx="235">
                        <c:v>0.75181909047991224</c:v>
                      </c:pt>
                      <c:pt idx="236">
                        <c:v>0.75584935778794093</c:v>
                      </c:pt>
                      <c:pt idx="237">
                        <c:v>0.75887216486758269</c:v>
                      </c:pt>
                      <c:pt idx="238">
                        <c:v>0.76189506332361301</c:v>
                      </c:pt>
                      <c:pt idx="239">
                        <c:v>0.76592573674892528</c:v>
                      </c:pt>
                      <c:pt idx="240">
                        <c:v>0.76894884843801425</c:v>
                      </c:pt>
                      <c:pt idx="241">
                        <c:v>0.77197205152190906</c:v>
                      </c:pt>
                      <c:pt idx="242">
                        <c:v>0.77499534600613595</c:v>
                      </c:pt>
                      <c:pt idx="243">
                        <c:v>0.77801873189623294</c:v>
                      </c:pt>
                      <c:pt idx="244">
                        <c:v>0.78104220919770495</c:v>
                      </c:pt>
                      <c:pt idx="245">
                        <c:v>0.78507365447138544</c:v>
                      </c:pt>
                      <c:pt idx="246">
                        <c:v>0.78809734508758933</c:v>
                      </c:pt>
                      <c:pt idx="247">
                        <c:v>0.79112112713360727</c:v>
                      </c:pt>
                      <c:pt idx="248">
                        <c:v>0.79414500061496873</c:v>
                      </c:pt>
                      <c:pt idx="249">
                        <c:v>0.79716896553720351</c:v>
                      </c:pt>
                      <c:pt idx="250">
                        <c:v>0.80019302190585329</c:v>
                      </c:pt>
                      <c:pt idx="251">
                        <c:v>0.8042252393235555</c:v>
                      </c:pt>
                      <c:pt idx="252">
                        <c:v>0.80724950908865767</c:v>
                      </c:pt>
                      <c:pt idx="253">
                        <c:v>0.81027387031859088</c:v>
                      </c:pt>
                      <c:pt idx="254">
                        <c:v>0.81430649424670443</c:v>
                      </c:pt>
                      <c:pt idx="255">
                        <c:v>0.81733106891613072</c:v>
                      </c:pt>
                      <c:pt idx="256">
                        <c:v>0.82035573506883208</c:v>
                      </c:pt>
                      <c:pt idx="257">
                        <c:v>0.82338049271035418</c:v>
                      </c:pt>
                      <c:pt idx="258">
                        <c:v>0.8264053418462316</c:v>
                      </c:pt>
                      <c:pt idx="259">
                        <c:v>0.82943028248201101</c:v>
                      </c:pt>
                      <c:pt idx="260">
                        <c:v>0.83346367900576279</c:v>
                      </c:pt>
                      <c:pt idx="261">
                        <c:v>0.83648883316280476</c:v>
                      </c:pt>
                      <c:pt idx="262">
                        <c:v>0.83951407883820339</c:v>
                      </c:pt>
                      <c:pt idx="263">
                        <c:v>0.84253941603747351</c:v>
                      </c:pt>
                      <c:pt idx="264">
                        <c:v>0.84657334134989748</c:v>
                      </c:pt>
                      <c:pt idx="265">
                        <c:v>0.84959889212643158</c:v>
                      </c:pt>
                      <c:pt idx="266">
                        <c:v>0.85262453444531028</c:v>
                      </c:pt>
                      <c:pt idx="267">
                        <c:v>0.85565026831207347</c:v>
                      </c:pt>
                      <c:pt idx="268">
                        <c:v>0.85867609373226106</c:v>
                      </c:pt>
                      <c:pt idx="269">
                        <c:v>0.86271067005186686</c:v>
                      </c:pt>
                      <c:pt idx="270">
                        <c:v>0.8657367091182594</c:v>
                      </c:pt>
                      <c:pt idx="271">
                        <c:v>0.86876283975655855</c:v>
                      </c:pt>
                      <c:pt idx="272">
                        <c:v>0.87178906197228434</c:v>
                      </c:pt>
                      <c:pt idx="273">
                        <c:v>0.87582416738995372</c:v>
                      </c:pt>
                      <c:pt idx="274">
                        <c:v>0.87885060330793485</c:v>
                      </c:pt>
                      <c:pt idx="275">
                        <c:v>0.8818771308218204</c:v>
                      </c:pt>
                      <c:pt idx="276">
                        <c:v>0.88490374993716625</c:v>
                      </c:pt>
                      <c:pt idx="277">
                        <c:v>0.88793046065951764</c:v>
                      </c:pt>
                      <c:pt idx="278">
                        <c:v>0.89095726299443079</c:v>
                      </c:pt>
                      <c:pt idx="279">
                        <c:v>0.89499314195896129</c:v>
                      </c:pt>
                      <c:pt idx="280">
                        <c:v>0.89802015807805069</c:v>
                      </c:pt>
                      <c:pt idx="281">
                        <c:v>0.90104726582819084</c:v>
                      </c:pt>
                      <c:pt idx="282">
                        <c:v>0.90407446521490709</c:v>
                      </c:pt>
                      <c:pt idx="283">
                        <c:v>0.90811087361926146</c:v>
                      </c:pt>
                      <c:pt idx="284">
                        <c:v>0.91113828684625842</c:v>
                      </c:pt>
                      <c:pt idx="285">
                        <c:v>0.91416579172833878</c:v>
                      </c:pt>
                      <c:pt idx="286">
                        <c:v>0.91719338827105212</c:v>
                      </c:pt>
                      <c:pt idx="287">
                        <c:v>0.92022107647994922</c:v>
                      </c:pt>
                      <c:pt idx="288">
                        <c:v>0.92324885636059173</c:v>
                      </c:pt>
                      <c:pt idx="289">
                        <c:v>0.92728603881150085</c:v>
                      </c:pt>
                      <c:pt idx="290">
                        <c:v>0.9303140326144469</c:v>
                      </c:pt>
                      <c:pt idx="291">
                        <c:v>0.93334211810762269</c:v>
                      </c:pt>
                      <c:pt idx="292">
                        <c:v>0.93637029529659277</c:v>
                      </c:pt>
                      <c:pt idx="293">
                        <c:v>0.94040800752939468</c:v>
                      </c:pt>
                      <c:pt idx="294">
                        <c:v>0.94343639869681595</c:v>
                      </c:pt>
                      <c:pt idx="295">
                        <c:v>0.94646488157854536</c:v>
                      </c:pt>
                      <c:pt idx="296">
                        <c:v>0.94949345618013814</c:v>
                      </c:pt>
                      <c:pt idx="297">
                        <c:v>0.95353169833388174</c:v>
                      </c:pt>
                      <c:pt idx="298">
                        <c:v>0.95656048697009577</c:v>
                      </c:pt>
                      <c:pt idx="299">
                        <c:v>0.95958936734469413</c:v>
                      </c:pt>
                      <c:pt idx="300">
                        <c:v>0.96261833946324604</c:v>
                      </c:pt>
                      <c:pt idx="301">
                        <c:v>0.96665711167703505</c:v>
                      </c:pt>
                      <c:pt idx="302">
                        <c:v>0.96968629788640026</c:v>
                      </c:pt>
                      <c:pt idx="303">
                        <c:v>0.97271557585822488</c:v>
                      </c:pt>
                      <c:pt idx="304">
                        <c:v>0.97574494559807956</c:v>
                      </c:pt>
                      <c:pt idx="305">
                        <c:v>0.97877440711152464</c:v>
                      </c:pt>
                      <c:pt idx="306">
                        <c:v>0.98180396040412099</c:v>
                      </c:pt>
                      <c:pt idx="307">
                        <c:v>0.98584350757143691</c:v>
                      </c:pt>
                      <c:pt idx="308">
                        <c:v>0.98887327503701317</c:v>
                      </c:pt>
                      <c:pt idx="309">
                        <c:v>0.99190313430029076</c:v>
                      </c:pt>
                      <c:pt idx="310">
                        <c:v>0.99493308536681024</c:v>
                      </c:pt>
                      <c:pt idx="311">
                        <c:v>0.99796312824214617</c:v>
                      </c:pt>
                      <c:pt idx="312">
                        <c:v>1.0009932629318623</c:v>
                      </c:pt>
                      <c:pt idx="313">
                        <c:v>1.0040234894415345</c:v>
                      </c:pt>
                      <c:pt idx="314">
                        <c:v>1.0070538077767048</c:v>
                      </c:pt>
                      <c:pt idx="315">
                        <c:v>1.0110943750728958</c:v>
                      </c:pt>
                      <c:pt idx="316">
                        <c:v>1.0131147199458364</c:v>
                      </c:pt>
                      <c:pt idx="317">
                        <c:v>1.017155532149643</c:v>
                      </c:pt>
                      <c:pt idx="318">
                        <c:v>1.0211965076416694</c:v>
                      </c:pt>
                      <c:pt idx="319">
                        <c:v>1.0232170566248988</c:v>
                      </c:pt>
                      <c:pt idx="320">
                        <c:v>1.0272582770740284</c:v>
                      </c:pt>
                      <c:pt idx="321">
                        <c:v>1.0292789485432283</c:v>
                      </c:pt>
                      <c:pt idx="322">
                        <c:v>1.0333204139791381</c:v>
                      </c:pt>
                      <c:pt idx="323">
                        <c:v>1.0373620427560892</c:v>
                      </c:pt>
                      <c:pt idx="324">
                        <c:v>1.0393829184015773</c:v>
                      </c:pt>
                      <c:pt idx="325">
                        <c:v>1.043424792214831</c:v>
                      </c:pt>
                      <c:pt idx="326">
                        <c:v>1.0474668294021163</c:v>
                      </c:pt>
                      <c:pt idx="327">
                        <c:v>1.0494879092651579</c:v>
                      </c:pt>
                      <c:pt idx="328">
                        <c:v>1.0535301915382833</c:v>
                      </c:pt>
                      <c:pt idx="329">
                        <c:v>1.0555513939516588</c:v>
                      </c:pt>
                      <c:pt idx="330">
                        <c:v>1.0595939213403363</c:v>
                      </c:pt>
                      <c:pt idx="331">
                        <c:v>1.0616152463189306</c:v>
                      </c:pt>
                      <c:pt idx="332">
                        <c:v>1.0656580188528888</c:v>
                      </c:pt>
                      <c:pt idx="333">
                        <c:v>1.069700954833541</c:v>
                      </c:pt>
                      <c:pt idx="334">
                        <c:v>1.0717224841205175</c:v>
                      </c:pt>
                      <c:pt idx="335">
                        <c:v>1.0757656652960208</c:v>
                      </c:pt>
                      <c:pt idx="336">
                        <c:v>1.0798090099512627</c:v>
                      </c:pt>
                      <c:pt idx="337">
                        <c:v>1.0818307435879269</c:v>
                      </c:pt>
                      <c:pt idx="338">
                        <c:v>1.0858743334875944</c:v>
                      </c:pt>
                      <c:pt idx="339">
                        <c:v>1.0878961897539035</c:v>
                      </c:pt>
                      <c:pt idx="340">
                        <c:v>1.0919400249277256</c:v>
                      </c:pt>
                      <c:pt idx="341">
                        <c:v>1.0959840236342011</c:v>
                      </c:pt>
                      <c:pt idx="342">
                        <c:v>1.0980060843163131</c:v>
                      </c:pt>
                      <c:pt idx="343">
                        <c:v>1.1020503283465422</c:v>
                      </c:pt>
                      <c:pt idx="344">
                        <c:v>1.1040725116979775</c:v>
                      </c:pt>
                      <c:pt idx="345">
                        <c:v>1.1081170010817483</c:v>
                      </c:pt>
                      <c:pt idx="346">
                        <c:v>1.1121616540510675</c:v>
                      </c:pt>
                      <c:pt idx="347">
                        <c:v>1.1141840418844533</c:v>
                      </c:pt>
                      <c:pt idx="348">
                        <c:v>1.1182289402569374</c:v>
                      </c:pt>
                      <c:pt idx="349">
                        <c:v>1.1202514507993444</c:v>
                      </c:pt>
                      <c:pt idx="350">
                        <c:v>1.1242965946047512</c:v>
                      </c:pt>
                      <c:pt idx="351">
                        <c:v>1.1283419020486725</c:v>
                      </c:pt>
                      <c:pt idx="352">
                        <c:v>1.1303646171392094</c:v>
                      </c:pt>
                      <c:pt idx="353">
                        <c:v>1.1344101700657001</c:v>
                      </c:pt>
                      <c:pt idx="354">
                        <c:v>1.1384558866638084</c:v>
                      </c:pt>
                      <c:pt idx="355">
                        <c:v>1.1404788063438536</c:v>
                      </c:pt>
                      <c:pt idx="356">
                        <c:v>1.1445247684741926</c:v>
                      </c:pt>
                      <c:pt idx="357">
                        <c:v>1.1465478109278096</c:v>
                      </c:pt>
                      <c:pt idx="358">
                        <c:v>1.1505940186202066</c:v>
                      </c:pt>
                      <c:pt idx="359">
                        <c:v>1.1546403900371951</c:v>
                      </c:pt>
                      <c:pt idx="360">
                        <c:v>1.1566636371465404</c:v>
                      </c:pt>
                      <c:pt idx="361">
                        <c:v>1.1607102541752612</c:v>
                      </c:pt>
                      <c:pt idx="362">
                        <c:v>1.1627336240979385</c:v>
                      </c:pt>
                      <c:pt idx="363">
                        <c:v>1.1667804867682101</c:v>
                      </c:pt>
                      <c:pt idx="364">
                        <c:v>1.170827513216073</c:v>
                      </c:pt>
                      <c:pt idx="365">
                        <c:v>1.1728510878607539</c:v>
                      </c:pt>
                      <c:pt idx="366">
                        <c:v>1.176898359999889</c:v>
                      </c:pt>
                      <c:pt idx="367">
                        <c:v>1.1789220574976469</c:v>
                      </c:pt>
                      <c:pt idx="368">
                        <c:v>1.1829695753578759</c:v>
                      </c:pt>
                      <c:pt idx="369">
                        <c:v>1.1870172570487445</c:v>
                      </c:pt>
                      <c:pt idx="370">
                        <c:v>1.1890411593348134</c:v>
                      </c:pt>
                      <c:pt idx="371">
                        <c:v>1.1930890867964987</c:v>
                      </c:pt>
                      <c:pt idx="372">
                        <c:v>1.195113111975443</c:v>
                      </c:pt>
                      <c:pt idx="373">
                        <c:v>1.1991612852378157</c:v>
                      </c:pt>
                      <c:pt idx="374">
                        <c:v>1.2032096223838786</c:v>
                      </c:pt>
                      <c:pt idx="375">
                        <c:v>1.2052338524174508</c:v>
                      </c:pt>
                      <c:pt idx="376">
                        <c:v>1.2092824354139593</c:v>
                      </c:pt>
                      <c:pt idx="377">
                        <c:v>1.2113067883802138</c:v>
                      </c:pt>
                      <c:pt idx="378">
                        <c:v>1.2153556172570072</c:v>
                      </c:pt>
                      <c:pt idx="379">
                        <c:v>1.2194046100706022</c:v>
                      </c:pt>
                      <c:pt idx="380">
                        <c:v>1.2214291679578448</c:v>
                      </c:pt>
                      <c:pt idx="381">
                        <c:v>1.2254784067015072</c:v>
                      </c:pt>
                      <c:pt idx="382">
                        <c:v>1.2275030875612578</c:v>
                      </c:pt>
                      <c:pt idx="383">
                        <c:v>1.2315525722648868</c:v>
                      </c:pt>
                      <c:pt idx="384">
                        <c:v>1.235602220958409</c:v>
                      </c:pt>
                      <c:pt idx="385">
                        <c:v>1.2376271068055404</c:v>
                      </c:pt>
                      <c:pt idx="386">
                        <c:v>1.2416770015088359</c:v>
                      </c:pt>
                      <c:pt idx="387">
                        <c:v>1.2457270602352337</c:v>
                      </c:pt>
                      <c:pt idx="388">
                        <c:v>1.2477521511112579</c:v>
                      </c:pt>
                      <c:pt idx="389">
                        <c:v>1.2518024558972507</c:v>
                      </c:pt>
                      <c:pt idx="390">
                        <c:v>1.2538276698105417</c:v>
                      </c:pt>
                      <c:pt idx="391">
                        <c:v>1.2578782206860073</c:v>
                      </c:pt>
                      <c:pt idx="392">
                        <c:v>1.2599035576515161</c:v>
                      </c:pt>
                      <c:pt idx="393">
                        <c:v>1.2629416400141602</c:v>
                      </c:pt>
                      <c:pt idx="394">
                        <c:v>1.2669925600799379</c:v>
                      </c:pt>
                      <c:pt idx="395">
                        <c:v>1.2700308578232202</c:v>
                      </c:pt>
                      <c:pt idx="396">
                        <c:v>1.2730692478818504</c:v>
                      </c:pt>
                      <c:pt idx="397">
                        <c:v>1.2771205782380028</c:v>
                      </c:pt>
                      <c:pt idx="398">
                        <c:v>1.2801591837208912</c:v>
                      </c:pt>
                      <c:pt idx="399">
                        <c:v>1.2831978815378293</c:v>
                      </c:pt>
                      <c:pt idx="400">
                        <c:v>1.2862366716944063</c:v>
                      </c:pt>
                      <c:pt idx="401">
                        <c:v>1.2892755541962457</c:v>
                      </c:pt>
                      <c:pt idx="402">
                        <c:v>1.2923145290489602</c:v>
                      </c:pt>
                      <c:pt idx="403">
                        <c:v>1.2963666391858721</c:v>
                      </c:pt>
                      <c:pt idx="404">
                        <c:v>1.2994058295457915</c:v>
                      </c:pt>
                      <c:pt idx="405">
                        <c:v>1.3024451122752989</c:v>
                      </c:pt>
                      <c:pt idx="406">
                        <c:v>1.306497632943713</c:v>
                      </c:pt>
                      <c:pt idx="407">
                        <c:v>1.3095371312240949</c:v>
                      </c:pt>
                      <c:pt idx="408">
                        <c:v>1.3125767218927944</c:v>
                      </c:pt>
                      <c:pt idx="409">
                        <c:v>1.3156164049554051</c:v>
                      </c:pt>
                      <c:pt idx="410">
                        <c:v>1.3186561804175558</c:v>
                      </c:pt>
                      <c:pt idx="411">
                        <c:v>1.3216960482848641</c:v>
                      </c:pt>
                      <c:pt idx="412">
                        <c:v>1.3257493491923491</c:v>
                      </c:pt>
                      <c:pt idx="413">
                        <c:v>1.3287894326935408</c:v>
                      </c:pt>
                      <c:pt idx="414">
                        <c:v>1.3318296086186192</c:v>
                      </c:pt>
                      <c:pt idx="415">
                        <c:v>1.3348698769732155</c:v>
                      </c:pt>
                      <c:pt idx="416">
                        <c:v>1.3389237119016053</c:v>
                      </c:pt>
                      <c:pt idx="417">
                        <c:v>1.3419641959468966</c:v>
                      </c:pt>
                      <c:pt idx="418">
                        <c:v>1.3450047724404428</c:v>
                      </c:pt>
                      <c:pt idx="419">
                        <c:v>1.3480454413878429</c:v>
                      </c:pt>
                      <c:pt idx="420">
                        <c:v>1.3510862027947308</c:v>
                      </c:pt>
                      <c:pt idx="421">
                        <c:v>1.3541270566667298</c:v>
                      </c:pt>
                      <c:pt idx="422">
                        <c:v>1.3581816723404063</c:v>
                      </c:pt>
                      <c:pt idx="423">
                        <c:v>1.3612227419862013</c:v>
                      </c:pt>
                      <c:pt idx="424">
                        <c:v>1.3642639041158549</c:v>
                      </c:pt>
                      <c:pt idx="425">
                        <c:v>1.3673051587350034</c:v>
                      </c:pt>
                      <c:pt idx="426">
                        <c:v>1.3703465058492503</c:v>
                      </c:pt>
                      <c:pt idx="427">
                        <c:v>1.3733879454642333</c:v>
                      </c:pt>
                      <c:pt idx="428">
                        <c:v>1.3764294775855788</c:v>
                      </c:pt>
                      <c:pt idx="429">
                        <c:v>1.3804849976558937</c:v>
                      </c:pt>
                      <c:pt idx="430">
                        <c:v>1.3835267456473046</c:v>
                      </c:pt>
                      <c:pt idx="431">
                        <c:v>1.3865685861638384</c:v>
                      </c:pt>
                      <c:pt idx="432">
                        <c:v>1.3906245174569221</c:v>
                      </c:pt>
                      <c:pt idx="433">
                        <c:v>1.3936665738873011</c:v>
                      </c:pt>
                      <c:pt idx="434">
                        <c:v>1.3967087228615795</c:v>
                      </c:pt>
                      <c:pt idx="435">
                        <c:v>1.3997509643853661</c:v>
                      </c:pt>
                      <c:pt idx="436">
                        <c:v>1.4027932984643035</c:v>
                      </c:pt>
                      <c:pt idx="437">
                        <c:v>1.405835725104023</c:v>
                      </c:pt>
                      <c:pt idx="438">
                        <c:v>1.4098924379501647</c:v>
                      </c:pt>
                      <c:pt idx="439">
                        <c:v>1.4129350805869481</c:v>
                      </c:pt>
                      <c:pt idx="440">
                        <c:v>1.4159778158032905</c:v>
                      </c:pt>
                      <c:pt idx="441">
                        <c:v>1.4190206436048376</c:v>
                      </c:pt>
                      <c:pt idx="442">
                        <c:v>1.4230778913713649</c:v>
                      </c:pt>
                      <c:pt idx="443">
                        <c:v>1.4261209352269306</c:v>
                      </c:pt>
                      <c:pt idx="444">
                        <c:v>1.4291640716864848</c:v>
                      </c:pt>
                      <c:pt idx="445">
                        <c:v>1.4322073007556413</c:v>
                      </c:pt>
                      <c:pt idx="446">
                        <c:v>1.4352506224400479</c:v>
                      </c:pt>
                      <c:pt idx="447">
                        <c:v>1.4382940367453418</c:v>
                      </c:pt>
                      <c:pt idx="448">
                        <c:v>1.4423520665724219</c:v>
                      </c:pt>
                      <c:pt idx="449">
                        <c:v>1.4453956970150461</c:v>
                      </c:pt>
                      <c:pt idx="450">
                        <c:v>1.4484394200973523</c:v>
                      </c:pt>
                      <c:pt idx="451">
                        <c:v>1.4514832358249918</c:v>
                      </c:pt>
                      <c:pt idx="452">
                        <c:v>1.4545271442035821</c:v>
                      </c:pt>
                      <c:pt idx="453">
                        <c:v>1.457571145238775</c:v>
                      </c:pt>
                      <c:pt idx="454">
                        <c:v>1.4616299574279492</c:v>
                      </c:pt>
                      <c:pt idx="455">
                        <c:v>1.4646741746838199</c:v>
                      </c:pt>
                      <c:pt idx="456">
                        <c:v>1.4677184846150988</c:v>
                      </c:pt>
                      <c:pt idx="457">
                        <c:v>1.4717777086949775</c:v>
                      </c:pt>
                      <c:pt idx="458">
                        <c:v>1.4748222348908209</c:v>
                      </c:pt>
                      <c:pt idx="459">
                        <c:v>1.4778668537808839</c:v>
                      </c:pt>
                      <c:pt idx="460">
                        <c:v>1.4809115653708227</c:v>
                      </c:pt>
                      <c:pt idx="461">
                        <c:v>1.483956369666259</c:v>
                      </c:pt>
                      <c:pt idx="462">
                        <c:v>1.4870012666728505</c:v>
                      </c:pt>
                      <c:pt idx="463">
                        <c:v>1.4910612735754241</c:v>
                      </c:pt>
                      <c:pt idx="464">
                        <c:v>1.4941063869300013</c:v>
                      </c:pt>
                      <c:pt idx="465">
                        <c:v>1.4971515930145558</c:v>
                      </c:pt>
                      <c:pt idx="466">
                        <c:v>1.501212012050362</c:v>
                      </c:pt>
                      <c:pt idx="467">
                        <c:v>1.504257434526828</c:v>
                      </c:pt>
                      <c:pt idx="468">
                        <c:v>1.5073029497520989</c:v>
                      </c:pt>
                      <c:pt idx="469">
                        <c:v>1.5103485577318247</c:v>
                      </c:pt>
                      <c:pt idx="470">
                        <c:v>1.5133942584716664</c:v>
                      </c:pt>
                      <c:pt idx="471">
                        <c:v>1.5164400519772523</c:v>
                      </c:pt>
                      <c:pt idx="472">
                        <c:v>1.5205012542967613</c:v>
                      </c:pt>
                      <c:pt idx="473">
                        <c:v>1.5235472642777534</c:v>
                      </c:pt>
                      <c:pt idx="474">
                        <c:v>1.52659336704334</c:v>
                      </c:pt>
                      <c:pt idx="475">
                        <c:v>1.5306549817388244</c:v>
                      </c:pt>
                      <c:pt idx="476">
                        <c:v>1.5337013010237817</c:v>
                      </c:pt>
                      <c:pt idx="477">
                        <c:v>1.5367477131121778</c:v>
                      </c:pt>
                      <c:pt idx="478">
                        <c:v>1.5397942180096675</c:v>
                      </c:pt>
                      <c:pt idx="479">
                        <c:v>1.5428408157219169</c:v>
                      </c:pt>
                      <c:pt idx="480">
                        <c:v>1.5458875062545592</c:v>
                      </c:pt>
                      <c:pt idx="481">
                        <c:v>1.5499499046951497</c:v>
                      </c:pt>
                      <c:pt idx="482">
                        <c:v>1.5529968118307429</c:v>
                      </c:pt>
                      <c:pt idx="483">
                        <c:v>1.5560438118055842</c:v>
                      </c:pt>
                      <c:pt idx="484">
                        <c:v>1.5590909046253432</c:v>
                      </c:pt>
                      <c:pt idx="485">
                        <c:v>1.5631538394869031</c:v>
                      </c:pt>
                      <c:pt idx="486">
                        <c:v>1.566201148966808</c:v>
                      </c:pt>
                      <c:pt idx="487">
                        <c:v>1.5692485513104937</c:v>
                      </c:pt>
                      <c:pt idx="488">
                        <c:v>1.5722960465236198</c:v>
                      </c:pt>
                      <c:pt idx="489">
                        <c:v>1.5753436346118583</c:v>
                      </c:pt>
                      <c:pt idx="490">
                        <c:v>1.578391315580848</c:v>
                      </c:pt>
                      <c:pt idx="491">
                        <c:v>1.5824550346971462</c:v>
                      </c:pt>
                      <c:pt idx="492">
                        <c:v>1.5855029324099323</c:v>
                      </c:pt>
                      <c:pt idx="493">
                        <c:v>1.5885509230223545</c:v>
                      </c:pt>
                      <c:pt idx="494">
                        <c:v>1.5915990065400762</c:v>
                      </c:pt>
                      <c:pt idx="495">
                        <c:v>1.5956632624261904</c:v>
                      </c:pt>
                      <c:pt idx="496">
                        <c:v>1.5987115627449711</c:v>
                      </c:pt>
                      <c:pt idx="497">
                        <c:v>1.6017599559879332</c:v>
                      </c:pt>
                      <c:pt idx="498">
                        <c:v>1.6048084421607525</c:v>
                      </c:pt>
                      <c:pt idx="499">
                        <c:v>1.6078570212690733</c:v>
                      </c:pt>
                      <c:pt idx="500">
                        <c:v>1.6119219379896446</c:v>
                      </c:pt>
                      <c:pt idx="501">
                        <c:v>1.6149707339695438</c:v>
                      </c:pt>
                      <c:pt idx="502">
                        <c:v>1.6180196229038351</c:v>
                      </c:pt>
                      <c:pt idx="503">
                        <c:v>1.6210686047981977</c:v>
                      </c:pt>
                      <c:pt idx="504">
                        <c:v>1.624117679658301</c:v>
                      </c:pt>
                      <c:pt idx="505">
                        <c:v>1.6271668474898253</c:v>
                      </c:pt>
                      <c:pt idx="506">
                        <c:v>1.6312325492304984</c:v>
                      </c:pt>
                      <c:pt idx="507">
                        <c:v>1.6342819340173516</c:v>
                      </c:pt>
                      <c:pt idx="508">
                        <c:v>1.6373314117945272</c:v>
                      </c:pt>
                      <c:pt idx="509">
                        <c:v>1.6403809825676747</c:v>
                      </c:pt>
                      <c:pt idx="510">
                        <c:v>1.6444472216021009</c:v>
                      </c:pt>
                      <c:pt idx="511">
                        <c:v>1.6474970093879344</c:v>
                      </c:pt>
                      <c:pt idx="512">
                        <c:v>1.6505468901886602</c:v>
                      </c:pt>
                      <c:pt idx="513">
                        <c:v>1.6535968640099521</c:v>
                      </c:pt>
                      <c:pt idx="514">
                        <c:v>1.6566469308574843</c:v>
                      </c:pt>
                      <c:pt idx="515">
                        <c:v>1.6596970907369433</c:v>
                      </c:pt>
                      <c:pt idx="516">
                        <c:v>1.6627473436539815</c:v>
                      </c:pt>
                      <c:pt idx="517">
                        <c:v>1.6668144922783248</c:v>
                      </c:pt>
                      <c:pt idx="518">
                        <c:v>1.6698649623051489</c:v>
                      </c:pt>
                      <c:pt idx="519">
                        <c:v>1.6729155253884849</c:v>
                      </c:pt>
                      <c:pt idx="520">
                        <c:v>1.6769830875973293</c:v>
                      </c:pt>
                      <c:pt idx="521">
                        <c:v>1.6800338678346092</c:v>
                      </c:pt>
                      <c:pt idx="522">
                        <c:v>1.6830847411473289</c:v>
                      </c:pt>
                      <c:pt idx="523">
                        <c:v>1.686135707541168</c:v>
                      </c:pt>
                      <c:pt idx="524">
                        <c:v>1.6891867670218181</c:v>
                      </c:pt>
                      <c:pt idx="525">
                        <c:v>1.6922379195949366</c:v>
                      </c:pt>
                      <c:pt idx="526">
                        <c:v>1.6963062678461007</c:v>
                      </c:pt>
                      <c:pt idx="527">
                        <c:v>1.6993576376571105</c:v>
                      </c:pt>
                      <c:pt idx="528">
                        <c:v>1.7024091005795272</c:v>
                      </c:pt>
                      <c:pt idx="529">
                        <c:v>1.7054606566190451</c:v>
                      </c:pt>
                      <c:pt idx="530">
                        <c:v>1.7085123057813474</c:v>
                      </c:pt>
                      <c:pt idx="531">
                        <c:v>1.711564048072129</c:v>
                      </c:pt>
                      <c:pt idx="532">
                        <c:v>1.7156331826694828</c:v>
                      </c:pt>
                      <c:pt idx="533">
                        <c:v>1.7186851422821183</c:v>
                      </c:pt>
                      <c:pt idx="534">
                        <c:v>1.7217371950421827</c:v>
                      </c:pt>
                      <c:pt idx="535">
                        <c:v>1.7247893409553392</c:v>
                      </c:pt>
                      <c:pt idx="536">
                        <c:v>1.7288590137542119</c:v>
                      </c:pt>
                      <c:pt idx="537">
                        <c:v>1.7319113770467254</c:v>
                      </c:pt>
                      <c:pt idx="538">
                        <c:v>1.7349638335112993</c:v>
                      </c:pt>
                      <c:pt idx="539">
                        <c:v>1.7380163831536226</c:v>
                      </c:pt>
                      <c:pt idx="540">
                        <c:v>1.7410690259793942</c:v>
                      </c:pt>
                      <c:pt idx="541">
                        <c:v>1.7441217619942821</c:v>
                      </c:pt>
                      <c:pt idx="542">
                        <c:v>1.7471745912039864</c:v>
                      </c:pt>
                      <c:pt idx="543">
                        <c:v>1.7512451751298168</c:v>
                      </c:pt>
                      <c:pt idx="544">
                        <c:v>1.7542982218162233</c:v>
                      </c:pt>
                      <c:pt idx="545">
                        <c:v>1.7573513617164169</c:v>
                      </c:pt>
                      <c:pt idx="546">
                        <c:v>1.7614223599257441</c:v>
                      </c:pt>
                      <c:pt idx="547">
                        <c:v>1.7644757173469094</c:v>
                      </c:pt>
                      <c:pt idx="548">
                        <c:v>1.7675291680008369</c:v>
                      </c:pt>
                      <c:pt idx="549">
                        <c:v>1.7705827118932205</c:v>
                      </c:pt>
                      <c:pt idx="550">
                        <c:v>1.7736363490297655</c:v>
                      </c:pt>
                      <c:pt idx="551">
                        <c:v>1.7766900794161444</c:v>
                      </c:pt>
                      <c:pt idx="552">
                        <c:v>1.7807618649964712</c:v>
                      </c:pt>
                      <c:pt idx="553">
                        <c:v>1.7838158129879829</c:v>
                      </c:pt>
                      <c:pt idx="554">
                        <c:v>1.786869854248315</c:v>
                      </c:pt>
                      <c:pt idx="555">
                        <c:v>1.7899239887831759</c:v>
                      </c:pt>
                      <c:pt idx="556">
                        <c:v>1.7939963132665575</c:v>
                      </c:pt>
                      <c:pt idx="557">
                        <c:v>1.7970506654641445</c:v>
                      </c:pt>
                      <c:pt idx="558">
                        <c:v>1.8001051109552542</c:v>
                      </c:pt>
                      <c:pt idx="559">
                        <c:v>1.8031596497455977</c:v>
                      </c:pt>
                      <c:pt idx="560">
                        <c:v>1.8062142818408518</c:v>
                      </c:pt>
                      <c:pt idx="561">
                        <c:v>1.8102872697853636</c:v>
                      </c:pt>
                      <c:pt idx="562">
                        <c:v>1.8133421196142834</c:v>
                      </c:pt>
                      <c:pt idx="563">
                        <c:v>1.816397062767118</c:v>
                      </c:pt>
                      <c:pt idx="564">
                        <c:v>1.8194520992495804</c:v>
                      </c:pt>
                      <c:pt idx="565">
                        <c:v>1.8225072290673734</c:v>
                      </c:pt>
                      <c:pt idx="566">
                        <c:v>1.8265808806892541</c:v>
                      </c:pt>
                      <c:pt idx="567">
                        <c:v>1.8296362283116647</c:v>
                      </c:pt>
                      <c:pt idx="568">
                        <c:v>1.832691669288419</c:v>
                      </c:pt>
                      <c:pt idx="569">
                        <c:v>1.8357472036252325</c:v>
                      </c:pt>
                      <c:pt idx="570">
                        <c:v>1.8398213946442346</c:v>
                      </c:pt>
                      <c:pt idx="571">
                        <c:v>1.8428771468433494</c:v>
                      </c:pt>
                      <c:pt idx="572">
                        <c:v>1.8459329924215215</c:v>
                      </c:pt>
                      <c:pt idx="573">
                        <c:v>1.8489889313844692</c:v>
                      </c:pt>
                      <c:pt idx="574">
                        <c:v>1.8520449637379002</c:v>
                      </c:pt>
                      <c:pt idx="575">
                        <c:v>1.8551010894875228</c:v>
                      </c:pt>
                      <c:pt idx="576">
                        <c:v>1.8591760691131929</c:v>
                      </c:pt>
                      <c:pt idx="577">
                        <c:v>1.8622324128094645</c:v>
                      </c:pt>
                      <c:pt idx="578">
                        <c:v>1.8652888499209708</c:v>
                      </c:pt>
                      <c:pt idx="579">
                        <c:v>1.8683453804533987</c:v>
                      </c:pt>
                      <c:pt idx="580">
                        <c:v>1.8724208998279559</c:v>
                      </c:pt>
                      <c:pt idx="581">
                        <c:v>1.8754776483647846</c:v>
                      </c:pt>
                      <c:pt idx="582">
                        <c:v>1.8785344903415737</c:v>
                      </c:pt>
                      <c:pt idx="583">
                        <c:v>1.8815914257640485</c:v>
                      </c:pt>
                      <c:pt idx="584">
                        <c:v>1.8846484546379216</c:v>
                      </c:pt>
                      <c:pt idx="585">
                        <c:v>1.8887246385151448</c:v>
                      </c:pt>
                      <c:pt idx="586">
                        <c:v>1.8917818854645028</c:v>
                      </c:pt>
                      <c:pt idx="587">
                        <c:v>1.8948392258843074</c:v>
                      </c:pt>
                      <c:pt idx="588">
                        <c:v>1.8978966597802855</c:v>
                      </c:pt>
                      <c:pt idx="589">
                        <c:v>1.9019733837254809</c:v>
                      </c:pt>
                      <c:pt idx="590">
                        <c:v>1.9050310357547346</c:v>
                      </c:pt>
                      <c:pt idx="591">
                        <c:v>1.9080887812791953</c:v>
                      </c:pt>
                      <c:pt idx="592">
                        <c:v>1.9111466203045921</c:v>
                      </c:pt>
                      <c:pt idx="593">
                        <c:v>1.9142045528366429</c:v>
                      </c:pt>
                      <c:pt idx="594">
                        <c:v>1.9172625788810671</c:v>
                      </c:pt>
                      <c:pt idx="595">
                        <c:v>1.9213400924138839</c:v>
                      </c:pt>
                      <c:pt idx="596">
                        <c:v>1.9243983366760893</c:v>
                      </c:pt>
                      <c:pt idx="597">
                        <c:v>1.9274566744697457</c:v>
                      </c:pt>
                      <c:pt idx="598">
                        <c:v>1.9315346036978418</c:v>
                      </c:pt>
                      <c:pt idx="599">
                        <c:v>1.9345931597537633</c:v>
                      </c:pt>
                      <c:pt idx="600">
                        <c:v>1.9376518093602098</c:v>
                      </c:pt>
                      <c:pt idx="601">
                        <c:v>1.9407105525228798</c:v>
                      </c:pt>
                      <c:pt idx="602">
                        <c:v>1.9437693892475096</c:v>
                      </c:pt>
                      <c:pt idx="603">
                        <c:v>1.9468283195398224</c:v>
                      </c:pt>
                      <c:pt idx="604">
                        <c:v>1.9498873434055541</c:v>
                      </c:pt>
                      <c:pt idx="605">
                        <c:v>1.9539661874617069</c:v>
                      </c:pt>
                      <c:pt idx="606">
                        <c:v>1.9570254296876439</c:v>
                      </c:pt>
                      <c:pt idx="607">
                        <c:v>1.9600847655060851</c:v>
                      </c:pt>
                      <c:pt idx="608">
                        <c:v>1.9641640255288755</c:v>
                      </c:pt>
                      <c:pt idx="609">
                        <c:v>1.9672235797520727</c:v>
                      </c:pt>
                      <c:pt idx="610">
                        <c:v>1.9702832275868429</c:v>
                      </c:pt>
                      <c:pt idx="611">
                        <c:v>1.9733429690389264</c:v>
                      </c:pt>
                      <c:pt idx="612">
                        <c:v>1.9764028041140518</c:v>
                      </c:pt>
                      <c:pt idx="613">
                        <c:v>1.9804827298599732</c:v>
                      </c:pt>
                      <c:pt idx="614">
                        <c:v>1.9835427834111468</c:v>
                      </c:pt>
                      <c:pt idx="615">
                        <c:v>1.9866029306044628</c:v>
                      </c:pt>
                      <c:pt idx="616">
                        <c:v>1.9896631714456645</c:v>
                      </c:pt>
                      <c:pt idx="617">
                        <c:v>1.993743638251626</c:v>
                      </c:pt>
                      <c:pt idx="618">
                        <c:v>1.9968040976268147</c:v>
                      </c:pt>
                      <c:pt idx="619">
                        <c:v>1.999864650668997</c:v>
                      </c:pt>
                      <c:pt idx="620">
                        <c:v>2.002925297383884</c:v>
                      </c:pt>
                      <c:pt idx="621">
                        <c:v>2.0059860377772214</c:v>
                      </c:pt>
                      <c:pt idx="622">
                        <c:v>2.0090468718547436</c:v>
                      </c:pt>
                      <c:pt idx="623">
                        <c:v>2.0131281296989818</c:v>
                      </c:pt>
                      <c:pt idx="624">
                        <c:v>2.0161891823952405</c:v>
                      </c:pt>
                      <c:pt idx="625">
                        <c:v>2.0192503287948034</c:v>
                      </c:pt>
                      <c:pt idx="626">
                        <c:v>2.0223115689034192</c:v>
                      </c:pt>
                      <c:pt idx="627">
                        <c:v>2.0253729027268021</c:v>
                      </c:pt>
                      <c:pt idx="628">
                        <c:v>2.0284343302707022</c:v>
                      </c:pt>
                      <c:pt idx="629">
                        <c:v>2.0325163794599659</c:v>
                      </c:pt>
                      <c:pt idx="630">
                        <c:v>2.0355780257073897</c:v>
                      </c:pt>
                      <c:pt idx="631">
                        <c:v>2.0386397656944606</c:v>
                      </c:pt>
                      <c:pt idx="632">
                        <c:v>2.0427222315043805</c:v>
                      </c:pt>
                      <c:pt idx="633">
                        <c:v>2.0457841902396199</c:v>
                      </c:pt>
                      <c:pt idx="634">
                        <c:v>2.0488462427336431</c:v>
                      </c:pt>
                      <c:pt idx="635">
                        <c:v>2.0519083889922038</c:v>
                      </c:pt>
                      <c:pt idx="636">
                        <c:v>2.0549706290210215</c:v>
                      </c:pt>
                      <c:pt idx="637">
                        <c:v>2.0580329628258505</c:v>
                      </c:pt>
                      <c:pt idx="638">
                        <c:v>2.0621162204493535</c:v>
                      </c:pt>
                      <c:pt idx="639">
                        <c:v>2.0651787730872138</c:v>
                      </c:pt>
                      <c:pt idx="640">
                        <c:v>2.0682414195202332</c:v>
                      </c:pt>
                      <c:pt idx="641">
                        <c:v>2.0723250940111111</c:v>
                      </c:pt>
                      <c:pt idx="642">
                        <c:v>2.0753879593218461</c:v>
                      </c:pt>
                      <c:pt idx="643">
                        <c:v>2.0784509184468933</c:v>
                      </c:pt>
                      <c:pt idx="644">
                        <c:v>2.0815139713920003</c:v>
                      </c:pt>
                      <c:pt idx="645">
                        <c:v>2.084577118162926</c:v>
                      </c:pt>
                      <c:pt idx="646">
                        <c:v>2.087640358765396</c:v>
                      </c:pt>
                      <c:pt idx="647">
                        <c:v>2.0907036932051701</c:v>
                      </c:pt>
                      <c:pt idx="648">
                        <c:v>2.0947882851039545</c:v>
                      </c:pt>
                      <c:pt idx="649">
                        <c:v>2.0978518385197984</c:v>
                      </c:pt>
                      <c:pt idx="650">
                        <c:v>2.1009154857921124</c:v>
                      </c:pt>
                      <c:pt idx="651">
                        <c:v>2.1039792269266488</c:v>
                      </c:pt>
                      <c:pt idx="652">
                        <c:v>2.1070430619291693</c:v>
                      </c:pt>
                      <c:pt idx="653">
                        <c:v>2.110106990805404</c:v>
                      </c:pt>
                      <c:pt idx="654">
                        <c:v>2.113171013561117</c:v>
                      </c:pt>
                      <c:pt idx="655">
                        <c:v>2.1172565232800955</c:v>
                      </c:pt>
                      <c:pt idx="656">
                        <c:v>2.1203207651102982</c:v>
                      </c:pt>
                      <c:pt idx="657">
                        <c:v>2.1233851008391578</c:v>
                      </c:pt>
                      <c:pt idx="658">
                        <c:v>2.1274710278855027</c:v>
                      </c:pt>
                      <c:pt idx="659">
                        <c:v>2.1305355827336103</c:v>
                      </c:pt>
                      <c:pt idx="660">
                        <c:v>2.1336002314995604</c:v>
                      </c:pt>
                      <c:pt idx="661">
                        <c:v>2.1366649741891206</c:v>
                      </c:pt>
                      <c:pt idx="662">
                        <c:v>2.139729810808026</c:v>
                      </c:pt>
                      <c:pt idx="663">
                        <c:v>2.142794741362045</c:v>
                      </c:pt>
                      <c:pt idx="664">
                        <c:v>2.1458597658569367</c:v>
                      </c:pt>
                      <c:pt idx="665">
                        <c:v>2.1499466113236654</c:v>
                      </c:pt>
                      <c:pt idx="666">
                        <c:v>2.1530118550363215</c:v>
                      </c:pt>
                      <c:pt idx="667">
                        <c:v>2.1560771927090481</c:v>
                      </c:pt>
                      <c:pt idx="668">
                        <c:v>2.1601644557760902</c:v>
                      </c:pt>
                      <c:pt idx="669">
                        <c:v>2.1632300127113839</c:v>
                      </c:pt>
                      <c:pt idx="670">
                        <c:v>2.1662956636259518</c:v>
                      </c:pt>
                      <c:pt idx="671">
                        <c:v>2.1693614085255675</c:v>
                      </c:pt>
                      <c:pt idx="672">
                        <c:v>2.1724272474159716</c:v>
                      </c:pt>
                      <c:pt idx="673">
                        <c:v>2.1754931803029383</c:v>
                      </c:pt>
                      <c:pt idx="674">
                        <c:v>2.1785592071922313</c:v>
                      </c:pt>
                      <c:pt idx="675">
                        <c:v>2.1826473892804352</c:v>
                      </c:pt>
                      <c:pt idx="676">
                        <c:v>2.185713635530909</c:v>
                      </c:pt>
                      <c:pt idx="677">
                        <c:v>2.1887799758029267</c:v>
                      </c:pt>
                      <c:pt idx="678">
                        <c:v>2.1918464101022654</c:v>
                      </c:pt>
                      <c:pt idx="679">
                        <c:v>2.1959351354427032</c:v>
                      </c:pt>
                      <c:pt idx="680">
                        <c:v>2.1990017891615254</c:v>
                      </c:pt>
                      <c:pt idx="681">
                        <c:v>2.2020685369268707</c:v>
                      </c:pt>
                      <c:pt idx="682">
                        <c:v>2.2051353787445187</c:v>
                      </c:pt>
                      <c:pt idx="683">
                        <c:v>2.2082023146202392</c:v>
                      </c:pt>
                      <c:pt idx="684">
                        <c:v>2.212291708777069</c:v>
                      </c:pt>
                      <c:pt idx="685">
                        <c:v>2.2153588641440618</c:v>
                      </c:pt>
                      <c:pt idx="686">
                        <c:v>2.2184261135883605</c:v>
                      </c:pt>
                      <c:pt idx="687">
                        <c:v>2.2214934571157485</c:v>
                      </c:pt>
                      <c:pt idx="688">
                        <c:v>2.2245608947319737</c:v>
                      </c:pt>
                      <c:pt idx="689">
                        <c:v>2.2276284264428203</c:v>
                      </c:pt>
                      <c:pt idx="690">
                        <c:v>2.2317186151033468</c:v>
                      </c:pt>
                      <c:pt idx="691">
                        <c:v>2.2347863663907623</c:v>
                      </c:pt>
                      <c:pt idx="692">
                        <c:v>2.2378542117920444</c:v>
                      </c:pt>
                      <c:pt idx="693">
                        <c:v>2.2419448187364241</c:v>
                      </c:pt>
                      <c:pt idx="694">
                        <c:v>2.2450128837591872</c:v>
                      </c:pt>
                      <c:pt idx="695">
                        <c:v>2.2480810429150679</c:v>
                      </c:pt>
                      <c:pt idx="696">
                        <c:v>2.2511492962098427</c:v>
                      </c:pt>
                      <c:pt idx="697">
                        <c:v>2.2542176436493007</c:v>
                      </c:pt>
                      <c:pt idx="698">
                        <c:v>2.2572860852391958</c:v>
                      </c:pt>
                      <c:pt idx="699">
                        <c:v>2.2613774871586383</c:v>
                      </c:pt>
                      <c:pt idx="700">
                        <c:v>2.2644461484553862</c:v>
                      </c:pt>
                      <c:pt idx="701">
                        <c:v>2.2675149039218447</c:v>
                      </c:pt>
                      <c:pt idx="702">
                        <c:v>2.2716067243733384</c:v>
                      </c:pt>
                      <c:pt idx="703">
                        <c:v>2.2746756995916018</c:v>
                      </c:pt>
                      <c:pt idx="704">
                        <c:v>2.2777447689988448</c:v>
                      </c:pt>
                      <c:pt idx="705">
                        <c:v>2.2808139326008487</c:v>
                      </c:pt>
                      <c:pt idx="706">
                        <c:v>2.2838831904034076</c:v>
                      </c:pt>
                      <c:pt idx="707">
                        <c:v>2.2869525424122812</c:v>
                      </c:pt>
                      <c:pt idx="708">
                        <c:v>2.2910451583106113</c:v>
                      </c:pt>
                      <c:pt idx="709">
                        <c:v>2.2941147301567479</c:v>
                      </c:pt>
                      <c:pt idx="710">
                        <c:v>2.297184396228479</c:v>
                      </c:pt>
                      <c:pt idx="711">
                        <c:v>2.3002541565316008</c:v>
                      </c:pt>
                      <c:pt idx="712">
                        <c:v>2.3043473168612665</c:v>
                      </c:pt>
                      <c:pt idx="713">
                        <c:v>2.3074172970601325</c:v>
                      </c:pt>
                      <c:pt idx="714">
                        <c:v>2.3104873715096765</c:v>
                      </c:pt>
                      <c:pt idx="715">
                        <c:v>2.3135575402156854</c:v>
                      </c:pt>
                      <c:pt idx="716">
                        <c:v>2.3166278031839584</c:v>
                      </c:pt>
                      <c:pt idx="717">
                        <c:v>2.3207216337818131</c:v>
                      </c:pt>
                      <c:pt idx="718">
                        <c:v>2.3237921167178541</c:v>
                      </c:pt>
                      <c:pt idx="719">
                        <c:v>2.3268626939354329</c:v>
                      </c:pt>
                      <c:pt idx="720">
                        <c:v>2.3299333654403522</c:v>
                      </c:pt>
                      <c:pt idx="721">
                        <c:v>2.3340277407927887</c:v>
                      </c:pt>
                      <c:pt idx="722">
                        <c:v>2.3370986323240204</c:v>
                      </c:pt>
                      <c:pt idx="723">
                        <c:v>2.3401696181618958</c:v>
                      </c:pt>
                      <c:pt idx="724">
                        <c:v>2.3432406983122083</c:v>
                      </c:pt>
                      <c:pt idx="725">
                        <c:v>2.3463118727807615</c:v>
                      </c:pt>
                      <c:pt idx="726">
                        <c:v>2.349383141573326</c:v>
                      </c:pt>
                      <c:pt idx="727">
                        <c:v>2.3534783133663475</c:v>
                      </c:pt>
                      <c:pt idx="728">
                        <c:v>2.3565498022708442</c:v>
                      </c:pt>
                      <c:pt idx="729">
                        <c:v>2.3596213855186683</c:v>
                      </c:pt>
                      <c:pt idx="730">
                        <c:v>2.3626930631156267</c:v>
                      </c:pt>
                      <c:pt idx="731">
                        <c:v>2.3667887800202507</c:v>
                      </c:pt>
                      <c:pt idx="732">
                        <c:v>2.3698606777877318</c:v>
                      </c:pt>
                      <c:pt idx="733">
                        <c:v>2.3729326699236712</c:v>
                      </c:pt>
                      <c:pt idx="734">
                        <c:v>2.3760047564338662</c:v>
                      </c:pt>
                      <c:pt idx="735">
                        <c:v>2.3790769373241276</c:v>
                      </c:pt>
                      <c:pt idx="736">
                        <c:v>2.3821492126002313</c:v>
                      </c:pt>
                      <c:pt idx="737">
                        <c:v>2.3862457264675077</c:v>
                      </c:pt>
                      <c:pt idx="738">
                        <c:v>2.3893182219998264</c:v>
                      </c:pt>
                      <c:pt idx="739">
                        <c:v>2.3923908119373332</c:v>
                      </c:pt>
                      <c:pt idx="740">
                        <c:v>2.3954634962858301</c:v>
                      </c:pt>
                      <c:pt idx="741">
                        <c:v>2.3985362750511312</c:v>
                      </c:pt>
                      <c:pt idx="742">
                        <c:v>2.4026334602854416</c:v>
                      </c:pt>
                      <c:pt idx="743">
                        <c:v>2.4057064593791462</c:v>
                      </c:pt>
                      <c:pt idx="744">
                        <c:v>2.4087795529089981</c:v>
                      </c:pt>
                      <c:pt idx="745">
                        <c:v>2.4118527408807799</c:v>
                      </c:pt>
                      <c:pt idx="746">
                        <c:v>2.4159504717628701</c:v>
                      </c:pt>
                      <c:pt idx="747">
                        <c:v>2.4190238801217672</c:v>
                      </c:pt>
                      <c:pt idx="748">
                        <c:v>2.4220973829419452</c:v>
                      </c:pt>
                      <c:pt idx="749">
                        <c:v>2.4251709802292227</c:v>
                      </c:pt>
                      <c:pt idx="750">
                        <c:v>2.4282446719894066</c:v>
                      </c:pt>
                      <c:pt idx="751">
                        <c:v>2.4323430746375529</c:v>
                      </c:pt>
                      <c:pt idx="752">
                        <c:v>2.4354169868571054</c:v>
                      </c:pt>
                      <c:pt idx="753">
                        <c:v>2.4384909935689261</c:v>
                      </c:pt>
                      <c:pt idx="754">
                        <c:v>2.4415650947788361</c:v>
                      </c:pt>
                      <c:pt idx="755">
                        <c:v>2.444639290492622</c:v>
                      </c:pt>
                      <c:pt idx="756">
                        <c:v>2.4487383651271015</c:v>
                      </c:pt>
                      <c:pt idx="757">
                        <c:v>2.4518127813725563</c:v>
                      </c:pt>
                      <c:pt idx="758">
                        <c:v>2.4548872921412701</c:v>
                      </c:pt>
                      <c:pt idx="759">
                        <c:v>2.4579618974390547</c:v>
                      </c:pt>
                      <c:pt idx="760">
                        <c:v>2.4610365972717343</c:v>
                      </c:pt>
                      <c:pt idx="761">
                        <c:v>2.4641113916451003</c:v>
                      </c:pt>
                      <c:pt idx="762">
                        <c:v>2.4682112645496073</c:v>
                      </c:pt>
                      <c:pt idx="763">
                        <c:v>2.4712862795405561</c:v>
                      </c:pt>
                      <c:pt idx="764">
                        <c:v>2.4743613890915737</c:v>
                      </c:pt>
                      <c:pt idx="765">
                        <c:v>2.4774365932084867</c:v>
                      </c:pt>
                      <c:pt idx="766">
                        <c:v>2.4805118918971116</c:v>
                      </c:pt>
                      <c:pt idx="767">
                        <c:v>2.4835872851632765</c:v>
                      </c:pt>
                      <c:pt idx="768">
                        <c:v>2.4866627730127764</c:v>
                      </c:pt>
                      <c:pt idx="769">
                        <c:v>2.4907635706184781</c:v>
                      </c:pt>
                      <c:pt idx="770">
                        <c:v>2.4938392791850905</c:v>
                      </c:pt>
                      <c:pt idx="771">
                        <c:v>2.496915082354433</c:v>
                      </c:pt>
                      <c:pt idx="772">
                        <c:v>2.5010163004167763</c:v>
                      </c:pt>
                      <c:pt idx="773">
                        <c:v>2.5040923243484823</c:v>
                      </c:pt>
                      <c:pt idx="774">
                        <c:v>2.5071684429023309</c:v>
                      </c:pt>
                      <c:pt idx="775">
                        <c:v>2.5102446560841445</c:v>
                      </c:pt>
                      <c:pt idx="776">
                        <c:v>2.5133209638997447</c:v>
                      </c:pt>
                      <c:pt idx="777">
                        <c:v>2.516397366354965</c:v>
                      </c:pt>
                      <c:pt idx="778">
                        <c:v>2.5204993835224747</c:v>
                      </c:pt>
                      <c:pt idx="779">
                        <c:v>2.5235760068260968</c:v>
                      </c:pt>
                      <c:pt idx="780">
                        <c:v>2.5266527247887289</c:v>
                      </c:pt>
                      <c:pt idx="781">
                        <c:v>2.5297295374162085</c:v>
                      </c:pt>
                      <c:pt idx="782">
                        <c:v>2.5338321015193519</c:v>
                      </c:pt>
                      <c:pt idx="783">
                        <c:v>2.5369091350541293</c:v>
                      </c:pt>
                      <c:pt idx="784">
                        <c:v>2.5399862632731738</c:v>
                      </c:pt>
                      <c:pt idx="785">
                        <c:v>2.5430634861823127</c:v>
                      </c:pt>
                      <c:pt idx="786">
                        <c:v>2.5461408037873854</c:v>
                      </c:pt>
                      <c:pt idx="787">
                        <c:v>2.5492182160941979</c:v>
                      </c:pt>
                      <c:pt idx="788">
                        <c:v>2.5522957231085894</c:v>
                      </c:pt>
                      <c:pt idx="789">
                        <c:v>2.5563992131274298</c:v>
                      </c:pt>
                      <c:pt idx="790">
                        <c:v>2.5594769411488447</c:v>
                      </c:pt>
                      <c:pt idx="791">
                        <c:v>2.562554763897273</c:v>
                      </c:pt>
                      <c:pt idx="792">
                        <c:v>2.5656326813785459</c:v>
                      </c:pt>
                      <c:pt idx="793">
                        <c:v>2.5697367187258657</c:v>
                      </c:pt>
                      <c:pt idx="794">
                        <c:v>2.5728148572731224</c:v>
                      </c:pt>
                      <c:pt idx="795">
                        <c:v>2.5758930905726647</c:v>
                      </c:pt>
                      <c:pt idx="796">
                        <c:v>2.5789714186303372</c:v>
                      </c:pt>
                      <c:pt idx="797">
                        <c:v>2.5820498414519522</c:v>
                      </c:pt>
                      <c:pt idx="798">
                        <c:v>2.5861545526347922</c:v>
                      </c:pt>
                      <c:pt idx="799">
                        <c:v>2.5892331965949897</c:v>
                      </c:pt>
                      <c:pt idx="800">
                        <c:v>2.5923119353385919</c:v>
                      </c:pt>
                      <c:pt idx="801">
                        <c:v>2.5953907688714346</c:v>
                      </c:pt>
                      <c:pt idx="802">
                        <c:v>2.5984696971993553</c:v>
                      </c:pt>
                      <c:pt idx="803">
                        <c:v>2.6015487203282031</c:v>
                      </c:pt>
                      <c:pt idx="804">
                        <c:v>2.6046278382637924</c:v>
                      </c:pt>
                      <c:pt idx="805">
                        <c:v>2.608733476331849</c:v>
                      </c:pt>
                      <c:pt idx="806">
                        <c:v>2.6118128155059033</c:v>
                      </c:pt>
                      <c:pt idx="807">
                        <c:v>2.614892249506175</c:v>
                      </c:pt>
                      <c:pt idx="808">
                        <c:v>2.6189983090240885</c:v>
                      </c:pt>
                      <c:pt idx="809">
                        <c:v>2.6220779643082479</c:v>
                      </c:pt>
                      <c:pt idx="810">
                        <c:v>2.6251577144380951</c:v>
                      </c:pt>
                      <c:pt idx="811">
                        <c:v>2.628237559419472</c:v>
                      </c:pt>
                      <c:pt idx="812">
                        <c:v>2.6313174992582322</c:v>
                      </c:pt>
                      <c:pt idx="813">
                        <c:v>2.6343975339601977</c:v>
                      </c:pt>
                      <c:pt idx="814">
                        <c:v>2.6385043944712505</c:v>
                      </c:pt>
                      <c:pt idx="815">
                        <c:v>2.6415846505434573</c:v>
                      </c:pt>
                      <c:pt idx="816">
                        <c:v>2.6446650014983502</c:v>
                      </c:pt>
                      <c:pt idx="817">
                        <c:v>2.6477454473417863</c:v>
                      </c:pt>
                      <c:pt idx="818">
                        <c:v>2.6518528560808803</c:v>
                      </c:pt>
                      <c:pt idx="819">
                        <c:v>2.6549335233536522</c:v>
                      </c:pt>
                      <c:pt idx="820">
                        <c:v>2.6580142855344566</c:v>
                      </c:pt>
                      <c:pt idx="821">
                        <c:v>2.6610951426291418</c:v>
                      </c:pt>
                      <c:pt idx="822">
                        <c:v>2.6641760946435666</c:v>
                      </c:pt>
                      <c:pt idx="823">
                        <c:v>2.6672571415835575</c:v>
                      </c:pt>
                      <c:pt idx="824">
                        <c:v>2.6713653518423404</c:v>
                      </c:pt>
                      <c:pt idx="825">
                        <c:v>2.6744466202980961</c:v>
                      </c:pt>
                      <c:pt idx="826">
                        <c:v>2.6775279836989299</c:v>
                      </c:pt>
                      <c:pt idx="827">
                        <c:v>2.6806094420506934</c:v>
                      </c:pt>
                      <c:pt idx="828">
                        <c:v>2.6836909953592389</c:v>
                      </c:pt>
                      <c:pt idx="829">
                        <c:v>2.6867726436304302</c:v>
                      </c:pt>
                      <c:pt idx="830">
                        <c:v>2.690881655721769</c:v>
                      </c:pt>
                      <c:pt idx="831">
                        <c:v>2.693963525595203</c:v>
                      </c:pt>
                      <c:pt idx="832">
                        <c:v>2.6970454904507717</c:v>
                      </c:pt>
                      <c:pt idx="833">
                        <c:v>2.7001275502943418</c:v>
                      </c:pt>
                      <c:pt idx="834">
                        <c:v>2.7042371111883425</c:v>
                      </c:pt>
                      <c:pt idx="835">
                        <c:v>2.7073193926933539</c:v>
                      </c:pt>
                      <c:pt idx="836">
                        <c:v>2.7104017692058862</c:v>
                      </c:pt>
                      <c:pt idx="837">
                        <c:v>2.7134842407317969</c:v>
                      </c:pt>
                      <c:pt idx="838">
                        <c:v>2.7165668072769553</c:v>
                      </c:pt>
                      <c:pt idx="839">
                        <c:v>2.7196494688471962</c:v>
                      </c:pt>
                      <c:pt idx="840">
                        <c:v>2.7237598321011203</c:v>
                      </c:pt>
                      <c:pt idx="841">
                        <c:v>2.7268427154193775</c:v>
                      </c:pt>
                      <c:pt idx="842">
                        <c:v>2.7299256937822496</c:v>
                      </c:pt>
                      <c:pt idx="843">
                        <c:v>2.7330087671956074</c:v>
                      </c:pt>
                      <c:pt idx="844">
                        <c:v>2.7371196796132016</c:v>
                      </c:pt>
                      <c:pt idx="845">
                        <c:v>2.7402029748338217</c:v>
                      </c:pt>
                      <c:pt idx="846">
                        <c:v>2.743286365124467</c:v>
                      </c:pt>
                      <c:pt idx="847">
                        <c:v>2.7463698504910017</c:v>
                      </c:pt>
                      <c:pt idx="848">
                        <c:v>2.7494534309392988</c:v>
                      </c:pt>
                      <c:pt idx="849">
                        <c:v>2.7525371064752004</c:v>
                      </c:pt>
                      <c:pt idx="850">
                        <c:v>2.7566488217806162</c:v>
                      </c:pt>
                      <c:pt idx="851">
                        <c:v>2.7597327192104295</c:v>
                      </c:pt>
                      <c:pt idx="852">
                        <c:v>2.7628167117474094</c:v>
                      </c:pt>
                      <c:pt idx="853">
                        <c:v>2.7659007993974223</c:v>
                      </c:pt>
                      <c:pt idx="854">
                        <c:v>2.768984982166335</c:v>
                      </c:pt>
                      <c:pt idx="855">
                        <c:v>2.7720692600600265</c:v>
                      </c:pt>
                      <c:pt idx="856">
                        <c:v>2.776181778566932</c:v>
                      </c:pt>
                      <c:pt idx="857">
                        <c:v>2.7792662784412352</c:v>
                      </c:pt>
                      <c:pt idx="858">
                        <c:v>2.7823508734598561</c:v>
                      </c:pt>
                      <c:pt idx="859">
                        <c:v>2.7854355636286763</c:v>
                      </c:pt>
                      <c:pt idx="860">
                        <c:v>2.7895486318753453</c:v>
                      </c:pt>
                      <c:pt idx="861">
                        <c:v>2.7926335440841275</c:v>
                      </c:pt>
                      <c:pt idx="862">
                        <c:v>2.7957185514626786</c:v>
                      </c:pt>
                      <c:pt idx="863">
                        <c:v>2.7988036540168713</c:v>
                      </c:pt>
                      <c:pt idx="864">
                        <c:v>2.8018888517525897</c:v>
                      </c:pt>
                      <c:pt idx="865">
                        <c:v>2.8060025968038129</c:v>
                      </c:pt>
                      <c:pt idx="866">
                        <c:v>2.8090880166525611</c:v>
                      </c:pt>
                      <c:pt idx="867">
                        <c:v>2.8121735317024146</c:v>
                      </c:pt>
                      <c:pt idx="868">
                        <c:v>2.815259141959225</c:v>
                      </c:pt>
                      <c:pt idx="869">
                        <c:v>2.8193734370781982</c:v>
                      </c:pt>
                      <c:pt idx="870">
                        <c:v>2.8224592695074535</c:v>
                      </c:pt>
                      <c:pt idx="871">
                        <c:v>2.8255451971632652</c:v>
                      </c:pt>
                      <c:pt idx="872">
                        <c:v>2.8286312200515105</c:v>
                      </c:pt>
                      <c:pt idx="873">
                        <c:v>2.8317173381780676</c:v>
                      </c:pt>
                      <c:pt idx="874">
                        <c:v>2.8348035515488266</c:v>
                      </c:pt>
                      <c:pt idx="875">
                        <c:v>2.8378898601696432</c:v>
                      </c:pt>
                      <c:pt idx="876">
                        <c:v>2.8420050865076765</c:v>
                      </c:pt>
                      <c:pt idx="877">
                        <c:v>2.8450916174015211</c:v>
                      </c:pt>
                      <c:pt idx="878">
                        <c:v>2.848178243565036</c:v>
                      </c:pt>
                      <c:pt idx="879">
                        <c:v>2.851264965004102</c:v>
                      </c:pt>
                      <c:pt idx="880">
                        <c:v>2.8553807418061115</c:v>
                      </c:pt>
                      <c:pt idx="881">
                        <c:v>2.8584676855776729</c:v>
                      </c:pt>
                      <c:pt idx="882">
                        <c:v>2.8615547246443951</c:v>
                      </c:pt>
                      <c:pt idx="883">
                        <c:v>2.8646418590121723</c:v>
                      </c:pt>
                      <c:pt idx="884">
                        <c:v>2.8677290886868665</c:v>
                      </c:pt>
                      <c:pt idx="885">
                        <c:v>2.8708164136743739</c:v>
                      </c:pt>
                      <c:pt idx="886">
                        <c:v>2.8749329952656066</c:v>
                      </c:pt>
                      <c:pt idx="887">
                        <c:v>2.8780205426725667</c:v>
                      </c:pt>
                      <c:pt idx="888">
                        <c:v>2.8811081854119602</c:v>
                      </c:pt>
                      <c:pt idx="889">
                        <c:v>2.8841959234896741</c:v>
                      </c:pt>
                      <c:pt idx="890">
                        <c:v>2.8883130559075312</c:v>
                      </c:pt>
                      <c:pt idx="891">
                        <c:v>2.8914010164642243</c:v>
                      </c:pt>
                      <c:pt idx="892">
                        <c:v>2.8944890723788776</c:v>
                      </c:pt>
                      <c:pt idx="893">
                        <c:v>2.8975772236573576</c:v>
                      </c:pt>
                      <c:pt idx="894">
                        <c:v>2.9006654703055661</c:v>
                      </c:pt>
                      <c:pt idx="895">
                        <c:v>2.9047832808662775</c:v>
                      </c:pt>
                      <c:pt idx="896">
                        <c:v>2.9078717500667612</c:v>
                      </c:pt>
                      <c:pt idx="897">
                        <c:v>2.9109603146566112</c:v>
                      </c:pt>
                      <c:pt idx="898">
                        <c:v>2.9140489746417195</c:v>
                      </c:pt>
                      <c:pt idx="899">
                        <c:v>2.9171377300279913</c:v>
                      </c:pt>
                      <c:pt idx="900">
                        <c:v>2.9202265808212964</c:v>
                      </c:pt>
                      <c:pt idx="901">
                        <c:v>2.9233155270275413</c:v>
                      </c:pt>
                      <c:pt idx="902">
                        <c:v>2.9274342703995249</c:v>
                      </c:pt>
                      <c:pt idx="903">
                        <c:v>2.9305234392588861</c:v>
                      </c:pt>
                      <c:pt idx="904">
                        <c:v>2.9336127035508386</c:v>
                      </c:pt>
                      <c:pt idx="905">
                        <c:v>2.9377318710676703</c:v>
                      </c:pt>
                      <c:pt idx="906">
                        <c:v>2.9408213580585985</c:v>
                      </c:pt>
                      <c:pt idx="907">
                        <c:v>2.9439109405017745</c:v>
                      </c:pt>
                      <c:pt idx="908">
                        <c:v>2.9470006184030964</c:v>
                      </c:pt>
                      <c:pt idx="909">
                        <c:v>2.9500903917684744</c:v>
                      </c:pt>
                      <c:pt idx="910">
                        <c:v>2.9531802606037858</c:v>
                      </c:pt>
                      <c:pt idx="911">
                        <c:v>2.9573002342365413</c:v>
                      </c:pt>
                      <c:pt idx="912">
                        <c:v>2.9603903258580013</c:v>
                      </c:pt>
                      <c:pt idx="913">
                        <c:v>2.963480512969074</c:v>
                      </c:pt>
                      <c:pt idx="914">
                        <c:v>2.9665707955756617</c:v>
                      </c:pt>
                      <c:pt idx="915">
                        <c:v>2.9706913209432328</c:v>
                      </c:pt>
                      <c:pt idx="916">
                        <c:v>2.9737818263956433</c:v>
                      </c:pt>
                      <c:pt idx="917">
                        <c:v>2.9768724273632445</c:v>
                      </c:pt>
                      <c:pt idx="918">
                        <c:v>2.9799631238519533</c:v>
                      </c:pt>
                      <c:pt idx="919">
                        <c:v>2.9830539158676506</c:v>
                      </c:pt>
                      <c:pt idx="920">
                        <c:v>2.9871751204963393</c:v>
                      </c:pt>
                      <c:pt idx="921">
                        <c:v>2.990266135431348</c:v>
                      </c:pt>
                      <c:pt idx="922">
                        <c:v>2.9933572459130318</c:v>
                      </c:pt>
                      <c:pt idx="923">
                        <c:v>2.9964484519473098</c:v>
                      </c:pt>
                      <c:pt idx="924">
                        <c:v>3.0005702086406001</c:v>
                      </c:pt>
                      <c:pt idx="925">
                        <c:v>3.0036616376539045</c:v>
                      </c:pt>
                      <c:pt idx="926">
                        <c:v>3.0067531622394972</c:v>
                      </c:pt>
                      <c:pt idx="927">
                        <c:v>3.0098447824032877</c:v>
                      </c:pt>
                      <c:pt idx="928">
                        <c:v>3.012936498151197</c:v>
                      </c:pt>
                      <c:pt idx="929">
                        <c:v>3.0160283094891129</c:v>
                      </c:pt>
                      <c:pt idx="930">
                        <c:v>3.0201508733121418</c:v>
                      </c:pt>
                      <c:pt idx="931">
                        <c:v>3.0232429077164222</c:v>
                      </c:pt>
                      <c:pt idx="932">
                        <c:v>3.0263350377304259</c:v>
                      </c:pt>
                      <c:pt idx="933">
                        <c:v>3.0294272633600663</c:v>
                      </c:pt>
                      <c:pt idx="934">
                        <c:v>3.0325195846112574</c:v>
                      </c:pt>
                      <c:pt idx="935">
                        <c:v>3.0366428283677078</c:v>
                      </c:pt>
                      <c:pt idx="936">
                        <c:v>3.0397353727588494</c:v>
                      </c:pt>
                      <c:pt idx="937">
                        <c:v>3.0428280127912681</c:v>
                      </c:pt>
                      <c:pt idx="938">
                        <c:v>3.0459207484708575</c:v>
                      </c:pt>
                      <c:pt idx="939">
                        <c:v>3.0469516816200017</c:v>
                      </c:pt>
                      <c:pt idx="940">
                        <c:v>3.0500445448383697</c:v>
                      </c:pt>
                      <c:pt idx="941">
                        <c:v>3.0541685112698715</c:v>
                      </c:pt>
                      <c:pt idx="942">
                        <c:v>3.0572615977064159</c:v>
                      </c:pt>
                      <c:pt idx="943">
                        <c:v>3.0613858617836334</c:v>
                      </c:pt>
                      <c:pt idx="944">
                        <c:v>3.0655102959634082</c:v>
                      </c:pt>
                      <c:pt idx="945">
                        <c:v>3.0706660779162198</c:v>
                      </c:pt>
                      <c:pt idx="946">
                        <c:v>3.0747908948780447</c:v>
                      </c:pt>
                      <c:pt idx="947">
                        <c:v>3.0789158819880491</c:v>
                      </c:pt>
                      <c:pt idx="948">
                        <c:v>3.0830410392602587</c:v>
                      </c:pt>
                      <c:pt idx="949">
                        <c:v>3.0861350188918042</c:v>
                      </c:pt>
                      <c:pt idx="950">
                        <c:v>3.0902604739816462</c:v>
                      </c:pt>
                      <c:pt idx="951">
                        <c:v>3.0943860992723184</c:v>
                      </c:pt>
                      <c:pt idx="952">
                        <c:v>3.0985118947778538</c:v>
                      </c:pt>
                      <c:pt idx="953">
                        <c:v>3.102637860512286</c:v>
                      </c:pt>
                      <c:pt idx="954">
                        <c:v>3.1067639964896867</c:v>
                      </c:pt>
                      <c:pt idx="955">
                        <c:v>3.1108903027240937</c:v>
                      </c:pt>
                      <c:pt idx="956">
                        <c:v>3.1150167792295465</c:v>
                      </c:pt>
                      <c:pt idx="957">
                        <c:v>3.1191434260201207</c:v>
                      </c:pt>
                      <c:pt idx="958">
                        <c:v>3.12327024310986</c:v>
                      </c:pt>
                      <c:pt idx="959">
                        <c:v>3.1273972305128095</c:v>
                      </c:pt>
                      <c:pt idx="960">
                        <c:v>3.1315243882430495</c:v>
                      </c:pt>
                      <c:pt idx="961">
                        <c:v>3.1356517163146185</c:v>
                      </c:pt>
                      <c:pt idx="962">
                        <c:v>3.1397792147415995</c:v>
                      </c:pt>
                      <c:pt idx="963">
                        <c:v>3.1439068835380461</c:v>
                      </c:pt>
                      <c:pt idx="964">
                        <c:v>3.1480347227180099</c:v>
                      </c:pt>
                      <c:pt idx="965">
                        <c:v>3.1521627322955825</c:v>
                      </c:pt>
                      <c:pt idx="966">
                        <c:v>3.1562909122848204</c:v>
                      </c:pt>
                      <c:pt idx="967">
                        <c:v>3.1604192626997833</c:v>
                      </c:pt>
                      <c:pt idx="968">
                        <c:v>3.1645477835545646</c:v>
                      </c:pt>
                      <c:pt idx="969">
                        <c:v>3.1686764748632275</c:v>
                      </c:pt>
                      <c:pt idx="970">
                        <c:v>3.1728053366398368</c:v>
                      </c:pt>
                      <c:pt idx="971">
                        <c:v>3.1769343688984923</c:v>
                      </c:pt>
                      <c:pt idx="972">
                        <c:v>3.1810635716532496</c:v>
                      </c:pt>
                      <c:pt idx="973">
                        <c:v>3.1851929449182128</c:v>
                      </c:pt>
                      <c:pt idx="974">
                        <c:v>3.1893224887074543</c:v>
                      </c:pt>
                      <c:pt idx="975">
                        <c:v>3.193452203035045</c:v>
                      </c:pt>
                      <c:pt idx="976">
                        <c:v>3.1975820879150954</c:v>
                      </c:pt>
                      <c:pt idx="977">
                        <c:v>3.2017121433616813</c:v>
                      </c:pt>
                      <c:pt idx="978">
                        <c:v>3.2058423693888805</c:v>
                      </c:pt>
                      <c:pt idx="979">
                        <c:v>3.2099727660108068</c:v>
                      </c:pt>
                      <c:pt idx="980">
                        <c:v>3.2141033332415434</c:v>
                      </c:pt>
                      <c:pt idx="981">
                        <c:v>3.2182340710951727</c:v>
                      </c:pt>
                      <c:pt idx="982">
                        <c:v>3.2223649795858136</c:v>
                      </c:pt>
                      <c:pt idx="983">
                        <c:v>3.2264960587275424</c:v>
                      </c:pt>
                      <c:pt idx="984">
                        <c:v>3.2306273085344817</c:v>
                      </c:pt>
                      <c:pt idx="985">
                        <c:v>3.2347587290207218</c:v>
                      </c:pt>
                      <c:pt idx="986">
                        <c:v>3.2388903202003547</c:v>
                      </c:pt>
                      <c:pt idx="987">
                        <c:v>3.2430220820875091</c:v>
                      </c:pt>
                      <c:pt idx="988">
                        <c:v>3.2471540146962812</c:v>
                      </c:pt>
                      <c:pt idx="989">
                        <c:v>3.2512861180407659</c:v>
                      </c:pt>
                      <c:pt idx="990">
                        <c:v>3.2554183921350988</c:v>
                      </c:pt>
                      <c:pt idx="991">
                        <c:v>3.2595508369933803</c:v>
                      </c:pt>
                      <c:pt idx="992">
                        <c:v>3.2636834526297118</c:v>
                      </c:pt>
                      <c:pt idx="993">
                        <c:v>3.2678162390582335</c:v>
                      </c:pt>
                      <c:pt idx="994">
                        <c:v>3.2719491962930398</c:v>
                      </c:pt>
                      <c:pt idx="995">
                        <c:v>3.276082324348272</c:v>
                      </c:pt>
                      <c:pt idx="996">
                        <c:v>3.2802156232380404</c:v>
                      </c:pt>
                      <c:pt idx="997">
                        <c:v>3.2843490929764565</c:v>
                      </c:pt>
                      <c:pt idx="998">
                        <c:v>3.2884827335776667</c:v>
                      </c:pt>
                      <c:pt idx="999">
                        <c:v>3.2926165450557878</c:v>
                      </c:pt>
                      <c:pt idx="1000">
                        <c:v>3.2967505274249338</c:v>
                      </c:pt>
                      <c:pt idx="1001">
                        <c:v>3.30088468069926</c:v>
                      </c:pt>
                      <c:pt idx="1002">
                        <c:v>3.305019004892884</c:v>
                      </c:pt>
                      <c:pt idx="1003">
                        <c:v>3.3091535000199297</c:v>
                      </c:pt>
                      <c:pt idx="1004">
                        <c:v>3.3132881660945546</c:v>
                      </c:pt>
                      <c:pt idx="1005">
                        <c:v>3.3174230031308829</c:v>
                      </c:pt>
                      <c:pt idx="1006">
                        <c:v>3.3215580111430429</c:v>
                      </c:pt>
                      <c:pt idx="1007">
                        <c:v>3.3256931901451972</c:v>
                      </c:pt>
                      <c:pt idx="1008">
                        <c:v>3.3298285401514769</c:v>
                      </c:pt>
                      <c:pt idx="1009">
                        <c:v>3.333964061176014</c:v>
                      </c:pt>
                      <c:pt idx="1010">
                        <c:v>3.3380997532329766</c:v>
                      </c:pt>
                      <c:pt idx="1011">
                        <c:v>3.3422356163364904</c:v>
                      </c:pt>
                      <c:pt idx="1012">
                        <c:v>3.3463716505007262</c:v>
                      </c:pt>
                      <c:pt idx="1013">
                        <c:v>3.3505078557398238</c:v>
                      </c:pt>
                      <c:pt idx="1014">
                        <c:v>3.3546442320679248</c:v>
                      </c:pt>
                      <c:pt idx="1015">
                        <c:v>3.3587807794992055</c:v>
                      </c:pt>
                      <c:pt idx="1016">
                        <c:v>3.3629174980478114</c:v>
                      </c:pt>
                      <c:pt idx="1017">
                        <c:v>3.3670543877278885</c:v>
                      </c:pt>
                      <c:pt idx="1018">
                        <c:v>3.3711914485536196</c:v>
                      </c:pt>
                      <c:pt idx="1019">
                        <c:v>3.3753286805391545</c:v>
                      </c:pt>
                      <c:pt idx="1020">
                        <c:v>3.3794660836986443</c:v>
                      </c:pt>
                      <c:pt idx="1021">
                        <c:v>3.3846380783829866</c:v>
                      </c:pt>
                      <c:pt idx="1022">
                        <c:v>3.3887758667357062</c:v>
                      </c:pt>
                      <c:pt idx="1023">
                        <c:v>3.3918793203625972</c:v>
                      </c:pt>
                      <c:pt idx="1024">
                        <c:v>3.3960174083596333</c:v>
                      </c:pt>
                      <c:pt idx="1025">
                        <c:v>3.4001556676014664</c:v>
                      </c:pt>
                      <c:pt idx="1026">
                        <c:v>3.4042940981022936</c:v>
                      </c:pt>
                      <c:pt idx="1027">
                        <c:v>3.4084326998762799</c:v>
                      </c:pt>
                      <c:pt idx="1028">
                        <c:v>3.4125714729375893</c:v>
                      </c:pt>
                      <c:pt idx="1029">
                        <c:v>3.4167104173004246</c:v>
                      </c:pt>
                      <c:pt idx="1030">
                        <c:v>3.4208495329789557</c:v>
                      </c:pt>
                      <c:pt idx="1031">
                        <c:v>3.4260236685114154</c:v>
                      </c:pt>
                      <c:pt idx="1032">
                        <c:v>3.4291282783398223</c:v>
                      </c:pt>
                      <c:pt idx="1033">
                        <c:v>3.433267908050528</c:v>
                      </c:pt>
                      <c:pt idx="1034">
                        <c:v>3.4374077091336814</c:v>
                      </c:pt>
                      <c:pt idx="1035">
                        <c:v>3.4415476816034603</c:v>
                      </c:pt>
                      <c:pt idx="1036">
                        <c:v>3.4456878254740433</c:v>
                      </c:pt>
                      <c:pt idx="1037">
                        <c:v>3.4498281407596476</c:v>
                      </c:pt>
                      <c:pt idx="1038">
                        <c:v>3.45500377594063</c:v>
                      </c:pt>
                      <c:pt idx="1039">
                        <c:v>3.4591444769619089</c:v>
                      </c:pt>
                      <c:pt idx="1040">
                        <c:v>3.463285349444325</c:v>
                      </c:pt>
                      <c:pt idx="1041">
                        <c:v>3.4674263934021026</c:v>
                      </c:pt>
                      <c:pt idx="1042">
                        <c:v>3.4715676088494316</c:v>
                      </c:pt>
                      <c:pt idx="1043">
                        <c:v>3.4746736329834866</c:v>
                      </c:pt>
                      <c:pt idx="1044">
                        <c:v>3.4788151485717003</c:v>
                      </c:pt>
                      <c:pt idx="1045">
                        <c:v>3.4829568356885434</c:v>
                      </c:pt>
                      <c:pt idx="1046">
                        <c:v>3.4870986943482132</c:v>
                      </c:pt>
                      <c:pt idx="1047">
                        <c:v>3.4912407245649084</c:v>
                      </c:pt>
                      <c:pt idx="1048">
                        <c:v>3.4964185036095219</c:v>
                      </c:pt>
                      <c:pt idx="1049">
                        <c:v>3.5005609198815293</c:v>
                      </c:pt>
                      <c:pt idx="1050">
                        <c:v>3.5036678446993741</c:v>
                      </c:pt>
                      <c:pt idx="1051">
                        <c:v>3.5078105612863721</c:v>
                      </c:pt>
                      <c:pt idx="1052">
                        <c:v>3.5119534495014877</c:v>
                      </c:pt>
                      <c:pt idx="1053">
                        <c:v>3.5160965093589307</c:v>
                      </c:pt>
                      <c:pt idx="1054">
                        <c:v>3.5202397408729462</c:v>
                      </c:pt>
                      <c:pt idx="1055">
                        <c:v>3.5243831440577482</c:v>
                      </c:pt>
                      <c:pt idx="1056">
                        <c:v>3.528526718927552</c:v>
                      </c:pt>
                      <c:pt idx="1057">
                        <c:v>3.5326704654966088</c:v>
                      </c:pt>
                      <c:pt idx="1058">
                        <c:v>3.5378503901816618</c:v>
                      </c:pt>
                      <c:pt idx="1059">
                        <c:v>3.5419945231260326</c:v>
                      </c:pt>
                      <c:pt idx="1060">
                        <c:v>3.5451027355415277</c:v>
                      </c:pt>
                      <c:pt idx="1061">
                        <c:v>3.5492471690498588</c:v>
                      </c:pt>
                      <c:pt idx="1062">
                        <c:v>3.553391774328611</c:v>
                      </c:pt>
                      <c:pt idx="1063">
                        <c:v>3.5575365513920119</c:v>
                      </c:pt>
                      <c:pt idx="1064">
                        <c:v>3.5616815002542919</c:v>
                      </c:pt>
                      <c:pt idx="1065">
                        <c:v>3.5647903246526051</c:v>
                      </c:pt>
                      <c:pt idx="1066">
                        <c:v>3.5689355741972135</c:v>
                      </c:pt>
                      <c:pt idx="1067">
                        <c:v>3.573080995579895</c:v>
                      </c:pt>
                      <c:pt idx="1068">
                        <c:v>3.5772265888148733</c:v>
                      </c:pt>
                      <c:pt idx="1069">
                        <c:v>3.5813723539164206</c:v>
                      </c:pt>
                      <c:pt idx="1070">
                        <c:v>3.5855182908987766</c:v>
                      </c:pt>
                      <c:pt idx="1071">
                        <c:v>3.5896643997761815</c:v>
                      </c:pt>
                      <c:pt idx="1072">
                        <c:v>3.5938106805629153</c:v>
                      </c:pt>
                      <c:pt idx="1073">
                        <c:v>3.5979571332732196</c:v>
                      </c:pt>
                      <c:pt idx="1074">
                        <c:v>3.602103757921344</c:v>
                      </c:pt>
                      <c:pt idx="1075">
                        <c:v>3.6062505545215688</c:v>
                      </c:pt>
                      <c:pt idx="1076">
                        <c:v>3.6103975230881455</c:v>
                      </c:pt>
                      <c:pt idx="1077">
                        <c:v>3.6145446636353258</c:v>
                      </c:pt>
                      <c:pt idx="1078">
                        <c:v>3.6186919761773977</c:v>
                      </c:pt>
                      <c:pt idx="1079">
                        <c:v>3.6228394607286045</c:v>
                      </c:pt>
                      <c:pt idx="1080">
                        <c:v>3.6269871173032389</c:v>
                      </c:pt>
                      <c:pt idx="1081">
                        <c:v>3.6311349459155595</c:v>
                      </c:pt>
                      <c:pt idx="1082">
                        <c:v>3.6352829465798271</c:v>
                      </c:pt>
                      <c:pt idx="1083">
                        <c:v>3.6394311193103386</c:v>
                      </c:pt>
                      <c:pt idx="1084">
                        <c:v>3.6435794641213581</c:v>
                      </c:pt>
                      <c:pt idx="1085">
                        <c:v>3.6477279810271526</c:v>
                      </c:pt>
                      <c:pt idx="1086">
                        <c:v>3.6518766700420229</c:v>
                      </c:pt>
                      <c:pt idx="1087">
                        <c:v>3.6560255311802403</c:v>
                      </c:pt>
                      <c:pt idx="1088">
                        <c:v>3.6601745644560748</c:v>
                      </c:pt>
                      <c:pt idx="1089">
                        <c:v>3.6643237698838349</c:v>
                      </c:pt>
                      <c:pt idx="1090">
                        <c:v>3.6684731474777839</c:v>
                      </c:pt>
                      <c:pt idx="1091">
                        <c:v>3.6726226972522329</c:v>
                      </c:pt>
                      <c:pt idx="1092">
                        <c:v>3.6767724192214608</c:v>
                      </c:pt>
                      <c:pt idx="1093">
                        <c:v>3.6809223133997473</c:v>
                      </c:pt>
                      <c:pt idx="1094">
                        <c:v>3.6850723798014093</c:v>
                      </c:pt>
                      <c:pt idx="1095">
                        <c:v>3.6892226184407311</c:v>
                      </c:pt>
                      <c:pt idx="1096">
                        <c:v>3.6933730293319975</c:v>
                      </c:pt>
                      <c:pt idx="1097">
                        <c:v>3.697523612489531</c:v>
                      </c:pt>
                      <c:pt idx="1098">
                        <c:v>3.7016743679276209</c:v>
                      </c:pt>
                      <c:pt idx="1099">
                        <c:v>3.7058252956605577</c:v>
                      </c:pt>
                      <c:pt idx="1100">
                        <c:v>3.709976395702669</c:v>
                      </c:pt>
                      <c:pt idx="1101">
                        <c:v>3.7141276680682491</c:v>
                      </c:pt>
                      <c:pt idx="1102">
                        <c:v>3.7182791127715951</c:v>
                      </c:pt>
                      <c:pt idx="1103">
                        <c:v>3.722430729827038</c:v>
                      </c:pt>
                      <c:pt idx="1104">
                        <c:v>3.7265825192488791</c:v>
                      </c:pt>
                      <c:pt idx="1105">
                        <c:v>3.7307344810514196</c:v>
                      </c:pt>
                      <c:pt idx="1106">
                        <c:v>3.7348866152489975</c:v>
                      </c:pt>
                      <c:pt idx="1107">
                        <c:v>3.7390389218559061</c:v>
                      </c:pt>
                      <c:pt idx="1108">
                        <c:v>3.7431914008864884</c:v>
                      </c:pt>
                      <c:pt idx="1109">
                        <c:v>3.7473440523550514</c:v>
                      </c:pt>
                      <c:pt idx="1110">
                        <c:v>3.7514968762759069</c:v>
                      </c:pt>
                      <c:pt idx="1111">
                        <c:v>3.7556498726634011</c:v>
                      </c:pt>
                      <c:pt idx="1112">
                        <c:v>3.7598030415318484</c:v>
                      </c:pt>
                      <c:pt idx="1113">
                        <c:v>3.7639563828955649</c:v>
                      </c:pt>
                      <c:pt idx="1114">
                        <c:v>3.7681098967689022</c:v>
                      </c:pt>
                      <c:pt idx="1115">
                        <c:v>3.7722635831661808</c:v>
                      </c:pt>
                      <c:pt idx="1116">
                        <c:v>3.7764174421017214</c:v>
                      </c:pt>
                      <c:pt idx="1117">
                        <c:v>3.7805714735898812</c:v>
                      </c:pt>
                      <c:pt idx="1118">
                        <c:v>3.7847256776449747</c:v>
                      </c:pt>
                      <c:pt idx="1119">
                        <c:v>3.7888800542813619</c:v>
                      </c:pt>
                      <c:pt idx="1120">
                        <c:v>3.7930346035133717</c:v>
                      </c:pt>
                      <c:pt idx="1121">
                        <c:v>3.797189325355335</c:v>
                      </c:pt>
                      <c:pt idx="1122">
                        <c:v>3.8013442198216172</c:v>
                      </c:pt>
                      <c:pt idx="1123">
                        <c:v>3.8054992869265529</c:v>
                      </c:pt>
                      <c:pt idx="1124">
                        <c:v>3.8096545266844779</c:v>
                      </c:pt>
                      <c:pt idx="1125">
                        <c:v>3.8138099391097628</c:v>
                      </c:pt>
                      <c:pt idx="1126">
                        <c:v>3.8179655242167478</c:v>
                      </c:pt>
                      <c:pt idx="1127">
                        <c:v>3.8221212820197739</c:v>
                      </c:pt>
                      <c:pt idx="1128">
                        <c:v>3.8262772125332183</c:v>
                      </c:pt>
                      <c:pt idx="1129">
                        <c:v>3.8304333157714137</c:v>
                      </c:pt>
                      <c:pt idx="1130">
                        <c:v>3.8345895917487409</c:v>
                      </c:pt>
                      <c:pt idx="1131">
                        <c:v>3.8387460404795481</c:v>
                      </c:pt>
                      <c:pt idx="1132">
                        <c:v>3.8429026619781856</c:v>
                      </c:pt>
                      <c:pt idx="1133">
                        <c:v>3.8470594562590397</c:v>
                      </c:pt>
                      <c:pt idx="1134">
                        <c:v>3.8512164233364627</c:v>
                      </c:pt>
                      <c:pt idx="1135">
                        <c:v>3.8553735632248114</c:v>
                      </c:pt>
                      <c:pt idx="1136">
                        <c:v>3.8595308759384763</c:v>
                      </c:pt>
                      <c:pt idx="1137">
                        <c:v>3.8636883614918176</c:v>
                      </c:pt>
                      <c:pt idx="1138">
                        <c:v>3.8678460198991944</c:v>
                      </c:pt>
                      <c:pt idx="1139">
                        <c:v>3.8720038511750046</c:v>
                      </c:pt>
                      <c:pt idx="1140">
                        <c:v>3.8761618553336001</c:v>
                      </c:pt>
                      <c:pt idx="1141">
                        <c:v>3.8803200323893825</c:v>
                      </c:pt>
                      <c:pt idx="1142">
                        <c:v>3.8844783823567188</c:v>
                      </c:pt>
                      <c:pt idx="1143">
                        <c:v>3.8886369052499794</c:v>
                      </c:pt>
                      <c:pt idx="1144">
                        <c:v>3.89279560108357</c:v>
                      </c:pt>
                      <c:pt idx="1145">
                        <c:v>3.8969544698718632</c:v>
                      </c:pt>
                      <c:pt idx="1146">
                        <c:v>3.9011135116292346</c:v>
                      </c:pt>
                      <c:pt idx="1147">
                        <c:v>3.9052727263700953</c:v>
                      </c:pt>
                      <c:pt idx="1148">
                        <c:v>3.909432114108824</c:v>
                      </c:pt>
                      <c:pt idx="1149">
                        <c:v>3.9135916748598012</c:v>
                      </c:pt>
                      <c:pt idx="1150">
                        <c:v>3.917751408637443</c:v>
                      </c:pt>
                      <c:pt idx="1151">
                        <c:v>3.9219113154561351</c:v>
                      </c:pt>
                      <c:pt idx="1152">
                        <c:v>3.9260713953302604</c:v>
                      </c:pt>
                      <c:pt idx="1153">
                        <c:v>3.9302316482742441</c:v>
                      </c:pt>
                      <c:pt idx="1154">
                        <c:v>3.9343920743024738</c:v>
                      </c:pt>
                      <c:pt idx="1155">
                        <c:v>3.9385526734293408</c:v>
                      </c:pt>
                      <c:pt idx="1156">
                        <c:v>3.942713445669273</c:v>
                      </c:pt>
                      <c:pt idx="1157">
                        <c:v>3.9468743910366526</c:v>
                      </c:pt>
                      <c:pt idx="1158">
                        <c:v>3.9510355095459122</c:v>
                      </c:pt>
                      <c:pt idx="1159">
                        <c:v>3.9551968012114496</c:v>
                      </c:pt>
                      <c:pt idx="1160">
                        <c:v>3.9593582660476656</c:v>
                      </c:pt>
                      <c:pt idx="1161">
                        <c:v>3.9635199040689946</c:v>
                      </c:pt>
                      <c:pt idx="1162">
                        <c:v>3.9676817152898427</c:v>
                      </c:pt>
                      <c:pt idx="1163">
                        <c:v>3.971843699724614</c:v>
                      </c:pt>
                      <c:pt idx="1164">
                        <c:v>3.9749653017310149</c:v>
                      </c:pt>
                      <c:pt idx="1165">
                        <c:v>3.979127589324881</c:v>
                      </c:pt>
                      <c:pt idx="1166">
                        <c:v>3.9832900501723389</c:v>
                      </c:pt>
                      <c:pt idx="1167">
                        <c:v>3.9874526842878004</c:v>
                      </c:pt>
                      <c:pt idx="1168">
                        <c:v>3.9916154916857147</c:v>
                      </c:pt>
                      <c:pt idx="1169">
                        <c:v>3.9968192446335133</c:v>
                      </c:pt>
                      <c:pt idx="1170">
                        <c:v>4.0009824419696729</c:v>
                      </c:pt>
                      <c:pt idx="1171">
                        <c:v>4.0051458126351562</c:v>
                      </c:pt>
                      <c:pt idx="1172">
                        <c:v>4.0093093566444225</c:v>
                      </c:pt>
                      <c:pt idx="1173">
                        <c:v>4.0134730740118938</c:v>
                      </c:pt>
                      <c:pt idx="1174">
                        <c:v>4.0165959758124972</c:v>
                      </c:pt>
                      <c:pt idx="1175">
                        <c:v>4.020759996591555</c:v>
                      </c:pt>
                      <c:pt idx="1176">
                        <c:v>4.0249241907685365</c:v>
                      </c:pt>
                      <c:pt idx="1177">
                        <c:v>4.0290885583578691</c:v>
                      </c:pt>
                      <c:pt idx="1178">
                        <c:v>4.0332530993739866</c:v>
                      </c:pt>
                      <c:pt idx="1179">
                        <c:v>4.0384590195475818</c:v>
                      </c:pt>
                      <c:pt idx="1180">
                        <c:v>4.0415827017444181</c:v>
                      </c:pt>
                      <c:pt idx="1181">
                        <c:v>4.0457477631276051</c:v>
                      </c:pt>
                      <c:pt idx="1182">
                        <c:v>4.0499129979953929</c:v>
                      </c:pt>
                      <c:pt idx="1183">
                        <c:v>4.0540784063622217</c:v>
                      </c:pt>
                      <c:pt idx="1184">
                        <c:v>4.058243988242535</c:v>
                      </c:pt>
                      <c:pt idx="1185">
                        <c:v>4.0624097436508135</c:v>
                      </c:pt>
                      <c:pt idx="1186">
                        <c:v>4.0665756726014894</c:v>
                      </c:pt>
                      <c:pt idx="1187">
                        <c:v>4.0707417751090489</c:v>
                      </c:pt>
                      <c:pt idx="1188">
                        <c:v>4.0749080511879399</c:v>
                      </c:pt>
                      <c:pt idx="1189">
                        <c:v>4.0790745008526157</c:v>
                      </c:pt>
                      <c:pt idx="1190">
                        <c:v>4.0832411241175635</c:v>
                      </c:pt>
                      <c:pt idx="1191">
                        <c:v>4.0874079209972392</c:v>
                      </c:pt>
                      <c:pt idx="1192">
                        <c:v>4.0915748915061014</c:v>
                      </c:pt>
                      <c:pt idx="1193">
                        <c:v>4.0957420356586427</c:v>
                      </c:pt>
                      <c:pt idx="1194">
                        <c:v>4.0999093534693243</c:v>
                      </c:pt>
                      <c:pt idx="1195">
                        <c:v>4.1040768449526093</c:v>
                      </c:pt>
                      <c:pt idx="1196">
                        <c:v>4.1082445101229972</c:v>
                      </c:pt>
                      <c:pt idx="1197">
                        <c:v>4.1134543358555042</c:v>
                      </c:pt>
                      <c:pt idx="1198">
                        <c:v>4.117622391874785</c:v>
                      </c:pt>
                      <c:pt idx="1199">
                        <c:v>4.1217906216282048</c:v>
                      </c:pt>
                      <c:pt idx="1200">
                        <c:v>4.1249169079650336</c:v>
                      </c:pt>
                      <c:pt idx="1201">
                        <c:v>4.1290854417880718</c:v>
                      </c:pt>
                      <c:pt idx="1202">
                        <c:v>4.133254149385106</c:v>
                      </c:pt>
                      <c:pt idx="1203">
                        <c:v>4.1374230307706057</c:v>
                      </c:pt>
                      <c:pt idx="1204">
                        <c:v>4.1415920859590818</c:v>
                      </c:pt>
                      <c:pt idx="1205">
                        <c:v>4.1457613149650161</c:v>
                      </c:pt>
                      <c:pt idx="1206">
                        <c:v>4.1509730956753099</c:v>
                      </c:pt>
                      <c:pt idx="1207">
                        <c:v>4.1551427158235112</c:v>
                      </c:pt>
                      <c:pt idx="1208">
                        <c:v>4.1582700450325083</c:v>
                      </c:pt>
                      <c:pt idx="1209">
                        <c:v>4.1624399694532253</c:v>
                      </c:pt>
                      <c:pt idx="1210">
                        <c:v>4.1666100677639015</c:v>
                      </c:pt>
                      <c:pt idx="1211">
                        <c:v>4.1707803399790286</c:v>
                      </c:pt>
                      <c:pt idx="1212">
                        <c:v>4.1749507861131008</c:v>
                      </c:pt>
                      <c:pt idx="1213">
                        <c:v>4.1791214061806485</c:v>
                      </c:pt>
                      <c:pt idx="1214">
                        <c:v>4.1832922001961554</c:v>
                      </c:pt>
                      <c:pt idx="1215">
                        <c:v>4.1874631681741583</c:v>
                      </c:pt>
                      <c:pt idx="1216">
                        <c:v>4.1926771228035058</c:v>
                      </c:pt>
                      <c:pt idx="1217">
                        <c:v>4.1968484822501582</c:v>
                      </c:pt>
                      <c:pt idx="1218">
                        <c:v>4.2010200157064537</c:v>
                      </c:pt>
                      <c:pt idx="1219">
                        <c:v>4.20414878000126</c:v>
                      </c:pt>
                      <c:pt idx="1220">
                        <c:v>4.2083206180093873</c:v>
                      </c:pt>
                      <c:pt idx="1221">
                        <c:v>4.2124926300671124</c:v>
                      </c:pt>
                      <c:pt idx="1222">
                        <c:v>4.2166648161889437</c:v>
                      </c:pt>
                      <c:pt idx="1223">
                        <c:v>4.2208371763893986</c:v>
                      </c:pt>
                      <c:pt idx="1224">
                        <c:v>4.2250097106830236</c:v>
                      </c:pt>
                      <c:pt idx="1225">
                        <c:v>4.2302256233906901</c:v>
                      </c:pt>
                      <c:pt idx="1226">
                        <c:v>4.2343985494470511</c:v>
                      </c:pt>
                      <c:pt idx="1227">
                        <c:v>4.2385716496437844</c:v>
                      </c:pt>
                      <c:pt idx="1228">
                        <c:v>4.2417015890797094</c:v>
                      </c:pt>
                      <c:pt idx="1229">
                        <c:v>4.2458749940571048</c:v>
                      </c:pt>
                      <c:pt idx="1230">
                        <c:v>4.2500485732148601</c:v>
                      </c:pt>
                      <c:pt idx="1231">
                        <c:v>4.254222326567505</c:v>
                      </c:pt>
                      <c:pt idx="1232">
                        <c:v>4.2583962541296021</c:v>
                      </c:pt>
                      <c:pt idx="1233">
                        <c:v>4.2625703559156838</c:v>
                      </c:pt>
                      <c:pt idx="1234">
                        <c:v>4.2667446319402851</c:v>
                      </c:pt>
                      <c:pt idx="1235">
                        <c:v>4.2709190822179739</c:v>
                      </c:pt>
                      <c:pt idx="1236">
                        <c:v>4.2750937067632782</c:v>
                      </c:pt>
                      <c:pt idx="1237">
                        <c:v>4.2792685055907702</c:v>
                      </c:pt>
                      <c:pt idx="1238">
                        <c:v>4.2834434787149913</c:v>
                      </c:pt>
                      <c:pt idx="1239">
                        <c:v>4.2876186261504845</c:v>
                      </c:pt>
                      <c:pt idx="1240">
                        <c:v>4.2917939479118283</c:v>
                      </c:pt>
                      <c:pt idx="1241">
                        <c:v>4.2959694440135703</c:v>
                      </c:pt>
                      <c:pt idx="1242">
                        <c:v>4.3001451144702569</c:v>
                      </c:pt>
                      <c:pt idx="1243">
                        <c:v>4.3053649477499665</c:v>
                      </c:pt>
                      <c:pt idx="1244">
                        <c:v>4.3095410105585623</c:v>
                      </c:pt>
                      <c:pt idx="1245">
                        <c:v>4.3137172477694472</c:v>
                      </c:pt>
                      <c:pt idx="1246">
                        <c:v>4.3178936593971766</c:v>
                      </c:pt>
                      <c:pt idx="1247">
                        <c:v>4.3210260825878146</c:v>
                      </c:pt>
                      <c:pt idx="1248">
                        <c:v>4.3252027994801017</c:v>
                      </c:pt>
                      <c:pt idx="1249">
                        <c:v>4.3293796908293274</c:v>
                      </c:pt>
                      <c:pt idx="1250">
                        <c:v>4.333556756650041</c:v>
                      </c:pt>
                      <c:pt idx="1251">
                        <c:v>4.3377339969568451</c:v>
                      </c:pt>
                      <c:pt idx="1252">
                        <c:v>4.3419114117643032</c:v>
                      </c:pt>
                      <c:pt idx="1253">
                        <c:v>4.3460890010869848</c:v>
                      </c:pt>
                      <c:pt idx="1254">
                        <c:v>4.3502667649394953</c:v>
                      </c:pt>
                      <c:pt idx="1255">
                        <c:v>4.3544447033364051</c:v>
                      </c:pt>
                      <c:pt idx="1256">
                        <c:v>4.3586228162922893</c:v>
                      </c:pt>
                      <c:pt idx="1257">
                        <c:v>4.3628011038217576</c:v>
                      </c:pt>
                      <c:pt idx="1258">
                        <c:v>4.3669795659393875</c:v>
                      </c:pt>
                      <c:pt idx="1259">
                        <c:v>4.3711582026597586</c:v>
                      </c:pt>
                      <c:pt idx="1260">
                        <c:v>4.3753370139974859</c:v>
                      </c:pt>
                      <c:pt idx="1261">
                        <c:v>4.3795159999671522</c:v>
                      </c:pt>
                      <c:pt idx="1262">
                        <c:v>4.3836951605833434</c:v>
                      </c:pt>
                      <c:pt idx="1263">
                        <c:v>4.3878744958606806</c:v>
                      </c:pt>
                      <c:pt idx="1264">
                        <c:v>4.3920540058137396</c:v>
                      </c:pt>
                      <c:pt idx="1265">
                        <c:v>4.3962336904571462</c:v>
                      </c:pt>
                      <c:pt idx="1266">
                        <c:v>4.4004135498054913</c:v>
                      </c:pt>
                      <c:pt idx="1267">
                        <c:v>4.4045935838733712</c:v>
                      </c:pt>
                      <c:pt idx="1268">
                        <c:v>4.4087737926754134</c:v>
                      </c:pt>
                      <c:pt idx="1269">
                        <c:v>4.4129541762262168</c:v>
                      </c:pt>
                      <c:pt idx="1270">
                        <c:v>4.4171347345403813</c:v>
                      </c:pt>
                      <c:pt idx="1271">
                        <c:v>4.4213154676325415</c:v>
                      </c:pt>
                      <c:pt idx="1272">
                        <c:v>4.4254963755173025</c:v>
                      </c:pt>
                      <c:pt idx="1273">
                        <c:v>4.4296774582092668</c:v>
                      </c:pt>
                      <c:pt idx="1274">
                        <c:v>4.433858715723078</c:v>
                      </c:pt>
                      <c:pt idx="1275">
                        <c:v>4.4380401480733305</c:v>
                      </c:pt>
                      <c:pt idx="1276">
                        <c:v>4.4422217552746712</c:v>
                      </c:pt>
                      <c:pt idx="1277">
                        <c:v>4.4464035373417126</c:v>
                      </c:pt>
                      <c:pt idx="1278">
                        <c:v>4.4505854942890677</c:v>
                      </c:pt>
                      <c:pt idx="1279">
                        <c:v>4.454767626131388</c:v>
                      </c:pt>
                      <c:pt idx="1280">
                        <c:v>4.4589499328832902</c:v>
                      </c:pt>
                      <c:pt idx="1281">
                        <c:v>4.4631324145593956</c:v>
                      </c:pt>
                      <c:pt idx="1282">
                        <c:v>4.4673150711743572</c:v>
                      </c:pt>
                      <c:pt idx="1283">
                        <c:v>4.4714979027428017</c:v>
                      </c:pt>
                      <c:pt idx="1284">
                        <c:v>4.4756809092793519</c:v>
                      </c:pt>
                      <c:pt idx="1285">
                        <c:v>4.47986409079867</c:v>
                      </c:pt>
                      <c:pt idx="1286">
                        <c:v>4.4840474473153735</c:v>
                      </c:pt>
                      <c:pt idx="1287">
                        <c:v>4.4882309788441273</c:v>
                      </c:pt>
                      <c:pt idx="1288">
                        <c:v>4.4924146853995639</c:v>
                      </c:pt>
                      <c:pt idx="1289">
                        <c:v>4.4965985669963171</c:v>
                      </c:pt>
                      <c:pt idx="1290">
                        <c:v>4.5018286651664514</c:v>
                      </c:pt>
                      <c:pt idx="1291">
                        <c:v>4.5060129406597653</c:v>
                      </c:pt>
                      <c:pt idx="1292">
                        <c:v>4.5091512621810592</c:v>
                      </c:pt>
                      <c:pt idx="1293">
                        <c:v>4.5133358440896343</c:v>
                      </c:pt>
                      <c:pt idx="1294">
                        <c:v>4.5175206011127944</c:v>
                      </c:pt>
                      <c:pt idx="1295">
                        <c:v>4.5217055332651857</c:v>
                      </c:pt>
                      <c:pt idx="1296">
                        <c:v>4.5258906405614887</c:v>
                      </c:pt>
                      <c:pt idx="1297">
                        <c:v>4.5300759230163541</c:v>
                      </c:pt>
                      <c:pt idx="1298">
                        <c:v>4.5342613806444305</c:v>
                      </c:pt>
                      <c:pt idx="1299">
                        <c:v>4.5384470134604076</c:v>
                      </c:pt>
                      <c:pt idx="1300">
                        <c:v>4.5426328214789269</c:v>
                      </c:pt>
                      <c:pt idx="1301">
                        <c:v>4.5468188047146789</c:v>
                      </c:pt>
                      <c:pt idx="1302">
                        <c:v>4.5510049631823231</c:v>
                      </c:pt>
                      <c:pt idx="1303">
                        <c:v>4.5551912968965196</c:v>
                      </c:pt>
                      <c:pt idx="1304">
                        <c:v>4.5593778058719634</c:v>
                      </c:pt>
                      <c:pt idx="1305">
                        <c:v>4.5635644901233192</c:v>
                      </c:pt>
                      <c:pt idx="1306">
                        <c:v>4.5677513496652535</c:v>
                      </c:pt>
                      <c:pt idx="1307">
                        <c:v>4.5719383845124666</c:v>
                      </c:pt>
                      <c:pt idx="1308">
                        <c:v>4.5761255946796284</c:v>
                      </c:pt>
                      <c:pt idx="1309">
                        <c:v>4.5803129801814109</c:v>
                      </c:pt>
                      <c:pt idx="1310">
                        <c:v>4.5845005410325204</c:v>
                      </c:pt>
                      <c:pt idx="1311">
                        <c:v>4.5886882772476332</c:v>
                      </c:pt>
                      <c:pt idx="1312">
                        <c:v>4.5928761888414238</c:v>
                      </c:pt>
                      <c:pt idx="1313">
                        <c:v>4.5970642758286067</c:v>
                      </c:pt>
                      <c:pt idx="1314">
                        <c:v>4.6012525382238501</c:v>
                      </c:pt>
                      <c:pt idx="1315">
                        <c:v>4.605440976041872</c:v>
                      </c:pt>
                      <c:pt idx="1316">
                        <c:v>4.6096295892973549</c:v>
                      </c:pt>
                      <c:pt idx="1317">
                        <c:v>4.6138183780049866</c:v>
                      </c:pt>
                      <c:pt idx="1318">
                        <c:v>4.6180073421794869</c:v>
                      </c:pt>
                      <c:pt idx="1319">
                        <c:v>4.6221964818355472</c:v>
                      </c:pt>
                      <c:pt idx="1320">
                        <c:v>4.6263857969878579</c:v>
                      </c:pt>
                      <c:pt idx="1321">
                        <c:v>4.6305752876511477</c:v>
                      </c:pt>
                      <c:pt idx="1322">
                        <c:v>4.6347649538401106</c:v>
                      </c:pt>
                      <c:pt idx="1323">
                        <c:v>4.638954795569445</c:v>
                      </c:pt>
                      <c:pt idx="1324">
                        <c:v>4.6431448128538833</c:v>
                      </c:pt>
                      <c:pt idx="1325">
                        <c:v>4.6473350057081149</c:v>
                      </c:pt>
                      <c:pt idx="1326">
                        <c:v>4.6515253741468774</c:v>
                      </c:pt>
                      <c:pt idx="1327">
                        <c:v>4.6557159181848746</c:v>
                      </c:pt>
                      <c:pt idx="1328">
                        <c:v>4.6599066378368121</c:v>
                      </c:pt>
                      <c:pt idx="1329">
                        <c:v>4.6640975331174346</c:v>
                      </c:pt>
                      <c:pt idx="1330">
                        <c:v>4.6682886040414502</c:v>
                      </c:pt>
                      <c:pt idx="1331">
                        <c:v>4.6724798506235707</c:v>
                      </c:pt>
                      <c:pt idx="1332">
                        <c:v>4.6766712728785444</c:v>
                      </c:pt>
                      <c:pt idx="1333">
                        <c:v>4.6808628708210875</c:v>
                      </c:pt>
                      <c:pt idx="1334">
                        <c:v>4.685054644465918</c:v>
                      </c:pt>
                      <c:pt idx="1335">
                        <c:v>4.6892465938277876</c:v>
                      </c:pt>
                      <c:pt idx="1336">
                        <c:v>4.6934387189214064</c:v>
                      </c:pt>
                      <c:pt idx="1337">
                        <c:v>4.6976310197615323</c:v>
                      </c:pt>
                      <c:pt idx="1338">
                        <c:v>4.7018234963628913</c:v>
                      </c:pt>
                      <c:pt idx="1339">
                        <c:v>4.7060161487402077</c:v>
                      </c:pt>
                      <c:pt idx="1340">
                        <c:v>4.7102089769082456</c:v>
                      </c:pt>
                      <c:pt idx="1341">
                        <c:v>4.7144019808817355</c:v>
                      </c:pt>
                      <c:pt idx="1342">
                        <c:v>4.7185951606754086</c:v>
                      </c:pt>
                      <c:pt idx="1343">
                        <c:v>4.7227885163040346</c:v>
                      </c:pt>
                      <c:pt idx="1344">
                        <c:v>4.7269820477823492</c:v>
                      </c:pt>
                      <c:pt idx="1345">
                        <c:v>4.7311757551250899</c:v>
                      </c:pt>
                      <c:pt idx="1346">
                        <c:v>4.7353696383470307</c:v>
                      </c:pt>
                      <c:pt idx="1347">
                        <c:v>4.7395636974629003</c:v>
                      </c:pt>
                      <c:pt idx="1348">
                        <c:v>4.7437579324874797</c:v>
                      </c:pt>
                      <c:pt idx="1349">
                        <c:v>4.7479523434355118</c:v>
                      </c:pt>
                      <c:pt idx="1350">
                        <c:v>4.752146930321743</c:v>
                      </c:pt>
                      <c:pt idx="1351">
                        <c:v>4.7563416931609588</c:v>
                      </c:pt>
                      <c:pt idx="1352">
                        <c:v>4.7605366319679074</c:v>
                      </c:pt>
                      <c:pt idx="1353">
                        <c:v>4.7647317467573442</c:v>
                      </c:pt>
                      <c:pt idx="1354">
                        <c:v>4.7689270375440556</c:v>
                      </c:pt>
                      <c:pt idx="1355">
                        <c:v>4.7731225043428003</c:v>
                      </c:pt>
                      <c:pt idx="1356">
                        <c:v>4.7773181471683346</c:v>
                      </c:pt>
                      <c:pt idx="1357">
                        <c:v>4.7815139660354538</c:v>
                      </c:pt>
                      <c:pt idx="1358">
                        <c:v>4.7857099609589202</c:v>
                      </c:pt>
                      <c:pt idx="1359">
                        <c:v>4.7899061319534963</c:v>
                      </c:pt>
                      <c:pt idx="1360">
                        <c:v>4.7941024790339837</c:v>
                      </c:pt>
                      <c:pt idx="1361">
                        <c:v>4.7982990022151366</c:v>
                      </c:pt>
                      <c:pt idx="1362">
                        <c:v>4.8024957015117602</c:v>
                      </c:pt>
                      <c:pt idx="1363">
                        <c:v>4.8066925769386257</c:v>
                      </c:pt>
                      <c:pt idx="1364">
                        <c:v>4.8108896285105054</c:v>
                      </c:pt>
                      <c:pt idx="1365">
                        <c:v>4.8150868562422096</c:v>
                      </c:pt>
                      <c:pt idx="1366">
                        <c:v>4.8192842601485149</c:v>
                      </c:pt>
                      <c:pt idx="1367">
                        <c:v>4.8234818402441988</c:v>
                      </c:pt>
                      <c:pt idx="1368">
                        <c:v>4.8276795965440771</c:v>
                      </c:pt>
                      <c:pt idx="1369">
                        <c:v>4.8318775290629326</c:v>
                      </c:pt>
                      <c:pt idx="1370">
                        <c:v>4.8360756378155489</c:v>
                      </c:pt>
                      <c:pt idx="1371">
                        <c:v>4.8402739228167473</c:v>
                      </c:pt>
                      <c:pt idx="1372">
                        <c:v>4.8444723840813149</c:v>
                      </c:pt>
                      <c:pt idx="1373">
                        <c:v>4.8486710216240416</c:v>
                      </c:pt>
                      <c:pt idx="1374">
                        <c:v>4.8528698354597539</c:v>
                      </c:pt>
                      <c:pt idx="1375">
                        <c:v>4.8570688256032346</c:v>
                      </c:pt>
                      <c:pt idx="1376">
                        <c:v>4.8612679920693127</c:v>
                      </c:pt>
                      <c:pt idx="1377">
                        <c:v>4.8654673348727844</c:v>
                      </c:pt>
                      <c:pt idx="1378">
                        <c:v>4.869666854028452</c:v>
                      </c:pt>
                      <c:pt idx="1379">
                        <c:v>4.8738665495511473</c:v>
                      </c:pt>
                      <c:pt idx="1380">
                        <c:v>4.8780664214556761</c:v>
                      </c:pt>
                      <c:pt idx="1381">
                        <c:v>4.8822664697568419</c:v>
                      </c:pt>
                      <c:pt idx="1382">
                        <c:v>4.886466694469485</c:v>
                      </c:pt>
                      <c:pt idx="1383">
                        <c:v>4.8906670956084159</c:v>
                      </c:pt>
                      <c:pt idx="1384">
                        <c:v>4.8948676731884433</c:v>
                      </c:pt>
                      <c:pt idx="1385">
                        <c:v>4.8990684272244147</c:v>
                      </c:pt>
                      <c:pt idx="1386">
                        <c:v>4.9032693577311317</c:v>
                      </c:pt>
                      <c:pt idx="1387">
                        <c:v>4.9074704647234464</c:v>
                      </c:pt>
                      <c:pt idx="1388">
                        <c:v>4.9116717482161754</c:v>
                      </c:pt>
                      <c:pt idx="1389">
                        <c:v>4.9158732082241388</c:v>
                      </c:pt>
                      <c:pt idx="1390">
                        <c:v>4.9200748447621923</c:v>
                      </c:pt>
                      <c:pt idx="1391">
                        <c:v>4.9242766578451596</c:v>
                      </c:pt>
                      <c:pt idx="1392">
                        <c:v>4.9284786474878661</c:v>
                      </c:pt>
                      <c:pt idx="1393">
                        <c:v>4.932680813705173</c:v>
                      </c:pt>
                      <c:pt idx="1394">
                        <c:v>4.93688315651191</c:v>
                      </c:pt>
                      <c:pt idx="1395">
                        <c:v>4.941085675922908</c:v>
                      </c:pt>
                      <c:pt idx="1396">
                        <c:v>4.9452883719530334</c:v>
                      </c:pt>
                      <c:pt idx="1397">
                        <c:v>4.9494912446171107</c:v>
                      </c:pt>
                      <c:pt idx="1398">
                        <c:v>4.9536942939300088</c:v>
                      </c:pt>
                      <c:pt idx="1399">
                        <c:v>4.9578975199065685</c:v>
                      </c:pt>
                      <c:pt idx="1400">
                        <c:v>4.9621009225616293</c:v>
                      </c:pt>
                      <c:pt idx="1401">
                        <c:v>4.9663045019100664</c:v>
                      </c:pt>
                      <c:pt idx="1402">
                        <c:v>4.9705082579667259</c:v>
                      </c:pt>
                      <c:pt idx="1403">
                        <c:v>4.9747121907464527</c:v>
                      </c:pt>
                      <c:pt idx="1404">
                        <c:v>4.978916300264129</c:v>
                      </c:pt>
                      <c:pt idx="1405">
                        <c:v>4.9831205865346044</c:v>
                      </c:pt>
                      <c:pt idx="1406">
                        <c:v>4.9862739172404211</c:v>
                      </c:pt>
                      <c:pt idx="1407">
                        <c:v>4.9904785128640601</c:v>
                      </c:pt>
                      <c:pt idx="1408">
                        <c:v>4.9946832852813658</c:v>
                      </c:pt>
                      <c:pt idx="1409">
                        <c:v>4.9988882345072279</c:v>
                      </c:pt>
                      <c:pt idx="1410">
                        <c:v>5.0030933605564929</c:v>
                      </c:pt>
                      <c:pt idx="1411">
                        <c:v>5.0083500167986674</c:v>
                      </c:pt>
                      <c:pt idx="1412">
                        <c:v>5.0115041431847827</c:v>
                      </c:pt>
                      <c:pt idx="1413">
                        <c:v>5.0157097997935329</c:v>
                      </c:pt>
                      <c:pt idx="1414">
                        <c:v>5.0199156332852093</c:v>
                      </c:pt>
                      <c:pt idx="1415">
                        <c:v>5.0241216436746789</c:v>
                      </c:pt>
                      <c:pt idx="1416">
                        <c:v>5.0283278309768118</c:v>
                      </c:pt>
                      <c:pt idx="1417">
                        <c:v>5.032534195206515</c:v>
                      </c:pt>
                      <c:pt idx="1418">
                        <c:v>5.0367407363786612</c:v>
                      </c:pt>
                      <c:pt idx="1419">
                        <c:v>5.0409474545081263</c:v>
                      </c:pt>
                      <c:pt idx="1420">
                        <c:v>5.0451543496098221</c:v>
                      </c:pt>
                      <c:pt idx="1421">
                        <c:v>5.0493614216986149</c:v>
                      </c:pt>
                      <c:pt idx="1422">
                        <c:v>5.0535686707894216</c:v>
                      </c:pt>
                      <c:pt idx="1423">
                        <c:v>5.0577760968971255</c:v>
                      </c:pt>
                      <c:pt idx="1424">
                        <c:v>5.0619837000366115</c:v>
                      </c:pt>
                      <c:pt idx="1425">
                        <c:v>5.0661914802227992</c:v>
                      </c:pt>
                      <c:pt idx="1426">
                        <c:v>5.070399437470579</c:v>
                      </c:pt>
                      <c:pt idx="1427">
                        <c:v>5.0746075717948393</c:v>
                      </c:pt>
                      <c:pt idx="1428">
                        <c:v>5.0788158832105097</c:v>
                      </c:pt>
                      <c:pt idx="1429">
                        <c:v>5.083024371732483</c:v>
                      </c:pt>
                      <c:pt idx="1430">
                        <c:v>5.0882852314633933</c:v>
                      </c:pt>
                      <c:pt idx="1431">
                        <c:v>5.0914418801549584</c:v>
                      </c:pt>
                      <c:pt idx="1432">
                        <c:v>5.0956509000852819</c:v>
                      </c:pt>
                      <c:pt idx="1433">
                        <c:v>5.0998600971815611</c:v>
                      </c:pt>
                      <c:pt idx="1434">
                        <c:v>5.1040694714587005</c:v>
                      </c:pt>
                      <c:pt idx="1435">
                        <c:v>5.1082790229316055</c:v>
                      </c:pt>
                      <c:pt idx="1436">
                        <c:v>5.112488751615218</c:v>
                      </c:pt>
                      <c:pt idx="1437">
                        <c:v>5.1166986575244469</c:v>
                      </c:pt>
                      <c:pt idx="1438">
                        <c:v>5.1209087406742038</c:v>
                      </c:pt>
                      <c:pt idx="1439">
                        <c:v>5.125119001079435</c:v>
                      </c:pt>
                      <c:pt idx="1440">
                        <c:v>5.1293294387550574</c:v>
                      </c:pt>
                      <c:pt idx="1441">
                        <c:v>5.1335400537159872</c:v>
                      </c:pt>
                      <c:pt idx="1442">
                        <c:v>5.1377508459771777</c:v>
                      </c:pt>
                      <c:pt idx="1443">
                        <c:v>5.1419618155535378</c:v>
                      </c:pt>
                      <c:pt idx="1444">
                        <c:v>5.1461729624600236</c:v>
                      </c:pt>
                      <c:pt idx="1445">
                        <c:v>5.150384286711561</c:v>
                      </c:pt>
                      <c:pt idx="1446">
                        <c:v>5.1545957883230757</c:v>
                      </c:pt>
                      <c:pt idx="1447">
                        <c:v>5.1588074673095301</c:v>
                      </c:pt>
                      <c:pt idx="1448">
                        <c:v>5.1630193236858544</c:v>
                      </c:pt>
                      <c:pt idx="1449">
                        <c:v>5.1672313574669806</c:v>
                      </c:pt>
                      <c:pt idx="1450">
                        <c:v>5.1714435686678772</c:v>
                      </c:pt>
                      <c:pt idx="1451">
                        <c:v>5.175655957303479</c:v>
                      </c:pt>
                      <c:pt idx="1452">
                        <c:v>5.1798685233887252</c:v>
                      </c:pt>
                      <c:pt idx="1453">
                        <c:v>5.1840812669385894</c:v>
                      </c:pt>
                      <c:pt idx="1454">
                        <c:v>5.1882941879680118</c:v>
                      </c:pt>
                      <c:pt idx="1455">
                        <c:v>5.1925072864919368</c:v>
                      </c:pt>
                      <c:pt idx="1456">
                        <c:v>5.1967205625253436</c:v>
                      </c:pt>
                      <c:pt idx="1457">
                        <c:v>5.2009340160831679</c:v>
                      </c:pt>
                      <c:pt idx="1458">
                        <c:v>5.205147647180393</c:v>
                      </c:pt>
                      <c:pt idx="1459">
                        <c:v>5.209361455831969</c:v>
                      </c:pt>
                      <c:pt idx="1460">
                        <c:v>5.2135754420528508</c:v>
                      </c:pt>
                      <c:pt idx="1461">
                        <c:v>5.2177896058580249</c:v>
                      </c:pt>
                      <c:pt idx="1462">
                        <c:v>5.2220039472624507</c:v>
                      </c:pt>
                      <c:pt idx="1463">
                        <c:v>5.2262184662810842</c:v>
                      </c:pt>
                      <c:pt idx="1464">
                        <c:v>5.2304331629289207</c:v>
                      </c:pt>
                      <c:pt idx="1465">
                        <c:v>5.2346480372209232</c:v>
                      </c:pt>
                      <c:pt idx="1466">
                        <c:v>5.2388630891720549</c:v>
                      </c:pt>
                      <c:pt idx="1467">
                        <c:v>5.2430783187973171</c:v>
                      </c:pt>
                      <c:pt idx="1468">
                        <c:v>5.2472937261116774</c:v>
                      </c:pt>
                      <c:pt idx="1469">
                        <c:v>5.2515093111301052</c:v>
                      </c:pt>
                      <c:pt idx="1470">
                        <c:v>5.2557250738676071</c:v>
                      </c:pt>
                      <c:pt idx="1471">
                        <c:v>5.2599410143391445</c:v>
                      </c:pt>
                      <c:pt idx="1472">
                        <c:v>5.2641571325597285</c:v>
                      </c:pt>
                      <c:pt idx="1473">
                        <c:v>5.2683734285443355</c:v>
                      </c:pt>
                      <c:pt idx="1474">
                        <c:v>5.2725899023079439</c:v>
                      </c:pt>
                      <c:pt idx="1475">
                        <c:v>5.2768065538655717</c:v>
                      </c:pt>
                      <c:pt idx="1476">
                        <c:v>5.2810233832322009</c:v>
                      </c:pt>
                      <c:pt idx="1477">
                        <c:v>5.2852403904228158</c:v>
                      </c:pt>
                      <c:pt idx="1478">
                        <c:v>5.2894575754524382</c:v>
                      </c:pt>
                      <c:pt idx="1479">
                        <c:v>5.2936749383360562</c:v>
                      </c:pt>
                      <c:pt idx="1480">
                        <c:v>5.2978924790886612</c:v>
                      </c:pt>
                      <c:pt idx="1481">
                        <c:v>5.3021101977252805</c:v>
                      </c:pt>
                      <c:pt idx="1482">
                        <c:v>5.3063280942608966</c:v>
                      </c:pt>
                      <c:pt idx="1483">
                        <c:v>5.3105461687105402</c:v>
                      </c:pt>
                      <c:pt idx="1484">
                        <c:v>5.31476442108921</c:v>
                      </c:pt>
                      <c:pt idx="1485">
                        <c:v>5.3189828514119046</c:v>
                      </c:pt>
                      <c:pt idx="1486">
                        <c:v>5.3232014596936628</c:v>
                      </c:pt>
                      <c:pt idx="1487">
                        <c:v>5.3274202459494875</c:v>
                      </c:pt>
                      <c:pt idx="1488">
                        <c:v>5.3316392101943837</c:v>
                      </c:pt>
                      <c:pt idx="1489">
                        <c:v>5.3358583524433945</c:v>
                      </c:pt>
                      <c:pt idx="1490">
                        <c:v>5.34007767271153</c:v>
                      </c:pt>
                      <c:pt idx="1491">
                        <c:v>5.3442971710138005</c:v>
                      </c:pt>
                      <c:pt idx="1492">
                        <c:v>5.3485168473652545</c:v>
                      </c:pt>
                      <c:pt idx="1493">
                        <c:v>5.3527367017808958</c:v>
                      </c:pt>
                      <c:pt idx="1494">
                        <c:v>5.3569567342757765</c:v>
                      </c:pt>
                      <c:pt idx="1495">
                        <c:v>5.3611769448649156</c:v>
                      </c:pt>
                      <c:pt idx="1496">
                        <c:v>5.3653973335633331</c:v>
                      </c:pt>
                      <c:pt idx="1497">
                        <c:v>5.3696179003860882</c:v>
                      </c:pt>
                      <c:pt idx="1498">
                        <c:v>5.3738386453482052</c:v>
                      </c:pt>
                      <c:pt idx="1499">
                        <c:v>5.3780595684647095</c:v>
                      </c:pt>
                      <c:pt idx="1500">
                        <c:v>5.3822806697506653</c:v>
                      </c:pt>
                      <c:pt idx="1501">
                        <c:v>5.3865019492211044</c:v>
                      </c:pt>
                      <c:pt idx="1502">
                        <c:v>5.3907234068910572</c:v>
                      </c:pt>
                      <c:pt idx="1503">
                        <c:v>5.3949450427755927</c:v>
                      </c:pt>
                      <c:pt idx="1504">
                        <c:v>5.3991668568897495</c:v>
                      </c:pt>
                      <c:pt idx="1505">
                        <c:v>5.4033888492485627</c:v>
                      </c:pt>
                      <c:pt idx="1506">
                        <c:v>5.4076110198671081</c:v>
                      </c:pt>
                      <c:pt idx="1507">
                        <c:v>5.4118333687604174</c:v>
                      </c:pt>
                      <c:pt idx="1508">
                        <c:v>5.4160558959435674</c:v>
                      </c:pt>
                      <c:pt idx="1509">
                        <c:v>5.4192229083426833</c:v>
                      </c:pt>
                      <c:pt idx="1510">
                        <c:v>5.4245014852395776</c:v>
                      </c:pt>
                      <c:pt idx="1511">
                        <c:v>5.4287245473825685</c:v>
                      </c:pt>
                      <c:pt idx="1512">
                        <c:v>5.43294778787563</c:v>
                      </c:pt>
                      <c:pt idx="1513">
                        <c:v>5.437171206733816</c:v>
                      </c:pt>
                      <c:pt idx="1514">
                        <c:v>5.4413948039722149</c:v>
                      </c:pt>
                      <c:pt idx="1515">
                        <c:v>5.4456185796058856</c:v>
                      </c:pt>
                      <c:pt idx="1516">
                        <c:v>5.4498425336498864</c:v>
                      </c:pt>
                      <c:pt idx="1517">
                        <c:v>5.4540666661193127</c:v>
                      </c:pt>
                      <c:pt idx="1518">
                        <c:v>5.4582909770292281</c:v>
                      </c:pt>
                      <c:pt idx="1519">
                        <c:v>5.4625154663946969</c:v>
                      </c:pt>
                      <c:pt idx="1520">
                        <c:v>5.4667401342308208</c:v>
                      </c:pt>
                      <c:pt idx="1521">
                        <c:v>5.4709649805526572</c:v>
                      </c:pt>
                      <c:pt idx="1522">
                        <c:v>5.4751900053753104</c:v>
                      </c:pt>
                      <c:pt idx="1523">
                        <c:v>5.4794152087138537</c:v>
                      </c:pt>
                      <c:pt idx="1524">
                        <c:v>5.4836405905833612</c:v>
                      </c:pt>
                      <c:pt idx="1525">
                        <c:v>5.4878661509989453</c:v>
                      </c:pt>
                      <c:pt idx="1526">
                        <c:v>5.4910354384905578</c:v>
                      </c:pt>
                      <c:pt idx="1527">
                        <c:v>5.4952613113980631</c:v>
                      </c:pt>
                      <c:pt idx="1528">
                        <c:v>5.499487362893122</c:v>
                      </c:pt>
                      <c:pt idx="1529">
                        <c:v>5.5037135929908523</c:v>
                      </c:pt>
                      <c:pt idx="1530">
                        <c:v>5.5079400017063405</c:v>
                      </c:pt>
                      <c:pt idx="1531">
                        <c:v>5.5121665890546732</c:v>
                      </c:pt>
                      <c:pt idx="1532">
                        <c:v>5.5163933550509743</c:v>
                      </c:pt>
                      <c:pt idx="1533">
                        <c:v>5.5206202997103357</c:v>
                      </c:pt>
                      <c:pt idx="1534">
                        <c:v>5.5248474230478486</c:v>
                      </c:pt>
                      <c:pt idx="1535">
                        <c:v>5.5290747250786438</c:v>
                      </c:pt>
                      <c:pt idx="1536">
                        <c:v>5.5333022058178187</c:v>
                      </c:pt>
                      <c:pt idx="1537">
                        <c:v>5.5375298652804705</c:v>
                      </c:pt>
                      <c:pt idx="1538">
                        <c:v>5.5417577034817374</c:v>
                      </c:pt>
                      <c:pt idx="1539">
                        <c:v>5.5459857204367076</c:v>
                      </c:pt>
                      <c:pt idx="1540">
                        <c:v>5.5502139161605211</c:v>
                      </c:pt>
                      <c:pt idx="1541">
                        <c:v>5.5544422906682858</c:v>
                      </c:pt>
                      <c:pt idx="1542">
                        <c:v>5.5586708439751087</c:v>
                      </c:pt>
                      <c:pt idx="1543">
                        <c:v>5.5628995760961351</c:v>
                      </c:pt>
                      <c:pt idx="1544">
                        <c:v>5.5671284870464772</c:v>
                      </c:pt>
                      <c:pt idx="1545">
                        <c:v>5.5713575768412484</c:v>
                      </c:pt>
                      <c:pt idx="1546">
                        <c:v>5.5755868454956019</c:v>
                      </c:pt>
                      <c:pt idx="1547">
                        <c:v>5.5798162930246527</c:v>
                      </c:pt>
                      <c:pt idx="1548">
                        <c:v>5.5840459194435228</c:v>
                      </c:pt>
                      <c:pt idx="1549">
                        <c:v>5.5882757247673673</c:v>
                      </c:pt>
                      <c:pt idx="1550">
                        <c:v>5.5925057090113111</c:v>
                      </c:pt>
                      <c:pt idx="1551">
                        <c:v>5.5967358721904787</c:v>
                      </c:pt>
                      <c:pt idx="1552">
                        <c:v>5.6009662143200334</c:v>
                      </c:pt>
                      <c:pt idx="1553">
                        <c:v>5.6051967354150936</c:v>
                      </c:pt>
                      <c:pt idx="1554">
                        <c:v>5.6094274354908231</c:v>
                      </c:pt>
                      <c:pt idx="1555">
                        <c:v>5.6136583145623575</c:v>
                      </c:pt>
                      <c:pt idx="1556">
                        <c:v>5.6178893726448313</c:v>
                      </c:pt>
                      <c:pt idx="1557">
                        <c:v>5.6221206097534155</c:v>
                      </c:pt>
                      <c:pt idx="1558">
                        <c:v>5.6263520259032518</c:v>
                      </c:pt>
                      <c:pt idx="1559">
                        <c:v>5.6305836211094782</c:v>
                      </c:pt>
                      <c:pt idx="1560">
                        <c:v>5.6358733669384238</c:v>
                      </c:pt>
                      <c:pt idx="1561">
                        <c:v>5.6401053650769803</c:v>
                      </c:pt>
                      <c:pt idx="1562">
                        <c:v>5.6432794812181539</c:v>
                      </c:pt>
                      <c:pt idx="1563">
                        <c:v>5.6475117928015681</c:v>
                      </c:pt>
                      <c:pt idx="1564">
                        <c:v>5.6517442835171776</c:v>
                      </c:pt>
                      <c:pt idx="1565">
                        <c:v>5.6559769533801347</c:v>
                      </c:pt>
                      <c:pt idx="1566">
                        <c:v>5.6602098024056291</c:v>
                      </c:pt>
                      <c:pt idx="1567">
                        <c:v>5.6644428306088033</c:v>
                      </c:pt>
                      <c:pt idx="1568">
                        <c:v>5.669734367854522</c:v>
                      </c:pt>
                      <c:pt idx="1569">
                        <c:v>5.6739677992629867</c:v>
                      </c:pt>
                      <c:pt idx="1570">
                        <c:v>5.6771429904362192</c:v>
                      </c:pt>
                      <c:pt idx="1571">
                        <c:v>5.6813767355018969</c:v>
                      </c:pt>
                      <c:pt idx="1572">
                        <c:v>5.6856106598211369</c:v>
                      </c:pt>
                      <c:pt idx="1573">
                        <c:v>5.6898447634091056</c:v>
                      </c:pt>
                      <c:pt idx="1574">
                        <c:v>5.6940790462810096</c:v>
                      </c:pt>
                      <c:pt idx="1575">
                        <c:v>5.6983135084520198</c:v>
                      </c:pt>
                      <c:pt idx="1576">
                        <c:v>5.7025481499373107</c:v>
                      </c:pt>
                      <c:pt idx="1577">
                        <c:v>5.7067829707520925</c:v>
                      </c:pt>
                      <c:pt idx="1578">
                        <c:v>5.7110179709115307</c:v>
                      </c:pt>
                      <c:pt idx="1579">
                        <c:v>5.715253150430839</c:v>
                      </c:pt>
                      <c:pt idx="1580">
                        <c:v>5.7194885093252008</c:v>
                      </c:pt>
                      <c:pt idx="1581">
                        <c:v>5.7237240476097986</c:v>
                      </c:pt>
                      <c:pt idx="1582">
                        <c:v>5.7279597652998522</c:v>
                      </c:pt>
                      <c:pt idx="1583">
                        <c:v>5.7321956624105486</c:v>
                      </c:pt>
                      <c:pt idx="1584">
                        <c:v>5.7364317389570774</c:v>
                      </c:pt>
                      <c:pt idx="1585">
                        <c:v>5.7406679949546655</c:v>
                      </c:pt>
                      <c:pt idx="1586">
                        <c:v>5.7449044304185044</c:v>
                      </c:pt>
                      <c:pt idx="1587">
                        <c:v>5.7491410453637899</c:v>
                      </c:pt>
                      <c:pt idx="1588">
                        <c:v>5.7533778398057542</c:v>
                      </c:pt>
                      <c:pt idx="1589">
                        <c:v>5.7576148137595826</c:v>
                      </c:pt>
                      <c:pt idx="1590">
                        <c:v>5.7618519672405126</c:v>
                      </c:pt>
                      <c:pt idx="1591">
                        <c:v>5.7660893002637463</c:v>
                      </c:pt>
                      <c:pt idx="1592">
                        <c:v>5.7703268128444885</c:v>
                      </c:pt>
                      <c:pt idx="1593">
                        <c:v>5.7745645049979801</c:v>
                      </c:pt>
                      <c:pt idx="1594">
                        <c:v>5.7788023767394305</c:v>
                      </c:pt>
                      <c:pt idx="1595">
                        <c:v>5.7830404280840497</c:v>
                      </c:pt>
                      <c:pt idx="1596">
                        <c:v>5.787278659047085</c:v>
                      </c:pt>
                      <c:pt idx="1597">
                        <c:v>5.7915170696437501</c:v>
                      </c:pt>
                      <c:pt idx="1598">
                        <c:v>5.7957556598892612</c:v>
                      </c:pt>
                      <c:pt idx="1599">
                        <c:v>5.7999944297988728</c:v>
                      </c:pt>
                      <c:pt idx="1600">
                        <c:v>5.8042333793878038</c:v>
                      </c:pt>
                      <c:pt idx="1601">
                        <c:v>5.8084725086712767</c:v>
                      </c:pt>
                      <c:pt idx="1602">
                        <c:v>5.8127118176645496</c:v>
                      </c:pt>
                      <c:pt idx="1603">
                        <c:v>5.8169513063828377</c:v>
                      </c:pt>
                      <c:pt idx="1604">
                        <c:v>5.8211909748414037</c:v>
                      </c:pt>
                      <c:pt idx="1605">
                        <c:v>5.825430823055477</c:v>
                      </c:pt>
                      <c:pt idx="1606">
                        <c:v>5.8296708510402899</c:v>
                      </c:pt>
                      <c:pt idx="1607">
                        <c:v>5.8339110588111094</c:v>
                      </c:pt>
                      <c:pt idx="1608">
                        <c:v>5.838151446383173</c:v>
                      </c:pt>
                      <c:pt idx="1609">
                        <c:v>5.8423920137717174</c:v>
                      </c:pt>
                      <c:pt idx="1610">
                        <c:v>5.8466327609920175</c:v>
                      </c:pt>
                      <c:pt idx="1611">
                        <c:v>5.8508736880593135</c:v>
                      </c:pt>
                      <c:pt idx="1612">
                        <c:v>5.8551147949888502</c:v>
                      </c:pt>
                      <c:pt idx="1613">
                        <c:v>5.8593560817959078</c:v>
                      </c:pt>
                      <c:pt idx="1614">
                        <c:v>5.8635975484957328</c:v>
                      </c:pt>
                      <c:pt idx="1615">
                        <c:v>5.8678391951035742</c:v>
                      </c:pt>
                      <c:pt idx="1616">
                        <c:v>5.8720810216347186</c:v>
                      </c:pt>
                      <c:pt idx="1617">
                        <c:v>5.876323028104407</c:v>
                      </c:pt>
                      <c:pt idx="1618">
                        <c:v>5.8805652145279295</c:v>
                      </c:pt>
                      <c:pt idx="1619">
                        <c:v>5.8848075809205431</c:v>
                      </c:pt>
                      <c:pt idx="1620">
                        <c:v>5.8890501272975069</c:v>
                      </c:pt>
                      <c:pt idx="1621">
                        <c:v>5.8932928536741178</c:v>
                      </c:pt>
                      <c:pt idx="1622">
                        <c:v>5.8975357600656357</c:v>
                      </c:pt>
                      <c:pt idx="1623">
                        <c:v>5.9017788464873275</c:v>
                      </c:pt>
                      <c:pt idx="1624">
                        <c:v>5.9060221129544939</c:v>
                      </c:pt>
                      <c:pt idx="1625">
                        <c:v>5.9102655594824052</c:v>
                      </c:pt>
                      <c:pt idx="1626">
                        <c:v>5.9145091860863293</c:v>
                      </c:pt>
                      <c:pt idx="1627">
                        <c:v>5.9187529927815756</c:v>
                      </c:pt>
                      <c:pt idx="1628">
                        <c:v>5.9229969795834059</c:v>
                      </c:pt>
                      <c:pt idx="1629">
                        <c:v>5.9272411465071322</c:v>
                      </c:pt>
                      <c:pt idx="1630">
                        <c:v>5.931485493568033</c:v>
                      </c:pt>
                      <c:pt idx="1631">
                        <c:v>5.9357300207813877</c:v>
                      </c:pt>
                      <c:pt idx="1632">
                        <c:v>5.9399747281625146</c:v>
                      </c:pt>
                      <c:pt idx="1633">
                        <c:v>5.9442196157266967</c:v>
                      </c:pt>
                      <c:pt idx="1634">
                        <c:v>5.9484646834892203</c:v>
                      </c:pt>
                      <c:pt idx="1635">
                        <c:v>5.9527099314654102</c:v>
                      </c:pt>
                      <c:pt idx="1636">
                        <c:v>5.9558939857219606</c:v>
                      </c:pt>
                      <c:pt idx="1637">
                        <c:v>5.960139549108864</c:v>
                      </c:pt>
                      <c:pt idx="1638">
                        <c:v>5.9643852927514933</c:v>
                      </c:pt>
                      <c:pt idx="1639">
                        <c:v>5.9686312166651785</c:v>
                      </c:pt>
                      <c:pt idx="1640">
                        <c:v>5.9728773208652175</c:v>
                      </c:pt>
                      <c:pt idx="1641">
                        <c:v>5.9771236053669101</c:v>
                      </c:pt>
                      <c:pt idx="1642">
                        <c:v>5.9824317145665784</c:v>
                      </c:pt>
                      <c:pt idx="1643">
                        <c:v>5.9866784048030182</c:v>
                      </c:pt>
                      <c:pt idx="1644">
                        <c:v>5.9909252753908966</c:v>
                      </c:pt>
                      <c:pt idx="1645">
                        <c:v>5.9941105466966471</c:v>
                      </c:pt>
                      <c:pt idx="1646">
                        <c:v>5.9983577329364062</c:v>
                      </c:pt>
                      <c:pt idx="1647">
                        <c:v>6.0026050995697249</c:v>
                      </c:pt>
                      <c:pt idx="1648">
                        <c:v>6.0068526466119518</c:v>
                      </c:pt>
                      <c:pt idx="1649">
                        <c:v>6.0111003740783886</c:v>
                      </c:pt>
                      <c:pt idx="1650">
                        <c:v>6.0153482819843873</c:v>
                      </c:pt>
                      <c:pt idx="1651">
                        <c:v>6.0195963703452691</c:v>
                      </c:pt>
                      <c:pt idx="1652">
                        <c:v>6.0249067345843992</c:v>
                      </c:pt>
                      <c:pt idx="1653">
                        <c:v>6.0291552290248136</c:v>
                      </c:pt>
                      <c:pt idx="1654">
                        <c:v>6.0323417183105219</c:v>
                      </c:pt>
                      <c:pt idx="1655">
                        <c:v>6.0365905286442603</c:v>
                      </c:pt>
                      <c:pt idx="1656">
                        <c:v>6.0408395195095732</c:v>
                      </c:pt>
                      <c:pt idx="1657">
                        <c:v>6.0450886909217916</c:v>
                      </c:pt>
                      <c:pt idx="1658">
                        <c:v>6.049338042896248</c:v>
                      </c:pt>
                      <c:pt idx="1659">
                        <c:v>6.0535875754483115</c:v>
                      </c:pt>
                      <c:pt idx="1660">
                        <c:v>6.0578372885933174</c:v>
                      </c:pt>
                      <c:pt idx="1661">
                        <c:v>6.0620871823466063</c:v>
                      </c:pt>
                      <c:pt idx="1662">
                        <c:v>6.0663372567235516</c:v>
                      </c:pt>
                      <c:pt idx="1663">
                        <c:v>6.0705875117394843</c:v>
                      </c:pt>
                      <c:pt idx="1664">
                        <c:v>6.0748379474097849</c:v>
                      </c:pt>
                      <c:pt idx="1665">
                        <c:v>6.0790885637497984</c:v>
                      </c:pt>
                      <c:pt idx="1666">
                        <c:v>6.0833393607748727</c:v>
                      </c:pt>
                      <c:pt idx="1667">
                        <c:v>6.0875903385003944</c:v>
                      </c:pt>
                      <c:pt idx="1668">
                        <c:v>6.0918414969417132</c:v>
                      </c:pt>
                      <c:pt idx="1669">
                        <c:v>6.0960928361141855</c:v>
                      </c:pt>
                      <c:pt idx="1670">
                        <c:v>6.1003443560332009</c:v>
                      </c:pt>
                      <c:pt idx="1671">
                        <c:v>6.1045960567141178</c:v>
                      </c:pt>
                      <c:pt idx="1672">
                        <c:v>6.1088479381722962</c:v>
                      </c:pt>
                      <c:pt idx="1673">
                        <c:v>6.113100000423132</c:v>
                      </c:pt>
                      <c:pt idx="1674">
                        <c:v>6.1173522434819789</c:v>
                      </c:pt>
                      <c:pt idx="1675">
                        <c:v>6.1216046673642364</c:v>
                      </c:pt>
                      <c:pt idx="1676">
                        <c:v>6.1258572720852724</c:v>
                      </c:pt>
                      <c:pt idx="1677">
                        <c:v>6.130110057660457</c:v>
                      </c:pt>
                      <c:pt idx="1678">
                        <c:v>6.1343630241051974</c:v>
                      </c:pt>
                      <c:pt idx="1679">
                        <c:v>6.1386161714348662</c:v>
                      </c:pt>
                      <c:pt idx="1680">
                        <c:v>6.1428694996648394</c:v>
                      </c:pt>
                      <c:pt idx="1681">
                        <c:v>6.1471230088105298</c:v>
                      </c:pt>
                      <c:pt idx="1682">
                        <c:v>6.151376698887316</c:v>
                      </c:pt>
                      <c:pt idx="1683">
                        <c:v>6.1556305699105804</c:v>
                      </c:pt>
                      <c:pt idx="1684">
                        <c:v>6.159884621895741</c:v>
                      </c:pt>
                      <c:pt idx="1685">
                        <c:v>6.164138854858173</c:v>
                      </c:pt>
                      <c:pt idx="1686">
                        <c:v>6.1683932688132961</c:v>
                      </c:pt>
                      <c:pt idx="1687">
                        <c:v>6.1726478637765023</c:v>
                      </c:pt>
                      <c:pt idx="1688">
                        <c:v>6.1769026397631803</c:v>
                      </c:pt>
                      <c:pt idx="1689">
                        <c:v>6.1811575967887613</c:v>
                      </c:pt>
                      <c:pt idx="1690">
                        <c:v>6.1854127348686383</c:v>
                      </c:pt>
                      <c:pt idx="1691">
                        <c:v>6.1875403718087529</c:v>
                      </c:pt>
                      <c:pt idx="1692">
                        <c:v>6.1875403718087529</c:v>
                      </c:pt>
                      <c:pt idx="1693">
                        <c:v>6.1981792355881362</c:v>
                      </c:pt>
                      <c:pt idx="1694">
                        <c:v>6.2088192313421739</c:v>
                      </c:pt>
                      <c:pt idx="1695">
                        <c:v>6.2194603593117774</c:v>
                      </c:pt>
                      <c:pt idx="1696">
                        <c:v>6.2301026197379334</c:v>
                      </c:pt>
                      <c:pt idx="1697">
                        <c:v>6.2407460128617043</c:v>
                      </c:pt>
                      <c:pt idx="1698">
                        <c:v>6.2513905389242312</c:v>
                      </c:pt>
                      <c:pt idx="1699">
                        <c:v>6.2620361981667312</c:v>
                      </c:pt>
                      <c:pt idx="1700">
                        <c:v>6.2726829908305008</c:v>
                      </c:pt>
                      <c:pt idx="1701">
                        <c:v>6.2833309171569107</c:v>
                      </c:pt>
                      <c:pt idx="1702">
                        <c:v>6.2939799773874077</c:v>
                      </c:pt>
                      <c:pt idx="1703">
                        <c:v>6.3046301717635327</c:v>
                      </c:pt>
                      <c:pt idx="1704">
                        <c:v>6.3152815005268632</c:v>
                      </c:pt>
                      <c:pt idx="1705">
                        <c:v>6.325933963919093</c:v>
                      </c:pt>
                      <c:pt idx="1706">
                        <c:v>6.3365875621819781</c:v>
                      </c:pt>
                      <c:pt idx="1707">
                        <c:v>6.3472422955573542</c:v>
                      </c:pt>
                      <c:pt idx="1708">
                        <c:v>6.3578981642871328</c:v>
                      </c:pt>
                      <c:pt idx="1709">
                        <c:v>6.3685551686133044</c:v>
                      </c:pt>
                      <c:pt idx="1710">
                        <c:v>6.3792133087779366</c:v>
                      </c:pt>
                      <c:pt idx="1711">
                        <c:v>6.3898725850231708</c:v>
                      </c:pt>
                      <c:pt idx="1712">
                        <c:v>6.4005329975912435</c:v>
                      </c:pt>
                      <c:pt idx="1713">
                        <c:v>6.4111945467244285</c:v>
                      </c:pt>
                      <c:pt idx="1714">
                        <c:v>6.4218572326651167</c:v>
                      </c:pt>
                      <c:pt idx="1715">
                        <c:v>6.4325210556557586</c:v>
                      </c:pt>
                      <c:pt idx="1716">
                        <c:v>6.4431860159388901</c:v>
                      </c:pt>
                      <c:pt idx="1717">
                        <c:v>6.4538521137571179</c:v>
                      </c:pt>
                      <c:pt idx="1718">
                        <c:v>6.4634525745866149</c:v>
                      </c:pt>
                      <c:pt idx="1719">
                        <c:v>6.4741208343901926</c:v>
                      </c:pt>
                      <c:pt idx="1720">
                        <c:v>6.485857234849643</c:v>
                      </c:pt>
                      <c:pt idx="1721">
                        <c:v>6.4954607689575754</c:v>
                      </c:pt>
                      <c:pt idx="1722">
                        <c:v>6.5071996743714804</c:v>
                      </c:pt>
                      <c:pt idx="1723">
                        <c:v>6.5168052584250624</c:v>
                      </c:pt>
                      <c:pt idx="1724">
                        <c:v>6.5285466698629504</c:v>
                      </c:pt>
                      <c:pt idx="1725">
                        <c:v>6.5381543047375059</c:v>
                      </c:pt>
                      <c:pt idx="1726">
                        <c:v>6.5498982232695679</c:v>
                      </c:pt>
                      <c:pt idx="1727">
                        <c:v>6.5595079098410238</c:v>
                      </c:pt>
                      <c:pt idx="1728">
                        <c:v>6.5712543365381331</c:v>
                      </c:pt>
                      <c:pt idx="1729">
                        <c:v>6.5808660756829367</c:v>
                      </c:pt>
                      <c:pt idx="1730">
                        <c:v>6.5926150116166813</c:v>
                      </c:pt>
                      <c:pt idx="1731">
                        <c:v>6.6022288042118555</c:v>
                      </c:pt>
                      <c:pt idx="1732">
                        <c:v>6.6139802504545067</c:v>
                      </c:pt>
                      <c:pt idx="1733">
                        <c:v>6.6246645818926311</c:v>
                      </c:pt>
                      <c:pt idx="1734">
                        <c:v>6.6353500550021174</c:v>
                      </c:pt>
                      <c:pt idx="1735">
                        <c:v>6.6449679571313398</c:v>
                      </c:pt>
                      <c:pt idx="1736">
                        <c:v>6.6556556000887364</c:v>
                      </c:pt>
                      <c:pt idx="1737">
                        <c:v>6.6663443854253472</c:v>
                      </c:pt>
                      <c:pt idx="1738">
                        <c:v>6.6770343133854233</c:v>
                      </c:pt>
                      <c:pt idx="1739">
                        <c:v>6.687725384213258</c:v>
                      </c:pt>
                      <c:pt idx="1740">
                        <c:v>6.6984175981532594</c:v>
                      </c:pt>
                      <c:pt idx="1741">
                        <c:v>6.7091109554499022</c:v>
                      </c:pt>
                      <c:pt idx="1742">
                        <c:v>6.7198054563477365</c:v>
                      </c:pt>
                      <c:pt idx="1743">
                        <c:v>6.7305011010913978</c:v>
                      </c:pt>
                      <c:pt idx="1744">
                        <c:v>6.7411978899255907</c:v>
                      </c:pt>
                      <c:pt idx="1745">
                        <c:v>6.7518958230951052</c:v>
                      </c:pt>
                      <c:pt idx="1746">
                        <c:v>6.7625949008448218</c:v>
                      </c:pt>
                      <c:pt idx="1747">
                        <c:v>6.7732951234196594</c:v>
                      </c:pt>
                      <c:pt idx="1748">
                        <c:v>6.7839964910646549</c:v>
                      </c:pt>
                      <c:pt idx="1749">
                        <c:v>6.7946990040249098</c:v>
                      </c:pt>
                      <c:pt idx="1750">
                        <c:v>6.8064730914129372</c:v>
                      </c:pt>
                      <c:pt idx="1751">
                        <c:v>6.8161074668720039</c:v>
                      </c:pt>
                      <c:pt idx="1752">
                        <c:v>6.8278840753294485</c:v>
                      </c:pt>
                      <c:pt idx="1753">
                        <c:v>6.8375205139233399</c:v>
                      </c:pt>
                      <c:pt idx="1754">
                        <c:v>6.8492996445300438</c:v>
                      </c:pt>
                      <c:pt idx="1755">
                        <c:v>6.8600091492256876</c:v>
                      </c:pt>
                      <c:pt idx="1756">
                        <c:v>6.8707198009790842</c:v>
                      </c:pt>
                      <c:pt idx="1757">
                        <c:v>6.8803603684946157</c:v>
                      </c:pt>
                      <c:pt idx="1758">
                        <c:v>6.8921445466421813</c:v>
                      </c:pt>
                      <c:pt idx="1759">
                        <c:v>6.9017871799456687</c:v>
                      </c:pt>
                      <c:pt idx="1760">
                        <c:v>6.9125023075730905</c:v>
                      </c:pt>
                      <c:pt idx="1761">
                        <c:v>6.9232185834631501</c:v>
                      </c:pt>
                      <c:pt idx="1762">
                        <c:v>6.9339360078619778</c:v>
                      </c:pt>
                      <c:pt idx="1763">
                        <c:v>6.9446545810157829</c:v>
                      </c:pt>
                      <c:pt idx="1764">
                        <c:v>6.9553743031708484</c:v>
                      </c:pt>
                      <c:pt idx="1765">
                        <c:v>6.9660951745735433</c:v>
                      </c:pt>
                      <c:pt idx="1766">
                        <c:v>6.9768171954703222</c:v>
                      </c:pt>
                      <c:pt idx="1767">
                        <c:v>6.9875403661076865</c:v>
                      </c:pt>
                      <c:pt idx="1768">
                        <c:v>6.9993371820534973</c:v>
                      </c:pt>
                      <c:pt idx="1769">
                        <c:v>7.0089901575907039</c:v>
                      </c:pt>
                      <c:pt idx="1770">
                        <c:v>7.0207895043496453</c:v>
                      </c:pt>
                      <c:pt idx="1771">
                        <c:v>7.0304445509963882</c:v>
                      </c:pt>
                      <c:pt idx="1772">
                        <c:v>7.041173474037385</c:v>
                      </c:pt>
                      <c:pt idx="1773">
                        <c:v>7.0519035482997925</c:v>
                      </c:pt>
                      <c:pt idx="1774">
                        <c:v>7.0626347740306921</c:v>
                      </c:pt>
                      <c:pt idx="1775">
                        <c:v>7.0733671514772416</c:v>
                      </c:pt>
                      <c:pt idx="1776">
                        <c:v>7.0841006808866833</c:v>
                      </c:pt>
                      <c:pt idx="1777">
                        <c:v>7.0948353625063323</c:v>
                      </c:pt>
                      <c:pt idx="1778">
                        <c:v>7.1055711965836039</c:v>
                      </c:pt>
                      <c:pt idx="1779">
                        <c:v>7.1163081833659509</c:v>
                      </c:pt>
                      <c:pt idx="1780">
                        <c:v>7.1270463231009415</c:v>
                      </c:pt>
                      <c:pt idx="1781">
                        <c:v>7.1377856160362159</c:v>
                      </c:pt>
                      <c:pt idx="1782">
                        <c:v>7.1485260624194895</c:v>
                      </c:pt>
                      <c:pt idx="1783">
                        <c:v>7.1592676624985643</c:v>
                      </c:pt>
                      <c:pt idx="1784">
                        <c:v>7.1700104165213121</c:v>
                      </c:pt>
                      <c:pt idx="1785">
                        <c:v>7.1807543247356946</c:v>
                      </c:pt>
                      <c:pt idx="1786">
                        <c:v>7.1925739571588929</c:v>
                      </c:pt>
                      <c:pt idx="1787">
                        <c:v>7.2022456047315986</c:v>
                      </c:pt>
                      <c:pt idx="1788">
                        <c:v>7.2129929770094234</c:v>
                      </c:pt>
                      <c:pt idx="1789">
                        <c:v>7.2237415044715094</c:v>
                      </c:pt>
                      <c:pt idx="1790">
                        <c:v>7.2355662192140384</c:v>
                      </c:pt>
                      <c:pt idx="1791">
                        <c:v>7.2452420259419767</c:v>
                      </c:pt>
                      <c:pt idx="1792">
                        <c:v>7.2559940204473126</c:v>
                      </c:pt>
                      <c:pt idx="1793">
                        <c:v>7.2667471711308202</c:v>
                      </c:pt>
                      <c:pt idx="1794">
                        <c:v>7.2785769725652729</c:v>
                      </c:pt>
                      <c:pt idx="1795">
                        <c:v>7.2882569420271421</c:v>
                      </c:pt>
                      <c:pt idx="1796">
                        <c:v>7.2990135627375539</c:v>
                      </c:pt>
                      <c:pt idx="1797">
                        <c:v>7.3097713406213298</c:v>
                      </c:pt>
                      <c:pt idx="1798">
                        <c:v>7.3205302759274824</c:v>
                      </c:pt>
                      <c:pt idx="1799">
                        <c:v>7.3312903689050666</c:v>
                      </c:pt>
                      <c:pt idx="1800">
                        <c:v>7.3420516198032528</c:v>
                      </c:pt>
                      <c:pt idx="1801">
                        <c:v>7.3528140288712835</c:v>
                      </c:pt>
                      <c:pt idx="1802">
                        <c:v>7.3635775963584784</c:v>
                      </c:pt>
                      <c:pt idx="1803">
                        <c:v>7.3743423225142397</c:v>
                      </c:pt>
                      <c:pt idx="1804">
                        <c:v>7.385108207588047</c:v>
                      </c:pt>
                      <c:pt idx="1805">
                        <c:v>7.3958752518294659</c:v>
                      </c:pt>
                      <c:pt idx="1806">
                        <c:v>7.4066434554881493</c:v>
                      </c:pt>
                      <c:pt idx="1807">
                        <c:v>7.4174128188137969</c:v>
                      </c:pt>
                      <c:pt idx="1808">
                        <c:v>7.4281833420562275</c:v>
                      </c:pt>
                      <c:pt idx="1809">
                        <c:v>7.4389550254653214</c:v>
                      </c:pt>
                      <c:pt idx="1810">
                        <c:v>7.4497278692910491</c:v>
                      </c:pt>
                      <c:pt idx="1811">
                        <c:v>7.460501873783457</c:v>
                      </c:pt>
                      <c:pt idx="1812">
                        <c:v>7.4712770391926693</c:v>
                      </c:pt>
                      <c:pt idx="1813">
                        <c:v>7.4820533657688966</c:v>
                      </c:pt>
                      <c:pt idx="1814">
                        <c:v>7.4928308537624293</c:v>
                      </c:pt>
                      <c:pt idx="1815">
                        <c:v>7.5036095034236343</c:v>
                      </c:pt>
                      <c:pt idx="1816">
                        <c:v>7.5143893150029673</c:v>
                      </c:pt>
                      <c:pt idx="1817">
                        <c:v>7.5251702887509557</c:v>
                      </c:pt>
                      <c:pt idx="1818">
                        <c:v>7.5359524249182268</c:v>
                      </c:pt>
                      <c:pt idx="1819">
                        <c:v>7.546735723755452</c:v>
                      </c:pt>
                      <c:pt idx="1820">
                        <c:v>7.5575201855134182</c:v>
                      </c:pt>
                      <c:pt idx="1821">
                        <c:v>7.5683058104429799</c:v>
                      </c:pt>
                      <c:pt idx="1822">
                        <c:v>7.5790925987950768</c:v>
                      </c:pt>
                      <c:pt idx="1823">
                        <c:v>7.5898805508207285</c:v>
                      </c:pt>
                      <c:pt idx="1824">
                        <c:v>7.600669666771033</c:v>
                      </c:pt>
                      <c:pt idx="1825">
                        <c:v>7.6114599468971731</c:v>
                      </c:pt>
                      <c:pt idx="1826">
                        <c:v>7.6222513914504226</c:v>
                      </c:pt>
                      <c:pt idx="1827">
                        <c:v>7.6330440006821032</c:v>
                      </c:pt>
                      <c:pt idx="1828">
                        <c:v>7.643837774843651</c:v>
                      </c:pt>
                      <c:pt idx="1829">
                        <c:v>7.6546327141865724</c:v>
                      </c:pt>
                      <c:pt idx="1830">
                        <c:v>7.6654288189624582</c:v>
                      </c:pt>
                      <c:pt idx="1831">
                        <c:v>7.6762260894229772</c:v>
                      </c:pt>
                      <c:pt idx="1832">
                        <c:v>7.6870245258198802</c:v>
                      </c:pt>
                      <c:pt idx="1833">
                        <c:v>7.6978241284050011</c:v>
                      </c:pt>
                      <c:pt idx="1834">
                        <c:v>7.708624897430254</c:v>
                      </c:pt>
                      <c:pt idx="1835">
                        <c:v>7.7194268331476339</c:v>
                      </c:pt>
                      <c:pt idx="1836">
                        <c:v>7.7302299358092217</c:v>
                      </c:pt>
                      <c:pt idx="1837">
                        <c:v>7.741034205667173</c:v>
                      </c:pt>
                      <c:pt idx="1838">
                        <c:v>7.7518396429737333</c:v>
                      </c:pt>
                      <c:pt idx="1839">
                        <c:v>7.7626462479812348</c:v>
                      </c:pt>
                      <c:pt idx="1840">
                        <c:v>7.7734540209420597</c:v>
                      </c:pt>
                      <c:pt idx="1841">
                        <c:v>7.7842629621087065</c:v>
                      </c:pt>
                      <c:pt idx="1842">
                        <c:v>7.7950730717337446</c:v>
                      </c:pt>
                      <c:pt idx="1843">
                        <c:v>7.8058843500698218</c:v>
                      </c:pt>
                      <c:pt idx="1844">
                        <c:v>7.8166967973696755</c:v>
                      </c:pt>
                      <c:pt idx="1845">
                        <c:v>7.8275104138861158</c:v>
                      </c:pt>
                      <c:pt idx="1846">
                        <c:v>7.83832519987204</c:v>
                      </c:pt>
                      <c:pt idx="1847">
                        <c:v>7.8491411555804413</c:v>
                      </c:pt>
                      <c:pt idx="1848">
                        <c:v>7.8599582812643538</c:v>
                      </c:pt>
                      <c:pt idx="1849">
                        <c:v>7.8707765771769331</c:v>
                      </c:pt>
                      <c:pt idx="1850">
                        <c:v>7.8815960435714043</c:v>
                      </c:pt>
                      <c:pt idx="1851">
                        <c:v>7.892416680701074</c:v>
                      </c:pt>
                      <c:pt idx="1852">
                        <c:v>7.9032384888193334</c:v>
                      </c:pt>
                      <c:pt idx="1853">
                        <c:v>7.9140614681796517</c:v>
                      </c:pt>
                      <c:pt idx="1854">
                        <c:v>7.9248856190355852</c:v>
                      </c:pt>
                      <c:pt idx="1855">
                        <c:v>7.9357109416407692</c:v>
                      </c:pt>
                      <c:pt idx="1856">
                        <c:v>7.9465374362489225</c:v>
                      </c:pt>
                      <c:pt idx="1857">
                        <c:v>7.9573651031138466</c:v>
                      </c:pt>
                      <c:pt idx="1858">
                        <c:v>7.9681939424894237</c:v>
                      </c:pt>
                      <c:pt idx="1859">
                        <c:v>7.9790239546296329</c:v>
                      </c:pt>
                      <c:pt idx="1860">
                        <c:v>7.9898551397885003</c:v>
                      </c:pt>
                      <c:pt idx="1861">
                        <c:v>8.0006874982201666</c:v>
                      </c:pt>
                      <c:pt idx="1862">
                        <c:v>8.0115210301788462</c:v>
                      </c:pt>
                      <c:pt idx="1863">
                        <c:v>8.0223557359188362</c:v>
                      </c:pt>
                      <c:pt idx="1864">
                        <c:v>8.0342752682538379</c:v>
                      </c:pt>
                      <c:pt idx="1865">
                        <c:v>8.0440286697603458</c:v>
                      </c:pt>
                      <c:pt idx="1866">
                        <c:v>8.0559507858416914</c:v>
                      </c:pt>
                      <c:pt idx="1867">
                        <c:v>8.0667903067454816</c:v>
                      </c:pt>
                      <c:pt idx="1868">
                        <c:v>8.0776310027287792</c:v>
                      </c:pt>
                      <c:pt idx="1869">
                        <c:v>8.0884728740463849</c:v>
                      </c:pt>
                      <c:pt idx="1870">
                        <c:v>8.0993159209531864</c:v>
                      </c:pt>
                      <c:pt idx="1871">
                        <c:v>8.110160143704146</c:v>
                      </c:pt>
                      <c:pt idx="1872">
                        <c:v>8.1210055425543182</c:v>
                      </c:pt>
                      <c:pt idx="1873">
                        <c:v>8.1318521177588448</c:v>
                      </c:pt>
                      <c:pt idx="1874">
                        <c:v>8.1426998695729189</c:v>
                      </c:pt>
                      <c:pt idx="1875">
                        <c:v>8.1535487982518546</c:v>
                      </c:pt>
                      <c:pt idx="1876">
                        <c:v>8.1643989040510299</c:v>
                      </c:pt>
                      <c:pt idx="1877">
                        <c:v>8.1752501872259096</c:v>
                      </c:pt>
                      <c:pt idx="1878">
                        <c:v>8.1861026480320458</c:v>
                      </c:pt>
                      <c:pt idx="1879">
                        <c:v>8.1969562867250669</c:v>
                      </c:pt>
                      <c:pt idx="1880">
                        <c:v>8.2078111035606902</c:v>
                      </c:pt>
                      <c:pt idx="1881">
                        <c:v>8.2186670987947128</c:v>
                      </c:pt>
                      <c:pt idx="1882">
                        <c:v>8.2295242726830153</c:v>
                      </c:pt>
                      <c:pt idx="1883">
                        <c:v>8.2403826254815655</c:v>
                      </c:pt>
                      <c:pt idx="1884">
                        <c:v>8.2512421574464092</c:v>
                      </c:pt>
                      <c:pt idx="1885">
                        <c:v>8.2621028688336917</c:v>
                      </c:pt>
                      <c:pt idx="1886">
                        <c:v>8.2729647598996028</c:v>
                      </c:pt>
                      <c:pt idx="1887">
                        <c:v>8.2838278309004512</c:v>
                      </c:pt>
                      <c:pt idx="1888">
                        <c:v>8.2946920820926238</c:v>
                      </c:pt>
                      <c:pt idx="1889">
                        <c:v>8.3055575137325839</c:v>
                      </c:pt>
                      <c:pt idx="1890">
                        <c:v>8.3164241260768801</c:v>
                      </c:pt>
                      <c:pt idx="1891">
                        <c:v>8.327291919382148</c:v>
                      </c:pt>
                      <c:pt idx="1892">
                        <c:v>8.3381608939051013</c:v>
                      </c:pt>
                      <c:pt idx="1893">
                        <c:v>8.3490310499025533</c:v>
                      </c:pt>
                      <c:pt idx="1894">
                        <c:v>8.3599023876313669</c:v>
                      </c:pt>
                      <c:pt idx="1895">
                        <c:v>8.3707749073485171</c:v>
                      </c:pt>
                      <c:pt idx="1896">
                        <c:v>8.3816486093110605</c:v>
                      </c:pt>
                      <c:pt idx="1897">
                        <c:v>8.3925234937761282</c:v>
                      </c:pt>
                      <c:pt idx="1898">
                        <c:v>8.4033995610009438</c:v>
                      </c:pt>
                      <c:pt idx="1899">
                        <c:v>8.414276811242809</c:v>
                      </c:pt>
                      <c:pt idx="1900">
                        <c:v>8.4251552447591109</c:v>
                      </c:pt>
                      <c:pt idx="1901">
                        <c:v>8.4360348618073218</c:v>
                      </c:pt>
                      <c:pt idx="1902">
                        <c:v>8.4469156626449973</c:v>
                      </c:pt>
                      <c:pt idx="1903">
                        <c:v>8.4577976475297749</c:v>
                      </c:pt>
                      <c:pt idx="1904">
                        <c:v>8.468680816719381</c:v>
                      </c:pt>
                      <c:pt idx="1905">
                        <c:v>8.4795651704716324</c:v>
                      </c:pt>
                      <c:pt idx="1906">
                        <c:v>8.490450709044401</c:v>
                      </c:pt>
                      <c:pt idx="1907">
                        <c:v>8.5013374326956725</c:v>
                      </c:pt>
                      <c:pt idx="1908">
                        <c:v>8.512225341683509</c:v>
                      </c:pt>
                      <c:pt idx="1909">
                        <c:v>8.523114436266054</c:v>
                      </c:pt>
                      <c:pt idx="1910">
                        <c:v>8.5340047167015367</c:v>
                      </c:pt>
                      <c:pt idx="1911">
                        <c:v>8.5448961832482713</c:v>
                      </c:pt>
                      <c:pt idx="1912">
                        <c:v>8.5557888361646537</c:v>
                      </c:pt>
                      <c:pt idx="1913">
                        <c:v>8.566682675709183</c:v>
                      </c:pt>
                      <c:pt idx="1914">
                        <c:v>8.5775777021403972</c:v>
                      </c:pt>
                      <c:pt idx="1915">
                        <c:v>8.5884739157169623</c:v>
                      </c:pt>
                      <c:pt idx="1916">
                        <c:v>8.5993713166976153</c:v>
                      </c:pt>
                      <c:pt idx="1917">
                        <c:v>8.6102699053411733</c:v>
                      </c:pt>
                      <c:pt idx="1918">
                        <c:v>8.6211696819065438</c:v>
                      </c:pt>
                      <c:pt idx="1919">
                        <c:v>8.6309804967025858</c:v>
                      </c:pt>
                      <c:pt idx="1920">
                        <c:v>8.6429727998387662</c:v>
                      </c:pt>
                      <c:pt idx="1921">
                        <c:v>8.6538761417238508</c:v>
                      </c:pt>
                      <c:pt idx="1922">
                        <c:v>8.6647806725672165</c:v>
                      </c:pt>
                      <c:pt idx="1923">
                        <c:v>8.6756863926281902</c:v>
                      </c:pt>
                      <c:pt idx="1924">
                        <c:v>8.6865933021661874</c:v>
                      </c:pt>
                      <c:pt idx="1925">
                        <c:v>8.6975014014407179</c:v>
                      </c:pt>
                      <c:pt idx="1926">
                        <c:v>8.7084106907113412</c:v>
                      </c:pt>
                      <c:pt idx="1927">
                        <c:v>8.7193211702377376</c:v>
                      </c:pt>
                      <c:pt idx="1928">
                        <c:v>8.7302328402796601</c:v>
                      </c:pt>
                      <c:pt idx="1929">
                        <c:v>8.7411457010969507</c:v>
                      </c:pt>
                      <c:pt idx="1930">
                        <c:v>8.7520597529495294</c:v>
                      </c:pt>
                      <c:pt idx="1931">
                        <c:v>8.7629749960974053</c:v>
                      </c:pt>
                      <c:pt idx="1932">
                        <c:v>8.7738914308006741</c:v>
                      </c:pt>
                      <c:pt idx="1933">
                        <c:v>8.7848090573195279</c:v>
                      </c:pt>
                      <c:pt idx="1934">
                        <c:v>8.7957278759142028</c:v>
                      </c:pt>
                      <c:pt idx="1935">
                        <c:v>8.8066478868450631</c:v>
                      </c:pt>
                      <c:pt idx="1936">
                        <c:v>8.8175690903725457</c:v>
                      </c:pt>
                      <c:pt idx="1937">
                        <c:v>8.8284914867571676</c:v>
                      </c:pt>
                      <c:pt idx="1938">
                        <c:v>8.8394150762595345</c:v>
                      </c:pt>
                      <c:pt idx="1939">
                        <c:v>8.8503398591403393</c:v>
                      </c:pt>
                      <c:pt idx="1940">
                        <c:v>8.8612658356603582</c:v>
                      </c:pt>
                      <c:pt idx="1941">
                        <c:v>8.8721930060804528</c:v>
                      </c:pt>
                      <c:pt idx="1942">
                        <c:v>8.8831213706615699</c:v>
                      </c:pt>
                      <c:pt idx="1943">
                        <c:v>8.8940509296647434</c:v>
                      </c:pt>
                      <c:pt idx="1944">
                        <c:v>8.9049816833510924</c:v>
                      </c:pt>
                      <c:pt idx="1945">
                        <c:v>8.9159136319818177</c:v>
                      </c:pt>
                      <c:pt idx="1946">
                        <c:v>8.9268467758182268</c:v>
                      </c:pt>
                      <c:pt idx="1947">
                        <c:v>8.9377811151216697</c:v>
                      </c:pt>
                      <c:pt idx="1948">
                        <c:v>8.9487166501536173</c:v>
                      </c:pt>
                      <c:pt idx="1949">
                        <c:v>8.9596533811756167</c:v>
                      </c:pt>
                      <c:pt idx="1950">
                        <c:v>8.9705913084493041</c:v>
                      </c:pt>
                      <c:pt idx="1951">
                        <c:v>8.9815304322363989</c:v>
                      </c:pt>
                      <c:pt idx="1952">
                        <c:v>8.9924707527987007</c:v>
                      </c:pt>
                      <c:pt idx="1953">
                        <c:v>9.0034122703981048</c:v>
                      </c:pt>
                      <c:pt idx="1954">
                        <c:v>9.0143549852965972</c:v>
                      </c:pt>
                      <c:pt idx="1955">
                        <c:v>9.0252988977562207</c:v>
                      </c:pt>
                      <c:pt idx="1956">
                        <c:v>9.036244008039132</c:v>
                      </c:pt>
                      <c:pt idx="1957">
                        <c:v>9.0471903164075673</c:v>
                      </c:pt>
                      <c:pt idx="1958">
                        <c:v>9.0581378231238485</c:v>
                      </c:pt>
                      <c:pt idx="1959">
                        <c:v>9.069086528450379</c:v>
                      </c:pt>
                      <c:pt idx="1960">
                        <c:v>9.0800364326496581</c:v>
                      </c:pt>
                      <c:pt idx="1961">
                        <c:v>9.0909875359842598</c:v>
                      </c:pt>
                      <c:pt idx="1962">
                        <c:v>9.1019398387168557</c:v>
                      </c:pt>
                      <c:pt idx="1963">
                        <c:v>9.1128933411101922</c:v>
                      </c:pt>
                      <c:pt idx="1964">
                        <c:v>9.1238480434271096</c:v>
                      </c:pt>
                      <c:pt idx="1965">
                        <c:v>9.1348039459305497</c:v>
                      </c:pt>
                      <c:pt idx="1966">
                        <c:v>9.1457610488834913</c:v>
                      </c:pt>
                      <c:pt idx="1967">
                        <c:v>9.1567193525490502</c:v>
                      </c:pt>
                      <c:pt idx="1968">
                        <c:v>9.1665828526748641</c:v>
                      </c:pt>
                      <c:pt idx="1969">
                        <c:v>9.1775434384195389</c:v>
                      </c:pt>
                      <c:pt idx="1970">
                        <c:v>9.1885052256403004</c:v>
                      </c:pt>
                      <c:pt idx="1971">
                        <c:v>9.2005645796024282</c:v>
                      </c:pt>
                      <c:pt idx="1972">
                        <c:v>9.2115288907805635</c:v>
                      </c:pt>
                      <c:pt idx="1973">
                        <c:v>9.2224944042517283</c:v>
                      </c:pt>
                      <c:pt idx="1974">
                        <c:v>9.2334611202796086</c:v>
                      </c:pt>
                      <c:pt idx="1975">
                        <c:v>9.2444290391280024</c:v>
                      </c:pt>
                      <c:pt idx="1976">
                        <c:v>9.2553981610607892</c:v>
                      </c:pt>
                      <c:pt idx="1977">
                        <c:v>9.2663684863419338</c:v>
                      </c:pt>
                      <c:pt idx="1978">
                        <c:v>9.2773400152354899</c:v>
                      </c:pt>
                      <c:pt idx="1979">
                        <c:v>9.2883127480055911</c:v>
                      </c:pt>
                      <c:pt idx="1980">
                        <c:v>9.299286684916467</c:v>
                      </c:pt>
                      <c:pt idx="1981">
                        <c:v>9.3102618262324253</c:v>
                      </c:pt>
                      <c:pt idx="1982">
                        <c:v>9.3212381722178694</c:v>
                      </c:pt>
                      <c:pt idx="1983">
                        <c:v>9.3322157231372849</c:v>
                      </c:pt>
                      <c:pt idx="1984">
                        <c:v>9.3431944792552439</c:v>
                      </c:pt>
                      <c:pt idx="1985">
                        <c:v>9.3541744408364096</c:v>
                      </c:pt>
                      <c:pt idx="1986">
                        <c:v>9.3651556081455389</c:v>
                      </c:pt>
                      <c:pt idx="1987">
                        <c:v>9.3761379814474441</c:v>
                      </c:pt>
                      <c:pt idx="1988">
                        <c:v>9.3871215610070582</c:v>
                      </c:pt>
                      <c:pt idx="1989">
                        <c:v>9.3981063470893957</c:v>
                      </c:pt>
                      <c:pt idx="1990">
                        <c:v>9.4090923399595479</c:v>
                      </c:pt>
                      <c:pt idx="1991">
                        <c:v>9.4189807655654469</c:v>
                      </c:pt>
                      <c:pt idx="1992">
                        <c:v>9.4299690520631074</c:v>
                      </c:pt>
                      <c:pt idx="1993">
                        <c:v>9.4409585461178605</c:v>
                      </c:pt>
                      <c:pt idx="1994">
                        <c:v>9.4530483846233402</c:v>
                      </c:pt>
                      <c:pt idx="1995">
                        <c:v>9.4629411579604827</c:v>
                      </c:pt>
                      <c:pt idx="1996">
                        <c:v>9.4750336545810807</c:v>
                      </c:pt>
                      <c:pt idx="1997">
                        <c:v>9.4860281023960127</c:v>
                      </c:pt>
                      <c:pt idx="1998">
                        <c:v>9.4970237591226887</c:v>
                      </c:pt>
                      <c:pt idx="1999">
                        <c:v>9.5080206250269903</c:v>
                      </c:pt>
                      <c:pt idx="2000">
                        <c:v>9.5190187003748896</c:v>
                      </c:pt>
                      <c:pt idx="2001">
                        <c:v>9.5300179854324494</c:v>
                      </c:pt>
                      <c:pt idx="2002">
                        <c:v>9.5410184804658176</c:v>
                      </c:pt>
                      <c:pt idx="2003">
                        <c:v>9.552020185741231</c:v>
                      </c:pt>
                      <c:pt idx="2004">
                        <c:v>9.5630231015250082</c:v>
                      </c:pt>
                      <c:pt idx="2005">
                        <c:v>9.5740272280835796</c:v>
                      </c:pt>
                      <c:pt idx="2006">
                        <c:v>9.5850325656834165</c:v>
                      </c:pt>
                      <c:pt idx="2007">
                        <c:v>9.5960391145911199</c:v>
                      </c:pt>
                      <c:pt idx="2008">
                        <c:v>9.6070468750733653</c:v>
                      </c:pt>
                      <c:pt idx="2009">
                        <c:v>9.6180558473969189</c:v>
                      </c:pt>
                      <c:pt idx="2010">
                        <c:v>9.6290660318286285</c:v>
                      </c:pt>
                      <c:pt idx="2011">
                        <c:v>9.640077428635438</c:v>
                      </c:pt>
                      <c:pt idx="2012">
                        <c:v>9.6510900380843729</c:v>
                      </c:pt>
                      <c:pt idx="2013">
                        <c:v>9.6621038604425635</c:v>
                      </c:pt>
                      <c:pt idx="2014">
                        <c:v>9.6731188959771881</c:v>
                      </c:pt>
                      <c:pt idx="2015">
                        <c:v>9.6841351449555546</c:v>
                      </c:pt>
                      <c:pt idx="2016">
                        <c:v>9.6951526076450421</c:v>
                      </c:pt>
                      <c:pt idx="2017">
                        <c:v>9.7061712843131236</c:v>
                      </c:pt>
                      <c:pt idx="2018">
                        <c:v>9.7171911752273541</c:v>
                      </c:pt>
                      <c:pt idx="2019">
                        <c:v>9.7282122806553826</c:v>
                      </c:pt>
                      <c:pt idx="2020">
                        <c:v>9.7392346008649415</c:v>
                      </c:pt>
                      <c:pt idx="2021">
                        <c:v>9.7502581361238576</c:v>
                      </c:pt>
                      <c:pt idx="2022">
                        <c:v>9.761282886700041</c:v>
                      </c:pt>
                      <c:pt idx="2023">
                        <c:v>9.7723088528614941</c:v>
                      </c:pt>
                      <c:pt idx="2024">
                        <c:v>9.7833360348763065</c:v>
                      </c:pt>
                      <c:pt idx="2025">
                        <c:v>9.7943644330126567</c:v>
                      </c:pt>
                      <c:pt idx="2026">
                        <c:v>9.8053940475388206</c:v>
                      </c:pt>
                      <c:pt idx="2027">
                        <c:v>9.816424878723133</c:v>
                      </c:pt>
                      <c:pt idx="2028">
                        <c:v>9.827456926834051</c:v>
                      </c:pt>
                      <c:pt idx="2029">
                        <c:v>9.8384901921401067</c:v>
                      </c:pt>
                      <c:pt idx="2030">
                        <c:v>9.8495246749099223</c:v>
                      </c:pt>
                      <c:pt idx="2031">
                        <c:v>9.8605603754122093</c:v>
                      </c:pt>
                      <c:pt idx="2032">
                        <c:v>9.8715972939157695</c:v>
                      </c:pt>
                      <c:pt idx="2033">
                        <c:v>9.8826354306894899</c:v>
                      </c:pt>
                      <c:pt idx="2034">
                        <c:v>9.8936747860023626</c:v>
                      </c:pt>
                      <c:pt idx="2035">
                        <c:v>9.9047153601234292</c:v>
                      </c:pt>
                      <c:pt idx="2036">
                        <c:v>9.9157571533218611</c:v>
                      </c:pt>
                      <c:pt idx="2037">
                        <c:v>9.9268001658669025</c:v>
                      </c:pt>
                      <c:pt idx="2038">
                        <c:v>9.9378443980278863</c:v>
                      </c:pt>
                      <c:pt idx="2039">
                        <c:v>9.948889850074238</c:v>
                      </c:pt>
                      <c:pt idx="2040">
                        <c:v>9.9599365222754734</c:v>
                      </c:pt>
                      <c:pt idx="2041">
                        <c:v>9.9709844149011939</c:v>
                      </c:pt>
                      <c:pt idx="2042">
                        <c:v>9.9820335282210912</c:v>
                      </c:pt>
                      <c:pt idx="2043">
                        <c:v>9.9930838625049443</c:v>
                      </c:pt>
                      <c:pt idx="2044">
                        <c:v>10.004135418022631</c:v>
                      </c:pt>
                      <c:pt idx="2045">
                        <c:v>10.015188195044104</c:v>
                      </c:pt>
                      <c:pt idx="2046">
                        <c:v>10.026242193839421</c:v>
                      </c:pt>
                      <c:pt idx="2047">
                        <c:v>10.037297414678727</c:v>
                      </c:pt>
                      <c:pt idx="2048">
                        <c:v>10.048353857832229</c:v>
                      </c:pt>
                      <c:pt idx="2049">
                        <c:v>10.05941152357026</c:v>
                      </c:pt>
                      <c:pt idx="2050">
                        <c:v>10.070470412163226</c:v>
                      </c:pt>
                      <c:pt idx="2051">
                        <c:v>10.081530523881629</c:v>
                      </c:pt>
                      <c:pt idx="2052">
                        <c:v>10.092591858996053</c:v>
                      </c:pt>
                      <c:pt idx="2053">
                        <c:v>10.103654417777177</c:v>
                      </c:pt>
                      <c:pt idx="2054">
                        <c:v>10.114718200495769</c:v>
                      </c:pt>
                      <c:pt idx="2055">
                        <c:v>10.1257832074227</c:v>
                      </c:pt>
                      <c:pt idx="2056">
                        <c:v>10.136849438828889</c:v>
                      </c:pt>
                      <c:pt idx="2057">
                        <c:v>10.147916894985389</c:v>
                      </c:pt>
                      <c:pt idx="2058">
                        <c:v>10.15898557616333</c:v>
                      </c:pt>
                      <c:pt idx="2059">
                        <c:v>10.170055482633922</c:v>
                      </c:pt>
                      <c:pt idx="2060">
                        <c:v>10.181126614668479</c:v>
                      </c:pt>
                      <c:pt idx="2061">
                        <c:v>10.192198972538396</c:v>
                      </c:pt>
                      <c:pt idx="2062">
                        <c:v>10.203272556515161</c:v>
                      </c:pt>
                      <c:pt idx="2063">
                        <c:v>10.214347366870353</c:v>
                      </c:pt>
                      <c:pt idx="2064">
                        <c:v>10.225423403875638</c:v>
                      </c:pt>
                      <c:pt idx="2065">
                        <c:v>10.236500667802776</c:v>
                      </c:pt>
                      <c:pt idx="2066">
                        <c:v>10.247579158923628</c:v>
                      </c:pt>
                      <c:pt idx="2067">
                        <c:v>10.25865887751011</c:v>
                      </c:pt>
                      <c:pt idx="2068">
                        <c:v>10.269739823834263</c:v>
                      </c:pt>
                      <c:pt idx="2069">
                        <c:v>10.280821998168205</c:v>
                      </c:pt>
                      <c:pt idx="2070">
                        <c:v>10.291905400784151</c:v>
                      </c:pt>
                      <c:pt idx="2071">
                        <c:v>10.302990031954398</c:v>
                      </c:pt>
                      <c:pt idx="2072">
                        <c:v>10.315184545546996</c:v>
                      </c:pt>
                      <c:pt idx="2073">
                        <c:v>10.326271757568021</c:v>
                      </c:pt>
                      <c:pt idx="2074">
                        <c:v>10.337360198988057</c:v>
                      </c:pt>
                      <c:pt idx="2075">
                        <c:v>10.348449870079776</c:v>
                      </c:pt>
                      <c:pt idx="2076">
                        <c:v>10.359540771115942</c:v>
                      </c:pt>
                      <c:pt idx="2077">
                        <c:v>10.370632902369412</c:v>
                      </c:pt>
                      <c:pt idx="2078">
                        <c:v>10.381726264113125</c:v>
                      </c:pt>
                      <c:pt idx="2079">
                        <c:v>10.392820856620123</c:v>
                      </c:pt>
                      <c:pt idx="2080">
                        <c:v>10.40391668016354</c:v>
                      </c:pt>
                      <c:pt idx="2081">
                        <c:v>10.415013735016572</c:v>
                      </c:pt>
                      <c:pt idx="2082">
                        <c:v>10.426112021452539</c:v>
                      </c:pt>
                      <c:pt idx="2083">
                        <c:v>10.43721153974484</c:v>
                      </c:pt>
                      <c:pt idx="2084">
                        <c:v>10.448312290166966</c:v>
                      </c:pt>
                      <c:pt idx="2085">
                        <c:v>10.459414272992497</c:v>
                      </c:pt>
                      <c:pt idx="2086">
                        <c:v>10.47051748849511</c:v>
                      </c:pt>
                      <c:pt idx="2087">
                        <c:v>10.481621936948565</c:v>
                      </c:pt>
                      <c:pt idx="2088">
                        <c:v>10.492727618626718</c:v>
                      </c:pt>
                      <c:pt idx="2089">
                        <c:v>10.503834533803518</c:v>
                      </c:pt>
                      <c:pt idx="2090">
                        <c:v>10.514942682752999</c:v>
                      </c:pt>
                      <c:pt idx="2091">
                        <c:v>10.526052065749294</c:v>
                      </c:pt>
                      <c:pt idx="2092">
                        <c:v>10.537162683066619</c:v>
                      </c:pt>
                      <c:pt idx="2093">
                        <c:v>10.537162683066619</c:v>
                      </c:pt>
                      <c:pt idx="2094">
                        <c:v>10.589399126397</c:v>
                      </c:pt>
                      <c:pt idx="2095">
                        <c:v>10.701744315991215</c:v>
                      </c:pt>
                      <c:pt idx="2096">
                        <c:v>10.814215861970315</c:v>
                      </c:pt>
                      <c:pt idx="2097">
                        <c:v>10.925698593694952</c:v>
                      </c:pt>
                      <c:pt idx="2098">
                        <c:v>11.038422448956169</c:v>
                      </c:pt>
                      <c:pt idx="2099">
                        <c:v>11.150155552570256</c:v>
                      </c:pt>
                      <c:pt idx="2100">
                        <c:v>11.263132851678092</c:v>
                      </c:pt>
                      <c:pt idx="2101">
                        <c:v>11.3751174543013</c:v>
                      </c:pt>
                      <c:pt idx="2102">
                        <c:v>11.487227603042182</c:v>
                      </c:pt>
                      <c:pt idx="2103">
                        <c:v>11.60058657587042</c:v>
                      </c:pt>
                      <c:pt idx="2104">
                        <c:v>11.711825667090572</c:v>
                      </c:pt>
                      <c:pt idx="2105">
                        <c:v>11.826565209696499</c:v>
                      </c:pt>
                      <c:pt idx="2106">
                        <c:v>11.936929309775543</c:v>
                      </c:pt>
                      <c:pt idx="2107">
                        <c:v>12.050799498803881</c:v>
                      </c:pt>
                      <c:pt idx="2108">
                        <c:v>12.163670149747464</c:v>
                      </c:pt>
                      <c:pt idx="2109">
                        <c:v>12.276668342500317</c:v>
                      </c:pt>
                      <c:pt idx="2110">
                        <c:v>12.389794365628456</c:v>
                      </c:pt>
                      <c:pt idx="2111">
                        <c:v>12.503048508678335</c:v>
                      </c:pt>
                      <c:pt idx="2112">
                        <c:v>12.617565537174633</c:v>
                      </c:pt>
                      <c:pt idx="2113">
                        <c:v>12.731078081146643</c:v>
                      </c:pt>
                      <c:pt idx="2114">
                        <c:v>12.844719622537159</c:v>
                      </c:pt>
                      <c:pt idx="2115">
                        <c:v>12.958490454869123</c:v>
                      </c:pt>
                      <c:pt idx="2116">
                        <c:v>13.072390872668437</c:v>
                      </c:pt>
                      <c:pt idx="2117">
                        <c:v>13.187562131358138</c:v>
                      </c:pt>
                      <c:pt idx="2118">
                        <c:v>13.301723910981117</c:v>
                      </c:pt>
                      <c:pt idx="2119">
                        <c:v>13.416016168693684</c:v>
                      </c:pt>
                      <c:pt idx="2120">
                        <c:v>13.530439203089834</c:v>
                      </c:pt>
                      <c:pt idx="2121">
                        <c:v>13.644993313789813</c:v>
                      </c:pt>
                      <c:pt idx="2122">
                        <c:v>13.759678801444638</c:v>
                      </c:pt>
                      <c:pt idx="2123">
                        <c:v>13.875644805404516</c:v>
                      </c:pt>
                      <c:pt idx="2124">
                        <c:v>13.989445115405911</c:v>
                      </c:pt>
                      <c:pt idx="2125">
                        <c:v>14.105678031610044</c:v>
                      </c:pt>
                      <c:pt idx="2126">
                        <c:v>14.220893381821057</c:v>
                      </c:pt>
                      <c:pt idx="2127">
                        <c:v>14.336241630935969</c:v>
                      </c:pt>
                      <c:pt idx="2128">
                        <c:v>14.451723085902024</c:v>
                      </c:pt>
                      <c:pt idx="2129">
                        <c:v>14.567338054731097</c:v>
                      </c:pt>
                      <c:pt idx="2130">
                        <c:v>14.68308684650462</c:v>
                      </c:pt>
                      <c:pt idx="2131">
                        <c:v>14.797810277149924</c:v>
                      </c:pt>
                      <c:pt idx="2132">
                        <c:v>14.913826300372177</c:v>
                      </c:pt>
                      <c:pt idx="2133">
                        <c:v>15.029977077121714</c:v>
                      </c:pt>
                      <c:pt idx="2134">
                        <c:v>15.146262920797108</c:v>
                      </c:pt>
                      <c:pt idx="2135">
                        <c:v>15.262684145891603</c:v>
                      </c:pt>
                      <c:pt idx="2136">
                        <c:v>15.379241067998093</c:v>
                      </c:pt>
                      <c:pt idx="2137">
                        <c:v>15.495934003814316</c:v>
                      </c:pt>
                      <c:pt idx="2138">
                        <c:v>15.612763271147944</c:v>
                      </c:pt>
                      <c:pt idx="2139">
                        <c:v>15.729729188921915</c:v>
                      </c:pt>
                      <c:pt idx="2140">
                        <c:v>15.846832077179506</c:v>
                      </c:pt>
                      <c:pt idx="2141">
                        <c:v>15.964072257089695</c:v>
                      </c:pt>
                      <c:pt idx="2142">
                        <c:v>16.081450050952338</c:v>
                      </c:pt>
                      <c:pt idx="2143">
                        <c:v>16.198965782203629</c:v>
                      </c:pt>
                      <c:pt idx="2144">
                        <c:v>16.31661977542133</c:v>
                      </c:pt>
                      <c:pt idx="2145">
                        <c:v>16.434412356330192</c:v>
                      </c:pt>
                      <c:pt idx="2146">
                        <c:v>16.552343851807358</c:v>
                      </c:pt>
                      <c:pt idx="2147">
                        <c:v>16.670414589887823</c:v>
                      </c:pt>
                      <c:pt idx="2148">
                        <c:v>16.788624899769886</c:v>
                      </c:pt>
                      <c:pt idx="2149">
                        <c:v>16.906975111820671</c:v>
                      </c:pt>
                      <c:pt idx="2150">
                        <c:v>17.025465557581661</c:v>
                      </c:pt>
                      <c:pt idx="2151">
                        <c:v>17.144096569774277</c:v>
                      </c:pt>
                      <c:pt idx="2152">
                        <c:v>17.262868482305468</c:v>
                      </c:pt>
                      <c:pt idx="2153">
                        <c:v>17.38178163027338</c:v>
                      </c:pt>
                      <c:pt idx="2154">
                        <c:v>17.499645100888756</c:v>
                      </c:pt>
                      <c:pt idx="2155">
                        <c:v>17.618840309050743</c:v>
                      </c:pt>
                      <c:pt idx="2156">
                        <c:v>17.738177761754756</c:v>
                      </c:pt>
                      <c:pt idx="2157">
                        <c:v>17.857657798908544</c:v>
                      </c:pt>
                      <c:pt idx="2158">
                        <c:v>17.978477714198462</c:v>
                      </c:pt>
                      <c:pt idx="2159">
                        <c:v>18.098245379272512</c:v>
                      </c:pt>
                      <c:pt idx="2160">
                        <c:v>18.218156659304004</c:v>
                      </c:pt>
                      <c:pt idx="2161">
                        <c:v>18.338211899127582</c:v>
                      </c:pt>
                      <c:pt idx="2162">
                        <c:v>18.458411444821365</c:v>
                      </c:pt>
                      <c:pt idx="2163">
                        <c:v>18.578755643712917</c:v>
                      </c:pt>
                      <c:pt idx="2164">
                        <c:v>18.698039233472098</c:v>
                      </c:pt>
                      <c:pt idx="2165">
                        <c:v>18.819879396683078</c:v>
                      </c:pt>
                      <c:pt idx="2166">
                        <c:v>18.940659651718477</c:v>
                      </c:pt>
                      <c:pt idx="2167">
                        <c:v>19.061585961877466</c:v>
                      </c:pt>
                      <c:pt idx="2168">
                        <c:v>19.182658680825952</c:v>
                      </c:pt>
                      <c:pt idx="2169">
                        <c:v>19.303878163515979</c:v>
                      </c:pt>
                      <c:pt idx="2170">
                        <c:v>19.425244766191962</c:v>
                      </c:pt>
                      <c:pt idx="2171">
                        <c:v>19.546758846396987</c:v>
                      </c:pt>
                      <c:pt idx="2172">
                        <c:v>19.668420762979121</c:v>
                      </c:pt>
                      <c:pt idx="2173">
                        <c:v>19.790230876097766</c:v>
                      </c:pt>
                      <c:pt idx="2174">
                        <c:v>19.912189547230071</c:v>
                      </c:pt>
                      <c:pt idx="2175">
                        <c:v>20.034297139177344</c:v>
                      </c:pt>
                      <c:pt idx="2176">
                        <c:v>20.156554016071553</c:v>
                      </c:pt>
                      <c:pt idx="2177">
                        <c:v>20.278960543381832</c:v>
                      </c:pt>
                      <c:pt idx="2178">
                        <c:v>20.401517087921025</c:v>
                      </c:pt>
                      <c:pt idx="2179">
                        <c:v>20.522996202933111</c:v>
                      </c:pt>
                      <c:pt idx="2180">
                        <c:v>20.648311042110244</c:v>
                      </c:pt>
                      <c:pt idx="2181">
                        <c:v>20.770090513335177</c:v>
                      </c:pt>
                      <c:pt idx="2182">
                        <c:v>20.893250822024608</c:v>
                      </c:pt>
                      <c:pt idx="2183">
                        <c:v>21.016563002395259</c:v>
                      </c:pt>
                      <c:pt idx="2184">
                        <c:v>21.140027429462222</c:v>
                      </c:pt>
                      <c:pt idx="2185">
                        <c:v>21.263644479631346</c:v>
                      </c:pt>
                      <c:pt idx="2186">
                        <c:v>21.388653005153309</c:v>
                      </c:pt>
                      <c:pt idx="2187">
                        <c:v>21.512577972062644</c:v>
                      </c:pt>
                      <c:pt idx="2188">
                        <c:v>21.636656703518593</c:v>
                      </c:pt>
                      <c:pt idx="2189">
                        <c:v>21.76088958157349</c:v>
                      </c:pt>
                      <c:pt idx="2190">
                        <c:v>21.8865216454647</c:v>
                      </c:pt>
                      <c:pt idx="2191">
                        <c:v>22.011065519682852</c:v>
                      </c:pt>
                      <c:pt idx="2192">
                        <c:v>22.137012476506804</c:v>
                      </c:pt>
                      <c:pt idx="2193">
                        <c:v>22.261868907849433</c:v>
                      </c:pt>
                      <c:pt idx="2194">
                        <c:v>22.324355631454313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CHS_30Apr2016!$O$27:$O$2221</c15:sqref>
                        </c15:formulaRef>
                      </c:ext>
                    </c:extLst>
                    <c:numCache>
                      <c:formatCode>General</c:formatCode>
                      <c:ptCount val="2195"/>
                      <c:pt idx="0">
                        <c:v>8.4000000000000005E-2</c:v>
                      </c:pt>
                      <c:pt idx="1">
                        <c:v>9.6999030000000014E-2</c:v>
                      </c:pt>
                      <c:pt idx="2">
                        <c:v>0.1149954</c:v>
                      </c:pt>
                      <c:pt idx="3">
                        <c:v>0.12399132</c:v>
                      </c:pt>
                      <c:pt idx="4">
                        <c:v>0.1109889</c:v>
                      </c:pt>
                      <c:pt idx="5">
                        <c:v>0.11198544000000001</c:v>
                      </c:pt>
                      <c:pt idx="6">
                        <c:v>0.11598144000000001</c:v>
                      </c:pt>
                      <c:pt idx="7">
                        <c:v>0.13497300000000001</c:v>
                      </c:pt>
                      <c:pt idx="8">
                        <c:v>0.16496205000000003</c:v>
                      </c:pt>
                      <c:pt idx="9">
                        <c:v>0.17895345999999998</c:v>
                      </c:pt>
                      <c:pt idx="10">
                        <c:v>0.17994779999999999</c:v>
                      </c:pt>
                      <c:pt idx="11">
                        <c:v>0.17794304</c:v>
                      </c:pt>
                      <c:pt idx="12">
                        <c:v>0.18193447999999998</c:v>
                      </c:pt>
                      <c:pt idx="13">
                        <c:v>0.18092940999999998</c:v>
                      </c:pt>
                      <c:pt idx="14">
                        <c:v>0.20191516000000001</c:v>
                      </c:pt>
                      <c:pt idx="15">
                        <c:v>0.23289515000000002</c:v>
                      </c:pt>
                      <c:pt idx="16">
                        <c:v>0.24688143999999998</c:v>
                      </c:pt>
                      <c:pt idx="17">
                        <c:v>0.2448726</c:v>
                      </c:pt>
                      <c:pt idx="18">
                        <c:v>0.25086195</c:v>
                      </c:pt>
                      <c:pt idx="19">
                        <c:v>0.25884978000000003</c:v>
                      </c:pt>
                      <c:pt idx="20">
                        <c:v>0.26783652000000002</c:v>
                      </c:pt>
                      <c:pt idx="21">
                        <c:v>0.28281887999999999</c:v>
                      </c:pt>
                      <c:pt idx="22">
                        <c:v>0.31079163000000004</c:v>
                      </c:pt>
                      <c:pt idx="23">
                        <c:v>0.32476925000000001</c:v>
                      </c:pt>
                      <c:pt idx="24">
                        <c:v>0.32076246000000003</c:v>
                      </c:pt>
                      <c:pt idx="25">
                        <c:v>0.32974589999999998</c:v>
                      </c:pt>
                      <c:pt idx="26">
                        <c:v>0.34172640000000004</c:v>
                      </c:pt>
                      <c:pt idx="27">
                        <c:v>0.35570096000000001</c:v>
                      </c:pt>
                      <c:pt idx="28">
                        <c:v>0.39365721999999997</c:v>
                      </c:pt>
                      <c:pt idx="29">
                        <c:v>0.40763279999999996</c:v>
                      </c:pt>
                      <c:pt idx="30">
                        <c:v>0.42060847000000001</c:v>
                      </c:pt>
                      <c:pt idx="31">
                        <c:v>0.41260352</c:v>
                      </c:pt>
                      <c:pt idx="32">
                        <c:v>0.42258122999999997</c:v>
                      </c:pt>
                      <c:pt idx="33">
                        <c:v>0.43455195000000002</c:v>
                      </c:pt>
                      <c:pt idx="34">
                        <c:v>0.45951240000000004</c:v>
                      </c:pt>
                      <c:pt idx="35">
                        <c:v>0.50145282000000002</c:v>
                      </c:pt>
                      <c:pt idx="36">
                        <c:v>0.52141535999999999</c:v>
                      </c:pt>
                      <c:pt idx="37">
                        <c:v>0.52838635999999994</c:v>
                      </c:pt>
                      <c:pt idx="38">
                        <c:v>0.53735978000000006</c:v>
                      </c:pt>
                      <c:pt idx="39">
                        <c:v>0.53734364000000001</c:v>
                      </c:pt>
                      <c:pt idx="40">
                        <c:v>0.54431875000000007</c:v>
                      </c:pt>
                      <c:pt idx="41">
                        <c:v>0.574264</c:v>
                      </c:pt>
                      <c:pt idx="42">
                        <c:v>0.61219696999999995</c:v>
                      </c:pt>
                      <c:pt idx="43">
                        <c:v>0.63713870000000006</c:v>
                      </c:pt>
                      <c:pt idx="44">
                        <c:v>0.64610714000000002</c:v>
                      </c:pt>
                      <c:pt idx="45">
                        <c:v>0.65607362999999996</c:v>
                      </c:pt>
                      <c:pt idx="46">
                        <c:v>0.67003376000000003</c:v>
                      </c:pt>
                      <c:pt idx="47">
                        <c:v>0.68198915999999998</c:v>
                      </c:pt>
                      <c:pt idx="48">
                        <c:v>0.70393544999999991</c:v>
                      </c:pt>
                      <c:pt idx="49">
                        <c:v>0.74085732000000004</c:v>
                      </c:pt>
                      <c:pt idx="50">
                        <c:v>0.76080365999999999</c:v>
                      </c:pt>
                      <c:pt idx="51">
                        <c:v>0.76277759999999994</c:v>
                      </c:pt>
                      <c:pt idx="52">
                        <c:v>0.77672408000000004</c:v>
                      </c:pt>
                      <c:pt idx="53">
                        <c:v>0.79666734000000006</c:v>
                      </c:pt>
                      <c:pt idx="54">
                        <c:v>0.8126161999999999</c:v>
                      </c:pt>
                      <c:pt idx="55">
                        <c:v>0.84852949999999994</c:v>
                      </c:pt>
                      <c:pt idx="56">
                        <c:v>0.86547408000000003</c:v>
                      </c:pt>
                      <c:pt idx="57">
                        <c:v>0.88042122</c:v>
                      </c:pt>
                      <c:pt idx="58">
                        <c:v>0.87838959999999999</c:v>
                      </c:pt>
                      <c:pt idx="59">
                        <c:v>0.88934274000000002</c:v>
                      </c:pt>
                      <c:pt idx="60">
                        <c:v>0.90628388000000004</c:v>
                      </c:pt>
                      <c:pt idx="61">
                        <c:v>0.93021056000000002</c:v>
                      </c:pt>
                      <c:pt idx="62">
                        <c:v>0.97109292000000003</c:v>
                      </c:pt>
                      <c:pt idx="63">
                        <c:v>0.99501596999999997</c:v>
                      </c:pt>
                      <c:pt idx="64">
                        <c:v>1.0069618199999999</c:v>
                      </c:pt>
                      <c:pt idx="65">
                        <c:v>0.99994590000000005</c:v>
                      </c:pt>
                      <c:pt idx="66">
                        <c:v>1.0019116800000001</c:v>
                      </c:pt>
                      <c:pt idx="67">
                        <c:v>1.01185032</c:v>
                      </c:pt>
                      <c:pt idx="68">
                        <c:v>1.0407575499999999</c:v>
                      </c:pt>
                      <c:pt idx="69">
                        <c:v>1.0786434199999999</c:v>
                      </c:pt>
                      <c:pt idx="70">
                        <c:v>1.09856679</c:v>
                      </c:pt>
                      <c:pt idx="71">
                        <c:v>1.105507</c:v>
                      </c:pt>
                      <c:pt idx="72">
                        <c:v>1.1074692000000002</c:v>
                      </c:pt>
                      <c:pt idx="73">
                        <c:v>1.1204058699999999</c:v>
                      </c:pt>
                      <c:pt idx="74">
                        <c:v>1.1183768599999999</c:v>
                      </c:pt>
                      <c:pt idx="75">
                        <c:v>1.13929346</c:v>
                      </c:pt>
                      <c:pt idx="76">
                        <c:v>1.1741752000000001</c:v>
                      </c:pt>
                      <c:pt idx="77">
                        <c:v>1.19108664</c:v>
                      </c:pt>
                      <c:pt idx="78">
                        <c:v>1.19005329</c:v>
                      </c:pt>
                      <c:pt idx="79">
                        <c:v>1.1999925000000002</c:v>
                      </c:pt>
                      <c:pt idx="80">
                        <c:v>1.21192605</c:v>
                      </c:pt>
                      <c:pt idx="81">
                        <c:v>1.2218517500000001</c:v>
                      </c:pt>
                      <c:pt idx="82">
                        <c:v>1.2357785999999999</c:v>
                      </c:pt>
                      <c:pt idx="83">
                        <c:v>1.25967831</c:v>
                      </c:pt>
                      <c:pt idx="84">
                        <c:v>1.2716084999999999</c:v>
                      </c:pt>
                      <c:pt idx="85">
                        <c:v>1.2645890800000001</c:v>
                      </c:pt>
                      <c:pt idx="86">
                        <c:v>1.2695374399999999</c:v>
                      </c:pt>
                      <c:pt idx="87">
                        <c:v>1.2814662499999998</c:v>
                      </c:pt>
                      <c:pt idx="88">
                        <c:v>1.2993646299999999</c:v>
                      </c:pt>
                      <c:pt idx="89">
                        <c:v>1.3362212</c:v>
                      </c:pt>
                      <c:pt idx="90">
                        <c:v>1.34914395</c:v>
                      </c:pt>
                      <c:pt idx="91">
                        <c:v>1.3540889600000001</c:v>
                      </c:pt>
                      <c:pt idx="92">
                        <c:v>1.3390918700000001</c:v>
                      </c:pt>
                      <c:pt idx="93">
                        <c:v>1.3390381499999999</c:v>
                      </c:pt>
                      <c:pt idx="94">
                        <c:v>1.3439829600000002</c:v>
                      </c:pt>
                      <c:pt idx="95">
                        <c:v>1.3638823200000001</c:v>
                      </c:pt>
                      <c:pt idx="96">
                        <c:v>1.3987348799999999</c:v>
                      </c:pt>
                      <c:pt idx="97">
                        <c:v>1.41263564</c:v>
                      </c:pt>
                      <c:pt idx="98">
                        <c:v>1.41359002</c:v>
                      </c:pt>
                      <c:pt idx="99">
                        <c:v>1.40656946</c:v>
                      </c:pt>
                      <c:pt idx="100">
                        <c:v>1.4055302999999999</c:v>
                      </c:pt>
                      <c:pt idx="101">
                        <c:v>1.400504</c:v>
                      </c:pt>
                      <c:pt idx="102">
                        <c:v>1.4213940199999999</c:v>
                      </c:pt>
                      <c:pt idx="103">
                        <c:v>1.4492599599999998</c:v>
                      </c:pt>
                      <c:pt idx="104">
                        <c:v>1.4611622</c:v>
                      </c:pt>
                      <c:pt idx="105">
                        <c:v>1.4581282099999999</c:v>
                      </c:pt>
                      <c:pt idx="106">
                        <c:v>1.4590809599999999</c:v>
                      </c:pt>
                      <c:pt idx="107">
                        <c:v>1.4630088000000001</c:v>
                      </c:pt>
                      <c:pt idx="108">
                        <c:v>1.46296476</c:v>
                      </c:pt>
                      <c:pt idx="109">
                        <c:v>1.4738826600000001</c:v>
                      </c:pt>
                      <c:pt idx="110">
                        <c:v>1.4997475499999999</c:v>
                      </c:pt>
                      <c:pt idx="111">
                        <c:v>1.50867072</c:v>
                      </c:pt>
                      <c:pt idx="112">
                        <c:v>1.4976643499999998</c:v>
                      </c:pt>
                      <c:pt idx="113">
                        <c:v>1.4976042299999999</c:v>
                      </c:pt>
                      <c:pt idx="114">
                        <c:v>1.5055301800000001</c:v>
                      </c:pt>
                      <c:pt idx="115">
                        <c:v>1.5134556499999998</c:v>
                      </c:pt>
                      <c:pt idx="116">
                        <c:v>1.54230336</c:v>
                      </c:pt>
                      <c:pt idx="117">
                        <c:v>1.54622656</c:v>
                      </c:pt>
                      <c:pt idx="118">
                        <c:v>1.5451837499999999</c:v>
                      </c:pt>
                      <c:pt idx="119">
                        <c:v>1.5282014800000001</c:v>
                      </c:pt>
                      <c:pt idx="120">
                        <c:v>1.5251668899999999</c:v>
                      </c:pt>
                      <c:pt idx="121">
                        <c:v>1.5281094400000002</c:v>
                      </c:pt>
                      <c:pt idx="122">
                        <c:v>1.54101311</c:v>
                      </c:pt>
                      <c:pt idx="123">
                        <c:v>1.5718300200000002</c:v>
                      </c:pt>
                      <c:pt idx="124">
                        <c:v>1.5807472199999999</c:v>
                      </c:pt>
                      <c:pt idx="125">
                        <c:v>1.5787075499999998</c:v>
                      </c:pt>
                      <c:pt idx="126">
                        <c:v>1.569696</c:v>
                      </c:pt>
                      <c:pt idx="127">
                        <c:v>1.5596890200000002</c:v>
                      </c:pt>
                      <c:pt idx="128">
                        <c:v>1.5576345200000001</c:v>
                      </c:pt>
                      <c:pt idx="129">
                        <c:v>1.5725260999999999</c:v>
                      </c:pt>
                      <c:pt idx="130">
                        <c:v>1.5973754800000002</c:v>
                      </c:pt>
                      <c:pt idx="131">
                        <c:v>1.60529408</c:v>
                      </c:pt>
                      <c:pt idx="132">
                        <c:v>1.6012464000000002</c:v>
                      </c:pt>
                      <c:pt idx="133">
                        <c:v>1.59422777</c:v>
                      </c:pt>
                      <c:pt idx="134">
                        <c:v>1.5931839999999999</c:v>
                      </c:pt>
                      <c:pt idx="135">
                        <c:v>1.5831789000000001</c:v>
                      </c:pt>
                      <c:pt idx="136">
                        <c:v>1.59408368</c:v>
                      </c:pt>
                      <c:pt idx="137">
                        <c:v>1.6169356000000001</c:v>
                      </c:pt>
                      <c:pt idx="138">
                        <c:v>1.62483552</c:v>
                      </c:pt>
                      <c:pt idx="139">
                        <c:v>1.6138351799999999</c:v>
                      </c:pt>
                      <c:pt idx="140">
                        <c:v>1.6127910000000001</c:v>
                      </c:pt>
                      <c:pt idx="141">
                        <c:v>1.61672448</c:v>
                      </c:pt>
                      <c:pt idx="142">
                        <c:v>1.62064144</c:v>
                      </c:pt>
                      <c:pt idx="143">
                        <c:v>1.6265652999999998</c:v>
                      </c:pt>
                      <c:pt idx="144">
                        <c:v>1.6404521599999999</c:v>
                      </c:pt>
                      <c:pt idx="145">
                        <c:v>1.6423934999999998</c:v>
                      </c:pt>
                      <c:pt idx="146">
                        <c:v>1.6254228800000001</c:v>
                      </c:pt>
                      <c:pt idx="147">
                        <c:v>1.6233832300000002</c:v>
                      </c:pt>
                      <c:pt idx="148">
                        <c:v>1.6253085700000001</c:v>
                      </c:pt>
                      <c:pt idx="149">
                        <c:v>1.6381979600000001</c:v>
                      </c:pt>
                      <c:pt idx="150">
                        <c:v>1.6650197899999999</c:v>
                      </c:pt>
                      <c:pt idx="151">
                        <c:v>1.6729143900000001</c:v>
                      </c:pt>
                      <c:pt idx="152">
                        <c:v>1.6698784799999999</c:v>
                      </c:pt>
                      <c:pt idx="153">
                        <c:v>1.64694015</c:v>
                      </c:pt>
                      <c:pt idx="154">
                        <c:v>1.6369395</c:v>
                      </c:pt>
                      <c:pt idx="155">
                        <c:v>1.6339049399999999</c:v>
                      </c:pt>
                      <c:pt idx="156">
                        <c:v>1.64579616</c:v>
                      </c:pt>
                      <c:pt idx="157">
                        <c:v>1.6725950000000001</c:v>
                      </c:pt>
                      <c:pt idx="158">
                        <c:v>1.6765244500000001</c:v>
                      </c:pt>
                      <c:pt idx="159">
                        <c:v>1.6705042600000002</c:v>
                      </c:pt>
                      <c:pt idx="160">
                        <c:v>1.65752006</c:v>
                      </c:pt>
                      <c:pt idx="161">
                        <c:v>1.6554803199999999</c:v>
                      </c:pt>
                      <c:pt idx="162">
                        <c:v>1.6395127999999999</c:v>
                      </c:pt>
                      <c:pt idx="163">
                        <c:v>1.6513845999999999</c:v>
                      </c:pt>
                      <c:pt idx="164">
                        <c:v>1.6712304</c:v>
                      </c:pt>
                      <c:pt idx="165">
                        <c:v>1.6771484999999999</c:v>
                      </c:pt>
                      <c:pt idx="166">
                        <c:v>1.6661560000000002</c:v>
                      </c:pt>
                      <c:pt idx="167">
                        <c:v>1.6640996400000001</c:v>
                      </c:pt>
                      <c:pt idx="168">
                        <c:v>1.6650441</c:v>
                      </c:pt>
                      <c:pt idx="169">
                        <c:v>1.66002078</c:v>
                      </c:pt>
                      <c:pt idx="170">
                        <c:v>1.6629544799999998</c:v>
                      </c:pt>
                      <c:pt idx="171">
                        <c:v>1.6788172799999999</c:v>
                      </c:pt>
                      <c:pt idx="172">
                        <c:v>1.68175023</c:v>
                      </c:pt>
                      <c:pt idx="173">
                        <c:v>1.66775973</c:v>
                      </c:pt>
                      <c:pt idx="174">
                        <c:v>1.6637315800000001</c:v>
                      </c:pt>
                      <c:pt idx="175">
                        <c:v>1.66666468</c:v>
                      </c:pt>
                      <c:pt idx="176">
                        <c:v>1.6745695999999999</c:v>
                      </c:pt>
                      <c:pt idx="177">
                        <c:v>1.69836688</c:v>
                      </c:pt>
                      <c:pt idx="178">
                        <c:v>1.7003043</c:v>
                      </c:pt>
                      <c:pt idx="179">
                        <c:v>1.6972701000000001</c:v>
                      </c:pt>
                      <c:pt idx="180">
                        <c:v>1.67335641</c:v>
                      </c:pt>
                      <c:pt idx="181">
                        <c:v>1.66634624</c:v>
                      </c:pt>
                      <c:pt idx="182">
                        <c:v>1.6662792</c:v>
                      </c:pt>
                      <c:pt idx="183">
                        <c:v>1.6751764500000002</c:v>
                      </c:pt>
                      <c:pt idx="184">
                        <c:v>1.6999793999999999</c:v>
                      </c:pt>
                      <c:pt idx="185">
                        <c:v>1.7048986500000001</c:v>
                      </c:pt>
                      <c:pt idx="186">
                        <c:v>1.6958834199999999</c:v>
                      </c:pt>
                      <c:pt idx="187">
                        <c:v>1.68589184</c:v>
                      </c:pt>
                      <c:pt idx="188">
                        <c:v>1.6699367999999999</c:v>
                      </c:pt>
                      <c:pt idx="189">
                        <c:v>1.6599465999999998</c:v>
                      </c:pt>
                      <c:pt idx="190">
                        <c:v>1.67480575</c:v>
                      </c:pt>
                      <c:pt idx="191">
                        <c:v>1.6946336000000002</c:v>
                      </c:pt>
                      <c:pt idx="192">
                        <c:v>1.7015225599999999</c:v>
                      </c:pt>
                      <c:pt idx="193">
                        <c:v>1.6925265500000002</c:v>
                      </c:pt>
                      <c:pt idx="194">
                        <c:v>1.68750636</c:v>
                      </c:pt>
                      <c:pt idx="195">
                        <c:v>1.6854678399999998</c:v>
                      </c:pt>
                      <c:pt idx="196">
                        <c:v>1.67547936</c:v>
                      </c:pt>
                      <c:pt idx="197">
                        <c:v>1.6774162399999999</c:v>
                      </c:pt>
                      <c:pt idx="198">
                        <c:v>1.6952522000000001</c:v>
                      </c:pt>
                      <c:pt idx="199">
                        <c:v>1.6991585999999999</c:v>
                      </c:pt>
                      <c:pt idx="200">
                        <c:v>1.68122196</c:v>
                      </c:pt>
                      <c:pt idx="201">
                        <c:v>1.6811712000000001</c:v>
                      </c:pt>
                      <c:pt idx="202">
                        <c:v>1.6840842</c:v>
                      </c:pt>
                      <c:pt idx="203">
                        <c:v>1.6899945300000001</c:v>
                      </c:pt>
                      <c:pt idx="204">
                        <c:v>1.7078265000000001</c:v>
                      </c:pt>
                      <c:pt idx="205">
                        <c:v>1.70678146</c:v>
                      </c:pt>
                      <c:pt idx="206">
                        <c:v>1.7027561599999999</c:v>
                      </c:pt>
                      <c:pt idx="207">
                        <c:v>1.6857998000000001</c:v>
                      </c:pt>
                      <c:pt idx="208">
                        <c:v>1.67978867</c:v>
                      </c:pt>
                      <c:pt idx="209">
                        <c:v>1.6787445999999999</c:v>
                      </c:pt>
                      <c:pt idx="210">
                        <c:v>1.6876336900000002</c:v>
                      </c:pt>
                      <c:pt idx="211">
                        <c:v>1.71140421</c:v>
                      </c:pt>
                      <c:pt idx="212">
                        <c:v>1.7183052000000001</c:v>
                      </c:pt>
                      <c:pt idx="213">
                        <c:v>1.7083212000000001</c:v>
                      </c:pt>
                      <c:pt idx="214">
                        <c:v>1.6953582599999999</c:v>
                      </c:pt>
                      <c:pt idx="215">
                        <c:v>1.6794166500000001</c:v>
                      </c:pt>
                      <c:pt idx="216">
                        <c:v>1.67241408</c:v>
                      </c:pt>
                      <c:pt idx="217">
                        <c:v>1.6862498399999999</c:v>
                      </c:pt>
                      <c:pt idx="218">
                        <c:v>1.708046</c:v>
                      </c:pt>
                      <c:pt idx="219">
                        <c:v>1.7159385600000001</c:v>
                      </c:pt>
                      <c:pt idx="220">
                        <c:v>1.7079428000000001</c:v>
                      </c:pt>
                      <c:pt idx="221">
                        <c:v>1.6969515500000001</c:v>
                      </c:pt>
                      <c:pt idx="222">
                        <c:v>1.6959073600000001</c:v>
                      </c:pt>
                      <c:pt idx="223">
                        <c:v>1.6819556600000001</c:v>
                      </c:pt>
                      <c:pt idx="224">
                        <c:v>1.687862</c:v>
                      </c:pt>
                      <c:pt idx="225">
                        <c:v>1.7046891100000001</c:v>
                      </c:pt>
                      <c:pt idx="226">
                        <c:v>1.7086088000000001</c:v>
                      </c:pt>
                      <c:pt idx="227">
                        <c:v>1.6946413200000001</c:v>
                      </c:pt>
                      <c:pt idx="228">
                        <c:v>1.6916119199999999</c:v>
                      </c:pt>
                      <c:pt idx="229">
                        <c:v>1.6945389000000002</c:v>
                      </c:pt>
                      <c:pt idx="230">
                        <c:v>1.6944706200000001</c:v>
                      </c:pt>
                      <c:pt idx="231">
                        <c:v>1.6973973</c:v>
                      </c:pt>
                      <c:pt idx="232">
                        <c:v>1.7092572000000001</c:v>
                      </c:pt>
                      <c:pt idx="233">
                        <c:v>1.7101981100000001</c:v>
                      </c:pt>
                      <c:pt idx="234">
                        <c:v>1.6922807</c:v>
                      </c:pt>
                      <c:pt idx="235">
                        <c:v>1.68825951</c:v>
                      </c:pt>
                      <c:pt idx="236">
                        <c:v>1.69116888</c:v>
                      </c:pt>
                      <c:pt idx="237">
                        <c:v>1.69806484</c:v>
                      </c:pt>
                      <c:pt idx="238">
                        <c:v>1.7218313500000002</c:v>
                      </c:pt>
                      <c:pt idx="239">
                        <c:v>1.72573143</c:v>
                      </c:pt>
                      <c:pt idx="240">
                        <c:v>1.7217099</c:v>
                      </c:pt>
                      <c:pt idx="241">
                        <c:v>1.69486548</c:v>
                      </c:pt>
                      <c:pt idx="242">
                        <c:v>1.6858837200000001</c:v>
                      </c:pt>
                      <c:pt idx="243">
                        <c:v>1.68186375</c:v>
                      </c:pt>
                      <c:pt idx="244">
                        <c:v>1.6947117599999999</c:v>
                      </c:pt>
                      <c:pt idx="245">
                        <c:v>1.7164713999999999</c:v>
                      </c:pt>
                      <c:pt idx="246">
                        <c:v>1.71939595</c:v>
                      </c:pt>
                      <c:pt idx="247">
                        <c:v>1.7123991199999999</c:v>
                      </c:pt>
                      <c:pt idx="248">
                        <c:v>1.6994501700000002</c:v>
                      </c:pt>
                      <c:pt idx="249">
                        <c:v>1.6944384800000001</c:v>
                      </c:pt>
                      <c:pt idx="250">
                        <c:v>1.67752273</c:v>
                      </c:pt>
                      <c:pt idx="251">
                        <c:v>1.6913429500000001</c:v>
                      </c:pt>
                      <c:pt idx="252">
                        <c:v>1.7101390399999998</c:v>
                      </c:pt>
                      <c:pt idx="253">
                        <c:v>1.71306311</c:v>
                      </c:pt>
                      <c:pt idx="254">
                        <c:v>1.7020832400000001</c:v>
                      </c:pt>
                      <c:pt idx="255">
                        <c:v>1.6960805999999999</c:v>
                      </c:pt>
                      <c:pt idx="256">
                        <c:v>1.6960293</c:v>
                      </c:pt>
                      <c:pt idx="257">
                        <c:v>1.6939944</c:v>
                      </c:pt>
                      <c:pt idx="258">
                        <c:v>1.6959267</c:v>
                      </c:pt>
                      <c:pt idx="259">
                        <c:v>1.7117432399999999</c:v>
                      </c:pt>
                      <c:pt idx="260">
                        <c:v>1.7126659000000002</c:v>
                      </c:pt>
                      <c:pt idx="261">
                        <c:v>1.6957557000000001</c:v>
                      </c:pt>
                      <c:pt idx="262">
                        <c:v>1.6917378399999998</c:v>
                      </c:pt>
                      <c:pt idx="263">
                        <c:v>1.6936698799999998</c:v>
                      </c:pt>
                      <c:pt idx="264">
                        <c:v>1.6955846999999999</c:v>
                      </c:pt>
                      <c:pt idx="265">
                        <c:v>1.71635574</c:v>
                      </c:pt>
                      <c:pt idx="266">
                        <c:v>1.7163038100000001</c:v>
                      </c:pt>
                      <c:pt idx="267">
                        <c:v>1.7112944800000001</c:v>
                      </c:pt>
                      <c:pt idx="268">
                        <c:v>1.6874479</c:v>
                      </c:pt>
                      <c:pt idx="269">
                        <c:v>1.6794485399999999</c:v>
                      </c:pt>
                      <c:pt idx="270">
                        <c:v>1.6754321999999999</c:v>
                      </c:pt>
                      <c:pt idx="271">
                        <c:v>1.6872776999999999</c:v>
                      </c:pt>
                      <c:pt idx="272">
                        <c:v>1.71300096</c:v>
                      </c:pt>
                      <c:pt idx="273">
                        <c:v>1.71887952</c:v>
                      </c:pt>
                      <c:pt idx="274">
                        <c:v>1.7108975</c:v>
                      </c:pt>
                      <c:pt idx="275">
                        <c:v>1.7029159599999999</c:v>
                      </c:pt>
                      <c:pt idx="276">
                        <c:v>1.6860141900000001</c:v>
                      </c:pt>
                      <c:pt idx="277">
                        <c:v>1.6740692400000001</c:v>
                      </c:pt>
                      <c:pt idx="278">
                        <c:v>1.6849209999999999</c:v>
                      </c:pt>
                      <c:pt idx="279">
                        <c:v>1.7056658900000001</c:v>
                      </c:pt>
                      <c:pt idx="280">
                        <c:v>1.7115606200000002</c:v>
                      </c:pt>
                      <c:pt idx="281">
                        <c:v>1.70358057</c:v>
                      </c:pt>
                      <c:pt idx="282">
                        <c:v>1.692628</c:v>
                      </c:pt>
                      <c:pt idx="283">
                        <c:v>1.6905777599999998</c:v>
                      </c:pt>
                      <c:pt idx="284">
                        <c:v>1.68656286</c:v>
                      </c:pt>
                      <c:pt idx="285">
                        <c:v>1.6875027</c:v>
                      </c:pt>
                      <c:pt idx="286">
                        <c:v>1.7042964</c:v>
                      </c:pt>
                      <c:pt idx="287">
                        <c:v>1.70622648</c:v>
                      </c:pt>
                      <c:pt idx="288">
                        <c:v>1.6923034799999999</c:v>
                      </c:pt>
                      <c:pt idx="289">
                        <c:v>1.6862905400000001</c:v>
                      </c:pt>
                      <c:pt idx="290">
                        <c:v>1.6892117</c:v>
                      </c:pt>
                      <c:pt idx="291">
                        <c:v>1.6911419700000001</c:v>
                      </c:pt>
                      <c:pt idx="292">
                        <c:v>1.7069416400000001</c:v>
                      </c:pt>
                      <c:pt idx="293">
                        <c:v>1.70687272</c:v>
                      </c:pt>
                      <c:pt idx="294">
                        <c:v>1.7058304200000001</c:v>
                      </c:pt>
                      <c:pt idx="295">
                        <c:v>1.6859671599999999</c:v>
                      </c:pt>
                      <c:pt idx="296">
                        <c:v>1.6819539000000001</c:v>
                      </c:pt>
                      <c:pt idx="297">
                        <c:v>1.6808954700000001</c:v>
                      </c:pt>
                      <c:pt idx="298">
                        <c:v>1.6897588800000001</c:v>
                      </c:pt>
                      <c:pt idx="299">
                        <c:v>1.7124880500000002</c:v>
                      </c:pt>
                      <c:pt idx="300">
                        <c:v>1.7163978600000001</c:v>
                      </c:pt>
                      <c:pt idx="301">
                        <c:v>1.70939588</c:v>
                      </c:pt>
                      <c:pt idx="302">
                        <c:v>1.68854675</c:v>
                      </c:pt>
                      <c:pt idx="303">
                        <c:v>1.6736407999999998</c:v>
                      </c:pt>
                      <c:pt idx="304">
                        <c:v>1.6676483600000001</c:v>
                      </c:pt>
                      <c:pt idx="305">
                        <c:v>1.6784907</c:v>
                      </c:pt>
                      <c:pt idx="306">
                        <c:v>1.70121514</c:v>
                      </c:pt>
                      <c:pt idx="307">
                        <c:v>1.7060973700000002</c:v>
                      </c:pt>
                      <c:pt idx="308">
                        <c:v>1.6981244000000002</c:v>
                      </c:pt>
                      <c:pt idx="309">
                        <c:v>1.6861913900000001</c:v>
                      </c:pt>
                      <c:pt idx="310">
                        <c:v>1.6821799</c:v>
                      </c:pt>
                      <c:pt idx="311">
                        <c:v>1.66628781</c:v>
                      </c:pt>
                      <c:pt idx="312">
                        <c:v>1.67415764</c:v>
                      </c:pt>
                      <c:pt idx="313">
                        <c:v>1.69588713</c:v>
                      </c:pt>
                      <c:pt idx="314">
                        <c:v>1.7007856399999999</c:v>
                      </c:pt>
                      <c:pt idx="315">
                        <c:v>1.6878477000000001</c:v>
                      </c:pt>
                      <c:pt idx="316">
                        <c:v>1.6848438400000001</c:v>
                      </c:pt>
                      <c:pt idx="317">
                        <c:v>1.682796</c:v>
                      </c:pt>
                      <c:pt idx="318">
                        <c:v>1.6797584800000001</c:v>
                      </c:pt>
                      <c:pt idx="319">
                        <c:v>1.6807143600000001</c:v>
                      </c:pt>
                      <c:pt idx="320">
                        <c:v>1.6945033599999999</c:v>
                      </c:pt>
                      <c:pt idx="321">
                        <c:v>1.6954588800000001</c:v>
                      </c:pt>
                      <c:pt idx="322">
                        <c:v>1.6765856800000001</c:v>
                      </c:pt>
                      <c:pt idx="323">
                        <c:v>1.6725592</c:v>
                      </c:pt>
                      <c:pt idx="324">
                        <c:v>1.6735150599999999</c:v>
                      </c:pt>
                      <c:pt idx="325">
                        <c:v>1.6803747599999999</c:v>
                      </c:pt>
                      <c:pt idx="326">
                        <c:v>1.7030671800000001</c:v>
                      </c:pt>
                      <c:pt idx="327">
                        <c:v>1.7060014399999999</c:v>
                      </c:pt>
                      <c:pt idx="328">
                        <c:v>1.69999536</c:v>
                      </c:pt>
                      <c:pt idx="329">
                        <c:v>1.676213</c:v>
                      </c:pt>
                      <c:pt idx="330">
                        <c:v>1.6692190200000001</c:v>
                      </c:pt>
                      <c:pt idx="331">
                        <c:v>1.6642380799999998</c:v>
                      </c:pt>
                      <c:pt idx="332">
                        <c:v>1.6760435999999999</c:v>
                      </c:pt>
                      <c:pt idx="333">
                        <c:v>1.6997204800000001</c:v>
                      </c:pt>
                      <c:pt idx="334">
                        <c:v>1.70364348</c:v>
                      </c:pt>
                      <c:pt idx="335">
                        <c:v>1.6936815999999999</c:v>
                      </c:pt>
                      <c:pt idx="336">
                        <c:v>1.6807527400000002</c:v>
                      </c:pt>
                      <c:pt idx="337">
                        <c:v>1.6728048400000002</c:v>
                      </c:pt>
                      <c:pt idx="338">
                        <c:v>1.6588883999999999</c:v>
                      </c:pt>
                      <c:pt idx="339">
                        <c:v>1.6697358399999997</c:v>
                      </c:pt>
                      <c:pt idx="340">
                        <c:v>1.69241854</c:v>
                      </c:pt>
                      <c:pt idx="341">
                        <c:v>1.6953174</c:v>
                      </c:pt>
                      <c:pt idx="342">
                        <c:v>1.6863813999999999</c:v>
                      </c:pt>
                      <c:pt idx="343">
                        <c:v>1.6764228000000001</c:v>
                      </c:pt>
                      <c:pt idx="344">
                        <c:v>1.6763889000000001</c:v>
                      </c:pt>
                      <c:pt idx="345">
                        <c:v>1.66840926</c:v>
                      </c:pt>
                      <c:pt idx="346">
                        <c:v>1.67328648</c:v>
                      </c:pt>
                      <c:pt idx="347">
                        <c:v>1.6890753599999999</c:v>
                      </c:pt>
                      <c:pt idx="348">
                        <c:v>1.69197368</c:v>
                      </c:pt>
                      <c:pt idx="349">
                        <c:v>1.6761177</c:v>
                      </c:pt>
                      <c:pt idx="350">
                        <c:v>1.6711058000000001</c:v>
                      </c:pt>
                      <c:pt idx="351">
                        <c:v>1.67301576</c:v>
                      </c:pt>
                      <c:pt idx="352">
                        <c:v>1.67397068</c:v>
                      </c:pt>
                      <c:pt idx="353">
                        <c:v>1.6976322400000001</c:v>
                      </c:pt>
                      <c:pt idx="354">
                        <c:v>1.6975635600000001</c:v>
                      </c:pt>
                      <c:pt idx="355">
                        <c:v>1.6906086</c:v>
                      </c:pt>
                      <c:pt idx="356">
                        <c:v>1.6668133199999999</c:v>
                      </c:pt>
                      <c:pt idx="357">
                        <c:v>1.6618366</c:v>
                      </c:pt>
                      <c:pt idx="358">
                        <c:v>1.6588036799999999</c:v>
                      </c:pt>
                      <c:pt idx="359">
                        <c:v>1.6705987999999998</c:v>
                      </c:pt>
                      <c:pt idx="360">
                        <c:v>1.6952775000000002</c:v>
                      </c:pt>
                      <c:pt idx="361">
                        <c:v>1.7001512000000001</c:v>
                      </c:pt>
                      <c:pt idx="362">
                        <c:v>1.6931977200000001</c:v>
                      </c:pt>
                      <c:pt idx="363">
                        <c:v>1.6802799999999998</c:v>
                      </c:pt>
                      <c:pt idx="364">
                        <c:v>1.6634098800000001</c:v>
                      </c:pt>
                      <c:pt idx="365">
                        <c:v>1.6554694999999999</c:v>
                      </c:pt>
                      <c:pt idx="366">
                        <c:v>1.6672621000000001</c:v>
                      </c:pt>
                      <c:pt idx="367">
                        <c:v>1.6869939600000001</c:v>
                      </c:pt>
                      <c:pt idx="368">
                        <c:v>1.69087864</c:v>
                      </c:pt>
                      <c:pt idx="369">
                        <c:v>1.6809282000000001</c:v>
                      </c:pt>
                      <c:pt idx="370">
                        <c:v>1.6720005599999999</c:v>
                      </c:pt>
                      <c:pt idx="371">
                        <c:v>1.6679803200000001</c:v>
                      </c:pt>
                      <c:pt idx="372">
                        <c:v>1.6590534800000001</c:v>
                      </c:pt>
                      <c:pt idx="373">
                        <c:v>1.6639267199999999</c:v>
                      </c:pt>
                      <c:pt idx="374">
                        <c:v>1.6816440800000001</c:v>
                      </c:pt>
                      <c:pt idx="375">
                        <c:v>1.68655014</c:v>
                      </c:pt>
                      <c:pt idx="376">
                        <c:v>1.67067418</c:v>
                      </c:pt>
                      <c:pt idx="377">
                        <c:v>1.6657005599999999</c:v>
                      </c:pt>
                      <c:pt idx="378">
                        <c:v>1.6676089599999999</c:v>
                      </c:pt>
                      <c:pt idx="379">
                        <c:v>1.66852932</c:v>
                      </c:pt>
                      <c:pt idx="380">
                        <c:v>1.6813377199999999</c:v>
                      </c:pt>
                      <c:pt idx="381">
                        <c:v>1.6852209200000001</c:v>
                      </c:pt>
                      <c:pt idx="382">
                        <c:v>1.6832111999999999</c:v>
                      </c:pt>
                      <c:pt idx="383">
                        <c:v>1.6624000800000001</c:v>
                      </c:pt>
                      <c:pt idx="384">
                        <c:v>1.6554187199999999</c:v>
                      </c:pt>
                      <c:pt idx="385">
                        <c:v>1.6563729</c:v>
                      </c:pt>
                      <c:pt idx="386">
                        <c:v>1.66321944</c:v>
                      </c:pt>
                      <c:pt idx="387">
                        <c:v>1.68685496</c:v>
                      </c:pt>
                      <c:pt idx="388">
                        <c:v>1.6917588000000001</c:v>
                      </c:pt>
                      <c:pt idx="389">
                        <c:v>1.68675248</c:v>
                      </c:pt>
                      <c:pt idx="390">
                        <c:v>1.6590672</c:v>
                      </c:pt>
                      <c:pt idx="391">
                        <c:v>1.649125</c:v>
                      </c:pt>
                      <c:pt idx="392">
                        <c:v>1.6451416800000001</c:v>
                      </c:pt>
                      <c:pt idx="393">
                        <c:v>1.6579285500000001</c:v>
                      </c:pt>
                      <c:pt idx="394">
                        <c:v>1.6805718199999999</c:v>
                      </c:pt>
                      <c:pt idx="395">
                        <c:v>1.68447028</c:v>
                      </c:pt>
                      <c:pt idx="396">
                        <c:v>1.6765203</c:v>
                      </c:pt>
                      <c:pt idx="397">
                        <c:v>1.66263004</c:v>
                      </c:pt>
                      <c:pt idx="398">
                        <c:v>1.6586304000000001</c:v>
                      </c:pt>
                      <c:pt idx="399">
                        <c:v>1.6417967499999999</c:v>
                      </c:pt>
                      <c:pt idx="400">
                        <c:v>1.6526062799999999</c:v>
                      </c:pt>
                      <c:pt idx="401">
                        <c:v>1.6732870500000001</c:v>
                      </c:pt>
                      <c:pt idx="402">
                        <c:v>1.678172</c:v>
                      </c:pt>
                      <c:pt idx="403">
                        <c:v>1.6662585599999999</c:v>
                      </c:pt>
                      <c:pt idx="404">
                        <c:v>1.6622595600000001</c:v>
                      </c:pt>
                      <c:pt idx="405">
                        <c:v>1.66220904</c:v>
                      </c:pt>
                      <c:pt idx="406">
                        <c:v>1.6591806200000001</c:v>
                      </c:pt>
                      <c:pt idx="407">
                        <c:v>1.6611041700000002</c:v>
                      </c:pt>
                      <c:pt idx="408">
                        <c:v>1.6758580799999998</c:v>
                      </c:pt>
                      <c:pt idx="409">
                        <c:v>1.67482021</c:v>
                      </c:pt>
                      <c:pt idx="410">
                        <c:v>1.6579919999999999</c:v>
                      </c:pt>
                      <c:pt idx="411">
                        <c:v>1.6549809900000001</c:v>
                      </c:pt>
                      <c:pt idx="412">
                        <c:v>1.6559007399999999</c:v>
                      </c:pt>
                      <c:pt idx="413">
                        <c:v>1.6588108000000001</c:v>
                      </c:pt>
                      <c:pt idx="414">
                        <c:v>1.6824428500000002</c:v>
                      </c:pt>
                      <c:pt idx="415">
                        <c:v>1.6853519199999998</c:v>
                      </c:pt>
                      <c:pt idx="416">
                        <c:v>1.6783767000000001</c:v>
                      </c:pt>
                      <c:pt idx="417">
                        <c:v>1.65365892</c:v>
                      </c:pt>
                      <c:pt idx="418">
                        <c:v>1.6476887999999998</c:v>
                      </c:pt>
                      <c:pt idx="419">
                        <c:v>1.6446788700000001</c:v>
                      </c:pt>
                      <c:pt idx="420">
                        <c:v>1.6544946600000001</c:v>
                      </c:pt>
                      <c:pt idx="421">
                        <c:v>1.6781215500000002</c:v>
                      </c:pt>
                      <c:pt idx="422">
                        <c:v>1.68199955</c:v>
                      </c:pt>
                      <c:pt idx="423">
                        <c:v>1.6720836000000001</c:v>
                      </c:pt>
                      <c:pt idx="424">
                        <c:v>1.6651275999999999</c:v>
                      </c:pt>
                      <c:pt idx="425">
                        <c:v>1.6492942399999999</c:v>
                      </c:pt>
                      <c:pt idx="426">
                        <c:v>1.6374073999999998</c:v>
                      </c:pt>
                      <c:pt idx="427">
                        <c:v>1.65116664</c:v>
                      </c:pt>
                      <c:pt idx="428">
                        <c:v>1.67281568</c:v>
                      </c:pt>
                      <c:pt idx="429">
                        <c:v>1.6776792900000002</c:v>
                      </c:pt>
                      <c:pt idx="430">
                        <c:v>1.6677656600000001</c:v>
                      </c:pt>
                      <c:pt idx="431">
                        <c:v>1.6598250900000002</c:v>
                      </c:pt>
                      <c:pt idx="432">
                        <c:v>1.6567992</c:v>
                      </c:pt>
                      <c:pt idx="433">
                        <c:v>1.6498456800000001</c:v>
                      </c:pt>
                      <c:pt idx="434">
                        <c:v>1.6537400099999999</c:v>
                      </c:pt>
                      <c:pt idx="435">
                        <c:v>1.666509</c:v>
                      </c:pt>
                      <c:pt idx="436">
                        <c:v>1.66941651</c:v>
                      </c:pt>
                      <c:pt idx="437">
                        <c:v>1.6545751200000001</c:v>
                      </c:pt>
                      <c:pt idx="438">
                        <c:v>1.652536</c:v>
                      </c:pt>
                      <c:pt idx="439">
                        <c:v>1.6544576600000001</c:v>
                      </c:pt>
                      <c:pt idx="440">
                        <c:v>1.65440732</c:v>
                      </c:pt>
                      <c:pt idx="441">
                        <c:v>1.67506109</c:v>
                      </c:pt>
                      <c:pt idx="442">
                        <c:v>1.67400726</c:v>
                      </c:pt>
                      <c:pt idx="443">
                        <c:v>1.67001296</c:v>
                      </c:pt>
                      <c:pt idx="444">
                        <c:v>1.64926013</c:v>
                      </c:pt>
                      <c:pt idx="445">
                        <c:v>1.64230948</c:v>
                      </c:pt>
                      <c:pt idx="446">
                        <c:v>1.6393022500000001</c:v>
                      </c:pt>
                      <c:pt idx="447">
                        <c:v>1.6491095600000001</c:v>
                      </c:pt>
                      <c:pt idx="448">
                        <c:v>1.6717132799999999</c:v>
                      </c:pt>
                      <c:pt idx="449">
                        <c:v>1.6775762999999999</c:v>
                      </c:pt>
                      <c:pt idx="450">
                        <c:v>1.6666834200000002</c:v>
                      </c:pt>
                      <c:pt idx="451">
                        <c:v>1.65184884</c:v>
                      </c:pt>
                      <c:pt idx="452">
                        <c:v>1.6389862800000001</c:v>
                      </c:pt>
                      <c:pt idx="453">
                        <c:v>1.6340087399999998</c:v>
                      </c:pt>
                      <c:pt idx="454">
                        <c:v>1.64675379</c:v>
                      </c:pt>
                      <c:pt idx="455">
                        <c:v>1.6664128600000001</c:v>
                      </c:pt>
                      <c:pt idx="456">
                        <c:v>1.67326014</c:v>
                      </c:pt>
                      <c:pt idx="457">
                        <c:v>1.6653091</c:v>
                      </c:pt>
                      <c:pt idx="458">
                        <c:v>1.6554047999999999</c:v>
                      </c:pt>
                      <c:pt idx="459">
                        <c:v>1.6523984100000002</c:v>
                      </c:pt>
                      <c:pt idx="460">
                        <c:v>1.6395391999999998</c:v>
                      </c:pt>
                      <c:pt idx="461">
                        <c:v>1.6454008999999998</c:v>
                      </c:pt>
                      <c:pt idx="462">
                        <c:v>1.66407036</c:v>
                      </c:pt>
                      <c:pt idx="463">
                        <c:v>1.6699139999999999</c:v>
                      </c:pt>
                      <c:pt idx="464">
                        <c:v>1.6580411100000001</c:v>
                      </c:pt>
                      <c:pt idx="465">
                        <c:v>1.65602034</c:v>
                      </c:pt>
                      <c:pt idx="466">
                        <c:v>1.6559531000000001</c:v>
                      </c:pt>
                      <c:pt idx="467">
                        <c:v>1.6549175999999999</c:v>
                      </c:pt>
                      <c:pt idx="468">
                        <c:v>1.6578223200000002</c:v>
                      </c:pt>
                      <c:pt idx="469">
                        <c:v>1.66959195</c:v>
                      </c:pt>
                      <c:pt idx="470">
                        <c:v>1.6695411</c:v>
                      </c:pt>
                      <c:pt idx="471">
                        <c:v>1.65373105</c:v>
                      </c:pt>
                      <c:pt idx="472">
                        <c:v>1.64972425</c:v>
                      </c:pt>
                      <c:pt idx="473">
                        <c:v>1.6496740000000001</c:v>
                      </c:pt>
                      <c:pt idx="474">
                        <c:v>1.6525782999999998</c:v>
                      </c:pt>
                      <c:pt idx="475">
                        <c:v>1.6781162399999998</c:v>
                      </c:pt>
                      <c:pt idx="476">
                        <c:v>1.6810194600000001</c:v>
                      </c:pt>
                      <c:pt idx="477">
                        <c:v>1.6789987500000001</c:v>
                      </c:pt>
                      <c:pt idx="478">
                        <c:v>1.6533448800000001</c:v>
                      </c:pt>
                      <c:pt idx="479">
                        <c:v>1.6464016799999999</c:v>
                      </c:pt>
                      <c:pt idx="480">
                        <c:v>1.64241288</c:v>
                      </c:pt>
                      <c:pt idx="481">
                        <c:v>1.6521923599999999</c:v>
                      </c:pt>
                      <c:pt idx="482">
                        <c:v>1.6757721799999998</c:v>
                      </c:pt>
                      <c:pt idx="483">
                        <c:v>1.6826130400000001</c:v>
                      </c:pt>
                      <c:pt idx="484">
                        <c:v>1.6756700600000001</c:v>
                      </c:pt>
                      <c:pt idx="485">
                        <c:v>1.6618191199999999</c:v>
                      </c:pt>
                      <c:pt idx="486">
                        <c:v>1.6538927999999999</c:v>
                      </c:pt>
                      <c:pt idx="487">
                        <c:v>1.64006038</c:v>
                      </c:pt>
                      <c:pt idx="488">
                        <c:v>1.6508388000000001</c:v>
                      </c:pt>
                      <c:pt idx="489">
                        <c:v>1.66949152</c:v>
                      </c:pt>
                      <c:pt idx="490">
                        <c:v>1.6753466799999999</c:v>
                      </c:pt>
                      <c:pt idx="491">
                        <c:v>1.6654355999999999</c:v>
                      </c:pt>
                      <c:pt idx="492">
                        <c:v>1.6604634899999999</c:v>
                      </c:pt>
                      <c:pt idx="493">
                        <c:v>1.65942864</c:v>
                      </c:pt>
                      <c:pt idx="494">
                        <c:v>1.6534728000000001</c:v>
                      </c:pt>
                      <c:pt idx="495">
                        <c:v>1.6583264500000001</c:v>
                      </c:pt>
                      <c:pt idx="496">
                        <c:v>1.67106972</c:v>
                      </c:pt>
                      <c:pt idx="497">
                        <c:v>1.672987</c:v>
                      </c:pt>
                      <c:pt idx="498">
                        <c:v>1.6542384800000001</c:v>
                      </c:pt>
                      <c:pt idx="499">
                        <c:v>1.6492677999999998</c:v>
                      </c:pt>
                      <c:pt idx="500">
                        <c:v>1.6511687800000001</c:v>
                      </c:pt>
                      <c:pt idx="501">
                        <c:v>1.6540703800000001</c:v>
                      </c:pt>
                      <c:pt idx="502">
                        <c:v>1.6766508</c:v>
                      </c:pt>
                      <c:pt idx="503">
                        <c:v>1.67659968</c:v>
                      </c:pt>
                      <c:pt idx="504">
                        <c:v>1.6745807800000001</c:v>
                      </c:pt>
                      <c:pt idx="505">
                        <c:v>1.65190094</c:v>
                      </c:pt>
                      <c:pt idx="506">
                        <c:v>1.6449470399999999</c:v>
                      </c:pt>
                      <c:pt idx="507">
                        <c:v>1.6439130900000001</c:v>
                      </c:pt>
                      <c:pt idx="508">
                        <c:v>1.6527167999999999</c:v>
                      </c:pt>
                      <c:pt idx="509">
                        <c:v>1.6772596500000001</c:v>
                      </c:pt>
                      <c:pt idx="510">
                        <c:v>1.68112621</c:v>
                      </c:pt>
                      <c:pt idx="511">
                        <c:v>1.6712383399999999</c:v>
                      </c:pt>
                      <c:pt idx="512">
                        <c:v>1.6603674399999999</c:v>
                      </c:pt>
                      <c:pt idx="513">
                        <c:v>1.642612</c:v>
                      </c:pt>
                      <c:pt idx="514">
                        <c:v>1.6346933400000001</c:v>
                      </c:pt>
                      <c:pt idx="515">
                        <c:v>1.6484130399999999</c:v>
                      </c:pt>
                      <c:pt idx="516">
                        <c:v>1.6690164700000001</c:v>
                      </c:pt>
                      <c:pt idx="517">
                        <c:v>1.67583288</c:v>
                      </c:pt>
                      <c:pt idx="518">
                        <c:v>1.66791424</c:v>
                      </c:pt>
                      <c:pt idx="519">
                        <c:v>1.6609794900000001</c:v>
                      </c:pt>
                      <c:pt idx="520">
                        <c:v>1.65697845</c:v>
                      </c:pt>
                      <c:pt idx="521">
                        <c:v>1.6510278600000001</c:v>
                      </c:pt>
                      <c:pt idx="522">
                        <c:v>1.6519607999999999</c:v>
                      </c:pt>
                      <c:pt idx="523">
                        <c:v>1.6686261600000001</c:v>
                      </c:pt>
                      <c:pt idx="524">
                        <c:v>1.6734914999999999</c:v>
                      </c:pt>
                      <c:pt idx="525">
                        <c:v>1.6596753599999998</c:v>
                      </c:pt>
                      <c:pt idx="526">
                        <c:v>1.6546919400000002</c:v>
                      </c:pt>
                      <c:pt idx="527">
                        <c:v>1.6575909</c:v>
                      </c:pt>
                      <c:pt idx="528">
                        <c:v>1.6575403199999998</c:v>
                      </c:pt>
                      <c:pt idx="529">
                        <c:v>1.6771515399999999</c:v>
                      </c:pt>
                      <c:pt idx="530">
                        <c:v>1.67513424</c:v>
                      </c:pt>
                      <c:pt idx="531">
                        <c:v>1.67213403</c:v>
                      </c:pt>
                      <c:pt idx="532">
                        <c:v>1.6514232</c:v>
                      </c:pt>
                      <c:pt idx="533">
                        <c:v>1.6464580000000002</c:v>
                      </c:pt>
                      <c:pt idx="534">
                        <c:v>1.6454248199999999</c:v>
                      </c:pt>
                      <c:pt idx="535">
                        <c:v>1.6502891</c:v>
                      </c:pt>
                      <c:pt idx="536">
                        <c:v>1.67184486</c:v>
                      </c:pt>
                      <c:pt idx="537">
                        <c:v>1.67670798</c:v>
                      </c:pt>
                      <c:pt idx="538">
                        <c:v>1.6687943999999999</c:v>
                      </c:pt>
                      <c:pt idx="539">
                        <c:v>1.6530191400000001</c:v>
                      </c:pt>
                      <c:pt idx="540">
                        <c:v>1.6372448399999999</c:v>
                      </c:pt>
                      <c:pt idx="541">
                        <c:v>1.6312985999999998</c:v>
                      </c:pt>
                      <c:pt idx="542">
                        <c:v>1.64500632</c:v>
                      </c:pt>
                      <c:pt idx="543">
                        <c:v>1.670488</c:v>
                      </c:pt>
                      <c:pt idx="544">
                        <c:v>1.6763326599999999</c:v>
                      </c:pt>
                      <c:pt idx="545">
                        <c:v>1.6694034200000001</c:v>
                      </c:pt>
                      <c:pt idx="546">
                        <c:v>1.6604926</c:v>
                      </c:pt>
                      <c:pt idx="547">
                        <c:v>1.65847688</c:v>
                      </c:pt>
                      <c:pt idx="548">
                        <c:v>1.6397591200000001</c:v>
                      </c:pt>
                      <c:pt idx="549">
                        <c:v>1.6505160000000001</c:v>
                      </c:pt>
                      <c:pt idx="550">
                        <c:v>1.6701139999999999</c:v>
                      </c:pt>
                      <c:pt idx="551">
                        <c:v>1.6720277799999999</c:v>
                      </c:pt>
                      <c:pt idx="552">
                        <c:v>1.66115385</c:v>
                      </c:pt>
                      <c:pt idx="553">
                        <c:v>1.65422688</c:v>
                      </c:pt>
                      <c:pt idx="554">
                        <c:v>1.6541763599999999</c:v>
                      </c:pt>
                      <c:pt idx="555">
                        <c:v>1.65216132</c:v>
                      </c:pt>
                      <c:pt idx="556">
                        <c:v>1.6579873599999999</c:v>
                      </c:pt>
                      <c:pt idx="557">
                        <c:v>1.6716873800000001</c:v>
                      </c:pt>
                      <c:pt idx="558">
                        <c:v>1.67163632</c:v>
                      </c:pt>
                      <c:pt idx="559">
                        <c:v>1.6539069199999998</c:v>
                      </c:pt>
                      <c:pt idx="560">
                        <c:v>1.6489459</c:v>
                      </c:pt>
                      <c:pt idx="561">
                        <c:v>1.65084286</c:v>
                      </c:pt>
                      <c:pt idx="562">
                        <c:v>1.6557025799999998</c:v>
                      </c:pt>
                      <c:pt idx="563">
                        <c:v>1.680202</c:v>
                      </c:pt>
                      <c:pt idx="564">
                        <c:v>1.68309658</c:v>
                      </c:pt>
                      <c:pt idx="565">
                        <c:v>1.6791174</c:v>
                      </c:pt>
                      <c:pt idx="566">
                        <c:v>1.6545015000000001</c:v>
                      </c:pt>
                      <c:pt idx="567">
                        <c:v>1.6456141200000001</c:v>
                      </c:pt>
                      <c:pt idx="568">
                        <c:v>1.6426183200000002</c:v>
                      </c:pt>
                      <c:pt idx="569">
                        <c:v>1.65140442</c:v>
                      </c:pt>
                      <c:pt idx="570">
                        <c:v>1.6768631599999999</c:v>
                      </c:pt>
                      <c:pt idx="571">
                        <c:v>1.67975714</c:v>
                      </c:pt>
                      <c:pt idx="572">
                        <c:v>1.67185213</c:v>
                      </c:pt>
                      <c:pt idx="573">
                        <c:v>1.6570758399999999</c:v>
                      </c:pt>
                      <c:pt idx="574">
                        <c:v>1.65015365</c:v>
                      </c:pt>
                      <c:pt idx="575">
                        <c:v>1.63734216</c:v>
                      </c:pt>
                      <c:pt idx="576">
                        <c:v>1.65003598</c:v>
                      </c:pt>
                      <c:pt idx="577">
                        <c:v>1.6696165500000002</c:v>
                      </c:pt>
                      <c:pt idx="578">
                        <c:v>1.6725100799999999</c:v>
                      </c:pt>
                      <c:pt idx="579">
                        <c:v>1.6636255500000001</c:v>
                      </c:pt>
                      <c:pt idx="580">
                        <c:v>1.6566875999999999</c:v>
                      </c:pt>
                      <c:pt idx="581">
                        <c:v>1.6546741199999999</c:v>
                      </c:pt>
                      <c:pt idx="582">
                        <c:v>1.65364215</c:v>
                      </c:pt>
                      <c:pt idx="583">
                        <c:v>1.6545729599999999</c:v>
                      </c:pt>
                      <c:pt idx="584">
                        <c:v>1.67022366</c:v>
                      </c:pt>
                      <c:pt idx="585">
                        <c:v>1.6750620300000001</c:v>
                      </c:pt>
                      <c:pt idx="586">
                        <c:v>1.6583294</c:v>
                      </c:pt>
                      <c:pt idx="587">
                        <c:v>1.6543537800000001</c:v>
                      </c:pt>
                      <c:pt idx="588">
                        <c:v>1.6572468</c:v>
                      </c:pt>
                      <c:pt idx="589">
                        <c:v>1.6601227199999999</c:v>
                      </c:pt>
                      <c:pt idx="590">
                        <c:v>1.6796945599999999</c:v>
                      </c:pt>
                      <c:pt idx="591">
                        <c:v>1.677681</c:v>
                      </c:pt>
                      <c:pt idx="592">
                        <c:v>1.67272435</c:v>
                      </c:pt>
                      <c:pt idx="593">
                        <c:v>1.6540334400000001</c:v>
                      </c:pt>
                      <c:pt idx="594">
                        <c:v>1.6461347799999999</c:v>
                      </c:pt>
                      <c:pt idx="595">
                        <c:v>1.6460676599999999</c:v>
                      </c:pt>
                      <c:pt idx="596">
                        <c:v>1.6528839000000002</c:v>
                      </c:pt>
                      <c:pt idx="597">
                        <c:v>1.6763751899999999</c:v>
                      </c:pt>
                      <c:pt idx="598">
                        <c:v>1.6841537900000001</c:v>
                      </c:pt>
                      <c:pt idx="599">
                        <c:v>1.6742938800000002</c:v>
                      </c:pt>
                      <c:pt idx="600">
                        <c:v>1.6663961899999999</c:v>
                      </c:pt>
                      <c:pt idx="601">
                        <c:v>1.65065274</c:v>
                      </c:pt>
                      <c:pt idx="602">
                        <c:v>1.6417755000000001</c:v>
                      </c:pt>
                      <c:pt idx="603">
                        <c:v>1.6544746400000001</c:v>
                      </c:pt>
                      <c:pt idx="604">
                        <c:v>1.6759992100000001</c:v>
                      </c:pt>
                      <c:pt idx="605">
                        <c:v>1.6798534500000002</c:v>
                      </c:pt>
                      <c:pt idx="606">
                        <c:v>1.6719571000000002</c:v>
                      </c:pt>
                      <c:pt idx="607">
                        <c:v>1.6601388699999999</c:v>
                      </c:pt>
                      <c:pt idx="608">
                        <c:v>1.6590906000000001</c:v>
                      </c:pt>
                      <c:pt idx="609">
                        <c:v>1.6511956799999998</c:v>
                      </c:pt>
                      <c:pt idx="610">
                        <c:v>1.65506712</c:v>
                      </c:pt>
                      <c:pt idx="611">
                        <c:v>1.67266476</c:v>
                      </c:pt>
                      <c:pt idx="612">
                        <c:v>1.6775157300000001</c:v>
                      </c:pt>
                      <c:pt idx="613">
                        <c:v>1.66274144</c:v>
                      </c:pt>
                      <c:pt idx="614">
                        <c:v>1.6587691199999999</c:v>
                      </c:pt>
                      <c:pt idx="615">
                        <c:v>1.6596986900000001</c:v>
                      </c:pt>
                      <c:pt idx="616">
                        <c:v>1.6606281999999999</c:v>
                      </c:pt>
                      <c:pt idx="617">
                        <c:v>1.6693827800000001</c:v>
                      </c:pt>
                      <c:pt idx="618">
                        <c:v>1.6771735300000001</c:v>
                      </c:pt>
                      <c:pt idx="619">
                        <c:v>1.6761419999999998</c:v>
                      </c:pt>
                      <c:pt idx="620">
                        <c:v>1.6555071299999999</c:v>
                      </c:pt>
                      <c:pt idx="621">
                        <c:v>1.65055576</c:v>
                      </c:pt>
                      <c:pt idx="622">
                        <c:v>1.6514853500000002</c:v>
                      </c:pt>
                      <c:pt idx="623">
                        <c:v>1.6572983700000001</c:v>
                      </c:pt>
                      <c:pt idx="624">
                        <c:v>1.6817486399999999</c:v>
                      </c:pt>
                      <c:pt idx="625">
                        <c:v>1.6856172</c:v>
                      </c:pt>
                      <c:pt idx="626">
                        <c:v>1.6836056399999999</c:v>
                      </c:pt>
                      <c:pt idx="627">
                        <c:v>1.6600352999999999</c:v>
                      </c:pt>
                      <c:pt idx="628">
                        <c:v>1.64724552</c:v>
                      </c:pt>
                      <c:pt idx="629">
                        <c:v>1.64423864</c:v>
                      </c:pt>
                      <c:pt idx="630">
                        <c:v>1.65496665</c:v>
                      </c:pt>
                      <c:pt idx="631">
                        <c:v>1.6784316600000002</c:v>
                      </c:pt>
                      <c:pt idx="632">
                        <c:v>1.68326204</c:v>
                      </c:pt>
                      <c:pt idx="633">
                        <c:v>1.677332</c:v>
                      </c:pt>
                      <c:pt idx="634">
                        <c:v>1.6645442800000001</c:v>
                      </c:pt>
                      <c:pt idx="635">
                        <c:v>1.6595948599999999</c:v>
                      </c:pt>
                      <c:pt idx="636">
                        <c:v>1.6419101599999999</c:v>
                      </c:pt>
                      <c:pt idx="637">
                        <c:v>1.65263581</c:v>
                      </c:pt>
                      <c:pt idx="638">
                        <c:v>1.6711805399999999</c:v>
                      </c:pt>
                      <c:pt idx="639">
                        <c:v>1.6760271600000001</c:v>
                      </c:pt>
                      <c:pt idx="640">
                        <c:v>1.66422147</c:v>
                      </c:pt>
                      <c:pt idx="641">
                        <c:v>1.6582765699999999</c:v>
                      </c:pt>
                      <c:pt idx="642">
                        <c:v>1.65822578</c:v>
                      </c:pt>
                      <c:pt idx="643">
                        <c:v>1.65425727</c:v>
                      </c:pt>
                      <c:pt idx="644">
                        <c:v>1.6542066000000002</c:v>
                      </c:pt>
                      <c:pt idx="645">
                        <c:v>1.66688774</c:v>
                      </c:pt>
                      <c:pt idx="646">
                        <c:v>1.6697747000000001</c:v>
                      </c:pt>
                      <c:pt idx="647">
                        <c:v>1.6530752799999999</c:v>
                      </c:pt>
                      <c:pt idx="648">
                        <c:v>1.65104922</c:v>
                      </c:pt>
                      <c:pt idx="649">
                        <c:v>1.6529571199999999</c:v>
                      </c:pt>
                      <c:pt idx="650">
                        <c:v>1.6578025300000001</c:v>
                      </c:pt>
                      <c:pt idx="651">
                        <c:v>1.6792937000000001</c:v>
                      </c:pt>
                      <c:pt idx="652">
                        <c:v>1.68120055</c:v>
                      </c:pt>
                      <c:pt idx="653">
                        <c:v>1.6742952</c:v>
                      </c:pt>
                      <c:pt idx="654">
                        <c:v>1.65172483</c:v>
                      </c:pt>
                      <c:pt idx="655">
                        <c:v>1.6457830499999999</c:v>
                      </c:pt>
                      <c:pt idx="656">
                        <c:v>1.6447536</c:v>
                      </c:pt>
                      <c:pt idx="657">
                        <c:v>1.6535141100000001</c:v>
                      </c:pt>
                      <c:pt idx="658">
                        <c:v>1.67889925</c:v>
                      </c:pt>
                      <c:pt idx="659">
                        <c:v>1.6847213200000002</c:v>
                      </c:pt>
                      <c:pt idx="660">
                        <c:v>1.67781746</c:v>
                      </c:pt>
                      <c:pt idx="661">
                        <c:v>1.6679774399999998</c:v>
                      </c:pt>
                      <c:pt idx="662">
                        <c:v>1.65618036</c:v>
                      </c:pt>
                      <c:pt idx="663">
                        <c:v>1.6443839999999998</c:v>
                      </c:pt>
                      <c:pt idx="664">
                        <c:v>1.6560788399999999</c:v>
                      </c:pt>
                      <c:pt idx="665">
                        <c:v>1.6765644900000001</c:v>
                      </c:pt>
                      <c:pt idx="666">
                        <c:v>1.6814066000000001</c:v>
                      </c:pt>
                      <c:pt idx="667">
                        <c:v>1.6745043700000002</c:v>
                      </c:pt>
                      <c:pt idx="668">
                        <c:v>1.66758552</c:v>
                      </c:pt>
                      <c:pt idx="669">
                        <c:v>1.6636200000000001</c:v>
                      </c:pt>
                      <c:pt idx="670">
                        <c:v>1.6567190100000002</c:v>
                      </c:pt>
                      <c:pt idx="671">
                        <c:v>1.65764676</c:v>
                      </c:pt>
                      <c:pt idx="672">
                        <c:v>1.6732521</c:v>
                      </c:pt>
                      <c:pt idx="673">
                        <c:v>1.6761362400000002</c:v>
                      </c:pt>
                      <c:pt idx="674">
                        <c:v>1.6604296500000002</c:v>
                      </c:pt>
                      <c:pt idx="675">
                        <c:v>1.65644813</c:v>
                      </c:pt>
                      <c:pt idx="676">
                        <c:v>1.6603108600000001</c:v>
                      </c:pt>
                      <c:pt idx="677">
                        <c:v>1.6612382999999999</c:v>
                      </c:pt>
                      <c:pt idx="678">
                        <c:v>1.6856453600000001</c:v>
                      </c:pt>
                      <c:pt idx="679">
                        <c:v>1.6836198800000002</c:v>
                      </c:pt>
                      <c:pt idx="680">
                        <c:v>1.6806334999999999</c:v>
                      </c:pt>
                      <c:pt idx="681">
                        <c:v>1.66003934</c:v>
                      </c:pt>
                      <c:pt idx="682">
                        <c:v>1.6531411</c:v>
                      </c:pt>
                      <c:pt idx="683">
                        <c:v>1.65406856</c:v>
                      </c:pt>
                      <c:pt idx="684">
                        <c:v>1.6628039999999999</c:v>
                      </c:pt>
                      <c:pt idx="685">
                        <c:v>1.6872052500000001</c:v>
                      </c:pt>
                      <c:pt idx="686">
                        <c:v>1.6910657400000002</c:v>
                      </c:pt>
                      <c:pt idx="687">
                        <c:v>1.6802555399999999</c:v>
                      </c:pt>
                      <c:pt idx="688">
                        <c:v>1.6684679999999998</c:v>
                      </c:pt>
                      <c:pt idx="689">
                        <c:v>1.6527692999999999</c:v>
                      </c:pt>
                      <c:pt idx="690">
                        <c:v>1.6468341199999998</c:v>
                      </c:pt>
                      <c:pt idx="691">
                        <c:v>1.6594963</c:v>
                      </c:pt>
                      <c:pt idx="692">
                        <c:v>1.6780249199999999</c:v>
                      </c:pt>
                      <c:pt idx="693">
                        <c:v>1.68284543</c:v>
                      </c:pt>
                      <c:pt idx="694">
                        <c:v>1.6759492</c:v>
                      </c:pt>
                      <c:pt idx="695">
                        <c:v>1.66416454</c:v>
                      </c:pt>
                      <c:pt idx="696">
                        <c:v>1.662158</c:v>
                      </c:pt>
                      <c:pt idx="697">
                        <c:v>1.6513521900000001</c:v>
                      </c:pt>
                      <c:pt idx="698">
                        <c:v>1.6561899199999999</c:v>
                      </c:pt>
                      <c:pt idx="699">
                        <c:v>1.6737196799999998</c:v>
                      </c:pt>
                      <c:pt idx="700">
                        <c:v>1.6785563700000001</c:v>
                      </c:pt>
                      <c:pt idx="701">
                        <c:v>1.66775148</c:v>
                      </c:pt>
                      <c:pt idx="702">
                        <c:v>1.66475062</c:v>
                      </c:pt>
                      <c:pt idx="703">
                        <c:v>1.6656770400000001</c:v>
                      </c:pt>
                      <c:pt idx="704">
                        <c:v>1.6656259200000001</c:v>
                      </c:pt>
                      <c:pt idx="705">
                        <c:v>1.6675297</c:v>
                      </c:pt>
                      <c:pt idx="706">
                        <c:v>1.6801849799999999</c:v>
                      </c:pt>
                      <c:pt idx="707">
                        <c:v>1.67915602</c:v>
                      </c:pt>
                      <c:pt idx="708">
                        <c:v>1.6634497000000001</c:v>
                      </c:pt>
                      <c:pt idx="709">
                        <c:v>1.6594893599999998</c:v>
                      </c:pt>
                      <c:pt idx="710">
                        <c:v>1.6584611300000001</c:v>
                      </c:pt>
                      <c:pt idx="711">
                        <c:v>1.66427378</c:v>
                      </c:pt>
                      <c:pt idx="712">
                        <c:v>1.6896133799999999</c:v>
                      </c:pt>
                      <c:pt idx="713">
                        <c:v>1.6905387000000001</c:v>
                      </c:pt>
                      <c:pt idx="714">
                        <c:v>1.68657816</c:v>
                      </c:pt>
                      <c:pt idx="715">
                        <c:v>1.6630752600000001</c:v>
                      </c:pt>
                      <c:pt idx="716">
                        <c:v>1.6552073999999999</c:v>
                      </c:pt>
                      <c:pt idx="717">
                        <c:v>1.6522084600000002</c:v>
                      </c:pt>
                      <c:pt idx="718">
                        <c:v>1.66388209</c:v>
                      </c:pt>
                      <c:pt idx="719">
                        <c:v>1.687279</c:v>
                      </c:pt>
                      <c:pt idx="720">
                        <c:v>1.69211204</c:v>
                      </c:pt>
                      <c:pt idx="721">
                        <c:v>1.68227346</c:v>
                      </c:pt>
                      <c:pt idx="722">
                        <c:v>1.6675683000000001</c:v>
                      </c:pt>
                      <c:pt idx="723">
                        <c:v>1.6626327400000001</c:v>
                      </c:pt>
                      <c:pt idx="724">
                        <c:v>1.6469522400000001</c:v>
                      </c:pt>
                      <c:pt idx="725">
                        <c:v>1.65764657</c:v>
                      </c:pt>
                      <c:pt idx="726">
                        <c:v>1.6781080399999999</c:v>
                      </c:pt>
                      <c:pt idx="727">
                        <c:v>1.6809695400000002</c:v>
                      </c:pt>
                      <c:pt idx="728">
                        <c:v>1.6691973900000001</c:v>
                      </c:pt>
                      <c:pt idx="729">
                        <c:v>1.66426272</c:v>
                      </c:pt>
                      <c:pt idx="730">
                        <c:v>1.6651882500000001</c:v>
                      </c:pt>
                      <c:pt idx="731">
                        <c:v>1.66316683</c:v>
                      </c:pt>
                      <c:pt idx="732">
                        <c:v>1.6631157400000001</c:v>
                      </c:pt>
                      <c:pt idx="733">
                        <c:v>1.6777129</c:v>
                      </c:pt>
                      <c:pt idx="734">
                        <c:v>1.68156744</c:v>
                      </c:pt>
                      <c:pt idx="735">
                        <c:v>1.6658919399999998</c:v>
                      </c:pt>
                      <c:pt idx="736">
                        <c:v>1.66193492</c:v>
                      </c:pt>
                      <c:pt idx="737">
                        <c:v>1.6638196799999998</c:v>
                      </c:pt>
                      <c:pt idx="738">
                        <c:v>1.6696268999999999</c:v>
                      </c:pt>
                      <c:pt idx="739">
                        <c:v>1.69203188</c:v>
                      </c:pt>
                      <c:pt idx="740">
                        <c:v>1.6929562200000001</c:v>
                      </c:pt>
                      <c:pt idx="741">
                        <c:v>1.6889989999999999</c:v>
                      </c:pt>
                      <c:pt idx="742">
                        <c:v>1.6674520799999999</c:v>
                      </c:pt>
                      <c:pt idx="743">
                        <c:v>1.6605672300000001</c:v>
                      </c:pt>
                      <c:pt idx="744">
                        <c:v>1.6585638</c:v>
                      </c:pt>
                      <c:pt idx="745">
                        <c:v>1.67022687</c:v>
                      </c:pt>
                      <c:pt idx="746">
                        <c:v>1.6945616800000001</c:v>
                      </c:pt>
                      <c:pt idx="747">
                        <c:v>1.6993901</c:v>
                      </c:pt>
                      <c:pt idx="748">
                        <c:v>1.6905532400000001</c:v>
                      </c:pt>
                      <c:pt idx="749">
                        <c:v>1.6817169200000002</c:v>
                      </c:pt>
                      <c:pt idx="750">
                        <c:v>1.6650730600000001</c:v>
                      </c:pt>
                      <c:pt idx="751">
                        <c:v>1.65426915</c:v>
                      </c:pt>
                      <c:pt idx="752">
                        <c:v>1.66690552</c:v>
                      </c:pt>
                      <c:pt idx="753">
                        <c:v>1.6873483900000001</c:v>
                      </c:pt>
                      <c:pt idx="754">
                        <c:v>1.6921759199999999</c:v>
                      </c:pt>
                      <c:pt idx="755">
                        <c:v>1.6823653999999999</c:v>
                      </c:pt>
                      <c:pt idx="756">
                        <c:v>1.6725383399999998</c:v>
                      </c:pt>
                      <c:pt idx="757">
                        <c:v>1.67151114</c:v>
                      </c:pt>
                      <c:pt idx="758">
                        <c:v>1.6646295</c:v>
                      </c:pt>
                      <c:pt idx="759">
                        <c:v>1.66652976</c:v>
                      </c:pt>
                      <c:pt idx="760">
                        <c:v>1.6830652500000001</c:v>
                      </c:pt>
                      <c:pt idx="761">
                        <c:v>1.68594048</c:v>
                      </c:pt>
                      <c:pt idx="762">
                        <c:v>1.67026144</c:v>
                      </c:pt>
                      <c:pt idx="763">
                        <c:v>1.6663077199999998</c:v>
                      </c:pt>
                      <c:pt idx="764">
                        <c:v>1.66918316</c:v>
                      </c:pt>
                      <c:pt idx="765">
                        <c:v>1.6710828900000001</c:v>
                      </c:pt>
                      <c:pt idx="766">
                        <c:v>1.6905415000000001</c:v>
                      </c:pt>
                      <c:pt idx="767">
                        <c:v>1.6875631</c:v>
                      </c:pt>
                      <c:pt idx="768">
                        <c:v>1.68556032</c:v>
                      </c:pt>
                      <c:pt idx="769">
                        <c:v>1.6669586000000001</c:v>
                      </c:pt>
                      <c:pt idx="770">
                        <c:v>1.66300585</c:v>
                      </c:pt>
                      <c:pt idx="771">
                        <c:v>1.6619793599999999</c:v>
                      </c:pt>
                      <c:pt idx="772">
                        <c:v>1.6706889</c:v>
                      </c:pt>
                      <c:pt idx="773">
                        <c:v>1.69209345</c:v>
                      </c:pt>
                      <c:pt idx="774">
                        <c:v>1.6969175999999999</c:v>
                      </c:pt>
                      <c:pt idx="775">
                        <c:v>1.6900389300000001</c:v>
                      </c:pt>
                      <c:pt idx="776">
                        <c:v>1.6695081600000001</c:v>
                      </c:pt>
                      <c:pt idx="777">
                        <c:v>1.65873015</c:v>
                      </c:pt>
                      <c:pt idx="778">
                        <c:v>1.6547616700000001</c:v>
                      </c:pt>
                      <c:pt idx="779">
                        <c:v>1.6673867999999998</c:v>
                      </c:pt>
                      <c:pt idx="780">
                        <c:v>1.6897616500000001</c:v>
                      </c:pt>
                      <c:pt idx="781">
                        <c:v>1.6945847599999999</c:v>
                      </c:pt>
                      <c:pt idx="782">
                        <c:v>1.68769038</c:v>
                      </c:pt>
                      <c:pt idx="783">
                        <c:v>1.6739891500000001</c:v>
                      </c:pt>
                      <c:pt idx="784">
                        <c:v>1.6729627199999999</c:v>
                      </c:pt>
                      <c:pt idx="785">
                        <c:v>1.657313</c:v>
                      </c:pt>
                      <c:pt idx="786">
                        <c:v>1.6660357399999999</c:v>
                      </c:pt>
                      <c:pt idx="787">
                        <c:v>1.6845062399999999</c:v>
                      </c:pt>
                      <c:pt idx="788">
                        <c:v>1.6903032</c:v>
                      </c:pt>
                      <c:pt idx="789">
                        <c:v>1.6785367199999999</c:v>
                      </c:pt>
                      <c:pt idx="790">
                        <c:v>1.6765356</c:v>
                      </c:pt>
                      <c:pt idx="791">
                        <c:v>1.6774587000000001</c:v>
                      </c:pt>
                      <c:pt idx="792">
                        <c:v>1.6764323999999999</c:v>
                      </c:pt>
                      <c:pt idx="793">
                        <c:v>1.6802621200000001</c:v>
                      </c:pt>
                      <c:pt idx="794">
                        <c:v>1.6928802000000001</c:v>
                      </c:pt>
                      <c:pt idx="795">
                        <c:v>1.69380266</c:v>
                      </c:pt>
                      <c:pt idx="796">
                        <c:v>1.67718334</c:v>
                      </c:pt>
                      <c:pt idx="797">
                        <c:v>1.6722591599999999</c:v>
                      </c:pt>
                      <c:pt idx="798">
                        <c:v>1.67511393</c:v>
                      </c:pt>
                      <c:pt idx="799">
                        <c:v>1.6779856799999999</c:v>
                      </c:pt>
                      <c:pt idx="800">
                        <c:v>1.7003454500000001</c:v>
                      </c:pt>
                      <c:pt idx="801">
                        <c:v>1.7032162399999999</c:v>
                      </c:pt>
                      <c:pt idx="802">
                        <c:v>1.6973177000000002</c:v>
                      </c:pt>
                      <c:pt idx="803">
                        <c:v>1.6729074399999999</c:v>
                      </c:pt>
                      <c:pt idx="804">
                        <c:v>1.6640873199999999</c:v>
                      </c:pt>
                      <c:pt idx="805">
                        <c:v>1.6620704999999998</c:v>
                      </c:pt>
                      <c:pt idx="806">
                        <c:v>1.67273574</c:v>
                      </c:pt>
                      <c:pt idx="807">
                        <c:v>1.6960647900000001</c:v>
                      </c:pt>
                      <c:pt idx="808">
                        <c:v>1.7008658999999999</c:v>
                      </c:pt>
                      <c:pt idx="809">
                        <c:v>1.6930205599999999</c:v>
                      </c:pt>
                      <c:pt idx="810">
                        <c:v>1.6803052500000002</c:v>
                      </c:pt>
                      <c:pt idx="811">
                        <c:v>1.6753832</c:v>
                      </c:pt>
                      <c:pt idx="812">
                        <c:v>1.6607211500000001</c:v>
                      </c:pt>
                      <c:pt idx="813">
                        <c:v>1.672358</c:v>
                      </c:pt>
                      <c:pt idx="814">
                        <c:v>1.6937164400000002</c:v>
                      </c:pt>
                      <c:pt idx="815">
                        <c:v>1.69755999</c:v>
                      </c:pt>
                      <c:pt idx="816">
                        <c:v>1.6887425999999999</c:v>
                      </c:pt>
                      <c:pt idx="817">
                        <c:v>1.68284736</c:v>
                      </c:pt>
                      <c:pt idx="818">
                        <c:v>1.6788829199999999</c:v>
                      </c:pt>
                      <c:pt idx="819">
                        <c:v>1.6739622000000001</c:v>
                      </c:pt>
                      <c:pt idx="820">
                        <c:v>1.67683194</c:v>
                      </c:pt>
                      <c:pt idx="821">
                        <c:v>1.69236012</c:v>
                      </c:pt>
                      <c:pt idx="822">
                        <c:v>1.6942553999999999</c:v>
                      </c:pt>
                      <c:pt idx="823">
                        <c:v>1.67667696</c:v>
                      </c:pt>
                      <c:pt idx="824">
                        <c:v>1.6727135199999998</c:v>
                      </c:pt>
                      <c:pt idx="825">
                        <c:v>1.6746091999999999</c:v>
                      </c:pt>
                      <c:pt idx="826">
                        <c:v>1.67650476</c:v>
                      </c:pt>
                      <c:pt idx="827">
                        <c:v>1.6949505500000002</c:v>
                      </c:pt>
                      <c:pt idx="828">
                        <c:v>1.6919777600000001</c:v>
                      </c:pt>
                      <c:pt idx="829">
                        <c:v>1.68705817</c:v>
                      </c:pt>
                      <c:pt idx="830">
                        <c:v>1.6655729500000001</c:v>
                      </c:pt>
                      <c:pt idx="831">
                        <c:v>1.6606545199999998</c:v>
                      </c:pt>
                      <c:pt idx="832">
                        <c:v>1.6567097799999999</c:v>
                      </c:pt>
                      <c:pt idx="833">
                        <c:v>1.6693124000000001</c:v>
                      </c:pt>
                      <c:pt idx="834">
                        <c:v>1.69260348</c:v>
                      </c:pt>
                      <c:pt idx="835">
                        <c:v>1.6983910500000001</c:v>
                      </c:pt>
                      <c:pt idx="836">
                        <c:v>1.68957936</c:v>
                      </c:pt>
                      <c:pt idx="837">
                        <c:v>1.67784852</c:v>
                      </c:pt>
                      <c:pt idx="838">
                        <c:v>1.664172</c:v>
                      </c:pt>
                      <c:pt idx="839">
                        <c:v>1.6563353399999998</c:v>
                      </c:pt>
                      <c:pt idx="840">
                        <c:v>1.6689179500000002</c:v>
                      </c:pt>
                      <c:pt idx="841">
                        <c:v>1.6883285000000001</c:v>
                      </c:pt>
                      <c:pt idx="842">
                        <c:v>1.6921687300000001</c:v>
                      </c:pt>
                      <c:pt idx="843">
                        <c:v>1.6872513600000001</c:v>
                      </c:pt>
                      <c:pt idx="844">
                        <c:v>1.6774519999999999</c:v>
                      </c:pt>
                      <c:pt idx="845">
                        <c:v>1.6735084</c:v>
                      </c:pt>
                      <c:pt idx="846">
                        <c:v>1.6676191600000001</c:v>
                      </c:pt>
                      <c:pt idx="847">
                        <c:v>1.6704864700000002</c:v>
                      </c:pt>
                      <c:pt idx="848">
                        <c:v>1.6889196799999999</c:v>
                      </c:pt>
                      <c:pt idx="849">
                        <c:v>1.6908133000000001</c:v>
                      </c:pt>
                      <c:pt idx="850">
                        <c:v>1.6771244399999998</c:v>
                      </c:pt>
                      <c:pt idx="851">
                        <c:v>1.6731815999999999</c:v>
                      </c:pt>
                      <c:pt idx="852">
                        <c:v>1.6721572500000002</c:v>
                      </c:pt>
                      <c:pt idx="853">
                        <c:v>1.6730784000000001</c:v>
                      </c:pt>
                      <c:pt idx="854">
                        <c:v>1.6837263900000001</c:v>
                      </c:pt>
                      <c:pt idx="855">
                        <c:v>1.6865924399999999</c:v>
                      </c:pt>
                      <c:pt idx="856">
                        <c:v>1.6874957000000002</c:v>
                      </c:pt>
                      <c:pt idx="857">
                        <c:v>1.6728547999999999</c:v>
                      </c:pt>
                      <c:pt idx="858">
                        <c:v>1.66988552</c:v>
                      </c:pt>
                      <c:pt idx="859">
                        <c:v>1.6708065400000001</c:v>
                      </c:pt>
                      <c:pt idx="860">
                        <c:v>1.67851774</c:v>
                      </c:pt>
                      <c:pt idx="861">
                        <c:v>1.701805</c:v>
                      </c:pt>
                      <c:pt idx="862">
                        <c:v>1.7046697899999999</c:v>
                      </c:pt>
                      <c:pt idx="863">
                        <c:v>1.7017</c:v>
                      </c:pt>
                      <c:pt idx="864">
                        <c:v>1.67733825</c:v>
                      </c:pt>
                      <c:pt idx="865">
                        <c:v>1.6675459500000001</c:v>
                      </c:pt>
                      <c:pt idx="866">
                        <c:v>1.662633</c:v>
                      </c:pt>
                      <c:pt idx="867">
                        <c:v>1.6732766700000001</c:v>
                      </c:pt>
                      <c:pt idx="868">
                        <c:v>1.69364208</c:v>
                      </c:pt>
                      <c:pt idx="869">
                        <c:v>1.6994056</c:v>
                      </c:pt>
                      <c:pt idx="870">
                        <c:v>1.6915757999999999</c:v>
                      </c:pt>
                      <c:pt idx="871">
                        <c:v>1.6808300600000001</c:v>
                      </c:pt>
                      <c:pt idx="872">
                        <c:v>1.6778618599999999</c:v>
                      </c:pt>
                      <c:pt idx="873">
                        <c:v>1.6642009600000001</c:v>
                      </c:pt>
                      <c:pt idx="874">
                        <c:v>1.6738701</c:v>
                      </c:pt>
                      <c:pt idx="875">
                        <c:v>1.6913148</c:v>
                      </c:pt>
                      <c:pt idx="876">
                        <c:v>1.6961051</c:v>
                      </c:pt>
                      <c:pt idx="877">
                        <c:v>1.6853613000000001</c:v>
                      </c:pt>
                      <c:pt idx="878">
                        <c:v>1.6823935200000002</c:v>
                      </c:pt>
                      <c:pt idx="879">
                        <c:v>1.6803978100000001</c:v>
                      </c:pt>
                      <c:pt idx="880">
                        <c:v>1.6774130999999999</c:v>
                      </c:pt>
                      <c:pt idx="881">
                        <c:v>1.68027678</c:v>
                      </c:pt>
                      <c:pt idx="882">
                        <c:v>1.69285818</c:v>
                      </c:pt>
                      <c:pt idx="883">
                        <c:v>1.6947494399999998</c:v>
                      </c:pt>
                      <c:pt idx="884">
                        <c:v>1.6781777100000002</c:v>
                      </c:pt>
                      <c:pt idx="885">
                        <c:v>1.6742391000000001</c:v>
                      </c:pt>
                      <c:pt idx="886">
                        <c:v>1.6790284799999999</c:v>
                      </c:pt>
                      <c:pt idx="887">
                        <c:v>1.6838347900000001</c:v>
                      </c:pt>
                      <c:pt idx="888">
                        <c:v>1.705158</c:v>
                      </c:pt>
                      <c:pt idx="889">
                        <c:v>1.7080200600000002</c:v>
                      </c:pt>
                      <c:pt idx="890">
                        <c:v>1.7030920899999999</c:v>
                      </c:pt>
                      <c:pt idx="891">
                        <c:v>1.678752</c:v>
                      </c:pt>
                      <c:pt idx="892">
                        <c:v>1.67384281</c:v>
                      </c:pt>
                      <c:pt idx="893">
                        <c:v>1.6708767999999998</c:v>
                      </c:pt>
                      <c:pt idx="894">
                        <c:v>1.68345353</c:v>
                      </c:pt>
                      <c:pt idx="895">
                        <c:v>1.7066970899999998</c:v>
                      </c:pt>
                      <c:pt idx="896">
                        <c:v>1.7115010799999999</c:v>
                      </c:pt>
                      <c:pt idx="897">
                        <c:v>1.7017351199999999</c:v>
                      </c:pt>
                      <c:pt idx="898">
                        <c:v>1.69585488</c:v>
                      </c:pt>
                      <c:pt idx="899">
                        <c:v>1.6783199999999998</c:v>
                      </c:pt>
                      <c:pt idx="900">
                        <c:v>1.6704983999999998</c:v>
                      </c:pt>
                      <c:pt idx="901">
                        <c:v>1.68404346</c:v>
                      </c:pt>
                      <c:pt idx="902">
                        <c:v>1.7043682499999999</c:v>
                      </c:pt>
                      <c:pt idx="903">
                        <c:v>1.7111134399999999</c:v>
                      </c:pt>
                      <c:pt idx="904">
                        <c:v>1.7003785899999999</c:v>
                      </c:pt>
                      <c:pt idx="905">
                        <c:v>1.6935111999999999</c:v>
                      </c:pt>
                      <c:pt idx="906">
                        <c:v>1.69151684</c:v>
                      </c:pt>
                      <c:pt idx="907">
                        <c:v>1.6846676500000002</c:v>
                      </c:pt>
                      <c:pt idx="908">
                        <c:v>1.6846156000000001</c:v>
                      </c:pt>
                      <c:pt idx="909">
                        <c:v>1.7020402899999998</c:v>
                      </c:pt>
                      <c:pt idx="910">
                        <c:v>1.7049003999999999</c:v>
                      </c:pt>
                      <c:pt idx="911">
                        <c:v>1.6873546799999999</c:v>
                      </c:pt>
                      <c:pt idx="912">
                        <c:v>1.68341922</c:v>
                      </c:pt>
                      <c:pt idx="913">
                        <c:v>1.6843380000000001</c:v>
                      </c:pt>
                      <c:pt idx="914">
                        <c:v>1.6862274900000001</c:v>
                      </c:pt>
                      <c:pt idx="915">
                        <c:v>1.7065433400000001</c:v>
                      </c:pt>
                      <c:pt idx="916">
                        <c:v>1.7055198999999999</c:v>
                      </c:pt>
                      <c:pt idx="917">
                        <c:v>1.7006138400000002</c:v>
                      </c:pt>
                      <c:pt idx="918">
                        <c:v>1.6792071999999998</c:v>
                      </c:pt>
                      <c:pt idx="919">
                        <c:v>1.67430225</c:v>
                      </c:pt>
                      <c:pt idx="920">
                        <c:v>1.6722921100000001</c:v>
                      </c:pt>
                      <c:pt idx="921">
                        <c:v>1.6819458199999999</c:v>
                      </c:pt>
                      <c:pt idx="922">
                        <c:v>1.7080975999999999</c:v>
                      </c:pt>
                      <c:pt idx="923">
                        <c:v>1.7138676800000001</c:v>
                      </c:pt>
                      <c:pt idx="924">
                        <c:v>1.70506308</c:v>
                      </c:pt>
                      <c:pt idx="925">
                        <c:v>1.6923950400000001</c:v>
                      </c:pt>
                      <c:pt idx="926">
                        <c:v>1.6748758800000001</c:v>
                      </c:pt>
                      <c:pt idx="927">
                        <c:v>1.6690020000000001</c:v>
                      </c:pt>
                      <c:pt idx="928">
                        <c:v>1.68253488</c:v>
                      </c:pt>
                      <c:pt idx="929">
                        <c:v>1.7038292399999999</c:v>
                      </c:pt>
                      <c:pt idx="930">
                        <c:v>1.7086102499999998</c:v>
                      </c:pt>
                      <c:pt idx="931">
                        <c:v>1.7007956599999998</c:v>
                      </c:pt>
                      <c:pt idx="932">
                        <c:v>1.69007098</c:v>
                      </c:pt>
                      <c:pt idx="933">
                        <c:v>1.6871082400000001</c:v>
                      </c:pt>
                      <c:pt idx="934">
                        <c:v>1.6773547700000002</c:v>
                      </c:pt>
                      <c:pt idx="935">
                        <c:v>1.6821360599999999</c:v>
                      </c:pt>
                      <c:pt idx="936">
                        <c:v>1.70051518</c:v>
                      </c:pt>
                      <c:pt idx="937">
                        <c:v>1.7053127399999999</c:v>
                      </c:pt>
                      <c:pt idx="938">
                        <c:v>1.6907100000000002</c:v>
                      </c:pt>
                      <c:pt idx="939">
                        <c:v>1.6877826</c:v>
                      </c:pt>
                      <c:pt idx="940">
                        <c:v>1.7313786</c:v>
                      </c:pt>
                      <c:pt idx="941">
                        <c:v>1.8069609600000001</c:v>
                      </c:pt>
                      <c:pt idx="942">
                        <c:v>1.8796468200000001</c:v>
                      </c:pt>
                      <c:pt idx="943">
                        <c:v>1.9620065500000001</c:v>
                      </c:pt>
                      <c:pt idx="944">
                        <c:v>2.0191444199999999</c:v>
                      </c:pt>
                      <c:pt idx="945">
                        <c:v>2.0500726399999998</c:v>
                      </c:pt>
                      <c:pt idx="946">
                        <c:v>2.0907163200000003</c:v>
                      </c:pt>
                      <c:pt idx="947">
                        <c:v>2.1313566399999999</c:v>
                      </c:pt>
                      <c:pt idx="948">
                        <c:v>2.1913863999999998</c:v>
                      </c:pt>
                      <c:pt idx="949">
                        <c:v>2.23398144</c:v>
                      </c:pt>
                      <c:pt idx="950">
                        <c:v>2.2542502500000001</c:v>
                      </c:pt>
                      <c:pt idx="951">
                        <c:v>2.2696697300000004</c:v>
                      </c:pt>
                      <c:pt idx="952">
                        <c:v>2.2860574200000001</c:v>
                      </c:pt>
                      <c:pt idx="953">
                        <c:v>2.3169855000000004</c:v>
                      </c:pt>
                      <c:pt idx="954">
                        <c:v>2.3556663000000002</c:v>
                      </c:pt>
                      <c:pt idx="955">
                        <c:v>2.37980335</c:v>
                      </c:pt>
                      <c:pt idx="956">
                        <c:v>2.3816438099999999</c:v>
                      </c:pt>
                      <c:pt idx="957">
                        <c:v>2.3960848800000001</c:v>
                      </c:pt>
                      <c:pt idx="958">
                        <c:v>2.4153709999999999</c:v>
                      </c:pt>
                      <c:pt idx="959">
                        <c:v>2.4530705100000003</c:v>
                      </c:pt>
                      <c:pt idx="960">
                        <c:v>2.4713835</c:v>
                      </c:pt>
                      <c:pt idx="961">
                        <c:v>2.46740498</c:v>
                      </c:pt>
                      <c:pt idx="962">
                        <c:v>2.4692413200000001</c:v>
                      </c:pt>
                      <c:pt idx="963">
                        <c:v>2.4739846499999998</c:v>
                      </c:pt>
                      <c:pt idx="964">
                        <c:v>2.4971387699999998</c:v>
                      </c:pt>
                      <c:pt idx="965">
                        <c:v>2.52998067</c:v>
                      </c:pt>
                      <c:pt idx="966">
                        <c:v>2.5424723199999999</c:v>
                      </c:pt>
                      <c:pt idx="967">
                        <c:v>2.5375229100000003</c:v>
                      </c:pt>
                      <c:pt idx="968">
                        <c:v>2.5461377999999999</c:v>
                      </c:pt>
                      <c:pt idx="969">
                        <c:v>2.5547519699999999</c:v>
                      </c:pt>
                      <c:pt idx="970">
                        <c:v>2.5827408200000002</c:v>
                      </c:pt>
                      <c:pt idx="971">
                        <c:v>2.59135275</c:v>
                      </c:pt>
                      <c:pt idx="972">
                        <c:v>2.5805901600000003</c:v>
                      </c:pt>
                      <c:pt idx="973">
                        <c:v>2.5814522499999999</c:v>
                      </c:pt>
                      <c:pt idx="974">
                        <c:v>2.5861886999999997</c:v>
                      </c:pt>
                      <c:pt idx="975">
                        <c:v>2.6132018600000002</c:v>
                      </c:pt>
                      <c:pt idx="976">
                        <c:v>2.6363386599999998</c:v>
                      </c:pt>
                      <c:pt idx="977">
                        <c:v>2.6342927999999999</c:v>
                      </c:pt>
                      <c:pt idx="978">
                        <c:v>2.6264364000000002</c:v>
                      </c:pt>
                      <c:pt idx="979">
                        <c:v>2.6243911</c:v>
                      </c:pt>
                      <c:pt idx="980">
                        <c:v>2.6349347700000001</c:v>
                      </c:pt>
                      <c:pt idx="981">
                        <c:v>2.6590341799999999</c:v>
                      </c:pt>
                      <c:pt idx="982">
                        <c:v>2.6666706599999999</c:v>
                      </c:pt>
                      <c:pt idx="983">
                        <c:v>2.6539732500000004</c:v>
                      </c:pt>
                      <c:pt idx="984">
                        <c:v>2.6567682400000003</c:v>
                      </c:pt>
                      <c:pt idx="985">
                        <c:v>2.6614993299999998</c:v>
                      </c:pt>
                      <c:pt idx="986">
                        <c:v>2.6904332700000002</c:v>
                      </c:pt>
                      <c:pt idx="987">
                        <c:v>2.70193919</c:v>
                      </c:pt>
                      <c:pt idx="988">
                        <c:v>2.6911789999999995</c:v>
                      </c:pt>
                      <c:pt idx="989">
                        <c:v>2.6842917300000004</c:v>
                      </c:pt>
                      <c:pt idx="990">
                        <c:v>2.6812768999999999</c:v>
                      </c:pt>
                      <c:pt idx="991">
                        <c:v>2.6947171199999995</c:v>
                      </c:pt>
                      <c:pt idx="992">
                        <c:v>2.7197709000000003</c:v>
                      </c:pt>
                      <c:pt idx="993">
                        <c:v>2.7274012999999999</c:v>
                      </c:pt>
                      <c:pt idx="994">
                        <c:v>2.7137392400000002</c:v>
                      </c:pt>
                      <c:pt idx="995">
                        <c:v>2.7145948500000001</c:v>
                      </c:pt>
                      <c:pt idx="996">
                        <c:v>2.7173858399999999</c:v>
                      </c:pt>
                      <c:pt idx="997">
                        <c:v>2.7404980800000001</c:v>
                      </c:pt>
                      <c:pt idx="998">
                        <c:v>2.7452230500000003</c:v>
                      </c:pt>
                      <c:pt idx="999">
                        <c:v>2.7286601999999998</c:v>
                      </c:pt>
                      <c:pt idx="1000">
                        <c:v>2.7217744100000001</c:v>
                      </c:pt>
                      <c:pt idx="1001">
                        <c:v>2.7197268299999999</c:v>
                      </c:pt>
                      <c:pt idx="1002">
                        <c:v>2.7379967000000001</c:v>
                      </c:pt>
                      <c:pt idx="1003">
                        <c:v>2.7640046500000004</c:v>
                      </c:pt>
                      <c:pt idx="1004">
                        <c:v>2.76292296</c:v>
                      </c:pt>
                      <c:pt idx="1005">
                        <c:v>2.7531350199999998</c:v>
                      </c:pt>
                      <c:pt idx="1006">
                        <c:v>2.7501191899999999</c:v>
                      </c:pt>
                      <c:pt idx="1007">
                        <c:v>2.7548419199999996</c:v>
                      </c:pt>
                      <c:pt idx="1008">
                        <c:v>2.7769747499999999</c:v>
                      </c:pt>
                      <c:pt idx="1009">
                        <c:v>2.77976154</c:v>
                      </c:pt>
                      <c:pt idx="1010">
                        <c:v>2.7622375199999998</c:v>
                      </c:pt>
                      <c:pt idx="1011">
                        <c:v>2.7601890200000003</c:v>
                      </c:pt>
                      <c:pt idx="1012">
                        <c:v>2.7620090399999997</c:v>
                      </c:pt>
                      <c:pt idx="1013">
                        <c:v>2.7889721999999999</c:v>
                      </c:pt>
                      <c:pt idx="1014">
                        <c:v>2.8004609600000001</c:v>
                      </c:pt>
                      <c:pt idx="1015">
                        <c:v>2.7897084499999996</c:v>
                      </c:pt>
                      <c:pt idx="1016">
                        <c:v>2.77992375</c:v>
                      </c:pt>
                      <c:pt idx="1017">
                        <c:v>2.7730405199999999</c:v>
                      </c:pt>
                      <c:pt idx="1018">
                        <c:v>2.7806606</c:v>
                      </c:pt>
                      <c:pt idx="1019">
                        <c:v>2.7998817599999999</c:v>
                      </c:pt>
                      <c:pt idx="1020">
                        <c:v>2.803633</c:v>
                      </c:pt>
                      <c:pt idx="1021">
                        <c:v>2.79092064</c:v>
                      </c:pt>
                      <c:pt idx="1022">
                        <c:v>2.7898384800000002</c:v>
                      </c:pt>
                      <c:pt idx="1023">
                        <c:v>2.7945851500000001</c:v>
                      </c:pt>
                      <c:pt idx="1024">
                        <c:v>2.8167015399999999</c:v>
                      </c:pt>
                      <c:pt idx="1025">
                        <c:v>2.8214178300000001</c:v>
                      </c:pt>
                      <c:pt idx="1026">
                        <c:v>2.8039035299999999</c:v>
                      </c:pt>
                      <c:pt idx="1027">
                        <c:v>2.7941225899999997</c:v>
                      </c:pt>
                      <c:pt idx="1028">
                        <c:v>2.7882082499999998</c:v>
                      </c:pt>
                      <c:pt idx="1029">
                        <c:v>2.8006561800000003</c:v>
                      </c:pt>
                      <c:pt idx="1030">
                        <c:v>2.8218003999999999</c:v>
                      </c:pt>
                      <c:pt idx="1031">
                        <c:v>2.82358704</c:v>
                      </c:pt>
                      <c:pt idx="1032">
                        <c:v>2.8099713199999998</c:v>
                      </c:pt>
                      <c:pt idx="1033">
                        <c:v>2.8098550000000002</c:v>
                      </c:pt>
                      <c:pt idx="1034">
                        <c:v>2.8116711000000003</c:v>
                      </c:pt>
                      <c:pt idx="1035">
                        <c:v>2.8299119299999997</c:v>
                      </c:pt>
                      <c:pt idx="1036">
                        <c:v>2.8326931600000003</c:v>
                      </c:pt>
                      <c:pt idx="1037">
                        <c:v>2.8151862599999999</c:v>
                      </c:pt>
                      <c:pt idx="1038">
                        <c:v>2.8082782800000001</c:v>
                      </c:pt>
                      <c:pt idx="1039">
                        <c:v>2.8071960000000002</c:v>
                      </c:pt>
                      <c:pt idx="1040">
                        <c:v>2.8273649199999999</c:v>
                      </c:pt>
                      <c:pt idx="1041">
                        <c:v>2.8436684799999998</c:v>
                      </c:pt>
                      <c:pt idx="1042">
                        <c:v>2.8367895599999997</c:v>
                      </c:pt>
                      <c:pt idx="1043">
                        <c:v>2.8260771</c:v>
                      </c:pt>
                      <c:pt idx="1044">
                        <c:v>2.8191993900000001</c:v>
                      </c:pt>
                      <c:pt idx="1045">
                        <c:v>2.82391148</c:v>
                      </c:pt>
                      <c:pt idx="1046">
                        <c:v>2.8431091199999998</c:v>
                      </c:pt>
                      <c:pt idx="1047">
                        <c:v>2.84588843</c:v>
                      </c:pt>
                      <c:pt idx="1048">
                        <c:v>2.82835956</c:v>
                      </c:pt>
                      <c:pt idx="1049">
                        <c:v>2.8263112000000001</c:v>
                      </c:pt>
                      <c:pt idx="1050">
                        <c:v>2.8252578200000005</c:v>
                      </c:pt>
                      <c:pt idx="1051">
                        <c:v>2.8492790299999999</c:v>
                      </c:pt>
                      <c:pt idx="1052">
                        <c:v>2.8539884399999997</c:v>
                      </c:pt>
                      <c:pt idx="1053">
                        <c:v>2.8384230000000001</c:v>
                      </c:pt>
                      <c:pt idx="1054">
                        <c:v>2.8267204800000001</c:v>
                      </c:pt>
                      <c:pt idx="1055">
                        <c:v>2.8188803999999998</c:v>
                      </c:pt>
                      <c:pt idx="1056">
                        <c:v>2.8322782200000001</c:v>
                      </c:pt>
                      <c:pt idx="1057">
                        <c:v>2.8553278200000003</c:v>
                      </c:pt>
                      <c:pt idx="1058">
                        <c:v>2.8590408800000002</c:v>
                      </c:pt>
                      <c:pt idx="1059">
                        <c:v>2.8434792000000004</c:v>
                      </c:pt>
                      <c:pt idx="1060">
                        <c:v>2.8424256499999996</c:v>
                      </c:pt>
                      <c:pt idx="1061">
                        <c:v>2.8423078500000001</c:v>
                      </c:pt>
                      <c:pt idx="1062">
                        <c:v>2.8634220300000002</c:v>
                      </c:pt>
                      <c:pt idx="1063">
                        <c:v>2.8652334499999998</c:v>
                      </c:pt>
                      <c:pt idx="1064">
                        <c:v>2.84581449</c:v>
                      </c:pt>
                      <c:pt idx="1065">
                        <c:v>2.8370411999999998</c:v>
                      </c:pt>
                      <c:pt idx="1066">
                        <c:v>2.8320989000000001</c:v>
                      </c:pt>
                      <c:pt idx="1067">
                        <c:v>2.8445252000000001</c:v>
                      </c:pt>
                      <c:pt idx="1068">
                        <c:v>2.8665990600000004</c:v>
                      </c:pt>
                      <c:pt idx="1069">
                        <c:v>2.8616561200000001</c:v>
                      </c:pt>
                      <c:pt idx="1070">
                        <c:v>2.84996012</c:v>
                      </c:pt>
                      <c:pt idx="1071">
                        <c:v>2.8459830000000004</c:v>
                      </c:pt>
                      <c:pt idx="1072">
                        <c:v>2.8458650000000003</c:v>
                      </c:pt>
                      <c:pt idx="1073">
                        <c:v>2.8650402000000001</c:v>
                      </c:pt>
                      <c:pt idx="1074">
                        <c:v>2.86685064</c:v>
                      </c:pt>
                      <c:pt idx="1075">
                        <c:v>2.8474401600000001</c:v>
                      </c:pt>
                      <c:pt idx="1076">
                        <c:v>2.84346392</c:v>
                      </c:pt>
                      <c:pt idx="1077">
                        <c:v>2.8462395000000003</c:v>
                      </c:pt>
                      <c:pt idx="1078">
                        <c:v>2.8721618800000002</c:v>
                      </c:pt>
                      <c:pt idx="1079">
                        <c:v>2.88265138</c:v>
                      </c:pt>
                      <c:pt idx="1080">
                        <c:v>2.8709592599999998</c:v>
                      </c:pt>
                      <c:pt idx="1081">
                        <c:v>2.8602324400000003</c:v>
                      </c:pt>
                      <c:pt idx="1082">
                        <c:v>2.8514350999999998</c:v>
                      </c:pt>
                      <c:pt idx="1083">
                        <c:v>2.8580666400000001</c:v>
                      </c:pt>
                      <c:pt idx="1084">
                        <c:v>2.8762682599999998</c:v>
                      </c:pt>
                      <c:pt idx="1085">
                        <c:v>2.8800056600000001</c:v>
                      </c:pt>
                      <c:pt idx="1086">
                        <c:v>2.8634958000000004</c:v>
                      </c:pt>
                      <c:pt idx="1087">
                        <c:v>2.8614487999999998</c:v>
                      </c:pt>
                      <c:pt idx="1088">
                        <c:v>2.8632582000000002</c:v>
                      </c:pt>
                      <c:pt idx="1089">
                        <c:v>2.8862758800000003</c:v>
                      </c:pt>
                      <c:pt idx="1090">
                        <c:v>2.8890480599999999</c:v>
                      </c:pt>
                      <c:pt idx="1091">
                        <c:v>2.8706133200000004</c:v>
                      </c:pt>
                      <c:pt idx="1092">
                        <c:v>2.8589274000000002</c:v>
                      </c:pt>
                      <c:pt idx="1093">
                        <c:v>2.8520617400000003</c:v>
                      </c:pt>
                      <c:pt idx="1094">
                        <c:v>2.86447304</c:v>
                      </c:pt>
                      <c:pt idx="1095">
                        <c:v>2.8874848799999997</c:v>
                      </c:pt>
                      <c:pt idx="1096">
                        <c:v>2.8883287800000002</c:v>
                      </c:pt>
                      <c:pt idx="1097">
                        <c:v>2.8756808</c:v>
                      </c:pt>
                      <c:pt idx="1098">
                        <c:v>2.8745977799999998</c:v>
                      </c:pt>
                      <c:pt idx="1099">
                        <c:v>2.8744784600000002</c:v>
                      </c:pt>
                      <c:pt idx="1100">
                        <c:v>2.8926671599999998</c:v>
                      </c:pt>
                      <c:pt idx="1101">
                        <c:v>2.8935106199999998</c:v>
                      </c:pt>
                      <c:pt idx="1102">
                        <c:v>2.8731570000000004</c:v>
                      </c:pt>
                      <c:pt idx="1103">
                        <c:v>2.8634031200000001</c:v>
                      </c:pt>
                      <c:pt idx="1104">
                        <c:v>2.8613574000000002</c:v>
                      </c:pt>
                      <c:pt idx="1105">
                        <c:v>2.88243296</c:v>
                      </c:pt>
                      <c:pt idx="1106">
                        <c:v>2.9025434199999998</c:v>
                      </c:pt>
                      <c:pt idx="1107">
                        <c:v>2.8947164999999999</c:v>
                      </c:pt>
                      <c:pt idx="1108">
                        <c:v>2.8820739199999998</c:v>
                      </c:pt>
                      <c:pt idx="1109">
                        <c:v>2.8742484799999999</c:v>
                      </c:pt>
                      <c:pt idx="1110">
                        <c:v>2.8779818399999999</c:v>
                      </c:pt>
                      <c:pt idx="1111">
                        <c:v>2.89616198</c:v>
                      </c:pt>
                      <c:pt idx="1112">
                        <c:v>2.8970047999999999</c:v>
                      </c:pt>
                      <c:pt idx="1113">
                        <c:v>2.8805124600000003</c:v>
                      </c:pt>
                      <c:pt idx="1114">
                        <c:v>2.8784667799999997</c:v>
                      </c:pt>
                      <c:pt idx="1115">
                        <c:v>2.8793101999999999</c:v>
                      </c:pt>
                      <c:pt idx="1116">
                        <c:v>2.9023011599999999</c:v>
                      </c:pt>
                      <c:pt idx="1117">
                        <c:v>2.9069951000000001</c:v>
                      </c:pt>
                      <c:pt idx="1118">
                        <c:v>2.8914685800000002</c:v>
                      </c:pt>
                      <c:pt idx="1119">
                        <c:v>2.8788318000000004</c:v>
                      </c:pt>
                      <c:pt idx="1120">
                        <c:v>2.8710099600000003</c:v>
                      </c:pt>
                      <c:pt idx="1121">
                        <c:v>2.8805180800000003</c:v>
                      </c:pt>
                      <c:pt idx="1122">
                        <c:v>2.9015777999999997</c:v>
                      </c:pt>
                      <c:pt idx="1123">
                        <c:v>2.9043452199999997</c:v>
                      </c:pt>
                      <c:pt idx="1124">
                        <c:v>2.8878599999999999</c:v>
                      </c:pt>
                      <c:pt idx="1125">
                        <c:v>2.8848522599999997</c:v>
                      </c:pt>
                      <c:pt idx="1126">
                        <c:v>2.8866574599999999</c:v>
                      </c:pt>
                      <c:pt idx="1127">
                        <c:v>2.9077125000000001</c:v>
                      </c:pt>
                      <c:pt idx="1128">
                        <c:v>2.90951658</c:v>
                      </c:pt>
                      <c:pt idx="1129">
                        <c:v>2.88918484</c:v>
                      </c:pt>
                      <c:pt idx="1130">
                        <c:v>2.88040334</c:v>
                      </c:pt>
                      <c:pt idx="1131">
                        <c:v>2.8735472400000002</c:v>
                      </c:pt>
                      <c:pt idx="1132">
                        <c:v>2.8888246</c:v>
                      </c:pt>
                      <c:pt idx="1133">
                        <c:v>2.9108364999999998</c:v>
                      </c:pt>
                      <c:pt idx="1134">
                        <c:v>2.9068666199999997</c:v>
                      </c:pt>
                      <c:pt idx="1135">
                        <c:v>2.8932752600000002</c:v>
                      </c:pt>
                      <c:pt idx="1136">
                        <c:v>2.88930642</c:v>
                      </c:pt>
                      <c:pt idx="1137">
                        <c:v>2.8891863</c:v>
                      </c:pt>
                      <c:pt idx="1138">
                        <c:v>2.9092694400000001</c:v>
                      </c:pt>
                      <c:pt idx="1139">
                        <c:v>2.9110725199999998</c:v>
                      </c:pt>
                      <c:pt idx="1140">
                        <c:v>2.8917118799999999</c:v>
                      </c:pt>
                      <c:pt idx="1141">
                        <c:v>2.8858199999999998</c:v>
                      </c:pt>
                      <c:pt idx="1142">
                        <c:v>2.8866619</c:v>
                      </c:pt>
                      <c:pt idx="1143">
                        <c:v>2.9077027800000002</c:v>
                      </c:pt>
                      <c:pt idx="1144">
                        <c:v>2.9172000599999999</c:v>
                      </c:pt>
                      <c:pt idx="1145">
                        <c:v>2.9055373799999997</c:v>
                      </c:pt>
                      <c:pt idx="1146">
                        <c:v>2.8929139200000002</c:v>
                      </c:pt>
                      <c:pt idx="1147">
                        <c:v>2.8851</c:v>
                      </c:pt>
                      <c:pt idx="1148">
                        <c:v>2.8917116200000001</c:v>
                      </c:pt>
                      <c:pt idx="1149">
                        <c:v>2.9127469800000001</c:v>
                      </c:pt>
                      <c:pt idx="1150">
                        <c:v>2.91743372</c:v>
                      </c:pt>
                      <c:pt idx="1151">
                        <c:v>2.9019277199999998</c:v>
                      </c:pt>
                      <c:pt idx="1152">
                        <c:v>2.8989225000000003</c:v>
                      </c:pt>
                      <c:pt idx="1153">
                        <c:v>2.9007248199999998</c:v>
                      </c:pt>
                      <c:pt idx="1154">
                        <c:v>2.9207939599999997</c:v>
                      </c:pt>
                      <c:pt idx="1155">
                        <c:v>2.9235565800000001</c:v>
                      </c:pt>
                      <c:pt idx="1156">
                        <c:v>2.9051694799999996</c:v>
                      </c:pt>
                      <c:pt idx="1157">
                        <c:v>2.8925516999999998</c:v>
                      </c:pt>
                      <c:pt idx="1158">
                        <c:v>2.8837799999999998</c:v>
                      </c:pt>
                      <c:pt idx="1159">
                        <c:v>2.8961558599999999</c:v>
                      </c:pt>
                      <c:pt idx="1160">
                        <c:v>2.9171813000000002</c:v>
                      </c:pt>
                      <c:pt idx="1161">
                        <c:v>2.9170598999999999</c:v>
                      </c:pt>
                      <c:pt idx="1162">
                        <c:v>2.9025219999999998</c:v>
                      </c:pt>
                      <c:pt idx="1163">
                        <c:v>2.8995180199999999</c:v>
                      </c:pt>
                      <c:pt idx="1164">
                        <c:v>2.9003885399999998</c:v>
                      </c:pt>
                      <c:pt idx="1165">
                        <c:v>2.91660465</c:v>
                      </c:pt>
                      <c:pt idx="1166">
                        <c:v>2.9164832500000002</c:v>
                      </c:pt>
                      <c:pt idx="1167">
                        <c:v>2.89618274</c:v>
                      </c:pt>
                      <c:pt idx="1168">
                        <c:v>2.8922186999999999</c:v>
                      </c:pt>
                      <c:pt idx="1169">
                        <c:v>2.8901465599999998</c:v>
                      </c:pt>
                      <c:pt idx="1170">
                        <c:v>2.9111633999999995</c:v>
                      </c:pt>
                      <c:pt idx="1171">
                        <c:v>2.9273747800000001</c:v>
                      </c:pt>
                      <c:pt idx="1172">
                        <c:v>2.9186065999999999</c:v>
                      </c:pt>
                      <c:pt idx="1173">
                        <c:v>2.9059964999999996</c:v>
                      </c:pt>
                      <c:pt idx="1174">
                        <c:v>2.8991813399999997</c:v>
                      </c:pt>
                      <c:pt idx="1175">
                        <c:v>2.9019423899999999</c:v>
                      </c:pt>
                      <c:pt idx="1176">
                        <c:v>2.9191114500000004</c:v>
                      </c:pt>
                      <c:pt idx="1177">
                        <c:v>2.9218714199999996</c:v>
                      </c:pt>
                      <c:pt idx="1178">
                        <c:v>2.90446128</c:v>
                      </c:pt>
                      <c:pt idx="1179">
                        <c:v>2.9023892399999998</c:v>
                      </c:pt>
                      <c:pt idx="1180">
                        <c:v>2.9013381899999997</c:v>
                      </c:pt>
                      <c:pt idx="1181">
                        <c:v>2.92426575</c:v>
                      </c:pt>
                      <c:pt idx="1182">
                        <c:v>2.9289454999999998</c:v>
                      </c:pt>
                      <c:pt idx="1183">
                        <c:v>2.9134591799999998</c:v>
                      </c:pt>
                      <c:pt idx="1184">
                        <c:v>2.9008548300000001</c:v>
                      </c:pt>
                      <c:pt idx="1185">
                        <c:v>2.8930524699999998</c:v>
                      </c:pt>
                      <c:pt idx="1186">
                        <c:v>2.9044537500000001</c:v>
                      </c:pt>
                      <c:pt idx="1187">
                        <c:v>2.9244950599999999</c:v>
                      </c:pt>
                      <c:pt idx="1188">
                        <c:v>2.9291735700000001</c:v>
                      </c:pt>
                      <c:pt idx="1189">
                        <c:v>2.9136910500000002</c:v>
                      </c:pt>
                      <c:pt idx="1190">
                        <c:v>2.9116496700000001</c:v>
                      </c:pt>
                      <c:pt idx="1191">
                        <c:v>2.9124882999999997</c:v>
                      </c:pt>
                      <c:pt idx="1192">
                        <c:v>2.9306052300000003</c:v>
                      </c:pt>
                      <c:pt idx="1193">
                        <c:v>2.9333627199999999</c:v>
                      </c:pt>
                      <c:pt idx="1194">
                        <c:v>2.9140438799999999</c:v>
                      </c:pt>
                      <c:pt idx="1195">
                        <c:v>2.9043245399999997</c:v>
                      </c:pt>
                      <c:pt idx="1196">
                        <c:v>2.8984450000000002</c:v>
                      </c:pt>
                      <c:pt idx="1197">
                        <c:v>2.9126894999999999</c:v>
                      </c:pt>
                      <c:pt idx="1198">
                        <c:v>2.9346402799999995</c:v>
                      </c:pt>
                      <c:pt idx="1199">
                        <c:v>2.9297198600000001</c:v>
                      </c:pt>
                      <c:pt idx="1200">
                        <c:v>2.9171535999999998</c:v>
                      </c:pt>
                      <c:pt idx="1201">
                        <c:v>2.9131938000000002</c:v>
                      </c:pt>
                      <c:pt idx="1202">
                        <c:v>2.9140318699999996</c:v>
                      </c:pt>
                      <c:pt idx="1203">
                        <c:v>2.9321403200000002</c:v>
                      </c:pt>
                      <c:pt idx="1204">
                        <c:v>2.9339369399999997</c:v>
                      </c:pt>
                      <c:pt idx="1205">
                        <c:v>2.9136674299999998</c:v>
                      </c:pt>
                      <c:pt idx="1206">
                        <c:v>2.9115969000000002</c:v>
                      </c:pt>
                      <c:pt idx="1207">
                        <c:v>2.9105162</c:v>
                      </c:pt>
                      <c:pt idx="1208">
                        <c:v>2.9324883899999996</c:v>
                      </c:pt>
                      <c:pt idx="1209">
                        <c:v>2.9409991799999999</c:v>
                      </c:pt>
                      <c:pt idx="1210">
                        <c:v>2.9293662599999997</c:v>
                      </c:pt>
                      <c:pt idx="1211">
                        <c:v>2.9177342999999998</c:v>
                      </c:pt>
                      <c:pt idx="1212">
                        <c:v>2.9089806299999998</c:v>
                      </c:pt>
                      <c:pt idx="1213">
                        <c:v>2.91653187</c:v>
                      </c:pt>
                      <c:pt idx="1214">
                        <c:v>2.9327137400000001</c:v>
                      </c:pt>
                      <c:pt idx="1215">
                        <c:v>2.93642738</c:v>
                      </c:pt>
                      <c:pt idx="1216">
                        <c:v>2.9209312399999998</c:v>
                      </c:pt>
                      <c:pt idx="1217">
                        <c:v>2.9188915999999998</c:v>
                      </c:pt>
                      <c:pt idx="1218">
                        <c:v>2.9197287000000003</c:v>
                      </c:pt>
                      <c:pt idx="1219">
                        <c:v>2.94264927</c:v>
                      </c:pt>
                      <c:pt idx="1220">
                        <c:v>2.9434852999999999</c:v>
                      </c:pt>
                      <c:pt idx="1221">
                        <c:v>2.9261050000000002</c:v>
                      </c:pt>
                      <c:pt idx="1222">
                        <c:v>2.9144783999999997</c:v>
                      </c:pt>
                      <c:pt idx="1223">
                        <c:v>2.9086047799999997</c:v>
                      </c:pt>
                      <c:pt idx="1224">
                        <c:v>2.9199869799999996</c:v>
                      </c:pt>
                      <c:pt idx="1225">
                        <c:v>2.9409234400000002</c:v>
                      </c:pt>
                      <c:pt idx="1226">
                        <c:v>2.9408007199999999</c:v>
                      </c:pt>
                      <c:pt idx="1227">
                        <c:v>2.9263005</c:v>
                      </c:pt>
                      <c:pt idx="1228">
                        <c:v>2.92237503</c:v>
                      </c:pt>
                      <c:pt idx="1229">
                        <c:v>2.92225307</c:v>
                      </c:pt>
                      <c:pt idx="1230">
                        <c:v>2.9403405199999999</c:v>
                      </c:pt>
                      <c:pt idx="1231">
                        <c:v>2.94117615</c:v>
                      </c:pt>
                      <c:pt idx="1232">
                        <c:v>2.9209288799999999</c:v>
                      </c:pt>
                      <c:pt idx="1233">
                        <c:v>2.9131407999999999</c:v>
                      </c:pt>
                      <c:pt idx="1234">
                        <c:v>2.9091862800000001</c:v>
                      </c:pt>
                      <c:pt idx="1235">
                        <c:v>2.9301450199999999</c:v>
                      </c:pt>
                      <c:pt idx="1236">
                        <c:v>2.9491857000000001</c:v>
                      </c:pt>
                      <c:pt idx="1237">
                        <c:v>2.94043959</c:v>
                      </c:pt>
                      <c:pt idx="1238">
                        <c:v>2.9278619199999998</c:v>
                      </c:pt>
                      <c:pt idx="1239">
                        <c:v>2.9210334700000002</c:v>
                      </c:pt>
                      <c:pt idx="1240">
                        <c:v>2.9247434700000001</c:v>
                      </c:pt>
                      <c:pt idx="1241">
                        <c:v>2.9437803499999999</c:v>
                      </c:pt>
                      <c:pt idx="1242">
                        <c:v>2.9465311600000001</c:v>
                      </c:pt>
                      <c:pt idx="1243">
                        <c:v>2.9300937400000002</c:v>
                      </c:pt>
                      <c:pt idx="1244">
                        <c:v>2.92709792</c:v>
                      </c:pt>
                      <c:pt idx="1245">
                        <c:v>2.9260179000000002</c:v>
                      </c:pt>
                      <c:pt idx="1246">
                        <c:v>2.9479237199999999</c:v>
                      </c:pt>
                      <c:pt idx="1247">
                        <c:v>2.9516622199999998</c:v>
                      </c:pt>
                      <c:pt idx="1248">
                        <c:v>2.9362162199999999</c:v>
                      </c:pt>
                      <c:pt idx="1249">
                        <c:v>2.9226867599999999</c:v>
                      </c:pt>
                      <c:pt idx="1250">
                        <c:v>2.9139463700000001</c:v>
                      </c:pt>
                      <c:pt idx="1251">
                        <c:v>2.92340015</c:v>
                      </c:pt>
                      <c:pt idx="1252">
                        <c:v>2.94242823</c:v>
                      </c:pt>
                      <c:pt idx="1253">
                        <c:v>2.9451777200000002</c:v>
                      </c:pt>
                      <c:pt idx="1254">
                        <c:v>2.9297358</c:v>
                      </c:pt>
                      <c:pt idx="1255">
                        <c:v>2.9276986199999997</c:v>
                      </c:pt>
                      <c:pt idx="1256">
                        <c:v>2.9266189499999999</c:v>
                      </c:pt>
                      <c:pt idx="1257">
                        <c:v>2.9456428699999999</c:v>
                      </c:pt>
                      <c:pt idx="1258">
                        <c:v>2.9483915999999999</c:v>
                      </c:pt>
                      <c:pt idx="1259">
                        <c:v>2.9310382599999998</c:v>
                      </c:pt>
                      <c:pt idx="1260">
                        <c:v>2.9213438799999998</c:v>
                      </c:pt>
                      <c:pt idx="1261">
                        <c:v>2.9173931999999998</c:v>
                      </c:pt>
                      <c:pt idx="1262">
                        <c:v>2.9325850400000002</c:v>
                      </c:pt>
                      <c:pt idx="1263">
                        <c:v>2.9544750900000003</c:v>
                      </c:pt>
                      <c:pt idx="1264">
                        <c:v>2.9486094300000003</c:v>
                      </c:pt>
                      <c:pt idx="1265">
                        <c:v>2.9360453200000003</c:v>
                      </c:pt>
                      <c:pt idx="1266">
                        <c:v>2.9311378500000003</c:v>
                      </c:pt>
                      <c:pt idx="1267">
                        <c:v>2.9319722400000003</c:v>
                      </c:pt>
                      <c:pt idx="1268">
                        <c:v>2.94907334</c:v>
                      </c:pt>
                      <c:pt idx="1269">
                        <c:v>2.9508637200000001</c:v>
                      </c:pt>
                      <c:pt idx="1270">
                        <c:v>2.9296909799999997</c:v>
                      </c:pt>
                      <c:pt idx="1271">
                        <c:v>2.9238279999999999</c:v>
                      </c:pt>
                      <c:pt idx="1272">
                        <c:v>2.9246624699999999</c:v>
                      </c:pt>
                      <c:pt idx="1273">
                        <c:v>2.9475002699999999</c:v>
                      </c:pt>
                      <c:pt idx="1274">
                        <c:v>2.9559867</c:v>
                      </c:pt>
                      <c:pt idx="1275">
                        <c:v>2.9453406100000001</c:v>
                      </c:pt>
                      <c:pt idx="1276">
                        <c:v>2.9337388500000001</c:v>
                      </c:pt>
                      <c:pt idx="1277">
                        <c:v>2.9259640899999999</c:v>
                      </c:pt>
                      <c:pt idx="1278">
                        <c:v>2.9325370199999998</c:v>
                      </c:pt>
                      <c:pt idx="1279">
                        <c:v>2.9496301200000001</c:v>
                      </c:pt>
                      <c:pt idx="1280">
                        <c:v>2.9523759300000001</c:v>
                      </c:pt>
                      <c:pt idx="1281">
                        <c:v>2.9369508500000001</c:v>
                      </c:pt>
                      <c:pt idx="1282">
                        <c:v>2.9330027700000003</c:v>
                      </c:pt>
                      <c:pt idx="1283">
                        <c:v>2.93479263</c:v>
                      </c:pt>
                      <c:pt idx="1284">
                        <c:v>2.9576193900000001</c:v>
                      </c:pt>
                      <c:pt idx="1285">
                        <c:v>2.9613204299999998</c:v>
                      </c:pt>
                      <c:pt idx="1286">
                        <c:v>2.9430296999999999</c:v>
                      </c:pt>
                      <c:pt idx="1287">
                        <c:v>2.9323893700000001</c:v>
                      </c:pt>
                      <c:pt idx="1288">
                        <c:v>2.9246181300000003</c:v>
                      </c:pt>
                      <c:pt idx="1289">
                        <c:v>2.9369241600000002</c:v>
                      </c:pt>
                      <c:pt idx="1290">
                        <c:v>2.9578021200000002</c:v>
                      </c:pt>
                      <c:pt idx="1291">
                        <c:v>2.9548105400000004</c:v>
                      </c:pt>
                      <c:pt idx="1292">
                        <c:v>2.9413350700000001</c:v>
                      </c:pt>
                      <c:pt idx="1293">
                        <c:v>2.9383443799999998</c:v>
                      </c:pt>
                      <c:pt idx="1294">
                        <c:v>2.9382214199999996</c:v>
                      </c:pt>
                      <c:pt idx="1295">
                        <c:v>2.9581700500000001</c:v>
                      </c:pt>
                      <c:pt idx="1296">
                        <c:v>2.9590019999999999</c:v>
                      </c:pt>
                      <c:pt idx="1297">
                        <c:v>2.9397639600000001</c:v>
                      </c:pt>
                      <c:pt idx="1298">
                        <c:v>2.9319955600000003</c:v>
                      </c:pt>
                      <c:pt idx="1299">
                        <c:v>2.9299615799999996</c:v>
                      </c:pt>
                      <c:pt idx="1300">
                        <c:v>2.9479951500000001</c:v>
                      </c:pt>
                      <c:pt idx="1301">
                        <c:v>2.9641161</c:v>
                      </c:pt>
                      <c:pt idx="1302">
                        <c:v>2.95443692</c:v>
                      </c:pt>
                      <c:pt idx="1303">
                        <c:v>2.9409366600000002</c:v>
                      </c:pt>
                      <c:pt idx="1304">
                        <c:v>2.9331700999999999</c:v>
                      </c:pt>
                      <c:pt idx="1305">
                        <c:v>2.9387796399999999</c:v>
                      </c:pt>
                      <c:pt idx="1306">
                        <c:v>2.9577636000000003</c:v>
                      </c:pt>
                      <c:pt idx="1307">
                        <c:v>2.9585950699999999</c:v>
                      </c:pt>
                      <c:pt idx="1308">
                        <c:v>2.9431868699999999</c:v>
                      </c:pt>
                      <c:pt idx="1309">
                        <c:v>2.9421084</c:v>
                      </c:pt>
                      <c:pt idx="1310">
                        <c:v>2.94294039</c:v>
                      </c:pt>
                      <c:pt idx="1311">
                        <c:v>2.9647855999999999</c:v>
                      </c:pt>
                      <c:pt idx="1312">
                        <c:v>2.9684818800000001</c:v>
                      </c:pt>
                      <c:pt idx="1313">
                        <c:v>2.9511662999999997</c:v>
                      </c:pt>
                      <c:pt idx="1314">
                        <c:v>2.9405373700000004</c:v>
                      </c:pt>
                      <c:pt idx="1315">
                        <c:v>2.9318192999999999</c:v>
                      </c:pt>
                      <c:pt idx="1316">
                        <c:v>2.9422009499999997</c:v>
                      </c:pt>
                      <c:pt idx="1317">
                        <c:v>2.9621308200000001</c:v>
                      </c:pt>
                      <c:pt idx="1318">
                        <c:v>2.9658262199999998</c:v>
                      </c:pt>
                      <c:pt idx="1319">
                        <c:v>2.9494698699999997</c:v>
                      </c:pt>
                      <c:pt idx="1320">
                        <c:v>2.9474367300000002</c:v>
                      </c:pt>
                      <c:pt idx="1321">
                        <c:v>2.9482680000000001</c:v>
                      </c:pt>
                      <c:pt idx="1322">
                        <c:v>2.9672386799999999</c:v>
                      </c:pt>
                      <c:pt idx="1323">
                        <c:v>2.9671143600000001</c:v>
                      </c:pt>
                      <c:pt idx="1324">
                        <c:v>2.94885207</c:v>
                      </c:pt>
                      <c:pt idx="1325">
                        <c:v>2.9372734300000003</c:v>
                      </c:pt>
                      <c:pt idx="1326">
                        <c:v>2.93333215</c:v>
                      </c:pt>
                      <c:pt idx="1327">
                        <c:v>2.9475268799999998</c:v>
                      </c:pt>
                      <c:pt idx="1328">
                        <c:v>2.9674472300000003</c:v>
                      </c:pt>
                      <c:pt idx="1329">
                        <c:v>2.96350515</c:v>
                      </c:pt>
                      <c:pt idx="1330">
                        <c:v>2.9519282699999998</c:v>
                      </c:pt>
                      <c:pt idx="1331">
                        <c:v>2.9470328000000001</c:v>
                      </c:pt>
                      <c:pt idx="1332">
                        <c:v>2.9497722100000003</c:v>
                      </c:pt>
                      <c:pt idx="1333">
                        <c:v>2.9668254299999997</c:v>
                      </c:pt>
                      <c:pt idx="1334">
                        <c:v>2.9686095300000002</c:v>
                      </c:pt>
                      <c:pt idx="1335">
                        <c:v>2.9484470999999997</c:v>
                      </c:pt>
                      <c:pt idx="1336">
                        <c:v>2.9435527500000003</c:v>
                      </c:pt>
                      <c:pt idx="1337">
                        <c:v>2.9424752400000003</c:v>
                      </c:pt>
                      <c:pt idx="1338">
                        <c:v>2.9662036299999999</c:v>
                      </c:pt>
                      <c:pt idx="1339">
                        <c:v>2.9746655400000002</c:v>
                      </c:pt>
                      <c:pt idx="1340">
                        <c:v>2.9621389499999999</c:v>
                      </c:pt>
                      <c:pt idx="1341">
                        <c:v>2.95056735</c:v>
                      </c:pt>
                      <c:pt idx="1342">
                        <c:v>2.9418584400000003</c:v>
                      </c:pt>
                      <c:pt idx="1343">
                        <c:v>2.9474582999999996</c:v>
                      </c:pt>
                      <c:pt idx="1344">
                        <c:v>2.96354981</c:v>
                      </c:pt>
                      <c:pt idx="1345">
                        <c:v>2.96533311</c:v>
                      </c:pt>
                      <c:pt idx="1346">
                        <c:v>2.948995</c:v>
                      </c:pt>
                      <c:pt idx="1347">
                        <c:v>2.94601019</c:v>
                      </c:pt>
                      <c:pt idx="1348">
                        <c:v>2.94588663</c:v>
                      </c:pt>
                      <c:pt idx="1349">
                        <c:v>2.9696038199999997</c:v>
                      </c:pt>
                      <c:pt idx="1350">
                        <c:v>2.9723400300000002</c:v>
                      </c:pt>
                      <c:pt idx="1351">
                        <c:v>2.9560050000000002</c:v>
                      </c:pt>
                      <c:pt idx="1352">
                        <c:v>2.9463458999999999</c:v>
                      </c:pt>
                      <c:pt idx="1353">
                        <c:v>2.93859454</c:v>
                      </c:pt>
                      <c:pt idx="1354">
                        <c:v>2.9489589899999999</c:v>
                      </c:pt>
                      <c:pt idx="1355">
                        <c:v>2.9698098499999999</c:v>
                      </c:pt>
                      <c:pt idx="1356">
                        <c:v>2.9677785500000002</c:v>
                      </c:pt>
                      <c:pt idx="1357">
                        <c:v>2.9552610000000001</c:v>
                      </c:pt>
                      <c:pt idx="1358">
                        <c:v>2.9532304599999999</c:v>
                      </c:pt>
                      <c:pt idx="1359">
                        <c:v>2.9531065399999998</c:v>
                      </c:pt>
                      <c:pt idx="1360">
                        <c:v>2.9691868500000003</c:v>
                      </c:pt>
                      <c:pt idx="1361">
                        <c:v>2.9700154000000003</c:v>
                      </c:pt>
                      <c:pt idx="1362">
                        <c:v>2.9498754500000004</c:v>
                      </c:pt>
                      <c:pt idx="1363">
                        <c:v>2.9421270900000001</c:v>
                      </c:pt>
                      <c:pt idx="1364">
                        <c:v>2.9391445200000001</c:v>
                      </c:pt>
                      <c:pt idx="1365">
                        <c:v>2.9599869399999998</c:v>
                      </c:pt>
                      <c:pt idx="1366">
                        <c:v>2.9770158000000002</c:v>
                      </c:pt>
                      <c:pt idx="1367">
                        <c:v>2.9683146500000004</c:v>
                      </c:pt>
                      <c:pt idx="1368">
                        <c:v>2.9558027399999998</c:v>
                      </c:pt>
                      <c:pt idx="1369">
                        <c:v>2.9499616799999999</c:v>
                      </c:pt>
                      <c:pt idx="1370">
                        <c:v>2.9555545799999998</c:v>
                      </c:pt>
                      <c:pt idx="1371">
                        <c:v>2.9735327499999999</c:v>
                      </c:pt>
                      <c:pt idx="1372">
                        <c:v>2.9743606199999997</c:v>
                      </c:pt>
                      <c:pt idx="1373">
                        <c:v>2.9580403500000001</c:v>
                      </c:pt>
                      <c:pt idx="1374">
                        <c:v>2.9550582599999999</c:v>
                      </c:pt>
                      <c:pt idx="1375">
                        <c:v>2.9558867700000002</c:v>
                      </c:pt>
                      <c:pt idx="1376">
                        <c:v>2.97862385</c:v>
                      </c:pt>
                      <c:pt idx="1377">
                        <c:v>2.9823088099999997</c:v>
                      </c:pt>
                      <c:pt idx="1378">
                        <c:v>2.96789652</c:v>
                      </c:pt>
                      <c:pt idx="1379">
                        <c:v>2.9572951499999998</c:v>
                      </c:pt>
                      <c:pt idx="1380">
                        <c:v>2.9485994399999997</c:v>
                      </c:pt>
                      <c:pt idx="1381">
                        <c:v>2.9570467499999999</c:v>
                      </c:pt>
                      <c:pt idx="1382">
                        <c:v>2.9778733699999997</c:v>
                      </c:pt>
                      <c:pt idx="1383">
                        <c:v>2.9806050999999996</c:v>
                      </c:pt>
                      <c:pt idx="1384">
                        <c:v>2.9623875300000004</c:v>
                      </c:pt>
                      <c:pt idx="1385">
                        <c:v>2.9603587099999999</c:v>
                      </c:pt>
                      <c:pt idx="1386">
                        <c:v>2.9602343500000003</c:v>
                      </c:pt>
                      <c:pt idx="1387">
                        <c:v>2.9801042999999998</c:v>
                      </c:pt>
                      <c:pt idx="1388">
                        <c:v>2.9818832400000002</c:v>
                      </c:pt>
                      <c:pt idx="1389">
                        <c:v>2.9627173600000001</c:v>
                      </c:pt>
                      <c:pt idx="1390">
                        <c:v>2.9521209900000001</c:v>
                      </c:pt>
                      <c:pt idx="1391">
                        <c:v>2.9472372</c:v>
                      </c:pt>
                      <c:pt idx="1392">
                        <c:v>2.9613920100000004</c:v>
                      </c:pt>
                      <c:pt idx="1393">
                        <c:v>2.9822087100000001</c:v>
                      </c:pt>
                      <c:pt idx="1394">
                        <c:v>2.9782760699999997</c:v>
                      </c:pt>
                      <c:pt idx="1395">
                        <c:v>2.9648258500000004</c:v>
                      </c:pt>
                      <c:pt idx="1396">
                        <c:v>2.9589907499999999</c:v>
                      </c:pt>
                      <c:pt idx="1397">
                        <c:v>2.9598181000000001</c:v>
                      </c:pt>
                      <c:pt idx="1398">
                        <c:v>2.9787271</c:v>
                      </c:pt>
                      <c:pt idx="1399">
                        <c:v>2.9795535299999996</c:v>
                      </c:pt>
                      <c:pt idx="1400">
                        <c:v>2.96134808</c:v>
                      </c:pt>
                      <c:pt idx="1401">
                        <c:v>2.9574174000000002</c:v>
                      </c:pt>
                      <c:pt idx="1402">
                        <c:v>2.9572930799999999</c:v>
                      </c:pt>
                      <c:pt idx="1403">
                        <c:v>2.9800040400000003</c:v>
                      </c:pt>
                      <c:pt idx="1404">
                        <c:v>2.9893930599999998</c:v>
                      </c:pt>
                      <c:pt idx="1405">
                        <c:v>2.9759479199999999</c:v>
                      </c:pt>
                      <c:pt idx="1406">
                        <c:v>2.9625350399999997</c:v>
                      </c:pt>
                      <c:pt idx="1407">
                        <c:v>2.9538485999999997</c:v>
                      </c:pt>
                      <c:pt idx="1408">
                        <c:v>2.9594320800000005</c:v>
                      </c:pt>
                      <c:pt idx="1409">
                        <c:v>2.9764299599999999</c:v>
                      </c:pt>
                      <c:pt idx="1410">
                        <c:v>2.9791584000000002</c:v>
                      </c:pt>
                      <c:pt idx="1411">
                        <c:v>2.9647345500000002</c:v>
                      </c:pt>
                      <c:pt idx="1412">
                        <c:v>2.9627387999999999</c:v>
                      </c:pt>
                      <c:pt idx="1413">
                        <c:v>2.9645163600000002</c:v>
                      </c:pt>
                      <c:pt idx="1414">
                        <c:v>2.9872166400000002</c:v>
                      </c:pt>
                      <c:pt idx="1415">
                        <c:v>2.9899439999999999</c:v>
                      </c:pt>
                      <c:pt idx="1416">
                        <c:v>2.9698480800000002</c:v>
                      </c:pt>
                      <c:pt idx="1417">
                        <c:v>2.9573611999999998</c:v>
                      </c:pt>
                      <c:pt idx="1418">
                        <c:v>2.9486788799999997</c:v>
                      </c:pt>
                      <c:pt idx="1419">
                        <c:v>2.9618666000000005</c:v>
                      </c:pt>
                      <c:pt idx="1420">
                        <c:v>2.9845611999999999</c:v>
                      </c:pt>
                      <c:pt idx="1421">
                        <c:v>2.9844356400000001</c:v>
                      </c:pt>
                      <c:pt idx="1422">
                        <c:v>2.9729014399999998</c:v>
                      </c:pt>
                      <c:pt idx="1423">
                        <c:v>2.9708749999999999</c:v>
                      </c:pt>
                      <c:pt idx="1424">
                        <c:v>2.9707500000000002</c:v>
                      </c:pt>
                      <c:pt idx="1425">
                        <c:v>2.9886864000000002</c:v>
                      </c:pt>
                      <c:pt idx="1426">
                        <c:v>2.9895111999999999</c:v>
                      </c:pt>
                      <c:pt idx="1427">
                        <c:v>2.9684739600000003</c:v>
                      </c:pt>
                      <c:pt idx="1428">
                        <c:v>2.9616956800000001</c:v>
                      </c:pt>
                      <c:pt idx="1429">
                        <c:v>2.9596701599999999</c:v>
                      </c:pt>
                      <c:pt idx="1430">
                        <c:v>2.9775718699999998</c:v>
                      </c:pt>
                      <c:pt idx="1431">
                        <c:v>2.9936339999999997</c:v>
                      </c:pt>
                      <c:pt idx="1432">
                        <c:v>2.9840048000000001</c:v>
                      </c:pt>
                      <c:pt idx="1433">
                        <c:v>2.9705752799999998</c:v>
                      </c:pt>
                      <c:pt idx="1434">
                        <c:v>2.9618980800000001</c:v>
                      </c:pt>
                      <c:pt idx="1435">
                        <c:v>2.9655742000000003</c:v>
                      </c:pt>
                      <c:pt idx="1436">
                        <c:v>2.9806519200000001</c:v>
                      </c:pt>
                      <c:pt idx="1437">
                        <c:v>2.9824266799999997</c:v>
                      </c:pt>
                      <c:pt idx="1438">
                        <c:v>2.9670998400000004</c:v>
                      </c:pt>
                      <c:pt idx="1439">
                        <c:v>2.9650748399999998</c:v>
                      </c:pt>
                      <c:pt idx="1440">
                        <c:v>2.96685</c:v>
                      </c:pt>
                      <c:pt idx="1441">
                        <c:v>2.9904740800000003</c:v>
                      </c:pt>
                      <c:pt idx="1442">
                        <c:v>2.9950977600000002</c:v>
                      </c:pt>
                      <c:pt idx="1443">
                        <c:v>2.9807234400000002</c:v>
                      </c:pt>
                      <c:pt idx="1444">
                        <c:v>2.9682500000000003</c:v>
                      </c:pt>
                      <c:pt idx="1445">
                        <c:v>2.9595768000000002</c:v>
                      </c:pt>
                      <c:pt idx="1446">
                        <c:v>2.9689497600000001</c:v>
                      </c:pt>
                      <c:pt idx="1447">
                        <c:v>2.98971856</c:v>
                      </c:pt>
                      <c:pt idx="1448">
                        <c:v>2.9914919999999996</c:v>
                      </c:pt>
                      <c:pt idx="1449">
                        <c:v>2.9742724800000002</c:v>
                      </c:pt>
                      <c:pt idx="1450">
                        <c:v>2.972248</c:v>
                      </c:pt>
                      <c:pt idx="1451">
                        <c:v>2.9721227999999997</c:v>
                      </c:pt>
                      <c:pt idx="1452">
                        <c:v>2.99193752</c:v>
                      </c:pt>
                      <c:pt idx="1453">
                        <c:v>2.9908619999999999</c:v>
                      </c:pt>
                      <c:pt idx="1454">
                        <c:v>2.9726966399999997</c:v>
                      </c:pt>
                      <c:pt idx="1455">
                        <c:v>2.9630774</c:v>
                      </c:pt>
                      <c:pt idx="1456">
                        <c:v>2.9582057600000002</c:v>
                      </c:pt>
                      <c:pt idx="1457">
                        <c:v>2.97516888</c:v>
                      </c:pt>
                      <c:pt idx="1458">
                        <c:v>2.9959276800000003</c:v>
                      </c:pt>
                      <c:pt idx="1459">
                        <c:v>2.9910552399999997</c:v>
                      </c:pt>
                      <c:pt idx="1460">
                        <c:v>2.9785895999999998</c:v>
                      </c:pt>
                      <c:pt idx="1461">
                        <c:v>2.9718199599999999</c:v>
                      </c:pt>
                      <c:pt idx="1462">
                        <c:v>2.9754911999999996</c:v>
                      </c:pt>
                      <c:pt idx="1463">
                        <c:v>2.9943474000000001</c:v>
                      </c:pt>
                      <c:pt idx="1464">
                        <c:v>2.9951702400000002</c:v>
                      </c:pt>
                      <c:pt idx="1465">
                        <c:v>2.976064</c:v>
                      </c:pt>
                      <c:pt idx="1466">
                        <c:v>2.9721427200000003</c:v>
                      </c:pt>
                      <c:pt idx="1467">
                        <c:v>2.9720174400000001</c:v>
                      </c:pt>
                      <c:pt idx="1468">
                        <c:v>2.99466528</c:v>
                      </c:pt>
                      <c:pt idx="1469">
                        <c:v>3.0030786000000003</c:v>
                      </c:pt>
                      <c:pt idx="1470">
                        <c:v>2.9896687999999996</c:v>
                      </c:pt>
                      <c:pt idx="1471">
                        <c:v>2.9772088800000001</c:v>
                      </c:pt>
                      <c:pt idx="1472">
                        <c:v>2.9685448800000001</c:v>
                      </c:pt>
                      <c:pt idx="1473">
                        <c:v>2.9750604800000002</c:v>
                      </c:pt>
                      <c:pt idx="1474">
                        <c:v>2.9920105600000002</c:v>
                      </c:pt>
                      <c:pt idx="1475">
                        <c:v>2.9956787999999999</c:v>
                      </c:pt>
                      <c:pt idx="1476">
                        <c:v>2.9803755199999999</c:v>
                      </c:pt>
                      <c:pt idx="1477">
                        <c:v>2.9783528000000001</c:v>
                      </c:pt>
                      <c:pt idx="1478">
                        <c:v>2.97917568</c:v>
                      </c:pt>
                      <c:pt idx="1479">
                        <c:v>2.9999157199999997</c:v>
                      </c:pt>
                      <c:pt idx="1480">
                        <c:v>3.0026343999999998</c:v>
                      </c:pt>
                      <c:pt idx="1481">
                        <c:v>2.9844889199999995</c:v>
                      </c:pt>
                      <c:pt idx="1482">
                        <c:v>2.9729831999999998</c:v>
                      </c:pt>
                      <c:pt idx="1483">
                        <c:v>2.9662198399999999</c:v>
                      </c:pt>
                      <c:pt idx="1484">
                        <c:v>2.9784218399999998</c:v>
                      </c:pt>
                      <c:pt idx="1485">
                        <c:v>3.0001048000000003</c:v>
                      </c:pt>
                      <c:pt idx="1486">
                        <c:v>2.9999782400000004</c:v>
                      </c:pt>
                      <c:pt idx="1487">
                        <c:v>2.9875261199999996</c:v>
                      </c:pt>
                      <c:pt idx="1488">
                        <c:v>2.9845558400000001</c:v>
                      </c:pt>
                      <c:pt idx="1489">
                        <c:v>2.9844299200000002</c:v>
                      </c:pt>
                      <c:pt idx="1490">
                        <c:v>3.0013679999999998</c:v>
                      </c:pt>
                      <c:pt idx="1491">
                        <c:v>3.0012413599999999</c:v>
                      </c:pt>
                      <c:pt idx="1492">
                        <c:v>2.9821563200000001</c:v>
                      </c:pt>
                      <c:pt idx="1493">
                        <c:v>2.9753953200000001</c:v>
                      </c:pt>
                      <c:pt idx="1494">
                        <c:v>2.97432192</c:v>
                      </c:pt>
                      <c:pt idx="1495">
                        <c:v>2.9931524</c:v>
                      </c:pt>
                      <c:pt idx="1496">
                        <c:v>3.0091380000000001</c:v>
                      </c:pt>
                      <c:pt idx="1497">
                        <c:v>2.9995338</c:v>
                      </c:pt>
                      <c:pt idx="1498">
                        <c:v>2.9851919999999996</c:v>
                      </c:pt>
                      <c:pt idx="1499">
                        <c:v>2.9784325200000001</c:v>
                      </c:pt>
                      <c:pt idx="1500">
                        <c:v>2.9811495999999997</c:v>
                      </c:pt>
                      <c:pt idx="1501">
                        <c:v>2.9990274000000001</c:v>
                      </c:pt>
                      <c:pt idx="1502">
                        <c:v>2.9998483199999999</c:v>
                      </c:pt>
                      <c:pt idx="1503">
                        <c:v>2.9855094799999997</c:v>
                      </c:pt>
                      <c:pt idx="1504">
                        <c:v>2.9834885600000001</c:v>
                      </c:pt>
                      <c:pt idx="1505">
                        <c:v>2.9833626</c:v>
                      </c:pt>
                      <c:pt idx="1506">
                        <c:v>3.00502592</c:v>
                      </c:pt>
                      <c:pt idx="1507">
                        <c:v>3.0077409999999998</c:v>
                      </c:pt>
                      <c:pt idx="1508">
                        <c:v>2.9905629600000001</c:v>
                      </c:pt>
                      <c:pt idx="1509">
                        <c:v>2.9781540000000004</c:v>
                      </c:pt>
                      <c:pt idx="1510">
                        <c:v>2.9704192000000003</c:v>
                      </c:pt>
                      <c:pt idx="1511">
                        <c:v>2.9826068399999999</c:v>
                      </c:pt>
                      <c:pt idx="1512">
                        <c:v>3.0033175199999995</c:v>
                      </c:pt>
                      <c:pt idx="1513">
                        <c:v>3.0060319199999999</c:v>
                      </c:pt>
                      <c:pt idx="1514">
                        <c:v>2.9907523199999999</c:v>
                      </c:pt>
                      <c:pt idx="1515">
                        <c:v>2.9896789999999998</c:v>
                      </c:pt>
                      <c:pt idx="1516">
                        <c:v>2.9895527200000003</c:v>
                      </c:pt>
                      <c:pt idx="1517">
                        <c:v>3.0093117599999997</c:v>
                      </c:pt>
                      <c:pt idx="1518">
                        <c:v>3.00918464</c:v>
                      </c:pt>
                      <c:pt idx="1519">
                        <c:v>2.9901207200000002</c:v>
                      </c:pt>
                      <c:pt idx="1520">
                        <c:v>2.9795795999999997</c:v>
                      </c:pt>
                      <c:pt idx="1521">
                        <c:v>2.9737731600000004</c:v>
                      </c:pt>
                      <c:pt idx="1522">
                        <c:v>2.9878483200000003</c:v>
                      </c:pt>
                      <c:pt idx="1523">
                        <c:v>3.0076023599999999</c:v>
                      </c:pt>
                      <c:pt idx="1524">
                        <c:v>3.0027420800000004</c:v>
                      </c:pt>
                      <c:pt idx="1525">
                        <c:v>2.9893627999999999</c:v>
                      </c:pt>
                      <c:pt idx="1526">
                        <c:v>2.9845352100000002</c:v>
                      </c:pt>
                      <c:pt idx="1527">
                        <c:v>2.98535562</c:v>
                      </c:pt>
                      <c:pt idx="1528">
                        <c:v>3.0022662800000002</c:v>
                      </c:pt>
                      <c:pt idx="1529">
                        <c:v>3.0030858500000002</c:v>
                      </c:pt>
                      <c:pt idx="1530">
                        <c:v>2.9840307299999997</c:v>
                      </c:pt>
                      <c:pt idx="1531">
                        <c:v>2.98201187</c:v>
                      </c:pt>
                      <c:pt idx="1532">
                        <c:v>2.98188583</c:v>
                      </c:pt>
                      <c:pt idx="1533">
                        <c:v>3.0063633300000001</c:v>
                      </c:pt>
                      <c:pt idx="1534">
                        <c:v>3.0147525000000002</c:v>
                      </c:pt>
                      <c:pt idx="1535">
                        <c:v>3.00232433</c:v>
                      </c:pt>
                      <c:pt idx="1536">
                        <c:v>2.9908433699999999</c:v>
                      </c:pt>
                      <c:pt idx="1537">
                        <c:v>2.9822017600000001</c:v>
                      </c:pt>
                      <c:pt idx="1538">
                        <c:v>2.98775222</c:v>
                      </c:pt>
                      <c:pt idx="1539">
                        <c:v>3.0056008500000004</c:v>
                      </c:pt>
                      <c:pt idx="1540">
                        <c:v>3.0083118000000004</c:v>
                      </c:pt>
                      <c:pt idx="1541">
                        <c:v>2.99304908</c:v>
                      </c:pt>
                      <c:pt idx="1542">
                        <c:v>2.99008473</c:v>
                      </c:pt>
                      <c:pt idx="1543">
                        <c:v>2.9909041799999998</c:v>
                      </c:pt>
                      <c:pt idx="1544">
                        <c:v>3.0106405499999997</c:v>
                      </c:pt>
                      <c:pt idx="1545">
                        <c:v>3.01335066</c:v>
                      </c:pt>
                      <c:pt idx="1546">
                        <c:v>2.9952535899999999</c:v>
                      </c:pt>
                      <c:pt idx="1547">
                        <c:v>2.98566961</c:v>
                      </c:pt>
                      <c:pt idx="1548">
                        <c:v>2.9798691900000001</c:v>
                      </c:pt>
                      <c:pt idx="1549">
                        <c:v>2.9920366</c:v>
                      </c:pt>
                      <c:pt idx="1550">
                        <c:v>3.0136590699999997</c:v>
                      </c:pt>
                      <c:pt idx="1551">
                        <c:v>3.0125860200000001</c:v>
                      </c:pt>
                      <c:pt idx="1552">
                        <c:v>2.9992211600000003</c:v>
                      </c:pt>
                      <c:pt idx="1553">
                        <c:v>2.9953123200000005</c:v>
                      </c:pt>
                      <c:pt idx="1554">
                        <c:v>2.9951856000000001</c:v>
                      </c:pt>
                      <c:pt idx="1555">
                        <c:v>3.01396708</c:v>
                      </c:pt>
                      <c:pt idx="1556">
                        <c:v>3.0128941899999999</c:v>
                      </c:pt>
                      <c:pt idx="1557">
                        <c:v>2.99386011</c:v>
                      </c:pt>
                      <c:pt idx="1558">
                        <c:v>2.9861711099999999</c:v>
                      </c:pt>
                      <c:pt idx="1559">
                        <c:v>2.98699</c:v>
                      </c:pt>
                      <c:pt idx="1560">
                        <c:v>3.0076263999999999</c:v>
                      </c:pt>
                      <c:pt idx="1561">
                        <c:v>3.0226216799999999</c:v>
                      </c:pt>
                      <c:pt idx="1562">
                        <c:v>3.0140195700000003</c:v>
                      </c:pt>
                      <c:pt idx="1563">
                        <c:v>2.9997156599999997</c:v>
                      </c:pt>
                      <c:pt idx="1564">
                        <c:v>2.99108325</c:v>
                      </c:pt>
                      <c:pt idx="1565">
                        <c:v>2.9956817</c:v>
                      </c:pt>
                      <c:pt idx="1566">
                        <c:v>3.0144542999999997</c:v>
                      </c:pt>
                      <c:pt idx="1567">
                        <c:v>3.01527163</c:v>
                      </c:pt>
                      <c:pt idx="1568">
                        <c:v>3.0009388800000005</c:v>
                      </c:pt>
                      <c:pt idx="1569">
                        <c:v>2.9989221599999998</c:v>
                      </c:pt>
                      <c:pt idx="1570">
                        <c:v>2.9988269400000003</c:v>
                      </c:pt>
                      <c:pt idx="1571">
                        <c:v>3.0204296900000003</c:v>
                      </c:pt>
                      <c:pt idx="1572">
                        <c:v>3.0240807300000001</c:v>
                      </c:pt>
                      <c:pt idx="1573">
                        <c:v>3.0078929600000004</c:v>
                      </c:pt>
                      <c:pt idx="1574">
                        <c:v>2.9954851499999999</c:v>
                      </c:pt>
                      <c:pt idx="1575">
                        <c:v>2.9868568199999999</c:v>
                      </c:pt>
                      <c:pt idx="1576">
                        <c:v>2.9971206100000001</c:v>
                      </c:pt>
                      <c:pt idx="1577">
                        <c:v>3.0177733499999997</c:v>
                      </c:pt>
                      <c:pt idx="1578">
                        <c:v>3.02142351</c:v>
                      </c:pt>
                      <c:pt idx="1579">
                        <c:v>3.0052398999999999</c:v>
                      </c:pt>
                      <c:pt idx="1580">
                        <c:v>3.0032238000000002</c:v>
                      </c:pt>
                      <c:pt idx="1581">
                        <c:v>3.0030966000000001</c:v>
                      </c:pt>
                      <c:pt idx="1582">
                        <c:v>3.0237446599999998</c:v>
                      </c:pt>
                      <c:pt idx="1583">
                        <c:v>3.0236165799999997</c:v>
                      </c:pt>
                      <c:pt idx="1584">
                        <c:v>3.0036592500000001</c:v>
                      </c:pt>
                      <c:pt idx="1585">
                        <c:v>2.9950341200000001</c:v>
                      </c:pt>
                      <c:pt idx="1586">
                        <c:v>2.9892422199999999</c:v>
                      </c:pt>
                      <c:pt idx="1587">
                        <c:v>3.0032775300000001</c:v>
                      </c:pt>
                      <c:pt idx="1588">
                        <c:v>3.0239202699999996</c:v>
                      </c:pt>
                      <c:pt idx="1589">
                        <c:v>3.0181278500000004</c:v>
                      </c:pt>
                      <c:pt idx="1590">
                        <c:v>3.00667185</c:v>
                      </c:pt>
                      <c:pt idx="1591">
                        <c:v>3.0018246</c:v>
                      </c:pt>
                      <c:pt idx="1592">
                        <c:v>3.0035852599999999</c:v>
                      </c:pt>
                      <c:pt idx="1593">
                        <c:v>3.0223357800000001</c:v>
                      </c:pt>
                      <c:pt idx="1594">
                        <c:v>3.0240954000000002</c:v>
                      </c:pt>
                      <c:pt idx="1595">
                        <c:v>3.0041472300000001</c:v>
                      </c:pt>
                      <c:pt idx="1596">
                        <c:v>2.9993010600000001</c:v>
                      </c:pt>
                      <c:pt idx="1597">
                        <c:v>2.9991739399999999</c:v>
                      </c:pt>
                      <c:pt idx="1598">
                        <c:v>3.0216953800000002</c:v>
                      </c:pt>
                      <c:pt idx="1599">
                        <c:v>3.0300601499999997</c:v>
                      </c:pt>
                      <c:pt idx="1600">
                        <c:v>3.0176647799999996</c:v>
                      </c:pt>
                      <c:pt idx="1601">
                        <c:v>3.0052704500000003</c:v>
                      </c:pt>
                      <c:pt idx="1602">
                        <c:v>2.9985383400000001</c:v>
                      </c:pt>
                      <c:pt idx="1603">
                        <c:v>3.0069026299999999</c:v>
                      </c:pt>
                      <c:pt idx="1604">
                        <c:v>3.0256441499999998</c:v>
                      </c:pt>
                      <c:pt idx="1605">
                        <c:v>3.0283460999999998</c:v>
                      </c:pt>
                      <c:pt idx="1606">
                        <c:v>3.0112370400000001</c:v>
                      </c:pt>
                      <c:pt idx="1607">
                        <c:v>3.0082793699999999</c:v>
                      </c:pt>
                      <c:pt idx="1608">
                        <c:v>3.0090950999999997</c:v>
                      </c:pt>
                      <c:pt idx="1609">
                        <c:v>3.0306622500000002</c:v>
                      </c:pt>
                      <c:pt idx="1610">
                        <c:v>3.0324201499999996</c:v>
                      </c:pt>
                      <c:pt idx="1611">
                        <c:v>3.01248498</c:v>
                      </c:pt>
                      <c:pt idx="1612">
                        <c:v>3.00292592</c:v>
                      </c:pt>
                      <c:pt idx="1613">
                        <c:v>2.9952538400000002</c:v>
                      </c:pt>
                      <c:pt idx="1614">
                        <c:v>3.0073864499999998</c:v>
                      </c:pt>
                      <c:pt idx="1615">
                        <c:v>3.0270621000000002</c:v>
                      </c:pt>
                      <c:pt idx="1616">
                        <c:v>3.0259907300000002</c:v>
                      </c:pt>
                      <c:pt idx="1617">
                        <c:v>3.0107754900000003</c:v>
                      </c:pt>
                      <c:pt idx="1618">
                        <c:v>3.0068762100000002</c:v>
                      </c:pt>
                      <c:pt idx="1619">
                        <c:v>3.00674865</c:v>
                      </c:pt>
                      <c:pt idx="1620">
                        <c:v>3.0235916700000001</c:v>
                      </c:pt>
                      <c:pt idx="1621">
                        <c:v>3.0244061600000003</c:v>
                      </c:pt>
                      <c:pt idx="1622">
                        <c:v>3.0054232399999998</c:v>
                      </c:pt>
                      <c:pt idx="1623">
                        <c:v>3.0005822699999998</c:v>
                      </c:pt>
                      <c:pt idx="1624">
                        <c:v>2.9995122999999997</c:v>
                      </c:pt>
                      <c:pt idx="1625">
                        <c:v>3.0191798299999997</c:v>
                      </c:pt>
                      <c:pt idx="1626">
                        <c:v>3.0341328299999999</c:v>
                      </c:pt>
                      <c:pt idx="1627">
                        <c:v>3.0236362400000001</c:v>
                      </c:pt>
                      <c:pt idx="1628">
                        <c:v>3.01125555</c:v>
                      </c:pt>
                      <c:pt idx="1629">
                        <c:v>3.0035881499999997</c:v>
                      </c:pt>
                      <c:pt idx="1630">
                        <c:v>3.0072303099999997</c:v>
                      </c:pt>
                      <c:pt idx="1631">
                        <c:v>3.0250077000000002</c:v>
                      </c:pt>
                      <c:pt idx="1632">
                        <c:v>3.0267639600000003</c:v>
                      </c:pt>
                      <c:pt idx="1633">
                        <c:v>3.0106165499999995</c:v>
                      </c:pt>
                      <c:pt idx="1634">
                        <c:v>3.0076620000000003</c:v>
                      </c:pt>
                      <c:pt idx="1635">
                        <c:v>3.0065921099999997</c:v>
                      </c:pt>
                      <c:pt idx="1636">
                        <c:v>3.0300508800000001</c:v>
                      </c:pt>
                      <c:pt idx="1637">
                        <c:v>3.0318065199999999</c:v>
                      </c:pt>
                      <c:pt idx="1638">
                        <c:v>3.0147200000000005</c:v>
                      </c:pt>
                      <c:pt idx="1639">
                        <c:v>3.0051714</c:v>
                      </c:pt>
                      <c:pt idx="1640">
                        <c:v>2.9984496599999999</c:v>
                      </c:pt>
                      <c:pt idx="1641">
                        <c:v>3.0096261000000002</c:v>
                      </c:pt>
                      <c:pt idx="1642">
                        <c:v>3.0301888100000003</c:v>
                      </c:pt>
                      <c:pt idx="1643">
                        <c:v>3.0347695799999999</c:v>
                      </c:pt>
                      <c:pt idx="1644">
                        <c:v>3.0176874000000002</c:v>
                      </c:pt>
                      <c:pt idx="1645">
                        <c:v>3.01570764</c:v>
                      </c:pt>
                      <c:pt idx="1646">
                        <c:v>3.0165213399999997</c:v>
                      </c:pt>
                      <c:pt idx="1647">
                        <c:v>3.0342862799999999</c:v>
                      </c:pt>
                      <c:pt idx="1648">
                        <c:v>3.0360408000000003</c:v>
                      </c:pt>
                      <c:pt idx="1649">
                        <c:v>3.0180203000000003</c:v>
                      </c:pt>
                      <c:pt idx="1650">
                        <c:v>3.0084759000000001</c:v>
                      </c:pt>
                      <c:pt idx="1651">
                        <c:v>3.0036402</c:v>
                      </c:pt>
                      <c:pt idx="1652">
                        <c:v>3.0185451799999998</c:v>
                      </c:pt>
                      <c:pt idx="1653">
                        <c:v>3.0391297200000005</c:v>
                      </c:pt>
                      <c:pt idx="1654">
                        <c:v>3.0352670399999999</c:v>
                      </c:pt>
                      <c:pt idx="1655">
                        <c:v>3.02289962</c:v>
                      </c:pt>
                      <c:pt idx="1656">
                        <c:v>3.0161815199999999</c:v>
                      </c:pt>
                      <c:pt idx="1657">
                        <c:v>3.0179360399999999</c:v>
                      </c:pt>
                      <c:pt idx="1658">
                        <c:v>3.0356925000000001</c:v>
                      </c:pt>
                      <c:pt idx="1659">
                        <c:v>3.0365047600000001</c:v>
                      </c:pt>
                      <c:pt idx="1660">
                        <c:v>3.0175513199999999</c:v>
                      </c:pt>
                      <c:pt idx="1661">
                        <c:v>3.0127171800000001</c:v>
                      </c:pt>
                      <c:pt idx="1662">
                        <c:v>3.0125891399999998</c:v>
                      </c:pt>
                      <c:pt idx="1663">
                        <c:v>3.0369297</c:v>
                      </c:pt>
                      <c:pt idx="1664">
                        <c:v>3.0443291000000001</c:v>
                      </c:pt>
                      <c:pt idx="1665">
                        <c:v>3.0319664399999997</c:v>
                      </c:pt>
                      <c:pt idx="1666">
                        <c:v>3.0205458000000003</c:v>
                      </c:pt>
                      <c:pt idx="1667">
                        <c:v>3.0100670599999999</c:v>
                      </c:pt>
                      <c:pt idx="1668">
                        <c:v>3.0174662999999997</c:v>
                      </c:pt>
                      <c:pt idx="1669">
                        <c:v>3.0342735000000003</c:v>
                      </c:pt>
                      <c:pt idx="1670">
                        <c:v>3.03696696</c:v>
                      </c:pt>
                      <c:pt idx="1671">
                        <c:v>3.0236669199999997</c:v>
                      </c:pt>
                      <c:pt idx="1672">
                        <c:v>3.0216568800000001</c:v>
                      </c:pt>
                      <c:pt idx="1673">
                        <c:v>3.0224690999999999</c:v>
                      </c:pt>
                      <c:pt idx="1674">
                        <c:v>3.0449164200000003</c:v>
                      </c:pt>
                      <c:pt idx="1675">
                        <c:v>3.0466681799999997</c:v>
                      </c:pt>
                      <c:pt idx="1676">
                        <c:v>3.0277270199999999</c:v>
                      </c:pt>
                      <c:pt idx="1677">
                        <c:v>3.0163117800000001</c:v>
                      </c:pt>
                      <c:pt idx="1678">
                        <c:v>3.0096000000000003</c:v>
                      </c:pt>
                      <c:pt idx="1679">
                        <c:v>3.0207575200000001</c:v>
                      </c:pt>
                      <c:pt idx="1680">
                        <c:v>3.04037786</c:v>
                      </c:pt>
                      <c:pt idx="1681">
                        <c:v>3.03930816</c:v>
                      </c:pt>
                      <c:pt idx="1682">
                        <c:v>3.02507378</c:v>
                      </c:pt>
                      <c:pt idx="1683">
                        <c:v>3.0240048000000002</c:v>
                      </c:pt>
                      <c:pt idx="1684">
                        <c:v>3.0238761599999999</c:v>
                      </c:pt>
                      <c:pt idx="1685">
                        <c:v>3.0406714800000003</c:v>
                      </c:pt>
                      <c:pt idx="1686">
                        <c:v>3.0424224800000004</c:v>
                      </c:pt>
                      <c:pt idx="1687">
                        <c:v>3.0206698200000002</c:v>
                      </c:pt>
                      <c:pt idx="1688">
                        <c:v>3.0130205000000001</c:v>
                      </c:pt>
                      <c:pt idx="1689">
                        <c:v>3.0119522400000003</c:v>
                      </c:pt>
                      <c:pt idx="1690">
                        <c:v>3.0315645</c:v>
                      </c:pt>
                      <c:pt idx="1691">
                        <c:v>3.0371399999999995</c:v>
                      </c:pt>
                      <c:pt idx="1692">
                        <c:v>3.0380799999999999</c:v>
                      </c:pt>
                      <c:pt idx="1693">
                        <c:v>3.0706532999999996</c:v>
                      </c:pt>
                      <c:pt idx="1694">
                        <c:v>3.2507682</c:v>
                      </c:pt>
                      <c:pt idx="1695">
                        <c:v>3.4505783999999999</c:v>
                      </c:pt>
                      <c:pt idx="1696">
                        <c:v>3.5902115999999999</c:v>
                      </c:pt>
                      <c:pt idx="1697">
                        <c:v>3.7298150000000003</c:v>
                      </c:pt>
                      <c:pt idx="1698">
                        <c:v>3.8271156</c:v>
                      </c:pt>
                      <c:pt idx="1699">
                        <c:v>3.9234560999999997</c:v>
                      </c:pt>
                      <c:pt idx="1700">
                        <c:v>3.9944176000000002</c:v>
                      </c:pt>
                      <c:pt idx="1701">
                        <c:v>4.0540947000000003</c:v>
                      </c:pt>
                      <c:pt idx="1702">
                        <c:v>4.1146979999999997</c:v>
                      </c:pt>
                      <c:pt idx="1703">
                        <c:v>4.1546325</c:v>
                      </c:pt>
                      <c:pt idx="1704">
                        <c:v>4.2067627999999999</c:v>
                      </c:pt>
                      <c:pt idx="1705">
                        <c:v>4.2269661000000003</c:v>
                      </c:pt>
                      <c:pt idx="1706">
                        <c:v>4.2743844000000006</c:v>
                      </c:pt>
                      <c:pt idx="1707">
                        <c:v>4.2861295000000004</c:v>
                      </c:pt>
                      <c:pt idx="1708">
                        <c:v>4.3297775999999999</c:v>
                      </c:pt>
                      <c:pt idx="1709">
                        <c:v>4.3405758000000008</c:v>
                      </c:pt>
                      <c:pt idx="1710">
                        <c:v>4.3738884000000002</c:v>
                      </c:pt>
                      <c:pt idx="1711">
                        <c:v>4.3846794000000004</c:v>
                      </c:pt>
                      <c:pt idx="1712">
                        <c:v>4.4114139999999997</c:v>
                      </c:pt>
                      <c:pt idx="1713">
                        <c:v>4.4278259000000002</c:v>
                      </c:pt>
                      <c:pt idx="1714">
                        <c:v>4.4414207999999995</c:v>
                      </c:pt>
                      <c:pt idx="1715">
                        <c:v>4.4634519999999993</c:v>
                      </c:pt>
                      <c:pt idx="1716">
                        <c:v>4.4704768000000001</c:v>
                      </c:pt>
                      <c:pt idx="1717">
                        <c:v>4.4962499999999999</c:v>
                      </c:pt>
                      <c:pt idx="1718">
                        <c:v>4.4958183600000003</c:v>
                      </c:pt>
                      <c:pt idx="1719">
                        <c:v>4.5272072999999997</c:v>
                      </c:pt>
                      <c:pt idx="1720">
                        <c:v>4.5248016000000009</c:v>
                      </c:pt>
                      <c:pt idx="1721">
                        <c:v>4.5534174900000002</c:v>
                      </c:pt>
                      <c:pt idx="1722">
                        <c:v>4.5510090000000005</c:v>
                      </c:pt>
                      <c:pt idx="1723">
                        <c:v>4.5739946199999997</c:v>
                      </c:pt>
                      <c:pt idx="1724">
                        <c:v>4.5753311999999999</c:v>
                      </c:pt>
                      <c:pt idx="1725">
                        <c:v>4.5917524200000006</c:v>
                      </c:pt>
                      <c:pt idx="1726">
                        <c:v>4.5977693999999998</c:v>
                      </c:pt>
                      <c:pt idx="1727">
                        <c:v>4.6048196699999995</c:v>
                      </c:pt>
                      <c:pt idx="1728">
                        <c:v>4.6192611999999995</c:v>
                      </c:pt>
                      <c:pt idx="1729">
                        <c:v>4.6197535399999996</c:v>
                      </c:pt>
                      <c:pt idx="1730">
                        <c:v>4.638871</c:v>
                      </c:pt>
                      <c:pt idx="1731">
                        <c:v>4.6346806099999993</c:v>
                      </c:pt>
                      <c:pt idx="1732">
                        <c:v>4.6594079999999991</c:v>
                      </c:pt>
                      <c:pt idx="1733">
                        <c:v>4.6514229999999994</c:v>
                      </c:pt>
                      <c:pt idx="1734">
                        <c:v>4.6733851999999994</c:v>
                      </c:pt>
                      <c:pt idx="1735">
                        <c:v>4.6645143500000001</c:v>
                      </c:pt>
                      <c:pt idx="1736">
                        <c:v>4.6808568300000006</c:v>
                      </c:pt>
                      <c:pt idx="1737">
                        <c:v>4.6747434700000001</c:v>
                      </c:pt>
                      <c:pt idx="1738">
                        <c:v>4.6854686900000004</c:v>
                      </c:pt>
                      <c:pt idx="1739">
                        <c:v>4.6915149600000001</c:v>
                      </c:pt>
                      <c:pt idx="1740">
                        <c:v>4.6966246200000006</c:v>
                      </c:pt>
                      <c:pt idx="1741">
                        <c:v>4.7082788500000001</c:v>
                      </c:pt>
                      <c:pt idx="1742">
                        <c:v>4.7031003</c:v>
                      </c:pt>
                      <c:pt idx="1743">
                        <c:v>4.71755586</c:v>
                      </c:pt>
                      <c:pt idx="1744">
                        <c:v>4.7105075899999997</c:v>
                      </c:pt>
                      <c:pt idx="1745">
                        <c:v>4.7352408600000002</c:v>
                      </c:pt>
                      <c:pt idx="1746">
                        <c:v>4.7235189399999999</c:v>
                      </c:pt>
                      <c:pt idx="1747">
                        <c:v>4.7435727599999993</c:v>
                      </c:pt>
                      <c:pt idx="1748">
                        <c:v>4.7327866500000004</c:v>
                      </c:pt>
                      <c:pt idx="1749">
                        <c:v>4.7509663499999997</c:v>
                      </c:pt>
                      <c:pt idx="1750">
                        <c:v>4.745736</c:v>
                      </c:pt>
                      <c:pt idx="1751">
                        <c:v>4.75555401</c:v>
                      </c:pt>
                      <c:pt idx="1752">
                        <c:v>4.7549939999999999</c:v>
                      </c:pt>
                      <c:pt idx="1753">
                        <c:v>4.75733754</c:v>
                      </c:pt>
                      <c:pt idx="1754">
                        <c:v>4.7651813999999995</c:v>
                      </c:pt>
                      <c:pt idx="1755">
                        <c:v>4.7581351999999999</c:v>
                      </c:pt>
                      <c:pt idx="1756">
                        <c:v>4.7725632000000004</c:v>
                      </c:pt>
                      <c:pt idx="1757">
                        <c:v>4.7618345099999999</c:v>
                      </c:pt>
                      <c:pt idx="1758">
                        <c:v>4.7827415999999996</c:v>
                      </c:pt>
                      <c:pt idx="1759">
                        <c:v>4.7692141000000001</c:v>
                      </c:pt>
                      <c:pt idx="1760">
                        <c:v>4.7864340899999993</c:v>
                      </c:pt>
                      <c:pt idx="1761">
                        <c:v>4.77659009</c:v>
                      </c:pt>
                      <c:pt idx="1762">
                        <c:v>4.7919393599999998</c:v>
                      </c:pt>
                      <c:pt idx="1763">
                        <c:v>4.7820966600000006</c:v>
                      </c:pt>
                      <c:pt idx="1764">
                        <c:v>4.7918449699999996</c:v>
                      </c:pt>
                      <c:pt idx="1765">
                        <c:v>4.7931966900000003</c:v>
                      </c:pt>
                      <c:pt idx="1766">
                        <c:v>4.7954806200000002</c:v>
                      </c:pt>
                      <c:pt idx="1767">
                        <c:v>4.8042915199999996</c:v>
                      </c:pt>
                      <c:pt idx="1768">
                        <c:v>4.7971979999999999</c:v>
                      </c:pt>
                      <c:pt idx="1769">
                        <c:v>4.8107195999999997</c:v>
                      </c:pt>
                      <c:pt idx="1770">
                        <c:v>4.7989655999999998</c:v>
                      </c:pt>
                      <c:pt idx="1771">
                        <c:v>4.8180765899999995</c:v>
                      </c:pt>
                      <c:pt idx="1772">
                        <c:v>4.8007835099999996</c:v>
                      </c:pt>
                      <c:pt idx="1773">
                        <c:v>4.8170427899999995</c:v>
                      </c:pt>
                      <c:pt idx="1774">
                        <c:v>4.8062759800000006</c:v>
                      </c:pt>
                      <c:pt idx="1775">
                        <c:v>4.8225309599999999</c:v>
                      </c:pt>
                      <c:pt idx="1776">
                        <c:v>4.8145604800000008</c:v>
                      </c:pt>
                      <c:pt idx="1777">
                        <c:v>4.8261533100000005</c:v>
                      </c:pt>
                      <c:pt idx="1778">
                        <c:v>4.8247037999999991</c:v>
                      </c:pt>
                      <c:pt idx="1779">
                        <c:v>4.8241857999999995</c:v>
                      </c:pt>
                      <c:pt idx="1780">
                        <c:v>4.8311174799999996</c:v>
                      </c:pt>
                      <c:pt idx="1781">
                        <c:v>4.8259431299999997</c:v>
                      </c:pt>
                      <c:pt idx="1782">
                        <c:v>4.8384589700000005</c:v>
                      </c:pt>
                      <c:pt idx="1783">
                        <c:v>4.8258374399999999</c:v>
                      </c:pt>
                      <c:pt idx="1784">
                        <c:v>4.8448660500000003</c:v>
                      </c:pt>
                      <c:pt idx="1785">
                        <c:v>4.8294541899999999</c:v>
                      </c:pt>
                      <c:pt idx="1786">
                        <c:v>4.8493566000000001</c:v>
                      </c:pt>
                      <c:pt idx="1787">
                        <c:v>4.8377214899999998</c:v>
                      </c:pt>
                      <c:pt idx="1788">
                        <c:v>4.8502273300000001</c:v>
                      </c:pt>
                      <c:pt idx="1789">
                        <c:v>4.8404029299999998</c:v>
                      </c:pt>
                      <c:pt idx="1790">
                        <c:v>4.8491325999999999</c:v>
                      </c:pt>
                      <c:pt idx="1791">
                        <c:v>4.8495935400000008</c:v>
                      </c:pt>
                      <c:pt idx="1792">
                        <c:v>4.8490721400000005</c:v>
                      </c:pt>
                      <c:pt idx="1793">
                        <c:v>4.8550601100000002</c:v>
                      </c:pt>
                      <c:pt idx="1794">
                        <c:v>4.8498368000000003</c:v>
                      </c:pt>
                      <c:pt idx="1795">
                        <c:v>4.8623833000000003</c:v>
                      </c:pt>
                      <c:pt idx="1796">
                        <c:v>4.8488457600000006</c:v>
                      </c:pt>
                      <c:pt idx="1797">
                        <c:v>4.8650553400000005</c:v>
                      </c:pt>
                      <c:pt idx="1798">
                        <c:v>4.8496613799999997</c:v>
                      </c:pt>
                      <c:pt idx="1799">
                        <c:v>4.8677257800000007</c:v>
                      </c:pt>
                      <c:pt idx="1800">
                        <c:v>4.8541930400000002</c:v>
                      </c:pt>
                      <c:pt idx="1801">
                        <c:v>4.8666781800000001</c:v>
                      </c:pt>
                      <c:pt idx="1802">
                        <c:v>4.8559352700000007</c:v>
                      </c:pt>
                      <c:pt idx="1803">
                        <c:v>4.8674884</c:v>
                      </c:pt>
                      <c:pt idx="1804">
                        <c:v>4.8669644000000005</c:v>
                      </c:pt>
                      <c:pt idx="1805">
                        <c:v>4.8682978200000004</c:v>
                      </c:pt>
                      <c:pt idx="1806">
                        <c:v>4.8724166699999998</c:v>
                      </c:pt>
                      <c:pt idx="1807">
                        <c:v>4.8644638899999997</c:v>
                      </c:pt>
                      <c:pt idx="1808">
                        <c:v>4.8750809100000003</c:v>
                      </c:pt>
                      <c:pt idx="1809">
                        <c:v>4.8606311599999996</c:v>
                      </c:pt>
                      <c:pt idx="1810">
                        <c:v>4.8777435499999999</c:v>
                      </c:pt>
                      <c:pt idx="1811">
                        <c:v>4.8642245099999997</c:v>
                      </c:pt>
                      <c:pt idx="1812">
                        <c:v>4.8841166300000003</c:v>
                      </c:pt>
                      <c:pt idx="1813">
                        <c:v>4.8724554100000006</c:v>
                      </c:pt>
                      <c:pt idx="1814">
                        <c:v>4.8858474599999999</c:v>
                      </c:pt>
                      <c:pt idx="1815">
                        <c:v>4.87697147</c:v>
                      </c:pt>
                      <c:pt idx="1816">
                        <c:v>4.8875770900000006</c:v>
                      </c:pt>
                      <c:pt idx="1817">
                        <c:v>4.8851951700000003</c:v>
                      </c:pt>
                      <c:pt idx="1818">
                        <c:v>4.8865232899999995</c:v>
                      </c:pt>
                      <c:pt idx="1819">
                        <c:v>4.8906329399999997</c:v>
                      </c:pt>
                      <c:pt idx="1820">
                        <c:v>4.8854694900000002</c:v>
                      </c:pt>
                      <c:pt idx="1821">
                        <c:v>4.8951408000000001</c:v>
                      </c:pt>
                      <c:pt idx="1822">
                        <c:v>4.88441569</c:v>
                      </c:pt>
                      <c:pt idx="1823">
                        <c:v>4.9015000799999999</c:v>
                      </c:pt>
                      <c:pt idx="1824">
                        <c:v>4.8870691299999995</c:v>
                      </c:pt>
                      <c:pt idx="1825">
                        <c:v>4.9060027399999999</c:v>
                      </c:pt>
                      <c:pt idx="1826">
                        <c:v>4.8915741899999992</c:v>
                      </c:pt>
                      <c:pt idx="1827">
                        <c:v>4.9040174299999997</c:v>
                      </c:pt>
                      <c:pt idx="1828">
                        <c:v>4.8932976200000002</c:v>
                      </c:pt>
                      <c:pt idx="1829">
                        <c:v>4.9020325199999997</c:v>
                      </c:pt>
                      <c:pt idx="1830">
                        <c:v>4.9005771100000004</c:v>
                      </c:pt>
                      <c:pt idx="1831">
                        <c:v>4.9009741199999999</c:v>
                      </c:pt>
                      <c:pt idx="1832">
                        <c:v>4.9069269900000005</c:v>
                      </c:pt>
                      <c:pt idx="1833">
                        <c:v>4.9008416300000004</c:v>
                      </c:pt>
                      <c:pt idx="1834">
                        <c:v>4.9104962400000005</c:v>
                      </c:pt>
                      <c:pt idx="1835">
                        <c:v>4.8979316100000005</c:v>
                      </c:pt>
                      <c:pt idx="1836">
                        <c:v>4.9149890999999997</c:v>
                      </c:pt>
                      <c:pt idx="1837">
                        <c:v>4.8996499399999998</c:v>
                      </c:pt>
                      <c:pt idx="1838">
                        <c:v>4.9167033299999998</c:v>
                      </c:pt>
                      <c:pt idx="1839">
                        <c:v>4.90321769</c:v>
                      </c:pt>
                      <c:pt idx="1840">
                        <c:v>4.9184163600000002</c:v>
                      </c:pt>
                      <c:pt idx="1841">
                        <c:v>4.9095587700000003</c:v>
                      </c:pt>
                      <c:pt idx="1842">
                        <c:v>4.9192031799999993</c:v>
                      </c:pt>
                      <c:pt idx="1843">
                        <c:v>4.91312192</c:v>
                      </c:pt>
                      <c:pt idx="1844">
                        <c:v>4.9135155299999997</c:v>
                      </c:pt>
                      <c:pt idx="1845">
                        <c:v>4.9166830700000004</c:v>
                      </c:pt>
                      <c:pt idx="1846">
                        <c:v>4.9087544900000006</c:v>
                      </c:pt>
                      <c:pt idx="1847">
                        <c:v>4.9174686899999998</c:v>
                      </c:pt>
                      <c:pt idx="1848">
                        <c:v>4.9067682799999996</c:v>
                      </c:pt>
                      <c:pt idx="1849">
                        <c:v>4.9265723000000001</c:v>
                      </c:pt>
                      <c:pt idx="1850">
                        <c:v>4.9103277299999997</c:v>
                      </c:pt>
                      <c:pt idx="1851">
                        <c:v>4.9273545199999997</c:v>
                      </c:pt>
                      <c:pt idx="1852">
                        <c:v>4.91296117</c:v>
                      </c:pt>
                      <c:pt idx="1853">
                        <c:v>4.9262881199999997</c:v>
                      </c:pt>
                      <c:pt idx="1854">
                        <c:v>4.91651682</c:v>
                      </c:pt>
                      <c:pt idx="1855">
                        <c:v>4.9289165600000002</c:v>
                      </c:pt>
                      <c:pt idx="1856">
                        <c:v>4.9265357400000003</c:v>
                      </c:pt>
                      <c:pt idx="1857">
                        <c:v>4.9278493600000006</c:v>
                      </c:pt>
                      <c:pt idx="1858">
                        <c:v>4.9337796300000001</c:v>
                      </c:pt>
                      <c:pt idx="1859">
                        <c:v>4.9304753999999997</c:v>
                      </c:pt>
                      <c:pt idx="1860">
                        <c:v>4.9373270799999993</c:v>
                      </c:pt>
                      <c:pt idx="1861">
                        <c:v>4.9238687399999996</c:v>
                      </c:pt>
                      <c:pt idx="1862">
                        <c:v>4.9436415599999997</c:v>
                      </c:pt>
                      <c:pt idx="1863">
                        <c:v>4.9274164900000006</c:v>
                      </c:pt>
                      <c:pt idx="1864">
                        <c:v>4.9434396000000005</c:v>
                      </c:pt>
                      <c:pt idx="1865">
                        <c:v>4.92911682</c:v>
                      </c:pt>
                      <c:pt idx="1866">
                        <c:v>4.9432907999999998</c:v>
                      </c:pt>
                      <c:pt idx="1867">
                        <c:v>4.9335300000000002</c:v>
                      </c:pt>
                      <c:pt idx="1868">
                        <c:v>4.9422191999999994</c:v>
                      </c:pt>
                      <c:pt idx="1869">
                        <c:v>4.9379942000000003</c:v>
                      </c:pt>
                      <c:pt idx="1870">
                        <c:v>4.9383810000000006</c:v>
                      </c:pt>
                      <c:pt idx="1871">
                        <c:v>4.9433781000000003</c:v>
                      </c:pt>
                      <c:pt idx="1872">
                        <c:v>4.937310000000001</c:v>
                      </c:pt>
                      <c:pt idx="1873">
                        <c:v>4.9450715999999995</c:v>
                      </c:pt>
                      <c:pt idx="1874">
                        <c:v>4.9343953999999997</c:v>
                      </c:pt>
                      <c:pt idx="1875">
                        <c:v>4.9532157999999997</c:v>
                      </c:pt>
                      <c:pt idx="1876">
                        <c:v>4.9397760000000002</c:v>
                      </c:pt>
                      <c:pt idx="1877">
                        <c:v>4.9576700000000002</c:v>
                      </c:pt>
                      <c:pt idx="1878">
                        <c:v>4.9442323999999997</c:v>
                      </c:pt>
                      <c:pt idx="1879">
                        <c:v>4.9565939999999999</c:v>
                      </c:pt>
                      <c:pt idx="1880">
                        <c:v>4.9468440000000005</c:v>
                      </c:pt>
                      <c:pt idx="1881">
                        <c:v>4.9536758000000001</c:v>
                      </c:pt>
                      <c:pt idx="1882">
                        <c:v>4.9466910000000004</c:v>
                      </c:pt>
                      <c:pt idx="1883">
                        <c:v>4.9470748000000002</c:v>
                      </c:pt>
                      <c:pt idx="1884">
                        <c:v>4.9511415999999997</c:v>
                      </c:pt>
                      <c:pt idx="1885">
                        <c:v>4.9460004</c:v>
                      </c:pt>
                      <c:pt idx="1886">
                        <c:v>4.9583516000000003</c:v>
                      </c:pt>
                      <c:pt idx="1887">
                        <c:v>4.9467669999999995</c:v>
                      </c:pt>
                      <c:pt idx="1888">
                        <c:v>4.9646376000000005</c:v>
                      </c:pt>
                      <c:pt idx="1889">
                        <c:v>4.9493733999999998</c:v>
                      </c:pt>
                      <c:pt idx="1890">
                        <c:v>4.9653992000000002</c:v>
                      </c:pt>
                      <c:pt idx="1891">
                        <c:v>4.9528983000000002</c:v>
                      </c:pt>
                      <c:pt idx="1892">
                        <c:v>4.9661600000000004</c:v>
                      </c:pt>
                      <c:pt idx="1893">
                        <c:v>4.9545813999999995</c:v>
                      </c:pt>
                      <c:pt idx="1894">
                        <c:v>4.9632407999999995</c:v>
                      </c:pt>
                      <c:pt idx="1895">
                        <c:v>4.9599420999999992</c:v>
                      </c:pt>
                      <c:pt idx="1896">
                        <c:v>4.9621616</c:v>
                      </c:pt>
                      <c:pt idx="1897">
                        <c:v>4.9653</c:v>
                      </c:pt>
                      <c:pt idx="1898">
                        <c:v>4.9583241999999998</c:v>
                      </c:pt>
                      <c:pt idx="1899">
                        <c:v>4.9697357999999996</c:v>
                      </c:pt>
                      <c:pt idx="1900">
                        <c:v>4.9572456000000003</c:v>
                      </c:pt>
                      <c:pt idx="1901">
                        <c:v>4.9741692000000004</c:v>
                      </c:pt>
                      <c:pt idx="1902">
                        <c:v>4.958005</c:v>
                      </c:pt>
                      <c:pt idx="1903">
                        <c:v>4.9749245999999996</c:v>
                      </c:pt>
                      <c:pt idx="1904">
                        <c:v>4.961520000000001</c:v>
                      </c:pt>
                      <c:pt idx="1905">
                        <c:v>4.9756792000000001</c:v>
                      </c:pt>
                      <c:pt idx="1906">
                        <c:v>4.9631957999999994</c:v>
                      </c:pt>
                      <c:pt idx="1907">
                        <c:v>4.9727589999999999</c:v>
                      </c:pt>
                      <c:pt idx="1908">
                        <c:v>4.9694623999999994</c:v>
                      </c:pt>
                      <c:pt idx="1909">
                        <c:v>4.9716762000000001</c:v>
                      </c:pt>
                      <c:pt idx="1910">
                        <c:v>4.9729712000000008</c:v>
                      </c:pt>
                      <c:pt idx="1911">
                        <c:v>4.9678391</c:v>
                      </c:pt>
                      <c:pt idx="1912">
                        <c:v>4.9783140000000001</c:v>
                      </c:pt>
                      <c:pt idx="1913">
                        <c:v>4.9695105999999996</c:v>
                      </c:pt>
                      <c:pt idx="1914">
                        <c:v>4.9873251999999999</c:v>
                      </c:pt>
                      <c:pt idx="1915">
                        <c:v>4.9702631999999998</c:v>
                      </c:pt>
                      <c:pt idx="1916">
                        <c:v>4.9880735999999999</c:v>
                      </c:pt>
                      <c:pt idx="1917">
                        <c:v>4.974685</c:v>
                      </c:pt>
                      <c:pt idx="1918">
                        <c:v>4.9879037999999998</c:v>
                      </c:pt>
                      <c:pt idx="1919">
                        <c:v>4.9745721299999994</c:v>
                      </c:pt>
                      <c:pt idx="1920">
                        <c:v>4.9849819999999996</c:v>
                      </c:pt>
                      <c:pt idx="1921">
                        <c:v>4.9826043000000002</c:v>
                      </c:pt>
                      <c:pt idx="1922">
                        <c:v>4.9848119999999998</c:v>
                      </c:pt>
                      <c:pt idx="1923">
                        <c:v>4.9888529000000004</c:v>
                      </c:pt>
                      <c:pt idx="1924">
                        <c:v>4.9837248000000001</c:v>
                      </c:pt>
                      <c:pt idx="1925">
                        <c:v>4.9941816000000001</c:v>
                      </c:pt>
                      <c:pt idx="1926">
                        <c:v>4.9835542000000004</c:v>
                      </c:pt>
                      <c:pt idx="1927">
                        <c:v>5.0013404999999995</c:v>
                      </c:pt>
                      <c:pt idx="1928">
                        <c:v>4.9861323999999998</c:v>
                      </c:pt>
                      <c:pt idx="1929">
                        <c:v>5.0029979999999998</c:v>
                      </c:pt>
                      <c:pt idx="1930">
                        <c:v>4.9868765999999995</c:v>
                      </c:pt>
                      <c:pt idx="1931">
                        <c:v>5.001906</c:v>
                      </c:pt>
                      <c:pt idx="1932">
                        <c:v>4.989452</c:v>
                      </c:pt>
                      <c:pt idx="1933">
                        <c:v>5.0008139999999992</c:v>
                      </c:pt>
                      <c:pt idx="1934">
                        <c:v>4.9956889999999996</c:v>
                      </c:pt>
                      <c:pt idx="1935">
                        <c:v>4.9997219999999993</c:v>
                      </c:pt>
                      <c:pt idx="1936">
                        <c:v>5.0010071999999992</c:v>
                      </c:pt>
                      <c:pt idx="1937">
                        <c:v>4.9958834999999997</c:v>
                      </c:pt>
                      <c:pt idx="1938">
                        <c:v>5.0054071999999996</c:v>
                      </c:pt>
                      <c:pt idx="1939">
                        <c:v>4.9929614999999998</c:v>
                      </c:pt>
                      <c:pt idx="1940">
                        <c:v>5.0088895999999998</c:v>
                      </c:pt>
                      <c:pt idx="1941">
                        <c:v>4.9946158</c:v>
                      </c:pt>
                      <c:pt idx="1942">
                        <c:v>5.0123699999999998</c:v>
                      </c:pt>
                      <c:pt idx="1943">
                        <c:v>4.9980986999999999</c:v>
                      </c:pt>
                      <c:pt idx="1944">
                        <c:v>5.010359600000001</c:v>
                      </c:pt>
                      <c:pt idx="1945">
                        <c:v>4.9988355000000002</c:v>
                      </c:pt>
                      <c:pt idx="1946">
                        <c:v>5.0110934</c:v>
                      </c:pt>
                      <c:pt idx="1947">
                        <c:v>5.005973</c:v>
                      </c:pt>
                      <c:pt idx="1948">
                        <c:v>5.0072543999999999</c:v>
                      </c:pt>
                      <c:pt idx="1949">
                        <c:v>5.0112782999999999</c:v>
                      </c:pt>
                      <c:pt idx="1950">
                        <c:v>5.0079875999999999</c:v>
                      </c:pt>
                      <c:pt idx="1951">
                        <c:v>5.0165808000000007</c:v>
                      </c:pt>
                      <c:pt idx="1952">
                        <c:v>5.005064</c:v>
                      </c:pt>
                      <c:pt idx="1953">
                        <c:v>5.0218805</c:v>
                      </c:pt>
                      <c:pt idx="1954">
                        <c:v>5.0048826000000002</c:v>
                      </c:pt>
                      <c:pt idx="1955">
                        <c:v>5.0198677999999992</c:v>
                      </c:pt>
                      <c:pt idx="1956">
                        <c:v>5.0047007999999993</c:v>
                      </c:pt>
                      <c:pt idx="1957">
                        <c:v>5.0205960000000003</c:v>
                      </c:pt>
                      <c:pt idx="1958">
                        <c:v>5.0109123999999996</c:v>
                      </c:pt>
                      <c:pt idx="1959">
                        <c:v>5.0249765999999996</c:v>
                      </c:pt>
                      <c:pt idx="1960">
                        <c:v>5.0189472000000004</c:v>
                      </c:pt>
                      <c:pt idx="1961">
                        <c:v>5.0220500000000001</c:v>
                      </c:pt>
                      <c:pt idx="1962">
                        <c:v>5.0242390000000006</c:v>
                      </c:pt>
                      <c:pt idx="1963">
                        <c:v>5.0218629000000004</c:v>
                      </c:pt>
                      <c:pt idx="1964">
                        <c:v>5.0313536000000001</c:v>
                      </c:pt>
                      <c:pt idx="1965">
                        <c:v>5.0198499999999999</c:v>
                      </c:pt>
                      <c:pt idx="1966">
                        <c:v>5.0357267999999999</c:v>
                      </c:pt>
                      <c:pt idx="1967">
                        <c:v>5.0242250000000004</c:v>
                      </c:pt>
                      <c:pt idx="1968">
                        <c:v>5.0428900699999994</c:v>
                      </c:pt>
                      <c:pt idx="1969">
                        <c:v>5.0268280999999995</c:v>
                      </c:pt>
                      <c:pt idx="1970">
                        <c:v>5.03996025</c:v>
                      </c:pt>
                      <c:pt idx="1971">
                        <c:v>5.0265830999999999</c:v>
                      </c:pt>
                      <c:pt idx="1972">
                        <c:v>5.0388000000000002</c:v>
                      </c:pt>
                      <c:pt idx="1973">
                        <c:v>5.0327760999999995</c:v>
                      </c:pt>
                      <c:pt idx="1974">
                        <c:v>5.0349595999999996</c:v>
                      </c:pt>
                      <c:pt idx="1975">
                        <c:v>5.0371424999999999</c:v>
                      </c:pt>
                      <c:pt idx="1976">
                        <c:v>5.0338551999999996</c:v>
                      </c:pt>
                      <c:pt idx="1977">
                        <c:v>5.0424179999999996</c:v>
                      </c:pt>
                      <c:pt idx="1978">
                        <c:v>5.0318394</c:v>
                      </c:pt>
                      <c:pt idx="1979">
                        <c:v>5.0476906999999995</c:v>
                      </c:pt>
                      <c:pt idx="1980">
                        <c:v>5.0334687999999996</c:v>
                      </c:pt>
                      <c:pt idx="1981">
                        <c:v>5.0502273000000004</c:v>
                      </c:pt>
                      <c:pt idx="1982">
                        <c:v>5.0350970000000004</c:v>
                      </c:pt>
                      <c:pt idx="1983">
                        <c:v>5.0482078000000001</c:v>
                      </c:pt>
                      <c:pt idx="1984">
                        <c:v>5.0349024</c:v>
                      </c:pt>
                      <c:pt idx="1985">
                        <c:v>5.0489208000000003</c:v>
                      </c:pt>
                      <c:pt idx="1986">
                        <c:v>5.0429028000000002</c:v>
                      </c:pt>
                      <c:pt idx="1987">
                        <c:v>5.0469014999999997</c:v>
                      </c:pt>
                      <c:pt idx="1988">
                        <c:v>5.0481679999999995</c:v>
                      </c:pt>
                      <c:pt idx="1989">
                        <c:v>5.0421516999999998</c:v>
                      </c:pt>
                      <c:pt idx="1990">
                        <c:v>5.0479692000000007</c:v>
                      </c:pt>
                      <c:pt idx="1991">
                        <c:v>5.0329082999999999</c:v>
                      </c:pt>
                      <c:pt idx="1992">
                        <c:v>5.0496454900000005</c:v>
                      </c:pt>
                      <c:pt idx="1993">
                        <c:v>5.0345320300000003</c:v>
                      </c:pt>
                      <c:pt idx="1994">
                        <c:v>5.0530292000000001</c:v>
                      </c:pt>
                      <c:pt idx="1995">
                        <c:v>5.0416128200000001</c:v>
                      </c:pt>
                      <c:pt idx="1996">
                        <c:v>5.0573759999999996</c:v>
                      </c:pt>
                      <c:pt idx="1997">
                        <c:v>5.0468155000000001</c:v>
                      </c:pt>
                      <c:pt idx="1998">
                        <c:v>5.0580828000000002</c:v>
                      </c:pt>
                      <c:pt idx="1999">
                        <c:v>5.0520708000000001</c:v>
                      </c:pt>
                      <c:pt idx="2000">
                        <c:v>5.0569704</c:v>
                      </c:pt>
                      <c:pt idx="2001">
                        <c:v>5.0573233000000002</c:v>
                      </c:pt>
                      <c:pt idx="2002">
                        <c:v>5.0540399999999996</c:v>
                      </c:pt>
                      <c:pt idx="2003">
                        <c:v>5.0598463000000002</c:v>
                      </c:pt>
                      <c:pt idx="2004">
                        <c:v>5.0529279999999996</c:v>
                      </c:pt>
                      <c:pt idx="2005">
                        <c:v>5.0687286</c:v>
                      </c:pt>
                      <c:pt idx="2006">
                        <c:v>5.0536332000000002</c:v>
                      </c:pt>
                      <c:pt idx="2007">
                        <c:v>5.0703385000000001</c:v>
                      </c:pt>
                      <c:pt idx="2008">
                        <c:v>5.0561543999999996</c:v>
                      </c:pt>
                      <c:pt idx="2009">
                        <c:v>5.0719471999999994</c:v>
                      </c:pt>
                      <c:pt idx="2010">
                        <c:v>5.0586739999999999</c:v>
                      </c:pt>
                      <c:pt idx="2011">
                        <c:v>5.0671980000000003</c:v>
                      </c:pt>
                      <c:pt idx="2012">
                        <c:v>5.0621</c:v>
                      </c:pt>
                      <c:pt idx="2013">
                        <c:v>5.0669899000000003</c:v>
                      </c:pt>
                      <c:pt idx="2014">
                        <c:v>5.0682473999999997</c:v>
                      </c:pt>
                      <c:pt idx="2015">
                        <c:v>5.0622428999999993</c:v>
                      </c:pt>
                      <c:pt idx="2016">
                        <c:v>5.0689459999999995</c:v>
                      </c:pt>
                      <c:pt idx="2017">
                        <c:v>5.0602199999999993</c:v>
                      </c:pt>
                      <c:pt idx="2018">
                        <c:v>5.0769029999999997</c:v>
                      </c:pt>
                      <c:pt idx="2019">
                        <c:v>5.0618267000000001</c:v>
                      </c:pt>
                      <c:pt idx="2020">
                        <c:v>5.0766912</c:v>
                      </c:pt>
                      <c:pt idx="2021">
                        <c:v>5.0652463999999995</c:v>
                      </c:pt>
                      <c:pt idx="2022">
                        <c:v>5.0810140000000006</c:v>
                      </c:pt>
                      <c:pt idx="2023">
                        <c:v>5.0677572</c:v>
                      </c:pt>
                      <c:pt idx="2024">
                        <c:v>5.0780799999999999</c:v>
                      </c:pt>
                      <c:pt idx="2025">
                        <c:v>5.0711731000000002</c:v>
                      </c:pt>
                      <c:pt idx="2026">
                        <c:v>5.0751467999999997</c:v>
                      </c:pt>
                      <c:pt idx="2027">
                        <c:v>5.0727739999999999</c:v>
                      </c:pt>
                      <c:pt idx="2028">
                        <c:v>5.0685887999999997</c:v>
                      </c:pt>
                      <c:pt idx="2029">
                        <c:v>5.0761862999999998</c:v>
                      </c:pt>
                      <c:pt idx="2030">
                        <c:v>5.0674703999999995</c:v>
                      </c:pt>
                      <c:pt idx="2031">
                        <c:v>5.0841270999999999</c:v>
                      </c:pt>
                      <c:pt idx="2032">
                        <c:v>5.0708820000000001</c:v>
                      </c:pt>
                      <c:pt idx="2033">
                        <c:v>5.0875344</c:v>
                      </c:pt>
                      <c:pt idx="2034">
                        <c:v>5.0742915999999996</c:v>
                      </c:pt>
                      <c:pt idx="2035">
                        <c:v>5.0900340000000002</c:v>
                      </c:pt>
                      <c:pt idx="2036">
                        <c:v>5.0795104000000002</c:v>
                      </c:pt>
                      <c:pt idx="2037">
                        <c:v>5.0916265000000003</c:v>
                      </c:pt>
                      <c:pt idx="2038">
                        <c:v>5.0856317999999998</c:v>
                      </c:pt>
                      <c:pt idx="2039">
                        <c:v>5.0905019000000005</c:v>
                      </c:pt>
                      <c:pt idx="2040">
                        <c:v>5.0890344000000001</c:v>
                      </c:pt>
                      <c:pt idx="2041">
                        <c:v>5.0866620000000005</c:v>
                      </c:pt>
                      <c:pt idx="2042">
                        <c:v>5.0933400000000004</c:v>
                      </c:pt>
                      <c:pt idx="2043">
                        <c:v>5.0837282000000004</c:v>
                      </c:pt>
                      <c:pt idx="2044">
                        <c:v>5.0967384000000004</c:v>
                      </c:pt>
                      <c:pt idx="2045">
                        <c:v>5.0807951999999998</c:v>
                      </c:pt>
                      <c:pt idx="2046">
                        <c:v>5.1001348000000002</c:v>
                      </c:pt>
                      <c:pt idx="2047">
                        <c:v>5.0860035000000003</c:v>
                      </c:pt>
                      <c:pt idx="2048">
                        <c:v>5.1017203999999996</c:v>
                      </c:pt>
                      <c:pt idx="2049">
                        <c:v>5.0894003999999997</c:v>
                      </c:pt>
                      <c:pt idx="2050">
                        <c:v>5.1014964000000003</c:v>
                      </c:pt>
                      <c:pt idx="2051">
                        <c:v>5.0955076000000004</c:v>
                      </c:pt>
                      <c:pt idx="2052">
                        <c:v>5.09856</c:v>
                      </c:pt>
                      <c:pt idx="2053">
                        <c:v>5.0988999000000002</c:v>
                      </c:pt>
                      <c:pt idx="2054">
                        <c:v>5.0947205999999996</c:v>
                      </c:pt>
                      <c:pt idx="2055">
                        <c:v>5.1004828</c:v>
                      </c:pt>
                      <c:pt idx="2056">
                        <c:v>5.0908823999999999</c:v>
                      </c:pt>
                      <c:pt idx="2057">
                        <c:v>5.1056784999999998</c:v>
                      </c:pt>
                      <c:pt idx="2058">
                        <c:v>5.0942726</c:v>
                      </c:pt>
                      <c:pt idx="2059">
                        <c:v>5.1135812999999999</c:v>
                      </c:pt>
                      <c:pt idx="2060">
                        <c:v>5.0994672000000003</c:v>
                      </c:pt>
                      <c:pt idx="2061">
                        <c:v>5.1133521999999996</c:v>
                      </c:pt>
                      <c:pt idx="2062">
                        <c:v>5.0992410000000001</c:v>
                      </c:pt>
                      <c:pt idx="2063">
                        <c:v>5.1113169000000003</c:v>
                      </c:pt>
                      <c:pt idx="2064">
                        <c:v>5.1008200000000006</c:v>
                      </c:pt>
                      <c:pt idx="2065">
                        <c:v>5.1038658000000003</c:v>
                      </c:pt>
                      <c:pt idx="2066">
                        <c:v>5.1060081999999998</c:v>
                      </c:pt>
                      <c:pt idx="2067">
                        <c:v>5.1054424999999997</c:v>
                      </c:pt>
                      <c:pt idx="2068">
                        <c:v>5.1139007999999997</c:v>
                      </c:pt>
                      <c:pt idx="2069">
                        <c:v>5.1043111000000003</c:v>
                      </c:pt>
                      <c:pt idx="2070">
                        <c:v>5.1190828000000002</c:v>
                      </c:pt>
                      <c:pt idx="2071">
                        <c:v>5.1049838999999997</c:v>
                      </c:pt>
                      <c:pt idx="2072">
                        <c:v>5.1224012099999996</c:v>
                      </c:pt>
                      <c:pt idx="2073">
                        <c:v>5.1101087400000003</c:v>
                      </c:pt>
                      <c:pt idx="2074">
                        <c:v>5.12487257</c:v>
                      </c:pt>
                      <c:pt idx="2075">
                        <c:v>5.1125822999999997</c:v>
                      </c:pt>
                      <c:pt idx="2076">
                        <c:v>5.1255391499999998</c:v>
                      </c:pt>
                      <c:pt idx="2077">
                        <c:v>5.1204631999999997</c:v>
                      </c:pt>
                      <c:pt idx="2078">
                        <c:v>5.1244021499999999</c:v>
                      </c:pt>
                      <c:pt idx="2079">
                        <c:v>5.1229323600000001</c:v>
                      </c:pt>
                      <c:pt idx="2080">
                        <c:v>5.1205615800000004</c:v>
                      </c:pt>
                      <c:pt idx="2081">
                        <c:v>5.1272020999999999</c:v>
                      </c:pt>
                      <c:pt idx="2082">
                        <c:v>5.1158212199999999</c:v>
                      </c:pt>
                      <c:pt idx="2083">
                        <c:v>5.12966766</c:v>
                      </c:pt>
                      <c:pt idx="2084">
                        <c:v>5.1146856199999995</c:v>
                      </c:pt>
                      <c:pt idx="2085">
                        <c:v>5.1330323099999999</c:v>
                      </c:pt>
                      <c:pt idx="2086">
                        <c:v>5.1198541499999992</c:v>
                      </c:pt>
                      <c:pt idx="2087">
                        <c:v>5.1354944700000003</c:v>
                      </c:pt>
                      <c:pt idx="2088">
                        <c:v>5.1232191000000009</c:v>
                      </c:pt>
                      <c:pt idx="2089">
                        <c:v>5.1361544500000003</c:v>
                      </c:pt>
                      <c:pt idx="2090">
                        <c:v>5.1283824300000003</c:v>
                      </c:pt>
                      <c:pt idx="2091">
                        <c:v>5.1323131800000006</c:v>
                      </c:pt>
                      <c:pt idx="2092">
                        <c:v>5.1308429899999997</c:v>
                      </c:pt>
                      <c:pt idx="2093">
                        <c:v>5.1308429899999997</c:v>
                      </c:pt>
                      <c:pt idx="2094">
                        <c:v>5.1443548799999999</c:v>
                      </c:pt>
                      <c:pt idx="2095">
                        <c:v>5.9175868600000001</c:v>
                      </c:pt>
                      <c:pt idx="2096">
                        <c:v>6.6962475000000001</c:v>
                      </c:pt>
                      <c:pt idx="2097">
                        <c:v>7.2508919999999986</c:v>
                      </c:pt>
                      <c:pt idx="2098">
                        <c:v>7.4236120999999997</c:v>
                      </c:pt>
                      <c:pt idx="2099">
                        <c:v>7.5316058000000004</c:v>
                      </c:pt>
                      <c:pt idx="2100">
                        <c:v>7.6187039599999995</c:v>
                      </c:pt>
                      <c:pt idx="2101">
                        <c:v>7.6806828799999991</c:v>
                      </c:pt>
                      <c:pt idx="2102">
                        <c:v>7.7309145600000013</c:v>
                      </c:pt>
                      <c:pt idx="2103">
                        <c:v>7.7755840399999991</c:v>
                      </c:pt>
                      <c:pt idx="2104">
                        <c:v>7.8140818000000003</c:v>
                      </c:pt>
                      <c:pt idx="2105">
                        <c:v>7.8415479600000006</c:v>
                      </c:pt>
                      <c:pt idx="2106">
                        <c:v>7.8657352400000002</c:v>
                      </c:pt>
                      <c:pt idx="2107">
                        <c:v>7.8904694699999993</c:v>
                      </c:pt>
                      <c:pt idx="2108">
                        <c:v>7.9143308600000006</c:v>
                      </c:pt>
                      <c:pt idx="2109">
                        <c:v>7.935464839999999</c:v>
                      </c:pt>
                      <c:pt idx="2110">
                        <c:v>7.95034653</c:v>
                      </c:pt>
                      <c:pt idx="2111">
                        <c:v>7.9704690400000002</c:v>
                      </c:pt>
                      <c:pt idx="2112">
                        <c:v>7.9869090600000003</c:v>
                      </c:pt>
                      <c:pt idx="2113">
                        <c:v>8.0042618599999997</c:v>
                      </c:pt>
                      <c:pt idx="2114">
                        <c:v>8.0197957399999993</c:v>
                      </c:pt>
                      <c:pt idx="2115">
                        <c:v>8.0370305399999999</c:v>
                      </c:pt>
                      <c:pt idx="2116">
                        <c:v>8.0463082000000004</c:v>
                      </c:pt>
                      <c:pt idx="2117">
                        <c:v>8.0633399999999984</c:v>
                      </c:pt>
                      <c:pt idx="2118">
                        <c:v>8.0795280500000004</c:v>
                      </c:pt>
                      <c:pt idx="2119">
                        <c:v>8.0921602999999998</c:v>
                      </c:pt>
                      <c:pt idx="2120">
                        <c:v>8.1038691000000007</c:v>
                      </c:pt>
                      <c:pt idx="2121">
                        <c:v>8.1164023499999995</c:v>
                      </c:pt>
                      <c:pt idx="2122">
                        <c:v>8.132371400000002</c:v>
                      </c:pt>
                      <c:pt idx="2123">
                        <c:v>8.1490592799999995</c:v>
                      </c:pt>
                      <c:pt idx="2124">
                        <c:v>8.1580493500000006</c:v>
                      </c:pt>
                      <c:pt idx="2125">
                        <c:v>8.1685466400000006</c:v>
                      </c:pt>
                      <c:pt idx="2126">
                        <c:v>8.1860312799999999</c:v>
                      </c:pt>
                      <c:pt idx="2127">
                        <c:v>8.1999881600000002</c:v>
                      </c:pt>
                      <c:pt idx="2128">
                        <c:v>8.2095638400000013</c:v>
                      </c:pt>
                      <c:pt idx="2129">
                        <c:v>8.2216888399999988</c:v>
                      </c:pt>
                      <c:pt idx="2130">
                        <c:v>8.2329004000000001</c:v>
                      </c:pt>
                      <c:pt idx="2131">
                        <c:v>8.2476093499999994</c:v>
                      </c:pt>
                      <c:pt idx="2132">
                        <c:v>8.2587211499999995</c:v>
                      </c:pt>
                      <c:pt idx="2133">
                        <c:v>8.275808099999999</c:v>
                      </c:pt>
                      <c:pt idx="2134">
                        <c:v>8.2825196500000011</c:v>
                      </c:pt>
                      <c:pt idx="2135">
                        <c:v>8.2926270000000013</c:v>
                      </c:pt>
                      <c:pt idx="2136">
                        <c:v>8.3104054000000005</c:v>
                      </c:pt>
                      <c:pt idx="2137">
                        <c:v>8.3238375499999986</c:v>
                      </c:pt>
                      <c:pt idx="2138">
                        <c:v>8.3320830000000008</c:v>
                      </c:pt>
                      <c:pt idx="2139">
                        <c:v>8.3394320000000004</c:v>
                      </c:pt>
                      <c:pt idx="2140">
                        <c:v>8.3544220500000002</c:v>
                      </c:pt>
                      <c:pt idx="2141">
                        <c:v>8.3676492000000007</c:v>
                      </c:pt>
                      <c:pt idx="2142">
                        <c:v>8.3765651000000005</c:v>
                      </c:pt>
                      <c:pt idx="2143">
                        <c:v>8.3871379000000008</c:v>
                      </c:pt>
                      <c:pt idx="2144">
                        <c:v>8.4019099500000003</c:v>
                      </c:pt>
                      <c:pt idx="2145">
                        <c:v>8.4123817499999998</c:v>
                      </c:pt>
                      <c:pt idx="2146">
                        <c:v>8.4219581000000012</c:v>
                      </c:pt>
                      <c:pt idx="2147">
                        <c:v>8.43487425</c:v>
                      </c:pt>
                      <c:pt idx="2148">
                        <c:v>8.4477364000000019</c:v>
                      </c:pt>
                      <c:pt idx="2149">
                        <c:v>8.4613890000000005</c:v>
                      </c:pt>
                      <c:pt idx="2150">
                        <c:v>8.4665511000000002</c:v>
                      </c:pt>
                      <c:pt idx="2151">
                        <c:v>8.4809441500000009</c:v>
                      </c:pt>
                      <c:pt idx="2152">
                        <c:v>8.4902305000000009</c:v>
                      </c:pt>
                      <c:pt idx="2153">
                        <c:v>8.5003113000000017</c:v>
                      </c:pt>
                      <c:pt idx="2154">
                        <c:v>8.5138033199999992</c:v>
                      </c:pt>
                      <c:pt idx="2155">
                        <c:v>8.5271381999999996</c:v>
                      </c:pt>
                      <c:pt idx="2156">
                        <c:v>8.5362297799999993</c:v>
                      </c:pt>
                      <c:pt idx="2157">
                        <c:v>8.5444388999999994</c:v>
                      </c:pt>
                      <c:pt idx="2158">
                        <c:v>8.5591852499999987</c:v>
                      </c:pt>
                      <c:pt idx="2159">
                        <c:v>8.5689670500000013</c:v>
                      </c:pt>
                      <c:pt idx="2160">
                        <c:v>8.5787008499999988</c:v>
                      </c:pt>
                      <c:pt idx="2161">
                        <c:v>8.5833919499999993</c:v>
                      </c:pt>
                      <c:pt idx="2162">
                        <c:v>8.596361550000001</c:v>
                      </c:pt>
                      <c:pt idx="2163">
                        <c:v>8.607614250000001</c:v>
                      </c:pt>
                      <c:pt idx="2164">
                        <c:v>8.6156010199999997</c:v>
                      </c:pt>
                      <c:pt idx="2165">
                        <c:v>8.6274782999999999</c:v>
                      </c:pt>
                      <c:pt idx="2166">
                        <c:v>8.6377505499999998</c:v>
                      </c:pt>
                      <c:pt idx="2167">
                        <c:v>8.6463198999999999</c:v>
                      </c:pt>
                      <c:pt idx="2168">
                        <c:v>8.6556687000000014</c:v>
                      </c:pt>
                      <c:pt idx="2169">
                        <c:v>8.6699161999999994</c:v>
                      </c:pt>
                      <c:pt idx="2170">
                        <c:v>8.6775161000000001</c:v>
                      </c:pt>
                      <c:pt idx="2171">
                        <c:v>8.6858944499999993</c:v>
                      </c:pt>
                      <c:pt idx="2172">
                        <c:v>8.6958697000000011</c:v>
                      </c:pt>
                      <c:pt idx="2173">
                        <c:v>8.7049745000000005</c:v>
                      </c:pt>
                      <c:pt idx="2174">
                        <c:v>8.7156701999999999</c:v>
                      </c:pt>
                      <c:pt idx="2175">
                        <c:v>8.7205847500000004</c:v>
                      </c:pt>
                      <c:pt idx="2176">
                        <c:v>8.7336358000000001</c:v>
                      </c:pt>
                      <c:pt idx="2177">
                        <c:v>8.7458124000000002</c:v>
                      </c:pt>
                      <c:pt idx="2178">
                        <c:v>8.7546712000000007</c:v>
                      </c:pt>
                      <c:pt idx="2179">
                        <c:v>8.7619606799999996</c:v>
                      </c:pt>
                      <c:pt idx="2180">
                        <c:v>8.7737638400000009</c:v>
                      </c:pt>
                      <c:pt idx="2181">
                        <c:v>8.7833969500000002</c:v>
                      </c:pt>
                      <c:pt idx="2182">
                        <c:v>8.7928721999999997</c:v>
                      </c:pt>
                      <c:pt idx="2183">
                        <c:v>8.7982452000000002</c:v>
                      </c:pt>
                      <c:pt idx="2184">
                        <c:v>8.8060065499999993</c:v>
                      </c:pt>
                      <c:pt idx="2185">
                        <c:v>8.8161472500000002</c:v>
                      </c:pt>
                      <c:pt idx="2186">
                        <c:v>8.82451176</c:v>
                      </c:pt>
                      <c:pt idx="2187">
                        <c:v>8.8377759600000001</c:v>
                      </c:pt>
                      <c:pt idx="2188">
                        <c:v>8.8469529600000012</c:v>
                      </c:pt>
                      <c:pt idx="2189">
                        <c:v>8.8544710799999997</c:v>
                      </c:pt>
                      <c:pt idx="2190">
                        <c:v>8.8602260400000006</c:v>
                      </c:pt>
                      <c:pt idx="2191">
                        <c:v>8.8740733699999996</c:v>
                      </c:pt>
                      <c:pt idx="2192">
                        <c:v>8.8845421200000008</c:v>
                      </c:pt>
                      <c:pt idx="2193">
                        <c:v>8.8862628400000006</c:v>
                      </c:pt>
                      <c:pt idx="2194">
                        <c:v>8.8879111200000001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1"/>
                <c:order val="11"/>
                <c:tx>
                  <c:v>Test 3 - 145.0C</c:v>
                </c:tx>
                <c:spPr>
                  <a:ln w="19050" cap="rnd">
                    <a:solidFill>
                      <a:schemeClr val="accent6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CHS_30Apr2016!$Y$27:$Y$2225</c15:sqref>
                        </c15:formulaRef>
                      </c:ext>
                    </c:extLst>
                    <c:numCache>
                      <c:formatCode>General</c:formatCode>
                      <c:ptCount val="2199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1.0000050000287825E-3</c:v>
                      </c:pt>
                      <c:pt idx="3">
                        <c:v>1.0000050000287825E-3</c:v>
                      </c:pt>
                      <c:pt idx="4">
                        <c:v>1.0000050000287825E-3</c:v>
                      </c:pt>
                      <c:pt idx="5">
                        <c:v>4.0000800021373984E-3</c:v>
                      </c:pt>
                      <c:pt idx="6">
                        <c:v>7.0002450114353826E-3</c:v>
                      </c:pt>
                      <c:pt idx="7">
                        <c:v>9.0004050243050904E-3</c:v>
                      </c:pt>
                      <c:pt idx="8">
                        <c:v>1.3000845073236822E-2</c:v>
                      </c:pt>
                      <c:pt idx="9">
                        <c:v>1.6001280136554621E-2</c:v>
                      </c:pt>
                      <c:pt idx="10">
                        <c:v>1.9001805228668268E-2</c:v>
                      </c:pt>
                      <c:pt idx="11">
                        <c:v>2.2002420354991704E-2</c:v>
                      </c:pt>
                      <c:pt idx="12">
                        <c:v>2.5003125520928253E-2</c:v>
                      </c:pt>
                      <c:pt idx="13">
                        <c:v>2.8003920731881727E-2</c:v>
                      </c:pt>
                      <c:pt idx="14">
                        <c:v>3.2005121092527573E-2</c:v>
                      </c:pt>
                      <c:pt idx="15">
                        <c:v>3.500612642953807E-2</c:v>
                      </c:pt>
                      <c:pt idx="16">
                        <c:v>3.8007221829592805E-2</c:v>
                      </c:pt>
                      <c:pt idx="17">
                        <c:v>4.1008407298075485E-2</c:v>
                      </c:pt>
                      <c:pt idx="18">
                        <c:v>4.4009682840403616E-2</c:v>
                      </c:pt>
                      <c:pt idx="19">
                        <c:v>4.701104846198409E-2</c:v>
                      </c:pt>
                      <c:pt idx="20">
                        <c:v>5.0012504168224288E-2</c:v>
                      </c:pt>
                      <c:pt idx="21">
                        <c:v>5.3014049964543168E-2</c:v>
                      </c:pt>
                      <c:pt idx="22">
                        <c:v>5.6015685856326887E-2</c:v>
                      </c:pt>
                      <c:pt idx="23">
                        <c:v>6.0018007203246057E-2</c:v>
                      </c:pt>
                      <c:pt idx="24">
                        <c:v>6.3019853338842177E-2</c:v>
                      </c:pt>
                      <c:pt idx="25">
                        <c:v>6.6021789587945579E-2</c:v>
                      </c:pt>
                      <c:pt idx="26">
                        <c:v>6.9023815955966752E-2</c:v>
                      </c:pt>
                      <c:pt idx="27">
                        <c:v>7.2025932448327737E-2</c:v>
                      </c:pt>
                      <c:pt idx="28">
                        <c:v>7.5028139070417749E-2</c:v>
                      </c:pt>
                      <c:pt idx="29">
                        <c:v>7.9031221444372746E-2</c:v>
                      </c:pt>
                      <c:pt idx="30">
                        <c:v>8.203363839024809E-2</c:v>
                      </c:pt>
                      <c:pt idx="31">
                        <c:v>8.5036145483894113E-2</c:v>
                      </c:pt>
                      <c:pt idx="32">
                        <c:v>8.8038742730735475E-2</c:v>
                      </c:pt>
                      <c:pt idx="33">
                        <c:v>9.1041430136186208E-2</c:v>
                      </c:pt>
                      <c:pt idx="34">
                        <c:v>9.4044207705671942E-2</c:v>
                      </c:pt>
                      <c:pt idx="35">
                        <c:v>9.7047075444585476E-2</c:v>
                      </c:pt>
                      <c:pt idx="36">
                        <c:v>0.10105103936939833</c:v>
                      </c:pt>
                      <c:pt idx="37">
                        <c:v>0.10405411752474159</c:v>
                      </c:pt>
                      <c:pt idx="38">
                        <c:v>0.10705728586756619</c:v>
                      </c:pt>
                      <c:pt idx="39">
                        <c:v>0.11006054440330039</c:v>
                      </c:pt>
                      <c:pt idx="40">
                        <c:v>0.11406502942706553</c:v>
                      </c:pt>
                      <c:pt idx="41">
                        <c:v>0.1170684984339915</c:v>
                      </c:pt>
                      <c:pt idx="42">
                        <c:v>0.12007205765188771</c:v>
                      </c:pt>
                      <c:pt idx="43">
                        <c:v>0.12307570708617334</c:v>
                      </c:pt>
                      <c:pt idx="44">
                        <c:v>0.12607944674227931</c:v>
                      </c:pt>
                      <c:pt idx="45">
                        <c:v>0.12908327662560359</c:v>
                      </c:pt>
                      <c:pt idx="46">
                        <c:v>0.1330885234995472</c:v>
                      </c:pt>
                      <c:pt idx="47">
                        <c:v>0.13609256393415478</c:v>
                      </c:pt>
                      <c:pt idx="48">
                        <c:v>0.13909669461406271</c:v>
                      </c:pt>
                      <c:pt idx="49">
                        <c:v>0.14210091554469334</c:v>
                      </c:pt>
                      <c:pt idx="50">
                        <c:v>0.14610668385159417</c:v>
                      </c:pt>
                      <c:pt idx="51">
                        <c:v>0.14911111538833396</c:v>
                      </c:pt>
                      <c:pt idx="52">
                        <c:v>0.15211563719387441</c:v>
                      </c:pt>
                      <c:pt idx="53">
                        <c:v>0.15512024927365115</c:v>
                      </c:pt>
                      <c:pt idx="54">
                        <c:v>0.15812495163306678</c:v>
                      </c:pt>
                      <c:pt idx="55">
                        <c:v>0.16112974427755791</c:v>
                      </c:pt>
                      <c:pt idx="56">
                        <c:v>0.16513627492304911</c:v>
                      </c:pt>
                      <c:pt idx="57">
                        <c:v>0.16814127825381806</c:v>
                      </c:pt>
                      <c:pt idx="58">
                        <c:v>0.17014466397575703</c:v>
                      </c:pt>
                      <c:pt idx="59">
                        <c:v>0.17415155583027489</c:v>
                      </c:pt>
                      <c:pt idx="60">
                        <c:v>0.17615506196608144</c:v>
                      </c:pt>
                      <c:pt idx="61">
                        <c:v>0.18016219466282088</c:v>
                      </c:pt>
                      <c:pt idx="62">
                        <c:v>0.18416948793710824</c:v>
                      </c:pt>
                      <c:pt idx="63">
                        <c:v>0.18617319479486402</c:v>
                      </c:pt>
                      <c:pt idx="64">
                        <c:v>0.19018072895963312</c:v>
                      </c:pt>
                      <c:pt idx="65">
                        <c:v>0.19218455626986458</c:v>
                      </c:pt>
                      <c:pt idx="66">
                        <c:v>0.19619233135405623</c:v>
                      </c:pt>
                      <c:pt idx="67">
                        <c:v>0.20020026706730792</c:v>
                      </c:pt>
                      <c:pt idx="68">
                        <c:v>0.20220429516385088</c:v>
                      </c:pt>
                      <c:pt idx="69">
                        <c:v>0.20621247184480848</c:v>
                      </c:pt>
                      <c:pt idx="70">
                        <c:v>0.20821662043245384</c:v>
                      </c:pt>
                      <c:pt idx="71">
                        <c:v>0.2122250381101165</c:v>
                      </c:pt>
                      <c:pt idx="72">
                        <c:v>0.2152314568142733</c:v>
                      </c:pt>
                      <c:pt idx="73">
                        <c:v>0.21823796590668179</c:v>
                      </c:pt>
                      <c:pt idx="74">
                        <c:v>0.22124456539278831</c:v>
                      </c:pt>
                      <c:pt idx="75">
                        <c:v>0.22525350532937552</c:v>
                      </c:pt>
                      <c:pt idx="76">
                        <c:v>0.22826031575521352</c:v>
                      </c:pt>
                      <c:pt idx="77">
                        <c:v>0.23126721659287056</c:v>
                      </c:pt>
                      <c:pt idx="78">
                        <c:v>0.23427420784776168</c:v>
                      </c:pt>
                      <c:pt idx="79">
                        <c:v>0.23728128952533586</c:v>
                      </c:pt>
                      <c:pt idx="80">
                        <c:v>0.24028846163103149</c:v>
                      </c:pt>
                      <c:pt idx="81">
                        <c:v>0.24429816511400021</c:v>
                      </c:pt>
                      <c:pt idx="82">
                        <c:v>0.24730554823979758</c:v>
                      </c:pt>
                      <c:pt idx="83">
                        <c:v>0.25031302181184767</c:v>
                      </c:pt>
                      <c:pt idx="84">
                        <c:v>0.25432312727816286</c:v>
                      </c:pt>
                      <c:pt idx="85">
                        <c:v>0.25733081191262752</c:v>
                      </c:pt>
                      <c:pt idx="86">
                        <c:v>0.26033858701149276</c:v>
                      </c:pt>
                      <c:pt idx="87">
                        <c:v>0.26334645258017852</c:v>
                      </c:pt>
                      <c:pt idx="88">
                        <c:v>0.26635440862413845</c:v>
                      </c:pt>
                      <c:pt idx="89">
                        <c:v>0.26936245514881563</c:v>
                      </c:pt>
                      <c:pt idx="90">
                        <c:v>0.27337332460558372</c:v>
                      </c:pt>
                      <c:pt idx="91">
                        <c:v>0.27638158227310472</c:v>
                      </c:pt>
                      <c:pt idx="92">
                        <c:v>0.27938993043949018</c:v>
                      </c:pt>
                      <c:pt idx="93">
                        <c:v>0.28239836911019628</c:v>
                      </c:pt>
                      <c:pt idx="94">
                        <c:v>0.28640976146501324</c:v>
                      </c:pt>
                      <c:pt idx="95">
                        <c:v>0.28941841133360918</c:v>
                      </c:pt>
                      <c:pt idx="96">
                        <c:v>0.29242715172468015</c:v>
                      </c:pt>
                      <c:pt idx="97">
                        <c:v>0.29543598264365112</c:v>
                      </c:pt>
                      <c:pt idx="98">
                        <c:v>0.29844490409598101</c:v>
                      </c:pt>
                      <c:pt idx="99">
                        <c:v>0.3014539160871183</c:v>
                      </c:pt>
                      <c:pt idx="100">
                        <c:v>0.3054660729228712</c:v>
                      </c:pt>
                      <c:pt idx="101">
                        <c:v>0.3084752961924162</c:v>
                      </c:pt>
                      <c:pt idx="102">
                        <c:v>0.31148461001893313</c:v>
                      </c:pt>
                      <c:pt idx="103">
                        <c:v>0.31449401440788355</c:v>
                      </c:pt>
                      <c:pt idx="104">
                        <c:v>0.31750350936469618</c:v>
                      </c:pt>
                      <c:pt idx="105">
                        <c:v>0.32051309489483359</c:v>
                      </c:pt>
                      <c:pt idx="106">
                        <c:v>0.32452601650295249</c:v>
                      </c:pt>
                      <c:pt idx="107">
                        <c:v>0.32753581339205046</c:v>
                      </c:pt>
                      <c:pt idx="108">
                        <c:v>0.33054570087264812</c:v>
                      </c:pt>
                      <c:pt idx="109">
                        <c:v>0.33455902510965585</c:v>
                      </c:pt>
                      <c:pt idx="110">
                        <c:v>0.33756912399162886</c:v>
                      </c:pt>
                      <c:pt idx="111">
                        <c:v>0.34057931348328208</c:v>
                      </c:pt>
                      <c:pt idx="112">
                        <c:v>0.3435895935900819</c:v>
                      </c:pt>
                      <c:pt idx="113">
                        <c:v>0.34659996431746171</c:v>
                      </c:pt>
                      <c:pt idx="114">
                        <c:v>0.3496104256708889</c:v>
                      </c:pt>
                      <c:pt idx="115">
                        <c:v>0.35362451512541543</c:v>
                      </c:pt>
                      <c:pt idx="116">
                        <c:v>0.35663518796084104</c:v>
                      </c:pt>
                      <c:pt idx="117">
                        <c:v>0.35964595144050493</c:v>
                      </c:pt>
                      <c:pt idx="118">
                        <c:v>0.36366044375831341</c:v>
                      </c:pt>
                      <c:pt idx="119">
                        <c:v>0.36667141876242748</c:v>
                      </c:pt>
                      <c:pt idx="120">
                        <c:v>0.36968248442897617</c:v>
                      </c:pt>
                      <c:pt idx="121">
                        <c:v>0.37269364076341938</c:v>
                      </c:pt>
                      <c:pt idx="122">
                        <c:v>0.37570488777122879</c:v>
                      </c:pt>
                      <c:pt idx="123">
                        <c:v>0.37871622545784306</c:v>
                      </c:pt>
                      <c:pt idx="124">
                        <c:v>0.38273148343871183</c:v>
                      </c:pt>
                      <c:pt idx="125">
                        <c:v>0.38574303273046989</c:v>
                      </c:pt>
                      <c:pt idx="126">
                        <c:v>0.38875467271925074</c:v>
                      </c:pt>
                      <c:pt idx="127">
                        <c:v>0.39176640341051738</c:v>
                      </c:pt>
                      <c:pt idx="128">
                        <c:v>0.39578218543441285</c:v>
                      </c:pt>
                      <c:pt idx="129">
                        <c:v>0.39879412778606138</c:v>
                      </c:pt>
                      <c:pt idx="130">
                        <c:v>0.4018061608584097</c:v>
                      </c:pt>
                      <c:pt idx="131">
                        <c:v>0.40481828465693409</c:v>
                      </c:pt>
                      <c:pt idx="132">
                        <c:v>0.40783049918707814</c:v>
                      </c:pt>
                      <c:pt idx="133">
                        <c:v>0.41084280445431909</c:v>
                      </c:pt>
                      <c:pt idx="134">
                        <c:v>0.41385520046412372</c:v>
                      </c:pt>
                      <c:pt idx="135">
                        <c:v>0.41787186964175277</c:v>
                      </c:pt>
                      <c:pt idx="136">
                        <c:v>0.42088447740546819</c:v>
                      </c:pt>
                      <c:pt idx="137">
                        <c:v>0.42389717592997334</c:v>
                      </c:pt>
                      <c:pt idx="138">
                        <c:v>0.4269099652207482</c:v>
                      </c:pt>
                      <c:pt idx="139">
                        <c:v>0.42992284528323971</c:v>
                      </c:pt>
                      <c:pt idx="140">
                        <c:v>0.43293581612292897</c:v>
                      </c:pt>
                      <c:pt idx="141">
                        <c:v>0.43695325179428463</c:v>
                      </c:pt>
                      <c:pt idx="142">
                        <c:v>0.4399664344687097</c:v>
                      </c:pt>
                      <c:pt idx="143">
                        <c:v>0.44297970793856883</c:v>
                      </c:pt>
                      <c:pt idx="144">
                        <c:v>0.44699754714518836</c:v>
                      </c:pt>
                      <c:pt idx="145">
                        <c:v>0.45001103249234137</c:v>
                      </c:pt>
                      <c:pt idx="146">
                        <c:v>0.45302460865317035</c:v>
                      </c:pt>
                      <c:pt idx="147">
                        <c:v>0.45603827563316024</c:v>
                      </c:pt>
                      <c:pt idx="148">
                        <c:v>0.4590520334377628</c:v>
                      </c:pt>
                      <c:pt idx="149">
                        <c:v>0.46206588207246374</c:v>
                      </c:pt>
                      <c:pt idx="150">
                        <c:v>0.4650798215427383</c:v>
                      </c:pt>
                      <c:pt idx="151">
                        <c:v>0.46909854881235702</c:v>
                      </c:pt>
                      <c:pt idx="152">
                        <c:v>0.47211270025359831</c:v>
                      </c:pt>
                      <c:pt idx="153">
                        <c:v>0.47512694254866711</c:v>
                      </c:pt>
                      <c:pt idx="154">
                        <c:v>0.47914607361307604</c:v>
                      </c:pt>
                      <c:pt idx="155">
                        <c:v>0.48216052792171066</c:v>
                      </c:pt>
                      <c:pt idx="156">
                        <c:v>0.48517507310243219</c:v>
                      </c:pt>
                      <c:pt idx="157">
                        <c:v>0.48818970916073101</c:v>
                      </c:pt>
                      <c:pt idx="158">
                        <c:v>0.4912044361020641</c:v>
                      </c:pt>
                      <c:pt idx="159">
                        <c:v>0.49421925393192251</c:v>
                      </c:pt>
                      <c:pt idx="160">
                        <c:v>0.49723416265578674</c:v>
                      </c:pt>
                      <c:pt idx="161">
                        <c:v>0.50125418235442865</c:v>
                      </c:pt>
                      <c:pt idx="162">
                        <c:v>0.5042693031856218</c:v>
                      </c:pt>
                      <c:pt idx="163">
                        <c:v>0.50728451492909232</c:v>
                      </c:pt>
                      <c:pt idx="164">
                        <c:v>0.51130493868230142</c:v>
                      </c:pt>
                      <c:pt idx="165">
                        <c:v>0.51432036257574121</c:v>
                      </c:pt>
                      <c:pt idx="166">
                        <c:v>0.51733587739974651</c:v>
                      </c:pt>
                      <c:pt idx="167">
                        <c:v>0.52035148315977953</c:v>
                      </c:pt>
                      <c:pt idx="168">
                        <c:v>0.52336717986133596</c:v>
                      </c:pt>
                      <c:pt idx="169">
                        <c:v>0.52638296750990099</c:v>
                      </c:pt>
                      <c:pt idx="170">
                        <c:v>0.53040415919060124</c:v>
                      </c:pt>
                      <c:pt idx="171">
                        <c:v>0.53342015907018725</c:v>
                      </c:pt>
                      <c:pt idx="172">
                        <c:v>0.53643624991506966</c:v>
                      </c:pt>
                      <c:pt idx="173">
                        <c:v>0.53945243173074675</c:v>
                      </c:pt>
                      <c:pt idx="174">
                        <c:v>0.54246870452268414</c:v>
                      </c:pt>
                      <c:pt idx="175">
                        <c:v>0.54548506829638133</c:v>
                      </c:pt>
                      <c:pt idx="176">
                        <c:v>0.54950702819798736</c:v>
                      </c:pt>
                      <c:pt idx="177">
                        <c:v>0.55252360428380387</c:v>
                      </c:pt>
                      <c:pt idx="178">
                        <c:v>0.55554027136967821</c:v>
                      </c:pt>
                      <c:pt idx="179">
                        <c:v>0.55956263571598708</c:v>
                      </c:pt>
                      <c:pt idx="180">
                        <c:v>0.5625795151566827</c:v>
                      </c:pt>
                      <c:pt idx="181">
                        <c:v>0.56559648561573994</c:v>
                      </c:pt>
                      <c:pt idx="182">
                        <c:v>0.56861354709865075</c:v>
                      </c:pt>
                      <c:pt idx="183">
                        <c:v>0.57163069961091917</c:v>
                      </c:pt>
                      <c:pt idx="184">
                        <c:v>0.57464794315801593</c:v>
                      </c:pt>
                      <c:pt idx="185">
                        <c:v>0.57867107617339786</c:v>
                      </c:pt>
                      <c:pt idx="186">
                        <c:v>0.58168853215648508</c:v>
                      </c:pt>
                      <c:pt idx="187">
                        <c:v>0.58470607919272588</c:v>
                      </c:pt>
                      <c:pt idx="188">
                        <c:v>0.58772371728761563</c:v>
                      </c:pt>
                      <c:pt idx="189">
                        <c:v>0.59174737640376229</c:v>
                      </c:pt>
                      <c:pt idx="190">
                        <c:v>0.59375926667533674</c:v>
                      </c:pt>
                      <c:pt idx="191">
                        <c:v>0.59778316865362036</c:v>
                      </c:pt>
                      <c:pt idx="192">
                        <c:v>0.59979518036359836</c:v>
                      </c:pt>
                      <c:pt idx="193">
                        <c:v>0.60381932523336079</c:v>
                      </c:pt>
                      <c:pt idx="194">
                        <c:v>0.6058314583964034</c:v>
                      </c:pt>
                      <c:pt idx="195">
                        <c:v>0.60985584618694688</c:v>
                      </c:pt>
                      <c:pt idx="196">
                        <c:v>0.61388039594099042</c:v>
                      </c:pt>
                      <c:pt idx="197">
                        <c:v>0.61589273155839463</c:v>
                      </c:pt>
                      <c:pt idx="198">
                        <c:v>0.61991752428210556</c:v>
                      </c:pt>
                      <c:pt idx="199">
                        <c:v>0.62394247900191235</c:v>
                      </c:pt>
                      <c:pt idx="200">
                        <c:v>0.6259550171144227</c:v>
                      </c:pt>
                      <c:pt idx="201">
                        <c:v>0.62897390022852673</c:v>
                      </c:pt>
                      <c:pt idx="202">
                        <c:v>0.63199287448193475</c:v>
                      </c:pt>
                      <c:pt idx="203">
                        <c:v>0.6350119398801497</c:v>
                      </c:pt>
                      <c:pt idx="204">
                        <c:v>0.63903750220143407</c:v>
                      </c:pt>
                      <c:pt idx="205">
                        <c:v>0.64205678029226942</c:v>
                      </c:pt>
                      <c:pt idx="206">
                        <c:v>0.64507614954627035</c:v>
                      </c:pt>
                      <c:pt idx="207">
                        <c:v>0.64910211703711951</c:v>
                      </c:pt>
                      <c:pt idx="208">
                        <c:v>0.65212169902654638</c:v>
                      </c:pt>
                      <c:pt idx="209">
                        <c:v>0.65514137219749158</c:v>
                      </c:pt>
                      <c:pt idx="210">
                        <c:v>0.65816113655543973</c:v>
                      </c:pt>
                      <c:pt idx="211">
                        <c:v>0.66118099210590953</c:v>
                      </c:pt>
                      <c:pt idx="212">
                        <c:v>0.66420093885440878</c:v>
                      </c:pt>
                      <c:pt idx="213">
                        <c:v>0.6672209768064572</c:v>
                      </c:pt>
                      <c:pt idx="214">
                        <c:v>0.67124783595752824</c:v>
                      </c:pt>
                      <c:pt idx="215">
                        <c:v>0.6742680867392451</c:v>
                      </c:pt>
                      <c:pt idx="216">
                        <c:v>0.6772884287428762</c:v>
                      </c:pt>
                      <c:pt idx="217">
                        <c:v>0.68030886197390972</c:v>
                      </c:pt>
                      <c:pt idx="218">
                        <c:v>0.68332938643786789</c:v>
                      </c:pt>
                      <c:pt idx="219">
                        <c:v>0.68635000214026221</c:v>
                      </c:pt>
                      <c:pt idx="220">
                        <c:v>0.69037763167944577</c:v>
                      </c:pt>
                      <c:pt idx="221">
                        <c:v>0.69339846029296148</c:v>
                      </c:pt>
                      <c:pt idx="222">
                        <c:v>0.69641938016328919</c:v>
                      </c:pt>
                      <c:pt idx="223">
                        <c:v>0.69944039129595359</c:v>
                      </c:pt>
                      <c:pt idx="224">
                        <c:v>0.70346854811263593</c:v>
                      </c:pt>
                      <c:pt idx="225">
                        <c:v>0.70648977221217191</c:v>
                      </c:pt>
                      <c:pt idx="226">
                        <c:v>0.70951108759240511</c:v>
                      </c:pt>
                      <c:pt idx="227">
                        <c:v>0.71253249425886267</c:v>
                      </c:pt>
                      <c:pt idx="228">
                        <c:v>0.71555399221706084</c:v>
                      </c:pt>
                      <c:pt idx="229">
                        <c:v>0.71857558147252798</c:v>
                      </c:pt>
                      <c:pt idx="230">
                        <c:v>0.72260450917395824</c:v>
                      </c:pt>
                      <c:pt idx="231">
                        <c:v>0.72562631147780632</c:v>
                      </c:pt>
                      <c:pt idx="232">
                        <c:v>0.7296555232637999</c:v>
                      </c:pt>
                      <c:pt idx="233">
                        <c:v>0.73267753864608554</c:v>
                      </c:pt>
                      <c:pt idx="234">
                        <c:v>0.73569964535690102</c:v>
                      </c:pt>
                      <c:pt idx="235">
                        <c:v>0.73872184340177749</c:v>
                      </c:pt>
                      <c:pt idx="236">
                        <c:v>0.74174413278621354</c:v>
                      </c:pt>
                      <c:pt idx="237">
                        <c:v>0.74476651351574152</c:v>
                      </c:pt>
                      <c:pt idx="238">
                        <c:v>0.74778898559588314</c:v>
                      </c:pt>
                      <c:pt idx="239">
                        <c:v>0.75181909047991224</c:v>
                      </c:pt>
                      <c:pt idx="240">
                        <c:v>0.75484177573296229</c:v>
                      </c:pt>
                      <c:pt idx="241">
                        <c:v>0.75786455235503547</c:v>
                      </c:pt>
                      <c:pt idx="242">
                        <c:v>0.76189506332361301</c:v>
                      </c:pt>
                      <c:pt idx="243">
                        <c:v>0.76491805316155648</c:v>
                      </c:pt>
                      <c:pt idx="244">
                        <c:v>0.76794113438694944</c:v>
                      </c:pt>
                      <c:pt idx="245">
                        <c:v>0.77096430700529495</c:v>
                      </c:pt>
                      <c:pt idx="246">
                        <c:v>0.77398757102213045</c:v>
                      </c:pt>
                      <c:pt idx="247">
                        <c:v>0.77701092644298264</c:v>
                      </c:pt>
                      <c:pt idx="248">
                        <c:v>0.78003437327338943</c:v>
                      </c:pt>
                      <c:pt idx="249">
                        <c:v>0.7830579115188564</c:v>
                      </c:pt>
                      <c:pt idx="250">
                        <c:v>0.78708943805691867</c:v>
                      </c:pt>
                      <c:pt idx="251">
                        <c:v>0.79011318962572896</c:v>
                      </c:pt>
                      <c:pt idx="252">
                        <c:v>0.79313703262802804</c:v>
                      </c:pt>
                      <c:pt idx="253">
                        <c:v>0.79616096706935713</c:v>
                      </c:pt>
                      <c:pt idx="254">
                        <c:v>0.7991849929552467</c:v>
                      </c:pt>
                      <c:pt idx="255">
                        <c:v>0.80321716972642665</c:v>
                      </c:pt>
                      <c:pt idx="256">
                        <c:v>0.80624140900446617</c:v>
                      </c:pt>
                      <c:pt idx="257">
                        <c:v>0.80926573974550386</c:v>
                      </c:pt>
                      <c:pt idx="258">
                        <c:v>0.81329832301889915</c:v>
                      </c:pt>
                      <c:pt idx="259">
                        <c:v>0.81632286719511526</c:v>
                      </c:pt>
                      <c:pt idx="260">
                        <c:v>0.81934750285277291</c:v>
                      </c:pt>
                      <c:pt idx="261">
                        <c:v>0.82237222999741766</c:v>
                      </c:pt>
                      <c:pt idx="262">
                        <c:v>0.82539704863456176</c:v>
                      </c:pt>
                      <c:pt idx="263">
                        <c:v>0.82842195876975111</c:v>
                      </c:pt>
                      <c:pt idx="264">
                        <c:v>0.83245531462320543</c:v>
                      </c:pt>
                      <c:pt idx="265">
                        <c:v>0.835480438275363</c:v>
                      </c:pt>
                      <c:pt idx="266">
                        <c:v>0.83850565344401984</c:v>
                      </c:pt>
                      <c:pt idx="267">
                        <c:v>0.84153096013472506</c:v>
                      </c:pt>
                      <c:pt idx="268">
                        <c:v>0.84556484476616434</c:v>
                      </c:pt>
                      <c:pt idx="269">
                        <c:v>0.84859036502981466</c:v>
                      </c:pt>
                      <c:pt idx="270">
                        <c:v>0.85161597683397416</c:v>
                      </c:pt>
                      <c:pt idx="271">
                        <c:v>0.85464168018416031</c:v>
                      </c:pt>
                      <c:pt idx="272">
                        <c:v>0.85766747508592422</c:v>
                      </c:pt>
                      <c:pt idx="273">
                        <c:v>0.86069336154480625</c:v>
                      </c:pt>
                      <c:pt idx="274">
                        <c:v>0.86472801925508413</c:v>
                      </c:pt>
                      <c:pt idx="275">
                        <c:v>0.86775411936879132</c:v>
                      </c:pt>
                      <c:pt idx="276">
                        <c:v>0.87078031105808862</c:v>
                      </c:pt>
                      <c:pt idx="277">
                        <c:v>0.87481537577099056</c:v>
                      </c:pt>
                      <c:pt idx="278">
                        <c:v>0.87784178115822042</c:v>
                      </c:pt>
                      <c:pt idx="279">
                        <c:v>0.88086827813951807</c:v>
                      </c:pt>
                      <c:pt idx="280">
                        <c:v>0.88389486672043915</c:v>
                      </c:pt>
                      <c:pt idx="281">
                        <c:v>0.88692154690650571</c:v>
                      </c:pt>
                      <c:pt idx="282">
                        <c:v>0.88994831870327462</c:v>
                      </c:pt>
                      <c:pt idx="283">
                        <c:v>0.89398415694742961</c:v>
                      </c:pt>
                      <c:pt idx="284">
                        <c:v>0.8970111425240721</c:v>
                      </c:pt>
                      <c:pt idx="285">
                        <c:v>0.90003821972990461</c:v>
                      </c:pt>
                      <c:pt idx="286">
                        <c:v>0.90306538857048646</c:v>
                      </c:pt>
                      <c:pt idx="287">
                        <c:v>0.90710175624375866</c:v>
                      </c:pt>
                      <c:pt idx="288">
                        <c:v>0.91012913892029457</c:v>
                      </c:pt>
                      <c:pt idx="289">
                        <c:v>0.91315661325007502</c:v>
                      </c:pt>
                      <c:pt idx="290">
                        <c:v>0.91618417923862738</c:v>
                      </c:pt>
                      <c:pt idx="291">
                        <c:v>0.91921183689151298</c:v>
                      </c:pt>
                      <c:pt idx="292">
                        <c:v>0.92324885636059173</c:v>
                      </c:pt>
                      <c:pt idx="293">
                        <c:v>0.92627672791850901</c:v>
                      </c:pt>
                      <c:pt idx="294">
                        <c:v>0.92930469115926406</c:v>
                      </c:pt>
                      <c:pt idx="295">
                        <c:v>0.93233274608840921</c:v>
                      </c:pt>
                      <c:pt idx="296">
                        <c:v>0.93637029529659277</c:v>
                      </c:pt>
                      <c:pt idx="297">
                        <c:v>0.9393985641869107</c:v>
                      </c:pt>
                      <c:pt idx="298">
                        <c:v>0.94242692478413037</c:v>
                      </c:pt>
                      <c:pt idx="299">
                        <c:v>0.94545537709381766</c:v>
                      </c:pt>
                      <c:pt idx="300">
                        <c:v>0.94848392112150548</c:v>
                      </c:pt>
                      <c:pt idx="301">
                        <c:v>0.95151255687276026</c:v>
                      </c:pt>
                      <c:pt idx="302">
                        <c:v>0.95555088056514859</c:v>
                      </c:pt>
                      <c:pt idx="303">
                        <c:v>0.95857973035966826</c:v>
                      </c:pt>
                      <c:pt idx="304">
                        <c:v>0.96160867189627741</c:v>
                      </c:pt>
                      <c:pt idx="305">
                        <c:v>0.96463770518054504</c:v>
                      </c:pt>
                      <c:pt idx="306">
                        <c:v>0.96867655895438598</c:v>
                      </c:pt>
                      <c:pt idx="307">
                        <c:v>0.97170580633810266</c:v>
                      </c:pt>
                      <c:pt idx="308">
                        <c:v>0.97473514548800744</c:v>
                      </c:pt>
                      <c:pt idx="309">
                        <c:v>0.97776457640963799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0.98786334234902262</c:v>
                      </c:pt>
                      <c:pt idx="313">
                        <c:v>0.99089317101244101</c:v>
                      </c:pt>
                      <c:pt idx="314">
                        <c:v>0.9939230914772581</c:v>
                      </c:pt>
                      <c:pt idx="315">
                        <c:v>0.99695310374904833</c:v>
                      </c:pt>
                      <c:pt idx="316">
                        <c:v>0.99998320783335271</c:v>
                      </c:pt>
                      <c:pt idx="317">
                        <c:v>1.0040234894415345</c:v>
                      </c:pt>
                      <c:pt idx="318">
                        <c:v>1.0070538077767048</c:v>
                      </c:pt>
                      <c:pt idx="319">
                        <c:v>1.0090740710170758</c:v>
                      </c:pt>
                      <c:pt idx="320">
                        <c:v>1.0131147199458364</c:v>
                      </c:pt>
                      <c:pt idx="321">
                        <c:v>1.017155532149643</c:v>
                      </c:pt>
                      <c:pt idx="322">
                        <c:v>1.0191759994838081</c:v>
                      </c:pt>
                      <c:pt idx="323">
                        <c:v>1.0232170566248988</c:v>
                      </c:pt>
                      <c:pt idx="324">
                        <c:v>1.0252376464351354</c:v>
                      </c:pt>
                      <c:pt idx="325">
                        <c:v>1.0292789485432283</c:v>
                      </c:pt>
                      <c:pt idx="326">
                        <c:v>1.0333204139791381</c:v>
                      </c:pt>
                      <c:pt idx="327">
                        <c:v>1.0353412079491597</c:v>
                      </c:pt>
                      <c:pt idx="328">
                        <c:v>1.0393829184015773</c:v>
                      </c:pt>
                      <c:pt idx="329">
                        <c:v>1.043424792214831</c:v>
                      </c:pt>
                      <c:pt idx="330">
                        <c:v>1.0454457903858874</c:v>
                      </c:pt>
                      <c:pt idx="331">
                        <c:v>1.0484773642276881</c:v>
                      </c:pt>
                      <c:pt idx="332">
                        <c:v>1.0515090299766632</c:v>
                      </c:pt>
                      <c:pt idx="333">
                        <c:v>1.0545407876383972</c:v>
                      </c:pt>
                      <c:pt idx="334">
                        <c:v>1.0575726372184628</c:v>
                      </c:pt>
                      <c:pt idx="335">
                        <c:v>1.0616152463189306</c:v>
                      </c:pt>
                      <c:pt idx="336">
                        <c:v>1.0646473103967813</c:v>
                      </c:pt>
                      <c:pt idx="337">
                        <c:v>1.067679466411545</c:v>
                      </c:pt>
                      <c:pt idx="338">
                        <c:v>1.070711714368809</c:v>
                      </c:pt>
                      <c:pt idx="339">
                        <c:v>1.0747548546764292</c:v>
                      </c:pt>
                      <c:pt idx="340">
                        <c:v>1.0777873171878412</c:v>
                      </c:pt>
                      <c:pt idx="341">
                        <c:v>1.0808198716603419</c:v>
                      </c:pt>
                      <c:pt idx="342">
                        <c:v>1.0838525180994867</c:v>
                      </c:pt>
                      <c:pt idx="343">
                        <c:v>1.0868852565108649</c:v>
                      </c:pt>
                      <c:pt idx="344">
                        <c:v>1.0909290508036042</c:v>
                      </c:pt>
                      <c:pt idx="345">
                        <c:v>1.0939620038385565</c:v>
                      </c:pt>
                      <c:pt idx="346">
                        <c:v>1.0969950488643399</c:v>
                      </c:pt>
                      <c:pt idx="347">
                        <c:v>1.1000281858865348</c:v>
                      </c:pt>
                      <c:pt idx="348">
                        <c:v>1.1040725116979775</c:v>
                      </c:pt>
                      <c:pt idx="349">
                        <c:v>1.1071058634001705</c:v>
                      </c:pt>
                      <c:pt idx="350">
                        <c:v>1.1101393071173913</c:v>
                      </c:pt>
                      <c:pt idx="351">
                        <c:v>1.1131728428552004</c:v>
                      </c:pt>
                      <c:pt idx="352">
                        <c:v>1.1162064706191919</c:v>
                      </c:pt>
                      <c:pt idx="353">
                        <c:v>1.1202514507993444</c:v>
                      </c:pt>
                      <c:pt idx="354">
                        <c:v>1.1232852933128097</c:v>
                      </c:pt>
                      <c:pt idx="355">
                        <c:v>1.1263192278710714</c:v>
                      </c:pt>
                      <c:pt idx="356">
                        <c:v>1.1293532544797151</c:v>
                      </c:pt>
                      <c:pt idx="357">
                        <c:v>1.1323873731443372</c:v>
                      </c:pt>
                      <c:pt idx="358">
                        <c:v>1.1364330079049758</c:v>
                      </c:pt>
                      <c:pt idx="359">
                        <c:v>1.1394673413885703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1.1485708943092623</c:v>
                      </c:pt>
                      <c:pt idx="363">
                        <c:v>1.15160559612475</c:v>
                      </c:pt>
                      <c:pt idx="364">
                        <c:v>1.1556520084749566</c:v>
                      </c:pt>
                      <c:pt idx="365">
                        <c:v>1.158686925192014</c:v>
                      </c:pt>
                      <c:pt idx="366">
                        <c:v>1.1617219340190619</c:v>
                      </c:pt>
                      <c:pt idx="367">
                        <c:v>1.1647570349617025</c:v>
                      </c:pt>
                      <c:pt idx="368">
                        <c:v>1.1677922280255049</c:v>
                      </c:pt>
                      <c:pt idx="369">
                        <c:v>1.1718392954198511</c:v>
                      </c:pt>
                      <c:pt idx="370">
                        <c:v>1.1748747034548066</c:v>
                      </c:pt>
                      <c:pt idx="371">
                        <c:v>1.1779102036295783</c:v>
                      </c:pt>
                      <c:pt idx="372">
                        <c:v>1.1809457959497605</c:v>
                      </c:pt>
                      <c:pt idx="373">
                        <c:v>1.1849933957236514</c:v>
                      </c:pt>
                      <c:pt idx="374">
                        <c:v>1.1880292030715478</c:v>
                      </c:pt>
                      <c:pt idx="375">
                        <c:v>1.1910651025835046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1.2001733541597133</c:v>
                      </c:pt>
                      <c:pt idx="379">
                        <c:v>1.2042217322787863</c:v>
                      </c:pt>
                      <c:pt idx="380">
                        <c:v>1.2072581234269248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1.2173800931708763</c:v>
                      </c:pt>
                      <c:pt idx="384">
                        <c:v>1.2204168838906746</c:v>
                      </c:pt>
                      <c:pt idx="385">
                        <c:v>1.2234537668342522</c:v>
                      </c:pt>
                      <c:pt idx="386">
                        <c:v>1.2264907420072224</c:v>
                      </c:pt>
                      <c:pt idx="387">
                        <c:v>1.2295278094151643</c:v>
                      </c:pt>
                      <c:pt idx="388">
                        <c:v>1.2335773761120854</c:v>
                      </c:pt>
                      <c:pt idx="389">
                        <c:v>1.2366146587567768</c:v>
                      </c:pt>
                      <c:pt idx="390">
                        <c:v>1.2396520336551293</c:v>
                      </c:pt>
                      <c:pt idx="391">
                        <c:v>1.2426895008127465</c:v>
                      </c:pt>
                      <c:pt idx="392">
                        <c:v>1.2467396005470102</c:v>
                      </c:pt>
                      <c:pt idx="393">
                        <c:v>1.2497772829980434</c:v>
                      </c:pt>
                      <c:pt idx="394">
                        <c:v>1.2528150577270265</c:v>
                      </c:pt>
                      <c:pt idx="395">
                        <c:v>1.2558529247395771</c:v>
                      </c:pt>
                      <c:pt idx="396">
                        <c:v>1.25889088404128</c:v>
                      </c:pt>
                      <c:pt idx="397">
                        <c:v>1.2629416400141602</c:v>
                      </c:pt>
                      <c:pt idx="398">
                        <c:v>1.265979814679064</c:v>
                      </c:pt>
                      <c:pt idx="399">
                        <c:v>1.269018081651814</c:v>
                      </c:pt>
                      <c:pt idx="400">
                        <c:v>1.2730692478818504</c:v>
                      </c:pt>
                      <c:pt idx="401">
                        <c:v>1.2761077302614159</c:v>
                      </c:pt>
                      <c:pt idx="402">
                        <c:v>1.2791463049675382</c:v>
                      </c:pt>
                      <c:pt idx="403">
                        <c:v>1.2821849720058289</c:v>
                      </c:pt>
                      <c:pt idx="404">
                        <c:v>1.2852237313818988</c:v>
                      </c:pt>
                      <c:pt idx="405">
                        <c:v>1.2882625831013719</c:v>
                      </c:pt>
                      <c:pt idx="406">
                        <c:v>1.2923145290489602</c:v>
                      </c:pt>
                      <c:pt idx="407">
                        <c:v>1.2953535962581741</c:v>
                      </c:pt>
                      <c:pt idx="408">
                        <c:v>1.2983927558294786</c:v>
                      </c:pt>
                      <c:pt idx="409">
                        <c:v>1.3024451122752989</c:v>
                      </c:pt>
                      <c:pt idx="410">
                        <c:v>1.30548448738002</c:v>
                      </c:pt>
                      <c:pt idx="411">
                        <c:v>1.3085239548655481</c:v>
                      </c:pt>
                      <c:pt idx="412">
                        <c:v>1.31156351473751</c:v>
                      </c:pt>
                      <c:pt idx="413">
                        <c:v>1.3146031670015224</c:v>
                      </c:pt>
                      <c:pt idx="414">
                        <c:v>1.3176429116632136</c:v>
                      </c:pt>
                      <c:pt idx="415">
                        <c:v>1.3216960482848641</c:v>
                      </c:pt>
                      <c:pt idx="416">
                        <c:v>1.3247360085629478</c:v>
                      </c:pt>
                      <c:pt idx="417">
                        <c:v>1.3277760612574374</c:v>
                      </c:pt>
                      <c:pt idx="418">
                        <c:v>1.3308162063739293</c:v>
                      </c:pt>
                      <c:pt idx="419">
                        <c:v>1.3348698769732155</c:v>
                      </c:pt>
                      <c:pt idx="420">
                        <c:v>1.3379102377629275</c:v>
                      </c:pt>
                      <c:pt idx="421">
                        <c:v>1.3409506909933873</c:v>
                      </c:pt>
                      <c:pt idx="422">
                        <c:v>1.3439912366702162</c:v>
                      </c:pt>
                      <c:pt idx="423">
                        <c:v>1.3470318747990366</c:v>
                      </c:pt>
                      <c:pt idx="424">
                        <c:v>1.3500726053854817</c:v>
                      </c:pt>
                      <c:pt idx="425">
                        <c:v>1.3541270566667298</c:v>
                      </c:pt>
                      <c:pt idx="426">
                        <c:v>1.3571680030094746</c:v>
                      </c:pt>
                      <c:pt idx="427">
                        <c:v>1.3602090418285668</c:v>
                      </c:pt>
                      <c:pt idx="428">
                        <c:v>1.3632501731296427</c:v>
                      </c:pt>
                      <c:pt idx="429">
                        <c:v>1.3673051587350034</c:v>
                      </c:pt>
                      <c:pt idx="430">
                        <c:v>1.3703465058492503</c:v>
                      </c:pt>
                      <c:pt idx="431">
                        <c:v>1.3733879454642333</c:v>
                      </c:pt>
                      <c:pt idx="432">
                        <c:v>1.3764294775855788</c:v>
                      </c:pt>
                      <c:pt idx="433">
                        <c:v>1.3794711022189261</c:v>
                      </c:pt>
                      <c:pt idx="434">
                        <c:v>1.3835267456473046</c:v>
                      </c:pt>
                      <c:pt idx="435">
                        <c:v>1.3865685861638384</c:v>
                      </c:pt>
                      <c:pt idx="436">
                        <c:v>1.3896105192111352</c:v>
                      </c:pt>
                      <c:pt idx="437">
                        <c:v>1.3926525447948024</c:v>
                      </c:pt>
                      <c:pt idx="438">
                        <c:v>1.3956946629204812</c:v>
                      </c:pt>
                      <c:pt idx="439">
                        <c:v>1.3987368735938022</c:v>
                      </c:pt>
                      <c:pt idx="440">
                        <c:v>1.4027932984643035</c:v>
                      </c:pt>
                      <c:pt idx="441">
                        <c:v>1.405835725104023</c:v>
                      </c:pt>
                      <c:pt idx="442">
                        <c:v>1.4088782443101577</c:v>
                      </c:pt>
                      <c:pt idx="443">
                        <c:v>1.4119208560883512</c:v>
                      </c:pt>
                      <c:pt idx="444">
                        <c:v>1.4159778158032905</c:v>
                      </c:pt>
                      <c:pt idx="445">
                        <c:v>1.4190206436048376</c:v>
                      </c:pt>
                      <c:pt idx="446">
                        <c:v>1.4220635639972006</c:v>
                      </c:pt>
                      <c:pt idx="447">
                        <c:v>1.4251065769860265</c:v>
                      </c:pt>
                      <c:pt idx="448">
                        <c:v>1.4281496825769511</c:v>
                      </c:pt>
                      <c:pt idx="449">
                        <c:v>1.4301784710859644</c:v>
                      </c:pt>
                      <c:pt idx="450">
                        <c:v>1.4342361715876515</c:v>
                      </c:pt>
                      <c:pt idx="451">
                        <c:v>1.4382940367453418</c:v>
                      </c:pt>
                      <c:pt idx="452">
                        <c:v>1.4403230310743742</c:v>
                      </c:pt>
                      <c:pt idx="453">
                        <c:v>1.4443811432411555</c:v>
                      </c:pt>
                      <c:pt idx="454">
                        <c:v>1.4484394200973523</c:v>
                      </c:pt>
                      <c:pt idx="455">
                        <c:v>1.4504686202881689</c:v>
                      </c:pt>
                      <c:pt idx="456">
                        <c:v>1.4545271442035821</c:v>
                      </c:pt>
                      <c:pt idx="457">
                        <c:v>1.4565564679315215</c:v>
                      </c:pt>
                      <c:pt idx="458">
                        <c:v>1.4606152389362115</c:v>
                      </c:pt>
                      <c:pt idx="459">
                        <c:v>1.4646741746838199</c:v>
                      </c:pt>
                      <c:pt idx="460">
                        <c:v>1.4667037043403937</c:v>
                      </c:pt>
                      <c:pt idx="461">
                        <c:v>1.4697480760584132</c:v>
                      </c:pt>
                      <c:pt idx="462">
                        <c:v>1.4738073825264646</c:v>
                      </c:pt>
                      <c:pt idx="463">
                        <c:v>1.4768519705178274</c:v>
                      </c:pt>
                      <c:pt idx="464">
                        <c:v>1.4798966512071725</c:v>
                      </c:pt>
                      <c:pt idx="465">
                        <c:v>1.4829414246001456</c:v>
                      </c:pt>
                      <c:pt idx="466">
                        <c:v>1.4859862907024024</c:v>
                      </c:pt>
                      <c:pt idx="467">
                        <c:v>1.4890312495195672</c:v>
                      </c:pt>
                      <c:pt idx="468">
                        <c:v>1.4930913388420941</c:v>
                      </c:pt>
                      <c:pt idx="469">
                        <c:v>1.4961365140160288</c:v>
                      </c:pt>
                      <c:pt idx="470">
                        <c:v>1.4991817819237057</c:v>
                      </c:pt>
                      <c:pt idx="471">
                        <c:v>1.5022271425707729</c:v>
                      </c:pt>
                      <c:pt idx="472">
                        <c:v>1.5052725959628794</c:v>
                      </c:pt>
                      <c:pt idx="473">
                        <c:v>1.5083181421056855</c:v>
                      </c:pt>
                      <c:pt idx="474">
                        <c:v>1.5113637810048184</c:v>
                      </c:pt>
                      <c:pt idx="475">
                        <c:v>1.5154247771677392</c:v>
                      </c:pt>
                      <c:pt idx="476">
                        <c:v>1.5184706325203015</c:v>
                      </c:pt>
                      <c:pt idx="477">
                        <c:v>1.5215165806480377</c:v>
                      </c:pt>
                      <c:pt idx="478">
                        <c:v>1.5245626215566002</c:v>
                      </c:pt>
                      <c:pt idx="479">
                        <c:v>1.5286241537701897</c:v>
                      </c:pt>
                      <c:pt idx="480">
                        <c:v>1.5316704111893289</c:v>
                      </c:pt>
                      <c:pt idx="481">
                        <c:v>1.5347167614081374</c:v>
                      </c:pt>
                      <c:pt idx="482">
                        <c:v>1.5377632044322811</c:v>
                      </c:pt>
                      <c:pt idx="483">
                        <c:v>1.5408097402673919</c:v>
                      </c:pt>
                      <c:pt idx="484">
                        <c:v>1.5448719324299436</c:v>
                      </c:pt>
                      <c:pt idx="485">
                        <c:v>1.5479186848460087</c:v>
                      </c:pt>
                      <c:pt idx="486">
                        <c:v>1.5509655300918936</c:v>
                      </c:pt>
                      <c:pt idx="487">
                        <c:v>1.5540124681732668</c:v>
                      </c:pt>
                      <c:pt idx="488">
                        <c:v>1.5580751967023094</c:v>
                      </c:pt>
                      <c:pt idx="489">
                        <c:v>1.5611223514218235</c:v>
                      </c:pt>
                      <c:pt idx="490">
                        <c:v>1.5641695989956856</c:v>
                      </c:pt>
                      <c:pt idx="491">
                        <c:v>1.5672169394295554</c:v>
                      </c:pt>
                      <c:pt idx="492">
                        <c:v>1.5702643727291039</c:v>
                      </c:pt>
                      <c:pt idx="493">
                        <c:v>1.5733118988999681</c:v>
                      </c:pt>
                      <c:pt idx="494">
                        <c:v>1.5773754116040879</c:v>
                      </c:pt>
                      <c:pt idx="495">
                        <c:v>1.5804231544967307</c:v>
                      </c:pt>
                      <c:pt idx="496">
                        <c:v>1.5834709902795723</c:v>
                      </c:pt>
                      <c:pt idx="497">
                        <c:v>1.5865189189582745</c:v>
                      </c:pt>
                      <c:pt idx="498">
                        <c:v>1.5895669405385005</c:v>
                      </c:pt>
                      <c:pt idx="499">
                        <c:v>1.5936311138354136</c:v>
                      </c:pt>
                      <c:pt idx="500">
                        <c:v>1.5966793522078877</c:v>
                      </c:pt>
                      <c:pt idx="501">
                        <c:v>1.5997276835007772</c:v>
                      </c:pt>
                      <c:pt idx="502">
                        <c:v>1.6027761077197251</c:v>
                      </c:pt>
                      <c:pt idx="503">
                        <c:v>1.605824624870408</c:v>
                      </c:pt>
                      <c:pt idx="504">
                        <c:v>1.6098894589749297</c:v>
                      </c:pt>
                      <c:pt idx="505">
                        <c:v>1.6129381929883644</c:v>
                      </c:pt>
                      <c:pt idx="506">
                        <c:v>1.6159870199524233</c:v>
                      </c:pt>
                      <c:pt idx="507">
                        <c:v>1.6190359398727754</c:v>
                      </c:pt>
                      <c:pt idx="508">
                        <c:v>1.6220849527550998</c:v>
                      </c:pt>
                      <c:pt idx="509">
                        <c:v>1.6261504478821402</c:v>
                      </c:pt>
                      <c:pt idx="510">
                        <c:v>1.6291996776977431</c:v>
                      </c:pt>
                      <c:pt idx="511">
                        <c:v>1.632249000494217</c:v>
                      </c:pt>
                      <c:pt idx="512">
                        <c:v>1.6352984162772102</c:v>
                      </c:pt>
                      <c:pt idx="513">
                        <c:v>1.6393644486433923</c:v>
                      </c:pt>
                      <c:pt idx="514">
                        <c:v>1.6424140814170127</c:v>
                      </c:pt>
                      <c:pt idx="515">
                        <c:v>1.6454638071960701</c:v>
                      </c:pt>
                      <c:pt idx="516">
                        <c:v>1.6485136259862376</c:v>
                      </c:pt>
                      <c:pt idx="517">
                        <c:v>1.6515635377931885</c:v>
                      </c:pt>
                      <c:pt idx="518">
                        <c:v>1.6546135426226078</c:v>
                      </c:pt>
                      <c:pt idx="519">
                        <c:v>1.6586803604398899</c:v>
                      </c:pt>
                      <c:pt idx="520">
                        <c:v>1.6617305823437785</c:v>
                      </c:pt>
                      <c:pt idx="521">
                        <c:v>1.6647808972890306</c:v>
                      </c:pt>
                      <c:pt idx="522">
                        <c:v>1.6688481286235342</c:v>
                      </c:pt>
                      <c:pt idx="523">
                        <c:v>1.6718986606874136</c:v>
                      </c:pt>
                      <c:pt idx="524">
                        <c:v>1.6749492858115795</c:v>
                      </c:pt>
                      <c:pt idx="525">
                        <c:v>1.6780000040017204</c:v>
                      </c:pt>
                      <c:pt idx="526">
                        <c:v>1.681050815263516</c:v>
                      </c:pt>
                      <c:pt idx="527">
                        <c:v>1.6841017196026555</c:v>
                      </c:pt>
                      <c:pt idx="528">
                        <c:v>1.6881697368516029</c:v>
                      </c:pt>
                      <c:pt idx="529">
                        <c:v>1.6912208583932633</c:v>
                      </c:pt>
                      <c:pt idx="530">
                        <c:v>1.6942720730312024</c:v>
                      </c:pt>
                      <c:pt idx="531">
                        <c:v>1.6983405040413375</c:v>
                      </c:pt>
                      <c:pt idx="532">
                        <c:v>1.7013919359259948</c:v>
                      </c:pt>
                      <c:pt idx="533">
                        <c:v>1.7044434609258474</c:v>
                      </c:pt>
                      <c:pt idx="534">
                        <c:v>1.7074950790465904</c:v>
                      </c:pt>
                      <c:pt idx="535">
                        <c:v>1.7105467902939062</c:v>
                      </c:pt>
                      <c:pt idx="536">
                        <c:v>1.7135985946734797</c:v>
                      </c:pt>
                      <c:pt idx="537">
                        <c:v>1.7166504921910068</c:v>
                      </c:pt>
                      <c:pt idx="538">
                        <c:v>1.7207198337720935</c:v>
                      </c:pt>
                      <c:pt idx="539">
                        <c:v>1.723771948633595</c:v>
                      </c:pt>
                      <c:pt idx="540">
                        <c:v>1.7268241566519797</c:v>
                      </c:pt>
                      <c:pt idx="541">
                        <c:v>1.7308939122637097</c:v>
                      </c:pt>
                      <c:pt idx="542">
                        <c:v>1.7339463376703095</c:v>
                      </c:pt>
                      <c:pt idx="543">
                        <c:v>1.736998856252751</c:v>
                      </c:pt>
                      <c:pt idx="544">
                        <c:v>1.7400514680167334</c:v>
                      </c:pt>
                      <c:pt idx="545">
                        <c:v>1.7431041729679468</c:v>
                      </c:pt>
                      <c:pt idx="546">
                        <c:v>1.7461569711120912</c:v>
                      </c:pt>
                      <c:pt idx="547">
                        <c:v>1.7502275136141978</c:v>
                      </c:pt>
                      <c:pt idx="548">
                        <c:v>1.7532805292306073</c:v>
                      </c:pt>
                      <c:pt idx="549">
                        <c:v>1.7563336380589174</c:v>
                      </c:pt>
                      <c:pt idx="550">
                        <c:v>1.7593868401047974</c:v>
                      </c:pt>
                      <c:pt idx="551">
                        <c:v>1.7624401353739507</c:v>
                      </c:pt>
                      <c:pt idx="552">
                        <c:v>1.765493523872071</c:v>
                      </c:pt>
                      <c:pt idx="553">
                        <c:v>1.7695648535689164</c:v>
                      </c:pt>
                      <c:pt idx="554">
                        <c:v>1.7726184596234338</c:v>
                      </c:pt>
                      <c:pt idx="555">
                        <c:v>1.7756721589258986</c:v>
                      </c:pt>
                      <c:pt idx="556">
                        <c:v>1.7787259514820162</c:v>
                      </c:pt>
                      <c:pt idx="557">
                        <c:v>1.7827978199612196</c:v>
                      </c:pt>
                      <c:pt idx="558">
                        <c:v>1.7858518301313193</c:v>
                      </c:pt>
                      <c:pt idx="559">
                        <c:v>1.7889059335740378</c:v>
                      </c:pt>
                      <c:pt idx="560">
                        <c:v>1.7919601302950834</c:v>
                      </c:pt>
                      <c:pt idx="561">
                        <c:v>1.7950144203001543</c:v>
                      </c:pt>
                      <c:pt idx="562">
                        <c:v>1.7980688035949488</c:v>
                      </c:pt>
                      <c:pt idx="563">
                        <c:v>1.8011232801851775</c:v>
                      </c:pt>
                      <c:pt idx="564">
                        <c:v>1.8051960607748607</c:v>
                      </c:pt>
                      <c:pt idx="565">
                        <c:v>1.8082507550765747</c:v>
                      </c:pt>
                      <c:pt idx="566">
                        <c:v>1.8113055426927007</c:v>
                      </c:pt>
                      <c:pt idx="567">
                        <c:v>1.8153787380131552</c:v>
                      </c:pt>
                      <c:pt idx="568">
                        <c:v>1.8184337433851192</c:v>
                      </c:pt>
                      <c:pt idx="569">
                        <c:v>1.8214888420905018</c:v>
                      </c:pt>
                      <c:pt idx="570">
                        <c:v>1.8245440341350168</c:v>
                      </c:pt>
                      <c:pt idx="571">
                        <c:v>1.827599319524368</c:v>
                      </c:pt>
                      <c:pt idx="572">
                        <c:v>1.8306546982642704</c:v>
                      </c:pt>
                      <c:pt idx="573">
                        <c:v>1.8347286818059332</c:v>
                      </c:pt>
                      <c:pt idx="574">
                        <c:v>1.8377842783859371</c:v>
                      </c:pt>
                      <c:pt idx="575">
                        <c:v>1.8408399683355101</c:v>
                      </c:pt>
                      <c:pt idx="576">
                        <c:v>1.8449143668529855</c:v>
                      </c:pt>
                      <c:pt idx="577">
                        <c:v>1.8479702746870517</c:v>
                      </c:pt>
                      <c:pt idx="578">
                        <c:v>1.8510262759096876</c:v>
                      </c:pt>
                      <c:pt idx="579">
                        <c:v>1.8530636619434788</c:v>
                      </c:pt>
                      <c:pt idx="580">
                        <c:v>1.8571385585435343</c:v>
                      </c:pt>
                      <c:pt idx="581">
                        <c:v>1.8591760691131929</c:v>
                      </c:pt>
                      <c:pt idx="582">
                        <c:v>1.8632512148002192</c:v>
                      </c:pt>
                      <c:pt idx="583">
                        <c:v>1.8673265265621255</c:v>
                      </c:pt>
                      <c:pt idx="584">
                        <c:v>1.8693642447253991</c:v>
                      </c:pt>
                      <c:pt idx="585">
                        <c:v>1.8734398056250361</c:v>
                      </c:pt>
                      <c:pt idx="586">
                        <c:v>1.8754776483647846</c:v>
                      </c:pt>
                      <c:pt idx="587">
                        <c:v>1.8795534584325924</c:v>
                      </c:pt>
                      <c:pt idx="588">
                        <c:v>1.8815914257640485</c:v>
                      </c:pt>
                      <c:pt idx="589">
                        <c:v>1.8856674850305188</c:v>
                      </c:pt>
                      <c:pt idx="590">
                        <c:v>1.8897437104463413</c:v>
                      </c:pt>
                      <c:pt idx="591">
                        <c:v>1.8917818854645028</c:v>
                      </c:pt>
                      <c:pt idx="592">
                        <c:v>1.8948392258843074</c:v>
                      </c:pt>
                      <c:pt idx="593">
                        <c:v>1.8989158251857392</c:v>
                      </c:pt>
                      <c:pt idx="594">
                        <c:v>1.9019733837254809</c:v>
                      </c:pt>
                      <c:pt idx="595">
                        <c:v>1.9050310357547346</c:v>
                      </c:pt>
                      <c:pt idx="596">
                        <c:v>1.9080887812791953</c:v>
                      </c:pt>
                      <c:pt idx="597">
                        <c:v>1.9111466203045921</c:v>
                      </c:pt>
                      <c:pt idx="598">
                        <c:v>1.9142045528366429</c:v>
                      </c:pt>
                      <c:pt idx="599">
                        <c:v>1.9182819416773986</c:v>
                      </c:pt>
                      <c:pt idx="600">
                        <c:v>1.9213400924138839</c:v>
                      </c:pt>
                      <c:pt idx="601">
                        <c:v>1.9243983366760893</c:v>
                      </c:pt>
                      <c:pt idx="602">
                        <c:v>1.92847614118671</c:v>
                      </c:pt>
                      <c:pt idx="603">
                        <c:v>1.9315346036978418</c:v>
                      </c:pt>
                      <c:pt idx="604">
                        <c:v>1.9345931597537633</c:v>
                      </c:pt>
                      <c:pt idx="605">
                        <c:v>1.9376518093602098</c:v>
                      </c:pt>
                      <c:pt idx="606">
                        <c:v>1.9407105525228798</c:v>
                      </c:pt>
                      <c:pt idx="607">
                        <c:v>1.9437693892475096</c:v>
                      </c:pt>
                      <c:pt idx="608">
                        <c:v>1.9468283195398224</c:v>
                      </c:pt>
                      <c:pt idx="609">
                        <c:v>1.9509070388225371</c:v>
                      </c:pt>
                      <c:pt idx="610">
                        <c:v>1.9539661874617069</c:v>
                      </c:pt>
                      <c:pt idx="611">
                        <c:v>1.9570254296876439</c:v>
                      </c:pt>
                      <c:pt idx="612">
                        <c:v>1.9611045649115459</c:v>
                      </c:pt>
                      <c:pt idx="613">
                        <c:v>1.9641640255288755</c:v>
                      </c:pt>
                      <c:pt idx="614">
                        <c:v>1.9672235797520727</c:v>
                      </c:pt>
                      <c:pt idx="615">
                        <c:v>1.9702832275868429</c:v>
                      </c:pt>
                      <c:pt idx="616">
                        <c:v>1.9733429690389264</c:v>
                      </c:pt>
                      <c:pt idx="617">
                        <c:v>1.977422769945212</c:v>
                      </c:pt>
                      <c:pt idx="618">
                        <c:v>1.9804827298599732</c:v>
                      </c:pt>
                      <c:pt idx="619">
                        <c:v>1.9835427834111468</c:v>
                      </c:pt>
                      <c:pt idx="620">
                        <c:v>1.9876230004792648</c:v>
                      </c:pt>
                      <c:pt idx="621">
                        <c:v>1.9906832725376868</c:v>
                      </c:pt>
                      <c:pt idx="622">
                        <c:v>1.993743638251626</c:v>
                      </c:pt>
                      <c:pt idx="623">
                        <c:v>1.9968040976268147</c:v>
                      </c:pt>
                      <c:pt idx="624">
                        <c:v>1.999864650668997</c:v>
                      </c:pt>
                      <c:pt idx="625">
                        <c:v>2.002925297383884</c:v>
                      </c:pt>
                      <c:pt idx="626">
                        <c:v>2.0070063053934324</c:v>
                      </c:pt>
                      <c:pt idx="627">
                        <c:v>2.0100671707002911</c:v>
                      </c:pt>
                      <c:pt idx="628">
                        <c:v>2.0131281296989818</c:v>
                      </c:pt>
                      <c:pt idx="629">
                        <c:v>2.0161891823952405</c:v>
                      </c:pt>
                      <c:pt idx="630">
                        <c:v>2.0202707317519466</c:v>
                      </c:pt>
                      <c:pt idx="631">
                        <c:v>2.0233320030981732</c:v>
                      </c:pt>
                      <c:pt idx="632">
                        <c:v>2.0263933681610911</c:v>
                      </c:pt>
                      <c:pt idx="633">
                        <c:v>2.0294548269464499</c:v>
                      </c:pt>
                      <c:pt idx="634">
                        <c:v>2.0325163794599659</c:v>
                      </c:pt>
                      <c:pt idx="635">
                        <c:v>2.0365985952872765</c:v>
                      </c:pt>
                      <c:pt idx="636">
                        <c:v>2.0396603665221837</c:v>
                      </c:pt>
                      <c:pt idx="637">
                        <c:v>2.0427222315043805</c:v>
                      </c:pt>
                      <c:pt idx="638">
                        <c:v>2.0457841902396199</c:v>
                      </c:pt>
                      <c:pt idx="639">
                        <c:v>2.0488462427336431</c:v>
                      </c:pt>
                      <c:pt idx="640">
                        <c:v>2.0519083889922038</c:v>
                      </c:pt>
                      <c:pt idx="641">
                        <c:v>2.0559913965361205</c:v>
                      </c:pt>
                      <c:pt idx="642">
                        <c:v>2.0590537616008961</c:v>
                      </c:pt>
                      <c:pt idx="643">
                        <c:v>2.0621162204493535</c:v>
                      </c:pt>
                      <c:pt idx="644">
                        <c:v>2.0651787730872138</c:v>
                      </c:pt>
                      <c:pt idx="645">
                        <c:v>2.0692623225089424</c:v>
                      </c:pt>
                      <c:pt idx="646">
                        <c:v>2.0723250940111111</c:v>
                      </c:pt>
                      <c:pt idx="647">
                        <c:v>2.0753879593218461</c:v>
                      </c:pt>
                      <c:pt idx="648">
                        <c:v>2.0784509184468933</c:v>
                      </c:pt>
                      <c:pt idx="649">
                        <c:v>2.0815139713920003</c:v>
                      </c:pt>
                      <c:pt idx="650">
                        <c:v>2.084577118162926</c:v>
                      </c:pt>
                      <c:pt idx="651">
                        <c:v>2.0886614598186659</c:v>
                      </c:pt>
                      <c:pt idx="652">
                        <c:v>2.0917248255388308</c:v>
                      </c:pt>
                      <c:pt idx="653">
                        <c:v>2.0947882851039545</c:v>
                      </c:pt>
                      <c:pt idx="654">
                        <c:v>2.0988730438484517</c:v>
                      </c:pt>
                      <c:pt idx="655">
                        <c:v>2.1019367224075456</c:v>
                      </c:pt>
                      <c:pt idx="656">
                        <c:v>2.1050004948307675</c:v>
                      </c:pt>
                      <c:pt idx="657">
                        <c:v>2.108064361123879</c:v>
                      </c:pt>
                      <c:pt idx="658">
                        <c:v>2.1111283212926342</c:v>
                      </c:pt>
                      <c:pt idx="659">
                        <c:v>2.114192375342796</c:v>
                      </c:pt>
                      <c:pt idx="660">
                        <c:v>2.1182779267906637</c:v>
                      </c:pt>
                      <c:pt idx="661">
                        <c:v>2.1213421999197788</c:v>
                      </c:pt>
                      <c:pt idx="662">
                        <c:v>2.1244065669494812</c:v>
                      </c:pt>
                      <c:pt idx="663">
                        <c:v>2.1274710278855027</c:v>
                      </c:pt>
                      <c:pt idx="664">
                        <c:v>2.1315571218866678</c:v>
                      </c:pt>
                      <c:pt idx="665">
                        <c:v>2.1346218019598444</c:v>
                      </c:pt>
                      <c:pt idx="666">
                        <c:v>2.1376865759585395</c:v>
                      </c:pt>
                      <c:pt idx="667">
                        <c:v>2.1407514438885094</c:v>
                      </c:pt>
                      <c:pt idx="668">
                        <c:v>2.1438164057555125</c:v>
                      </c:pt>
                      <c:pt idx="669">
                        <c:v>2.1468814615653193</c:v>
                      </c:pt>
                      <c:pt idx="670">
                        <c:v>2.1509683487882283</c:v>
                      </c:pt>
                      <c:pt idx="671">
                        <c:v>2.1540336238202791</c:v>
                      </c:pt>
                      <c:pt idx="672">
                        <c:v>2.1570989928143089</c:v>
                      </c:pt>
                      <c:pt idx="673">
                        <c:v>2.1601644557760902</c:v>
                      </c:pt>
                      <c:pt idx="674">
                        <c:v>2.1642518859071544</c:v>
                      </c:pt>
                      <c:pt idx="675">
                        <c:v>2.1673175681494277</c:v>
                      </c:pt>
                      <c:pt idx="676">
                        <c:v>2.1703833443786582</c:v>
                      </c:pt>
                      <c:pt idx="677">
                        <c:v>2.1734492146006095</c:v>
                      </c:pt>
                      <c:pt idx="678">
                        <c:v>2.1765151788210559</c:v>
                      </c:pt>
                      <c:pt idx="679">
                        <c:v>2.1806032773447925</c:v>
                      </c:pt>
                      <c:pt idx="680">
                        <c:v>2.1836694609174407</c:v>
                      </c:pt>
                      <c:pt idx="681">
                        <c:v>2.1867357385077999</c:v>
                      </c:pt>
                      <c:pt idx="682">
                        <c:v>2.1898021101216134</c:v>
                      </c:pt>
                      <c:pt idx="683">
                        <c:v>2.1928685757646589</c:v>
                      </c:pt>
                      <c:pt idx="684">
                        <c:v>2.1969573428997222</c:v>
                      </c:pt>
                      <c:pt idx="685">
                        <c:v>2.2000240279667369</c:v>
                      </c:pt>
                      <c:pt idx="686">
                        <c:v>2.2030908070822091</c:v>
                      </c:pt>
                      <c:pt idx="687">
                        <c:v>2.2061576802519069</c:v>
                      </c:pt>
                      <c:pt idx="688">
                        <c:v>2.2102469907947233</c:v>
                      </c:pt>
                      <c:pt idx="689">
                        <c:v>2.213314083446718</c:v>
                      </c:pt>
                      <c:pt idx="690">
                        <c:v>2.2163812701721834</c:v>
                      </c:pt>
                      <c:pt idx="691">
                        <c:v>2.2194485509768667</c:v>
                      </c:pt>
                      <c:pt idx="692">
                        <c:v>2.2225159258665514</c:v>
                      </c:pt>
                      <c:pt idx="693">
                        <c:v>2.2255833948470092</c:v>
                      </c:pt>
                      <c:pt idx="694">
                        <c:v>2.228650957924013</c:v>
                      </c:pt>
                      <c:pt idx="695">
                        <c:v>2.2327411884090749</c:v>
                      </c:pt>
                      <c:pt idx="696">
                        <c:v>2.2358089710671378</c:v>
                      </c:pt>
                      <c:pt idx="697">
                        <c:v>2.2388768478410035</c:v>
                      </c:pt>
                      <c:pt idx="698">
                        <c:v>2.2419448187364241</c:v>
                      </c:pt>
                      <c:pt idx="699">
                        <c:v>2.2460355930182896</c:v>
                      </c:pt>
                      <c:pt idx="700">
                        <c:v>2.2491037835531711</c:v>
                      </c:pt>
                      <c:pt idx="701">
                        <c:v>2.2521720682288615</c:v>
                      </c:pt>
                      <c:pt idx="702">
                        <c:v>2.2552404470511487</c:v>
                      </c:pt>
                      <c:pt idx="703">
                        <c:v>2.2583089200258111</c:v>
                      </c:pt>
                      <c:pt idx="704">
                        <c:v>2.2613774871586383</c:v>
                      </c:pt>
                      <c:pt idx="705">
                        <c:v>2.2654690564806153</c:v>
                      </c:pt>
                      <c:pt idx="706">
                        <c:v>2.2685378433382621</c:v>
                      </c:pt>
                      <c:pt idx="707">
                        <c:v>2.2716067243733384</c:v>
                      </c:pt>
                      <c:pt idx="708">
                        <c:v>2.2746756995916018</c:v>
                      </c:pt>
                      <c:pt idx="709">
                        <c:v>2.2777447689988448</c:v>
                      </c:pt>
                      <c:pt idx="710">
                        <c:v>2.2818370080680261</c:v>
                      </c:pt>
                      <c:pt idx="711">
                        <c:v>2.2838831904034076</c:v>
                      </c:pt>
                      <c:pt idx="712">
                        <c:v>2.2879756806843075</c:v>
                      </c:pt>
                      <c:pt idx="713">
                        <c:v>2.290021988633264</c:v>
                      </c:pt>
                      <c:pt idx="714">
                        <c:v>2.2941147301567479</c:v>
                      </c:pt>
                      <c:pt idx="715">
                        <c:v>2.2982076391924089</c:v>
                      </c:pt>
                      <c:pt idx="716">
                        <c:v>2.3002541565316008</c:v>
                      </c:pt>
                      <c:pt idx="717">
                        <c:v>2.3043473168612665</c:v>
                      </c:pt>
                      <c:pt idx="718">
                        <c:v>2.3063939598551695</c:v>
                      </c:pt>
                      <c:pt idx="719">
                        <c:v>2.3104873715096765</c:v>
                      </c:pt>
                      <c:pt idx="720">
                        <c:v>2.3125341401737218</c:v>
                      </c:pt>
                      <c:pt idx="721">
                        <c:v>2.3166278031839584</c:v>
                      </c:pt>
                      <c:pt idx="722">
                        <c:v>2.3196981604202618</c:v>
                      </c:pt>
                      <c:pt idx="723">
                        <c:v>2.3227686119303947</c:v>
                      </c:pt>
                      <c:pt idx="724">
                        <c:v>2.3258391577201474</c:v>
                      </c:pt>
                      <c:pt idx="725">
                        <c:v>2.3299333654403522</c:v>
                      </c:pt>
                      <c:pt idx="726">
                        <c:v>2.3330041312384013</c:v>
                      </c:pt>
                      <c:pt idx="727">
                        <c:v>2.3360749913353835</c:v>
                      </c:pt>
                      <c:pt idx="728">
                        <c:v>2.3391459457370676</c:v>
                      </c:pt>
                      <c:pt idx="729">
                        <c:v>2.3422169944492572</c:v>
                      </c:pt>
                      <c:pt idx="730">
                        <c:v>2.3452881374777457</c:v>
                      </c:pt>
                      <c:pt idx="731">
                        <c:v>2.349383141573326</c:v>
                      </c:pt>
                      <c:pt idx="732">
                        <c:v>2.3524545046957077</c:v>
                      </c:pt>
                      <c:pt idx="733">
                        <c:v>2.3555259621537017</c:v>
                      </c:pt>
                      <c:pt idx="734">
                        <c:v>2.358597513953113</c:v>
                      </c:pt>
                      <c:pt idx="735">
                        <c:v>2.3626930631156267</c:v>
                      </c:pt>
                      <c:pt idx="736">
                        <c:v>2.365764835067516</c:v>
                      </c:pt>
                      <c:pt idx="737">
                        <c:v>2.3688367013801441</c:v>
                      </c:pt>
                      <c:pt idx="738">
                        <c:v>2.3719086620592864</c:v>
                      </c:pt>
                      <c:pt idx="739">
                        <c:v>2.374980717110752</c:v>
                      </c:pt>
                      <c:pt idx="740">
                        <c:v>2.3790769373241276</c:v>
                      </c:pt>
                      <c:pt idx="741">
                        <c:v>2.3821492126002313</c:v>
                      </c:pt>
                      <c:pt idx="742">
                        <c:v>2.3852215822679885</c:v>
                      </c:pt>
                      <c:pt idx="743">
                        <c:v>2.3893182219998264</c:v>
                      </c:pt>
                      <c:pt idx="744">
                        <c:v>2.3923908119373332</c:v>
                      </c:pt>
                      <c:pt idx="745">
                        <c:v>2.3954634962858301</c:v>
                      </c:pt>
                      <c:pt idx="746">
                        <c:v>2.3985362750511312</c:v>
                      </c:pt>
                      <c:pt idx="747">
                        <c:v>2.4016091482390154</c:v>
                      </c:pt>
                      <c:pt idx="748">
                        <c:v>2.4046821158552976</c:v>
                      </c:pt>
                      <c:pt idx="749">
                        <c:v>2.4077551779057815</c:v>
                      </c:pt>
                      <c:pt idx="750">
                        <c:v>2.4118527408807799</c:v>
                      </c:pt>
                      <c:pt idx="751">
                        <c:v>2.4149260233003069</c:v>
                      </c:pt>
                      <c:pt idx="752">
                        <c:v>2.4179994001733851</c:v>
                      </c:pt>
                      <c:pt idx="753">
                        <c:v>2.4210728715058321</c:v>
                      </c:pt>
                      <c:pt idx="754">
                        <c:v>2.4251709802292227</c:v>
                      </c:pt>
                      <c:pt idx="755">
                        <c:v>2.4282446719894066</c:v>
                      </c:pt>
                      <c:pt idx="756">
                        <c:v>2.4313184582283163</c:v>
                      </c:pt>
                      <c:pt idx="757">
                        <c:v>2.4343923389517377</c:v>
                      </c:pt>
                      <c:pt idx="758">
                        <c:v>2.4384909935689261</c:v>
                      </c:pt>
                      <c:pt idx="759">
                        <c:v>2.4415650947788361</c:v>
                      </c:pt>
                      <c:pt idx="760">
                        <c:v>2.444639290492622</c:v>
                      </c:pt>
                      <c:pt idx="761">
                        <c:v>2.4477135807161061</c:v>
                      </c:pt>
                      <c:pt idx="762">
                        <c:v>2.4507879654550995</c:v>
                      </c:pt>
                      <c:pt idx="763">
                        <c:v>2.4538624447154258</c:v>
                      </c:pt>
                      <c:pt idx="764">
                        <c:v>2.4569370185028743</c:v>
                      </c:pt>
                      <c:pt idx="765">
                        <c:v>2.4610365972717343</c:v>
                      </c:pt>
                      <c:pt idx="766">
                        <c:v>2.4641113916451003</c:v>
                      </c:pt>
                      <c:pt idx="767">
                        <c:v>2.4682112645496073</c:v>
                      </c:pt>
                      <c:pt idx="768">
                        <c:v>2.4712862795405561</c:v>
                      </c:pt>
                      <c:pt idx="769">
                        <c:v>2.4743613890915737</c:v>
                      </c:pt>
                      <c:pt idx="770">
                        <c:v>2.4774365932084867</c:v>
                      </c:pt>
                      <c:pt idx="771">
                        <c:v>2.4805118918971116</c:v>
                      </c:pt>
                      <c:pt idx="772">
                        <c:v>2.4835872851632765</c:v>
                      </c:pt>
                      <c:pt idx="773">
                        <c:v>2.4876879566487995</c:v>
                      </c:pt>
                      <c:pt idx="774">
                        <c:v>2.4907635706184781</c:v>
                      </c:pt>
                      <c:pt idx="775">
                        <c:v>2.4938392791850905</c:v>
                      </c:pt>
                      <c:pt idx="776">
                        <c:v>2.496915082354433</c:v>
                      </c:pt>
                      <c:pt idx="777">
                        <c:v>2.5010163004167763</c:v>
                      </c:pt>
                      <c:pt idx="778">
                        <c:v>2.5040923243484823</c:v>
                      </c:pt>
                      <c:pt idx="779">
                        <c:v>2.5071684429023309</c:v>
                      </c:pt>
                      <c:pt idx="780">
                        <c:v>2.5102446560841445</c:v>
                      </c:pt>
                      <c:pt idx="781">
                        <c:v>2.5133209638997447</c:v>
                      </c:pt>
                      <c:pt idx="782">
                        <c:v>2.516397366354965</c:v>
                      </c:pt>
                      <c:pt idx="783">
                        <c:v>2.5204993835224747</c:v>
                      </c:pt>
                      <c:pt idx="784">
                        <c:v>2.5235760068260968</c:v>
                      </c:pt>
                      <c:pt idx="785">
                        <c:v>2.5266527247887289</c:v>
                      </c:pt>
                      <c:pt idx="786">
                        <c:v>2.5297295374162085</c:v>
                      </c:pt>
                      <c:pt idx="787">
                        <c:v>2.5338321015193519</c:v>
                      </c:pt>
                      <c:pt idx="788">
                        <c:v>2.5369091350541293</c:v>
                      </c:pt>
                      <c:pt idx="789">
                        <c:v>2.5399862632731738</c:v>
                      </c:pt>
                      <c:pt idx="790">
                        <c:v>2.5430634861823127</c:v>
                      </c:pt>
                      <c:pt idx="791">
                        <c:v>2.5461408037873854</c:v>
                      </c:pt>
                      <c:pt idx="792">
                        <c:v>2.5492182160941979</c:v>
                      </c:pt>
                      <c:pt idx="793">
                        <c:v>2.5533215798271858</c:v>
                      </c:pt>
                      <c:pt idx="794">
                        <c:v>2.5563992131274298</c:v>
                      </c:pt>
                      <c:pt idx="795">
                        <c:v>2.5594769411488447</c:v>
                      </c:pt>
                      <c:pt idx="796">
                        <c:v>2.5635807258648788</c:v>
                      </c:pt>
                      <c:pt idx="797">
                        <c:v>2.5666586749250619</c:v>
                      </c:pt>
                      <c:pt idx="798">
                        <c:v>2.5697367187258657</c:v>
                      </c:pt>
                      <c:pt idx="799">
                        <c:v>2.5728148572731224</c:v>
                      </c:pt>
                      <c:pt idx="800">
                        <c:v>2.5758930905726647</c:v>
                      </c:pt>
                      <c:pt idx="801">
                        <c:v>2.5789714186303372</c:v>
                      </c:pt>
                      <c:pt idx="802">
                        <c:v>2.5830760034521516</c:v>
                      </c:pt>
                      <c:pt idx="803">
                        <c:v>2.5861545526347922</c:v>
                      </c:pt>
                      <c:pt idx="804">
                        <c:v>2.5892331965949897</c:v>
                      </c:pt>
                      <c:pt idx="805">
                        <c:v>2.5923119353385919</c:v>
                      </c:pt>
                      <c:pt idx="806">
                        <c:v>2.5953907688714346</c:v>
                      </c:pt>
                      <c:pt idx="807">
                        <c:v>2.5984696971993553</c:v>
                      </c:pt>
                      <c:pt idx="808">
                        <c:v>2.6025750824390235</c:v>
                      </c:pt>
                      <c:pt idx="809">
                        <c:v>2.6056542319781615</c:v>
                      </c:pt>
                      <c:pt idx="810">
                        <c:v>2.608733476331849</c:v>
                      </c:pt>
                      <c:pt idx="811">
                        <c:v>2.6118128155059033</c:v>
                      </c:pt>
                      <c:pt idx="812">
                        <c:v>2.6159187485797637</c:v>
                      </c:pt>
                      <c:pt idx="813">
                        <c:v>2.6189983090240885</c:v>
                      </c:pt>
                      <c:pt idx="814">
                        <c:v>2.6220779643082479</c:v>
                      </c:pt>
                      <c:pt idx="815">
                        <c:v>2.6251577144380951</c:v>
                      </c:pt>
                      <c:pt idx="816">
                        <c:v>2.628237559419472</c:v>
                      </c:pt>
                      <c:pt idx="817">
                        <c:v>2.6313174992582322</c:v>
                      </c:pt>
                      <c:pt idx="818">
                        <c:v>2.6343975339601977</c:v>
                      </c:pt>
                      <c:pt idx="819">
                        <c:v>2.6385043944712505</c:v>
                      </c:pt>
                      <c:pt idx="820">
                        <c:v>2.6415846505434573</c:v>
                      </c:pt>
                      <c:pt idx="821">
                        <c:v>2.6446650014983502</c:v>
                      </c:pt>
                      <c:pt idx="822">
                        <c:v>2.6487722837102927</c:v>
                      </c:pt>
                      <c:pt idx="823">
                        <c:v>2.6518528560808803</c:v>
                      </c:pt>
                      <c:pt idx="824">
                        <c:v>2.6539066237176843</c:v>
                      </c:pt>
                      <c:pt idx="825">
                        <c:v>2.6580142855344566</c:v>
                      </c:pt>
                      <c:pt idx="826">
                        <c:v>2.6610951426291418</c:v>
                      </c:pt>
                      <c:pt idx="827">
                        <c:v>2.6641760946435666</c:v>
                      </c:pt>
                      <c:pt idx="828">
                        <c:v>2.6672571415835575</c:v>
                      </c:pt>
                      <c:pt idx="829">
                        <c:v>2.6713653518423404</c:v>
                      </c:pt>
                      <c:pt idx="830">
                        <c:v>2.6744466202980961</c:v>
                      </c:pt>
                      <c:pt idx="831">
                        <c:v>2.6775279836989299</c:v>
                      </c:pt>
                      <c:pt idx="832">
                        <c:v>2.6806094420506934</c:v>
                      </c:pt>
                      <c:pt idx="833">
                        <c:v>2.6836909953592389</c:v>
                      </c:pt>
                      <c:pt idx="834">
                        <c:v>2.6867726436304302</c:v>
                      </c:pt>
                      <c:pt idx="835">
                        <c:v>2.690881655721769</c:v>
                      </c:pt>
                      <c:pt idx="836">
                        <c:v>2.693963525595203</c:v>
                      </c:pt>
                      <c:pt idx="837">
                        <c:v>2.6970454904507717</c:v>
                      </c:pt>
                      <c:pt idx="838">
                        <c:v>2.7001275502943418</c:v>
                      </c:pt>
                      <c:pt idx="839">
                        <c:v>2.7042371111883425</c:v>
                      </c:pt>
                      <c:pt idx="840">
                        <c:v>2.7062919549689073</c:v>
                      </c:pt>
                      <c:pt idx="841">
                        <c:v>2.7104017692058862</c:v>
                      </c:pt>
                      <c:pt idx="842">
                        <c:v>2.7124567396657602</c:v>
                      </c:pt>
                      <c:pt idx="843">
                        <c:v>2.7165668072769553</c:v>
                      </c:pt>
                      <c:pt idx="844">
                        <c:v>2.7186219044317359</c:v>
                      </c:pt>
                      <c:pt idx="845">
                        <c:v>2.7227322254483903</c:v>
                      </c:pt>
                      <c:pt idx="846">
                        <c:v>2.7268427154193775</c:v>
                      </c:pt>
                      <c:pt idx="847">
                        <c:v>2.728898023767087</c:v>
                      </c:pt>
                      <c:pt idx="848">
                        <c:v>2.7330087671956074</c:v>
                      </c:pt>
                      <c:pt idx="849">
                        <c:v>2.7371196796132016</c:v>
                      </c:pt>
                      <c:pt idx="850">
                        <c:v>2.7391751991972391</c:v>
                      </c:pt>
                      <c:pt idx="851">
                        <c:v>2.743286365124467</c:v>
                      </c:pt>
                      <c:pt idx="852">
                        <c:v>2.745342011471144</c:v>
                      </c:pt>
                      <c:pt idx="853">
                        <c:v>2.7484255602248613</c:v>
                      </c:pt>
                      <c:pt idx="854">
                        <c:v>2.7515092040642513</c:v>
                      </c:pt>
                      <c:pt idx="855">
                        <c:v>2.7556208771045831</c:v>
                      </c:pt>
                      <c:pt idx="856">
                        <c:v>2.7587047428333107</c:v>
                      </c:pt>
                      <c:pt idx="857">
                        <c:v>2.7617887036672615</c:v>
                      </c:pt>
                      <c:pt idx="858">
                        <c:v>2.764872759612278</c:v>
                      </c:pt>
                      <c:pt idx="859">
                        <c:v>2.767956910674239</c:v>
                      </c:pt>
                      <c:pt idx="860">
                        <c:v>2.7720692600600265</c:v>
                      </c:pt>
                      <c:pt idx="861">
                        <c:v>2.7751536330843418</c:v>
                      </c:pt>
                      <c:pt idx="862">
                        <c:v>2.7782381012451611</c:v>
                      </c:pt>
                      <c:pt idx="863">
                        <c:v>2.7813226645483535</c:v>
                      </c:pt>
                      <c:pt idx="864">
                        <c:v>2.7844073229998001</c:v>
                      </c:pt>
                      <c:pt idx="865">
                        <c:v>2.7885203489535662</c:v>
                      </c:pt>
                      <c:pt idx="866">
                        <c:v>2.7916052294404081</c:v>
                      </c:pt>
                      <c:pt idx="867">
                        <c:v>2.7946902050950508</c:v>
                      </c:pt>
                      <c:pt idx="868">
                        <c:v>2.7977752759233772</c:v>
                      </c:pt>
                      <c:pt idx="869">
                        <c:v>2.8008604419312602</c:v>
                      </c:pt>
                      <c:pt idx="870">
                        <c:v>2.804974144675684</c:v>
                      </c:pt>
                      <c:pt idx="871">
                        <c:v>2.8080595327920395</c:v>
                      </c:pt>
                      <c:pt idx="872">
                        <c:v>2.8111450161075311</c:v>
                      </c:pt>
                      <c:pt idx="873">
                        <c:v>2.8142305946280439</c:v>
                      </c:pt>
                      <c:pt idx="874">
                        <c:v>2.8183448474288801</c:v>
                      </c:pt>
                      <c:pt idx="875">
                        <c:v>2.8214306481172557</c:v>
                      </c:pt>
                      <c:pt idx="876">
                        <c:v>2.8245165440302404</c:v>
                      </c:pt>
                      <c:pt idx="877">
                        <c:v>2.8276025351736882</c:v>
                      </c:pt>
                      <c:pt idx="878">
                        <c:v>2.8306886215534881</c:v>
                      </c:pt>
                      <c:pt idx="879">
                        <c:v>2.833774803175519</c:v>
                      </c:pt>
                      <c:pt idx="880">
                        <c:v>2.8378898601696432</c:v>
                      </c:pt>
                      <c:pt idx="881">
                        <c:v>2.8409762640464091</c:v>
                      </c:pt>
                      <c:pt idx="882">
                        <c:v>2.8440627631850037</c:v>
                      </c:pt>
                      <c:pt idx="883">
                        <c:v>2.8471493575913196</c:v>
                      </c:pt>
                      <c:pt idx="884">
                        <c:v>2.851264965004102</c:v>
                      </c:pt>
                      <c:pt idx="885">
                        <c:v>2.8543517817246133</c:v>
                      </c:pt>
                      <c:pt idx="886">
                        <c:v>2.857438693732429</c:v>
                      </c:pt>
                      <c:pt idx="887">
                        <c:v>2.8605257010334437</c:v>
                      </c:pt>
                      <c:pt idx="888">
                        <c:v>2.8636128036335409</c:v>
                      </c:pt>
                      <c:pt idx="889">
                        <c:v>2.8667000015386055</c:v>
                      </c:pt>
                      <c:pt idx="890">
                        <c:v>2.8708164136743739</c:v>
                      </c:pt>
                      <c:pt idx="891">
                        <c:v>2.87390383398058</c:v>
                      </c:pt>
                      <c:pt idx="892">
                        <c:v>2.8769913496113819</c:v>
                      </c:pt>
                      <c:pt idx="893">
                        <c:v>2.8800789605726433</c:v>
                      </c:pt>
                      <c:pt idx="894">
                        <c:v>2.8831666668702631</c:v>
                      </c:pt>
                      <c:pt idx="895">
                        <c:v>2.8862544685101286</c:v>
                      </c:pt>
                      <c:pt idx="896">
                        <c:v>2.8903716856836268</c:v>
                      </c:pt>
                      <c:pt idx="897">
                        <c:v>2.8934597098116317</c:v>
                      </c:pt>
                      <c:pt idx="898">
                        <c:v>2.896547829301511</c:v>
                      </c:pt>
                      <c:pt idx="899">
                        <c:v>2.8996360441591671</c:v>
                      </c:pt>
                      <c:pt idx="900">
                        <c:v>2.9037538123293936</c:v>
                      </c:pt>
                      <c:pt idx="901">
                        <c:v>2.9068422497347313</c:v>
                      </c:pt>
                      <c:pt idx="902">
                        <c:v>2.9099307825274825</c:v>
                      </c:pt>
                      <c:pt idx="903">
                        <c:v>2.9130194107135168</c:v>
                      </c:pt>
                      <c:pt idx="904">
                        <c:v>2.9161081342987383</c:v>
                      </c:pt>
                      <c:pt idx="905">
                        <c:v>2.9191969532890405</c:v>
                      </c:pt>
                      <c:pt idx="906">
                        <c:v>2.9222858676903285</c:v>
                      </c:pt>
                      <c:pt idx="907">
                        <c:v>2.9264045686526203</c:v>
                      </c:pt>
                      <c:pt idx="908">
                        <c:v>2.9294937057024284</c:v>
                      </c:pt>
                      <c:pt idx="909">
                        <c:v>2.9325829381828732</c:v>
                      </c:pt>
                      <c:pt idx="910">
                        <c:v>2.9367020632812775</c:v>
                      </c:pt>
                      <c:pt idx="911">
                        <c:v>2.9397915184561119</c:v>
                      </c:pt>
                      <c:pt idx="912">
                        <c:v>2.9428810690812166</c:v>
                      </c:pt>
                      <c:pt idx="913">
                        <c:v>2.9459707151625012</c:v>
                      </c:pt>
                      <c:pt idx="914">
                        <c:v>2.9490604567058645</c:v>
                      </c:pt>
                      <c:pt idx="915">
                        <c:v>2.9531802606037858</c:v>
                      </c:pt>
                      <c:pt idx="916">
                        <c:v>2.9562702249149413</c:v>
                      </c:pt>
                      <c:pt idx="917">
                        <c:v>2.9593602847078415</c:v>
                      </c:pt>
                      <c:pt idx="918">
                        <c:v>2.9624504399883991</c:v>
                      </c:pt>
                      <c:pt idx="919">
                        <c:v>2.9655406907624924</c:v>
                      </c:pt>
                      <c:pt idx="920">
                        <c:v>2.9696611736836664</c:v>
                      </c:pt>
                      <c:pt idx="921">
                        <c:v>2.972751647299003</c:v>
                      </c:pt>
                      <c:pt idx="922">
                        <c:v>2.9758422164275511</c:v>
                      </c:pt>
                      <c:pt idx="923">
                        <c:v>2.9789328810752269</c:v>
                      </c:pt>
                      <c:pt idx="924">
                        <c:v>2.9820236412479351</c:v>
                      </c:pt>
                      <c:pt idx="925">
                        <c:v>2.9851144969515913</c:v>
                      </c:pt>
                      <c:pt idx="926">
                        <c:v>2.9892357865036678</c:v>
                      </c:pt>
                      <c:pt idx="927">
                        <c:v>2.9923268651357997</c:v>
                      </c:pt>
                      <c:pt idx="928">
                        <c:v>2.9954180393185683</c:v>
                      </c:pt>
                      <c:pt idx="929">
                        <c:v>2.998509309057857</c:v>
                      </c:pt>
                      <c:pt idx="930">
                        <c:v>3.0016006743595858</c:v>
                      </c:pt>
                      <c:pt idx="931">
                        <c:v>3.0046921352296638</c:v>
                      </c:pt>
                      <c:pt idx="932">
                        <c:v>3.0077836916740104</c:v>
                      </c:pt>
                      <c:pt idx="933">
                        <c:v>3.0119059156144026</c:v>
                      </c:pt>
                      <c:pt idx="934">
                        <c:v>3.0149976950883222</c:v>
                      </c:pt>
                      <c:pt idx="935">
                        <c:v>3.0180895701562118</c:v>
                      </c:pt>
                      <c:pt idx="936">
                        <c:v>3.0222122189586438</c:v>
                      </c:pt>
                      <c:pt idx="937">
                        <c:v>3.0253043171020941</c:v>
                      </c:pt>
                      <c:pt idx="938">
                        <c:v>3.0283965108591984</c:v>
                      </c:pt>
                      <c:pt idx="939">
                        <c:v>3.0314888002358824</c:v>
                      </c:pt>
                      <c:pt idx="940">
                        <c:v>3.0345811852380589</c:v>
                      </c:pt>
                      <c:pt idx="941">
                        <c:v>3.0376736658716426</c:v>
                      </c:pt>
                      <c:pt idx="942">
                        <c:v>3.0417971221532856</c:v>
                      </c:pt>
                      <c:pt idx="943">
                        <c:v>3.0448898259498236</c:v>
                      </c:pt>
                      <c:pt idx="944">
                        <c:v>3.0469516816200017</c:v>
                      </c:pt>
                      <c:pt idx="945">
                        <c:v>3.0490135798035443</c:v>
                      </c:pt>
                      <c:pt idx="946">
                        <c:v>3.0531375037177368</c:v>
                      </c:pt>
                      <c:pt idx="947">
                        <c:v>3.0572615977064159</c:v>
                      </c:pt>
                      <c:pt idx="948">
                        <c:v>3.0613858617836334</c:v>
                      </c:pt>
                      <c:pt idx="949">
                        <c:v>3.0655102959634082</c:v>
                      </c:pt>
                      <c:pt idx="950">
                        <c:v>3.0696349002597616</c:v>
                      </c:pt>
                      <c:pt idx="951">
                        <c:v>3.0737596746867486</c:v>
                      </c:pt>
                      <c:pt idx="952">
                        <c:v>3.0778846192583837</c:v>
                      </c:pt>
                      <c:pt idx="953">
                        <c:v>3.082009733988726</c:v>
                      </c:pt>
                      <c:pt idx="954">
                        <c:v>3.0861350188918042</c:v>
                      </c:pt>
                      <c:pt idx="955">
                        <c:v>3.0902604739816462</c:v>
                      </c:pt>
                      <c:pt idx="956">
                        <c:v>3.0943860992723184</c:v>
                      </c:pt>
                      <c:pt idx="957">
                        <c:v>3.0985118947778538</c:v>
                      </c:pt>
                      <c:pt idx="958">
                        <c:v>3.102637860512286</c:v>
                      </c:pt>
                      <c:pt idx="959">
                        <c:v>3.1067639964896867</c:v>
                      </c:pt>
                      <c:pt idx="960">
                        <c:v>3.1108903027240937</c:v>
                      </c:pt>
                      <c:pt idx="961">
                        <c:v>3.1150167792295465</c:v>
                      </c:pt>
                      <c:pt idx="962">
                        <c:v>3.1191434260201207</c:v>
                      </c:pt>
                      <c:pt idx="963">
                        <c:v>3.12327024310986</c:v>
                      </c:pt>
                      <c:pt idx="964">
                        <c:v>3.1273972305128095</c:v>
                      </c:pt>
                      <c:pt idx="965">
                        <c:v>3.1315243882430495</c:v>
                      </c:pt>
                      <c:pt idx="966">
                        <c:v>3.1346198683264594</c:v>
                      </c:pt>
                      <c:pt idx="967">
                        <c:v>3.1387473241632726</c:v>
                      </c:pt>
                      <c:pt idx="968">
                        <c:v>3.1428749503660223</c:v>
                      </c:pt>
                      <c:pt idx="969">
                        <c:v>3.1470027469487967</c:v>
                      </c:pt>
                      <c:pt idx="970">
                        <c:v>3.1511307139256512</c:v>
                      </c:pt>
                      <c:pt idx="971">
                        <c:v>3.1552588513106423</c:v>
                      </c:pt>
                      <c:pt idx="972">
                        <c:v>3.1593871591178631</c:v>
                      </c:pt>
                      <c:pt idx="973">
                        <c:v>3.1635156373613618</c:v>
                      </c:pt>
                      <c:pt idx="974">
                        <c:v>3.1676442860552352</c:v>
                      </c:pt>
                      <c:pt idx="975">
                        <c:v>3.1717731052135463</c:v>
                      </c:pt>
                      <c:pt idx="976">
                        <c:v>3.1759020948503616</c:v>
                      </c:pt>
                      <c:pt idx="977">
                        <c:v>3.1800312549797822</c:v>
                      </c:pt>
                      <c:pt idx="978">
                        <c:v>3.184160585615877</c:v>
                      </c:pt>
                      <c:pt idx="979">
                        <c:v>3.1882900867727173</c:v>
                      </c:pt>
                      <c:pt idx="980">
                        <c:v>3.1924197584644083</c:v>
                      </c:pt>
                      <c:pt idx="981">
                        <c:v>3.1965496007050258</c:v>
                      </c:pt>
                      <c:pt idx="982">
                        <c:v>3.2006796135086453</c:v>
                      </c:pt>
                      <c:pt idx="983">
                        <c:v>3.2048097968893789</c:v>
                      </c:pt>
                      <c:pt idx="984">
                        <c:v>3.2089401508612938</c:v>
                      </c:pt>
                      <c:pt idx="985">
                        <c:v>3.213070675438507</c:v>
                      </c:pt>
                      <c:pt idx="986">
                        <c:v>3.2172013706350997</c:v>
                      </c:pt>
                      <c:pt idx="987">
                        <c:v>3.2213322364651575</c:v>
                      </c:pt>
                      <c:pt idx="988">
                        <c:v>3.2254632729428017</c:v>
                      </c:pt>
                      <c:pt idx="989">
                        <c:v>3.2295944800821186</c:v>
                      </c:pt>
                      <c:pt idx="990">
                        <c:v>3.2337258578972001</c:v>
                      </c:pt>
                      <c:pt idx="991">
                        <c:v>3.2378574064021719</c:v>
                      </c:pt>
                      <c:pt idx="992">
                        <c:v>3.2419891256111262</c:v>
                      </c:pt>
                      <c:pt idx="993">
                        <c:v>3.2461210155381592</c:v>
                      </c:pt>
                      <c:pt idx="994">
                        <c:v>3.2502530761974011</c:v>
                      </c:pt>
                      <c:pt idx="995">
                        <c:v>3.2543853076029521</c:v>
                      </c:pt>
                      <c:pt idx="996">
                        <c:v>3.258517709768912</c:v>
                      </c:pt>
                      <c:pt idx="997">
                        <c:v>3.2626502827094166</c:v>
                      </c:pt>
                      <c:pt idx="998">
                        <c:v>3.2667830264385702</c:v>
                      </c:pt>
                      <c:pt idx="999">
                        <c:v>3.2709159409704784</c:v>
                      </c:pt>
                      <c:pt idx="1000">
                        <c:v>3.2750490263192837</c:v>
                      </c:pt>
                      <c:pt idx="1001">
                        <c:v>3.2791822824990824</c:v>
                      </c:pt>
                      <c:pt idx="1002">
                        <c:v>3.2833157095240213</c:v>
                      </c:pt>
                      <c:pt idx="1003">
                        <c:v>3.2874493074082118</c:v>
                      </c:pt>
                      <c:pt idx="1004">
                        <c:v>3.291583076165769</c:v>
                      </c:pt>
                      <c:pt idx="1005">
                        <c:v>3.2957170158108431</c:v>
                      </c:pt>
                      <c:pt idx="1006">
                        <c:v>3.2998511263575518</c:v>
                      </c:pt>
                      <c:pt idx="1007">
                        <c:v>3.3039854078200155</c:v>
                      </c:pt>
                      <c:pt idx="1008">
                        <c:v>3.3081198602123894</c:v>
                      </c:pt>
                      <c:pt idx="1009">
                        <c:v>3.3122544835487959</c:v>
                      </c:pt>
                      <c:pt idx="1010">
                        <c:v>3.3163892778433617</c:v>
                      </c:pt>
                      <c:pt idx="1011">
                        <c:v>3.3205242431102469</c:v>
                      </c:pt>
                      <c:pt idx="1012">
                        <c:v>3.3256931901451972</c:v>
                      </c:pt>
                      <c:pt idx="1013">
                        <c:v>3.3298285401514769</c:v>
                      </c:pt>
                      <c:pt idx="1014">
                        <c:v>3.333964061176014</c:v>
                      </c:pt>
                      <c:pt idx="1015">
                        <c:v>3.3380997532329766</c:v>
                      </c:pt>
                      <c:pt idx="1016">
                        <c:v>3.3422356163364904</c:v>
                      </c:pt>
                      <c:pt idx="1017">
                        <c:v>3.3463716505007262</c:v>
                      </c:pt>
                      <c:pt idx="1018">
                        <c:v>3.349473788391002</c:v>
                      </c:pt>
                      <c:pt idx="1019">
                        <c:v>3.3536101219455334</c:v>
                      </c:pt>
                      <c:pt idx="1020">
                        <c:v>3.3577466265996945</c:v>
                      </c:pt>
                      <c:pt idx="1021">
                        <c:v>3.3618833023676311</c:v>
                      </c:pt>
                      <c:pt idx="1022">
                        <c:v>3.3660201492635213</c:v>
                      </c:pt>
                      <c:pt idx="1023">
                        <c:v>3.3711914485536196</c:v>
                      </c:pt>
                      <c:pt idx="1024">
                        <c:v>3.3742943564957586</c:v>
                      </c:pt>
                      <c:pt idx="1025">
                        <c:v>3.3784317168604407</c:v>
                      </c:pt>
                      <c:pt idx="1026">
                        <c:v>3.3825692484097019</c:v>
                      </c:pt>
                      <c:pt idx="1027">
                        <c:v>3.3867069511577306</c:v>
                      </c:pt>
                      <c:pt idx="1028">
                        <c:v>3.3908448251186845</c:v>
                      </c:pt>
                      <c:pt idx="1029">
                        <c:v>3.3949828703067211</c:v>
                      </c:pt>
                      <c:pt idx="1030">
                        <c:v>3.3991210867360353</c:v>
                      </c:pt>
                      <c:pt idx="1031">
                        <c:v>3.4042940981022936</c:v>
                      </c:pt>
                      <c:pt idx="1032">
                        <c:v>3.4084326998762799</c:v>
                      </c:pt>
                      <c:pt idx="1033">
                        <c:v>3.4125714729375893</c:v>
                      </c:pt>
                      <c:pt idx="1034">
                        <c:v>3.4167104173004246</c:v>
                      </c:pt>
                      <c:pt idx="1035">
                        <c:v>3.4208495329789557</c:v>
                      </c:pt>
                      <c:pt idx="1036">
                        <c:v>3.4249888199873522</c:v>
                      </c:pt>
                      <c:pt idx="1037">
                        <c:v>3.4280933976874173</c:v>
                      </c:pt>
                      <c:pt idx="1038">
                        <c:v>3.4322329845572424</c:v>
                      </c:pt>
                      <c:pt idx="1039">
                        <c:v>3.4374077091336814</c:v>
                      </c:pt>
                      <c:pt idx="1040">
                        <c:v>3.4415476816034603</c:v>
                      </c:pt>
                      <c:pt idx="1041">
                        <c:v>3.4456878254740433</c:v>
                      </c:pt>
                      <c:pt idx="1042">
                        <c:v>3.4498281407596476</c:v>
                      </c:pt>
                      <c:pt idx="1043">
                        <c:v>3.4539686274744565</c:v>
                      </c:pt>
                      <c:pt idx="1044">
                        <c:v>3.4581092856326552</c:v>
                      </c:pt>
                      <c:pt idx="1045">
                        <c:v>3.4622501152484642</c:v>
                      </c:pt>
                      <c:pt idx="1046">
                        <c:v>3.4663911163360734</c:v>
                      </c:pt>
                      <c:pt idx="1047">
                        <c:v>3.4705322889096717</c:v>
                      </c:pt>
                      <c:pt idx="1048">
                        <c:v>3.4746736329834866</c:v>
                      </c:pt>
                      <c:pt idx="1049">
                        <c:v>3.4788151485717003</c:v>
                      </c:pt>
                      <c:pt idx="1050">
                        <c:v>3.4829568356885434</c:v>
                      </c:pt>
                      <c:pt idx="1051">
                        <c:v>3.4870986943482132</c:v>
                      </c:pt>
                      <c:pt idx="1052">
                        <c:v>3.4912407245649084</c:v>
                      </c:pt>
                      <c:pt idx="1053">
                        <c:v>3.4953829263528648</c:v>
                      </c:pt>
                      <c:pt idx="1054">
                        <c:v>3.4995252997262853</c:v>
                      </c:pt>
                      <c:pt idx="1055">
                        <c:v>3.5036678446993741</c:v>
                      </c:pt>
                      <c:pt idx="1056">
                        <c:v>3.5078105612863721</c:v>
                      </c:pt>
                      <c:pt idx="1057">
                        <c:v>3.5119534495014877</c:v>
                      </c:pt>
                      <c:pt idx="1058">
                        <c:v>3.5160965093589307</c:v>
                      </c:pt>
                      <c:pt idx="1059">
                        <c:v>3.5202397408729462</c:v>
                      </c:pt>
                      <c:pt idx="1060">
                        <c:v>3.5243831440577482</c:v>
                      </c:pt>
                      <c:pt idx="1061">
                        <c:v>3.528526718927552</c:v>
                      </c:pt>
                      <c:pt idx="1062">
                        <c:v>3.5326704654966088</c:v>
                      </c:pt>
                      <c:pt idx="1063">
                        <c:v>3.5368143837791375</c:v>
                      </c:pt>
                      <c:pt idx="1064">
                        <c:v>3.5409584737893587</c:v>
                      </c:pt>
                      <c:pt idx="1065">
                        <c:v>3.5451027355415277</c:v>
                      </c:pt>
                      <c:pt idx="1066">
                        <c:v>3.5492471690498588</c:v>
                      </c:pt>
                      <c:pt idx="1067">
                        <c:v>3.5544279524890885</c:v>
                      </c:pt>
                      <c:pt idx="1068">
                        <c:v>3.5585727725008773</c:v>
                      </c:pt>
                      <c:pt idx="1069">
                        <c:v>3.5627177643151162</c:v>
                      </c:pt>
                      <c:pt idx="1070">
                        <c:v>3.5668629279460364</c:v>
                      </c:pt>
                      <c:pt idx="1071">
                        <c:v>3.5689355741972135</c:v>
                      </c:pt>
                      <c:pt idx="1072">
                        <c:v>3.573080995579895</c:v>
                      </c:pt>
                      <c:pt idx="1073">
                        <c:v>3.5772265888148733</c:v>
                      </c:pt>
                      <c:pt idx="1074">
                        <c:v>3.5813723539164206</c:v>
                      </c:pt>
                      <c:pt idx="1075">
                        <c:v>3.5875913238497112</c:v>
                      </c:pt>
                      <c:pt idx="1076">
                        <c:v>3.5917375186799929</c:v>
                      </c:pt>
                      <c:pt idx="1077">
                        <c:v>3.5958838854267303</c:v>
                      </c:pt>
                      <c:pt idx="1078">
                        <c:v>3.6000304241041676</c:v>
                      </c:pt>
                      <c:pt idx="1079">
                        <c:v>3.6041771347265534</c:v>
                      </c:pt>
                      <c:pt idx="1080">
                        <c:v>3.6072872805408043</c:v>
                      </c:pt>
                      <c:pt idx="1081">
                        <c:v>3.6114342921011984</c:v>
                      </c:pt>
                      <c:pt idx="1082">
                        <c:v>3.6155814756457723</c:v>
                      </c:pt>
                      <c:pt idx="1083">
                        <c:v>3.6197288311887816</c:v>
                      </c:pt>
                      <c:pt idx="1084">
                        <c:v>3.6238763587445164</c:v>
                      </c:pt>
                      <c:pt idx="1085">
                        <c:v>3.6280240583272345</c:v>
                      </c:pt>
                      <c:pt idx="1086">
                        <c:v>3.6321719299511952</c:v>
                      </c:pt>
                      <c:pt idx="1087">
                        <c:v>3.6363199736306937</c:v>
                      </c:pt>
                      <c:pt idx="1088">
                        <c:v>3.6404681893799826</c:v>
                      </c:pt>
                      <c:pt idx="1089">
                        <c:v>3.6446165772133603</c:v>
                      </c:pt>
                      <c:pt idx="1090">
                        <c:v>3.6487651371450927</c:v>
                      </c:pt>
                      <c:pt idx="1091">
                        <c:v>3.65291386918945</c:v>
                      </c:pt>
                      <c:pt idx="1092">
                        <c:v>3.6570627733607348</c:v>
                      </c:pt>
                      <c:pt idx="1093">
                        <c:v>3.6612118496732204</c:v>
                      </c:pt>
                      <c:pt idx="1094">
                        <c:v>3.6653610981411795</c:v>
                      </c:pt>
                      <c:pt idx="1095">
                        <c:v>3.6695105187789228</c:v>
                      </c:pt>
                      <c:pt idx="1096">
                        <c:v>3.6736601116007268</c:v>
                      </c:pt>
                      <c:pt idx="1097">
                        <c:v>3.6778098766208709</c:v>
                      </c:pt>
                      <c:pt idx="1098">
                        <c:v>3.6819598138536698</c:v>
                      </c:pt>
                      <c:pt idx="1099">
                        <c:v>3.6861099233133952</c:v>
                      </c:pt>
                      <c:pt idx="1100">
                        <c:v>3.6902602050143654</c:v>
                      </c:pt>
                      <c:pt idx="1101">
                        <c:v>3.6944106589708667</c:v>
                      </c:pt>
                      <c:pt idx="1102">
                        <c:v>3.698561285197187</c:v>
                      </c:pt>
                      <c:pt idx="1103">
                        <c:v>3.702712083707651</c:v>
                      </c:pt>
                      <c:pt idx="1104">
                        <c:v>3.7068630545165488</c:v>
                      </c:pt>
                      <c:pt idx="1105">
                        <c:v>3.7110141976381747</c:v>
                      </c:pt>
                      <c:pt idx="1106">
                        <c:v>3.7151655130868573</c:v>
                      </c:pt>
                      <c:pt idx="1107">
                        <c:v>3.7193170008768943</c:v>
                      </c:pt>
                      <c:pt idx="1108">
                        <c:v>3.7234686610225838</c:v>
                      </c:pt>
                      <c:pt idx="1109">
                        <c:v>3.7276204935382604</c:v>
                      </c:pt>
                      <c:pt idx="1110">
                        <c:v>3.7317724984382155</c:v>
                      </c:pt>
                      <c:pt idx="1111">
                        <c:v>3.7359246757367868</c:v>
                      </c:pt>
                      <c:pt idx="1112">
                        <c:v>3.7400770254482802</c:v>
                      </c:pt>
                      <c:pt idx="1113">
                        <c:v>3.7442295475870031</c:v>
                      </c:pt>
                      <c:pt idx="1114">
                        <c:v>3.7483822421672994</c:v>
                      </c:pt>
                      <c:pt idx="1115">
                        <c:v>3.7514968762759069</c:v>
                      </c:pt>
                      <c:pt idx="1116">
                        <c:v>3.7556498726634011</c:v>
                      </c:pt>
                      <c:pt idx="1117">
                        <c:v>3.7598030415318484</c:v>
                      </c:pt>
                      <c:pt idx="1118">
                        <c:v>3.7639563828955649</c:v>
                      </c:pt>
                      <c:pt idx="1119">
                        <c:v>3.7681098967689022</c:v>
                      </c:pt>
                      <c:pt idx="1120">
                        <c:v>3.77330203172404</c:v>
                      </c:pt>
                      <c:pt idx="1121">
                        <c:v>3.7774559337963995</c:v>
                      </c:pt>
                      <c:pt idx="1122">
                        <c:v>3.7816100084249404</c:v>
                      </c:pt>
                      <c:pt idx="1123">
                        <c:v>3.7857642556240219</c:v>
                      </c:pt>
                      <c:pt idx="1124">
                        <c:v>3.7899186754079701</c:v>
                      </c:pt>
                      <c:pt idx="1125">
                        <c:v>3.7940732677911155</c:v>
                      </c:pt>
                      <c:pt idx="1126">
                        <c:v>3.797189325355335</c:v>
                      </c:pt>
                      <c:pt idx="1127">
                        <c:v>3.8013442198216172</c:v>
                      </c:pt>
                      <c:pt idx="1128">
                        <c:v>3.8054992869265529</c:v>
                      </c:pt>
                      <c:pt idx="1129">
                        <c:v>3.8106933636026805</c:v>
                      </c:pt>
                      <c:pt idx="1130">
                        <c:v>3.8148488191970338</c:v>
                      </c:pt>
                      <c:pt idx="1131">
                        <c:v>3.8190044474766855</c:v>
                      </c:pt>
                      <c:pt idx="1132">
                        <c:v>3.823160248455979</c:v>
                      </c:pt>
                      <c:pt idx="1133">
                        <c:v>3.8273162221492565</c:v>
                      </c:pt>
                      <c:pt idx="1134">
                        <c:v>3.8304333157714137</c:v>
                      </c:pt>
                      <c:pt idx="1135">
                        <c:v>3.8356286877352486</c:v>
                      </c:pt>
                      <c:pt idx="1136">
                        <c:v>3.8397851796566589</c:v>
                      </c:pt>
                      <c:pt idx="1137">
                        <c:v>3.8439418443495117</c:v>
                      </c:pt>
                      <c:pt idx="1138">
                        <c:v>3.8480986818281502</c:v>
                      </c:pt>
                      <c:pt idx="1139">
                        <c:v>3.8522556921069611</c:v>
                      </c:pt>
                      <c:pt idx="1140">
                        <c:v>3.8564128752003</c:v>
                      </c:pt>
                      <c:pt idx="1141">
                        <c:v>3.8605702311225252</c:v>
                      </c:pt>
                      <c:pt idx="1142">
                        <c:v>3.8647277598880301</c:v>
                      </c:pt>
                      <c:pt idx="1143">
                        <c:v>3.8688854615111761</c:v>
                      </c:pt>
                      <c:pt idx="1144">
                        <c:v>3.8730433360063268</c:v>
                      </c:pt>
                      <c:pt idx="1145">
                        <c:v>3.8772013833878791</c:v>
                      </c:pt>
                      <c:pt idx="1146">
                        <c:v>3.8813596036702021</c:v>
                      </c:pt>
                      <c:pt idx="1147">
                        <c:v>3.8855179968676627</c:v>
                      </c:pt>
                      <c:pt idx="1148">
                        <c:v>3.8896765629946657</c:v>
                      </c:pt>
                      <c:pt idx="1149">
                        <c:v>3.8938353020655723</c:v>
                      </c:pt>
                      <c:pt idx="1150">
                        <c:v>3.8979942140947887</c:v>
                      </c:pt>
                      <c:pt idx="1151">
                        <c:v>3.9021532990966925</c:v>
                      </c:pt>
                      <c:pt idx="1152">
                        <c:v>3.9063125570856596</c:v>
                      </c:pt>
                      <c:pt idx="1153">
                        <c:v>3.9104719880761039</c:v>
                      </c:pt>
                      <c:pt idx="1154">
                        <c:v>3.9146315920824062</c:v>
                      </c:pt>
                      <c:pt idx="1155">
                        <c:v>3.9187913691189498</c:v>
                      </c:pt>
                      <c:pt idx="1156">
                        <c:v>3.9229513192001528</c:v>
                      </c:pt>
                      <c:pt idx="1157">
                        <c:v>3.9271114423404017</c:v>
                      </c:pt>
                      <c:pt idx="1158">
                        <c:v>3.9312717385540847</c:v>
                      </c:pt>
                      <c:pt idx="1159">
                        <c:v>3.9354322078556261</c:v>
                      </c:pt>
                      <c:pt idx="1160">
                        <c:v>3.9395928502594062</c:v>
                      </c:pt>
                      <c:pt idx="1161">
                        <c:v>3.9437536657798526</c:v>
                      </c:pt>
                      <c:pt idx="1162">
                        <c:v>3.9479146544313606</c:v>
                      </c:pt>
                      <c:pt idx="1163">
                        <c:v>3.9520758162283274</c:v>
                      </c:pt>
                      <c:pt idx="1164">
                        <c:v>3.9562371511851859</c:v>
                      </c:pt>
                      <c:pt idx="1165">
                        <c:v>3.9603986593163367</c:v>
                      </c:pt>
                      <c:pt idx="1166">
                        <c:v>3.9645603406361833</c:v>
                      </c:pt>
                      <c:pt idx="1167">
                        <c:v>3.9687221951591631</c:v>
                      </c:pt>
                      <c:pt idx="1168">
                        <c:v>3.9728842228996828</c:v>
                      </c:pt>
                      <c:pt idx="1169">
                        <c:v>3.9770464238721508</c:v>
                      </c:pt>
                      <c:pt idx="1170">
                        <c:v>3.9812087980910098</c:v>
                      </c:pt>
                      <c:pt idx="1171">
                        <c:v>3.9853713455706723</c:v>
                      </c:pt>
                      <c:pt idx="1172">
                        <c:v>3.9895340663255507</c:v>
                      </c:pt>
                      <c:pt idx="1173">
                        <c:v>3.9936969603700954</c:v>
                      </c:pt>
                      <c:pt idx="1174">
                        <c:v>3.9968192446335133</c:v>
                      </c:pt>
                      <c:pt idx="1175">
                        <c:v>4.0009824419696729</c:v>
                      </c:pt>
                      <c:pt idx="1176">
                        <c:v>4.0051458126351562</c:v>
                      </c:pt>
                      <c:pt idx="1177">
                        <c:v>4.0093093566444225</c:v>
                      </c:pt>
                      <c:pt idx="1178">
                        <c:v>4.0134730740118938</c:v>
                      </c:pt>
                      <c:pt idx="1179">
                        <c:v>4.0176369647519952</c:v>
                      </c:pt>
                      <c:pt idx="1180">
                        <c:v>4.0218010288791888</c:v>
                      </c:pt>
                      <c:pt idx="1181">
                        <c:v>4.0259652664079031</c:v>
                      </c:pt>
                      <c:pt idx="1182">
                        <c:v>4.0301296773525692</c:v>
                      </c:pt>
                      <c:pt idx="1183">
                        <c:v>4.0342942617276547</c:v>
                      </c:pt>
                      <c:pt idx="1184">
                        <c:v>4.0384590195475818</c:v>
                      </c:pt>
                      <c:pt idx="1185">
                        <c:v>4.0426239508268225</c:v>
                      </c:pt>
                      <c:pt idx="1186">
                        <c:v>4.0467890555798132</c:v>
                      </c:pt>
                      <c:pt idx="1187">
                        <c:v>4.0509543338209939</c:v>
                      </c:pt>
                      <c:pt idx="1188">
                        <c:v>4.0551197855648429</c:v>
                      </c:pt>
                      <c:pt idx="1189">
                        <c:v>4.0592854108258001</c:v>
                      </c:pt>
                      <c:pt idx="1190">
                        <c:v>4.0634512096183135</c:v>
                      </c:pt>
                      <c:pt idx="1191">
                        <c:v>4.0676171819568641</c:v>
                      </c:pt>
                      <c:pt idx="1192">
                        <c:v>4.072824891451174</c:v>
                      </c:pt>
                      <c:pt idx="1193">
                        <c:v>4.0769912543211548</c:v>
                      </c:pt>
                      <c:pt idx="1194">
                        <c:v>4.081157790784153</c:v>
                      </c:pt>
                      <c:pt idx="1195">
                        <c:v>4.0853245008546564</c:v>
                      </c:pt>
                      <c:pt idx="1196">
                        <c:v>4.0884496473461498</c:v>
                      </c:pt>
                      <c:pt idx="1197">
                        <c:v>4.092616661264584</c:v>
                      </c:pt>
                      <c:pt idx="1198">
                        <c:v>4.0967838488302908</c:v>
                      </c:pt>
                      <c:pt idx="1199">
                        <c:v>4.1009512100577696</c:v>
                      </c:pt>
                      <c:pt idx="1200">
                        <c:v>4.1051187449614819</c:v>
                      </c:pt>
                      <c:pt idx="1201">
                        <c:v>4.1092864535558933</c:v>
                      </c:pt>
                      <c:pt idx="1202">
                        <c:v>4.1144963335735341</c:v>
                      </c:pt>
                      <c:pt idx="1203">
                        <c:v>4.117622391874785</c:v>
                      </c:pt>
                      <c:pt idx="1204">
                        <c:v>4.1217906216282048</c:v>
                      </c:pt>
                      <c:pt idx="1205">
                        <c:v>4.1259590251302711</c:v>
                      </c:pt>
                      <c:pt idx="1206">
                        <c:v>4.1301276023954587</c:v>
                      </c:pt>
                      <c:pt idx="1207">
                        <c:v>4.1342963534382431</c:v>
                      </c:pt>
                      <c:pt idx="1208">
                        <c:v>4.1384652782731361</c:v>
                      </c:pt>
                      <c:pt idx="1209">
                        <c:v>4.1426343769146063</c:v>
                      </c:pt>
                      <c:pt idx="1210">
                        <c:v>4.1468036493771701</c:v>
                      </c:pt>
                      <c:pt idx="1211">
                        <c:v>4.1509730956753099</c:v>
                      </c:pt>
                      <c:pt idx="1212">
                        <c:v>4.1551427158235112</c:v>
                      </c:pt>
                      <c:pt idx="1213">
                        <c:v>4.1593125098362949</c:v>
                      </c:pt>
                      <c:pt idx="1214">
                        <c:v>4.1634824777281514</c:v>
                      </c:pt>
                      <c:pt idx="1215">
                        <c:v>4.1676526195135688</c:v>
                      </c:pt>
                      <c:pt idx="1216">
                        <c:v>4.171822935207075</c:v>
                      </c:pt>
                      <c:pt idx="1217">
                        <c:v>4.1759934248231652</c:v>
                      </c:pt>
                      <c:pt idx="1218">
                        <c:v>4.1801640883763325</c:v>
                      </c:pt>
                      <c:pt idx="1219">
                        <c:v>4.1843349258811129</c:v>
                      </c:pt>
                      <c:pt idx="1220">
                        <c:v>4.1885059373520033</c:v>
                      </c:pt>
                      <c:pt idx="1221">
                        <c:v>4.1926771228035058</c:v>
                      </c:pt>
                      <c:pt idx="1222">
                        <c:v>4.1968484822501582</c:v>
                      </c:pt>
                      <c:pt idx="1223">
                        <c:v>4.2010200157064537</c:v>
                      </c:pt>
                      <c:pt idx="1224">
                        <c:v>4.2051917231869345</c:v>
                      </c:pt>
                      <c:pt idx="1225">
                        <c:v>4.2093636047061089</c:v>
                      </c:pt>
                      <c:pt idx="1226">
                        <c:v>4.2135356602784872</c:v>
                      </c:pt>
                      <c:pt idx="1227">
                        <c:v>4.217707889918616</c:v>
                      </c:pt>
                      <c:pt idx="1228">
                        <c:v>4.2218802936410089</c:v>
                      </c:pt>
                      <c:pt idx="1229">
                        <c:v>4.2260528714601833</c:v>
                      </c:pt>
                      <c:pt idx="1230">
                        <c:v>4.2302256233906901</c:v>
                      </c:pt>
                      <c:pt idx="1231">
                        <c:v>4.2343985494470511</c:v>
                      </c:pt>
                      <c:pt idx="1232">
                        <c:v>4.2385716496437844</c:v>
                      </c:pt>
                      <c:pt idx="1233">
                        <c:v>4.2427449239954509</c:v>
                      </c:pt>
                      <c:pt idx="1234">
                        <c:v>4.2469183725165607</c:v>
                      </c:pt>
                      <c:pt idx="1235">
                        <c:v>4.2510919952216781</c:v>
                      </c:pt>
                      <c:pt idx="1236">
                        <c:v>4.2552657921253321</c:v>
                      </c:pt>
                      <c:pt idx="1237">
                        <c:v>4.2604832832437358</c:v>
                      </c:pt>
                      <c:pt idx="1238">
                        <c:v>4.2646574721472534</c:v>
                      </c:pt>
                      <c:pt idx="1239">
                        <c:v>4.2688318352965862</c:v>
                      </c:pt>
                      <c:pt idx="1240">
                        <c:v>4.273006372706269</c:v>
                      </c:pt>
                      <c:pt idx="1241">
                        <c:v>4.2771810843908433</c:v>
                      </c:pt>
                      <c:pt idx="1242">
                        <c:v>4.2813559703648796</c:v>
                      </c:pt>
                      <c:pt idx="1243">
                        <c:v>4.2855310306429235</c:v>
                      </c:pt>
                      <c:pt idx="1244">
                        <c:v>4.2897062652395164</c:v>
                      </c:pt>
                      <c:pt idx="1245">
                        <c:v>4.2938816741692394</c:v>
                      </c:pt>
                      <c:pt idx="1246">
                        <c:v>4.2980572574466391</c:v>
                      </c:pt>
                      <c:pt idx="1247">
                        <c:v>4.3022330150862658</c:v>
                      </c:pt>
                      <c:pt idx="1248">
                        <c:v>4.3064089471027032</c:v>
                      </c:pt>
                      <c:pt idx="1249">
                        <c:v>4.3105850535104944</c:v>
                      </c:pt>
                      <c:pt idx="1250">
                        <c:v>4.3147613343242268</c:v>
                      </c:pt>
                      <c:pt idx="1251">
                        <c:v>4.3189377895584586</c:v>
                      </c:pt>
                      <c:pt idx="1252">
                        <c:v>4.3231144192277471</c:v>
                      </c:pt>
                      <c:pt idx="1253">
                        <c:v>4.3272912233466876</c:v>
                      </c:pt>
                      <c:pt idx="1254">
                        <c:v>4.3314682019298409</c:v>
                      </c:pt>
                      <c:pt idx="1255">
                        <c:v>4.3356453549917724</c:v>
                      </c:pt>
                      <c:pt idx="1256">
                        <c:v>4.3398226825470809</c:v>
                      </c:pt>
                      <c:pt idx="1257">
                        <c:v>4.3440001846103335</c:v>
                      </c:pt>
                      <c:pt idx="1258">
                        <c:v>4.3481778611961017</c:v>
                      </c:pt>
                      <c:pt idx="1259">
                        <c:v>4.3523557123189889</c:v>
                      </c:pt>
                      <c:pt idx="1260">
                        <c:v>4.3565337379935567</c:v>
                      </c:pt>
                      <c:pt idx="1261">
                        <c:v>4.3607119382344148</c:v>
                      </c:pt>
                      <c:pt idx="1262">
                        <c:v>4.3648903130561401</c:v>
                      </c:pt>
                      <c:pt idx="1263">
                        <c:v>4.3690688624733109</c:v>
                      </c:pt>
                      <c:pt idx="1264">
                        <c:v>4.3732475865005425</c:v>
                      </c:pt>
                      <c:pt idx="1265">
                        <c:v>4.3774264851524149</c:v>
                      </c:pt>
                      <c:pt idx="1266">
                        <c:v>4.3816055584435132</c:v>
                      </c:pt>
                      <c:pt idx="1267">
                        <c:v>4.3857848063884584</c:v>
                      </c:pt>
                      <c:pt idx="1268">
                        <c:v>4.389964229001837</c:v>
                      </c:pt>
                      <c:pt idx="1269">
                        <c:v>4.3941438262982384</c:v>
                      </c:pt>
                      <c:pt idx="1270">
                        <c:v>4.398323598292289</c:v>
                      </c:pt>
                      <c:pt idx="1271">
                        <c:v>4.4025035449985808</c:v>
                      </c:pt>
                      <c:pt idx="1272">
                        <c:v>4.4066836664317099</c:v>
                      </c:pt>
                      <c:pt idx="1273">
                        <c:v>4.4108639626063066</c:v>
                      </c:pt>
                      <c:pt idx="1274">
                        <c:v>4.4150444335369583</c:v>
                      </c:pt>
                      <c:pt idx="1275">
                        <c:v>4.4192250792383003</c:v>
                      </c:pt>
                      <c:pt idx="1276">
                        <c:v>4.4234058997249335</c:v>
                      </c:pt>
                      <c:pt idx="1277">
                        <c:v>4.427586895011463</c:v>
                      </c:pt>
                      <c:pt idx="1278">
                        <c:v>4.430722756197607</c:v>
                      </c:pt>
                      <c:pt idx="1279">
                        <c:v>4.4349040574191489</c:v>
                      </c:pt>
                      <c:pt idx="1280">
                        <c:v>4.4390855334808119</c:v>
                      </c:pt>
                      <c:pt idx="1281">
                        <c:v>4.4432671843972074</c:v>
                      </c:pt>
                      <c:pt idx="1282">
                        <c:v>4.4474490101829467</c:v>
                      </c:pt>
                      <c:pt idx="1283">
                        <c:v>4.4516310108526813</c:v>
                      </c:pt>
                      <c:pt idx="1284">
                        <c:v>4.4558131864210129</c:v>
                      </c:pt>
                      <c:pt idx="1285">
                        <c:v>4.4599955369025972</c:v>
                      </c:pt>
                      <c:pt idx="1286">
                        <c:v>4.4641780623120537</c:v>
                      </c:pt>
                      <c:pt idx="1287">
                        <c:v>4.4683607626640027</c:v>
                      </c:pt>
                      <c:pt idx="1288">
                        <c:v>4.4725436379731036</c:v>
                      </c:pt>
                      <c:pt idx="1289">
                        <c:v>4.476726688253982</c:v>
                      </c:pt>
                      <c:pt idx="1290">
                        <c:v>4.4809099135212653</c:v>
                      </c:pt>
                      <c:pt idx="1291">
                        <c:v>4.4850933137896165</c:v>
                      </c:pt>
                      <c:pt idx="1292">
                        <c:v>4.4892768890736683</c:v>
                      </c:pt>
                      <c:pt idx="1293">
                        <c:v>4.4934606393880525</c:v>
                      </c:pt>
                      <c:pt idx="1294">
                        <c:v>4.4976445647474392</c:v>
                      </c:pt>
                      <c:pt idx="1295">
                        <c:v>4.5018286651664514</c:v>
                      </c:pt>
                      <c:pt idx="1296">
                        <c:v>4.5060129406597653</c:v>
                      </c:pt>
                      <c:pt idx="1297">
                        <c:v>4.5101973912420181</c:v>
                      </c:pt>
                      <c:pt idx="1298">
                        <c:v>4.5143820169278541</c:v>
                      </c:pt>
                      <c:pt idx="1299">
                        <c:v>4.5185668177319505</c:v>
                      </c:pt>
                      <c:pt idx="1300">
                        <c:v>4.5227517936689541</c:v>
                      </c:pt>
                      <c:pt idx="1301">
                        <c:v>4.5269369447535119</c:v>
                      </c:pt>
                      <c:pt idx="1302">
                        <c:v>4.5311222710003074</c:v>
                      </c:pt>
                      <c:pt idx="1303">
                        <c:v>4.5353077724239927</c:v>
                      </c:pt>
                      <c:pt idx="1304">
                        <c:v>4.539493449039222</c:v>
                      </c:pt>
                      <c:pt idx="1305">
                        <c:v>4.5436793008606831</c:v>
                      </c:pt>
                      <c:pt idx="1306">
                        <c:v>4.547865327903021</c:v>
                      </c:pt>
                      <c:pt idx="1307">
                        <c:v>4.5520515301809308</c:v>
                      </c:pt>
                      <c:pt idx="1308">
                        <c:v>4.5562379077090718</c:v>
                      </c:pt>
                      <c:pt idx="1309">
                        <c:v>4.560424460502106</c:v>
                      </c:pt>
                      <c:pt idx="1310">
                        <c:v>4.5646111885747338</c:v>
                      </c:pt>
                      <c:pt idx="1311">
                        <c:v>4.5687980919416198</c:v>
                      </c:pt>
                      <c:pt idx="1312">
                        <c:v>4.5729851706174331</c:v>
                      </c:pt>
                      <c:pt idx="1313">
                        <c:v>4.5771724246168768</c:v>
                      </c:pt>
                      <c:pt idx="1314">
                        <c:v>4.5813598539546225</c:v>
                      </c:pt>
                      <c:pt idx="1315">
                        <c:v>4.585547458645344</c:v>
                      </c:pt>
                      <c:pt idx="1316">
                        <c:v>4.5897352387037511</c:v>
                      </c:pt>
                      <c:pt idx="1317">
                        <c:v>4.593923194144522</c:v>
                      </c:pt>
                      <c:pt idx="1318">
                        <c:v>4.5981113249823338</c:v>
                      </c:pt>
                      <c:pt idx="1319">
                        <c:v>4.6033467352040978</c:v>
                      </c:pt>
                      <c:pt idx="1320">
                        <c:v>4.6075352607390121</c:v>
                      </c:pt>
                      <c:pt idx="1321">
                        <c:v>4.6106767700250462</c:v>
                      </c:pt>
                      <c:pt idx="1322">
                        <c:v>4.6148656025980248</c:v>
                      </c:pt>
                      <c:pt idx="1323">
                        <c:v>4.619054610641526</c:v>
                      </c:pt>
                      <c:pt idx="1324">
                        <c:v>4.6232437941702722</c:v>
                      </c:pt>
                      <c:pt idx="1325">
                        <c:v>4.6274331531989583</c:v>
                      </c:pt>
                      <c:pt idx="1326">
                        <c:v>4.6316226877422757</c:v>
                      </c:pt>
                      <c:pt idx="1327">
                        <c:v>4.6368598527613045</c:v>
                      </c:pt>
                      <c:pt idx="1328">
                        <c:v>4.6410497822663581</c:v>
                      </c:pt>
                      <c:pt idx="1329">
                        <c:v>4.6452398873338598</c:v>
                      </c:pt>
                      <c:pt idx="1330">
                        <c:v>4.6494301679785117</c:v>
                      </c:pt>
                      <c:pt idx="1331">
                        <c:v>4.6536206242150522</c:v>
                      </c:pt>
                      <c:pt idx="1332">
                        <c:v>4.6567635816334736</c:v>
                      </c:pt>
                      <c:pt idx="1333">
                        <c:v>4.660954345191211</c:v>
                      </c:pt>
                      <c:pt idx="1334">
                        <c:v>4.6651452843812891</c:v>
                      </c:pt>
                      <c:pt idx="1335">
                        <c:v>4.6703842053743196</c:v>
                      </c:pt>
                      <c:pt idx="1336">
                        <c:v>4.6745755397910314</c:v>
                      </c:pt>
                      <c:pt idx="1337">
                        <c:v>4.6787670498879494</c:v>
                      </c:pt>
                      <c:pt idx="1338">
                        <c:v>4.6829587356797893</c:v>
                      </c:pt>
                      <c:pt idx="1339">
                        <c:v>4.6871505971813026</c:v>
                      </c:pt>
                      <c:pt idx="1340">
                        <c:v>4.6913426344072118</c:v>
                      </c:pt>
                      <c:pt idx="1341">
                        <c:v>4.6955348473722367</c:v>
                      </c:pt>
                      <c:pt idx="1342">
                        <c:v>4.6997272360911371</c:v>
                      </c:pt>
                      <c:pt idx="1343">
                        <c:v>4.7039198005786371</c:v>
                      </c:pt>
                      <c:pt idx="1344">
                        <c:v>4.7081125408494673</c:v>
                      </c:pt>
                      <c:pt idx="1345">
                        <c:v>4.7123054569183882</c:v>
                      </c:pt>
                      <c:pt idx="1346">
                        <c:v>4.7164985488001321</c:v>
                      </c:pt>
                      <c:pt idx="1347">
                        <c:v>4.7206918165094329</c:v>
                      </c:pt>
                      <c:pt idx="1348">
                        <c:v>4.7248852600610594</c:v>
                      </c:pt>
                      <c:pt idx="1349">
                        <c:v>4.7290788794697374</c:v>
                      </c:pt>
                      <c:pt idx="1350">
                        <c:v>4.73327267475024</c:v>
                      </c:pt>
                      <c:pt idx="1351">
                        <c:v>4.7374666459173067</c:v>
                      </c:pt>
                      <c:pt idx="1352">
                        <c:v>4.7416607929856811</c:v>
                      </c:pt>
                      <c:pt idx="1353">
                        <c:v>4.7458551159701416</c:v>
                      </c:pt>
                      <c:pt idx="1354">
                        <c:v>4.7500496148854339</c:v>
                      </c:pt>
                      <c:pt idx="1355">
                        <c:v>4.7542442897463069</c:v>
                      </c:pt>
                      <c:pt idx="1356">
                        <c:v>4.7584391405675435</c:v>
                      </c:pt>
                      <c:pt idx="1357">
                        <c:v>4.7626341673638963</c:v>
                      </c:pt>
                      <c:pt idx="1358">
                        <c:v>4.766829370150119</c:v>
                      </c:pt>
                      <c:pt idx="1359">
                        <c:v>4.7710247489410014</c:v>
                      </c:pt>
                      <c:pt idx="1360">
                        <c:v>4.7752203037512881</c:v>
                      </c:pt>
                      <c:pt idx="1361">
                        <c:v>4.7794160345957746</c:v>
                      </c:pt>
                      <c:pt idx="1362">
                        <c:v>4.7836119414892204</c:v>
                      </c:pt>
                      <c:pt idx="1363">
                        <c:v>4.7878080244463881</c:v>
                      </c:pt>
                      <c:pt idx="1364">
                        <c:v>4.7920042834820782</c:v>
                      </c:pt>
                      <c:pt idx="1365">
                        <c:v>4.7962007186110576</c:v>
                      </c:pt>
                      <c:pt idx="1366">
                        <c:v>4.8003973298480922</c:v>
                      </c:pt>
                      <c:pt idx="1367">
                        <c:v>4.8045941172079889</c:v>
                      </c:pt>
                      <c:pt idx="1368">
                        <c:v>4.808791080705519</c:v>
                      </c:pt>
                      <c:pt idx="1369">
                        <c:v>4.8129882203554564</c:v>
                      </c:pt>
                      <c:pt idx="1370">
                        <c:v>4.8171855361726124</c:v>
                      </c:pt>
                      <c:pt idx="1371">
                        <c:v>4.821383028171752</c:v>
                      </c:pt>
                      <c:pt idx="1372">
                        <c:v>4.825580696367691</c:v>
                      </c:pt>
                      <c:pt idx="1373">
                        <c:v>4.8297785407752079</c:v>
                      </c:pt>
                      <c:pt idx="1374">
                        <c:v>4.8339765614090888</c:v>
                      </c:pt>
                      <c:pt idx="1375">
                        <c:v>4.8381747582841523</c:v>
                      </c:pt>
                      <c:pt idx="1376">
                        <c:v>4.8423731314151848</c:v>
                      </c:pt>
                      <c:pt idx="1377">
                        <c:v>4.8465716808169761</c:v>
                      </c:pt>
                      <c:pt idx="1378">
                        <c:v>4.8507704065043509</c:v>
                      </c:pt>
                      <c:pt idx="1379">
                        <c:v>4.8549693084921026</c:v>
                      </c:pt>
                      <c:pt idx="1380">
                        <c:v>4.8591683867950239</c:v>
                      </c:pt>
                      <c:pt idx="1381">
                        <c:v>4.8633676414279483</c:v>
                      </c:pt>
                      <c:pt idx="1382">
                        <c:v>4.8665171981281006</c:v>
                      </c:pt>
                      <c:pt idx="1383">
                        <c:v>4.8707167613741449</c:v>
                      </c:pt>
                      <c:pt idx="1384">
                        <c:v>4.8749165009908983</c:v>
                      </c:pt>
                      <c:pt idx="1385">
                        <c:v>4.8791164169931998</c:v>
                      </c:pt>
                      <c:pt idx="1386">
                        <c:v>4.883316509395855</c:v>
                      </c:pt>
                      <c:pt idx="1387">
                        <c:v>4.8875167782136684</c:v>
                      </c:pt>
                      <c:pt idx="1388">
                        <c:v>4.8917172234614865</c:v>
                      </c:pt>
                      <c:pt idx="1389">
                        <c:v>4.895917845154119</c:v>
                      </c:pt>
                      <c:pt idx="1390">
                        <c:v>4.9001186433063779</c:v>
                      </c:pt>
                      <c:pt idx="1391">
                        <c:v>4.9043196179331137</c:v>
                      </c:pt>
                      <c:pt idx="1392">
                        <c:v>4.908520769049141</c:v>
                      </c:pt>
                      <c:pt idx="1393">
                        <c:v>4.9127220966692793</c:v>
                      </c:pt>
                      <c:pt idx="1394">
                        <c:v>4.9169236008083832</c:v>
                      </c:pt>
                      <c:pt idx="1395">
                        <c:v>4.9211252814812632</c:v>
                      </c:pt>
                      <c:pt idx="1396">
                        <c:v>4.9253271387027775</c:v>
                      </c:pt>
                      <c:pt idx="1397">
                        <c:v>4.9295291724877508</c:v>
                      </c:pt>
                      <c:pt idx="1398">
                        <c:v>4.933731382851013</c:v>
                      </c:pt>
                      <c:pt idx="1399">
                        <c:v>4.9379337698074259</c:v>
                      </c:pt>
                      <c:pt idx="1400">
                        <c:v>4.9421363333718231</c:v>
                      </c:pt>
                      <c:pt idx="1401">
                        <c:v>4.9463390735590353</c:v>
                      </c:pt>
                      <c:pt idx="1402">
                        <c:v>4.9505419903839343</c:v>
                      </c:pt>
                      <c:pt idx="1403">
                        <c:v>4.9547450838613569</c:v>
                      </c:pt>
                      <c:pt idx="1404">
                        <c:v>4.9589483540061403</c:v>
                      </c:pt>
                      <c:pt idx="1405">
                        <c:v>4.9631518008331605</c:v>
                      </c:pt>
                      <c:pt idx="1406">
                        <c:v>4.9673554243572493</c:v>
                      </c:pt>
                      <c:pt idx="1407">
                        <c:v>4.9715592245932863</c:v>
                      </c:pt>
                      <c:pt idx="1408">
                        <c:v>4.9757632015561155</c:v>
                      </c:pt>
                      <c:pt idx="1409">
                        <c:v>4.9799673552605865</c:v>
                      </c:pt>
                      <c:pt idx="1410">
                        <c:v>4.9841716857215843</c:v>
                      </c:pt>
                      <c:pt idx="1411">
                        <c:v>4.9883761929539601</c:v>
                      </c:pt>
                      <c:pt idx="1412">
                        <c:v>4.9925808769725677</c:v>
                      </c:pt>
                      <c:pt idx="1413">
                        <c:v>4.9967857377922993</c:v>
                      </c:pt>
                      <c:pt idx="1414">
                        <c:v>5.0009907754280096</c:v>
                      </c:pt>
                      <c:pt idx="1415">
                        <c:v>5.0051959898945597</c:v>
                      </c:pt>
                      <c:pt idx="1416">
                        <c:v>5.0094013812068452</c:v>
                      </c:pt>
                      <c:pt idx="1417">
                        <c:v>5.0146583690591564</c:v>
                      </c:pt>
                      <c:pt idx="1418">
                        <c:v>5.018864158328709</c:v>
                      </c:pt>
                      <c:pt idx="1419">
                        <c:v>5.0230701244923237</c:v>
                      </c:pt>
                      <c:pt idx="1420">
                        <c:v>5.027276267564905</c:v>
                      </c:pt>
                      <c:pt idx="1421">
                        <c:v>5.0304309909747884</c:v>
                      </c:pt>
                      <c:pt idx="1422">
                        <c:v>5.0346374436738524</c:v>
                      </c:pt>
                      <c:pt idx="1423">
                        <c:v>5.0388440733227915</c:v>
                      </c:pt>
                      <c:pt idx="1424">
                        <c:v>5.0430508799365166</c:v>
                      </c:pt>
                      <c:pt idx="1425">
                        <c:v>5.0472578635299046</c:v>
                      </c:pt>
                      <c:pt idx="1426">
                        <c:v>5.0525168419219737</c:v>
                      </c:pt>
                      <c:pt idx="1427">
                        <c:v>5.0567242237740455</c:v>
                      </c:pt>
                      <c:pt idx="1428">
                        <c:v>5.0609317826541975</c:v>
                      </c:pt>
                      <c:pt idx="1429">
                        <c:v>5.0651395185773165</c:v>
                      </c:pt>
                      <c:pt idx="1430">
                        <c:v>5.0693474315582892</c:v>
                      </c:pt>
                      <c:pt idx="1431">
                        <c:v>5.0725034824972104</c:v>
                      </c:pt>
                      <c:pt idx="1432">
                        <c:v>5.0767117053653186</c:v>
                      </c:pt>
                      <c:pt idx="1433">
                        <c:v>5.080920105332277</c:v>
                      </c:pt>
                      <c:pt idx="1434">
                        <c:v>5.0861808543589353</c:v>
                      </c:pt>
                      <c:pt idx="1435">
                        <c:v>5.0903896528527994</c:v>
                      </c:pt>
                      <c:pt idx="1436">
                        <c:v>5.0945986284939782</c:v>
                      </c:pt>
                      <c:pt idx="1437">
                        <c:v>5.0988077812973742</c:v>
                      </c:pt>
                      <c:pt idx="1438">
                        <c:v>5.1030171112778886</c:v>
                      </c:pt>
                      <c:pt idx="1439">
                        <c:v>5.1072266184504622</c:v>
                      </c:pt>
                      <c:pt idx="1440">
                        <c:v>5.1103838651211424</c:v>
                      </c:pt>
                      <c:pt idx="1441">
                        <c:v>5.1145936824156975</c:v>
                      </c:pt>
                      <c:pt idx="1442">
                        <c:v>5.1188036769433305</c:v>
                      </c:pt>
                      <c:pt idx="1443">
                        <c:v>5.1240664193596173</c:v>
                      </c:pt>
                      <c:pt idx="1444">
                        <c:v>5.1282768127162308</c:v>
                      </c:pt>
                      <c:pt idx="1445">
                        <c:v>5.1324873833544427</c:v>
                      </c:pt>
                      <c:pt idx="1446">
                        <c:v>5.1366981312891591</c:v>
                      </c:pt>
                      <c:pt idx="1447">
                        <c:v>5.1398563086000326</c:v>
                      </c:pt>
                      <c:pt idx="1448">
                        <c:v>5.1440673668395824</c:v>
                      </c:pt>
                      <c:pt idx="1449">
                        <c:v>5.1482786024167275</c:v>
                      </c:pt>
                      <c:pt idx="1450">
                        <c:v>5.1524900153463919</c:v>
                      </c:pt>
                      <c:pt idx="1451">
                        <c:v>5.1567016056435033</c:v>
                      </c:pt>
                      <c:pt idx="1452">
                        <c:v>5.1609133733230239</c:v>
                      </c:pt>
                      <c:pt idx="1453">
                        <c:v>5.1661783323891832</c:v>
                      </c:pt>
                      <c:pt idx="1454">
                        <c:v>5.1693374408890245</c:v>
                      </c:pt>
                      <c:pt idx="1455">
                        <c:v>5.1735497408054059</c:v>
                      </c:pt>
                      <c:pt idx="1456">
                        <c:v>5.1777622181639549</c:v>
                      </c:pt>
                      <c:pt idx="1457">
                        <c:v>5.1819748729796471</c:v>
                      </c:pt>
                      <c:pt idx="1458">
                        <c:v>5.1861877052674217</c:v>
                      </c:pt>
                      <c:pt idx="1459">
                        <c:v>5.1904007150422196</c:v>
                      </c:pt>
                      <c:pt idx="1460">
                        <c:v>5.1946139023190216</c:v>
                      </c:pt>
                      <c:pt idx="1461">
                        <c:v>5.1988272671127724</c:v>
                      </c:pt>
                      <c:pt idx="1462">
                        <c:v>5.2040942227609559</c:v>
                      </c:pt>
                      <c:pt idx="1463">
                        <c:v>5.2083079870225308</c:v>
                      </c:pt>
                      <c:pt idx="1464">
                        <c:v>5.2125219288496911</c:v>
                      </c:pt>
                      <c:pt idx="1465">
                        <c:v>5.2167360482573928</c:v>
                      </c:pt>
                      <c:pt idx="1466">
                        <c:v>5.2209503452605901</c:v>
                      </c:pt>
                      <c:pt idx="1467">
                        <c:v>5.2251648198742773</c:v>
                      </c:pt>
                      <c:pt idx="1468">
                        <c:v>5.2293794721134121</c:v>
                      </c:pt>
                      <c:pt idx="1469">
                        <c:v>5.2335943019929578</c:v>
                      </c:pt>
                      <c:pt idx="1470">
                        <c:v>5.2378093095279121</c:v>
                      </c:pt>
                      <c:pt idx="1471">
                        <c:v>5.2420244947332284</c:v>
                      </c:pt>
                      <c:pt idx="1472">
                        <c:v>5.2462398576239098</c:v>
                      </c:pt>
                      <c:pt idx="1473">
                        <c:v>5.2504553982149247</c:v>
                      </c:pt>
                      <c:pt idx="1474">
                        <c:v>5.2546711165212443</c:v>
                      </c:pt>
                      <c:pt idx="1475">
                        <c:v>5.2578330218856895</c:v>
                      </c:pt>
                      <c:pt idx="1476">
                        <c:v>5.2620490512298703</c:v>
                      </c:pt>
                      <c:pt idx="1477">
                        <c:v>5.2662652583305922</c:v>
                      </c:pt>
                      <c:pt idx="1478">
                        <c:v>5.2704816432028316</c:v>
                      </c:pt>
                      <c:pt idx="1479">
                        <c:v>5.2746982058615703</c:v>
                      </c:pt>
                      <c:pt idx="1480">
                        <c:v>5.2799691592201237</c:v>
                      </c:pt>
                      <c:pt idx="1481">
                        <c:v>5.2841861219533444</c:v>
                      </c:pt>
                      <c:pt idx="1482">
                        <c:v>5.2884032625217996</c:v>
                      </c:pt>
                      <c:pt idx="1483">
                        <c:v>5.2926205809405129</c:v>
                      </c:pt>
                      <c:pt idx="1484">
                        <c:v>5.2968380772244741</c:v>
                      </c:pt>
                      <c:pt idx="1485">
                        <c:v>5.3010557513886747</c:v>
                      </c:pt>
                      <c:pt idx="1486">
                        <c:v>5.3042191237547804</c:v>
                      </c:pt>
                      <c:pt idx="1487">
                        <c:v>5.3084371092455287</c:v>
                      </c:pt>
                      <c:pt idx="1488">
                        <c:v>5.3126552726578087</c:v>
                      </c:pt>
                      <c:pt idx="1489">
                        <c:v>5.31687361400662</c:v>
                      </c:pt>
                      <c:pt idx="1490">
                        <c:v>5.3210921333069638</c:v>
                      </c:pt>
                      <c:pt idx="1491">
                        <c:v>5.3253108305738781</c:v>
                      </c:pt>
                      <c:pt idx="1492">
                        <c:v>5.3295297058223676</c:v>
                      </c:pt>
                      <c:pt idx="1493">
                        <c:v>5.3337487590674373</c:v>
                      </c:pt>
                      <c:pt idx="1494">
                        <c:v>5.3379679903241328</c:v>
                      </c:pt>
                      <c:pt idx="1495">
                        <c:v>5.342187399607452</c:v>
                      </c:pt>
                      <c:pt idx="1496">
                        <c:v>5.3464069869324415</c:v>
                      </c:pt>
                      <c:pt idx="1497">
                        <c:v>5.3506267523141169</c:v>
                      </c:pt>
                      <c:pt idx="1498">
                        <c:v>5.3548466957674936</c:v>
                      </c:pt>
                      <c:pt idx="1499">
                        <c:v>5.3590668173076246</c:v>
                      </c:pt>
                      <c:pt idx="1500">
                        <c:v>5.3632871169495289</c:v>
                      </c:pt>
                      <c:pt idx="1501">
                        <c:v>5.36750759470823</c:v>
                      </c:pt>
                      <c:pt idx="1502">
                        <c:v>5.3717282505987871</c:v>
                      </c:pt>
                      <c:pt idx="1503">
                        <c:v>5.3759490846362228</c:v>
                      </c:pt>
                      <c:pt idx="1504">
                        <c:v>5.3801700968355677</c:v>
                      </c:pt>
                      <c:pt idx="1505">
                        <c:v>5.3843912872118844</c:v>
                      </c:pt>
                      <c:pt idx="1506">
                        <c:v>5.3886126557801939</c:v>
                      </c:pt>
                      <c:pt idx="1507">
                        <c:v>5.3928342025555631</c:v>
                      </c:pt>
                      <c:pt idx="1508">
                        <c:v>5.3970559275530281</c:v>
                      </c:pt>
                      <c:pt idx="1509">
                        <c:v>5.4012778307876257</c:v>
                      </c:pt>
                      <c:pt idx="1510">
                        <c:v>5.4054999122744292</c:v>
                      </c:pt>
                      <c:pt idx="1511">
                        <c:v>5.4097221720284816</c:v>
                      </c:pt>
                      <c:pt idx="1512">
                        <c:v>5.4139446100648225</c:v>
                      </c:pt>
                      <c:pt idx="1513">
                        <c:v>5.4181672263985341</c:v>
                      </c:pt>
                      <c:pt idx="1514">
                        <c:v>5.4223900210446621</c:v>
                      </c:pt>
                      <c:pt idx="1515">
                        <c:v>5.4266129940182557</c:v>
                      </c:pt>
                      <c:pt idx="1516">
                        <c:v>5.430836145334399</c:v>
                      </c:pt>
                      <c:pt idx="1517">
                        <c:v>5.4350594750081331</c:v>
                      </c:pt>
                      <c:pt idx="1518">
                        <c:v>5.4392829830545484</c:v>
                      </c:pt>
                      <c:pt idx="1519">
                        <c:v>5.4435066694887002</c:v>
                      </c:pt>
                      <c:pt idx="1520">
                        <c:v>5.447730534325645</c:v>
                      </c:pt>
                      <c:pt idx="1521">
                        <c:v>5.4519545775804801</c:v>
                      </c:pt>
                      <c:pt idx="1522">
                        <c:v>5.4561787992682671</c:v>
                      </c:pt>
                      <c:pt idx="1523">
                        <c:v>5.4604031994040687</c:v>
                      </c:pt>
                      <c:pt idx="1524">
                        <c:v>5.4646277780029857</c:v>
                      </c:pt>
                      <c:pt idx="1525">
                        <c:v>5.468852535080087</c:v>
                      </c:pt>
                      <c:pt idx="1526">
                        <c:v>5.4730774706504404</c:v>
                      </c:pt>
                      <c:pt idx="1527">
                        <c:v>5.477302584729153</c:v>
                      </c:pt>
                      <c:pt idx="1528">
                        <c:v>5.4815278773312865</c:v>
                      </c:pt>
                      <c:pt idx="1529">
                        <c:v>5.4857533484719525</c:v>
                      </c:pt>
                      <c:pt idx="1530">
                        <c:v>5.4899789981662259</c:v>
                      </c:pt>
                      <c:pt idx="1531">
                        <c:v>5.4942048264291863</c:v>
                      </c:pt>
                      <c:pt idx="1532">
                        <c:v>5.4984308332759504</c:v>
                      </c:pt>
                      <c:pt idx="1533">
                        <c:v>5.5026570187216013</c:v>
                      </c:pt>
                      <c:pt idx="1534">
                        <c:v>5.5068833827812229</c:v>
                      </c:pt>
                      <c:pt idx="1535">
                        <c:v>5.5111099254699365</c:v>
                      </c:pt>
                      <c:pt idx="1536">
                        <c:v>5.5153366468028331</c:v>
                      </c:pt>
                      <c:pt idx="1537">
                        <c:v>5.5195635467950011</c:v>
                      </c:pt>
                      <c:pt idx="1538">
                        <c:v>5.5237906254615687</c:v>
                      </c:pt>
                      <c:pt idx="1539">
                        <c:v>5.5280178828176307</c:v>
                      </c:pt>
                      <c:pt idx="1540">
                        <c:v>5.5322453188782825</c:v>
                      </c:pt>
                      <c:pt idx="1541">
                        <c:v>5.5364729336586569</c:v>
                      </c:pt>
                      <c:pt idx="1542">
                        <c:v>5.5407007271738449</c:v>
                      </c:pt>
                      <c:pt idx="1543">
                        <c:v>5.5449286994389801</c:v>
                      </c:pt>
                      <c:pt idx="1544">
                        <c:v>5.5491568504691688</c:v>
                      </c:pt>
                      <c:pt idx="1545">
                        <c:v>5.5533851802795162</c:v>
                      </c:pt>
                      <c:pt idx="1546">
                        <c:v>5.5576136888851657</c:v>
                      </c:pt>
                      <c:pt idx="1547">
                        <c:v>5.5618423763012261</c:v>
                      </c:pt>
                      <c:pt idx="1548">
                        <c:v>5.5660712425428107</c:v>
                      </c:pt>
                      <c:pt idx="1549">
                        <c:v>5.5703002876250647</c:v>
                      </c:pt>
                      <c:pt idx="1550">
                        <c:v>5.5745295115631075</c:v>
                      </c:pt>
                      <c:pt idx="1551">
                        <c:v>5.5787589143720542</c:v>
                      </c:pt>
                      <c:pt idx="1552">
                        <c:v>5.5829884960670588</c:v>
                      </c:pt>
                      <c:pt idx="1553">
                        <c:v>5.5872182566632445</c:v>
                      </c:pt>
                      <c:pt idx="1554">
                        <c:v>5.5914481961757323</c:v>
                      </c:pt>
                      <c:pt idx="1555">
                        <c:v>5.5956783146196836</c:v>
                      </c:pt>
                      <c:pt idx="1556">
                        <c:v>5.5999086120102133</c:v>
                      </c:pt>
                      <c:pt idx="1557">
                        <c:v>5.6041390883624853</c:v>
                      </c:pt>
                      <c:pt idx="1558">
                        <c:v>5.6083697436916315</c:v>
                      </c:pt>
                      <c:pt idx="1559">
                        <c:v>5.612600578012783</c:v>
                      </c:pt>
                      <c:pt idx="1560">
                        <c:v>5.6168315913411107</c:v>
                      </c:pt>
                      <c:pt idx="1561">
                        <c:v>5.6210627836917499</c:v>
                      </c:pt>
                      <c:pt idx="1562">
                        <c:v>5.6252941550798408</c:v>
                      </c:pt>
                      <c:pt idx="1563">
                        <c:v>5.6295257055205576</c:v>
                      </c:pt>
                      <c:pt idx="1564">
                        <c:v>5.6337574350290431</c:v>
                      </c:pt>
                      <c:pt idx="1565">
                        <c:v>5.6379893436204416</c:v>
                      </c:pt>
                      <c:pt idx="1566">
                        <c:v>5.6422214313099346</c:v>
                      </c:pt>
                      <c:pt idx="1567">
                        <c:v>5.6464536981126576</c:v>
                      </c:pt>
                      <c:pt idx="1568">
                        <c:v>5.6506861440437977</c:v>
                      </c:pt>
                      <c:pt idx="1569">
                        <c:v>5.6549187691185043</c:v>
                      </c:pt>
                      <c:pt idx="1570">
                        <c:v>5.6591515733519326</c:v>
                      </c:pt>
                      <c:pt idx="1571">
                        <c:v>5.6633845567592749</c:v>
                      </c:pt>
                      <c:pt idx="1572">
                        <c:v>5.667617719355686</c:v>
                      </c:pt>
                      <c:pt idx="1573">
                        <c:v>5.6718510611563282</c:v>
                      </c:pt>
                      <c:pt idx="1574">
                        <c:v>5.6760845821763963</c:v>
                      </c:pt>
                      <c:pt idx="1575">
                        <c:v>5.6803182824310543</c:v>
                      </c:pt>
                      <c:pt idx="1576">
                        <c:v>5.6845521619354686</c:v>
                      </c:pt>
                      <c:pt idx="1577">
                        <c:v>5.6887862207048414</c:v>
                      </c:pt>
                      <c:pt idx="1578">
                        <c:v>5.6930204587543294</c:v>
                      </c:pt>
                      <c:pt idx="1579">
                        <c:v>5.6972548760991399</c:v>
                      </c:pt>
                      <c:pt idx="1580">
                        <c:v>5.7014894727544458</c:v>
                      </c:pt>
                      <c:pt idx="1581">
                        <c:v>5.7057242487354216</c:v>
                      </c:pt>
                      <c:pt idx="1582">
                        <c:v>5.70995920405728</c:v>
                      </c:pt>
                      <c:pt idx="1583">
                        <c:v>5.7141943387352008</c:v>
                      </c:pt>
                      <c:pt idx="1584">
                        <c:v>5.7184296527843621</c:v>
                      </c:pt>
                      <c:pt idx="1585">
                        <c:v>5.7226651462199847</c:v>
                      </c:pt>
                      <c:pt idx="1586">
                        <c:v>5.7269008190572528</c:v>
                      </c:pt>
                      <c:pt idx="1587">
                        <c:v>5.7311366713113525</c:v>
                      </c:pt>
                      <c:pt idx="1588">
                        <c:v>5.7353727029975063</c:v>
                      </c:pt>
                      <c:pt idx="1589">
                        <c:v>5.7396089141309075</c:v>
                      </c:pt>
                      <c:pt idx="1590">
                        <c:v>5.7438453047267464</c:v>
                      </c:pt>
                      <c:pt idx="1591">
                        <c:v>5.7480818748002527</c:v>
                      </c:pt>
                      <c:pt idx="1592">
                        <c:v>5.7523186243666125</c:v>
                      </c:pt>
                      <c:pt idx="1593">
                        <c:v>5.756555553441058</c:v>
                      </c:pt>
                      <c:pt idx="1594">
                        <c:v>5.7607926620387895</c:v>
                      </c:pt>
                      <c:pt idx="1595">
                        <c:v>5.7650299501750091</c:v>
                      </c:pt>
                      <c:pt idx="1596">
                        <c:v>5.7692674178649561</c:v>
                      </c:pt>
                      <c:pt idx="1597">
                        <c:v>5.7735050651238371</c:v>
                      </c:pt>
                      <c:pt idx="1598">
                        <c:v>5.7777428919668594</c:v>
                      </c:pt>
                      <c:pt idx="1599">
                        <c:v>5.7819808984092669</c:v>
                      </c:pt>
                      <c:pt idx="1600">
                        <c:v>5.786219084466274</c:v>
                      </c:pt>
                      <c:pt idx="1601">
                        <c:v>5.7904574501530925</c:v>
                      </c:pt>
                      <c:pt idx="1602">
                        <c:v>5.7936363423094406</c:v>
                      </c:pt>
                      <c:pt idx="1603">
                        <c:v>5.7978750223851039</c:v>
                      </c:pt>
                      <c:pt idx="1604">
                        <c:v>5.8021138821324714</c:v>
                      </c:pt>
                      <c:pt idx="1605">
                        <c:v>5.8074127095032138</c:v>
                      </c:pt>
                      <c:pt idx="1606">
                        <c:v>5.8116519735675993</c:v>
                      </c:pt>
                      <c:pt idx="1607">
                        <c:v>5.8158914173532139</c:v>
                      </c:pt>
                      <c:pt idx="1608">
                        <c:v>5.8201310408752844</c:v>
                      </c:pt>
                      <c:pt idx="1609">
                        <c:v>5.8243708441490405</c:v>
                      </c:pt>
                      <c:pt idx="1610">
                        <c:v>5.8286108271897472</c:v>
                      </c:pt>
                      <c:pt idx="1611">
                        <c:v>5.8328509900126395</c:v>
                      </c:pt>
                      <c:pt idx="1612">
                        <c:v>5.8370913326329505</c:v>
                      </c:pt>
                      <c:pt idx="1613">
                        <c:v>5.8413318550659543</c:v>
                      </c:pt>
                      <c:pt idx="1614">
                        <c:v>5.8455725573268884</c:v>
                      </c:pt>
                      <c:pt idx="1615">
                        <c:v>5.849813439430994</c:v>
                      </c:pt>
                      <c:pt idx="1616">
                        <c:v>5.8540545013935494</c:v>
                      </c:pt>
                      <c:pt idx="1617">
                        <c:v>5.8582957432297871</c:v>
                      </c:pt>
                      <c:pt idx="1618">
                        <c:v>5.8625371649549889</c:v>
                      </c:pt>
                      <c:pt idx="1619">
                        <c:v>5.8667787665844049</c:v>
                      </c:pt>
                      <c:pt idx="1620">
                        <c:v>5.8710205481332833</c:v>
                      </c:pt>
                      <c:pt idx="1621">
                        <c:v>5.8752625096169133</c:v>
                      </c:pt>
                      <c:pt idx="1622">
                        <c:v>5.8795046510505493</c:v>
                      </c:pt>
                      <c:pt idx="1623">
                        <c:v>5.8837469724494467</c:v>
                      </c:pt>
                      <c:pt idx="1624">
                        <c:v>5.8879894738288998</c:v>
                      </c:pt>
                      <c:pt idx="1625">
                        <c:v>5.8922321552041694</c:v>
                      </c:pt>
                      <c:pt idx="1626">
                        <c:v>5.8964750165905171</c:v>
                      </c:pt>
                      <c:pt idx="1627">
                        <c:v>5.9007180580032426</c:v>
                      </c:pt>
                      <c:pt idx="1628">
                        <c:v>5.9049612794575985</c:v>
                      </c:pt>
                      <c:pt idx="1629">
                        <c:v>5.909204680968891</c:v>
                      </c:pt>
                      <c:pt idx="1630">
                        <c:v>5.9134482625523876</c:v>
                      </c:pt>
                      <c:pt idx="1631">
                        <c:v>5.9176920242233617</c:v>
                      </c:pt>
                      <c:pt idx="1632">
                        <c:v>5.9219359659971218</c:v>
                      </c:pt>
                      <c:pt idx="1633">
                        <c:v>5.9261800878889437</c:v>
                      </c:pt>
                      <c:pt idx="1634">
                        <c:v>5.9304243899141049</c:v>
                      </c:pt>
                      <c:pt idx="1635">
                        <c:v>5.9346688720879222</c:v>
                      </c:pt>
                      <c:pt idx="1636">
                        <c:v>5.9389135344256747</c:v>
                      </c:pt>
                      <c:pt idx="1637">
                        <c:v>5.9431583769426473</c:v>
                      </c:pt>
                      <c:pt idx="1638">
                        <c:v>5.94740339965416</c:v>
                      </c:pt>
                      <c:pt idx="1639">
                        <c:v>5.9516486025754896</c:v>
                      </c:pt>
                      <c:pt idx="1640">
                        <c:v>5.9558939857219606</c:v>
                      </c:pt>
                      <c:pt idx="1641">
                        <c:v>5.960139549108864</c:v>
                      </c:pt>
                      <c:pt idx="1642">
                        <c:v>5.9643852927514933</c:v>
                      </c:pt>
                      <c:pt idx="1643">
                        <c:v>5.9686312166651785</c:v>
                      </c:pt>
                      <c:pt idx="1644">
                        <c:v>5.9728773208652175</c:v>
                      </c:pt>
                      <c:pt idx="1645">
                        <c:v>5.9771236053669101</c:v>
                      </c:pt>
                      <c:pt idx="1646">
                        <c:v>5.9813700701855907</c:v>
                      </c:pt>
                      <c:pt idx="1647">
                        <c:v>5.9856167153365645</c:v>
                      </c:pt>
                      <c:pt idx="1648">
                        <c:v>5.9898635408351355</c:v>
                      </c:pt>
                      <c:pt idx="1649">
                        <c:v>5.9941105466966471</c:v>
                      </c:pt>
                      <c:pt idx="1650">
                        <c:v>5.9983577329364062</c:v>
                      </c:pt>
                      <c:pt idx="1651">
                        <c:v>6.0026050995697249</c:v>
                      </c:pt>
                      <c:pt idx="1652">
                        <c:v>6.0068526466119518</c:v>
                      </c:pt>
                      <c:pt idx="1653">
                        <c:v>6.0111003740783886</c:v>
                      </c:pt>
                      <c:pt idx="1654">
                        <c:v>6.0153482819843873</c:v>
                      </c:pt>
                      <c:pt idx="1655">
                        <c:v>6.0195963703452691</c:v>
                      </c:pt>
                      <c:pt idx="1656">
                        <c:v>6.0238446391763523</c:v>
                      </c:pt>
                      <c:pt idx="1657">
                        <c:v>6.0280930884929944</c:v>
                      </c:pt>
                      <c:pt idx="1658">
                        <c:v>6.0323417183105219</c:v>
                      </c:pt>
                      <c:pt idx="1659">
                        <c:v>6.0365905286442603</c:v>
                      </c:pt>
                      <c:pt idx="1660">
                        <c:v>6.0408395195095732</c:v>
                      </c:pt>
                      <c:pt idx="1661">
                        <c:v>6.0450886909217916</c:v>
                      </c:pt>
                      <c:pt idx="1662">
                        <c:v>6.049338042896248</c:v>
                      </c:pt>
                      <c:pt idx="1663">
                        <c:v>6.0535875754483115</c:v>
                      </c:pt>
                      <c:pt idx="1664">
                        <c:v>6.0578372885933174</c:v>
                      </c:pt>
                      <c:pt idx="1665">
                        <c:v>6.0620871823466063</c:v>
                      </c:pt>
                      <c:pt idx="1666">
                        <c:v>6.0663372567235516</c:v>
                      </c:pt>
                      <c:pt idx="1667">
                        <c:v>6.0705875117394843</c:v>
                      </c:pt>
                      <c:pt idx="1668">
                        <c:v>6.0748379474097849</c:v>
                      </c:pt>
                      <c:pt idx="1669">
                        <c:v>6.0790885637497984</c:v>
                      </c:pt>
                      <c:pt idx="1670">
                        <c:v>6.0833393607748727</c:v>
                      </c:pt>
                      <c:pt idx="1671">
                        <c:v>6.0875903385003944</c:v>
                      </c:pt>
                      <c:pt idx="1672">
                        <c:v>6.0918414969417132</c:v>
                      </c:pt>
                      <c:pt idx="1673">
                        <c:v>6.0960928361141855</c:v>
                      </c:pt>
                      <c:pt idx="1674">
                        <c:v>6.1003443560332009</c:v>
                      </c:pt>
                      <c:pt idx="1675">
                        <c:v>6.1045960567141178</c:v>
                      </c:pt>
                      <c:pt idx="1676">
                        <c:v>6.1088479381722962</c:v>
                      </c:pt>
                      <c:pt idx="1677">
                        <c:v>6.113100000423132</c:v>
                      </c:pt>
                      <c:pt idx="1678">
                        <c:v>6.1173522434819789</c:v>
                      </c:pt>
                      <c:pt idx="1679">
                        <c:v>6.1216046673642364</c:v>
                      </c:pt>
                      <c:pt idx="1680">
                        <c:v>6.1258572720852724</c:v>
                      </c:pt>
                      <c:pt idx="1681">
                        <c:v>6.130110057660457</c:v>
                      </c:pt>
                      <c:pt idx="1682">
                        <c:v>6.1343630241051974</c:v>
                      </c:pt>
                      <c:pt idx="1683">
                        <c:v>6.1386161714348662</c:v>
                      </c:pt>
                      <c:pt idx="1684">
                        <c:v>6.1428694996648394</c:v>
                      </c:pt>
                      <c:pt idx="1685">
                        <c:v>6.1471230088105298</c:v>
                      </c:pt>
                      <c:pt idx="1686">
                        <c:v>6.151376698887316</c:v>
                      </c:pt>
                      <c:pt idx="1687">
                        <c:v>6.1556305699105804</c:v>
                      </c:pt>
                      <c:pt idx="1688">
                        <c:v>6.159884621895741</c:v>
                      </c:pt>
                      <c:pt idx="1689">
                        <c:v>6.164138854858173</c:v>
                      </c:pt>
                      <c:pt idx="1690">
                        <c:v>6.1683932688132961</c:v>
                      </c:pt>
                      <c:pt idx="1691">
                        <c:v>6.1726478637765023</c:v>
                      </c:pt>
                      <c:pt idx="1692">
                        <c:v>6.1769026397631803</c:v>
                      </c:pt>
                      <c:pt idx="1693">
                        <c:v>6.1811575967887613</c:v>
                      </c:pt>
                      <c:pt idx="1694">
                        <c:v>6.1854127348686383</c:v>
                      </c:pt>
                      <c:pt idx="1695">
                        <c:v>6.1875403718087529</c:v>
                      </c:pt>
                      <c:pt idx="1696">
                        <c:v>6.1875403718087529</c:v>
                      </c:pt>
                      <c:pt idx="1697">
                        <c:v>6.1981792355881362</c:v>
                      </c:pt>
                      <c:pt idx="1698">
                        <c:v>6.2088192313421739</c:v>
                      </c:pt>
                      <c:pt idx="1699">
                        <c:v>6.2194603593117774</c:v>
                      </c:pt>
                      <c:pt idx="1700">
                        <c:v>6.2301026197379334</c:v>
                      </c:pt>
                      <c:pt idx="1701">
                        <c:v>6.2396816225710676</c:v>
                      </c:pt>
                      <c:pt idx="1702">
                        <c:v>6.2503260353288654</c:v>
                      </c:pt>
                      <c:pt idx="1703">
                        <c:v>6.2609715812425124</c:v>
                      </c:pt>
                      <c:pt idx="1704">
                        <c:v>6.2716182605532937</c:v>
                      </c:pt>
                      <c:pt idx="1705">
                        <c:v>6.2822660735025755</c:v>
                      </c:pt>
                      <c:pt idx="1706">
                        <c:v>6.2929150203317965</c:v>
                      </c:pt>
                      <c:pt idx="1707">
                        <c:v>6.3035651012824765</c:v>
                      </c:pt>
                      <c:pt idx="1708">
                        <c:v>6.3142163165962124</c:v>
                      </c:pt>
                      <c:pt idx="1709">
                        <c:v>6.3248686665146732</c:v>
                      </c:pt>
                      <c:pt idx="1710">
                        <c:v>6.3355221512796227</c:v>
                      </c:pt>
                      <c:pt idx="1711">
                        <c:v>6.3461767711328649</c:v>
                      </c:pt>
                      <c:pt idx="1712">
                        <c:v>6.3568325263163157</c:v>
                      </c:pt>
                      <c:pt idx="1713">
                        <c:v>6.3674894170719556</c:v>
                      </c:pt>
                      <c:pt idx="1714">
                        <c:v>6.3781474436418462</c:v>
                      </c:pt>
                      <c:pt idx="1715">
                        <c:v>6.3888066062681226</c:v>
                      </c:pt>
                      <c:pt idx="1716">
                        <c:v>6.3994669051929982</c:v>
                      </c:pt>
                      <c:pt idx="1717">
                        <c:v>6.4101283406587664</c:v>
                      </c:pt>
                      <c:pt idx="1718">
                        <c:v>6.420790912907794</c:v>
                      </c:pt>
                      <c:pt idx="1719">
                        <c:v>6.4314546221825282</c:v>
                      </c:pt>
                      <c:pt idx="1720">
                        <c:v>6.4421194687254939</c:v>
                      </c:pt>
                      <c:pt idx="1721">
                        <c:v>6.4527854527793043</c:v>
                      </c:pt>
                      <c:pt idx="1722">
                        <c:v>6.4634525745866149</c:v>
                      </c:pt>
                      <c:pt idx="1723">
                        <c:v>6.4741208343901926</c:v>
                      </c:pt>
                      <c:pt idx="1724">
                        <c:v>6.4847902324328768</c:v>
                      </c:pt>
                      <c:pt idx="1725">
                        <c:v>6.4954607689575754</c:v>
                      </c:pt>
                      <c:pt idx="1726">
                        <c:v>6.5061324442072817</c:v>
                      </c:pt>
                      <c:pt idx="1727">
                        <c:v>6.5168052584250624</c:v>
                      </c:pt>
                      <c:pt idx="1728">
                        <c:v>6.5274792118540619</c:v>
                      </c:pt>
                      <c:pt idx="1729">
                        <c:v>6.5381543047375059</c:v>
                      </c:pt>
                      <c:pt idx="1730">
                        <c:v>6.5488305373187092</c:v>
                      </c:pt>
                      <c:pt idx="1731">
                        <c:v>6.5595079098410238</c:v>
                      </c:pt>
                      <c:pt idx="1732">
                        <c:v>6.5701864225479216</c:v>
                      </c:pt>
                      <c:pt idx="1733">
                        <c:v>6.5808660756829367</c:v>
                      </c:pt>
                      <c:pt idx="1734">
                        <c:v>6.5915468694896857</c:v>
                      </c:pt>
                      <c:pt idx="1735">
                        <c:v>6.6022288042118555</c:v>
                      </c:pt>
                      <c:pt idx="1736">
                        <c:v>6.6129118800932201</c:v>
                      </c:pt>
                      <c:pt idx="1737">
                        <c:v>6.6235960973776251</c:v>
                      </c:pt>
                      <c:pt idx="1738">
                        <c:v>6.6332128690347973</c:v>
                      </c:pt>
                      <c:pt idx="1739">
                        <c:v>6.6438992556570611</c:v>
                      </c:pt>
                      <c:pt idx="1740">
                        <c:v>6.6545867843899655</c:v>
                      </c:pt>
                      <c:pt idx="1741">
                        <c:v>6.6674133267992746</c:v>
                      </c:pt>
                      <c:pt idx="1742">
                        <c:v>6.6759652691643927</c:v>
                      </c:pt>
                      <c:pt idx="1743">
                        <c:v>6.687725384213258</c:v>
                      </c:pt>
                      <c:pt idx="1744">
                        <c:v>6.6973483253122508</c:v>
                      </c:pt>
                      <c:pt idx="1745">
                        <c:v>6.7091109554499022</c:v>
                      </c:pt>
                      <c:pt idx="1746">
                        <c:v>6.7198054563477365</c:v>
                      </c:pt>
                      <c:pt idx="1747">
                        <c:v>6.7305011010913978</c:v>
                      </c:pt>
                      <c:pt idx="1748">
                        <c:v>6.7411978899255907</c:v>
                      </c:pt>
                      <c:pt idx="1749">
                        <c:v>6.7518958230951052</c:v>
                      </c:pt>
                      <c:pt idx="1750">
                        <c:v>6.7625949008448218</c:v>
                      </c:pt>
                      <c:pt idx="1751">
                        <c:v>6.7732951234196594</c:v>
                      </c:pt>
                      <c:pt idx="1752">
                        <c:v>6.7839964910646549</c:v>
                      </c:pt>
                      <c:pt idx="1753">
                        <c:v>6.7946990040249098</c:v>
                      </c:pt>
                      <c:pt idx="1754">
                        <c:v>6.8054026625456068</c:v>
                      </c:pt>
                      <c:pt idx="1755">
                        <c:v>6.8150369348711086</c:v>
                      </c:pt>
                      <c:pt idx="1756">
                        <c:v>6.825742770632413</c:v>
                      </c:pt>
                      <c:pt idx="1757">
                        <c:v>6.8375205139233399</c:v>
                      </c:pt>
                      <c:pt idx="1758">
                        <c:v>6.8482287571391911</c:v>
                      </c:pt>
                      <c:pt idx="1759">
                        <c:v>6.8589381471425712</c:v>
                      </c:pt>
                      <c:pt idx="1760">
                        <c:v>6.8685775788519878</c:v>
                      </c:pt>
                      <c:pt idx="1761">
                        <c:v>6.8803603684946157</c:v>
                      </c:pt>
                      <c:pt idx="1762">
                        <c:v>6.8910732003348381</c:v>
                      </c:pt>
                      <c:pt idx="1763">
                        <c:v>6.9017871799456687</c:v>
                      </c:pt>
                      <c:pt idx="1764">
                        <c:v>6.9125023075730905</c:v>
                      </c:pt>
                      <c:pt idx="1765">
                        <c:v>6.9232185834631501</c:v>
                      </c:pt>
                      <c:pt idx="1766">
                        <c:v>6.9339360078619778</c:v>
                      </c:pt>
                      <c:pt idx="1767">
                        <c:v>6.9446545810157829</c:v>
                      </c:pt>
                      <c:pt idx="1768">
                        <c:v>6.9553743031708484</c:v>
                      </c:pt>
                      <c:pt idx="1769">
                        <c:v>6.9660951745735433</c:v>
                      </c:pt>
                      <c:pt idx="1770">
                        <c:v>6.9768171954703222</c:v>
                      </c:pt>
                      <c:pt idx="1771">
                        <c:v>6.9875403661076865</c:v>
                      </c:pt>
                      <c:pt idx="1772">
                        <c:v>6.9982646867322531</c:v>
                      </c:pt>
                      <c:pt idx="1773">
                        <c:v>7.0089901575907039</c:v>
                      </c:pt>
                      <c:pt idx="1774">
                        <c:v>7.0197167789298023</c:v>
                      </c:pt>
                      <c:pt idx="1775">
                        <c:v>7.0304445509963882</c:v>
                      </c:pt>
                      <c:pt idx="1776">
                        <c:v>7.041173474037385</c:v>
                      </c:pt>
                      <c:pt idx="1777">
                        <c:v>7.0519035482997925</c:v>
                      </c:pt>
                      <c:pt idx="1778">
                        <c:v>7.0626347740306921</c:v>
                      </c:pt>
                      <c:pt idx="1779">
                        <c:v>7.0733671514772416</c:v>
                      </c:pt>
                      <c:pt idx="1780">
                        <c:v>7.0830272761003652</c:v>
                      </c:pt>
                      <c:pt idx="1781">
                        <c:v>7.0937618424878623</c:v>
                      </c:pt>
                      <c:pt idx="1782">
                        <c:v>7.104497561308226</c:v>
                      </c:pt>
                      <c:pt idx="1783">
                        <c:v>7.1152344328089239</c:v>
                      </c:pt>
                      <c:pt idx="1784">
                        <c:v>7.1259724572375216</c:v>
                      </c:pt>
                      <c:pt idx="1785">
                        <c:v>7.1367116348416211</c:v>
                      </c:pt>
                      <c:pt idx="1786">
                        <c:v>7.1474519658689468</c:v>
                      </c:pt>
                      <c:pt idx="1787">
                        <c:v>7.1581934505672864</c:v>
                      </c:pt>
                      <c:pt idx="1788">
                        <c:v>7.1689360891845109</c:v>
                      </c:pt>
                      <c:pt idx="1789">
                        <c:v>7.1796798819685685</c:v>
                      </c:pt>
                      <c:pt idx="1790">
                        <c:v>7.1904248291674913</c:v>
                      </c:pt>
                      <c:pt idx="1791">
                        <c:v>7.2011709310293837</c:v>
                      </c:pt>
                      <c:pt idx="1792">
                        <c:v>7.2119181878024392</c:v>
                      </c:pt>
                      <c:pt idx="1793">
                        <c:v>7.2226665997349242</c:v>
                      </c:pt>
                      <c:pt idx="1794">
                        <c:v>7.2334161670751893</c:v>
                      </c:pt>
                      <c:pt idx="1795">
                        <c:v>7.2441668900716625</c:v>
                      </c:pt>
                      <c:pt idx="1796">
                        <c:v>7.2549187689728676</c:v>
                      </c:pt>
                      <c:pt idx="1797">
                        <c:v>7.2656718040273693</c:v>
                      </c:pt>
                      <c:pt idx="1798">
                        <c:v>7.2764259954838479</c:v>
                      </c:pt>
                      <c:pt idx="1799">
                        <c:v>7.2871813435910564</c:v>
                      </c:pt>
                      <c:pt idx="1800">
                        <c:v>7.2979378485978224</c:v>
                      </c:pt>
                      <c:pt idx="1801">
                        <c:v>7.3086955107530587</c:v>
                      </c:pt>
                      <c:pt idx="1802">
                        <c:v>7.3205302759274824</c:v>
                      </c:pt>
                      <c:pt idx="1803">
                        <c:v>7.3312903689050666</c:v>
                      </c:pt>
                      <c:pt idx="1804">
                        <c:v>7.3420516198032528</c:v>
                      </c:pt>
                      <c:pt idx="1805">
                        <c:v>7.3528140288712835</c:v>
                      </c:pt>
                      <c:pt idx="1806">
                        <c:v>7.3635775963584784</c:v>
                      </c:pt>
                      <c:pt idx="1807">
                        <c:v>7.3743423225142397</c:v>
                      </c:pt>
                      <c:pt idx="1808">
                        <c:v>7.385108207588047</c:v>
                      </c:pt>
                      <c:pt idx="1809">
                        <c:v>7.3958752518294659</c:v>
                      </c:pt>
                      <c:pt idx="1810">
                        <c:v>7.4066434554881493</c:v>
                      </c:pt>
                      <c:pt idx="1811">
                        <c:v>7.4174128188137969</c:v>
                      </c:pt>
                      <c:pt idx="1812">
                        <c:v>7.4281833420562275</c:v>
                      </c:pt>
                      <c:pt idx="1813">
                        <c:v>7.4389550254653214</c:v>
                      </c:pt>
                      <c:pt idx="1814">
                        <c:v>7.4497278692910491</c:v>
                      </c:pt>
                      <c:pt idx="1815">
                        <c:v>7.460501873783457</c:v>
                      </c:pt>
                      <c:pt idx="1816">
                        <c:v>7.4712770391926693</c:v>
                      </c:pt>
                      <c:pt idx="1817">
                        <c:v>7.4820533657688966</c:v>
                      </c:pt>
                      <c:pt idx="1818">
                        <c:v>7.4928308537624293</c:v>
                      </c:pt>
                      <c:pt idx="1819">
                        <c:v>7.502531586175337</c:v>
                      </c:pt>
                      <c:pt idx="1820">
                        <c:v>7.5143893150029673</c:v>
                      </c:pt>
                      <c:pt idx="1821">
                        <c:v>7.5251702887509557</c:v>
                      </c:pt>
                      <c:pt idx="1822">
                        <c:v>7.5348741589854829</c:v>
                      </c:pt>
                      <c:pt idx="1823">
                        <c:v>7.5456573415444277</c:v>
                      </c:pt>
                      <c:pt idx="1824">
                        <c:v>7.5564416869990314</c:v>
                      </c:pt>
                      <c:pt idx="1825">
                        <c:v>7.5672271956001556</c:v>
                      </c:pt>
                      <c:pt idx="1826">
                        <c:v>7.5780138675987043</c:v>
                      </c:pt>
                      <c:pt idx="1827">
                        <c:v>7.5877228673096599</c:v>
                      </c:pt>
                      <c:pt idx="1828">
                        <c:v>7.5985117504549411</c:v>
                      </c:pt>
                      <c:pt idx="1829">
                        <c:v>7.6093017977258164</c:v>
                      </c:pt>
                      <c:pt idx="1830">
                        <c:v>7.6211721945887083</c:v>
                      </c:pt>
                      <c:pt idx="1831">
                        <c:v>7.6308853856494219</c:v>
                      </c:pt>
                      <c:pt idx="1832">
                        <c:v>7.6427583449984766</c:v>
                      </c:pt>
                      <c:pt idx="1833">
                        <c:v>7.6524736330914012</c:v>
                      </c:pt>
                      <c:pt idx="1834">
                        <c:v>7.6643491560332082</c:v>
                      </c:pt>
                      <c:pt idx="1835">
                        <c:v>7.6751463099139352</c:v>
                      </c:pt>
                      <c:pt idx="1836">
                        <c:v>7.6859446297058698</c:v>
                      </c:pt>
                      <c:pt idx="1837">
                        <c:v>7.6967441156608443</c:v>
                      </c:pt>
                      <c:pt idx="1838">
                        <c:v>7.7075447680307452</c:v>
                      </c:pt>
                      <c:pt idx="1839">
                        <c:v>7.7183465870675718</c:v>
                      </c:pt>
                      <c:pt idx="1840">
                        <c:v>7.7291495730233919</c:v>
                      </c:pt>
                      <c:pt idx="1841">
                        <c:v>7.7399537261503584</c:v>
                      </c:pt>
                      <c:pt idx="1842">
                        <c:v>7.7507590467007041</c:v>
                      </c:pt>
                      <c:pt idx="1843">
                        <c:v>7.7615655349267438</c:v>
                      </c:pt>
                      <c:pt idx="1844">
                        <c:v>7.7723731910808755</c:v>
                      </c:pt>
                      <c:pt idx="1845">
                        <c:v>7.783182015415588</c:v>
                      </c:pt>
                      <c:pt idx="1846">
                        <c:v>7.7939920081834178</c:v>
                      </c:pt>
                      <c:pt idx="1847">
                        <c:v>7.8048031696370206</c:v>
                      </c:pt>
                      <c:pt idx="1848">
                        <c:v>7.8156155000291205</c:v>
                      </c:pt>
                      <c:pt idx="1849">
                        <c:v>7.8264289996125225</c:v>
                      </c:pt>
                      <c:pt idx="1850">
                        <c:v>7.8372436686401166</c:v>
                      </c:pt>
                      <c:pt idx="1851">
                        <c:v>7.8480595073648729</c:v>
                      </c:pt>
                      <c:pt idx="1852">
                        <c:v>7.8588765160398424</c:v>
                      </c:pt>
                      <c:pt idx="1853">
                        <c:v>7.8696946949181612</c:v>
                      </c:pt>
                      <c:pt idx="1854">
                        <c:v>7.8805140442530464</c:v>
                      </c:pt>
                      <c:pt idx="1855">
                        <c:v>7.8913345642977957</c:v>
                      </c:pt>
                      <c:pt idx="1856">
                        <c:v>7.9032384888193334</c:v>
                      </c:pt>
                      <c:pt idx="1857">
                        <c:v>7.9140614681796517</c:v>
                      </c:pt>
                      <c:pt idx="1858">
                        <c:v>7.9248856190355852</c:v>
                      </c:pt>
                      <c:pt idx="1859">
                        <c:v>7.9357109416407692</c:v>
                      </c:pt>
                      <c:pt idx="1860">
                        <c:v>7.9465374362489225</c:v>
                      </c:pt>
                      <c:pt idx="1861">
                        <c:v>7.9573651031138466</c:v>
                      </c:pt>
                      <c:pt idx="1862">
                        <c:v>7.9681939424894237</c:v>
                      </c:pt>
                      <c:pt idx="1863">
                        <c:v>7.9779409006339579</c:v>
                      </c:pt>
                      <c:pt idx="1864">
                        <c:v>7.9887719684795231</c:v>
                      </c:pt>
                      <c:pt idx="1865">
                        <c:v>7.9996042095724835</c:v>
                      </c:pt>
                      <c:pt idx="1866">
                        <c:v>8.0104376241670199</c:v>
                      </c:pt>
                      <c:pt idx="1867">
                        <c:v>8.0212722125174345</c:v>
                      </c:pt>
                      <c:pt idx="1868">
                        <c:v>8.03102434580431</c:v>
                      </c:pt>
                      <c:pt idx="1869">
                        <c:v>8.0418611649917491</c:v>
                      </c:pt>
                      <c:pt idx="1870">
                        <c:v>8.0537830226480569</c:v>
                      </c:pt>
                      <c:pt idx="1871">
                        <c:v>8.0646223085665127</c:v>
                      </c:pt>
                      <c:pt idx="1872">
                        <c:v>8.0754627695135266</c:v>
                      </c:pt>
                      <c:pt idx="1873">
                        <c:v>8.0863044057438831</c:v>
                      </c:pt>
                      <c:pt idx="1874">
                        <c:v>8.0971472175124504</c:v>
                      </c:pt>
                      <c:pt idx="1875">
                        <c:v>8.1079912050741783</c:v>
                      </c:pt>
                      <c:pt idx="1876">
                        <c:v>8.1188363686840983</c:v>
                      </c:pt>
                      <c:pt idx="1877">
                        <c:v>8.1296827085973433</c:v>
                      </c:pt>
                      <c:pt idx="1878">
                        <c:v>8.1405302250690852</c:v>
                      </c:pt>
                      <c:pt idx="1879">
                        <c:v>8.1513789183546201</c:v>
                      </c:pt>
                      <c:pt idx="1880">
                        <c:v>8.1622287887093101</c:v>
                      </c:pt>
                      <c:pt idx="1881">
                        <c:v>8.1730798363886095</c:v>
                      </c:pt>
                      <c:pt idx="1882">
                        <c:v>8.1839320616480453</c:v>
                      </c:pt>
                      <c:pt idx="1883">
                        <c:v>8.1947854647432354</c:v>
                      </c:pt>
                      <c:pt idx="1884">
                        <c:v>8.2056400459298775</c:v>
                      </c:pt>
                      <c:pt idx="1885">
                        <c:v>8.2164958054637651</c:v>
                      </c:pt>
                      <c:pt idx="1886">
                        <c:v>8.2273527436007381</c:v>
                      </c:pt>
                      <c:pt idx="1887">
                        <c:v>8.2392967371434569</c:v>
                      </c:pt>
                      <c:pt idx="1888">
                        <c:v>8.250156151180148</c:v>
                      </c:pt>
                      <c:pt idx="1889">
                        <c:v>8.2610167446136451</c:v>
                      </c:pt>
                      <c:pt idx="1890">
                        <c:v>8.271878517700161</c:v>
                      </c:pt>
                      <c:pt idx="1891">
                        <c:v>8.2827414706959939</c:v>
                      </c:pt>
                      <c:pt idx="1892">
                        <c:v>8.293605603857495</c:v>
                      </c:pt>
                      <c:pt idx="1893">
                        <c:v>8.3044709174411313</c:v>
                      </c:pt>
                      <c:pt idx="1894">
                        <c:v>8.3153374117034478</c:v>
                      </c:pt>
                      <c:pt idx="1895">
                        <c:v>8.3262050869010675</c:v>
                      </c:pt>
                      <c:pt idx="1896">
                        <c:v>8.3370739432906973</c:v>
                      </c:pt>
                      <c:pt idx="1897">
                        <c:v>8.3479439811291307</c:v>
                      </c:pt>
                      <c:pt idx="1898">
                        <c:v>8.3588152006732432</c:v>
                      </c:pt>
                      <c:pt idx="1899">
                        <c:v>8.3696876021799937</c:v>
                      </c:pt>
                      <c:pt idx="1900">
                        <c:v>8.3805611859064282</c:v>
                      </c:pt>
                      <c:pt idx="1901">
                        <c:v>8.3914359521096706</c:v>
                      </c:pt>
                      <c:pt idx="1902">
                        <c:v>8.402311901046934</c:v>
                      </c:pt>
                      <c:pt idx="1903">
                        <c:v>8.4131890329755254</c:v>
                      </c:pt>
                      <c:pt idx="1904">
                        <c:v>8.4240673481527981</c:v>
                      </c:pt>
                      <c:pt idx="1905">
                        <c:v>8.4338588437027635</c:v>
                      </c:pt>
                      <c:pt idx="1906">
                        <c:v>8.4447394077619471</c:v>
                      </c:pt>
                      <c:pt idx="1907">
                        <c:v>8.45562115581669</c:v>
                      </c:pt>
                      <c:pt idx="1908">
                        <c:v>8.466504088124708</c:v>
                      </c:pt>
                      <c:pt idx="1909">
                        <c:v>8.477388204943793</c:v>
                      </c:pt>
                      <c:pt idx="1910">
                        <c:v>8.4882735065318204</c:v>
                      </c:pt>
                      <c:pt idx="1911">
                        <c:v>8.4991599931467494</c:v>
                      </c:pt>
                      <c:pt idx="1912">
                        <c:v>8.5100476650466241</c:v>
                      </c:pt>
                      <c:pt idx="1913">
                        <c:v>8.5209365224895706</c:v>
                      </c:pt>
                      <c:pt idx="1914">
                        <c:v>8.5318265657338053</c:v>
                      </c:pt>
                      <c:pt idx="1915">
                        <c:v>8.5427177950376194</c:v>
                      </c:pt>
                      <c:pt idx="1916">
                        <c:v>8.5536102106593965</c:v>
                      </c:pt>
                      <c:pt idx="1917">
                        <c:v>8.5645038128576179</c:v>
                      </c:pt>
                      <c:pt idx="1918">
                        <c:v>8.5753986018908019</c:v>
                      </c:pt>
                      <c:pt idx="1919">
                        <c:v>8.5862945780176023</c:v>
                      </c:pt>
                      <c:pt idx="1920">
                        <c:v>8.5971917414967329</c:v>
                      </c:pt>
                      <c:pt idx="1921">
                        <c:v>8.6080900925870001</c:v>
                      </c:pt>
                      <c:pt idx="1922">
                        <c:v>8.6189896315472936</c:v>
                      </c:pt>
                      <c:pt idx="1923">
                        <c:v>8.6298903586365814</c:v>
                      </c:pt>
                      <c:pt idx="1924">
                        <c:v>8.6407922741139238</c:v>
                      </c:pt>
                      <c:pt idx="1925">
                        <c:v>8.6516953782384789</c:v>
                      </c:pt>
                      <c:pt idx="1926">
                        <c:v>8.6625996712694437</c:v>
                      </c:pt>
                      <c:pt idx="1927">
                        <c:v>8.6735051534661469</c:v>
                      </c:pt>
                      <c:pt idx="1928">
                        <c:v>8.6844118250879809</c:v>
                      </c:pt>
                      <c:pt idx="1929">
                        <c:v>8.6953196863944306</c:v>
                      </c:pt>
                      <c:pt idx="1930">
                        <c:v>8.7062287376450627</c:v>
                      </c:pt>
                      <c:pt idx="1931">
                        <c:v>8.7171389790995253</c:v>
                      </c:pt>
                      <c:pt idx="1932">
                        <c:v>8.7280504110175592</c:v>
                      </c:pt>
                      <c:pt idx="1933">
                        <c:v>8.7400543614229278</c:v>
                      </c:pt>
                      <c:pt idx="1934">
                        <c:v>8.7498768472837085</c:v>
                      </c:pt>
                      <c:pt idx="1935">
                        <c:v>8.760791852151721</c:v>
                      </c:pt>
                      <c:pt idx="1936">
                        <c:v>8.7717080485231005</c:v>
                      </c:pt>
                      <c:pt idx="1937">
                        <c:v>8.782625436658007</c:v>
                      </c:pt>
                      <c:pt idx="1938">
                        <c:v>8.7935440168167034</c:v>
                      </c:pt>
                      <c:pt idx="1939">
                        <c:v>8.8055558320894214</c:v>
                      </c:pt>
                      <c:pt idx="1940">
                        <c:v>8.8164769163455183</c:v>
                      </c:pt>
                      <c:pt idx="1941">
                        <c:v>8.8273991934327007</c:v>
                      </c:pt>
                      <c:pt idx="1942">
                        <c:v>8.8383226636115619</c:v>
                      </c:pt>
                      <c:pt idx="1943">
                        <c:v>8.8492473271427912</c:v>
                      </c:pt>
                      <c:pt idx="1944">
                        <c:v>8.8601731842871629</c:v>
                      </c:pt>
                      <c:pt idx="1945">
                        <c:v>8.8711002353055086</c:v>
                      </c:pt>
                      <c:pt idx="1946">
                        <c:v>8.8820284804587786</c:v>
                      </c:pt>
                      <c:pt idx="1947">
                        <c:v>8.8918649222978203</c:v>
                      </c:pt>
                      <c:pt idx="1948">
                        <c:v>8.90279543702664</c:v>
                      </c:pt>
                      <c:pt idx="1949">
                        <c:v>8.9137271466475916</c:v>
                      </c:pt>
                      <c:pt idx="1950">
                        <c:v>8.924660051421947</c:v>
                      </c:pt>
                      <c:pt idx="1951">
                        <c:v>8.9355941516110668</c:v>
                      </c:pt>
                      <c:pt idx="1952">
                        <c:v>8.9465294474763901</c:v>
                      </c:pt>
                      <c:pt idx="1953">
                        <c:v>8.9574659392794533</c:v>
                      </c:pt>
                      <c:pt idx="1954">
                        <c:v>8.9684036272818677</c:v>
                      </c:pt>
                      <c:pt idx="1955">
                        <c:v>8.9793425117453385</c:v>
                      </c:pt>
                      <c:pt idx="1956">
                        <c:v>8.990282592931651</c:v>
                      </c:pt>
                      <c:pt idx="1957">
                        <c:v>9.0012238711026917</c:v>
                      </c:pt>
                      <c:pt idx="1958">
                        <c:v>9.0121663465203969</c:v>
                      </c:pt>
                      <c:pt idx="1959">
                        <c:v>9.0231100194468201</c:v>
                      </c:pt>
                      <c:pt idx="1960">
                        <c:v>9.0340548901440982</c:v>
                      </c:pt>
                      <c:pt idx="1961">
                        <c:v>9.0450009588744447</c:v>
                      </c:pt>
                      <c:pt idx="1962">
                        <c:v>9.0559482259001669</c:v>
                      </c:pt>
                      <c:pt idx="1963">
                        <c:v>9.0668966914836524</c:v>
                      </c:pt>
                      <c:pt idx="1964">
                        <c:v>9.0778463558873774</c:v>
                      </c:pt>
                      <c:pt idx="1965">
                        <c:v>9.0887972193739177</c:v>
                      </c:pt>
                      <c:pt idx="1966">
                        <c:v>9.099749282205897</c:v>
                      </c:pt>
                      <c:pt idx="1967">
                        <c:v>9.1107025446460597</c:v>
                      </c:pt>
                      <c:pt idx="1968">
                        <c:v>9.1227525191913692</c:v>
                      </c:pt>
                      <c:pt idx="1969">
                        <c:v>9.1326126694023166</c:v>
                      </c:pt>
                      <c:pt idx="1970">
                        <c:v>9.1435695322443102</c:v>
                      </c:pt>
                      <c:pt idx="1971">
                        <c:v>9.1545275957462948</c:v>
                      </c:pt>
                      <c:pt idx="1972">
                        <c:v>9.1654868601714359</c:v>
                      </c:pt>
                      <c:pt idx="1973">
                        <c:v>9.1764473257829859</c:v>
                      </c:pt>
                      <c:pt idx="1974">
                        <c:v>9.1874089928442864</c:v>
                      </c:pt>
                      <c:pt idx="1975">
                        <c:v>9.198371861618762</c:v>
                      </c:pt>
                      <c:pt idx="1976">
                        <c:v>9.2104324055639193</c:v>
                      </c:pt>
                      <c:pt idx="1977">
                        <c:v>9.2203012053613858</c:v>
                      </c:pt>
                      <c:pt idx="1978">
                        <c:v>9.232364394554244</c:v>
                      </c:pt>
                      <c:pt idx="1979">
                        <c:v>9.2433321931087118</c:v>
                      </c:pt>
                      <c:pt idx="1980">
                        <c:v>9.2543011947211831</c:v>
                      </c:pt>
                      <c:pt idx="1981">
                        <c:v>9.265271399655612</c:v>
                      </c:pt>
                      <c:pt idx="1982">
                        <c:v>9.2762428081760415</c:v>
                      </c:pt>
                      <c:pt idx="1983">
                        <c:v>9.2872154205465982</c:v>
                      </c:pt>
                      <c:pt idx="1984">
                        <c:v>9.2981892370315169</c:v>
                      </c:pt>
                      <c:pt idx="1985">
                        <c:v>9.3091642578950715</c:v>
                      </c:pt>
                      <c:pt idx="1986">
                        <c:v>9.3201404834016657</c:v>
                      </c:pt>
                      <c:pt idx="1987">
                        <c:v>9.3311179138157794</c:v>
                      </c:pt>
                      <c:pt idx="1988">
                        <c:v>9.3409986316030764</c:v>
                      </c:pt>
                      <c:pt idx="1989">
                        <c:v>9.3519783520704216</c:v>
                      </c:pt>
                      <c:pt idx="1990">
                        <c:v>9.3629592782127649</c:v>
                      </c:pt>
                      <c:pt idx="1991">
                        <c:v>9.3739414102949219</c:v>
                      </c:pt>
                      <c:pt idx="1992">
                        <c:v>9.3860231487619536</c:v>
                      </c:pt>
                      <c:pt idx="1993">
                        <c:v>9.397007814180089</c:v>
                      </c:pt>
                      <c:pt idx="1994">
                        <c:v>9.4079936863595286</c:v>
                      </c:pt>
                      <c:pt idx="1995">
                        <c:v>9.4189807655654469</c:v>
                      </c:pt>
                      <c:pt idx="1996">
                        <c:v>9.4299690520631074</c:v>
                      </c:pt>
                      <c:pt idx="1997">
                        <c:v>9.4409585461178605</c:v>
                      </c:pt>
                      <c:pt idx="1998">
                        <c:v>9.4519492479951435</c:v>
                      </c:pt>
                      <c:pt idx="1999">
                        <c:v>9.4629411579604827</c:v>
                      </c:pt>
                      <c:pt idx="2000">
                        <c:v>9.4739342762794916</c:v>
                      </c:pt>
                      <c:pt idx="2001">
                        <c:v>9.4849286032178703</c:v>
                      </c:pt>
                      <c:pt idx="2002">
                        <c:v>9.4959241390414082</c:v>
                      </c:pt>
                      <c:pt idx="2003">
                        <c:v>9.506920884015992</c:v>
                      </c:pt>
                      <c:pt idx="2004">
                        <c:v>9.5179188384075619</c:v>
                      </c:pt>
                      <c:pt idx="2005">
                        <c:v>9.5289180024821807</c:v>
                      </c:pt>
                      <c:pt idx="2006">
                        <c:v>9.5399183765059892</c:v>
                      </c:pt>
                      <c:pt idx="2007">
                        <c:v>9.5509199607452118</c:v>
                      </c:pt>
                      <c:pt idx="2008">
                        <c:v>9.561922755466167</c:v>
                      </c:pt>
                      <c:pt idx="2009">
                        <c:v>9.5729267609352569</c:v>
                      </c:pt>
                      <c:pt idx="2010">
                        <c:v>9.5839319774189704</c:v>
                      </c:pt>
                      <c:pt idx="2011">
                        <c:v>9.5949384051838891</c:v>
                      </c:pt>
                      <c:pt idx="2012">
                        <c:v>9.6059460444966902</c:v>
                      </c:pt>
                      <c:pt idx="2013">
                        <c:v>9.6169548956241044</c:v>
                      </c:pt>
                      <c:pt idx="2014">
                        <c:v>9.6279649588329885</c:v>
                      </c:pt>
                      <c:pt idx="2015">
                        <c:v>9.6389762343902738</c:v>
                      </c:pt>
                      <c:pt idx="2016">
                        <c:v>9.6499887225629752</c:v>
                      </c:pt>
                      <c:pt idx="2017">
                        <c:v>9.661002423618207</c:v>
                      </c:pt>
                      <c:pt idx="2018">
                        <c:v>9.67201733782316</c:v>
                      </c:pt>
                      <c:pt idx="2019">
                        <c:v>9.6830334654451224</c:v>
                      </c:pt>
                      <c:pt idx="2020">
                        <c:v>9.6940508067514646</c:v>
                      </c:pt>
                      <c:pt idx="2021">
                        <c:v>9.7050693620096471</c:v>
                      </c:pt>
                      <c:pt idx="2022">
                        <c:v>9.7160891314872195</c:v>
                      </c:pt>
                      <c:pt idx="2023">
                        <c:v>9.727110115451822</c:v>
                      </c:pt>
                      <c:pt idx="2024">
                        <c:v>9.7381323141711906</c:v>
                      </c:pt>
                      <c:pt idx="2025">
                        <c:v>9.7502581361238576</c:v>
                      </c:pt>
                      <c:pt idx="2026">
                        <c:v>9.7601803569455132</c:v>
                      </c:pt>
                      <c:pt idx="2027">
                        <c:v>9.7723088528614941</c:v>
                      </c:pt>
                      <c:pt idx="2028">
                        <c:v>9.7822332619537864</c:v>
                      </c:pt>
                      <c:pt idx="2029">
                        <c:v>9.7943644330126567</c:v>
                      </c:pt>
                      <c:pt idx="2030">
                        <c:v>9.8053940475388206</c:v>
                      </c:pt>
                      <c:pt idx="2031">
                        <c:v>9.816424878723133</c:v>
                      </c:pt>
                      <c:pt idx="2032">
                        <c:v>9.8252504198448491</c:v>
                      </c:pt>
                      <c:pt idx="2033">
                        <c:v>9.8384901921401067</c:v>
                      </c:pt>
                      <c:pt idx="2034">
                        <c:v>9.8484211718394192</c:v>
                      </c:pt>
                      <c:pt idx="2035">
                        <c:v>9.8594567505563635</c:v>
                      </c:pt>
                      <c:pt idx="2036">
                        <c:v>9.8704935472476976</c:v>
                      </c:pt>
                      <c:pt idx="2037">
                        <c:v>9.8815315621822997</c:v>
                      </c:pt>
                      <c:pt idx="2038">
                        <c:v>9.8925707956291387</c:v>
                      </c:pt>
                      <c:pt idx="2039">
                        <c:v>9.9036112478572758</c:v>
                      </c:pt>
                      <c:pt idx="2040">
                        <c:v>9.9146529191358557</c:v>
                      </c:pt>
                      <c:pt idx="2041">
                        <c:v>9.9256958097341172</c:v>
                      </c:pt>
                      <c:pt idx="2042">
                        <c:v>9.9367399199213846</c:v>
                      </c:pt>
                      <c:pt idx="2043">
                        <c:v>9.9477852499670743</c:v>
                      </c:pt>
                      <c:pt idx="2044">
                        <c:v>9.9577270902098949</c:v>
                      </c:pt>
                      <c:pt idx="2045">
                        <c:v>9.9687747387291434</c:v>
                      </c:pt>
                      <c:pt idx="2046">
                        <c:v>9.9798236078886262</c:v>
                      </c:pt>
                      <c:pt idx="2047">
                        <c:v>9.9919787741254957</c:v>
                      </c:pt>
                      <c:pt idx="2048">
                        <c:v>10.003030207507651</c:v>
                      </c:pt>
                      <c:pt idx="2049">
                        <c:v>10.014082862366596</c:v>
                      </c:pt>
                      <c:pt idx="2050">
                        <c:v>10.025136738972371</c:v>
                      </c:pt>
                      <c:pt idx="2051">
                        <c:v>10.03619183759511</c:v>
                      </c:pt>
                      <c:pt idx="2052">
                        <c:v>10.047248158505029</c:v>
                      </c:pt>
                      <c:pt idx="2053">
                        <c:v>10.058305701972452</c:v>
                      </c:pt>
                      <c:pt idx="2054">
                        <c:v>10.069364468267755</c:v>
                      </c:pt>
                      <c:pt idx="2055">
                        <c:v>10.080424457661438</c:v>
                      </c:pt>
                      <c:pt idx="2056">
                        <c:v>10.091485670424079</c:v>
                      </c:pt>
                      <c:pt idx="2057">
                        <c:v>10.102548106826353</c:v>
                      </c:pt>
                      <c:pt idx="2058">
                        <c:v>10.113611767139009</c:v>
                      </c:pt>
                      <c:pt idx="2059">
                        <c:v>10.124676651632903</c:v>
                      </c:pt>
                      <c:pt idx="2060">
                        <c:v>10.135742760578973</c:v>
                      </c:pt>
                      <c:pt idx="2061">
                        <c:v>10.146810094248242</c:v>
                      </c:pt>
                      <c:pt idx="2062">
                        <c:v>10.157878652911833</c:v>
                      </c:pt>
                      <c:pt idx="2063">
                        <c:v>10.168948436840955</c:v>
                      </c:pt>
                      <c:pt idx="2064">
                        <c:v>10.180019446306915</c:v>
                      </c:pt>
                      <c:pt idx="2065">
                        <c:v>10.191091681581081</c:v>
                      </c:pt>
                      <c:pt idx="2066">
                        <c:v>10.202165142934941</c:v>
                      </c:pt>
                      <c:pt idx="2067">
                        <c:v>10.214347366870353</c:v>
                      </c:pt>
                      <c:pt idx="2068">
                        <c:v>10.225423403875638</c:v>
                      </c:pt>
                      <c:pt idx="2069">
                        <c:v>10.236500667802776</c:v>
                      </c:pt>
                      <c:pt idx="2070">
                        <c:v>10.247579158923628</c:v>
                      </c:pt>
                      <c:pt idx="2071">
                        <c:v>10.25865887751011</c:v>
                      </c:pt>
                      <c:pt idx="2072">
                        <c:v>10.269739823834263</c:v>
                      </c:pt>
                      <c:pt idx="2073">
                        <c:v>10.280821998168205</c:v>
                      </c:pt>
                      <c:pt idx="2074">
                        <c:v>10.291905400784151</c:v>
                      </c:pt>
                      <c:pt idx="2075">
                        <c:v>10.302990031954398</c:v>
                      </c:pt>
                      <c:pt idx="2076">
                        <c:v>10.312967250646683</c:v>
                      </c:pt>
                      <c:pt idx="2077">
                        <c:v>10.324054216820617</c:v>
                      </c:pt>
                      <c:pt idx="2078">
                        <c:v>10.335142412339039</c:v>
                      </c:pt>
                      <c:pt idx="2079">
                        <c:v>10.346231837474603</c:v>
                      </c:pt>
                      <c:pt idx="2080">
                        <c:v>10.357322492500055</c:v>
                      </c:pt>
                      <c:pt idx="2081">
                        <c:v>10.368414377688232</c:v>
                      </c:pt>
                      <c:pt idx="2082">
                        <c:v>10.379507493312056</c:v>
                      </c:pt>
                      <c:pt idx="2083">
                        <c:v>10.39060183964455</c:v>
                      </c:pt>
                      <c:pt idx="2084">
                        <c:v>10.401697416958818</c:v>
                      </c:pt>
                      <c:pt idx="2085">
                        <c:v>10.412794225528076</c:v>
                      </c:pt>
                      <c:pt idx="2086">
                        <c:v>10.423892265625586</c:v>
                      </c:pt>
                      <c:pt idx="2087">
                        <c:v>10.434991537524743</c:v>
                      </c:pt>
                      <c:pt idx="2088">
                        <c:v>10.446092041499021</c:v>
                      </c:pt>
                      <c:pt idx="2089">
                        <c:v>10.457193777821981</c:v>
                      </c:pt>
                      <c:pt idx="2090">
                        <c:v>10.46829674676728</c:v>
                      </c:pt>
                      <c:pt idx="2091">
                        <c:v>10.47940094860866</c:v>
                      </c:pt>
                      <c:pt idx="2092">
                        <c:v>10.49161699495599</c:v>
                      </c:pt>
                      <c:pt idx="2093">
                        <c:v>10.502723786770595</c:v>
                      </c:pt>
                      <c:pt idx="2094">
                        <c:v>10.513831812330473</c:v>
                      </c:pt>
                      <c:pt idx="2095">
                        <c:v>10.524941071909748</c:v>
                      </c:pt>
                      <c:pt idx="2096">
                        <c:v>10.536051565782628</c:v>
                      </c:pt>
                      <c:pt idx="2097">
                        <c:v>10.536051565782628</c:v>
                      </c:pt>
                      <c:pt idx="2098">
                        <c:v>10.577171129827843</c:v>
                      </c:pt>
                      <c:pt idx="2099">
                        <c:v>10.691728234607753</c:v>
                      </c:pt>
                      <c:pt idx="2100">
                        <c:v>10.801960345579928</c:v>
                      </c:pt>
                      <c:pt idx="2101">
                        <c:v>10.914544726079786</c:v>
                      </c:pt>
                      <c:pt idx="2102">
                        <c:v>11.027256001884693</c:v>
                      </c:pt>
                      <c:pt idx="2103">
                        <c:v>11.13897662260579</c:v>
                      </c:pt>
                      <c:pt idx="2104">
                        <c:v>11.25082219791088</c:v>
                      </c:pt>
                      <c:pt idx="2105">
                        <c:v>11.362793007625339</c:v>
                      </c:pt>
                      <c:pt idx="2106">
                        <c:v>11.476010930568476</c:v>
                      </c:pt>
                      <c:pt idx="2107">
                        <c:v>11.588234311740843</c:v>
                      </c:pt>
                      <c:pt idx="2108">
                        <c:v>11.700583775293184</c:v>
                      </c:pt>
                      <c:pt idx="2109">
                        <c:v>11.814185002255945</c:v>
                      </c:pt>
                      <c:pt idx="2110">
                        <c:v>11.926788750346001</c:v>
                      </c:pt>
                      <c:pt idx="2111">
                        <c:v>12.039519437428387</c:v>
                      </c:pt>
                      <c:pt idx="2112">
                        <c:v>12.153506572611276</c:v>
                      </c:pt>
                      <c:pt idx="2113">
                        <c:v>12.265362775627155</c:v>
                      </c:pt>
                      <c:pt idx="2114">
                        <c:v>12.378476002704385</c:v>
                      </c:pt>
                      <c:pt idx="2115">
                        <c:v>12.492850381725473</c:v>
                      </c:pt>
                      <c:pt idx="2116">
                        <c:v>12.606221366364634</c:v>
                      </c:pt>
                      <c:pt idx="2117">
                        <c:v>12.718585392192677</c:v>
                      </c:pt>
                      <c:pt idx="2118">
                        <c:v>12.832212729517334</c:v>
                      </c:pt>
                      <c:pt idx="2119">
                        <c:v>12.947107545157454</c:v>
                      </c:pt>
                      <c:pt idx="2120">
                        <c:v>13.062134520843784</c:v>
                      </c:pt>
                      <c:pt idx="2121">
                        <c:v>13.175012288499918</c:v>
                      </c:pt>
                      <c:pt idx="2122">
                        <c:v>13.28915973371832</c:v>
                      </c:pt>
                      <c:pt idx="2123">
                        <c:v>13.404581062906498</c:v>
                      </c:pt>
                      <c:pt idx="2124">
                        <c:v>13.518991006168346</c:v>
                      </c:pt>
                      <c:pt idx="2125">
                        <c:v>13.632385936164956</c:v>
                      </c:pt>
                      <c:pt idx="2126">
                        <c:v>13.747056957605993</c:v>
                      </c:pt>
                      <c:pt idx="2127">
                        <c:v>13.863008316952966</c:v>
                      </c:pt>
                      <c:pt idx="2128">
                        <c:v>13.977944252828541</c:v>
                      </c:pt>
                      <c:pt idx="2129">
                        <c:v>14.093012443420461</c:v>
                      </c:pt>
                      <c:pt idx="2130">
                        <c:v>14.208213193445626</c:v>
                      </c:pt>
                      <c:pt idx="2131">
                        <c:v>14.323546808675289</c:v>
                      </c:pt>
                      <c:pt idx="2132">
                        <c:v>14.440168937372148</c:v>
                      </c:pt>
                      <c:pt idx="2133">
                        <c:v>14.554613863133866</c:v>
                      </c:pt>
                      <c:pt idx="2134">
                        <c:v>14.670347919220871</c:v>
                      </c:pt>
                      <c:pt idx="2135">
                        <c:v>14.786216074238375</c:v>
                      </c:pt>
                      <c:pt idx="2136">
                        <c:v>14.90221863930285</c:v>
                      </c:pt>
                      <c:pt idx="2137">
                        <c:v>15.017193885838706</c:v>
                      </c:pt>
                      <c:pt idx="2138">
                        <c:v>15.134628249463447</c:v>
                      </c:pt>
                      <c:pt idx="2139">
                        <c:v>15.251035922232539</c:v>
                      </c:pt>
                      <c:pt idx="2140">
                        <c:v>15.367579260404703</c:v>
                      </c:pt>
                      <c:pt idx="2141">
                        <c:v>15.485426061551625</c:v>
                      </c:pt>
                      <c:pt idx="2142">
                        <c:v>15.601074200415759</c:v>
                      </c:pt>
                      <c:pt idx="2143">
                        <c:v>15.718026438762275</c:v>
                      </c:pt>
                      <c:pt idx="2144">
                        <c:v>15.835115615537518</c:v>
                      </c:pt>
                      <c:pt idx="2145">
                        <c:v>15.953515010409816</c:v>
                      </c:pt>
                      <c:pt idx="2146">
                        <c:v>16.069706069729207</c:v>
                      </c:pt>
                      <c:pt idx="2147">
                        <c:v>16.187207992654518</c:v>
                      </c:pt>
                      <c:pt idx="2148">
                        <c:v>16.304848145036932</c:v>
                      </c:pt>
                      <c:pt idx="2149">
                        <c:v>16.422626852486264</c:v>
                      </c:pt>
                      <c:pt idx="2150">
                        <c:v>16.539364577330588</c:v>
                      </c:pt>
                      <c:pt idx="2151">
                        <c:v>16.657419982631549</c:v>
                      </c:pt>
                      <c:pt idx="2152">
                        <c:v>16.776797578644331</c:v>
                      </c:pt>
                      <c:pt idx="2153">
                        <c:v>16.895133785578299</c:v>
                      </c:pt>
                      <c:pt idx="2154">
                        <c:v>17.01242473385734</c:v>
                      </c:pt>
                      <c:pt idx="2155">
                        <c:v>17.131040267419252</c:v>
                      </c:pt>
                      <c:pt idx="2156">
                        <c:v>17.25098494099618</c:v>
                      </c:pt>
                      <c:pt idx="2157">
                        <c:v>17.369883950306935</c:v>
                      </c:pt>
                      <c:pt idx="2158">
                        <c:v>17.487733390472172</c:v>
                      </c:pt>
                      <c:pt idx="2159">
                        <c:v>17.606914392828095</c:v>
                      </c:pt>
                      <c:pt idx="2160">
                        <c:v>17.727431557244138</c:v>
                      </c:pt>
                      <c:pt idx="2161">
                        <c:v>17.846898747846463</c:v>
                      </c:pt>
                      <c:pt idx="2162">
                        <c:v>17.965312023968142</c:v>
                      </c:pt>
                      <c:pt idx="2163">
                        <c:v>18.086262155771056</c:v>
                      </c:pt>
                      <c:pt idx="2164">
                        <c:v>18.20615905880971</c:v>
                      </c:pt>
                      <c:pt idx="2165">
                        <c:v>18.326199887101126</c:v>
                      </c:pt>
                      <c:pt idx="2166">
                        <c:v>18.445182420322372</c:v>
                      </c:pt>
                      <c:pt idx="2167">
                        <c:v>18.565510690321823</c:v>
                      </c:pt>
                      <c:pt idx="2168">
                        <c:v>18.687189389277268</c:v>
                      </c:pt>
                      <c:pt idx="2169">
                        <c:v>18.807809390633423</c:v>
                      </c:pt>
                      <c:pt idx="2170">
                        <c:v>18.928575059558757</c:v>
                      </c:pt>
                      <c:pt idx="2171">
                        <c:v>19.048276907466143</c:v>
                      </c:pt>
                      <c:pt idx="2172">
                        <c:v>19.170544810429554</c:v>
                      </c:pt>
                      <c:pt idx="2173">
                        <c:v>19.291749600735798</c:v>
                      </c:pt>
                      <c:pt idx="2174">
                        <c:v>19.414315738075274</c:v>
                      </c:pt>
                      <c:pt idx="2175">
                        <c:v>19.534600791670766</c:v>
                      </c:pt>
                      <c:pt idx="2176">
                        <c:v>19.656247908429702</c:v>
                      </c:pt>
                      <c:pt idx="2177">
                        <c:v>19.77804318565002</c:v>
                      </c:pt>
                      <c:pt idx="2178">
                        <c:v>19.90120717392816</c:v>
                      </c:pt>
                      <c:pt idx="2179">
                        <c:v>20.022079668178641</c:v>
                      </c:pt>
                      <c:pt idx="2180">
                        <c:v>20.143098440855987</c:v>
                      </c:pt>
                      <c:pt idx="2181">
                        <c:v>20.266713145938478</c:v>
                      </c:pt>
                      <c:pt idx="2182">
                        <c:v>20.390480846118038</c:v>
                      </c:pt>
                      <c:pt idx="2183">
                        <c:v>20.511946546995873</c:v>
                      </c:pt>
                      <c:pt idx="2184">
                        <c:v>20.634789139680905</c:v>
                      </c:pt>
                      <c:pt idx="2185">
                        <c:v>20.757782821011951</c:v>
                      </c:pt>
                      <c:pt idx="2186">
                        <c:v>20.882160180666094</c:v>
                      </c:pt>
                      <c:pt idx="2187">
                        <c:v>21.005458677249202</c:v>
                      </c:pt>
                      <c:pt idx="2188">
                        <c:v>21.128909386720419</c:v>
                      </c:pt>
                      <c:pt idx="2189">
                        <c:v>21.252512685360138</c:v>
                      </c:pt>
                      <c:pt idx="2190">
                        <c:v>21.376268950845773</c:v>
                      </c:pt>
                      <c:pt idx="2191">
                        <c:v>21.500178562258665</c:v>
                      </c:pt>
                      <c:pt idx="2192">
                        <c:v>21.624241900091075</c:v>
                      </c:pt>
                      <c:pt idx="2193">
                        <c:v>21.749702300257642</c:v>
                      </c:pt>
                      <c:pt idx="2194">
                        <c:v>21.874075784941827</c:v>
                      </c:pt>
                      <c:pt idx="2195">
                        <c:v>21.999850217013687</c:v>
                      </c:pt>
                      <c:pt idx="2196">
                        <c:v>22.124535403112951</c:v>
                      </c:pt>
                      <c:pt idx="2197">
                        <c:v>22.249376247271268</c:v>
                      </c:pt>
                      <c:pt idx="2198">
                        <c:v>22.324355631454313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CHS_30Apr2016!$X$27:$X$2225</c15:sqref>
                        </c15:formulaRef>
                      </c:ext>
                    </c:extLst>
                    <c:numCache>
                      <c:formatCode>General</c:formatCode>
                      <c:ptCount val="2199"/>
                      <c:pt idx="0">
                        <c:v>0.14599999999999999</c:v>
                      </c:pt>
                      <c:pt idx="1">
                        <c:v>0.14199857999999999</c:v>
                      </c:pt>
                      <c:pt idx="2">
                        <c:v>0.13599864</c:v>
                      </c:pt>
                      <c:pt idx="3">
                        <c:v>0.12999870000000002</c:v>
                      </c:pt>
                      <c:pt idx="4">
                        <c:v>0.13699863000000001</c:v>
                      </c:pt>
                      <c:pt idx="5">
                        <c:v>0.18999240000000001</c:v>
                      </c:pt>
                      <c:pt idx="6">
                        <c:v>0.23398362</c:v>
                      </c:pt>
                      <c:pt idx="7">
                        <c:v>0.27097561000000003</c:v>
                      </c:pt>
                      <c:pt idx="8">
                        <c:v>0.27996360000000003</c:v>
                      </c:pt>
                      <c:pt idx="9">
                        <c:v>0.30295151999999997</c:v>
                      </c:pt>
                      <c:pt idx="10">
                        <c:v>0.32593806000000003</c:v>
                      </c:pt>
                      <c:pt idx="11">
                        <c:v>0.36391992000000001</c:v>
                      </c:pt>
                      <c:pt idx="12">
                        <c:v>0.41089724999999999</c:v>
                      </c:pt>
                      <c:pt idx="13">
                        <c:v>0.44187624000000003</c:v>
                      </c:pt>
                      <c:pt idx="14">
                        <c:v>0.45985280000000001</c:v>
                      </c:pt>
                      <c:pt idx="15">
                        <c:v>0.47083514999999998</c:v>
                      </c:pt>
                      <c:pt idx="16">
                        <c:v>0.49181303999999998</c:v>
                      </c:pt>
                      <c:pt idx="17">
                        <c:v>0.50179417999999998</c:v>
                      </c:pt>
                      <c:pt idx="18">
                        <c:v>0.53576416000000004</c:v>
                      </c:pt>
                      <c:pt idx="19">
                        <c:v>0.57772833999999995</c:v>
                      </c:pt>
                      <c:pt idx="20">
                        <c:v>0.6046975</c:v>
                      </c:pt>
                      <c:pt idx="21">
                        <c:v>0.61767245999999998</c:v>
                      </c:pt>
                      <c:pt idx="22">
                        <c:v>0.63264551999999996</c:v>
                      </c:pt>
                      <c:pt idx="23">
                        <c:v>0.65660580000000002</c:v>
                      </c:pt>
                      <c:pt idx="24">
                        <c:v>0.67557412000000006</c:v>
                      </c:pt>
                      <c:pt idx="25">
                        <c:v>0.70253601999999993</c:v>
                      </c:pt>
                      <c:pt idx="26">
                        <c:v>0.73948939999999996</c:v>
                      </c:pt>
                      <c:pt idx="27">
                        <c:v>0.76245063999999996</c:v>
                      </c:pt>
                      <c:pt idx="28">
                        <c:v>0.76842325</c:v>
                      </c:pt>
                      <c:pt idx="29">
                        <c:v>0.78537906000000002</c:v>
                      </c:pt>
                      <c:pt idx="30">
                        <c:v>0.80733743999999996</c:v>
                      </c:pt>
                      <c:pt idx="31">
                        <c:v>0.83029364999999999</c:v>
                      </c:pt>
                      <c:pt idx="32">
                        <c:v>0.87223176000000002</c:v>
                      </c:pt>
                      <c:pt idx="33">
                        <c:v>0.89318646000000002</c:v>
                      </c:pt>
                      <c:pt idx="34">
                        <c:v>0.90614742000000004</c:v>
                      </c:pt>
                      <c:pt idx="35">
                        <c:v>0.90312312000000006</c:v>
                      </c:pt>
                      <c:pt idx="36">
                        <c:v>0.9130768600000001</c:v>
                      </c:pt>
                      <c:pt idx="37">
                        <c:v>0.93003175999999999</c:v>
                      </c:pt>
                      <c:pt idx="38">
                        <c:v>0.96097065999999998</c:v>
                      </c:pt>
                      <c:pt idx="39">
                        <c:v>0.99989889999999992</c:v>
                      </c:pt>
                      <c:pt idx="40">
                        <c:v>1.0238314999999998</c:v>
                      </c:pt>
                      <c:pt idx="41">
                        <c:v>1.0327902200000001</c:v>
                      </c:pt>
                      <c:pt idx="42">
                        <c:v>1.0367544</c:v>
                      </c:pt>
                      <c:pt idx="43">
                        <c:v>1.0377220300000001</c:v>
                      </c:pt>
                      <c:pt idx="44">
                        <c:v>1.0466795200000001</c:v>
                      </c:pt>
                      <c:pt idx="45">
                        <c:v>1.0756106699999999</c:v>
                      </c:pt>
                      <c:pt idx="46">
                        <c:v>1.11451572</c:v>
                      </c:pt>
                      <c:pt idx="47">
                        <c:v>1.1334564</c:v>
                      </c:pt>
                      <c:pt idx="48">
                        <c:v>1.1384154</c:v>
                      </c:pt>
                      <c:pt idx="49">
                        <c:v>1.1453712600000001</c:v>
                      </c:pt>
                      <c:pt idx="50">
                        <c:v>1.1543122399999999</c:v>
                      </c:pt>
                      <c:pt idx="51">
                        <c:v>1.16226564</c:v>
                      </c:pt>
                      <c:pt idx="52">
                        <c:v>1.1782063999999999</c:v>
                      </c:pt>
                      <c:pt idx="53">
                        <c:v>1.2081244999999998</c:v>
                      </c:pt>
                      <c:pt idx="54">
                        <c:v>1.2240629199999999</c:v>
                      </c:pt>
                      <c:pt idx="55">
                        <c:v>1.2240261399999999</c:v>
                      </c:pt>
                      <c:pt idx="56">
                        <c:v>1.2329622500000001</c:v>
                      </c:pt>
                      <c:pt idx="57">
                        <c:v>1.2469016800000001</c:v>
                      </c:pt>
                      <c:pt idx="58">
                        <c:v>1.2588562999999999</c:v>
                      </c:pt>
                      <c:pt idx="59">
                        <c:v>1.2917484400000001</c:v>
                      </c:pt>
                      <c:pt idx="60">
                        <c:v>1.3017049600000001</c:v>
                      </c:pt>
                      <c:pt idx="61">
                        <c:v>1.307642</c:v>
                      </c:pt>
                      <c:pt idx="62">
                        <c:v>1.29960432</c:v>
                      </c:pt>
                      <c:pt idx="63">
                        <c:v>1.30456898</c:v>
                      </c:pt>
                      <c:pt idx="64">
                        <c:v>1.3144977</c:v>
                      </c:pt>
                      <c:pt idx="65">
                        <c:v>1.33044064</c:v>
                      </c:pt>
                      <c:pt idx="66">
                        <c:v>1.3653187200000001</c:v>
                      </c:pt>
                      <c:pt idx="67">
                        <c:v>1.380234</c:v>
                      </c:pt>
                      <c:pt idx="68">
                        <c:v>1.3812043199999999</c:v>
                      </c:pt>
                      <c:pt idx="69">
                        <c:v>1.37017162</c:v>
                      </c:pt>
                      <c:pt idx="70">
                        <c:v>1.36615248</c:v>
                      </c:pt>
                      <c:pt idx="71">
                        <c:v>1.3710871200000001</c:v>
                      </c:pt>
                      <c:pt idx="72">
                        <c:v>1.39200075</c:v>
                      </c:pt>
                      <c:pt idx="73">
                        <c:v>1.42388914</c:v>
                      </c:pt>
                      <c:pt idx="74">
                        <c:v>1.4368175999999999</c:v>
                      </c:pt>
                      <c:pt idx="75">
                        <c:v>1.4387555000000001</c:v>
                      </c:pt>
                      <c:pt idx="76">
                        <c:v>1.4367168000000001</c:v>
                      </c:pt>
                      <c:pt idx="77">
                        <c:v>1.44066436</c:v>
                      </c:pt>
                      <c:pt idx="78">
                        <c:v>1.43064444</c:v>
                      </c:pt>
                      <c:pt idx="79">
                        <c:v>1.4475611300000002</c:v>
                      </c:pt>
                      <c:pt idx="80">
                        <c:v>1.4734552000000001</c:v>
                      </c:pt>
                      <c:pt idx="81">
                        <c:v>1.48237416</c:v>
                      </c:pt>
                      <c:pt idx="82">
                        <c:v>1.48033452</c:v>
                      </c:pt>
                      <c:pt idx="83">
                        <c:v>1.4812875000000001</c:v>
                      </c:pt>
                      <c:pt idx="84">
                        <c:v>1.4862154000000001</c:v>
                      </c:pt>
                      <c:pt idx="85">
                        <c:v>1.4911578500000002</c:v>
                      </c:pt>
                      <c:pt idx="86">
                        <c:v>1.5010869999999998</c:v>
                      </c:pt>
                      <c:pt idx="87">
                        <c:v>1.51899451</c:v>
                      </c:pt>
                      <c:pt idx="88">
                        <c:v>1.5229381799999999</c:v>
                      </c:pt>
                      <c:pt idx="89">
                        <c:v>1.50992734</c:v>
                      </c:pt>
                      <c:pt idx="90">
                        <c:v>1.5108640499999999</c:v>
                      </c:pt>
                      <c:pt idx="91">
                        <c:v>1.51779928</c:v>
                      </c:pt>
                      <c:pt idx="92">
                        <c:v>1.5267285099999999</c:v>
                      </c:pt>
                      <c:pt idx="93">
                        <c:v>1.55759516</c:v>
                      </c:pt>
                      <c:pt idx="94">
                        <c:v>1.5655098000000001</c:v>
                      </c:pt>
                      <c:pt idx="95">
                        <c:v>1.5654627000000001</c:v>
                      </c:pt>
                      <c:pt idx="96">
                        <c:v>1.5464710799999999</c:v>
                      </c:pt>
                      <c:pt idx="97">
                        <c:v>1.5414393</c:v>
                      </c:pt>
                      <c:pt idx="98">
                        <c:v>1.5413929200000001</c:v>
                      </c:pt>
                      <c:pt idx="99">
                        <c:v>1.55630139</c:v>
                      </c:pt>
                      <c:pt idx="100">
                        <c:v>1.5851505000000001</c:v>
                      </c:pt>
                      <c:pt idx="101">
                        <c:v>1.5940750800000001</c:v>
                      </c:pt>
                      <c:pt idx="102">
                        <c:v>1.5910364400000001</c:v>
                      </c:pt>
                      <c:pt idx="103">
                        <c:v>1.5790262399999999</c:v>
                      </c:pt>
                      <c:pt idx="104">
                        <c:v>1.5690104200000001</c:v>
                      </c:pt>
                      <c:pt idx="105">
                        <c:v>1.5659727999999999</c:v>
                      </c:pt>
                      <c:pt idx="106">
                        <c:v>1.58285488</c:v>
                      </c:pt>
                      <c:pt idx="107">
                        <c:v>1.60573203</c:v>
                      </c:pt>
                      <c:pt idx="108">
                        <c:v>1.6126606000000001</c:v>
                      </c:pt>
                      <c:pt idx="109">
                        <c:v>1.6056192599999999</c:v>
                      </c:pt>
                      <c:pt idx="110">
                        <c:v>1.60357767</c:v>
                      </c:pt>
                      <c:pt idx="111">
                        <c:v>1.6065192000000001</c:v>
                      </c:pt>
                      <c:pt idx="112">
                        <c:v>1.6064708400000001</c:v>
                      </c:pt>
                      <c:pt idx="113">
                        <c:v>1.6133982599999999</c:v>
                      </c:pt>
                      <c:pt idx="114">
                        <c:v>1.6312868700000001</c:v>
                      </c:pt>
                      <c:pt idx="115">
                        <c:v>1.6362037399999998</c:v>
                      </c:pt>
                      <c:pt idx="116">
                        <c:v>1.6222043199999998</c:v>
                      </c:pt>
                      <c:pt idx="117">
                        <c:v>1.6201626599999999</c:v>
                      </c:pt>
                      <c:pt idx="118">
                        <c:v>1.6260758399999999</c:v>
                      </c:pt>
                      <c:pt idx="119">
                        <c:v>1.63100858</c:v>
                      </c:pt>
                      <c:pt idx="120">
                        <c:v>1.6568635300000001</c:v>
                      </c:pt>
                      <c:pt idx="121">
                        <c:v>1.6558173599999999</c:v>
                      </c:pt>
                      <c:pt idx="122">
                        <c:v>1.6517824999999999</c:v>
                      </c:pt>
                      <c:pt idx="123">
                        <c:v>1.6328045799999999</c:v>
                      </c:pt>
                      <c:pt idx="124">
                        <c:v>1.6277581199999998</c:v>
                      </c:pt>
                      <c:pt idx="125">
                        <c:v>1.6297013999999999</c:v>
                      </c:pt>
                      <c:pt idx="126">
                        <c:v>1.64160576</c:v>
                      </c:pt>
                      <c:pt idx="127">
                        <c:v>1.66944684</c:v>
                      </c:pt>
                      <c:pt idx="128">
                        <c:v>1.67635215</c:v>
                      </c:pt>
                      <c:pt idx="129">
                        <c:v>1.66733748</c:v>
                      </c:pt>
                      <c:pt idx="130">
                        <c:v>1.6523474100000002</c:v>
                      </c:pt>
                      <c:pt idx="131">
                        <c:v>1.6363622799999999</c:v>
                      </c:pt>
                      <c:pt idx="132">
                        <c:v>1.63432113</c:v>
                      </c:pt>
                      <c:pt idx="133">
                        <c:v>1.6492103999999999</c:v>
                      </c:pt>
                      <c:pt idx="134">
                        <c:v>1.67106986</c:v>
                      </c:pt>
                      <c:pt idx="135">
                        <c:v>1.67697772</c:v>
                      </c:pt>
                      <c:pt idx="136">
                        <c:v>1.6689608</c:v>
                      </c:pt>
                      <c:pt idx="137">
                        <c:v>1.6639316700000002</c:v>
                      </c:pt>
                      <c:pt idx="138">
                        <c:v>1.6608943199999999</c:v>
                      </c:pt>
                      <c:pt idx="139">
                        <c:v>1.65387431</c:v>
                      </c:pt>
                      <c:pt idx="140">
                        <c:v>1.66079424</c:v>
                      </c:pt>
                      <c:pt idx="141">
                        <c:v>1.68064032</c:v>
                      </c:pt>
                      <c:pt idx="142">
                        <c:v>1.68656334</c:v>
                      </c:pt>
                      <c:pt idx="143">
                        <c:v>1.67456556</c:v>
                      </c:pt>
                      <c:pt idx="144">
                        <c:v>1.67151166</c:v>
                      </c:pt>
                      <c:pt idx="145">
                        <c:v>1.6724568</c:v>
                      </c:pt>
                      <c:pt idx="146">
                        <c:v>1.6734018800000001</c:v>
                      </c:pt>
                      <c:pt idx="147">
                        <c:v>1.6892786499999999</c:v>
                      </c:pt>
                      <c:pt idx="148">
                        <c:v>1.69619568</c:v>
                      </c:pt>
                      <c:pt idx="149">
                        <c:v>1.6921629999999999</c:v>
                      </c:pt>
                      <c:pt idx="150">
                        <c:v>1.6751908800000002</c:v>
                      </c:pt>
                      <c:pt idx="151">
                        <c:v>1.6701469599999998</c:v>
                      </c:pt>
                      <c:pt idx="152">
                        <c:v>1.67009662</c:v>
                      </c:pt>
                      <c:pt idx="153">
                        <c:v>1.67800836</c:v>
                      </c:pt>
                      <c:pt idx="154">
                        <c:v>1.70282142</c:v>
                      </c:pt>
                      <c:pt idx="155">
                        <c:v>1.7067508500000002</c:v>
                      </c:pt>
                      <c:pt idx="156">
                        <c:v>1.70371392</c:v>
                      </c:pt>
                      <c:pt idx="157">
                        <c:v>1.6787843099999999</c:v>
                      </c:pt>
                      <c:pt idx="158">
                        <c:v>1.6687827</c:v>
                      </c:pt>
                      <c:pt idx="159">
                        <c:v>1.6657471799999999</c:v>
                      </c:pt>
                      <c:pt idx="160">
                        <c:v>1.6806225600000002</c:v>
                      </c:pt>
                      <c:pt idx="161">
                        <c:v>1.7014499999999999</c:v>
                      </c:pt>
                      <c:pt idx="162">
                        <c:v>1.7053785800000001</c:v>
                      </c:pt>
                      <c:pt idx="163">
                        <c:v>1.7003524600000002</c:v>
                      </c:pt>
                      <c:pt idx="164">
                        <c:v>1.6863555000000001</c:v>
                      </c:pt>
                      <c:pt idx="165">
                        <c:v>1.6813302999999999</c:v>
                      </c:pt>
                      <c:pt idx="166">
                        <c:v>1.66436732</c:v>
                      </c:pt>
                      <c:pt idx="167">
                        <c:v>1.67724966</c:v>
                      </c:pt>
                      <c:pt idx="168">
                        <c:v>1.69709468</c:v>
                      </c:pt>
                      <c:pt idx="169">
                        <c:v>1.6980382500000002</c:v>
                      </c:pt>
                      <c:pt idx="170">
                        <c:v>1.6870281599999999</c:v>
                      </c:pt>
                      <c:pt idx="171">
                        <c:v>1.6839932400000002</c:v>
                      </c:pt>
                      <c:pt idx="172">
                        <c:v>1.6879210500000001</c:v>
                      </c:pt>
                      <c:pt idx="173">
                        <c:v>1.6828970399999998</c:v>
                      </c:pt>
                      <c:pt idx="174">
                        <c:v>1.68682464</c:v>
                      </c:pt>
                      <c:pt idx="175">
                        <c:v>1.6997030400000002</c:v>
                      </c:pt>
                      <c:pt idx="176">
                        <c:v>1.7006291999999998</c:v>
                      </c:pt>
                      <c:pt idx="177">
                        <c:v>1.6846660599999999</c:v>
                      </c:pt>
                      <c:pt idx="178">
                        <c:v>1.6796429400000001</c:v>
                      </c:pt>
                      <c:pt idx="179">
                        <c:v>1.6805698</c:v>
                      </c:pt>
                      <c:pt idx="180">
                        <c:v>1.68449666</c:v>
                      </c:pt>
                      <c:pt idx="181">
                        <c:v>1.7053274</c:v>
                      </c:pt>
                      <c:pt idx="182">
                        <c:v>1.7082589400000001</c:v>
                      </c:pt>
                      <c:pt idx="183">
                        <c:v>1.7032358999999999</c:v>
                      </c:pt>
                      <c:pt idx="184">
                        <c:v>1.6783277599999999</c:v>
                      </c:pt>
                      <c:pt idx="185">
                        <c:v>1.6752775499999999</c:v>
                      </c:pt>
                      <c:pt idx="186">
                        <c:v>1.6712502</c:v>
                      </c:pt>
                      <c:pt idx="187">
                        <c:v>1.68213564</c:v>
                      </c:pt>
                      <c:pt idx="188">
                        <c:v>1.70594424</c:v>
                      </c:pt>
                      <c:pt idx="189">
                        <c:v>1.7118401999999999</c:v>
                      </c:pt>
                      <c:pt idx="190">
                        <c:v>1.70584128</c:v>
                      </c:pt>
                      <c:pt idx="191">
                        <c:v>1.6958322400000001</c:v>
                      </c:pt>
                      <c:pt idx="192">
                        <c:v>1.6808878200000001</c:v>
                      </c:pt>
                      <c:pt idx="193">
                        <c:v>1.6708803800000001</c:v>
                      </c:pt>
                      <c:pt idx="194">
                        <c:v>1.6837682399999998</c:v>
                      </c:pt>
                      <c:pt idx="195">
                        <c:v>1.7015910400000001</c:v>
                      </c:pt>
                      <c:pt idx="196">
                        <c:v>1.7064919600000001</c:v>
                      </c:pt>
                      <c:pt idx="197">
                        <c:v>1.69651902</c:v>
                      </c:pt>
                      <c:pt idx="198">
                        <c:v>1.6904878200000002</c:v>
                      </c:pt>
                      <c:pt idx="199">
                        <c:v>1.6894259999999999</c:v>
                      </c:pt>
                      <c:pt idx="200">
                        <c:v>1.6834294399999998</c:v>
                      </c:pt>
                      <c:pt idx="201">
                        <c:v>1.6853660799999999</c:v>
                      </c:pt>
                      <c:pt idx="202">
                        <c:v>1.7022081000000002</c:v>
                      </c:pt>
                      <c:pt idx="203">
                        <c:v>1.7071250600000001</c:v>
                      </c:pt>
                      <c:pt idx="204">
                        <c:v>1.6911582599999999</c:v>
                      </c:pt>
                      <c:pt idx="205">
                        <c:v>1.6851456</c:v>
                      </c:pt>
                      <c:pt idx="206">
                        <c:v>1.69006257</c:v>
                      </c:pt>
                      <c:pt idx="207">
                        <c:v>1.6899945300000001</c:v>
                      </c:pt>
                      <c:pt idx="208">
                        <c:v>1.7127940000000001</c:v>
                      </c:pt>
                      <c:pt idx="209">
                        <c:v>1.7087683999999999</c:v>
                      </c:pt>
                      <c:pt idx="210">
                        <c:v>1.7067299199999999</c:v>
                      </c:pt>
                      <c:pt idx="211">
                        <c:v>1.6878035900000001</c:v>
                      </c:pt>
                      <c:pt idx="212">
                        <c:v>1.68079896</c:v>
                      </c:pt>
                      <c:pt idx="213">
                        <c:v>1.6807481999999998</c:v>
                      </c:pt>
                      <c:pt idx="214">
                        <c:v>1.68962031</c:v>
                      </c:pt>
                      <c:pt idx="215">
                        <c:v>1.7134080000000003</c:v>
                      </c:pt>
                      <c:pt idx="216">
                        <c:v>1.7183225</c:v>
                      </c:pt>
                      <c:pt idx="217">
                        <c:v>1.7073451800000001</c:v>
                      </c:pt>
                      <c:pt idx="218">
                        <c:v>1.69636852</c:v>
                      </c:pt>
                      <c:pt idx="219">
                        <c:v>1.68042672</c:v>
                      </c:pt>
                      <c:pt idx="220">
                        <c:v>1.6744003199999999</c:v>
                      </c:pt>
                      <c:pt idx="221">
                        <c:v>1.6872599100000001</c:v>
                      </c:pt>
                      <c:pt idx="222">
                        <c:v>1.7090562600000001</c:v>
                      </c:pt>
                      <c:pt idx="223">
                        <c:v>1.7119837199999999</c:v>
                      </c:pt>
                      <c:pt idx="224">
                        <c:v>1.70397084</c:v>
                      </c:pt>
                      <c:pt idx="225">
                        <c:v>1.6920038399999999</c:v>
                      </c:pt>
                      <c:pt idx="226">
                        <c:v>1.69195272</c:v>
                      </c:pt>
                      <c:pt idx="227">
                        <c:v>1.6760151999999999</c:v>
                      </c:pt>
                      <c:pt idx="228">
                        <c:v>1.6858932600000001</c:v>
                      </c:pt>
                      <c:pt idx="229">
                        <c:v>1.7037134399999998</c:v>
                      </c:pt>
                      <c:pt idx="230">
                        <c:v>1.7096016000000001</c:v>
                      </c:pt>
                      <c:pt idx="231">
                        <c:v>1.6956511599999999</c:v>
                      </c:pt>
                      <c:pt idx="232">
                        <c:v>1.69061919</c:v>
                      </c:pt>
                      <c:pt idx="233">
                        <c:v>1.6935462000000001</c:v>
                      </c:pt>
                      <c:pt idx="234">
                        <c:v>1.69150968</c:v>
                      </c:pt>
                      <c:pt idx="235">
                        <c:v>1.6934438399999998</c:v>
                      </c:pt>
                      <c:pt idx="236">
                        <c:v>1.70629659</c:v>
                      </c:pt>
                      <c:pt idx="237">
                        <c:v>1.7042598600000001</c:v>
                      </c:pt>
                      <c:pt idx="238">
                        <c:v>1.6853499000000001</c:v>
                      </c:pt>
                      <c:pt idx="239">
                        <c:v>1.6813119400000001</c:v>
                      </c:pt>
                      <c:pt idx="240">
                        <c:v>1.6822536000000001</c:v>
                      </c:pt>
                      <c:pt idx="241">
                        <c:v>1.687165</c:v>
                      </c:pt>
                      <c:pt idx="242">
                        <c:v>1.7099224300000002</c:v>
                      </c:pt>
                      <c:pt idx="243">
                        <c:v>1.7158250200000003</c:v>
                      </c:pt>
                      <c:pt idx="244">
                        <c:v>1.7108113999999999</c:v>
                      </c:pt>
                      <c:pt idx="245">
                        <c:v>1.68396704</c:v>
                      </c:pt>
                      <c:pt idx="246">
                        <c:v>1.67399323</c:v>
                      </c:pt>
                      <c:pt idx="247">
                        <c:v>1.6699735800000002</c:v>
                      </c:pt>
                      <c:pt idx="248">
                        <c:v>1.6798453899999999</c:v>
                      </c:pt>
                      <c:pt idx="249">
                        <c:v>1.7026151999999999</c:v>
                      </c:pt>
                      <c:pt idx="250">
                        <c:v>1.7084995199999999</c:v>
                      </c:pt>
                      <c:pt idx="251">
                        <c:v>1.7015029500000001</c:v>
                      </c:pt>
                      <c:pt idx="252">
                        <c:v>1.6885542</c:v>
                      </c:pt>
                      <c:pt idx="253">
                        <c:v>1.68552693</c:v>
                      </c:pt>
                      <c:pt idx="254">
                        <c:v>1.6705953600000001</c:v>
                      </c:pt>
                      <c:pt idx="255">
                        <c:v>1.6804479999999999</c:v>
                      </c:pt>
                      <c:pt idx="256">
                        <c:v>1.7002365800000001</c:v>
                      </c:pt>
                      <c:pt idx="257">
                        <c:v>1.7041529200000001</c:v>
                      </c:pt>
                      <c:pt idx="258">
                        <c:v>1.6941652</c:v>
                      </c:pt>
                      <c:pt idx="259">
                        <c:v>1.6881627400000001</c:v>
                      </c:pt>
                      <c:pt idx="260">
                        <c:v>1.68811168</c:v>
                      </c:pt>
                      <c:pt idx="261">
                        <c:v>1.6850851900000001</c:v>
                      </c:pt>
                      <c:pt idx="262">
                        <c:v>1.686026</c:v>
                      </c:pt>
                      <c:pt idx="263">
                        <c:v>1.6998595000000001</c:v>
                      </c:pt>
                      <c:pt idx="264">
                        <c:v>1.69979094</c:v>
                      </c:pt>
                      <c:pt idx="265">
                        <c:v>1.68188928</c:v>
                      </c:pt>
                      <c:pt idx="266">
                        <c:v>1.6778717999999999</c:v>
                      </c:pt>
                      <c:pt idx="267">
                        <c:v>1.6798042799999999</c:v>
                      </c:pt>
                      <c:pt idx="268">
                        <c:v>1.685686</c:v>
                      </c:pt>
                      <c:pt idx="269">
                        <c:v>1.7094322</c:v>
                      </c:pt>
                      <c:pt idx="270">
                        <c:v>1.7093804799999999</c:v>
                      </c:pt>
                      <c:pt idx="271">
                        <c:v>1.7033798199999999</c:v>
                      </c:pt>
                      <c:pt idx="272">
                        <c:v>1.6775503199999999</c:v>
                      </c:pt>
                      <c:pt idx="273">
                        <c:v>1.6715509799999999</c:v>
                      </c:pt>
                      <c:pt idx="274">
                        <c:v>1.6714835399999999</c:v>
                      </c:pt>
                      <c:pt idx="275">
                        <c:v>1.6813465599999999</c:v>
                      </c:pt>
                      <c:pt idx="276">
                        <c:v>1.7050876000000001</c:v>
                      </c:pt>
                      <c:pt idx="277">
                        <c:v>1.71195783</c:v>
                      </c:pt>
                      <c:pt idx="278">
                        <c:v>1.7049672</c:v>
                      </c:pt>
                      <c:pt idx="279">
                        <c:v>1.6979769900000001</c:v>
                      </c:pt>
                      <c:pt idx="280">
                        <c:v>1.6810752</c:v>
                      </c:pt>
                      <c:pt idx="281">
                        <c:v>1.6711126199999999</c:v>
                      </c:pt>
                      <c:pt idx="282">
                        <c:v>1.68592914</c:v>
                      </c:pt>
                      <c:pt idx="283">
                        <c:v>1.7056831000000001</c:v>
                      </c:pt>
                      <c:pt idx="284">
                        <c:v>1.7076136100000001</c:v>
                      </c:pt>
                      <c:pt idx="285">
                        <c:v>1.70062464</c:v>
                      </c:pt>
                      <c:pt idx="286">
                        <c:v>1.6906630599999999</c:v>
                      </c:pt>
                      <c:pt idx="287">
                        <c:v>1.68861288</c:v>
                      </c:pt>
                      <c:pt idx="288">
                        <c:v>1.6746886000000001</c:v>
                      </c:pt>
                      <c:pt idx="289">
                        <c:v>1.68058336</c:v>
                      </c:pt>
                      <c:pt idx="290">
                        <c:v>1.6983683199999999</c:v>
                      </c:pt>
                      <c:pt idx="291">
                        <c:v>1.7022803</c:v>
                      </c:pt>
                      <c:pt idx="292">
                        <c:v>1.6863586199999998</c:v>
                      </c:pt>
                      <c:pt idx="293">
                        <c:v>1.6823444400000001</c:v>
                      </c:pt>
                      <c:pt idx="294">
                        <c:v>1.6852657500000001</c:v>
                      </c:pt>
                      <c:pt idx="295">
                        <c:v>1.6862054399999999</c:v>
                      </c:pt>
                      <c:pt idx="296">
                        <c:v>1.7029789200000001</c:v>
                      </c:pt>
                      <c:pt idx="297">
                        <c:v>1.6999554000000001</c:v>
                      </c:pt>
                      <c:pt idx="298">
                        <c:v>1.6949508200000001</c:v>
                      </c:pt>
                      <c:pt idx="299">
                        <c:v>1.6760782799999998</c:v>
                      </c:pt>
                      <c:pt idx="300">
                        <c:v>1.67008416</c:v>
                      </c:pt>
                      <c:pt idx="301">
                        <c:v>1.66805252</c:v>
                      </c:pt>
                      <c:pt idx="302">
                        <c:v>1.6739280999999999</c:v>
                      </c:pt>
                      <c:pt idx="303">
                        <c:v>1.69764844</c:v>
                      </c:pt>
                      <c:pt idx="304">
                        <c:v>1.7025491700000002</c:v>
                      </c:pt>
                      <c:pt idx="305">
                        <c:v>1.6975456</c:v>
                      </c:pt>
                      <c:pt idx="306">
                        <c:v>1.6786602000000002</c:v>
                      </c:pt>
                      <c:pt idx="307">
                        <c:v>1.66573506</c:v>
                      </c:pt>
                      <c:pt idx="308">
                        <c:v>1.6607331000000001</c:v>
                      </c:pt>
                      <c:pt idx="309">
                        <c:v>1.67256603</c:v>
                      </c:pt>
                      <c:pt idx="310">
                        <c:v>1.6932933000000001</c:v>
                      </c:pt>
                      <c:pt idx="311">
                        <c:v>1.6981930000000001</c:v>
                      </c:pt>
                      <c:pt idx="312">
                        <c:v>1.69022019</c:v>
                      </c:pt>
                      <c:pt idx="313">
                        <c:v>1.6782873</c:v>
                      </c:pt>
                      <c:pt idx="314">
                        <c:v>1.6762562300000001</c:v>
                      </c:pt>
                      <c:pt idx="315">
                        <c:v>1.6633343999999999</c:v>
                      </c:pt>
                      <c:pt idx="316">
                        <c:v>1.6712043999999999</c:v>
                      </c:pt>
                      <c:pt idx="317">
                        <c:v>1.6899470699999999</c:v>
                      </c:pt>
                      <c:pt idx="318">
                        <c:v>1.69484576</c:v>
                      </c:pt>
                      <c:pt idx="319">
                        <c:v>1.68194204</c:v>
                      </c:pt>
                      <c:pt idx="320">
                        <c:v>1.6798942400000001</c:v>
                      </c:pt>
                      <c:pt idx="321">
                        <c:v>1.6798263600000001</c:v>
                      </c:pt>
                      <c:pt idx="322">
                        <c:v>1.6788025599999998</c:v>
                      </c:pt>
                      <c:pt idx="323">
                        <c:v>1.67972454</c:v>
                      </c:pt>
                      <c:pt idx="324">
                        <c:v>1.6915682000000001</c:v>
                      </c:pt>
                      <c:pt idx="325">
                        <c:v>1.6924895999999998</c:v>
                      </c:pt>
                      <c:pt idx="326">
                        <c:v>1.6736165200000002</c:v>
                      </c:pt>
                      <c:pt idx="327">
                        <c:v>1.6696239000000002</c:v>
                      </c:pt>
                      <c:pt idx="328">
                        <c:v>1.6685667599999998</c:v>
                      </c:pt>
                      <c:pt idx="329">
                        <c:v>1.6764162799999998</c:v>
                      </c:pt>
                      <c:pt idx="330">
                        <c:v>1.7011224</c:v>
                      </c:pt>
                      <c:pt idx="331">
                        <c:v>1.7040395399999999</c:v>
                      </c:pt>
                      <c:pt idx="332">
                        <c:v>1.7000297199999999</c:v>
                      </c:pt>
                      <c:pt idx="333">
                        <c:v>1.67425092</c:v>
                      </c:pt>
                      <c:pt idx="334">
                        <c:v>1.6633158800000001</c:v>
                      </c:pt>
                      <c:pt idx="335">
                        <c:v>1.6602803199999998</c:v>
                      </c:pt>
                      <c:pt idx="336">
                        <c:v>1.6701240799999999</c:v>
                      </c:pt>
                      <c:pt idx="337">
                        <c:v>1.6948079400000002</c:v>
                      </c:pt>
                      <c:pt idx="338">
                        <c:v>1.6987139499999999</c:v>
                      </c:pt>
                      <c:pt idx="339">
                        <c:v>1.6907307900000001</c:v>
                      </c:pt>
                      <c:pt idx="340">
                        <c:v>1.67584032</c:v>
                      </c:pt>
                      <c:pt idx="341">
                        <c:v>1.6718324999999998</c:v>
                      </c:pt>
                      <c:pt idx="342">
                        <c:v>1.6549650600000001</c:v>
                      </c:pt>
                      <c:pt idx="343">
                        <c:v>1.66777434</c:v>
                      </c:pt>
                      <c:pt idx="344">
                        <c:v>1.6835332999999999</c:v>
                      </c:pt>
                      <c:pt idx="345">
                        <c:v>1.6844713600000001</c:v>
                      </c:pt>
                      <c:pt idx="346">
                        <c:v>1.6765075500000002</c:v>
                      </c:pt>
                      <c:pt idx="347">
                        <c:v>1.66953328</c:v>
                      </c:pt>
                      <c:pt idx="348">
                        <c:v>1.66847674</c:v>
                      </c:pt>
                      <c:pt idx="349">
                        <c:v>1.6615032000000001</c:v>
                      </c:pt>
                      <c:pt idx="350">
                        <c:v>1.6634307199999998</c:v>
                      </c:pt>
                      <c:pt idx="351">
                        <c:v>1.6792031399999998</c:v>
                      </c:pt>
                      <c:pt idx="352">
                        <c:v>1.6821189000000001</c:v>
                      </c:pt>
                      <c:pt idx="353">
                        <c:v>1.6642513800000001</c:v>
                      </c:pt>
                      <c:pt idx="354">
                        <c:v>1.6572790799999999</c:v>
                      </c:pt>
                      <c:pt idx="355">
                        <c:v>1.6592064</c:v>
                      </c:pt>
                      <c:pt idx="356">
                        <c:v>1.6611336000000001</c:v>
                      </c:pt>
                      <c:pt idx="357">
                        <c:v>1.6848129599999999</c:v>
                      </c:pt>
                      <c:pt idx="358">
                        <c:v>1.6857335000000002</c:v>
                      </c:pt>
                      <c:pt idx="359">
                        <c:v>1.6797503300000001</c:v>
                      </c:pt>
                      <c:pt idx="360">
                        <c:v>1.65794928</c:v>
                      </c:pt>
                      <c:pt idx="361">
                        <c:v>1.6529559199999999</c:v>
                      </c:pt>
                      <c:pt idx="362">
                        <c:v>1.6499400200000001</c:v>
                      </c:pt>
                      <c:pt idx="363">
                        <c:v>1.6597754500000002</c:v>
                      </c:pt>
                      <c:pt idx="364">
                        <c:v>1.6844210399999999</c:v>
                      </c:pt>
                      <c:pt idx="365">
                        <c:v>1.6903007999999999</c:v>
                      </c:pt>
                      <c:pt idx="366">
                        <c:v>1.6793765500000002</c:v>
                      </c:pt>
                      <c:pt idx="367">
                        <c:v>1.6674645400000001</c:v>
                      </c:pt>
                      <c:pt idx="368">
                        <c:v>1.6525880799999999</c:v>
                      </c:pt>
                      <c:pt idx="369">
                        <c:v>1.6436260499999999</c:v>
                      </c:pt>
                      <c:pt idx="370">
                        <c:v>1.65741264</c:v>
                      </c:pt>
                      <c:pt idx="371">
                        <c:v>1.6771281300000001</c:v>
                      </c:pt>
                      <c:pt idx="372">
                        <c:v>1.6830067800000001</c:v>
                      </c:pt>
                      <c:pt idx="373">
                        <c:v>1.6760211199999999</c:v>
                      </c:pt>
                      <c:pt idx="374">
                        <c:v>1.6641119600000001</c:v>
                      </c:pt>
                      <c:pt idx="375">
                        <c:v>1.66406144</c:v>
                      </c:pt>
                      <c:pt idx="376">
                        <c:v>1.65709401</c:v>
                      </c:pt>
                      <c:pt idx="377">
                        <c:v>1.6609961</c:v>
                      </c:pt>
                      <c:pt idx="378">
                        <c:v>1.6777428599999999</c:v>
                      </c:pt>
                      <c:pt idx="379">
                        <c:v>1.6816270599999998</c:v>
                      </c:pt>
                      <c:pt idx="380">
                        <c:v>1.6667560000000001</c:v>
                      </c:pt>
                      <c:pt idx="381">
                        <c:v>1.66176554</c:v>
                      </c:pt>
                      <c:pt idx="382">
                        <c:v>1.6627030200000001</c:v>
                      </c:pt>
                      <c:pt idx="383">
                        <c:v>1.6606599</c:v>
                      </c:pt>
                      <c:pt idx="384">
                        <c:v>1.66653669</c:v>
                      </c:pt>
                      <c:pt idx="385">
                        <c:v>1.6753766400000001</c:v>
                      </c:pt>
                      <c:pt idx="386">
                        <c:v>1.67631357</c:v>
                      </c:pt>
                      <c:pt idx="387">
                        <c:v>1.6594704</c:v>
                      </c:pt>
                      <c:pt idx="388">
                        <c:v>1.65248902</c:v>
                      </c:pt>
                      <c:pt idx="389">
                        <c:v>1.65046341</c:v>
                      </c:pt>
                      <c:pt idx="390">
                        <c:v>1.65732704</c:v>
                      </c:pt>
                      <c:pt idx="391">
                        <c:v>1.6799926500000002</c:v>
                      </c:pt>
                      <c:pt idx="392">
                        <c:v>1.6848626599999998</c:v>
                      </c:pt>
                      <c:pt idx="393">
                        <c:v>1.6798735800000002</c:v>
                      </c:pt>
                      <c:pt idx="394">
                        <c:v>1.6571089000000001</c:v>
                      </c:pt>
                      <c:pt idx="395">
                        <c:v>1.6452083199999998</c:v>
                      </c:pt>
                      <c:pt idx="396">
                        <c:v>1.6402208899999999</c:v>
                      </c:pt>
                      <c:pt idx="397">
                        <c:v>1.6529913000000001</c:v>
                      </c:pt>
                      <c:pt idx="398">
                        <c:v>1.6756517399999999</c:v>
                      </c:pt>
                      <c:pt idx="399">
                        <c:v>1.6805377799999999</c:v>
                      </c:pt>
                      <c:pt idx="400">
                        <c:v>1.67158355</c:v>
                      </c:pt>
                      <c:pt idx="401">
                        <c:v>1.6586976</c:v>
                      </c:pt>
                      <c:pt idx="402">
                        <c:v>1.6556853300000001</c:v>
                      </c:pt>
                      <c:pt idx="403">
                        <c:v>1.6418133800000001</c:v>
                      </c:pt>
                      <c:pt idx="404">
                        <c:v>1.65064856</c:v>
                      </c:pt>
                      <c:pt idx="405">
                        <c:v>1.6703423999999998</c:v>
                      </c:pt>
                      <c:pt idx="406">
                        <c:v>1.6722490400000001</c:v>
                      </c:pt>
                      <c:pt idx="407">
                        <c:v>1.6623269199999999</c:v>
                      </c:pt>
                      <c:pt idx="408">
                        <c:v>1.6543796</c:v>
                      </c:pt>
                      <c:pt idx="409">
                        <c:v>1.6533255000000002</c:v>
                      </c:pt>
                      <c:pt idx="410">
                        <c:v>1.65031416</c:v>
                      </c:pt>
                      <c:pt idx="411">
                        <c:v>1.6551990000000001</c:v>
                      </c:pt>
                      <c:pt idx="412">
                        <c:v>1.66600536</c:v>
                      </c:pt>
                      <c:pt idx="413">
                        <c:v>1.6679286</c:v>
                      </c:pt>
                      <c:pt idx="414">
                        <c:v>1.6501135199999999</c:v>
                      </c:pt>
                      <c:pt idx="415">
                        <c:v>1.6451122900000001</c:v>
                      </c:pt>
                      <c:pt idx="416">
                        <c:v>1.64604912</c:v>
                      </c:pt>
                      <c:pt idx="417">
                        <c:v>1.65191994</c:v>
                      </c:pt>
                      <c:pt idx="418">
                        <c:v>1.67357888</c:v>
                      </c:pt>
                      <c:pt idx="419">
                        <c:v>1.67647126</c:v>
                      </c:pt>
                      <c:pt idx="420">
                        <c:v>1.6675399</c:v>
                      </c:pt>
                      <c:pt idx="421">
                        <c:v>1.64578224</c:v>
                      </c:pt>
                      <c:pt idx="422">
                        <c:v>1.6358656999999999</c:v>
                      </c:pt>
                      <c:pt idx="423">
                        <c:v>1.6338427200000001</c:v>
                      </c:pt>
                      <c:pt idx="424">
                        <c:v>1.64464553</c:v>
                      </c:pt>
                      <c:pt idx="425">
                        <c:v>1.6682560500000001</c:v>
                      </c:pt>
                      <c:pt idx="426">
                        <c:v>1.6741244399999999</c:v>
                      </c:pt>
                      <c:pt idx="427">
                        <c:v>1.6671680999999998</c:v>
                      </c:pt>
                      <c:pt idx="428">
                        <c:v>1.65823926</c:v>
                      </c:pt>
                      <c:pt idx="429">
                        <c:v>1.64633498</c:v>
                      </c:pt>
                      <c:pt idx="430">
                        <c:v>1.6344482300000001</c:v>
                      </c:pt>
                      <c:pt idx="431">
                        <c:v>1.64623484</c:v>
                      </c:pt>
                      <c:pt idx="432">
                        <c:v>1.6668977</c:v>
                      </c:pt>
                      <c:pt idx="433">
                        <c:v>1.6698059000000001</c:v>
                      </c:pt>
                      <c:pt idx="434">
                        <c:v>1.65987558</c:v>
                      </c:pt>
                      <c:pt idx="435">
                        <c:v>1.6509490200000001</c:v>
                      </c:pt>
                      <c:pt idx="436">
                        <c:v>1.6489263999999999</c:v>
                      </c:pt>
                      <c:pt idx="437">
                        <c:v>1.6429592199999998</c:v>
                      </c:pt>
                      <c:pt idx="438">
                        <c:v>1.6478399400000001</c:v>
                      </c:pt>
                      <c:pt idx="439">
                        <c:v>1.6655397900000002</c:v>
                      </c:pt>
                      <c:pt idx="440">
                        <c:v>1.6684304399999998</c:v>
                      </c:pt>
                      <c:pt idx="441">
                        <c:v>1.6535890800000002</c:v>
                      </c:pt>
                      <c:pt idx="442">
                        <c:v>1.64762271</c:v>
                      </c:pt>
                      <c:pt idx="443">
                        <c:v>1.6485585599999999</c:v>
                      </c:pt>
                      <c:pt idx="444">
                        <c:v>1.6475057400000002</c:v>
                      </c:pt>
                      <c:pt idx="445">
                        <c:v>1.66914563</c:v>
                      </c:pt>
                      <c:pt idx="446">
                        <c:v>1.6671230800000001</c:v>
                      </c:pt>
                      <c:pt idx="447">
                        <c:v>1.6601713999999999</c:v>
                      </c:pt>
                      <c:pt idx="448">
                        <c:v>1.6413903000000001</c:v>
                      </c:pt>
                      <c:pt idx="449">
                        <c:v>1.6334706000000001</c:v>
                      </c:pt>
                      <c:pt idx="450">
                        <c:v>1.63439008</c:v>
                      </c:pt>
                      <c:pt idx="451">
                        <c:v>1.6441809599999999</c:v>
                      </c:pt>
                      <c:pt idx="452">
                        <c:v>1.6717472</c:v>
                      </c:pt>
                      <c:pt idx="453">
                        <c:v>1.6766076599999999</c:v>
                      </c:pt>
                      <c:pt idx="454">
                        <c:v>1.6686546600000001</c:v>
                      </c:pt>
                      <c:pt idx="455">
                        <c:v>1.6548224</c:v>
                      </c:pt>
                      <c:pt idx="456">
                        <c:v>1.6389862800000001</c:v>
                      </c:pt>
                      <c:pt idx="457">
                        <c:v>1.6340253199999999</c:v>
                      </c:pt>
                      <c:pt idx="458">
                        <c:v>1.6457850000000001</c:v>
                      </c:pt>
                      <c:pt idx="459">
                        <c:v>1.66739832</c:v>
                      </c:pt>
                      <c:pt idx="460">
                        <c:v>1.6713062399999998</c:v>
                      </c:pt>
                      <c:pt idx="461">
                        <c:v>1.66435749</c:v>
                      </c:pt>
                      <c:pt idx="462">
                        <c:v>1.65443623</c:v>
                      </c:pt>
                      <c:pt idx="463">
                        <c:v>1.6514298399999998</c:v>
                      </c:pt>
                      <c:pt idx="464">
                        <c:v>1.64054115</c:v>
                      </c:pt>
                      <c:pt idx="465">
                        <c:v>1.6464028800000001</c:v>
                      </c:pt>
                      <c:pt idx="466">
                        <c:v>1.6640872499999999</c:v>
                      </c:pt>
                      <c:pt idx="467">
                        <c:v>1.6669922399999999</c:v>
                      </c:pt>
                      <c:pt idx="468">
                        <c:v>1.6531320399999998</c:v>
                      </c:pt>
                      <c:pt idx="469">
                        <c:v>1.65012625</c:v>
                      </c:pt>
                      <c:pt idx="470">
                        <c:v>1.6500760000000001</c:v>
                      </c:pt>
                      <c:pt idx="471">
                        <c:v>1.6480555700000001</c:v>
                      </c:pt>
                      <c:pt idx="472">
                        <c:v>1.6509605599999999</c:v>
                      </c:pt>
                      <c:pt idx="473">
                        <c:v>1.6647006999999998</c:v>
                      </c:pt>
                      <c:pt idx="474">
                        <c:v>1.6636649999999999</c:v>
                      </c:pt>
                      <c:pt idx="475">
                        <c:v>1.64586816</c:v>
                      </c:pt>
                      <c:pt idx="476">
                        <c:v>1.6399084500000001</c:v>
                      </c:pt>
                      <c:pt idx="477">
                        <c:v>1.6418283</c:v>
                      </c:pt>
                      <c:pt idx="478">
                        <c:v>1.6506421199999999</c:v>
                      </c:pt>
                      <c:pt idx="479">
                        <c:v>1.6751958300000001</c:v>
                      </c:pt>
                      <c:pt idx="480">
                        <c:v>1.6780991999999999</c:v>
                      </c:pt>
                      <c:pt idx="481">
                        <c:v>1.6741090000000001</c:v>
                      </c:pt>
                      <c:pt idx="482">
                        <c:v>1.6504242399999998</c:v>
                      </c:pt>
                      <c:pt idx="483">
                        <c:v>1.6424962799999998</c:v>
                      </c:pt>
                      <c:pt idx="484">
                        <c:v>1.6355368700000001</c:v>
                      </c:pt>
                      <c:pt idx="485">
                        <c:v>1.6482873599999999</c:v>
                      </c:pt>
                      <c:pt idx="486">
                        <c:v>1.6679293399999999</c:v>
                      </c:pt>
                      <c:pt idx="487">
                        <c:v>1.6728014200000001</c:v>
                      </c:pt>
                      <c:pt idx="488">
                        <c:v>1.66584168</c:v>
                      </c:pt>
                      <c:pt idx="489">
                        <c:v>1.6520077799999999</c:v>
                      </c:pt>
                      <c:pt idx="490">
                        <c:v>1.6480195200000001</c:v>
                      </c:pt>
                      <c:pt idx="491">
                        <c:v>1.63320255</c:v>
                      </c:pt>
                      <c:pt idx="492">
                        <c:v>1.6439813999999999</c:v>
                      </c:pt>
                      <c:pt idx="493">
                        <c:v>1.6636191</c:v>
                      </c:pt>
                      <c:pt idx="494">
                        <c:v>1.6674888999999999</c:v>
                      </c:pt>
                      <c:pt idx="495">
                        <c:v>1.6556262399999999</c:v>
                      </c:pt>
                      <c:pt idx="496">
                        <c:v>1.6496700399999999</c:v>
                      </c:pt>
                      <c:pt idx="497">
                        <c:v>1.6476512400000001</c:v>
                      </c:pt>
                      <c:pt idx="498">
                        <c:v>1.64169564</c:v>
                      </c:pt>
                      <c:pt idx="499">
                        <c:v>1.64556568</c:v>
                      </c:pt>
                      <c:pt idx="500">
                        <c:v>1.66126208</c:v>
                      </c:pt>
                      <c:pt idx="501">
                        <c:v>1.6631796999999999</c:v>
                      </c:pt>
                      <c:pt idx="502">
                        <c:v>1.6454152</c:v>
                      </c:pt>
                      <c:pt idx="503">
                        <c:v>1.64241283</c:v>
                      </c:pt>
                      <c:pt idx="504">
                        <c:v>1.64628219</c:v>
                      </c:pt>
                      <c:pt idx="505">
                        <c:v>1.649184</c:v>
                      </c:pt>
                      <c:pt idx="506">
                        <c:v>1.67176503</c:v>
                      </c:pt>
                      <c:pt idx="507">
                        <c:v>1.67073012</c:v>
                      </c:pt>
                      <c:pt idx="508">
                        <c:v>1.66379181</c:v>
                      </c:pt>
                      <c:pt idx="509">
                        <c:v>1.6391274199999999</c:v>
                      </c:pt>
                      <c:pt idx="510">
                        <c:v>1.6331743999999999</c:v>
                      </c:pt>
                      <c:pt idx="511">
                        <c:v>1.6311569799999999</c:v>
                      </c:pt>
                      <c:pt idx="512">
                        <c:v>1.64192882</c:v>
                      </c:pt>
                      <c:pt idx="513">
                        <c:v>1.6674393000000001</c:v>
                      </c:pt>
                      <c:pt idx="514">
                        <c:v>1.6742744199999999</c:v>
                      </c:pt>
                      <c:pt idx="515">
                        <c:v>1.6663539199999999</c:v>
                      </c:pt>
                      <c:pt idx="516">
                        <c:v>1.6574502500000001</c:v>
                      </c:pt>
                      <c:pt idx="517">
                        <c:v>1.63969454</c:v>
                      </c:pt>
                      <c:pt idx="518">
                        <c:v>1.6307922199999998</c:v>
                      </c:pt>
                      <c:pt idx="519">
                        <c:v>1.6425285000000001</c:v>
                      </c:pt>
                      <c:pt idx="520">
                        <c:v>1.6631323199999999</c:v>
                      </c:pt>
                      <c:pt idx="521">
                        <c:v>1.66799904</c:v>
                      </c:pt>
                      <c:pt idx="522">
                        <c:v>1.6600636</c:v>
                      </c:pt>
                      <c:pt idx="523">
                        <c:v>1.65116218</c:v>
                      </c:pt>
                      <c:pt idx="524">
                        <c:v>1.6481616399999999</c:v>
                      </c:pt>
                      <c:pt idx="525">
                        <c:v>1.63926112</c:v>
                      </c:pt>
                      <c:pt idx="526">
                        <c:v>1.6441277599999999</c:v>
                      </c:pt>
                      <c:pt idx="527">
                        <c:v>1.6617769999999998</c:v>
                      </c:pt>
                      <c:pt idx="528">
                        <c:v>1.6646591800000001</c:v>
                      </c:pt>
                      <c:pt idx="529">
                        <c:v>1.6508431700000001</c:v>
                      </c:pt>
                      <c:pt idx="530">
                        <c:v>1.6458767999999999</c:v>
                      </c:pt>
                      <c:pt idx="531">
                        <c:v>1.64777616</c:v>
                      </c:pt>
                      <c:pt idx="532">
                        <c:v>1.6477258799999999</c:v>
                      </c:pt>
                      <c:pt idx="533">
                        <c:v>1.6683207</c:v>
                      </c:pt>
                      <c:pt idx="534">
                        <c:v>1.6672867199999999</c:v>
                      </c:pt>
                      <c:pt idx="535">
                        <c:v>1.66428672</c:v>
                      </c:pt>
                      <c:pt idx="536">
                        <c:v>1.64555874</c:v>
                      </c:pt>
                      <c:pt idx="537">
                        <c:v>1.6396106399999999</c:v>
                      </c:pt>
                      <c:pt idx="538">
                        <c:v>1.6395439199999999</c:v>
                      </c:pt>
                      <c:pt idx="539">
                        <c:v>1.64637425</c:v>
                      </c:pt>
                      <c:pt idx="540">
                        <c:v>1.6699131199999999</c:v>
                      </c:pt>
                      <c:pt idx="541">
                        <c:v>1.6747593600000001</c:v>
                      </c:pt>
                      <c:pt idx="542">
                        <c:v>1.66684576</c:v>
                      </c:pt>
                      <c:pt idx="543">
                        <c:v>1.6510703999999998</c:v>
                      </c:pt>
                      <c:pt idx="544">
                        <c:v>1.6372614999999999</c:v>
                      </c:pt>
                      <c:pt idx="545">
                        <c:v>1.6313152</c:v>
                      </c:pt>
                      <c:pt idx="546">
                        <c:v>1.6450230599999998</c:v>
                      </c:pt>
                      <c:pt idx="547">
                        <c:v>1.6636264500000002</c:v>
                      </c:pt>
                      <c:pt idx="548">
                        <c:v>1.66848876</c:v>
                      </c:pt>
                      <c:pt idx="549">
                        <c:v>1.65959451</c:v>
                      </c:pt>
                      <c:pt idx="550">
                        <c:v>1.6497182400000001</c:v>
                      </c:pt>
                      <c:pt idx="551">
                        <c:v>1.64475522</c:v>
                      </c:pt>
                      <c:pt idx="552">
                        <c:v>1.6299675</c:v>
                      </c:pt>
                      <c:pt idx="553">
                        <c:v>1.6387432799999999</c:v>
                      </c:pt>
                      <c:pt idx="554">
                        <c:v>1.6593242700000002</c:v>
                      </c:pt>
                      <c:pt idx="555">
                        <c:v>1.6632032000000001</c:v>
                      </c:pt>
                      <c:pt idx="556">
                        <c:v>1.65136397</c:v>
                      </c:pt>
                      <c:pt idx="557">
                        <c:v>1.6463850799999999</c:v>
                      </c:pt>
                      <c:pt idx="558">
                        <c:v>1.6482993999999997</c:v>
                      </c:pt>
                      <c:pt idx="559">
                        <c:v>1.64726679</c:v>
                      </c:pt>
                      <c:pt idx="560">
                        <c:v>1.6501631999999999</c:v>
                      </c:pt>
                      <c:pt idx="561">
                        <c:v>1.66386374</c:v>
                      </c:pt>
                      <c:pt idx="562">
                        <c:v>1.6618485600000001</c:v>
                      </c:pt>
                      <c:pt idx="563">
                        <c:v>1.6460834</c:v>
                      </c:pt>
                      <c:pt idx="564">
                        <c:v>1.6401237</c:v>
                      </c:pt>
                      <c:pt idx="565">
                        <c:v>1.64301984</c:v>
                      </c:pt>
                      <c:pt idx="566">
                        <c:v>1.6478799</c:v>
                      </c:pt>
                      <c:pt idx="567">
                        <c:v>1.6694170000000002</c:v>
                      </c:pt>
                      <c:pt idx="568">
                        <c:v>1.6732939199999999</c:v>
                      </c:pt>
                      <c:pt idx="569">
                        <c:v>1.67029695</c:v>
                      </c:pt>
                      <c:pt idx="570">
                        <c:v>1.64667984</c:v>
                      </c:pt>
                      <c:pt idx="571">
                        <c:v>1.63681063</c:v>
                      </c:pt>
                      <c:pt idx="572">
                        <c:v>1.6318513199999998</c:v>
                      </c:pt>
                      <c:pt idx="573">
                        <c:v>1.6435666799999999</c:v>
                      </c:pt>
                      <c:pt idx="574">
                        <c:v>1.6680612100000001</c:v>
                      </c:pt>
                      <c:pt idx="575">
                        <c:v>1.6719372800000001</c:v>
                      </c:pt>
                      <c:pt idx="576">
                        <c:v>1.6640154</c:v>
                      </c:pt>
                      <c:pt idx="577">
                        <c:v>1.6502208899999999</c:v>
                      </c:pt>
                      <c:pt idx="578">
                        <c:v>1.6432988399999999</c:v>
                      </c:pt>
                      <c:pt idx="579">
                        <c:v>1.6285407599999999</c:v>
                      </c:pt>
                      <c:pt idx="580">
                        <c:v>1.6382904</c:v>
                      </c:pt>
                      <c:pt idx="581">
                        <c:v>1.66083336</c:v>
                      </c:pt>
                      <c:pt idx="582">
                        <c:v>1.6656733800000001</c:v>
                      </c:pt>
                      <c:pt idx="583">
                        <c:v>1.654809</c:v>
                      </c:pt>
                      <c:pt idx="584">
                        <c:v>1.6498678800000002</c:v>
                      </c:pt>
                      <c:pt idx="585">
                        <c:v>1.6488191999999999</c:v>
                      </c:pt>
                      <c:pt idx="586">
                        <c:v>1.6428970799999998</c:v>
                      </c:pt>
                      <c:pt idx="587">
                        <c:v>1.64479288</c:v>
                      </c:pt>
                      <c:pt idx="588">
                        <c:v>1.65947976</c:v>
                      </c:pt>
                      <c:pt idx="589">
                        <c:v>1.66039344</c:v>
                      </c:pt>
                      <c:pt idx="590">
                        <c:v>1.6456065600000001</c:v>
                      </c:pt>
                      <c:pt idx="591">
                        <c:v>1.64066672</c:v>
                      </c:pt>
                      <c:pt idx="592">
                        <c:v>1.64454148</c:v>
                      </c:pt>
                      <c:pt idx="593">
                        <c:v>1.6483991999999998</c:v>
                      </c:pt>
                      <c:pt idx="594">
                        <c:v>1.6709154800000001</c:v>
                      </c:pt>
                      <c:pt idx="595">
                        <c:v>1.67184552</c:v>
                      </c:pt>
                      <c:pt idx="596">
                        <c:v>1.6668889</c:v>
                      </c:pt>
                      <c:pt idx="597">
                        <c:v>1.6442733199999999</c:v>
                      </c:pt>
                      <c:pt idx="598">
                        <c:v>1.6393178400000001</c:v>
                      </c:pt>
                      <c:pt idx="599">
                        <c:v>1.637289</c:v>
                      </c:pt>
                      <c:pt idx="600">
                        <c:v>1.64704863</c:v>
                      </c:pt>
                      <c:pt idx="601">
                        <c:v>1.66955988</c:v>
                      </c:pt>
                      <c:pt idx="602">
                        <c:v>1.6724345</c:v>
                      </c:pt>
                      <c:pt idx="603">
                        <c:v>1.6635555200000001</c:v>
                      </c:pt>
                      <c:pt idx="604">
                        <c:v>1.65173456</c:v>
                      </c:pt>
                      <c:pt idx="605">
                        <c:v>1.6359910799999999</c:v>
                      </c:pt>
                      <c:pt idx="606">
                        <c:v>1.6310371400000001</c:v>
                      </c:pt>
                      <c:pt idx="607">
                        <c:v>1.6427562500000001</c:v>
                      </c:pt>
                      <c:pt idx="608">
                        <c:v>1.6642818400000001</c:v>
                      </c:pt>
                      <c:pt idx="609">
                        <c:v>1.66911736</c:v>
                      </c:pt>
                      <c:pt idx="610">
                        <c:v>1.6612210999999999</c:v>
                      </c:pt>
                      <c:pt idx="611">
                        <c:v>1.65332532</c:v>
                      </c:pt>
                      <c:pt idx="612">
                        <c:v>1.6503161400000002</c:v>
                      </c:pt>
                      <c:pt idx="613">
                        <c:v>1.6414407</c:v>
                      </c:pt>
                      <c:pt idx="614">
                        <c:v>1.6472735999999999</c:v>
                      </c:pt>
                      <c:pt idx="615">
                        <c:v>1.66487202</c:v>
                      </c:pt>
                      <c:pt idx="616">
                        <c:v>1.6687429199999999</c:v>
                      </c:pt>
                      <c:pt idx="617">
                        <c:v>1.6549489599999998</c:v>
                      </c:pt>
                      <c:pt idx="618">
                        <c:v>1.6519571500000001</c:v>
                      </c:pt>
                      <c:pt idx="619">
                        <c:v>1.6558280400000001</c:v>
                      </c:pt>
                      <c:pt idx="620">
                        <c:v>1.6547801599999998</c:v>
                      </c:pt>
                      <c:pt idx="621">
                        <c:v>1.67335503</c:v>
                      </c:pt>
                      <c:pt idx="622">
                        <c:v>1.6742840800000001</c:v>
                      </c:pt>
                      <c:pt idx="623">
                        <c:v>1.6703119200000001</c:v>
                      </c:pt>
                      <c:pt idx="624">
                        <c:v>1.6506567999999999</c:v>
                      </c:pt>
                      <c:pt idx="625">
                        <c:v>1.64472526</c:v>
                      </c:pt>
                      <c:pt idx="626">
                        <c:v>1.6446581399999998</c:v>
                      </c:pt>
                      <c:pt idx="627">
                        <c:v>1.6534287000000001</c:v>
                      </c:pt>
                      <c:pt idx="628">
                        <c:v>1.6768997700000001</c:v>
                      </c:pt>
                      <c:pt idx="629">
                        <c:v>1.67978856</c:v>
                      </c:pt>
                      <c:pt idx="630">
                        <c:v>1.6767799999999999</c:v>
                      </c:pt>
                      <c:pt idx="631">
                        <c:v>1.6522294200000001</c:v>
                      </c:pt>
                      <c:pt idx="632">
                        <c:v>1.64041956</c:v>
                      </c:pt>
                      <c:pt idx="633">
                        <c:v>1.6354697899999999</c:v>
                      </c:pt>
                      <c:pt idx="634">
                        <c:v>1.6481581599999999</c:v>
                      </c:pt>
                      <c:pt idx="635">
                        <c:v>1.6706272000000002</c:v>
                      </c:pt>
                      <c:pt idx="636">
                        <c:v>1.6754750999999999</c:v>
                      </c:pt>
                      <c:pt idx="637">
                        <c:v>1.66856534</c:v>
                      </c:pt>
                      <c:pt idx="638">
                        <c:v>1.653818</c:v>
                      </c:pt>
                      <c:pt idx="639">
                        <c:v>1.6508282000000001</c:v>
                      </c:pt>
                      <c:pt idx="640">
                        <c:v>1.6351026099999999</c:v>
                      </c:pt>
                      <c:pt idx="641">
                        <c:v>1.6458120000000001</c:v>
                      </c:pt>
                      <c:pt idx="642">
                        <c:v>1.665354</c:v>
                      </c:pt>
                      <c:pt idx="643">
                        <c:v>1.6692213599999999</c:v>
                      </c:pt>
                      <c:pt idx="644">
                        <c:v>1.65839508</c:v>
                      </c:pt>
                      <c:pt idx="645">
                        <c:v>1.6534297599999999</c:v>
                      </c:pt>
                      <c:pt idx="646">
                        <c:v>1.6523996299999999</c:v>
                      </c:pt>
                      <c:pt idx="647">
                        <c:v>1.6494106399999999</c:v>
                      </c:pt>
                      <c:pt idx="648">
                        <c:v>1.65033955</c:v>
                      </c:pt>
                      <c:pt idx="649">
                        <c:v>1.6649800000000001</c:v>
                      </c:pt>
                      <c:pt idx="650">
                        <c:v>1.6649289999999999</c:v>
                      </c:pt>
                      <c:pt idx="651">
                        <c:v>1.64723306</c:v>
                      </c:pt>
                      <c:pt idx="652">
                        <c:v>1.6432653999999998</c:v>
                      </c:pt>
                      <c:pt idx="653">
                        <c:v>1.6481114100000001</c:v>
                      </c:pt>
                      <c:pt idx="654">
                        <c:v>1.6539194700000002</c:v>
                      </c:pt>
                      <c:pt idx="655">
                        <c:v>1.6763903999999998</c:v>
                      </c:pt>
                      <c:pt idx="656">
                        <c:v>1.6802557199999999</c:v>
                      </c:pt>
                      <c:pt idx="657">
                        <c:v>1.67726682</c:v>
                      </c:pt>
                      <c:pt idx="658">
                        <c:v>1.65371679</c:v>
                      </c:pt>
                      <c:pt idx="659">
                        <c:v>1.6458334800000001</c:v>
                      </c:pt>
                      <c:pt idx="660">
                        <c:v>1.6438081600000001</c:v>
                      </c:pt>
                      <c:pt idx="661">
                        <c:v>1.65256888</c:v>
                      </c:pt>
                      <c:pt idx="662">
                        <c:v>1.6750347800000001</c:v>
                      </c:pt>
                      <c:pt idx="663">
                        <c:v>1.67889925</c:v>
                      </c:pt>
                      <c:pt idx="664">
                        <c:v>1.6700204599999999</c:v>
                      </c:pt>
                      <c:pt idx="665">
                        <c:v>1.66018048</c:v>
                      </c:pt>
                      <c:pt idx="666">
                        <c:v>1.6464257</c:v>
                      </c:pt>
                      <c:pt idx="667">
                        <c:v>1.63658704</c:v>
                      </c:pt>
                      <c:pt idx="668">
                        <c:v>1.6482823600000001</c:v>
                      </c:pt>
                      <c:pt idx="669">
                        <c:v>1.6678070399999998</c:v>
                      </c:pt>
                      <c:pt idx="670">
                        <c:v>1.6726324800000001</c:v>
                      </c:pt>
                      <c:pt idx="671">
                        <c:v>1.6618156199999998</c:v>
                      </c:pt>
                      <c:pt idx="672">
                        <c:v>1.6568713800000001</c:v>
                      </c:pt>
                      <c:pt idx="673">
                        <c:v>1.6538846999999999</c:v>
                      </c:pt>
                      <c:pt idx="674">
                        <c:v>1.6479455599999999</c:v>
                      </c:pt>
                      <c:pt idx="675">
                        <c:v>1.6508307200000001</c:v>
                      </c:pt>
                      <c:pt idx="676">
                        <c:v>1.66741512</c:v>
                      </c:pt>
                      <c:pt idx="677">
                        <c:v>1.671278</c:v>
                      </c:pt>
                      <c:pt idx="678">
                        <c:v>1.6575281799999999</c:v>
                      </c:pt>
                      <c:pt idx="679">
                        <c:v>1.6535466999999999</c:v>
                      </c:pt>
                      <c:pt idx="680">
                        <c:v>1.6544744000000002</c:v>
                      </c:pt>
                      <c:pt idx="681">
                        <c:v>1.6563804099999999</c:v>
                      </c:pt>
                      <c:pt idx="682">
                        <c:v>1.6778531000000001</c:v>
                      </c:pt>
                      <c:pt idx="683">
                        <c:v>1.67486672</c:v>
                      </c:pt>
                      <c:pt idx="684">
                        <c:v>1.6728417</c:v>
                      </c:pt>
                      <c:pt idx="685">
                        <c:v>1.6522473600000001</c:v>
                      </c:pt>
                      <c:pt idx="686">
                        <c:v>1.6473056399999999</c:v>
                      </c:pt>
                      <c:pt idx="687">
                        <c:v>1.64529876</c:v>
                      </c:pt>
                      <c:pt idx="688">
                        <c:v>1.6540347400000002</c:v>
                      </c:pt>
                      <c:pt idx="689">
                        <c:v>1.6784367600000001</c:v>
                      </c:pt>
                      <c:pt idx="690">
                        <c:v>1.6803414399999999</c:v>
                      </c:pt>
                      <c:pt idx="691">
                        <c:v>1.6705093999999998</c:v>
                      </c:pt>
                      <c:pt idx="692">
                        <c:v>1.65676588</c:v>
                      </c:pt>
                      <c:pt idx="693">
                        <c:v>1.64204521</c:v>
                      </c:pt>
                      <c:pt idx="694">
                        <c:v>1.6361270800000001</c:v>
                      </c:pt>
                      <c:pt idx="695">
                        <c:v>1.64681728</c:v>
                      </c:pt>
                      <c:pt idx="696">
                        <c:v>1.6682803399999999</c:v>
                      </c:pt>
                      <c:pt idx="697">
                        <c:v>1.6740963199999999</c:v>
                      </c:pt>
                      <c:pt idx="698">
                        <c:v>1.6662223199999999</c:v>
                      </c:pt>
                      <c:pt idx="699">
                        <c:v>1.65637626</c:v>
                      </c:pt>
                      <c:pt idx="700">
                        <c:v>1.6543699199999999</c:v>
                      </c:pt>
                      <c:pt idx="701">
                        <c:v>1.6425863999999999</c:v>
                      </c:pt>
                      <c:pt idx="702">
                        <c:v>1.6493799</c:v>
                      </c:pt>
                      <c:pt idx="703">
                        <c:v>1.66594968</c:v>
                      </c:pt>
                      <c:pt idx="704">
                        <c:v>1.6698091199999998</c:v>
                      </c:pt>
                      <c:pt idx="705">
                        <c:v>1.6580096</c:v>
                      </c:pt>
                      <c:pt idx="706">
                        <c:v>1.65404844</c:v>
                      </c:pt>
                      <c:pt idx="707">
                        <c:v>1.6559527599999999</c:v>
                      </c:pt>
                      <c:pt idx="708">
                        <c:v>1.6549244300000001</c:v>
                      </c:pt>
                      <c:pt idx="709">
                        <c:v>1.65878356</c:v>
                      </c:pt>
                      <c:pt idx="710">
                        <c:v>1.67239984</c:v>
                      </c:pt>
                      <c:pt idx="711">
                        <c:v>1.6713882</c:v>
                      </c:pt>
                      <c:pt idx="712">
                        <c:v>1.6547043400000001</c:v>
                      </c:pt>
                      <c:pt idx="713">
                        <c:v>1.6507610400000001</c:v>
                      </c:pt>
                      <c:pt idx="714">
                        <c:v>1.6516708</c:v>
                      </c:pt>
                      <c:pt idx="715">
                        <c:v>1.6564896000000002</c:v>
                      </c:pt>
                      <c:pt idx="716">
                        <c:v>1.67893268</c:v>
                      </c:pt>
                      <c:pt idx="717">
                        <c:v>1.6837500599999999</c:v>
                      </c:pt>
                      <c:pt idx="718">
                        <c:v>1.6817612</c:v>
                      </c:pt>
                      <c:pt idx="719">
                        <c:v>1.65921768</c:v>
                      </c:pt>
                      <c:pt idx="720">
                        <c:v>1.6474580400000001</c:v>
                      </c:pt>
                      <c:pt idx="721">
                        <c:v>1.6425050999999999</c:v>
                      </c:pt>
                      <c:pt idx="722">
                        <c:v>1.6532024399999998</c:v>
                      </c:pt>
                      <c:pt idx="723">
                        <c:v>1.67660064</c:v>
                      </c:pt>
                      <c:pt idx="724">
                        <c:v>1.6833882300000003</c:v>
                      </c:pt>
                      <c:pt idx="725">
                        <c:v>1.6764805199999999</c:v>
                      </c:pt>
                      <c:pt idx="726">
                        <c:v>1.6617749400000001</c:v>
                      </c:pt>
                      <c:pt idx="727">
                        <c:v>1.6568393599999998</c:v>
                      </c:pt>
                      <c:pt idx="728">
                        <c:v>1.6431121599999998</c:v>
                      </c:pt>
                      <c:pt idx="729">
                        <c:v>1.6577144500000001</c:v>
                      </c:pt>
                      <c:pt idx="730">
                        <c:v>1.6752463000000002</c:v>
                      </c:pt>
                      <c:pt idx="731">
                        <c:v>1.6800615999999999</c:v>
                      </c:pt>
                      <c:pt idx="732">
                        <c:v>1.6663355</c:v>
                      </c:pt>
                      <c:pt idx="733">
                        <c:v>1.6604240000000001</c:v>
                      </c:pt>
                      <c:pt idx="734">
                        <c:v>1.66134969</c:v>
                      </c:pt>
                      <c:pt idx="735">
                        <c:v>1.65932835</c:v>
                      </c:pt>
                      <c:pt idx="736">
                        <c:v>1.6602540000000001</c:v>
                      </c:pt>
                      <c:pt idx="737">
                        <c:v>1.67485185</c:v>
                      </c:pt>
                      <c:pt idx="738">
                        <c:v>1.6777300799999999</c:v>
                      </c:pt>
                      <c:pt idx="739">
                        <c:v>1.660101</c:v>
                      </c:pt>
                      <c:pt idx="740">
                        <c:v>1.6561270399999999</c:v>
                      </c:pt>
                      <c:pt idx="741">
                        <c:v>1.6599819999999998</c:v>
                      </c:pt>
                      <c:pt idx="742">
                        <c:v>1.66578958</c:v>
                      </c:pt>
                      <c:pt idx="743">
                        <c:v>1.6872019199999999</c:v>
                      </c:pt>
                      <c:pt idx="744">
                        <c:v>1.6861737200000002</c:v>
                      </c:pt>
                      <c:pt idx="745">
                        <c:v>1.68319292</c:v>
                      </c:pt>
                      <c:pt idx="746">
                        <c:v>1.6606863000000001</c:v>
                      </c:pt>
                      <c:pt idx="747">
                        <c:v>1.65575392</c:v>
                      </c:pt>
                      <c:pt idx="748">
                        <c:v>1.6517980799999998</c:v>
                      </c:pt>
                      <c:pt idx="749">
                        <c:v>1.66150942</c:v>
                      </c:pt>
                      <c:pt idx="750">
                        <c:v>1.6848694199999998</c:v>
                      </c:pt>
                      <c:pt idx="751">
                        <c:v>1.6887222</c:v>
                      </c:pt>
                      <c:pt idx="752">
                        <c:v>1.6837897500000001</c:v>
                      </c:pt>
                      <c:pt idx="753">
                        <c:v>1.6730011199999999</c:v>
                      </c:pt>
                      <c:pt idx="754">
                        <c:v>1.659268</c:v>
                      </c:pt>
                      <c:pt idx="755">
                        <c:v>1.6484808900000001</c:v>
                      </c:pt>
                      <c:pt idx="756">
                        <c:v>1.6611179599999999</c:v>
                      </c:pt>
                      <c:pt idx="757">
                        <c:v>1.6796099500000001</c:v>
                      </c:pt>
                      <c:pt idx="758">
                        <c:v>1.68442066</c:v>
                      </c:pt>
                      <c:pt idx="759">
                        <c:v>1.6775377200000001</c:v>
                      </c:pt>
                      <c:pt idx="760">
                        <c:v>1.6648000999999999</c:v>
                      </c:pt>
                      <c:pt idx="761">
                        <c:v>1.6637731</c:v>
                      </c:pt>
                      <c:pt idx="762">
                        <c:v>1.6549398399999999</c:v>
                      </c:pt>
                      <c:pt idx="763">
                        <c:v>1.6587919999999998</c:v>
                      </c:pt>
                      <c:pt idx="764">
                        <c:v>1.67727987</c:v>
                      </c:pt>
                      <c:pt idx="765">
                        <c:v>1.6801381799999999</c:v>
                      </c:pt>
                      <c:pt idx="766">
                        <c:v>1.6683785999999998</c:v>
                      </c:pt>
                      <c:pt idx="767">
                        <c:v>1.6653833400000002</c:v>
                      </c:pt>
                      <c:pt idx="768">
                        <c:v>1.66923449</c:v>
                      </c:pt>
                      <c:pt idx="769">
                        <c:v>1.66918316</c:v>
                      </c:pt>
                      <c:pt idx="770">
                        <c:v>1.6876669</c:v>
                      </c:pt>
                      <c:pt idx="771">
                        <c:v>1.6866395000000001</c:v>
                      </c:pt>
                      <c:pt idx="772">
                        <c:v>1.6826857500000001</c:v>
                      </c:pt>
                      <c:pt idx="773">
                        <c:v>1.66310815</c:v>
                      </c:pt>
                      <c:pt idx="774">
                        <c:v>1.6572046000000002</c:v>
                      </c:pt>
                      <c:pt idx="775">
                        <c:v>1.658129</c:v>
                      </c:pt>
                      <c:pt idx="776">
                        <c:v>1.6658807199999999</c:v>
                      </c:pt>
                      <c:pt idx="777">
                        <c:v>1.6901949000000001</c:v>
                      </c:pt>
                      <c:pt idx="778">
                        <c:v>1.6930687199999999</c:v>
                      </c:pt>
                      <c:pt idx="779">
                        <c:v>1.6852147200000001</c:v>
                      </c:pt>
                      <c:pt idx="780">
                        <c:v>1.66955952</c:v>
                      </c:pt>
                      <c:pt idx="781">
                        <c:v>1.6548804600000002</c:v>
                      </c:pt>
                      <c:pt idx="782">
                        <c:v>1.6499537999999998</c:v>
                      </c:pt>
                      <c:pt idx="783">
                        <c:v>1.6615874399999999</c:v>
                      </c:pt>
                      <c:pt idx="784">
                        <c:v>1.6800628399999999</c:v>
                      </c:pt>
                      <c:pt idx="785">
                        <c:v>1.68391135</c:v>
                      </c:pt>
                      <c:pt idx="786">
                        <c:v>1.6760593800000001</c:v>
                      </c:pt>
                      <c:pt idx="787">
                        <c:v>1.6642908599999999</c:v>
                      </c:pt>
                      <c:pt idx="788">
                        <c:v>1.6642396500000001</c:v>
                      </c:pt>
                      <c:pt idx="789">
                        <c:v>1.6505395600000001</c:v>
                      </c:pt>
                      <c:pt idx="790">
                        <c:v>1.6592627799999999</c:v>
                      </c:pt>
                      <c:pt idx="791">
                        <c:v>1.6767591999999998</c:v>
                      </c:pt>
                      <c:pt idx="792">
                        <c:v>1.68060692</c:v>
                      </c:pt>
                      <c:pt idx="793">
                        <c:v>1.6659161100000002</c:v>
                      </c:pt>
                      <c:pt idx="794">
                        <c:v>1.6639153200000001</c:v>
                      </c:pt>
                      <c:pt idx="795">
                        <c:v>1.66386411</c:v>
                      </c:pt>
                      <c:pt idx="796">
                        <c:v>1.6628211399999999</c:v>
                      </c:pt>
                      <c:pt idx="797">
                        <c:v>1.6647192799999999</c:v>
                      </c:pt>
                      <c:pt idx="798">
                        <c:v>1.6763636</c:v>
                      </c:pt>
                      <c:pt idx="799">
                        <c:v>1.6772866000000002</c:v>
                      </c:pt>
                      <c:pt idx="800">
                        <c:v>1.6577435700000001</c:v>
                      </c:pt>
                      <c:pt idx="801">
                        <c:v>1.6537943799999999</c:v>
                      </c:pt>
                      <c:pt idx="802">
                        <c:v>1.6556755000000001</c:v>
                      </c:pt>
                      <c:pt idx="803">
                        <c:v>1.66049688</c:v>
                      </c:pt>
                      <c:pt idx="804">
                        <c:v>1.6848067600000001</c:v>
                      </c:pt>
                      <c:pt idx="805">
                        <c:v>1.6857293</c:v>
                      </c:pt>
                      <c:pt idx="806">
                        <c:v>1.6817798800000001</c:v>
                      </c:pt>
                      <c:pt idx="807">
                        <c:v>1.6573693500000002</c:v>
                      </c:pt>
                      <c:pt idx="808">
                        <c:v>1.6485325200000001</c:v>
                      </c:pt>
                      <c:pt idx="809">
                        <c:v>1.64361036</c:v>
                      </c:pt>
                      <c:pt idx="810">
                        <c:v>1.6542764999999999</c:v>
                      </c:pt>
                      <c:pt idx="811">
                        <c:v>1.6766326200000001</c:v>
                      </c:pt>
                      <c:pt idx="812">
                        <c:v>1.6824088600000002</c:v>
                      </c:pt>
                      <c:pt idx="813">
                        <c:v>1.67261555</c:v>
                      </c:pt>
                      <c:pt idx="814">
                        <c:v>1.6599004799999999</c:v>
                      </c:pt>
                      <c:pt idx="815">
                        <c:v>1.6549789100000001</c:v>
                      </c:pt>
                      <c:pt idx="816">
                        <c:v>1.6412911000000001</c:v>
                      </c:pt>
                      <c:pt idx="817">
                        <c:v>1.6548769699999999</c:v>
                      </c:pt>
                      <c:pt idx="818">
                        <c:v>1.673332</c:v>
                      </c:pt>
                      <c:pt idx="819">
                        <c:v>1.6800810000000002</c:v>
                      </c:pt>
                      <c:pt idx="820">
                        <c:v>1.6712638799999999</c:v>
                      </c:pt>
                      <c:pt idx="821">
                        <c:v>1.6663429000000001</c:v>
                      </c:pt>
                      <c:pt idx="822">
                        <c:v>1.6633528799999999</c:v>
                      </c:pt>
                      <c:pt idx="823">
                        <c:v>1.65843249</c:v>
                      </c:pt>
                      <c:pt idx="824">
                        <c:v>1.6593722399999999</c:v>
                      </c:pt>
                      <c:pt idx="825">
                        <c:v>1.6729368600000001</c:v>
                      </c:pt>
                      <c:pt idx="826">
                        <c:v>1.6758065400000002</c:v>
                      </c:pt>
                      <c:pt idx="827">
                        <c:v>1.66114926</c:v>
                      </c:pt>
                      <c:pt idx="828">
                        <c:v>1.65817704</c:v>
                      </c:pt>
                      <c:pt idx="829">
                        <c:v>1.6610298399999999</c:v>
                      </c:pt>
                      <c:pt idx="830">
                        <c:v>1.66292588</c:v>
                      </c:pt>
                      <c:pt idx="831">
                        <c:v>1.6852669800000002</c:v>
                      </c:pt>
                      <c:pt idx="832">
                        <c:v>1.6813208500000001</c:v>
                      </c:pt>
                      <c:pt idx="833">
                        <c:v>1.6783484800000001</c:v>
                      </c:pt>
                      <c:pt idx="834">
                        <c:v>1.6598004500000001</c:v>
                      </c:pt>
                      <c:pt idx="835">
                        <c:v>1.654865</c:v>
                      </c:pt>
                      <c:pt idx="836">
                        <c:v>1.65384058</c:v>
                      </c:pt>
                      <c:pt idx="837">
                        <c:v>1.65962995</c:v>
                      </c:pt>
                      <c:pt idx="838">
                        <c:v>1.68196608</c:v>
                      </c:pt>
                      <c:pt idx="839">
                        <c:v>1.68579024</c:v>
                      </c:pt>
                      <c:pt idx="840">
                        <c:v>1.6760226</c:v>
                      </c:pt>
                      <c:pt idx="841">
                        <c:v>1.6691409000000001</c:v>
                      </c:pt>
                      <c:pt idx="842">
                        <c:v>1.65742772</c:v>
                      </c:pt>
                      <c:pt idx="843">
                        <c:v>1.6476276000000001</c:v>
                      </c:pt>
                      <c:pt idx="844">
                        <c:v>1.6592719000000002</c:v>
                      </c:pt>
                      <c:pt idx="845">
                        <c:v>1.67963964</c:v>
                      </c:pt>
                      <c:pt idx="846">
                        <c:v>1.6844361000000001</c:v>
                      </c:pt>
                      <c:pt idx="847">
                        <c:v>1.67758992</c:v>
                      </c:pt>
                      <c:pt idx="848">
                        <c:v>1.6687636000000001</c:v>
                      </c:pt>
                      <c:pt idx="849">
                        <c:v>1.664803</c:v>
                      </c:pt>
                      <c:pt idx="850">
                        <c:v>1.65503898</c:v>
                      </c:pt>
                      <c:pt idx="851">
                        <c:v>1.6598356400000001</c:v>
                      </c:pt>
                      <c:pt idx="852">
                        <c:v>1.67634116</c:v>
                      </c:pt>
                      <c:pt idx="853">
                        <c:v>1.6811539200000001</c:v>
                      </c:pt>
                      <c:pt idx="854">
                        <c:v>1.6684549</c:v>
                      </c:pt>
                      <c:pt idx="855">
                        <c:v>1.6644950200000002</c:v>
                      </c:pt>
                      <c:pt idx="856">
                        <c:v>1.66541648</c:v>
                      </c:pt>
                      <c:pt idx="857">
                        <c:v>1.6653651199999999</c:v>
                      </c:pt>
                      <c:pt idx="858">
                        <c:v>1.6828228999999999</c:v>
                      </c:pt>
                      <c:pt idx="859">
                        <c:v>1.682771</c:v>
                      </c:pt>
                      <c:pt idx="860">
                        <c:v>1.6817291400000001</c:v>
                      </c:pt>
                      <c:pt idx="861">
                        <c:v>1.6612520399999999</c:v>
                      </c:pt>
                      <c:pt idx="862">
                        <c:v>1.6553652000000001</c:v>
                      </c:pt>
                      <c:pt idx="863">
                        <c:v>1.6562867100000001</c:v>
                      </c:pt>
                      <c:pt idx="864">
                        <c:v>1.6640159400000001</c:v>
                      </c:pt>
                      <c:pt idx="865">
                        <c:v>1.6892325000000001</c:v>
                      </c:pt>
                      <c:pt idx="866">
                        <c:v>1.69404274</c:v>
                      </c:pt>
                      <c:pt idx="867">
                        <c:v>1.6930180400000001</c:v>
                      </c:pt>
                      <c:pt idx="868">
                        <c:v>1.67060038</c:v>
                      </c:pt>
                      <c:pt idx="869">
                        <c:v>1.66082504</c:v>
                      </c:pt>
                      <c:pt idx="870">
                        <c:v>1.6549226799999999</c:v>
                      </c:pt>
                      <c:pt idx="871">
                        <c:v>1.6684839599999999</c:v>
                      </c:pt>
                      <c:pt idx="872">
                        <c:v>1.68982264</c:v>
                      </c:pt>
                      <c:pt idx="873">
                        <c:v>1.6946317500000001</c:v>
                      </c:pt>
                      <c:pt idx="874">
                        <c:v>1.6858121400000001</c:v>
                      </c:pt>
                      <c:pt idx="875">
                        <c:v>1.67409396</c:v>
                      </c:pt>
                      <c:pt idx="876">
                        <c:v>1.6720979999999999</c:v>
                      </c:pt>
                      <c:pt idx="877">
                        <c:v>1.6584367199999999</c:v>
                      </c:pt>
                      <c:pt idx="878">
                        <c:v>1.66713435</c:v>
                      </c:pt>
                      <c:pt idx="879">
                        <c:v>1.6865241000000002</c:v>
                      </c:pt>
                      <c:pt idx="880">
                        <c:v>1.6903427800000002</c:v>
                      </c:pt>
                      <c:pt idx="881">
                        <c:v>1.68057071</c:v>
                      </c:pt>
                      <c:pt idx="882">
                        <c:v>1.67371512</c:v>
                      </c:pt>
                      <c:pt idx="883">
                        <c:v>1.6756073199999999</c:v>
                      </c:pt>
                      <c:pt idx="884">
                        <c:v>1.6735945800000001</c:v>
                      </c:pt>
                      <c:pt idx="885">
                        <c:v>1.6774303599999998</c:v>
                      </c:pt>
                      <c:pt idx="886">
                        <c:v>1.6890405399999999</c:v>
                      </c:pt>
                      <c:pt idx="887">
                        <c:v>1.6889883999999999</c:v>
                      </c:pt>
                      <c:pt idx="888">
                        <c:v>1.6704726300000001</c:v>
                      </c:pt>
                      <c:pt idx="889">
                        <c:v>1.66556236</c:v>
                      </c:pt>
                      <c:pt idx="890">
                        <c:v>1.6674372</c:v>
                      </c:pt>
                      <c:pt idx="891">
                        <c:v>1.6703007300000001</c:v>
                      </c:pt>
                      <c:pt idx="892">
                        <c:v>1.6935685199999999</c:v>
                      </c:pt>
                      <c:pt idx="893">
                        <c:v>1.69545945</c:v>
                      </c:pt>
                      <c:pt idx="894">
                        <c:v>1.6895776200000001</c:v>
                      </c:pt>
                      <c:pt idx="895">
                        <c:v>1.6662082500000002</c:v>
                      </c:pt>
                      <c:pt idx="896">
                        <c:v>1.6593390799999999</c:v>
                      </c:pt>
                      <c:pt idx="897">
                        <c:v>1.6573448799999999</c:v>
                      </c:pt>
                      <c:pt idx="898">
                        <c:v>1.6679796500000001</c:v>
                      </c:pt>
                      <c:pt idx="899">
                        <c:v>1.6902708</c:v>
                      </c:pt>
                      <c:pt idx="900">
                        <c:v>1.6979722400000001</c:v>
                      </c:pt>
                      <c:pt idx="901">
                        <c:v>1.6901490000000001</c:v>
                      </c:pt>
                      <c:pt idx="902">
                        <c:v>1.67941228</c:v>
                      </c:pt>
                      <c:pt idx="903">
                        <c:v>1.6706188</c:v>
                      </c:pt>
                      <c:pt idx="904">
                        <c:v>1.6589120799999999</c:v>
                      </c:pt>
                      <c:pt idx="905">
                        <c:v>1.6695443700000001</c:v>
                      </c:pt>
                      <c:pt idx="906">
                        <c:v>1.6898879999999998</c:v>
                      </c:pt>
                      <c:pt idx="907">
                        <c:v>1.6937030399999999</c:v>
                      </c:pt>
                      <c:pt idx="908">
                        <c:v>1.6868528100000002</c:v>
                      </c:pt>
                      <c:pt idx="909">
                        <c:v>1.6790319</c:v>
                      </c:pt>
                      <c:pt idx="910">
                        <c:v>1.6779916800000001</c:v>
                      </c:pt>
                      <c:pt idx="911">
                        <c:v>1.67308469</c:v>
                      </c:pt>
                      <c:pt idx="912">
                        <c:v>1.676917</c:v>
                      </c:pt>
                      <c:pt idx="913">
                        <c:v>1.69142974</c:v>
                      </c:pt>
                      <c:pt idx="914">
                        <c:v>1.6962321800000002</c:v>
                      </c:pt>
                      <c:pt idx="915">
                        <c:v>1.6786861</c:v>
                      </c:pt>
                      <c:pt idx="916">
                        <c:v>1.67572162</c:v>
                      </c:pt>
                      <c:pt idx="917">
                        <c:v>1.6766406800000002</c:v>
                      </c:pt>
                      <c:pt idx="918">
                        <c:v>1.67853049</c:v>
                      </c:pt>
                      <c:pt idx="919">
                        <c:v>1.6988650000000001</c:v>
                      </c:pt>
                      <c:pt idx="920">
                        <c:v>1.6978242600000002</c:v>
                      </c:pt>
                      <c:pt idx="921">
                        <c:v>1.6948596599999999</c:v>
                      </c:pt>
                      <c:pt idx="922">
                        <c:v>1.67345232</c:v>
                      </c:pt>
                      <c:pt idx="923">
                        <c:v>1.6656354</c:v>
                      </c:pt>
                      <c:pt idx="924">
                        <c:v>1.6636426799999999</c:v>
                      </c:pt>
                      <c:pt idx="925">
                        <c:v>1.6723265700000001</c:v>
                      </c:pt>
                      <c:pt idx="926">
                        <c:v>1.6955508500000001</c:v>
                      </c:pt>
                      <c:pt idx="927">
                        <c:v>1.7003510400000001</c:v>
                      </c:pt>
                      <c:pt idx="928">
                        <c:v>1.69059358</c:v>
                      </c:pt>
                      <c:pt idx="929">
                        <c:v>1.6818071800000001</c:v>
                      </c:pt>
                      <c:pt idx="930">
                        <c:v>1.66525788</c:v>
                      </c:pt>
                      <c:pt idx="931">
                        <c:v>1.6574432000000001</c:v>
                      </c:pt>
                      <c:pt idx="932">
                        <c:v>1.67097714</c:v>
                      </c:pt>
                      <c:pt idx="933">
                        <c:v>1.69225552</c:v>
                      </c:pt>
                      <c:pt idx="934">
                        <c:v>1.6970547000000002</c:v>
                      </c:pt>
                      <c:pt idx="935">
                        <c:v>1.69118061</c:v>
                      </c:pt>
                      <c:pt idx="936">
                        <c:v>1.6804383600000001</c:v>
                      </c:pt>
                      <c:pt idx="937">
                        <c:v>1.6784459999999999</c:v>
                      </c:pt>
                      <c:pt idx="938">
                        <c:v>1.6686923999999999</c:v>
                      </c:pt>
                      <c:pt idx="939">
                        <c:v>1.6744616400000001</c:v>
                      </c:pt>
                      <c:pt idx="940">
                        <c:v>1.6928419500000003</c:v>
                      </c:pt>
                      <c:pt idx="941">
                        <c:v>1.6966699200000002</c:v>
                      </c:pt>
                      <c:pt idx="942">
                        <c:v>1.6830194000000001</c:v>
                      </c:pt>
                      <c:pt idx="943">
                        <c:v>1.6781173</c:v>
                      </c:pt>
                      <c:pt idx="944">
                        <c:v>1.6683828000000001</c:v>
                      </c:pt>
                      <c:pt idx="945">
                        <c:v>1.7003574099999998</c:v>
                      </c:pt>
                      <c:pt idx="946">
                        <c:v>1.78273134</c:v>
                      </c:pt>
                      <c:pt idx="947">
                        <c:v>1.8757672599999999</c:v>
                      </c:pt>
                      <c:pt idx="948">
                        <c:v>1.93873015</c:v>
                      </c:pt>
                      <c:pt idx="949">
                        <c:v>1.97453316</c:v>
                      </c:pt>
                      <c:pt idx="950">
                        <c:v>2.0190611399999998</c:v>
                      </c:pt>
                      <c:pt idx="951">
                        <c:v>2.0635854400000002</c:v>
                      </c:pt>
                      <c:pt idx="952">
                        <c:v>2.1265301700000001</c:v>
                      </c:pt>
                      <c:pt idx="953">
                        <c:v>2.1778339</c:v>
                      </c:pt>
                      <c:pt idx="954">
                        <c:v>2.2019843099999998</c:v>
                      </c:pt>
                      <c:pt idx="955">
                        <c:v>2.2193457300000001</c:v>
                      </c:pt>
                      <c:pt idx="956">
                        <c:v>2.2396142999999999</c:v>
                      </c:pt>
                      <c:pt idx="957">
                        <c:v>2.2724845599999997</c:v>
                      </c:pt>
                      <c:pt idx="958">
                        <c:v>2.3150466000000001</c:v>
                      </c:pt>
                      <c:pt idx="959">
                        <c:v>2.33918633</c:v>
                      </c:pt>
                      <c:pt idx="960">
                        <c:v>2.3439366600000002</c:v>
                      </c:pt>
                      <c:pt idx="961">
                        <c:v>2.3593492200000004</c:v>
                      </c:pt>
                      <c:pt idx="962">
                        <c:v>2.3786376600000003</c:v>
                      </c:pt>
                      <c:pt idx="963">
                        <c:v>2.4173095</c:v>
                      </c:pt>
                      <c:pt idx="964">
                        <c:v>2.4327170999999996</c:v>
                      </c:pt>
                      <c:pt idx="965">
                        <c:v>2.4306783599999999</c:v>
                      </c:pt>
                      <c:pt idx="966">
                        <c:v>2.4315722599999998</c:v>
                      </c:pt>
                      <c:pt idx="967">
                        <c:v>2.4363173999999996</c:v>
                      </c:pt>
                      <c:pt idx="968">
                        <c:v>2.4614123999999999</c:v>
                      </c:pt>
                      <c:pt idx="969">
                        <c:v>2.49328846</c:v>
                      </c:pt>
                      <c:pt idx="970">
                        <c:v>2.5048132999999999</c:v>
                      </c:pt>
                      <c:pt idx="971">
                        <c:v>2.5008341399999998</c:v>
                      </c:pt>
                      <c:pt idx="972">
                        <c:v>2.5084820999999997</c:v>
                      </c:pt>
                      <c:pt idx="973">
                        <c:v>2.5190360000000003</c:v>
                      </c:pt>
                      <c:pt idx="974">
                        <c:v>2.5470277800000001</c:v>
                      </c:pt>
                      <c:pt idx="975">
                        <c:v>2.5566104199999997</c:v>
                      </c:pt>
                      <c:pt idx="976">
                        <c:v>2.5439112399999999</c:v>
                      </c:pt>
                      <c:pt idx="977">
                        <c:v>2.5447748999999997</c:v>
                      </c:pt>
                      <c:pt idx="978">
                        <c:v>2.55145044</c:v>
                      </c:pt>
                      <c:pt idx="979">
                        <c:v>2.5833095400000001</c:v>
                      </c:pt>
                      <c:pt idx="980">
                        <c:v>2.60257446</c:v>
                      </c:pt>
                      <c:pt idx="981">
                        <c:v>2.59956136</c:v>
                      </c:pt>
                      <c:pt idx="982">
                        <c:v>2.5936430000000001</c:v>
                      </c:pt>
                      <c:pt idx="983">
                        <c:v>2.5915989600000002</c:v>
                      </c:pt>
                      <c:pt idx="984">
                        <c:v>2.6040813800000002</c:v>
                      </c:pt>
                      <c:pt idx="985">
                        <c:v>2.62721494</c:v>
                      </c:pt>
                      <c:pt idx="986">
                        <c:v>2.6338848000000001</c:v>
                      </c:pt>
                      <c:pt idx="987">
                        <c:v>2.6250613</c:v>
                      </c:pt>
                      <c:pt idx="988">
                        <c:v>2.6288258999999998</c:v>
                      </c:pt>
                      <c:pt idx="989">
                        <c:v>2.6345266199999999</c:v>
                      </c:pt>
                      <c:pt idx="990">
                        <c:v>2.6605586400000005</c:v>
                      </c:pt>
                      <c:pt idx="991">
                        <c:v>2.6672256999999999</c:v>
                      </c:pt>
                      <c:pt idx="992">
                        <c:v>2.6554982999999996</c:v>
                      </c:pt>
                      <c:pt idx="993">
                        <c:v>2.6486121600000003</c:v>
                      </c:pt>
                      <c:pt idx="994">
                        <c:v>2.6446306400000004</c:v>
                      </c:pt>
                      <c:pt idx="995">
                        <c:v>2.6609770199999998</c:v>
                      </c:pt>
                      <c:pt idx="996">
                        <c:v>2.68506556</c:v>
                      </c:pt>
                      <c:pt idx="997">
                        <c:v>2.6868903999999998</c:v>
                      </c:pt>
                      <c:pt idx="998">
                        <c:v>2.6780686199999999</c:v>
                      </c:pt>
                      <c:pt idx="999">
                        <c:v>2.6808613999999999</c:v>
                      </c:pt>
                      <c:pt idx="1000">
                        <c:v>2.6836539400000001</c:v>
                      </c:pt>
                      <c:pt idx="1001">
                        <c:v>2.7048333000000002</c:v>
                      </c:pt>
                      <c:pt idx="1002">
                        <c:v>2.7085922999999998</c:v>
                      </c:pt>
                      <c:pt idx="1003">
                        <c:v>2.6900947999999998</c:v>
                      </c:pt>
                      <c:pt idx="1004">
                        <c:v>2.6861131199999999</c:v>
                      </c:pt>
                      <c:pt idx="1005">
                        <c:v>2.6898723999999996</c:v>
                      </c:pt>
                      <c:pt idx="1006">
                        <c:v>2.7168523199999997</c:v>
                      </c:pt>
                      <c:pt idx="1007">
                        <c:v>2.7331875000000001</c:v>
                      </c:pt>
                      <c:pt idx="1008">
                        <c:v>2.72533482</c:v>
                      </c:pt>
                      <c:pt idx="1009">
                        <c:v>2.7145805199999997</c:v>
                      </c:pt>
                      <c:pt idx="1010">
                        <c:v>2.7105987599999999</c:v>
                      </c:pt>
                      <c:pt idx="1011">
                        <c:v>2.7201600799999999</c:v>
                      </c:pt>
                      <c:pt idx="1012">
                        <c:v>2.7412998599999998</c:v>
                      </c:pt>
                      <c:pt idx="1013">
                        <c:v>2.7450554999999999</c:v>
                      </c:pt>
                      <c:pt idx="1014">
                        <c:v>2.7323682500000004</c:v>
                      </c:pt>
                      <c:pt idx="1015">
                        <c:v>2.7312880799999997</c:v>
                      </c:pt>
                      <c:pt idx="1016">
                        <c:v>2.7331093800000001</c:v>
                      </c:pt>
                      <c:pt idx="1017">
                        <c:v>2.7571735899999998</c:v>
                      </c:pt>
                      <c:pt idx="1018">
                        <c:v>2.7599892400000003</c:v>
                      </c:pt>
                      <c:pt idx="1019">
                        <c:v>2.7453697799999999</c:v>
                      </c:pt>
                      <c:pt idx="1020">
                        <c:v>2.7355864200000002</c:v>
                      </c:pt>
                      <c:pt idx="1021">
                        <c:v>2.7277377400000002</c:v>
                      </c:pt>
                      <c:pt idx="1022">
                        <c:v>2.7430953000000002</c:v>
                      </c:pt>
                      <c:pt idx="1023">
                        <c:v>2.7651909999999997</c:v>
                      </c:pt>
                      <c:pt idx="1024">
                        <c:v>2.7651051999999998</c:v>
                      </c:pt>
                      <c:pt idx="1025">
                        <c:v>2.7524226599999997</c:v>
                      </c:pt>
                      <c:pt idx="1026">
                        <c:v>2.7513420400000004</c:v>
                      </c:pt>
                      <c:pt idx="1027">
                        <c:v>2.7541283000000001</c:v>
                      </c:pt>
                      <c:pt idx="1028">
                        <c:v>2.7752808600000001</c:v>
                      </c:pt>
                      <c:pt idx="1029">
                        <c:v>2.7780658800000002</c:v>
                      </c:pt>
                      <c:pt idx="1030">
                        <c:v>2.7615190600000004</c:v>
                      </c:pt>
                      <c:pt idx="1031">
                        <c:v>2.7575100900000002</c:v>
                      </c:pt>
                      <c:pt idx="1032">
                        <c:v>2.7583624599999998</c:v>
                      </c:pt>
                      <c:pt idx="1033">
                        <c:v>2.7824095500000001</c:v>
                      </c:pt>
                      <c:pt idx="1034">
                        <c:v>2.79485772</c:v>
                      </c:pt>
                      <c:pt idx="1035">
                        <c:v>2.7850783400000001</c:v>
                      </c:pt>
                      <c:pt idx="1036">
                        <c:v>2.7714344400000002</c:v>
                      </c:pt>
                      <c:pt idx="1037">
                        <c:v>2.7655506000000001</c:v>
                      </c:pt>
                      <c:pt idx="1038">
                        <c:v>2.7712336799999999</c:v>
                      </c:pt>
                      <c:pt idx="1039">
                        <c:v>2.79138069</c:v>
                      </c:pt>
                      <c:pt idx="1040">
                        <c:v>2.7941636399999998</c:v>
                      </c:pt>
                      <c:pt idx="1041">
                        <c:v>2.7795560099999999</c:v>
                      </c:pt>
                      <c:pt idx="1042">
                        <c:v>2.7784748399999999</c:v>
                      </c:pt>
                      <c:pt idx="1043">
                        <c:v>2.7812579500000001</c:v>
                      </c:pt>
                      <c:pt idx="1044">
                        <c:v>2.80529304</c:v>
                      </c:pt>
                      <c:pt idx="1045">
                        <c:v>2.8071088200000003</c:v>
                      </c:pt>
                      <c:pt idx="1046">
                        <c:v>2.7915377000000001</c:v>
                      </c:pt>
                      <c:pt idx="1047">
                        <c:v>2.7827290899999997</c:v>
                      </c:pt>
                      <c:pt idx="1048">
                        <c:v>2.7758528999999998</c:v>
                      </c:pt>
                      <c:pt idx="1049">
                        <c:v>2.7902250899999999</c:v>
                      </c:pt>
                      <c:pt idx="1050">
                        <c:v>2.8103907000000001</c:v>
                      </c:pt>
                      <c:pt idx="1051">
                        <c:v>2.81124003</c:v>
                      </c:pt>
                      <c:pt idx="1052">
                        <c:v>2.7985696200000003</c:v>
                      </c:pt>
                      <c:pt idx="1053">
                        <c:v>2.7965223999999997</c:v>
                      </c:pt>
                      <c:pt idx="1054">
                        <c:v>2.8002689999999997</c:v>
                      </c:pt>
                      <c:pt idx="1055">
                        <c:v>2.8213955400000001</c:v>
                      </c:pt>
                      <c:pt idx="1056">
                        <c:v>2.8232097199999999</c:v>
                      </c:pt>
                      <c:pt idx="1057">
                        <c:v>2.8037829599999999</c:v>
                      </c:pt>
                      <c:pt idx="1058">
                        <c:v>2.7978741</c:v>
                      </c:pt>
                      <c:pt idx="1059">
                        <c:v>2.7987235899999998</c:v>
                      </c:pt>
                      <c:pt idx="1060">
                        <c:v>2.8227418799999997</c:v>
                      </c:pt>
                      <c:pt idx="1061">
                        <c:v>2.8322782200000001</c:v>
                      </c:pt>
                      <c:pt idx="1062">
                        <c:v>2.8234732499999997</c:v>
                      </c:pt>
                      <c:pt idx="1063">
                        <c:v>2.8108079999999998</c:v>
                      </c:pt>
                      <c:pt idx="1064">
                        <c:v>2.8029698399999998</c:v>
                      </c:pt>
                      <c:pt idx="1065">
                        <c:v>2.8105750399999998</c:v>
                      </c:pt>
                      <c:pt idx="1066">
                        <c:v>2.8297611599999999</c:v>
                      </c:pt>
                      <c:pt idx="1067">
                        <c:v>2.8325098000000004</c:v>
                      </c:pt>
                      <c:pt idx="1068">
                        <c:v>2.8179167999999999</c:v>
                      </c:pt>
                      <c:pt idx="1069">
                        <c:v>2.8139399999999997</c:v>
                      </c:pt>
                      <c:pt idx="1070">
                        <c:v>2.8157532800000005</c:v>
                      </c:pt>
                      <c:pt idx="1071">
                        <c:v>2.83885348</c:v>
                      </c:pt>
                      <c:pt idx="1072">
                        <c:v>2.8397006999999999</c:v>
                      </c:pt>
                      <c:pt idx="1073">
                        <c:v>2.8222155</c:v>
                      </c:pt>
                      <c:pt idx="1074">
                        <c:v>2.8124503000000001</c:v>
                      </c:pt>
                      <c:pt idx="1075">
                        <c:v>2.8055220799999998</c:v>
                      </c:pt>
                      <c:pt idx="1076">
                        <c:v>2.81987656</c:v>
                      </c:pt>
                      <c:pt idx="1077">
                        <c:v>2.8429119599999999</c:v>
                      </c:pt>
                      <c:pt idx="1078">
                        <c:v>2.8408647999999999</c:v>
                      </c:pt>
                      <c:pt idx="1079">
                        <c:v>2.8272425999999999</c:v>
                      </c:pt>
                      <c:pt idx="1080">
                        <c:v>2.82522553</c:v>
                      </c:pt>
                      <c:pt idx="1081">
                        <c:v>2.8251083699999997</c:v>
                      </c:pt>
                      <c:pt idx="1082">
                        <c:v>2.8423520299999998</c:v>
                      </c:pt>
                      <c:pt idx="1083">
                        <c:v>2.8441630500000001</c:v>
                      </c:pt>
                      <c:pt idx="1084">
                        <c:v>2.8257213000000001</c:v>
                      </c:pt>
                      <c:pt idx="1085">
                        <c:v>2.8207822499999997</c:v>
                      </c:pt>
                      <c:pt idx="1086">
                        <c:v>2.8206652499999998</c:v>
                      </c:pt>
                      <c:pt idx="1087">
                        <c:v>2.8436912099999998</c:v>
                      </c:pt>
                      <c:pt idx="1088">
                        <c:v>2.8541799999999999</c:v>
                      </c:pt>
                      <c:pt idx="1089">
                        <c:v>2.8424910799999998</c:v>
                      </c:pt>
                      <c:pt idx="1090">
                        <c:v>2.8279106099999995</c:v>
                      </c:pt>
                      <c:pt idx="1091">
                        <c:v>2.8200802499999997</c:v>
                      </c:pt>
                      <c:pt idx="1092">
                        <c:v>2.82671188</c:v>
                      </c:pt>
                      <c:pt idx="1093">
                        <c:v>2.8458755999999998</c:v>
                      </c:pt>
                      <c:pt idx="1094">
                        <c:v>2.8486495500000002</c:v>
                      </c:pt>
                      <c:pt idx="1095">
                        <c:v>2.8340717999999998</c:v>
                      </c:pt>
                      <c:pt idx="1096">
                        <c:v>2.8339542</c:v>
                      </c:pt>
                      <c:pt idx="1097">
                        <c:v>2.8357643800000001</c:v>
                      </c:pt>
                      <c:pt idx="1098">
                        <c:v>2.8578152499999998</c:v>
                      </c:pt>
                      <c:pt idx="1099">
                        <c:v>2.8586604600000003</c:v>
                      </c:pt>
                      <c:pt idx="1100">
                        <c:v>2.84119396</c:v>
                      </c:pt>
                      <c:pt idx="1101">
                        <c:v>2.8295112799999997</c:v>
                      </c:pt>
                      <c:pt idx="1102">
                        <c:v>2.8216843200000001</c:v>
                      </c:pt>
                      <c:pt idx="1103">
                        <c:v>2.8360219500000001</c:v>
                      </c:pt>
                      <c:pt idx="1104">
                        <c:v>2.8590308699999998</c:v>
                      </c:pt>
                      <c:pt idx="1105">
                        <c:v>2.8560214799999999</c:v>
                      </c:pt>
                      <c:pt idx="1106">
                        <c:v>2.8424135000000001</c:v>
                      </c:pt>
                      <c:pt idx="1107">
                        <c:v>2.83940503</c:v>
                      </c:pt>
                      <c:pt idx="1108">
                        <c:v>2.84121405</c:v>
                      </c:pt>
                      <c:pt idx="1109">
                        <c:v>2.8594008799999999</c:v>
                      </c:pt>
                      <c:pt idx="1110">
                        <c:v>2.8592821600000002</c:v>
                      </c:pt>
                      <c:pt idx="1111">
                        <c:v>2.8398968400000002</c:v>
                      </c:pt>
                      <c:pt idx="1112">
                        <c:v>2.8339991800000002</c:v>
                      </c:pt>
                      <c:pt idx="1113">
                        <c:v>2.8329182500000001</c:v>
                      </c:pt>
                      <c:pt idx="1114">
                        <c:v>2.8549544400000002</c:v>
                      </c:pt>
                      <c:pt idx="1115">
                        <c:v>2.8654605000000002</c:v>
                      </c:pt>
                      <c:pt idx="1116">
                        <c:v>2.8537838199999999</c:v>
                      </c:pt>
                      <c:pt idx="1117">
                        <c:v>2.8430711999999998</c:v>
                      </c:pt>
                      <c:pt idx="1118">
                        <c:v>2.8371747600000004</c:v>
                      </c:pt>
                      <c:pt idx="1119">
                        <c:v>2.8447610800000001</c:v>
                      </c:pt>
                      <c:pt idx="1120">
                        <c:v>2.8638727800000003</c:v>
                      </c:pt>
                      <c:pt idx="1121">
                        <c:v>2.86760554</c:v>
                      </c:pt>
                      <c:pt idx="1122">
                        <c:v>2.8511172899999999</c:v>
                      </c:pt>
                      <c:pt idx="1123">
                        <c:v>2.8481103000000001</c:v>
                      </c:pt>
                      <c:pt idx="1124">
                        <c:v>2.8489547900000001</c:v>
                      </c:pt>
                      <c:pt idx="1125">
                        <c:v>2.8700173699999998</c:v>
                      </c:pt>
                      <c:pt idx="1126">
                        <c:v>2.8708906800000005</c:v>
                      </c:pt>
                      <c:pt idx="1127">
                        <c:v>2.8544054999999999</c:v>
                      </c:pt>
                      <c:pt idx="1128">
                        <c:v>2.8436976400000002</c:v>
                      </c:pt>
                      <c:pt idx="1129">
                        <c:v>2.8358490600000001</c:v>
                      </c:pt>
                      <c:pt idx="1130">
                        <c:v>2.8501697699999999</c:v>
                      </c:pt>
                      <c:pt idx="1131">
                        <c:v>2.8721895200000001</c:v>
                      </c:pt>
                      <c:pt idx="1132">
                        <c:v>2.8682201999999997</c:v>
                      </c:pt>
                      <c:pt idx="1133">
                        <c:v>2.8565516</c:v>
                      </c:pt>
                      <c:pt idx="1134">
                        <c:v>2.8506880400000005</c:v>
                      </c:pt>
                      <c:pt idx="1135">
                        <c:v>2.85438942</c:v>
                      </c:pt>
                      <c:pt idx="1136">
                        <c:v>2.8735173800000005</c:v>
                      </c:pt>
                      <c:pt idx="1137">
                        <c:v>2.8753225200000001</c:v>
                      </c:pt>
                      <c:pt idx="1138">
                        <c:v>2.8559580000000002</c:v>
                      </c:pt>
                      <c:pt idx="1139">
                        <c:v>2.8500660200000003</c:v>
                      </c:pt>
                      <c:pt idx="1140">
                        <c:v>2.8509097099999998</c:v>
                      </c:pt>
                      <c:pt idx="1141">
                        <c:v>2.8738823100000004</c:v>
                      </c:pt>
                      <c:pt idx="1142">
                        <c:v>2.8814595500000002</c:v>
                      </c:pt>
                      <c:pt idx="1143">
                        <c:v>2.8697951499999999</c:v>
                      </c:pt>
                      <c:pt idx="1144">
                        <c:v>2.8571697000000005</c:v>
                      </c:pt>
                      <c:pt idx="1145">
                        <c:v>2.8493551400000001</c:v>
                      </c:pt>
                      <c:pt idx="1146">
                        <c:v>2.8588559599999996</c:v>
                      </c:pt>
                      <c:pt idx="1147">
                        <c:v>2.8770129900000003</c:v>
                      </c:pt>
                      <c:pt idx="1148">
                        <c:v>2.8788170499999999</c:v>
                      </c:pt>
                      <c:pt idx="1149">
                        <c:v>2.8642701800000006</c:v>
                      </c:pt>
                      <c:pt idx="1150">
                        <c:v>2.8622275199999998</c:v>
                      </c:pt>
                      <c:pt idx="1151">
                        <c:v>2.8621084799999998</c:v>
                      </c:pt>
                      <c:pt idx="1152">
                        <c:v>2.8831466200000002</c:v>
                      </c:pt>
                      <c:pt idx="1153">
                        <c:v>2.8839883500000001</c:v>
                      </c:pt>
                      <c:pt idx="1154">
                        <c:v>2.8665594099999998</c:v>
                      </c:pt>
                      <c:pt idx="1155">
                        <c:v>2.8549013300000001</c:v>
                      </c:pt>
                      <c:pt idx="1156">
                        <c:v>2.8490133900000001</c:v>
                      </c:pt>
                      <c:pt idx="1157">
                        <c:v>2.8633172199999999</c:v>
                      </c:pt>
                      <c:pt idx="1158">
                        <c:v>2.8862728999999998</c:v>
                      </c:pt>
                      <c:pt idx="1159">
                        <c:v>2.8823071800000002</c:v>
                      </c:pt>
                      <c:pt idx="1160">
                        <c:v>2.8696894500000001</c:v>
                      </c:pt>
                      <c:pt idx="1161">
                        <c:v>2.8647634000000002</c:v>
                      </c:pt>
                      <c:pt idx="1162">
                        <c:v>2.8646441999999999</c:v>
                      </c:pt>
                      <c:pt idx="1163">
                        <c:v>2.8827887500000005</c:v>
                      </c:pt>
                      <c:pt idx="1164">
                        <c:v>2.8836300000000001</c:v>
                      </c:pt>
                      <c:pt idx="1165">
                        <c:v>2.8633254300000002</c:v>
                      </c:pt>
                      <c:pt idx="1166">
                        <c:v>2.86032288</c:v>
                      </c:pt>
                      <c:pt idx="1167">
                        <c:v>2.8611649299999997</c:v>
                      </c:pt>
                      <c:pt idx="1168">
                        <c:v>2.8850720999999995</c:v>
                      </c:pt>
                      <c:pt idx="1169">
                        <c:v>2.8936011100000001</c:v>
                      </c:pt>
                      <c:pt idx="1170">
                        <c:v>2.8819490299999999</c:v>
                      </c:pt>
                      <c:pt idx="1171">
                        <c:v>2.8693369799999999</c:v>
                      </c:pt>
                      <c:pt idx="1172">
                        <c:v>2.8596086400000003</c:v>
                      </c:pt>
                      <c:pt idx="1173">
                        <c:v>2.8671764</c:v>
                      </c:pt>
                      <c:pt idx="1174">
                        <c:v>2.8853424599999999</c:v>
                      </c:pt>
                      <c:pt idx="1175">
                        <c:v>2.8881046799999996</c:v>
                      </c:pt>
                      <c:pt idx="1176">
                        <c:v>2.8726126000000005</c:v>
                      </c:pt>
                      <c:pt idx="1177">
                        <c:v>2.8715322999999997</c:v>
                      </c:pt>
                      <c:pt idx="1178">
                        <c:v>2.8723734000000003</c:v>
                      </c:pt>
                      <c:pt idx="1179">
                        <c:v>2.8924268200000003</c:v>
                      </c:pt>
                      <c:pt idx="1180">
                        <c:v>2.89230638</c:v>
                      </c:pt>
                      <c:pt idx="1181">
                        <c:v>2.8739356799999998</c:v>
                      </c:pt>
                      <c:pt idx="1182">
                        <c:v>2.8642110000000001</c:v>
                      </c:pt>
                      <c:pt idx="1183">
                        <c:v>2.8573685000000002</c:v>
                      </c:pt>
                      <c:pt idx="1184">
                        <c:v>2.8716558000000005</c:v>
                      </c:pt>
                      <c:pt idx="1185">
                        <c:v>2.8926645600000001</c:v>
                      </c:pt>
                      <c:pt idx="1186">
                        <c:v>2.8896630599999997</c:v>
                      </c:pt>
                      <c:pt idx="1187">
                        <c:v>2.8780190999999999</c:v>
                      </c:pt>
                      <c:pt idx="1188">
                        <c:v>2.8750184400000003</c:v>
                      </c:pt>
                      <c:pt idx="1189">
                        <c:v>2.8777793399999996</c:v>
                      </c:pt>
                      <c:pt idx="1190">
                        <c:v>2.8978232399999997</c:v>
                      </c:pt>
                      <c:pt idx="1191">
                        <c:v>2.8977025199999997</c:v>
                      </c:pt>
                      <c:pt idx="1192">
                        <c:v>2.8793099099999999</c:v>
                      </c:pt>
                      <c:pt idx="1193">
                        <c:v>2.8763098</c:v>
                      </c:pt>
                      <c:pt idx="1194">
                        <c:v>2.87522995</c:v>
                      </c:pt>
                      <c:pt idx="1195">
                        <c:v>2.8981494300000001</c:v>
                      </c:pt>
                      <c:pt idx="1196">
                        <c:v>2.9047784399999999</c:v>
                      </c:pt>
                      <c:pt idx="1197">
                        <c:v>2.8912187999999999</c:v>
                      </c:pt>
                      <c:pt idx="1198">
                        <c:v>2.8776602800000002</c:v>
                      </c:pt>
                      <c:pt idx="1199">
                        <c:v>2.8679421600000001</c:v>
                      </c:pt>
                      <c:pt idx="1200">
                        <c:v>2.8774204400000003</c:v>
                      </c:pt>
                      <c:pt idx="1201">
                        <c:v>2.8955355800000002</c:v>
                      </c:pt>
                      <c:pt idx="1202">
                        <c:v>2.8982638000000001</c:v>
                      </c:pt>
                      <c:pt idx="1203">
                        <c:v>2.8808993199999997</c:v>
                      </c:pt>
                      <c:pt idx="1204">
                        <c:v>2.8779003800000003</c:v>
                      </c:pt>
                      <c:pt idx="1205">
                        <c:v>2.8768208400000002</c:v>
                      </c:pt>
                      <c:pt idx="1206">
                        <c:v>2.8978107999999998</c:v>
                      </c:pt>
                      <c:pt idx="1207">
                        <c:v>2.8996089999999999</c:v>
                      </c:pt>
                      <c:pt idx="1208">
                        <c:v>2.8831772999999998</c:v>
                      </c:pt>
                      <c:pt idx="1209">
                        <c:v>2.8753817399999999</c:v>
                      </c:pt>
                      <c:pt idx="1210">
                        <c:v>2.8685462000000004</c:v>
                      </c:pt>
                      <c:pt idx="1211">
                        <c:v>2.8828166999999998</c:v>
                      </c:pt>
                      <c:pt idx="1212">
                        <c:v>2.9047604000000002</c:v>
                      </c:pt>
                      <c:pt idx="1213">
                        <c:v>2.90080224</c:v>
                      </c:pt>
                      <c:pt idx="1214">
                        <c:v>2.8872521999999998</c:v>
                      </c:pt>
                      <c:pt idx="1215">
                        <c:v>2.8832950799999999</c:v>
                      </c:pt>
                      <c:pt idx="1216">
                        <c:v>2.8841339800000001</c:v>
                      </c:pt>
                      <c:pt idx="1217">
                        <c:v>2.9022365999999997</c:v>
                      </c:pt>
                      <c:pt idx="1218">
                        <c:v>2.9021155599999999</c:v>
                      </c:pt>
                      <c:pt idx="1219">
                        <c:v>2.8837731400000002</c:v>
                      </c:pt>
                      <c:pt idx="1220">
                        <c:v>2.87981694</c:v>
                      </c:pt>
                      <c:pt idx="1221">
                        <c:v>2.8806557600000002</c:v>
                      </c:pt>
                      <c:pt idx="1222">
                        <c:v>2.9045080999999997</c:v>
                      </c:pt>
                      <c:pt idx="1223">
                        <c:v>2.9101401000000005</c:v>
                      </c:pt>
                      <c:pt idx="1224">
                        <c:v>2.8985128600000003</c:v>
                      </c:pt>
                      <c:pt idx="1225">
                        <c:v>2.8859277999999997</c:v>
                      </c:pt>
                      <c:pt idx="1226">
                        <c:v>2.8771787400000002</c:v>
                      </c:pt>
                      <c:pt idx="1227">
                        <c:v>2.8866457000000003</c:v>
                      </c:pt>
                      <c:pt idx="1228">
                        <c:v>2.90569846</c:v>
                      </c:pt>
                      <c:pt idx="1229">
                        <c:v>2.9074944600000001</c:v>
                      </c:pt>
                      <c:pt idx="1230">
                        <c:v>2.89203586</c:v>
                      </c:pt>
                      <c:pt idx="1231">
                        <c:v>2.8909566399999997</c:v>
                      </c:pt>
                      <c:pt idx="1232">
                        <c:v>2.8917945</c:v>
                      </c:pt>
                      <c:pt idx="1233">
                        <c:v>2.9118014799999998</c:v>
                      </c:pt>
                      <c:pt idx="1234">
                        <c:v>2.9135968000000001</c:v>
                      </c:pt>
                      <c:pt idx="1235">
                        <c:v>2.8943075999999999</c:v>
                      </c:pt>
                      <c:pt idx="1236">
                        <c:v>2.8846033999999996</c:v>
                      </c:pt>
                      <c:pt idx="1237">
                        <c:v>2.8787031600000001</c:v>
                      </c:pt>
                      <c:pt idx="1238">
                        <c:v>2.8929567500000002</c:v>
                      </c:pt>
                      <c:pt idx="1239">
                        <c:v>2.9148748199999996</c:v>
                      </c:pt>
                      <c:pt idx="1240">
                        <c:v>2.9099622899999997</c:v>
                      </c:pt>
                      <c:pt idx="1241">
                        <c:v>2.8983432499999999</c:v>
                      </c:pt>
                      <c:pt idx="1242">
                        <c:v>2.8915156199999998</c:v>
                      </c:pt>
                      <c:pt idx="1243">
                        <c:v>2.8933109999999997</c:v>
                      </c:pt>
                      <c:pt idx="1244">
                        <c:v>2.9113923900000001</c:v>
                      </c:pt>
                      <c:pt idx="1245">
                        <c:v>2.9112708300000003</c:v>
                      </c:pt>
                      <c:pt idx="1246">
                        <c:v>2.8919906699999998</c:v>
                      </c:pt>
                      <c:pt idx="1247">
                        <c:v>2.88803835</c:v>
                      </c:pt>
                      <c:pt idx="1248">
                        <c:v>2.8869598999999999</c:v>
                      </c:pt>
                      <c:pt idx="1249">
                        <c:v>2.9117424000000001</c:v>
                      </c:pt>
                      <c:pt idx="1250">
                        <c:v>2.9192829599999999</c:v>
                      </c:pt>
                      <c:pt idx="1251">
                        <c:v>2.9057528199999996</c:v>
                      </c:pt>
                      <c:pt idx="1252">
                        <c:v>2.8922238</c:v>
                      </c:pt>
                      <c:pt idx="1253">
                        <c:v>2.8844417999999998</c:v>
                      </c:pt>
                      <c:pt idx="1254">
                        <c:v>2.8929398099999997</c:v>
                      </c:pt>
                      <c:pt idx="1255">
                        <c:v>2.9110128</c:v>
                      </c:pt>
                      <c:pt idx="1256">
                        <c:v>2.9147213199999999</c:v>
                      </c:pt>
                      <c:pt idx="1257">
                        <c:v>2.89927972</c:v>
                      </c:pt>
                      <c:pt idx="1258">
                        <c:v>2.9001160499999998</c:v>
                      </c:pt>
                      <c:pt idx="1259">
                        <c:v>2.8990374800000001</c:v>
                      </c:pt>
                      <c:pt idx="1260">
                        <c:v>2.9180637600000003</c:v>
                      </c:pt>
                      <c:pt idx="1261">
                        <c:v>2.9198564999999999</c:v>
                      </c:pt>
                      <c:pt idx="1262">
                        <c:v>2.9015459900000002</c:v>
                      </c:pt>
                      <c:pt idx="1263">
                        <c:v>2.890895</c:v>
                      </c:pt>
                      <c:pt idx="1264">
                        <c:v>2.8859881500000002</c:v>
                      </c:pt>
                      <c:pt idx="1265">
                        <c:v>2.90213944</c:v>
                      </c:pt>
                      <c:pt idx="1266">
                        <c:v>2.9230750199999997</c:v>
                      </c:pt>
                      <c:pt idx="1267">
                        <c:v>2.9181674100000001</c:v>
                      </c:pt>
                      <c:pt idx="1268">
                        <c:v>2.9046467499999999</c:v>
                      </c:pt>
                      <c:pt idx="1269">
                        <c:v>2.8987832899999999</c:v>
                      </c:pt>
                      <c:pt idx="1270">
                        <c:v>2.8996190999999998</c:v>
                      </c:pt>
                      <c:pt idx="1271">
                        <c:v>2.9176795699999998</c:v>
                      </c:pt>
                      <c:pt idx="1272">
                        <c:v>2.9175576099999998</c:v>
                      </c:pt>
                      <c:pt idx="1273">
                        <c:v>2.9011692</c:v>
                      </c:pt>
                      <c:pt idx="1274">
                        <c:v>2.8972206800000002</c:v>
                      </c:pt>
                      <c:pt idx="1275">
                        <c:v>2.89709956</c:v>
                      </c:pt>
                      <c:pt idx="1276">
                        <c:v>2.9199399599999998</c:v>
                      </c:pt>
                      <c:pt idx="1277">
                        <c:v>2.92555802</c:v>
                      </c:pt>
                      <c:pt idx="1278">
                        <c:v>2.9120730400000001</c:v>
                      </c:pt>
                      <c:pt idx="1279">
                        <c:v>2.8995152200000001</c:v>
                      </c:pt>
                      <c:pt idx="1280">
                        <c:v>2.8917413400000003</c:v>
                      </c:pt>
                      <c:pt idx="1281">
                        <c:v>2.9021423599999996</c:v>
                      </c:pt>
                      <c:pt idx="1282">
                        <c:v>2.9211510000000001</c:v>
                      </c:pt>
                      <c:pt idx="1283">
                        <c:v>2.9248546799999997</c:v>
                      </c:pt>
                      <c:pt idx="1284">
                        <c:v>2.9094296399999999</c:v>
                      </c:pt>
                      <c:pt idx="1285">
                        <c:v>2.90643882</c:v>
                      </c:pt>
                      <c:pt idx="1286">
                        <c:v>2.9053609199999997</c:v>
                      </c:pt>
                      <c:pt idx="1287">
                        <c:v>2.9272342999999998</c:v>
                      </c:pt>
                      <c:pt idx="1288">
                        <c:v>2.9261556</c:v>
                      </c:pt>
                      <c:pt idx="1289">
                        <c:v>2.9069088000000001</c:v>
                      </c:pt>
                      <c:pt idx="1290">
                        <c:v>2.8962692200000002</c:v>
                      </c:pt>
                      <c:pt idx="1291">
                        <c:v>2.8894550799999998</c:v>
                      </c:pt>
                      <c:pt idx="1292">
                        <c:v>2.9046317999999998</c:v>
                      </c:pt>
                      <c:pt idx="1293">
                        <c:v>2.9255436000000001</c:v>
                      </c:pt>
                      <c:pt idx="1294">
                        <c:v>2.91872906</c:v>
                      </c:pt>
                      <c:pt idx="1295">
                        <c:v>2.9061792000000004</c:v>
                      </c:pt>
                      <c:pt idx="1296">
                        <c:v>2.9012779000000002</c:v>
                      </c:pt>
                      <c:pt idx="1297">
                        <c:v>2.9021124</c:v>
                      </c:pt>
                      <c:pt idx="1298">
                        <c:v>2.9220640200000001</c:v>
                      </c:pt>
                      <c:pt idx="1299">
                        <c:v>2.9248091999999999</c:v>
                      </c:pt>
                      <c:pt idx="1300">
                        <c:v>2.9055711999999998</c:v>
                      </c:pt>
                      <c:pt idx="1301">
                        <c:v>2.9025823800000001</c:v>
                      </c:pt>
                      <c:pt idx="1302">
                        <c:v>2.9034165999999999</c:v>
                      </c:pt>
                      <c:pt idx="1303">
                        <c:v>2.9262309199999996</c:v>
                      </c:pt>
                      <c:pt idx="1304">
                        <c:v>2.93279778</c:v>
                      </c:pt>
                      <c:pt idx="1305">
                        <c:v>2.9183413199999997</c:v>
                      </c:pt>
                      <c:pt idx="1306">
                        <c:v>2.9067526799999999</c:v>
                      </c:pt>
                      <c:pt idx="1307">
                        <c:v>2.8970760000000002</c:v>
                      </c:pt>
                      <c:pt idx="1308">
                        <c:v>2.9065093199999996</c:v>
                      </c:pt>
                      <c:pt idx="1309">
                        <c:v>2.9235852000000002</c:v>
                      </c:pt>
                      <c:pt idx="1310">
                        <c:v>2.9263289400000003</c:v>
                      </c:pt>
                      <c:pt idx="1311">
                        <c:v>2.9099656399999998</c:v>
                      </c:pt>
                      <c:pt idx="1312">
                        <c:v>2.9098438</c:v>
                      </c:pt>
                      <c:pt idx="1313">
                        <c:v>2.9116324800000002</c:v>
                      </c:pt>
                      <c:pt idx="1314">
                        <c:v>2.9325253999999998</c:v>
                      </c:pt>
                      <c:pt idx="1315">
                        <c:v>2.9343129600000002</c:v>
                      </c:pt>
                      <c:pt idx="1316">
                        <c:v>2.9150872799999998</c:v>
                      </c:pt>
                      <c:pt idx="1317">
                        <c:v>2.9044591</c:v>
                      </c:pt>
                      <c:pt idx="1318">
                        <c:v>2.9014722799999997</c:v>
                      </c:pt>
                      <c:pt idx="1319">
                        <c:v>2.9166005400000001</c:v>
                      </c:pt>
                      <c:pt idx="1320">
                        <c:v>2.93462281</c:v>
                      </c:pt>
                      <c:pt idx="1321">
                        <c:v>2.9297559200000003</c:v>
                      </c:pt>
                      <c:pt idx="1322">
                        <c:v>2.9181743999999998</c:v>
                      </c:pt>
                      <c:pt idx="1323">
                        <c:v>2.9123229999999998</c:v>
                      </c:pt>
                      <c:pt idx="1324">
                        <c:v>2.9141106400000001</c:v>
                      </c:pt>
                      <c:pt idx="1325">
                        <c:v>2.9321293800000001</c:v>
                      </c:pt>
                      <c:pt idx="1326">
                        <c:v>2.9320065400000002</c:v>
                      </c:pt>
                      <c:pt idx="1327">
                        <c:v>2.91371388</c:v>
                      </c:pt>
                      <c:pt idx="1328">
                        <c:v>2.9107278499999998</c:v>
                      </c:pt>
                      <c:pt idx="1329">
                        <c:v>2.9115604999999998</c:v>
                      </c:pt>
                      <c:pt idx="1330">
                        <c:v>2.9362573200000002</c:v>
                      </c:pt>
                      <c:pt idx="1331">
                        <c:v>2.9418614599999997</c:v>
                      </c:pt>
                      <c:pt idx="1332">
                        <c:v>2.9264969999999999</c:v>
                      </c:pt>
                      <c:pt idx="1333">
                        <c:v>2.9139663799999997</c:v>
                      </c:pt>
                      <c:pt idx="1334">
                        <c:v>2.9062089000000002</c:v>
                      </c:pt>
                      <c:pt idx="1335">
                        <c:v>2.9165547200000002</c:v>
                      </c:pt>
                      <c:pt idx="1336">
                        <c:v>2.9355190800000002</c:v>
                      </c:pt>
                      <c:pt idx="1337">
                        <c:v>2.9373046199999999</c:v>
                      </c:pt>
                      <c:pt idx="1338">
                        <c:v>2.9219135000000001</c:v>
                      </c:pt>
                      <c:pt idx="1339">
                        <c:v>2.9198826000000002</c:v>
                      </c:pt>
                      <c:pt idx="1340">
                        <c:v>2.9207143699999998</c:v>
                      </c:pt>
                      <c:pt idx="1341">
                        <c:v>2.93967453</c:v>
                      </c:pt>
                      <c:pt idx="1342">
                        <c:v>2.9385972000000002</c:v>
                      </c:pt>
                      <c:pt idx="1343">
                        <c:v>2.9203470499999997</c:v>
                      </c:pt>
                      <c:pt idx="1344">
                        <c:v>2.9106845100000003</c:v>
                      </c:pt>
                      <c:pt idx="1345">
                        <c:v>2.90674659</c:v>
                      </c:pt>
                      <c:pt idx="1346">
                        <c:v>2.9237954499999996</c:v>
                      </c:pt>
                      <c:pt idx="1347">
                        <c:v>2.94465843</c:v>
                      </c:pt>
                      <c:pt idx="1348">
                        <c:v>2.9397656999999997</c:v>
                      </c:pt>
                      <c:pt idx="1349">
                        <c:v>2.9243814599999998</c:v>
                      </c:pt>
                      <c:pt idx="1350">
                        <c:v>2.9185362000000001</c:v>
                      </c:pt>
                      <c:pt idx="1351">
                        <c:v>2.9212749900000001</c:v>
                      </c:pt>
                      <c:pt idx="1352">
                        <c:v>2.9373652000000003</c:v>
                      </c:pt>
                      <c:pt idx="1353">
                        <c:v>2.9381956499999999</c:v>
                      </c:pt>
                      <c:pt idx="1354">
                        <c:v>2.9209074300000002</c:v>
                      </c:pt>
                      <c:pt idx="1355">
                        <c:v>2.9179242000000003</c:v>
                      </c:pt>
                      <c:pt idx="1356">
                        <c:v>2.9197088599999996</c:v>
                      </c:pt>
                      <c:pt idx="1357">
                        <c:v>2.9424701399999997</c:v>
                      </c:pt>
                      <c:pt idx="1358">
                        <c:v>2.9471139500000003</c:v>
                      </c:pt>
                      <c:pt idx="1359">
                        <c:v>2.9317357500000001</c:v>
                      </c:pt>
                      <c:pt idx="1360">
                        <c:v>2.9192189399999999</c:v>
                      </c:pt>
                      <c:pt idx="1361">
                        <c:v>2.91051649</c:v>
                      </c:pt>
                      <c:pt idx="1362">
                        <c:v>2.9199272700000001</c:v>
                      </c:pt>
                      <c:pt idx="1363">
                        <c:v>2.9388697500000003</c:v>
                      </c:pt>
                      <c:pt idx="1364">
                        <c:v>2.9406528499999998</c:v>
                      </c:pt>
                      <c:pt idx="1365">
                        <c:v>2.9262318999999999</c:v>
                      </c:pt>
                      <c:pt idx="1366">
                        <c:v>2.9232497100000003</c:v>
                      </c:pt>
                      <c:pt idx="1367">
                        <c:v>2.9250332100000001</c:v>
                      </c:pt>
                      <c:pt idx="1368">
                        <c:v>2.9468305999999997</c:v>
                      </c:pt>
                      <c:pt idx="1369">
                        <c:v>2.94670692</c:v>
                      </c:pt>
                      <c:pt idx="1370">
                        <c:v>2.92942978</c:v>
                      </c:pt>
                      <c:pt idx="1371">
                        <c:v>2.9207304500000002</c:v>
                      </c:pt>
                      <c:pt idx="1372">
                        <c:v>2.9167962900000002</c:v>
                      </c:pt>
                      <c:pt idx="1373">
                        <c:v>2.9328722999999997</c:v>
                      </c:pt>
                      <c:pt idx="1374">
                        <c:v>2.9518053800000001</c:v>
                      </c:pt>
                      <c:pt idx="1375">
                        <c:v>2.9450120700000002</c:v>
                      </c:pt>
                      <c:pt idx="1376">
                        <c:v>2.9315502099999997</c:v>
                      </c:pt>
                      <c:pt idx="1377">
                        <c:v>2.9238056100000001</c:v>
                      </c:pt>
                      <c:pt idx="1378">
                        <c:v>2.9265408000000002</c:v>
                      </c:pt>
                      <c:pt idx="1379">
                        <c:v>2.94547012</c:v>
                      </c:pt>
                      <c:pt idx="1380">
                        <c:v>2.9462990100000002</c:v>
                      </c:pt>
                      <c:pt idx="1381">
                        <c:v>2.9271246899999999</c:v>
                      </c:pt>
                      <c:pt idx="1382">
                        <c:v>2.9232225000000001</c:v>
                      </c:pt>
                      <c:pt idx="1383">
                        <c:v>2.9230997400000001</c:v>
                      </c:pt>
                      <c:pt idx="1384">
                        <c:v>2.9458350600000003</c:v>
                      </c:pt>
                      <c:pt idx="1385">
                        <c:v>2.9495208599999998</c:v>
                      </c:pt>
                      <c:pt idx="1386">
                        <c:v>2.93415954</c:v>
                      </c:pt>
                      <c:pt idx="1387">
                        <c:v>2.9216564000000003</c:v>
                      </c:pt>
                      <c:pt idx="1388">
                        <c:v>2.9148678599999998</c:v>
                      </c:pt>
                      <c:pt idx="1389">
                        <c:v>2.92521984</c:v>
                      </c:pt>
                      <c:pt idx="1390">
                        <c:v>2.9469971000000004</c:v>
                      </c:pt>
                      <c:pt idx="1391">
                        <c:v>2.9497297199999997</c:v>
                      </c:pt>
                      <c:pt idx="1392">
                        <c:v>2.9343721999999999</c:v>
                      </c:pt>
                      <c:pt idx="1393">
                        <c:v>2.9342489199999999</c:v>
                      </c:pt>
                      <c:pt idx="1394">
                        <c:v>2.9322216000000001</c:v>
                      </c:pt>
                      <c:pt idx="1395">
                        <c:v>2.9520899800000002</c:v>
                      </c:pt>
                      <c:pt idx="1396">
                        <c:v>2.9529178799999998</c:v>
                      </c:pt>
                      <c:pt idx="1397">
                        <c:v>2.9337557999999997</c:v>
                      </c:pt>
                      <c:pt idx="1398">
                        <c:v>2.9250657800000002</c:v>
                      </c:pt>
                      <c:pt idx="1399">
                        <c:v>2.9220873999999997</c:v>
                      </c:pt>
                      <c:pt idx="1400">
                        <c:v>2.9362412999999998</c:v>
                      </c:pt>
                      <c:pt idx="1401">
                        <c:v>2.9551527000000002</c:v>
                      </c:pt>
                      <c:pt idx="1402">
                        <c:v>2.9483665999999999</c:v>
                      </c:pt>
                      <c:pt idx="1403">
                        <c:v>2.9358711</c:v>
                      </c:pt>
                      <c:pt idx="1404">
                        <c:v>2.92718312</c:v>
                      </c:pt>
                      <c:pt idx="1405">
                        <c:v>2.9308664000000002</c:v>
                      </c:pt>
                      <c:pt idx="1406">
                        <c:v>2.9497740000000001</c:v>
                      </c:pt>
                      <c:pt idx="1407">
                        <c:v>2.9506014999999999</c:v>
                      </c:pt>
                      <c:pt idx="1408">
                        <c:v>2.9343026399999999</c:v>
                      </c:pt>
                      <c:pt idx="1409">
                        <c:v>2.9322764399999999</c:v>
                      </c:pt>
                      <c:pt idx="1410">
                        <c:v>2.93405592</c:v>
                      </c:pt>
                      <c:pt idx="1411">
                        <c:v>2.9586673999999999</c:v>
                      </c:pt>
                      <c:pt idx="1412">
                        <c:v>2.9623482000000001</c:v>
                      </c:pt>
                      <c:pt idx="1413">
                        <c:v>2.9470034799999998</c:v>
                      </c:pt>
                      <c:pt idx="1414">
                        <c:v>2.9345136999999997</c:v>
                      </c:pt>
                      <c:pt idx="1415">
                        <c:v>2.9248785000000002</c:v>
                      </c:pt>
                      <c:pt idx="1416">
                        <c:v>2.9342668999999999</c:v>
                      </c:pt>
                      <c:pt idx="1417">
                        <c:v>2.9540855399999999</c:v>
                      </c:pt>
                      <c:pt idx="1418">
                        <c:v>2.9558634000000001</c:v>
                      </c:pt>
                      <c:pt idx="1419">
                        <c:v>2.94242494</c:v>
                      </c:pt>
                      <c:pt idx="1420">
                        <c:v>2.9403992400000001</c:v>
                      </c:pt>
                      <c:pt idx="1421">
                        <c:v>2.9403064800000003</c:v>
                      </c:pt>
                      <c:pt idx="1422">
                        <c:v>2.9592008000000001</c:v>
                      </c:pt>
                      <c:pt idx="1423">
                        <c:v>2.96002718</c:v>
                      </c:pt>
                      <c:pt idx="1424">
                        <c:v>2.9399354400000002</c:v>
                      </c:pt>
                      <c:pt idx="1425">
                        <c:v>2.9293531799999997</c:v>
                      </c:pt>
                      <c:pt idx="1426">
                        <c:v>2.9244454800000002</c:v>
                      </c:pt>
                      <c:pt idx="1427">
                        <c:v>2.9442869300000001</c:v>
                      </c:pt>
                      <c:pt idx="1428">
                        <c:v>2.9622253999999999</c:v>
                      </c:pt>
                      <c:pt idx="1429">
                        <c:v>2.9563970999999998</c:v>
                      </c:pt>
                      <c:pt idx="1430">
                        <c:v>2.94296472</c:v>
                      </c:pt>
                      <c:pt idx="1431">
                        <c:v>2.93526752</c:v>
                      </c:pt>
                      <c:pt idx="1432">
                        <c:v>2.9379955000000004</c:v>
                      </c:pt>
                      <c:pt idx="1433">
                        <c:v>2.9559305999999999</c:v>
                      </c:pt>
                      <c:pt idx="1434">
                        <c:v>2.9557750999999999</c:v>
                      </c:pt>
                      <c:pt idx="1435">
                        <c:v>2.93949441</c:v>
                      </c:pt>
                      <c:pt idx="1436">
                        <c:v>2.9374700300000001</c:v>
                      </c:pt>
                      <c:pt idx="1437">
                        <c:v>2.9373463900000001</c:v>
                      </c:pt>
                      <c:pt idx="1438">
                        <c:v>2.9590784999999999</c:v>
                      </c:pt>
                      <c:pt idx="1439">
                        <c:v>2.96275478</c:v>
                      </c:pt>
                      <c:pt idx="1440">
                        <c:v>2.9474583600000002</c:v>
                      </c:pt>
                      <c:pt idx="1441">
                        <c:v>2.9349824600000001</c:v>
                      </c:pt>
                      <c:pt idx="1442">
                        <c:v>2.9272581</c:v>
                      </c:pt>
                      <c:pt idx="1443">
                        <c:v>2.9375545999999999</c:v>
                      </c:pt>
                      <c:pt idx="1444">
                        <c:v>2.95643112</c:v>
                      </c:pt>
                      <c:pt idx="1445">
                        <c:v>2.9591565500000003</c:v>
                      </c:pt>
                      <c:pt idx="1446">
                        <c:v>2.9428831400000002</c:v>
                      </c:pt>
                      <c:pt idx="1447">
                        <c:v>2.9418403</c:v>
                      </c:pt>
                      <c:pt idx="1448">
                        <c:v>2.9407665600000001</c:v>
                      </c:pt>
                      <c:pt idx="1449">
                        <c:v>2.9605889400000001</c:v>
                      </c:pt>
                      <c:pt idx="1450">
                        <c:v>2.9614140399999997</c:v>
                      </c:pt>
                      <c:pt idx="1451">
                        <c:v>2.9413447800000001</c:v>
                      </c:pt>
                      <c:pt idx="1452">
                        <c:v>2.9336232999999998</c:v>
                      </c:pt>
                      <c:pt idx="1453">
                        <c:v>2.9315695500000003</c:v>
                      </c:pt>
                      <c:pt idx="1454">
                        <c:v>2.9476204800000003</c:v>
                      </c:pt>
                      <c:pt idx="1455">
                        <c:v>2.9636391799999999</c:v>
                      </c:pt>
                      <c:pt idx="1456">
                        <c:v>2.9568675600000001</c:v>
                      </c:pt>
                      <c:pt idx="1457">
                        <c:v>2.9425005000000004</c:v>
                      </c:pt>
                      <c:pt idx="1458">
                        <c:v>2.93667978</c:v>
                      </c:pt>
                      <c:pt idx="1459">
                        <c:v>2.9432020000000003</c:v>
                      </c:pt>
                      <c:pt idx="1460">
                        <c:v>2.9620656000000003</c:v>
                      </c:pt>
                      <c:pt idx="1461">
                        <c:v>2.9638394799999999</c:v>
                      </c:pt>
                      <c:pt idx="1462">
                        <c:v>2.9475454499999998</c:v>
                      </c:pt>
                      <c:pt idx="1463">
                        <c:v>2.9464720000000004</c:v>
                      </c:pt>
                      <c:pt idx="1464">
                        <c:v>2.94729705</c:v>
                      </c:pt>
                      <c:pt idx="1465">
                        <c:v>2.9699529299999998</c:v>
                      </c:pt>
                      <c:pt idx="1466">
                        <c:v>2.9707769000000002</c:v>
                      </c:pt>
                      <c:pt idx="1467">
                        <c:v>2.9554662599999997</c:v>
                      </c:pt>
                      <c:pt idx="1468">
                        <c:v>2.9430040499999999</c:v>
                      </c:pt>
                      <c:pt idx="1469">
                        <c:v>2.9343389200000001</c:v>
                      </c:pt>
                      <c:pt idx="1470">
                        <c:v>2.94465391</c:v>
                      </c:pt>
                      <c:pt idx="1471">
                        <c:v>2.96255946</c:v>
                      </c:pt>
                      <c:pt idx="1472">
                        <c:v>2.9643323600000002</c:v>
                      </c:pt>
                      <c:pt idx="1473">
                        <c:v>2.9490257999999998</c:v>
                      </c:pt>
                      <c:pt idx="1474">
                        <c:v>2.9470038600000001</c:v>
                      </c:pt>
                      <c:pt idx="1475">
                        <c:v>2.9459618999999999</c:v>
                      </c:pt>
                      <c:pt idx="1476">
                        <c:v>2.96576124</c:v>
                      </c:pt>
                      <c:pt idx="1477">
                        <c:v>2.9656362000000001</c:v>
                      </c:pt>
                      <c:pt idx="1478">
                        <c:v>2.9455893</c:v>
                      </c:pt>
                      <c:pt idx="1479">
                        <c:v>2.9397733800000001</c:v>
                      </c:pt>
                      <c:pt idx="1480">
                        <c:v>2.9358241500000002</c:v>
                      </c:pt>
                      <c:pt idx="1481">
                        <c:v>2.9565680099999998</c:v>
                      </c:pt>
                      <c:pt idx="1482">
                        <c:v>2.9744646400000003</c:v>
                      </c:pt>
                      <c:pt idx="1483">
                        <c:v>2.9658031499999997</c:v>
                      </c:pt>
                      <c:pt idx="1484">
                        <c:v>2.9542971499999999</c:v>
                      </c:pt>
                      <c:pt idx="1485">
                        <c:v>2.9465855900000002</c:v>
                      </c:pt>
                      <c:pt idx="1486">
                        <c:v>2.95028574</c:v>
                      </c:pt>
                      <c:pt idx="1487">
                        <c:v>2.9662824000000003</c:v>
                      </c:pt>
                      <c:pt idx="1488">
                        <c:v>2.9680537999999999</c:v>
                      </c:pt>
                      <c:pt idx="1489">
                        <c:v>2.9518088599999999</c:v>
                      </c:pt>
                      <c:pt idx="1490">
                        <c:v>2.9488398</c:v>
                      </c:pt>
                      <c:pt idx="1491">
                        <c:v>2.94966354</c:v>
                      </c:pt>
                      <c:pt idx="1492">
                        <c:v>2.9732416000000002</c:v>
                      </c:pt>
                      <c:pt idx="1493">
                        <c:v>2.9759603399999999</c:v>
                      </c:pt>
                      <c:pt idx="1494">
                        <c:v>2.9597184399999996</c:v>
                      </c:pt>
                      <c:pt idx="1495">
                        <c:v>2.9482178000000001</c:v>
                      </c:pt>
                      <c:pt idx="1496">
                        <c:v>2.94050988</c:v>
                      </c:pt>
                      <c:pt idx="1497">
                        <c:v>2.9508126999999997</c:v>
                      </c:pt>
                      <c:pt idx="1498">
                        <c:v>2.9705932399999999</c:v>
                      </c:pt>
                      <c:pt idx="1499">
                        <c:v>2.9704678799999997</c:v>
                      </c:pt>
                      <c:pt idx="1500">
                        <c:v>2.9570735999999997</c:v>
                      </c:pt>
                      <c:pt idx="1501">
                        <c:v>2.9550533199999998</c:v>
                      </c:pt>
                      <c:pt idx="1502">
                        <c:v>2.9549285999999997</c:v>
                      </c:pt>
                      <c:pt idx="1503">
                        <c:v>2.9728094199999999</c:v>
                      </c:pt>
                      <c:pt idx="1504">
                        <c:v>2.97268394</c:v>
                      </c:pt>
                      <c:pt idx="1505">
                        <c:v>2.9536068599999998</c:v>
                      </c:pt>
                      <c:pt idx="1506">
                        <c:v>2.9449543200000003</c:v>
                      </c:pt>
                      <c:pt idx="1507">
                        <c:v>2.9438825000000004</c:v>
                      </c:pt>
                      <c:pt idx="1508">
                        <c:v>2.96365488</c:v>
                      </c:pt>
                      <c:pt idx="1509">
                        <c:v>2.98058332</c:v>
                      </c:pt>
                      <c:pt idx="1510">
                        <c:v>2.9728784400000001</c:v>
                      </c:pt>
                      <c:pt idx="1511">
                        <c:v>2.9585428199999999</c:v>
                      </c:pt>
                      <c:pt idx="1512">
                        <c:v>2.9508395000000003</c:v>
                      </c:pt>
                      <c:pt idx="1513">
                        <c:v>2.95639846</c:v>
                      </c:pt>
                      <c:pt idx="1514">
                        <c:v>2.9733235799999997</c:v>
                      </c:pt>
                      <c:pt idx="1515">
                        <c:v>2.97509238</c:v>
                      </c:pt>
                      <c:pt idx="1516">
                        <c:v>2.96075964</c:v>
                      </c:pt>
                      <c:pt idx="1517">
                        <c:v>2.9568462000000002</c:v>
                      </c:pt>
                      <c:pt idx="1518">
                        <c:v>2.9576683800000003</c:v>
                      </c:pt>
                      <c:pt idx="1519">
                        <c:v>2.9802719399999997</c:v>
                      </c:pt>
                      <c:pt idx="1520">
                        <c:v>2.9810930400000002</c:v>
                      </c:pt>
                      <c:pt idx="1521">
                        <c:v>2.9658160800000002</c:v>
                      </c:pt>
                      <c:pt idx="1522">
                        <c:v>2.9552749</c:v>
                      </c:pt>
                      <c:pt idx="1523">
                        <c:v>2.9475751800000003</c:v>
                      </c:pt>
                      <c:pt idx="1524">
                        <c:v>2.9607061399999997</c:v>
                      </c:pt>
                      <c:pt idx="1525">
                        <c:v>2.9804634399999999</c:v>
                      </c:pt>
                      <c:pt idx="1526">
                        <c:v>2.9793907799999997</c:v>
                      </c:pt>
                      <c:pt idx="1527">
                        <c:v>2.9650644000000002</c:v>
                      </c:pt>
                      <c:pt idx="1528">
                        <c:v>2.9649391200000004</c:v>
                      </c:pt>
                      <c:pt idx="1529">
                        <c:v>2.9619739800000002</c:v>
                      </c:pt>
                      <c:pt idx="1530">
                        <c:v>2.9807804199999999</c:v>
                      </c:pt>
                      <c:pt idx="1531">
                        <c:v>2.9816009999999999</c:v>
                      </c:pt>
                      <c:pt idx="1532">
                        <c:v>2.962545</c:v>
                      </c:pt>
                      <c:pt idx="1533">
                        <c:v>2.9529551999999999</c:v>
                      </c:pt>
                      <c:pt idx="1534">
                        <c:v>2.9518839800000003</c:v>
                      </c:pt>
                      <c:pt idx="1535">
                        <c:v>2.9716332000000003</c:v>
                      </c:pt>
                      <c:pt idx="1536">
                        <c:v>2.9875953799999997</c:v>
                      </c:pt>
                      <c:pt idx="1537">
                        <c:v>2.9780061</c:v>
                      </c:pt>
                      <c:pt idx="1538">
                        <c:v>2.96463258</c:v>
                      </c:pt>
                      <c:pt idx="1539">
                        <c:v>2.9578837199999999</c:v>
                      </c:pt>
                      <c:pt idx="1540">
                        <c:v>2.9624895799999997</c:v>
                      </c:pt>
                      <c:pt idx="1541">
                        <c:v>2.9803409999999997</c:v>
                      </c:pt>
                      <c:pt idx="1542">
                        <c:v>2.9811611</c:v>
                      </c:pt>
                      <c:pt idx="1543">
                        <c:v>2.96495204</c:v>
                      </c:pt>
                      <c:pt idx="1544">
                        <c:v>2.9629346399999998</c:v>
                      </c:pt>
                      <c:pt idx="1545">
                        <c:v>2.9628093600000001</c:v>
                      </c:pt>
                      <c:pt idx="1546">
                        <c:v>2.9853866400000002</c:v>
                      </c:pt>
                      <c:pt idx="1547">
                        <c:v>2.9871521999999997</c:v>
                      </c:pt>
                      <c:pt idx="1548">
                        <c:v>2.9709462600000003</c:v>
                      </c:pt>
                      <c:pt idx="1549">
                        <c:v>2.9604165999999998</c:v>
                      </c:pt>
                      <c:pt idx="1550">
                        <c:v>2.9517793800000001</c:v>
                      </c:pt>
                      <c:pt idx="1551">
                        <c:v>2.9630034200000002</c:v>
                      </c:pt>
                      <c:pt idx="1552">
                        <c:v>2.9827377999999998</c:v>
                      </c:pt>
                      <c:pt idx="1553">
                        <c:v>2.9845029599999999</c:v>
                      </c:pt>
                      <c:pt idx="1554">
                        <c:v>2.9701924200000001</c:v>
                      </c:pt>
                      <c:pt idx="1555">
                        <c:v>2.9681756199999998</c:v>
                      </c:pt>
                      <c:pt idx="1556">
                        <c:v>2.9671045199999999</c:v>
                      </c:pt>
                      <c:pt idx="1557">
                        <c:v>2.9868345000000001</c:v>
                      </c:pt>
                      <c:pt idx="1558">
                        <c:v>2.9876536000000002</c:v>
                      </c:pt>
                      <c:pt idx="1559">
                        <c:v>2.9667279600000001</c:v>
                      </c:pt>
                      <c:pt idx="1560">
                        <c:v>2.9580940199999999</c:v>
                      </c:pt>
                      <c:pt idx="1561">
                        <c:v>2.9570235199999999</c:v>
                      </c:pt>
                      <c:pt idx="1562">
                        <c:v>2.9758044000000003</c:v>
                      </c:pt>
                      <c:pt idx="1563">
                        <c:v>2.9898573799999997</c:v>
                      </c:pt>
                      <c:pt idx="1564">
                        <c:v>2.9812238799999999</c:v>
                      </c:pt>
                      <c:pt idx="1565">
                        <c:v>2.9678652000000003</c:v>
                      </c:pt>
                      <c:pt idx="1566">
                        <c:v>2.9592333399999999</c:v>
                      </c:pt>
                      <c:pt idx="1567">
                        <c:v>2.9628885</c:v>
                      </c:pt>
                      <c:pt idx="1568">
                        <c:v>2.9797741800000002</c:v>
                      </c:pt>
                      <c:pt idx="1569">
                        <c:v>2.9805930799999998</c:v>
                      </c:pt>
                      <c:pt idx="1570">
                        <c:v>2.9662922200000001</c:v>
                      </c:pt>
                      <c:pt idx="1571">
                        <c:v>2.9652217199999997</c:v>
                      </c:pt>
                      <c:pt idx="1572">
                        <c:v>2.9650961999999996</c:v>
                      </c:pt>
                      <c:pt idx="1573">
                        <c:v>2.9904819000000002</c:v>
                      </c:pt>
                      <c:pt idx="1574">
                        <c:v>2.9931897599999999</c:v>
                      </c:pt>
                      <c:pt idx="1575">
                        <c:v>2.9770017799999997</c:v>
                      </c:pt>
                      <c:pt idx="1576">
                        <c:v>2.9655388599999997</c:v>
                      </c:pt>
                      <c:pt idx="1577">
                        <c:v>2.9559663</c:v>
                      </c:pt>
                      <c:pt idx="1578">
                        <c:v>2.96717706</c:v>
                      </c:pt>
                      <c:pt idx="1579">
                        <c:v>2.9887776800000001</c:v>
                      </c:pt>
                      <c:pt idx="1580">
                        <c:v>2.9877065399999996</c:v>
                      </c:pt>
                      <c:pt idx="1581">
                        <c:v>2.9743564600000001</c:v>
                      </c:pt>
                      <c:pt idx="1582">
                        <c:v>2.9713970000000001</c:v>
                      </c:pt>
                      <c:pt idx="1583">
                        <c:v>2.9703266999999998</c:v>
                      </c:pt>
                      <c:pt idx="1584">
                        <c:v>2.9881448800000001</c:v>
                      </c:pt>
                      <c:pt idx="1585">
                        <c:v>2.9899070800000001</c:v>
                      </c:pt>
                      <c:pt idx="1586">
                        <c:v>2.9708936399999999</c:v>
                      </c:pt>
                      <c:pt idx="1587">
                        <c:v>2.9651020000000003</c:v>
                      </c:pt>
                      <c:pt idx="1588">
                        <c:v>2.9649764000000003</c:v>
                      </c:pt>
                      <c:pt idx="1589">
                        <c:v>2.9865678599999996</c:v>
                      </c:pt>
                      <c:pt idx="1590">
                        <c:v>2.99965986</c:v>
                      </c:pt>
                      <c:pt idx="1591">
                        <c:v>2.9910355200000001</c:v>
                      </c:pt>
                      <c:pt idx="1592">
                        <c:v>2.9767473</c:v>
                      </c:pt>
                      <c:pt idx="1593">
                        <c:v>2.9690687000000002</c:v>
                      </c:pt>
                      <c:pt idx="1594">
                        <c:v>2.9736629999999997</c:v>
                      </c:pt>
                      <c:pt idx="1595">
                        <c:v>2.9914726200000001</c:v>
                      </c:pt>
                      <c:pt idx="1596">
                        <c:v>2.99323374</c:v>
                      </c:pt>
                      <c:pt idx="1597">
                        <c:v>2.9798922999999999</c:v>
                      </c:pt>
                      <c:pt idx="1598">
                        <c:v>2.9788221600000004</c:v>
                      </c:pt>
                      <c:pt idx="1599">
                        <c:v>2.9786959200000003</c:v>
                      </c:pt>
                      <c:pt idx="1600">
                        <c:v>2.9993328399999997</c:v>
                      </c:pt>
                      <c:pt idx="1601">
                        <c:v>2.99920572</c:v>
                      </c:pt>
                      <c:pt idx="1602">
                        <c:v>2.9811798899999999</c:v>
                      </c:pt>
                      <c:pt idx="1603">
                        <c:v>2.9697294899999997</c:v>
                      </c:pt>
                      <c:pt idx="1604">
                        <c:v>2.9629981999999999</c:v>
                      </c:pt>
                      <c:pt idx="1605">
                        <c:v>2.9741641599999999</c:v>
                      </c:pt>
                      <c:pt idx="1606">
                        <c:v>2.9957395</c:v>
                      </c:pt>
                      <c:pt idx="1607">
                        <c:v>2.9974995</c:v>
                      </c:pt>
                      <c:pt idx="1608">
                        <c:v>2.9832205199999997</c:v>
                      </c:pt>
                      <c:pt idx="1609">
                        <c:v>2.9812072000000001</c:v>
                      </c:pt>
                      <c:pt idx="1610">
                        <c:v>2.9810808</c:v>
                      </c:pt>
                      <c:pt idx="1611">
                        <c:v>2.9988778599999999</c:v>
                      </c:pt>
                      <c:pt idx="1612">
                        <c:v>2.9978074000000001</c:v>
                      </c:pt>
                      <c:pt idx="1613">
                        <c:v>2.9788150799999999</c:v>
                      </c:pt>
                      <c:pt idx="1614">
                        <c:v>2.9730294399999999</c:v>
                      </c:pt>
                      <c:pt idx="1615">
                        <c:v>2.9700738200000001</c:v>
                      </c:pt>
                      <c:pt idx="1616">
                        <c:v>2.9916400800000003</c:v>
                      </c:pt>
                      <c:pt idx="1617">
                        <c:v>3.0028304000000001</c:v>
                      </c:pt>
                      <c:pt idx="1618">
                        <c:v>2.9951585600000001</c:v>
                      </c:pt>
                      <c:pt idx="1619">
                        <c:v>2.9818292399999997</c:v>
                      </c:pt>
                      <c:pt idx="1620">
                        <c:v>2.9741589200000003</c:v>
                      </c:pt>
                      <c:pt idx="1621">
                        <c:v>2.9778045199999998</c:v>
                      </c:pt>
                      <c:pt idx="1622">
                        <c:v>2.9965362</c:v>
                      </c:pt>
                      <c:pt idx="1623">
                        <c:v>2.9982948</c:v>
                      </c:pt>
                      <c:pt idx="1624">
                        <c:v>2.9821396599999996</c:v>
                      </c:pt>
                      <c:pt idx="1625">
                        <c:v>2.98012758</c:v>
                      </c:pt>
                      <c:pt idx="1626">
                        <c:v>2.9790584</c:v>
                      </c:pt>
                      <c:pt idx="1627">
                        <c:v>3.0024994999999999</c:v>
                      </c:pt>
                      <c:pt idx="1628">
                        <c:v>3.0033147600000003</c:v>
                      </c:pt>
                      <c:pt idx="1629">
                        <c:v>2.9862201600000002</c:v>
                      </c:pt>
                      <c:pt idx="1630">
                        <c:v>2.9757250599999998</c:v>
                      </c:pt>
                      <c:pt idx="1631">
                        <c:v>2.9671159200000004</c:v>
                      </c:pt>
                      <c:pt idx="1632">
                        <c:v>2.9792425000000002</c:v>
                      </c:pt>
                      <c:pt idx="1633">
                        <c:v>2.9989077199999996</c:v>
                      </c:pt>
                      <c:pt idx="1634">
                        <c:v>2.9978380200000001</c:v>
                      </c:pt>
                      <c:pt idx="1635">
                        <c:v>2.98357508</c:v>
                      </c:pt>
                      <c:pt idx="1636">
                        <c:v>2.9815637599999998</c:v>
                      </c:pt>
                      <c:pt idx="1637">
                        <c:v>2.9814372000000002</c:v>
                      </c:pt>
                      <c:pt idx="1638">
                        <c:v>3.0010981000000001</c:v>
                      </c:pt>
                      <c:pt idx="1639">
                        <c:v>3.0028551399999999</c:v>
                      </c:pt>
                      <c:pt idx="1640">
                        <c:v>2.9838840599999998</c:v>
                      </c:pt>
                      <c:pt idx="1641">
                        <c:v>2.9771624000000001</c:v>
                      </c:pt>
                      <c:pt idx="1642">
                        <c:v>2.9770360000000005</c:v>
                      </c:pt>
                      <c:pt idx="1643">
                        <c:v>2.99951904</c:v>
                      </c:pt>
                      <c:pt idx="1644">
                        <c:v>3.0097538999999998</c:v>
                      </c:pt>
                      <c:pt idx="1645">
                        <c:v>3.0011482800000002</c:v>
                      </c:pt>
                      <c:pt idx="1646">
                        <c:v>2.9859497999999998</c:v>
                      </c:pt>
                      <c:pt idx="1647">
                        <c:v>2.9801715999999998</c:v>
                      </c:pt>
                      <c:pt idx="1648">
                        <c:v>2.9866380599999998</c:v>
                      </c:pt>
                      <c:pt idx="1649">
                        <c:v>3.0025221600000003</c:v>
                      </c:pt>
                      <c:pt idx="1650">
                        <c:v>3.0042781999999999</c:v>
                      </c:pt>
                      <c:pt idx="1651">
                        <c:v>2.9890827600000001</c:v>
                      </c:pt>
                      <c:pt idx="1652">
                        <c:v>2.9861306999999999</c:v>
                      </c:pt>
                      <c:pt idx="1653">
                        <c:v>2.9860038599999998</c:v>
                      </c:pt>
                      <c:pt idx="1654">
                        <c:v>3.0075342799999998</c:v>
                      </c:pt>
                      <c:pt idx="1655">
                        <c:v>3.0083480999999996</c:v>
                      </c:pt>
                      <c:pt idx="1656">
                        <c:v>2.9903310400000005</c:v>
                      </c:pt>
                      <c:pt idx="1657">
                        <c:v>2.9779644999999997</c:v>
                      </c:pt>
                      <c:pt idx="1658">
                        <c:v>2.9703062999999998</c:v>
                      </c:pt>
                      <c:pt idx="1659">
                        <c:v>2.9824185600000002</c:v>
                      </c:pt>
                      <c:pt idx="1660">
                        <c:v>3.0039435799999996</c:v>
                      </c:pt>
                      <c:pt idx="1661">
                        <c:v>3.00569862</c:v>
                      </c:pt>
                      <c:pt idx="1662">
                        <c:v>2.9952166</c:v>
                      </c:pt>
                      <c:pt idx="1663">
                        <c:v>2.9913242799999997</c:v>
                      </c:pt>
                      <c:pt idx="1664">
                        <c:v>2.9902559399999999</c:v>
                      </c:pt>
                      <c:pt idx="1665">
                        <c:v>3.0080112800000003</c:v>
                      </c:pt>
                      <c:pt idx="1666">
                        <c:v>3.0078834400000001</c:v>
                      </c:pt>
                      <c:pt idx="1667">
                        <c:v>2.9879924999999998</c:v>
                      </c:pt>
                      <c:pt idx="1668">
                        <c:v>2.9812780800000001</c:v>
                      </c:pt>
                      <c:pt idx="1669">
                        <c:v>2.9802103399999997</c:v>
                      </c:pt>
                      <c:pt idx="1670">
                        <c:v>3.0017262000000002</c:v>
                      </c:pt>
                      <c:pt idx="1671">
                        <c:v>3.0157126999999999</c:v>
                      </c:pt>
                      <c:pt idx="1672">
                        <c:v>3.0033528</c:v>
                      </c:pt>
                      <c:pt idx="1673">
                        <c:v>2.99005308</c:v>
                      </c:pt>
                      <c:pt idx="1674">
                        <c:v>2.9823993999999998</c:v>
                      </c:pt>
                      <c:pt idx="1675">
                        <c:v>2.9869764999999995</c:v>
                      </c:pt>
                      <c:pt idx="1676">
                        <c:v>3.00472356</c:v>
                      </c:pt>
                      <c:pt idx="1677">
                        <c:v>3.0064772</c:v>
                      </c:pt>
                      <c:pt idx="1678">
                        <c:v>2.9931801199999999</c:v>
                      </c:pt>
                      <c:pt idx="1679">
                        <c:v>2.9930528399999998</c:v>
                      </c:pt>
                      <c:pt idx="1680">
                        <c:v>2.9948067200000001</c:v>
                      </c:pt>
                      <c:pt idx="1681">
                        <c:v>3.0144307000000001</c:v>
                      </c:pt>
                      <c:pt idx="1682">
                        <c:v>3.0161834999999999</c:v>
                      </c:pt>
                      <c:pt idx="1683">
                        <c:v>2.9972460199999995</c:v>
                      </c:pt>
                      <c:pt idx="1684">
                        <c:v>2.9867739200000001</c:v>
                      </c:pt>
                      <c:pt idx="1685">
                        <c:v>2.9791238400000002</c:v>
                      </c:pt>
                      <c:pt idx="1686">
                        <c:v>2.9921618799999998</c:v>
                      </c:pt>
                      <c:pt idx="1687">
                        <c:v>3.0146017999999999</c:v>
                      </c:pt>
                      <c:pt idx="1688">
                        <c:v>3.0135333000000002</c:v>
                      </c:pt>
                      <c:pt idx="1689">
                        <c:v>3.00024202</c:v>
                      </c:pt>
                      <c:pt idx="1690">
                        <c:v>2.9972938400000002</c:v>
                      </c:pt>
                      <c:pt idx="1691">
                        <c:v>2.9971663200000003</c:v>
                      </c:pt>
                      <c:pt idx="1692">
                        <c:v>3.0158408000000003</c:v>
                      </c:pt>
                      <c:pt idx="1693">
                        <c:v>3.0157124800000004</c:v>
                      </c:pt>
                      <c:pt idx="1694">
                        <c:v>2.9958437399999998</c:v>
                      </c:pt>
                      <c:pt idx="1695">
                        <c:v>2.9939</c:v>
                      </c:pt>
                      <c:pt idx="1696">
                        <c:v>2.9910799999999997</c:v>
                      </c:pt>
                      <c:pt idx="1697">
                        <c:v>3.0142592999999995</c:v>
                      </c:pt>
                      <c:pt idx="1698">
                        <c:v>3.2310324000000001</c:v>
                      </c:pt>
                      <c:pt idx="1699">
                        <c:v>3.3998345999999997</c:v>
                      </c:pt>
                      <c:pt idx="1700">
                        <c:v>3.5629632</c:v>
                      </c:pt>
                      <c:pt idx="1701">
                        <c:v>3.6828791999999999</c:v>
                      </c:pt>
                      <c:pt idx="1702">
                        <c:v>3.7933375800000002</c:v>
                      </c:pt>
                      <c:pt idx="1703">
                        <c:v>3.8840468499999998</c:v>
                      </c:pt>
                      <c:pt idx="1704">
                        <c:v>3.9540740999999997</c:v>
                      </c:pt>
                      <c:pt idx="1705">
                        <c:v>4.0222081300000001</c:v>
                      </c:pt>
                      <c:pt idx="1706">
                        <c:v>4.0621572599999993</c:v>
                      </c:pt>
                      <c:pt idx="1707">
                        <c:v>4.12087599</c:v>
                      </c:pt>
                      <c:pt idx="1708">
                        <c:v>4.1439073400000002</c:v>
                      </c:pt>
                      <c:pt idx="1709">
                        <c:v>4.1950949900000003</c:v>
                      </c:pt>
                      <c:pt idx="1710">
                        <c:v>4.2096658500000004</c:v>
                      </c:pt>
                      <c:pt idx="1711">
                        <c:v>4.2514503000000001</c:v>
                      </c:pt>
                      <c:pt idx="1712">
                        <c:v>4.2631966300000004</c:v>
                      </c:pt>
                      <c:pt idx="1713">
                        <c:v>4.3021513499999999</c:v>
                      </c:pt>
                      <c:pt idx="1714">
                        <c:v>4.3138895799999997</c:v>
                      </c:pt>
                      <c:pt idx="1715">
                        <c:v>4.3378206399999995</c:v>
                      </c:pt>
                      <c:pt idx="1716">
                        <c:v>4.3551804299999999</c:v>
                      </c:pt>
                      <c:pt idx="1717">
                        <c:v>4.3697226899999997</c:v>
                      </c:pt>
                      <c:pt idx="1718">
                        <c:v>4.3898886099999999</c:v>
                      </c:pt>
                      <c:pt idx="1719">
                        <c:v>4.3950467700000004</c:v>
                      </c:pt>
                      <c:pt idx="1720">
                        <c:v>4.4273944200000006</c:v>
                      </c:pt>
                      <c:pt idx="1721">
                        <c:v>4.4269222199999998</c:v>
                      </c:pt>
                      <c:pt idx="1722">
                        <c:v>4.4573845499999996</c:v>
                      </c:pt>
                      <c:pt idx="1723">
                        <c:v>4.4540971199999992</c:v>
                      </c:pt>
                      <c:pt idx="1724">
                        <c:v>4.4808010099999995</c:v>
                      </c:pt>
                      <c:pt idx="1725">
                        <c:v>4.4803229099999999</c:v>
                      </c:pt>
                      <c:pt idx="1726">
                        <c:v>4.5060810900000003</c:v>
                      </c:pt>
                      <c:pt idx="1727">
                        <c:v>4.50560019</c:v>
                      </c:pt>
                      <c:pt idx="1728">
                        <c:v>4.5210450599999996</c:v>
                      </c:pt>
                      <c:pt idx="1729">
                        <c:v>4.5289928499999998</c:v>
                      </c:pt>
                      <c:pt idx="1730">
                        <c:v>4.5388120599999997</c:v>
                      </c:pt>
                      <c:pt idx="1731">
                        <c:v>4.5505020900000002</c:v>
                      </c:pt>
                      <c:pt idx="1732">
                        <c:v>4.5490797799999996</c:v>
                      </c:pt>
                      <c:pt idx="1733">
                        <c:v>4.5691927999999997</c:v>
                      </c:pt>
                      <c:pt idx="1734">
                        <c:v>4.5630875399999997</c:v>
                      </c:pt>
                      <c:pt idx="1735">
                        <c:v>4.5860028899999996</c:v>
                      </c:pt>
                      <c:pt idx="1736">
                        <c:v>4.5770888999999997</c:v>
                      </c:pt>
                      <c:pt idx="1737">
                        <c:v>4.6018694699999996</c:v>
                      </c:pt>
                      <c:pt idx="1738">
                        <c:v>4.5930045600000007</c:v>
                      </c:pt>
                      <c:pt idx="1739">
                        <c:v>4.6159067599999997</c:v>
                      </c:pt>
                      <c:pt idx="1740">
                        <c:v>4.6097997399999997</c:v>
                      </c:pt>
                      <c:pt idx="1741">
                        <c:v>4.6241764999999999</c:v>
                      </c:pt>
                      <c:pt idx="1742">
                        <c:v>4.6265873199999996</c:v>
                      </c:pt>
                      <c:pt idx="1743">
                        <c:v>4.6335257399999996</c:v>
                      </c:pt>
                      <c:pt idx="1744">
                        <c:v>4.6405616399999996</c:v>
                      </c:pt>
                      <c:pt idx="1745">
                        <c:v>4.63908071</c:v>
                      </c:pt>
                      <c:pt idx="1746">
                        <c:v>4.65447978</c:v>
                      </c:pt>
                      <c:pt idx="1747">
                        <c:v>4.6446328799999996</c:v>
                      </c:pt>
                      <c:pt idx="1748">
                        <c:v>4.6656367100000002</c:v>
                      </c:pt>
                      <c:pt idx="1749">
                        <c:v>4.6567252200000002</c:v>
                      </c:pt>
                      <c:pt idx="1750">
                        <c:v>4.6786576599999998</c:v>
                      </c:pt>
                      <c:pt idx="1751">
                        <c:v>4.6641394099999998</c:v>
                      </c:pt>
                      <c:pt idx="1752">
                        <c:v>4.6832629199999998</c:v>
                      </c:pt>
                      <c:pt idx="1753">
                        <c:v>4.6734186199999996</c:v>
                      </c:pt>
                      <c:pt idx="1754">
                        <c:v>4.6850631499999995</c:v>
                      </c:pt>
                      <c:pt idx="1755">
                        <c:v>4.6818094400000003</c:v>
                      </c:pt>
                      <c:pt idx="1756">
                        <c:v>4.68691236</c:v>
                      </c:pt>
                      <c:pt idx="1757">
                        <c:v>4.6938316599999999</c:v>
                      </c:pt>
                      <c:pt idx="1758">
                        <c:v>4.6923952500000006</c:v>
                      </c:pt>
                      <c:pt idx="1759">
                        <c:v>4.7077658199999997</c:v>
                      </c:pt>
                      <c:pt idx="1760">
                        <c:v>4.6970422200000002</c:v>
                      </c:pt>
                      <c:pt idx="1761">
                        <c:v>4.713291990000001</c:v>
                      </c:pt>
                      <c:pt idx="1762">
                        <c:v>4.7034529899999997</c:v>
                      </c:pt>
                      <c:pt idx="1763">
                        <c:v>4.7253485299999998</c:v>
                      </c:pt>
                      <c:pt idx="1764">
                        <c:v>4.7117772900000006</c:v>
                      </c:pt>
                      <c:pt idx="1765">
                        <c:v>4.7308677000000001</c:v>
                      </c:pt>
                      <c:pt idx="1766">
                        <c:v>4.7219636099999995</c:v>
                      </c:pt>
                      <c:pt idx="1767">
                        <c:v>4.7354511599999993</c:v>
                      </c:pt>
                      <c:pt idx="1768">
                        <c:v>4.7293467000000007</c:v>
                      </c:pt>
                      <c:pt idx="1769">
                        <c:v>4.7344359599999999</c:v>
                      </c:pt>
                      <c:pt idx="1770">
                        <c:v>4.7367261899999997</c:v>
                      </c:pt>
                      <c:pt idx="1771">
                        <c:v>4.7362182899999992</c:v>
                      </c:pt>
                      <c:pt idx="1772">
                        <c:v>4.7459669</c:v>
                      </c:pt>
                      <c:pt idx="1773">
                        <c:v>4.7342701800000002</c:v>
                      </c:pt>
                      <c:pt idx="1774">
                        <c:v>4.7514743700000004</c:v>
                      </c:pt>
                      <c:pt idx="1775">
                        <c:v>4.7397793500000001</c:v>
                      </c:pt>
                      <c:pt idx="1776">
                        <c:v>4.7588430600000002</c:v>
                      </c:pt>
                      <c:pt idx="1777">
                        <c:v>4.7434218999999995</c:v>
                      </c:pt>
                      <c:pt idx="1778">
                        <c:v>4.7615491000000008</c:v>
                      </c:pt>
                      <c:pt idx="1779">
                        <c:v>4.7507892900000002</c:v>
                      </c:pt>
                      <c:pt idx="1780">
                        <c:v>4.7633730600000002</c:v>
                      </c:pt>
                      <c:pt idx="1781">
                        <c:v>4.7572726400000001</c:v>
                      </c:pt>
                      <c:pt idx="1782">
                        <c:v>4.7614190399999998</c:v>
                      </c:pt>
                      <c:pt idx="1783">
                        <c:v>4.7627704800000004</c:v>
                      </c:pt>
                      <c:pt idx="1784">
                        <c:v>4.7641215199999998</c:v>
                      </c:pt>
                      <c:pt idx="1785">
                        <c:v>4.7738522399999992</c:v>
                      </c:pt>
                      <c:pt idx="1786">
                        <c:v>4.7668223999999997</c:v>
                      </c:pt>
                      <c:pt idx="1787">
                        <c:v>4.7812051200000001</c:v>
                      </c:pt>
                      <c:pt idx="1788">
                        <c:v>4.7695216799999995</c:v>
                      </c:pt>
                      <c:pt idx="1789">
                        <c:v>4.78483152</c:v>
                      </c:pt>
                      <c:pt idx="1790">
                        <c:v>4.7675662600000006</c:v>
                      </c:pt>
                      <c:pt idx="1791">
                        <c:v>4.7838033200000005</c:v>
                      </c:pt>
                      <c:pt idx="1792">
                        <c:v>4.7721241799999996</c:v>
                      </c:pt>
                      <c:pt idx="1793">
                        <c:v>4.78742672</c:v>
                      </c:pt>
                      <c:pt idx="1794">
                        <c:v>4.7794703600000004</c:v>
                      </c:pt>
                      <c:pt idx="1795">
                        <c:v>4.7891878800000001</c:v>
                      </c:pt>
                      <c:pt idx="1796">
                        <c:v>4.7877429599999992</c:v>
                      </c:pt>
                      <c:pt idx="1797">
                        <c:v>4.7872281599999997</c:v>
                      </c:pt>
                      <c:pt idx="1798">
                        <c:v>4.79415192</c:v>
                      </c:pt>
                      <c:pt idx="1799">
                        <c:v>4.7861985599999999</c:v>
                      </c:pt>
                      <c:pt idx="1800">
                        <c:v>4.8014872999999998</c:v>
                      </c:pt>
                      <c:pt idx="1801">
                        <c:v>4.7888870400000005</c:v>
                      </c:pt>
                      <c:pt idx="1802">
                        <c:v>4.8041202899999993</c:v>
                      </c:pt>
                      <c:pt idx="1803">
                        <c:v>4.79059305</c:v>
                      </c:pt>
                      <c:pt idx="1804">
                        <c:v>4.8105201699999993</c:v>
                      </c:pt>
                      <c:pt idx="1805">
                        <c:v>4.7960658199999999</c:v>
                      </c:pt>
                      <c:pt idx="1806">
                        <c:v>4.8094847700000001</c:v>
                      </c:pt>
                      <c:pt idx="1807">
                        <c:v>4.8006068800000001</c:v>
                      </c:pt>
                      <c:pt idx="1808">
                        <c:v>4.8084493699999999</c:v>
                      </c:pt>
                      <c:pt idx="1809">
                        <c:v>4.8032881199999995</c:v>
                      </c:pt>
                      <c:pt idx="1810">
                        <c:v>4.8083425799999997</c:v>
                      </c:pt>
                      <c:pt idx="1811">
                        <c:v>4.8124673299999996</c:v>
                      </c:pt>
                      <c:pt idx="1812">
                        <c:v>4.8063785699999997</c:v>
                      </c:pt>
                      <c:pt idx="1813">
                        <c:v>4.8179289000000001</c:v>
                      </c:pt>
                      <c:pt idx="1814">
                        <c:v>4.8062713800000001</c:v>
                      </c:pt>
                      <c:pt idx="1815">
                        <c:v>4.8215314500000002</c:v>
                      </c:pt>
                      <c:pt idx="1816">
                        <c:v>4.8070917999999994</c:v>
                      </c:pt>
                      <c:pt idx="1817">
                        <c:v>4.8260599099999997</c:v>
                      </c:pt>
                      <c:pt idx="1818">
                        <c:v>4.81069485</c:v>
                      </c:pt>
                      <c:pt idx="1819">
                        <c:v>4.8232162799999996</c:v>
                      </c:pt>
                      <c:pt idx="1820">
                        <c:v>4.81522351</c:v>
                      </c:pt>
                      <c:pt idx="1821">
                        <c:v>4.8258345300000007</c:v>
                      </c:pt>
                      <c:pt idx="1822">
                        <c:v>4.8207291600000008</c:v>
                      </c:pt>
                      <c:pt idx="1823">
                        <c:v>4.8229913199999999</c:v>
                      </c:pt>
                      <c:pt idx="1824">
                        <c:v>4.8271073200000005</c:v>
                      </c:pt>
                      <c:pt idx="1825">
                        <c:v>4.8228782399999996</c:v>
                      </c:pt>
                      <c:pt idx="1826">
                        <c:v>4.8325552599999995</c:v>
                      </c:pt>
                      <c:pt idx="1827">
                        <c:v>4.8191090699999997</c:v>
                      </c:pt>
                      <c:pt idx="1828">
                        <c:v>4.83434528</c:v>
                      </c:pt>
                      <c:pt idx="1829">
                        <c:v>4.8208494599999998</c:v>
                      </c:pt>
                      <c:pt idx="1830">
                        <c:v>4.84251612</c:v>
                      </c:pt>
                      <c:pt idx="1831">
                        <c:v>4.8281478299999998</c:v>
                      </c:pt>
                      <c:pt idx="1832">
                        <c:v>4.8433237599999996</c:v>
                      </c:pt>
                      <c:pt idx="1833">
                        <c:v>4.8335899399999995</c:v>
                      </c:pt>
                      <c:pt idx="1834">
                        <c:v>4.8441306000000006</c:v>
                      </c:pt>
                      <c:pt idx="1835">
                        <c:v>4.8399031200000007</c:v>
                      </c:pt>
                      <c:pt idx="1836">
                        <c:v>4.8440106200000006</c:v>
                      </c:pt>
                      <c:pt idx="1837">
                        <c:v>4.8462652799999999</c:v>
                      </c:pt>
                      <c:pt idx="1838">
                        <c:v>4.8420386000000004</c:v>
                      </c:pt>
                      <c:pt idx="1839">
                        <c:v>4.8507728000000006</c:v>
                      </c:pt>
                      <c:pt idx="1840">
                        <c:v>4.8419182200000002</c:v>
                      </c:pt>
                      <c:pt idx="1841">
                        <c:v>4.8543523999999998</c:v>
                      </c:pt>
                      <c:pt idx="1842">
                        <c:v>4.8390211800000005</c:v>
                      </c:pt>
                      <c:pt idx="1843">
                        <c:v>4.8579300000000005</c:v>
                      </c:pt>
                      <c:pt idx="1844">
                        <c:v>4.8435267000000009</c:v>
                      </c:pt>
                      <c:pt idx="1845">
                        <c:v>4.8587302399999999</c:v>
                      </c:pt>
                      <c:pt idx="1846">
                        <c:v>4.8471048000000003</c:v>
                      </c:pt>
                      <c:pt idx="1847">
                        <c:v>4.8595296799999996</c:v>
                      </c:pt>
                      <c:pt idx="1848">
                        <c:v>4.8506809000000004</c:v>
                      </c:pt>
                      <c:pt idx="1849">
                        <c:v>4.8575541600000003</c:v>
                      </c:pt>
                      <c:pt idx="1850">
                        <c:v>4.8598027200000002</c:v>
                      </c:pt>
                      <c:pt idx="1851">
                        <c:v>4.85742808</c:v>
                      </c:pt>
                      <c:pt idx="1852">
                        <c:v>4.8642980399999995</c:v>
                      </c:pt>
                      <c:pt idx="1853">
                        <c:v>4.8536043200000005</c:v>
                      </c:pt>
                      <c:pt idx="1854">
                        <c:v>4.8678667400000002</c:v>
                      </c:pt>
                      <c:pt idx="1855">
                        <c:v>4.8534782400000003</c:v>
                      </c:pt>
                      <c:pt idx="1856">
                        <c:v>4.8723047299999998</c:v>
                      </c:pt>
                      <c:pt idx="1857">
                        <c:v>4.8569948699999994</c:v>
                      </c:pt>
                      <c:pt idx="1858">
                        <c:v>4.8749453699999998</c:v>
                      </c:pt>
                      <c:pt idx="1859">
                        <c:v>4.8642568600000002</c:v>
                      </c:pt>
                      <c:pt idx="1860">
                        <c:v>4.8738899700000005</c:v>
                      </c:pt>
                      <c:pt idx="1861">
                        <c:v>4.8641271700000006</c:v>
                      </c:pt>
                      <c:pt idx="1862">
                        <c:v>4.8700643400000008</c:v>
                      </c:pt>
                      <c:pt idx="1863">
                        <c:v>4.8649730800000004</c:v>
                      </c:pt>
                      <c:pt idx="1864">
                        <c:v>4.8635229600000001</c:v>
                      </c:pt>
                      <c:pt idx="1865">
                        <c:v>4.8694579999999998</c:v>
                      </c:pt>
                      <c:pt idx="1866">
                        <c:v>4.8652384199999998</c:v>
                      </c:pt>
                      <c:pt idx="1867">
                        <c:v>4.8794780399999995</c:v>
                      </c:pt>
                      <c:pt idx="1868">
                        <c:v>4.8688510799999998</c:v>
                      </c:pt>
                      <c:pt idx="1869">
                        <c:v>4.8849326199999998</c:v>
                      </c:pt>
                      <c:pt idx="1870">
                        <c:v>4.86866574</c:v>
                      </c:pt>
                      <c:pt idx="1871">
                        <c:v>4.8875109600000002</c:v>
                      </c:pt>
                      <c:pt idx="1872">
                        <c:v>4.8749897000000004</c:v>
                      </c:pt>
                      <c:pt idx="1873">
                        <c:v>4.8864513600000006</c:v>
                      </c:pt>
                      <c:pt idx="1874">
                        <c:v>4.8748549199999998</c:v>
                      </c:pt>
                      <c:pt idx="1875">
                        <c:v>4.8863138800000003</c:v>
                      </c:pt>
                      <c:pt idx="1876">
                        <c:v>4.8867060000000002</c:v>
                      </c:pt>
                      <c:pt idx="1877">
                        <c:v>4.8852540800000002</c:v>
                      </c:pt>
                      <c:pt idx="1878">
                        <c:v>4.8884114599999995</c:v>
                      </c:pt>
                      <c:pt idx="1879">
                        <c:v>4.88327256</c:v>
                      </c:pt>
                      <c:pt idx="1880">
                        <c:v>4.8947238200000003</c:v>
                      </c:pt>
                      <c:pt idx="1881">
                        <c:v>4.8822129600000004</c:v>
                      </c:pt>
                      <c:pt idx="1882">
                        <c:v>4.89919014</c:v>
                      </c:pt>
                      <c:pt idx="1883">
                        <c:v>4.8829960000000003</c:v>
                      </c:pt>
                      <c:pt idx="1884">
                        <c:v>4.9008904000000006</c:v>
                      </c:pt>
                      <c:pt idx="1885">
                        <c:v>4.8874627199999994</c:v>
                      </c:pt>
                      <c:pt idx="1886">
                        <c:v>4.8998264000000002</c:v>
                      </c:pt>
                      <c:pt idx="1887">
                        <c:v>4.8881902799999999</c:v>
                      </c:pt>
                      <c:pt idx="1888">
                        <c:v>4.8987092000000008</c:v>
                      </c:pt>
                      <c:pt idx="1889">
                        <c:v>4.8944943600000004</c:v>
                      </c:pt>
                      <c:pt idx="1890">
                        <c:v>4.89396276</c:v>
                      </c:pt>
                      <c:pt idx="1891">
                        <c:v>4.8971131999999997</c:v>
                      </c:pt>
                      <c:pt idx="1892">
                        <c:v>4.8928995599999991</c:v>
                      </c:pt>
                      <c:pt idx="1893">
                        <c:v>4.9024913699999999</c:v>
                      </c:pt>
                      <c:pt idx="1894">
                        <c:v>4.8909161499999998</c:v>
                      </c:pt>
                      <c:pt idx="1895">
                        <c:v>4.9087868500000003</c:v>
                      </c:pt>
                      <c:pt idx="1896">
                        <c:v>4.8935331900000003</c:v>
                      </c:pt>
                      <c:pt idx="1897">
                        <c:v>4.9104795800000005</c:v>
                      </c:pt>
                      <c:pt idx="1898">
                        <c:v>4.8952288199999998</c:v>
                      </c:pt>
                      <c:pt idx="1899">
                        <c:v>4.9057331399999997</c:v>
                      </c:pt>
                      <c:pt idx="1900">
                        <c:v>4.8932448099999997</c:v>
                      </c:pt>
                      <c:pt idx="1901">
                        <c:v>4.9055858500000005</c:v>
                      </c:pt>
                      <c:pt idx="1902">
                        <c:v>4.9004553</c:v>
                      </c:pt>
                      <c:pt idx="1903">
                        <c:v>4.9045188499999997</c:v>
                      </c:pt>
                      <c:pt idx="1904">
                        <c:v>4.9067429799999998</c:v>
                      </c:pt>
                      <c:pt idx="1905">
                        <c:v>4.9044243200000004</c:v>
                      </c:pt>
                      <c:pt idx="1906">
                        <c:v>4.9121618999999992</c:v>
                      </c:pt>
                      <c:pt idx="1907">
                        <c:v>4.9024381999999997</c:v>
                      </c:pt>
                      <c:pt idx="1908">
                        <c:v>4.9184434599999998</c:v>
                      </c:pt>
                      <c:pt idx="1909">
                        <c:v>4.9022899200000003</c:v>
                      </c:pt>
                      <c:pt idx="1910">
                        <c:v>4.9192100999999999</c:v>
                      </c:pt>
                      <c:pt idx="1911">
                        <c:v>4.9048967999999995</c:v>
                      </c:pt>
                      <c:pt idx="1912">
                        <c:v>4.9208943600000001</c:v>
                      </c:pt>
                      <c:pt idx="1913">
                        <c:v>4.90933872</c:v>
                      </c:pt>
                      <c:pt idx="1914">
                        <c:v>4.9207409800000006</c:v>
                      </c:pt>
                      <c:pt idx="1915">
                        <c:v>4.913778240000001</c:v>
                      </c:pt>
                      <c:pt idx="1916">
                        <c:v>4.9187511600000002</c:v>
                      </c:pt>
                      <c:pt idx="1917">
                        <c:v>4.9182153599999996</c:v>
                      </c:pt>
                      <c:pt idx="1918">
                        <c:v>4.9158439199999995</c:v>
                      </c:pt>
                      <c:pt idx="1919">
                        <c:v>4.9208146399999997</c:v>
                      </c:pt>
                      <c:pt idx="1920">
                        <c:v>4.91201986</c:v>
                      </c:pt>
                      <c:pt idx="1921">
                        <c:v>4.9279999200000004</c:v>
                      </c:pt>
                      <c:pt idx="1922">
                        <c:v>4.91370152</c:v>
                      </c:pt>
                      <c:pt idx="1923">
                        <c:v>4.9305950000000003</c:v>
                      </c:pt>
                      <c:pt idx="1924">
                        <c:v>4.9144647599999995</c:v>
                      </c:pt>
                      <c:pt idx="1925">
                        <c:v>4.9313542399999992</c:v>
                      </c:pt>
                      <c:pt idx="1926">
                        <c:v>4.9188952799999992</c:v>
                      </c:pt>
                      <c:pt idx="1927">
                        <c:v>4.9321126799999995</c:v>
                      </c:pt>
                      <c:pt idx="1928">
                        <c:v>4.9233234000000001</c:v>
                      </c:pt>
                      <c:pt idx="1929">
                        <c:v>4.9292034399999993</c:v>
                      </c:pt>
                      <c:pt idx="1930">
                        <c:v>4.9314156000000002</c:v>
                      </c:pt>
                      <c:pt idx="1931">
                        <c:v>4.9317941200000002</c:v>
                      </c:pt>
                      <c:pt idx="1932">
                        <c:v>4.9358381200000006</c:v>
                      </c:pt>
                      <c:pt idx="1933">
                        <c:v>4.9269988699999994</c:v>
                      </c:pt>
                      <c:pt idx="1934">
                        <c:v>4.9402582400000004</c:v>
                      </c:pt>
                      <c:pt idx="1935">
                        <c:v>4.9259772399999999</c:v>
                      </c:pt>
                      <c:pt idx="1936">
                        <c:v>4.9419278999999996</c:v>
                      </c:pt>
                      <c:pt idx="1937">
                        <c:v>4.9267336799999999</c:v>
                      </c:pt>
                      <c:pt idx="1938">
                        <c:v>4.9445121800000003</c:v>
                      </c:pt>
                      <c:pt idx="1939">
                        <c:v>4.9320140600000002</c:v>
                      </c:pt>
                      <c:pt idx="1940">
                        <c:v>4.9479564400000005</c:v>
                      </c:pt>
                      <c:pt idx="1941">
                        <c:v>4.9382609400000002</c:v>
                      </c:pt>
                      <c:pt idx="1942">
                        <c:v>4.9450448200000006</c:v>
                      </c:pt>
                      <c:pt idx="1943">
                        <c:v>4.9426740000000011</c:v>
                      </c:pt>
                      <c:pt idx="1944">
                        <c:v>4.9430492099999999</c:v>
                      </c:pt>
                      <c:pt idx="1945">
                        <c:v>4.9470846599999998</c:v>
                      </c:pt>
                      <c:pt idx="1946">
                        <c:v>4.9401389900000003</c:v>
                      </c:pt>
                      <c:pt idx="1947">
                        <c:v>4.9542918</c:v>
                      </c:pt>
                      <c:pt idx="1948">
                        <c:v>4.9409428200000001</c:v>
                      </c:pt>
                      <c:pt idx="1949">
                        <c:v>4.9559529600000003</c:v>
                      </c:pt>
                      <c:pt idx="1950">
                        <c:v>4.9407772400000001</c:v>
                      </c:pt>
                      <c:pt idx="1951">
                        <c:v>4.9585274400000001</c:v>
                      </c:pt>
                      <c:pt idx="1952">
                        <c:v>4.9442689399999997</c:v>
                      </c:pt>
                      <c:pt idx="1953">
                        <c:v>4.9583573599999999</c:v>
                      </c:pt>
                      <c:pt idx="1954">
                        <c:v>4.94775864</c:v>
                      </c:pt>
                      <c:pt idx="1955">
                        <c:v>4.9554445200000004</c:v>
                      </c:pt>
                      <c:pt idx="1956">
                        <c:v>4.9521603600000006</c:v>
                      </c:pt>
                      <c:pt idx="1957">
                        <c:v>4.9543603200000002</c:v>
                      </c:pt>
                      <c:pt idx="1958">
                        <c:v>4.9565596799999998</c:v>
                      </c:pt>
                      <c:pt idx="1959">
                        <c:v>4.9514486799999995</c:v>
                      </c:pt>
                      <c:pt idx="1960">
                        <c:v>4.9627838400000002</c:v>
                      </c:pt>
                      <c:pt idx="1961">
                        <c:v>4.9494513600000003</c:v>
                      </c:pt>
                      <c:pt idx="1962">
                        <c:v>4.9644376999999995</c:v>
                      </c:pt>
                      <c:pt idx="1963">
                        <c:v>4.9501944</c:v>
                      </c:pt>
                      <c:pt idx="1964">
                        <c:v>4.9660903599999999</c:v>
                      </c:pt>
                      <c:pt idx="1965">
                        <c:v>4.95184976</c:v>
                      </c:pt>
                      <c:pt idx="1966">
                        <c:v>4.9713938999999998</c:v>
                      </c:pt>
                      <c:pt idx="1967">
                        <c:v>4.9626331199999996</c:v>
                      </c:pt>
                      <c:pt idx="1968">
                        <c:v>4.97207607</c:v>
                      </c:pt>
                      <c:pt idx="1969">
                        <c:v>4.9651968000000002</c:v>
                      </c:pt>
                      <c:pt idx="1970">
                        <c:v>4.9655654199999999</c:v>
                      </c:pt>
                      <c:pt idx="1971">
                        <c:v>4.9659338399999999</c:v>
                      </c:pt>
                      <c:pt idx="1972">
                        <c:v>4.9599151199999998</c:v>
                      </c:pt>
                      <c:pt idx="1973">
                        <c:v>4.9694070400000001</c:v>
                      </c:pt>
                      <c:pt idx="1974">
                        <c:v>4.9588279200000001</c:v>
                      </c:pt>
                      <c:pt idx="1975">
                        <c:v>4.9765267200000007</c:v>
                      </c:pt>
                      <c:pt idx="1976">
                        <c:v>4.96498244</c:v>
                      </c:pt>
                      <c:pt idx="1977">
                        <c:v>4.98181896</c:v>
                      </c:pt>
                      <c:pt idx="1978">
                        <c:v>4.9648054500000001</c:v>
                      </c:pt>
                      <c:pt idx="1979">
                        <c:v>4.9824951500000001</c:v>
                      </c:pt>
                      <c:pt idx="1980">
                        <c:v>4.9710093300000002</c:v>
                      </c:pt>
                      <c:pt idx="1981">
                        <c:v>4.9814021500000001</c:v>
                      </c:pt>
                      <c:pt idx="1982">
                        <c:v>4.9753871900000002</c:v>
                      </c:pt>
                      <c:pt idx="1983">
                        <c:v>4.9793978400000007</c:v>
                      </c:pt>
                      <c:pt idx="1984">
                        <c:v>4.9797626499999996</c:v>
                      </c:pt>
                      <c:pt idx="1985">
                        <c:v>4.9810383699999994</c:v>
                      </c:pt>
                      <c:pt idx="1986">
                        <c:v>4.9914237899999998</c:v>
                      </c:pt>
                      <c:pt idx="1987">
                        <c:v>4.97994497</c:v>
                      </c:pt>
                      <c:pt idx="1988">
                        <c:v>4.9940260599999995</c:v>
                      </c:pt>
                      <c:pt idx="1989">
                        <c:v>4.97981696</c:v>
                      </c:pt>
                      <c:pt idx="1990">
                        <c:v>4.99566132</c:v>
                      </c:pt>
                      <c:pt idx="1991">
                        <c:v>4.9778128399999995</c:v>
                      </c:pt>
                      <c:pt idx="1992">
                        <c:v>4.9954196699999995</c:v>
                      </c:pt>
                      <c:pt idx="1993">
                        <c:v>4.9830369399999999</c:v>
                      </c:pt>
                      <c:pt idx="1994">
                        <c:v>4.9961426900000001</c:v>
                      </c:pt>
                      <c:pt idx="1995">
                        <c:v>4.9864926899999995</c:v>
                      </c:pt>
                      <c:pt idx="1996">
                        <c:v>4.9923148599999996</c:v>
                      </c:pt>
                      <c:pt idx="1997">
                        <c:v>4.9908563500000005</c:v>
                      </c:pt>
                      <c:pt idx="1998">
                        <c:v>4.9893980400000002</c:v>
                      </c:pt>
                      <c:pt idx="1999">
                        <c:v>4.9961273200000003</c:v>
                      </c:pt>
                      <c:pt idx="2000">
                        <c:v>4.9864820200000004</c:v>
                      </c:pt>
                      <c:pt idx="2001">
                        <c:v>4.9995764700000001</c:v>
                      </c:pt>
                      <c:pt idx="2002">
                        <c:v>4.9872044400000002</c:v>
                      </c:pt>
                      <c:pt idx="2003">
                        <c:v>5.0030236199999996</c:v>
                      </c:pt>
                      <c:pt idx="2004">
                        <c:v>4.9879260599999995</c:v>
                      </c:pt>
                      <c:pt idx="2005">
                        <c:v>5.0064687699999997</c:v>
                      </c:pt>
                      <c:pt idx="2006">
                        <c:v>4.9922829200000001</c:v>
                      </c:pt>
                      <c:pt idx="2007">
                        <c:v>5.0044584600000004</c:v>
                      </c:pt>
                      <c:pt idx="2008">
                        <c:v>4.9930021399999998</c:v>
                      </c:pt>
                      <c:pt idx="2009">
                        <c:v>4.9988137100000003</c:v>
                      </c:pt>
                      <c:pt idx="2010">
                        <c:v>4.9955377800000003</c:v>
                      </c:pt>
                      <c:pt idx="2011">
                        <c:v>4.9968050000000002</c:v>
                      </c:pt>
                      <c:pt idx="2012">
                        <c:v>5.0044306900000004</c:v>
                      </c:pt>
                      <c:pt idx="2013">
                        <c:v>4.9975216199999997</c:v>
                      </c:pt>
                      <c:pt idx="2014">
                        <c:v>5.0115027799999998</c:v>
                      </c:pt>
                      <c:pt idx="2015">
                        <c:v>4.9991455499999997</c:v>
                      </c:pt>
                      <c:pt idx="2016">
                        <c:v>5.0140312200000006</c:v>
                      </c:pt>
                      <c:pt idx="2017">
                        <c:v>5.00076828</c:v>
                      </c:pt>
                      <c:pt idx="2018">
                        <c:v>5.0201893000000002</c:v>
                      </c:pt>
                      <c:pt idx="2019">
                        <c:v>5.0051129400000001</c:v>
                      </c:pt>
                      <c:pt idx="2020">
                        <c:v>5.01726808</c:v>
                      </c:pt>
                      <c:pt idx="2021">
                        <c:v>5.0094551999999997</c:v>
                      </c:pt>
                      <c:pt idx="2022">
                        <c:v>5.0179773000000001</c:v>
                      </c:pt>
                      <c:pt idx="2023">
                        <c:v>5.0110731299999998</c:v>
                      </c:pt>
                      <c:pt idx="2024">
                        <c:v>5.0114280400000002</c:v>
                      </c:pt>
                      <c:pt idx="2025">
                        <c:v>5.0162630000000004</c:v>
                      </c:pt>
                      <c:pt idx="2026">
                        <c:v>5.0121372599999994</c:v>
                      </c:pt>
                      <c:pt idx="2027">
                        <c:v>5.0205983999999999</c:v>
                      </c:pt>
                      <c:pt idx="2028">
                        <c:v>5.0083116299999997</c:v>
                      </c:pt>
                      <c:pt idx="2029">
                        <c:v>5.0231180000000002</c:v>
                      </c:pt>
                      <c:pt idx="2030">
                        <c:v>5.0089649999999999</c:v>
                      </c:pt>
                      <c:pt idx="2031">
                        <c:v>5.0274489999999998</c:v>
                      </c:pt>
                      <c:pt idx="2032">
                        <c:v>5.0125026000000004</c:v>
                      </c:pt>
                      <c:pt idx="2033">
                        <c:v>5.0254335000000001</c:v>
                      </c:pt>
                      <c:pt idx="2034">
                        <c:v>5.0158723499999995</c:v>
                      </c:pt>
                      <c:pt idx="2035">
                        <c:v>5.0243799500000002</c:v>
                      </c:pt>
                      <c:pt idx="2036">
                        <c:v>5.0174833799999998</c:v>
                      </c:pt>
                      <c:pt idx="2037">
                        <c:v>5.02055322</c:v>
                      </c:pt>
                      <c:pt idx="2038">
                        <c:v>5.0245280699999997</c:v>
                      </c:pt>
                      <c:pt idx="2039">
                        <c:v>5.0221619500000001</c:v>
                      </c:pt>
                      <c:pt idx="2040">
                        <c:v>5.0315691600000001</c:v>
                      </c:pt>
                      <c:pt idx="2041">
                        <c:v>5.0192419300000006</c:v>
                      </c:pt>
                      <c:pt idx="2042">
                        <c:v>5.0322687799999999</c:v>
                      </c:pt>
                      <c:pt idx="2043">
                        <c:v>5.0163227100000007</c:v>
                      </c:pt>
                      <c:pt idx="2044">
                        <c:v>5.0339284200000005</c:v>
                      </c:pt>
                      <c:pt idx="2045">
                        <c:v>5.0170801599999999</c:v>
                      </c:pt>
                      <c:pt idx="2046">
                        <c:v>5.0337212400000002</c:v>
                      </c:pt>
                      <c:pt idx="2047">
                        <c:v>5.0249652300000003</c:v>
                      </c:pt>
                      <c:pt idx="2048">
                        <c:v>5.0370772700000002</c:v>
                      </c:pt>
                      <c:pt idx="2049">
                        <c:v>5.03109231</c:v>
                      </c:pt>
                      <c:pt idx="2050">
                        <c:v>5.0350592599999997</c:v>
                      </c:pt>
                      <c:pt idx="2051">
                        <c:v>5.0363116799999998</c:v>
                      </c:pt>
                      <c:pt idx="2052">
                        <c:v>5.0339460599999999</c:v>
                      </c:pt>
                      <c:pt idx="2053">
                        <c:v>5.0415282499999998</c:v>
                      </c:pt>
                      <c:pt idx="2054">
                        <c:v>5.0328328599999992</c:v>
                      </c:pt>
                      <c:pt idx="2055">
                        <c:v>5.0467420199999999</c:v>
                      </c:pt>
                      <c:pt idx="2056">
                        <c:v>5.0308156500000001</c:v>
                      </c:pt>
                      <c:pt idx="2057">
                        <c:v>5.0510490800000003</c:v>
                      </c:pt>
                      <c:pt idx="2058">
                        <c:v>5.0360293199999999</c:v>
                      </c:pt>
                      <c:pt idx="2059">
                        <c:v>5.0526426100000004</c:v>
                      </c:pt>
                      <c:pt idx="2060">
                        <c:v>5.03943297</c:v>
                      </c:pt>
                      <c:pt idx="2061">
                        <c:v>5.0506209000000002</c:v>
                      </c:pt>
                      <c:pt idx="2062">
                        <c:v>5.0410278000000002</c:v>
                      </c:pt>
                      <c:pt idx="2063">
                        <c:v>5.0458896600000003</c:v>
                      </c:pt>
                      <c:pt idx="2064">
                        <c:v>5.0462342699999994</c:v>
                      </c:pt>
                      <c:pt idx="2065">
                        <c:v>5.0447724599999999</c:v>
                      </c:pt>
                      <c:pt idx="2066">
                        <c:v>5.0523409499999996</c:v>
                      </c:pt>
                      <c:pt idx="2067">
                        <c:v>5.0435994000000006</c:v>
                      </c:pt>
                      <c:pt idx="2068">
                        <c:v>5.0574856000000006</c:v>
                      </c:pt>
                      <c:pt idx="2069">
                        <c:v>5.0424822000000002</c:v>
                      </c:pt>
                      <c:pt idx="2070">
                        <c:v>5.0599755999999996</c:v>
                      </c:pt>
                      <c:pt idx="2071">
                        <c:v>5.0431699999999999</c:v>
                      </c:pt>
                      <c:pt idx="2072">
                        <c:v>5.0588543999999995</c:v>
                      </c:pt>
                      <c:pt idx="2073">
                        <c:v>5.0465638999999998</c:v>
                      </c:pt>
                      <c:pt idx="2074">
                        <c:v>5.0577331999999995</c:v>
                      </c:pt>
                      <c:pt idx="2075">
                        <c:v>5.0490537000000009</c:v>
                      </c:pt>
                      <c:pt idx="2076">
                        <c:v>5.0584720799999996</c:v>
                      </c:pt>
                      <c:pt idx="2077">
                        <c:v>5.0579112799999999</c:v>
                      </c:pt>
                      <c:pt idx="2078">
                        <c:v>5.05644867</c:v>
                      </c:pt>
                      <c:pt idx="2079">
                        <c:v>5.0612982300000002</c:v>
                      </c:pt>
                      <c:pt idx="2080">
                        <c:v>5.0535240500000009</c:v>
                      </c:pt>
                      <c:pt idx="2081">
                        <c:v>5.0610771400000001</c:v>
                      </c:pt>
                      <c:pt idx="2082">
                        <c:v>5.0478959999999997</c:v>
                      </c:pt>
                      <c:pt idx="2083">
                        <c:v>5.0680661300000009</c:v>
                      </c:pt>
                      <c:pt idx="2084">
                        <c:v>5.0530844700000008</c:v>
                      </c:pt>
                      <c:pt idx="2085">
                        <c:v>5.0723481899999996</c:v>
                      </c:pt>
                      <c:pt idx="2086">
                        <c:v>5.0591711500000001</c:v>
                      </c:pt>
                      <c:pt idx="2087">
                        <c:v>5.0721232999999994</c:v>
                      </c:pt>
                      <c:pt idx="2088">
                        <c:v>5.0616513899999998</c:v>
                      </c:pt>
                      <c:pt idx="2089">
                        <c:v>5.07189801</c:v>
                      </c:pt>
                      <c:pt idx="2090">
                        <c:v>5.0704342999999996</c:v>
                      </c:pt>
                      <c:pt idx="2091">
                        <c:v>5.0698713</c:v>
                      </c:pt>
                      <c:pt idx="2092">
                        <c:v>5.0737540000000001</c:v>
                      </c:pt>
                      <c:pt idx="2093">
                        <c:v>5.0704895999999993</c:v>
                      </c:pt>
                      <c:pt idx="2094">
                        <c:v>5.0816289999999995</c:v>
                      </c:pt>
                      <c:pt idx="2095">
                        <c:v>5.0693631999999997</c:v>
                      </c:pt>
                      <c:pt idx="2096">
                        <c:v>5.0831999999999997</c:v>
                      </c:pt>
                      <c:pt idx="2097">
                        <c:v>5.0831999999999997</c:v>
                      </c:pt>
                      <c:pt idx="2098">
                        <c:v>5.0757124600000001</c:v>
                      </c:pt>
                      <c:pt idx="2099">
                        <c:v>5.8597706000000001</c:v>
                      </c:pt>
                      <c:pt idx="2100">
                        <c:v>6.4520206799999995</c:v>
                      </c:pt>
                      <c:pt idx="2101">
                        <c:v>7.1279700000000004</c:v>
                      </c:pt>
                      <c:pt idx="2102">
                        <c:v>7.3196570699999999</c:v>
                      </c:pt>
                      <c:pt idx="2103">
                        <c:v>7.4268861799999994</c:v>
                      </c:pt>
                      <c:pt idx="2104">
                        <c:v>7.5070495899999994</c:v>
                      </c:pt>
                      <c:pt idx="2105">
                        <c:v>7.5771965100000003</c:v>
                      </c:pt>
                      <c:pt idx="2106">
                        <c:v>7.6283584799999993</c:v>
                      </c:pt>
                      <c:pt idx="2107">
                        <c:v>7.6687843800000008</c:v>
                      </c:pt>
                      <c:pt idx="2108">
                        <c:v>7.7046523799999997</c:v>
                      </c:pt>
                      <c:pt idx="2109">
                        <c:v>7.7412218399999997</c:v>
                      </c:pt>
                      <c:pt idx="2110">
                        <c:v>7.7644623599999996</c:v>
                      </c:pt>
                      <c:pt idx="2111">
                        <c:v>7.7885174499999996</c:v>
                      </c:pt>
                      <c:pt idx="2112">
                        <c:v>7.8070969600000009</c:v>
                      </c:pt>
                      <c:pt idx="2113">
                        <c:v>7.8302136400000002</c:v>
                      </c:pt>
                      <c:pt idx="2114">
                        <c:v>7.8487523099999992</c:v>
                      </c:pt>
                      <c:pt idx="2115">
                        <c:v>7.865374720000001</c:v>
                      </c:pt>
                      <c:pt idx="2116">
                        <c:v>7.88379108</c:v>
                      </c:pt>
                      <c:pt idx="2117">
                        <c:v>7.8995934700000001</c:v>
                      </c:pt>
                      <c:pt idx="2118">
                        <c:v>7.9178891400000007</c:v>
                      </c:pt>
                      <c:pt idx="2119">
                        <c:v>7.9298825600000002</c:v>
                      </c:pt>
                      <c:pt idx="2120">
                        <c:v>7.9497254499999999</c:v>
                      </c:pt>
                      <c:pt idx="2121">
                        <c:v>7.9609179200000009</c:v>
                      </c:pt>
                      <c:pt idx="2122">
                        <c:v>7.9754760400000002</c:v>
                      </c:pt>
                      <c:pt idx="2123">
                        <c:v>7.9890142499999994</c:v>
                      </c:pt>
                      <c:pt idx="2124">
                        <c:v>8.0043386500000011</c:v>
                      </c:pt>
                      <c:pt idx="2125">
                        <c:v>8.0153361600000004</c:v>
                      </c:pt>
                      <c:pt idx="2126">
                        <c:v>8.0253244800000001</c:v>
                      </c:pt>
                      <c:pt idx="2127">
                        <c:v>8.043882</c:v>
                      </c:pt>
                      <c:pt idx="2128">
                        <c:v>8.0607284999999997</c:v>
                      </c:pt>
                      <c:pt idx="2129">
                        <c:v>8.0731722500000007</c:v>
                      </c:pt>
                      <c:pt idx="2130">
                        <c:v>8.0812282500000006</c:v>
                      </c:pt>
                      <c:pt idx="2131">
                        <c:v>8.098776299999999</c:v>
                      </c:pt>
                      <c:pt idx="2132">
                        <c:v>8.1109753399999995</c:v>
                      </c:pt>
                      <c:pt idx="2133">
                        <c:v>8.1215827000000012</c:v>
                      </c:pt>
                      <c:pt idx="2134">
                        <c:v>8.1329139000000001</c:v>
                      </c:pt>
                      <c:pt idx="2135">
                        <c:v>8.1459222000000011</c:v>
                      </c:pt>
                      <c:pt idx="2136">
                        <c:v>8.1597400499999999</c:v>
                      </c:pt>
                      <c:pt idx="2137">
                        <c:v>8.1701566400000001</c:v>
                      </c:pt>
                      <c:pt idx="2138">
                        <c:v>8.1872137500000015</c:v>
                      </c:pt>
                      <c:pt idx="2139">
                        <c:v>8.1965768500000014</c:v>
                      </c:pt>
                      <c:pt idx="2140">
                        <c:v>8.2076110500000006</c:v>
                      </c:pt>
                      <c:pt idx="2141">
                        <c:v>8.2193578399999989</c:v>
                      </c:pt>
                      <c:pt idx="2142">
                        <c:v>8.2355242999999998</c:v>
                      </c:pt>
                      <c:pt idx="2143">
                        <c:v>8.2455529500000004</c:v>
                      </c:pt>
                      <c:pt idx="2144">
                        <c:v>8.2538285000000009</c:v>
                      </c:pt>
                      <c:pt idx="2145">
                        <c:v>8.2653753000000005</c:v>
                      </c:pt>
                      <c:pt idx="2146">
                        <c:v>8.2804722000000002</c:v>
                      </c:pt>
                      <c:pt idx="2147">
                        <c:v>8.2894603</c:v>
                      </c:pt>
                      <c:pt idx="2148">
                        <c:v>8.2984044000000008</c:v>
                      </c:pt>
                      <c:pt idx="2149">
                        <c:v>8.3166385500000004</c:v>
                      </c:pt>
                      <c:pt idx="2150">
                        <c:v>8.3264294400000001</c:v>
                      </c:pt>
                      <c:pt idx="2151">
                        <c:v>8.3352297600000007</c:v>
                      </c:pt>
                      <c:pt idx="2152">
                        <c:v>8.3472696000000006</c:v>
                      </c:pt>
                      <c:pt idx="2153">
                        <c:v>8.3602004499999989</c:v>
                      </c:pt>
                      <c:pt idx="2154">
                        <c:v>8.3723330000000011</c:v>
                      </c:pt>
                      <c:pt idx="2155">
                        <c:v>8.3801017599999987</c:v>
                      </c:pt>
                      <c:pt idx="2156">
                        <c:v>8.3936197000000003</c:v>
                      </c:pt>
                      <c:pt idx="2157">
                        <c:v>8.4038188999999992</c:v>
                      </c:pt>
                      <c:pt idx="2158">
                        <c:v>8.415749439999999</c:v>
                      </c:pt>
                      <c:pt idx="2159">
                        <c:v>8.4233352000000004</c:v>
                      </c:pt>
                      <c:pt idx="2160">
                        <c:v>8.4391538000000015</c:v>
                      </c:pt>
                      <c:pt idx="2161">
                        <c:v>8.4466453499999989</c:v>
                      </c:pt>
                      <c:pt idx="2162">
                        <c:v>8.4533605200000004</c:v>
                      </c:pt>
                      <c:pt idx="2163">
                        <c:v>8.4673443000000006</c:v>
                      </c:pt>
                      <c:pt idx="2164">
                        <c:v>8.4805376999999993</c:v>
                      </c:pt>
                      <c:pt idx="2165">
                        <c:v>8.4903449000000002</c:v>
                      </c:pt>
                      <c:pt idx="2166">
                        <c:v>8.4960485200000004</c:v>
                      </c:pt>
                      <c:pt idx="2167">
                        <c:v>8.508256639999999</c:v>
                      </c:pt>
                      <c:pt idx="2168">
                        <c:v>8.5178194000000005</c:v>
                      </c:pt>
                      <c:pt idx="2169">
                        <c:v>8.5274365999999997</c:v>
                      </c:pt>
                      <c:pt idx="2170">
                        <c:v>8.5386609</c:v>
                      </c:pt>
                      <c:pt idx="2171">
                        <c:v>8.5491100800000002</c:v>
                      </c:pt>
                      <c:pt idx="2172">
                        <c:v>8.5593024</c:v>
                      </c:pt>
                      <c:pt idx="2173">
                        <c:v>8.5670745000000004</c:v>
                      </c:pt>
                      <c:pt idx="2174">
                        <c:v>8.5821103399999981</c:v>
                      </c:pt>
                      <c:pt idx="2175">
                        <c:v>8.5898896499999999</c:v>
                      </c:pt>
                      <c:pt idx="2176">
                        <c:v>8.5975207499999993</c:v>
                      </c:pt>
                      <c:pt idx="2177">
                        <c:v>8.6059283999999998</c:v>
                      </c:pt>
                      <c:pt idx="2178">
                        <c:v>8.6174631000000002</c:v>
                      </c:pt>
                      <c:pt idx="2179">
                        <c:v>8.6275169999999992</c:v>
                      </c:pt>
                      <c:pt idx="2180">
                        <c:v>8.6334336000000018</c:v>
                      </c:pt>
                      <c:pt idx="2181">
                        <c:v>8.6456313999999992</c:v>
                      </c:pt>
                      <c:pt idx="2182">
                        <c:v>8.6577726399999992</c:v>
                      </c:pt>
                      <c:pt idx="2183">
                        <c:v>8.6651828999999996</c:v>
                      </c:pt>
                      <c:pt idx="2184">
                        <c:v>8.6732565499999996</c:v>
                      </c:pt>
                      <c:pt idx="2185">
                        <c:v>8.6837218499999995</c:v>
                      </c:pt>
                      <c:pt idx="2186">
                        <c:v>8.6948395600000001</c:v>
                      </c:pt>
                      <c:pt idx="2187">
                        <c:v>8.7051996000000003</c:v>
                      </c:pt>
                      <c:pt idx="2188">
                        <c:v>8.7114599399999992</c:v>
                      </c:pt>
                      <c:pt idx="2189">
                        <c:v>8.7209124399999993</c:v>
                      </c:pt>
                      <c:pt idx="2190">
                        <c:v>8.728699859999999</c:v>
                      </c:pt>
                      <c:pt idx="2191">
                        <c:v>8.7372478200000003</c:v>
                      </c:pt>
                      <c:pt idx="2192">
                        <c:v>8.7505810199999985</c:v>
                      </c:pt>
                      <c:pt idx="2193">
                        <c:v>8.7581135799999998</c:v>
                      </c:pt>
                      <c:pt idx="2194">
                        <c:v>8.7657087700000016</c:v>
                      </c:pt>
                      <c:pt idx="2195">
                        <c:v>8.7731486400000005</c:v>
                      </c:pt>
                      <c:pt idx="2196">
                        <c:v>8.7870637599999988</c:v>
                      </c:pt>
                      <c:pt idx="2197">
                        <c:v>8.7953132400000005</c:v>
                      </c:pt>
                      <c:pt idx="2198">
                        <c:v>8.8007198399999993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81230512"/>
        <c:scaling>
          <c:orientation val="minMax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6200"/>
        <c:crosses val="autoZero"/>
        <c:crossBetween val="midCat"/>
      </c:valAx>
      <c:valAx>
        <c:axId val="381226200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3051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/>
              <a:t>CHS </a:t>
            </a:r>
            <a:r>
              <a:rPr lang="en-US" b="1" u="sng" dirty="0" smtClean="0"/>
              <a:t>VDR 160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6"/>
          <c:order val="6"/>
          <c:tx>
            <c:v>Test 9 - 160.2C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CHS_28Apr2016!$G$27:$G$2214</c:f>
              <c:numCache>
                <c:formatCode>General</c:formatCode>
                <c:ptCount val="2188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2.0000200002686709E-3</c:v>
                </c:pt>
                <c:pt idx="4">
                  <c:v>6.0001800071952226E-3</c:v>
                </c:pt>
                <c:pt idx="5">
                  <c:v>9.0004050243050904E-3</c:v>
                </c:pt>
                <c:pt idx="6">
                  <c:v>1.2000720057606084E-2</c:v>
                </c:pt>
                <c:pt idx="7">
                  <c:v>1.5001125112511005E-2</c:v>
                </c:pt>
                <c:pt idx="8">
                  <c:v>1.8001620194422044E-2</c:v>
                </c:pt>
                <c:pt idx="9">
                  <c:v>2.2002420354991704E-2</c:v>
                </c:pt>
                <c:pt idx="10">
                  <c:v>2.6003380585984733E-2</c:v>
                </c:pt>
                <c:pt idx="11">
                  <c:v>2.9004205813144775E-2</c:v>
                </c:pt>
                <c:pt idx="12">
                  <c:v>3.2005121092527573E-2</c:v>
                </c:pt>
                <c:pt idx="13">
                  <c:v>3.6006481555622721E-2</c:v>
                </c:pt>
                <c:pt idx="14">
                  <c:v>3.9007606977878688E-2</c:v>
                </c:pt>
                <c:pt idx="15">
                  <c:v>4.2008822470375781E-2</c:v>
                </c:pt>
                <c:pt idx="16">
                  <c:v>4.6010583245654706E-2</c:v>
                </c:pt>
                <c:pt idx="17">
                  <c:v>4.9012008923074141E-2</c:v>
                </c:pt>
                <c:pt idx="18">
                  <c:v>5.2013524688758493E-2</c:v>
                </c:pt>
                <c:pt idx="19">
                  <c:v>5.5015130548127039E-2</c:v>
                </c:pt>
                <c:pt idx="20">
                  <c:v>5.8016826506566262E-2</c:v>
                </c:pt>
                <c:pt idx="21">
                  <c:v>6.3019853338842177E-2</c:v>
                </c:pt>
                <c:pt idx="22">
                  <c:v>6.6021789587945579E-2</c:v>
                </c:pt>
                <c:pt idx="23">
                  <c:v>6.9023815955966752E-2</c:v>
                </c:pt>
                <c:pt idx="24">
                  <c:v>7.3026657974337883E-2</c:v>
                </c:pt>
                <c:pt idx="25">
                  <c:v>7.602889464087724E-2</c:v>
                </c:pt>
                <c:pt idx="26">
                  <c:v>7.9031221444372746E-2</c:v>
                </c:pt>
                <c:pt idx="27">
                  <c:v>8.3034464071438871E-2</c:v>
                </c:pt>
                <c:pt idx="28">
                  <c:v>8.603700121554847E-2</c:v>
                </c:pt>
                <c:pt idx="29">
                  <c:v>8.9039628514658034E-2</c:v>
                </c:pt>
                <c:pt idx="30">
                  <c:v>9.2042345974192877E-2</c:v>
                </c:pt>
                <c:pt idx="31">
                  <c:v>9.6046109512446076E-2</c:v>
                </c:pt>
                <c:pt idx="32">
                  <c:v>0.10005003335835344</c:v>
                </c:pt>
                <c:pt idx="33">
                  <c:v>0.1030530814523918</c:v>
                </c:pt>
                <c:pt idx="34">
                  <c:v>0.10605621973211701</c:v>
                </c:pt>
                <c:pt idx="35">
                  <c:v>0.11006054440330039</c:v>
                </c:pt>
                <c:pt idx="36">
                  <c:v>0.11306389313736182</c:v>
                </c:pt>
                <c:pt idx="37">
                  <c:v>0.11606733207517969</c:v>
                </c:pt>
                <c:pt idx="38">
                  <c:v>0.12007205765188771</c:v>
                </c:pt>
                <c:pt idx="39">
                  <c:v>0.12307570708617334</c:v>
                </c:pt>
                <c:pt idx="40">
                  <c:v>0.12607944674227931</c:v>
                </c:pt>
                <c:pt idx="41">
                  <c:v>0.13008457330480697</c:v>
                </c:pt>
                <c:pt idx="42">
                  <c:v>0.1330885234995472</c:v>
                </c:pt>
                <c:pt idx="43">
                  <c:v>0.13609256393415478</c:v>
                </c:pt>
                <c:pt idx="44">
                  <c:v>0.14009809156281003</c:v>
                </c:pt>
                <c:pt idx="45">
                  <c:v>0.14410377964041909</c:v>
                </c:pt>
                <c:pt idx="46">
                  <c:v>0.1471081510009718</c:v>
                </c:pt>
                <c:pt idx="47">
                  <c:v>0.15011261262670914</c:v>
                </c:pt>
                <c:pt idx="48">
                  <c:v>0.15411870188291751</c:v>
                </c:pt>
                <c:pt idx="49">
                  <c:v>0.15712337414851368</c:v>
                </c:pt>
                <c:pt idx="50">
                  <c:v>0.16112974427755791</c:v>
                </c:pt>
                <c:pt idx="51">
                  <c:v>0.16413462721255045</c:v>
                </c:pt>
                <c:pt idx="52">
                  <c:v>0.16713960044347081</c:v>
                </c:pt>
                <c:pt idx="53">
                  <c:v>0.17014466397575703</c:v>
                </c:pt>
                <c:pt idx="54">
                  <c:v>0.17415155583027489</c:v>
                </c:pt>
                <c:pt idx="55">
                  <c:v>0.1781586082430606</c:v>
                </c:pt>
                <c:pt idx="56">
                  <c:v>0.18116400292674106</c:v>
                </c:pt>
                <c:pt idx="57">
                  <c:v>0.18416948793710824</c:v>
                </c:pt>
                <c:pt idx="58">
                  <c:v>0.18717506327960298</c:v>
                </c:pt>
                <c:pt idx="59">
                  <c:v>0.19118263759558843</c:v>
                </c:pt>
                <c:pt idx="60">
                  <c:v>0.19418842373413955</c:v>
                </c:pt>
                <c:pt idx="61">
                  <c:v>0.19819627913124621</c:v>
                </c:pt>
                <c:pt idx="62">
                  <c:v>0.20120227609541308</c:v>
                </c:pt>
                <c:pt idx="63">
                  <c:v>0.20420836342248486</c:v>
                </c:pt>
                <c:pt idx="64">
                  <c:v>0.20721454111787227</c:v>
                </c:pt>
                <c:pt idx="65">
                  <c:v>0.21122291862739564</c:v>
                </c:pt>
                <c:pt idx="66">
                  <c:v>0.21422930720335406</c:v>
                </c:pt>
                <c:pt idx="67">
                  <c:v>0.21823796590668179</c:v>
                </c:pt>
                <c:pt idx="68">
                  <c:v>0.22124456539278831</c:v>
                </c:pt>
                <c:pt idx="69">
                  <c:v>0.22525350532937552</c:v>
                </c:pt>
                <c:pt idx="70">
                  <c:v>0.22826031575521352</c:v>
                </c:pt>
                <c:pt idx="71">
                  <c:v>0.23126721659287056</c:v>
                </c:pt>
                <c:pt idx="72">
                  <c:v>0.23527655835971603</c:v>
                </c:pt>
                <c:pt idx="73">
                  <c:v>0.23828367017940419</c:v>
                </c:pt>
                <c:pt idx="74">
                  <c:v>0.24229329327536331</c:v>
                </c:pt>
                <c:pt idx="75">
                  <c:v>0.24530061610668111</c:v>
                </c:pt>
                <c:pt idx="76">
                  <c:v>0.24830802938063606</c:v>
                </c:pt>
                <c:pt idx="77">
                  <c:v>0.25231805444382294</c:v>
                </c:pt>
                <c:pt idx="78">
                  <c:v>0.25632824031647955</c:v>
                </c:pt>
                <c:pt idx="79">
                  <c:v>0.25933598525993257</c:v>
                </c:pt>
                <c:pt idx="80">
                  <c:v>0.26234382067140305</c:v>
                </c:pt>
                <c:pt idx="81">
                  <c:v>0.26535174655634458</c:v>
                </c:pt>
                <c:pt idx="82">
                  <c:v>0.26936245514881563</c:v>
                </c:pt>
                <c:pt idx="83">
                  <c:v>0.27237059215966475</c:v>
                </c:pt>
                <c:pt idx="84">
                  <c:v>0.27638158227310472</c:v>
                </c:pt>
                <c:pt idx="85">
                  <c:v>0.27938993043949018</c:v>
                </c:pt>
                <c:pt idx="86">
                  <c:v>0.28239836911019628</c:v>
                </c:pt>
                <c:pt idx="87">
                  <c:v>0.28640976146501324</c:v>
                </c:pt>
                <c:pt idx="88">
                  <c:v>0.29042131473898269</c:v>
                </c:pt>
                <c:pt idx="89">
                  <c:v>0.2934300853054076</c:v>
                </c:pt>
                <c:pt idx="90">
                  <c:v>0.29643894640155954</c:v>
                </c:pt>
                <c:pt idx="91">
                  <c:v>0.29944789803289767</c:v>
                </c:pt>
                <c:pt idx="92">
                  <c:v>0.30345997438324163</c:v>
                </c:pt>
                <c:pt idx="93">
                  <c:v>0.30646913728449982</c:v>
                </c:pt>
                <c:pt idx="94">
                  <c:v>0.30947839073910771</c:v>
                </c:pt>
                <c:pt idx="95">
                  <c:v>0.31349086954873517</c:v>
                </c:pt>
                <c:pt idx="96">
                  <c:v>0.31650033431566216</c:v>
                </c:pt>
                <c:pt idx="97">
                  <c:v>0.32051309489483359</c:v>
                </c:pt>
                <c:pt idx="98">
                  <c:v>0.3235227710037476</c:v>
                </c:pt>
                <c:pt idx="99">
                  <c:v>0.32653253769690194</c:v>
                </c:pt>
                <c:pt idx="100">
                  <c:v>0.33054570087264812</c:v>
                </c:pt>
                <c:pt idx="101">
                  <c:v>0.33455902510965585</c:v>
                </c:pt>
                <c:pt idx="102">
                  <c:v>0.33756912399162886</c:v>
                </c:pt>
                <c:pt idx="103">
                  <c:v>0.34057931348328208</c:v>
                </c:pt>
                <c:pt idx="104">
                  <c:v>0.3435895935900819</c:v>
                </c:pt>
                <c:pt idx="105">
                  <c:v>0.3476034413654368</c:v>
                </c:pt>
                <c:pt idx="106">
                  <c:v>0.35061393292875898</c:v>
                </c:pt>
                <c:pt idx="107">
                  <c:v>0.35462806266597513</c:v>
                </c:pt>
                <c:pt idx="108">
                  <c:v>0.35763876571554037</c:v>
                </c:pt>
                <c:pt idx="109">
                  <c:v>0.36064955941117444</c:v>
                </c:pt>
                <c:pt idx="110">
                  <c:v>0.36466409201974753</c:v>
                </c:pt>
                <c:pt idx="111">
                  <c:v>0.36867878579952279</c:v>
                </c:pt>
                <c:pt idx="112">
                  <c:v>0.37168991191072781</c:v>
                </c:pt>
                <c:pt idx="113">
                  <c:v>0.37570488777122879</c:v>
                </c:pt>
                <c:pt idx="114">
                  <c:v>0.37871622545784306</c:v>
                </c:pt>
                <c:pt idx="115">
                  <c:v>0.3817276538287348</c:v>
                </c:pt>
                <c:pt idx="116">
                  <c:v>0.38473917288936588</c:v>
                </c:pt>
                <c:pt idx="117">
                  <c:v>0.38875467271925074</c:v>
                </c:pt>
                <c:pt idx="118">
                  <c:v>0.39176640341051738</c:v>
                </c:pt>
                <c:pt idx="119">
                  <c:v>0.39477822480974467</c:v>
                </c:pt>
                <c:pt idx="120">
                  <c:v>0.39879412778606138</c:v>
                </c:pt>
                <c:pt idx="121">
                  <c:v>0.4018061608584097</c:v>
                </c:pt>
                <c:pt idx="122">
                  <c:v>0.40481828465693409</c:v>
                </c:pt>
                <c:pt idx="123">
                  <c:v>0.40983869261633871</c:v>
                </c:pt>
                <c:pt idx="124">
                  <c:v>0.41285105837801467</c:v>
                </c:pt>
                <c:pt idx="125">
                  <c:v>0.41586351488589912</c:v>
                </c:pt>
                <c:pt idx="126">
                  <c:v>0.41887606214545958</c:v>
                </c:pt>
                <c:pt idx="127">
                  <c:v>0.42289293300360559</c:v>
                </c:pt>
                <c:pt idx="128">
                  <c:v>0.42590569203834205</c:v>
                </c:pt>
                <c:pt idx="129">
                  <c:v>0.42891854184298323</c:v>
                </c:pt>
                <c:pt idx="130">
                  <c:v>0.43293581612292897</c:v>
                </c:pt>
                <c:pt idx="131">
                  <c:v>0.43594887774528635</c:v>
                </c:pt>
                <c:pt idx="132">
                  <c:v>0.43896203015579371</c:v>
                </c:pt>
                <c:pt idx="133">
                  <c:v>0.44297970793856883</c:v>
                </c:pt>
                <c:pt idx="134">
                  <c:v>0.44699754714518836</c:v>
                </c:pt>
                <c:pt idx="135">
                  <c:v>0.45001103249234137</c:v>
                </c:pt>
                <c:pt idx="136">
                  <c:v>0.45402915422188378</c:v>
                </c:pt>
                <c:pt idx="137">
                  <c:v>0.45704285147612878</c:v>
                </c:pt>
                <c:pt idx="138">
                  <c:v>0.46005663955682252</c:v>
                </c:pt>
                <c:pt idx="139">
                  <c:v>0.46307051846943964</c:v>
                </c:pt>
                <c:pt idx="140">
                  <c:v>0.4670891649898366</c:v>
                </c:pt>
                <c:pt idx="141">
                  <c:v>0.47010325586490209</c:v>
                </c:pt>
                <c:pt idx="142">
                  <c:v>0.47311743759014396</c:v>
                </c:pt>
                <c:pt idx="143">
                  <c:v>0.4771364878891034</c:v>
                </c:pt>
                <c:pt idx="144">
                  <c:v>0.48015088161939018</c:v>
                </c:pt>
                <c:pt idx="145">
                  <c:v>0.48517507310243219</c:v>
                </c:pt>
                <c:pt idx="146">
                  <c:v>0.48818970916073101</c:v>
                </c:pt>
                <c:pt idx="147">
                  <c:v>0.4912044361020641</c:v>
                </c:pt>
                <c:pt idx="148">
                  <c:v>0.49522421340693562</c:v>
                </c:pt>
                <c:pt idx="149">
                  <c:v>0.49823915243003081</c:v>
                </c:pt>
                <c:pt idx="150">
                  <c:v>0.50125418235442865</c:v>
                </c:pt>
                <c:pt idx="151">
                  <c:v>0.5042693031856218</c:v>
                </c:pt>
                <c:pt idx="152">
                  <c:v>0.50828960571393256</c:v>
                </c:pt>
                <c:pt idx="153">
                  <c:v>0.51130493868230142</c:v>
                </c:pt>
                <c:pt idx="154">
                  <c:v>0.51432036257574121</c:v>
                </c:pt>
                <c:pt idx="155">
                  <c:v>0.51834106921547873</c:v>
                </c:pt>
                <c:pt idx="156">
                  <c:v>0.52135670528874334</c:v>
                </c:pt>
                <c:pt idx="157">
                  <c:v>0.52537769485482122</c:v>
                </c:pt>
                <c:pt idx="158">
                  <c:v>0.52939884611096044</c:v>
                </c:pt>
                <c:pt idx="159">
                  <c:v>0.53241481567001159</c:v>
                </c:pt>
                <c:pt idx="160">
                  <c:v>0.53543087619251872</c:v>
                </c:pt>
                <c:pt idx="161">
                  <c:v>0.53844702768398045</c:v>
                </c:pt>
                <c:pt idx="162">
                  <c:v>0.54246870452268414</c:v>
                </c:pt>
                <c:pt idx="163">
                  <c:v>0.54548506829638133</c:v>
                </c:pt>
                <c:pt idx="164">
                  <c:v>0.54850152305732724</c:v>
                </c:pt>
                <c:pt idx="165">
                  <c:v>0.55252360428380387</c:v>
                </c:pt>
                <c:pt idx="166">
                  <c:v>0.55554027136967821</c:v>
                </c:pt>
                <c:pt idx="167">
                  <c:v>0.55956263571598708</c:v>
                </c:pt>
                <c:pt idx="168">
                  <c:v>0.56358516186294227</c:v>
                </c:pt>
                <c:pt idx="169">
                  <c:v>0.56660216266268493</c:v>
                </c:pt>
                <c:pt idx="170">
                  <c:v>0.57062497199211515</c:v>
                </c:pt>
                <c:pt idx="171">
                  <c:v>0.57364218519365495</c:v>
                </c:pt>
                <c:pt idx="172">
                  <c:v>0.57665948943370782</c:v>
                </c:pt>
                <c:pt idx="173">
                  <c:v>0.57967688471774526</c:v>
                </c:pt>
                <c:pt idx="174">
                  <c:v>0.58370022006329314</c:v>
                </c:pt>
                <c:pt idx="175">
                  <c:v>0.58671782780468928</c:v>
                </c:pt>
                <c:pt idx="176">
                  <c:v>0.58973552660839812</c:v>
                </c:pt>
                <c:pt idx="177">
                  <c:v>0.59375926667533674</c:v>
                </c:pt>
                <c:pt idx="178">
                  <c:v>0.59677717797914998</c:v>
                </c:pt>
                <c:pt idx="179">
                  <c:v>0.59979518036359836</c:v>
                </c:pt>
                <c:pt idx="180">
                  <c:v>0.60482538675402664</c:v>
                </c:pt>
                <c:pt idx="181">
                  <c:v>0.60784363204704817</c:v>
                </c:pt>
                <c:pt idx="182">
                  <c:v>0.61086196844087703</c:v>
                </c:pt>
                <c:pt idx="183">
                  <c:v>0.61488655868781861</c:v>
                </c:pt>
                <c:pt idx="184">
                  <c:v>0.61790510767156004</c:v>
                </c:pt>
                <c:pt idx="185">
                  <c:v>0.6209237477744205</c:v>
                </c:pt>
                <c:pt idx="186">
                  <c:v>0.62394247900191235</c:v>
                </c:pt>
                <c:pt idx="187">
                  <c:v>0.62796759573084493</c:v>
                </c:pt>
                <c:pt idx="188">
                  <c:v>0.63098653960387341</c:v>
                </c:pt>
                <c:pt idx="189">
                  <c:v>0.63400557461987472</c:v>
                </c:pt>
                <c:pt idx="190">
                  <c:v>0.63803109642868672</c:v>
                </c:pt>
                <c:pt idx="191">
                  <c:v>0.64205678029226942</c:v>
                </c:pt>
                <c:pt idx="192">
                  <c:v>0.64507614954627035</c:v>
                </c:pt>
                <c:pt idx="193">
                  <c:v>0.64910211703711951</c:v>
                </c:pt>
                <c:pt idx="194">
                  <c:v>0.65212169902654638</c:v>
                </c:pt>
                <c:pt idx="195">
                  <c:v>0.65514137219749158</c:v>
                </c:pt>
                <c:pt idx="196">
                  <c:v>0.65916774493948482</c:v>
                </c:pt>
                <c:pt idx="197">
                  <c:v>0.66218763088869692</c:v>
                </c:pt>
                <c:pt idx="198">
                  <c:v>0.66520760803776346</c:v>
                </c:pt>
                <c:pt idx="199">
                  <c:v>0.66822767639220415</c:v>
                </c:pt>
                <c:pt idx="200">
                  <c:v>0.67225457608268113</c:v>
                </c:pt>
                <c:pt idx="201">
                  <c:v>0.6762816379388884</c:v>
                </c:pt>
                <c:pt idx="202">
                  <c:v>0.6782952296832323</c:v>
                </c:pt>
                <c:pt idx="203">
                  <c:v>0.68332938643786789</c:v>
                </c:pt>
                <c:pt idx="204">
                  <c:v>0.68635000214026221</c:v>
                </c:pt>
                <c:pt idx="205">
                  <c:v>0.68937070908661613</c:v>
                </c:pt>
                <c:pt idx="206">
                  <c:v>0.69339846029296148</c:v>
                </c:pt>
                <c:pt idx="207">
                  <c:v>0.69641938016328919</c:v>
                </c:pt>
                <c:pt idx="208">
                  <c:v>0.69944039129595359</c:v>
                </c:pt>
                <c:pt idx="209">
                  <c:v>0.70246149369644661</c:v>
                </c:pt>
                <c:pt idx="210">
                  <c:v>0.70648977221217191</c:v>
                </c:pt>
                <c:pt idx="211">
                  <c:v>0.70951108759240511</c:v>
                </c:pt>
                <c:pt idx="212">
                  <c:v>0.71253249425886267</c:v>
                </c:pt>
                <c:pt idx="213">
                  <c:v>0.71656117849114154</c:v>
                </c:pt>
                <c:pt idx="214">
                  <c:v>0.72059002503291447</c:v>
                </c:pt>
                <c:pt idx="215">
                  <c:v>0.72361176646273895</c:v>
                </c:pt>
                <c:pt idx="216">
                  <c:v>0.72764089707761848</c:v>
                </c:pt>
                <c:pt idx="217">
                  <c:v>0.73066285157728439</c:v>
                </c:pt>
                <c:pt idx="218">
                  <c:v>0.7336848974018112</c:v>
                </c:pt>
                <c:pt idx="219">
                  <c:v>0.73771443390491298</c:v>
                </c:pt>
                <c:pt idx="220">
                  <c:v>0.74073669284222321</c:v>
                </c:pt>
                <c:pt idx="221">
                  <c:v>0.74375904312277363</c:v>
                </c:pt>
                <c:pt idx="222">
                  <c:v>0.74678148475209727</c:v>
                </c:pt>
                <c:pt idx="223">
                  <c:v>0.75081154903217195</c:v>
                </c:pt>
                <c:pt idx="224">
                  <c:v>0.75484177573296229</c:v>
                </c:pt>
                <c:pt idx="225">
                  <c:v>0.75887216486758269</c:v>
                </c:pt>
                <c:pt idx="226">
                  <c:v>0.76189506332361301</c:v>
                </c:pt>
                <c:pt idx="227">
                  <c:v>0.76491805316155648</c:v>
                </c:pt>
                <c:pt idx="228">
                  <c:v>0.76894884843801425</c:v>
                </c:pt>
                <c:pt idx="229">
                  <c:v>0.77197205152190906</c:v>
                </c:pt>
                <c:pt idx="230">
                  <c:v>0.77499534600613595</c:v>
                </c:pt>
                <c:pt idx="231">
                  <c:v>0.77801873189623294</c:v>
                </c:pt>
                <c:pt idx="232">
                  <c:v>0.78205005527945526</c:v>
                </c:pt>
                <c:pt idx="233">
                  <c:v>0.78507365447138544</c:v>
                </c:pt>
                <c:pt idx="234">
                  <c:v>0.78809734508758933</c:v>
                </c:pt>
                <c:pt idx="235">
                  <c:v>0.79112112713360727</c:v>
                </c:pt>
                <c:pt idx="236">
                  <c:v>0.79616096706935713</c:v>
                </c:pt>
                <c:pt idx="237">
                  <c:v>0.7991849929552467</c:v>
                </c:pt>
                <c:pt idx="238">
                  <c:v>0.80220911029123843</c:v>
                </c:pt>
                <c:pt idx="239">
                  <c:v>0.80624140900446617</c:v>
                </c:pt>
                <c:pt idx="240">
                  <c:v>0.80926573974550386</c:v>
                </c:pt>
                <c:pt idx="241">
                  <c:v>0.81229016195508363</c:v>
                </c:pt>
                <c:pt idx="242">
                  <c:v>0.81632286719511526</c:v>
                </c:pt>
                <c:pt idx="243">
                  <c:v>0.81934750285277291</c:v>
                </c:pt>
                <c:pt idx="244">
                  <c:v>0.82237222999741766</c:v>
                </c:pt>
                <c:pt idx="245">
                  <c:v>0.8264053418462316</c:v>
                </c:pt>
                <c:pt idx="246">
                  <c:v>0.82943028248201101</c:v>
                </c:pt>
                <c:pt idx="247">
                  <c:v>0.83346367900576279</c:v>
                </c:pt>
                <c:pt idx="248">
                  <c:v>0.83749723821896283</c:v>
                </c:pt>
                <c:pt idx="249">
                  <c:v>0.8405225144016959</c:v>
                </c:pt>
                <c:pt idx="250">
                  <c:v>0.84354788211015752</c:v>
                </c:pt>
                <c:pt idx="251">
                  <c:v>0.84758184810437531</c:v>
                </c:pt>
                <c:pt idx="252">
                  <c:v>0.85060742939440881</c:v>
                </c:pt>
                <c:pt idx="253">
                  <c:v>0.85363310222863353</c:v>
                </c:pt>
                <c:pt idx="254">
                  <c:v>0.85766747508592422</c:v>
                </c:pt>
                <c:pt idx="255">
                  <c:v>0.86069336154480625</c:v>
                </c:pt>
                <c:pt idx="256">
                  <c:v>0.86371933956635882</c:v>
                </c:pt>
                <c:pt idx="257">
                  <c:v>0.86674540915610088</c:v>
                </c:pt>
                <c:pt idx="258">
                  <c:v>0.87178906197228434</c:v>
                </c:pt>
                <c:pt idx="259">
                  <c:v>0.87481537577099056</c:v>
                </c:pt>
                <c:pt idx="260">
                  <c:v>0.87784178115822042</c:v>
                </c:pt>
                <c:pt idx="261">
                  <c:v>0.8818771308218204</c:v>
                </c:pt>
                <c:pt idx="262">
                  <c:v>0.88490374993716625</c:v>
                </c:pt>
                <c:pt idx="263">
                  <c:v>0.88893938459171284</c:v>
                </c:pt>
                <c:pt idx="264">
                  <c:v>0.8919662174653642</c:v>
                </c:pt>
                <c:pt idx="265">
                  <c:v>0.89499314195896129</c:v>
                </c:pt>
                <c:pt idx="266">
                  <c:v>0.89902918381326713</c:v>
                </c:pt>
                <c:pt idx="267">
                  <c:v>0.90205632210830877</c:v>
                </c:pt>
                <c:pt idx="268">
                  <c:v>0.90508355204178703</c:v>
                </c:pt>
                <c:pt idx="269">
                  <c:v>0.90811087361926146</c:v>
                </c:pt>
                <c:pt idx="270">
                  <c:v>0.91315661325007502</c:v>
                </c:pt>
                <c:pt idx="271">
                  <c:v>0.91618417923862738</c:v>
                </c:pt>
                <c:pt idx="272">
                  <c:v>0.91921183689151298</c:v>
                </c:pt>
                <c:pt idx="273">
                  <c:v>0.92324885636059173</c:v>
                </c:pt>
                <c:pt idx="274">
                  <c:v>0.92627672791850901</c:v>
                </c:pt>
                <c:pt idx="275">
                  <c:v>0.9303140326144469</c:v>
                </c:pt>
                <c:pt idx="276">
                  <c:v>0.93334211810762269</c:v>
                </c:pt>
                <c:pt idx="277">
                  <c:v>0.93637029529659277</c:v>
                </c:pt>
                <c:pt idx="278">
                  <c:v>0.94040800752939468</c:v>
                </c:pt>
                <c:pt idx="279">
                  <c:v>0.94343639869681595</c:v>
                </c:pt>
                <c:pt idx="280">
                  <c:v>0.94646488157854536</c:v>
                </c:pt>
                <c:pt idx="281">
                  <c:v>0.95050300143049526</c:v>
                </c:pt>
                <c:pt idx="282">
                  <c:v>0.95454128435313845</c:v>
                </c:pt>
                <c:pt idx="283">
                  <c:v>0.95757010356820782</c:v>
                </c:pt>
                <c:pt idx="284">
                  <c:v>0.96059901452350271</c:v>
                </c:pt>
                <c:pt idx="285">
                  <c:v>0.96463770518054504</c:v>
                </c:pt>
                <c:pt idx="286">
                  <c:v>0.96766683021800703</c:v>
                </c:pt>
                <c:pt idx="287">
                  <c:v>0.97170580633810266</c:v>
                </c:pt>
                <c:pt idx="288">
                  <c:v>0.97473514548800744</c:v>
                </c:pt>
                <c:pt idx="289">
                  <c:v>0.97776457640963799</c:v>
                </c:pt>
                <c:pt idx="290">
                  <c:v>0.98180396040412099</c:v>
                </c:pt>
                <c:pt idx="291">
                  <c:v>0.98483360548144061</c:v>
                </c:pt>
                <c:pt idx="292">
                  <c:v>0.98887327503701317</c:v>
                </c:pt>
                <c:pt idx="293">
                  <c:v>0.99190313430029076</c:v>
                </c:pt>
                <c:pt idx="294">
                  <c:v>0.99594308945733079</c:v>
                </c:pt>
                <c:pt idx="295">
                  <c:v>0.99897316293684202</c:v>
                </c:pt>
                <c:pt idx="296">
                  <c:v>1.0020033282325993</c:v>
                </c:pt>
                <c:pt idx="297">
                  <c:v>1.0060436914617961</c:v>
                </c:pt>
                <c:pt idx="298">
                  <c:v>1.0090740710170758</c:v>
                </c:pt>
                <c:pt idx="299">
                  <c:v>1.0131147199458364</c:v>
                </c:pt>
                <c:pt idx="300">
                  <c:v>1.0161453137909295</c:v>
                </c:pt>
                <c:pt idx="301">
                  <c:v>1.0191759994838081</c:v>
                </c:pt>
                <c:pt idx="302">
                  <c:v>1.0222067770300169</c:v>
                </c:pt>
                <c:pt idx="303">
                  <c:v>1.0272582770740284</c:v>
                </c:pt>
                <c:pt idx="304">
                  <c:v>1.0302892995897035</c:v>
                </c:pt>
                <c:pt idx="305">
                  <c:v>1.0333204139791381</c:v>
                </c:pt>
                <c:pt idx="306">
                  <c:v>1.0373620427560892</c:v>
                </c:pt>
                <c:pt idx="307">
                  <c:v>1.0403933715392908</c:v>
                </c:pt>
                <c:pt idx="308">
                  <c:v>1.043424792214831</c:v>
                </c:pt>
                <c:pt idx="309">
                  <c:v>1.0474668294021163</c:v>
                </c:pt>
                <c:pt idx="310">
                  <c:v>1.0504984645147437</c:v>
                </c:pt>
                <c:pt idx="311">
                  <c:v>1.0535301915382833</c:v>
                </c:pt>
                <c:pt idx="312">
                  <c:v>1.0575726372184628</c:v>
                </c:pt>
                <c:pt idx="313">
                  <c:v>1.0606045787224345</c:v>
                </c:pt>
                <c:pt idx="314">
                  <c:v>1.0636366121558973</c:v>
                </c:pt>
                <c:pt idx="315">
                  <c:v>1.067679466411545</c:v>
                </c:pt>
                <c:pt idx="316">
                  <c:v>1.0717224841205175</c:v>
                </c:pt>
                <c:pt idx="317">
                  <c:v>1.0747548546764292</c:v>
                </c:pt>
                <c:pt idx="318">
                  <c:v>1.0777873171878412</c:v>
                </c:pt>
                <c:pt idx="319">
                  <c:v>1.0808198716603419</c:v>
                </c:pt>
                <c:pt idx="320">
                  <c:v>1.084863420683863</c:v>
                </c:pt>
                <c:pt idx="321">
                  <c:v>1.0878961897539035</c:v>
                </c:pt>
                <c:pt idx="322">
                  <c:v>1.0919400249277256</c:v>
                </c:pt>
                <c:pt idx="323">
                  <c:v>1.0949730086256682</c:v>
                </c:pt>
                <c:pt idx="324">
                  <c:v>1.0980060843163131</c:v>
                </c:pt>
                <c:pt idx="325">
                  <c:v>1.1020503283465422</c:v>
                </c:pt>
                <c:pt idx="326">
                  <c:v>1.1060947359424949</c:v>
                </c:pt>
                <c:pt idx="327">
                  <c:v>1.1091281489874121</c:v>
                </c:pt>
                <c:pt idx="328">
                  <c:v>1.1121616540510675</c:v>
                </c:pt>
                <c:pt idx="329">
                  <c:v>1.1162064706191919</c:v>
                </c:pt>
                <c:pt idx="330">
                  <c:v>1.1192401904149492</c:v>
                </c:pt>
                <c:pt idx="331">
                  <c:v>1.1222740022480566</c:v>
                </c:pt>
                <c:pt idx="332">
                  <c:v>1.1263192278710714</c:v>
                </c:pt>
                <c:pt idx="333">
                  <c:v>1.1293532544797151</c:v>
                </c:pt>
                <c:pt idx="334">
                  <c:v>1.1333987664903846</c:v>
                </c:pt>
                <c:pt idx="335">
                  <c:v>1.1364330079049758</c:v>
                </c:pt>
                <c:pt idx="336">
                  <c:v>1.1394673413885703</c:v>
                </c:pt>
                <c:pt idx="337">
                  <c:v>1.1425017669467668</c:v>
                </c:pt>
                <c:pt idx="338">
                  <c:v>1.1465478109278096</c:v>
                </c:pt>
                <c:pt idx="339">
                  <c:v>1.1505940186202066</c:v>
                </c:pt>
                <c:pt idx="340">
                  <c:v>1.1536287818330371</c:v>
                </c:pt>
                <c:pt idx="341">
                  <c:v>1.1566636371465404</c:v>
                </c:pt>
                <c:pt idx="342">
                  <c:v>1.1607102541752612</c:v>
                </c:pt>
                <c:pt idx="343">
                  <c:v>1.1637453244120755</c:v>
                </c:pt>
                <c:pt idx="344">
                  <c:v>1.1667804867682101</c:v>
                </c:pt>
                <c:pt idx="345">
                  <c:v>1.170827513216073</c:v>
                </c:pt>
                <c:pt idx="346">
                  <c:v>1.1738628905389994</c:v>
                </c:pt>
                <c:pt idx="347">
                  <c:v>1.176898359999889</c:v>
                </c:pt>
                <c:pt idx="348">
                  <c:v>1.1809457959497605</c:v>
                </c:pt>
                <c:pt idx="349">
                  <c:v>1.1849933957236514</c:v>
                </c:pt>
                <c:pt idx="350">
                  <c:v>1.1880292030715478</c:v>
                </c:pt>
                <c:pt idx="351">
                  <c:v>1.1910651025835046</c:v>
                </c:pt>
                <c:pt idx="352">
                  <c:v>1.1941010942651291</c:v>
                </c:pt>
                <c:pt idx="353">
                  <c:v>1.198149226558638</c:v>
                </c:pt>
                <c:pt idx="354">
                  <c:v>1.2011854333245495</c:v>
                </c:pt>
                <c:pt idx="355">
                  <c:v>1.2042217322787863</c:v>
                </c:pt>
                <c:pt idx="356">
                  <c:v>1.2082702742981377</c:v>
                </c:pt>
                <c:pt idx="357">
                  <c:v>1.2113067883802138</c:v>
                </c:pt>
                <c:pt idx="358">
                  <c:v>1.2153556172570072</c:v>
                </c:pt>
                <c:pt idx="359">
                  <c:v>1.2183923464973978</c:v>
                </c:pt>
                <c:pt idx="360">
                  <c:v>1.2214291679578448</c:v>
                </c:pt>
                <c:pt idx="361">
                  <c:v>1.2254784067015072</c:v>
                </c:pt>
                <c:pt idx="362">
                  <c:v>1.2295278094151643</c:v>
                </c:pt>
                <c:pt idx="363">
                  <c:v>1.232564969063692</c:v>
                </c:pt>
                <c:pt idx="364">
                  <c:v>1.235602220958409</c:v>
                </c:pt>
                <c:pt idx="365">
                  <c:v>1.2396520336551293</c:v>
                </c:pt>
                <c:pt idx="366">
                  <c:v>1.2426895008127465</c:v>
                </c:pt>
                <c:pt idx="367">
                  <c:v>1.2457270602352337</c:v>
                </c:pt>
                <c:pt idx="368">
                  <c:v>1.2497772829980434</c:v>
                </c:pt>
                <c:pt idx="369">
                  <c:v>1.2528150577270265</c:v>
                </c:pt>
                <c:pt idx="370">
                  <c:v>1.2558529247395771</c:v>
                </c:pt>
                <c:pt idx="371">
                  <c:v>1.2599035576515161</c:v>
                </c:pt>
                <c:pt idx="372">
                  <c:v>1.2639543546463829</c:v>
                </c:pt>
                <c:pt idx="373">
                  <c:v>1.2669925600799379</c:v>
                </c:pt>
                <c:pt idx="374">
                  <c:v>1.2710436442518975</c:v>
                </c:pt>
                <c:pt idx="375">
                  <c:v>1.2740820650835418</c:v>
                </c:pt>
                <c:pt idx="376">
                  <c:v>1.2771205782380028</c:v>
                </c:pt>
                <c:pt idx="377">
                  <c:v>1.2801591837208912</c:v>
                </c:pt>
                <c:pt idx="378">
                  <c:v>1.2842108013297797</c:v>
                </c:pt>
                <c:pt idx="379">
                  <c:v>1.2872496222674872</c:v>
                </c:pt>
                <c:pt idx="380">
                  <c:v>1.2913015271698376</c:v>
                </c:pt>
                <c:pt idx="381">
                  <c:v>1.2943405635929204</c:v>
                </c:pt>
                <c:pt idx="382">
                  <c:v>1.2983927558294786</c:v>
                </c:pt>
                <c:pt idx="383">
                  <c:v>1.3024451122752989</c:v>
                </c:pt>
                <c:pt idx="384">
                  <c:v>1.30548448738002</c:v>
                </c:pt>
                <c:pt idx="385">
                  <c:v>1.3085239548655481</c:v>
                </c:pt>
                <c:pt idx="386">
                  <c:v>1.31156351473751</c:v>
                </c:pt>
                <c:pt idx="387">
                  <c:v>1.3156164049554051</c:v>
                </c:pt>
                <c:pt idx="388">
                  <c:v>1.3186561804175558</c:v>
                </c:pt>
                <c:pt idx="389">
                  <c:v>1.3216960482848641</c:v>
                </c:pt>
                <c:pt idx="390">
                  <c:v>1.3257493491923491</c:v>
                </c:pt>
                <c:pt idx="391">
                  <c:v>1.3287894326935408</c:v>
                </c:pt>
                <c:pt idx="392">
                  <c:v>1.3328430211332656</c:v>
                </c:pt>
                <c:pt idx="393">
                  <c:v>1.3368967738954327</c:v>
                </c:pt>
                <c:pt idx="394">
                  <c:v>1.3389237119016053</c:v>
                </c:pt>
                <c:pt idx="395">
                  <c:v>1.3439912366702162</c:v>
                </c:pt>
                <c:pt idx="396">
                  <c:v>1.3470318747990366</c:v>
                </c:pt>
                <c:pt idx="397">
                  <c:v>1.3500726053854817</c:v>
                </c:pt>
                <c:pt idx="398">
                  <c:v>1.3531134284351523</c:v>
                </c:pt>
                <c:pt idx="399">
                  <c:v>1.3571680030094746</c:v>
                </c:pt>
                <c:pt idx="400">
                  <c:v>1.3602090418285668</c:v>
                </c:pt>
                <c:pt idx="401">
                  <c:v>1.3632501731296427</c:v>
                </c:pt>
                <c:pt idx="402">
                  <c:v>1.3673051587350034</c:v>
                </c:pt>
                <c:pt idx="403">
                  <c:v>1.3703465058492503</c:v>
                </c:pt>
                <c:pt idx="404">
                  <c:v>1.3733879454642333</c:v>
                </c:pt>
                <c:pt idx="405">
                  <c:v>1.3774433421839771</c:v>
                </c:pt>
                <c:pt idx="406">
                  <c:v>1.3814989033728051</c:v>
                </c:pt>
                <c:pt idx="407">
                  <c:v>1.3845406822053095</c:v>
                </c:pt>
                <c:pt idx="408">
                  <c:v>1.3885965312471569</c:v>
                </c:pt>
                <c:pt idx="409">
                  <c:v>1.3916385259847379</c:v>
                </c:pt>
                <c:pt idx="410">
                  <c:v>1.3946806132624654</c:v>
                </c:pt>
                <c:pt idx="411">
                  <c:v>1.3977227930859466</c:v>
                </c:pt>
                <c:pt idx="412">
                  <c:v>1.4017791768204082</c:v>
                </c:pt>
                <c:pt idx="413">
                  <c:v>1.4048215726059081</c:v>
                </c:pt>
                <c:pt idx="414">
                  <c:v>1.4078640609559452</c:v>
                </c:pt>
                <c:pt idx="415">
                  <c:v>1.4119208560883512</c:v>
                </c:pt>
                <c:pt idx="416">
                  <c:v>1.4159778158032905</c:v>
                </c:pt>
                <c:pt idx="417">
                  <c:v>1.4200349401141401</c:v>
                </c:pt>
                <c:pt idx="418">
                  <c:v>1.4230778913713649</c:v>
                </c:pt>
                <c:pt idx="419">
                  <c:v>1.4261209352269306</c:v>
                </c:pt>
                <c:pt idx="420">
                  <c:v>1.4291640716864848</c:v>
                </c:pt>
                <c:pt idx="421">
                  <c:v>1.4332217310262445</c:v>
                </c:pt>
                <c:pt idx="422">
                  <c:v>1.436265083583665</c:v>
                </c:pt>
                <c:pt idx="423">
                  <c:v>1.4393085287638412</c:v>
                </c:pt>
                <c:pt idx="424">
                  <c:v>1.4423520665724219</c:v>
                </c:pt>
                <c:pt idx="425">
                  <c:v>1.4464102610822458</c:v>
                </c:pt>
                <c:pt idx="426">
                  <c:v>1.4494540150456996</c:v>
                </c:pt>
                <c:pt idx="427">
                  <c:v>1.4545271442035821</c:v>
                </c:pt>
                <c:pt idx="428">
                  <c:v>1.457571145238775</c:v>
                </c:pt>
                <c:pt idx="429">
                  <c:v>1.4606152389362115</c:v>
                </c:pt>
                <c:pt idx="430">
                  <c:v>1.4646741746838199</c:v>
                </c:pt>
                <c:pt idx="431">
                  <c:v>1.4677184846150988</c:v>
                </c:pt>
                <c:pt idx="432">
                  <c:v>1.4707628872274288</c:v>
                </c:pt>
                <c:pt idx="433">
                  <c:v>1.4738073825264646</c:v>
                </c:pt>
                <c:pt idx="434">
                  <c:v>1.4768519705178274</c:v>
                </c:pt>
                <c:pt idx="435">
                  <c:v>1.4809115653708227</c:v>
                </c:pt>
                <c:pt idx="436">
                  <c:v>1.483956369666259</c:v>
                </c:pt>
                <c:pt idx="437">
                  <c:v>1.4870012666728505</c:v>
                </c:pt>
                <c:pt idx="438">
                  <c:v>1.4910612735754241</c:v>
                </c:pt>
                <c:pt idx="439">
                  <c:v>1.4951214453212394</c:v>
                </c:pt>
                <c:pt idx="440">
                  <c:v>1.4991817819237057</c:v>
                </c:pt>
                <c:pt idx="441">
                  <c:v>1.5022271425707729</c:v>
                </c:pt>
                <c:pt idx="442">
                  <c:v>1.5062877677045743</c:v>
                </c:pt>
                <c:pt idx="443">
                  <c:v>1.5093333447655206</c:v>
                </c:pt>
                <c:pt idx="444">
                  <c:v>1.5123790145846885</c:v>
                </c:pt>
                <c:pt idx="445">
                  <c:v>1.5154247771677392</c:v>
                </c:pt>
                <c:pt idx="446">
                  <c:v>1.5184706325203015</c:v>
                </c:pt>
                <c:pt idx="447">
                  <c:v>1.522531917308295</c:v>
                </c:pt>
                <c:pt idx="448">
                  <c:v>1.5255779891450665</c:v>
                </c:pt>
                <c:pt idx="449">
                  <c:v>1.5286241537701897</c:v>
                </c:pt>
                <c:pt idx="450">
                  <c:v>1.5337013010237817</c:v>
                </c:pt>
                <c:pt idx="451">
                  <c:v>1.5367477131121778</c:v>
                </c:pt>
                <c:pt idx="452">
                  <c:v>1.5397942180096675</c:v>
                </c:pt>
                <c:pt idx="453">
                  <c:v>1.5438563689191365</c:v>
                </c:pt>
                <c:pt idx="454">
                  <c:v>1.5469030903931702</c:v>
                </c:pt>
                <c:pt idx="455">
                  <c:v>1.5499499046951497</c:v>
                </c:pt>
                <c:pt idx="456">
                  <c:v>1.5529968118307429</c:v>
                </c:pt>
                <c:pt idx="457">
                  <c:v>1.5570594990957853</c:v>
                </c:pt>
                <c:pt idx="458">
                  <c:v>1.5601066228651188</c:v>
                </c:pt>
                <c:pt idx="459">
                  <c:v>1.5631538394869031</c:v>
                </c:pt>
                <c:pt idx="460">
                  <c:v>1.566201148966808</c:v>
                </c:pt>
                <c:pt idx="461">
                  <c:v>1.5702643727291039</c:v>
                </c:pt>
                <c:pt idx="462">
                  <c:v>1.5743277615959701</c:v>
                </c:pt>
                <c:pt idx="463">
                  <c:v>1.578391315580848</c:v>
                </c:pt>
                <c:pt idx="464">
                  <c:v>1.5814390894362613</c:v>
                </c:pt>
                <c:pt idx="465">
                  <c:v>1.5844869561837605</c:v>
                </c:pt>
                <c:pt idx="466">
                  <c:v>1.5875349158290193</c:v>
                </c:pt>
                <c:pt idx="467">
                  <c:v>1.5915990065400762</c:v>
                </c:pt>
                <c:pt idx="468">
                  <c:v>1.5946471829687614</c:v>
                </c:pt>
                <c:pt idx="469">
                  <c:v>1.5976954523140856</c:v>
                </c:pt>
                <c:pt idx="470">
                  <c:v>1.6007438145816906</c:v>
                </c:pt>
                <c:pt idx="471">
                  <c:v>1.6048084421607525</c:v>
                </c:pt>
                <c:pt idx="472">
                  <c:v>1.6078570212690733</c:v>
                </c:pt>
                <c:pt idx="473">
                  <c:v>1.6109056933185735</c:v>
                </c:pt>
                <c:pt idx="474">
                  <c:v>1.6159870199524233</c:v>
                </c:pt>
                <c:pt idx="475">
                  <c:v>1.6190359398727754</c:v>
                </c:pt>
                <c:pt idx="476">
                  <c:v>1.6231013110417272</c:v>
                </c:pt>
                <c:pt idx="477">
                  <c:v>1.6261504478821402</c:v>
                </c:pt>
                <c:pt idx="478">
                  <c:v>1.6291996776977431</c:v>
                </c:pt>
                <c:pt idx="479">
                  <c:v>1.6332654620897609</c:v>
                </c:pt>
                <c:pt idx="480">
                  <c:v>1.6363149088695246</c:v>
                </c:pt>
                <c:pt idx="481">
                  <c:v>1.6393644486433923</c:v>
                </c:pt>
                <c:pt idx="482">
                  <c:v>1.6424140814170127</c:v>
                </c:pt>
                <c:pt idx="483">
                  <c:v>1.6454638071960701</c:v>
                </c:pt>
                <c:pt idx="484">
                  <c:v>1.6495302529197504</c:v>
                </c:pt>
                <c:pt idx="485">
                  <c:v>1.6535968640099521</c:v>
                </c:pt>
                <c:pt idx="486">
                  <c:v>1.6576636404801479</c:v>
                </c:pt>
                <c:pt idx="487">
                  <c:v>1.6607138313714951</c:v>
                </c:pt>
                <c:pt idx="488">
                  <c:v>1.6637641153023248</c:v>
                </c:pt>
                <c:pt idx="489">
                  <c:v>1.6678313052813336</c:v>
                </c:pt>
                <c:pt idx="490">
                  <c:v>1.6708818063263642</c:v>
                </c:pt>
                <c:pt idx="491">
                  <c:v>1.6749492858115795</c:v>
                </c:pt>
                <c:pt idx="492">
                  <c:v>1.6780000040017204</c:v>
                </c:pt>
                <c:pt idx="493">
                  <c:v>1.681050815263516</c:v>
                </c:pt>
                <c:pt idx="494">
                  <c:v>1.6841017196026555</c:v>
                </c:pt>
                <c:pt idx="495">
                  <c:v>1.6881697368516029</c:v>
                </c:pt>
                <c:pt idx="496">
                  <c:v>1.6922379195949366</c:v>
                </c:pt>
                <c:pt idx="497">
                  <c:v>1.6952891652662159</c:v>
                </c:pt>
                <c:pt idx="498">
                  <c:v>1.6993576376571105</c:v>
                </c:pt>
                <c:pt idx="499">
                  <c:v>1.7024091005795272</c:v>
                </c:pt>
                <c:pt idx="500">
                  <c:v>1.7054606566190451</c:v>
                </c:pt>
                <c:pt idx="501">
                  <c:v>1.7095295428637234</c:v>
                </c:pt>
                <c:pt idx="502">
                  <c:v>1.7125813161985797</c:v>
                </c:pt>
                <c:pt idx="503">
                  <c:v>1.7156331826694828</c:v>
                </c:pt>
                <c:pt idx="504">
                  <c:v>1.7197024828521497</c:v>
                </c:pt>
                <c:pt idx="505">
                  <c:v>1.7227545666626054</c:v>
                </c:pt>
                <c:pt idx="506">
                  <c:v>1.72580674362806</c:v>
                </c:pt>
                <c:pt idx="507">
                  <c:v>1.7288590137542119</c:v>
                </c:pt>
                <c:pt idx="508">
                  <c:v>1.7339463376703095</c:v>
                </c:pt>
                <c:pt idx="509">
                  <c:v>1.736998856252751</c:v>
                </c:pt>
                <c:pt idx="510">
                  <c:v>1.7400514680167334</c:v>
                </c:pt>
                <c:pt idx="511">
                  <c:v>1.7441217619942821</c:v>
                </c:pt>
                <c:pt idx="512">
                  <c:v>1.7471745912039864</c:v>
                </c:pt>
                <c:pt idx="513">
                  <c:v>1.7502275136141978</c:v>
                </c:pt>
                <c:pt idx="514">
                  <c:v>1.7542982218162233</c:v>
                </c:pt>
                <c:pt idx="515">
                  <c:v>1.7573513617164169</c:v>
                </c:pt>
                <c:pt idx="516">
                  <c:v>1.7604045948360889</c:v>
                </c:pt>
                <c:pt idx="517">
                  <c:v>1.7634579211809431</c:v>
                </c:pt>
                <c:pt idx="518">
                  <c:v>1.7675291680008369</c:v>
                </c:pt>
                <c:pt idx="519">
                  <c:v>1.7716005805779966</c:v>
                </c:pt>
                <c:pt idx="520">
                  <c:v>1.7746542487971795</c:v>
                </c:pt>
                <c:pt idx="521">
                  <c:v>1.7787259514820162</c:v>
                </c:pt>
                <c:pt idx="522">
                  <c:v>1.7817798372974603</c:v>
                </c:pt>
                <c:pt idx="523">
                  <c:v>1.7858518301313193</c:v>
                </c:pt>
                <c:pt idx="524">
                  <c:v>1.7889059335740378</c:v>
                </c:pt>
                <c:pt idx="525">
                  <c:v>1.7919601302950834</c:v>
                </c:pt>
                <c:pt idx="526">
                  <c:v>1.7960325376992869</c:v>
                </c:pt>
                <c:pt idx="527">
                  <c:v>1.7990869520919224</c:v>
                </c:pt>
                <c:pt idx="528">
                  <c:v>1.8021414597818803</c:v>
                </c:pt>
                <c:pt idx="529">
                  <c:v>1.8062142818408518</c:v>
                </c:pt>
                <c:pt idx="530">
                  <c:v>1.8102872697853636</c:v>
                </c:pt>
                <c:pt idx="531">
                  <c:v>1.8133421196142834</c:v>
                </c:pt>
                <c:pt idx="532">
                  <c:v>1.816397062767118</c:v>
                </c:pt>
                <c:pt idx="533">
                  <c:v>1.8204704654846451</c:v>
                </c:pt>
                <c:pt idx="534">
                  <c:v>1.8235256264154822</c:v>
                </c:pt>
                <c:pt idx="535">
                  <c:v>1.8265808806892541</c:v>
                </c:pt>
                <c:pt idx="536">
                  <c:v>1.8306546982642704</c:v>
                </c:pt>
                <c:pt idx="537">
                  <c:v>1.8337101703604066</c:v>
                </c:pt>
                <c:pt idx="538">
                  <c:v>1.8377842783859371</c:v>
                </c:pt>
                <c:pt idx="539">
                  <c:v>1.8408399683355101</c:v>
                </c:pt>
                <c:pt idx="540">
                  <c:v>1.8449143668529855</c:v>
                </c:pt>
                <c:pt idx="541">
                  <c:v>1.8469516283661322</c:v>
                </c:pt>
                <c:pt idx="542">
                  <c:v>1.8510262759096876</c:v>
                </c:pt>
                <c:pt idx="543">
                  <c:v>1.8551010894875228</c:v>
                </c:pt>
                <c:pt idx="544">
                  <c:v>1.8581573086390575</c:v>
                </c:pt>
                <c:pt idx="545">
                  <c:v>1.8612136211981904</c:v>
                </c:pt>
                <c:pt idx="546">
                  <c:v>1.8652888499209708</c:v>
                </c:pt>
                <c:pt idx="547">
                  <c:v>1.8683453804533987</c:v>
                </c:pt>
                <c:pt idx="548">
                  <c:v>1.8724208998279559</c:v>
                </c:pt>
                <c:pt idx="549">
                  <c:v>1.8754776483647846</c:v>
                </c:pt>
                <c:pt idx="550">
                  <c:v>1.8785344903415737</c:v>
                </c:pt>
                <c:pt idx="551">
                  <c:v>1.8836294346294598</c:v>
                </c:pt>
                <c:pt idx="552">
                  <c:v>1.8856674850305188</c:v>
                </c:pt>
                <c:pt idx="553">
                  <c:v>1.8897437104463413</c:v>
                </c:pt>
                <c:pt idx="554">
                  <c:v>1.8928009885518911</c:v>
                </c:pt>
                <c:pt idx="555">
                  <c:v>1.8968775047616959</c:v>
                </c:pt>
                <c:pt idx="556">
                  <c:v>1.8999350009782798</c:v>
                </c:pt>
                <c:pt idx="557">
                  <c:v>1.9029925906805647</c:v>
                </c:pt>
                <c:pt idx="558">
                  <c:v>1.9070695223823235</c:v>
                </c:pt>
                <c:pt idx="559">
                  <c:v>1.9101273302401176</c:v>
                </c:pt>
                <c:pt idx="560">
                  <c:v>1.9131852316026483</c:v>
                </c:pt>
                <c:pt idx="561">
                  <c:v>1.9172625788810671</c:v>
                </c:pt>
                <c:pt idx="562">
                  <c:v>1.9203206984435954</c:v>
                </c:pt>
                <c:pt idx="563">
                  <c:v>1.9243983366760893</c:v>
                </c:pt>
                <c:pt idx="564">
                  <c:v>1.9274566744697457</c:v>
                </c:pt>
                <c:pt idx="565">
                  <c:v>1.9315346036978418</c:v>
                </c:pt>
                <c:pt idx="566">
                  <c:v>1.9345931597537633</c:v>
                </c:pt>
                <c:pt idx="567">
                  <c:v>1.9376518093602098</c:v>
                </c:pt>
                <c:pt idx="568">
                  <c:v>1.9407105525228798</c:v>
                </c:pt>
                <c:pt idx="569">
                  <c:v>1.9447890222815962</c:v>
                </c:pt>
                <c:pt idx="570">
                  <c:v>1.9478479837644089</c:v>
                </c:pt>
                <c:pt idx="571">
                  <c:v>1.9519267446374138</c:v>
                </c:pt>
                <c:pt idx="572">
                  <c:v>1.9549859244715477</c:v>
                </c:pt>
                <c:pt idx="573">
                  <c:v>1.9580451978943461</c:v>
                </c:pt>
                <c:pt idx="574">
                  <c:v>1.9611045649115459</c:v>
                </c:pt>
                <c:pt idx="575">
                  <c:v>1.9662037179433318</c:v>
                </c:pt>
                <c:pt idx="576">
                  <c:v>1.9692633345736046</c:v>
                </c:pt>
                <c:pt idx="577">
                  <c:v>1.9723230448192914</c:v>
                </c:pt>
                <c:pt idx="578">
                  <c:v>1.9764028041140518</c:v>
                </c:pt>
                <c:pt idx="579">
                  <c:v>1.9794627328179493</c:v>
                </c:pt>
                <c:pt idx="580">
                  <c:v>1.9825227551563598</c:v>
                </c:pt>
                <c:pt idx="581">
                  <c:v>1.9866029306044628</c:v>
                </c:pt>
                <c:pt idx="582">
                  <c:v>1.9896631714456645</c:v>
                </c:pt>
                <c:pt idx="583">
                  <c:v>1.9927235059404611</c:v>
                </c:pt>
                <c:pt idx="584">
                  <c:v>1.9968040976268147</c:v>
                </c:pt>
                <c:pt idx="585">
                  <c:v>1.999864650668997</c:v>
                </c:pt>
                <c:pt idx="586">
                  <c:v>2.0039455337726593</c:v>
                </c:pt>
                <c:pt idx="587">
                  <c:v>2.0070063053934324</c:v>
                </c:pt>
                <c:pt idx="588">
                  <c:v>2.0110874799560308</c:v>
                </c:pt>
                <c:pt idx="589">
                  <c:v>2.0141484701866066</c:v>
                </c:pt>
                <c:pt idx="590">
                  <c:v>2.0172095541166741</c:v>
                </c:pt>
                <c:pt idx="591">
                  <c:v>2.0212911451214071</c:v>
                </c:pt>
                <c:pt idx="592">
                  <c:v>2.0243524477058927</c:v>
                </c:pt>
                <c:pt idx="593">
                  <c:v>2.0274138440089944</c:v>
                </c:pt>
                <c:pt idx="594">
                  <c:v>2.0314958515408579</c:v>
                </c:pt>
                <c:pt idx="595">
                  <c:v>2.0345574665430193</c:v>
                </c:pt>
                <c:pt idx="596">
                  <c:v>2.0386397656944606</c:v>
                </c:pt>
                <c:pt idx="597">
                  <c:v>2.0427222315043805</c:v>
                </c:pt>
                <c:pt idx="598">
                  <c:v>2.0457841902396199</c:v>
                </c:pt>
                <c:pt idx="599">
                  <c:v>2.0488462427336431</c:v>
                </c:pt>
                <c:pt idx="600">
                  <c:v>2.0529291252492703</c:v>
                </c:pt>
                <c:pt idx="601">
                  <c:v>2.0559913965361205</c:v>
                </c:pt>
                <c:pt idx="602">
                  <c:v>2.0590537616008961</c:v>
                </c:pt>
                <c:pt idx="603">
                  <c:v>2.063137060907307</c:v>
                </c:pt>
                <c:pt idx="604">
                  <c:v>2.0661996448095818</c:v>
                </c:pt>
                <c:pt idx="605">
                  <c:v>2.0692623225089424</c:v>
                </c:pt>
                <c:pt idx="606">
                  <c:v>2.0733460386912279</c:v>
                </c:pt>
                <c:pt idx="607">
                  <c:v>2.0764089352727617</c:v>
                </c:pt>
                <c:pt idx="608">
                  <c:v>2.0815139713920003</c:v>
                </c:pt>
                <c:pt idx="609">
                  <c:v>2.084577118162926</c:v>
                </c:pt>
                <c:pt idx="610">
                  <c:v>2.087640358765396</c:v>
                </c:pt>
                <c:pt idx="611">
                  <c:v>2.0907036932051701</c:v>
                </c:pt>
                <c:pt idx="612">
                  <c:v>2.0937671214879985</c:v>
                </c:pt>
                <c:pt idx="613">
                  <c:v>2.0978518385197984</c:v>
                </c:pt>
                <c:pt idx="614">
                  <c:v>2.1009154857921124</c:v>
                </c:pt>
                <c:pt idx="615">
                  <c:v>2.1039792269266488</c:v>
                </c:pt>
                <c:pt idx="616">
                  <c:v>2.108064361123879</c:v>
                </c:pt>
                <c:pt idx="617">
                  <c:v>2.1111283212926342</c:v>
                </c:pt>
                <c:pt idx="618">
                  <c:v>2.1152137475563695</c:v>
                </c:pt>
                <c:pt idx="619">
                  <c:v>2.1182779267906637</c:v>
                </c:pt>
                <c:pt idx="620">
                  <c:v>2.1223636451626686</c:v>
                </c:pt>
                <c:pt idx="621">
                  <c:v>2.1264495304724296</c:v>
                </c:pt>
                <c:pt idx="622">
                  <c:v>2.1295140540158801</c:v>
                </c:pt>
                <c:pt idx="623">
                  <c:v>2.132578671475243</c:v>
                </c:pt>
                <c:pt idx="624">
                  <c:v>2.1356433828562862</c:v>
                </c:pt>
                <c:pt idx="625">
                  <c:v>2.1387081881647658</c:v>
                </c:pt>
                <c:pt idx="626">
                  <c:v>2.142794741362045</c:v>
                </c:pt>
                <c:pt idx="627">
                  <c:v>2.1458597658569367</c:v>
                </c:pt>
                <c:pt idx="628">
                  <c:v>2.1499466113236654</c:v>
                </c:pt>
                <c:pt idx="629">
                  <c:v>2.1530118550363215</c:v>
                </c:pt>
                <c:pt idx="630">
                  <c:v>2.1560771927090481</c:v>
                </c:pt>
                <c:pt idx="631">
                  <c:v>2.161186297646065</c:v>
                </c:pt>
                <c:pt idx="632">
                  <c:v>2.1642518859071544</c:v>
                </c:pt>
                <c:pt idx="633">
                  <c:v>2.1673175681494277</c:v>
                </c:pt>
                <c:pt idx="634">
                  <c:v>2.1714052906753962</c:v>
                </c:pt>
                <c:pt idx="635">
                  <c:v>2.1744711922295346</c:v>
                </c:pt>
                <c:pt idx="636">
                  <c:v>2.177537187784079</c:v>
                </c:pt>
                <c:pt idx="637">
                  <c:v>2.1806032773447925</c:v>
                </c:pt>
                <c:pt idx="638">
                  <c:v>2.1846915430008682</c:v>
                </c:pt>
                <c:pt idx="639">
                  <c:v>2.1877578519317304</c:v>
                </c:pt>
                <c:pt idx="640">
                  <c:v>2.1908242548879806</c:v>
                </c:pt>
                <c:pt idx="641">
                  <c:v>2.1949129384346695</c:v>
                </c:pt>
                <c:pt idx="642">
                  <c:v>2.1979795608059174</c:v>
                </c:pt>
                <c:pt idx="643">
                  <c:v>2.2030908070822091</c:v>
                </c:pt>
                <c:pt idx="644">
                  <c:v>2.2061576802519069</c:v>
                </c:pt>
                <c:pt idx="645">
                  <c:v>2.2092246474816108</c:v>
                </c:pt>
                <c:pt idx="646">
                  <c:v>2.212291708777069</c:v>
                </c:pt>
                <c:pt idx="647">
                  <c:v>2.2153588641440618</c:v>
                </c:pt>
                <c:pt idx="648">
                  <c:v>2.2194485509768667</c:v>
                </c:pt>
                <c:pt idx="649">
                  <c:v>2.2225159258665514</c:v>
                </c:pt>
                <c:pt idx="650">
                  <c:v>2.2255833948470092</c:v>
                </c:pt>
                <c:pt idx="651">
                  <c:v>2.2296734998610299</c:v>
                </c:pt>
                <c:pt idx="652">
                  <c:v>2.2327411884090749</c:v>
                </c:pt>
                <c:pt idx="653">
                  <c:v>2.2358089710671378</c:v>
                </c:pt>
                <c:pt idx="654">
                  <c:v>2.2409221513129682</c:v>
                </c:pt>
                <c:pt idx="655">
                  <c:v>2.2439901849593196</c:v>
                </c:pt>
                <c:pt idx="656">
                  <c:v>2.2480810429150679</c:v>
                </c:pt>
                <c:pt idx="657">
                  <c:v>2.2511492962098427</c:v>
                </c:pt>
                <c:pt idx="658">
                  <c:v>2.2542176436493007</c:v>
                </c:pt>
                <c:pt idx="659">
                  <c:v>2.2572860852391958</c:v>
                </c:pt>
                <c:pt idx="660">
                  <c:v>2.2613774871586383</c:v>
                </c:pt>
                <c:pt idx="661">
                  <c:v>2.2644461484553862</c:v>
                </c:pt>
                <c:pt idx="662">
                  <c:v>2.2675149039218447</c:v>
                </c:pt>
                <c:pt idx="663">
                  <c:v>2.2716067243733384</c:v>
                </c:pt>
                <c:pt idx="664">
                  <c:v>2.2746756995916018</c:v>
                </c:pt>
                <c:pt idx="665">
                  <c:v>2.2777447689988448</c:v>
                </c:pt>
                <c:pt idx="666">
                  <c:v>2.2828600940021335</c:v>
                </c:pt>
                <c:pt idx="667">
                  <c:v>2.2859294146082556</c:v>
                </c:pt>
                <c:pt idx="668">
                  <c:v>2.290021988633264</c:v>
                </c:pt>
                <c:pt idx="669">
                  <c:v>2.2930915290721394</c:v>
                </c:pt>
                <c:pt idx="670">
                  <c:v>2.2961611637347041</c:v>
                </c:pt>
                <c:pt idx="671">
                  <c:v>2.2992308926267189</c:v>
                </c:pt>
                <c:pt idx="672">
                  <c:v>2.3023007157539817</c:v>
                </c:pt>
                <c:pt idx="673">
                  <c:v>2.3063939598551695</c:v>
                </c:pt>
                <c:pt idx="674">
                  <c:v>2.3094640028871778</c:v>
                </c:pt>
                <c:pt idx="675">
                  <c:v>2.3125341401737218</c:v>
                </c:pt>
                <c:pt idx="676">
                  <c:v>2.3166278031839584</c:v>
                </c:pt>
                <c:pt idx="677">
                  <c:v>2.3207216337818131</c:v>
                </c:pt>
                <c:pt idx="678">
                  <c:v>2.3237921167178541</c:v>
                </c:pt>
                <c:pt idx="679">
                  <c:v>2.3278862406270791</c:v>
                </c:pt>
                <c:pt idx="680">
                  <c:v>2.3309569435623976</c:v>
                </c:pt>
                <c:pt idx="681">
                  <c:v>2.3340277407927887</c:v>
                </c:pt>
                <c:pt idx="682">
                  <c:v>2.3370986323240204</c:v>
                </c:pt>
                <c:pt idx="683">
                  <c:v>2.3411933010658954</c:v>
                </c:pt>
                <c:pt idx="684">
                  <c:v>2.3442644126549737</c:v>
                </c:pt>
                <c:pt idx="685">
                  <c:v>2.3473356185642129</c:v>
                </c:pt>
                <c:pt idx="686">
                  <c:v>2.3514307065068025</c:v>
                </c:pt>
                <c:pt idx="687">
                  <c:v>2.3555259621537017</c:v>
                </c:pt>
                <c:pt idx="688">
                  <c:v>2.3575736528705691</c:v>
                </c:pt>
                <c:pt idx="689">
                  <c:v>2.3626930631156267</c:v>
                </c:pt>
                <c:pt idx="690">
                  <c:v>2.365764835067516</c:v>
                </c:pt>
                <c:pt idx="691">
                  <c:v>2.3698606777877318</c:v>
                </c:pt>
                <c:pt idx="692">
                  <c:v>2.3729326699236712</c:v>
                </c:pt>
                <c:pt idx="693">
                  <c:v>2.3760047564338662</c:v>
                </c:pt>
                <c:pt idx="694">
                  <c:v>2.3790769373241276</c:v>
                </c:pt>
                <c:pt idx="695">
                  <c:v>2.3821492126002313</c:v>
                </c:pt>
                <c:pt idx="696">
                  <c:v>2.3862457264675077</c:v>
                </c:pt>
                <c:pt idx="697">
                  <c:v>2.3893182219998264</c:v>
                </c:pt>
                <c:pt idx="698">
                  <c:v>2.3923908119373332</c:v>
                </c:pt>
                <c:pt idx="699">
                  <c:v>2.3964877453832267</c:v>
                </c:pt>
                <c:pt idx="700">
                  <c:v>2.4005848466846222</c:v>
                </c:pt>
                <c:pt idx="701">
                  <c:v>2.4046821158552976</c:v>
                </c:pt>
                <c:pt idx="702">
                  <c:v>2.4077551779057815</c:v>
                </c:pt>
                <c:pt idx="703">
                  <c:v>2.4108283343962711</c:v>
                </c:pt>
                <c:pt idx="704">
                  <c:v>2.4139015853325825</c:v>
                </c:pt>
                <c:pt idx="705">
                  <c:v>2.4179994001733851</c:v>
                </c:pt>
                <c:pt idx="706">
                  <c:v>2.4210728715058321</c:v>
                </c:pt>
                <c:pt idx="707">
                  <c:v>2.4241464373034312</c:v>
                </c:pt>
                <c:pt idx="708">
                  <c:v>2.4282446719894066</c:v>
                </c:pt>
                <c:pt idx="709">
                  <c:v>2.4313184582283163</c:v>
                </c:pt>
                <c:pt idx="710">
                  <c:v>2.4354169868571054</c:v>
                </c:pt>
                <c:pt idx="711">
                  <c:v>2.4384909935689261</c:v>
                </c:pt>
                <c:pt idx="712">
                  <c:v>2.4425898161827084</c:v>
                </c:pt>
                <c:pt idx="713">
                  <c:v>2.4456640433990815</c:v>
                </c:pt>
                <c:pt idx="714">
                  <c:v>2.4497631600400234</c:v>
                </c:pt>
                <c:pt idx="715">
                  <c:v>2.4528376077925858</c:v>
                </c:pt>
                <c:pt idx="716">
                  <c:v>2.4559121500703438</c:v>
                </c:pt>
                <c:pt idx="717">
                  <c:v>2.4600116868232691</c:v>
                </c:pt>
                <c:pt idx="718">
                  <c:v>2.463086449682423</c:v>
                </c:pt>
                <c:pt idx="719">
                  <c:v>2.4661613070861623</c:v>
                </c:pt>
                <c:pt idx="720">
                  <c:v>2.4692362590402772</c:v>
                </c:pt>
                <c:pt idx="721">
                  <c:v>2.4743613890915737</c:v>
                </c:pt>
                <c:pt idx="722">
                  <c:v>2.4774365932084867</c:v>
                </c:pt>
                <c:pt idx="723">
                  <c:v>2.4805118918971116</c:v>
                </c:pt>
                <c:pt idx="724">
                  <c:v>2.4846124372702247</c:v>
                </c:pt>
                <c:pt idx="725">
                  <c:v>2.4876879566487995</c:v>
                </c:pt>
                <c:pt idx="726">
                  <c:v>2.4917887962962961</c:v>
                </c:pt>
                <c:pt idx="727">
                  <c:v>2.4948645363964976</c:v>
                </c:pt>
                <c:pt idx="728">
                  <c:v>2.4979403711013806</c:v>
                </c:pt>
                <c:pt idx="729">
                  <c:v>2.5010163004167763</c:v>
                </c:pt>
                <c:pt idx="730">
                  <c:v>2.5051176866859022</c:v>
                </c:pt>
                <c:pt idx="731">
                  <c:v>2.5081938367817593</c:v>
                </c:pt>
                <c:pt idx="732">
                  <c:v>2.5112700815075328</c:v>
                </c:pt>
                <c:pt idx="733">
                  <c:v>2.5153718883540161</c:v>
                </c:pt>
                <c:pt idx="734">
                  <c:v>2.5194738634556066</c:v>
                </c:pt>
                <c:pt idx="735">
                  <c:v>2.522550455207504</c:v>
                </c:pt>
                <c:pt idx="736">
                  <c:v>2.5266527247887289</c:v>
                </c:pt>
                <c:pt idx="737">
                  <c:v>2.5297295374162085</c:v>
                </c:pt>
                <c:pt idx="738">
                  <c:v>2.5328064447143599</c:v>
                </c:pt>
                <c:pt idx="739">
                  <c:v>2.5358834466890094</c:v>
                </c:pt>
                <c:pt idx="740">
                  <c:v>2.5399862632731738</c:v>
                </c:pt>
                <c:pt idx="741">
                  <c:v>2.5430634861823127</c:v>
                </c:pt>
                <c:pt idx="742">
                  <c:v>2.5461408037873854</c:v>
                </c:pt>
                <c:pt idx="743">
                  <c:v>2.5492182160941979</c:v>
                </c:pt>
                <c:pt idx="744">
                  <c:v>2.5543474470697216</c:v>
                </c:pt>
                <c:pt idx="745">
                  <c:v>2.5574251119430338</c:v>
                </c:pt>
                <c:pt idx="746">
                  <c:v>2.5605028715394722</c:v>
                </c:pt>
                <c:pt idx="747">
                  <c:v>2.5646066983585603</c:v>
                </c:pt>
                <c:pt idx="748">
                  <c:v>2.5676846789983028</c:v>
                </c:pt>
                <c:pt idx="749">
                  <c:v>2.5707627543806089</c:v>
                </c:pt>
                <c:pt idx="750">
                  <c:v>2.5748670022777622</c:v>
                </c:pt>
                <c:pt idx="751">
                  <c:v>2.5779452987487357</c:v>
                </c:pt>
                <c:pt idx="752">
                  <c:v>2.5810236899817185</c:v>
                </c:pt>
                <c:pt idx="753">
                  <c:v>2.5851283590433556</c:v>
                </c:pt>
                <c:pt idx="754">
                  <c:v>2.5882069714103819</c:v>
                </c:pt>
                <c:pt idx="755">
                  <c:v>2.5912856785588785</c:v>
                </c:pt>
                <c:pt idx="756">
                  <c:v>2.5953907688714346</c:v>
                </c:pt>
                <c:pt idx="757">
                  <c:v>2.599496027708585</c:v>
                </c:pt>
                <c:pt idx="758">
                  <c:v>2.6025750824390235</c:v>
                </c:pt>
                <c:pt idx="759">
                  <c:v>2.6056542319781615</c:v>
                </c:pt>
                <c:pt idx="760">
                  <c:v>2.609759912187311</c:v>
                </c:pt>
                <c:pt idx="761">
                  <c:v>2.6128392829694551</c:v>
                </c:pt>
                <c:pt idx="762">
                  <c:v>2.6159187485797637</c:v>
                </c:pt>
                <c:pt idx="763">
                  <c:v>2.6189983090240885</c:v>
                </c:pt>
                <c:pt idx="764">
                  <c:v>2.6231045371461614</c:v>
                </c:pt>
                <c:pt idx="765">
                  <c:v>2.6261843188925473</c:v>
                </c:pt>
                <c:pt idx="766">
                  <c:v>2.6292641954923988</c:v>
                </c:pt>
                <c:pt idx="767">
                  <c:v>2.632344166951571</c:v>
                </c:pt>
                <c:pt idx="768">
                  <c:v>2.6374776635312225</c:v>
                </c:pt>
                <c:pt idx="769">
                  <c:v>2.6405578879771512</c:v>
                </c:pt>
                <c:pt idx="770">
                  <c:v>2.6446650014983502</c:v>
                </c:pt>
                <c:pt idx="771">
                  <c:v>2.6477454473417863</c:v>
                </c:pt>
                <c:pt idx="772">
                  <c:v>2.6518528560808803</c:v>
                </c:pt>
                <c:pt idx="773">
                  <c:v>2.6549335233536522</c:v>
                </c:pt>
                <c:pt idx="774">
                  <c:v>2.6580142855344566</c:v>
                </c:pt>
                <c:pt idx="775">
                  <c:v>2.6610951426291418</c:v>
                </c:pt>
                <c:pt idx="776">
                  <c:v>2.6652030997426515</c:v>
                </c:pt>
                <c:pt idx="777">
                  <c:v>2.6682841783258016</c:v>
                </c:pt>
                <c:pt idx="778">
                  <c:v>2.6713653518423404</c:v>
                </c:pt>
                <c:pt idx="779">
                  <c:v>2.6754737308819614</c:v>
                </c:pt>
                <c:pt idx="780">
                  <c:v>2.6785551259324549</c:v>
                </c:pt>
                <c:pt idx="781">
                  <c:v>2.6826638003719463</c:v>
                </c:pt>
                <c:pt idx="782">
                  <c:v>2.6857454169882642</c:v>
                </c:pt>
                <c:pt idx="783">
                  <c:v>2.6898543868700973</c:v>
                </c:pt>
                <c:pt idx="784">
                  <c:v>2.6929362250841051</c:v>
                </c:pt>
                <c:pt idx="785">
                  <c:v>2.6960181582783078</c:v>
                </c:pt>
                <c:pt idx="786">
                  <c:v>2.7001275502943418</c:v>
                </c:pt>
                <c:pt idx="787">
                  <c:v>2.7032097051317683</c:v>
                </c:pt>
                <c:pt idx="788">
                  <c:v>2.7062919549689073</c:v>
                </c:pt>
                <c:pt idx="789">
                  <c:v>2.7104017692058862</c:v>
                </c:pt>
                <c:pt idx="790">
                  <c:v>2.7124567396657602</c:v>
                </c:pt>
                <c:pt idx="791">
                  <c:v>2.7175943505750655</c:v>
                </c:pt>
                <c:pt idx="792">
                  <c:v>2.7206770438216394</c:v>
                </c:pt>
                <c:pt idx="793">
                  <c:v>2.7247874493137241</c:v>
                </c:pt>
                <c:pt idx="794">
                  <c:v>2.727870364312861</c:v>
                </c:pt>
                <c:pt idx="795">
                  <c:v>2.730953374358577</c:v>
                </c:pt>
                <c:pt idx="796">
                  <c:v>2.735064202279903</c:v>
                </c:pt>
                <c:pt idx="797">
                  <c:v>2.7381474341237633</c:v>
                </c:pt>
                <c:pt idx="798">
                  <c:v>2.7412307610337407</c:v>
                </c:pt>
                <c:pt idx="799">
                  <c:v>2.745342011471144</c:v>
                </c:pt>
                <c:pt idx="800">
                  <c:v>2.7484255602248613</c:v>
                </c:pt>
                <c:pt idx="801">
                  <c:v>2.7515092040642513</c:v>
                </c:pt>
                <c:pt idx="802">
                  <c:v>2.7556208771045831</c:v>
                </c:pt>
                <c:pt idx="803">
                  <c:v>2.7597327192104295</c:v>
                </c:pt>
                <c:pt idx="804">
                  <c:v>2.7628167117474094</c:v>
                </c:pt>
                <c:pt idx="805">
                  <c:v>2.7659007993974223</c:v>
                </c:pt>
                <c:pt idx="806">
                  <c:v>2.7700130642278609</c:v>
                </c:pt>
                <c:pt idx="807">
                  <c:v>2.7730973738311007</c:v>
                </c:pt>
                <c:pt idx="808">
                  <c:v>2.7772099346204735</c:v>
                </c:pt>
                <c:pt idx="809">
                  <c:v>2.7802944662088893</c:v>
                </c:pt>
                <c:pt idx="810">
                  <c:v>2.7833790929435915</c:v>
                </c:pt>
                <c:pt idx="811">
                  <c:v>2.7874920766053477</c:v>
                </c:pt>
                <c:pt idx="812">
                  <c:v>2.7905769253708792</c:v>
                </c:pt>
                <c:pt idx="813">
                  <c:v>2.7946902050950508</c:v>
                </c:pt>
                <c:pt idx="814">
                  <c:v>2.7977752759233772</c:v>
                </c:pt>
                <c:pt idx="815">
                  <c:v>2.8008604419312602</c:v>
                </c:pt>
                <c:pt idx="816">
                  <c:v>2.804974144675684</c:v>
                </c:pt>
                <c:pt idx="817">
                  <c:v>2.8080595327920395</c:v>
                </c:pt>
                <c:pt idx="818">
                  <c:v>2.8121735317024146</c:v>
                </c:pt>
                <c:pt idx="819">
                  <c:v>2.815259141959225</c:v>
                </c:pt>
                <c:pt idx="820">
                  <c:v>2.8183448474288801</c:v>
                </c:pt>
                <c:pt idx="821">
                  <c:v>2.8224592695074535</c:v>
                </c:pt>
                <c:pt idx="822">
                  <c:v>2.8255451971632652</c:v>
                </c:pt>
                <c:pt idx="823">
                  <c:v>2.8296599155113791</c:v>
                </c:pt>
                <c:pt idx="824">
                  <c:v>2.833774803175519</c:v>
                </c:pt>
                <c:pt idx="825">
                  <c:v>2.8368610800456708</c:v>
                </c:pt>
                <c:pt idx="826">
                  <c:v>2.8399474521698003</c:v>
                </c:pt>
                <c:pt idx="827">
                  <c:v>2.8430339195537986</c:v>
                </c:pt>
                <c:pt idx="828">
                  <c:v>2.8471493575913196</c:v>
                </c:pt>
                <c:pt idx="829">
                  <c:v>2.8502360472712152</c:v>
                </c:pt>
                <c:pt idx="830">
                  <c:v>2.8543517817246133</c:v>
                </c:pt>
                <c:pt idx="831">
                  <c:v>2.857438693732429</c:v>
                </c:pt>
                <c:pt idx="832">
                  <c:v>2.8605257010334437</c:v>
                </c:pt>
                <c:pt idx="833">
                  <c:v>2.8646418590121723</c:v>
                </c:pt>
                <c:pt idx="834">
                  <c:v>2.8687581864254286</c:v>
                </c:pt>
                <c:pt idx="835">
                  <c:v>2.8708164136743739</c:v>
                </c:pt>
                <c:pt idx="836">
                  <c:v>2.8749329952656066</c:v>
                </c:pt>
                <c:pt idx="837">
                  <c:v>2.8790497463262441</c:v>
                </c:pt>
                <c:pt idx="838">
                  <c:v>2.882137420844435</c:v>
                </c:pt>
                <c:pt idx="839">
                  <c:v>2.8852251907028976</c:v>
                </c:pt>
                <c:pt idx="840">
                  <c:v>2.8893423654981274</c:v>
                </c:pt>
                <c:pt idx="841">
                  <c:v>2.8924303578401611</c:v>
                </c:pt>
                <c:pt idx="842">
                  <c:v>2.8955184455420944</c:v>
                </c:pt>
                <c:pt idx="843">
                  <c:v>2.8996360441591671</c:v>
                </c:pt>
                <c:pt idx="844">
                  <c:v>2.9027243543904668</c:v>
                </c:pt>
                <c:pt idx="845">
                  <c:v>2.9058127600013131</c:v>
                </c:pt>
                <c:pt idx="846">
                  <c:v>2.9099307825274825</c:v>
                </c:pt>
                <c:pt idx="847">
                  <c:v>2.9140489746417195</c:v>
                </c:pt>
                <c:pt idx="848">
                  <c:v>2.9171377300279913</c:v>
                </c:pt>
                <c:pt idx="849">
                  <c:v>2.9202265808212964</c:v>
                </c:pt>
                <c:pt idx="850">
                  <c:v>2.9243451969668466</c:v>
                </c:pt>
                <c:pt idx="851">
                  <c:v>2.9274342703995249</c:v>
                </c:pt>
                <c:pt idx="852">
                  <c:v>2.9315531834189543</c:v>
                </c:pt>
                <c:pt idx="853">
                  <c:v>2.9346424795230801</c:v>
                </c:pt>
                <c:pt idx="854">
                  <c:v>2.9377318710676703</c:v>
                </c:pt>
                <c:pt idx="855">
                  <c:v>2.9418512082668902</c:v>
                </c:pt>
                <c:pt idx="856">
                  <c:v>2.9449408225288036</c:v>
                </c:pt>
                <c:pt idx="857">
                  <c:v>2.9490604567058645</c:v>
                </c:pt>
                <c:pt idx="858">
                  <c:v>2.9531802606037858</c:v>
                </c:pt>
                <c:pt idx="859">
                  <c:v>2.9562702249149413</c:v>
                </c:pt>
                <c:pt idx="860">
                  <c:v>2.9593602847078415</c:v>
                </c:pt>
                <c:pt idx="861">
                  <c:v>2.9624504399883991</c:v>
                </c:pt>
                <c:pt idx="862">
                  <c:v>2.9655406907624924</c:v>
                </c:pt>
                <c:pt idx="863">
                  <c:v>2.9696611736836664</c:v>
                </c:pt>
                <c:pt idx="864">
                  <c:v>2.972751647299003</c:v>
                </c:pt>
                <c:pt idx="865">
                  <c:v>2.9768724273632445</c:v>
                </c:pt>
                <c:pt idx="866">
                  <c:v>2.9799631238519533</c:v>
                </c:pt>
                <c:pt idx="867">
                  <c:v>2.9830539158676506</c:v>
                </c:pt>
                <c:pt idx="868">
                  <c:v>2.9882054481920788</c:v>
                </c:pt>
                <c:pt idx="869">
                  <c:v>2.9912964949753156</c:v>
                </c:pt>
                <c:pt idx="870">
                  <c:v>2.9943876373072076</c:v>
                </c:pt>
                <c:pt idx="871">
                  <c:v>2.9974788751936625</c:v>
                </c:pt>
                <c:pt idx="872">
                  <c:v>3.0016006743595858</c:v>
                </c:pt>
                <c:pt idx="873">
                  <c:v>3.0046921352296638</c:v>
                </c:pt>
                <c:pt idx="874">
                  <c:v>3.0077836916740104</c:v>
                </c:pt>
                <c:pt idx="875">
                  <c:v>3.0119059156144026</c:v>
                </c:pt>
                <c:pt idx="876">
                  <c:v>3.0149976950883222</c:v>
                </c:pt>
                <c:pt idx="877">
                  <c:v>3.0180895701562118</c:v>
                </c:pt>
                <c:pt idx="878">
                  <c:v>3.0222122189586438</c:v>
                </c:pt>
                <c:pt idx="879">
                  <c:v>3.0253043171020941</c:v>
                </c:pt>
                <c:pt idx="880">
                  <c:v>3.0294272633600663</c:v>
                </c:pt>
                <c:pt idx="881">
                  <c:v>3.033550379611917</c:v>
                </c:pt>
                <c:pt idx="882">
                  <c:v>3.0366428283677078</c:v>
                </c:pt>
                <c:pt idx="883">
                  <c:v>3.0397353727588494</c:v>
                </c:pt>
                <c:pt idx="884">
                  <c:v>3.0428280127912681</c:v>
                </c:pt>
                <c:pt idx="885">
                  <c:v>3.0469516816200017</c:v>
                </c:pt>
                <c:pt idx="886">
                  <c:v>3.0500445448383697</c:v>
                </c:pt>
                <c:pt idx="887">
                  <c:v>3.0531375037177368</c:v>
                </c:pt>
                <c:pt idx="888">
                  <c:v>3.0572615977064159</c:v>
                </c:pt>
                <c:pt idx="889">
                  <c:v>3.0603547798177568</c:v>
                </c:pt>
                <c:pt idx="890">
                  <c:v>3.0634480576098246</c:v>
                </c:pt>
                <c:pt idx="891">
                  <c:v>3.0686037332364782</c:v>
                </c:pt>
                <c:pt idx="892">
                  <c:v>3.07169726620605</c:v>
                </c:pt>
                <c:pt idx="893">
                  <c:v>3.0747908948780447</c:v>
                </c:pt>
                <c:pt idx="894">
                  <c:v>3.0789158819880491</c:v>
                </c:pt>
                <c:pt idx="895">
                  <c:v>3.082009733988726</c:v>
                </c:pt>
                <c:pt idx="896">
                  <c:v>3.0851036817115669</c:v>
                </c:pt>
                <c:pt idx="897">
                  <c:v>3.0881977251625061</c:v>
                </c:pt>
                <c:pt idx="898">
                  <c:v>3.0912918643474447</c:v>
                </c:pt>
                <c:pt idx="899">
                  <c:v>3.0954175321905044</c:v>
                </c:pt>
                <c:pt idx="900">
                  <c:v>3.0985118947778538</c:v>
                </c:pt>
                <c:pt idx="901">
                  <c:v>3.1016063531189526</c:v>
                </c:pt>
                <c:pt idx="902">
                  <c:v>3.1057324465342968</c:v>
                </c:pt>
                <c:pt idx="903">
                  <c:v>3.1098587102031234</c:v>
                </c:pt>
                <c:pt idx="904">
                  <c:v>3.1129535196920539</c:v>
                </c:pt>
                <c:pt idx="905">
                  <c:v>3.1170800813383166</c:v>
                </c:pt>
                <c:pt idx="906">
                  <c:v>3.1201751143264538</c:v>
                </c:pt>
                <c:pt idx="907">
                  <c:v>3.12327024310986</c:v>
                </c:pt>
                <c:pt idx="908">
                  <c:v>3.1263654676944421</c:v>
                </c:pt>
                <c:pt idx="909">
                  <c:v>3.1304925828415326</c:v>
                </c:pt>
                <c:pt idx="910">
                  <c:v>3.1335880309852939</c:v>
                </c:pt>
                <c:pt idx="911">
                  <c:v>3.1366835749500015</c:v>
                </c:pt>
                <c:pt idx="912">
                  <c:v>3.140811115968019</c:v>
                </c:pt>
                <c:pt idx="913">
                  <c:v>3.1439068835380461</c:v>
                </c:pt>
                <c:pt idx="914">
                  <c:v>3.1470027469487967</c:v>
                </c:pt>
                <c:pt idx="915">
                  <c:v>3.1521627322955825</c:v>
                </c:pt>
                <c:pt idx="916">
                  <c:v>3.1552588513106423</c:v>
                </c:pt>
                <c:pt idx="917">
                  <c:v>3.1593871591178631</c:v>
                </c:pt>
                <c:pt idx="918">
                  <c:v>3.1624835018213178</c:v>
                </c:pt>
                <c:pt idx="919">
                  <c:v>3.1655799404011233</c:v>
                </c:pt>
                <c:pt idx="920">
                  <c:v>3.1686764748632275</c:v>
                </c:pt>
                <c:pt idx="921">
                  <c:v>3.1728053366398368</c:v>
                </c:pt>
                <c:pt idx="922">
                  <c:v>3.1759020948503616</c:v>
                </c:pt>
                <c:pt idx="923">
                  <c:v>3.178998948962982</c:v>
                </c:pt>
                <c:pt idx="924">
                  <c:v>3.1831282369710769</c:v>
                </c:pt>
                <c:pt idx="925">
                  <c:v>3.1862253148783286</c:v>
                </c:pt>
                <c:pt idx="926">
                  <c:v>3.1903549013008279</c:v>
                </c:pt>
                <c:pt idx="927">
                  <c:v>3.1944846582652211</c:v>
                </c:pt>
                <c:pt idx="928">
                  <c:v>3.1975820879150954</c:v>
                </c:pt>
                <c:pt idx="929">
                  <c:v>3.2006796135086453</c:v>
                </c:pt>
                <c:pt idx="930">
                  <c:v>3.2048097968893789</c:v>
                </c:pt>
                <c:pt idx="931">
                  <c:v>3.2079075463746234</c:v>
                </c:pt>
                <c:pt idx="932">
                  <c:v>3.2110053918233588</c:v>
                </c:pt>
                <c:pt idx="933">
                  <c:v>3.2141033332415434</c:v>
                </c:pt>
                <c:pt idx="934">
                  <c:v>3.2151360017084998</c:v>
                </c:pt>
                <c:pt idx="935">
                  <c:v>3.2202995040099864</c:v>
                </c:pt>
                <c:pt idx="936">
                  <c:v>3.2254632729428017</c:v>
                </c:pt>
                <c:pt idx="937">
                  <c:v>3.2295944800821186</c:v>
                </c:pt>
                <c:pt idx="938">
                  <c:v>3.2337258578972001</c:v>
                </c:pt>
                <c:pt idx="939">
                  <c:v>3.2378574064021719</c:v>
                </c:pt>
                <c:pt idx="940">
                  <c:v>3.2419891256111262</c:v>
                </c:pt>
                <c:pt idx="941">
                  <c:v>3.2461210155381592</c:v>
                </c:pt>
                <c:pt idx="942">
                  <c:v>3.2512861180407659</c:v>
                </c:pt>
                <c:pt idx="943">
                  <c:v>3.2554183921350988</c:v>
                </c:pt>
                <c:pt idx="944">
                  <c:v>3.2595508369933803</c:v>
                </c:pt>
                <c:pt idx="945">
                  <c:v>3.2636834526297118</c:v>
                </c:pt>
                <c:pt idx="946">
                  <c:v>3.2688494623532902</c:v>
                </c:pt>
                <c:pt idx="947">
                  <c:v>3.2729824622918882</c:v>
                </c:pt>
                <c:pt idx="948">
                  <c:v>3.2771156330544304</c:v>
                </c:pt>
                <c:pt idx="949">
                  <c:v>3.281248974655028</c:v>
                </c:pt>
                <c:pt idx="950">
                  <c:v>3.2864158919183311</c:v>
                </c:pt>
                <c:pt idx="951">
                  <c:v>3.290549617956231</c:v>
                </c:pt>
                <c:pt idx="952">
                  <c:v>3.2946835148781037</c:v>
                </c:pt>
                <c:pt idx="953">
                  <c:v>3.2988175826980681</c:v>
                </c:pt>
                <c:pt idx="954">
                  <c:v>3.3029518214302764</c:v>
                </c:pt>
                <c:pt idx="955">
                  <c:v>3.3081198602123894</c:v>
                </c:pt>
                <c:pt idx="956">
                  <c:v>3.3122544835487959</c:v>
                </c:pt>
                <c:pt idx="957">
                  <c:v>3.3174230031308829</c:v>
                </c:pt>
                <c:pt idx="958">
                  <c:v>3.3215580111430429</c:v>
                </c:pt>
                <c:pt idx="959">
                  <c:v>3.3256931901451972</c:v>
                </c:pt>
                <c:pt idx="960">
                  <c:v>3.3298285401514769</c:v>
                </c:pt>
                <c:pt idx="961">
                  <c:v>3.333964061176014</c:v>
                </c:pt>
                <c:pt idx="962">
                  <c:v>3.3380997532329766</c:v>
                </c:pt>
                <c:pt idx="963">
                  <c:v>3.3422356163364904</c:v>
                </c:pt>
                <c:pt idx="964">
                  <c:v>3.3474056857716739</c:v>
                </c:pt>
                <c:pt idx="965">
                  <c:v>3.3515419337816978</c:v>
                </c:pt>
                <c:pt idx="966">
                  <c:v>3.3567124843947846</c:v>
                </c:pt>
                <c:pt idx="967">
                  <c:v>3.360849117382958</c:v>
                </c:pt>
                <c:pt idx="968">
                  <c:v>3.3639517044236982</c:v>
                </c:pt>
                <c:pt idx="969">
                  <c:v>3.369122896746664</c:v>
                </c:pt>
                <c:pt idx="970">
                  <c:v>3.3732600431505264</c:v>
                </c:pt>
                <c:pt idx="971">
                  <c:v>3.3773973607212628</c:v>
                </c:pt>
                <c:pt idx="972">
                  <c:v>3.3815348494730593</c:v>
                </c:pt>
                <c:pt idx="973">
                  <c:v>3.3867069511577306</c:v>
                </c:pt>
                <c:pt idx="974">
                  <c:v>3.3908448251186845</c:v>
                </c:pt>
                <c:pt idx="975">
                  <c:v>3.3949828703067211</c:v>
                </c:pt>
                <c:pt idx="976">
                  <c:v>3.3991210867360353</c:v>
                </c:pt>
                <c:pt idx="977">
                  <c:v>3.4042940981022936</c:v>
                </c:pt>
                <c:pt idx="978">
                  <c:v>3.4084326998762799</c:v>
                </c:pt>
                <c:pt idx="979">
                  <c:v>3.4125714729375893</c:v>
                </c:pt>
                <c:pt idx="980">
                  <c:v>3.4167104173004246</c:v>
                </c:pt>
                <c:pt idx="981">
                  <c:v>3.4208495329789557</c:v>
                </c:pt>
                <c:pt idx="982">
                  <c:v>3.4260236685114154</c:v>
                </c:pt>
                <c:pt idx="983">
                  <c:v>3.4311980717745127</c:v>
                </c:pt>
                <c:pt idx="984">
                  <c:v>3.4353377871696638</c:v>
                </c:pt>
                <c:pt idx="985">
                  <c:v>3.4394776739443556</c:v>
                </c:pt>
                <c:pt idx="986">
                  <c:v>3.4436177321127683</c:v>
                </c:pt>
                <c:pt idx="987">
                  <c:v>3.4477579616890823</c:v>
                </c:pt>
                <c:pt idx="988">
                  <c:v>3.4518983626875146</c:v>
                </c:pt>
                <c:pt idx="989">
                  <c:v>3.4560389351222494</c:v>
                </c:pt>
                <c:pt idx="990">
                  <c:v>3.4601796790074726</c:v>
                </c:pt>
                <c:pt idx="991">
                  <c:v>3.4653558499879078</c:v>
                </c:pt>
                <c:pt idx="992">
                  <c:v>3.4694969796886852</c:v>
                </c:pt>
                <c:pt idx="993">
                  <c:v>3.4736382808861177</c:v>
                </c:pt>
                <c:pt idx="994">
                  <c:v>3.4788151485717003</c:v>
                </c:pt>
                <c:pt idx="995">
                  <c:v>3.4829568356885434</c:v>
                </c:pt>
                <c:pt idx="996">
                  <c:v>3.4870986943482132</c:v>
                </c:pt>
                <c:pt idx="997">
                  <c:v>3.4912407245649084</c:v>
                </c:pt>
                <c:pt idx="998">
                  <c:v>3.4953829263528648</c:v>
                </c:pt>
                <c:pt idx="999">
                  <c:v>3.4995252997262853</c:v>
                </c:pt>
                <c:pt idx="1000">
                  <c:v>3.5047035077567714</c:v>
                </c:pt>
                <c:pt idx="1001">
                  <c:v>3.5088462672494538</c:v>
                </c:pt>
                <c:pt idx="1002">
                  <c:v>3.5129891983738206</c:v>
                </c:pt>
                <c:pt idx="1003">
                  <c:v>3.5171323011440818</c:v>
                </c:pt>
                <c:pt idx="1004">
                  <c:v>3.5212755755744487</c:v>
                </c:pt>
                <c:pt idx="1005">
                  <c:v>3.5254190216791708</c:v>
                </c:pt>
                <c:pt idx="1006">
                  <c:v>3.5305985707487859</c:v>
                </c:pt>
                <c:pt idx="1007">
                  <c:v>3.5347424031727996</c:v>
                </c:pt>
                <c:pt idx="1008">
                  <c:v>3.5388864073173898</c:v>
                </c:pt>
                <c:pt idx="1009">
                  <c:v>3.5440666540018948</c:v>
                </c:pt>
                <c:pt idx="1010">
                  <c:v>3.5482110445698591</c:v>
                </c:pt>
                <c:pt idx="1011">
                  <c:v>3.552355606904674</c:v>
                </c:pt>
                <c:pt idx="1012">
                  <c:v>3.5565003410205667</c:v>
                </c:pt>
                <c:pt idx="1013">
                  <c:v>3.5606452469318</c:v>
                </c:pt>
                <c:pt idx="1014">
                  <c:v>3.5658266209297151</c:v>
                </c:pt>
                <c:pt idx="1015">
                  <c:v>3.5699719134325152</c:v>
                </c:pt>
                <c:pt idx="1016">
                  <c:v>3.574117377776926</c:v>
                </c:pt>
                <c:pt idx="1017">
                  <c:v>3.5782630139772191</c:v>
                </c:pt>
                <c:pt idx="1018">
                  <c:v>3.583445300921607</c:v>
                </c:pt>
                <c:pt idx="1019">
                  <c:v>3.5875913238497112</c:v>
                </c:pt>
                <c:pt idx="1020">
                  <c:v>3.5917375186799929</c:v>
                </c:pt>
                <c:pt idx="1021">
                  <c:v>3.5958838854267303</c:v>
                </c:pt>
                <c:pt idx="1022">
                  <c:v>3.6010670856393645</c:v>
                </c:pt>
                <c:pt idx="1023">
                  <c:v>3.6052138392502187</c:v>
                </c:pt>
                <c:pt idx="1024">
                  <c:v>3.6093607648238706</c:v>
                </c:pt>
                <c:pt idx="1025">
                  <c:v>3.6135078623745711</c:v>
                </c:pt>
                <c:pt idx="1026">
                  <c:v>3.6176551319165737</c:v>
                </c:pt>
                <c:pt idx="1027">
                  <c:v>3.6218025734641683</c:v>
                </c:pt>
                <c:pt idx="1028">
                  <c:v>3.6269871173032389</c:v>
                </c:pt>
                <c:pt idx="1029">
                  <c:v>3.6311349459155595</c:v>
                </c:pt>
                <c:pt idx="1030">
                  <c:v>3.6363199736306937</c:v>
                </c:pt>
                <c:pt idx="1031">
                  <c:v>3.6404681893799826</c:v>
                </c:pt>
                <c:pt idx="1032">
                  <c:v>3.6446165772133603</c:v>
                </c:pt>
                <c:pt idx="1033">
                  <c:v>3.6487651371450927</c:v>
                </c:pt>
                <c:pt idx="1034">
                  <c:v>3.65291386918945</c:v>
                </c:pt>
                <c:pt idx="1035">
                  <c:v>3.6570627733607348</c:v>
                </c:pt>
                <c:pt idx="1036">
                  <c:v>3.6612118496732204</c:v>
                </c:pt>
                <c:pt idx="1037">
                  <c:v>3.6663984371591472</c:v>
                </c:pt>
                <c:pt idx="1038">
                  <c:v>3.6705479008415547</c:v>
                </c:pt>
                <c:pt idx="1039">
                  <c:v>3.6746975367116059</c:v>
                </c:pt>
                <c:pt idx="1040">
                  <c:v>3.6788473447835828</c:v>
                </c:pt>
                <c:pt idx="1041">
                  <c:v>3.6829973250717645</c:v>
                </c:pt>
                <c:pt idx="1042">
                  <c:v>3.6871474775904698</c:v>
                </c:pt>
                <c:pt idx="1043">
                  <c:v>3.6923354104597808</c:v>
                </c:pt>
                <c:pt idx="1044">
                  <c:v>3.6964859505494099</c:v>
                </c:pt>
                <c:pt idx="1045">
                  <c:v>3.7006366629160086</c:v>
                </c:pt>
                <c:pt idx="1046">
                  <c:v>3.7058252956605577</c:v>
                </c:pt>
                <c:pt idx="1047">
                  <c:v>3.709976395702669</c:v>
                </c:pt>
                <c:pt idx="1048">
                  <c:v>3.7141276680682491</c:v>
                </c:pt>
                <c:pt idx="1049">
                  <c:v>3.7182791127715951</c:v>
                </c:pt>
                <c:pt idx="1050">
                  <c:v>3.722430729827038</c:v>
                </c:pt>
                <c:pt idx="1051">
                  <c:v>3.7276204935382604</c:v>
                </c:pt>
                <c:pt idx="1052">
                  <c:v>3.7317724984382155</c:v>
                </c:pt>
                <c:pt idx="1053">
                  <c:v>3.7359246757367868</c:v>
                </c:pt>
                <c:pt idx="1054">
                  <c:v>3.7400770254482802</c:v>
                </c:pt>
                <c:pt idx="1055">
                  <c:v>3.7452677050651273</c:v>
                </c:pt>
                <c:pt idx="1056">
                  <c:v>3.7494204427580407</c:v>
                </c:pt>
                <c:pt idx="1057">
                  <c:v>3.7535733529104305</c:v>
                </c:pt>
                <c:pt idx="1058">
                  <c:v>3.7577264355366102</c:v>
                </c:pt>
                <c:pt idx="1059">
                  <c:v>3.762918031382422</c:v>
                </c:pt>
                <c:pt idx="1060">
                  <c:v>3.7670715021270023</c:v>
                </c:pt>
                <c:pt idx="1061">
                  <c:v>3.7712251453919521</c:v>
                </c:pt>
                <c:pt idx="1062">
                  <c:v>3.7753789611915916</c:v>
                </c:pt>
                <c:pt idx="1063">
                  <c:v>3.7795329495402443</c:v>
                </c:pt>
                <c:pt idx="1064">
                  <c:v>3.7847256776449747</c:v>
                </c:pt>
                <c:pt idx="1065">
                  <c:v>3.7888800542813619</c:v>
                </c:pt>
                <c:pt idx="1066">
                  <c:v>3.7930346035133717</c:v>
                </c:pt>
                <c:pt idx="1067">
                  <c:v>3.7982280327878226</c:v>
                </c:pt>
                <c:pt idx="1068">
                  <c:v>3.8023829704124115</c:v>
                </c:pt>
                <c:pt idx="1069">
                  <c:v>3.8065380806792519</c:v>
                </c:pt>
                <c:pt idx="1070">
                  <c:v>3.8106933636026805</c:v>
                </c:pt>
                <c:pt idx="1071">
                  <c:v>3.8148488191970338</c:v>
                </c:pt>
                <c:pt idx="1072">
                  <c:v>3.8190044474766855</c:v>
                </c:pt>
                <c:pt idx="1073">
                  <c:v>3.8241992256867983</c:v>
                </c:pt>
                <c:pt idx="1074">
                  <c:v>3.8283552425608289</c:v>
                </c:pt>
                <c:pt idx="1075">
                  <c:v>3.8325114321667892</c:v>
                </c:pt>
                <c:pt idx="1076">
                  <c:v>3.8366677945190624</c:v>
                </c:pt>
                <c:pt idx="1077">
                  <c:v>3.8418634904057587</c:v>
                </c:pt>
                <c:pt idx="1078">
                  <c:v>3.8460202414897142</c:v>
                </c:pt>
                <c:pt idx="1079">
                  <c:v>3.8501771653666377</c:v>
                </c:pt>
                <c:pt idx="1080">
                  <c:v>3.8543342620509158</c:v>
                </c:pt>
                <c:pt idx="1081">
                  <c:v>3.8584915315569082</c:v>
                </c:pt>
                <c:pt idx="1082">
                  <c:v>3.8636883614918176</c:v>
                </c:pt>
                <c:pt idx="1083">
                  <c:v>3.8678460198991944</c:v>
                </c:pt>
                <c:pt idx="1084">
                  <c:v>3.8720038511750046</c:v>
                </c:pt>
                <c:pt idx="1085">
                  <c:v>3.8761618553336001</c:v>
                </c:pt>
                <c:pt idx="1086">
                  <c:v>3.8803200323893825</c:v>
                </c:pt>
                <c:pt idx="1087">
                  <c:v>3.8855179968676627</c:v>
                </c:pt>
                <c:pt idx="1088">
                  <c:v>3.8896765629946657</c:v>
                </c:pt>
                <c:pt idx="1089">
                  <c:v>3.8938353020655723</c:v>
                </c:pt>
                <c:pt idx="1090">
                  <c:v>3.8979942140947887</c:v>
                </c:pt>
                <c:pt idx="1091">
                  <c:v>3.9031930973758309</c:v>
                </c:pt>
                <c:pt idx="1092">
                  <c:v>3.9073523986138268</c:v>
                </c:pt>
                <c:pt idx="1093">
                  <c:v>3.9115118728568743</c:v>
                </c:pt>
                <c:pt idx="1094">
                  <c:v>3.9156715201193912</c:v>
                </c:pt>
                <c:pt idx="1095">
                  <c:v>3.9208713225280705</c:v>
                </c:pt>
                <c:pt idx="1096">
                  <c:v>3.9250313591369967</c:v>
                </c:pt>
                <c:pt idx="1097">
                  <c:v>3.9291915688121568</c:v>
                </c:pt>
                <c:pt idx="1098">
                  <c:v>3.9333519515679747</c:v>
                </c:pt>
                <c:pt idx="1099">
                  <c:v>3.9375125074188402</c:v>
                </c:pt>
                <c:pt idx="1100">
                  <c:v>3.942713445669273</c:v>
                </c:pt>
                <c:pt idx="1101">
                  <c:v>3.9468743910366526</c:v>
                </c:pt>
                <c:pt idx="1102">
                  <c:v>3.9520758162283274</c:v>
                </c:pt>
                <c:pt idx="1103">
                  <c:v>3.9562371511851859</c:v>
                </c:pt>
                <c:pt idx="1104">
                  <c:v>3.9603986593163367</c:v>
                </c:pt>
                <c:pt idx="1105">
                  <c:v>3.9645603406361833</c:v>
                </c:pt>
                <c:pt idx="1106">
                  <c:v>3.9687221951591631</c:v>
                </c:pt>
                <c:pt idx="1107">
                  <c:v>3.9728842228996828</c:v>
                </c:pt>
                <c:pt idx="1108">
                  <c:v>3.9770464238721508</c:v>
                </c:pt>
                <c:pt idx="1109">
                  <c:v>3.9812087980910098</c:v>
                </c:pt>
                <c:pt idx="1110">
                  <c:v>3.986412009514273</c:v>
                </c:pt>
                <c:pt idx="1111">
                  <c:v>3.9916154916857147</c:v>
                </c:pt>
                <c:pt idx="1112">
                  <c:v>3.995778472380497</c:v>
                </c:pt>
                <c:pt idx="1113">
                  <c:v>3.9999416263865655</c:v>
                </c:pt>
                <c:pt idx="1114">
                  <c:v>4.0041049537183744</c:v>
                </c:pt>
                <c:pt idx="1115">
                  <c:v>4.0082684543903442</c:v>
                </c:pt>
                <c:pt idx="1116">
                  <c:v>4.0124321284168989</c:v>
                </c:pt>
                <c:pt idx="1117">
                  <c:v>4.0165959758124972</c:v>
                </c:pt>
                <c:pt idx="1118">
                  <c:v>4.0218010288791888</c:v>
                </c:pt>
                <c:pt idx="1119">
                  <c:v>4.0270063528857554</c:v>
                </c:pt>
                <c:pt idx="1120">
                  <c:v>4.0311708071866814</c:v>
                </c:pt>
                <c:pt idx="1121">
                  <c:v>4.0353354349216142</c:v>
                </c:pt>
                <c:pt idx="1122">
                  <c:v>4.0395002361050238</c:v>
                </c:pt>
                <c:pt idx="1123">
                  <c:v>4.0436652107513478</c:v>
                </c:pt>
                <c:pt idx="1124">
                  <c:v>4.0478303588750224</c:v>
                </c:pt>
                <c:pt idx="1125">
                  <c:v>4.0519956804905233</c:v>
                </c:pt>
                <c:pt idx="1126">
                  <c:v>4.0561611756122824</c:v>
                </c:pt>
                <c:pt idx="1127">
                  <c:v>4.0603268442547771</c:v>
                </c:pt>
                <c:pt idx="1128">
                  <c:v>4.0655341740934317</c:v>
                </c:pt>
                <c:pt idx="1129">
                  <c:v>4.0707417751090489</c:v>
                </c:pt>
                <c:pt idx="1130">
                  <c:v>4.0749080511879399</c:v>
                </c:pt>
                <c:pt idx="1131">
                  <c:v>4.0790745008526157</c:v>
                </c:pt>
                <c:pt idx="1132">
                  <c:v>4.0832411241175635</c:v>
                </c:pt>
                <c:pt idx="1133">
                  <c:v>4.0874079209972392</c:v>
                </c:pt>
                <c:pt idx="1134">
                  <c:v>4.0915748915061014</c:v>
                </c:pt>
                <c:pt idx="1135">
                  <c:v>4.0957420356586427</c:v>
                </c:pt>
                <c:pt idx="1136">
                  <c:v>4.0999093534693243</c:v>
                </c:pt>
                <c:pt idx="1137">
                  <c:v>4.1051187449614819</c:v>
                </c:pt>
                <c:pt idx="1138">
                  <c:v>4.1103284078453743</c:v>
                </c:pt>
                <c:pt idx="1139">
                  <c:v>4.1144963335735341</c:v>
                </c:pt>
                <c:pt idx="1140">
                  <c:v>4.1186644330249944</c:v>
                </c:pt>
                <c:pt idx="1141">
                  <c:v>4.1228327062142274</c:v>
                </c:pt>
                <c:pt idx="1142">
                  <c:v>4.127001153155704</c:v>
                </c:pt>
                <c:pt idx="1143">
                  <c:v>4.1311697738639355</c:v>
                </c:pt>
                <c:pt idx="1144">
                  <c:v>4.1353385683533972</c:v>
                </c:pt>
                <c:pt idx="1145">
                  <c:v>4.1395075366385665</c:v>
                </c:pt>
                <c:pt idx="1146">
                  <c:v>4.1447189914173475</c:v>
                </c:pt>
                <c:pt idx="1147">
                  <c:v>4.1499307178028912</c:v>
                </c:pt>
                <c:pt idx="1148">
                  <c:v>4.1541002944872263</c:v>
                </c:pt>
                <c:pt idx="1149">
                  <c:v>4.1582700450325083</c:v>
                </c:pt>
                <c:pt idx="1150">
                  <c:v>4.1624399694532253</c:v>
                </c:pt>
                <c:pt idx="1151">
                  <c:v>4.1666100677639015</c:v>
                </c:pt>
                <c:pt idx="1152">
                  <c:v>4.1707803399790286</c:v>
                </c:pt>
                <c:pt idx="1153">
                  <c:v>4.1749507861131008</c:v>
                </c:pt>
                <c:pt idx="1154">
                  <c:v>4.1801640883763325</c:v>
                </c:pt>
                <c:pt idx="1155">
                  <c:v>4.1843349258811129</c:v>
                </c:pt>
                <c:pt idx="1156">
                  <c:v>4.1895487174036257</c:v>
                </c:pt>
                <c:pt idx="1157">
                  <c:v>4.1937199463525632</c:v>
                </c:pt>
                <c:pt idx="1158">
                  <c:v>4.1978913493002565</c:v>
                </c:pt>
                <c:pt idx="1159">
                  <c:v>4.2020629262612461</c:v>
                </c:pt>
                <c:pt idx="1160">
                  <c:v>4.206234677250027</c:v>
                </c:pt>
                <c:pt idx="1161">
                  <c:v>4.2114496107347321</c:v>
                </c:pt>
                <c:pt idx="1162">
                  <c:v>4.2156217533391755</c:v>
                </c:pt>
                <c:pt idx="1163">
                  <c:v>4.2197940700186214</c:v>
                </c:pt>
                <c:pt idx="1164">
                  <c:v>4.2239665607875834</c:v>
                </c:pt>
                <c:pt idx="1165">
                  <c:v>4.229182419084327</c:v>
                </c:pt>
                <c:pt idx="1166">
                  <c:v>4.2333553016078618</c:v>
                </c:pt>
                <c:pt idx="1167">
                  <c:v>4.2375283582681478</c:v>
                </c:pt>
                <c:pt idx="1168">
                  <c:v>4.2417015890797094</c:v>
                </c:pt>
                <c:pt idx="1169">
                  <c:v>4.2458749940571048</c:v>
                </c:pt>
                <c:pt idx="1170">
                  <c:v>4.2500485732148601</c:v>
                </c:pt>
                <c:pt idx="1171">
                  <c:v>4.254222326567505</c:v>
                </c:pt>
                <c:pt idx="1172">
                  <c:v>4.2583962541296021</c:v>
                </c:pt>
                <c:pt idx="1173">
                  <c:v>4.2636139085864011</c:v>
                </c:pt>
                <c:pt idx="1174">
                  <c:v>4.2688318352965862</c:v>
                </c:pt>
                <c:pt idx="1175">
                  <c:v>4.273006372706269</c:v>
                </c:pt>
                <c:pt idx="1176">
                  <c:v>4.2771810843908433</c:v>
                </c:pt>
                <c:pt idx="1177">
                  <c:v>4.2813559703648796</c:v>
                </c:pt>
                <c:pt idx="1178">
                  <c:v>4.2855310306429235</c:v>
                </c:pt>
                <c:pt idx="1179">
                  <c:v>4.2897062652395164</c:v>
                </c:pt>
                <c:pt idx="1180">
                  <c:v>4.2938816741692394</c:v>
                </c:pt>
                <c:pt idx="1181">
                  <c:v>4.2991011805095143</c:v>
                </c:pt>
                <c:pt idx="1182">
                  <c:v>4.3032769817419867</c:v>
                </c:pt>
                <c:pt idx="1183">
                  <c:v>4.3084969785067733</c:v>
                </c:pt>
                <c:pt idx="1184">
                  <c:v>4.3126731721157086</c:v>
                </c:pt>
                <c:pt idx="1185">
                  <c:v>4.3168495401378699</c:v>
                </c:pt>
                <c:pt idx="1186">
                  <c:v>4.3210260825878146</c:v>
                </c:pt>
                <c:pt idx="1187">
                  <c:v>4.3252027994801017</c:v>
                </c:pt>
                <c:pt idx="1188">
                  <c:v>4.3293796908293274</c:v>
                </c:pt>
                <c:pt idx="1189">
                  <c:v>4.3346010503681089</c:v>
                </c:pt>
                <c:pt idx="1190">
                  <c:v>4.3387783342987092</c:v>
                </c:pt>
                <c:pt idx="1191">
                  <c:v>4.3429557927335978</c:v>
                </c:pt>
                <c:pt idx="1192">
                  <c:v>4.3481778611961017</c:v>
                </c:pt>
                <c:pt idx="1193">
                  <c:v>4.3523557123189889</c:v>
                </c:pt>
                <c:pt idx="1194">
                  <c:v>4.3565337379935567</c:v>
                </c:pt>
                <c:pt idx="1195">
                  <c:v>4.3607119382344148</c:v>
                </c:pt>
                <c:pt idx="1196">
                  <c:v>4.3659349340415359</c:v>
                </c:pt>
                <c:pt idx="1197">
                  <c:v>4.3701135271098623</c:v>
                </c:pt>
                <c:pt idx="1198">
                  <c:v>4.3742922947918741</c:v>
                </c:pt>
                <c:pt idx="1199">
                  <c:v>4.3784712371021879</c:v>
                </c:pt>
                <c:pt idx="1200">
                  <c:v>4.3826503540553885</c:v>
                </c:pt>
                <c:pt idx="1201">
                  <c:v>4.3878744958606806</c:v>
                </c:pt>
                <c:pt idx="1202">
                  <c:v>4.3920540058137396</c:v>
                </c:pt>
                <c:pt idx="1203">
                  <c:v>4.3972786389150684</c:v>
                </c:pt>
                <c:pt idx="1204">
                  <c:v>4.4014585419419303</c:v>
                </c:pt>
                <c:pt idx="1205">
                  <c:v>4.4056386196919899</c:v>
                </c:pt>
                <c:pt idx="1206">
                  <c:v>4.4098188721798417</c:v>
                </c:pt>
                <c:pt idx="1207">
                  <c:v>4.4139992994201185</c:v>
                </c:pt>
                <c:pt idx="1208">
                  <c:v>4.4181799014274201</c:v>
                </c:pt>
                <c:pt idx="1209">
                  <c:v>4.4223606782163492</c:v>
                </c:pt>
                <c:pt idx="1210">
                  <c:v>4.4265416298015436</c:v>
                </c:pt>
                <c:pt idx="1211">
                  <c:v>4.4317680651125286</c:v>
                </c:pt>
                <c:pt idx="1212">
                  <c:v>4.4369947735940531</c:v>
                </c:pt>
                <c:pt idx="1213">
                  <c:v>4.441176337081254</c:v>
                </c:pt>
                <c:pt idx="1214">
                  <c:v>4.4453580754304873</c:v>
                </c:pt>
                <c:pt idx="1215">
                  <c:v>4.4495399886564018</c:v>
                </c:pt>
                <c:pt idx="1216">
                  <c:v>4.4537220767736123</c:v>
                </c:pt>
                <c:pt idx="1217">
                  <c:v>4.4579043397967357</c:v>
                </c:pt>
                <c:pt idx="1218">
                  <c:v>4.4620867777404269</c:v>
                </c:pt>
                <c:pt idx="1219">
                  <c:v>4.4662693906193054</c:v>
                </c:pt>
                <c:pt idx="1220">
                  <c:v>4.4725436379731036</c:v>
                </c:pt>
                <c:pt idx="1221">
                  <c:v>4.476726688253982</c:v>
                </c:pt>
                <c:pt idx="1222">
                  <c:v>4.4809099135212653</c:v>
                </c:pt>
                <c:pt idx="1223">
                  <c:v>4.4850933137896165</c:v>
                </c:pt>
                <c:pt idx="1224">
                  <c:v>4.4892768890736683</c:v>
                </c:pt>
                <c:pt idx="1225">
                  <c:v>4.4934606393880525</c:v>
                </c:pt>
                <c:pt idx="1226">
                  <c:v>4.4976445647474392</c:v>
                </c:pt>
                <c:pt idx="1227">
                  <c:v>4.5018286651664514</c:v>
                </c:pt>
                <c:pt idx="1228">
                  <c:v>4.5081051440638582</c:v>
                </c:pt>
                <c:pt idx="1229">
                  <c:v>4.5122896821960765</c:v>
                </c:pt>
                <c:pt idx="1230">
                  <c:v>4.5164743954392055</c:v>
                </c:pt>
                <c:pt idx="1231">
                  <c:v>4.5206592838079231</c:v>
                </c:pt>
                <c:pt idx="1232">
                  <c:v>4.5248443473168765</c:v>
                </c:pt>
                <c:pt idx="1233">
                  <c:v>4.529029585980715</c:v>
                </c:pt>
                <c:pt idx="1234">
                  <c:v>4.5332149998141222</c:v>
                </c:pt>
                <c:pt idx="1235">
                  <c:v>4.5374005888317406</c:v>
                </c:pt>
                <c:pt idx="1236">
                  <c:v>4.5415863530482579</c:v>
                </c:pt>
                <c:pt idx="1237">
                  <c:v>4.5457722924783299</c:v>
                </c:pt>
                <c:pt idx="1238">
                  <c:v>4.5510049631823231</c:v>
                </c:pt>
                <c:pt idx="1239">
                  <c:v>4.5551912968965196</c:v>
                </c:pt>
                <c:pt idx="1240">
                  <c:v>4.560424460502106</c:v>
                </c:pt>
                <c:pt idx="1241">
                  <c:v>4.5646111885747338</c:v>
                </c:pt>
                <c:pt idx="1242">
                  <c:v>4.5687980919416198</c:v>
                </c:pt>
                <c:pt idx="1243">
                  <c:v>4.5729851706174331</c:v>
                </c:pt>
                <c:pt idx="1244">
                  <c:v>4.5771724246168768</c:v>
                </c:pt>
                <c:pt idx="1245">
                  <c:v>4.5813598539546225</c:v>
                </c:pt>
                <c:pt idx="1246">
                  <c:v>4.585547458645344</c:v>
                </c:pt>
                <c:pt idx="1247">
                  <c:v>4.5907822111212679</c:v>
                </c:pt>
                <c:pt idx="1248">
                  <c:v>4.5960172376378718</c:v>
                </c:pt>
                <c:pt idx="1249">
                  <c:v>4.6002054561797321</c:v>
                </c:pt>
                <c:pt idx="1250">
                  <c:v>4.6043938501406849</c:v>
                </c:pt>
                <c:pt idx="1251">
                  <c:v>4.6085824195354137</c:v>
                </c:pt>
                <c:pt idx="1252">
                  <c:v>4.6127711643786373</c:v>
                </c:pt>
                <c:pt idx="1253">
                  <c:v>4.6169600846850454</c:v>
                </c:pt>
                <c:pt idx="1254">
                  <c:v>4.6211491804693257</c:v>
                </c:pt>
                <c:pt idx="1255">
                  <c:v>4.6253384517462042</c:v>
                </c:pt>
                <c:pt idx="1256">
                  <c:v>4.6316226877422757</c:v>
                </c:pt>
                <c:pt idx="1257">
                  <c:v>4.6358123978149566</c:v>
                </c:pt>
                <c:pt idx="1258">
                  <c:v>4.6400022834316959</c:v>
                </c:pt>
                <c:pt idx="1259">
                  <c:v>4.6441923446071947</c:v>
                </c:pt>
                <c:pt idx="1260">
                  <c:v>4.6483825813561888</c:v>
                </c:pt>
                <c:pt idx="1261">
                  <c:v>4.6525729936933793</c:v>
                </c:pt>
                <c:pt idx="1262">
                  <c:v>4.6567635816334736</c:v>
                </c:pt>
                <c:pt idx="1263">
                  <c:v>4.660954345191211</c:v>
                </c:pt>
                <c:pt idx="1264">
                  <c:v>4.6651452843812891</c:v>
                </c:pt>
                <c:pt idx="1265">
                  <c:v>4.6703842053743196</c:v>
                </c:pt>
                <c:pt idx="1266">
                  <c:v>4.6756234008446613</c:v>
                </c:pt>
                <c:pt idx="1267">
                  <c:v>4.6798149548639314</c:v>
                </c:pt>
                <c:pt idx="1268">
                  <c:v>4.6840066845818171</c:v>
                </c:pt>
                <c:pt idx="1269">
                  <c:v>4.6881985900130365</c:v>
                </c:pt>
                <c:pt idx="1270">
                  <c:v>4.6923906711723458</c:v>
                </c:pt>
                <c:pt idx="1271">
                  <c:v>4.6965829280744673</c:v>
                </c:pt>
                <c:pt idx="1272">
                  <c:v>4.7007753607341245</c:v>
                </c:pt>
                <c:pt idx="1273">
                  <c:v>4.704967969166078</c:v>
                </c:pt>
                <c:pt idx="1274">
                  <c:v>4.7102089769082456</c:v>
                </c:pt>
                <c:pt idx="1275">
                  <c:v>4.7144019808817355</c:v>
                </c:pt>
                <c:pt idx="1276">
                  <c:v>4.7196434830974692</c:v>
                </c:pt>
                <c:pt idx="1277">
                  <c:v>4.7238368826871238</c:v>
                </c:pt>
                <c:pt idx="1278">
                  <c:v>4.7280304581301644</c:v>
                </c:pt>
                <c:pt idx="1279">
                  <c:v>4.7322242094413305</c:v>
                </c:pt>
                <c:pt idx="1280">
                  <c:v>4.7364181366353622</c:v>
                </c:pt>
                <c:pt idx="1281">
                  <c:v>4.7406122397270352</c:v>
                </c:pt>
                <c:pt idx="1282">
                  <c:v>4.7448065187310933</c:v>
                </c:pt>
                <c:pt idx="1283">
                  <c:v>4.7500496148854339</c:v>
                </c:pt>
                <c:pt idx="1284">
                  <c:v>4.7552929859547621</c:v>
                </c:pt>
                <c:pt idx="1285">
                  <c:v>4.7594878807683827</c:v>
                </c:pt>
                <c:pt idx="1286">
                  <c:v>4.7636829515608214</c:v>
                </c:pt>
                <c:pt idx="1287">
                  <c:v>4.7678781983468328</c:v>
                </c:pt>
                <c:pt idx="1288">
                  <c:v>4.7720736211411729</c:v>
                </c:pt>
                <c:pt idx="1289">
                  <c:v>4.7762692199586336</c:v>
                </c:pt>
                <c:pt idx="1290">
                  <c:v>4.7804649948139746</c:v>
                </c:pt>
                <c:pt idx="1291">
                  <c:v>4.7846609457219573</c:v>
                </c:pt>
                <c:pt idx="1292">
                  <c:v>4.7909552022149935</c:v>
                </c:pt>
                <c:pt idx="1293">
                  <c:v>4.795151593319253</c:v>
                </c:pt>
                <c:pt idx="1294">
                  <c:v>4.7993481605278969</c:v>
                </c:pt>
                <c:pt idx="1295">
                  <c:v>4.8035449038556948</c:v>
                </c:pt>
                <c:pt idx="1296">
                  <c:v>4.8077418233174196</c:v>
                </c:pt>
                <c:pt idx="1297">
                  <c:v>4.8119389189278774</c:v>
                </c:pt>
                <c:pt idx="1298">
                  <c:v>4.8161361907018332</c:v>
                </c:pt>
                <c:pt idx="1299">
                  <c:v>4.821383028171752</c:v>
                </c:pt>
                <c:pt idx="1300">
                  <c:v>4.825580696367691</c:v>
                </c:pt>
                <c:pt idx="1301">
                  <c:v>4.8308280294118742</c:v>
                </c:pt>
                <c:pt idx="1302">
                  <c:v>4.8350260941046725</c:v>
                </c:pt>
                <c:pt idx="1303">
                  <c:v>4.8392243350423287</c:v>
                </c:pt>
                <c:pt idx="1304">
                  <c:v>4.8434227522396665</c:v>
                </c:pt>
                <c:pt idx="1305">
                  <c:v>4.8476213457114747</c:v>
                </c:pt>
                <c:pt idx="1306">
                  <c:v>4.8518201154725444</c:v>
                </c:pt>
                <c:pt idx="1307">
                  <c:v>4.8560190615377028</c:v>
                </c:pt>
                <c:pt idx="1308">
                  <c:v>4.8602181839217469</c:v>
                </c:pt>
                <c:pt idx="1309">
                  <c:v>4.8644174826394702</c:v>
                </c:pt>
                <c:pt idx="1310">
                  <c:v>4.8686169577057088</c:v>
                </c:pt>
                <c:pt idx="1311">
                  <c:v>4.8749165009908983</c:v>
                </c:pt>
                <c:pt idx="1312">
                  <c:v>4.8791164169931998</c:v>
                </c:pt>
                <c:pt idx="1313">
                  <c:v>4.883316509395855</c:v>
                </c:pt>
                <c:pt idx="1314">
                  <c:v>4.8875167782136684</c:v>
                </c:pt>
                <c:pt idx="1315">
                  <c:v>4.8917172234614865</c:v>
                </c:pt>
                <c:pt idx="1316">
                  <c:v>4.895917845154119</c:v>
                </c:pt>
                <c:pt idx="1317">
                  <c:v>4.9001186433063779</c:v>
                </c:pt>
                <c:pt idx="1318">
                  <c:v>4.9043196179331137</c:v>
                </c:pt>
                <c:pt idx="1319">
                  <c:v>4.908520769049141</c:v>
                </c:pt>
                <c:pt idx="1320">
                  <c:v>4.9137724561548302</c:v>
                </c:pt>
                <c:pt idx="1321">
                  <c:v>4.9190244190771786</c:v>
                </c:pt>
                <c:pt idx="1322">
                  <c:v>4.9232261880225145</c:v>
                </c:pt>
                <c:pt idx="1323">
                  <c:v>4.9274281335239039</c:v>
                </c:pt>
                <c:pt idx="1324">
                  <c:v>4.9316302555961729</c:v>
                </c:pt>
                <c:pt idx="1325">
                  <c:v>4.9358325542541497</c:v>
                </c:pt>
                <c:pt idx="1326">
                  <c:v>4.9400350295126989</c:v>
                </c:pt>
                <c:pt idx="1327">
                  <c:v>4.9442376813866424</c:v>
                </c:pt>
                <c:pt idx="1328">
                  <c:v>4.9484405098908484</c:v>
                </c:pt>
                <c:pt idx="1329">
                  <c:v>4.9536942939300088</c:v>
                </c:pt>
                <c:pt idx="1330">
                  <c:v>4.9589483540061403</c:v>
                </c:pt>
                <c:pt idx="1331">
                  <c:v>4.9631518008331605</c:v>
                </c:pt>
                <c:pt idx="1332">
                  <c:v>4.9673554243572493</c:v>
                </c:pt>
                <c:pt idx="1333">
                  <c:v>4.9715592245932863</c:v>
                </c:pt>
                <c:pt idx="1334">
                  <c:v>4.9757632015561155</c:v>
                </c:pt>
                <c:pt idx="1335">
                  <c:v>4.9799673552605865</c:v>
                </c:pt>
                <c:pt idx="1336">
                  <c:v>4.9841716857215843</c:v>
                </c:pt>
                <c:pt idx="1337">
                  <c:v>4.9904785128640601</c:v>
                </c:pt>
                <c:pt idx="1338">
                  <c:v>4.9946832852813658</c:v>
                </c:pt>
                <c:pt idx="1339">
                  <c:v>4.9988882345072279</c:v>
                </c:pt>
                <c:pt idx="1340">
                  <c:v>5.0030933605564929</c:v>
                </c:pt>
                <c:pt idx="1341">
                  <c:v>5.0072986634440566</c:v>
                </c:pt>
                <c:pt idx="1342">
                  <c:v>5.0115041431847827</c:v>
                </c:pt>
                <c:pt idx="1343">
                  <c:v>5.0157097997935329</c:v>
                </c:pt>
                <c:pt idx="1344">
                  <c:v>5.0199156332852093</c:v>
                </c:pt>
                <c:pt idx="1345">
                  <c:v>5.0241216436746789</c:v>
                </c:pt>
                <c:pt idx="1346">
                  <c:v>5.0283278309768118</c:v>
                </c:pt>
                <c:pt idx="1347">
                  <c:v>5.0335858139106104</c:v>
                </c:pt>
                <c:pt idx="1348">
                  <c:v>5.0377923993206934</c:v>
                </c:pt>
                <c:pt idx="1349">
                  <c:v>5.0419991616918294</c:v>
                </c:pt>
                <c:pt idx="1350">
                  <c:v>5.0462061010388934</c:v>
                </c:pt>
                <c:pt idx="1351">
                  <c:v>5.0514650241178378</c:v>
                </c:pt>
                <c:pt idx="1352">
                  <c:v>5.0556723617152315</c:v>
                </c:pt>
                <c:pt idx="1353">
                  <c:v>5.0598798763369697</c:v>
                </c:pt>
                <c:pt idx="1354">
                  <c:v>5.0640875679979382</c:v>
                </c:pt>
                <c:pt idx="1355">
                  <c:v>5.0682954367130595</c:v>
                </c:pt>
                <c:pt idx="1356">
                  <c:v>5.0735555216120414</c:v>
                </c:pt>
                <c:pt idx="1357">
                  <c:v>5.0777637887534528</c:v>
                </c:pt>
                <c:pt idx="1358">
                  <c:v>5.0819722329974528</c:v>
                </c:pt>
                <c:pt idx="1359">
                  <c:v>5.0861808543589353</c:v>
                </c:pt>
                <c:pt idx="1360">
                  <c:v>5.0914418801549584</c:v>
                </c:pt>
                <c:pt idx="1361">
                  <c:v>5.0956509000852819</c:v>
                </c:pt>
                <c:pt idx="1362">
                  <c:v>5.0998600971815611</c:v>
                </c:pt>
                <c:pt idx="1363">
                  <c:v>5.1040694714587005</c:v>
                </c:pt>
                <c:pt idx="1364">
                  <c:v>5.1082790229316055</c:v>
                </c:pt>
                <c:pt idx="1365">
                  <c:v>5.112488751615218</c:v>
                </c:pt>
                <c:pt idx="1366">
                  <c:v>5.1177511616949989</c:v>
                </c:pt>
                <c:pt idx="1367">
                  <c:v>5.1219612891572339</c:v>
                </c:pt>
                <c:pt idx="1368">
                  <c:v>5.1261715938786532</c:v>
                </c:pt>
                <c:pt idx="1369">
                  <c:v>5.1314347240739187</c:v>
                </c:pt>
                <c:pt idx="1370">
                  <c:v>5.1356454276831185</c:v>
                </c:pt>
                <c:pt idx="1371">
                  <c:v>5.1398563086000326</c:v>
                </c:pt>
                <c:pt idx="1372">
                  <c:v>5.1440673668395824</c:v>
                </c:pt>
                <c:pt idx="1373">
                  <c:v>5.1482786024167275</c:v>
                </c:pt>
                <c:pt idx="1374">
                  <c:v>5.1524900153463919</c:v>
                </c:pt>
                <c:pt idx="1375">
                  <c:v>5.1577545309332056</c:v>
                </c:pt>
                <c:pt idx="1376">
                  <c:v>5.1619663429606497</c:v>
                </c:pt>
                <c:pt idx="1377">
                  <c:v>5.1672313574669806</c:v>
                </c:pt>
                <c:pt idx="1378">
                  <c:v>5.1714435686678772</c:v>
                </c:pt>
                <c:pt idx="1379">
                  <c:v>5.175655957303479</c:v>
                </c:pt>
                <c:pt idx="1380">
                  <c:v>5.1798685233887252</c:v>
                </c:pt>
                <c:pt idx="1381">
                  <c:v>5.1840812669385894</c:v>
                </c:pt>
                <c:pt idx="1382">
                  <c:v>5.1882941879680118</c:v>
                </c:pt>
                <c:pt idx="1383">
                  <c:v>5.1925072864919368</c:v>
                </c:pt>
                <c:pt idx="1384">
                  <c:v>5.1977739092712971</c:v>
                </c:pt>
                <c:pt idx="1385">
                  <c:v>5.2030408094384208</c:v>
                </c:pt>
                <c:pt idx="1386">
                  <c:v>5.2072545293109522</c:v>
                </c:pt>
                <c:pt idx="1387">
                  <c:v>5.2114684267453155</c:v>
                </c:pt>
                <c:pt idx="1388">
                  <c:v>5.2156825017564676</c:v>
                </c:pt>
                <c:pt idx="1389">
                  <c:v>5.2198967543593957</c:v>
                </c:pt>
                <c:pt idx="1390">
                  <c:v>5.2241111845690487</c:v>
                </c:pt>
                <c:pt idx="1391">
                  <c:v>5.2283257924004181</c:v>
                </c:pt>
                <c:pt idx="1392">
                  <c:v>5.2325405778684653</c:v>
                </c:pt>
                <c:pt idx="1393">
                  <c:v>5.2378093095279121</c:v>
                </c:pt>
                <c:pt idx="1394">
                  <c:v>5.2430783187973171</c:v>
                </c:pt>
                <c:pt idx="1395">
                  <c:v>5.2472937261116774</c:v>
                </c:pt>
                <c:pt idx="1396">
                  <c:v>5.2515093111301052</c:v>
                </c:pt>
                <c:pt idx="1397">
                  <c:v>5.2557250738676071</c:v>
                </c:pt>
                <c:pt idx="1398">
                  <c:v>5.2599410143391445</c:v>
                </c:pt>
                <c:pt idx="1399">
                  <c:v>5.2641571325597285</c:v>
                </c:pt>
                <c:pt idx="1400">
                  <c:v>5.2683734285443355</c:v>
                </c:pt>
                <c:pt idx="1401">
                  <c:v>5.2746982058615703</c:v>
                </c:pt>
                <c:pt idx="1402">
                  <c:v>5.2789149463218239</c:v>
                </c:pt>
                <c:pt idx="1403">
                  <c:v>5.2831318645985652</c:v>
                </c:pt>
                <c:pt idx="1404">
                  <c:v>5.2873489607068151</c:v>
                </c:pt>
                <c:pt idx="1405">
                  <c:v>5.29156623466156</c:v>
                </c:pt>
                <c:pt idx="1406">
                  <c:v>5.2957836864777903</c:v>
                </c:pt>
                <c:pt idx="1407">
                  <c:v>5.3000013161705333</c:v>
                </c:pt>
                <c:pt idx="1408">
                  <c:v>5.3042191237547804</c:v>
                </c:pt>
                <c:pt idx="1409">
                  <c:v>5.309491633417875</c:v>
                </c:pt>
                <c:pt idx="1410">
                  <c:v>5.31476442108921</c:v>
                </c:pt>
                <c:pt idx="1411">
                  <c:v>5.3189828514119046</c:v>
                </c:pt>
                <c:pt idx="1412">
                  <c:v>5.3232014596936628</c:v>
                </c:pt>
                <c:pt idx="1413">
                  <c:v>5.3274202459494875</c:v>
                </c:pt>
                <c:pt idx="1414">
                  <c:v>5.3316392101943837</c:v>
                </c:pt>
                <c:pt idx="1415">
                  <c:v>5.3358583524433945</c:v>
                </c:pt>
                <c:pt idx="1416">
                  <c:v>5.34007767271153</c:v>
                </c:pt>
                <c:pt idx="1417">
                  <c:v>5.3442971710138005</c:v>
                </c:pt>
                <c:pt idx="1418">
                  <c:v>5.3485168473652545</c:v>
                </c:pt>
                <c:pt idx="1419">
                  <c:v>5.3527367017808958</c:v>
                </c:pt>
                <c:pt idx="1420">
                  <c:v>5.3580117702261436</c:v>
                </c:pt>
                <c:pt idx="1421">
                  <c:v>5.3632871169495289</c:v>
                </c:pt>
                <c:pt idx="1422">
                  <c:v>5.36750759470823</c:v>
                </c:pt>
                <c:pt idx="1423">
                  <c:v>5.3717282505987871</c:v>
                </c:pt>
                <c:pt idx="1424">
                  <c:v>5.3759490846362228</c:v>
                </c:pt>
                <c:pt idx="1425">
                  <c:v>5.3801700968355677</c:v>
                </c:pt>
                <c:pt idx="1426">
                  <c:v>5.3843912872118844</c:v>
                </c:pt>
                <c:pt idx="1427">
                  <c:v>5.3886126557801939</c:v>
                </c:pt>
                <c:pt idx="1428">
                  <c:v>5.3928342025555631</c:v>
                </c:pt>
                <c:pt idx="1429">
                  <c:v>5.3991668568897495</c:v>
                </c:pt>
                <c:pt idx="1430">
                  <c:v>5.4033888492485627</c:v>
                </c:pt>
                <c:pt idx="1431">
                  <c:v>5.4076110198671081</c:v>
                </c:pt>
                <c:pt idx="1432">
                  <c:v>5.4118333687604174</c:v>
                </c:pt>
                <c:pt idx="1433">
                  <c:v>5.4160558959435674</c:v>
                </c:pt>
                <c:pt idx="1434">
                  <c:v>5.4202786014316047</c:v>
                </c:pt>
                <c:pt idx="1435">
                  <c:v>5.4245014852395776</c:v>
                </c:pt>
                <c:pt idx="1436">
                  <c:v>5.4287245473825685</c:v>
                </c:pt>
                <c:pt idx="1437">
                  <c:v>5.43294778787563</c:v>
                </c:pt>
                <c:pt idx="1438">
                  <c:v>5.4382270893196889</c:v>
                </c:pt>
                <c:pt idx="1439">
                  <c:v>5.4424507311554811</c:v>
                </c:pt>
                <c:pt idx="1440">
                  <c:v>5.447730534325645</c:v>
                </c:pt>
                <c:pt idx="1441">
                  <c:v>5.4519545775804801</c:v>
                </c:pt>
                <c:pt idx="1442">
                  <c:v>5.4561787992682671</c:v>
                </c:pt>
                <c:pt idx="1443">
                  <c:v>5.4604031994040687</c:v>
                </c:pt>
                <c:pt idx="1444">
                  <c:v>5.4646277780029857</c:v>
                </c:pt>
                <c:pt idx="1445">
                  <c:v>5.468852535080087</c:v>
                </c:pt>
                <c:pt idx="1446">
                  <c:v>5.4730774706504404</c:v>
                </c:pt>
                <c:pt idx="1447">
                  <c:v>5.477302584729153</c:v>
                </c:pt>
                <c:pt idx="1448">
                  <c:v>5.482584228377883</c:v>
                </c:pt>
                <c:pt idx="1449">
                  <c:v>5.4868097441555364</c:v>
                </c:pt>
                <c:pt idx="1450">
                  <c:v>5.4910354384905578</c:v>
                </c:pt>
                <c:pt idx="1451">
                  <c:v>5.4963178075286505</c:v>
                </c:pt>
                <c:pt idx="1452">
                  <c:v>5.5005439036729715</c:v>
                </c:pt>
                <c:pt idx="1453">
                  <c:v>5.5047701784237262</c:v>
                </c:pt>
                <c:pt idx="1454">
                  <c:v>5.5089966317960011</c:v>
                </c:pt>
                <c:pt idx="1455">
                  <c:v>5.5132232638049183</c:v>
                </c:pt>
                <c:pt idx="1456">
                  <c:v>5.5174500744655566</c:v>
                </c:pt>
                <c:pt idx="1457">
                  <c:v>5.5227338390433829</c:v>
                </c:pt>
                <c:pt idx="1458">
                  <c:v>5.5269610517256424</c:v>
                </c:pt>
                <c:pt idx="1459">
                  <c:v>5.5322453188782825</c:v>
                </c:pt>
                <c:pt idx="1460">
                  <c:v>5.5364729336586569</c:v>
                </c:pt>
                <c:pt idx="1461">
                  <c:v>5.5407007271738449</c:v>
                </c:pt>
                <c:pt idx="1462">
                  <c:v>5.5449286994389801</c:v>
                </c:pt>
                <c:pt idx="1463">
                  <c:v>5.5491568504691688</c:v>
                </c:pt>
                <c:pt idx="1464">
                  <c:v>5.5533851802795162</c:v>
                </c:pt>
                <c:pt idx="1465">
                  <c:v>5.5576136888851657</c:v>
                </c:pt>
                <c:pt idx="1466">
                  <c:v>5.5628995760961351</c:v>
                </c:pt>
                <c:pt idx="1467">
                  <c:v>5.5681857427279091</c:v>
                </c:pt>
                <c:pt idx="1468">
                  <c:v>5.5724148772361675</c:v>
                </c:pt>
                <c:pt idx="1469">
                  <c:v>5.5766441906077642</c:v>
                </c:pt>
                <c:pt idx="1470">
                  <c:v>5.5808736828578551</c:v>
                </c:pt>
                <c:pt idx="1471">
                  <c:v>5.585103354001558</c:v>
                </c:pt>
                <c:pt idx="1472">
                  <c:v>5.5893332040539967</c:v>
                </c:pt>
                <c:pt idx="1473">
                  <c:v>5.5935632330303307</c:v>
                </c:pt>
                <c:pt idx="1474">
                  <c:v>5.5999086120102133</c:v>
                </c:pt>
                <c:pt idx="1475">
                  <c:v>5.6041390883624853</c:v>
                </c:pt>
                <c:pt idx="1476">
                  <c:v>5.6083697436916315</c:v>
                </c:pt>
                <c:pt idx="1477">
                  <c:v>5.612600578012783</c:v>
                </c:pt>
                <c:pt idx="1478">
                  <c:v>5.6168315913411107</c:v>
                </c:pt>
                <c:pt idx="1479">
                  <c:v>5.6210627836917499</c:v>
                </c:pt>
                <c:pt idx="1480">
                  <c:v>5.6252941550798408</c:v>
                </c:pt>
                <c:pt idx="1481">
                  <c:v>5.6295257055205576</c:v>
                </c:pt>
                <c:pt idx="1482">
                  <c:v>5.6337574350290431</c:v>
                </c:pt>
                <c:pt idx="1483">
                  <c:v>5.6401053650769803</c:v>
                </c:pt>
                <c:pt idx="1484">
                  <c:v>5.6443375423211988</c:v>
                </c:pt>
                <c:pt idx="1485">
                  <c:v>5.6485698986862296</c:v>
                </c:pt>
                <c:pt idx="1486">
                  <c:v>5.6528024341872571</c:v>
                </c:pt>
                <c:pt idx="1487">
                  <c:v>5.6570351488394355</c:v>
                </c:pt>
                <c:pt idx="1488">
                  <c:v>5.6612680426579178</c:v>
                </c:pt>
                <c:pt idx="1489">
                  <c:v>5.6655011156578983</c:v>
                </c:pt>
                <c:pt idx="1490">
                  <c:v>5.6707927089049424</c:v>
                </c:pt>
                <c:pt idx="1491">
                  <c:v>5.6739677992629867</c:v>
                </c:pt>
                <c:pt idx="1492">
                  <c:v>5.6782014098984535</c:v>
                </c:pt>
                <c:pt idx="1493">
                  <c:v>5.6845521619354686</c:v>
                </c:pt>
                <c:pt idx="1494">
                  <c:v>5.6887862207048414</c:v>
                </c:pt>
                <c:pt idx="1495">
                  <c:v>5.6930204587543294</c:v>
                </c:pt>
                <c:pt idx="1496">
                  <c:v>5.6972548760991399</c:v>
                </c:pt>
                <c:pt idx="1497">
                  <c:v>5.7014894727544458</c:v>
                </c:pt>
                <c:pt idx="1498">
                  <c:v>5.7057242487354216</c:v>
                </c:pt>
                <c:pt idx="1499">
                  <c:v>5.70995920405728</c:v>
                </c:pt>
                <c:pt idx="1500">
                  <c:v>5.7141943387352008</c:v>
                </c:pt>
                <c:pt idx="1501">
                  <c:v>5.7184296527843621</c:v>
                </c:pt>
                <c:pt idx="1502">
                  <c:v>5.7237240476097986</c:v>
                </c:pt>
                <c:pt idx="1503">
                  <c:v>5.7290187227562415</c:v>
                </c:pt>
                <c:pt idx="1504">
                  <c:v>5.7332546647244733</c:v>
                </c:pt>
                <c:pt idx="1505">
                  <c:v>5.7374907861323505</c:v>
                </c:pt>
                <c:pt idx="1506">
                  <c:v>5.7417270869950645</c:v>
                </c:pt>
                <c:pt idx="1507">
                  <c:v>5.7459635673278422</c:v>
                </c:pt>
                <c:pt idx="1508">
                  <c:v>5.7502002271458803</c:v>
                </c:pt>
                <c:pt idx="1509">
                  <c:v>5.7544370664643756</c:v>
                </c:pt>
                <c:pt idx="1510">
                  <c:v>5.7607926620387895</c:v>
                </c:pt>
                <c:pt idx="1511">
                  <c:v>5.7650299501750091</c:v>
                </c:pt>
                <c:pt idx="1512">
                  <c:v>5.7692674178649561</c:v>
                </c:pt>
                <c:pt idx="1513">
                  <c:v>5.7735050651238371</c:v>
                </c:pt>
                <c:pt idx="1514">
                  <c:v>5.7777428919668594</c:v>
                </c:pt>
                <c:pt idx="1515">
                  <c:v>5.7819808984092669</c:v>
                </c:pt>
                <c:pt idx="1516">
                  <c:v>5.786219084466274</c:v>
                </c:pt>
                <c:pt idx="1517">
                  <c:v>5.7904574501530925</c:v>
                </c:pt>
                <c:pt idx="1518">
                  <c:v>5.7957556598892612</c:v>
                </c:pt>
                <c:pt idx="1519">
                  <c:v>5.8010541503505682</c:v>
                </c:pt>
                <c:pt idx="1520">
                  <c:v>5.80529314486171</c:v>
                </c:pt>
                <c:pt idx="1521">
                  <c:v>5.809532319071212</c:v>
                </c:pt>
                <c:pt idx="1522">
                  <c:v>5.8137716729943021</c:v>
                </c:pt>
                <c:pt idx="1523">
                  <c:v>5.8180112066462399</c:v>
                </c:pt>
                <c:pt idx="1524">
                  <c:v>5.8222509200422419</c:v>
                </c:pt>
                <c:pt idx="1525">
                  <c:v>5.8264908131975739</c:v>
                </c:pt>
                <c:pt idx="1526">
                  <c:v>5.8307308861274683</c:v>
                </c:pt>
                <c:pt idx="1527">
                  <c:v>5.8349711388471572</c:v>
                </c:pt>
                <c:pt idx="1528">
                  <c:v>5.8392115713719148</c:v>
                </c:pt>
                <c:pt idx="1529">
                  <c:v>5.8434521837169768</c:v>
                </c:pt>
                <c:pt idx="1530">
                  <c:v>5.848753202043838</c:v>
                </c:pt>
                <c:pt idx="1531">
                  <c:v>5.8540545013935494</c:v>
                </c:pt>
                <c:pt idx="1532">
                  <c:v>5.8582957432297871</c:v>
                </c:pt>
                <c:pt idx="1533">
                  <c:v>5.8625371649549889</c:v>
                </c:pt>
                <c:pt idx="1534">
                  <c:v>5.8667787665844049</c:v>
                </c:pt>
                <c:pt idx="1535">
                  <c:v>5.8710205481332833</c:v>
                </c:pt>
                <c:pt idx="1536">
                  <c:v>5.8752625096169133</c:v>
                </c:pt>
                <c:pt idx="1537">
                  <c:v>5.8795046510505493</c:v>
                </c:pt>
                <c:pt idx="1538">
                  <c:v>5.8837469724494467</c:v>
                </c:pt>
                <c:pt idx="1539">
                  <c:v>5.8890501272975069</c:v>
                </c:pt>
                <c:pt idx="1540">
                  <c:v>5.8943535633949971</c:v>
                </c:pt>
                <c:pt idx="1541">
                  <c:v>5.8985965147926294</c:v>
                </c:pt>
                <c:pt idx="1542">
                  <c:v>5.9028396462242654</c:v>
                </c:pt>
                <c:pt idx="1543">
                  <c:v>5.9070829577051747</c:v>
                </c:pt>
                <c:pt idx="1544">
                  <c:v>5.9113264492506579</c:v>
                </c:pt>
                <c:pt idx="1545">
                  <c:v>5.9155701208759899</c:v>
                </c:pt>
                <c:pt idx="1546">
                  <c:v>5.9198139725964394</c:v>
                </c:pt>
                <c:pt idx="1547">
                  <c:v>5.9240580044273194</c:v>
                </c:pt>
                <c:pt idx="1548">
                  <c:v>5.9293632975194797</c:v>
                </c:pt>
                <c:pt idx="1549">
                  <c:v>5.9336077346547018</c:v>
                </c:pt>
                <c:pt idx="1550">
                  <c:v>5.937852351950025</c:v>
                </c:pt>
                <c:pt idx="1551">
                  <c:v>5.9420971494207668</c:v>
                </c:pt>
                <c:pt idx="1552">
                  <c:v>5.946342127082203</c:v>
                </c:pt>
                <c:pt idx="1553">
                  <c:v>5.9516486025754896</c:v>
                </c:pt>
                <c:pt idx="1554">
                  <c:v>5.9558939857219606</c:v>
                </c:pt>
                <c:pt idx="1555">
                  <c:v>5.960139549108864</c:v>
                </c:pt>
                <c:pt idx="1556">
                  <c:v>5.9643852927514933</c:v>
                </c:pt>
                <c:pt idx="1557">
                  <c:v>5.969692725812739</c:v>
                </c:pt>
                <c:pt idx="1558">
                  <c:v>5.973938875086759</c:v>
                </c:pt>
                <c:pt idx="1559">
                  <c:v>5.9781852046662713</c:v>
                </c:pt>
                <c:pt idx="1560">
                  <c:v>5.9824317145665784</c:v>
                </c:pt>
                <c:pt idx="1561">
                  <c:v>5.9877401055414365</c:v>
                </c:pt>
                <c:pt idx="1562">
                  <c:v>5.9919870212195674</c:v>
                </c:pt>
                <c:pt idx="1563">
                  <c:v>5.9962341172682878</c:v>
                </c:pt>
                <c:pt idx="1564">
                  <c:v>6.0004813937029056</c:v>
                </c:pt>
                <c:pt idx="1565">
                  <c:v>6.0047288505387684</c:v>
                </c:pt>
                <c:pt idx="1566">
                  <c:v>6.0100384252961732</c:v>
                </c:pt>
                <c:pt idx="1567">
                  <c:v>6.0142862880908474</c:v>
                </c:pt>
                <c:pt idx="1568">
                  <c:v>6.0185343313365589</c:v>
                </c:pt>
                <c:pt idx="1569">
                  <c:v>6.0227825550486624</c:v>
                </c:pt>
                <c:pt idx="1570">
                  <c:v>6.0280930884929944</c:v>
                </c:pt>
                <c:pt idx="1571">
                  <c:v>6.0323417183105219</c:v>
                </c:pt>
                <c:pt idx="1572">
                  <c:v>6.0365905286442603</c:v>
                </c:pt>
                <c:pt idx="1573">
                  <c:v>6.0408395195095732</c:v>
                </c:pt>
                <c:pt idx="1574">
                  <c:v>6.0450886909217916</c:v>
                </c:pt>
                <c:pt idx="1575">
                  <c:v>6.0504004091045207</c:v>
                </c:pt>
                <c:pt idx="1576">
                  <c:v>6.0546499868033683</c:v>
                </c:pt>
                <c:pt idx="1577">
                  <c:v>6.0588997450990094</c:v>
                </c:pt>
                <c:pt idx="1578">
                  <c:v>6.0631496840067811</c:v>
                </c:pt>
                <c:pt idx="1579">
                  <c:v>6.0673998035420258</c:v>
                </c:pt>
                <c:pt idx="1580">
                  <c:v>6.0716501037201196</c:v>
                </c:pt>
                <c:pt idx="1581">
                  <c:v>6.075900584556396</c:v>
                </c:pt>
                <c:pt idx="1582">
                  <c:v>6.0801512460662384</c:v>
                </c:pt>
                <c:pt idx="1583">
                  <c:v>6.085464827049119</c:v>
                </c:pt>
                <c:pt idx="1584">
                  <c:v>6.0907786903884311</c:v>
                </c:pt>
                <c:pt idx="1585">
                  <c:v>6.0950299843766835</c:v>
                </c:pt>
                <c:pt idx="1586">
                  <c:v>6.0992814591076128</c:v>
                </c:pt>
                <c:pt idx="1587">
                  <c:v>6.1035331145966136</c:v>
                </c:pt>
                <c:pt idx="1588">
                  <c:v>6.1077849508590445</c:v>
                </c:pt>
                <c:pt idx="1589">
                  <c:v>6.1120369679102655</c:v>
                </c:pt>
                <c:pt idx="1590">
                  <c:v>6.1162891657656768</c:v>
                </c:pt>
                <c:pt idx="1591">
                  <c:v>6.120541544440643</c:v>
                </c:pt>
                <c:pt idx="1592">
                  <c:v>6.1247941039505305</c:v>
                </c:pt>
                <c:pt idx="1593">
                  <c:v>6.130110057660457</c:v>
                </c:pt>
                <c:pt idx="1594">
                  <c:v>6.1343630241051974</c:v>
                </c:pt>
                <c:pt idx="1595">
                  <c:v>6.1396794865323505</c:v>
                </c:pt>
                <c:pt idx="1596">
                  <c:v>6.1439328599898184</c:v>
                </c:pt>
                <c:pt idx="1597">
                  <c:v>6.1481864143668279</c:v>
                </c:pt>
                <c:pt idx="1598">
                  <c:v>6.1524401496787942</c:v>
                </c:pt>
                <c:pt idx="1599">
                  <c:v>6.1577575732819634</c:v>
                </c:pt>
                <c:pt idx="1600">
                  <c:v>6.1620117157538399</c:v>
                </c:pt>
                <c:pt idx="1601">
                  <c:v>6.1662660392106865</c:v>
                </c:pt>
                <c:pt idx="1602">
                  <c:v>6.1705205436679265</c:v>
                </c:pt>
                <c:pt idx="1603">
                  <c:v>6.17583892879472</c:v>
                </c:pt>
                <c:pt idx="1604">
                  <c:v>6.1800938405591328</c:v>
                </c:pt>
                <c:pt idx="1605">
                  <c:v>6.1843489333739798</c:v>
                </c:pt>
                <c:pt idx="1606">
                  <c:v>6.1886042072546914</c:v>
                </c:pt>
                <c:pt idx="1607">
                  <c:v>6.1928596622166658</c:v>
                </c:pt>
                <c:pt idx="1608">
                  <c:v>6.1971152982753051</c:v>
                </c:pt>
                <c:pt idx="1609">
                  <c:v>6.2013711154460465</c:v>
                </c:pt>
                <c:pt idx="1610">
                  <c:v>6.2056271137442938</c:v>
                </c:pt>
                <c:pt idx="1611">
                  <c:v>6.2109473663511414</c:v>
                </c:pt>
                <c:pt idx="1612">
                  <c:v>6.2162679020239278</c:v>
                </c:pt>
                <c:pt idx="1613">
                  <c:v>6.2205245343898676</c:v>
                </c:pt>
                <c:pt idx="1614">
                  <c:v>6.2247813479527219</c:v>
                </c:pt>
                <c:pt idx="1615">
                  <c:v>6.2290383427278959</c:v>
                </c:pt>
                <c:pt idx="1616">
                  <c:v>6.2332955187308423</c:v>
                </c:pt>
                <c:pt idx="1617">
                  <c:v>6.2375528759769798</c:v>
                </c:pt>
                <c:pt idx="1618">
                  <c:v>6.241810414481729</c:v>
                </c:pt>
                <c:pt idx="1619">
                  <c:v>6.2460681342605486</c:v>
                </c:pt>
                <c:pt idx="1620">
                  <c:v>6.2513905389242312</c:v>
                </c:pt>
                <c:pt idx="1621">
                  <c:v>6.2567132268829058</c:v>
                </c:pt>
                <c:pt idx="1622">
                  <c:v>6.2609715812425124</c:v>
                </c:pt>
                <c:pt idx="1623">
                  <c:v>6.2652301169456468</c:v>
                </c:pt>
                <c:pt idx="1624">
                  <c:v>6.2694888340077801</c:v>
                </c:pt>
                <c:pt idx="1625">
                  <c:v>6.2737477324443471</c:v>
                </c:pt>
                <c:pt idx="1626">
                  <c:v>6.2780068122707871</c:v>
                </c:pt>
                <c:pt idx="1627">
                  <c:v>6.2822660735025755</c:v>
                </c:pt>
                <c:pt idx="1628">
                  <c:v>6.2865255161551516</c:v>
                </c:pt>
                <c:pt idx="1629">
                  <c:v>6.2918500746173986</c:v>
                </c:pt>
                <c:pt idx="1630">
                  <c:v>6.296109925523254</c:v>
                </c:pt>
                <c:pt idx="1631">
                  <c:v>6.3003699579001484</c:v>
                </c:pt>
                <c:pt idx="1632">
                  <c:v>6.3046301717635327</c:v>
                </c:pt>
                <c:pt idx="1633">
                  <c:v>6.309955694331693</c:v>
                </c:pt>
                <c:pt idx="1634">
                  <c:v>6.3142163165962124</c:v>
                </c:pt>
                <c:pt idx="1635">
                  <c:v>6.3184771203974979</c:v>
                </c:pt>
                <c:pt idx="1636">
                  <c:v>6.322738105751009</c:v>
                </c:pt>
                <c:pt idx="1637">
                  <c:v>6.3269992726722082</c:v>
                </c:pt>
                <c:pt idx="1638">
                  <c:v>6.3323259866768646</c:v>
                </c:pt>
                <c:pt idx="1639">
                  <c:v>6.3365875621819781</c:v>
                </c:pt>
                <c:pt idx="1640">
                  <c:v>6.3408493193050894</c:v>
                </c:pt>
                <c:pt idx="1641">
                  <c:v>6.3461767711328649</c:v>
                </c:pt>
                <c:pt idx="1642">
                  <c:v>6.3504389369530641</c:v>
                </c:pt>
                <c:pt idx="1643">
                  <c:v>6.3547012844415924</c:v>
                </c:pt>
                <c:pt idx="1644">
                  <c:v>6.3589638136139142</c:v>
                </c:pt>
                <c:pt idx="1645">
                  <c:v>6.3632265244855422</c:v>
                </c:pt>
                <c:pt idx="1646">
                  <c:v>6.3674894170719556</c:v>
                </c:pt>
                <c:pt idx="1647">
                  <c:v>6.3728182883649884</c:v>
                </c:pt>
                <c:pt idx="1648">
                  <c:v>6.3770815898663082</c:v>
                </c:pt>
                <c:pt idx="1649">
                  <c:v>6.3824109723520328</c:v>
                </c:pt>
                <c:pt idx="1650">
                  <c:v>6.3866746828467287</c:v>
                </c:pt>
                <c:pt idx="1651">
                  <c:v>6.39093857514146</c:v>
                </c:pt>
                <c:pt idx="1652">
                  <c:v>6.395202649251706</c:v>
                </c:pt>
                <c:pt idx="1653">
                  <c:v>6.3994669051929982</c:v>
                </c:pt>
                <c:pt idx="1654">
                  <c:v>6.4037313429808327</c:v>
                </c:pt>
                <c:pt idx="1655">
                  <c:v>6.4079959626307055</c:v>
                </c:pt>
                <c:pt idx="1656">
                  <c:v>6.4122607641581553</c:v>
                </c:pt>
                <c:pt idx="1657">
                  <c:v>6.4175920218564206</c:v>
                </c:pt>
                <c:pt idx="1658">
                  <c:v>6.4218572326651167</c:v>
                </c:pt>
                <c:pt idx="1659">
                  <c:v>6.4261226254017911</c:v>
                </c:pt>
                <c:pt idx="1660">
                  <c:v>6.4303882000819907</c:v>
                </c:pt>
                <c:pt idx="1661">
                  <c:v>6.4346539567212258</c:v>
                </c:pt>
                <c:pt idx="1662">
                  <c:v>6.4399864084238079</c:v>
                </c:pt>
                <c:pt idx="1663">
                  <c:v>6.4442525745276242</c:v>
                </c:pt>
                <c:pt idx="1664">
                  <c:v>6.4485189226409503</c:v>
                </c:pt>
                <c:pt idx="1665">
                  <c:v>6.4527854527793043</c:v>
                </c:pt>
                <c:pt idx="1666">
                  <c:v>6.4581188714485993</c:v>
                </c:pt>
                <c:pt idx="1667">
                  <c:v>6.4623858112000496</c:v>
                </c:pt>
                <c:pt idx="1668">
                  <c:v>6.4666529330270297</c:v>
                </c:pt>
                <c:pt idx="1669">
                  <c:v>6.4709202369450551</c:v>
                </c:pt>
                <c:pt idx="1670">
                  <c:v>6.4751877229696904</c:v>
                </c:pt>
                <c:pt idx="1671">
                  <c:v>6.4805223366115623</c:v>
                </c:pt>
                <c:pt idx="1672">
                  <c:v>6.4847902324328768</c:v>
                </c:pt>
                <c:pt idx="1673">
                  <c:v>6.4890583104113011</c:v>
                </c:pt>
                <c:pt idx="1674">
                  <c:v>6.4933265705624104</c:v>
                </c:pt>
                <c:pt idx="1675">
                  <c:v>6.4986621519553021</c:v>
                </c:pt>
                <c:pt idx="1676">
                  <c:v>6.5029308220517859</c:v>
                </c:pt>
                <c:pt idx="1677">
                  <c:v>6.5071996743714804</c:v>
                </c:pt>
                <c:pt idx="1678">
                  <c:v>6.5114687089299679</c:v>
                </c:pt>
                <c:pt idx="1679">
                  <c:v>6.5157379257427968</c:v>
                </c:pt>
                <c:pt idx="1680">
                  <c:v>6.5200073248255288</c:v>
                </c:pt>
                <c:pt idx="1681">
                  <c:v>6.5242769061937169</c:v>
                </c:pt>
                <c:pt idx="1682">
                  <c:v>6.5285466698629504</c:v>
                </c:pt>
                <c:pt idx="1683">
                  <c:v>6.5328166158487742</c:v>
                </c:pt>
                <c:pt idx="1684">
                  <c:v>6.5338841308340339</c:v>
                </c:pt>
                <c:pt idx="1685">
                  <c:v>6.5424246609926309</c:v>
                </c:pt>
                <c:pt idx="1686">
                  <c:v>6.5531013495210608</c:v>
                </c:pt>
                <c:pt idx="1687">
                  <c:v>6.5637791780879899</c:v>
                </c:pt>
                <c:pt idx="1688">
                  <c:v>6.5744581469369052</c:v>
                </c:pt>
                <c:pt idx="1689">
                  <c:v>6.5872744150707794</c:v>
                </c:pt>
                <c:pt idx="1690">
                  <c:v>6.5979558933975317</c:v>
                </c:pt>
                <c:pt idx="1691">
                  <c:v>6.6086385127859621</c:v>
                </c:pt>
                <c:pt idx="1692">
                  <c:v>6.620390712330475</c:v>
                </c:pt>
                <c:pt idx="1693">
                  <c:v>6.6310757287421387</c:v>
                </c:pt>
                <c:pt idx="1694">
                  <c:v>6.6428305656038882</c:v>
                </c:pt>
                <c:pt idx="1695">
                  <c:v>6.6535179801147439</c:v>
                </c:pt>
                <c:pt idx="1696">
                  <c:v>6.6652754554776665</c:v>
                </c:pt>
                <c:pt idx="1697">
                  <c:v>6.6770343133854233</c:v>
                </c:pt>
                <c:pt idx="1698">
                  <c:v>6.687725384213258</c:v>
                </c:pt>
                <c:pt idx="1699">
                  <c:v>6.6984175981532594</c:v>
                </c:pt>
                <c:pt idx="1700">
                  <c:v>6.7112497641335489</c:v>
                </c:pt>
                <c:pt idx="1701">
                  <c:v>6.7219444937809767</c:v>
                </c:pt>
                <c:pt idx="1702">
                  <c:v>6.732640367323163</c:v>
                </c:pt>
                <c:pt idx="1703">
                  <c:v>6.7444071497101064</c:v>
                </c:pt>
                <c:pt idx="1704">
                  <c:v>6.7561753168316541</c:v>
                </c:pt>
                <c:pt idx="1705">
                  <c:v>6.7668748524820135</c:v>
                </c:pt>
                <c:pt idx="1706">
                  <c:v>6.7775755330555061</c:v>
                </c:pt>
                <c:pt idx="1707">
                  <c:v>6.7904178613872812</c:v>
                </c:pt>
                <c:pt idx="1708">
                  <c:v>6.8011210616543751</c:v>
                </c:pt>
                <c:pt idx="1709">
                  <c:v>6.8118254076290556</c:v>
                </c:pt>
                <c:pt idx="1710">
                  <c:v>6.8225308995566341</c:v>
                </c:pt>
                <c:pt idx="1711">
                  <c:v>6.8353790028730588</c:v>
                </c:pt>
                <c:pt idx="1712">
                  <c:v>6.8460870167608876</c:v>
                </c:pt>
                <c:pt idx="1713">
                  <c:v>6.8567961773871113</c:v>
                </c:pt>
                <c:pt idx="1714">
                  <c:v>6.8696486841791344</c:v>
                </c:pt>
                <c:pt idx="1715">
                  <c:v>6.8803603684946157</c:v>
                </c:pt>
                <c:pt idx="1716">
                  <c:v>6.8910732003348381</c:v>
                </c:pt>
                <c:pt idx="1717">
                  <c:v>6.9017871799456687</c:v>
                </c:pt>
                <c:pt idx="1718">
                  <c:v>6.9135738834862108</c:v>
                </c:pt>
                <c:pt idx="1719">
                  <c:v>6.9253619764543393</c:v>
                </c:pt>
                <c:pt idx="1720">
                  <c:v>6.9360796305844632</c:v>
                </c:pt>
                <c:pt idx="1721">
                  <c:v>6.946798433518814</c:v>
                </c:pt>
                <c:pt idx="1722">
                  <c:v>6.9596625138084161</c:v>
                </c:pt>
                <c:pt idx="1723">
                  <c:v>6.9703838449791622</c:v>
                </c:pt>
                <c:pt idx="1724">
                  <c:v>6.9811063257425809</c:v>
                </c:pt>
                <c:pt idx="1725">
                  <c:v>6.9929023826561423</c:v>
                </c:pt>
                <c:pt idx="1726">
                  <c:v>7.0036272783668228</c:v>
                </c:pt>
                <c:pt idx="1727">
                  <c:v>7.0143533244347465</c:v>
                </c:pt>
                <c:pt idx="1728">
                  <c:v>7.0250805211067284</c:v>
                </c:pt>
                <c:pt idx="1729">
                  <c:v>7.0379546762580807</c:v>
                </c:pt>
                <c:pt idx="1730">
                  <c:v>7.0486844051281246</c:v>
                </c:pt>
                <c:pt idx="1731">
                  <c:v>7.0594152853925287</c:v>
                </c:pt>
                <c:pt idx="1732">
                  <c:v>7.0722938618983422</c:v>
                </c:pt>
                <c:pt idx="1733">
                  <c:v>7.0830272761003652</c:v>
                </c:pt>
                <c:pt idx="1734">
                  <c:v>7.0937618424878623</c:v>
                </c:pt>
                <c:pt idx="1735">
                  <c:v>7.104497561308226</c:v>
                </c:pt>
                <c:pt idx="1736">
                  <c:v>7.1173819454524905</c:v>
                </c:pt>
                <c:pt idx="1737">
                  <c:v>7.1281202004963644</c:v>
                </c:pt>
                <c:pt idx="1738">
                  <c:v>7.1388596087652898</c:v>
                </c:pt>
                <c:pt idx="1739">
                  <c:v>7.149600170506992</c:v>
                </c:pt>
                <c:pt idx="1740">
                  <c:v>7.1624903675300198</c:v>
                </c:pt>
                <c:pt idx="1741">
                  <c:v>7.1732334677842315</c:v>
                </c:pt>
                <c:pt idx="1742">
                  <c:v>7.1839777223044674</c:v>
                </c:pt>
                <c:pt idx="1743">
                  <c:v>7.1968723517091826</c:v>
                </c:pt>
                <c:pt idx="1744">
                  <c:v>7.2076191464879855</c:v>
                </c:pt>
                <c:pt idx="1745">
                  <c:v>7.2183670963269124</c:v>
                </c:pt>
                <c:pt idx="1746">
                  <c:v>7.2291162014742589</c:v>
                </c:pt>
                <c:pt idx="1747">
                  <c:v>7.2398664621784334</c:v>
                </c:pt>
                <c:pt idx="1748">
                  <c:v>7.2527683007083192</c:v>
                </c:pt>
                <c:pt idx="1749">
                  <c:v>7.2635211045122672</c:v>
                </c:pt>
                <c:pt idx="1750">
                  <c:v>7.2742750646684531</c:v>
                </c:pt>
                <c:pt idx="1751">
                  <c:v>7.2861057567239662</c:v>
                </c:pt>
                <c:pt idx="1752">
                  <c:v>7.2979378485978224</c:v>
                </c:pt>
                <c:pt idx="1753">
                  <c:v>7.3086955107530587</c:v>
                </c:pt>
                <c:pt idx="1754">
                  <c:v>7.3194543303057564</c:v>
                </c:pt>
                <c:pt idx="1755">
                  <c:v>7.3312903689050666</c:v>
                </c:pt>
                <c:pt idx="1756">
                  <c:v>7.3431278085882941</c:v>
                </c:pt>
                <c:pt idx="1757">
                  <c:v>7.3538903334870218</c:v>
                </c:pt>
                <c:pt idx="1758">
                  <c:v>7.365730448888165</c:v>
                </c:pt>
                <c:pt idx="1759">
                  <c:v>7.3764954068075745</c:v>
                </c:pt>
                <c:pt idx="1760">
                  <c:v>7.3883381991365269</c:v>
                </c:pt>
                <c:pt idx="1761">
                  <c:v>7.3991055911769035</c:v>
                </c:pt>
                <c:pt idx="1762">
                  <c:v>7.4109510616443757</c:v>
                </c:pt>
                <c:pt idx="1763">
                  <c:v>7.4217208889067559</c:v>
                </c:pt>
                <c:pt idx="1764">
                  <c:v>7.4324918761858605</c:v>
                </c:pt>
                <c:pt idx="1765">
                  <c:v>7.4443413023104812</c:v>
                </c:pt>
                <c:pt idx="1766">
                  <c:v>7.4561921326904814</c:v>
                </c:pt>
                <c:pt idx="1767">
                  <c:v>7.4669668337029513</c:v>
                </c:pt>
                <c:pt idx="1768">
                  <c:v>7.477742695782343</c:v>
                </c:pt>
                <c:pt idx="1769">
                  <c:v>7.4906752632383196</c:v>
                </c:pt>
                <c:pt idx="1770">
                  <c:v>7.5014536805459695</c:v>
                </c:pt>
                <c:pt idx="1771">
                  <c:v>7.5122332597216364</c:v>
                </c:pt>
                <c:pt idx="1772">
                  <c:v>7.5230140010158459</c:v>
                </c:pt>
                <c:pt idx="1773">
                  <c:v>7.5359524249182268</c:v>
                </c:pt>
                <c:pt idx="1774">
                  <c:v>7.546735723755452</c:v>
                </c:pt>
                <c:pt idx="1775">
                  <c:v>7.5575201855134182</c:v>
                </c:pt>
                <c:pt idx="1776">
                  <c:v>7.5693844369200294</c:v>
                </c:pt>
                <c:pt idx="1777">
                  <c:v>7.5812500960982909</c:v>
                </c:pt>
                <c:pt idx="1778">
                  <c:v>7.592038280888783</c:v>
                </c:pt>
                <c:pt idx="1779">
                  <c:v>7.6028276296541559</c:v>
                </c:pt>
                <c:pt idx="1780">
                  <c:v>7.615776384973147</c:v>
                </c:pt>
                <c:pt idx="1781">
                  <c:v>7.626568295367596</c:v>
                </c:pt>
                <c:pt idx="1782">
                  <c:v>7.637361370541047</c:v>
                </c:pt>
                <c:pt idx="1783">
                  <c:v>7.6481556107449595</c:v>
                </c:pt>
                <c:pt idx="1784">
                  <c:v>7.6600306208796685</c:v>
                </c:pt>
                <c:pt idx="1785">
                  <c:v>7.6719070413404991</c:v>
                </c:pt>
                <c:pt idx="1786">
                  <c:v>7.6827050113326329</c:v>
                </c:pt>
                <c:pt idx="1787">
                  <c:v>7.6945841251647176</c:v>
                </c:pt>
                <c:pt idx="1788">
                  <c:v>7.7064646502978951</c:v>
                </c:pt>
                <c:pt idx="1789">
                  <c:v>7.7172663526566989</c:v>
                </c:pt>
                <c:pt idx="1790">
                  <c:v>7.7280692219092746</c:v>
                </c:pt>
                <c:pt idx="1791">
                  <c:v>7.7399537261503584</c:v>
                </c:pt>
                <c:pt idx="1792">
                  <c:v>7.7518396429737333</c:v>
                </c:pt>
                <c:pt idx="1793">
                  <c:v>7.7626462479812348</c:v>
                </c:pt>
                <c:pt idx="1794">
                  <c:v>7.7734540209420597</c:v>
                </c:pt>
                <c:pt idx="1795">
                  <c:v>7.7864248905489628</c:v>
                </c:pt>
                <c:pt idx="1796">
                  <c:v>7.797235233895992</c:v>
                </c:pt>
                <c:pt idx="1797">
                  <c:v>7.8080467460046048</c:v>
                </c:pt>
                <c:pt idx="1798">
                  <c:v>7.8199407595453696</c:v>
                </c:pt>
                <c:pt idx="1799">
                  <c:v>7.8307547268760977</c:v>
                </c:pt>
                <c:pt idx="1800">
                  <c:v>7.8426514417745352</c:v>
                </c:pt>
                <c:pt idx="1801">
                  <c:v>7.8534678654427621</c:v>
                </c:pt>
                <c:pt idx="1802">
                  <c:v>7.8653672829262344</c:v>
                </c:pt>
                <c:pt idx="1803">
                  <c:v>7.8761861640481019</c:v>
                </c:pt>
                <c:pt idx="1804">
                  <c:v>7.8880882853447627</c:v>
                </c:pt>
                <c:pt idx="1805">
                  <c:v>7.8989096250371746</c:v>
                </c:pt>
                <c:pt idx="1806">
                  <c:v>7.9108144513760585</c:v>
                </c:pt>
                <c:pt idx="1807">
                  <c:v>7.9216382507566783</c:v>
                </c:pt>
                <c:pt idx="1808">
                  <c:v>7.9335457833676255</c:v>
                </c:pt>
                <c:pt idx="1809">
                  <c:v>7.9454547340407453</c:v>
                </c:pt>
                <c:pt idx="1810">
                  <c:v>7.9562822836685685</c:v>
                </c:pt>
                <c:pt idx="1811">
                  <c:v>7.9681939424894237</c:v>
                </c:pt>
                <c:pt idx="1812">
                  <c:v>7.9790239546296329</c:v>
                </c:pt>
                <c:pt idx="1813">
                  <c:v>7.9909383228301918</c:v>
                </c:pt>
                <c:pt idx="1814">
                  <c:v>8.0017707986031184</c:v>
                </c:pt>
                <c:pt idx="1815">
                  <c:v>8.0136878774162028</c:v>
                </c:pt>
                <c:pt idx="1816">
                  <c:v>8.0245228179429784</c:v>
                </c:pt>
                <c:pt idx="1817">
                  <c:v>8.0364426086022291</c:v>
                </c:pt>
                <c:pt idx="1818">
                  <c:v>8.0472800150047377</c:v>
                </c:pt>
                <c:pt idx="1819">
                  <c:v>8.0592025187446357</c:v>
                </c:pt>
                <c:pt idx="1820">
                  <c:v>8.0711264441149844</c:v>
                </c:pt>
                <c:pt idx="1821">
                  <c:v>8.0819676102014384</c:v>
                </c:pt>
                <c:pt idx="1822">
                  <c:v>8.0928099517241314</c:v>
                </c:pt>
                <c:pt idx="1823">
                  <c:v>8.1047378853322076</c:v>
                </c:pt>
                <c:pt idx="1824">
                  <c:v>8.1166672418660237</c:v>
                </c:pt>
                <c:pt idx="1825">
                  <c:v>8.1275133464981817</c:v>
                </c:pt>
                <c:pt idx="1826">
                  <c:v>8.1394454204694959</c:v>
                </c:pt>
                <c:pt idx="1827">
                  <c:v>8.1513789183546201</c:v>
                </c:pt>
                <c:pt idx="1828">
                  <c:v>8.1622287887093101</c:v>
                </c:pt>
                <c:pt idx="1829">
                  <c:v>8.1730798363886095</c:v>
                </c:pt>
                <c:pt idx="1830">
                  <c:v>8.1850173489507334</c:v>
                </c:pt>
                <c:pt idx="1831">
                  <c:v>8.1969562867250669</c:v>
                </c:pt>
                <c:pt idx="1832">
                  <c:v>8.2078111035606902</c:v>
                </c:pt>
                <c:pt idx="1833">
                  <c:v>8.2186670987947128</c:v>
                </c:pt>
                <c:pt idx="1834">
                  <c:v>8.2295242726830153</c:v>
                </c:pt>
                <c:pt idx="1835">
                  <c:v>8.2425544375330375</c:v>
                </c:pt>
                <c:pt idx="1836">
                  <c:v>8.2534142053618744</c:v>
                </c:pt>
                <c:pt idx="1837">
                  <c:v>8.2642751526643838</c:v>
                </c:pt>
                <c:pt idx="1838">
                  <c:v>8.275137279696775</c:v>
                </c:pt>
                <c:pt idx="1839">
                  <c:v>8.2870869823263451</c:v>
                </c:pt>
                <c:pt idx="1840">
                  <c:v>8.2990381130805133</c:v>
                </c:pt>
                <c:pt idx="1841">
                  <c:v>8.3099040169714176</c:v>
                </c:pt>
                <c:pt idx="1842">
                  <c:v>8.3207711016693029</c:v>
                </c:pt>
                <c:pt idx="1843">
                  <c:v>8.3338131623333709</c:v>
                </c:pt>
                <c:pt idx="1844">
                  <c:v>8.3446828457101958</c:v>
                </c:pt>
                <c:pt idx="1845">
                  <c:v>8.355553710715629</c:v>
                </c:pt>
                <c:pt idx="1846">
                  <c:v>8.3675130273092932</c:v>
                </c:pt>
                <c:pt idx="1847">
                  <c:v>8.379473774326577</c:v>
                </c:pt>
                <c:pt idx="1848">
                  <c:v>8.3903484222705647</c:v>
                </c:pt>
                <c:pt idx="1849">
                  <c:v>8.4012242529228498</c:v>
                </c:pt>
                <c:pt idx="1850">
                  <c:v>8.4131890329755254</c:v>
                </c:pt>
                <c:pt idx="1851">
                  <c:v>8.4251552447591109</c:v>
                </c:pt>
                <c:pt idx="1852">
                  <c:v>8.4360348618073218</c:v>
                </c:pt>
                <c:pt idx="1853">
                  <c:v>8.44800380784711</c:v>
                </c:pt>
                <c:pt idx="1854">
                  <c:v>8.458885911150773</c:v>
                </c:pt>
                <c:pt idx="1855">
                  <c:v>8.4708575926965679</c:v>
                </c:pt>
                <c:pt idx="1856">
                  <c:v>8.4817421833922939</c:v>
                </c:pt>
                <c:pt idx="1857">
                  <c:v>8.493716601694798</c:v>
                </c:pt>
                <c:pt idx="1858">
                  <c:v>8.5046036809199386</c:v>
                </c:pt>
                <c:pt idx="1859">
                  <c:v>8.5154919455590772</c:v>
                </c:pt>
                <c:pt idx="1860">
                  <c:v>8.5274704061234345</c:v>
                </c:pt>
                <c:pt idx="1861">
                  <c:v>8.5394503016948491</c:v>
                </c:pt>
                <c:pt idx="1862">
                  <c:v>8.5503423613941028</c:v>
                </c:pt>
                <c:pt idx="1863">
                  <c:v>8.5612356075922378</c:v>
                </c:pt>
                <c:pt idx="1864">
                  <c:v>8.5743090695725321</c:v>
                </c:pt>
                <c:pt idx="1865">
                  <c:v>8.5852049269783421</c:v>
                </c:pt>
                <c:pt idx="1866">
                  <c:v>8.5961019717105938</c:v>
                </c:pt>
                <c:pt idx="1867">
                  <c:v>8.6070002040280986</c:v>
                </c:pt>
                <c:pt idx="1868">
                  <c:v>8.6189896315472936</c:v>
                </c:pt>
                <c:pt idx="1869">
                  <c:v>8.6309804967025858</c:v>
                </c:pt>
                <c:pt idx="1870">
                  <c:v>8.6418825310329872</c:v>
                </c:pt>
                <c:pt idx="1871">
                  <c:v>8.6538761417238508</c:v>
                </c:pt>
                <c:pt idx="1872">
                  <c:v>8.6647806725672165</c:v>
                </c:pt>
                <c:pt idx="1873">
                  <c:v>8.6756863926281902</c:v>
                </c:pt>
                <c:pt idx="1874">
                  <c:v>8.6876840585512198</c:v>
                </c:pt>
                <c:pt idx="1875">
                  <c:v>8.6996831640868475</c:v>
                </c:pt>
                <c:pt idx="1876">
                  <c:v>8.7105926913878484</c:v>
                </c:pt>
                <c:pt idx="1877">
                  <c:v>8.7225945462343599</c:v>
                </c:pt>
                <c:pt idx="1878">
                  <c:v>8.7335065734816055</c:v>
                </c:pt>
                <c:pt idx="1879">
                  <c:v>8.7455111788991928</c:v>
                </c:pt>
                <c:pt idx="1880">
                  <c:v>8.7564257072386855</c:v>
                </c:pt>
                <c:pt idx="1881">
                  <c:v>8.7684330644883559</c:v>
                </c:pt>
                <c:pt idx="1882">
                  <c:v>8.7804418636774635</c:v>
                </c:pt>
                <c:pt idx="1883">
                  <c:v>8.7913602054105677</c:v>
                </c:pt>
                <c:pt idx="1884">
                  <c:v>8.802279739375706</c:v>
                </c:pt>
                <c:pt idx="1885">
                  <c:v>8.814292604076158</c:v>
                </c:pt>
                <c:pt idx="1886">
                  <c:v>8.8263069120391613</c:v>
                </c:pt>
                <c:pt idx="1887">
                  <c:v>8.837230262897128</c:v>
                </c:pt>
                <c:pt idx="1888">
                  <c:v>8.8492473271427912</c:v>
                </c:pt>
                <c:pt idx="1889">
                  <c:v>8.8601731842871629</c:v>
                </c:pt>
                <c:pt idx="1890">
                  <c:v>8.8721930060804528</c:v>
                </c:pt>
                <c:pt idx="1891">
                  <c:v>8.8831213706615699</c:v>
                </c:pt>
                <c:pt idx="1892">
                  <c:v>8.8951439512683326</c:v>
                </c:pt>
                <c:pt idx="1893">
                  <c:v>8.9071679774733283</c:v>
                </c:pt>
                <c:pt idx="1894">
                  <c:v>8.9181001651242955</c:v>
                </c:pt>
                <c:pt idx="1895">
                  <c:v>8.929033548033189</c:v>
                </c:pt>
                <c:pt idx="1896">
                  <c:v>8.9399681264614124</c:v>
                </c:pt>
                <c:pt idx="1897">
                  <c:v>8.9530911990289539</c:v>
                </c:pt>
                <c:pt idx="1898">
                  <c:v>8.9640284085202406</c:v>
                </c:pt>
                <c:pt idx="1899">
                  <c:v>8.9749668143678782</c:v>
                </c:pt>
                <c:pt idx="1900">
                  <c:v>8.9859064168336342</c:v>
                </c:pt>
                <c:pt idx="1901">
                  <c:v>8.9990355196971343</c:v>
                </c:pt>
                <c:pt idx="1902">
                  <c:v>9.0099777556445417</c:v>
                </c:pt>
                <c:pt idx="1903">
                  <c:v>9.0209211890482539</c:v>
                </c:pt>
                <c:pt idx="1904">
                  <c:v>9.0318658201703865</c:v>
                </c:pt>
                <c:pt idx="1905">
                  <c:v>9.0439062980824527</c:v>
                </c:pt>
                <c:pt idx="1906">
                  <c:v>9.054853445266831</c:v>
                </c:pt>
                <c:pt idx="1907">
                  <c:v>9.0668966914836524</c:v>
                </c:pt>
                <c:pt idx="1908">
                  <c:v>9.0789413882729786</c:v>
                </c:pt>
                <c:pt idx="1909">
                  <c:v>9.0898923716822306</c:v>
                </c:pt>
                <c:pt idx="1910">
                  <c:v>9.1008445544632028</c:v>
                </c:pt>
                <c:pt idx="1911">
                  <c:v>9.1128933411101922</c:v>
                </c:pt>
                <c:pt idx="1912">
                  <c:v>9.1249435796647287</c:v>
                </c:pt>
                <c:pt idx="1913">
                  <c:v>9.1358996022012704</c:v>
                </c:pt>
                <c:pt idx="1914">
                  <c:v>9.1468568252136322</c:v>
                </c:pt>
                <c:pt idx="1915">
                  <c:v>9.1589111573908379</c:v>
                </c:pt>
                <c:pt idx="1916">
                  <c:v>9.1709669428124521</c:v>
                </c:pt>
                <c:pt idx="1917">
                  <c:v>9.1830241818289338</c:v>
                </c:pt>
                <c:pt idx="1918">
                  <c:v>9.1939865698865351</c:v>
                </c:pt>
                <c:pt idx="1919">
                  <c:v>9.2060465849213458</c:v>
                </c:pt>
                <c:pt idx="1920">
                  <c:v>9.2181080545712248</c:v>
                </c:pt>
                <c:pt idx="1921">
                  <c:v>9.2290742895447639</c:v>
                </c:pt>
                <c:pt idx="1922">
                  <c:v>9.240041727233292</c:v>
                </c:pt>
                <c:pt idx="1923">
                  <c:v>9.2521072981413912</c:v>
                </c:pt>
                <c:pt idx="1924">
                  <c:v>9.2630772623903077</c:v>
                </c:pt>
                <c:pt idx="1925">
                  <c:v>9.2751456131551056</c:v>
                </c:pt>
                <c:pt idx="1926">
                  <c:v>9.2861181051287627</c:v>
                </c:pt>
                <c:pt idx="1927">
                  <c:v>9.2981892370315169</c:v>
                </c:pt>
                <c:pt idx="1928">
                  <c:v>9.3091642578950715</c:v>
                </c:pt>
                <c:pt idx="1929">
                  <c:v>9.3212381722178694</c:v>
                </c:pt>
                <c:pt idx="1930">
                  <c:v>9.3333135445107871</c:v>
                </c:pt>
                <c:pt idx="1931">
                  <c:v>9.3442924211631553</c:v>
                </c:pt>
                <c:pt idx="1932">
                  <c:v>9.3552725033052013</c:v>
                </c:pt>
                <c:pt idx="1933">
                  <c:v>9.3673519863180221</c:v>
                </c:pt>
                <c:pt idx="1934">
                  <c:v>9.3794329286462101</c:v>
                </c:pt>
                <c:pt idx="1935">
                  <c:v>9.3904168701348123</c:v>
                </c:pt>
                <c:pt idx="1936">
                  <c:v>9.401402018225653</c:v>
                </c:pt>
                <c:pt idx="1937">
                  <c:v>9.4134870750676001</c:v>
                </c:pt>
                <c:pt idx="1938">
                  <c:v>9.4255735925720483</c:v>
                </c:pt>
                <c:pt idx="1939">
                  <c:v>9.4365626035721171</c:v>
                </c:pt>
                <c:pt idx="1940">
                  <c:v>9.4475528222885288</c:v>
                </c:pt>
                <c:pt idx="1941">
                  <c:v>9.4596434581058357</c:v>
                </c:pt>
                <c:pt idx="1942">
                  <c:v>9.4717355559346537</c:v>
                </c:pt>
                <c:pt idx="1943">
                  <c:v>9.4827296411278983</c:v>
                </c:pt>
                <c:pt idx="1944">
                  <c:v>9.4937249351531374</c:v>
                </c:pt>
                <c:pt idx="1945">
                  <c:v>9.5058211550991523</c:v>
                </c:pt>
                <c:pt idx="1946">
                  <c:v>9.5168189885370502</c:v>
                </c:pt>
                <c:pt idx="1947">
                  <c:v>9.5289180024821807</c:v>
                </c:pt>
                <c:pt idx="1948">
                  <c:v>9.5410184804658176</c:v>
                </c:pt>
                <c:pt idx="1949">
                  <c:v>9.552020185741231</c:v>
                </c:pt>
                <c:pt idx="1950">
                  <c:v>9.5630231015250082</c:v>
                </c:pt>
                <c:pt idx="1951">
                  <c:v>9.5751277073423022</c:v>
                </c:pt>
                <c:pt idx="1952">
                  <c:v>9.5872337785517985</c:v>
                </c:pt>
                <c:pt idx="1953">
                  <c:v>9.5982405697530737</c:v>
                </c:pt>
                <c:pt idx="1954">
                  <c:v>9.6092485725822367</c:v>
                </c:pt>
                <c:pt idx="1955">
                  <c:v>9.6202577873060697</c:v>
                </c:pt>
                <c:pt idx="1956">
                  <c:v>9.6334704450513939</c:v>
                </c:pt>
                <c:pt idx="1957">
                  <c:v>9.644482326883006</c:v>
                </c:pt>
                <c:pt idx="1958">
                  <c:v>9.6554954214635771</c:v>
                </c:pt>
                <c:pt idx="1959">
                  <c:v>9.6687127361650536</c:v>
                </c:pt>
                <c:pt idx="1960">
                  <c:v>9.6797284997338426</c:v>
                </c:pt>
                <c:pt idx="1961">
                  <c:v>9.6907454769067929</c:v>
                </c:pt>
                <c:pt idx="1962">
                  <c:v>9.701763667951333</c:v>
                </c:pt>
                <c:pt idx="1963">
                  <c:v>9.7138850804413188</c:v>
                </c:pt>
                <c:pt idx="1964">
                  <c:v>9.7260079623958209</c:v>
                </c:pt>
                <c:pt idx="1965">
                  <c:v>9.7370300396276512</c:v>
                </c:pt>
                <c:pt idx="1966">
                  <c:v>9.7480533318552656</c:v>
                </c:pt>
                <c:pt idx="1967">
                  <c:v>9.7601803569455132</c:v>
                </c:pt>
                <c:pt idx="1968">
                  <c:v>9.7712062015363763</c:v>
                </c:pt>
                <c:pt idx="1969">
                  <c:v>9.7833360348763065</c:v>
                </c:pt>
                <c:pt idx="1970">
                  <c:v>9.7943644330126567</c:v>
                </c:pt>
                <c:pt idx="1971">
                  <c:v>9.8064970759032022</c:v>
                </c:pt>
                <c:pt idx="1972">
                  <c:v>9.8186311909825985</c:v>
                </c:pt>
                <c:pt idx="1973">
                  <c:v>9.8296634825110587</c:v>
                </c:pt>
                <c:pt idx="1974">
                  <c:v>9.8418004091251294</c:v>
                </c:pt>
                <c:pt idx="1975">
                  <c:v>9.8528352571864684</c:v>
                </c:pt>
                <c:pt idx="1976">
                  <c:v>9.8638713230609216</c:v>
                </c:pt>
                <c:pt idx="1977">
                  <c:v>9.876012402417782</c:v>
                </c:pt>
                <c:pt idx="1978">
                  <c:v>9.8881549560117126</c:v>
                </c:pt>
                <c:pt idx="1979">
                  <c:v>9.899194920695038</c:v>
                </c:pt>
                <c:pt idx="1980">
                  <c:v>9.9102361043211484</c:v>
                </c:pt>
                <c:pt idx="1981">
                  <c:v>9.9234871340559732</c:v>
                </c:pt>
                <c:pt idx="1982">
                  <c:v>9.93453100030389</c:v>
                </c:pt>
                <c:pt idx="1983">
                  <c:v>9.9455760863563381</c:v>
                </c:pt>
                <c:pt idx="1984">
                  <c:v>9.956622392482803</c:v>
                </c:pt>
                <c:pt idx="1985">
                  <c:v>9.9698795707118393</c:v>
                </c:pt>
                <c:pt idx="1986">
                  <c:v>9.9809285619501793</c:v>
                </c:pt>
                <c:pt idx="1987">
                  <c:v>9.9919787741254957</c:v>
                </c:pt>
                <c:pt idx="1988">
                  <c:v>10.004135418022631</c:v>
                </c:pt>
                <c:pt idx="1989">
                  <c:v>10.016293539939364</c:v>
                </c:pt>
                <c:pt idx="1990">
                  <c:v>10.027347660926919</c:v>
                </c:pt>
                <c:pt idx="1991">
                  <c:v>10.038403003985472</c:v>
                </c:pt>
                <c:pt idx="1992">
                  <c:v>10.050565293164423</c:v>
                </c:pt>
                <c:pt idx="1993">
                  <c:v>10.062729061736073</c:v>
                </c:pt>
                <c:pt idx="1994">
                  <c:v>10.073788317238265</c:v>
                </c:pt>
                <c:pt idx="1995">
                  <c:v>10.084848795947057</c:v>
                </c:pt>
                <c:pt idx="1996">
                  <c:v>10.097016735653343</c:v>
                </c:pt>
                <c:pt idx="1997">
                  <c:v>10.109186156127363</c:v>
                </c:pt>
                <c:pt idx="1998">
                  <c:v>10.120250550916253</c:v>
                </c:pt>
                <c:pt idx="1999">
                  <c:v>10.13242279931155</c:v>
                </c:pt>
                <c:pt idx="2000">
                  <c:v>10.143489765535397</c:v>
                </c:pt>
                <c:pt idx="2001">
                  <c:v>10.155664843166564</c:v>
                </c:pt>
                <c:pt idx="2002">
                  <c:v>10.166734382020877</c:v>
                </c:pt>
                <c:pt idx="2003">
                  <c:v>10.178912290203423</c:v>
                </c:pt>
                <c:pt idx="2004">
                  <c:v>10.191091681581081</c:v>
                </c:pt>
                <c:pt idx="2005">
                  <c:v>10.202165142934941</c:v>
                </c:pt>
                <c:pt idx="2006">
                  <c:v>10.213239830640067</c:v>
                </c:pt>
                <c:pt idx="2007">
                  <c:v>10.225423403875638</c:v>
                </c:pt>
                <c:pt idx="2008">
                  <c:v>10.237608461686666</c:v>
                </c:pt>
                <c:pt idx="2009">
                  <c:v>10.248687075541831</c:v>
                </c:pt>
                <c:pt idx="2010">
                  <c:v>10.260874968547224</c:v>
                </c:pt>
                <c:pt idx="2011">
                  <c:v>10.271956160451561</c:v>
                </c:pt>
                <c:pt idx="2012">
                  <c:v>10.283038580420124</c:v>
                </c:pt>
                <c:pt idx="2013">
                  <c:v>10.295230661124627</c:v>
                </c:pt>
                <c:pt idx="2014">
                  <c:v>10.307424228478718</c:v>
                </c:pt>
                <c:pt idx="2015">
                  <c:v>10.318510580082625</c:v>
                </c:pt>
                <c:pt idx="2016">
                  <c:v>10.329598160894728</c:v>
                </c:pt>
                <c:pt idx="2017">
                  <c:v>10.341795919848861</c:v>
                </c:pt>
                <c:pt idx="2018">
                  <c:v>10.353995166837752</c:v>
                </c:pt>
                <c:pt idx="2019">
                  <c:v>10.365086682948457</c:v>
                </c:pt>
                <c:pt idx="2020">
                  <c:v>10.377288771739346</c:v>
                </c:pt>
                <c:pt idx="2021">
                  <c:v>10.389492349621632</c:v>
                </c:pt>
                <c:pt idx="2022">
                  <c:v>10.400587803825431</c:v>
                </c:pt>
                <c:pt idx="2023">
                  <c:v>10.412794225528076</c:v>
                </c:pt>
                <c:pt idx="2024">
                  <c:v>10.423892265625586</c:v>
                </c:pt>
                <c:pt idx="2025">
                  <c:v>10.436101532474273</c:v>
                </c:pt>
                <c:pt idx="2026">
                  <c:v>10.447202159671107</c:v>
                </c:pt>
                <c:pt idx="2027">
                  <c:v>10.459414272992497</c:v>
                </c:pt>
                <c:pt idx="2028">
                  <c:v>10.47051748849511</c:v>
                </c:pt>
                <c:pt idx="2029">
                  <c:v>10.482732449616757</c:v>
                </c:pt>
                <c:pt idx="2030">
                  <c:v>10.493838254632445</c:v>
                </c:pt>
                <c:pt idx="2031">
                  <c:v>10.506056064882831</c:v>
                </c:pt>
                <c:pt idx="2032">
                  <c:v>10.518275368064508</c:v>
                </c:pt>
                <c:pt idx="2033">
                  <c:v>10.529385121328314</c:v>
                </c:pt>
                <c:pt idx="2034">
                  <c:v>10.540496108995436</c:v>
                </c:pt>
                <c:pt idx="2035">
                  <c:v>10.551608331340214</c:v>
                </c:pt>
                <c:pt idx="2036">
                  <c:v>10.56494462831486</c:v>
                </c:pt>
                <c:pt idx="2037">
                  <c:v>10.576059567916603</c:v>
                </c:pt>
                <c:pt idx="2038">
                  <c:v>10.587175743074505</c:v>
                </c:pt>
                <c:pt idx="2039">
                  <c:v>10.598293154063287</c:v>
                </c:pt>
                <c:pt idx="2040">
                  <c:v>10.611635678933535</c:v>
                </c:pt>
                <c:pt idx="2041">
                  <c:v>10.622755809717729</c:v>
                </c:pt>
                <c:pt idx="2042">
                  <c:v>10.633877177212538</c:v>
                </c:pt>
                <c:pt idx="2043">
                  <c:v>10.647224451051676</c:v>
                </c:pt>
                <c:pt idx="2044">
                  <c:v>10.658348540278341</c:v>
                </c:pt>
                <c:pt idx="2045">
                  <c:v>10.66947386709629</c:v>
                </c:pt>
                <c:pt idx="2046">
                  <c:v>10.680600431780924</c:v>
                </c:pt>
                <c:pt idx="2047">
                  <c:v>10.692841082998859</c:v>
                </c:pt>
                <c:pt idx="2048">
                  <c:v>10.705083232735644</c:v>
                </c:pt>
                <c:pt idx="2049">
                  <c:v>10.716213760445454</c:v>
                </c:pt>
                <c:pt idx="2050">
                  <c:v>10.727345527179644</c:v>
                </c:pt>
                <c:pt idx="2051">
                  <c:v>10.739591901989677</c:v>
                </c:pt>
                <c:pt idx="2052">
                  <c:v>10.75183977672037</c:v>
                </c:pt>
                <c:pt idx="2053">
                  <c:v>10.76297551018696</c:v>
                </c:pt>
                <c:pt idx="2054">
                  <c:v>10.774112483837254</c:v>
                </c:pt>
                <c:pt idx="2055">
                  <c:v>10.787478489649088</c:v>
                </c:pt>
                <c:pt idx="2056">
                  <c:v>10.798618192676125</c:v>
                </c:pt>
                <c:pt idx="2057">
                  <c:v>10.80975913677125</c:v>
                </c:pt>
                <c:pt idx="2058">
                  <c:v>10.822015609039616</c:v>
                </c:pt>
                <c:pt idx="2059">
                  <c:v>10.834273583703238</c:v>
                </c:pt>
                <c:pt idx="2060">
                  <c:v>10.845418501075212</c:v>
                </c:pt>
                <c:pt idx="2061">
                  <c:v>10.856564660677462</c:v>
                </c:pt>
                <c:pt idx="2062">
                  <c:v>10.868826871346466</c:v>
                </c:pt>
                <c:pt idx="2063">
                  <c:v>10.881090585817962</c:v>
                </c:pt>
                <c:pt idx="2064">
                  <c:v>10.892240722418684</c:v>
                </c:pt>
                <c:pt idx="2065">
                  <c:v>10.903392102413513</c:v>
                </c:pt>
                <c:pt idx="2066">
                  <c:v>10.91566005685903</c:v>
                </c:pt>
                <c:pt idx="2067">
                  <c:v>10.927929516516272</c:v>
                </c:pt>
                <c:pt idx="2068">
                  <c:v>10.939084877236429</c:v>
                </c:pt>
                <c:pt idx="2069">
                  <c:v>10.951357211505583</c:v>
                </c:pt>
                <c:pt idx="2070">
                  <c:v>10.962515186121607</c:v>
                </c:pt>
                <c:pt idx="2071">
                  <c:v>10.973674405880542</c:v>
                </c:pt>
                <c:pt idx="2072">
                  <c:v>10.985950986087147</c:v>
                </c:pt>
                <c:pt idx="2073">
                  <c:v>10.998229073623005</c:v>
                </c:pt>
                <c:pt idx="2074">
                  <c:v>11.009392279707381</c:v>
                </c:pt>
                <c:pt idx="2075">
                  <c:v>11.021673245899926</c:v>
                </c:pt>
                <c:pt idx="2076">
                  <c:v>11.033955720499012</c:v>
                </c:pt>
                <c:pt idx="2077">
                  <c:v>11.045122915757871</c:v>
                </c:pt>
                <c:pt idx="2078">
                  <c:v>11.056291358218493</c:v>
                </c:pt>
                <c:pt idx="2079">
                  <c:v>11.067461048159513</c:v>
                </c:pt>
                <c:pt idx="2080">
                  <c:v>11.07974914826713</c:v>
                </c:pt>
                <c:pt idx="2081">
                  <c:v>11.092038758534372</c:v>
                </c:pt>
                <c:pt idx="2082">
                  <c:v>11.103212442286052</c:v>
                </c:pt>
                <c:pt idx="2083">
                  <c:v>11.115504936616247</c:v>
                </c:pt>
                <c:pt idx="2084">
                  <c:v>11.12668124285867</c:v>
                </c:pt>
                <c:pt idx="2085">
                  <c:v>11.13897662260579</c:v>
                </c:pt>
                <c:pt idx="2086">
                  <c:v>11.141212308626141</c:v>
                </c:pt>
                <c:pt idx="2087">
                  <c:v>11.17587183503203</c:v>
                </c:pt>
                <c:pt idx="2088">
                  <c:v>11.29671506685272</c:v>
                </c:pt>
                <c:pt idx="2089">
                  <c:v>11.41434171108428</c:v>
                </c:pt>
                <c:pt idx="2090">
                  <c:v>11.533229118537419</c:v>
                </c:pt>
                <c:pt idx="2091">
                  <c:v>11.652258036401825</c:v>
                </c:pt>
                <c:pt idx="2092">
                  <c:v>11.771428801955636</c:v>
                </c:pt>
                <c:pt idx="2093">
                  <c:v>11.889615494385591</c:v>
                </c:pt>
                <c:pt idx="2094">
                  <c:v>12.009069625812781</c:v>
                </c:pt>
                <c:pt idx="2095">
                  <c:v>12.127537678683762</c:v>
                </c:pt>
                <c:pt idx="2096">
                  <c:v>12.247276526778887</c:v>
                </c:pt>
                <c:pt idx="2097">
                  <c:v>12.366027282925961</c:v>
                </c:pt>
                <c:pt idx="2098">
                  <c:v>12.486052208165491</c:v>
                </c:pt>
                <c:pt idx="2099">
                  <c:v>12.606221366364634</c:v>
                </c:pt>
                <c:pt idx="2100">
                  <c:v>12.725399392695</c:v>
                </c:pt>
                <c:pt idx="2101">
                  <c:v>12.844719622537159</c:v>
                </c:pt>
                <c:pt idx="2102">
                  <c:v>12.96532082268709</c:v>
                </c:pt>
                <c:pt idx="2103">
                  <c:v>13.0860676449715</c:v>
                </c:pt>
                <c:pt idx="2104">
                  <c:v>13.20581926024712</c:v>
                </c:pt>
                <c:pt idx="2105">
                  <c:v>13.325714451968643</c:v>
                </c:pt>
                <c:pt idx="2106">
                  <c:v>13.445753564831934</c:v>
                </c:pt>
                <c:pt idx="2107">
                  <c:v>13.568227554421522</c:v>
                </c:pt>
                <c:pt idx="2108">
                  <c:v>13.688558306568341</c:v>
                </c:pt>
                <c:pt idx="2109">
                  <c:v>13.809034028074516</c:v>
                </c:pt>
                <c:pt idx="2110">
                  <c:v>13.930804540197702</c:v>
                </c:pt>
                <c:pt idx="2111">
                  <c:v>14.051572639896733</c:v>
                </c:pt>
                <c:pt idx="2112">
                  <c:v>14.172486765305045</c:v>
                </c:pt>
                <c:pt idx="2113">
                  <c:v>14.294700931993304</c:v>
                </c:pt>
                <c:pt idx="2114">
                  <c:v>14.417064644491774</c:v>
                </c:pt>
                <c:pt idx="2115">
                  <c:v>14.539578269228501</c:v>
                </c:pt>
                <c:pt idx="2116">
                  <c:v>14.662242173980003</c:v>
                </c:pt>
                <c:pt idx="2117">
                  <c:v>14.782738075478512</c:v>
                </c:pt>
                <c:pt idx="2118">
                  <c:v>14.905700796151161</c:v>
                </c:pt>
                <c:pt idx="2119">
                  <c:v>15.028814901296114</c:v>
                </c:pt>
                <c:pt idx="2120">
                  <c:v>15.152080764124239</c:v>
                </c:pt>
                <c:pt idx="2121">
                  <c:v>15.274333726519886</c:v>
                </c:pt>
                <c:pt idx="2122">
                  <c:v>15.396736329742685</c:v>
                </c:pt>
                <c:pt idx="2123">
                  <c:v>15.521624734273001</c:v>
                </c:pt>
                <c:pt idx="2124">
                  <c:v>15.644330588714233</c:v>
                </c:pt>
                <c:pt idx="2125">
                  <c:v>15.768357984242392</c:v>
                </c:pt>
                <c:pt idx="2126">
                  <c:v>15.891367155148794</c:v>
                </c:pt>
                <c:pt idx="2127">
                  <c:v>16.015701513249848</c:v>
                </c:pt>
                <c:pt idx="2128">
                  <c:v>16.13901550387277</c:v>
                </c:pt>
                <c:pt idx="2129">
                  <c:v>16.262481745664818</c:v>
                </c:pt>
                <c:pt idx="2130">
                  <c:v>16.387278672549453</c:v>
                </c:pt>
                <c:pt idx="2131">
                  <c:v>16.512231536788974</c:v>
                </c:pt>
                <c:pt idx="2132">
                  <c:v>16.636159721522699</c:v>
                </c:pt>
                <c:pt idx="2133">
                  <c:v>16.76024167879336</c:v>
                </c:pt>
                <c:pt idx="2134">
                  <c:v>16.886845691420802</c:v>
                </c:pt>
                <c:pt idx="2135">
                  <c:v>17.011239288752332</c:v>
                </c:pt>
                <c:pt idx="2136">
                  <c:v>17.13578781649792</c:v>
                </c:pt>
                <c:pt idx="2137">
                  <c:v>17.261680064624183</c:v>
                </c:pt>
                <c:pt idx="2138">
                  <c:v>17.387731001129168</c:v>
                </c:pt>
                <c:pt idx="2139">
                  <c:v>17.512749621371402</c:v>
                </c:pt>
                <c:pt idx="2140">
                  <c:v>17.636731850574041</c:v>
                </c:pt>
                <c:pt idx="2141">
                  <c:v>17.764451124299157</c:v>
                </c:pt>
                <c:pt idx="2142">
                  <c:v>17.891137806873857</c:v>
                </c:pt>
                <c:pt idx="2143">
                  <c:v>18.016787762674287</c:v>
                </c:pt>
                <c:pt idx="2144">
                  <c:v>18.142595796234122</c:v>
                </c:pt>
                <c:pt idx="2145">
                  <c:v>18.269762749967878</c:v>
                </c:pt>
                <c:pt idx="2146">
                  <c:v>18.397091623973765</c:v>
                </c:pt>
                <c:pt idx="2147">
                  <c:v>18.523379324100667</c:v>
                </c:pt>
                <c:pt idx="2148">
                  <c:v>18.649826711746545</c:v>
                </c:pt>
                <c:pt idx="2149">
                  <c:v>18.776434191264197</c:v>
                </c:pt>
                <c:pt idx="2150">
                  <c:v>18.90441025547814</c:v>
                </c:pt>
                <c:pt idx="2151">
                  <c:v>19.031340672350712</c:v>
                </c:pt>
                <c:pt idx="2152">
                  <c:v>19.15843240731397</c:v>
                </c:pt>
                <c:pt idx="2153">
                  <c:v>19.286898587479463</c:v>
                </c:pt>
                <c:pt idx="2154">
                  <c:v>19.414315738075274</c:v>
                </c:pt>
                <c:pt idx="2155">
                  <c:v>19.543111274767398</c:v>
                </c:pt>
                <c:pt idx="2156">
                  <c:v>19.670855511713174</c:v>
                </c:pt>
                <c:pt idx="2157">
                  <c:v>19.799982098055491</c:v>
                </c:pt>
                <c:pt idx="2158">
                  <c:v>19.928055104968209</c:v>
                </c:pt>
                <c:pt idx="2159">
                  <c:v>20.057514447173691</c:v>
                </c:pt>
                <c:pt idx="2160">
                  <c:v>20.18469425251288</c:v>
                </c:pt>
                <c:pt idx="2161">
                  <c:v>20.314486480752063</c:v>
                </c:pt>
                <c:pt idx="2162">
                  <c:v>20.443220552366085</c:v>
                </c:pt>
                <c:pt idx="2163">
                  <c:v>20.572120562234065</c:v>
                </c:pt>
                <c:pt idx="2164">
                  <c:v>20.702416943432652</c:v>
                </c:pt>
                <c:pt idx="2165">
                  <c:v>20.831651707104051</c:v>
                </c:pt>
                <c:pt idx="2166">
                  <c:v>20.962286908448078</c:v>
                </c:pt>
                <c:pt idx="2167">
                  <c:v>21.091858169164077</c:v>
                </c:pt>
                <c:pt idx="2168">
                  <c:v>21.222833957370423</c:v>
                </c:pt>
                <c:pt idx="2169">
                  <c:v>21.352743472024731</c:v>
                </c:pt>
                <c:pt idx="2170">
                  <c:v>21.484061627664737</c:v>
                </c:pt>
                <c:pt idx="2171">
                  <c:v>21.613069894642408</c:v>
                </c:pt>
                <c:pt idx="2172">
                  <c:v>21.744730576933016</c:v>
                </c:pt>
                <c:pt idx="2173">
                  <c:v>21.876564833129944</c:v>
                </c:pt>
                <c:pt idx="2174">
                  <c:v>22.007326945699155</c:v>
                </c:pt>
                <c:pt idx="2175">
                  <c:v>22.138260269473019</c:v>
                </c:pt>
                <c:pt idx="2176">
                  <c:v>22.270614698943049</c:v>
                </c:pt>
                <c:pt idx="2177">
                  <c:v>22.403144537550503</c:v>
                </c:pt>
                <c:pt idx="2178">
                  <c:v>22.534597486940974</c:v>
                </c:pt>
                <c:pt idx="2179">
                  <c:v>22.666223462583552</c:v>
                </c:pt>
                <c:pt idx="2180">
                  <c:v>22.798022920573686</c:v>
                </c:pt>
                <c:pt idx="2181">
                  <c:v>22.931254045973876</c:v>
                </c:pt>
                <c:pt idx="2182">
                  <c:v>23.064662913536026</c:v>
                </c:pt>
                <c:pt idx="2183">
                  <c:v>23.196988908433784</c:v>
                </c:pt>
                <c:pt idx="2184">
                  <c:v>23.329490237058518</c:v>
                </c:pt>
                <c:pt idx="2185">
                  <c:v>23.463431802970767</c:v>
                </c:pt>
                <c:pt idx="2186">
                  <c:v>23.597553012958794</c:v>
                </c:pt>
                <c:pt idx="2187">
                  <c:v>23.690024217303449</c:v>
                </c:pt>
              </c:numCache>
            </c:numRef>
          </c:xVal>
          <c:yVal>
            <c:numRef>
              <c:f>CHS_28Apr2016!$F$27:$F$2214</c:f>
              <c:numCache>
                <c:formatCode>General</c:formatCode>
                <c:ptCount val="2188"/>
                <c:pt idx="0">
                  <c:v>0.11700000000000001</c:v>
                </c:pt>
                <c:pt idx="1">
                  <c:v>0.11700000000000001</c:v>
                </c:pt>
                <c:pt idx="2">
                  <c:v>0.125</c:v>
                </c:pt>
                <c:pt idx="3">
                  <c:v>0.14399711999999998</c:v>
                </c:pt>
                <c:pt idx="4">
                  <c:v>0.15499070000000001</c:v>
                </c:pt>
                <c:pt idx="5">
                  <c:v>0.16498515</c:v>
                </c:pt>
                <c:pt idx="6">
                  <c:v>0.17997839999999998</c:v>
                </c:pt>
                <c:pt idx="7">
                  <c:v>0.18897164999999999</c:v>
                </c:pt>
                <c:pt idx="8">
                  <c:v>0.21896058000000002</c:v>
                </c:pt>
                <c:pt idx="9">
                  <c:v>0.2549439</c:v>
                </c:pt>
                <c:pt idx="10">
                  <c:v>0.27392875999999999</c:v>
                </c:pt>
                <c:pt idx="11">
                  <c:v>0.27192112000000002</c:v>
                </c:pt>
                <c:pt idx="12">
                  <c:v>0.28190975999999995</c:v>
                </c:pt>
                <c:pt idx="13">
                  <c:v>0.29689307999999998</c:v>
                </c:pt>
                <c:pt idx="14">
                  <c:v>0.31587675999999998</c:v>
                </c:pt>
                <c:pt idx="15">
                  <c:v>0.35285173999999997</c:v>
                </c:pt>
                <c:pt idx="16">
                  <c:v>0.37282841999999999</c:v>
                </c:pt>
                <c:pt idx="17">
                  <c:v>0.37181772000000002</c:v>
                </c:pt>
                <c:pt idx="18">
                  <c:v>0.37180656000000001</c:v>
                </c:pt>
                <c:pt idx="19">
                  <c:v>0.37079594999999999</c:v>
                </c:pt>
                <c:pt idx="20">
                  <c:v>0.37478250000000002</c:v>
                </c:pt>
                <c:pt idx="21">
                  <c:v>0.39575051999999999</c:v>
                </c:pt>
                <c:pt idx="22">
                  <c:v>0.42471949999999997</c:v>
                </c:pt>
                <c:pt idx="23">
                  <c:v>0.44069571000000002</c:v>
                </c:pt>
                <c:pt idx="24">
                  <c:v>0.43468245</c:v>
                </c:pt>
                <c:pt idx="25">
                  <c:v>0.43766712000000002</c:v>
                </c:pt>
                <c:pt idx="26">
                  <c:v>0.44764608</c:v>
                </c:pt>
                <c:pt idx="27">
                  <c:v>0.45761986000000004</c:v>
                </c:pt>
                <c:pt idx="28">
                  <c:v>0.48758032000000001</c:v>
                </c:pt>
                <c:pt idx="29">
                  <c:v>0.49855589</c:v>
                </c:pt>
                <c:pt idx="30">
                  <c:v>0.50553448000000001</c:v>
                </c:pt>
                <c:pt idx="31">
                  <c:v>0.49052864000000002</c:v>
                </c:pt>
                <c:pt idx="32">
                  <c:v>0.48951</c:v>
                </c:pt>
                <c:pt idx="33">
                  <c:v>0.49249220999999999</c:v>
                </c:pt>
                <c:pt idx="34">
                  <c:v>0.51145728000000001</c:v>
                </c:pt>
                <c:pt idx="35">
                  <c:v>0.54140379999999999</c:v>
                </c:pt>
                <c:pt idx="36">
                  <c:v>0.55437285000000003</c:v>
                </c:pt>
                <c:pt idx="37">
                  <c:v>0.54836315999999996</c:v>
                </c:pt>
                <c:pt idx="38">
                  <c:v>0.54834120000000008</c:v>
                </c:pt>
                <c:pt idx="39">
                  <c:v>0.55331858000000012</c:v>
                </c:pt>
                <c:pt idx="40">
                  <c:v>0.55929440000000008</c:v>
                </c:pt>
                <c:pt idx="41">
                  <c:v>0.57325379999999992</c:v>
                </c:pt>
                <c:pt idx="42">
                  <c:v>0.59221130999999994</c:v>
                </c:pt>
                <c:pt idx="43">
                  <c:v>0.59718671999999995</c:v>
                </c:pt>
                <c:pt idx="44">
                  <c:v>0.58517960000000002</c:v>
                </c:pt>
                <c:pt idx="45">
                  <c:v>0.58515615999999993</c:v>
                </c:pt>
                <c:pt idx="46">
                  <c:v>0.58613711000000002</c:v>
                </c:pt>
                <c:pt idx="47">
                  <c:v>0.60209550000000001</c:v>
                </c:pt>
                <c:pt idx="48">
                  <c:v>0.62902979999999997</c:v>
                </c:pt>
                <c:pt idx="49">
                  <c:v>0.63999363000000009</c:v>
                </c:pt>
                <c:pt idx="50">
                  <c:v>0.63297926000000004</c:v>
                </c:pt>
                <c:pt idx="51">
                  <c:v>0.62896680000000005</c:v>
                </c:pt>
                <c:pt idx="52">
                  <c:v>0.63094455999999999</c:v>
                </c:pt>
                <c:pt idx="53">
                  <c:v>0.63092559999999998</c:v>
                </c:pt>
                <c:pt idx="54">
                  <c:v>0.63988465999999999</c:v>
                </c:pt>
                <c:pt idx="55">
                  <c:v>0.66181986000000004</c:v>
                </c:pt>
                <c:pt idx="56">
                  <c:v>0.66679092000000006</c:v>
                </c:pt>
                <c:pt idx="57">
                  <c:v>0.65279664000000004</c:v>
                </c:pt>
                <c:pt idx="58">
                  <c:v>0.64978263000000003</c:v>
                </c:pt>
                <c:pt idx="59">
                  <c:v>0.65075468000000003</c:v>
                </c:pt>
                <c:pt idx="60">
                  <c:v>0.66470795999999999</c:v>
                </c:pt>
                <c:pt idx="61">
                  <c:v>0.69262587999999992</c:v>
                </c:pt>
                <c:pt idx="62">
                  <c:v>0.70158697000000003</c:v>
                </c:pt>
                <c:pt idx="63">
                  <c:v>0.69657607999999993</c:v>
                </c:pt>
                <c:pt idx="64">
                  <c:v>0.68557791000000001</c:v>
                </c:pt>
                <c:pt idx="65">
                  <c:v>0.6845525400000001</c:v>
                </c:pt>
                <c:pt idx="66">
                  <c:v>0.67654908000000002</c:v>
                </c:pt>
                <c:pt idx="67">
                  <c:v>0.69248708000000003</c:v>
                </c:pt>
                <c:pt idx="68">
                  <c:v>0.71242205999999997</c:v>
                </c:pt>
                <c:pt idx="69">
                  <c:v>0.72137324999999997</c:v>
                </c:pt>
                <c:pt idx="70">
                  <c:v>0.70439032000000001</c:v>
                </c:pt>
                <c:pt idx="71">
                  <c:v>0.70436913999999995</c:v>
                </c:pt>
                <c:pt idx="72">
                  <c:v>0.70533855000000001</c:v>
                </c:pt>
                <c:pt idx="73">
                  <c:v>0.71629115999999993</c:v>
                </c:pt>
                <c:pt idx="74">
                  <c:v>0.74120194000000006</c:v>
                </c:pt>
                <c:pt idx="75">
                  <c:v>0.75015760000000009</c:v>
                </c:pt>
                <c:pt idx="76">
                  <c:v>0.74015984000000001</c:v>
                </c:pt>
                <c:pt idx="77">
                  <c:v>0.73314780000000002</c:v>
                </c:pt>
                <c:pt idx="78">
                  <c:v>0.72214655999999999</c:v>
                </c:pt>
                <c:pt idx="79">
                  <c:v>0.71913260999999995</c:v>
                </c:pt>
                <c:pt idx="80">
                  <c:v>0.73407168</c:v>
                </c:pt>
                <c:pt idx="81">
                  <c:v>0.75399660000000002</c:v>
                </c:pt>
                <c:pt idx="82">
                  <c:v>0.75995022000000001</c:v>
                </c:pt>
                <c:pt idx="83">
                  <c:v>0.74795999999999996</c:v>
                </c:pt>
                <c:pt idx="84">
                  <c:v>0.74693275999999997</c:v>
                </c:pt>
                <c:pt idx="85">
                  <c:v>0.75189634000000005</c:v>
                </c:pt>
                <c:pt idx="86">
                  <c:v>0.75985115999999997</c:v>
                </c:pt>
                <c:pt idx="87">
                  <c:v>0.77876634</c:v>
                </c:pt>
                <c:pt idx="88">
                  <c:v>0.78471770000000007</c:v>
                </c:pt>
                <c:pt idx="89">
                  <c:v>0.78269995000000003</c:v>
                </c:pt>
                <c:pt idx="90">
                  <c:v>0.75974448000000006</c:v>
                </c:pt>
                <c:pt idx="91">
                  <c:v>0.75174553999999993</c:v>
                </c:pt>
                <c:pt idx="92">
                  <c:v>0.75171538000000004</c:v>
                </c:pt>
                <c:pt idx="93">
                  <c:v>0.7696376800000001</c:v>
                </c:pt>
                <c:pt idx="94">
                  <c:v>0.78357125999999999</c:v>
                </c:pt>
                <c:pt idx="95">
                  <c:v>0.79151478000000008</c:v>
                </c:pt>
                <c:pt idx="96">
                  <c:v>0.78152255999999998</c:v>
                </c:pt>
                <c:pt idx="97">
                  <c:v>0.77650720000000006</c:v>
                </c:pt>
                <c:pt idx="98">
                  <c:v>0.7764838300000001</c:v>
                </c:pt>
                <c:pt idx="99">
                  <c:v>0.78742460000000003</c:v>
                </c:pt>
                <c:pt idx="100">
                  <c:v>0.79137980000000008</c:v>
                </c:pt>
                <c:pt idx="101">
                  <c:v>0.79832466000000002</c:v>
                </c:pt>
                <c:pt idx="102">
                  <c:v>0.79830063000000007</c:v>
                </c:pt>
                <c:pt idx="103">
                  <c:v>0.78233100000000011</c:v>
                </c:pt>
                <c:pt idx="104">
                  <c:v>0.77632802999999995</c:v>
                </c:pt>
                <c:pt idx="105">
                  <c:v>0.77629687000000003</c:v>
                </c:pt>
                <c:pt idx="106">
                  <c:v>0.79520700000000011</c:v>
                </c:pt>
                <c:pt idx="107">
                  <c:v>0.81111844</c:v>
                </c:pt>
                <c:pt idx="108">
                  <c:v>0.81806902999999997</c:v>
                </c:pt>
                <c:pt idx="109">
                  <c:v>0.80808040000000003</c:v>
                </c:pt>
                <c:pt idx="110">
                  <c:v>0.80306616000000008</c:v>
                </c:pt>
                <c:pt idx="111">
                  <c:v>0.80104128000000008</c:v>
                </c:pt>
                <c:pt idx="112">
                  <c:v>0.7990245800000001</c:v>
                </c:pt>
                <c:pt idx="113">
                  <c:v>0.80895499999999998</c:v>
                </c:pt>
                <c:pt idx="114">
                  <c:v>0.81988905999999995</c:v>
                </c:pt>
                <c:pt idx="115">
                  <c:v>0.82285293999999998</c:v>
                </c:pt>
                <c:pt idx="116">
                  <c:v>0.80589344000000007</c:v>
                </c:pt>
                <c:pt idx="117">
                  <c:v>0.80088048000000001</c:v>
                </c:pt>
                <c:pt idx="118">
                  <c:v>0.79986027000000004</c:v>
                </c:pt>
                <c:pt idx="119">
                  <c:v>0.81378101999999986</c:v>
                </c:pt>
                <c:pt idx="120">
                  <c:v>0.83765281999999996</c:v>
                </c:pt>
                <c:pt idx="121">
                  <c:v>0.84360352999999999</c:v>
                </c:pt>
                <c:pt idx="122">
                  <c:v>0.83361851999999992</c:v>
                </c:pt>
                <c:pt idx="123">
                  <c:v>0.82262165999999992</c:v>
                </c:pt>
                <c:pt idx="124">
                  <c:v>0.82160099999999991</c:v>
                </c:pt>
                <c:pt idx="125">
                  <c:v>0.81062190000000001</c:v>
                </c:pt>
                <c:pt idx="126">
                  <c:v>0.82254731999999997</c:v>
                </c:pt>
                <c:pt idx="127">
                  <c:v>0.83645519999999995</c:v>
                </c:pt>
                <c:pt idx="128">
                  <c:v>0.83941725</c:v>
                </c:pt>
                <c:pt idx="129">
                  <c:v>0.82545188000000003</c:v>
                </c:pt>
                <c:pt idx="130">
                  <c:v>0.81844896</c:v>
                </c:pt>
                <c:pt idx="131">
                  <c:v>0.82141125000000004</c:v>
                </c:pt>
                <c:pt idx="132">
                  <c:v>0.83532517999999989</c:v>
                </c:pt>
                <c:pt idx="133">
                  <c:v>0.85520322000000004</c:v>
                </c:pt>
                <c:pt idx="134">
                  <c:v>0.86014656</c:v>
                </c:pt>
                <c:pt idx="135">
                  <c:v>0.84817451999999993</c:v>
                </c:pt>
                <c:pt idx="136">
                  <c:v>0.84216761999999989</c:v>
                </c:pt>
                <c:pt idx="137">
                  <c:v>0.82820607999999996</c:v>
                </c:pt>
                <c:pt idx="138">
                  <c:v>0.82320406999999995</c:v>
                </c:pt>
                <c:pt idx="139">
                  <c:v>0.84109610000000001</c:v>
                </c:pt>
                <c:pt idx="140">
                  <c:v>0.85499705999999998</c:v>
                </c:pt>
                <c:pt idx="141">
                  <c:v>0.85994784000000002</c:v>
                </c:pt>
                <c:pt idx="142">
                  <c:v>0.84499272000000003</c:v>
                </c:pt>
                <c:pt idx="143">
                  <c:v>0.83998255999999993</c:v>
                </c:pt>
                <c:pt idx="144">
                  <c:v>0.84095244999999996</c:v>
                </c:pt>
                <c:pt idx="145">
                  <c:v>0.8508618</c:v>
                </c:pt>
                <c:pt idx="146">
                  <c:v>0.86974361999999994</c:v>
                </c:pt>
                <c:pt idx="147">
                  <c:v>0.87170760000000003</c:v>
                </c:pt>
                <c:pt idx="148">
                  <c:v>0.86968244000000006</c:v>
                </c:pt>
                <c:pt idx="149">
                  <c:v>0.84975561999999993</c:v>
                </c:pt>
                <c:pt idx="150">
                  <c:v>0.83977999999999997</c:v>
                </c:pt>
                <c:pt idx="151">
                  <c:v>0.83776474000000001</c:v>
                </c:pt>
                <c:pt idx="152">
                  <c:v>0.85563979999999995</c:v>
                </c:pt>
                <c:pt idx="153">
                  <c:v>0.86954260000000005</c:v>
                </c:pt>
                <c:pt idx="154">
                  <c:v>0.87449072999999999</c:v>
                </c:pt>
                <c:pt idx="155">
                  <c:v>0.86251760999999993</c:v>
                </c:pt>
                <c:pt idx="156">
                  <c:v>0.85751759999999999</c:v>
                </c:pt>
                <c:pt idx="157">
                  <c:v>0.85648835999999995</c:v>
                </c:pt>
                <c:pt idx="158">
                  <c:v>0.86540640000000002</c:v>
                </c:pt>
                <c:pt idx="159">
                  <c:v>0.87930595999999994</c:v>
                </c:pt>
                <c:pt idx="160">
                  <c:v>0.87927944000000002</c:v>
                </c:pt>
                <c:pt idx="161">
                  <c:v>0.87726366</c:v>
                </c:pt>
                <c:pt idx="162">
                  <c:v>0.86032034999999996</c:v>
                </c:pt>
                <c:pt idx="163">
                  <c:v>0.85233791999999997</c:v>
                </c:pt>
                <c:pt idx="164">
                  <c:v>0.85231221000000001</c:v>
                </c:pt>
                <c:pt idx="165">
                  <c:v>0.87017875</c:v>
                </c:pt>
                <c:pt idx="166">
                  <c:v>0.88407493999999998</c:v>
                </c:pt>
                <c:pt idx="167">
                  <c:v>0.89000590000000002</c:v>
                </c:pt>
                <c:pt idx="168">
                  <c:v>0.87803754000000001</c:v>
                </c:pt>
                <c:pt idx="169">
                  <c:v>0.87105060000000001</c:v>
                </c:pt>
                <c:pt idx="170">
                  <c:v>0.86902694000000003</c:v>
                </c:pt>
                <c:pt idx="171">
                  <c:v>0.87098928000000009</c:v>
                </c:pt>
                <c:pt idx="172">
                  <c:v>0.8769285</c:v>
                </c:pt>
                <c:pt idx="173">
                  <c:v>0.88485579999999997</c:v>
                </c:pt>
                <c:pt idx="174">
                  <c:v>0.88482019999999995</c:v>
                </c:pt>
                <c:pt idx="175">
                  <c:v>0.86988124999999994</c:v>
                </c:pt>
                <c:pt idx="176">
                  <c:v>0.86289616000000002</c:v>
                </c:pt>
                <c:pt idx="177">
                  <c:v>0.8648496</c:v>
                </c:pt>
                <c:pt idx="178">
                  <c:v>0.87973425000000005</c:v>
                </c:pt>
                <c:pt idx="179">
                  <c:v>0.89461800000000002</c:v>
                </c:pt>
                <c:pt idx="180">
                  <c:v>0.90053682000000002</c:v>
                </c:pt>
                <c:pt idx="181">
                  <c:v>0.8895763000000001</c:v>
                </c:pt>
                <c:pt idx="182">
                  <c:v>0.87961034999999999</c:v>
                </c:pt>
                <c:pt idx="183">
                  <c:v>0.87758721000000006</c:v>
                </c:pt>
                <c:pt idx="184">
                  <c:v>0.87060383999999991</c:v>
                </c:pt>
                <c:pt idx="185">
                  <c:v>0.88449089999999997</c:v>
                </c:pt>
                <c:pt idx="186">
                  <c:v>0.89440200000000003</c:v>
                </c:pt>
                <c:pt idx="187">
                  <c:v>0.89635348000000004</c:v>
                </c:pt>
                <c:pt idx="188">
                  <c:v>0.88042706000000004</c:v>
                </c:pt>
                <c:pt idx="189">
                  <c:v>0.87245103999999996</c:v>
                </c:pt>
                <c:pt idx="190">
                  <c:v>0.87539683999999995</c:v>
                </c:pt>
                <c:pt idx="191">
                  <c:v>0.89125920000000003</c:v>
                </c:pt>
                <c:pt idx="192">
                  <c:v>0.91011012000000002</c:v>
                </c:pt>
                <c:pt idx="193">
                  <c:v>0.91404760000000007</c:v>
                </c:pt>
                <c:pt idx="194">
                  <c:v>0.90408500000000003</c:v>
                </c:pt>
                <c:pt idx="195">
                  <c:v>0.89809687999999999</c:v>
                </c:pt>
                <c:pt idx="196">
                  <c:v>0.88315927000000005</c:v>
                </c:pt>
                <c:pt idx="197">
                  <c:v>0.87816559999999999</c:v>
                </c:pt>
                <c:pt idx="198">
                  <c:v>0.89502636999999996</c:v>
                </c:pt>
                <c:pt idx="199">
                  <c:v>0.90393940000000006</c:v>
                </c:pt>
                <c:pt idx="200">
                  <c:v>0.9088695</c:v>
                </c:pt>
                <c:pt idx="201">
                  <c:v>0.89492726</c:v>
                </c:pt>
                <c:pt idx="202">
                  <c:v>0.88696332</c:v>
                </c:pt>
                <c:pt idx="203">
                  <c:v>0.88989824000000006</c:v>
                </c:pt>
                <c:pt idx="204">
                  <c:v>0.89980296000000004</c:v>
                </c:pt>
                <c:pt idx="205">
                  <c:v>0.91566586000000005</c:v>
                </c:pt>
                <c:pt idx="206">
                  <c:v>0.91960134000000004</c:v>
                </c:pt>
                <c:pt idx="207">
                  <c:v>0.91758744000000014</c:v>
                </c:pt>
                <c:pt idx="208">
                  <c:v>0.89670609000000001</c:v>
                </c:pt>
                <c:pt idx="209">
                  <c:v>0.88377000000000006</c:v>
                </c:pt>
                <c:pt idx="210">
                  <c:v>0.88274143999999999</c:v>
                </c:pt>
                <c:pt idx="211">
                  <c:v>0.89760872000000003</c:v>
                </c:pt>
                <c:pt idx="212">
                  <c:v>0.91247510000000009</c:v>
                </c:pt>
                <c:pt idx="213">
                  <c:v>0.91541691999999997</c:v>
                </c:pt>
                <c:pt idx="214">
                  <c:v>0.9014805600000001</c:v>
                </c:pt>
                <c:pt idx="215">
                  <c:v>0.89648936999999995</c:v>
                </c:pt>
                <c:pt idx="216">
                  <c:v>0.89645325000000009</c:v>
                </c:pt>
                <c:pt idx="217">
                  <c:v>0.90536064000000005</c:v>
                </c:pt>
                <c:pt idx="218">
                  <c:v>0.92022362999999996</c:v>
                </c:pt>
                <c:pt idx="219">
                  <c:v>0.91919390000000012</c:v>
                </c:pt>
                <c:pt idx="220">
                  <c:v>0.91618825999999998</c:v>
                </c:pt>
                <c:pt idx="221">
                  <c:v>0.89829395000000001</c:v>
                </c:pt>
                <c:pt idx="222">
                  <c:v>0.88933375999999997</c:v>
                </c:pt>
                <c:pt idx="223">
                  <c:v>0.89128295999999996</c:v>
                </c:pt>
                <c:pt idx="224">
                  <c:v>0.90811920000000002</c:v>
                </c:pt>
                <c:pt idx="225">
                  <c:v>0.92296920000000005</c:v>
                </c:pt>
                <c:pt idx="226">
                  <c:v>0.92691094000000007</c:v>
                </c:pt>
                <c:pt idx="227">
                  <c:v>0.91596674000000011</c:v>
                </c:pt>
                <c:pt idx="228">
                  <c:v>0.90699876000000001</c:v>
                </c:pt>
                <c:pt idx="229">
                  <c:v>0.90498672000000002</c:v>
                </c:pt>
                <c:pt idx="230">
                  <c:v>0.90694392000000013</c:v>
                </c:pt>
                <c:pt idx="231">
                  <c:v>0.91088550000000001</c:v>
                </c:pt>
                <c:pt idx="232">
                  <c:v>0.9237475100000001</c:v>
                </c:pt>
                <c:pt idx="233">
                  <c:v>0.92371957999999998</c:v>
                </c:pt>
                <c:pt idx="234">
                  <c:v>0.90583294999999997</c:v>
                </c:pt>
                <c:pt idx="235">
                  <c:v>0.89687647999999998</c:v>
                </c:pt>
                <c:pt idx="236">
                  <c:v>0.89484713999999999</c:v>
                </c:pt>
                <c:pt idx="237">
                  <c:v>0.90672456000000001</c:v>
                </c:pt>
                <c:pt idx="238">
                  <c:v>0.92256930000000004</c:v>
                </c:pt>
                <c:pt idx="239">
                  <c:v>0.92947589000000008</c:v>
                </c:pt>
                <c:pt idx="240">
                  <c:v>0.91952838000000003</c:v>
                </c:pt>
                <c:pt idx="241">
                  <c:v>0.90858956000000002</c:v>
                </c:pt>
                <c:pt idx="242">
                  <c:v>0.90656918000000009</c:v>
                </c:pt>
                <c:pt idx="243">
                  <c:v>0.90257440000000011</c:v>
                </c:pt>
                <c:pt idx="244">
                  <c:v>0.91246519999999998</c:v>
                </c:pt>
                <c:pt idx="245">
                  <c:v>0.92432964000000006</c:v>
                </c:pt>
                <c:pt idx="246">
                  <c:v>0.92727689999999996</c:v>
                </c:pt>
                <c:pt idx="247">
                  <c:v>0.9103806000000001</c:v>
                </c:pt>
                <c:pt idx="248">
                  <c:v>0.90340226000000001</c:v>
                </c:pt>
                <c:pt idx="249">
                  <c:v>0.90337493000000002</c:v>
                </c:pt>
                <c:pt idx="250">
                  <c:v>0.91623840000000012</c:v>
                </c:pt>
                <c:pt idx="251">
                  <c:v>0.93404951999999997</c:v>
                </c:pt>
                <c:pt idx="252">
                  <c:v>0.93798737999999993</c:v>
                </c:pt>
                <c:pt idx="253">
                  <c:v>0.92407800000000007</c:v>
                </c:pt>
                <c:pt idx="254">
                  <c:v>0.91412612000000004</c:v>
                </c:pt>
                <c:pt idx="255">
                  <c:v>0.90814988000000008</c:v>
                </c:pt>
                <c:pt idx="256">
                  <c:v>0.89919979999999999</c:v>
                </c:pt>
                <c:pt idx="257">
                  <c:v>0.91602588000000007</c:v>
                </c:pt>
                <c:pt idx="258">
                  <c:v>0.92985815999999988</c:v>
                </c:pt>
                <c:pt idx="259">
                  <c:v>0.9357777599999999</c:v>
                </c:pt>
                <c:pt idx="260">
                  <c:v>0.91988928000000003</c:v>
                </c:pt>
                <c:pt idx="261">
                  <c:v>0.91390484000000005</c:v>
                </c:pt>
                <c:pt idx="262">
                  <c:v>0.91685075000000005</c:v>
                </c:pt>
                <c:pt idx="263">
                  <c:v>0.9277164</c:v>
                </c:pt>
                <c:pt idx="264">
                  <c:v>0.94552848</c:v>
                </c:pt>
                <c:pt idx="265">
                  <c:v>0.94946421999999997</c:v>
                </c:pt>
                <c:pt idx="266">
                  <c:v>0.94546169999999996</c:v>
                </c:pt>
                <c:pt idx="267">
                  <c:v>0.92462166000000001</c:v>
                </c:pt>
                <c:pt idx="268">
                  <c:v>0.91171080000000004</c:v>
                </c:pt>
                <c:pt idx="269">
                  <c:v>0.90672839999999999</c:v>
                </c:pt>
                <c:pt idx="270">
                  <c:v>0.92451903000000002</c:v>
                </c:pt>
                <c:pt idx="271">
                  <c:v>0.9353907199999999</c:v>
                </c:pt>
                <c:pt idx="272">
                  <c:v>0.94130749999999996</c:v>
                </c:pt>
                <c:pt idx="273">
                  <c:v>0.93037058999999989</c:v>
                </c:pt>
                <c:pt idx="274">
                  <c:v>0.92340696</c:v>
                </c:pt>
                <c:pt idx="275">
                  <c:v>0.92436041999999996</c:v>
                </c:pt>
                <c:pt idx="276">
                  <c:v>0.93225810999999992</c:v>
                </c:pt>
                <c:pt idx="277">
                  <c:v>0.94808075999999997</c:v>
                </c:pt>
                <c:pt idx="278">
                  <c:v>0.94606119999999994</c:v>
                </c:pt>
                <c:pt idx="279">
                  <c:v>0.94306071999999996</c:v>
                </c:pt>
                <c:pt idx="280">
                  <c:v>0.92123940000000004</c:v>
                </c:pt>
                <c:pt idx="281">
                  <c:v>0.91426841999999997</c:v>
                </c:pt>
                <c:pt idx="282">
                  <c:v>0.91126000000000007</c:v>
                </c:pt>
                <c:pt idx="283">
                  <c:v>0.93005132999999995</c:v>
                </c:pt>
                <c:pt idx="284">
                  <c:v>0.94487975999999996</c:v>
                </c:pt>
                <c:pt idx="285">
                  <c:v>0.9478127999999999</c:v>
                </c:pt>
                <c:pt idx="286">
                  <c:v>0.9378803899999999</c:v>
                </c:pt>
                <c:pt idx="287">
                  <c:v>0.92892953999999994</c:v>
                </c:pt>
                <c:pt idx="288">
                  <c:v>0.92791109999999999</c:v>
                </c:pt>
                <c:pt idx="289">
                  <c:v>0.93877595999999996</c:v>
                </c:pt>
                <c:pt idx="290">
                  <c:v>0.94170872999999999</c:v>
                </c:pt>
                <c:pt idx="291">
                  <c:v>0.94861159999999989</c:v>
                </c:pt>
                <c:pt idx="292">
                  <c:v>0.94659296000000004</c:v>
                </c:pt>
                <c:pt idx="293">
                  <c:v>0.92973206999999991</c:v>
                </c:pt>
                <c:pt idx="294">
                  <c:v>0.91979361000000004</c:v>
                </c:pt>
                <c:pt idx="295">
                  <c:v>0.92273592000000004</c:v>
                </c:pt>
                <c:pt idx="296">
                  <c:v>0.93755840999999995</c:v>
                </c:pt>
                <c:pt idx="297">
                  <c:v>0.95336036999999996</c:v>
                </c:pt>
                <c:pt idx="298">
                  <c:v>0.95630135999999988</c:v>
                </c:pt>
                <c:pt idx="299">
                  <c:v>0.94735343999999999</c:v>
                </c:pt>
                <c:pt idx="300">
                  <c:v>0.93742583000000002</c:v>
                </c:pt>
                <c:pt idx="301">
                  <c:v>0.93640755999999992</c:v>
                </c:pt>
                <c:pt idx="302">
                  <c:v>0.93241985999999999</c:v>
                </c:pt>
                <c:pt idx="303">
                  <c:v>0.94425011999999997</c:v>
                </c:pt>
                <c:pt idx="304">
                  <c:v>0.95016</c:v>
                </c:pt>
                <c:pt idx="305">
                  <c:v>0.95409008000000006</c:v>
                </c:pt>
                <c:pt idx="306">
                  <c:v>0.93623727999999995</c:v>
                </c:pt>
                <c:pt idx="307">
                  <c:v>0.92829169999999994</c:v>
                </c:pt>
                <c:pt idx="308">
                  <c:v>0.93024279999999993</c:v>
                </c:pt>
                <c:pt idx="309">
                  <c:v>0.94306973999999999</c:v>
                </c:pt>
                <c:pt idx="310">
                  <c:v>0.95788439999999997</c:v>
                </c:pt>
                <c:pt idx="311">
                  <c:v>0.96478199999999992</c:v>
                </c:pt>
                <c:pt idx="312">
                  <c:v>0.95286923999999995</c:v>
                </c:pt>
                <c:pt idx="313">
                  <c:v>0.94195640000000003</c:v>
                </c:pt>
                <c:pt idx="314">
                  <c:v>0.9389595799999999</c:v>
                </c:pt>
                <c:pt idx="315">
                  <c:v>0.92803844000000002</c:v>
                </c:pt>
                <c:pt idx="316">
                  <c:v>0.94284101999999992</c:v>
                </c:pt>
                <c:pt idx="317">
                  <c:v>0.95270553000000002</c:v>
                </c:pt>
                <c:pt idx="318">
                  <c:v>0.95564448000000002</c:v>
                </c:pt>
                <c:pt idx="319">
                  <c:v>0.93879824999999995</c:v>
                </c:pt>
                <c:pt idx="320">
                  <c:v>0.93282502999999994</c:v>
                </c:pt>
                <c:pt idx="321">
                  <c:v>0.93477509999999986</c:v>
                </c:pt>
                <c:pt idx="322">
                  <c:v>0.94759611999999993</c:v>
                </c:pt>
                <c:pt idx="323">
                  <c:v>0.96240402999999997</c:v>
                </c:pt>
                <c:pt idx="324">
                  <c:v>0.96929839999999989</c:v>
                </c:pt>
                <c:pt idx="325">
                  <c:v>0.95541264000000004</c:v>
                </c:pt>
                <c:pt idx="326">
                  <c:v>0.94845099999999993</c:v>
                </c:pt>
                <c:pt idx="327">
                  <c:v>0.93259870999999994</c:v>
                </c:pt>
                <c:pt idx="328">
                  <c:v>0.92861466000000004</c:v>
                </c:pt>
                <c:pt idx="329">
                  <c:v>0.94538840000000002</c:v>
                </c:pt>
                <c:pt idx="330">
                  <c:v>0.95722616000000005</c:v>
                </c:pt>
                <c:pt idx="331">
                  <c:v>0.96214132000000008</c:v>
                </c:pt>
                <c:pt idx="332">
                  <c:v>0.94825919999999997</c:v>
                </c:pt>
                <c:pt idx="333">
                  <c:v>0.94427534999999996</c:v>
                </c:pt>
                <c:pt idx="334">
                  <c:v>0.94720333999999995</c:v>
                </c:pt>
                <c:pt idx="335">
                  <c:v>0.95706159999999996</c:v>
                </c:pt>
                <c:pt idx="336">
                  <c:v>0.97087394000000005</c:v>
                </c:pt>
                <c:pt idx="337">
                  <c:v>0.96787855999999994</c:v>
                </c:pt>
                <c:pt idx="338">
                  <c:v>0.9658622</c:v>
                </c:pt>
                <c:pt idx="339">
                  <c:v>0.94407479999999999</c:v>
                </c:pt>
                <c:pt idx="340">
                  <c:v>0.93317231999999994</c:v>
                </c:pt>
                <c:pt idx="341">
                  <c:v>0.93017850000000002</c:v>
                </c:pt>
                <c:pt idx="342">
                  <c:v>0.94595622000000001</c:v>
                </c:pt>
                <c:pt idx="343">
                  <c:v>0.95877710000000005</c:v>
                </c:pt>
                <c:pt idx="344">
                  <c:v>0.96270159999999994</c:v>
                </c:pt>
                <c:pt idx="345">
                  <c:v>0.95080231999999998</c:v>
                </c:pt>
                <c:pt idx="346">
                  <c:v>0.94286681999999999</c:v>
                </c:pt>
                <c:pt idx="347">
                  <c:v>0.94184989999999991</c:v>
                </c:pt>
                <c:pt idx="348">
                  <c:v>0.95367089999999999</c:v>
                </c:pt>
                <c:pt idx="349">
                  <c:v>0.95857339999999991</c:v>
                </c:pt>
                <c:pt idx="350">
                  <c:v>0.96150886999999996</c:v>
                </c:pt>
                <c:pt idx="351">
                  <c:v>0.96049152000000004</c:v>
                </c:pt>
                <c:pt idx="352">
                  <c:v>0.94662853999999996</c:v>
                </c:pt>
                <c:pt idx="353">
                  <c:v>0.93868549999999995</c:v>
                </c:pt>
                <c:pt idx="354">
                  <c:v>0.93569281999999998</c:v>
                </c:pt>
                <c:pt idx="355">
                  <c:v>0.95246091999999993</c:v>
                </c:pt>
                <c:pt idx="356">
                  <c:v>0.96526623</c:v>
                </c:pt>
                <c:pt idx="357">
                  <c:v>0.9721526399999999</c:v>
                </c:pt>
                <c:pt idx="358">
                  <c:v>0.96124615999999996</c:v>
                </c:pt>
                <c:pt idx="359">
                  <c:v>0.95430174000000001</c:v>
                </c:pt>
                <c:pt idx="360">
                  <c:v>0.95229703999999993</c:v>
                </c:pt>
                <c:pt idx="361">
                  <c:v>0.95028283999999996</c:v>
                </c:pt>
                <c:pt idx="362">
                  <c:v>0.96209771999999993</c:v>
                </c:pt>
                <c:pt idx="363">
                  <c:v>0.96898275</c:v>
                </c:pt>
                <c:pt idx="364">
                  <c:v>0.96994104000000003</c:v>
                </c:pt>
                <c:pt idx="365">
                  <c:v>0.95311119999999994</c:v>
                </c:pt>
                <c:pt idx="366">
                  <c:v>0.94518104999999997</c:v>
                </c:pt>
                <c:pt idx="367">
                  <c:v>0.94613996</c:v>
                </c:pt>
                <c:pt idx="368">
                  <c:v>0.95992776000000002</c:v>
                </c:pt>
                <c:pt idx="369">
                  <c:v>0.97372429999999999</c:v>
                </c:pt>
                <c:pt idx="370">
                  <c:v>0.97961983999999991</c:v>
                </c:pt>
                <c:pt idx="371">
                  <c:v>0.96773039999999999</c:v>
                </c:pt>
                <c:pt idx="372">
                  <c:v>0.95287959999999994</c:v>
                </c:pt>
                <c:pt idx="373">
                  <c:v>0.95186324</c:v>
                </c:pt>
                <c:pt idx="374">
                  <c:v>0.94392571999999997</c:v>
                </c:pt>
                <c:pt idx="375">
                  <c:v>0.95870714000000001</c:v>
                </c:pt>
                <c:pt idx="376">
                  <c:v>0.96657649000000001</c:v>
                </c:pt>
                <c:pt idx="377">
                  <c:v>0.97148352000000004</c:v>
                </c:pt>
                <c:pt idx="378">
                  <c:v>0.9576228</c:v>
                </c:pt>
                <c:pt idx="379">
                  <c:v>0.94969601999999997</c:v>
                </c:pt>
                <c:pt idx="380">
                  <c:v>0.95261904999999991</c:v>
                </c:pt>
                <c:pt idx="381">
                  <c:v>0.96542291999999996</c:v>
                </c:pt>
                <c:pt idx="382">
                  <c:v>0.98117739999999998</c:v>
                </c:pt>
                <c:pt idx="383">
                  <c:v>0.98804705999999998</c:v>
                </c:pt>
                <c:pt idx="384">
                  <c:v>0.97321157999999997</c:v>
                </c:pt>
                <c:pt idx="385">
                  <c:v>0.96528599999999998</c:v>
                </c:pt>
                <c:pt idx="386">
                  <c:v>0.95143907999999999</c:v>
                </c:pt>
                <c:pt idx="387">
                  <c:v>0.94449200999999994</c:v>
                </c:pt>
                <c:pt idx="388">
                  <c:v>0.96222750000000001</c:v>
                </c:pt>
                <c:pt idx="389">
                  <c:v>0.97206694999999999</c:v>
                </c:pt>
                <c:pt idx="390">
                  <c:v>0.97696169999999993</c:v>
                </c:pt>
                <c:pt idx="391">
                  <c:v>0.96410359999999995</c:v>
                </c:pt>
                <c:pt idx="392">
                  <c:v>0.96011747999999997</c:v>
                </c:pt>
                <c:pt idx="393">
                  <c:v>0.96106528000000002</c:v>
                </c:pt>
                <c:pt idx="394">
                  <c:v>0.96992610000000001</c:v>
                </c:pt>
                <c:pt idx="395">
                  <c:v>0.9827034</c:v>
                </c:pt>
                <c:pt idx="396">
                  <c:v>0.98366014000000002</c:v>
                </c:pt>
                <c:pt idx="397">
                  <c:v>0.98067045999999991</c:v>
                </c:pt>
                <c:pt idx="398">
                  <c:v>0.95992287999999992</c:v>
                </c:pt>
                <c:pt idx="399">
                  <c:v>0.95100527999999995</c:v>
                </c:pt>
                <c:pt idx="400">
                  <c:v>0.94801688999999989</c:v>
                </c:pt>
                <c:pt idx="401">
                  <c:v>0.96574433999999998</c:v>
                </c:pt>
                <c:pt idx="402">
                  <c:v>0.97458296</c:v>
                </c:pt>
                <c:pt idx="403">
                  <c:v>0.97849887999999996</c:v>
                </c:pt>
                <c:pt idx="404">
                  <c:v>0.96663279999999996</c:v>
                </c:pt>
                <c:pt idx="405">
                  <c:v>0.96166199999999991</c:v>
                </c:pt>
                <c:pt idx="406">
                  <c:v>0.96063672</c:v>
                </c:pt>
                <c:pt idx="407">
                  <c:v>0.97046999999999994</c:v>
                </c:pt>
                <c:pt idx="408">
                  <c:v>0.98226516000000008</c:v>
                </c:pt>
                <c:pt idx="409">
                  <c:v>0.98026292000000004</c:v>
                </c:pt>
                <c:pt idx="410">
                  <c:v>0.97727464999999991</c:v>
                </c:pt>
                <c:pt idx="411">
                  <c:v>0.96146699999999996</c:v>
                </c:pt>
                <c:pt idx="412">
                  <c:v>0.95551151999999995</c:v>
                </c:pt>
                <c:pt idx="413">
                  <c:v>0.95351034999999995</c:v>
                </c:pt>
                <c:pt idx="414">
                  <c:v>0.96925766000000002</c:v>
                </c:pt>
                <c:pt idx="415">
                  <c:v>0.98302205999999992</c:v>
                </c:pt>
                <c:pt idx="416">
                  <c:v>0.98791188000000008</c:v>
                </c:pt>
                <c:pt idx="417">
                  <c:v>0.97801280000000002</c:v>
                </c:pt>
                <c:pt idx="418">
                  <c:v>0.96911020999999997</c:v>
                </c:pt>
                <c:pt idx="419">
                  <c:v>0.96513736000000006</c:v>
                </c:pt>
                <c:pt idx="420">
                  <c:v>0.96412217999999994</c:v>
                </c:pt>
                <c:pt idx="421">
                  <c:v>0.97295499000000008</c:v>
                </c:pt>
                <c:pt idx="422">
                  <c:v>0.9817970399999999</c:v>
                </c:pt>
                <c:pt idx="423">
                  <c:v>0.98176715999999997</c:v>
                </c:pt>
                <c:pt idx="424">
                  <c:v>0.96695207999999999</c:v>
                </c:pt>
                <c:pt idx="425">
                  <c:v>0.95804207999999991</c:v>
                </c:pt>
                <c:pt idx="426">
                  <c:v>0.95998413999999999</c:v>
                </c:pt>
                <c:pt idx="427">
                  <c:v>0.97373328000000003</c:v>
                </c:pt>
                <c:pt idx="428">
                  <c:v>0.98651552999999992</c:v>
                </c:pt>
                <c:pt idx="429">
                  <c:v>0.9914130000000001</c:v>
                </c:pt>
                <c:pt idx="430">
                  <c:v>0.98053270000000003</c:v>
                </c:pt>
                <c:pt idx="431">
                  <c:v>0.96867769000000004</c:v>
                </c:pt>
                <c:pt idx="432">
                  <c:v>0.96864820000000007</c:v>
                </c:pt>
                <c:pt idx="433">
                  <c:v>0.9597503799999999</c:v>
                </c:pt>
                <c:pt idx="434">
                  <c:v>0.97351591999999998</c:v>
                </c:pt>
                <c:pt idx="435">
                  <c:v>0.98234409999999994</c:v>
                </c:pt>
                <c:pt idx="436">
                  <c:v>0.98625526999999991</c:v>
                </c:pt>
                <c:pt idx="437">
                  <c:v>0.97046140000000003</c:v>
                </c:pt>
                <c:pt idx="438">
                  <c:v>0.9645108</c:v>
                </c:pt>
                <c:pt idx="439">
                  <c:v>0.96742711999999997</c:v>
                </c:pt>
                <c:pt idx="440">
                  <c:v>0.98117951999999997</c:v>
                </c:pt>
                <c:pt idx="441">
                  <c:v>0.99789616999999997</c:v>
                </c:pt>
                <c:pt idx="442">
                  <c:v>1.0037659499999998</c:v>
                </c:pt>
                <c:pt idx="443">
                  <c:v>0.98896008000000002</c:v>
                </c:pt>
                <c:pt idx="444">
                  <c:v>0.98105004000000007</c:v>
                </c:pt>
                <c:pt idx="445">
                  <c:v>0.96624575999999995</c:v>
                </c:pt>
                <c:pt idx="446">
                  <c:v>0.95833689</c:v>
                </c:pt>
                <c:pt idx="447">
                  <c:v>0.97701088000000003</c:v>
                </c:pt>
                <c:pt idx="448">
                  <c:v>0.98781457999999989</c:v>
                </c:pt>
                <c:pt idx="449">
                  <c:v>0.98975414999999989</c:v>
                </c:pt>
                <c:pt idx="450">
                  <c:v>0.97591697999999993</c:v>
                </c:pt>
                <c:pt idx="451">
                  <c:v>0.97096349999999998</c:v>
                </c:pt>
                <c:pt idx="452">
                  <c:v>0.97290335999999999</c:v>
                </c:pt>
                <c:pt idx="453">
                  <c:v>0.98271063999999997</c:v>
                </c:pt>
                <c:pt idx="454">
                  <c:v>0.99548114999999993</c:v>
                </c:pt>
                <c:pt idx="455">
                  <c:v>0.99643544000000006</c:v>
                </c:pt>
                <c:pt idx="456">
                  <c:v>0.99345130999999987</c:v>
                </c:pt>
                <c:pt idx="457">
                  <c:v>0.97568905000000006</c:v>
                </c:pt>
                <c:pt idx="458">
                  <c:v>0.96187603999999993</c:v>
                </c:pt>
                <c:pt idx="459">
                  <c:v>0.95987774999999997</c:v>
                </c:pt>
                <c:pt idx="460">
                  <c:v>0.97756878000000003</c:v>
                </c:pt>
                <c:pt idx="461">
                  <c:v>0.98934209999999989</c:v>
                </c:pt>
                <c:pt idx="462">
                  <c:v>0.99422379999999999</c:v>
                </c:pt>
                <c:pt idx="463">
                  <c:v>0.98237131999999994</c:v>
                </c:pt>
                <c:pt idx="464">
                  <c:v>0.97545121000000001</c:v>
                </c:pt>
                <c:pt idx="465">
                  <c:v>0.97345292000000005</c:v>
                </c:pt>
                <c:pt idx="466">
                  <c:v>0.98424999999999996</c:v>
                </c:pt>
                <c:pt idx="467">
                  <c:v>0.99405209999999999</c:v>
                </c:pt>
                <c:pt idx="468">
                  <c:v>0.99303761999999995</c:v>
                </c:pt>
                <c:pt idx="469">
                  <c:v>0.98710244999999985</c:v>
                </c:pt>
                <c:pt idx="470">
                  <c:v>0.97231055999999993</c:v>
                </c:pt>
                <c:pt idx="471">
                  <c:v>0.96439839999999999</c:v>
                </c:pt>
                <c:pt idx="472">
                  <c:v>0.96436899999999992</c:v>
                </c:pt>
                <c:pt idx="473">
                  <c:v>0.98205196000000006</c:v>
                </c:pt>
                <c:pt idx="474">
                  <c:v>0.99184176000000002</c:v>
                </c:pt>
                <c:pt idx="475">
                  <c:v>0.99968304000000008</c:v>
                </c:pt>
                <c:pt idx="476">
                  <c:v>0.98881949999999985</c:v>
                </c:pt>
                <c:pt idx="477">
                  <c:v>0.98091839000000003</c:v>
                </c:pt>
                <c:pt idx="478">
                  <c:v>0.97695312000000001</c:v>
                </c:pt>
                <c:pt idx="479">
                  <c:v>0.98675139999999995</c:v>
                </c:pt>
                <c:pt idx="480">
                  <c:v>0.98967262</c:v>
                </c:pt>
                <c:pt idx="481">
                  <c:v>0.99357739999999994</c:v>
                </c:pt>
                <c:pt idx="482">
                  <c:v>0.99354710000000002</c:v>
                </c:pt>
                <c:pt idx="483">
                  <c:v>0.97974527999999994</c:v>
                </c:pt>
                <c:pt idx="484">
                  <c:v>0.97085267999999991</c:v>
                </c:pt>
                <c:pt idx="485">
                  <c:v>0.97376400000000007</c:v>
                </c:pt>
                <c:pt idx="486">
                  <c:v>0.98651067999999986</c:v>
                </c:pt>
                <c:pt idx="487">
                  <c:v>0.99926648000000007</c:v>
                </c:pt>
                <c:pt idx="488">
                  <c:v>1.0041534999999999</c:v>
                </c:pt>
                <c:pt idx="489">
                  <c:v>0.99427805999999985</c:v>
                </c:pt>
                <c:pt idx="490">
                  <c:v>0.98441342999999992</c:v>
                </c:pt>
                <c:pt idx="491">
                  <c:v>0.98043983000000001</c:v>
                </c:pt>
                <c:pt idx="492">
                  <c:v>0.97844319999999996</c:v>
                </c:pt>
                <c:pt idx="493">
                  <c:v>0.98922998000000006</c:v>
                </c:pt>
                <c:pt idx="494">
                  <c:v>0.99411629999999984</c:v>
                </c:pt>
                <c:pt idx="495">
                  <c:v>0.99604237999999989</c:v>
                </c:pt>
                <c:pt idx="496">
                  <c:v>0.98321999999999998</c:v>
                </c:pt>
                <c:pt idx="497">
                  <c:v>0.97532448000000005</c:v>
                </c:pt>
                <c:pt idx="498">
                  <c:v>0.97921740000000002</c:v>
                </c:pt>
                <c:pt idx="499">
                  <c:v>0.99295120000000003</c:v>
                </c:pt>
                <c:pt idx="500">
                  <c:v>1.0076672499999999</c:v>
                </c:pt>
                <c:pt idx="501">
                  <c:v>1.0145076</c:v>
                </c:pt>
                <c:pt idx="502">
                  <c:v>1.0026804</c:v>
                </c:pt>
                <c:pt idx="503">
                  <c:v>0.99576886999999992</c:v>
                </c:pt>
                <c:pt idx="504">
                  <c:v>0.98688180000000003</c:v>
                </c:pt>
                <c:pt idx="505">
                  <c:v>0.97702248000000003</c:v>
                </c:pt>
                <c:pt idx="506">
                  <c:v>0.9946846800000001</c:v>
                </c:pt>
                <c:pt idx="507">
                  <c:v>1.0025172</c:v>
                </c:pt>
                <c:pt idx="508">
                  <c:v>1.00639744</c:v>
                </c:pt>
                <c:pt idx="509">
                  <c:v>0.99162501999999986</c:v>
                </c:pt>
                <c:pt idx="510">
                  <c:v>0.98569824999999989</c:v>
                </c:pt>
                <c:pt idx="511">
                  <c:v>0.98860625999999996</c:v>
                </c:pt>
                <c:pt idx="512">
                  <c:v>0.9993855599999999</c:v>
                </c:pt>
                <c:pt idx="513">
                  <c:v>1.0121295000000001</c:v>
                </c:pt>
                <c:pt idx="514">
                  <c:v>1.01405352</c:v>
                </c:pt>
                <c:pt idx="515">
                  <c:v>1.0110748199999999</c:v>
                </c:pt>
                <c:pt idx="516">
                  <c:v>0.99041040000000002</c:v>
                </c:pt>
                <c:pt idx="517">
                  <c:v>0.97662487999999992</c:v>
                </c:pt>
                <c:pt idx="518">
                  <c:v>0.97462015999999996</c:v>
                </c:pt>
                <c:pt idx="519">
                  <c:v>0.99324683999999985</c:v>
                </c:pt>
                <c:pt idx="520">
                  <c:v>1.0020582</c:v>
                </c:pt>
                <c:pt idx="521">
                  <c:v>1.0069292499999998</c:v>
                </c:pt>
                <c:pt idx="522">
                  <c:v>0.99609276000000002</c:v>
                </c:pt>
                <c:pt idx="523">
                  <c:v>0.98917609999999989</c:v>
                </c:pt>
                <c:pt idx="524">
                  <c:v>0.98718134999999985</c:v>
                </c:pt>
                <c:pt idx="525">
                  <c:v>0.99795584000000004</c:v>
                </c:pt>
                <c:pt idx="526">
                  <c:v>1.0097016000000001</c:v>
                </c:pt>
                <c:pt idx="527">
                  <c:v>1.0057420800000001</c:v>
                </c:pt>
                <c:pt idx="528">
                  <c:v>1.0057113600000001</c:v>
                </c:pt>
                <c:pt idx="529">
                  <c:v>0.9879926</c:v>
                </c:pt>
                <c:pt idx="530">
                  <c:v>0.97911382000000002</c:v>
                </c:pt>
                <c:pt idx="531">
                  <c:v>0.97613781999999993</c:v>
                </c:pt>
                <c:pt idx="532">
                  <c:v>0.993784</c:v>
                </c:pt>
                <c:pt idx="533">
                  <c:v>1.00552704</c:v>
                </c:pt>
                <c:pt idx="534">
                  <c:v>1.0104059699999999</c:v>
                </c:pt>
                <c:pt idx="535">
                  <c:v>1.0005560999999998</c:v>
                </c:pt>
                <c:pt idx="536">
                  <c:v>0.99266045999999986</c:v>
                </c:pt>
                <c:pt idx="537">
                  <c:v>0.99066646999999985</c:v>
                </c:pt>
                <c:pt idx="538">
                  <c:v>1.00240759</c:v>
                </c:pt>
                <c:pt idx="539">
                  <c:v>1.00335872</c:v>
                </c:pt>
                <c:pt idx="540">
                  <c:v>1.00920816</c:v>
                </c:pt>
                <c:pt idx="541">
                  <c:v>1.0091876</c:v>
                </c:pt>
                <c:pt idx="542">
                  <c:v>0.99442157999999992</c:v>
                </c:pt>
                <c:pt idx="543">
                  <c:v>0.98554648</c:v>
                </c:pt>
                <c:pt idx="544">
                  <c:v>0.98551635999999998</c:v>
                </c:pt>
                <c:pt idx="545">
                  <c:v>1.0002096399999998</c:v>
                </c:pt>
                <c:pt idx="546">
                  <c:v>1.0119471199999999</c:v>
                </c:pt>
                <c:pt idx="547">
                  <c:v>1.0168236399999999</c:v>
                </c:pt>
                <c:pt idx="548">
                  <c:v>1.00794915</c:v>
                </c:pt>
                <c:pt idx="549">
                  <c:v>0.99712272000000002</c:v>
                </c:pt>
                <c:pt idx="550">
                  <c:v>0.99414806999999994</c:v>
                </c:pt>
                <c:pt idx="551">
                  <c:v>0.9921347399999999</c:v>
                </c:pt>
                <c:pt idx="552">
                  <c:v>1.0048716799999999</c:v>
                </c:pt>
                <c:pt idx="553">
                  <c:v>1.0087558400000001</c:v>
                </c:pt>
                <c:pt idx="554">
                  <c:v>1.0097062499999998</c:v>
                </c:pt>
                <c:pt idx="555">
                  <c:v>0.99396572999999988</c:v>
                </c:pt>
                <c:pt idx="556">
                  <c:v>0.98608589999999996</c:v>
                </c:pt>
                <c:pt idx="557">
                  <c:v>0.98507460000000002</c:v>
                </c:pt>
                <c:pt idx="558">
                  <c:v>0.99975108999999995</c:v>
                </c:pt>
                <c:pt idx="559">
                  <c:v>1.0134556399999999</c:v>
                </c:pt>
                <c:pt idx="560">
                  <c:v>1.0193109499999999</c:v>
                </c:pt>
                <c:pt idx="561">
                  <c:v>1.0084782800000001</c:v>
                </c:pt>
                <c:pt idx="562">
                  <c:v>0.99667567999999995</c:v>
                </c:pt>
                <c:pt idx="563">
                  <c:v>0.9936922199999999</c:v>
                </c:pt>
                <c:pt idx="564">
                  <c:v>0.98483363999999995</c:v>
                </c:pt>
                <c:pt idx="565">
                  <c:v>0.99950652999999989</c:v>
                </c:pt>
                <c:pt idx="566">
                  <c:v>1.0102652000000001</c:v>
                </c:pt>
                <c:pt idx="567">
                  <c:v>1.0121959199999999</c:v>
                </c:pt>
                <c:pt idx="568">
                  <c:v>0.99941481999999993</c:v>
                </c:pt>
                <c:pt idx="569">
                  <c:v>0.99152813999999989</c:v>
                </c:pt>
                <c:pt idx="570">
                  <c:v>0.99542064999999991</c:v>
                </c:pt>
                <c:pt idx="571">
                  <c:v>1.0100901</c:v>
                </c:pt>
                <c:pt idx="572">
                  <c:v>1.02280752</c:v>
                </c:pt>
                <c:pt idx="573">
                  <c:v>1.0276792800000001</c:v>
                </c:pt>
                <c:pt idx="574">
                  <c:v>1.0217643600000001</c:v>
                </c:pt>
                <c:pt idx="575">
                  <c:v>1.0050432499999999</c:v>
                </c:pt>
                <c:pt idx="576">
                  <c:v>0.99128549999999993</c:v>
                </c:pt>
                <c:pt idx="577">
                  <c:v>0.98635281999999991</c:v>
                </c:pt>
                <c:pt idx="578">
                  <c:v>1.00396032</c:v>
                </c:pt>
                <c:pt idx="579">
                  <c:v>1.0127531999999999</c:v>
                </c:pt>
                <c:pt idx="580">
                  <c:v>1.0146829499999999</c:v>
                </c:pt>
                <c:pt idx="581">
                  <c:v>1.0058185800000001</c:v>
                </c:pt>
                <c:pt idx="582">
                  <c:v>0.99990599999999996</c:v>
                </c:pt>
                <c:pt idx="583">
                  <c:v>1.0018359400000001</c:v>
                </c:pt>
                <c:pt idx="584">
                  <c:v>1.0115973600000001</c:v>
                </c:pt>
                <c:pt idx="585">
                  <c:v>1.0213684000000001</c:v>
                </c:pt>
                <c:pt idx="586">
                  <c:v>1.0203465599999999</c:v>
                </c:pt>
                <c:pt idx="587">
                  <c:v>1.0154146799999999</c:v>
                </c:pt>
                <c:pt idx="588">
                  <c:v>1.0016519800000001</c:v>
                </c:pt>
                <c:pt idx="589">
                  <c:v>0.99084065999999993</c:v>
                </c:pt>
                <c:pt idx="590">
                  <c:v>0.98983029999999994</c:v>
                </c:pt>
                <c:pt idx="591">
                  <c:v>1.00742972</c:v>
                </c:pt>
                <c:pt idx="592">
                  <c:v>1.01817844</c:v>
                </c:pt>
                <c:pt idx="593">
                  <c:v>1.0230469200000001</c:v>
                </c:pt>
                <c:pt idx="594">
                  <c:v>1.0112464800000001</c:v>
                </c:pt>
                <c:pt idx="595">
                  <c:v>1.0063162199999998</c:v>
                </c:pt>
                <c:pt idx="596">
                  <c:v>1.00333568</c:v>
                </c:pt>
                <c:pt idx="597">
                  <c:v>1.0111329600000001</c:v>
                </c:pt>
                <c:pt idx="598">
                  <c:v>1.0120817499999999</c:v>
                </c:pt>
                <c:pt idx="599">
                  <c:v>1.0169493600000001</c:v>
                </c:pt>
                <c:pt idx="600">
                  <c:v>1.0149484799999999</c:v>
                </c:pt>
                <c:pt idx="601">
                  <c:v>1.0031616000000001</c:v>
                </c:pt>
                <c:pt idx="602">
                  <c:v>0.99137544000000011</c:v>
                </c:pt>
                <c:pt idx="603">
                  <c:v>0.99133495999999999</c:v>
                </c:pt>
                <c:pt idx="604">
                  <c:v>1.0069774</c:v>
                </c:pt>
                <c:pt idx="605">
                  <c:v>1.02065984</c:v>
                </c:pt>
                <c:pt idx="606">
                  <c:v>1.0255155599999999</c:v>
                </c:pt>
                <c:pt idx="607">
                  <c:v>1.0176485499999999</c:v>
                </c:pt>
                <c:pt idx="608">
                  <c:v>1.0068232000000001</c:v>
                </c:pt>
                <c:pt idx="609">
                  <c:v>1.0048336200000001</c:v>
                </c:pt>
                <c:pt idx="610">
                  <c:v>1.00284416</c:v>
                </c:pt>
                <c:pt idx="611">
                  <c:v>1.01162723</c:v>
                </c:pt>
                <c:pt idx="612">
                  <c:v>1.0155133599999999</c:v>
                </c:pt>
                <c:pt idx="613">
                  <c:v>1.01547188</c:v>
                </c:pt>
                <c:pt idx="614">
                  <c:v>1.0046694600000001</c:v>
                </c:pt>
                <c:pt idx="615">
                  <c:v>0.99778442000000001</c:v>
                </c:pt>
                <c:pt idx="616">
                  <c:v>0.9997019399999999</c:v>
                </c:pt>
                <c:pt idx="617">
                  <c:v>1.0143579600000001</c:v>
                </c:pt>
                <c:pt idx="618">
                  <c:v>1.0290025699999998</c:v>
                </c:pt>
                <c:pt idx="619">
                  <c:v>1.0328872</c:v>
                </c:pt>
                <c:pt idx="620">
                  <c:v>1.025013</c:v>
                </c:pt>
                <c:pt idx="621">
                  <c:v>1.0102867200000001</c:v>
                </c:pt>
                <c:pt idx="622">
                  <c:v>1.00634004</c:v>
                </c:pt>
                <c:pt idx="623">
                  <c:v>0.99652019999999997</c:v>
                </c:pt>
                <c:pt idx="624">
                  <c:v>1.0111727099999999</c:v>
                </c:pt>
                <c:pt idx="625">
                  <c:v>1.01897244</c:v>
                </c:pt>
                <c:pt idx="626">
                  <c:v>1.0257824</c:v>
                </c:pt>
                <c:pt idx="627">
                  <c:v>1.01009064</c:v>
                </c:pt>
                <c:pt idx="628">
                  <c:v>1.00417698</c:v>
                </c:pt>
                <c:pt idx="629">
                  <c:v>1.0061036000000001</c:v>
                </c:pt>
                <c:pt idx="630">
                  <c:v>1.01977414</c:v>
                </c:pt>
                <c:pt idx="631">
                  <c:v>1.03537996</c:v>
                </c:pt>
                <c:pt idx="632">
                  <c:v>1.0382839899999998</c:v>
                </c:pt>
                <c:pt idx="633">
                  <c:v>1.02455232</c:v>
                </c:pt>
                <c:pt idx="634">
                  <c:v>1.0157037600000001</c:v>
                </c:pt>
                <c:pt idx="635">
                  <c:v>1.0029522499999999</c:v>
                </c:pt>
                <c:pt idx="636">
                  <c:v>0.99900765999999985</c:v>
                </c:pt>
                <c:pt idx="637">
                  <c:v>1.01658877</c:v>
                </c:pt>
                <c:pt idx="638">
                  <c:v>1.0263311099999999</c:v>
                </c:pt>
                <c:pt idx="639">
                  <c:v>1.02923472</c:v>
                </c:pt>
                <c:pt idx="640">
                  <c:v>1.01648487</c:v>
                </c:pt>
                <c:pt idx="641">
                  <c:v>1.01155186</c:v>
                </c:pt>
                <c:pt idx="642">
                  <c:v>1.01152084</c:v>
                </c:pt>
                <c:pt idx="643">
                  <c:v>1.02222945</c:v>
                </c:pt>
                <c:pt idx="644">
                  <c:v>1.0319799000000001</c:v>
                </c:pt>
                <c:pt idx="645">
                  <c:v>1.0329264</c:v>
                </c:pt>
                <c:pt idx="646">
                  <c:v>1.0289822399999999</c:v>
                </c:pt>
                <c:pt idx="647">
                  <c:v>1.0074327000000001</c:v>
                </c:pt>
                <c:pt idx="648">
                  <c:v>0.99565490000000001</c:v>
                </c:pt>
                <c:pt idx="649">
                  <c:v>0.99366832000000005</c:v>
                </c:pt>
                <c:pt idx="650">
                  <c:v>1.01319764</c:v>
                </c:pt>
                <c:pt idx="651">
                  <c:v>1.0209798000000001</c:v>
                </c:pt>
                <c:pt idx="652">
                  <c:v>1.026816</c:v>
                </c:pt>
                <c:pt idx="653">
                  <c:v>1.01504982</c:v>
                </c:pt>
                <c:pt idx="654">
                  <c:v>1.0110865600000001</c:v>
                </c:pt>
                <c:pt idx="655">
                  <c:v>1.0120333499999998</c:v>
                </c:pt>
                <c:pt idx="656">
                  <c:v>1.02274742</c:v>
                </c:pt>
                <c:pt idx="657">
                  <c:v>1.0266270000000002</c:v>
                </c:pt>
                <c:pt idx="658">
                  <c:v>1.0305063400000001</c:v>
                </c:pt>
                <c:pt idx="659">
                  <c:v>1.03047472</c:v>
                </c:pt>
                <c:pt idx="660">
                  <c:v>1.0118573999999998</c:v>
                </c:pt>
                <c:pt idx="661">
                  <c:v>1.00302786</c:v>
                </c:pt>
                <c:pt idx="662">
                  <c:v>1.0020194999999998</c:v>
                </c:pt>
                <c:pt idx="663">
                  <c:v>1.0166416</c:v>
                </c:pt>
                <c:pt idx="664">
                  <c:v>1.02834052</c:v>
                </c:pt>
                <c:pt idx="665">
                  <c:v>1.03417384</c:v>
                </c:pt>
                <c:pt idx="666">
                  <c:v>1.0243466400000001</c:v>
                </c:pt>
                <c:pt idx="667">
                  <c:v>1.0155186</c:v>
                </c:pt>
                <c:pt idx="668">
                  <c:v>1.0115676</c:v>
                </c:pt>
                <c:pt idx="669">
                  <c:v>1.00860456</c:v>
                </c:pt>
                <c:pt idx="670">
                  <c:v>1.0203012</c:v>
                </c:pt>
                <c:pt idx="671">
                  <c:v>1.0261335</c:v>
                </c:pt>
                <c:pt idx="672">
                  <c:v>1.0270792399999999</c:v>
                </c:pt>
                <c:pt idx="673">
                  <c:v>1.0114019999999999</c:v>
                </c:pt>
                <c:pt idx="674">
                  <c:v>1.00257642</c:v>
                </c:pt>
                <c:pt idx="675">
                  <c:v>1.0025456400000001</c:v>
                </c:pt>
                <c:pt idx="676">
                  <c:v>1.0181382000000001</c:v>
                </c:pt>
                <c:pt idx="677">
                  <c:v>1.0317753600000001</c:v>
                </c:pt>
                <c:pt idx="678">
                  <c:v>1.0366288299999999</c:v>
                </c:pt>
                <c:pt idx="679">
                  <c:v>1.0238855200000001</c:v>
                </c:pt>
                <c:pt idx="680">
                  <c:v>1.0121305600000001</c:v>
                </c:pt>
                <c:pt idx="681">
                  <c:v>1.0130764099999998</c:v>
                </c:pt>
                <c:pt idx="682">
                  <c:v>1.0003455999999999</c:v>
                </c:pt>
                <c:pt idx="683">
                  <c:v>1.0081195199999999</c:v>
                </c:pt>
                <c:pt idx="684">
                  <c:v>1.0256715000000001</c:v>
                </c:pt>
                <c:pt idx="685">
                  <c:v>1.0295472000000001</c:v>
                </c:pt>
                <c:pt idx="686">
                  <c:v>1.0109465999999998</c:v>
                </c:pt>
                <c:pt idx="687">
                  <c:v>1.00504488</c:v>
                </c:pt>
                <c:pt idx="688">
                  <c:v>1.0040476</c:v>
                </c:pt>
                <c:pt idx="689">
                  <c:v>1.0108327499999998</c:v>
                </c:pt>
                <c:pt idx="690">
                  <c:v>1.0332639600000002</c:v>
                </c:pt>
                <c:pt idx="691">
                  <c:v>1.0390811200000001</c:v>
                </c:pt>
                <c:pt idx="692">
                  <c:v>1.0263540499999999</c:v>
                </c:pt>
                <c:pt idx="693">
                  <c:v>1.0185103600000001</c:v>
                </c:pt>
                <c:pt idx="694">
                  <c:v>1.0057847</c:v>
                </c:pt>
                <c:pt idx="695">
                  <c:v>0.99794212000000004</c:v>
                </c:pt>
                <c:pt idx="696">
                  <c:v>1.00766544</c:v>
                </c:pt>
                <c:pt idx="697">
                  <c:v>1.02716228</c:v>
                </c:pt>
                <c:pt idx="698">
                  <c:v>1.02908344</c:v>
                </c:pt>
                <c:pt idx="699">
                  <c:v>1.0143964799999998</c:v>
                </c:pt>
                <c:pt idx="700">
                  <c:v>1.0084972399999999</c:v>
                </c:pt>
                <c:pt idx="701">
                  <c:v>1.0104084</c:v>
                </c:pt>
                <c:pt idx="702">
                  <c:v>1.01232977</c:v>
                </c:pt>
                <c:pt idx="703">
                  <c:v>1.0347508000000001</c:v>
                </c:pt>
                <c:pt idx="704">
                  <c:v>1.0376474499999999</c:v>
                </c:pt>
                <c:pt idx="705">
                  <c:v>1.0356527099999999</c:v>
                </c:pt>
                <c:pt idx="706">
                  <c:v>1.0112188799999999</c:v>
                </c:pt>
                <c:pt idx="707">
                  <c:v>1.0014273</c:v>
                </c:pt>
                <c:pt idx="708">
                  <c:v>0.99650620999999995</c:v>
                </c:pt>
                <c:pt idx="709">
                  <c:v>1.0072113599999999</c:v>
                </c:pt>
                <c:pt idx="710">
                  <c:v>1.02571294</c:v>
                </c:pt>
                <c:pt idx="711">
                  <c:v>1.03251278</c:v>
                </c:pt>
                <c:pt idx="712">
                  <c:v>1.01685654</c:v>
                </c:pt>
                <c:pt idx="713">
                  <c:v>1.0129219200000001</c:v>
                </c:pt>
                <c:pt idx="714">
                  <c:v>1.0138562</c:v>
                </c:pt>
                <c:pt idx="715">
                  <c:v>1.01382503</c:v>
                </c:pt>
                <c:pt idx="716">
                  <c:v>1.0323329200000002</c:v>
                </c:pt>
                <c:pt idx="717">
                  <c:v>1.0342420000000001</c:v>
                </c:pt>
                <c:pt idx="718">
                  <c:v>1.0332345299999999</c:v>
                </c:pt>
                <c:pt idx="719">
                  <c:v>1.0117386799999999</c:v>
                </c:pt>
                <c:pt idx="720">
                  <c:v>1.0039026899999999</c:v>
                </c:pt>
                <c:pt idx="721">
                  <c:v>1.0009245600000001</c:v>
                </c:pt>
                <c:pt idx="722">
                  <c:v>1.00967355</c:v>
                </c:pt>
                <c:pt idx="723">
                  <c:v>1.0291524999999999</c:v>
                </c:pt>
                <c:pt idx="724">
                  <c:v>1.0339876000000001</c:v>
                </c:pt>
                <c:pt idx="725">
                  <c:v>1.02322607</c:v>
                </c:pt>
                <c:pt idx="726">
                  <c:v>1.0144055999999999</c:v>
                </c:pt>
                <c:pt idx="727">
                  <c:v>1.0133990399999999</c:v>
                </c:pt>
                <c:pt idx="728">
                  <c:v>1.0114172099999998</c:v>
                </c:pt>
                <c:pt idx="729">
                  <c:v>1.0152872999999998</c:v>
                </c:pt>
                <c:pt idx="730">
                  <c:v>1.0288993</c:v>
                </c:pt>
                <c:pt idx="731">
                  <c:v>1.0278924200000001</c:v>
                </c:pt>
                <c:pt idx="732">
                  <c:v>1.0093319999999999</c:v>
                </c:pt>
                <c:pt idx="733">
                  <c:v>1.0034396399999999</c:v>
                </c:pt>
                <c:pt idx="734">
                  <c:v>1.00144824</c:v>
                </c:pt>
                <c:pt idx="735">
                  <c:v>1.0082430600000001</c:v>
                </c:pt>
                <c:pt idx="736">
                  <c:v>1.0316029</c:v>
                </c:pt>
                <c:pt idx="737">
                  <c:v>1.03742128</c:v>
                </c:pt>
                <c:pt idx="738">
                  <c:v>1.0266644700000001</c:v>
                </c:pt>
                <c:pt idx="739">
                  <c:v>1.0168832800000001</c:v>
                </c:pt>
                <c:pt idx="740">
                  <c:v>1.0139168000000001</c:v>
                </c:pt>
                <c:pt idx="741">
                  <c:v>1.0051115900000001</c:v>
                </c:pt>
                <c:pt idx="742">
                  <c:v>1.00995496</c:v>
                </c:pt>
                <c:pt idx="743">
                  <c:v>1.02747082</c:v>
                </c:pt>
                <c:pt idx="744">
                  <c:v>1.0313172400000001</c:v>
                </c:pt>
                <c:pt idx="745">
                  <c:v>1.0117905</c:v>
                </c:pt>
                <c:pt idx="746">
                  <c:v>1.0088352</c:v>
                </c:pt>
                <c:pt idx="747">
                  <c:v>1.0058697599999999</c:v>
                </c:pt>
                <c:pt idx="748">
                  <c:v>1.013636</c:v>
                </c:pt>
                <c:pt idx="749">
                  <c:v>1.0350464400000001</c:v>
                </c:pt>
                <c:pt idx="750">
                  <c:v>1.0428006000000001</c:v>
                </c:pt>
                <c:pt idx="751">
                  <c:v>1.0310739</c:v>
                </c:pt>
                <c:pt idx="752">
                  <c:v>1.0232460000000001</c:v>
                </c:pt>
                <c:pt idx="753">
                  <c:v>1.0085868</c:v>
                </c:pt>
                <c:pt idx="754">
                  <c:v>0.99978570000000011</c:v>
                </c:pt>
                <c:pt idx="755">
                  <c:v>1.0104735399999998</c:v>
                </c:pt>
                <c:pt idx="756">
                  <c:v>1.0289452800000001</c:v>
                </c:pt>
                <c:pt idx="757">
                  <c:v>1.0328004</c:v>
                </c:pt>
                <c:pt idx="758">
                  <c:v>1.0171796399999999</c:v>
                </c:pt>
                <c:pt idx="759">
                  <c:v>1.01130264</c:v>
                </c:pt>
                <c:pt idx="760">
                  <c:v>1.01223536</c:v>
                </c:pt>
                <c:pt idx="761">
                  <c:v>1.01610103</c:v>
                </c:pt>
                <c:pt idx="762">
                  <c:v>1.0365275200000001</c:v>
                </c:pt>
                <c:pt idx="763">
                  <c:v>1.0413663499999999</c:v>
                </c:pt>
                <c:pt idx="764">
                  <c:v>1.03645304</c:v>
                </c:pt>
                <c:pt idx="765">
                  <c:v>1.0130432</c:v>
                </c:pt>
                <c:pt idx="766">
                  <c:v>1.0032715000000001</c:v>
                </c:pt>
                <c:pt idx="767">
                  <c:v>0.99837049999999994</c:v>
                </c:pt>
                <c:pt idx="768">
                  <c:v>1.0100068899999999</c:v>
                </c:pt>
                <c:pt idx="769">
                  <c:v>1.0294545799999999</c:v>
                </c:pt>
                <c:pt idx="770">
                  <c:v>1.0372034999999999</c:v>
                </c:pt>
                <c:pt idx="771">
                  <c:v>1.0235373699999999</c:v>
                </c:pt>
                <c:pt idx="772">
                  <c:v>1.0176523499999999</c:v>
                </c:pt>
                <c:pt idx="773">
                  <c:v>1.0185948</c:v>
                </c:pt>
                <c:pt idx="774">
                  <c:v>1.0175896499999999</c:v>
                </c:pt>
                <c:pt idx="775">
                  <c:v>1.03898058</c:v>
                </c:pt>
                <c:pt idx="776">
                  <c:v>1.0379642</c:v>
                </c:pt>
                <c:pt idx="777">
                  <c:v>1.0330638699999999</c:v>
                </c:pt>
                <c:pt idx="778">
                  <c:v>1.0125856</c:v>
                </c:pt>
                <c:pt idx="779">
                  <c:v>1.0057288</c:v>
                </c:pt>
                <c:pt idx="780">
                  <c:v>1.0018035299999999</c:v>
                </c:pt>
                <c:pt idx="781">
                  <c:v>1.01149767</c:v>
                </c:pt>
                <c:pt idx="782">
                  <c:v>1.0319100000000001</c:v>
                </c:pt>
                <c:pt idx="783">
                  <c:v>1.0367348999999999</c:v>
                </c:pt>
                <c:pt idx="784">
                  <c:v>1.02599522</c:v>
                </c:pt>
                <c:pt idx="785">
                  <c:v>1.0191497999999999</c:v>
                </c:pt>
                <c:pt idx="786">
                  <c:v>1.0171611999999999</c:v>
                </c:pt>
                <c:pt idx="787">
                  <c:v>1.01420986</c:v>
                </c:pt>
                <c:pt idx="788">
                  <c:v>1.0151519</c:v>
                </c:pt>
                <c:pt idx="789">
                  <c:v>1.0297090800000002</c:v>
                </c:pt>
                <c:pt idx="790">
                  <c:v>1.03066116</c:v>
                </c:pt>
                <c:pt idx="791">
                  <c:v>1.0130907899999999</c:v>
                </c:pt>
                <c:pt idx="792">
                  <c:v>1.0081937600000002</c:v>
                </c:pt>
                <c:pt idx="793">
                  <c:v>1.00425984</c:v>
                </c:pt>
                <c:pt idx="794">
                  <c:v>1.01687905</c:v>
                </c:pt>
                <c:pt idx="795">
                  <c:v>1.0372819600000001</c:v>
                </c:pt>
                <c:pt idx="796">
                  <c:v>1.04405046</c:v>
                </c:pt>
                <c:pt idx="797">
                  <c:v>1.0333153800000001</c:v>
                </c:pt>
                <c:pt idx="798">
                  <c:v>1.01966208</c:v>
                </c:pt>
                <c:pt idx="799">
                  <c:v>1.01767432</c:v>
                </c:pt>
                <c:pt idx="800">
                  <c:v>1.00985982</c:v>
                </c:pt>
                <c:pt idx="801">
                  <c:v>1.01566584</c:v>
                </c:pt>
                <c:pt idx="802">
                  <c:v>1.0292435600000001</c:v>
                </c:pt>
                <c:pt idx="803">
                  <c:v>1.0350379199999999</c:v>
                </c:pt>
                <c:pt idx="804">
                  <c:v>1.0165237499999999</c:v>
                </c:pt>
                <c:pt idx="805">
                  <c:v>1.0135742400000001</c:v>
                </c:pt>
                <c:pt idx="806">
                  <c:v>1.01353256</c:v>
                </c:pt>
                <c:pt idx="807">
                  <c:v>1.0203098499999999</c:v>
                </c:pt>
                <c:pt idx="808">
                  <c:v>1.0397200899999999</c:v>
                </c:pt>
                <c:pt idx="809">
                  <c:v>1.0455235000000001</c:v>
                </c:pt>
                <c:pt idx="810">
                  <c:v>1.0347932000000002</c:v>
                </c:pt>
                <c:pt idx="811">
                  <c:v>1.0230805199999999</c:v>
                </c:pt>
                <c:pt idx="812">
                  <c:v>1.0152691200000001</c:v>
                </c:pt>
                <c:pt idx="813">
                  <c:v>1.0035580799999999</c:v>
                </c:pt>
                <c:pt idx="814">
                  <c:v>1.0142236299999998</c:v>
                </c:pt>
                <c:pt idx="815">
                  <c:v>1.0326675600000002</c:v>
                </c:pt>
                <c:pt idx="816">
                  <c:v>1.03845912</c:v>
                </c:pt>
                <c:pt idx="817">
                  <c:v>1.0209255000000002</c:v>
                </c:pt>
                <c:pt idx="818">
                  <c:v>1.0169944200000001</c:v>
                </c:pt>
                <c:pt idx="819">
                  <c:v>1.0179352799999999</c:v>
                </c:pt>
                <c:pt idx="820">
                  <c:v>1.0198482899999999</c:v>
                </c:pt>
                <c:pt idx="821">
                  <c:v>1.04216624</c:v>
                </c:pt>
                <c:pt idx="822">
                  <c:v>1.0460226400000001</c:v>
                </c:pt>
                <c:pt idx="823">
                  <c:v>1.0420912</c:v>
                </c:pt>
                <c:pt idx="824">
                  <c:v>1.0206630000000001</c:v>
                </c:pt>
                <c:pt idx="825">
                  <c:v>1.00799511</c:v>
                </c:pt>
                <c:pt idx="826">
                  <c:v>1.00116</c:v>
                </c:pt>
                <c:pt idx="827">
                  <c:v>1.0127927400000001</c:v>
                </c:pt>
                <c:pt idx="828">
                  <c:v>1.0312177299999998</c:v>
                </c:pt>
                <c:pt idx="829">
                  <c:v>1.0360454000000001</c:v>
                </c:pt>
                <c:pt idx="830">
                  <c:v>1.0204530000000001</c:v>
                </c:pt>
                <c:pt idx="831">
                  <c:v>1.0145905200000001</c:v>
                </c:pt>
                <c:pt idx="832">
                  <c:v>1.0145592000000001</c:v>
                </c:pt>
                <c:pt idx="833">
                  <c:v>1.0164609600000001</c:v>
                </c:pt>
                <c:pt idx="834">
                  <c:v>1.04071212</c:v>
                </c:pt>
                <c:pt idx="835">
                  <c:v>1.0377756</c:v>
                </c:pt>
                <c:pt idx="836">
                  <c:v>1.0367612199999998</c:v>
                </c:pt>
                <c:pt idx="837">
                  <c:v>1.01145642</c:v>
                </c:pt>
                <c:pt idx="838">
                  <c:v>1.0055956499999998</c:v>
                </c:pt>
                <c:pt idx="839">
                  <c:v>0.99973523999999991</c:v>
                </c:pt>
                <c:pt idx="840">
                  <c:v>1.0103808000000001</c:v>
                </c:pt>
                <c:pt idx="841">
                  <c:v>1.0297794</c:v>
                </c:pt>
                <c:pt idx="842">
                  <c:v>1.0355763600000001</c:v>
                </c:pt>
                <c:pt idx="843">
                  <c:v>1.0248480999999998</c:v>
                </c:pt>
                <c:pt idx="844">
                  <c:v>1.0209308899999998</c:v>
                </c:pt>
                <c:pt idx="845">
                  <c:v>1.0189566399999999</c:v>
                </c:pt>
                <c:pt idx="846">
                  <c:v>1.0179433600000001</c:v>
                </c:pt>
                <c:pt idx="847">
                  <c:v>1.02178656</c:v>
                </c:pt>
                <c:pt idx="848">
                  <c:v>1.0353524999999999</c:v>
                </c:pt>
                <c:pt idx="849">
                  <c:v>1.03629174</c:v>
                </c:pt>
                <c:pt idx="850">
                  <c:v>1.0148831</c:v>
                </c:pt>
                <c:pt idx="851">
                  <c:v>1.0080537000000001</c:v>
                </c:pt>
                <c:pt idx="852">
                  <c:v>1.00606996</c:v>
                </c:pt>
                <c:pt idx="853">
                  <c:v>1.0167207599999999</c:v>
                </c:pt>
                <c:pt idx="854">
                  <c:v>1.0370813999999999</c:v>
                </c:pt>
                <c:pt idx="855">
                  <c:v>1.0448067600000002</c:v>
                </c:pt>
                <c:pt idx="856">
                  <c:v>1.0340936999999999</c:v>
                </c:pt>
                <c:pt idx="857">
                  <c:v>1.0233707600000002</c:v>
                </c:pt>
                <c:pt idx="858">
                  <c:v>1.0213867999999999</c:v>
                </c:pt>
                <c:pt idx="859">
                  <c:v>1.0155300200000001</c:v>
                </c:pt>
                <c:pt idx="860">
                  <c:v>1.02229452</c:v>
                </c:pt>
                <c:pt idx="861">
                  <c:v>1.03585427</c:v>
                </c:pt>
                <c:pt idx="862">
                  <c:v>1.0387346</c:v>
                </c:pt>
                <c:pt idx="863">
                  <c:v>1.0212184800000002</c:v>
                </c:pt>
                <c:pt idx="864">
                  <c:v>1.0153626600000001</c:v>
                </c:pt>
                <c:pt idx="865">
                  <c:v>1.0153208200000001</c:v>
                </c:pt>
                <c:pt idx="866">
                  <c:v>1.0220839199999998</c:v>
                </c:pt>
                <c:pt idx="867">
                  <c:v>1.04243514</c:v>
                </c:pt>
                <c:pt idx="868">
                  <c:v>1.0482047999999999</c:v>
                </c:pt>
                <c:pt idx="869">
                  <c:v>1.0404081600000001</c:v>
                </c:pt>
                <c:pt idx="870">
                  <c:v>1.0277594999999999</c:v>
                </c:pt>
                <c:pt idx="871">
                  <c:v>1.0238458500000001</c:v>
                </c:pt>
                <c:pt idx="872">
                  <c:v>1.0102176299999999</c:v>
                </c:pt>
                <c:pt idx="873">
                  <c:v>1.0228016000000002</c:v>
                </c:pt>
                <c:pt idx="874">
                  <c:v>1.04023664</c:v>
                </c:pt>
                <c:pt idx="875">
                  <c:v>1.04213442</c:v>
                </c:pt>
                <c:pt idx="876">
                  <c:v>1.0217259000000001</c:v>
                </c:pt>
                <c:pt idx="877">
                  <c:v>1.0187835000000001</c:v>
                </c:pt>
                <c:pt idx="878">
                  <c:v>1.01971173</c:v>
                </c:pt>
                <c:pt idx="879">
                  <c:v>1.0245312</c:v>
                </c:pt>
                <c:pt idx="880">
                  <c:v>1.0458324800000001</c:v>
                </c:pt>
                <c:pt idx="881">
                  <c:v>1.05063996</c:v>
                </c:pt>
                <c:pt idx="882">
                  <c:v>1.0399364800000002</c:v>
                </c:pt>
                <c:pt idx="883">
                  <c:v>1.0292336600000001</c:v>
                </c:pt>
                <c:pt idx="884">
                  <c:v>1.01756147</c:v>
                </c:pt>
                <c:pt idx="885">
                  <c:v>1.0078196099999999</c:v>
                </c:pt>
                <c:pt idx="886">
                  <c:v>1.0184580000000001</c:v>
                </c:pt>
                <c:pt idx="887">
                  <c:v>1.03588524</c:v>
                </c:pt>
                <c:pt idx="888">
                  <c:v>1.0416618600000001</c:v>
                </c:pt>
                <c:pt idx="889">
                  <c:v>1.0261118800000002</c:v>
                </c:pt>
                <c:pt idx="890">
                  <c:v>1.0183215000000001</c:v>
                </c:pt>
                <c:pt idx="891">
                  <c:v>1.0182690000000001</c:v>
                </c:pt>
                <c:pt idx="892">
                  <c:v>1.02114675</c:v>
                </c:pt>
                <c:pt idx="893">
                  <c:v>1.0414792800000001</c:v>
                </c:pt>
                <c:pt idx="894">
                  <c:v>1.0443453599999999</c:v>
                </c:pt>
                <c:pt idx="895">
                  <c:v>1.0433434000000001</c:v>
                </c:pt>
                <c:pt idx="896">
                  <c:v>1.0181010000000001</c:v>
                </c:pt>
                <c:pt idx="897">
                  <c:v>1.01031278</c:v>
                </c:pt>
                <c:pt idx="898">
                  <c:v>1.00640328</c:v>
                </c:pt>
                <c:pt idx="899">
                  <c:v>1.01605696</c:v>
                </c:pt>
                <c:pt idx="900">
                  <c:v>1.0363848099999999</c:v>
                </c:pt>
                <c:pt idx="901">
                  <c:v>1.0412000400000001</c:v>
                </c:pt>
                <c:pt idx="902">
                  <c:v>1.0295240400000001</c:v>
                </c:pt>
                <c:pt idx="903">
                  <c:v>1.0256040400000002</c:v>
                </c:pt>
                <c:pt idx="904">
                  <c:v>1.0255723000000001</c:v>
                </c:pt>
                <c:pt idx="905">
                  <c:v>1.0264992899999998</c:v>
                </c:pt>
                <c:pt idx="906">
                  <c:v>1.0293753600000002</c:v>
                </c:pt>
                <c:pt idx="907">
                  <c:v>1.0458207499999999</c:v>
                </c:pt>
                <c:pt idx="908">
                  <c:v>1.0448191600000001</c:v>
                </c:pt>
                <c:pt idx="909">
                  <c:v>1.0273308000000001</c:v>
                </c:pt>
                <c:pt idx="910">
                  <c:v>1.0195457999999999</c:v>
                </c:pt>
                <c:pt idx="911">
                  <c:v>1.0166068799999999</c:v>
                </c:pt>
                <c:pt idx="912">
                  <c:v>1.02625572</c:v>
                </c:pt>
                <c:pt idx="913">
                  <c:v>1.0494811499999999</c:v>
                </c:pt>
                <c:pt idx="914">
                  <c:v>1.05429376</c:v>
                </c:pt>
                <c:pt idx="915">
                  <c:v>1.0455186299999999</c:v>
                </c:pt>
                <c:pt idx="916">
                  <c:v>1.03385898</c:v>
                </c:pt>
                <c:pt idx="917">
                  <c:v>1.0318784999999999</c:v>
                </c:pt>
                <c:pt idx="918">
                  <c:v>1.02797107</c:v>
                </c:pt>
                <c:pt idx="919">
                  <c:v>1.0308457600000001</c:v>
                </c:pt>
                <c:pt idx="920">
                  <c:v>1.0453459899999999</c:v>
                </c:pt>
                <c:pt idx="921">
                  <c:v>1.0462716000000001</c:v>
                </c:pt>
                <c:pt idx="922">
                  <c:v>1.0288018800000001</c:v>
                </c:pt>
                <c:pt idx="923">
                  <c:v>1.0229577599999999</c:v>
                </c:pt>
                <c:pt idx="924">
                  <c:v>1.02000951</c:v>
                </c:pt>
                <c:pt idx="925">
                  <c:v>1.02869568</c:v>
                </c:pt>
                <c:pt idx="926">
                  <c:v>1.0509310000000001</c:v>
                </c:pt>
                <c:pt idx="927">
                  <c:v>1.0557304000000001</c:v>
                </c:pt>
                <c:pt idx="928">
                  <c:v>1.04504387</c:v>
                </c:pt>
                <c:pt idx="929">
                  <c:v>1.032421</c:v>
                </c:pt>
                <c:pt idx="930">
                  <c:v>1.02947298</c:v>
                </c:pt>
                <c:pt idx="931">
                  <c:v>1.0158830699999999</c:v>
                </c:pt>
                <c:pt idx="932">
                  <c:v>1.0255356</c:v>
                </c:pt>
                <c:pt idx="933">
                  <c:v>1.04777634</c:v>
                </c:pt>
                <c:pt idx="934">
                  <c:v>1.05938584</c:v>
                </c:pt>
                <c:pt idx="935">
                  <c:v>1.1416374900000001</c:v>
                </c:pt>
                <c:pt idx="936">
                  <c:v>1.18902328</c:v>
                </c:pt>
                <c:pt idx="937">
                  <c:v>1.2422262599999998</c:v>
                </c:pt>
                <c:pt idx="938">
                  <c:v>1.2915521200000002</c:v>
                </c:pt>
                <c:pt idx="939">
                  <c:v>1.3524915799999999</c:v>
                </c:pt>
                <c:pt idx="940">
                  <c:v>1.3892234999999999</c:v>
                </c:pt>
                <c:pt idx="941">
                  <c:v>1.4036869999999999</c:v>
                </c:pt>
                <c:pt idx="942">
                  <c:v>1.4297507700000001</c:v>
                </c:pt>
                <c:pt idx="943">
                  <c:v>1.4587307899999999</c:v>
                </c:pt>
                <c:pt idx="944">
                  <c:v>1.5090028699999998</c:v>
                </c:pt>
                <c:pt idx="945">
                  <c:v>1.5408808800000002</c:v>
                </c:pt>
                <c:pt idx="946">
                  <c:v>1.5446726400000002</c:v>
                </c:pt>
                <c:pt idx="947">
                  <c:v>1.5523512000000002</c:v>
                </c:pt>
                <c:pt idx="948">
                  <c:v>1.5629324</c:v>
                </c:pt>
                <c:pt idx="949">
                  <c:v>1.58996396</c:v>
                </c:pt>
                <c:pt idx="950">
                  <c:v>1.62665327</c:v>
                </c:pt>
                <c:pt idx="951">
                  <c:v>1.6401328500000001</c:v>
                </c:pt>
                <c:pt idx="952">
                  <c:v>1.6410326399999999</c:v>
                </c:pt>
                <c:pt idx="953">
                  <c:v>1.6496727500000001</c:v>
                </c:pt>
                <c:pt idx="954">
                  <c:v>1.6641172</c:v>
                </c:pt>
                <c:pt idx="955">
                  <c:v>1.6920875400000002</c:v>
                </c:pt>
                <c:pt idx="956">
                  <c:v>1.7055614599999998</c:v>
                </c:pt>
                <c:pt idx="957">
                  <c:v>1.6987017199999999</c:v>
                </c:pt>
                <c:pt idx="958">
                  <c:v>1.7063701200000001</c:v>
                </c:pt>
                <c:pt idx="959">
                  <c:v>1.7188743299999998</c:v>
                </c:pt>
                <c:pt idx="960">
                  <c:v>1.7468534999999998</c:v>
                </c:pt>
                <c:pt idx="961">
                  <c:v>1.7593549900000001</c:v>
                </c:pt>
                <c:pt idx="962">
                  <c:v>1.7467090199999999</c:v>
                </c:pt>
                <c:pt idx="963">
                  <c:v>1.7447025200000001</c:v>
                </c:pt>
                <c:pt idx="964">
                  <c:v>1.74944772</c:v>
                </c:pt>
                <c:pt idx="965">
                  <c:v>1.7754854400000002</c:v>
                </c:pt>
                <c:pt idx="966">
                  <c:v>1.8005353800000001</c:v>
                </c:pt>
                <c:pt idx="967">
                  <c:v>1.7946592000000001</c:v>
                </c:pt>
                <c:pt idx="968">
                  <c:v>1.78783508</c:v>
                </c:pt>
                <c:pt idx="969">
                  <c:v>1.7848420200000001</c:v>
                </c:pt>
                <c:pt idx="970">
                  <c:v>1.7983038</c:v>
                </c:pt>
                <c:pt idx="971">
                  <c:v>1.82143236</c:v>
                </c:pt>
                <c:pt idx="972">
                  <c:v>1.8310244999999998</c:v>
                </c:pt>
                <c:pt idx="973">
                  <c:v>1.8202961</c:v>
                </c:pt>
                <c:pt idx="974">
                  <c:v>1.8231207599999999</c:v>
                </c:pt>
                <c:pt idx="975">
                  <c:v>1.8269118</c:v>
                </c:pt>
                <c:pt idx="976">
                  <c:v>1.8490675400000001</c:v>
                </c:pt>
                <c:pt idx="977">
                  <c:v>1.85670413</c:v>
                </c:pt>
                <c:pt idx="978">
                  <c:v>1.84116345</c:v>
                </c:pt>
                <c:pt idx="979">
                  <c:v>1.8410872500000002</c:v>
                </c:pt>
                <c:pt idx="980">
                  <c:v>1.8477759199999999</c:v>
                </c:pt>
                <c:pt idx="981">
                  <c:v>1.87572417</c:v>
                </c:pt>
                <c:pt idx="982">
                  <c:v>1.8843239999999999</c:v>
                </c:pt>
                <c:pt idx="983">
                  <c:v>1.8687661799999999</c:v>
                </c:pt>
                <c:pt idx="984">
                  <c:v>1.8599927500000002</c:v>
                </c:pt>
                <c:pt idx="985">
                  <c:v>1.8579833700000001</c:v>
                </c:pt>
                <c:pt idx="986">
                  <c:v>1.8743309999999997</c:v>
                </c:pt>
                <c:pt idx="987">
                  <c:v>1.89840615</c:v>
                </c:pt>
                <c:pt idx="988">
                  <c:v>1.8944632700000001</c:v>
                </c:pt>
                <c:pt idx="989">
                  <c:v>1.88472453</c:v>
                </c:pt>
                <c:pt idx="990">
                  <c:v>1.8788505500000001</c:v>
                </c:pt>
                <c:pt idx="991">
                  <c:v>1.8845489400000002</c:v>
                </c:pt>
                <c:pt idx="992">
                  <c:v>1.9037889000000001</c:v>
                </c:pt>
                <c:pt idx="993">
                  <c:v>1.9085393599999998</c:v>
                </c:pt>
                <c:pt idx="994">
                  <c:v>1.8939534100000002</c:v>
                </c:pt>
                <c:pt idx="995">
                  <c:v>1.8938749700000002</c:v>
                </c:pt>
                <c:pt idx="996">
                  <c:v>1.89862518</c:v>
                </c:pt>
                <c:pt idx="997">
                  <c:v>1.9217231000000001</c:v>
                </c:pt>
                <c:pt idx="998">
                  <c:v>1.9264717500000001</c:v>
                </c:pt>
                <c:pt idx="999">
                  <c:v>1.9070797500000001</c:v>
                </c:pt>
                <c:pt idx="1000">
                  <c:v>1.9002220799999998</c:v>
                </c:pt>
                <c:pt idx="1001">
                  <c:v>1.9011088800000002</c:v>
                </c:pt>
                <c:pt idx="1002">
                  <c:v>1.92806356</c:v>
                </c:pt>
                <c:pt idx="1003">
                  <c:v>1.94246528</c:v>
                </c:pt>
                <c:pt idx="1004">
                  <c:v>1.9279038000000002</c:v>
                </c:pt>
                <c:pt idx="1005">
                  <c:v>1.9172049600000001</c:v>
                </c:pt>
                <c:pt idx="1006">
                  <c:v>1.9103484900000001</c:v>
                </c:pt>
                <c:pt idx="1007">
                  <c:v>1.9208873</c:v>
                </c:pt>
                <c:pt idx="1008">
                  <c:v>1.9420427600000001</c:v>
                </c:pt>
                <c:pt idx="1009">
                  <c:v>1.9429073399999999</c:v>
                </c:pt>
                <c:pt idx="1010">
                  <c:v>1.93028</c:v>
                </c:pt>
                <c:pt idx="1011">
                  <c:v>1.9273047000000001</c:v>
                </c:pt>
                <c:pt idx="1012">
                  <c:v>1.9301200000000001</c:v>
                </c:pt>
                <c:pt idx="1013">
                  <c:v>1.9503054199999998</c:v>
                </c:pt>
                <c:pt idx="1014">
                  <c:v>1.95309928</c:v>
                </c:pt>
                <c:pt idx="1015">
                  <c:v>1.9375794399999999</c:v>
                </c:pt>
                <c:pt idx="1016">
                  <c:v>1.93749912</c:v>
                </c:pt>
                <c:pt idx="1017">
                  <c:v>1.9383836499999998</c:v>
                </c:pt>
                <c:pt idx="1018">
                  <c:v>1.9624031999999998</c:v>
                </c:pt>
                <c:pt idx="1019">
                  <c:v>1.9661808799999998</c:v>
                </c:pt>
                <c:pt idx="1020">
                  <c:v>1.9468049599999999</c:v>
                </c:pt>
                <c:pt idx="1021">
                  <c:v>1.9370774399999999</c:v>
                </c:pt>
                <c:pt idx="1022">
                  <c:v>1.93408315</c:v>
                </c:pt>
                <c:pt idx="1023">
                  <c:v>1.95233016</c:v>
                </c:pt>
                <c:pt idx="1024">
                  <c:v>1.9725047499999999</c:v>
                </c:pt>
                <c:pt idx="1025">
                  <c:v>1.9637423599999999</c:v>
                </c:pt>
                <c:pt idx="1026">
                  <c:v>1.9520872800000002</c:v>
                </c:pt>
                <c:pt idx="1027">
                  <c:v>1.9423620199999998</c:v>
                </c:pt>
                <c:pt idx="1028">
                  <c:v>1.9509407400000001</c:v>
                </c:pt>
                <c:pt idx="1029">
                  <c:v>1.9701466200000002</c:v>
                </c:pt>
                <c:pt idx="1030">
                  <c:v>1.9748659200000001</c:v>
                </c:pt>
                <c:pt idx="1031">
                  <c:v>1.9593560000000001</c:v>
                </c:pt>
                <c:pt idx="1032">
                  <c:v>1.9583105100000002</c:v>
                </c:pt>
                <c:pt idx="1033">
                  <c:v>1.9601576099999998</c:v>
                </c:pt>
                <c:pt idx="1034">
                  <c:v>1.9803230199999999</c:v>
                </c:pt>
                <c:pt idx="1035">
                  <c:v>1.9812049500000002</c:v>
                </c:pt>
                <c:pt idx="1036">
                  <c:v>1.9608776999999997</c:v>
                </c:pt>
                <c:pt idx="1037">
                  <c:v>1.9598119999999999</c:v>
                </c:pt>
                <c:pt idx="1038">
                  <c:v>1.9616586000000003</c:v>
                </c:pt>
                <c:pt idx="1039">
                  <c:v>1.9837473599999997</c:v>
                </c:pt>
                <c:pt idx="1040">
                  <c:v>1.9913760799999998</c:v>
                </c:pt>
                <c:pt idx="1041">
                  <c:v>1.9739443200000002</c:v>
                </c:pt>
                <c:pt idx="1042">
                  <c:v>1.9613330000000002</c:v>
                </c:pt>
                <c:pt idx="1043">
                  <c:v>1.95544875</c:v>
                </c:pt>
                <c:pt idx="1044">
                  <c:v>1.9678958199999996</c:v>
                </c:pt>
                <c:pt idx="1045">
                  <c:v>1.99094222</c:v>
                </c:pt>
                <c:pt idx="1046">
                  <c:v>1.9869844399999999</c:v>
                </c:pt>
                <c:pt idx="1047">
                  <c:v>1.9743754199999999</c:v>
                </c:pt>
                <c:pt idx="1048">
                  <c:v>1.9675486799999997</c:v>
                </c:pt>
                <c:pt idx="1049">
                  <c:v>1.9713209999999999</c:v>
                </c:pt>
                <c:pt idx="1050">
                  <c:v>1.9895448999999998</c:v>
                </c:pt>
                <c:pt idx="1051">
                  <c:v>1.9923318800000001</c:v>
                </c:pt>
                <c:pt idx="1052">
                  <c:v>1.97779861</c:v>
                </c:pt>
                <c:pt idx="1053">
                  <c:v>1.9748264999999998</c:v>
                </c:pt>
                <c:pt idx="1054">
                  <c:v>1.97667108</c:v>
                </c:pt>
                <c:pt idx="1055">
                  <c:v>1.99583328</c:v>
                </c:pt>
                <c:pt idx="1056">
                  <c:v>1.9986400000000002</c:v>
                </c:pt>
                <c:pt idx="1057">
                  <c:v>1.9773674800000001</c:v>
                </c:pt>
                <c:pt idx="1058">
                  <c:v>1.9695803999999999</c:v>
                </c:pt>
                <c:pt idx="1059">
                  <c:v>1.96851508</c:v>
                </c:pt>
                <c:pt idx="1060">
                  <c:v>1.9905830100000004</c:v>
                </c:pt>
                <c:pt idx="1061">
                  <c:v>2.0068711600000002</c:v>
                </c:pt>
                <c:pt idx="1062">
                  <c:v>1.99234355</c:v>
                </c:pt>
                <c:pt idx="1063">
                  <c:v>1.9797429600000001</c:v>
                </c:pt>
                <c:pt idx="1064">
                  <c:v>1.9719372800000001</c:v>
                </c:pt>
                <c:pt idx="1065">
                  <c:v>1.9814835599999998</c:v>
                </c:pt>
                <c:pt idx="1066">
                  <c:v>2.00161962</c:v>
                </c:pt>
                <c:pt idx="1067">
                  <c:v>2.0053665899999999</c:v>
                </c:pt>
                <c:pt idx="1068">
                  <c:v>1.9927683</c:v>
                </c:pt>
                <c:pt idx="1069">
                  <c:v>1.9897975500000002</c:v>
                </c:pt>
                <c:pt idx="1070">
                  <c:v>1.99067748</c:v>
                </c:pt>
                <c:pt idx="1071">
                  <c:v>2.0069584499999999</c:v>
                </c:pt>
                <c:pt idx="1072">
                  <c:v>2.0059125199999999</c:v>
                </c:pt>
                <c:pt idx="1073">
                  <c:v>1.9865587200000001</c:v>
                </c:pt>
                <c:pt idx="1074">
                  <c:v>1.9855137200000001</c:v>
                </c:pt>
                <c:pt idx="1075">
                  <c:v>1.9863936000000002</c:v>
                </c:pt>
                <c:pt idx="1076">
                  <c:v>2.0103700399999997</c:v>
                </c:pt>
                <c:pt idx="1077">
                  <c:v>2.01411483</c:v>
                </c:pt>
                <c:pt idx="1078">
                  <c:v>1.9928611700000001</c:v>
                </c:pt>
                <c:pt idx="1079">
                  <c:v>1.9841182599999998</c:v>
                </c:pt>
                <c:pt idx="1080">
                  <c:v>1.9773004500000002</c:v>
                </c:pt>
                <c:pt idx="1081">
                  <c:v>1.9926126500000001</c:v>
                </c:pt>
                <c:pt idx="1082">
                  <c:v>2.0146373999999998</c:v>
                </c:pt>
                <c:pt idx="1083">
                  <c:v>2.00685716</c:v>
                </c:pt>
                <c:pt idx="1084">
                  <c:v>1.9933054400000001</c:v>
                </c:pt>
                <c:pt idx="1085">
                  <c:v>1.98745068</c:v>
                </c:pt>
                <c:pt idx="1086">
                  <c:v>1.9931396800000001</c:v>
                </c:pt>
                <c:pt idx="1087">
                  <c:v>2.0113119900000003</c:v>
                </c:pt>
                <c:pt idx="1088">
                  <c:v>2.0160376000000002</c:v>
                </c:pt>
                <c:pt idx="1089">
                  <c:v>1.9996029900000003</c:v>
                </c:pt>
                <c:pt idx="1090">
                  <c:v>1.9966345200000002</c:v>
                </c:pt>
                <c:pt idx="1091">
                  <c:v>1.9984541599999999</c:v>
                </c:pt>
                <c:pt idx="1092">
                  <c:v>2.01664296</c:v>
                </c:pt>
                <c:pt idx="1093">
                  <c:v>2.0184823600000001</c:v>
                </c:pt>
                <c:pt idx="1094">
                  <c:v>1.9982047999999999</c:v>
                </c:pt>
                <c:pt idx="1095">
                  <c:v>1.99329315</c:v>
                </c:pt>
                <c:pt idx="1096">
                  <c:v>1.9941717399999999</c:v>
                </c:pt>
                <c:pt idx="1097">
                  <c:v>2.0181255300000003</c:v>
                </c:pt>
                <c:pt idx="1098">
                  <c:v>2.02669444</c:v>
                </c:pt>
                <c:pt idx="1099">
                  <c:v>2.0093050999999997</c:v>
                </c:pt>
                <c:pt idx="1100">
                  <c:v>1.9976645199999998</c:v>
                </c:pt>
                <c:pt idx="1101">
                  <c:v>1.9898909999999999</c:v>
                </c:pt>
                <c:pt idx="1102">
                  <c:v>2.0003612500000001</c:v>
                </c:pt>
                <c:pt idx="1103">
                  <c:v>2.02046342</c:v>
                </c:pt>
                <c:pt idx="1104">
                  <c:v>2.0194181699999998</c:v>
                </c:pt>
                <c:pt idx="1105">
                  <c:v>2.0068394400000003</c:v>
                </c:pt>
                <c:pt idx="1106">
                  <c:v>2.00098938</c:v>
                </c:pt>
                <c:pt idx="1107">
                  <c:v>2.0028282000000002</c:v>
                </c:pt>
                <c:pt idx="1108">
                  <c:v>2.0210040300000003</c:v>
                </c:pt>
                <c:pt idx="1109">
                  <c:v>2.0247637900000002</c:v>
                </c:pt>
                <c:pt idx="1110">
                  <c:v>2.0083227999999997</c:v>
                </c:pt>
                <c:pt idx="1111">
                  <c:v>2.0043748199999998</c:v>
                </c:pt>
                <c:pt idx="1112">
                  <c:v>2.00621304</c:v>
                </c:pt>
                <c:pt idx="1113">
                  <c:v>2.0272668999999999</c:v>
                </c:pt>
                <c:pt idx="1114">
                  <c:v>2.0291040000000002</c:v>
                </c:pt>
                <c:pt idx="1115">
                  <c:v>2.0088446100000001</c:v>
                </c:pt>
                <c:pt idx="1116">
                  <c:v>2.0010756100000004</c:v>
                </c:pt>
                <c:pt idx="1117">
                  <c:v>1.9990710299999999</c:v>
                </c:pt>
                <c:pt idx="1118">
                  <c:v>2.0172180000000002</c:v>
                </c:pt>
                <c:pt idx="1119">
                  <c:v>2.0334420099999999</c:v>
                </c:pt>
                <c:pt idx="1120">
                  <c:v>2.0218314500000001</c:v>
                </c:pt>
                <c:pt idx="1121">
                  <c:v>2.0092614000000002</c:v>
                </c:pt>
                <c:pt idx="1122">
                  <c:v>1.99861321</c:v>
                </c:pt>
                <c:pt idx="1123">
                  <c:v>2.0062129299999998</c:v>
                </c:pt>
                <c:pt idx="1124">
                  <c:v>2.02533597</c:v>
                </c:pt>
                <c:pt idx="1125">
                  <c:v>2.02813248</c:v>
                </c:pt>
                <c:pt idx="1126">
                  <c:v>2.0126840000000001</c:v>
                </c:pt>
                <c:pt idx="1127">
                  <c:v>2.0116399500000002</c:v>
                </c:pt>
                <c:pt idx="1128">
                  <c:v>2.01249536</c:v>
                </c:pt>
                <c:pt idx="1129">
                  <c:v>2.0306326500000003</c:v>
                </c:pt>
                <c:pt idx="1130">
                  <c:v>2.0324681899999999</c:v>
                </c:pt>
                <c:pt idx="1131">
                  <c:v>2.0131829100000003</c:v>
                </c:pt>
                <c:pt idx="1132">
                  <c:v>2.0102190599999998</c:v>
                </c:pt>
                <c:pt idx="1133">
                  <c:v>2.0120551999999998</c:v>
                </c:pt>
                <c:pt idx="1134">
                  <c:v>2.0350092000000002</c:v>
                </c:pt>
                <c:pt idx="1135">
                  <c:v>2.0397237499999998</c:v>
                </c:pt>
                <c:pt idx="1136">
                  <c:v>2.02044215</c:v>
                </c:pt>
                <c:pt idx="1137">
                  <c:v>2.0097793199999998</c:v>
                </c:pt>
                <c:pt idx="1138">
                  <c:v>2.0029565100000002</c:v>
                </c:pt>
                <c:pt idx="1139">
                  <c:v>2.01726838</c:v>
                </c:pt>
                <c:pt idx="1140">
                  <c:v>2.0402158999999997</c:v>
                </c:pt>
                <c:pt idx="1141">
                  <c:v>2.0324539799999997</c:v>
                </c:pt>
                <c:pt idx="1142">
                  <c:v>2.01893528</c:v>
                </c:pt>
                <c:pt idx="1143">
                  <c:v>2.01117488</c:v>
                </c:pt>
                <c:pt idx="1144">
                  <c:v>2.0139695099999999</c:v>
                </c:pt>
                <c:pt idx="1145">
                  <c:v>2.0311556500000001</c:v>
                </c:pt>
                <c:pt idx="1146">
                  <c:v>2.0358467999999998</c:v>
                </c:pt>
                <c:pt idx="1147">
                  <c:v>2.0203910999999999</c:v>
                </c:pt>
                <c:pt idx="1148">
                  <c:v>2.0164696200000001</c:v>
                </c:pt>
                <c:pt idx="1149">
                  <c:v>2.01734481</c:v>
                </c:pt>
                <c:pt idx="1150">
                  <c:v>2.0345268299999999</c:v>
                </c:pt>
                <c:pt idx="1151">
                  <c:v>2.0363603700000001</c:v>
                </c:pt>
                <c:pt idx="1152">
                  <c:v>2.0161332999999999</c:v>
                </c:pt>
                <c:pt idx="1153">
                  <c:v>2.0083763399999999</c:v>
                </c:pt>
                <c:pt idx="1154">
                  <c:v>2.0101897600000003</c:v>
                </c:pt>
                <c:pt idx="1155">
                  <c:v>2.0340814200000001</c:v>
                </c:pt>
                <c:pt idx="1156">
                  <c:v>2.04644198</c:v>
                </c:pt>
                <c:pt idx="1157">
                  <c:v>2.0310137399999997</c:v>
                </c:pt>
                <c:pt idx="1158">
                  <c:v>2.0194223399999998</c:v>
                </c:pt>
                <c:pt idx="1159">
                  <c:v>2.0116673</c:v>
                </c:pt>
                <c:pt idx="1160">
                  <c:v>2.0202126700000003</c:v>
                </c:pt>
                <c:pt idx="1161">
                  <c:v>2.03928252</c:v>
                </c:pt>
                <c:pt idx="1162">
                  <c:v>2.0382387199999998</c:v>
                </c:pt>
                <c:pt idx="1163">
                  <c:v>2.0247321600000001</c:v>
                </c:pt>
                <c:pt idx="1164">
                  <c:v>2.02177176</c:v>
                </c:pt>
                <c:pt idx="1165">
                  <c:v>2.0226248999999998</c:v>
                </c:pt>
                <c:pt idx="1166">
                  <c:v>2.0378772999999999</c:v>
                </c:pt>
                <c:pt idx="1167">
                  <c:v>2.0397092799999998</c:v>
                </c:pt>
                <c:pt idx="1168">
                  <c:v>2.0214132300000003</c:v>
                </c:pt>
                <c:pt idx="1169">
                  <c:v>2.0194120100000004</c:v>
                </c:pt>
                <c:pt idx="1170">
                  <c:v>2.0202861200000002</c:v>
                </c:pt>
                <c:pt idx="1171">
                  <c:v>2.04032715</c:v>
                </c:pt>
                <c:pt idx="1172">
                  <c:v>2.0431169200000001</c:v>
                </c:pt>
                <c:pt idx="1173">
                  <c:v>2.0238451200000003</c:v>
                </c:pt>
                <c:pt idx="1174">
                  <c:v>2.0141574200000001</c:v>
                </c:pt>
                <c:pt idx="1175">
                  <c:v>2.0121570000000002</c:v>
                </c:pt>
                <c:pt idx="1176">
                  <c:v>2.0293193399999998</c:v>
                </c:pt>
                <c:pt idx="1177">
                  <c:v>2.0503126000000003</c:v>
                </c:pt>
                <c:pt idx="1178">
                  <c:v>2.0406464999999998</c:v>
                </c:pt>
                <c:pt idx="1179">
                  <c:v>2.02714916</c:v>
                </c:pt>
                <c:pt idx="1180">
                  <c:v>2.0184427900000004</c:v>
                </c:pt>
                <c:pt idx="1181">
                  <c:v>2.02504288</c:v>
                </c:pt>
                <c:pt idx="1182">
                  <c:v>2.0422001600000002</c:v>
                </c:pt>
                <c:pt idx="1183">
                  <c:v>2.0459248799999998</c:v>
                </c:pt>
                <c:pt idx="1184">
                  <c:v>2.0285992199999998</c:v>
                </c:pt>
                <c:pt idx="1185">
                  <c:v>2.02755675</c:v>
                </c:pt>
                <c:pt idx="1186">
                  <c:v>2.02747207</c:v>
                </c:pt>
                <c:pt idx="1187">
                  <c:v>2.0465407899999999</c:v>
                </c:pt>
                <c:pt idx="1188">
                  <c:v>2.0483705699999999</c:v>
                </c:pt>
                <c:pt idx="1189">
                  <c:v>2.0291120200000003</c:v>
                </c:pt>
                <c:pt idx="1190">
                  <c:v>2.0242395599999998</c:v>
                </c:pt>
                <c:pt idx="1191">
                  <c:v>2.0260700000000003</c:v>
                </c:pt>
                <c:pt idx="1192">
                  <c:v>2.04990045</c:v>
                </c:pt>
                <c:pt idx="1193">
                  <c:v>2.0565166800000001</c:v>
                </c:pt>
                <c:pt idx="1194">
                  <c:v>2.0382407300000001</c:v>
                </c:pt>
                <c:pt idx="1195">
                  <c:v>2.0266676100000001</c:v>
                </c:pt>
                <c:pt idx="1196">
                  <c:v>2.0189035199999998</c:v>
                </c:pt>
                <c:pt idx="1197">
                  <c:v>2.0293488000000002</c:v>
                </c:pt>
                <c:pt idx="1198">
                  <c:v>2.0512796</c:v>
                </c:pt>
                <c:pt idx="1199">
                  <c:v>2.0483224</c:v>
                </c:pt>
                <c:pt idx="1200">
                  <c:v>2.03770848</c:v>
                </c:pt>
                <c:pt idx="1201">
                  <c:v>2.03090254</c:v>
                </c:pt>
                <c:pt idx="1202">
                  <c:v>2.0327317200000001</c:v>
                </c:pt>
                <c:pt idx="1203">
                  <c:v>2.0498511600000002</c:v>
                </c:pt>
                <c:pt idx="1204">
                  <c:v>2.0526363000000001</c:v>
                </c:pt>
                <c:pt idx="1205">
                  <c:v>2.0372401</c:v>
                </c:pt>
                <c:pt idx="1206">
                  <c:v>2.0333275</c:v>
                </c:pt>
                <c:pt idx="1207">
                  <c:v>2.0351561399999998</c:v>
                </c:pt>
                <c:pt idx="1208">
                  <c:v>2.0561202199999999</c:v>
                </c:pt>
                <c:pt idx="1209">
                  <c:v>2.056991</c:v>
                </c:pt>
                <c:pt idx="1210">
                  <c:v>2.0358575999999999</c:v>
                </c:pt>
                <c:pt idx="1211">
                  <c:v>2.0261846999999999</c:v>
                </c:pt>
                <c:pt idx="1212">
                  <c:v>2.0251222000000002</c:v>
                </c:pt>
                <c:pt idx="1213">
                  <c:v>2.04799496</c:v>
                </c:pt>
                <c:pt idx="1214">
                  <c:v>2.0584310400000003</c:v>
                </c:pt>
                <c:pt idx="1215">
                  <c:v>2.0439977599999999</c:v>
                </c:pt>
                <c:pt idx="1216">
                  <c:v>2.03147856</c:v>
                </c:pt>
                <c:pt idx="1217">
                  <c:v>2.0237424000000002</c:v>
                </c:pt>
                <c:pt idx="1218">
                  <c:v>2.0322649999999998</c:v>
                </c:pt>
                <c:pt idx="1219">
                  <c:v>2.0513064000000001</c:v>
                </c:pt>
                <c:pt idx="1220">
                  <c:v>2.0521339599999999</c:v>
                </c:pt>
                <c:pt idx="1221">
                  <c:v>2.0377048199999996</c:v>
                </c:pt>
                <c:pt idx="1222">
                  <c:v>2.0357072199999999</c:v>
                </c:pt>
                <c:pt idx="1223">
                  <c:v>2.0356220600000001</c:v>
                </c:pt>
                <c:pt idx="1224">
                  <c:v>2.0527466999999997</c:v>
                </c:pt>
                <c:pt idx="1225">
                  <c:v>2.0545729399999999</c:v>
                </c:pt>
                <c:pt idx="1226">
                  <c:v>2.0353665799999998</c:v>
                </c:pt>
                <c:pt idx="1227">
                  <c:v>2.0343254400000004</c:v>
                </c:pt>
                <c:pt idx="1228">
                  <c:v>2.0351536800000001</c:v>
                </c:pt>
                <c:pt idx="1229">
                  <c:v>2.0570537600000001</c:v>
                </c:pt>
                <c:pt idx="1230">
                  <c:v>2.0598351999999998</c:v>
                </c:pt>
                <c:pt idx="1231">
                  <c:v>2.0406329999999997</c:v>
                </c:pt>
                <c:pt idx="1232">
                  <c:v>2.03003424</c:v>
                </c:pt>
                <c:pt idx="1233">
                  <c:v>2.0232592400000002</c:v>
                </c:pt>
                <c:pt idx="1234">
                  <c:v>2.03846544</c:v>
                </c:pt>
                <c:pt idx="1235">
                  <c:v>2.0594041999999999</c:v>
                </c:pt>
                <c:pt idx="1236">
                  <c:v>2.0507176</c:v>
                </c:pt>
                <c:pt idx="1237">
                  <c:v>2.0362983599999995</c:v>
                </c:pt>
                <c:pt idx="1238">
                  <c:v>2.0285477300000001</c:v>
                </c:pt>
                <c:pt idx="1239">
                  <c:v>2.0332401600000001</c:v>
                </c:pt>
                <c:pt idx="1240">
                  <c:v>2.0512867400000001</c:v>
                </c:pt>
                <c:pt idx="1241">
                  <c:v>2.0559777600000002</c:v>
                </c:pt>
                <c:pt idx="1242">
                  <c:v>2.0406062400000002</c:v>
                </c:pt>
                <c:pt idx="1243">
                  <c:v>2.0395654999999997</c:v>
                </c:pt>
                <c:pt idx="1244">
                  <c:v>2.04139062</c:v>
                </c:pt>
                <c:pt idx="1245">
                  <c:v>2.0575438799999999</c:v>
                </c:pt>
                <c:pt idx="1246">
                  <c:v>2.0574577199999999</c:v>
                </c:pt>
                <c:pt idx="1247">
                  <c:v>2.0372922899999999</c:v>
                </c:pt>
                <c:pt idx="1248">
                  <c:v>2.0314551599999997</c:v>
                </c:pt>
                <c:pt idx="1249">
                  <c:v>2.0323251200000003</c:v>
                </c:pt>
                <c:pt idx="1250">
                  <c:v>2.05707</c:v>
                </c:pt>
                <c:pt idx="1251">
                  <c:v>2.0655784800000001</c:v>
                </c:pt>
                <c:pt idx="1252">
                  <c:v>2.0473484800000001</c:v>
                </c:pt>
                <c:pt idx="1253">
                  <c:v>2.0367590399999997</c:v>
                </c:pt>
                <c:pt idx="1254">
                  <c:v>2.02808016</c:v>
                </c:pt>
                <c:pt idx="1255">
                  <c:v>2.0384979999999997</c:v>
                </c:pt>
                <c:pt idx="1256">
                  <c:v>2.0574646999999997</c:v>
                </c:pt>
                <c:pt idx="1257">
                  <c:v>2.0545144</c:v>
                </c:pt>
                <c:pt idx="1258">
                  <c:v>2.0420177399999999</c:v>
                </c:pt>
                <c:pt idx="1259">
                  <c:v>2.03620446</c:v>
                </c:pt>
                <c:pt idx="1260">
                  <c:v>2.0380282999999997</c:v>
                </c:pt>
                <c:pt idx="1261">
                  <c:v>2.05512462</c:v>
                </c:pt>
                <c:pt idx="1262">
                  <c:v>2.0579020000000003</c:v>
                </c:pt>
                <c:pt idx="1263">
                  <c:v>2.0415899399999997</c:v>
                </c:pt>
                <c:pt idx="1264">
                  <c:v>2.0395955400000001</c:v>
                </c:pt>
                <c:pt idx="1265">
                  <c:v>2.04139743</c:v>
                </c:pt>
                <c:pt idx="1266">
                  <c:v>2.0613312000000001</c:v>
                </c:pt>
                <c:pt idx="1267">
                  <c:v>2.06410764</c:v>
                </c:pt>
                <c:pt idx="1268">
                  <c:v>2.0439820799999997</c:v>
                </c:pt>
                <c:pt idx="1269">
                  <c:v>2.0343544000000002</c:v>
                </c:pt>
                <c:pt idx="1270">
                  <c:v>2.0342691200000003</c:v>
                </c:pt>
                <c:pt idx="1271">
                  <c:v>2.0532662400000001</c:v>
                </c:pt>
                <c:pt idx="1272">
                  <c:v>2.0684454400000001</c:v>
                </c:pt>
                <c:pt idx="1273">
                  <c:v>2.0559561999999998</c:v>
                </c:pt>
                <c:pt idx="1274">
                  <c:v>2.0424925900000002</c:v>
                </c:pt>
                <c:pt idx="1275">
                  <c:v>2.0328674499999999</c:v>
                </c:pt>
                <c:pt idx="1276">
                  <c:v>2.0394381999999998</c:v>
                </c:pt>
                <c:pt idx="1277">
                  <c:v>2.0574760200000002</c:v>
                </c:pt>
                <c:pt idx="1278">
                  <c:v>2.0602512000000002</c:v>
                </c:pt>
                <c:pt idx="1279">
                  <c:v>2.0468118799999999</c:v>
                </c:pt>
                <c:pt idx="1280">
                  <c:v>2.04386482</c:v>
                </c:pt>
                <c:pt idx="1281">
                  <c:v>2.0437790999999996</c:v>
                </c:pt>
                <c:pt idx="1282">
                  <c:v>2.0627665799999999</c:v>
                </c:pt>
                <c:pt idx="1283">
                  <c:v>2.0636120400000002</c:v>
                </c:pt>
                <c:pt idx="1284">
                  <c:v>2.0425255199999999</c:v>
                </c:pt>
                <c:pt idx="1285">
                  <c:v>2.0405328000000003</c:v>
                </c:pt>
                <c:pt idx="1286">
                  <c:v>2.0414006800000002</c:v>
                </c:pt>
                <c:pt idx="1287">
                  <c:v>2.0641976</c:v>
                </c:pt>
                <c:pt idx="1288">
                  <c:v>2.0688779999999998</c:v>
                </c:pt>
                <c:pt idx="1289">
                  <c:v>2.0497239999999999</c:v>
                </c:pt>
                <c:pt idx="1290">
                  <c:v>2.0401047999999999</c:v>
                </c:pt>
                <c:pt idx="1291">
                  <c:v>2.0333462400000002</c:v>
                </c:pt>
                <c:pt idx="1292">
                  <c:v>2.0456101199999996</c:v>
                </c:pt>
                <c:pt idx="1293">
                  <c:v>2.0674474200000001</c:v>
                </c:pt>
                <c:pt idx="1294">
                  <c:v>2.0616418199999997</c:v>
                </c:pt>
                <c:pt idx="1295">
                  <c:v>2.0491649999999999</c:v>
                </c:pt>
                <c:pt idx="1296">
                  <c:v>2.0405014600000002</c:v>
                </c:pt>
                <c:pt idx="1297">
                  <c:v>2.04518092</c:v>
                </c:pt>
                <c:pt idx="1298">
                  <c:v>2.0622487200000004</c:v>
                </c:pt>
                <c:pt idx="1299">
                  <c:v>2.0640463800000002</c:v>
                </c:pt>
                <c:pt idx="1300">
                  <c:v>2.0487134999999999</c:v>
                </c:pt>
                <c:pt idx="1301">
                  <c:v>2.0467003200000002</c:v>
                </c:pt>
                <c:pt idx="1302">
                  <c:v>2.0485199999999999</c:v>
                </c:pt>
                <c:pt idx="1303">
                  <c:v>2.0684419599999999</c:v>
                </c:pt>
                <c:pt idx="1304">
                  <c:v>2.06930784</c:v>
                </c:pt>
                <c:pt idx="1305">
                  <c:v>2.0473093200000001</c:v>
                </c:pt>
                <c:pt idx="1306">
                  <c:v>2.0415075199999997</c:v>
                </c:pt>
                <c:pt idx="1307">
                  <c:v>2.0414217999999997</c:v>
                </c:pt>
                <c:pt idx="1308">
                  <c:v>2.0622924</c:v>
                </c:pt>
                <c:pt idx="1309">
                  <c:v>2.07268352</c:v>
                </c:pt>
                <c:pt idx="1310">
                  <c:v>2.0573568</c:v>
                </c:pt>
                <c:pt idx="1311">
                  <c:v>2.04484574</c:v>
                </c:pt>
                <c:pt idx="1312">
                  <c:v>2.0380932</c:v>
                </c:pt>
                <c:pt idx="1313">
                  <c:v>2.0484833399999998</c:v>
                </c:pt>
                <c:pt idx="1314">
                  <c:v>2.0693478999999999</c:v>
                </c:pt>
                <c:pt idx="1315">
                  <c:v>2.0683087200000001</c:v>
                </c:pt>
                <c:pt idx="1316">
                  <c:v>2.0539385399999999</c:v>
                </c:pt>
                <c:pt idx="1317">
                  <c:v>2.0481391799999997</c:v>
                </c:pt>
                <c:pt idx="1318">
                  <c:v>2.0490052800000003</c:v>
                </c:pt>
                <c:pt idx="1319">
                  <c:v>2.0660569999999998</c:v>
                </c:pt>
                <c:pt idx="1320">
                  <c:v>2.0678526000000002</c:v>
                </c:pt>
                <c:pt idx="1321">
                  <c:v>2.0515599999999998</c:v>
                </c:pt>
                <c:pt idx="1322">
                  <c:v>2.04956988</c:v>
                </c:pt>
                <c:pt idx="1323">
                  <c:v>2.0504356800000001</c:v>
                </c:pt>
                <c:pt idx="1324">
                  <c:v>2.0712908799999998</c:v>
                </c:pt>
                <c:pt idx="1325">
                  <c:v>2.0740593599999997</c:v>
                </c:pt>
                <c:pt idx="1326">
                  <c:v>2.0520808000000001</c:v>
                </c:pt>
                <c:pt idx="1327">
                  <c:v>2.0424769600000001</c:v>
                </c:pt>
                <c:pt idx="1328">
                  <c:v>2.0366808000000001</c:v>
                </c:pt>
                <c:pt idx="1329">
                  <c:v>2.0537038600000002</c:v>
                </c:pt>
                <c:pt idx="1330">
                  <c:v>2.0754832200000002</c:v>
                </c:pt>
                <c:pt idx="1331">
                  <c:v>2.0668317599999999</c:v>
                </c:pt>
                <c:pt idx="1332">
                  <c:v>2.0543748599999998</c:v>
                </c:pt>
                <c:pt idx="1333">
                  <c:v>2.047628</c:v>
                </c:pt>
                <c:pt idx="1334">
                  <c:v>2.0532506799999997</c:v>
                </c:pt>
                <c:pt idx="1335">
                  <c:v>2.0693384999999997</c:v>
                </c:pt>
                <c:pt idx="1336">
                  <c:v>2.0740084000000003</c:v>
                </c:pt>
                <c:pt idx="1337">
                  <c:v>2.0567538399999998</c:v>
                </c:pt>
                <c:pt idx="1338">
                  <c:v>2.0547648000000001</c:v>
                </c:pt>
                <c:pt idx="1339">
                  <c:v>2.0546784000000002</c:v>
                </c:pt>
                <c:pt idx="1340">
                  <c:v>2.0707624</c:v>
                </c:pt>
                <c:pt idx="1341">
                  <c:v>2.0697241600000003</c:v>
                </c:pt>
                <c:pt idx="1342">
                  <c:v>2.0487124799999998</c:v>
                </c:pt>
                <c:pt idx="1343">
                  <c:v>2.0448219999999999</c:v>
                </c:pt>
                <c:pt idx="1344">
                  <c:v>2.04758912</c:v>
                </c:pt>
                <c:pt idx="1345">
                  <c:v>2.068425</c:v>
                </c:pt>
                <c:pt idx="1346">
                  <c:v>2.0749947199999998</c:v>
                </c:pt>
                <c:pt idx="1347">
                  <c:v>2.0558674199999998</c:v>
                </c:pt>
                <c:pt idx="1348">
                  <c:v>2.0443704999999999</c:v>
                </c:pt>
                <c:pt idx="1349">
                  <c:v>2.0366778599999997</c:v>
                </c:pt>
                <c:pt idx="1350">
                  <c:v>2.05085403</c:v>
                </c:pt>
                <c:pt idx="1351">
                  <c:v>2.0735639400000001</c:v>
                </c:pt>
                <c:pt idx="1352">
                  <c:v>2.0677724999999998</c:v>
                </c:pt>
                <c:pt idx="1353">
                  <c:v>2.0572282400000002</c:v>
                </c:pt>
                <c:pt idx="1354">
                  <c:v>2.0504873400000001</c:v>
                </c:pt>
                <c:pt idx="1355">
                  <c:v>2.0532528000000001</c:v>
                </c:pt>
                <c:pt idx="1356">
                  <c:v>2.07025434</c:v>
                </c:pt>
                <c:pt idx="1357">
                  <c:v>2.0739691800000002</c:v>
                </c:pt>
                <c:pt idx="1358">
                  <c:v>2.0567738000000002</c:v>
                </c:pt>
                <c:pt idx="1359">
                  <c:v>2.0538360099999999</c:v>
                </c:pt>
                <c:pt idx="1360">
                  <c:v>2.0546783199999998</c:v>
                </c:pt>
                <c:pt idx="1361">
                  <c:v>2.0754988800000005</c:v>
                </c:pt>
                <c:pt idx="1362">
                  <c:v>2.0763617999999999</c:v>
                </c:pt>
                <c:pt idx="1363">
                  <c:v>2.0553691199999999</c:v>
                </c:pt>
                <c:pt idx="1364">
                  <c:v>2.0486312000000004</c:v>
                </c:pt>
                <c:pt idx="1365">
                  <c:v>2.0475947999999997</c:v>
                </c:pt>
                <c:pt idx="1366">
                  <c:v>2.0693395799999998</c:v>
                </c:pt>
                <c:pt idx="1367">
                  <c:v>2.0816033699999998</c:v>
                </c:pt>
                <c:pt idx="1368">
                  <c:v>2.0691653400000001</c:v>
                </c:pt>
                <c:pt idx="1369">
                  <c:v>2.0557567200000002</c:v>
                </c:pt>
                <c:pt idx="1370">
                  <c:v>2.0452208199999999</c:v>
                </c:pt>
                <c:pt idx="1371">
                  <c:v>2.0546336999999997</c:v>
                </c:pt>
                <c:pt idx="1372">
                  <c:v>2.07354438</c:v>
                </c:pt>
                <c:pt idx="1373">
                  <c:v>2.0753566999999999</c:v>
                </c:pt>
                <c:pt idx="1374">
                  <c:v>2.0619723799999998</c:v>
                </c:pt>
                <c:pt idx="1375">
                  <c:v>2.0580649099999997</c:v>
                </c:pt>
                <c:pt idx="1376">
                  <c:v>2.0579782299999998</c:v>
                </c:pt>
                <c:pt idx="1377">
                  <c:v>2.0749634000000001</c:v>
                </c:pt>
                <c:pt idx="1378">
                  <c:v>2.0777248000000004</c:v>
                </c:pt>
                <c:pt idx="1379">
                  <c:v>2.0595956399999999</c:v>
                </c:pt>
                <c:pt idx="1380">
                  <c:v>2.0566603200000002</c:v>
                </c:pt>
                <c:pt idx="1381">
                  <c:v>2.0584726400000002</c:v>
                </c:pt>
                <c:pt idx="1382">
                  <c:v>2.0802230399999999</c:v>
                </c:pt>
                <c:pt idx="1383">
                  <c:v>2.0829835999999999</c:v>
                </c:pt>
                <c:pt idx="1384">
                  <c:v>2.0638869</c:v>
                </c:pt>
                <c:pt idx="1385">
                  <c:v>2.0552345000000001</c:v>
                </c:pt>
                <c:pt idx="1386">
                  <c:v>2.0485030799999997</c:v>
                </c:pt>
                <c:pt idx="1387">
                  <c:v>2.0636042799999998</c:v>
                </c:pt>
                <c:pt idx="1388">
                  <c:v>2.0843992800000004</c:v>
                </c:pt>
                <c:pt idx="1389">
                  <c:v>2.07576918</c:v>
                </c:pt>
                <c:pt idx="1390">
                  <c:v>2.0623943000000002</c:v>
                </c:pt>
                <c:pt idx="1391">
                  <c:v>2.0537658400000001</c:v>
                </c:pt>
                <c:pt idx="1392">
                  <c:v>2.0593733999999997</c:v>
                </c:pt>
                <c:pt idx="1393">
                  <c:v>2.0763463600000001</c:v>
                </c:pt>
                <c:pt idx="1394">
                  <c:v>2.0800326400000002</c:v>
                </c:pt>
                <c:pt idx="1395">
                  <c:v>2.06476288</c:v>
                </c:pt>
                <c:pt idx="1396">
                  <c:v>2.0618293200000002</c:v>
                </c:pt>
                <c:pt idx="1397">
                  <c:v>2.0626911999999997</c:v>
                </c:pt>
                <c:pt idx="1398">
                  <c:v>2.0806306800000001</c:v>
                </c:pt>
                <c:pt idx="1399">
                  <c:v>2.0814916800000001</c:v>
                </c:pt>
                <c:pt idx="1400">
                  <c:v>2.0614816399999998</c:v>
                </c:pt>
                <c:pt idx="1401">
                  <c:v>2.0566081600000001</c:v>
                </c:pt>
                <c:pt idx="1402">
                  <c:v>2.0593671799999997</c:v>
                </c:pt>
                <c:pt idx="1403">
                  <c:v>2.0820452999999999</c:v>
                </c:pt>
                <c:pt idx="1404">
                  <c:v>2.0895454999999998</c:v>
                </c:pt>
                <c:pt idx="1405">
                  <c:v>2.07333356</c:v>
                </c:pt>
                <c:pt idx="1406">
                  <c:v>2.0609166600000002</c:v>
                </c:pt>
                <c:pt idx="1407">
                  <c:v>2.0522943200000001</c:v>
                </c:pt>
                <c:pt idx="1408">
                  <c:v>2.0635878400000003</c:v>
                </c:pt>
                <c:pt idx="1409">
                  <c:v>2.0852897099999996</c:v>
                </c:pt>
                <c:pt idx="1410">
                  <c:v>2.0823350400000002</c:v>
                </c:pt>
                <c:pt idx="1411">
                  <c:v>2.0689723999999998</c:v>
                </c:pt>
                <c:pt idx="1412">
                  <c:v>2.0631961599999999</c:v>
                </c:pt>
                <c:pt idx="1413">
                  <c:v>2.06310912</c:v>
                </c:pt>
                <c:pt idx="1414">
                  <c:v>2.0800875200000002</c:v>
                </c:pt>
                <c:pt idx="1415">
                  <c:v>2.0818958400000001</c:v>
                </c:pt>
                <c:pt idx="1416">
                  <c:v>2.06664</c:v>
                </c:pt>
                <c:pt idx="1417">
                  <c:v>2.0637089200000003</c:v>
                </c:pt>
                <c:pt idx="1418">
                  <c:v>2.0664655999999999</c:v>
                </c:pt>
                <c:pt idx="1419">
                  <c:v>2.0853360000000003</c:v>
                </c:pt>
                <c:pt idx="1420">
                  <c:v>2.0871216599999998</c:v>
                </c:pt>
                <c:pt idx="1421">
                  <c:v>2.06710818</c:v>
                </c:pt>
                <c:pt idx="1422">
                  <c:v>2.0584912800000001</c:v>
                </c:pt>
                <c:pt idx="1423">
                  <c:v>2.0565089999999997</c:v>
                </c:pt>
                <c:pt idx="1424">
                  <c:v>2.07821838</c:v>
                </c:pt>
                <c:pt idx="1425">
                  <c:v>2.09329258</c:v>
                </c:pt>
                <c:pt idx="1426">
                  <c:v>2.0808856800000002</c:v>
                </c:pt>
                <c:pt idx="1427">
                  <c:v>2.06753228</c:v>
                </c:pt>
                <c:pt idx="1428">
                  <c:v>2.0589175000000002</c:v>
                </c:pt>
                <c:pt idx="1429">
                  <c:v>2.0654192</c:v>
                </c:pt>
                <c:pt idx="1430">
                  <c:v>2.0823852</c:v>
                </c:pt>
                <c:pt idx="1431">
                  <c:v>2.0851393599999999</c:v>
                </c:pt>
                <c:pt idx="1432">
                  <c:v>2.0708415200000001</c:v>
                </c:pt>
                <c:pt idx="1433">
                  <c:v>2.0679122400000001</c:v>
                </c:pt>
                <c:pt idx="1434">
                  <c:v>2.0668776799999997</c:v>
                </c:pt>
                <c:pt idx="1435">
                  <c:v>2.0819456000000001</c:v>
                </c:pt>
                <c:pt idx="1436">
                  <c:v>2.0828048399999997</c:v>
                </c:pt>
                <c:pt idx="1437">
                  <c:v>2.06282736</c:v>
                </c:pt>
                <c:pt idx="1438">
                  <c:v>2.0617713900000001</c:v>
                </c:pt>
                <c:pt idx="1439">
                  <c:v>2.0635783700000001</c:v>
                </c:pt>
                <c:pt idx="1440">
                  <c:v>2.0871439200000004</c:v>
                </c:pt>
                <c:pt idx="1441">
                  <c:v>2.0908435200000004</c:v>
                </c:pt>
                <c:pt idx="1442">
                  <c:v>2.0718171999999999</c:v>
                </c:pt>
                <c:pt idx="1443">
                  <c:v>2.0613142200000003</c:v>
                </c:pt>
                <c:pt idx="1444">
                  <c:v>2.0545993999999999</c:v>
                </c:pt>
                <c:pt idx="1445">
                  <c:v>2.0687142999999999</c:v>
                </c:pt>
                <c:pt idx="1446">
                  <c:v>2.0904019200000001</c:v>
                </c:pt>
                <c:pt idx="1447">
                  <c:v>2.0846334</c:v>
                </c:pt>
                <c:pt idx="1448">
                  <c:v>2.0712702000000003</c:v>
                </c:pt>
                <c:pt idx="1449">
                  <c:v>2.0617165799999997</c:v>
                </c:pt>
                <c:pt idx="1450">
                  <c:v>2.0654157400000002</c:v>
                </c:pt>
                <c:pt idx="1451">
                  <c:v>2.0813974800000001</c:v>
                </c:pt>
                <c:pt idx="1452">
                  <c:v>2.0850954399999999</c:v>
                </c:pt>
                <c:pt idx="1453">
                  <c:v>2.0698642799999996</c:v>
                </c:pt>
                <c:pt idx="1454">
                  <c:v>2.0688304</c:v>
                </c:pt>
                <c:pt idx="1455">
                  <c:v>2.0687429599999998</c:v>
                </c:pt>
                <c:pt idx="1456">
                  <c:v>2.08852824</c:v>
                </c:pt>
                <c:pt idx="1457">
                  <c:v>2.0903104300000002</c:v>
                </c:pt>
                <c:pt idx="1458">
                  <c:v>2.0703512400000004</c:v>
                </c:pt>
                <c:pt idx="1459">
                  <c:v>2.0626724000000003</c:v>
                </c:pt>
                <c:pt idx="1460">
                  <c:v>2.0635313399999999</c:v>
                </c:pt>
                <c:pt idx="1461">
                  <c:v>2.0870966000000002</c:v>
                </c:pt>
                <c:pt idx="1462">
                  <c:v>2.0964689600000002</c:v>
                </c:pt>
                <c:pt idx="1463">
                  <c:v>2.0812440000000003</c:v>
                </c:pt>
                <c:pt idx="1464">
                  <c:v>2.0688582599999998</c:v>
                </c:pt>
                <c:pt idx="1465">
                  <c:v>2.0602573199999998</c:v>
                </c:pt>
                <c:pt idx="1466">
                  <c:v>2.0705532099999999</c:v>
                </c:pt>
                <c:pt idx="1467">
                  <c:v>2.0893605600000003</c:v>
                </c:pt>
                <c:pt idx="1468">
                  <c:v>2.0892721999999999</c:v>
                </c:pt>
                <c:pt idx="1469">
                  <c:v>2.0768889600000002</c:v>
                </c:pt>
                <c:pt idx="1470">
                  <c:v>2.0711268</c:v>
                </c:pt>
                <c:pt idx="1471">
                  <c:v>2.0719848799999996</c:v>
                </c:pt>
                <c:pt idx="1472">
                  <c:v>2.0898644000000002</c:v>
                </c:pt>
                <c:pt idx="1473">
                  <c:v>2.0926127999999999</c:v>
                </c:pt>
                <c:pt idx="1474">
                  <c:v>2.0754603</c:v>
                </c:pt>
                <c:pt idx="1475">
                  <c:v>2.0725360000000004</c:v>
                </c:pt>
                <c:pt idx="1476">
                  <c:v>2.0752846999999996</c:v>
                </c:pt>
                <c:pt idx="1477">
                  <c:v>2.09599614</c:v>
                </c:pt>
                <c:pt idx="1478">
                  <c:v>2.0968528399999999</c:v>
                </c:pt>
                <c:pt idx="1479">
                  <c:v>2.0759666399999999</c:v>
                </c:pt>
                <c:pt idx="1480">
                  <c:v>2.0673710999999999</c:v>
                </c:pt>
                <c:pt idx="1481">
                  <c:v>2.0644478400000001</c:v>
                </c:pt>
                <c:pt idx="1482">
                  <c:v>2.0804292200000001</c:v>
                </c:pt>
                <c:pt idx="1483">
                  <c:v>2.0992003600000002</c:v>
                </c:pt>
                <c:pt idx="1484">
                  <c:v>2.0896603199999997</c:v>
                </c:pt>
                <c:pt idx="1485">
                  <c:v>2.0763407600000003</c:v>
                </c:pt>
                <c:pt idx="1486">
                  <c:v>2.0686925600000001</c:v>
                </c:pt>
                <c:pt idx="1487">
                  <c:v>2.076165</c:v>
                </c:pt>
                <c:pt idx="1488">
                  <c:v>2.0930863999999998</c:v>
                </c:pt>
                <c:pt idx="1489">
                  <c:v>2.0977224000000003</c:v>
                </c:pt>
                <c:pt idx="1490">
                  <c:v>2.0796588699999998</c:v>
                </c:pt>
                <c:pt idx="1491">
                  <c:v>2.0767583200000002</c:v>
                </c:pt>
                <c:pt idx="1492">
                  <c:v>2.0776151999999999</c:v>
                </c:pt>
                <c:pt idx="1493">
                  <c:v>2.0944885800000002</c:v>
                </c:pt>
                <c:pt idx="1494">
                  <c:v>2.0962893</c:v>
                </c:pt>
                <c:pt idx="1495">
                  <c:v>2.0763626799999999</c:v>
                </c:pt>
                <c:pt idx="1496">
                  <c:v>2.0734409</c:v>
                </c:pt>
                <c:pt idx="1497">
                  <c:v>2.0733530999999998</c:v>
                </c:pt>
                <c:pt idx="1498">
                  <c:v>2.0959342599999999</c:v>
                </c:pt>
                <c:pt idx="1499">
                  <c:v>2.100568</c:v>
                </c:pt>
                <c:pt idx="1500">
                  <c:v>2.0815898399999999</c:v>
                </c:pt>
                <c:pt idx="1501">
                  <c:v>2.0701686400000003</c:v>
                </c:pt>
                <c:pt idx="1502">
                  <c:v>2.06155971</c:v>
                </c:pt>
                <c:pt idx="1503">
                  <c:v>2.0737267200000002</c:v>
                </c:pt>
                <c:pt idx="1504">
                  <c:v>2.09724588</c:v>
                </c:pt>
                <c:pt idx="1505">
                  <c:v>2.0924358400000003</c:v>
                </c:pt>
                <c:pt idx="1506">
                  <c:v>2.0810168000000004</c:v>
                </c:pt>
                <c:pt idx="1507">
                  <c:v>2.0752636799999999</c:v>
                </c:pt>
                <c:pt idx="1508">
                  <c:v>2.0780081199999998</c:v>
                </c:pt>
                <c:pt idx="1509">
                  <c:v>2.0958576000000004</c:v>
                </c:pt>
                <c:pt idx="1510">
                  <c:v>2.0995004800000001</c:v>
                </c:pt>
                <c:pt idx="1511">
                  <c:v>2.0843078400000001</c:v>
                </c:pt>
                <c:pt idx="1512">
                  <c:v>2.0804437600000001</c:v>
                </c:pt>
                <c:pt idx="1513">
                  <c:v>2.0822433999999999</c:v>
                </c:pt>
                <c:pt idx="1514">
                  <c:v>2.0991446400000005</c:v>
                </c:pt>
                <c:pt idx="1515">
                  <c:v>2.1009433199999998</c:v>
                </c:pt>
                <c:pt idx="1516">
                  <c:v>2.0791473399999996</c:v>
                </c:pt>
                <c:pt idx="1517">
                  <c:v>2.0724530400000001</c:v>
                </c:pt>
                <c:pt idx="1518">
                  <c:v>2.07045586</c:v>
                </c:pt>
                <c:pt idx="1519">
                  <c:v>2.0920498800000003</c:v>
                </c:pt>
                <c:pt idx="1520">
                  <c:v>2.104228</c:v>
                </c:pt>
                <c:pt idx="1521">
                  <c:v>2.0880982800000001</c:v>
                </c:pt>
                <c:pt idx="1522">
                  <c:v>2.0748004799999999</c:v>
                </c:pt>
                <c:pt idx="1523">
                  <c:v>2.0662211999999998</c:v>
                </c:pt>
                <c:pt idx="1524">
                  <c:v>2.0736811200000003</c:v>
                </c:pt>
                <c:pt idx="1525">
                  <c:v>2.0924611999999998</c:v>
                </c:pt>
                <c:pt idx="1526">
                  <c:v>2.0923724799999999</c:v>
                </c:pt>
                <c:pt idx="1527">
                  <c:v>2.0809639199999999</c:v>
                </c:pt>
                <c:pt idx="1528">
                  <c:v>2.0789891200000001</c:v>
                </c:pt>
                <c:pt idx="1529">
                  <c:v>2.0789009599999999</c:v>
                </c:pt>
                <c:pt idx="1530">
                  <c:v>2.0957681799999999</c:v>
                </c:pt>
                <c:pt idx="1531">
                  <c:v>2.09660022</c:v>
                </c:pt>
                <c:pt idx="1532">
                  <c:v>2.0776493</c:v>
                </c:pt>
                <c:pt idx="1533">
                  <c:v>2.07661812</c:v>
                </c:pt>
                <c:pt idx="1534">
                  <c:v>2.0784160800000002</c:v>
                </c:pt>
                <c:pt idx="1535">
                  <c:v>2.10001646</c:v>
                </c:pt>
                <c:pt idx="1536">
                  <c:v>2.1036991399999998</c:v>
                </c:pt>
                <c:pt idx="1537">
                  <c:v>2.0847518999999997</c:v>
                </c:pt>
                <c:pt idx="1538">
                  <c:v>2.07240628</c:v>
                </c:pt>
                <c:pt idx="1539">
                  <c:v>2.06758233</c:v>
                </c:pt>
                <c:pt idx="1540">
                  <c:v>2.0825568400000001</c:v>
                </c:pt>
                <c:pt idx="1541">
                  <c:v>2.1032083199999998</c:v>
                </c:pt>
                <c:pt idx="1542">
                  <c:v>2.09369228</c:v>
                </c:pt>
                <c:pt idx="1543">
                  <c:v>2.0804064799999997</c:v>
                </c:pt>
                <c:pt idx="1544">
                  <c:v>2.0718348</c:v>
                </c:pt>
                <c:pt idx="1545">
                  <c:v>2.0792873599999999</c:v>
                </c:pt>
                <c:pt idx="1546">
                  <c:v>2.0961644800000001</c:v>
                </c:pt>
                <c:pt idx="1547">
                  <c:v>2.1007879200000001</c:v>
                </c:pt>
                <c:pt idx="1548">
                  <c:v>2.0846551600000001</c:v>
                </c:pt>
                <c:pt idx="1549">
                  <c:v>2.0826818999999999</c:v>
                </c:pt>
                <c:pt idx="1550">
                  <c:v>2.0835358500000001</c:v>
                </c:pt>
                <c:pt idx="1551">
                  <c:v>2.1013513000000001</c:v>
                </c:pt>
                <c:pt idx="1552">
                  <c:v>2.1022043699999999</c:v>
                </c:pt>
                <c:pt idx="1553">
                  <c:v>2.0813639800000003</c:v>
                </c:pt>
                <c:pt idx="1554">
                  <c:v>2.0775068999999999</c:v>
                </c:pt>
                <c:pt idx="1555">
                  <c:v>2.07930298</c:v>
                </c:pt>
                <c:pt idx="1556">
                  <c:v>2.1008830000000001</c:v>
                </c:pt>
                <c:pt idx="1557">
                  <c:v>2.1083079000000002</c:v>
                </c:pt>
                <c:pt idx="1558">
                  <c:v>2.0912622000000001</c:v>
                </c:pt>
                <c:pt idx="1559">
                  <c:v>2.0798697600000002</c:v>
                </c:pt>
                <c:pt idx="1560">
                  <c:v>2.0722460000000003</c:v>
                </c:pt>
                <c:pt idx="1561">
                  <c:v>2.0815548000000001</c:v>
                </c:pt>
                <c:pt idx="1562">
                  <c:v>2.1003031999999999</c:v>
                </c:pt>
                <c:pt idx="1563">
                  <c:v>2.0983304</c:v>
                </c:pt>
                <c:pt idx="1564">
                  <c:v>2.0869401600000002</c:v>
                </c:pt>
                <c:pt idx="1565">
                  <c:v>2.0812011999999998</c:v>
                </c:pt>
                <c:pt idx="1566">
                  <c:v>2.0820323699999999</c:v>
                </c:pt>
                <c:pt idx="1567">
                  <c:v>2.0998348999999998</c:v>
                </c:pt>
                <c:pt idx="1568">
                  <c:v>2.1006872899999998</c:v>
                </c:pt>
                <c:pt idx="1569">
                  <c:v>2.0864748</c:v>
                </c:pt>
                <c:pt idx="1570">
                  <c:v>2.0825980000000004</c:v>
                </c:pt>
                <c:pt idx="1571">
                  <c:v>2.0843924399999998</c:v>
                </c:pt>
                <c:pt idx="1572">
                  <c:v>2.1031322800000001</c:v>
                </c:pt>
                <c:pt idx="1573">
                  <c:v>2.10492568</c:v>
                </c:pt>
                <c:pt idx="1574">
                  <c:v>2.0850681</c:v>
                </c:pt>
                <c:pt idx="1575">
                  <c:v>2.07836832</c:v>
                </c:pt>
                <c:pt idx="1576">
                  <c:v>2.0763975000000001</c:v>
                </c:pt>
                <c:pt idx="1577">
                  <c:v>2.0960746699999997</c:v>
                </c:pt>
                <c:pt idx="1578">
                  <c:v>2.11198548</c:v>
                </c:pt>
                <c:pt idx="1579">
                  <c:v>2.0987198999999999</c:v>
                </c:pt>
                <c:pt idx="1580">
                  <c:v>2.08545544</c:v>
                </c:pt>
                <c:pt idx="1581">
                  <c:v>2.0778384000000001</c:v>
                </c:pt>
                <c:pt idx="1582">
                  <c:v>2.0852781600000001</c:v>
                </c:pt>
                <c:pt idx="1583">
                  <c:v>2.1030455999999997</c:v>
                </c:pt>
                <c:pt idx="1584">
                  <c:v>2.1048156700000002</c:v>
                </c:pt>
                <c:pt idx="1585">
                  <c:v>2.0896722699999999</c:v>
                </c:pt>
                <c:pt idx="1586">
                  <c:v>2.08676094</c:v>
                </c:pt>
                <c:pt idx="1587">
                  <c:v>2.0866722200000001</c:v>
                </c:pt>
                <c:pt idx="1588">
                  <c:v>2.1044577499999999</c:v>
                </c:pt>
                <c:pt idx="1589">
                  <c:v>2.1053089800000002</c:v>
                </c:pt>
                <c:pt idx="1590">
                  <c:v>2.0845247200000001</c:v>
                </c:pt>
                <c:pt idx="1591">
                  <c:v>2.0816141899999998</c:v>
                </c:pt>
                <c:pt idx="1592">
                  <c:v>2.0824662599999999</c:v>
                </c:pt>
                <c:pt idx="1593">
                  <c:v>2.1068096000000005</c:v>
                </c:pt>
                <c:pt idx="1594">
                  <c:v>2.1104820000000002</c:v>
                </c:pt>
                <c:pt idx="1595">
                  <c:v>2.0915608000000003</c:v>
                </c:pt>
                <c:pt idx="1596">
                  <c:v>2.0811273300000002</c:v>
                </c:pt>
                <c:pt idx="1597">
                  <c:v>2.0763369600000003</c:v>
                </c:pt>
                <c:pt idx="1598">
                  <c:v>2.0894132600000002</c:v>
                </c:pt>
                <c:pt idx="1599">
                  <c:v>2.1137494400000003</c:v>
                </c:pt>
                <c:pt idx="1600">
                  <c:v>2.1061376000000003</c:v>
                </c:pt>
                <c:pt idx="1601">
                  <c:v>2.0938254000000001</c:v>
                </c:pt>
                <c:pt idx="1602">
                  <c:v>2.0862150399999999</c:v>
                </c:pt>
                <c:pt idx="1603">
                  <c:v>2.0889244200000001</c:v>
                </c:pt>
                <c:pt idx="1604">
                  <c:v>2.1048167299999996</c:v>
                </c:pt>
                <c:pt idx="1605">
                  <c:v>2.10754726</c:v>
                </c:pt>
                <c:pt idx="1606">
                  <c:v>2.0924177400000001</c:v>
                </c:pt>
                <c:pt idx="1607">
                  <c:v>2.0895088499999996</c:v>
                </c:pt>
                <c:pt idx="1608">
                  <c:v>2.0912997500000001</c:v>
                </c:pt>
                <c:pt idx="1609">
                  <c:v>2.10812841</c:v>
                </c:pt>
                <c:pt idx="1610">
                  <c:v>2.10897852</c:v>
                </c:pt>
                <c:pt idx="1611">
                  <c:v>2.08819116</c:v>
                </c:pt>
                <c:pt idx="1612">
                  <c:v>2.08056222</c:v>
                </c:pt>
                <c:pt idx="1613">
                  <c:v>2.08047366</c:v>
                </c:pt>
                <c:pt idx="1614">
                  <c:v>2.1029366999999999</c:v>
                </c:pt>
                <c:pt idx="1615">
                  <c:v>2.1122432800000004</c:v>
                </c:pt>
                <c:pt idx="1616">
                  <c:v>2.09899938</c:v>
                </c:pt>
                <c:pt idx="1617">
                  <c:v>2.0876356600000001</c:v>
                </c:pt>
                <c:pt idx="1618">
                  <c:v>2.0809703499999999</c:v>
                </c:pt>
                <c:pt idx="1619">
                  <c:v>2.0902762500000001</c:v>
                </c:pt>
                <c:pt idx="1620">
                  <c:v>2.1117712000000002</c:v>
                </c:pt>
                <c:pt idx="1621">
                  <c:v>2.1097801</c:v>
                </c:pt>
                <c:pt idx="1622">
                  <c:v>2.0965399200000001</c:v>
                </c:pt>
                <c:pt idx="1623">
                  <c:v>2.0917542899999999</c:v>
                </c:pt>
                <c:pt idx="1624">
                  <c:v>2.0926044400000001</c:v>
                </c:pt>
                <c:pt idx="1625">
                  <c:v>2.10848155</c:v>
                </c:pt>
                <c:pt idx="1626">
                  <c:v>2.11027005</c:v>
                </c:pt>
                <c:pt idx="1627">
                  <c:v>2.0942153000000001</c:v>
                </c:pt>
                <c:pt idx="1628">
                  <c:v>2.0913088899999996</c:v>
                </c:pt>
                <c:pt idx="1629">
                  <c:v>2.0940145999999999</c:v>
                </c:pt>
                <c:pt idx="1630">
                  <c:v>2.1145829599999999</c:v>
                </c:pt>
                <c:pt idx="1631">
                  <c:v>2.1173096999999999</c:v>
                </c:pt>
                <c:pt idx="1632">
                  <c:v>2.0975025999999999</c:v>
                </c:pt>
                <c:pt idx="1633">
                  <c:v>2.0870635499999999</c:v>
                </c:pt>
                <c:pt idx="1634">
                  <c:v>2.0841582000000001</c:v>
                </c:pt>
                <c:pt idx="1635">
                  <c:v>2.1047223399999999</c:v>
                </c:pt>
                <c:pt idx="1636">
                  <c:v>2.11965234</c:v>
                </c:pt>
                <c:pt idx="1637">
                  <c:v>2.1092364300000002</c:v>
                </c:pt>
                <c:pt idx="1638">
                  <c:v>2.0987990400000003</c:v>
                </c:pt>
                <c:pt idx="1639">
                  <c:v>2.0883850000000002</c:v>
                </c:pt>
                <c:pt idx="1640">
                  <c:v>2.0929887999999996</c:v>
                </c:pt>
                <c:pt idx="1641">
                  <c:v>2.11070899</c:v>
                </c:pt>
                <c:pt idx="1642">
                  <c:v>2.1153113800000001</c:v>
                </c:pt>
                <c:pt idx="1643">
                  <c:v>2.1002063400000002</c:v>
                </c:pt>
                <c:pt idx="1644">
                  <c:v>2.0973016499999999</c:v>
                </c:pt>
                <c:pt idx="1645">
                  <c:v>2.0981506000000003</c:v>
                </c:pt>
                <c:pt idx="1646">
                  <c:v>2.1158890499999998</c:v>
                </c:pt>
                <c:pt idx="1647">
                  <c:v>2.11765282</c:v>
                </c:pt>
                <c:pt idx="1648">
                  <c:v>2.0969217000000002</c:v>
                </c:pt>
                <c:pt idx="1649">
                  <c:v>2.09399544</c:v>
                </c:pt>
                <c:pt idx="1650">
                  <c:v>2.0939061600000004</c:v>
                </c:pt>
                <c:pt idx="1651">
                  <c:v>2.1172691299999999</c:v>
                </c:pt>
                <c:pt idx="1652">
                  <c:v>2.1218691000000001</c:v>
                </c:pt>
                <c:pt idx="1653">
                  <c:v>2.1039564299999998</c:v>
                </c:pt>
                <c:pt idx="1654">
                  <c:v>2.0916731</c:v>
                </c:pt>
                <c:pt idx="1655">
                  <c:v>2.0850183900000001</c:v>
                </c:pt>
                <c:pt idx="1656">
                  <c:v>2.09618415</c:v>
                </c:pt>
                <c:pt idx="1657">
                  <c:v>2.1167048800000003</c:v>
                </c:pt>
                <c:pt idx="1658">
                  <c:v>2.1119255999999997</c:v>
                </c:pt>
                <c:pt idx="1659">
                  <c:v>2.1005824000000004</c:v>
                </c:pt>
                <c:pt idx="1660">
                  <c:v>2.0939287600000003</c:v>
                </c:pt>
                <c:pt idx="1661">
                  <c:v>2.0966524799999999</c:v>
                </c:pt>
                <c:pt idx="1662">
                  <c:v>2.11248039</c:v>
                </c:pt>
                <c:pt idx="1663">
                  <c:v>2.1152030399999999</c:v>
                </c:pt>
                <c:pt idx="1664">
                  <c:v>2.1001120000000002</c:v>
                </c:pt>
                <c:pt idx="1665">
                  <c:v>2.0962723599999999</c:v>
                </c:pt>
                <c:pt idx="1666">
                  <c:v>2.0989729399999999</c:v>
                </c:pt>
                <c:pt idx="1667">
                  <c:v>2.11763178</c:v>
                </c:pt>
                <c:pt idx="1668">
                  <c:v>2.1203535599999999</c:v>
                </c:pt>
                <c:pt idx="1669">
                  <c:v>2.0996416000000004</c:v>
                </c:pt>
                <c:pt idx="1670">
                  <c:v>2.0929909000000002</c:v>
                </c:pt>
                <c:pt idx="1671">
                  <c:v>2.0928792500000002</c:v>
                </c:pt>
                <c:pt idx="1672">
                  <c:v>2.11434576</c:v>
                </c:pt>
                <c:pt idx="1673">
                  <c:v>2.1245643900000002</c:v>
                </c:pt>
                <c:pt idx="1674">
                  <c:v>2.1104167599999997</c:v>
                </c:pt>
                <c:pt idx="1675">
                  <c:v>2.0971850399999998</c:v>
                </c:pt>
                <c:pt idx="1676">
                  <c:v>2.0895991999999999</c:v>
                </c:pt>
                <c:pt idx="1677">
                  <c:v>2.0988800000000003</c:v>
                </c:pt>
                <c:pt idx="1678">
                  <c:v>2.1184665600000003</c:v>
                </c:pt>
                <c:pt idx="1679">
                  <c:v>2.1193130399999998</c:v>
                </c:pt>
                <c:pt idx="1680">
                  <c:v>2.1051693599999997</c:v>
                </c:pt>
                <c:pt idx="1681">
                  <c:v>2.1013321199999999</c:v>
                </c:pt>
                <c:pt idx="1682">
                  <c:v>2.1012423999999998</c:v>
                </c:pt>
                <c:pt idx="1683">
                  <c:v>2.1189511200000002</c:v>
                </c:pt>
                <c:pt idx="1684">
                  <c:v>2.1189285</c:v>
                </c:pt>
                <c:pt idx="1685">
                  <c:v>2.11781087</c:v>
                </c:pt>
                <c:pt idx="1686">
                  <c:v>2.25057771</c:v>
                </c:pt>
                <c:pt idx="1687">
                  <c:v>2.4160926000000003</c:v>
                </c:pt>
                <c:pt idx="1688">
                  <c:v>2.5534809900000002</c:v>
                </c:pt>
                <c:pt idx="1689">
                  <c:v>2.6645675</c:v>
                </c:pt>
                <c:pt idx="1690">
                  <c:v>2.7616425000000002</c:v>
                </c:pt>
                <c:pt idx="1691">
                  <c:v>2.8296791500000005</c:v>
                </c:pt>
                <c:pt idx="1692">
                  <c:v>2.89954212</c:v>
                </c:pt>
                <c:pt idx="1693">
                  <c:v>2.9404092799999999</c:v>
                </c:pt>
                <c:pt idx="1694">
                  <c:v>2.9990146499999999</c:v>
                </c:pt>
                <c:pt idx="1695">
                  <c:v>3.0258274199999997</c:v>
                </c:pt>
                <c:pt idx="1696">
                  <c:v>3.0778608000000003</c:v>
                </c:pt>
                <c:pt idx="1697">
                  <c:v>3.09340087</c:v>
                </c:pt>
                <c:pt idx="1698">
                  <c:v>3.13702974</c:v>
                </c:pt>
                <c:pt idx="1699">
                  <c:v>3.1469816500000003</c:v>
                </c:pt>
                <c:pt idx="1700">
                  <c:v>3.1867867199999997</c:v>
                </c:pt>
                <c:pt idx="1701">
                  <c:v>3.1948608299999997</c:v>
                </c:pt>
                <c:pt idx="1702">
                  <c:v>3.2281751699999996</c:v>
                </c:pt>
                <c:pt idx="1703">
                  <c:v>3.23620836</c:v>
                </c:pt>
                <c:pt idx="1704">
                  <c:v>3.26386764</c:v>
                </c:pt>
                <c:pt idx="1705">
                  <c:v>3.27566785</c:v>
                </c:pt>
                <c:pt idx="1706">
                  <c:v>3.2930722800000001</c:v>
                </c:pt>
                <c:pt idx="1707">
                  <c:v>3.3047959499999999</c:v>
                </c:pt>
                <c:pt idx="1708">
                  <c:v>3.3184560000000003</c:v>
                </c:pt>
                <c:pt idx="1709">
                  <c:v>3.3358496500000001</c:v>
                </c:pt>
                <c:pt idx="1710">
                  <c:v>3.3401628000000003</c:v>
                </c:pt>
                <c:pt idx="1711">
                  <c:v>3.35934621</c:v>
                </c:pt>
                <c:pt idx="1712">
                  <c:v>3.3599203399999995</c:v>
                </c:pt>
                <c:pt idx="1713">
                  <c:v>3.3829037899999999</c:v>
                </c:pt>
                <c:pt idx="1714">
                  <c:v>3.3768673700000003</c:v>
                </c:pt>
                <c:pt idx="1715">
                  <c:v>3.4035774600000002</c:v>
                </c:pt>
                <c:pt idx="1716">
                  <c:v>3.3976123999999999</c:v>
                </c:pt>
                <c:pt idx="1717">
                  <c:v>3.4205811499999998</c:v>
                </c:pt>
                <c:pt idx="1718">
                  <c:v>3.4127124000000002</c:v>
                </c:pt>
                <c:pt idx="1719">
                  <c:v>3.4328381099999996</c:v>
                </c:pt>
                <c:pt idx="1720">
                  <c:v>3.4259392800000001</c:v>
                </c:pt>
                <c:pt idx="1721">
                  <c:v>3.4460956600000001</c:v>
                </c:pt>
                <c:pt idx="1722">
                  <c:v>3.4428540699999997</c:v>
                </c:pt>
                <c:pt idx="1723">
                  <c:v>3.4564750200000001</c:v>
                </c:pt>
                <c:pt idx="1724">
                  <c:v>3.4542392800000004</c:v>
                </c:pt>
                <c:pt idx="1725">
                  <c:v>3.4631564400000001</c:v>
                </c:pt>
                <c:pt idx="1726">
                  <c:v>3.4646497599999999</c:v>
                </c:pt>
                <c:pt idx="1727">
                  <c:v>3.4661426799999999</c:v>
                </c:pt>
                <c:pt idx="1728">
                  <c:v>3.4750924800000003</c:v>
                </c:pt>
                <c:pt idx="1729">
                  <c:v>3.4755771599999998</c:v>
                </c:pt>
                <c:pt idx="1730">
                  <c:v>3.4901153000000003</c:v>
                </c:pt>
                <c:pt idx="1731">
                  <c:v>3.4841497599999998</c:v>
                </c:pt>
                <c:pt idx="1732">
                  <c:v>3.4995403199999999</c:v>
                </c:pt>
                <c:pt idx="1733">
                  <c:v>3.4889169</c:v>
                </c:pt>
                <c:pt idx="1734">
                  <c:v>3.5081043200000002</c:v>
                </c:pt>
                <c:pt idx="1735">
                  <c:v>3.4965506799999999</c:v>
                </c:pt>
                <c:pt idx="1736">
                  <c:v>3.5165888000000001</c:v>
                </c:pt>
                <c:pt idx="1737">
                  <c:v>3.5059680000000002</c:v>
                </c:pt>
                <c:pt idx="1738">
                  <c:v>3.5223513</c:v>
                </c:pt>
                <c:pt idx="1739">
                  <c:v>3.5117319999999999</c:v>
                </c:pt>
                <c:pt idx="1740">
                  <c:v>3.5308278400000002</c:v>
                </c:pt>
                <c:pt idx="1741">
                  <c:v>3.5211407399999999</c:v>
                </c:pt>
                <c:pt idx="1742">
                  <c:v>3.5319305999999999</c:v>
                </c:pt>
                <c:pt idx="1743">
                  <c:v>3.5277529599999999</c:v>
                </c:pt>
                <c:pt idx="1744">
                  <c:v>3.5348175400000001</c:v>
                </c:pt>
                <c:pt idx="1745">
                  <c:v>3.5344376399999997</c:v>
                </c:pt>
                <c:pt idx="1746">
                  <c:v>3.5349879999999998</c:v>
                </c:pt>
                <c:pt idx="1747">
                  <c:v>3.5401889600000001</c:v>
                </c:pt>
                <c:pt idx="1748">
                  <c:v>3.5378721599999996</c:v>
                </c:pt>
                <c:pt idx="1749">
                  <c:v>3.5486510399999998</c:v>
                </c:pt>
                <c:pt idx="1750">
                  <c:v>3.5399008799999998</c:v>
                </c:pt>
                <c:pt idx="1751">
                  <c:v>3.5524983300000001</c:v>
                </c:pt>
                <c:pt idx="1752">
                  <c:v>3.5409225800000002</c:v>
                </c:pt>
                <c:pt idx="1753">
                  <c:v>3.5582025599999998</c:v>
                </c:pt>
                <c:pt idx="1754">
                  <c:v>3.5438784600000002</c:v>
                </c:pt>
                <c:pt idx="1755">
                  <c:v>3.5611159199999998</c:v>
                </c:pt>
                <c:pt idx="1756">
                  <c:v>3.5486148000000002</c:v>
                </c:pt>
                <c:pt idx="1757">
                  <c:v>3.5649567000000002</c:v>
                </c:pt>
                <c:pt idx="1758">
                  <c:v>3.55338675</c:v>
                </c:pt>
                <c:pt idx="1759">
                  <c:v>3.5678664900000001</c:v>
                </c:pt>
                <c:pt idx="1760">
                  <c:v>3.5572273999999999</c:v>
                </c:pt>
                <c:pt idx="1761">
                  <c:v>3.56705988</c:v>
                </c:pt>
                <c:pt idx="1762">
                  <c:v>3.56013738</c:v>
                </c:pt>
                <c:pt idx="1763">
                  <c:v>3.5625393900000004</c:v>
                </c:pt>
                <c:pt idx="1764">
                  <c:v>3.56122732</c:v>
                </c:pt>
                <c:pt idx="1765">
                  <c:v>3.5635901400000001</c:v>
                </c:pt>
                <c:pt idx="1766">
                  <c:v>3.5687367500000002</c:v>
                </c:pt>
                <c:pt idx="1767">
                  <c:v>3.5646400500000004</c:v>
                </c:pt>
                <c:pt idx="1768">
                  <c:v>3.5726075000000002</c:v>
                </c:pt>
                <c:pt idx="1769">
                  <c:v>3.5647228600000003</c:v>
                </c:pt>
                <c:pt idx="1770">
                  <c:v>3.5773268799999998</c:v>
                </c:pt>
                <c:pt idx="1771">
                  <c:v>3.5658097199999998</c:v>
                </c:pt>
                <c:pt idx="1772">
                  <c:v>3.5821208599999999</c:v>
                </c:pt>
                <c:pt idx="1773">
                  <c:v>3.5668188599999997</c:v>
                </c:pt>
                <c:pt idx="1774">
                  <c:v>3.5849804600000001</c:v>
                </c:pt>
                <c:pt idx="1775">
                  <c:v>3.5725401300000001</c:v>
                </c:pt>
                <c:pt idx="1776">
                  <c:v>3.5878770000000002</c:v>
                </c:pt>
                <c:pt idx="1777">
                  <c:v>3.5735464499999998</c:v>
                </c:pt>
                <c:pt idx="1778">
                  <c:v>3.5907718600000003</c:v>
                </c:pt>
                <c:pt idx="1779">
                  <c:v>3.58018977</c:v>
                </c:pt>
                <c:pt idx="1780">
                  <c:v>3.58899291</c:v>
                </c:pt>
                <c:pt idx="1781">
                  <c:v>3.5821196200000003</c:v>
                </c:pt>
                <c:pt idx="1782">
                  <c:v>3.5882183100000002</c:v>
                </c:pt>
                <c:pt idx="1783">
                  <c:v>3.58597827</c:v>
                </c:pt>
                <c:pt idx="1784">
                  <c:v>3.5874049800000001</c:v>
                </c:pt>
                <c:pt idx="1785">
                  <c:v>3.5897573999999999</c:v>
                </c:pt>
                <c:pt idx="1786">
                  <c:v>3.5865916500000004</c:v>
                </c:pt>
                <c:pt idx="1787">
                  <c:v>3.5944990799999998</c:v>
                </c:pt>
                <c:pt idx="1788">
                  <c:v>3.5857395900000002</c:v>
                </c:pt>
                <c:pt idx="1789">
                  <c:v>3.5964610499999994</c:v>
                </c:pt>
                <c:pt idx="1790">
                  <c:v>3.58311373</c:v>
                </c:pt>
                <c:pt idx="1791">
                  <c:v>3.6002727999999999</c:v>
                </c:pt>
                <c:pt idx="1792">
                  <c:v>3.5859637500000003</c:v>
                </c:pt>
                <c:pt idx="1793">
                  <c:v>3.6040824499999999</c:v>
                </c:pt>
                <c:pt idx="1794">
                  <c:v>3.5916652199999999</c:v>
                </c:pt>
                <c:pt idx="1795">
                  <c:v>3.6050757299999998</c:v>
                </c:pt>
                <c:pt idx="1796">
                  <c:v>3.5908111800000002</c:v>
                </c:pt>
                <c:pt idx="1797">
                  <c:v>3.6033714400000001</c:v>
                </c:pt>
                <c:pt idx="1798">
                  <c:v>3.5909207399999996</c:v>
                </c:pt>
                <c:pt idx="1799">
                  <c:v>3.6016285999999997</c:v>
                </c:pt>
                <c:pt idx="1800">
                  <c:v>3.5956527299999999</c:v>
                </c:pt>
                <c:pt idx="1801">
                  <c:v>3.6017351199999998</c:v>
                </c:pt>
                <c:pt idx="1802">
                  <c:v>3.5994578399999999</c:v>
                </c:pt>
                <c:pt idx="1803">
                  <c:v>3.6009169599999997</c:v>
                </c:pt>
                <c:pt idx="1804">
                  <c:v>3.6041850000000002</c:v>
                </c:pt>
                <c:pt idx="1805">
                  <c:v>3.6000988</c:v>
                </c:pt>
                <c:pt idx="1806">
                  <c:v>3.6079857</c:v>
                </c:pt>
                <c:pt idx="1807">
                  <c:v>3.6011283199999999</c:v>
                </c:pt>
                <c:pt idx="1808">
                  <c:v>3.6108605699999994</c:v>
                </c:pt>
                <c:pt idx="1809">
                  <c:v>3.5974998999999999</c:v>
                </c:pt>
                <c:pt idx="1810">
                  <c:v>3.61742784</c:v>
                </c:pt>
                <c:pt idx="1811">
                  <c:v>3.6031458200000004</c:v>
                </c:pt>
                <c:pt idx="1812">
                  <c:v>3.6166052699999995</c:v>
                </c:pt>
                <c:pt idx="1813">
                  <c:v>3.6014032</c:v>
                </c:pt>
                <c:pt idx="1814">
                  <c:v>3.6176289000000001</c:v>
                </c:pt>
                <c:pt idx="1815">
                  <c:v>3.6042759499999999</c:v>
                </c:pt>
                <c:pt idx="1816">
                  <c:v>3.6177288000000001</c:v>
                </c:pt>
                <c:pt idx="1817">
                  <c:v>3.6062242399999995</c:v>
                </c:pt>
                <c:pt idx="1818">
                  <c:v>3.6178282799999995</c:v>
                </c:pt>
                <c:pt idx="1819">
                  <c:v>3.6109389800000002</c:v>
                </c:pt>
                <c:pt idx="1820">
                  <c:v>3.61696566</c:v>
                </c:pt>
                <c:pt idx="1821">
                  <c:v>3.6128841199999995</c:v>
                </c:pt>
                <c:pt idx="1822">
                  <c:v>3.61341468</c:v>
                </c:pt>
                <c:pt idx="1823">
                  <c:v>3.6166723000000003</c:v>
                </c:pt>
                <c:pt idx="1824">
                  <c:v>3.6125527200000001</c:v>
                </c:pt>
                <c:pt idx="1825">
                  <c:v>3.6186144999999996</c:v>
                </c:pt>
                <c:pt idx="1826">
                  <c:v>3.6108081099999998</c:v>
                </c:pt>
                <c:pt idx="1827">
                  <c:v>3.6232813199999998</c:v>
                </c:pt>
                <c:pt idx="1828">
                  <c:v>3.6127503999999999</c:v>
                </c:pt>
                <c:pt idx="1829">
                  <c:v>3.6289457600000001</c:v>
                </c:pt>
                <c:pt idx="1830">
                  <c:v>3.6146914300000001</c:v>
                </c:pt>
                <c:pt idx="1831">
                  <c:v>3.6299220000000001</c:v>
                </c:pt>
                <c:pt idx="1832">
                  <c:v>3.6147887999999999</c:v>
                </c:pt>
                <c:pt idx="1833">
                  <c:v>3.6263706999999998</c:v>
                </c:pt>
                <c:pt idx="1834">
                  <c:v>3.6103200000000002</c:v>
                </c:pt>
                <c:pt idx="1835">
                  <c:v>3.6264254400000002</c:v>
                </c:pt>
                <c:pt idx="1836">
                  <c:v>3.6168238399999999</c:v>
                </c:pt>
                <c:pt idx="1837">
                  <c:v>3.6265585199999997</c:v>
                </c:pt>
                <c:pt idx="1838">
                  <c:v>3.6197205599999998</c:v>
                </c:pt>
                <c:pt idx="1839">
                  <c:v>3.6257313300000003</c:v>
                </c:pt>
                <c:pt idx="1840">
                  <c:v>3.6216165999999999</c:v>
                </c:pt>
                <c:pt idx="1841">
                  <c:v>3.6239838799999999</c:v>
                </c:pt>
                <c:pt idx="1842">
                  <c:v>3.6272707200000003</c:v>
                </c:pt>
                <c:pt idx="1843">
                  <c:v>3.6240375600000001</c:v>
                </c:pt>
                <c:pt idx="1844">
                  <c:v>3.6300832400000003</c:v>
                </c:pt>
                <c:pt idx="1845">
                  <c:v>3.6241696000000001</c:v>
                </c:pt>
                <c:pt idx="1846">
                  <c:v>3.6366124200000005</c:v>
                </c:pt>
                <c:pt idx="1847">
                  <c:v>3.6242224199999997</c:v>
                </c:pt>
                <c:pt idx="1848">
                  <c:v>3.6394601600000001</c:v>
                </c:pt>
                <c:pt idx="1849">
                  <c:v>3.6243536400000003</c:v>
                </c:pt>
                <c:pt idx="1850">
                  <c:v>3.63954829</c:v>
                </c:pt>
                <c:pt idx="1851">
                  <c:v>3.6253248</c:v>
                </c:pt>
                <c:pt idx="1852">
                  <c:v>3.6405550999999998</c:v>
                </c:pt>
                <c:pt idx="1853">
                  <c:v>3.6263345400000002</c:v>
                </c:pt>
                <c:pt idx="1854">
                  <c:v>3.64064218</c:v>
                </c:pt>
                <c:pt idx="1855">
                  <c:v>3.6291810000000004</c:v>
                </c:pt>
                <c:pt idx="1856">
                  <c:v>3.6398101600000001</c:v>
                </c:pt>
                <c:pt idx="1857">
                  <c:v>3.6301886400000001</c:v>
                </c:pt>
                <c:pt idx="1858">
                  <c:v>3.6353042600000003</c:v>
                </c:pt>
                <c:pt idx="1859">
                  <c:v>3.6312349800000003</c:v>
                </c:pt>
                <c:pt idx="1860">
                  <c:v>3.6344730800000002</c:v>
                </c:pt>
                <c:pt idx="1861">
                  <c:v>3.6358740000000003</c:v>
                </c:pt>
                <c:pt idx="1862">
                  <c:v>3.6318058</c:v>
                </c:pt>
                <c:pt idx="1863">
                  <c:v>3.6415076500000003</c:v>
                </c:pt>
                <c:pt idx="1864">
                  <c:v>3.6336889700000001</c:v>
                </c:pt>
                <c:pt idx="1865">
                  <c:v>3.6433881000000001</c:v>
                </c:pt>
                <c:pt idx="1866">
                  <c:v>3.6310619099999997</c:v>
                </c:pt>
                <c:pt idx="1867">
                  <c:v>3.6462642199999999</c:v>
                </c:pt>
                <c:pt idx="1868">
                  <c:v>3.6311483600000001</c:v>
                </c:pt>
                <c:pt idx="1869">
                  <c:v>3.64630725</c:v>
                </c:pt>
                <c:pt idx="1870">
                  <c:v>3.6312343899999999</c:v>
                </c:pt>
                <c:pt idx="1871">
                  <c:v>3.6463896</c:v>
                </c:pt>
                <c:pt idx="1872">
                  <c:v>3.6340710000000001</c:v>
                </c:pt>
                <c:pt idx="1873">
                  <c:v>3.6501789000000002</c:v>
                </c:pt>
                <c:pt idx="1874">
                  <c:v>3.63782272</c:v>
                </c:pt>
                <c:pt idx="1875">
                  <c:v>3.6483863999999997</c:v>
                </c:pt>
                <c:pt idx="1876">
                  <c:v>3.6406557599999996</c:v>
                </c:pt>
                <c:pt idx="1877">
                  <c:v>3.6484670699999997</c:v>
                </c:pt>
                <c:pt idx="1878">
                  <c:v>3.6434871200000001</c:v>
                </c:pt>
                <c:pt idx="1879">
                  <c:v>3.6457985399999999</c:v>
                </c:pt>
                <c:pt idx="1880">
                  <c:v>3.6490652799999999</c:v>
                </c:pt>
                <c:pt idx="1881">
                  <c:v>3.6458790000000003</c:v>
                </c:pt>
                <c:pt idx="1882">
                  <c:v>3.65185278</c:v>
                </c:pt>
                <c:pt idx="1883">
                  <c:v>3.6441273600000001</c:v>
                </c:pt>
                <c:pt idx="1884">
                  <c:v>3.6547183400000001</c:v>
                </c:pt>
                <c:pt idx="1885">
                  <c:v>3.6423761400000001</c:v>
                </c:pt>
                <c:pt idx="1886">
                  <c:v>3.6565868800000003</c:v>
                </c:pt>
                <c:pt idx="1887">
                  <c:v>3.6433716</c:v>
                </c:pt>
                <c:pt idx="1888">
                  <c:v>3.6594093800000005</c:v>
                </c:pt>
                <c:pt idx="1889">
                  <c:v>3.6461966399999999</c:v>
                </c:pt>
                <c:pt idx="1890">
                  <c:v>3.6613151000000004</c:v>
                </c:pt>
                <c:pt idx="1891">
                  <c:v>3.6471900000000002</c:v>
                </c:pt>
                <c:pt idx="1892">
                  <c:v>3.6623046700000002</c:v>
                </c:pt>
                <c:pt idx="1893">
                  <c:v>3.6490574200000001</c:v>
                </c:pt>
                <c:pt idx="1894">
                  <c:v>3.6596346799999999</c:v>
                </c:pt>
                <c:pt idx="1895">
                  <c:v>3.6491742</c:v>
                </c:pt>
                <c:pt idx="1896">
                  <c:v>3.6560910400000002</c:v>
                </c:pt>
                <c:pt idx="1897">
                  <c:v>3.6519538400000005</c:v>
                </c:pt>
                <c:pt idx="1898">
                  <c:v>3.6552114800000002</c:v>
                </c:pt>
                <c:pt idx="1899">
                  <c:v>3.6566399999999999</c:v>
                </c:pt>
                <c:pt idx="1900">
                  <c:v>3.65532594</c:v>
                </c:pt>
                <c:pt idx="1901">
                  <c:v>3.6603296999999997</c:v>
                </c:pt>
                <c:pt idx="1902">
                  <c:v>3.6535323200000001</c:v>
                </c:pt>
                <c:pt idx="1903">
                  <c:v>3.6613561799999998</c:v>
                </c:pt>
                <c:pt idx="1904">
                  <c:v>3.6490781600000002</c:v>
                </c:pt>
                <c:pt idx="1905">
                  <c:v>3.6632552999999994</c:v>
                </c:pt>
                <c:pt idx="1906">
                  <c:v>3.6491528500000001</c:v>
                </c:pt>
                <c:pt idx="1907">
                  <c:v>3.66789312</c:v>
                </c:pt>
                <c:pt idx="1908">
                  <c:v>3.6555796300000001</c:v>
                </c:pt>
                <c:pt idx="1909">
                  <c:v>3.6707021999999996</c:v>
                </c:pt>
                <c:pt idx="1910">
                  <c:v>3.6547790300000003</c:v>
                </c:pt>
                <c:pt idx="1911">
                  <c:v>3.6680321999999999</c:v>
                </c:pt>
                <c:pt idx="1912">
                  <c:v>3.6584623199999999</c:v>
                </c:pt>
                <c:pt idx="1913">
                  <c:v>3.6717518699999996</c:v>
                </c:pt>
                <c:pt idx="1914">
                  <c:v>3.6631362600000004</c:v>
                </c:pt>
                <c:pt idx="1915">
                  <c:v>3.6699945600000001</c:v>
                </c:pt>
                <c:pt idx="1916">
                  <c:v>3.66590266</c:v>
                </c:pt>
                <c:pt idx="1917">
                  <c:v>3.6709342400000002</c:v>
                </c:pt>
                <c:pt idx="1918">
                  <c:v>3.6705318399999998</c:v>
                </c:pt>
                <c:pt idx="1919">
                  <c:v>3.6664409999999998</c:v>
                </c:pt>
                <c:pt idx="1920">
                  <c:v>3.6732943199999997</c:v>
                </c:pt>
                <c:pt idx="1921">
                  <c:v>3.6674204800000001</c:v>
                </c:pt>
                <c:pt idx="1922">
                  <c:v>3.6770474200000005</c:v>
                </c:pt>
                <c:pt idx="1923">
                  <c:v>3.6638409699999999</c:v>
                </c:pt>
                <c:pt idx="1924">
                  <c:v>3.6771120199999996</c:v>
                </c:pt>
                <c:pt idx="1925">
                  <c:v>3.6657312400000004</c:v>
                </c:pt>
                <c:pt idx="1926">
                  <c:v>3.6817328000000002</c:v>
                </c:pt>
                <c:pt idx="1927">
                  <c:v>3.6657978299999994</c:v>
                </c:pt>
                <c:pt idx="1928">
                  <c:v>3.6808844000000001</c:v>
                </c:pt>
                <c:pt idx="1929">
                  <c:v>3.6667750000000003</c:v>
                </c:pt>
                <c:pt idx="1930">
                  <c:v>3.6818173799999996</c:v>
                </c:pt>
                <c:pt idx="1931">
                  <c:v>3.6677513300000002</c:v>
                </c:pt>
                <c:pt idx="1932">
                  <c:v>3.6810089799999997</c:v>
                </c:pt>
                <c:pt idx="1933">
                  <c:v>3.6741902999999998</c:v>
                </c:pt>
                <c:pt idx="1934">
                  <c:v>3.6828511499999999</c:v>
                </c:pt>
                <c:pt idx="1935">
                  <c:v>3.6751636899999998</c:v>
                </c:pt>
                <c:pt idx="1936">
                  <c:v>3.6793113399999999</c:v>
                </c:pt>
                <c:pt idx="1937">
                  <c:v>3.6797768799999999</c:v>
                </c:pt>
                <c:pt idx="1938">
                  <c:v>3.6766019999999999</c:v>
                </c:pt>
                <c:pt idx="1939">
                  <c:v>3.6798377999999996</c:v>
                </c:pt>
                <c:pt idx="1940">
                  <c:v>3.6712447500000005</c:v>
                </c:pt>
                <c:pt idx="1941">
                  <c:v>3.6808080400000001</c:v>
                </c:pt>
                <c:pt idx="1942">
                  <c:v>3.6712666799999996</c:v>
                </c:pt>
                <c:pt idx="1943">
                  <c:v>3.6854155599999996</c:v>
                </c:pt>
                <c:pt idx="1944">
                  <c:v>3.6722783400000001</c:v>
                </c:pt>
                <c:pt idx="1945">
                  <c:v>3.68820192</c:v>
                </c:pt>
                <c:pt idx="1946">
                  <c:v>3.6732488000000001</c:v>
                </c:pt>
                <c:pt idx="1947">
                  <c:v>3.6891683799999999</c:v>
                </c:pt>
                <c:pt idx="1948">
                  <c:v>3.6732690000000003</c:v>
                </c:pt>
                <c:pt idx="1949">
                  <c:v>3.690134</c:v>
                </c:pt>
                <c:pt idx="1950">
                  <c:v>3.6770048000000006</c:v>
                </c:pt>
                <c:pt idx="1951">
                  <c:v>3.6901900899999998</c:v>
                </c:pt>
                <c:pt idx="1952">
                  <c:v>3.6833833199999999</c:v>
                </c:pt>
                <c:pt idx="1953">
                  <c:v>3.6911542399999995</c:v>
                </c:pt>
                <c:pt idx="1954">
                  <c:v>3.68438928</c:v>
                </c:pt>
                <c:pt idx="1955">
                  <c:v>3.6876167999999994</c:v>
                </c:pt>
                <c:pt idx="1956">
                  <c:v>3.6889459200000001</c:v>
                </c:pt>
                <c:pt idx="1957">
                  <c:v>3.6885397200000001</c:v>
                </c:pt>
                <c:pt idx="1958">
                  <c:v>3.6926733199999999</c:v>
                </c:pt>
                <c:pt idx="1959">
                  <c:v>3.6858303999999995</c:v>
                </c:pt>
                <c:pt idx="1960">
                  <c:v>3.6945018000000003</c:v>
                </c:pt>
                <c:pt idx="1961">
                  <c:v>3.68592604</c:v>
                </c:pt>
                <c:pt idx="1962">
                  <c:v>3.6982255000000004</c:v>
                </c:pt>
                <c:pt idx="1963">
                  <c:v>3.6841657999999993</c:v>
                </c:pt>
                <c:pt idx="1964">
                  <c:v>3.6982363199999999</c:v>
                </c:pt>
                <c:pt idx="1965">
                  <c:v>3.6860348599999999</c:v>
                </c:pt>
                <c:pt idx="1966">
                  <c:v>3.7010496000000002</c:v>
                </c:pt>
                <c:pt idx="1967">
                  <c:v>3.6869956500000001</c:v>
                </c:pt>
                <c:pt idx="1968">
                  <c:v>3.70291353</c:v>
                </c:pt>
                <c:pt idx="1969">
                  <c:v>3.6888623999999997</c:v>
                </c:pt>
                <c:pt idx="1970">
                  <c:v>3.7029627999999999</c:v>
                </c:pt>
                <c:pt idx="1971">
                  <c:v>3.6943542500000004</c:v>
                </c:pt>
                <c:pt idx="1972">
                  <c:v>3.7002513599999998</c:v>
                </c:pt>
                <c:pt idx="1973">
                  <c:v>3.6934985</c:v>
                </c:pt>
                <c:pt idx="1974">
                  <c:v>3.6975816000000004</c:v>
                </c:pt>
                <c:pt idx="1975">
                  <c:v>3.6971736000000002</c:v>
                </c:pt>
                <c:pt idx="1976">
                  <c:v>3.6940473899999997</c:v>
                </c:pt>
                <c:pt idx="1977">
                  <c:v>3.6999406399999994</c:v>
                </c:pt>
                <c:pt idx="1978">
                  <c:v>3.6976797000000001</c:v>
                </c:pt>
                <c:pt idx="1979">
                  <c:v>3.70723475</c:v>
                </c:pt>
                <c:pt idx="1980">
                  <c:v>3.69595765</c:v>
                </c:pt>
                <c:pt idx="1981">
                  <c:v>3.7099564100000002</c:v>
                </c:pt>
                <c:pt idx="1982">
                  <c:v>3.6968706899999999</c:v>
                </c:pt>
                <c:pt idx="1983">
                  <c:v>3.7127583299999998</c:v>
                </c:pt>
                <c:pt idx="1984">
                  <c:v>3.6996750099999995</c:v>
                </c:pt>
                <c:pt idx="1985">
                  <c:v>3.7145714399999998</c:v>
                </c:pt>
                <c:pt idx="1986">
                  <c:v>3.6987758699999995</c:v>
                </c:pt>
                <c:pt idx="1987">
                  <c:v>3.7173702799999995</c:v>
                </c:pt>
                <c:pt idx="1988">
                  <c:v>3.7015368000000004</c:v>
                </c:pt>
                <c:pt idx="1989">
                  <c:v>3.7128477600000003</c:v>
                </c:pt>
                <c:pt idx="1990">
                  <c:v>3.70248687</c:v>
                </c:pt>
                <c:pt idx="1991">
                  <c:v>3.7120269600000002</c:v>
                </c:pt>
                <c:pt idx="1992">
                  <c:v>3.7052448600000001</c:v>
                </c:pt>
                <c:pt idx="1993">
                  <c:v>3.7093155400000004</c:v>
                </c:pt>
                <c:pt idx="1994">
                  <c:v>3.7098095099999999</c:v>
                </c:pt>
                <c:pt idx="1995">
                  <c:v>3.7103032800000002</c:v>
                </c:pt>
                <c:pt idx="1996">
                  <c:v>3.7152756</c:v>
                </c:pt>
                <c:pt idx="1997">
                  <c:v>3.70849655</c:v>
                </c:pt>
                <c:pt idx="1998">
                  <c:v>3.7171237500000007</c:v>
                </c:pt>
                <c:pt idx="1999">
                  <c:v>3.70853856</c:v>
                </c:pt>
                <c:pt idx="2000">
                  <c:v>3.7198741800000001</c:v>
                </c:pt>
                <c:pt idx="2001">
                  <c:v>3.7040629999999997</c:v>
                </c:pt>
                <c:pt idx="2002">
                  <c:v>3.7190096100000001</c:v>
                </c:pt>
                <c:pt idx="2003">
                  <c:v>3.7050084400000003</c:v>
                </c:pt>
                <c:pt idx="2004">
                  <c:v>3.7226194199999996</c:v>
                </c:pt>
                <c:pt idx="2005">
                  <c:v>3.7086620699999999</c:v>
                </c:pt>
                <c:pt idx="2006">
                  <c:v>3.7272124799999999</c:v>
                </c:pt>
                <c:pt idx="2007">
                  <c:v>3.7141192000000003</c:v>
                </c:pt>
                <c:pt idx="2008">
                  <c:v>3.7235962499999999</c:v>
                </c:pt>
                <c:pt idx="2009">
                  <c:v>3.7132552599999999</c:v>
                </c:pt>
                <c:pt idx="2010">
                  <c:v>3.7218275199999993</c:v>
                </c:pt>
                <c:pt idx="2011">
                  <c:v>3.7141960799999993</c:v>
                </c:pt>
                <c:pt idx="2012">
                  <c:v>3.7173935999999999</c:v>
                </c:pt>
                <c:pt idx="2013">
                  <c:v>3.7178425700000006</c:v>
                </c:pt>
                <c:pt idx="2014">
                  <c:v>3.7182913199999996</c:v>
                </c:pt>
                <c:pt idx="2015">
                  <c:v>3.7223889199999998</c:v>
                </c:pt>
                <c:pt idx="2016">
                  <c:v>3.71836878</c:v>
                </c:pt>
                <c:pt idx="2017">
                  <c:v>3.7242275</c:v>
                </c:pt>
                <c:pt idx="2018">
                  <c:v>3.7165600799999998</c:v>
                </c:pt>
                <c:pt idx="2019">
                  <c:v>3.73147406</c:v>
                </c:pt>
                <c:pt idx="2020">
                  <c:v>3.7193001800000003</c:v>
                </c:pt>
                <c:pt idx="2021">
                  <c:v>3.7341687599999998</c:v>
                </c:pt>
                <c:pt idx="2022">
                  <c:v>3.7202361600000002</c:v>
                </c:pt>
                <c:pt idx="2023">
                  <c:v>3.7378042799999998</c:v>
                </c:pt>
                <c:pt idx="2024">
                  <c:v>3.7229733199999995</c:v>
                </c:pt>
                <c:pt idx="2025">
                  <c:v>3.7378341000000002</c:v>
                </c:pt>
                <c:pt idx="2026">
                  <c:v>3.7248079999999999</c:v>
                </c:pt>
                <c:pt idx="2027">
                  <c:v>3.7369628100000001</c:v>
                </c:pt>
                <c:pt idx="2028">
                  <c:v>3.72664142</c:v>
                </c:pt>
                <c:pt idx="2029">
                  <c:v>3.7333900799999995</c:v>
                </c:pt>
                <c:pt idx="2030">
                  <c:v>3.7275731999999997</c:v>
                </c:pt>
                <c:pt idx="2031">
                  <c:v>3.7343199599999997</c:v>
                </c:pt>
                <c:pt idx="2032">
                  <c:v>3.7329635200000002</c:v>
                </c:pt>
                <c:pt idx="2033">
                  <c:v>3.7298486400000002</c:v>
                </c:pt>
                <c:pt idx="2034">
                  <c:v>3.73213412</c:v>
                </c:pt>
                <c:pt idx="2035">
                  <c:v>3.7281199799999998</c:v>
                </c:pt>
                <c:pt idx="2036">
                  <c:v>3.7357204799999999</c:v>
                </c:pt>
                <c:pt idx="2037">
                  <c:v>3.7272085199999996</c:v>
                </c:pt>
                <c:pt idx="2038">
                  <c:v>3.7402873200000002</c:v>
                </c:pt>
                <c:pt idx="2039">
                  <c:v>3.7281787999999998</c:v>
                </c:pt>
                <c:pt idx="2040">
                  <c:v>3.7456678000000001</c:v>
                </c:pt>
                <c:pt idx="2041">
                  <c:v>3.7317630000000004</c:v>
                </c:pt>
                <c:pt idx="2042">
                  <c:v>3.7466330399999999</c:v>
                </c:pt>
                <c:pt idx="2043">
                  <c:v>3.7299510000000002</c:v>
                </c:pt>
                <c:pt idx="2044">
                  <c:v>3.7475140999999996</c:v>
                </c:pt>
                <c:pt idx="2045">
                  <c:v>3.7327163999999997</c:v>
                </c:pt>
                <c:pt idx="2046">
                  <c:v>3.7421867999999998</c:v>
                </c:pt>
                <c:pt idx="2047">
                  <c:v>3.7336414500000004</c:v>
                </c:pt>
                <c:pt idx="2048">
                  <c:v>3.7439661599999998</c:v>
                </c:pt>
                <c:pt idx="2049">
                  <c:v>3.7372608</c:v>
                </c:pt>
                <c:pt idx="2050">
                  <c:v>3.7431327599999995</c:v>
                </c:pt>
                <c:pt idx="2051">
                  <c:v>3.7408780500000001</c:v>
                </c:pt>
                <c:pt idx="2052">
                  <c:v>3.7413179600000004</c:v>
                </c:pt>
                <c:pt idx="2053">
                  <c:v>3.7426972800000002</c:v>
                </c:pt>
                <c:pt idx="2054">
                  <c:v>3.7404847600000002</c:v>
                </c:pt>
                <c:pt idx="2055">
                  <c:v>3.7480644999999999</c:v>
                </c:pt>
                <c:pt idx="2056">
                  <c:v>3.7404658799999999</c:v>
                </c:pt>
                <c:pt idx="2057">
                  <c:v>3.7526147400000003</c:v>
                </c:pt>
                <c:pt idx="2058">
                  <c:v>3.7404882399999999</c:v>
                </c:pt>
                <c:pt idx="2059">
                  <c:v>3.7570788400000001</c:v>
                </c:pt>
                <c:pt idx="2060">
                  <c:v>3.7414073999999999</c:v>
                </c:pt>
                <c:pt idx="2061">
                  <c:v>3.7553443199999998</c:v>
                </c:pt>
                <c:pt idx="2062">
                  <c:v>3.7405317</c:v>
                </c:pt>
                <c:pt idx="2063">
                  <c:v>3.7571141000000003</c:v>
                </c:pt>
                <c:pt idx="2064">
                  <c:v>3.7441399999999998</c:v>
                </c:pt>
                <c:pt idx="2065">
                  <c:v>3.7562763000000001</c:v>
                </c:pt>
                <c:pt idx="2066">
                  <c:v>3.7477461999999999</c:v>
                </c:pt>
                <c:pt idx="2067">
                  <c:v>3.7571476799999997</c:v>
                </c:pt>
                <c:pt idx="2068">
                  <c:v>3.7486611600000002</c:v>
                </c:pt>
                <c:pt idx="2069">
                  <c:v>3.75447503</c:v>
                </c:pt>
                <c:pt idx="2070">
                  <c:v>3.7513676199999999</c:v>
                </c:pt>
                <c:pt idx="2071">
                  <c:v>3.7509490200000002</c:v>
                </c:pt>
                <c:pt idx="2072">
                  <c:v>3.7540724000000001</c:v>
                </c:pt>
                <c:pt idx="2073">
                  <c:v>3.7500281000000002</c:v>
                </c:pt>
                <c:pt idx="2074">
                  <c:v>3.7558797499999996</c:v>
                </c:pt>
                <c:pt idx="2075">
                  <c:v>3.7482533999999994</c:v>
                </c:pt>
                <c:pt idx="2076">
                  <c:v>3.7639125900000003</c:v>
                </c:pt>
                <c:pt idx="2077">
                  <c:v>3.7518517</c:v>
                </c:pt>
                <c:pt idx="2078">
                  <c:v>3.7657579800000001</c:v>
                </c:pt>
                <c:pt idx="2079">
                  <c:v>3.7519089299999999</c:v>
                </c:pt>
                <c:pt idx="2080">
                  <c:v>3.7657698399999999</c:v>
                </c:pt>
                <c:pt idx="2081">
                  <c:v>3.7491968899999999</c:v>
                </c:pt>
                <c:pt idx="2082">
                  <c:v>3.7639914600000002</c:v>
                </c:pt>
                <c:pt idx="2083">
                  <c:v>3.7510016000000004</c:v>
                </c:pt>
                <c:pt idx="2084">
                  <c:v>3.7666870000000001</c:v>
                </c:pt>
                <c:pt idx="2085">
                  <c:v>3.7599617700000003</c:v>
                </c:pt>
                <c:pt idx="2086">
                  <c:v>3.7571940000000001</c:v>
                </c:pt>
                <c:pt idx="2087">
                  <c:v>3.7666231200000002</c:v>
                </c:pt>
                <c:pt idx="2088">
                  <c:v>4.3899796999999996</c:v>
                </c:pt>
                <c:pt idx="2089">
                  <c:v>5.1547271399999994</c:v>
                </c:pt>
                <c:pt idx="2090">
                  <c:v>5.4283984399999996</c:v>
                </c:pt>
                <c:pt idx="2091">
                  <c:v>5.5661225399999994</c:v>
                </c:pt>
                <c:pt idx="2092">
                  <c:v>5.6581667500000004</c:v>
                </c:pt>
                <c:pt idx="2093">
                  <c:v>5.7189639000000003</c:v>
                </c:pt>
                <c:pt idx="2094">
                  <c:v>5.7617994799999996</c:v>
                </c:pt>
                <c:pt idx="2095">
                  <c:v>5.7948381799999993</c:v>
                </c:pt>
                <c:pt idx="2096">
                  <c:v>5.81975394</c:v>
                </c:pt>
                <c:pt idx="2097">
                  <c:v>5.8411248000000002</c:v>
                </c:pt>
                <c:pt idx="2098">
                  <c:v>5.8597141800000001</c:v>
                </c:pt>
                <c:pt idx="2099">
                  <c:v>5.8773605199999999</c:v>
                </c:pt>
                <c:pt idx="2100">
                  <c:v>5.8879703700000006</c:v>
                </c:pt>
                <c:pt idx="2101">
                  <c:v>5.8985382199999998</c:v>
                </c:pt>
                <c:pt idx="2102">
                  <c:v>5.9133887999999999</c:v>
                </c:pt>
                <c:pt idx="2103">
                  <c:v>5.9246770199999998</c:v>
                </c:pt>
                <c:pt idx="2104">
                  <c:v>5.9333595900000002</c:v>
                </c:pt>
                <c:pt idx="2105">
                  <c:v>5.9385034000000001</c:v>
                </c:pt>
                <c:pt idx="2106">
                  <c:v>5.9523597100000005</c:v>
                </c:pt>
                <c:pt idx="2107">
                  <c:v>5.9616633600000002</c:v>
                </c:pt>
                <c:pt idx="2108">
                  <c:v>5.9693191499999996</c:v>
                </c:pt>
                <c:pt idx="2109">
                  <c:v>5.97868128</c:v>
                </c:pt>
                <c:pt idx="2110">
                  <c:v>5.9905445600000009</c:v>
                </c:pt>
                <c:pt idx="2111">
                  <c:v>5.99895464</c:v>
                </c:pt>
                <c:pt idx="2112">
                  <c:v>6.0064590600000001</c:v>
                </c:pt>
                <c:pt idx="2113">
                  <c:v>6.0190592000000001</c:v>
                </c:pt>
                <c:pt idx="2114">
                  <c:v>6.0255503999999993</c:v>
                </c:pt>
                <c:pt idx="2115">
                  <c:v>6.0337370400000001</c:v>
                </c:pt>
                <c:pt idx="2116">
                  <c:v>6.0427491400000006</c:v>
                </c:pt>
                <c:pt idx="2117">
                  <c:v>6.0518612799999998</c:v>
                </c:pt>
                <c:pt idx="2118">
                  <c:v>6.0599316799999992</c:v>
                </c:pt>
                <c:pt idx="2119">
                  <c:v>6.0679639199999995</c:v>
                </c:pt>
                <c:pt idx="2120">
                  <c:v>6.0819737999999992</c:v>
                </c:pt>
                <c:pt idx="2121">
                  <c:v>6.0908515999999997</c:v>
                </c:pt>
                <c:pt idx="2122">
                  <c:v>6.0979748999999996</c:v>
                </c:pt>
                <c:pt idx="2123">
                  <c:v>6.1057761300000006</c:v>
                </c:pt>
                <c:pt idx="2124">
                  <c:v>6.1179577200000006</c:v>
                </c:pt>
                <c:pt idx="2125">
                  <c:v>6.1257486399999994</c:v>
                </c:pt>
                <c:pt idx="2126">
                  <c:v>6.1318671599999997</c:v>
                </c:pt>
                <c:pt idx="2127">
                  <c:v>6.1404360699999998</c:v>
                </c:pt>
                <c:pt idx="2128">
                  <c:v>6.1498879199999994</c:v>
                </c:pt>
                <c:pt idx="2129">
                  <c:v>6.1567480399999992</c:v>
                </c:pt>
                <c:pt idx="2130">
                  <c:v>6.1660463999999999</c:v>
                </c:pt>
                <c:pt idx="2131">
                  <c:v>6.1761501500000007</c:v>
                </c:pt>
                <c:pt idx="2132">
                  <c:v>6.184588960000001</c:v>
                </c:pt>
                <c:pt idx="2133">
                  <c:v>6.19129649</c:v>
                </c:pt>
                <c:pt idx="2134">
                  <c:v>6.2045785200000001</c:v>
                </c:pt>
                <c:pt idx="2135">
                  <c:v>6.2120494799999992</c:v>
                </c:pt>
                <c:pt idx="2136">
                  <c:v>6.2186401200000008</c:v>
                </c:pt>
                <c:pt idx="2137">
                  <c:v>6.2268040000000004</c:v>
                </c:pt>
                <c:pt idx="2138">
                  <c:v>6.2374488000000001</c:v>
                </c:pt>
                <c:pt idx="2139">
                  <c:v>6.2464427000000002</c:v>
                </c:pt>
                <c:pt idx="2140">
                  <c:v>6.2512776699999995</c:v>
                </c:pt>
                <c:pt idx="2141">
                  <c:v>6.2617179600000004</c:v>
                </c:pt>
                <c:pt idx="2142">
                  <c:v>6.2738585399999991</c:v>
                </c:pt>
                <c:pt idx="2143">
                  <c:v>6.2793424700000005</c:v>
                </c:pt>
                <c:pt idx="2144">
                  <c:v>6.2847928000000008</c:v>
                </c:pt>
                <c:pt idx="2145">
                  <c:v>6.2959651599999997</c:v>
                </c:pt>
                <c:pt idx="2146">
                  <c:v>6.3054248399999997</c:v>
                </c:pt>
                <c:pt idx="2147">
                  <c:v>6.3124232700000009</c:v>
                </c:pt>
                <c:pt idx="2148">
                  <c:v>6.3193839000000001</c:v>
                </c:pt>
                <c:pt idx="2149">
                  <c:v>6.32879316</c:v>
                </c:pt>
                <c:pt idx="2150">
                  <c:v>6.3355984999999997</c:v>
                </c:pt>
                <c:pt idx="2151">
                  <c:v>6.3424423999999995</c:v>
                </c:pt>
                <c:pt idx="2152">
                  <c:v>6.3550280499999996</c:v>
                </c:pt>
                <c:pt idx="2153">
                  <c:v>6.3600626699999996</c:v>
                </c:pt>
                <c:pt idx="2154">
                  <c:v>6.3676112799999993</c:v>
                </c:pt>
                <c:pt idx="2155">
                  <c:v>6.3766874400000004</c:v>
                </c:pt>
                <c:pt idx="2156">
                  <c:v>6.39401112</c:v>
                </c:pt>
                <c:pt idx="2157">
                  <c:v>6.4013471100000006</c:v>
                </c:pt>
                <c:pt idx="2158">
                  <c:v>6.4333006400000006</c:v>
                </c:pt>
                <c:pt idx="2159">
                  <c:v>6.4462522800000004</c:v>
                </c:pt>
                <c:pt idx="2160">
                  <c:v>6.4527691200000001</c:v>
                </c:pt>
                <c:pt idx="2161">
                  <c:v>6.4607225600000007</c:v>
                </c:pt>
                <c:pt idx="2162">
                  <c:v>6.4662676299999999</c:v>
                </c:pt>
                <c:pt idx="2163">
                  <c:v>6.4774754200000002</c:v>
                </c:pt>
                <c:pt idx="2164">
                  <c:v>6.4844879999999998</c:v>
                </c:pt>
                <c:pt idx="2165">
                  <c:v>6.4891043999999996</c:v>
                </c:pt>
                <c:pt idx="2166">
                  <c:v>6.4992833500000007</c:v>
                </c:pt>
                <c:pt idx="2167">
                  <c:v>6.508684080000001</c:v>
                </c:pt>
                <c:pt idx="2168">
                  <c:v>6.5163404600000003</c:v>
                </c:pt>
                <c:pt idx="2169">
                  <c:v>6.5216120200000001</c:v>
                </c:pt>
                <c:pt idx="2170">
                  <c:v>6.53080032</c:v>
                </c:pt>
                <c:pt idx="2171">
                  <c:v>6.53768745</c:v>
                </c:pt>
                <c:pt idx="2172">
                  <c:v>6.5443723800000004</c:v>
                </c:pt>
                <c:pt idx="2173">
                  <c:v>6.5518205399999996</c:v>
                </c:pt>
                <c:pt idx="2174">
                  <c:v>6.5609129599999996</c:v>
                </c:pt>
                <c:pt idx="2175">
                  <c:v>6.5659521299999994</c:v>
                </c:pt>
                <c:pt idx="2176">
                  <c:v>6.5716738500000007</c:v>
                </c:pt>
                <c:pt idx="2177">
                  <c:v>6.5853503099999999</c:v>
                </c:pt>
                <c:pt idx="2178">
                  <c:v>6.5886729600000002</c:v>
                </c:pt>
                <c:pt idx="2179">
                  <c:v>6.5943556800000005</c:v>
                </c:pt>
                <c:pt idx="2180">
                  <c:v>6.5992044600000002</c:v>
                </c:pt>
                <c:pt idx="2181">
                  <c:v>6.6071148000000006</c:v>
                </c:pt>
                <c:pt idx="2182">
                  <c:v>6.6157746400000006</c:v>
                </c:pt>
                <c:pt idx="2183">
                  <c:v>6.6197135600000001</c:v>
                </c:pt>
                <c:pt idx="2184">
                  <c:v>6.6291623199999998</c:v>
                </c:pt>
                <c:pt idx="2185">
                  <c:v>6.6368971199999995</c:v>
                </c:pt>
                <c:pt idx="2186">
                  <c:v>6.6422180000000006</c:v>
                </c:pt>
                <c:pt idx="2187">
                  <c:v>6.6471256799999994</c:v>
                </c:pt>
              </c:numCache>
            </c:numRef>
          </c:yVal>
          <c:smooth val="1"/>
        </c:ser>
        <c:ser>
          <c:idx val="7"/>
          <c:order val="7"/>
          <c:tx>
            <c:v>Test 10 - 160.0C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CHS_28Apr2016!$P$27:$P$2226</c:f>
              <c:numCache>
                <c:formatCode>General</c:formatCode>
                <c:ptCount val="2200"/>
                <c:pt idx="0">
                  <c:v>0</c:v>
                </c:pt>
                <c:pt idx="1">
                  <c:v>0</c:v>
                </c:pt>
                <c:pt idx="2">
                  <c:v>2.0000200002686709E-3</c:v>
                </c:pt>
                <c:pt idx="3">
                  <c:v>5.0001250041662717E-3</c:v>
                </c:pt>
                <c:pt idx="4">
                  <c:v>8.0003200170645893E-3</c:v>
                </c:pt>
                <c:pt idx="5">
                  <c:v>1.2000720057606084E-2</c:v>
                </c:pt>
                <c:pt idx="6">
                  <c:v>1.5001125112511005E-2</c:v>
                </c:pt>
                <c:pt idx="7">
                  <c:v>1.7001445163787897E-2</c:v>
                </c:pt>
                <c:pt idx="8">
                  <c:v>2.000200026670447E-2</c:v>
                </c:pt>
                <c:pt idx="9">
                  <c:v>2.5003125520928253E-2</c:v>
                </c:pt>
                <c:pt idx="10">
                  <c:v>2.8003920731881727E-2</c:v>
                </c:pt>
                <c:pt idx="11">
                  <c:v>3.100480599326752E-2</c:v>
                </c:pt>
                <c:pt idx="12">
                  <c:v>3.4005781310468206E-2</c:v>
                </c:pt>
                <c:pt idx="13">
                  <c:v>3.7006846688900155E-2</c:v>
                </c:pt>
                <c:pt idx="14">
                  <c:v>4.0008002133969135E-2</c:v>
                </c:pt>
                <c:pt idx="15">
                  <c:v>4.3009247651092479E-2</c:v>
                </c:pt>
                <c:pt idx="16">
                  <c:v>4.6010583245654706E-2</c:v>
                </c:pt>
                <c:pt idx="17">
                  <c:v>4.9012008923074141E-2</c:v>
                </c:pt>
                <c:pt idx="18">
                  <c:v>5.3014049964543168E-2</c:v>
                </c:pt>
                <c:pt idx="19">
                  <c:v>5.6015685856326887E-2</c:v>
                </c:pt>
                <c:pt idx="20">
                  <c:v>6.0018007203246057E-2</c:v>
                </c:pt>
                <c:pt idx="21">
                  <c:v>6.3019853338842177E-2</c:v>
                </c:pt>
                <c:pt idx="22">
                  <c:v>6.6021789587945579E-2</c:v>
                </c:pt>
                <c:pt idx="23">
                  <c:v>6.9023815955966752E-2</c:v>
                </c:pt>
                <c:pt idx="24">
                  <c:v>7.2025932448327737E-2</c:v>
                </c:pt>
                <c:pt idx="25">
                  <c:v>7.5028139070417749E-2</c:v>
                </c:pt>
                <c:pt idx="26">
                  <c:v>7.8030435827659839E-2</c:v>
                </c:pt>
                <c:pt idx="27">
                  <c:v>8.10328227254664E-2</c:v>
                </c:pt>
                <c:pt idx="28">
                  <c:v>8.4035299769250338E-2</c:v>
                </c:pt>
                <c:pt idx="29">
                  <c:v>8.7037866964436161E-2</c:v>
                </c:pt>
                <c:pt idx="30">
                  <c:v>9.0040524316415516E-2</c:v>
                </c:pt>
                <c:pt idx="31">
                  <c:v>9.4044207705671942E-2</c:v>
                </c:pt>
                <c:pt idx="32">
                  <c:v>9.8048051396142047E-2</c:v>
                </c:pt>
                <c:pt idx="33">
                  <c:v>0.10105103936939833</c:v>
                </c:pt>
                <c:pt idx="34">
                  <c:v>0.10405411752474159</c:v>
                </c:pt>
                <c:pt idx="35">
                  <c:v>0.10705728586756619</c:v>
                </c:pt>
                <c:pt idx="36">
                  <c:v>0.11006054440330039</c:v>
                </c:pt>
                <c:pt idx="37">
                  <c:v>0.11306389313736182</c:v>
                </c:pt>
                <c:pt idx="38">
                  <c:v>0.11606733207517969</c:v>
                </c:pt>
                <c:pt idx="39">
                  <c:v>0.11907086122215037</c:v>
                </c:pt>
                <c:pt idx="40">
                  <c:v>0.12307570708617334</c:v>
                </c:pt>
                <c:pt idx="41">
                  <c:v>0.12607944674227931</c:v>
                </c:pt>
                <c:pt idx="42">
                  <c:v>0.1280819899722391</c:v>
                </c:pt>
                <c:pt idx="43">
                  <c:v>0.13108588001007224</c:v>
                </c:pt>
                <c:pt idx="44">
                  <c:v>0.13609256393415478</c:v>
                </c:pt>
                <c:pt idx="45">
                  <c:v>0.13909669461406271</c:v>
                </c:pt>
                <c:pt idx="46">
                  <c:v>0.14210091554469334</c:v>
                </c:pt>
                <c:pt idx="47">
                  <c:v>0.14510522673146947</c:v>
                </c:pt>
                <c:pt idx="48">
                  <c:v>0.14810962817982551</c:v>
                </c:pt>
                <c:pt idx="49">
                  <c:v>0.15111411989516307</c:v>
                </c:pt>
                <c:pt idx="50">
                  <c:v>0.15411870188291751</c:v>
                </c:pt>
                <c:pt idx="51">
                  <c:v>0.15712337414851368</c:v>
                </c:pt>
                <c:pt idx="52">
                  <c:v>0.16112974427755791</c:v>
                </c:pt>
                <c:pt idx="53">
                  <c:v>0.16413462721255045</c:v>
                </c:pt>
                <c:pt idx="54">
                  <c:v>0.16713960044347081</c:v>
                </c:pt>
                <c:pt idx="55">
                  <c:v>0.17014466397575703</c:v>
                </c:pt>
                <c:pt idx="56">
                  <c:v>0.17415155583027489</c:v>
                </c:pt>
                <c:pt idx="57">
                  <c:v>0.17615506196608144</c:v>
                </c:pt>
                <c:pt idx="58">
                  <c:v>0.18016219466282088</c:v>
                </c:pt>
                <c:pt idx="59">
                  <c:v>0.18316764956368922</c:v>
                </c:pt>
                <c:pt idx="60">
                  <c:v>0.18617319479486402</c:v>
                </c:pt>
                <c:pt idx="61">
                  <c:v>0.19018072895963312</c:v>
                </c:pt>
                <c:pt idx="62">
                  <c:v>0.19318648498264049</c:v>
                </c:pt>
                <c:pt idx="63">
                  <c:v>0.19619233135405623</c:v>
                </c:pt>
                <c:pt idx="64">
                  <c:v>0.19919826807932306</c:v>
                </c:pt>
                <c:pt idx="65">
                  <c:v>0.20220429516385088</c:v>
                </c:pt>
                <c:pt idx="66">
                  <c:v>0.20521041261308345</c:v>
                </c:pt>
                <c:pt idx="67">
                  <c:v>0.20821662043245384</c:v>
                </c:pt>
                <c:pt idx="68">
                  <c:v>0.21122291862739564</c:v>
                </c:pt>
                <c:pt idx="69">
                  <c:v>0.21422930720335406</c:v>
                </c:pt>
                <c:pt idx="70">
                  <c:v>0.21823796590668179</c:v>
                </c:pt>
                <c:pt idx="71">
                  <c:v>0.22124456539278831</c:v>
                </c:pt>
                <c:pt idx="72">
                  <c:v>0.22425125527800638</c:v>
                </c:pt>
                <c:pt idx="73">
                  <c:v>0.22725803556778332</c:v>
                </c:pt>
                <c:pt idx="74">
                  <c:v>0.23026490626755577</c:v>
                </c:pt>
                <c:pt idx="75">
                  <c:v>0.23427420784776168</c:v>
                </c:pt>
                <c:pt idx="76">
                  <c:v>0.23728128952533586</c:v>
                </c:pt>
                <c:pt idx="77">
                  <c:v>0.24028846163103149</c:v>
                </c:pt>
                <c:pt idx="78">
                  <c:v>0.24329572417029843</c:v>
                </c:pt>
                <c:pt idx="79">
                  <c:v>0.24630307714855385</c:v>
                </c:pt>
                <c:pt idx="80">
                  <c:v>0.24931052057124858</c:v>
                </c:pt>
                <c:pt idx="81">
                  <c:v>0.25231805444382294</c:v>
                </c:pt>
                <c:pt idx="82">
                  <c:v>0.25632824031647955</c:v>
                </c:pt>
                <c:pt idx="83">
                  <c:v>0.25933598525993257</c:v>
                </c:pt>
                <c:pt idx="84">
                  <c:v>0.26234382067140305</c:v>
                </c:pt>
                <c:pt idx="85">
                  <c:v>0.26535174655634458</c:v>
                </c:pt>
                <c:pt idx="86">
                  <c:v>0.26835976292017788</c:v>
                </c:pt>
                <c:pt idx="87">
                  <c:v>0.27237059215966475</c:v>
                </c:pt>
                <c:pt idx="88">
                  <c:v>0.27537881966210759</c:v>
                </c:pt>
                <c:pt idx="89">
                  <c:v>0.27838713766159989</c:v>
                </c:pt>
                <c:pt idx="90">
                  <c:v>0.28139554616358664</c:v>
                </c:pt>
                <c:pt idx="91">
                  <c:v>0.28440404517351348</c:v>
                </c:pt>
                <c:pt idx="92">
                  <c:v>0.28741263469683737</c:v>
                </c:pt>
                <c:pt idx="93">
                  <c:v>0.29042131473898269</c:v>
                </c:pt>
                <c:pt idx="94">
                  <c:v>0.29443302894500473</c:v>
                </c:pt>
                <c:pt idx="95">
                  <c:v>0.29744192021894306</c:v>
                </c:pt>
                <c:pt idx="96">
                  <c:v>0.30045090202987246</c:v>
                </c:pt>
                <c:pt idx="97">
                  <c:v>0.30345997438324163</c:v>
                </c:pt>
                <c:pt idx="98">
                  <c:v>0.30646913728449982</c:v>
                </c:pt>
                <c:pt idx="99">
                  <c:v>0.30947839073910771</c:v>
                </c:pt>
                <c:pt idx="100">
                  <c:v>0.31349086954873517</c:v>
                </c:pt>
                <c:pt idx="101">
                  <c:v>0.31650033431566216</c:v>
                </c:pt>
                <c:pt idx="102">
                  <c:v>0.31950988965408555</c:v>
                </c:pt>
                <c:pt idx="103">
                  <c:v>0.32251953556946822</c:v>
                </c:pt>
                <c:pt idx="104">
                  <c:v>0.32552927206726251</c:v>
                </c:pt>
                <c:pt idx="105">
                  <c:v>0.32853909915292112</c:v>
                </c:pt>
                <c:pt idx="106">
                  <c:v>0.3325523428576877</c:v>
                </c:pt>
                <c:pt idx="107">
                  <c:v>0.33556238133623767</c:v>
                </c:pt>
                <c:pt idx="108">
                  <c:v>0.33857251042084241</c:v>
                </c:pt>
                <c:pt idx="109">
                  <c:v>0.34258615681912646</c:v>
                </c:pt>
                <c:pt idx="110">
                  <c:v>0.3455964973390363</c:v>
                </c:pt>
                <c:pt idx="111">
                  <c:v>0.34860692848318592</c:v>
                </c:pt>
                <c:pt idx="112">
                  <c:v>0.35161745025700947</c:v>
                </c:pt>
                <c:pt idx="113">
                  <c:v>0.35462806266597513</c:v>
                </c:pt>
                <c:pt idx="114">
                  <c:v>0.35763876571554037</c:v>
                </c:pt>
                <c:pt idx="115">
                  <c:v>0.36064955941117444</c:v>
                </c:pt>
                <c:pt idx="116">
                  <c:v>0.36366044375831341</c:v>
                </c:pt>
                <c:pt idx="117">
                  <c:v>0.36667141876242748</c:v>
                </c:pt>
                <c:pt idx="118">
                  <c:v>0.37068619313265122</c:v>
                </c:pt>
                <c:pt idx="119">
                  <c:v>0.37369737969093936</c:v>
                </c:pt>
                <c:pt idx="120">
                  <c:v>0.37670865692440286</c:v>
                </c:pt>
                <c:pt idx="121">
                  <c:v>0.3797200248385027</c:v>
                </c:pt>
                <c:pt idx="122">
                  <c:v>0.38373532312551767</c:v>
                </c:pt>
                <c:pt idx="123">
                  <c:v>0.38674690264900968</c:v>
                </c:pt>
                <c:pt idx="124">
                  <c:v>0.38975857287134547</c:v>
                </c:pt>
                <c:pt idx="125">
                  <c:v>0.3927703337979993</c:v>
                </c:pt>
                <c:pt idx="126">
                  <c:v>0.39578218543441285</c:v>
                </c:pt>
                <c:pt idx="127">
                  <c:v>0.39879412778606138</c:v>
                </c:pt>
                <c:pt idx="128">
                  <c:v>0.4018061608584097</c:v>
                </c:pt>
                <c:pt idx="129">
                  <c:v>0.40481828465693409</c:v>
                </c:pt>
                <c:pt idx="130">
                  <c:v>0.40883459086065183</c:v>
                </c:pt>
                <c:pt idx="131">
                  <c:v>0.41285105837801467</c:v>
                </c:pt>
                <c:pt idx="132">
                  <c:v>0.41586351488589912</c:v>
                </c:pt>
                <c:pt idx="133">
                  <c:v>0.41787186964175277</c:v>
                </c:pt>
                <c:pt idx="134">
                  <c:v>0.42188870016217517</c:v>
                </c:pt>
                <c:pt idx="135">
                  <c:v>0.42490142894149208</c:v>
                </c:pt>
                <c:pt idx="136">
                  <c:v>0.42791424848889065</c:v>
                </c:pt>
                <c:pt idx="137">
                  <c:v>0.43092715880984034</c:v>
                </c:pt>
                <c:pt idx="138">
                  <c:v>0.43394015990981111</c:v>
                </c:pt>
                <c:pt idx="139">
                  <c:v>0.43695325179428463</c:v>
                </c:pt>
                <c:pt idx="140">
                  <c:v>0.4399664344687097</c:v>
                </c:pt>
                <c:pt idx="141">
                  <c:v>0.44297970793856883</c:v>
                </c:pt>
                <c:pt idx="142">
                  <c:v>0.44699754714518836</c:v>
                </c:pt>
                <c:pt idx="143">
                  <c:v>0.45101554778860192</c:v>
                </c:pt>
                <c:pt idx="144">
                  <c:v>0.45402915422188378</c:v>
                </c:pt>
                <c:pt idx="145">
                  <c:v>0.45704285147612878</c:v>
                </c:pt>
                <c:pt idx="146">
                  <c:v>0.46005663955682252</c:v>
                </c:pt>
                <c:pt idx="147">
                  <c:v>0.46307051846943964</c:v>
                </c:pt>
                <c:pt idx="148">
                  <c:v>0.46608448821946663</c:v>
                </c:pt>
                <c:pt idx="149">
                  <c:v>0.46909854881235702</c:v>
                </c:pt>
                <c:pt idx="150">
                  <c:v>0.47211270025359831</c:v>
                </c:pt>
                <c:pt idx="151">
                  <c:v>0.47512694254866711</c:v>
                </c:pt>
                <c:pt idx="152">
                  <c:v>0.47814127570305187</c:v>
                </c:pt>
                <c:pt idx="153">
                  <c:v>0.48115569972220817</c:v>
                </c:pt>
                <c:pt idx="154">
                  <c:v>0.48517507310243219</c:v>
                </c:pt>
                <c:pt idx="155">
                  <c:v>0.48818970916073101</c:v>
                </c:pt>
                <c:pt idx="156">
                  <c:v>0.49220936527968417</c:v>
                </c:pt>
                <c:pt idx="157">
                  <c:v>0.49522421340693562</c:v>
                </c:pt>
                <c:pt idx="158">
                  <c:v>0.49823915243003081</c:v>
                </c:pt>
                <c:pt idx="159">
                  <c:v>0.50125418235442865</c:v>
                </c:pt>
                <c:pt idx="160">
                  <c:v>0.5042693031856218</c:v>
                </c:pt>
                <c:pt idx="161">
                  <c:v>0.50728451492909232</c:v>
                </c:pt>
                <c:pt idx="162">
                  <c:v>0.51029981759033394</c:v>
                </c:pt>
                <c:pt idx="163">
                  <c:v>0.5133152111748075</c:v>
                </c:pt>
                <c:pt idx="164">
                  <c:v>0.5163306956880076</c:v>
                </c:pt>
                <c:pt idx="165">
                  <c:v>0.52135670528874334</c:v>
                </c:pt>
                <c:pt idx="166">
                  <c:v>0.52336717986133596</c:v>
                </c:pt>
                <c:pt idx="167">
                  <c:v>0.52738825027082459</c:v>
                </c:pt>
                <c:pt idx="168">
                  <c:v>0.53040415919060124</c:v>
                </c:pt>
                <c:pt idx="169">
                  <c:v>0.53342015907018725</c:v>
                </c:pt>
                <c:pt idx="170">
                  <c:v>0.53643624991506966</c:v>
                </c:pt>
                <c:pt idx="171">
                  <c:v>0.53945243173074675</c:v>
                </c:pt>
                <c:pt idx="172">
                  <c:v>0.54246870452268414</c:v>
                </c:pt>
                <c:pt idx="173">
                  <c:v>0.54649054310672751</c:v>
                </c:pt>
                <c:pt idx="174">
                  <c:v>0.54850152305732724</c:v>
                </c:pt>
                <c:pt idx="175">
                  <c:v>0.55151806881101106</c:v>
                </c:pt>
                <c:pt idx="176">
                  <c:v>0.55453470556293405</c:v>
                </c:pt>
                <c:pt idx="177">
                  <c:v>0.55855702946110108</c:v>
                </c:pt>
                <c:pt idx="178">
                  <c:v>0.56157387856357455</c:v>
                </c:pt>
                <c:pt idx="179">
                  <c:v>0.56559648561573994</c:v>
                </c:pt>
                <c:pt idx="180">
                  <c:v>0.56861354709865075</c:v>
                </c:pt>
                <c:pt idx="181">
                  <c:v>0.57163069961091917</c:v>
                </c:pt>
                <c:pt idx="182">
                  <c:v>0.57464794315801593</c:v>
                </c:pt>
                <c:pt idx="183">
                  <c:v>0.57766527774544574</c:v>
                </c:pt>
                <c:pt idx="184">
                  <c:v>0.58068270337870287</c:v>
                </c:pt>
                <c:pt idx="185">
                  <c:v>0.58370022006329314</c:v>
                </c:pt>
                <c:pt idx="186">
                  <c:v>0.58671782780468928</c:v>
                </c:pt>
                <c:pt idx="187">
                  <c:v>0.58973552660839812</c:v>
                </c:pt>
                <c:pt idx="188">
                  <c:v>0.5927533164799158</c:v>
                </c:pt>
                <c:pt idx="189">
                  <c:v>0.59577119742473905</c:v>
                </c:pt>
                <c:pt idx="190">
                  <c:v>0.59979518036359836</c:v>
                </c:pt>
                <c:pt idx="191">
                  <c:v>0.60381932523336079</c:v>
                </c:pt>
                <c:pt idx="192">
                  <c:v>0.60683754016067226</c:v>
                </c:pt>
                <c:pt idx="193">
                  <c:v>0.60985584618694688</c:v>
                </c:pt>
                <c:pt idx="194">
                  <c:v>0.61287424331768381</c:v>
                </c:pt>
                <c:pt idx="195">
                  <c:v>0.61589273155839463</c:v>
                </c:pt>
                <c:pt idx="196">
                  <c:v>0.61891131091455698</c:v>
                </c:pt>
                <c:pt idx="197">
                  <c:v>0.62192998139168321</c:v>
                </c:pt>
                <c:pt idx="198">
                  <c:v>0.62494874299527481</c:v>
                </c:pt>
                <c:pt idx="199">
                  <c:v>0.62897390022852673</c:v>
                </c:pt>
                <c:pt idx="200">
                  <c:v>0.63199287448193475</c:v>
                </c:pt>
                <c:pt idx="201">
                  <c:v>0.6350119398801497</c:v>
                </c:pt>
                <c:pt idx="202">
                  <c:v>0.63803109642868672</c:v>
                </c:pt>
                <c:pt idx="203">
                  <c:v>0.64205678029226942</c:v>
                </c:pt>
                <c:pt idx="204">
                  <c:v>0.64507614954627035</c:v>
                </c:pt>
                <c:pt idx="205">
                  <c:v>0.64809560996891968</c:v>
                </c:pt>
                <c:pt idx="206">
                  <c:v>0.65111516156573446</c:v>
                </c:pt>
                <c:pt idx="207">
                  <c:v>0.65413480434222093</c:v>
                </c:pt>
                <c:pt idx="208">
                  <c:v>0.65715453830389692</c:v>
                </c:pt>
                <c:pt idx="209">
                  <c:v>0.66017436345624758</c:v>
                </c:pt>
                <c:pt idx="210">
                  <c:v>0.66319427980479173</c:v>
                </c:pt>
                <c:pt idx="211">
                  <c:v>0.66621428735503752</c:v>
                </c:pt>
                <c:pt idx="212">
                  <c:v>0.67024110596754127</c:v>
                </c:pt>
                <c:pt idx="213">
                  <c:v>0.6732613263431817</c:v>
                </c:pt>
                <c:pt idx="214">
                  <c:v>0.6762816379388884</c:v>
                </c:pt>
                <c:pt idx="215">
                  <c:v>0.68030886197390972</c:v>
                </c:pt>
                <c:pt idx="216">
                  <c:v>0.68332938643786789</c:v>
                </c:pt>
                <c:pt idx="217">
                  <c:v>0.68635000214026221</c:v>
                </c:pt>
                <c:pt idx="218">
                  <c:v>0.68937070908661613</c:v>
                </c:pt>
                <c:pt idx="219">
                  <c:v>0.69239150728241983</c:v>
                </c:pt>
                <c:pt idx="220">
                  <c:v>0.69641938016328919</c:v>
                </c:pt>
                <c:pt idx="221">
                  <c:v>0.69944039129595359</c:v>
                </c:pt>
                <c:pt idx="222">
                  <c:v>0.70246149369644661</c:v>
                </c:pt>
                <c:pt idx="223">
                  <c:v>0.70548268737029429</c:v>
                </c:pt>
                <c:pt idx="224">
                  <c:v>0.70850397232301188</c:v>
                </c:pt>
                <c:pt idx="225">
                  <c:v>0.71152534856012617</c:v>
                </c:pt>
                <c:pt idx="226">
                  <c:v>0.71454681608713122</c:v>
                </c:pt>
                <c:pt idx="227">
                  <c:v>0.71857558147252798</c:v>
                </c:pt>
                <c:pt idx="228">
                  <c:v>0.72159726203075902</c:v>
                </c:pt>
                <c:pt idx="229">
                  <c:v>0.72562631147780632</c:v>
                </c:pt>
                <c:pt idx="230">
                  <c:v>0.72764089707761848</c:v>
                </c:pt>
                <c:pt idx="231">
                  <c:v>0.73066285157728439</c:v>
                </c:pt>
                <c:pt idx="232">
                  <c:v>0.7336848974018112</c:v>
                </c:pt>
                <c:pt idx="233">
                  <c:v>0.73771443390491298</c:v>
                </c:pt>
                <c:pt idx="234">
                  <c:v>0.74073669284222321</c:v>
                </c:pt>
                <c:pt idx="235">
                  <c:v>0.74375904312277363</c:v>
                </c:pt>
                <c:pt idx="236">
                  <c:v>0.74678148475209727</c:v>
                </c:pt>
                <c:pt idx="237">
                  <c:v>0.74980401773571592</c:v>
                </c:pt>
                <c:pt idx="238">
                  <c:v>0.7528266420791524</c:v>
                </c:pt>
                <c:pt idx="239">
                  <c:v>0.75685694999522679</c:v>
                </c:pt>
                <c:pt idx="240">
                  <c:v>0.75987978753305097</c:v>
                </c:pt>
                <c:pt idx="241">
                  <c:v>0.76391037972835885</c:v>
                </c:pt>
                <c:pt idx="242">
                  <c:v>0.76693343049064722</c:v>
                </c:pt>
                <c:pt idx="243">
                  <c:v>0.76995657264405748</c:v>
                </c:pt>
                <c:pt idx="244">
                  <c:v>0.77297980619412687</c:v>
                </c:pt>
                <c:pt idx="245">
                  <c:v>0.77600313114635922</c:v>
                </c:pt>
                <c:pt idx="246">
                  <c:v>0.77902654750629297</c:v>
                </c:pt>
                <c:pt idx="247">
                  <c:v>0.78205005527945526</c:v>
                </c:pt>
                <c:pt idx="248">
                  <c:v>0.78507365447138544</c:v>
                </c:pt>
                <c:pt idx="249">
                  <c:v>0.78809734508758933</c:v>
                </c:pt>
                <c:pt idx="250">
                  <c:v>0.79112112713360727</c:v>
                </c:pt>
                <c:pt idx="251">
                  <c:v>0.79515297876201763</c:v>
                </c:pt>
                <c:pt idx="252">
                  <c:v>0.79817697416577249</c:v>
                </c:pt>
                <c:pt idx="253">
                  <c:v>0.80120106101777466</c:v>
                </c:pt>
                <c:pt idx="254">
                  <c:v>0.80523331908284124</c:v>
                </c:pt>
                <c:pt idx="255">
                  <c:v>0.80825761933559837</c:v>
                </c:pt>
                <c:pt idx="256">
                  <c:v>0.81128201105504172</c:v>
                </c:pt>
                <c:pt idx="257">
                  <c:v>0.81430649424670443</c:v>
                </c:pt>
                <c:pt idx="258">
                  <c:v>0.81733106891613072</c:v>
                </c:pt>
                <c:pt idx="259">
                  <c:v>0.82035573506883208</c:v>
                </c:pt>
                <c:pt idx="260">
                  <c:v>0.82338049271035418</c:v>
                </c:pt>
                <c:pt idx="261">
                  <c:v>0.8264053418462316</c:v>
                </c:pt>
                <c:pt idx="262">
                  <c:v>0.82943028248201101</c:v>
                </c:pt>
                <c:pt idx="263">
                  <c:v>0.83346367900576279</c:v>
                </c:pt>
                <c:pt idx="264">
                  <c:v>0.83749723821896283</c:v>
                </c:pt>
                <c:pt idx="265">
                  <c:v>0.8405225144016959</c:v>
                </c:pt>
                <c:pt idx="266">
                  <c:v>0.84253941603747351</c:v>
                </c:pt>
                <c:pt idx="267">
                  <c:v>0.84657334134989748</c:v>
                </c:pt>
                <c:pt idx="268">
                  <c:v>0.84959889212643158</c:v>
                </c:pt>
                <c:pt idx="269">
                  <c:v>0.85262453444531028</c:v>
                </c:pt>
                <c:pt idx="270">
                  <c:v>0.85565026831207347</c:v>
                </c:pt>
                <c:pt idx="271">
                  <c:v>0.85867609373226106</c:v>
                </c:pt>
                <c:pt idx="272">
                  <c:v>0.86170201071142505</c:v>
                </c:pt>
                <c:pt idx="273">
                  <c:v>0.86472801925508413</c:v>
                </c:pt>
                <c:pt idx="274">
                  <c:v>0.86775411936879132</c:v>
                </c:pt>
                <c:pt idx="275">
                  <c:v>0.87178906197228434</c:v>
                </c:pt>
                <c:pt idx="276">
                  <c:v>0.87481537577099056</c:v>
                </c:pt>
                <c:pt idx="277">
                  <c:v>0.87885060330793485</c:v>
                </c:pt>
                <c:pt idx="278">
                  <c:v>0.8818771308218204</c:v>
                </c:pt>
                <c:pt idx="279">
                  <c:v>0.88490374993716625</c:v>
                </c:pt>
                <c:pt idx="280">
                  <c:v>0.88793046065951764</c:v>
                </c:pt>
                <c:pt idx="281">
                  <c:v>0.89095726299443079</c:v>
                </c:pt>
                <c:pt idx="282">
                  <c:v>0.89398415694742961</c:v>
                </c:pt>
                <c:pt idx="283">
                  <c:v>0.8970111425240721</c:v>
                </c:pt>
                <c:pt idx="284">
                  <c:v>0.90003821972990461</c:v>
                </c:pt>
                <c:pt idx="285">
                  <c:v>0.90306538857048646</c:v>
                </c:pt>
                <c:pt idx="286">
                  <c:v>0.90609264905134324</c:v>
                </c:pt>
                <c:pt idx="287">
                  <c:v>0.91012913892029457</c:v>
                </c:pt>
                <c:pt idx="288">
                  <c:v>0.91416579172833878</c:v>
                </c:pt>
                <c:pt idx="289">
                  <c:v>0.91719338827105212</c:v>
                </c:pt>
                <c:pt idx="290">
                  <c:v>0.92022107647994922</c:v>
                </c:pt>
                <c:pt idx="291">
                  <c:v>0.92324885636059173</c:v>
                </c:pt>
                <c:pt idx="292">
                  <c:v>0.92627672791850901</c:v>
                </c:pt>
                <c:pt idx="293">
                  <c:v>0.92930469115926406</c:v>
                </c:pt>
                <c:pt idx="294">
                  <c:v>0.93233274608840921</c:v>
                </c:pt>
                <c:pt idx="295">
                  <c:v>0.93536089271150868</c:v>
                </c:pt>
                <c:pt idx="296">
                  <c:v>0.93838913103409349</c:v>
                </c:pt>
                <c:pt idx="297">
                  <c:v>0.94242692478413037</c:v>
                </c:pt>
                <c:pt idx="298">
                  <c:v>0.94545537709381766</c:v>
                </c:pt>
                <c:pt idx="299">
                  <c:v>0.94848392112150548</c:v>
                </c:pt>
                <c:pt idx="300">
                  <c:v>0.95252212250716128</c:v>
                </c:pt>
                <c:pt idx="301">
                  <c:v>0.95555088056514859</c:v>
                </c:pt>
                <c:pt idx="302">
                  <c:v>0.95857973035966826</c:v>
                </c:pt>
                <c:pt idx="303">
                  <c:v>0.96160867189627741</c:v>
                </c:pt>
                <c:pt idx="304">
                  <c:v>0.96463770518054504</c:v>
                </c:pt>
                <c:pt idx="305">
                  <c:v>0.96766683021800703</c:v>
                </c:pt>
                <c:pt idx="306">
                  <c:v>0.97069604701423351</c:v>
                </c:pt>
                <c:pt idx="307">
                  <c:v>0.97372535557478357</c:v>
                </c:pt>
                <c:pt idx="308">
                  <c:v>0.97675475590521743</c:v>
                </c:pt>
                <c:pt idx="309">
                  <c:v>0.97978424801110608</c:v>
                </c:pt>
                <c:pt idx="310">
                  <c:v>0.98281383189798865</c:v>
                </c:pt>
                <c:pt idx="311">
                  <c:v>0.98685341986056974</c:v>
                </c:pt>
                <c:pt idx="312">
                  <c:v>0.99089317101244101</c:v>
                </c:pt>
                <c:pt idx="313">
                  <c:v>0.9939230914772581</c:v>
                </c:pt>
                <c:pt idx="314">
                  <c:v>0.99695310374904833</c:v>
                </c:pt>
                <c:pt idx="315">
                  <c:v>0.99998320783335271</c:v>
                </c:pt>
                <c:pt idx="316">
                  <c:v>1.003013403735747</c:v>
                </c:pt>
                <c:pt idx="317">
                  <c:v>1.0060436914617961</c:v>
                </c:pt>
                <c:pt idx="318">
                  <c:v>1.0090740710170758</c:v>
                </c:pt>
                <c:pt idx="319">
                  <c:v>1.01210454240713</c:v>
                </c:pt>
                <c:pt idx="320">
                  <c:v>1.0151351056375355</c:v>
                </c:pt>
                <c:pt idx="321">
                  <c:v>1.0181657607138597</c:v>
                </c:pt>
                <c:pt idx="322">
                  <c:v>1.0211965076416694</c:v>
                </c:pt>
                <c:pt idx="323">
                  <c:v>1.0252376464351354</c:v>
                </c:pt>
                <c:pt idx="324">
                  <c:v>1.0292789485432283</c:v>
                </c:pt>
                <c:pt idx="325">
                  <c:v>1.0323100323074577</c:v>
                </c:pt>
                <c:pt idx="326">
                  <c:v>1.0353412079491597</c:v>
                </c:pt>
                <c:pt idx="327">
                  <c:v>1.0383724754739045</c:v>
                </c:pt>
                <c:pt idx="328">
                  <c:v>1.0414038348872743</c:v>
                </c:pt>
                <c:pt idx="329">
                  <c:v>1.0444352861948172</c:v>
                </c:pt>
                <c:pt idx="330">
                  <c:v>1.0474668294021163</c:v>
                </c:pt>
                <c:pt idx="331">
                  <c:v>1.0504984645147437</c:v>
                </c:pt>
                <c:pt idx="332">
                  <c:v>1.0545407876383972</c:v>
                </c:pt>
                <c:pt idx="333">
                  <c:v>1.0575726372184628</c:v>
                </c:pt>
                <c:pt idx="334">
                  <c:v>1.0606045787224345</c:v>
                </c:pt>
                <c:pt idx="335">
                  <c:v>1.0636366121558973</c:v>
                </c:pt>
                <c:pt idx="336">
                  <c:v>1.067679466411545</c:v>
                </c:pt>
                <c:pt idx="337">
                  <c:v>1.070711714368809</c:v>
                </c:pt>
                <c:pt idx="338">
                  <c:v>1.0737440542741266</c:v>
                </c:pt>
                <c:pt idx="339">
                  <c:v>1.0767764861330855</c:v>
                </c:pt>
                <c:pt idx="340">
                  <c:v>1.0808198716603419</c:v>
                </c:pt>
                <c:pt idx="341">
                  <c:v>1.0838525180994867</c:v>
                </c:pt>
                <c:pt idx="342">
                  <c:v>1.0858743334875944</c:v>
                </c:pt>
                <c:pt idx="343">
                  <c:v>1.0899180869000551</c:v>
                </c:pt>
                <c:pt idx="344">
                  <c:v>1.0929510092726482</c:v>
                </c:pt>
                <c:pt idx="345">
                  <c:v>1.0959840236342011</c:v>
                </c:pt>
                <c:pt idx="346">
                  <c:v>1.0990171299903055</c:v>
                </c:pt>
                <c:pt idx="347">
                  <c:v>1.1020503283465422</c:v>
                </c:pt>
                <c:pt idx="348">
                  <c:v>1.1060947359424949</c:v>
                </c:pt>
                <c:pt idx="349">
                  <c:v>1.1091281489874121</c:v>
                </c:pt>
                <c:pt idx="350">
                  <c:v>1.1121616540510675</c:v>
                </c:pt>
                <c:pt idx="351">
                  <c:v>1.1151952511390557</c:v>
                </c:pt>
                <c:pt idx="352">
                  <c:v>1.1192401904149492</c:v>
                </c:pt>
                <c:pt idx="353">
                  <c:v>1.1222740022480566</c:v>
                </c:pt>
                <c:pt idx="354">
                  <c:v>1.1253079061241102</c:v>
                </c:pt>
                <c:pt idx="355">
                  <c:v>1.1283419020486725</c:v>
                </c:pt>
                <c:pt idx="356">
                  <c:v>1.1313759900273404</c:v>
                </c:pt>
                <c:pt idx="357">
                  <c:v>1.1344101700657001</c:v>
                </c:pt>
                <c:pt idx="358">
                  <c:v>1.1374444421693497</c:v>
                </c:pt>
                <c:pt idx="359">
                  <c:v>1.1404788063438536</c:v>
                </c:pt>
                <c:pt idx="360">
                  <c:v>1.1455362845851307</c:v>
                </c:pt>
                <c:pt idx="361">
                  <c:v>1.1485708943092623</c:v>
                </c:pt>
                <c:pt idx="362">
                  <c:v>1.15160559612475</c:v>
                </c:pt>
                <c:pt idx="363">
                  <c:v>1.1546403900371951</c:v>
                </c:pt>
                <c:pt idx="364">
                  <c:v>1.1576752760521649</c:v>
                </c:pt>
                <c:pt idx="365">
                  <c:v>1.1607102541752612</c:v>
                </c:pt>
                <c:pt idx="366">
                  <c:v>1.1637453244120755</c:v>
                </c:pt>
                <c:pt idx="367">
                  <c:v>1.1667804867682101</c:v>
                </c:pt>
                <c:pt idx="368">
                  <c:v>1.1698157412492349</c:v>
                </c:pt>
                <c:pt idx="369">
                  <c:v>1.1728510878607539</c:v>
                </c:pt>
                <c:pt idx="370">
                  <c:v>1.1758865266083598</c:v>
                </c:pt>
                <c:pt idx="371">
                  <c:v>1.1789220574976469</c:v>
                </c:pt>
                <c:pt idx="372">
                  <c:v>1.1829695753578759</c:v>
                </c:pt>
                <c:pt idx="373">
                  <c:v>1.1870172570487445</c:v>
                </c:pt>
                <c:pt idx="374">
                  <c:v>1.1900531258387259</c:v>
                </c:pt>
                <c:pt idx="375">
                  <c:v>1.1930890867964987</c:v>
                </c:pt>
                <c:pt idx="376">
                  <c:v>1.1961251399276591</c:v>
                </c:pt>
                <c:pt idx="377">
                  <c:v>1.1991612852378157</c:v>
                </c:pt>
                <c:pt idx="378">
                  <c:v>1.202197522732543</c:v>
                </c:pt>
                <c:pt idx="379">
                  <c:v>1.2052338524174508</c:v>
                </c:pt>
                <c:pt idx="380">
                  <c:v>1.2082702742981377</c:v>
                </c:pt>
                <c:pt idx="381">
                  <c:v>1.2123189802310612</c:v>
                </c:pt>
                <c:pt idx="382">
                  <c:v>1.2153556172570072</c:v>
                </c:pt>
                <c:pt idx="383">
                  <c:v>1.2183923464973978</c:v>
                </c:pt>
                <c:pt idx="384">
                  <c:v>1.2214291679578448</c:v>
                </c:pt>
                <c:pt idx="385">
                  <c:v>1.2254784067015072</c:v>
                </c:pt>
                <c:pt idx="386">
                  <c:v>1.2285154433638434</c:v>
                </c:pt>
                <c:pt idx="387">
                  <c:v>1.2315525722648868</c:v>
                </c:pt>
                <c:pt idx="388">
                  <c:v>1.2345897934102512</c:v>
                </c:pt>
                <c:pt idx="389">
                  <c:v>1.2376271068055404</c:v>
                </c:pt>
                <c:pt idx="390">
                  <c:v>1.2406645124563584</c:v>
                </c:pt>
                <c:pt idx="391">
                  <c:v>1.2437020103683207</c:v>
                </c:pt>
                <c:pt idx="392">
                  <c:v>1.2467396005470102</c:v>
                </c:pt>
                <c:pt idx="393">
                  <c:v>1.2497772829980434</c:v>
                </c:pt>
                <c:pt idx="394">
                  <c:v>1.2538276698105417</c:v>
                </c:pt>
                <c:pt idx="395">
                  <c:v>1.2568655675855127</c:v>
                </c:pt>
                <c:pt idx="396">
                  <c:v>1.2599035576515161</c:v>
                </c:pt>
                <c:pt idx="397">
                  <c:v>1.2639543546463829</c:v>
                </c:pt>
                <c:pt idx="398">
                  <c:v>1.2669925600799379</c:v>
                </c:pt>
                <c:pt idx="399">
                  <c:v>1.2700308578232202</c:v>
                </c:pt>
                <c:pt idx="400">
                  <c:v>1.2730692478818504</c:v>
                </c:pt>
                <c:pt idx="401">
                  <c:v>1.2761077302614159</c:v>
                </c:pt>
                <c:pt idx="402">
                  <c:v>1.2801591837208912</c:v>
                </c:pt>
                <c:pt idx="403">
                  <c:v>1.2831978815378293</c:v>
                </c:pt>
                <c:pt idx="404">
                  <c:v>1.2862366716944063</c:v>
                </c:pt>
                <c:pt idx="405">
                  <c:v>1.2892755541962457</c:v>
                </c:pt>
                <c:pt idx="406">
                  <c:v>1.2923145290489602</c:v>
                </c:pt>
                <c:pt idx="407">
                  <c:v>1.2953535962581741</c:v>
                </c:pt>
                <c:pt idx="408">
                  <c:v>1.2983927558294786</c:v>
                </c:pt>
                <c:pt idx="409">
                  <c:v>1.3024451122752989</c:v>
                </c:pt>
                <c:pt idx="410">
                  <c:v>1.30548448738002</c:v>
                </c:pt>
                <c:pt idx="411">
                  <c:v>1.3085239548655481</c:v>
                </c:pt>
                <c:pt idx="412">
                  <c:v>1.31156351473751</c:v>
                </c:pt>
                <c:pt idx="413">
                  <c:v>1.3146031670015224</c:v>
                </c:pt>
                <c:pt idx="414">
                  <c:v>1.3176429116632136</c:v>
                </c:pt>
                <c:pt idx="415">
                  <c:v>1.3216960482848641</c:v>
                </c:pt>
                <c:pt idx="416">
                  <c:v>1.3247360085629478</c:v>
                </c:pt>
                <c:pt idx="417">
                  <c:v>1.3277760612574374</c:v>
                </c:pt>
                <c:pt idx="418">
                  <c:v>1.3308162063739293</c:v>
                </c:pt>
                <c:pt idx="419">
                  <c:v>1.3328430211332656</c:v>
                </c:pt>
                <c:pt idx="420">
                  <c:v>1.3368967738954327</c:v>
                </c:pt>
                <c:pt idx="421">
                  <c:v>1.3409506909933873</c:v>
                </c:pt>
                <c:pt idx="422">
                  <c:v>1.3439912366702162</c:v>
                </c:pt>
                <c:pt idx="423">
                  <c:v>1.3470318747990366</c:v>
                </c:pt>
                <c:pt idx="424">
                  <c:v>1.3500726053854817</c:v>
                </c:pt>
                <c:pt idx="425">
                  <c:v>1.3531134284351523</c:v>
                </c:pt>
                <c:pt idx="426">
                  <c:v>1.3561543439536827</c:v>
                </c:pt>
                <c:pt idx="427">
                  <c:v>1.3591953519466971</c:v>
                </c:pt>
                <c:pt idx="428">
                  <c:v>1.3622364524198314</c:v>
                </c:pt>
                <c:pt idx="429">
                  <c:v>1.3652776453786877</c:v>
                </c:pt>
                <c:pt idx="430">
                  <c:v>1.3693327132002566</c:v>
                </c:pt>
                <c:pt idx="431">
                  <c:v>1.3723741219810357</c:v>
                </c:pt>
                <c:pt idx="432">
                  <c:v>1.375415623266302</c:v>
                </c:pt>
                <c:pt idx="433">
                  <c:v>1.3794711022189261</c:v>
                </c:pt>
                <c:pt idx="434">
                  <c:v>1.3825128193698801</c:v>
                </c:pt>
                <c:pt idx="435">
                  <c:v>1.3855546290440808</c:v>
                </c:pt>
                <c:pt idx="436">
                  <c:v>1.3885965312471569</c:v>
                </c:pt>
                <c:pt idx="437">
                  <c:v>1.3916385259847379</c:v>
                </c:pt>
                <c:pt idx="438">
                  <c:v>1.3946806132624654</c:v>
                </c:pt>
                <c:pt idx="439">
                  <c:v>1.3977227930859466</c:v>
                </c:pt>
                <c:pt idx="440">
                  <c:v>1.4007650654608244</c:v>
                </c:pt>
                <c:pt idx="441">
                  <c:v>1.4038074303927301</c:v>
                </c:pt>
                <c:pt idx="442">
                  <c:v>1.4078640609559452</c:v>
                </c:pt>
                <c:pt idx="443">
                  <c:v>1.4109066418761522</c:v>
                </c:pt>
                <c:pt idx="444">
                  <c:v>1.4139493153721741</c:v>
                </c:pt>
                <c:pt idx="445">
                  <c:v>1.4180063573833934</c:v>
                </c:pt>
                <c:pt idx="446">
                  <c:v>1.4210492469115212</c:v>
                </c:pt>
                <c:pt idx="447">
                  <c:v>1.4240922290342446</c:v>
                </c:pt>
                <c:pt idx="448">
                  <c:v>1.4271353037571768</c:v>
                </c:pt>
                <c:pt idx="449">
                  <c:v>1.4301784710859644</c:v>
                </c:pt>
                <c:pt idx="450">
                  <c:v>1.4332217310262445</c:v>
                </c:pt>
                <c:pt idx="451">
                  <c:v>1.436265083583665</c:v>
                </c:pt>
                <c:pt idx="452">
                  <c:v>1.4403230310743742</c:v>
                </c:pt>
                <c:pt idx="453">
                  <c:v>1.4433665997603431</c:v>
                </c:pt>
                <c:pt idx="454">
                  <c:v>1.4464102610822458</c:v>
                </c:pt>
                <c:pt idx="455">
                  <c:v>1.4494540150456996</c:v>
                </c:pt>
                <c:pt idx="456">
                  <c:v>1.4524978616563551</c:v>
                </c:pt>
                <c:pt idx="457">
                  <c:v>1.4565564679315215</c:v>
                </c:pt>
                <c:pt idx="458">
                  <c:v>1.4596005307409166</c:v>
                </c:pt>
                <c:pt idx="459">
                  <c:v>1.4626446862163165</c:v>
                </c:pt>
                <c:pt idx="460">
                  <c:v>1.465688934363363</c:v>
                </c:pt>
                <c:pt idx="461">
                  <c:v>1.4687332751877098</c:v>
                </c:pt>
                <c:pt idx="462">
                  <c:v>1.4717777086949775</c:v>
                </c:pt>
                <c:pt idx="463">
                  <c:v>1.4748222348908209</c:v>
                </c:pt>
                <c:pt idx="464">
                  <c:v>1.4788817473439368</c:v>
                </c:pt>
                <c:pt idx="465">
                  <c:v>1.4819264898350735</c:v>
                </c:pt>
                <c:pt idx="466">
                  <c:v>1.484971325033601</c:v>
                </c:pt>
                <c:pt idx="467">
                  <c:v>1.4880162529451653</c:v>
                </c:pt>
                <c:pt idx="468">
                  <c:v>1.4910612735754241</c:v>
                </c:pt>
                <c:pt idx="469">
                  <c:v>1.4951214453212394</c:v>
                </c:pt>
                <c:pt idx="470">
                  <c:v>1.4981666823170525</c:v>
                </c:pt>
                <c:pt idx="471">
                  <c:v>1.501212012050362</c:v>
                </c:pt>
                <c:pt idx="472">
                  <c:v>1.5052725959628794</c:v>
                </c:pt>
                <c:pt idx="473">
                  <c:v>1.5083181421056855</c:v>
                </c:pt>
                <c:pt idx="474">
                  <c:v>1.5113637810048184</c:v>
                </c:pt>
                <c:pt idx="475">
                  <c:v>1.5144095126659394</c:v>
                </c:pt>
                <c:pt idx="476">
                  <c:v>1.5174553370946995</c:v>
                </c:pt>
                <c:pt idx="477">
                  <c:v>1.5205012542967613</c:v>
                </c:pt>
                <c:pt idx="478">
                  <c:v>1.5235472642777534</c:v>
                </c:pt>
                <c:pt idx="479">
                  <c:v>1.52659336704334</c:v>
                </c:pt>
                <c:pt idx="480">
                  <c:v>1.5296395625991737</c:v>
                </c:pt>
                <c:pt idx="481">
                  <c:v>1.5337013010237817</c:v>
                </c:pt>
                <c:pt idx="482">
                  <c:v>1.5367477131121778</c:v>
                </c:pt>
                <c:pt idx="483">
                  <c:v>1.5397942180096675</c:v>
                </c:pt>
                <c:pt idx="484">
                  <c:v>1.5438563689191365</c:v>
                </c:pt>
                <c:pt idx="485">
                  <c:v>1.5469030903931702</c:v>
                </c:pt>
                <c:pt idx="486">
                  <c:v>1.5499499046951497</c:v>
                </c:pt>
                <c:pt idx="487">
                  <c:v>1.5529968118307429</c:v>
                </c:pt>
                <c:pt idx="488">
                  <c:v>1.5560438118055842</c:v>
                </c:pt>
                <c:pt idx="489">
                  <c:v>1.5590909046253432</c:v>
                </c:pt>
                <c:pt idx="490">
                  <c:v>1.5621380902956779</c:v>
                </c:pt>
                <c:pt idx="491">
                  <c:v>1.5651853688222583</c:v>
                </c:pt>
                <c:pt idx="492">
                  <c:v>1.5682327402107219</c:v>
                </c:pt>
                <c:pt idx="493">
                  <c:v>1.5722960465236198</c:v>
                </c:pt>
                <c:pt idx="494">
                  <c:v>1.5763595179478205</c:v>
                </c:pt>
                <c:pt idx="495">
                  <c:v>1.578391315580848</c:v>
                </c:pt>
                <c:pt idx="496">
                  <c:v>1.5814390894362613</c:v>
                </c:pt>
                <c:pt idx="497">
                  <c:v>1.5855029324099323</c:v>
                </c:pt>
                <c:pt idx="498">
                  <c:v>1.5885509230223545</c:v>
                </c:pt>
                <c:pt idx="499">
                  <c:v>1.5915990065400762</c:v>
                </c:pt>
                <c:pt idx="500">
                  <c:v>1.5946471829687614</c:v>
                </c:pt>
                <c:pt idx="501">
                  <c:v>1.5976954523140856</c:v>
                </c:pt>
                <c:pt idx="502">
                  <c:v>1.6007438145816906</c:v>
                </c:pt>
                <c:pt idx="503">
                  <c:v>1.603792269777254</c:v>
                </c:pt>
                <c:pt idx="504">
                  <c:v>1.6068408179064413</c:v>
                </c:pt>
                <c:pt idx="505">
                  <c:v>1.6109056933185735</c:v>
                </c:pt>
                <c:pt idx="506">
                  <c:v>1.6149707339695438</c:v>
                </c:pt>
                <c:pt idx="507">
                  <c:v>1.6180196229038351</c:v>
                </c:pt>
                <c:pt idx="508">
                  <c:v>1.6210686047981977</c:v>
                </c:pt>
                <c:pt idx="509">
                  <c:v>1.624117679658301</c:v>
                </c:pt>
                <c:pt idx="510">
                  <c:v>1.6271668474898253</c:v>
                </c:pt>
                <c:pt idx="511">
                  <c:v>1.6302161082984181</c:v>
                </c:pt>
                <c:pt idx="512">
                  <c:v>1.6332654620897609</c:v>
                </c:pt>
                <c:pt idx="513">
                  <c:v>1.6363149088695246</c:v>
                </c:pt>
                <c:pt idx="514">
                  <c:v>1.6393644486433923</c:v>
                </c:pt>
                <c:pt idx="515">
                  <c:v>1.6424140814170127</c:v>
                </c:pt>
                <c:pt idx="516">
                  <c:v>1.6454638071960701</c:v>
                </c:pt>
                <c:pt idx="517">
                  <c:v>1.6495302529197504</c:v>
                </c:pt>
                <c:pt idx="518">
                  <c:v>1.6525801957335564</c:v>
                </c:pt>
                <c:pt idx="519">
                  <c:v>1.6566469308574843</c:v>
                </c:pt>
                <c:pt idx="520">
                  <c:v>1.6596970907369433</c:v>
                </c:pt>
                <c:pt idx="521">
                  <c:v>1.6627473436539815</c:v>
                </c:pt>
                <c:pt idx="522">
                  <c:v>1.6657976896142863</c:v>
                </c:pt>
                <c:pt idx="523">
                  <c:v>1.6688481286235342</c:v>
                </c:pt>
                <c:pt idx="524">
                  <c:v>1.6718986606874136</c:v>
                </c:pt>
                <c:pt idx="525">
                  <c:v>1.6749492858115795</c:v>
                </c:pt>
                <c:pt idx="526">
                  <c:v>1.6780000040017204</c:v>
                </c:pt>
                <c:pt idx="527">
                  <c:v>1.6820677730343601</c:v>
                </c:pt>
                <c:pt idx="528">
                  <c:v>1.6851187084005281</c:v>
                </c:pt>
                <c:pt idx="529">
                  <c:v>1.6881697368516029</c:v>
                </c:pt>
                <c:pt idx="530">
                  <c:v>1.6922379195949366</c:v>
                </c:pt>
                <c:pt idx="531">
                  <c:v>1.6952891652662159</c:v>
                </c:pt>
                <c:pt idx="532">
                  <c:v>1.6983405040413375</c:v>
                </c:pt>
                <c:pt idx="533">
                  <c:v>1.7013919359259948</c:v>
                </c:pt>
                <c:pt idx="534">
                  <c:v>1.7044434609258474</c:v>
                </c:pt>
                <c:pt idx="535">
                  <c:v>1.7074950790465904</c:v>
                </c:pt>
                <c:pt idx="536">
                  <c:v>1.7105467902939062</c:v>
                </c:pt>
                <c:pt idx="537">
                  <c:v>1.7135985946734797</c:v>
                </c:pt>
                <c:pt idx="538">
                  <c:v>1.7166504921910068</c:v>
                </c:pt>
                <c:pt idx="539">
                  <c:v>1.7197024828521497</c:v>
                </c:pt>
                <c:pt idx="540">
                  <c:v>1.7227545666626054</c:v>
                </c:pt>
                <c:pt idx="541">
                  <c:v>1.7268241566519797</c:v>
                </c:pt>
                <c:pt idx="542">
                  <c:v>1.7308939122637097</c:v>
                </c:pt>
                <c:pt idx="543">
                  <c:v>1.7339463376703095</c:v>
                </c:pt>
                <c:pt idx="544">
                  <c:v>1.736998856252751</c:v>
                </c:pt>
                <c:pt idx="545">
                  <c:v>1.7400514680167334</c:v>
                </c:pt>
                <c:pt idx="546">
                  <c:v>1.7431041729679468</c:v>
                </c:pt>
                <c:pt idx="547">
                  <c:v>1.7461569711120912</c:v>
                </c:pt>
                <c:pt idx="548">
                  <c:v>1.7492098624548349</c:v>
                </c:pt>
                <c:pt idx="549">
                  <c:v>1.7522628470018791</c:v>
                </c:pt>
                <c:pt idx="550">
                  <c:v>1.7553159247589156</c:v>
                </c:pt>
                <c:pt idx="551">
                  <c:v>1.7583690957316476</c:v>
                </c:pt>
                <c:pt idx="552">
                  <c:v>1.7614223599257441</c:v>
                </c:pt>
                <c:pt idx="553">
                  <c:v>1.7644757173469094</c:v>
                </c:pt>
                <c:pt idx="554">
                  <c:v>1.7695648535689164</c:v>
                </c:pt>
                <c:pt idx="555">
                  <c:v>1.7726184596234338</c:v>
                </c:pt>
                <c:pt idx="556">
                  <c:v>1.7756721589258986</c:v>
                </c:pt>
                <c:pt idx="557">
                  <c:v>1.7787259514820162</c:v>
                </c:pt>
                <c:pt idx="558">
                  <c:v>1.7817798372974603</c:v>
                </c:pt>
                <c:pt idx="559">
                  <c:v>1.784833816377938</c:v>
                </c:pt>
                <c:pt idx="560">
                  <c:v>1.7878878887291469</c:v>
                </c:pt>
                <c:pt idx="561">
                  <c:v>1.7909420543567949</c:v>
                </c:pt>
                <c:pt idx="562">
                  <c:v>1.7939963132665575</c:v>
                </c:pt>
                <c:pt idx="563">
                  <c:v>1.7980688035949488</c:v>
                </c:pt>
                <c:pt idx="564">
                  <c:v>1.8001051109552542</c:v>
                </c:pt>
                <c:pt idx="565">
                  <c:v>1.8031596497455977</c:v>
                </c:pt>
                <c:pt idx="566">
                  <c:v>1.8062142818408518</c:v>
                </c:pt>
                <c:pt idx="567">
                  <c:v>1.8113055426927007</c:v>
                </c:pt>
                <c:pt idx="568">
                  <c:v>1.8143604236289512</c:v>
                </c:pt>
                <c:pt idx="569">
                  <c:v>1.8174153978910281</c:v>
                </c:pt>
                <c:pt idx="570">
                  <c:v>1.8204704654846451</c:v>
                </c:pt>
                <c:pt idx="571">
                  <c:v>1.8235256264154822</c:v>
                </c:pt>
                <c:pt idx="572">
                  <c:v>1.8265808806892541</c:v>
                </c:pt>
                <c:pt idx="573">
                  <c:v>1.8296362283116647</c:v>
                </c:pt>
                <c:pt idx="574">
                  <c:v>1.832691669288419</c:v>
                </c:pt>
                <c:pt idx="575">
                  <c:v>1.8357472036252325</c:v>
                </c:pt>
                <c:pt idx="576">
                  <c:v>1.8398213946442346</c:v>
                </c:pt>
                <c:pt idx="577">
                  <c:v>1.8428771468433494</c:v>
                </c:pt>
                <c:pt idx="578">
                  <c:v>1.8469516283661322</c:v>
                </c:pt>
                <c:pt idx="579">
                  <c:v>1.8500075984586066</c:v>
                </c:pt>
                <c:pt idx="580">
                  <c:v>1.8530636619434788</c:v>
                </c:pt>
                <c:pt idx="581">
                  <c:v>1.8561198188264338</c:v>
                </c:pt>
                <c:pt idx="582">
                  <c:v>1.8591760691131929</c:v>
                </c:pt>
                <c:pt idx="583">
                  <c:v>1.8622324128094645</c:v>
                </c:pt>
                <c:pt idx="584">
                  <c:v>1.8652888499209708</c:v>
                </c:pt>
                <c:pt idx="585">
                  <c:v>1.8683453804533987</c:v>
                </c:pt>
                <c:pt idx="586">
                  <c:v>1.871402004412472</c:v>
                </c:pt>
                <c:pt idx="587">
                  <c:v>1.8744587218039006</c:v>
                </c:pt>
                <c:pt idx="588">
                  <c:v>1.8785344903415737</c:v>
                </c:pt>
                <c:pt idx="589">
                  <c:v>1.8815914257640485</c:v>
                </c:pt>
                <c:pt idx="590">
                  <c:v>1.8856674850305188</c:v>
                </c:pt>
                <c:pt idx="591">
                  <c:v>1.8887246385151448</c:v>
                </c:pt>
                <c:pt idx="592">
                  <c:v>1.8917818854645028</c:v>
                </c:pt>
                <c:pt idx="593">
                  <c:v>1.8948392258843074</c:v>
                </c:pt>
                <c:pt idx="594">
                  <c:v>1.8978966597802855</c:v>
                </c:pt>
                <c:pt idx="595">
                  <c:v>1.9009541871581308</c:v>
                </c:pt>
                <c:pt idx="596">
                  <c:v>1.9040118080235713</c:v>
                </c:pt>
                <c:pt idx="597">
                  <c:v>1.9080887812791953</c:v>
                </c:pt>
                <c:pt idx="598">
                  <c:v>1.9111466203045921</c:v>
                </c:pt>
                <c:pt idx="599">
                  <c:v>1.9142045528366429</c:v>
                </c:pt>
                <c:pt idx="600">
                  <c:v>1.9172625788810671</c:v>
                </c:pt>
                <c:pt idx="601">
                  <c:v>1.9203206984435954</c:v>
                </c:pt>
                <c:pt idx="602">
                  <c:v>1.9243983366760893</c:v>
                </c:pt>
                <c:pt idx="603">
                  <c:v>1.9274566744697457</c:v>
                </c:pt>
                <c:pt idx="604">
                  <c:v>1.9305151058005521</c:v>
                </c:pt>
                <c:pt idx="605">
                  <c:v>1.9335736306742413</c:v>
                </c:pt>
                <c:pt idx="606">
                  <c:v>1.9366322490965358</c:v>
                </c:pt>
                <c:pt idx="607">
                  <c:v>1.9396909610731583</c:v>
                </c:pt>
                <c:pt idx="608">
                  <c:v>1.9437693892475096</c:v>
                </c:pt>
                <c:pt idx="609">
                  <c:v>1.9468283195398224</c:v>
                </c:pt>
                <c:pt idx="610">
                  <c:v>1.9498873434055541</c:v>
                </c:pt>
                <c:pt idx="611">
                  <c:v>1.9529464608504072</c:v>
                </c:pt>
                <c:pt idx="612">
                  <c:v>1.9560056718801189</c:v>
                </c:pt>
                <c:pt idx="613">
                  <c:v>1.9590649765004149</c:v>
                </c:pt>
                <c:pt idx="614">
                  <c:v>1.9631441949227348</c:v>
                </c:pt>
                <c:pt idx="615">
                  <c:v>1.9662037179433318</c:v>
                </c:pt>
                <c:pt idx="616">
                  <c:v>1.9692633345736046</c:v>
                </c:pt>
                <c:pt idx="617">
                  <c:v>1.9723230448192914</c:v>
                </c:pt>
                <c:pt idx="618">
                  <c:v>1.9764028041140518</c:v>
                </c:pt>
                <c:pt idx="619">
                  <c:v>1.9794627328179493</c:v>
                </c:pt>
                <c:pt idx="620">
                  <c:v>1.9825227551563598</c:v>
                </c:pt>
                <c:pt idx="621">
                  <c:v>1.9855828711349917</c:v>
                </c:pt>
                <c:pt idx="622">
                  <c:v>1.9886430807595872</c:v>
                </c:pt>
                <c:pt idx="623">
                  <c:v>1.991703384035878</c:v>
                </c:pt>
                <c:pt idx="624">
                  <c:v>1.9947637809696079</c:v>
                </c:pt>
                <c:pt idx="625">
                  <c:v>1.9978242715664867</c:v>
                </c:pt>
                <c:pt idx="626">
                  <c:v>2.0019050714038138</c:v>
                </c:pt>
                <c:pt idx="627">
                  <c:v>2.0039455337726593</c:v>
                </c:pt>
                <c:pt idx="628">
                  <c:v>2.0080265834191988</c:v>
                </c:pt>
                <c:pt idx="629">
                  <c:v>2.0110874799560308</c:v>
                </c:pt>
                <c:pt idx="630">
                  <c:v>2.0151688210852963</c:v>
                </c:pt>
                <c:pt idx="631">
                  <c:v>2.0182299362497869</c:v>
                </c:pt>
                <c:pt idx="632">
                  <c:v>2.0212911451214071</c:v>
                </c:pt>
                <c:pt idx="633">
                  <c:v>2.0243524477058927</c:v>
                </c:pt>
                <c:pt idx="634">
                  <c:v>2.0274138440089944</c:v>
                </c:pt>
                <c:pt idx="635">
                  <c:v>2.0304753340364274</c:v>
                </c:pt>
                <c:pt idx="636">
                  <c:v>2.0335369177939415</c:v>
                </c:pt>
                <c:pt idx="637">
                  <c:v>2.0365985952872765</c:v>
                </c:pt>
                <c:pt idx="638">
                  <c:v>2.0406809777662618</c:v>
                </c:pt>
                <c:pt idx="639">
                  <c:v>2.0447635269105184</c:v>
                </c:pt>
                <c:pt idx="640">
                  <c:v>2.0478255481509757</c:v>
                </c:pt>
                <c:pt idx="641">
                  <c:v>2.0508876631540449</c:v>
                </c:pt>
                <c:pt idx="642">
                  <c:v>2.0539498719254681</c:v>
                </c:pt>
                <c:pt idx="643">
                  <c:v>2.0570121744709997</c:v>
                </c:pt>
                <c:pt idx="644">
                  <c:v>2.060074570796361</c:v>
                </c:pt>
                <c:pt idx="645">
                  <c:v>2.063137060907307</c:v>
                </c:pt>
                <c:pt idx="646">
                  <c:v>2.0661996448095818</c:v>
                </c:pt>
                <c:pt idx="647">
                  <c:v>2.0702832359201757</c:v>
                </c:pt>
                <c:pt idx="648">
                  <c:v>2.0723250940111111</c:v>
                </c:pt>
                <c:pt idx="649">
                  <c:v>2.0753879593218461</c:v>
                </c:pt>
                <c:pt idx="650">
                  <c:v>2.0784509184468933</c:v>
                </c:pt>
                <c:pt idx="651">
                  <c:v>2.0835560588138358</c:v>
                </c:pt>
                <c:pt idx="652">
                  <c:v>2.0866192681384819</c:v>
                </c:pt>
                <c:pt idx="653">
                  <c:v>2.0896825712985274</c:v>
                </c:pt>
                <c:pt idx="654">
                  <c:v>2.0927459682996989</c:v>
                </c:pt>
                <c:pt idx="655">
                  <c:v>2.0958094591477567</c:v>
                </c:pt>
                <c:pt idx="656">
                  <c:v>2.0988730438484517</c:v>
                </c:pt>
                <c:pt idx="657">
                  <c:v>2.1019367224075456</c:v>
                </c:pt>
                <c:pt idx="658">
                  <c:v>2.1050004948307675</c:v>
                </c:pt>
                <c:pt idx="659">
                  <c:v>2.108064361123879</c:v>
                </c:pt>
                <c:pt idx="660">
                  <c:v>2.1111283212926342</c:v>
                </c:pt>
                <c:pt idx="661">
                  <c:v>2.1152137475563695</c:v>
                </c:pt>
                <c:pt idx="662">
                  <c:v>2.1172565232800955</c:v>
                </c:pt>
                <c:pt idx="663">
                  <c:v>2.1203207651102982</c:v>
                </c:pt>
                <c:pt idx="664">
                  <c:v>2.1254280434938306</c:v>
                </c:pt>
                <c:pt idx="665">
                  <c:v>2.1284925357332409</c:v>
                </c:pt>
                <c:pt idx="666">
                  <c:v>2.1315571218866678</c:v>
                </c:pt>
                <c:pt idx="667">
                  <c:v>2.1346218019598444</c:v>
                </c:pt>
                <c:pt idx="668">
                  <c:v>2.1376865759585395</c:v>
                </c:pt>
                <c:pt idx="669">
                  <c:v>2.1407514438885094</c:v>
                </c:pt>
                <c:pt idx="670">
                  <c:v>2.1438164057555125</c:v>
                </c:pt>
                <c:pt idx="671">
                  <c:v>2.1468814615653193</c:v>
                </c:pt>
                <c:pt idx="672">
                  <c:v>2.1499466113236654</c:v>
                </c:pt>
                <c:pt idx="673">
                  <c:v>2.1540336238202791</c:v>
                </c:pt>
                <c:pt idx="674">
                  <c:v>2.1570989928143089</c:v>
                </c:pt>
                <c:pt idx="675">
                  <c:v>2.161186297646065</c:v>
                </c:pt>
                <c:pt idx="676">
                  <c:v>2.1632300127113839</c:v>
                </c:pt>
                <c:pt idx="677">
                  <c:v>2.1662956636259518</c:v>
                </c:pt>
                <c:pt idx="678">
                  <c:v>2.1703833443786582</c:v>
                </c:pt>
                <c:pt idx="679">
                  <c:v>2.1734492146006095</c:v>
                </c:pt>
                <c:pt idx="680">
                  <c:v>2.1765151788210559</c:v>
                </c:pt>
                <c:pt idx="681">
                  <c:v>2.1795812370457393</c:v>
                </c:pt>
                <c:pt idx="682">
                  <c:v>2.1826473892804352</c:v>
                </c:pt>
                <c:pt idx="683">
                  <c:v>2.185713635530909</c:v>
                </c:pt>
                <c:pt idx="684">
                  <c:v>2.1887799758029267</c:v>
                </c:pt>
                <c:pt idx="685">
                  <c:v>2.1918464101022654</c:v>
                </c:pt>
                <c:pt idx="686">
                  <c:v>2.1959351354427032</c:v>
                </c:pt>
                <c:pt idx="687">
                  <c:v>2.2000240279667369</c:v>
                </c:pt>
                <c:pt idx="688">
                  <c:v>2.2030908070822091</c:v>
                </c:pt>
                <c:pt idx="689">
                  <c:v>2.2061576802519069</c:v>
                </c:pt>
                <c:pt idx="690">
                  <c:v>2.2092246474816108</c:v>
                </c:pt>
                <c:pt idx="691">
                  <c:v>2.212291708777069</c:v>
                </c:pt>
                <c:pt idx="692">
                  <c:v>2.2153588641440618</c:v>
                </c:pt>
                <c:pt idx="693">
                  <c:v>2.2184261135883605</c:v>
                </c:pt>
                <c:pt idx="694">
                  <c:v>2.2214934571157485</c:v>
                </c:pt>
                <c:pt idx="695">
                  <c:v>2.2255833948470092</c:v>
                </c:pt>
                <c:pt idx="696">
                  <c:v>2.228650957924013</c:v>
                </c:pt>
                <c:pt idx="697">
                  <c:v>2.2317186151033468</c:v>
                </c:pt>
                <c:pt idx="698">
                  <c:v>2.2347863663907623</c:v>
                </c:pt>
                <c:pt idx="699">
                  <c:v>2.2388768478410035</c:v>
                </c:pt>
                <c:pt idx="700">
                  <c:v>2.2419448187364241</c:v>
                </c:pt>
                <c:pt idx="701">
                  <c:v>2.2450128837591872</c:v>
                </c:pt>
                <c:pt idx="702">
                  <c:v>2.2480810429150679</c:v>
                </c:pt>
                <c:pt idx="703">
                  <c:v>2.2511492962098427</c:v>
                </c:pt>
                <c:pt idx="704">
                  <c:v>2.2542176436493007</c:v>
                </c:pt>
                <c:pt idx="705">
                  <c:v>2.2572860852391958</c:v>
                </c:pt>
                <c:pt idx="706">
                  <c:v>2.2603546209853187</c:v>
                </c:pt>
                <c:pt idx="707">
                  <c:v>2.2634232508934464</c:v>
                </c:pt>
                <c:pt idx="708">
                  <c:v>2.2675149039218447</c:v>
                </c:pt>
                <c:pt idx="709">
                  <c:v>2.2705837535637947</c:v>
                </c:pt>
                <c:pt idx="710">
                  <c:v>2.2736526973870275</c:v>
                </c:pt>
                <c:pt idx="711">
                  <c:v>2.2777447689988448</c:v>
                </c:pt>
                <c:pt idx="712">
                  <c:v>2.2808139326008487</c:v>
                </c:pt>
                <c:pt idx="713">
                  <c:v>2.2838831904034076</c:v>
                </c:pt>
                <c:pt idx="714">
                  <c:v>2.2869525424122812</c:v>
                </c:pt>
                <c:pt idx="715">
                  <c:v>2.290021988633264</c:v>
                </c:pt>
                <c:pt idx="716">
                  <c:v>2.2930915290721394</c:v>
                </c:pt>
                <c:pt idx="717">
                  <c:v>2.297184396228479</c:v>
                </c:pt>
                <c:pt idx="718">
                  <c:v>2.2992308926267189</c:v>
                </c:pt>
                <c:pt idx="719">
                  <c:v>2.3023007157539817</c:v>
                </c:pt>
                <c:pt idx="720">
                  <c:v>2.3053706331222781</c:v>
                </c:pt>
                <c:pt idx="721">
                  <c:v>2.3094640028871778</c:v>
                </c:pt>
                <c:pt idx="722">
                  <c:v>2.3125341401737218</c:v>
                </c:pt>
                <c:pt idx="723">
                  <c:v>2.3166278031839584</c:v>
                </c:pt>
                <c:pt idx="724">
                  <c:v>2.3196981604202618</c:v>
                </c:pt>
                <c:pt idx="725">
                  <c:v>2.3227686119303947</c:v>
                </c:pt>
                <c:pt idx="726">
                  <c:v>2.3258391577201474</c:v>
                </c:pt>
                <c:pt idx="727">
                  <c:v>2.3289097977953208</c:v>
                </c:pt>
                <c:pt idx="728">
                  <c:v>2.3330041312384013</c:v>
                </c:pt>
                <c:pt idx="729">
                  <c:v>2.3360749913353835</c:v>
                </c:pt>
                <c:pt idx="730">
                  <c:v>2.3391459457370676</c:v>
                </c:pt>
                <c:pt idx="731">
                  <c:v>2.3422169944492572</c:v>
                </c:pt>
                <c:pt idx="732">
                  <c:v>2.3452881374777457</c:v>
                </c:pt>
                <c:pt idx="733">
                  <c:v>2.3483593748283256</c:v>
                </c:pt>
                <c:pt idx="734">
                  <c:v>2.3514307065068025</c:v>
                </c:pt>
                <c:pt idx="735">
                  <c:v>2.3555259621537017</c:v>
                </c:pt>
                <c:pt idx="736">
                  <c:v>2.3575736528705691</c:v>
                </c:pt>
                <c:pt idx="737">
                  <c:v>2.3626930631156267</c:v>
                </c:pt>
                <c:pt idx="738">
                  <c:v>2.365764835067516</c:v>
                </c:pt>
                <c:pt idx="739">
                  <c:v>2.3688367013801441</c:v>
                </c:pt>
                <c:pt idx="740">
                  <c:v>2.3719086620592864</c:v>
                </c:pt>
                <c:pt idx="741">
                  <c:v>2.374980717110752</c:v>
                </c:pt>
                <c:pt idx="742">
                  <c:v>2.3780528665403389</c:v>
                </c:pt>
                <c:pt idx="743">
                  <c:v>2.3811251103538584</c:v>
                </c:pt>
                <c:pt idx="744">
                  <c:v>2.3841974485570869</c:v>
                </c:pt>
                <c:pt idx="745">
                  <c:v>2.3872698811558362</c:v>
                </c:pt>
                <c:pt idx="746">
                  <c:v>2.3903424081559059</c:v>
                </c:pt>
                <c:pt idx="747">
                  <c:v>2.3944392576792</c:v>
                </c:pt>
                <c:pt idx="748">
                  <c:v>2.3964877453832267</c:v>
                </c:pt>
                <c:pt idx="749">
                  <c:v>2.4005848466846222</c:v>
                </c:pt>
                <c:pt idx="750">
                  <c:v>2.4046821158552976</c:v>
                </c:pt>
                <c:pt idx="751">
                  <c:v>2.4077551779057815</c:v>
                </c:pt>
                <c:pt idx="752">
                  <c:v>2.4108283343962711</c:v>
                </c:pt>
                <c:pt idx="753">
                  <c:v>2.4139015853325825</c:v>
                </c:pt>
                <c:pt idx="754">
                  <c:v>2.4169749307204986</c:v>
                </c:pt>
                <c:pt idx="755">
                  <c:v>2.4200483705658367</c:v>
                </c:pt>
                <c:pt idx="756">
                  <c:v>2.4231219048744026</c:v>
                </c:pt>
                <c:pt idx="757">
                  <c:v>2.4272200975720013</c:v>
                </c:pt>
                <c:pt idx="758">
                  <c:v>2.4302938523173494</c:v>
                </c:pt>
                <c:pt idx="759">
                  <c:v>2.4333677015452841</c:v>
                </c:pt>
                <c:pt idx="760">
                  <c:v>2.4374663141654906</c:v>
                </c:pt>
                <c:pt idx="761">
                  <c:v>2.4405403838753839</c:v>
                </c:pt>
                <c:pt idx="762">
                  <c:v>2.4436145480872398</c:v>
                </c:pt>
                <c:pt idx="763">
                  <c:v>2.4466888068068458</c:v>
                </c:pt>
                <c:pt idx="764">
                  <c:v>2.4497631600400234</c:v>
                </c:pt>
                <c:pt idx="765">
                  <c:v>2.4528376077925858</c:v>
                </c:pt>
                <c:pt idx="766">
                  <c:v>2.4559121500703438</c:v>
                </c:pt>
                <c:pt idx="767">
                  <c:v>2.4589867868791218</c:v>
                </c:pt>
                <c:pt idx="768">
                  <c:v>2.4620615182247101</c:v>
                </c:pt>
                <c:pt idx="769">
                  <c:v>2.4651363441129339</c:v>
                </c:pt>
                <c:pt idx="770">
                  <c:v>2.4692362590402772</c:v>
                </c:pt>
                <c:pt idx="771">
                  <c:v>2.4723113055505954</c:v>
                </c:pt>
                <c:pt idx="772">
                  <c:v>2.4764115146618386</c:v>
                </c:pt>
                <c:pt idx="773">
                  <c:v>2.4794867818259134</c:v>
                </c:pt>
                <c:pt idx="774">
                  <c:v>2.4825621435655778</c:v>
                </c:pt>
                <c:pt idx="775">
                  <c:v>2.4856375998866493</c:v>
                </c:pt>
                <c:pt idx="776">
                  <c:v>2.4887131507949567</c:v>
                </c:pt>
                <c:pt idx="777">
                  <c:v>2.4917887962962961</c:v>
                </c:pt>
                <c:pt idx="778">
                  <c:v>2.4948645363964976</c:v>
                </c:pt>
                <c:pt idx="779">
                  <c:v>2.4979403711013806</c:v>
                </c:pt>
                <c:pt idx="780">
                  <c:v>2.5010163004167763</c:v>
                </c:pt>
                <c:pt idx="781">
                  <c:v>2.5040923243484823</c:v>
                </c:pt>
                <c:pt idx="782">
                  <c:v>2.5071684429023309</c:v>
                </c:pt>
                <c:pt idx="783">
                  <c:v>2.5102446560841445</c:v>
                </c:pt>
                <c:pt idx="784">
                  <c:v>2.5153718883540161</c:v>
                </c:pt>
                <c:pt idx="785">
                  <c:v>2.5184483539055331</c:v>
                </c:pt>
                <c:pt idx="786">
                  <c:v>2.5215249141063762</c:v>
                </c:pt>
                <c:pt idx="787">
                  <c:v>2.5246015689623471</c:v>
                </c:pt>
                <c:pt idx="788">
                  <c:v>2.527678318479281</c:v>
                </c:pt>
                <c:pt idx="789">
                  <c:v>2.5307551626630036</c:v>
                </c:pt>
                <c:pt idx="790">
                  <c:v>2.5338321015193519</c:v>
                </c:pt>
                <c:pt idx="791">
                  <c:v>2.5369091350541293</c:v>
                </c:pt>
                <c:pt idx="792">
                  <c:v>2.5399862632731738</c:v>
                </c:pt>
                <c:pt idx="793">
                  <c:v>2.5440892481952839</c:v>
                </c:pt>
                <c:pt idx="794">
                  <c:v>2.5461408037873854</c:v>
                </c:pt>
                <c:pt idx="795">
                  <c:v>2.5492182160941979</c:v>
                </c:pt>
                <c:pt idx="796">
                  <c:v>2.5522957231085894</c:v>
                </c:pt>
                <c:pt idx="797">
                  <c:v>2.5574251119430338</c:v>
                </c:pt>
                <c:pt idx="798">
                  <c:v>2.5605028715394722</c:v>
                </c:pt>
                <c:pt idx="799">
                  <c:v>2.5635807258648788</c:v>
                </c:pt>
                <c:pt idx="800">
                  <c:v>2.5666586749250619</c:v>
                </c:pt>
                <c:pt idx="801">
                  <c:v>2.5697367187258657</c:v>
                </c:pt>
                <c:pt idx="802">
                  <c:v>2.5728148572731224</c:v>
                </c:pt>
                <c:pt idx="803">
                  <c:v>2.5758930905726647</c:v>
                </c:pt>
                <c:pt idx="804">
                  <c:v>2.5789714186303372</c:v>
                </c:pt>
                <c:pt idx="805">
                  <c:v>2.5820498414519522</c:v>
                </c:pt>
                <c:pt idx="806">
                  <c:v>2.5861545526347922</c:v>
                </c:pt>
                <c:pt idx="807">
                  <c:v>2.5892331965949897</c:v>
                </c:pt>
                <c:pt idx="808">
                  <c:v>2.5933382026504428</c:v>
                </c:pt>
                <c:pt idx="809">
                  <c:v>2.5964170677810081</c:v>
                </c:pt>
                <c:pt idx="810">
                  <c:v>2.599496027708585</c:v>
                </c:pt>
                <c:pt idx="811">
                  <c:v>2.6025750824390235</c:v>
                </c:pt>
                <c:pt idx="812">
                  <c:v>2.6056542319781615</c:v>
                </c:pt>
                <c:pt idx="813">
                  <c:v>2.608733476331849</c:v>
                </c:pt>
                <c:pt idx="814">
                  <c:v>2.6118128155059033</c:v>
                </c:pt>
                <c:pt idx="815">
                  <c:v>2.614892249506175</c:v>
                </c:pt>
                <c:pt idx="816">
                  <c:v>2.6179717783385041</c:v>
                </c:pt>
                <c:pt idx="817">
                  <c:v>2.6210514020087325</c:v>
                </c:pt>
                <c:pt idx="818">
                  <c:v>2.6251577144380951</c:v>
                </c:pt>
                <c:pt idx="819">
                  <c:v>2.628237559419472</c:v>
                </c:pt>
                <c:pt idx="820">
                  <c:v>2.632344166951571</c:v>
                </c:pt>
                <c:pt idx="821">
                  <c:v>2.6354242332759066</c:v>
                </c:pt>
                <c:pt idx="822">
                  <c:v>2.6385043944712505</c:v>
                </c:pt>
                <c:pt idx="823">
                  <c:v>2.6415846505434573</c:v>
                </c:pt>
                <c:pt idx="824">
                  <c:v>2.6446650014983502</c:v>
                </c:pt>
                <c:pt idx="825">
                  <c:v>2.6477454473417863</c:v>
                </c:pt>
                <c:pt idx="826">
                  <c:v>2.6508259880796117</c:v>
                </c:pt>
                <c:pt idx="827">
                  <c:v>2.6549335233536522</c:v>
                </c:pt>
                <c:pt idx="828">
                  <c:v>2.6580142855344566</c:v>
                </c:pt>
                <c:pt idx="829">
                  <c:v>2.6610951426291418</c:v>
                </c:pt>
                <c:pt idx="830">
                  <c:v>2.6641760946435666</c:v>
                </c:pt>
                <c:pt idx="831">
                  <c:v>2.6672571415835575</c:v>
                </c:pt>
                <c:pt idx="832">
                  <c:v>2.6713653518423404</c:v>
                </c:pt>
                <c:pt idx="833">
                  <c:v>2.6744466202980961</c:v>
                </c:pt>
                <c:pt idx="834">
                  <c:v>2.6775279836989299</c:v>
                </c:pt>
                <c:pt idx="835">
                  <c:v>2.6806094420506934</c:v>
                </c:pt>
                <c:pt idx="836">
                  <c:v>2.6836909953592389</c:v>
                </c:pt>
                <c:pt idx="837">
                  <c:v>2.6867726436304302</c:v>
                </c:pt>
                <c:pt idx="838">
                  <c:v>2.6898543868700973</c:v>
                </c:pt>
                <c:pt idx="839">
                  <c:v>2.6929362250841051</c:v>
                </c:pt>
                <c:pt idx="840">
                  <c:v>2.6970454904507717</c:v>
                </c:pt>
                <c:pt idx="841">
                  <c:v>2.7001275502943418</c:v>
                </c:pt>
                <c:pt idx="842">
                  <c:v>2.7032097051317683</c:v>
                </c:pt>
                <c:pt idx="843">
                  <c:v>2.7062919549689073</c:v>
                </c:pt>
                <c:pt idx="844">
                  <c:v>2.7104017692058862</c:v>
                </c:pt>
                <c:pt idx="845">
                  <c:v>2.7124567396657602</c:v>
                </c:pt>
                <c:pt idx="846">
                  <c:v>2.7165668072769553</c:v>
                </c:pt>
                <c:pt idx="847">
                  <c:v>2.7196494688471962</c:v>
                </c:pt>
                <c:pt idx="848">
                  <c:v>2.7227322254483903</c:v>
                </c:pt>
                <c:pt idx="849">
                  <c:v>2.7268427154193775</c:v>
                </c:pt>
                <c:pt idx="850">
                  <c:v>2.728898023767087</c:v>
                </c:pt>
                <c:pt idx="851">
                  <c:v>2.7319810654962984</c:v>
                </c:pt>
                <c:pt idx="852">
                  <c:v>2.735064202279903</c:v>
                </c:pt>
                <c:pt idx="853">
                  <c:v>2.7391751991972391</c:v>
                </c:pt>
                <c:pt idx="854">
                  <c:v>2.7422585577972245</c:v>
                </c:pt>
                <c:pt idx="855">
                  <c:v>2.745342011471144</c:v>
                </c:pt>
                <c:pt idx="856">
                  <c:v>2.7484255602248613</c:v>
                </c:pt>
                <c:pt idx="857">
                  <c:v>2.7515092040642513</c:v>
                </c:pt>
                <c:pt idx="858">
                  <c:v>2.7556208771045831</c:v>
                </c:pt>
                <c:pt idx="859">
                  <c:v>2.7587047428333107</c:v>
                </c:pt>
                <c:pt idx="860">
                  <c:v>2.7617887036672615</c:v>
                </c:pt>
                <c:pt idx="861">
                  <c:v>2.764872759612278</c:v>
                </c:pt>
                <c:pt idx="862">
                  <c:v>2.768984982166335</c:v>
                </c:pt>
                <c:pt idx="863">
                  <c:v>2.7720692600600265</c:v>
                </c:pt>
                <c:pt idx="864">
                  <c:v>2.7741254981724741</c:v>
                </c:pt>
                <c:pt idx="865">
                  <c:v>2.7772099346204735</c:v>
                </c:pt>
                <c:pt idx="866">
                  <c:v>2.7813226645483535</c:v>
                </c:pt>
                <c:pt idx="867">
                  <c:v>2.7844073229998001</c:v>
                </c:pt>
                <c:pt idx="868">
                  <c:v>2.7874920766053477</c:v>
                </c:pt>
                <c:pt idx="869">
                  <c:v>2.7905769253708792</c:v>
                </c:pt>
                <c:pt idx="870">
                  <c:v>2.7946902050950508</c:v>
                </c:pt>
                <c:pt idx="871">
                  <c:v>2.7977752759233772</c:v>
                </c:pt>
                <c:pt idx="872">
                  <c:v>2.8008604419312602</c:v>
                </c:pt>
                <c:pt idx="873">
                  <c:v>2.8039457031245729</c:v>
                </c:pt>
                <c:pt idx="874">
                  <c:v>2.8070310595092001</c:v>
                </c:pt>
                <c:pt idx="875">
                  <c:v>2.8111450161075311</c:v>
                </c:pt>
                <c:pt idx="876">
                  <c:v>2.8142305946280439</c:v>
                </c:pt>
                <c:pt idx="877">
                  <c:v>2.8173162683594311</c:v>
                </c:pt>
                <c:pt idx="878">
                  <c:v>2.8204020373075807</c:v>
                </c:pt>
                <c:pt idx="879">
                  <c:v>2.823487901478368</c:v>
                </c:pt>
                <c:pt idx="880">
                  <c:v>2.8265738608776716</c:v>
                </c:pt>
                <c:pt idx="881">
                  <c:v>2.8296599155113791</c:v>
                </c:pt>
                <c:pt idx="882">
                  <c:v>2.833774803175519</c:v>
                </c:pt>
                <c:pt idx="883">
                  <c:v>2.8368610800456708</c:v>
                </c:pt>
                <c:pt idx="884">
                  <c:v>2.8399474521698003</c:v>
                </c:pt>
                <c:pt idx="885">
                  <c:v>2.8430339195537986</c:v>
                </c:pt>
                <c:pt idx="886">
                  <c:v>2.8461204822035464</c:v>
                </c:pt>
                <c:pt idx="887">
                  <c:v>2.8492071401249248</c:v>
                </c:pt>
                <c:pt idx="888">
                  <c:v>2.853322832230583</c:v>
                </c:pt>
                <c:pt idx="889">
                  <c:v>2.856409712475307</c:v>
                </c:pt>
                <c:pt idx="890">
                  <c:v>2.8594966880112795</c:v>
                </c:pt>
                <c:pt idx="891">
                  <c:v>2.8625837588443623</c:v>
                </c:pt>
                <c:pt idx="892">
                  <c:v>2.8656709249804506</c:v>
                </c:pt>
                <c:pt idx="893">
                  <c:v>2.8687581864254286</c:v>
                </c:pt>
                <c:pt idx="894">
                  <c:v>2.872874683287185</c:v>
                </c:pt>
                <c:pt idx="895">
                  <c:v>2.8759621671424602</c:v>
                </c:pt>
                <c:pt idx="896">
                  <c:v>2.8790497463262441</c:v>
                </c:pt>
                <c:pt idx="897">
                  <c:v>2.882137420844435</c:v>
                </c:pt>
                <c:pt idx="898">
                  <c:v>2.8852251907028976</c:v>
                </c:pt>
                <c:pt idx="899">
                  <c:v>2.8883130559075312</c:v>
                </c:pt>
                <c:pt idx="900">
                  <c:v>2.8914010164642243</c:v>
                </c:pt>
                <c:pt idx="901">
                  <c:v>2.8955184455420944</c:v>
                </c:pt>
                <c:pt idx="902">
                  <c:v>2.8986066286098291</c:v>
                </c:pt>
                <c:pt idx="903">
                  <c:v>2.9016949070492561</c:v>
                </c:pt>
                <c:pt idx="904">
                  <c:v>2.9047832808662775</c:v>
                </c:pt>
                <c:pt idx="905">
                  <c:v>2.9078717500667612</c:v>
                </c:pt>
                <c:pt idx="906">
                  <c:v>2.9119898573852123</c:v>
                </c:pt>
                <c:pt idx="907">
                  <c:v>2.9150785491700617</c:v>
                </c:pt>
                <c:pt idx="908">
                  <c:v>2.9181673363580152</c:v>
                </c:pt>
                <c:pt idx="909">
                  <c:v>2.9212562189549787</c:v>
                </c:pt>
                <c:pt idx="910">
                  <c:v>2.9243451969668466</c:v>
                </c:pt>
                <c:pt idx="911">
                  <c:v>2.9284639827493844</c:v>
                </c:pt>
                <c:pt idx="912">
                  <c:v>2.9315531834189543</c:v>
                </c:pt>
                <c:pt idx="913">
                  <c:v>2.9336127035508386</c:v>
                </c:pt>
                <c:pt idx="914">
                  <c:v>2.9377318710676703</c:v>
                </c:pt>
                <c:pt idx="915">
                  <c:v>2.9408213580585985</c:v>
                </c:pt>
                <c:pt idx="916">
                  <c:v>2.9439109405017745</c:v>
                </c:pt>
                <c:pt idx="917">
                  <c:v>2.9470006184030964</c:v>
                </c:pt>
                <c:pt idx="918">
                  <c:v>2.9511203374388448</c:v>
                </c:pt>
                <c:pt idx="919">
                  <c:v>2.9542102380987818</c:v>
                </c:pt>
                <c:pt idx="920">
                  <c:v>2.9573002342365413</c:v>
                </c:pt>
                <c:pt idx="921">
                  <c:v>2.9603903258580013</c:v>
                </c:pt>
                <c:pt idx="922">
                  <c:v>2.963480512969074</c:v>
                </c:pt>
                <c:pt idx="923">
                  <c:v>2.9665707955756617</c:v>
                </c:pt>
                <c:pt idx="924">
                  <c:v>2.9706913209432328</c:v>
                </c:pt>
                <c:pt idx="925">
                  <c:v>2.9737818263956433</c:v>
                </c:pt>
                <c:pt idx="926">
                  <c:v>2.9768724273632445</c:v>
                </c:pt>
                <c:pt idx="927">
                  <c:v>2.9799631238519533</c:v>
                </c:pt>
                <c:pt idx="928">
                  <c:v>2.9830539158676506</c:v>
                </c:pt>
                <c:pt idx="929">
                  <c:v>2.9861448034162534</c:v>
                </c:pt>
                <c:pt idx="930">
                  <c:v>2.990266135431348</c:v>
                </c:pt>
                <c:pt idx="931">
                  <c:v>2.9933572459130318</c:v>
                </c:pt>
                <c:pt idx="932">
                  <c:v>2.9974788751936625</c:v>
                </c:pt>
                <c:pt idx="933">
                  <c:v>3.0005702086406001</c:v>
                </c:pt>
                <c:pt idx="934">
                  <c:v>3.0036616376539045</c:v>
                </c:pt>
                <c:pt idx="935">
                  <c:v>3.0057226434247961</c:v>
                </c:pt>
                <c:pt idx="936">
                  <c:v>3.0098447824032877</c:v>
                </c:pt>
                <c:pt idx="937">
                  <c:v>3.012936498151197</c:v>
                </c:pt>
                <c:pt idx="938">
                  <c:v>3.0160283094891129</c:v>
                </c:pt>
                <c:pt idx="939">
                  <c:v>3.0191202164229578</c:v>
                </c:pt>
                <c:pt idx="940">
                  <c:v>3.0222122189586438</c:v>
                </c:pt>
                <c:pt idx="941">
                  <c:v>3.0253043171020941</c:v>
                </c:pt>
                <c:pt idx="942">
                  <c:v>3.0294272633600663</c:v>
                </c:pt>
                <c:pt idx="943">
                  <c:v>3.0325195846112574</c:v>
                </c:pt>
                <c:pt idx="944">
                  <c:v>3.0356120014899233</c:v>
                </c:pt>
                <c:pt idx="945">
                  <c:v>3.0397353727588494</c:v>
                </c:pt>
                <c:pt idx="946">
                  <c:v>3.0428280127912681</c:v>
                </c:pt>
                <c:pt idx="947">
                  <c:v>3.0448898259498236</c:v>
                </c:pt>
                <c:pt idx="948">
                  <c:v>3.0490135798035443</c:v>
                </c:pt>
                <c:pt idx="949">
                  <c:v>3.0531375037177368</c:v>
                </c:pt>
                <c:pt idx="950">
                  <c:v>3.0572615977064159</c:v>
                </c:pt>
                <c:pt idx="951">
                  <c:v>3.0613858617836334</c:v>
                </c:pt>
                <c:pt idx="952">
                  <c:v>3.0665414310885151</c:v>
                </c:pt>
                <c:pt idx="953">
                  <c:v>3.0706660779162198</c:v>
                </c:pt>
                <c:pt idx="954">
                  <c:v>3.0737596746867486</c:v>
                </c:pt>
                <c:pt idx="955">
                  <c:v>3.0778846192583837</c:v>
                </c:pt>
                <c:pt idx="956">
                  <c:v>3.082009733988726</c:v>
                </c:pt>
                <c:pt idx="957">
                  <c:v>3.0861350188918042</c:v>
                </c:pt>
                <c:pt idx="958">
                  <c:v>3.0902604739816462</c:v>
                </c:pt>
                <c:pt idx="959">
                  <c:v>3.0943860992723184</c:v>
                </c:pt>
                <c:pt idx="960">
                  <c:v>3.0985118947778538</c:v>
                </c:pt>
                <c:pt idx="961">
                  <c:v>3.102637860512286</c:v>
                </c:pt>
                <c:pt idx="962">
                  <c:v>3.1077955570861397</c:v>
                </c:pt>
                <c:pt idx="963">
                  <c:v>3.1119219058869931</c:v>
                </c:pt>
                <c:pt idx="964">
                  <c:v>3.1160484249624174</c:v>
                </c:pt>
                <c:pt idx="965">
                  <c:v>3.1191434260201207</c:v>
                </c:pt>
                <c:pt idx="966">
                  <c:v>3.12327024310986</c:v>
                </c:pt>
                <c:pt idx="967">
                  <c:v>3.1273972305128095</c:v>
                </c:pt>
                <c:pt idx="968">
                  <c:v>3.1315243882430495</c:v>
                </c:pt>
                <c:pt idx="969">
                  <c:v>3.1356517163146185</c:v>
                </c:pt>
                <c:pt idx="970">
                  <c:v>3.1387473241632726</c:v>
                </c:pt>
                <c:pt idx="971">
                  <c:v>3.1428749503660223</c:v>
                </c:pt>
                <c:pt idx="972">
                  <c:v>3.1470027469487967</c:v>
                </c:pt>
                <c:pt idx="973">
                  <c:v>3.1521627322955825</c:v>
                </c:pt>
                <c:pt idx="974">
                  <c:v>3.1562909122848204</c:v>
                </c:pt>
                <c:pt idx="975">
                  <c:v>3.1604192626997833</c:v>
                </c:pt>
                <c:pt idx="976">
                  <c:v>3.1645477835545646</c:v>
                </c:pt>
                <c:pt idx="977">
                  <c:v>3.1686764748632275</c:v>
                </c:pt>
                <c:pt idx="978">
                  <c:v>3.1728053366398368</c:v>
                </c:pt>
                <c:pt idx="979">
                  <c:v>3.1769343688984923</c:v>
                </c:pt>
                <c:pt idx="980">
                  <c:v>3.1800312549797822</c:v>
                </c:pt>
                <c:pt idx="981">
                  <c:v>3.184160585615877</c:v>
                </c:pt>
                <c:pt idx="982">
                  <c:v>3.1893224887074543</c:v>
                </c:pt>
                <c:pt idx="983">
                  <c:v>3.193452203035045</c:v>
                </c:pt>
                <c:pt idx="984">
                  <c:v>3.1975820879150954</c:v>
                </c:pt>
                <c:pt idx="985">
                  <c:v>3.2017121433616813</c:v>
                </c:pt>
                <c:pt idx="986">
                  <c:v>3.2058423693888805</c:v>
                </c:pt>
                <c:pt idx="987">
                  <c:v>3.2099727660108068</c:v>
                </c:pt>
                <c:pt idx="988">
                  <c:v>3.2141033332415434</c:v>
                </c:pt>
                <c:pt idx="989">
                  <c:v>3.2172013706350997</c:v>
                </c:pt>
                <c:pt idx="990">
                  <c:v>3.2213322364651575</c:v>
                </c:pt>
                <c:pt idx="991">
                  <c:v>3.2254632729428017</c:v>
                </c:pt>
                <c:pt idx="992">
                  <c:v>3.2306273085344817</c:v>
                </c:pt>
                <c:pt idx="993">
                  <c:v>3.2347587290207218</c:v>
                </c:pt>
                <c:pt idx="994">
                  <c:v>3.2388903202003547</c:v>
                </c:pt>
                <c:pt idx="995">
                  <c:v>3.2419891256111262</c:v>
                </c:pt>
                <c:pt idx="996">
                  <c:v>3.2461210155381592</c:v>
                </c:pt>
                <c:pt idx="997">
                  <c:v>3.2502530761974011</c:v>
                </c:pt>
                <c:pt idx="998">
                  <c:v>3.2543853076029521</c:v>
                </c:pt>
                <c:pt idx="999">
                  <c:v>3.258517709768912</c:v>
                </c:pt>
                <c:pt idx="1000">
                  <c:v>3.2626502827094166</c:v>
                </c:pt>
                <c:pt idx="1001">
                  <c:v>3.2667830264385702</c:v>
                </c:pt>
                <c:pt idx="1002">
                  <c:v>3.2719491962930398</c:v>
                </c:pt>
                <c:pt idx="1003">
                  <c:v>3.276082324348272</c:v>
                </c:pt>
                <c:pt idx="1004">
                  <c:v>3.2791822824990824</c:v>
                </c:pt>
                <c:pt idx="1005">
                  <c:v>3.2833157095240213</c:v>
                </c:pt>
                <c:pt idx="1006">
                  <c:v>3.2874493074082118</c:v>
                </c:pt>
                <c:pt idx="1007">
                  <c:v>3.291583076165769</c:v>
                </c:pt>
                <c:pt idx="1008">
                  <c:v>3.2957170158108431</c:v>
                </c:pt>
                <c:pt idx="1009">
                  <c:v>3.2998511263575518</c:v>
                </c:pt>
                <c:pt idx="1010">
                  <c:v>3.3029518214302764</c:v>
                </c:pt>
                <c:pt idx="1011">
                  <c:v>3.3081198602123894</c:v>
                </c:pt>
                <c:pt idx="1012">
                  <c:v>3.3122544835487959</c:v>
                </c:pt>
                <c:pt idx="1013">
                  <c:v>3.3163892778433617</c:v>
                </c:pt>
                <c:pt idx="1014">
                  <c:v>3.3205242431102469</c:v>
                </c:pt>
                <c:pt idx="1015">
                  <c:v>3.3246593793635681</c:v>
                </c:pt>
                <c:pt idx="1016">
                  <c:v>3.3287946866174907</c:v>
                </c:pt>
                <c:pt idx="1017">
                  <c:v>3.3329301648861462</c:v>
                </c:pt>
                <c:pt idx="1018">
                  <c:v>3.337065814183668</c:v>
                </c:pt>
                <c:pt idx="1019">
                  <c:v>3.3412016345242259</c:v>
                </c:pt>
                <c:pt idx="1020">
                  <c:v>3.3453376259219576</c:v>
                </c:pt>
                <c:pt idx="1021">
                  <c:v>3.349473788391002</c:v>
                </c:pt>
                <c:pt idx="1022">
                  <c:v>3.3536101219455334</c:v>
                </c:pt>
                <c:pt idx="1023">
                  <c:v>3.3577466265996945</c:v>
                </c:pt>
                <c:pt idx="1024">
                  <c:v>3.3618833023676311</c:v>
                </c:pt>
                <c:pt idx="1025">
                  <c:v>3.3660201492635213</c:v>
                </c:pt>
                <c:pt idx="1026">
                  <c:v>3.3701571673015027</c:v>
                </c:pt>
                <c:pt idx="1027">
                  <c:v>3.3742943564957586</c:v>
                </c:pt>
                <c:pt idx="1028">
                  <c:v>3.3784317168604407</c:v>
                </c:pt>
                <c:pt idx="1029">
                  <c:v>3.3825692484097019</c:v>
                </c:pt>
                <c:pt idx="1030">
                  <c:v>3.3867069511577306</c:v>
                </c:pt>
                <c:pt idx="1031">
                  <c:v>3.3918793203625972</c:v>
                </c:pt>
                <c:pt idx="1032">
                  <c:v>3.3949828703067211</c:v>
                </c:pt>
                <c:pt idx="1033">
                  <c:v>3.3991210867360353</c:v>
                </c:pt>
                <c:pt idx="1034">
                  <c:v>3.4032594744207882</c:v>
                </c:pt>
                <c:pt idx="1035">
                  <c:v>3.4073980333751441</c:v>
                </c:pt>
                <c:pt idx="1036">
                  <c:v>3.4115367636133014</c:v>
                </c:pt>
                <c:pt idx="1037">
                  <c:v>3.4156756651494176</c:v>
                </c:pt>
                <c:pt idx="1038">
                  <c:v>3.4198147379976951</c:v>
                </c:pt>
                <c:pt idx="1039">
                  <c:v>3.4239539821723035</c:v>
                </c:pt>
                <c:pt idx="1040">
                  <c:v>3.4291282783398223</c:v>
                </c:pt>
                <c:pt idx="1041">
                  <c:v>3.433267908050528</c:v>
                </c:pt>
                <c:pt idx="1042">
                  <c:v>3.4374077091336814</c:v>
                </c:pt>
                <c:pt idx="1043">
                  <c:v>3.4405126724177371</c:v>
                </c:pt>
                <c:pt idx="1044">
                  <c:v>3.4446527734367973</c:v>
                </c:pt>
                <c:pt idx="1045">
                  <c:v>3.4487930458673191</c:v>
                </c:pt>
                <c:pt idx="1046">
                  <c:v>3.4529334897234842</c:v>
                </c:pt>
                <c:pt idx="1047">
                  <c:v>3.4570741050195135</c:v>
                </c:pt>
                <c:pt idx="1048">
                  <c:v>3.4612148917695915</c:v>
                </c:pt>
                <c:pt idx="1049">
                  <c:v>3.4653558499879078</c:v>
                </c:pt>
                <c:pt idx="1050">
                  <c:v>3.4694969796886852</c:v>
                </c:pt>
                <c:pt idx="1051">
                  <c:v>3.4736382808861177</c:v>
                </c:pt>
                <c:pt idx="1052">
                  <c:v>3.4777797535943971</c:v>
                </c:pt>
                <c:pt idx="1053">
                  <c:v>3.4819213978277537</c:v>
                </c:pt>
                <c:pt idx="1054">
                  <c:v>3.4860632136003726</c:v>
                </c:pt>
                <c:pt idx="1055">
                  <c:v>3.4902052009264874</c:v>
                </c:pt>
                <c:pt idx="1056">
                  <c:v>3.4943473598202996</c:v>
                </c:pt>
                <c:pt idx="1057">
                  <c:v>3.4984896902960099</c:v>
                </c:pt>
                <c:pt idx="1058">
                  <c:v>3.5026321923678569</c:v>
                </c:pt>
                <c:pt idx="1059">
                  <c:v>3.5067748660500477</c:v>
                </c:pt>
                <c:pt idx="1060">
                  <c:v>3.5109177113567895</c:v>
                </c:pt>
                <c:pt idx="1061">
                  <c:v>3.5150607283023256</c:v>
                </c:pt>
                <c:pt idx="1062">
                  <c:v>3.5192039169008669</c:v>
                </c:pt>
                <c:pt idx="1063">
                  <c:v>3.5233472771666277</c:v>
                </c:pt>
                <c:pt idx="1064">
                  <c:v>3.5274908091138562</c:v>
                </c:pt>
                <c:pt idx="1065">
                  <c:v>3.5316345127567574</c:v>
                </c:pt>
                <c:pt idx="1066">
                  <c:v>3.5357783881095841</c:v>
                </c:pt>
                <c:pt idx="1067">
                  <c:v>3.5399224351865559</c:v>
                </c:pt>
                <c:pt idx="1068">
                  <c:v>3.5440666540018948</c:v>
                </c:pt>
                <c:pt idx="1069">
                  <c:v>3.5482110445698591</c:v>
                </c:pt>
                <c:pt idx="1070">
                  <c:v>3.552355606904674</c:v>
                </c:pt>
                <c:pt idx="1071">
                  <c:v>3.5565003410205667</c:v>
                </c:pt>
                <c:pt idx="1072">
                  <c:v>3.5606452469318</c:v>
                </c:pt>
                <c:pt idx="1073">
                  <c:v>3.5647903246526051</c:v>
                </c:pt>
                <c:pt idx="1074">
                  <c:v>3.5689355741972135</c:v>
                </c:pt>
                <c:pt idx="1075">
                  <c:v>3.573080995579895</c:v>
                </c:pt>
                <c:pt idx="1076">
                  <c:v>3.5772265888148733</c:v>
                </c:pt>
                <c:pt idx="1077">
                  <c:v>3.5813723539164206</c:v>
                </c:pt>
                <c:pt idx="1078">
                  <c:v>3.5855182908987766</c:v>
                </c:pt>
                <c:pt idx="1079">
                  <c:v>3.5907009538558161</c:v>
                </c:pt>
                <c:pt idx="1080">
                  <c:v>3.5948472776220939</c:v>
                </c:pt>
                <c:pt idx="1081">
                  <c:v>3.5979571332732196</c:v>
                </c:pt>
                <c:pt idx="1082">
                  <c:v>3.602103757921344</c:v>
                </c:pt>
                <c:pt idx="1083">
                  <c:v>3.6062505545215688</c:v>
                </c:pt>
                <c:pt idx="1084">
                  <c:v>3.6103975230881455</c:v>
                </c:pt>
                <c:pt idx="1085">
                  <c:v>3.6145446636353258</c:v>
                </c:pt>
                <c:pt idx="1086">
                  <c:v>3.6176551319165737</c:v>
                </c:pt>
                <c:pt idx="1087">
                  <c:v>3.6218025734641683</c:v>
                </c:pt>
                <c:pt idx="1088">
                  <c:v>3.6269871173032389</c:v>
                </c:pt>
                <c:pt idx="1089">
                  <c:v>3.6311349459155595</c:v>
                </c:pt>
                <c:pt idx="1090">
                  <c:v>3.6352829465798271</c:v>
                </c:pt>
                <c:pt idx="1091">
                  <c:v>3.6394311193103386</c:v>
                </c:pt>
                <c:pt idx="1092">
                  <c:v>3.6435794641213581</c:v>
                </c:pt>
                <c:pt idx="1093">
                  <c:v>3.6477279810271526</c:v>
                </c:pt>
                <c:pt idx="1094">
                  <c:v>3.6508394816523051</c:v>
                </c:pt>
                <c:pt idx="1095">
                  <c:v>3.6549882997583354</c:v>
                </c:pt>
                <c:pt idx="1096">
                  <c:v>3.6591372899984349</c:v>
                </c:pt>
                <c:pt idx="1097">
                  <c:v>3.6643237698838349</c:v>
                </c:pt>
                <c:pt idx="1098">
                  <c:v>3.6684731474777839</c:v>
                </c:pt>
                <c:pt idx="1099">
                  <c:v>3.6726226972522329</c:v>
                </c:pt>
                <c:pt idx="1100">
                  <c:v>3.6767724192214608</c:v>
                </c:pt>
                <c:pt idx="1101">
                  <c:v>3.6798848237097967</c:v>
                </c:pt>
                <c:pt idx="1102">
                  <c:v>3.6840348470542774</c:v>
                </c:pt>
                <c:pt idx="1103">
                  <c:v>3.6881850426328326</c:v>
                </c:pt>
                <c:pt idx="1104">
                  <c:v>3.6923354104597808</c:v>
                </c:pt>
                <c:pt idx="1105">
                  <c:v>3.6964859505494099</c:v>
                </c:pt>
                <c:pt idx="1106">
                  <c:v>3.7006366629160086</c:v>
                </c:pt>
                <c:pt idx="1107">
                  <c:v>3.7058252956605577</c:v>
                </c:pt>
                <c:pt idx="1108">
                  <c:v>3.709976395702669</c:v>
                </c:pt>
                <c:pt idx="1109">
                  <c:v>3.713089833820741</c:v>
                </c:pt>
                <c:pt idx="1110">
                  <c:v>3.717241235438312</c:v>
                </c:pt>
                <c:pt idx="1111">
                  <c:v>3.7213928094043807</c:v>
                </c:pt>
                <c:pt idx="1112">
                  <c:v>3.7255445557332805</c:v>
                </c:pt>
                <c:pt idx="1113">
                  <c:v>3.7296964744393124</c:v>
                </c:pt>
                <c:pt idx="1114">
                  <c:v>3.7338485655367806</c:v>
                </c:pt>
                <c:pt idx="1115">
                  <c:v>3.7380008290400233</c:v>
                </c:pt>
                <c:pt idx="1116">
                  <c:v>3.7431914008864884</c:v>
                </c:pt>
                <c:pt idx="1117">
                  <c:v>3.7473440523550514</c:v>
                </c:pt>
                <c:pt idx="1118">
                  <c:v>3.7504586541275096</c:v>
                </c:pt>
                <c:pt idx="1119">
                  <c:v>3.7546116073970035</c:v>
                </c:pt>
                <c:pt idx="1120">
                  <c:v>3.7587647331438578</c:v>
                </c:pt>
                <c:pt idx="1121">
                  <c:v>3.762918031382422</c:v>
                </c:pt>
                <c:pt idx="1122">
                  <c:v>3.7670715021270023</c:v>
                </c:pt>
                <c:pt idx="1123">
                  <c:v>3.7712251453919521</c:v>
                </c:pt>
                <c:pt idx="1124">
                  <c:v>3.774340491065765</c:v>
                </c:pt>
                <c:pt idx="1125">
                  <c:v>3.778494436275829</c:v>
                </c:pt>
                <c:pt idx="1126">
                  <c:v>3.7826485540456694</c:v>
                </c:pt>
                <c:pt idx="1127">
                  <c:v>3.7878414439419918</c:v>
                </c:pt>
                <c:pt idx="1128">
                  <c:v>3.7919959500237397</c:v>
                </c:pt>
                <c:pt idx="1129">
                  <c:v>3.7961506287118785</c:v>
                </c:pt>
                <c:pt idx="1130">
                  <c:v>3.8003054800207394</c:v>
                </c:pt>
                <c:pt idx="1131">
                  <c:v>3.8044605039646551</c:v>
                </c:pt>
                <c:pt idx="1132">
                  <c:v>3.8086157005579961</c:v>
                </c:pt>
                <c:pt idx="1133">
                  <c:v>3.8127710698150872</c:v>
                </c:pt>
                <c:pt idx="1134">
                  <c:v>3.8169266117503016</c:v>
                </c:pt>
                <c:pt idx="1135">
                  <c:v>3.8200433815303518</c:v>
                </c:pt>
                <c:pt idx="1136">
                  <c:v>3.8241992256867983</c:v>
                </c:pt>
                <c:pt idx="1137">
                  <c:v>3.8293942737681359</c:v>
                </c:pt>
                <c:pt idx="1138">
                  <c:v>3.8335505065593369</c:v>
                </c:pt>
                <c:pt idx="1139">
                  <c:v>3.8377069121004164</c:v>
                </c:pt>
                <c:pt idx="1140">
                  <c:v>3.8418634904057587</c:v>
                </c:pt>
                <c:pt idx="1141">
                  <c:v>3.8460202414897142</c:v>
                </c:pt>
                <c:pt idx="1142">
                  <c:v>3.8501771653666377</c:v>
                </c:pt>
                <c:pt idx="1143">
                  <c:v>3.8543342620509158</c:v>
                </c:pt>
                <c:pt idx="1144">
                  <c:v>3.8584915315569082</c:v>
                </c:pt>
                <c:pt idx="1145">
                  <c:v>3.8636883614918176</c:v>
                </c:pt>
                <c:pt idx="1146">
                  <c:v>3.8668065890914995</c:v>
                </c:pt>
                <c:pt idx="1147">
                  <c:v>3.8709643771488569</c:v>
                </c:pt>
                <c:pt idx="1148">
                  <c:v>3.8751223380854056</c:v>
                </c:pt>
                <c:pt idx="1149">
                  <c:v>3.8792804719155463</c:v>
                </c:pt>
                <c:pt idx="1150">
                  <c:v>3.883438778653634</c:v>
                </c:pt>
                <c:pt idx="1151">
                  <c:v>3.8875972583140737</c:v>
                </c:pt>
                <c:pt idx="1152">
                  <c:v>3.8917559109112361</c:v>
                </c:pt>
                <c:pt idx="1153">
                  <c:v>3.8948750138574795</c:v>
                </c:pt>
                <c:pt idx="1154">
                  <c:v>3.899033969128519</c:v>
                </c:pt>
                <c:pt idx="1155">
                  <c:v>3.9031930973758309</c:v>
                </c:pt>
                <c:pt idx="1156">
                  <c:v>3.9083922509547988</c:v>
                </c:pt>
                <c:pt idx="1157">
                  <c:v>3.9125517684513729</c:v>
                </c:pt>
                <c:pt idx="1158">
                  <c:v>3.9167114589710028</c:v>
                </c:pt>
                <c:pt idx="1159">
                  <c:v>3.9208713225280705</c:v>
                </c:pt>
                <c:pt idx="1160">
                  <c:v>3.9239913337603611</c:v>
                </c:pt>
                <c:pt idx="1161">
                  <c:v>3.9281515001676217</c:v>
                </c:pt>
                <c:pt idx="1162">
                  <c:v>3.9323118396519279</c:v>
                </c:pt>
                <c:pt idx="1163">
                  <c:v>3.9364723522276699</c:v>
                </c:pt>
                <c:pt idx="1164">
                  <c:v>3.9406330379092749</c:v>
                </c:pt>
                <c:pt idx="1165">
                  <c:v>3.9447938967111358</c:v>
                </c:pt>
                <c:pt idx="1166">
                  <c:v>3.9499952136857654</c:v>
                </c:pt>
                <c:pt idx="1167">
                  <c:v>3.9541564620608707</c:v>
                </c:pt>
                <c:pt idx="1168">
                  <c:v>3.9583178836030743</c:v>
                </c:pt>
                <c:pt idx="1169">
                  <c:v>3.9624794783267769</c:v>
                </c:pt>
                <c:pt idx="1170">
                  <c:v>3.966641246246382</c:v>
                </c:pt>
                <c:pt idx="1171">
                  <c:v>3.9708031873763296</c:v>
                </c:pt>
                <c:pt idx="1172">
                  <c:v>3.9739247569017375</c:v>
                </c:pt>
                <c:pt idx="1173">
                  <c:v>3.9780870011844596</c:v>
                </c:pt>
                <c:pt idx="1174">
                  <c:v>3.9822494187171555</c:v>
                </c:pt>
                <c:pt idx="1175">
                  <c:v>3.9874526842878004</c:v>
                </c:pt>
                <c:pt idx="1176">
                  <c:v>3.9916154916857147</c:v>
                </c:pt>
                <c:pt idx="1177">
                  <c:v>3.995778472380497</c:v>
                </c:pt>
                <c:pt idx="1178">
                  <c:v>3.9999416263865655</c:v>
                </c:pt>
                <c:pt idx="1179">
                  <c:v>4.0041049537183744</c:v>
                </c:pt>
                <c:pt idx="1180">
                  <c:v>4.0082684543903442</c:v>
                </c:pt>
                <c:pt idx="1181">
                  <c:v>4.0113911936574809</c:v>
                </c:pt>
                <c:pt idx="1182">
                  <c:v>4.0155549977094553</c:v>
                </c:pt>
                <c:pt idx="1183">
                  <c:v>4.0197189751413038</c:v>
                </c:pt>
                <c:pt idx="1184">
                  <c:v>4.023883125967453</c:v>
                </c:pt>
                <c:pt idx="1185">
                  <c:v>4.0280474502023322</c:v>
                </c:pt>
                <c:pt idx="1186">
                  <c:v>4.0322119478604082</c:v>
                </c:pt>
                <c:pt idx="1187">
                  <c:v>4.0363766189561145</c:v>
                </c:pt>
                <c:pt idx="1188">
                  <c:v>4.0405414635038861</c:v>
                </c:pt>
                <c:pt idx="1189">
                  <c:v>4.0447064815181957</c:v>
                </c:pt>
                <c:pt idx="1190">
                  <c:v>4.0488716730134806</c:v>
                </c:pt>
                <c:pt idx="1191">
                  <c:v>4.0530370380041827</c:v>
                </c:pt>
                <c:pt idx="1192">
                  <c:v>4.0572025765047792</c:v>
                </c:pt>
                <c:pt idx="1193">
                  <c:v>4.0613682885297129</c:v>
                </c:pt>
                <c:pt idx="1194">
                  <c:v>4.0655341740934317</c:v>
                </c:pt>
                <c:pt idx="1195">
                  <c:v>4.0707417751090489</c:v>
                </c:pt>
                <c:pt idx="1196">
                  <c:v>4.073866465895108</c:v>
                </c:pt>
                <c:pt idx="1197">
                  <c:v>4.0780328721619901</c:v>
                </c:pt>
                <c:pt idx="1198">
                  <c:v>4.0821994520255167</c:v>
                </c:pt>
                <c:pt idx="1199">
                  <c:v>4.0863662055001431</c:v>
                </c:pt>
                <c:pt idx="1200">
                  <c:v>4.0905331326003598</c:v>
                </c:pt>
                <c:pt idx="1201">
                  <c:v>4.0947002333406282</c:v>
                </c:pt>
                <c:pt idx="1202">
                  <c:v>4.098867507735406</c:v>
                </c:pt>
                <c:pt idx="1203">
                  <c:v>4.1030349557991919</c:v>
                </c:pt>
                <c:pt idx="1204">
                  <c:v>4.1082445101229972</c:v>
                </c:pt>
                <c:pt idx="1205">
                  <c:v>4.1124123489949538</c:v>
                </c:pt>
                <c:pt idx="1206">
                  <c:v>4.1165803615829475</c:v>
                </c:pt>
                <c:pt idx="1207">
                  <c:v>4.1197064850338156</c:v>
                </c:pt>
                <c:pt idx="1208">
                  <c:v>4.1238748016597535</c:v>
                </c:pt>
                <c:pt idx="1209">
                  <c:v>4.1280432920415695</c:v>
                </c:pt>
                <c:pt idx="1210">
                  <c:v>4.1322119561937383</c:v>
                </c:pt>
                <c:pt idx="1211">
                  <c:v>4.1363807941307718</c:v>
                </c:pt>
                <c:pt idx="1212">
                  <c:v>4.1405498058671473</c:v>
                </c:pt>
                <c:pt idx="1213">
                  <c:v>4.1447189914173475</c:v>
                </c:pt>
                <c:pt idx="1214">
                  <c:v>4.1488883507958869</c:v>
                </c:pt>
                <c:pt idx="1215">
                  <c:v>4.153057884017251</c:v>
                </c:pt>
                <c:pt idx="1216">
                  <c:v>4.1572275910959258</c:v>
                </c:pt>
                <c:pt idx="1217">
                  <c:v>4.1613974720464331</c:v>
                </c:pt>
                <c:pt idx="1218">
                  <c:v>4.165567526883251</c:v>
                </c:pt>
                <c:pt idx="1219">
                  <c:v>4.1697377556209059</c:v>
                </c:pt>
                <c:pt idx="1220">
                  <c:v>4.1739081582738899</c:v>
                </c:pt>
                <c:pt idx="1221">
                  <c:v>4.1780787348567001</c:v>
                </c:pt>
                <c:pt idx="1222">
                  <c:v>4.1822494853838661</c:v>
                </c:pt>
                <c:pt idx="1223">
                  <c:v>4.1864204098698874</c:v>
                </c:pt>
                <c:pt idx="1224">
                  <c:v>4.1905915083292635</c:v>
                </c:pt>
                <c:pt idx="1225">
                  <c:v>4.1947627807765322</c:v>
                </c:pt>
                <c:pt idx="1226">
                  <c:v>4.1989342272261974</c:v>
                </c:pt>
                <c:pt idx="1227">
                  <c:v>4.2031058476927656</c:v>
                </c:pt>
                <c:pt idx="1228">
                  <c:v>4.2072776421907774</c:v>
                </c:pt>
                <c:pt idx="1229">
                  <c:v>4.2104066022811439</c:v>
                </c:pt>
                <c:pt idx="1230">
                  <c:v>4.2145787013691063</c:v>
                </c:pt>
                <c:pt idx="1231">
                  <c:v>4.2187509745284286</c:v>
                </c:pt>
                <c:pt idx="1232">
                  <c:v>4.2239665607875834</c:v>
                </c:pt>
                <c:pt idx="1233">
                  <c:v>4.2281392256606143</c:v>
                </c:pt>
                <c:pt idx="1234">
                  <c:v>4.2323120646522305</c:v>
                </c:pt>
                <c:pt idx="1235">
                  <c:v>4.2364850777769556</c:v>
                </c:pt>
                <c:pt idx="1236">
                  <c:v>4.2406582650493441</c:v>
                </c:pt>
                <c:pt idx="1237">
                  <c:v>4.2448316264839203</c:v>
                </c:pt>
                <c:pt idx="1238">
                  <c:v>4.2490051620952114</c:v>
                </c:pt>
                <c:pt idx="1239">
                  <c:v>4.2521354281159169</c:v>
                </c:pt>
                <c:pt idx="1240">
                  <c:v>4.2563092685714645</c:v>
                </c:pt>
                <c:pt idx="1241">
                  <c:v>4.2604832832437358</c:v>
                </c:pt>
                <c:pt idx="1242">
                  <c:v>4.2657010465984797</c:v>
                </c:pt>
                <c:pt idx="1243">
                  <c:v>4.2698754533115242</c:v>
                </c:pt>
                <c:pt idx="1244">
                  <c:v>4.2740500342885701</c:v>
                </c:pt>
                <c:pt idx="1245">
                  <c:v>4.2782247895441534</c:v>
                </c:pt>
                <c:pt idx="1246">
                  <c:v>4.2823997190928162</c:v>
                </c:pt>
                <c:pt idx="1247">
                  <c:v>4.2865748229491354</c:v>
                </c:pt>
                <c:pt idx="1248">
                  <c:v>4.2907501011276548</c:v>
                </c:pt>
                <c:pt idx="1249">
                  <c:v>4.2938816741692394</c:v>
                </c:pt>
                <c:pt idx="1250">
                  <c:v>4.2980572574466391</c:v>
                </c:pt>
                <c:pt idx="1251">
                  <c:v>4.3022330150862658</c:v>
                </c:pt>
                <c:pt idx="1252">
                  <c:v>4.3074529573548883</c:v>
                </c:pt>
                <c:pt idx="1253">
                  <c:v>4.3116291073628075</c:v>
                </c:pt>
                <c:pt idx="1254">
                  <c:v>4.3158054317802996</c:v>
                </c:pt>
                <c:pt idx="1255">
                  <c:v>4.3199819306219212</c:v>
                </c:pt>
                <c:pt idx="1256">
                  <c:v>4.3241586039022648</c:v>
                </c:pt>
                <c:pt idx="1257">
                  <c:v>4.3283354516358807</c:v>
                </c:pt>
                <c:pt idx="1258">
                  <c:v>4.3314682019298409</c:v>
                </c:pt>
                <c:pt idx="1259">
                  <c:v>4.3356453549917724</c:v>
                </c:pt>
                <c:pt idx="1260">
                  <c:v>4.3398226825470809</c:v>
                </c:pt>
                <c:pt idx="1261">
                  <c:v>4.3450445873947166</c:v>
                </c:pt>
                <c:pt idx="1262">
                  <c:v>4.3492223076134051</c:v>
                </c:pt>
                <c:pt idx="1263">
                  <c:v>4.3534002023728373</c:v>
                </c:pt>
                <c:pt idx="1264">
                  <c:v>4.3575782716876184</c:v>
                </c:pt>
                <c:pt idx="1265">
                  <c:v>4.3617565155723268</c:v>
                </c:pt>
                <c:pt idx="1266">
                  <c:v>4.3648903130561401</c:v>
                </c:pt>
                <c:pt idx="1267">
                  <c:v>4.3690688624733109</c:v>
                </c:pt>
                <c:pt idx="1268">
                  <c:v>4.3732475865005425</c:v>
                </c:pt>
                <c:pt idx="1269">
                  <c:v>4.3774264851524149</c:v>
                </c:pt>
                <c:pt idx="1270">
                  <c:v>4.3816055584435132</c:v>
                </c:pt>
                <c:pt idx="1271">
                  <c:v>4.3868296456660616</c:v>
                </c:pt>
                <c:pt idx="1272">
                  <c:v>4.3910091119488293</c:v>
                </c:pt>
                <c:pt idx="1273">
                  <c:v>4.3951887529182834</c:v>
                </c:pt>
                <c:pt idx="1274">
                  <c:v>4.3993685685890132</c:v>
                </c:pt>
                <c:pt idx="1275">
                  <c:v>4.4035485589756478</c:v>
                </c:pt>
                <c:pt idx="1276">
                  <c:v>4.4066836664317099</c:v>
                </c:pt>
                <c:pt idx="1277">
                  <c:v>4.4108639626063066</c:v>
                </c:pt>
                <c:pt idx="1278">
                  <c:v>4.4150444335369583</c:v>
                </c:pt>
                <c:pt idx="1279">
                  <c:v>4.4192250792383003</c:v>
                </c:pt>
                <c:pt idx="1280">
                  <c:v>4.4244511321585005</c:v>
                </c:pt>
                <c:pt idx="1281">
                  <c:v>4.4286321711473029</c:v>
                </c:pt>
                <c:pt idx="1282">
                  <c:v>4.4328133849542724</c:v>
                </c:pt>
                <c:pt idx="1283">
                  <c:v>4.4369947735940531</c:v>
                </c:pt>
                <c:pt idx="1284">
                  <c:v>4.441176337081254</c:v>
                </c:pt>
                <c:pt idx="1285">
                  <c:v>4.4443126244490658</c:v>
                </c:pt>
                <c:pt idx="1286">
                  <c:v>4.4484944939544411</c:v>
                </c:pt>
                <c:pt idx="1287">
                  <c:v>4.4526765383474451</c:v>
                </c:pt>
                <c:pt idx="1288">
                  <c:v>4.4568587576427277</c:v>
                </c:pt>
                <c:pt idx="1289">
                  <c:v>4.4610411518549071</c:v>
                </c:pt>
                <c:pt idx="1290">
                  <c:v>4.4662693906193054</c:v>
                </c:pt>
                <c:pt idx="1291">
                  <c:v>4.4704521784479958</c:v>
                </c:pt>
                <c:pt idx="1292">
                  <c:v>4.4735893841391414</c:v>
                </c:pt>
                <c:pt idx="1293">
                  <c:v>4.4777724781652513</c:v>
                </c:pt>
                <c:pt idx="1294">
                  <c:v>4.4819557471814377</c:v>
                </c:pt>
                <c:pt idx="1295">
                  <c:v>4.4861391912023301</c:v>
                </c:pt>
                <c:pt idx="1296">
                  <c:v>4.4903228102425947</c:v>
                </c:pt>
                <c:pt idx="1297">
                  <c:v>4.4945066043168644</c:v>
                </c:pt>
                <c:pt idx="1298">
                  <c:v>4.4986905734397755</c:v>
                </c:pt>
                <c:pt idx="1299">
                  <c:v>4.5028747176259998</c:v>
                </c:pt>
                <c:pt idx="1300">
                  <c:v>4.5081051440638582</c:v>
                </c:pt>
                <c:pt idx="1301">
                  <c:v>4.5122896821960765</c:v>
                </c:pt>
                <c:pt idx="1302">
                  <c:v>4.5154282007109758</c:v>
                </c:pt>
                <c:pt idx="1303">
                  <c:v>4.5196130452969125</c:v>
                </c:pt>
                <c:pt idx="1304">
                  <c:v>4.5237980650194336</c:v>
                </c:pt>
                <c:pt idx="1305">
                  <c:v>4.5279832598931851</c:v>
                </c:pt>
                <c:pt idx="1306">
                  <c:v>4.5321686299328174</c:v>
                </c:pt>
                <c:pt idx="1307">
                  <c:v>4.5363541751530168</c:v>
                </c:pt>
                <c:pt idx="1308">
                  <c:v>4.5405398955684362</c:v>
                </c:pt>
                <c:pt idx="1309">
                  <c:v>4.5457722924783299</c:v>
                </c:pt>
                <c:pt idx="1310">
                  <c:v>4.5499584071366135</c:v>
                </c:pt>
                <c:pt idx="1311">
                  <c:v>4.5541446970378052</c:v>
                </c:pt>
                <c:pt idx="1312">
                  <c:v>4.5583311621965645</c:v>
                </c:pt>
                <c:pt idx="1313">
                  <c:v>4.5625178026275552</c:v>
                </c:pt>
                <c:pt idx="1314">
                  <c:v>4.5656578979820397</c:v>
                </c:pt>
                <c:pt idx="1315">
                  <c:v>4.5698448451747833</c:v>
                </c:pt>
                <c:pt idx="1316">
                  <c:v>4.5740319676801366</c:v>
                </c:pt>
                <c:pt idx="1317">
                  <c:v>4.5782192655127671</c:v>
                </c:pt>
                <c:pt idx="1318">
                  <c:v>4.5824067386873839</c:v>
                </c:pt>
                <c:pt idx="1319">
                  <c:v>4.5876413267526708</c:v>
                </c:pt>
                <c:pt idx="1320">
                  <c:v>4.5918291945004235</c:v>
                </c:pt>
                <c:pt idx="1321">
                  <c:v>4.5960172376378718</c:v>
                </c:pt>
                <c:pt idx="1322">
                  <c:v>4.6002054561797321</c:v>
                </c:pt>
                <c:pt idx="1323">
                  <c:v>4.6043938501406849</c:v>
                </c:pt>
                <c:pt idx="1324">
                  <c:v>4.6085824195354137</c:v>
                </c:pt>
                <c:pt idx="1325">
                  <c:v>4.6117239617187264</c:v>
                </c:pt>
                <c:pt idx="1326">
                  <c:v>4.6159128381579606</c:v>
                </c:pt>
                <c:pt idx="1327">
                  <c:v>4.6201018900714024</c:v>
                </c:pt>
                <c:pt idx="1328">
                  <c:v>4.6253384517462042</c:v>
                </c:pt>
                <c:pt idx="1329">
                  <c:v>4.6295278985303616</c:v>
                </c:pt>
                <c:pt idx="1330">
                  <c:v>4.6337175208365275</c:v>
                </c:pt>
                <c:pt idx="1331">
                  <c:v>4.6379073186793986</c:v>
                </c:pt>
                <c:pt idx="1332">
                  <c:v>4.6420972920736734</c:v>
                </c:pt>
                <c:pt idx="1333">
                  <c:v>4.6462874410340858</c:v>
                </c:pt>
                <c:pt idx="1334">
                  <c:v>4.6494301679785117</c:v>
                </c:pt>
                <c:pt idx="1335">
                  <c:v>4.6536206242150522</c:v>
                </c:pt>
                <c:pt idx="1336">
                  <c:v>4.6578112560581859</c:v>
                </c:pt>
                <c:pt idx="1337">
                  <c:v>4.6620020635226194</c:v>
                </c:pt>
                <c:pt idx="1338">
                  <c:v>4.6672408198430668</c:v>
                </c:pt>
                <c:pt idx="1339">
                  <c:v>4.6714320225092889</c:v>
                </c:pt>
                <c:pt idx="1340">
                  <c:v>4.6745755397910314</c:v>
                </c:pt>
                <c:pt idx="1341">
                  <c:v>4.6787670498879494</c:v>
                </c:pt>
                <c:pt idx="1342">
                  <c:v>4.6829587356797893</c:v>
                </c:pt>
                <c:pt idx="1343">
                  <c:v>4.6871505971813026</c:v>
                </c:pt>
                <c:pt idx="1344">
                  <c:v>4.6913426344072118</c:v>
                </c:pt>
                <c:pt idx="1345">
                  <c:v>4.6955348473722367</c:v>
                </c:pt>
                <c:pt idx="1346">
                  <c:v>4.6997272360911371</c:v>
                </c:pt>
                <c:pt idx="1347">
                  <c:v>4.7039198005786371</c:v>
                </c:pt>
                <c:pt idx="1348">
                  <c:v>4.7091607533850572</c:v>
                </c:pt>
                <c:pt idx="1349">
                  <c:v>4.7133537134057901</c:v>
                </c:pt>
                <c:pt idx="1350">
                  <c:v>4.7164985488001321</c:v>
                </c:pt>
                <c:pt idx="1351">
                  <c:v>4.7206918165094329</c:v>
                </c:pt>
                <c:pt idx="1352">
                  <c:v>4.7248852600610594</c:v>
                </c:pt>
                <c:pt idx="1353">
                  <c:v>4.7290788794697374</c:v>
                </c:pt>
                <c:pt idx="1354">
                  <c:v>4.73327267475024</c:v>
                </c:pt>
                <c:pt idx="1355">
                  <c:v>4.7374666459173067</c:v>
                </c:pt>
                <c:pt idx="1356">
                  <c:v>4.7416607929856811</c:v>
                </c:pt>
                <c:pt idx="1357">
                  <c:v>4.7469037242048673</c:v>
                </c:pt>
                <c:pt idx="1358">
                  <c:v>4.7510982671051734</c:v>
                </c:pt>
                <c:pt idx="1359">
                  <c:v>4.7552929859547621</c:v>
                </c:pt>
                <c:pt idx="1360">
                  <c:v>4.7594878807683827</c:v>
                </c:pt>
                <c:pt idx="1361">
                  <c:v>4.7636829515608214</c:v>
                </c:pt>
                <c:pt idx="1362">
                  <c:v>4.766829370150119</c:v>
                </c:pt>
                <c:pt idx="1363">
                  <c:v>4.7710247489410014</c:v>
                </c:pt>
                <c:pt idx="1364">
                  <c:v>4.7752203037512881</c:v>
                </c:pt>
                <c:pt idx="1365">
                  <c:v>4.7794160345957746</c:v>
                </c:pt>
                <c:pt idx="1366">
                  <c:v>4.7836119414892204</c:v>
                </c:pt>
                <c:pt idx="1367">
                  <c:v>4.7867589872003169</c:v>
                </c:pt>
                <c:pt idx="1368">
                  <c:v>4.7920042834820782</c:v>
                </c:pt>
                <c:pt idx="1369">
                  <c:v>4.7962007186110576</c:v>
                </c:pt>
                <c:pt idx="1370">
                  <c:v>4.8003973298480922</c:v>
                </c:pt>
                <c:pt idx="1371">
                  <c:v>4.8045941172079889</c:v>
                </c:pt>
                <c:pt idx="1372">
                  <c:v>4.808791080705519</c:v>
                </c:pt>
                <c:pt idx="1373">
                  <c:v>4.8129882203554564</c:v>
                </c:pt>
                <c:pt idx="1374">
                  <c:v>4.8171855361726124</c:v>
                </c:pt>
                <c:pt idx="1375">
                  <c:v>4.821383028171752</c:v>
                </c:pt>
                <c:pt idx="1376">
                  <c:v>4.8245312627994537</c:v>
                </c:pt>
                <c:pt idx="1377">
                  <c:v>4.8287290631526778</c:v>
                </c:pt>
                <c:pt idx="1378">
                  <c:v>4.8339765614090888</c:v>
                </c:pt>
                <c:pt idx="1379">
                  <c:v>4.8381747582841523</c:v>
                </c:pt>
                <c:pt idx="1380">
                  <c:v>4.8423731314151848</c:v>
                </c:pt>
                <c:pt idx="1381">
                  <c:v>4.8465716808169761</c:v>
                </c:pt>
                <c:pt idx="1382">
                  <c:v>4.8507704065043509</c:v>
                </c:pt>
                <c:pt idx="1383">
                  <c:v>4.8549693084921026</c:v>
                </c:pt>
                <c:pt idx="1384">
                  <c:v>4.8591683867950239</c:v>
                </c:pt>
                <c:pt idx="1385">
                  <c:v>4.8633676414279483</c:v>
                </c:pt>
                <c:pt idx="1386">
                  <c:v>4.8686169577057088</c:v>
                </c:pt>
                <c:pt idx="1387">
                  <c:v>4.8717666797429962</c:v>
                </c:pt>
                <c:pt idx="1388">
                  <c:v>4.8759664634547573</c:v>
                </c:pt>
                <c:pt idx="1389">
                  <c:v>4.880166423555746</c:v>
                </c:pt>
                <c:pt idx="1390">
                  <c:v>4.8843665600608039</c:v>
                </c:pt>
                <c:pt idx="1391">
                  <c:v>4.8885668729847387</c:v>
                </c:pt>
                <c:pt idx="1392">
                  <c:v>4.8927673623423589</c:v>
                </c:pt>
                <c:pt idx="1393">
                  <c:v>4.8969680281485104</c:v>
                </c:pt>
                <c:pt idx="1394">
                  <c:v>4.9001186433063779</c:v>
                </c:pt>
                <c:pt idx="1395">
                  <c:v>4.9043196179331137</c:v>
                </c:pt>
                <c:pt idx="1396">
                  <c:v>4.908520769049141</c:v>
                </c:pt>
                <c:pt idx="1397">
                  <c:v>4.9137724561548302</c:v>
                </c:pt>
                <c:pt idx="1398">
                  <c:v>4.9179740044259779</c:v>
                </c:pt>
                <c:pt idx="1399">
                  <c:v>4.9221757292346338</c:v>
                </c:pt>
                <c:pt idx="1400">
                  <c:v>4.9263776305956224</c:v>
                </c:pt>
                <c:pt idx="1401">
                  <c:v>4.9305797085237684</c:v>
                </c:pt>
                <c:pt idx="1402">
                  <c:v>4.9347819630339353</c:v>
                </c:pt>
                <c:pt idx="1403">
                  <c:v>4.9389843941409408</c:v>
                </c:pt>
                <c:pt idx="1404">
                  <c:v>4.9421363333718231</c:v>
                </c:pt>
                <c:pt idx="1405">
                  <c:v>4.9463390735590353</c:v>
                </c:pt>
                <c:pt idx="1406">
                  <c:v>4.9505419903839343</c:v>
                </c:pt>
                <c:pt idx="1407">
                  <c:v>4.9557958848344033</c:v>
                </c:pt>
                <c:pt idx="1408">
                  <c:v>4.9599991991483616</c:v>
                </c:pt>
                <c:pt idx="1409">
                  <c:v>4.9642026901482481</c:v>
                </c:pt>
                <c:pt idx="1410">
                  <c:v>4.9684063578489406</c:v>
                </c:pt>
                <c:pt idx="1411">
                  <c:v>4.9726102022652814</c:v>
                </c:pt>
                <c:pt idx="1412">
                  <c:v>4.97681422341212</c:v>
                </c:pt>
                <c:pt idx="1413">
                  <c:v>4.9810184213043378</c:v>
                </c:pt>
                <c:pt idx="1414">
                  <c:v>4.9852227959567754</c:v>
                </c:pt>
                <c:pt idx="1415">
                  <c:v>4.9883761929539601</c:v>
                </c:pt>
                <c:pt idx="1416">
                  <c:v>4.9936320756018215</c:v>
                </c:pt>
                <c:pt idx="1417">
                  <c:v>4.9978369806241414</c:v>
                </c:pt>
                <c:pt idx="1418">
                  <c:v>5.0020420624661703</c:v>
                </c:pt>
                <c:pt idx="1419">
                  <c:v>5.0062473211427694</c:v>
                </c:pt>
                <c:pt idx="1420">
                  <c:v>5.0104527566687986</c:v>
                </c:pt>
                <c:pt idx="1421">
                  <c:v>5.0146583690591564</c:v>
                </c:pt>
                <c:pt idx="1422">
                  <c:v>5.018864158328709</c:v>
                </c:pt>
                <c:pt idx="1423">
                  <c:v>5.0230701244923237</c:v>
                </c:pt>
                <c:pt idx="1424">
                  <c:v>5.027276267564905</c:v>
                </c:pt>
                <c:pt idx="1425">
                  <c:v>5.032534195206515</c:v>
                </c:pt>
                <c:pt idx="1426">
                  <c:v>5.0356890844964513</c:v>
                </c:pt>
                <c:pt idx="1427">
                  <c:v>5.0398957583851987</c:v>
                </c:pt>
                <c:pt idx="1428">
                  <c:v>5.0441026092424321</c:v>
                </c:pt>
                <c:pt idx="1429">
                  <c:v>5.0483096370830634</c:v>
                </c:pt>
                <c:pt idx="1430">
                  <c:v>5.0525168419219737</c:v>
                </c:pt>
                <c:pt idx="1431">
                  <c:v>5.0567242237740455</c:v>
                </c:pt>
                <c:pt idx="1432">
                  <c:v>5.0598798763369697</c:v>
                </c:pt>
                <c:pt idx="1433">
                  <c:v>5.0640875679979382</c:v>
                </c:pt>
                <c:pt idx="1434">
                  <c:v>5.0682954367130595</c:v>
                </c:pt>
                <c:pt idx="1435">
                  <c:v>5.0735555216120414</c:v>
                </c:pt>
                <c:pt idx="1436">
                  <c:v>5.0777637887534528</c:v>
                </c:pt>
                <c:pt idx="1437">
                  <c:v>5.0819722329974528</c:v>
                </c:pt>
                <c:pt idx="1438">
                  <c:v>5.0861808543589353</c:v>
                </c:pt>
                <c:pt idx="1439">
                  <c:v>5.0903896528527994</c:v>
                </c:pt>
                <c:pt idx="1440">
                  <c:v>5.0945986284939782</c:v>
                </c:pt>
                <c:pt idx="1441">
                  <c:v>5.0977554764867463</c:v>
                </c:pt>
                <c:pt idx="1442">
                  <c:v>5.1019647621715913</c:v>
                </c:pt>
                <c:pt idx="1443">
                  <c:v>5.1061742250447546</c:v>
                </c:pt>
                <c:pt idx="1444">
                  <c:v>5.1103838651211424</c:v>
                </c:pt>
                <c:pt idx="1445">
                  <c:v>5.115646164431416</c:v>
                </c:pt>
                <c:pt idx="1446">
                  <c:v>5.1198562032696504</c:v>
                </c:pt>
                <c:pt idx="1447">
                  <c:v>5.1240664193596173</c:v>
                </c:pt>
                <c:pt idx="1448">
                  <c:v>5.1282768127162308</c:v>
                </c:pt>
                <c:pt idx="1449">
                  <c:v>5.1324873833544427</c:v>
                </c:pt>
                <c:pt idx="1450">
                  <c:v>5.1356454276831185</c:v>
                </c:pt>
                <c:pt idx="1451">
                  <c:v>5.1398563086000326</c:v>
                </c:pt>
                <c:pt idx="1452">
                  <c:v>5.1440673668395824</c:v>
                </c:pt>
                <c:pt idx="1453">
                  <c:v>5.1482786024167275</c:v>
                </c:pt>
                <c:pt idx="1454">
                  <c:v>5.1524900153463919</c:v>
                </c:pt>
                <c:pt idx="1455">
                  <c:v>5.1577545309332056</c:v>
                </c:pt>
                <c:pt idx="1456">
                  <c:v>5.1619663429606497</c:v>
                </c:pt>
                <c:pt idx="1457">
                  <c:v>5.1651253183998875</c:v>
                </c:pt>
                <c:pt idx="1458">
                  <c:v>5.1693374408890245</c:v>
                </c:pt>
                <c:pt idx="1459">
                  <c:v>5.1735497408054059</c:v>
                </c:pt>
                <c:pt idx="1460">
                  <c:v>5.1777622181639549</c:v>
                </c:pt>
                <c:pt idx="1461">
                  <c:v>5.1819748729796471</c:v>
                </c:pt>
                <c:pt idx="1462">
                  <c:v>5.1861877052674217</c:v>
                </c:pt>
                <c:pt idx="1463">
                  <c:v>5.1904007150422196</c:v>
                </c:pt>
                <c:pt idx="1464">
                  <c:v>5.1956672268746544</c:v>
                </c:pt>
                <c:pt idx="1465">
                  <c:v>5.1988272671127724</c:v>
                </c:pt>
                <c:pt idx="1466">
                  <c:v>5.2030408094384208</c:v>
                </c:pt>
                <c:pt idx="1467">
                  <c:v>5.2072545293109522</c:v>
                </c:pt>
                <c:pt idx="1468">
                  <c:v>5.2114684267453155</c:v>
                </c:pt>
                <c:pt idx="1469">
                  <c:v>5.2156825017564676</c:v>
                </c:pt>
                <c:pt idx="1470">
                  <c:v>5.2198967543593957</c:v>
                </c:pt>
                <c:pt idx="1471">
                  <c:v>5.2241111845690487</c:v>
                </c:pt>
                <c:pt idx="1472">
                  <c:v>5.2283257924004181</c:v>
                </c:pt>
                <c:pt idx="1473">
                  <c:v>5.2325405778684653</c:v>
                </c:pt>
                <c:pt idx="1474">
                  <c:v>5.2378093095279121</c:v>
                </c:pt>
                <c:pt idx="1475">
                  <c:v>5.2409706817744848</c:v>
                </c:pt>
                <c:pt idx="1476">
                  <c:v>5.2451860002424233</c:v>
                </c:pt>
                <c:pt idx="1477">
                  <c:v>5.2494014964069393</c:v>
                </c:pt>
                <c:pt idx="1478">
                  <c:v>5.2536171702830368</c:v>
                </c:pt>
                <c:pt idx="1479">
                  <c:v>5.2578330218856895</c:v>
                </c:pt>
                <c:pt idx="1480">
                  <c:v>5.2620490512298703</c:v>
                </c:pt>
                <c:pt idx="1481">
                  <c:v>5.2662652583305922</c:v>
                </c:pt>
                <c:pt idx="1482">
                  <c:v>5.2694275303178664</c:v>
                </c:pt>
                <c:pt idx="1483">
                  <c:v>5.2746982058615703</c:v>
                </c:pt>
                <c:pt idx="1484">
                  <c:v>5.2789149463218239</c:v>
                </c:pt>
                <c:pt idx="1485">
                  <c:v>5.2831318645985652</c:v>
                </c:pt>
                <c:pt idx="1486">
                  <c:v>5.2873489607068151</c:v>
                </c:pt>
                <c:pt idx="1487">
                  <c:v>5.29156623466156</c:v>
                </c:pt>
                <c:pt idx="1488">
                  <c:v>5.2957836864777903</c:v>
                </c:pt>
                <c:pt idx="1489">
                  <c:v>5.3000013161705333</c:v>
                </c:pt>
                <c:pt idx="1490">
                  <c:v>5.3042191237547804</c:v>
                </c:pt>
                <c:pt idx="1491">
                  <c:v>5.3084371092455287</c:v>
                </c:pt>
                <c:pt idx="1492">
                  <c:v>5.3126552726578087</c:v>
                </c:pt>
                <c:pt idx="1493">
                  <c:v>5.3179282271481592</c:v>
                </c:pt>
                <c:pt idx="1494">
                  <c:v>5.3210921333069638</c:v>
                </c:pt>
                <c:pt idx="1495">
                  <c:v>5.3253108305738781</c:v>
                </c:pt>
                <c:pt idx="1496">
                  <c:v>5.3295297058223676</c:v>
                </c:pt>
                <c:pt idx="1497">
                  <c:v>5.3337487590674373</c:v>
                </c:pt>
                <c:pt idx="1498">
                  <c:v>5.3379679903241328</c:v>
                </c:pt>
                <c:pt idx="1499">
                  <c:v>5.342187399607452</c:v>
                </c:pt>
                <c:pt idx="1500">
                  <c:v>5.3464069869324415</c:v>
                </c:pt>
                <c:pt idx="1501">
                  <c:v>5.3506267523141169</c:v>
                </c:pt>
                <c:pt idx="1502">
                  <c:v>5.3548466957674936</c:v>
                </c:pt>
                <c:pt idx="1503">
                  <c:v>5.3601218755204663</c:v>
                </c:pt>
                <c:pt idx="1504">
                  <c:v>5.3643422196901636</c:v>
                </c:pt>
                <c:pt idx="1505">
                  <c:v>5.36750759470823</c:v>
                </c:pt>
                <c:pt idx="1506">
                  <c:v>5.3717282505987871</c:v>
                </c:pt>
                <c:pt idx="1507">
                  <c:v>5.3759490846362228</c:v>
                </c:pt>
                <c:pt idx="1508">
                  <c:v>5.3801700968355677</c:v>
                </c:pt>
                <c:pt idx="1509">
                  <c:v>5.3843912872118844</c:v>
                </c:pt>
                <c:pt idx="1510">
                  <c:v>5.3886126557801939</c:v>
                </c:pt>
                <c:pt idx="1511">
                  <c:v>5.3928342025555631</c:v>
                </c:pt>
                <c:pt idx="1512">
                  <c:v>5.3981113866513537</c:v>
                </c:pt>
                <c:pt idx="1513">
                  <c:v>5.4023333344476008</c:v>
                </c:pt>
                <c:pt idx="1514">
                  <c:v>5.4065554604997939</c:v>
                </c:pt>
                <c:pt idx="1515">
                  <c:v>5.4097221720284816</c:v>
                </c:pt>
                <c:pt idx="1516">
                  <c:v>5.4139446100648225</c:v>
                </c:pt>
                <c:pt idx="1517">
                  <c:v>5.4181672263985341</c:v>
                </c:pt>
                <c:pt idx="1518">
                  <c:v>5.4223900210446621</c:v>
                </c:pt>
                <c:pt idx="1519">
                  <c:v>5.4266129940182557</c:v>
                </c:pt>
                <c:pt idx="1520">
                  <c:v>5.430836145334399</c:v>
                </c:pt>
                <c:pt idx="1521">
                  <c:v>5.4350594750081331</c:v>
                </c:pt>
                <c:pt idx="1522">
                  <c:v>5.4392829830545484</c:v>
                </c:pt>
                <c:pt idx="1523">
                  <c:v>5.4435066694887002</c:v>
                </c:pt>
                <c:pt idx="1524">
                  <c:v>5.447730534325645</c:v>
                </c:pt>
                <c:pt idx="1525">
                  <c:v>5.4519545775804801</c:v>
                </c:pt>
                <c:pt idx="1526">
                  <c:v>5.4561787992682671</c:v>
                </c:pt>
                <c:pt idx="1527">
                  <c:v>5.4604031994040687</c:v>
                </c:pt>
                <c:pt idx="1528">
                  <c:v>5.4646277780029857</c:v>
                </c:pt>
                <c:pt idx="1529">
                  <c:v>5.468852535080087</c:v>
                </c:pt>
                <c:pt idx="1530">
                  <c:v>5.4730774706504404</c:v>
                </c:pt>
                <c:pt idx="1531">
                  <c:v>5.477302584729153</c:v>
                </c:pt>
                <c:pt idx="1532">
                  <c:v>5.482584228377883</c:v>
                </c:pt>
                <c:pt idx="1533">
                  <c:v>5.4857533484719525</c:v>
                </c:pt>
                <c:pt idx="1534">
                  <c:v>5.4899789981662259</c:v>
                </c:pt>
                <c:pt idx="1535">
                  <c:v>5.4942048264291863</c:v>
                </c:pt>
                <c:pt idx="1536">
                  <c:v>5.4984308332759504</c:v>
                </c:pt>
                <c:pt idx="1537">
                  <c:v>5.5026570187216013</c:v>
                </c:pt>
                <c:pt idx="1538">
                  <c:v>5.5068833827812229</c:v>
                </c:pt>
                <c:pt idx="1539">
                  <c:v>5.5111099254699365</c:v>
                </c:pt>
                <c:pt idx="1540">
                  <c:v>5.5153366468028331</c:v>
                </c:pt>
                <c:pt idx="1541">
                  <c:v>5.5206202997103357</c:v>
                </c:pt>
                <c:pt idx="1542">
                  <c:v>5.5248474230478486</c:v>
                </c:pt>
                <c:pt idx="1543">
                  <c:v>5.5280178828176307</c:v>
                </c:pt>
                <c:pt idx="1544">
                  <c:v>5.5322453188782825</c:v>
                </c:pt>
                <c:pt idx="1545">
                  <c:v>5.5364729336586569</c:v>
                </c:pt>
                <c:pt idx="1546">
                  <c:v>5.5407007271738449</c:v>
                </c:pt>
                <c:pt idx="1547">
                  <c:v>5.5449286994389801</c:v>
                </c:pt>
                <c:pt idx="1548">
                  <c:v>5.5491568504691688</c:v>
                </c:pt>
                <c:pt idx="1549">
                  <c:v>5.5533851802795162</c:v>
                </c:pt>
                <c:pt idx="1550">
                  <c:v>5.5576136888851657</c:v>
                </c:pt>
                <c:pt idx="1551">
                  <c:v>5.5628995760961351</c:v>
                </c:pt>
                <c:pt idx="1552">
                  <c:v>5.5671284870464772</c:v>
                </c:pt>
                <c:pt idx="1553">
                  <c:v>5.5713575768412484</c:v>
                </c:pt>
                <c:pt idx="1554">
                  <c:v>5.5745295115631075</c:v>
                </c:pt>
                <c:pt idx="1555">
                  <c:v>5.5787589143720542</c:v>
                </c:pt>
                <c:pt idx="1556">
                  <c:v>5.5829884960670588</c:v>
                </c:pt>
                <c:pt idx="1557">
                  <c:v>5.5872182566632445</c:v>
                </c:pt>
                <c:pt idx="1558">
                  <c:v>5.5903906945233812</c:v>
                </c:pt>
                <c:pt idx="1559">
                  <c:v>5.5946207682330389</c:v>
                </c:pt>
                <c:pt idx="1560">
                  <c:v>5.5999086120102133</c:v>
                </c:pt>
                <c:pt idx="1561">
                  <c:v>5.6041390883624853</c:v>
                </c:pt>
                <c:pt idx="1562">
                  <c:v>5.6083697436916315</c:v>
                </c:pt>
                <c:pt idx="1563">
                  <c:v>5.612600578012783</c:v>
                </c:pt>
                <c:pt idx="1564">
                  <c:v>5.6168315913411107</c:v>
                </c:pt>
                <c:pt idx="1565">
                  <c:v>5.6210627836917499</c:v>
                </c:pt>
                <c:pt idx="1566">
                  <c:v>5.6252941550798408</c:v>
                </c:pt>
                <c:pt idx="1567">
                  <c:v>5.6295257055205576</c:v>
                </c:pt>
                <c:pt idx="1568">
                  <c:v>5.6337574350290431</c:v>
                </c:pt>
                <c:pt idx="1569">
                  <c:v>5.6379893436204416</c:v>
                </c:pt>
                <c:pt idx="1570">
                  <c:v>5.6422214313099346</c:v>
                </c:pt>
                <c:pt idx="1571">
                  <c:v>5.6464536981126576</c:v>
                </c:pt>
                <c:pt idx="1572">
                  <c:v>5.6506861440437977</c:v>
                </c:pt>
                <c:pt idx="1573">
                  <c:v>5.6549187691185043</c:v>
                </c:pt>
                <c:pt idx="1574">
                  <c:v>5.6591515733519326</c:v>
                </c:pt>
                <c:pt idx="1575">
                  <c:v>5.6633845567592749</c:v>
                </c:pt>
                <c:pt idx="1576">
                  <c:v>5.667617719355686</c:v>
                </c:pt>
                <c:pt idx="1577">
                  <c:v>5.6718510611563282</c:v>
                </c:pt>
                <c:pt idx="1578">
                  <c:v>5.6760845821763963</c:v>
                </c:pt>
                <c:pt idx="1579">
                  <c:v>5.6803182824310543</c:v>
                </c:pt>
                <c:pt idx="1580">
                  <c:v>5.6845521619354686</c:v>
                </c:pt>
                <c:pt idx="1581">
                  <c:v>5.6887862207048414</c:v>
                </c:pt>
                <c:pt idx="1582">
                  <c:v>5.6930204587543294</c:v>
                </c:pt>
                <c:pt idx="1583">
                  <c:v>5.6972548760991399</c:v>
                </c:pt>
                <c:pt idx="1584">
                  <c:v>5.7014894727544458</c:v>
                </c:pt>
                <c:pt idx="1585">
                  <c:v>5.7057242487354216</c:v>
                </c:pt>
                <c:pt idx="1586">
                  <c:v>5.70995920405728</c:v>
                </c:pt>
                <c:pt idx="1587">
                  <c:v>5.7141943387352008</c:v>
                </c:pt>
                <c:pt idx="1588">
                  <c:v>5.7184296527843621</c:v>
                </c:pt>
                <c:pt idx="1589">
                  <c:v>5.7237240476097986</c:v>
                </c:pt>
                <c:pt idx="1590">
                  <c:v>5.7279597652998522</c:v>
                </c:pt>
                <c:pt idx="1591">
                  <c:v>5.7311366713113525</c:v>
                </c:pt>
                <c:pt idx="1592">
                  <c:v>5.7353727029975063</c:v>
                </c:pt>
                <c:pt idx="1593">
                  <c:v>5.7396089141309075</c:v>
                </c:pt>
                <c:pt idx="1594">
                  <c:v>5.7438453047267464</c:v>
                </c:pt>
                <c:pt idx="1595">
                  <c:v>5.7480818748002527</c:v>
                </c:pt>
                <c:pt idx="1596">
                  <c:v>5.7523186243666125</c:v>
                </c:pt>
                <c:pt idx="1597">
                  <c:v>5.756555553441058</c:v>
                </c:pt>
                <c:pt idx="1598">
                  <c:v>5.7607926620387895</c:v>
                </c:pt>
                <c:pt idx="1599">
                  <c:v>5.7650299501750091</c:v>
                </c:pt>
                <c:pt idx="1600">
                  <c:v>5.7692674178649561</c:v>
                </c:pt>
                <c:pt idx="1601">
                  <c:v>5.7735050651238371</c:v>
                </c:pt>
                <c:pt idx="1602">
                  <c:v>5.7777428919668594</c:v>
                </c:pt>
                <c:pt idx="1603">
                  <c:v>5.7819808984092669</c:v>
                </c:pt>
                <c:pt idx="1604">
                  <c:v>5.786219084466274</c:v>
                </c:pt>
                <c:pt idx="1605">
                  <c:v>5.7904574501530925</c:v>
                </c:pt>
                <c:pt idx="1606">
                  <c:v>5.7946959954849735</c:v>
                </c:pt>
                <c:pt idx="1607">
                  <c:v>5.798934720477134</c:v>
                </c:pt>
                <c:pt idx="1608">
                  <c:v>5.8042333793878038</c:v>
                </c:pt>
                <c:pt idx="1609">
                  <c:v>5.8074127095032138</c:v>
                </c:pt>
                <c:pt idx="1610">
                  <c:v>5.8116519735675993</c:v>
                </c:pt>
                <c:pt idx="1611">
                  <c:v>5.8158914173532139</c:v>
                </c:pt>
                <c:pt idx="1612">
                  <c:v>5.8201310408752844</c:v>
                </c:pt>
                <c:pt idx="1613">
                  <c:v>5.8243708441490405</c:v>
                </c:pt>
                <c:pt idx="1614">
                  <c:v>5.8286108271897472</c:v>
                </c:pt>
                <c:pt idx="1615">
                  <c:v>5.8328509900126395</c:v>
                </c:pt>
                <c:pt idx="1616">
                  <c:v>5.8370913326329505</c:v>
                </c:pt>
                <c:pt idx="1617">
                  <c:v>5.8413318550659543</c:v>
                </c:pt>
                <c:pt idx="1618">
                  <c:v>5.8466327609920175</c:v>
                </c:pt>
                <c:pt idx="1619">
                  <c:v>5.8508736880593135</c:v>
                </c:pt>
                <c:pt idx="1620">
                  <c:v>5.8551147949888502</c:v>
                </c:pt>
                <c:pt idx="1621">
                  <c:v>5.8582957432297871</c:v>
                </c:pt>
                <c:pt idx="1622">
                  <c:v>5.8625371649549889</c:v>
                </c:pt>
                <c:pt idx="1623">
                  <c:v>5.8667787665844049</c:v>
                </c:pt>
                <c:pt idx="1624">
                  <c:v>5.8710205481332833</c:v>
                </c:pt>
                <c:pt idx="1625">
                  <c:v>5.8752625096169133</c:v>
                </c:pt>
                <c:pt idx="1626">
                  <c:v>5.8795046510505493</c:v>
                </c:pt>
                <c:pt idx="1627">
                  <c:v>5.8837469724494467</c:v>
                </c:pt>
                <c:pt idx="1628">
                  <c:v>5.8890501272975069</c:v>
                </c:pt>
                <c:pt idx="1629">
                  <c:v>5.8932928536741178</c:v>
                </c:pt>
                <c:pt idx="1630">
                  <c:v>5.8975357600656357</c:v>
                </c:pt>
                <c:pt idx="1631">
                  <c:v>5.9007180580032426</c:v>
                </c:pt>
                <c:pt idx="1632">
                  <c:v>5.9049612794575985</c:v>
                </c:pt>
                <c:pt idx="1633">
                  <c:v>5.909204680968891</c:v>
                </c:pt>
                <c:pt idx="1634">
                  <c:v>5.9134482625523876</c:v>
                </c:pt>
                <c:pt idx="1635">
                  <c:v>5.9176920242233617</c:v>
                </c:pt>
                <c:pt idx="1636">
                  <c:v>5.9219359659971218</c:v>
                </c:pt>
                <c:pt idx="1637">
                  <c:v>5.9272411465071322</c:v>
                </c:pt>
                <c:pt idx="1638">
                  <c:v>5.931485493568033</c:v>
                </c:pt>
                <c:pt idx="1639">
                  <c:v>5.9357300207813877</c:v>
                </c:pt>
                <c:pt idx="1640">
                  <c:v>5.9399747281625146</c:v>
                </c:pt>
                <c:pt idx="1641">
                  <c:v>5.9442196157266967</c:v>
                </c:pt>
                <c:pt idx="1642">
                  <c:v>5.94740339965416</c:v>
                </c:pt>
                <c:pt idx="1643">
                  <c:v>5.9516486025754896</c:v>
                </c:pt>
                <c:pt idx="1644">
                  <c:v>5.9558939857219606</c:v>
                </c:pt>
                <c:pt idx="1645">
                  <c:v>5.960139549108864</c:v>
                </c:pt>
                <c:pt idx="1646">
                  <c:v>5.9643852927514933</c:v>
                </c:pt>
                <c:pt idx="1647">
                  <c:v>5.969692725812739</c:v>
                </c:pt>
                <c:pt idx="1648">
                  <c:v>5.973938875086759</c:v>
                </c:pt>
                <c:pt idx="1649">
                  <c:v>5.9771236053669101</c:v>
                </c:pt>
                <c:pt idx="1650">
                  <c:v>5.9813700701855907</c:v>
                </c:pt>
                <c:pt idx="1651">
                  <c:v>5.9856167153365645</c:v>
                </c:pt>
                <c:pt idx="1652">
                  <c:v>5.9898635408351355</c:v>
                </c:pt>
                <c:pt idx="1653">
                  <c:v>5.9941105466966471</c:v>
                </c:pt>
                <c:pt idx="1654">
                  <c:v>5.9983577329364062</c:v>
                </c:pt>
                <c:pt idx="1655">
                  <c:v>6.0026050995697249</c:v>
                </c:pt>
                <c:pt idx="1656">
                  <c:v>6.0068526466119518</c:v>
                </c:pt>
                <c:pt idx="1657">
                  <c:v>6.012162334138087</c:v>
                </c:pt>
                <c:pt idx="1658">
                  <c:v>6.0153482819843873</c:v>
                </c:pt>
                <c:pt idx="1659">
                  <c:v>6.0195963703452691</c:v>
                </c:pt>
                <c:pt idx="1660">
                  <c:v>6.0238446391763523</c:v>
                </c:pt>
                <c:pt idx="1661">
                  <c:v>6.0280930884929944</c:v>
                </c:pt>
                <c:pt idx="1662">
                  <c:v>6.0323417183105219</c:v>
                </c:pt>
                <c:pt idx="1663">
                  <c:v>6.0365905286442603</c:v>
                </c:pt>
                <c:pt idx="1664">
                  <c:v>6.0408395195095732</c:v>
                </c:pt>
                <c:pt idx="1665">
                  <c:v>6.0450886909217916</c:v>
                </c:pt>
                <c:pt idx="1666">
                  <c:v>6.0504004091045207</c:v>
                </c:pt>
                <c:pt idx="1667">
                  <c:v>6.0546499868033683</c:v>
                </c:pt>
                <c:pt idx="1668">
                  <c:v>6.0588997450990094</c:v>
                </c:pt>
                <c:pt idx="1669">
                  <c:v>6.0620871823466063</c:v>
                </c:pt>
                <c:pt idx="1670">
                  <c:v>6.0663372567235516</c:v>
                </c:pt>
                <c:pt idx="1671">
                  <c:v>6.0705875117394843</c:v>
                </c:pt>
                <c:pt idx="1672">
                  <c:v>6.0748379474097849</c:v>
                </c:pt>
                <c:pt idx="1673">
                  <c:v>6.0790885637497984</c:v>
                </c:pt>
                <c:pt idx="1674">
                  <c:v>6.0833393607748727</c:v>
                </c:pt>
                <c:pt idx="1675">
                  <c:v>6.0875903385003944</c:v>
                </c:pt>
                <c:pt idx="1676">
                  <c:v>6.0918414969417132</c:v>
                </c:pt>
                <c:pt idx="1677">
                  <c:v>6.0960928361141855</c:v>
                </c:pt>
                <c:pt idx="1678">
                  <c:v>6.1003443560332009</c:v>
                </c:pt>
                <c:pt idx="1679">
                  <c:v>6.1045960567141178</c:v>
                </c:pt>
                <c:pt idx="1680">
                  <c:v>6.1088479381722962</c:v>
                </c:pt>
                <c:pt idx="1681">
                  <c:v>6.113100000423132</c:v>
                </c:pt>
                <c:pt idx="1682">
                  <c:v>6.1173522434819789</c:v>
                </c:pt>
                <c:pt idx="1683">
                  <c:v>6.1216046673642364</c:v>
                </c:pt>
                <c:pt idx="1684">
                  <c:v>6.1258572720852724</c:v>
                </c:pt>
                <c:pt idx="1685">
                  <c:v>6.1311732823145277</c:v>
                </c:pt>
                <c:pt idx="1686">
                  <c:v>6.1343630241051974</c:v>
                </c:pt>
                <c:pt idx="1687">
                  <c:v>6.1386161714348662</c:v>
                </c:pt>
                <c:pt idx="1688">
                  <c:v>6.1428694996648394</c:v>
                </c:pt>
                <c:pt idx="1689">
                  <c:v>6.1471230088105298</c:v>
                </c:pt>
                <c:pt idx="1690">
                  <c:v>6.151376698887316</c:v>
                </c:pt>
                <c:pt idx="1691">
                  <c:v>6.1556305699105804</c:v>
                </c:pt>
                <c:pt idx="1692">
                  <c:v>6.159884621895741</c:v>
                </c:pt>
                <c:pt idx="1693">
                  <c:v>6.164138854858173</c:v>
                </c:pt>
                <c:pt idx="1694">
                  <c:v>6.1683932688132961</c:v>
                </c:pt>
                <c:pt idx="1695">
                  <c:v>6.1726478637765023</c:v>
                </c:pt>
                <c:pt idx="1696">
                  <c:v>6.1769026397631803</c:v>
                </c:pt>
                <c:pt idx="1697">
                  <c:v>6.1800938405591328</c:v>
                </c:pt>
                <c:pt idx="1698">
                  <c:v>6.182221364334282</c:v>
                </c:pt>
                <c:pt idx="1699">
                  <c:v>6.1939235542529083</c:v>
                </c:pt>
                <c:pt idx="1700">
                  <c:v>6.203499091953268</c:v>
                </c:pt>
                <c:pt idx="1701">
                  <c:v>6.2152037722426421</c:v>
                </c:pt>
                <c:pt idx="1702">
                  <c:v>6.2258455796572543</c:v>
                </c:pt>
                <c:pt idx="1703">
                  <c:v>6.2364885196730464</c:v>
                </c:pt>
                <c:pt idx="1704">
                  <c:v>6.2460681342605486</c:v>
                </c:pt>
                <c:pt idx="1705">
                  <c:v>6.2577777984727012</c:v>
                </c:pt>
                <c:pt idx="1706">
                  <c:v>6.268424137739002</c:v>
                </c:pt>
                <c:pt idx="1707">
                  <c:v>6.2780068122707871</c:v>
                </c:pt>
                <c:pt idx="1708">
                  <c:v>6.2886553055190548</c:v>
                </c:pt>
                <c:pt idx="1709">
                  <c:v>6.3003699579001484</c:v>
                </c:pt>
                <c:pt idx="1710">
                  <c:v>6.309955694331693</c:v>
                </c:pt>
                <c:pt idx="1711">
                  <c:v>6.3206075903792582</c:v>
                </c:pt>
                <c:pt idx="1712">
                  <c:v>6.3323259866768646</c:v>
                </c:pt>
                <c:pt idx="1713">
                  <c:v>6.3429802659782197</c:v>
                </c:pt>
                <c:pt idx="1714">
                  <c:v>6.3536356805372032</c:v>
                </c:pt>
                <c:pt idx="1715">
                  <c:v>6.3632265244855422</c:v>
                </c:pt>
                <c:pt idx="1716">
                  <c:v>6.3749499163959804</c:v>
                </c:pt>
                <c:pt idx="1717">
                  <c:v>6.3845428048753412</c:v>
                </c:pt>
                <c:pt idx="1718">
                  <c:v>6.395202649251706</c:v>
                </c:pt>
                <c:pt idx="1719">
                  <c:v>6.4058636300720488</c:v>
                </c:pt>
                <c:pt idx="1720">
                  <c:v>6.4175920218564206</c:v>
                </c:pt>
                <c:pt idx="1721">
                  <c:v>6.4282553899979815</c:v>
                </c:pt>
                <c:pt idx="1722">
                  <c:v>6.4378533936206015</c:v>
                </c:pt>
                <c:pt idx="1723">
                  <c:v>6.4485189226409503</c:v>
                </c:pt>
                <c:pt idx="1724">
                  <c:v>6.4602523185658498</c:v>
                </c:pt>
                <c:pt idx="1725">
                  <c:v>6.4709202369450551</c:v>
                </c:pt>
                <c:pt idx="1726">
                  <c:v>6.4805223366115623</c:v>
                </c:pt>
                <c:pt idx="1727">
                  <c:v>6.4911924177143003</c:v>
                </c:pt>
                <c:pt idx="1728">
                  <c:v>6.5029308220517859</c:v>
                </c:pt>
                <c:pt idx="1729">
                  <c:v>6.5136032945536178</c:v>
                </c:pt>
                <c:pt idx="1730">
                  <c:v>6.5232094937615583</c:v>
                </c:pt>
                <c:pt idx="1731">
                  <c:v>6.5338841308340339</c:v>
                </c:pt>
                <c:pt idx="1732">
                  <c:v>6.5456275478615993</c:v>
                </c:pt>
                <c:pt idx="1733">
                  <c:v>6.555236824023579</c:v>
                </c:pt>
                <c:pt idx="1734">
                  <c:v>6.5659148806274228</c:v>
                </c:pt>
                <c:pt idx="1735">
                  <c:v>6.5776620599829885</c:v>
                </c:pt>
                <c:pt idx="1736">
                  <c:v>6.588342511562634</c:v>
                </c:pt>
                <c:pt idx="1737">
                  <c:v>6.5979558933975317</c:v>
                </c:pt>
                <c:pt idx="1738">
                  <c:v>6.6086385127859621</c:v>
                </c:pt>
                <c:pt idx="1739">
                  <c:v>6.620390712330475</c:v>
                </c:pt>
                <c:pt idx="1740">
                  <c:v>6.630007175723204</c:v>
                </c:pt>
                <c:pt idx="1741">
                  <c:v>6.6406932197598731</c:v>
                </c:pt>
                <c:pt idx="1742">
                  <c:v>6.6513804058339536</c:v>
                </c:pt>
                <c:pt idx="1743">
                  <c:v>6.6631376298600182</c:v>
                </c:pt>
                <c:pt idx="1744">
                  <c:v>6.6727582050709442</c:v>
                </c:pt>
                <c:pt idx="1745">
                  <c:v>6.6834488187223471</c:v>
                </c:pt>
                <c:pt idx="1746">
                  <c:v>6.6941405753881495</c:v>
                </c:pt>
                <c:pt idx="1747">
                  <c:v>6.7037641338667182</c:v>
                </c:pt>
                <c:pt idx="1748">
                  <c:v>6.7155275187408128</c:v>
                </c:pt>
                <c:pt idx="1749">
                  <c:v>6.7262227059167818</c:v>
                </c:pt>
                <c:pt idx="1750">
                  <c:v>6.7369190370853911</c:v>
                </c:pt>
                <c:pt idx="1751">
                  <c:v>6.7486863229744776</c:v>
                </c:pt>
                <c:pt idx="1752">
                  <c:v>6.7583151323796375</c:v>
                </c:pt>
                <c:pt idx="1753">
                  <c:v>6.7690148969950235</c:v>
                </c:pt>
                <c:pt idx="1754">
                  <c:v>6.7786456640930695</c:v>
                </c:pt>
                <c:pt idx="1755">
                  <c:v>6.7904178613872812</c:v>
                </c:pt>
                <c:pt idx="1756">
                  <c:v>6.8011210616543751</c:v>
                </c:pt>
                <c:pt idx="1757">
                  <c:v>6.8118254076290556</c:v>
                </c:pt>
                <c:pt idx="1758">
                  <c:v>6.8225308995566341</c:v>
                </c:pt>
                <c:pt idx="1759">
                  <c:v>6.8332375376824919</c:v>
                </c:pt>
                <c:pt idx="1760">
                  <c:v>6.8439453222521083</c:v>
                </c:pt>
                <c:pt idx="1761">
                  <c:v>6.8546542535110024</c:v>
                </c:pt>
                <c:pt idx="1762">
                  <c:v>6.8664354026150649</c:v>
                </c:pt>
                <c:pt idx="1763">
                  <c:v>6.8760755570792309</c:v>
                </c:pt>
                <c:pt idx="1764">
                  <c:v>6.8867879298800467</c:v>
                </c:pt>
                <c:pt idx="1765">
                  <c:v>6.8975014503531176</c:v>
                </c:pt>
                <c:pt idx="1766">
                  <c:v>6.9092876487284851</c:v>
                </c:pt>
                <c:pt idx="1767">
                  <c:v>6.9189319352998542</c:v>
                </c:pt>
                <c:pt idx="1768">
                  <c:v>6.9296489002656463</c:v>
                </c:pt>
                <c:pt idx="1769">
                  <c:v>6.9403670138879106</c:v>
                </c:pt>
                <c:pt idx="1770">
                  <c:v>6.9521582658645418</c:v>
                </c:pt>
                <c:pt idx="1771">
                  <c:v>6.9628787924670741</c:v>
                </c:pt>
                <c:pt idx="1772">
                  <c:v>6.9725282491565457</c:v>
                </c:pt>
                <c:pt idx="1773">
                  <c:v>6.9832509598680845</c:v>
                </c:pt>
                <c:pt idx="1774">
                  <c:v>6.995047269781554</c:v>
                </c:pt>
                <c:pt idx="1775">
                  <c:v>7.0057723955439331</c:v>
                </c:pt>
                <c:pt idx="1776">
                  <c:v>7.0154259923206839</c:v>
                </c:pt>
                <c:pt idx="1777">
                  <c:v>7.0261533040666482</c:v>
                </c:pt>
                <c:pt idx="1778">
                  <c:v>7.0379546762580807</c:v>
                </c:pt>
                <c:pt idx="1779">
                  <c:v>7.0476113804324445</c:v>
                </c:pt>
                <c:pt idx="1780">
                  <c:v>7.0583421455463036</c:v>
                </c:pt>
                <c:pt idx="1781">
                  <c:v>7.0690740622769299</c:v>
                </c:pt>
                <c:pt idx="1782">
                  <c:v>7.080880501093036</c:v>
                </c:pt>
                <c:pt idx="1783">
                  <c:v>7.0905413515774232</c:v>
                </c:pt>
                <c:pt idx="1784">
                  <c:v>7.1012767246419459</c:v>
                </c:pt>
                <c:pt idx="1785">
                  <c:v>7.1130869662824736</c:v>
                </c:pt>
                <c:pt idx="1786">
                  <c:v>7.1238247601056859</c:v>
                </c:pt>
                <c:pt idx="1787">
                  <c:v>7.1334897604622149</c:v>
                </c:pt>
                <c:pt idx="1788">
                  <c:v>7.1442297454365589</c:v>
                </c:pt>
                <c:pt idx="1789">
                  <c:v>7.1560450613220388</c:v>
                </c:pt>
                <c:pt idx="1790">
                  <c:v>7.1657131764231119</c:v>
                </c:pt>
                <c:pt idx="1791">
                  <c:v>7.1764566229310809</c:v>
                </c:pt>
                <c:pt idx="1792">
                  <c:v>7.1872012237794953</c:v>
                </c:pt>
                <c:pt idx="1793">
                  <c:v>7.1968723517091826</c:v>
                </c:pt>
                <c:pt idx="1794">
                  <c:v>7.2086938894900827</c:v>
                </c:pt>
                <c:pt idx="1795">
                  <c:v>7.2194419548486657</c:v>
                </c:pt>
                <c:pt idx="1796">
                  <c:v>7.230191175540515</c:v>
                </c:pt>
                <c:pt idx="1797">
                  <c:v>7.2398664621784334</c:v>
                </c:pt>
                <c:pt idx="1798">
                  <c:v>7.2516930839177149</c:v>
                </c:pt>
                <c:pt idx="1799">
                  <c:v>7.2624457721001177</c:v>
                </c:pt>
                <c:pt idx="1800">
                  <c:v>7.2731996166098893</c:v>
                </c:pt>
                <c:pt idx="1801">
                  <c:v>7.2839546176957661</c:v>
                </c:pt>
                <c:pt idx="1802">
                  <c:v>7.294710775606533</c:v>
                </c:pt>
                <c:pt idx="1803">
                  <c:v>7.3054680905910887</c:v>
                </c:pt>
                <c:pt idx="1804">
                  <c:v>7.3162265628983985</c:v>
                </c:pt>
                <c:pt idx="1805">
                  <c:v>7.3269861927775102</c:v>
                </c:pt>
                <c:pt idx="1806">
                  <c:v>7.3377469804775508</c:v>
                </c:pt>
                <c:pt idx="1807">
                  <c:v>7.3485089262477308</c:v>
                </c:pt>
                <c:pt idx="1808">
                  <c:v>7.3592720303373351</c:v>
                </c:pt>
                <c:pt idx="1809">
                  <c:v>7.3700362929957492</c:v>
                </c:pt>
                <c:pt idx="1810">
                  <c:v>7.3808017144723959</c:v>
                </c:pt>
                <c:pt idx="1811">
                  <c:v>7.3915682950168167</c:v>
                </c:pt>
                <c:pt idx="1812">
                  <c:v>7.4012592087160396</c:v>
                </c:pt>
                <c:pt idx="1813">
                  <c:v>7.4131049343075102</c:v>
                </c:pt>
                <c:pt idx="1814">
                  <c:v>7.4238749935532447</c:v>
                </c:pt>
                <c:pt idx="1815">
                  <c:v>7.4346462128656841</c:v>
                </c:pt>
                <c:pt idx="1816">
                  <c:v>7.4443413023104812</c:v>
                </c:pt>
                <c:pt idx="1817">
                  <c:v>7.4561921326904814</c:v>
                </c:pt>
                <c:pt idx="1818">
                  <c:v>7.4669668337029513</c:v>
                </c:pt>
                <c:pt idx="1819">
                  <c:v>7.477742695782343</c:v>
                </c:pt>
                <c:pt idx="1820">
                  <c:v>7.487441964572854</c:v>
                </c:pt>
                <c:pt idx="1821">
                  <c:v>7.4992979041430123</c:v>
                </c:pt>
                <c:pt idx="1822">
                  <c:v>7.5100772509250335</c:v>
                </c:pt>
                <c:pt idx="1823">
                  <c:v>7.5197796565902291</c:v>
                </c:pt>
                <c:pt idx="1824">
                  <c:v>7.5316394309449644</c:v>
                </c:pt>
                <c:pt idx="1825">
                  <c:v>7.5424222646841139</c:v>
                </c:pt>
                <c:pt idx="1826">
                  <c:v>7.5532062612436848</c:v>
                </c:pt>
                <c:pt idx="1827">
                  <c:v>7.5629128525660674</c:v>
                </c:pt>
                <c:pt idx="1828">
                  <c:v>7.5747777438274655</c:v>
                </c:pt>
                <c:pt idx="1829">
                  <c:v>7.5855652303535788</c:v>
                </c:pt>
                <c:pt idx="1830">
                  <c:v>7.5952749632896017</c:v>
                </c:pt>
                <c:pt idx="1831">
                  <c:v>7.6060646612964202</c:v>
                </c:pt>
                <c:pt idx="1832">
                  <c:v>7.6179346738817859</c:v>
                </c:pt>
                <c:pt idx="1833">
                  <c:v>7.6287268172119225</c:v>
                </c:pt>
                <c:pt idx="1834">
                  <c:v>7.6384407421309142</c:v>
                </c:pt>
                <c:pt idx="1835">
                  <c:v>7.649235098851717</c:v>
                </c:pt>
                <c:pt idx="1836">
                  <c:v>7.6611102371840394</c:v>
                </c:pt>
                <c:pt idx="1837">
                  <c:v>7.6708273084664063</c:v>
                </c:pt>
                <c:pt idx="1838">
                  <c:v>7.6816251618636437</c:v>
                </c:pt>
                <c:pt idx="1839">
                  <c:v>7.6924241813231706</c:v>
                </c:pt>
                <c:pt idx="1840">
                  <c:v>7.7043044498312065</c:v>
                </c:pt>
                <c:pt idx="1841">
                  <c:v>7.714025719436675</c:v>
                </c:pt>
                <c:pt idx="1842">
                  <c:v>7.7248282385946441</c:v>
                </c:pt>
                <c:pt idx="1843">
                  <c:v>7.7356319248228997</c:v>
                </c:pt>
                <c:pt idx="1844">
                  <c:v>7.7475173279411367</c:v>
                </c:pt>
                <c:pt idx="1845">
                  <c:v>7.7583234658379716</c:v>
                </c:pt>
                <c:pt idx="1846">
                  <c:v>7.7680499884517014</c:v>
                </c:pt>
                <c:pt idx="1847">
                  <c:v>7.7788583454838713</c:v>
                </c:pt>
                <c:pt idx="1848">
                  <c:v>7.7907488876525504</c:v>
                </c:pt>
                <c:pt idx="1849">
                  <c:v>7.8004785647971104</c:v>
                </c:pt>
                <c:pt idx="1850">
                  <c:v>7.8112904275834785</c:v>
                </c:pt>
                <c:pt idx="1851">
                  <c:v>7.8231848269573714</c:v>
                </c:pt>
                <c:pt idx="1852">
                  <c:v>7.8339991451251505</c:v>
                </c:pt>
                <c:pt idx="1853">
                  <c:v>7.8437330314951117</c:v>
                </c:pt>
                <c:pt idx="1854">
                  <c:v>7.854549572159625</c:v>
                </c:pt>
                <c:pt idx="1855">
                  <c:v>7.8664491183682514</c:v>
                </c:pt>
                <c:pt idx="1856">
                  <c:v>7.8772681165395735</c:v>
                </c:pt>
                <c:pt idx="1857">
                  <c:v>7.8870062157785039</c:v>
                </c:pt>
                <c:pt idx="1858">
                  <c:v>7.8978274383707898</c:v>
                </c:pt>
                <c:pt idx="1859">
                  <c:v>7.9097321358702466</c:v>
                </c:pt>
                <c:pt idx="1860">
                  <c:v>7.920555818097502</c:v>
                </c:pt>
                <c:pt idx="1861">
                  <c:v>7.9302981338536656</c:v>
                </c:pt>
                <c:pt idx="1862">
                  <c:v>7.9411240424286138</c:v>
                </c:pt>
                <c:pt idx="1863">
                  <c:v>7.9530338956808233</c:v>
                </c:pt>
                <c:pt idx="1864">
                  <c:v>7.9638622660216694</c:v>
                </c:pt>
                <c:pt idx="1865">
                  <c:v>7.97360880194808</c:v>
                </c:pt>
                <c:pt idx="1866">
                  <c:v>7.9844394005658517</c:v>
                </c:pt>
                <c:pt idx="1867">
                  <c:v>7.9963544140384908</c:v>
                </c:pt>
                <c:pt idx="1868">
                  <c:v>8.0061041174927379</c:v>
                </c:pt>
                <c:pt idx="1869">
                  <c:v>8.0169382363102812</c:v>
                </c:pt>
                <c:pt idx="1870">
                  <c:v>8.0277735290363132</c:v>
                </c:pt>
                <c:pt idx="1871">
                  <c:v>8.0396937072029147</c:v>
                </c:pt>
                <c:pt idx="1872">
                  <c:v>8.0505314659650118</c:v>
                </c:pt>
                <c:pt idx="1873">
                  <c:v>8.0602864532099634</c:v>
                </c:pt>
                <c:pt idx="1874">
                  <c:v>8.0722105078362674</c:v>
                </c:pt>
                <c:pt idx="1875">
                  <c:v>8.0830517914548654</c:v>
                </c:pt>
                <c:pt idx="1876">
                  <c:v>8.0938942505352021</c:v>
                </c:pt>
                <c:pt idx="1877">
                  <c:v>8.1036534689379938</c:v>
                </c:pt>
                <c:pt idx="1878">
                  <c:v>8.115582696100887</c:v>
                </c:pt>
                <c:pt idx="1879">
                  <c:v>8.1264286830963339</c:v>
                </c:pt>
                <c:pt idx="1880">
                  <c:v>8.137275846573722</c:v>
                </c:pt>
                <c:pt idx="1881">
                  <c:v>8.1470392998064032</c:v>
                </c:pt>
                <c:pt idx="1882">
                  <c:v>8.1589737039954464</c:v>
                </c:pt>
                <c:pt idx="1883">
                  <c:v>8.169824398450535</c:v>
                </c:pt>
                <c:pt idx="1884">
                  <c:v>8.1806762704090961</c:v>
                </c:pt>
                <c:pt idx="1885">
                  <c:v>8.1904439621485139</c:v>
                </c:pt>
                <c:pt idx="1886">
                  <c:v>8.2023835478590676</c:v>
                </c:pt>
                <c:pt idx="1887">
                  <c:v>8.2132389538619108</c:v>
                </c:pt>
                <c:pt idx="1888">
                  <c:v>8.224095538391083</c:v>
                </c:pt>
                <c:pt idx="1889">
                  <c:v>8.2360391428765389</c:v>
                </c:pt>
                <c:pt idx="1890">
                  <c:v>8.2458122440522068</c:v>
                </c:pt>
                <c:pt idx="1891">
                  <c:v>8.2566723656962431</c:v>
                </c:pt>
                <c:pt idx="1892">
                  <c:v>8.2675336668908006</c:v>
                </c:pt>
                <c:pt idx="1893">
                  <c:v>8.2794824608915079</c:v>
                </c:pt>
                <c:pt idx="1894">
                  <c:v>8.2892598089565972</c:v>
                </c:pt>
                <c:pt idx="1895">
                  <c:v>8.3001246503405977</c:v>
                </c:pt>
                <c:pt idx="1896">
                  <c:v>8.3109906723006528</c:v>
                </c:pt>
                <c:pt idx="1897">
                  <c:v>8.3229446603283037</c:v>
                </c:pt>
                <c:pt idx="1898">
                  <c:v>8.3338131623333709</c:v>
                </c:pt>
                <c:pt idx="1899">
                  <c:v>8.343595824203458</c:v>
                </c:pt>
                <c:pt idx="1900">
                  <c:v>8.3544665710344681</c:v>
                </c:pt>
                <c:pt idx="1901">
                  <c:v>8.3664257576066028</c:v>
                </c:pt>
                <c:pt idx="1902">
                  <c:v>8.376211610533046</c:v>
                </c:pt>
                <c:pt idx="1903">
                  <c:v>8.3870859037147039</c:v>
                </c:pt>
                <c:pt idx="1904">
                  <c:v>8.397961379527489</c:v>
                </c:pt>
                <c:pt idx="1905">
                  <c:v>8.4088380382286605</c:v>
                </c:pt>
                <c:pt idx="1906">
                  <c:v>8.4197158800755645</c:v>
                </c:pt>
                <c:pt idx="1907">
                  <c:v>8.4305949053256324</c:v>
                </c:pt>
                <c:pt idx="1908">
                  <c:v>8.4414751142363755</c:v>
                </c:pt>
                <c:pt idx="1909">
                  <c:v>8.452356507065403</c:v>
                </c:pt>
                <c:pt idx="1910">
                  <c:v>8.4632390840703753</c:v>
                </c:pt>
                <c:pt idx="1911">
                  <c:v>8.4741228455090667</c:v>
                </c:pt>
                <c:pt idx="1912">
                  <c:v>8.4860963514203185</c:v>
                </c:pt>
                <c:pt idx="1913">
                  <c:v>8.4958939227190964</c:v>
                </c:pt>
                <c:pt idx="1914">
                  <c:v>8.5067812390063882</c:v>
                </c:pt>
                <c:pt idx="1915">
                  <c:v>8.5176697407593061</c:v>
                </c:pt>
                <c:pt idx="1916">
                  <c:v>8.5296484622084687</c:v>
                </c:pt>
                <c:pt idx="1917">
                  <c:v>8.5394503016948491</c:v>
                </c:pt>
                <c:pt idx="1918">
                  <c:v>8.5503423613941028</c:v>
                </c:pt>
                <c:pt idx="1919">
                  <c:v>8.5612356075922378</c:v>
                </c:pt>
                <c:pt idx="1920">
                  <c:v>8.5732195491249517</c:v>
                </c:pt>
                <c:pt idx="1921">
                  <c:v>8.5830256605193309</c:v>
                </c:pt>
                <c:pt idx="1922">
                  <c:v>8.5939224677656032</c:v>
                </c:pt>
                <c:pt idx="1923">
                  <c:v>8.6048204625453515</c:v>
                </c:pt>
                <c:pt idx="1924">
                  <c:v>8.6168096287132006</c:v>
                </c:pt>
                <c:pt idx="1925">
                  <c:v>8.6266200157408406</c:v>
                </c:pt>
                <c:pt idx="1926">
                  <c:v>8.6375215746745617</c:v>
                </c:pt>
                <c:pt idx="1927">
                  <c:v>8.6484243221777284</c:v>
                </c:pt>
                <c:pt idx="1928">
                  <c:v>8.659328258509543</c:v>
                </c:pt>
                <c:pt idx="1929">
                  <c:v>8.6702333839292898</c:v>
                </c:pt>
                <c:pt idx="1930">
                  <c:v>8.6811396986963558</c:v>
                </c:pt>
                <c:pt idx="1931">
                  <c:v>8.690956399093082</c:v>
                </c:pt>
                <c:pt idx="1932">
                  <c:v>8.7029558973102876</c:v>
                </c:pt>
                <c:pt idx="1933">
                  <c:v>8.7138657816763345</c:v>
                </c:pt>
                <c:pt idx="1934">
                  <c:v>8.7247768564280204</c:v>
                </c:pt>
                <c:pt idx="1935">
                  <c:v>8.7367804138603518</c:v>
                </c:pt>
                <c:pt idx="1936">
                  <c:v>8.7466025781275789</c:v>
                </c:pt>
                <c:pt idx="1937">
                  <c:v>8.7575172255953007</c:v>
                </c:pt>
                <c:pt idx="1938">
                  <c:v>8.7684330644883559</c:v>
                </c:pt>
                <c:pt idx="1939">
                  <c:v>8.7782583383757746</c:v>
                </c:pt>
                <c:pt idx="1940">
                  <c:v>8.7902683175911029</c:v>
                </c:pt>
                <c:pt idx="1941">
                  <c:v>8.8011877323213348</c:v>
                </c:pt>
                <c:pt idx="1942">
                  <c:v>8.8110162251298689</c:v>
                </c:pt>
                <c:pt idx="1943">
                  <c:v>8.8219379057689515</c:v>
                </c:pt>
                <c:pt idx="1944">
                  <c:v>8.8339531323523417</c:v>
                </c:pt>
                <c:pt idx="1945">
                  <c:v>8.8448773185113367</c:v>
                </c:pt>
                <c:pt idx="1946">
                  <c:v>8.8547101064970413</c:v>
                </c:pt>
                <c:pt idx="1947">
                  <c:v>8.8656365605457808</c:v>
                </c:pt>
                <c:pt idx="1948">
                  <c:v>8.8776570390845695</c:v>
                </c:pt>
                <c:pt idx="1949">
                  <c:v>8.8885860008440947</c:v>
                </c:pt>
                <c:pt idx="1950">
                  <c:v>8.89951615715621</c:v>
                </c:pt>
                <c:pt idx="1951">
                  <c:v>8.9104475082820915</c:v>
                </c:pt>
                <c:pt idx="1952">
                  <c:v>8.921380054482988</c:v>
                </c:pt>
                <c:pt idx="1953">
                  <c:v>8.9323137960202281</c:v>
                </c:pt>
                <c:pt idx="1954">
                  <c:v>8.9432487331552348</c:v>
                </c:pt>
                <c:pt idx="1955">
                  <c:v>8.9541848661495109</c:v>
                </c:pt>
                <c:pt idx="1956">
                  <c:v>8.9651221952646445</c:v>
                </c:pt>
                <c:pt idx="1957">
                  <c:v>8.9760607207623142</c:v>
                </c:pt>
                <c:pt idx="1958">
                  <c:v>8.9870004429042822</c:v>
                </c:pt>
                <c:pt idx="1959">
                  <c:v>8.9979413619523942</c:v>
                </c:pt>
                <c:pt idx="1960">
                  <c:v>9.0088834781685829</c:v>
                </c:pt>
                <c:pt idx="1961">
                  <c:v>9.0198267918148716</c:v>
                </c:pt>
                <c:pt idx="1962">
                  <c:v>9.0318658201703865</c:v>
                </c:pt>
                <c:pt idx="1963">
                  <c:v>9.0428116492731387</c:v>
                </c:pt>
                <c:pt idx="1964">
                  <c:v>9.0526639199558279</c:v>
                </c:pt>
                <c:pt idx="1965">
                  <c:v>9.0636120259444279</c:v>
                </c:pt>
                <c:pt idx="1966">
                  <c:v>9.0756563270884083</c:v>
                </c:pt>
                <c:pt idx="1967">
                  <c:v>9.0866069507373659</c:v>
                </c:pt>
                <c:pt idx="1968">
                  <c:v>9.0964635374093881</c:v>
                </c:pt>
                <c:pt idx="1969">
                  <c:v>9.1074164399395041</c:v>
                </c:pt>
                <c:pt idx="1970">
                  <c:v>9.1194660184926963</c:v>
                </c:pt>
                <c:pt idx="1971">
                  <c:v>9.1304214408899611</c:v>
                </c:pt>
                <c:pt idx="1972">
                  <c:v>9.1402823473343879</c:v>
                </c:pt>
                <c:pt idx="1973">
                  <c:v>9.1512400506107472</c:v>
                </c:pt>
                <c:pt idx="1974">
                  <c:v>9.1632949111999178</c:v>
                </c:pt>
                <c:pt idx="1975">
                  <c:v>9.1731590599592838</c:v>
                </c:pt>
                <c:pt idx="1976">
                  <c:v>9.1841203665580018</c:v>
                </c:pt>
                <c:pt idx="1977">
                  <c:v>9.1950828747908613</c:v>
                </c:pt>
                <c:pt idx="1978">
                  <c:v>9.2060465849213458</c:v>
                </c:pt>
                <c:pt idx="1979">
                  <c:v>9.2170114972130328</c:v>
                </c:pt>
                <c:pt idx="1980">
                  <c:v>9.22797761192958</c:v>
                </c:pt>
                <c:pt idx="1981">
                  <c:v>9.238944929334739</c:v>
                </c:pt>
                <c:pt idx="1982">
                  <c:v>9.2499134496923521</c:v>
                </c:pt>
                <c:pt idx="1983">
                  <c:v>9.2608831732663166</c:v>
                </c:pt>
                <c:pt idx="1984">
                  <c:v>9.2718541003206543</c:v>
                </c:pt>
                <c:pt idx="1985">
                  <c:v>9.2839235104154518</c:v>
                </c:pt>
                <c:pt idx="1986">
                  <c:v>9.2937995659269141</c:v>
                </c:pt>
                <c:pt idx="1987">
                  <c:v>9.3047741050072865</c:v>
                </c:pt>
                <c:pt idx="1988">
                  <c:v>9.3157498486249342</c:v>
                </c:pt>
                <c:pt idx="1989">
                  <c:v>9.3278245581605184</c:v>
                </c:pt>
                <c:pt idx="1990">
                  <c:v>9.3388028321673069</c:v>
                </c:pt>
                <c:pt idx="1991">
                  <c:v>9.349782311531424</c:v>
                </c:pt>
                <c:pt idx="1992">
                  <c:v>9.3607629965175843</c:v>
                </c:pt>
                <c:pt idx="1993">
                  <c:v>9.3717448873905891</c:v>
                </c:pt>
                <c:pt idx="1994">
                  <c:v>9.3827279844153253</c:v>
                </c:pt>
                <c:pt idx="1995">
                  <c:v>9.3937122878567649</c:v>
                </c:pt>
                <c:pt idx="1996">
                  <c:v>9.4046977979799848</c:v>
                </c:pt>
                <c:pt idx="1997">
                  <c:v>9.4156845150501116</c:v>
                </c:pt>
                <c:pt idx="1998">
                  <c:v>9.4266724393323909</c:v>
                </c:pt>
                <c:pt idx="1999">
                  <c:v>9.4376615710921499</c:v>
                </c:pt>
                <c:pt idx="2000">
                  <c:v>9.4486519105947977</c:v>
                </c:pt>
                <c:pt idx="2001">
                  <c:v>9.4596434581058357</c:v>
                </c:pt>
                <c:pt idx="2002">
                  <c:v>9.4706362138908489</c:v>
                </c:pt>
                <c:pt idx="2003">
                  <c:v>9.4816301782155143</c:v>
                </c:pt>
                <c:pt idx="2004">
                  <c:v>9.4926253513455894</c:v>
                </c:pt>
                <c:pt idx="2005">
                  <c:v>9.5036217335469289</c:v>
                </c:pt>
                <c:pt idx="2006">
                  <c:v>9.5146193250854676</c:v>
                </c:pt>
                <c:pt idx="2007">
                  <c:v>9.525618126227231</c:v>
                </c:pt>
                <c:pt idx="2008">
                  <c:v>9.5366181372383458</c:v>
                </c:pt>
                <c:pt idx="2009">
                  <c:v>9.5476193583849849</c:v>
                </c:pt>
                <c:pt idx="2010">
                  <c:v>9.5586217899334525</c:v>
                </c:pt>
                <c:pt idx="2011">
                  <c:v>9.569625432150124</c:v>
                </c:pt>
                <c:pt idx="2012">
                  <c:v>9.5806302853014635</c:v>
                </c:pt>
                <c:pt idx="2013">
                  <c:v>9.5916363496540242</c:v>
                </c:pt>
                <c:pt idx="2014">
                  <c:v>9.6026436254744461</c:v>
                </c:pt>
                <c:pt idx="2015">
                  <c:v>9.6136521130294597</c:v>
                </c:pt>
                <c:pt idx="2016">
                  <c:v>9.6246618125858916</c:v>
                </c:pt>
                <c:pt idx="2017">
                  <c:v>9.6356727244106217</c:v>
                </c:pt>
                <c:pt idx="2018">
                  <c:v>9.6466848487706578</c:v>
                </c:pt>
                <c:pt idx="2019">
                  <c:v>9.6565967976331066</c:v>
                </c:pt>
                <c:pt idx="2020">
                  <c:v>9.6687127361650536</c:v>
                </c:pt>
                <c:pt idx="2021">
                  <c:v>9.6797284997338426</c:v>
                </c:pt>
                <c:pt idx="2022">
                  <c:v>9.6907454769067929</c:v>
                </c:pt>
                <c:pt idx="2023">
                  <c:v>9.7006617942150388</c:v>
                </c:pt>
                <c:pt idx="2024">
                  <c:v>9.7127830731349931</c:v>
                </c:pt>
                <c:pt idx="2025">
                  <c:v>9.7238036927253777</c:v>
                </c:pt>
                <c:pt idx="2026">
                  <c:v>9.7348255269901909</c:v>
                </c:pt>
                <c:pt idx="2027">
                  <c:v>9.7447462165964875</c:v>
                </c:pt>
                <c:pt idx="2028">
                  <c:v>9.7568728406143403</c:v>
                </c:pt>
                <c:pt idx="2029">
                  <c:v>9.7678983205095324</c:v>
                </c:pt>
                <c:pt idx="2030">
                  <c:v>9.7789250161508239</c:v>
                </c:pt>
                <c:pt idx="2031">
                  <c:v>9.7888500819125372</c:v>
                </c:pt>
                <c:pt idx="2032">
                  <c:v>9.8009820557444058</c:v>
                </c:pt>
                <c:pt idx="2033">
                  <c:v>9.8120124002332449</c:v>
                </c:pt>
                <c:pt idx="2034">
                  <c:v>9.8219407506459859</c:v>
                </c:pt>
                <c:pt idx="2035">
                  <c:v>9.834076739937073</c:v>
                </c:pt>
                <c:pt idx="2036">
                  <c:v>9.8451107356891434</c:v>
                </c:pt>
                <c:pt idx="2037">
                  <c:v>9.8561459490662049</c:v>
                </c:pt>
                <c:pt idx="2038">
                  <c:v>9.8660786823970259</c:v>
                </c:pt>
                <c:pt idx="2039">
                  <c:v>9.8782200297703771</c:v>
                </c:pt>
                <c:pt idx="2040">
                  <c:v>9.8892588976352993</c:v>
                </c:pt>
                <c:pt idx="2041">
                  <c:v>9.899194920695038</c:v>
                </c:pt>
                <c:pt idx="2042">
                  <c:v>9.9102361043211484</c:v>
                </c:pt>
                <c:pt idx="2043">
                  <c:v>9.9223828145100512</c:v>
                </c:pt>
                <c:pt idx="2044">
                  <c:v>9.9334265587923323</c:v>
                </c:pt>
                <c:pt idx="2045">
                  <c:v>9.9433669715485493</c:v>
                </c:pt>
                <c:pt idx="2046">
                  <c:v>9.954413033638648</c:v>
                </c:pt>
                <c:pt idx="2047">
                  <c:v>9.9665651113827032</c:v>
                </c:pt>
                <c:pt idx="2048">
                  <c:v>9.9776137363925734</c:v>
                </c:pt>
                <c:pt idx="2049">
                  <c:v>9.9886635822584662</c:v>
                </c:pt>
                <c:pt idx="2050">
                  <c:v>9.9986094875927005</c:v>
                </c:pt>
                <c:pt idx="2051">
                  <c:v>10.010766937637786</c:v>
                </c:pt>
                <c:pt idx="2052">
                  <c:v>10.021820447691153</c:v>
                </c:pt>
                <c:pt idx="2053">
                  <c:v>10.031769651486695</c:v>
                </c:pt>
                <c:pt idx="2054">
                  <c:v>10.042825483449308</c:v>
                </c:pt>
                <c:pt idx="2055">
                  <c:v>10.054988310547595</c:v>
                </c:pt>
                <c:pt idx="2056">
                  <c:v>10.064940814992973</c:v>
                </c:pt>
                <c:pt idx="2057">
                  <c:v>10.076000315114838</c:v>
                </c:pt>
                <c:pt idx="2058">
                  <c:v>10.087061038497422</c:v>
                </c:pt>
                <c:pt idx="2059">
                  <c:v>10.099229247407402</c:v>
                </c:pt>
                <c:pt idx="2060">
                  <c:v>10.109186156127363</c:v>
                </c:pt>
                <c:pt idx="2061">
                  <c:v>10.120250550916253</c:v>
                </c:pt>
                <c:pt idx="2062">
                  <c:v>10.13242279931155</c:v>
                </c:pt>
                <c:pt idx="2063">
                  <c:v>10.143489765535397</c:v>
                </c:pt>
                <c:pt idx="2064">
                  <c:v>10.153451082429731</c:v>
                </c:pt>
                <c:pt idx="2065">
                  <c:v>10.164520376220089</c:v>
                </c:pt>
                <c:pt idx="2066">
                  <c:v>10.176698014769608</c:v>
                </c:pt>
                <c:pt idx="2067">
                  <c:v>10.187769882272807</c:v>
                </c:pt>
                <c:pt idx="2068">
                  <c:v>10.197735611246451</c:v>
                </c:pt>
                <c:pt idx="2069">
                  <c:v>10.208809808378476</c:v>
                </c:pt>
                <c:pt idx="2070">
                  <c:v>10.220992841858129</c:v>
                </c:pt>
                <c:pt idx="2071">
                  <c:v>10.230961882456999</c:v>
                </c:pt>
                <c:pt idx="2072">
                  <c:v>10.242039759947001</c:v>
                </c:pt>
                <c:pt idx="2073">
                  <c:v>10.253118864766666</c:v>
                </c:pt>
                <c:pt idx="2074">
                  <c:v>10.265307297958662</c:v>
                </c:pt>
                <c:pt idx="2075">
                  <c:v>10.276388981056028</c:v>
                </c:pt>
                <c:pt idx="2076">
                  <c:v>10.28636354592391</c:v>
                </c:pt>
                <c:pt idx="2077">
                  <c:v>10.297447562782963</c:v>
                </c:pt>
                <c:pt idx="2078">
                  <c:v>10.309641400475927</c:v>
                </c:pt>
                <c:pt idx="2079">
                  <c:v>10.319619282844965</c:v>
                </c:pt>
                <c:pt idx="2080">
                  <c:v>10.33070698659288</c:v>
                </c:pt>
                <c:pt idx="2081">
                  <c:v>10.341795919848861</c:v>
                </c:pt>
                <c:pt idx="2082">
                  <c:v>10.353995166837752</c:v>
                </c:pt>
                <c:pt idx="2083">
                  <c:v>10.363977475975975</c:v>
                </c:pt>
                <c:pt idx="2084">
                  <c:v>10.375070099392785</c:v>
                </c:pt>
                <c:pt idx="2085">
                  <c:v>10.387273406504145</c:v>
                </c:pt>
                <c:pt idx="2086">
                  <c:v>10.398368614495199</c:v>
                </c:pt>
                <c:pt idx="2087">
                  <c:v>10.408355354332286</c:v>
                </c:pt>
                <c:pt idx="2088">
                  <c:v>10.419452901785691</c:v>
                </c:pt>
                <c:pt idx="2089">
                  <c:v>10.431661626599556</c:v>
                </c:pt>
                <c:pt idx="2090">
                  <c:v>10.441651692042784</c:v>
                </c:pt>
                <c:pt idx="2091">
                  <c:v>10.45275293539345</c:v>
                </c:pt>
                <c:pt idx="2092">
                  <c:v>10.463855411256969</c:v>
                </c:pt>
                <c:pt idx="2093">
                  <c:v>10.473848693558846</c:v>
                </c:pt>
                <c:pt idx="2094">
                  <c:v>10.486064061617528</c:v>
                </c:pt>
                <c:pt idx="2095">
                  <c:v>10.497170236662262</c:v>
                </c:pt>
                <c:pt idx="2096">
                  <c:v>10.508277645315243</c:v>
                </c:pt>
                <c:pt idx="2097">
                  <c:v>10.52049721997817</c:v>
                </c:pt>
                <c:pt idx="2098">
                  <c:v>10.522719121259177</c:v>
                </c:pt>
                <c:pt idx="2099">
                  <c:v>10.537162683066619</c:v>
                </c:pt>
                <c:pt idx="2100">
                  <c:v>10.648336804290588</c:v>
                </c:pt>
                <c:pt idx="2101">
                  <c:v>10.758521067993742</c:v>
                </c:pt>
                <c:pt idx="2102">
                  <c:v>10.871056525750127</c:v>
                </c:pt>
                <c:pt idx="2103">
                  <c:v>10.982602678377345</c:v>
                </c:pt>
                <c:pt idx="2104">
                  <c:v>11.094273395405976</c:v>
                </c:pt>
                <c:pt idx="2105">
                  <c:v>11.207187542351887</c:v>
                </c:pt>
                <c:pt idx="2106">
                  <c:v>11.317989637662514</c:v>
                </c:pt>
                <c:pt idx="2107">
                  <c:v>11.430035722730052</c:v>
                </c:pt>
                <c:pt idx="2108">
                  <c:v>11.542207491886668</c:v>
                </c:pt>
                <c:pt idx="2109">
                  <c:v>11.655628841856105</c:v>
                </c:pt>
                <c:pt idx="2110">
                  <c:v>11.766929212542419</c:v>
                </c:pt>
                <c:pt idx="2111">
                  <c:v>11.879479731463666</c:v>
                </c:pt>
                <c:pt idx="2112">
                  <c:v>11.993284484108353</c:v>
                </c:pt>
                <c:pt idx="2113">
                  <c:v>12.104961512246669</c:v>
                </c:pt>
                <c:pt idx="2114">
                  <c:v>12.217893347307495</c:v>
                </c:pt>
                <c:pt idx="2115">
                  <c:v>12.330952862567173</c:v>
                </c:pt>
                <c:pt idx="2116">
                  <c:v>12.443007837817703</c:v>
                </c:pt>
                <c:pt idx="2117">
                  <c:v>12.557456090810055</c:v>
                </c:pt>
                <c:pt idx="2118">
                  <c:v>12.669765304595753</c:v>
                </c:pt>
                <c:pt idx="2119">
                  <c:v>12.783337150988489</c:v>
                </c:pt>
                <c:pt idx="2120">
                  <c:v>12.898175792595131</c:v>
                </c:pt>
                <c:pt idx="2121">
                  <c:v>13.010868534702039</c:v>
                </c:pt>
                <c:pt idx="2122">
                  <c:v>13.125968918351505</c:v>
                </c:pt>
                <c:pt idx="2123">
                  <c:v>13.238918804574562</c:v>
                </c:pt>
                <c:pt idx="2124">
                  <c:v>13.353139262452263</c:v>
                </c:pt>
                <c:pt idx="2125">
                  <c:v>13.467490332660159</c:v>
                </c:pt>
                <c:pt idx="2126">
                  <c:v>13.580826845441718</c:v>
                </c:pt>
                <c:pt idx="2127">
                  <c:v>13.696585507315742</c:v>
                </c:pt>
                <c:pt idx="2128">
                  <c:v>13.810182113928382</c:v>
                </c:pt>
                <c:pt idx="2129">
                  <c:v>13.925057314669257</c:v>
                </c:pt>
                <c:pt idx="2130">
                  <c:v>14.038913902186129</c:v>
                </c:pt>
                <c:pt idx="2131">
                  <c:v>14.155204365082295</c:v>
                </c:pt>
                <c:pt idx="2132">
                  <c:v>14.270476824273665</c:v>
                </c:pt>
                <c:pt idx="2133">
                  <c:v>14.384727599815839</c:v>
                </c:pt>
                <c:pt idx="2134">
                  <c:v>14.500265093026963</c:v>
                </c:pt>
                <c:pt idx="2135">
                  <c:v>14.615936229784751</c:v>
                </c:pt>
                <c:pt idx="2136">
                  <c:v>14.73174131962133</c:v>
                </c:pt>
                <c:pt idx="2137">
                  <c:v>14.847680673145437</c:v>
                </c:pt>
                <c:pt idx="2138">
                  <c:v>14.962593195584176</c:v>
                </c:pt>
                <c:pt idx="2139">
                  <c:v>15.078800662207628</c:v>
                </c:pt>
                <c:pt idx="2140">
                  <c:v>15.19630743818459</c:v>
                </c:pt>
                <c:pt idx="2141">
                  <c:v>15.311621507047224</c:v>
                </c:pt>
                <c:pt idx="2142">
                  <c:v>15.428235516274153</c:v>
                </c:pt>
                <c:pt idx="2143">
                  <c:v>15.54381749601967</c:v>
                </c:pt>
                <c:pt idx="2144">
                  <c:v>15.661872294163825</c:v>
                </c:pt>
                <c:pt idx="2145">
                  <c:v>15.777724788295696</c:v>
                </c:pt>
                <c:pt idx="2146">
                  <c:v>15.896056212063087</c:v>
                </c:pt>
                <c:pt idx="2147">
                  <c:v>16.013354150511788</c:v>
                </c:pt>
                <c:pt idx="2148">
                  <c:v>16.129614798812959</c:v>
                </c:pt>
                <c:pt idx="2149">
                  <c:v>16.24836360029505</c:v>
                </c:pt>
                <c:pt idx="2150">
                  <c:v>16.364897952857</c:v>
                </c:pt>
                <c:pt idx="2151">
                  <c:v>16.482747449137378</c:v>
                </c:pt>
                <c:pt idx="2152">
                  <c:v>16.600735994340056</c:v>
                </c:pt>
                <c:pt idx="2153">
                  <c:v>16.718863916976325</c:v>
                </c:pt>
                <c:pt idx="2154">
                  <c:v>16.837131546723029</c:v>
                </c:pt>
                <c:pt idx="2155">
                  <c:v>16.954354443473939</c:v>
                </c:pt>
                <c:pt idx="2156">
                  <c:v>17.074087252116136</c:v>
                </c:pt>
                <c:pt idx="2157">
                  <c:v>17.192775992993941</c:v>
                </c:pt>
                <c:pt idx="2158">
                  <c:v>17.310416774434586</c:v>
                </c:pt>
                <c:pt idx="2159">
                  <c:v>17.430576923090953</c:v>
                </c:pt>
                <c:pt idx="2160">
                  <c:v>17.548497953496618</c:v>
                </c:pt>
                <c:pt idx="2161">
                  <c:v>17.667751440886963</c:v>
                </c:pt>
                <c:pt idx="2162">
                  <c:v>17.787147312034332</c:v>
                </c:pt>
                <c:pt idx="2163">
                  <c:v>17.905489813787444</c:v>
                </c:pt>
                <c:pt idx="2164">
                  <c:v>18.026367568451064</c:v>
                </c:pt>
                <c:pt idx="2165">
                  <c:v>18.146192638207268</c:v>
                </c:pt>
                <c:pt idx="2166">
                  <c:v>18.264961059771998</c:v>
                </c:pt>
                <c:pt idx="2167">
                  <c:v>18.386274381278387</c:v>
                </c:pt>
                <c:pt idx="2168">
                  <c:v>18.506531746501786</c:v>
                </c:pt>
                <c:pt idx="2169">
                  <c:v>18.626933904205206</c:v>
                </c:pt>
                <c:pt idx="2170">
                  <c:v>18.746275010882751</c:v>
                </c:pt>
                <c:pt idx="2171">
                  <c:v>18.868173994663714</c:v>
                </c:pt>
                <c:pt idx="2172">
                  <c:v>18.989012629390697</c:v>
                </c:pt>
                <c:pt idx="2173">
                  <c:v>19.108786887407813</c:v>
                </c:pt>
                <c:pt idx="2174">
                  <c:v>19.231128842332314</c:v>
                </c:pt>
                <c:pt idx="2175">
                  <c:v>19.352407130194809</c:v>
                </c:pt>
                <c:pt idx="2176">
                  <c:v>19.473832680904291</c:v>
                </c:pt>
                <c:pt idx="2177">
                  <c:v>19.595405852525111</c:v>
                </c:pt>
                <c:pt idx="2178">
                  <c:v>19.717127004429059</c:v>
                </c:pt>
                <c:pt idx="2179">
                  <c:v>19.840215942576268</c:v>
                </c:pt>
                <c:pt idx="2180">
                  <c:v>19.961014693149664</c:v>
                </c:pt>
                <c:pt idx="2181">
                  <c:v>20.083181955305154</c:v>
                </c:pt>
                <c:pt idx="2182">
                  <c:v>20.206722571229356</c:v>
                </c:pt>
                <c:pt idx="2183">
                  <c:v>20.329190561160864</c:v>
                </c:pt>
                <c:pt idx="2184">
                  <c:v>20.451808719104488</c:v>
                </c:pt>
                <c:pt idx="2185">
                  <c:v>20.573348980461347</c:v>
                </c:pt>
                <c:pt idx="2186">
                  <c:v>20.697497015262606</c:v>
                </c:pt>
                <c:pt idx="2187">
                  <c:v>20.820567895000259</c:v>
                </c:pt>
                <c:pt idx="2188">
                  <c:v>20.942557448601345</c:v>
                </c:pt>
                <c:pt idx="2189">
                  <c:v>21.067164981888943</c:v>
                </c:pt>
                <c:pt idx="2190">
                  <c:v>21.189455913631996</c:v>
                </c:pt>
                <c:pt idx="2191">
                  <c:v>21.314371673587626</c:v>
                </c:pt>
                <c:pt idx="2192">
                  <c:v>21.438204564563705</c:v>
                </c:pt>
                <c:pt idx="2193">
                  <c:v>21.562190991536362</c:v>
                </c:pt>
                <c:pt idx="2194">
                  <c:v>21.68633133570593</c:v>
                </c:pt>
                <c:pt idx="2195">
                  <c:v>21.809382268210335</c:v>
                </c:pt>
                <c:pt idx="2196">
                  <c:v>21.933830047323074</c:v>
                </c:pt>
                <c:pt idx="2197">
                  <c:v>22.05967970476339</c:v>
                </c:pt>
                <c:pt idx="2198">
                  <c:v>22.184439558258973</c:v>
                </c:pt>
                <c:pt idx="2199">
                  <c:v>22.28435963052117</c:v>
                </c:pt>
              </c:numCache>
            </c:numRef>
          </c:xVal>
          <c:yVal>
            <c:numRef>
              <c:f>CHS_28Apr2016!$O$27:$O$2226</c:f>
              <c:numCache>
                <c:formatCode>General</c:formatCode>
                <c:ptCount val="2200"/>
                <c:pt idx="0">
                  <c:v>7.6999999999999999E-2</c:v>
                </c:pt>
                <c:pt idx="1">
                  <c:v>4.4999999999999998E-2</c:v>
                </c:pt>
                <c:pt idx="2">
                  <c:v>6.7998639999999999E-2</c:v>
                </c:pt>
                <c:pt idx="3">
                  <c:v>0.11599420000000001</c:v>
                </c:pt>
                <c:pt idx="4">
                  <c:v>0.14398848</c:v>
                </c:pt>
                <c:pt idx="5">
                  <c:v>0.15298164</c:v>
                </c:pt>
                <c:pt idx="6">
                  <c:v>0.15897615000000001</c:v>
                </c:pt>
                <c:pt idx="7">
                  <c:v>0.16097263000000001</c:v>
                </c:pt>
                <c:pt idx="8">
                  <c:v>0.16796640000000002</c:v>
                </c:pt>
                <c:pt idx="9">
                  <c:v>0.19295175000000001</c:v>
                </c:pt>
                <c:pt idx="10">
                  <c:v>0.22693644000000002</c:v>
                </c:pt>
                <c:pt idx="11">
                  <c:v>0.24592374</c:v>
                </c:pt>
                <c:pt idx="12">
                  <c:v>0.25091466000000001</c:v>
                </c:pt>
                <c:pt idx="13">
                  <c:v>0.25290638999999998</c:v>
                </c:pt>
                <c:pt idx="14">
                  <c:v>0.2558976</c:v>
                </c:pt>
                <c:pt idx="15">
                  <c:v>0.25988820000000001</c:v>
                </c:pt>
                <c:pt idx="16">
                  <c:v>0.28386935999999996</c:v>
                </c:pt>
                <c:pt idx="17">
                  <c:v>0.31784418000000003</c:v>
                </c:pt>
                <c:pt idx="18">
                  <c:v>0.33582192</c:v>
                </c:pt>
                <c:pt idx="19">
                  <c:v>0.33881016000000003</c:v>
                </c:pt>
                <c:pt idx="20">
                  <c:v>0.33979599999999999</c:v>
                </c:pt>
                <c:pt idx="21">
                  <c:v>0.34378327999999997</c:v>
                </c:pt>
                <c:pt idx="22">
                  <c:v>0.34377295999999996</c:v>
                </c:pt>
                <c:pt idx="23">
                  <c:v>0.36674677</c:v>
                </c:pt>
                <c:pt idx="24">
                  <c:v>0.39971200000000001</c:v>
                </c:pt>
                <c:pt idx="25">
                  <c:v>0.41668724999999995</c:v>
                </c:pt>
                <c:pt idx="26">
                  <c:v>0.4196724</c:v>
                </c:pt>
                <c:pt idx="27">
                  <c:v>0.42365656000000002</c:v>
                </c:pt>
                <c:pt idx="28">
                  <c:v>0.41764888</c:v>
                </c:pt>
                <c:pt idx="29">
                  <c:v>0.42163286</c:v>
                </c:pt>
                <c:pt idx="30">
                  <c:v>0.44360040000000001</c:v>
                </c:pt>
                <c:pt idx="31">
                  <c:v>0.47455349999999996</c:v>
                </c:pt>
                <c:pt idx="32">
                  <c:v>0.49251686</c:v>
                </c:pt>
                <c:pt idx="33">
                  <c:v>0.49350105999999999</c:v>
                </c:pt>
                <c:pt idx="34">
                  <c:v>0.49848103999999999</c:v>
                </c:pt>
                <c:pt idx="35">
                  <c:v>0.49247248999999998</c:v>
                </c:pt>
                <c:pt idx="36">
                  <c:v>0.49545440000000002</c:v>
                </c:pt>
                <c:pt idx="37">
                  <c:v>0.51341918000000009</c:v>
                </c:pt>
                <c:pt idx="38">
                  <c:v>0.54436779999999996</c:v>
                </c:pt>
                <c:pt idx="39">
                  <c:v>0.56133122000000002</c:v>
                </c:pt>
                <c:pt idx="40">
                  <c:v>0.56030997000000005</c:v>
                </c:pt>
                <c:pt idx="41">
                  <c:v>0.56229061999999996</c:v>
                </c:pt>
                <c:pt idx="42">
                  <c:v>0.55528832000000006</c:v>
                </c:pt>
                <c:pt idx="43">
                  <c:v>0.55527164000000007</c:v>
                </c:pt>
                <c:pt idx="44">
                  <c:v>0.57521663999999995</c:v>
                </c:pt>
                <c:pt idx="45">
                  <c:v>0.60515765999999993</c:v>
                </c:pt>
                <c:pt idx="46">
                  <c:v>0.62011817999999996</c:v>
                </c:pt>
                <c:pt idx="47">
                  <c:v>0.62009955000000005</c:v>
                </c:pt>
                <c:pt idx="48">
                  <c:v>0.62008091999999992</c:v>
                </c:pt>
                <c:pt idx="49">
                  <c:v>0.61207436999999998</c:v>
                </c:pt>
                <c:pt idx="50">
                  <c:v>0.61205597999999994</c:v>
                </c:pt>
                <c:pt idx="51">
                  <c:v>0.63100776000000003</c:v>
                </c:pt>
                <c:pt idx="52">
                  <c:v>0.65993579000000002</c:v>
                </c:pt>
                <c:pt idx="53">
                  <c:v>0.67389300000000008</c:v>
                </c:pt>
                <c:pt idx="54">
                  <c:v>0.67187609000000004</c:v>
                </c:pt>
                <c:pt idx="55">
                  <c:v>0.67185590000000006</c:v>
                </c:pt>
                <c:pt idx="56">
                  <c:v>0.65984986000000001</c:v>
                </c:pt>
                <c:pt idx="57">
                  <c:v>0.65983664000000009</c:v>
                </c:pt>
                <c:pt idx="58">
                  <c:v>0.67677960000000004</c:v>
                </c:pt>
                <c:pt idx="59">
                  <c:v>0.70670435999999992</c:v>
                </c:pt>
                <c:pt idx="60">
                  <c:v>0.71866079999999999</c:v>
                </c:pt>
                <c:pt idx="61">
                  <c:v>0.71563769999999993</c:v>
                </c:pt>
                <c:pt idx="62">
                  <c:v>0.71561618999999999</c:v>
                </c:pt>
                <c:pt idx="63">
                  <c:v>0.70062407999999998</c:v>
                </c:pt>
                <c:pt idx="64">
                  <c:v>0.70060301999999997</c:v>
                </c:pt>
                <c:pt idx="65">
                  <c:v>0.71854560000000001</c:v>
                </c:pt>
                <c:pt idx="66">
                  <c:v>0.74447070000000004</c:v>
                </c:pt>
                <c:pt idx="67">
                  <c:v>0.75841920000000007</c:v>
                </c:pt>
                <c:pt idx="68">
                  <c:v>0.75440484000000008</c:v>
                </c:pt>
                <c:pt idx="69">
                  <c:v>0.75438216000000002</c:v>
                </c:pt>
                <c:pt idx="70">
                  <c:v>0.73938462000000005</c:v>
                </c:pt>
                <c:pt idx="71">
                  <c:v>0.73836459999999993</c:v>
                </c:pt>
                <c:pt idx="72">
                  <c:v>0.75530432000000003</c:v>
                </c:pt>
                <c:pt idx="73">
                  <c:v>0.78321805</c:v>
                </c:pt>
                <c:pt idx="74">
                  <c:v>0.79616460000000011</c:v>
                </c:pt>
                <c:pt idx="75">
                  <c:v>0.7931397</c:v>
                </c:pt>
                <c:pt idx="76">
                  <c:v>0.78713007000000002</c:v>
                </c:pt>
                <c:pt idx="77">
                  <c:v>0.77413760000000009</c:v>
                </c:pt>
                <c:pt idx="78">
                  <c:v>0.77211918000000002</c:v>
                </c:pt>
                <c:pt idx="79">
                  <c:v>0.7880566</c:v>
                </c:pt>
                <c:pt idx="80">
                  <c:v>0.81496566999999998</c:v>
                </c:pt>
                <c:pt idx="81">
                  <c:v>0.82591344</c:v>
                </c:pt>
                <c:pt idx="82">
                  <c:v>0.82089311999999992</c:v>
                </c:pt>
                <c:pt idx="83">
                  <c:v>0.81687878999999997</c:v>
                </c:pt>
                <c:pt idx="84">
                  <c:v>0.80488566000000006</c:v>
                </c:pt>
                <c:pt idx="85">
                  <c:v>0.80186940000000007</c:v>
                </c:pt>
                <c:pt idx="86">
                  <c:v>0.81680507999999996</c:v>
                </c:pt>
                <c:pt idx="87">
                  <c:v>0.84469615999999992</c:v>
                </c:pt>
                <c:pt idx="88">
                  <c:v>0.85464324999999997</c:v>
                </c:pt>
                <c:pt idx="89">
                  <c:v>0.84863421999999999</c:v>
                </c:pt>
                <c:pt idx="90">
                  <c:v>0.84162835999999996</c:v>
                </c:pt>
                <c:pt idx="91">
                  <c:v>0.82564848000000002</c:v>
                </c:pt>
                <c:pt idx="92">
                  <c:v>0.82562363999999988</c:v>
                </c:pt>
                <c:pt idx="93">
                  <c:v>0.83955819999999992</c:v>
                </c:pt>
                <c:pt idx="94">
                  <c:v>0.86445101999999996</c:v>
                </c:pt>
                <c:pt idx="95">
                  <c:v>0.87738640000000001</c:v>
                </c:pt>
                <c:pt idx="96">
                  <c:v>0.87237500000000001</c:v>
                </c:pt>
                <c:pt idx="97">
                  <c:v>0.86736389999999997</c:v>
                </c:pt>
                <c:pt idx="98">
                  <c:v>0.85338064000000002</c:v>
                </c:pt>
                <c:pt idx="99">
                  <c:v>0.85036422999999994</c:v>
                </c:pt>
                <c:pt idx="100">
                  <c:v>0.86628002999999998</c:v>
                </c:pt>
                <c:pt idx="101">
                  <c:v>0.89117495999999996</c:v>
                </c:pt>
                <c:pt idx="102">
                  <c:v>0.90111624000000001</c:v>
                </c:pt>
                <c:pt idx="103">
                  <c:v>0.89710200000000007</c:v>
                </c:pt>
                <c:pt idx="104">
                  <c:v>0.88910100000000003</c:v>
                </c:pt>
                <c:pt idx="105">
                  <c:v>0.8761168800000001</c:v>
                </c:pt>
                <c:pt idx="106">
                  <c:v>0.87309168000000004</c:v>
                </c:pt>
                <c:pt idx="107">
                  <c:v>0.88602185</c:v>
                </c:pt>
                <c:pt idx="108">
                  <c:v>0.90991405999999997</c:v>
                </c:pt>
                <c:pt idx="109">
                  <c:v>0.92083992000000003</c:v>
                </c:pt>
                <c:pt idx="110">
                  <c:v>0.91483290000000006</c:v>
                </c:pt>
                <c:pt idx="111">
                  <c:v>0.90782971999999995</c:v>
                </c:pt>
                <c:pt idx="112">
                  <c:v>0.89285504000000004</c:v>
                </c:pt>
                <c:pt idx="113">
                  <c:v>0.88884232000000007</c:v>
                </c:pt>
                <c:pt idx="114">
                  <c:v>0.90276558000000007</c:v>
                </c:pt>
                <c:pt idx="115">
                  <c:v>0.92764840000000004</c:v>
                </c:pt>
                <c:pt idx="116">
                  <c:v>0.93559142999999989</c:v>
                </c:pt>
                <c:pt idx="117">
                  <c:v>0.92659620000000009</c:v>
                </c:pt>
                <c:pt idx="118">
                  <c:v>0.91958490000000004</c:v>
                </c:pt>
                <c:pt idx="119">
                  <c:v>0.90461316000000003</c:v>
                </c:pt>
                <c:pt idx="120">
                  <c:v>0.90060096000000001</c:v>
                </c:pt>
                <c:pt idx="121">
                  <c:v>0.9115321500000001</c:v>
                </c:pt>
                <c:pt idx="122">
                  <c:v>0.93639979999999989</c:v>
                </c:pt>
                <c:pt idx="123">
                  <c:v>0.94633299999999998</c:v>
                </c:pt>
                <c:pt idx="124">
                  <c:v>0.93833562000000004</c:v>
                </c:pt>
                <c:pt idx="125">
                  <c:v>0.93233087999999997</c:v>
                </c:pt>
                <c:pt idx="126">
                  <c:v>0.92035020000000001</c:v>
                </c:pt>
                <c:pt idx="127">
                  <c:v>0.91633840000000011</c:v>
                </c:pt>
                <c:pt idx="128">
                  <c:v>0.93125065000000007</c:v>
                </c:pt>
                <c:pt idx="129">
                  <c:v>0.95412967999999987</c:v>
                </c:pt>
                <c:pt idx="130">
                  <c:v>0.96106279999999999</c:v>
                </c:pt>
                <c:pt idx="131">
                  <c:v>0.95504891999999997</c:v>
                </c:pt>
                <c:pt idx="132">
                  <c:v>0.94306994999999993</c:v>
                </c:pt>
                <c:pt idx="133">
                  <c:v>0.93010522000000007</c:v>
                </c:pt>
                <c:pt idx="134">
                  <c:v>0.92708049000000003</c:v>
                </c:pt>
                <c:pt idx="135">
                  <c:v>0.93999743999999996</c:v>
                </c:pt>
                <c:pt idx="136">
                  <c:v>0.96386664</c:v>
                </c:pt>
                <c:pt idx="137">
                  <c:v>0.97279890000000002</c:v>
                </c:pt>
                <c:pt idx="138">
                  <c:v>0.96679557000000005</c:v>
                </c:pt>
                <c:pt idx="139">
                  <c:v>0.95581439999999995</c:v>
                </c:pt>
                <c:pt idx="140">
                  <c:v>0.94284266999999999</c:v>
                </c:pt>
                <c:pt idx="141">
                  <c:v>0.93783635999999992</c:v>
                </c:pt>
                <c:pt idx="142">
                  <c:v>0.9517362399999999</c:v>
                </c:pt>
                <c:pt idx="143">
                  <c:v>0.97758100000000003</c:v>
                </c:pt>
                <c:pt idx="144">
                  <c:v>0.98551529999999998</c:v>
                </c:pt>
                <c:pt idx="145">
                  <c:v>0.97752207999999996</c:v>
                </c:pt>
                <c:pt idx="146">
                  <c:v>0.96753851999999996</c:v>
                </c:pt>
                <c:pt idx="147">
                  <c:v>0.95058790000000004</c:v>
                </c:pt>
                <c:pt idx="148">
                  <c:v>0.94657784999999994</c:v>
                </c:pt>
                <c:pt idx="149">
                  <c:v>0.95948847999999998</c:v>
                </c:pt>
                <c:pt idx="150">
                  <c:v>0.98135594000000004</c:v>
                </c:pt>
                <c:pt idx="151">
                  <c:v>0.99028369999999999</c:v>
                </c:pt>
                <c:pt idx="152">
                  <c:v>0.98229200999999988</c:v>
                </c:pt>
                <c:pt idx="153">
                  <c:v>0.97031999999999996</c:v>
                </c:pt>
                <c:pt idx="154">
                  <c:v>0.95833908000000001</c:v>
                </c:pt>
                <c:pt idx="155">
                  <c:v>0.95831018999999995</c:v>
                </c:pt>
                <c:pt idx="156">
                  <c:v>0.96822257</c:v>
                </c:pt>
                <c:pt idx="157">
                  <c:v>0.99306988000000007</c:v>
                </c:pt>
                <c:pt idx="158">
                  <c:v>1.0010001799999999</c:v>
                </c:pt>
                <c:pt idx="159">
                  <c:v>0.99201499999999998</c:v>
                </c:pt>
                <c:pt idx="160">
                  <c:v>0.97805551000000002</c:v>
                </c:pt>
                <c:pt idx="161">
                  <c:v>0.96509180000000006</c:v>
                </c:pt>
                <c:pt idx="162">
                  <c:v>0.96506269999999994</c:v>
                </c:pt>
                <c:pt idx="163">
                  <c:v>0.97697215999999998</c:v>
                </c:pt>
                <c:pt idx="164">
                  <c:v>1.0028087999999999</c:v>
                </c:pt>
                <c:pt idx="165">
                  <c:v>1.0087272</c:v>
                </c:pt>
                <c:pt idx="166">
                  <c:v>1.0007486800000001</c:v>
                </c:pt>
                <c:pt idx="167">
                  <c:v>0.99275051999999997</c:v>
                </c:pt>
                <c:pt idx="168">
                  <c:v>0.98078405999999996</c:v>
                </c:pt>
                <c:pt idx="169">
                  <c:v>0.97578107999999997</c:v>
                </c:pt>
                <c:pt idx="170">
                  <c:v>0.98967674999999999</c:v>
                </c:pt>
                <c:pt idx="171">
                  <c:v>1.0115285399999998</c:v>
                </c:pt>
                <c:pt idx="172">
                  <c:v>1.0184601600000001</c:v>
                </c:pt>
                <c:pt idx="173">
                  <c:v>1.0094682499999998</c:v>
                </c:pt>
                <c:pt idx="174">
                  <c:v>0.99651906000000001</c:v>
                </c:pt>
                <c:pt idx="175">
                  <c:v>0.98356050000000006</c:v>
                </c:pt>
                <c:pt idx="176">
                  <c:v>0.98054741999999995</c:v>
                </c:pt>
                <c:pt idx="177">
                  <c:v>0.99443000000000004</c:v>
                </c:pt>
                <c:pt idx="178">
                  <c:v>1.0182655999999999</c:v>
                </c:pt>
                <c:pt idx="179">
                  <c:v>1.0271738799999999</c:v>
                </c:pt>
                <c:pt idx="180">
                  <c:v>1.01620526</c:v>
                </c:pt>
                <c:pt idx="181">
                  <c:v>1.0052372999999999</c:v>
                </c:pt>
                <c:pt idx="182">
                  <c:v>0.99327573000000002</c:v>
                </c:pt>
                <c:pt idx="183">
                  <c:v>0.99424000000000001</c:v>
                </c:pt>
                <c:pt idx="184">
                  <c:v>1.00017526</c:v>
                </c:pt>
                <c:pt idx="185">
                  <c:v>1.0249995799999998</c:v>
                </c:pt>
                <c:pt idx="186">
                  <c:v>1.0289452499999998</c:v>
                </c:pt>
                <c:pt idx="187">
                  <c:v>1.0169847599999999</c:v>
                </c:pt>
                <c:pt idx="188">
                  <c:v>1.0090013499999999</c:v>
                </c:pt>
                <c:pt idx="189">
                  <c:v>0.99604812000000009</c:v>
                </c:pt>
                <c:pt idx="190">
                  <c:v>0.99203196000000005</c:v>
                </c:pt>
                <c:pt idx="191">
                  <c:v>1.0069017399999998</c:v>
                </c:pt>
                <c:pt idx="192">
                  <c:v>1.0327140499999998</c:v>
                </c:pt>
                <c:pt idx="193">
                  <c:v>1.0396403200000002</c:v>
                </c:pt>
                <c:pt idx="194">
                  <c:v>1.03066393</c:v>
                </c:pt>
                <c:pt idx="195">
                  <c:v>1.0137372</c:v>
                </c:pt>
                <c:pt idx="196">
                  <c:v>1.0057559599999999</c:v>
                </c:pt>
                <c:pt idx="197">
                  <c:v>1.003738</c:v>
                </c:pt>
                <c:pt idx="198">
                  <c:v>1.0156329400000002</c:v>
                </c:pt>
                <c:pt idx="199">
                  <c:v>1.0404353099999999</c:v>
                </c:pt>
                <c:pt idx="200">
                  <c:v>1.0493472000000001</c:v>
                </c:pt>
                <c:pt idx="201">
                  <c:v>1.0373914800000001</c:v>
                </c:pt>
                <c:pt idx="202">
                  <c:v>1.02742376</c:v>
                </c:pt>
                <c:pt idx="203">
                  <c:v>1.0134720000000002</c:v>
                </c:pt>
                <c:pt idx="204">
                  <c:v>1.0124478299999999</c:v>
                </c:pt>
                <c:pt idx="205">
                  <c:v>1.0233462</c:v>
                </c:pt>
                <c:pt idx="206">
                  <c:v>1.04815305</c:v>
                </c:pt>
                <c:pt idx="207">
                  <c:v>1.05606924</c:v>
                </c:pt>
                <c:pt idx="208">
                  <c:v>1.0451094000000001</c:v>
                </c:pt>
                <c:pt idx="209">
                  <c:v>1.0321633799999999</c:v>
                </c:pt>
                <c:pt idx="210">
                  <c:v>1.0221983099999998</c:v>
                </c:pt>
                <c:pt idx="211">
                  <c:v>1.018194</c:v>
                </c:pt>
                <c:pt idx="212">
                  <c:v>1.0300728399999999</c:v>
                </c:pt>
                <c:pt idx="213">
                  <c:v>1.05487398</c:v>
                </c:pt>
                <c:pt idx="214">
                  <c:v>1.06179494</c:v>
                </c:pt>
                <c:pt idx="215">
                  <c:v>1.0508267600000001</c:v>
                </c:pt>
                <c:pt idx="216">
                  <c:v>1.0349039799999999</c:v>
                </c:pt>
                <c:pt idx="217">
                  <c:v>1.02494112</c:v>
                </c:pt>
                <c:pt idx="218">
                  <c:v>1.0239170299999998</c:v>
                </c:pt>
                <c:pt idx="219">
                  <c:v>1.0348102000000001</c:v>
                </c:pt>
                <c:pt idx="220">
                  <c:v>1.0595950199999999</c:v>
                </c:pt>
                <c:pt idx="221">
                  <c:v>1.0655211899999999</c:v>
                </c:pt>
                <c:pt idx="222">
                  <c:v>1.0535729999999999</c:v>
                </c:pt>
                <c:pt idx="223">
                  <c:v>1.0406325600000002</c:v>
                </c:pt>
                <c:pt idx="224">
                  <c:v>1.02967878</c:v>
                </c:pt>
                <c:pt idx="225">
                  <c:v>1.0276618499999999</c:v>
                </c:pt>
                <c:pt idx="226">
                  <c:v>1.03954536</c:v>
                </c:pt>
                <c:pt idx="227">
                  <c:v>1.0633316399999999</c:v>
                </c:pt>
                <c:pt idx="228">
                  <c:v>1.07024918</c:v>
                </c:pt>
                <c:pt idx="229">
                  <c:v>1.05730005</c:v>
                </c:pt>
                <c:pt idx="230">
                  <c:v>1.0463585</c:v>
                </c:pt>
                <c:pt idx="231">
                  <c:v>1.03540696</c:v>
                </c:pt>
                <c:pt idx="232">
                  <c:v>1.0314049099999998</c:v>
                </c:pt>
                <c:pt idx="233">
                  <c:v>1.0442678000000001</c:v>
                </c:pt>
                <c:pt idx="234">
                  <c:v>1.0650812599999999</c:v>
                </c:pt>
                <c:pt idx="235">
                  <c:v>1.0719972</c:v>
                </c:pt>
                <c:pt idx="236">
                  <c:v>1.05906152</c:v>
                </c:pt>
                <c:pt idx="237">
                  <c:v>1.0451340899999999</c:v>
                </c:pt>
                <c:pt idx="238">
                  <c:v>1.0341850000000001</c:v>
                </c:pt>
                <c:pt idx="239">
                  <c:v>1.0311659399999999</c:v>
                </c:pt>
                <c:pt idx="240">
                  <c:v>1.04403636</c:v>
                </c:pt>
                <c:pt idx="241">
                  <c:v>1.06781164</c:v>
                </c:pt>
                <c:pt idx="242">
                  <c:v>1.0717488000000002</c:v>
                </c:pt>
                <c:pt idx="243">
                  <c:v>1.0617931</c:v>
                </c:pt>
                <c:pt idx="244">
                  <c:v>1.0498533999999999</c:v>
                </c:pt>
                <c:pt idx="245">
                  <c:v>1.0398989599999999</c:v>
                </c:pt>
                <c:pt idx="246">
                  <c:v>1.03986752</c:v>
                </c:pt>
                <c:pt idx="247">
                  <c:v>1.05273481</c:v>
                </c:pt>
                <c:pt idx="248">
                  <c:v>1.0784996599999999</c:v>
                </c:pt>
                <c:pt idx="249">
                  <c:v>1.0834278000000002</c:v>
                </c:pt>
                <c:pt idx="250">
                  <c:v>1.0734738400000001</c:v>
                </c:pt>
                <c:pt idx="251">
                  <c:v>1.0605335199999999</c:v>
                </c:pt>
                <c:pt idx="252">
                  <c:v>1.04859685</c:v>
                </c:pt>
                <c:pt idx="253">
                  <c:v>1.0436050400000001</c:v>
                </c:pt>
                <c:pt idx="254">
                  <c:v>1.0534827600000001</c:v>
                </c:pt>
                <c:pt idx="255">
                  <c:v>1.0752738000000002</c:v>
                </c:pt>
                <c:pt idx="256">
                  <c:v>1.0821847200000001</c:v>
                </c:pt>
                <c:pt idx="257">
                  <c:v>1.0752087600000002</c:v>
                </c:pt>
                <c:pt idx="258">
                  <c:v>1.0543471799999999</c:v>
                </c:pt>
                <c:pt idx="259">
                  <c:v>1.0473724799999999</c:v>
                </c:pt>
                <c:pt idx="260">
                  <c:v>1.0473408</c:v>
                </c:pt>
                <c:pt idx="261">
                  <c:v>1.06020213</c:v>
                </c:pt>
                <c:pt idx="262">
                  <c:v>1.0839718199999999</c:v>
                </c:pt>
                <c:pt idx="263">
                  <c:v>1.09087</c:v>
                </c:pt>
                <c:pt idx="264">
                  <c:v>1.0819010599999999</c:v>
                </c:pt>
                <c:pt idx="265">
                  <c:v>1.0620357300000001</c:v>
                </c:pt>
                <c:pt idx="266">
                  <c:v>1.05011499</c:v>
                </c:pt>
                <c:pt idx="267">
                  <c:v>1.0470979199999999</c:v>
                </c:pt>
                <c:pt idx="268">
                  <c:v>1.0579731799999998</c:v>
                </c:pt>
                <c:pt idx="269">
                  <c:v>1.0807459000000001</c:v>
                </c:pt>
                <c:pt idx="270">
                  <c:v>1.0886450400000001</c:v>
                </c:pt>
                <c:pt idx="271">
                  <c:v>1.0826634000000002</c:v>
                </c:pt>
                <c:pt idx="272">
                  <c:v>1.0618108199999998</c:v>
                </c:pt>
                <c:pt idx="273">
                  <c:v>1.0538475699999998</c:v>
                </c:pt>
                <c:pt idx="274">
                  <c:v>1.05282432</c:v>
                </c:pt>
                <c:pt idx="275">
                  <c:v>1.0617037199999999</c:v>
                </c:pt>
                <c:pt idx="276">
                  <c:v>1.0844712600000002</c:v>
                </c:pt>
                <c:pt idx="277">
                  <c:v>1.0923575000000001</c:v>
                </c:pt>
                <c:pt idx="278">
                  <c:v>1.0913332199999999</c:v>
                </c:pt>
                <c:pt idx="279">
                  <c:v>1.06552925</c:v>
                </c:pt>
                <c:pt idx="280">
                  <c:v>1.0585588800000001</c:v>
                </c:pt>
                <c:pt idx="281">
                  <c:v>1.05654458</c:v>
                </c:pt>
                <c:pt idx="282">
                  <c:v>1.0684058000000001</c:v>
                </c:pt>
                <c:pt idx="283">
                  <c:v>1.0921591400000001</c:v>
                </c:pt>
                <c:pt idx="284">
                  <c:v>1.0990633599999999</c:v>
                </c:pt>
                <c:pt idx="285">
                  <c:v>1.09506605</c:v>
                </c:pt>
                <c:pt idx="286">
                  <c:v>1.07124938</c:v>
                </c:pt>
                <c:pt idx="287">
                  <c:v>1.06327862</c:v>
                </c:pt>
                <c:pt idx="288">
                  <c:v>1.0632356999999999</c:v>
                </c:pt>
                <c:pt idx="289">
                  <c:v>1.0711304699999999</c:v>
                </c:pt>
                <c:pt idx="290">
                  <c:v>1.09685988</c:v>
                </c:pt>
                <c:pt idx="291">
                  <c:v>1.1037623400000001</c:v>
                </c:pt>
                <c:pt idx="292">
                  <c:v>1.0997658000000001</c:v>
                </c:pt>
                <c:pt idx="293">
                  <c:v>1.0710007500000001</c:v>
                </c:pt>
                <c:pt idx="294">
                  <c:v>1.0620518400000001</c:v>
                </c:pt>
                <c:pt idx="295">
                  <c:v>1.0580569200000001</c:v>
                </c:pt>
                <c:pt idx="296">
                  <c:v>1.07090346</c:v>
                </c:pt>
                <c:pt idx="297">
                  <c:v>1.0976069600000002</c:v>
                </c:pt>
                <c:pt idx="298">
                  <c:v>1.10252667</c:v>
                </c:pt>
                <c:pt idx="299">
                  <c:v>1.1005121600000001</c:v>
                </c:pt>
                <c:pt idx="300">
                  <c:v>1.0727331599999999</c:v>
                </c:pt>
                <c:pt idx="301">
                  <c:v>1.0637862600000001</c:v>
                </c:pt>
                <c:pt idx="302">
                  <c:v>1.0637540400000001</c:v>
                </c:pt>
                <c:pt idx="303">
                  <c:v>1.07263569</c:v>
                </c:pt>
                <c:pt idx="304">
                  <c:v>1.0973632</c:v>
                </c:pt>
                <c:pt idx="305">
                  <c:v>1.1052529200000001</c:v>
                </c:pt>
                <c:pt idx="306">
                  <c:v>1.1042291</c:v>
                </c:pt>
                <c:pt idx="307">
                  <c:v>1.0774572800000002</c:v>
                </c:pt>
                <c:pt idx="308">
                  <c:v>1.0695024000000002</c:v>
                </c:pt>
                <c:pt idx="309">
                  <c:v>1.0694699999999999</c:v>
                </c:pt>
                <c:pt idx="310">
                  <c:v>1.07834958</c:v>
                </c:pt>
                <c:pt idx="311">
                  <c:v>1.1030605200000001</c:v>
                </c:pt>
                <c:pt idx="312">
                  <c:v>1.1089568000000001</c:v>
                </c:pt>
                <c:pt idx="313">
                  <c:v>1.10793309</c:v>
                </c:pt>
                <c:pt idx="314">
                  <c:v>1.08116736</c:v>
                </c:pt>
                <c:pt idx="315">
                  <c:v>1.0761843499999999</c:v>
                </c:pt>
                <c:pt idx="316">
                  <c:v>1.0751617200000001</c:v>
                </c:pt>
                <c:pt idx="317">
                  <c:v>1.0870090200000002</c:v>
                </c:pt>
                <c:pt idx="318">
                  <c:v>1.1087552000000001</c:v>
                </c:pt>
                <c:pt idx="319">
                  <c:v>1.1146611799999999</c:v>
                </c:pt>
                <c:pt idx="320">
                  <c:v>1.1126476000000001</c:v>
                </c:pt>
                <c:pt idx="321">
                  <c:v>1.0829177800000001</c:v>
                </c:pt>
                <c:pt idx="322">
                  <c:v>1.0769459200000002</c:v>
                </c:pt>
                <c:pt idx="323">
                  <c:v>1.0749228000000002</c:v>
                </c:pt>
                <c:pt idx="324">
                  <c:v>1.0847769600000001</c:v>
                </c:pt>
                <c:pt idx="325">
                  <c:v>1.1075078700000001</c:v>
                </c:pt>
                <c:pt idx="326">
                  <c:v>1.1144022</c:v>
                </c:pt>
                <c:pt idx="327">
                  <c:v>1.1123890800000003</c:v>
                </c:pt>
                <c:pt idx="328">
                  <c:v>1.0856350799999999</c:v>
                </c:pt>
                <c:pt idx="329">
                  <c:v>1.0786749</c:v>
                </c:pt>
                <c:pt idx="330">
                  <c:v>1.0776526200000001</c:v>
                </c:pt>
                <c:pt idx="331">
                  <c:v>1.0904841000000001</c:v>
                </c:pt>
                <c:pt idx="332">
                  <c:v>1.11616728</c:v>
                </c:pt>
                <c:pt idx="333">
                  <c:v>1.1230598000000001</c:v>
                </c:pt>
                <c:pt idx="334">
                  <c:v>1.1170890500000001</c:v>
                </c:pt>
                <c:pt idx="335">
                  <c:v>1.0903408400000001</c:v>
                </c:pt>
                <c:pt idx="336">
                  <c:v>1.0813923400000001</c:v>
                </c:pt>
                <c:pt idx="337">
                  <c:v>1.0833382499999999</c:v>
                </c:pt>
                <c:pt idx="338">
                  <c:v>1.0912199599999999</c:v>
                </c:pt>
                <c:pt idx="339">
                  <c:v>1.1159191199999998</c:v>
                </c:pt>
                <c:pt idx="340">
                  <c:v>1.1227987500000001</c:v>
                </c:pt>
                <c:pt idx="341">
                  <c:v>1.1217754799999999</c:v>
                </c:pt>
                <c:pt idx="342">
                  <c:v>1.098012</c:v>
                </c:pt>
                <c:pt idx="343">
                  <c:v>1.0920326400000002</c:v>
                </c:pt>
                <c:pt idx="344">
                  <c:v>1.0900212600000001</c:v>
                </c:pt>
                <c:pt idx="345">
                  <c:v>1.097901</c:v>
                </c:pt>
                <c:pt idx="346">
                  <c:v>1.1235835199999999</c:v>
                </c:pt>
                <c:pt idx="347">
                  <c:v>1.1255275199999999</c:v>
                </c:pt>
                <c:pt idx="348">
                  <c:v>1.124493</c:v>
                </c:pt>
                <c:pt idx="349">
                  <c:v>1.0947897900000001</c:v>
                </c:pt>
                <c:pt idx="350">
                  <c:v>1.0878340000000002</c:v>
                </c:pt>
                <c:pt idx="351">
                  <c:v>1.08681209</c:v>
                </c:pt>
                <c:pt idx="352">
                  <c:v>1.0946790900000001</c:v>
                </c:pt>
                <c:pt idx="353">
                  <c:v>1.1203557200000001</c:v>
                </c:pt>
                <c:pt idx="354">
                  <c:v>1.1252657799999999</c:v>
                </c:pt>
                <c:pt idx="355">
                  <c:v>1.1222653</c:v>
                </c:pt>
                <c:pt idx="356">
                  <c:v>1.0945462500000001</c:v>
                </c:pt>
                <c:pt idx="357">
                  <c:v>1.0885807199999999</c:v>
                </c:pt>
                <c:pt idx="358">
                  <c:v>1.0875589999999999</c:v>
                </c:pt>
                <c:pt idx="359">
                  <c:v>1.0984012599999999</c:v>
                </c:pt>
                <c:pt idx="360">
                  <c:v>1.12108374</c:v>
                </c:pt>
                <c:pt idx="361">
                  <c:v>1.1269811999999999</c:v>
                </c:pt>
                <c:pt idx="362">
                  <c:v>1.1229928</c:v>
                </c:pt>
                <c:pt idx="363">
                  <c:v>1.0962686799999999</c:v>
                </c:pt>
                <c:pt idx="364">
                  <c:v>1.09030447</c:v>
                </c:pt>
                <c:pt idx="365">
                  <c:v>1.08631754</c:v>
                </c:pt>
                <c:pt idx="366">
                  <c:v>1.0971573000000001</c:v>
                </c:pt>
                <c:pt idx="367">
                  <c:v>1.121834</c:v>
                </c:pt>
                <c:pt idx="368">
                  <c:v>1.1267417999999998</c:v>
                </c:pt>
                <c:pt idx="369">
                  <c:v>1.12374258</c:v>
                </c:pt>
                <c:pt idx="370">
                  <c:v>1.0999890299999999</c:v>
                </c:pt>
                <c:pt idx="371">
                  <c:v>1.0930376800000001</c:v>
                </c:pt>
                <c:pt idx="372">
                  <c:v>1.09398168</c:v>
                </c:pt>
                <c:pt idx="373">
                  <c:v>1.1048076</c:v>
                </c:pt>
                <c:pt idx="374">
                  <c:v>1.1304664799999999</c:v>
                </c:pt>
                <c:pt idx="375">
                  <c:v>1.1324084399999998</c:v>
                </c:pt>
                <c:pt idx="376">
                  <c:v>1.1274335100000001</c:v>
                </c:pt>
                <c:pt idx="377">
                  <c:v>1.1026972800000001</c:v>
                </c:pt>
                <c:pt idx="378">
                  <c:v>1.0967355000000001</c:v>
                </c:pt>
                <c:pt idx="379">
                  <c:v>1.0957141800000001</c:v>
                </c:pt>
                <c:pt idx="380">
                  <c:v>1.1025968400000001</c:v>
                </c:pt>
                <c:pt idx="381">
                  <c:v>1.1262629999999998</c:v>
                </c:pt>
                <c:pt idx="382">
                  <c:v>1.1301804799999999</c:v>
                </c:pt>
                <c:pt idx="383">
                  <c:v>1.1261946</c:v>
                </c:pt>
                <c:pt idx="384">
                  <c:v>1.1024517600000001</c:v>
                </c:pt>
                <c:pt idx="385">
                  <c:v>1.0945045600000001</c:v>
                </c:pt>
                <c:pt idx="386">
                  <c:v>1.09447132</c:v>
                </c:pt>
                <c:pt idx="387">
                  <c:v>1.1062912</c:v>
                </c:pt>
                <c:pt idx="388">
                  <c:v>1.1309508500000001</c:v>
                </c:pt>
                <c:pt idx="389">
                  <c:v>1.1348673</c:v>
                </c:pt>
                <c:pt idx="390">
                  <c:v>1.1298944799999999</c:v>
                </c:pt>
                <c:pt idx="391">
                  <c:v>1.10418152</c:v>
                </c:pt>
                <c:pt idx="392">
                  <c:v>1.09427188</c:v>
                </c:pt>
                <c:pt idx="393">
                  <c:v>1.09522622</c:v>
                </c:pt>
                <c:pt idx="394">
                  <c:v>1.10209464</c:v>
                </c:pt>
                <c:pt idx="395">
                  <c:v>1.1297114399999999</c:v>
                </c:pt>
                <c:pt idx="396">
                  <c:v>1.13461452</c:v>
                </c:pt>
                <c:pt idx="397">
                  <c:v>1.1296313599999999</c:v>
                </c:pt>
                <c:pt idx="398">
                  <c:v>1.10096215</c:v>
                </c:pt>
                <c:pt idx="399">
                  <c:v>1.0979665600000001</c:v>
                </c:pt>
                <c:pt idx="400">
                  <c:v>1.0999079</c:v>
                </c:pt>
                <c:pt idx="401">
                  <c:v>1.1077730400000001</c:v>
                </c:pt>
                <c:pt idx="402">
                  <c:v>1.1314228799999999</c:v>
                </c:pt>
                <c:pt idx="403">
                  <c:v>1.13632475</c:v>
                </c:pt>
                <c:pt idx="404">
                  <c:v>1.1333285599999998</c:v>
                </c:pt>
                <c:pt idx="405">
                  <c:v>1.1096015600000002</c:v>
                </c:pt>
                <c:pt idx="406">
                  <c:v>1.1036448800000001</c:v>
                </c:pt>
                <c:pt idx="407">
                  <c:v>1.1036113400000001</c:v>
                </c:pt>
                <c:pt idx="408">
                  <c:v>1.1134487999999998</c:v>
                </c:pt>
                <c:pt idx="409">
                  <c:v>1.13808018</c:v>
                </c:pt>
                <c:pt idx="410">
                  <c:v>1.1429807399999998</c:v>
                </c:pt>
                <c:pt idx="411">
                  <c:v>1.136037</c:v>
                </c:pt>
                <c:pt idx="412">
                  <c:v>1.10935428</c:v>
                </c:pt>
                <c:pt idx="413">
                  <c:v>1.1043858600000001</c:v>
                </c:pt>
                <c:pt idx="414">
                  <c:v>1.1013915600000002</c:v>
                </c:pt>
                <c:pt idx="415">
                  <c:v>1.1112156199999998</c:v>
                </c:pt>
                <c:pt idx="416">
                  <c:v>1.1348659999999999</c:v>
                </c:pt>
                <c:pt idx="417">
                  <c:v>1.1377919299999999</c:v>
                </c:pt>
                <c:pt idx="418">
                  <c:v>1.13084988</c:v>
                </c:pt>
                <c:pt idx="419">
                  <c:v>1.1002373999999999</c:v>
                </c:pt>
                <c:pt idx="420">
                  <c:v>1.0932857600000001</c:v>
                </c:pt>
                <c:pt idx="421">
                  <c:v>1.0932414400000001</c:v>
                </c:pt>
                <c:pt idx="422">
                  <c:v>1.1030747000000001</c:v>
                </c:pt>
                <c:pt idx="423">
                  <c:v>1.12573342</c:v>
                </c:pt>
                <c:pt idx="424">
                  <c:v>1.1345784999999999</c:v>
                </c:pt>
                <c:pt idx="425">
                  <c:v>1.12862464</c:v>
                </c:pt>
                <c:pt idx="426">
                  <c:v>1.1078731900000001</c:v>
                </c:pt>
                <c:pt idx="427">
                  <c:v>1.1038935000000001</c:v>
                </c:pt>
                <c:pt idx="428">
                  <c:v>1.10583287</c:v>
                </c:pt>
                <c:pt idx="429">
                  <c:v>1.1166500799999999</c:v>
                </c:pt>
                <c:pt idx="430">
                  <c:v>1.139292</c:v>
                </c:pt>
                <c:pt idx="431">
                  <c:v>1.1451755699999999</c:v>
                </c:pt>
                <c:pt idx="432">
                  <c:v>1.1382363599999998</c:v>
                </c:pt>
                <c:pt idx="433">
                  <c:v>1.1125463999999998</c:v>
                </c:pt>
                <c:pt idx="434">
                  <c:v>1.1056086700000001</c:v>
                </c:pt>
                <c:pt idx="435">
                  <c:v>1.1095200000000001</c:v>
                </c:pt>
                <c:pt idx="436">
                  <c:v>1.1163897199999999</c:v>
                </c:pt>
                <c:pt idx="437">
                  <c:v>1.1400240799999999</c:v>
                </c:pt>
                <c:pt idx="438">
                  <c:v>1.1429478500000001</c:v>
                </c:pt>
                <c:pt idx="439">
                  <c:v>1.13798248</c:v>
                </c:pt>
                <c:pt idx="440">
                  <c:v>1.1162538799999999</c:v>
                </c:pt>
                <c:pt idx="441">
                  <c:v>1.11227568</c:v>
                </c:pt>
                <c:pt idx="442">
                  <c:v>1.11223056</c:v>
                </c:pt>
                <c:pt idx="443">
                  <c:v>1.11811266</c:v>
                </c:pt>
                <c:pt idx="444">
                  <c:v>1.1437135999999999</c:v>
                </c:pt>
                <c:pt idx="445">
                  <c:v>1.14662496</c:v>
                </c:pt>
                <c:pt idx="446">
                  <c:v>1.1416606199999999</c:v>
                </c:pt>
                <c:pt idx="447">
                  <c:v>1.1179652399999997</c:v>
                </c:pt>
                <c:pt idx="448">
                  <c:v>1.1120162399999998</c:v>
                </c:pt>
                <c:pt idx="449">
                  <c:v>1.1129682000000001</c:v>
                </c:pt>
                <c:pt idx="450">
                  <c:v>1.1218062599999998</c:v>
                </c:pt>
                <c:pt idx="451">
                  <c:v>1.1454298799999998</c:v>
                </c:pt>
                <c:pt idx="452">
                  <c:v>1.1512975999999999</c:v>
                </c:pt>
                <c:pt idx="453">
                  <c:v>1.1443628700000001</c:v>
                </c:pt>
                <c:pt idx="454">
                  <c:v>1.1196870399999999</c:v>
                </c:pt>
                <c:pt idx="455">
                  <c:v>1.1147249100000001</c:v>
                </c:pt>
                <c:pt idx="456">
                  <c:v>1.11469098</c:v>
                </c:pt>
                <c:pt idx="457">
                  <c:v>1.1225300599999999</c:v>
                </c:pt>
                <c:pt idx="458">
                  <c:v>1.1471336399999998</c:v>
                </c:pt>
                <c:pt idx="459">
                  <c:v>1.1539970800000001</c:v>
                </c:pt>
                <c:pt idx="460">
                  <c:v>1.14607835</c:v>
                </c:pt>
                <c:pt idx="461">
                  <c:v>1.1223933799999999</c:v>
                </c:pt>
                <c:pt idx="462">
                  <c:v>1.1194030399999999</c:v>
                </c:pt>
                <c:pt idx="463">
                  <c:v>1.1213396799999999</c:v>
                </c:pt>
                <c:pt idx="464">
                  <c:v>1.1291767199999998</c:v>
                </c:pt>
                <c:pt idx="465">
                  <c:v>1.15180401</c:v>
                </c:pt>
                <c:pt idx="466">
                  <c:v>1.1557099800000001</c:v>
                </c:pt>
                <c:pt idx="467">
                  <c:v>1.1477929500000001</c:v>
                </c:pt>
                <c:pt idx="468">
                  <c:v>1.1250983999999999</c:v>
                </c:pt>
                <c:pt idx="469">
                  <c:v>1.1211120799999998</c:v>
                </c:pt>
                <c:pt idx="470">
                  <c:v>1.1210779399999999</c:v>
                </c:pt>
                <c:pt idx="471">
                  <c:v>1.1279395000000001</c:v>
                </c:pt>
                <c:pt idx="472">
                  <c:v>1.15153514</c:v>
                </c:pt>
                <c:pt idx="473">
                  <c:v>1.1564252199999998</c:v>
                </c:pt>
                <c:pt idx="474">
                  <c:v>1.151465</c:v>
                </c:pt>
                <c:pt idx="475">
                  <c:v>1.1277906500000001</c:v>
                </c:pt>
                <c:pt idx="476">
                  <c:v>1.1248014799999999</c:v>
                </c:pt>
                <c:pt idx="477">
                  <c:v>1.1247672199999998</c:v>
                </c:pt>
                <c:pt idx="478">
                  <c:v>1.1296573599999999</c:v>
                </c:pt>
                <c:pt idx="479">
                  <c:v>1.1522744999999999</c:v>
                </c:pt>
                <c:pt idx="480">
                  <c:v>1.15420904</c:v>
                </c:pt>
                <c:pt idx="481">
                  <c:v>1.15022304</c:v>
                </c:pt>
                <c:pt idx="482">
                  <c:v>1.12753875</c:v>
                </c:pt>
                <c:pt idx="483">
                  <c:v>1.12553496</c:v>
                </c:pt>
                <c:pt idx="484">
                  <c:v>1.1254892400000001</c:v>
                </c:pt>
                <c:pt idx="485">
                  <c:v>1.1343167999999999</c:v>
                </c:pt>
                <c:pt idx="486">
                  <c:v>1.1559438799999999</c:v>
                </c:pt>
                <c:pt idx="487">
                  <c:v>1.1588624300000001</c:v>
                </c:pt>
                <c:pt idx="488">
                  <c:v>1.1529197600000001</c:v>
                </c:pt>
                <c:pt idx="489">
                  <c:v>1.1292559100000001</c:v>
                </c:pt>
                <c:pt idx="490">
                  <c:v>1.1233145</c:v>
                </c:pt>
                <c:pt idx="491">
                  <c:v>1.1242647399999999</c:v>
                </c:pt>
                <c:pt idx="492">
                  <c:v>1.1321059999999998</c:v>
                </c:pt>
                <c:pt idx="493">
                  <c:v>1.1576544</c:v>
                </c:pt>
                <c:pt idx="494">
                  <c:v>1.16056044</c:v>
                </c:pt>
                <c:pt idx="495">
                  <c:v>1.1526621400000001</c:v>
                </c:pt>
                <c:pt idx="496">
                  <c:v>1.1290035700000001</c:v>
                </c:pt>
                <c:pt idx="497">
                  <c:v>1.12403634</c:v>
                </c:pt>
                <c:pt idx="498">
                  <c:v>1.1240020799999999</c:v>
                </c:pt>
                <c:pt idx="499">
                  <c:v>1.1288888700000002</c:v>
                </c:pt>
                <c:pt idx="500">
                  <c:v>1.15345896</c:v>
                </c:pt>
                <c:pt idx="501">
                  <c:v>1.15440795</c:v>
                </c:pt>
                <c:pt idx="502">
                  <c:v>1.14748392</c:v>
                </c:pt>
                <c:pt idx="503">
                  <c:v>1.12678305</c:v>
                </c:pt>
                <c:pt idx="504">
                  <c:v>1.1247805800000001</c:v>
                </c:pt>
                <c:pt idx="505">
                  <c:v>1.1267029</c:v>
                </c:pt>
                <c:pt idx="506">
                  <c:v>1.1335449599999998</c:v>
                </c:pt>
                <c:pt idx="507">
                  <c:v>1.1571251999999999</c:v>
                </c:pt>
                <c:pt idx="508">
                  <c:v>1.15708992</c:v>
                </c:pt>
                <c:pt idx="509">
                  <c:v>1.1541029700000001</c:v>
                </c:pt>
                <c:pt idx="510">
                  <c:v>1.13045514</c:v>
                </c:pt>
                <c:pt idx="511">
                  <c:v>1.1264853500000001</c:v>
                </c:pt>
                <c:pt idx="512">
                  <c:v>1.1294024</c:v>
                </c:pt>
                <c:pt idx="513">
                  <c:v>1.1342868100000001</c:v>
                </c:pt>
                <c:pt idx="514">
                  <c:v>1.1598294600000001</c:v>
                </c:pt>
                <c:pt idx="515">
                  <c:v>1.1607778</c:v>
                </c:pt>
                <c:pt idx="516">
                  <c:v>1.15680768</c:v>
                </c:pt>
                <c:pt idx="517">
                  <c:v>1.13413692</c:v>
                </c:pt>
                <c:pt idx="518">
                  <c:v>1.1291842799999998</c:v>
                </c:pt>
                <c:pt idx="519">
                  <c:v>1.1320890700000001</c:v>
                </c:pt>
                <c:pt idx="520">
                  <c:v>1.13697224</c:v>
                </c:pt>
                <c:pt idx="521">
                  <c:v>1.1605417999999998</c:v>
                </c:pt>
                <c:pt idx="522">
                  <c:v>1.1605064</c:v>
                </c:pt>
                <c:pt idx="523">
                  <c:v>1.1565372</c:v>
                </c:pt>
                <c:pt idx="524">
                  <c:v>1.1358501000000001</c:v>
                </c:pt>
                <c:pt idx="525">
                  <c:v>1.1308984999999998</c:v>
                </c:pt>
                <c:pt idx="526">
                  <c:v>1.1318473600000001</c:v>
                </c:pt>
                <c:pt idx="527">
                  <c:v>1.1377012399999999</c:v>
                </c:pt>
                <c:pt idx="528">
                  <c:v>1.15929891</c:v>
                </c:pt>
                <c:pt idx="529">
                  <c:v>1.1612300600000001</c:v>
                </c:pt>
                <c:pt idx="530">
                  <c:v>1.1562667199999999</c:v>
                </c:pt>
                <c:pt idx="531">
                  <c:v>1.13361807</c:v>
                </c:pt>
                <c:pt idx="532">
                  <c:v>1.13161716</c:v>
                </c:pt>
                <c:pt idx="533">
                  <c:v>1.1364982799999999</c:v>
                </c:pt>
                <c:pt idx="534">
                  <c:v>1.1433453</c:v>
                </c:pt>
                <c:pt idx="535">
                  <c:v>1.1659210199999999</c:v>
                </c:pt>
                <c:pt idx="536">
                  <c:v>1.16686848</c:v>
                </c:pt>
                <c:pt idx="537">
                  <c:v>1.16191782</c:v>
                </c:pt>
                <c:pt idx="538">
                  <c:v>1.1382908399999998</c:v>
                </c:pt>
                <c:pt idx="539">
                  <c:v>1.13334135</c:v>
                </c:pt>
                <c:pt idx="540">
                  <c:v>1.1352726</c:v>
                </c:pt>
                <c:pt idx="541">
                  <c:v>1.1391579199999999</c:v>
                </c:pt>
                <c:pt idx="542">
                  <c:v>1.16368256</c:v>
                </c:pt>
                <c:pt idx="543">
                  <c:v>1.1636470399999999</c:v>
                </c:pt>
                <c:pt idx="544">
                  <c:v>1.16164596</c:v>
                </c:pt>
                <c:pt idx="545">
                  <c:v>1.1399899999999998</c:v>
                </c:pt>
                <c:pt idx="546">
                  <c:v>1.1350416000000001</c:v>
                </c:pt>
                <c:pt idx="547">
                  <c:v>1.13893771</c:v>
                </c:pt>
                <c:pt idx="548">
                  <c:v>1.1467642200000001</c:v>
                </c:pt>
                <c:pt idx="549">
                  <c:v>1.1673644400000001</c:v>
                </c:pt>
                <c:pt idx="550">
                  <c:v>1.1683114000000001</c:v>
                </c:pt>
                <c:pt idx="551">
                  <c:v>1.1623803100000001</c:v>
                </c:pt>
                <c:pt idx="552">
                  <c:v>1.1397463999999999</c:v>
                </c:pt>
                <c:pt idx="553">
                  <c:v>1.1357815599999999</c:v>
                </c:pt>
                <c:pt idx="554">
                  <c:v>1.13670622</c:v>
                </c:pt>
                <c:pt idx="555">
                  <c:v>1.1425660900000001</c:v>
                </c:pt>
                <c:pt idx="556">
                  <c:v>1.1651263999999999</c:v>
                </c:pt>
                <c:pt idx="557">
                  <c:v>1.1650908199999999</c:v>
                </c:pt>
                <c:pt idx="558">
                  <c:v>1.1630905599999999</c:v>
                </c:pt>
                <c:pt idx="559">
                  <c:v>1.1414442199999999</c:v>
                </c:pt>
                <c:pt idx="560">
                  <c:v>1.1394447999999999</c:v>
                </c:pt>
                <c:pt idx="561">
                  <c:v>1.13842775</c:v>
                </c:pt>
                <c:pt idx="562">
                  <c:v>1.14821518</c:v>
                </c:pt>
                <c:pt idx="563">
                  <c:v>1.1697763800000001</c:v>
                </c:pt>
                <c:pt idx="564">
                  <c:v>1.16680608</c:v>
                </c:pt>
                <c:pt idx="565">
                  <c:v>1.1638240499999999</c:v>
                </c:pt>
                <c:pt idx="566">
                  <c:v>1.1431643999999999</c:v>
                </c:pt>
                <c:pt idx="567">
                  <c:v>1.1391779999999998</c:v>
                </c:pt>
                <c:pt idx="568">
                  <c:v>1.14307128</c:v>
                </c:pt>
                <c:pt idx="569">
                  <c:v>1.14794631</c:v>
                </c:pt>
                <c:pt idx="570">
                  <c:v>1.16951436</c:v>
                </c:pt>
                <c:pt idx="571">
                  <c:v>1.1684966999999999</c:v>
                </c:pt>
                <c:pt idx="572">
                  <c:v>1.1645333999999998</c:v>
                </c:pt>
                <c:pt idx="573">
                  <c:v>1.14289668</c:v>
                </c:pt>
                <c:pt idx="574">
                  <c:v>1.14187992</c:v>
                </c:pt>
                <c:pt idx="575">
                  <c:v>1.1447904599999998</c:v>
                </c:pt>
                <c:pt idx="576">
                  <c:v>1.14965267</c:v>
                </c:pt>
                <c:pt idx="577">
                  <c:v>1.1721975599999999</c:v>
                </c:pt>
                <c:pt idx="578">
                  <c:v>1.1711681</c:v>
                </c:pt>
                <c:pt idx="579">
                  <c:v>1.1691689700000001</c:v>
                </c:pt>
                <c:pt idx="580">
                  <c:v>1.1475371599999999</c:v>
                </c:pt>
                <c:pt idx="581">
                  <c:v>1.1425940399999999</c:v>
                </c:pt>
                <c:pt idx="582">
                  <c:v>1.14648544</c:v>
                </c:pt>
                <c:pt idx="583">
                  <c:v>1.1493950500000001</c:v>
                </c:pt>
                <c:pt idx="584">
                  <c:v>1.1738979199999999</c:v>
                </c:pt>
                <c:pt idx="585">
                  <c:v>1.1738620399999999</c:v>
                </c:pt>
                <c:pt idx="586">
                  <c:v>1.16990032</c:v>
                </c:pt>
                <c:pt idx="587">
                  <c:v>1.1492545300000001</c:v>
                </c:pt>
                <c:pt idx="588">
                  <c:v>1.14626352</c:v>
                </c:pt>
                <c:pt idx="589">
                  <c:v>1.14917256</c:v>
                </c:pt>
                <c:pt idx="590">
                  <c:v>1.15501364</c:v>
                </c:pt>
                <c:pt idx="591">
                  <c:v>1.17558542</c:v>
                </c:pt>
                <c:pt idx="592">
                  <c:v>1.1755494799999999</c:v>
                </c:pt>
                <c:pt idx="593">
                  <c:v>1.17060739</c:v>
                </c:pt>
                <c:pt idx="594">
                  <c:v>1.1519287999999999</c:v>
                </c:pt>
                <c:pt idx="595">
                  <c:v>1.14600656</c:v>
                </c:pt>
                <c:pt idx="596">
                  <c:v>1.1479337999999999</c:v>
                </c:pt>
                <c:pt idx="597">
                  <c:v>1.1518113999999999</c:v>
                </c:pt>
                <c:pt idx="598">
                  <c:v>1.1753218599999999</c:v>
                </c:pt>
                <c:pt idx="599">
                  <c:v>1.1762669600000002</c:v>
                </c:pt>
                <c:pt idx="600">
                  <c:v>1.1732879599999999</c:v>
                </c:pt>
                <c:pt idx="601">
                  <c:v>1.1526514999999999</c:v>
                </c:pt>
                <c:pt idx="602">
                  <c:v>1.1476998</c:v>
                </c:pt>
                <c:pt idx="603">
                  <c:v>1.15060743</c:v>
                </c:pt>
                <c:pt idx="604">
                  <c:v>1.1535148799999999</c:v>
                </c:pt>
                <c:pt idx="605">
                  <c:v>1.1750582999999999</c:v>
                </c:pt>
                <c:pt idx="606">
                  <c:v>1.17502236</c:v>
                </c:pt>
                <c:pt idx="607">
                  <c:v>1.1710632599999999</c:v>
                </c:pt>
                <c:pt idx="608">
                  <c:v>1.1523812500000001</c:v>
                </c:pt>
                <c:pt idx="609">
                  <c:v>1.15038456</c:v>
                </c:pt>
                <c:pt idx="610">
                  <c:v>1.1552528199999998</c:v>
                </c:pt>
                <c:pt idx="611">
                  <c:v>1.15815946</c:v>
                </c:pt>
                <c:pt idx="612">
                  <c:v>1.1806785200000001</c:v>
                </c:pt>
                <c:pt idx="613">
                  <c:v>1.1747588</c:v>
                </c:pt>
                <c:pt idx="614">
                  <c:v>1.1727497599999999</c:v>
                </c:pt>
                <c:pt idx="615">
                  <c:v>1.1531032799999998</c:v>
                </c:pt>
                <c:pt idx="616">
                  <c:v>1.1471849999999999</c:v>
                </c:pt>
                <c:pt idx="617">
                  <c:v>1.1520522499999999</c:v>
                </c:pt>
                <c:pt idx="618">
                  <c:v>1.1578878300000002</c:v>
                </c:pt>
                <c:pt idx="619">
                  <c:v>1.1794212000000002</c:v>
                </c:pt>
                <c:pt idx="620">
                  <c:v>1.1754636300000001</c:v>
                </c:pt>
                <c:pt idx="621">
                  <c:v>1.17248664</c:v>
                </c:pt>
                <c:pt idx="622">
                  <c:v>1.1528445599999999</c:v>
                </c:pt>
                <c:pt idx="623">
                  <c:v>1.1498684400000001</c:v>
                </c:pt>
                <c:pt idx="624">
                  <c:v>1.15375425</c:v>
                </c:pt>
                <c:pt idx="625">
                  <c:v>1.1596002599999999</c:v>
                </c:pt>
                <c:pt idx="626">
                  <c:v>1.1820970800000001</c:v>
                </c:pt>
                <c:pt idx="627">
                  <c:v>1.1801126399999999</c:v>
                </c:pt>
                <c:pt idx="628">
                  <c:v>1.1761439999999999</c:v>
                </c:pt>
                <c:pt idx="629">
                  <c:v>1.15748629</c:v>
                </c:pt>
                <c:pt idx="630">
                  <c:v>1.15547895</c:v>
                </c:pt>
                <c:pt idx="631">
                  <c:v>1.1593636600000001</c:v>
                </c:pt>
                <c:pt idx="632">
                  <c:v>1.1622681399999999</c:v>
                </c:pt>
                <c:pt idx="633">
                  <c:v>1.1818317600000001</c:v>
                </c:pt>
                <c:pt idx="634">
                  <c:v>1.1788557900000001</c:v>
                </c:pt>
                <c:pt idx="635">
                  <c:v>1.17588</c:v>
                </c:pt>
                <c:pt idx="636">
                  <c:v>1.1572264700000001</c:v>
                </c:pt>
                <c:pt idx="637">
                  <c:v>1.15229184</c:v>
                </c:pt>
                <c:pt idx="638">
                  <c:v>1.156164</c:v>
                </c:pt>
                <c:pt idx="639">
                  <c:v>1.1610156</c:v>
                </c:pt>
                <c:pt idx="640">
                  <c:v>1.18351384</c:v>
                </c:pt>
                <c:pt idx="641">
                  <c:v>1.1795587999999999</c:v>
                </c:pt>
                <c:pt idx="642">
                  <c:v>1.1746243300000001</c:v>
                </c:pt>
                <c:pt idx="643">
                  <c:v>1.1559751999999999</c:v>
                </c:pt>
                <c:pt idx="644">
                  <c:v>1.1539805799999998</c:v>
                </c:pt>
                <c:pt idx="645">
                  <c:v>1.1559044000000001</c:v>
                </c:pt>
                <c:pt idx="646">
                  <c:v>1.1597872</c:v>
                </c:pt>
                <c:pt idx="647">
                  <c:v>1.18226857</c:v>
                </c:pt>
                <c:pt idx="648">
                  <c:v>1.1812649399999999</c:v>
                </c:pt>
                <c:pt idx="649">
                  <c:v>1.1792698399999999</c:v>
                </c:pt>
                <c:pt idx="650">
                  <c:v>1.1586656900000001</c:v>
                </c:pt>
                <c:pt idx="651">
                  <c:v>1.15273026</c:v>
                </c:pt>
                <c:pt idx="652">
                  <c:v>1.1585710500000002</c:v>
                </c:pt>
                <c:pt idx="653">
                  <c:v>1.1604942</c:v>
                </c:pt>
                <c:pt idx="654">
                  <c:v>1.1790651599999999</c:v>
                </c:pt>
                <c:pt idx="655">
                  <c:v>1.1751119999999999</c:v>
                </c:pt>
                <c:pt idx="656">
                  <c:v>1.17115908</c:v>
                </c:pt>
                <c:pt idx="657">
                  <c:v>1.1564352</c:v>
                </c:pt>
                <c:pt idx="658">
                  <c:v>1.1515039199999999</c:v>
                </c:pt>
                <c:pt idx="659">
                  <c:v>1.1563643400000001</c:v>
                </c:pt>
                <c:pt idx="660">
                  <c:v>1.1602453500000001</c:v>
                </c:pt>
                <c:pt idx="661">
                  <c:v>1.18271656</c:v>
                </c:pt>
                <c:pt idx="662">
                  <c:v>1.1797552500000001</c:v>
                </c:pt>
                <c:pt idx="663">
                  <c:v>1.1787400799999999</c:v>
                </c:pt>
                <c:pt idx="664">
                  <c:v>1.15910048</c:v>
                </c:pt>
                <c:pt idx="665">
                  <c:v>1.1571070800000001</c:v>
                </c:pt>
                <c:pt idx="666">
                  <c:v>1.16000835</c:v>
                </c:pt>
                <c:pt idx="667">
                  <c:v>1.1609516799999999</c:v>
                </c:pt>
                <c:pt idx="668">
                  <c:v>1.1824508</c:v>
                </c:pt>
                <c:pt idx="669">
                  <c:v>1.17849928</c:v>
                </c:pt>
                <c:pt idx="670">
                  <c:v>1.1794419500000002</c:v>
                </c:pt>
                <c:pt idx="671">
                  <c:v>1.1608093599999998</c:v>
                </c:pt>
                <c:pt idx="672">
                  <c:v>1.1568588599999998</c:v>
                </c:pt>
                <c:pt idx="673">
                  <c:v>1.1607263399999999</c:v>
                </c:pt>
                <c:pt idx="674">
                  <c:v>1.1626480799999999</c:v>
                </c:pt>
                <c:pt idx="675">
                  <c:v>1.1821729599999999</c:v>
                </c:pt>
                <c:pt idx="676">
                  <c:v>1.1762771999999999</c:v>
                </c:pt>
                <c:pt idx="677">
                  <c:v>1.1752625700000001</c:v>
                </c:pt>
                <c:pt idx="678">
                  <c:v>1.15955805</c:v>
                </c:pt>
                <c:pt idx="679">
                  <c:v>1.1575655</c:v>
                </c:pt>
                <c:pt idx="680">
                  <c:v>1.1624223599999999</c:v>
                </c:pt>
                <c:pt idx="681">
                  <c:v>1.1663004799999999</c:v>
                </c:pt>
                <c:pt idx="682">
                  <c:v>1.1868113300000001</c:v>
                </c:pt>
                <c:pt idx="683">
                  <c:v>1.18188304</c:v>
                </c:pt>
                <c:pt idx="684">
                  <c:v>1.1808684500000002</c:v>
                </c:pt>
                <c:pt idx="685">
                  <c:v>1.1632224799999999</c:v>
                </c:pt>
                <c:pt idx="686">
                  <c:v>1.1592618000000001</c:v>
                </c:pt>
                <c:pt idx="687">
                  <c:v>1.16214912</c:v>
                </c:pt>
                <c:pt idx="688">
                  <c:v>1.16700453</c:v>
                </c:pt>
                <c:pt idx="689">
                  <c:v>1.1865323400000001</c:v>
                </c:pt>
                <c:pt idx="690">
                  <c:v>1.1816051999999999</c:v>
                </c:pt>
                <c:pt idx="691">
                  <c:v>1.1796127199999999</c:v>
                </c:pt>
                <c:pt idx="692">
                  <c:v>1.1619709199999999</c:v>
                </c:pt>
                <c:pt idx="693">
                  <c:v>1.16193528</c:v>
                </c:pt>
                <c:pt idx="694">
                  <c:v>1.16483373</c:v>
                </c:pt>
                <c:pt idx="695">
                  <c:v>1.1706540300000001</c:v>
                </c:pt>
                <c:pt idx="696">
                  <c:v>1.1891993599999999</c:v>
                </c:pt>
                <c:pt idx="697">
                  <c:v>1.1862290900000001</c:v>
                </c:pt>
                <c:pt idx="698">
                  <c:v>1.1852148</c:v>
                </c:pt>
                <c:pt idx="699">
                  <c:v>1.1675648399999998</c:v>
                </c:pt>
                <c:pt idx="700">
                  <c:v>1.16263987</c:v>
                </c:pt>
                <c:pt idx="701">
                  <c:v>1.1665154</c:v>
                </c:pt>
                <c:pt idx="702">
                  <c:v>1.1694129200000001</c:v>
                </c:pt>
                <c:pt idx="703">
                  <c:v>1.1879541000000002</c:v>
                </c:pt>
                <c:pt idx="704">
                  <c:v>1.18693994</c:v>
                </c:pt>
                <c:pt idx="705">
                  <c:v>1.18494816</c:v>
                </c:pt>
                <c:pt idx="706">
                  <c:v>1.1663364500000002</c:v>
                </c:pt>
                <c:pt idx="707">
                  <c:v>1.1623901800000001</c:v>
                </c:pt>
                <c:pt idx="708">
                  <c:v>1.1662529400000001</c:v>
                </c:pt>
                <c:pt idx="709">
                  <c:v>1.1691498</c:v>
                </c:pt>
                <c:pt idx="710">
                  <c:v>1.18866432</c:v>
                </c:pt>
                <c:pt idx="711">
                  <c:v>1.1876382000000001</c:v>
                </c:pt>
                <c:pt idx="712">
                  <c:v>1.1876017500000002</c:v>
                </c:pt>
                <c:pt idx="713">
                  <c:v>1.1670394799999999</c:v>
                </c:pt>
                <c:pt idx="714">
                  <c:v>1.1660262700000001</c:v>
                </c:pt>
                <c:pt idx="715">
                  <c:v>1.1669678399999999</c:v>
                </c:pt>
                <c:pt idx="716">
                  <c:v>1.16888668</c:v>
                </c:pt>
                <c:pt idx="717">
                  <c:v>1.18643006</c:v>
                </c:pt>
                <c:pt idx="718">
                  <c:v>1.1824967</c:v>
                </c:pt>
                <c:pt idx="719">
                  <c:v>1.1834376400000002</c:v>
                </c:pt>
                <c:pt idx="720">
                  <c:v>1.1667887399999999</c:v>
                </c:pt>
                <c:pt idx="721">
                  <c:v>1.1667409799999999</c:v>
                </c:pt>
                <c:pt idx="722">
                  <c:v>1.1676823000000001</c:v>
                </c:pt>
                <c:pt idx="723">
                  <c:v>1.1705657999999999</c:v>
                </c:pt>
                <c:pt idx="724">
                  <c:v>1.1851859100000002</c:v>
                </c:pt>
                <c:pt idx="725">
                  <c:v>1.1851495200000002</c:v>
                </c:pt>
                <c:pt idx="726">
                  <c:v>1.1870671500000001</c:v>
                </c:pt>
                <c:pt idx="727">
                  <c:v>1.1694450599999999</c:v>
                </c:pt>
                <c:pt idx="728">
                  <c:v>1.16646636</c:v>
                </c:pt>
                <c:pt idx="729">
                  <c:v>1.1703381799999999</c:v>
                </c:pt>
                <c:pt idx="730">
                  <c:v>1.172256</c:v>
                </c:pt>
                <c:pt idx="731">
                  <c:v>1.18687275</c:v>
                </c:pt>
                <c:pt idx="732">
                  <c:v>1.1878131199999999</c:v>
                </c:pt>
                <c:pt idx="733">
                  <c:v>1.1887534300000002</c:v>
                </c:pt>
                <c:pt idx="734">
                  <c:v>1.17308876</c:v>
                </c:pt>
                <c:pt idx="735">
                  <c:v>1.1701105599999999</c:v>
                </c:pt>
                <c:pt idx="736">
                  <c:v>1.17204</c:v>
                </c:pt>
                <c:pt idx="737">
                  <c:v>1.1739333000000001</c:v>
                </c:pt>
                <c:pt idx="738">
                  <c:v>1.1865933000000002</c:v>
                </c:pt>
                <c:pt idx="739">
                  <c:v>1.18851003</c:v>
                </c:pt>
                <c:pt idx="740">
                  <c:v>1.1904266400000001</c:v>
                </c:pt>
                <c:pt idx="741">
                  <c:v>1.1698829399999999</c:v>
                </c:pt>
                <c:pt idx="742">
                  <c:v>1.1688705000000001</c:v>
                </c:pt>
                <c:pt idx="743">
                  <c:v>1.17664635</c:v>
                </c:pt>
                <c:pt idx="744">
                  <c:v>1.1766102000000001</c:v>
                </c:pt>
                <c:pt idx="745">
                  <c:v>1.18926738</c:v>
                </c:pt>
                <c:pt idx="746">
                  <c:v>1.1911836</c:v>
                </c:pt>
                <c:pt idx="747">
                  <c:v>1.19211114</c:v>
                </c:pt>
                <c:pt idx="748">
                  <c:v>1.1745129599999999</c:v>
                </c:pt>
                <c:pt idx="749">
                  <c:v>1.1754411199999999</c:v>
                </c:pt>
                <c:pt idx="750">
                  <c:v>1.17832168</c:v>
                </c:pt>
                <c:pt idx="751">
                  <c:v>1.1821903100000002</c:v>
                </c:pt>
                <c:pt idx="752">
                  <c:v>1.1928919600000001</c:v>
                </c:pt>
                <c:pt idx="753">
                  <c:v>1.1957837500000001</c:v>
                </c:pt>
                <c:pt idx="754">
                  <c:v>1.19867536</c:v>
                </c:pt>
                <c:pt idx="755">
                  <c:v>1.1810689000000001</c:v>
                </c:pt>
                <c:pt idx="756">
                  <c:v>1.17712836</c:v>
                </c:pt>
                <c:pt idx="757">
                  <c:v>1.1809841999999999</c:v>
                </c:pt>
                <c:pt idx="758">
                  <c:v>1.1828998799999999</c:v>
                </c:pt>
                <c:pt idx="759">
                  <c:v>1.1838394800000001</c:v>
                </c:pt>
                <c:pt idx="760">
                  <c:v>1.1925742399999999</c:v>
                </c:pt>
                <c:pt idx="761">
                  <c:v>1.1964411400000001</c:v>
                </c:pt>
                <c:pt idx="762">
                  <c:v>1.17786302</c:v>
                </c:pt>
                <c:pt idx="763">
                  <c:v>1.17392349</c:v>
                </c:pt>
                <c:pt idx="764">
                  <c:v>1.1768148</c:v>
                </c:pt>
                <c:pt idx="765">
                  <c:v>1.1767786199999999</c:v>
                </c:pt>
                <c:pt idx="766">
                  <c:v>1.1806454</c:v>
                </c:pt>
                <c:pt idx="767">
                  <c:v>1.1903661999999999</c:v>
                </c:pt>
                <c:pt idx="768">
                  <c:v>1.1903295999999999</c:v>
                </c:pt>
                <c:pt idx="769">
                  <c:v>1.1766338999999999</c:v>
                </c:pt>
                <c:pt idx="770">
                  <c:v>1.1726832199999999</c:v>
                </c:pt>
                <c:pt idx="771">
                  <c:v>1.17654948</c:v>
                </c:pt>
                <c:pt idx="772">
                  <c:v>1.1765012399999999</c:v>
                </c:pt>
                <c:pt idx="773">
                  <c:v>1.1803671</c:v>
                </c:pt>
                <c:pt idx="774">
                  <c:v>1.1910610800000001</c:v>
                </c:pt>
                <c:pt idx="775">
                  <c:v>1.1929753500000002</c:v>
                </c:pt>
                <c:pt idx="776">
                  <c:v>1.1783073599999998</c:v>
                </c:pt>
                <c:pt idx="777">
                  <c:v>1.17632034</c:v>
                </c:pt>
                <c:pt idx="778">
                  <c:v>1.17628416</c:v>
                </c:pt>
                <c:pt idx="779">
                  <c:v>1.1791739700000001</c:v>
                </c:pt>
                <c:pt idx="780">
                  <c:v>1.1840141999999998</c:v>
                </c:pt>
                <c:pt idx="781">
                  <c:v>1.1908046700000001</c:v>
                </c:pt>
                <c:pt idx="782">
                  <c:v>1.1936937599999999</c:v>
                </c:pt>
                <c:pt idx="783">
                  <c:v>1.1761032600000001</c:v>
                </c:pt>
                <c:pt idx="784">
                  <c:v>1.1731174800000002</c:v>
                </c:pt>
                <c:pt idx="785">
                  <c:v>1.17600678</c:v>
                </c:pt>
                <c:pt idx="786">
                  <c:v>1.1769457000000001</c:v>
                </c:pt>
                <c:pt idx="787">
                  <c:v>1.18080977</c:v>
                </c:pt>
                <c:pt idx="788">
                  <c:v>1.1914988799999999</c:v>
                </c:pt>
                <c:pt idx="789">
                  <c:v>1.19146222</c:v>
                </c:pt>
                <c:pt idx="790">
                  <c:v>1.1768008599999999</c:v>
                </c:pt>
                <c:pt idx="791">
                  <c:v>1.1718899</c:v>
                </c:pt>
                <c:pt idx="792">
                  <c:v>1.17672844</c:v>
                </c:pt>
                <c:pt idx="793">
                  <c:v>1.1786299200000001</c:v>
                </c:pt>
                <c:pt idx="794">
                  <c:v>1.1805554600000001</c:v>
                </c:pt>
                <c:pt idx="795">
                  <c:v>1.19221709</c:v>
                </c:pt>
                <c:pt idx="796">
                  <c:v>1.1931552000000001</c:v>
                </c:pt>
                <c:pt idx="797">
                  <c:v>1.1774979999999999</c:v>
                </c:pt>
                <c:pt idx="798">
                  <c:v>1.17648704</c:v>
                </c:pt>
                <c:pt idx="799">
                  <c:v>1.1784002099999999</c:v>
                </c:pt>
                <c:pt idx="800">
                  <c:v>1.1803132600000001</c:v>
                </c:pt>
                <c:pt idx="801">
                  <c:v>1.1832008199999999</c:v>
                </c:pt>
                <c:pt idx="802">
                  <c:v>1.1938850000000001</c:v>
                </c:pt>
                <c:pt idx="803">
                  <c:v>1.19482282</c:v>
                </c:pt>
                <c:pt idx="804">
                  <c:v>1.1811424799999999</c:v>
                </c:pt>
                <c:pt idx="805">
                  <c:v>1.1801316100000001</c:v>
                </c:pt>
                <c:pt idx="806">
                  <c:v>1.1839810500000001</c:v>
                </c:pt>
                <c:pt idx="807">
                  <c:v>1.18297016</c:v>
                </c:pt>
                <c:pt idx="808">
                  <c:v>1.1868192</c:v>
                </c:pt>
                <c:pt idx="809">
                  <c:v>1.19652636</c:v>
                </c:pt>
                <c:pt idx="810">
                  <c:v>1.1984382</c:v>
                </c:pt>
                <c:pt idx="811">
                  <c:v>1.18183803</c:v>
                </c:pt>
                <c:pt idx="812">
                  <c:v>1.1788788000000001</c:v>
                </c:pt>
                <c:pt idx="813">
                  <c:v>1.1827394999999998</c:v>
                </c:pt>
                <c:pt idx="814">
                  <c:v>1.1836773</c:v>
                </c:pt>
                <c:pt idx="815">
                  <c:v>1.1865634199999999</c:v>
                </c:pt>
                <c:pt idx="816">
                  <c:v>1.19724264</c:v>
                </c:pt>
                <c:pt idx="817">
                  <c:v>1.2011022900000001</c:v>
                </c:pt>
                <c:pt idx="818">
                  <c:v>1.1854675300000002</c:v>
                </c:pt>
                <c:pt idx="819">
                  <c:v>1.1854310200000002</c:v>
                </c:pt>
                <c:pt idx="820">
                  <c:v>1.18635636</c:v>
                </c:pt>
                <c:pt idx="821">
                  <c:v>1.18631982</c:v>
                </c:pt>
                <c:pt idx="822">
                  <c:v>1.1853093200000002</c:v>
                </c:pt>
                <c:pt idx="823">
                  <c:v>1.1940381799999999</c:v>
                </c:pt>
                <c:pt idx="824">
                  <c:v>1.1959492</c:v>
                </c:pt>
                <c:pt idx="825">
                  <c:v>1.1803304400000001</c:v>
                </c:pt>
                <c:pt idx="826">
                  <c:v>1.17737256</c:v>
                </c:pt>
                <c:pt idx="827">
                  <c:v>1.1812194</c:v>
                </c:pt>
                <c:pt idx="828">
                  <c:v>1.1821567799999999</c:v>
                </c:pt>
                <c:pt idx="829">
                  <c:v>1.18406784</c:v>
                </c:pt>
                <c:pt idx="830">
                  <c:v>1.19279475</c:v>
                </c:pt>
                <c:pt idx="831">
                  <c:v>1.1956790399999999</c:v>
                </c:pt>
                <c:pt idx="832">
                  <c:v>1.1800516799999998</c:v>
                </c:pt>
                <c:pt idx="833">
                  <c:v>1.17709449</c:v>
                </c:pt>
                <c:pt idx="834">
                  <c:v>1.1799789599999999</c:v>
                </c:pt>
                <c:pt idx="835">
                  <c:v>1.1789690500000001</c:v>
                </c:pt>
                <c:pt idx="836">
                  <c:v>1.1808797600000001</c:v>
                </c:pt>
                <c:pt idx="837">
                  <c:v>1.1925252500000001</c:v>
                </c:pt>
                <c:pt idx="838">
                  <c:v>1.19443542</c:v>
                </c:pt>
                <c:pt idx="839">
                  <c:v>1.1788237300000002</c:v>
                </c:pt>
                <c:pt idx="840">
                  <c:v>1.1787752900000001</c:v>
                </c:pt>
                <c:pt idx="841">
                  <c:v>1.1806856800000001</c:v>
                </c:pt>
                <c:pt idx="842">
                  <c:v>1.18162262</c:v>
                </c:pt>
                <c:pt idx="843">
                  <c:v>1.1825595000000002</c:v>
                </c:pt>
                <c:pt idx="844">
                  <c:v>1.1922435</c:v>
                </c:pt>
                <c:pt idx="845">
                  <c:v>1.1970852000000001</c:v>
                </c:pt>
                <c:pt idx="846">
                  <c:v>1.1824380000000001</c:v>
                </c:pt>
                <c:pt idx="847">
                  <c:v>1.1814283799999998</c:v>
                </c:pt>
                <c:pt idx="848">
                  <c:v>1.1823651000000002</c:v>
                </c:pt>
                <c:pt idx="849">
                  <c:v>1.1813433999999998</c:v>
                </c:pt>
                <c:pt idx="850">
                  <c:v>1.1822922</c:v>
                </c:pt>
                <c:pt idx="851">
                  <c:v>1.19004015</c:v>
                </c:pt>
                <c:pt idx="852">
                  <c:v>1.19292252</c:v>
                </c:pt>
                <c:pt idx="853">
                  <c:v>1.17438686</c:v>
                </c:pt>
                <c:pt idx="854">
                  <c:v>1.1743506500000001</c:v>
                </c:pt>
                <c:pt idx="855">
                  <c:v>1.1762602800000002</c:v>
                </c:pt>
                <c:pt idx="856">
                  <c:v>1.1762240100000001</c:v>
                </c:pt>
                <c:pt idx="857">
                  <c:v>1.1800791800000001</c:v>
                </c:pt>
                <c:pt idx="858">
                  <c:v>1.1917045000000002</c:v>
                </c:pt>
                <c:pt idx="859">
                  <c:v>1.1936133300000002</c:v>
                </c:pt>
                <c:pt idx="860">
                  <c:v>1.1809306399999999</c:v>
                </c:pt>
                <c:pt idx="861">
                  <c:v>1.1770033</c:v>
                </c:pt>
                <c:pt idx="862">
                  <c:v>1.1779275900000001</c:v>
                </c:pt>
                <c:pt idx="863">
                  <c:v>1.17789126</c:v>
                </c:pt>
                <c:pt idx="864">
                  <c:v>1.1788396799999998</c:v>
                </c:pt>
                <c:pt idx="865">
                  <c:v>1.18755681</c:v>
                </c:pt>
                <c:pt idx="866">
                  <c:v>1.1904256799999999</c:v>
                </c:pt>
                <c:pt idx="867">
                  <c:v>1.1787184799999999</c:v>
                </c:pt>
                <c:pt idx="868">
                  <c:v>1.1767371</c:v>
                </c:pt>
                <c:pt idx="869">
                  <c:v>1.17864576</c:v>
                </c:pt>
                <c:pt idx="870">
                  <c:v>1.1815146000000001</c:v>
                </c:pt>
                <c:pt idx="871">
                  <c:v>1.1824505599999999</c:v>
                </c:pt>
                <c:pt idx="872">
                  <c:v>1.19213788</c:v>
                </c:pt>
                <c:pt idx="873">
                  <c:v>1.1959905</c:v>
                </c:pt>
                <c:pt idx="874">
                  <c:v>1.18331344</c:v>
                </c:pt>
                <c:pt idx="875">
                  <c:v>1.18423704</c:v>
                </c:pt>
                <c:pt idx="876">
                  <c:v>1.186145</c:v>
                </c:pt>
                <c:pt idx="877">
                  <c:v>1.18513618</c:v>
                </c:pt>
                <c:pt idx="878">
                  <c:v>1.18801618</c:v>
                </c:pt>
                <c:pt idx="879">
                  <c:v>1.1977011200000001</c:v>
                </c:pt>
                <c:pt idx="880">
                  <c:v>1.19766416</c:v>
                </c:pt>
                <c:pt idx="881">
                  <c:v>1.1801294</c:v>
                </c:pt>
                <c:pt idx="882">
                  <c:v>1.1781367199999999</c:v>
                </c:pt>
                <c:pt idx="883">
                  <c:v>1.18101645</c:v>
                </c:pt>
                <c:pt idx="884">
                  <c:v>1.1819519999999999</c:v>
                </c:pt>
                <c:pt idx="885">
                  <c:v>1.1799715799999999</c:v>
                </c:pt>
                <c:pt idx="886">
                  <c:v>1.1915984399999999</c:v>
                </c:pt>
                <c:pt idx="887">
                  <c:v>1.1973931200000001</c:v>
                </c:pt>
                <c:pt idx="888">
                  <c:v>1.1817939200000001</c:v>
                </c:pt>
                <c:pt idx="889">
                  <c:v>1.17981376</c:v>
                </c:pt>
                <c:pt idx="890">
                  <c:v>1.17977734</c:v>
                </c:pt>
                <c:pt idx="891">
                  <c:v>1.17974092</c:v>
                </c:pt>
                <c:pt idx="892">
                  <c:v>1.181648</c:v>
                </c:pt>
                <c:pt idx="893">
                  <c:v>1.1942438800000001</c:v>
                </c:pt>
                <c:pt idx="894">
                  <c:v>1.1990531199999999</c:v>
                </c:pt>
                <c:pt idx="895">
                  <c:v>1.1834697000000001</c:v>
                </c:pt>
                <c:pt idx="896">
                  <c:v>1.1834331600000001</c:v>
                </c:pt>
                <c:pt idx="897">
                  <c:v>1.1853397999999999</c:v>
                </c:pt>
                <c:pt idx="898">
                  <c:v>1.1853031999999999</c:v>
                </c:pt>
                <c:pt idx="899">
                  <c:v>1.1872096599999999</c:v>
                </c:pt>
                <c:pt idx="900">
                  <c:v>1.1998025000000001</c:v>
                </c:pt>
                <c:pt idx="901">
                  <c:v>1.2046104</c:v>
                </c:pt>
                <c:pt idx="902">
                  <c:v>1.1909731800000001</c:v>
                </c:pt>
                <c:pt idx="903">
                  <c:v>1.1889936000000001</c:v>
                </c:pt>
                <c:pt idx="904">
                  <c:v>1.1879855100000001</c:v>
                </c:pt>
                <c:pt idx="905">
                  <c:v>1.1889201599999999</c:v>
                </c:pt>
                <c:pt idx="906">
                  <c:v>1.1869286000000001</c:v>
                </c:pt>
                <c:pt idx="907">
                  <c:v>1.19951845</c:v>
                </c:pt>
                <c:pt idx="908">
                  <c:v>1.20239512</c:v>
                </c:pt>
                <c:pt idx="909">
                  <c:v>1.18973225</c:v>
                </c:pt>
                <c:pt idx="910">
                  <c:v>1.1848396000000001</c:v>
                </c:pt>
                <c:pt idx="911">
                  <c:v>1.18867536</c:v>
                </c:pt>
                <c:pt idx="912">
                  <c:v>1.1866964200000001</c:v>
                </c:pt>
                <c:pt idx="913">
                  <c:v>1.1866719800000001</c:v>
                </c:pt>
                <c:pt idx="914">
                  <c:v>1.1992467500000001</c:v>
                </c:pt>
                <c:pt idx="915">
                  <c:v>1.2030937800000001</c:v>
                </c:pt>
                <c:pt idx="916">
                  <c:v>1.1875207700000001</c:v>
                </c:pt>
                <c:pt idx="917">
                  <c:v>1.1845711999999999</c:v>
                </c:pt>
                <c:pt idx="918">
                  <c:v>1.18840608</c:v>
                </c:pt>
                <c:pt idx="919">
                  <c:v>1.1864275799999999</c:v>
                </c:pt>
                <c:pt idx="920">
                  <c:v>1.1844492</c:v>
                </c:pt>
                <c:pt idx="921">
                  <c:v>1.1970333900000001</c:v>
                </c:pt>
                <c:pt idx="922">
                  <c:v>1.1999088</c:v>
                </c:pt>
                <c:pt idx="923">
                  <c:v>1.1862809400000001</c:v>
                </c:pt>
                <c:pt idx="924">
                  <c:v>1.1842906</c:v>
                </c:pt>
                <c:pt idx="925">
                  <c:v>1.1852247</c:v>
                </c:pt>
                <c:pt idx="926">
                  <c:v>1.1851880700000001</c:v>
                </c:pt>
                <c:pt idx="927">
                  <c:v>1.1870927200000001</c:v>
                </c:pt>
                <c:pt idx="928">
                  <c:v>1.19676213</c:v>
                </c:pt>
                <c:pt idx="929">
                  <c:v>1.20157804</c:v>
                </c:pt>
                <c:pt idx="930">
                  <c:v>1.1889115000000001</c:v>
                </c:pt>
                <c:pt idx="931">
                  <c:v>1.1879042399999999</c:v>
                </c:pt>
                <c:pt idx="932">
                  <c:v>1.1897962200000001</c:v>
                </c:pt>
                <c:pt idx="933">
                  <c:v>1.18975944</c:v>
                </c:pt>
                <c:pt idx="934">
                  <c:v>1.1887522500000001</c:v>
                </c:pt>
                <c:pt idx="935">
                  <c:v>1.20231321</c:v>
                </c:pt>
                <c:pt idx="936">
                  <c:v>1.2061450500000002</c:v>
                </c:pt>
                <c:pt idx="937">
                  <c:v>1.1925232800000001</c:v>
                </c:pt>
                <c:pt idx="938">
                  <c:v>1.1895755399999999</c:v>
                </c:pt>
                <c:pt idx="939">
                  <c:v>1.1905090200000001</c:v>
                </c:pt>
                <c:pt idx="940">
                  <c:v>1.18756152</c:v>
                </c:pt>
                <c:pt idx="941">
                  <c:v>1.1884950000000001</c:v>
                </c:pt>
                <c:pt idx="942">
                  <c:v>1.2010580799999999</c:v>
                </c:pt>
                <c:pt idx="943">
                  <c:v>1.2068417200000001</c:v>
                </c:pt>
                <c:pt idx="944">
                  <c:v>1.1922528999999999</c:v>
                </c:pt>
                <c:pt idx="945">
                  <c:v>1.1883235000000001</c:v>
                </c:pt>
                <c:pt idx="946">
                  <c:v>1.1863466899999999</c:v>
                </c:pt>
                <c:pt idx="947">
                  <c:v>1.21057248</c:v>
                </c:pt>
                <c:pt idx="948">
                  <c:v>1.2997598000000001</c:v>
                </c:pt>
                <c:pt idx="949">
                  <c:v>1.3831201799999999</c:v>
                </c:pt>
                <c:pt idx="950">
                  <c:v>1.4441662100000001</c:v>
                </c:pt>
                <c:pt idx="951">
                  <c:v>1.4799911000000001</c:v>
                </c:pt>
                <c:pt idx="952">
                  <c:v>1.5206464</c:v>
                </c:pt>
                <c:pt idx="953">
                  <c:v>1.5613136000000001</c:v>
                </c:pt>
                <c:pt idx="954">
                  <c:v>1.6194491</c:v>
                </c:pt>
                <c:pt idx="955">
                  <c:v>1.65429114</c:v>
                </c:pt>
                <c:pt idx="956">
                  <c:v>1.6658587</c:v>
                </c:pt>
                <c:pt idx="957">
                  <c:v>1.6813037399999999</c:v>
                </c:pt>
                <c:pt idx="958">
                  <c:v>1.6967475000000001</c:v>
                </c:pt>
                <c:pt idx="959">
                  <c:v>1.72188528</c:v>
                </c:pt>
                <c:pt idx="960">
                  <c:v>1.7596243499999999</c:v>
                </c:pt>
                <c:pt idx="961">
                  <c:v>1.7808796499999999</c:v>
                </c:pt>
                <c:pt idx="962">
                  <c:v>1.7807878000000001</c:v>
                </c:pt>
                <c:pt idx="963">
                  <c:v>1.7933160000000001</c:v>
                </c:pt>
                <c:pt idx="964">
                  <c:v>1.8077817999999999</c:v>
                </c:pt>
                <c:pt idx="965">
                  <c:v>1.8416509999999999</c:v>
                </c:pt>
                <c:pt idx="966">
                  <c:v>1.86386775</c:v>
                </c:pt>
                <c:pt idx="967">
                  <c:v>1.86476004</c:v>
                </c:pt>
                <c:pt idx="968">
                  <c:v>1.86371391</c:v>
                </c:pt>
                <c:pt idx="969">
                  <c:v>1.8684826400000001</c:v>
                </c:pt>
                <c:pt idx="970">
                  <c:v>1.8800539999999999</c:v>
                </c:pt>
                <c:pt idx="971">
                  <c:v>1.90711008</c:v>
                </c:pt>
                <c:pt idx="972">
                  <c:v>1.9196286200000001</c:v>
                </c:pt>
                <c:pt idx="973">
                  <c:v>1.90693296</c:v>
                </c:pt>
                <c:pt idx="974">
                  <c:v>1.9097610300000001</c:v>
                </c:pt>
                <c:pt idx="975">
                  <c:v>1.9145266400000001</c:v>
                </c:pt>
                <c:pt idx="976">
                  <c:v>1.9377</c:v>
                </c:pt>
                <c:pt idx="977">
                  <c:v>1.9628090599999997</c:v>
                </c:pt>
                <c:pt idx="978">
                  <c:v>1.9627280199999999</c:v>
                </c:pt>
                <c:pt idx="979">
                  <c:v>1.95780333</c:v>
                </c:pt>
                <c:pt idx="980">
                  <c:v>1.9616175</c:v>
                </c:pt>
                <c:pt idx="981">
                  <c:v>1.96831712</c:v>
                </c:pt>
                <c:pt idx="982">
                  <c:v>1.99146216</c:v>
                </c:pt>
                <c:pt idx="983">
                  <c:v>2.0000970499999999</c:v>
                </c:pt>
                <c:pt idx="984">
                  <c:v>1.9874235600000001</c:v>
                </c:pt>
                <c:pt idx="985">
                  <c:v>1.98346752</c:v>
                </c:pt>
                <c:pt idx="986">
                  <c:v>1.9833856000000001</c:v>
                </c:pt>
                <c:pt idx="987">
                  <c:v>1.99976665</c:v>
                </c:pt>
                <c:pt idx="988">
                  <c:v>2.0238932999999997</c:v>
                </c:pt>
                <c:pt idx="989">
                  <c:v>2.0296406400000002</c:v>
                </c:pt>
                <c:pt idx="990">
                  <c:v>2.0160005999999999</c:v>
                </c:pt>
                <c:pt idx="991">
                  <c:v>2.0168855800000003</c:v>
                </c:pt>
                <c:pt idx="992">
                  <c:v>2.02162248</c:v>
                </c:pt>
                <c:pt idx="993">
                  <c:v>2.0447750400000002</c:v>
                </c:pt>
                <c:pt idx="994">
                  <c:v>2.0534037300000003</c:v>
                </c:pt>
                <c:pt idx="995">
                  <c:v>2.0407548000000002</c:v>
                </c:pt>
                <c:pt idx="996">
                  <c:v>2.0309898799999999</c:v>
                </c:pt>
                <c:pt idx="997">
                  <c:v>2.0270338799999998</c:v>
                </c:pt>
                <c:pt idx="998">
                  <c:v>2.0385658799999997</c:v>
                </c:pt>
                <c:pt idx="999">
                  <c:v>2.0578404400000001</c:v>
                </c:pt>
                <c:pt idx="1000">
                  <c:v>2.0654985999999997</c:v>
                </c:pt>
                <c:pt idx="1001">
                  <c:v>2.0528310599999999</c:v>
                </c:pt>
                <c:pt idx="1002">
                  <c:v>2.0517572000000004</c:v>
                </c:pt>
                <c:pt idx="1003">
                  <c:v>2.0555434800000003</c:v>
                </c:pt>
                <c:pt idx="1004">
                  <c:v>2.080641</c:v>
                </c:pt>
                <c:pt idx="1005">
                  <c:v>2.0931351</c:v>
                </c:pt>
                <c:pt idx="1006">
                  <c:v>2.0824043200000002</c:v>
                </c:pt>
                <c:pt idx="1007">
                  <c:v>2.0726420399999999</c:v>
                </c:pt>
                <c:pt idx="1008">
                  <c:v>2.06771846</c:v>
                </c:pt>
                <c:pt idx="1009">
                  <c:v>2.0744057599999999</c:v>
                </c:pt>
                <c:pt idx="1010">
                  <c:v>2.0936916400000003</c:v>
                </c:pt>
                <c:pt idx="1011">
                  <c:v>2.0964858199999998</c:v>
                </c:pt>
                <c:pt idx="1012">
                  <c:v>2.0799529999999997</c:v>
                </c:pt>
                <c:pt idx="1013">
                  <c:v>2.07793224</c:v>
                </c:pt>
                <c:pt idx="1014">
                  <c:v>2.0768789799999996</c:v>
                </c:pt>
                <c:pt idx="1015">
                  <c:v>2.0951718000000001</c:v>
                </c:pt>
                <c:pt idx="1016">
                  <c:v>2.1124958400000002</c:v>
                </c:pt>
                <c:pt idx="1017">
                  <c:v>2.1075723799999997</c:v>
                </c:pt>
                <c:pt idx="1018">
                  <c:v>2.09781342</c:v>
                </c:pt>
                <c:pt idx="1019">
                  <c:v>2.09675952</c:v>
                </c:pt>
                <c:pt idx="1020">
                  <c:v>2.0986069999999999</c:v>
                </c:pt>
                <c:pt idx="1021">
                  <c:v>2.11882846</c:v>
                </c:pt>
                <c:pt idx="1022">
                  <c:v>2.1216418799999999</c:v>
                </c:pt>
                <c:pt idx="1023">
                  <c:v>2.10221452</c:v>
                </c:pt>
                <c:pt idx="1024">
                  <c:v>2.0953589799999999</c:v>
                </c:pt>
                <c:pt idx="1025">
                  <c:v>2.0914046999999996</c:v>
                </c:pt>
                <c:pt idx="1026">
                  <c:v>2.1058210800000001</c:v>
                </c:pt>
                <c:pt idx="1027">
                  <c:v>2.1279708200000003</c:v>
                </c:pt>
                <c:pt idx="1028">
                  <c:v>2.1288495599999999</c:v>
                </c:pt>
                <c:pt idx="1029">
                  <c:v>2.1152271200000001</c:v>
                </c:pt>
                <c:pt idx="1030">
                  <c:v>2.1151396</c:v>
                </c:pt>
                <c:pt idx="1031">
                  <c:v>2.1169634999999998</c:v>
                </c:pt>
                <c:pt idx="1032">
                  <c:v>2.1342969600000004</c:v>
                </c:pt>
                <c:pt idx="1033">
                  <c:v>2.1361417999999999</c:v>
                </c:pt>
                <c:pt idx="1034">
                  <c:v>2.1196222200000001</c:v>
                </c:pt>
                <c:pt idx="1035">
                  <c:v>2.1108360000000004</c:v>
                </c:pt>
                <c:pt idx="1036">
                  <c:v>2.1049498799999999</c:v>
                </c:pt>
                <c:pt idx="1037">
                  <c:v>2.1164597999999999</c:v>
                </c:pt>
                <c:pt idx="1038">
                  <c:v>2.1366661799999997</c:v>
                </c:pt>
                <c:pt idx="1039">
                  <c:v>2.1414094400000003</c:v>
                </c:pt>
                <c:pt idx="1040">
                  <c:v>2.1268042899999999</c:v>
                </c:pt>
                <c:pt idx="1041">
                  <c:v>2.1238174999999999</c:v>
                </c:pt>
                <c:pt idx="1042">
                  <c:v>2.1227633699999999</c:v>
                </c:pt>
                <c:pt idx="1043">
                  <c:v>2.1449196000000001</c:v>
                </c:pt>
                <c:pt idx="1044">
                  <c:v>2.1506276400000002</c:v>
                </c:pt>
                <c:pt idx="1045">
                  <c:v>2.1370132000000002</c:v>
                </c:pt>
                <c:pt idx="1046">
                  <c:v>2.1262980600000003</c:v>
                </c:pt>
                <c:pt idx="1047">
                  <c:v>2.1213799200000003</c:v>
                </c:pt>
                <c:pt idx="1048">
                  <c:v>2.1280539399999996</c:v>
                </c:pt>
                <c:pt idx="1049">
                  <c:v>2.1463186799999998</c:v>
                </c:pt>
                <c:pt idx="1050">
                  <c:v>2.1510593</c:v>
                </c:pt>
                <c:pt idx="1051">
                  <c:v>2.1316530199999999</c:v>
                </c:pt>
                <c:pt idx="1052">
                  <c:v>2.1296330999999999</c:v>
                </c:pt>
                <c:pt idx="1053">
                  <c:v>2.1285791199999999</c:v>
                </c:pt>
                <c:pt idx="1054">
                  <c:v>2.1478057600000002</c:v>
                </c:pt>
                <c:pt idx="1055">
                  <c:v>2.1622022999999997</c:v>
                </c:pt>
                <c:pt idx="1056">
                  <c:v>2.1534217999999998</c:v>
                </c:pt>
                <c:pt idx="1057">
                  <c:v>2.1417451600000001</c:v>
                </c:pt>
                <c:pt idx="1058">
                  <c:v>2.1387597</c:v>
                </c:pt>
                <c:pt idx="1059">
                  <c:v>2.1415677199999998</c:v>
                </c:pt>
                <c:pt idx="1060">
                  <c:v>2.1578925</c:v>
                </c:pt>
                <c:pt idx="1061">
                  <c:v>2.1616649399999996</c:v>
                </c:pt>
                <c:pt idx="1062">
                  <c:v>2.1422669799999996</c:v>
                </c:pt>
                <c:pt idx="1063">
                  <c:v>2.13542056</c:v>
                </c:pt>
                <c:pt idx="1064">
                  <c:v>2.1324360599999999</c:v>
                </c:pt>
                <c:pt idx="1065">
                  <c:v>2.1448966</c:v>
                </c:pt>
                <c:pt idx="1066">
                  <c:v>2.1650781800000001</c:v>
                </c:pt>
                <c:pt idx="1067">
                  <c:v>2.1601623599999997</c:v>
                </c:pt>
                <c:pt idx="1068">
                  <c:v>2.1484906800000001</c:v>
                </c:pt>
                <c:pt idx="1069">
                  <c:v>2.1464713600000001</c:v>
                </c:pt>
                <c:pt idx="1070">
                  <c:v>2.1473475</c:v>
                </c:pt>
                <c:pt idx="1071">
                  <c:v>2.1675247600000001</c:v>
                </c:pt>
                <c:pt idx="1072">
                  <c:v>2.1712949999999998</c:v>
                </c:pt>
                <c:pt idx="1073">
                  <c:v>2.15383536</c:v>
                </c:pt>
                <c:pt idx="1074">
                  <c:v>2.1450616199999999</c:v>
                </c:pt>
                <c:pt idx="1075">
                  <c:v>2.1382184</c:v>
                </c:pt>
                <c:pt idx="1076">
                  <c:v>2.1497080800000004</c:v>
                </c:pt>
                <c:pt idx="1077">
                  <c:v>2.1679505400000001</c:v>
                </c:pt>
                <c:pt idx="1078">
                  <c:v>2.1717197799999997</c:v>
                </c:pt>
                <c:pt idx="1079">
                  <c:v>2.1552068200000001</c:v>
                </c:pt>
                <c:pt idx="1080">
                  <c:v>2.1531880800000005</c:v>
                </c:pt>
                <c:pt idx="1081">
                  <c:v>2.1550504400000001</c:v>
                </c:pt>
                <c:pt idx="1082">
                  <c:v>2.17425348</c:v>
                </c:pt>
                <c:pt idx="1083">
                  <c:v>2.1780216399999999</c:v>
                </c:pt>
                <c:pt idx="1084">
                  <c:v>2.1624986799999997</c:v>
                </c:pt>
                <c:pt idx="1085">
                  <c:v>2.1517995000000001</c:v>
                </c:pt>
                <c:pt idx="1086">
                  <c:v>2.1440168100000001</c:v>
                </c:pt>
                <c:pt idx="1087">
                  <c:v>2.1506788999999999</c:v>
                </c:pt>
                <c:pt idx="1088">
                  <c:v>2.1669618599999998</c:v>
                </c:pt>
                <c:pt idx="1089">
                  <c:v>2.1697649999999999</c:v>
                </c:pt>
                <c:pt idx="1090">
                  <c:v>2.1542462000000002</c:v>
                </c:pt>
                <c:pt idx="1091">
                  <c:v>2.1483712800000001</c:v>
                </c:pt>
                <c:pt idx="1092">
                  <c:v>2.1473179399999998</c:v>
                </c:pt>
                <c:pt idx="1093">
                  <c:v>2.1713333599999998</c:v>
                </c:pt>
                <c:pt idx="1094">
                  <c:v>2.1809072999999999</c:v>
                </c:pt>
                <c:pt idx="1095">
                  <c:v>2.1721398300000003</c:v>
                </c:pt>
                <c:pt idx="1096">
                  <c:v>2.1624090099999997</c:v>
                </c:pt>
                <c:pt idx="1097">
                  <c:v>2.1555487200000001</c:v>
                </c:pt>
                <c:pt idx="1098">
                  <c:v>2.1583512200000001</c:v>
                </c:pt>
                <c:pt idx="1099">
                  <c:v>2.1736846999999999</c:v>
                </c:pt>
                <c:pt idx="1100">
                  <c:v>2.1755222999999999</c:v>
                </c:pt>
                <c:pt idx="1101">
                  <c:v>2.1552133200000001</c:v>
                </c:pt>
                <c:pt idx="1102">
                  <c:v>2.1503047299999998</c:v>
                </c:pt>
                <c:pt idx="1103">
                  <c:v>2.1473241200000004</c:v>
                </c:pt>
                <c:pt idx="1104">
                  <c:v>2.1636187499999999</c:v>
                </c:pt>
                <c:pt idx="1105">
                  <c:v>2.1828031499999998</c:v>
                </c:pt>
                <c:pt idx="1106">
                  <c:v>2.1778941999999999</c:v>
                </c:pt>
                <c:pt idx="1107">
                  <c:v>2.1642905200000002</c:v>
                </c:pt>
                <c:pt idx="1108">
                  <c:v>2.1603463600000001</c:v>
                </c:pt>
                <c:pt idx="1109">
                  <c:v>2.1612426499999997</c:v>
                </c:pt>
                <c:pt idx="1110">
                  <c:v>2.1794596199999998</c:v>
                </c:pt>
                <c:pt idx="1111">
                  <c:v>2.1832230200000002</c:v>
                </c:pt>
                <c:pt idx="1112">
                  <c:v>2.1657906400000004</c:v>
                </c:pt>
                <c:pt idx="1113">
                  <c:v>2.1570302099999998</c:v>
                </c:pt>
                <c:pt idx="1114">
                  <c:v>2.1540506000000001</c:v>
                </c:pt>
                <c:pt idx="1115">
                  <c:v>2.1645575699999999</c:v>
                </c:pt>
                <c:pt idx="1116">
                  <c:v>2.1827471599999999</c:v>
                </c:pt>
                <c:pt idx="1117">
                  <c:v>2.1845829599999997</c:v>
                </c:pt>
                <c:pt idx="1118">
                  <c:v>2.17006707</c:v>
                </c:pt>
                <c:pt idx="1119">
                  <c:v>2.1670875000000001</c:v>
                </c:pt>
                <c:pt idx="1120">
                  <c:v>2.16892372</c:v>
                </c:pt>
                <c:pt idx="1121">
                  <c:v>2.19002118</c:v>
                </c:pt>
                <c:pt idx="1122">
                  <c:v>2.1918562800000001</c:v>
                </c:pt>
                <c:pt idx="1123">
                  <c:v>2.1744314199999999</c:v>
                </c:pt>
                <c:pt idx="1124">
                  <c:v>2.1656970400000004</c:v>
                </c:pt>
                <c:pt idx="1125">
                  <c:v>2.1598295599999999</c:v>
                </c:pt>
                <c:pt idx="1126">
                  <c:v>2.1684057599999997</c:v>
                </c:pt>
                <c:pt idx="1127">
                  <c:v>2.1856241000000001</c:v>
                </c:pt>
                <c:pt idx="1128">
                  <c:v>2.1893844600000003</c:v>
                </c:pt>
                <c:pt idx="1129">
                  <c:v>2.1738895</c:v>
                </c:pt>
                <c:pt idx="1130">
                  <c:v>2.17091105</c:v>
                </c:pt>
                <c:pt idx="1131">
                  <c:v>2.17178352</c:v>
                </c:pt>
                <c:pt idx="1132">
                  <c:v>2.1938337699999999</c:v>
                </c:pt>
                <c:pt idx="1133">
                  <c:v>2.19855556</c:v>
                </c:pt>
                <c:pt idx="1134">
                  <c:v>2.1859510499999999</c:v>
                </c:pt>
                <c:pt idx="1135">
                  <c:v>2.1762577200000002</c:v>
                </c:pt>
                <c:pt idx="1136">
                  <c:v>2.1694299199999998</c:v>
                </c:pt>
                <c:pt idx="1137">
                  <c:v>2.1741293699999997</c:v>
                </c:pt>
                <c:pt idx="1138">
                  <c:v>2.1923244199999998</c:v>
                </c:pt>
                <c:pt idx="1139">
                  <c:v>2.1941579999999998</c:v>
                </c:pt>
                <c:pt idx="1140">
                  <c:v>2.1748205999999999</c:v>
                </c:pt>
                <c:pt idx="1141">
                  <c:v>2.1689565799999997</c:v>
                </c:pt>
                <c:pt idx="1142">
                  <c:v>2.1659797300000001</c:v>
                </c:pt>
                <c:pt idx="1143">
                  <c:v>2.1841713</c:v>
                </c:pt>
                <c:pt idx="1144">
                  <c:v>2.2004370499999997</c:v>
                </c:pt>
                <c:pt idx="1145">
                  <c:v>2.1935879999999996</c:v>
                </c:pt>
                <c:pt idx="1146">
                  <c:v>2.1810126899999998</c:v>
                </c:pt>
                <c:pt idx="1147">
                  <c:v>2.1761118599999998</c:v>
                </c:pt>
                <c:pt idx="1148">
                  <c:v>2.1769833699999999</c:v>
                </c:pt>
                <c:pt idx="1149">
                  <c:v>2.1951698999999998</c:v>
                </c:pt>
                <c:pt idx="1150">
                  <c:v>2.1970024399999999</c:v>
                </c:pt>
                <c:pt idx="1151">
                  <c:v>2.1757499400000002</c:v>
                </c:pt>
                <c:pt idx="1152">
                  <c:v>2.1670029899999999</c:v>
                </c:pt>
                <c:pt idx="1153">
                  <c:v>2.1630882000000002</c:v>
                </c:pt>
                <c:pt idx="1154">
                  <c:v>2.1764628799999999</c:v>
                </c:pt>
                <c:pt idx="1155">
                  <c:v>2.1965684799999998</c:v>
                </c:pt>
                <c:pt idx="1156">
                  <c:v>2.1974159500000003</c:v>
                </c:pt>
                <c:pt idx="1157">
                  <c:v>2.1829000999999999</c:v>
                </c:pt>
                <c:pt idx="1158">
                  <c:v>2.1799245299999996</c:v>
                </c:pt>
                <c:pt idx="1159">
                  <c:v>2.1807954000000001</c:v>
                </c:pt>
                <c:pt idx="1160">
                  <c:v>2.1999577599999998</c:v>
                </c:pt>
                <c:pt idx="1161">
                  <c:v>2.2017891999999999</c:v>
                </c:pt>
                <c:pt idx="1162">
                  <c:v>2.1834302399999999</c:v>
                </c:pt>
                <c:pt idx="1163">
                  <c:v>2.1737254000000004</c:v>
                </c:pt>
                <c:pt idx="1164">
                  <c:v>2.16594408</c:v>
                </c:pt>
                <c:pt idx="1165">
                  <c:v>2.1754671599999997</c:v>
                </c:pt>
                <c:pt idx="1166">
                  <c:v>2.1936181399999999</c:v>
                </c:pt>
                <c:pt idx="1167">
                  <c:v>2.1983330099999998</c:v>
                </c:pt>
                <c:pt idx="1168">
                  <c:v>2.1828624899999998</c:v>
                </c:pt>
                <c:pt idx="1169">
                  <c:v>2.1818105000000001</c:v>
                </c:pt>
                <c:pt idx="1170">
                  <c:v>2.1817196999999999</c:v>
                </c:pt>
                <c:pt idx="1171">
                  <c:v>2.2037335100000002</c:v>
                </c:pt>
                <c:pt idx="1172">
                  <c:v>2.2084699200000002</c:v>
                </c:pt>
                <c:pt idx="1173">
                  <c:v>2.1930019999999999</c:v>
                </c:pt>
                <c:pt idx="1174">
                  <c:v>2.1804182400000003</c:v>
                </c:pt>
                <c:pt idx="1175">
                  <c:v>2.1735784200000001</c:v>
                </c:pt>
                <c:pt idx="1176">
                  <c:v>2.17925316</c:v>
                </c:pt>
                <c:pt idx="1177">
                  <c:v>2.19645738</c:v>
                </c:pt>
                <c:pt idx="1178">
                  <c:v>2.2002090999999999</c:v>
                </c:pt>
                <c:pt idx="1179">
                  <c:v>2.1818632499999997</c:v>
                </c:pt>
                <c:pt idx="1180">
                  <c:v>2.1769688600000001</c:v>
                </c:pt>
                <c:pt idx="1181">
                  <c:v>2.1759401999999999</c:v>
                </c:pt>
                <c:pt idx="1182">
                  <c:v>2.1950624000000003</c:v>
                </c:pt>
                <c:pt idx="1183">
                  <c:v>2.2064982</c:v>
                </c:pt>
                <c:pt idx="1184">
                  <c:v>2.1958401599999999</c:v>
                </c:pt>
                <c:pt idx="1185">
                  <c:v>2.1823014399999998</c:v>
                </c:pt>
                <c:pt idx="1186">
                  <c:v>2.17836864</c:v>
                </c:pt>
                <c:pt idx="1187">
                  <c:v>2.1830801200000001</c:v>
                </c:pt>
                <c:pt idx="1188">
                  <c:v>2.2031575999999999</c:v>
                </c:pt>
                <c:pt idx="1189">
                  <c:v>2.2059469200000001</c:v>
                </c:pt>
                <c:pt idx="1190">
                  <c:v>2.18664864</c:v>
                </c:pt>
                <c:pt idx="1191">
                  <c:v>2.1788753200000004</c:v>
                </c:pt>
                <c:pt idx="1192">
                  <c:v>2.1768640799999996</c:v>
                </c:pt>
                <c:pt idx="1193">
                  <c:v>2.1902162000000001</c:v>
                </c:pt>
                <c:pt idx="1194">
                  <c:v>2.2093281600000001</c:v>
                </c:pt>
                <c:pt idx="1195">
                  <c:v>2.20537267</c:v>
                </c:pt>
                <c:pt idx="1196">
                  <c:v>2.1928227200000001</c:v>
                </c:pt>
                <c:pt idx="1197">
                  <c:v>2.1898512400000003</c:v>
                </c:pt>
                <c:pt idx="1198">
                  <c:v>2.1897600000000002</c:v>
                </c:pt>
                <c:pt idx="1199">
                  <c:v>2.2079079999999998</c:v>
                </c:pt>
                <c:pt idx="1200">
                  <c:v>2.20973584</c:v>
                </c:pt>
                <c:pt idx="1201">
                  <c:v>2.19044616</c:v>
                </c:pt>
                <c:pt idx="1202">
                  <c:v>2.1826761600000002</c:v>
                </c:pt>
                <c:pt idx="1203">
                  <c:v>2.1768263999999999</c:v>
                </c:pt>
                <c:pt idx="1204">
                  <c:v>2.1872702500000001</c:v>
                </c:pt>
                <c:pt idx="1205">
                  <c:v>2.2063732899999997</c:v>
                </c:pt>
                <c:pt idx="1206">
                  <c:v>2.2120393500000004</c:v>
                </c:pt>
                <c:pt idx="1207">
                  <c:v>2.1937370400000002</c:v>
                </c:pt>
                <c:pt idx="1208">
                  <c:v>2.1917263999999999</c:v>
                </c:pt>
                <c:pt idx="1209">
                  <c:v>2.1925946000000001</c:v>
                </c:pt>
                <c:pt idx="1210">
                  <c:v>2.2126531200000001</c:v>
                </c:pt>
                <c:pt idx="1211">
                  <c:v>2.2163987999999999</c:v>
                </c:pt>
                <c:pt idx="1212">
                  <c:v>2.20095536</c:v>
                </c:pt>
                <c:pt idx="1213">
                  <c:v>2.1903101999999999</c:v>
                </c:pt>
                <c:pt idx="1214">
                  <c:v>2.18350336</c:v>
                </c:pt>
                <c:pt idx="1215">
                  <c:v>2.1910868799999998</c:v>
                </c:pt>
                <c:pt idx="1216">
                  <c:v>2.2073032800000001</c:v>
                </c:pt>
                <c:pt idx="1217">
                  <c:v>2.2100889599999998</c:v>
                </c:pt>
                <c:pt idx="1218">
                  <c:v>2.1927312000000003</c:v>
                </c:pt>
                <c:pt idx="1219">
                  <c:v>2.1878439600000004</c:v>
                </c:pt>
                <c:pt idx="1220">
                  <c:v>2.1896709599999999</c:v>
                </c:pt>
                <c:pt idx="1221">
                  <c:v>2.2097203199999997</c:v>
                </c:pt>
                <c:pt idx="1222">
                  <c:v>2.21730048</c:v>
                </c:pt>
                <c:pt idx="1223">
                  <c:v>2.2066590000000001</c:v>
                </c:pt>
                <c:pt idx="1224">
                  <c:v>2.1950594400000001</c:v>
                </c:pt>
                <c:pt idx="1225">
                  <c:v>2.1901732799999998</c:v>
                </c:pt>
                <c:pt idx="1226">
                  <c:v>2.1929585599999997</c:v>
                </c:pt>
                <c:pt idx="1227">
                  <c:v>2.2101262000000004</c:v>
                </c:pt>
                <c:pt idx="1228">
                  <c:v>2.2109928000000001</c:v>
                </c:pt>
                <c:pt idx="1229">
                  <c:v>2.19174822</c:v>
                </c:pt>
                <c:pt idx="1230">
                  <c:v>2.1859043999999996</c:v>
                </c:pt>
                <c:pt idx="1231">
                  <c:v>2.1848545100000001</c:v>
                </c:pt>
                <c:pt idx="1232">
                  <c:v>2.2010374399999999</c:v>
                </c:pt>
                <c:pt idx="1233">
                  <c:v>2.2201176</c:v>
                </c:pt>
                <c:pt idx="1234">
                  <c:v>2.21235648</c:v>
                </c:pt>
                <c:pt idx="1235">
                  <c:v>2.2007619199999997</c:v>
                </c:pt>
                <c:pt idx="1236">
                  <c:v>2.1968361599999997</c:v>
                </c:pt>
                <c:pt idx="1237">
                  <c:v>2.1967444799999996</c:v>
                </c:pt>
                <c:pt idx="1238">
                  <c:v>2.2148623999999999</c:v>
                </c:pt>
                <c:pt idx="1239">
                  <c:v>2.21766818</c:v>
                </c:pt>
                <c:pt idx="1240">
                  <c:v>2.1974506900000002</c:v>
                </c:pt>
                <c:pt idx="1241">
                  <c:v>2.1887343599999998</c:v>
                </c:pt>
                <c:pt idx="1242">
                  <c:v>2.1828707199999999</c:v>
                </c:pt>
                <c:pt idx="1243">
                  <c:v>2.1933198000000003</c:v>
                </c:pt>
                <c:pt idx="1244">
                  <c:v>2.2143077600000001</c:v>
                </c:pt>
                <c:pt idx="1245">
                  <c:v>2.2151734399999996</c:v>
                </c:pt>
                <c:pt idx="1246">
                  <c:v>2.1997516799999999</c:v>
                </c:pt>
                <c:pt idx="1247">
                  <c:v>2.1977437599999998</c:v>
                </c:pt>
                <c:pt idx="1248">
                  <c:v>2.19861</c:v>
                </c:pt>
                <c:pt idx="1249">
                  <c:v>2.21674258</c:v>
                </c:pt>
                <c:pt idx="1250">
                  <c:v>2.2195238100000001</c:v>
                </c:pt>
                <c:pt idx="1251">
                  <c:v>2.203147</c:v>
                </c:pt>
                <c:pt idx="1252">
                  <c:v>2.1934536000000002</c:v>
                </c:pt>
                <c:pt idx="1253">
                  <c:v>2.1856996</c:v>
                </c:pt>
                <c:pt idx="1254">
                  <c:v>2.1942281599999998</c:v>
                </c:pt>
                <c:pt idx="1255">
                  <c:v>2.2104177599999999</c:v>
                </c:pt>
                <c:pt idx="1256">
                  <c:v>2.2151138399999999</c:v>
                </c:pt>
                <c:pt idx="1257">
                  <c:v>2.1996990800000003</c:v>
                </c:pt>
                <c:pt idx="1258">
                  <c:v>2.19675734</c:v>
                </c:pt>
                <c:pt idx="1259">
                  <c:v>2.1966655799999999</c:v>
                </c:pt>
                <c:pt idx="1260">
                  <c:v>2.2185970100000003</c:v>
                </c:pt>
                <c:pt idx="1261">
                  <c:v>2.2261410000000001</c:v>
                </c:pt>
                <c:pt idx="1262">
                  <c:v>2.2116864000000001</c:v>
                </c:pt>
                <c:pt idx="1263">
                  <c:v>2.2010626000000002</c:v>
                </c:pt>
                <c:pt idx="1264">
                  <c:v>2.1961838400000002</c:v>
                </c:pt>
                <c:pt idx="1265">
                  <c:v>2.2008786799999998</c:v>
                </c:pt>
                <c:pt idx="1266">
                  <c:v>2.2180409299999999</c:v>
                </c:pt>
                <c:pt idx="1267">
                  <c:v>2.2208199999999998</c:v>
                </c:pt>
                <c:pt idx="1268">
                  <c:v>2.2006257900000001</c:v>
                </c:pt>
                <c:pt idx="1269">
                  <c:v>2.1947908100000002</c:v>
                </c:pt>
                <c:pt idx="1270">
                  <c:v>2.19565622</c:v>
                </c:pt>
                <c:pt idx="1271">
                  <c:v>2.21181188</c:v>
                </c:pt>
                <c:pt idx="1272">
                  <c:v>2.22607504</c:v>
                </c:pt>
                <c:pt idx="1273">
                  <c:v>2.2173690000000001</c:v>
                </c:pt>
                <c:pt idx="1274">
                  <c:v>2.2048358399999999</c:v>
                </c:pt>
                <c:pt idx="1275">
                  <c:v>2.1999590799999997</c:v>
                </c:pt>
                <c:pt idx="1276">
                  <c:v>2.2018038900000003</c:v>
                </c:pt>
                <c:pt idx="1277">
                  <c:v>2.2189351500000001</c:v>
                </c:pt>
                <c:pt idx="1278">
                  <c:v>2.2207560100000001</c:v>
                </c:pt>
                <c:pt idx="1279">
                  <c:v>2.2005710000000001</c:v>
                </c:pt>
                <c:pt idx="1280">
                  <c:v>2.1937589600000003</c:v>
                </c:pt>
                <c:pt idx="1281">
                  <c:v>2.1898405200000002</c:v>
                </c:pt>
                <c:pt idx="1282">
                  <c:v>2.2031419200000002</c:v>
                </c:pt>
                <c:pt idx="1283">
                  <c:v>2.2212252000000001</c:v>
                </c:pt>
                <c:pt idx="1284">
                  <c:v>2.2220888799999998</c:v>
                </c:pt>
                <c:pt idx="1285">
                  <c:v>2.2086277700000001</c:v>
                </c:pt>
                <c:pt idx="1286">
                  <c:v>2.2056659399999998</c:v>
                </c:pt>
                <c:pt idx="1287">
                  <c:v>2.2055737</c:v>
                </c:pt>
                <c:pt idx="1288">
                  <c:v>2.22460966</c:v>
                </c:pt>
                <c:pt idx="1289">
                  <c:v>2.22738573</c:v>
                </c:pt>
                <c:pt idx="1290">
                  <c:v>2.20814288</c:v>
                </c:pt>
                <c:pt idx="1291">
                  <c:v>2.1984877200000001</c:v>
                </c:pt>
                <c:pt idx="1292">
                  <c:v>2.1917249999999999</c:v>
                </c:pt>
                <c:pt idx="1293">
                  <c:v>2.1992829999999999</c:v>
                </c:pt>
                <c:pt idx="1294">
                  <c:v>2.2183143999999997</c:v>
                </c:pt>
                <c:pt idx="1295">
                  <c:v>2.2230022500000004</c:v>
                </c:pt>
                <c:pt idx="1296">
                  <c:v>2.2095239900000001</c:v>
                </c:pt>
                <c:pt idx="1297">
                  <c:v>2.2065633999999998</c:v>
                </c:pt>
                <c:pt idx="1298">
                  <c:v>2.2074270900000004</c:v>
                </c:pt>
                <c:pt idx="1299">
                  <c:v>2.2274101000000002</c:v>
                </c:pt>
                <c:pt idx="1300">
                  <c:v>2.2320731999999999</c:v>
                </c:pt>
                <c:pt idx="1301">
                  <c:v>2.2185974800000001</c:v>
                </c:pt>
                <c:pt idx="1302">
                  <c:v>2.2080134999999999</c:v>
                </c:pt>
                <c:pt idx="1303">
                  <c:v>2.2012304299999998</c:v>
                </c:pt>
                <c:pt idx="1304">
                  <c:v>2.2078286999999999</c:v>
                </c:pt>
                <c:pt idx="1305">
                  <c:v>2.2239837099999997</c:v>
                </c:pt>
                <c:pt idx="1306">
                  <c:v>2.2267577000000003</c:v>
                </c:pt>
                <c:pt idx="1307">
                  <c:v>2.2094627999999998</c:v>
                </c:pt>
                <c:pt idx="1308">
                  <c:v>2.2065034900000002</c:v>
                </c:pt>
                <c:pt idx="1309">
                  <c:v>2.2054324799999998</c:v>
                </c:pt>
                <c:pt idx="1310">
                  <c:v>2.2273171199999999</c:v>
                </c:pt>
                <c:pt idx="1311">
                  <c:v>2.23773416</c:v>
                </c:pt>
                <c:pt idx="1312">
                  <c:v>2.2261752000000001</c:v>
                </c:pt>
                <c:pt idx="1313">
                  <c:v>2.2155726000000002</c:v>
                </c:pt>
                <c:pt idx="1314">
                  <c:v>2.20881544</c:v>
                </c:pt>
                <c:pt idx="1315">
                  <c:v>2.2125442799999999</c:v>
                </c:pt>
                <c:pt idx="1316">
                  <c:v>2.2296468599999999</c:v>
                </c:pt>
                <c:pt idx="1317">
                  <c:v>2.2314639999999999</c:v>
                </c:pt>
                <c:pt idx="1318">
                  <c:v>2.2122663599999997</c:v>
                </c:pt>
                <c:pt idx="1319">
                  <c:v>2.2045092799999999</c:v>
                </c:pt>
                <c:pt idx="1320">
                  <c:v>2.2005964799999997</c:v>
                </c:pt>
                <c:pt idx="1321">
                  <c:v>2.2167406800000005</c:v>
                </c:pt>
                <c:pt idx="1322">
                  <c:v>2.2347935999999997</c:v>
                </c:pt>
                <c:pt idx="1323">
                  <c:v>2.2299249999999997</c:v>
                </c:pt>
                <c:pt idx="1324">
                  <c:v>2.2155071999999998</c:v>
                </c:pt>
                <c:pt idx="1325">
                  <c:v>2.2116178799999999</c:v>
                </c:pt>
                <c:pt idx="1326">
                  <c:v>2.2115252399999998</c:v>
                </c:pt>
                <c:pt idx="1327">
                  <c:v>2.2305295999999997</c:v>
                </c:pt>
                <c:pt idx="1328">
                  <c:v>2.2323224000000002</c:v>
                </c:pt>
                <c:pt idx="1329">
                  <c:v>2.2140884400000003</c:v>
                </c:pt>
                <c:pt idx="1330">
                  <c:v>2.2054032000000001</c:v>
                </c:pt>
                <c:pt idx="1331">
                  <c:v>2.19958272</c:v>
                </c:pt>
                <c:pt idx="1332">
                  <c:v>2.2109462399999997</c:v>
                </c:pt>
                <c:pt idx="1333">
                  <c:v>2.2289910000000002</c:v>
                </c:pt>
                <c:pt idx="1334">
                  <c:v>2.2308300900000004</c:v>
                </c:pt>
                <c:pt idx="1335">
                  <c:v>2.2145096</c:v>
                </c:pt>
                <c:pt idx="1336">
                  <c:v>2.2125078199999999</c:v>
                </c:pt>
                <c:pt idx="1337">
                  <c:v>2.2114606500000002</c:v>
                </c:pt>
                <c:pt idx="1338">
                  <c:v>2.2332959999999997</c:v>
                </c:pt>
                <c:pt idx="1339">
                  <c:v>2.2379742</c:v>
                </c:pt>
                <c:pt idx="1340">
                  <c:v>2.22168024</c:v>
                </c:pt>
                <c:pt idx="1341">
                  <c:v>2.21108993</c:v>
                </c:pt>
                <c:pt idx="1342">
                  <c:v>2.2052717500000001</c:v>
                </c:pt>
                <c:pt idx="1343">
                  <c:v>2.21185878</c:v>
                </c:pt>
                <c:pt idx="1344">
                  <c:v>2.2289411199999996</c:v>
                </c:pt>
                <c:pt idx="1345">
                  <c:v>2.2326641999999999</c:v>
                </c:pt>
                <c:pt idx="1346">
                  <c:v>2.21730516</c:v>
                </c:pt>
                <c:pt idx="1347">
                  <c:v>2.2143500500000002</c:v>
                </c:pt>
                <c:pt idx="1348">
                  <c:v>2.212326</c:v>
                </c:pt>
                <c:pt idx="1349">
                  <c:v>2.2332203600000002</c:v>
                </c:pt>
                <c:pt idx="1350">
                  <c:v>2.2398276399999997</c:v>
                </c:pt>
                <c:pt idx="1351">
                  <c:v>2.22924093</c:v>
                </c:pt>
                <c:pt idx="1352">
                  <c:v>2.2186550999999999</c:v>
                </c:pt>
                <c:pt idx="1353">
                  <c:v>2.2137930100000003</c:v>
                </c:pt>
                <c:pt idx="1354">
                  <c:v>2.2175152500000004</c:v>
                </c:pt>
                <c:pt idx="1355">
                  <c:v>2.23554312</c:v>
                </c:pt>
                <c:pt idx="1356">
                  <c:v>2.2373567400000001</c:v>
                </c:pt>
                <c:pt idx="1357">
                  <c:v>2.2172130000000001</c:v>
                </c:pt>
                <c:pt idx="1358">
                  <c:v>2.2113983999999998</c:v>
                </c:pt>
                <c:pt idx="1359">
                  <c:v>2.2084449599999996</c:v>
                </c:pt>
                <c:pt idx="1360">
                  <c:v>2.2245621600000001</c:v>
                </c:pt>
                <c:pt idx="1361">
                  <c:v>2.2425849599999998</c:v>
                </c:pt>
                <c:pt idx="1362">
                  <c:v>2.2358402500000003</c:v>
                </c:pt>
                <c:pt idx="1363">
                  <c:v>2.2233521199999999</c:v>
                </c:pt>
                <c:pt idx="1364">
                  <c:v>2.2194453599999999</c:v>
                </c:pt>
                <c:pt idx="1365">
                  <c:v>2.2193522400000001</c:v>
                </c:pt>
                <c:pt idx="1366">
                  <c:v>2.2354650500000002</c:v>
                </c:pt>
                <c:pt idx="1367">
                  <c:v>2.2382544799999997</c:v>
                </c:pt>
                <c:pt idx="1368">
                  <c:v>2.2171664600000001</c:v>
                </c:pt>
                <c:pt idx="1369">
                  <c:v>2.2075417199999996</c:v>
                </c:pt>
                <c:pt idx="1370">
                  <c:v>2.20268343</c:v>
                </c:pt>
                <c:pt idx="1371">
                  <c:v>2.2140280699999999</c:v>
                </c:pt>
                <c:pt idx="1372">
                  <c:v>2.2339491999999996</c:v>
                </c:pt>
                <c:pt idx="1373">
                  <c:v>2.23576146</c:v>
                </c:pt>
                <c:pt idx="1374">
                  <c:v>2.2213730699999998</c:v>
                </c:pt>
                <c:pt idx="1375">
                  <c:v>2.21842104</c:v>
                </c:pt>
                <c:pt idx="1376">
                  <c:v>2.2183511999999999</c:v>
                </c:pt>
                <c:pt idx="1377">
                  <c:v>2.2392210000000001</c:v>
                </c:pt>
                <c:pt idx="1378">
                  <c:v>2.2419619300000004</c:v>
                </c:pt>
                <c:pt idx="1379">
                  <c:v>2.2247179500000001</c:v>
                </c:pt>
                <c:pt idx="1380">
                  <c:v>2.2150972499999999</c:v>
                </c:pt>
                <c:pt idx="1381">
                  <c:v>2.20833542</c:v>
                </c:pt>
                <c:pt idx="1382">
                  <c:v>2.2168165499999999</c:v>
                </c:pt>
                <c:pt idx="1383">
                  <c:v>2.2348230600000001</c:v>
                </c:pt>
                <c:pt idx="1384">
                  <c:v>2.2375869300000004</c:v>
                </c:pt>
                <c:pt idx="1385">
                  <c:v>2.2222524900000002</c:v>
                </c:pt>
                <c:pt idx="1386">
                  <c:v>2.2183259200000003</c:v>
                </c:pt>
                <c:pt idx="1387">
                  <c:v>2.2192085000000001</c:v>
                </c:pt>
                <c:pt idx="1388">
                  <c:v>2.2410207300000002</c:v>
                </c:pt>
                <c:pt idx="1389">
                  <c:v>2.24664083</c:v>
                </c:pt>
                <c:pt idx="1390">
                  <c:v>2.2332138500000003</c:v>
                </c:pt>
                <c:pt idx="1391">
                  <c:v>2.2216925700000001</c:v>
                </c:pt>
                <c:pt idx="1392">
                  <c:v>2.21588575</c:v>
                </c:pt>
                <c:pt idx="1393">
                  <c:v>2.2215059300000002</c:v>
                </c:pt>
                <c:pt idx="1394">
                  <c:v>2.2385751800000002</c:v>
                </c:pt>
                <c:pt idx="1395">
                  <c:v>2.2413375599999998</c:v>
                </c:pt>
                <c:pt idx="1396">
                  <c:v>2.2222013999999999</c:v>
                </c:pt>
                <c:pt idx="1397">
                  <c:v>2.21922855</c:v>
                </c:pt>
                <c:pt idx="1398">
                  <c:v>2.2181833000000002</c:v>
                </c:pt>
                <c:pt idx="1399">
                  <c:v>2.2352255599999999</c:v>
                </c:pt>
                <c:pt idx="1400">
                  <c:v>2.2484586599999998</c:v>
                </c:pt>
                <c:pt idx="1401">
                  <c:v>2.23884528</c:v>
                </c:pt>
                <c:pt idx="1402">
                  <c:v>2.2273289999999997</c:v>
                </c:pt>
                <c:pt idx="1403">
                  <c:v>2.2234281600000001</c:v>
                </c:pt>
                <c:pt idx="1404">
                  <c:v>2.2252616399999998</c:v>
                </c:pt>
                <c:pt idx="1405">
                  <c:v>2.2432511800000001</c:v>
                </c:pt>
                <c:pt idx="1406">
                  <c:v>2.2450603</c:v>
                </c:pt>
                <c:pt idx="1407">
                  <c:v>2.2249577</c:v>
                </c:pt>
                <c:pt idx="1408">
                  <c:v>2.21629969</c:v>
                </c:pt>
                <c:pt idx="1409">
                  <c:v>2.2124002500000004</c:v>
                </c:pt>
                <c:pt idx="1410">
                  <c:v>2.2256286699999999</c:v>
                </c:pt>
                <c:pt idx="1411">
                  <c:v>2.2445649099999998</c:v>
                </c:pt>
                <c:pt idx="1412">
                  <c:v>2.2425676500000002</c:v>
                </c:pt>
                <c:pt idx="1413">
                  <c:v>2.2291536299999999</c:v>
                </c:pt>
                <c:pt idx="1414">
                  <c:v>2.22810854</c:v>
                </c:pt>
                <c:pt idx="1415">
                  <c:v>2.2280382799999998</c:v>
                </c:pt>
                <c:pt idx="1416">
                  <c:v>2.2450443999999998</c:v>
                </c:pt>
                <c:pt idx="1417">
                  <c:v>2.2478037500000001</c:v>
                </c:pt>
                <c:pt idx="1418">
                  <c:v>2.22963624</c:v>
                </c:pt>
                <c:pt idx="1419">
                  <c:v>2.2200307800000001</c:v>
                </c:pt>
                <c:pt idx="1420">
                  <c:v>2.21327951</c:v>
                </c:pt>
                <c:pt idx="1421">
                  <c:v>2.2255506</c:v>
                </c:pt>
                <c:pt idx="1422">
                  <c:v>2.2435269499999997</c:v>
                </c:pt>
                <c:pt idx="1423">
                  <c:v>2.2481876399999998</c:v>
                </c:pt>
                <c:pt idx="1424">
                  <c:v>2.23192659</c:v>
                </c:pt>
                <c:pt idx="1425">
                  <c:v>2.2280055600000002</c:v>
                </c:pt>
                <c:pt idx="1426">
                  <c:v>2.2288861600000001</c:v>
                </c:pt>
                <c:pt idx="1427">
                  <c:v>2.2487602500000001</c:v>
                </c:pt>
                <c:pt idx="1428">
                  <c:v>2.2543705100000002</c:v>
                </c:pt>
                <c:pt idx="1429">
                  <c:v>2.2400141200000001</c:v>
                </c:pt>
                <c:pt idx="1430">
                  <c:v>2.2275603899999998</c:v>
                </c:pt>
                <c:pt idx="1431">
                  <c:v>2.2208118400000001</c:v>
                </c:pt>
                <c:pt idx="1432">
                  <c:v>2.2264457200000001</c:v>
                </c:pt>
                <c:pt idx="1433">
                  <c:v>2.2425125800000001</c:v>
                </c:pt>
                <c:pt idx="1434">
                  <c:v>2.2452699599999999</c:v>
                </c:pt>
                <c:pt idx="1435">
                  <c:v>2.2270917899999998</c:v>
                </c:pt>
                <c:pt idx="1436">
                  <c:v>2.2250970900000002</c:v>
                </c:pt>
                <c:pt idx="1437">
                  <c:v>2.2240530000000001</c:v>
                </c:pt>
                <c:pt idx="1438">
                  <c:v>2.2467692399999999</c:v>
                </c:pt>
                <c:pt idx="1439">
                  <c:v>2.2552280100000002</c:v>
                </c:pt>
                <c:pt idx="1440">
                  <c:v>2.2437291300000002</c:v>
                </c:pt>
                <c:pt idx="1441">
                  <c:v>2.2322547000000004</c:v>
                </c:pt>
                <c:pt idx="1442">
                  <c:v>2.2255089200000002</c:v>
                </c:pt>
                <c:pt idx="1443">
                  <c:v>2.2292161199999998</c:v>
                </c:pt>
                <c:pt idx="1444">
                  <c:v>2.2443251600000003</c:v>
                </c:pt>
                <c:pt idx="1445">
                  <c:v>2.2461073200000001</c:v>
                </c:pt>
                <c:pt idx="1446">
                  <c:v>2.2289111400000001</c:v>
                </c:pt>
                <c:pt idx="1447">
                  <c:v>2.2240670499999999</c:v>
                </c:pt>
                <c:pt idx="1448">
                  <c:v>2.2220733899999998</c:v>
                </c:pt>
                <c:pt idx="1449">
                  <c:v>2.23527941</c:v>
                </c:pt>
                <c:pt idx="1450">
                  <c:v>2.2542076200000003</c:v>
                </c:pt>
                <c:pt idx="1451">
                  <c:v>2.2493631999999999</c:v>
                </c:pt>
                <c:pt idx="1452">
                  <c:v>2.2369203</c:v>
                </c:pt>
                <c:pt idx="1453">
                  <c:v>2.2349264600000001</c:v>
                </c:pt>
                <c:pt idx="1454">
                  <c:v>2.2348323400000001</c:v>
                </c:pt>
                <c:pt idx="1455">
                  <c:v>2.25180983</c:v>
                </c:pt>
                <c:pt idx="1456">
                  <c:v>2.2545640600000003</c:v>
                </c:pt>
                <c:pt idx="1457">
                  <c:v>2.2345499800000002</c:v>
                </c:pt>
                <c:pt idx="1458">
                  <c:v>2.2249596600000001</c:v>
                </c:pt>
                <c:pt idx="1459">
                  <c:v>2.2191684600000001</c:v>
                </c:pt>
                <c:pt idx="1460">
                  <c:v>2.2304694600000001</c:v>
                </c:pt>
                <c:pt idx="1461">
                  <c:v>2.2484159999999997</c:v>
                </c:pt>
                <c:pt idx="1462">
                  <c:v>2.25116966</c:v>
                </c:pt>
                <c:pt idx="1463">
                  <c:v>2.2339852600000003</c:v>
                </c:pt>
                <c:pt idx="1464">
                  <c:v>2.2310195000000004</c:v>
                </c:pt>
                <c:pt idx="1465">
                  <c:v>2.2309489999999998</c:v>
                </c:pt>
                <c:pt idx="1466">
                  <c:v>2.2507903000000002</c:v>
                </c:pt>
                <c:pt idx="1467">
                  <c:v>2.2544925</c:v>
                </c:pt>
                <c:pt idx="1468">
                  <c:v>2.2382607600000002</c:v>
                </c:pt>
                <c:pt idx="1469">
                  <c:v>2.2305730000000001</c:v>
                </c:pt>
                <c:pt idx="1470">
                  <c:v>2.2238350200000001</c:v>
                </c:pt>
                <c:pt idx="1471">
                  <c:v>2.2341814000000002</c:v>
                </c:pt>
                <c:pt idx="1472">
                  <c:v>2.2511703199999999</c:v>
                </c:pt>
                <c:pt idx="1473">
                  <c:v>2.25487152</c:v>
                </c:pt>
                <c:pt idx="1474">
                  <c:v>2.2376712599999999</c:v>
                </c:pt>
                <c:pt idx="1475">
                  <c:v>2.2328558200000002</c:v>
                </c:pt>
                <c:pt idx="1476">
                  <c:v>2.2327617000000002</c:v>
                </c:pt>
                <c:pt idx="1477">
                  <c:v>2.2525936400000002</c:v>
                </c:pt>
                <c:pt idx="1478">
                  <c:v>2.2600892400000001</c:v>
                </c:pt>
                <c:pt idx="1479">
                  <c:v>2.2486085999999998</c:v>
                </c:pt>
                <c:pt idx="1480">
                  <c:v>2.2361801800000003</c:v>
                </c:pt>
                <c:pt idx="1481">
                  <c:v>2.2332398000000002</c:v>
                </c:pt>
                <c:pt idx="1482">
                  <c:v>2.2360151900000003</c:v>
                </c:pt>
                <c:pt idx="1483">
                  <c:v>2.2520238800000003</c:v>
                </c:pt>
                <c:pt idx="1484">
                  <c:v>2.25572324</c:v>
                </c:pt>
                <c:pt idx="1485">
                  <c:v>2.2366573200000004</c:v>
                </c:pt>
                <c:pt idx="1486">
                  <c:v>2.2308719999999997</c:v>
                </c:pt>
                <c:pt idx="1487">
                  <c:v>2.2298294599999999</c:v>
                </c:pt>
                <c:pt idx="1488">
                  <c:v>2.2468069800000001</c:v>
                </c:pt>
                <c:pt idx="1489">
                  <c:v>2.2618863</c:v>
                </c:pt>
                <c:pt idx="1490">
                  <c:v>2.2570492</c:v>
                </c:pt>
                <c:pt idx="1491">
                  <c:v>2.2446261000000001</c:v>
                </c:pt>
                <c:pt idx="1492">
                  <c:v>2.2397901199999999</c:v>
                </c:pt>
                <c:pt idx="1493">
                  <c:v>2.24156844</c:v>
                </c:pt>
                <c:pt idx="1494">
                  <c:v>2.2576165799999997</c:v>
                </c:pt>
                <c:pt idx="1495">
                  <c:v>2.2594176199999998</c:v>
                </c:pt>
                <c:pt idx="1496">
                  <c:v>2.2384640999999998</c:v>
                </c:pt>
                <c:pt idx="1497">
                  <c:v>2.2317332400000001</c:v>
                </c:pt>
                <c:pt idx="1498">
                  <c:v>2.2259509599999996</c:v>
                </c:pt>
                <c:pt idx="1499">
                  <c:v>2.2391287600000003</c:v>
                </c:pt>
                <c:pt idx="1500">
                  <c:v>2.2598889600000001</c:v>
                </c:pt>
                <c:pt idx="1501">
                  <c:v>2.2588456999999997</c:v>
                </c:pt>
                <c:pt idx="1502">
                  <c:v>2.24358462</c:v>
                </c:pt>
                <c:pt idx="1503">
                  <c:v>2.2415706500000003</c:v>
                </c:pt>
                <c:pt idx="1504">
                  <c:v>2.24242382</c:v>
                </c:pt>
                <c:pt idx="1505">
                  <c:v>2.2603598999999996</c:v>
                </c:pt>
                <c:pt idx="1506">
                  <c:v>2.2640552999999999</c:v>
                </c:pt>
                <c:pt idx="1507">
                  <c:v>2.2450065399999999</c:v>
                </c:pt>
                <c:pt idx="1508">
                  <c:v>2.2354355799999999</c:v>
                </c:pt>
                <c:pt idx="1509">
                  <c:v>2.2287081599999996</c:v>
                </c:pt>
                <c:pt idx="1510">
                  <c:v>2.2380894800000002</c:v>
                </c:pt>
                <c:pt idx="1511">
                  <c:v>2.256945</c:v>
                </c:pt>
                <c:pt idx="1512">
                  <c:v>2.2596682499999998</c:v>
                </c:pt>
                <c:pt idx="1513">
                  <c:v>2.2434668799999997</c:v>
                </c:pt>
                <c:pt idx="1514">
                  <c:v>2.2414774200000003</c:v>
                </c:pt>
                <c:pt idx="1515">
                  <c:v>2.2404591000000003</c:v>
                </c:pt>
                <c:pt idx="1516">
                  <c:v>2.2612051000000002</c:v>
                </c:pt>
                <c:pt idx="1517">
                  <c:v>2.2648986600000001</c:v>
                </c:pt>
                <c:pt idx="1518">
                  <c:v>2.2515419399999996</c:v>
                </c:pt>
                <c:pt idx="1519">
                  <c:v>2.2400807</c:v>
                </c:pt>
                <c:pt idx="1520">
                  <c:v>2.2343032599999999</c:v>
                </c:pt>
                <c:pt idx="1521">
                  <c:v>2.2408386</c:v>
                </c:pt>
                <c:pt idx="1522">
                  <c:v>2.2587381</c:v>
                </c:pt>
                <c:pt idx="1523">
                  <c:v>2.26148376</c:v>
                </c:pt>
                <c:pt idx="1524">
                  <c:v>2.2433956200000003</c:v>
                </c:pt>
                <c:pt idx="1525">
                  <c:v>2.2404600400000003</c:v>
                </c:pt>
                <c:pt idx="1526">
                  <c:v>2.2384716</c:v>
                </c:pt>
                <c:pt idx="1527">
                  <c:v>2.2573142399999999</c:v>
                </c:pt>
                <c:pt idx="1528">
                  <c:v>2.2685807200000001</c:v>
                </c:pt>
                <c:pt idx="1529">
                  <c:v>2.25996386</c:v>
                </c:pt>
                <c:pt idx="1530">
                  <c:v>2.2494542399999999</c:v>
                </c:pt>
                <c:pt idx="1531">
                  <c:v>2.2436790000000002</c:v>
                </c:pt>
                <c:pt idx="1532">
                  <c:v>2.2454537999999999</c:v>
                </c:pt>
                <c:pt idx="1533">
                  <c:v>2.2624218000000003</c:v>
                </c:pt>
                <c:pt idx="1534">
                  <c:v>2.2651659399999997</c:v>
                </c:pt>
                <c:pt idx="1535">
                  <c:v>2.2461394200000004</c:v>
                </c:pt>
                <c:pt idx="1536">
                  <c:v>2.2384725000000003</c:v>
                </c:pt>
                <c:pt idx="1537">
                  <c:v>2.2364849799999997</c:v>
                </c:pt>
                <c:pt idx="1538">
                  <c:v>2.24869392</c:v>
                </c:pt>
                <c:pt idx="1539">
                  <c:v>2.2665801000000001</c:v>
                </c:pt>
                <c:pt idx="1540">
                  <c:v>2.2645916199999996</c:v>
                </c:pt>
                <c:pt idx="1541">
                  <c:v>2.2512239099999998</c:v>
                </c:pt>
                <c:pt idx="1542">
                  <c:v>2.24923625</c:v>
                </c:pt>
                <c:pt idx="1543">
                  <c:v>2.2501111599999999</c:v>
                </c:pt>
                <c:pt idx="1544">
                  <c:v>2.2670472799999999</c:v>
                </c:pt>
                <c:pt idx="1545">
                  <c:v>2.2716821399999998</c:v>
                </c:pt>
                <c:pt idx="1546">
                  <c:v>2.2526641000000001</c:v>
                </c:pt>
                <c:pt idx="1547">
                  <c:v>2.24405432</c:v>
                </c:pt>
                <c:pt idx="1548">
                  <c:v>2.2382833199999999</c:v>
                </c:pt>
                <c:pt idx="1549">
                  <c:v>2.2485944600000001</c:v>
                </c:pt>
                <c:pt idx="1550">
                  <c:v>2.2645803600000001</c:v>
                </c:pt>
                <c:pt idx="1551">
                  <c:v>2.26729833</c:v>
                </c:pt>
                <c:pt idx="1552">
                  <c:v>2.2511229999999998</c:v>
                </c:pt>
                <c:pt idx="1553">
                  <c:v>2.2481903700000001</c:v>
                </c:pt>
                <c:pt idx="1554">
                  <c:v>2.2500106199999999</c:v>
                </c:pt>
                <c:pt idx="1555">
                  <c:v>2.2688302600000001</c:v>
                </c:pt>
                <c:pt idx="1556">
                  <c:v>2.2725171</c:v>
                </c:pt>
                <c:pt idx="1557">
                  <c:v>2.2582360799999996</c:v>
                </c:pt>
                <c:pt idx="1558">
                  <c:v>2.2449256200000001</c:v>
                </c:pt>
                <c:pt idx="1559">
                  <c:v>2.2372659400000003</c:v>
                </c:pt>
                <c:pt idx="1560">
                  <c:v>2.2447119600000001</c:v>
                </c:pt>
                <c:pt idx="1561">
                  <c:v>2.2625815</c:v>
                </c:pt>
                <c:pt idx="1562">
                  <c:v>2.2662676199999998</c:v>
                </c:pt>
                <c:pt idx="1563">
                  <c:v>2.2510450199999998</c:v>
                </c:pt>
                <c:pt idx="1564">
                  <c:v>2.2481136400000001</c:v>
                </c:pt>
                <c:pt idx="1565">
                  <c:v>2.2470731799999997</c:v>
                </c:pt>
                <c:pt idx="1566">
                  <c:v>2.2677746999999999</c:v>
                </c:pt>
                <c:pt idx="1567">
                  <c:v>2.27618608</c:v>
                </c:pt>
                <c:pt idx="1568">
                  <c:v>2.26474712</c:v>
                </c:pt>
                <c:pt idx="1569">
                  <c:v>2.2542542999999999</c:v>
                </c:pt>
                <c:pt idx="1570">
                  <c:v>2.2475429199999999</c:v>
                </c:pt>
                <c:pt idx="1571">
                  <c:v>2.2502830999999999</c:v>
                </c:pt>
                <c:pt idx="1572">
                  <c:v>2.2671989400000001</c:v>
                </c:pt>
                <c:pt idx="1573">
                  <c:v>2.2689930199999999</c:v>
                </c:pt>
                <c:pt idx="1574">
                  <c:v>2.2490524000000001</c:v>
                </c:pt>
                <c:pt idx="1575">
                  <c:v>2.2432875600000002</c:v>
                </c:pt>
                <c:pt idx="1576">
                  <c:v>2.2422477000000001</c:v>
                </c:pt>
                <c:pt idx="1577">
                  <c:v>2.2572705399999999</c:v>
                </c:pt>
                <c:pt idx="1578">
                  <c:v>2.2751265599999999</c:v>
                </c:pt>
                <c:pt idx="1579">
                  <c:v>2.2684167799999999</c:v>
                </c:pt>
                <c:pt idx="1580">
                  <c:v>2.2579286000000001</c:v>
                </c:pt>
                <c:pt idx="1581">
                  <c:v>2.2540542000000001</c:v>
                </c:pt>
                <c:pt idx="1582">
                  <c:v>2.2539587600000002</c:v>
                </c:pt>
                <c:pt idx="1583">
                  <c:v>2.27086648</c:v>
                </c:pt>
                <c:pt idx="1584">
                  <c:v>2.2726594800000002</c:v>
                </c:pt>
                <c:pt idx="1585">
                  <c:v>2.2546169800000002</c:v>
                </c:pt>
                <c:pt idx="1586">
                  <c:v>2.2450764999999997</c:v>
                </c:pt>
                <c:pt idx="1587">
                  <c:v>2.2393146599999998</c:v>
                </c:pt>
                <c:pt idx="1588">
                  <c:v>2.2514972800000002</c:v>
                </c:pt>
                <c:pt idx="1589">
                  <c:v>2.27120985</c:v>
                </c:pt>
                <c:pt idx="1590">
                  <c:v>2.2730023099999999</c:v>
                </c:pt>
                <c:pt idx="1591">
                  <c:v>2.2587655999999998</c:v>
                </c:pt>
                <c:pt idx="1592">
                  <c:v>2.2567813999999999</c:v>
                </c:pt>
                <c:pt idx="1593">
                  <c:v>2.2557415799999996</c:v>
                </c:pt>
                <c:pt idx="1594">
                  <c:v>2.27452962</c:v>
                </c:pt>
                <c:pt idx="1595">
                  <c:v>2.2772656799999997</c:v>
                </c:pt>
                <c:pt idx="1596">
                  <c:v>2.2592312999999997</c:v>
                </c:pt>
                <c:pt idx="1597">
                  <c:v>2.2496949800000001</c:v>
                </c:pt>
                <c:pt idx="1598">
                  <c:v>2.2439355399999998</c:v>
                </c:pt>
                <c:pt idx="1599">
                  <c:v>2.2542242400000001</c:v>
                </c:pt>
                <c:pt idx="1600">
                  <c:v>2.2701756999999998</c:v>
                </c:pt>
                <c:pt idx="1601">
                  <c:v>2.2747990000000002</c:v>
                </c:pt>
                <c:pt idx="1602">
                  <c:v>2.25676926</c:v>
                </c:pt>
                <c:pt idx="1603">
                  <c:v>2.25384216</c:v>
                </c:pt>
                <c:pt idx="1604">
                  <c:v>2.2537466399999997</c:v>
                </c:pt>
                <c:pt idx="1605">
                  <c:v>2.2744134000000003</c:v>
                </c:pt>
                <c:pt idx="1606">
                  <c:v>2.2809228999999998</c:v>
                </c:pt>
                <c:pt idx="1607">
                  <c:v>2.2685586399999997</c:v>
                </c:pt>
                <c:pt idx="1608">
                  <c:v>2.2561715099999997</c:v>
                </c:pt>
                <c:pt idx="1609">
                  <c:v>2.2504382999999999</c:v>
                </c:pt>
                <c:pt idx="1610">
                  <c:v>2.2550606000000002</c:v>
                </c:pt>
                <c:pt idx="1611">
                  <c:v>2.2728914999999996</c:v>
                </c:pt>
                <c:pt idx="1612">
                  <c:v>2.2756255199999997</c:v>
                </c:pt>
                <c:pt idx="1613">
                  <c:v>2.2576040599999998</c:v>
                </c:pt>
                <c:pt idx="1614">
                  <c:v>2.2537348199999996</c:v>
                </c:pt>
                <c:pt idx="1615">
                  <c:v>2.2508092400000002</c:v>
                </c:pt>
                <c:pt idx="1616">
                  <c:v>2.2667499000000002</c:v>
                </c:pt>
                <c:pt idx="1617">
                  <c:v>2.2808026800000003</c:v>
                </c:pt>
                <c:pt idx="1618">
                  <c:v>2.2731361000000003</c:v>
                </c:pt>
                <c:pt idx="1619">
                  <c:v>2.2626648299999998</c:v>
                </c:pt>
                <c:pt idx="1620">
                  <c:v>2.2578532200000003</c:v>
                </c:pt>
                <c:pt idx="1621">
                  <c:v>2.2587245</c:v>
                </c:pt>
                <c:pt idx="1622">
                  <c:v>2.2774899</c:v>
                </c:pt>
                <c:pt idx="1623">
                  <c:v>2.2802223600000002</c:v>
                </c:pt>
                <c:pt idx="1624">
                  <c:v>2.2593800800000001</c:v>
                </c:pt>
                <c:pt idx="1625">
                  <c:v>2.2517407199999999</c:v>
                </c:pt>
                <c:pt idx="1626">
                  <c:v>2.2469307000000001</c:v>
                </c:pt>
                <c:pt idx="1627">
                  <c:v>2.25909256</c:v>
                </c:pt>
                <c:pt idx="1628">
                  <c:v>2.2778289599999999</c:v>
                </c:pt>
                <c:pt idx="1629">
                  <c:v>2.2767895500000002</c:v>
                </c:pt>
                <c:pt idx="1630">
                  <c:v>2.2644374599999999</c:v>
                </c:pt>
                <c:pt idx="1631">
                  <c:v>2.2634226999999996</c:v>
                </c:pt>
                <c:pt idx="1632">
                  <c:v>2.2642693200000004</c:v>
                </c:pt>
                <c:pt idx="1633">
                  <c:v>2.2811404</c:v>
                </c:pt>
                <c:pt idx="1634">
                  <c:v>2.2838713400000001</c:v>
                </c:pt>
                <c:pt idx="1635">
                  <c:v>2.2658661599999999</c:v>
                </c:pt>
                <c:pt idx="1636">
                  <c:v>2.256345</c:v>
                </c:pt>
                <c:pt idx="1637">
                  <c:v>2.2505706000000001</c:v>
                </c:pt>
                <c:pt idx="1638">
                  <c:v>2.2598991800000001</c:v>
                </c:pt>
                <c:pt idx="1639">
                  <c:v>2.2786506600000003</c:v>
                </c:pt>
                <c:pt idx="1640">
                  <c:v>2.2823232600000001</c:v>
                </c:pt>
                <c:pt idx="1641">
                  <c:v>2.2662074499999996</c:v>
                </c:pt>
                <c:pt idx="1642">
                  <c:v>2.2623662599999999</c:v>
                </c:pt>
                <c:pt idx="1643">
                  <c:v>2.2632124400000002</c:v>
                </c:pt>
                <c:pt idx="1644">
                  <c:v>2.28384432</c:v>
                </c:pt>
                <c:pt idx="1645">
                  <c:v>2.28845806</c:v>
                </c:pt>
                <c:pt idx="1646">
                  <c:v>2.2723452000000002</c:v>
                </c:pt>
                <c:pt idx="1647">
                  <c:v>2.26092</c:v>
                </c:pt>
                <c:pt idx="1648">
                  <c:v>2.25328792</c:v>
                </c:pt>
                <c:pt idx="1649">
                  <c:v>2.2588680400000003</c:v>
                </c:pt>
                <c:pt idx="1650">
                  <c:v>2.27572704</c:v>
                </c:pt>
                <c:pt idx="1651">
                  <c:v>2.2775142000000002</c:v>
                </c:pt>
                <c:pt idx="1652">
                  <c:v>2.2585802800000003</c:v>
                </c:pt>
                <c:pt idx="1653">
                  <c:v>2.2547170800000003</c:v>
                </c:pt>
                <c:pt idx="1654">
                  <c:v>2.2565048799999996</c:v>
                </c:pt>
                <c:pt idx="1655">
                  <c:v>2.27806906</c:v>
                </c:pt>
                <c:pt idx="1656">
                  <c:v>2.2902144</c:v>
                </c:pt>
                <c:pt idx="1657">
                  <c:v>2.27973465</c:v>
                </c:pt>
                <c:pt idx="1658">
                  <c:v>2.2664793400000001</c:v>
                </c:pt>
                <c:pt idx="1659">
                  <c:v>2.2616751600000002</c:v>
                </c:pt>
                <c:pt idx="1660">
                  <c:v>2.26346216</c:v>
                </c:pt>
                <c:pt idx="1661">
                  <c:v>2.280313</c:v>
                </c:pt>
                <c:pt idx="1662">
                  <c:v>2.2820990399999999</c:v>
                </c:pt>
                <c:pt idx="1663">
                  <c:v>2.26129084</c:v>
                </c:pt>
                <c:pt idx="1664">
                  <c:v>2.2546051</c:v>
                </c:pt>
                <c:pt idx="1665">
                  <c:v>2.2526266199999996</c:v>
                </c:pt>
                <c:pt idx="1666">
                  <c:v>2.2647437400000001</c:v>
                </c:pt>
                <c:pt idx="1667">
                  <c:v>2.2825312499999999</c:v>
                </c:pt>
                <c:pt idx="1668">
                  <c:v>2.2796106200000001</c:v>
                </c:pt>
                <c:pt idx="1669">
                  <c:v>2.2673026199999997</c:v>
                </c:pt>
                <c:pt idx="1670">
                  <c:v>2.2643828400000001</c:v>
                </c:pt>
                <c:pt idx="1671">
                  <c:v>2.2652277000000001</c:v>
                </c:pt>
                <c:pt idx="1672">
                  <c:v>2.2830115600000003</c:v>
                </c:pt>
                <c:pt idx="1673">
                  <c:v>2.2876196200000001</c:v>
                </c:pt>
                <c:pt idx="1674">
                  <c:v>2.2677618000000002</c:v>
                </c:pt>
                <c:pt idx="1675">
                  <c:v>2.2601378800000003</c:v>
                </c:pt>
                <c:pt idx="1676">
                  <c:v>2.2525146</c:v>
                </c:pt>
                <c:pt idx="1677">
                  <c:v>2.2646500199999999</c:v>
                </c:pt>
                <c:pt idx="1678">
                  <c:v>2.2814884999999996</c:v>
                </c:pt>
                <c:pt idx="1679">
                  <c:v>2.2842138399999996</c:v>
                </c:pt>
                <c:pt idx="1680">
                  <c:v>2.2690648800000002</c:v>
                </c:pt>
                <c:pt idx="1681">
                  <c:v>2.2661462999999999</c:v>
                </c:pt>
                <c:pt idx="1682">
                  <c:v>2.2669906000000002</c:v>
                </c:pt>
                <c:pt idx="1683">
                  <c:v>2.2857066000000001</c:v>
                </c:pt>
                <c:pt idx="1684">
                  <c:v>2.2903123000000001</c:v>
                </c:pt>
                <c:pt idx="1685">
                  <c:v>2.2732610099999997</c:v>
                </c:pt>
                <c:pt idx="1686">
                  <c:v>2.2628430000000002</c:v>
                </c:pt>
                <c:pt idx="1687">
                  <c:v>2.257104</c:v>
                </c:pt>
                <c:pt idx="1688">
                  <c:v>2.2645313599999999</c:v>
                </c:pt>
                <c:pt idx="1689">
                  <c:v>2.2804214999999997</c:v>
                </c:pt>
                <c:pt idx="1690">
                  <c:v>2.2831455199999997</c:v>
                </c:pt>
                <c:pt idx="1691">
                  <c:v>2.2670633000000002</c:v>
                </c:pt>
                <c:pt idx="1692">
                  <c:v>2.26320582</c:v>
                </c:pt>
                <c:pt idx="1693">
                  <c:v>2.2631095400000003</c:v>
                </c:pt>
                <c:pt idx="1694">
                  <c:v>2.2846374000000003</c:v>
                </c:pt>
                <c:pt idx="1695">
                  <c:v>2.2939415999999997</c:v>
                </c:pt>
                <c:pt idx="1696">
                  <c:v>2.2825628</c:v>
                </c:pt>
                <c:pt idx="1697">
                  <c:v>2.27026905</c:v>
                </c:pt>
                <c:pt idx="1698">
                  <c:v>2.2721008500000002</c:v>
                </c:pt>
                <c:pt idx="1699">
                  <c:v>2.3564295799999999</c:v>
                </c:pt>
                <c:pt idx="1700">
                  <c:v>2.5639107999999999</c:v>
                </c:pt>
                <c:pt idx="1701">
                  <c:v>2.7036319799999999</c:v>
                </c:pt>
                <c:pt idx="1702">
                  <c:v>2.8433506399999997</c:v>
                </c:pt>
                <c:pt idx="1703">
                  <c:v>2.93230434</c:v>
                </c:pt>
                <c:pt idx="1704">
                  <c:v>3.0128161499999999</c:v>
                </c:pt>
                <c:pt idx="1705">
                  <c:v>3.07445982</c:v>
                </c:pt>
                <c:pt idx="1706">
                  <c:v>3.1210945199999998</c:v>
                </c:pt>
                <c:pt idx="1707">
                  <c:v>3.1743269999999999</c:v>
                </c:pt>
                <c:pt idx="1708">
                  <c:v>3.1993433500000004</c:v>
                </c:pt>
                <c:pt idx="1709">
                  <c:v>3.2496713399999999</c:v>
                </c:pt>
                <c:pt idx="1710">
                  <c:v>3.26250375</c:v>
                </c:pt>
                <c:pt idx="1711">
                  <c:v>3.3090937499999997</c:v>
                </c:pt>
                <c:pt idx="1712">
                  <c:v>3.3256015200000002</c:v>
                </c:pt>
                <c:pt idx="1713">
                  <c:v>3.3580961199999999</c:v>
                </c:pt>
                <c:pt idx="1714">
                  <c:v>3.3736918000000005</c:v>
                </c:pt>
                <c:pt idx="1715">
                  <c:v>3.3921352500000004</c:v>
                </c:pt>
                <c:pt idx="1716">
                  <c:v>3.4189465600000002</c:v>
                </c:pt>
                <c:pt idx="1717">
                  <c:v>3.4270619500000001</c:v>
                </c:pt>
                <c:pt idx="1718">
                  <c:v>3.4576523000000003</c:v>
                </c:pt>
                <c:pt idx="1719">
                  <c:v>3.4591596</c:v>
                </c:pt>
                <c:pt idx="1720">
                  <c:v>3.4915783199999999</c:v>
                </c:pt>
                <c:pt idx="1721">
                  <c:v>3.4921437600000003</c:v>
                </c:pt>
                <c:pt idx="1722">
                  <c:v>3.5190004500000001</c:v>
                </c:pt>
                <c:pt idx="1723">
                  <c:v>3.5242504499999998</c:v>
                </c:pt>
                <c:pt idx="1724">
                  <c:v>3.5378985600000004</c:v>
                </c:pt>
                <c:pt idx="1725">
                  <c:v>3.5515812600000003</c:v>
                </c:pt>
                <c:pt idx="1726">
                  <c:v>3.5549892500000002</c:v>
                </c:pt>
                <c:pt idx="1727">
                  <c:v>3.5752272500000002</c:v>
                </c:pt>
                <c:pt idx="1728">
                  <c:v>3.57105944</c:v>
                </c:pt>
                <c:pt idx="1729">
                  <c:v>3.5959757200000002</c:v>
                </c:pt>
                <c:pt idx="1730">
                  <c:v>3.5881354999999999</c:v>
                </c:pt>
                <c:pt idx="1731">
                  <c:v>3.6111712499999999</c:v>
                </c:pt>
                <c:pt idx="1732">
                  <c:v>3.6079372799999998</c:v>
                </c:pt>
                <c:pt idx="1733">
                  <c:v>3.6207023</c:v>
                </c:pt>
                <c:pt idx="1734">
                  <c:v>3.62499795</c:v>
                </c:pt>
                <c:pt idx="1735">
                  <c:v>3.6283174999999996</c:v>
                </c:pt>
                <c:pt idx="1736">
                  <c:v>3.6429098399999997</c:v>
                </c:pt>
                <c:pt idx="1737">
                  <c:v>3.6341343000000004</c:v>
                </c:pt>
                <c:pt idx="1738">
                  <c:v>3.6571473500000002</c:v>
                </c:pt>
                <c:pt idx="1739">
                  <c:v>3.6454863</c:v>
                </c:pt>
                <c:pt idx="1740">
                  <c:v>3.6657244499999995</c:v>
                </c:pt>
                <c:pt idx="1741">
                  <c:v>3.656911</c:v>
                </c:pt>
                <c:pt idx="1742">
                  <c:v>3.6724262499999996</c:v>
                </c:pt>
                <c:pt idx="1743">
                  <c:v>3.6710589599999999</c:v>
                </c:pt>
                <c:pt idx="1744">
                  <c:v>3.6735121500000001</c:v>
                </c:pt>
                <c:pt idx="1745">
                  <c:v>3.6834083000000004</c:v>
                </c:pt>
                <c:pt idx="1746">
                  <c:v>3.677403</c:v>
                </c:pt>
                <c:pt idx="1747">
                  <c:v>3.6920116799999998</c:v>
                </c:pt>
                <c:pt idx="1748">
                  <c:v>3.6812918499999996</c:v>
                </c:pt>
                <c:pt idx="1749">
                  <c:v>3.7024019999999997</c:v>
                </c:pt>
                <c:pt idx="1750">
                  <c:v>3.6926575000000001</c:v>
                </c:pt>
                <c:pt idx="1751">
                  <c:v>3.7071788400000001</c:v>
                </c:pt>
                <c:pt idx="1752">
                  <c:v>3.7012139999999998</c:v>
                </c:pt>
                <c:pt idx="1753">
                  <c:v>3.70735985</c:v>
                </c:pt>
                <c:pt idx="1754">
                  <c:v>3.70700282</c:v>
                </c:pt>
                <c:pt idx="1755">
                  <c:v>3.7028290500000001</c:v>
                </c:pt>
                <c:pt idx="1756">
                  <c:v>3.7164465000000004</c:v>
                </c:pt>
                <c:pt idx="1757">
                  <c:v>3.7067072000000003</c:v>
                </c:pt>
                <c:pt idx="1758">
                  <c:v>3.7268595000000002</c:v>
                </c:pt>
                <c:pt idx="1759">
                  <c:v>3.7161870500000003</c:v>
                </c:pt>
                <c:pt idx="1760">
                  <c:v>3.7316645999999998</c:v>
                </c:pt>
                <c:pt idx="1761">
                  <c:v>3.71912625</c:v>
                </c:pt>
                <c:pt idx="1762">
                  <c:v>3.72802452</c:v>
                </c:pt>
                <c:pt idx="1763">
                  <c:v>3.7285987</c:v>
                </c:pt>
                <c:pt idx="1764">
                  <c:v>3.7291327500000002</c:v>
                </c:pt>
                <c:pt idx="1765">
                  <c:v>3.7371333999999998</c:v>
                </c:pt>
                <c:pt idx="1766">
                  <c:v>3.7264273199999995</c:v>
                </c:pt>
                <c:pt idx="1767">
                  <c:v>3.7437977999999998</c:v>
                </c:pt>
                <c:pt idx="1768">
                  <c:v>3.7321999999999997</c:v>
                </c:pt>
                <c:pt idx="1769">
                  <c:v>3.7504589999999993</c:v>
                </c:pt>
                <c:pt idx="1770">
                  <c:v>3.7350913599999997</c:v>
                </c:pt>
                <c:pt idx="1771">
                  <c:v>3.7496147999999998</c:v>
                </c:pt>
                <c:pt idx="1772">
                  <c:v>3.7436571000000001</c:v>
                </c:pt>
                <c:pt idx="1773">
                  <c:v>3.7451208</c:v>
                </c:pt>
                <c:pt idx="1774">
                  <c:v>3.7465439199999997</c:v>
                </c:pt>
                <c:pt idx="1775">
                  <c:v>3.7405480799999995</c:v>
                </c:pt>
                <c:pt idx="1776">
                  <c:v>3.7569675000000005</c:v>
                </c:pt>
                <c:pt idx="1777">
                  <c:v>3.7425822499999999</c:v>
                </c:pt>
                <c:pt idx="1778">
                  <c:v>3.7598493599999996</c:v>
                </c:pt>
                <c:pt idx="1779">
                  <c:v>3.7455070500000005</c:v>
                </c:pt>
                <c:pt idx="1780">
                  <c:v>3.7590828999999997</c:v>
                </c:pt>
                <c:pt idx="1781">
                  <c:v>3.7493620000000001</c:v>
                </c:pt>
                <c:pt idx="1782">
                  <c:v>3.75637248</c:v>
                </c:pt>
                <c:pt idx="1783">
                  <c:v>3.7560096000000001</c:v>
                </c:pt>
                <c:pt idx="1784">
                  <c:v>3.7518805999999998</c:v>
                </c:pt>
                <c:pt idx="1785">
                  <c:v>3.7635449400000005</c:v>
                </c:pt>
                <c:pt idx="1786">
                  <c:v>3.7547596799999998</c:v>
                </c:pt>
                <c:pt idx="1787">
                  <c:v>3.7692952000000002</c:v>
                </c:pt>
                <c:pt idx="1788">
                  <c:v>3.7549246500000004</c:v>
                </c:pt>
                <c:pt idx="1789">
                  <c:v>3.7712379400000002</c:v>
                </c:pt>
                <c:pt idx="1790">
                  <c:v>3.7587723</c:v>
                </c:pt>
                <c:pt idx="1791">
                  <c:v>3.7658145000000003</c:v>
                </c:pt>
                <c:pt idx="1792">
                  <c:v>3.7570340499999997</c:v>
                </c:pt>
                <c:pt idx="1793">
                  <c:v>3.7594624000000003</c:v>
                </c:pt>
                <c:pt idx="1794">
                  <c:v>3.7646007000000004</c:v>
                </c:pt>
                <c:pt idx="1795">
                  <c:v>3.7567533000000002</c:v>
                </c:pt>
                <c:pt idx="1796">
                  <c:v>3.7749544999999998</c:v>
                </c:pt>
                <c:pt idx="1797">
                  <c:v>3.7606368800000003</c:v>
                </c:pt>
                <c:pt idx="1798">
                  <c:v>3.7778631000000003</c:v>
                </c:pt>
                <c:pt idx="1799">
                  <c:v>3.7644376000000004</c:v>
                </c:pt>
                <c:pt idx="1800">
                  <c:v>3.7770507000000006</c:v>
                </c:pt>
                <c:pt idx="1801">
                  <c:v>3.7692065000000001</c:v>
                </c:pt>
                <c:pt idx="1802">
                  <c:v>3.7753086499999999</c:v>
                </c:pt>
                <c:pt idx="1803">
                  <c:v>3.7749025499999997</c:v>
                </c:pt>
                <c:pt idx="1804">
                  <c:v>3.7679903000000001</c:v>
                </c:pt>
                <c:pt idx="1805">
                  <c:v>3.7824545000000005</c:v>
                </c:pt>
                <c:pt idx="1806">
                  <c:v>3.7708965000000001</c:v>
                </c:pt>
                <c:pt idx="1807">
                  <c:v>3.7853571000000001</c:v>
                </c:pt>
                <c:pt idx="1808">
                  <c:v>3.7700849000000001</c:v>
                </c:pt>
                <c:pt idx="1809">
                  <c:v>3.7864001999999992</c:v>
                </c:pt>
                <c:pt idx="1810">
                  <c:v>3.7767040999999995</c:v>
                </c:pt>
                <c:pt idx="1811">
                  <c:v>3.7827987500000004</c:v>
                </c:pt>
                <c:pt idx="1812">
                  <c:v>3.7796462000000006</c:v>
                </c:pt>
                <c:pt idx="1813">
                  <c:v>3.7764128500000003</c:v>
                </c:pt>
                <c:pt idx="1814">
                  <c:v>3.7843621999999995</c:v>
                </c:pt>
                <c:pt idx="1815">
                  <c:v>3.7755994500000001</c:v>
                </c:pt>
                <c:pt idx="1816">
                  <c:v>3.7919421</c:v>
                </c:pt>
                <c:pt idx="1817">
                  <c:v>3.7757141999999999</c:v>
                </c:pt>
                <c:pt idx="1818">
                  <c:v>3.7910842499999999</c:v>
                </c:pt>
                <c:pt idx="1819">
                  <c:v>3.7776844499999997</c:v>
                </c:pt>
                <c:pt idx="1820">
                  <c:v>3.7884523800000003</c:v>
                </c:pt>
                <c:pt idx="1821">
                  <c:v>3.78058125</c:v>
                </c:pt>
                <c:pt idx="1822">
                  <c:v>3.7838843499999997</c:v>
                </c:pt>
                <c:pt idx="1823">
                  <c:v>3.7890825999999995</c:v>
                </c:pt>
                <c:pt idx="1824">
                  <c:v>3.7839960000000001</c:v>
                </c:pt>
                <c:pt idx="1825">
                  <c:v>3.7956435499999999</c:v>
                </c:pt>
                <c:pt idx="1826">
                  <c:v>3.7813255000000003</c:v>
                </c:pt>
                <c:pt idx="1827">
                  <c:v>3.7957930400000004</c:v>
                </c:pt>
                <c:pt idx="1828">
                  <c:v>3.7805099000000006</c:v>
                </c:pt>
                <c:pt idx="1829">
                  <c:v>3.7940063499999996</c:v>
                </c:pt>
                <c:pt idx="1830">
                  <c:v>3.7825156600000005</c:v>
                </c:pt>
                <c:pt idx="1831">
                  <c:v>3.7895216400000007</c:v>
                </c:pt>
                <c:pt idx="1832">
                  <c:v>3.7909251500000001</c:v>
                </c:pt>
                <c:pt idx="1833">
                  <c:v>3.7886629500000004</c:v>
                </c:pt>
                <c:pt idx="1834">
                  <c:v>3.7975595400000004</c:v>
                </c:pt>
                <c:pt idx="1835">
                  <c:v>3.7860333199999996</c:v>
                </c:pt>
                <c:pt idx="1836">
                  <c:v>3.8041087500000001</c:v>
                </c:pt>
                <c:pt idx="1837">
                  <c:v>3.7898467199999994</c:v>
                </c:pt>
                <c:pt idx="1838">
                  <c:v>3.8061066000000001</c:v>
                </c:pt>
                <c:pt idx="1839">
                  <c:v>3.7936581200000004</c:v>
                </c:pt>
                <c:pt idx="1840">
                  <c:v>3.8015401</c:v>
                </c:pt>
                <c:pt idx="1841">
                  <c:v>3.7965417600000002</c:v>
                </c:pt>
                <c:pt idx="1842">
                  <c:v>3.7970573200000004</c:v>
                </c:pt>
                <c:pt idx="1843">
                  <c:v>3.8040516000000002</c:v>
                </c:pt>
                <c:pt idx="1844">
                  <c:v>3.7952704499999999</c:v>
                </c:pt>
                <c:pt idx="1845">
                  <c:v>3.8087405999999997</c:v>
                </c:pt>
                <c:pt idx="1846">
                  <c:v>3.7954165200000003</c:v>
                </c:pt>
                <c:pt idx="1847">
                  <c:v>3.8107340399999998</c:v>
                </c:pt>
                <c:pt idx="1848">
                  <c:v>3.7954801499999999</c:v>
                </c:pt>
                <c:pt idx="1849">
                  <c:v>3.8099102399999998</c:v>
                </c:pt>
                <c:pt idx="1850">
                  <c:v>3.8011746000000004</c:v>
                </c:pt>
                <c:pt idx="1851">
                  <c:v>3.8044214999999997</c:v>
                </c:pt>
                <c:pt idx="1852">
                  <c:v>3.8067840500000001</c:v>
                </c:pt>
                <c:pt idx="1853">
                  <c:v>3.8027152800000006</c:v>
                </c:pt>
                <c:pt idx="1854">
                  <c:v>3.81247304</c:v>
                </c:pt>
                <c:pt idx="1855">
                  <c:v>3.7981541500000002</c:v>
                </c:pt>
                <c:pt idx="1856">
                  <c:v>3.8153040000000003</c:v>
                </c:pt>
                <c:pt idx="1857">
                  <c:v>3.8001459199999998</c:v>
                </c:pt>
                <c:pt idx="1858">
                  <c:v>3.8145196800000001</c:v>
                </c:pt>
                <c:pt idx="1859">
                  <c:v>3.8029782000000001</c:v>
                </c:pt>
                <c:pt idx="1860">
                  <c:v>3.8099574</c:v>
                </c:pt>
                <c:pt idx="1861">
                  <c:v>3.8086624800000002</c:v>
                </c:pt>
                <c:pt idx="1862">
                  <c:v>3.8091738399999997</c:v>
                </c:pt>
                <c:pt idx="1863">
                  <c:v>3.8170321499999997</c:v>
                </c:pt>
                <c:pt idx="1864">
                  <c:v>3.8055374500000005</c:v>
                </c:pt>
                <c:pt idx="1865">
                  <c:v>3.8208636799999995</c:v>
                </c:pt>
                <c:pt idx="1866">
                  <c:v>3.8038311999999999</c:v>
                </c:pt>
                <c:pt idx="1867">
                  <c:v>3.8172252499999999</c:v>
                </c:pt>
                <c:pt idx="1868">
                  <c:v>3.8030072000000001</c:v>
                </c:pt>
                <c:pt idx="1869">
                  <c:v>3.8173625600000003</c:v>
                </c:pt>
                <c:pt idx="1870">
                  <c:v>3.8123346600000003</c:v>
                </c:pt>
                <c:pt idx="1871">
                  <c:v>3.8164940000000001</c:v>
                </c:pt>
                <c:pt idx="1872">
                  <c:v>3.8206936499999999</c:v>
                </c:pt>
                <c:pt idx="1873">
                  <c:v>3.8120179199999997</c:v>
                </c:pt>
                <c:pt idx="1874">
                  <c:v>3.8226328000000001</c:v>
                </c:pt>
                <c:pt idx="1875">
                  <c:v>3.8111501999999997</c:v>
                </c:pt>
                <c:pt idx="1876">
                  <c:v>3.8291820000000003</c:v>
                </c:pt>
                <c:pt idx="1877">
                  <c:v>3.8140537600000002</c:v>
                </c:pt>
                <c:pt idx="1878">
                  <c:v>3.8274295500000002</c:v>
                </c:pt>
                <c:pt idx="1879">
                  <c:v>3.81963885</c:v>
                </c:pt>
                <c:pt idx="1880">
                  <c:v>3.82659935</c:v>
                </c:pt>
                <c:pt idx="1881">
                  <c:v>3.8243822400000003</c:v>
                </c:pt>
                <c:pt idx="1882">
                  <c:v>3.8183959499999998</c:v>
                </c:pt>
                <c:pt idx="1883">
                  <c:v>3.8281186999999997</c:v>
                </c:pt>
                <c:pt idx="1884">
                  <c:v>3.8175673499999996</c:v>
                </c:pt>
                <c:pt idx="1885">
                  <c:v>3.8328576000000001</c:v>
                </c:pt>
                <c:pt idx="1886">
                  <c:v>3.8176600000000001</c:v>
                </c:pt>
                <c:pt idx="1887">
                  <c:v>3.8329051499999998</c:v>
                </c:pt>
                <c:pt idx="1888">
                  <c:v>3.8205153999999997</c:v>
                </c:pt>
                <c:pt idx="1889">
                  <c:v>3.8329522799999998</c:v>
                </c:pt>
                <c:pt idx="1890">
                  <c:v>3.82797345</c:v>
                </c:pt>
                <c:pt idx="1891">
                  <c:v>3.82755775</c:v>
                </c:pt>
                <c:pt idx="1892">
                  <c:v>3.8335865999999994</c:v>
                </c:pt>
                <c:pt idx="1893">
                  <c:v>3.8248437000000002</c:v>
                </c:pt>
                <c:pt idx="1894">
                  <c:v>3.8382765000000001</c:v>
                </c:pt>
                <c:pt idx="1895">
                  <c:v>3.8212931999999999</c:v>
                </c:pt>
                <c:pt idx="1896">
                  <c:v>3.8383627500000004</c:v>
                </c:pt>
                <c:pt idx="1897">
                  <c:v>3.8259421200000001</c:v>
                </c:pt>
                <c:pt idx="1898">
                  <c:v>3.84208704</c:v>
                </c:pt>
                <c:pt idx="1899">
                  <c:v>3.8343516000000002</c:v>
                </c:pt>
                <c:pt idx="1900">
                  <c:v>3.8385340500000003</c:v>
                </c:pt>
                <c:pt idx="1901">
                  <c:v>3.8389947600000003</c:v>
                </c:pt>
                <c:pt idx="1902">
                  <c:v>3.8321815499999996</c:v>
                </c:pt>
                <c:pt idx="1903">
                  <c:v>3.8400408000000001</c:v>
                </c:pt>
                <c:pt idx="1904">
                  <c:v>3.8239925499999998</c:v>
                </c:pt>
                <c:pt idx="1905">
                  <c:v>3.8419636500000003</c:v>
                </c:pt>
                <c:pt idx="1906">
                  <c:v>3.8277569999999996</c:v>
                </c:pt>
                <c:pt idx="1907">
                  <c:v>3.8429661500000001</c:v>
                </c:pt>
                <c:pt idx="1908">
                  <c:v>3.8315194499999996</c:v>
                </c:pt>
                <c:pt idx="1909">
                  <c:v>3.8430488999999999</c:v>
                </c:pt>
                <c:pt idx="1910">
                  <c:v>3.8417118499999998</c:v>
                </c:pt>
                <c:pt idx="1911">
                  <c:v>3.8376187499999994</c:v>
                </c:pt>
                <c:pt idx="1912">
                  <c:v>3.8445083999999996</c:v>
                </c:pt>
                <c:pt idx="1913">
                  <c:v>3.8358648</c:v>
                </c:pt>
                <c:pt idx="1914">
                  <c:v>3.8510608499999996</c:v>
                </c:pt>
                <c:pt idx="1915">
                  <c:v>3.8350295999999999</c:v>
                </c:pt>
                <c:pt idx="1916">
                  <c:v>3.8510985599999996</c:v>
                </c:pt>
                <c:pt idx="1917">
                  <c:v>3.8378669999999997</c:v>
                </c:pt>
                <c:pt idx="1918">
                  <c:v>3.8512197500000003</c:v>
                </c:pt>
                <c:pt idx="1919">
                  <c:v>3.8452925500000004</c:v>
                </c:pt>
                <c:pt idx="1920">
                  <c:v>3.8466674399999996</c:v>
                </c:pt>
                <c:pt idx="1921">
                  <c:v>3.8490435000000001</c:v>
                </c:pt>
                <c:pt idx="1922">
                  <c:v>3.8422005500000003</c:v>
                </c:pt>
                <c:pt idx="1923">
                  <c:v>3.8546275499999996</c:v>
                </c:pt>
                <c:pt idx="1924">
                  <c:v>3.8394863999999997</c:v>
                </c:pt>
                <c:pt idx="1925">
                  <c:v>3.8556220500000005</c:v>
                </c:pt>
                <c:pt idx="1926">
                  <c:v>3.8432775000000006</c:v>
                </c:pt>
                <c:pt idx="1927">
                  <c:v>3.8575329000000003</c:v>
                </c:pt>
                <c:pt idx="1928">
                  <c:v>3.8461077000000001</c:v>
                </c:pt>
                <c:pt idx="1929">
                  <c:v>3.8511900000000003</c:v>
                </c:pt>
                <c:pt idx="1930">
                  <c:v>3.8516868499999992</c:v>
                </c:pt>
                <c:pt idx="1931">
                  <c:v>3.84672496</c:v>
                </c:pt>
                <c:pt idx="1932">
                  <c:v>3.8572632000000002</c:v>
                </c:pt>
                <c:pt idx="1933">
                  <c:v>3.8440106999999997</c:v>
                </c:pt>
                <c:pt idx="1934">
                  <c:v>3.8591709500000002</c:v>
                </c:pt>
                <c:pt idx="1935">
                  <c:v>3.8467953200000005</c:v>
                </c:pt>
                <c:pt idx="1936">
                  <c:v>3.8656587500000001</c:v>
                </c:pt>
                <c:pt idx="1937">
                  <c:v>3.8533269000000003</c:v>
                </c:pt>
                <c:pt idx="1938">
                  <c:v>3.8611507500000002</c:v>
                </c:pt>
                <c:pt idx="1939">
                  <c:v>3.8561915999999998</c:v>
                </c:pt>
                <c:pt idx="1940">
                  <c:v>3.8557285000000001</c:v>
                </c:pt>
                <c:pt idx="1941">
                  <c:v>3.8608020000000001</c:v>
                </c:pt>
                <c:pt idx="1942">
                  <c:v>3.8503503000000001</c:v>
                </c:pt>
                <c:pt idx="1943">
                  <c:v>3.8645787599999997</c:v>
                </c:pt>
                <c:pt idx="1944">
                  <c:v>3.8512981499999999</c:v>
                </c:pt>
                <c:pt idx="1945">
                  <c:v>3.8691844500000001</c:v>
                </c:pt>
                <c:pt idx="1946">
                  <c:v>3.8578208999999997</c:v>
                </c:pt>
                <c:pt idx="1947">
                  <c:v>3.8683813200000001</c:v>
                </c:pt>
                <c:pt idx="1948">
                  <c:v>3.8596809000000003</c:v>
                </c:pt>
                <c:pt idx="1949">
                  <c:v>3.8647488000000001</c:v>
                </c:pt>
                <c:pt idx="1950">
                  <c:v>3.8661560999999995</c:v>
                </c:pt>
                <c:pt idx="1951">
                  <c:v>3.8602449999999995</c:v>
                </c:pt>
                <c:pt idx="1952">
                  <c:v>3.8717134499999997</c:v>
                </c:pt>
                <c:pt idx="1953">
                  <c:v>3.8603155500000002</c:v>
                </c:pt>
                <c:pt idx="1954">
                  <c:v>3.8772679999999999</c:v>
                </c:pt>
                <c:pt idx="1955">
                  <c:v>3.8622144</c:v>
                </c:pt>
                <c:pt idx="1956">
                  <c:v>3.8764200000000004</c:v>
                </c:pt>
                <c:pt idx="1957">
                  <c:v>3.8659403500000002</c:v>
                </c:pt>
                <c:pt idx="1958">
                  <c:v>3.87282985</c:v>
                </c:pt>
                <c:pt idx="1959">
                  <c:v>3.8696643000000002</c:v>
                </c:pt>
                <c:pt idx="1960">
                  <c:v>3.8692409000000003</c:v>
                </c:pt>
                <c:pt idx="1961">
                  <c:v>3.8761275000000004</c:v>
                </c:pt>
                <c:pt idx="1962">
                  <c:v>3.86561084</c:v>
                </c:pt>
                <c:pt idx="1963">
                  <c:v>3.8825449999999999</c:v>
                </c:pt>
                <c:pt idx="1964">
                  <c:v>3.8666338499999995</c:v>
                </c:pt>
                <c:pt idx="1965">
                  <c:v>3.8817374999999998</c:v>
                </c:pt>
                <c:pt idx="1966">
                  <c:v>3.8684846400000001</c:v>
                </c:pt>
                <c:pt idx="1967">
                  <c:v>3.8799318600000001</c:v>
                </c:pt>
                <c:pt idx="1968">
                  <c:v>3.8713320000000002</c:v>
                </c:pt>
                <c:pt idx="1969">
                  <c:v>3.8736468500000005</c:v>
                </c:pt>
                <c:pt idx="1970">
                  <c:v>3.8768314799999999</c:v>
                </c:pt>
                <c:pt idx="1971">
                  <c:v>3.8691048599999998</c:v>
                </c:pt>
                <c:pt idx="1972">
                  <c:v>3.8824130999999995</c:v>
                </c:pt>
                <c:pt idx="1973">
                  <c:v>3.8710370999999997</c:v>
                </c:pt>
                <c:pt idx="1974">
                  <c:v>3.8879068400000003</c:v>
                </c:pt>
                <c:pt idx="1975">
                  <c:v>3.8738381000000004</c:v>
                </c:pt>
                <c:pt idx="1976">
                  <c:v>3.8852727500000004</c:v>
                </c:pt>
                <c:pt idx="1977">
                  <c:v>3.8748132000000002</c:v>
                </c:pt>
                <c:pt idx="1978">
                  <c:v>3.8789486500000003</c:v>
                </c:pt>
                <c:pt idx="1979">
                  <c:v>3.8757875000000004</c:v>
                </c:pt>
                <c:pt idx="1980">
                  <c:v>3.8708032500000003</c:v>
                </c:pt>
                <c:pt idx="1981">
                  <c:v>3.8822315000000001</c:v>
                </c:pt>
                <c:pt idx="1982">
                  <c:v>3.8736008499999994</c:v>
                </c:pt>
                <c:pt idx="1983">
                  <c:v>3.8932300499999997</c:v>
                </c:pt>
                <c:pt idx="1984">
                  <c:v>3.8773082999999997</c:v>
                </c:pt>
                <c:pt idx="1985">
                  <c:v>3.8923331400000003</c:v>
                </c:pt>
                <c:pt idx="1986">
                  <c:v>3.8810137500000002</c:v>
                </c:pt>
                <c:pt idx="1987">
                  <c:v>3.8906104999999997</c:v>
                </c:pt>
                <c:pt idx="1988">
                  <c:v>3.8865392999999999</c:v>
                </c:pt>
                <c:pt idx="1989">
                  <c:v>3.8851590999999996</c:v>
                </c:pt>
                <c:pt idx="1990">
                  <c:v>3.8920193199999997</c:v>
                </c:pt>
                <c:pt idx="1991">
                  <c:v>3.8824846200000001</c:v>
                </c:pt>
                <c:pt idx="1992">
                  <c:v>3.9002711200000002</c:v>
                </c:pt>
                <c:pt idx="1993">
                  <c:v>3.8870952600000002</c:v>
                </c:pt>
                <c:pt idx="1994">
                  <c:v>3.9012354000000005</c:v>
                </c:pt>
                <c:pt idx="1995">
                  <c:v>3.8871517999999998</c:v>
                </c:pt>
                <c:pt idx="1996">
                  <c:v>3.89855792</c:v>
                </c:pt>
                <c:pt idx="1997">
                  <c:v>3.8908485000000002</c:v>
                </c:pt>
                <c:pt idx="1998">
                  <c:v>3.8931511199999993</c:v>
                </c:pt>
                <c:pt idx="1999">
                  <c:v>3.8936332599999997</c:v>
                </c:pt>
                <c:pt idx="2000">
                  <c:v>3.88865616</c:v>
                </c:pt>
                <c:pt idx="2001">
                  <c:v>3.8991456399999995</c:v>
                </c:pt>
                <c:pt idx="2002">
                  <c:v>3.8868917199999999</c:v>
                </c:pt>
                <c:pt idx="2003">
                  <c:v>3.9037456800000001</c:v>
                </c:pt>
                <c:pt idx="2004">
                  <c:v>3.8905843199999999</c:v>
                </c:pt>
                <c:pt idx="2005">
                  <c:v>3.9047059599999998</c:v>
                </c:pt>
                <c:pt idx="2006">
                  <c:v>3.8942749200000004</c:v>
                </c:pt>
                <c:pt idx="2007">
                  <c:v>3.8983923200000006</c:v>
                </c:pt>
                <c:pt idx="2008">
                  <c:v>3.8961454399999993</c:v>
                </c:pt>
                <c:pt idx="2009">
                  <c:v>3.8957168399999995</c:v>
                </c:pt>
                <c:pt idx="2010">
                  <c:v>3.90619432</c:v>
                </c:pt>
                <c:pt idx="2011">
                  <c:v>3.8957683799999998</c:v>
                </c:pt>
                <c:pt idx="2012">
                  <c:v>3.9107865600000005</c:v>
                </c:pt>
                <c:pt idx="2013">
                  <c:v>3.8976366000000002</c:v>
                </c:pt>
                <c:pt idx="2014">
                  <c:v>3.9117426399999999</c:v>
                </c:pt>
                <c:pt idx="2015">
                  <c:v>3.8958702599999997</c:v>
                </c:pt>
                <c:pt idx="2016">
                  <c:v>3.9054319999999993</c:v>
                </c:pt>
                <c:pt idx="2017">
                  <c:v>3.8977368799999996</c:v>
                </c:pt>
                <c:pt idx="2018">
                  <c:v>3.9009398399999999</c:v>
                </c:pt>
                <c:pt idx="2019">
                  <c:v>3.9069088500000002</c:v>
                </c:pt>
                <c:pt idx="2020">
                  <c:v>3.8982649599999997</c:v>
                </c:pt>
                <c:pt idx="2021">
                  <c:v>3.9105439199999998</c:v>
                </c:pt>
                <c:pt idx="2022">
                  <c:v>3.8964985200000002</c:v>
                </c:pt>
                <c:pt idx="2023">
                  <c:v>3.9169857999999995</c:v>
                </c:pt>
                <c:pt idx="2024">
                  <c:v>3.9010845600000006</c:v>
                </c:pt>
                <c:pt idx="2025">
                  <c:v>3.9133574200000001</c:v>
                </c:pt>
                <c:pt idx="2026">
                  <c:v>3.9038537200000003</c:v>
                </c:pt>
                <c:pt idx="2027">
                  <c:v>3.9098164999999998</c:v>
                </c:pt>
                <c:pt idx="2028">
                  <c:v>3.9075283199999999</c:v>
                </c:pt>
                <c:pt idx="2029">
                  <c:v>3.9052836399999999</c:v>
                </c:pt>
                <c:pt idx="2030">
                  <c:v>3.9175488000000001</c:v>
                </c:pt>
                <c:pt idx="2031">
                  <c:v>3.9062789999999996</c:v>
                </c:pt>
                <c:pt idx="2032">
                  <c:v>3.9203113599999999</c:v>
                </c:pt>
                <c:pt idx="2033">
                  <c:v>3.9062808600000003</c:v>
                </c:pt>
                <c:pt idx="2034">
                  <c:v>3.9213026999999996</c:v>
                </c:pt>
                <c:pt idx="2035">
                  <c:v>3.9090444199999999</c:v>
                </c:pt>
                <c:pt idx="2036">
                  <c:v>3.9185817599999999</c:v>
                </c:pt>
                <c:pt idx="2037">
                  <c:v>3.9136186599999996</c:v>
                </c:pt>
                <c:pt idx="2038">
                  <c:v>3.9141360000000005</c:v>
                </c:pt>
                <c:pt idx="2039">
                  <c:v>3.9190964399999997</c:v>
                </c:pt>
                <c:pt idx="2040">
                  <c:v>3.9096054399999995</c:v>
                </c:pt>
                <c:pt idx="2041">
                  <c:v>3.9218975000000005</c:v>
                </c:pt>
                <c:pt idx="2042">
                  <c:v>3.9060684499999994</c:v>
                </c:pt>
                <c:pt idx="2043">
                  <c:v>3.9255159000000002</c:v>
                </c:pt>
                <c:pt idx="2044">
                  <c:v>3.9105953599999999</c:v>
                </c:pt>
                <c:pt idx="2045">
                  <c:v>3.9219762</c:v>
                </c:pt>
                <c:pt idx="2046">
                  <c:v>3.914301</c:v>
                </c:pt>
                <c:pt idx="2047">
                  <c:v>3.9174459200000005</c:v>
                </c:pt>
                <c:pt idx="2048">
                  <c:v>3.9215383199999998</c:v>
                </c:pt>
                <c:pt idx="2049">
                  <c:v>3.91658032</c:v>
                </c:pt>
                <c:pt idx="2050">
                  <c:v>3.9288586999999993</c:v>
                </c:pt>
                <c:pt idx="2051">
                  <c:v>3.9139052399999996</c:v>
                </c:pt>
                <c:pt idx="2052">
                  <c:v>3.9306607999999996</c:v>
                </c:pt>
                <c:pt idx="2053">
                  <c:v>3.9148924000000003</c:v>
                </c:pt>
                <c:pt idx="2054">
                  <c:v>3.9262174500000002</c:v>
                </c:pt>
                <c:pt idx="2055">
                  <c:v>3.9148878599999999</c:v>
                </c:pt>
                <c:pt idx="2056">
                  <c:v>3.9262534999999996</c:v>
                </c:pt>
                <c:pt idx="2057">
                  <c:v>3.9258192999999997</c:v>
                </c:pt>
                <c:pt idx="2058">
                  <c:v>3.9226729500000004</c:v>
                </c:pt>
                <c:pt idx="2059">
                  <c:v>3.9303311199999995</c:v>
                </c:pt>
                <c:pt idx="2060">
                  <c:v>3.9218051500000004</c:v>
                </c:pt>
                <c:pt idx="2061">
                  <c:v>3.9358312500000006</c:v>
                </c:pt>
                <c:pt idx="2062">
                  <c:v>3.9208939600000003</c:v>
                </c:pt>
                <c:pt idx="2063">
                  <c:v>3.9367237800000003</c:v>
                </c:pt>
                <c:pt idx="2064">
                  <c:v>3.9245868000000002</c:v>
                </c:pt>
                <c:pt idx="2065">
                  <c:v>3.9349925999999997</c:v>
                </c:pt>
                <c:pt idx="2066">
                  <c:v>3.9299972400000001</c:v>
                </c:pt>
                <c:pt idx="2067">
                  <c:v>3.9313684200000001</c:v>
                </c:pt>
                <c:pt idx="2068">
                  <c:v>3.9345888500000004</c:v>
                </c:pt>
                <c:pt idx="2069">
                  <c:v>3.9260266000000001</c:v>
                </c:pt>
                <c:pt idx="2070">
                  <c:v>3.9390909200000004</c:v>
                </c:pt>
                <c:pt idx="2071">
                  <c:v>3.9260597499999998</c:v>
                </c:pt>
                <c:pt idx="2072">
                  <c:v>3.9418725499999998</c:v>
                </c:pt>
                <c:pt idx="2073">
                  <c:v>3.9278976000000001</c:v>
                </c:pt>
                <c:pt idx="2074">
                  <c:v>3.94095548</c:v>
                </c:pt>
                <c:pt idx="2075">
                  <c:v>3.9314953800000003</c:v>
                </c:pt>
                <c:pt idx="2076">
                  <c:v>3.9392234999999998</c:v>
                </c:pt>
                <c:pt idx="2077">
                  <c:v>3.9405912000000005</c:v>
                </c:pt>
                <c:pt idx="2078">
                  <c:v>3.9356005200000004</c:v>
                </c:pt>
                <c:pt idx="2079">
                  <c:v>3.9451292999999996</c:v>
                </c:pt>
                <c:pt idx="2080">
                  <c:v>3.9320660000000003</c:v>
                </c:pt>
                <c:pt idx="2081">
                  <c:v>3.94695975</c:v>
                </c:pt>
                <c:pt idx="2082">
                  <c:v>3.9320520399999999</c:v>
                </c:pt>
                <c:pt idx="2083">
                  <c:v>3.9487889999999997</c:v>
                </c:pt>
                <c:pt idx="2084">
                  <c:v>3.9366321499999999</c:v>
                </c:pt>
                <c:pt idx="2085">
                  <c:v>3.94606652</c:v>
                </c:pt>
                <c:pt idx="2086">
                  <c:v>3.9456287200000002</c:v>
                </c:pt>
                <c:pt idx="2087">
                  <c:v>3.9452347000000003</c:v>
                </c:pt>
                <c:pt idx="2088">
                  <c:v>3.9484010999999999</c:v>
                </c:pt>
                <c:pt idx="2089">
                  <c:v>3.9371077999999997</c:v>
                </c:pt>
                <c:pt idx="2090">
                  <c:v>3.9511281000000005</c:v>
                </c:pt>
                <c:pt idx="2091">
                  <c:v>3.9344760000000001</c:v>
                </c:pt>
                <c:pt idx="2092">
                  <c:v>3.9484496</c:v>
                </c:pt>
                <c:pt idx="2093">
                  <c:v>3.9363477600000003</c:v>
                </c:pt>
                <c:pt idx="2094">
                  <c:v>3.9502741499999994</c:v>
                </c:pt>
                <c:pt idx="2095">
                  <c:v>3.943533</c:v>
                </c:pt>
                <c:pt idx="2096">
                  <c:v>3.9502969999999999</c:v>
                </c:pt>
                <c:pt idx="2097">
                  <c:v>3.95341488</c:v>
                </c:pt>
                <c:pt idx="2098">
                  <c:v>3.9470261999999998</c:v>
                </c:pt>
                <c:pt idx="2099">
                  <c:v>3.9410562099999997</c:v>
                </c:pt>
                <c:pt idx="2100">
                  <c:v>4.3663944299999997</c:v>
                </c:pt>
                <c:pt idx="2101">
                  <c:v>5.3044859999999998</c:v>
                </c:pt>
                <c:pt idx="2102">
                  <c:v>5.6304062300000002</c:v>
                </c:pt>
                <c:pt idx="2103">
                  <c:v>5.7952633200000001</c:v>
                </c:pt>
                <c:pt idx="2104">
                  <c:v>5.9042490299999999</c:v>
                </c:pt>
                <c:pt idx="2105">
                  <c:v>5.97715028</c:v>
                </c:pt>
                <c:pt idx="2106">
                  <c:v>6.0258965199999999</c:v>
                </c:pt>
                <c:pt idx="2107">
                  <c:v>6.057504090000001</c:v>
                </c:pt>
                <c:pt idx="2108">
                  <c:v>6.089025659999999</c:v>
                </c:pt>
                <c:pt idx="2109">
                  <c:v>6.10882272</c:v>
                </c:pt>
                <c:pt idx="2110">
                  <c:v>6.1242521099999996</c:v>
                </c:pt>
                <c:pt idx="2111">
                  <c:v>6.1351229100000007</c:v>
                </c:pt>
                <c:pt idx="2112">
                  <c:v>6.1520932799999999</c:v>
                </c:pt>
                <c:pt idx="2113">
                  <c:v>6.1602884700000002</c:v>
                </c:pt>
                <c:pt idx="2114">
                  <c:v>6.1674953099999996</c:v>
                </c:pt>
                <c:pt idx="2115">
                  <c:v>6.1773221200000004</c:v>
                </c:pt>
                <c:pt idx="2116">
                  <c:v>6.1854149999999999</c:v>
                </c:pt>
                <c:pt idx="2117">
                  <c:v>6.1968617400000001</c:v>
                </c:pt>
                <c:pt idx="2118">
                  <c:v>6.2031210000000003</c:v>
                </c:pt>
                <c:pt idx="2119">
                  <c:v>6.2154400000000001</c:v>
                </c:pt>
                <c:pt idx="2120">
                  <c:v>6.2241281900000001</c:v>
                </c:pt>
                <c:pt idx="2121">
                  <c:v>6.231166</c:v>
                </c:pt>
                <c:pt idx="2122">
                  <c:v>6.2397838499999994</c:v>
                </c:pt>
                <c:pt idx="2123">
                  <c:v>6.2511359999999998</c:v>
                </c:pt>
                <c:pt idx="2124">
                  <c:v>6.2571250000000003</c:v>
                </c:pt>
                <c:pt idx="2125">
                  <c:v>6.2639579999999997</c:v>
                </c:pt>
                <c:pt idx="2126">
                  <c:v>6.2743228700000007</c:v>
                </c:pt>
                <c:pt idx="2127">
                  <c:v>6.2827599999999997</c:v>
                </c:pt>
                <c:pt idx="2128">
                  <c:v>6.2913052300000007</c:v>
                </c:pt>
                <c:pt idx="2129">
                  <c:v>6.2971323799999999</c:v>
                </c:pt>
                <c:pt idx="2130">
                  <c:v>6.3099542199999998</c:v>
                </c:pt>
                <c:pt idx="2131">
                  <c:v>6.3199808099999997</c:v>
                </c:pt>
                <c:pt idx="2132">
                  <c:v>6.3274389800000002</c:v>
                </c:pt>
                <c:pt idx="2133">
                  <c:v>6.3349363000000007</c:v>
                </c:pt>
                <c:pt idx="2134">
                  <c:v>6.3449217000000004</c:v>
                </c:pt>
                <c:pt idx="2135">
                  <c:v>6.3557311199999997</c:v>
                </c:pt>
                <c:pt idx="2136">
                  <c:v>6.3664985400000003</c:v>
                </c:pt>
                <c:pt idx="2137">
                  <c:v>6.3720518400000001</c:v>
                </c:pt>
                <c:pt idx="2138">
                  <c:v>6.3845374499999998</c:v>
                </c:pt>
                <c:pt idx="2139">
                  <c:v>6.3908829300000001</c:v>
                </c:pt>
                <c:pt idx="2140">
                  <c:v>6.3979809600000008</c:v>
                </c:pt>
                <c:pt idx="2141">
                  <c:v>6.4094841000000002</c:v>
                </c:pt>
                <c:pt idx="2142">
                  <c:v>6.4191547</c:v>
                </c:pt>
                <c:pt idx="2143">
                  <c:v>6.4254362400000007</c:v>
                </c:pt>
                <c:pt idx="2144">
                  <c:v>6.4323906899999992</c:v>
                </c:pt>
                <c:pt idx="2145">
                  <c:v>6.4445858400000002</c:v>
                </c:pt>
                <c:pt idx="2146">
                  <c:v>6.4540249799999998</c:v>
                </c:pt>
                <c:pt idx="2147">
                  <c:v>6.4626475499999998</c:v>
                </c:pt>
                <c:pt idx="2148">
                  <c:v>6.4653508800000008</c:v>
                </c:pt>
                <c:pt idx="2149">
                  <c:v>6.4755285400000009</c:v>
                </c:pt>
                <c:pt idx="2150">
                  <c:v>6.48581656</c:v>
                </c:pt>
                <c:pt idx="2151">
                  <c:v>6.49344228</c:v>
                </c:pt>
                <c:pt idx="2152">
                  <c:v>6.5018790400000004</c:v>
                </c:pt>
                <c:pt idx="2153">
                  <c:v>6.5111238399999998</c:v>
                </c:pt>
                <c:pt idx="2154">
                  <c:v>6.5194836</c:v>
                </c:pt>
                <c:pt idx="2155">
                  <c:v>6.5261946000000002</c:v>
                </c:pt>
                <c:pt idx="2156">
                  <c:v>6.5377751999999996</c:v>
                </c:pt>
                <c:pt idx="2157">
                  <c:v>6.5460189600000005</c:v>
                </c:pt>
                <c:pt idx="2158">
                  <c:v>6.5509384499999994</c:v>
                </c:pt>
                <c:pt idx="2159">
                  <c:v>6.5573522400000002</c:v>
                </c:pt>
                <c:pt idx="2160">
                  <c:v>6.5655662500000007</c:v>
                </c:pt>
                <c:pt idx="2161">
                  <c:v>6.5527129500000001</c:v>
                </c:pt>
                <c:pt idx="2162">
                  <c:v>6.5783759499999999</c:v>
                </c:pt>
                <c:pt idx="2163">
                  <c:v>6.5831364399999996</c:v>
                </c:pt>
                <c:pt idx="2164">
                  <c:v>6.5952248999999998</c:v>
                </c:pt>
                <c:pt idx="2165">
                  <c:v>6.6040079</c:v>
                </c:pt>
                <c:pt idx="2166">
                  <c:v>6.6103310999999998</c:v>
                </c:pt>
                <c:pt idx="2167">
                  <c:v>6.6172936499999997</c:v>
                </c:pt>
                <c:pt idx="2168">
                  <c:v>6.6284548000000001</c:v>
                </c:pt>
                <c:pt idx="2169">
                  <c:v>6.635419699999999</c:v>
                </c:pt>
                <c:pt idx="2170">
                  <c:v>6.6399415400000006</c:v>
                </c:pt>
                <c:pt idx="2171">
                  <c:v>6.6492414999999987</c:v>
                </c:pt>
                <c:pt idx="2172">
                  <c:v>6.6569254499999992</c:v>
                </c:pt>
                <c:pt idx="2173">
                  <c:v>6.6621739</c:v>
                </c:pt>
                <c:pt idx="2174">
                  <c:v>6.6680541</c:v>
                </c:pt>
                <c:pt idx="2175">
                  <c:v>6.6805733499999986</c:v>
                </c:pt>
                <c:pt idx="2176">
                  <c:v>6.683989050000001</c:v>
                </c:pt>
                <c:pt idx="2177">
                  <c:v>6.6906649499999986</c:v>
                </c:pt>
                <c:pt idx="2178">
                  <c:v>6.6973048500000001</c:v>
                </c:pt>
                <c:pt idx="2179">
                  <c:v>6.7095672799999999</c:v>
                </c:pt>
                <c:pt idx="2180">
                  <c:v>6.7137528499999997</c:v>
                </c:pt>
                <c:pt idx="2181">
                  <c:v>6.7178265999999995</c:v>
                </c:pt>
                <c:pt idx="2182">
                  <c:v>6.7266903200000003</c:v>
                </c:pt>
                <c:pt idx="2183">
                  <c:v>6.7355941599999998</c:v>
                </c:pt>
                <c:pt idx="2184">
                  <c:v>6.7387507200000005</c:v>
                </c:pt>
                <c:pt idx="2185">
                  <c:v>6.7435902000000008</c:v>
                </c:pt>
                <c:pt idx="2186">
                  <c:v>6.7522971999999992</c:v>
                </c:pt>
                <c:pt idx="2187">
                  <c:v>6.7569848399999994</c:v>
                </c:pt>
                <c:pt idx="2188">
                  <c:v>6.7633459500000006</c:v>
                </c:pt>
                <c:pt idx="2189">
                  <c:v>6.7662641199999998</c:v>
                </c:pt>
                <c:pt idx="2190">
                  <c:v>6.7774118500000009</c:v>
                </c:pt>
                <c:pt idx="2191">
                  <c:v>6.78268776</c:v>
                </c:pt>
                <c:pt idx="2192">
                  <c:v>6.78882048</c:v>
                </c:pt>
                <c:pt idx="2193">
                  <c:v>6.7949171999999995</c:v>
                </c:pt>
                <c:pt idx="2194">
                  <c:v>6.8009779200000002</c:v>
                </c:pt>
                <c:pt idx="2195">
                  <c:v>6.8038711000000003</c:v>
                </c:pt>
                <c:pt idx="2196">
                  <c:v>6.809864000000001</c:v>
                </c:pt>
                <c:pt idx="2197">
                  <c:v>6.8181420399999997</c:v>
                </c:pt>
                <c:pt idx="2198">
                  <c:v>6.8248607999999997</c:v>
                </c:pt>
                <c:pt idx="2199">
                  <c:v>6.827647680000001</c:v>
                </c:pt>
              </c:numCache>
            </c:numRef>
          </c:yVal>
          <c:smooth val="1"/>
        </c:ser>
        <c:ser>
          <c:idx val="8"/>
          <c:order val="8"/>
          <c:tx>
            <c:v>Test 11 - 160.0C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CHS_28Apr2016!$Y$27:$Y$2230</c:f>
              <c:numCache>
                <c:formatCode>General</c:formatCode>
                <c:ptCount val="2204"/>
                <c:pt idx="0">
                  <c:v>0</c:v>
                </c:pt>
                <c:pt idx="1">
                  <c:v>0</c:v>
                </c:pt>
                <c:pt idx="2">
                  <c:v>1.0000050000287825E-3</c:v>
                </c:pt>
                <c:pt idx="3">
                  <c:v>4.0000800021373984E-3</c:v>
                </c:pt>
                <c:pt idx="4">
                  <c:v>7.0002450114353826E-3</c:v>
                </c:pt>
                <c:pt idx="5">
                  <c:v>1.0000500033334733E-2</c:v>
                </c:pt>
                <c:pt idx="6">
                  <c:v>1.3000845073236822E-2</c:v>
                </c:pt>
                <c:pt idx="7">
                  <c:v>1.6001280136554621E-2</c:v>
                </c:pt>
                <c:pt idx="8">
                  <c:v>2.000200026670447E-2</c:v>
                </c:pt>
                <c:pt idx="9">
                  <c:v>2.2002420354991704E-2</c:v>
                </c:pt>
                <c:pt idx="10">
                  <c:v>2.6003380585984733E-2</c:v>
                </c:pt>
                <c:pt idx="11">
                  <c:v>2.9004205813144775E-2</c:v>
                </c:pt>
                <c:pt idx="12">
                  <c:v>3.2005121092527573E-2</c:v>
                </c:pt>
                <c:pt idx="13">
                  <c:v>3.500612642953807E-2</c:v>
                </c:pt>
                <c:pt idx="14">
                  <c:v>3.8007221829592805E-2</c:v>
                </c:pt>
                <c:pt idx="15">
                  <c:v>4.1008407298075485E-2</c:v>
                </c:pt>
                <c:pt idx="16">
                  <c:v>4.4009682840403616E-2</c:v>
                </c:pt>
                <c:pt idx="17">
                  <c:v>4.701104846198409E-2</c:v>
                </c:pt>
                <c:pt idx="18">
                  <c:v>5.0012504168224288E-2</c:v>
                </c:pt>
                <c:pt idx="19">
                  <c:v>5.401458525092518E-2</c:v>
                </c:pt>
                <c:pt idx="20">
                  <c:v>5.7016251175736145E-2</c:v>
                </c:pt>
                <c:pt idx="21">
                  <c:v>6.0018007203246057E-2</c:v>
                </c:pt>
                <c:pt idx="22">
                  <c:v>6.4020488742327186E-2</c:v>
                </c:pt>
                <c:pt idx="23">
                  <c:v>6.702245503046865E-2</c:v>
                </c:pt>
                <c:pt idx="24">
                  <c:v>7.0024511439342588E-2</c:v>
                </c:pt>
                <c:pt idx="25">
                  <c:v>7.3026657974337883E-2</c:v>
                </c:pt>
                <c:pt idx="26">
                  <c:v>7.602889464087724E-2</c:v>
                </c:pt>
                <c:pt idx="27">
                  <c:v>7.9031221444372746E-2</c:v>
                </c:pt>
                <c:pt idx="28">
                  <c:v>8.203363839024809E-2</c:v>
                </c:pt>
                <c:pt idx="29">
                  <c:v>8.5036145483894113E-2</c:v>
                </c:pt>
                <c:pt idx="30">
                  <c:v>8.8038742730735475E-2</c:v>
                </c:pt>
                <c:pt idx="31">
                  <c:v>9.1041430136186208E-2</c:v>
                </c:pt>
                <c:pt idx="32">
                  <c:v>9.5045153599545462E-2</c:v>
                </c:pt>
                <c:pt idx="33">
                  <c:v>9.8048051396142047E-2</c:v>
                </c:pt>
                <c:pt idx="34">
                  <c:v>0.102052055400685</c:v>
                </c:pt>
                <c:pt idx="35">
                  <c:v>0.10505516361791274</c:v>
                </c:pt>
                <c:pt idx="36">
                  <c:v>0.10805836202443862</c:v>
                </c:pt>
                <c:pt idx="37">
                  <c:v>0.11106165062569104</c:v>
                </c:pt>
                <c:pt idx="38">
                  <c:v>0.11406502942706553</c:v>
                </c:pt>
                <c:pt idx="39">
                  <c:v>0.1170684984339915</c:v>
                </c:pt>
                <c:pt idx="40">
                  <c:v>0.12007205765188771</c:v>
                </c:pt>
                <c:pt idx="41">
                  <c:v>0.12407694361329927</c:v>
                </c:pt>
                <c:pt idx="42">
                  <c:v>0.12708071334453497</c:v>
                </c:pt>
                <c:pt idx="43">
                  <c:v>0.13008457330480697</c:v>
                </c:pt>
                <c:pt idx="44">
                  <c:v>0.1330885234995472</c:v>
                </c:pt>
                <c:pt idx="45">
                  <c:v>0.13609256393415478</c:v>
                </c:pt>
                <c:pt idx="46">
                  <c:v>0.14009809156281003</c:v>
                </c:pt>
                <c:pt idx="47">
                  <c:v>0.14310234257823104</c:v>
                </c:pt>
                <c:pt idx="48">
                  <c:v>0.14610668385159417</c:v>
                </c:pt>
                <c:pt idx="49">
                  <c:v>0.14911111538833396</c:v>
                </c:pt>
                <c:pt idx="50">
                  <c:v>0.15211563719387441</c:v>
                </c:pt>
                <c:pt idx="51">
                  <c:v>0.15512024927365115</c:v>
                </c:pt>
                <c:pt idx="52">
                  <c:v>0.15812495163306678</c:v>
                </c:pt>
                <c:pt idx="53">
                  <c:v>0.16112974427755791</c:v>
                </c:pt>
                <c:pt idx="54">
                  <c:v>0.16513627492304911</c:v>
                </c:pt>
                <c:pt idx="55">
                  <c:v>0.16814127825381806</c:v>
                </c:pt>
                <c:pt idx="56">
                  <c:v>0.17114637188775081</c:v>
                </c:pt>
                <c:pt idx="57">
                  <c:v>0.17415155583027489</c:v>
                </c:pt>
                <c:pt idx="58">
                  <c:v>0.1781586082430606</c:v>
                </c:pt>
                <c:pt idx="59">
                  <c:v>0.18116400292674106</c:v>
                </c:pt>
                <c:pt idx="60">
                  <c:v>0.18416948793710824</c:v>
                </c:pt>
                <c:pt idx="61">
                  <c:v>0.18817694180183597</c:v>
                </c:pt>
                <c:pt idx="62">
                  <c:v>0.19118263759558843</c:v>
                </c:pt>
                <c:pt idx="63">
                  <c:v>0.19418842373413955</c:v>
                </c:pt>
                <c:pt idx="64">
                  <c:v>0.19719430022289841</c:v>
                </c:pt>
                <c:pt idx="65">
                  <c:v>0.20020026706730792</c:v>
                </c:pt>
                <c:pt idx="66">
                  <c:v>0.20320632427280033</c:v>
                </c:pt>
                <c:pt idx="67">
                  <c:v>0.20621247184480848</c:v>
                </c:pt>
                <c:pt idx="68">
                  <c:v>0.20921870978877671</c:v>
                </c:pt>
                <c:pt idx="69">
                  <c:v>0.2122250381101165</c:v>
                </c:pt>
                <c:pt idx="70">
                  <c:v>0.21623361646834274</c:v>
                </c:pt>
                <c:pt idx="71">
                  <c:v>0.21924015569137625</c:v>
                </c:pt>
                <c:pt idx="72">
                  <c:v>0.22224678530990857</c:v>
                </c:pt>
                <c:pt idx="73">
                  <c:v>0.22625576542590814</c:v>
                </c:pt>
                <c:pt idx="74">
                  <c:v>0.22926260598841131</c:v>
                </c:pt>
                <c:pt idx="75">
                  <c:v>0.23226953696453478</c:v>
                </c:pt>
                <c:pt idx="76">
                  <c:v>0.23527655835971603</c:v>
                </c:pt>
                <c:pt idx="77">
                  <c:v>0.23828367017940419</c:v>
                </c:pt>
                <c:pt idx="78">
                  <c:v>0.24129087242901556</c:v>
                </c:pt>
                <c:pt idx="79">
                  <c:v>0.24429816511400021</c:v>
                </c:pt>
                <c:pt idx="80">
                  <c:v>0.24730554823979758</c:v>
                </c:pt>
                <c:pt idx="81">
                  <c:v>0.25031302181184767</c:v>
                </c:pt>
                <c:pt idx="82">
                  <c:v>0.25432312727816286</c:v>
                </c:pt>
                <c:pt idx="83">
                  <c:v>0.25833339356038543</c:v>
                </c:pt>
                <c:pt idx="84">
                  <c:v>0.26033858701149276</c:v>
                </c:pt>
                <c:pt idx="85">
                  <c:v>0.26334645258017852</c:v>
                </c:pt>
                <c:pt idx="86">
                  <c:v>0.26735708074534525</c:v>
                </c:pt>
                <c:pt idx="87">
                  <c:v>0.27036515743148232</c:v>
                </c:pt>
                <c:pt idx="88">
                  <c:v>0.27337332460558372</c:v>
                </c:pt>
                <c:pt idx="89">
                  <c:v>0.27638158227310472</c:v>
                </c:pt>
                <c:pt idx="90">
                  <c:v>0.27938993043949018</c:v>
                </c:pt>
                <c:pt idx="91">
                  <c:v>0.28239836911019628</c:v>
                </c:pt>
                <c:pt idx="92">
                  <c:v>0.28540689829064664</c:v>
                </c:pt>
                <c:pt idx="93">
                  <c:v>0.28841551798629839</c:v>
                </c:pt>
                <c:pt idx="94">
                  <c:v>0.2934300853054076</c:v>
                </c:pt>
                <c:pt idx="95">
                  <c:v>0.29643894640155954</c:v>
                </c:pt>
                <c:pt idx="96">
                  <c:v>0.29944789803289767</c:v>
                </c:pt>
                <c:pt idx="97">
                  <c:v>0.3024569402048482</c:v>
                </c:pt>
                <c:pt idx="98">
                  <c:v>0.3054660729228712</c:v>
                </c:pt>
                <c:pt idx="99">
                  <c:v>0.3084752961924162</c:v>
                </c:pt>
                <c:pt idx="100">
                  <c:v>0.31148461001893313</c:v>
                </c:pt>
                <c:pt idx="101">
                  <c:v>0.31449401440788355</c:v>
                </c:pt>
                <c:pt idx="102">
                  <c:v>0.31750350936469618</c:v>
                </c:pt>
                <c:pt idx="103">
                  <c:v>0.32151631019990123</c:v>
                </c:pt>
                <c:pt idx="104">
                  <c:v>0.32452601650295249</c:v>
                </c:pt>
                <c:pt idx="105">
                  <c:v>0.32853909915292112</c:v>
                </c:pt>
                <c:pt idx="106">
                  <c:v>0.33054570087264812</c:v>
                </c:pt>
                <c:pt idx="107">
                  <c:v>0.33355567895021032</c:v>
                </c:pt>
                <c:pt idx="108">
                  <c:v>0.33756912399162886</c:v>
                </c:pt>
                <c:pt idx="109">
                  <c:v>0.34057931348328208</c:v>
                </c:pt>
                <c:pt idx="110">
                  <c:v>0.3435895935900819</c:v>
                </c:pt>
                <c:pt idx="111">
                  <c:v>0.34659996431746171</c:v>
                </c:pt>
                <c:pt idx="112">
                  <c:v>0.3496104256708889</c:v>
                </c:pt>
                <c:pt idx="113">
                  <c:v>0.35262097765582012</c:v>
                </c:pt>
                <c:pt idx="114">
                  <c:v>0.35563162027772371</c:v>
                </c:pt>
                <c:pt idx="115">
                  <c:v>0.35864235354203505</c:v>
                </c:pt>
                <c:pt idx="116">
                  <c:v>0.36165317745422343</c:v>
                </c:pt>
                <c:pt idx="117">
                  <c:v>0.36667141876242748</c:v>
                </c:pt>
                <c:pt idx="118">
                  <c:v>0.36867878579952279</c:v>
                </c:pt>
                <c:pt idx="119">
                  <c:v>0.37269364076341938</c:v>
                </c:pt>
                <c:pt idx="120">
                  <c:v>0.37570488777122879</c:v>
                </c:pt>
                <c:pt idx="121">
                  <c:v>0.37871622545784306</c:v>
                </c:pt>
                <c:pt idx="122">
                  <c:v>0.3817276538287348</c:v>
                </c:pt>
                <c:pt idx="123">
                  <c:v>0.38473917288936588</c:v>
                </c:pt>
                <c:pt idx="124">
                  <c:v>0.38775078264520996</c:v>
                </c:pt>
                <c:pt idx="125">
                  <c:v>0.39076248310170764</c:v>
                </c:pt>
                <c:pt idx="126">
                  <c:v>0.39377427426433359</c:v>
                </c:pt>
                <c:pt idx="127">
                  <c:v>0.39678615613855156</c:v>
                </c:pt>
                <c:pt idx="128">
                  <c:v>0.39979812872983728</c:v>
                </c:pt>
                <c:pt idx="129">
                  <c:v>0.40281019204363333</c:v>
                </c:pt>
                <c:pt idx="130">
                  <c:v>0.40682641759539295</c:v>
                </c:pt>
                <c:pt idx="131">
                  <c:v>0.41084280445431909</c:v>
                </c:pt>
                <c:pt idx="132">
                  <c:v>0.41385520046412372</c:v>
                </c:pt>
                <c:pt idx="133">
                  <c:v>0.41686768722197048</c:v>
                </c:pt>
                <c:pt idx="134">
                  <c:v>0.41988026473330464</c:v>
                </c:pt>
                <c:pt idx="135">
                  <c:v>0.42289293300360559</c:v>
                </c:pt>
                <c:pt idx="136">
                  <c:v>0.42590569203834205</c:v>
                </c:pt>
                <c:pt idx="137">
                  <c:v>0.42891854184298323</c:v>
                </c:pt>
                <c:pt idx="138">
                  <c:v>0.43193148242300994</c:v>
                </c:pt>
                <c:pt idx="139">
                  <c:v>0.43594887774528635</c:v>
                </c:pt>
                <c:pt idx="140">
                  <c:v>0.43795763593104542</c:v>
                </c:pt>
                <c:pt idx="141">
                  <c:v>0.44097084887000726</c:v>
                </c:pt>
                <c:pt idx="142">
                  <c:v>0.44498860736308871</c:v>
                </c:pt>
                <c:pt idx="143">
                  <c:v>0.44900652728648927</c:v>
                </c:pt>
                <c:pt idx="144">
                  <c:v>0.4520200731754847</c:v>
                </c:pt>
                <c:pt idx="145">
                  <c:v>0.45503370988180536</c:v>
                </c:pt>
                <c:pt idx="146">
                  <c:v>0.45804743741092496</c:v>
                </c:pt>
                <c:pt idx="147">
                  <c:v>0.46106125576832935</c:v>
                </c:pt>
                <c:pt idx="148">
                  <c:v>0.46407516495947099</c:v>
                </c:pt>
                <c:pt idx="149">
                  <c:v>0.4670891649898366</c:v>
                </c:pt>
                <c:pt idx="150">
                  <c:v>0.47010325586490209</c:v>
                </c:pt>
                <c:pt idx="151">
                  <c:v>0.47412218502177333</c:v>
                </c:pt>
                <c:pt idx="152">
                  <c:v>0.4771364878891034</c:v>
                </c:pt>
                <c:pt idx="153">
                  <c:v>0.48015088161939018</c:v>
                </c:pt>
                <c:pt idx="154">
                  <c:v>0.48316536621812284</c:v>
                </c:pt>
                <c:pt idx="155">
                  <c:v>0.48718482037678218</c:v>
                </c:pt>
                <c:pt idx="156">
                  <c:v>0.49019951702315789</c:v>
                </c:pt>
                <c:pt idx="157">
                  <c:v>0.49321430455624349</c:v>
                </c:pt>
                <c:pt idx="158">
                  <c:v>0.49622918298149676</c:v>
                </c:pt>
                <c:pt idx="159">
                  <c:v>0.49924415230440972</c:v>
                </c:pt>
                <c:pt idx="160">
                  <c:v>0.50225921253046357</c:v>
                </c:pt>
                <c:pt idx="161">
                  <c:v>0.50527436366515122</c:v>
                </c:pt>
                <c:pt idx="162">
                  <c:v>0.50828960571393256</c:v>
                </c:pt>
                <c:pt idx="163">
                  <c:v>0.51130493868230142</c:v>
                </c:pt>
                <c:pt idx="164">
                  <c:v>0.51532552408008092</c:v>
                </c:pt>
                <c:pt idx="165">
                  <c:v>0.51834106921547873</c:v>
                </c:pt>
                <c:pt idx="166">
                  <c:v>0.52135670528874334</c:v>
                </c:pt>
                <c:pt idx="167">
                  <c:v>0.52537769485482122</c:v>
                </c:pt>
                <c:pt idx="168">
                  <c:v>0.52839354313777298</c:v>
                </c:pt>
                <c:pt idx="169">
                  <c:v>0.53140948237687646</c:v>
                </c:pt>
                <c:pt idx="170">
                  <c:v>0.53442551257761828</c:v>
                </c:pt>
                <c:pt idx="171">
                  <c:v>0.53744163374549658</c:v>
                </c:pt>
                <c:pt idx="172">
                  <c:v>0.54045784588597656</c:v>
                </c:pt>
                <c:pt idx="173">
                  <c:v>0.54447960359572944</c:v>
                </c:pt>
                <c:pt idx="174">
                  <c:v>0.54749602802698261</c:v>
                </c:pt>
                <c:pt idx="175">
                  <c:v>0.5505125434491438</c:v>
                </c:pt>
                <c:pt idx="176">
                  <c:v>0.55352914986770285</c:v>
                </c:pt>
                <c:pt idx="177">
                  <c:v>0.55654584728816126</c:v>
                </c:pt>
                <c:pt idx="178">
                  <c:v>0.55956263571598708</c:v>
                </c:pt>
                <c:pt idx="179">
                  <c:v>0.56358516186294227</c:v>
                </c:pt>
                <c:pt idx="180">
                  <c:v>0.56660216266268493</c:v>
                </c:pt>
                <c:pt idx="181">
                  <c:v>0.56961925448810091</c:v>
                </c:pt>
                <c:pt idx="182">
                  <c:v>0.57263643734469427</c:v>
                </c:pt>
                <c:pt idx="183">
                  <c:v>0.57565371123795817</c:v>
                </c:pt>
                <c:pt idx="184">
                  <c:v>0.57867107617339786</c:v>
                </c:pt>
                <c:pt idx="185">
                  <c:v>0.58168853215648508</c:v>
                </c:pt>
                <c:pt idx="186">
                  <c:v>0.58571194843978636</c:v>
                </c:pt>
                <c:pt idx="187">
                  <c:v>0.58872961688879155</c:v>
                </c:pt>
                <c:pt idx="188">
                  <c:v>0.59174737640376229</c:v>
                </c:pt>
                <c:pt idx="189">
                  <c:v>0.59476522699020618</c:v>
                </c:pt>
                <c:pt idx="190">
                  <c:v>0.59778316865362036</c:v>
                </c:pt>
                <c:pt idx="191">
                  <c:v>0.60180723255630209</c:v>
                </c:pt>
                <c:pt idx="192">
                  <c:v>0.60482538675402664</c:v>
                </c:pt>
                <c:pt idx="193">
                  <c:v>0.60784363204704817</c:v>
                </c:pt>
                <c:pt idx="194">
                  <c:v>0.61086196844087703</c:v>
                </c:pt>
                <c:pt idx="195">
                  <c:v>0.61488655868781861</c:v>
                </c:pt>
                <c:pt idx="196">
                  <c:v>0.61790510767156004</c:v>
                </c:pt>
                <c:pt idx="197">
                  <c:v>0.61991752428210556</c:v>
                </c:pt>
                <c:pt idx="198">
                  <c:v>0.62293622513412006</c:v>
                </c:pt>
                <c:pt idx="199">
                  <c:v>0.62696130135953743</c:v>
                </c:pt>
                <c:pt idx="200">
                  <c:v>0.62998021485279787</c:v>
                </c:pt>
                <c:pt idx="201">
                  <c:v>0.63299921948720794</c:v>
                </c:pt>
                <c:pt idx="202">
                  <c:v>0.63601831526824837</c:v>
                </c:pt>
                <c:pt idx="203">
                  <c:v>0.64004391810282046</c:v>
                </c:pt>
                <c:pt idx="204">
                  <c:v>0.6430632265807622</c:v>
                </c:pt>
                <c:pt idx="205">
                  <c:v>0.6460826262236935</c:v>
                </c:pt>
                <c:pt idx="206">
                  <c:v>0.64910211703711951</c:v>
                </c:pt>
                <c:pt idx="207">
                  <c:v>0.65312824661864799</c:v>
                </c:pt>
                <c:pt idx="208">
                  <c:v>0.65614795018464145</c:v>
                </c:pt>
                <c:pt idx="209">
                  <c:v>0.65916774493948482</c:v>
                </c:pt>
                <c:pt idx="210">
                  <c:v>0.66218763088869692</c:v>
                </c:pt>
                <c:pt idx="211">
                  <c:v>0.66520760803776346</c:v>
                </c:pt>
                <c:pt idx="212">
                  <c:v>0.66822767639220415</c:v>
                </c:pt>
                <c:pt idx="213">
                  <c:v>0.67124783595752824</c:v>
                </c:pt>
                <c:pt idx="214">
                  <c:v>0.6742680867392451</c:v>
                </c:pt>
                <c:pt idx="215">
                  <c:v>0.6782952296832323</c:v>
                </c:pt>
                <c:pt idx="216">
                  <c:v>0.68131569332462827</c:v>
                </c:pt>
                <c:pt idx="217">
                  <c:v>0.68433624820079719</c:v>
                </c:pt>
                <c:pt idx="218">
                  <c:v>0.68735689431722857</c:v>
                </c:pt>
                <c:pt idx="219">
                  <c:v>0.69037763167944577</c:v>
                </c:pt>
                <c:pt idx="220">
                  <c:v>0.69440542344316014</c:v>
                </c:pt>
                <c:pt idx="221">
                  <c:v>0.69742637373365035</c:v>
                </c:pt>
                <c:pt idx="222">
                  <c:v>0.70044741528830401</c:v>
                </c:pt>
                <c:pt idx="223">
                  <c:v>0.70346854811263593</c:v>
                </c:pt>
                <c:pt idx="224">
                  <c:v>0.70648977221217191</c:v>
                </c:pt>
                <c:pt idx="225">
                  <c:v>0.70951108759240511</c:v>
                </c:pt>
                <c:pt idx="226">
                  <c:v>0.71253249425886267</c:v>
                </c:pt>
                <c:pt idx="227">
                  <c:v>0.71656117849114154</c:v>
                </c:pt>
                <c:pt idx="228">
                  <c:v>0.71958279818024273</c:v>
                </c:pt>
                <c:pt idx="229">
                  <c:v>0.72260450917395824</c:v>
                </c:pt>
                <c:pt idx="230">
                  <c:v>0.72663359920452408</c:v>
                </c:pt>
                <c:pt idx="231">
                  <c:v>0.72864820509731643</c:v>
                </c:pt>
                <c:pt idx="232">
                  <c:v>0.73167019003798561</c:v>
                </c:pt>
                <c:pt idx="233">
                  <c:v>0.73569964535690102</c:v>
                </c:pt>
                <c:pt idx="234">
                  <c:v>0.73872184340177749</c:v>
                </c:pt>
                <c:pt idx="235">
                  <c:v>0.74174413278621354</c:v>
                </c:pt>
                <c:pt idx="236">
                  <c:v>0.74476651351574152</c:v>
                </c:pt>
                <c:pt idx="237">
                  <c:v>0.74778898559588314</c:v>
                </c:pt>
                <c:pt idx="238">
                  <c:v>0.75081154903217195</c:v>
                </c:pt>
                <c:pt idx="239">
                  <c:v>0.75484177573296229</c:v>
                </c:pt>
                <c:pt idx="240">
                  <c:v>0.75786455235503547</c:v>
                </c:pt>
                <c:pt idx="241">
                  <c:v>0.7608874203516669</c:v>
                </c:pt>
                <c:pt idx="242">
                  <c:v>0.76391037972835885</c:v>
                </c:pt>
                <c:pt idx="243">
                  <c:v>0.76794113438694944</c:v>
                </c:pt>
                <c:pt idx="244">
                  <c:v>0.77096430700529495</c:v>
                </c:pt>
                <c:pt idx="245">
                  <c:v>0.77398757102213045</c:v>
                </c:pt>
                <c:pt idx="246">
                  <c:v>0.77701092644298264</c:v>
                </c:pt>
                <c:pt idx="247">
                  <c:v>0.78003437327338943</c:v>
                </c:pt>
                <c:pt idx="248">
                  <c:v>0.7830579115188564</c:v>
                </c:pt>
                <c:pt idx="249">
                  <c:v>0.78608154118492268</c:v>
                </c:pt>
                <c:pt idx="250">
                  <c:v>0.78910526227711708</c:v>
                </c:pt>
                <c:pt idx="251">
                  <c:v>0.79313703262802804</c:v>
                </c:pt>
                <c:pt idx="252">
                  <c:v>0.79616096706935713</c:v>
                </c:pt>
                <c:pt idx="253">
                  <c:v>0.7991849929552467</c:v>
                </c:pt>
                <c:pt idx="254">
                  <c:v>0.80220911029123843</c:v>
                </c:pt>
                <c:pt idx="255">
                  <c:v>0.80624140900446617</c:v>
                </c:pt>
                <c:pt idx="256">
                  <c:v>0.80926573974550386</c:v>
                </c:pt>
                <c:pt idx="257">
                  <c:v>0.81229016195508363</c:v>
                </c:pt>
                <c:pt idx="258">
                  <c:v>0.81531467563871562</c:v>
                </c:pt>
                <c:pt idx="259">
                  <c:v>0.81833928080194462</c:v>
                </c:pt>
                <c:pt idx="260">
                  <c:v>0.82136397745030454</c:v>
                </c:pt>
                <c:pt idx="261">
                  <c:v>0.82438876558934127</c:v>
                </c:pt>
                <c:pt idx="262">
                  <c:v>0.82741364522456728</c:v>
                </c:pt>
                <c:pt idx="263">
                  <c:v>0.83144696040852195</c:v>
                </c:pt>
                <c:pt idx="264">
                  <c:v>0.835480438275363</c:v>
                </c:pt>
                <c:pt idx="265">
                  <c:v>0.83850565344401984</c:v>
                </c:pt>
                <c:pt idx="266">
                  <c:v>0.84153096013472506</c:v>
                </c:pt>
                <c:pt idx="267">
                  <c:v>0.84455635835299359</c:v>
                </c:pt>
                <c:pt idx="268">
                  <c:v>0.84758184810437531</c:v>
                </c:pt>
                <c:pt idx="269">
                  <c:v>0.85060742939440881</c:v>
                </c:pt>
                <c:pt idx="270">
                  <c:v>0.85363310222863353</c:v>
                </c:pt>
                <c:pt idx="271">
                  <c:v>0.85766747508592422</c:v>
                </c:pt>
                <c:pt idx="272">
                  <c:v>0.86069336154480625</c:v>
                </c:pt>
                <c:pt idx="273">
                  <c:v>0.86271067005186686</c:v>
                </c:pt>
                <c:pt idx="274">
                  <c:v>0.86674540915610088</c:v>
                </c:pt>
                <c:pt idx="275">
                  <c:v>0.86977157031958552</c:v>
                </c:pt>
                <c:pt idx="276">
                  <c:v>0.87380659432852981</c:v>
                </c:pt>
                <c:pt idx="277">
                  <c:v>0.87683296918563602</c:v>
                </c:pt>
                <c:pt idx="278">
                  <c:v>0.87985943563496183</c:v>
                </c:pt>
                <c:pt idx="279">
                  <c:v>0.88288599368205145</c:v>
                </c:pt>
                <c:pt idx="280">
                  <c:v>0.88591264333246089</c:v>
                </c:pt>
                <c:pt idx="281">
                  <c:v>0.88893938459171284</c:v>
                </c:pt>
                <c:pt idx="282">
                  <c:v>0.8919662174653642</c:v>
                </c:pt>
                <c:pt idx="283">
                  <c:v>0.89499314195896129</c:v>
                </c:pt>
                <c:pt idx="284">
                  <c:v>0.89902918381326713</c:v>
                </c:pt>
                <c:pt idx="285">
                  <c:v>0.90205632210830877</c:v>
                </c:pt>
                <c:pt idx="286">
                  <c:v>0.90508355204178703</c:v>
                </c:pt>
                <c:pt idx="287">
                  <c:v>0.90811087361926146</c:v>
                </c:pt>
                <c:pt idx="288">
                  <c:v>0.91214744495610922</c:v>
                </c:pt>
                <c:pt idx="289">
                  <c:v>0.91517498039111722</c:v>
                </c:pt>
                <c:pt idx="290">
                  <c:v>0.9182026074886197</c:v>
                </c:pt>
                <c:pt idx="291">
                  <c:v>0.92123032625414469</c:v>
                </c:pt>
                <c:pt idx="292">
                  <c:v>0.92526742721249922</c:v>
                </c:pt>
                <c:pt idx="293">
                  <c:v>0.92829535989169143</c:v>
                </c:pt>
                <c:pt idx="294">
                  <c:v>0.9303140326144469</c:v>
                </c:pt>
                <c:pt idx="295">
                  <c:v>0.93334211810762269</c:v>
                </c:pt>
                <c:pt idx="296">
                  <c:v>0.93737970807071547</c:v>
                </c:pt>
                <c:pt idx="297">
                  <c:v>0.94040800752939468</c:v>
                </c:pt>
                <c:pt idx="298">
                  <c:v>0.94343639869681595</c:v>
                </c:pt>
                <c:pt idx="299">
                  <c:v>0.94646488157854536</c:v>
                </c:pt>
                <c:pt idx="300">
                  <c:v>0.95050300143049526</c:v>
                </c:pt>
                <c:pt idx="301">
                  <c:v>0.95353169833388174</c:v>
                </c:pt>
                <c:pt idx="302">
                  <c:v>0.95656048697009577</c:v>
                </c:pt>
                <c:pt idx="303">
                  <c:v>0.95958936734469413</c:v>
                </c:pt>
                <c:pt idx="304">
                  <c:v>0.96261833946324604</c:v>
                </c:pt>
                <c:pt idx="305">
                  <c:v>0.96665711167703505</c:v>
                </c:pt>
                <c:pt idx="306">
                  <c:v>0.96968629788640026</c:v>
                </c:pt>
                <c:pt idx="307">
                  <c:v>0.97271557585822488</c:v>
                </c:pt>
                <c:pt idx="308">
                  <c:v>0.97473514548800744</c:v>
                </c:pt>
                <c:pt idx="309">
                  <c:v>0.97877440711152464</c:v>
                </c:pt>
                <c:pt idx="310">
                  <c:v>0.98180396040412099</c:v>
                </c:pt>
                <c:pt idx="311">
                  <c:v>0.98483360548144061</c:v>
                </c:pt>
                <c:pt idx="312">
                  <c:v>0.98887327503701317</c:v>
                </c:pt>
                <c:pt idx="313">
                  <c:v>0.99190313430029076</c:v>
                </c:pt>
                <c:pt idx="314">
                  <c:v>0.99493308536681024</c:v>
                </c:pt>
                <c:pt idx="315">
                  <c:v>0.99796312824214617</c:v>
                </c:pt>
                <c:pt idx="316">
                  <c:v>1.0009932629318623</c:v>
                </c:pt>
                <c:pt idx="317">
                  <c:v>1.0040234894415345</c:v>
                </c:pt>
                <c:pt idx="318">
                  <c:v>1.0080639342950555</c:v>
                </c:pt>
                <c:pt idx="319">
                  <c:v>1.0110943750728958</c:v>
                </c:pt>
                <c:pt idx="320">
                  <c:v>1.0141249076892436</c:v>
                </c:pt>
                <c:pt idx="321">
                  <c:v>1.017155532149643</c:v>
                </c:pt>
                <c:pt idx="322">
                  <c:v>1.0201862484596722</c:v>
                </c:pt>
                <c:pt idx="323">
                  <c:v>1.0232170566248988</c:v>
                </c:pt>
                <c:pt idx="324">
                  <c:v>1.0272582770740284</c:v>
                </c:pt>
                <c:pt idx="325">
                  <c:v>1.0302892995897035</c:v>
                </c:pt>
                <c:pt idx="326">
                  <c:v>1.0333204139791381</c:v>
                </c:pt>
                <c:pt idx="327">
                  <c:v>1.0373620427560892</c:v>
                </c:pt>
                <c:pt idx="328">
                  <c:v>1.0403933715392908</c:v>
                </c:pt>
                <c:pt idx="329">
                  <c:v>1.043424792214831</c:v>
                </c:pt>
                <c:pt idx="330">
                  <c:v>1.0464563047882589</c:v>
                </c:pt>
                <c:pt idx="331">
                  <c:v>1.0494879092651579</c:v>
                </c:pt>
                <c:pt idx="332">
                  <c:v>1.0525196056511001</c:v>
                </c:pt>
                <c:pt idx="333">
                  <c:v>1.0555513939516588</c:v>
                </c:pt>
                <c:pt idx="334">
                  <c:v>1.0585832741724184</c:v>
                </c:pt>
                <c:pt idx="335">
                  <c:v>1.0616152463189306</c:v>
                </c:pt>
                <c:pt idx="336">
                  <c:v>1.0656580188528888</c:v>
                </c:pt>
                <c:pt idx="337">
                  <c:v>1.0686902055145293</c:v>
                </c:pt>
                <c:pt idx="338">
                  <c:v>1.0717224841205175</c:v>
                </c:pt>
                <c:pt idx="339">
                  <c:v>1.0747548546764292</c:v>
                </c:pt>
                <c:pt idx="340">
                  <c:v>1.0787981584605055</c:v>
                </c:pt>
                <c:pt idx="341">
                  <c:v>1.0818307435879269</c:v>
                </c:pt>
                <c:pt idx="342">
                  <c:v>1.084863420683863</c:v>
                </c:pt>
                <c:pt idx="343">
                  <c:v>1.0868852565108649</c:v>
                </c:pt>
                <c:pt idx="344">
                  <c:v>1.0909290508036042</c:v>
                </c:pt>
                <c:pt idx="345">
                  <c:v>1.0939620038385565</c:v>
                </c:pt>
                <c:pt idx="346">
                  <c:v>1.0969950488643399</c:v>
                </c:pt>
                <c:pt idx="347">
                  <c:v>1.1000281858865348</c:v>
                </c:pt>
                <c:pt idx="348">
                  <c:v>1.1040725116979775</c:v>
                </c:pt>
                <c:pt idx="349">
                  <c:v>1.1071058634001705</c:v>
                </c:pt>
                <c:pt idx="350">
                  <c:v>1.1101393071173913</c:v>
                </c:pt>
                <c:pt idx="351">
                  <c:v>1.1131728428552004</c:v>
                </c:pt>
                <c:pt idx="352">
                  <c:v>1.1162064706191919</c:v>
                </c:pt>
                <c:pt idx="353">
                  <c:v>1.1202514507993444</c:v>
                </c:pt>
                <c:pt idx="354">
                  <c:v>1.1232852933128097</c:v>
                </c:pt>
                <c:pt idx="355">
                  <c:v>1.1263192278710714</c:v>
                </c:pt>
                <c:pt idx="356">
                  <c:v>1.1293532544797151</c:v>
                </c:pt>
                <c:pt idx="357">
                  <c:v>1.1323873731443372</c:v>
                </c:pt>
                <c:pt idx="358">
                  <c:v>1.1354215838705024</c:v>
                </c:pt>
                <c:pt idx="359">
                  <c:v>1.1384558866638084</c:v>
                </c:pt>
                <c:pt idx="360">
                  <c:v>1.1425017669467668</c:v>
                </c:pt>
                <c:pt idx="361">
                  <c:v>1.1455362845851307</c:v>
                </c:pt>
                <c:pt idx="362">
                  <c:v>1.1495824513484501</c:v>
                </c:pt>
                <c:pt idx="363">
                  <c:v>1.1526171838622987</c:v>
                </c:pt>
                <c:pt idx="364">
                  <c:v>1.1546403900371951</c:v>
                </c:pt>
                <c:pt idx="365">
                  <c:v>1.1576752760521649</c:v>
                </c:pt>
                <c:pt idx="366">
                  <c:v>1.1617219340190619</c:v>
                </c:pt>
                <c:pt idx="367">
                  <c:v>1.1647570349617025</c:v>
                </c:pt>
                <c:pt idx="368">
                  <c:v>1.1677922280255049</c:v>
                </c:pt>
                <c:pt idx="369">
                  <c:v>1.170827513216073</c:v>
                </c:pt>
                <c:pt idx="370">
                  <c:v>1.1738628905389994</c:v>
                </c:pt>
                <c:pt idx="371">
                  <c:v>1.176898359999889</c:v>
                </c:pt>
                <c:pt idx="372">
                  <c:v>1.1809457959497605</c:v>
                </c:pt>
                <c:pt idx="373">
                  <c:v>1.1849933957236514</c:v>
                </c:pt>
                <c:pt idx="374">
                  <c:v>1.1880292030715478</c:v>
                </c:pt>
                <c:pt idx="375">
                  <c:v>1.1910651025835046</c:v>
                </c:pt>
                <c:pt idx="376">
                  <c:v>1.1941010942651291</c:v>
                </c:pt>
                <c:pt idx="377">
                  <c:v>1.1971371781219959</c:v>
                </c:pt>
                <c:pt idx="378">
                  <c:v>1.2001733541597133</c:v>
                </c:pt>
                <c:pt idx="379">
                  <c:v>1.2032096223838786</c:v>
                </c:pt>
                <c:pt idx="380">
                  <c:v>1.2062459828000909</c:v>
                </c:pt>
                <c:pt idx="381">
                  <c:v>1.2102946067745748</c:v>
                </c:pt>
                <c:pt idx="382">
                  <c:v>1.2133311823273356</c:v>
                </c:pt>
                <c:pt idx="383">
                  <c:v>1.2163678500908188</c:v>
                </c:pt>
                <c:pt idx="384">
                  <c:v>1.2194046100706022</c:v>
                </c:pt>
                <c:pt idx="385">
                  <c:v>1.2234537668342522</c:v>
                </c:pt>
                <c:pt idx="386">
                  <c:v>1.2264907420072224</c:v>
                </c:pt>
                <c:pt idx="387">
                  <c:v>1.2295278094151643</c:v>
                </c:pt>
                <c:pt idx="388">
                  <c:v>1.232564969063692</c:v>
                </c:pt>
                <c:pt idx="389">
                  <c:v>1.235602220958409</c:v>
                </c:pt>
                <c:pt idx="390">
                  <c:v>1.2396520336551293</c:v>
                </c:pt>
                <c:pt idx="391">
                  <c:v>1.2416770015088359</c:v>
                </c:pt>
                <c:pt idx="392">
                  <c:v>1.2447145301757434</c:v>
                </c:pt>
                <c:pt idx="393">
                  <c:v>1.2487647119282073</c:v>
                </c:pt>
                <c:pt idx="394">
                  <c:v>1.2518024558972507</c:v>
                </c:pt>
                <c:pt idx="395">
                  <c:v>1.254840292147982</c:v>
                </c:pt>
                <c:pt idx="396">
                  <c:v>1.2578782206860073</c:v>
                </c:pt>
                <c:pt idx="397">
                  <c:v>1.2619289356377541</c:v>
                </c:pt>
                <c:pt idx="398">
                  <c:v>1.2649670795346073</c:v>
                </c:pt>
                <c:pt idx="399">
                  <c:v>1.2680053157374482</c:v>
                </c:pt>
                <c:pt idx="400">
                  <c:v>1.2710436442518975</c:v>
                </c:pt>
                <c:pt idx="401">
                  <c:v>1.2740820650835418</c:v>
                </c:pt>
                <c:pt idx="402">
                  <c:v>1.2781334364733152</c:v>
                </c:pt>
                <c:pt idx="403">
                  <c:v>1.2811720727335929</c:v>
                </c:pt>
                <c:pt idx="404">
                  <c:v>1.2842108013297797</c:v>
                </c:pt>
                <c:pt idx="405">
                  <c:v>1.2872496222674872</c:v>
                </c:pt>
                <c:pt idx="406">
                  <c:v>1.2902885355523392</c:v>
                </c:pt>
                <c:pt idx="407">
                  <c:v>1.2933275411899259</c:v>
                </c:pt>
                <c:pt idx="408">
                  <c:v>1.2963666391858721</c:v>
                </c:pt>
                <c:pt idx="409">
                  <c:v>1.3004189135254034</c:v>
                </c:pt>
                <c:pt idx="410">
                  <c:v>1.3044713520808513</c:v>
                </c:pt>
                <c:pt idx="411">
                  <c:v>1.3075107887721493</c:v>
                </c:pt>
                <c:pt idx="412">
                  <c:v>1.3105503178480205</c:v>
                </c:pt>
                <c:pt idx="413">
                  <c:v>1.3135899393140587</c:v>
                </c:pt>
                <c:pt idx="414">
                  <c:v>1.3166296531758919</c:v>
                </c:pt>
                <c:pt idx="415">
                  <c:v>1.3196694594391376</c:v>
                </c:pt>
                <c:pt idx="416">
                  <c:v>1.3227093581094247</c:v>
                </c:pt>
                <c:pt idx="417">
                  <c:v>1.3257493491923491</c:v>
                </c:pt>
                <c:pt idx="418">
                  <c:v>1.3287894326935408</c:v>
                </c:pt>
                <c:pt idx="419">
                  <c:v>1.3318296086186192</c:v>
                </c:pt>
                <c:pt idx="420">
                  <c:v>1.3348698769732155</c:v>
                </c:pt>
                <c:pt idx="421">
                  <c:v>1.3389237119016053</c:v>
                </c:pt>
                <c:pt idx="422">
                  <c:v>1.3429777111724446</c:v>
                </c:pt>
                <c:pt idx="423">
                  <c:v>1.3460183184833097</c:v>
                </c:pt>
                <c:pt idx="424">
                  <c:v>1.3490590182499145</c:v>
                </c:pt>
                <c:pt idx="425">
                  <c:v>1.3520998104778925</c:v>
                </c:pt>
                <c:pt idx="426">
                  <c:v>1.3551406951728446</c:v>
                </c:pt>
                <c:pt idx="427">
                  <c:v>1.3581816723404063</c:v>
                </c:pt>
                <c:pt idx="428">
                  <c:v>1.3612227419862013</c:v>
                </c:pt>
                <c:pt idx="429">
                  <c:v>1.3642639041158549</c:v>
                </c:pt>
                <c:pt idx="430">
                  <c:v>1.3673051587350034</c:v>
                </c:pt>
                <c:pt idx="431">
                  <c:v>1.3703465058492503</c:v>
                </c:pt>
                <c:pt idx="432">
                  <c:v>1.3733879454642333</c:v>
                </c:pt>
                <c:pt idx="433">
                  <c:v>1.3774433421839771</c:v>
                </c:pt>
                <c:pt idx="434">
                  <c:v>1.3804849976558937</c:v>
                </c:pt>
                <c:pt idx="435">
                  <c:v>1.3835267456473046</c:v>
                </c:pt>
                <c:pt idx="436">
                  <c:v>1.3875825535648016</c:v>
                </c:pt>
                <c:pt idx="437">
                  <c:v>1.3906245174569221</c:v>
                </c:pt>
                <c:pt idx="438">
                  <c:v>1.3936665738873011</c:v>
                </c:pt>
                <c:pt idx="439">
                  <c:v>1.3967087228615795</c:v>
                </c:pt>
                <c:pt idx="440">
                  <c:v>1.3997509643853661</c:v>
                </c:pt>
                <c:pt idx="441">
                  <c:v>1.4027932984643035</c:v>
                </c:pt>
                <c:pt idx="442">
                  <c:v>1.405835725104023</c:v>
                </c:pt>
                <c:pt idx="443">
                  <c:v>1.4088782443101577</c:v>
                </c:pt>
                <c:pt idx="444">
                  <c:v>1.4129350805869481</c:v>
                </c:pt>
                <c:pt idx="445">
                  <c:v>1.4159778158032905</c:v>
                </c:pt>
                <c:pt idx="446">
                  <c:v>1.4200349401141401</c:v>
                </c:pt>
                <c:pt idx="447">
                  <c:v>1.4230778913713649</c:v>
                </c:pt>
                <c:pt idx="448">
                  <c:v>1.4261209352269306</c:v>
                </c:pt>
                <c:pt idx="449">
                  <c:v>1.4291640716864848</c:v>
                </c:pt>
                <c:pt idx="450">
                  <c:v>1.4322073007556413</c:v>
                </c:pt>
                <c:pt idx="451">
                  <c:v>1.4352506224400479</c:v>
                </c:pt>
                <c:pt idx="452">
                  <c:v>1.4382940367453418</c:v>
                </c:pt>
                <c:pt idx="453">
                  <c:v>1.4413375436771725</c:v>
                </c:pt>
                <c:pt idx="454">
                  <c:v>1.4443811432411555</c:v>
                </c:pt>
                <c:pt idx="455">
                  <c:v>1.4474248354429411</c:v>
                </c:pt>
                <c:pt idx="456">
                  <c:v>1.4504686202881689</c:v>
                </c:pt>
                <c:pt idx="457">
                  <c:v>1.4545271442035821</c:v>
                </c:pt>
                <c:pt idx="458">
                  <c:v>1.457571145238775</c:v>
                </c:pt>
                <c:pt idx="459">
                  <c:v>1.4616299574279492</c:v>
                </c:pt>
                <c:pt idx="460">
                  <c:v>1.4646741746838199</c:v>
                </c:pt>
                <c:pt idx="461">
                  <c:v>1.4677184846150988</c:v>
                </c:pt>
                <c:pt idx="462">
                  <c:v>1.4697480760584132</c:v>
                </c:pt>
                <c:pt idx="463">
                  <c:v>1.4738073825264646</c:v>
                </c:pt>
                <c:pt idx="464">
                  <c:v>1.4768519705178274</c:v>
                </c:pt>
                <c:pt idx="465">
                  <c:v>1.4798966512071725</c:v>
                </c:pt>
                <c:pt idx="466">
                  <c:v>1.4829414246001456</c:v>
                </c:pt>
                <c:pt idx="467">
                  <c:v>1.4859862907024024</c:v>
                </c:pt>
                <c:pt idx="468">
                  <c:v>1.4890312495195672</c:v>
                </c:pt>
                <c:pt idx="469">
                  <c:v>1.4930913388420941</c:v>
                </c:pt>
                <c:pt idx="470">
                  <c:v>1.4951214453212394</c:v>
                </c:pt>
                <c:pt idx="471">
                  <c:v>1.4991817819237057</c:v>
                </c:pt>
                <c:pt idx="472">
                  <c:v>1.5032422833961994</c:v>
                </c:pt>
                <c:pt idx="473">
                  <c:v>1.5062877677045743</c:v>
                </c:pt>
                <c:pt idx="474">
                  <c:v>1.5093333447655206</c:v>
                </c:pt>
                <c:pt idx="475">
                  <c:v>1.5123790145846885</c:v>
                </c:pt>
                <c:pt idx="476">
                  <c:v>1.5154247771677392</c:v>
                </c:pt>
                <c:pt idx="477">
                  <c:v>1.5184706325203015</c:v>
                </c:pt>
                <c:pt idx="478">
                  <c:v>1.5215165806480377</c:v>
                </c:pt>
                <c:pt idx="479">
                  <c:v>1.5245626215566002</c:v>
                </c:pt>
                <c:pt idx="480">
                  <c:v>1.5276087552516409</c:v>
                </c:pt>
                <c:pt idx="481">
                  <c:v>1.5316704111893289</c:v>
                </c:pt>
                <c:pt idx="482">
                  <c:v>1.5337013010237817</c:v>
                </c:pt>
                <c:pt idx="483">
                  <c:v>1.5377632044322811</c:v>
                </c:pt>
                <c:pt idx="484">
                  <c:v>1.5408097402673919</c:v>
                </c:pt>
                <c:pt idx="485">
                  <c:v>1.5448719324299436</c:v>
                </c:pt>
                <c:pt idx="486">
                  <c:v>1.5479186848460087</c:v>
                </c:pt>
                <c:pt idx="487">
                  <c:v>1.5509655300918936</c:v>
                </c:pt>
                <c:pt idx="488">
                  <c:v>1.5540124681732668</c:v>
                </c:pt>
                <c:pt idx="489">
                  <c:v>1.5570594990957853</c:v>
                </c:pt>
                <c:pt idx="490">
                  <c:v>1.5601066228651188</c:v>
                </c:pt>
                <c:pt idx="491">
                  <c:v>1.5631538394869031</c:v>
                </c:pt>
                <c:pt idx="492">
                  <c:v>1.5672169394295554</c:v>
                </c:pt>
                <c:pt idx="493">
                  <c:v>1.5702643727291039</c:v>
                </c:pt>
                <c:pt idx="494">
                  <c:v>1.5743277615959701</c:v>
                </c:pt>
                <c:pt idx="495">
                  <c:v>1.5773754116040879</c:v>
                </c:pt>
                <c:pt idx="496">
                  <c:v>1.5804231544967307</c:v>
                </c:pt>
                <c:pt idx="497">
                  <c:v>1.5834709902795723</c:v>
                </c:pt>
                <c:pt idx="498">
                  <c:v>1.5865189189582745</c:v>
                </c:pt>
                <c:pt idx="499">
                  <c:v>1.5895669405385005</c:v>
                </c:pt>
                <c:pt idx="500">
                  <c:v>1.5926150550259255</c:v>
                </c:pt>
                <c:pt idx="501">
                  <c:v>1.5956632624261904</c:v>
                </c:pt>
                <c:pt idx="502">
                  <c:v>1.5987115627449711</c:v>
                </c:pt>
                <c:pt idx="503">
                  <c:v>1.6027761077197251</c:v>
                </c:pt>
                <c:pt idx="504">
                  <c:v>1.605824624870408</c:v>
                </c:pt>
                <c:pt idx="505">
                  <c:v>1.6088732349584922</c:v>
                </c:pt>
                <c:pt idx="506">
                  <c:v>1.6129381929883644</c:v>
                </c:pt>
                <c:pt idx="507">
                  <c:v>1.6159870199524233</c:v>
                </c:pt>
                <c:pt idx="508">
                  <c:v>1.6190359398727754</c:v>
                </c:pt>
                <c:pt idx="509">
                  <c:v>1.6220849527550998</c:v>
                </c:pt>
                <c:pt idx="510">
                  <c:v>1.6251340586050429</c:v>
                </c:pt>
                <c:pt idx="511">
                  <c:v>1.628183257428286</c:v>
                </c:pt>
                <c:pt idx="512">
                  <c:v>1.6312325492304984</c:v>
                </c:pt>
                <c:pt idx="513">
                  <c:v>1.6342819340173516</c:v>
                </c:pt>
                <c:pt idx="514">
                  <c:v>1.6383479250524056</c:v>
                </c:pt>
                <c:pt idx="515">
                  <c:v>1.6413975268254746</c:v>
                </c:pt>
                <c:pt idx="516">
                  <c:v>1.6444472216021009</c:v>
                </c:pt>
                <c:pt idx="517">
                  <c:v>1.6474970093879344</c:v>
                </c:pt>
                <c:pt idx="518">
                  <c:v>1.6515635377931885</c:v>
                </c:pt>
                <c:pt idx="519">
                  <c:v>1.6546135426226078</c:v>
                </c:pt>
                <c:pt idx="520">
                  <c:v>1.6576636404801479</c:v>
                </c:pt>
                <c:pt idx="521">
                  <c:v>1.6607138313714951</c:v>
                </c:pt>
                <c:pt idx="522">
                  <c:v>1.6647808972890306</c:v>
                </c:pt>
                <c:pt idx="523">
                  <c:v>1.6668144922783248</c:v>
                </c:pt>
                <c:pt idx="524">
                  <c:v>1.6698649623051489</c:v>
                </c:pt>
                <c:pt idx="525">
                  <c:v>1.6729155253884849</c:v>
                </c:pt>
                <c:pt idx="526">
                  <c:v>1.6769830875973293</c:v>
                </c:pt>
                <c:pt idx="527">
                  <c:v>1.6800338678346092</c:v>
                </c:pt>
                <c:pt idx="528">
                  <c:v>1.6830847411473289</c:v>
                </c:pt>
                <c:pt idx="529">
                  <c:v>1.686135707541168</c:v>
                </c:pt>
                <c:pt idx="530">
                  <c:v>1.6902038075356309</c:v>
                </c:pt>
                <c:pt idx="531">
                  <c:v>1.6932549911408388</c:v>
                </c:pt>
                <c:pt idx="532">
                  <c:v>1.6963062678461007</c:v>
                </c:pt>
                <c:pt idx="533">
                  <c:v>1.6993576376571105</c:v>
                </c:pt>
                <c:pt idx="534">
                  <c:v>1.7034262755794043</c:v>
                </c:pt>
                <c:pt idx="535">
                  <c:v>1.7064778626592301</c:v>
                </c:pt>
                <c:pt idx="536">
                  <c:v>1.7095295428637234</c:v>
                </c:pt>
                <c:pt idx="537">
                  <c:v>1.7125813161985797</c:v>
                </c:pt>
                <c:pt idx="538">
                  <c:v>1.7156331826694828</c:v>
                </c:pt>
                <c:pt idx="539">
                  <c:v>1.7186851422821183</c:v>
                </c:pt>
                <c:pt idx="540">
                  <c:v>1.7217371950421827</c:v>
                </c:pt>
                <c:pt idx="541">
                  <c:v>1.7247893409553392</c:v>
                </c:pt>
                <c:pt idx="542">
                  <c:v>1.7288590137542119</c:v>
                </c:pt>
                <c:pt idx="543">
                  <c:v>1.7319113770467254</c:v>
                </c:pt>
                <c:pt idx="544">
                  <c:v>1.7349638335112993</c:v>
                </c:pt>
                <c:pt idx="545">
                  <c:v>1.7380163831536226</c:v>
                </c:pt>
                <c:pt idx="546">
                  <c:v>1.7410690259793942</c:v>
                </c:pt>
                <c:pt idx="547">
                  <c:v>1.7441217619942821</c:v>
                </c:pt>
                <c:pt idx="548">
                  <c:v>1.7481922216514936</c:v>
                </c:pt>
                <c:pt idx="549">
                  <c:v>1.7512451751298168</c:v>
                </c:pt>
                <c:pt idx="550">
                  <c:v>1.7542982218162233</c:v>
                </c:pt>
                <c:pt idx="551">
                  <c:v>1.7573513617164169</c:v>
                </c:pt>
                <c:pt idx="552">
                  <c:v>1.7604045948360889</c:v>
                </c:pt>
                <c:pt idx="553">
                  <c:v>1.7634579211809431</c:v>
                </c:pt>
                <c:pt idx="554">
                  <c:v>1.7675291680008369</c:v>
                </c:pt>
                <c:pt idx="555">
                  <c:v>1.7705827118932205</c:v>
                </c:pt>
                <c:pt idx="556">
                  <c:v>1.7736363490297655</c:v>
                </c:pt>
                <c:pt idx="557">
                  <c:v>1.7777080102681055</c:v>
                </c:pt>
                <c:pt idx="558">
                  <c:v>1.7807618649964712</c:v>
                </c:pt>
                <c:pt idx="559">
                  <c:v>1.7827978199612196</c:v>
                </c:pt>
                <c:pt idx="560">
                  <c:v>1.786869854248315</c:v>
                </c:pt>
                <c:pt idx="561">
                  <c:v>1.7899239887831759</c:v>
                </c:pt>
                <c:pt idx="562">
                  <c:v>1.7929782165982635</c:v>
                </c:pt>
                <c:pt idx="563">
                  <c:v>1.7960325376992869</c:v>
                </c:pt>
                <c:pt idx="564">
                  <c:v>1.7990869520919224</c:v>
                </c:pt>
                <c:pt idx="565">
                  <c:v>1.8021414597818803</c:v>
                </c:pt>
                <c:pt idx="566">
                  <c:v>1.8062142818408518</c:v>
                </c:pt>
                <c:pt idx="567">
                  <c:v>1.809269007246729</c:v>
                </c:pt>
                <c:pt idx="568">
                  <c:v>1.8123238259689294</c:v>
                </c:pt>
                <c:pt idx="569">
                  <c:v>1.816397062767118</c:v>
                </c:pt>
                <c:pt idx="570">
                  <c:v>1.8194520992495804</c:v>
                </c:pt>
                <c:pt idx="571">
                  <c:v>1.8225072290673734</c:v>
                </c:pt>
                <c:pt idx="572">
                  <c:v>1.8255624522262111</c:v>
                </c:pt>
                <c:pt idx="573">
                  <c:v>1.8286177687317753</c:v>
                </c:pt>
                <c:pt idx="574">
                  <c:v>1.8316731785897808</c:v>
                </c:pt>
                <c:pt idx="575">
                  <c:v>1.8347286818059332</c:v>
                </c:pt>
                <c:pt idx="576">
                  <c:v>1.8377842783859371</c:v>
                </c:pt>
                <c:pt idx="577">
                  <c:v>1.8408399683355101</c:v>
                </c:pt>
                <c:pt idx="578">
                  <c:v>1.8449143668529855</c:v>
                </c:pt>
                <c:pt idx="579">
                  <c:v>1.8469516283661322</c:v>
                </c:pt>
                <c:pt idx="580">
                  <c:v>1.8510262759096876</c:v>
                </c:pt>
                <c:pt idx="581">
                  <c:v>1.8540823705266121</c:v>
                </c:pt>
                <c:pt idx="582">
                  <c:v>1.8571385585435343</c:v>
                </c:pt>
                <c:pt idx="583">
                  <c:v>1.8612136211981904</c:v>
                </c:pt>
                <c:pt idx="584">
                  <c:v>1.8642700271706429</c:v>
                </c:pt>
                <c:pt idx="585">
                  <c:v>1.8673265265621255</c:v>
                </c:pt>
                <c:pt idx="586">
                  <c:v>1.8703831193783604</c:v>
                </c:pt>
                <c:pt idx="587">
                  <c:v>1.8734398056250361</c:v>
                </c:pt>
                <c:pt idx="588">
                  <c:v>1.8764965853078759</c:v>
                </c:pt>
                <c:pt idx="589">
                  <c:v>1.8795534584325924</c:v>
                </c:pt>
                <c:pt idx="590">
                  <c:v>1.8836294346294598</c:v>
                </c:pt>
                <c:pt idx="591">
                  <c:v>1.8856674850305188</c:v>
                </c:pt>
                <c:pt idx="592">
                  <c:v>1.8897437104463413</c:v>
                </c:pt>
                <c:pt idx="593">
                  <c:v>1.8928009885518911</c:v>
                </c:pt>
                <c:pt idx="594">
                  <c:v>1.8958583601297812</c:v>
                </c:pt>
                <c:pt idx="595">
                  <c:v>1.8989158251857392</c:v>
                </c:pt>
                <c:pt idx="596">
                  <c:v>1.9029925906805647</c:v>
                </c:pt>
                <c:pt idx="597">
                  <c:v>1.9060502738742446</c:v>
                </c:pt>
                <c:pt idx="598">
                  <c:v>1.9091080505650486</c:v>
                </c:pt>
                <c:pt idx="599">
                  <c:v>1.9121659207586943</c:v>
                </c:pt>
                <c:pt idx="600">
                  <c:v>1.9152238844609124</c:v>
                </c:pt>
                <c:pt idx="601">
                  <c:v>1.9182819416773986</c:v>
                </c:pt>
                <c:pt idx="602">
                  <c:v>1.9213400924138839</c:v>
                </c:pt>
                <c:pt idx="603">
                  <c:v>1.9243983366760893</c:v>
                </c:pt>
                <c:pt idx="604">
                  <c:v>1.92847614118671</c:v>
                </c:pt>
                <c:pt idx="605">
                  <c:v>1.9325541119890082</c:v>
                </c:pt>
                <c:pt idx="606">
                  <c:v>1.9356126992277987</c:v>
                </c:pt>
                <c:pt idx="607">
                  <c:v>1.9386713800190094</c:v>
                </c:pt>
                <c:pt idx="608">
                  <c:v>1.9417301543683634</c:v>
                </c:pt>
                <c:pt idx="609">
                  <c:v>1.9447890222815962</c:v>
                </c:pt>
                <c:pt idx="610">
                  <c:v>1.9478479837644089</c:v>
                </c:pt>
                <c:pt idx="611">
                  <c:v>1.9509070388225371</c:v>
                </c:pt>
                <c:pt idx="612">
                  <c:v>1.9539661874617069</c:v>
                </c:pt>
                <c:pt idx="613">
                  <c:v>1.9570254296876439</c:v>
                </c:pt>
                <c:pt idx="614">
                  <c:v>1.9600847655060851</c:v>
                </c:pt>
                <c:pt idx="615">
                  <c:v>1.9631441949227348</c:v>
                </c:pt>
                <c:pt idx="616">
                  <c:v>1.9672235797520727</c:v>
                </c:pt>
                <c:pt idx="617">
                  <c:v>1.9713031310019935</c:v>
                </c:pt>
                <c:pt idx="618">
                  <c:v>1.9743629036611212</c:v>
                </c:pt>
                <c:pt idx="619">
                  <c:v>1.977422769945212</c:v>
                </c:pt>
                <c:pt idx="620">
                  <c:v>1.9804827298599732</c:v>
                </c:pt>
                <c:pt idx="621">
                  <c:v>1.9835427834111468</c:v>
                </c:pt>
                <c:pt idx="622">
                  <c:v>1.9866029306044628</c:v>
                </c:pt>
                <c:pt idx="623">
                  <c:v>1.9896631714456645</c:v>
                </c:pt>
                <c:pt idx="624">
                  <c:v>1.9927235059404611</c:v>
                </c:pt>
                <c:pt idx="625">
                  <c:v>1.995783934094596</c:v>
                </c:pt>
                <c:pt idx="626">
                  <c:v>1.999864650668997</c:v>
                </c:pt>
                <c:pt idx="627">
                  <c:v>2.0039455337726593</c:v>
                </c:pt>
                <c:pt idx="628">
                  <c:v>2.0070063053934324</c:v>
                </c:pt>
                <c:pt idx="629">
                  <c:v>2.0100671707002911</c:v>
                </c:pt>
                <c:pt idx="630">
                  <c:v>2.0131281296989818</c:v>
                </c:pt>
                <c:pt idx="631">
                  <c:v>2.0161891823952405</c:v>
                </c:pt>
                <c:pt idx="632">
                  <c:v>2.0192503287948034</c:v>
                </c:pt>
                <c:pt idx="633">
                  <c:v>2.0223115689034192</c:v>
                </c:pt>
                <c:pt idx="634">
                  <c:v>2.0253729027268021</c:v>
                </c:pt>
                <c:pt idx="635">
                  <c:v>2.0284343302707022</c:v>
                </c:pt>
                <c:pt idx="636">
                  <c:v>2.0314958515408579</c:v>
                </c:pt>
                <c:pt idx="637">
                  <c:v>2.0345574665430193</c:v>
                </c:pt>
                <c:pt idx="638">
                  <c:v>2.0376191752829032</c:v>
                </c:pt>
                <c:pt idx="639">
                  <c:v>2.0427222315043805</c:v>
                </c:pt>
                <c:pt idx="640">
                  <c:v>2.0457841902396199</c:v>
                </c:pt>
                <c:pt idx="641">
                  <c:v>2.0488462427336431</c:v>
                </c:pt>
                <c:pt idx="642">
                  <c:v>2.0519083889922038</c:v>
                </c:pt>
                <c:pt idx="643">
                  <c:v>2.0549706290210215</c:v>
                </c:pt>
                <c:pt idx="644">
                  <c:v>2.0580329628258505</c:v>
                </c:pt>
                <c:pt idx="645">
                  <c:v>2.0610953904124352</c:v>
                </c:pt>
                <c:pt idx="646">
                  <c:v>2.064157911786519</c:v>
                </c:pt>
                <c:pt idx="647">
                  <c:v>2.0682414195202332</c:v>
                </c:pt>
                <c:pt idx="648">
                  <c:v>2.071304159754157</c:v>
                </c:pt>
                <c:pt idx="649">
                  <c:v>2.0743669937947429</c:v>
                </c:pt>
                <c:pt idx="650">
                  <c:v>2.0774299216477141</c:v>
                </c:pt>
                <c:pt idx="651">
                  <c:v>2.0815139713920003</c:v>
                </c:pt>
                <c:pt idx="652">
                  <c:v>2.084577118162926</c:v>
                </c:pt>
                <c:pt idx="653">
                  <c:v>2.087640358765396</c:v>
                </c:pt>
                <c:pt idx="654">
                  <c:v>2.0907036932051701</c:v>
                </c:pt>
                <c:pt idx="655">
                  <c:v>2.0937671214879985</c:v>
                </c:pt>
                <c:pt idx="656">
                  <c:v>2.0968306436196413</c:v>
                </c:pt>
                <c:pt idx="657">
                  <c:v>2.0998942596058265</c:v>
                </c:pt>
                <c:pt idx="658">
                  <c:v>2.1029579694523166</c:v>
                </c:pt>
                <c:pt idx="659">
                  <c:v>2.1070430619291693</c:v>
                </c:pt>
                <c:pt idx="660">
                  <c:v>2.110106990805404</c:v>
                </c:pt>
                <c:pt idx="661">
                  <c:v>2.113171013561117</c:v>
                </c:pt>
                <c:pt idx="662">
                  <c:v>2.1162351302020608</c:v>
                </c:pt>
                <c:pt idx="663">
                  <c:v>2.1203207651102982</c:v>
                </c:pt>
                <c:pt idx="664">
                  <c:v>2.1233851008391578</c:v>
                </c:pt>
                <c:pt idx="665">
                  <c:v>2.1264495304724296</c:v>
                </c:pt>
                <c:pt idx="666">
                  <c:v>2.1295140540158801</c:v>
                </c:pt>
                <c:pt idx="667">
                  <c:v>2.132578671475243</c:v>
                </c:pt>
                <c:pt idx="668">
                  <c:v>2.1356433828562862</c:v>
                </c:pt>
                <c:pt idx="669">
                  <c:v>2.1387081881647658</c:v>
                </c:pt>
                <c:pt idx="670">
                  <c:v>2.142794741362045</c:v>
                </c:pt>
                <c:pt idx="671">
                  <c:v>2.1458597658569367</c:v>
                </c:pt>
                <c:pt idx="672">
                  <c:v>2.148924884298459</c:v>
                </c:pt>
                <c:pt idx="673">
                  <c:v>2.1519900966923831</c:v>
                </c:pt>
                <c:pt idx="674">
                  <c:v>2.1550554030444462</c:v>
                </c:pt>
                <c:pt idx="675">
                  <c:v>2.1591426243476168</c:v>
                </c:pt>
                <c:pt idx="676">
                  <c:v>2.1622081499577663</c:v>
                </c:pt>
                <c:pt idx="677">
                  <c:v>2.1652737695452688</c:v>
                </c:pt>
                <c:pt idx="678">
                  <c:v>2.1683394831158878</c:v>
                </c:pt>
                <c:pt idx="679">
                  <c:v>2.1714052906753962</c:v>
                </c:pt>
                <c:pt idx="680">
                  <c:v>2.1754931803029383</c:v>
                </c:pt>
                <c:pt idx="681">
                  <c:v>2.1785592071922313</c:v>
                </c:pt>
                <c:pt idx="682">
                  <c:v>2.1816253280896274</c:v>
                </c:pt>
                <c:pt idx="683">
                  <c:v>2.1846915430008682</c:v>
                </c:pt>
                <c:pt idx="684">
                  <c:v>2.1877578519317304</c:v>
                </c:pt>
                <c:pt idx="685">
                  <c:v>2.1908242548879806</c:v>
                </c:pt>
                <c:pt idx="686">
                  <c:v>2.1938907518753963</c:v>
                </c:pt>
                <c:pt idx="687">
                  <c:v>2.1979795608059174</c:v>
                </c:pt>
                <c:pt idx="688">
                  <c:v>2.2000240279667369</c:v>
                </c:pt>
                <c:pt idx="689">
                  <c:v>2.2051353787445187</c:v>
                </c:pt>
                <c:pt idx="690">
                  <c:v>2.2082023146202392</c:v>
                </c:pt>
                <c:pt idx="691">
                  <c:v>2.2102469907947233</c:v>
                </c:pt>
                <c:pt idx="692">
                  <c:v>2.213314083446718</c:v>
                </c:pt>
                <c:pt idx="693">
                  <c:v>2.2174036866535416</c:v>
                </c:pt>
                <c:pt idx="694">
                  <c:v>2.2204709988192506</c:v>
                </c:pt>
                <c:pt idx="695">
                  <c:v>2.2235384050718849</c:v>
                </c:pt>
                <c:pt idx="696">
                  <c:v>2.226605905417228</c:v>
                </c:pt>
                <c:pt idx="697">
                  <c:v>2.2296734998610299</c:v>
                </c:pt>
                <c:pt idx="698">
                  <c:v>2.2327411884090749</c:v>
                </c:pt>
                <c:pt idx="699">
                  <c:v>2.2358089710671378</c:v>
                </c:pt>
                <c:pt idx="700">
                  <c:v>2.2388768478410035</c:v>
                </c:pt>
                <c:pt idx="701">
                  <c:v>2.2429674966184625</c:v>
                </c:pt>
                <c:pt idx="702">
                  <c:v>2.2470583127368524</c:v>
                </c:pt>
                <c:pt idx="703">
                  <c:v>2.2501265346513541</c:v>
                </c:pt>
                <c:pt idx="704">
                  <c:v>2.2531948507086019</c:v>
                </c:pt>
                <c:pt idx="705">
                  <c:v>2.2562632609143836</c:v>
                </c:pt>
                <c:pt idx="706">
                  <c:v>2.2593317652744549</c:v>
                </c:pt>
                <c:pt idx="707">
                  <c:v>2.2624003637946055</c:v>
                </c:pt>
                <c:pt idx="708">
                  <c:v>2.2654690564806153</c:v>
                </c:pt>
                <c:pt idx="709">
                  <c:v>2.2685378433382621</c:v>
                </c:pt>
                <c:pt idx="710">
                  <c:v>2.2716067243733384</c:v>
                </c:pt>
                <c:pt idx="711">
                  <c:v>2.2746756995916018</c:v>
                </c:pt>
                <c:pt idx="712">
                  <c:v>2.2777447689988448</c:v>
                </c:pt>
                <c:pt idx="713">
                  <c:v>2.2818370080680261</c:v>
                </c:pt>
                <c:pt idx="714">
                  <c:v>2.2849062972720398</c:v>
                </c:pt>
                <c:pt idx="715">
                  <c:v>2.2889988294245707</c:v>
                </c:pt>
                <c:pt idx="716">
                  <c:v>2.2920683384568394</c:v>
                </c:pt>
                <c:pt idx="717">
                  <c:v>2.2951379417108573</c:v>
                </c:pt>
                <c:pt idx="718">
                  <c:v>2.2982076391924089</c:v>
                </c:pt>
                <c:pt idx="719">
                  <c:v>2.301277430907291</c:v>
                </c:pt>
                <c:pt idx="720">
                  <c:v>2.3043473168612665</c:v>
                </c:pt>
                <c:pt idx="721">
                  <c:v>2.3074172970601325</c:v>
                </c:pt>
                <c:pt idx="722">
                  <c:v>2.3104873715096765</c:v>
                </c:pt>
                <c:pt idx="723">
                  <c:v>2.3145809507312443</c:v>
                </c:pt>
                <c:pt idx="724">
                  <c:v>2.3186746975335804</c:v>
                </c:pt>
                <c:pt idx="725">
                  <c:v>2.3217451176184603</c:v>
                </c:pt>
                <c:pt idx="726">
                  <c:v>2.3248156319810294</c:v>
                </c:pt>
                <c:pt idx="727">
                  <c:v>2.3278862406270791</c:v>
                </c:pt>
                <c:pt idx="728">
                  <c:v>2.3309569435623976</c:v>
                </c:pt>
                <c:pt idx="729">
                  <c:v>2.3340277407927887</c:v>
                </c:pt>
                <c:pt idx="730">
                  <c:v>2.3370986323240204</c:v>
                </c:pt>
                <c:pt idx="731">
                  <c:v>2.3401696181618958</c:v>
                </c:pt>
                <c:pt idx="732">
                  <c:v>2.3432406983122083</c:v>
                </c:pt>
                <c:pt idx="733">
                  <c:v>2.3463118727807615</c:v>
                </c:pt>
                <c:pt idx="734">
                  <c:v>2.349383141573326</c:v>
                </c:pt>
                <c:pt idx="735">
                  <c:v>2.3524545046957077</c:v>
                </c:pt>
                <c:pt idx="736">
                  <c:v>2.3575736528705691</c:v>
                </c:pt>
                <c:pt idx="737">
                  <c:v>2.3606452675674605</c:v>
                </c:pt>
                <c:pt idx="738">
                  <c:v>2.3637169766154296</c:v>
                </c:pt>
                <c:pt idx="739">
                  <c:v>2.3667887800202507</c:v>
                </c:pt>
                <c:pt idx="740">
                  <c:v>2.3698606777877318</c:v>
                </c:pt>
                <c:pt idx="741">
                  <c:v>2.3729326699236712</c:v>
                </c:pt>
                <c:pt idx="742">
                  <c:v>2.3760047564338662</c:v>
                </c:pt>
                <c:pt idx="743">
                  <c:v>2.3790769373241276</c:v>
                </c:pt>
                <c:pt idx="744">
                  <c:v>2.3821492126002313</c:v>
                </c:pt>
                <c:pt idx="745">
                  <c:v>2.3862457264675077</c:v>
                </c:pt>
                <c:pt idx="746">
                  <c:v>2.3893182219998264</c:v>
                </c:pt>
                <c:pt idx="747">
                  <c:v>2.3923908119373332</c:v>
                </c:pt>
                <c:pt idx="748">
                  <c:v>2.3964877453832267</c:v>
                </c:pt>
                <c:pt idx="749">
                  <c:v>2.3995605556220694</c:v>
                </c:pt>
                <c:pt idx="750">
                  <c:v>2.4026334602854416</c:v>
                </c:pt>
                <c:pt idx="751">
                  <c:v>2.4057064593791462</c:v>
                </c:pt>
                <c:pt idx="752">
                  <c:v>2.4087795529089981</c:v>
                </c:pt>
                <c:pt idx="753">
                  <c:v>2.4118527408807799</c:v>
                </c:pt>
                <c:pt idx="754">
                  <c:v>2.4149260233003069</c:v>
                </c:pt>
                <c:pt idx="755">
                  <c:v>2.4179994001733851</c:v>
                </c:pt>
                <c:pt idx="756">
                  <c:v>2.4210728715058321</c:v>
                </c:pt>
                <c:pt idx="757">
                  <c:v>2.4241464373034312</c:v>
                </c:pt>
                <c:pt idx="758">
                  <c:v>2.4282446719894066</c:v>
                </c:pt>
                <c:pt idx="759">
                  <c:v>2.4313184582283163</c:v>
                </c:pt>
                <c:pt idx="760">
                  <c:v>2.4354169868571054</c:v>
                </c:pt>
                <c:pt idx="761">
                  <c:v>2.4384909935689261</c:v>
                </c:pt>
                <c:pt idx="762">
                  <c:v>2.4415650947788361</c:v>
                </c:pt>
                <c:pt idx="763">
                  <c:v>2.444639290492622</c:v>
                </c:pt>
                <c:pt idx="764">
                  <c:v>2.4477135807161061</c:v>
                </c:pt>
                <c:pt idx="765">
                  <c:v>2.4507879654550995</c:v>
                </c:pt>
                <c:pt idx="766">
                  <c:v>2.4548872921412701</c:v>
                </c:pt>
                <c:pt idx="767">
                  <c:v>2.4579618974390547</c:v>
                </c:pt>
                <c:pt idx="768">
                  <c:v>2.4610365972717343</c:v>
                </c:pt>
                <c:pt idx="769">
                  <c:v>2.4641113916451003</c:v>
                </c:pt>
                <c:pt idx="770">
                  <c:v>2.4671862805649774</c:v>
                </c:pt>
                <c:pt idx="771">
                  <c:v>2.4702612640371808</c:v>
                </c:pt>
                <c:pt idx="772">
                  <c:v>2.4743613890915737</c:v>
                </c:pt>
                <c:pt idx="773">
                  <c:v>2.4774365932084867</c:v>
                </c:pt>
                <c:pt idx="774">
                  <c:v>2.4805118918971116</c:v>
                </c:pt>
                <c:pt idx="775">
                  <c:v>2.4835872851632765</c:v>
                </c:pt>
                <c:pt idx="776">
                  <c:v>2.4866627730127764</c:v>
                </c:pt>
                <c:pt idx="777">
                  <c:v>2.4897383554514407</c:v>
                </c:pt>
                <c:pt idx="778">
                  <c:v>2.4938392791850905</c:v>
                </c:pt>
                <c:pt idx="779">
                  <c:v>2.496915082354433</c:v>
                </c:pt>
                <c:pt idx="780">
                  <c:v>2.4999909801323366</c:v>
                </c:pt>
                <c:pt idx="781">
                  <c:v>2.5030669725246217</c:v>
                </c:pt>
                <c:pt idx="782">
                  <c:v>2.5061430595371212</c:v>
                </c:pt>
                <c:pt idx="783">
                  <c:v>2.5092192411756331</c:v>
                </c:pt>
                <c:pt idx="784">
                  <c:v>2.5133209638997447</c:v>
                </c:pt>
                <c:pt idx="785">
                  <c:v>2.5153718883540161</c:v>
                </c:pt>
                <c:pt idx="786">
                  <c:v>2.5194738634556066</c:v>
                </c:pt>
                <c:pt idx="787">
                  <c:v>2.5235760068260968</c:v>
                </c:pt>
                <c:pt idx="788">
                  <c:v>2.5266527247887289</c:v>
                </c:pt>
                <c:pt idx="789">
                  <c:v>2.5297295374162085</c:v>
                </c:pt>
                <c:pt idx="790">
                  <c:v>2.5328064447143599</c:v>
                </c:pt>
                <c:pt idx="791">
                  <c:v>2.5358834466890094</c:v>
                </c:pt>
                <c:pt idx="792">
                  <c:v>2.5389605433459956</c:v>
                </c:pt>
                <c:pt idx="793">
                  <c:v>2.5420377346911223</c:v>
                </c:pt>
                <c:pt idx="794">
                  <c:v>2.5461408037873854</c:v>
                </c:pt>
                <c:pt idx="795">
                  <c:v>2.5481924014691426</c:v>
                </c:pt>
                <c:pt idx="796">
                  <c:v>2.5522957231085894</c:v>
                </c:pt>
                <c:pt idx="797">
                  <c:v>2.5543474470697216</c:v>
                </c:pt>
                <c:pt idx="798">
                  <c:v>2.5594769411488447</c:v>
                </c:pt>
                <c:pt idx="799">
                  <c:v>2.562554763897273</c:v>
                </c:pt>
                <c:pt idx="800">
                  <c:v>2.5656326813785459</c:v>
                </c:pt>
                <c:pt idx="801">
                  <c:v>2.568710693598506</c:v>
                </c:pt>
                <c:pt idx="802">
                  <c:v>2.5717888005629632</c:v>
                </c:pt>
                <c:pt idx="803">
                  <c:v>2.5748670022777622</c:v>
                </c:pt>
                <c:pt idx="804">
                  <c:v>2.5779452987487357</c:v>
                </c:pt>
                <c:pt idx="805">
                  <c:v>2.5810236899817185</c:v>
                </c:pt>
                <c:pt idx="806">
                  <c:v>2.5841021759825549</c:v>
                </c:pt>
                <c:pt idx="807">
                  <c:v>2.5882069714103819</c:v>
                </c:pt>
                <c:pt idx="808">
                  <c:v>2.5912856785588785</c:v>
                </c:pt>
                <c:pt idx="809">
                  <c:v>2.5933382026504428</c:v>
                </c:pt>
                <c:pt idx="810">
                  <c:v>2.5974433772235721</c:v>
                </c:pt>
                <c:pt idx="811">
                  <c:v>2.6005223687514545</c:v>
                </c:pt>
                <c:pt idx="812">
                  <c:v>2.603601455084144</c:v>
                </c:pt>
                <c:pt idx="813">
                  <c:v>2.6077070510119738</c:v>
                </c:pt>
                <c:pt idx="814">
                  <c:v>2.6107863585785864</c:v>
                </c:pt>
                <c:pt idx="815">
                  <c:v>2.6138657609694813</c:v>
                </c:pt>
                <c:pt idx="816">
                  <c:v>2.6169452581904755</c:v>
                </c:pt>
                <c:pt idx="817">
                  <c:v>2.6200248502474222</c:v>
                </c:pt>
                <c:pt idx="818">
                  <c:v>2.6231045371461614</c:v>
                </c:pt>
                <c:pt idx="819">
                  <c:v>2.6261843188925473</c:v>
                </c:pt>
                <c:pt idx="820">
                  <c:v>2.6292641954923988</c:v>
                </c:pt>
                <c:pt idx="821">
                  <c:v>2.6343975339601977</c:v>
                </c:pt>
                <c:pt idx="822">
                  <c:v>2.6374776635312225</c:v>
                </c:pt>
                <c:pt idx="823">
                  <c:v>2.6405578879771512</c:v>
                </c:pt>
                <c:pt idx="824">
                  <c:v>2.6436382073038294</c:v>
                </c:pt>
                <c:pt idx="825">
                  <c:v>2.6467186215171123</c:v>
                </c:pt>
                <c:pt idx="826">
                  <c:v>2.6497991306228248</c:v>
                </c:pt>
                <c:pt idx="827">
                  <c:v>2.6528797346268242</c:v>
                </c:pt>
                <c:pt idx="828">
                  <c:v>2.655960433534958</c:v>
                </c:pt>
                <c:pt idx="829">
                  <c:v>2.6590412273530837</c:v>
                </c:pt>
                <c:pt idx="830">
                  <c:v>2.6621221160870281</c:v>
                </c:pt>
                <c:pt idx="831">
                  <c:v>2.6652030997426515</c:v>
                </c:pt>
                <c:pt idx="832">
                  <c:v>2.6682841783258016</c:v>
                </c:pt>
                <c:pt idx="833">
                  <c:v>2.6713653518423404</c:v>
                </c:pt>
                <c:pt idx="834">
                  <c:v>2.6765008520155078</c:v>
                </c:pt>
                <c:pt idx="835">
                  <c:v>2.6795822787163117</c:v>
                </c:pt>
                <c:pt idx="836">
                  <c:v>2.6826638003719463</c:v>
                </c:pt>
                <c:pt idx="837">
                  <c:v>2.6857454169882642</c:v>
                </c:pt>
                <c:pt idx="838">
                  <c:v>2.68882712857113</c:v>
                </c:pt>
                <c:pt idx="839">
                  <c:v>2.6919089351263739</c:v>
                </c:pt>
                <c:pt idx="840">
                  <c:v>2.6949908366598612</c:v>
                </c:pt>
                <c:pt idx="841">
                  <c:v>2.6980728331774464</c:v>
                </c:pt>
                <c:pt idx="842">
                  <c:v>2.7011549246849844</c:v>
                </c:pt>
                <c:pt idx="843">
                  <c:v>2.705264527800646</c:v>
                </c:pt>
                <c:pt idx="844">
                  <c:v>2.7073193926933539</c:v>
                </c:pt>
                <c:pt idx="845">
                  <c:v>2.7104017692058862</c:v>
                </c:pt>
                <c:pt idx="846">
                  <c:v>2.7155392745371776</c:v>
                </c:pt>
                <c:pt idx="847">
                  <c:v>2.7186219044317359</c:v>
                </c:pt>
                <c:pt idx="848">
                  <c:v>2.721704629355306</c:v>
                </c:pt>
                <c:pt idx="849">
                  <c:v>2.7247874493137241</c:v>
                </c:pt>
                <c:pt idx="850">
                  <c:v>2.727870364312861</c:v>
                </c:pt>
                <c:pt idx="851">
                  <c:v>2.730953374358577</c:v>
                </c:pt>
                <c:pt idx="852">
                  <c:v>2.7340364794567442</c:v>
                </c:pt>
                <c:pt idx="853">
                  <c:v>2.7371196796132016</c:v>
                </c:pt>
                <c:pt idx="854">
                  <c:v>2.7402029748338217</c:v>
                </c:pt>
                <c:pt idx="855">
                  <c:v>2.744314183015709</c:v>
                </c:pt>
                <c:pt idx="856">
                  <c:v>2.747397700075509</c:v>
                </c:pt>
                <c:pt idx="857">
                  <c:v>2.7515092040642513</c:v>
                </c:pt>
                <c:pt idx="858">
                  <c:v>2.754592942995155</c:v>
                </c:pt>
                <c:pt idx="859">
                  <c:v>2.7576767770234492</c:v>
                </c:pt>
                <c:pt idx="860">
                  <c:v>2.7607607061549997</c:v>
                </c:pt>
                <c:pt idx="861">
                  <c:v>2.7638447303956721</c:v>
                </c:pt>
                <c:pt idx="862">
                  <c:v>2.7669288497513445</c:v>
                </c:pt>
                <c:pt idx="863">
                  <c:v>2.7700130642278609</c:v>
                </c:pt>
                <c:pt idx="864">
                  <c:v>2.7741254981724741</c:v>
                </c:pt>
                <c:pt idx="865">
                  <c:v>2.776181778566932</c:v>
                </c:pt>
                <c:pt idx="866">
                  <c:v>2.7792662784412352</c:v>
                </c:pt>
                <c:pt idx="867">
                  <c:v>2.7823508734598561</c:v>
                </c:pt>
                <c:pt idx="868">
                  <c:v>2.7864638148304492</c:v>
                </c:pt>
                <c:pt idx="869">
                  <c:v>2.7905769253708792</c:v>
                </c:pt>
                <c:pt idx="870">
                  <c:v>2.793661869302265</c:v>
                </c:pt>
                <c:pt idx="871">
                  <c:v>2.7967469084053889</c:v>
                </c:pt>
                <c:pt idx="872">
                  <c:v>2.7998320426861008</c:v>
                </c:pt>
                <c:pt idx="873">
                  <c:v>2.802917272150284</c:v>
                </c:pt>
                <c:pt idx="874">
                  <c:v>2.8060025968038129</c:v>
                </c:pt>
                <c:pt idx="875">
                  <c:v>2.8090880166525611</c:v>
                </c:pt>
                <c:pt idx="876">
                  <c:v>2.8121735317024146</c:v>
                </c:pt>
                <c:pt idx="877">
                  <c:v>2.8162876998696111</c:v>
                </c:pt>
                <c:pt idx="878">
                  <c:v>2.8193734370781982</c:v>
                </c:pt>
                <c:pt idx="879">
                  <c:v>2.8214306481172557</c:v>
                </c:pt>
                <c:pt idx="880">
                  <c:v>2.8245165440302404</c:v>
                </c:pt>
                <c:pt idx="881">
                  <c:v>2.8296599155113791</c:v>
                </c:pt>
                <c:pt idx="882">
                  <c:v>2.8327460653853462</c:v>
                </c:pt>
                <c:pt idx="883">
                  <c:v>2.8358323105054635</c:v>
                </c:pt>
                <c:pt idx="884">
                  <c:v>2.8389186508776096</c:v>
                </c:pt>
                <c:pt idx="885">
                  <c:v>2.8420050865076765</c:v>
                </c:pt>
                <c:pt idx="886">
                  <c:v>2.8450916174015211</c:v>
                </c:pt>
                <c:pt idx="887">
                  <c:v>2.848178243565036</c:v>
                </c:pt>
                <c:pt idx="888">
                  <c:v>2.851264965004102</c:v>
                </c:pt>
                <c:pt idx="889">
                  <c:v>2.8543517817246133</c:v>
                </c:pt>
                <c:pt idx="890">
                  <c:v>2.8584676855776729</c:v>
                </c:pt>
                <c:pt idx="891">
                  <c:v>2.8615547246443951</c:v>
                </c:pt>
                <c:pt idx="892">
                  <c:v>2.8646418590121723</c:v>
                </c:pt>
                <c:pt idx="893">
                  <c:v>2.8687581864254286</c:v>
                </c:pt>
                <c:pt idx="894">
                  <c:v>2.8708164136743739</c:v>
                </c:pt>
                <c:pt idx="895">
                  <c:v>2.8749329952656066</c:v>
                </c:pt>
                <c:pt idx="896">
                  <c:v>2.8780205426725667</c:v>
                </c:pt>
                <c:pt idx="897">
                  <c:v>2.8811081854119602</c:v>
                </c:pt>
                <c:pt idx="898">
                  <c:v>2.8841959234896741</c:v>
                </c:pt>
                <c:pt idx="899">
                  <c:v>2.8872837569116081</c:v>
                </c:pt>
                <c:pt idx="900">
                  <c:v>2.8903716856836268</c:v>
                </c:pt>
                <c:pt idx="901">
                  <c:v>2.8934597098116317</c:v>
                </c:pt>
                <c:pt idx="902">
                  <c:v>2.896547829301511</c:v>
                </c:pt>
                <c:pt idx="903">
                  <c:v>2.8996360441591671</c:v>
                </c:pt>
                <c:pt idx="904">
                  <c:v>2.9027243543904668</c:v>
                </c:pt>
                <c:pt idx="905">
                  <c:v>2.9078717500667612</c:v>
                </c:pt>
                <c:pt idx="906">
                  <c:v>2.9099307825274825</c:v>
                </c:pt>
                <c:pt idx="907">
                  <c:v>2.9140489746417195</c:v>
                </c:pt>
                <c:pt idx="908">
                  <c:v>2.9171377300279913</c:v>
                </c:pt>
                <c:pt idx="909">
                  <c:v>2.9202265808212964</c:v>
                </c:pt>
                <c:pt idx="910">
                  <c:v>2.9233155270275413</c:v>
                </c:pt>
                <c:pt idx="911">
                  <c:v>2.9264045686526203</c:v>
                </c:pt>
                <c:pt idx="912">
                  <c:v>2.9305234392588861</c:v>
                </c:pt>
                <c:pt idx="913">
                  <c:v>2.9336127035508386</c:v>
                </c:pt>
                <c:pt idx="914">
                  <c:v>2.9356722660998278</c:v>
                </c:pt>
                <c:pt idx="915">
                  <c:v>2.9387616894592008</c:v>
                </c:pt>
                <c:pt idx="916">
                  <c:v>2.9428810690812166</c:v>
                </c:pt>
                <c:pt idx="917">
                  <c:v>2.9459707151625012</c:v>
                </c:pt>
                <c:pt idx="918">
                  <c:v>2.9490604567058645</c:v>
                </c:pt>
                <c:pt idx="919">
                  <c:v>2.9531802606037858</c:v>
                </c:pt>
                <c:pt idx="920">
                  <c:v>2.9562702249149413</c:v>
                </c:pt>
                <c:pt idx="921">
                  <c:v>2.9593602847078415</c:v>
                </c:pt>
                <c:pt idx="922">
                  <c:v>2.9624504399883991</c:v>
                </c:pt>
                <c:pt idx="923">
                  <c:v>2.9655406907624924</c:v>
                </c:pt>
                <c:pt idx="924">
                  <c:v>2.9686310370360358</c:v>
                </c:pt>
                <c:pt idx="925">
                  <c:v>2.9717214788149313</c:v>
                </c:pt>
                <c:pt idx="926">
                  <c:v>2.9758422164275511</c:v>
                </c:pt>
                <c:pt idx="927">
                  <c:v>2.9789328810752269</c:v>
                </c:pt>
                <c:pt idx="928">
                  <c:v>2.980993377242779</c:v>
                </c:pt>
                <c:pt idx="929">
                  <c:v>2.9840842011021222</c:v>
                </c:pt>
                <c:pt idx="930">
                  <c:v>2.9882054481920788</c:v>
                </c:pt>
                <c:pt idx="931">
                  <c:v>2.9923268651357997</c:v>
                </c:pt>
                <c:pt idx="932">
                  <c:v>2.9954180393185683</c:v>
                </c:pt>
                <c:pt idx="933">
                  <c:v>2.998509309057857</c:v>
                </c:pt>
                <c:pt idx="934">
                  <c:v>3.0016006743595858</c:v>
                </c:pt>
                <c:pt idx="935">
                  <c:v>3.0046921352296638</c:v>
                </c:pt>
                <c:pt idx="936">
                  <c:v>3.0077836916740104</c:v>
                </c:pt>
                <c:pt idx="937">
                  <c:v>3.0108753436985132</c:v>
                </c:pt>
                <c:pt idx="938">
                  <c:v>3.0139670913090937</c:v>
                </c:pt>
                <c:pt idx="939">
                  <c:v>3.0180895701562118</c:v>
                </c:pt>
                <c:pt idx="940">
                  <c:v>3.0211815408239606</c:v>
                </c:pt>
                <c:pt idx="941">
                  <c:v>3.0242736070974914</c:v>
                </c:pt>
                <c:pt idx="942">
                  <c:v>3.0273657689827171</c:v>
                </c:pt>
                <c:pt idx="943">
                  <c:v>3.0314888002358824</c:v>
                </c:pt>
                <c:pt idx="944">
                  <c:v>3.0345811852380589</c:v>
                </c:pt>
                <c:pt idx="945">
                  <c:v>3.0376736658716426</c:v>
                </c:pt>
                <c:pt idx="946">
                  <c:v>3.0407662421425603</c:v>
                </c:pt>
                <c:pt idx="947">
                  <c:v>3.0438589140567038</c:v>
                </c:pt>
                <c:pt idx="948">
                  <c:v>3.0459207484708575</c:v>
                </c:pt>
                <c:pt idx="949">
                  <c:v>3.0479826253974989</c:v>
                </c:pt>
                <c:pt idx="950">
                  <c:v>3.0521065067952469</c:v>
                </c:pt>
                <c:pt idx="951">
                  <c:v>3.0562305582639979</c:v>
                </c:pt>
                <c:pt idx="952">
                  <c:v>3.0603547798177568</c:v>
                </c:pt>
                <c:pt idx="953">
                  <c:v>3.0634480576098246</c:v>
                </c:pt>
                <c:pt idx="954">
                  <c:v>3.0686037332364782</c:v>
                </c:pt>
                <c:pt idx="955">
                  <c:v>3.0727284651294826</c:v>
                </c:pt>
                <c:pt idx="956">
                  <c:v>3.0768533671636482</c:v>
                </c:pt>
                <c:pt idx="957">
                  <c:v>3.0809784393530006</c:v>
                </c:pt>
                <c:pt idx="958">
                  <c:v>3.0851036817115669</c:v>
                </c:pt>
                <c:pt idx="959">
                  <c:v>3.0892290942534104</c:v>
                </c:pt>
                <c:pt idx="960">
                  <c:v>3.0933546769925617</c:v>
                </c:pt>
                <c:pt idx="961">
                  <c:v>3.0974804299430527</c:v>
                </c:pt>
                <c:pt idx="962">
                  <c:v>3.1016063531189526</c:v>
                </c:pt>
                <c:pt idx="963">
                  <c:v>3.1057324465342968</c:v>
                </c:pt>
                <c:pt idx="964">
                  <c:v>3.1098587102031234</c:v>
                </c:pt>
                <c:pt idx="965">
                  <c:v>3.1139851441395061</c:v>
                </c:pt>
                <c:pt idx="966">
                  <c:v>3.1181117483574736</c:v>
                </c:pt>
                <c:pt idx="967">
                  <c:v>3.122238522871104</c:v>
                </c:pt>
                <c:pt idx="968">
                  <c:v>3.1263654676944421</c:v>
                </c:pt>
                <c:pt idx="969">
                  <c:v>3.1304925828415326</c:v>
                </c:pt>
                <c:pt idx="970">
                  <c:v>3.1346198683264594</c:v>
                </c:pt>
                <c:pt idx="971">
                  <c:v>3.1387473241632726</c:v>
                </c:pt>
                <c:pt idx="972">
                  <c:v>3.1428749503660223</c:v>
                </c:pt>
                <c:pt idx="973">
                  <c:v>3.1470027469487967</c:v>
                </c:pt>
                <c:pt idx="974">
                  <c:v>3.1511307139256512</c:v>
                </c:pt>
                <c:pt idx="975">
                  <c:v>3.1552588513106423</c:v>
                </c:pt>
                <c:pt idx="976">
                  <c:v>3.1593871591178631</c:v>
                </c:pt>
                <c:pt idx="977">
                  <c:v>3.1635156373613618</c:v>
                </c:pt>
                <c:pt idx="978">
                  <c:v>3.1676442860552352</c:v>
                </c:pt>
                <c:pt idx="979">
                  <c:v>3.1717731052135463</c:v>
                </c:pt>
                <c:pt idx="980">
                  <c:v>3.1759020948503616</c:v>
                </c:pt>
                <c:pt idx="981">
                  <c:v>3.178998948962982</c:v>
                </c:pt>
                <c:pt idx="982">
                  <c:v>3.1831282369710769</c:v>
                </c:pt>
                <c:pt idx="983">
                  <c:v>3.1882900867727173</c:v>
                </c:pt>
                <c:pt idx="984">
                  <c:v>3.1924197584644083</c:v>
                </c:pt>
                <c:pt idx="985">
                  <c:v>3.1965496007050258</c:v>
                </c:pt>
                <c:pt idx="986">
                  <c:v>3.2006796135086453</c:v>
                </c:pt>
                <c:pt idx="987">
                  <c:v>3.2048097968893789</c:v>
                </c:pt>
                <c:pt idx="988">
                  <c:v>3.2089401508612938</c:v>
                </c:pt>
                <c:pt idx="989">
                  <c:v>3.213070675438507</c:v>
                </c:pt>
                <c:pt idx="990">
                  <c:v>3.2172013706350997</c:v>
                </c:pt>
                <c:pt idx="991">
                  <c:v>3.2202995040099864</c:v>
                </c:pt>
                <c:pt idx="992">
                  <c:v>3.2254632729428017</c:v>
                </c:pt>
                <c:pt idx="993">
                  <c:v>3.2295944800821186</c:v>
                </c:pt>
                <c:pt idx="994">
                  <c:v>3.2337258578972001</c:v>
                </c:pt>
                <c:pt idx="995">
                  <c:v>3.2378574064021719</c:v>
                </c:pt>
                <c:pt idx="996">
                  <c:v>3.2419891256111262</c:v>
                </c:pt>
                <c:pt idx="997">
                  <c:v>3.2461210155381592</c:v>
                </c:pt>
                <c:pt idx="998">
                  <c:v>3.2502530761974011</c:v>
                </c:pt>
                <c:pt idx="999">
                  <c:v>3.2543853076029521</c:v>
                </c:pt>
                <c:pt idx="1000">
                  <c:v>3.258517709768912</c:v>
                </c:pt>
                <c:pt idx="1001">
                  <c:v>3.2616171234633997</c:v>
                </c:pt>
                <c:pt idx="1002">
                  <c:v>3.2667830264385702</c:v>
                </c:pt>
                <c:pt idx="1003">
                  <c:v>3.2709159409704784</c:v>
                </c:pt>
                <c:pt idx="1004">
                  <c:v>3.2750490263192837</c:v>
                </c:pt>
                <c:pt idx="1005">
                  <c:v>3.2791822824990824</c:v>
                </c:pt>
                <c:pt idx="1006">
                  <c:v>3.2822823367502889</c:v>
                </c:pt>
                <c:pt idx="1007">
                  <c:v>3.2864158919183311</c:v>
                </c:pt>
                <c:pt idx="1008">
                  <c:v>3.290549617956231</c:v>
                </c:pt>
                <c:pt idx="1009">
                  <c:v>3.2946835148781037</c:v>
                </c:pt>
                <c:pt idx="1010">
                  <c:v>3.2988175826980681</c:v>
                </c:pt>
                <c:pt idx="1011">
                  <c:v>3.3029518214302764</c:v>
                </c:pt>
                <c:pt idx="1012">
                  <c:v>3.3081198602123894</c:v>
                </c:pt>
                <c:pt idx="1013">
                  <c:v>3.3122544835487959</c:v>
                </c:pt>
                <c:pt idx="1014">
                  <c:v>3.3163892778433617</c:v>
                </c:pt>
                <c:pt idx="1015">
                  <c:v>3.3205242431102469</c:v>
                </c:pt>
                <c:pt idx="1016">
                  <c:v>3.3246593793635681</c:v>
                </c:pt>
                <c:pt idx="1017">
                  <c:v>3.3287946866174907</c:v>
                </c:pt>
                <c:pt idx="1018">
                  <c:v>3.331896279285572</c:v>
                </c:pt>
                <c:pt idx="1019">
                  <c:v>3.3360318858245592</c:v>
                </c:pt>
                <c:pt idx="1020">
                  <c:v>3.3401676634030348</c:v>
                </c:pt>
                <c:pt idx="1021">
                  <c:v>3.3453376259219576</c:v>
                </c:pt>
                <c:pt idx="1022">
                  <c:v>3.349473788391002</c:v>
                </c:pt>
                <c:pt idx="1023">
                  <c:v>3.3536101219455334</c:v>
                </c:pt>
                <c:pt idx="1024">
                  <c:v>3.3577466265996945</c:v>
                </c:pt>
                <c:pt idx="1025">
                  <c:v>3.3618833023676311</c:v>
                </c:pt>
                <c:pt idx="1026">
                  <c:v>3.3649859214955238</c:v>
                </c:pt>
                <c:pt idx="1027">
                  <c:v>3.369122896746664</c:v>
                </c:pt>
                <c:pt idx="1028">
                  <c:v>3.3732600431505264</c:v>
                </c:pt>
                <c:pt idx="1029">
                  <c:v>3.3773973607212628</c:v>
                </c:pt>
                <c:pt idx="1030">
                  <c:v>3.3815348494730593</c:v>
                </c:pt>
                <c:pt idx="1031">
                  <c:v>3.3846380783829866</c:v>
                </c:pt>
                <c:pt idx="1032">
                  <c:v>3.3898103405764539</c:v>
                </c:pt>
                <c:pt idx="1033">
                  <c:v>3.3939483429563997</c:v>
                </c:pt>
                <c:pt idx="1034">
                  <c:v>3.3980865165740686</c:v>
                </c:pt>
                <c:pt idx="1035">
                  <c:v>3.4022248614436217</c:v>
                </c:pt>
                <c:pt idx="1036">
                  <c:v>3.4063633775792557</c:v>
                </c:pt>
                <c:pt idx="1037">
                  <c:v>3.410502064995137</c:v>
                </c:pt>
                <c:pt idx="1038">
                  <c:v>3.4146409237054316</c:v>
                </c:pt>
                <c:pt idx="1039">
                  <c:v>3.4187799537243415</c:v>
                </c:pt>
                <c:pt idx="1040">
                  <c:v>3.4239539821723035</c:v>
                </c:pt>
                <c:pt idx="1041">
                  <c:v>3.4260236685114154</c:v>
                </c:pt>
                <c:pt idx="1042">
                  <c:v>3.4311980717745127</c:v>
                </c:pt>
                <c:pt idx="1043">
                  <c:v>3.4353377871696638</c:v>
                </c:pt>
                <c:pt idx="1044">
                  <c:v>3.4394776739443556</c:v>
                </c:pt>
                <c:pt idx="1045">
                  <c:v>3.4436177321127683</c:v>
                </c:pt>
                <c:pt idx="1046">
                  <c:v>3.4477579616890823</c:v>
                </c:pt>
                <c:pt idx="1047">
                  <c:v>3.4518983626875146</c:v>
                </c:pt>
                <c:pt idx="1048">
                  <c:v>3.4560389351222494</c:v>
                </c:pt>
                <c:pt idx="1049">
                  <c:v>3.4601796790074726</c:v>
                </c:pt>
                <c:pt idx="1050">
                  <c:v>3.4653558499879078</c:v>
                </c:pt>
                <c:pt idx="1051">
                  <c:v>3.4694969796886852</c:v>
                </c:pt>
                <c:pt idx="1052">
                  <c:v>3.4736382808861177</c:v>
                </c:pt>
                <c:pt idx="1053">
                  <c:v>3.4767443693374105</c:v>
                </c:pt>
                <c:pt idx="1054">
                  <c:v>3.4808859706881563</c:v>
                </c:pt>
                <c:pt idx="1055">
                  <c:v>3.4850277435746371</c:v>
                </c:pt>
                <c:pt idx="1056">
                  <c:v>3.4891696880110485</c:v>
                </c:pt>
                <c:pt idx="1057">
                  <c:v>3.4933118040115918</c:v>
                </c:pt>
                <c:pt idx="1058">
                  <c:v>3.4974540915905039</c:v>
                </c:pt>
                <c:pt idx="1059">
                  <c:v>3.5015965507619864</c:v>
                </c:pt>
                <c:pt idx="1060">
                  <c:v>3.5067748660500477</c:v>
                </c:pt>
                <c:pt idx="1061">
                  <c:v>3.5109177113567895</c:v>
                </c:pt>
                <c:pt idx="1062">
                  <c:v>3.5150607283023256</c:v>
                </c:pt>
                <c:pt idx="1063">
                  <c:v>3.5192039169008669</c:v>
                </c:pt>
                <c:pt idx="1064">
                  <c:v>3.5223114210056097</c:v>
                </c:pt>
                <c:pt idx="1065">
                  <c:v>3.5264549100311284</c:v>
                </c:pt>
                <c:pt idx="1066">
                  <c:v>3.5305985707487859</c:v>
                </c:pt>
                <c:pt idx="1067">
                  <c:v>3.5347424031727996</c:v>
                </c:pt>
                <c:pt idx="1068">
                  <c:v>3.5388864073173898</c:v>
                </c:pt>
                <c:pt idx="1069">
                  <c:v>3.5440666540018948</c:v>
                </c:pt>
                <c:pt idx="1070">
                  <c:v>3.5461388278159105</c:v>
                </c:pt>
                <c:pt idx="1071">
                  <c:v>3.5513194502170435</c:v>
                </c:pt>
                <c:pt idx="1072">
                  <c:v>3.5554641413863406</c:v>
                </c:pt>
                <c:pt idx="1073">
                  <c:v>3.5596090043473949</c:v>
                </c:pt>
                <c:pt idx="1074">
                  <c:v>3.5637540391144715</c:v>
                </c:pt>
                <c:pt idx="1075">
                  <c:v>3.5678992457018026</c:v>
                </c:pt>
                <c:pt idx="1076">
                  <c:v>3.5720446241236212</c:v>
                </c:pt>
                <c:pt idx="1077">
                  <c:v>3.5761901743941982</c:v>
                </c:pt>
                <c:pt idx="1078">
                  <c:v>3.5803358965277705</c:v>
                </c:pt>
                <c:pt idx="1079">
                  <c:v>3.5855182908987766</c:v>
                </c:pt>
                <c:pt idx="1080">
                  <c:v>3.5886278564408918</c:v>
                </c:pt>
                <c:pt idx="1081">
                  <c:v>3.5927740942489592</c:v>
                </c:pt>
                <c:pt idx="1082">
                  <c:v>3.5969205039770231</c:v>
                </c:pt>
                <c:pt idx="1083">
                  <c:v>3.6010670856393645</c:v>
                </c:pt>
                <c:pt idx="1084">
                  <c:v>3.6052138392502187</c:v>
                </c:pt>
                <c:pt idx="1085">
                  <c:v>3.6093607648238706</c:v>
                </c:pt>
                <c:pt idx="1086">
                  <c:v>3.6135078623745711</c:v>
                </c:pt>
                <c:pt idx="1087">
                  <c:v>3.6176551319165737</c:v>
                </c:pt>
                <c:pt idx="1088">
                  <c:v>3.6218025734641683</c:v>
                </c:pt>
                <c:pt idx="1089">
                  <c:v>3.6269871173032389</c:v>
                </c:pt>
                <c:pt idx="1090">
                  <c:v>3.6311349459155595</c:v>
                </c:pt>
                <c:pt idx="1091">
                  <c:v>3.6342459302831114</c:v>
                </c:pt>
                <c:pt idx="1092">
                  <c:v>3.638394059995727</c:v>
                </c:pt>
                <c:pt idx="1093">
                  <c:v>3.642542361785269</c:v>
                </c:pt>
                <c:pt idx="1094">
                  <c:v>3.6466908356660395</c:v>
                </c:pt>
                <c:pt idx="1095">
                  <c:v>3.6508394816523051</c:v>
                </c:pt>
                <c:pt idx="1096">
                  <c:v>3.6549882997583354</c:v>
                </c:pt>
                <c:pt idx="1097">
                  <c:v>3.6581000263000556</c:v>
                </c:pt>
                <c:pt idx="1098">
                  <c:v>3.6622491456500725</c:v>
                </c:pt>
                <c:pt idx="1099">
                  <c:v>3.6674357869379373</c:v>
                </c:pt>
                <c:pt idx="1100">
                  <c:v>3.6715852936659243</c:v>
                </c:pt>
                <c:pt idx="1101">
                  <c:v>3.6757349725851061</c:v>
                </c:pt>
                <c:pt idx="1102">
                  <c:v>3.6798848237097967</c:v>
                </c:pt>
                <c:pt idx="1103">
                  <c:v>3.6840348470542774</c:v>
                </c:pt>
                <c:pt idx="1104">
                  <c:v>3.6881850426328326</c:v>
                </c:pt>
                <c:pt idx="1105">
                  <c:v>3.6923354104597808</c:v>
                </c:pt>
                <c:pt idx="1106">
                  <c:v>3.6964859505494099</c:v>
                </c:pt>
                <c:pt idx="1107">
                  <c:v>3.6995989686726127</c:v>
                </c:pt>
                <c:pt idx="1108">
                  <c:v>3.703749810256332</c:v>
                </c:pt>
                <c:pt idx="1109">
                  <c:v>3.7089386045373804</c:v>
                </c:pt>
                <c:pt idx="1110">
                  <c:v>3.713089833820741</c:v>
                </c:pt>
                <c:pt idx="1111">
                  <c:v>3.717241235438312</c:v>
                </c:pt>
                <c:pt idx="1112">
                  <c:v>3.7213928094043807</c:v>
                </c:pt>
                <c:pt idx="1113">
                  <c:v>3.7255445557332805</c:v>
                </c:pt>
                <c:pt idx="1114">
                  <c:v>3.7296964744393124</c:v>
                </c:pt>
                <c:pt idx="1115">
                  <c:v>3.7338485655367806</c:v>
                </c:pt>
                <c:pt idx="1116">
                  <c:v>3.7380008290400233</c:v>
                </c:pt>
                <c:pt idx="1117">
                  <c:v>3.741115139817345</c:v>
                </c:pt>
                <c:pt idx="1118">
                  <c:v>3.7452677050651273</c:v>
                </c:pt>
                <c:pt idx="1119">
                  <c:v>3.7504586541275096</c:v>
                </c:pt>
                <c:pt idx="1120">
                  <c:v>3.7546116073970035</c:v>
                </c:pt>
                <c:pt idx="1121">
                  <c:v>3.7587647331438578</c:v>
                </c:pt>
                <c:pt idx="1122">
                  <c:v>3.7618796906508947</c:v>
                </c:pt>
                <c:pt idx="1123">
                  <c:v>3.7660331182676368</c:v>
                </c:pt>
                <c:pt idx="1124">
                  <c:v>3.7701867184011526</c:v>
                </c:pt>
                <c:pt idx="1125">
                  <c:v>3.774340491065765</c:v>
                </c:pt>
                <c:pt idx="1126">
                  <c:v>3.778494436275829</c:v>
                </c:pt>
                <c:pt idx="1127">
                  <c:v>3.7826485540456694</c:v>
                </c:pt>
                <c:pt idx="1128">
                  <c:v>3.7878414439419918</c:v>
                </c:pt>
                <c:pt idx="1129">
                  <c:v>3.7919959500237397</c:v>
                </c:pt>
                <c:pt idx="1130">
                  <c:v>3.7961506287118785</c:v>
                </c:pt>
                <c:pt idx="1131">
                  <c:v>3.8003054800207394</c:v>
                </c:pt>
                <c:pt idx="1132">
                  <c:v>3.8034217317933572</c:v>
                </c:pt>
                <c:pt idx="1133">
                  <c:v>3.807576885222999</c:v>
                </c:pt>
                <c:pt idx="1134">
                  <c:v>3.8117322113128043</c:v>
                </c:pt>
                <c:pt idx="1135">
                  <c:v>3.815887710077146</c:v>
                </c:pt>
                <c:pt idx="1136">
                  <c:v>3.8200433815303518</c:v>
                </c:pt>
                <c:pt idx="1137">
                  <c:v>3.8241992256867983</c:v>
                </c:pt>
                <c:pt idx="1138">
                  <c:v>3.8293942737681359</c:v>
                </c:pt>
                <c:pt idx="1139">
                  <c:v>3.8335505065593369</c:v>
                </c:pt>
                <c:pt idx="1140">
                  <c:v>3.8366677945190624</c:v>
                </c:pt>
                <c:pt idx="1141">
                  <c:v>3.840824329631995</c:v>
                </c:pt>
                <c:pt idx="1142">
                  <c:v>3.8449810375199394</c:v>
                </c:pt>
                <c:pt idx="1143">
                  <c:v>3.8491379181972816</c:v>
                </c:pt>
                <c:pt idx="1144">
                  <c:v>3.8532949716783782</c:v>
                </c:pt>
                <c:pt idx="1145">
                  <c:v>3.8574521979775831</c:v>
                </c:pt>
                <c:pt idx="1146">
                  <c:v>3.8605702311225252</c:v>
                </c:pt>
                <c:pt idx="1147">
                  <c:v>3.8657671690878455</c:v>
                </c:pt>
                <c:pt idx="1148">
                  <c:v>3.8699249139276484</c:v>
                </c:pt>
                <c:pt idx="1149">
                  <c:v>3.8740828316430593</c:v>
                </c:pt>
                <c:pt idx="1150">
                  <c:v>3.878240922248446</c:v>
                </c:pt>
                <c:pt idx="1151">
                  <c:v>3.8823991857582079</c:v>
                </c:pt>
                <c:pt idx="1152">
                  <c:v>3.886557622186714</c:v>
                </c:pt>
                <c:pt idx="1153">
                  <c:v>3.8907162315483355</c:v>
                </c:pt>
                <c:pt idx="1154">
                  <c:v>3.8948750138574795</c:v>
                </c:pt>
                <c:pt idx="1155">
                  <c:v>3.899033969128519</c:v>
                </c:pt>
                <c:pt idx="1156">
                  <c:v>3.9031930973758309</c:v>
                </c:pt>
                <c:pt idx="1157">
                  <c:v>3.9073523986138268</c:v>
                </c:pt>
                <c:pt idx="1158">
                  <c:v>3.9115118728568743</c:v>
                </c:pt>
                <c:pt idx="1159">
                  <c:v>3.9156715201193912</c:v>
                </c:pt>
                <c:pt idx="1160">
                  <c:v>3.9198313404157581</c:v>
                </c:pt>
                <c:pt idx="1161">
                  <c:v>3.9239913337603611</c:v>
                </c:pt>
                <c:pt idx="1162">
                  <c:v>3.9281515001676217</c:v>
                </c:pt>
                <c:pt idx="1163">
                  <c:v>3.9323118396519279</c:v>
                </c:pt>
                <c:pt idx="1164">
                  <c:v>3.9364723522276699</c:v>
                </c:pt>
                <c:pt idx="1165">
                  <c:v>3.9406330379092749</c:v>
                </c:pt>
                <c:pt idx="1166">
                  <c:v>3.9447938967111358</c:v>
                </c:pt>
                <c:pt idx="1167">
                  <c:v>3.9489549286476486</c:v>
                </c:pt>
                <c:pt idx="1168">
                  <c:v>3.9531161337332454</c:v>
                </c:pt>
                <c:pt idx="1169">
                  <c:v>3.9572775119823147</c:v>
                </c:pt>
                <c:pt idx="1170">
                  <c:v>3.9614390634092915</c:v>
                </c:pt>
                <c:pt idx="1171">
                  <c:v>3.9656007880285782</c:v>
                </c:pt>
                <c:pt idx="1172">
                  <c:v>3.9697626858545796</c:v>
                </c:pt>
                <c:pt idx="1173">
                  <c:v>3.9728842228996828</c:v>
                </c:pt>
                <c:pt idx="1174">
                  <c:v>3.9770464238721508</c:v>
                </c:pt>
                <c:pt idx="1175">
                  <c:v>3.9812087980910098</c:v>
                </c:pt>
                <c:pt idx="1176">
                  <c:v>3.986412009514273</c:v>
                </c:pt>
                <c:pt idx="1177">
                  <c:v>3.9905747735902239</c:v>
                </c:pt>
                <c:pt idx="1178">
                  <c:v>3.9947377109594249</c:v>
                </c:pt>
                <c:pt idx="1179">
                  <c:v>3.9989008216363282</c:v>
                </c:pt>
                <c:pt idx="1180">
                  <c:v>4.0030641056353398</c:v>
                </c:pt>
                <c:pt idx="1181">
                  <c:v>4.0072275629709164</c:v>
                </c:pt>
                <c:pt idx="1182">
                  <c:v>4.0103502697333893</c:v>
                </c:pt>
                <c:pt idx="1183">
                  <c:v>4.0145140304426663</c:v>
                </c:pt>
                <c:pt idx="1184">
                  <c:v>4.0186779645281963</c:v>
                </c:pt>
                <c:pt idx="1185">
                  <c:v>4.023883125967453</c:v>
                </c:pt>
                <c:pt idx="1186">
                  <c:v>4.0280474502023322</c:v>
                </c:pt>
                <c:pt idx="1187">
                  <c:v>4.0322119478604082</c:v>
                </c:pt>
                <c:pt idx="1188">
                  <c:v>4.0363766189561145</c:v>
                </c:pt>
                <c:pt idx="1189">
                  <c:v>4.0405414635038861</c:v>
                </c:pt>
                <c:pt idx="1190">
                  <c:v>4.0447064815181957</c:v>
                </c:pt>
                <c:pt idx="1191">
                  <c:v>4.0488716730134806</c:v>
                </c:pt>
                <c:pt idx="1192">
                  <c:v>4.0519956804905233</c:v>
                </c:pt>
                <c:pt idx="1193">
                  <c:v>4.0561611756122824</c:v>
                </c:pt>
                <c:pt idx="1194">
                  <c:v>4.0603268442547771</c:v>
                </c:pt>
                <c:pt idx="1195">
                  <c:v>4.0655341740934317</c:v>
                </c:pt>
                <c:pt idx="1196">
                  <c:v>4.0697002332104173</c:v>
                </c:pt>
                <c:pt idx="1197">
                  <c:v>4.073866465895108</c:v>
                </c:pt>
                <c:pt idx="1198">
                  <c:v>4.0769912543211548</c:v>
                </c:pt>
                <c:pt idx="1199">
                  <c:v>4.081157790784153</c:v>
                </c:pt>
                <c:pt idx="1200">
                  <c:v>4.0853245008546564</c:v>
                </c:pt>
                <c:pt idx="1201">
                  <c:v>4.0894913845471228</c:v>
                </c:pt>
                <c:pt idx="1202">
                  <c:v>4.0936584418760091</c:v>
                </c:pt>
                <c:pt idx="1203">
                  <c:v>4.0978256728558113</c:v>
                </c:pt>
                <c:pt idx="1204">
                  <c:v>4.1030349557991919</c:v>
                </c:pt>
                <c:pt idx="1205">
                  <c:v>4.1072025775464498</c:v>
                </c:pt>
                <c:pt idx="1206">
                  <c:v>4.1113703729916447</c:v>
                </c:pt>
                <c:pt idx="1207">
                  <c:v>4.1155383421492813</c:v>
                </c:pt>
                <c:pt idx="1208">
                  <c:v>4.1197064850338156</c:v>
                </c:pt>
                <c:pt idx="1209">
                  <c:v>4.1228327062142274</c:v>
                </c:pt>
                <c:pt idx="1210">
                  <c:v>4.127001153155704</c:v>
                </c:pt>
                <c:pt idx="1211">
                  <c:v>4.1311697738639355</c:v>
                </c:pt>
                <c:pt idx="1212">
                  <c:v>4.1353385683533972</c:v>
                </c:pt>
                <c:pt idx="1213">
                  <c:v>4.1395075366385665</c:v>
                </c:pt>
                <c:pt idx="1214">
                  <c:v>4.1447189914173475</c:v>
                </c:pt>
                <c:pt idx="1215">
                  <c:v>4.1488883507958869</c:v>
                </c:pt>
                <c:pt idx="1216">
                  <c:v>4.1520154844133472</c:v>
                </c:pt>
                <c:pt idx="1217">
                  <c:v>4.156185148026343</c:v>
                </c:pt>
                <c:pt idx="1218">
                  <c:v>4.1603549855075244</c:v>
                </c:pt>
                <c:pt idx="1219">
                  <c:v>4.1645249968714131</c:v>
                </c:pt>
                <c:pt idx="1220">
                  <c:v>4.1686951821325025</c:v>
                </c:pt>
                <c:pt idx="1221">
                  <c:v>4.1728655413052831</c:v>
                </c:pt>
                <c:pt idx="1222">
                  <c:v>4.1770360744042847</c:v>
                </c:pt>
                <c:pt idx="1223">
                  <c:v>4.1812067814440042</c:v>
                </c:pt>
                <c:pt idx="1224">
                  <c:v>4.1864204098698874</c:v>
                </c:pt>
                <c:pt idx="1225">
                  <c:v>4.1895487174036257</c:v>
                </c:pt>
                <c:pt idx="1226">
                  <c:v>4.1937199463525632</c:v>
                </c:pt>
                <c:pt idx="1227">
                  <c:v>4.1978913493002565</c:v>
                </c:pt>
                <c:pt idx="1228">
                  <c:v>4.2020629262612461</c:v>
                </c:pt>
                <c:pt idx="1229">
                  <c:v>4.206234677250027</c:v>
                </c:pt>
                <c:pt idx="1230">
                  <c:v>4.2104066022811439</c:v>
                </c:pt>
                <c:pt idx="1231">
                  <c:v>4.2145787013691063</c:v>
                </c:pt>
                <c:pt idx="1232">
                  <c:v>4.2187509745284286</c:v>
                </c:pt>
                <c:pt idx="1233">
                  <c:v>4.2239665607875834</c:v>
                </c:pt>
                <c:pt idx="1234">
                  <c:v>4.2270960431193121</c:v>
                </c:pt>
                <c:pt idx="1235">
                  <c:v>4.2312688385799087</c:v>
                </c:pt>
                <c:pt idx="1236">
                  <c:v>4.2354418081700027</c:v>
                </c:pt>
                <c:pt idx="1237">
                  <c:v>4.2396149519041151</c:v>
                </c:pt>
                <c:pt idx="1238">
                  <c:v>4.243788269796771</c:v>
                </c:pt>
                <c:pt idx="1239">
                  <c:v>4.2479617618625287</c:v>
                </c:pt>
                <c:pt idx="1240">
                  <c:v>4.2521354281159169</c:v>
                </c:pt>
                <c:pt idx="1241">
                  <c:v>4.2563092685714645</c:v>
                </c:pt>
                <c:pt idx="1242">
                  <c:v>4.2604832832437358</c:v>
                </c:pt>
                <c:pt idx="1243">
                  <c:v>4.2657010465984797</c:v>
                </c:pt>
                <c:pt idx="1244">
                  <c:v>4.2688318352965862</c:v>
                </c:pt>
                <c:pt idx="1245">
                  <c:v>4.273006372706269</c:v>
                </c:pt>
                <c:pt idx="1246">
                  <c:v>4.2771810843908433</c:v>
                </c:pt>
                <c:pt idx="1247">
                  <c:v>4.2813559703648796</c:v>
                </c:pt>
                <c:pt idx="1248">
                  <c:v>4.2855310306429235</c:v>
                </c:pt>
                <c:pt idx="1249">
                  <c:v>4.2897062652395164</c:v>
                </c:pt>
                <c:pt idx="1250">
                  <c:v>4.2938816741692394</c:v>
                </c:pt>
                <c:pt idx="1251">
                  <c:v>4.2970133452813926</c:v>
                </c:pt>
                <c:pt idx="1252">
                  <c:v>4.3011890593291051</c:v>
                </c:pt>
                <c:pt idx="1253">
                  <c:v>4.3053649477499665</c:v>
                </c:pt>
                <c:pt idx="1254">
                  <c:v>4.3105850535104944</c:v>
                </c:pt>
                <c:pt idx="1255">
                  <c:v>4.3147613343242268</c:v>
                </c:pt>
                <c:pt idx="1256">
                  <c:v>4.3189377895584586</c:v>
                </c:pt>
                <c:pt idx="1257">
                  <c:v>4.3231144192277471</c:v>
                </c:pt>
                <c:pt idx="1258">
                  <c:v>4.3272912233466876</c:v>
                </c:pt>
                <c:pt idx="1259">
                  <c:v>4.3314682019298409</c:v>
                </c:pt>
                <c:pt idx="1260">
                  <c:v>4.3356453549917724</c:v>
                </c:pt>
                <c:pt idx="1261">
                  <c:v>4.3387783342987092</c:v>
                </c:pt>
                <c:pt idx="1262">
                  <c:v>4.3429557927335978</c:v>
                </c:pt>
                <c:pt idx="1263">
                  <c:v>4.3481778611961017</c:v>
                </c:pt>
                <c:pt idx="1264">
                  <c:v>4.3523557123189889</c:v>
                </c:pt>
                <c:pt idx="1265">
                  <c:v>4.3565337379935567</c:v>
                </c:pt>
                <c:pt idx="1266">
                  <c:v>4.3607119382344148</c:v>
                </c:pt>
                <c:pt idx="1267">
                  <c:v>4.3648903130561401</c:v>
                </c:pt>
                <c:pt idx="1268">
                  <c:v>4.3690688624733109</c:v>
                </c:pt>
                <c:pt idx="1269">
                  <c:v>4.3732475865005425</c:v>
                </c:pt>
                <c:pt idx="1270">
                  <c:v>4.3774264851524149</c:v>
                </c:pt>
                <c:pt idx="1271">
                  <c:v>4.380560773747515</c:v>
                </c:pt>
                <c:pt idx="1272">
                  <c:v>4.3847399780276328</c:v>
                </c:pt>
                <c:pt idx="1273">
                  <c:v>4.389964229001837</c:v>
                </c:pt>
                <c:pt idx="1274">
                  <c:v>4.3941438262982384</c:v>
                </c:pt>
                <c:pt idx="1275">
                  <c:v>4.398323598292289</c:v>
                </c:pt>
                <c:pt idx="1276">
                  <c:v>4.4025035449985808</c:v>
                </c:pt>
                <c:pt idx="1277">
                  <c:v>4.4066836664317099</c:v>
                </c:pt>
                <c:pt idx="1278">
                  <c:v>4.4108639626063066</c:v>
                </c:pt>
                <c:pt idx="1279">
                  <c:v>4.4150444335369583</c:v>
                </c:pt>
                <c:pt idx="1280">
                  <c:v>4.4192250792383003</c:v>
                </c:pt>
                <c:pt idx="1281">
                  <c:v>4.4223606782163492</c:v>
                </c:pt>
                <c:pt idx="1282">
                  <c:v>4.4265416298015436</c:v>
                </c:pt>
                <c:pt idx="1283">
                  <c:v>4.4317680651125286</c:v>
                </c:pt>
                <c:pt idx="1284">
                  <c:v>4.4359494100427384</c:v>
                </c:pt>
                <c:pt idx="1285">
                  <c:v>4.4401309298167027</c:v>
                </c:pt>
                <c:pt idx="1286">
                  <c:v>4.4443126244490658</c:v>
                </c:pt>
                <c:pt idx="1287">
                  <c:v>4.4474490101829467</c:v>
                </c:pt>
                <c:pt idx="1288">
                  <c:v>4.4516310108526813</c:v>
                </c:pt>
                <c:pt idx="1289">
                  <c:v>4.4558131864210129</c:v>
                </c:pt>
                <c:pt idx="1290">
                  <c:v>4.4599955369025972</c:v>
                </c:pt>
                <c:pt idx="1291">
                  <c:v>4.4641780623120537</c:v>
                </c:pt>
                <c:pt idx="1292">
                  <c:v>4.4694064650884799</c:v>
                </c:pt>
                <c:pt idx="1293">
                  <c:v>4.4735893841391414</c:v>
                </c:pt>
                <c:pt idx="1294">
                  <c:v>4.4777724781652513</c:v>
                </c:pt>
                <c:pt idx="1295">
                  <c:v>4.4819557471814377</c:v>
                </c:pt>
                <c:pt idx="1296">
                  <c:v>4.4861391912023301</c:v>
                </c:pt>
                <c:pt idx="1297">
                  <c:v>4.4903228102425947</c:v>
                </c:pt>
                <c:pt idx="1298">
                  <c:v>4.4945066043168644</c:v>
                </c:pt>
                <c:pt idx="1299">
                  <c:v>4.4976445647474392</c:v>
                </c:pt>
                <c:pt idx="1300">
                  <c:v>4.5018286651664514</c:v>
                </c:pt>
                <c:pt idx="1301">
                  <c:v>4.5060129406597653</c:v>
                </c:pt>
                <c:pt idx="1302">
                  <c:v>4.5112435312469401</c:v>
                </c:pt>
                <c:pt idx="1303">
                  <c:v>4.5154282007109758</c:v>
                </c:pt>
                <c:pt idx="1304">
                  <c:v>4.5196130452969125</c:v>
                </c:pt>
                <c:pt idx="1305">
                  <c:v>4.5237980650194336</c:v>
                </c:pt>
                <c:pt idx="1306">
                  <c:v>4.5279832598931851</c:v>
                </c:pt>
                <c:pt idx="1307">
                  <c:v>4.5311222710003074</c:v>
                </c:pt>
                <c:pt idx="1308">
                  <c:v>4.5353077724239927</c:v>
                </c:pt>
                <c:pt idx="1309">
                  <c:v>4.539493449039222</c:v>
                </c:pt>
                <c:pt idx="1310">
                  <c:v>4.5436793008606831</c:v>
                </c:pt>
                <c:pt idx="1311">
                  <c:v>4.5489118620435978</c:v>
                </c:pt>
                <c:pt idx="1312">
                  <c:v>4.5530981081326898</c:v>
                </c:pt>
                <c:pt idx="1313">
                  <c:v>4.5562379077090718</c:v>
                </c:pt>
                <c:pt idx="1314">
                  <c:v>4.560424460502106</c:v>
                </c:pt>
                <c:pt idx="1315">
                  <c:v>4.5646111885747338</c:v>
                </c:pt>
                <c:pt idx="1316">
                  <c:v>4.5687980919416198</c:v>
                </c:pt>
                <c:pt idx="1317">
                  <c:v>4.5729851706174331</c:v>
                </c:pt>
                <c:pt idx="1318">
                  <c:v>4.5771724246168768</c:v>
                </c:pt>
                <c:pt idx="1319">
                  <c:v>4.5813598539546225</c:v>
                </c:pt>
                <c:pt idx="1320">
                  <c:v>4.585547458645344</c:v>
                </c:pt>
                <c:pt idx="1321">
                  <c:v>4.5907822111212679</c:v>
                </c:pt>
                <c:pt idx="1322">
                  <c:v>4.5949702104099241</c:v>
                </c:pt>
                <c:pt idx="1323">
                  <c:v>4.5981113249823338</c:v>
                </c:pt>
                <c:pt idx="1324">
                  <c:v>4.6022996312319036</c:v>
                </c:pt>
                <c:pt idx="1325">
                  <c:v>4.6064881129079014</c:v>
                </c:pt>
                <c:pt idx="1326">
                  <c:v>4.6106767700250462</c:v>
                </c:pt>
                <c:pt idx="1327">
                  <c:v>4.6148656025980248</c:v>
                </c:pt>
                <c:pt idx="1328">
                  <c:v>4.619054610641526</c:v>
                </c:pt>
                <c:pt idx="1329">
                  <c:v>4.6232437941702722</c:v>
                </c:pt>
                <c:pt idx="1330">
                  <c:v>4.6274331531989583</c:v>
                </c:pt>
                <c:pt idx="1331">
                  <c:v>4.6326700988040006</c:v>
                </c:pt>
                <c:pt idx="1332">
                  <c:v>4.6368598527613045</c:v>
                </c:pt>
                <c:pt idx="1333">
                  <c:v>4.6410497822663581</c:v>
                </c:pt>
                <c:pt idx="1334">
                  <c:v>4.6452398873338598</c:v>
                </c:pt>
                <c:pt idx="1335">
                  <c:v>4.6483825813561888</c:v>
                </c:pt>
                <c:pt idx="1336">
                  <c:v>4.6525729936933793</c:v>
                </c:pt>
                <c:pt idx="1337">
                  <c:v>4.6567635816334736</c:v>
                </c:pt>
                <c:pt idx="1338">
                  <c:v>4.660954345191211</c:v>
                </c:pt>
                <c:pt idx="1339">
                  <c:v>4.6651452843812891</c:v>
                </c:pt>
                <c:pt idx="1340">
                  <c:v>4.6703842053743196</c:v>
                </c:pt>
                <c:pt idx="1341">
                  <c:v>4.6745755397910314</c:v>
                </c:pt>
                <c:pt idx="1342">
                  <c:v>4.6787670498879494</c:v>
                </c:pt>
                <c:pt idx="1343">
                  <c:v>4.6829587356797893</c:v>
                </c:pt>
                <c:pt idx="1344">
                  <c:v>4.6871505971813026</c:v>
                </c:pt>
                <c:pt idx="1345">
                  <c:v>4.6913426344072118</c:v>
                </c:pt>
                <c:pt idx="1346">
                  <c:v>4.6944867776546344</c:v>
                </c:pt>
                <c:pt idx="1347">
                  <c:v>4.6986791224336866</c:v>
                </c:pt>
                <c:pt idx="1348">
                  <c:v>4.7028716429776445</c:v>
                </c:pt>
                <c:pt idx="1349">
                  <c:v>4.7070643393012679</c:v>
                </c:pt>
                <c:pt idx="1350">
                  <c:v>4.7123054569183882</c:v>
                </c:pt>
                <c:pt idx="1351">
                  <c:v>4.7164985488001321</c:v>
                </c:pt>
                <c:pt idx="1352">
                  <c:v>4.7196434830974692</c:v>
                </c:pt>
                <c:pt idx="1353">
                  <c:v>4.7238368826871238</c:v>
                </c:pt>
                <c:pt idx="1354">
                  <c:v>4.7280304581301644</c:v>
                </c:pt>
                <c:pt idx="1355">
                  <c:v>4.7322242094413305</c:v>
                </c:pt>
                <c:pt idx="1356">
                  <c:v>4.7364181366353622</c:v>
                </c:pt>
                <c:pt idx="1357">
                  <c:v>4.7406122397270352</c:v>
                </c:pt>
                <c:pt idx="1358">
                  <c:v>4.7448065187310933</c:v>
                </c:pt>
                <c:pt idx="1359">
                  <c:v>4.7500496148854339</c:v>
                </c:pt>
                <c:pt idx="1360">
                  <c:v>4.7542442897463069</c:v>
                </c:pt>
                <c:pt idx="1361">
                  <c:v>4.7584391405675435</c:v>
                </c:pt>
                <c:pt idx="1362">
                  <c:v>4.7615853941663282</c:v>
                </c:pt>
                <c:pt idx="1363">
                  <c:v>4.7657805529537081</c:v>
                </c:pt>
                <c:pt idx="1364">
                  <c:v>4.7699758877420315</c:v>
                </c:pt>
                <c:pt idx="1365">
                  <c:v>4.7741713985460912</c:v>
                </c:pt>
                <c:pt idx="1366">
                  <c:v>4.7783670853806459</c:v>
                </c:pt>
                <c:pt idx="1367">
                  <c:v>4.7825629482604546</c:v>
                </c:pt>
                <c:pt idx="1368">
                  <c:v>4.7867589872003169</c:v>
                </c:pt>
                <c:pt idx="1369">
                  <c:v>4.7920042834820782</c:v>
                </c:pt>
                <c:pt idx="1370">
                  <c:v>4.7962007186110576</c:v>
                </c:pt>
                <c:pt idx="1371">
                  <c:v>4.8003973298480922</c:v>
                </c:pt>
                <c:pt idx="1372">
                  <c:v>4.8045941172079889</c:v>
                </c:pt>
                <c:pt idx="1373">
                  <c:v>4.8077418233174196</c:v>
                </c:pt>
                <c:pt idx="1374">
                  <c:v>4.8119389189278774</c:v>
                </c:pt>
                <c:pt idx="1375">
                  <c:v>4.8161361907018332</c:v>
                </c:pt>
                <c:pt idx="1376">
                  <c:v>4.8203336386540991</c:v>
                </c:pt>
                <c:pt idx="1377">
                  <c:v>4.8245312627994537</c:v>
                </c:pt>
                <c:pt idx="1378">
                  <c:v>4.8287290631526778</c:v>
                </c:pt>
                <c:pt idx="1379">
                  <c:v>4.8329270397285899</c:v>
                </c:pt>
                <c:pt idx="1380">
                  <c:v>4.8371251925419729</c:v>
                </c:pt>
                <c:pt idx="1381">
                  <c:v>4.841323521607614</c:v>
                </c:pt>
                <c:pt idx="1382">
                  <c:v>4.845522026940337</c:v>
                </c:pt>
                <c:pt idx="1383">
                  <c:v>4.8497207085549308</c:v>
                </c:pt>
                <c:pt idx="1384">
                  <c:v>4.8539195664661889</c:v>
                </c:pt>
                <c:pt idx="1385">
                  <c:v>4.8581186006889387</c:v>
                </c:pt>
                <c:pt idx="1386">
                  <c:v>4.8623178112379772</c:v>
                </c:pt>
                <c:pt idx="1387">
                  <c:v>4.8665171981281006</c:v>
                </c:pt>
                <c:pt idx="1388">
                  <c:v>4.8717666797429962</c:v>
                </c:pt>
                <c:pt idx="1389">
                  <c:v>4.8749165009908983</c:v>
                </c:pt>
                <c:pt idx="1390">
                  <c:v>4.8791164169931998</c:v>
                </c:pt>
                <c:pt idx="1391">
                  <c:v>4.883316509395855</c:v>
                </c:pt>
                <c:pt idx="1392">
                  <c:v>4.8875167782136684</c:v>
                </c:pt>
                <c:pt idx="1393">
                  <c:v>4.8917172234614865</c:v>
                </c:pt>
                <c:pt idx="1394">
                  <c:v>4.895917845154119</c:v>
                </c:pt>
                <c:pt idx="1395">
                  <c:v>4.9001186433063779</c:v>
                </c:pt>
                <c:pt idx="1396">
                  <c:v>4.9043196179331137</c:v>
                </c:pt>
                <c:pt idx="1397">
                  <c:v>4.908520769049141</c:v>
                </c:pt>
                <c:pt idx="1398">
                  <c:v>4.9137724561548302</c:v>
                </c:pt>
                <c:pt idx="1399">
                  <c:v>4.9169236008083832</c:v>
                </c:pt>
                <c:pt idx="1400">
                  <c:v>4.9211252814812632</c:v>
                </c:pt>
                <c:pt idx="1401">
                  <c:v>4.9253271387027775</c:v>
                </c:pt>
                <c:pt idx="1402">
                  <c:v>4.9295291724877508</c:v>
                </c:pt>
                <c:pt idx="1403">
                  <c:v>4.933731382851013</c:v>
                </c:pt>
                <c:pt idx="1404">
                  <c:v>4.93688315651191</c:v>
                </c:pt>
                <c:pt idx="1405">
                  <c:v>4.9421363333718231</c:v>
                </c:pt>
                <c:pt idx="1406">
                  <c:v>4.9463390735590353</c:v>
                </c:pt>
                <c:pt idx="1407">
                  <c:v>4.9505419903839343</c:v>
                </c:pt>
                <c:pt idx="1408">
                  <c:v>4.9547450838613569</c:v>
                </c:pt>
                <c:pt idx="1409">
                  <c:v>4.9589483540061403</c:v>
                </c:pt>
                <c:pt idx="1410">
                  <c:v>4.9631518008331605</c:v>
                </c:pt>
                <c:pt idx="1411">
                  <c:v>4.9673554243572493</c:v>
                </c:pt>
                <c:pt idx="1412">
                  <c:v>4.9715592245932863</c:v>
                </c:pt>
                <c:pt idx="1413">
                  <c:v>4.9757632015561155</c:v>
                </c:pt>
                <c:pt idx="1414">
                  <c:v>4.9799673552605865</c:v>
                </c:pt>
                <c:pt idx="1415">
                  <c:v>4.9831205865346044</c:v>
                </c:pt>
                <c:pt idx="1416">
                  <c:v>4.9883761929539601</c:v>
                </c:pt>
                <c:pt idx="1417">
                  <c:v>4.9925808769725677</c:v>
                </c:pt>
                <c:pt idx="1418">
                  <c:v>4.9967857377922993</c:v>
                </c:pt>
                <c:pt idx="1419">
                  <c:v>5.0009907754280096</c:v>
                </c:pt>
                <c:pt idx="1420">
                  <c:v>5.0051959898945597</c:v>
                </c:pt>
                <c:pt idx="1421">
                  <c:v>5.0094013812068452</c:v>
                </c:pt>
                <c:pt idx="1422">
                  <c:v>5.0136069493797173</c:v>
                </c:pt>
                <c:pt idx="1423">
                  <c:v>5.017812694428077</c:v>
                </c:pt>
                <c:pt idx="1424">
                  <c:v>5.0209671192978211</c:v>
                </c:pt>
                <c:pt idx="1425">
                  <c:v>5.025173173914065</c:v>
                </c:pt>
                <c:pt idx="1426">
                  <c:v>5.0304309909747884</c:v>
                </c:pt>
                <c:pt idx="1427">
                  <c:v>5.0346374436738524</c:v>
                </c:pt>
                <c:pt idx="1428">
                  <c:v>5.0388440733227915</c:v>
                </c:pt>
                <c:pt idx="1429">
                  <c:v>5.0430508799365166</c:v>
                </c:pt>
                <c:pt idx="1430">
                  <c:v>5.0472578635299046</c:v>
                </c:pt>
                <c:pt idx="1431">
                  <c:v>5.0514650241178378</c:v>
                </c:pt>
                <c:pt idx="1432">
                  <c:v>5.0556723617152315</c:v>
                </c:pt>
                <c:pt idx="1433">
                  <c:v>5.0598798763369697</c:v>
                </c:pt>
                <c:pt idx="1434">
                  <c:v>5.0640875679979382</c:v>
                </c:pt>
                <c:pt idx="1435">
                  <c:v>5.0672434529346315</c:v>
                </c:pt>
                <c:pt idx="1436">
                  <c:v>5.0725034824972104</c:v>
                </c:pt>
                <c:pt idx="1437">
                  <c:v>5.0767117053653186</c:v>
                </c:pt>
                <c:pt idx="1438">
                  <c:v>5.080920105332277</c:v>
                </c:pt>
                <c:pt idx="1439">
                  <c:v>5.0851286824129804</c:v>
                </c:pt>
                <c:pt idx="1440">
                  <c:v>5.08933743662236</c:v>
                </c:pt>
                <c:pt idx="1441">
                  <c:v>5.093546367975315</c:v>
                </c:pt>
                <c:pt idx="1442">
                  <c:v>5.0977554764867463</c:v>
                </c:pt>
                <c:pt idx="1443">
                  <c:v>5.1009124241395636</c:v>
                </c:pt>
                <c:pt idx="1444">
                  <c:v>5.1061742250447546</c:v>
                </c:pt>
                <c:pt idx="1445">
                  <c:v>5.1103838651211424</c:v>
                </c:pt>
                <c:pt idx="1446">
                  <c:v>5.1145936824156975</c:v>
                </c:pt>
                <c:pt idx="1447">
                  <c:v>5.1188036769433305</c:v>
                </c:pt>
                <c:pt idx="1448">
                  <c:v>5.1230138487189532</c:v>
                </c:pt>
                <c:pt idx="1449">
                  <c:v>5.1272241977575153</c:v>
                </c:pt>
                <c:pt idx="1450">
                  <c:v>5.1314347240739187</c:v>
                </c:pt>
                <c:pt idx="1451">
                  <c:v>5.1356454276831185</c:v>
                </c:pt>
                <c:pt idx="1452">
                  <c:v>5.138803571747383</c:v>
                </c:pt>
                <c:pt idx="1453">
                  <c:v>5.1430145856548828</c:v>
                </c:pt>
                <c:pt idx="1454">
                  <c:v>5.1472257768962315</c:v>
                </c:pt>
                <c:pt idx="1455">
                  <c:v>5.1524900153463919</c:v>
                </c:pt>
                <c:pt idx="1456">
                  <c:v>5.1567016056435033</c:v>
                </c:pt>
                <c:pt idx="1457">
                  <c:v>5.1609133733230239</c:v>
                </c:pt>
                <c:pt idx="1458">
                  <c:v>5.1651253183998875</c:v>
                </c:pt>
                <c:pt idx="1459">
                  <c:v>5.1693374408890245</c:v>
                </c:pt>
                <c:pt idx="1460">
                  <c:v>5.1735497408054059</c:v>
                </c:pt>
                <c:pt idx="1461">
                  <c:v>5.1777622181639549</c:v>
                </c:pt>
                <c:pt idx="1462">
                  <c:v>5.1819748729796471</c:v>
                </c:pt>
                <c:pt idx="1463">
                  <c:v>5.1851344805566457</c:v>
                </c:pt>
                <c:pt idx="1464">
                  <c:v>5.1893474459582949</c:v>
                </c:pt>
                <c:pt idx="1465">
                  <c:v>5.1946139023190216</c:v>
                </c:pt>
                <c:pt idx="1466">
                  <c:v>5.1988272671127724</c:v>
                </c:pt>
                <c:pt idx="1467">
                  <c:v>5.2030408094384208</c:v>
                </c:pt>
                <c:pt idx="1468">
                  <c:v>5.2072545293109522</c:v>
                </c:pt>
                <c:pt idx="1469">
                  <c:v>5.2104149357394789</c:v>
                </c:pt>
                <c:pt idx="1470">
                  <c:v>5.2156825017564676</c:v>
                </c:pt>
                <c:pt idx="1471">
                  <c:v>5.2188431745586117</c:v>
                </c:pt>
                <c:pt idx="1472">
                  <c:v>5.2230575603651879</c:v>
                </c:pt>
                <c:pt idx="1473">
                  <c:v>5.2272721237897271</c:v>
                </c:pt>
                <c:pt idx="1474">
                  <c:v>5.2325405778684653</c:v>
                </c:pt>
                <c:pt idx="1475">
                  <c:v>5.2367555409881552</c:v>
                </c:pt>
                <c:pt idx="1476">
                  <c:v>5.2409706817744848</c:v>
                </c:pt>
                <c:pt idx="1477">
                  <c:v>5.2451860002424233</c:v>
                </c:pt>
                <c:pt idx="1478">
                  <c:v>5.2483476057059386</c:v>
                </c:pt>
                <c:pt idx="1479">
                  <c:v>5.2525632351527394</c:v>
                </c:pt>
                <c:pt idx="1480">
                  <c:v>5.2567790423223366</c:v>
                </c:pt>
                <c:pt idx="1481">
                  <c:v>5.2609950272297388</c:v>
                </c:pt>
                <c:pt idx="1482">
                  <c:v>5.2652111898899117</c:v>
                </c:pt>
                <c:pt idx="1483">
                  <c:v>5.2694275303178664</c:v>
                </c:pt>
                <c:pt idx="1484">
                  <c:v>5.2746982058615703</c:v>
                </c:pt>
                <c:pt idx="1485">
                  <c:v>5.2789149463218239</c:v>
                </c:pt>
                <c:pt idx="1486">
                  <c:v>5.2831318645985652</c:v>
                </c:pt>
                <c:pt idx="1487">
                  <c:v>5.2873489607068151</c:v>
                </c:pt>
                <c:pt idx="1488">
                  <c:v>5.29156623466156</c:v>
                </c:pt>
                <c:pt idx="1489">
                  <c:v>5.2947293068484003</c:v>
                </c:pt>
                <c:pt idx="1490">
                  <c:v>5.2989468920706102</c:v>
                </c:pt>
                <c:pt idx="1491">
                  <c:v>5.3031646551805638</c:v>
                </c:pt>
                <c:pt idx="1492">
                  <c:v>5.3073825961932881</c:v>
                </c:pt>
                <c:pt idx="1493">
                  <c:v>5.3126552726578087</c:v>
                </c:pt>
                <c:pt idx="1494">
                  <c:v>5.31476442108921</c:v>
                </c:pt>
                <c:pt idx="1495">
                  <c:v>5.3200374867981033</c:v>
                </c:pt>
                <c:pt idx="1496">
                  <c:v>5.3242561395719576</c:v>
                </c:pt>
                <c:pt idx="1497">
                  <c:v>5.3284749703236454</c:v>
                </c:pt>
                <c:pt idx="1498">
                  <c:v>5.3326939790681704</c:v>
                </c:pt>
                <c:pt idx="1499">
                  <c:v>5.3369131658205431</c:v>
                </c:pt>
                <c:pt idx="1500">
                  <c:v>5.3411325305958064</c:v>
                </c:pt>
                <c:pt idx="1501">
                  <c:v>5.3453520734089723</c:v>
                </c:pt>
                <c:pt idx="1502">
                  <c:v>5.3495717942750565</c:v>
                </c:pt>
                <c:pt idx="1503">
                  <c:v>5.3527367017808958</c:v>
                </c:pt>
                <c:pt idx="1504">
                  <c:v>5.3580117702261436</c:v>
                </c:pt>
                <c:pt idx="1505">
                  <c:v>5.362232025341183</c:v>
                </c:pt>
                <c:pt idx="1506">
                  <c:v>5.3664524585692854</c:v>
                </c:pt>
                <c:pt idx="1507">
                  <c:v>5.3706730699254592</c:v>
                </c:pt>
                <c:pt idx="1508">
                  <c:v>5.3748938594247653</c:v>
                </c:pt>
                <c:pt idx="1509">
                  <c:v>5.3791148270822315</c:v>
                </c:pt>
                <c:pt idx="1510">
                  <c:v>5.3833359729128869</c:v>
                </c:pt>
                <c:pt idx="1511">
                  <c:v>5.3875572969317966</c:v>
                </c:pt>
                <c:pt idx="1512">
                  <c:v>5.3917787991539932</c:v>
                </c:pt>
                <c:pt idx="1513">
                  <c:v>5.3970559275530281</c:v>
                </c:pt>
                <c:pt idx="1514">
                  <c:v>5.4012778307876257</c:v>
                </c:pt>
                <c:pt idx="1515">
                  <c:v>5.404444375190768</c:v>
                </c:pt>
                <c:pt idx="1516">
                  <c:v>5.4086665903765843</c:v>
                </c:pt>
                <c:pt idx="1517">
                  <c:v>5.4128889838409506</c:v>
                </c:pt>
                <c:pt idx="1518">
                  <c:v>5.4171115555988996</c:v>
                </c:pt>
                <c:pt idx="1519">
                  <c:v>5.4213343056655123</c:v>
                </c:pt>
                <c:pt idx="1520">
                  <c:v>5.4255572340558356</c:v>
                </c:pt>
                <c:pt idx="1521">
                  <c:v>5.4297803407849203</c:v>
                </c:pt>
                <c:pt idx="1522">
                  <c:v>5.4350594750081331</c:v>
                </c:pt>
                <c:pt idx="1523">
                  <c:v>5.4392829830545484</c:v>
                </c:pt>
                <c:pt idx="1524">
                  <c:v>5.4435066694887002</c:v>
                </c:pt>
                <c:pt idx="1525">
                  <c:v>5.447730534325645</c:v>
                </c:pt>
                <c:pt idx="1526">
                  <c:v>5.4508985500392768</c:v>
                </c:pt>
                <c:pt idx="1527">
                  <c:v>5.4551227271174012</c:v>
                </c:pt>
                <c:pt idx="1528">
                  <c:v>5.4593470826397938</c:v>
                </c:pt>
                <c:pt idx="1529">
                  <c:v>5.4635716166215227</c:v>
                </c:pt>
                <c:pt idx="1530">
                  <c:v>5.4677963290776512</c:v>
                </c:pt>
                <c:pt idx="1531">
                  <c:v>5.4720212200232865</c:v>
                </c:pt>
                <c:pt idx="1532">
                  <c:v>5.477302584729153</c:v>
                </c:pt>
                <c:pt idx="1533">
                  <c:v>5.4815278773312865</c:v>
                </c:pt>
                <c:pt idx="1534">
                  <c:v>5.4857533484719525</c:v>
                </c:pt>
                <c:pt idx="1535">
                  <c:v>5.4899789981662259</c:v>
                </c:pt>
                <c:pt idx="1536">
                  <c:v>5.4942048264291863</c:v>
                </c:pt>
                <c:pt idx="1537">
                  <c:v>5.4973743148212098</c:v>
                </c:pt>
                <c:pt idx="1538">
                  <c:v>5.5016004556157112</c:v>
                </c:pt>
                <c:pt idx="1539">
                  <c:v>5.5058267750204335</c:v>
                </c:pt>
                <c:pt idx="1540">
                  <c:v>5.5100532730504623</c:v>
                </c:pt>
                <c:pt idx="1541">
                  <c:v>5.5153366468028331</c:v>
                </c:pt>
                <c:pt idx="1542">
                  <c:v>5.5195635467950011</c:v>
                </c:pt>
                <c:pt idx="1543">
                  <c:v>5.5227338390433829</c:v>
                </c:pt>
                <c:pt idx="1544">
                  <c:v>5.5269610517256424</c:v>
                </c:pt>
                <c:pt idx="1545">
                  <c:v>5.5311884431087392</c:v>
                </c:pt>
                <c:pt idx="1546">
                  <c:v>5.5354160132077581</c:v>
                </c:pt>
                <c:pt idx="1547">
                  <c:v>5.5396437620378336</c:v>
                </c:pt>
                <c:pt idx="1548">
                  <c:v>5.5438716896140692</c:v>
                </c:pt>
                <c:pt idx="1549">
                  <c:v>5.5480997959515657</c:v>
                </c:pt>
                <c:pt idx="1550">
                  <c:v>5.5523280810654647</c:v>
                </c:pt>
                <c:pt idx="1551">
                  <c:v>5.5576136888851657</c:v>
                </c:pt>
                <c:pt idx="1552">
                  <c:v>5.5618423763012261</c:v>
                </c:pt>
                <c:pt idx="1553">
                  <c:v>5.5660712425428107</c:v>
                </c:pt>
                <c:pt idx="1554">
                  <c:v>5.5692430095873684</c:v>
                </c:pt>
                <c:pt idx="1555">
                  <c:v>5.573472188810034</c:v>
                </c:pt>
                <c:pt idx="1556">
                  <c:v>5.5777015468998448</c:v>
                </c:pt>
                <c:pt idx="1557">
                  <c:v>5.5819310838719067</c:v>
                </c:pt>
                <c:pt idx="1558">
                  <c:v>5.5861607997413785</c:v>
                </c:pt>
                <c:pt idx="1559">
                  <c:v>5.5903906945233812</c:v>
                </c:pt>
                <c:pt idx="1560">
                  <c:v>5.5946207682330389</c:v>
                </c:pt>
                <c:pt idx="1561">
                  <c:v>5.5999086120102133</c:v>
                </c:pt>
                <c:pt idx="1562">
                  <c:v>5.6041390883624853</c:v>
                </c:pt>
                <c:pt idx="1563">
                  <c:v>5.6083697436916315</c:v>
                </c:pt>
                <c:pt idx="1564">
                  <c:v>5.612600578012783</c:v>
                </c:pt>
                <c:pt idx="1565">
                  <c:v>5.6157738212262842</c:v>
                </c:pt>
                <c:pt idx="1566">
                  <c:v>5.6200049688199138</c:v>
                </c:pt>
                <c:pt idx="1567">
                  <c:v>5.62423629544723</c:v>
                </c:pt>
                <c:pt idx="1568">
                  <c:v>5.628467801123362</c:v>
                </c:pt>
                <c:pt idx="1569">
                  <c:v>5.6326994858634842</c:v>
                </c:pt>
                <c:pt idx="1570">
                  <c:v>5.6379893436204416</c:v>
                </c:pt>
                <c:pt idx="1571">
                  <c:v>5.6422214313099346</c:v>
                </c:pt>
                <c:pt idx="1572">
                  <c:v>5.6464536981126576</c:v>
                </c:pt>
                <c:pt idx="1573">
                  <c:v>5.6506861440437977</c:v>
                </c:pt>
                <c:pt idx="1574">
                  <c:v>5.6549187691185043</c:v>
                </c:pt>
                <c:pt idx="1575">
                  <c:v>5.6591515733519326</c:v>
                </c:pt>
                <c:pt idx="1576">
                  <c:v>5.6623262941090626</c:v>
                </c:pt>
                <c:pt idx="1577">
                  <c:v>5.6665594119067721</c:v>
                </c:pt>
                <c:pt idx="1578">
                  <c:v>5.6707927089049424</c:v>
                </c:pt>
                <c:pt idx="1579">
                  <c:v>5.6750261851187345</c:v>
                </c:pt>
                <c:pt idx="1580">
                  <c:v>5.6803182824310543</c:v>
                </c:pt>
                <c:pt idx="1581">
                  <c:v>5.6845521619354686</c:v>
                </c:pt>
                <c:pt idx="1582">
                  <c:v>5.6877276892055741</c:v>
                </c:pt>
                <c:pt idx="1583">
                  <c:v>5.6919618824336178</c:v>
                </c:pt>
                <c:pt idx="1584">
                  <c:v>5.6961962549531782</c:v>
                </c:pt>
                <c:pt idx="1585">
                  <c:v>5.7004308067794236</c:v>
                </c:pt>
                <c:pt idx="1586">
                  <c:v>5.7046655379275677</c:v>
                </c:pt>
                <c:pt idx="1587">
                  <c:v>5.7089004484127841</c:v>
                </c:pt>
                <c:pt idx="1588">
                  <c:v>5.7131355382502536</c:v>
                </c:pt>
                <c:pt idx="1589">
                  <c:v>5.7173708074551888</c:v>
                </c:pt>
                <c:pt idx="1590">
                  <c:v>5.720547377077918</c:v>
                </c:pt>
                <c:pt idx="1591">
                  <c:v>5.7258418840281946</c:v>
                </c:pt>
                <c:pt idx="1592">
                  <c:v>5.7300776914266693</c:v>
                </c:pt>
                <c:pt idx="1593">
                  <c:v>5.7343136782533879</c:v>
                </c:pt>
                <c:pt idx="1594">
                  <c:v>5.7385498445235408</c:v>
                </c:pt>
                <c:pt idx="1595">
                  <c:v>5.7427861902523532</c:v>
                </c:pt>
                <c:pt idx="1596">
                  <c:v>5.7470227154550084</c:v>
                </c:pt>
                <c:pt idx="1597">
                  <c:v>5.751259420146738</c:v>
                </c:pt>
                <c:pt idx="1598">
                  <c:v>5.7554963043427385</c:v>
                </c:pt>
                <c:pt idx="1599">
                  <c:v>5.7607926620387895</c:v>
                </c:pt>
                <c:pt idx="1600">
                  <c:v>5.7650299501750091</c:v>
                </c:pt>
                <c:pt idx="1601">
                  <c:v>5.7682080341084827</c:v>
                </c:pt>
                <c:pt idx="1602">
                  <c:v>5.7724456364736909</c:v>
                </c:pt>
                <c:pt idx="1603">
                  <c:v>5.7766834184192595</c:v>
                </c:pt>
                <c:pt idx="1604">
                  <c:v>5.7809213799603976</c:v>
                </c:pt>
                <c:pt idx="1605">
                  <c:v>5.7851595211123152</c:v>
                </c:pt>
                <c:pt idx="1606">
                  <c:v>5.7883382448549971</c:v>
                </c:pt>
                <c:pt idx="1607">
                  <c:v>5.7925767003624493</c:v>
                </c:pt>
                <c:pt idx="1608">
                  <c:v>5.7968153355225667</c:v>
                </c:pt>
                <c:pt idx="1609">
                  <c:v>5.8010541503505682</c:v>
                </c:pt>
                <c:pt idx="1610">
                  <c:v>5.8063529215667629</c:v>
                </c:pt>
                <c:pt idx="1611">
                  <c:v>5.8105921407032373</c:v>
                </c:pt>
                <c:pt idx="1612">
                  <c:v>5.8148315395571188</c:v>
                </c:pt>
                <c:pt idx="1613">
                  <c:v>5.8190711181436354</c:v>
                </c:pt>
                <c:pt idx="1614">
                  <c:v>5.8233108764780495</c:v>
                </c:pt>
                <c:pt idx="1615">
                  <c:v>5.8275508145755923</c:v>
                </c:pt>
                <c:pt idx="1616">
                  <c:v>5.8317909324514972</c:v>
                </c:pt>
                <c:pt idx="1617">
                  <c:v>5.8360312301210335</c:v>
                </c:pt>
                <c:pt idx="1618">
                  <c:v>5.8392115713719148</c:v>
                </c:pt>
                <c:pt idx="1619">
                  <c:v>5.8434521837169768</c:v>
                </c:pt>
                <c:pt idx="1620">
                  <c:v>5.848753202043838</c:v>
                </c:pt>
                <c:pt idx="1621">
                  <c:v>5.8529942190403421</c:v>
                </c:pt>
                <c:pt idx="1622">
                  <c:v>5.8572354159067368</c:v>
                </c:pt>
                <c:pt idx="1623">
                  <c:v>5.8614767926582703</c:v>
                </c:pt>
                <c:pt idx="1624">
                  <c:v>5.8657183493101899</c:v>
                </c:pt>
                <c:pt idx="1625">
                  <c:v>5.8699600858777812</c:v>
                </c:pt>
                <c:pt idx="1626">
                  <c:v>5.8742020023762951</c:v>
                </c:pt>
                <c:pt idx="1627">
                  <c:v>5.8784440988209861</c:v>
                </c:pt>
                <c:pt idx="1628">
                  <c:v>5.8837469724494467</c:v>
                </c:pt>
                <c:pt idx="1629">
                  <c:v>5.8879894738288998</c:v>
                </c:pt>
                <c:pt idx="1630">
                  <c:v>5.8922321552041694</c:v>
                </c:pt>
                <c:pt idx="1631">
                  <c:v>5.8954142843670576</c:v>
                </c:pt>
                <c:pt idx="1632">
                  <c:v>5.8996572807717484</c:v>
                </c:pt>
                <c:pt idx="1633">
                  <c:v>5.9039004572142728</c:v>
                </c:pt>
                <c:pt idx="1634">
                  <c:v>5.9081438137099012</c:v>
                </c:pt>
                <c:pt idx="1635">
                  <c:v>5.9123873502739022</c:v>
                </c:pt>
                <c:pt idx="1636">
                  <c:v>5.9166310669215836</c:v>
                </c:pt>
                <c:pt idx="1637">
                  <c:v>5.9208749636682168</c:v>
                </c:pt>
                <c:pt idx="1638">
                  <c:v>5.9261800878889437</c:v>
                </c:pt>
                <c:pt idx="1639">
                  <c:v>5.9304243899141049</c:v>
                </c:pt>
                <c:pt idx="1640">
                  <c:v>5.9346688720879222</c:v>
                </c:pt>
                <c:pt idx="1641">
                  <c:v>5.937852351950025</c:v>
                </c:pt>
                <c:pt idx="1642">
                  <c:v>5.9420971494207668</c:v>
                </c:pt>
                <c:pt idx="1643">
                  <c:v>5.946342127082203</c:v>
                </c:pt>
                <c:pt idx="1644">
                  <c:v>5.9505872849496519</c:v>
                </c:pt>
                <c:pt idx="1645">
                  <c:v>5.9548326230384063</c:v>
                </c:pt>
                <c:pt idx="1646">
                  <c:v>5.9590781413637552</c:v>
                </c:pt>
                <c:pt idx="1647">
                  <c:v>5.9643852927514933</c:v>
                </c:pt>
                <c:pt idx="1648">
                  <c:v>5.9686312166651785</c:v>
                </c:pt>
                <c:pt idx="1649">
                  <c:v>5.9728773208652175</c:v>
                </c:pt>
                <c:pt idx="1650">
                  <c:v>5.9771236053669101</c:v>
                </c:pt>
                <c:pt idx="1651">
                  <c:v>5.9813700701855907</c:v>
                </c:pt>
                <c:pt idx="1652">
                  <c:v>5.9845550371418259</c:v>
                </c:pt>
                <c:pt idx="1653">
                  <c:v>5.9888018175520701</c:v>
                </c:pt>
                <c:pt idx="1654">
                  <c:v>5.9930487783214126</c:v>
                </c:pt>
                <c:pt idx="1655">
                  <c:v>5.9972959194651612</c:v>
                </c:pt>
                <c:pt idx="1656">
                  <c:v>6.0015432409986627</c:v>
                </c:pt>
                <c:pt idx="1657">
                  <c:v>6.0068526466119518</c:v>
                </c:pt>
                <c:pt idx="1658">
                  <c:v>6.0100384252961732</c:v>
                </c:pt>
                <c:pt idx="1659">
                  <c:v>6.0142862880908474</c:v>
                </c:pt>
                <c:pt idx="1660">
                  <c:v>6.0185343313365589</c:v>
                </c:pt>
                <c:pt idx="1661">
                  <c:v>6.0227825550486624</c:v>
                </c:pt>
                <c:pt idx="1662">
                  <c:v>6.0270309592424809</c:v>
                </c:pt>
                <c:pt idx="1663">
                  <c:v>6.031279543933338</c:v>
                </c:pt>
                <c:pt idx="1664">
                  <c:v>6.0355283091365939</c:v>
                </c:pt>
                <c:pt idx="1665">
                  <c:v>6.0397772548675777</c:v>
                </c:pt>
                <c:pt idx="1666">
                  <c:v>6.0450886909217916</c:v>
                </c:pt>
                <c:pt idx="1667">
                  <c:v>6.049338042896248</c:v>
                </c:pt>
                <c:pt idx="1668">
                  <c:v>6.0535875754483115</c:v>
                </c:pt>
                <c:pt idx="1669">
                  <c:v>6.0578372885933174</c:v>
                </c:pt>
                <c:pt idx="1670">
                  <c:v>6.0610246919754198</c:v>
                </c:pt>
                <c:pt idx="1671">
                  <c:v>6.0652747211950029</c:v>
                </c:pt>
                <c:pt idx="1672">
                  <c:v>6.0695249310497585</c:v>
                </c:pt>
                <c:pt idx="1673">
                  <c:v>6.0737753215550301</c:v>
                </c:pt>
                <c:pt idx="1674">
                  <c:v>6.0780258927261634</c:v>
                </c:pt>
                <c:pt idx="1675">
                  <c:v>6.0822766445785419</c:v>
                </c:pt>
                <c:pt idx="1676">
                  <c:v>6.0875903385003944</c:v>
                </c:pt>
                <c:pt idx="1677">
                  <c:v>6.0918414969417132</c:v>
                </c:pt>
                <c:pt idx="1678">
                  <c:v>6.0960928361141855</c:v>
                </c:pt>
                <c:pt idx="1679">
                  <c:v>6.1003443560332009</c:v>
                </c:pt>
                <c:pt idx="1680">
                  <c:v>6.1035331145966136</c:v>
                </c:pt>
                <c:pt idx="1681">
                  <c:v>6.1077849508590445</c:v>
                </c:pt>
                <c:pt idx="1682">
                  <c:v>6.1120369679102655</c:v>
                </c:pt>
                <c:pt idx="1683">
                  <c:v>6.1162891657656768</c:v>
                </c:pt>
                <c:pt idx="1684">
                  <c:v>6.120541544440643</c:v>
                </c:pt>
                <c:pt idx="1685">
                  <c:v>6.1247941039505305</c:v>
                </c:pt>
                <c:pt idx="1686">
                  <c:v>6.130110057660457</c:v>
                </c:pt>
                <c:pt idx="1687">
                  <c:v>6.1343630241051974</c:v>
                </c:pt>
                <c:pt idx="1688">
                  <c:v>6.1386161714348662</c:v>
                </c:pt>
                <c:pt idx="1689">
                  <c:v>6.1418061506471027</c:v>
                </c:pt>
                <c:pt idx="1690">
                  <c:v>6.1460596145624233</c:v>
                </c:pt>
                <c:pt idx="1691">
                  <c:v>6.1503132594049807</c:v>
                </c:pt>
                <c:pt idx="1692">
                  <c:v>6.1545670851901919</c:v>
                </c:pt>
                <c:pt idx="1693">
                  <c:v>6.1588210919334268</c:v>
                </c:pt>
                <c:pt idx="1694">
                  <c:v>6.1630752796501058</c:v>
                </c:pt>
                <c:pt idx="1695">
                  <c:v>6.1683932688132961</c:v>
                </c:pt>
                <c:pt idx="1696">
                  <c:v>6.1705205436679265</c:v>
                </c:pt>
                <c:pt idx="1697">
                  <c:v>6.17583892879472</c:v>
                </c:pt>
                <c:pt idx="1698">
                  <c:v>6.1800938405591328</c:v>
                </c:pt>
                <c:pt idx="1699">
                  <c:v>6.1843489333739798</c:v>
                </c:pt>
                <c:pt idx="1700">
                  <c:v>6.1875403718087529</c:v>
                </c:pt>
                <c:pt idx="1701">
                  <c:v>6.1886042072546914</c:v>
                </c:pt>
                <c:pt idx="1702">
                  <c:v>6.2003071441732542</c:v>
                </c:pt>
                <c:pt idx="1703">
                  <c:v>6.2109473663511414</c:v>
                </c:pt>
                <c:pt idx="1704">
                  <c:v>6.2215887207927745</c:v>
                </c:pt>
                <c:pt idx="1705">
                  <c:v>6.2322312077391651</c:v>
                </c:pt>
                <c:pt idx="1706">
                  <c:v>6.2428748274313941</c:v>
                </c:pt>
                <c:pt idx="1707">
                  <c:v>6.2545841177021044</c:v>
                </c:pt>
                <c:pt idx="1708">
                  <c:v>6.2641654660180635</c:v>
                </c:pt>
                <c:pt idx="1709">
                  <c:v>6.2748124853950493</c:v>
                </c:pt>
                <c:pt idx="1710">
                  <c:v>6.2854606384829577</c:v>
                </c:pt>
                <c:pt idx="1711">
                  <c:v>6.296109925523254</c:v>
                </c:pt>
                <c:pt idx="1712">
                  <c:v>6.3067603467574802</c:v>
                </c:pt>
                <c:pt idx="1713">
                  <c:v>6.3174119024272652</c:v>
                </c:pt>
                <c:pt idx="1714">
                  <c:v>6.3269992726722082</c:v>
                </c:pt>
                <c:pt idx="1715">
                  <c:v>6.3387184180403162</c:v>
                </c:pt>
                <c:pt idx="1716">
                  <c:v>6.3493733784672175</c:v>
                </c:pt>
                <c:pt idx="1717">
                  <c:v>6.3600294742969137</c:v>
                </c:pt>
                <c:pt idx="1718">
                  <c:v>6.3696209315130492</c:v>
                </c:pt>
                <c:pt idx="1719">
                  <c:v>6.3813450731327865</c:v>
                </c:pt>
                <c:pt idx="1720">
                  <c:v>6.392004576623207</c:v>
                </c:pt>
                <c:pt idx="1721">
                  <c:v>6.4026652164849072</c:v>
                </c:pt>
                <c:pt idx="1722">
                  <c:v>6.4122607641581553</c:v>
                </c:pt>
                <c:pt idx="1723">
                  <c:v>6.4239899062914914</c:v>
                </c:pt>
                <c:pt idx="1724">
                  <c:v>6.4346539567212258</c:v>
                </c:pt>
                <c:pt idx="1725">
                  <c:v>6.4453191444919646</c:v>
                </c:pt>
                <c:pt idx="1726">
                  <c:v>6.4559854698463317</c:v>
                </c:pt>
                <c:pt idx="1727">
                  <c:v>6.4666529330270297</c:v>
                </c:pt>
                <c:pt idx="1728">
                  <c:v>6.4773215342768395</c:v>
                </c:pt>
                <c:pt idx="1729">
                  <c:v>6.4879912738386185</c:v>
                </c:pt>
                <c:pt idx="1730">
                  <c:v>6.4986621519553021</c:v>
                </c:pt>
                <c:pt idx="1731">
                  <c:v>6.5093341688699038</c:v>
                </c:pt>
                <c:pt idx="1732">
                  <c:v>6.5200073248255288</c:v>
                </c:pt>
                <c:pt idx="1733">
                  <c:v>6.5296141392666138</c:v>
                </c:pt>
                <c:pt idx="1734">
                  <c:v>6.5413570548325373</c:v>
                </c:pt>
                <c:pt idx="1735">
                  <c:v>6.5520336293705075</c:v>
                </c:pt>
                <c:pt idx="1736">
                  <c:v>6.562711343922631</c:v>
                </c:pt>
                <c:pt idx="1737">
                  <c:v>6.5723222619328707</c:v>
                </c:pt>
                <c:pt idx="1738">
                  <c:v>6.584070194043341</c:v>
                </c:pt>
                <c:pt idx="1739">
                  <c:v>6.5947513300991245</c:v>
                </c:pt>
                <c:pt idx="1740">
                  <c:v>6.6054336071434543</c:v>
                </c:pt>
                <c:pt idx="1741">
                  <c:v>6.616117025420122</c:v>
                </c:pt>
                <c:pt idx="1742">
                  <c:v>6.626801585173002</c:v>
                </c:pt>
                <c:pt idx="1743">
                  <c:v>6.6374872866460404</c:v>
                </c:pt>
                <c:pt idx="1744">
                  <c:v>6.6481741300832802</c:v>
                </c:pt>
                <c:pt idx="1745">
                  <c:v>6.6588621157287999</c:v>
                </c:pt>
                <c:pt idx="1746">
                  <c:v>6.669551243826799</c:v>
                </c:pt>
                <c:pt idx="1747">
                  <c:v>6.6802415146215379</c:v>
                </c:pt>
                <c:pt idx="1748">
                  <c:v>6.6909329283573573</c:v>
                </c:pt>
                <c:pt idx="1749">
                  <c:v>6.7016254852786767</c:v>
                </c:pt>
                <c:pt idx="1750">
                  <c:v>6.7123191856299957</c:v>
                </c:pt>
                <c:pt idx="1751">
                  <c:v>6.7230140296558885</c:v>
                </c:pt>
                <c:pt idx="1752">
                  <c:v>6.7337100176010107</c:v>
                </c:pt>
                <c:pt idx="1753">
                  <c:v>6.7444071497101064</c:v>
                </c:pt>
                <c:pt idx="1754">
                  <c:v>6.7551054262279626</c:v>
                </c:pt>
                <c:pt idx="1755">
                  <c:v>6.7658048473994841</c:v>
                </c:pt>
                <c:pt idx="1756">
                  <c:v>6.7765054134696383</c:v>
                </c:pt>
                <c:pt idx="1757">
                  <c:v>6.7872071246834711</c:v>
                </c:pt>
                <c:pt idx="1758">
                  <c:v>6.7979099812861117</c:v>
                </c:pt>
                <c:pt idx="1759">
                  <c:v>6.808613983522763</c:v>
                </c:pt>
                <c:pt idx="1760">
                  <c:v>6.8182485652555593</c:v>
                </c:pt>
                <c:pt idx="1761">
                  <c:v>6.8300254258793132</c:v>
                </c:pt>
                <c:pt idx="1762">
                  <c:v>6.8407328664900149</c:v>
                </c:pt>
                <c:pt idx="1763">
                  <c:v>6.8514414537163368</c:v>
                </c:pt>
                <c:pt idx="1764">
                  <c:v>6.8621511878038746</c:v>
                </c:pt>
                <c:pt idx="1765">
                  <c:v>6.8728620689983195</c:v>
                </c:pt>
                <c:pt idx="1766">
                  <c:v>6.8835740975454058</c:v>
                </c:pt>
                <c:pt idx="1767">
                  <c:v>6.8942872736909795</c:v>
                </c:pt>
                <c:pt idx="1768">
                  <c:v>6.9039301136219562</c:v>
                </c:pt>
                <c:pt idx="1769">
                  <c:v>6.9157170697613308</c:v>
                </c:pt>
                <c:pt idx="1770">
                  <c:v>6.9264336901781745</c:v>
                </c:pt>
                <c:pt idx="1771">
                  <c:v>6.9360796305844632</c:v>
                </c:pt>
                <c:pt idx="1772">
                  <c:v>6.946798433518814</c:v>
                </c:pt>
                <c:pt idx="1773">
                  <c:v>6.9585904439094541</c:v>
                </c:pt>
                <c:pt idx="1774">
                  <c:v>6.9693116601344887</c:v>
                </c:pt>
                <c:pt idx="1775">
                  <c:v>6.980034025927548</c:v>
                </c:pt>
                <c:pt idx="1776">
                  <c:v>6.9907575415351753</c:v>
                </c:pt>
                <c:pt idx="1777">
                  <c:v>7.0014822072040017</c:v>
                </c:pt>
                <c:pt idx="1778">
                  <c:v>7.0122080231807331</c:v>
                </c:pt>
                <c:pt idx="1779">
                  <c:v>7.0229349897121551</c:v>
                </c:pt>
                <c:pt idx="1780">
                  <c:v>7.034735982082033</c:v>
                </c:pt>
                <c:pt idx="1781">
                  <c:v>7.0443923754266171</c:v>
                </c:pt>
                <c:pt idx="1782">
                  <c:v>7.0551227951036246</c:v>
                </c:pt>
                <c:pt idx="1783">
                  <c:v>7.0658543663232622</c:v>
                </c:pt>
                <c:pt idx="1784">
                  <c:v>7.0776604249916275</c:v>
                </c:pt>
                <c:pt idx="1785">
                  <c:v>7.0883944152554692</c:v>
                </c:pt>
                <c:pt idx="1786">
                  <c:v>7.0980559917102131</c:v>
                </c:pt>
                <c:pt idx="1787">
                  <c:v>7.1087921715730085</c:v>
                </c:pt>
                <c:pt idx="1788">
                  <c:v>7.120603300891756</c:v>
                </c:pt>
                <c:pt idx="1789">
                  <c:v>7.1313419018771391</c:v>
                </c:pt>
                <c:pt idx="1790">
                  <c:v>7.1410076288278823</c:v>
                </c:pt>
                <c:pt idx="1791">
                  <c:v>7.151748421293874</c:v>
                </c:pt>
                <c:pt idx="1792">
                  <c:v>7.163564625620543</c:v>
                </c:pt>
                <c:pt idx="1793">
                  <c:v>7.1743078412901866</c:v>
                </c:pt>
                <c:pt idx="1794">
                  <c:v>7.1839777223044674</c:v>
                </c:pt>
                <c:pt idx="1795">
                  <c:v>7.1947231313388</c:v>
                </c:pt>
                <c:pt idx="1796">
                  <c:v>7.2065444150365021</c:v>
                </c:pt>
                <c:pt idx="1797">
                  <c:v>7.2162174139423998</c:v>
                </c:pt>
                <c:pt idx="1798">
                  <c:v>7.2269662880081906</c:v>
                </c:pt>
                <c:pt idx="1799">
                  <c:v>7.2377163175811239</c:v>
                </c:pt>
                <c:pt idx="1800">
                  <c:v>7.2495426850186462</c:v>
                </c:pt>
                <c:pt idx="1801">
                  <c:v>7.2602951419654156</c:v>
                </c:pt>
                <c:pt idx="1802">
                  <c:v>7.2699733418277885</c:v>
                </c:pt>
                <c:pt idx="1803">
                  <c:v>7.2807279959147042</c:v>
                </c:pt>
                <c:pt idx="1804">
                  <c:v>7.29255945146644</c:v>
                </c:pt>
                <c:pt idx="1805">
                  <c:v>7.3022407745881646</c:v>
                </c:pt>
                <c:pt idx="1806">
                  <c:v>7.3129988996725013</c:v>
                </c:pt>
                <c:pt idx="1807">
                  <c:v>7.3237581822539175</c:v>
                </c:pt>
                <c:pt idx="1808">
                  <c:v>7.3345186225815162</c:v>
                </c:pt>
                <c:pt idx="1809">
                  <c:v>7.3452802209044838</c:v>
                </c:pt>
                <c:pt idx="1810">
                  <c:v>7.3560429774720815</c:v>
                </c:pt>
                <c:pt idx="1811">
                  <c:v>7.3678833477665906</c:v>
                </c:pt>
                <c:pt idx="1812">
                  <c:v>7.377571966338631</c:v>
                </c:pt>
                <c:pt idx="1813">
                  <c:v>7.3883381991365269</c:v>
                </c:pt>
                <c:pt idx="1814">
                  <c:v>7.3991055911769035</c:v>
                </c:pt>
                <c:pt idx="1815">
                  <c:v>7.4109510616443757</c:v>
                </c:pt>
                <c:pt idx="1816">
                  <c:v>7.4217208889067559</c:v>
                </c:pt>
                <c:pt idx="1817">
                  <c:v>7.4314147252500806</c:v>
                </c:pt>
                <c:pt idx="1818">
                  <c:v>7.4421867567579163</c:v>
                </c:pt>
                <c:pt idx="1819">
                  <c:v>7.4540373317940096</c:v>
                </c:pt>
                <c:pt idx="1820">
                  <c:v>7.4648118006231199</c:v>
                </c:pt>
                <c:pt idx="1821">
                  <c:v>7.4745098152316132</c:v>
                </c:pt>
                <c:pt idx="1822">
                  <c:v>7.4852864902067466</c:v>
                </c:pt>
                <c:pt idx="1823">
                  <c:v>7.4971421742127715</c:v>
                </c:pt>
                <c:pt idx="1824">
                  <c:v>7.5079212886111693</c:v>
                </c:pt>
                <c:pt idx="1825">
                  <c:v>7.5176234850882624</c:v>
                </c:pt>
                <c:pt idx="1826">
                  <c:v>7.5284048075357139</c:v>
                </c:pt>
                <c:pt idx="1827">
                  <c:v>7.5402656049186723</c:v>
                </c:pt>
                <c:pt idx="1828">
                  <c:v>7.5510493688940956</c:v>
                </c:pt>
                <c:pt idx="1829">
                  <c:v>7.56075575084785</c:v>
                </c:pt>
                <c:pt idx="1830">
                  <c:v>7.5726203861590529</c:v>
                </c:pt>
                <c:pt idx="1831">
                  <c:v>7.5834076399504555</c:v>
                </c:pt>
                <c:pt idx="1832">
                  <c:v>7.5941960575158314</c:v>
                </c:pt>
                <c:pt idx="1833">
                  <c:v>7.60390662855899</c:v>
                </c:pt>
                <c:pt idx="1834">
                  <c:v>7.615776384973147</c:v>
                </c:pt>
                <c:pt idx="1835">
                  <c:v>7.626568295367596</c:v>
                </c:pt>
                <c:pt idx="1836">
                  <c:v>7.6362820106014864</c:v>
                </c:pt>
                <c:pt idx="1837">
                  <c:v>7.6470761342910354</c:v>
                </c:pt>
                <c:pt idx="1838">
                  <c:v>7.6589510162308718</c:v>
                </c:pt>
                <c:pt idx="1839">
                  <c:v>7.6697475872504182</c:v>
                </c:pt>
                <c:pt idx="1840">
                  <c:v>7.6794654979072687</c:v>
                </c:pt>
                <c:pt idx="1841">
                  <c:v>7.6902642841341908</c:v>
                </c:pt>
                <c:pt idx="1842">
                  <c:v>7.7021442960281812</c:v>
                </c:pt>
                <c:pt idx="1843">
                  <c:v>7.7118653556313239</c:v>
                </c:pt>
                <c:pt idx="1844">
                  <c:v>7.7226676414054953</c:v>
                </c:pt>
                <c:pt idx="1845">
                  <c:v>7.7334710941995235</c:v>
                </c:pt>
                <c:pt idx="1846">
                  <c:v>7.7453562404818408</c:v>
                </c:pt>
                <c:pt idx="1847">
                  <c:v>7.7550815018559094</c:v>
                </c:pt>
                <c:pt idx="1848">
                  <c:v>7.7658884572228928</c:v>
                </c:pt>
                <c:pt idx="1849">
                  <c:v>7.7766965806189496</c:v>
                </c:pt>
                <c:pt idx="1850">
                  <c:v>7.7885868657295614</c:v>
                </c:pt>
                <c:pt idx="1851">
                  <c:v>7.7983163325084082</c:v>
                </c:pt>
                <c:pt idx="1852">
                  <c:v>7.8091279615070786</c:v>
                </c:pt>
                <c:pt idx="1853">
                  <c:v>7.8199407595453696</c:v>
                </c:pt>
                <c:pt idx="1854">
                  <c:v>7.8318361879299871</c:v>
                </c:pt>
                <c:pt idx="1855">
                  <c:v>7.8415698637521958</c:v>
                </c:pt>
                <c:pt idx="1856">
                  <c:v>7.8523861704266658</c:v>
                </c:pt>
                <c:pt idx="1857">
                  <c:v>7.8642854591877587</c:v>
                </c:pt>
                <c:pt idx="1858">
                  <c:v>7.8751042232627038</c:v>
                </c:pt>
                <c:pt idx="1859">
                  <c:v>7.8848421117715795</c:v>
                </c:pt>
                <c:pt idx="1860">
                  <c:v>7.895663100171217</c:v>
                </c:pt>
                <c:pt idx="1861">
                  <c:v>7.9075675400002208</c:v>
                </c:pt>
                <c:pt idx="1862">
                  <c:v>7.9183909879283547</c:v>
                </c:pt>
                <c:pt idx="1863">
                  <c:v>7.929215607453548</c:v>
                </c:pt>
                <c:pt idx="1864">
                  <c:v>7.9389587669513535</c:v>
                </c:pt>
                <c:pt idx="1865">
                  <c:v>7.9508683623098682</c:v>
                </c:pt>
                <c:pt idx="1866">
                  <c:v>7.9616964981485818</c:v>
                </c:pt>
                <c:pt idx="1867">
                  <c:v>7.9725258065995268</c:v>
                </c:pt>
                <c:pt idx="1868">
                  <c:v>7.9822731869987686</c:v>
                </c:pt>
                <c:pt idx="1869">
                  <c:v>7.9941879423541886</c:v>
                </c:pt>
                <c:pt idx="1870">
                  <c:v>8.0050207701661513</c:v>
                </c:pt>
                <c:pt idx="1871">
                  <c:v>8.0158547716068469</c:v>
                </c:pt>
                <c:pt idx="1872">
                  <c:v>8.0256063765662145</c:v>
                </c:pt>
                <c:pt idx="1873">
                  <c:v>8.037526296391782</c:v>
                </c:pt>
                <c:pt idx="1874">
                  <c:v>8.0483638202449406</c:v>
                </c:pt>
                <c:pt idx="1875">
                  <c:v>8.0592025187446357</c:v>
                </c:pt>
                <c:pt idx="1876">
                  <c:v>8.0711264441149844</c:v>
                </c:pt>
                <c:pt idx="1877">
                  <c:v>8.08088344070236</c:v>
                </c:pt>
                <c:pt idx="1878">
                  <c:v>8.0917256646699585</c:v>
                </c:pt>
                <c:pt idx="1879">
                  <c:v>8.1025690643032426</c:v>
                </c:pt>
                <c:pt idx="1880">
                  <c:v>8.1134136398571837</c:v>
                </c:pt>
                <c:pt idx="1881">
                  <c:v>8.1242593915868646</c:v>
                </c:pt>
                <c:pt idx="1882">
                  <c:v>8.1351063197474467</c:v>
                </c:pt>
                <c:pt idx="1883">
                  <c:v>8.1459544245941693</c:v>
                </c:pt>
                <c:pt idx="1884">
                  <c:v>8.1568037063823571</c:v>
                </c:pt>
                <c:pt idx="1885">
                  <c:v>8.1676541653674164</c:v>
                </c:pt>
                <c:pt idx="1886">
                  <c:v>8.1785058018048353</c:v>
                </c:pt>
                <c:pt idx="1887">
                  <c:v>8.1893586159501925</c:v>
                </c:pt>
                <c:pt idx="1888">
                  <c:v>8.2012980720678854</c:v>
                </c:pt>
                <c:pt idx="1889">
                  <c:v>8.2110677783874202</c:v>
                </c:pt>
                <c:pt idx="1890">
                  <c:v>8.2219241271908565</c:v>
                </c:pt>
                <c:pt idx="1891">
                  <c:v>8.2327816547253541</c:v>
                </c:pt>
                <c:pt idx="1892">
                  <c:v>8.2447262967532122</c:v>
                </c:pt>
                <c:pt idx="1893">
                  <c:v>8.25450024701159</c:v>
                </c:pt>
                <c:pt idx="1894">
                  <c:v>8.2653613122755445</c:v>
                </c:pt>
                <c:pt idx="1895">
                  <c:v>8.2773098466933863</c:v>
                </c:pt>
                <c:pt idx="1896">
                  <c:v>8.2881733897399954</c:v>
                </c:pt>
                <c:pt idx="1897">
                  <c:v>8.2990381130805133</c:v>
                </c:pt>
                <c:pt idx="1898">
                  <c:v>8.3088173734502409</c:v>
                </c:pt>
                <c:pt idx="1899">
                  <c:v>8.3207711016693029</c:v>
                </c:pt>
                <c:pt idx="1900">
                  <c:v>8.3316393674308333</c:v>
                </c:pt>
                <c:pt idx="1901">
                  <c:v>8.3425088145127599</c:v>
                </c:pt>
                <c:pt idx="1902">
                  <c:v>8.3522923271277119</c:v>
                </c:pt>
                <c:pt idx="1903">
                  <c:v>8.3642512536652251</c:v>
                </c:pt>
                <c:pt idx="1904">
                  <c:v>8.3751242462496815</c:v>
                </c:pt>
                <c:pt idx="1905">
                  <c:v>8.3859984211823857</c:v>
                </c:pt>
                <c:pt idx="1906">
                  <c:v>8.3957861897420916</c:v>
                </c:pt>
                <c:pt idx="1907">
                  <c:v>8.4077503191212362</c:v>
                </c:pt>
                <c:pt idx="1908">
                  <c:v>8.4186280426419859</c:v>
                </c:pt>
                <c:pt idx="1909">
                  <c:v>8.4295069495401496</c:v>
                </c:pt>
                <c:pt idx="1910">
                  <c:v>8.4403870400732348</c:v>
                </c:pt>
                <c:pt idx="1911">
                  <c:v>8.4512683144988294</c:v>
                </c:pt>
                <c:pt idx="1912">
                  <c:v>8.4621507730746082</c:v>
                </c:pt>
                <c:pt idx="1913">
                  <c:v>8.4730344160583257</c:v>
                </c:pt>
                <c:pt idx="1914">
                  <c:v>8.4839192437078239</c:v>
                </c:pt>
                <c:pt idx="1915">
                  <c:v>8.4958939227190964</c:v>
                </c:pt>
                <c:pt idx="1916">
                  <c:v>8.5056924540359589</c:v>
                </c:pt>
                <c:pt idx="1917">
                  <c:v>8.5165808372306966</c:v>
                </c:pt>
                <c:pt idx="1918">
                  <c:v>8.5274704061234345</c:v>
                </c:pt>
                <c:pt idx="1919">
                  <c:v>8.5383611609724159</c:v>
                </c:pt>
                <c:pt idx="1920">
                  <c:v>8.5492531020359976</c:v>
                </c:pt>
                <c:pt idx="1921">
                  <c:v>8.560146229572613</c:v>
                </c:pt>
                <c:pt idx="1922">
                  <c:v>8.5710405438407751</c:v>
                </c:pt>
                <c:pt idx="1923">
                  <c:v>8.581936045099086</c:v>
                </c:pt>
                <c:pt idx="1924">
                  <c:v>8.5928327336062349</c:v>
                </c:pt>
                <c:pt idx="1925">
                  <c:v>8.6037306096209853</c:v>
                </c:pt>
                <c:pt idx="1926">
                  <c:v>8.6157196451174478</c:v>
                </c:pt>
                <c:pt idx="1927">
                  <c:v>8.6255299252088147</c:v>
                </c:pt>
                <c:pt idx="1928">
                  <c:v>8.6364313652998437</c:v>
                </c:pt>
                <c:pt idx="1929">
                  <c:v>8.6473339939344047</c:v>
                </c:pt>
                <c:pt idx="1930">
                  <c:v>8.659328258509543</c:v>
                </c:pt>
                <c:pt idx="1931">
                  <c:v>8.6702333839292898</c:v>
                </c:pt>
                <c:pt idx="1932">
                  <c:v>8.6800490136916206</c:v>
                </c:pt>
                <c:pt idx="1933">
                  <c:v>8.690956399093082</c:v>
                </c:pt>
                <c:pt idx="1934">
                  <c:v>8.7029558973102876</c:v>
                </c:pt>
                <c:pt idx="1935">
                  <c:v>8.7138657816763345</c:v>
                </c:pt>
                <c:pt idx="1936">
                  <c:v>8.7236856953780855</c:v>
                </c:pt>
                <c:pt idx="1937">
                  <c:v>8.7345978416989833</c:v>
                </c:pt>
                <c:pt idx="1938">
                  <c:v>8.7466025781275789</c:v>
                </c:pt>
                <c:pt idx="1939">
                  <c:v>8.7575172255953007</c:v>
                </c:pt>
                <c:pt idx="1940">
                  <c:v>8.7673414269775023</c:v>
                </c:pt>
                <c:pt idx="1941">
                  <c:v>8.7782583383757746</c:v>
                </c:pt>
                <c:pt idx="1942">
                  <c:v>8.7902683175911029</c:v>
                </c:pt>
                <c:pt idx="1943">
                  <c:v>8.8000957371916151</c:v>
                </c:pt>
                <c:pt idx="1944">
                  <c:v>8.8110162251298689</c:v>
                </c:pt>
                <c:pt idx="1945">
                  <c:v>8.8219379057689515</c:v>
                </c:pt>
                <c:pt idx="1946">
                  <c:v>8.8328607793693941</c:v>
                </c:pt>
                <c:pt idx="1947">
                  <c:v>8.8437848461918467</c:v>
                </c:pt>
                <c:pt idx="1948">
                  <c:v>8.8547101064970413</c:v>
                </c:pt>
                <c:pt idx="1949">
                  <c:v>8.8656365605457808</c:v>
                </c:pt>
                <c:pt idx="1950">
                  <c:v>8.8776570390845695</c:v>
                </c:pt>
                <c:pt idx="1951">
                  <c:v>8.8874930509175769</c:v>
                </c:pt>
                <c:pt idx="1952">
                  <c:v>8.89842308776268</c:v>
                </c:pt>
                <c:pt idx="1953">
                  <c:v>8.9104475082820915</c:v>
                </c:pt>
                <c:pt idx="1954">
                  <c:v>8.921380054482988</c:v>
                </c:pt>
                <c:pt idx="1955">
                  <c:v>8.9312203680689102</c:v>
                </c:pt>
                <c:pt idx="1956">
                  <c:v>8.9421551856323749</c:v>
                </c:pt>
                <c:pt idx="1957">
                  <c:v>8.9541848661495109</c:v>
                </c:pt>
                <c:pt idx="1958">
                  <c:v>8.9640284085202406</c:v>
                </c:pt>
                <c:pt idx="1959">
                  <c:v>8.9749668143678782</c:v>
                </c:pt>
                <c:pt idx="1960">
                  <c:v>8.9859064168336342</c:v>
                </c:pt>
                <c:pt idx="1961">
                  <c:v>8.9979413619523942</c:v>
                </c:pt>
                <c:pt idx="1962">
                  <c:v>9.0088834781685829</c:v>
                </c:pt>
                <c:pt idx="1963">
                  <c:v>9.0187324065584242</c:v>
                </c:pt>
                <c:pt idx="1964">
                  <c:v>9.0296767981159007</c:v>
                </c:pt>
                <c:pt idx="1965">
                  <c:v>9.0417170124462647</c:v>
                </c:pt>
                <c:pt idx="1966">
                  <c:v>9.0526639199558279</c:v>
                </c:pt>
                <c:pt idx="1967">
                  <c:v>9.0636120259444279</c:v>
                </c:pt>
                <c:pt idx="1968">
                  <c:v>9.0734663462506635</c:v>
                </c:pt>
                <c:pt idx="1969">
                  <c:v>9.0855118344086279</c:v>
                </c:pt>
                <c:pt idx="1970">
                  <c:v>9.0964635374093881</c:v>
                </c:pt>
                <c:pt idx="1971">
                  <c:v>9.1074164399395041</c:v>
                </c:pt>
                <c:pt idx="1972">
                  <c:v>9.1172750780314136</c:v>
                </c:pt>
                <c:pt idx="1973">
                  <c:v>9.1293258446390855</c:v>
                </c:pt>
                <c:pt idx="1974">
                  <c:v>9.1402823473343879</c:v>
                </c:pt>
                <c:pt idx="1975">
                  <c:v>9.1512400506107472</c:v>
                </c:pt>
                <c:pt idx="1976">
                  <c:v>9.1632949111999178</c:v>
                </c:pt>
                <c:pt idx="1977">
                  <c:v>9.1731590599592838</c:v>
                </c:pt>
                <c:pt idx="1978">
                  <c:v>9.1841203665580018</c:v>
                </c:pt>
                <c:pt idx="1979">
                  <c:v>9.1950828747908613</c:v>
                </c:pt>
                <c:pt idx="1980">
                  <c:v>9.2071430220489194</c:v>
                </c:pt>
                <c:pt idx="1981">
                  <c:v>9.2170114972130328</c:v>
                </c:pt>
                <c:pt idx="1982">
                  <c:v>9.22797761192958</c:v>
                </c:pt>
                <c:pt idx="1983">
                  <c:v>9.238944929334739</c:v>
                </c:pt>
                <c:pt idx="1984">
                  <c:v>9.2499134496923521</c:v>
                </c:pt>
                <c:pt idx="1985">
                  <c:v>9.2608831732663166</c:v>
                </c:pt>
                <c:pt idx="1986">
                  <c:v>9.2718541003206543</c:v>
                </c:pt>
                <c:pt idx="1987">
                  <c:v>9.2839235104154518</c:v>
                </c:pt>
                <c:pt idx="1988">
                  <c:v>9.2948969656383031</c:v>
                </c:pt>
                <c:pt idx="1989">
                  <c:v>9.3047741050072865</c:v>
                </c:pt>
                <c:pt idx="1990">
                  <c:v>9.3157498486249342</c:v>
                </c:pt>
                <c:pt idx="1991">
                  <c:v>9.3278245581605184</c:v>
                </c:pt>
                <c:pt idx="1992">
                  <c:v>9.3377049505299077</c:v>
                </c:pt>
                <c:pt idx="1993">
                  <c:v>9.3486843093463925</c:v>
                </c:pt>
                <c:pt idx="1994">
                  <c:v>9.3596648737584349</c:v>
                </c:pt>
                <c:pt idx="1995">
                  <c:v>9.3695484127323247</c:v>
                </c:pt>
                <c:pt idx="1996">
                  <c:v>9.3816296204284768</c:v>
                </c:pt>
                <c:pt idx="1997">
                  <c:v>9.3926138032163209</c:v>
                </c:pt>
                <c:pt idx="1998">
                  <c:v>9.4035991926594225</c:v>
                </c:pt>
                <c:pt idx="1999">
                  <c:v>9.4156845150501116</c:v>
                </c:pt>
                <c:pt idx="2000">
                  <c:v>9.4255735925720483</c:v>
                </c:pt>
                <c:pt idx="2001">
                  <c:v>9.4365626035721171</c:v>
                </c:pt>
                <c:pt idx="2002">
                  <c:v>9.4475528222885288</c:v>
                </c:pt>
                <c:pt idx="2003">
                  <c:v>9.4596434581058357</c:v>
                </c:pt>
                <c:pt idx="2004">
                  <c:v>9.4706362138908489</c:v>
                </c:pt>
                <c:pt idx="2005">
                  <c:v>9.4816301782155143</c:v>
                </c:pt>
                <c:pt idx="2006">
                  <c:v>9.491525779628768</c:v>
                </c:pt>
                <c:pt idx="2007">
                  <c:v>9.5036217335469289</c:v>
                </c:pt>
                <c:pt idx="2008">
                  <c:v>9.5146193250854676</c:v>
                </c:pt>
                <c:pt idx="2009">
                  <c:v>9.525618126227231</c:v>
                </c:pt>
                <c:pt idx="2010">
                  <c:v>9.5366181372383458</c:v>
                </c:pt>
                <c:pt idx="2011">
                  <c:v>9.5476193583849849</c:v>
                </c:pt>
                <c:pt idx="2012">
                  <c:v>9.5586217899334525</c:v>
                </c:pt>
                <c:pt idx="2013">
                  <c:v>9.569625432150124</c:v>
                </c:pt>
                <c:pt idx="2014">
                  <c:v>9.5806302853014635</c:v>
                </c:pt>
                <c:pt idx="2015">
                  <c:v>9.5916363496540242</c:v>
                </c:pt>
                <c:pt idx="2016">
                  <c:v>9.6026436254744461</c:v>
                </c:pt>
                <c:pt idx="2017">
                  <c:v>9.6136521130294597</c:v>
                </c:pt>
                <c:pt idx="2018">
                  <c:v>9.6246618125858916</c:v>
                </c:pt>
                <c:pt idx="2019">
                  <c:v>9.6356727244106217</c:v>
                </c:pt>
                <c:pt idx="2020">
                  <c:v>9.6466848487706578</c:v>
                </c:pt>
                <c:pt idx="2021">
                  <c:v>9.6576981859330786</c:v>
                </c:pt>
                <c:pt idx="2022">
                  <c:v>9.6698142579173609</c:v>
                </c:pt>
                <c:pt idx="2023">
                  <c:v>9.6808301428345338</c:v>
                </c:pt>
                <c:pt idx="2024">
                  <c:v>9.6907454769067929</c:v>
                </c:pt>
                <c:pt idx="2025">
                  <c:v>9.701763667951333</c:v>
                </c:pt>
                <c:pt idx="2026">
                  <c:v>9.7138850804413188</c:v>
                </c:pt>
                <c:pt idx="2027">
                  <c:v>9.7249058214871003</c:v>
                </c:pt>
                <c:pt idx="2028">
                  <c:v>9.7348255269901909</c:v>
                </c:pt>
                <c:pt idx="2029">
                  <c:v>9.7458485761972184</c:v>
                </c:pt>
                <c:pt idx="2030">
                  <c:v>9.7579753339029303</c:v>
                </c:pt>
                <c:pt idx="2031">
                  <c:v>9.7678983205095324</c:v>
                </c:pt>
                <c:pt idx="2032">
                  <c:v>9.7789250161508239</c:v>
                </c:pt>
                <c:pt idx="2033">
                  <c:v>9.7899529278063717</c:v>
                </c:pt>
                <c:pt idx="2034">
                  <c:v>9.8020850354440707</c:v>
                </c:pt>
                <c:pt idx="2035">
                  <c:v>9.8120124002332449</c:v>
                </c:pt>
                <c:pt idx="2036">
                  <c:v>9.8230439615413037</c:v>
                </c:pt>
                <c:pt idx="2037">
                  <c:v>9.834076739937073</c:v>
                </c:pt>
                <c:pt idx="2038">
                  <c:v>9.8451107356891434</c:v>
                </c:pt>
                <c:pt idx="2039">
                  <c:v>9.8561459490662049</c:v>
                </c:pt>
                <c:pt idx="2040">
                  <c:v>9.8671823803369936</c:v>
                </c:pt>
                <c:pt idx="2041">
                  <c:v>9.8782200297703771</c:v>
                </c:pt>
                <c:pt idx="2042">
                  <c:v>9.890362851445877</c:v>
                </c:pt>
                <c:pt idx="2043">
                  <c:v>9.9002989842007896</c:v>
                </c:pt>
                <c:pt idx="2044">
                  <c:v>9.9113402897359713</c:v>
                </c:pt>
                <c:pt idx="2045">
                  <c:v>9.9234871340559732</c:v>
                </c:pt>
                <c:pt idx="2046">
                  <c:v>9.93453100030389</c:v>
                </c:pt>
                <c:pt idx="2047">
                  <c:v>9.9444715228522007</c:v>
                </c:pt>
                <c:pt idx="2048">
                  <c:v>9.955517706959137</c:v>
                </c:pt>
                <c:pt idx="2049">
                  <c:v>9.967669918952863</c:v>
                </c:pt>
                <c:pt idx="2050">
                  <c:v>9.9787186660361851</c:v>
                </c:pt>
                <c:pt idx="2051">
                  <c:v>9.9886635822584662</c:v>
                </c:pt>
                <c:pt idx="2052">
                  <c:v>9.9997146492502278</c:v>
                </c:pt>
                <c:pt idx="2053">
                  <c:v>10.0118722336637</c:v>
                </c:pt>
                <c:pt idx="2054">
                  <c:v>10.022925865898502</c:v>
                </c:pt>
                <c:pt idx="2055">
                  <c:v>10.032875179680433</c:v>
                </c:pt>
                <c:pt idx="2056">
                  <c:v>10.043931133875819</c:v>
                </c:pt>
                <c:pt idx="2057">
                  <c:v>10.05609409546139</c:v>
                </c:pt>
                <c:pt idx="2058">
                  <c:v>10.066046709966145</c:v>
                </c:pt>
                <c:pt idx="2059">
                  <c:v>10.077106332401907</c:v>
                </c:pt>
                <c:pt idx="2060">
                  <c:v>10.088167178125447</c:v>
                </c:pt>
                <c:pt idx="2061">
                  <c:v>10.100335521641728</c:v>
                </c:pt>
                <c:pt idx="2062">
                  <c:v>10.110292540518511</c:v>
                </c:pt>
                <c:pt idx="2063">
                  <c:v>10.12135705772959</c:v>
                </c:pt>
                <c:pt idx="2064">
                  <c:v>10.13242279931155</c:v>
                </c:pt>
                <c:pt idx="2065">
                  <c:v>10.144596529523529</c:v>
                </c:pt>
                <c:pt idx="2066">
                  <c:v>10.154557956672219</c:v>
                </c:pt>
                <c:pt idx="2067">
                  <c:v>10.1656273729932</c:v>
                </c:pt>
                <c:pt idx="2068">
                  <c:v>10.176698014769608</c:v>
                </c:pt>
                <c:pt idx="2069">
                  <c:v>10.187769882272807</c:v>
                </c:pt>
                <c:pt idx="2070">
                  <c:v>10.198842975774248</c:v>
                </c:pt>
                <c:pt idx="2071">
                  <c:v>10.209917295545488</c:v>
                </c:pt>
                <c:pt idx="2072">
                  <c:v>10.222100463959626</c:v>
                </c:pt>
                <c:pt idx="2073">
                  <c:v>10.233177359781669</c:v>
                </c:pt>
                <c:pt idx="2074">
                  <c:v>10.243147615194641</c:v>
                </c:pt>
                <c:pt idx="2075">
                  <c:v>10.254226842762227</c:v>
                </c:pt>
                <c:pt idx="2076">
                  <c:v>10.266415411008362</c:v>
                </c:pt>
                <c:pt idx="2077">
                  <c:v>10.277497216910803</c:v>
                </c:pt>
                <c:pt idx="2078">
                  <c:v>10.287471892326501</c:v>
                </c:pt>
                <c:pt idx="2079">
                  <c:v>10.298556032042358</c:v>
                </c:pt>
                <c:pt idx="2080">
                  <c:v>10.310750004909243</c:v>
                </c:pt>
                <c:pt idx="2081">
                  <c:v>10.321836725246991</c:v>
                </c:pt>
                <c:pt idx="2082">
                  <c:v>10.331815824586123</c:v>
                </c:pt>
                <c:pt idx="2083">
                  <c:v>10.342904880807909</c:v>
                </c:pt>
                <c:pt idx="2084">
                  <c:v>10.355104263090677</c:v>
                </c:pt>
                <c:pt idx="2085">
                  <c:v>10.366195902224488</c:v>
                </c:pt>
                <c:pt idx="2086">
                  <c:v>10.376179429412925</c:v>
                </c:pt>
                <c:pt idx="2087">
                  <c:v>10.387273406504145</c:v>
                </c:pt>
                <c:pt idx="2088">
                  <c:v>10.399478203004319</c:v>
                </c:pt>
                <c:pt idx="2089">
                  <c:v>10.410574765300709</c:v>
                </c:pt>
                <c:pt idx="2090">
                  <c:v>10.420562724269603</c:v>
                </c:pt>
                <c:pt idx="2091">
                  <c:v>10.431661626599556</c:v>
                </c:pt>
                <c:pt idx="2092">
                  <c:v>10.443871842125024</c:v>
                </c:pt>
                <c:pt idx="2093">
                  <c:v>10.454973331956358</c:v>
                </c:pt>
                <c:pt idx="2094">
                  <c:v>10.46496572664206</c:v>
                </c:pt>
                <c:pt idx="2095">
                  <c:v>10.477180009595552</c:v>
                </c:pt>
                <c:pt idx="2096">
                  <c:v>10.488285197950969</c:v>
                </c:pt>
                <c:pt idx="2097">
                  <c:v>10.499391619695432</c:v>
                </c:pt>
                <c:pt idx="2098">
                  <c:v>10.509388454039554</c:v>
                </c:pt>
                <c:pt idx="2099">
                  <c:v>10.521608164447617</c:v>
                </c:pt>
                <c:pt idx="2100">
                  <c:v>10.532718288003618</c:v>
                </c:pt>
                <c:pt idx="2101">
                  <c:v>10.537162683066619</c:v>
                </c:pt>
                <c:pt idx="2102">
                  <c:v>10.553830923994639</c:v>
                </c:pt>
                <c:pt idx="2103">
                  <c:v>10.663911048971194</c:v>
                </c:pt>
                <c:pt idx="2104">
                  <c:v>10.776340027413669</c:v>
                </c:pt>
                <c:pt idx="2105">
                  <c:v>10.886665498711389</c:v>
                </c:pt>
                <c:pt idx="2106">
                  <c:v>10.999345338155393</c:v>
                </c:pt>
                <c:pt idx="2107">
                  <c:v>11.111034763843332</c:v>
                </c:pt>
                <c:pt idx="2108">
                  <c:v>11.223967849023396</c:v>
                </c:pt>
                <c:pt idx="2109">
                  <c:v>11.335908576909253</c:v>
                </c:pt>
                <c:pt idx="2110">
                  <c:v>11.44685346885537</c:v>
                </c:pt>
                <c:pt idx="2111">
                  <c:v>11.560166657282721</c:v>
                </c:pt>
                <c:pt idx="2112">
                  <c:v>11.672484573687607</c:v>
                </c:pt>
                <c:pt idx="2113">
                  <c:v>11.784928785101162</c:v>
                </c:pt>
                <c:pt idx="2114">
                  <c:v>11.897499575866027</c:v>
                </c:pt>
                <c:pt idx="2115">
                  <c:v>12.010197231286183</c:v>
                </c:pt>
                <c:pt idx="2116">
                  <c:v>12.124150928777976</c:v>
                </c:pt>
                <c:pt idx="2117">
                  <c:v>12.237104449123265</c:v>
                </c:pt>
                <c:pt idx="2118">
                  <c:v>12.350185698734412</c:v>
                </c:pt>
                <c:pt idx="2119">
                  <c:v>12.463394966814262</c:v>
                </c:pt>
                <c:pt idx="2120">
                  <c:v>12.575598531698457</c:v>
                </c:pt>
                <c:pt idx="2121">
                  <c:v>12.690198720112237</c:v>
                </c:pt>
                <c:pt idx="2122">
                  <c:v>12.802657199007763</c:v>
                </c:pt>
                <c:pt idx="2123">
                  <c:v>12.917518042386632</c:v>
                </c:pt>
                <c:pt idx="2124">
                  <c:v>13.031371775424953</c:v>
                </c:pt>
                <c:pt idx="2125">
                  <c:v>13.144214804524982</c:v>
                </c:pt>
                <c:pt idx="2126">
                  <c:v>13.259468861159531</c:v>
                </c:pt>
                <c:pt idx="2127">
                  <c:v>13.373712807232293</c:v>
                </c:pt>
                <c:pt idx="2128">
                  <c:v>13.488087419389494</c:v>
                </c:pt>
                <c:pt idx="2129">
                  <c:v>13.60259299687114</c:v>
                </c:pt>
                <c:pt idx="2130">
                  <c:v>13.717229839946318</c:v>
                </c:pt>
                <c:pt idx="2131">
                  <c:v>13.831998249917957</c:v>
                </c:pt>
                <c:pt idx="2132">
                  <c:v>13.945748872587474</c:v>
                </c:pt>
                <c:pt idx="2133">
                  <c:v>14.060780001188583</c:v>
                </c:pt>
                <c:pt idx="2134">
                  <c:v>14.177095909848624</c:v>
                </c:pt>
                <c:pt idx="2135">
                  <c:v>14.291239985885662</c:v>
                </c:pt>
                <c:pt idx="2136">
                  <c:v>14.407824421795823</c:v>
                </c:pt>
                <c:pt idx="2137">
                  <c:v>14.522232315706857</c:v>
                </c:pt>
                <c:pt idx="2138">
                  <c:v>14.639086521581818</c:v>
                </c:pt>
                <c:pt idx="2139">
                  <c:v>14.754918439272663</c:v>
                </c:pt>
                <c:pt idx="2140">
                  <c:v>14.869724354529476</c:v>
                </c:pt>
                <c:pt idx="2141">
                  <c:v>14.98698556437834</c:v>
                </c:pt>
                <c:pt idx="2142">
                  <c:v>15.102058369335131</c:v>
                </c:pt>
                <c:pt idx="2143">
                  <c:v>15.21842811237323</c:v>
                </c:pt>
                <c:pt idx="2144">
                  <c:v>15.33493343236815</c:v>
                </c:pt>
                <c:pt idx="2145">
                  <c:v>15.45157464559718</c:v>
                </c:pt>
                <c:pt idx="2146">
                  <c:v>15.568352069445627</c:v>
                </c:pt>
                <c:pt idx="2147">
                  <c:v>15.685266022411998</c:v>
                </c:pt>
                <c:pt idx="2148">
                  <c:v>15.802316824113225</c:v>
                </c:pt>
                <c:pt idx="2149">
                  <c:v>15.9206773687956</c:v>
                </c:pt>
                <c:pt idx="2150">
                  <c:v>16.038004207859942</c:v>
                </c:pt>
                <c:pt idx="2151">
                  <c:v>16.15546886450878</c:v>
                </c:pt>
                <c:pt idx="2152">
                  <c:v>16.271894950044203</c:v>
                </c:pt>
                <c:pt idx="2153">
                  <c:v>16.390812928323907</c:v>
                </c:pt>
                <c:pt idx="2154">
                  <c:v>16.508692987240067</c:v>
                </c:pt>
                <c:pt idx="2155">
                  <c:v>16.625531285723216</c:v>
                </c:pt>
                <c:pt idx="2156">
                  <c:v>16.744870797124801</c:v>
                </c:pt>
                <c:pt idx="2157">
                  <c:v>16.861985529701727</c:v>
                </c:pt>
                <c:pt idx="2158">
                  <c:v>16.981607727367077</c:v>
                </c:pt>
                <c:pt idx="2159">
                  <c:v>17.100186691126357</c:v>
                </c:pt>
                <c:pt idx="2160">
                  <c:v>17.218906431540113</c:v>
                </c:pt>
                <c:pt idx="2161">
                  <c:v>17.33776728326508</c:v>
                </c:pt>
                <c:pt idx="2162">
                  <c:v>17.455578857894714</c:v>
                </c:pt>
                <c:pt idx="2163">
                  <c:v>17.575913665255058</c:v>
                </c:pt>
                <c:pt idx="2164">
                  <c:v>17.695199870830098</c:v>
                </c:pt>
                <c:pt idx="2165">
                  <c:v>17.814628538347897</c:v>
                </c:pt>
                <c:pt idx="2166">
                  <c:v>17.934200008496223</c:v>
                </c:pt>
                <c:pt idx="2167">
                  <c:v>18.052716767348333</c:v>
                </c:pt>
                <c:pt idx="2168">
                  <c:v>18.173772725559147</c:v>
                </c:pt>
                <c:pt idx="2169">
                  <c:v>18.294975406855119</c:v>
                </c:pt>
                <c:pt idx="2170">
                  <c:v>18.413920772097971</c:v>
                </c:pt>
                <c:pt idx="2171">
                  <c:v>18.53421140874595</c:v>
                </c:pt>
                <c:pt idx="2172">
                  <c:v>18.654646918052311</c:v>
                </c:pt>
                <c:pt idx="2173">
                  <c:v>18.776434191264197</c:v>
                </c:pt>
                <c:pt idx="2174">
                  <c:v>18.897161952785854</c:v>
                </c:pt>
                <c:pt idx="2175">
                  <c:v>19.018035642425001</c:v>
                </c:pt>
                <c:pt idx="2176">
                  <c:v>19.139055613386109</c:v>
                </c:pt>
                <c:pt idx="2177">
                  <c:v>19.259009827075342</c:v>
                </c:pt>
                <c:pt idx="2178">
                  <c:v>19.381535818517467</c:v>
                </c:pt>
                <c:pt idx="2179">
                  <c:v>19.504212120333499</c:v>
                </c:pt>
                <c:pt idx="2180">
                  <c:v>19.62582225328277</c:v>
                </c:pt>
                <c:pt idx="2181">
                  <c:v>19.747580456563199</c:v>
                </c:pt>
                <c:pt idx="2182">
                  <c:v>19.869487091189992</c:v>
                </c:pt>
                <c:pt idx="2183">
                  <c:v>19.992763826420806</c:v>
                </c:pt>
                <c:pt idx="2184">
                  <c:v>20.114969905494572</c:v>
                </c:pt>
                <c:pt idx="2185">
                  <c:v>20.237325510574465</c:v>
                </c:pt>
                <c:pt idx="2186">
                  <c:v>20.359831008015732</c:v>
                </c:pt>
                <c:pt idx="2187">
                  <c:v>20.483714083157633</c:v>
                </c:pt>
                <c:pt idx="2188">
                  <c:v>20.605293152150331</c:v>
                </c:pt>
                <c:pt idx="2189">
                  <c:v>20.728250538321024</c:v>
                </c:pt>
                <c:pt idx="2190">
                  <c:v>20.851359295821187</c:v>
                </c:pt>
                <c:pt idx="2191">
                  <c:v>20.97585317040873</c:v>
                </c:pt>
                <c:pt idx="2192">
                  <c:v>21.099267314522542</c:v>
                </c:pt>
                <c:pt idx="2193">
                  <c:v>21.222833957370423</c:v>
                </c:pt>
                <c:pt idx="2194">
                  <c:v>21.347791444787578</c:v>
                </c:pt>
                <c:pt idx="2195">
                  <c:v>21.47042625003661</c:v>
                </c:pt>
                <c:pt idx="2196">
                  <c:v>21.595693699985304</c:v>
                </c:pt>
                <c:pt idx="2197">
                  <c:v>21.718633084008303</c:v>
                </c:pt>
                <c:pt idx="2198">
                  <c:v>21.844212038064008</c:v>
                </c:pt>
                <c:pt idx="2199">
                  <c:v>21.968703196597303</c:v>
                </c:pt>
                <c:pt idx="2200">
                  <c:v>22.092102296111243</c:v>
                </c:pt>
                <c:pt idx="2201">
                  <c:v>22.218151422032719</c:v>
                </c:pt>
                <c:pt idx="2202">
                  <c:v>22.318105201735239</c:v>
                </c:pt>
                <c:pt idx="2203">
                  <c:v>22.344359632321176</c:v>
                </c:pt>
              </c:numCache>
            </c:numRef>
          </c:xVal>
          <c:yVal>
            <c:numRef>
              <c:f>CHS_28Apr2016!$X$27:$X$2230</c:f>
              <c:numCache>
                <c:formatCode>General</c:formatCode>
                <c:ptCount val="2204"/>
                <c:pt idx="0">
                  <c:v>0.13400000000000001</c:v>
                </c:pt>
                <c:pt idx="1">
                  <c:v>0.122</c:v>
                </c:pt>
                <c:pt idx="2">
                  <c:v>0.10699893000000001</c:v>
                </c:pt>
                <c:pt idx="3">
                  <c:v>0.13699452000000001</c:v>
                </c:pt>
                <c:pt idx="4">
                  <c:v>0.1699881</c:v>
                </c:pt>
                <c:pt idx="5">
                  <c:v>0.18798120000000001</c:v>
                </c:pt>
                <c:pt idx="6">
                  <c:v>0.18897543</c:v>
                </c:pt>
                <c:pt idx="7">
                  <c:v>0.19196927999999999</c:v>
                </c:pt>
                <c:pt idx="8">
                  <c:v>0.19296140000000001</c:v>
                </c:pt>
                <c:pt idx="9">
                  <c:v>0.19295754000000001</c:v>
                </c:pt>
                <c:pt idx="10">
                  <c:v>0.21194487999999997</c:v>
                </c:pt>
                <c:pt idx="11">
                  <c:v>0.24093010999999998</c:v>
                </c:pt>
                <c:pt idx="12">
                  <c:v>0.25691776</c:v>
                </c:pt>
                <c:pt idx="13">
                  <c:v>0.25491075000000002</c:v>
                </c:pt>
                <c:pt idx="14">
                  <c:v>0.25790195999999999</c:v>
                </c:pt>
                <c:pt idx="15">
                  <c:v>0.25189667999999998</c:v>
                </c:pt>
                <c:pt idx="16">
                  <c:v>0.2548878</c:v>
                </c:pt>
                <c:pt idx="17">
                  <c:v>0.27387122000000003</c:v>
                </c:pt>
                <c:pt idx="18">
                  <c:v>0.30184900000000003</c:v>
                </c:pt>
                <c:pt idx="19">
                  <c:v>0.31782828000000002</c:v>
                </c:pt>
                <c:pt idx="20">
                  <c:v>0.31781874000000004</c:v>
                </c:pt>
                <c:pt idx="21">
                  <c:v>0.3188086</c:v>
                </c:pt>
                <c:pt idx="22">
                  <c:v>0.31379904000000003</c:v>
                </c:pt>
                <c:pt idx="23">
                  <c:v>0.31678761</c:v>
                </c:pt>
                <c:pt idx="24">
                  <c:v>0.33476549999999999</c:v>
                </c:pt>
                <c:pt idx="25">
                  <c:v>0.36473354999999996</c:v>
                </c:pt>
                <c:pt idx="26">
                  <c:v>0.38270892000000001</c:v>
                </c:pt>
                <c:pt idx="27">
                  <c:v>0.38169822000000003</c:v>
                </c:pt>
                <c:pt idx="28">
                  <c:v>0.38368511999999999</c:v>
                </c:pt>
                <c:pt idx="29">
                  <c:v>0.37568039999999997</c:v>
                </c:pt>
                <c:pt idx="30">
                  <c:v>0.38066472000000001</c:v>
                </c:pt>
                <c:pt idx="31">
                  <c:v>0.40063509000000003</c:v>
                </c:pt>
                <c:pt idx="32">
                  <c:v>0.43059055000000002</c:v>
                </c:pt>
                <c:pt idx="33">
                  <c:v>0.44456390000000001</c:v>
                </c:pt>
                <c:pt idx="34">
                  <c:v>0.44154916</c:v>
                </c:pt>
                <c:pt idx="35">
                  <c:v>0.44453275000000003</c:v>
                </c:pt>
                <c:pt idx="36">
                  <c:v>0.43353128000000002</c:v>
                </c:pt>
                <c:pt idx="37">
                  <c:v>0.4395116</c:v>
                </c:pt>
                <c:pt idx="38">
                  <c:v>0.45747788</c:v>
                </c:pt>
                <c:pt idx="39">
                  <c:v>0.48742903999999998</c:v>
                </c:pt>
                <c:pt idx="40">
                  <c:v>0.50239639999999997</c:v>
                </c:pt>
                <c:pt idx="41">
                  <c:v>0.50137752000000002</c:v>
                </c:pt>
                <c:pt idx="42">
                  <c:v>0.50236119000000001</c:v>
                </c:pt>
                <c:pt idx="43">
                  <c:v>0.49335780000000001</c:v>
                </c:pt>
                <c:pt idx="44">
                  <c:v>0.49534031999999995</c:v>
                </c:pt>
                <c:pt idx="45">
                  <c:v>0.51529824000000002</c:v>
                </c:pt>
                <c:pt idx="46">
                  <c:v>0.54223980000000005</c:v>
                </c:pt>
                <c:pt idx="47">
                  <c:v>0.55520491999999999</c:v>
                </c:pt>
                <c:pt idx="48">
                  <c:v>0.55219262000000002</c:v>
                </c:pt>
                <c:pt idx="49">
                  <c:v>0.55117752000000009</c:v>
                </c:pt>
                <c:pt idx="50">
                  <c:v>0.53917920000000008</c:v>
                </c:pt>
                <c:pt idx="51">
                  <c:v>0.54115990000000003</c:v>
                </c:pt>
                <c:pt idx="52">
                  <c:v>0.56011362000000009</c:v>
                </c:pt>
                <c:pt idx="53">
                  <c:v>0.58605492999999997</c:v>
                </c:pt>
                <c:pt idx="54">
                  <c:v>0.60000834999999997</c:v>
                </c:pt>
                <c:pt idx="55">
                  <c:v>0.59499871999999998</c:v>
                </c:pt>
                <c:pt idx="56">
                  <c:v>0.59498083999999996</c:v>
                </c:pt>
                <c:pt idx="57">
                  <c:v>0.58298384000000003</c:v>
                </c:pt>
                <c:pt idx="58">
                  <c:v>0.58296048</c:v>
                </c:pt>
                <c:pt idx="59">
                  <c:v>0.60091037999999997</c:v>
                </c:pt>
                <c:pt idx="60">
                  <c:v>0.62684448000000004</c:v>
                </c:pt>
                <c:pt idx="61">
                  <c:v>0.64079304000000004</c:v>
                </c:pt>
                <c:pt idx="62">
                  <c:v>0.63578332999999998</c:v>
                </c:pt>
                <c:pt idx="63">
                  <c:v>0.62977585999999997</c:v>
                </c:pt>
                <c:pt idx="64">
                  <c:v>0.61678253999999999</c:v>
                </c:pt>
                <c:pt idx="65">
                  <c:v>0.61576600000000004</c:v>
                </c:pt>
                <c:pt idx="66">
                  <c:v>0.63071704000000006</c:v>
                </c:pt>
                <c:pt idx="67">
                  <c:v>0.65764246000000004</c:v>
                </c:pt>
                <c:pt idx="68">
                  <c:v>0.66859970000000002</c:v>
                </c:pt>
                <c:pt idx="69">
                  <c:v>0.66259232000000001</c:v>
                </c:pt>
                <c:pt idx="70">
                  <c:v>0.6585744</c:v>
                </c:pt>
                <c:pt idx="71">
                  <c:v>0.6485765</c:v>
                </c:pt>
                <c:pt idx="72">
                  <c:v>0.64955478</c:v>
                </c:pt>
                <c:pt idx="73">
                  <c:v>0.66349710000000006</c:v>
                </c:pt>
                <c:pt idx="74">
                  <c:v>0.68841989999999997</c:v>
                </c:pt>
                <c:pt idx="75">
                  <c:v>0.69638064</c:v>
                </c:pt>
                <c:pt idx="76">
                  <c:v>0.69137145</c:v>
                </c:pt>
                <c:pt idx="77">
                  <c:v>0.68137446000000002</c:v>
                </c:pt>
                <c:pt idx="78">
                  <c:v>0.66938289000000006</c:v>
                </c:pt>
                <c:pt idx="79">
                  <c:v>0.66836519999999999</c:v>
                </c:pt>
                <c:pt idx="80">
                  <c:v>0.68430558000000008</c:v>
                </c:pt>
                <c:pt idx="81">
                  <c:v>0.71021999999999996</c:v>
                </c:pt>
                <c:pt idx="82">
                  <c:v>0.72216104000000003</c:v>
                </c:pt>
                <c:pt idx="83">
                  <c:v>0.71614755999999991</c:v>
                </c:pt>
                <c:pt idx="84">
                  <c:v>0.70915139999999999</c:v>
                </c:pt>
                <c:pt idx="85">
                  <c:v>0.69516688999999998</c:v>
                </c:pt>
                <c:pt idx="86">
                  <c:v>0.69314434999999996</c:v>
                </c:pt>
                <c:pt idx="87">
                  <c:v>0.70708569999999993</c:v>
                </c:pt>
                <c:pt idx="88">
                  <c:v>0.73199618</c:v>
                </c:pt>
                <c:pt idx="89">
                  <c:v>0.74094932000000002</c:v>
                </c:pt>
                <c:pt idx="90">
                  <c:v>0.73394656000000003</c:v>
                </c:pt>
                <c:pt idx="91">
                  <c:v>0.72494985999999995</c:v>
                </c:pt>
                <c:pt idx="92">
                  <c:v>0.71196509999999991</c:v>
                </c:pt>
                <c:pt idx="93">
                  <c:v>0.71194367999999997</c:v>
                </c:pt>
                <c:pt idx="94">
                  <c:v>0.72586695999999995</c:v>
                </c:pt>
                <c:pt idx="95">
                  <c:v>0.74977408000000001</c:v>
                </c:pt>
                <c:pt idx="96">
                  <c:v>0.75872461000000002</c:v>
                </c:pt>
                <c:pt idx="97">
                  <c:v>0.75072594000000004</c:v>
                </c:pt>
                <c:pt idx="98">
                  <c:v>0.74173080000000002</c:v>
                </c:pt>
                <c:pt idx="99">
                  <c:v>0.72974543999999997</c:v>
                </c:pt>
                <c:pt idx="100">
                  <c:v>0.72673281000000001</c:v>
                </c:pt>
                <c:pt idx="101">
                  <c:v>0.74066697999999997</c:v>
                </c:pt>
                <c:pt idx="102">
                  <c:v>0.76257494999999997</c:v>
                </c:pt>
                <c:pt idx="103">
                  <c:v>0.77151545999999993</c:v>
                </c:pt>
                <c:pt idx="104">
                  <c:v>0.76152463999999997</c:v>
                </c:pt>
                <c:pt idx="105">
                  <c:v>0.75352032000000002</c:v>
                </c:pt>
                <c:pt idx="106">
                  <c:v>0.7415448</c:v>
                </c:pt>
                <c:pt idx="107">
                  <c:v>0.73753579999999996</c:v>
                </c:pt>
                <c:pt idx="108">
                  <c:v>0.75145901999999998</c:v>
                </c:pt>
                <c:pt idx="109">
                  <c:v>0.77535480000000001</c:v>
                </c:pt>
                <c:pt idx="110">
                  <c:v>0.78430058999999996</c:v>
                </c:pt>
                <c:pt idx="111">
                  <c:v>0.77730120000000003</c:v>
                </c:pt>
                <c:pt idx="112">
                  <c:v>0.76830921000000008</c:v>
                </c:pt>
                <c:pt idx="113">
                  <c:v>0.75732480000000002</c:v>
                </c:pt>
                <c:pt idx="114">
                  <c:v>0.75231974999999995</c:v>
                </c:pt>
                <c:pt idx="115">
                  <c:v>0.76525056000000002</c:v>
                </c:pt>
                <c:pt idx="116">
                  <c:v>0.78714810000000002</c:v>
                </c:pt>
                <c:pt idx="117">
                  <c:v>0.797072</c:v>
                </c:pt>
                <c:pt idx="118">
                  <c:v>0.78808911999999998</c:v>
                </c:pt>
                <c:pt idx="119">
                  <c:v>0.78008724000000007</c:v>
                </c:pt>
                <c:pt idx="120">
                  <c:v>0.76711249999999997</c:v>
                </c:pt>
                <c:pt idx="121">
                  <c:v>0.76509696000000005</c:v>
                </c:pt>
                <c:pt idx="122">
                  <c:v>0.77902058000000007</c:v>
                </c:pt>
                <c:pt idx="123">
                  <c:v>0.80091264000000006</c:v>
                </c:pt>
                <c:pt idx="124">
                  <c:v>0.81084981999999994</c:v>
                </c:pt>
                <c:pt idx="125">
                  <c:v>0.80385270000000009</c:v>
                </c:pt>
                <c:pt idx="126">
                  <c:v>0.79486386000000009</c:v>
                </c:pt>
                <c:pt idx="127">
                  <c:v>0.77989932000000006</c:v>
                </c:pt>
                <c:pt idx="128">
                  <c:v>0.77688780000000002</c:v>
                </c:pt>
                <c:pt idx="129">
                  <c:v>0.78881615999999999</c:v>
                </c:pt>
                <c:pt idx="130">
                  <c:v>0.8116911</c:v>
                </c:pt>
                <c:pt idx="131">
                  <c:v>0.81962570000000001</c:v>
                </c:pt>
                <c:pt idx="132">
                  <c:v>0.81063817999999999</c:v>
                </c:pt>
                <c:pt idx="133">
                  <c:v>0.80165120000000001</c:v>
                </c:pt>
                <c:pt idx="134">
                  <c:v>0.78868152000000002</c:v>
                </c:pt>
                <c:pt idx="135">
                  <c:v>0.78666619999999998</c:v>
                </c:pt>
                <c:pt idx="136">
                  <c:v>0.79859150000000012</c:v>
                </c:pt>
                <c:pt idx="137">
                  <c:v>0.82246472000000004</c:v>
                </c:pt>
                <c:pt idx="138">
                  <c:v>0.83040545999999993</c:v>
                </c:pt>
                <c:pt idx="139">
                  <c:v>0.81941995000000001</c:v>
                </c:pt>
                <c:pt idx="140">
                  <c:v>0.80944718999999998</c:v>
                </c:pt>
                <c:pt idx="141">
                  <c:v>0.79847120000000005</c:v>
                </c:pt>
                <c:pt idx="142">
                  <c:v>0.79445688000000003</c:v>
                </c:pt>
                <c:pt idx="143">
                  <c:v>0.80736671999999998</c:v>
                </c:pt>
                <c:pt idx="144">
                  <c:v>0.83123415</c:v>
                </c:pt>
                <c:pt idx="145">
                  <c:v>0.83817732</c:v>
                </c:pt>
                <c:pt idx="146">
                  <c:v>0.82919319000000002</c:v>
                </c:pt>
                <c:pt idx="147">
                  <c:v>0.81821879999999991</c:v>
                </c:pt>
                <c:pt idx="148">
                  <c:v>0.80724507000000001</c:v>
                </c:pt>
                <c:pt idx="149">
                  <c:v>0.80523006000000008</c:v>
                </c:pt>
                <c:pt idx="150">
                  <c:v>0.81914012999999997</c:v>
                </c:pt>
                <c:pt idx="151">
                  <c:v>0.84199841999999991</c:v>
                </c:pt>
                <c:pt idx="152">
                  <c:v>0.85093019999999997</c:v>
                </c:pt>
                <c:pt idx="153">
                  <c:v>0.83995724000000005</c:v>
                </c:pt>
                <c:pt idx="154">
                  <c:v>0.82798975999999991</c:v>
                </c:pt>
                <c:pt idx="155">
                  <c:v>0.81402451999999992</c:v>
                </c:pt>
                <c:pt idx="156">
                  <c:v>0.81101464999999995</c:v>
                </c:pt>
                <c:pt idx="157">
                  <c:v>0.82492131999999996</c:v>
                </c:pt>
                <c:pt idx="158">
                  <c:v>0.84579249999999995</c:v>
                </c:pt>
                <c:pt idx="159">
                  <c:v>0.85472218</c:v>
                </c:pt>
                <c:pt idx="160">
                  <c:v>0.84375151999999998</c:v>
                </c:pt>
                <c:pt idx="161">
                  <c:v>0.83278151999999994</c:v>
                </c:pt>
                <c:pt idx="162">
                  <c:v>0.81982231999999999</c:v>
                </c:pt>
                <c:pt idx="163">
                  <c:v>0.81979760000000002</c:v>
                </c:pt>
                <c:pt idx="164">
                  <c:v>0.83170295999999999</c:v>
                </c:pt>
                <c:pt idx="165">
                  <c:v>0.85455897000000003</c:v>
                </c:pt>
                <c:pt idx="166">
                  <c:v>0.86249160000000002</c:v>
                </c:pt>
                <c:pt idx="167">
                  <c:v>0.85350408</c:v>
                </c:pt>
                <c:pt idx="168">
                  <c:v>0.83955212000000001</c:v>
                </c:pt>
                <c:pt idx="169">
                  <c:v>0.82560100000000003</c:v>
                </c:pt>
                <c:pt idx="170">
                  <c:v>0.82358675999999997</c:v>
                </c:pt>
                <c:pt idx="171">
                  <c:v>0.83549759999999995</c:v>
                </c:pt>
                <c:pt idx="172">
                  <c:v>0.85934303999999995</c:v>
                </c:pt>
                <c:pt idx="173">
                  <c:v>0.86726503999999993</c:v>
                </c:pt>
                <c:pt idx="174">
                  <c:v>0.85928255999999992</c:v>
                </c:pt>
                <c:pt idx="175">
                  <c:v>0.84831703000000003</c:v>
                </c:pt>
                <c:pt idx="176">
                  <c:v>0.83536319999999997</c:v>
                </c:pt>
                <c:pt idx="177">
                  <c:v>0.83334909999999995</c:v>
                </c:pt>
                <c:pt idx="178">
                  <c:v>0.84525699999999993</c:v>
                </c:pt>
                <c:pt idx="179">
                  <c:v>0.86908812000000002</c:v>
                </c:pt>
                <c:pt idx="180">
                  <c:v>0.87502799999999992</c:v>
                </c:pt>
                <c:pt idx="181">
                  <c:v>0.86406408000000001</c:v>
                </c:pt>
                <c:pt idx="182">
                  <c:v>0.84812936999999999</c:v>
                </c:pt>
                <c:pt idx="183">
                  <c:v>0.83816117999999995</c:v>
                </c:pt>
                <c:pt idx="184">
                  <c:v>0.83515319999999993</c:v>
                </c:pt>
                <c:pt idx="185">
                  <c:v>0.84606419999999993</c:v>
                </c:pt>
                <c:pt idx="186">
                  <c:v>0.86989000000000005</c:v>
                </c:pt>
                <c:pt idx="187">
                  <c:v>0.87682265999999998</c:v>
                </c:pt>
                <c:pt idx="188">
                  <c:v>0.86685519999999994</c:v>
                </c:pt>
                <c:pt idx="189">
                  <c:v>0.85191799000000001</c:v>
                </c:pt>
                <c:pt idx="190">
                  <c:v>0.84095783999999996</c:v>
                </c:pt>
                <c:pt idx="191">
                  <c:v>0.83992999999999995</c:v>
                </c:pt>
                <c:pt idx="192">
                  <c:v>0.85183229000000005</c:v>
                </c:pt>
                <c:pt idx="193">
                  <c:v>0.87466720000000009</c:v>
                </c:pt>
                <c:pt idx="194">
                  <c:v>0.88159816999999996</c:v>
                </c:pt>
                <c:pt idx="195">
                  <c:v>0.87063012000000006</c:v>
                </c:pt>
                <c:pt idx="196">
                  <c:v>0.86066543999999989</c:v>
                </c:pt>
                <c:pt idx="197">
                  <c:v>0.84673463999999998</c:v>
                </c:pt>
                <c:pt idx="198">
                  <c:v>0.84372770999999991</c:v>
                </c:pt>
                <c:pt idx="199">
                  <c:v>0.85462499999999997</c:v>
                </c:pt>
                <c:pt idx="200">
                  <c:v>0.87646104000000002</c:v>
                </c:pt>
                <c:pt idx="201">
                  <c:v>0.88239672000000002</c:v>
                </c:pt>
                <c:pt idx="202">
                  <c:v>0.87044615999999997</c:v>
                </c:pt>
                <c:pt idx="203">
                  <c:v>0.85848767999999998</c:v>
                </c:pt>
                <c:pt idx="204">
                  <c:v>0.84951944999999995</c:v>
                </c:pt>
                <c:pt idx="205">
                  <c:v>0.84949379999999997</c:v>
                </c:pt>
                <c:pt idx="206">
                  <c:v>0.86238404000000002</c:v>
                </c:pt>
                <c:pt idx="207">
                  <c:v>0.88818006000000005</c:v>
                </c:pt>
                <c:pt idx="208">
                  <c:v>0.89610092000000008</c:v>
                </c:pt>
                <c:pt idx="209">
                  <c:v>0.88117241000000002</c:v>
                </c:pt>
                <c:pt idx="210">
                  <c:v>0.86425799999999997</c:v>
                </c:pt>
                <c:pt idx="211">
                  <c:v>0.85429820000000001</c:v>
                </c:pt>
                <c:pt idx="212">
                  <c:v>0.85029904000000001</c:v>
                </c:pt>
                <c:pt idx="213">
                  <c:v>0.86119977000000003</c:v>
                </c:pt>
                <c:pt idx="214">
                  <c:v>0.8850124800000001</c:v>
                </c:pt>
                <c:pt idx="215">
                  <c:v>0.89192952000000003</c:v>
                </c:pt>
                <c:pt idx="216">
                  <c:v>0.88097727000000003</c:v>
                </c:pt>
                <c:pt idx="217">
                  <c:v>0.86406659999999991</c:v>
                </c:pt>
                <c:pt idx="218">
                  <c:v>0.85410900000000001</c:v>
                </c:pt>
                <c:pt idx="219">
                  <c:v>0.85209696000000001</c:v>
                </c:pt>
                <c:pt idx="220">
                  <c:v>0.86497267999999994</c:v>
                </c:pt>
                <c:pt idx="221">
                  <c:v>0.88580060000000005</c:v>
                </c:pt>
                <c:pt idx="222">
                  <c:v>0.89173195999999999</c:v>
                </c:pt>
                <c:pt idx="223">
                  <c:v>0.88078213000000005</c:v>
                </c:pt>
                <c:pt idx="224">
                  <c:v>0.86486816</c:v>
                </c:pt>
                <c:pt idx="225">
                  <c:v>0.85193394</c:v>
                </c:pt>
                <c:pt idx="226">
                  <c:v>0.84793660000000004</c:v>
                </c:pt>
                <c:pt idx="227">
                  <c:v>0.86080961999999994</c:v>
                </c:pt>
                <c:pt idx="228">
                  <c:v>0.88659719000000003</c:v>
                </c:pt>
                <c:pt idx="229">
                  <c:v>0.8945128</c:v>
                </c:pt>
                <c:pt idx="230">
                  <c:v>0.88355640000000002</c:v>
                </c:pt>
                <c:pt idx="231">
                  <c:v>0.86864750000000002</c:v>
                </c:pt>
                <c:pt idx="232">
                  <c:v>0.85770143999999993</c:v>
                </c:pt>
                <c:pt idx="233">
                  <c:v>0.85468887000000004</c:v>
                </c:pt>
                <c:pt idx="234">
                  <c:v>0.86657472000000002</c:v>
                </c:pt>
                <c:pt idx="235">
                  <c:v>0.89037116999999999</c:v>
                </c:pt>
                <c:pt idx="236">
                  <c:v>0.89530715999999999</c:v>
                </c:pt>
                <c:pt idx="237">
                  <c:v>0.88436205000000001</c:v>
                </c:pt>
                <c:pt idx="238">
                  <c:v>0.87044003999999997</c:v>
                </c:pt>
                <c:pt idx="239">
                  <c:v>0.85948767999999998</c:v>
                </c:pt>
                <c:pt idx="240">
                  <c:v>0.85846925000000007</c:v>
                </c:pt>
                <c:pt idx="241">
                  <c:v>0.86935991999999995</c:v>
                </c:pt>
                <c:pt idx="242">
                  <c:v>0.89215860999999996</c:v>
                </c:pt>
                <c:pt idx="243">
                  <c:v>0.90006145000000004</c:v>
                </c:pt>
                <c:pt idx="244">
                  <c:v>0.89110336000000001</c:v>
                </c:pt>
                <c:pt idx="245">
                  <c:v>0.87321519999999997</c:v>
                </c:pt>
                <c:pt idx="246">
                  <c:v>0.86425846000000006</c:v>
                </c:pt>
                <c:pt idx="247">
                  <c:v>0.86224786999999992</c:v>
                </c:pt>
                <c:pt idx="248">
                  <c:v>0.87313600000000002</c:v>
                </c:pt>
                <c:pt idx="249">
                  <c:v>0.89791385000000001</c:v>
                </c:pt>
                <c:pt idx="250">
                  <c:v>0.90383954</c:v>
                </c:pt>
                <c:pt idx="251">
                  <c:v>0.89685840000000006</c:v>
                </c:pt>
                <c:pt idx="252">
                  <c:v>0.87897402000000002</c:v>
                </c:pt>
                <c:pt idx="253">
                  <c:v>0.87001908000000006</c:v>
                </c:pt>
                <c:pt idx="254">
                  <c:v>0.86404070999999993</c:v>
                </c:pt>
                <c:pt idx="255">
                  <c:v>0.87491753999999999</c:v>
                </c:pt>
                <c:pt idx="256">
                  <c:v>0.90068152000000012</c:v>
                </c:pt>
                <c:pt idx="257">
                  <c:v>0.90759765000000003</c:v>
                </c:pt>
                <c:pt idx="258">
                  <c:v>0.90459456000000005</c:v>
                </c:pt>
                <c:pt idx="259">
                  <c:v>0.88473020000000002</c:v>
                </c:pt>
                <c:pt idx="260">
                  <c:v>0.87577706</c:v>
                </c:pt>
                <c:pt idx="261">
                  <c:v>0.87475877999999996</c:v>
                </c:pt>
                <c:pt idx="262">
                  <c:v>0.88464991999999998</c:v>
                </c:pt>
                <c:pt idx="263">
                  <c:v>0.90940724000000006</c:v>
                </c:pt>
                <c:pt idx="264">
                  <c:v>0.91432896000000008</c:v>
                </c:pt>
                <c:pt idx="265">
                  <c:v>0.91430130000000009</c:v>
                </c:pt>
                <c:pt idx="266">
                  <c:v>0.88650827999999993</c:v>
                </c:pt>
                <c:pt idx="267">
                  <c:v>0.87755715000000001</c:v>
                </c:pt>
                <c:pt idx="268">
                  <c:v>0.87852216000000005</c:v>
                </c:pt>
                <c:pt idx="269">
                  <c:v>0.88741935000000005</c:v>
                </c:pt>
                <c:pt idx="270">
                  <c:v>0.91118850000000007</c:v>
                </c:pt>
                <c:pt idx="271">
                  <c:v>0.91809196000000004</c:v>
                </c:pt>
                <c:pt idx="272">
                  <c:v>0.91409846000000006</c:v>
                </c:pt>
                <c:pt idx="273">
                  <c:v>0.88731195000000007</c:v>
                </c:pt>
                <c:pt idx="274">
                  <c:v>0.87835381999999995</c:v>
                </c:pt>
                <c:pt idx="275">
                  <c:v>0.87733590000000006</c:v>
                </c:pt>
                <c:pt idx="276">
                  <c:v>0.88721349999999999</c:v>
                </c:pt>
                <c:pt idx="277">
                  <c:v>0.91097713000000002</c:v>
                </c:pt>
                <c:pt idx="278">
                  <c:v>0.91788824000000002</c:v>
                </c:pt>
                <c:pt idx="279">
                  <c:v>0.91686925000000008</c:v>
                </c:pt>
                <c:pt idx="280">
                  <c:v>0.88908845999999997</c:v>
                </c:pt>
                <c:pt idx="281">
                  <c:v>0.88113235000000001</c:v>
                </c:pt>
                <c:pt idx="282">
                  <c:v>0.87714119999999995</c:v>
                </c:pt>
                <c:pt idx="283">
                  <c:v>0.88999882000000008</c:v>
                </c:pt>
                <c:pt idx="284">
                  <c:v>0.91077494999999997</c:v>
                </c:pt>
                <c:pt idx="285">
                  <c:v>0.91768452</c:v>
                </c:pt>
                <c:pt idx="286">
                  <c:v>0.91567476000000003</c:v>
                </c:pt>
                <c:pt idx="287">
                  <c:v>0.88889111999999992</c:v>
                </c:pt>
                <c:pt idx="288">
                  <c:v>0.88092788</c:v>
                </c:pt>
                <c:pt idx="289">
                  <c:v>0.87991032000000002</c:v>
                </c:pt>
                <c:pt idx="290">
                  <c:v>0.89177399999999996</c:v>
                </c:pt>
                <c:pt idx="291">
                  <c:v>0.91552692000000002</c:v>
                </c:pt>
                <c:pt idx="292">
                  <c:v>0.92242548999999996</c:v>
                </c:pt>
                <c:pt idx="293">
                  <c:v>0.92041603999999999</c:v>
                </c:pt>
                <c:pt idx="294">
                  <c:v>0.89463821999999993</c:v>
                </c:pt>
                <c:pt idx="295">
                  <c:v>0.88569474000000004</c:v>
                </c:pt>
                <c:pt idx="296">
                  <c:v>0.88466831000000001</c:v>
                </c:pt>
                <c:pt idx="297">
                  <c:v>0.89454791999999994</c:v>
                </c:pt>
                <c:pt idx="298">
                  <c:v>0.91829547</c:v>
                </c:pt>
                <c:pt idx="299">
                  <c:v>0.92421114000000004</c:v>
                </c:pt>
                <c:pt idx="300">
                  <c:v>0.92219274000000007</c:v>
                </c:pt>
                <c:pt idx="301">
                  <c:v>0.89839257000000006</c:v>
                </c:pt>
                <c:pt idx="302">
                  <c:v>0.88846056000000007</c:v>
                </c:pt>
                <c:pt idx="303">
                  <c:v>0.8874432000000001</c:v>
                </c:pt>
                <c:pt idx="304">
                  <c:v>0.89633010000000002</c:v>
                </c:pt>
                <c:pt idx="305">
                  <c:v>0.91808226000000004</c:v>
                </c:pt>
                <c:pt idx="306">
                  <c:v>0.92597724999999997</c:v>
                </c:pt>
                <c:pt idx="307">
                  <c:v>0.92198792000000007</c:v>
                </c:pt>
                <c:pt idx="308">
                  <c:v>0.89424090000000001</c:v>
                </c:pt>
                <c:pt idx="309">
                  <c:v>0.88727296</c:v>
                </c:pt>
                <c:pt idx="310">
                  <c:v>0.88427539000000011</c:v>
                </c:pt>
                <c:pt idx="311">
                  <c:v>0.89514079999999996</c:v>
                </c:pt>
                <c:pt idx="312">
                  <c:v>0.9188684800000001</c:v>
                </c:pt>
                <c:pt idx="313">
                  <c:v>0.92676168000000003</c:v>
                </c:pt>
                <c:pt idx="314">
                  <c:v>0.92475340000000006</c:v>
                </c:pt>
                <c:pt idx="315">
                  <c:v>0.89700342</c:v>
                </c:pt>
                <c:pt idx="316">
                  <c:v>0.89004596000000002</c:v>
                </c:pt>
                <c:pt idx="317">
                  <c:v>0.88902897999999997</c:v>
                </c:pt>
                <c:pt idx="318">
                  <c:v>0.90087270000000008</c:v>
                </c:pt>
                <c:pt idx="319">
                  <c:v>0.92460396000000011</c:v>
                </c:pt>
                <c:pt idx="320">
                  <c:v>0.93051539999999988</c:v>
                </c:pt>
                <c:pt idx="321">
                  <c:v>0.92652768000000008</c:v>
                </c:pt>
                <c:pt idx="322">
                  <c:v>0.89878380000000002</c:v>
                </c:pt>
                <c:pt idx="323">
                  <c:v>0.89182782000000005</c:v>
                </c:pt>
                <c:pt idx="324">
                  <c:v>0.89080199999999998</c:v>
                </c:pt>
                <c:pt idx="325">
                  <c:v>0.90364175000000002</c:v>
                </c:pt>
                <c:pt idx="326">
                  <c:v>0.92736764000000005</c:v>
                </c:pt>
                <c:pt idx="327">
                  <c:v>0.93326823999999997</c:v>
                </c:pt>
                <c:pt idx="328">
                  <c:v>0.92928135000000001</c:v>
                </c:pt>
                <c:pt idx="329">
                  <c:v>0.90253344000000002</c:v>
                </c:pt>
                <c:pt idx="330">
                  <c:v>0.89458936</c:v>
                </c:pt>
                <c:pt idx="331">
                  <c:v>0.89555180000000001</c:v>
                </c:pt>
                <c:pt idx="332">
                  <c:v>0.9064094800000001</c:v>
                </c:pt>
                <c:pt idx="333">
                  <c:v>0.92716150000000008</c:v>
                </c:pt>
                <c:pt idx="334">
                  <c:v>0.9330702099999999</c:v>
                </c:pt>
                <c:pt idx="335">
                  <c:v>0.93007359999999994</c:v>
                </c:pt>
                <c:pt idx="336">
                  <c:v>0.90035399999999999</c:v>
                </c:pt>
                <c:pt idx="337">
                  <c:v>0.89241174000000001</c:v>
                </c:pt>
                <c:pt idx="338">
                  <c:v>0.89040600000000003</c:v>
                </c:pt>
                <c:pt idx="339">
                  <c:v>0.90126141000000004</c:v>
                </c:pt>
                <c:pt idx="340">
                  <c:v>0.92199964000000001</c:v>
                </c:pt>
                <c:pt idx="341">
                  <c:v>0.92790711999999997</c:v>
                </c:pt>
                <c:pt idx="342">
                  <c:v>0.92590056000000009</c:v>
                </c:pt>
                <c:pt idx="343">
                  <c:v>0.89818452000000004</c:v>
                </c:pt>
                <c:pt idx="344">
                  <c:v>0.890235</c:v>
                </c:pt>
                <c:pt idx="345">
                  <c:v>0.89119712000000006</c:v>
                </c:pt>
                <c:pt idx="346">
                  <c:v>0.90205008000000009</c:v>
                </c:pt>
                <c:pt idx="347">
                  <c:v>0.92773828000000003</c:v>
                </c:pt>
                <c:pt idx="348">
                  <c:v>0.93462389999999995</c:v>
                </c:pt>
                <c:pt idx="349">
                  <c:v>0.93261757000000001</c:v>
                </c:pt>
                <c:pt idx="350">
                  <c:v>0.90687631999999996</c:v>
                </c:pt>
                <c:pt idx="351">
                  <c:v>0.90091522999999996</c:v>
                </c:pt>
                <c:pt idx="352">
                  <c:v>0.90088790000000007</c:v>
                </c:pt>
                <c:pt idx="353">
                  <c:v>0.91172892000000005</c:v>
                </c:pt>
                <c:pt idx="354">
                  <c:v>0.93444434999999992</c:v>
                </c:pt>
                <c:pt idx="355">
                  <c:v>0.93935999999999997</c:v>
                </c:pt>
                <c:pt idx="356">
                  <c:v>0.93636518999999996</c:v>
                </c:pt>
                <c:pt idx="357">
                  <c:v>0.90964080000000003</c:v>
                </c:pt>
                <c:pt idx="358">
                  <c:v>0.90368093999999999</c:v>
                </c:pt>
                <c:pt idx="359">
                  <c:v>0.90266484000000002</c:v>
                </c:pt>
                <c:pt idx="360">
                  <c:v>0.91053744000000003</c:v>
                </c:pt>
                <c:pt idx="361">
                  <c:v>0.93324783999999994</c:v>
                </c:pt>
                <c:pt idx="362">
                  <c:v>0.93815292999999988</c:v>
                </c:pt>
                <c:pt idx="363">
                  <c:v>0.93318175999999997</c:v>
                </c:pt>
                <c:pt idx="364">
                  <c:v>0.90746135999999999</c:v>
                </c:pt>
                <c:pt idx="365">
                  <c:v>0.90150288000000001</c:v>
                </c:pt>
                <c:pt idx="366">
                  <c:v>0.90344330000000006</c:v>
                </c:pt>
                <c:pt idx="367">
                  <c:v>0.91330007999999996</c:v>
                </c:pt>
                <c:pt idx="368">
                  <c:v>0.93798210999999998</c:v>
                </c:pt>
                <c:pt idx="369">
                  <c:v>0.94388379999999994</c:v>
                </c:pt>
                <c:pt idx="370">
                  <c:v>0.94089016000000003</c:v>
                </c:pt>
                <c:pt idx="371">
                  <c:v>0.91417749999999998</c:v>
                </c:pt>
                <c:pt idx="372">
                  <c:v>0.90821094000000002</c:v>
                </c:pt>
                <c:pt idx="373">
                  <c:v>0.90718596000000007</c:v>
                </c:pt>
                <c:pt idx="374">
                  <c:v>0.91605213000000008</c:v>
                </c:pt>
                <c:pt idx="375">
                  <c:v>0.93776384000000002</c:v>
                </c:pt>
                <c:pt idx="376">
                  <c:v>0.94366414999999992</c:v>
                </c:pt>
                <c:pt idx="377">
                  <c:v>0.93869499999999995</c:v>
                </c:pt>
                <c:pt idx="378">
                  <c:v>0.91198861000000009</c:v>
                </c:pt>
                <c:pt idx="379">
                  <c:v>0.90603268000000003</c:v>
                </c:pt>
                <c:pt idx="380">
                  <c:v>0.90600517000000014</c:v>
                </c:pt>
                <c:pt idx="381">
                  <c:v>0.91584819000000006</c:v>
                </c:pt>
                <c:pt idx="382">
                  <c:v>0.94348270000000001</c:v>
                </c:pt>
                <c:pt idx="383">
                  <c:v>0.94641777999999988</c:v>
                </c:pt>
                <c:pt idx="384">
                  <c:v>0.94046175999999992</c:v>
                </c:pt>
                <c:pt idx="385">
                  <c:v>0.91473984000000008</c:v>
                </c:pt>
                <c:pt idx="386">
                  <c:v>0.90878519999999996</c:v>
                </c:pt>
                <c:pt idx="387">
                  <c:v>0.90579426000000007</c:v>
                </c:pt>
                <c:pt idx="388">
                  <c:v>0.91663200000000011</c:v>
                </c:pt>
                <c:pt idx="389">
                  <c:v>0.93932172000000003</c:v>
                </c:pt>
                <c:pt idx="390">
                  <c:v>0.94422207999999996</c:v>
                </c:pt>
                <c:pt idx="391">
                  <c:v>0.93926465999999997</c:v>
                </c:pt>
                <c:pt idx="392">
                  <c:v>0.91454538000000007</c:v>
                </c:pt>
                <c:pt idx="393">
                  <c:v>0.90759520999999999</c:v>
                </c:pt>
                <c:pt idx="394">
                  <c:v>0.90756764000000001</c:v>
                </c:pt>
                <c:pt idx="395">
                  <c:v>0.9164278400000001</c:v>
                </c:pt>
                <c:pt idx="396">
                  <c:v>0.942075</c:v>
                </c:pt>
                <c:pt idx="397">
                  <c:v>0.94697414000000002</c:v>
                </c:pt>
                <c:pt idx="398">
                  <c:v>0.94200821999999995</c:v>
                </c:pt>
                <c:pt idx="399">
                  <c:v>0.9163072000000001</c:v>
                </c:pt>
                <c:pt idx="400">
                  <c:v>0.90936777000000002</c:v>
                </c:pt>
                <c:pt idx="401">
                  <c:v>0.90934014000000007</c:v>
                </c:pt>
                <c:pt idx="402">
                  <c:v>0.91818900000000003</c:v>
                </c:pt>
                <c:pt idx="403">
                  <c:v>0.94185557999999991</c:v>
                </c:pt>
                <c:pt idx="404">
                  <c:v>0.94577591999999999</c:v>
                </c:pt>
                <c:pt idx="405">
                  <c:v>0.94179833999999996</c:v>
                </c:pt>
                <c:pt idx="406">
                  <c:v>0.91610303999999998</c:v>
                </c:pt>
                <c:pt idx="407">
                  <c:v>0.91015230000000003</c:v>
                </c:pt>
                <c:pt idx="408">
                  <c:v>0.91012464000000004</c:v>
                </c:pt>
                <c:pt idx="409">
                  <c:v>0.91798440000000003</c:v>
                </c:pt>
                <c:pt idx="410">
                  <c:v>0.94262319999999999</c:v>
                </c:pt>
                <c:pt idx="411">
                  <c:v>0.94851660999999998</c:v>
                </c:pt>
                <c:pt idx="412">
                  <c:v>0.94355287999999993</c:v>
                </c:pt>
                <c:pt idx="413">
                  <c:v>0.91983740000000003</c:v>
                </c:pt>
                <c:pt idx="414">
                  <c:v>0.91388792000000008</c:v>
                </c:pt>
                <c:pt idx="415">
                  <c:v>0.91386014000000004</c:v>
                </c:pt>
                <c:pt idx="416">
                  <c:v>0.92172724000000006</c:v>
                </c:pt>
                <c:pt idx="417">
                  <c:v>0.9473568</c:v>
                </c:pt>
                <c:pt idx="418">
                  <c:v>0.95127519999999999</c:v>
                </c:pt>
                <c:pt idx="419">
                  <c:v>0.94631242999999998</c:v>
                </c:pt>
                <c:pt idx="420">
                  <c:v>0.92062842</c:v>
                </c:pt>
                <c:pt idx="421">
                  <c:v>0.91664430000000008</c:v>
                </c:pt>
                <c:pt idx="422">
                  <c:v>0.91660713999999999</c:v>
                </c:pt>
                <c:pt idx="423">
                  <c:v>0.9224990500000001</c:v>
                </c:pt>
                <c:pt idx="424">
                  <c:v>0.94614940000000003</c:v>
                </c:pt>
                <c:pt idx="425">
                  <c:v>0.95302661999999994</c:v>
                </c:pt>
                <c:pt idx="426">
                  <c:v>0.94905147999999995</c:v>
                </c:pt>
                <c:pt idx="427">
                  <c:v>0.92337336000000003</c:v>
                </c:pt>
                <c:pt idx="428">
                  <c:v>0.91742640000000009</c:v>
                </c:pt>
                <c:pt idx="429">
                  <c:v>0.91838495000000009</c:v>
                </c:pt>
                <c:pt idx="430">
                  <c:v>0.92723479999999991</c:v>
                </c:pt>
                <c:pt idx="431">
                  <c:v>0.94792078999999996</c:v>
                </c:pt>
                <c:pt idx="432">
                  <c:v>0.95282376000000002</c:v>
                </c:pt>
                <c:pt idx="433">
                  <c:v>0.95081247999999996</c:v>
                </c:pt>
                <c:pt idx="434">
                  <c:v>0.9280988899999999</c:v>
                </c:pt>
                <c:pt idx="435">
                  <c:v>0.92215310000000006</c:v>
                </c:pt>
                <c:pt idx="436">
                  <c:v>0.92211570000000009</c:v>
                </c:pt>
                <c:pt idx="437">
                  <c:v>0.92800478999999991</c:v>
                </c:pt>
                <c:pt idx="438">
                  <c:v>0.95361671999999997</c:v>
                </c:pt>
                <c:pt idx="439">
                  <c:v>0.95753222999999987</c:v>
                </c:pt>
                <c:pt idx="440">
                  <c:v>0.95257259999999999</c:v>
                </c:pt>
                <c:pt idx="441">
                  <c:v>0.92591972999999994</c:v>
                </c:pt>
                <c:pt idx="442">
                  <c:v>0.91997532000000004</c:v>
                </c:pt>
                <c:pt idx="443">
                  <c:v>0.91896132000000008</c:v>
                </c:pt>
                <c:pt idx="444">
                  <c:v>0.92878373999999997</c:v>
                </c:pt>
                <c:pt idx="445">
                  <c:v>0.9514321</c:v>
                </c:pt>
                <c:pt idx="446">
                  <c:v>0.95632299999999992</c:v>
                </c:pt>
                <c:pt idx="447">
                  <c:v>0.94939280999999998</c:v>
                </c:pt>
                <c:pt idx="448">
                  <c:v>0.92471791999999997</c:v>
                </c:pt>
                <c:pt idx="449">
                  <c:v>0.92074654</c:v>
                </c:pt>
                <c:pt idx="450">
                  <c:v>0.92269008000000008</c:v>
                </c:pt>
                <c:pt idx="451">
                  <c:v>0.92956224999999992</c:v>
                </c:pt>
                <c:pt idx="452">
                  <c:v>0.95023407999999998</c:v>
                </c:pt>
                <c:pt idx="453">
                  <c:v>0.95611929999999989</c:v>
                </c:pt>
                <c:pt idx="454">
                  <c:v>0.9482049199999999</c:v>
                </c:pt>
                <c:pt idx="455">
                  <c:v>0.92452093999999996</c:v>
                </c:pt>
                <c:pt idx="456">
                  <c:v>0.91956480000000007</c:v>
                </c:pt>
                <c:pt idx="457">
                  <c:v>0.91952748000000006</c:v>
                </c:pt>
                <c:pt idx="458">
                  <c:v>0.92442713999999993</c:v>
                </c:pt>
                <c:pt idx="459">
                  <c:v>0.95001236</c:v>
                </c:pt>
                <c:pt idx="460">
                  <c:v>0.95392527999999999</c:v>
                </c:pt>
                <c:pt idx="461">
                  <c:v>0.94896908999999996</c:v>
                </c:pt>
                <c:pt idx="462">
                  <c:v>0.92529998999999996</c:v>
                </c:pt>
                <c:pt idx="463">
                  <c:v>0.92033558000000004</c:v>
                </c:pt>
                <c:pt idx="464">
                  <c:v>0.92326358000000008</c:v>
                </c:pt>
                <c:pt idx="465">
                  <c:v>0.93210325999999999</c:v>
                </c:pt>
                <c:pt idx="466">
                  <c:v>0.95769216000000001</c:v>
                </c:pt>
                <c:pt idx="467">
                  <c:v>0.9616039999999999</c:v>
                </c:pt>
                <c:pt idx="468">
                  <c:v>0.95467817999999993</c:v>
                </c:pt>
                <c:pt idx="469">
                  <c:v>0.9290247399999999</c:v>
                </c:pt>
                <c:pt idx="470">
                  <c:v>0.92506524000000001</c:v>
                </c:pt>
                <c:pt idx="471">
                  <c:v>0.92601279999999997</c:v>
                </c:pt>
                <c:pt idx="472">
                  <c:v>0.93582599999999994</c:v>
                </c:pt>
                <c:pt idx="473">
                  <c:v>0.9574686</c:v>
                </c:pt>
                <c:pt idx="474">
                  <c:v>0.96137951999999993</c:v>
                </c:pt>
                <c:pt idx="475">
                  <c:v>0.95544030000000002</c:v>
                </c:pt>
                <c:pt idx="476">
                  <c:v>0.93275711999999988</c:v>
                </c:pt>
                <c:pt idx="477">
                  <c:v>0.92681912999999994</c:v>
                </c:pt>
                <c:pt idx="478">
                  <c:v>0.92777579999999993</c:v>
                </c:pt>
                <c:pt idx="479">
                  <c:v>0.93562650000000003</c:v>
                </c:pt>
                <c:pt idx="480">
                  <c:v>0.95923416000000006</c:v>
                </c:pt>
                <c:pt idx="481">
                  <c:v>0.96313439999999995</c:v>
                </c:pt>
                <c:pt idx="482">
                  <c:v>0.95523659999999999</c:v>
                </c:pt>
                <c:pt idx="483">
                  <c:v>0.93550299999999986</c:v>
                </c:pt>
                <c:pt idx="484">
                  <c:v>0.92858152999999988</c:v>
                </c:pt>
                <c:pt idx="485">
                  <c:v>0.92952847999999999</c:v>
                </c:pt>
                <c:pt idx="486">
                  <c:v>0.93639263999999989</c:v>
                </c:pt>
                <c:pt idx="487">
                  <c:v>0.95901013999999996</c:v>
                </c:pt>
                <c:pt idx="488">
                  <c:v>0.96390381999999997</c:v>
                </c:pt>
                <c:pt idx="489">
                  <c:v>0.95895169999999996</c:v>
                </c:pt>
                <c:pt idx="490">
                  <c:v>0.93627851999999989</c:v>
                </c:pt>
                <c:pt idx="491">
                  <c:v>0.93329651999999996</c:v>
                </c:pt>
                <c:pt idx="492">
                  <c:v>0.93325860000000005</c:v>
                </c:pt>
                <c:pt idx="493">
                  <c:v>0.94307435999999989</c:v>
                </c:pt>
                <c:pt idx="494">
                  <c:v>0.96469240000000001</c:v>
                </c:pt>
                <c:pt idx="495">
                  <c:v>0.96367864999999997</c:v>
                </c:pt>
                <c:pt idx="496">
                  <c:v>0.96069631999999994</c:v>
                </c:pt>
                <c:pt idx="497">
                  <c:v>0.93704407999999995</c:v>
                </c:pt>
                <c:pt idx="498">
                  <c:v>0.93110996000000001</c:v>
                </c:pt>
                <c:pt idx="499">
                  <c:v>0.93305004000000002</c:v>
                </c:pt>
                <c:pt idx="500">
                  <c:v>0.94187939999999992</c:v>
                </c:pt>
                <c:pt idx="501">
                  <c:v>0.96448659999999997</c:v>
                </c:pt>
                <c:pt idx="502">
                  <c:v>0.96740961999999997</c:v>
                </c:pt>
                <c:pt idx="503">
                  <c:v>0.964418</c:v>
                </c:pt>
                <c:pt idx="504">
                  <c:v>0.93978684999999995</c:v>
                </c:pt>
                <c:pt idx="505">
                  <c:v>0.93483799999999995</c:v>
                </c:pt>
                <c:pt idx="506">
                  <c:v>0.93578399999999995</c:v>
                </c:pt>
                <c:pt idx="507">
                  <c:v>0.94264325999999998</c:v>
                </c:pt>
                <c:pt idx="508">
                  <c:v>0.96622908000000007</c:v>
                </c:pt>
                <c:pt idx="509">
                  <c:v>0.96915134999999997</c:v>
                </c:pt>
                <c:pt idx="510">
                  <c:v>0.96321851999999997</c:v>
                </c:pt>
                <c:pt idx="511">
                  <c:v>0.94154444999999998</c:v>
                </c:pt>
                <c:pt idx="512">
                  <c:v>0.93659663999999998</c:v>
                </c:pt>
                <c:pt idx="513">
                  <c:v>0.93853565999999999</c:v>
                </c:pt>
                <c:pt idx="514">
                  <c:v>0.94735124999999998</c:v>
                </c:pt>
                <c:pt idx="515">
                  <c:v>0.96896420000000005</c:v>
                </c:pt>
                <c:pt idx="516">
                  <c:v>0.96991833999999999</c:v>
                </c:pt>
                <c:pt idx="517">
                  <c:v>0.96398679999999992</c:v>
                </c:pt>
                <c:pt idx="518">
                  <c:v>0.94329158000000002</c:v>
                </c:pt>
                <c:pt idx="519">
                  <c:v>0.93834485999999995</c:v>
                </c:pt>
                <c:pt idx="520">
                  <c:v>0.94126692000000001</c:v>
                </c:pt>
                <c:pt idx="521">
                  <c:v>0.94812291999999998</c:v>
                </c:pt>
                <c:pt idx="522">
                  <c:v>0.97070462999999996</c:v>
                </c:pt>
                <c:pt idx="523">
                  <c:v>0.9716683599999999</c:v>
                </c:pt>
                <c:pt idx="524">
                  <c:v>0.96770495999999995</c:v>
                </c:pt>
                <c:pt idx="525">
                  <c:v>0.94505700999999998</c:v>
                </c:pt>
                <c:pt idx="526">
                  <c:v>0.93813497999999995</c:v>
                </c:pt>
                <c:pt idx="527">
                  <c:v>0.94105637999999991</c:v>
                </c:pt>
                <c:pt idx="528">
                  <c:v>0.94692752999999996</c:v>
                </c:pt>
                <c:pt idx="529">
                  <c:v>0.96951408000000006</c:v>
                </c:pt>
                <c:pt idx="530">
                  <c:v>0.96947463999999994</c:v>
                </c:pt>
                <c:pt idx="531">
                  <c:v>0.96747864000000006</c:v>
                </c:pt>
                <c:pt idx="532">
                  <c:v>0.94778552000000005</c:v>
                </c:pt>
                <c:pt idx="533">
                  <c:v>0.94382399999999989</c:v>
                </c:pt>
                <c:pt idx="534">
                  <c:v>0.94575182000000002</c:v>
                </c:pt>
                <c:pt idx="535">
                  <c:v>0.95162143999999993</c:v>
                </c:pt>
                <c:pt idx="536">
                  <c:v>0.97321950000000002</c:v>
                </c:pt>
                <c:pt idx="537">
                  <c:v>0.97220678000000005</c:v>
                </c:pt>
                <c:pt idx="538">
                  <c:v>0.96922814000000002</c:v>
                </c:pt>
                <c:pt idx="539">
                  <c:v>0.94659048000000001</c:v>
                </c:pt>
                <c:pt idx="540">
                  <c:v>0.94164693999999993</c:v>
                </c:pt>
                <c:pt idx="541">
                  <c:v>0.9455498</c:v>
                </c:pt>
                <c:pt idx="542">
                  <c:v>0.95042561999999997</c:v>
                </c:pt>
                <c:pt idx="543">
                  <c:v>0.97300169999999997</c:v>
                </c:pt>
                <c:pt idx="544">
                  <c:v>0.97100640000000005</c:v>
                </c:pt>
                <c:pt idx="545">
                  <c:v>0.96704568000000002</c:v>
                </c:pt>
                <c:pt idx="546">
                  <c:v>0.94637861999999995</c:v>
                </c:pt>
                <c:pt idx="547">
                  <c:v>0.94438430999999989</c:v>
                </c:pt>
                <c:pt idx="548">
                  <c:v>0.94631120999999996</c:v>
                </c:pt>
                <c:pt idx="549">
                  <c:v>0.95217815999999988</c:v>
                </c:pt>
                <c:pt idx="550">
                  <c:v>0.97573173000000002</c:v>
                </c:pt>
                <c:pt idx="551">
                  <c:v>0.97275420000000001</c:v>
                </c:pt>
                <c:pt idx="552">
                  <c:v>0.96781174999999997</c:v>
                </c:pt>
                <c:pt idx="553">
                  <c:v>0.94714927999999987</c:v>
                </c:pt>
                <c:pt idx="554">
                  <c:v>0.94612823999999995</c:v>
                </c:pt>
                <c:pt idx="555">
                  <c:v>0.94806425000000005</c:v>
                </c:pt>
                <c:pt idx="556">
                  <c:v>0.95491223999999997</c:v>
                </c:pt>
                <c:pt idx="557">
                  <c:v>0.97550334000000005</c:v>
                </c:pt>
                <c:pt idx="558">
                  <c:v>0.9744912</c:v>
                </c:pt>
                <c:pt idx="559">
                  <c:v>0.97054203999999999</c:v>
                </c:pt>
                <c:pt idx="560">
                  <c:v>0.94987442999999994</c:v>
                </c:pt>
                <c:pt idx="561">
                  <c:v>0.94591638</c:v>
                </c:pt>
                <c:pt idx="562">
                  <c:v>0.94981641000000006</c:v>
                </c:pt>
                <c:pt idx="563">
                  <c:v>0.95469839999999995</c:v>
                </c:pt>
                <c:pt idx="564">
                  <c:v>0.97529480999999996</c:v>
                </c:pt>
                <c:pt idx="565">
                  <c:v>0.97821144000000004</c:v>
                </c:pt>
                <c:pt idx="566">
                  <c:v>0.97326109999999999</c:v>
                </c:pt>
                <c:pt idx="567">
                  <c:v>0.95358997000000001</c:v>
                </c:pt>
                <c:pt idx="568">
                  <c:v>0.94865063999999999</c:v>
                </c:pt>
                <c:pt idx="569">
                  <c:v>0.95253999999999994</c:v>
                </c:pt>
                <c:pt idx="570">
                  <c:v>0.95742075000000004</c:v>
                </c:pt>
                <c:pt idx="571">
                  <c:v>0.97801223999999998</c:v>
                </c:pt>
                <c:pt idx="572">
                  <c:v>0.97601853999999999</c:v>
                </c:pt>
                <c:pt idx="573">
                  <c:v>0.97107931999999997</c:v>
                </c:pt>
                <c:pt idx="574">
                  <c:v>0.95043080000000002</c:v>
                </c:pt>
                <c:pt idx="575">
                  <c:v>0.94647448000000001</c:v>
                </c:pt>
                <c:pt idx="576">
                  <c:v>0.94840913999999998</c:v>
                </c:pt>
                <c:pt idx="577">
                  <c:v>0.9562342399999999</c:v>
                </c:pt>
                <c:pt idx="578">
                  <c:v>0.97582968000000003</c:v>
                </c:pt>
                <c:pt idx="579">
                  <c:v>0.9738464</c:v>
                </c:pt>
                <c:pt idx="580">
                  <c:v>0.96889841999999993</c:v>
                </c:pt>
                <c:pt idx="581">
                  <c:v>0.95316272999999996</c:v>
                </c:pt>
                <c:pt idx="582">
                  <c:v>0.95117039999999997</c:v>
                </c:pt>
                <c:pt idx="583">
                  <c:v>0.95603943999999996</c:v>
                </c:pt>
                <c:pt idx="584">
                  <c:v>0.96189939999999996</c:v>
                </c:pt>
                <c:pt idx="585">
                  <c:v>0.98346300000000009</c:v>
                </c:pt>
                <c:pt idx="586">
                  <c:v>0.98245146999999988</c:v>
                </c:pt>
                <c:pt idx="587">
                  <c:v>0.98045855999999998</c:v>
                </c:pt>
                <c:pt idx="588">
                  <c:v>0.95981897999999999</c:v>
                </c:pt>
                <c:pt idx="589">
                  <c:v>0.95291998</c:v>
                </c:pt>
                <c:pt idx="590">
                  <c:v>0.9568065</c:v>
                </c:pt>
                <c:pt idx="591">
                  <c:v>0.95973095999999991</c:v>
                </c:pt>
                <c:pt idx="592">
                  <c:v>0.97931744000000009</c:v>
                </c:pt>
                <c:pt idx="593">
                  <c:v>0.977325</c:v>
                </c:pt>
                <c:pt idx="594">
                  <c:v>0.97631389999999996</c:v>
                </c:pt>
                <c:pt idx="595">
                  <c:v>0.95567906000000002</c:v>
                </c:pt>
                <c:pt idx="596">
                  <c:v>0.95367779999999991</c:v>
                </c:pt>
                <c:pt idx="597">
                  <c:v>0.956592</c:v>
                </c:pt>
                <c:pt idx="598">
                  <c:v>0.95950601999999996</c:v>
                </c:pt>
                <c:pt idx="599">
                  <c:v>0.98106000000000004</c:v>
                </c:pt>
                <c:pt idx="600">
                  <c:v>0.97906793999999997</c:v>
                </c:pt>
                <c:pt idx="601">
                  <c:v>0.97511399999999993</c:v>
                </c:pt>
                <c:pt idx="602">
                  <c:v>0.95546478000000001</c:v>
                </c:pt>
                <c:pt idx="603">
                  <c:v>0.95445462000000003</c:v>
                </c:pt>
                <c:pt idx="604">
                  <c:v>0.95637749999999999</c:v>
                </c:pt>
                <c:pt idx="605">
                  <c:v>0.9632045199999999</c:v>
                </c:pt>
                <c:pt idx="606">
                  <c:v>0.98377248999999989</c:v>
                </c:pt>
                <c:pt idx="607">
                  <c:v>0.9798192</c:v>
                </c:pt>
                <c:pt idx="608">
                  <c:v>0.97880845999999999</c:v>
                </c:pt>
                <c:pt idx="609">
                  <c:v>0.95916371999999994</c:v>
                </c:pt>
                <c:pt idx="610">
                  <c:v>0.95521153999999997</c:v>
                </c:pt>
                <c:pt idx="611">
                  <c:v>0.95910503999999996</c:v>
                </c:pt>
                <c:pt idx="612">
                  <c:v>0.96397895</c:v>
                </c:pt>
                <c:pt idx="613">
                  <c:v>0.9835618599999999</c:v>
                </c:pt>
                <c:pt idx="614">
                  <c:v>0.9815705899999998</c:v>
                </c:pt>
                <c:pt idx="615">
                  <c:v>0.97957943999999997</c:v>
                </c:pt>
                <c:pt idx="616">
                  <c:v>0.96287063999999989</c:v>
                </c:pt>
                <c:pt idx="617">
                  <c:v>0.95792896000000005</c:v>
                </c:pt>
                <c:pt idx="618">
                  <c:v>0.96182145000000008</c:v>
                </c:pt>
                <c:pt idx="619">
                  <c:v>0.96473327999999992</c:v>
                </c:pt>
                <c:pt idx="620">
                  <c:v>0.98529194999999992</c:v>
                </c:pt>
                <c:pt idx="621">
                  <c:v>0.98526179999999985</c:v>
                </c:pt>
                <c:pt idx="622">
                  <c:v>0.98229065999999998</c:v>
                </c:pt>
                <c:pt idx="623">
                  <c:v>0.96363489999999996</c:v>
                </c:pt>
                <c:pt idx="624">
                  <c:v>0.95870405999999997</c:v>
                </c:pt>
                <c:pt idx="625">
                  <c:v>0.96357592000000003</c:v>
                </c:pt>
                <c:pt idx="626">
                  <c:v>0.96647719999999993</c:v>
                </c:pt>
                <c:pt idx="627">
                  <c:v>0.98604096000000008</c:v>
                </c:pt>
                <c:pt idx="628">
                  <c:v>0.98503064999999979</c:v>
                </c:pt>
                <c:pt idx="629">
                  <c:v>0.98304029999999987</c:v>
                </c:pt>
                <c:pt idx="630">
                  <c:v>0.96438888</c:v>
                </c:pt>
                <c:pt idx="631">
                  <c:v>0.95945915999999998</c:v>
                </c:pt>
                <c:pt idx="632">
                  <c:v>0.96138981000000001</c:v>
                </c:pt>
                <c:pt idx="633">
                  <c:v>0.96528029999999998</c:v>
                </c:pt>
                <c:pt idx="634">
                  <c:v>0.98582970000000003</c:v>
                </c:pt>
                <c:pt idx="635">
                  <c:v>0.98579952000000004</c:v>
                </c:pt>
                <c:pt idx="636">
                  <c:v>0.98380956000000008</c:v>
                </c:pt>
                <c:pt idx="637">
                  <c:v>0.96614195999999997</c:v>
                </c:pt>
                <c:pt idx="638">
                  <c:v>0.96121322999999992</c:v>
                </c:pt>
                <c:pt idx="639">
                  <c:v>0.96410351999999999</c:v>
                </c:pt>
                <c:pt idx="640">
                  <c:v>0.97093225000000005</c:v>
                </c:pt>
                <c:pt idx="641">
                  <c:v>0.99147664000000002</c:v>
                </c:pt>
                <c:pt idx="642">
                  <c:v>0.98752751999999999</c:v>
                </c:pt>
                <c:pt idx="643">
                  <c:v>0.9825989799999999</c:v>
                </c:pt>
                <c:pt idx="644">
                  <c:v>0.96493554999999998</c:v>
                </c:pt>
                <c:pt idx="645">
                  <c:v>0.96196720000000002</c:v>
                </c:pt>
                <c:pt idx="646">
                  <c:v>0.96585602000000004</c:v>
                </c:pt>
                <c:pt idx="647">
                  <c:v>0.97169375999999996</c:v>
                </c:pt>
                <c:pt idx="648">
                  <c:v>0.99125400000000008</c:v>
                </c:pt>
                <c:pt idx="649">
                  <c:v>0.99024416999999987</c:v>
                </c:pt>
                <c:pt idx="650">
                  <c:v>0.98727551999999996</c:v>
                </c:pt>
                <c:pt idx="651">
                  <c:v>0.96666780000000008</c:v>
                </c:pt>
                <c:pt idx="652">
                  <c:v>0.96272070999999992</c:v>
                </c:pt>
                <c:pt idx="653">
                  <c:v>0.96758791999999993</c:v>
                </c:pt>
                <c:pt idx="654">
                  <c:v>0.97049620999999997</c:v>
                </c:pt>
                <c:pt idx="655">
                  <c:v>0.99005207999999989</c:v>
                </c:pt>
                <c:pt idx="656">
                  <c:v>0.98904249999999994</c:v>
                </c:pt>
                <c:pt idx="657">
                  <c:v>0.98705376</c:v>
                </c:pt>
                <c:pt idx="658">
                  <c:v>0.96841891000000002</c:v>
                </c:pt>
                <c:pt idx="659">
                  <c:v>0.9634836</c:v>
                </c:pt>
                <c:pt idx="660">
                  <c:v>0.96737055999999999</c:v>
                </c:pt>
                <c:pt idx="661">
                  <c:v>0.97125728</c:v>
                </c:pt>
                <c:pt idx="662">
                  <c:v>0.9917877799999999</c:v>
                </c:pt>
                <c:pt idx="663">
                  <c:v>0.99272627999999996</c:v>
                </c:pt>
                <c:pt idx="664">
                  <c:v>0.99073788000000007</c:v>
                </c:pt>
                <c:pt idx="665">
                  <c:v>0.97112832000000004</c:v>
                </c:pt>
                <c:pt idx="666">
                  <c:v>0.96816176999999992</c:v>
                </c:pt>
                <c:pt idx="667">
                  <c:v>0.96911099999999994</c:v>
                </c:pt>
                <c:pt idx="668">
                  <c:v>0.96908130000000003</c:v>
                </c:pt>
                <c:pt idx="669">
                  <c:v>0.98960724</c:v>
                </c:pt>
                <c:pt idx="670">
                  <c:v>0.99054560000000003</c:v>
                </c:pt>
                <c:pt idx="671">
                  <c:v>0.98953646999999989</c:v>
                </c:pt>
                <c:pt idx="672">
                  <c:v>0.96895260000000005</c:v>
                </c:pt>
                <c:pt idx="673">
                  <c:v>0.96696547999999993</c:v>
                </c:pt>
                <c:pt idx="674">
                  <c:v>0.96889320000000001</c:v>
                </c:pt>
                <c:pt idx="675">
                  <c:v>0.97570407999999997</c:v>
                </c:pt>
                <c:pt idx="676">
                  <c:v>0.99622498000000004</c:v>
                </c:pt>
                <c:pt idx="677">
                  <c:v>0.99423728</c:v>
                </c:pt>
                <c:pt idx="678">
                  <c:v>0.99224970000000001</c:v>
                </c:pt>
                <c:pt idx="679">
                  <c:v>0.97362739999999992</c:v>
                </c:pt>
                <c:pt idx="680">
                  <c:v>0.96771671999999997</c:v>
                </c:pt>
                <c:pt idx="681">
                  <c:v>0.9706224</c:v>
                </c:pt>
                <c:pt idx="682">
                  <c:v>0.97254947999999997</c:v>
                </c:pt>
                <c:pt idx="683">
                  <c:v>0.99306584999999992</c:v>
                </c:pt>
                <c:pt idx="684">
                  <c:v>0.98912195999999986</c:v>
                </c:pt>
                <c:pt idx="685">
                  <c:v>0.98811330000000008</c:v>
                </c:pt>
                <c:pt idx="686">
                  <c:v>0.97145189999999992</c:v>
                </c:pt>
                <c:pt idx="687">
                  <c:v>0.96847740000000004</c:v>
                </c:pt>
                <c:pt idx="688">
                  <c:v>0.97139231999999998</c:v>
                </c:pt>
                <c:pt idx="689">
                  <c:v>0.97427724000000004</c:v>
                </c:pt>
                <c:pt idx="690">
                  <c:v>0.99283239999999995</c:v>
                </c:pt>
                <c:pt idx="691">
                  <c:v>0.98987767999999998</c:v>
                </c:pt>
                <c:pt idx="692">
                  <c:v>0.98789110000000002</c:v>
                </c:pt>
                <c:pt idx="693">
                  <c:v>0.97024544000000001</c:v>
                </c:pt>
                <c:pt idx="694">
                  <c:v>0.96630351999999997</c:v>
                </c:pt>
                <c:pt idx="695">
                  <c:v>0.96920791000000006</c:v>
                </c:pt>
                <c:pt idx="696">
                  <c:v>0.97309009999999996</c:v>
                </c:pt>
                <c:pt idx="697">
                  <c:v>0.99359719999999996</c:v>
                </c:pt>
                <c:pt idx="698">
                  <c:v>0.99258879999999994</c:v>
                </c:pt>
                <c:pt idx="699">
                  <c:v>0.99060256999999996</c:v>
                </c:pt>
                <c:pt idx="700">
                  <c:v>0.97297069999999997</c:v>
                </c:pt>
                <c:pt idx="701">
                  <c:v>0.96901961999999997</c:v>
                </c:pt>
                <c:pt idx="702">
                  <c:v>0.97191331999999997</c:v>
                </c:pt>
                <c:pt idx="703">
                  <c:v>0.97481675000000001</c:v>
                </c:pt>
                <c:pt idx="704">
                  <c:v>0.99043035999999995</c:v>
                </c:pt>
                <c:pt idx="705">
                  <c:v>0.98746689999999993</c:v>
                </c:pt>
                <c:pt idx="706">
                  <c:v>0.99036957999999986</c:v>
                </c:pt>
                <c:pt idx="707">
                  <c:v>0.97176421999999996</c:v>
                </c:pt>
                <c:pt idx="708">
                  <c:v>0.96977920000000006</c:v>
                </c:pt>
                <c:pt idx="709">
                  <c:v>0.97170458000000004</c:v>
                </c:pt>
                <c:pt idx="710">
                  <c:v>0.97460737999999991</c:v>
                </c:pt>
                <c:pt idx="711">
                  <c:v>0.99315016</c:v>
                </c:pt>
                <c:pt idx="712">
                  <c:v>0.99116472</c:v>
                </c:pt>
                <c:pt idx="713">
                  <c:v>0.99210159999999992</c:v>
                </c:pt>
                <c:pt idx="714">
                  <c:v>0.97447777000000002</c:v>
                </c:pt>
                <c:pt idx="715">
                  <c:v>0.97248314999999996</c:v>
                </c:pt>
                <c:pt idx="716">
                  <c:v>0.97538532</c:v>
                </c:pt>
                <c:pt idx="717">
                  <c:v>0.97731000000000001</c:v>
                </c:pt>
                <c:pt idx="718">
                  <c:v>0.99780287999999995</c:v>
                </c:pt>
                <c:pt idx="719">
                  <c:v>0.99386324999999986</c:v>
                </c:pt>
                <c:pt idx="720">
                  <c:v>0.99480995999999999</c:v>
                </c:pt>
                <c:pt idx="721">
                  <c:v>0.98012156999999989</c:v>
                </c:pt>
                <c:pt idx="722">
                  <c:v>0.97618284</c:v>
                </c:pt>
                <c:pt idx="723">
                  <c:v>0.98200559999999992</c:v>
                </c:pt>
                <c:pt idx="724">
                  <c:v>0.98196539999999988</c:v>
                </c:pt>
                <c:pt idx="725">
                  <c:v>0.996591</c:v>
                </c:pt>
                <c:pt idx="726">
                  <c:v>0.99656040000000001</c:v>
                </c:pt>
                <c:pt idx="727">
                  <c:v>0.99652980000000002</c:v>
                </c:pt>
                <c:pt idx="728">
                  <c:v>0.97793695999999997</c:v>
                </c:pt>
                <c:pt idx="729">
                  <c:v>0.97497613999999999</c:v>
                </c:pt>
                <c:pt idx="730">
                  <c:v>0.97787689999999994</c:v>
                </c:pt>
                <c:pt idx="731">
                  <c:v>0.97882374000000005</c:v>
                </c:pt>
                <c:pt idx="732">
                  <c:v>0.98953891999999999</c:v>
                </c:pt>
                <c:pt idx="733">
                  <c:v>0.99634619999999996</c:v>
                </c:pt>
                <c:pt idx="734">
                  <c:v>0.99826915999999999</c:v>
                </c:pt>
                <c:pt idx="735">
                  <c:v>0.980657</c:v>
                </c:pt>
                <c:pt idx="736">
                  <c:v>0.97767669999999995</c:v>
                </c:pt>
                <c:pt idx="737">
                  <c:v>0.98155334999999988</c:v>
                </c:pt>
                <c:pt idx="738">
                  <c:v>0.98152319999999982</c:v>
                </c:pt>
                <c:pt idx="739">
                  <c:v>0.99614219999999998</c:v>
                </c:pt>
                <c:pt idx="740">
                  <c:v>0.99415843999999998</c:v>
                </c:pt>
                <c:pt idx="741">
                  <c:v>0.99510444999999992</c:v>
                </c:pt>
                <c:pt idx="742">
                  <c:v>0.97847304000000002</c:v>
                </c:pt>
                <c:pt idx="743">
                  <c:v>0.97648999999999997</c:v>
                </c:pt>
                <c:pt idx="744">
                  <c:v>0.97938937999999987</c:v>
                </c:pt>
                <c:pt idx="745">
                  <c:v>0.98130209999999984</c:v>
                </c:pt>
                <c:pt idx="746">
                  <c:v>0.98908306999999984</c:v>
                </c:pt>
                <c:pt idx="747">
                  <c:v>0.99588719999999997</c:v>
                </c:pt>
                <c:pt idx="748">
                  <c:v>0.99779903999999997</c:v>
                </c:pt>
                <c:pt idx="749">
                  <c:v>0.98019515999999995</c:v>
                </c:pt>
                <c:pt idx="750">
                  <c:v>0.97723625999999986</c:v>
                </c:pt>
                <c:pt idx="751">
                  <c:v>0.98208738000000007</c:v>
                </c:pt>
                <c:pt idx="752">
                  <c:v>0.98400959999999993</c:v>
                </c:pt>
                <c:pt idx="753">
                  <c:v>0.98983637999999996</c:v>
                </c:pt>
                <c:pt idx="754">
                  <c:v>0.99761507999999999</c:v>
                </c:pt>
                <c:pt idx="755">
                  <c:v>0.99758442000000003</c:v>
                </c:pt>
                <c:pt idx="756">
                  <c:v>0.97900823999999986</c:v>
                </c:pt>
                <c:pt idx="757">
                  <c:v>0.97800209999999999</c:v>
                </c:pt>
                <c:pt idx="758">
                  <c:v>0.98089004999999996</c:v>
                </c:pt>
                <c:pt idx="759">
                  <c:v>0.98378783999999997</c:v>
                </c:pt>
                <c:pt idx="760">
                  <c:v>0.9866753399999999</c:v>
                </c:pt>
                <c:pt idx="761">
                  <c:v>0.9954282000000001</c:v>
                </c:pt>
                <c:pt idx="762">
                  <c:v>0.99539759999999999</c:v>
                </c:pt>
                <c:pt idx="763">
                  <c:v>0.9817051</c:v>
                </c:pt>
                <c:pt idx="764">
                  <c:v>0.97777164000000005</c:v>
                </c:pt>
                <c:pt idx="765">
                  <c:v>0.98164474000000002</c:v>
                </c:pt>
                <c:pt idx="766">
                  <c:v>0.98258024999999993</c:v>
                </c:pt>
                <c:pt idx="767">
                  <c:v>0.98547720000000005</c:v>
                </c:pt>
                <c:pt idx="768">
                  <c:v>0.99520379999999997</c:v>
                </c:pt>
                <c:pt idx="769">
                  <c:v>0.99614885999999991</c:v>
                </c:pt>
                <c:pt idx="770">
                  <c:v>0.98050814999999991</c:v>
                </c:pt>
                <c:pt idx="771">
                  <c:v>0.97755120000000006</c:v>
                </c:pt>
                <c:pt idx="772">
                  <c:v>0.98336447999999999</c:v>
                </c:pt>
                <c:pt idx="773">
                  <c:v>0.98430976999999986</c:v>
                </c:pt>
                <c:pt idx="774">
                  <c:v>0.98818149999999993</c:v>
                </c:pt>
                <c:pt idx="775">
                  <c:v>0.99985674999999985</c:v>
                </c:pt>
                <c:pt idx="776">
                  <c:v>0.99982599999999988</c:v>
                </c:pt>
                <c:pt idx="777">
                  <c:v>0.98321327999999997</c:v>
                </c:pt>
                <c:pt idx="778">
                  <c:v>0.97927147999999997</c:v>
                </c:pt>
                <c:pt idx="779">
                  <c:v>0.98314272000000003</c:v>
                </c:pt>
                <c:pt idx="780">
                  <c:v>0.98506309999999997</c:v>
                </c:pt>
                <c:pt idx="781">
                  <c:v>0.98698336000000009</c:v>
                </c:pt>
                <c:pt idx="782">
                  <c:v>0.99670550000000002</c:v>
                </c:pt>
                <c:pt idx="783">
                  <c:v>0.99960049999999989</c:v>
                </c:pt>
                <c:pt idx="784">
                  <c:v>0.98103108000000006</c:v>
                </c:pt>
                <c:pt idx="785">
                  <c:v>0.9800357999999999</c:v>
                </c:pt>
                <c:pt idx="786">
                  <c:v>0.98584631999999994</c:v>
                </c:pt>
                <c:pt idx="787">
                  <c:v>0.98678095999999993</c:v>
                </c:pt>
                <c:pt idx="788">
                  <c:v>0.99065079999999994</c:v>
                </c:pt>
                <c:pt idx="789">
                  <c:v>1.0003705199999999</c:v>
                </c:pt>
                <c:pt idx="790">
                  <c:v>1.0022897200000001</c:v>
                </c:pt>
                <c:pt idx="791">
                  <c:v>0.98665952000000001</c:v>
                </c:pt>
                <c:pt idx="792">
                  <c:v>0.98370436999999988</c:v>
                </c:pt>
                <c:pt idx="793">
                  <c:v>0.9885486</c:v>
                </c:pt>
                <c:pt idx="794">
                  <c:v>0.98948289999999983</c:v>
                </c:pt>
                <c:pt idx="795">
                  <c:v>0.99043744</c:v>
                </c:pt>
                <c:pt idx="796">
                  <c:v>1.0001447999999999</c:v>
                </c:pt>
                <c:pt idx="797">
                  <c:v>1.0030486199999999</c:v>
                </c:pt>
                <c:pt idx="798">
                  <c:v>0.9844773</c:v>
                </c:pt>
                <c:pt idx="799">
                  <c:v>0.98347229999999997</c:v>
                </c:pt>
                <c:pt idx="800">
                  <c:v>0.98441670000000003</c:v>
                </c:pt>
                <c:pt idx="801">
                  <c:v>0.9853610399999998</c:v>
                </c:pt>
                <c:pt idx="802">
                  <c:v>0.98922914999999989</c:v>
                </c:pt>
                <c:pt idx="803">
                  <c:v>0.9989444999999999</c:v>
                </c:pt>
                <c:pt idx="804">
                  <c:v>1.0018374000000001</c:v>
                </c:pt>
                <c:pt idx="805">
                  <c:v>0.98426520000000006</c:v>
                </c:pt>
                <c:pt idx="806">
                  <c:v>0.98423490000000002</c:v>
                </c:pt>
                <c:pt idx="807">
                  <c:v>0.98711784999999996</c:v>
                </c:pt>
                <c:pt idx="808">
                  <c:v>0.98806187999999995</c:v>
                </c:pt>
                <c:pt idx="809">
                  <c:v>0.98999040000000005</c:v>
                </c:pt>
                <c:pt idx="810">
                  <c:v>1.0016420800000001</c:v>
                </c:pt>
                <c:pt idx="811">
                  <c:v>1.0025855699999999</c:v>
                </c:pt>
                <c:pt idx="812">
                  <c:v>0.98696589999999995</c:v>
                </c:pt>
                <c:pt idx="813">
                  <c:v>0.98302833999999994</c:v>
                </c:pt>
                <c:pt idx="814">
                  <c:v>0.98592076000000006</c:v>
                </c:pt>
                <c:pt idx="815">
                  <c:v>0.98589039999999994</c:v>
                </c:pt>
                <c:pt idx="816">
                  <c:v>0.99073088999999992</c:v>
                </c:pt>
                <c:pt idx="817">
                  <c:v>1.00239006</c:v>
                </c:pt>
                <c:pt idx="818">
                  <c:v>1.0033333</c:v>
                </c:pt>
                <c:pt idx="819">
                  <c:v>0.98576895999999992</c:v>
                </c:pt>
                <c:pt idx="820">
                  <c:v>0.98476454999999985</c:v>
                </c:pt>
                <c:pt idx="821">
                  <c:v>0.98763599999999996</c:v>
                </c:pt>
                <c:pt idx="822">
                  <c:v>0.98760557999999998</c:v>
                </c:pt>
                <c:pt idx="823">
                  <c:v>0.98952304000000002</c:v>
                </c:pt>
                <c:pt idx="824">
                  <c:v>1.00117948</c:v>
                </c:pt>
                <c:pt idx="825">
                  <c:v>1.0030964</c:v>
                </c:pt>
                <c:pt idx="826">
                  <c:v>0.98748389999999997</c:v>
                </c:pt>
                <c:pt idx="827">
                  <c:v>0.98550584000000008</c:v>
                </c:pt>
                <c:pt idx="828">
                  <c:v>0.98937064000000008</c:v>
                </c:pt>
                <c:pt idx="829">
                  <c:v>0.99031391999999985</c:v>
                </c:pt>
                <c:pt idx="830">
                  <c:v>0.99320459999999999</c:v>
                </c:pt>
                <c:pt idx="831">
                  <c:v>1.0029110000000001</c:v>
                </c:pt>
                <c:pt idx="832">
                  <c:v>1.00677478</c:v>
                </c:pt>
                <c:pt idx="833">
                  <c:v>0.99116551999999991</c:v>
                </c:pt>
                <c:pt idx="834">
                  <c:v>0.98916744000000001</c:v>
                </c:pt>
                <c:pt idx="835">
                  <c:v>0.99108408000000003</c:v>
                </c:pt>
                <c:pt idx="836">
                  <c:v>0.9881329499999999</c:v>
                </c:pt>
                <c:pt idx="837">
                  <c:v>0.99004949999999992</c:v>
                </c:pt>
                <c:pt idx="838">
                  <c:v>0.99975368999999981</c:v>
                </c:pt>
                <c:pt idx="839">
                  <c:v>1.0055635199999999</c:v>
                </c:pt>
                <c:pt idx="840">
                  <c:v>0.98898456000000001</c:v>
                </c:pt>
                <c:pt idx="841">
                  <c:v>0.98700732000000002</c:v>
                </c:pt>
                <c:pt idx="842">
                  <c:v>0.98892360000000001</c:v>
                </c:pt>
                <c:pt idx="843">
                  <c:v>0.98888295999999998</c:v>
                </c:pt>
                <c:pt idx="844">
                  <c:v>0.98983592999999992</c:v>
                </c:pt>
                <c:pt idx="845">
                  <c:v>1.00051128</c:v>
                </c:pt>
                <c:pt idx="846">
                  <c:v>1.00337951</c:v>
                </c:pt>
                <c:pt idx="847">
                  <c:v>0.98875088000000011</c:v>
                </c:pt>
                <c:pt idx="848">
                  <c:v>0.9858009499999999</c:v>
                </c:pt>
                <c:pt idx="849">
                  <c:v>0.98771679999999984</c:v>
                </c:pt>
                <c:pt idx="850">
                  <c:v>0.98671326000000004</c:v>
                </c:pt>
                <c:pt idx="851">
                  <c:v>0.98960201999999997</c:v>
                </c:pt>
                <c:pt idx="852">
                  <c:v>0.99930180999999985</c:v>
                </c:pt>
                <c:pt idx="853">
                  <c:v>1.0031629999999998</c:v>
                </c:pt>
                <c:pt idx="854">
                  <c:v>0.98659158000000002</c:v>
                </c:pt>
                <c:pt idx="855">
                  <c:v>0.98460515999999998</c:v>
                </c:pt>
                <c:pt idx="856">
                  <c:v>0.98749349999999991</c:v>
                </c:pt>
                <c:pt idx="857">
                  <c:v>0.98648004</c:v>
                </c:pt>
                <c:pt idx="858">
                  <c:v>0.99034093999999995</c:v>
                </c:pt>
                <c:pt idx="859">
                  <c:v>1.001984</c:v>
                </c:pt>
                <c:pt idx="860">
                  <c:v>1.00584418</c:v>
                </c:pt>
                <c:pt idx="861">
                  <c:v>0.98927657999999996</c:v>
                </c:pt>
                <c:pt idx="862">
                  <c:v>0.98730064999999989</c:v>
                </c:pt>
                <c:pt idx="863">
                  <c:v>0.99116091999999989</c:v>
                </c:pt>
                <c:pt idx="864">
                  <c:v>0.99112015999999981</c:v>
                </c:pt>
                <c:pt idx="865">
                  <c:v>0.99304501999999994</c:v>
                </c:pt>
                <c:pt idx="866">
                  <c:v>1.0046854699999999</c:v>
                </c:pt>
                <c:pt idx="867">
                  <c:v>1.00854472</c:v>
                </c:pt>
                <c:pt idx="868">
                  <c:v>0.99294291999999995</c:v>
                </c:pt>
                <c:pt idx="869">
                  <c:v>0.99192960000000008</c:v>
                </c:pt>
                <c:pt idx="870">
                  <c:v>0.9938439</c:v>
                </c:pt>
                <c:pt idx="871">
                  <c:v>0.99381323999999993</c:v>
                </c:pt>
                <c:pt idx="872">
                  <c:v>0.99572735999999995</c:v>
                </c:pt>
                <c:pt idx="873">
                  <c:v>1.0054202400000001</c:v>
                </c:pt>
                <c:pt idx="874">
                  <c:v>1.0102508699999999</c:v>
                </c:pt>
                <c:pt idx="875">
                  <c:v>0.99466290000000002</c:v>
                </c:pt>
                <c:pt idx="876">
                  <c:v>0.99074312999999992</c:v>
                </c:pt>
                <c:pt idx="877">
                  <c:v>0.99167460000000007</c:v>
                </c:pt>
                <c:pt idx="878">
                  <c:v>0.99164399999999997</c:v>
                </c:pt>
                <c:pt idx="879">
                  <c:v>0.99356796000000003</c:v>
                </c:pt>
                <c:pt idx="880">
                  <c:v>1.0032588</c:v>
                </c:pt>
                <c:pt idx="881">
                  <c:v>1.0090398</c:v>
                </c:pt>
                <c:pt idx="882">
                  <c:v>0.99442760999999991</c:v>
                </c:pt>
                <c:pt idx="883">
                  <c:v>0.99342488000000007</c:v>
                </c:pt>
                <c:pt idx="884">
                  <c:v>0.99339422000000011</c:v>
                </c:pt>
                <c:pt idx="885">
                  <c:v>0.99433553999999991</c:v>
                </c:pt>
                <c:pt idx="886">
                  <c:v>0.99624874999999991</c:v>
                </c:pt>
                <c:pt idx="887">
                  <c:v>1.00690912</c:v>
                </c:pt>
                <c:pt idx="888">
                  <c:v>1.0107656</c:v>
                </c:pt>
                <c:pt idx="889">
                  <c:v>0.99712835999999994</c:v>
                </c:pt>
                <c:pt idx="890">
                  <c:v>0.99611549999999993</c:v>
                </c:pt>
                <c:pt idx="891">
                  <c:v>0.9970565400000001</c:v>
                </c:pt>
                <c:pt idx="892">
                  <c:v>0.99605399999999988</c:v>
                </c:pt>
                <c:pt idx="893">
                  <c:v>0.99601299999999993</c:v>
                </c:pt>
                <c:pt idx="894">
                  <c:v>1.0076528999999999</c:v>
                </c:pt>
                <c:pt idx="895">
                  <c:v>1.0114980599999999</c:v>
                </c:pt>
                <c:pt idx="896">
                  <c:v>0.99494912000000002</c:v>
                </c:pt>
                <c:pt idx="897">
                  <c:v>0.99297520000000006</c:v>
                </c:pt>
                <c:pt idx="898">
                  <c:v>0.99391610999999991</c:v>
                </c:pt>
                <c:pt idx="899">
                  <c:v>0.99291388000000003</c:v>
                </c:pt>
                <c:pt idx="900">
                  <c:v>0.99288321999999996</c:v>
                </c:pt>
                <c:pt idx="901">
                  <c:v>1.0035388399999998</c:v>
                </c:pt>
                <c:pt idx="902">
                  <c:v>1.00933655</c:v>
                </c:pt>
                <c:pt idx="903">
                  <c:v>0.99376265999999991</c:v>
                </c:pt>
                <c:pt idx="904">
                  <c:v>0.99276058</c:v>
                </c:pt>
                <c:pt idx="905">
                  <c:v>0.99368081999999991</c:v>
                </c:pt>
                <c:pt idx="906">
                  <c:v>0.99074640000000003</c:v>
                </c:pt>
                <c:pt idx="907">
                  <c:v>0.99361943999999991</c:v>
                </c:pt>
                <c:pt idx="908">
                  <c:v>1.0071862499999999</c:v>
                </c:pt>
                <c:pt idx="909">
                  <c:v>1.0129824599999999</c:v>
                </c:pt>
                <c:pt idx="910">
                  <c:v>0.99838332000000007</c:v>
                </c:pt>
                <c:pt idx="911">
                  <c:v>0.99932363999999996</c:v>
                </c:pt>
                <c:pt idx="912">
                  <c:v>1.0021958399999999</c:v>
                </c:pt>
                <c:pt idx="913">
                  <c:v>1.00216488</c:v>
                </c:pt>
                <c:pt idx="914">
                  <c:v>1.0002021000000001</c:v>
                </c:pt>
                <c:pt idx="915">
                  <c:v>1.01085264</c:v>
                </c:pt>
                <c:pt idx="916">
                  <c:v>1.0146949999999999</c:v>
                </c:pt>
                <c:pt idx="917">
                  <c:v>1.0020410399999999</c:v>
                </c:pt>
                <c:pt idx="918">
                  <c:v>0.99812632000000001</c:v>
                </c:pt>
                <c:pt idx="919">
                  <c:v>0.99905609999999989</c:v>
                </c:pt>
                <c:pt idx="920">
                  <c:v>0.99708348999999996</c:v>
                </c:pt>
                <c:pt idx="921">
                  <c:v>0.99802352000000005</c:v>
                </c:pt>
                <c:pt idx="922">
                  <c:v>1.0096423999999999</c:v>
                </c:pt>
                <c:pt idx="923">
                  <c:v>1.0144651</c:v>
                </c:pt>
                <c:pt idx="924">
                  <c:v>0.99987250000000005</c:v>
                </c:pt>
                <c:pt idx="925">
                  <c:v>0.99595872000000008</c:v>
                </c:pt>
                <c:pt idx="926">
                  <c:v>0.99688835999999992</c:v>
                </c:pt>
                <c:pt idx="927">
                  <c:v>0.99491624999999995</c:v>
                </c:pt>
                <c:pt idx="928">
                  <c:v>0.99683700999999991</c:v>
                </c:pt>
                <c:pt idx="929">
                  <c:v>1.0074828</c:v>
                </c:pt>
                <c:pt idx="930">
                  <c:v>1.0084118399999999</c:v>
                </c:pt>
                <c:pt idx="931">
                  <c:v>0.99187144000000005</c:v>
                </c:pt>
                <c:pt idx="932">
                  <c:v>0.98795882000000002</c:v>
                </c:pt>
                <c:pt idx="933">
                  <c:v>0.99181012000000002</c:v>
                </c:pt>
                <c:pt idx="934">
                  <c:v>0.98983860000000001</c:v>
                </c:pt>
                <c:pt idx="935">
                  <c:v>0.98980800000000002</c:v>
                </c:pt>
                <c:pt idx="936">
                  <c:v>1.0004514699999998</c:v>
                </c:pt>
                <c:pt idx="937">
                  <c:v>1.0033315599999999</c:v>
                </c:pt>
                <c:pt idx="938">
                  <c:v>0.98971620000000005</c:v>
                </c:pt>
                <c:pt idx="939">
                  <c:v>0.98870512999999982</c:v>
                </c:pt>
                <c:pt idx="940">
                  <c:v>0.99061503999999989</c:v>
                </c:pt>
                <c:pt idx="941">
                  <c:v>0.98864398999999992</c:v>
                </c:pt>
                <c:pt idx="942">
                  <c:v>0.98861341999999996</c:v>
                </c:pt>
                <c:pt idx="943">
                  <c:v>1.00118448</c:v>
                </c:pt>
                <c:pt idx="944">
                  <c:v>1.0060040699999999</c:v>
                </c:pt>
                <c:pt idx="945">
                  <c:v>0.99142176000000004</c:v>
                </c:pt>
                <c:pt idx="946">
                  <c:v>0.99042104999999991</c:v>
                </c:pt>
                <c:pt idx="947">
                  <c:v>0.99039041999999988</c:v>
                </c:pt>
                <c:pt idx="948">
                  <c:v>0.97678999999999983</c:v>
                </c:pt>
                <c:pt idx="949">
                  <c:v>1.0068392399999999</c:v>
                </c:pt>
                <c:pt idx="950">
                  <c:v>1.1057315999999999</c:v>
                </c:pt>
                <c:pt idx="951">
                  <c:v>1.1774586</c:v>
                </c:pt>
                <c:pt idx="952">
                  <c:v>1.2210537399999999</c:v>
                </c:pt>
                <c:pt idx="953">
                  <c:v>1.25883934</c:v>
                </c:pt>
                <c:pt idx="954">
                  <c:v>1.29756564</c:v>
                </c:pt>
                <c:pt idx="955">
                  <c:v>1.3392109400000001</c:v>
                </c:pt>
                <c:pt idx="956">
                  <c:v>1.3895801000000001</c:v>
                </c:pt>
                <c:pt idx="957">
                  <c:v>1.4234608799999999</c:v>
                </c:pt>
                <c:pt idx="958">
                  <c:v>1.4301895000000002</c:v>
                </c:pt>
                <c:pt idx="959">
                  <c:v>1.44855252</c:v>
                </c:pt>
                <c:pt idx="960">
                  <c:v>1.4698226399999998</c:v>
                </c:pt>
                <c:pt idx="961">
                  <c:v>1.508542</c:v>
                </c:pt>
                <c:pt idx="962">
                  <c:v>1.5462886999999998</c:v>
                </c:pt>
                <c:pt idx="963">
                  <c:v>1.55688852</c:v>
                </c:pt>
                <c:pt idx="964">
                  <c:v>1.5626405600000002</c:v>
                </c:pt>
                <c:pt idx="965">
                  <c:v>1.5751774999999999</c:v>
                </c:pt>
                <c:pt idx="966">
                  <c:v>1.5896520000000001</c:v>
                </c:pt>
                <c:pt idx="967">
                  <c:v>1.6225412399999999</c:v>
                </c:pt>
                <c:pt idx="968">
                  <c:v>1.6379817999999999</c:v>
                </c:pt>
                <c:pt idx="969">
                  <c:v>1.6291915800000001</c:v>
                </c:pt>
                <c:pt idx="970">
                  <c:v>1.6330009000000001</c:v>
                </c:pt>
                <c:pt idx="971">
                  <c:v>1.6397172</c:v>
                </c:pt>
                <c:pt idx="972">
                  <c:v>1.6629069599999999</c:v>
                </c:pt>
                <c:pt idx="973">
                  <c:v>1.6919089199999999</c:v>
                </c:pt>
                <c:pt idx="974">
                  <c:v>1.7005598999999998</c:v>
                </c:pt>
                <c:pt idx="975">
                  <c:v>1.6956450000000001</c:v>
                </c:pt>
                <c:pt idx="976">
                  <c:v>1.7023572999999999</c:v>
                </c:pt>
                <c:pt idx="977">
                  <c:v>1.7110067600000001</c:v>
                </c:pt>
                <c:pt idx="978">
                  <c:v>1.7390318999999999</c:v>
                </c:pt>
                <c:pt idx="979">
                  <c:v>1.7486478999999999</c:v>
                </c:pt>
                <c:pt idx="980">
                  <c:v>1.7379195600000001</c:v>
                </c:pt>
                <c:pt idx="981">
                  <c:v>1.7339909</c:v>
                </c:pt>
                <c:pt idx="982">
                  <c:v>1.7339193000000002</c:v>
                </c:pt>
                <c:pt idx="983">
                  <c:v>1.75029634</c:v>
                </c:pt>
                <c:pt idx="984">
                  <c:v>1.77346998</c:v>
                </c:pt>
                <c:pt idx="985">
                  <c:v>1.78598776</c:v>
                </c:pt>
                <c:pt idx="986">
                  <c:v>1.7742920000000002</c:v>
                </c:pt>
                <c:pt idx="987">
                  <c:v>1.7771241</c:v>
                </c:pt>
                <c:pt idx="988">
                  <c:v>1.7818928000000003</c:v>
                </c:pt>
                <c:pt idx="989">
                  <c:v>1.8069970800000001</c:v>
                </c:pt>
                <c:pt idx="990">
                  <c:v>1.81757418</c:v>
                </c:pt>
                <c:pt idx="991">
                  <c:v>1.8068664600000002</c:v>
                </c:pt>
                <c:pt idx="992">
                  <c:v>1.8019318600000001</c:v>
                </c:pt>
                <c:pt idx="993">
                  <c:v>1.7989527599999999</c:v>
                </c:pt>
                <c:pt idx="994">
                  <c:v>1.8085602400000003</c:v>
                </c:pt>
                <c:pt idx="995">
                  <c:v>1.8307527400000001</c:v>
                </c:pt>
                <c:pt idx="996">
                  <c:v>1.8374537999999998</c:v>
                </c:pt>
                <c:pt idx="997">
                  <c:v>1.8218889199999999</c:v>
                </c:pt>
                <c:pt idx="998">
                  <c:v>1.8208456200000001</c:v>
                </c:pt>
                <c:pt idx="999">
                  <c:v>1.8246422999999998</c:v>
                </c:pt>
                <c:pt idx="1000">
                  <c:v>1.84489364</c:v>
                </c:pt>
                <c:pt idx="1001">
                  <c:v>1.8583872000000001</c:v>
                </c:pt>
                <c:pt idx="1002">
                  <c:v>1.85151618</c:v>
                </c:pt>
                <c:pt idx="1003">
                  <c:v>1.8427292799999999</c:v>
                </c:pt>
                <c:pt idx="1004">
                  <c:v>1.8407175599999999</c:v>
                </c:pt>
                <c:pt idx="1005">
                  <c:v>1.8445124399999999</c:v>
                </c:pt>
                <c:pt idx="1006">
                  <c:v>1.8657448799999998</c:v>
                </c:pt>
                <c:pt idx="1007">
                  <c:v>1.8695384399999999</c:v>
                </c:pt>
                <c:pt idx="1008">
                  <c:v>1.85397908</c:v>
                </c:pt>
                <c:pt idx="1009">
                  <c:v>1.8480968999999998</c:v>
                </c:pt>
                <c:pt idx="1010">
                  <c:v>1.8470529500000001</c:v>
                </c:pt>
                <c:pt idx="1011">
                  <c:v>1.8605217300000001</c:v>
                </c:pt>
                <c:pt idx="1012">
                  <c:v>1.8836446200000001</c:v>
                </c:pt>
                <c:pt idx="1013">
                  <c:v>1.8825993199999997</c:v>
                </c:pt>
                <c:pt idx="1014">
                  <c:v>1.87284768</c:v>
                </c:pt>
                <c:pt idx="1015">
                  <c:v>1.8727702399999999</c:v>
                </c:pt>
                <c:pt idx="1016">
                  <c:v>1.8746274000000001</c:v>
                </c:pt>
                <c:pt idx="1017">
                  <c:v>1.8938950800000001</c:v>
                </c:pt>
                <c:pt idx="1018">
                  <c:v>1.9006069500000002</c:v>
                </c:pt>
                <c:pt idx="1019">
                  <c:v>1.8802173599999998</c:v>
                </c:pt>
                <c:pt idx="1020">
                  <c:v>1.8733695500000001</c:v>
                </c:pt>
                <c:pt idx="1021">
                  <c:v>1.8684371999999998</c:v>
                </c:pt>
                <c:pt idx="1022">
                  <c:v>1.8789975800000001</c:v>
                </c:pt>
                <c:pt idx="1023">
                  <c:v>1.89826026</c:v>
                </c:pt>
                <c:pt idx="1024">
                  <c:v>1.9030166399999999</c:v>
                </c:pt>
                <c:pt idx="1025">
                  <c:v>1.8874668800000001</c:v>
                </c:pt>
                <c:pt idx="1026">
                  <c:v>1.88740832</c:v>
                </c:pt>
                <c:pt idx="1027">
                  <c:v>1.8882971100000001</c:v>
                </c:pt>
                <c:pt idx="1028">
                  <c:v>1.90948925</c:v>
                </c:pt>
                <c:pt idx="1029">
                  <c:v>1.9142442</c:v>
                </c:pt>
                <c:pt idx="1030">
                  <c:v>1.89966375</c:v>
                </c:pt>
                <c:pt idx="1031">
                  <c:v>1.8918710400000001</c:v>
                </c:pt>
                <c:pt idx="1032">
                  <c:v>1.8879065100000001</c:v>
                </c:pt>
                <c:pt idx="1033">
                  <c:v>1.89749469</c:v>
                </c:pt>
                <c:pt idx="1034">
                  <c:v>1.9167479700000001</c:v>
                </c:pt>
                <c:pt idx="1035">
                  <c:v>1.9215014000000001</c:v>
                </c:pt>
                <c:pt idx="1036">
                  <c:v>1.90595772</c:v>
                </c:pt>
                <c:pt idx="1037">
                  <c:v>1.9039458999999999</c:v>
                </c:pt>
                <c:pt idx="1038">
                  <c:v>1.9029006700000002</c:v>
                </c:pt>
                <c:pt idx="1039">
                  <c:v>1.9231160999999999</c:v>
                </c:pt>
                <c:pt idx="1040">
                  <c:v>1.93171366</c:v>
                </c:pt>
                <c:pt idx="1041">
                  <c:v>1.92007784</c:v>
                </c:pt>
                <c:pt idx="1042">
                  <c:v>1.9103157900000001</c:v>
                </c:pt>
                <c:pt idx="1043">
                  <c:v>1.9044393300000002</c:v>
                </c:pt>
                <c:pt idx="1044">
                  <c:v>1.9072590599999999</c:v>
                </c:pt>
                <c:pt idx="1045">
                  <c:v>1.9255369499999999</c:v>
                </c:pt>
                <c:pt idx="1046">
                  <c:v>1.9312538900000003</c:v>
                </c:pt>
                <c:pt idx="1047">
                  <c:v>1.9128186</c:v>
                </c:pt>
                <c:pt idx="1048">
                  <c:v>1.9069432199999998</c:v>
                </c:pt>
                <c:pt idx="1049">
                  <c:v>1.90589827</c:v>
                </c:pt>
                <c:pt idx="1050">
                  <c:v>1.9212546600000002</c:v>
                </c:pt>
                <c:pt idx="1051">
                  <c:v>1.9395271999999999</c:v>
                </c:pt>
                <c:pt idx="1052">
                  <c:v>1.9336517199999996</c:v>
                </c:pt>
                <c:pt idx="1053">
                  <c:v>1.92296753</c:v>
                </c:pt>
                <c:pt idx="1054">
                  <c:v>1.91999052</c:v>
                </c:pt>
                <c:pt idx="1055">
                  <c:v>1.9199109999999999</c:v>
                </c:pt>
                <c:pt idx="1056">
                  <c:v>1.93817997</c:v>
                </c:pt>
                <c:pt idx="1057">
                  <c:v>1.9419623700000002</c:v>
                </c:pt>
                <c:pt idx="1058">
                  <c:v>1.92353496</c:v>
                </c:pt>
                <c:pt idx="1059">
                  <c:v>1.91476497</c:v>
                </c:pt>
                <c:pt idx="1060">
                  <c:v>1.91080366</c:v>
                </c:pt>
                <c:pt idx="1061">
                  <c:v>1.9223105000000003</c:v>
                </c:pt>
                <c:pt idx="1062">
                  <c:v>1.9425055199999999</c:v>
                </c:pt>
                <c:pt idx="1063">
                  <c:v>1.9443558799999996</c:v>
                </c:pt>
                <c:pt idx="1064">
                  <c:v>1.92884922</c:v>
                </c:pt>
                <c:pt idx="1065">
                  <c:v>1.9268386000000002</c:v>
                </c:pt>
                <c:pt idx="1066">
                  <c:v>1.92772407</c:v>
                </c:pt>
                <c:pt idx="1067">
                  <c:v>1.9479148599999998</c:v>
                </c:pt>
                <c:pt idx="1068">
                  <c:v>1.9516950599999998</c:v>
                </c:pt>
                <c:pt idx="1069">
                  <c:v>1.9351859</c:v>
                </c:pt>
                <c:pt idx="1070">
                  <c:v>1.9254942000000002</c:v>
                </c:pt>
                <c:pt idx="1071">
                  <c:v>1.9196037900000003</c:v>
                </c:pt>
                <c:pt idx="1072">
                  <c:v>1.92724479</c:v>
                </c:pt>
                <c:pt idx="1073">
                  <c:v>1.9445354500000003</c:v>
                </c:pt>
                <c:pt idx="1074">
                  <c:v>1.9483148100000001</c:v>
                </c:pt>
                <c:pt idx="1075">
                  <c:v>1.9298999999999999</c:v>
                </c:pt>
                <c:pt idx="1076">
                  <c:v>1.9278901800000001</c:v>
                </c:pt>
                <c:pt idx="1077">
                  <c:v>1.92781026</c:v>
                </c:pt>
                <c:pt idx="1078">
                  <c:v>1.9489566</c:v>
                </c:pt>
                <c:pt idx="1079">
                  <c:v>1.9575386199999998</c:v>
                </c:pt>
                <c:pt idx="1080">
                  <c:v>1.944936</c:v>
                </c:pt>
                <c:pt idx="1081">
                  <c:v>1.9332788399999998</c:v>
                </c:pt>
                <c:pt idx="1082">
                  <c:v>1.9274106600000001</c:v>
                </c:pt>
                <c:pt idx="1083">
                  <c:v>1.9331185200000001</c:v>
                </c:pt>
                <c:pt idx="1084">
                  <c:v>1.94943639</c:v>
                </c:pt>
                <c:pt idx="1085">
                  <c:v>1.9522492</c:v>
                </c:pt>
                <c:pt idx="1086">
                  <c:v>1.9328780399999999</c:v>
                </c:pt>
                <c:pt idx="1087">
                  <c:v>1.9270110600000001</c:v>
                </c:pt>
                <c:pt idx="1088">
                  <c:v>1.9259667100000002</c:v>
                </c:pt>
                <c:pt idx="1089">
                  <c:v>1.9432257000000002</c:v>
                </c:pt>
                <c:pt idx="1090">
                  <c:v>1.9585745400000001</c:v>
                </c:pt>
                <c:pt idx="1091">
                  <c:v>1.95079913</c:v>
                </c:pt>
                <c:pt idx="1092">
                  <c:v>1.9391469700000001</c:v>
                </c:pt>
                <c:pt idx="1093">
                  <c:v>1.9352096100000002</c:v>
                </c:pt>
                <c:pt idx="1094">
                  <c:v>1.93609352</c:v>
                </c:pt>
                <c:pt idx="1095">
                  <c:v>1.9543320500000001</c:v>
                </c:pt>
                <c:pt idx="1096">
                  <c:v>1.9571432999999998</c:v>
                </c:pt>
                <c:pt idx="1097">
                  <c:v>1.9378008</c:v>
                </c:pt>
                <c:pt idx="1098">
                  <c:v>1.92904404</c:v>
                </c:pt>
                <c:pt idx="1099">
                  <c:v>1.92605202</c:v>
                </c:pt>
                <c:pt idx="1100">
                  <c:v>1.93850345</c:v>
                </c:pt>
                <c:pt idx="1101">
                  <c:v>1.9577012100000002</c:v>
                </c:pt>
                <c:pt idx="1102">
                  <c:v>1.9566560999999998</c:v>
                </c:pt>
                <c:pt idx="1103">
                  <c:v>1.9440451099999998</c:v>
                </c:pt>
                <c:pt idx="1104">
                  <c:v>1.9420368500000003</c:v>
                </c:pt>
                <c:pt idx="1105">
                  <c:v>1.94292</c:v>
                </c:pt>
                <c:pt idx="1106">
                  <c:v>1.9621135599999999</c:v>
                </c:pt>
                <c:pt idx="1107">
                  <c:v>1.9649435200000001</c:v>
                </c:pt>
                <c:pt idx="1108">
                  <c:v>1.9465528000000001</c:v>
                </c:pt>
                <c:pt idx="1109">
                  <c:v>1.9358523099999998</c:v>
                </c:pt>
                <c:pt idx="1110">
                  <c:v>1.9309542</c:v>
                </c:pt>
                <c:pt idx="1111">
                  <c:v>1.9405091399999999</c:v>
                </c:pt>
                <c:pt idx="1112">
                  <c:v>1.95873451</c:v>
                </c:pt>
                <c:pt idx="1113">
                  <c:v>1.9625069099999999</c:v>
                </c:pt>
                <c:pt idx="1114">
                  <c:v>1.9460477999999999</c:v>
                </c:pt>
                <c:pt idx="1115">
                  <c:v>1.9421136000000001</c:v>
                </c:pt>
                <c:pt idx="1116">
                  <c:v>1.9420329599999999</c:v>
                </c:pt>
                <c:pt idx="1117">
                  <c:v>1.9622013599999999</c:v>
                </c:pt>
                <c:pt idx="1118">
                  <c:v>1.9669360799999998</c:v>
                </c:pt>
                <c:pt idx="1119">
                  <c:v>1.9523861300000001</c:v>
                </c:pt>
                <c:pt idx="1120">
                  <c:v>1.94074725</c:v>
                </c:pt>
                <c:pt idx="1121">
                  <c:v>1.93488799</c:v>
                </c:pt>
                <c:pt idx="1122">
                  <c:v>1.9396431199999999</c:v>
                </c:pt>
                <c:pt idx="1123">
                  <c:v>1.9549711999999999</c:v>
                </c:pt>
                <c:pt idx="1124">
                  <c:v>1.9587419999999998</c:v>
                </c:pt>
                <c:pt idx="1125">
                  <c:v>1.9413273600000001</c:v>
                </c:pt>
                <c:pt idx="1126">
                  <c:v>1.93739504</c:v>
                </c:pt>
                <c:pt idx="1127">
                  <c:v>1.9382774399999998</c:v>
                </c:pt>
                <c:pt idx="1128">
                  <c:v>1.9583962199999998</c:v>
                </c:pt>
                <c:pt idx="1129">
                  <c:v>1.9698683399999999</c:v>
                </c:pt>
                <c:pt idx="1130">
                  <c:v>1.9591962500000002</c:v>
                </c:pt>
                <c:pt idx="1131">
                  <c:v>1.9485250399999998</c:v>
                </c:pt>
                <c:pt idx="1132">
                  <c:v>1.9436509200000001</c:v>
                </c:pt>
                <c:pt idx="1133">
                  <c:v>1.9445328</c:v>
                </c:pt>
                <c:pt idx="1134">
                  <c:v>1.9637040000000001</c:v>
                </c:pt>
                <c:pt idx="1135">
                  <c:v>1.9665100800000002</c:v>
                </c:pt>
                <c:pt idx="1136">
                  <c:v>1.9481404800000002</c:v>
                </c:pt>
                <c:pt idx="1137">
                  <c:v>1.94035968</c:v>
                </c:pt>
                <c:pt idx="1138">
                  <c:v>1.93640916</c:v>
                </c:pt>
                <c:pt idx="1139">
                  <c:v>1.9488397499999999</c:v>
                </c:pt>
                <c:pt idx="1140">
                  <c:v>1.96706384</c:v>
                </c:pt>
                <c:pt idx="1141">
                  <c:v>1.9631327999999999</c:v>
                </c:pt>
                <c:pt idx="1142">
                  <c:v>1.9505415600000002</c:v>
                </c:pt>
                <c:pt idx="1143">
                  <c:v>1.9514227200000001</c:v>
                </c:pt>
                <c:pt idx="1144">
                  <c:v>1.9503794000000001</c:v>
                </c:pt>
                <c:pt idx="1145">
                  <c:v>1.9685793599999999</c:v>
                </c:pt>
                <c:pt idx="1146">
                  <c:v>1.9723664999999999</c:v>
                </c:pt>
                <c:pt idx="1147">
                  <c:v>1.9539844800000001</c:v>
                </c:pt>
                <c:pt idx="1148">
                  <c:v>1.9452448799999997</c:v>
                </c:pt>
                <c:pt idx="1149">
                  <c:v>1.939392</c:v>
                </c:pt>
                <c:pt idx="1150">
                  <c:v>1.9508548800000001</c:v>
                </c:pt>
                <c:pt idx="1151">
                  <c:v>1.96616448</c:v>
                </c:pt>
                <c:pt idx="1152">
                  <c:v>1.9708921199999998</c:v>
                </c:pt>
                <c:pt idx="1153">
                  <c:v>1.95542072</c:v>
                </c:pt>
                <c:pt idx="1154">
                  <c:v>1.9524539999999997</c:v>
                </c:pt>
                <c:pt idx="1155">
                  <c:v>1.9533345600000001</c:v>
                </c:pt>
                <c:pt idx="1156">
                  <c:v>1.9715259999999999</c:v>
                </c:pt>
                <c:pt idx="1157">
                  <c:v>1.9752907199999998</c:v>
                </c:pt>
                <c:pt idx="1158">
                  <c:v>1.9588606800000001</c:v>
                </c:pt>
                <c:pt idx="1159">
                  <c:v>1.9491632000000001</c:v>
                </c:pt>
                <c:pt idx="1160">
                  <c:v>1.9442743199999997</c:v>
                </c:pt>
                <c:pt idx="1161">
                  <c:v>1.9509240800000001</c:v>
                </c:pt>
                <c:pt idx="1162">
                  <c:v>1.9671880799999999</c:v>
                </c:pt>
                <c:pt idx="1163">
                  <c:v>1.97191344</c:v>
                </c:pt>
                <c:pt idx="1164">
                  <c:v>1.9545261999999999</c:v>
                </c:pt>
                <c:pt idx="1165">
                  <c:v>1.95348352</c:v>
                </c:pt>
                <c:pt idx="1166">
                  <c:v>1.9514795999999996</c:v>
                </c:pt>
                <c:pt idx="1167">
                  <c:v>1.9706239999999999</c:v>
                </c:pt>
                <c:pt idx="1168">
                  <c:v>1.9801544</c:v>
                </c:pt>
                <c:pt idx="1169">
                  <c:v>1.9685376000000001</c:v>
                </c:pt>
                <c:pt idx="1170">
                  <c:v>1.95692176</c:v>
                </c:pt>
                <c:pt idx="1171">
                  <c:v>1.9510735999999997</c:v>
                </c:pt>
                <c:pt idx="1172">
                  <c:v>1.9548367199999999</c:v>
                </c:pt>
                <c:pt idx="1173">
                  <c:v>1.9711135500000001</c:v>
                </c:pt>
                <c:pt idx="1174">
                  <c:v>1.9729535300000001</c:v>
                </c:pt>
                <c:pt idx="1175">
                  <c:v>1.9536520099999999</c:v>
                </c:pt>
                <c:pt idx="1176">
                  <c:v>1.94874576</c:v>
                </c:pt>
                <c:pt idx="1177">
                  <c:v>1.9457819999999999</c:v>
                </c:pt>
                <c:pt idx="1178">
                  <c:v>1.9620352799999998</c:v>
                </c:pt>
                <c:pt idx="1179">
                  <c:v>1.9811695999999999</c:v>
                </c:pt>
                <c:pt idx="1180">
                  <c:v>1.9753225600000002</c:v>
                </c:pt>
                <c:pt idx="1181">
                  <c:v>1.9617902399999998</c:v>
                </c:pt>
                <c:pt idx="1182">
                  <c:v>1.9569255299999999</c:v>
                </c:pt>
                <c:pt idx="1183">
                  <c:v>1.9578046999999998</c:v>
                </c:pt>
                <c:pt idx="1184">
                  <c:v>1.9759747699999999</c:v>
                </c:pt>
                <c:pt idx="1185">
                  <c:v>1.9777930400000001</c:v>
                </c:pt>
                <c:pt idx="1186">
                  <c:v>1.95753976</c:v>
                </c:pt>
                <c:pt idx="1187">
                  <c:v>1.9497743999999999</c:v>
                </c:pt>
                <c:pt idx="1188">
                  <c:v>1.9448909999999999</c:v>
                </c:pt>
                <c:pt idx="1189">
                  <c:v>1.9553744000000002</c:v>
                </c:pt>
                <c:pt idx="1190">
                  <c:v>1.9745001600000001</c:v>
                </c:pt>
                <c:pt idx="1191">
                  <c:v>1.9763385599999996</c:v>
                </c:pt>
                <c:pt idx="1192">
                  <c:v>1.9599518899999999</c:v>
                </c:pt>
                <c:pt idx="1193">
                  <c:v>1.95987025</c:v>
                </c:pt>
                <c:pt idx="1194">
                  <c:v>1.9588284</c:v>
                </c:pt>
                <c:pt idx="1195">
                  <c:v>1.9779296000000002</c:v>
                </c:pt>
                <c:pt idx="1196">
                  <c:v>1.9816876800000001</c:v>
                </c:pt>
                <c:pt idx="1197">
                  <c:v>1.9633636000000001</c:v>
                </c:pt>
                <c:pt idx="1198">
                  <c:v>1.9556218499999998</c:v>
                </c:pt>
                <c:pt idx="1199">
                  <c:v>1.9497803100000002</c:v>
                </c:pt>
                <c:pt idx="1200">
                  <c:v>1.95929877</c:v>
                </c:pt>
                <c:pt idx="1201">
                  <c:v>1.9774558</c:v>
                </c:pt>
                <c:pt idx="1202">
                  <c:v>1.9812129600000001</c:v>
                </c:pt>
                <c:pt idx="1203">
                  <c:v>1.96673265</c:v>
                </c:pt>
                <c:pt idx="1204">
                  <c:v>1.962791</c:v>
                </c:pt>
                <c:pt idx="1205">
                  <c:v>1.96174944</c:v>
                </c:pt>
                <c:pt idx="1206">
                  <c:v>1.9808620800000001</c:v>
                </c:pt>
                <c:pt idx="1207">
                  <c:v>1.9865375999999999</c:v>
                </c:pt>
                <c:pt idx="1208">
                  <c:v>1.9730198400000001</c:v>
                </c:pt>
                <c:pt idx="1209">
                  <c:v>1.9614428399999999</c:v>
                </c:pt>
                <c:pt idx="1210">
                  <c:v>1.95560366</c:v>
                </c:pt>
                <c:pt idx="1211">
                  <c:v>1.9603197900000002</c:v>
                </c:pt>
                <c:pt idx="1212">
                  <c:v>1.9775088899999997</c:v>
                </c:pt>
                <c:pt idx="1213">
                  <c:v>1.9793453500000002</c:v>
                </c:pt>
                <c:pt idx="1214">
                  <c:v>1.9590947999999999</c:v>
                </c:pt>
                <c:pt idx="1215">
                  <c:v>1.95325696</c:v>
                </c:pt>
                <c:pt idx="1216">
                  <c:v>1.9522365500000001</c:v>
                </c:pt>
                <c:pt idx="1217">
                  <c:v>1.9703816599999997</c:v>
                </c:pt>
                <c:pt idx="1218">
                  <c:v>1.9856475</c:v>
                </c:pt>
                <c:pt idx="1219">
                  <c:v>1.9778910199999999</c:v>
                </c:pt>
                <c:pt idx="1220">
                  <c:v>1.96917601</c:v>
                </c:pt>
                <c:pt idx="1221">
                  <c:v>1.96525737</c:v>
                </c:pt>
                <c:pt idx="1222">
                  <c:v>1.9651754099999998</c:v>
                </c:pt>
                <c:pt idx="1223">
                  <c:v>1.9823563500000001</c:v>
                </c:pt>
                <c:pt idx="1224">
                  <c:v>1.9841709999999999</c:v>
                </c:pt>
                <c:pt idx="1225">
                  <c:v>1.9620526199999999</c:v>
                </c:pt>
                <c:pt idx="1226">
                  <c:v>1.9552582700000001</c:v>
                </c:pt>
                <c:pt idx="1227">
                  <c:v>1.9494233699999999</c:v>
                </c:pt>
                <c:pt idx="1228">
                  <c:v>1.9627659500000001</c:v>
                </c:pt>
                <c:pt idx="1229">
                  <c:v>1.9828190800000001</c:v>
                </c:pt>
                <c:pt idx="1230">
                  <c:v>1.9817775900000001</c:v>
                </c:pt>
                <c:pt idx="1231">
                  <c:v>1.9682726899999998</c:v>
                </c:pt>
                <c:pt idx="1232">
                  <c:v>1.9662731900000003</c:v>
                </c:pt>
                <c:pt idx="1233">
                  <c:v>1.9661706400000003</c:v>
                </c:pt>
                <c:pt idx="1234">
                  <c:v>1.9843226999999997</c:v>
                </c:pt>
                <c:pt idx="1235">
                  <c:v>1.9890327500000002</c:v>
                </c:pt>
                <c:pt idx="1236">
                  <c:v>1.97073768</c:v>
                </c:pt>
                <c:pt idx="1237">
                  <c:v>1.9610705399999997</c:v>
                </c:pt>
                <c:pt idx="1238">
                  <c:v>1.9542795500000001</c:v>
                </c:pt>
                <c:pt idx="1239">
                  <c:v>1.9656989100000002</c:v>
                </c:pt>
                <c:pt idx="1240">
                  <c:v>1.9819091599999998</c:v>
                </c:pt>
                <c:pt idx="1241">
                  <c:v>1.9866180899999999</c:v>
                </c:pt>
                <c:pt idx="1242">
                  <c:v>1.97024424</c:v>
                </c:pt>
                <c:pt idx="1243">
                  <c:v>1.9672667199999998</c:v>
                </c:pt>
                <c:pt idx="1244">
                  <c:v>1.9662469200000001</c:v>
                </c:pt>
                <c:pt idx="1245">
                  <c:v>1.9882027500000001</c:v>
                </c:pt>
                <c:pt idx="1246">
                  <c:v>1.9938685300000001</c:v>
                </c:pt>
                <c:pt idx="1247">
                  <c:v>1.97845585</c:v>
                </c:pt>
                <c:pt idx="1248">
                  <c:v>1.96879275</c:v>
                </c:pt>
                <c:pt idx="1249">
                  <c:v>1.9610464700000001</c:v>
                </c:pt>
                <c:pt idx="1250">
                  <c:v>1.96671241</c:v>
                </c:pt>
                <c:pt idx="1251">
                  <c:v>1.9829357999999999</c:v>
                </c:pt>
                <c:pt idx="1252">
                  <c:v>1.9857266999999998</c:v>
                </c:pt>
                <c:pt idx="1253">
                  <c:v>1.9684023000000002</c:v>
                </c:pt>
                <c:pt idx="1254">
                  <c:v>1.9663839300000001</c:v>
                </c:pt>
                <c:pt idx="1255">
                  <c:v>1.9643862700000001</c:v>
                </c:pt>
                <c:pt idx="1256">
                  <c:v>1.9844165600000001</c:v>
                </c:pt>
                <c:pt idx="1257">
                  <c:v>1.9939105799999999</c:v>
                </c:pt>
                <c:pt idx="1258">
                  <c:v>1.9832931500000002</c:v>
                </c:pt>
                <c:pt idx="1259">
                  <c:v>1.9717189900000001</c:v>
                </c:pt>
                <c:pt idx="1260">
                  <c:v>1.9668487799999999</c:v>
                </c:pt>
                <c:pt idx="1261">
                  <c:v>1.96870224</c:v>
                </c:pt>
                <c:pt idx="1262">
                  <c:v>1.9858549999999999</c:v>
                </c:pt>
                <c:pt idx="1263">
                  <c:v>1.9886236500000001</c:v>
                </c:pt>
                <c:pt idx="1264">
                  <c:v>1.96939237</c:v>
                </c:pt>
                <c:pt idx="1265">
                  <c:v>1.9616511300000001</c:v>
                </c:pt>
                <c:pt idx="1266">
                  <c:v>1.9606118400000001</c:v>
                </c:pt>
                <c:pt idx="1267">
                  <c:v>1.97488927</c:v>
                </c:pt>
                <c:pt idx="1268">
                  <c:v>1.9929945</c:v>
                </c:pt>
                <c:pt idx="1269">
                  <c:v>1.9890823799999999</c:v>
                </c:pt>
                <c:pt idx="1270">
                  <c:v>1.9765560499999999</c:v>
                </c:pt>
                <c:pt idx="1271">
                  <c:v>1.9736226799999999</c:v>
                </c:pt>
                <c:pt idx="1272">
                  <c:v>1.9735401999999997</c:v>
                </c:pt>
                <c:pt idx="1273">
                  <c:v>1.9916210499999998</c:v>
                </c:pt>
                <c:pt idx="1274">
                  <c:v>1.9944088400000002</c:v>
                </c:pt>
                <c:pt idx="1275">
                  <c:v>1.9742291100000002</c:v>
                </c:pt>
                <c:pt idx="1276">
                  <c:v>1.96744808</c:v>
                </c:pt>
                <c:pt idx="1277">
                  <c:v>1.9597107200000001</c:v>
                </c:pt>
                <c:pt idx="1278">
                  <c:v>1.9691972999999998</c:v>
                </c:pt>
                <c:pt idx="1279">
                  <c:v>1.98825118</c:v>
                </c:pt>
                <c:pt idx="1280">
                  <c:v>1.9910383700000001</c:v>
                </c:pt>
                <c:pt idx="1281">
                  <c:v>1.9747113600000001</c:v>
                </c:pt>
                <c:pt idx="1282">
                  <c:v>1.9717586999999999</c:v>
                </c:pt>
                <c:pt idx="1283">
                  <c:v>1.97165565</c:v>
                </c:pt>
                <c:pt idx="1284">
                  <c:v>1.9907054099999999</c:v>
                </c:pt>
                <c:pt idx="1285">
                  <c:v>1.9944484499999999</c:v>
                </c:pt>
                <c:pt idx="1286">
                  <c:v>1.9771475100000002</c:v>
                </c:pt>
                <c:pt idx="1287">
                  <c:v>1.9675205</c:v>
                </c:pt>
                <c:pt idx="1288">
                  <c:v>1.9607429999999997</c:v>
                </c:pt>
                <c:pt idx="1289">
                  <c:v>1.9683123599999999</c:v>
                </c:pt>
                <c:pt idx="1290">
                  <c:v>1.9854448800000002</c:v>
                </c:pt>
                <c:pt idx="1291">
                  <c:v>1.9901435399999998</c:v>
                </c:pt>
                <c:pt idx="1292">
                  <c:v>1.9747388499999998</c:v>
                </c:pt>
                <c:pt idx="1293">
                  <c:v>1.9727437500000002</c:v>
                </c:pt>
                <c:pt idx="1294">
                  <c:v>1.9736174400000002</c:v>
                </c:pt>
                <c:pt idx="1295">
                  <c:v>1.9945706199999997</c:v>
                </c:pt>
                <c:pt idx="1296">
                  <c:v>2.0011800900000001</c:v>
                </c:pt>
                <c:pt idx="1297">
                  <c:v>1.9886672000000001</c:v>
                </c:pt>
                <c:pt idx="1298">
                  <c:v>1.9771114000000001</c:v>
                </c:pt>
                <c:pt idx="1299">
                  <c:v>1.9713132399999997</c:v>
                </c:pt>
                <c:pt idx="1300">
                  <c:v>1.9731427200000002</c:v>
                </c:pt>
                <c:pt idx="1301">
                  <c:v>1.9893111400000001</c:v>
                </c:pt>
                <c:pt idx="1302">
                  <c:v>1.9920747600000002</c:v>
                </c:pt>
                <c:pt idx="1303">
                  <c:v>1.9709626999999998</c:v>
                </c:pt>
                <c:pt idx="1304">
                  <c:v>1.96705698</c:v>
                </c:pt>
                <c:pt idx="1305">
                  <c:v>1.9650631200000002</c:v>
                </c:pt>
                <c:pt idx="1306">
                  <c:v>1.98027256</c:v>
                </c:pt>
                <c:pt idx="1307">
                  <c:v>1.9955016000000001</c:v>
                </c:pt>
                <c:pt idx="1308">
                  <c:v>1.9877727999999999</c:v>
                </c:pt>
                <c:pt idx="1309">
                  <c:v>1.97431092</c:v>
                </c:pt>
                <c:pt idx="1310">
                  <c:v>1.9713615400000002</c:v>
                </c:pt>
                <c:pt idx="1311">
                  <c:v>1.9731694499999999</c:v>
                </c:pt>
                <c:pt idx="1312">
                  <c:v>1.9921966499999999</c:v>
                </c:pt>
                <c:pt idx="1313">
                  <c:v>1.9969113999999999</c:v>
                </c:pt>
                <c:pt idx="1314">
                  <c:v>1.9777194</c:v>
                </c:pt>
                <c:pt idx="1315">
                  <c:v>1.9690381799999999</c:v>
                </c:pt>
                <c:pt idx="1316">
                  <c:v>1.9641790399999999</c:v>
                </c:pt>
                <c:pt idx="1317">
                  <c:v>1.9755604000000002</c:v>
                </c:pt>
                <c:pt idx="1318">
                  <c:v>1.9945828800000001</c:v>
                </c:pt>
                <c:pt idx="1319">
                  <c:v>1.9954545799999999</c:v>
                </c:pt>
                <c:pt idx="1320">
                  <c:v>1.9800881400000001</c:v>
                </c:pt>
                <c:pt idx="1321">
                  <c:v>1.9771190999999999</c:v>
                </c:pt>
                <c:pt idx="1322">
                  <c:v>1.9770362999999997</c:v>
                </c:pt>
                <c:pt idx="1323">
                  <c:v>1.9960753999999998</c:v>
                </c:pt>
                <c:pt idx="1324">
                  <c:v>1.9988568599999998</c:v>
                </c:pt>
                <c:pt idx="1325">
                  <c:v>1.98062852</c:v>
                </c:pt>
                <c:pt idx="1326">
                  <c:v>1.9709961600000001</c:v>
                </c:pt>
                <c:pt idx="1327">
                  <c:v>1.9632744</c:v>
                </c:pt>
                <c:pt idx="1328">
                  <c:v>1.9746504800000002</c:v>
                </c:pt>
                <c:pt idx="1329">
                  <c:v>1.99175452</c:v>
                </c:pt>
                <c:pt idx="1330">
                  <c:v>1.9964449800000001</c:v>
                </c:pt>
                <c:pt idx="1331">
                  <c:v>1.98106475</c:v>
                </c:pt>
                <c:pt idx="1332">
                  <c:v>1.9781176800000002</c:v>
                </c:pt>
                <c:pt idx="1333">
                  <c:v>1.97898945</c:v>
                </c:pt>
                <c:pt idx="1334">
                  <c:v>1.9979987299999999</c:v>
                </c:pt>
                <c:pt idx="1335">
                  <c:v>2.0036634200000001</c:v>
                </c:pt>
                <c:pt idx="1336">
                  <c:v>1.9902158999999999</c:v>
                </c:pt>
                <c:pt idx="1337">
                  <c:v>1.979633</c:v>
                </c:pt>
                <c:pt idx="1338">
                  <c:v>1.97382328</c:v>
                </c:pt>
                <c:pt idx="1339">
                  <c:v>1.9775582400000002</c:v>
                </c:pt>
                <c:pt idx="1340">
                  <c:v>1.9955876700000004</c:v>
                </c:pt>
                <c:pt idx="1341">
                  <c:v>1.9983670199999999</c:v>
                </c:pt>
                <c:pt idx="1342">
                  <c:v>1.9791974599999997</c:v>
                </c:pt>
                <c:pt idx="1343">
                  <c:v>1.9752974999999999</c:v>
                </c:pt>
                <c:pt idx="1344">
                  <c:v>1.97426049</c:v>
                </c:pt>
                <c:pt idx="1345">
                  <c:v>1.9903986199999997</c:v>
                </c:pt>
                <c:pt idx="1346">
                  <c:v>2.0036939999999999</c:v>
                </c:pt>
                <c:pt idx="1347">
                  <c:v>1.9940689999999996</c:v>
                </c:pt>
                <c:pt idx="1348">
                  <c:v>1.98158262</c:v>
                </c:pt>
                <c:pt idx="1349">
                  <c:v>1.9786374799999997</c:v>
                </c:pt>
                <c:pt idx="1350">
                  <c:v>1.9794877500000001</c:v>
                </c:pt>
                <c:pt idx="1351">
                  <c:v>1.9975294199999998</c:v>
                </c:pt>
                <c:pt idx="1352">
                  <c:v>2.0003283000000001</c:v>
                </c:pt>
                <c:pt idx="1353">
                  <c:v>1.9783056399999999</c:v>
                </c:pt>
                <c:pt idx="1354">
                  <c:v>1.9705921199999998</c:v>
                </c:pt>
                <c:pt idx="1355">
                  <c:v>1.9666943599999998</c:v>
                </c:pt>
                <c:pt idx="1356">
                  <c:v>1.9780567599999999</c:v>
                </c:pt>
                <c:pt idx="1357">
                  <c:v>1.9970477999999998</c:v>
                </c:pt>
                <c:pt idx="1358">
                  <c:v>1.99601038</c:v>
                </c:pt>
                <c:pt idx="1359">
                  <c:v>1.9835088000000001</c:v>
                </c:pt>
                <c:pt idx="1360">
                  <c:v>1.98151846</c:v>
                </c:pt>
                <c:pt idx="1361">
                  <c:v>1.9823888700000001</c:v>
                </c:pt>
                <c:pt idx="1362">
                  <c:v>2.0004429999999997</c:v>
                </c:pt>
                <c:pt idx="1363">
                  <c:v>2.0041729199999998</c:v>
                </c:pt>
                <c:pt idx="1364">
                  <c:v>1.98502044</c:v>
                </c:pt>
                <c:pt idx="1365">
                  <c:v>1.9754033600000001</c:v>
                </c:pt>
                <c:pt idx="1366">
                  <c:v>1.9686470999999999</c:v>
                </c:pt>
                <c:pt idx="1367">
                  <c:v>1.9780975000000003</c:v>
                </c:pt>
                <c:pt idx="1368">
                  <c:v>1.9951731799999999</c:v>
                </c:pt>
                <c:pt idx="1369">
                  <c:v>2.0007877900000004</c:v>
                </c:pt>
                <c:pt idx="1370">
                  <c:v>1.9844999399999999</c:v>
                </c:pt>
                <c:pt idx="1371">
                  <c:v>1.9825104000000002</c:v>
                </c:pt>
                <c:pt idx="1372">
                  <c:v>1.9824272000000001</c:v>
                </c:pt>
                <c:pt idx="1373">
                  <c:v>2.00237906</c:v>
                </c:pt>
                <c:pt idx="1374">
                  <c:v>2.0070601199999998</c:v>
                </c:pt>
                <c:pt idx="1375">
                  <c:v>1.9907752200000002</c:v>
                </c:pt>
                <c:pt idx="1376">
                  <c:v>1.9802093199999999</c:v>
                </c:pt>
                <c:pt idx="1377">
                  <c:v>1.9725029999999997</c:v>
                </c:pt>
                <c:pt idx="1378">
                  <c:v>1.97909022</c:v>
                </c:pt>
                <c:pt idx="1379">
                  <c:v>1.99711072</c:v>
                </c:pt>
                <c:pt idx="1380">
                  <c:v>2.0008379999999999</c:v>
                </c:pt>
                <c:pt idx="1381">
                  <c:v>1.98265194</c:v>
                </c:pt>
                <c:pt idx="1382">
                  <c:v>1.9797105999999998</c:v>
                </c:pt>
                <c:pt idx="1383">
                  <c:v>1.98058014</c:v>
                </c:pt>
                <c:pt idx="1384">
                  <c:v>2.0024072400000001</c:v>
                </c:pt>
                <c:pt idx="1385">
                  <c:v>2.0099437999999998</c:v>
                </c:pt>
                <c:pt idx="1386">
                  <c:v>1.9993814600000002</c:v>
                </c:pt>
                <c:pt idx="1387">
                  <c:v>1.9878675000000001</c:v>
                </c:pt>
                <c:pt idx="1388">
                  <c:v>1.9830009</c:v>
                </c:pt>
                <c:pt idx="1389">
                  <c:v>1.9857957000000002</c:v>
                </c:pt>
                <c:pt idx="1390">
                  <c:v>2.0019027599999997</c:v>
                </c:pt>
                <c:pt idx="1391">
                  <c:v>2.00372336</c:v>
                </c:pt>
                <c:pt idx="1392">
                  <c:v>1.9845932000000002</c:v>
                </c:pt>
                <c:pt idx="1393">
                  <c:v>1.97784402</c:v>
                </c:pt>
                <c:pt idx="1394">
                  <c:v>1.9749042799999998</c:v>
                </c:pt>
                <c:pt idx="1395">
                  <c:v>1.9910083800000002</c:v>
                </c:pt>
                <c:pt idx="1396">
                  <c:v>2.0080632600000001</c:v>
                </c:pt>
                <c:pt idx="1397">
                  <c:v>2.0013141999999999</c:v>
                </c:pt>
                <c:pt idx="1398">
                  <c:v>1.9897844999999998</c:v>
                </c:pt>
                <c:pt idx="1399">
                  <c:v>1.9859137199999999</c:v>
                </c:pt>
                <c:pt idx="1400">
                  <c:v>1.9839263200000001</c:v>
                </c:pt>
                <c:pt idx="1401">
                  <c:v>2.0028817600000002</c:v>
                </c:pt>
                <c:pt idx="1402">
                  <c:v>2.0037495000000001</c:v>
                </c:pt>
                <c:pt idx="1403">
                  <c:v>1.9836762400000001</c:v>
                </c:pt>
                <c:pt idx="1404">
                  <c:v>1.9769509099999998</c:v>
                </c:pt>
                <c:pt idx="1405">
                  <c:v>1.9730399399999998</c:v>
                </c:pt>
                <c:pt idx="1406">
                  <c:v>1.9843779000000001</c:v>
                </c:pt>
                <c:pt idx="1407">
                  <c:v>2.0023768</c:v>
                </c:pt>
                <c:pt idx="1408">
                  <c:v>2.0060992799999999</c:v>
                </c:pt>
                <c:pt idx="1409">
                  <c:v>1.9888857999999998</c:v>
                </c:pt>
                <c:pt idx="1410">
                  <c:v>1.9878506199999999</c:v>
                </c:pt>
                <c:pt idx="1411">
                  <c:v>1.9887185999999999</c:v>
                </c:pt>
                <c:pt idx="1412">
                  <c:v>2.0095680000000002</c:v>
                </c:pt>
                <c:pt idx="1413">
                  <c:v>2.0132893599999999</c:v>
                </c:pt>
                <c:pt idx="1414">
                  <c:v>1.9960791599999999</c:v>
                </c:pt>
                <c:pt idx="1415">
                  <c:v>1.98555093</c:v>
                </c:pt>
                <c:pt idx="1416">
                  <c:v>1.9778358600000001</c:v>
                </c:pt>
                <c:pt idx="1417">
                  <c:v>1.9844117999999999</c:v>
                </c:pt>
                <c:pt idx="1418">
                  <c:v>2.0014510400000001</c:v>
                </c:pt>
                <c:pt idx="1419">
                  <c:v>2.0061229799999998</c:v>
                </c:pt>
                <c:pt idx="1420">
                  <c:v>1.9898685600000001</c:v>
                </c:pt>
                <c:pt idx="1421">
                  <c:v>1.9869314599999999</c:v>
                </c:pt>
                <c:pt idx="1422">
                  <c:v>1.9858968000000001</c:v>
                </c:pt>
                <c:pt idx="1423">
                  <c:v>2.0067366</c:v>
                </c:pt>
                <c:pt idx="1424">
                  <c:v>2.0142815399999998</c:v>
                </c:pt>
                <c:pt idx="1425">
                  <c:v>2.0027849399999997</c:v>
                </c:pt>
                <c:pt idx="1426">
                  <c:v>1.9912683599999998</c:v>
                </c:pt>
                <c:pt idx="1427">
                  <c:v>1.9835773999999997</c:v>
                </c:pt>
                <c:pt idx="1428">
                  <c:v>1.9872973999999999</c:v>
                </c:pt>
                <c:pt idx="1429">
                  <c:v>2.0052793800000002</c:v>
                </c:pt>
                <c:pt idx="1430">
                  <c:v>2.0080473599999999</c:v>
                </c:pt>
                <c:pt idx="1431">
                  <c:v>1.9870466</c:v>
                </c:pt>
                <c:pt idx="1432">
                  <c:v>1.9831601999999999</c:v>
                </c:pt>
                <c:pt idx="1433">
                  <c:v>1.9830767599999997</c:v>
                </c:pt>
                <c:pt idx="1434">
                  <c:v>2.0001044800000001</c:v>
                </c:pt>
                <c:pt idx="1435">
                  <c:v>2.0143002100000005</c:v>
                </c:pt>
                <c:pt idx="1436">
                  <c:v>2.0065899400000005</c:v>
                </c:pt>
                <c:pt idx="1437">
                  <c:v>1.9960500000000001</c:v>
                </c:pt>
                <c:pt idx="1438">
                  <c:v>1.99216416</c:v>
                </c:pt>
                <c:pt idx="1439">
                  <c:v>1.9920803200000001</c:v>
                </c:pt>
                <c:pt idx="1440">
                  <c:v>2.00815294</c:v>
                </c:pt>
                <c:pt idx="1441">
                  <c:v>2.0109194399999999</c:v>
                </c:pt>
                <c:pt idx="1442">
                  <c:v>1.9899282</c:v>
                </c:pt>
                <c:pt idx="1443">
                  <c:v>1.9822632199999997</c:v>
                </c:pt>
                <c:pt idx="1444">
                  <c:v>1.9783580399999998</c:v>
                </c:pt>
                <c:pt idx="1445">
                  <c:v>1.9906271000000002</c:v>
                </c:pt>
                <c:pt idx="1446">
                  <c:v>2.0104962400000002</c:v>
                </c:pt>
                <c:pt idx="1447">
                  <c:v>2.0104115999999999</c:v>
                </c:pt>
                <c:pt idx="1448">
                  <c:v>1.9951260000000002</c:v>
                </c:pt>
                <c:pt idx="1449">
                  <c:v>1.9940919800000001</c:v>
                </c:pt>
                <c:pt idx="1450">
                  <c:v>1.9949580000000002</c:v>
                </c:pt>
                <c:pt idx="1451">
                  <c:v>2.0138728000000001</c:v>
                </c:pt>
                <c:pt idx="1452">
                  <c:v>2.0166589300000002</c:v>
                </c:pt>
                <c:pt idx="1453">
                  <c:v>1.99852648</c:v>
                </c:pt>
                <c:pt idx="1454">
                  <c:v>1.9889440199999997</c:v>
                </c:pt>
                <c:pt idx="1455">
                  <c:v>1.98314064</c:v>
                </c:pt>
                <c:pt idx="1456">
                  <c:v>1.9916047800000001</c:v>
                </c:pt>
                <c:pt idx="1457">
                  <c:v>2.0095651999999999</c:v>
                </c:pt>
                <c:pt idx="1458">
                  <c:v>2.0142288599999998</c:v>
                </c:pt>
                <c:pt idx="1459">
                  <c:v>1.9989501000000001</c:v>
                </c:pt>
                <c:pt idx="1460">
                  <c:v>1.9941180000000001</c:v>
                </c:pt>
                <c:pt idx="1461">
                  <c:v>1.9940340000000001</c:v>
                </c:pt>
                <c:pt idx="1462">
                  <c:v>2.0167380000000001</c:v>
                </c:pt>
                <c:pt idx="1463">
                  <c:v>2.0223711</c:v>
                </c:pt>
                <c:pt idx="1464">
                  <c:v>2.00614559</c:v>
                </c:pt>
                <c:pt idx="1465">
                  <c:v>1.99464738</c:v>
                </c:pt>
                <c:pt idx="1466">
                  <c:v>1.9879179599999999</c:v>
                </c:pt>
                <c:pt idx="1467">
                  <c:v>1.9935300000000002</c:v>
                </c:pt>
                <c:pt idx="1468">
                  <c:v>2.0114819400000004</c:v>
                </c:pt>
                <c:pt idx="1469">
                  <c:v>2.0142660599999997</c:v>
                </c:pt>
                <c:pt idx="1470">
                  <c:v>1.9951763599999999</c:v>
                </c:pt>
                <c:pt idx="1471">
                  <c:v>1.9913167000000001</c:v>
                </c:pt>
                <c:pt idx="1472">
                  <c:v>1.9883854500000002</c:v>
                </c:pt>
                <c:pt idx="1473">
                  <c:v>2.00633398</c:v>
                </c:pt>
                <c:pt idx="1474">
                  <c:v>2.0185655399999995</c:v>
                </c:pt>
                <c:pt idx="1475">
                  <c:v>2.0089906600000003</c:v>
                </c:pt>
                <c:pt idx="1476">
                  <c:v>1.9975187000000001</c:v>
                </c:pt>
                <c:pt idx="1477">
                  <c:v>1.9936388999999999</c:v>
                </c:pt>
                <c:pt idx="1478">
                  <c:v>1.9954736100000001</c:v>
                </c:pt>
                <c:pt idx="1479">
                  <c:v>2.0134172599999998</c:v>
                </c:pt>
                <c:pt idx="1480">
                  <c:v>2.0152299600000001</c:v>
                </c:pt>
                <c:pt idx="1481">
                  <c:v>1.99617</c:v>
                </c:pt>
                <c:pt idx="1482">
                  <c:v>1.9875474500000003</c:v>
                </c:pt>
                <c:pt idx="1483">
                  <c:v>1.9846176400000002</c:v>
                </c:pt>
                <c:pt idx="1484">
                  <c:v>1.99779372</c:v>
                </c:pt>
                <c:pt idx="1485">
                  <c:v>2.0157324999999999</c:v>
                </c:pt>
                <c:pt idx="1486">
                  <c:v>2.01280188</c:v>
                </c:pt>
                <c:pt idx="1487">
                  <c:v>2.0003864999999998</c:v>
                </c:pt>
                <c:pt idx="1488">
                  <c:v>1.99935368</c:v>
                </c:pt>
                <c:pt idx="1489">
                  <c:v>1.99929044</c:v>
                </c:pt>
                <c:pt idx="1490">
                  <c:v>2.0162771399999997</c:v>
                </c:pt>
                <c:pt idx="1491">
                  <c:v>2.0180888000000001</c:v>
                </c:pt>
                <c:pt idx="1492">
                  <c:v>1.9980891700000001</c:v>
                </c:pt>
                <c:pt idx="1493">
                  <c:v>1.9894494799999998</c:v>
                </c:pt>
                <c:pt idx="1494">
                  <c:v>1.9827698400000002</c:v>
                </c:pt>
                <c:pt idx="1495">
                  <c:v>1.9921471899999998</c:v>
                </c:pt>
                <c:pt idx="1496">
                  <c:v>2.0091298500000003</c:v>
                </c:pt>
                <c:pt idx="1497">
                  <c:v>2.0128375300000001</c:v>
                </c:pt>
                <c:pt idx="1498">
                  <c:v>1.9975834900000002</c:v>
                </c:pt>
                <c:pt idx="1499">
                  <c:v>1.99560315</c:v>
                </c:pt>
                <c:pt idx="1500">
                  <c:v>1.9974149300000001</c:v>
                </c:pt>
                <c:pt idx="1501">
                  <c:v>2.0172376000000001</c:v>
                </c:pt>
                <c:pt idx="1502">
                  <c:v>2.0218920300000001</c:v>
                </c:pt>
                <c:pt idx="1503">
                  <c:v>2.0057140800000002</c:v>
                </c:pt>
                <c:pt idx="1504">
                  <c:v>1.99518215</c:v>
                </c:pt>
                <c:pt idx="1505">
                  <c:v>1.98846342</c:v>
                </c:pt>
                <c:pt idx="1506">
                  <c:v>1.9959614999999999</c:v>
                </c:pt>
                <c:pt idx="1507">
                  <c:v>2.01293604</c:v>
                </c:pt>
                <c:pt idx="1508">
                  <c:v>2.0166417600000002</c:v>
                </c:pt>
                <c:pt idx="1509">
                  <c:v>1.9976040400000001</c:v>
                </c:pt>
                <c:pt idx="1510">
                  <c:v>1.9937293600000001</c:v>
                </c:pt>
                <c:pt idx="1511">
                  <c:v>1.9936452</c:v>
                </c:pt>
                <c:pt idx="1512">
                  <c:v>2.0153537699999999</c:v>
                </c:pt>
                <c:pt idx="1513">
                  <c:v>2.0256694799999999</c:v>
                </c:pt>
                <c:pt idx="1514">
                  <c:v>2.0142149200000001</c:v>
                </c:pt>
                <c:pt idx="1515">
                  <c:v>2.0018350699999998</c:v>
                </c:pt>
                <c:pt idx="1516">
                  <c:v>1.9970138000000002</c:v>
                </c:pt>
                <c:pt idx="1517">
                  <c:v>2.0007187200000001</c:v>
                </c:pt>
                <c:pt idx="1518">
                  <c:v>2.0167378300000003</c:v>
                </c:pt>
                <c:pt idx="1519">
                  <c:v>2.0194943599999999</c:v>
                </c:pt>
                <c:pt idx="1520">
                  <c:v>2.00141247</c:v>
                </c:pt>
                <c:pt idx="1521">
                  <c:v>1.99375075</c:v>
                </c:pt>
                <c:pt idx="1522">
                  <c:v>1.9926984000000001</c:v>
                </c:pt>
                <c:pt idx="1523">
                  <c:v>2.0058730799999998</c:v>
                </c:pt>
                <c:pt idx="1524">
                  <c:v>2.0228347200000001</c:v>
                </c:pt>
                <c:pt idx="1525">
                  <c:v>2.0170674000000002</c:v>
                </c:pt>
                <c:pt idx="1526">
                  <c:v>2.00469315</c:v>
                </c:pt>
                <c:pt idx="1527">
                  <c:v>2.00176774</c:v>
                </c:pt>
                <c:pt idx="1528">
                  <c:v>2.0026300500000001</c:v>
                </c:pt>
                <c:pt idx="1529">
                  <c:v>2.01958839</c:v>
                </c:pt>
                <c:pt idx="1530">
                  <c:v>2.0213966499999998</c:v>
                </c:pt>
                <c:pt idx="1531">
                  <c:v>2.0023762500000002</c:v>
                </c:pt>
                <c:pt idx="1532">
                  <c:v>1.9946969000000001</c:v>
                </c:pt>
                <c:pt idx="1533">
                  <c:v>1.9879860000000003</c:v>
                </c:pt>
                <c:pt idx="1534">
                  <c:v>1.9992614400000002</c:v>
                </c:pt>
                <c:pt idx="1535">
                  <c:v>2.0171619799999996</c:v>
                </c:pt>
                <c:pt idx="1536">
                  <c:v>2.0189698200000001</c:v>
                </c:pt>
                <c:pt idx="1537">
                  <c:v>2.0047081799999997</c:v>
                </c:pt>
                <c:pt idx="1538">
                  <c:v>2.0027305200000001</c:v>
                </c:pt>
                <c:pt idx="1539">
                  <c:v>2.0026458800000002</c:v>
                </c:pt>
                <c:pt idx="1540">
                  <c:v>2.0224354299999998</c:v>
                </c:pt>
                <c:pt idx="1541">
                  <c:v>2.0251676000000001</c:v>
                </c:pt>
                <c:pt idx="1542">
                  <c:v>2.0061560000000003</c:v>
                </c:pt>
                <c:pt idx="1543">
                  <c:v>1.99757597</c:v>
                </c:pt>
                <c:pt idx="1544">
                  <c:v>1.9918141499999999</c:v>
                </c:pt>
                <c:pt idx="1545">
                  <c:v>1.99929947</c:v>
                </c:pt>
                <c:pt idx="1546">
                  <c:v>2.0162456500000001</c:v>
                </c:pt>
                <c:pt idx="1547">
                  <c:v>2.0199448499999999</c:v>
                </c:pt>
                <c:pt idx="1548">
                  <c:v>2.00377626</c:v>
                </c:pt>
                <c:pt idx="1549">
                  <c:v>1.9989613900000001</c:v>
                </c:pt>
                <c:pt idx="1550">
                  <c:v>1.9979308800000002</c:v>
                </c:pt>
                <c:pt idx="1551">
                  <c:v>2.0195818999999999</c:v>
                </c:pt>
                <c:pt idx="1552">
                  <c:v>2.0280095999999999</c:v>
                </c:pt>
                <c:pt idx="1553">
                  <c:v>2.0156276599999998</c:v>
                </c:pt>
                <c:pt idx="1554">
                  <c:v>2.0051595999999998</c:v>
                </c:pt>
                <c:pt idx="1555">
                  <c:v>1.9984542700000001</c:v>
                </c:pt>
                <c:pt idx="1556">
                  <c:v>2.00215275</c:v>
                </c:pt>
                <c:pt idx="1557">
                  <c:v>2.01909085</c:v>
                </c:pt>
                <c:pt idx="1558">
                  <c:v>2.0227881299999999</c:v>
                </c:pt>
                <c:pt idx="1559">
                  <c:v>2.0018987099999999</c:v>
                </c:pt>
                <c:pt idx="1560">
                  <c:v>1.9970860800000001</c:v>
                </c:pt>
                <c:pt idx="1561">
                  <c:v>1.9950893999999999</c:v>
                </c:pt>
                <c:pt idx="1562">
                  <c:v>2.0120240000000003</c:v>
                </c:pt>
                <c:pt idx="1563">
                  <c:v>2.02895716</c:v>
                </c:pt>
                <c:pt idx="1564">
                  <c:v>2.02225338</c:v>
                </c:pt>
                <c:pt idx="1565">
                  <c:v>2.0098991399999999</c:v>
                </c:pt>
                <c:pt idx="1566">
                  <c:v>2.0050873500000002</c:v>
                </c:pt>
                <c:pt idx="1567">
                  <c:v>2.0059478199999998</c:v>
                </c:pt>
                <c:pt idx="1568">
                  <c:v>2.0228778000000003</c:v>
                </c:pt>
                <c:pt idx="1569">
                  <c:v>2.0246826599999999</c:v>
                </c:pt>
                <c:pt idx="1570">
                  <c:v>2.0047267799999999</c:v>
                </c:pt>
                <c:pt idx="1571">
                  <c:v>1.9970808199999999</c:v>
                </c:pt>
                <c:pt idx="1572">
                  <c:v>1.9932159</c:v>
                </c:pt>
                <c:pt idx="1573">
                  <c:v>2.0054173199999998</c:v>
                </c:pt>
                <c:pt idx="1574">
                  <c:v>2.0242328399999998</c:v>
                </c:pt>
                <c:pt idx="1575">
                  <c:v>2.0241471600000001</c:v>
                </c:pt>
                <c:pt idx="1576">
                  <c:v>2.0108535999999999</c:v>
                </c:pt>
                <c:pt idx="1577">
                  <c:v>2.0088786600000001</c:v>
                </c:pt>
                <c:pt idx="1578">
                  <c:v>2.0087936200000001</c:v>
                </c:pt>
                <c:pt idx="1579">
                  <c:v>2.0276051799999997</c:v>
                </c:pt>
                <c:pt idx="1580">
                  <c:v>2.0293874399999998</c:v>
                </c:pt>
                <c:pt idx="1581">
                  <c:v>2.0104067200000002</c:v>
                </c:pt>
                <c:pt idx="1582">
                  <c:v>2.00089578</c:v>
                </c:pt>
                <c:pt idx="1583">
                  <c:v>1.9951430400000001</c:v>
                </c:pt>
                <c:pt idx="1584">
                  <c:v>2.0026155999999999</c:v>
                </c:pt>
                <c:pt idx="1585">
                  <c:v>2.0195334200000001</c:v>
                </c:pt>
                <c:pt idx="1586">
                  <c:v>2.0241706499999998</c:v>
                </c:pt>
                <c:pt idx="1587">
                  <c:v>2.0070837500000001</c:v>
                </c:pt>
                <c:pt idx="1588">
                  <c:v>2.0051098100000004</c:v>
                </c:pt>
                <c:pt idx="1589">
                  <c:v>2.00408046</c:v>
                </c:pt>
                <c:pt idx="1590">
                  <c:v>2.0238491999999999</c:v>
                </c:pt>
                <c:pt idx="1591">
                  <c:v>2.0284638000000004</c:v>
                </c:pt>
                <c:pt idx="1592">
                  <c:v>2.0142132300000002</c:v>
                </c:pt>
                <c:pt idx="1593">
                  <c:v>2.0037409399999997</c:v>
                </c:pt>
                <c:pt idx="1594">
                  <c:v>1.99799068</c:v>
                </c:pt>
                <c:pt idx="1595">
                  <c:v>2.0054595600000003</c:v>
                </c:pt>
                <c:pt idx="1596">
                  <c:v>2.0233134499999998</c:v>
                </c:pt>
                <c:pt idx="1597">
                  <c:v>2.0279482799999999</c:v>
                </c:pt>
                <c:pt idx="1598">
                  <c:v>2.0089809600000001</c:v>
                </c:pt>
                <c:pt idx="1599">
                  <c:v>2.00509848</c:v>
                </c:pt>
                <c:pt idx="1600">
                  <c:v>2.0050135200000003</c:v>
                </c:pt>
                <c:pt idx="1601">
                  <c:v>2.0238288</c:v>
                </c:pt>
                <c:pt idx="1602">
                  <c:v>2.0331821400000001</c:v>
                </c:pt>
                <c:pt idx="1603">
                  <c:v>2.0227134099999997</c:v>
                </c:pt>
                <c:pt idx="1604">
                  <c:v>2.0113017299999996</c:v>
                </c:pt>
                <c:pt idx="1605">
                  <c:v>2.0064975399999998</c:v>
                </c:pt>
                <c:pt idx="1606">
                  <c:v>2.0083212800000001</c:v>
                </c:pt>
                <c:pt idx="1607">
                  <c:v>2.0252231199999997</c:v>
                </c:pt>
                <c:pt idx="1608">
                  <c:v>2.0279683199999998</c:v>
                </c:pt>
                <c:pt idx="1609">
                  <c:v>2.00900956</c:v>
                </c:pt>
                <c:pt idx="1610">
                  <c:v>2.0022979799999998</c:v>
                </c:pt>
                <c:pt idx="1611">
                  <c:v>1.9965518</c:v>
                </c:pt>
                <c:pt idx="1612">
                  <c:v>2.0106198099999997</c:v>
                </c:pt>
                <c:pt idx="1613">
                  <c:v>2.0312909100000001</c:v>
                </c:pt>
                <c:pt idx="1614">
                  <c:v>2.02743107</c:v>
                </c:pt>
                <c:pt idx="1615">
                  <c:v>2.0150810400000001</c:v>
                </c:pt>
                <c:pt idx="1616">
                  <c:v>2.0121655500000002</c:v>
                </c:pt>
                <c:pt idx="1617">
                  <c:v>2.01208023</c:v>
                </c:pt>
                <c:pt idx="1618">
                  <c:v>2.0318251200000002</c:v>
                </c:pt>
                <c:pt idx="1619">
                  <c:v>2.0336254400000002</c:v>
                </c:pt>
                <c:pt idx="1620">
                  <c:v>2.0155970299999999</c:v>
                </c:pt>
                <c:pt idx="1621">
                  <c:v>2.0070232000000003</c:v>
                </c:pt>
                <c:pt idx="1622">
                  <c:v>2.0012794199999999</c:v>
                </c:pt>
                <c:pt idx="1623">
                  <c:v>2.01062524</c:v>
                </c:pt>
                <c:pt idx="1624">
                  <c:v>2.0284575299999998</c:v>
                </c:pt>
                <c:pt idx="1625">
                  <c:v>2.03120046</c:v>
                </c:pt>
                <c:pt idx="1626">
                  <c:v>2.0150841499999999</c:v>
                </c:pt>
                <c:pt idx="1627">
                  <c:v>2.0131128499999997</c:v>
                </c:pt>
                <c:pt idx="1628">
                  <c:v>2.01394896</c:v>
                </c:pt>
                <c:pt idx="1629">
                  <c:v>2.0346055599999997</c:v>
                </c:pt>
                <c:pt idx="1630">
                  <c:v>2.03734758</c:v>
                </c:pt>
                <c:pt idx="1631">
                  <c:v>2.0212560000000002</c:v>
                </c:pt>
                <c:pt idx="1632">
                  <c:v>2.0108004300000002</c:v>
                </c:pt>
                <c:pt idx="1633">
                  <c:v>2.0041164199999999</c:v>
                </c:pt>
                <c:pt idx="1634">
                  <c:v>2.0096871599999999</c:v>
                </c:pt>
                <c:pt idx="1635">
                  <c:v>2.02562591</c:v>
                </c:pt>
                <c:pt idx="1636">
                  <c:v>2.0302527000000001</c:v>
                </c:pt>
                <c:pt idx="1637">
                  <c:v>2.0122588499999998</c:v>
                </c:pt>
                <c:pt idx="1638">
                  <c:v>2.01026718</c:v>
                </c:pt>
                <c:pt idx="1639">
                  <c:v>2.00923944</c:v>
                </c:pt>
                <c:pt idx="1640">
                  <c:v>2.0298865199999998</c:v>
                </c:pt>
                <c:pt idx="1641">
                  <c:v>2.0383030499999997</c:v>
                </c:pt>
                <c:pt idx="1642">
                  <c:v>2.0269088099999997</c:v>
                </c:pt>
                <c:pt idx="1643">
                  <c:v>2.0164578000000004</c:v>
                </c:pt>
                <c:pt idx="1644">
                  <c:v>2.0116610499999998</c:v>
                </c:pt>
                <c:pt idx="1645">
                  <c:v>2.0153444099999995</c:v>
                </c:pt>
                <c:pt idx="1646">
                  <c:v>2.0312754000000002</c:v>
                </c:pt>
                <c:pt idx="1647">
                  <c:v>2.0349360000000001</c:v>
                </c:pt>
                <c:pt idx="1648">
                  <c:v>2.0160084</c:v>
                </c:pt>
                <c:pt idx="1649">
                  <c:v>2.0083866399999999</c:v>
                </c:pt>
                <c:pt idx="1650">
                  <c:v>2.00735938</c:v>
                </c:pt>
                <c:pt idx="1651">
                  <c:v>2.0223451799999999</c:v>
                </c:pt>
                <c:pt idx="1652">
                  <c:v>2.0373513299999999</c:v>
                </c:pt>
                <c:pt idx="1653">
                  <c:v>2.03067172</c:v>
                </c:pt>
                <c:pt idx="1654">
                  <c:v>2.02022535</c:v>
                </c:pt>
                <c:pt idx="1655">
                  <c:v>2.0163723899999999</c:v>
                </c:pt>
                <c:pt idx="1656">
                  <c:v>2.0153449999999999</c:v>
                </c:pt>
                <c:pt idx="1657">
                  <c:v>2.0321886</c:v>
                </c:pt>
                <c:pt idx="1658">
                  <c:v>2.0340072</c:v>
                </c:pt>
                <c:pt idx="1659">
                  <c:v>2.0141465699999999</c:v>
                </c:pt>
                <c:pt idx="1660">
                  <c:v>2.0055866999999998</c:v>
                </c:pt>
                <c:pt idx="1661">
                  <c:v>1.9998522000000001</c:v>
                </c:pt>
                <c:pt idx="1662">
                  <c:v>2.01200687</c:v>
                </c:pt>
                <c:pt idx="1663">
                  <c:v>2.0307507899999999</c:v>
                </c:pt>
                <c:pt idx="1664">
                  <c:v>2.03537166</c:v>
                </c:pt>
                <c:pt idx="1665">
                  <c:v>2.0221057199999999</c:v>
                </c:pt>
                <c:pt idx="1666">
                  <c:v>2.0201156399999998</c:v>
                </c:pt>
                <c:pt idx="1667">
                  <c:v>2.0190885000000001</c:v>
                </c:pt>
                <c:pt idx="1668">
                  <c:v>2.0378278999999999</c:v>
                </c:pt>
                <c:pt idx="1669">
                  <c:v>2.0424473999999999</c:v>
                </c:pt>
                <c:pt idx="1670">
                  <c:v>2.0244996899999999</c:v>
                </c:pt>
                <c:pt idx="1671">
                  <c:v>2.0159433</c:v>
                </c:pt>
                <c:pt idx="1672">
                  <c:v>2.0083287400000001</c:v>
                </c:pt>
                <c:pt idx="1673">
                  <c:v>2.01577194</c:v>
                </c:pt>
                <c:pt idx="1674">
                  <c:v>2.0316837699999999</c:v>
                </c:pt>
                <c:pt idx="1675">
                  <c:v>2.0353613699999999</c:v>
                </c:pt>
                <c:pt idx="1676">
                  <c:v>2.01925724</c:v>
                </c:pt>
                <c:pt idx="1677">
                  <c:v>2.0154077999999997</c:v>
                </c:pt>
                <c:pt idx="1678">
                  <c:v>2.01438126</c:v>
                </c:pt>
                <c:pt idx="1679">
                  <c:v>2.0349936599999996</c:v>
                </c:pt>
                <c:pt idx="1680">
                  <c:v>2.0405735100000002</c:v>
                </c:pt>
                <c:pt idx="1681">
                  <c:v>2.0263754999999999</c:v>
                </c:pt>
                <c:pt idx="1682">
                  <c:v>2.01406011</c:v>
                </c:pt>
                <c:pt idx="1683">
                  <c:v>2.0092711200000002</c:v>
                </c:pt>
                <c:pt idx="1684">
                  <c:v>2.0148294599999996</c:v>
                </c:pt>
                <c:pt idx="1685">
                  <c:v>2.0307338100000001</c:v>
                </c:pt>
                <c:pt idx="1686">
                  <c:v>2.0353285600000004</c:v>
                </c:pt>
                <c:pt idx="1687">
                  <c:v>2.016432</c:v>
                </c:pt>
                <c:pt idx="1688">
                  <c:v>2.01352486</c:v>
                </c:pt>
                <c:pt idx="1689">
                  <c:v>2.01157977</c:v>
                </c:pt>
                <c:pt idx="1690">
                  <c:v>2.02748084</c:v>
                </c:pt>
                <c:pt idx="1691">
                  <c:v>2.0405595000000001</c:v>
                </c:pt>
                <c:pt idx="1692">
                  <c:v>2.03295022</c:v>
                </c:pt>
                <c:pt idx="1693">
                  <c:v>2.0215805000000002</c:v>
                </c:pt>
                <c:pt idx="1694">
                  <c:v>2.0158531200000001</c:v>
                </c:pt>
                <c:pt idx="1695">
                  <c:v>2.0195066400000004</c:v>
                </c:pt>
                <c:pt idx="1696">
                  <c:v>2.0345062400000002</c:v>
                </c:pt>
                <c:pt idx="1697">
                  <c:v>2.0381584800000003</c:v>
                </c:pt>
                <c:pt idx="1698">
                  <c:v>2.0173902199999998</c:v>
                </c:pt>
                <c:pt idx="1699">
                  <c:v>2.0097841399999998</c:v>
                </c:pt>
                <c:pt idx="1700">
                  <c:v>2.0162999999999998</c:v>
                </c:pt>
                <c:pt idx="1701">
                  <c:v>2.01063861</c:v>
                </c:pt>
                <c:pt idx="1702">
                  <c:v>2.0818341999999999</c:v>
                </c:pt>
                <c:pt idx="1703">
                  <c:v>2.2761471599999998</c:v>
                </c:pt>
                <c:pt idx="1704">
                  <c:v>2.4187363199999998</c:v>
                </c:pt>
                <c:pt idx="1705">
                  <c:v>2.55283886</c:v>
                </c:pt>
                <c:pt idx="1706">
                  <c:v>2.63148348</c:v>
                </c:pt>
                <c:pt idx="1707">
                  <c:v>2.7232336300000002</c:v>
                </c:pt>
                <c:pt idx="1708">
                  <c:v>2.7680581600000003</c:v>
                </c:pt>
                <c:pt idx="1709">
                  <c:v>2.8288101600000002</c:v>
                </c:pt>
                <c:pt idx="1710">
                  <c:v>2.8613767600000002</c:v>
                </c:pt>
                <c:pt idx="1711">
                  <c:v>2.9014481999999999</c:v>
                </c:pt>
                <c:pt idx="1712">
                  <c:v>2.9349388800000002</c:v>
                </c:pt>
                <c:pt idx="1713">
                  <c:v>2.9590345600000001</c:v>
                </c:pt>
                <c:pt idx="1714">
                  <c:v>2.9981758599999999</c:v>
                </c:pt>
                <c:pt idx="1715">
                  <c:v>3.0100260599999999</c:v>
                </c:pt>
                <c:pt idx="1716">
                  <c:v>3.0500599999999998</c:v>
                </c:pt>
                <c:pt idx="1717">
                  <c:v>3.0563036600000002</c:v>
                </c:pt>
                <c:pt idx="1718">
                  <c:v>3.0916655499999997</c:v>
                </c:pt>
                <c:pt idx="1719">
                  <c:v>3.0950558199999998</c:v>
                </c:pt>
                <c:pt idx="1720">
                  <c:v>3.1228683200000003</c:v>
                </c:pt>
                <c:pt idx="1721">
                  <c:v>3.13660512</c:v>
                </c:pt>
                <c:pt idx="1722">
                  <c:v>3.1494346200000001</c:v>
                </c:pt>
                <c:pt idx="1723">
                  <c:v>3.1696963999999999</c:v>
                </c:pt>
                <c:pt idx="1724">
                  <c:v>3.1712337599999998</c:v>
                </c:pt>
                <c:pt idx="1725">
                  <c:v>3.1971478000000002</c:v>
                </c:pt>
                <c:pt idx="1726">
                  <c:v>3.19399436</c:v>
                </c:pt>
                <c:pt idx="1727">
                  <c:v>3.22271244</c:v>
                </c:pt>
                <c:pt idx="1728">
                  <c:v>3.2158076800000002</c:v>
                </c:pt>
                <c:pt idx="1729">
                  <c:v>3.2351453600000002</c:v>
                </c:pt>
                <c:pt idx="1730">
                  <c:v>3.2348001600000003</c:v>
                </c:pt>
                <c:pt idx="1731">
                  <c:v>3.24569872</c:v>
                </c:pt>
                <c:pt idx="1732">
                  <c:v>3.2528473599999996</c:v>
                </c:pt>
                <c:pt idx="1733">
                  <c:v>3.2544084600000001</c:v>
                </c:pt>
                <c:pt idx="1734">
                  <c:v>3.2746332799999998</c:v>
                </c:pt>
                <c:pt idx="1735">
                  <c:v>3.2686641999999999</c:v>
                </c:pt>
                <c:pt idx="1736">
                  <c:v>3.2907907199999999</c:v>
                </c:pt>
                <c:pt idx="1737">
                  <c:v>3.2801741700000004</c:v>
                </c:pt>
                <c:pt idx="1738">
                  <c:v>3.2985144399999999</c:v>
                </c:pt>
                <c:pt idx="1739">
                  <c:v>3.2916088800000001</c:v>
                </c:pt>
                <c:pt idx="1740">
                  <c:v>3.3034263199999998</c:v>
                </c:pt>
                <c:pt idx="1741">
                  <c:v>3.3049453800000004</c:v>
                </c:pt>
                <c:pt idx="1742">
                  <c:v>3.3073999199999999</c:v>
                </c:pt>
                <c:pt idx="1743">
                  <c:v>3.3201474400000004</c:v>
                </c:pt>
                <c:pt idx="1744">
                  <c:v>3.3123071999999998</c:v>
                </c:pt>
                <c:pt idx="1745">
                  <c:v>3.3287936399999998</c:v>
                </c:pt>
                <c:pt idx="1746">
                  <c:v>3.3153411199999998</c:v>
                </c:pt>
                <c:pt idx="1747">
                  <c:v>3.3355650799999998</c:v>
                </c:pt>
                <c:pt idx="1748">
                  <c:v>3.3230498399999999</c:v>
                </c:pt>
                <c:pt idx="1749">
                  <c:v>3.3367222400000003</c:v>
                </c:pt>
                <c:pt idx="1750">
                  <c:v>3.3307549599999997</c:v>
                </c:pt>
                <c:pt idx="1751">
                  <c:v>3.3350736600000004</c:v>
                </c:pt>
                <c:pt idx="1752">
                  <c:v>3.3384564800000005</c:v>
                </c:pt>
                <c:pt idx="1753">
                  <c:v>3.33436026</c:v>
                </c:pt>
                <c:pt idx="1754">
                  <c:v>3.3498931199999999</c:v>
                </c:pt>
                <c:pt idx="1755">
                  <c:v>3.3364505999999996</c:v>
                </c:pt>
                <c:pt idx="1756">
                  <c:v>3.3557176800000001</c:v>
                </c:pt>
                <c:pt idx="1757">
                  <c:v>3.3404085000000001</c:v>
                </c:pt>
                <c:pt idx="1758">
                  <c:v>3.35499948</c:v>
                </c:pt>
                <c:pt idx="1759">
                  <c:v>3.3434302200000001</c:v>
                </c:pt>
                <c:pt idx="1760">
                  <c:v>3.3505808300000002</c:v>
                </c:pt>
                <c:pt idx="1761">
                  <c:v>3.3511202400000002</c:v>
                </c:pt>
                <c:pt idx="1762">
                  <c:v>3.3488936800000002</c:v>
                </c:pt>
                <c:pt idx="1763">
                  <c:v>3.3606742200000004</c:v>
                </c:pt>
                <c:pt idx="1764">
                  <c:v>3.3537785600000003</c:v>
                </c:pt>
                <c:pt idx="1765">
                  <c:v>3.36835664</c:v>
                </c:pt>
                <c:pt idx="1766">
                  <c:v>3.3530601600000001</c:v>
                </c:pt>
                <c:pt idx="1767">
                  <c:v>3.3695017999999997</c:v>
                </c:pt>
                <c:pt idx="1768">
                  <c:v>3.3570441299999998</c:v>
                </c:pt>
                <c:pt idx="1769">
                  <c:v>3.3659802600000002</c:v>
                </c:pt>
                <c:pt idx="1770">
                  <c:v>3.3590880000000003</c:v>
                </c:pt>
                <c:pt idx="1771">
                  <c:v>3.36249596</c:v>
                </c:pt>
                <c:pt idx="1772">
                  <c:v>3.36680001</c:v>
                </c:pt>
                <c:pt idx="1773">
                  <c:v>3.3626718999999996</c:v>
                </c:pt>
                <c:pt idx="1774">
                  <c:v>3.3763016000000001</c:v>
                </c:pt>
                <c:pt idx="1775">
                  <c:v>3.3610183199999999</c:v>
                </c:pt>
                <c:pt idx="1776">
                  <c:v>3.3783750400000003</c:v>
                </c:pt>
                <c:pt idx="1777">
                  <c:v>3.3640270399999999</c:v>
                </c:pt>
                <c:pt idx="1778">
                  <c:v>3.379515</c:v>
                </c:pt>
                <c:pt idx="1779">
                  <c:v>3.3688985200000001</c:v>
                </c:pt>
                <c:pt idx="1780">
                  <c:v>3.3740934</c:v>
                </c:pt>
                <c:pt idx="1781">
                  <c:v>3.3737676000000003</c:v>
                </c:pt>
                <c:pt idx="1782">
                  <c:v>3.3724737200000003</c:v>
                </c:pt>
                <c:pt idx="1783">
                  <c:v>3.3823614000000002</c:v>
                </c:pt>
                <c:pt idx="1784">
                  <c:v>3.3698503899999999</c:v>
                </c:pt>
                <c:pt idx="1785">
                  <c:v>3.3843938100000002</c:v>
                </c:pt>
                <c:pt idx="1786">
                  <c:v>3.3710261200000002</c:v>
                </c:pt>
                <c:pt idx="1787">
                  <c:v>3.3874290600000001</c:v>
                </c:pt>
                <c:pt idx="1788">
                  <c:v>3.3730599400000001</c:v>
                </c:pt>
                <c:pt idx="1789">
                  <c:v>3.3838717800000002</c:v>
                </c:pt>
                <c:pt idx="1790">
                  <c:v>3.3788893199999999</c:v>
                </c:pt>
                <c:pt idx="1791">
                  <c:v>3.38131936</c:v>
                </c:pt>
                <c:pt idx="1792">
                  <c:v>3.3837124499999995</c:v>
                </c:pt>
                <c:pt idx="1793">
                  <c:v>3.37497202</c:v>
                </c:pt>
                <c:pt idx="1794">
                  <c:v>3.3904672399999995</c:v>
                </c:pt>
                <c:pt idx="1795">
                  <c:v>3.3761442399999999</c:v>
                </c:pt>
                <c:pt idx="1796">
                  <c:v>3.3915631500000001</c:v>
                </c:pt>
                <c:pt idx="1797">
                  <c:v>3.3772793999999999</c:v>
                </c:pt>
                <c:pt idx="1798">
                  <c:v>3.38994032</c:v>
                </c:pt>
                <c:pt idx="1799">
                  <c:v>3.3802741199999997</c:v>
                </c:pt>
                <c:pt idx="1800">
                  <c:v>3.3863848699999997</c:v>
                </c:pt>
                <c:pt idx="1801">
                  <c:v>3.3869507399999996</c:v>
                </c:pt>
                <c:pt idx="1802">
                  <c:v>3.3829034400000002</c:v>
                </c:pt>
                <c:pt idx="1803">
                  <c:v>3.3909076599999999</c:v>
                </c:pt>
                <c:pt idx="1804">
                  <c:v>3.37935045</c:v>
                </c:pt>
                <c:pt idx="1805">
                  <c:v>3.3920374199999999</c:v>
                </c:pt>
                <c:pt idx="1806">
                  <c:v>3.3758713600000001</c:v>
                </c:pt>
                <c:pt idx="1807">
                  <c:v>3.3913076200000001</c:v>
                </c:pt>
                <c:pt idx="1808">
                  <c:v>3.37979136</c:v>
                </c:pt>
                <c:pt idx="1809">
                  <c:v>3.3905778199999999</c:v>
                </c:pt>
                <c:pt idx="1810">
                  <c:v>3.3864966000000001</c:v>
                </c:pt>
                <c:pt idx="1811">
                  <c:v>3.3870246199999996</c:v>
                </c:pt>
                <c:pt idx="1812">
                  <c:v>3.3922697600000005</c:v>
                </c:pt>
                <c:pt idx="1813">
                  <c:v>3.3826167599999999</c:v>
                </c:pt>
                <c:pt idx="1814">
                  <c:v>3.3980401199999997</c:v>
                </c:pt>
                <c:pt idx="1815">
                  <c:v>3.38370908</c:v>
                </c:pt>
                <c:pt idx="1816">
                  <c:v>3.4019140800000001</c:v>
                </c:pt>
                <c:pt idx="1817">
                  <c:v>3.3885869999999998</c:v>
                </c:pt>
                <c:pt idx="1818">
                  <c:v>3.3993613599999999</c:v>
                </c:pt>
                <c:pt idx="1819">
                  <c:v>3.3915331799999997</c:v>
                </c:pt>
                <c:pt idx="1820">
                  <c:v>3.3967361999999999</c:v>
                </c:pt>
                <c:pt idx="1821">
                  <c:v>3.39733478</c:v>
                </c:pt>
                <c:pt idx="1822">
                  <c:v>3.3895456400000001</c:v>
                </c:pt>
                <c:pt idx="1823">
                  <c:v>3.4002770500000001</c:v>
                </c:pt>
                <c:pt idx="1824">
                  <c:v>3.3906338499999999</c:v>
                </c:pt>
                <c:pt idx="1825">
                  <c:v>3.4042185999999997</c:v>
                </c:pt>
                <c:pt idx="1826">
                  <c:v>3.3899393999999998</c:v>
                </c:pt>
                <c:pt idx="1827">
                  <c:v>3.4043752700000001</c:v>
                </c:pt>
                <c:pt idx="1828">
                  <c:v>3.39195366</c:v>
                </c:pt>
                <c:pt idx="1829">
                  <c:v>3.3999690599999997</c:v>
                </c:pt>
                <c:pt idx="1830">
                  <c:v>3.3958574100000001</c:v>
                </c:pt>
                <c:pt idx="1831">
                  <c:v>3.3954911099999996</c:v>
                </c:pt>
                <c:pt idx="1832">
                  <c:v>3.3988322899999996</c:v>
                </c:pt>
                <c:pt idx="1833">
                  <c:v>3.3892344599999999</c:v>
                </c:pt>
                <c:pt idx="1834">
                  <c:v>3.4055122499999997</c:v>
                </c:pt>
                <c:pt idx="1835">
                  <c:v>3.3912462000000003</c:v>
                </c:pt>
                <c:pt idx="1836">
                  <c:v>3.4075934399999999</c:v>
                </c:pt>
                <c:pt idx="1837">
                  <c:v>3.3942563200000002</c:v>
                </c:pt>
                <c:pt idx="1838">
                  <c:v>3.4077473299999999</c:v>
                </c:pt>
                <c:pt idx="1839">
                  <c:v>3.3990438999999997</c:v>
                </c:pt>
                <c:pt idx="1840">
                  <c:v>3.4014918400000003</c:v>
                </c:pt>
                <c:pt idx="1841">
                  <c:v>3.40205052</c:v>
                </c:pt>
                <c:pt idx="1842">
                  <c:v>3.3942394199999999</c:v>
                </c:pt>
                <c:pt idx="1843">
                  <c:v>3.4040930600000001</c:v>
                </c:pt>
                <c:pt idx="1844">
                  <c:v>3.3898401600000003</c:v>
                </c:pt>
                <c:pt idx="1845">
                  <c:v>3.4079855599999997</c:v>
                </c:pt>
                <c:pt idx="1846">
                  <c:v>3.3946239600000001</c:v>
                </c:pt>
                <c:pt idx="1847">
                  <c:v>3.41280144</c:v>
                </c:pt>
                <c:pt idx="1848">
                  <c:v>3.400404</c:v>
                </c:pt>
                <c:pt idx="1849">
                  <c:v>3.4083631200000002</c:v>
                </c:pt>
                <c:pt idx="1850">
                  <c:v>3.4061077399999999</c:v>
                </c:pt>
                <c:pt idx="1851">
                  <c:v>3.4039264</c:v>
                </c:pt>
                <c:pt idx="1852">
                  <c:v>3.4109574400000002</c:v>
                </c:pt>
                <c:pt idx="1853">
                  <c:v>3.40041606</c:v>
                </c:pt>
                <c:pt idx="1854">
                  <c:v>3.41665565</c:v>
                </c:pt>
                <c:pt idx="1855">
                  <c:v>3.4024543999999999</c:v>
                </c:pt>
                <c:pt idx="1856">
                  <c:v>3.4196515199999999</c:v>
                </c:pt>
                <c:pt idx="1857">
                  <c:v>3.40815219</c:v>
                </c:pt>
                <c:pt idx="1858">
                  <c:v>3.4179504600000001</c:v>
                </c:pt>
                <c:pt idx="1859">
                  <c:v>3.4093000199999999</c:v>
                </c:pt>
                <c:pt idx="1860">
                  <c:v>3.4126274400000001</c:v>
                </c:pt>
                <c:pt idx="1861">
                  <c:v>3.4140691499999996</c:v>
                </c:pt>
                <c:pt idx="1862">
                  <c:v>3.4072325600000002</c:v>
                </c:pt>
                <c:pt idx="1863">
                  <c:v>3.4188727700000001</c:v>
                </c:pt>
                <c:pt idx="1864">
                  <c:v>3.4065318400000004</c:v>
                </c:pt>
                <c:pt idx="1865">
                  <c:v>3.42459756</c:v>
                </c:pt>
                <c:pt idx="1866">
                  <c:v>3.4094512400000001</c:v>
                </c:pt>
                <c:pt idx="1867">
                  <c:v>3.4257027</c:v>
                </c:pt>
                <c:pt idx="1868">
                  <c:v>3.4142894400000001</c:v>
                </c:pt>
                <c:pt idx="1869">
                  <c:v>3.4212680200000003</c:v>
                </c:pt>
                <c:pt idx="1870">
                  <c:v>3.4153590000000005</c:v>
                </c:pt>
                <c:pt idx="1871">
                  <c:v>3.4131430599999999</c:v>
                </c:pt>
                <c:pt idx="1872">
                  <c:v>3.42111616</c:v>
                </c:pt>
                <c:pt idx="1873">
                  <c:v>3.4087123799999999</c:v>
                </c:pt>
                <c:pt idx="1874">
                  <c:v>3.4267963799999999</c:v>
                </c:pt>
                <c:pt idx="1875">
                  <c:v>3.4135090000000003</c:v>
                </c:pt>
                <c:pt idx="1876">
                  <c:v>3.43062874</c:v>
                </c:pt>
                <c:pt idx="1877">
                  <c:v>3.4173808500000002</c:v>
                </c:pt>
                <c:pt idx="1878">
                  <c:v>3.4253107800000002</c:v>
                </c:pt>
                <c:pt idx="1879">
                  <c:v>3.4175620199999996</c:v>
                </c:pt>
                <c:pt idx="1880">
                  <c:v>3.4199576299999999</c:v>
                </c:pt>
                <c:pt idx="1881">
                  <c:v>3.4214306699999999</c:v>
                </c:pt>
                <c:pt idx="1882">
                  <c:v>3.4127627399999998</c:v>
                </c:pt>
                <c:pt idx="1883">
                  <c:v>3.4271408599999997</c:v>
                </c:pt>
                <c:pt idx="1884">
                  <c:v>3.4147873500000001</c:v>
                </c:pt>
                <c:pt idx="1885">
                  <c:v>3.4319266800000001</c:v>
                </c:pt>
                <c:pt idx="1886">
                  <c:v>3.4177322299999999</c:v>
                </c:pt>
                <c:pt idx="1887">
                  <c:v>3.4330246199999999</c:v>
                </c:pt>
                <c:pt idx="1888">
                  <c:v>3.4224808999999996</c:v>
                </c:pt>
                <c:pt idx="1889">
                  <c:v>3.4285947400000003</c:v>
                </c:pt>
                <c:pt idx="1890">
                  <c:v>3.4282225400000002</c:v>
                </c:pt>
                <c:pt idx="1891">
                  <c:v>3.42508743</c:v>
                </c:pt>
                <c:pt idx="1892">
                  <c:v>3.43204522</c:v>
                </c:pt>
                <c:pt idx="1893">
                  <c:v>3.4234228600000001</c:v>
                </c:pt>
                <c:pt idx="1894">
                  <c:v>3.4414644599999997</c:v>
                </c:pt>
                <c:pt idx="1895">
                  <c:v>3.42632432</c:v>
                </c:pt>
                <c:pt idx="1896">
                  <c:v>3.4388385600000002</c:v>
                </c:pt>
                <c:pt idx="1897">
                  <c:v>3.4274206400000002</c:v>
                </c:pt>
                <c:pt idx="1898">
                  <c:v>3.43720845</c:v>
                </c:pt>
                <c:pt idx="1899">
                  <c:v>3.4294363199999998</c:v>
                </c:pt>
                <c:pt idx="1900">
                  <c:v>3.4309037400000002</c:v>
                </c:pt>
                <c:pt idx="1901">
                  <c:v>3.4351306400000001</c:v>
                </c:pt>
                <c:pt idx="1902">
                  <c:v>3.4265157500000001</c:v>
                </c:pt>
                <c:pt idx="1903">
                  <c:v>3.4408221600000002</c:v>
                </c:pt>
                <c:pt idx="1904">
                  <c:v>3.4266531600000003</c:v>
                </c:pt>
                <c:pt idx="1905">
                  <c:v>3.4428326399999998</c:v>
                </c:pt>
                <c:pt idx="1906">
                  <c:v>3.4268646899999999</c:v>
                </c:pt>
                <c:pt idx="1907">
                  <c:v>3.44208384</c:v>
                </c:pt>
                <c:pt idx="1908">
                  <c:v>3.4325168399999999</c:v>
                </c:pt>
                <c:pt idx="1909">
                  <c:v>3.4376584000000001</c:v>
                </c:pt>
                <c:pt idx="1910">
                  <c:v>3.4372844000000002</c:v>
                </c:pt>
                <c:pt idx="1911">
                  <c:v>3.4332345600000003</c:v>
                </c:pt>
                <c:pt idx="1912">
                  <c:v>3.4438872800000002</c:v>
                </c:pt>
                <c:pt idx="1913">
                  <c:v>3.4334061200000003</c:v>
                </c:pt>
                <c:pt idx="1914">
                  <c:v>3.4495683000000001</c:v>
                </c:pt>
                <c:pt idx="1915">
                  <c:v>3.4326213499999998</c:v>
                </c:pt>
                <c:pt idx="1916">
                  <c:v>3.4488173</c:v>
                </c:pt>
                <c:pt idx="1917">
                  <c:v>3.4337480400000002</c:v>
                </c:pt>
                <c:pt idx="1918">
                  <c:v>3.43980196</c:v>
                </c:pt>
                <c:pt idx="1919">
                  <c:v>3.4348365599999999</c:v>
                </c:pt>
                <c:pt idx="1920">
                  <c:v>3.4362985799999999</c:v>
                </c:pt>
                <c:pt idx="1921">
                  <c:v>3.4423499999999998</c:v>
                </c:pt>
                <c:pt idx="1922">
                  <c:v>3.4346321199999998</c:v>
                </c:pt>
                <c:pt idx="1923">
                  <c:v>3.4498598399999998</c:v>
                </c:pt>
                <c:pt idx="1924">
                  <c:v>3.43755436</c:v>
                </c:pt>
                <c:pt idx="1925">
                  <c:v>3.45186072</c:v>
                </c:pt>
                <c:pt idx="1926">
                  <c:v>3.4358502500000001</c:v>
                </c:pt>
                <c:pt idx="1927">
                  <c:v>3.4520256799999998</c:v>
                </c:pt>
                <c:pt idx="1928">
                  <c:v>3.4443112999999999</c:v>
                </c:pt>
                <c:pt idx="1929">
                  <c:v>3.4485215999999999</c:v>
                </c:pt>
                <c:pt idx="1930">
                  <c:v>3.44719095</c:v>
                </c:pt>
                <c:pt idx="1931">
                  <c:v>3.44314725</c:v>
                </c:pt>
                <c:pt idx="1932">
                  <c:v>3.4538116199999997</c:v>
                </c:pt>
                <c:pt idx="1933">
                  <c:v>3.44060028</c:v>
                </c:pt>
                <c:pt idx="1934">
                  <c:v>3.4576037999999998</c:v>
                </c:pt>
                <c:pt idx="1935">
                  <c:v>3.4425617999999996</c:v>
                </c:pt>
                <c:pt idx="1936">
                  <c:v>3.4578035800000002</c:v>
                </c:pt>
                <c:pt idx="1937">
                  <c:v>3.4464299600000001</c:v>
                </c:pt>
                <c:pt idx="1938">
                  <c:v>3.4533462500000001</c:v>
                </c:pt>
                <c:pt idx="1939">
                  <c:v>3.44930475</c:v>
                </c:pt>
                <c:pt idx="1940">
                  <c:v>3.4489659000000001</c:v>
                </c:pt>
                <c:pt idx="1941">
                  <c:v>3.4550011199999999</c:v>
                </c:pt>
                <c:pt idx="1942">
                  <c:v>3.4445118500000005</c:v>
                </c:pt>
                <c:pt idx="1943">
                  <c:v>3.4579097599999997</c:v>
                </c:pt>
                <c:pt idx="1944">
                  <c:v>3.4447129200000002</c:v>
                </c:pt>
                <c:pt idx="1945">
                  <c:v>3.4599012399999998</c:v>
                </c:pt>
                <c:pt idx="1946">
                  <c:v>3.4467068999999997</c:v>
                </c:pt>
                <c:pt idx="1947">
                  <c:v>3.4573147199999998</c:v>
                </c:pt>
                <c:pt idx="1948">
                  <c:v>3.4505301999999998</c:v>
                </c:pt>
                <c:pt idx="1949">
                  <c:v>3.4547289999999999</c:v>
                </c:pt>
                <c:pt idx="1950">
                  <c:v>3.4588890000000001</c:v>
                </c:pt>
                <c:pt idx="1951">
                  <c:v>3.4521440800000001</c:v>
                </c:pt>
                <c:pt idx="1952">
                  <c:v>3.4609153799999999</c:v>
                </c:pt>
                <c:pt idx="1953">
                  <c:v>3.4476927499999999</c:v>
                </c:pt>
                <c:pt idx="1954">
                  <c:v>3.4646941999999998</c:v>
                </c:pt>
                <c:pt idx="1955">
                  <c:v>3.44972032</c:v>
                </c:pt>
                <c:pt idx="1956">
                  <c:v>3.4639744800000001</c:v>
                </c:pt>
                <c:pt idx="1957">
                  <c:v>3.4534999500000003</c:v>
                </c:pt>
                <c:pt idx="1958">
                  <c:v>3.4632168799999996</c:v>
                </c:pt>
                <c:pt idx="1959">
                  <c:v>3.4600955999999998</c:v>
                </c:pt>
                <c:pt idx="1960">
                  <c:v>3.4606311600000002</c:v>
                </c:pt>
                <c:pt idx="1961">
                  <c:v>3.4693542000000002</c:v>
                </c:pt>
                <c:pt idx="1962">
                  <c:v>3.4580084000000002</c:v>
                </c:pt>
                <c:pt idx="1963">
                  <c:v>3.4741155200000002</c:v>
                </c:pt>
                <c:pt idx="1964">
                  <c:v>3.4591167600000001</c:v>
                </c:pt>
                <c:pt idx="1965">
                  <c:v>3.47423065</c:v>
                </c:pt>
                <c:pt idx="1966">
                  <c:v>3.4601485999999997</c:v>
                </c:pt>
                <c:pt idx="1967">
                  <c:v>3.4725567000000002</c:v>
                </c:pt>
                <c:pt idx="1968">
                  <c:v>3.4649084399999999</c:v>
                </c:pt>
                <c:pt idx="1969">
                  <c:v>3.4663173999999999</c:v>
                </c:pt>
                <c:pt idx="1970">
                  <c:v>3.4695899999999997</c:v>
                </c:pt>
                <c:pt idx="1971">
                  <c:v>3.4628193500000002</c:v>
                </c:pt>
                <c:pt idx="1972">
                  <c:v>3.4752580200000001</c:v>
                </c:pt>
                <c:pt idx="1973">
                  <c:v>3.4611479999999997</c:v>
                </c:pt>
                <c:pt idx="1974">
                  <c:v>3.4771964999999998</c:v>
                </c:pt>
                <c:pt idx="1975">
                  <c:v>3.4622147000000001</c:v>
                </c:pt>
                <c:pt idx="1976">
                  <c:v>3.4782212800000001</c:v>
                </c:pt>
                <c:pt idx="1977">
                  <c:v>3.4678423500000002</c:v>
                </c:pt>
                <c:pt idx="1978">
                  <c:v>3.4747602500000001</c:v>
                </c:pt>
                <c:pt idx="1979">
                  <c:v>3.4716429</c:v>
                </c:pt>
                <c:pt idx="1980">
                  <c:v>3.4703122</c:v>
                </c:pt>
                <c:pt idx="1981">
                  <c:v>3.4781773</c:v>
                </c:pt>
                <c:pt idx="1982">
                  <c:v>3.4668537000000001</c:v>
                </c:pt>
                <c:pt idx="1983">
                  <c:v>3.482885</c:v>
                </c:pt>
                <c:pt idx="1984">
                  <c:v>3.4679165999999997</c:v>
                </c:pt>
                <c:pt idx="1985">
                  <c:v>3.4821209999999998</c:v>
                </c:pt>
                <c:pt idx="1986">
                  <c:v>3.4689787000000001</c:v>
                </c:pt>
                <c:pt idx="1987">
                  <c:v>3.4813187999999999</c:v>
                </c:pt>
                <c:pt idx="1988">
                  <c:v>3.4745581200000002</c:v>
                </c:pt>
                <c:pt idx="1989">
                  <c:v>3.4760372500000001</c:v>
                </c:pt>
                <c:pt idx="1990">
                  <c:v>3.4792999500000001</c:v>
                </c:pt>
                <c:pt idx="1991">
                  <c:v>3.4725032799999997</c:v>
                </c:pt>
                <c:pt idx="1992">
                  <c:v>3.4830904</c:v>
                </c:pt>
                <c:pt idx="1993">
                  <c:v>3.4681359999999994</c:v>
                </c:pt>
                <c:pt idx="1994">
                  <c:v>3.4859681999999999</c:v>
                </c:pt>
                <c:pt idx="1995">
                  <c:v>3.4719652800000005</c:v>
                </c:pt>
                <c:pt idx="1996">
                  <c:v>3.4879339499999999</c:v>
                </c:pt>
                <c:pt idx="1997">
                  <c:v>3.4793577</c:v>
                </c:pt>
                <c:pt idx="1998">
                  <c:v>3.4862575000000002</c:v>
                </c:pt>
                <c:pt idx="1999">
                  <c:v>3.4831057799999998</c:v>
                </c:pt>
                <c:pt idx="2000">
                  <c:v>3.4791211500000001</c:v>
                </c:pt>
                <c:pt idx="2001">
                  <c:v>3.4923881000000003</c:v>
                </c:pt>
                <c:pt idx="2002">
                  <c:v>3.4810861000000002</c:v>
                </c:pt>
                <c:pt idx="2003">
                  <c:v>3.4952210799999999</c:v>
                </c:pt>
                <c:pt idx="2004">
                  <c:v>3.4811922800000001</c:v>
                </c:pt>
                <c:pt idx="2005">
                  <c:v>3.4980908400000001</c:v>
                </c:pt>
                <c:pt idx="2006">
                  <c:v>3.4868313</c:v>
                </c:pt>
                <c:pt idx="2007">
                  <c:v>3.49732164</c:v>
                </c:pt>
                <c:pt idx="2008">
                  <c:v>3.4896631200000003</c:v>
                </c:pt>
                <c:pt idx="2009">
                  <c:v>3.4910976000000002</c:v>
                </c:pt>
                <c:pt idx="2010">
                  <c:v>3.4943497599999995</c:v>
                </c:pt>
                <c:pt idx="2011">
                  <c:v>3.4866938399999996</c:v>
                </c:pt>
                <c:pt idx="2012">
                  <c:v>3.4972163199999997</c:v>
                </c:pt>
                <c:pt idx="2013">
                  <c:v>3.48410916</c:v>
                </c:pt>
                <c:pt idx="2014">
                  <c:v>3.5009899200000003</c:v>
                </c:pt>
                <c:pt idx="2015">
                  <c:v>3.4869765200000002</c:v>
                </c:pt>
                <c:pt idx="2016">
                  <c:v>3.5002193200000002</c:v>
                </c:pt>
                <c:pt idx="2017">
                  <c:v>3.49075062</c:v>
                </c:pt>
                <c:pt idx="2018">
                  <c:v>3.4967239999999999</c:v>
                </c:pt>
                <c:pt idx="2019">
                  <c:v>3.4945227199999995</c:v>
                </c:pt>
                <c:pt idx="2020">
                  <c:v>3.4905057599999996</c:v>
                </c:pt>
                <c:pt idx="2021">
                  <c:v>3.4992007599999999</c:v>
                </c:pt>
                <c:pt idx="2022">
                  <c:v>3.4869750300000004</c:v>
                </c:pt>
                <c:pt idx="2023">
                  <c:v>3.5056532600000003</c:v>
                </c:pt>
                <c:pt idx="2024">
                  <c:v>3.4925987199999997</c:v>
                </c:pt>
                <c:pt idx="2025">
                  <c:v>3.5067345599999999</c:v>
                </c:pt>
                <c:pt idx="2026">
                  <c:v>3.4936055000000001</c:v>
                </c:pt>
                <c:pt idx="2027">
                  <c:v>3.5032011299999999</c:v>
                </c:pt>
                <c:pt idx="2028">
                  <c:v>3.4983174400000001</c:v>
                </c:pt>
                <c:pt idx="2029">
                  <c:v>3.4952104200000003</c:v>
                </c:pt>
                <c:pt idx="2030">
                  <c:v>3.49750768</c:v>
                </c:pt>
                <c:pt idx="2031">
                  <c:v>3.4908120600000001</c:v>
                </c:pt>
                <c:pt idx="2032">
                  <c:v>3.5040297599999999</c:v>
                </c:pt>
                <c:pt idx="2033">
                  <c:v>3.4918557400000001</c:v>
                </c:pt>
                <c:pt idx="2034">
                  <c:v>3.5095647300000001</c:v>
                </c:pt>
                <c:pt idx="2035">
                  <c:v>3.4956182399999998</c:v>
                </c:pt>
                <c:pt idx="2036">
                  <c:v>3.5079228000000002</c:v>
                </c:pt>
                <c:pt idx="2037">
                  <c:v>3.4984723999999998</c:v>
                </c:pt>
                <c:pt idx="2038">
                  <c:v>3.5044300800000001</c:v>
                </c:pt>
                <c:pt idx="2039">
                  <c:v>3.5049495199999998</c:v>
                </c:pt>
                <c:pt idx="2040">
                  <c:v>3.5009385599999998</c:v>
                </c:pt>
                <c:pt idx="2041">
                  <c:v>3.5123293799999997</c:v>
                </c:pt>
                <c:pt idx="2042">
                  <c:v>3.4992212899999999</c:v>
                </c:pt>
                <c:pt idx="2043">
                  <c:v>3.5151769399999999</c:v>
                </c:pt>
                <c:pt idx="2044">
                  <c:v>3.5021098799999999</c:v>
                </c:pt>
                <c:pt idx="2045">
                  <c:v>3.5161729899999998</c:v>
                </c:pt>
                <c:pt idx="2046">
                  <c:v>3.5022032399999996</c:v>
                </c:pt>
                <c:pt idx="2047">
                  <c:v>3.5127191999999998</c:v>
                </c:pt>
                <c:pt idx="2048">
                  <c:v>3.5096154799999999</c:v>
                </c:pt>
                <c:pt idx="2049">
                  <c:v>3.50828388</c:v>
                </c:pt>
                <c:pt idx="2050">
                  <c:v>3.51332646</c:v>
                </c:pt>
                <c:pt idx="2051">
                  <c:v>3.5039276799999999</c:v>
                </c:pt>
                <c:pt idx="2052">
                  <c:v>3.5180179199999997</c:v>
                </c:pt>
                <c:pt idx="2053">
                  <c:v>3.5049240200000003</c:v>
                </c:pt>
                <c:pt idx="2054">
                  <c:v>3.5226292200000002</c:v>
                </c:pt>
                <c:pt idx="2055">
                  <c:v>3.5078061200000001</c:v>
                </c:pt>
                <c:pt idx="2056">
                  <c:v>3.5191760400000001</c:v>
                </c:pt>
                <c:pt idx="2057">
                  <c:v>3.5106090600000002</c:v>
                </c:pt>
                <c:pt idx="2058">
                  <c:v>3.5147808799999996</c:v>
                </c:pt>
                <c:pt idx="2059">
                  <c:v>3.5143921799999998</c:v>
                </c:pt>
                <c:pt idx="2060">
                  <c:v>3.50948328</c:v>
                </c:pt>
                <c:pt idx="2061">
                  <c:v>3.5217112799999999</c:v>
                </c:pt>
                <c:pt idx="2062">
                  <c:v>3.50961072</c:v>
                </c:pt>
                <c:pt idx="2063">
                  <c:v>3.5263934799999999</c:v>
                </c:pt>
                <c:pt idx="2064">
                  <c:v>3.5097377599999997</c:v>
                </c:pt>
                <c:pt idx="2065">
                  <c:v>3.5228634699999999</c:v>
                </c:pt>
                <c:pt idx="2066">
                  <c:v>3.5125747199999999</c:v>
                </c:pt>
                <c:pt idx="2067">
                  <c:v>3.5194126400000001</c:v>
                </c:pt>
                <c:pt idx="2068">
                  <c:v>3.5154100800000001</c:v>
                </c:pt>
                <c:pt idx="2069">
                  <c:v>3.5159240199999999</c:v>
                </c:pt>
                <c:pt idx="2070">
                  <c:v>3.52275904</c:v>
                </c:pt>
                <c:pt idx="2071">
                  <c:v>3.5160483600000001</c:v>
                </c:pt>
                <c:pt idx="2072">
                  <c:v>3.5291624699999997</c:v>
                </c:pt>
                <c:pt idx="2073">
                  <c:v>3.5134251600000002</c:v>
                </c:pt>
                <c:pt idx="2074">
                  <c:v>3.5329329600000001</c:v>
                </c:pt>
                <c:pt idx="2075">
                  <c:v>3.5199059999999998</c:v>
                </c:pt>
                <c:pt idx="2076">
                  <c:v>3.5321110200000003</c:v>
                </c:pt>
                <c:pt idx="2077">
                  <c:v>3.5235986499999998</c:v>
                </c:pt>
                <c:pt idx="2078">
                  <c:v>3.5268561599999999</c:v>
                </c:pt>
                <c:pt idx="2079">
                  <c:v>3.5282695399999997</c:v>
                </c:pt>
                <c:pt idx="2080">
                  <c:v>3.52242715</c:v>
                </c:pt>
                <c:pt idx="2081">
                  <c:v>3.53466367</c:v>
                </c:pt>
                <c:pt idx="2082">
                  <c:v>3.5198815199999998</c:v>
                </c:pt>
                <c:pt idx="2083">
                  <c:v>3.53752602</c:v>
                </c:pt>
                <c:pt idx="2084">
                  <c:v>3.5235700400000001</c:v>
                </c:pt>
                <c:pt idx="2085">
                  <c:v>3.53580066</c:v>
                </c:pt>
                <c:pt idx="2086">
                  <c:v>3.5255318400000002</c:v>
                </c:pt>
                <c:pt idx="2087">
                  <c:v>3.5332528000000001</c:v>
                </c:pt>
                <c:pt idx="2088">
                  <c:v>3.5301179099999995</c:v>
                </c:pt>
                <c:pt idx="2089">
                  <c:v>3.5288250799999998</c:v>
                </c:pt>
                <c:pt idx="2090">
                  <c:v>3.5365819999999997</c:v>
                </c:pt>
                <c:pt idx="2091">
                  <c:v>3.5271800999999998</c:v>
                </c:pt>
                <c:pt idx="2092">
                  <c:v>3.5402619000000004</c:v>
                </c:pt>
                <c:pt idx="2093">
                  <c:v>3.52635795</c:v>
                </c:pt>
                <c:pt idx="2094">
                  <c:v>3.5431177600000003</c:v>
                </c:pt>
                <c:pt idx="2095">
                  <c:v>3.5300776000000003</c:v>
                </c:pt>
                <c:pt idx="2096">
                  <c:v>3.54049076</c:v>
                </c:pt>
                <c:pt idx="2097">
                  <c:v>3.5337952499999998</c:v>
                </c:pt>
                <c:pt idx="2098">
                  <c:v>3.5361427199999995</c:v>
                </c:pt>
                <c:pt idx="2099">
                  <c:v>3.53931116</c:v>
                </c:pt>
                <c:pt idx="2100">
                  <c:v>3.5344178099999999</c:v>
                </c:pt>
                <c:pt idx="2101">
                  <c:v>3.5441606200000004</c:v>
                </c:pt>
                <c:pt idx="2102">
                  <c:v>3.5453695999999999</c:v>
                </c:pt>
                <c:pt idx="2103">
                  <c:v>3.9738158500000003</c:v>
                </c:pt>
                <c:pt idx="2104">
                  <c:v>4.8088310399999994</c:v>
                </c:pt>
                <c:pt idx="2105">
                  <c:v>5.0833458</c:v>
                </c:pt>
                <c:pt idx="2106">
                  <c:v>5.2137887999999997</c:v>
                </c:pt>
                <c:pt idx="2107">
                  <c:v>5.2938734400000005</c:v>
                </c:pt>
                <c:pt idx="2108">
                  <c:v>5.3468910599999999</c:v>
                </c:pt>
                <c:pt idx="2109">
                  <c:v>5.38108641</c:v>
                </c:pt>
                <c:pt idx="2110">
                  <c:v>5.4027667199999998</c:v>
                </c:pt>
                <c:pt idx="2111">
                  <c:v>5.4215913800000006</c:v>
                </c:pt>
                <c:pt idx="2112">
                  <c:v>5.4395307900000001</c:v>
                </c:pt>
                <c:pt idx="2113">
                  <c:v>5.4511943900000004</c:v>
                </c:pt>
                <c:pt idx="2114">
                  <c:v>5.4610423299999997</c:v>
                </c:pt>
                <c:pt idx="2115">
                  <c:v>5.4690806099999998</c:v>
                </c:pt>
                <c:pt idx="2116">
                  <c:v>5.4832258000000005</c:v>
                </c:pt>
                <c:pt idx="2117">
                  <c:v>5.4903081</c:v>
                </c:pt>
                <c:pt idx="2118">
                  <c:v>5.4973603999999998</c:v>
                </c:pt>
                <c:pt idx="2119">
                  <c:v>5.5061483399999993</c:v>
                </c:pt>
                <c:pt idx="2120">
                  <c:v>5.5158466500000003</c:v>
                </c:pt>
                <c:pt idx="2121">
                  <c:v>5.5245030400000008</c:v>
                </c:pt>
                <c:pt idx="2122">
                  <c:v>5.5341307000000004</c:v>
                </c:pt>
                <c:pt idx="2123">
                  <c:v>5.5435965599999992</c:v>
                </c:pt>
                <c:pt idx="2124">
                  <c:v>5.5504558600000005</c:v>
                </c:pt>
                <c:pt idx="2125">
                  <c:v>5.55997903</c:v>
                </c:pt>
                <c:pt idx="2126">
                  <c:v>5.5684635599999996</c:v>
                </c:pt>
                <c:pt idx="2127">
                  <c:v>5.5796019599999997</c:v>
                </c:pt>
                <c:pt idx="2128">
                  <c:v>5.5854574400000008</c:v>
                </c:pt>
                <c:pt idx="2129">
                  <c:v>5.5912849199999997</c:v>
                </c:pt>
                <c:pt idx="2130">
                  <c:v>5.6023153200000007</c:v>
                </c:pt>
                <c:pt idx="2131">
                  <c:v>5.61156408</c:v>
                </c:pt>
                <c:pt idx="2132">
                  <c:v>5.6199716300000002</c:v>
                </c:pt>
                <c:pt idx="2133">
                  <c:v>5.6256742499999994</c:v>
                </c:pt>
                <c:pt idx="2134">
                  <c:v>5.6364909000000001</c:v>
                </c:pt>
                <c:pt idx="2135">
                  <c:v>5.6473974499999997</c:v>
                </c:pt>
                <c:pt idx="2136">
                  <c:v>5.6564020600000005</c:v>
                </c:pt>
                <c:pt idx="2137">
                  <c:v>5.6611771800000001</c:v>
                </c:pt>
                <c:pt idx="2138">
                  <c:v>5.6727059400000002</c:v>
                </c:pt>
                <c:pt idx="2139">
                  <c:v>5.6808068799999996</c:v>
                </c:pt>
                <c:pt idx="2140">
                  <c:v>5.6915253200000002</c:v>
                </c:pt>
                <c:pt idx="2141">
                  <c:v>5.6969067600000001</c:v>
                </c:pt>
                <c:pt idx="2142">
                  <c:v>5.7084113700000003</c:v>
                </c:pt>
                <c:pt idx="2143">
                  <c:v>5.7146548199999998</c:v>
                </c:pt>
                <c:pt idx="2144">
                  <c:v>5.7225839299999999</c:v>
                </c:pt>
                <c:pt idx="2145">
                  <c:v>5.7321927000000006</c:v>
                </c:pt>
                <c:pt idx="2146">
                  <c:v>5.7417634699999995</c:v>
                </c:pt>
                <c:pt idx="2147">
                  <c:v>5.7487317499999993</c:v>
                </c:pt>
                <c:pt idx="2148">
                  <c:v>5.7548142000000002</c:v>
                </c:pt>
                <c:pt idx="2149">
                  <c:v>5.7676216599999997</c:v>
                </c:pt>
                <c:pt idx="2150">
                  <c:v>5.7770432400000002</c:v>
                </c:pt>
                <c:pt idx="2151">
                  <c:v>5.7847251800000006</c:v>
                </c:pt>
                <c:pt idx="2152">
                  <c:v>5.7873422999999997</c:v>
                </c:pt>
                <c:pt idx="2153">
                  <c:v>5.79659178</c:v>
                </c:pt>
                <c:pt idx="2154">
                  <c:v>5.8058713600000003</c:v>
                </c:pt>
                <c:pt idx="2155">
                  <c:v>5.8134879499999998</c:v>
                </c:pt>
                <c:pt idx="2156">
                  <c:v>5.8209332399999996</c:v>
                </c:pt>
                <c:pt idx="2157">
                  <c:v>5.8310166599999995</c:v>
                </c:pt>
                <c:pt idx="2158">
                  <c:v>5.8375467600000004</c:v>
                </c:pt>
                <c:pt idx="2159">
                  <c:v>5.8449567</c:v>
                </c:pt>
                <c:pt idx="2160">
                  <c:v>5.8548581000000004</c:v>
                </c:pt>
                <c:pt idx="2161">
                  <c:v>5.86387868</c:v>
                </c:pt>
                <c:pt idx="2162">
                  <c:v>5.8662125500000002</c:v>
                </c:pt>
                <c:pt idx="2163">
                  <c:v>5.8725788200000002</c:v>
                </c:pt>
                <c:pt idx="2164">
                  <c:v>5.8840098599999999</c:v>
                </c:pt>
                <c:pt idx="2165">
                  <c:v>5.88953916</c:v>
                </c:pt>
                <c:pt idx="2166">
                  <c:v>5.8958742800000001</c:v>
                </c:pt>
                <c:pt idx="2167">
                  <c:v>5.9014132699999999</c:v>
                </c:pt>
                <c:pt idx="2168">
                  <c:v>5.9142852599999998</c:v>
                </c:pt>
                <c:pt idx="2169">
                  <c:v>5.9204462900000001</c:v>
                </c:pt>
                <c:pt idx="2170">
                  <c:v>5.9267174999999996</c:v>
                </c:pt>
                <c:pt idx="2171">
                  <c:v>5.9328856200000004</c:v>
                </c:pt>
                <c:pt idx="2172">
                  <c:v>5.9423410199999998</c:v>
                </c:pt>
                <c:pt idx="2173">
                  <c:v>5.9475405600000002</c:v>
                </c:pt>
                <c:pt idx="2174">
                  <c:v>5.9519538999999995</c:v>
                </c:pt>
                <c:pt idx="2175">
                  <c:v>5.9588196700000005</c:v>
                </c:pt>
                <c:pt idx="2176">
                  <c:v>5.9648256299999991</c:v>
                </c:pt>
                <c:pt idx="2177">
                  <c:v>5.9725216199999993</c:v>
                </c:pt>
                <c:pt idx="2178">
                  <c:v>5.9775653600000007</c:v>
                </c:pt>
                <c:pt idx="2179">
                  <c:v>5.9866927999999993</c:v>
                </c:pt>
                <c:pt idx="2180">
                  <c:v>5.9917438000000001</c:v>
                </c:pt>
                <c:pt idx="2181">
                  <c:v>5.9984063999999995</c:v>
                </c:pt>
                <c:pt idx="2182">
                  <c:v>6.0042152</c:v>
                </c:pt>
                <c:pt idx="2183">
                  <c:v>6.0123749699999998</c:v>
                </c:pt>
                <c:pt idx="2184">
                  <c:v>6.0164810300000005</c:v>
                </c:pt>
                <c:pt idx="2185">
                  <c:v>6.0181087200000007</c:v>
                </c:pt>
                <c:pt idx="2186">
                  <c:v>6.0270565200000004</c:v>
                </c:pt>
                <c:pt idx="2187">
                  <c:v>6.0326311200000005</c:v>
                </c:pt>
                <c:pt idx="2188">
                  <c:v>6.0375080099999998</c:v>
                </c:pt>
                <c:pt idx="2189">
                  <c:v>6.0390296999999995</c:v>
                </c:pt>
                <c:pt idx="2190">
                  <c:v>6.0478355000000006</c:v>
                </c:pt>
                <c:pt idx="2191">
                  <c:v>6.0540942600000003</c:v>
                </c:pt>
                <c:pt idx="2192">
                  <c:v>6.0587739600000008</c:v>
                </c:pt>
                <c:pt idx="2193">
                  <c:v>6.0601885400000004</c:v>
                </c:pt>
                <c:pt idx="2194">
                  <c:v>6.0695837800000003</c:v>
                </c:pt>
                <c:pt idx="2195">
                  <c:v>6.0750534000000007</c:v>
                </c:pt>
                <c:pt idx="2196">
                  <c:v>6.0803404199999997</c:v>
                </c:pt>
                <c:pt idx="2197">
                  <c:v>6.0825272400000001</c:v>
                </c:pt>
                <c:pt idx="2198">
                  <c:v>6.0885577499999997</c:v>
                </c:pt>
                <c:pt idx="2199">
                  <c:v>6.0898132199999999</c:v>
                </c:pt>
                <c:pt idx="2200">
                  <c:v>6.0951315600000004</c:v>
                </c:pt>
                <c:pt idx="2201">
                  <c:v>6.10346894</c:v>
                </c:pt>
                <c:pt idx="2202">
                  <c:v>6.1077709499999999</c:v>
                </c:pt>
                <c:pt idx="2203">
                  <c:v>6.1077671200000001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3456"/>
        <c:axId val="381225808"/>
        <c:extLst>
          <c:ext xmlns:c15="http://schemas.microsoft.com/office/drawing/2012/chart" uri="{02D57815-91ED-43cb-92C2-25804820EDAC}">
            <c15:filteredScatterSeries>
              <c15:ser>
                <c:idx val="0"/>
                <c:order val="0"/>
                <c:tx>
                  <c:v>Test 2 - 150.0C</c:v>
                </c:tx>
                <c:spPr>
                  <a:ln w="19050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CHS_15Apr2016!$P$27:$P$2235</c15:sqref>
                        </c15:formulaRef>
                      </c:ext>
                    </c:extLst>
                    <c:numCache>
                      <c:formatCode>General</c:formatCode>
                      <c:ptCount val="2209"/>
                      <c:pt idx="0">
                        <c:v>0</c:v>
                      </c:pt>
                      <c:pt idx="1">
                        <c:v>0</c:v>
                      </c:pt>
                      <c:pt idx="2">
                        <c:v>1.0000050000287825E-3</c:v>
                      </c:pt>
                      <c:pt idx="3">
                        <c:v>4.0000800021373984E-3</c:v>
                      </c:pt>
                      <c:pt idx="4">
                        <c:v>7.0002450114353826E-3</c:v>
                      </c:pt>
                      <c:pt idx="5">
                        <c:v>1.0000500033334733E-2</c:v>
                      </c:pt>
                      <c:pt idx="6">
                        <c:v>1.3000845073236822E-2</c:v>
                      </c:pt>
                      <c:pt idx="7">
                        <c:v>1.6001280136554621E-2</c:v>
                      </c:pt>
                      <c:pt idx="8">
                        <c:v>1.9001805228668268E-2</c:v>
                      </c:pt>
                      <c:pt idx="9">
                        <c:v>2.3002645405631884E-2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3.3005446198201803E-2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4.5010128038520565E-2</c:v>
                      </c:pt>
                      <c:pt idx="17">
                        <c:v>4.8011523687731213E-2</c:v>
                      </c:pt>
                      <c:pt idx="18">
                        <c:v>5.1013009423393034E-2</c:v>
                      </c:pt>
                      <c:pt idx="19">
                        <c:v>5.401458525092518E-2</c:v>
                      </c:pt>
                      <c:pt idx="20">
                        <c:v>5.7016251175736145E-2</c:v>
                      </c:pt>
                      <c:pt idx="21">
                        <c:v>6.0018007203246057E-2</c:v>
                      </c:pt>
                      <c:pt idx="22">
                        <c:v>6.3019853338842177E-2</c:v>
                      </c:pt>
                      <c:pt idx="23">
                        <c:v>6.6021789587945579E-2</c:v>
                      </c:pt>
                      <c:pt idx="24">
                        <c:v>6.9023815955966752E-2</c:v>
                      </c:pt>
                      <c:pt idx="25">
                        <c:v>7.2025932448327737E-2</c:v>
                      </c:pt>
                      <c:pt idx="26">
                        <c:v>7.602889464087724E-2</c:v>
                      </c:pt>
                      <c:pt idx="27">
                        <c:v>8.0032017076915526E-2</c:v>
                      </c:pt>
                      <c:pt idx="28">
                        <c:v>8.3034464071438871E-2</c:v>
                      </c:pt>
                      <c:pt idx="29">
                        <c:v>8.603700121554847E-2</c:v>
                      </c:pt>
                      <c:pt idx="30">
                        <c:v>8.9039628514658034E-2</c:v>
                      </c:pt>
                      <c:pt idx="31">
                        <c:v>9.2042345974192877E-2</c:v>
                      </c:pt>
                      <c:pt idx="32">
                        <c:v>9.5045153599545462E-2</c:v>
                      </c:pt>
                      <c:pt idx="33">
                        <c:v>9.8048051396142047E-2</c:v>
                      </c:pt>
                      <c:pt idx="34">
                        <c:v>0.10105103936939833</c:v>
                      </c:pt>
                      <c:pt idx="35">
                        <c:v>0.10405411752474159</c:v>
                      </c:pt>
                      <c:pt idx="36">
                        <c:v>0.10805836202443862</c:v>
                      </c:pt>
                      <c:pt idx="37">
                        <c:v>0.11006054440330039</c:v>
                      </c:pt>
                      <c:pt idx="38">
                        <c:v>0.11306389313736182</c:v>
                      </c:pt>
                      <c:pt idx="39">
                        <c:v>0.11606733207517969</c:v>
                      </c:pt>
                      <c:pt idx="40">
                        <c:v>0.12007205765188771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0.13008457330480697</c:v>
                      </c:pt>
                      <c:pt idx="44">
                        <c:v>0.1330885234995472</c:v>
                      </c:pt>
                      <c:pt idx="45">
                        <c:v>0.13609256393415478</c:v>
                      </c:pt>
                      <c:pt idx="46">
                        <c:v>0.13909669461406271</c:v>
                      </c:pt>
                      <c:pt idx="47">
                        <c:v>0.14210091554469334</c:v>
                      </c:pt>
                      <c:pt idx="48">
                        <c:v>0.14510522673146947</c:v>
                      </c:pt>
                      <c:pt idx="49">
                        <c:v>0.14810962817982551</c:v>
                      </c:pt>
                      <c:pt idx="50">
                        <c:v>0.15111411989516307</c:v>
                      </c:pt>
                      <c:pt idx="51">
                        <c:v>0.15411870188291751</c:v>
                      </c:pt>
                      <c:pt idx="52">
                        <c:v>0.15712337414851368</c:v>
                      </c:pt>
                      <c:pt idx="53">
                        <c:v>0.16012813669738793</c:v>
                      </c:pt>
                      <c:pt idx="54">
                        <c:v>0.16313298953494376</c:v>
                      </c:pt>
                      <c:pt idx="55">
                        <c:v>0.16814127825381806</c:v>
                      </c:pt>
                      <c:pt idx="56">
                        <c:v>0.17014466397575703</c:v>
                      </c:pt>
                      <c:pt idx="57">
                        <c:v>0.17415155583027489</c:v>
                      </c:pt>
                      <c:pt idx="58">
                        <c:v>0.17715683008682948</c:v>
                      </c:pt>
                      <c:pt idx="59">
                        <c:v>0.18016219466282088</c:v>
                      </c:pt>
                      <c:pt idx="60">
                        <c:v>0.18316764956368922</c:v>
                      </c:pt>
                      <c:pt idx="61">
                        <c:v>0.18617319479486402</c:v>
                      </c:pt>
                      <c:pt idx="62">
                        <c:v>0.18917883036177527</c:v>
                      </c:pt>
                      <c:pt idx="63">
                        <c:v>0.19218455626986458</c:v>
                      </c:pt>
                      <c:pt idx="64">
                        <c:v>0.19519037252454069</c:v>
                      </c:pt>
                      <c:pt idx="65">
                        <c:v>0.19819627913124621</c:v>
                      </c:pt>
                      <c:pt idx="66">
                        <c:v>0.20120227609541308</c:v>
                      </c:pt>
                      <c:pt idx="67">
                        <c:v>0.20420836342248486</c:v>
                      </c:pt>
                      <c:pt idx="68">
                        <c:v>0.20721454111787227</c:v>
                      </c:pt>
                      <c:pt idx="69">
                        <c:v>0.21122291862739564</c:v>
                      </c:pt>
                      <c:pt idx="70">
                        <c:v>0.21422930720335406</c:v>
                      </c:pt>
                      <c:pt idx="71">
                        <c:v>0.21823796590668179</c:v>
                      </c:pt>
                      <c:pt idx="72">
                        <c:v>0.22124456539278831</c:v>
                      </c:pt>
                      <c:pt idx="73">
                        <c:v>0.22425125527800638</c:v>
                      </c:pt>
                      <c:pt idx="74">
                        <c:v>0.22725803556778332</c:v>
                      </c:pt>
                      <c:pt idx="75">
                        <c:v>0.23026490626755577</c:v>
                      </c:pt>
                      <c:pt idx="76">
                        <c:v>0.23327186738277211</c:v>
                      </c:pt>
                      <c:pt idx="77">
                        <c:v>0.2362789189188477</c:v>
                      </c:pt>
                      <c:pt idx="78">
                        <c:v>0.23928606088123189</c:v>
                      </c:pt>
                      <c:pt idx="79">
                        <c:v>0.24229329327536331</c:v>
                      </c:pt>
                      <c:pt idx="80">
                        <c:v>0.24530061610668111</c:v>
                      </c:pt>
                      <c:pt idx="81">
                        <c:v>0.24830802938063606</c:v>
                      </c:pt>
                      <c:pt idx="82">
                        <c:v>0.25231805444382294</c:v>
                      </c:pt>
                      <c:pt idx="83">
                        <c:v>0.2553256787717289</c:v>
                      </c:pt>
                      <c:pt idx="84">
                        <c:v>0.25833339356038543</c:v>
                      </c:pt>
                      <c:pt idx="85">
                        <c:v>0.26134119881524537</c:v>
                      </c:pt>
                      <c:pt idx="86">
                        <c:v>0.2643490945417511</c:v>
                      </c:pt>
                      <c:pt idx="87">
                        <c:v>0.26835976292017788</c:v>
                      </c:pt>
                      <c:pt idx="88">
                        <c:v>0.27136786976835742</c:v>
                      </c:pt>
                      <c:pt idx="89">
                        <c:v>0.27437606710632706</c:v>
                      </c:pt>
                      <c:pt idx="90">
                        <c:v>0.27738435493954233</c:v>
                      </c:pt>
                      <c:pt idx="91">
                        <c:v>0.28039273327342595</c:v>
                      </c:pt>
                      <c:pt idx="92">
                        <c:v>0.28340120211343428</c:v>
                      </c:pt>
                      <c:pt idx="93">
                        <c:v>0.28640976146501324</c:v>
                      </c:pt>
                      <c:pt idx="94">
                        <c:v>0.28941841133360918</c:v>
                      </c:pt>
                      <c:pt idx="95">
                        <c:v>0.2934300853054076</c:v>
                      </c:pt>
                      <c:pt idx="96">
                        <c:v>0.29643894640155954</c:v>
                      </c:pt>
                      <c:pt idx="97">
                        <c:v>0.29944789803289767</c:v>
                      </c:pt>
                      <c:pt idx="98">
                        <c:v>0.3024569402048482</c:v>
                      </c:pt>
                      <c:pt idx="99">
                        <c:v>0.3054660729228712</c:v>
                      </c:pt>
                      <c:pt idx="100">
                        <c:v>0.3084752961924162</c:v>
                      </c:pt>
                      <c:pt idx="101">
                        <c:v>0.31248773475249308</c:v>
                      </c:pt>
                      <c:pt idx="102">
                        <c:v>0.31549716933011779</c:v>
                      </c:pt>
                      <c:pt idx="103">
                        <c:v>0.31850669447743296</c:v>
                      </c:pt>
                      <c:pt idx="104">
                        <c:v>0.32151631019990123</c:v>
                      </c:pt>
                      <c:pt idx="105">
                        <c:v>0.32552927206726251</c:v>
                      </c:pt>
                      <c:pt idx="106">
                        <c:v>0.32853909915292112</c:v>
                      </c:pt>
                      <c:pt idx="107">
                        <c:v>0.33154901683190841</c:v>
                      </c:pt>
                      <c:pt idx="108">
                        <c:v>0.33455902510965585</c:v>
                      </c:pt>
                      <c:pt idx="109">
                        <c:v>0.33756912399162886</c:v>
                      </c:pt>
                      <c:pt idx="110">
                        <c:v>0.34057931348328208</c:v>
                      </c:pt>
                      <c:pt idx="111">
                        <c:v>0.3435895935900819</c:v>
                      </c:pt>
                      <c:pt idx="112">
                        <c:v>0.34659996431746171</c:v>
                      </c:pt>
                      <c:pt idx="113">
                        <c:v>0.3496104256708889</c:v>
                      </c:pt>
                      <c:pt idx="114">
                        <c:v>0.35262097765582012</c:v>
                      </c:pt>
                      <c:pt idx="115">
                        <c:v>0.35563162027772371</c:v>
                      </c:pt>
                      <c:pt idx="116">
                        <c:v>0.35864235354203505</c:v>
                      </c:pt>
                      <c:pt idx="117">
                        <c:v>0.36265680556986535</c:v>
                      </c:pt>
                      <c:pt idx="118">
                        <c:v>0.36667141876242748</c:v>
                      </c:pt>
                      <c:pt idx="119">
                        <c:v>0.36968248442897617</c:v>
                      </c:pt>
                      <c:pt idx="120">
                        <c:v>0.37269364076341938</c:v>
                      </c:pt>
                      <c:pt idx="121">
                        <c:v>0.37570488777122879</c:v>
                      </c:pt>
                      <c:pt idx="122">
                        <c:v>0.37871622545784306</c:v>
                      </c:pt>
                      <c:pt idx="123">
                        <c:v>0.3817276538287348</c:v>
                      </c:pt>
                      <c:pt idx="124">
                        <c:v>0.38473917288936588</c:v>
                      </c:pt>
                      <c:pt idx="125">
                        <c:v>0.38775078264520996</c:v>
                      </c:pt>
                      <c:pt idx="126">
                        <c:v>0.39176640341051738</c:v>
                      </c:pt>
                      <c:pt idx="127">
                        <c:v>0.39477822480974467</c:v>
                      </c:pt>
                      <c:pt idx="128">
                        <c:v>0.39779013692237436</c:v>
                      </c:pt>
                      <c:pt idx="129">
                        <c:v>0.39979812872983728</c:v>
                      </c:pt>
                      <c:pt idx="130">
                        <c:v>0.40381423330973315</c:v>
                      </c:pt>
                      <c:pt idx="131">
                        <c:v>0.40682641759539295</c:v>
                      </c:pt>
                      <c:pt idx="132">
                        <c:v>0.41084280445431909</c:v>
                      </c:pt>
                      <c:pt idx="133">
                        <c:v>0.41385520046412372</c:v>
                      </c:pt>
                      <c:pt idx="134">
                        <c:v>0.41686768722197048</c:v>
                      </c:pt>
                      <c:pt idx="135">
                        <c:v>0.41988026473330464</c:v>
                      </c:pt>
                      <c:pt idx="136">
                        <c:v>0.42289293300360559</c:v>
                      </c:pt>
                      <c:pt idx="137">
                        <c:v>0.42590569203834205</c:v>
                      </c:pt>
                      <c:pt idx="138">
                        <c:v>0.42891854184298323</c:v>
                      </c:pt>
                      <c:pt idx="139">
                        <c:v>0.43293581612292897</c:v>
                      </c:pt>
                      <c:pt idx="140">
                        <c:v>0.43594887774528635</c:v>
                      </c:pt>
                      <c:pt idx="141">
                        <c:v>0.43896203015579371</c:v>
                      </c:pt>
                      <c:pt idx="142">
                        <c:v>0.44197527335990017</c:v>
                      </c:pt>
                      <c:pt idx="143">
                        <c:v>0.4439841526062383</c:v>
                      </c:pt>
                      <c:pt idx="144">
                        <c:v>0.44800203217083168</c:v>
                      </c:pt>
                      <c:pt idx="145">
                        <c:v>0.45101554778860192</c:v>
                      </c:pt>
                      <c:pt idx="146">
                        <c:v>0.45503370988180536</c:v>
                      </c:pt>
                      <c:pt idx="147">
                        <c:v>0.45704285147612878</c:v>
                      </c:pt>
                      <c:pt idx="148">
                        <c:v>0.46106125576832935</c:v>
                      </c:pt>
                      <c:pt idx="149">
                        <c:v>0.46407516495947099</c:v>
                      </c:pt>
                      <c:pt idx="150">
                        <c:v>0.4670891649898366</c:v>
                      </c:pt>
                      <c:pt idx="151">
                        <c:v>0.47010325586490209</c:v>
                      </c:pt>
                      <c:pt idx="152">
                        <c:v>0.47412218502177333</c:v>
                      </c:pt>
                      <c:pt idx="153">
                        <c:v>0.4771364878891034</c:v>
                      </c:pt>
                      <c:pt idx="154">
                        <c:v>0.48015088161939018</c:v>
                      </c:pt>
                      <c:pt idx="155">
                        <c:v>0.48316536621812284</c:v>
                      </c:pt>
                      <c:pt idx="156">
                        <c:v>0.48617994169075762</c:v>
                      </c:pt>
                      <c:pt idx="157">
                        <c:v>0.48919460804278486</c:v>
                      </c:pt>
                      <c:pt idx="158">
                        <c:v>0.49220936527968417</c:v>
                      </c:pt>
                      <c:pt idx="159">
                        <c:v>0.49522421340693562</c:v>
                      </c:pt>
                      <c:pt idx="160">
                        <c:v>0.49823915243003081</c:v>
                      </c:pt>
                      <c:pt idx="161">
                        <c:v>0.50125418235442865</c:v>
                      </c:pt>
                      <c:pt idx="162">
                        <c:v>0.50527436366515122</c:v>
                      </c:pt>
                      <c:pt idx="163">
                        <c:v>0.50828960571393256</c:v>
                      </c:pt>
                      <c:pt idx="164">
                        <c:v>0.51130493868230142</c:v>
                      </c:pt>
                      <c:pt idx="165">
                        <c:v>0.51532552408008092</c:v>
                      </c:pt>
                      <c:pt idx="166">
                        <c:v>0.51834106921547873</c:v>
                      </c:pt>
                      <c:pt idx="167">
                        <c:v>0.52135670528874334</c:v>
                      </c:pt>
                      <c:pt idx="168">
                        <c:v>0.5243724323053599</c:v>
                      </c:pt>
                      <c:pt idx="169">
                        <c:v>0.52738825027082459</c:v>
                      </c:pt>
                      <c:pt idx="170">
                        <c:v>0.53040415919060124</c:v>
                      </c:pt>
                      <c:pt idx="171">
                        <c:v>0.53342015907018725</c:v>
                      </c:pt>
                      <c:pt idx="172">
                        <c:v>0.53643624991506966</c:v>
                      </c:pt>
                      <c:pt idx="173">
                        <c:v>0.53945243173074675</c:v>
                      </c:pt>
                      <c:pt idx="174">
                        <c:v>0.54347414900455737</c:v>
                      </c:pt>
                      <c:pt idx="175">
                        <c:v>0.54649054310672751</c:v>
                      </c:pt>
                      <c:pt idx="176">
                        <c:v>0.54950702819798736</c:v>
                      </c:pt>
                      <c:pt idx="177">
                        <c:v>0.55352914986770285</c:v>
                      </c:pt>
                      <c:pt idx="178">
                        <c:v>0.55654584728816126</c:v>
                      </c:pt>
                      <c:pt idx="179">
                        <c:v>0.55956263571598708</c:v>
                      </c:pt>
                      <c:pt idx="180">
                        <c:v>0.5625795151566827</c:v>
                      </c:pt>
                      <c:pt idx="181">
                        <c:v>0.56559648561573994</c:v>
                      </c:pt>
                      <c:pt idx="182">
                        <c:v>0.56861354709865075</c:v>
                      </c:pt>
                      <c:pt idx="183">
                        <c:v>0.57263643734469427</c:v>
                      </c:pt>
                      <c:pt idx="184">
                        <c:v>0.57464794315801593</c:v>
                      </c:pt>
                      <c:pt idx="185">
                        <c:v>0.57766527774544574</c:v>
                      </c:pt>
                      <c:pt idx="186">
                        <c:v>0.58068270337870287</c:v>
                      </c:pt>
                      <c:pt idx="187">
                        <c:v>0.58470607919272588</c:v>
                      </c:pt>
                      <c:pt idx="188">
                        <c:v>0.58772371728761563</c:v>
                      </c:pt>
                      <c:pt idx="189">
                        <c:v>0.59074144644665005</c:v>
                      </c:pt>
                      <c:pt idx="190">
                        <c:v>0.59375926667533674</c:v>
                      </c:pt>
                      <c:pt idx="191">
                        <c:v>0.59778316865362036</c:v>
                      </c:pt>
                      <c:pt idx="192">
                        <c:v>0.59979518036359836</c:v>
                      </c:pt>
                      <c:pt idx="193">
                        <c:v>0.60381932523336079</c:v>
                      </c:pt>
                      <c:pt idx="194">
                        <c:v>0.60683754016067226</c:v>
                      </c:pt>
                      <c:pt idx="195">
                        <c:v>0.61086196844087703</c:v>
                      </c:pt>
                      <c:pt idx="196">
                        <c:v>0.61388039594099042</c:v>
                      </c:pt>
                      <c:pt idx="197">
                        <c:v>0.61689891455289969</c:v>
                      </c:pt>
                      <c:pt idx="198">
                        <c:v>0.61991752428210556</c:v>
                      </c:pt>
                      <c:pt idx="199">
                        <c:v>0.62293622513412006</c:v>
                      </c:pt>
                      <c:pt idx="200">
                        <c:v>0.6259550171144227</c:v>
                      </c:pt>
                      <c:pt idx="201">
                        <c:v>0.62897390022852673</c:v>
                      </c:pt>
                      <c:pt idx="202">
                        <c:v>0.63199287448193475</c:v>
                      </c:pt>
                      <c:pt idx="203">
                        <c:v>0.6350119398801497</c:v>
                      </c:pt>
                      <c:pt idx="204">
                        <c:v>0.63803109642868672</c:v>
                      </c:pt>
                      <c:pt idx="205">
                        <c:v>0.64105034413302719</c:v>
                      </c:pt>
                      <c:pt idx="206">
                        <c:v>0.64406968299868705</c:v>
                      </c:pt>
                      <c:pt idx="207">
                        <c:v>0.64809560996891968</c:v>
                      </c:pt>
                      <c:pt idx="208">
                        <c:v>0.65212169902654638</c:v>
                      </c:pt>
                      <c:pt idx="209">
                        <c:v>0.65514137219749158</c:v>
                      </c:pt>
                      <c:pt idx="210">
                        <c:v>0.65816113655543973</c:v>
                      </c:pt>
                      <c:pt idx="211">
                        <c:v>0.66118099210590953</c:v>
                      </c:pt>
                      <c:pt idx="212">
                        <c:v>0.66420093885440878</c:v>
                      </c:pt>
                      <c:pt idx="213">
                        <c:v>0.6672209768064572</c:v>
                      </c:pt>
                      <c:pt idx="214">
                        <c:v>0.67024110596754127</c:v>
                      </c:pt>
                      <c:pt idx="215">
                        <c:v>0.6732613263431817</c:v>
                      </c:pt>
                      <c:pt idx="216">
                        <c:v>0.6762816379388884</c:v>
                      </c:pt>
                      <c:pt idx="217">
                        <c:v>0.68030886197390972</c:v>
                      </c:pt>
                      <c:pt idx="218">
                        <c:v>0.68332938643786789</c:v>
                      </c:pt>
                      <c:pt idx="219">
                        <c:v>0.68635000214026221</c:v>
                      </c:pt>
                      <c:pt idx="220">
                        <c:v>0.68937070908661613</c:v>
                      </c:pt>
                      <c:pt idx="221">
                        <c:v>0.69239150728241983</c:v>
                      </c:pt>
                      <c:pt idx="222">
                        <c:v>0.69641938016328919</c:v>
                      </c:pt>
                      <c:pt idx="223">
                        <c:v>0.69944039129595359</c:v>
                      </c:pt>
                      <c:pt idx="224">
                        <c:v>0.70246149369644661</c:v>
                      </c:pt>
                      <c:pt idx="225">
                        <c:v>0.70548268737029429</c:v>
                      </c:pt>
                      <c:pt idx="226">
                        <c:v>0.70850397232301188</c:v>
                      </c:pt>
                      <c:pt idx="227">
                        <c:v>0.71152534856012617</c:v>
                      </c:pt>
                      <c:pt idx="228">
                        <c:v>0.71454681608713122</c:v>
                      </c:pt>
                      <c:pt idx="229">
                        <c:v>0.71756837490955494</c:v>
                      </c:pt>
                      <c:pt idx="230">
                        <c:v>0.72059002503291447</c:v>
                      </c:pt>
                      <c:pt idx="231">
                        <c:v>0.72461903389728299</c:v>
                      </c:pt>
                      <c:pt idx="232">
                        <c:v>0.72764089707761848</c:v>
                      </c:pt>
                      <c:pt idx="233">
                        <c:v>0.73066285157728439</c:v>
                      </c:pt>
                      <c:pt idx="234">
                        <c:v>0.7336848974018112</c:v>
                      </c:pt>
                      <c:pt idx="235">
                        <c:v>0.73670703455669651</c:v>
                      </c:pt>
                      <c:pt idx="236">
                        <c:v>0.73972926304747189</c:v>
                      </c:pt>
                      <c:pt idx="237">
                        <c:v>0.74275158287965848</c:v>
                      </c:pt>
                      <c:pt idx="238">
                        <c:v>0.74678148475209727</c:v>
                      </c:pt>
                      <c:pt idx="239">
                        <c:v>0.74980401773571592</c:v>
                      </c:pt>
                      <c:pt idx="240">
                        <c:v>0.7528266420791524</c:v>
                      </c:pt>
                      <c:pt idx="241">
                        <c:v>0.75584935778794093</c:v>
                      </c:pt>
                      <c:pt idx="242">
                        <c:v>0.75987978753305097</c:v>
                      </c:pt>
                      <c:pt idx="243">
                        <c:v>0.76290271644911634</c:v>
                      </c:pt>
                      <c:pt idx="244">
                        <c:v>0.76592573674892528</c:v>
                      </c:pt>
                      <c:pt idx="245">
                        <c:v>0.76894884843801425</c:v>
                      </c:pt>
                      <c:pt idx="246">
                        <c:v>0.77197205152190906</c:v>
                      </c:pt>
                      <c:pt idx="247">
                        <c:v>0.77499534600613595</c:v>
                      </c:pt>
                      <c:pt idx="248">
                        <c:v>0.77801873189623294</c:v>
                      </c:pt>
                      <c:pt idx="249">
                        <c:v>0.78104220919770495</c:v>
                      </c:pt>
                      <c:pt idx="250">
                        <c:v>0.78406577791609067</c:v>
                      </c:pt>
                      <c:pt idx="251">
                        <c:v>0.78708943805691867</c:v>
                      </c:pt>
                      <c:pt idx="252">
                        <c:v>0.79112112713360727</c:v>
                      </c:pt>
                      <c:pt idx="253">
                        <c:v>0.79515297876201763</c:v>
                      </c:pt>
                      <c:pt idx="254">
                        <c:v>0.79716896553720351</c:v>
                      </c:pt>
                      <c:pt idx="255">
                        <c:v>0.80019302190585329</c:v>
                      </c:pt>
                      <c:pt idx="256">
                        <c:v>0.8042252393235555</c:v>
                      </c:pt>
                      <c:pt idx="257">
                        <c:v>0.80724950908865767</c:v>
                      </c:pt>
                      <c:pt idx="258">
                        <c:v>0.81027387031859088</c:v>
                      </c:pt>
                      <c:pt idx="259">
                        <c:v>0.81329832301889915</c:v>
                      </c:pt>
                      <c:pt idx="260">
                        <c:v>0.81632286719511526</c:v>
                      </c:pt>
                      <c:pt idx="261">
                        <c:v>0.81934750285277291</c:v>
                      </c:pt>
                      <c:pt idx="262">
                        <c:v>0.82237222999741766</c:v>
                      </c:pt>
                      <c:pt idx="263">
                        <c:v>0.82539704863456176</c:v>
                      </c:pt>
                      <c:pt idx="264">
                        <c:v>0.82842195876975111</c:v>
                      </c:pt>
                      <c:pt idx="265">
                        <c:v>0.83144696040852195</c:v>
                      </c:pt>
                      <c:pt idx="266">
                        <c:v>0.835480438275363</c:v>
                      </c:pt>
                      <c:pt idx="267">
                        <c:v>0.83951407883820339</c:v>
                      </c:pt>
                      <c:pt idx="268">
                        <c:v>0.84253941603747351</c:v>
                      </c:pt>
                      <c:pt idx="269">
                        <c:v>0.84556484476616434</c:v>
                      </c:pt>
                      <c:pt idx="270">
                        <c:v>0.84859036502981466</c:v>
                      </c:pt>
                      <c:pt idx="271">
                        <c:v>0.85161597683397416</c:v>
                      </c:pt>
                      <c:pt idx="272">
                        <c:v>0.85464168018416031</c:v>
                      </c:pt>
                      <c:pt idx="273">
                        <c:v>0.85766747508592422</c:v>
                      </c:pt>
                      <c:pt idx="274">
                        <c:v>0.86069336154480625</c:v>
                      </c:pt>
                      <c:pt idx="275">
                        <c:v>0.86371933956635882</c:v>
                      </c:pt>
                      <c:pt idx="276">
                        <c:v>0.86674540915610088</c:v>
                      </c:pt>
                      <c:pt idx="277">
                        <c:v>0.87078031105808862</c:v>
                      </c:pt>
                      <c:pt idx="278">
                        <c:v>0.87380659432852981</c:v>
                      </c:pt>
                      <c:pt idx="279">
                        <c:v>0.87683296918563602</c:v>
                      </c:pt>
                      <c:pt idx="280">
                        <c:v>0.87985943563496183</c:v>
                      </c:pt>
                      <c:pt idx="281">
                        <c:v>0.88288599368205145</c:v>
                      </c:pt>
                      <c:pt idx="282">
                        <c:v>0.88591264333246089</c:v>
                      </c:pt>
                      <c:pt idx="283">
                        <c:v>0.88994831870327462</c:v>
                      </c:pt>
                      <c:pt idx="284">
                        <c:v>0.89297518211629168</c:v>
                      </c:pt>
                      <c:pt idx="285">
                        <c:v>0.89600213715111432</c:v>
                      </c:pt>
                      <c:pt idx="286">
                        <c:v>0.90003821972990461</c:v>
                      </c:pt>
                      <c:pt idx="287">
                        <c:v>0.90306538857048646</c:v>
                      </c:pt>
                      <c:pt idx="288">
                        <c:v>0.90609264905134324</c:v>
                      </c:pt>
                      <c:pt idx="289">
                        <c:v>0.90912000117803449</c:v>
                      </c:pt>
                      <c:pt idx="290">
                        <c:v>0.91214744495610922</c:v>
                      </c:pt>
                      <c:pt idx="291">
                        <c:v>0.91517498039111722</c:v>
                      </c:pt>
                      <c:pt idx="292">
                        <c:v>0.9182026074886197</c:v>
                      </c:pt>
                      <c:pt idx="293">
                        <c:v>0.92123032625414469</c:v>
                      </c:pt>
                      <c:pt idx="294">
                        <c:v>0.92425813669325452</c:v>
                      </c:pt>
                      <c:pt idx="295">
                        <c:v>0.92728603881150085</c:v>
                      </c:pt>
                      <c:pt idx="296">
                        <c:v>0.9303140326144469</c:v>
                      </c:pt>
                      <c:pt idx="297">
                        <c:v>0.93435150031524661</c:v>
                      </c:pt>
                      <c:pt idx="298">
                        <c:v>0.93838913103409349</c:v>
                      </c:pt>
                      <c:pt idx="299">
                        <c:v>0.94141746106172886</c:v>
                      </c:pt>
                      <c:pt idx="300">
                        <c:v>0.94444588279996888</c:v>
                      </c:pt>
                      <c:pt idx="301">
                        <c:v>0.94747439625438001</c:v>
                      </c:pt>
                      <c:pt idx="302">
                        <c:v>0.95050300143049526</c:v>
                      </c:pt>
                      <c:pt idx="303">
                        <c:v>0.95353169833388174</c:v>
                      </c:pt>
                      <c:pt idx="304">
                        <c:v>0.95656048697009577</c:v>
                      </c:pt>
                      <c:pt idx="305">
                        <c:v>0.95958936734469413</c:v>
                      </c:pt>
                      <c:pt idx="306">
                        <c:v>0.96362801722459246</c:v>
                      </c:pt>
                      <c:pt idx="307">
                        <c:v>0.96665711167703505</c:v>
                      </c:pt>
                      <c:pt idx="308">
                        <c:v>0.96968629788640026</c:v>
                      </c:pt>
                      <c:pt idx="309">
                        <c:v>0.97271557585822488</c:v>
                      </c:pt>
                      <c:pt idx="310">
                        <c:v>0.97574494559807956</c:v>
                      </c:pt>
                      <c:pt idx="311">
                        <c:v>0.97877440711152464</c:v>
                      </c:pt>
                      <c:pt idx="312">
                        <c:v>0.98281383189798865</c:v>
                      </c:pt>
                      <c:pt idx="313">
                        <c:v>0.98483360548144061</c:v>
                      </c:pt>
                      <c:pt idx="314">
                        <c:v>0.98887327503701317</c:v>
                      </c:pt>
                      <c:pt idx="315">
                        <c:v>0.99291310778849062</c:v>
                      </c:pt>
                      <c:pt idx="316">
                        <c:v>0.99594308945733079</c:v>
                      </c:pt>
                      <c:pt idx="317">
                        <c:v>0.99897316293684202</c:v>
                      </c:pt>
                      <c:pt idx="318">
                        <c:v>1.0020033282325993</c:v>
                      </c:pt>
                      <c:pt idx="319">
                        <c:v>1.0050335853501451</c:v>
                      </c:pt>
                      <c:pt idx="320">
                        <c:v>1.0080639342950555</c:v>
                      </c:pt>
                      <c:pt idx="321">
                        <c:v>1.0110943750728958</c:v>
                      </c:pt>
                      <c:pt idx="322">
                        <c:v>1.0141249076892436</c:v>
                      </c:pt>
                      <c:pt idx="323">
                        <c:v>1.017155532149643</c:v>
                      </c:pt>
                      <c:pt idx="324">
                        <c:v>1.0201862484596722</c:v>
                      </c:pt>
                      <c:pt idx="325">
                        <c:v>1.0232170566248988</c:v>
                      </c:pt>
                      <c:pt idx="326">
                        <c:v>1.0262479566509022</c:v>
                      </c:pt>
                      <c:pt idx="327">
                        <c:v>1.0312996608443852</c:v>
                      </c:pt>
                      <c:pt idx="328">
                        <c:v>1.0343308058596443</c:v>
                      </c:pt>
                      <c:pt idx="329">
                        <c:v>1.0373620427560892</c:v>
                      </c:pt>
                      <c:pt idx="330">
                        <c:v>1.0403933715392908</c:v>
                      </c:pt>
                      <c:pt idx="331">
                        <c:v>1.043424792214831</c:v>
                      </c:pt>
                      <c:pt idx="332">
                        <c:v>1.0464563047882589</c:v>
                      </c:pt>
                      <c:pt idx="333">
                        <c:v>1.0494879092651579</c:v>
                      </c:pt>
                      <c:pt idx="334">
                        <c:v>1.0525196056511001</c:v>
                      </c:pt>
                      <c:pt idx="335">
                        <c:v>1.0555513939516588</c:v>
                      </c:pt>
                      <c:pt idx="336">
                        <c:v>1.0595939213403363</c:v>
                      </c:pt>
                      <c:pt idx="337">
                        <c:v>1.0626259241300087</c:v>
                      </c:pt>
                      <c:pt idx="338">
                        <c:v>1.0656580188528888</c:v>
                      </c:pt>
                      <c:pt idx="339">
                        <c:v>1.0686902055145293</c:v>
                      </c:pt>
                      <c:pt idx="340">
                        <c:v>1.0717224841205175</c:v>
                      </c:pt>
                      <c:pt idx="341">
                        <c:v>1.0747548546764292</c:v>
                      </c:pt>
                      <c:pt idx="342">
                        <c:v>1.0777873171878412</c:v>
                      </c:pt>
                      <c:pt idx="343">
                        <c:v>1.0818307435879269</c:v>
                      </c:pt>
                      <c:pt idx="344">
                        <c:v>1.084863420683863</c:v>
                      </c:pt>
                      <c:pt idx="345">
                        <c:v>1.0878961897539035</c:v>
                      </c:pt>
                      <c:pt idx="346">
                        <c:v>1.0909290508036042</c:v>
                      </c:pt>
                      <c:pt idx="347">
                        <c:v>1.0939620038385565</c:v>
                      </c:pt>
                      <c:pt idx="348">
                        <c:v>1.0969950488643399</c:v>
                      </c:pt>
                      <c:pt idx="349">
                        <c:v>1.1010392520052188</c:v>
                      </c:pt>
                      <c:pt idx="350">
                        <c:v>1.1040725116979775</c:v>
                      </c:pt>
                      <c:pt idx="351">
                        <c:v>1.1071058634001705</c:v>
                      </c:pt>
                      <c:pt idx="352">
                        <c:v>1.1091281489874121</c:v>
                      </c:pt>
                      <c:pt idx="353">
                        <c:v>1.1131728428552004</c:v>
                      </c:pt>
                      <c:pt idx="354">
                        <c:v>1.1162064706191919</c:v>
                      </c:pt>
                      <c:pt idx="355">
                        <c:v>1.1192401904149492</c:v>
                      </c:pt>
                      <c:pt idx="356">
                        <c:v>1.1222740022480566</c:v>
                      </c:pt>
                      <c:pt idx="357">
                        <c:v>1.1263192278710714</c:v>
                      </c:pt>
                      <c:pt idx="358">
                        <c:v>1.1283419020486725</c:v>
                      </c:pt>
                      <c:pt idx="359">
                        <c:v>1.1323873731443372</c:v>
                      </c:pt>
                      <c:pt idx="360">
                        <c:v>1.1364330079049758</c:v>
                      </c:pt>
                      <c:pt idx="361">
                        <c:v>1.1394673413885703</c:v>
                      </c:pt>
                      <c:pt idx="362">
                        <c:v>1.1425017669467668</c:v>
                      </c:pt>
                      <c:pt idx="363">
                        <c:v>1.1455362845851307</c:v>
                      </c:pt>
                      <c:pt idx="364">
                        <c:v>1.1485708943092623</c:v>
                      </c:pt>
                      <c:pt idx="365">
                        <c:v>1.15160559612475</c:v>
                      </c:pt>
                      <c:pt idx="366">
                        <c:v>1.1546403900371951</c:v>
                      </c:pt>
                      <c:pt idx="367">
                        <c:v>1.1576752760521649</c:v>
                      </c:pt>
                      <c:pt idx="368">
                        <c:v>1.1607102541752612</c:v>
                      </c:pt>
                      <c:pt idx="369">
                        <c:v>1.1637453244120755</c:v>
                      </c:pt>
                      <c:pt idx="370">
                        <c:v>1.1667804867682101</c:v>
                      </c:pt>
                      <c:pt idx="371">
                        <c:v>1.170827513216073</c:v>
                      </c:pt>
                      <c:pt idx="372">
                        <c:v>1.1748747034548066</c:v>
                      </c:pt>
                      <c:pt idx="373">
                        <c:v>1.176898359999889</c:v>
                      </c:pt>
                      <c:pt idx="374">
                        <c:v>1.1799339216043125</c:v>
                      </c:pt>
                      <c:pt idx="375">
                        <c:v>1.1829695753578759</c:v>
                      </c:pt>
                      <c:pt idx="376">
                        <c:v>1.1870172570487445</c:v>
                      </c:pt>
                      <c:pt idx="377">
                        <c:v>1.1900531258387259</c:v>
                      </c:pt>
                      <c:pt idx="378">
                        <c:v>1.1930890867964987</c:v>
                      </c:pt>
                      <c:pt idx="379">
                        <c:v>1.1961251399276591</c:v>
                      </c:pt>
                      <c:pt idx="380">
                        <c:v>1.1991612852378157</c:v>
                      </c:pt>
                      <c:pt idx="381">
                        <c:v>1.202197522732543</c:v>
                      </c:pt>
                      <c:pt idx="382">
                        <c:v>1.2052338524174508</c:v>
                      </c:pt>
                      <c:pt idx="383">
                        <c:v>1.2082702742981377</c:v>
                      </c:pt>
                      <c:pt idx="384">
                        <c:v>1.2113067883802138</c:v>
                      </c:pt>
                      <c:pt idx="385">
                        <c:v>1.2153556172570072</c:v>
                      </c:pt>
                      <c:pt idx="386">
                        <c:v>1.2173800931708763</c:v>
                      </c:pt>
                      <c:pt idx="387">
                        <c:v>1.2204168838906746</c:v>
                      </c:pt>
                      <c:pt idx="388">
                        <c:v>1.2234537668342522</c:v>
                      </c:pt>
                      <c:pt idx="389">
                        <c:v>1.2285154433638434</c:v>
                      </c:pt>
                      <c:pt idx="390">
                        <c:v>1.2315525722648868</c:v>
                      </c:pt>
                      <c:pt idx="391">
                        <c:v>1.2345897934102512</c:v>
                      </c:pt>
                      <c:pt idx="392">
                        <c:v>1.2376271068055404</c:v>
                      </c:pt>
                      <c:pt idx="393">
                        <c:v>1.2406645124563584</c:v>
                      </c:pt>
                      <c:pt idx="394">
                        <c:v>1.2437020103683207</c:v>
                      </c:pt>
                      <c:pt idx="395">
                        <c:v>1.2467396005470102</c:v>
                      </c:pt>
                      <c:pt idx="396">
                        <c:v>1.2497772829980434</c:v>
                      </c:pt>
                      <c:pt idx="397">
                        <c:v>1.2528150577270265</c:v>
                      </c:pt>
                      <c:pt idx="398">
                        <c:v>1.2568655675855127</c:v>
                      </c:pt>
                      <c:pt idx="399">
                        <c:v>1.2599035576515161</c:v>
                      </c:pt>
                      <c:pt idx="400">
                        <c:v>1.2619289356377541</c:v>
                      </c:pt>
                      <c:pt idx="401">
                        <c:v>1.2649670795346073</c:v>
                      </c:pt>
                      <c:pt idx="402">
                        <c:v>1.269018081651814</c:v>
                      </c:pt>
                      <c:pt idx="403">
                        <c:v>1.2720564409380308</c:v>
                      </c:pt>
                      <c:pt idx="404">
                        <c:v>1.2761077302614159</c:v>
                      </c:pt>
                      <c:pt idx="405">
                        <c:v>1.2791463049675382</c:v>
                      </c:pt>
                      <c:pt idx="406">
                        <c:v>1.2821849720058289</c:v>
                      </c:pt>
                      <c:pt idx="407">
                        <c:v>1.2852237313818988</c:v>
                      </c:pt>
                      <c:pt idx="408">
                        <c:v>1.2882625831013719</c:v>
                      </c:pt>
                      <c:pt idx="409">
                        <c:v>1.2913015271698376</c:v>
                      </c:pt>
                      <c:pt idx="410">
                        <c:v>1.2943405635929204</c:v>
                      </c:pt>
                      <c:pt idx="411">
                        <c:v>1.2983927558294786</c:v>
                      </c:pt>
                      <c:pt idx="412">
                        <c:v>1.3014320077684995</c:v>
                      </c:pt>
                      <c:pt idx="413">
                        <c:v>1.3044713520808513</c:v>
                      </c:pt>
                      <c:pt idx="414">
                        <c:v>1.3075107887721493</c:v>
                      </c:pt>
                      <c:pt idx="415">
                        <c:v>1.3105503178480205</c:v>
                      </c:pt>
                      <c:pt idx="416">
                        <c:v>1.3135899393140587</c:v>
                      </c:pt>
                      <c:pt idx="417">
                        <c:v>1.3166296531758919</c:v>
                      </c:pt>
                      <c:pt idx="418">
                        <c:v>1.3206827487281785</c:v>
                      </c:pt>
                      <c:pt idx="419">
                        <c:v>1.3237226782020461</c:v>
                      </c:pt>
                      <c:pt idx="420">
                        <c:v>1.3277760612574374</c:v>
                      </c:pt>
                      <c:pt idx="421">
                        <c:v>1.3298028143989651</c:v>
                      </c:pt>
                      <c:pt idx="422">
                        <c:v>1.3328430211332656</c:v>
                      </c:pt>
                      <c:pt idx="423">
                        <c:v>1.3368967738954327</c:v>
                      </c:pt>
                      <c:pt idx="424">
                        <c:v>1.3399371963116966</c:v>
                      </c:pt>
                      <c:pt idx="425">
                        <c:v>1.3429777111724446</c:v>
                      </c:pt>
                      <c:pt idx="426">
                        <c:v>1.3460183184833097</c:v>
                      </c:pt>
                      <c:pt idx="427">
                        <c:v>1.3490590182499145</c:v>
                      </c:pt>
                      <c:pt idx="428">
                        <c:v>1.3520998104778925</c:v>
                      </c:pt>
                      <c:pt idx="429">
                        <c:v>1.3551406951728446</c:v>
                      </c:pt>
                      <c:pt idx="430">
                        <c:v>1.3581816723404063</c:v>
                      </c:pt>
                      <c:pt idx="431">
                        <c:v>1.3612227419862013</c:v>
                      </c:pt>
                      <c:pt idx="432">
                        <c:v>1.3652776453786877</c:v>
                      </c:pt>
                      <c:pt idx="433">
                        <c:v>1.3693327132002566</c:v>
                      </c:pt>
                      <c:pt idx="434">
                        <c:v>1.3723741219810357</c:v>
                      </c:pt>
                      <c:pt idx="435">
                        <c:v>1.375415623266302</c:v>
                      </c:pt>
                      <c:pt idx="436">
                        <c:v>1.3784572170616824</c:v>
                      </c:pt>
                      <c:pt idx="437">
                        <c:v>1.3814989033728051</c:v>
                      </c:pt>
                      <c:pt idx="438">
                        <c:v>1.3845406822053095</c:v>
                      </c:pt>
                      <c:pt idx="439">
                        <c:v>1.3875825535648016</c:v>
                      </c:pt>
                      <c:pt idx="440">
                        <c:v>1.3906245174569221</c:v>
                      </c:pt>
                      <c:pt idx="441">
                        <c:v>1.3936665738873011</c:v>
                      </c:pt>
                      <c:pt idx="442">
                        <c:v>1.3967087228615795</c:v>
                      </c:pt>
                      <c:pt idx="443">
                        <c:v>1.3997509643853661</c:v>
                      </c:pt>
                      <c:pt idx="444">
                        <c:v>1.4038074303927301</c:v>
                      </c:pt>
                      <c:pt idx="445">
                        <c:v>1.4068498878873068</c:v>
                      </c:pt>
                      <c:pt idx="446">
                        <c:v>1.4098924379501647</c:v>
                      </c:pt>
                      <c:pt idx="447">
                        <c:v>1.4129350805869481</c:v>
                      </c:pt>
                      <c:pt idx="448">
                        <c:v>1.4159778158032905</c:v>
                      </c:pt>
                      <c:pt idx="449">
                        <c:v>1.4200349401141401</c:v>
                      </c:pt>
                      <c:pt idx="450">
                        <c:v>1.4230778913713649</c:v>
                      </c:pt>
                      <c:pt idx="451">
                        <c:v>1.4261209352269306</c:v>
                      </c:pt>
                      <c:pt idx="452">
                        <c:v>1.4291640716864848</c:v>
                      </c:pt>
                      <c:pt idx="453">
                        <c:v>1.4332217310262445</c:v>
                      </c:pt>
                      <c:pt idx="454">
                        <c:v>1.436265083583665</c:v>
                      </c:pt>
                      <c:pt idx="455">
                        <c:v>1.4393085287638412</c:v>
                      </c:pt>
                      <c:pt idx="456">
                        <c:v>1.4423520665724219</c:v>
                      </c:pt>
                      <c:pt idx="457">
                        <c:v>1.4453956970150461</c:v>
                      </c:pt>
                      <c:pt idx="458">
                        <c:v>1.4484394200973523</c:v>
                      </c:pt>
                      <c:pt idx="459">
                        <c:v>1.4514832358249918</c:v>
                      </c:pt>
                      <c:pt idx="460">
                        <c:v>1.4545271442035821</c:v>
                      </c:pt>
                      <c:pt idx="461">
                        <c:v>1.457571145238775</c:v>
                      </c:pt>
                      <c:pt idx="462">
                        <c:v>1.4606152389362115</c:v>
                      </c:pt>
                      <c:pt idx="463">
                        <c:v>1.4646741746838199</c:v>
                      </c:pt>
                      <c:pt idx="464">
                        <c:v>1.4667037043403937</c:v>
                      </c:pt>
                      <c:pt idx="465">
                        <c:v>1.4717777086949775</c:v>
                      </c:pt>
                      <c:pt idx="466">
                        <c:v>1.4748222348908209</c:v>
                      </c:pt>
                      <c:pt idx="467">
                        <c:v>1.4778668537808839</c:v>
                      </c:pt>
                      <c:pt idx="468">
                        <c:v>1.4809115653708227</c:v>
                      </c:pt>
                      <c:pt idx="469">
                        <c:v>1.483956369666259</c:v>
                      </c:pt>
                      <c:pt idx="470">
                        <c:v>1.4870012666728505</c:v>
                      </c:pt>
                      <c:pt idx="471">
                        <c:v>1.4900462563962429</c:v>
                      </c:pt>
                      <c:pt idx="472">
                        <c:v>1.4930913388420941</c:v>
                      </c:pt>
                      <c:pt idx="473">
                        <c:v>1.4961365140160288</c:v>
                      </c:pt>
                      <c:pt idx="474">
                        <c:v>1.4991817819237057</c:v>
                      </c:pt>
                      <c:pt idx="475">
                        <c:v>1.5032422833961994</c:v>
                      </c:pt>
                      <c:pt idx="476">
                        <c:v>1.5062877677045743</c:v>
                      </c:pt>
                      <c:pt idx="477">
                        <c:v>1.5093333447655206</c:v>
                      </c:pt>
                      <c:pt idx="478">
                        <c:v>1.5133942584716664</c:v>
                      </c:pt>
                      <c:pt idx="479">
                        <c:v>1.5154247771677392</c:v>
                      </c:pt>
                      <c:pt idx="480">
                        <c:v>1.5194859382542447</c:v>
                      </c:pt>
                      <c:pt idx="481">
                        <c:v>1.522531917308295</c:v>
                      </c:pt>
                      <c:pt idx="482">
                        <c:v>1.5255779891450665</c:v>
                      </c:pt>
                      <c:pt idx="483">
                        <c:v>1.5286241537701897</c:v>
                      </c:pt>
                      <c:pt idx="484">
                        <c:v>1.5316704111893289</c:v>
                      </c:pt>
                      <c:pt idx="485">
                        <c:v>1.5347167614081374</c:v>
                      </c:pt>
                      <c:pt idx="486">
                        <c:v>1.5377632044322811</c:v>
                      </c:pt>
                      <c:pt idx="487">
                        <c:v>1.5418252728380644</c:v>
                      </c:pt>
                      <c:pt idx="488">
                        <c:v>1.5448719324299436</c:v>
                      </c:pt>
                      <c:pt idx="489">
                        <c:v>1.5479186848460087</c:v>
                      </c:pt>
                      <c:pt idx="490">
                        <c:v>1.5509655300918936</c:v>
                      </c:pt>
                      <c:pt idx="491">
                        <c:v>1.5540124681732668</c:v>
                      </c:pt>
                      <c:pt idx="492">
                        <c:v>1.5570594990957853</c:v>
                      </c:pt>
                      <c:pt idx="493">
                        <c:v>1.5601066228651188</c:v>
                      </c:pt>
                      <c:pt idx="494">
                        <c:v>1.5641695989956856</c:v>
                      </c:pt>
                      <c:pt idx="495">
                        <c:v>1.5672169394295554</c:v>
                      </c:pt>
                      <c:pt idx="496">
                        <c:v>1.5702643727291039</c:v>
                      </c:pt>
                      <c:pt idx="497">
                        <c:v>1.5733118988999681</c:v>
                      </c:pt>
                      <c:pt idx="498">
                        <c:v>1.5763595179478205</c:v>
                      </c:pt>
                      <c:pt idx="499">
                        <c:v>1.5794072298783219</c:v>
                      </c:pt>
                      <c:pt idx="500">
                        <c:v>1.5824550346971462</c:v>
                      </c:pt>
                      <c:pt idx="501">
                        <c:v>1.5855029324099323</c:v>
                      </c:pt>
                      <c:pt idx="502">
                        <c:v>1.5895669405385005</c:v>
                      </c:pt>
                      <c:pt idx="503">
                        <c:v>1.5926150550259255</c:v>
                      </c:pt>
                      <c:pt idx="504">
                        <c:v>1.5956632624261904</c:v>
                      </c:pt>
                      <c:pt idx="505">
                        <c:v>1.5987115627449711</c:v>
                      </c:pt>
                      <c:pt idx="506">
                        <c:v>1.6017599559879332</c:v>
                      </c:pt>
                      <c:pt idx="507">
                        <c:v>1.6048084421607525</c:v>
                      </c:pt>
                      <c:pt idx="508">
                        <c:v>1.6088732349584922</c:v>
                      </c:pt>
                      <c:pt idx="509">
                        <c:v>1.6109056933185735</c:v>
                      </c:pt>
                      <c:pt idx="510">
                        <c:v>1.6149707339695438</c:v>
                      </c:pt>
                      <c:pt idx="511">
                        <c:v>1.6180196229038351</c:v>
                      </c:pt>
                      <c:pt idx="512">
                        <c:v>1.6210686047981977</c:v>
                      </c:pt>
                      <c:pt idx="513">
                        <c:v>1.624117679658301</c:v>
                      </c:pt>
                      <c:pt idx="514">
                        <c:v>1.6271668474898253</c:v>
                      </c:pt>
                      <c:pt idx="515">
                        <c:v>1.6302161082984181</c:v>
                      </c:pt>
                      <c:pt idx="516">
                        <c:v>1.6342819340173516</c:v>
                      </c:pt>
                      <c:pt idx="517">
                        <c:v>1.6373314117945272</c:v>
                      </c:pt>
                      <c:pt idx="518">
                        <c:v>1.6403809825676747</c:v>
                      </c:pt>
                      <c:pt idx="519">
                        <c:v>1.6434306463424773</c:v>
                      </c:pt>
                      <c:pt idx="520">
                        <c:v>1.6464804031246079</c:v>
                      </c:pt>
                      <c:pt idx="521">
                        <c:v>1.6495302529197504</c:v>
                      </c:pt>
                      <c:pt idx="522">
                        <c:v>1.6525801957335564</c:v>
                      </c:pt>
                      <c:pt idx="523">
                        <c:v>1.6556302315717115</c:v>
                      </c:pt>
                      <c:pt idx="524">
                        <c:v>1.6596970907369433</c:v>
                      </c:pt>
                      <c:pt idx="525">
                        <c:v>1.6627473436539815</c:v>
                      </c:pt>
                      <c:pt idx="526">
                        <c:v>1.6657976896142863</c:v>
                      </c:pt>
                      <c:pt idx="527">
                        <c:v>1.6688481286235342</c:v>
                      </c:pt>
                      <c:pt idx="528">
                        <c:v>1.6729155253884849</c:v>
                      </c:pt>
                      <c:pt idx="529">
                        <c:v>1.6759661815340117</c:v>
                      </c:pt>
                      <c:pt idx="530">
                        <c:v>1.6790169307474179</c:v>
                      </c:pt>
                      <c:pt idx="531">
                        <c:v>1.6820677730343601</c:v>
                      </c:pt>
                      <c:pt idx="532">
                        <c:v>1.6851187084005281</c:v>
                      </c:pt>
                      <c:pt idx="533">
                        <c:v>1.6881697368516029</c:v>
                      </c:pt>
                      <c:pt idx="534">
                        <c:v>1.6912208583932633</c:v>
                      </c:pt>
                      <c:pt idx="535">
                        <c:v>1.6942720730312024</c:v>
                      </c:pt>
                      <c:pt idx="536">
                        <c:v>1.6973233807710788</c:v>
                      </c:pt>
                      <c:pt idx="537">
                        <c:v>1.7013919359259948</c:v>
                      </c:pt>
                      <c:pt idx="538">
                        <c:v>1.7044434609258474</c:v>
                      </c:pt>
                      <c:pt idx="539">
                        <c:v>1.7085123057813474</c:v>
                      </c:pt>
                      <c:pt idx="540">
                        <c:v>1.711564048072129</c:v>
                      </c:pt>
                      <c:pt idx="541">
                        <c:v>1.7146158834970515</c:v>
                      </c:pt>
                      <c:pt idx="542">
                        <c:v>1.7176678120618114</c:v>
                      </c:pt>
                      <c:pt idx="543">
                        <c:v>1.7207198337720935</c:v>
                      </c:pt>
                      <c:pt idx="544">
                        <c:v>1.723771948633595</c:v>
                      </c:pt>
                      <c:pt idx="545">
                        <c:v>1.7268241566519797</c:v>
                      </c:pt>
                      <c:pt idx="546">
                        <c:v>1.7298764578329457</c:v>
                      </c:pt>
                      <c:pt idx="547">
                        <c:v>1.7329288521821811</c:v>
                      </c:pt>
                      <c:pt idx="548">
                        <c:v>1.736998856252751</c:v>
                      </c:pt>
                      <c:pt idx="549">
                        <c:v>1.7400514680167334</c:v>
                      </c:pt>
                      <c:pt idx="550">
                        <c:v>1.7431041729679468</c:v>
                      </c:pt>
                      <c:pt idx="551">
                        <c:v>1.7461569711120912</c:v>
                      </c:pt>
                      <c:pt idx="552">
                        <c:v>1.7492098624548349</c:v>
                      </c:pt>
                      <c:pt idx="553">
                        <c:v>1.7522628470018791</c:v>
                      </c:pt>
                      <c:pt idx="554">
                        <c:v>1.7553159247589156</c:v>
                      </c:pt>
                      <c:pt idx="555">
                        <c:v>1.7593868401047974</c:v>
                      </c:pt>
                      <c:pt idx="556">
                        <c:v>1.7624401353739507</c:v>
                      </c:pt>
                      <c:pt idx="557">
                        <c:v>1.7665113407566508</c:v>
                      </c:pt>
                      <c:pt idx="558">
                        <c:v>1.7695648535689164</c:v>
                      </c:pt>
                      <c:pt idx="559">
                        <c:v>1.7726184596234338</c:v>
                      </c:pt>
                      <c:pt idx="560">
                        <c:v>1.7756721589258986</c:v>
                      </c:pt>
                      <c:pt idx="561">
                        <c:v>1.7787259514820162</c:v>
                      </c:pt>
                      <c:pt idx="562">
                        <c:v>1.7817798372974603</c:v>
                      </c:pt>
                      <c:pt idx="563">
                        <c:v>1.784833816377938</c:v>
                      </c:pt>
                      <c:pt idx="564">
                        <c:v>1.7878878887291469</c:v>
                      </c:pt>
                      <c:pt idx="565">
                        <c:v>1.7909420543567949</c:v>
                      </c:pt>
                      <c:pt idx="566">
                        <c:v>1.7950144203001543</c:v>
                      </c:pt>
                      <c:pt idx="567">
                        <c:v>1.7970506654641445</c:v>
                      </c:pt>
                      <c:pt idx="568">
                        <c:v>1.8001051109552542</c:v>
                      </c:pt>
                      <c:pt idx="569">
                        <c:v>1.8041778500765167</c:v>
                      </c:pt>
                      <c:pt idx="570">
                        <c:v>1.8082507550765747</c:v>
                      </c:pt>
                      <c:pt idx="571">
                        <c:v>1.8113055426927007</c:v>
                      </c:pt>
                      <c:pt idx="572">
                        <c:v>1.8143604236289512</c:v>
                      </c:pt>
                      <c:pt idx="573">
                        <c:v>1.8174153978910281</c:v>
                      </c:pt>
                      <c:pt idx="574">
                        <c:v>1.8204704654846451</c:v>
                      </c:pt>
                      <c:pt idx="575">
                        <c:v>1.8235256264154822</c:v>
                      </c:pt>
                      <c:pt idx="576">
                        <c:v>1.8265808806892541</c:v>
                      </c:pt>
                      <c:pt idx="577">
                        <c:v>1.8296362283116647</c:v>
                      </c:pt>
                      <c:pt idx="578">
                        <c:v>1.832691669288419</c:v>
                      </c:pt>
                      <c:pt idx="579">
                        <c:v>1.8367657358184928</c:v>
                      </c:pt>
                      <c:pt idx="580">
                        <c:v>1.8398213946442346</c:v>
                      </c:pt>
                      <c:pt idx="581">
                        <c:v>1.8428771468433494</c:v>
                      </c:pt>
                      <c:pt idx="582">
                        <c:v>1.8459329924215215</c:v>
                      </c:pt>
                      <c:pt idx="583">
                        <c:v>1.8489889313844692</c:v>
                      </c:pt>
                      <c:pt idx="584">
                        <c:v>1.8530636619434788</c:v>
                      </c:pt>
                      <c:pt idx="585">
                        <c:v>1.8561198188264338</c:v>
                      </c:pt>
                      <c:pt idx="586">
                        <c:v>1.8591760691131929</c:v>
                      </c:pt>
                      <c:pt idx="587">
                        <c:v>1.8622324128094645</c:v>
                      </c:pt>
                      <c:pt idx="588">
                        <c:v>1.8652888499209708</c:v>
                      </c:pt>
                      <c:pt idx="589">
                        <c:v>1.8683453804533987</c:v>
                      </c:pt>
                      <c:pt idx="590">
                        <c:v>1.871402004412472</c:v>
                      </c:pt>
                      <c:pt idx="591">
                        <c:v>1.8754776483647846</c:v>
                      </c:pt>
                      <c:pt idx="592">
                        <c:v>1.8785344903415737</c:v>
                      </c:pt>
                      <c:pt idx="593">
                        <c:v>1.8815914257640485</c:v>
                      </c:pt>
                      <c:pt idx="594">
                        <c:v>1.8846484546379216</c:v>
                      </c:pt>
                      <c:pt idx="595">
                        <c:v>1.8877055769689184</c:v>
                      </c:pt>
                      <c:pt idx="596">
                        <c:v>1.8907627927627308</c:v>
                      </c:pt>
                      <c:pt idx="597">
                        <c:v>1.8938201020250849</c:v>
                      </c:pt>
                      <c:pt idx="598">
                        <c:v>1.8968775047616959</c:v>
                      </c:pt>
                      <c:pt idx="599">
                        <c:v>1.8999350009782798</c:v>
                      </c:pt>
                      <c:pt idx="600">
                        <c:v>1.9050310357547346</c:v>
                      </c:pt>
                      <c:pt idx="601">
                        <c:v>1.9080887812791953</c:v>
                      </c:pt>
                      <c:pt idx="602">
                        <c:v>1.9111466203045921</c:v>
                      </c:pt>
                      <c:pt idx="603">
                        <c:v>1.9142045528366429</c:v>
                      </c:pt>
                      <c:pt idx="604">
                        <c:v>1.9172625788810671</c:v>
                      </c:pt>
                      <c:pt idx="605">
                        <c:v>1.9203206984435954</c:v>
                      </c:pt>
                      <c:pt idx="606">
                        <c:v>1.9233789115299247</c:v>
                      </c:pt>
                      <c:pt idx="607">
                        <c:v>1.9264372181457874</c:v>
                      </c:pt>
                      <c:pt idx="608">
                        <c:v>1.9294956182969045</c:v>
                      </c:pt>
                      <c:pt idx="609">
                        <c:v>1.9325541119890082</c:v>
                      </c:pt>
                      <c:pt idx="610">
                        <c:v>1.9356126992277987</c:v>
                      </c:pt>
                      <c:pt idx="611">
                        <c:v>1.9386713800190094</c:v>
                      </c:pt>
                      <c:pt idx="612">
                        <c:v>1.9417301543683634</c:v>
                      </c:pt>
                      <c:pt idx="613">
                        <c:v>1.9447890222815962</c:v>
                      </c:pt>
                      <c:pt idx="614">
                        <c:v>1.9488676583862414</c:v>
                      </c:pt>
                      <c:pt idx="615">
                        <c:v>1.9529464608504072</c:v>
                      </c:pt>
                      <c:pt idx="616">
                        <c:v>1.9560056718801189</c:v>
                      </c:pt>
                      <c:pt idx="617">
                        <c:v>1.9590649765004149</c:v>
                      </c:pt>
                      <c:pt idx="618">
                        <c:v>1.9621243747170214</c:v>
                      </c:pt>
                      <c:pt idx="619">
                        <c:v>1.9651838665356778</c:v>
                      </c:pt>
                      <c:pt idx="620">
                        <c:v>1.9682434519620886</c:v>
                      </c:pt>
                      <c:pt idx="621">
                        <c:v>1.9713031310019935</c:v>
                      </c:pt>
                      <c:pt idx="622">
                        <c:v>1.9743629036611212</c:v>
                      </c:pt>
                      <c:pt idx="623">
                        <c:v>1.977422769945212</c:v>
                      </c:pt>
                      <c:pt idx="624">
                        <c:v>1.9804827298599732</c:v>
                      </c:pt>
                      <c:pt idx="625">
                        <c:v>1.9835427834111468</c:v>
                      </c:pt>
                      <c:pt idx="626">
                        <c:v>1.9876230004792648</c:v>
                      </c:pt>
                      <c:pt idx="627">
                        <c:v>1.9906832725376868</c:v>
                      </c:pt>
                      <c:pt idx="628">
                        <c:v>1.993743638251626</c:v>
                      </c:pt>
                      <c:pt idx="629">
                        <c:v>1.9978242715664867</c:v>
                      </c:pt>
                      <c:pt idx="630">
                        <c:v>1.999864650668997</c:v>
                      </c:pt>
                      <c:pt idx="631">
                        <c:v>2.0039455337726593</c:v>
                      </c:pt>
                      <c:pt idx="632">
                        <c:v>2.0070063053934324</c:v>
                      </c:pt>
                      <c:pt idx="633">
                        <c:v>2.0100671707002911</c:v>
                      </c:pt>
                      <c:pt idx="634">
                        <c:v>2.0131281296989818</c:v>
                      </c:pt>
                      <c:pt idx="635">
                        <c:v>2.0161891823952405</c:v>
                      </c:pt>
                      <c:pt idx="636">
                        <c:v>2.0202707317519466</c:v>
                      </c:pt>
                      <c:pt idx="637">
                        <c:v>2.0223115689034192</c:v>
                      </c:pt>
                      <c:pt idx="638">
                        <c:v>2.0253729027268021</c:v>
                      </c:pt>
                      <c:pt idx="639">
                        <c:v>2.0294548269464499</c:v>
                      </c:pt>
                      <c:pt idx="640">
                        <c:v>2.0325163794599659</c:v>
                      </c:pt>
                      <c:pt idx="641">
                        <c:v>2.0355780257073897</c:v>
                      </c:pt>
                      <c:pt idx="642">
                        <c:v>2.0386397656944606</c:v>
                      </c:pt>
                      <c:pt idx="643">
                        <c:v>2.0417015994269194</c:v>
                      </c:pt>
                      <c:pt idx="644">
                        <c:v>2.0447635269105184</c:v>
                      </c:pt>
                      <c:pt idx="645">
                        <c:v>2.0488462427336431</c:v>
                      </c:pt>
                      <c:pt idx="646">
                        <c:v>2.0519083889922038</c:v>
                      </c:pt>
                      <c:pt idx="647">
                        <c:v>2.0549706290210215</c:v>
                      </c:pt>
                      <c:pt idx="648">
                        <c:v>2.0590537616008961</c:v>
                      </c:pt>
                      <c:pt idx="649">
                        <c:v>2.0621162204493535</c:v>
                      </c:pt>
                      <c:pt idx="650">
                        <c:v>2.0651787730872138</c:v>
                      </c:pt>
                      <c:pt idx="651">
                        <c:v>2.0682414195202332</c:v>
                      </c:pt>
                      <c:pt idx="652">
                        <c:v>2.071304159754157</c:v>
                      </c:pt>
                      <c:pt idx="653">
                        <c:v>2.0743669937947429</c:v>
                      </c:pt>
                      <c:pt idx="654">
                        <c:v>2.0774299216477141</c:v>
                      </c:pt>
                      <c:pt idx="655">
                        <c:v>2.0804929433188288</c:v>
                      </c:pt>
                      <c:pt idx="656">
                        <c:v>2.0835560588138358</c:v>
                      </c:pt>
                      <c:pt idx="657">
                        <c:v>2.087640358765396</c:v>
                      </c:pt>
                      <c:pt idx="658">
                        <c:v>2.0907036932051701</c:v>
                      </c:pt>
                      <c:pt idx="659">
                        <c:v>2.0937671214879985</c:v>
                      </c:pt>
                      <c:pt idx="660">
                        <c:v>2.0958094591477567</c:v>
                      </c:pt>
                      <c:pt idx="661">
                        <c:v>2.1009154857921124</c:v>
                      </c:pt>
                      <c:pt idx="662">
                        <c:v>2.1039792269266488</c:v>
                      </c:pt>
                      <c:pt idx="663">
                        <c:v>2.1070430619291693</c:v>
                      </c:pt>
                      <c:pt idx="664">
                        <c:v>2.110106990805404</c:v>
                      </c:pt>
                      <c:pt idx="665">
                        <c:v>2.113171013561117</c:v>
                      </c:pt>
                      <c:pt idx="666">
                        <c:v>2.1162351302020608</c:v>
                      </c:pt>
                      <c:pt idx="667">
                        <c:v>2.1192993407340008</c:v>
                      </c:pt>
                      <c:pt idx="668">
                        <c:v>2.1223636451626686</c:v>
                      </c:pt>
                      <c:pt idx="669">
                        <c:v>2.1254280434938306</c:v>
                      </c:pt>
                      <c:pt idx="670">
                        <c:v>2.1295140540158801</c:v>
                      </c:pt>
                      <c:pt idx="671">
                        <c:v>2.132578671475243</c:v>
                      </c:pt>
                      <c:pt idx="672">
                        <c:v>2.1356433828562862</c:v>
                      </c:pt>
                      <c:pt idx="673">
                        <c:v>2.1387081881647658</c:v>
                      </c:pt>
                      <c:pt idx="674">
                        <c:v>2.142794741362045</c:v>
                      </c:pt>
                      <c:pt idx="675">
                        <c:v>2.1448380805870797</c:v>
                      </c:pt>
                      <c:pt idx="676">
                        <c:v>2.148924884298459</c:v>
                      </c:pt>
                      <c:pt idx="677">
                        <c:v>2.1519900966923831</c:v>
                      </c:pt>
                      <c:pt idx="678">
                        <c:v>2.1550554030444462</c:v>
                      </c:pt>
                      <c:pt idx="679">
                        <c:v>2.1581208033604202</c:v>
                      </c:pt>
                      <c:pt idx="680">
                        <c:v>2.161186297646065</c:v>
                      </c:pt>
                      <c:pt idx="681">
                        <c:v>2.1642518859071544</c:v>
                      </c:pt>
                      <c:pt idx="682">
                        <c:v>2.1683394831158878</c:v>
                      </c:pt>
                      <c:pt idx="683">
                        <c:v>2.1714052906753962</c:v>
                      </c:pt>
                      <c:pt idx="684">
                        <c:v>2.1744711922295346</c:v>
                      </c:pt>
                      <c:pt idx="685">
                        <c:v>2.177537187784079</c:v>
                      </c:pt>
                      <c:pt idx="686">
                        <c:v>2.1806032773447925</c:v>
                      </c:pt>
                      <c:pt idx="687">
                        <c:v>2.1836694609174407</c:v>
                      </c:pt>
                      <c:pt idx="688">
                        <c:v>2.1867357385077999</c:v>
                      </c:pt>
                      <c:pt idx="689">
                        <c:v>2.1898021101216134</c:v>
                      </c:pt>
                      <c:pt idx="690">
                        <c:v>2.1938907518753963</c:v>
                      </c:pt>
                      <c:pt idx="691">
                        <c:v>2.1979795608059174</c:v>
                      </c:pt>
                      <c:pt idx="692">
                        <c:v>2.2010462772217769</c:v>
                      </c:pt>
                      <c:pt idx="693">
                        <c:v>2.2041130876880279</c:v>
                      </c:pt>
                      <c:pt idx="694">
                        <c:v>2.2071799922104165</c:v>
                      </c:pt>
                      <c:pt idx="695">
                        <c:v>2.2102469907947233</c:v>
                      </c:pt>
                      <c:pt idx="696">
                        <c:v>2.213314083446718</c:v>
                      </c:pt>
                      <c:pt idx="697">
                        <c:v>2.2163812701721834</c:v>
                      </c:pt>
                      <c:pt idx="698">
                        <c:v>2.2194485509768667</c:v>
                      </c:pt>
                      <c:pt idx="699">
                        <c:v>2.2225159258665514</c:v>
                      </c:pt>
                      <c:pt idx="700">
                        <c:v>2.2255833948470092</c:v>
                      </c:pt>
                      <c:pt idx="701">
                        <c:v>2.228650957924013</c:v>
                      </c:pt>
                      <c:pt idx="702">
                        <c:v>2.2317186151033468</c:v>
                      </c:pt>
                      <c:pt idx="703">
                        <c:v>2.2358089710671378</c:v>
                      </c:pt>
                      <c:pt idx="704">
                        <c:v>2.2388768478410035</c:v>
                      </c:pt>
                      <c:pt idx="705">
                        <c:v>2.2429674966184625</c:v>
                      </c:pt>
                      <c:pt idx="706">
                        <c:v>2.2460355930182896</c:v>
                      </c:pt>
                      <c:pt idx="707">
                        <c:v>2.2491037835531711</c:v>
                      </c:pt>
                      <c:pt idx="708">
                        <c:v>2.2521720682288615</c:v>
                      </c:pt>
                      <c:pt idx="709">
                        <c:v>2.2552404470511487</c:v>
                      </c:pt>
                      <c:pt idx="710">
                        <c:v>2.2583089200258111</c:v>
                      </c:pt>
                      <c:pt idx="711">
                        <c:v>2.2624003637946055</c:v>
                      </c:pt>
                      <c:pt idx="712">
                        <c:v>2.2654690564806153</c:v>
                      </c:pt>
                      <c:pt idx="713">
                        <c:v>2.2685378433382621</c:v>
                      </c:pt>
                      <c:pt idx="714">
                        <c:v>2.2716067243733384</c:v>
                      </c:pt>
                      <c:pt idx="715">
                        <c:v>2.2746756995916018</c:v>
                      </c:pt>
                      <c:pt idx="716">
                        <c:v>2.2777447689988448</c:v>
                      </c:pt>
                      <c:pt idx="717">
                        <c:v>2.2808139326008487</c:v>
                      </c:pt>
                      <c:pt idx="718">
                        <c:v>2.2838831904034076</c:v>
                      </c:pt>
                      <c:pt idx="719">
                        <c:v>2.2879756806843075</c:v>
                      </c:pt>
                      <c:pt idx="720">
                        <c:v>2.2920683384568394</c:v>
                      </c:pt>
                      <c:pt idx="721">
                        <c:v>2.2941147301567479</c:v>
                      </c:pt>
                      <c:pt idx="722">
                        <c:v>2.297184396228479</c:v>
                      </c:pt>
                      <c:pt idx="723">
                        <c:v>2.301277430907291</c:v>
                      </c:pt>
                      <c:pt idx="724">
                        <c:v>2.3043473168612665</c:v>
                      </c:pt>
                      <c:pt idx="725">
                        <c:v>2.3074172970601325</c:v>
                      </c:pt>
                      <c:pt idx="726">
                        <c:v>2.3104873715096765</c:v>
                      </c:pt>
                      <c:pt idx="727">
                        <c:v>2.3135575402156854</c:v>
                      </c:pt>
                      <c:pt idx="728">
                        <c:v>2.3166278031839584</c:v>
                      </c:pt>
                      <c:pt idx="729">
                        <c:v>2.3196981604202618</c:v>
                      </c:pt>
                      <c:pt idx="730">
                        <c:v>2.3227686119303947</c:v>
                      </c:pt>
                      <c:pt idx="731">
                        <c:v>2.3258391577201474</c:v>
                      </c:pt>
                      <c:pt idx="732">
                        <c:v>2.3289097977953208</c:v>
                      </c:pt>
                      <c:pt idx="733">
                        <c:v>2.3319805321616838</c:v>
                      </c:pt>
                      <c:pt idx="734">
                        <c:v>2.3350513608250369</c:v>
                      </c:pt>
                      <c:pt idx="735">
                        <c:v>2.3391459457370676</c:v>
                      </c:pt>
                      <c:pt idx="736">
                        <c:v>2.3422169944492572</c:v>
                      </c:pt>
                      <c:pt idx="737">
                        <c:v>2.3463118727807615</c:v>
                      </c:pt>
                      <c:pt idx="738">
                        <c:v>2.349383141573326</c:v>
                      </c:pt>
                      <c:pt idx="739">
                        <c:v>2.3524545046957077</c:v>
                      </c:pt>
                      <c:pt idx="740">
                        <c:v>2.3555259621537017</c:v>
                      </c:pt>
                      <c:pt idx="741">
                        <c:v>2.358597513953113</c:v>
                      </c:pt>
                      <c:pt idx="742">
                        <c:v>2.3616691600997162</c:v>
                      </c:pt>
                      <c:pt idx="743">
                        <c:v>2.3647409005993176</c:v>
                      </c:pt>
                      <c:pt idx="744">
                        <c:v>2.3678127354577145</c:v>
                      </c:pt>
                      <c:pt idx="745">
                        <c:v>2.370884664680704</c:v>
                      </c:pt>
                      <c:pt idx="746">
                        <c:v>2.3739566882740957</c:v>
                      </c:pt>
                      <c:pt idx="747">
                        <c:v>2.3780528665403389</c:v>
                      </c:pt>
                      <c:pt idx="748">
                        <c:v>2.3801010185952212</c:v>
                      </c:pt>
                      <c:pt idx="749">
                        <c:v>2.3831733253345653</c:v>
                      </c:pt>
                      <c:pt idx="750">
                        <c:v>2.3862457264675077</c:v>
                      </c:pt>
                      <c:pt idx="751">
                        <c:v>2.3903424081559059</c:v>
                      </c:pt>
                      <c:pt idx="752">
                        <c:v>2.3944392576792</c:v>
                      </c:pt>
                      <c:pt idx="753">
                        <c:v>2.3975120049715812</c:v>
                      </c:pt>
                      <c:pt idx="754">
                        <c:v>2.4005848466846222</c:v>
                      </c:pt>
                      <c:pt idx="755">
                        <c:v>2.4036577828241383</c:v>
                      </c:pt>
                      <c:pt idx="756">
                        <c:v>2.4067308133959098</c:v>
                      </c:pt>
                      <c:pt idx="757">
                        <c:v>2.4098039384057528</c:v>
                      </c:pt>
                      <c:pt idx="758">
                        <c:v>2.4128771578594712</c:v>
                      </c:pt>
                      <c:pt idx="759">
                        <c:v>2.4159504717628701</c:v>
                      </c:pt>
                      <c:pt idx="760">
                        <c:v>2.4200483705658367</c:v>
                      </c:pt>
                      <c:pt idx="761">
                        <c:v>2.4231219048744026</c:v>
                      </c:pt>
                      <c:pt idx="762">
                        <c:v>2.4261955336520153</c:v>
                      </c:pt>
                      <c:pt idx="763">
                        <c:v>2.4292692569044587</c:v>
                      </c:pt>
                      <c:pt idx="764">
                        <c:v>2.4323430746375529</c:v>
                      </c:pt>
                      <c:pt idx="765">
                        <c:v>2.4354169868571054</c:v>
                      </c:pt>
                      <c:pt idx="766">
                        <c:v>2.4395156834721599</c:v>
                      </c:pt>
                      <c:pt idx="767">
                        <c:v>2.4425898161827084</c:v>
                      </c:pt>
                      <c:pt idx="768">
                        <c:v>2.4456640433990815</c:v>
                      </c:pt>
                      <c:pt idx="769">
                        <c:v>2.4487383651271015</c:v>
                      </c:pt>
                      <c:pt idx="770">
                        <c:v>2.4518127813725563</c:v>
                      </c:pt>
                      <c:pt idx="771">
                        <c:v>2.4548872921412701</c:v>
                      </c:pt>
                      <c:pt idx="772">
                        <c:v>2.4579618974390547</c:v>
                      </c:pt>
                      <c:pt idx="773">
                        <c:v>2.4620615182247101</c:v>
                      </c:pt>
                      <c:pt idx="774">
                        <c:v>2.4651363441129339</c:v>
                      </c:pt>
                      <c:pt idx="775">
                        <c:v>2.4682112645496073</c:v>
                      </c:pt>
                      <c:pt idx="776">
                        <c:v>2.4712862795405561</c:v>
                      </c:pt>
                      <c:pt idx="777">
                        <c:v>2.4743613890915737</c:v>
                      </c:pt>
                      <c:pt idx="778">
                        <c:v>2.4774365932084867</c:v>
                      </c:pt>
                      <c:pt idx="779">
                        <c:v>2.4805118918971116</c:v>
                      </c:pt>
                      <c:pt idx="780">
                        <c:v>2.4846124372702247</c:v>
                      </c:pt>
                      <c:pt idx="781">
                        <c:v>2.4887131507949567</c:v>
                      </c:pt>
                      <c:pt idx="782">
                        <c:v>2.4917887962962961</c:v>
                      </c:pt>
                      <c:pt idx="783">
                        <c:v>2.4948645363964976</c:v>
                      </c:pt>
                      <c:pt idx="784">
                        <c:v>2.4979403711013806</c:v>
                      </c:pt>
                      <c:pt idx="785">
                        <c:v>2.5010163004167763</c:v>
                      </c:pt>
                      <c:pt idx="786">
                        <c:v>2.5040923243484823</c:v>
                      </c:pt>
                      <c:pt idx="787">
                        <c:v>2.5071684429023309</c:v>
                      </c:pt>
                      <c:pt idx="788">
                        <c:v>2.5102446560841445</c:v>
                      </c:pt>
                      <c:pt idx="789">
                        <c:v>2.5133209638997447</c:v>
                      </c:pt>
                      <c:pt idx="790">
                        <c:v>2.516397366354965</c:v>
                      </c:pt>
                      <c:pt idx="791">
                        <c:v>2.5194738634556066</c:v>
                      </c:pt>
                      <c:pt idx="792">
                        <c:v>2.522550455207504</c:v>
                      </c:pt>
                      <c:pt idx="793">
                        <c:v>2.5256271416164822</c:v>
                      </c:pt>
                      <c:pt idx="794">
                        <c:v>2.5297295374162085</c:v>
                      </c:pt>
                      <c:pt idx="795">
                        <c:v>2.5338321015193519</c:v>
                      </c:pt>
                      <c:pt idx="796">
                        <c:v>2.5358834466890094</c:v>
                      </c:pt>
                      <c:pt idx="797">
                        <c:v>2.5399862632731738</c:v>
                      </c:pt>
                      <c:pt idx="798">
                        <c:v>2.5430634861823127</c:v>
                      </c:pt>
                      <c:pt idx="799">
                        <c:v>2.5461408037873854</c:v>
                      </c:pt>
                      <c:pt idx="800">
                        <c:v>2.5492182160941979</c:v>
                      </c:pt>
                      <c:pt idx="801">
                        <c:v>2.5522957231085894</c:v>
                      </c:pt>
                      <c:pt idx="802">
                        <c:v>2.5553733248363901</c:v>
                      </c:pt>
                      <c:pt idx="803">
                        <c:v>2.5584510212834295</c:v>
                      </c:pt>
                      <c:pt idx="804">
                        <c:v>2.5615288124555504</c:v>
                      </c:pt>
                      <c:pt idx="805">
                        <c:v>2.5646066983585603</c:v>
                      </c:pt>
                      <c:pt idx="806">
                        <c:v>2.5676846789983028</c:v>
                      </c:pt>
                      <c:pt idx="807">
                        <c:v>2.5707627543806089</c:v>
                      </c:pt>
                      <c:pt idx="808">
                        <c:v>2.5748670022777622</c:v>
                      </c:pt>
                      <c:pt idx="809">
                        <c:v>2.5779452987487357</c:v>
                      </c:pt>
                      <c:pt idx="810">
                        <c:v>2.5810236899817185</c:v>
                      </c:pt>
                      <c:pt idx="811">
                        <c:v>2.5851283590433556</c:v>
                      </c:pt>
                      <c:pt idx="812">
                        <c:v>2.5882069714103819</c:v>
                      </c:pt>
                      <c:pt idx="813">
                        <c:v>2.5912856785588785</c:v>
                      </c:pt>
                      <c:pt idx="814">
                        <c:v>2.5943644804946593</c:v>
                      </c:pt>
                      <c:pt idx="815">
                        <c:v>2.5974433772235721</c:v>
                      </c:pt>
                      <c:pt idx="816">
                        <c:v>2.6005223687514545</c:v>
                      </c:pt>
                      <c:pt idx="817">
                        <c:v>2.603601455084144</c:v>
                      </c:pt>
                      <c:pt idx="818">
                        <c:v>2.606680636227491</c:v>
                      </c:pt>
                      <c:pt idx="819">
                        <c:v>2.609759912187311</c:v>
                      </c:pt>
                      <c:pt idx="820">
                        <c:v>2.6128392829694551</c:v>
                      </c:pt>
                      <c:pt idx="821">
                        <c:v>2.6159187485797637</c:v>
                      </c:pt>
                      <c:pt idx="822">
                        <c:v>2.6200248502474222</c:v>
                      </c:pt>
                      <c:pt idx="823">
                        <c:v>2.6231045371461614</c:v>
                      </c:pt>
                      <c:pt idx="824">
                        <c:v>2.6261843188925473</c:v>
                      </c:pt>
                      <c:pt idx="825">
                        <c:v>2.6302908421052393</c:v>
                      </c:pt>
                      <c:pt idx="826">
                        <c:v>2.632344166951571</c:v>
                      </c:pt>
                      <c:pt idx="827">
                        <c:v>2.6364509431328504</c:v>
                      </c:pt>
                      <c:pt idx="828">
                        <c:v>2.6395311359531619</c:v>
                      </c:pt>
                      <c:pt idx="829">
                        <c:v>2.6426114236522737</c:v>
                      </c:pt>
                      <c:pt idx="830">
                        <c:v>2.6467186215171123</c:v>
                      </c:pt>
                      <c:pt idx="831">
                        <c:v>2.6497991306228248</c:v>
                      </c:pt>
                      <c:pt idx="832">
                        <c:v>2.6528797346268242</c:v>
                      </c:pt>
                      <c:pt idx="833">
                        <c:v>2.655960433534958</c:v>
                      </c:pt>
                      <c:pt idx="834">
                        <c:v>2.6590412273530837</c:v>
                      </c:pt>
                      <c:pt idx="835">
                        <c:v>2.6621221160870281</c:v>
                      </c:pt>
                      <c:pt idx="836">
                        <c:v>2.6652030997426515</c:v>
                      </c:pt>
                      <c:pt idx="837">
                        <c:v>2.6682841783258016</c:v>
                      </c:pt>
                      <c:pt idx="838">
                        <c:v>2.6713653518423404</c:v>
                      </c:pt>
                      <c:pt idx="839">
                        <c:v>2.6744466202980961</c:v>
                      </c:pt>
                      <c:pt idx="840">
                        <c:v>2.6775279836989299</c:v>
                      </c:pt>
                      <c:pt idx="841">
                        <c:v>2.6816366159358402</c:v>
                      </c:pt>
                      <c:pt idx="842">
                        <c:v>2.6847182008979469</c:v>
                      </c:pt>
                      <c:pt idx="843">
                        <c:v>2.6877998808246391</c:v>
                      </c:pt>
                      <c:pt idx="844">
                        <c:v>2.6919089351263739</c:v>
                      </c:pt>
                      <c:pt idx="845">
                        <c:v>2.6949908366598612</c:v>
                      </c:pt>
                      <c:pt idx="846">
                        <c:v>2.6980728331774464</c:v>
                      </c:pt>
                      <c:pt idx="847">
                        <c:v>2.7001275502943418</c:v>
                      </c:pt>
                      <c:pt idx="848">
                        <c:v>2.7032097051317683</c:v>
                      </c:pt>
                      <c:pt idx="849">
                        <c:v>2.7073193926933539</c:v>
                      </c:pt>
                      <c:pt idx="850">
                        <c:v>2.7104017692058862</c:v>
                      </c:pt>
                      <c:pt idx="851">
                        <c:v>2.7134842407317969</c:v>
                      </c:pt>
                      <c:pt idx="852">
                        <c:v>2.7165668072769553</c:v>
                      </c:pt>
                      <c:pt idx="853">
                        <c:v>2.7196494688471962</c:v>
                      </c:pt>
                      <c:pt idx="854">
                        <c:v>2.7227322254483903</c:v>
                      </c:pt>
                      <c:pt idx="855">
                        <c:v>2.7258150770863967</c:v>
                      </c:pt>
                      <c:pt idx="856">
                        <c:v>2.728898023767087</c:v>
                      </c:pt>
                      <c:pt idx="857">
                        <c:v>2.7330087671956074</c:v>
                      </c:pt>
                      <c:pt idx="858">
                        <c:v>2.7371196796132016</c:v>
                      </c:pt>
                      <c:pt idx="859">
                        <c:v>2.7402029748338217</c:v>
                      </c:pt>
                      <c:pt idx="860">
                        <c:v>2.743286365124467</c:v>
                      </c:pt>
                      <c:pt idx="861">
                        <c:v>2.7463698504910017</c:v>
                      </c:pt>
                      <c:pt idx="862">
                        <c:v>2.7494534309392988</c:v>
                      </c:pt>
                      <c:pt idx="863">
                        <c:v>2.7525371064752004</c:v>
                      </c:pt>
                      <c:pt idx="864">
                        <c:v>2.7556208771045831</c:v>
                      </c:pt>
                      <c:pt idx="865">
                        <c:v>2.7587047428333107</c:v>
                      </c:pt>
                      <c:pt idx="866">
                        <c:v>2.7617887036672615</c:v>
                      </c:pt>
                      <c:pt idx="867">
                        <c:v>2.764872759612278</c:v>
                      </c:pt>
                      <c:pt idx="868">
                        <c:v>2.767956910674239</c:v>
                      </c:pt>
                      <c:pt idx="869">
                        <c:v>2.7710411568590114</c:v>
                      </c:pt>
                      <c:pt idx="870">
                        <c:v>2.7741254981724741</c:v>
                      </c:pt>
                      <c:pt idx="871">
                        <c:v>2.7782381012451611</c:v>
                      </c:pt>
                      <c:pt idx="872">
                        <c:v>2.7823508734598561</c:v>
                      </c:pt>
                      <c:pt idx="873">
                        <c:v>2.7854355636286763</c:v>
                      </c:pt>
                      <c:pt idx="874">
                        <c:v>2.7885203489535662</c:v>
                      </c:pt>
                      <c:pt idx="875">
                        <c:v>2.7916052294404081</c:v>
                      </c:pt>
                      <c:pt idx="876">
                        <c:v>2.7946902050950508</c:v>
                      </c:pt>
                      <c:pt idx="877">
                        <c:v>2.7977752759233772</c:v>
                      </c:pt>
                      <c:pt idx="878">
                        <c:v>2.8008604419312602</c:v>
                      </c:pt>
                      <c:pt idx="879">
                        <c:v>2.8039457031245729</c:v>
                      </c:pt>
                      <c:pt idx="880">
                        <c:v>2.8080595327920395</c:v>
                      </c:pt>
                      <c:pt idx="881">
                        <c:v>2.8111450161075311</c:v>
                      </c:pt>
                      <c:pt idx="882">
                        <c:v>2.8142305946280439</c:v>
                      </c:pt>
                      <c:pt idx="883">
                        <c:v>2.8173162683594311</c:v>
                      </c:pt>
                      <c:pt idx="884">
                        <c:v>2.8204020373075807</c:v>
                      </c:pt>
                      <c:pt idx="885">
                        <c:v>2.823487901478368</c:v>
                      </c:pt>
                      <c:pt idx="886">
                        <c:v>2.8276025351736882</c:v>
                      </c:pt>
                      <c:pt idx="887">
                        <c:v>2.8306886215534881</c:v>
                      </c:pt>
                      <c:pt idx="888">
                        <c:v>2.833774803175519</c:v>
                      </c:pt>
                      <c:pt idx="889">
                        <c:v>2.8368610800456708</c:v>
                      </c:pt>
                      <c:pt idx="890">
                        <c:v>2.8399474521698003</c:v>
                      </c:pt>
                      <c:pt idx="891">
                        <c:v>2.8440627631850037</c:v>
                      </c:pt>
                      <c:pt idx="892">
                        <c:v>2.8471493575913196</c:v>
                      </c:pt>
                      <c:pt idx="893">
                        <c:v>2.8502360472712152</c:v>
                      </c:pt>
                      <c:pt idx="894">
                        <c:v>2.853322832230583</c:v>
                      </c:pt>
                      <c:pt idx="895">
                        <c:v>2.856409712475307</c:v>
                      </c:pt>
                      <c:pt idx="896">
                        <c:v>2.8594966880112795</c:v>
                      </c:pt>
                      <c:pt idx="897">
                        <c:v>2.8625837588443623</c:v>
                      </c:pt>
                      <c:pt idx="898">
                        <c:v>2.8656709249804506</c:v>
                      </c:pt>
                      <c:pt idx="899">
                        <c:v>2.8687581864254286</c:v>
                      </c:pt>
                      <c:pt idx="900">
                        <c:v>2.872874683287185</c:v>
                      </c:pt>
                      <c:pt idx="901">
                        <c:v>2.8769913496113819</c:v>
                      </c:pt>
                      <c:pt idx="902">
                        <c:v>2.8800789605726433</c:v>
                      </c:pt>
                      <c:pt idx="903">
                        <c:v>2.8831666668702631</c:v>
                      </c:pt>
                      <c:pt idx="904">
                        <c:v>2.8862544685101286</c:v>
                      </c:pt>
                      <c:pt idx="905">
                        <c:v>2.8893423654981274</c:v>
                      </c:pt>
                      <c:pt idx="906">
                        <c:v>2.8924303578401611</c:v>
                      </c:pt>
                      <c:pt idx="907">
                        <c:v>2.8955184455420944</c:v>
                      </c:pt>
                      <c:pt idx="908">
                        <c:v>2.8986066286098291</c:v>
                      </c:pt>
                      <c:pt idx="909">
                        <c:v>2.9016949070492561</c:v>
                      </c:pt>
                      <c:pt idx="910">
                        <c:v>2.9047832808662775</c:v>
                      </c:pt>
                      <c:pt idx="911">
                        <c:v>2.9078717500667612</c:v>
                      </c:pt>
                      <c:pt idx="912">
                        <c:v>2.9119898573852123</c:v>
                      </c:pt>
                      <c:pt idx="913">
                        <c:v>2.9150785491700617</c:v>
                      </c:pt>
                      <c:pt idx="914">
                        <c:v>2.9181673363580152</c:v>
                      </c:pt>
                      <c:pt idx="915">
                        <c:v>2.9212562189549787</c:v>
                      </c:pt>
                      <c:pt idx="916">
                        <c:v>2.9243451969668466</c:v>
                      </c:pt>
                      <c:pt idx="917">
                        <c:v>2.9284639827493844</c:v>
                      </c:pt>
                      <c:pt idx="918">
                        <c:v>2.9315531834189543</c:v>
                      </c:pt>
                      <c:pt idx="919">
                        <c:v>2.9346424795230801</c:v>
                      </c:pt>
                      <c:pt idx="920">
                        <c:v>2.9387616894592008</c:v>
                      </c:pt>
                      <c:pt idx="921">
                        <c:v>2.9418512082668902</c:v>
                      </c:pt>
                      <c:pt idx="922">
                        <c:v>2.9449408225288036</c:v>
                      </c:pt>
                      <c:pt idx="923">
                        <c:v>2.9470006184030964</c:v>
                      </c:pt>
                      <c:pt idx="924">
                        <c:v>2.9511203374388448</c:v>
                      </c:pt>
                      <c:pt idx="925">
                        <c:v>2.9542102380987818</c:v>
                      </c:pt>
                      <c:pt idx="926">
                        <c:v>2.9573002342365413</c:v>
                      </c:pt>
                      <c:pt idx="927">
                        <c:v>2.9603903258580013</c:v>
                      </c:pt>
                      <c:pt idx="928">
                        <c:v>2.963480512969074</c:v>
                      </c:pt>
                      <c:pt idx="929">
                        <c:v>2.9665707955756617</c:v>
                      </c:pt>
                      <c:pt idx="930">
                        <c:v>2.9696611736836664</c:v>
                      </c:pt>
                      <c:pt idx="931">
                        <c:v>2.9737818263956433</c:v>
                      </c:pt>
                      <c:pt idx="932">
                        <c:v>2.9758422164275511</c:v>
                      </c:pt>
                      <c:pt idx="933">
                        <c:v>2.9799631238519533</c:v>
                      </c:pt>
                      <c:pt idx="934">
                        <c:v>2.9840842011021222</c:v>
                      </c:pt>
                      <c:pt idx="935">
                        <c:v>2.9871751204963393</c:v>
                      </c:pt>
                      <c:pt idx="936">
                        <c:v>2.990266135431348</c:v>
                      </c:pt>
                      <c:pt idx="937">
                        <c:v>2.9933572459130318</c:v>
                      </c:pt>
                      <c:pt idx="938">
                        <c:v>2.9964484519473098</c:v>
                      </c:pt>
                      <c:pt idx="939">
                        <c:v>2.9995397535400885</c:v>
                      </c:pt>
                      <c:pt idx="940">
                        <c:v>3.0026311506972889</c:v>
                      </c:pt>
                      <c:pt idx="941">
                        <c:v>3.0057226434247961</c:v>
                      </c:pt>
                      <c:pt idx="942">
                        <c:v>3.0088142317285302</c:v>
                      </c:pt>
                      <c:pt idx="943">
                        <c:v>3.0119059156144026</c:v>
                      </c:pt>
                      <c:pt idx="944">
                        <c:v>3.0149976950883222</c:v>
                      </c:pt>
                      <c:pt idx="945">
                        <c:v>3.0180895701562118</c:v>
                      </c:pt>
                      <c:pt idx="946">
                        <c:v>3.0211815408239606</c:v>
                      </c:pt>
                      <c:pt idx="947">
                        <c:v>3.0253043171020941</c:v>
                      </c:pt>
                      <c:pt idx="948">
                        <c:v>3.0294272633600663</c:v>
                      </c:pt>
                      <c:pt idx="949">
                        <c:v>3.0325195846112574</c:v>
                      </c:pt>
                      <c:pt idx="950">
                        <c:v>3.0356120014899233</c:v>
                      </c:pt>
                      <c:pt idx="951">
                        <c:v>3.0387045140019575</c:v>
                      </c:pt>
                      <c:pt idx="952">
                        <c:v>3.0417971221532856</c:v>
                      </c:pt>
                      <c:pt idx="953">
                        <c:v>3.0448898259498236</c:v>
                      </c:pt>
                      <c:pt idx="954">
                        <c:v>3.0459207484708575</c:v>
                      </c:pt>
                      <c:pt idx="955">
                        <c:v>3.0479826253974989</c:v>
                      </c:pt>
                      <c:pt idx="956">
                        <c:v>3.0521065067952469</c:v>
                      </c:pt>
                      <c:pt idx="957">
                        <c:v>3.0562305582639979</c:v>
                      </c:pt>
                      <c:pt idx="958">
                        <c:v>3.0603547798177568</c:v>
                      </c:pt>
                      <c:pt idx="959">
                        <c:v>3.0634480576098246</c:v>
                      </c:pt>
                      <c:pt idx="960">
                        <c:v>3.0675725768461284</c:v>
                      </c:pt>
                      <c:pt idx="961">
                        <c:v>3.0727284651294826</c:v>
                      </c:pt>
                      <c:pt idx="962">
                        <c:v>3.0768533671636482</c:v>
                      </c:pt>
                      <c:pt idx="963">
                        <c:v>3.0809784393530006</c:v>
                      </c:pt>
                      <c:pt idx="964">
                        <c:v>3.0851036817115669</c:v>
                      </c:pt>
                      <c:pt idx="965">
                        <c:v>3.0892290942534104</c:v>
                      </c:pt>
                      <c:pt idx="966">
                        <c:v>3.0933546769925617</c:v>
                      </c:pt>
                      <c:pt idx="967">
                        <c:v>3.0964489757473506</c:v>
                      </c:pt>
                      <c:pt idx="968">
                        <c:v>3.1005748563655726</c:v>
                      </c:pt>
                      <c:pt idx="969">
                        <c:v>3.1047009072197391</c:v>
                      </c:pt>
                      <c:pt idx="970">
                        <c:v>3.1088271283238864</c:v>
                      </c:pt>
                      <c:pt idx="971">
                        <c:v>3.1129535196920539</c:v>
                      </c:pt>
                      <c:pt idx="972">
                        <c:v>3.1170800813383166</c:v>
                      </c:pt>
                      <c:pt idx="973">
                        <c:v>3.122238522871104</c:v>
                      </c:pt>
                      <c:pt idx="974">
                        <c:v>3.1263654676944421</c:v>
                      </c:pt>
                      <c:pt idx="975">
                        <c:v>3.1304925828415326</c:v>
                      </c:pt>
                      <c:pt idx="976">
                        <c:v>3.1346198683264594</c:v>
                      </c:pt>
                      <c:pt idx="977">
                        <c:v>3.1387473241632726</c:v>
                      </c:pt>
                      <c:pt idx="978">
                        <c:v>3.1418430278427603</c:v>
                      </c:pt>
                      <c:pt idx="979">
                        <c:v>3.1459707818292131</c:v>
                      </c:pt>
                      <c:pt idx="980">
                        <c:v>3.1500987062062178</c:v>
                      </c:pt>
                      <c:pt idx="981">
                        <c:v>3.1542268009878645</c:v>
                      </c:pt>
                      <c:pt idx="982">
                        <c:v>3.1583550661881996</c:v>
                      </c:pt>
                      <c:pt idx="983">
                        <c:v>3.1624835018213178</c:v>
                      </c:pt>
                      <c:pt idx="984">
                        <c:v>3.166612107901281</c:v>
                      </c:pt>
                      <c:pt idx="985">
                        <c:v>3.1717731052135463</c:v>
                      </c:pt>
                      <c:pt idx="986">
                        <c:v>3.1759020948503616</c:v>
                      </c:pt>
                      <c:pt idx="987">
                        <c:v>3.1800312549797822</c:v>
                      </c:pt>
                      <c:pt idx="988">
                        <c:v>3.184160585615877</c:v>
                      </c:pt>
                      <c:pt idx="989">
                        <c:v>3.1882900867727173</c:v>
                      </c:pt>
                      <c:pt idx="990">
                        <c:v>3.1913873245530802</c:v>
                      </c:pt>
                      <c:pt idx="991">
                        <c:v>3.1955171241551339</c:v>
                      </c:pt>
                      <c:pt idx="992">
                        <c:v>3.1996470943166906</c:v>
                      </c:pt>
                      <c:pt idx="993">
                        <c:v>3.2037772350518274</c:v>
                      </c:pt>
                      <c:pt idx="994">
                        <c:v>3.2079075463746234</c:v>
                      </c:pt>
                      <c:pt idx="995">
                        <c:v>3.2120380282991934</c:v>
                      </c:pt>
                      <c:pt idx="996">
                        <c:v>3.2161686808396079</c:v>
                      </c:pt>
                      <c:pt idx="997">
                        <c:v>3.2213322364651575</c:v>
                      </c:pt>
                      <c:pt idx="998">
                        <c:v>3.2254632729428017</c:v>
                      </c:pt>
                      <c:pt idx="999">
                        <c:v>3.2295944800821186</c:v>
                      </c:pt>
                      <c:pt idx="1000">
                        <c:v>3.2337258578972001</c:v>
                      </c:pt>
                      <c:pt idx="1001">
                        <c:v>3.2378574064021719</c:v>
                      </c:pt>
                      <c:pt idx="1002">
                        <c:v>3.2419891256111262</c:v>
                      </c:pt>
                      <c:pt idx="1003">
                        <c:v>3.2461210155381592</c:v>
                      </c:pt>
                      <c:pt idx="1004">
                        <c:v>3.2492200450256816</c:v>
                      </c:pt>
                      <c:pt idx="1005">
                        <c:v>3.2533522337433207</c:v>
                      </c:pt>
                      <c:pt idx="1006">
                        <c:v>3.257484593217864</c:v>
                      </c:pt>
                      <c:pt idx="1007">
                        <c:v>3.2616171234633997</c:v>
                      </c:pt>
                      <c:pt idx="1008">
                        <c:v>3.2657498244940677</c:v>
                      </c:pt>
                      <c:pt idx="1009">
                        <c:v>3.2709159409704784</c:v>
                      </c:pt>
                      <c:pt idx="1010">
                        <c:v>3.2750490263192837</c:v>
                      </c:pt>
                      <c:pt idx="1011">
                        <c:v>3.2791822824990824</c:v>
                      </c:pt>
                      <c:pt idx="1012">
                        <c:v>3.2833157095240213</c:v>
                      </c:pt>
                      <c:pt idx="1013">
                        <c:v>3.2874493074082118</c:v>
                      </c:pt>
                      <c:pt idx="1014">
                        <c:v>3.291583076165769</c:v>
                      </c:pt>
                      <c:pt idx="1015">
                        <c:v>3.2957170158108431</c:v>
                      </c:pt>
                      <c:pt idx="1016">
                        <c:v>3.2988175826980681</c:v>
                      </c:pt>
                      <c:pt idx="1017">
                        <c:v>3.3029518214302764</c:v>
                      </c:pt>
                      <c:pt idx="1018">
                        <c:v>3.3070862310888391</c:v>
                      </c:pt>
                      <c:pt idx="1019">
                        <c:v>3.3112208116879129</c:v>
                      </c:pt>
                      <c:pt idx="1020">
                        <c:v>3.3153555632416216</c:v>
                      </c:pt>
                      <c:pt idx="1021">
                        <c:v>3.3205242431102469</c:v>
                      </c:pt>
                      <c:pt idx="1022">
                        <c:v>3.3246593793635681</c:v>
                      </c:pt>
                      <c:pt idx="1023">
                        <c:v>3.3287946866174907</c:v>
                      </c:pt>
                      <c:pt idx="1024">
                        <c:v>3.3329301648861462</c:v>
                      </c:pt>
                      <c:pt idx="1025">
                        <c:v>3.337065814183668</c:v>
                      </c:pt>
                      <c:pt idx="1026">
                        <c:v>3.3412016345242259</c:v>
                      </c:pt>
                      <c:pt idx="1027">
                        <c:v>3.344303612035135</c:v>
                      </c:pt>
                      <c:pt idx="1028">
                        <c:v>3.3484397317350325</c:v>
                      </c:pt>
                      <c:pt idx="1029">
                        <c:v>3.3525760225168573</c:v>
                      </c:pt>
                      <c:pt idx="1030">
                        <c:v>3.3567124843947846</c:v>
                      </c:pt>
                      <c:pt idx="1031">
                        <c:v>3.360849117382958</c:v>
                      </c:pt>
                      <c:pt idx="1032">
                        <c:v>3.3649859214955238</c:v>
                      </c:pt>
                      <c:pt idx="1033">
                        <c:v>3.3701571673015027</c:v>
                      </c:pt>
                      <c:pt idx="1034">
                        <c:v>3.3742943564957586</c:v>
                      </c:pt>
                      <c:pt idx="1035">
                        <c:v>3.3784317168604407</c:v>
                      </c:pt>
                      <c:pt idx="1036">
                        <c:v>3.3825692484097019</c:v>
                      </c:pt>
                      <c:pt idx="1037">
                        <c:v>3.3867069511577306</c:v>
                      </c:pt>
                      <c:pt idx="1038">
                        <c:v>3.3898103405764539</c:v>
                      </c:pt>
                      <c:pt idx="1039">
                        <c:v>3.3939483429563997</c:v>
                      </c:pt>
                      <c:pt idx="1040">
                        <c:v>3.3980865165740686</c:v>
                      </c:pt>
                      <c:pt idx="1041">
                        <c:v>3.4022248614436217</c:v>
                      </c:pt>
                      <c:pt idx="1042">
                        <c:v>3.4063633775792557</c:v>
                      </c:pt>
                      <c:pt idx="1043">
                        <c:v>3.410502064995137</c:v>
                      </c:pt>
                      <c:pt idx="1044">
                        <c:v>3.4156756651494176</c:v>
                      </c:pt>
                      <c:pt idx="1045">
                        <c:v>3.4198147379976951</c:v>
                      </c:pt>
                      <c:pt idx="1046">
                        <c:v>3.4239539821723035</c:v>
                      </c:pt>
                      <c:pt idx="1047">
                        <c:v>3.4280933976874173</c:v>
                      </c:pt>
                      <c:pt idx="1048">
                        <c:v>3.4322329845572424</c:v>
                      </c:pt>
                      <c:pt idx="1049">
                        <c:v>3.4363727427959567</c:v>
                      </c:pt>
                      <c:pt idx="1050">
                        <c:v>3.4405126724177371</c:v>
                      </c:pt>
                      <c:pt idx="1051">
                        <c:v>3.4446527734367973</c:v>
                      </c:pt>
                      <c:pt idx="1052">
                        <c:v>3.4477579616890823</c:v>
                      </c:pt>
                      <c:pt idx="1053">
                        <c:v>3.4518983626875146</c:v>
                      </c:pt>
                      <c:pt idx="1054">
                        <c:v>3.4560389351222494</c:v>
                      </c:pt>
                      <c:pt idx="1055">
                        <c:v>3.4601796790074726</c:v>
                      </c:pt>
                      <c:pt idx="1056">
                        <c:v>3.4653558499879078</c:v>
                      </c:pt>
                      <c:pt idx="1057">
                        <c:v>3.4694969796886852</c:v>
                      </c:pt>
                      <c:pt idx="1058">
                        <c:v>3.4736382808861177</c:v>
                      </c:pt>
                      <c:pt idx="1059">
                        <c:v>3.4777797535943971</c:v>
                      </c:pt>
                      <c:pt idx="1060">
                        <c:v>3.4808859706881563</c:v>
                      </c:pt>
                      <c:pt idx="1061">
                        <c:v>3.4850277435746371</c:v>
                      </c:pt>
                      <c:pt idx="1062">
                        <c:v>3.4891696880110485</c:v>
                      </c:pt>
                      <c:pt idx="1063">
                        <c:v>3.4933118040115918</c:v>
                      </c:pt>
                      <c:pt idx="1064">
                        <c:v>3.4974540915905039</c:v>
                      </c:pt>
                      <c:pt idx="1065">
                        <c:v>3.5015965507619864</c:v>
                      </c:pt>
                      <c:pt idx="1066">
                        <c:v>3.5057391815402474</c:v>
                      </c:pt>
                      <c:pt idx="1067">
                        <c:v>3.5098819839395263</c:v>
                      </c:pt>
                      <c:pt idx="1068">
                        <c:v>3.5150607283023256</c:v>
                      </c:pt>
                      <c:pt idx="1069">
                        <c:v>3.5192039169008669</c:v>
                      </c:pt>
                      <c:pt idx="1070">
                        <c:v>3.5223114210056097</c:v>
                      </c:pt>
                      <c:pt idx="1071">
                        <c:v>3.5264549100311284</c:v>
                      </c:pt>
                      <c:pt idx="1072">
                        <c:v>3.5305985707487859</c:v>
                      </c:pt>
                      <c:pt idx="1073">
                        <c:v>3.5347424031727996</c:v>
                      </c:pt>
                      <c:pt idx="1074">
                        <c:v>3.5388864073173898</c:v>
                      </c:pt>
                      <c:pt idx="1075">
                        <c:v>3.5419945231260326</c:v>
                      </c:pt>
                      <c:pt idx="1076">
                        <c:v>3.5461388278159105</c:v>
                      </c:pt>
                      <c:pt idx="1077">
                        <c:v>3.5502833042655202</c:v>
                      </c:pt>
                      <c:pt idx="1078">
                        <c:v>3.5544279524890885</c:v>
                      </c:pt>
                      <c:pt idx="1079">
                        <c:v>3.5585727725008773</c:v>
                      </c:pt>
                      <c:pt idx="1080">
                        <c:v>3.5627177643151162</c:v>
                      </c:pt>
                      <c:pt idx="1081">
                        <c:v>3.5668629279460364</c:v>
                      </c:pt>
                      <c:pt idx="1082">
                        <c:v>3.5720446241236212</c:v>
                      </c:pt>
                      <c:pt idx="1083">
                        <c:v>3.5761901743941982</c:v>
                      </c:pt>
                      <c:pt idx="1084">
                        <c:v>3.5803358965277705</c:v>
                      </c:pt>
                      <c:pt idx="1085">
                        <c:v>3.5844817905385762</c:v>
                      </c:pt>
                      <c:pt idx="1086">
                        <c:v>3.5886278564408918</c:v>
                      </c:pt>
                      <c:pt idx="1087">
                        <c:v>3.5917375186799929</c:v>
                      </c:pt>
                      <c:pt idx="1088">
                        <c:v>3.5958838854267303</c:v>
                      </c:pt>
                      <c:pt idx="1089">
                        <c:v>3.6000304241041676</c:v>
                      </c:pt>
                      <c:pt idx="1090">
                        <c:v>3.6041771347265534</c:v>
                      </c:pt>
                      <c:pt idx="1091">
                        <c:v>3.6083240173081719</c:v>
                      </c:pt>
                      <c:pt idx="1092">
                        <c:v>3.6124710718632618</c:v>
                      </c:pt>
                      <c:pt idx="1093">
                        <c:v>3.6176551319165737</c:v>
                      </c:pt>
                      <c:pt idx="1094">
                        <c:v>3.6218025734641683</c:v>
                      </c:pt>
                      <c:pt idx="1095">
                        <c:v>3.6259501870316111</c:v>
                      </c:pt>
                      <c:pt idx="1096">
                        <c:v>3.6300979726331604</c:v>
                      </c:pt>
                      <c:pt idx="1097">
                        <c:v>3.6342459302831114</c:v>
                      </c:pt>
                      <c:pt idx="1098">
                        <c:v>3.638394059995727</c:v>
                      </c:pt>
                      <c:pt idx="1099">
                        <c:v>3.642542361785269</c:v>
                      </c:pt>
                      <c:pt idx="1100">
                        <c:v>3.6466908356660395</c:v>
                      </c:pt>
                      <c:pt idx="1101">
                        <c:v>3.6508394816523051</c:v>
                      </c:pt>
                      <c:pt idx="1102">
                        <c:v>3.6549882997583354</c:v>
                      </c:pt>
                      <c:pt idx="1103">
                        <c:v>3.6591372899984349</c:v>
                      </c:pt>
                      <c:pt idx="1104">
                        <c:v>3.6622491456500725</c:v>
                      </c:pt>
                      <c:pt idx="1105">
                        <c:v>3.6674357869379373</c:v>
                      </c:pt>
                      <c:pt idx="1106">
                        <c:v>3.6715852936659243</c:v>
                      </c:pt>
                      <c:pt idx="1107">
                        <c:v>3.6757349725851061</c:v>
                      </c:pt>
                      <c:pt idx="1108">
                        <c:v>3.6798848237097967</c:v>
                      </c:pt>
                      <c:pt idx="1109">
                        <c:v>3.6840348470542774</c:v>
                      </c:pt>
                      <c:pt idx="1110">
                        <c:v>3.6881850426328326</c:v>
                      </c:pt>
                      <c:pt idx="1111">
                        <c:v>3.6923354104597808</c:v>
                      </c:pt>
                      <c:pt idx="1112">
                        <c:v>3.6954482993765887</c:v>
                      </c:pt>
                      <c:pt idx="1113">
                        <c:v>3.6995989686726127</c:v>
                      </c:pt>
                      <c:pt idx="1114">
                        <c:v>3.703749810256332</c:v>
                      </c:pt>
                      <c:pt idx="1115">
                        <c:v>3.7089386045373804</c:v>
                      </c:pt>
                      <c:pt idx="1116">
                        <c:v>3.7120520103441317</c:v>
                      </c:pt>
                      <c:pt idx="1117">
                        <c:v>3.717241235438312</c:v>
                      </c:pt>
                      <c:pt idx="1118">
                        <c:v>3.7213928094043807</c:v>
                      </c:pt>
                      <c:pt idx="1119">
                        <c:v>3.7255445557332805</c:v>
                      </c:pt>
                      <c:pt idx="1120">
                        <c:v>3.7296964744393124</c:v>
                      </c:pt>
                      <c:pt idx="1121">
                        <c:v>3.7338485655367806</c:v>
                      </c:pt>
                      <c:pt idx="1122">
                        <c:v>3.736962747000395</c:v>
                      </c:pt>
                      <c:pt idx="1123">
                        <c:v>3.741115139817345</c:v>
                      </c:pt>
                      <c:pt idx="1124">
                        <c:v>3.7452677050651273</c:v>
                      </c:pt>
                      <c:pt idx="1125">
                        <c:v>3.7494204427580407</c:v>
                      </c:pt>
                      <c:pt idx="1126">
                        <c:v>3.7535733529104305</c:v>
                      </c:pt>
                      <c:pt idx="1127">
                        <c:v>3.7577264355366102</c:v>
                      </c:pt>
                      <c:pt idx="1128">
                        <c:v>3.7618796906508947</c:v>
                      </c:pt>
                      <c:pt idx="1129">
                        <c:v>3.7670715021270023</c:v>
                      </c:pt>
                      <c:pt idx="1130">
                        <c:v>3.7712251453919521</c:v>
                      </c:pt>
                      <c:pt idx="1131">
                        <c:v>3.7753789611915916</c:v>
                      </c:pt>
                      <c:pt idx="1132">
                        <c:v>3.7795329495402443</c:v>
                      </c:pt>
                      <c:pt idx="1133">
                        <c:v>3.7836871104522691</c:v>
                      </c:pt>
                      <c:pt idx="1134">
                        <c:v>3.7868028443896118</c:v>
                      </c:pt>
                      <c:pt idx="1135">
                        <c:v>3.7909573073220173</c:v>
                      </c:pt>
                      <c:pt idx="1136">
                        <c:v>3.7951119428572175</c:v>
                      </c:pt>
                      <c:pt idx="1137">
                        <c:v>3.799266751009541</c:v>
                      </c:pt>
                      <c:pt idx="1138">
                        <c:v>3.8034217317933572</c:v>
                      </c:pt>
                      <c:pt idx="1139">
                        <c:v>3.807576885222999</c:v>
                      </c:pt>
                      <c:pt idx="1140">
                        <c:v>3.8117322113128043</c:v>
                      </c:pt>
                      <c:pt idx="1141">
                        <c:v>3.8169266117503016</c:v>
                      </c:pt>
                      <c:pt idx="1142">
                        <c:v>3.8210823263779807</c:v>
                      </c:pt>
                      <c:pt idx="1143">
                        <c:v>3.8252382137124652</c:v>
                      </c:pt>
                      <c:pt idx="1144">
                        <c:v>3.8293942737681359</c:v>
                      </c:pt>
                      <c:pt idx="1145">
                        <c:v>3.8325114321667892</c:v>
                      </c:pt>
                      <c:pt idx="1146">
                        <c:v>3.8366677945190624</c:v>
                      </c:pt>
                      <c:pt idx="1147">
                        <c:v>3.840824329631995</c:v>
                      </c:pt>
                      <c:pt idx="1148">
                        <c:v>3.8449810375199394</c:v>
                      </c:pt>
                      <c:pt idx="1149">
                        <c:v>3.8491379181972816</c:v>
                      </c:pt>
                      <c:pt idx="1150">
                        <c:v>3.8532949716783782</c:v>
                      </c:pt>
                      <c:pt idx="1151">
                        <c:v>3.8574521979775831</c:v>
                      </c:pt>
                      <c:pt idx="1152">
                        <c:v>3.8616095971092896</c:v>
                      </c:pt>
                      <c:pt idx="1153">
                        <c:v>3.8668065890914995</c:v>
                      </c:pt>
                      <c:pt idx="1154">
                        <c:v>3.8709643771488569</c:v>
                      </c:pt>
                      <c:pt idx="1155">
                        <c:v>3.8740828316430593</c:v>
                      </c:pt>
                      <c:pt idx="1156">
                        <c:v>3.878240922248446</c:v>
                      </c:pt>
                      <c:pt idx="1157">
                        <c:v>3.8823991857582079</c:v>
                      </c:pt>
                      <c:pt idx="1158">
                        <c:v>3.886557622186714</c:v>
                      </c:pt>
                      <c:pt idx="1159">
                        <c:v>3.8907162315483355</c:v>
                      </c:pt>
                      <c:pt idx="1160">
                        <c:v>3.8948750138574795</c:v>
                      </c:pt>
                      <c:pt idx="1161">
                        <c:v>3.899033969128519</c:v>
                      </c:pt>
                      <c:pt idx="1162">
                        <c:v>3.9031930973758309</c:v>
                      </c:pt>
                      <c:pt idx="1163">
                        <c:v>3.9073523986138268</c:v>
                      </c:pt>
                      <c:pt idx="1164">
                        <c:v>3.9115118728568743</c:v>
                      </c:pt>
                      <c:pt idx="1165">
                        <c:v>3.9167114589710028</c:v>
                      </c:pt>
                      <c:pt idx="1166">
                        <c:v>3.9198313404157581</c:v>
                      </c:pt>
                      <c:pt idx="1167">
                        <c:v>3.9239913337603611</c:v>
                      </c:pt>
                      <c:pt idx="1168">
                        <c:v>3.9281515001676217</c:v>
                      </c:pt>
                      <c:pt idx="1169">
                        <c:v>3.9323118396519279</c:v>
                      </c:pt>
                      <c:pt idx="1170">
                        <c:v>3.9364723522276699</c:v>
                      </c:pt>
                      <c:pt idx="1171">
                        <c:v>3.9406330379092749</c:v>
                      </c:pt>
                      <c:pt idx="1172">
                        <c:v>3.9447938967111358</c:v>
                      </c:pt>
                      <c:pt idx="1173">
                        <c:v>3.9489549286476486</c:v>
                      </c:pt>
                      <c:pt idx="1174">
                        <c:v>3.9531161337332454</c:v>
                      </c:pt>
                      <c:pt idx="1175">
                        <c:v>3.9572775119823147</c:v>
                      </c:pt>
                      <c:pt idx="1176">
                        <c:v>3.9614390634092915</c:v>
                      </c:pt>
                      <c:pt idx="1177">
                        <c:v>3.966641246246382</c:v>
                      </c:pt>
                      <c:pt idx="1178">
                        <c:v>3.9697626858545796</c:v>
                      </c:pt>
                      <c:pt idx="1179">
                        <c:v>3.9739247569017375</c:v>
                      </c:pt>
                      <c:pt idx="1180">
                        <c:v>3.9780870011844596</c:v>
                      </c:pt>
                      <c:pt idx="1181">
                        <c:v>3.9822494187171555</c:v>
                      </c:pt>
                      <c:pt idx="1182">
                        <c:v>3.986412009514273</c:v>
                      </c:pt>
                      <c:pt idx="1183">
                        <c:v>3.9905747735902239</c:v>
                      </c:pt>
                      <c:pt idx="1184">
                        <c:v>3.9947377109594249</c:v>
                      </c:pt>
                      <c:pt idx="1185">
                        <c:v>3.9989008216363282</c:v>
                      </c:pt>
                      <c:pt idx="1186">
                        <c:v>4.0030641056353398</c:v>
                      </c:pt>
                      <c:pt idx="1187">
                        <c:v>4.0072275629709164</c:v>
                      </c:pt>
                      <c:pt idx="1188">
                        <c:v>4.0113911936574809</c:v>
                      </c:pt>
                      <c:pt idx="1189">
                        <c:v>4.0165959758124972</c:v>
                      </c:pt>
                      <c:pt idx="1190">
                        <c:v>4.0197189751413038</c:v>
                      </c:pt>
                      <c:pt idx="1191">
                        <c:v>4.023883125967453</c:v>
                      </c:pt>
                      <c:pt idx="1192">
                        <c:v>4.0280474502023322</c:v>
                      </c:pt>
                      <c:pt idx="1193">
                        <c:v>4.0322119478604082</c:v>
                      </c:pt>
                      <c:pt idx="1194">
                        <c:v>4.0363766189561145</c:v>
                      </c:pt>
                      <c:pt idx="1195">
                        <c:v>4.0405414635038861</c:v>
                      </c:pt>
                      <c:pt idx="1196">
                        <c:v>4.0447064815181957</c:v>
                      </c:pt>
                      <c:pt idx="1197">
                        <c:v>4.0488716730134806</c:v>
                      </c:pt>
                      <c:pt idx="1198">
                        <c:v>4.0530370380041827</c:v>
                      </c:pt>
                      <c:pt idx="1199">
                        <c:v>4.0572025765047792</c:v>
                      </c:pt>
                      <c:pt idx="1200">
                        <c:v>4.0613682885297129</c:v>
                      </c:pt>
                      <c:pt idx="1201">
                        <c:v>4.0655341740934317</c:v>
                      </c:pt>
                      <c:pt idx="1202">
                        <c:v>4.0697002332104173</c:v>
                      </c:pt>
                      <c:pt idx="1203">
                        <c:v>4.073866465895108</c:v>
                      </c:pt>
                      <c:pt idx="1204">
                        <c:v>4.0780328721619901</c:v>
                      </c:pt>
                      <c:pt idx="1205">
                        <c:v>4.0821994520255167</c:v>
                      </c:pt>
                      <c:pt idx="1206">
                        <c:v>4.0863662055001431</c:v>
                      </c:pt>
                      <c:pt idx="1207">
                        <c:v>4.0905331326003598</c:v>
                      </c:pt>
                      <c:pt idx="1208">
                        <c:v>4.0947002333406282</c:v>
                      </c:pt>
                      <c:pt idx="1209">
                        <c:v>4.098867507735406</c:v>
                      </c:pt>
                      <c:pt idx="1210">
                        <c:v>4.1030349557991919</c:v>
                      </c:pt>
                      <c:pt idx="1211">
                        <c:v>4.1072025775464498</c:v>
                      </c:pt>
                      <c:pt idx="1212">
                        <c:v>4.1113703729916447</c:v>
                      </c:pt>
                      <c:pt idx="1213">
                        <c:v>4.1155383421492813</c:v>
                      </c:pt>
                      <c:pt idx="1214">
                        <c:v>4.1197064850338156</c:v>
                      </c:pt>
                      <c:pt idx="1215">
                        <c:v>4.1238748016597535</c:v>
                      </c:pt>
                      <c:pt idx="1216">
                        <c:v>4.1280432920415695</c:v>
                      </c:pt>
                      <c:pt idx="1217">
                        <c:v>4.1322119561937383</c:v>
                      </c:pt>
                      <c:pt idx="1218">
                        <c:v>4.1363807941307718</c:v>
                      </c:pt>
                      <c:pt idx="1219">
                        <c:v>4.1405498058671473</c:v>
                      </c:pt>
                      <c:pt idx="1220">
                        <c:v>4.1447189914173475</c:v>
                      </c:pt>
                      <c:pt idx="1221">
                        <c:v>4.1488883507958869</c:v>
                      </c:pt>
                      <c:pt idx="1222">
                        <c:v>4.153057884017251</c:v>
                      </c:pt>
                      <c:pt idx="1223">
                        <c:v>4.1572275910959258</c:v>
                      </c:pt>
                      <c:pt idx="1224">
                        <c:v>4.1613974720464331</c:v>
                      </c:pt>
                      <c:pt idx="1225">
                        <c:v>4.165567526883251</c:v>
                      </c:pt>
                      <c:pt idx="1226">
                        <c:v>4.1697377556209059</c:v>
                      </c:pt>
                      <c:pt idx="1227">
                        <c:v>4.1739081582738899</c:v>
                      </c:pt>
                      <c:pt idx="1228">
                        <c:v>4.1780787348567001</c:v>
                      </c:pt>
                      <c:pt idx="1229">
                        <c:v>4.1822494853838661</c:v>
                      </c:pt>
                      <c:pt idx="1230">
                        <c:v>4.1864204098698874</c:v>
                      </c:pt>
                      <c:pt idx="1231">
                        <c:v>4.1905915083292635</c:v>
                      </c:pt>
                      <c:pt idx="1232">
                        <c:v>4.1947627807765322</c:v>
                      </c:pt>
                      <c:pt idx="1233">
                        <c:v>4.1989342272261974</c:v>
                      </c:pt>
                      <c:pt idx="1234">
                        <c:v>4.2031058476927656</c:v>
                      </c:pt>
                      <c:pt idx="1235">
                        <c:v>4.2072776421907774</c:v>
                      </c:pt>
                      <c:pt idx="1236">
                        <c:v>4.2114496107347321</c:v>
                      </c:pt>
                      <c:pt idx="1237">
                        <c:v>4.2156217533391755</c:v>
                      </c:pt>
                      <c:pt idx="1238">
                        <c:v>4.2197940700186214</c:v>
                      </c:pt>
                      <c:pt idx="1239">
                        <c:v>4.2239665607875834</c:v>
                      </c:pt>
                      <c:pt idx="1240">
                        <c:v>4.2281392256606143</c:v>
                      </c:pt>
                      <c:pt idx="1241">
                        <c:v>4.2323120646522305</c:v>
                      </c:pt>
                      <c:pt idx="1242">
                        <c:v>4.2364850777769556</c:v>
                      </c:pt>
                      <c:pt idx="1243">
                        <c:v>4.2406582650493441</c:v>
                      </c:pt>
                      <c:pt idx="1244">
                        <c:v>4.243788269796771</c:v>
                      </c:pt>
                      <c:pt idx="1245">
                        <c:v>4.2479617618625287</c:v>
                      </c:pt>
                      <c:pt idx="1246">
                        <c:v>4.2521354281159169</c:v>
                      </c:pt>
                      <c:pt idx="1247">
                        <c:v>4.2573527559061528</c:v>
                      </c:pt>
                      <c:pt idx="1248">
                        <c:v>4.2615268141348643</c:v>
                      </c:pt>
                      <c:pt idx="1249">
                        <c:v>4.2657010465984797</c:v>
                      </c:pt>
                      <c:pt idx="1250">
                        <c:v>4.2698754533115242</c:v>
                      </c:pt>
                      <c:pt idx="1251">
                        <c:v>4.2740500342885701</c:v>
                      </c:pt>
                      <c:pt idx="1252">
                        <c:v>4.2782247895441534</c:v>
                      </c:pt>
                      <c:pt idx="1253">
                        <c:v>4.2823997190928162</c:v>
                      </c:pt>
                      <c:pt idx="1254">
                        <c:v>4.2865748229491354</c:v>
                      </c:pt>
                      <c:pt idx="1255">
                        <c:v>4.2907501011276548</c:v>
                      </c:pt>
                      <c:pt idx="1256">
                        <c:v>4.2949255536429201</c:v>
                      </c:pt>
                      <c:pt idx="1257">
                        <c:v>4.2980572574466391</c:v>
                      </c:pt>
                      <c:pt idx="1258">
                        <c:v>4.3022330150862658</c:v>
                      </c:pt>
                      <c:pt idx="1259">
                        <c:v>4.3074529573548883</c:v>
                      </c:pt>
                      <c:pt idx="1260">
                        <c:v>4.3116291073628075</c:v>
                      </c:pt>
                      <c:pt idx="1261">
                        <c:v>4.3158054317802996</c:v>
                      </c:pt>
                      <c:pt idx="1262">
                        <c:v>4.3199819306219212</c:v>
                      </c:pt>
                      <c:pt idx="1263">
                        <c:v>4.3241586039022648</c:v>
                      </c:pt>
                      <c:pt idx="1264">
                        <c:v>4.3283354516358807</c:v>
                      </c:pt>
                      <c:pt idx="1265">
                        <c:v>4.3325124738373653</c:v>
                      </c:pt>
                      <c:pt idx="1266">
                        <c:v>4.3366896705212827</c:v>
                      </c:pt>
                      <c:pt idx="1267">
                        <c:v>4.3408670417021993</c:v>
                      </c:pt>
                      <c:pt idx="1268">
                        <c:v>4.3450445873947166</c:v>
                      </c:pt>
                      <c:pt idx="1269">
                        <c:v>4.3492223076134051</c:v>
                      </c:pt>
                      <c:pt idx="1270">
                        <c:v>4.3534002023728373</c:v>
                      </c:pt>
                      <c:pt idx="1271">
                        <c:v>4.3575782716876184</c:v>
                      </c:pt>
                      <c:pt idx="1272">
                        <c:v>4.3617565155723268</c:v>
                      </c:pt>
                      <c:pt idx="1273">
                        <c:v>4.3659349340415359</c:v>
                      </c:pt>
                      <c:pt idx="1274">
                        <c:v>4.3701135271098623</c:v>
                      </c:pt>
                      <c:pt idx="1275">
                        <c:v>4.3742922947918741</c:v>
                      </c:pt>
                      <c:pt idx="1276">
                        <c:v>4.3784712371021879</c:v>
                      </c:pt>
                      <c:pt idx="1277">
                        <c:v>4.3826503540553885</c:v>
                      </c:pt>
                      <c:pt idx="1278">
                        <c:v>4.3868296456660616</c:v>
                      </c:pt>
                      <c:pt idx="1279">
                        <c:v>4.3910091119488293</c:v>
                      </c:pt>
                      <c:pt idx="1280">
                        <c:v>4.3951887529182834</c:v>
                      </c:pt>
                      <c:pt idx="1281">
                        <c:v>4.3993685685890132</c:v>
                      </c:pt>
                      <c:pt idx="1282">
                        <c:v>4.4035485589756478</c:v>
                      </c:pt>
                      <c:pt idx="1283">
                        <c:v>4.4077287240927827</c:v>
                      </c:pt>
                      <c:pt idx="1284">
                        <c:v>4.4129541762262168</c:v>
                      </c:pt>
                      <c:pt idx="1285">
                        <c:v>4.4160895785769778</c:v>
                      </c:pt>
                      <c:pt idx="1286">
                        <c:v>4.4202702679732608</c:v>
                      </c:pt>
                      <c:pt idx="1287">
                        <c:v>4.4244511321585005</c:v>
                      </c:pt>
                      <c:pt idx="1288">
                        <c:v>4.4286321711473029</c:v>
                      </c:pt>
                      <c:pt idx="1289">
                        <c:v>4.4328133849542724</c:v>
                      </c:pt>
                      <c:pt idx="1290">
                        <c:v>4.4369947735940531</c:v>
                      </c:pt>
                      <c:pt idx="1291">
                        <c:v>4.441176337081254</c:v>
                      </c:pt>
                      <c:pt idx="1292">
                        <c:v>4.4453580754304873</c:v>
                      </c:pt>
                      <c:pt idx="1293">
                        <c:v>4.4495399886564018</c:v>
                      </c:pt>
                      <c:pt idx="1294">
                        <c:v>4.4537220767736123</c:v>
                      </c:pt>
                      <c:pt idx="1295">
                        <c:v>4.4579043397967357</c:v>
                      </c:pt>
                      <c:pt idx="1296">
                        <c:v>4.4620867777404269</c:v>
                      </c:pt>
                      <c:pt idx="1297">
                        <c:v>4.4662693906193054</c:v>
                      </c:pt>
                      <c:pt idx="1298">
                        <c:v>4.4704521784479958</c:v>
                      </c:pt>
                      <c:pt idx="1299">
                        <c:v>4.4746351412411549</c:v>
                      </c:pt>
                      <c:pt idx="1300">
                        <c:v>4.4788182790134003</c:v>
                      </c:pt>
                      <c:pt idx="1301">
                        <c:v>4.4830015917793942</c:v>
                      </c:pt>
                      <c:pt idx="1302">
                        <c:v>4.4871850795537647</c:v>
                      </c:pt>
                      <c:pt idx="1303">
                        <c:v>4.4913687423511464</c:v>
                      </c:pt>
                      <c:pt idx="1304">
                        <c:v>4.4955525801862066</c:v>
                      </c:pt>
                      <c:pt idx="1305">
                        <c:v>4.4997365930735809</c:v>
                      </c:pt>
                      <c:pt idx="1306">
                        <c:v>4.5039207810279063</c:v>
                      </c:pt>
                      <c:pt idx="1307">
                        <c:v>4.5081051440638582</c:v>
                      </c:pt>
                      <c:pt idx="1308">
                        <c:v>4.5122896821960765</c:v>
                      </c:pt>
                      <c:pt idx="1309">
                        <c:v>4.5164743954392055</c:v>
                      </c:pt>
                      <c:pt idx="1310">
                        <c:v>4.5206592838079231</c:v>
                      </c:pt>
                      <c:pt idx="1311">
                        <c:v>4.5248443473168765</c:v>
                      </c:pt>
                      <c:pt idx="1312">
                        <c:v>4.529029585980715</c:v>
                      </c:pt>
                      <c:pt idx="1313">
                        <c:v>4.5332149998141222</c:v>
                      </c:pt>
                      <c:pt idx="1314">
                        <c:v>4.5374005888317406</c:v>
                      </c:pt>
                      <c:pt idx="1315">
                        <c:v>4.5415863530482579</c:v>
                      </c:pt>
                      <c:pt idx="1316">
                        <c:v>4.5457722924783299</c:v>
                      </c:pt>
                      <c:pt idx="1317">
                        <c:v>4.5499584071366135</c:v>
                      </c:pt>
                      <c:pt idx="1318">
                        <c:v>4.5541446970378052</c:v>
                      </c:pt>
                      <c:pt idx="1319">
                        <c:v>4.5583311621965645</c:v>
                      </c:pt>
                      <c:pt idx="1320">
                        <c:v>4.5625178026275552</c:v>
                      </c:pt>
                      <c:pt idx="1321">
                        <c:v>4.5667046183454776</c:v>
                      </c:pt>
                      <c:pt idx="1322">
                        <c:v>4.5708916093649972</c:v>
                      </c:pt>
                      <c:pt idx="1323">
                        <c:v>4.5750787757007849</c:v>
                      </c:pt>
                      <c:pt idx="1324">
                        <c:v>4.5792661173675437</c:v>
                      </c:pt>
                      <c:pt idx="1325">
                        <c:v>4.5834536343799357</c:v>
                      </c:pt>
                      <c:pt idx="1326">
                        <c:v>4.5876413267526708</c:v>
                      </c:pt>
                      <c:pt idx="1327">
                        <c:v>4.5918291945004235</c:v>
                      </c:pt>
                      <c:pt idx="1328">
                        <c:v>4.5960172376378718</c:v>
                      </c:pt>
                      <c:pt idx="1329">
                        <c:v>4.6002054561797321</c:v>
                      </c:pt>
                      <c:pt idx="1330">
                        <c:v>4.6043938501406849</c:v>
                      </c:pt>
                      <c:pt idx="1331">
                        <c:v>4.6085824195354137</c:v>
                      </c:pt>
                      <c:pt idx="1332">
                        <c:v>4.6127711643786373</c:v>
                      </c:pt>
                      <c:pt idx="1333">
                        <c:v>4.6169600846850454</c:v>
                      </c:pt>
                      <c:pt idx="1334">
                        <c:v>4.6211491804693257</c:v>
                      </c:pt>
                      <c:pt idx="1335">
                        <c:v>4.6253384517462042</c:v>
                      </c:pt>
                      <c:pt idx="1336">
                        <c:v>4.6295278985303616</c:v>
                      </c:pt>
                      <c:pt idx="1337">
                        <c:v>4.6337175208365275</c:v>
                      </c:pt>
                      <c:pt idx="1338">
                        <c:v>4.6379073186793986</c:v>
                      </c:pt>
                      <c:pt idx="1339">
                        <c:v>4.6420972920736734</c:v>
                      </c:pt>
                      <c:pt idx="1340">
                        <c:v>4.6462874410340858</c:v>
                      </c:pt>
                      <c:pt idx="1341">
                        <c:v>4.6504777655753395</c:v>
                      </c:pt>
                      <c:pt idx="1342">
                        <c:v>4.6536206242150522</c:v>
                      </c:pt>
                      <c:pt idx="1343">
                        <c:v>4.6588589414592176</c:v>
                      </c:pt>
                      <c:pt idx="1344">
                        <c:v>4.6630497928312922</c:v>
                      </c:pt>
                      <c:pt idx="1345">
                        <c:v>4.6672408198430668</c:v>
                      </c:pt>
                      <c:pt idx="1346">
                        <c:v>4.6714320225092889</c:v>
                      </c:pt>
                      <c:pt idx="1347">
                        <c:v>4.6756234008446613</c:v>
                      </c:pt>
                      <c:pt idx="1348">
                        <c:v>4.6798149548639314</c:v>
                      </c:pt>
                      <c:pt idx="1349">
                        <c:v>4.6840066845818171</c:v>
                      </c:pt>
                      <c:pt idx="1350">
                        <c:v>4.6881985900130365</c:v>
                      </c:pt>
                      <c:pt idx="1351">
                        <c:v>4.6923906711723458</c:v>
                      </c:pt>
                      <c:pt idx="1352">
                        <c:v>4.6965829280744673</c:v>
                      </c:pt>
                      <c:pt idx="1353">
                        <c:v>4.6997272360911371</c:v>
                      </c:pt>
                      <c:pt idx="1354">
                        <c:v>4.704967969166078</c:v>
                      </c:pt>
                      <c:pt idx="1355">
                        <c:v>4.7091607533850572</c:v>
                      </c:pt>
                      <c:pt idx="1356">
                        <c:v>4.7133537134057901</c:v>
                      </c:pt>
                      <c:pt idx="1357">
                        <c:v>4.7175468492430443</c:v>
                      </c:pt>
                      <c:pt idx="1358">
                        <c:v>4.7217401609115521</c:v>
                      </c:pt>
                      <c:pt idx="1359">
                        <c:v>4.7259336484260501</c:v>
                      </c:pt>
                      <c:pt idx="1360">
                        <c:v>4.7301273118013096</c:v>
                      </c:pt>
                      <c:pt idx="1361">
                        <c:v>4.7343211510520584</c:v>
                      </c:pt>
                      <c:pt idx="1362">
                        <c:v>4.7385151661930722</c:v>
                      </c:pt>
                      <c:pt idx="1363">
                        <c:v>4.7427093572390939</c:v>
                      </c:pt>
                      <c:pt idx="1364">
                        <c:v>4.7469037242048673</c:v>
                      </c:pt>
                      <c:pt idx="1365">
                        <c:v>4.7510982671051734</c:v>
                      </c:pt>
                      <c:pt idx="1366">
                        <c:v>4.7552929859547621</c:v>
                      </c:pt>
                      <c:pt idx="1367">
                        <c:v>4.7594878807683827</c:v>
                      </c:pt>
                      <c:pt idx="1368">
                        <c:v>4.7636829515608214</c:v>
                      </c:pt>
                      <c:pt idx="1369">
                        <c:v>4.7678781983468328</c:v>
                      </c:pt>
                      <c:pt idx="1370">
                        <c:v>4.7720736211411729</c:v>
                      </c:pt>
                      <c:pt idx="1371">
                        <c:v>4.7762692199586336</c:v>
                      </c:pt>
                      <c:pt idx="1372">
                        <c:v>4.7804649948139746</c:v>
                      </c:pt>
                      <c:pt idx="1373">
                        <c:v>4.7846609457219573</c:v>
                      </c:pt>
                      <c:pt idx="1374">
                        <c:v>4.7888570726973789</c:v>
                      </c:pt>
                      <c:pt idx="1375">
                        <c:v>4.7930533757549947</c:v>
                      </c:pt>
                      <c:pt idx="1376">
                        <c:v>4.7972498549096043</c:v>
                      </c:pt>
                      <c:pt idx="1377">
                        <c:v>4.8014465101759773</c:v>
                      </c:pt>
                      <c:pt idx="1378">
                        <c:v>4.8056433415688851</c:v>
                      </c:pt>
                      <c:pt idx="1379">
                        <c:v>4.8098403491031334</c:v>
                      </c:pt>
                      <c:pt idx="1380">
                        <c:v>4.8140375327934981</c:v>
                      </c:pt>
                      <c:pt idx="1381">
                        <c:v>4.8182348926547549</c:v>
                      </c:pt>
                      <c:pt idx="1382">
                        <c:v>4.822432428701716</c:v>
                      </c:pt>
                      <c:pt idx="1383">
                        <c:v>4.8266301409491614</c:v>
                      </c:pt>
                      <c:pt idx="1384">
                        <c:v>4.8308280294118742</c:v>
                      </c:pt>
                      <c:pt idx="1385">
                        <c:v>4.8350260941046725</c:v>
                      </c:pt>
                      <c:pt idx="1386">
                        <c:v>4.8392243350423287</c:v>
                      </c:pt>
                      <c:pt idx="1387">
                        <c:v>4.8434227522396665</c:v>
                      </c:pt>
                      <c:pt idx="1388">
                        <c:v>4.8476213457114747</c:v>
                      </c:pt>
                      <c:pt idx="1389">
                        <c:v>4.8518201154725444</c:v>
                      </c:pt>
                      <c:pt idx="1390">
                        <c:v>4.8560190615377028</c:v>
                      </c:pt>
                      <c:pt idx="1391">
                        <c:v>4.8602181839217469</c:v>
                      </c:pt>
                      <c:pt idx="1392">
                        <c:v>4.8644174826394702</c:v>
                      </c:pt>
                      <c:pt idx="1393">
                        <c:v>4.8686169577057088</c:v>
                      </c:pt>
                      <c:pt idx="1394">
                        <c:v>4.8728166091352616</c:v>
                      </c:pt>
                      <c:pt idx="1395">
                        <c:v>4.877016436942931</c:v>
                      </c:pt>
                      <c:pt idx="1396">
                        <c:v>4.8812164411435575</c:v>
                      </c:pt>
                      <c:pt idx="1397">
                        <c:v>4.8854166217519337</c:v>
                      </c:pt>
                      <c:pt idx="1398">
                        <c:v>4.889616978782902</c:v>
                      </c:pt>
                      <c:pt idx="1399">
                        <c:v>4.8938175122512746</c:v>
                      </c:pt>
                      <c:pt idx="1400">
                        <c:v>4.8980182221718609</c:v>
                      </c:pt>
                      <c:pt idx="1401">
                        <c:v>4.9011688704180072</c:v>
                      </c:pt>
                      <c:pt idx="1402">
                        <c:v>4.9064201714290396</c:v>
                      </c:pt>
                      <c:pt idx="1403">
                        <c:v>4.9106214107952617</c:v>
                      </c:pt>
                      <c:pt idx="1404">
                        <c:v>4.9148228266730349</c:v>
                      </c:pt>
                      <c:pt idx="1405">
                        <c:v>4.9190244190771786</c:v>
                      </c:pt>
                      <c:pt idx="1406">
                        <c:v>4.9232261880225145</c:v>
                      </c:pt>
                      <c:pt idx="1407">
                        <c:v>4.9274281335239039</c:v>
                      </c:pt>
                      <c:pt idx="1408">
                        <c:v>4.9316302555961729</c:v>
                      </c:pt>
                      <c:pt idx="1409">
                        <c:v>4.9358325542541497</c:v>
                      </c:pt>
                      <c:pt idx="1410">
                        <c:v>4.9400350295126989</c:v>
                      </c:pt>
                      <c:pt idx="1411">
                        <c:v>4.9442376813866424</c:v>
                      </c:pt>
                      <c:pt idx="1412">
                        <c:v>4.947389786204905</c:v>
                      </c:pt>
                      <c:pt idx="1413">
                        <c:v>4.9515927471915298</c:v>
                      </c:pt>
                      <c:pt idx="1414">
                        <c:v>4.9568466968493929</c:v>
                      </c:pt>
                      <c:pt idx="1415">
                        <c:v>4.9610500553334447</c:v>
                      </c:pt>
                      <c:pt idx="1416">
                        <c:v>4.9652535905071478</c:v>
                      </c:pt>
                      <c:pt idx="1417">
                        <c:v>4.9694573023853472</c:v>
                      </c:pt>
                      <c:pt idx="1418">
                        <c:v>4.9736611909829227</c:v>
                      </c:pt>
                      <c:pt idx="1419">
                        <c:v>4.9778652563147219</c:v>
                      </c:pt>
                      <c:pt idx="1420">
                        <c:v>4.9820694983955924</c:v>
                      </c:pt>
                      <c:pt idx="1421">
                        <c:v>4.9862739172404211</c:v>
                      </c:pt>
                      <c:pt idx="1422">
                        <c:v>4.9904785128640601</c:v>
                      </c:pt>
                      <c:pt idx="1423">
                        <c:v>4.9946832852813658</c:v>
                      </c:pt>
                      <c:pt idx="1424">
                        <c:v>4.9978369806241414</c:v>
                      </c:pt>
                      <c:pt idx="1425">
                        <c:v>5.0020420624661703</c:v>
                      </c:pt>
                      <c:pt idx="1426">
                        <c:v>5.0072986634440566</c:v>
                      </c:pt>
                      <c:pt idx="1427">
                        <c:v>5.0115041431847827</c:v>
                      </c:pt>
                      <c:pt idx="1428">
                        <c:v>5.0157097997935329</c:v>
                      </c:pt>
                      <c:pt idx="1429">
                        <c:v>5.0199156332852093</c:v>
                      </c:pt>
                      <c:pt idx="1430">
                        <c:v>5.0241216436746789</c:v>
                      </c:pt>
                      <c:pt idx="1431">
                        <c:v>5.0283278309768118</c:v>
                      </c:pt>
                      <c:pt idx="1432">
                        <c:v>5.032534195206515</c:v>
                      </c:pt>
                      <c:pt idx="1433">
                        <c:v>5.0356890844964513</c:v>
                      </c:pt>
                      <c:pt idx="1434">
                        <c:v>5.0398957583851987</c:v>
                      </c:pt>
                      <c:pt idx="1435">
                        <c:v>5.0441026092424321</c:v>
                      </c:pt>
                      <c:pt idx="1436">
                        <c:v>5.0483096370830634</c:v>
                      </c:pt>
                      <c:pt idx="1437">
                        <c:v>5.0525168419219737</c:v>
                      </c:pt>
                      <c:pt idx="1438">
                        <c:v>5.0577760968971255</c:v>
                      </c:pt>
                      <c:pt idx="1439">
                        <c:v>5.0619837000366115</c:v>
                      </c:pt>
                      <c:pt idx="1440">
                        <c:v>5.0661914802227992</c:v>
                      </c:pt>
                      <c:pt idx="1441">
                        <c:v>5.070399437470579</c:v>
                      </c:pt>
                      <c:pt idx="1442">
                        <c:v>5.0746075717948393</c:v>
                      </c:pt>
                      <c:pt idx="1443">
                        <c:v>5.0788158832105097</c:v>
                      </c:pt>
                      <c:pt idx="1444">
                        <c:v>5.083024371732483</c:v>
                      </c:pt>
                      <c:pt idx="1445">
                        <c:v>5.0861808543589353</c:v>
                      </c:pt>
                      <c:pt idx="1446">
                        <c:v>5.0903896528527994</c:v>
                      </c:pt>
                      <c:pt idx="1447">
                        <c:v>5.0945986284939782</c:v>
                      </c:pt>
                      <c:pt idx="1448">
                        <c:v>5.0988077812973742</c:v>
                      </c:pt>
                      <c:pt idx="1449">
                        <c:v>5.1030171112778886</c:v>
                      </c:pt>
                      <c:pt idx="1450">
                        <c:v>5.1082790229316055</c:v>
                      </c:pt>
                      <c:pt idx="1451">
                        <c:v>5.112488751615218</c:v>
                      </c:pt>
                      <c:pt idx="1452">
                        <c:v>5.1166986575244469</c:v>
                      </c:pt>
                      <c:pt idx="1453">
                        <c:v>5.1209087406742038</c:v>
                      </c:pt>
                      <c:pt idx="1454">
                        <c:v>5.125119001079435</c:v>
                      </c:pt>
                      <c:pt idx="1455">
                        <c:v>5.1293294387550574</c:v>
                      </c:pt>
                      <c:pt idx="1456">
                        <c:v>5.1335400537159872</c:v>
                      </c:pt>
                      <c:pt idx="1457">
                        <c:v>5.1377508459771777</c:v>
                      </c:pt>
                      <c:pt idx="1458">
                        <c:v>5.1419618155535378</c:v>
                      </c:pt>
                      <c:pt idx="1459">
                        <c:v>5.1451201591078934</c:v>
                      </c:pt>
                      <c:pt idx="1460">
                        <c:v>5.1493314390217559</c:v>
                      </c:pt>
                      <c:pt idx="1461">
                        <c:v>5.1535428962918832</c:v>
                      </c:pt>
                      <c:pt idx="1462">
                        <c:v>5.1588074673095301</c:v>
                      </c:pt>
                      <c:pt idx="1463">
                        <c:v>5.1630193236858544</c:v>
                      </c:pt>
                      <c:pt idx="1464">
                        <c:v>5.1672313574669806</c:v>
                      </c:pt>
                      <c:pt idx="1465">
                        <c:v>5.1714435686678772</c:v>
                      </c:pt>
                      <c:pt idx="1466">
                        <c:v>5.175655957303479</c:v>
                      </c:pt>
                      <c:pt idx="1467">
                        <c:v>5.1798685233887252</c:v>
                      </c:pt>
                      <c:pt idx="1468">
                        <c:v>5.1840812669385894</c:v>
                      </c:pt>
                      <c:pt idx="1469">
                        <c:v>5.1882941879680118</c:v>
                      </c:pt>
                      <c:pt idx="1470">
                        <c:v>5.1925072864919368</c:v>
                      </c:pt>
                      <c:pt idx="1471">
                        <c:v>5.1967205625253436</c:v>
                      </c:pt>
                      <c:pt idx="1472">
                        <c:v>5.2009340160831679</c:v>
                      </c:pt>
                      <c:pt idx="1473">
                        <c:v>5.205147647180393</c:v>
                      </c:pt>
                      <c:pt idx="1474">
                        <c:v>5.209361455831969</c:v>
                      </c:pt>
                      <c:pt idx="1475">
                        <c:v>5.2135754420528508</c:v>
                      </c:pt>
                      <c:pt idx="1476">
                        <c:v>5.2177896058580249</c:v>
                      </c:pt>
                      <c:pt idx="1477">
                        <c:v>5.2220039472624507</c:v>
                      </c:pt>
                      <c:pt idx="1478">
                        <c:v>5.2262184662810842</c:v>
                      </c:pt>
                      <c:pt idx="1479">
                        <c:v>5.2304331629289207</c:v>
                      </c:pt>
                      <c:pt idx="1480">
                        <c:v>5.2346480372209232</c:v>
                      </c:pt>
                      <c:pt idx="1481">
                        <c:v>5.2388630891720549</c:v>
                      </c:pt>
                      <c:pt idx="1482">
                        <c:v>5.2430783187973171</c:v>
                      </c:pt>
                      <c:pt idx="1483">
                        <c:v>5.2472937261116774</c:v>
                      </c:pt>
                      <c:pt idx="1484">
                        <c:v>5.2504553982149247</c:v>
                      </c:pt>
                      <c:pt idx="1485">
                        <c:v>5.2557250738676071</c:v>
                      </c:pt>
                      <c:pt idx="1486">
                        <c:v>5.2599410143391445</c:v>
                      </c:pt>
                      <c:pt idx="1487">
                        <c:v>5.2641571325597285</c:v>
                      </c:pt>
                      <c:pt idx="1488">
                        <c:v>5.2683734285443355</c:v>
                      </c:pt>
                      <c:pt idx="1489">
                        <c:v>5.2725899023079439</c:v>
                      </c:pt>
                      <c:pt idx="1490">
                        <c:v>5.2768065538655717</c:v>
                      </c:pt>
                      <c:pt idx="1491">
                        <c:v>5.2810233832322009</c:v>
                      </c:pt>
                      <c:pt idx="1492">
                        <c:v>5.2852403904228158</c:v>
                      </c:pt>
                      <c:pt idx="1493">
                        <c:v>5.2894575754524382</c:v>
                      </c:pt>
                      <c:pt idx="1494">
                        <c:v>5.2936749383360562</c:v>
                      </c:pt>
                      <c:pt idx="1495">
                        <c:v>5.2978924790886612</c:v>
                      </c:pt>
                      <c:pt idx="1496">
                        <c:v>5.3021101977252805</c:v>
                      </c:pt>
                      <c:pt idx="1497">
                        <c:v>5.3063280942608966</c:v>
                      </c:pt>
                      <c:pt idx="1498">
                        <c:v>5.3105461687105402</c:v>
                      </c:pt>
                      <c:pt idx="1499">
                        <c:v>5.31476442108921</c:v>
                      </c:pt>
                      <c:pt idx="1500">
                        <c:v>5.3189828514119046</c:v>
                      </c:pt>
                      <c:pt idx="1501">
                        <c:v>5.3232014596936628</c:v>
                      </c:pt>
                      <c:pt idx="1502">
                        <c:v>5.3274202459494875</c:v>
                      </c:pt>
                      <c:pt idx="1503">
                        <c:v>5.3316392101943837</c:v>
                      </c:pt>
                      <c:pt idx="1504">
                        <c:v>5.3358583524433945</c:v>
                      </c:pt>
                      <c:pt idx="1505">
                        <c:v>5.34007767271153</c:v>
                      </c:pt>
                      <c:pt idx="1506">
                        <c:v>5.3442971710138005</c:v>
                      </c:pt>
                      <c:pt idx="1507">
                        <c:v>5.3485168473652545</c:v>
                      </c:pt>
                      <c:pt idx="1508">
                        <c:v>5.3527367017808958</c:v>
                      </c:pt>
                      <c:pt idx="1509">
                        <c:v>5.3569567342757765</c:v>
                      </c:pt>
                      <c:pt idx="1510">
                        <c:v>5.362232025341183</c:v>
                      </c:pt>
                      <c:pt idx="1511">
                        <c:v>5.3664524585692854</c:v>
                      </c:pt>
                      <c:pt idx="1512">
                        <c:v>5.3706730699254592</c:v>
                      </c:pt>
                      <c:pt idx="1513">
                        <c:v>5.3748938594247653</c:v>
                      </c:pt>
                      <c:pt idx="1514">
                        <c:v>5.3791148270822315</c:v>
                      </c:pt>
                      <c:pt idx="1515">
                        <c:v>5.3822806697506653</c:v>
                      </c:pt>
                      <c:pt idx="1516">
                        <c:v>5.3865019492211044</c:v>
                      </c:pt>
                      <c:pt idx="1517">
                        <c:v>5.3907234068910572</c:v>
                      </c:pt>
                      <c:pt idx="1518">
                        <c:v>5.3949450427755927</c:v>
                      </c:pt>
                      <c:pt idx="1519">
                        <c:v>5.3991668568897495</c:v>
                      </c:pt>
                      <c:pt idx="1520">
                        <c:v>5.4023333344476008</c:v>
                      </c:pt>
                      <c:pt idx="1521">
                        <c:v>5.4076110198671081</c:v>
                      </c:pt>
                      <c:pt idx="1522">
                        <c:v>5.4118333687604174</c:v>
                      </c:pt>
                      <c:pt idx="1523">
                        <c:v>5.4160558959435674</c:v>
                      </c:pt>
                      <c:pt idx="1524">
                        <c:v>5.4202786014316047</c:v>
                      </c:pt>
                      <c:pt idx="1525">
                        <c:v>5.4245014852395776</c:v>
                      </c:pt>
                      <c:pt idx="1526">
                        <c:v>5.4287245473825685</c:v>
                      </c:pt>
                      <c:pt idx="1527">
                        <c:v>5.43294778787563</c:v>
                      </c:pt>
                      <c:pt idx="1528">
                        <c:v>5.437171206733816</c:v>
                      </c:pt>
                      <c:pt idx="1529">
                        <c:v>5.4413948039722149</c:v>
                      </c:pt>
                      <c:pt idx="1530">
                        <c:v>5.4456185796058856</c:v>
                      </c:pt>
                      <c:pt idx="1531">
                        <c:v>5.4498425336498864</c:v>
                      </c:pt>
                      <c:pt idx="1532">
                        <c:v>5.4530106162737439</c:v>
                      </c:pt>
                      <c:pt idx="1533">
                        <c:v>5.4582909770292281</c:v>
                      </c:pt>
                      <c:pt idx="1534">
                        <c:v>5.4625154663946969</c:v>
                      </c:pt>
                      <c:pt idx="1535">
                        <c:v>5.4667401342308208</c:v>
                      </c:pt>
                      <c:pt idx="1536">
                        <c:v>5.4709649805526572</c:v>
                      </c:pt>
                      <c:pt idx="1537">
                        <c:v>5.4751900053753104</c:v>
                      </c:pt>
                      <c:pt idx="1538">
                        <c:v>5.4794152087138537</c:v>
                      </c:pt>
                      <c:pt idx="1539">
                        <c:v>5.4836405905833612</c:v>
                      </c:pt>
                      <c:pt idx="1540">
                        <c:v>5.4878661509989453</c:v>
                      </c:pt>
                      <c:pt idx="1541">
                        <c:v>5.492091889975681</c:v>
                      </c:pt>
                      <c:pt idx="1542">
                        <c:v>5.4963178075286505</c:v>
                      </c:pt>
                      <c:pt idx="1543">
                        <c:v>5.499487362893122</c:v>
                      </c:pt>
                      <c:pt idx="1544">
                        <c:v>5.5037135929908523</c:v>
                      </c:pt>
                      <c:pt idx="1545">
                        <c:v>5.5089966317960011</c:v>
                      </c:pt>
                      <c:pt idx="1546">
                        <c:v>5.5132232638049183</c:v>
                      </c:pt>
                      <c:pt idx="1547">
                        <c:v>5.5174500744655566</c:v>
                      </c:pt>
                      <c:pt idx="1548">
                        <c:v>5.5216770637930424</c:v>
                      </c:pt>
                      <c:pt idx="1549">
                        <c:v>5.5259042318024685</c:v>
                      </c:pt>
                      <c:pt idx="1550">
                        <c:v>5.5301315785089313</c:v>
                      </c:pt>
                      <c:pt idx="1551">
                        <c:v>5.5343591039275619</c:v>
                      </c:pt>
                      <c:pt idx="1552">
                        <c:v>5.5385868080734593</c:v>
                      </c:pt>
                      <c:pt idx="1553">
                        <c:v>5.5428146909617251</c:v>
                      </c:pt>
                      <c:pt idx="1554">
                        <c:v>5.5470427526074984</c:v>
                      </c:pt>
                      <c:pt idx="1555">
                        <c:v>5.5512709930258826</c:v>
                      </c:pt>
                      <c:pt idx="1556">
                        <c:v>5.5554994122319856</c:v>
                      </c:pt>
                      <c:pt idx="1557">
                        <c:v>5.5597280102409492</c:v>
                      </c:pt>
                      <c:pt idx="1558">
                        <c:v>5.5650140092166964</c:v>
                      </c:pt>
                      <c:pt idx="1559">
                        <c:v>5.5692430095873684</c:v>
                      </c:pt>
                      <c:pt idx="1560">
                        <c:v>5.573472188810034</c:v>
                      </c:pt>
                      <c:pt idx="1561">
                        <c:v>5.5777015468998448</c:v>
                      </c:pt>
                      <c:pt idx="1562">
                        <c:v>5.5819310838719067</c:v>
                      </c:pt>
                      <c:pt idx="1563">
                        <c:v>5.585103354001558</c:v>
                      </c:pt>
                      <c:pt idx="1564">
                        <c:v>5.5893332040539967</c:v>
                      </c:pt>
                      <c:pt idx="1565">
                        <c:v>5.5935632330303307</c:v>
                      </c:pt>
                      <c:pt idx="1566">
                        <c:v>5.5977934409456847</c:v>
                      </c:pt>
                      <c:pt idx="1567">
                        <c:v>5.602023827815187</c:v>
                      </c:pt>
                      <c:pt idx="1568">
                        <c:v>5.6062543936540035</c:v>
                      </c:pt>
                      <c:pt idx="1569">
                        <c:v>5.610485138477264</c:v>
                      </c:pt>
                      <c:pt idx="1570">
                        <c:v>5.6157738212262842</c:v>
                      </c:pt>
                      <c:pt idx="1571">
                        <c:v>5.6200049688199138</c:v>
                      </c:pt>
                      <c:pt idx="1572">
                        <c:v>5.62423629544723</c:v>
                      </c:pt>
                      <c:pt idx="1573">
                        <c:v>5.628467801123362</c:v>
                      </c:pt>
                      <c:pt idx="1574">
                        <c:v>5.6326994858634842</c:v>
                      </c:pt>
                      <c:pt idx="1575">
                        <c:v>5.6358733669384238</c:v>
                      </c:pt>
                      <c:pt idx="1576">
                        <c:v>5.6401053650769803</c:v>
                      </c:pt>
                      <c:pt idx="1577">
                        <c:v>5.6443375423211988</c:v>
                      </c:pt>
                      <c:pt idx="1578">
                        <c:v>5.6485698986862296</c:v>
                      </c:pt>
                      <c:pt idx="1579">
                        <c:v>5.6528024341872571</c:v>
                      </c:pt>
                      <c:pt idx="1580">
                        <c:v>5.6570351488394355</c:v>
                      </c:pt>
                      <c:pt idx="1581">
                        <c:v>5.6612680426579178</c:v>
                      </c:pt>
                      <c:pt idx="1582">
                        <c:v>5.6665594119067721</c:v>
                      </c:pt>
                      <c:pt idx="1583">
                        <c:v>5.6707927089049424</c:v>
                      </c:pt>
                      <c:pt idx="1584">
                        <c:v>5.6750261851187345</c:v>
                      </c:pt>
                      <c:pt idx="1585">
                        <c:v>5.6792598405633115</c:v>
                      </c:pt>
                      <c:pt idx="1586">
                        <c:v>5.6834936752538727</c:v>
                      </c:pt>
                      <c:pt idx="1587">
                        <c:v>5.6877276892055741</c:v>
                      </c:pt>
                      <c:pt idx="1588">
                        <c:v>5.690903317318627</c:v>
                      </c:pt>
                      <c:pt idx="1589">
                        <c:v>5.6951376450138724</c:v>
                      </c:pt>
                      <c:pt idx="1590">
                        <c:v>5.6993721520120317</c:v>
                      </c:pt>
                      <c:pt idx="1591">
                        <c:v>5.7036068383282803</c:v>
                      </c:pt>
                      <c:pt idx="1592">
                        <c:v>5.7078417039777927</c:v>
                      </c:pt>
                      <c:pt idx="1593">
                        <c:v>5.7131355382502536</c:v>
                      </c:pt>
                      <c:pt idx="1594">
                        <c:v>5.7173708074551888</c:v>
                      </c:pt>
                      <c:pt idx="1595">
                        <c:v>5.721606256042775</c:v>
                      </c:pt>
                      <c:pt idx="1596">
                        <c:v>5.7258418840281946</c:v>
                      </c:pt>
                      <c:pt idx="1597">
                        <c:v>5.7300776914266693</c:v>
                      </c:pt>
                      <c:pt idx="1598">
                        <c:v>5.7343136782533879</c:v>
                      </c:pt>
                      <c:pt idx="1599">
                        <c:v>5.7385498445235408</c:v>
                      </c:pt>
                      <c:pt idx="1600">
                        <c:v>5.7427861902523532</c:v>
                      </c:pt>
                      <c:pt idx="1601">
                        <c:v>5.7459635673278422</c:v>
                      </c:pt>
                      <c:pt idx="1602">
                        <c:v>5.7502002271458803</c:v>
                      </c:pt>
                      <c:pt idx="1603">
                        <c:v>5.7544370664643756</c:v>
                      </c:pt>
                      <c:pt idx="1604">
                        <c:v>5.7586740852985621</c:v>
                      </c:pt>
                      <c:pt idx="1605">
                        <c:v>5.7639706113083911</c:v>
                      </c:pt>
                      <c:pt idx="1606">
                        <c:v>5.7682080341084827</c:v>
                      </c:pt>
                      <c:pt idx="1607">
                        <c:v>5.7724456364736909</c:v>
                      </c:pt>
                      <c:pt idx="1608">
                        <c:v>5.7766834184192595</c:v>
                      </c:pt>
                      <c:pt idx="1609">
                        <c:v>5.7809213799603976</c:v>
                      </c:pt>
                      <c:pt idx="1610">
                        <c:v>5.7851595211123152</c:v>
                      </c:pt>
                      <c:pt idx="1611">
                        <c:v>5.7893978418902616</c:v>
                      </c:pt>
                      <c:pt idx="1612">
                        <c:v>5.7936363423094406</c:v>
                      </c:pt>
                      <c:pt idx="1613">
                        <c:v>5.7968153355225667</c:v>
                      </c:pt>
                      <c:pt idx="1614">
                        <c:v>5.8010541503505682</c:v>
                      </c:pt>
                      <c:pt idx="1615">
                        <c:v>5.80529314486171</c:v>
                      </c:pt>
                      <c:pt idx="1616">
                        <c:v>5.809532319071212</c:v>
                      </c:pt>
                      <c:pt idx="1617">
                        <c:v>5.8148315395571188</c:v>
                      </c:pt>
                      <c:pt idx="1618">
                        <c:v>5.8190711181436354</c:v>
                      </c:pt>
                      <c:pt idx="1619">
                        <c:v>5.8233108764780495</c:v>
                      </c:pt>
                      <c:pt idx="1620">
                        <c:v>5.8275508145755923</c:v>
                      </c:pt>
                      <c:pt idx="1621">
                        <c:v>5.8317909324514972</c:v>
                      </c:pt>
                      <c:pt idx="1622">
                        <c:v>5.8360312301210335</c:v>
                      </c:pt>
                      <c:pt idx="1623">
                        <c:v>5.8402717075994248</c:v>
                      </c:pt>
                      <c:pt idx="1624">
                        <c:v>5.8445123649019468</c:v>
                      </c:pt>
                      <c:pt idx="1625">
                        <c:v>5.8476929758975835</c:v>
                      </c:pt>
                      <c:pt idx="1626">
                        <c:v>5.8519339479290133</c:v>
                      </c:pt>
                      <c:pt idx="1627">
                        <c:v>5.8561750998265083</c:v>
                      </c:pt>
                      <c:pt idx="1628">
                        <c:v>5.8604164316053149</c:v>
                      </c:pt>
                      <c:pt idx="1629">
                        <c:v>5.8657183493101899</c:v>
                      </c:pt>
                      <c:pt idx="1630">
                        <c:v>5.8699600858777812</c:v>
                      </c:pt>
                      <c:pt idx="1631">
                        <c:v>5.8742020023762951</c:v>
                      </c:pt>
                      <c:pt idx="1632">
                        <c:v>5.8784440988209861</c:v>
                      </c:pt>
                      <c:pt idx="1633">
                        <c:v>5.882686375227145</c:v>
                      </c:pt>
                      <c:pt idx="1634">
                        <c:v>5.8869288316100201</c:v>
                      </c:pt>
                      <c:pt idx="1635">
                        <c:v>5.8911714679849032</c:v>
                      </c:pt>
                      <c:pt idx="1636">
                        <c:v>5.8954142843670576</c:v>
                      </c:pt>
                      <c:pt idx="1637">
                        <c:v>5.8985965147926294</c:v>
                      </c:pt>
                      <c:pt idx="1638">
                        <c:v>5.9028396462242654</c:v>
                      </c:pt>
                      <c:pt idx="1639">
                        <c:v>5.9070829577051747</c:v>
                      </c:pt>
                      <c:pt idx="1640">
                        <c:v>5.9113264492506579</c:v>
                      </c:pt>
                      <c:pt idx="1641">
                        <c:v>5.9166310669215836</c:v>
                      </c:pt>
                      <c:pt idx="1642">
                        <c:v>5.9208749636682168</c:v>
                      </c:pt>
                      <c:pt idx="1643">
                        <c:v>5.9251190405290783</c:v>
                      </c:pt>
                      <c:pt idx="1644">
                        <c:v>5.9293632975194797</c:v>
                      </c:pt>
                      <c:pt idx="1645">
                        <c:v>5.9336077346547018</c:v>
                      </c:pt>
                      <c:pt idx="1646">
                        <c:v>5.937852351950025</c:v>
                      </c:pt>
                      <c:pt idx="1647">
                        <c:v>5.9420971494207668</c:v>
                      </c:pt>
                      <c:pt idx="1648">
                        <c:v>5.9452808657731318</c:v>
                      </c:pt>
                      <c:pt idx="1649">
                        <c:v>5.949525978587646</c:v>
                      </c:pt>
                      <c:pt idx="1650">
                        <c:v>5.9537712716196278</c:v>
                      </c:pt>
                      <c:pt idx="1651">
                        <c:v>5.9580167448844019</c:v>
                      </c:pt>
                      <c:pt idx="1652">
                        <c:v>5.96226239839726</c:v>
                      </c:pt>
                      <c:pt idx="1653">
                        <c:v>5.9675697187855157</c:v>
                      </c:pt>
                      <c:pt idx="1654">
                        <c:v>5.9718157779125196</c:v>
                      </c:pt>
                      <c:pt idx="1655">
                        <c:v>5.9760620173373722</c:v>
                      </c:pt>
                      <c:pt idx="1656">
                        <c:v>5.9803084370753723</c:v>
                      </c:pt>
                      <c:pt idx="1657">
                        <c:v>5.9845550371418259</c:v>
                      </c:pt>
                      <c:pt idx="1658">
                        <c:v>5.9888018175520701</c:v>
                      </c:pt>
                      <c:pt idx="1659">
                        <c:v>5.9919870212195674</c:v>
                      </c:pt>
                      <c:pt idx="1660">
                        <c:v>5.9962341172682878</c:v>
                      </c:pt>
                      <c:pt idx="1661">
                        <c:v>6.0004813937029056</c:v>
                      </c:pt>
                      <c:pt idx="1662">
                        <c:v>6.0047288505387684</c:v>
                      </c:pt>
                      <c:pt idx="1663">
                        <c:v>6.0089764877911902</c:v>
                      </c:pt>
                      <c:pt idx="1664">
                        <c:v>6.0132243054754859</c:v>
                      </c:pt>
                      <c:pt idx="1665">
                        <c:v>6.0185343313365589</c:v>
                      </c:pt>
                      <c:pt idx="1666">
                        <c:v>6.0227825550486624</c:v>
                      </c:pt>
                      <c:pt idx="1667">
                        <c:v>6.0270309592424809</c:v>
                      </c:pt>
                      <c:pt idx="1668">
                        <c:v>6.031279543933338</c:v>
                      </c:pt>
                      <c:pt idx="1669">
                        <c:v>6.0355283091365939</c:v>
                      </c:pt>
                      <c:pt idx="1670">
                        <c:v>6.0397772548675777</c:v>
                      </c:pt>
                      <c:pt idx="1671">
                        <c:v>6.0429640826463604</c:v>
                      </c:pt>
                      <c:pt idx="1672">
                        <c:v>6.0472133443377736</c:v>
                      </c:pt>
                      <c:pt idx="1673">
                        <c:v>6.05146278659912</c:v>
                      </c:pt>
                      <c:pt idx="1674">
                        <c:v>6.0557124094457366</c:v>
                      </c:pt>
                      <c:pt idx="1675">
                        <c:v>6.0599622128929598</c:v>
                      </c:pt>
                      <c:pt idx="1676">
                        <c:v>6.0642121969561629</c:v>
                      </c:pt>
                      <c:pt idx="1677">
                        <c:v>6.0695249310497585</c:v>
                      </c:pt>
                      <c:pt idx="1678">
                        <c:v>6.0737753215550301</c:v>
                      </c:pt>
                      <c:pt idx="1679">
                        <c:v>6.0780258927261634</c:v>
                      </c:pt>
                      <c:pt idx="1680">
                        <c:v>6.0822766445785419</c:v>
                      </c:pt>
                      <c:pt idx="1681">
                        <c:v>6.086527577127514</c:v>
                      </c:pt>
                      <c:pt idx="1682">
                        <c:v>6.0897158951306185</c:v>
                      </c:pt>
                      <c:pt idx="1683">
                        <c:v>6.093967143935588</c:v>
                      </c:pt>
                      <c:pt idx="1684">
                        <c:v>6.0982185734794161</c:v>
                      </c:pt>
                      <c:pt idx="1685">
                        <c:v>6.1024701837774611</c:v>
                      </c:pt>
                      <c:pt idx="1686">
                        <c:v>6.1067219748450805</c:v>
                      </c:pt>
                      <c:pt idx="1687">
                        <c:v>6.1109739466976727</c:v>
                      </c:pt>
                      <c:pt idx="1688">
                        <c:v>6.1152260993505969</c:v>
                      </c:pt>
                      <c:pt idx="1689">
                        <c:v>6.120541544440643</c:v>
                      </c:pt>
                      <c:pt idx="1690">
                        <c:v>6.1247941039505305</c:v>
                      </c:pt>
                      <c:pt idx="1691">
                        <c:v>6.1290468443107455</c:v>
                      </c:pt>
                      <c:pt idx="1692">
                        <c:v>6.1332997655366563</c:v>
                      </c:pt>
                      <c:pt idx="1693">
                        <c:v>6.1375528676436391</c:v>
                      </c:pt>
                      <c:pt idx="1694">
                        <c:v>6.1407428129363577</c:v>
                      </c:pt>
                      <c:pt idx="1695">
                        <c:v>6.1449962316222591</c:v>
                      </c:pt>
                      <c:pt idx="1696">
                        <c:v>6.1492498312315735</c:v>
                      </c:pt>
                      <c:pt idx="1697">
                        <c:v>6.1535036117796693</c:v>
                      </c:pt>
                      <c:pt idx="1698">
                        <c:v>6.1577575732819634</c:v>
                      </c:pt>
                      <c:pt idx="1699">
                        <c:v>6.1620117157538399</c:v>
                      </c:pt>
                      <c:pt idx="1700">
                        <c:v>6.1662660392106865</c:v>
                      </c:pt>
                      <c:pt idx="1701">
                        <c:v>6.1715841980653448</c:v>
                      </c:pt>
                      <c:pt idx="1702">
                        <c:v>6.17583892879472</c:v>
                      </c:pt>
                      <c:pt idx="1703">
                        <c:v>6.1800938405591328</c:v>
                      </c:pt>
                      <c:pt idx="1704">
                        <c:v>6.1843489333739798</c:v>
                      </c:pt>
                      <c:pt idx="1705">
                        <c:v>6.1875403718087529</c:v>
                      </c:pt>
                      <c:pt idx="1706">
                        <c:v>6.1875403718087529</c:v>
                      </c:pt>
                      <c:pt idx="1707">
                        <c:v>6.199243184220701</c:v>
                      </c:pt>
                      <c:pt idx="1708">
                        <c:v>6.2088192313421739</c:v>
                      </c:pt>
                      <c:pt idx="1709">
                        <c:v>6.2205245343898676</c:v>
                      </c:pt>
                      <c:pt idx="1710">
                        <c:v>6.2311669080749352</c:v>
                      </c:pt>
                      <c:pt idx="1711">
                        <c:v>6.241810414481729</c:v>
                      </c:pt>
                      <c:pt idx="1712">
                        <c:v>6.252455053851409</c:v>
                      </c:pt>
                      <c:pt idx="1713">
                        <c:v>6.2641654660180635</c:v>
                      </c:pt>
                      <c:pt idx="1714">
                        <c:v>6.2748124853950493</c:v>
                      </c:pt>
                      <c:pt idx="1715">
                        <c:v>6.2843957721502992</c:v>
                      </c:pt>
                      <c:pt idx="1716">
                        <c:v>6.2950449457844879</c:v>
                      </c:pt>
                      <c:pt idx="1717">
                        <c:v>6.305695253588449</c:v>
                      </c:pt>
                      <c:pt idx="1718">
                        <c:v>6.3174119024272652</c:v>
                      </c:pt>
                      <c:pt idx="1719">
                        <c:v>6.3280645927742825</c:v>
                      </c:pt>
                      <c:pt idx="1720">
                        <c:v>6.337652984435457</c:v>
                      </c:pt>
                      <c:pt idx="1721">
                        <c:v>6.3483078313353865</c:v>
                      </c:pt>
                      <c:pt idx="1722">
                        <c:v>6.3589638136139142</c:v>
                      </c:pt>
                      <c:pt idx="1723">
                        <c:v>6.3706867057714094</c:v>
                      </c:pt>
                      <c:pt idx="1724">
                        <c:v>6.3802791852748442</c:v>
                      </c:pt>
                      <c:pt idx="1725">
                        <c:v>6.39093857514146</c:v>
                      </c:pt>
                      <c:pt idx="1726">
                        <c:v>6.4015991013551279</c:v>
                      </c:pt>
                      <c:pt idx="1727">
                        <c:v>6.4122607641581553</c:v>
                      </c:pt>
                      <c:pt idx="1728">
                        <c:v>6.4239899062914914</c:v>
                      </c:pt>
                      <c:pt idx="1729">
                        <c:v>6.4335875005019023</c:v>
                      </c:pt>
                      <c:pt idx="1730">
                        <c:v>6.4442525745276242</c:v>
                      </c:pt>
                      <c:pt idx="1731">
                        <c:v>6.4549187861127209</c:v>
                      </c:pt>
                      <c:pt idx="1732">
                        <c:v>6.4655861354998612</c:v>
                      </c:pt>
                      <c:pt idx="1733">
                        <c:v>6.4762546229318314</c:v>
                      </c:pt>
                      <c:pt idx="1734">
                        <c:v>6.4869242486514835</c:v>
                      </c:pt>
                      <c:pt idx="1735">
                        <c:v>6.4975950129017424</c:v>
                      </c:pt>
                      <c:pt idx="1736">
                        <c:v>6.5082669159256143</c:v>
                      </c:pt>
                      <c:pt idx="1737">
                        <c:v>6.5200073248255288</c:v>
                      </c:pt>
                      <c:pt idx="1738">
                        <c:v>6.5296141392666138</c:v>
                      </c:pt>
                      <c:pt idx="1739">
                        <c:v>6.5402894600701407</c:v>
                      </c:pt>
                      <c:pt idx="1740">
                        <c:v>6.550965920620083</c:v>
                      </c:pt>
                      <c:pt idx="1741">
                        <c:v>6.5616435211598354</c:v>
                      </c:pt>
                      <c:pt idx="1742">
                        <c:v>6.5733901987323886</c:v>
                      </c:pt>
                      <c:pt idx="1743">
                        <c:v>6.5830021431827532</c:v>
                      </c:pt>
                      <c:pt idx="1744">
                        <c:v>6.5936831651530889</c:v>
                      </c:pt>
                      <c:pt idx="1745">
                        <c:v>6.604365328087594</c:v>
                      </c:pt>
                      <c:pt idx="1746">
                        <c:v>6.6139802504545067</c:v>
                      </c:pt>
                      <c:pt idx="1747">
                        <c:v>6.6257330778243375</c:v>
                      </c:pt>
                      <c:pt idx="1748">
                        <c:v>6.6364186651143813</c:v>
                      </c:pt>
                      <c:pt idx="1749">
                        <c:v>6.6471053943442051</c:v>
                      </c:pt>
                      <c:pt idx="1750">
                        <c:v>6.6577932657579098</c:v>
                      </c:pt>
                      <c:pt idx="1751">
                        <c:v>6.6684822795996688</c:v>
                      </c:pt>
                      <c:pt idx="1752">
                        <c:v>6.6802415146215379</c:v>
                      </c:pt>
                      <c:pt idx="1753">
                        <c:v>6.6898637355444652</c:v>
                      </c:pt>
                      <c:pt idx="1754">
                        <c:v>6.7005561781362353</c:v>
                      </c:pt>
                      <c:pt idx="1755">
                        <c:v>6.7112497641335489</c:v>
                      </c:pt>
                      <c:pt idx="1756">
                        <c:v>6.7230140296558885</c:v>
                      </c:pt>
                      <c:pt idx="1757">
                        <c:v>6.7337100176010107</c:v>
                      </c:pt>
                      <c:pt idx="1758">
                        <c:v>6.7444071497101064</c:v>
                      </c:pt>
                      <c:pt idx="1759">
                        <c:v>6.7551054262279626</c:v>
                      </c:pt>
                      <c:pt idx="1760">
                        <c:v>6.7647348537659289</c:v>
                      </c:pt>
                      <c:pt idx="1761">
                        <c:v>6.7765054134696383</c:v>
                      </c:pt>
                      <c:pt idx="1762">
                        <c:v>6.7872071246834711</c:v>
                      </c:pt>
                      <c:pt idx="1763">
                        <c:v>6.7979099812861117</c:v>
                      </c:pt>
                      <c:pt idx="1764">
                        <c:v>6.8075435317385828</c:v>
                      </c:pt>
                      <c:pt idx="1765">
                        <c:v>6.8182485652555593</c:v>
                      </c:pt>
                      <c:pt idx="1766">
                        <c:v>6.8300254258793132</c:v>
                      </c:pt>
                      <c:pt idx="1767">
                        <c:v>6.8407328664900149</c:v>
                      </c:pt>
                      <c:pt idx="1768">
                        <c:v>6.8514414537163368</c:v>
                      </c:pt>
                      <c:pt idx="1769">
                        <c:v>6.8621511878038746</c:v>
                      </c:pt>
                      <c:pt idx="1770">
                        <c:v>6.8717909292520556</c:v>
                      </c:pt>
                      <c:pt idx="1771">
                        <c:v>6.8835740975454058</c:v>
                      </c:pt>
                      <c:pt idx="1772">
                        <c:v>6.8942872736909795</c:v>
                      </c:pt>
                      <c:pt idx="1773">
                        <c:v>6.9050015976809567</c:v>
                      </c:pt>
                      <c:pt idx="1774">
                        <c:v>6.9146454708822178</c:v>
                      </c:pt>
                      <c:pt idx="1775">
                        <c:v>6.9264336901781745</c:v>
                      </c:pt>
                      <c:pt idx="1776">
                        <c:v>6.93715145917764</c:v>
                      </c:pt>
                      <c:pt idx="1777">
                        <c:v>6.9478703770059589</c:v>
                      </c:pt>
                      <c:pt idx="1778">
                        <c:v>6.9585904439094541</c:v>
                      </c:pt>
                      <c:pt idx="1779">
                        <c:v>6.9682394867854853</c:v>
                      </c:pt>
                      <c:pt idx="1780">
                        <c:v>6.980034025927548</c:v>
                      </c:pt>
                      <c:pt idx="1781">
                        <c:v>6.9907575415351753</c:v>
                      </c:pt>
                      <c:pt idx="1782">
                        <c:v>7.000409688877328</c:v>
                      </c:pt>
                      <c:pt idx="1783">
                        <c:v>7.0111353898121651</c:v>
                      </c:pt>
                      <c:pt idx="1784">
                        <c:v>7.021862241277022</c:v>
                      </c:pt>
                      <c:pt idx="1785">
                        <c:v>7.0336631070451352</c:v>
                      </c:pt>
                      <c:pt idx="1786">
                        <c:v>7.0443923754266171</c:v>
                      </c:pt>
                      <c:pt idx="1787">
                        <c:v>7.0540497013205874</c:v>
                      </c:pt>
                      <c:pt idx="1788">
                        <c:v>7.0647811573748411</c:v>
                      </c:pt>
                      <c:pt idx="1789">
                        <c:v>7.0755137651941888</c:v>
                      </c:pt>
                      <c:pt idx="1790">
                        <c:v>7.0873209643792592</c:v>
                      </c:pt>
                      <c:pt idx="1791">
                        <c:v>7.0980559917102131</c:v>
                      </c:pt>
                      <c:pt idx="1792">
                        <c:v>7.1087921715730085</c:v>
                      </c:pt>
                      <c:pt idx="1793">
                        <c:v>7.1184557190688151</c:v>
                      </c:pt>
                      <c:pt idx="1794">
                        <c:v>7.1302679898842216</c:v>
                      </c:pt>
                      <c:pt idx="1795">
                        <c:v>7.1410076288278823</c:v>
                      </c:pt>
                      <c:pt idx="1796">
                        <c:v>7.151748421293874</c:v>
                      </c:pt>
                      <c:pt idx="1797">
                        <c:v>7.1624903675300198</c:v>
                      </c:pt>
                      <c:pt idx="1798">
                        <c:v>7.1721591058209242</c:v>
                      </c:pt>
                      <c:pt idx="1799">
                        <c:v>7.1839777223044674</c:v>
                      </c:pt>
                      <c:pt idx="1800">
                        <c:v>7.1947231313388</c:v>
                      </c:pt>
                      <c:pt idx="1801">
                        <c:v>7.2054696951353705</c:v>
                      </c:pt>
                      <c:pt idx="1802">
                        <c:v>7.2162174139423998</c:v>
                      </c:pt>
                      <c:pt idx="1803">
                        <c:v>7.2269662880081906</c:v>
                      </c:pt>
                      <c:pt idx="1804">
                        <c:v>7.2377163175811239</c:v>
                      </c:pt>
                      <c:pt idx="1805">
                        <c:v>7.2484675029096595</c:v>
                      </c:pt>
                      <c:pt idx="1806">
                        <c:v>7.2592198442423399</c:v>
                      </c:pt>
                      <c:pt idx="1807">
                        <c:v>7.2699733418277885</c:v>
                      </c:pt>
                      <c:pt idx="1808">
                        <c:v>7.2796524784563621</c:v>
                      </c:pt>
                      <c:pt idx="1809">
                        <c:v>7.2914838067518719</c:v>
                      </c:pt>
                      <c:pt idx="1810">
                        <c:v>7.3022407745881646</c:v>
                      </c:pt>
                      <c:pt idx="1811">
                        <c:v>7.3129988996725013</c:v>
                      </c:pt>
                      <c:pt idx="1812">
                        <c:v>7.3226822019013138</c:v>
                      </c:pt>
                      <c:pt idx="1813">
                        <c:v>7.3345186225815162</c:v>
                      </c:pt>
                      <c:pt idx="1814">
                        <c:v>7.3452802209044838</c:v>
                      </c:pt>
                      <c:pt idx="1815">
                        <c:v>7.3560429774720815</c:v>
                      </c:pt>
                      <c:pt idx="1816">
                        <c:v>7.3668068925336545</c:v>
                      </c:pt>
                      <c:pt idx="1817">
                        <c:v>7.3764954068075745</c:v>
                      </c:pt>
                      <c:pt idx="1818">
                        <c:v>7.3883381991365269</c:v>
                      </c:pt>
                      <c:pt idx="1819">
                        <c:v>7.3991055911769035</c:v>
                      </c:pt>
                      <c:pt idx="1820">
                        <c:v>7.4087972353719183</c:v>
                      </c:pt>
                      <c:pt idx="1821">
                        <c:v>7.4195668306609353</c:v>
                      </c:pt>
                      <c:pt idx="1822">
                        <c:v>7.4303375859167051</c:v>
                      </c:pt>
                      <c:pt idx="1823">
                        <c:v>7.4421867567579163</c:v>
                      </c:pt>
                      <c:pt idx="1824">
                        <c:v>7.452959948757389</c:v>
                      </c:pt>
                      <c:pt idx="1825">
                        <c:v>7.4626568139839522</c:v>
                      </c:pt>
                      <c:pt idx="1826">
                        <c:v>7.4734322116065481</c:v>
                      </c:pt>
                      <c:pt idx="1827">
                        <c:v>7.4842087704462115</c:v>
                      </c:pt>
                      <c:pt idx="1828">
                        <c:v>7.4960643266742881</c:v>
                      </c:pt>
                      <c:pt idx="1829">
                        <c:v>7.505765372778038</c:v>
                      </c:pt>
                      <c:pt idx="1830">
                        <c:v>7.5165454167710557</c:v>
                      </c:pt>
                      <c:pt idx="1831">
                        <c:v>7.527326622982847</c:v>
                      </c:pt>
                      <c:pt idx="1832">
                        <c:v>7.5381089916640542</c:v>
                      </c:pt>
                      <c:pt idx="1833">
                        <c:v>7.5499709401647488</c:v>
                      </c:pt>
                      <c:pt idx="1834">
                        <c:v>7.56075575084785</c:v>
                      </c:pt>
                      <c:pt idx="1835">
                        <c:v>7.5715417247778207</c:v>
                      </c:pt>
                      <c:pt idx="1836">
                        <c:v>7.5812500960982909</c:v>
                      </c:pt>
                      <c:pt idx="1837">
                        <c:v>7.5931171633823009</c:v>
                      </c:pt>
                      <c:pt idx="1838">
                        <c:v>7.60390662855899</c:v>
                      </c:pt>
                      <c:pt idx="1839">
                        <c:v>7.6146972579868732</c:v>
                      </c:pt>
                      <c:pt idx="1840">
                        <c:v>7.6244098201144288</c:v>
                      </c:pt>
                      <c:pt idx="1841">
                        <c:v>7.6352026623119658</c:v>
                      </c:pt>
                      <c:pt idx="1842">
                        <c:v>7.6470761342910354</c:v>
                      </c:pt>
                      <c:pt idx="1843">
                        <c:v>7.6578714232374248</c:v>
                      </c:pt>
                      <c:pt idx="1844">
                        <c:v>7.6686678776922728</c:v>
                      </c:pt>
                      <c:pt idx="1845">
                        <c:v>7.6794654979072687</c:v>
                      </c:pt>
                      <c:pt idx="1846">
                        <c:v>7.6891843530337898</c:v>
                      </c:pt>
                      <c:pt idx="1847">
                        <c:v>7.7010642366248963</c:v>
                      </c:pt>
                      <c:pt idx="1848">
                        <c:v>7.7118653556313239</c:v>
                      </c:pt>
                      <c:pt idx="1849">
                        <c:v>7.7226676414054953</c:v>
                      </c:pt>
                      <c:pt idx="1850">
                        <c:v>7.7334710941995235</c:v>
                      </c:pt>
                      <c:pt idx="1851">
                        <c:v>7.7442757142655676</c:v>
                      </c:pt>
                      <c:pt idx="1852">
                        <c:v>7.7550815018559094</c:v>
                      </c:pt>
                      <c:pt idx="1853">
                        <c:v>7.7658884572228928</c:v>
                      </c:pt>
                      <c:pt idx="1854">
                        <c:v>7.7766965806189496</c:v>
                      </c:pt>
                      <c:pt idx="1855">
                        <c:v>7.7875058722965909</c:v>
                      </c:pt>
                      <c:pt idx="1856">
                        <c:v>7.7983163325084082</c:v>
                      </c:pt>
                      <c:pt idx="1857">
                        <c:v>7.8091279615070786</c:v>
                      </c:pt>
                      <c:pt idx="1858">
                        <c:v>7.8199407595453696</c:v>
                      </c:pt>
                      <c:pt idx="1859">
                        <c:v>7.8307547268760977</c:v>
                      </c:pt>
                      <c:pt idx="1860">
                        <c:v>7.840488297427826</c:v>
                      </c:pt>
                      <c:pt idx="1861">
                        <c:v>7.8523861704266658</c:v>
                      </c:pt>
                      <c:pt idx="1862">
                        <c:v>7.863203647152595</c:v>
                      </c:pt>
                      <c:pt idx="1863">
                        <c:v>7.8740222941831499</c:v>
                      </c:pt>
                      <c:pt idx="1864">
                        <c:v>7.8848421117715795</c:v>
                      </c:pt>
                      <c:pt idx="1865">
                        <c:v>7.895663100171217</c:v>
                      </c:pt>
                      <c:pt idx="1866">
                        <c:v>7.9064852596354749</c:v>
                      </c:pt>
                      <c:pt idx="1867">
                        <c:v>7.9173085904178517</c:v>
                      </c:pt>
                      <c:pt idx="1868">
                        <c:v>7.9281330927719242</c:v>
                      </c:pt>
                      <c:pt idx="1869">
                        <c:v>7.9389587669513535</c:v>
                      </c:pt>
                      <c:pt idx="1870">
                        <c:v>7.9497856132098974</c:v>
                      </c:pt>
                      <c:pt idx="1871">
                        <c:v>7.9616964981485818</c:v>
                      </c:pt>
                      <c:pt idx="1872">
                        <c:v>7.9725258065995268</c:v>
                      </c:pt>
                      <c:pt idx="1873">
                        <c:v>7.9822731869987686</c:v>
                      </c:pt>
                      <c:pt idx="1874">
                        <c:v>7.9931047241127873</c:v>
                      </c:pt>
                      <c:pt idx="1875">
                        <c:v>8.003937434575862</c:v>
                      </c:pt>
                      <c:pt idx="1876">
                        <c:v>8.0158547716068469</c:v>
                      </c:pt>
                      <c:pt idx="1877">
                        <c:v>8.0266899469305812</c:v>
                      </c:pt>
                      <c:pt idx="1878">
                        <c:v>8.0364426086022291</c:v>
                      </c:pt>
                      <c:pt idx="1879">
                        <c:v>8.0472800150047377</c:v>
                      </c:pt>
                      <c:pt idx="1880">
                        <c:v>8.0581185960283204</c:v>
                      </c:pt>
                      <c:pt idx="1881">
                        <c:v>8.0700423921455275</c:v>
                      </c:pt>
                      <c:pt idx="1882">
                        <c:v>8.08088344070236</c:v>
                      </c:pt>
                      <c:pt idx="1883">
                        <c:v>8.090641389372454</c:v>
                      </c:pt>
                      <c:pt idx="1884">
                        <c:v>8.101484671427686</c:v>
                      </c:pt>
                      <c:pt idx="1885">
                        <c:v>8.1134136398571837</c:v>
                      </c:pt>
                      <c:pt idx="1886">
                        <c:v>8.1242593915868646</c:v>
                      </c:pt>
                      <c:pt idx="1887">
                        <c:v>8.1351063197474467</c:v>
                      </c:pt>
                      <c:pt idx="1888">
                        <c:v>8.1459544245941693</c:v>
                      </c:pt>
                      <c:pt idx="1889">
                        <c:v>8.1557187252338856</c:v>
                      </c:pt>
                      <c:pt idx="1890">
                        <c:v>8.1676541653674164</c:v>
                      </c:pt>
                      <c:pt idx="1891">
                        <c:v>8.1785058018048353</c:v>
                      </c:pt>
                      <c:pt idx="1892">
                        <c:v>8.1893586159501925</c:v>
                      </c:pt>
                      <c:pt idx="1893">
                        <c:v>8.1991271558326009</c:v>
                      </c:pt>
                      <c:pt idx="1894">
                        <c:v>8.2099822083274372</c:v>
                      </c:pt>
                      <c:pt idx="1895">
                        <c:v>8.2219241271908565</c:v>
                      </c:pt>
                      <c:pt idx="1896">
                        <c:v>8.2327816547253541</c:v>
                      </c:pt>
                      <c:pt idx="1897">
                        <c:v>8.2436403612469142</c:v>
                      </c:pt>
                      <c:pt idx="1898">
                        <c:v>8.2534142053618744</c:v>
                      </c:pt>
                      <c:pt idx="1899">
                        <c:v>8.2642751526643838</c:v>
                      </c:pt>
                      <c:pt idx="1900">
                        <c:v>8.2762235572950225</c:v>
                      </c:pt>
                      <c:pt idx="1901">
                        <c:v>8.2870869823263451</c:v>
                      </c:pt>
                      <c:pt idx="1902">
                        <c:v>8.2979515876259207</c:v>
                      </c:pt>
                      <c:pt idx="1903">
                        <c:v>8.3088173734502409</c:v>
                      </c:pt>
                      <c:pt idx="1904">
                        <c:v>8.3196843400558773</c:v>
                      </c:pt>
                      <c:pt idx="1905">
                        <c:v>8.330552487699503</c:v>
                      </c:pt>
                      <c:pt idx="1906">
                        <c:v>8.3414218166378351</c:v>
                      </c:pt>
                      <c:pt idx="1907">
                        <c:v>8.3522923271277119</c:v>
                      </c:pt>
                      <c:pt idx="1908">
                        <c:v>8.3631640194260388</c:v>
                      </c:pt>
                      <c:pt idx="1909">
                        <c:v>8.374036893789814</c:v>
                      </c:pt>
                      <c:pt idx="1910">
                        <c:v>8.3849109504761117</c:v>
                      </c:pt>
                      <c:pt idx="1911">
                        <c:v>8.3957861897420916</c:v>
                      </c:pt>
                      <c:pt idx="1912">
                        <c:v>8.4066626118450021</c:v>
                      </c:pt>
                      <c:pt idx="1913">
                        <c:v>8.4164524032758781</c:v>
                      </c:pt>
                      <c:pt idx="1914">
                        <c:v>8.4284190055910031</c:v>
                      </c:pt>
                      <c:pt idx="1915">
                        <c:v>8.4392989777490062</c:v>
                      </c:pt>
                      <c:pt idx="1916">
                        <c:v>8.4501801337737561</c:v>
                      </c:pt>
                      <c:pt idx="1917">
                        <c:v>8.4610624739229294</c:v>
                      </c:pt>
                      <c:pt idx="1918">
                        <c:v>8.4708575926965679</c:v>
                      </c:pt>
                      <c:pt idx="1919">
                        <c:v>8.4828307076255687</c:v>
                      </c:pt>
                      <c:pt idx="1920">
                        <c:v>8.493716601694798</c:v>
                      </c:pt>
                      <c:pt idx="1921">
                        <c:v>8.5046036809199386</c:v>
                      </c:pt>
                      <c:pt idx="1922">
                        <c:v>8.5154919455590772</c:v>
                      </c:pt>
                      <c:pt idx="1923">
                        <c:v>8.526381395870386</c:v>
                      </c:pt>
                      <c:pt idx="1924">
                        <c:v>8.5372720321121172</c:v>
                      </c:pt>
                      <c:pt idx="1925">
                        <c:v>8.5481638545426222</c:v>
                      </c:pt>
                      <c:pt idx="1926">
                        <c:v>8.5590568634203024</c:v>
                      </c:pt>
                      <c:pt idx="1927">
                        <c:v>8.5688615860362045</c:v>
                      </c:pt>
                      <c:pt idx="1928">
                        <c:v>8.5808464415513317</c:v>
                      </c:pt>
                      <c:pt idx="1929">
                        <c:v>8.5917430113219524</c:v>
                      </c:pt>
                      <c:pt idx="1930">
                        <c:v>8.6026407685742967</c:v>
                      </c:pt>
                      <c:pt idx="1931">
                        <c:v>8.61353971356721</c:v>
                      </c:pt>
                      <c:pt idx="1932">
                        <c:v>8.6233497797930276</c:v>
                      </c:pt>
                      <c:pt idx="1933">
                        <c:v>8.6353411678105516</c:v>
                      </c:pt>
                      <c:pt idx="1934">
                        <c:v>8.646243677579097</c:v>
                      </c:pt>
                      <c:pt idx="1935">
                        <c:v>8.657147376124442</c:v>
                      </c:pt>
                      <c:pt idx="1936">
                        <c:v>8.6680522637058672</c:v>
                      </c:pt>
                      <c:pt idx="1937">
                        <c:v>8.6800490136916206</c:v>
                      </c:pt>
                      <c:pt idx="1938">
                        <c:v>8.6898656070144078</c:v>
                      </c:pt>
                      <c:pt idx="1939">
                        <c:v>8.7007740632604964</c:v>
                      </c:pt>
                      <c:pt idx="1940">
                        <c:v>8.7116837095805835</c:v>
                      </c:pt>
                      <c:pt idx="1941">
                        <c:v>8.7225945462343599</c:v>
                      </c:pt>
                      <c:pt idx="1942">
                        <c:v>8.7345978416989833</c:v>
                      </c:pt>
                      <c:pt idx="1943">
                        <c:v>8.7455111788991928</c:v>
                      </c:pt>
                      <c:pt idx="1944">
                        <c:v>8.7553342007960495</c:v>
                      </c:pt>
                      <c:pt idx="1945">
                        <c:v>8.7662498013832426</c:v>
                      </c:pt>
                      <c:pt idx="1946">
                        <c:v>8.7771665936038605</c:v>
                      </c:pt>
                      <c:pt idx="1947">
                        <c:v>8.7891764416937121</c:v>
                      </c:pt>
                      <c:pt idx="1948">
                        <c:v>8.8000957371916151</c:v>
                      </c:pt>
                      <c:pt idx="1949">
                        <c:v>8.8110162251298689</c:v>
                      </c:pt>
                      <c:pt idx="1950">
                        <c:v>8.8208456840260734</c:v>
                      </c:pt>
                      <c:pt idx="1951">
                        <c:v>8.8328607793693941</c:v>
                      </c:pt>
                      <c:pt idx="1952">
                        <c:v>8.8437848461918467</c:v>
                      </c:pt>
                      <c:pt idx="1953">
                        <c:v>8.8547101064970413</c:v>
                      </c:pt>
                      <c:pt idx="1954">
                        <c:v>8.8656365605457808</c:v>
                      </c:pt>
                      <c:pt idx="1955">
                        <c:v>8.8754713900560027</c:v>
                      </c:pt>
                      <c:pt idx="1956">
                        <c:v>8.8874930509175769</c:v>
                      </c:pt>
                      <c:pt idx="1957">
                        <c:v>8.89842308776268</c:v>
                      </c:pt>
                      <c:pt idx="1958">
                        <c:v>8.9093543193954314</c:v>
                      </c:pt>
                      <c:pt idx="1959">
                        <c:v>8.9202867460770658</c:v>
                      </c:pt>
                      <c:pt idx="1960">
                        <c:v>8.9301269520733229</c:v>
                      </c:pt>
                      <c:pt idx="1961">
                        <c:v>8.9421551856323749</c:v>
                      </c:pt>
                      <c:pt idx="1962">
                        <c:v>8.9530911990289539</c:v>
                      </c:pt>
                      <c:pt idx="1963">
                        <c:v>8.9640284085202406</c:v>
                      </c:pt>
                      <c:pt idx="1964">
                        <c:v>8.9738729199396108</c:v>
                      </c:pt>
                      <c:pt idx="1965">
                        <c:v>8.9848124027317873</c:v>
                      </c:pt>
                      <c:pt idx="1966">
                        <c:v>8.9968472161793454</c:v>
                      </c:pt>
                      <c:pt idx="1967">
                        <c:v>9.007789212666939</c:v>
                      </c:pt>
                      <c:pt idx="1968">
                        <c:v>9.0176380332786366</c:v>
                      </c:pt>
                      <c:pt idx="1969">
                        <c:v>9.0285823050577161</c:v>
                      </c:pt>
                      <c:pt idx="1970">
                        <c:v>9.0406223876015481</c:v>
                      </c:pt>
                      <c:pt idx="1971">
                        <c:v>9.0515691752776508</c:v>
                      </c:pt>
                      <c:pt idx="1972">
                        <c:v>9.0625171614065376</c:v>
                      </c:pt>
                      <c:pt idx="1973">
                        <c:v>9.0734663462506635</c:v>
                      </c:pt>
                      <c:pt idx="1974">
                        <c:v>9.084416730072558</c:v>
                      </c:pt>
                      <c:pt idx="1975">
                        <c:v>9.0953683131348306</c:v>
                      </c:pt>
                      <c:pt idx="1976">
                        <c:v>9.1063210957001886</c:v>
                      </c:pt>
                      <c:pt idx="1977">
                        <c:v>9.1172750780314136</c:v>
                      </c:pt>
                      <c:pt idx="1978">
                        <c:v>9.1282302603913799</c:v>
                      </c:pt>
                      <c:pt idx="1979">
                        <c:v>9.1391866430430451</c:v>
                      </c:pt>
                      <c:pt idx="1980">
                        <c:v>9.1512400506107472</c:v>
                      </c:pt>
                      <c:pt idx="1981">
                        <c:v>9.1621989547313021</c:v>
                      </c:pt>
                      <c:pt idx="1982">
                        <c:v>9.1720629953791413</c:v>
                      </c:pt>
                      <c:pt idx="1983">
                        <c:v>9.1841203665580018</c:v>
                      </c:pt>
                      <c:pt idx="1984">
                        <c:v>9.1939865698865351</c:v>
                      </c:pt>
                      <c:pt idx="1985">
                        <c:v>9.2060465849213458</c:v>
                      </c:pt>
                      <c:pt idx="1986">
                        <c:v>9.2170114972130328</c:v>
                      </c:pt>
                      <c:pt idx="1987">
                        <c:v>9.22797761192958</c:v>
                      </c:pt>
                      <c:pt idx="1988">
                        <c:v>9.2378481434657207</c:v>
                      </c:pt>
                      <c:pt idx="1989">
                        <c:v>9.2488165435162024</c:v>
                      </c:pt>
                      <c:pt idx="1990">
                        <c:v>9.2608831732663166</c:v>
                      </c:pt>
                      <c:pt idx="1991">
                        <c:v>9.2718541003206543</c:v>
                      </c:pt>
                      <c:pt idx="1992">
                        <c:v>9.2828262311194596</c:v>
                      </c:pt>
                      <c:pt idx="1993">
                        <c:v>9.2937995659269141</c:v>
                      </c:pt>
                      <c:pt idx="1994">
                        <c:v>9.3036765968994395</c:v>
                      </c:pt>
                      <c:pt idx="1995">
                        <c:v>9.3157498486249342</c:v>
                      </c:pt>
                      <c:pt idx="1996">
                        <c:v>9.3267267970442962</c:v>
                      </c:pt>
                      <c:pt idx="1997">
                        <c:v>9.3377049505299077</c:v>
                      </c:pt>
                      <c:pt idx="1998">
                        <c:v>9.3486843093463925</c:v>
                      </c:pt>
                      <c:pt idx="1999">
                        <c:v>9.3596648737584349</c:v>
                      </c:pt>
                      <c:pt idx="2000">
                        <c:v>9.3706466440308365</c:v>
                      </c:pt>
                      <c:pt idx="2001">
                        <c:v>9.3816296204284768</c:v>
                      </c:pt>
                      <c:pt idx="2002">
                        <c:v>9.3926138032163209</c:v>
                      </c:pt>
                      <c:pt idx="2003">
                        <c:v>9.402500599408075</c:v>
                      </c:pt>
                      <c:pt idx="2004">
                        <c:v>9.4145857890229223</c:v>
                      </c:pt>
                      <c:pt idx="2005">
                        <c:v>9.4255735925720483</c:v>
                      </c:pt>
                      <c:pt idx="2006">
                        <c:v>9.4365626035721171</c:v>
                      </c:pt>
                      <c:pt idx="2007">
                        <c:v>9.4475528222885288</c:v>
                      </c:pt>
                      <c:pt idx="2008">
                        <c:v>9.4574450519502076</c:v>
                      </c:pt>
                      <c:pt idx="2009">
                        <c:v>9.4695368839324523</c:v>
                      </c:pt>
                      <c:pt idx="2010">
                        <c:v>9.4805307273911943</c:v>
                      </c:pt>
                      <c:pt idx="2011">
                        <c:v>9.491525779628768</c:v>
                      </c:pt>
                      <c:pt idx="2012">
                        <c:v>9.5014223603682062</c:v>
                      </c:pt>
                      <c:pt idx="2013">
                        <c:v>9.5124197100180261</c:v>
                      </c:pt>
                      <c:pt idx="2014">
                        <c:v>9.5245181916733319</c:v>
                      </c:pt>
                      <c:pt idx="2015">
                        <c:v>9.5355180816855203</c:v>
                      </c:pt>
                      <c:pt idx="2016">
                        <c:v>9.5465191818066266</c:v>
                      </c:pt>
                      <c:pt idx="2017">
                        <c:v>9.5564212067788255</c:v>
                      </c:pt>
                      <c:pt idx="2018">
                        <c:v>9.568525013440798</c:v>
                      </c:pt>
                      <c:pt idx="2019">
                        <c:v>9.5795297454866777</c:v>
                      </c:pt>
                      <c:pt idx="2020">
                        <c:v>9.5905356887071207</c:v>
                      </c:pt>
                      <c:pt idx="2021">
                        <c:v>9.6015428433687546</c:v>
                      </c:pt>
                      <c:pt idx="2022">
                        <c:v>9.6114503185668809</c:v>
                      </c:pt>
                      <c:pt idx="2023">
                        <c:v>9.6235607880825711</c:v>
                      </c:pt>
                      <c:pt idx="2024">
                        <c:v>9.6345715786684583</c:v>
                      </c:pt>
                      <c:pt idx="2025">
                        <c:v>9.6455835817629474</c:v>
                      </c:pt>
                      <c:pt idx="2026">
                        <c:v>9.6565967976331066</c:v>
                      </c:pt>
                      <c:pt idx="2027">
                        <c:v>9.6687127361650536</c:v>
                      </c:pt>
                      <c:pt idx="2028">
                        <c:v>9.6786268687691823</c:v>
                      </c:pt>
                      <c:pt idx="2029">
                        <c:v>9.6896437245696809</c:v>
                      </c:pt>
                      <c:pt idx="2030">
                        <c:v>9.7006617942150388</c:v>
                      </c:pt>
                      <c:pt idx="2031">
                        <c:v>9.7116810779727452</c:v>
                      </c:pt>
                      <c:pt idx="2032">
                        <c:v>9.7215994716419232</c:v>
                      </c:pt>
                      <c:pt idx="2033">
                        <c:v>9.7337232888957335</c:v>
                      </c:pt>
                      <c:pt idx="2034">
                        <c:v>9.7447462165964875</c:v>
                      </c:pt>
                      <c:pt idx="2035">
                        <c:v>9.7557703594805432</c:v>
                      </c:pt>
                      <c:pt idx="2036">
                        <c:v>9.7667957178158549</c:v>
                      </c:pt>
                      <c:pt idx="2037">
                        <c:v>9.7778222918704714</c:v>
                      </c:pt>
                      <c:pt idx="2038">
                        <c:v>9.7888500819125372</c:v>
                      </c:pt>
                      <c:pt idx="2039">
                        <c:v>9.7998790882102487</c:v>
                      </c:pt>
                      <c:pt idx="2040">
                        <c:v>9.809806233998529</c:v>
                      </c:pt>
                      <c:pt idx="2041">
                        <c:v>9.8208375519212652</c:v>
                      </c:pt>
                      <c:pt idx="2042">
                        <c:v>9.8329734073208996</c:v>
                      </c:pt>
                      <c:pt idx="2043">
                        <c:v>9.8440072813252524</c:v>
                      </c:pt>
                      <c:pt idx="2044">
                        <c:v>9.8550423729277092</c:v>
                      </c:pt>
                      <c:pt idx="2045">
                        <c:v>9.8660786823970259</c:v>
                      </c:pt>
                      <c:pt idx="2046">
                        <c:v>9.876012402417782</c:v>
                      </c:pt>
                      <c:pt idx="2047">
                        <c:v>9.8881549560117126</c:v>
                      </c:pt>
                      <c:pt idx="2048">
                        <c:v>9.899194920695038</c:v>
                      </c:pt>
                      <c:pt idx="2049">
                        <c:v>9.9102361043211484</c:v>
                      </c:pt>
                      <c:pt idx="2050">
                        <c:v>9.9212785071592222</c:v>
                      </c:pt>
                      <c:pt idx="2051">
                        <c:v>9.9312177123623009</c:v>
                      </c:pt>
                      <c:pt idx="2052">
                        <c:v>9.9433669715485493</c:v>
                      </c:pt>
                      <c:pt idx="2053">
                        <c:v>9.954413033638648</c:v>
                      </c:pt>
                      <c:pt idx="2054">
                        <c:v>9.9654603160184188</c:v>
                      </c:pt>
                      <c:pt idx="2055">
                        <c:v>9.9765088189575106</c:v>
                      </c:pt>
                      <c:pt idx="2056">
                        <c:v>9.9886635822584662</c:v>
                      </c:pt>
                      <c:pt idx="2057">
                        <c:v>9.9986094875927005</c:v>
                      </c:pt>
                      <c:pt idx="2058">
                        <c:v>10.00966165382853</c:v>
                      </c:pt>
                      <c:pt idx="2059">
                        <c:v>10.020715041703163</c:v>
                      </c:pt>
                      <c:pt idx="2060">
                        <c:v>10.030664135514733</c:v>
                      </c:pt>
                      <c:pt idx="2061">
                        <c:v>10.042825483449308</c:v>
                      </c:pt>
                      <c:pt idx="2062">
                        <c:v>10.053882537861281</c:v>
                      </c:pt>
                      <c:pt idx="2063">
                        <c:v>10.064940814992973</c:v>
                      </c:pt>
                      <c:pt idx="2064">
                        <c:v>10.076000315114838</c:v>
                      </c:pt>
                      <c:pt idx="2065">
                        <c:v>10.088167178125447</c:v>
                      </c:pt>
                      <c:pt idx="2066">
                        <c:v>10.098122985411356</c:v>
                      </c:pt>
                      <c:pt idx="2067">
                        <c:v>10.109186156127363</c:v>
                      </c:pt>
                      <c:pt idx="2068">
                        <c:v>10.120250550916253</c:v>
                      </c:pt>
                      <c:pt idx="2069">
                        <c:v>10.131316170048935</c:v>
                      </c:pt>
                      <c:pt idx="2070">
                        <c:v>10.143489765535397</c:v>
                      </c:pt>
                      <c:pt idx="2071">
                        <c:v>10.153451082429731</c:v>
                      </c:pt>
                      <c:pt idx="2072">
                        <c:v>10.164520376220089</c:v>
                      </c:pt>
                      <c:pt idx="2073">
                        <c:v>10.175590895438745</c:v>
                      </c:pt>
                      <c:pt idx="2074">
                        <c:v>10.186662640357051</c:v>
                      </c:pt>
                      <c:pt idx="2075">
                        <c:v>10.198842975774248</c:v>
                      </c:pt>
                      <c:pt idx="2076">
                        <c:v>10.208809808378476</c:v>
                      </c:pt>
                      <c:pt idx="2077">
                        <c:v>10.219885232024751</c:v>
                      </c:pt>
                      <c:pt idx="2078">
                        <c:v>10.230961882456999</c:v>
                      </c:pt>
                      <c:pt idx="2079">
                        <c:v>10.242039759947001</c:v>
                      </c:pt>
                      <c:pt idx="2080">
                        <c:v>10.253118864766666</c:v>
                      </c:pt>
                      <c:pt idx="2081">
                        <c:v>10.264199197187972</c:v>
                      </c:pt>
                      <c:pt idx="2082">
                        <c:v>10.275280757482999</c:v>
                      </c:pt>
                      <c:pt idx="2083">
                        <c:v>10.28636354592391</c:v>
                      </c:pt>
                      <c:pt idx="2084">
                        <c:v>10.297447562782963</c:v>
                      </c:pt>
                      <c:pt idx="2085">
                        <c:v>10.309641400475927</c:v>
                      </c:pt>
                      <c:pt idx="2086">
                        <c:v>10.319619282844965</c:v>
                      </c:pt>
                      <c:pt idx="2087">
                        <c:v>10.33070698659288</c:v>
                      </c:pt>
                      <c:pt idx="2088">
                        <c:v>10.341795919848861</c:v>
                      </c:pt>
                      <c:pt idx="2089">
                        <c:v>10.353995166837752</c:v>
                      </c:pt>
                      <c:pt idx="2090">
                        <c:v>10.365086682948457</c:v>
                      </c:pt>
                      <c:pt idx="2091">
                        <c:v>10.376179429412925</c:v>
                      </c:pt>
                      <c:pt idx="2092">
                        <c:v>10.387273406504145</c:v>
                      </c:pt>
                      <c:pt idx="2093">
                        <c:v>10.397259038297822</c:v>
                      </c:pt>
                      <c:pt idx="2094">
                        <c:v>10.409465053659261</c:v>
                      </c:pt>
                      <c:pt idx="2095">
                        <c:v>10.420562724269603</c:v>
                      </c:pt>
                      <c:pt idx="2096">
                        <c:v>10.431661626599556</c:v>
                      </c:pt>
                      <c:pt idx="2097">
                        <c:v>10.442761760922577</c:v>
                      </c:pt>
                      <c:pt idx="2098">
                        <c:v>10.45275293539345</c:v>
                      </c:pt>
                      <c:pt idx="2099">
                        <c:v>10.46496572664206</c:v>
                      </c:pt>
                      <c:pt idx="2100">
                        <c:v>10.476069558585868</c:v>
                      </c:pt>
                      <c:pt idx="2101">
                        <c:v>10.487174623617435</c:v>
                      </c:pt>
                      <c:pt idx="2102">
                        <c:v>10.497170236662262</c:v>
                      </c:pt>
                      <c:pt idx="2103">
                        <c:v>10.508277645315243</c:v>
                      </c:pt>
                      <c:pt idx="2104">
                        <c:v>10.52049721997817</c:v>
                      </c:pt>
                      <c:pt idx="2105">
                        <c:v>10.531607220100698</c:v>
                      </c:pt>
                      <c:pt idx="2106">
                        <c:v>10.536051565782628</c:v>
                      </c:pt>
                      <c:pt idx="2107">
                        <c:v>10.541607275664886</c:v>
                      </c:pt>
                      <c:pt idx="2108">
                        <c:v>10.646112110185936</c:v>
                      </c:pt>
                      <c:pt idx="2109">
                        <c:v>10.758521067993742</c:v>
                      </c:pt>
                      <c:pt idx="2110">
                        <c:v>10.869941692334091</c:v>
                      </c:pt>
                      <c:pt idx="2111">
                        <c:v>10.981486600720656</c:v>
                      </c:pt>
                      <c:pt idx="2112">
                        <c:v>11.093156070728167</c:v>
                      </c:pt>
                      <c:pt idx="2113">
                        <c:v>11.206068955350981</c:v>
                      </c:pt>
                      <c:pt idx="2114">
                        <c:v>11.319109477301485</c:v>
                      </c:pt>
                      <c:pt idx="2115">
                        <c:v>11.431156817815751</c:v>
                      </c:pt>
                      <c:pt idx="2116">
                        <c:v>11.542207491886668</c:v>
                      </c:pt>
                      <c:pt idx="2117">
                        <c:v>11.655628841856105</c:v>
                      </c:pt>
                      <c:pt idx="2118">
                        <c:v>11.770303885621283</c:v>
                      </c:pt>
                      <c:pt idx="2119">
                        <c:v>11.880605876612533</c:v>
                      </c:pt>
                      <c:pt idx="2120">
                        <c:v>11.992157069326812</c:v>
                      </c:pt>
                      <c:pt idx="2121">
                        <c:v>12.104961512246669</c:v>
                      </c:pt>
                      <c:pt idx="2122">
                        <c:v>12.219023309962235</c:v>
                      </c:pt>
                      <c:pt idx="2123">
                        <c:v>12.332084103481915</c:v>
                      </c:pt>
                      <c:pt idx="2124">
                        <c:v>12.445272869131859</c:v>
                      </c:pt>
                      <c:pt idx="2125">
                        <c:v>12.55858989694056</c:v>
                      </c:pt>
                      <c:pt idx="2126">
                        <c:v>12.672035477923588</c:v>
                      </c:pt>
                      <c:pt idx="2127">
                        <c:v>12.784473521081507</c:v>
                      </c:pt>
                      <c:pt idx="2128">
                        <c:v>12.898175792595131</c:v>
                      </c:pt>
                      <c:pt idx="2129">
                        <c:v>13.013146464974696</c:v>
                      </c:pt>
                      <c:pt idx="2130">
                        <c:v>13.125968918351505</c:v>
                      </c:pt>
                      <c:pt idx="2131">
                        <c:v>13.238918804574562</c:v>
                      </c:pt>
                      <c:pt idx="2132">
                        <c:v>13.355425002860827</c:v>
                      </c:pt>
                      <c:pt idx="2133">
                        <c:v>13.468634503965493</c:v>
                      </c:pt>
                      <c:pt idx="2134">
                        <c:v>13.583117796186391</c:v>
                      </c:pt>
                      <c:pt idx="2135">
                        <c:v>13.697732302882237</c:v>
                      </c:pt>
                      <c:pt idx="2136">
                        <c:v>13.812478325179923</c:v>
                      </c:pt>
                      <c:pt idx="2137">
                        <c:v>13.92735616524406</c:v>
                      </c:pt>
                      <c:pt idx="2138">
                        <c:v>14.042366126281856</c:v>
                      </c:pt>
                      <c:pt idx="2139">
                        <c:v>14.157508512547823</c:v>
                      </c:pt>
                      <c:pt idx="2140">
                        <c:v>14.272783629348741</c:v>
                      </c:pt>
                      <c:pt idx="2141">
                        <c:v>14.388191783048379</c:v>
                      </c:pt>
                      <c:pt idx="2142">
                        <c:v>14.502577205025775</c:v>
                      </c:pt>
                      <c:pt idx="2143">
                        <c:v>14.619408431913557</c:v>
                      </c:pt>
                      <c:pt idx="2144">
                        <c:v>14.735217545136015</c:v>
                      </c:pt>
                      <c:pt idx="2145">
                        <c:v>14.851160931380944</c:v>
                      </c:pt>
                      <c:pt idx="2146">
                        <c:v>14.966077455440626</c:v>
                      </c:pt>
                      <c:pt idx="2147">
                        <c:v>15.083451770916497</c:v>
                      </c:pt>
                      <c:pt idx="2148">
                        <c:v>15.199799850918277</c:v>
                      </c:pt>
                      <c:pt idx="2149">
                        <c:v>15.315117949417479</c:v>
                      </c:pt>
                      <c:pt idx="2150">
                        <c:v>15.431736038435728</c:v>
                      </c:pt>
                      <c:pt idx="2151">
                        <c:v>15.549658515162351</c:v>
                      </c:pt>
                      <c:pt idx="2152">
                        <c:v>15.667720213183509</c:v>
                      </c:pt>
                      <c:pt idx="2153">
                        <c:v>15.783579486399862</c:v>
                      </c:pt>
                      <c:pt idx="2154">
                        <c:v>15.90074548886022</c:v>
                      </c:pt>
                      <c:pt idx="2155">
                        <c:v>16.018048931090334</c:v>
                      </c:pt>
                      <c:pt idx="2156">
                        <c:v>16.135490135912114</c:v>
                      </c:pt>
                      <c:pt idx="2157">
                        <c:v>16.253069427286192</c:v>
                      </c:pt>
                      <c:pt idx="2158">
                        <c:v>16.369609267078978</c:v>
                      </c:pt>
                      <c:pt idx="2159">
                        <c:v>16.487464319023402</c:v>
                      </c:pt>
                      <c:pt idx="2160">
                        <c:v>16.60545843300827</c:v>
                      </c:pt>
                      <c:pt idx="2161">
                        <c:v>16.72359193759138</c:v>
                      </c:pt>
                      <c:pt idx="2162">
                        <c:v>16.841865162496326</c:v>
                      </c:pt>
                      <c:pt idx="2163">
                        <c:v>16.96146327976043</c:v>
                      </c:pt>
                      <c:pt idx="2164">
                        <c:v>17.08001834468444</c:v>
                      </c:pt>
                      <c:pt idx="2165">
                        <c:v>17.198714129489687</c:v>
                      </c:pt>
                      <c:pt idx="2166">
                        <c:v>17.317550968630375</c:v>
                      </c:pt>
                      <c:pt idx="2167">
                        <c:v>17.436529197754474</c:v>
                      </c:pt>
                      <c:pt idx="2168">
                        <c:v>17.554457251493091</c:v>
                      </c:pt>
                      <c:pt idx="2169">
                        <c:v>17.674911174547923</c:v>
                      </c:pt>
                      <c:pt idx="2170">
                        <c:v>17.794315599533512</c:v>
                      </c:pt>
                      <c:pt idx="2171">
                        <c:v>17.912666589743534</c:v>
                      </c:pt>
                      <c:pt idx="2172">
                        <c:v>18.032355413128162</c:v>
                      </c:pt>
                      <c:pt idx="2173">
                        <c:v>18.153386710294967</c:v>
                      </c:pt>
                      <c:pt idx="2174">
                        <c:v>18.27456467073711</c:v>
                      </c:pt>
                      <c:pt idx="2175">
                        <c:v>18.394687691139545</c:v>
                      </c:pt>
                      <c:pt idx="2176">
                        <c:v>18.514955180500138</c:v>
                      </c:pt>
                      <c:pt idx="2177">
                        <c:v>18.635367486735813</c:v>
                      </c:pt>
                      <c:pt idx="2178">
                        <c:v>18.755924959021765</c:v>
                      </c:pt>
                      <c:pt idx="2179">
                        <c:v>18.876627947797619</c:v>
                      </c:pt>
                      <c:pt idx="2180">
                        <c:v>18.997476804773452</c:v>
                      </c:pt>
                      <c:pt idx="2181">
                        <c:v>19.118471882936085</c:v>
                      </c:pt>
                      <c:pt idx="2182">
                        <c:v>19.239613536555076</c:v>
                      </c:pt>
                      <c:pt idx="2183">
                        <c:v>19.362115750243451</c:v>
                      </c:pt>
                      <c:pt idx="2184">
                        <c:v>19.484768215936242</c:v>
                      </c:pt>
                      <c:pt idx="2185">
                        <c:v>19.606354691046754</c:v>
                      </c:pt>
                      <c:pt idx="2186">
                        <c:v>19.726871100123798</c:v>
                      </c:pt>
                      <c:pt idx="2187">
                        <c:v>19.849972040144976</c:v>
                      </c:pt>
                      <c:pt idx="2188">
                        <c:v>19.972003637062166</c:v>
                      </c:pt>
                      <c:pt idx="2189">
                        <c:v>20.094184333052322</c:v>
                      </c:pt>
                      <c:pt idx="2190">
                        <c:v>20.216514492901801</c:v>
                      </c:pt>
                      <c:pt idx="2191">
                        <c:v>20.338994482737341</c:v>
                      </c:pt>
                      <c:pt idx="2192">
                        <c:v>20.461624670032609</c:v>
                      </c:pt>
                      <c:pt idx="2193">
                        <c:v>20.585633992761821</c:v>
                      </c:pt>
                      <c:pt idx="2194">
                        <c:v>20.708567194057288</c:v>
                      </c:pt>
                      <c:pt idx="2195">
                        <c:v>20.831651707104051</c:v>
                      </c:pt>
                      <c:pt idx="2196">
                        <c:v>20.954887904843861</c:v>
                      </c:pt>
                      <c:pt idx="2197">
                        <c:v>21.07951081333464</c:v>
                      </c:pt>
                      <c:pt idx="2198">
                        <c:v>21.203053031064055</c:v>
                      </c:pt>
                      <c:pt idx="2199">
                        <c:v>21.326748064400338</c:v>
                      </c:pt>
                      <c:pt idx="2200">
                        <c:v>21.449357050030553</c:v>
                      </c:pt>
                      <c:pt idx="2201">
                        <c:v>21.574598093377361</c:v>
                      </c:pt>
                      <c:pt idx="2202">
                        <c:v>21.698753850287304</c:v>
                      </c:pt>
                      <c:pt idx="2203">
                        <c:v>21.824307827013651</c:v>
                      </c:pt>
                      <c:pt idx="2204">
                        <c:v>21.948774193604265</c:v>
                      </c:pt>
                      <c:pt idx="2205">
                        <c:v>22.072148688183326</c:v>
                      </c:pt>
                      <c:pt idx="2206">
                        <c:v>22.198172649412097</c:v>
                      </c:pt>
                      <c:pt idx="2207">
                        <c:v>22.323105514255804</c:v>
                      </c:pt>
                      <c:pt idx="2208">
                        <c:v>22.323105514255804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CHS_15Apr2016!$O$27:$O$2235</c15:sqref>
                        </c15:formulaRef>
                      </c:ext>
                    </c:extLst>
                    <c:numCache>
                      <c:formatCode>General</c:formatCode>
                      <c:ptCount val="2209"/>
                      <c:pt idx="0">
                        <c:v>0.14478994082228278</c:v>
                      </c:pt>
                      <c:pt idx="1">
                        <c:v>0.14478994082228278</c:v>
                      </c:pt>
                      <c:pt idx="2">
                        <c:v>0.18615663375798155</c:v>
                      </c:pt>
                      <c:pt idx="3">
                        <c:v>0.24130691537441648</c:v>
                      </c:pt>
                      <c:pt idx="4">
                        <c:v>0.26887678169193252</c:v>
                      </c:pt>
                      <c:pt idx="5">
                        <c:v>0.31712720209986783</c:v>
                      </c:pt>
                      <c:pt idx="6">
                        <c:v>0.3722685894770808</c:v>
                      </c:pt>
                      <c:pt idx="7">
                        <c:v>0.42740666736993205</c:v>
                      </c:pt>
                      <c:pt idx="8">
                        <c:v>0.49632833394351944</c:v>
                      </c:pt>
                      <c:pt idx="9">
                        <c:v>0.5376675167904621</c:v>
                      </c:pt>
                      <c:pt idx="10">
                        <c:v>0.57900918175067595</c:v>
                      </c:pt>
                      <c:pt idx="11">
                        <c:v>0.60656284538433791</c:v>
                      </c:pt>
                      <c:pt idx="12">
                        <c:v>0.64789347873001291</c:v>
                      </c:pt>
                      <c:pt idx="13">
                        <c:v>0.68922769735041312</c:v>
                      </c:pt>
                      <c:pt idx="14">
                        <c:v>0.73055943385754185</c:v>
                      </c:pt>
                      <c:pt idx="15">
                        <c:v>0.78567241482731742</c:v>
                      </c:pt>
                      <c:pt idx="16">
                        <c:v>0.8201071169771722</c:v>
                      </c:pt>
                      <c:pt idx="17">
                        <c:v>0.84764830109688716</c:v>
                      </c:pt>
                      <c:pt idx="18">
                        <c:v>0.86140534495513932</c:v>
                      </c:pt>
                      <c:pt idx="19">
                        <c:v>0.88894363327603787</c:v>
                      </c:pt>
                      <c:pt idx="20">
                        <c:v>0.90958943778065993</c:v>
                      </c:pt>
                      <c:pt idx="21">
                        <c:v>0.93712462345996939</c:v>
                      </c:pt>
                      <c:pt idx="22">
                        <c:v>0.9853294005627502</c:v>
                      </c:pt>
                      <c:pt idx="23">
                        <c:v>1.0059704476836024</c:v>
                      </c:pt>
                      <c:pt idx="24">
                        <c:v>1.0197202520448132</c:v>
                      </c:pt>
                      <c:pt idx="25">
                        <c:v>1.0127998444542348</c:v>
                      </c:pt>
                      <c:pt idx="26">
                        <c:v>1.0265383414105436</c:v>
                      </c:pt>
                      <c:pt idx="27">
                        <c:v>1.0471649784849042</c:v>
                      </c:pt>
                      <c:pt idx="28">
                        <c:v>1.0678006476936688</c:v>
                      </c:pt>
                      <c:pt idx="29">
                        <c:v>1.1022127350337187</c:v>
                      </c:pt>
                      <c:pt idx="30">
                        <c:v>1.1159568856924786</c:v>
                      </c:pt>
                      <c:pt idx="31">
                        <c:v>1.1159233771633168</c:v>
                      </c:pt>
                      <c:pt idx="32">
                        <c:v>1.1090016595685122</c:v>
                      </c:pt>
                      <c:pt idx="33">
                        <c:v>1.1158563601049933</c:v>
                      </c:pt>
                      <c:pt idx="34">
                        <c:v>1.1295984423360272</c:v>
                      </c:pt>
                      <c:pt idx="35">
                        <c:v>1.1364521086586454</c:v>
                      </c:pt>
                      <c:pt idx="36">
                        <c:v>1.1708431669834811</c:v>
                      </c:pt>
                      <c:pt idx="37">
                        <c:v>1.170819724802586</c:v>
                      </c:pt>
                      <c:pt idx="38">
                        <c:v>1.1707845615312436</c:v>
                      </c:pt>
                      <c:pt idx="39">
                        <c:v>1.163862637093666</c:v>
                      </c:pt>
                      <c:pt idx="40">
                        <c:v>1.1707025138981109</c:v>
                      </c:pt>
                      <c:pt idx="41">
                        <c:v>1.1775418391218284</c:v>
                      </c:pt>
                      <c:pt idx="42">
                        <c:v>1.1843924717504484</c:v>
                      </c:pt>
                      <c:pt idx="43">
                        <c:v>1.2187858742933733</c:v>
                      </c:pt>
                      <c:pt idx="44">
                        <c:v>1.2187492631226224</c:v>
                      </c:pt>
                      <c:pt idx="45">
                        <c:v>1.2187126519518716</c:v>
                      </c:pt>
                      <c:pt idx="46">
                        <c:v>1.2049056900378314</c:v>
                      </c:pt>
                      <c:pt idx="47">
                        <c:v>1.2048694925526258</c:v>
                      </c:pt>
                      <c:pt idx="48">
                        <c:v>1.21171805675352</c:v>
                      </c:pt>
                      <c:pt idx="49">
                        <c:v>1.2254507621121955</c:v>
                      </c:pt>
                      <c:pt idx="50">
                        <c:v>1.2529513361008897</c:v>
                      </c:pt>
                      <c:pt idx="51">
                        <c:v>1.2597978318740577</c:v>
                      </c:pt>
                      <c:pt idx="52">
                        <c:v>1.2597599796466712</c:v>
                      </c:pt>
                      <c:pt idx="53">
                        <c:v>1.2459546724748116</c:v>
                      </c:pt>
                      <c:pt idx="54">
                        <c:v>1.2459172339329705</c:v>
                      </c:pt>
                      <c:pt idx="55">
                        <c:v>1.2527380122547449</c:v>
                      </c:pt>
                      <c:pt idx="56">
                        <c:v>1.2664789913243246</c:v>
                      </c:pt>
                      <c:pt idx="57">
                        <c:v>1.2870765325153393</c:v>
                      </c:pt>
                      <c:pt idx="58">
                        <c:v>1.2939204082800539</c:v>
                      </c:pt>
                      <c:pt idx="59">
                        <c:v>1.2869991733183856</c:v>
                      </c:pt>
                      <c:pt idx="60">
                        <c:v>1.2731962103646157</c:v>
                      </c:pt>
                      <c:pt idx="61">
                        <c:v>1.2731579444516841</c:v>
                      </c:pt>
                      <c:pt idx="62">
                        <c:v>1.2731196785387524</c:v>
                      </c:pt>
                      <c:pt idx="63">
                        <c:v>1.2868444549244784</c:v>
                      </c:pt>
                      <c:pt idx="64">
                        <c:v>1.3074497182456699</c:v>
                      </c:pt>
                      <c:pt idx="65">
                        <c:v>1.3142915255826588</c:v>
                      </c:pt>
                      <c:pt idx="66">
                        <c:v>1.3142520186130917</c:v>
                      </c:pt>
                      <c:pt idx="67">
                        <c:v>1.2935704303088091</c:v>
                      </c:pt>
                      <c:pt idx="68">
                        <c:v>1.2935315438675599</c:v>
                      </c:pt>
                      <c:pt idx="69">
                        <c:v>1.3003599064243296</c:v>
                      </c:pt>
                      <c:pt idx="70">
                        <c:v>1.3072008174426373</c:v>
                      </c:pt>
                      <c:pt idx="71">
                        <c:v>1.3277876028094766</c:v>
                      </c:pt>
                      <c:pt idx="72">
                        <c:v>1.3346272038235576</c:v>
                      </c:pt>
                      <c:pt idx="73">
                        <c:v>1.3277077614992516</c:v>
                      </c:pt>
                      <c:pt idx="74">
                        <c:v>1.3139096248768425</c:v>
                      </c:pt>
                      <c:pt idx="75">
                        <c:v>1.3069912167663993</c:v>
                      </c:pt>
                      <c:pt idx="76">
                        <c:v>1.3138306109377078</c:v>
                      </c:pt>
                      <c:pt idx="77">
                        <c:v>1.3206695914234712</c:v>
                      </c:pt>
                      <c:pt idx="78">
                        <c:v>1.3412647194488054</c:v>
                      </c:pt>
                      <c:pt idx="79">
                        <c:v>1.3412243851081478</c:v>
                      </c:pt>
                      <c:pt idx="80">
                        <c:v>1.3411840507674904</c:v>
                      </c:pt>
                      <c:pt idx="81">
                        <c:v>1.3273883962583521</c:v>
                      </c:pt>
                      <c:pt idx="82">
                        <c:v>1.3204577844243257</c:v>
                      </c:pt>
                      <c:pt idx="83">
                        <c:v>1.3272952480630897</c:v>
                      </c:pt>
                      <c:pt idx="84">
                        <c:v>1.3341322980163088</c:v>
                      </c:pt>
                      <c:pt idx="85">
                        <c:v>1.3615992255806595</c:v>
                      </c:pt>
                      <c:pt idx="86">
                        <c:v>1.3615582707116842</c:v>
                      </c:pt>
                      <c:pt idx="87">
                        <c:v>1.3546273830872939</c:v>
                      </c:pt>
                      <c:pt idx="88">
                        <c:v>1.3408344864817907</c:v>
                      </c:pt>
                      <c:pt idx="89">
                        <c:v>1.3339182846942554</c:v>
                      </c:pt>
                      <c:pt idx="90">
                        <c:v>1.3338781571963703</c:v>
                      </c:pt>
                      <c:pt idx="91">
                        <c:v>1.3407134834598178</c:v>
                      </c:pt>
                      <c:pt idx="92">
                        <c:v>1.3681741367933995</c:v>
                      </c:pt>
                      <c:pt idx="93">
                        <c:v>1.3681329750816513</c:v>
                      </c:pt>
                      <c:pt idx="94">
                        <c:v>1.3680918133699034</c:v>
                      </c:pt>
                      <c:pt idx="95">
                        <c:v>1.3474132587596193</c:v>
                      </c:pt>
                      <c:pt idx="96">
                        <c:v>1.3473727175761889</c:v>
                      </c:pt>
                      <c:pt idx="97">
                        <c:v>1.3542063201498646</c:v>
                      </c:pt>
                      <c:pt idx="98">
                        <c:v>1.3610395090379952</c:v>
                      </c:pt>
                      <c:pt idx="99">
                        <c:v>1.3816197443837017</c:v>
                      </c:pt>
                      <c:pt idx="100">
                        <c:v>1.3815781689864084</c:v>
                      </c:pt>
                      <c:pt idx="101">
                        <c:v>1.3746494876849262</c:v>
                      </c:pt>
                      <c:pt idx="102">
                        <c:v>1.3539889973434496</c:v>
                      </c:pt>
                      <c:pt idx="103">
                        <c:v>1.3539482493172468</c:v>
                      </c:pt>
                      <c:pt idx="104">
                        <c:v>1.3607801282011505</c:v>
                      </c:pt>
                      <c:pt idx="105">
                        <c:v>1.3607255217091834</c:v>
                      </c:pt>
                      <c:pt idx="106">
                        <c:v>1.3881731439480909</c:v>
                      </c:pt>
                      <c:pt idx="107">
                        <c:v>1.3881313617080249</c:v>
                      </c:pt>
                      <c:pt idx="108">
                        <c:v>1.3812178488765334</c:v>
                      </c:pt>
                      <c:pt idx="109">
                        <c:v>1.3674332259819346</c:v>
                      </c:pt>
                      <c:pt idx="110">
                        <c:v>1.3673920642701864</c:v>
                      </c:pt>
                      <c:pt idx="111">
                        <c:v>1.3673509025584385</c:v>
                      </c:pt>
                      <c:pt idx="112">
                        <c:v>1.3741806440670254</c:v>
                      </c:pt>
                      <c:pt idx="113">
                        <c:v>1.3947513646451923</c:v>
                      </c:pt>
                      <c:pt idx="114">
                        <c:v>1.3947093755623539</c:v>
                      </c:pt>
                      <c:pt idx="115">
                        <c:v>1.3877971037874979</c:v>
                      </c:pt>
                      <c:pt idx="116">
                        <c:v>1.3740151698489429</c:v>
                      </c:pt>
                      <c:pt idx="117">
                        <c:v>1.3739600117762487</c:v>
                      </c:pt>
                      <c:pt idx="118">
                        <c:v>1.3739048537035545</c:v>
                      </c:pt>
                      <c:pt idx="119">
                        <c:v>1.3738634851490339</c:v>
                      </c:pt>
                      <c:pt idx="120">
                        <c:v>1.4012985589264033</c:v>
                      </c:pt>
                      <c:pt idx="121">
                        <c:v>1.3943874592605923</c:v>
                      </c:pt>
                      <c:pt idx="122">
                        <c:v>1.3943454701777538</c:v>
                      </c:pt>
                      <c:pt idx="123">
                        <c:v>1.3805665009856058</c:v>
                      </c:pt>
                      <c:pt idx="124">
                        <c:v>1.3805249255883127</c:v>
                      </c:pt>
                      <c:pt idx="125">
                        <c:v>1.3804833501910192</c:v>
                      </c:pt>
                      <c:pt idx="126">
                        <c:v>1.3872957169067077</c:v>
                      </c:pt>
                      <c:pt idx="127">
                        <c:v>1.4147243096105355</c:v>
                      </c:pt>
                      <c:pt idx="128">
                        <c:v>1.4078143131061784</c:v>
                      </c:pt>
                      <c:pt idx="129">
                        <c:v>1.4077860445939225</c:v>
                      </c:pt>
                      <c:pt idx="130">
                        <c:v>1.3871285879464443</c:v>
                      </c:pt>
                      <c:pt idx="131">
                        <c:v>1.3870868057063785</c:v>
                      </c:pt>
                      <c:pt idx="132">
                        <c:v>1.3870310960529573</c:v>
                      </c:pt>
                      <c:pt idx="133">
                        <c:v>1.3938555975446385</c:v>
                      </c:pt>
                      <c:pt idx="134">
                        <c:v>1.4144118391287228</c:v>
                      </c:pt>
                      <c:pt idx="135">
                        <c:v>1.4143692295175667</c:v>
                      </c:pt>
                      <c:pt idx="136">
                        <c:v>1.4074609567029812</c:v>
                      </c:pt>
                      <c:pt idx="137">
                        <c:v>1.3936876412132846</c:v>
                      </c:pt>
                      <c:pt idx="138">
                        <c:v>1.3867804026125623</c:v>
                      </c:pt>
                      <c:pt idx="139">
                        <c:v>1.3935896666866616</c:v>
                      </c:pt>
                      <c:pt idx="140">
                        <c:v>1.3935476776038231</c:v>
                      </c:pt>
                      <c:pt idx="141">
                        <c:v>1.4140993686469103</c:v>
                      </c:pt>
                      <c:pt idx="142">
                        <c:v>1.414056759035754</c:v>
                      </c:pt>
                      <c:pt idx="143">
                        <c:v>1.4071641373242956</c:v>
                      </c:pt>
                      <c:pt idx="144">
                        <c:v>1.3933797212724692</c:v>
                      </c:pt>
                      <c:pt idx="145">
                        <c:v>1.3864739995187458</c:v>
                      </c:pt>
                      <c:pt idx="146">
                        <c:v>1.3932817467458463</c:v>
                      </c:pt>
                      <c:pt idx="147">
                        <c:v>1.4001170730092933</c:v>
                      </c:pt>
                      <c:pt idx="148">
                        <c:v>1.4206499413600739</c:v>
                      </c:pt>
                      <c:pt idx="149">
                        <c:v>1.4206071249061449</c:v>
                      </c:pt>
                      <c:pt idx="150">
                        <c:v>1.4205643084522162</c:v>
                      </c:pt>
                      <c:pt idx="151">
                        <c:v>1.4067966466649704</c:v>
                      </c:pt>
                      <c:pt idx="152">
                        <c:v>1.399877962764164</c:v>
                      </c:pt>
                      <c:pt idx="153">
                        <c:v>1.3998357668385528</c:v>
                      </c:pt>
                      <c:pt idx="154">
                        <c:v>1.4066553041036916</c:v>
                      </c:pt>
                      <c:pt idx="155">
                        <c:v>1.4271974803792393</c:v>
                      </c:pt>
                      <c:pt idx="156">
                        <c:v>1.4202931375773333</c:v>
                      </c:pt>
                      <c:pt idx="157">
                        <c:v>1.4202503211234043</c:v>
                      </c:pt>
                      <c:pt idx="158">
                        <c:v>1.406485693030157</c:v>
                      </c:pt>
                      <c:pt idx="159">
                        <c:v>1.3995825912848865</c:v>
                      </c:pt>
                      <c:pt idx="160">
                        <c:v>1.4064008874933895</c:v>
                      </c:pt>
                      <c:pt idx="161">
                        <c:v>1.4063584847250059</c:v>
                      </c:pt>
                      <c:pt idx="162">
                        <c:v>1.4268819762034284</c:v>
                      </c:pt>
                      <c:pt idx="163">
                        <c:v>1.4268389529067269</c:v>
                      </c:pt>
                      <c:pt idx="164">
                        <c:v>1.4267959296100254</c:v>
                      </c:pt>
                      <c:pt idx="165">
                        <c:v>1.4130199251642848</c:v>
                      </c:pt>
                      <c:pt idx="166">
                        <c:v>1.4061182023708318</c:v>
                      </c:pt>
                      <c:pt idx="167">
                        <c:v>1.4060757996024482</c:v>
                      </c:pt>
                      <c:pt idx="168">
                        <c:v>1.412892096330816</c:v>
                      </c:pt>
                      <c:pt idx="169">
                        <c:v>1.4334249646815964</c:v>
                      </c:pt>
                      <c:pt idx="170">
                        <c:v>1.4333817345421225</c:v>
                      </c:pt>
                      <c:pt idx="171">
                        <c:v>1.4333385044026483</c:v>
                      </c:pt>
                      <c:pt idx="172">
                        <c:v>1.4195795300118521</c:v>
                      </c:pt>
                      <c:pt idx="173">
                        <c:v>1.4126790482750344</c:v>
                      </c:pt>
                      <c:pt idx="174">
                        <c:v>1.4126222354601596</c:v>
                      </c:pt>
                      <c:pt idx="175">
                        <c:v>1.4194368084987559</c:v>
                      </c:pt>
                      <c:pt idx="176">
                        <c:v>1.4399649194657664</c:v>
                      </c:pt>
                      <c:pt idx="177">
                        <c:v>1.4399070034894377</c:v>
                      </c:pt>
                      <c:pt idx="178">
                        <c:v>1.4330070733333471</c:v>
                      </c:pt>
                      <c:pt idx="179">
                        <c:v>1.4192512705317306</c:v>
                      </c:pt>
                      <c:pt idx="180">
                        <c:v>1.4123523745895032</c:v>
                      </c:pt>
                      <c:pt idx="181">
                        <c:v>1.419165637623873</c:v>
                      </c:pt>
                      <c:pt idx="182">
                        <c:v>1.419122821169944</c:v>
                      </c:pt>
                      <c:pt idx="183">
                        <c:v>1.4396319026018753</c:v>
                      </c:pt>
                      <c:pt idx="184">
                        <c:v>1.4396029446137109</c:v>
                      </c:pt>
                      <c:pt idx="185">
                        <c:v>1.4395595076314642</c:v>
                      </c:pt>
                      <c:pt idx="186">
                        <c:v>1.4189515553542287</c:v>
                      </c:pt>
                      <c:pt idx="187">
                        <c:v>1.41889446674899</c:v>
                      </c:pt>
                      <c:pt idx="188">
                        <c:v>1.4188516502950612</c:v>
                      </c:pt>
                      <c:pt idx="189">
                        <c:v>1.4256629827968865</c:v>
                      </c:pt>
                      <c:pt idx="190">
                        <c:v>1.4393278437261483</c:v>
                      </c:pt>
                      <c:pt idx="191">
                        <c:v>1.4392699277498195</c:v>
                      </c:pt>
                      <c:pt idx="192">
                        <c:v>1.4392409697616551</c:v>
                      </c:pt>
                      <c:pt idx="193">
                        <c:v>1.4254765485111802</c:v>
                      </c:pt>
                      <c:pt idx="194">
                        <c:v>1.4254335252144787</c:v>
                      </c:pt>
                      <c:pt idx="195">
                        <c:v>1.4253761608188766</c:v>
                      </c:pt>
                      <c:pt idx="196">
                        <c:v>1.4253331375221752</c:v>
                      </c:pt>
                      <c:pt idx="197">
                        <c:v>1.445847183180649</c:v>
                      </c:pt>
                      <c:pt idx="198">
                        <c:v>1.4458035393556297</c:v>
                      </c:pt>
                      <c:pt idx="199">
                        <c:v>1.4389079528977637</c:v>
                      </c:pt>
                      <c:pt idx="200">
                        <c:v>1.4251610443353693</c:v>
                      </c:pt>
                      <c:pt idx="201">
                        <c:v>1.4251180210386678</c:v>
                      </c:pt>
                      <c:pt idx="202">
                        <c:v>1.4250749977419663</c:v>
                      </c:pt>
                      <c:pt idx="203">
                        <c:v>1.4250319744452649</c:v>
                      </c:pt>
                      <c:pt idx="204">
                        <c:v>1.4455416764055138</c:v>
                      </c:pt>
                      <c:pt idx="205">
                        <c:v>1.4454980325804947</c:v>
                      </c:pt>
                      <c:pt idx="206">
                        <c:v>1.4454543887554754</c:v>
                      </c:pt>
                      <c:pt idx="207">
                        <c:v>1.4316957591026334</c:v>
                      </c:pt>
                      <c:pt idx="208">
                        <c:v>1.4247881757639567</c:v>
                      </c:pt>
                      <c:pt idx="209">
                        <c:v>1.424745152467255</c:v>
                      </c:pt>
                      <c:pt idx="210">
                        <c:v>1.4315516586377197</c:v>
                      </c:pt>
                      <c:pt idx="211">
                        <c:v>1.4452070737470326</c:v>
                      </c:pt>
                      <c:pt idx="212">
                        <c:v>1.4520125457036344</c:v>
                      </c:pt>
                      <c:pt idx="213">
                        <c:v>1.445119786096994</c:v>
                      </c:pt>
                      <c:pt idx="214">
                        <c:v>1.438227440175899</c:v>
                      </c:pt>
                      <c:pt idx="215">
                        <c:v>1.4313355079403494</c:v>
                      </c:pt>
                      <c:pt idx="216">
                        <c:v>1.4244439893903447</c:v>
                      </c:pt>
                      <c:pt idx="217">
                        <c:v>1.4312346376149097</c:v>
                      </c:pt>
                      <c:pt idx="218">
                        <c:v>1.4448870190302245</c:v>
                      </c:pt>
                      <c:pt idx="219">
                        <c:v>1.4516909741398272</c:v>
                      </c:pt>
                      <c:pt idx="220">
                        <c:v>1.4516471234720352</c:v>
                      </c:pt>
                      <c:pt idx="221">
                        <c:v>1.43790890230609</c:v>
                      </c:pt>
                      <c:pt idx="222">
                        <c:v>1.4310040768710481</c:v>
                      </c:pt>
                      <c:pt idx="223">
                        <c:v>1.430960846731574</c:v>
                      </c:pt>
                      <c:pt idx="224">
                        <c:v>1.4377641123652678</c:v>
                      </c:pt>
                      <c:pt idx="225">
                        <c:v>1.4445669643134165</c:v>
                      </c:pt>
                      <c:pt idx="226">
                        <c:v>1.45136940257602</c:v>
                      </c:pt>
                      <c:pt idx="227">
                        <c:v>1.451325551908228</c:v>
                      </c:pt>
                      <c:pt idx="228">
                        <c:v>1.4375903644362811</c:v>
                      </c:pt>
                      <c:pt idx="229">
                        <c:v>1.4375469274540345</c:v>
                      </c:pt>
                      <c:pt idx="230">
                        <c:v>1.4375034904717878</c:v>
                      </c:pt>
                      <c:pt idx="231">
                        <c:v>1.4374455744954588</c:v>
                      </c:pt>
                      <c:pt idx="232">
                        <c:v>1.4510916816800046</c:v>
                      </c:pt>
                      <c:pt idx="233">
                        <c:v>1.4578923962528365</c:v>
                      </c:pt>
                      <c:pt idx="234">
                        <c:v>1.4578483387422718</c:v>
                      </c:pt>
                      <c:pt idx="235">
                        <c:v>1.4441159781215505</c:v>
                      </c:pt>
                      <c:pt idx="236">
                        <c:v>1.4372283895842253</c:v>
                      </c:pt>
                      <c:pt idx="237">
                        <c:v>1.4371849526019786</c:v>
                      </c:pt>
                      <c:pt idx="238">
                        <c:v>1.4439704987048196</c:v>
                      </c:pt>
                      <c:pt idx="239">
                        <c:v>1.4507701101161974</c:v>
                      </c:pt>
                      <c:pt idx="240">
                        <c:v>1.4575693078420302</c:v>
                      </c:pt>
                      <c:pt idx="241">
                        <c:v>1.4575252503314655</c:v>
                      </c:pt>
                      <c:pt idx="242">
                        <c:v>1.4437813754630693</c:v>
                      </c:pt>
                      <c:pt idx="243">
                        <c:v>1.436895372720334</c:v>
                      </c:pt>
                      <c:pt idx="244">
                        <c:v>1.4368519357380873</c:v>
                      </c:pt>
                      <c:pt idx="245">
                        <c:v>1.4436504439880113</c:v>
                      </c:pt>
                      <c:pt idx="246">
                        <c:v>1.4436068001629923</c:v>
                      </c:pt>
                      <c:pt idx="247">
                        <c:v>1.4504046878845984</c:v>
                      </c:pt>
                      <c:pt idx="248">
                        <c:v>1.4503608372168064</c:v>
                      </c:pt>
                      <c:pt idx="249">
                        <c:v>1.436634750826854</c:v>
                      </c:pt>
                      <c:pt idx="250">
                        <c:v>1.4297504028262997</c:v>
                      </c:pt>
                      <c:pt idx="251">
                        <c:v>1.4365478768623607</c:v>
                      </c:pt>
                      <c:pt idx="252">
                        <c:v>1.4364899608860318</c:v>
                      </c:pt>
                      <c:pt idx="253">
                        <c:v>1.4432721975045109</c:v>
                      </c:pt>
                      <c:pt idx="254">
                        <c:v>1.4569231310204176</c:v>
                      </c:pt>
                      <c:pt idx="255">
                        <c:v>1.4568790735098529</c:v>
                      </c:pt>
                      <c:pt idx="256">
                        <c:v>1.4431412660294531</c:v>
                      </c:pt>
                      <c:pt idx="257">
                        <c:v>1.4362582969807161</c:v>
                      </c:pt>
                      <c:pt idx="258">
                        <c:v>1.4362148599984694</c:v>
                      </c:pt>
                      <c:pt idx="259">
                        <c:v>1.4430103345543952</c:v>
                      </c:pt>
                      <c:pt idx="260">
                        <c:v>1.4429666907293759</c:v>
                      </c:pt>
                      <c:pt idx="261">
                        <c:v>1.4566000426096113</c:v>
                      </c:pt>
                      <c:pt idx="262">
                        <c:v>1.4565559850990466</c:v>
                      </c:pt>
                      <c:pt idx="263">
                        <c:v>1.442835759254318</c:v>
                      </c:pt>
                      <c:pt idx="264">
                        <c:v>1.4427921154292989</c:v>
                      </c:pt>
                      <c:pt idx="265">
                        <c:v>1.4359108011227426</c:v>
                      </c:pt>
                      <c:pt idx="266">
                        <c:v>1.4495276745287604</c:v>
                      </c:pt>
                      <c:pt idx="267">
                        <c:v>1.4494692069717046</c:v>
                      </c:pt>
                      <c:pt idx="268">
                        <c:v>1.4562622683619502</c:v>
                      </c:pt>
                      <c:pt idx="269">
                        <c:v>1.4630549160666504</c:v>
                      </c:pt>
                      <c:pt idx="270">
                        <c:v>1.449337654968329</c:v>
                      </c:pt>
                      <c:pt idx="271">
                        <c:v>1.4424575127708175</c:v>
                      </c:pt>
                      <c:pt idx="272">
                        <c:v>1.4424138689457981</c:v>
                      </c:pt>
                      <c:pt idx="273">
                        <c:v>1.4492061029649532</c:v>
                      </c:pt>
                      <c:pt idx="274">
                        <c:v>1.4559979232985631</c:v>
                      </c:pt>
                      <c:pt idx="275">
                        <c:v>1.4627893299466277</c:v>
                      </c:pt>
                      <c:pt idx="276">
                        <c:v>1.4627450655932905</c:v>
                      </c:pt>
                      <c:pt idx="277">
                        <c:v>1.4490160834045218</c:v>
                      </c:pt>
                      <c:pt idx="278">
                        <c:v>1.4489722327367298</c:v>
                      </c:pt>
                      <c:pt idx="279">
                        <c:v>1.4420938142289901</c:v>
                      </c:pt>
                      <c:pt idx="280">
                        <c:v>1.448884531401146</c:v>
                      </c:pt>
                      <c:pt idx="281">
                        <c:v>1.4488406807333543</c:v>
                      </c:pt>
                      <c:pt idx="282">
                        <c:v>1.4624647246888223</c:v>
                      </c:pt>
                      <c:pt idx="283">
                        <c:v>1.4624057055510395</c:v>
                      </c:pt>
                      <c:pt idx="284">
                        <c:v>1.4486945118407146</c:v>
                      </c:pt>
                      <c:pt idx="285">
                        <c:v>1.4486506611729226</c:v>
                      </c:pt>
                      <c:pt idx="286">
                        <c:v>1.4485921936158668</c:v>
                      </c:pt>
                      <c:pt idx="287">
                        <c:v>1.4553811181506602</c:v>
                      </c:pt>
                      <c:pt idx="288">
                        <c:v>1.4553370606400957</c:v>
                      </c:pt>
                      <c:pt idx="289">
                        <c:v>1.4621253646465713</c:v>
                      </c:pt>
                      <c:pt idx="290">
                        <c:v>1.4620811002932341</c:v>
                      </c:pt>
                      <c:pt idx="291">
                        <c:v>1.4552048881084023</c:v>
                      </c:pt>
                      <c:pt idx="292">
                        <c:v>1.4483290896091154</c:v>
                      </c:pt>
                      <c:pt idx="293">
                        <c:v>1.4482852389413237</c:v>
                      </c:pt>
                      <c:pt idx="294">
                        <c:v>1.4550727155767087</c:v>
                      </c:pt>
                      <c:pt idx="295">
                        <c:v>1.4550286580661442</c:v>
                      </c:pt>
                      <c:pt idx="296">
                        <c:v>1.4686464277908433</c:v>
                      </c:pt>
                      <c:pt idx="297">
                        <c:v>1.4685871328626972</c:v>
                      </c:pt>
                      <c:pt idx="298">
                        <c:v>1.4548671138607412</c:v>
                      </c:pt>
                      <c:pt idx="299">
                        <c:v>1.4548230563501767</c:v>
                      </c:pt>
                      <c:pt idx="300">
                        <c:v>1.4479490504882524</c:v>
                      </c:pt>
                      <c:pt idx="301">
                        <c:v>1.4547349413290476</c:v>
                      </c:pt>
                      <c:pt idx="302">
                        <c:v>1.4615204184842976</c:v>
                      </c:pt>
                      <c:pt idx="303">
                        <c:v>1.475134809777044</c:v>
                      </c:pt>
                      <c:pt idx="304">
                        <c:v>1.4682610107578928</c:v>
                      </c:pt>
                      <c:pt idx="305">
                        <c:v>1.4613876254242864</c:v>
                      </c:pt>
                      <c:pt idx="306">
                        <c:v>1.4544999679393704</c:v>
                      </c:pt>
                      <c:pt idx="307">
                        <c:v>1.454455910428806</c:v>
                      </c:pt>
                      <c:pt idx="308">
                        <c:v>1.4612400775798293</c:v>
                      </c:pt>
                      <c:pt idx="309">
                        <c:v>1.4611958132264922</c:v>
                      </c:pt>
                      <c:pt idx="310">
                        <c:v>1.4679793598491979</c:v>
                      </c:pt>
                      <c:pt idx="311">
                        <c:v>1.4679348886530883</c:v>
                      </c:pt>
                      <c:pt idx="312">
                        <c:v>1.4610482653820351</c:v>
                      </c:pt>
                      <c:pt idx="313">
                        <c:v>1.4541915653654187</c:v>
                      </c:pt>
                      <c:pt idx="314">
                        <c:v>1.4541328220179996</c:v>
                      </c:pt>
                      <c:pt idx="315">
                        <c:v>1.4540740786705801</c:v>
                      </c:pt>
                      <c:pt idx="316">
                        <c:v>1.4608564531842412</c:v>
                      </c:pt>
                      <c:pt idx="317">
                        <c:v>1.4676384140123571</c:v>
                      </c:pt>
                      <c:pt idx="318">
                        <c:v>1.4675939428162472</c:v>
                      </c:pt>
                      <c:pt idx="319">
                        <c:v>1.4607236601242299</c:v>
                      </c:pt>
                      <c:pt idx="320">
                        <c:v>1.4538537911177578</c:v>
                      </c:pt>
                      <c:pt idx="321">
                        <c:v>1.4538097336071933</c:v>
                      </c:pt>
                      <c:pt idx="322">
                        <c:v>1.4605908670642185</c:v>
                      </c:pt>
                      <c:pt idx="323">
                        <c:v>1.4605466027108815</c:v>
                      </c:pt>
                      <c:pt idx="324">
                        <c:v>1.4673271156395891</c:v>
                      </c:pt>
                      <c:pt idx="325">
                        <c:v>1.4741072148827512</c:v>
                      </c:pt>
                      <c:pt idx="326">
                        <c:v>1.4604138096508701</c:v>
                      </c:pt>
                      <c:pt idx="327">
                        <c:v>1.4535160168700965</c:v>
                      </c:pt>
                      <c:pt idx="328">
                        <c:v>1.453471959359532</c:v>
                      </c:pt>
                      <c:pt idx="329">
                        <c:v>1.4602515070219675</c:v>
                      </c:pt>
                      <c:pt idx="330">
                        <c:v>1.4602072426686303</c:v>
                      </c:pt>
                      <c:pt idx="331">
                        <c:v>1.466986169802748</c:v>
                      </c:pt>
                      <c:pt idx="332">
                        <c:v>1.4669416986066381</c:v>
                      </c:pt>
                      <c:pt idx="333">
                        <c:v>1.4600744496086191</c:v>
                      </c:pt>
                      <c:pt idx="334">
                        <c:v>1.4532076142961452</c:v>
                      </c:pt>
                      <c:pt idx="335">
                        <c:v>1.4531635567855807</c:v>
                      </c:pt>
                      <c:pt idx="336">
                        <c:v>1.4599269017641621</c:v>
                      </c:pt>
                      <c:pt idx="337">
                        <c:v>1.4598826374108251</c:v>
                      </c:pt>
                      <c:pt idx="338">
                        <c:v>1.4734817223383987</c:v>
                      </c:pt>
                      <c:pt idx="339">
                        <c:v>1.4734370442995164</c:v>
                      </c:pt>
                      <c:pt idx="340">
                        <c:v>1.466571105305724</c:v>
                      </c:pt>
                      <c:pt idx="341">
                        <c:v>1.4597055799974767</c:v>
                      </c:pt>
                      <c:pt idx="342">
                        <c:v>1.4596613156441396</c:v>
                      </c:pt>
                      <c:pt idx="343">
                        <c:v>1.4596022965063566</c:v>
                      </c:pt>
                      <c:pt idx="344">
                        <c:v>1.4663783967892488</c:v>
                      </c:pt>
                      <c:pt idx="345">
                        <c:v>1.4731540833865953</c:v>
                      </c:pt>
                      <c:pt idx="346">
                        <c:v>1.4799293562983968</c:v>
                      </c:pt>
                      <c:pt idx="347">
                        <c:v>1.4662449832009197</c:v>
                      </c:pt>
                      <c:pt idx="348">
                        <c:v>1.4593809747396713</c:v>
                      </c:pt>
                      <c:pt idx="349">
                        <c:v>1.4525026941271133</c:v>
                      </c:pt>
                      <c:pt idx="350">
                        <c:v>1.4592776912485514</c:v>
                      </c:pt>
                      <c:pt idx="351">
                        <c:v>1.4592334268952143</c:v>
                      </c:pt>
                      <c:pt idx="352">
                        <c:v>1.4728413371144191</c:v>
                      </c:pt>
                      <c:pt idx="353">
                        <c:v>1.4727817663959093</c:v>
                      </c:pt>
                      <c:pt idx="354">
                        <c:v>1.4659188610961151</c:v>
                      </c:pt>
                      <c:pt idx="355">
                        <c:v>1.4590563694818659</c:v>
                      </c:pt>
                      <c:pt idx="356">
                        <c:v>1.4590121051285287</c:v>
                      </c:pt>
                      <c:pt idx="357">
                        <c:v>1.458953085990746</c:v>
                      </c:pt>
                      <c:pt idx="358">
                        <c:v>1.4657409763116762</c:v>
                      </c:pt>
                      <c:pt idx="359">
                        <c:v>1.4724988054829882</c:v>
                      </c:pt>
                      <c:pt idx="360">
                        <c:v>1.4724392347644784</c:v>
                      </c:pt>
                      <c:pt idx="361">
                        <c:v>1.4655779152592741</c:v>
                      </c:pt>
                      <c:pt idx="362">
                        <c:v>1.4587170094396147</c:v>
                      </c:pt>
                      <c:pt idx="363">
                        <c:v>1.4586727450862778</c:v>
                      </c:pt>
                      <c:pt idx="364">
                        <c:v>1.4586284807329406</c:v>
                      </c:pt>
                      <c:pt idx="365">
                        <c:v>1.4585842163796034</c:v>
                      </c:pt>
                      <c:pt idx="366">
                        <c:v>1.4721711665311845</c:v>
                      </c:pt>
                      <c:pt idx="367">
                        <c:v>1.4721264884923022</c:v>
                      </c:pt>
                      <c:pt idx="368">
                        <c:v>1.4584514233195922</c:v>
                      </c:pt>
                      <c:pt idx="369">
                        <c:v>1.4584071589662551</c:v>
                      </c:pt>
                      <c:pt idx="370">
                        <c:v>1.4515481147315492</c:v>
                      </c:pt>
                      <c:pt idx="371">
                        <c:v>1.4583038754751352</c:v>
                      </c:pt>
                      <c:pt idx="372">
                        <c:v>1.4582448563373525</c:v>
                      </c:pt>
                      <c:pt idx="373">
                        <c:v>1.465029437173921</c:v>
                      </c:pt>
                      <c:pt idx="374">
                        <c:v>1.4649849659778114</c:v>
                      </c:pt>
                      <c:pt idx="375">
                        <c:v>1.4581268180617868</c:v>
                      </c:pt>
                      <c:pt idx="376">
                        <c:v>1.4512543979944525</c:v>
                      </c:pt>
                      <c:pt idx="377">
                        <c:v>1.4512103404838881</c:v>
                      </c:pt>
                      <c:pt idx="378">
                        <c:v>1.4579792702173298</c:v>
                      </c:pt>
                      <c:pt idx="379">
                        <c:v>1.4579350058639928</c:v>
                      </c:pt>
                      <c:pt idx="380">
                        <c:v>1.4647033150691167</c:v>
                      </c:pt>
                      <c:pt idx="381">
                        <c:v>1.4714712105886951</c:v>
                      </c:pt>
                      <c:pt idx="382">
                        <c:v>1.4578022128039814</c:v>
                      </c:pt>
                      <c:pt idx="383">
                        <c:v>1.4509459954205011</c:v>
                      </c:pt>
                      <c:pt idx="384">
                        <c:v>1.4509019379099366</c:v>
                      </c:pt>
                      <c:pt idx="385">
                        <c:v>1.4576546649595243</c:v>
                      </c:pt>
                      <c:pt idx="386">
                        <c:v>1.457625155390633</c:v>
                      </c:pt>
                      <c:pt idx="387">
                        <c:v>1.4643920166963487</c:v>
                      </c:pt>
                      <c:pt idx="388">
                        <c:v>1.464347545500239</c:v>
                      </c:pt>
                      <c:pt idx="389">
                        <c:v>1.4574628527617302</c:v>
                      </c:pt>
                      <c:pt idx="390">
                        <c:v>1.4506082211728399</c:v>
                      </c:pt>
                      <c:pt idx="391">
                        <c:v>1.4505641636622755</c:v>
                      </c:pt>
                      <c:pt idx="392">
                        <c:v>1.450520106151711</c:v>
                      </c:pt>
                      <c:pt idx="393">
                        <c:v>1.457285795348382</c:v>
                      </c:pt>
                      <c:pt idx="394">
                        <c:v>1.4640510708595076</c:v>
                      </c:pt>
                      <c:pt idx="395">
                        <c:v>1.470815932685088</c:v>
                      </c:pt>
                      <c:pt idx="396">
                        <c:v>1.4639621284672883</c:v>
                      </c:pt>
                      <c:pt idx="397">
                        <c:v>1.4571087379350336</c:v>
                      </c:pt>
                      <c:pt idx="398">
                        <c:v>1.4502410752514692</c:v>
                      </c:pt>
                      <c:pt idx="399">
                        <c:v>1.4570054544439137</c:v>
                      </c:pt>
                      <c:pt idx="400">
                        <c:v>1.4569759448750224</c:v>
                      </c:pt>
                      <c:pt idx="401">
                        <c:v>1.4705478644517942</c:v>
                      </c:pt>
                      <c:pt idx="402">
                        <c:v>1.4704882937332844</c:v>
                      </c:pt>
                      <c:pt idx="403">
                        <c:v>1.4636360063624838</c:v>
                      </c:pt>
                      <c:pt idx="404">
                        <c:v>1.4567693778927824</c:v>
                      </c:pt>
                      <c:pt idx="405">
                        <c:v>1.4567251135394454</c:v>
                      </c:pt>
                      <c:pt idx="406">
                        <c:v>1.4566808491861083</c:v>
                      </c:pt>
                      <c:pt idx="407">
                        <c:v>1.4566365848327711</c:v>
                      </c:pt>
                      <c:pt idx="408">
                        <c:v>1.470205332820363</c:v>
                      </c:pt>
                      <c:pt idx="409">
                        <c:v>1.476966954109173</c:v>
                      </c:pt>
                      <c:pt idx="410">
                        <c:v>1.4633098842576793</c:v>
                      </c:pt>
                      <c:pt idx="411">
                        <c:v>1.456444772634977</c:v>
                      </c:pt>
                      <c:pt idx="412">
                        <c:v>1.45640050828164</c:v>
                      </c:pt>
                      <c:pt idx="413">
                        <c:v>1.4631616469373137</c:v>
                      </c:pt>
                      <c:pt idx="414">
                        <c:v>1.463117175741204</c:v>
                      </c:pt>
                      <c:pt idx="415">
                        <c:v>1.4698776938685596</c:v>
                      </c:pt>
                      <c:pt idx="416">
                        <c:v>1.4766377983103702</c:v>
                      </c:pt>
                      <c:pt idx="417">
                        <c:v>1.469788337790795</c:v>
                      </c:pt>
                      <c:pt idx="418">
                        <c:v>1.4629244672247286</c:v>
                      </c:pt>
                      <c:pt idx="419">
                        <c:v>1.4560759030238346</c:v>
                      </c:pt>
                      <c:pt idx="420">
                        <c:v>1.4628207011004726</c:v>
                      </c:pt>
                      <c:pt idx="421">
                        <c:v>1.4627910536363995</c:v>
                      </c:pt>
                      <c:pt idx="422">
                        <c:v>1.4695500549167559</c:v>
                      </c:pt>
                      <c:pt idx="423">
                        <c:v>1.4762936808843494</c:v>
                      </c:pt>
                      <c:pt idx="424">
                        <c:v>1.469445806159364</c:v>
                      </c:pt>
                      <c:pt idx="425">
                        <c:v>1.462598345119924</c:v>
                      </c:pt>
                      <c:pt idx="426">
                        <c:v>1.4557512977660292</c:v>
                      </c:pt>
                      <c:pt idx="427">
                        <c:v>1.4625094027277048</c:v>
                      </c:pt>
                      <c:pt idx="428">
                        <c:v>1.462464931531595</c:v>
                      </c:pt>
                      <c:pt idx="429">
                        <c:v>1.4760243715944199</c:v>
                      </c:pt>
                      <c:pt idx="430">
                        <c:v>1.4759794867127649</c:v>
                      </c:pt>
                      <c:pt idx="431">
                        <c:v>1.4691330598871879</c:v>
                      </c:pt>
                      <c:pt idx="432">
                        <c:v>1.4622722230151197</c:v>
                      </c:pt>
                      <c:pt idx="433">
                        <c:v>1.4622129280869733</c:v>
                      </c:pt>
                      <c:pt idx="434">
                        <c:v>1.4621684568908637</c:v>
                      </c:pt>
                      <c:pt idx="435">
                        <c:v>1.4621239856947539</c:v>
                      </c:pt>
                      <c:pt idx="436">
                        <c:v>1.4756802541683989</c:v>
                      </c:pt>
                      <c:pt idx="437">
                        <c:v>1.4824355322788489</c:v>
                      </c:pt>
                      <c:pt idx="438">
                        <c:v>1.4687905282557567</c:v>
                      </c:pt>
                      <c:pt idx="439">
                        <c:v>1.4619461009103152</c:v>
                      </c:pt>
                      <c:pt idx="440">
                        <c:v>1.4619016297142056</c:v>
                      </c:pt>
                      <c:pt idx="441">
                        <c:v>1.4618571585180957</c:v>
                      </c:pt>
                      <c:pt idx="442">
                        <c:v>1.4686118161002275</c:v>
                      </c:pt>
                      <c:pt idx="443">
                        <c:v>1.4753660599968146</c:v>
                      </c:pt>
                      <c:pt idx="444">
                        <c:v>1.4753062134879413</c:v>
                      </c:pt>
                      <c:pt idx="445">
                        <c:v>1.4684628893039533</c:v>
                      </c:pt>
                      <c:pt idx="446">
                        <c:v>1.4616199788055106</c:v>
                      </c:pt>
                      <c:pt idx="447">
                        <c:v>1.461575507609401</c:v>
                      </c:pt>
                      <c:pt idx="448">
                        <c:v>1.4683288551873064</c:v>
                      </c:pt>
                      <c:pt idx="449">
                        <c:v>1.4682692844687966</c:v>
                      </c:pt>
                      <c:pt idx="450">
                        <c:v>1.4818192787116728</c:v>
                      </c:pt>
                      <c:pt idx="451">
                        <c:v>1.4817741869872454</c:v>
                      </c:pt>
                      <c:pt idx="452">
                        <c:v>1.4749321728074838</c:v>
                      </c:pt>
                      <c:pt idx="453">
                        <c:v>1.4680756796336401</c:v>
                      </c:pt>
                      <c:pt idx="454">
                        <c:v>1.4680310015947575</c:v>
                      </c:pt>
                      <c:pt idx="455">
                        <c:v>1.4679863235558754</c:v>
                      </c:pt>
                      <c:pt idx="456">
                        <c:v>1.4679416455169931</c:v>
                      </c:pt>
                      <c:pt idx="457">
                        <c:v>1.4814886060658712</c:v>
                      </c:pt>
                      <c:pt idx="458">
                        <c:v>1.4814435143414437</c:v>
                      </c:pt>
                      <c:pt idx="459">
                        <c:v>1.474603017008681</c:v>
                      </c:pt>
                      <c:pt idx="460">
                        <c:v>1.4677629333614639</c:v>
                      </c:pt>
                      <c:pt idx="461">
                        <c:v>1.4677182553225816</c:v>
                      </c:pt>
                      <c:pt idx="462">
                        <c:v>1.4676735772836993</c:v>
                      </c:pt>
                      <c:pt idx="463">
                        <c:v>1.4676140065651895</c:v>
                      </c:pt>
                      <c:pt idx="464">
                        <c:v>1.4811729639948785</c:v>
                      </c:pt>
                      <c:pt idx="465">
                        <c:v>1.4878918377773502</c:v>
                      </c:pt>
                      <c:pt idx="466">
                        <c:v>1.4742588995826602</c:v>
                      </c:pt>
                      <c:pt idx="467">
                        <c:v>1.467420401730033</c:v>
                      </c:pt>
                      <c:pt idx="468">
                        <c:v>1.4673757236911504</c:v>
                      </c:pt>
                      <c:pt idx="469">
                        <c:v>1.4605378463668413</c:v>
                      </c:pt>
                      <c:pt idx="470">
                        <c:v>1.467286367613386</c:v>
                      </c:pt>
                      <c:pt idx="471">
                        <c:v>1.4808272607742676</c:v>
                      </c:pt>
                      <c:pt idx="472">
                        <c:v>1.4807821690498399</c:v>
                      </c:pt>
                      <c:pt idx="473">
                        <c:v>1.4739447054110757</c:v>
                      </c:pt>
                      <c:pt idx="474">
                        <c:v>1.4671076554578568</c:v>
                      </c:pt>
                      <c:pt idx="475">
                        <c:v>1.467048084739347</c:v>
                      </c:pt>
                      <c:pt idx="476">
                        <c:v>1.4602117242620367</c:v>
                      </c:pt>
                      <c:pt idx="477">
                        <c:v>1.4737502042572379</c:v>
                      </c:pt>
                      <c:pt idx="478">
                        <c:v>1.4804815575536567</c:v>
                      </c:pt>
                      <c:pt idx="479">
                        <c:v>1.4872425583141486</c:v>
                      </c:pt>
                      <c:pt idx="480">
                        <c:v>1.4803913741048018</c:v>
                      </c:pt>
                      <c:pt idx="481">
                        <c:v>1.4667651238264259</c:v>
                      </c:pt>
                      <c:pt idx="482">
                        <c:v>1.459930073353342</c:v>
                      </c:pt>
                      <c:pt idx="483">
                        <c:v>1.4598856021572324</c:v>
                      </c:pt>
                      <c:pt idx="484">
                        <c:v>1.4666310897097787</c:v>
                      </c:pt>
                      <c:pt idx="485">
                        <c:v>1.4801659154826643</c:v>
                      </c:pt>
                      <c:pt idx="486">
                        <c:v>1.4801208237582366</c:v>
                      </c:pt>
                      <c:pt idx="487">
                        <c:v>1.4732714321862523</c:v>
                      </c:pt>
                      <c:pt idx="488">
                        <c:v>1.4664374848746222</c:v>
                      </c:pt>
                      <c:pt idx="489">
                        <c:v>1.4663928068357399</c:v>
                      </c:pt>
                      <c:pt idx="490">
                        <c:v>1.4595594800524279</c:v>
                      </c:pt>
                      <c:pt idx="491">
                        <c:v>1.4663034507579753</c:v>
                      </c:pt>
                      <c:pt idx="492">
                        <c:v>1.4730470077779778</c:v>
                      </c:pt>
                      <c:pt idx="493">
                        <c:v>1.4797901511124347</c:v>
                      </c:pt>
                      <c:pt idx="494">
                        <c:v>1.4729422763874496</c:v>
                      </c:pt>
                      <c:pt idx="495">
                        <c:v>1.4593223003398428</c:v>
                      </c:pt>
                      <c:pt idx="496">
                        <c:v>1.4592778291437329</c:v>
                      </c:pt>
                      <c:pt idx="497">
                        <c:v>1.4592333579476233</c:v>
                      </c:pt>
                      <c:pt idx="498">
                        <c:v>1.4659758118061716</c:v>
                      </c:pt>
                      <c:pt idx="499">
                        <c:v>1.4795045701910607</c:v>
                      </c:pt>
                      <c:pt idx="500">
                        <c:v>1.4862459898357461</c:v>
                      </c:pt>
                      <c:pt idx="501">
                        <c:v>1.4794143867422056</c:v>
                      </c:pt>
                      <c:pt idx="502">
                        <c:v>1.472568235706992</c:v>
                      </c:pt>
                      <c:pt idx="503">
                        <c:v>1.4657375289321326</c:v>
                      </c:pt>
                      <c:pt idx="504">
                        <c:v>1.4656928508932505</c:v>
                      </c:pt>
                      <c:pt idx="505">
                        <c:v>1.4724335810620273</c:v>
                      </c:pt>
                      <c:pt idx="506">
                        <c:v>1.4791738975452589</c:v>
                      </c:pt>
                      <c:pt idx="507">
                        <c:v>1.4859138003429453</c:v>
                      </c:pt>
                      <c:pt idx="508">
                        <c:v>1.4722839647898442</c:v>
                      </c:pt>
                      <c:pt idx="509">
                        <c:v>1.465469460698839</c:v>
                      </c:pt>
                      <c:pt idx="510">
                        <c:v>1.4654098899803292</c:v>
                      </c:pt>
                      <c:pt idx="511">
                        <c:v>1.4653652119414469</c:v>
                      </c:pt>
                      <c:pt idx="512">
                        <c:v>1.4653205339025646</c:v>
                      </c:pt>
                      <c:pt idx="513">
                        <c:v>1.4788432248994572</c:v>
                      </c:pt>
                      <c:pt idx="514">
                        <c:v>1.4855816108501445</c:v>
                      </c:pt>
                      <c:pt idx="515">
                        <c:v>1.478753041450602</c:v>
                      </c:pt>
                      <c:pt idx="516">
                        <c:v>1.4719099241093867</c:v>
                      </c:pt>
                      <c:pt idx="517">
                        <c:v>1.4650822510285255</c:v>
                      </c:pt>
                      <c:pt idx="518">
                        <c:v>1.4650375729896432</c:v>
                      </c:pt>
                      <c:pt idx="519">
                        <c:v>1.4649928949507611</c:v>
                      </c:pt>
                      <c:pt idx="520">
                        <c:v>1.4785125522536555</c:v>
                      </c:pt>
                      <c:pt idx="521">
                        <c:v>1.4852494213573435</c:v>
                      </c:pt>
                      <c:pt idx="522">
                        <c:v>1.4784223688048004</c:v>
                      </c:pt>
                      <c:pt idx="523">
                        <c:v>1.4715957299378024</c:v>
                      </c:pt>
                      <c:pt idx="524">
                        <c:v>1.4715358834289292</c:v>
                      </c:pt>
                      <c:pt idx="525">
                        <c:v>1.4647099340378398</c:v>
                      </c:pt>
                      <c:pt idx="526">
                        <c:v>1.4714461136656194</c:v>
                      </c:pt>
                      <c:pt idx="527">
                        <c:v>1.4849625304317431</c:v>
                      </c:pt>
                      <c:pt idx="528">
                        <c:v>1.4916825073756685</c:v>
                      </c:pt>
                      <c:pt idx="529">
                        <c:v>1.4848568337749426</c:v>
                      </c:pt>
                      <c:pt idx="530">
                        <c:v>1.4780315738597618</c:v>
                      </c:pt>
                      <c:pt idx="531">
                        <c:v>1.4712067276301264</c:v>
                      </c:pt>
                      <c:pt idx="532">
                        <c:v>1.4711618427484716</c:v>
                      </c:pt>
                      <c:pt idx="533">
                        <c:v>1.4778962986864794</c:v>
                      </c:pt>
                      <c:pt idx="534">
                        <c:v>1.4914094749158324</c:v>
                      </c:pt>
                      <c:pt idx="535">
                        <c:v>1.4913639695058594</c:v>
                      </c:pt>
                      <c:pt idx="536">
                        <c:v>1.4845397438045418</c:v>
                      </c:pt>
                      <c:pt idx="537">
                        <c:v>1.4777009012139601</c:v>
                      </c:pt>
                      <c:pt idx="538">
                        <c:v>1.4708775718313238</c:v>
                      </c:pt>
                      <c:pt idx="539">
                        <c:v>1.4708177253224506</c:v>
                      </c:pt>
                      <c:pt idx="540">
                        <c:v>1.4707728404407956</c:v>
                      </c:pt>
                      <c:pt idx="541">
                        <c:v>1.4910606001060414</c:v>
                      </c:pt>
                      <c:pt idx="542">
                        <c:v>1.4910150946960687</c:v>
                      </c:pt>
                      <c:pt idx="543">
                        <c:v>1.484192454789341</c:v>
                      </c:pt>
                      <c:pt idx="544">
                        <c:v>1.4773702285681585</c:v>
                      </c:pt>
                      <c:pt idx="545">
                        <c:v>1.4705484160325211</c:v>
                      </c:pt>
                      <c:pt idx="546">
                        <c:v>1.4705035311508663</c:v>
                      </c:pt>
                      <c:pt idx="547">
                        <c:v>1.4772349533948759</c:v>
                      </c:pt>
                      <c:pt idx="548">
                        <c:v>1.4907268937662415</c:v>
                      </c:pt>
                      <c:pt idx="549">
                        <c:v>1.4906813883562688</c:v>
                      </c:pt>
                      <c:pt idx="550">
                        <c:v>1.4838602652965402</c:v>
                      </c:pt>
                      <c:pt idx="551">
                        <c:v>1.4770395559223566</c:v>
                      </c:pt>
                      <c:pt idx="552">
                        <c:v>1.4702192602337185</c:v>
                      </c:pt>
                      <c:pt idx="553">
                        <c:v>1.4701743753520635</c:v>
                      </c:pt>
                      <c:pt idx="554">
                        <c:v>1.4769042807490742</c:v>
                      </c:pt>
                      <c:pt idx="555">
                        <c:v>1.4903931874264416</c:v>
                      </c:pt>
                      <c:pt idx="556">
                        <c:v>1.4971219896619983</c:v>
                      </c:pt>
                      <c:pt idx="557">
                        <c:v>1.4902870081365052</c:v>
                      </c:pt>
                      <c:pt idx="558">
                        <c:v>1.4834676777141391</c:v>
                      </c:pt>
                      <c:pt idx="559">
                        <c:v>1.4766487609773182</c:v>
                      </c:pt>
                      <c:pt idx="560">
                        <c:v>1.4766036692528908</c:v>
                      </c:pt>
                      <c:pt idx="561">
                        <c:v>1.4765585775284633</c:v>
                      </c:pt>
                      <c:pt idx="562">
                        <c:v>1.4968324787279446</c:v>
                      </c:pt>
                      <c:pt idx="563">
                        <c:v>1.4967867664751993</c:v>
                      </c:pt>
                      <c:pt idx="564">
                        <c:v>1.4899684702666962</c:v>
                      </c:pt>
                      <c:pt idx="565">
                        <c:v>1.4831505877437383</c:v>
                      </c:pt>
                      <c:pt idx="566">
                        <c:v>1.4763180883315166</c:v>
                      </c:pt>
                      <c:pt idx="567">
                        <c:v>1.4762880271818981</c:v>
                      </c:pt>
                      <c:pt idx="568">
                        <c:v>1.4762429354574707</c:v>
                      </c:pt>
                      <c:pt idx="569">
                        <c:v>1.4897257747468418</c:v>
                      </c:pt>
                      <c:pt idx="570">
                        <c:v>1.4964363058708183</c:v>
                      </c:pt>
                      <c:pt idx="571">
                        <c:v>1.496390593618073</c:v>
                      </c:pt>
                      <c:pt idx="572">
                        <c:v>1.4828032987285376</c:v>
                      </c:pt>
                      <c:pt idx="573">
                        <c:v>1.4759874156857149</c:v>
                      </c:pt>
                      <c:pt idx="574">
                        <c:v>1.4759423239612872</c:v>
                      </c:pt>
                      <c:pt idx="575">
                        <c:v>1.4826674030269371</c:v>
                      </c:pt>
                      <c:pt idx="576">
                        <c:v>1.4961620323543465</c:v>
                      </c:pt>
                      <c:pt idx="577">
                        <c:v>1.4961163201016012</c:v>
                      </c:pt>
                      <c:pt idx="578">
                        <c:v>1.4893010575870964</c:v>
                      </c:pt>
                      <c:pt idx="579">
                        <c:v>1.4824711092357366</c:v>
                      </c:pt>
                      <c:pt idx="580">
                        <c:v>1.475656743039913</c:v>
                      </c:pt>
                      <c:pt idx="581">
                        <c:v>1.4688427905296346</c:v>
                      </c:pt>
                      <c:pt idx="582">
                        <c:v>1.4755665595910579</c:v>
                      </c:pt>
                      <c:pt idx="583">
                        <c:v>1.4890583620672417</c:v>
                      </c:pt>
                      <c:pt idx="584">
                        <c:v>1.4957658594972203</c:v>
                      </c:pt>
                      <c:pt idx="585">
                        <c:v>1.4889521827773056</c:v>
                      </c:pt>
                      <c:pt idx="586">
                        <c:v>1.4821389197429358</c:v>
                      </c:pt>
                      <c:pt idx="587">
                        <c:v>1.4753260703941113</c:v>
                      </c:pt>
                      <c:pt idx="588">
                        <c:v>1.4752809786696837</c:v>
                      </c:pt>
                      <c:pt idx="589">
                        <c:v>1.4752358869452562</c:v>
                      </c:pt>
                      <c:pt idx="590">
                        <c:v>1.4954915859807485</c:v>
                      </c:pt>
                      <c:pt idx="591">
                        <c:v>1.5021972907733645</c:v>
                      </c:pt>
                      <c:pt idx="592">
                        <c:v>1.495384924057676</c:v>
                      </c:pt>
                      <c:pt idx="593">
                        <c:v>1.4885729710275328</c:v>
                      </c:pt>
                      <c:pt idx="594">
                        <c:v>1.4817614316829348</c:v>
                      </c:pt>
                      <c:pt idx="595">
                        <c:v>1.474950306023882</c:v>
                      </c:pt>
                      <c:pt idx="596">
                        <c:v>1.4749052142994545</c:v>
                      </c:pt>
                      <c:pt idx="597">
                        <c:v>1.4951563627939495</c:v>
                      </c:pt>
                      <c:pt idx="598">
                        <c:v>1.501875857104739</c:v>
                      </c:pt>
                      <c:pt idx="599">
                        <c:v>1.4950649382884589</c:v>
                      </c:pt>
                      <c:pt idx="600">
                        <c:v>1.481459441234934</c:v>
                      </c:pt>
                      <c:pt idx="601">
                        <c:v>1.4746496945276986</c:v>
                      </c:pt>
                      <c:pt idx="602">
                        <c:v>1.4746046028032711</c:v>
                      </c:pt>
                      <c:pt idx="603">
                        <c:v>1.4813235455333338</c:v>
                      </c:pt>
                      <c:pt idx="604">
                        <c:v>1.4948059021895688</c:v>
                      </c:pt>
                      <c:pt idx="605">
                        <c:v>1.5015238107057682</c:v>
                      </c:pt>
                      <c:pt idx="606">
                        <c:v>1.4947144776840779</c:v>
                      </c:pt>
                      <c:pt idx="607">
                        <c:v>1.4811423512645332</c:v>
                      </c:pt>
                      <c:pt idx="608">
                        <c:v>1.4810970526973333</c:v>
                      </c:pt>
                      <c:pt idx="609">
                        <c:v>1.4742889607322784</c:v>
                      </c:pt>
                      <c:pt idx="610">
                        <c:v>1.474243869007851</c:v>
                      </c:pt>
                      <c:pt idx="611">
                        <c:v>1.4944859164203514</c:v>
                      </c:pt>
                      <c:pt idx="612">
                        <c:v>1.4944402041676061</c:v>
                      </c:pt>
                      <c:pt idx="613">
                        <c:v>1.4876325258880967</c:v>
                      </c:pt>
                      <c:pt idx="614">
                        <c:v>1.4808101617717324</c:v>
                      </c:pt>
                      <c:pt idx="615">
                        <c:v>1.473988349236095</c:v>
                      </c:pt>
                      <c:pt idx="616">
                        <c:v>1.4739432575116675</c:v>
                      </c:pt>
                      <c:pt idx="617">
                        <c:v>1.4738981657872401</c:v>
                      </c:pt>
                      <c:pt idx="618">
                        <c:v>1.4941354558159707</c:v>
                      </c:pt>
                      <c:pt idx="619">
                        <c:v>1.500850330638172</c:v>
                      </c:pt>
                      <c:pt idx="620">
                        <c:v>1.4940440313104799</c:v>
                      </c:pt>
                      <c:pt idx="621">
                        <c:v>1.4872381456683332</c:v>
                      </c:pt>
                      <c:pt idx="622">
                        <c:v>1.4871926402583604</c:v>
                      </c:pt>
                      <c:pt idx="623">
                        <c:v>1.4803873751445313</c:v>
                      </c:pt>
                      <c:pt idx="624">
                        <c:v>1.4803420765773312</c:v>
                      </c:pt>
                      <c:pt idx="625">
                        <c:v>1.5005748160650645</c:v>
                      </c:pt>
                      <c:pt idx="626">
                        <c:v>1.5005135906043738</c:v>
                      </c:pt>
                      <c:pt idx="627">
                        <c:v>1.5004676715088561</c:v>
                      </c:pt>
                      <c:pt idx="628">
                        <c:v>1.4869044393285333</c:v>
                      </c:pt>
                      <c:pt idx="629">
                        <c:v>1.4800853846965305</c:v>
                      </c:pt>
                      <c:pt idx="630">
                        <c:v>1.4732969427948732</c:v>
                      </c:pt>
                      <c:pt idx="631">
                        <c:v>1.4799947875621304</c:v>
                      </c:pt>
                      <c:pt idx="632">
                        <c:v>1.4934650094423725</c:v>
                      </c:pt>
                      <c:pt idx="633">
                        <c:v>1.5001768505705757</c:v>
                      </c:pt>
                      <c:pt idx="634">
                        <c:v>1.4933735849368819</c:v>
                      </c:pt>
                      <c:pt idx="635">
                        <c:v>1.4798135932933301</c:v>
                      </c:pt>
                      <c:pt idx="636">
                        <c:v>1.4729963312986898</c:v>
                      </c:pt>
                      <c:pt idx="637">
                        <c:v>1.4729662701490716</c:v>
                      </c:pt>
                      <c:pt idx="638">
                        <c:v>1.4796776975917296</c:v>
                      </c:pt>
                      <c:pt idx="639">
                        <c:v>1.4998860296322956</c:v>
                      </c:pt>
                      <c:pt idx="640">
                        <c:v>1.4998401105367778</c:v>
                      </c:pt>
                      <c:pt idx="641">
                        <c:v>1.4997941914412598</c:v>
                      </c:pt>
                      <c:pt idx="642">
                        <c:v>1.4862370266489333</c:v>
                      </c:pt>
                      <c:pt idx="643">
                        <c:v>1.4794361052333291</c:v>
                      </c:pt>
                      <c:pt idx="644">
                        <c:v>1.4726355975032697</c:v>
                      </c:pt>
                      <c:pt idx="645">
                        <c:v>1.4793304085765289</c:v>
                      </c:pt>
                      <c:pt idx="646">
                        <c:v>1.4927945630687744</c:v>
                      </c:pt>
                      <c:pt idx="647">
                        <c:v>1.4995033705029797</c:v>
                      </c:pt>
                      <c:pt idx="648">
                        <c:v>1.4994421450422892</c:v>
                      </c:pt>
                      <c:pt idx="649">
                        <c:v>1.4858881518391425</c:v>
                      </c:pt>
                      <c:pt idx="650">
                        <c:v>1.4858426464291699</c:v>
                      </c:pt>
                      <c:pt idx="651">
                        <c:v>1.479043517650928</c:v>
                      </c:pt>
                      <c:pt idx="652">
                        <c:v>1.4857516356092244</c:v>
                      </c:pt>
                      <c:pt idx="653">
                        <c:v>1.4992125495646993</c:v>
                      </c:pt>
                      <c:pt idx="654">
                        <c:v>1.5059196333091327</c:v>
                      </c:pt>
                      <c:pt idx="655">
                        <c:v>1.4991207113736635</c:v>
                      </c:pt>
                      <c:pt idx="656">
                        <c:v>1.4855696139693335</c:v>
                      </c:pt>
                      <c:pt idx="657">
                        <c:v>1.48550894008937</c:v>
                      </c:pt>
                      <c:pt idx="658">
                        <c:v>1.4787113281581272</c:v>
                      </c:pt>
                      <c:pt idx="659">
                        <c:v>1.4854179292694245</c:v>
                      </c:pt>
                      <c:pt idx="660">
                        <c:v>1.498891115896074</c:v>
                      </c:pt>
                      <c:pt idx="661">
                        <c:v>1.505566001115572</c:v>
                      </c:pt>
                      <c:pt idx="662">
                        <c:v>1.5055198751772816</c:v>
                      </c:pt>
                      <c:pt idx="663">
                        <c:v>1.4919717425193588</c:v>
                      </c:pt>
                      <c:pt idx="664">
                        <c:v>1.4919260302666135</c:v>
                      </c:pt>
                      <c:pt idx="665">
                        <c:v>1.4851297283395972</c:v>
                      </c:pt>
                      <c:pt idx="666">
                        <c:v>1.4850842229296246</c:v>
                      </c:pt>
                      <c:pt idx="667">
                        <c:v>1.5052892454858289</c:v>
                      </c:pt>
                      <c:pt idx="668">
                        <c:v>1.5052431195475384</c:v>
                      </c:pt>
                      <c:pt idx="669">
                        <c:v>1.4984472313060675</c:v>
                      </c:pt>
                      <c:pt idx="670">
                        <c:v>1.4848870328197428</c:v>
                      </c:pt>
                      <c:pt idx="671">
                        <c:v>1.4848415274097699</c:v>
                      </c:pt>
                      <c:pt idx="672">
                        <c:v>1.4780469491725254</c:v>
                      </c:pt>
                      <c:pt idx="673">
                        <c:v>1.4847505165898247</c:v>
                      </c:pt>
                      <c:pt idx="674">
                        <c:v>1.5049356132922682</c:v>
                      </c:pt>
                      <c:pt idx="675">
                        <c:v>1.5049048626667412</c:v>
                      </c:pt>
                      <c:pt idx="676">
                        <c:v>1.4980951849070967</c:v>
                      </c:pt>
                      <c:pt idx="677">
                        <c:v>1.4845533264799429</c:v>
                      </c:pt>
                      <c:pt idx="678">
                        <c:v>1.48450782106997</c:v>
                      </c:pt>
                      <c:pt idx="679">
                        <c:v>1.4777147596797247</c:v>
                      </c:pt>
                      <c:pt idx="680">
                        <c:v>1.4844168102500248</c:v>
                      </c:pt>
                      <c:pt idx="681">
                        <c:v>1.5046127317242344</c:v>
                      </c:pt>
                      <c:pt idx="682">
                        <c:v>1.5112980969775447</c:v>
                      </c:pt>
                      <c:pt idx="683">
                        <c:v>1.5112517641964813</c:v>
                      </c:pt>
                      <c:pt idx="684">
                        <c:v>1.4977125257777806</c:v>
                      </c:pt>
                      <c:pt idx="685">
                        <c:v>1.4976666066822626</c:v>
                      </c:pt>
                      <c:pt idx="686">
                        <c:v>1.4841286093201975</c:v>
                      </c:pt>
                      <c:pt idx="687">
                        <c:v>1.4908289362007259</c:v>
                      </c:pt>
                      <c:pt idx="688">
                        <c:v>1.5042744748434373</c:v>
                      </c:pt>
                      <c:pt idx="689">
                        <c:v>1.5109737675101027</c:v>
                      </c:pt>
                      <c:pt idx="690">
                        <c:v>1.510911990468685</c:v>
                      </c:pt>
                      <c:pt idx="691">
                        <c:v>1.4973604793788098</c:v>
                      </c:pt>
                      <c:pt idx="692">
                        <c:v>1.497314560283292</c:v>
                      </c:pt>
                      <c:pt idx="693">
                        <c:v>1.4837797345104065</c:v>
                      </c:pt>
                      <c:pt idx="694">
                        <c:v>1.497222722092256</c:v>
                      </c:pt>
                      <c:pt idx="695">
                        <c:v>1.5106648823030151</c:v>
                      </c:pt>
                      <c:pt idx="696">
                        <c:v>1.5173623823323179</c:v>
                      </c:pt>
                      <c:pt idx="697">
                        <c:v>1.5105722167408888</c:v>
                      </c:pt>
                      <c:pt idx="698">
                        <c:v>1.4970390457101843</c:v>
                      </c:pt>
                      <c:pt idx="699">
                        <c:v>1.4902499143326184</c:v>
                      </c:pt>
                      <c:pt idx="700">
                        <c:v>1.4834611966405977</c:v>
                      </c:pt>
                      <c:pt idx="701">
                        <c:v>1.4901584898271278</c:v>
                      </c:pt>
                      <c:pt idx="702">
                        <c:v>1.5103405528355731</c:v>
                      </c:pt>
                      <c:pt idx="703">
                        <c:v>1.5170210917575226</c:v>
                      </c:pt>
                      <c:pt idx="704">
                        <c:v>1.5102324430130925</c:v>
                      </c:pt>
                      <c:pt idx="705">
                        <c:v>1.4966869993112137</c:v>
                      </c:pt>
                      <c:pt idx="706">
                        <c:v>1.4966410802156958</c:v>
                      </c:pt>
                      <c:pt idx="707">
                        <c:v>1.4898537414754922</c:v>
                      </c:pt>
                      <c:pt idx="708">
                        <c:v>1.4965492420246598</c:v>
                      </c:pt>
                      <c:pt idx="709">
                        <c:v>1.5099853348474226</c:v>
                      </c:pt>
                      <c:pt idx="710">
                        <c:v>1.5166798011827272</c:v>
                      </c:pt>
                      <c:pt idx="711">
                        <c:v>1.5098772250249419</c:v>
                      </c:pt>
                      <c:pt idx="712">
                        <c:v>1.4963502592774156</c:v>
                      </c:pt>
                      <c:pt idx="713">
                        <c:v>1.4963043401818976</c:v>
                      </c:pt>
                      <c:pt idx="714">
                        <c:v>1.4827786154910068</c:v>
                      </c:pt>
                      <c:pt idx="715">
                        <c:v>1.4962125019908616</c:v>
                      </c:pt>
                      <c:pt idx="716">
                        <c:v>1.5096455611196262</c:v>
                      </c:pt>
                      <c:pt idx="717">
                        <c:v>1.5163385106079317</c:v>
                      </c:pt>
                      <c:pt idx="718">
                        <c:v>1.5162919709840958</c:v>
                      </c:pt>
                      <c:pt idx="719">
                        <c:v>1.4960135192436175</c:v>
                      </c:pt>
                      <c:pt idx="720">
                        <c:v>1.4959522937829268</c:v>
                      </c:pt>
                      <c:pt idx="721">
                        <c:v>1.4891832951018942</c:v>
                      </c:pt>
                      <c:pt idx="722">
                        <c:v>1.4958757619570637</c:v>
                      </c:pt>
                      <c:pt idx="723">
                        <c:v>1.5160282464490267</c:v>
                      </c:pt>
                      <c:pt idx="724">
                        <c:v>1.5159817068251911</c:v>
                      </c:pt>
                      <c:pt idx="725">
                        <c:v>1.5159351672013555</c:v>
                      </c:pt>
                      <c:pt idx="726">
                        <c:v>1.4956767792098193</c:v>
                      </c:pt>
                      <c:pt idx="727">
                        <c:v>1.4956308601143014</c:v>
                      </c:pt>
                      <c:pt idx="728">
                        <c:v>1.4888480719150952</c:v>
                      </c:pt>
                      <c:pt idx="729">
                        <c:v>1.4955390219232656</c:v>
                      </c:pt>
                      <c:pt idx="730">
                        <c:v>1.5089660136640337</c:v>
                      </c:pt>
                      <c:pt idx="731">
                        <c:v>1.5156559294583409</c:v>
                      </c:pt>
                      <c:pt idx="732">
                        <c:v>1.5088733481019074</c:v>
                      </c:pt>
                      <c:pt idx="733">
                        <c:v>1.4953553455411939</c:v>
                      </c:pt>
                      <c:pt idx="734">
                        <c:v>1.4953094264456759</c:v>
                      </c:pt>
                      <c:pt idx="735">
                        <c:v>1.4817774964716071</c:v>
                      </c:pt>
                      <c:pt idx="736">
                        <c:v>1.4952022818894675</c:v>
                      </c:pt>
                      <c:pt idx="737">
                        <c:v>1.5153456652994359</c:v>
                      </c:pt>
                      <c:pt idx="738">
                        <c:v>1.5220337884563808</c:v>
                      </c:pt>
                      <c:pt idx="739">
                        <c:v>1.5152525860517647</c:v>
                      </c:pt>
                      <c:pt idx="740">
                        <c:v>1.4950032991422231</c:v>
                      </c:pt>
                      <c:pt idx="741">
                        <c:v>1.4949573800467051</c:v>
                      </c:pt>
                      <c:pt idx="742">
                        <c:v>1.4881776255414971</c:v>
                      </c:pt>
                      <c:pt idx="743">
                        <c:v>1.4948655418556693</c:v>
                      </c:pt>
                      <c:pt idx="744">
                        <c:v>1.515019887932586</c:v>
                      </c:pt>
                      <c:pt idx="745">
                        <c:v>1.5217065631901225</c:v>
                      </c:pt>
                      <c:pt idx="746">
                        <c:v>1.521659816723514</c:v>
                      </c:pt>
                      <c:pt idx="747">
                        <c:v>1.5013992913566612</c:v>
                      </c:pt>
                      <c:pt idx="748">
                        <c:v>1.5013685407311341</c:v>
                      </c:pt>
                      <c:pt idx="749">
                        <c:v>1.48785763977228</c:v>
                      </c:pt>
                      <c:pt idx="750">
                        <c:v>1.501276288854553</c:v>
                      </c:pt>
                      <c:pt idx="751">
                        <c:v>1.5214105022349365</c:v>
                      </c:pt>
                      <c:pt idx="752">
                        <c:v>1.5213481736127918</c:v>
                      </c:pt>
                      <c:pt idx="753">
                        <c:v>1.5145700049021737</c:v>
                      </c:pt>
                      <c:pt idx="754">
                        <c:v>1.5010610344758639</c:v>
                      </c:pt>
                      <c:pt idx="755">
                        <c:v>1.5010149085375732</c:v>
                      </c:pt>
                      <c:pt idx="756">
                        <c:v>1.4875071791678991</c:v>
                      </c:pt>
                      <c:pt idx="757">
                        <c:v>1.5009226566609923</c:v>
                      </c:pt>
                      <c:pt idx="758">
                        <c:v>1.5210676948131419</c:v>
                      </c:pt>
                      <c:pt idx="759">
                        <c:v>1.5277511295339077</c:v>
                      </c:pt>
                      <c:pt idx="760">
                        <c:v>1.5209586197243892</c:v>
                      </c:pt>
                      <c:pt idx="761">
                        <c:v>1.5074524761493049</c:v>
                      </c:pt>
                      <c:pt idx="762">
                        <c:v>1.5074061433682415</c:v>
                      </c:pt>
                      <c:pt idx="763">
                        <c:v>1.4939012408497929</c:v>
                      </c:pt>
                      <c:pt idx="764">
                        <c:v>1.5005843997801951</c:v>
                      </c:pt>
                      <c:pt idx="765">
                        <c:v>1.5207248873913475</c:v>
                      </c:pt>
                      <c:pt idx="766">
                        <c:v>1.5206625587692029</c:v>
                      </c:pt>
                      <c:pt idx="767">
                        <c:v>1.5206158123025946</c:v>
                      </c:pt>
                      <c:pt idx="768">
                        <c:v>1.5071127024215085</c:v>
                      </c:pt>
                      <c:pt idx="769">
                        <c:v>1.5070663696404452</c:v>
                      </c:pt>
                      <c:pt idx="770">
                        <c:v>1.4935645008159948</c:v>
                      </c:pt>
                      <c:pt idx="771">
                        <c:v>1.5002461428993981</c:v>
                      </c:pt>
                      <c:pt idx="772">
                        <c:v>1.5136547256334045</c:v>
                      </c:pt>
                      <c:pt idx="773">
                        <c:v>1.5203197513474085</c:v>
                      </c:pt>
                      <c:pt idx="774">
                        <c:v>1.5202730048808002</c:v>
                      </c:pt>
                      <c:pt idx="775">
                        <c:v>1.5067729286937122</c:v>
                      </c:pt>
                      <c:pt idx="776">
                        <c:v>1.506726595912649</c:v>
                      </c:pt>
                      <c:pt idx="777">
                        <c:v>1.4932277607821967</c:v>
                      </c:pt>
                      <c:pt idx="778">
                        <c:v>1.4999078860186008</c:v>
                      </c:pt>
                      <c:pt idx="779">
                        <c:v>1.5200392725477585</c:v>
                      </c:pt>
                      <c:pt idx="780">
                        <c:v>1.5267025056243999</c:v>
                      </c:pt>
                      <c:pt idx="781">
                        <c:v>1.5199146153034695</c:v>
                      </c:pt>
                      <c:pt idx="782">
                        <c:v>1.5064177107055614</c:v>
                      </c:pt>
                      <c:pt idx="783">
                        <c:v>1.5063713779244983</c:v>
                      </c:pt>
                      <c:pt idx="784">
                        <c:v>1.4928757143832261</c:v>
                      </c:pt>
                      <c:pt idx="785">
                        <c:v>1.506278712362372</c:v>
                      </c:pt>
                      <c:pt idx="786">
                        <c:v>1.5264051346649872</c:v>
                      </c:pt>
                      <c:pt idx="787">
                        <c:v>1.5263581813556064</c:v>
                      </c:pt>
                      <c:pt idx="788">
                        <c:v>1.5263112280462254</c:v>
                      </c:pt>
                      <c:pt idx="789">
                        <c:v>1.5060933812381196</c:v>
                      </c:pt>
                      <c:pt idx="790">
                        <c:v>1.5060470484570563</c:v>
                      </c:pt>
                      <c:pt idx="791">
                        <c:v>1.4925542807146004</c:v>
                      </c:pt>
                      <c:pt idx="792">
                        <c:v>1.5059543828949302</c:v>
                      </c:pt>
                      <c:pt idx="793">
                        <c:v>1.5260764614993207</c:v>
                      </c:pt>
                      <c:pt idx="794">
                        <c:v>1.5260138570868127</c:v>
                      </c:pt>
                      <c:pt idx="795">
                        <c:v>1.5192290004598805</c:v>
                      </c:pt>
                      <c:pt idx="796">
                        <c:v>1.5057536075103233</c:v>
                      </c:pt>
                      <c:pt idx="797">
                        <c:v>1.5056918304689058</c:v>
                      </c:pt>
                      <c:pt idx="798">
                        <c:v>1.4922022343156298</c:v>
                      </c:pt>
                      <c:pt idx="799">
                        <c:v>1.5055991649067795</c:v>
                      </c:pt>
                      <c:pt idx="800">
                        <c:v>1.5257164861274002</c:v>
                      </c:pt>
                      <c:pt idx="801">
                        <c:v>1.5256695328180192</c:v>
                      </c:pt>
                      <c:pt idx="802">
                        <c:v>1.5256225795086382</c:v>
                      </c:pt>
                      <c:pt idx="803">
                        <c:v>1.5054138337825271</c:v>
                      </c:pt>
                      <c:pt idx="804">
                        <c:v>1.5053675010014638</c:v>
                      </c:pt>
                      <c:pt idx="805">
                        <c:v>1.4918808006470043</c:v>
                      </c:pt>
                      <c:pt idx="806">
                        <c:v>1.5052748354393377</c:v>
                      </c:pt>
                      <c:pt idx="807">
                        <c:v>1.5186680428605805</c:v>
                      </c:pt>
                      <c:pt idx="808">
                        <c:v>1.5253252085492257</c:v>
                      </c:pt>
                      <c:pt idx="809">
                        <c:v>1.5185589677718279</c:v>
                      </c:pt>
                      <c:pt idx="810">
                        <c:v>1.5050740600547308</c:v>
                      </c:pt>
                      <c:pt idx="811">
                        <c:v>1.5050122830133132</c:v>
                      </c:pt>
                      <c:pt idx="812">
                        <c:v>1.4915287542480336</c:v>
                      </c:pt>
                      <c:pt idx="813">
                        <c:v>1.504919617451187</c:v>
                      </c:pt>
                      <c:pt idx="814">
                        <c:v>1.525027837589813</c:v>
                      </c:pt>
                      <c:pt idx="815">
                        <c:v>1.524980884280432</c:v>
                      </c:pt>
                      <c:pt idx="816">
                        <c:v>1.5249339309710512</c:v>
                      </c:pt>
                      <c:pt idx="817">
                        <c:v>1.5047342863269344</c:v>
                      </c:pt>
                      <c:pt idx="818">
                        <c:v>1.5046879535458713</c:v>
                      </c:pt>
                      <c:pt idx="819">
                        <c:v>1.4912073205794081</c:v>
                      </c:pt>
                      <c:pt idx="820">
                        <c:v>1.504595287983745</c:v>
                      </c:pt>
                      <c:pt idx="821">
                        <c:v>1.5179824280169916</c:v>
                      </c:pt>
                      <c:pt idx="822">
                        <c:v>1.5246365600116385</c:v>
                      </c:pt>
                      <c:pt idx="823">
                        <c:v>1.5245896067022577</c:v>
                      </c:pt>
                      <c:pt idx="824">
                        <c:v>1.504394512599138</c:v>
                      </c:pt>
                      <c:pt idx="825">
                        <c:v>1.5043327355577207</c:v>
                      </c:pt>
                      <c:pt idx="826">
                        <c:v>1.4908705805456099</c:v>
                      </c:pt>
                      <c:pt idx="827">
                        <c:v>1.5042400699955942</c:v>
                      </c:pt>
                      <c:pt idx="828">
                        <c:v>1.524339189052226</c:v>
                      </c:pt>
                      <c:pt idx="829">
                        <c:v>1.5310071795126372</c:v>
                      </c:pt>
                      <c:pt idx="830">
                        <c:v>1.5309442993097657</c:v>
                      </c:pt>
                      <c:pt idx="831">
                        <c:v>1.5174682168842999</c:v>
                      </c:pt>
                      <c:pt idx="832">
                        <c:v>1.510707216123808</c:v>
                      </c:pt>
                      <c:pt idx="833">
                        <c:v>1.5039466290488612</c:v>
                      </c:pt>
                      <c:pt idx="834">
                        <c:v>1.5106141368761363</c:v>
                      </c:pt>
                      <c:pt idx="835">
                        <c:v>1.530708498548998</c:v>
                      </c:pt>
                      <c:pt idx="836">
                        <c:v>1.5306613383968446</c:v>
                      </c:pt>
                      <c:pt idx="837">
                        <c:v>1.5306141782446911</c:v>
                      </c:pt>
                      <c:pt idx="838">
                        <c:v>1.5104279783807935</c:v>
                      </c:pt>
                      <c:pt idx="839">
                        <c:v>1.5103814387569579</c:v>
                      </c:pt>
                      <c:pt idx="840">
                        <c:v>1.4901971004780137</c:v>
                      </c:pt>
                      <c:pt idx="841">
                        <c:v>1.5035605225400017</c:v>
                      </c:pt>
                      <c:pt idx="842">
                        <c:v>1.5236505405146388</c:v>
                      </c:pt>
                      <c:pt idx="843">
                        <c:v>1.530315497281052</c:v>
                      </c:pt>
                      <c:pt idx="844">
                        <c:v>1.5302526170781805</c:v>
                      </c:pt>
                      <c:pt idx="845">
                        <c:v>1.5100711745980528</c:v>
                      </c:pt>
                      <c:pt idx="846">
                        <c:v>1.5033134143743319</c:v>
                      </c:pt>
                      <c:pt idx="847">
                        <c:v>1.4965714431489192</c:v>
                      </c:pt>
                      <c:pt idx="848">
                        <c:v>1.50323619307256</c:v>
                      </c:pt>
                      <c:pt idx="849">
                        <c:v>1.5233062162458453</c:v>
                      </c:pt>
                      <c:pt idx="850">
                        <c:v>1.5299696561652594</c:v>
                      </c:pt>
                      <c:pt idx="851">
                        <c:v>1.5232123096270833</c:v>
                      </c:pt>
                      <c:pt idx="852">
                        <c:v>1.5097453972312027</c:v>
                      </c:pt>
                      <c:pt idx="853">
                        <c:v>1.5096988576073671</c:v>
                      </c:pt>
                      <c:pt idx="854">
                        <c:v>1.4962331862681222</c:v>
                      </c:pt>
                      <c:pt idx="855">
                        <c:v>1.5096057783596957</c:v>
                      </c:pt>
                      <c:pt idx="856">
                        <c:v>1.529686695252338</c:v>
                      </c:pt>
                      <c:pt idx="857">
                        <c:v>1.5296238150494668</c:v>
                      </c:pt>
                      <c:pt idx="858">
                        <c:v>1.5295609348465953</c:v>
                      </c:pt>
                      <c:pt idx="859">
                        <c:v>1.5160969871971219</c:v>
                      </c:pt>
                      <c:pt idx="860">
                        <c:v>1.5160502407305136</c:v>
                      </c:pt>
                      <c:pt idx="861">
                        <c:v>1.5025875341376762</c:v>
                      </c:pt>
                      <c:pt idx="862">
                        <c:v>1.5159567477972968</c:v>
                      </c:pt>
                      <c:pt idx="863">
                        <c:v>1.5293251340858276</c:v>
                      </c:pt>
                      <c:pt idx="864">
                        <c:v>1.5359853334684705</c:v>
                      </c:pt>
                      <c:pt idx="865">
                        <c:v>1.5292308137815205</c:v>
                      </c:pt>
                      <c:pt idx="866">
                        <c:v>1.509062816081612</c:v>
                      </c:pt>
                      <c:pt idx="867">
                        <c:v>1.5090162764577764</c:v>
                      </c:pt>
                      <c:pt idx="868">
                        <c:v>1.4955566725065277</c:v>
                      </c:pt>
                      <c:pt idx="869">
                        <c:v>1.5089231972101049</c:v>
                      </c:pt>
                      <c:pt idx="870">
                        <c:v>1.5289950130207526</c:v>
                      </c:pt>
                      <c:pt idx="871">
                        <c:v>1.5356379755056788</c:v>
                      </c:pt>
                      <c:pt idx="872">
                        <c:v>1.5288692526150098</c:v>
                      </c:pt>
                      <c:pt idx="873">
                        <c:v>1.5154113723535332</c:v>
                      </c:pt>
                      <c:pt idx="874">
                        <c:v>1.5086594726750358</c:v>
                      </c:pt>
                      <c:pt idx="875">
                        <c:v>1.5019079866820835</c:v>
                      </c:pt>
                      <c:pt idx="876">
                        <c:v>1.5085663934273641</c:v>
                      </c:pt>
                      <c:pt idx="877">
                        <c:v>1.5286334518542422</c:v>
                      </c:pt>
                      <c:pt idx="878">
                        <c:v>1.5352906175428871</c:v>
                      </c:pt>
                      <c:pt idx="879">
                        <c:v>1.535243250547961</c:v>
                      </c:pt>
                      <c:pt idx="880">
                        <c:v>1.5150685649317386</c:v>
                      </c:pt>
                      <c:pt idx="881">
                        <c:v>1.5083181821002403</c:v>
                      </c:pt>
                      <c:pt idx="882">
                        <c:v>1.5015682129542871</c:v>
                      </c:pt>
                      <c:pt idx="883">
                        <c:v>1.5149283255319135</c:v>
                      </c:pt>
                      <c:pt idx="884">
                        <c:v>1.5282876107384495</c:v>
                      </c:pt>
                      <c:pt idx="885">
                        <c:v>1.5349432595800954</c:v>
                      </c:pt>
                      <c:pt idx="886">
                        <c:v>1.5348801035868604</c:v>
                      </c:pt>
                      <c:pt idx="887">
                        <c:v>1.5147257575099442</c:v>
                      </c:pt>
                      <c:pt idx="888">
                        <c:v>1.5146790110433359</c:v>
                      </c:pt>
                      <c:pt idx="889">
                        <c:v>1.5012284392264907</c:v>
                      </c:pt>
                      <c:pt idx="890">
                        <c:v>1.5078838122777733</c:v>
                      </c:pt>
                      <c:pt idx="891">
                        <c:v>1.5279260495719391</c:v>
                      </c:pt>
                      <c:pt idx="892">
                        <c:v>1.5412813358182045</c:v>
                      </c:pt>
                      <c:pt idx="893">
                        <c:v>1.5345327456240687</c:v>
                      </c:pt>
                      <c:pt idx="894">
                        <c:v>1.5143829500881496</c:v>
                      </c:pt>
                      <c:pt idx="895">
                        <c:v>1.5143362036215413</c:v>
                      </c:pt>
                      <c:pt idx="896">
                        <c:v>1.5008886654986946</c:v>
                      </c:pt>
                      <c:pt idx="897">
                        <c:v>1.5142427106883245</c:v>
                      </c:pt>
                      <c:pt idx="898">
                        <c:v>1.534295910649438</c:v>
                      </c:pt>
                      <c:pt idx="899">
                        <c:v>1.5342485436545119</c:v>
                      </c:pt>
                      <c:pt idx="900">
                        <c:v>1.534185387661277</c:v>
                      </c:pt>
                      <c:pt idx="901">
                        <c:v>1.5140245605108189</c:v>
                      </c:pt>
                      <c:pt idx="902">
                        <c:v>1.5072787971679089</c:v>
                      </c:pt>
                      <c:pt idx="903">
                        <c:v>1.5005334475105438</c:v>
                      </c:pt>
                      <c:pt idx="904">
                        <c:v>1.513884321110994</c:v>
                      </c:pt>
                      <c:pt idx="905">
                        <c:v>1.5272343673403539</c:v>
                      </c:pt>
                      <c:pt idx="906">
                        <c:v>1.5338853966934114</c:v>
                      </c:pt>
                      <c:pt idx="907">
                        <c:v>1.5338380296984853</c:v>
                      </c:pt>
                      <c:pt idx="908">
                        <c:v>1.5136973352445606</c:v>
                      </c:pt>
                      <c:pt idx="909">
                        <c:v>1.5069530198010588</c:v>
                      </c:pt>
                      <c:pt idx="910">
                        <c:v>1.5002091180431019</c:v>
                      </c:pt>
                      <c:pt idx="911">
                        <c:v>1.5068599405533873</c:v>
                      </c:pt>
                      <c:pt idx="912">
                        <c:v>1.5268885262245613</c:v>
                      </c:pt>
                      <c:pt idx="913">
                        <c:v>1.5335380387306197</c:v>
                      </c:pt>
                      <c:pt idx="914">
                        <c:v>1.5334906717356935</c:v>
                      </c:pt>
                      <c:pt idx="915">
                        <c:v>1.5133545278227662</c:v>
                      </c:pt>
                      <c:pt idx="916">
                        <c:v>1.5066117292262635</c:v>
                      </c:pt>
                      <c:pt idx="917">
                        <c:v>1.4998539000549513</c:v>
                      </c:pt>
                      <c:pt idx="918">
                        <c:v>1.513198706267405</c:v>
                      </c:pt>
                      <c:pt idx="919">
                        <c:v>1.5332380477627543</c:v>
                      </c:pt>
                      <c:pt idx="920">
                        <c:v>1.5398699786331416</c:v>
                      </c:pt>
                      <c:pt idx="921">
                        <c:v>1.5331275247745932</c:v>
                      </c:pt>
                      <c:pt idx="922">
                        <c:v>1.5196908114235128</c:v>
                      </c:pt>
                      <c:pt idx="923">
                        <c:v>1.506270438651468</c:v>
                      </c:pt>
                      <c:pt idx="924">
                        <c:v>1.499514126327155</c:v>
                      </c:pt>
                      <c:pt idx="925">
                        <c:v>1.5128558988456107</c:v>
                      </c:pt>
                      <c:pt idx="926">
                        <c:v>1.5328906897999623</c:v>
                      </c:pt>
                      <c:pt idx="927">
                        <c:v>1.5395369617692503</c:v>
                      </c:pt>
                      <c:pt idx="928">
                        <c:v>1.5327959558101101</c:v>
                      </c:pt>
                      <c:pt idx="929">
                        <c:v>1.5193621382578462</c:v>
                      </c:pt>
                      <c:pt idx="930">
                        <c:v>1.512622166512569</c:v>
                      </c:pt>
                      <c:pt idx="931">
                        <c:v>1.4991743525993588</c:v>
                      </c:pt>
                      <c:pt idx="932">
                        <c:v>1.5125286735793522</c:v>
                      </c:pt>
                      <c:pt idx="933">
                        <c:v>1.5325433318371706</c:v>
                      </c:pt>
                      <c:pt idx="934">
                        <c:v>1.5391722290135599</c:v>
                      </c:pt>
                      <c:pt idx="935">
                        <c:v>1.5391246551758613</c:v>
                      </c:pt>
                      <c:pt idx="936">
                        <c:v>1.5190021628859256</c:v>
                      </c:pt>
                      <c:pt idx="937">
                        <c:v>1.5122637769352383</c:v>
                      </c:pt>
                      <c:pt idx="938">
                        <c:v>1.5055258046700963</c:v>
                      </c:pt>
                      <c:pt idx="939">
                        <c:v>1.5121702840020217</c:v>
                      </c:pt>
                      <c:pt idx="940">
                        <c:v>1.5321959738743789</c:v>
                      </c:pt>
                      <c:pt idx="941">
                        <c:v>1.5388392121496686</c:v>
                      </c:pt>
                      <c:pt idx="942">
                        <c:v>1.5321012398845266</c:v>
                      </c:pt>
                      <c:pt idx="943">
                        <c:v>1.5253636813049298</c:v>
                      </c:pt>
                      <c:pt idx="944">
                        <c:v>1.51193655166898</c:v>
                      </c:pt>
                      <c:pt idx="945">
                        <c:v>1.505200027303246</c:v>
                      </c:pt>
                      <c:pt idx="946">
                        <c:v>1.5185326297921162</c:v>
                      </c:pt>
                      <c:pt idx="947">
                        <c:v>1.5385379111775765</c:v>
                      </c:pt>
                      <c:pt idx="948">
                        <c:v>1.5451634988696044</c:v>
                      </c:pt>
                      <c:pt idx="949">
                        <c:v>1.5384269055562796</c:v>
                      </c:pt>
                      <c:pt idx="950">
                        <c:v>1.5250021201384194</c:v>
                      </c:pt>
                      <c:pt idx="951">
                        <c:v>1.5115781620916493</c:v>
                      </c:pt>
                      <c:pt idx="952">
                        <c:v>1.5048432235205056</c:v>
                      </c:pt>
                      <c:pt idx="953">
                        <c:v>1.5114846691584327</c:v>
                      </c:pt>
                      <c:pt idx="954">
                        <c:v>1.5114690870028966</c:v>
                      </c:pt>
                      <c:pt idx="955">
                        <c:v>1.5649401500437472</c:v>
                      </c:pt>
                      <c:pt idx="956">
                        <c:v>1.6518131492708448</c:v>
                      </c:pt>
                      <c:pt idx="957">
                        <c:v>1.7119300705954383</c:v>
                      </c:pt>
                      <c:pt idx="958">
                        <c:v>1.7653550766455897</c:v>
                      </c:pt>
                      <c:pt idx="959">
                        <c:v>1.8121076795895137</c:v>
                      </c:pt>
                      <c:pt idx="960">
                        <c:v>1.8722111561338883</c:v>
                      </c:pt>
                      <c:pt idx="961">
                        <c:v>1.9256036189211494</c:v>
                      </c:pt>
                      <c:pt idx="962">
                        <c:v>1.965639278615146</c:v>
                      </c:pt>
                      <c:pt idx="963">
                        <c:v>1.9856149125365337</c:v>
                      </c:pt>
                      <c:pt idx="964">
                        <c:v>2.0122741880214594</c:v>
                      </c:pt>
                      <c:pt idx="965">
                        <c:v>2.0389312571834775</c:v>
                      </c:pt>
                      <c:pt idx="966">
                        <c:v>2.0856403541975639</c:v>
                      </c:pt>
                      <c:pt idx="967">
                        <c:v>2.1189985086636094</c:v>
                      </c:pt>
                      <c:pt idx="968">
                        <c:v>2.1322796073021015</c:v>
                      </c:pt>
                      <c:pt idx="969">
                        <c:v>2.1388756164776468</c:v>
                      </c:pt>
                      <c:pt idx="970">
                        <c:v>2.1521547845835944</c:v>
                      </c:pt>
                      <c:pt idx="971">
                        <c:v>2.1721162842488542</c:v>
                      </c:pt>
                      <c:pt idx="972">
                        <c:v>2.2054424470327372</c:v>
                      </c:pt>
                      <c:pt idx="973">
                        <c:v>2.2186943118927012</c:v>
                      </c:pt>
                      <c:pt idx="974">
                        <c:v>2.2186027494920286</c:v>
                      </c:pt>
                      <c:pt idx="975">
                        <c:v>2.2251934497030774</c:v>
                      </c:pt>
                      <c:pt idx="976">
                        <c:v>2.2384655851547564</c:v>
                      </c:pt>
                      <c:pt idx="977">
                        <c:v>2.2717817505379641</c:v>
                      </c:pt>
                      <c:pt idx="978">
                        <c:v>2.2917559365599427</c:v>
                      </c:pt>
                      <c:pt idx="979">
                        <c:v>2.2916613404652724</c:v>
                      </c:pt>
                      <c:pt idx="980">
                        <c:v>2.2848857917631076</c:v>
                      </c:pt>
                      <c:pt idx="981">
                        <c:v>2.2914721482759313</c:v>
                      </c:pt>
                      <c:pt idx="982">
                        <c:v>2.3047383542347952</c:v>
                      </c:pt>
                      <c:pt idx="983">
                        <c:v>2.3313637075050142</c:v>
                      </c:pt>
                      <c:pt idx="984">
                        <c:v>2.3446271555602438</c:v>
                      </c:pt>
                      <c:pt idx="985">
                        <c:v>2.3378266478301843</c:v>
                      </c:pt>
                      <c:pt idx="986">
                        <c:v>2.33773012120297</c:v>
                      </c:pt>
                      <c:pt idx="987">
                        <c:v>2.3443125477031144</c:v>
                      </c:pt>
                      <c:pt idx="988">
                        <c:v>2.3709304546335193</c:v>
                      </c:pt>
                      <c:pt idx="989">
                        <c:v>2.3908677536943843</c:v>
                      </c:pt>
                      <c:pt idx="990">
                        <c:v>2.3907937039817919</c:v>
                      </c:pt>
                      <c:pt idx="991">
                        <c:v>2.3773391332046772</c:v>
                      </c:pt>
                      <c:pt idx="992">
                        <c:v>2.3839185949584145</c:v>
                      </c:pt>
                      <c:pt idx="993">
                        <c:v>2.3904975051314241</c:v>
                      </c:pt>
                      <c:pt idx="994">
                        <c:v>2.4171071383509255</c:v>
                      </c:pt>
                      <c:pt idx="995">
                        <c:v>2.4170073022393486</c:v>
                      </c:pt>
                      <c:pt idx="996">
                        <c:v>2.4102309261660935</c:v>
                      </c:pt>
                      <c:pt idx="997">
                        <c:v>2.4034302805408525</c:v>
                      </c:pt>
                      <c:pt idx="998">
                        <c:v>2.4100069154433643</c:v>
                      </c:pt>
                      <c:pt idx="999">
                        <c:v>2.4299342860511439</c:v>
                      </c:pt>
                      <c:pt idx="1000">
                        <c:v>2.4498600019167429</c:v>
                      </c:pt>
                      <c:pt idx="1001">
                        <c:v>2.4497587868533492</c:v>
                      </c:pt>
                      <c:pt idx="1002">
                        <c:v>2.4429827555180479</c:v>
                      </c:pt>
                      <c:pt idx="1003">
                        <c:v>2.4428818162450177</c:v>
                      </c:pt>
                      <c:pt idx="1004">
                        <c:v>2.4494804454290158</c:v>
                      </c:pt>
                      <c:pt idx="1005">
                        <c:v>2.4694014039108456</c:v>
                      </c:pt>
                      <c:pt idx="1006">
                        <c:v>2.4692993614763612</c:v>
                      </c:pt>
                      <c:pt idx="1007">
                        <c:v>2.462523812774196</c:v>
                      </c:pt>
                      <c:pt idx="1008">
                        <c:v>2.455748815652758</c:v>
                      </c:pt>
                      <c:pt idx="1009">
                        <c:v>2.4556219520855613</c:v>
                      </c:pt>
                      <c:pt idx="1010">
                        <c:v>2.4688656811298029</c:v>
                      </c:pt>
                      <c:pt idx="1011">
                        <c:v>2.4954529753298629</c:v>
                      </c:pt>
                      <c:pt idx="1012">
                        <c:v>2.4953498297339247</c:v>
                      </c:pt>
                      <c:pt idx="1013">
                        <c:v>2.4819031189821681</c:v>
                      </c:pt>
                      <c:pt idx="1014">
                        <c:v>2.4818005249669572</c:v>
                      </c:pt>
                      <c:pt idx="1015">
                        <c:v>2.4883691619489277</c:v>
                      </c:pt>
                      <c:pt idx="1016">
                        <c:v>2.5083050820579751</c:v>
                      </c:pt>
                      <c:pt idx="1017">
                        <c:v>2.5148721332453561</c:v>
                      </c:pt>
                      <c:pt idx="1018">
                        <c:v>2.4947567425572803</c:v>
                      </c:pt>
                      <c:pt idx="1019">
                        <c:v>2.4879834001780226</c:v>
                      </c:pt>
                      <c:pt idx="1020">
                        <c:v>2.4878805303724478</c:v>
                      </c:pt>
                      <c:pt idx="1021">
                        <c:v>2.5010910956254824</c:v>
                      </c:pt>
                      <c:pt idx="1022">
                        <c:v>2.5209955756330942</c:v>
                      </c:pt>
                      <c:pt idx="1023">
                        <c:v>2.5208913268757018</c:v>
                      </c:pt>
                      <c:pt idx="1024">
                        <c:v>2.5074495803504879</c:v>
                      </c:pt>
                      <c:pt idx="1025">
                        <c:v>2.5073458831738229</c:v>
                      </c:pt>
                      <c:pt idx="1026">
                        <c:v>2.5139103833003422</c:v>
                      </c:pt>
                      <c:pt idx="1027">
                        <c:v>2.5338363749563046</c:v>
                      </c:pt>
                      <c:pt idx="1028">
                        <c:v>2.5403992892882337</c:v>
                      </c:pt>
                      <c:pt idx="1029">
                        <c:v>2.5269593354003823</c:v>
                      </c:pt>
                      <c:pt idx="1030">
                        <c:v>2.5135204846739851</c:v>
                      </c:pt>
                      <c:pt idx="1031">
                        <c:v>2.5067496244079988</c:v>
                      </c:pt>
                      <c:pt idx="1032">
                        <c:v>2.5266457617571159</c:v>
                      </c:pt>
                      <c:pt idx="1033">
                        <c:v>2.5465139063843401</c:v>
                      </c:pt>
                      <c:pt idx="1034">
                        <c:v>2.5464085544654944</c:v>
                      </c:pt>
                      <c:pt idx="1035">
                        <c:v>2.5329717721668228</c:v>
                      </c:pt>
                      <c:pt idx="1036">
                        <c:v>2.5262015324291549</c:v>
                      </c:pt>
                      <c:pt idx="1037">
                        <c:v>2.5327621714905848</c:v>
                      </c:pt>
                      <c:pt idx="1038">
                        <c:v>2.5593433983026483</c:v>
                      </c:pt>
                      <c:pt idx="1039">
                        <c:v>2.5592374948030754</c:v>
                      </c:pt>
                      <c:pt idx="1040">
                        <c:v>2.5458027809321297</c:v>
                      </c:pt>
                      <c:pt idx="1041">
                        <c:v>2.5390332996179619</c:v>
                      </c:pt>
                      <c:pt idx="1042">
                        <c:v>2.5322643698845195</c:v>
                      </c:pt>
                      <c:pt idx="1043">
                        <c:v>2.5454867251755919</c:v>
                      </c:pt>
                      <c:pt idx="1044">
                        <c:v>2.5586815014303181</c:v>
                      </c:pt>
                      <c:pt idx="1045">
                        <c:v>2.5652385552170234</c:v>
                      </c:pt>
                      <c:pt idx="1046">
                        <c:v>2.5518070129352579</c:v>
                      </c:pt>
                      <c:pt idx="1047">
                        <c:v>2.5450389795204971</c:v>
                      </c:pt>
                      <c:pt idx="1048">
                        <c:v>2.5515957575168389</c:v>
                      </c:pt>
                      <c:pt idx="1049">
                        <c:v>2.5714756921821018</c:v>
                      </c:pt>
                      <c:pt idx="1050">
                        <c:v>2.578030815436263</c:v>
                      </c:pt>
                      <c:pt idx="1051">
                        <c:v>2.564601479477405</c:v>
                      </c:pt>
                      <c:pt idx="1052">
                        <c:v>2.5511996536073038</c:v>
                      </c:pt>
                      <c:pt idx="1053">
                        <c:v>2.5444332059871329</c:v>
                      </c:pt>
                      <c:pt idx="1054">
                        <c:v>2.5576489423094824</c:v>
                      </c:pt>
                      <c:pt idx="1055">
                        <c:v>2.5708635754703777</c:v>
                      </c:pt>
                      <c:pt idx="1056">
                        <c:v>2.570730506620003</c:v>
                      </c:pt>
                      <c:pt idx="1057">
                        <c:v>2.5573047559358706</c:v>
                      </c:pt>
                      <c:pt idx="1058">
                        <c:v>2.550539480424745</c:v>
                      </c:pt>
                      <c:pt idx="1059">
                        <c:v>2.5570929489367247</c:v>
                      </c:pt>
                      <c:pt idx="1060">
                        <c:v>2.5836490788257125</c:v>
                      </c:pt>
                      <c:pt idx="1061">
                        <c:v>2.5835420721646858</c:v>
                      </c:pt>
                      <c:pt idx="1062">
                        <c:v>2.576776727705969</c:v>
                      </c:pt>
                      <c:pt idx="1063">
                        <c:v>2.5633538728206533</c:v>
                      </c:pt>
                      <c:pt idx="1064">
                        <c:v>2.5565899073137537</c:v>
                      </c:pt>
                      <c:pt idx="1065">
                        <c:v>2.5697990246673794</c:v>
                      </c:pt>
                      <c:pt idx="1066">
                        <c:v>2.5830070388595519</c:v>
                      </c:pt>
                      <c:pt idx="1067">
                        <c:v>2.5829000321985252</c:v>
                      </c:pt>
                      <c:pt idx="1068">
                        <c:v>2.5694530456564051</c:v>
                      </c:pt>
                      <c:pt idx="1069">
                        <c:v>2.5626902522585508</c:v>
                      </c:pt>
                      <c:pt idx="1070">
                        <c:v>2.5692667492658807</c:v>
                      </c:pt>
                      <c:pt idx="1071">
                        <c:v>2.5891278612388366</c:v>
                      </c:pt>
                      <c:pt idx="1072">
                        <c:v>2.5956761586815018</c:v>
                      </c:pt>
                      <c:pt idx="1073">
                        <c:v>2.5889132963360559</c:v>
                      </c:pt>
                      <c:pt idx="1074">
                        <c:v>2.5754959572580098</c:v>
                      </c:pt>
                      <c:pt idx="1075">
                        <c:v>2.5687610876344569</c:v>
                      </c:pt>
                      <c:pt idx="1076">
                        <c:v>2.5753091782343489</c:v>
                      </c:pt>
                      <c:pt idx="1077">
                        <c:v>2.5885109871433425</c:v>
                      </c:pt>
                      <c:pt idx="1078">
                        <c:v>2.5950576987914178</c:v>
                      </c:pt>
                      <c:pt idx="1079">
                        <c:v>2.5816427039314607</c:v>
                      </c:pt>
                      <c:pt idx="1080">
                        <c:v>2.5748822547516959</c:v>
                      </c:pt>
                      <c:pt idx="1081">
                        <c:v>2.5747755238810326</c:v>
                      </c:pt>
                      <c:pt idx="1082">
                        <c:v>2.6012533982543848</c:v>
                      </c:pt>
                      <c:pt idx="1083">
                        <c:v>2.6077981104223249</c:v>
                      </c:pt>
                      <c:pt idx="1084">
                        <c:v>2.6010377301901504</c:v>
                      </c:pt>
                      <c:pt idx="1085">
                        <c:v>2.5876259069193734</c:v>
                      </c:pt>
                      <c:pt idx="1086">
                        <c:v>2.5808669056390166</c:v>
                      </c:pt>
                      <c:pt idx="1087">
                        <c:v>2.5874381626294407</c:v>
                      </c:pt>
                      <c:pt idx="1088">
                        <c:v>2.600633352569711</c:v>
                      </c:pt>
                      <c:pt idx="1089">
                        <c:v>2.6071764789430611</c:v>
                      </c:pt>
                      <c:pt idx="1090">
                        <c:v>2.5871163152752699</c:v>
                      </c:pt>
                      <c:pt idx="1091">
                        <c:v>2.5870090328238793</c:v>
                      </c:pt>
                      <c:pt idx="1092">
                        <c:v>2.5802516173381131</c:v>
                      </c:pt>
                      <c:pt idx="1093">
                        <c:v>2.6067170121975187</c:v>
                      </c:pt>
                      <c:pt idx="1094">
                        <c:v>2.6199079273871555</c:v>
                      </c:pt>
                      <c:pt idx="1095">
                        <c:v>2.6131500292682524</c:v>
                      </c:pt>
                      <c:pt idx="1096">
                        <c:v>2.593094760879413</c:v>
                      </c:pt>
                      <c:pt idx="1097">
                        <c:v>2.592987202637659</c:v>
                      </c:pt>
                      <c:pt idx="1098">
                        <c:v>2.5928796443959055</c:v>
                      </c:pt>
                      <c:pt idx="1099">
                        <c:v>2.612716486816876</c:v>
                      </c:pt>
                      <c:pt idx="1100">
                        <c:v>2.6126081012040316</c:v>
                      </c:pt>
                      <c:pt idx="1101">
                        <c:v>2.5992045516441586</c:v>
                      </c:pt>
                      <c:pt idx="1102">
                        <c:v>2.5924494114288907</c:v>
                      </c:pt>
                      <c:pt idx="1103">
                        <c:v>2.5856948227943493</c:v>
                      </c:pt>
                      <c:pt idx="1104">
                        <c:v>2.6055548316058519</c:v>
                      </c:pt>
                      <c:pt idx="1105">
                        <c:v>2.618712651951872</c:v>
                      </c:pt>
                      <c:pt idx="1106">
                        <c:v>2.6186039905486647</c:v>
                      </c:pt>
                      <c:pt idx="1107">
                        <c:v>2.5985575474514557</c:v>
                      </c:pt>
                      <c:pt idx="1108">
                        <c:v>2.5984497134193387</c:v>
                      </c:pt>
                      <c:pt idx="1109">
                        <c:v>2.5983418793872213</c:v>
                      </c:pt>
                      <c:pt idx="1110">
                        <c:v>2.6181693449358341</c:v>
                      </c:pt>
                      <c:pt idx="1111">
                        <c:v>2.6180606835326268</c:v>
                      </c:pt>
                      <c:pt idx="1112">
                        <c:v>2.5980453357988993</c:v>
                      </c:pt>
                      <c:pt idx="1113">
                        <c:v>2.5912931603300384</c:v>
                      </c:pt>
                      <c:pt idx="1114">
                        <c:v>2.5911856020882849</c:v>
                      </c:pt>
                      <c:pt idx="1115">
                        <c:v>2.6043385961029442</c:v>
                      </c:pt>
                      <c:pt idx="1116">
                        <c:v>2.6241880559330437</c:v>
                      </c:pt>
                      <c:pt idx="1117">
                        <c:v>2.6240518844410796</c:v>
                      </c:pt>
                      <c:pt idx="1118">
                        <c:v>2.6040142666355028</c:v>
                      </c:pt>
                      <c:pt idx="1119">
                        <c:v>2.5972635390660499</c:v>
                      </c:pt>
                      <c:pt idx="1120">
                        <c:v>2.6037980469905411</c:v>
                      </c:pt>
                      <c:pt idx="1121">
                        <c:v>2.6236161356667957</c:v>
                      </c:pt>
                      <c:pt idx="1122">
                        <c:v>2.6235344327716175</c:v>
                      </c:pt>
                      <c:pt idx="1123">
                        <c:v>2.6101423285118286</c:v>
                      </c:pt>
                      <c:pt idx="1124">
                        <c:v>2.596751327413493</c:v>
                      </c:pt>
                      <c:pt idx="1125">
                        <c:v>2.5900024614289943</c:v>
                      </c:pt>
                      <c:pt idx="1126">
                        <c:v>2.6031764155112778</c:v>
                      </c:pt>
                      <c:pt idx="1127">
                        <c:v>2.622989746803762</c:v>
                      </c:pt>
                      <c:pt idx="1128">
                        <c:v>2.6228808096101912</c:v>
                      </c:pt>
                      <c:pt idx="1129">
                        <c:v>2.6028250585882158</c:v>
                      </c:pt>
                      <c:pt idx="1130">
                        <c:v>2.6027169487657349</c:v>
                      </c:pt>
                      <c:pt idx="1131">
                        <c:v>2.6092481472058644</c:v>
                      </c:pt>
                      <c:pt idx="1132">
                        <c:v>2.6290568590097614</c:v>
                      </c:pt>
                      <c:pt idx="1133">
                        <c:v>2.6289476460258268</c:v>
                      </c:pt>
                      <c:pt idx="1134">
                        <c:v>2.6155886366096541</c:v>
                      </c:pt>
                      <c:pt idx="1135">
                        <c:v>2.602203427108952</c:v>
                      </c:pt>
                      <c:pt idx="1136">
                        <c:v>2.6020953172864711</c:v>
                      </c:pt>
                      <c:pt idx="1137">
                        <c:v>2.6086249299320108</c:v>
                      </c:pt>
                      <c:pt idx="1138">
                        <c:v>2.6284288843521377</c:v>
                      </c:pt>
                      <c:pt idx="1139">
                        <c:v>2.6283196713682031</c:v>
                      </c:pt>
                      <c:pt idx="1140">
                        <c:v>2.6149366681904089</c:v>
                      </c:pt>
                      <c:pt idx="1141">
                        <c:v>2.6081642910774234</c:v>
                      </c:pt>
                      <c:pt idx="1142">
                        <c:v>2.6146921800331917</c:v>
                      </c:pt>
                      <c:pt idx="1143">
                        <c:v>2.6278555161864818</c:v>
                      </c:pt>
                      <c:pt idx="1144">
                        <c:v>2.6277463032025472</c:v>
                      </c:pt>
                      <c:pt idx="1145">
                        <c:v>2.6210288773194832</c:v>
                      </c:pt>
                      <c:pt idx="1146">
                        <c:v>2.6076494594164137</c:v>
                      </c:pt>
                      <c:pt idx="1147">
                        <c:v>2.6009061092391841</c:v>
                      </c:pt>
                      <c:pt idx="1148">
                        <c:v>2.6074326881907255</c:v>
                      </c:pt>
                      <c:pt idx="1149">
                        <c:v>2.6205931285451989</c:v>
                      </c:pt>
                      <c:pt idx="1150">
                        <c:v>2.6271183285449231</c:v>
                      </c:pt>
                      <c:pt idx="1151">
                        <c:v>2.6137413927551254</c:v>
                      </c:pt>
                      <c:pt idx="1152">
                        <c:v>2.6069991457393491</c:v>
                      </c:pt>
                      <c:pt idx="1153">
                        <c:v>2.6134969045979082</c:v>
                      </c:pt>
                      <c:pt idx="1154">
                        <c:v>2.6399201035317028</c:v>
                      </c:pt>
                      <c:pt idx="1155">
                        <c:v>2.6398377801082065</c:v>
                      </c:pt>
                      <c:pt idx="1156">
                        <c:v>2.6264630506413162</c:v>
                      </c:pt>
                      <c:pt idx="1157">
                        <c:v>2.6130894243358798</c:v>
                      </c:pt>
                      <c:pt idx="1158">
                        <c:v>2.6063488320622845</c:v>
                      </c:pt>
                      <c:pt idx="1159">
                        <c:v>2.6128721015294647</c:v>
                      </c:pt>
                      <c:pt idx="1160">
                        <c:v>2.6326575779952388</c:v>
                      </c:pt>
                      <c:pt idx="1161">
                        <c:v>2.6325480892209403</c:v>
                      </c:pt>
                      <c:pt idx="1162">
                        <c:v>2.6191769450287756</c:v>
                      </c:pt>
                      <c:pt idx="1163">
                        <c:v>2.6124374559166341</c:v>
                      </c:pt>
                      <c:pt idx="1164">
                        <c:v>2.6123287945134268</c:v>
                      </c:pt>
                      <c:pt idx="1165">
                        <c:v>2.6387126933204264</c:v>
                      </c:pt>
                      <c:pt idx="1166">
                        <c:v>2.64526009444441</c:v>
                      </c:pt>
                      <c:pt idx="1167">
                        <c:v>2.6318911565751528</c:v>
                      </c:pt>
                      <c:pt idx="1168">
                        <c:v>2.6185233218673489</c:v>
                      </c:pt>
                      <c:pt idx="1169">
                        <c:v>2.6117854874973889</c:v>
                      </c:pt>
                      <c:pt idx="1170">
                        <c:v>2.618305447480207</c:v>
                      </c:pt>
                      <c:pt idx="1171">
                        <c:v>2.6380815470736234</c:v>
                      </c:pt>
                      <c:pt idx="1172">
                        <c:v>2.6379717825089619</c:v>
                      </c:pt>
                      <c:pt idx="1173">
                        <c:v>2.6246064299144294</c:v>
                      </c:pt>
                      <c:pt idx="1174">
                        <c:v>2.6178696987059227</c:v>
                      </c:pt>
                      <c:pt idx="1175">
                        <c:v>2.6177607615123519</c:v>
                      </c:pt>
                      <c:pt idx="1176">
                        <c:v>2.6375327242503159</c:v>
                      </c:pt>
                      <c:pt idx="1177">
                        <c:v>2.6440221404503799</c:v>
                      </c:pt>
                      <c:pt idx="1178">
                        <c:v>2.6373131951209934</c:v>
                      </c:pt>
                      <c:pt idx="1179">
                        <c:v>2.6239511520108225</c:v>
                      </c:pt>
                      <c:pt idx="1180">
                        <c:v>2.6172160755444964</c:v>
                      </c:pt>
                      <c:pt idx="1181">
                        <c:v>2.6237327260429533</c:v>
                      </c:pt>
                      <c:pt idx="1182">
                        <c:v>2.6368741368623474</c:v>
                      </c:pt>
                      <c:pt idx="1183">
                        <c:v>2.6367643722976855</c:v>
                      </c:pt>
                      <c:pt idx="1184">
                        <c:v>2.6234050870911498</c:v>
                      </c:pt>
                      <c:pt idx="1185">
                        <c:v>2.6166713895766414</c:v>
                      </c:pt>
                      <c:pt idx="1186">
                        <c:v>2.6165624523830702</c:v>
                      </c:pt>
                      <c:pt idx="1187">
                        <c:v>2.6363253140390399</c:v>
                      </c:pt>
                      <c:pt idx="1188">
                        <c:v>2.6494628637933451</c:v>
                      </c:pt>
                      <c:pt idx="1189">
                        <c:v>2.6427016561900802</c:v>
                      </c:pt>
                      <c:pt idx="1190">
                        <c:v>2.6227498091875425</c:v>
                      </c:pt>
                      <c:pt idx="1191">
                        <c:v>2.6226405962036079</c:v>
                      </c:pt>
                      <c:pt idx="1192">
                        <c:v>2.6225313832196737</c:v>
                      </c:pt>
                      <c:pt idx="1193">
                        <c:v>2.6356667266510709</c:v>
                      </c:pt>
                      <c:pt idx="1194">
                        <c:v>2.6421789645037119</c:v>
                      </c:pt>
                      <c:pt idx="1195">
                        <c:v>2.6222037442678703</c:v>
                      </c:pt>
                      <c:pt idx="1196">
                        <c:v>2.6154730804473596</c:v>
                      </c:pt>
                      <c:pt idx="1197">
                        <c:v>2.6153641432537884</c:v>
                      </c:pt>
                      <c:pt idx="1198">
                        <c:v>2.6351179038277639</c:v>
                      </c:pt>
                      <c:pt idx="1199">
                        <c:v>2.6482493861940726</c:v>
                      </c:pt>
                      <c:pt idx="1200">
                        <c:v>2.6415187223735623</c:v>
                      </c:pt>
                      <c:pt idx="1201">
                        <c:v>2.628168538249021</c:v>
                      </c:pt>
                      <c:pt idx="1202">
                        <c:v>2.6214392533803283</c:v>
                      </c:pt>
                      <c:pt idx="1203">
                        <c:v>2.6279495607004248</c:v>
                      </c:pt>
                      <c:pt idx="1204">
                        <c:v>2.6410785609534626</c:v>
                      </c:pt>
                      <c:pt idx="1205">
                        <c:v>2.6409685205984377</c:v>
                      </c:pt>
                      <c:pt idx="1206">
                        <c:v>2.6276210943775311</c:v>
                      </c:pt>
                      <c:pt idx="1207">
                        <c:v>2.6208931884606557</c:v>
                      </c:pt>
                      <c:pt idx="1208">
                        <c:v>2.620783975476721</c:v>
                      </c:pt>
                      <c:pt idx="1209">
                        <c:v>2.6339104936164879</c:v>
                      </c:pt>
                      <c:pt idx="1210">
                        <c:v>2.6536534983662872</c:v>
                      </c:pt>
                      <c:pt idx="1211">
                        <c:v>2.6469255924494117</c:v>
                      </c:pt>
                      <c:pt idx="1212">
                        <c:v>2.6335811999225034</c:v>
                      </c:pt>
                      <c:pt idx="1213">
                        <c:v>2.6268546729574451</c:v>
                      </c:pt>
                      <c:pt idx="1214">
                        <c:v>2.6333616707931804</c:v>
                      </c:pt>
                      <c:pt idx="1215">
                        <c:v>2.6464843278678583</c:v>
                      </c:pt>
                      <c:pt idx="1216">
                        <c:v>2.6463740117224699</c:v>
                      </c:pt>
                      <c:pt idx="1217">
                        <c:v>2.6330323770991959</c:v>
                      </c:pt>
                      <c:pt idx="1218">
                        <c:v>2.6263072290859548</c:v>
                      </c:pt>
                      <c:pt idx="1219">
                        <c:v>2.6195826326534415</c:v>
                      </c:pt>
                      <c:pt idx="1220">
                        <c:v>2.6327030834052119</c:v>
                      </c:pt>
                      <c:pt idx="1221">
                        <c:v>2.6524369870730165</c:v>
                      </c:pt>
                      <c:pt idx="1222">
                        <c:v>2.6457121148501392</c:v>
                      </c:pt>
                      <c:pt idx="1223">
                        <c:v>2.6323737897112274</c:v>
                      </c:pt>
                      <c:pt idx="1224">
                        <c:v>2.6322640251465659</c:v>
                      </c:pt>
                      <c:pt idx="1225">
                        <c:v>2.6321542605819044</c:v>
                      </c:pt>
                      <c:pt idx="1226">
                        <c:v>2.651884027394257</c:v>
                      </c:pt>
                      <c:pt idx="1227">
                        <c:v>2.6517734354585052</c:v>
                      </c:pt>
                      <c:pt idx="1228">
                        <c:v>2.6384375924328642</c:v>
                      </c:pt>
                      <c:pt idx="1229">
                        <c:v>2.625102852568677</c:v>
                      </c:pt>
                      <c:pt idx="1230">
                        <c:v>2.6183812898301615</c:v>
                      </c:pt>
                      <c:pt idx="1231">
                        <c:v>2.6381074713677894</c:v>
                      </c:pt>
                      <c:pt idx="1232">
                        <c:v>2.6578319981632363</c:v>
                      </c:pt>
                      <c:pt idx="1233">
                        <c:v>2.6577211304371207</c:v>
                      </c:pt>
                      <c:pt idx="1234">
                        <c:v>2.6377773503027147</c:v>
                      </c:pt>
                      <c:pt idx="1235">
                        <c:v>2.6310566149352894</c:v>
                      </c:pt>
                      <c:pt idx="1236">
                        <c:v>2.6375572695926648</c:v>
                      </c:pt>
                      <c:pt idx="1237">
                        <c:v>2.6572776595326597</c:v>
                      </c:pt>
                      <c:pt idx="1238">
                        <c:v>2.657166791806544</c:v>
                      </c:pt>
                      <c:pt idx="1239">
                        <c:v>2.6438367403785366</c:v>
                      </c:pt>
                      <c:pt idx="1240">
                        <c:v>2.6305077921119824</c:v>
                      </c:pt>
                      <c:pt idx="1241">
                        <c:v>2.6237889872771012</c:v>
                      </c:pt>
                      <c:pt idx="1242">
                        <c:v>2.6368970274625152</c:v>
                      </c:pt>
                      <c:pt idx="1243">
                        <c:v>2.650003964486475</c:v>
                      </c:pt>
                      <c:pt idx="1244">
                        <c:v>2.6499210205346615</c:v>
                      </c:pt>
                      <c:pt idx="1245">
                        <c:v>2.6365944164861963</c:v>
                      </c:pt>
                      <c:pt idx="1246">
                        <c:v>2.6364843761311714</c:v>
                      </c:pt>
                      <c:pt idx="1247">
                        <c:v>2.6363468256873901</c:v>
                      </c:pt>
                      <c:pt idx="1248">
                        <c:v>2.6560581145453908</c:v>
                      </c:pt>
                      <c:pt idx="1249">
                        <c:v>2.6625540807665873</c:v>
                      </c:pt>
                      <c:pt idx="1250">
                        <c:v>2.649229820936212</c:v>
                      </c:pt>
                      <c:pt idx="1251">
                        <c:v>2.6359066642672908</c:v>
                      </c:pt>
                      <c:pt idx="1252">
                        <c:v>2.6291906173360449</c:v>
                      </c:pt>
                      <c:pt idx="1253">
                        <c:v>2.642292314343099</c:v>
                      </c:pt>
                      <c:pt idx="1254">
                        <c:v>2.6553929081886984</c:v>
                      </c:pt>
                      <c:pt idx="1255">
                        <c:v>2.6552820404625832</c:v>
                      </c:pt>
                      <c:pt idx="1256">
                        <c:v>2.6419613659069339</c:v>
                      </c:pt>
                      <c:pt idx="1257">
                        <c:v>2.6352739322258971</c:v>
                      </c:pt>
                      <c:pt idx="1258">
                        <c:v>2.6417683126525038</c:v>
                      </c:pt>
                      <c:pt idx="1259">
                        <c:v>2.6614426456017992</c:v>
                      </c:pt>
                      <c:pt idx="1260">
                        <c:v>2.6679353023386332</c:v>
                      </c:pt>
                      <c:pt idx="1261">
                        <c:v>2.6546168341058909</c:v>
                      </c:pt>
                      <c:pt idx="1262">
                        <c:v>2.6412994690346032</c:v>
                      </c:pt>
                      <c:pt idx="1263">
                        <c:v>2.6345861800069912</c:v>
                      </c:pt>
                      <c:pt idx="1264">
                        <c:v>2.6476815338356858</c:v>
                      </c:pt>
                      <c:pt idx="1265">
                        <c:v>2.6607757845029263</c:v>
                      </c:pt>
                      <c:pt idx="1266">
                        <c:v>2.6606646409864472</c:v>
                      </c:pt>
                      <c:pt idx="1267">
                        <c:v>2.64734975802843</c:v>
                      </c:pt>
                      <c:pt idx="1268">
                        <c:v>2.6406375721622726</c:v>
                      </c:pt>
                      <c:pt idx="1269">
                        <c:v>2.6405272560168842</c:v>
                      </c:pt>
                      <c:pt idx="1270">
                        <c:v>2.6668211092702108</c:v>
                      </c:pt>
                      <c:pt idx="1271">
                        <c:v>2.6667096899633682</c:v>
                      </c:pt>
                      <c:pt idx="1272">
                        <c:v>2.6599977798875742</c:v>
                      </c:pt>
                      <c:pt idx="1273">
                        <c:v>2.6466862064139187</c:v>
                      </c:pt>
                      <c:pt idx="1274">
                        <c:v>2.6399756752899424</c:v>
                      </c:pt>
                      <c:pt idx="1275">
                        <c:v>2.6464650225424151</c:v>
                      </c:pt>
                      <c:pt idx="1276">
                        <c:v>2.6595532058216591</c:v>
                      </c:pt>
                      <c:pt idx="1277">
                        <c:v>2.65944206230518</c:v>
                      </c:pt>
                      <c:pt idx="1278">
                        <c:v>2.6461332467351597</c:v>
                      </c:pt>
                      <c:pt idx="1279">
                        <c:v>2.6394240945630001</c:v>
                      </c:pt>
                      <c:pt idx="1280">
                        <c:v>2.6393137784176117</c:v>
                      </c:pt>
                      <c:pt idx="1281">
                        <c:v>2.6655954968949453</c:v>
                      </c:pt>
                      <c:pt idx="1282">
                        <c:v>2.6720818104534203</c:v>
                      </c:pt>
                      <c:pt idx="1283">
                        <c:v>2.6653726582812607</c:v>
                      </c:pt>
                      <c:pt idx="1284">
                        <c:v>2.6520391594737092</c:v>
                      </c:pt>
                      <c:pt idx="1285">
                        <c:v>2.6453591031848962</c:v>
                      </c:pt>
                      <c:pt idx="1286">
                        <c:v>2.6518451409530077</c:v>
                      </c:pt>
                      <c:pt idx="1287">
                        <c:v>2.6649269810538918</c:v>
                      </c:pt>
                      <c:pt idx="1288">
                        <c:v>2.6648155617470493</c:v>
                      </c:pt>
                      <c:pt idx="1289">
                        <c:v>2.644916735441889</c:v>
                      </c:pt>
                      <c:pt idx="1290">
                        <c:v>2.6448061435061367</c:v>
                      </c:pt>
                      <c:pt idx="1291">
                        <c:v>2.6381003008183392</c:v>
                      </c:pt>
                      <c:pt idx="1292">
                        <c:v>2.6643698845196804</c:v>
                      </c:pt>
                      <c:pt idx="1293">
                        <c:v>2.6708531643841571</c:v>
                      </c:pt>
                      <c:pt idx="1294">
                        <c:v>2.6641470459059953</c:v>
                      </c:pt>
                      <c:pt idx="1295">
                        <c:v>2.6508473314179692</c:v>
                      </c:pt>
                      <c:pt idx="1296">
                        <c:v>2.6441425918916255</c:v>
                      </c:pt>
                      <c:pt idx="1297">
                        <c:v>2.6506255959657383</c:v>
                      </c:pt>
                      <c:pt idx="1298">
                        <c:v>2.6637013686786264</c:v>
                      </c:pt>
                      <c:pt idx="1299">
                        <c:v>2.6701829938009225</c:v>
                      </c:pt>
                      <c:pt idx="1300">
                        <c:v>2.6502929927873926</c:v>
                      </c:pt>
                      <c:pt idx="1301">
                        <c:v>2.6435896322128665</c:v>
                      </c:pt>
                      <c:pt idx="1302">
                        <c:v>2.6434790402771142</c:v>
                      </c:pt>
                      <c:pt idx="1303">
                        <c:v>2.663144272144415</c:v>
                      </c:pt>
                      <c:pt idx="1304">
                        <c:v>2.676216183792214</c:v>
                      </c:pt>
                      <c:pt idx="1305">
                        <c:v>2.6695128232176879</c:v>
                      </c:pt>
                      <c:pt idx="1306">
                        <c:v>2.6496277864307007</c:v>
                      </c:pt>
                      <c:pt idx="1307">
                        <c:v>2.6495169187045851</c:v>
                      </c:pt>
                      <c:pt idx="1308">
                        <c:v>2.6494060509784698</c:v>
                      </c:pt>
                      <c:pt idx="1309">
                        <c:v>2.6690660428288648</c:v>
                      </c:pt>
                      <c:pt idx="1310">
                        <c:v>2.6689543477316588</c:v>
                      </c:pt>
                      <c:pt idx="1311">
                        <c:v>2.6490734478001237</c:v>
                      </c:pt>
                      <c:pt idx="1312">
                        <c:v>2.6423731209195958</c:v>
                      </c:pt>
                      <c:pt idx="1313">
                        <c:v>2.6422625289838435</c:v>
                      </c:pt>
                      <c:pt idx="1314">
                        <c:v>2.6553297521954642</c:v>
                      </c:pt>
                      <c:pt idx="1315">
                        <c:v>2.6749845040289526</c:v>
                      </c:pt>
                      <c:pt idx="1316">
                        <c:v>2.6748725331413832</c:v>
                      </c:pt>
                      <c:pt idx="1317">
                        <c:v>2.6549963216460277</c:v>
                      </c:pt>
                      <c:pt idx="1318">
                        <c:v>2.6548851781295486</c:v>
                      </c:pt>
                      <c:pt idx="1319">
                        <c:v>2.6547740346130699</c:v>
                      </c:pt>
                      <c:pt idx="1320">
                        <c:v>2.6744246495911064</c:v>
                      </c:pt>
                      <c:pt idx="1321">
                        <c:v>2.6743126787035369</c:v>
                      </c:pt>
                      <c:pt idx="1322">
                        <c:v>2.6610273053144113</c:v>
                      </c:pt>
                      <c:pt idx="1323">
                        <c:v>2.6477430350867395</c:v>
                      </c:pt>
                      <c:pt idx="1324">
                        <c:v>2.6476321673606242</c:v>
                      </c:pt>
                      <c:pt idx="1325">
                        <c:v>2.6606930473938846</c:v>
                      </c:pt>
                      <c:pt idx="1326">
                        <c:v>2.6737528242656912</c:v>
                      </c:pt>
                      <c:pt idx="1327">
                        <c:v>2.6736408533781217</c:v>
                      </c:pt>
                      <c:pt idx="1328">
                        <c:v>2.6603587894733578</c:v>
                      </c:pt>
                      <c:pt idx="1329">
                        <c:v>2.6536625994482819</c:v>
                      </c:pt>
                      <c:pt idx="1330">
                        <c:v>2.6601359508596731</c:v>
                      </c:pt>
                      <c:pt idx="1331">
                        <c:v>2.6731929698278449</c:v>
                      </c:pt>
                      <c:pt idx="1332">
                        <c:v>2.6730809989402755</c:v>
                      </c:pt>
                      <c:pt idx="1333">
                        <c:v>2.6598016929391459</c:v>
                      </c:pt>
                      <c:pt idx="1334">
                        <c:v>2.646523490099471</c:v>
                      </c:pt>
                      <c:pt idx="1335">
                        <c:v>2.6398295063973025</c:v>
                      </c:pt>
                      <c:pt idx="1336">
                        <c:v>2.6528845948329303</c:v>
                      </c:pt>
                      <c:pt idx="1337">
                        <c:v>2.6725211445024297</c:v>
                      </c:pt>
                      <c:pt idx="1338">
                        <c:v>2.6724091736148603</c:v>
                      </c:pt>
                      <c:pt idx="1339">
                        <c:v>2.6591331770980928</c:v>
                      </c:pt>
                      <c:pt idx="1340">
                        <c:v>2.6590217577912503</c:v>
                      </c:pt>
                      <c:pt idx="1341">
                        <c:v>2.6654917997182803</c:v>
                      </c:pt>
                      <c:pt idx="1342">
                        <c:v>2.678570537177575</c:v>
                      </c:pt>
                      <c:pt idx="1343">
                        <c:v>2.6784302288301594</c:v>
                      </c:pt>
                      <c:pt idx="1344">
                        <c:v>2.6651567144266632</c:v>
                      </c:pt>
                      <c:pt idx="1345">
                        <c:v>2.6518843031846204</c:v>
                      </c:pt>
                      <c:pt idx="1346">
                        <c:v>2.6451930773860863</c:v>
                      </c:pt>
                      <c:pt idx="1347">
                        <c:v>2.6582418226433542</c:v>
                      </c:pt>
                      <c:pt idx="1348">
                        <c:v>2.6778689954404959</c:v>
                      </c:pt>
                      <c:pt idx="1349">
                        <c:v>2.6777567487625631</c:v>
                      </c:pt>
                      <c:pt idx="1350">
                        <c:v>2.6644865438434286</c:v>
                      </c:pt>
                      <c:pt idx="1351">
                        <c:v>2.6577961454159849</c:v>
                      </c:pt>
                      <c:pt idx="1352">
                        <c:v>2.6576847261091427</c:v>
                      </c:pt>
                      <c:pt idx="1353">
                        <c:v>2.6773358237203153</c:v>
                      </c:pt>
                      <c:pt idx="1354">
                        <c:v>2.6837733913320467</c:v>
                      </c:pt>
                      <c:pt idx="1355">
                        <c:v>2.6705056685261832</c:v>
                      </c:pt>
                      <c:pt idx="1356">
                        <c:v>2.6572390488817739</c:v>
                      </c:pt>
                      <c:pt idx="1357">
                        <c:v>2.6505505809868746</c:v>
                      </c:pt>
                      <c:pt idx="1358">
                        <c:v>2.6635929830657825</c:v>
                      </c:pt>
                      <c:pt idx="1359">
                        <c:v>2.6766342819832363</c:v>
                      </c:pt>
                      <c:pt idx="1360">
                        <c:v>2.6765220353053034</c:v>
                      </c:pt>
                      <c:pt idx="1361">
                        <c:v>2.6632578977741654</c:v>
                      </c:pt>
                      <c:pt idx="1362">
                        <c:v>2.6565705330407199</c:v>
                      </c:pt>
                      <c:pt idx="1363">
                        <c:v>2.6630345075797535</c:v>
                      </c:pt>
                      <c:pt idx="1364">
                        <c:v>2.6826481666490851</c:v>
                      </c:pt>
                      <c:pt idx="1365">
                        <c:v>2.6891104864459376</c:v>
                      </c:pt>
                      <c:pt idx="1366">
                        <c:v>2.6758485552377071</c:v>
                      </c:pt>
                      <c:pt idx="1367">
                        <c:v>2.6625877271909308</c:v>
                      </c:pt>
                      <c:pt idx="1368">
                        <c:v>2.6559020171996659</c:v>
                      </c:pt>
                      <c:pt idx="1369">
                        <c:v>2.6623643369965189</c:v>
                      </c:pt>
                      <c:pt idx="1370">
                        <c:v>2.6819730318393078</c:v>
                      </c:pt>
                      <c:pt idx="1371">
                        <c:v>2.6818605093710115</c:v>
                      </c:pt>
                      <c:pt idx="1372">
                        <c:v>2.6686021634375061</c:v>
                      </c:pt>
                      <c:pt idx="1373">
                        <c:v>2.6619175566076962</c:v>
                      </c:pt>
                      <c:pt idx="1374">
                        <c:v>2.6618058615104903</c:v>
                      </c:pt>
                      <c:pt idx="1375">
                        <c:v>2.6814104194978272</c:v>
                      </c:pt>
                      <c:pt idx="1376">
                        <c:v>2.6878697056006819</c:v>
                      </c:pt>
                      <c:pt idx="1377">
                        <c:v>2.6811853745612346</c:v>
                      </c:pt>
                      <c:pt idx="1378">
                        <c:v>2.6679303381120909</c:v>
                      </c:pt>
                      <c:pt idx="1379">
                        <c:v>2.6612473860244616</c:v>
                      </c:pt>
                      <c:pt idx="1380">
                        <c:v>2.6677063963369525</c:v>
                      </c:pt>
                      <c:pt idx="1381">
                        <c:v>2.6807352846880499</c:v>
                      </c:pt>
                      <c:pt idx="1382">
                        <c:v>2.6806227622197536</c:v>
                      </c:pt>
                      <c:pt idx="1383">
                        <c:v>2.6673704836742447</c:v>
                      </c:pt>
                      <c:pt idx="1384">
                        <c:v>2.6606889105384326</c:v>
                      </c:pt>
                      <c:pt idx="1385">
                        <c:v>2.6605772154412271</c:v>
                      </c:pt>
                      <c:pt idx="1386">
                        <c:v>2.6801726723465693</c:v>
                      </c:pt>
                      <c:pt idx="1387">
                        <c:v>2.6931976996325782</c:v>
                      </c:pt>
                      <c:pt idx="1388">
                        <c:v>2.6799476274099767</c:v>
                      </c:pt>
                      <c:pt idx="1389">
                        <c:v>2.6666986583488295</c:v>
                      </c:pt>
                      <c:pt idx="1390">
                        <c:v>2.660018739955198</c:v>
                      </c:pt>
                      <c:pt idx="1391">
                        <c:v>2.6664747165736911</c:v>
                      </c:pt>
                      <c:pt idx="1392">
                        <c:v>2.679497537536792</c:v>
                      </c:pt>
                      <c:pt idx="1393">
                        <c:v>2.6859521352034679</c:v>
                      </c:pt>
                      <c:pt idx="1394">
                        <c:v>2.6661388039109832</c:v>
                      </c:pt>
                      <c:pt idx="1395">
                        <c:v>2.6594602644691694</c:v>
                      </c:pt>
                      <c:pt idx="1396">
                        <c:v>2.6593485693719634</c:v>
                      </c:pt>
                      <c:pt idx="1397">
                        <c:v>2.6789349251953114</c:v>
                      </c:pt>
                      <c:pt idx="1398">
                        <c:v>2.6919538850933238</c:v>
                      </c:pt>
                      <c:pt idx="1399">
                        <c:v>2.6852753456515099</c:v>
                      </c:pt>
                      <c:pt idx="1400">
                        <c:v>2.6720321681879953</c:v>
                      </c:pt>
                      <c:pt idx="1401">
                        <c:v>2.6653830004198906</c:v>
                      </c:pt>
                      <c:pt idx="1402">
                        <c:v>2.6718076748321296</c:v>
                      </c:pt>
                      <c:pt idx="1403">
                        <c:v>2.6848241526168715</c:v>
                      </c:pt>
                      <c:pt idx="1404">
                        <c:v>2.6847113543582117</c:v>
                      </c:pt>
                      <c:pt idx="1405">
                        <c:v>2.6714709347983314</c:v>
                      </c:pt>
                      <c:pt idx="1406">
                        <c:v>2.6647951532601524</c:v>
                      </c:pt>
                      <c:pt idx="1407">
                        <c:v>2.6581199233027002</c:v>
                      </c:pt>
                      <c:pt idx="1408">
                        <c:v>2.6776971780440531</c:v>
                      </c:pt>
                      <c:pt idx="1409">
                        <c:v>2.6907100705540694</c:v>
                      </c:pt>
                      <c:pt idx="1410">
                        <c:v>2.6905969965050462</c:v>
                      </c:pt>
                      <c:pt idx="1411">
                        <c:v>2.6707974547307356</c:v>
                      </c:pt>
                      <c:pt idx="1412">
                        <c:v>2.670713269722286</c:v>
                      </c:pt>
                      <c:pt idx="1413">
                        <c:v>2.6771626963196464</c:v>
                      </c:pt>
                      <c:pt idx="1414">
                        <c:v>2.690144700308954</c:v>
                      </c:pt>
                      <c:pt idx="1415">
                        <c:v>2.6900316262599309</c:v>
                      </c:pt>
                      <c:pt idx="1416">
                        <c:v>2.6767969982976836</c:v>
                      </c:pt>
                      <c:pt idx="1417">
                        <c:v>2.6635634734968909</c:v>
                      </c:pt>
                      <c:pt idx="1418">
                        <c:v>2.6634515026093215</c:v>
                      </c:pt>
                      <c:pt idx="1419">
                        <c:v>2.6764594308927951</c:v>
                      </c:pt>
                      <c:pt idx="1420">
                        <c:v>2.6960259298099736</c:v>
                      </c:pt>
                      <c:pt idx="1421">
                        <c:v>2.695912579970587</c:v>
                      </c:pt>
                      <c:pt idx="1422">
                        <c:v>2.6761218634879067</c:v>
                      </c:pt>
                      <c:pt idx="1423">
                        <c:v>2.6760093410196104</c:v>
                      </c:pt>
                      <c:pt idx="1424">
                        <c:v>2.6759249491683885</c:v>
                      </c:pt>
                      <c:pt idx="1425">
                        <c:v>2.6889291542819556</c:v>
                      </c:pt>
                      <c:pt idx="1426">
                        <c:v>2.6887878117206765</c:v>
                      </c:pt>
                      <c:pt idx="1427">
                        <c:v>2.6755592511464257</c:v>
                      </c:pt>
                      <c:pt idx="1428">
                        <c:v>2.6623317937336295</c:v>
                      </c:pt>
                      <c:pt idx="1429">
                        <c:v>2.6622198228460601</c:v>
                      </c:pt>
                      <c:pt idx="1430">
                        <c:v>2.6752216837415372</c:v>
                      </c:pt>
                      <c:pt idx="1431">
                        <c:v>2.694779081576721</c:v>
                      </c:pt>
                      <c:pt idx="1432">
                        <c:v>2.6946657317373344</c:v>
                      </c:pt>
                      <c:pt idx="1433">
                        <c:v>2.6749122469537228</c:v>
                      </c:pt>
                      <c:pt idx="1434">
                        <c:v>2.6747997244854265</c:v>
                      </c:pt>
                      <c:pt idx="1435">
                        <c:v>2.6812428079044279</c:v>
                      </c:pt>
                      <c:pt idx="1436">
                        <c:v>2.6942406698396346</c:v>
                      </c:pt>
                      <c:pt idx="1437">
                        <c:v>2.700682374306818</c:v>
                      </c:pt>
                      <c:pt idx="1438">
                        <c:v>2.6808762135637836</c:v>
                      </c:pt>
                      <c:pt idx="1439">
                        <c:v>2.6742089815268719</c:v>
                      </c:pt>
                      <c:pt idx="1440">
                        <c:v>2.6675423010706871</c:v>
                      </c:pt>
                      <c:pt idx="1441">
                        <c:v>2.6805378187878048</c:v>
                      </c:pt>
                      <c:pt idx="1442">
                        <c:v>2.6935322333434688</c:v>
                      </c:pt>
                      <c:pt idx="1443">
                        <c:v>2.6934188835040822</c:v>
                      </c:pt>
                      <c:pt idx="1444">
                        <c:v>2.6801994240118256</c:v>
                      </c:pt>
                      <c:pt idx="1445">
                        <c:v>2.6735619773341686</c:v>
                      </c:pt>
                      <c:pt idx="1446">
                        <c:v>2.6800020270591718</c:v>
                      </c:pt>
                      <c:pt idx="1447">
                        <c:v>2.6995461180093177</c:v>
                      </c:pt>
                      <c:pt idx="1448">
                        <c:v>2.6994324923795672</c:v>
                      </c:pt>
                      <c:pt idx="1449">
                        <c:v>2.6862153771054009</c:v>
                      </c:pt>
                      <c:pt idx="1450">
                        <c:v>2.672971234375614</c:v>
                      </c:pt>
                      <c:pt idx="1451">
                        <c:v>2.6728587119073177</c:v>
                      </c:pt>
                      <c:pt idx="1452">
                        <c:v>2.6792970379425487</c:v>
                      </c:pt>
                      <c:pt idx="1453">
                        <c:v>2.6988359578233796</c:v>
                      </c:pt>
                      <c:pt idx="1454">
                        <c:v>2.6987223321936296</c:v>
                      </c:pt>
                      <c:pt idx="1455">
                        <c:v>2.685508664299006</c:v>
                      </c:pt>
                      <c:pt idx="1456">
                        <c:v>2.6788458449079102</c:v>
                      </c:pt>
                      <c:pt idx="1457">
                        <c:v>2.6852825162009597</c:v>
                      </c:pt>
                      <c:pt idx="1458">
                        <c:v>2.7048170234359756</c:v>
                      </c:pt>
                      <c:pt idx="1459">
                        <c:v>2.7047315973708903</c:v>
                      </c:pt>
                      <c:pt idx="1460">
                        <c:v>2.6915202736943566</c:v>
                      </c:pt>
                      <c:pt idx="1461">
                        <c:v>2.6783100531792767</c:v>
                      </c:pt>
                      <c:pt idx="1462">
                        <c:v>2.6716209647560598</c:v>
                      </c:pt>
                      <c:pt idx="1463">
                        <c:v>2.6846040719068212</c:v>
                      </c:pt>
                      <c:pt idx="1464">
                        <c:v>2.6975860758961292</c:v>
                      </c:pt>
                      <c:pt idx="1465">
                        <c:v>2.6974724502663787</c:v>
                      </c:pt>
                      <c:pt idx="1466">
                        <c:v>2.6908118371981904</c:v>
                      </c:pt>
                      <c:pt idx="1467">
                        <c:v>2.6841517757107289</c:v>
                      </c:pt>
                      <c:pt idx="1468">
                        <c:v>2.6840387016617058</c:v>
                      </c:pt>
                      <c:pt idx="1469">
                        <c:v>2.7035641078147266</c:v>
                      </c:pt>
                      <c:pt idx="1470">
                        <c:v>2.7099960906715976</c:v>
                      </c:pt>
                      <c:pt idx="1471">
                        <c:v>2.6967906964878785</c:v>
                      </c:pt>
                      <c:pt idx="1472">
                        <c:v>2.6835864054656136</c:v>
                      </c:pt>
                      <c:pt idx="1473">
                        <c:v>2.6769282745106961</c:v>
                      </c:pt>
                      <c:pt idx="1474">
                        <c:v>2.6833602573675668</c:v>
                      </c:pt>
                      <c:pt idx="1475">
                        <c:v>2.6963361939688784</c:v>
                      </c:pt>
                      <c:pt idx="1476">
                        <c:v>2.6962225683391283</c:v>
                      </c:pt>
                      <c:pt idx="1477">
                        <c:v>2.6830210352204977</c:v>
                      </c:pt>
                      <c:pt idx="1478">
                        <c:v>2.6829079611714746</c:v>
                      </c:pt>
                      <c:pt idx="1479">
                        <c:v>2.6827948871224514</c:v>
                      </c:pt>
                      <c:pt idx="1480">
                        <c:v>2.7023111921934779</c:v>
                      </c:pt>
                      <c:pt idx="1481">
                        <c:v>2.7087401413563508</c:v>
                      </c:pt>
                      <c:pt idx="1482">
                        <c:v>2.6955408145606277</c:v>
                      </c:pt>
                      <c:pt idx="1483">
                        <c:v>2.6823425909263587</c:v>
                      </c:pt>
                      <c:pt idx="1484">
                        <c:v>2.6757156932301047</c:v>
                      </c:pt>
                      <c:pt idx="1485">
                        <c:v>2.6886581902498454</c:v>
                      </c:pt>
                      <c:pt idx="1486">
                        <c:v>2.7016277836727971</c:v>
                      </c:pt>
                      <c:pt idx="1487">
                        <c:v>2.7015138822526832</c:v>
                      </c:pt>
                      <c:pt idx="1488">
                        <c:v>2.6883181407316856</c:v>
                      </c:pt>
                      <c:pt idx="1489">
                        <c:v>2.6816641466322202</c:v>
                      </c:pt>
                      <c:pt idx="1490">
                        <c:v>2.681551072583197</c:v>
                      </c:pt>
                      <c:pt idx="1491">
                        <c:v>2.7010582765722293</c:v>
                      </c:pt>
                      <c:pt idx="1492">
                        <c:v>2.714024008930092</c:v>
                      </c:pt>
                      <c:pt idx="1493">
                        <c:v>2.7008304737320019</c:v>
                      </c:pt>
                      <c:pt idx="1494">
                        <c:v>2.687638041695366</c:v>
                      </c:pt>
                      <c:pt idx="1495">
                        <c:v>2.6809857023380816</c:v>
                      </c:pt>
                      <c:pt idx="1496">
                        <c:v>2.6874113420165928</c:v>
                      </c:pt>
                      <c:pt idx="1497">
                        <c:v>2.7069133059887189</c:v>
                      </c:pt>
                      <c:pt idx="1498">
                        <c:v>2.7067991287782416</c:v>
                      </c:pt>
                      <c:pt idx="1499">
                        <c:v>2.687071292498433</c:v>
                      </c:pt>
                      <c:pt idx="1500">
                        <c:v>2.6804203320929663</c:v>
                      </c:pt>
                      <c:pt idx="1501">
                        <c:v>2.6803072580439427</c:v>
                      </c:pt>
                      <c:pt idx="1502">
                        <c:v>2.6998053609509802</c:v>
                      </c:pt>
                      <c:pt idx="1503">
                        <c:v>2.7127650259208469</c:v>
                      </c:pt>
                      <c:pt idx="1504">
                        <c:v>2.7061140655153797</c:v>
                      </c:pt>
                      <c:pt idx="1505">
                        <c:v>2.6929274250763764</c:v>
                      </c:pt>
                      <c:pt idx="1506">
                        <c:v>2.6862778436227273</c:v>
                      </c:pt>
                      <c:pt idx="1507">
                        <c:v>2.6927001738168763</c:v>
                      </c:pt>
                      <c:pt idx="1508">
                        <c:v>2.7056573566734716</c:v>
                      </c:pt>
                      <c:pt idx="1509">
                        <c:v>2.7055431794629947</c:v>
                      </c:pt>
                      <c:pt idx="1510">
                        <c:v>2.6923308905201888</c:v>
                      </c:pt>
                      <c:pt idx="1511">
                        <c:v>2.679148249041456</c:v>
                      </c:pt>
                      <c:pt idx="1512">
                        <c:v>2.6790351749924328</c:v>
                      </c:pt>
                      <c:pt idx="1513">
                        <c:v>2.6919900136309387</c:v>
                      </c:pt>
                      <c:pt idx="1514">
                        <c:v>2.7114774296613917</c:v>
                      </c:pt>
                      <c:pt idx="1515">
                        <c:v>2.7048581162001328</c:v>
                      </c:pt>
                      <c:pt idx="1516">
                        <c:v>2.6916775431491256</c:v>
                      </c:pt>
                      <c:pt idx="1517">
                        <c:v>2.6850309953894747</c:v>
                      </c:pt>
                      <c:pt idx="1518">
                        <c:v>2.6914502918896259</c:v>
                      </c:pt>
                      <c:pt idx="1519">
                        <c:v>2.7044014073582243</c:v>
                      </c:pt>
                      <c:pt idx="1520">
                        <c:v>2.7043157744503667</c:v>
                      </c:pt>
                      <c:pt idx="1521">
                        <c:v>2.6911094150003754</c:v>
                      </c:pt>
                      <c:pt idx="1522">
                        <c:v>2.6779327030144575</c:v>
                      </c:pt>
                      <c:pt idx="1523">
                        <c:v>2.6778196289654344</c:v>
                      </c:pt>
                      <c:pt idx="1524">
                        <c:v>2.6907685381111253</c:v>
                      </c:pt>
                      <c:pt idx="1525">
                        <c:v>2.7102470599023567</c:v>
                      </c:pt>
                      <c:pt idx="1526">
                        <c:v>2.7101326069015159</c:v>
                      </c:pt>
                      <c:pt idx="1527">
                        <c:v>2.6904276612218752</c:v>
                      </c:pt>
                      <c:pt idx="1528">
                        <c:v>2.6903140355921251</c:v>
                      </c:pt>
                      <c:pt idx="1529">
                        <c:v>2.6967300226079152</c:v>
                      </c:pt>
                      <c:pt idx="1530">
                        <c:v>2.7162041317533303</c:v>
                      </c:pt>
                      <c:pt idx="1531">
                        <c:v>2.7160894029621265</c:v>
                      </c:pt>
                      <c:pt idx="1532">
                        <c:v>2.6964167937026029</c:v>
                      </c:pt>
                      <c:pt idx="1533">
                        <c:v>2.6897459074433749</c:v>
                      </c:pt>
                      <c:pt idx="1534">
                        <c:v>2.6831040481199029</c:v>
                      </c:pt>
                      <c:pt idx="1535">
                        <c:v>2.6960466140872339</c:v>
                      </c:pt>
                      <c:pt idx="1536">
                        <c:v>2.7155157590061068</c:v>
                      </c:pt>
                      <c:pt idx="1537">
                        <c:v>2.7088736238922708</c:v>
                      </c:pt>
                      <c:pt idx="1538">
                        <c:v>2.695704909826893</c:v>
                      </c:pt>
                      <c:pt idx="1539">
                        <c:v>2.69559100840678</c:v>
                      </c:pt>
                      <c:pt idx="1540">
                        <c:v>2.6954771069866661</c:v>
                      </c:pt>
                      <c:pt idx="1541">
                        <c:v>2.714942115050087</c:v>
                      </c:pt>
                      <c:pt idx="1542">
                        <c:v>2.7148273862588832</c:v>
                      </c:pt>
                      <c:pt idx="1543">
                        <c:v>2.7016896986093961</c:v>
                      </c:pt>
                      <c:pt idx="1544">
                        <c:v>2.6885244319235619</c:v>
                      </c:pt>
                      <c:pt idx="1545">
                        <c:v>2.6818571998866503</c:v>
                      </c:pt>
                      <c:pt idx="1546">
                        <c:v>2.6947936984659853</c:v>
                      </c:pt>
                      <c:pt idx="1547">
                        <c:v>2.7142537423028634</c:v>
                      </c:pt>
                      <c:pt idx="1548">
                        <c:v>2.7141390135116592</c:v>
                      </c:pt>
                      <c:pt idx="1549">
                        <c:v>2.7009760910439145</c:v>
                      </c:pt>
                      <c:pt idx="1550">
                        <c:v>2.6943380927855309</c:v>
                      </c:pt>
                      <c:pt idx="1551">
                        <c:v>2.7007477366229606</c:v>
                      </c:pt>
                      <c:pt idx="1552">
                        <c:v>2.7202033678140234</c:v>
                      </c:pt>
                      <c:pt idx="1553">
                        <c:v>2.7200883632324562</c:v>
                      </c:pt>
                      <c:pt idx="1554">
                        <c:v>2.7069279228779828</c:v>
                      </c:pt>
                      <c:pt idx="1555">
                        <c:v>2.6937685856849631</c:v>
                      </c:pt>
                      <c:pt idx="1556">
                        <c:v>2.6871325179591237</c:v>
                      </c:pt>
                      <c:pt idx="1557">
                        <c:v>2.7000626733600988</c:v>
                      </c:pt>
                      <c:pt idx="1558">
                        <c:v>2.7129630434018188</c:v>
                      </c:pt>
                      <c:pt idx="1559">
                        <c:v>2.71936958459766</c:v>
                      </c:pt>
                      <c:pt idx="1560">
                        <c:v>2.6996915974260487</c:v>
                      </c:pt>
                      <c:pt idx="1561">
                        <c:v>2.6995774202155713</c:v>
                      </c:pt>
                      <c:pt idx="1562">
                        <c:v>2.6994632430050944</c:v>
                      </c:pt>
                      <c:pt idx="1563">
                        <c:v>2.7254585531899638</c:v>
                      </c:pt>
                      <c:pt idx="1564">
                        <c:v>2.7253432728180327</c:v>
                      </c:pt>
                      <c:pt idx="1565">
                        <c:v>2.7121886240611923</c:v>
                      </c:pt>
                      <c:pt idx="1566">
                        <c:v>2.6990350784658057</c:v>
                      </c:pt>
                      <c:pt idx="1567">
                        <c:v>2.692401768643601</c:v>
                      </c:pt>
                      <c:pt idx="1568">
                        <c:v>2.6988067240448514</c:v>
                      </c:pt>
                      <c:pt idx="1569">
                        <c:v>2.7117297088963763</c:v>
                      </c:pt>
                      <c:pt idx="1570">
                        <c:v>2.7181045342004184</c:v>
                      </c:pt>
                      <c:pt idx="1571">
                        <c:v>2.7049536086134847</c:v>
                      </c:pt>
                      <c:pt idx="1572">
                        <c:v>2.6983214709003245</c:v>
                      </c:pt>
                      <c:pt idx="1573">
                        <c:v>2.704724702611804</c:v>
                      </c:pt>
                      <c:pt idx="1574">
                        <c:v>2.7241616490057412</c:v>
                      </c:pt>
                      <c:pt idx="1575">
                        <c:v>2.7240751887267933</c:v>
                      </c:pt>
                      <c:pt idx="1576">
                        <c:v>2.7174432578564058</c:v>
                      </c:pt>
                      <c:pt idx="1577">
                        <c:v>2.7042955038586518</c:v>
                      </c:pt>
                      <c:pt idx="1578">
                        <c:v>2.6976649519400819</c:v>
                      </c:pt>
                      <c:pt idx="1579">
                        <c:v>2.7040665978569711</c:v>
                      </c:pt>
                      <c:pt idx="1580">
                        <c:v>2.7169832395301361</c:v>
                      </c:pt>
                      <c:pt idx="1581">
                        <c:v>2.7233835064952077</c:v>
                      </c:pt>
                      <c:pt idx="1582">
                        <c:v>2.7036946256042396</c:v>
                      </c:pt>
                      <c:pt idx="1583">
                        <c:v>2.7035801726033992</c:v>
                      </c:pt>
                      <c:pt idx="1584">
                        <c:v>2.7034657196025584</c:v>
                      </c:pt>
                      <c:pt idx="1585">
                        <c:v>2.7228935649145014</c:v>
                      </c:pt>
                      <c:pt idx="1586">
                        <c:v>2.7292921081898016</c:v>
                      </c:pt>
                      <c:pt idx="1587">
                        <c:v>2.7226630041706397</c:v>
                      </c:pt>
                      <c:pt idx="1588">
                        <c:v>2.7030365208494067</c:v>
                      </c:pt>
                      <c:pt idx="1589">
                        <c:v>2.6964090026248346</c:v>
                      </c:pt>
                      <c:pt idx="1590">
                        <c:v>2.702807614847726</c:v>
                      </c:pt>
                      <c:pt idx="1591">
                        <c:v>2.7157181891328945</c:v>
                      </c:pt>
                      <c:pt idx="1592">
                        <c:v>2.7156031845513273</c:v>
                      </c:pt>
                      <c:pt idx="1593">
                        <c:v>2.7024356425949945</c:v>
                      </c:pt>
                      <c:pt idx="1594">
                        <c:v>2.6958095722698303</c:v>
                      </c:pt>
                      <c:pt idx="1595">
                        <c:v>2.6956953950593534</c:v>
                      </c:pt>
                      <c:pt idx="1596">
                        <c:v>2.7216254808232621</c:v>
                      </c:pt>
                      <c:pt idx="1597">
                        <c:v>2.7345317803577966</c:v>
                      </c:pt>
                      <c:pt idx="1598">
                        <c:v>2.7279054342422691</c:v>
                      </c:pt>
                      <c:pt idx="1599">
                        <c:v>2.7082591629624573</c:v>
                      </c:pt>
                      <c:pt idx="1600">
                        <c:v>2.7081444341712531</c:v>
                      </c:pt>
                      <c:pt idx="1601">
                        <c:v>2.7080583875778506</c:v>
                      </c:pt>
                      <c:pt idx="1602">
                        <c:v>2.7274720986336654</c:v>
                      </c:pt>
                      <c:pt idx="1603">
                        <c:v>2.7273565424713713</c:v>
                      </c:pt>
                      <c:pt idx="1604">
                        <c:v>2.7142231295725181</c:v>
                      </c:pt>
                      <c:pt idx="1605">
                        <c:v>2.7075707902152337</c:v>
                      </c:pt>
                      <c:pt idx="1606">
                        <c:v>2.7009477535840682</c:v>
                      </c:pt>
                      <c:pt idx="1607">
                        <c:v>2.7203573967320223</c:v>
                      </c:pt>
                      <c:pt idx="1608">
                        <c:v>2.7332576288785604</c:v>
                      </c:pt>
                      <c:pt idx="1609">
                        <c:v>2.726634316457031</c:v>
                      </c:pt>
                      <c:pt idx="1610">
                        <c:v>2.7069971462592139</c:v>
                      </c:pt>
                      <c:pt idx="1611">
                        <c:v>2.7068824174680097</c:v>
                      </c:pt>
                      <c:pt idx="1612">
                        <c:v>2.7067676886768059</c:v>
                      </c:pt>
                      <c:pt idx="1613">
                        <c:v>2.7262009808484273</c:v>
                      </c:pt>
                      <c:pt idx="1614">
                        <c:v>2.7260854246861332</c:v>
                      </c:pt>
                      <c:pt idx="1615">
                        <c:v>2.706452184500995</c:v>
                      </c:pt>
                      <c:pt idx="1616">
                        <c:v>2.6998318368258736</c:v>
                      </c:pt>
                      <c:pt idx="1617">
                        <c:v>2.6996887705748231</c:v>
                      </c:pt>
                      <c:pt idx="1618">
                        <c:v>2.7190893126407825</c:v>
                      </c:pt>
                      <c:pt idx="1619">
                        <c:v>2.7319834773993246</c:v>
                      </c:pt>
                      <c:pt idx="1620">
                        <c:v>2.7318676454466666</c:v>
                      </c:pt>
                      <c:pt idx="1621">
                        <c:v>2.7122393005404803</c:v>
                      </c:pt>
                      <c:pt idx="1622">
                        <c:v>2.7121242959589127</c:v>
                      </c:pt>
                      <c:pt idx="1623">
                        <c:v>2.7185129107811279</c:v>
                      </c:pt>
                      <c:pt idx="1624">
                        <c:v>2.7314043176360352</c:v>
                      </c:pt>
                      <c:pt idx="1625">
                        <c:v>2.7313174436715419</c:v>
                      </c:pt>
                      <c:pt idx="1626">
                        <c:v>2.7181958897583178</c:v>
                      </c:pt>
                      <c:pt idx="1627">
                        <c:v>2.7050754390065479</c:v>
                      </c:pt>
                      <c:pt idx="1628">
                        <c:v>2.7049607102153441</c:v>
                      </c:pt>
                      <c:pt idx="1629">
                        <c:v>2.7178212285495427</c:v>
                      </c:pt>
                      <c:pt idx="1630">
                        <c:v>2.7372110147913267</c:v>
                      </c:pt>
                      <c:pt idx="1631">
                        <c:v>2.7305934939674303</c:v>
                      </c:pt>
                      <c:pt idx="1632">
                        <c:v>2.7109742501432388</c:v>
                      </c:pt>
                      <c:pt idx="1633">
                        <c:v>2.7108592455616711</c:v>
                      </c:pt>
                      <c:pt idx="1634">
                        <c:v>2.7172448266898885</c:v>
                      </c:pt>
                      <c:pt idx="1635">
                        <c:v>2.7301301661567994</c:v>
                      </c:pt>
                      <c:pt idx="1636">
                        <c:v>2.7365143683331987</c:v>
                      </c:pt>
                      <c:pt idx="1637">
                        <c:v>2.7169278056670785</c:v>
                      </c:pt>
                      <c:pt idx="1638">
                        <c:v>2.7038134223033046</c:v>
                      </c:pt>
                      <c:pt idx="1639">
                        <c:v>2.7036986935121008</c:v>
                      </c:pt>
                      <c:pt idx="1640">
                        <c:v>2.7165819645512856</c:v>
                      </c:pt>
                      <c:pt idx="1641">
                        <c:v>2.7294351744408525</c:v>
                      </c:pt>
                      <c:pt idx="1642">
                        <c:v>2.7293193424881945</c:v>
                      </c:pt>
                      <c:pt idx="1643">
                        <c:v>2.7162073033425105</c:v>
                      </c:pt>
                      <c:pt idx="1644">
                        <c:v>2.7160920229705794</c:v>
                      </c:pt>
                      <c:pt idx="1645">
                        <c:v>2.7159767425986483</c:v>
                      </c:pt>
                      <c:pt idx="1646">
                        <c:v>2.7353532909029856</c:v>
                      </c:pt>
                      <c:pt idx="1647">
                        <c:v>2.7352371831599642</c:v>
                      </c:pt>
                      <c:pt idx="1648">
                        <c:v>2.7221565151681251</c:v>
                      </c:pt>
                      <c:pt idx="1649">
                        <c:v>2.7090479234019846</c:v>
                      </c:pt>
                      <c:pt idx="1650">
                        <c:v>2.7024366768088575</c:v>
                      </c:pt>
                      <c:pt idx="1651">
                        <c:v>2.7153138804600458</c:v>
                      </c:pt>
                      <c:pt idx="1652">
                        <c:v>2.7346856713806131</c:v>
                      </c:pt>
                      <c:pt idx="1653">
                        <c:v>2.7345405367018367</c:v>
                      </c:pt>
                      <c:pt idx="1654">
                        <c:v>2.7214342891537853</c:v>
                      </c:pt>
                      <c:pt idx="1655">
                        <c:v>2.7148239388793396</c:v>
                      </c:pt>
                      <c:pt idx="1656">
                        <c:v>2.7212031768291967</c:v>
                      </c:pt>
                      <c:pt idx="1657">
                        <c:v>2.7405703482611763</c:v>
                      </c:pt>
                      <c:pt idx="1658">
                        <c:v>2.7404539647277915</c:v>
                      </c:pt>
                      <c:pt idx="1659">
                        <c:v>2.7273791572811761</c:v>
                      </c:pt>
                      <c:pt idx="1660">
                        <c:v>2.7142763571126678</c:v>
                      </c:pt>
                      <c:pt idx="1661">
                        <c:v>2.7076678684231759</c:v>
                      </c:pt>
                      <c:pt idx="1662">
                        <c:v>2.7140457963688061</c:v>
                      </c:pt>
                      <c:pt idx="1663">
                        <c:v>2.7334084862073791</c:v>
                      </c:pt>
                      <c:pt idx="1664">
                        <c:v>2.7332923784643577</c:v>
                      </c:pt>
                      <c:pt idx="1665">
                        <c:v>2.7201631713685477</c:v>
                      </c:pt>
                      <c:pt idx="1666">
                        <c:v>2.7135558547880998</c:v>
                      </c:pt>
                      <c:pt idx="1667">
                        <c:v>2.7199320590439586</c:v>
                      </c:pt>
                      <c:pt idx="1668">
                        <c:v>2.739290129393944</c:v>
                      </c:pt>
                      <c:pt idx="1669">
                        <c:v>2.7391737458605592</c:v>
                      </c:pt>
                      <c:pt idx="1670">
                        <c:v>2.7260760478137751</c:v>
                      </c:pt>
                      <c:pt idx="1671">
                        <c:v>2.7194987234353549</c:v>
                      </c:pt>
                      <c:pt idx="1672">
                        <c:v>2.7128929926494973</c:v>
                      </c:pt>
                      <c:pt idx="1673">
                        <c:v>2.7192676111107663</c:v>
                      </c:pt>
                      <c:pt idx="1674">
                        <c:v>2.7321313010341446</c:v>
                      </c:pt>
                      <c:pt idx="1675">
                        <c:v>2.7320151932911236</c:v>
                      </c:pt>
                      <c:pt idx="1676">
                        <c:v>2.7189209426238832</c:v>
                      </c:pt>
                      <c:pt idx="1677">
                        <c:v>2.71228777069686</c:v>
                      </c:pt>
                      <c:pt idx="1678">
                        <c:v>2.7186609412587206</c:v>
                      </c:pt>
                      <c:pt idx="1679">
                        <c:v>2.7380099105267113</c:v>
                      </c:pt>
                      <c:pt idx="1680">
                        <c:v>2.7443814263463913</c:v>
                      </c:pt>
                      <c:pt idx="1681">
                        <c:v>2.7312895198972402</c:v>
                      </c:pt>
                      <c:pt idx="1682">
                        <c:v>2.7182276056501169</c:v>
                      </c:pt>
                      <c:pt idx="1683">
                        <c:v>2.7116249085582576</c:v>
                      </c:pt>
                      <c:pt idx="1684">
                        <c:v>2.7179964933255283</c:v>
                      </c:pt>
                      <c:pt idx="1685">
                        <c:v>2.7308541158609105</c:v>
                      </c:pt>
                      <c:pt idx="1686">
                        <c:v>2.7372243216763645</c:v>
                      </c:pt>
                      <c:pt idx="1687">
                        <c:v>2.7176498248386451</c:v>
                      </c:pt>
                      <c:pt idx="1688">
                        <c:v>2.7175342686763506</c:v>
                      </c:pt>
                      <c:pt idx="1689">
                        <c:v>2.7173898234734826</c:v>
                      </c:pt>
                      <c:pt idx="1690">
                        <c:v>2.736729691659479</c:v>
                      </c:pt>
                      <c:pt idx="1691">
                        <c:v>2.7430981737851607</c:v>
                      </c:pt>
                      <c:pt idx="1692">
                        <c:v>2.7364969245927093</c:v>
                      </c:pt>
                      <c:pt idx="1693">
                        <c:v>2.7234119129026455</c:v>
                      </c:pt>
                      <c:pt idx="1694">
                        <c:v>2.7168409317025843</c:v>
                      </c:pt>
                      <c:pt idx="1695">
                        <c:v>2.7232092069854943</c:v>
                      </c:pt>
                      <c:pt idx="1696">
                        <c:v>2.7360604863425166</c:v>
                      </c:pt>
                      <c:pt idx="1697">
                        <c:v>2.7424273826736085</c:v>
                      </c:pt>
                      <c:pt idx="1698">
                        <c:v>2.7228617111275208</c:v>
                      </c:pt>
                      <c:pt idx="1699">
                        <c:v>2.716263150891113</c:v>
                      </c:pt>
                      <c:pt idx="1700">
                        <c:v>2.7161475947288185</c:v>
                      </c:pt>
                      <c:pt idx="1701">
                        <c:v>2.7354494727922467</c:v>
                      </c:pt>
                      <c:pt idx="1702">
                        <c:v>2.7482967531889986</c:v>
                      </c:pt>
                      <c:pt idx="1703">
                        <c:v>2.7416982619001815</c:v>
                      </c:pt>
                      <c:pt idx="1704">
                        <c:v>2.7221377614234092</c:v>
                      </c:pt>
                      <c:pt idx="1705">
                        <c:v>2.7220508874589155</c:v>
                      </c:pt>
                      <c:pt idx="1706">
                        <c:v>2.7220508874589155</c:v>
                      </c:pt>
                      <c:pt idx="1707">
                        <c:v>2.7800551856517304</c:v>
                      </c:pt>
                      <c:pt idx="1708">
                        <c:v>3.0000985950549413</c:v>
                      </c:pt>
                      <c:pt idx="1709">
                        <c:v>3.1552419129646982</c:v>
                      </c:pt>
                      <c:pt idx="1710">
                        <c:v>3.3168623054557544</c:v>
                      </c:pt>
                      <c:pt idx="1711">
                        <c:v>3.4201502092214651</c:v>
                      </c:pt>
                      <c:pt idx="1712">
                        <c:v>3.5298929174966234</c:v>
                      </c:pt>
                      <c:pt idx="1713">
                        <c:v>3.5877645605246089</c:v>
                      </c:pt>
                      <c:pt idx="1714">
                        <c:v>3.6586122091014954</c:v>
                      </c:pt>
                      <c:pt idx="1715">
                        <c:v>3.7035852057775323</c:v>
                      </c:pt>
                      <c:pt idx="1716">
                        <c:v>3.748509594402007</c:v>
                      </c:pt>
                      <c:pt idx="1717">
                        <c:v>3.7934243303637607</c:v>
                      </c:pt>
                      <c:pt idx="1718">
                        <c:v>3.8123978799994753</c:v>
                      </c:pt>
                      <c:pt idx="1719">
                        <c:v>3.8637675583658591</c:v>
                      </c:pt>
                      <c:pt idx="1720">
                        <c:v>3.8698684548913835</c:v>
                      </c:pt>
                      <c:pt idx="1721">
                        <c:v>3.9147507854854293</c:v>
                      </c:pt>
                      <c:pt idx="1722">
                        <c:v>3.9208036255401186</c:v>
                      </c:pt>
                      <c:pt idx="1723">
                        <c:v>3.9591593082350314</c:v>
                      </c:pt>
                      <c:pt idx="1724">
                        <c:v>3.9717167329597749</c:v>
                      </c:pt>
                      <c:pt idx="1725">
                        <c:v>3.9971650129586993</c:v>
                      </c:pt>
                      <c:pt idx="1726">
                        <c:v>4.0096733469987464</c:v>
                      </c:pt>
                      <c:pt idx="1727">
                        <c:v>4.022178923135157</c:v>
                      </c:pt>
                      <c:pt idx="1728">
                        <c:v>4.0475702524240242</c:v>
                      </c:pt>
                      <c:pt idx="1729">
                        <c:v>4.0536469483451549</c:v>
                      </c:pt>
                      <c:pt idx="1730">
                        <c:v>4.0855369328112632</c:v>
                      </c:pt>
                      <c:pt idx="1731">
                        <c:v>4.0851011840369784</c:v>
                      </c:pt>
                      <c:pt idx="1732">
                        <c:v>4.1169808263644549</c:v>
                      </c:pt>
                      <c:pt idx="1733">
                        <c:v>4.1100792414661846</c:v>
                      </c:pt>
                      <c:pt idx="1734">
                        <c:v>4.1354875318624051</c:v>
                      </c:pt>
                      <c:pt idx="1735">
                        <c:v>4.1350462672808517</c:v>
                      </c:pt>
                      <c:pt idx="1736">
                        <c:v>4.1539859636494514</c:v>
                      </c:pt>
                      <c:pt idx="1737">
                        <c:v>4.1664174211256793</c:v>
                      </c:pt>
                      <c:pt idx="1738">
                        <c:v>4.1724761217255928</c:v>
                      </c:pt>
                      <c:pt idx="1739">
                        <c:v>4.1914054759555626</c:v>
                      </c:pt>
                      <c:pt idx="1740">
                        <c:v>4.1909580060908302</c:v>
                      </c:pt>
                      <c:pt idx="1741">
                        <c:v>4.2098811550376212</c:v>
                      </c:pt>
                      <c:pt idx="1742">
                        <c:v>4.2029305484022439</c:v>
                      </c:pt>
                      <c:pt idx="1743">
                        <c:v>4.2218930664234202</c:v>
                      </c:pt>
                      <c:pt idx="1744">
                        <c:v>4.2149873446696962</c:v>
                      </c:pt>
                      <c:pt idx="1745">
                        <c:v>4.2338994620019488</c:v>
                      </c:pt>
                      <c:pt idx="1746">
                        <c:v>4.2334923954254648</c:v>
                      </c:pt>
                      <c:pt idx="1747">
                        <c:v>4.2459003417732086</c:v>
                      </c:pt>
                      <c:pt idx="1748">
                        <c:v>4.2583507598369259</c:v>
                      </c:pt>
                      <c:pt idx="1749">
                        <c:v>4.257895705737198</c:v>
                      </c:pt>
                      <c:pt idx="1750">
                        <c:v>4.2767926545994595</c:v>
                      </c:pt>
                      <c:pt idx="1751">
                        <c:v>4.2634355757158318</c:v>
                      </c:pt>
                      <c:pt idx="1752">
                        <c:v>4.2887311368009842</c:v>
                      </c:pt>
                      <c:pt idx="1753">
                        <c:v>4.2754212870170996</c:v>
                      </c:pt>
                      <c:pt idx="1754">
                        <c:v>4.2943078937407311</c:v>
                      </c:pt>
                      <c:pt idx="1755">
                        <c:v>4.2874014825110995</c:v>
                      </c:pt>
                      <c:pt idx="1756">
                        <c:v>4.2997900545858077</c:v>
                      </c:pt>
                      <c:pt idx="1757">
                        <c:v>4.3057759465297654</c:v>
                      </c:pt>
                      <c:pt idx="1758">
                        <c:v>4.3053153766227679</c:v>
                      </c:pt>
                      <c:pt idx="1759">
                        <c:v>4.3177435935622253</c:v>
                      </c:pt>
                      <c:pt idx="1760">
                        <c:v>4.304440293799475</c:v>
                      </c:pt>
                      <c:pt idx="1761">
                        <c:v>4.3232627103160075</c:v>
                      </c:pt>
                      <c:pt idx="1762">
                        <c:v>4.3099154219902829</c:v>
                      </c:pt>
                      <c:pt idx="1763">
                        <c:v>4.3287790691661554</c:v>
                      </c:pt>
                      <c:pt idx="1764">
                        <c:v>4.3219210591453123</c:v>
                      </c:pt>
                      <c:pt idx="1765">
                        <c:v>4.3343390718413222</c:v>
                      </c:pt>
                      <c:pt idx="1766">
                        <c:v>4.3338286528261278</c:v>
                      </c:pt>
                      <c:pt idx="1767">
                        <c:v>4.3398035131555455</c:v>
                      </c:pt>
                      <c:pt idx="1768">
                        <c:v>4.3393388063930969</c:v>
                      </c:pt>
                      <c:pt idx="1769">
                        <c:v>4.3388740996306483</c:v>
                      </c:pt>
                      <c:pt idx="1770">
                        <c:v>4.3513296198160898</c:v>
                      </c:pt>
                      <c:pt idx="1771">
                        <c:v>4.3379446861057502</c:v>
                      </c:pt>
                      <c:pt idx="1772">
                        <c:v>4.3567862700525462</c:v>
                      </c:pt>
                      <c:pt idx="1773">
                        <c:v>4.3434500133413589</c:v>
                      </c:pt>
                      <c:pt idx="1774">
                        <c:v>4.3623335174234006</c:v>
                      </c:pt>
                      <c:pt idx="1775">
                        <c:v>4.3489525826733333</c:v>
                      </c:pt>
                      <c:pt idx="1776">
                        <c:v>4.361351841624626</c:v>
                      </c:pt>
                      <c:pt idx="1777">
                        <c:v>4.360884376958543</c:v>
                      </c:pt>
                      <c:pt idx="1778">
                        <c:v>4.3604169122924592</c:v>
                      </c:pt>
                      <c:pt idx="1779">
                        <c:v>4.3664268669456288</c:v>
                      </c:pt>
                      <c:pt idx="1780">
                        <c:v>4.3594819829602924</c:v>
                      </c:pt>
                      <c:pt idx="1781">
                        <c:v>4.3718729682006821</c:v>
                      </c:pt>
                      <c:pt idx="1782">
                        <c:v>4.3585938000947344</c:v>
                      </c:pt>
                      <c:pt idx="1783">
                        <c:v>4.3774100802756806</c:v>
                      </c:pt>
                      <c:pt idx="1784">
                        <c:v>4.3640860962356687</c:v>
                      </c:pt>
                      <c:pt idx="1785">
                        <c:v>4.3828505278282819</c:v>
                      </c:pt>
                      <c:pt idx="1786">
                        <c:v>4.375954527684871</c:v>
                      </c:pt>
                      <c:pt idx="1787">
                        <c:v>4.3819571049458181</c:v>
                      </c:pt>
                      <c:pt idx="1788">
                        <c:v>4.3814868823761</c:v>
                      </c:pt>
                      <c:pt idx="1789">
                        <c:v>4.3810166598063818</c:v>
                      </c:pt>
                      <c:pt idx="1790">
                        <c:v>4.3933454543198085</c:v>
                      </c:pt>
                      <c:pt idx="1791">
                        <c:v>4.3800291924099737</c:v>
                      </c:pt>
                      <c:pt idx="1792">
                        <c:v>4.3988238919949776</c:v>
                      </c:pt>
                      <c:pt idx="1793">
                        <c:v>4.379135769527509</c:v>
                      </c:pt>
                      <c:pt idx="1794">
                        <c:v>4.3978793100000901</c:v>
                      </c:pt>
                      <c:pt idx="1795">
                        <c:v>4.3845678744216166</c:v>
                      </c:pt>
                      <c:pt idx="1796">
                        <c:v>4.3969347280052018</c:v>
                      </c:pt>
                      <c:pt idx="1797">
                        <c:v>4.3900442436690605</c:v>
                      </c:pt>
                      <c:pt idx="1798">
                        <c:v>4.3960373751100574</c:v>
                      </c:pt>
                      <c:pt idx="1799">
                        <c:v>4.4019346693997496</c:v>
                      </c:pt>
                      <c:pt idx="1800">
                        <c:v>4.3950455640154251</c:v>
                      </c:pt>
                      <c:pt idx="1801">
                        <c:v>4.4009887084530437</c:v>
                      </c:pt>
                      <c:pt idx="1802">
                        <c:v>4.3876862360613833</c:v>
                      </c:pt>
                      <c:pt idx="1803">
                        <c:v>4.4128708604728288</c:v>
                      </c:pt>
                      <c:pt idx="1804">
                        <c:v>4.3931564000256484</c:v>
                      </c:pt>
                      <c:pt idx="1805">
                        <c:v>4.4119221416224885</c:v>
                      </c:pt>
                      <c:pt idx="1806">
                        <c:v>4.3986238060862801</c:v>
                      </c:pt>
                      <c:pt idx="1807">
                        <c:v>4.4045621241925383</c:v>
                      </c:pt>
                      <c:pt idx="1808">
                        <c:v>4.4041358212382029</c:v>
                      </c:pt>
                      <c:pt idx="1809">
                        <c:v>4.4036147842940156</c:v>
                      </c:pt>
                      <c:pt idx="1810">
                        <c:v>4.4095503444966377</c:v>
                      </c:pt>
                      <c:pt idx="1811">
                        <c:v>4.4026674443954921</c:v>
                      </c:pt>
                      <c:pt idx="1812">
                        <c:v>4.4150569817364715</c:v>
                      </c:pt>
                      <c:pt idx="1813">
                        <c:v>4.4081272662211273</c:v>
                      </c:pt>
                      <c:pt idx="1814">
                        <c:v>4.4268723235407066</c:v>
                      </c:pt>
                      <c:pt idx="1815">
                        <c:v>4.407178547370787</c:v>
                      </c:pt>
                      <c:pt idx="1816">
                        <c:v>4.4195143745384815</c:v>
                      </c:pt>
                      <c:pt idx="1817">
                        <c:v>4.412681737231078</c:v>
                      </c:pt>
                      <c:pt idx="1818">
                        <c:v>4.4185628977845068</c:v>
                      </c:pt>
                      <c:pt idx="1819">
                        <c:v>4.4180871594075191</c:v>
                      </c:pt>
                      <c:pt idx="1820">
                        <c:v>4.4112565905278416</c:v>
                      </c:pt>
                      <c:pt idx="1821">
                        <c:v>4.4235849713557238</c:v>
                      </c:pt>
                      <c:pt idx="1822">
                        <c:v>4.4103064927256845</c:v>
                      </c:pt>
                      <c:pt idx="1823">
                        <c:v>4.4289847398297137</c:v>
                      </c:pt>
                      <c:pt idx="1824">
                        <c:v>4.4157084675225819</c:v>
                      </c:pt>
                      <c:pt idx="1825">
                        <c:v>4.4280782169049839</c:v>
                      </c:pt>
                      <c:pt idx="1826">
                        <c:v>4.414804564606305</c:v>
                      </c:pt>
                      <c:pt idx="1827">
                        <c:v>4.427123982247374</c:v>
                      </c:pt>
                      <c:pt idx="1828">
                        <c:v>4.4202023336001606</c:v>
                      </c:pt>
                      <c:pt idx="1829">
                        <c:v>4.4325659466469745</c:v>
                      </c:pt>
                      <c:pt idx="1830">
                        <c:v>4.4320881398422616</c:v>
                      </c:pt>
                      <c:pt idx="1831">
                        <c:v>4.4252155129321551</c:v>
                      </c:pt>
                      <c:pt idx="1832">
                        <c:v>4.4375266568623184</c:v>
                      </c:pt>
                      <c:pt idx="1833">
                        <c:v>4.4242135665416651</c:v>
                      </c:pt>
                      <c:pt idx="1834">
                        <c:v>4.4429144974030894</c:v>
                      </c:pt>
                      <c:pt idx="1835">
                        <c:v>4.4232593318840552</c:v>
                      </c:pt>
                      <c:pt idx="1836">
                        <c:v>4.4420040444656799</c:v>
                      </c:pt>
                      <c:pt idx="1837">
                        <c:v>4.4286957115287953</c:v>
                      </c:pt>
                      <c:pt idx="1838">
                        <c:v>4.4409977543769648</c:v>
                      </c:pt>
                      <c:pt idx="1839">
                        <c:v>4.434129333269901</c:v>
                      </c:pt>
                      <c:pt idx="1840">
                        <c:v>4.440087301439557</c:v>
                      </c:pt>
                      <c:pt idx="1841">
                        <c:v>4.4396081156830256</c:v>
                      </c:pt>
                      <c:pt idx="1842">
                        <c:v>4.4326938444280346</c:v>
                      </c:pt>
                      <c:pt idx="1843">
                        <c:v>4.4513747804881074</c:v>
                      </c:pt>
                      <c:pt idx="1844">
                        <c:v>4.4317368518667903</c:v>
                      </c:pt>
                      <c:pt idx="1845">
                        <c:v>4.4504136510714112</c:v>
                      </c:pt>
                      <c:pt idx="1846">
                        <c:v>4.4372121869003713</c:v>
                      </c:pt>
                      <c:pt idx="1847">
                        <c:v>4.4494525216547141</c:v>
                      </c:pt>
                      <c:pt idx="1848">
                        <c:v>4.4362058968116571</c:v>
                      </c:pt>
                      <c:pt idx="1849">
                        <c:v>4.4484913922380178</c:v>
                      </c:pt>
                      <c:pt idx="1850">
                        <c:v>4.4480108275296697</c:v>
                      </c:pt>
                      <c:pt idx="1851">
                        <c:v>4.4475302628213207</c:v>
                      </c:pt>
                      <c:pt idx="1852">
                        <c:v>4.4534299702766935</c:v>
                      </c:pt>
                      <c:pt idx="1853">
                        <c:v>4.4401895507168136</c:v>
                      </c:pt>
                      <c:pt idx="1854">
                        <c:v>4.458846355120083</c:v>
                      </c:pt>
                      <c:pt idx="1855">
                        <c:v>4.439229800251935</c:v>
                      </c:pt>
                      <c:pt idx="1856">
                        <c:v>4.4515049535396658</c:v>
                      </c:pt>
                      <c:pt idx="1857">
                        <c:v>4.4382700497870555</c:v>
                      </c:pt>
                      <c:pt idx="1858">
                        <c:v>4.45691858047942</c:v>
                      </c:pt>
                      <c:pt idx="1859">
                        <c:v>4.4500611909868946</c:v>
                      </c:pt>
                      <c:pt idx="1860">
                        <c:v>4.4560028875251056</c:v>
                      </c:pt>
                      <c:pt idx="1861">
                        <c:v>4.4554727494989237</c:v>
                      </c:pt>
                      <c:pt idx="1862">
                        <c:v>4.4486174284341242</c:v>
                      </c:pt>
                      <c:pt idx="1863">
                        <c:v>4.4608815501073167</c:v>
                      </c:pt>
                      <c:pt idx="1864">
                        <c:v>4.4476549200656104</c:v>
                      </c:pt>
                      <c:pt idx="1865">
                        <c:v>4.4662875928120753</c:v>
                      </c:pt>
                      <c:pt idx="1866">
                        <c:v>4.4530630311980959</c:v>
                      </c:pt>
                      <c:pt idx="1867">
                        <c:v>4.4653209475881095</c:v>
                      </c:pt>
                      <c:pt idx="1868">
                        <c:v>4.4520991438777644</c:v>
                      </c:pt>
                      <c:pt idx="1869">
                        <c:v>4.470722853437417</c:v>
                      </c:pt>
                      <c:pt idx="1870">
                        <c:v>4.4638709797521603</c:v>
                      </c:pt>
                      <c:pt idx="1871">
                        <c:v>4.4633393248789792</c:v>
                      </c:pt>
                      <c:pt idx="1872">
                        <c:v>4.4692224159649525</c:v>
                      </c:pt>
                      <c:pt idx="1873">
                        <c:v>4.462421011916212</c:v>
                      </c:pt>
                      <c:pt idx="1874">
                        <c:v>4.4683027929979584</c:v>
                      </c:pt>
                      <c:pt idx="1875">
                        <c:v>4.4550899524744247</c:v>
                      </c:pt>
                      <c:pt idx="1876">
                        <c:v>4.473650023407707</c:v>
                      </c:pt>
                      <c:pt idx="1877">
                        <c:v>4.4604393892070817</c:v>
                      </c:pt>
                      <c:pt idx="1878">
                        <c:v>4.4790914362265806</c:v>
                      </c:pt>
                      <c:pt idx="1879">
                        <c:v>4.4658827325584998</c:v>
                      </c:pt>
                      <c:pt idx="1880">
                        <c:v>4.4781206541471628</c:v>
                      </c:pt>
                      <c:pt idx="1881">
                        <c:v>4.4712265155887057</c:v>
                      </c:pt>
                      <c:pt idx="1882">
                        <c:v>4.4707418140249056</c:v>
                      </c:pt>
                      <c:pt idx="1883">
                        <c:v>4.4766644810280356</c:v>
                      </c:pt>
                      <c:pt idx="1884">
                        <c:v>4.463462672119042</c:v>
                      </c:pt>
                      <c:pt idx="1885">
                        <c:v>4.4820026103557895</c:v>
                      </c:pt>
                      <c:pt idx="1886">
                        <c:v>4.4688030077697043</c:v>
                      </c:pt>
                      <c:pt idx="1887">
                        <c:v>4.4873865208838808</c:v>
                      </c:pt>
                      <c:pt idx="1888">
                        <c:v>4.4678336046421032</c:v>
                      </c:pt>
                      <c:pt idx="1889">
                        <c:v>4.486461657899981</c:v>
                      </c:pt>
                      <c:pt idx="1890">
                        <c:v>4.473218204646102</c:v>
                      </c:pt>
                      <c:pt idx="1891">
                        <c:v>4.4790861272620841</c:v>
                      </c:pt>
                      <c:pt idx="1892">
                        <c:v>4.4786000467464664</c:v>
                      </c:pt>
                      <c:pt idx="1893">
                        <c:v>4.4718105706309457</c:v>
                      </c:pt>
                      <c:pt idx="1894">
                        <c:v>4.4776764937667926</c:v>
                      </c:pt>
                      <c:pt idx="1895">
                        <c:v>4.470791249447557</c:v>
                      </c:pt>
                      <c:pt idx="1896">
                        <c:v>4.4893554572362913</c:v>
                      </c:pt>
                      <c:pt idx="1897">
                        <c:v>4.4698204673681392</c:v>
                      </c:pt>
                      <c:pt idx="1898">
                        <c:v>4.4947778405200856</c:v>
                      </c:pt>
                      <c:pt idx="1899">
                        <c:v>4.475246091188704</c:v>
                      </c:pt>
                      <c:pt idx="1900">
                        <c:v>4.4874056193665508</c:v>
                      </c:pt>
                      <c:pt idx="1901">
                        <c:v>4.4805717410025121</c:v>
                      </c:pt>
                      <c:pt idx="1902">
                        <c:v>4.486430700431681</c:v>
                      </c:pt>
                      <c:pt idx="1903">
                        <c:v>4.4922882809090323</c:v>
                      </c:pt>
                      <c:pt idx="1904">
                        <c:v>4.479111431027933</c:v>
                      </c:pt>
                      <c:pt idx="1905">
                        <c:v>4.4913119830223449</c:v>
                      </c:pt>
                      <c:pt idx="1906">
                        <c:v>4.4844808625619406</c:v>
                      </c:pt>
                      <c:pt idx="1907">
                        <c:v>4.5030202492179621</c:v>
                      </c:pt>
                      <c:pt idx="1908">
                        <c:v>4.4835059436270708</c:v>
                      </c:pt>
                      <c:pt idx="1909">
                        <c:v>4.4957002903383048</c:v>
                      </c:pt>
                      <c:pt idx="1910">
                        <c:v>4.4888712383056264</c:v>
                      </c:pt>
                      <c:pt idx="1911">
                        <c:v>4.4947226134998006</c:v>
                      </c:pt>
                      <c:pt idx="1912">
                        <c:v>4.487894940418939</c:v>
                      </c:pt>
                      <c:pt idx="1913">
                        <c:v>4.4937938205032211</c:v>
                      </c:pt>
                      <c:pt idx="1914">
                        <c:v>4.4932560982420435</c:v>
                      </c:pt>
                      <c:pt idx="1915">
                        <c:v>4.4864304935889079</c:v>
                      </c:pt>
                      <c:pt idx="1916">
                        <c:v>4.4986144981615128</c:v>
                      </c:pt>
                      <c:pt idx="1917">
                        <c:v>4.4854541957022205</c:v>
                      </c:pt>
                      <c:pt idx="1918">
                        <c:v>4.5040191619144538</c:v>
                      </c:pt>
                      <c:pt idx="1919">
                        <c:v>4.4844778978155331</c:v>
                      </c:pt>
                      <c:pt idx="1920">
                        <c:v>4.5029897054352066</c:v>
                      </c:pt>
                      <c:pt idx="1921">
                        <c:v>4.4898342293072764</c:v>
                      </c:pt>
                      <c:pt idx="1922">
                        <c:v>4.4956773307905467</c:v>
                      </c:pt>
                      <c:pt idx="1923">
                        <c:v>4.4951878028953853</c:v>
                      </c:pt>
                      <c:pt idx="1924">
                        <c:v>4.494698275000224</c:v>
                      </c:pt>
                      <c:pt idx="1925">
                        <c:v>4.5068684900546545</c:v>
                      </c:pt>
                      <c:pt idx="1926">
                        <c:v>4.4937192192099022</c:v>
                      </c:pt>
                      <c:pt idx="1927">
                        <c:v>4.5122643285159656</c:v>
                      </c:pt>
                      <c:pt idx="1928">
                        <c:v>4.4927401634195796</c:v>
                      </c:pt>
                      <c:pt idx="1929">
                        <c:v>4.5112319762379025</c:v>
                      </c:pt>
                      <c:pt idx="1930">
                        <c:v>4.4917611076292578</c:v>
                      </c:pt>
                      <c:pt idx="1931">
                        <c:v>4.5039230489727844</c:v>
                      </c:pt>
                      <c:pt idx="1932">
                        <c:v>4.5034812328105032</c:v>
                      </c:pt>
                      <c:pt idx="1933">
                        <c:v>4.5092655909463542</c:v>
                      </c:pt>
                      <c:pt idx="1934">
                        <c:v>4.5087739946234668</c:v>
                      </c:pt>
                      <c:pt idx="1935">
                        <c:v>4.5019594215848704</c:v>
                      </c:pt>
                      <c:pt idx="1936">
                        <c:v>4.514113089217493</c:v>
                      </c:pt>
                      <c:pt idx="1937">
                        <c:v>4.5009285172062157</c:v>
                      </c:pt>
                      <c:pt idx="1938">
                        <c:v>4.5194494259078839</c:v>
                      </c:pt>
                      <c:pt idx="1939">
                        <c:v>4.5063160130090312</c:v>
                      </c:pt>
                      <c:pt idx="1940">
                        <c:v>4.5184634753584749</c:v>
                      </c:pt>
                      <c:pt idx="1941">
                        <c:v>4.5053328203632574</c:v>
                      </c:pt>
                      <c:pt idx="1942">
                        <c:v>4.517428227281596</c:v>
                      </c:pt>
                      <c:pt idx="1943">
                        <c:v>4.5169352520068911</c:v>
                      </c:pt>
                      <c:pt idx="1944">
                        <c:v>4.5164915742596579</c:v>
                      </c:pt>
                      <c:pt idx="1945">
                        <c:v>4.5223146809415757</c:v>
                      </c:pt>
                      <c:pt idx="1946">
                        <c:v>4.5091902312295353</c:v>
                      </c:pt>
                      <c:pt idx="1947">
                        <c:v>4.5212779849652884</c:v>
                      </c:pt>
                      <c:pt idx="1948">
                        <c:v>4.5081564310520648</c:v>
                      </c:pt>
                      <c:pt idx="1949">
                        <c:v>4.5266039105694587</c:v>
                      </c:pt>
                      <c:pt idx="1950">
                        <c:v>4.5135337226114309</c:v>
                      </c:pt>
                      <c:pt idx="1951">
                        <c:v>4.5256152021164153</c:v>
                      </c:pt>
                      <c:pt idx="1952">
                        <c:v>4.5188096612122219</c:v>
                      </c:pt>
                      <c:pt idx="1953">
                        <c:v>4.5246264936633711</c:v>
                      </c:pt>
                      <c:pt idx="1954">
                        <c:v>4.5241321394368494</c:v>
                      </c:pt>
                      <c:pt idx="1955">
                        <c:v>4.5236872206329801</c:v>
                      </c:pt>
                      <c:pt idx="1956">
                        <c:v>4.5294518597578426</c:v>
                      </c:pt>
                      <c:pt idx="1957">
                        <c:v>4.5163413374591572</c:v>
                      </c:pt>
                      <c:pt idx="1958">
                        <c:v>4.5284617723529816</c:v>
                      </c:pt>
                      <c:pt idx="1959">
                        <c:v>4.5153540079579306</c:v>
                      </c:pt>
                      <c:pt idx="1960">
                        <c:v>4.5338269291363549</c:v>
                      </c:pt>
                      <c:pt idx="1961">
                        <c:v>4.5206716598511978</c:v>
                      </c:pt>
                      <c:pt idx="1962">
                        <c:v>4.5390901813804279</c:v>
                      </c:pt>
                      <c:pt idx="1963">
                        <c:v>4.5259865538408288</c:v>
                      </c:pt>
                      <c:pt idx="1964">
                        <c:v>4.5318439964229986</c:v>
                      </c:pt>
                      <c:pt idx="1965">
                        <c:v>4.5313482632446593</c:v>
                      </c:pt>
                      <c:pt idx="1966">
                        <c:v>4.5245014227335378</c:v>
                      </c:pt>
                      <c:pt idx="1967">
                        <c:v>4.5303072235701469</c:v>
                      </c:pt>
                      <c:pt idx="1968">
                        <c:v>4.5172606156881967</c:v>
                      </c:pt>
                      <c:pt idx="1969">
                        <c:v>4.5356648650661171</c:v>
                      </c:pt>
                      <c:pt idx="1970">
                        <c:v>4.5225212479238159</c:v>
                      </c:pt>
                      <c:pt idx="1971">
                        <c:v>4.5409204641276029</c:v>
                      </c:pt>
                      <c:pt idx="1972">
                        <c:v>4.5341259548379487</c:v>
                      </c:pt>
                      <c:pt idx="1973">
                        <c:v>4.5399262398672899</c:v>
                      </c:pt>
                      <c:pt idx="1974">
                        <c:v>4.5331331095294534</c:v>
                      </c:pt>
                      <c:pt idx="1975">
                        <c:v>4.538932015606977</c:v>
                      </c:pt>
                      <c:pt idx="1976">
                        <c:v>4.544729542732683</c:v>
                      </c:pt>
                      <c:pt idx="1977">
                        <c:v>4.5379377913466641</c:v>
                      </c:pt>
                      <c:pt idx="1978">
                        <c:v>4.5500271998245969</c:v>
                      </c:pt>
                      <c:pt idx="1979">
                        <c:v>4.5369435670863512</c:v>
                      </c:pt>
                      <c:pt idx="1980">
                        <c:v>4.5552721809570889</c:v>
                      </c:pt>
                      <c:pt idx="1981">
                        <c:v>4.535899631613022</c:v>
                      </c:pt>
                      <c:pt idx="1982">
                        <c:v>4.5543237378971124</c:v>
                      </c:pt>
                      <c:pt idx="1983">
                        <c:v>4.54119515132962</c:v>
                      </c:pt>
                      <c:pt idx="1984">
                        <c:v>4.5533253767813466</c:v>
                      </c:pt>
                      <c:pt idx="1985">
                        <c:v>4.5464879131425828</c:v>
                      </c:pt>
                      <c:pt idx="1986">
                        <c:v>4.5397017465114251</c:v>
                      </c:pt>
                      <c:pt idx="1987">
                        <c:v>4.5517779170519113</c:v>
                      </c:pt>
                      <c:pt idx="1988">
                        <c:v>4.5387559234599006</c:v>
                      </c:pt>
                      <c:pt idx="1989">
                        <c:v>4.5571151500609846</c:v>
                      </c:pt>
                      <c:pt idx="1990">
                        <c:v>4.537710540087164</c:v>
                      </c:pt>
                      <c:pt idx="1991">
                        <c:v>4.5560654229900228</c:v>
                      </c:pt>
                      <c:pt idx="1992">
                        <c:v>4.5429984755687656</c:v>
                      </c:pt>
                      <c:pt idx="1993">
                        <c:v>4.5550656829224403</c:v>
                      </c:pt>
                      <c:pt idx="1994">
                        <c:v>4.5483335712025212</c:v>
                      </c:pt>
                      <c:pt idx="1995">
                        <c:v>4.5540659428548578</c:v>
                      </c:pt>
                      <c:pt idx="1996">
                        <c:v>4.5535660728210665</c:v>
                      </c:pt>
                      <c:pt idx="1997">
                        <c:v>4.5467861114730859</c:v>
                      </c:pt>
                      <c:pt idx="1998">
                        <c:v>4.5588457345917641</c:v>
                      </c:pt>
                      <c:pt idx="1999">
                        <c:v>4.5520664627196927</c:v>
                      </c:pt>
                      <c:pt idx="2000">
                        <c:v>4.5641226384588283</c:v>
                      </c:pt>
                      <c:pt idx="2001">
                        <c:v>4.5447893892415561</c:v>
                      </c:pt>
                      <c:pt idx="2002">
                        <c:v>4.5631201404876114</c:v>
                      </c:pt>
                      <c:pt idx="2003">
                        <c:v>4.5438409461815787</c:v>
                      </c:pt>
                      <c:pt idx="2004">
                        <c:v>4.5558423775335655</c:v>
                      </c:pt>
                      <c:pt idx="2005">
                        <c:v>4.555341818023865</c:v>
                      </c:pt>
                      <c:pt idx="2006">
                        <c:v>4.5548412585141653</c:v>
                      </c:pt>
                      <c:pt idx="2007">
                        <c:v>4.5606138955595688</c:v>
                      </c:pt>
                      <c:pt idx="2008">
                        <c:v>4.5538901954457351</c:v>
                      </c:pt>
                      <c:pt idx="2009">
                        <c:v>4.5658832151916364</c:v>
                      </c:pt>
                      <c:pt idx="2010">
                        <c:v>4.5528390204753659</c:v>
                      </c:pt>
                      <c:pt idx="2011">
                        <c:v>4.5648793382686019</c:v>
                      </c:pt>
                      <c:pt idx="2012">
                        <c:v>4.5518879574069357</c:v>
                      </c:pt>
                      <c:pt idx="2013">
                        <c:v>4.5701947838389607</c:v>
                      </c:pt>
                      <c:pt idx="2014">
                        <c:v>4.5571051526603084</c:v>
                      </c:pt>
                      <c:pt idx="2015">
                        <c:v>4.5691392651703664</c:v>
                      </c:pt>
                      <c:pt idx="2016">
                        <c:v>4.5623696459610157</c:v>
                      </c:pt>
                      <c:pt idx="2017">
                        <c:v>4.5681842720892574</c:v>
                      </c:pt>
                      <c:pt idx="2018">
                        <c:v>4.5738969936781952</c:v>
                      </c:pt>
                      <c:pt idx="2019">
                        <c:v>4.5608638305764639</c:v>
                      </c:pt>
                      <c:pt idx="2020">
                        <c:v>4.5728903588515255</c:v>
                      </c:pt>
                      <c:pt idx="2021">
                        <c:v>4.5598599536534294</c:v>
                      </c:pt>
                      <c:pt idx="2022">
                        <c:v>4.5781969791302544</c:v>
                      </c:pt>
                      <c:pt idx="2023">
                        <c:v>4.5651182416709588</c:v>
                      </c:pt>
                      <c:pt idx="2024">
                        <c:v>4.5771385646628424</c:v>
                      </c:pt>
                      <c:pt idx="2025">
                        <c:v>4.5703737717848529</c:v>
                      </c:pt>
                      <c:pt idx="2026">
                        <c:v>4.5761305508843568</c:v>
                      </c:pt>
                      <c:pt idx="2027">
                        <c:v>4.5755761433061881</c:v>
                      </c:pt>
                      <c:pt idx="2028">
                        <c:v>4.5688638195448492</c:v>
                      </c:pt>
                      <c:pt idx="2029">
                        <c:v>4.580876558301739</c:v>
                      </c:pt>
                      <c:pt idx="2030">
                        <c:v>4.5678571847181795</c:v>
                      </c:pt>
                      <c:pt idx="2031">
                        <c:v>4.579867165571434</c:v>
                      </c:pt>
                      <c:pt idx="2032">
                        <c:v>4.5669008816328436</c:v>
                      </c:pt>
                      <c:pt idx="2033">
                        <c:v>4.5788577728411308</c:v>
                      </c:pt>
                      <c:pt idx="2034">
                        <c:v>4.5658439150648418</c:v>
                      </c:pt>
                      <c:pt idx="2035">
                        <c:v>4.5841022713404866</c:v>
                      </c:pt>
                      <c:pt idx="2036">
                        <c:v>4.5773436837456751</c:v>
                      </c:pt>
                      <c:pt idx="2037">
                        <c:v>4.5830914996583649</c:v>
                      </c:pt>
                      <c:pt idx="2038">
                        <c:v>4.5825861138173041</c:v>
                      </c:pt>
                      <c:pt idx="2039">
                        <c:v>4.5758295946502185</c:v>
                      </c:pt>
                      <c:pt idx="2040">
                        <c:v>4.5878763935169955</c:v>
                      </c:pt>
                      <c:pt idx="2041">
                        <c:v>4.568620848234632</c:v>
                      </c:pt>
                      <c:pt idx="2042">
                        <c:v>4.5868136353513602</c:v>
                      </c:pt>
                      <c:pt idx="2043">
                        <c:v>4.5738108091896112</c:v>
                      </c:pt>
                      <c:pt idx="2044">
                        <c:v>4.5920491706639037</c:v>
                      </c:pt>
                      <c:pt idx="2045">
                        <c:v>4.5852954094004525</c:v>
                      </c:pt>
                      <c:pt idx="2046">
                        <c:v>4.5910863175574352</c:v>
                      </c:pt>
                      <c:pt idx="2047">
                        <c:v>4.5842832587665141</c:v>
                      </c:pt>
                      <c:pt idx="2048">
                        <c:v>4.5837771834495449</c:v>
                      </c:pt>
                      <c:pt idx="2049">
                        <c:v>4.5895153466995131</c:v>
                      </c:pt>
                      <c:pt idx="2050">
                        <c:v>4.5827650328156055</c:v>
                      </c:pt>
                      <c:pt idx="2051">
                        <c:v>4.594795422155757</c:v>
                      </c:pt>
                      <c:pt idx="2052">
                        <c:v>4.5817528821816671</c:v>
                      </c:pt>
                      <c:pt idx="2053">
                        <c:v>4.5999712488546081</c:v>
                      </c:pt>
                      <c:pt idx="2054">
                        <c:v>4.5869815227351234</c:v>
                      </c:pt>
                      <c:pt idx="2055">
                        <c:v>4.5989549613652176</c:v>
                      </c:pt>
                      <c:pt idx="2056">
                        <c:v>4.5921566599580661</c:v>
                      </c:pt>
                      <c:pt idx="2057">
                        <c:v>4.5979386738758263</c:v>
                      </c:pt>
                      <c:pt idx="2058">
                        <c:v>4.5974305301311311</c:v>
                      </c:pt>
                      <c:pt idx="2059">
                        <c:v>4.5906850425785848</c:v>
                      </c:pt>
                      <c:pt idx="2060">
                        <c:v>4.5964650570162098</c:v>
                      </c:pt>
                      <c:pt idx="2061">
                        <c:v>4.5896701340410111</c:v>
                      </c:pt>
                      <c:pt idx="2062">
                        <c:v>4.6078685059126006</c:v>
                      </c:pt>
                      <c:pt idx="2063">
                        <c:v>4.5948898114076542</c:v>
                      </c:pt>
                      <c:pt idx="2064">
                        <c:v>4.6068494605195758</c:v>
                      </c:pt>
                      <c:pt idx="2065">
                        <c:v>4.6000558475486022</c:v>
                      </c:pt>
                      <c:pt idx="2066">
                        <c:v>4.6058304151265501</c:v>
                      </c:pt>
                      <c:pt idx="2067">
                        <c:v>4.5990890644294558</c:v>
                      </c:pt>
                      <c:pt idx="2068">
                        <c:v>4.6048113697335245</c:v>
                      </c:pt>
                      <c:pt idx="2069">
                        <c:v>4.6043018470370125</c:v>
                      </c:pt>
                      <c:pt idx="2070">
                        <c:v>4.5975116814455825</c:v>
                      </c:pt>
                      <c:pt idx="2071">
                        <c:v>4.609511871740934</c:v>
                      </c:pt>
                      <c:pt idx="2072">
                        <c:v>4.5965448983264352</c:v>
                      </c:pt>
                      <c:pt idx="2073">
                        <c:v>4.6147191385412203</c:v>
                      </c:pt>
                      <c:pt idx="2074">
                        <c:v>4.6017542335544483</c:v>
                      </c:pt>
                      <c:pt idx="2075">
                        <c:v>4.6198724883254494</c:v>
                      </c:pt>
                      <c:pt idx="2076">
                        <c:v>4.6069608108788271</c:v>
                      </c:pt>
                      <c:pt idx="2077">
                        <c:v>4.6126755319479003</c:v>
                      </c:pt>
                      <c:pt idx="2078">
                        <c:v>4.6059403865339839</c:v>
                      </c:pt>
                      <c:pt idx="2079">
                        <c:v>4.6054301743615627</c:v>
                      </c:pt>
                      <c:pt idx="2080">
                        <c:v>4.6049199621891415</c:v>
                      </c:pt>
                      <c:pt idx="2081">
                        <c:v>4.5981875746788594</c:v>
                      </c:pt>
                      <c:pt idx="2082">
                        <c:v>4.6163425095682022</c:v>
                      </c:pt>
                      <c:pt idx="2083">
                        <c:v>4.603389325671877</c:v>
                      </c:pt>
                      <c:pt idx="2084">
                        <c:v>4.6215394342298595</c:v>
                      </c:pt>
                      <c:pt idx="2085">
                        <c:v>4.6085372285964263</c:v>
                      </c:pt>
                      <c:pt idx="2086">
                        <c:v>4.6205148730295642</c:v>
                      </c:pt>
                      <c:pt idx="2087">
                        <c:v>4.6137845539470081</c:v>
                      </c:pt>
                      <c:pt idx="2088">
                        <c:v>4.6257076608357695</c:v>
                      </c:pt>
                      <c:pt idx="2089">
                        <c:v>4.6189268031691073</c:v>
                      </c:pt>
                      <c:pt idx="2090">
                        <c:v>4.6184145225689601</c:v>
                      </c:pt>
                      <c:pt idx="2091">
                        <c:v>4.6303326652311778</c:v>
                      </c:pt>
                      <c:pt idx="2092">
                        <c:v>4.6173899613686649</c:v>
                      </c:pt>
                      <c:pt idx="2093">
                        <c:v>4.6293567120824441</c:v>
                      </c:pt>
                      <c:pt idx="2094">
                        <c:v>4.6163654001683705</c:v>
                      </c:pt>
                      <c:pt idx="2095">
                        <c:v>4.6344904807508662</c:v>
                      </c:pt>
                      <c:pt idx="2096">
                        <c:v>4.6153408389680752</c:v>
                      </c:pt>
                      <c:pt idx="2097">
                        <c:v>4.627250707919389</c:v>
                      </c:pt>
                      <c:pt idx="2098">
                        <c:v>4.6205779600752077</c:v>
                      </c:pt>
                      <c:pt idx="2099">
                        <c:v>4.6262233888154594</c:v>
                      </c:pt>
                      <c:pt idx="2100">
                        <c:v>4.6257097292634946</c:v>
                      </c:pt>
                      <c:pt idx="2101">
                        <c:v>4.618987752839435</c:v>
                      </c:pt>
                      <c:pt idx="2102">
                        <c:v>4.6309414724585398</c:v>
                      </c:pt>
                      <c:pt idx="2103">
                        <c:v>4.6180131096949282</c:v>
                      </c:pt>
                      <c:pt idx="2104">
                        <c:v>4.6360675879443756</c:v>
                      </c:pt>
                      <c:pt idx="2105">
                        <c:v>4.6169358725352101</c:v>
                      </c:pt>
                      <c:pt idx="2106">
                        <c:v>4.622935967682885</c:v>
                      </c:pt>
                      <c:pt idx="2107">
                        <c:v>4.6288840763470462</c:v>
                      </c:pt>
                      <c:pt idx="2108">
                        <c:v>4.9339720638151325</c:v>
                      </c:pt>
                      <c:pt idx="2109">
                        <c:v>6.0614722930658722</c:v>
                      </c:pt>
                      <c:pt idx="2110">
                        <c:v>6.5061980436810574</c:v>
                      </c:pt>
                      <c:pt idx="2111">
                        <c:v>6.6780981772325401</c:v>
                      </c:pt>
                      <c:pt idx="2112">
                        <c:v>6.8064027490783428</c:v>
                      </c:pt>
                      <c:pt idx="2113">
                        <c:v>6.8973433114286831</c:v>
                      </c:pt>
                      <c:pt idx="2114">
                        <c:v>6.9695903892574131</c:v>
                      </c:pt>
                      <c:pt idx="2115">
                        <c:v>7.017135406863181</c:v>
                      </c:pt>
                      <c:pt idx="2116">
                        <c:v>7.0584924471361585</c:v>
                      </c:pt>
                      <c:pt idx="2117">
                        <c:v>7.0811721366237883</c:v>
                      </c:pt>
                      <c:pt idx="2118">
                        <c:v>7.1159606088623848</c:v>
                      </c:pt>
                      <c:pt idx="2119">
                        <c:v>7.132605522564134</c:v>
                      </c:pt>
                      <c:pt idx="2120">
                        <c:v>7.1491157816209157</c:v>
                      </c:pt>
                      <c:pt idx="2121">
                        <c:v>7.165490558661646</c:v>
                      </c:pt>
                      <c:pt idx="2122">
                        <c:v>7.1756273024186115</c:v>
                      </c:pt>
                      <c:pt idx="2123">
                        <c:v>7.191898382282675</c:v>
                      </c:pt>
                      <c:pt idx="2124">
                        <c:v>7.2020263696956031</c:v>
                      </c:pt>
                      <c:pt idx="2125">
                        <c:v>7.2181940281733654</c:v>
                      </c:pt>
                      <c:pt idx="2126">
                        <c:v>7.228232383718165</c:v>
                      </c:pt>
                      <c:pt idx="2127">
                        <c:v>7.2383116251843491</c:v>
                      </c:pt>
                      <c:pt idx="2128">
                        <c:v>7.2482674504628797</c:v>
                      </c:pt>
                      <c:pt idx="2129">
                        <c:v>7.264152699608446</c:v>
                      </c:pt>
                      <c:pt idx="2130">
                        <c:v>7.2680549953563789</c:v>
                      </c:pt>
                      <c:pt idx="2131">
                        <c:v>7.2779697968183443</c:v>
                      </c:pt>
                      <c:pt idx="2132">
                        <c:v>7.2875937773420283</c:v>
                      </c:pt>
                      <c:pt idx="2133">
                        <c:v>7.3034519990319771</c:v>
                      </c:pt>
                      <c:pt idx="2134">
                        <c:v>7.3131527182242957</c:v>
                      </c:pt>
                      <c:pt idx="2135">
                        <c:v>7.3228120688620963</c:v>
                      </c:pt>
                      <c:pt idx="2136">
                        <c:v>7.3324300509453755</c:v>
                      </c:pt>
                      <c:pt idx="2137">
                        <c:v>7.342006664474134</c:v>
                      </c:pt>
                      <c:pt idx="2138">
                        <c:v>7.3515419094483718</c:v>
                      </c:pt>
                      <c:pt idx="2139">
                        <c:v>7.3610357858680882</c:v>
                      </c:pt>
                      <c:pt idx="2140">
                        <c:v>7.3704882937332856</c:v>
                      </c:pt>
                      <c:pt idx="2141">
                        <c:v>7.385870225465518</c:v>
                      </c:pt>
                      <c:pt idx="2142">
                        <c:v>7.3953185964752617</c:v>
                      </c:pt>
                      <c:pt idx="2143">
                        <c:v>7.4045546089051335</c:v>
                      </c:pt>
                      <c:pt idx="2144">
                        <c:v>7.4138347477931603</c:v>
                      </c:pt>
                      <c:pt idx="2145">
                        <c:v>7.4230735181266683</c:v>
                      </c:pt>
                      <c:pt idx="2146">
                        <c:v>7.4323572422894184</c:v>
                      </c:pt>
                      <c:pt idx="2147">
                        <c:v>7.4473563769971545</c:v>
                      </c:pt>
                      <c:pt idx="2148">
                        <c:v>7.4564641469080097</c:v>
                      </c:pt>
                      <c:pt idx="2149">
                        <c:v>7.4656175601240236</c:v>
                      </c:pt>
                      <c:pt idx="2150">
                        <c:v>7.4687339912312458</c:v>
                      </c:pt>
                      <c:pt idx="2151">
                        <c:v>7.4835392453134606</c:v>
                      </c:pt>
                      <c:pt idx="2152">
                        <c:v>7.4923939086182418</c:v>
                      </c:pt>
                      <c:pt idx="2153">
                        <c:v>7.5013824681444898</c:v>
                      </c:pt>
                      <c:pt idx="2154">
                        <c:v>7.5102420267282231</c:v>
                      </c:pt>
                      <c:pt idx="2155">
                        <c:v>7.5190602167574356</c:v>
                      </c:pt>
                      <c:pt idx="2156">
                        <c:v>7.5337044092673846</c:v>
                      </c:pt>
                      <c:pt idx="2157">
                        <c:v>7.5424329674284696</c:v>
                      </c:pt>
                      <c:pt idx="2158">
                        <c:v>7.5512090994272523</c:v>
                      </c:pt>
                      <c:pt idx="2159">
                        <c:v>7.5657018830276552</c:v>
                      </c:pt>
                      <c:pt idx="2160">
                        <c:v>7.5684597866623644</c:v>
                      </c:pt>
                      <c:pt idx="2161">
                        <c:v>7.5770230774481391</c:v>
                      </c:pt>
                      <c:pt idx="2162">
                        <c:v>7.5913710711077176</c:v>
                      </c:pt>
                      <c:pt idx="2163">
                        <c:v>7.5997546844716934</c:v>
                      </c:pt>
                      <c:pt idx="2164">
                        <c:v>7.6081867679920467</c:v>
                      </c:pt>
                      <c:pt idx="2165">
                        <c:v>7.6165774829578794</c:v>
                      </c:pt>
                      <c:pt idx="2166">
                        <c:v>7.6249268293691923</c:v>
                      </c:pt>
                      <c:pt idx="2167">
                        <c:v>7.6332348072259837</c:v>
                      </c:pt>
                      <c:pt idx="2168">
                        <c:v>7.6415924962957904</c:v>
                      </c:pt>
                      <c:pt idx="2169">
                        <c:v>7.6497266572760063</c:v>
                      </c:pt>
                      <c:pt idx="2170">
                        <c:v>7.6636813738772753</c:v>
                      </c:pt>
                      <c:pt idx="2171">
                        <c:v>7.6719087520003431</c:v>
                      </c:pt>
                      <c:pt idx="2172">
                        <c:v>7.6800031991682163</c:v>
                      </c:pt>
                      <c:pt idx="2173">
                        <c:v>7.68796409485258</c:v>
                      </c:pt>
                      <c:pt idx="2174">
                        <c:v>7.7016264047209786</c:v>
                      </c:pt>
                      <c:pt idx="2175">
                        <c:v>7.70958943778066</c:v>
                      </c:pt>
                      <c:pt idx="2176">
                        <c:v>7.7175111022858207</c:v>
                      </c:pt>
                      <c:pt idx="2177">
                        <c:v>7.7253913982364599</c:v>
                      </c:pt>
                      <c:pt idx="2178">
                        <c:v>7.7332303256325776</c:v>
                      </c:pt>
                      <c:pt idx="2179">
                        <c:v>7.7410278844741747</c:v>
                      </c:pt>
                      <c:pt idx="2180">
                        <c:v>7.7544859026308348</c:v>
                      </c:pt>
                      <c:pt idx="2181">
                        <c:v>7.7621938296043016</c:v>
                      </c:pt>
                      <c:pt idx="2182">
                        <c:v>7.7641723496718447</c:v>
                      </c:pt>
                      <c:pt idx="2183">
                        <c:v>7.7717101139910536</c:v>
                      </c:pt>
                      <c:pt idx="2184">
                        <c:v>7.7848802070082481</c:v>
                      </c:pt>
                      <c:pt idx="2185">
                        <c:v>7.7980894622570549</c:v>
                      </c:pt>
                      <c:pt idx="2186">
                        <c:v>7.8000179263736245</c:v>
                      </c:pt>
                      <c:pt idx="2187">
                        <c:v>7.8073822185542108</c:v>
                      </c:pt>
                      <c:pt idx="2188">
                        <c:v>7.8204466838621958</c:v>
                      </c:pt>
                      <c:pt idx="2189">
                        <c:v>7.8278163539548684</c:v>
                      </c:pt>
                      <c:pt idx="2190">
                        <c:v>7.8295119131094886</c:v>
                      </c:pt>
                      <c:pt idx="2191">
                        <c:v>7.8368057408522063</c:v>
                      </c:pt>
                      <c:pt idx="2192">
                        <c:v>7.8496771529057625</c:v>
                      </c:pt>
                      <c:pt idx="2193">
                        <c:v>7.8511728329944566</c:v>
                      </c:pt>
                      <c:pt idx="2194">
                        <c:v>7.8583423482308392</c:v>
                      </c:pt>
                      <c:pt idx="2195">
                        <c:v>7.8710686945532089</c:v>
                      </c:pt>
                      <c:pt idx="2196">
                        <c:v>7.8781485779214639</c:v>
                      </c:pt>
                      <c:pt idx="2197">
                        <c:v>7.8850897387368937</c:v>
                      </c:pt>
                      <c:pt idx="2198">
                        <c:v>7.8920866781533352</c:v>
                      </c:pt>
                      <c:pt idx="2199">
                        <c:v>7.8990422490152561</c:v>
                      </c:pt>
                      <c:pt idx="2200">
                        <c:v>7.9060544258492804</c:v>
                      </c:pt>
                      <c:pt idx="2201">
                        <c:v>7.9128292850755351</c:v>
                      </c:pt>
                      <c:pt idx="2202">
                        <c:v>7.9196607502738949</c:v>
                      </c:pt>
                      <c:pt idx="2203">
                        <c:v>7.9318951555354236</c:v>
                      </c:pt>
                      <c:pt idx="2204">
                        <c:v>7.9386367820228809</c:v>
                      </c:pt>
                      <c:pt idx="2205">
                        <c:v>7.9399069345418471</c:v>
                      </c:pt>
                      <c:pt idx="2206">
                        <c:v>7.9464737099388651</c:v>
                      </c:pt>
                      <c:pt idx="2207">
                        <c:v>7.9586134501581327</c:v>
                      </c:pt>
                      <c:pt idx="2208">
                        <c:v>7.9586134501581327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"/>
                <c:order val="1"/>
                <c:tx>
                  <c:v>Test 4 - 149.8C</c:v>
                </c:tx>
                <c:spPr>
                  <a:ln w="19050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CHS_15Apr2016!$AI$27:$AI$2227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1.1000605044375777E-2</c:v>
                      </c:pt>
                      <c:pt idx="6">
                        <c:v>1.4000980091479171E-2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3.3005446198201803E-2</c:v>
                      </c:pt>
                      <c:pt idx="13">
                        <c:v>3.6006481555622721E-2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5.901741184899538E-2</c:v>
                      </c:pt>
                      <c:pt idx="21">
                        <c:v>6.2019227947957979E-2</c:v>
                      </c:pt>
                      <c:pt idx="22">
                        <c:v>6.5021134158635585E-2</c:v>
                      </c:pt>
                      <c:pt idx="23">
                        <c:v>6.8023130486416311E-2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8.0032017076915526E-2</c:v>
                      </c:pt>
                      <c:pt idx="28">
                        <c:v>8.4035299769250338E-2</c:v>
                      </c:pt>
                      <c:pt idx="29">
                        <c:v>8.603700121554847E-2</c:v>
                      </c:pt>
                      <c:pt idx="30">
                        <c:v>9.0040524316415516E-2</c:v>
                      </c:pt>
                      <c:pt idx="31">
                        <c:v>9.4044207705671942E-2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0.11206276687030758</c:v>
                      </c:pt>
                      <c:pt idx="38">
                        <c:v>0.1150661757395972</c:v>
                      </c:pt>
                      <c:pt idx="39">
                        <c:v>0.11806967481624445</c:v>
                      </c:pt>
                      <c:pt idx="40">
                        <c:v>0.12107326410567942</c:v>
                      </c:pt>
                      <c:pt idx="41">
                        <c:v>0.12407694361329927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0.14009809156281003</c:v>
                      </c:pt>
                      <c:pt idx="47">
                        <c:v>0.14410377964041909</c:v>
                      </c:pt>
                      <c:pt idx="48">
                        <c:v>0.1471081510009718</c:v>
                      </c:pt>
                      <c:pt idx="49">
                        <c:v>0.15011261262670914</c:v>
                      </c:pt>
                      <c:pt idx="50">
                        <c:v>0.15311716452306637</c:v>
                      </c:pt>
                      <c:pt idx="51">
                        <c:v>0.15712337414851368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0.16914296609783905</c:v>
                      </c:pt>
                      <c:pt idx="56">
                        <c:v>0.17214808983404359</c:v>
                      </c:pt>
                      <c:pt idx="57">
                        <c:v>0.17615506196608144</c:v>
                      </c:pt>
                      <c:pt idx="58">
                        <c:v>0.17916039643498699</c:v>
                      </c:pt>
                      <c:pt idx="59">
                        <c:v>0.18216582122697089</c:v>
                      </c:pt>
                      <c:pt idx="60">
                        <c:v>0.18517133634744024</c:v>
                      </c:pt>
                      <c:pt idx="61">
                        <c:v>0.18817694180183597</c:v>
                      </c:pt>
                      <c:pt idx="62">
                        <c:v>0.19218455626986458</c:v>
                      </c:pt>
                      <c:pt idx="63">
                        <c:v>0.19519037252454069</c:v>
                      </c:pt>
                      <c:pt idx="64">
                        <c:v>0.19819627913124621</c:v>
                      </c:pt>
                      <c:pt idx="65">
                        <c:v>0.20120227609541308</c:v>
                      </c:pt>
                      <c:pt idx="66">
                        <c:v>0.20420836342248486</c:v>
                      </c:pt>
                      <c:pt idx="67">
                        <c:v>0.20721454111787227</c:v>
                      </c:pt>
                      <c:pt idx="68">
                        <c:v>0.21122291862739564</c:v>
                      </c:pt>
                      <c:pt idx="69">
                        <c:v>0.21422930720335406</c:v>
                      </c:pt>
                      <c:pt idx="70">
                        <c:v>0.21723578616574143</c:v>
                      </c:pt>
                      <c:pt idx="71">
                        <c:v>0.22024235552000393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0.25231805444382294</c:v>
                      </c:pt>
                      <c:pt idx="82">
                        <c:v>0.2553256787717289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0.28039273327342595</c:v>
                      </c:pt>
                      <c:pt idx="91">
                        <c:v>0.28440404517351348</c:v>
                      </c:pt>
                      <c:pt idx="92">
                        <c:v>0.28841551798629839</c:v>
                      </c:pt>
                      <c:pt idx="93">
                        <c:v>0.29042131473898269</c:v>
                      </c:pt>
                      <c:pt idx="94">
                        <c:v>0.29443302894500473</c:v>
                      </c:pt>
                      <c:pt idx="95">
                        <c:v>0.29643894640155954</c:v>
                      </c:pt>
                      <c:pt idx="96">
                        <c:v>0.30045090202987246</c:v>
                      </c:pt>
                      <c:pt idx="97">
                        <c:v>0.30345997438324163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0.31248773475249308</c:v>
                      </c:pt>
                      <c:pt idx="101">
                        <c:v>0.31549716933011779</c:v>
                      </c:pt>
                      <c:pt idx="102">
                        <c:v>0.31950988965408555</c:v>
                      </c:pt>
                      <c:pt idx="103">
                        <c:v>0.32251953556946822</c:v>
                      </c:pt>
                      <c:pt idx="104">
                        <c:v>0.32552927206726251</c:v>
                      </c:pt>
                      <c:pt idx="105">
                        <c:v>0.32954239497972715</c:v>
                      </c:pt>
                      <c:pt idx="106">
                        <c:v>0.3325523428576877</c:v>
                      </c:pt>
                      <c:pt idx="107">
                        <c:v>0.33556238133623767</c:v>
                      </c:pt>
                      <c:pt idx="108">
                        <c:v>0.33857251042084241</c:v>
                      </c:pt>
                      <c:pt idx="109">
                        <c:v>0.34158273011693463</c:v>
                      </c:pt>
                      <c:pt idx="110">
                        <c:v>0.34459304042998079</c:v>
                      </c:pt>
                      <c:pt idx="111">
                        <c:v>0.34860692848318592</c:v>
                      </c:pt>
                      <c:pt idx="112">
                        <c:v>0.35161745025700947</c:v>
                      </c:pt>
                      <c:pt idx="113">
                        <c:v>0.35462806266597513</c:v>
                      </c:pt>
                      <c:pt idx="114">
                        <c:v>0.35864235354203505</c:v>
                      </c:pt>
                      <c:pt idx="115">
                        <c:v>0.36165317745422343</c:v>
                      </c:pt>
                      <c:pt idx="116">
                        <c:v>0.36466409201974753</c:v>
                      </c:pt>
                      <c:pt idx="117">
                        <c:v>0.3676750972440665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0.37771243615321426</c:v>
                      </c:pt>
                      <c:pt idx="121">
                        <c:v>0.38072383429540663</c:v>
                      </c:pt>
                      <c:pt idx="122">
                        <c:v>0.38373532312551767</c:v>
                      </c:pt>
                      <c:pt idx="123">
                        <c:v>0.38775078264520996</c:v>
                      </c:pt>
                      <c:pt idx="124">
                        <c:v>0.39076248310170764</c:v>
                      </c:pt>
                      <c:pt idx="125">
                        <c:v>0.39377427426433359</c:v>
                      </c:pt>
                      <c:pt idx="126">
                        <c:v>0.39678615613855156</c:v>
                      </c:pt>
                      <c:pt idx="127">
                        <c:v>0.39979812872983728</c:v>
                      </c:pt>
                      <c:pt idx="128">
                        <c:v>0.40281019204363333</c:v>
                      </c:pt>
                      <c:pt idx="129">
                        <c:v>0.40682641759539295</c:v>
                      </c:pt>
                      <c:pt idx="130">
                        <c:v>0.40983869261633871</c:v>
                      </c:pt>
                      <c:pt idx="131">
                        <c:v>0.41285105837801467</c:v>
                      </c:pt>
                      <c:pt idx="132">
                        <c:v>0.41586351488589912</c:v>
                      </c:pt>
                      <c:pt idx="133">
                        <c:v>0.41988026473330464</c:v>
                      </c:pt>
                      <c:pt idx="134">
                        <c:v>0.42289293300360559</c:v>
                      </c:pt>
                      <c:pt idx="135">
                        <c:v>0.42590569203834205</c:v>
                      </c:pt>
                      <c:pt idx="136">
                        <c:v>0.42891854184298323</c:v>
                      </c:pt>
                      <c:pt idx="137">
                        <c:v>0.43193148242300994</c:v>
                      </c:pt>
                      <c:pt idx="138">
                        <c:v>0.43594887774528635</c:v>
                      </c:pt>
                      <c:pt idx="139">
                        <c:v>0.43896203015579371</c:v>
                      </c:pt>
                      <c:pt idx="140">
                        <c:v>0.44197527335990017</c:v>
                      </c:pt>
                      <c:pt idx="141">
                        <c:v>0.44498860736308871</c:v>
                      </c:pt>
                      <c:pt idx="142">
                        <c:v>0.44800203217083168</c:v>
                      </c:pt>
                      <c:pt idx="143">
                        <c:v>0.45101554778860192</c:v>
                      </c:pt>
                      <c:pt idx="144">
                        <c:v>0.45503370988180536</c:v>
                      </c:pt>
                      <c:pt idx="145">
                        <c:v>0.45804743741092496</c:v>
                      </c:pt>
                      <c:pt idx="146">
                        <c:v>0.46106125576832935</c:v>
                      </c:pt>
                      <c:pt idx="147">
                        <c:v>0.46407516495947099</c:v>
                      </c:pt>
                      <c:pt idx="148">
                        <c:v>0.4680938518540621</c:v>
                      </c:pt>
                      <c:pt idx="149">
                        <c:v>0.47110797301192231</c:v>
                      </c:pt>
                      <c:pt idx="150">
                        <c:v>0.47412218502177333</c:v>
                      </c:pt>
                      <c:pt idx="151">
                        <c:v>0.4771364878891034</c:v>
                      </c:pt>
                      <c:pt idx="152">
                        <c:v>0.48015088161939018</c:v>
                      </c:pt>
                      <c:pt idx="153">
                        <c:v>0.48316536621812284</c:v>
                      </c:pt>
                      <c:pt idx="154">
                        <c:v>0.48718482037678218</c:v>
                      </c:pt>
                      <c:pt idx="155">
                        <c:v>0.48919460804278486</c:v>
                      </c:pt>
                      <c:pt idx="156">
                        <c:v>0.49321430455624349</c:v>
                      </c:pt>
                      <c:pt idx="157">
                        <c:v>0.49522421340693562</c:v>
                      </c:pt>
                      <c:pt idx="158">
                        <c:v>0.49924415230440972</c:v>
                      </c:pt>
                      <c:pt idx="159">
                        <c:v>0.50225921253046357</c:v>
                      </c:pt>
                      <c:pt idx="160">
                        <c:v>0.50527436366515122</c:v>
                      </c:pt>
                      <c:pt idx="161">
                        <c:v>0.50828960571393256</c:v>
                      </c:pt>
                      <c:pt idx="162">
                        <c:v>0.51130493868230142</c:v>
                      </c:pt>
                      <c:pt idx="163">
                        <c:v>0.51532552408008092</c:v>
                      </c:pt>
                      <c:pt idx="164">
                        <c:v>0.51834106921547873</c:v>
                      </c:pt>
                      <c:pt idx="165">
                        <c:v>0.52135670528874334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0.53140948237687646</c:v>
                      </c:pt>
                      <c:pt idx="169">
                        <c:v>0.53442551257761828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0.54347414900455737</c:v>
                      </c:pt>
                      <c:pt idx="173">
                        <c:v>0.54749602802698261</c:v>
                      </c:pt>
                      <c:pt idx="174">
                        <c:v>0.5505125434491438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0.56559648561573994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0.57565371123795817</c:v>
                      </c:pt>
                      <c:pt idx="183">
                        <c:v>0.57967688471774526</c:v>
                      </c:pt>
                      <c:pt idx="184">
                        <c:v>0.5826943710512732</c:v>
                      </c:pt>
                      <c:pt idx="185">
                        <c:v>0.58571194843978636</c:v>
                      </c:pt>
                      <c:pt idx="186">
                        <c:v>0.58872961688879155</c:v>
                      </c:pt>
                      <c:pt idx="187">
                        <c:v>0.59174737640376229</c:v>
                      </c:pt>
                      <c:pt idx="188">
                        <c:v>0.59476522699020618</c:v>
                      </c:pt>
                      <c:pt idx="189">
                        <c:v>0.59878916944837612</c:v>
                      </c:pt>
                      <c:pt idx="190">
                        <c:v>0.60180723255630209</c:v>
                      </c:pt>
                      <c:pt idx="191">
                        <c:v>0.60482538675402664</c:v>
                      </c:pt>
                      <c:pt idx="192">
                        <c:v>0.60784363204704817</c:v>
                      </c:pt>
                      <c:pt idx="193">
                        <c:v>0.6118681008177177</c:v>
                      </c:pt>
                      <c:pt idx="194">
                        <c:v>0.61488655868781861</c:v>
                      </c:pt>
                      <c:pt idx="195">
                        <c:v>0.61790510767156004</c:v>
                      </c:pt>
                      <c:pt idx="196">
                        <c:v>0.6209237477744205</c:v>
                      </c:pt>
                      <c:pt idx="197">
                        <c:v>0.62394247900191235</c:v>
                      </c:pt>
                      <c:pt idx="198">
                        <c:v>0.62696130135953743</c:v>
                      </c:pt>
                      <c:pt idx="199">
                        <c:v>0.63098653960387341</c:v>
                      </c:pt>
                      <c:pt idx="200">
                        <c:v>0.63400557461987472</c:v>
                      </c:pt>
                      <c:pt idx="201">
                        <c:v>0.63702470078435192</c:v>
                      </c:pt>
                      <c:pt idx="202">
                        <c:v>0.64105034413302719</c:v>
                      </c:pt>
                      <c:pt idx="203">
                        <c:v>0.64406968299868705</c:v>
                      </c:pt>
                      <c:pt idx="204">
                        <c:v>0.64708911303117145</c:v>
                      </c:pt>
                      <c:pt idx="205">
                        <c:v>0.6501086342359973</c:v>
                      </c:pt>
                      <c:pt idx="206">
                        <c:v>0.65312824661864799</c:v>
                      </c:pt>
                      <c:pt idx="207">
                        <c:v>0.65614795018464145</c:v>
                      </c:pt>
                      <c:pt idx="208">
                        <c:v>0.66017436345624758</c:v>
                      </c:pt>
                      <c:pt idx="209">
                        <c:v>0.66319427980479173</c:v>
                      </c:pt>
                      <c:pt idx="210">
                        <c:v>0.66621428735503752</c:v>
                      </c:pt>
                      <c:pt idx="211">
                        <c:v>0.66923438611249386</c:v>
                      </c:pt>
                      <c:pt idx="212">
                        <c:v>0.67225457608268113</c:v>
                      </c:pt>
                      <c:pt idx="213">
                        <c:v>0.6762816379388884</c:v>
                      </c:pt>
                      <c:pt idx="214">
                        <c:v>0.67930204076018286</c:v>
                      </c:pt>
                      <c:pt idx="215">
                        <c:v>0.68232253481255367</c:v>
                      </c:pt>
                      <c:pt idx="216">
                        <c:v>0.68635000214026221</c:v>
                      </c:pt>
                      <c:pt idx="217">
                        <c:v>0.68836379663260427</c:v>
                      </c:pt>
                      <c:pt idx="218">
                        <c:v>0.69239150728241983</c:v>
                      </c:pt>
                      <c:pt idx="219">
                        <c:v>0.69641938016328919</c:v>
                      </c:pt>
                      <c:pt idx="220">
                        <c:v>0.69843337744446288</c:v>
                      </c:pt>
                      <c:pt idx="221">
                        <c:v>0.70246149369644661</c:v>
                      </c:pt>
                      <c:pt idx="222">
                        <c:v>0.7044756126705245</c:v>
                      </c:pt>
                      <c:pt idx="223">
                        <c:v>0.70749686719633931</c:v>
                      </c:pt>
                      <c:pt idx="224">
                        <c:v>0.71051821300470108</c:v>
                      </c:pt>
                      <c:pt idx="225">
                        <c:v>0.71454681608713122</c:v>
                      </c:pt>
                      <c:pt idx="226">
                        <c:v>0.71756837490955494</c:v>
                      </c:pt>
                      <c:pt idx="227">
                        <c:v>0.72059002503291447</c:v>
                      </c:pt>
                      <c:pt idx="228">
                        <c:v>0.72361176646273895</c:v>
                      </c:pt>
                      <c:pt idx="229">
                        <c:v>0.72764089707761848</c:v>
                      </c:pt>
                      <c:pt idx="230">
                        <c:v>0.73066285157728439</c:v>
                      </c:pt>
                      <c:pt idx="231">
                        <c:v>0.7336848974018112</c:v>
                      </c:pt>
                      <c:pt idx="232">
                        <c:v>0.73670703455669651</c:v>
                      </c:pt>
                      <c:pt idx="233">
                        <c:v>0.73972926304747189</c:v>
                      </c:pt>
                      <c:pt idx="234">
                        <c:v>0.74375904312277363</c:v>
                      </c:pt>
                      <c:pt idx="235">
                        <c:v>0.74678148475209727</c:v>
                      </c:pt>
                      <c:pt idx="236">
                        <c:v>0.74980401773571592</c:v>
                      </c:pt>
                      <c:pt idx="237">
                        <c:v>0.7528266420791524</c:v>
                      </c:pt>
                      <c:pt idx="238">
                        <c:v>0.75584935778794093</c:v>
                      </c:pt>
                      <c:pt idx="239">
                        <c:v>0.75887216486758269</c:v>
                      </c:pt>
                      <c:pt idx="240">
                        <c:v>0.76290271644911634</c:v>
                      </c:pt>
                      <c:pt idx="241">
                        <c:v>0.76592573674892528</c:v>
                      </c:pt>
                      <c:pt idx="242">
                        <c:v>0.76894884843801425</c:v>
                      </c:pt>
                      <c:pt idx="243">
                        <c:v>0.77197205152190906</c:v>
                      </c:pt>
                      <c:pt idx="244">
                        <c:v>0.77600313114635922</c:v>
                      </c:pt>
                      <c:pt idx="245">
                        <c:v>0.77902654750629297</c:v>
                      </c:pt>
                      <c:pt idx="246">
                        <c:v>0.78205005527945526</c:v>
                      </c:pt>
                      <c:pt idx="247">
                        <c:v>0.78507365447138544</c:v>
                      </c:pt>
                      <c:pt idx="248">
                        <c:v>0.78809734508758933</c:v>
                      </c:pt>
                      <c:pt idx="249">
                        <c:v>0.79212907480096828</c:v>
                      </c:pt>
                      <c:pt idx="250">
                        <c:v>0.79515297876201763</c:v>
                      </c:pt>
                      <c:pt idx="251">
                        <c:v>0.79817697416577249</c:v>
                      </c:pt>
                      <c:pt idx="252">
                        <c:v>0.80120106101777466</c:v>
                      </c:pt>
                      <c:pt idx="253">
                        <c:v>0.80523331908284124</c:v>
                      </c:pt>
                      <c:pt idx="254">
                        <c:v>0.80825761933559837</c:v>
                      </c:pt>
                      <c:pt idx="255">
                        <c:v>0.81128201105504172</c:v>
                      </c:pt>
                      <c:pt idx="256">
                        <c:v>0.81430649424670443</c:v>
                      </c:pt>
                      <c:pt idx="257">
                        <c:v>0.81733106891613072</c:v>
                      </c:pt>
                      <c:pt idx="258">
                        <c:v>0.82035573506883208</c:v>
                      </c:pt>
                      <c:pt idx="259">
                        <c:v>0.82438876558934127</c:v>
                      </c:pt>
                      <c:pt idx="260">
                        <c:v>0.82741364522456728</c:v>
                      </c:pt>
                      <c:pt idx="261">
                        <c:v>0.83043861636152905</c:v>
                      </c:pt>
                      <c:pt idx="262">
                        <c:v>0.83447205355642096</c:v>
                      </c:pt>
                      <c:pt idx="263">
                        <c:v>0.83749723821896283</c:v>
                      </c:pt>
                      <c:pt idx="264">
                        <c:v>0.8405225144016959</c:v>
                      </c:pt>
                      <c:pt idx="265">
                        <c:v>0.84354788211015752</c:v>
                      </c:pt>
                      <c:pt idx="266">
                        <c:v>0.84657334134989748</c:v>
                      </c:pt>
                      <c:pt idx="267">
                        <c:v>0.84959889212643158</c:v>
                      </c:pt>
                      <c:pt idx="268">
                        <c:v>0.85363310222863353</c:v>
                      </c:pt>
                      <c:pt idx="269">
                        <c:v>0.85665886661260049</c:v>
                      </c:pt>
                      <c:pt idx="270">
                        <c:v>0.8596847225518276</c:v>
                      </c:pt>
                      <c:pt idx="271">
                        <c:v>0.86371933956635882</c:v>
                      </c:pt>
                      <c:pt idx="272">
                        <c:v>0.86674540915610088</c:v>
                      </c:pt>
                      <c:pt idx="273">
                        <c:v>0.86977157031958552</c:v>
                      </c:pt>
                      <c:pt idx="274">
                        <c:v>0.87279782306235543</c:v>
                      </c:pt>
                      <c:pt idx="275">
                        <c:v>0.87582416738995372</c:v>
                      </c:pt>
                      <c:pt idx="276">
                        <c:v>0.87885060330793485</c:v>
                      </c:pt>
                      <c:pt idx="277">
                        <c:v>0.88288599368205145</c:v>
                      </c:pt>
                      <c:pt idx="278">
                        <c:v>0.88591264333246089</c:v>
                      </c:pt>
                      <c:pt idx="279">
                        <c:v>0.88793046065951764</c:v>
                      </c:pt>
                      <c:pt idx="280">
                        <c:v>0.8919662174653642</c:v>
                      </c:pt>
                      <c:pt idx="281">
                        <c:v>0.89600213715111432</c:v>
                      </c:pt>
                      <c:pt idx="282">
                        <c:v>0.89802015807805069</c:v>
                      </c:pt>
                      <c:pt idx="283">
                        <c:v>0.90205632210830877</c:v>
                      </c:pt>
                      <c:pt idx="284">
                        <c:v>0.90407446521490709</c:v>
                      </c:pt>
                      <c:pt idx="285">
                        <c:v>0.90710175624375866</c:v>
                      </c:pt>
                      <c:pt idx="286">
                        <c:v>0.91113828684625842</c:v>
                      </c:pt>
                      <c:pt idx="287">
                        <c:v>0.91416579172833878</c:v>
                      </c:pt>
                      <c:pt idx="288">
                        <c:v>0.91719338827105212</c:v>
                      </c:pt>
                      <c:pt idx="289">
                        <c:v>0.92022107647994922</c:v>
                      </c:pt>
                      <c:pt idx="290">
                        <c:v>0.92324885636059173</c:v>
                      </c:pt>
                      <c:pt idx="291">
                        <c:v>0.92627672791850901</c:v>
                      </c:pt>
                      <c:pt idx="292">
                        <c:v>0.92930469115926406</c:v>
                      </c:pt>
                      <c:pt idx="293">
                        <c:v>0.93233274608840921</c:v>
                      </c:pt>
                      <c:pt idx="294">
                        <c:v>0.93637029529659277</c:v>
                      </c:pt>
                      <c:pt idx="295">
                        <c:v>0.9393985641869107</c:v>
                      </c:pt>
                      <c:pt idx="296">
                        <c:v>0.94242692478413037</c:v>
                      </c:pt>
                      <c:pt idx="297">
                        <c:v>0.94646488157854536</c:v>
                      </c:pt>
                      <c:pt idx="298">
                        <c:v>0.94949345618013814</c:v>
                      </c:pt>
                      <c:pt idx="299">
                        <c:v>0.95252212250716128</c:v>
                      </c:pt>
                      <c:pt idx="300">
                        <c:v>0.95555088056514859</c:v>
                      </c:pt>
                      <c:pt idx="301">
                        <c:v>0.95857973035966826</c:v>
                      </c:pt>
                      <c:pt idx="302">
                        <c:v>0.96160867189627741</c:v>
                      </c:pt>
                      <c:pt idx="303">
                        <c:v>0.96463770518054504</c:v>
                      </c:pt>
                      <c:pt idx="304">
                        <c:v>0.96867655895438598</c:v>
                      </c:pt>
                      <c:pt idx="305">
                        <c:v>0.97170580633810266</c:v>
                      </c:pt>
                      <c:pt idx="306">
                        <c:v>0.97473514548800744</c:v>
                      </c:pt>
                      <c:pt idx="307">
                        <c:v>0.97877440711152464</c:v>
                      </c:pt>
                      <c:pt idx="308">
                        <c:v>0.98180396040412099</c:v>
                      </c:pt>
                      <c:pt idx="309">
                        <c:v>0.98483360548144061</c:v>
                      </c:pt>
                      <c:pt idx="310">
                        <c:v>0.98786334234902262</c:v>
                      </c:pt>
                      <c:pt idx="311">
                        <c:v>0.99089317101244101</c:v>
                      </c:pt>
                      <c:pt idx="312">
                        <c:v>0.9939230914772581</c:v>
                      </c:pt>
                      <c:pt idx="313">
                        <c:v>0.99695310374904833</c:v>
                      </c:pt>
                      <c:pt idx="314">
                        <c:v>1.0009932629318623</c:v>
                      </c:pt>
                      <c:pt idx="315">
                        <c:v>1.0040234894415345</c:v>
                      </c:pt>
                      <c:pt idx="316">
                        <c:v>1.0070538077767048</c:v>
                      </c:pt>
                      <c:pt idx="317">
                        <c:v>1.0100842179429501</c:v>
                      </c:pt>
                      <c:pt idx="318">
                        <c:v>1.0131147199458364</c:v>
                      </c:pt>
                      <c:pt idx="319">
                        <c:v>1.017155532149643</c:v>
                      </c:pt>
                      <c:pt idx="320">
                        <c:v>1.0201862484596722</c:v>
                      </c:pt>
                      <c:pt idx="321">
                        <c:v>1.0232170566248988</c:v>
                      </c:pt>
                      <c:pt idx="322">
                        <c:v>1.0262479566509022</c:v>
                      </c:pt>
                      <c:pt idx="323">
                        <c:v>1.0302892995897035</c:v>
                      </c:pt>
                      <c:pt idx="324">
                        <c:v>1.0333204139791381</c:v>
                      </c:pt>
                      <c:pt idx="325">
                        <c:v>1.0363516202479133</c:v>
                      </c:pt>
                      <c:pt idx="326">
                        <c:v>1.0393829184015773</c:v>
                      </c:pt>
                      <c:pt idx="327">
                        <c:v>1.0424143084457114</c:v>
                      </c:pt>
                      <c:pt idx="328">
                        <c:v>1.0454457903858874</c:v>
                      </c:pt>
                      <c:pt idx="329">
                        <c:v>1.0494879092651579</c:v>
                      </c:pt>
                      <c:pt idx="330">
                        <c:v>1.0525196056511001</c:v>
                      </c:pt>
                      <c:pt idx="331">
                        <c:v>1.0555513939516588</c:v>
                      </c:pt>
                      <c:pt idx="332">
                        <c:v>1.0595939213403363</c:v>
                      </c:pt>
                      <c:pt idx="333">
                        <c:v>1.0626259241300087</c:v>
                      </c:pt>
                      <c:pt idx="334">
                        <c:v>1.0656580188528888</c:v>
                      </c:pt>
                      <c:pt idx="335">
                        <c:v>1.0686902055145293</c:v>
                      </c:pt>
                      <c:pt idx="336">
                        <c:v>1.0717224841205175</c:v>
                      </c:pt>
                      <c:pt idx="337">
                        <c:v>1.0747548546764292</c:v>
                      </c:pt>
                      <c:pt idx="338">
                        <c:v>1.0787981584605055</c:v>
                      </c:pt>
                      <c:pt idx="339">
                        <c:v>1.0818307435879269</c:v>
                      </c:pt>
                      <c:pt idx="340">
                        <c:v>1.084863420683863</c:v>
                      </c:pt>
                      <c:pt idx="341">
                        <c:v>1.0878961897539035</c:v>
                      </c:pt>
                      <c:pt idx="342">
                        <c:v>1.0919400249277256</c:v>
                      </c:pt>
                      <c:pt idx="343">
                        <c:v>1.0939620038385565</c:v>
                      </c:pt>
                      <c:pt idx="344">
                        <c:v>1.0980060843163131</c:v>
                      </c:pt>
                      <c:pt idx="345">
                        <c:v>1.1000281858865348</c:v>
                      </c:pt>
                      <c:pt idx="346">
                        <c:v>1.1040725116979775</c:v>
                      </c:pt>
                      <c:pt idx="347">
                        <c:v>1.1071058634001705</c:v>
                      </c:pt>
                      <c:pt idx="348">
                        <c:v>1.1101393071173913</c:v>
                      </c:pt>
                      <c:pt idx="349">
                        <c:v>1.1131728428552004</c:v>
                      </c:pt>
                      <c:pt idx="350">
                        <c:v>1.1162064706191919</c:v>
                      </c:pt>
                      <c:pt idx="351">
                        <c:v>1.1202514507993444</c:v>
                      </c:pt>
                      <c:pt idx="352">
                        <c:v>1.1232852933128097</c:v>
                      </c:pt>
                      <c:pt idx="353">
                        <c:v>1.1263192278710714</c:v>
                      </c:pt>
                      <c:pt idx="354">
                        <c:v>1.1293532544797151</c:v>
                      </c:pt>
                      <c:pt idx="355">
                        <c:v>1.1323873731443372</c:v>
                      </c:pt>
                      <c:pt idx="356">
                        <c:v>1.1354215838705024</c:v>
                      </c:pt>
                      <c:pt idx="357">
                        <c:v>1.1394673413885703</c:v>
                      </c:pt>
                      <c:pt idx="358">
                        <c:v>1.1425017669467668</c:v>
                      </c:pt>
                      <c:pt idx="359">
                        <c:v>1.1455362845851307</c:v>
                      </c:pt>
                      <c:pt idx="360">
                        <c:v>1.1495824513484501</c:v>
                      </c:pt>
                      <c:pt idx="361">
                        <c:v>1.1526171838622987</c:v>
                      </c:pt>
                      <c:pt idx="362">
                        <c:v>1.1546403900371951</c:v>
                      </c:pt>
                      <c:pt idx="363">
                        <c:v>1.158686925192014</c:v>
                      </c:pt>
                      <c:pt idx="364">
                        <c:v>1.1617219340190619</c:v>
                      </c:pt>
                      <c:pt idx="365">
                        <c:v>1.1647570349617025</c:v>
                      </c:pt>
                      <c:pt idx="366">
                        <c:v>1.168803979519107</c:v>
                      </c:pt>
                      <c:pt idx="367">
                        <c:v>1.1718392954198511</c:v>
                      </c:pt>
                      <c:pt idx="368">
                        <c:v>1.1748747034548066</c:v>
                      </c:pt>
                      <c:pt idx="369">
                        <c:v>1.1779102036295783</c:v>
                      </c:pt>
                      <c:pt idx="370">
                        <c:v>1.1809457959497605</c:v>
                      </c:pt>
                      <c:pt idx="371">
                        <c:v>1.183981480420947</c:v>
                      </c:pt>
                      <c:pt idx="372">
                        <c:v>1.1870172570487445</c:v>
                      </c:pt>
                      <c:pt idx="373">
                        <c:v>1.1910651025835046</c:v>
                      </c:pt>
                      <c:pt idx="374">
                        <c:v>1.1941010942651291</c:v>
                      </c:pt>
                      <c:pt idx="375">
                        <c:v>1.1971371781219959</c:v>
                      </c:pt>
                      <c:pt idx="376">
                        <c:v>1.2011854333245495</c:v>
                      </c:pt>
                      <c:pt idx="377">
                        <c:v>1.2042217322787863</c:v>
                      </c:pt>
                      <c:pt idx="378">
                        <c:v>1.2072581234269248</c:v>
                      </c:pt>
                      <c:pt idx="379">
                        <c:v>1.2102946067745748</c:v>
                      </c:pt>
                      <c:pt idx="380">
                        <c:v>1.2133311823273356</c:v>
                      </c:pt>
                      <c:pt idx="381">
                        <c:v>1.2163678500908188</c:v>
                      </c:pt>
                      <c:pt idx="382">
                        <c:v>1.2204168838906746</c:v>
                      </c:pt>
                      <c:pt idx="383">
                        <c:v>1.2234537668342522</c:v>
                      </c:pt>
                      <c:pt idx="384">
                        <c:v>1.2264907420072224</c:v>
                      </c:pt>
                      <c:pt idx="385">
                        <c:v>1.2305401857154392</c:v>
                      </c:pt>
                      <c:pt idx="386">
                        <c:v>1.2335773761120854</c:v>
                      </c:pt>
                      <c:pt idx="387">
                        <c:v>1.2366146587567768</c:v>
                      </c:pt>
                      <c:pt idx="388">
                        <c:v>1.2396520336551293</c:v>
                      </c:pt>
                      <c:pt idx="389">
                        <c:v>1.2426895008127465</c:v>
                      </c:pt>
                      <c:pt idx="390">
                        <c:v>1.2457270602352337</c:v>
                      </c:pt>
                      <c:pt idx="391">
                        <c:v>1.2497772829980434</c:v>
                      </c:pt>
                      <c:pt idx="392">
                        <c:v>1.2528150577270265</c:v>
                      </c:pt>
                      <c:pt idx="393">
                        <c:v>1.2558529247395771</c:v>
                      </c:pt>
                      <c:pt idx="394">
                        <c:v>1.25889088404128</c:v>
                      </c:pt>
                      <c:pt idx="395">
                        <c:v>1.2629416400141602</c:v>
                      </c:pt>
                      <c:pt idx="396">
                        <c:v>1.265979814679064</c:v>
                      </c:pt>
                      <c:pt idx="397">
                        <c:v>1.269018081651814</c:v>
                      </c:pt>
                      <c:pt idx="398">
                        <c:v>1.2720564409380308</c:v>
                      </c:pt>
                      <c:pt idx="399">
                        <c:v>1.2750948925433241</c:v>
                      </c:pt>
                      <c:pt idx="400">
                        <c:v>1.2781334364733152</c:v>
                      </c:pt>
                      <c:pt idx="401">
                        <c:v>1.2821849720058289</c:v>
                      </c:pt>
                      <c:pt idx="402">
                        <c:v>1.2852237313818988</c:v>
                      </c:pt>
                      <c:pt idx="403">
                        <c:v>1.2882625831013719</c:v>
                      </c:pt>
                      <c:pt idx="404">
                        <c:v>1.2902885355523392</c:v>
                      </c:pt>
                      <c:pt idx="405">
                        <c:v>1.2943405635929204</c:v>
                      </c:pt>
                      <c:pt idx="406">
                        <c:v>1.2963666391858721</c:v>
                      </c:pt>
                      <c:pt idx="407">
                        <c:v>1.3004189135254034</c:v>
                      </c:pt>
                      <c:pt idx="408">
                        <c:v>1.3044713520808513</c:v>
                      </c:pt>
                      <c:pt idx="409">
                        <c:v>1.306497632943713</c:v>
                      </c:pt>
                      <c:pt idx="410">
                        <c:v>1.3095371312240949</c:v>
                      </c:pt>
                      <c:pt idx="411">
                        <c:v>1.3135899393140587</c:v>
                      </c:pt>
                      <c:pt idx="412">
                        <c:v>1.3166296531758919</c:v>
                      </c:pt>
                      <c:pt idx="413">
                        <c:v>1.3196694594391376</c:v>
                      </c:pt>
                      <c:pt idx="414">
                        <c:v>1.3227093581094247</c:v>
                      </c:pt>
                      <c:pt idx="415">
                        <c:v>1.3257493491923491</c:v>
                      </c:pt>
                      <c:pt idx="416">
                        <c:v>1.3287894326935408</c:v>
                      </c:pt>
                      <c:pt idx="417">
                        <c:v>1.3328430211332656</c:v>
                      </c:pt>
                      <c:pt idx="418">
                        <c:v>1.3358833202989351</c:v>
                      </c:pt>
                      <c:pt idx="419">
                        <c:v>1.3389237119016053</c:v>
                      </c:pt>
                      <c:pt idx="420">
                        <c:v>1.3429777111724446</c:v>
                      </c:pt>
                      <c:pt idx="421">
                        <c:v>1.3460183184833097</c:v>
                      </c:pt>
                      <c:pt idx="422">
                        <c:v>1.3490590182499145</c:v>
                      </c:pt>
                      <c:pt idx="423">
                        <c:v>1.3520998104778925</c:v>
                      </c:pt>
                      <c:pt idx="424">
                        <c:v>1.3551406951728446</c:v>
                      </c:pt>
                      <c:pt idx="425">
                        <c:v>1.3581816723404063</c:v>
                      </c:pt>
                      <c:pt idx="426">
                        <c:v>1.3622364524198314</c:v>
                      </c:pt>
                      <c:pt idx="427">
                        <c:v>1.3652776453786877</c:v>
                      </c:pt>
                      <c:pt idx="428">
                        <c:v>1.368318930828903</c:v>
                      </c:pt>
                      <c:pt idx="429">
                        <c:v>1.3713603087761035</c:v>
                      </c:pt>
                      <c:pt idx="430">
                        <c:v>1.375415623266302</c:v>
                      </c:pt>
                      <c:pt idx="431">
                        <c:v>1.3784572170616824</c:v>
                      </c:pt>
                      <c:pt idx="432">
                        <c:v>1.3814989033728051</c:v>
                      </c:pt>
                      <c:pt idx="433">
                        <c:v>1.3845406822053095</c:v>
                      </c:pt>
                      <c:pt idx="434">
                        <c:v>1.3875825535648016</c:v>
                      </c:pt>
                      <c:pt idx="435">
                        <c:v>1.3916385259847379</c:v>
                      </c:pt>
                      <c:pt idx="436">
                        <c:v>1.3946806132624654</c:v>
                      </c:pt>
                      <c:pt idx="437">
                        <c:v>1.3977227930859466</c:v>
                      </c:pt>
                      <c:pt idx="438">
                        <c:v>1.4007650654608244</c:v>
                      </c:pt>
                      <c:pt idx="439">
                        <c:v>1.4048215726059081</c:v>
                      </c:pt>
                      <c:pt idx="440">
                        <c:v>1.4078640609559452</c:v>
                      </c:pt>
                      <c:pt idx="441">
                        <c:v>1.4109066418761522</c:v>
                      </c:pt>
                      <c:pt idx="442">
                        <c:v>1.4139493153721741</c:v>
                      </c:pt>
                      <c:pt idx="443">
                        <c:v>1.4169920814496215</c:v>
                      </c:pt>
                      <c:pt idx="444">
                        <c:v>1.4200349401141401</c:v>
                      </c:pt>
                      <c:pt idx="445">
                        <c:v>1.4240922290342446</c:v>
                      </c:pt>
                      <c:pt idx="446">
                        <c:v>1.4271353037571768</c:v>
                      </c:pt>
                      <c:pt idx="447">
                        <c:v>1.4301784710859644</c:v>
                      </c:pt>
                      <c:pt idx="448">
                        <c:v>1.4342361715876515</c:v>
                      </c:pt>
                      <c:pt idx="449">
                        <c:v>1.4372795550186899</c:v>
                      </c:pt>
                      <c:pt idx="450">
                        <c:v>1.4403230310743742</c:v>
                      </c:pt>
                      <c:pt idx="451">
                        <c:v>1.4433665997603431</c:v>
                      </c:pt>
                      <c:pt idx="452">
                        <c:v>1.4464102610822458</c:v>
                      </c:pt>
                      <c:pt idx="453">
                        <c:v>1.4494540150456996</c:v>
                      </c:pt>
                      <c:pt idx="454">
                        <c:v>1.4535124977824898</c:v>
                      </c:pt>
                      <c:pt idx="455">
                        <c:v>1.4565564679315215</c:v>
                      </c:pt>
                      <c:pt idx="456">
                        <c:v>1.4596005307409166</c:v>
                      </c:pt>
                      <c:pt idx="457">
                        <c:v>1.4626446862163165</c:v>
                      </c:pt>
                      <c:pt idx="458">
                        <c:v>1.465688934363363</c:v>
                      </c:pt>
                      <c:pt idx="459">
                        <c:v>1.4687332751877098</c:v>
                      </c:pt>
                      <c:pt idx="460">
                        <c:v>1.4727925404612456</c:v>
                      </c:pt>
                      <c:pt idx="461">
                        <c:v>1.4758370975545463</c:v>
                      </c:pt>
                      <c:pt idx="462">
                        <c:v>1.4788817473439368</c:v>
                      </c:pt>
                      <c:pt idx="463">
                        <c:v>1.4829414246001456</c:v>
                      </c:pt>
                      <c:pt idx="464">
                        <c:v>1.4859862907024024</c:v>
                      </c:pt>
                      <c:pt idx="465">
                        <c:v>1.4890312495195672</c:v>
                      </c:pt>
                      <c:pt idx="466">
                        <c:v>1.4910612735754241</c:v>
                      </c:pt>
                      <c:pt idx="467">
                        <c:v>1.4951214453212394</c:v>
                      </c:pt>
                      <c:pt idx="468">
                        <c:v>1.4971515930145558</c:v>
                      </c:pt>
                      <c:pt idx="469">
                        <c:v>1.501212012050362</c:v>
                      </c:pt>
                      <c:pt idx="470">
                        <c:v>1.5052725959628794</c:v>
                      </c:pt>
                      <c:pt idx="471">
                        <c:v>1.5073029497520989</c:v>
                      </c:pt>
                      <c:pt idx="472">
                        <c:v>1.5113637810048184</c:v>
                      </c:pt>
                      <c:pt idx="473">
                        <c:v>1.5144095126659394</c:v>
                      </c:pt>
                      <c:pt idx="474">
                        <c:v>1.5174553370946995</c:v>
                      </c:pt>
                      <c:pt idx="475">
                        <c:v>1.5205012542967613</c:v>
                      </c:pt>
                      <c:pt idx="476">
                        <c:v>1.5235472642777534</c:v>
                      </c:pt>
                      <c:pt idx="477">
                        <c:v>1.52659336704334</c:v>
                      </c:pt>
                      <c:pt idx="478">
                        <c:v>1.5306549817388244</c:v>
                      </c:pt>
                      <c:pt idx="479">
                        <c:v>1.5337013010237817</c:v>
                      </c:pt>
                      <c:pt idx="480">
                        <c:v>1.5367477131121778</c:v>
                      </c:pt>
                      <c:pt idx="481">
                        <c:v>1.5408097402673919</c:v>
                      </c:pt>
                      <c:pt idx="482">
                        <c:v>1.5438563689191365</c:v>
                      </c:pt>
                      <c:pt idx="483">
                        <c:v>1.5469030903931702</c:v>
                      </c:pt>
                      <c:pt idx="484">
                        <c:v>1.5499499046951497</c:v>
                      </c:pt>
                      <c:pt idx="485">
                        <c:v>1.5529968118307429</c:v>
                      </c:pt>
                      <c:pt idx="486">
                        <c:v>1.5560438118055842</c:v>
                      </c:pt>
                      <c:pt idx="487">
                        <c:v>1.5601066228651188</c:v>
                      </c:pt>
                      <c:pt idx="488">
                        <c:v>1.5631538394869031</c:v>
                      </c:pt>
                      <c:pt idx="489">
                        <c:v>1.566201148966808</c:v>
                      </c:pt>
                      <c:pt idx="490">
                        <c:v>1.5692485513104937</c:v>
                      </c:pt>
                      <c:pt idx="491">
                        <c:v>1.5733118988999681</c:v>
                      </c:pt>
                      <c:pt idx="492">
                        <c:v>1.5763595179478205</c:v>
                      </c:pt>
                      <c:pt idx="493">
                        <c:v>1.5794072298783219</c:v>
                      </c:pt>
                      <c:pt idx="494">
                        <c:v>1.5824550346971462</c:v>
                      </c:pt>
                      <c:pt idx="495">
                        <c:v>1.5855029324099323</c:v>
                      </c:pt>
                      <c:pt idx="496">
                        <c:v>1.5885509230223545</c:v>
                      </c:pt>
                      <c:pt idx="497">
                        <c:v>1.5926150550259255</c:v>
                      </c:pt>
                      <c:pt idx="498">
                        <c:v>1.5956632624261904</c:v>
                      </c:pt>
                      <c:pt idx="499">
                        <c:v>1.5987115627449711</c:v>
                      </c:pt>
                      <c:pt idx="500">
                        <c:v>1.6027761077197251</c:v>
                      </c:pt>
                      <c:pt idx="501">
                        <c:v>1.605824624870408</c:v>
                      </c:pt>
                      <c:pt idx="502">
                        <c:v>1.6088732349584922</c:v>
                      </c:pt>
                      <c:pt idx="503">
                        <c:v>1.6119219379896446</c:v>
                      </c:pt>
                      <c:pt idx="504">
                        <c:v>1.6149707339695438</c:v>
                      </c:pt>
                      <c:pt idx="505">
                        <c:v>1.6180196229038351</c:v>
                      </c:pt>
                      <c:pt idx="506">
                        <c:v>1.6220849527550998</c:v>
                      </c:pt>
                      <c:pt idx="507">
                        <c:v>1.6251340586050429</c:v>
                      </c:pt>
                      <c:pt idx="508">
                        <c:v>1.628183257428286</c:v>
                      </c:pt>
                      <c:pt idx="509">
                        <c:v>1.6312325492304984</c:v>
                      </c:pt>
                      <c:pt idx="510">
                        <c:v>1.6342819340173516</c:v>
                      </c:pt>
                      <c:pt idx="511">
                        <c:v>1.6383479250524056</c:v>
                      </c:pt>
                      <c:pt idx="512">
                        <c:v>1.6413975268254746</c:v>
                      </c:pt>
                      <c:pt idx="513">
                        <c:v>1.6444472216021009</c:v>
                      </c:pt>
                      <c:pt idx="514">
                        <c:v>1.6474970093879344</c:v>
                      </c:pt>
                      <c:pt idx="515">
                        <c:v>1.6505468901886602</c:v>
                      </c:pt>
                      <c:pt idx="516">
                        <c:v>1.6546135426226078</c:v>
                      </c:pt>
                      <c:pt idx="517">
                        <c:v>1.6576636404801479</c:v>
                      </c:pt>
                      <c:pt idx="518">
                        <c:v>1.6607138313714951</c:v>
                      </c:pt>
                      <c:pt idx="519">
                        <c:v>1.6637641153023248</c:v>
                      </c:pt>
                      <c:pt idx="520">
                        <c:v>1.6668144922783248</c:v>
                      </c:pt>
                      <c:pt idx="521">
                        <c:v>1.6698649623051489</c:v>
                      </c:pt>
                      <c:pt idx="522">
                        <c:v>1.6739324004297995</c:v>
                      </c:pt>
                      <c:pt idx="523">
                        <c:v>1.6769830875973293</c:v>
                      </c:pt>
                      <c:pt idx="524">
                        <c:v>1.6800338678346092</c:v>
                      </c:pt>
                      <c:pt idx="525">
                        <c:v>1.6830847411473289</c:v>
                      </c:pt>
                      <c:pt idx="526">
                        <c:v>1.6871527170247969</c:v>
                      </c:pt>
                      <c:pt idx="527">
                        <c:v>1.6902038075356309</c:v>
                      </c:pt>
                      <c:pt idx="528">
                        <c:v>1.6932549911408388</c:v>
                      </c:pt>
                      <c:pt idx="529">
                        <c:v>1.6963062678461007</c:v>
                      </c:pt>
                      <c:pt idx="530">
                        <c:v>1.6983405040413375</c:v>
                      </c:pt>
                      <c:pt idx="531">
                        <c:v>1.7024091005795272</c:v>
                      </c:pt>
                      <c:pt idx="532">
                        <c:v>1.7064778626592301</c:v>
                      </c:pt>
                      <c:pt idx="533">
                        <c:v>1.7085123057813474</c:v>
                      </c:pt>
                      <c:pt idx="534">
                        <c:v>1.7125813161985797</c:v>
                      </c:pt>
                      <c:pt idx="535">
                        <c:v>1.7156331826694828</c:v>
                      </c:pt>
                      <c:pt idx="536">
                        <c:v>1.7186851422821183</c:v>
                      </c:pt>
                      <c:pt idx="537">
                        <c:v>1.7217371950421827</c:v>
                      </c:pt>
                      <c:pt idx="538">
                        <c:v>1.7247893409553392</c:v>
                      </c:pt>
                      <c:pt idx="539">
                        <c:v>1.7278415800272859</c:v>
                      </c:pt>
                      <c:pt idx="540">
                        <c:v>1.7308939122637097</c:v>
                      </c:pt>
                      <c:pt idx="541">
                        <c:v>1.7349638335112993</c:v>
                      </c:pt>
                      <c:pt idx="542">
                        <c:v>1.7380163831536226</c:v>
                      </c:pt>
                      <c:pt idx="543">
                        <c:v>1.7410690259793942</c:v>
                      </c:pt>
                      <c:pt idx="544">
                        <c:v>1.7451393613755857</c:v>
                      </c:pt>
                      <c:pt idx="545">
                        <c:v>1.7481922216514936</c:v>
                      </c:pt>
                      <c:pt idx="546">
                        <c:v>1.7512451751298168</c:v>
                      </c:pt>
                      <c:pt idx="547">
                        <c:v>1.7542982218162233</c:v>
                      </c:pt>
                      <c:pt idx="548">
                        <c:v>1.7573513617164169</c:v>
                      </c:pt>
                      <c:pt idx="549">
                        <c:v>1.7604045948360889</c:v>
                      </c:pt>
                      <c:pt idx="550">
                        <c:v>1.7644757173469094</c:v>
                      </c:pt>
                      <c:pt idx="551">
                        <c:v>1.7675291680008369</c:v>
                      </c:pt>
                      <c:pt idx="552">
                        <c:v>1.7705827118932205</c:v>
                      </c:pt>
                      <c:pt idx="553">
                        <c:v>1.7746542487971795</c:v>
                      </c:pt>
                      <c:pt idx="554">
                        <c:v>1.7777080102681055</c:v>
                      </c:pt>
                      <c:pt idx="555">
                        <c:v>1.7807618649964712</c:v>
                      </c:pt>
                      <c:pt idx="556">
                        <c:v>1.7838158129879829</c:v>
                      </c:pt>
                      <c:pt idx="557">
                        <c:v>1.786869854248315</c:v>
                      </c:pt>
                      <c:pt idx="558">
                        <c:v>1.7909420543567949</c:v>
                      </c:pt>
                      <c:pt idx="559">
                        <c:v>1.7939963132665575</c:v>
                      </c:pt>
                      <c:pt idx="560">
                        <c:v>1.7970506654641445</c:v>
                      </c:pt>
                      <c:pt idx="561">
                        <c:v>1.8001051109552542</c:v>
                      </c:pt>
                      <c:pt idx="562">
                        <c:v>1.8041778500765167</c:v>
                      </c:pt>
                      <c:pt idx="563">
                        <c:v>1.8072325132746787</c:v>
                      </c:pt>
                      <c:pt idx="564">
                        <c:v>1.8102872697853636</c:v>
                      </c:pt>
                      <c:pt idx="565">
                        <c:v>1.8133421196142834</c:v>
                      </c:pt>
                      <c:pt idx="566">
                        <c:v>1.816397062767118</c:v>
                      </c:pt>
                      <c:pt idx="567">
                        <c:v>1.8204704654846451</c:v>
                      </c:pt>
                      <c:pt idx="568">
                        <c:v>1.8235256264154822</c:v>
                      </c:pt>
                      <c:pt idx="569">
                        <c:v>1.8265808806892541</c:v>
                      </c:pt>
                      <c:pt idx="570">
                        <c:v>1.8296362283116647</c:v>
                      </c:pt>
                      <c:pt idx="571">
                        <c:v>1.8337101703604066</c:v>
                      </c:pt>
                      <c:pt idx="572">
                        <c:v>1.8367657358184928</c:v>
                      </c:pt>
                      <c:pt idx="573">
                        <c:v>1.8398213946442346</c:v>
                      </c:pt>
                      <c:pt idx="574">
                        <c:v>1.8428771468433494</c:v>
                      </c:pt>
                      <c:pt idx="575">
                        <c:v>1.8459329924215215</c:v>
                      </c:pt>
                      <c:pt idx="576">
                        <c:v>1.8489889313844692</c:v>
                      </c:pt>
                      <c:pt idx="577">
                        <c:v>1.8530636619434788</c:v>
                      </c:pt>
                      <c:pt idx="578">
                        <c:v>1.8561198188264338</c:v>
                      </c:pt>
                      <c:pt idx="579">
                        <c:v>1.8591760691131929</c:v>
                      </c:pt>
                      <c:pt idx="580">
                        <c:v>1.8622324128094645</c:v>
                      </c:pt>
                      <c:pt idx="581">
                        <c:v>1.8652888499209708</c:v>
                      </c:pt>
                      <c:pt idx="582">
                        <c:v>1.8693642447253991</c:v>
                      </c:pt>
                      <c:pt idx="583">
                        <c:v>1.8724208998279559</c:v>
                      </c:pt>
                      <c:pt idx="584">
                        <c:v>1.8754776483647846</c:v>
                      </c:pt>
                      <c:pt idx="585">
                        <c:v>1.8785344903415737</c:v>
                      </c:pt>
                      <c:pt idx="586">
                        <c:v>1.8826104250049096</c:v>
                      </c:pt>
                      <c:pt idx="587">
                        <c:v>1.8856674850305188</c:v>
                      </c:pt>
                      <c:pt idx="588">
                        <c:v>1.8887246385151448</c:v>
                      </c:pt>
                      <c:pt idx="589">
                        <c:v>1.8917818854645028</c:v>
                      </c:pt>
                      <c:pt idx="590">
                        <c:v>1.8948392258843074</c:v>
                      </c:pt>
                      <c:pt idx="591">
                        <c:v>1.8978966597802855</c:v>
                      </c:pt>
                      <c:pt idx="592">
                        <c:v>1.9019733837254809</c:v>
                      </c:pt>
                      <c:pt idx="593">
                        <c:v>1.9040118080235713</c:v>
                      </c:pt>
                      <c:pt idx="594">
                        <c:v>1.9080887812791953</c:v>
                      </c:pt>
                      <c:pt idx="595">
                        <c:v>1.9101273302401176</c:v>
                      </c:pt>
                      <c:pt idx="596">
                        <c:v>1.9142045528366429</c:v>
                      </c:pt>
                      <c:pt idx="597">
                        <c:v>1.9182819416773986</c:v>
                      </c:pt>
                      <c:pt idx="598">
                        <c:v>1.9203206984435954</c:v>
                      </c:pt>
                      <c:pt idx="599">
                        <c:v>1.9233789115299247</c:v>
                      </c:pt>
                      <c:pt idx="600">
                        <c:v>1.9264372181457874</c:v>
                      </c:pt>
                      <c:pt idx="601">
                        <c:v>1.9294956182969045</c:v>
                      </c:pt>
                      <c:pt idx="602">
                        <c:v>1.9335736306742413</c:v>
                      </c:pt>
                      <c:pt idx="603">
                        <c:v>1.9366322490965358</c:v>
                      </c:pt>
                      <c:pt idx="604">
                        <c:v>1.9396909610731583</c:v>
                      </c:pt>
                      <c:pt idx="605">
                        <c:v>1.9427497666098434</c:v>
                      </c:pt>
                      <c:pt idx="606">
                        <c:v>1.9458086657122928</c:v>
                      </c:pt>
                      <c:pt idx="607">
                        <c:v>1.9498873434055541</c:v>
                      </c:pt>
                      <c:pt idx="608">
                        <c:v>1.9529464608504072</c:v>
                      </c:pt>
                      <c:pt idx="609">
                        <c:v>1.9560056718801189</c:v>
                      </c:pt>
                      <c:pt idx="610">
                        <c:v>1.9590649765004149</c:v>
                      </c:pt>
                      <c:pt idx="611">
                        <c:v>1.9631441949227348</c:v>
                      </c:pt>
                      <c:pt idx="612">
                        <c:v>1.9662037179433318</c:v>
                      </c:pt>
                      <c:pt idx="613">
                        <c:v>1.9692633345736046</c:v>
                      </c:pt>
                      <c:pt idx="614">
                        <c:v>1.9723230448192914</c:v>
                      </c:pt>
                      <c:pt idx="615">
                        <c:v>1.9764028041140518</c:v>
                      </c:pt>
                      <c:pt idx="616">
                        <c:v>1.9794627328179493</c:v>
                      </c:pt>
                      <c:pt idx="617">
                        <c:v>1.9825227551563598</c:v>
                      </c:pt>
                      <c:pt idx="618">
                        <c:v>1.9855828711349917</c:v>
                      </c:pt>
                      <c:pt idx="619">
                        <c:v>1.9886430807595872</c:v>
                      </c:pt>
                      <c:pt idx="620">
                        <c:v>1.991703384035878</c:v>
                      </c:pt>
                      <c:pt idx="621">
                        <c:v>1.995783934094596</c:v>
                      </c:pt>
                      <c:pt idx="622">
                        <c:v>1.9988444559138026</c:v>
                      </c:pt>
                      <c:pt idx="623">
                        <c:v>2.0019050714038138</c:v>
                      </c:pt>
                      <c:pt idx="624">
                        <c:v>2.0049657805703753</c:v>
                      </c:pt>
                      <c:pt idx="625">
                        <c:v>2.0080265834191988</c:v>
                      </c:pt>
                      <c:pt idx="626">
                        <c:v>2.0110874799560308</c:v>
                      </c:pt>
                      <c:pt idx="627">
                        <c:v>2.0151688210852963</c:v>
                      </c:pt>
                      <c:pt idx="628">
                        <c:v>2.0182299362497869</c:v>
                      </c:pt>
                      <c:pt idx="629">
                        <c:v>2.0212911451214071</c:v>
                      </c:pt>
                      <c:pt idx="630">
                        <c:v>2.0243524477058927</c:v>
                      </c:pt>
                      <c:pt idx="631">
                        <c:v>2.0274138440089944</c:v>
                      </c:pt>
                      <c:pt idx="632">
                        <c:v>2.0314958515408579</c:v>
                      </c:pt>
                      <c:pt idx="633">
                        <c:v>2.0345574665430193</c:v>
                      </c:pt>
                      <c:pt idx="634">
                        <c:v>2.0376191752829032</c:v>
                      </c:pt>
                      <c:pt idx="635">
                        <c:v>2.0406809777662618</c:v>
                      </c:pt>
                      <c:pt idx="636">
                        <c:v>2.043742873998835</c:v>
                      </c:pt>
                      <c:pt idx="637">
                        <c:v>2.0478255481509757</c:v>
                      </c:pt>
                      <c:pt idx="638">
                        <c:v>2.0508876631540449</c:v>
                      </c:pt>
                      <c:pt idx="639">
                        <c:v>2.0539498719254681</c:v>
                      </c:pt>
                      <c:pt idx="640">
                        <c:v>2.0580329628258505</c:v>
                      </c:pt>
                      <c:pt idx="641">
                        <c:v>2.0610953904124352</c:v>
                      </c:pt>
                      <c:pt idx="642">
                        <c:v>2.064157911786519</c:v>
                      </c:pt>
                      <c:pt idx="643">
                        <c:v>2.0672205269538582</c:v>
                      </c:pt>
                      <c:pt idx="644">
                        <c:v>2.0702832359201757</c:v>
                      </c:pt>
                      <c:pt idx="645">
                        <c:v>2.0733460386912279</c:v>
                      </c:pt>
                      <c:pt idx="646">
                        <c:v>2.0764089352727617</c:v>
                      </c:pt>
                      <c:pt idx="647">
                        <c:v>2.0804929433188288</c:v>
                      </c:pt>
                      <c:pt idx="648">
                        <c:v>2.0835560588138358</c:v>
                      </c:pt>
                      <c:pt idx="649">
                        <c:v>2.0866192681384819</c:v>
                      </c:pt>
                      <c:pt idx="650">
                        <c:v>2.0907036932051701</c:v>
                      </c:pt>
                      <c:pt idx="651">
                        <c:v>2.0927459682996989</c:v>
                      </c:pt>
                      <c:pt idx="652">
                        <c:v>2.0968306436196413</c:v>
                      </c:pt>
                      <c:pt idx="653">
                        <c:v>2.0998942596058265</c:v>
                      </c:pt>
                      <c:pt idx="654">
                        <c:v>2.1019367224075456</c:v>
                      </c:pt>
                      <c:pt idx="655">
                        <c:v>2.1060217731648621</c:v>
                      </c:pt>
                      <c:pt idx="656">
                        <c:v>2.108064361123879</c:v>
                      </c:pt>
                      <c:pt idx="657">
                        <c:v>2.112149662211142</c:v>
                      </c:pt>
                      <c:pt idx="658">
                        <c:v>2.1162351302020608</c:v>
                      </c:pt>
                      <c:pt idx="659">
                        <c:v>2.1182779267906637</c:v>
                      </c:pt>
                      <c:pt idx="660">
                        <c:v>2.1223636451626686</c:v>
                      </c:pt>
                      <c:pt idx="661">
                        <c:v>2.1244065669494812</c:v>
                      </c:pt>
                      <c:pt idx="662">
                        <c:v>2.1284925357332409</c:v>
                      </c:pt>
                      <c:pt idx="663">
                        <c:v>2.1315571218866678</c:v>
                      </c:pt>
                      <c:pt idx="664">
                        <c:v>2.1346218019598444</c:v>
                      </c:pt>
                      <c:pt idx="665">
                        <c:v>2.1387081881647658</c:v>
                      </c:pt>
                      <c:pt idx="666">
                        <c:v>2.141773087406452</c:v>
                      </c:pt>
                      <c:pt idx="667">
                        <c:v>2.1448380805870797</c:v>
                      </c:pt>
                      <c:pt idx="668">
                        <c:v>2.1479031677124185</c:v>
                      </c:pt>
                      <c:pt idx="669">
                        <c:v>2.1509683487882283</c:v>
                      </c:pt>
                      <c:pt idx="670">
                        <c:v>2.1540336238202791</c:v>
                      </c:pt>
                      <c:pt idx="671">
                        <c:v>2.1581208033604202</c:v>
                      </c:pt>
                      <c:pt idx="672">
                        <c:v>2.161186297646065</c:v>
                      </c:pt>
                      <c:pt idx="673">
                        <c:v>2.1642518859071544</c:v>
                      </c:pt>
                      <c:pt idx="674">
                        <c:v>2.1683394831158878</c:v>
                      </c:pt>
                      <c:pt idx="675">
                        <c:v>2.1714052906753962</c:v>
                      </c:pt>
                      <c:pt idx="676">
                        <c:v>2.1744711922295346</c:v>
                      </c:pt>
                      <c:pt idx="677">
                        <c:v>2.177537187784079</c:v>
                      </c:pt>
                      <c:pt idx="678">
                        <c:v>2.1806032773447925</c:v>
                      </c:pt>
                      <c:pt idx="679">
                        <c:v>2.1836694609174407</c:v>
                      </c:pt>
                      <c:pt idx="680">
                        <c:v>2.1877578519317304</c:v>
                      </c:pt>
                      <c:pt idx="681">
                        <c:v>2.1908242548879806</c:v>
                      </c:pt>
                      <c:pt idx="682">
                        <c:v>2.1938907518753963</c:v>
                      </c:pt>
                      <c:pt idx="683">
                        <c:v>2.1969573428997222</c:v>
                      </c:pt>
                      <c:pt idx="684">
                        <c:v>2.2010462772217769</c:v>
                      </c:pt>
                      <c:pt idx="685">
                        <c:v>2.2041130876880279</c:v>
                      </c:pt>
                      <c:pt idx="686">
                        <c:v>2.2071799922104165</c:v>
                      </c:pt>
                      <c:pt idx="687">
                        <c:v>2.2102469907947233</c:v>
                      </c:pt>
                      <c:pt idx="688">
                        <c:v>2.213314083446718</c:v>
                      </c:pt>
                      <c:pt idx="689">
                        <c:v>2.2163812701721834</c:v>
                      </c:pt>
                      <c:pt idx="690">
                        <c:v>2.2204709988192506</c:v>
                      </c:pt>
                      <c:pt idx="691">
                        <c:v>2.2235384050718849</c:v>
                      </c:pt>
                      <c:pt idx="692">
                        <c:v>2.226605905417228</c:v>
                      </c:pt>
                      <c:pt idx="693">
                        <c:v>2.2306960522540624</c:v>
                      </c:pt>
                      <c:pt idx="694">
                        <c:v>2.2337637721714829</c:v>
                      </c:pt>
                      <c:pt idx="695">
                        <c:v>2.2368315862008346</c:v>
                      </c:pt>
                      <c:pt idx="696">
                        <c:v>2.2398994943479029</c:v>
                      </c:pt>
                      <c:pt idx="697">
                        <c:v>2.2429674966184625</c:v>
                      </c:pt>
                      <c:pt idx="698">
                        <c:v>2.2460355930182896</c:v>
                      </c:pt>
                      <c:pt idx="699">
                        <c:v>2.2501265346513541</c:v>
                      </c:pt>
                      <c:pt idx="700">
                        <c:v>2.2531948507086019</c:v>
                      </c:pt>
                      <c:pt idx="701">
                        <c:v>2.2562632609143836</c:v>
                      </c:pt>
                      <c:pt idx="702">
                        <c:v>2.2593317652744549</c:v>
                      </c:pt>
                      <c:pt idx="703">
                        <c:v>2.2634232508934464</c:v>
                      </c:pt>
                      <c:pt idx="704">
                        <c:v>2.2664919749693708</c:v>
                      </c:pt>
                      <c:pt idx="705">
                        <c:v>2.2695607932188482</c:v>
                      </c:pt>
                      <c:pt idx="706">
                        <c:v>2.2726297056476703</c:v>
                      </c:pt>
                      <c:pt idx="707">
                        <c:v>2.2756987122616179</c:v>
                      </c:pt>
                      <c:pt idx="708">
                        <c:v>2.2787678130664837</c:v>
                      </c:pt>
                      <c:pt idx="709">
                        <c:v>2.2828600940021335</c:v>
                      </c:pt>
                      <c:pt idx="710">
                        <c:v>2.2859294146082556</c:v>
                      </c:pt>
                      <c:pt idx="711">
                        <c:v>2.2889988294245707</c:v>
                      </c:pt>
                      <c:pt idx="712">
                        <c:v>2.2920683384568394</c:v>
                      </c:pt>
                      <c:pt idx="713">
                        <c:v>2.2951379417108573</c:v>
                      </c:pt>
                      <c:pt idx="714">
                        <c:v>2.2982076391924089</c:v>
                      </c:pt>
                      <c:pt idx="715">
                        <c:v>2.3023007157539817</c:v>
                      </c:pt>
                      <c:pt idx="716">
                        <c:v>2.3053706331222781</c:v>
                      </c:pt>
                      <c:pt idx="717">
                        <c:v>2.3084406447373933</c:v>
                      </c:pt>
                      <c:pt idx="718">
                        <c:v>2.3104873715096765</c:v>
                      </c:pt>
                      <c:pt idx="719">
                        <c:v>2.3145809507312443</c:v>
                      </c:pt>
                      <c:pt idx="720">
                        <c:v>2.3186746975335804</c:v>
                      </c:pt>
                      <c:pt idx="721">
                        <c:v>2.3207216337818131</c:v>
                      </c:pt>
                      <c:pt idx="722">
                        <c:v>2.3248156319810294</c:v>
                      </c:pt>
                      <c:pt idx="723">
                        <c:v>2.3268626939354329</c:v>
                      </c:pt>
                      <c:pt idx="724">
                        <c:v>2.3299333654403522</c:v>
                      </c:pt>
                      <c:pt idx="725">
                        <c:v>2.3340277407927887</c:v>
                      </c:pt>
                      <c:pt idx="726">
                        <c:v>2.3370986323240204</c:v>
                      </c:pt>
                      <c:pt idx="727">
                        <c:v>2.3401696181618958</c:v>
                      </c:pt>
                      <c:pt idx="728">
                        <c:v>2.3442644126549737</c:v>
                      </c:pt>
                      <c:pt idx="729">
                        <c:v>2.3473356185642129</c:v>
                      </c:pt>
                      <c:pt idx="730">
                        <c:v>2.3504069187994059</c:v>
                      </c:pt>
                      <c:pt idx="731">
                        <c:v>2.3534783133663475</c:v>
                      </c:pt>
                      <c:pt idx="732">
                        <c:v>2.3565498022708442</c:v>
                      </c:pt>
                      <c:pt idx="733">
                        <c:v>2.3596213855186683</c:v>
                      </c:pt>
                      <c:pt idx="734">
                        <c:v>2.3626930631156267</c:v>
                      </c:pt>
                      <c:pt idx="735">
                        <c:v>2.3667887800202507</c:v>
                      </c:pt>
                      <c:pt idx="736">
                        <c:v>2.3698606777877318</c:v>
                      </c:pt>
                      <c:pt idx="737">
                        <c:v>2.3729326699236712</c:v>
                      </c:pt>
                      <c:pt idx="738">
                        <c:v>2.3760047564338662</c:v>
                      </c:pt>
                      <c:pt idx="739">
                        <c:v>2.3790769373241276</c:v>
                      </c:pt>
                      <c:pt idx="740">
                        <c:v>2.3821492126002313</c:v>
                      </c:pt>
                      <c:pt idx="741">
                        <c:v>2.3862457264675077</c:v>
                      </c:pt>
                      <c:pt idx="742">
                        <c:v>2.3893182219998264</c:v>
                      </c:pt>
                      <c:pt idx="743">
                        <c:v>2.3923908119373332</c:v>
                      </c:pt>
                      <c:pt idx="744">
                        <c:v>2.3954634962858301</c:v>
                      </c:pt>
                      <c:pt idx="745">
                        <c:v>2.3985362750511312</c:v>
                      </c:pt>
                      <c:pt idx="746">
                        <c:v>2.4026334602854416</c:v>
                      </c:pt>
                      <c:pt idx="747">
                        <c:v>2.4057064593791462</c:v>
                      </c:pt>
                      <c:pt idx="748">
                        <c:v>2.4087795529089981</c:v>
                      </c:pt>
                      <c:pt idx="749">
                        <c:v>2.4118527408807799</c:v>
                      </c:pt>
                      <c:pt idx="750">
                        <c:v>2.4149260233003069</c:v>
                      </c:pt>
                      <c:pt idx="751">
                        <c:v>2.4190238801217672</c:v>
                      </c:pt>
                      <c:pt idx="752">
                        <c:v>2.4220973829419452</c:v>
                      </c:pt>
                      <c:pt idx="753">
                        <c:v>2.4251709802292227</c:v>
                      </c:pt>
                      <c:pt idx="754">
                        <c:v>2.4292692569044587</c:v>
                      </c:pt>
                      <c:pt idx="755">
                        <c:v>2.4323430746375529</c:v>
                      </c:pt>
                      <c:pt idx="756">
                        <c:v>2.4354169868571054</c:v>
                      </c:pt>
                      <c:pt idx="757">
                        <c:v>2.4384909935689261</c:v>
                      </c:pt>
                      <c:pt idx="758">
                        <c:v>2.4415650947788361</c:v>
                      </c:pt>
                      <c:pt idx="759">
                        <c:v>2.444639290492622</c:v>
                      </c:pt>
                      <c:pt idx="760">
                        <c:v>2.4477135807161061</c:v>
                      </c:pt>
                      <c:pt idx="761">
                        <c:v>2.4518127813725563</c:v>
                      </c:pt>
                      <c:pt idx="762">
                        <c:v>2.4548872921412701</c:v>
                      </c:pt>
                      <c:pt idx="763">
                        <c:v>2.4579618974390547</c:v>
                      </c:pt>
                      <c:pt idx="764">
                        <c:v>2.4620615182247101</c:v>
                      </c:pt>
                      <c:pt idx="765">
                        <c:v>2.4651363441129339</c:v>
                      </c:pt>
                      <c:pt idx="766">
                        <c:v>2.4682112645496073</c:v>
                      </c:pt>
                      <c:pt idx="767">
                        <c:v>2.4712862795405561</c:v>
                      </c:pt>
                      <c:pt idx="768">
                        <c:v>2.4743613890915737</c:v>
                      </c:pt>
                      <c:pt idx="769">
                        <c:v>2.4774365932084867</c:v>
                      </c:pt>
                      <c:pt idx="770">
                        <c:v>2.4815370124769354</c:v>
                      </c:pt>
                      <c:pt idx="771">
                        <c:v>2.4846124372702247</c:v>
                      </c:pt>
                      <c:pt idx="772">
                        <c:v>2.4876879566487995</c:v>
                      </c:pt>
                      <c:pt idx="773">
                        <c:v>2.4907635706184781</c:v>
                      </c:pt>
                      <c:pt idx="774">
                        <c:v>2.4948645363964976</c:v>
                      </c:pt>
                      <c:pt idx="775">
                        <c:v>2.4979403711013806</c:v>
                      </c:pt>
                      <c:pt idx="776">
                        <c:v>2.5010163004167763</c:v>
                      </c:pt>
                      <c:pt idx="777">
                        <c:v>2.5040923243484823</c:v>
                      </c:pt>
                      <c:pt idx="778">
                        <c:v>2.5071684429023309</c:v>
                      </c:pt>
                      <c:pt idx="779">
                        <c:v>2.5112700815075328</c:v>
                      </c:pt>
                      <c:pt idx="780">
                        <c:v>2.5133209638997447</c:v>
                      </c:pt>
                      <c:pt idx="781">
                        <c:v>2.5174228548720619</c:v>
                      </c:pt>
                      <c:pt idx="782">
                        <c:v>2.5194738634556066</c:v>
                      </c:pt>
                      <c:pt idx="783">
                        <c:v>2.5235760068260968</c:v>
                      </c:pt>
                      <c:pt idx="784">
                        <c:v>2.527678318479281</c:v>
                      </c:pt>
                      <c:pt idx="785">
                        <c:v>2.5297295374162085</c:v>
                      </c:pt>
                      <c:pt idx="786">
                        <c:v>2.5328064447143599</c:v>
                      </c:pt>
                      <c:pt idx="787">
                        <c:v>2.5358834466890094</c:v>
                      </c:pt>
                      <c:pt idx="788">
                        <c:v>2.5399862632731738</c:v>
                      </c:pt>
                      <c:pt idx="789">
                        <c:v>2.5430634861823127</c:v>
                      </c:pt>
                      <c:pt idx="790">
                        <c:v>2.5461408037873854</c:v>
                      </c:pt>
                      <c:pt idx="791">
                        <c:v>2.5492182160941979</c:v>
                      </c:pt>
                      <c:pt idx="792">
                        <c:v>2.5522957231085894</c:v>
                      </c:pt>
                      <c:pt idx="793">
                        <c:v>2.5563992131274298</c:v>
                      </c:pt>
                      <c:pt idx="794">
                        <c:v>2.5594769411488447</c:v>
                      </c:pt>
                      <c:pt idx="795">
                        <c:v>2.562554763897273</c:v>
                      </c:pt>
                      <c:pt idx="796">
                        <c:v>2.5656326813785459</c:v>
                      </c:pt>
                      <c:pt idx="797">
                        <c:v>2.5697367187258657</c:v>
                      </c:pt>
                      <c:pt idx="798">
                        <c:v>2.5728148572731224</c:v>
                      </c:pt>
                      <c:pt idx="799">
                        <c:v>2.5758930905726647</c:v>
                      </c:pt>
                      <c:pt idx="800">
                        <c:v>2.5789714186303372</c:v>
                      </c:pt>
                      <c:pt idx="801">
                        <c:v>2.5820498414519522</c:v>
                      </c:pt>
                      <c:pt idx="802">
                        <c:v>2.5851283590433556</c:v>
                      </c:pt>
                      <c:pt idx="803">
                        <c:v>2.5892331965949897</c:v>
                      </c:pt>
                      <c:pt idx="804">
                        <c:v>2.5923119353385919</c:v>
                      </c:pt>
                      <c:pt idx="805">
                        <c:v>2.5953907688714346</c:v>
                      </c:pt>
                      <c:pt idx="806">
                        <c:v>2.5984696971993553</c:v>
                      </c:pt>
                      <c:pt idx="807">
                        <c:v>2.6025750824390235</c:v>
                      </c:pt>
                      <c:pt idx="808">
                        <c:v>2.6056542319781615</c:v>
                      </c:pt>
                      <c:pt idx="809">
                        <c:v>2.608733476331849</c:v>
                      </c:pt>
                      <c:pt idx="810">
                        <c:v>2.6118128155059033</c:v>
                      </c:pt>
                      <c:pt idx="811">
                        <c:v>2.614892249506175</c:v>
                      </c:pt>
                      <c:pt idx="812">
                        <c:v>2.6179717783385041</c:v>
                      </c:pt>
                      <c:pt idx="813">
                        <c:v>2.6220779643082479</c:v>
                      </c:pt>
                      <c:pt idx="814">
                        <c:v>2.6251577144380951</c:v>
                      </c:pt>
                      <c:pt idx="815">
                        <c:v>2.628237559419472</c:v>
                      </c:pt>
                      <c:pt idx="816">
                        <c:v>2.632344166951571</c:v>
                      </c:pt>
                      <c:pt idx="817">
                        <c:v>2.6354242332759066</c:v>
                      </c:pt>
                      <c:pt idx="818">
                        <c:v>2.6385043944712505</c:v>
                      </c:pt>
                      <c:pt idx="819">
                        <c:v>2.6415846505434573</c:v>
                      </c:pt>
                      <c:pt idx="820">
                        <c:v>2.6446650014983502</c:v>
                      </c:pt>
                      <c:pt idx="821">
                        <c:v>2.6477454473417863</c:v>
                      </c:pt>
                      <c:pt idx="822">
                        <c:v>2.6518528560808803</c:v>
                      </c:pt>
                      <c:pt idx="823">
                        <c:v>2.6549335233536522</c:v>
                      </c:pt>
                      <c:pt idx="824">
                        <c:v>2.6580142855344566</c:v>
                      </c:pt>
                      <c:pt idx="825">
                        <c:v>2.6621221160870281</c:v>
                      </c:pt>
                      <c:pt idx="826">
                        <c:v>2.6652030997426515</c:v>
                      </c:pt>
                      <c:pt idx="827">
                        <c:v>2.6682841783258016</c:v>
                      </c:pt>
                      <c:pt idx="828">
                        <c:v>2.6713653518423404</c:v>
                      </c:pt>
                      <c:pt idx="829">
                        <c:v>2.6744466202980961</c:v>
                      </c:pt>
                      <c:pt idx="830">
                        <c:v>2.6775279836989299</c:v>
                      </c:pt>
                      <c:pt idx="831">
                        <c:v>2.6806094420506934</c:v>
                      </c:pt>
                      <c:pt idx="832">
                        <c:v>2.6847182008979469</c:v>
                      </c:pt>
                      <c:pt idx="833">
                        <c:v>2.6877998808246391</c:v>
                      </c:pt>
                      <c:pt idx="834">
                        <c:v>2.690881655721769</c:v>
                      </c:pt>
                      <c:pt idx="835">
                        <c:v>2.693963525595203</c:v>
                      </c:pt>
                      <c:pt idx="836">
                        <c:v>2.6970454904507717</c:v>
                      </c:pt>
                      <c:pt idx="837">
                        <c:v>2.7001275502943418</c:v>
                      </c:pt>
                      <c:pt idx="838">
                        <c:v>2.7042371111883425</c:v>
                      </c:pt>
                      <c:pt idx="839">
                        <c:v>2.7073193926933539</c:v>
                      </c:pt>
                      <c:pt idx="840">
                        <c:v>2.7104017692058862</c:v>
                      </c:pt>
                      <c:pt idx="841">
                        <c:v>2.7145117523555378</c:v>
                      </c:pt>
                      <c:pt idx="842">
                        <c:v>2.7165668072769553</c:v>
                      </c:pt>
                      <c:pt idx="843">
                        <c:v>2.7206770438216394</c:v>
                      </c:pt>
                      <c:pt idx="844">
                        <c:v>2.7227322254483903</c:v>
                      </c:pt>
                      <c:pt idx="845">
                        <c:v>2.7268427154193775</c:v>
                      </c:pt>
                      <c:pt idx="846">
                        <c:v>2.730953374358577</c:v>
                      </c:pt>
                      <c:pt idx="847">
                        <c:v>2.7330087671956074</c:v>
                      </c:pt>
                      <c:pt idx="848">
                        <c:v>2.7371196796132016</c:v>
                      </c:pt>
                      <c:pt idx="849">
                        <c:v>2.7391751991972391</c:v>
                      </c:pt>
                      <c:pt idx="850">
                        <c:v>2.743286365124467</c:v>
                      </c:pt>
                      <c:pt idx="851">
                        <c:v>2.7463698504910017</c:v>
                      </c:pt>
                      <c:pt idx="852">
                        <c:v>2.7494534309392988</c:v>
                      </c:pt>
                      <c:pt idx="853">
                        <c:v>2.7525371064752004</c:v>
                      </c:pt>
                      <c:pt idx="854">
                        <c:v>2.7556208771045831</c:v>
                      </c:pt>
                      <c:pt idx="855">
                        <c:v>2.7587047428333107</c:v>
                      </c:pt>
                      <c:pt idx="856">
                        <c:v>2.7617887036672615</c:v>
                      </c:pt>
                      <c:pt idx="857">
                        <c:v>2.764872759612278</c:v>
                      </c:pt>
                      <c:pt idx="858">
                        <c:v>2.768984982166335</c:v>
                      </c:pt>
                      <c:pt idx="859">
                        <c:v>2.7720692600600265</c:v>
                      </c:pt>
                      <c:pt idx="860">
                        <c:v>2.7751536330843418</c:v>
                      </c:pt>
                      <c:pt idx="861">
                        <c:v>2.7782381012451611</c:v>
                      </c:pt>
                      <c:pt idx="862">
                        <c:v>2.7813226645483535</c:v>
                      </c:pt>
                      <c:pt idx="863">
                        <c:v>2.7854355636286763</c:v>
                      </c:pt>
                      <c:pt idx="864">
                        <c:v>2.7885203489535662</c:v>
                      </c:pt>
                      <c:pt idx="865">
                        <c:v>2.7916052294404081</c:v>
                      </c:pt>
                      <c:pt idx="866">
                        <c:v>2.7946902050950508</c:v>
                      </c:pt>
                      <c:pt idx="867">
                        <c:v>2.7988036540168713</c:v>
                      </c:pt>
                      <c:pt idx="868">
                        <c:v>2.8018888517525897</c:v>
                      </c:pt>
                      <c:pt idx="869">
                        <c:v>2.804974144675684</c:v>
                      </c:pt>
                      <c:pt idx="870">
                        <c:v>2.8080595327920395</c:v>
                      </c:pt>
                      <c:pt idx="871">
                        <c:v>2.8111450161075311</c:v>
                      </c:pt>
                      <c:pt idx="872">
                        <c:v>2.8142305946280439</c:v>
                      </c:pt>
                      <c:pt idx="873">
                        <c:v>2.8183448474288801</c:v>
                      </c:pt>
                      <c:pt idx="874">
                        <c:v>2.8214306481172557</c:v>
                      </c:pt>
                      <c:pt idx="875">
                        <c:v>2.8245165440302404</c:v>
                      </c:pt>
                      <c:pt idx="876">
                        <c:v>2.8276025351736882</c:v>
                      </c:pt>
                      <c:pt idx="877">
                        <c:v>2.8306886215534881</c:v>
                      </c:pt>
                      <c:pt idx="878">
                        <c:v>2.8348035515488266</c:v>
                      </c:pt>
                      <c:pt idx="879">
                        <c:v>2.8378898601696432</c:v>
                      </c:pt>
                      <c:pt idx="880">
                        <c:v>2.8409762640464091</c:v>
                      </c:pt>
                      <c:pt idx="881">
                        <c:v>2.8440627631850037</c:v>
                      </c:pt>
                      <c:pt idx="882">
                        <c:v>2.8471493575913196</c:v>
                      </c:pt>
                      <c:pt idx="883">
                        <c:v>2.851264965004102</c:v>
                      </c:pt>
                      <c:pt idx="884">
                        <c:v>2.8543517817246133</c:v>
                      </c:pt>
                      <c:pt idx="885">
                        <c:v>2.857438693732429</c:v>
                      </c:pt>
                      <c:pt idx="886">
                        <c:v>2.8605257010334437</c:v>
                      </c:pt>
                      <c:pt idx="887">
                        <c:v>2.8646418590121723</c:v>
                      </c:pt>
                      <c:pt idx="888">
                        <c:v>2.8677290886868665</c:v>
                      </c:pt>
                      <c:pt idx="889">
                        <c:v>2.8708164136743739</c:v>
                      </c:pt>
                      <c:pt idx="890">
                        <c:v>2.87390383398058</c:v>
                      </c:pt>
                      <c:pt idx="891">
                        <c:v>2.8769913496113819</c:v>
                      </c:pt>
                      <c:pt idx="892">
                        <c:v>2.8800789605726433</c:v>
                      </c:pt>
                      <c:pt idx="893">
                        <c:v>2.8841959234896741</c:v>
                      </c:pt>
                      <c:pt idx="894">
                        <c:v>2.8872837569116081</c:v>
                      </c:pt>
                      <c:pt idx="895">
                        <c:v>2.8903716856836268</c:v>
                      </c:pt>
                      <c:pt idx="896">
                        <c:v>2.8934597098116317</c:v>
                      </c:pt>
                      <c:pt idx="897">
                        <c:v>2.896547829301511</c:v>
                      </c:pt>
                      <c:pt idx="898">
                        <c:v>2.9006654703055661</c:v>
                      </c:pt>
                      <c:pt idx="899">
                        <c:v>2.9037538123293936</c:v>
                      </c:pt>
                      <c:pt idx="900">
                        <c:v>2.9068422497347313</c:v>
                      </c:pt>
                      <c:pt idx="901">
                        <c:v>2.9099307825274825</c:v>
                      </c:pt>
                      <c:pt idx="902">
                        <c:v>2.9140489746417195</c:v>
                      </c:pt>
                      <c:pt idx="903">
                        <c:v>2.9171377300279913</c:v>
                      </c:pt>
                      <c:pt idx="904">
                        <c:v>2.9202265808212964</c:v>
                      </c:pt>
                      <c:pt idx="905">
                        <c:v>2.9222858676903285</c:v>
                      </c:pt>
                      <c:pt idx="906">
                        <c:v>2.9264045686526203</c:v>
                      </c:pt>
                      <c:pt idx="907">
                        <c:v>2.9284639827493844</c:v>
                      </c:pt>
                      <c:pt idx="908">
                        <c:v>2.9325829381828732</c:v>
                      </c:pt>
                      <c:pt idx="909">
                        <c:v>2.9367020632812775</c:v>
                      </c:pt>
                      <c:pt idx="910">
                        <c:v>2.9387616894592008</c:v>
                      </c:pt>
                      <c:pt idx="911">
                        <c:v>2.9428810690812166</c:v>
                      </c:pt>
                      <c:pt idx="912">
                        <c:v>2.9459707151625012</c:v>
                      </c:pt>
                      <c:pt idx="913">
                        <c:v>2.9490604567058645</c:v>
                      </c:pt>
                      <c:pt idx="914">
                        <c:v>2.9521502937172053</c:v>
                      </c:pt>
                      <c:pt idx="915">
                        <c:v>2.9552402262024353</c:v>
                      </c:pt>
                      <c:pt idx="916">
                        <c:v>2.9583302541674317</c:v>
                      </c:pt>
                      <c:pt idx="917">
                        <c:v>2.9624504399883991</c:v>
                      </c:pt>
                      <c:pt idx="918">
                        <c:v>2.9655406907624924</c:v>
                      </c:pt>
                      <c:pt idx="919">
                        <c:v>2.9686310370360358</c:v>
                      </c:pt>
                      <c:pt idx="920">
                        <c:v>2.972751647299003</c:v>
                      </c:pt>
                      <c:pt idx="921">
                        <c:v>2.9758422164275511</c:v>
                      </c:pt>
                      <c:pt idx="922">
                        <c:v>2.9789328810752269</c:v>
                      </c:pt>
                      <c:pt idx="923">
                        <c:v>2.9820236412479351</c:v>
                      </c:pt>
                      <c:pt idx="924">
                        <c:v>2.9851144969515913</c:v>
                      </c:pt>
                      <c:pt idx="925">
                        <c:v>2.9882054481920788</c:v>
                      </c:pt>
                      <c:pt idx="926">
                        <c:v>2.9923268651357997</c:v>
                      </c:pt>
                      <c:pt idx="927">
                        <c:v>2.9954180393185683</c:v>
                      </c:pt>
                      <c:pt idx="928">
                        <c:v>2.998509309057857</c:v>
                      </c:pt>
                      <c:pt idx="929">
                        <c:v>3.0016006743595858</c:v>
                      </c:pt>
                      <c:pt idx="930">
                        <c:v>3.0057226434247961</c:v>
                      </c:pt>
                      <c:pt idx="931">
                        <c:v>3.0088142317285302</c:v>
                      </c:pt>
                      <c:pt idx="932">
                        <c:v>3.0119059156144026</c:v>
                      </c:pt>
                      <c:pt idx="933">
                        <c:v>3.0149976950883222</c:v>
                      </c:pt>
                      <c:pt idx="934">
                        <c:v>3.0180895701562118</c:v>
                      </c:pt>
                      <c:pt idx="935">
                        <c:v>3.0211815408239606</c:v>
                      </c:pt>
                      <c:pt idx="936">
                        <c:v>3.0253043171020941</c:v>
                      </c:pt>
                      <c:pt idx="937">
                        <c:v>3.0283965108591984</c:v>
                      </c:pt>
                      <c:pt idx="938">
                        <c:v>3.0314888002358824</c:v>
                      </c:pt>
                      <c:pt idx="939">
                        <c:v>3.0356120014899233</c:v>
                      </c:pt>
                      <c:pt idx="940">
                        <c:v>3.0387045140019575</c:v>
                      </c:pt>
                      <c:pt idx="941">
                        <c:v>3.0417971221532856</c:v>
                      </c:pt>
                      <c:pt idx="942">
                        <c:v>3.0448898259498236</c:v>
                      </c:pt>
                      <c:pt idx="943">
                        <c:v>3.0459207484708575</c:v>
                      </c:pt>
                      <c:pt idx="944">
                        <c:v>3.0479826253974989</c:v>
                      </c:pt>
                      <c:pt idx="945">
                        <c:v>3.0521065067952469</c:v>
                      </c:pt>
                      <c:pt idx="946">
                        <c:v>3.0562305582639979</c:v>
                      </c:pt>
                      <c:pt idx="947">
                        <c:v>3.0613858617836334</c:v>
                      </c:pt>
                      <c:pt idx="948">
                        <c:v>3.0655102959634082</c:v>
                      </c:pt>
                      <c:pt idx="949">
                        <c:v>3.0696349002597616</c:v>
                      </c:pt>
                      <c:pt idx="950">
                        <c:v>3.0737596746867486</c:v>
                      </c:pt>
                      <c:pt idx="951">
                        <c:v>3.0778846192583837</c:v>
                      </c:pt>
                      <c:pt idx="952">
                        <c:v>3.082009733988726</c:v>
                      </c:pt>
                      <c:pt idx="953">
                        <c:v>3.0861350188918042</c:v>
                      </c:pt>
                      <c:pt idx="954">
                        <c:v>3.0902604739816462</c:v>
                      </c:pt>
                      <c:pt idx="955">
                        <c:v>3.0943860992723184</c:v>
                      </c:pt>
                      <c:pt idx="956">
                        <c:v>3.0985118947778538</c:v>
                      </c:pt>
                      <c:pt idx="957">
                        <c:v>3.102637860512286</c:v>
                      </c:pt>
                      <c:pt idx="958">
                        <c:v>3.1067639964896867</c:v>
                      </c:pt>
                      <c:pt idx="959">
                        <c:v>3.1108903027240937</c:v>
                      </c:pt>
                      <c:pt idx="960">
                        <c:v>3.1150167792295465</c:v>
                      </c:pt>
                      <c:pt idx="961">
                        <c:v>3.1191434260201207</c:v>
                      </c:pt>
                      <c:pt idx="962">
                        <c:v>3.12327024310986</c:v>
                      </c:pt>
                      <c:pt idx="963">
                        <c:v>3.1273972305128095</c:v>
                      </c:pt>
                      <c:pt idx="964">
                        <c:v>3.1304925828415326</c:v>
                      </c:pt>
                      <c:pt idx="965">
                        <c:v>3.1346198683264594</c:v>
                      </c:pt>
                      <c:pt idx="966">
                        <c:v>3.1387473241632726</c:v>
                      </c:pt>
                      <c:pt idx="967">
                        <c:v>3.1428749503660223</c:v>
                      </c:pt>
                      <c:pt idx="968">
                        <c:v>3.1470027469487967</c:v>
                      </c:pt>
                      <c:pt idx="969">
                        <c:v>3.1500987062062178</c:v>
                      </c:pt>
                      <c:pt idx="970">
                        <c:v>3.1542268009878645</c:v>
                      </c:pt>
                      <c:pt idx="971">
                        <c:v>3.1583550661881996</c:v>
                      </c:pt>
                      <c:pt idx="972">
                        <c:v>3.1635156373613618</c:v>
                      </c:pt>
                      <c:pt idx="973">
                        <c:v>3.1676442860552352</c:v>
                      </c:pt>
                      <c:pt idx="974">
                        <c:v>3.1717731052135463</c:v>
                      </c:pt>
                      <c:pt idx="975">
                        <c:v>3.1759020948503616</c:v>
                      </c:pt>
                      <c:pt idx="976">
                        <c:v>3.1800312549797822</c:v>
                      </c:pt>
                      <c:pt idx="977">
                        <c:v>3.184160585615877</c:v>
                      </c:pt>
                      <c:pt idx="978">
                        <c:v>3.1882900867727173</c:v>
                      </c:pt>
                      <c:pt idx="979">
                        <c:v>3.1924197584644083</c:v>
                      </c:pt>
                      <c:pt idx="980">
                        <c:v>3.1965496007050258</c:v>
                      </c:pt>
                      <c:pt idx="981">
                        <c:v>3.2006796135086453</c:v>
                      </c:pt>
                      <c:pt idx="982">
                        <c:v>3.2048097968893789</c:v>
                      </c:pt>
                      <c:pt idx="983">
                        <c:v>3.2089401508612938</c:v>
                      </c:pt>
                      <c:pt idx="984">
                        <c:v>3.213070675438507</c:v>
                      </c:pt>
                      <c:pt idx="985">
                        <c:v>3.2172013706350997</c:v>
                      </c:pt>
                      <c:pt idx="986">
                        <c:v>3.2213322364651575</c:v>
                      </c:pt>
                      <c:pt idx="987">
                        <c:v>3.2244304978244154</c:v>
                      </c:pt>
                      <c:pt idx="988">
                        <c:v>3.2285616622969813</c:v>
                      </c:pt>
                      <c:pt idx="989">
                        <c:v>3.2326929974418079</c:v>
                      </c:pt>
                      <c:pt idx="990">
                        <c:v>3.2378574064021719</c:v>
                      </c:pt>
                      <c:pt idx="991">
                        <c:v>3.2419891256111262</c:v>
                      </c:pt>
                      <c:pt idx="992">
                        <c:v>3.2461210155381592</c:v>
                      </c:pt>
                      <c:pt idx="993">
                        <c:v>3.2502530761974011</c:v>
                      </c:pt>
                      <c:pt idx="994">
                        <c:v>3.2543853076029521</c:v>
                      </c:pt>
                      <c:pt idx="995">
                        <c:v>3.258517709768912</c:v>
                      </c:pt>
                      <c:pt idx="996">
                        <c:v>3.2626502827094166</c:v>
                      </c:pt>
                      <c:pt idx="997">
                        <c:v>3.2667830264385702</c:v>
                      </c:pt>
                      <c:pt idx="998">
                        <c:v>3.2709159409704784</c:v>
                      </c:pt>
                      <c:pt idx="999">
                        <c:v>3.2750490263192837</c:v>
                      </c:pt>
                      <c:pt idx="1000">
                        <c:v>3.2791822824990824</c:v>
                      </c:pt>
                      <c:pt idx="1001">
                        <c:v>3.2833157095240213</c:v>
                      </c:pt>
                      <c:pt idx="1002">
                        <c:v>3.2874493074082118</c:v>
                      </c:pt>
                      <c:pt idx="1003">
                        <c:v>3.291583076165769</c:v>
                      </c:pt>
                      <c:pt idx="1004">
                        <c:v>3.2957170158108431</c:v>
                      </c:pt>
                      <c:pt idx="1005">
                        <c:v>3.2998511263575518</c:v>
                      </c:pt>
                      <c:pt idx="1006">
                        <c:v>3.3039854078200155</c:v>
                      </c:pt>
                      <c:pt idx="1007">
                        <c:v>3.3081198602123894</c:v>
                      </c:pt>
                      <c:pt idx="1008">
                        <c:v>3.3122544835487959</c:v>
                      </c:pt>
                      <c:pt idx="1009">
                        <c:v>3.3163892778433617</c:v>
                      </c:pt>
                      <c:pt idx="1010">
                        <c:v>3.3205242431102469</c:v>
                      </c:pt>
                      <c:pt idx="1011">
                        <c:v>3.3246593793635681</c:v>
                      </c:pt>
                      <c:pt idx="1012">
                        <c:v>3.3287946866174907</c:v>
                      </c:pt>
                      <c:pt idx="1013">
                        <c:v>3.3329301648861462</c:v>
                      </c:pt>
                      <c:pt idx="1014">
                        <c:v>3.337065814183668</c:v>
                      </c:pt>
                      <c:pt idx="1015">
                        <c:v>3.3412016345242259</c:v>
                      </c:pt>
                      <c:pt idx="1016">
                        <c:v>3.3432696088400604</c:v>
                      </c:pt>
                      <c:pt idx="1017">
                        <c:v>3.349473788391002</c:v>
                      </c:pt>
                      <c:pt idx="1018">
                        <c:v>3.3536101219455334</c:v>
                      </c:pt>
                      <c:pt idx="1019">
                        <c:v>3.3567124843947846</c:v>
                      </c:pt>
                      <c:pt idx="1020">
                        <c:v>3.360849117382958</c:v>
                      </c:pt>
                      <c:pt idx="1021">
                        <c:v>3.3649859214955238</c:v>
                      </c:pt>
                      <c:pt idx="1022">
                        <c:v>3.369122896746664</c:v>
                      </c:pt>
                      <c:pt idx="1023">
                        <c:v>3.3732600431505264</c:v>
                      </c:pt>
                      <c:pt idx="1024">
                        <c:v>3.3773973607212628</c:v>
                      </c:pt>
                      <c:pt idx="1025">
                        <c:v>3.3815348494730593</c:v>
                      </c:pt>
                      <c:pt idx="1026">
                        <c:v>3.3856725094200715</c:v>
                      </c:pt>
                      <c:pt idx="1027">
                        <c:v>3.3898103405764539</c:v>
                      </c:pt>
                      <c:pt idx="1028">
                        <c:v>3.3939483429563997</c:v>
                      </c:pt>
                      <c:pt idx="1029">
                        <c:v>3.3980865165740686</c:v>
                      </c:pt>
                      <c:pt idx="1030">
                        <c:v>3.4022248614436217</c:v>
                      </c:pt>
                      <c:pt idx="1031">
                        <c:v>3.4063633775792557</c:v>
                      </c:pt>
                      <c:pt idx="1032">
                        <c:v>3.410502064995137</c:v>
                      </c:pt>
                      <c:pt idx="1033">
                        <c:v>3.4146409237054316</c:v>
                      </c:pt>
                      <c:pt idx="1034">
                        <c:v>3.4187799537243415</c:v>
                      </c:pt>
                      <c:pt idx="1035">
                        <c:v>3.4229191550660265</c:v>
                      </c:pt>
                      <c:pt idx="1036">
                        <c:v>3.4270585277446926</c:v>
                      </c:pt>
                      <c:pt idx="1037">
                        <c:v>3.4311980717745127</c:v>
                      </c:pt>
                      <c:pt idx="1038">
                        <c:v>3.4353377871696638</c:v>
                      </c:pt>
                      <c:pt idx="1039">
                        <c:v>3.4394776739443556</c:v>
                      </c:pt>
                      <c:pt idx="1040">
                        <c:v>3.4436177321127683</c:v>
                      </c:pt>
                      <c:pt idx="1041">
                        <c:v>3.4477579616890823</c:v>
                      </c:pt>
                      <c:pt idx="1042">
                        <c:v>3.4518983626875146</c:v>
                      </c:pt>
                      <c:pt idx="1043">
                        <c:v>3.4560389351222494</c:v>
                      </c:pt>
                      <c:pt idx="1044">
                        <c:v>3.4601796790074726</c:v>
                      </c:pt>
                      <c:pt idx="1045">
                        <c:v>3.4643205943574062</c:v>
                      </c:pt>
                      <c:pt idx="1046">
                        <c:v>3.4684616811862288</c:v>
                      </c:pt>
                      <c:pt idx="1047">
                        <c:v>3.4726029395081661</c:v>
                      </c:pt>
                      <c:pt idx="1048">
                        <c:v>3.4767443693374105</c:v>
                      </c:pt>
                      <c:pt idx="1049">
                        <c:v>3.4808859706881563</c:v>
                      </c:pt>
                      <c:pt idx="1050">
                        <c:v>3.4850277435746371</c:v>
                      </c:pt>
                      <c:pt idx="1051">
                        <c:v>3.4891696880110485</c:v>
                      </c:pt>
                      <c:pt idx="1052">
                        <c:v>3.4933118040115918</c:v>
                      </c:pt>
                      <c:pt idx="1053">
                        <c:v>3.4974540915905039</c:v>
                      </c:pt>
                      <c:pt idx="1054">
                        <c:v>3.5015965507619864</c:v>
                      </c:pt>
                      <c:pt idx="1055">
                        <c:v>3.5057391815402474</c:v>
                      </c:pt>
                      <c:pt idx="1056">
                        <c:v>3.5098819839395263</c:v>
                      </c:pt>
                      <c:pt idx="1057">
                        <c:v>3.5140249579740219</c:v>
                      </c:pt>
                      <c:pt idx="1058">
                        <c:v>3.5181681036579788</c:v>
                      </c:pt>
                      <c:pt idx="1059">
                        <c:v>3.5223114210056097</c:v>
                      </c:pt>
                      <c:pt idx="1060">
                        <c:v>3.5264549100311284</c:v>
                      </c:pt>
                      <c:pt idx="1061">
                        <c:v>3.5305985707487859</c:v>
                      </c:pt>
                      <c:pt idx="1062">
                        <c:v>3.5347424031727996</c:v>
                      </c:pt>
                      <c:pt idx="1063">
                        <c:v>3.5388864073173898</c:v>
                      </c:pt>
                      <c:pt idx="1064">
                        <c:v>3.5419945231260326</c:v>
                      </c:pt>
                      <c:pt idx="1065">
                        <c:v>3.5461388278159105</c:v>
                      </c:pt>
                      <c:pt idx="1066">
                        <c:v>3.5502833042655202</c:v>
                      </c:pt>
                      <c:pt idx="1067">
                        <c:v>3.5544279524890885</c:v>
                      </c:pt>
                      <c:pt idx="1068">
                        <c:v>3.5585727725008773</c:v>
                      </c:pt>
                      <c:pt idx="1069">
                        <c:v>3.5627177643151162</c:v>
                      </c:pt>
                      <c:pt idx="1070">
                        <c:v>3.5668629279460364</c:v>
                      </c:pt>
                      <c:pt idx="1071">
                        <c:v>3.5710082634079066</c:v>
                      </c:pt>
                      <c:pt idx="1072">
                        <c:v>3.575153770714961</c:v>
                      </c:pt>
                      <c:pt idx="1073">
                        <c:v>3.5792994498814368</c:v>
                      </c:pt>
                      <c:pt idx="1074">
                        <c:v>3.583445300921607</c:v>
                      </c:pt>
                      <c:pt idx="1075">
                        <c:v>3.5875913238497112</c:v>
                      </c:pt>
                      <c:pt idx="1076">
                        <c:v>3.5917375186799929</c:v>
                      </c:pt>
                      <c:pt idx="1077">
                        <c:v>3.5958838854267303</c:v>
                      </c:pt>
                      <c:pt idx="1078">
                        <c:v>3.6000304241041676</c:v>
                      </c:pt>
                      <c:pt idx="1079">
                        <c:v>3.6041771347265534</c:v>
                      </c:pt>
                      <c:pt idx="1080">
                        <c:v>3.6083240173081719</c:v>
                      </c:pt>
                      <c:pt idx="1081">
                        <c:v>3.6124710718632618</c:v>
                      </c:pt>
                      <c:pt idx="1082">
                        <c:v>3.6176551319165737</c:v>
                      </c:pt>
                      <c:pt idx="1083">
                        <c:v>3.6218025734641683</c:v>
                      </c:pt>
                      <c:pt idx="1084">
                        <c:v>3.6259501870316111</c:v>
                      </c:pt>
                      <c:pt idx="1085">
                        <c:v>3.6290610101037966</c:v>
                      </c:pt>
                      <c:pt idx="1086">
                        <c:v>3.6332089247403125</c:v>
                      </c:pt>
                      <c:pt idx="1087">
                        <c:v>3.6373570114359119</c:v>
                      </c:pt>
                      <c:pt idx="1088">
                        <c:v>3.6415052702048931</c:v>
                      </c:pt>
                      <c:pt idx="1089">
                        <c:v>3.6456537010615206</c:v>
                      </c:pt>
                      <c:pt idx="1090">
                        <c:v>3.6508394816523051</c:v>
                      </c:pt>
                      <c:pt idx="1091">
                        <c:v>3.6549882997583354</c:v>
                      </c:pt>
                      <c:pt idx="1092">
                        <c:v>3.6591372899984349</c:v>
                      </c:pt>
                      <c:pt idx="1093">
                        <c:v>3.6632864523868776</c:v>
                      </c:pt>
                      <c:pt idx="1094">
                        <c:v>3.6674357869379373</c:v>
                      </c:pt>
                      <c:pt idx="1095">
                        <c:v>3.6715852936659243</c:v>
                      </c:pt>
                      <c:pt idx="1096">
                        <c:v>3.6757349725851061</c:v>
                      </c:pt>
                      <c:pt idx="1097">
                        <c:v>3.6798848237097967</c:v>
                      </c:pt>
                      <c:pt idx="1098">
                        <c:v>3.6840348470542774</c:v>
                      </c:pt>
                      <c:pt idx="1099">
                        <c:v>3.6881850426328326</c:v>
                      </c:pt>
                      <c:pt idx="1100">
                        <c:v>3.6923354104597808</c:v>
                      </c:pt>
                      <c:pt idx="1101">
                        <c:v>3.6964859505494099</c:v>
                      </c:pt>
                      <c:pt idx="1102">
                        <c:v>3.7006366629160086</c:v>
                      </c:pt>
                      <c:pt idx="1103">
                        <c:v>3.7047875475739014</c:v>
                      </c:pt>
                      <c:pt idx="1104">
                        <c:v>3.7089386045373804</c:v>
                      </c:pt>
                      <c:pt idx="1105">
                        <c:v>3.713089833820741</c:v>
                      </c:pt>
                      <c:pt idx="1106">
                        <c:v>3.717241235438312</c:v>
                      </c:pt>
                      <c:pt idx="1107">
                        <c:v>3.7213928094043807</c:v>
                      </c:pt>
                      <c:pt idx="1108">
                        <c:v>3.7255445557332805</c:v>
                      </c:pt>
                      <c:pt idx="1109">
                        <c:v>3.7296964744393124</c:v>
                      </c:pt>
                      <c:pt idx="1110">
                        <c:v>3.7338485655367806</c:v>
                      </c:pt>
                      <c:pt idx="1111">
                        <c:v>3.7380008290400233</c:v>
                      </c:pt>
                      <c:pt idx="1112">
                        <c:v>3.7421532649633473</c:v>
                      </c:pt>
                      <c:pt idx="1113">
                        <c:v>3.7463058733210612</c:v>
                      </c:pt>
                      <c:pt idx="1114">
                        <c:v>3.7494204427580407</c:v>
                      </c:pt>
                      <c:pt idx="1115">
                        <c:v>3.7535733529104305</c:v>
                      </c:pt>
                      <c:pt idx="1116">
                        <c:v>3.7577264355366102</c:v>
                      </c:pt>
                      <c:pt idx="1117">
                        <c:v>3.7618796906508947</c:v>
                      </c:pt>
                      <c:pt idx="1118">
                        <c:v>3.7660331182676368</c:v>
                      </c:pt>
                      <c:pt idx="1119">
                        <c:v>3.7701867184011526</c:v>
                      </c:pt>
                      <c:pt idx="1120">
                        <c:v>3.774340491065765</c:v>
                      </c:pt>
                      <c:pt idx="1121">
                        <c:v>3.778494436275829</c:v>
                      </c:pt>
                      <c:pt idx="1122">
                        <c:v>3.7826485540456694</c:v>
                      </c:pt>
                      <c:pt idx="1123">
                        <c:v>3.7868028443896118</c:v>
                      </c:pt>
                      <c:pt idx="1124">
                        <c:v>3.7909573073220173</c:v>
                      </c:pt>
                      <c:pt idx="1125">
                        <c:v>3.7951119428572175</c:v>
                      </c:pt>
                      <c:pt idx="1126">
                        <c:v>3.799266751009541</c:v>
                      </c:pt>
                      <c:pt idx="1127">
                        <c:v>3.8034217317933572</c:v>
                      </c:pt>
                      <c:pt idx="1128">
                        <c:v>3.807576885222999</c:v>
                      </c:pt>
                      <c:pt idx="1129">
                        <c:v>3.8117322113128043</c:v>
                      </c:pt>
                      <c:pt idx="1130">
                        <c:v>3.815887710077146</c:v>
                      </c:pt>
                      <c:pt idx="1131">
                        <c:v>3.8200433815303518</c:v>
                      </c:pt>
                      <c:pt idx="1132">
                        <c:v>3.8241992256867983</c:v>
                      </c:pt>
                      <c:pt idx="1133">
                        <c:v>3.8283552425608289</c:v>
                      </c:pt>
                      <c:pt idx="1134">
                        <c:v>3.8325114321667892</c:v>
                      </c:pt>
                      <c:pt idx="1135">
                        <c:v>3.8366677945190624</c:v>
                      </c:pt>
                      <c:pt idx="1136">
                        <c:v>3.840824329631995</c:v>
                      </c:pt>
                      <c:pt idx="1137">
                        <c:v>3.8449810375199394</c:v>
                      </c:pt>
                      <c:pt idx="1138">
                        <c:v>3.8491379181972816</c:v>
                      </c:pt>
                      <c:pt idx="1139">
                        <c:v>3.8532949716783782</c:v>
                      </c:pt>
                      <c:pt idx="1140">
                        <c:v>3.8574521979775831</c:v>
                      </c:pt>
                      <c:pt idx="1141">
                        <c:v>3.8616095971092896</c:v>
                      </c:pt>
                      <c:pt idx="1142">
                        <c:v>3.8657671690878455</c:v>
                      </c:pt>
                      <c:pt idx="1143">
                        <c:v>3.8699249139276484</c:v>
                      </c:pt>
                      <c:pt idx="1144">
                        <c:v>3.8740828316430593</c:v>
                      </c:pt>
                      <c:pt idx="1145">
                        <c:v>3.878240922248446</c:v>
                      </c:pt>
                      <c:pt idx="1146">
                        <c:v>3.8823991857582079</c:v>
                      </c:pt>
                      <c:pt idx="1147">
                        <c:v>3.886557622186714</c:v>
                      </c:pt>
                      <c:pt idx="1148">
                        <c:v>3.8907162315483355</c:v>
                      </c:pt>
                      <c:pt idx="1149">
                        <c:v>3.8948750138574795</c:v>
                      </c:pt>
                      <c:pt idx="1150">
                        <c:v>3.899033969128519</c:v>
                      </c:pt>
                      <c:pt idx="1151">
                        <c:v>3.9031930973758309</c:v>
                      </c:pt>
                      <c:pt idx="1152">
                        <c:v>3.9073523986138268</c:v>
                      </c:pt>
                      <c:pt idx="1153">
                        <c:v>3.9115118728568743</c:v>
                      </c:pt>
                      <c:pt idx="1154">
                        <c:v>3.9156715201193912</c:v>
                      </c:pt>
                      <c:pt idx="1155">
                        <c:v>3.9198313404157581</c:v>
                      </c:pt>
                      <c:pt idx="1156">
                        <c:v>3.9239913337603611</c:v>
                      </c:pt>
                      <c:pt idx="1157">
                        <c:v>3.9281515001676217</c:v>
                      </c:pt>
                      <c:pt idx="1158">
                        <c:v>3.9323118396519279</c:v>
                      </c:pt>
                      <c:pt idx="1159">
                        <c:v>3.9364723522276699</c:v>
                      </c:pt>
                      <c:pt idx="1160">
                        <c:v>3.9406330379092749</c:v>
                      </c:pt>
                      <c:pt idx="1161">
                        <c:v>3.9447938967111358</c:v>
                      </c:pt>
                      <c:pt idx="1162">
                        <c:v>3.9489549286476486</c:v>
                      </c:pt>
                      <c:pt idx="1163">
                        <c:v>3.9531161337332454</c:v>
                      </c:pt>
                      <c:pt idx="1164">
                        <c:v>3.9572775119823147</c:v>
                      </c:pt>
                      <c:pt idx="1165">
                        <c:v>3.9614390634092915</c:v>
                      </c:pt>
                      <c:pt idx="1166">
                        <c:v>3.9656007880285782</c:v>
                      </c:pt>
                      <c:pt idx="1167">
                        <c:v>3.9697626858545796</c:v>
                      </c:pt>
                      <c:pt idx="1168">
                        <c:v>3.9739247569017375</c:v>
                      </c:pt>
                      <c:pt idx="1169">
                        <c:v>3.9780870011844596</c:v>
                      </c:pt>
                      <c:pt idx="1170">
                        <c:v>3.9812087980910098</c:v>
                      </c:pt>
                      <c:pt idx="1171">
                        <c:v>3.9853713455706723</c:v>
                      </c:pt>
                      <c:pt idx="1172">
                        <c:v>3.9905747735902239</c:v>
                      </c:pt>
                      <c:pt idx="1173">
                        <c:v>3.9947377109594249</c:v>
                      </c:pt>
                      <c:pt idx="1174">
                        <c:v>3.9978600277187226</c:v>
                      </c:pt>
                      <c:pt idx="1175">
                        <c:v>4.0020232683858517</c:v>
                      </c:pt>
                      <c:pt idx="1176">
                        <c:v>4.0061866823859376</c:v>
                      </c:pt>
                      <c:pt idx="1177">
                        <c:v>4.0103502697333893</c:v>
                      </c:pt>
                      <c:pt idx="1178">
                        <c:v>4.0155549977094553</c:v>
                      </c:pt>
                      <c:pt idx="1179">
                        <c:v>4.0197189751413038</c:v>
                      </c:pt>
                      <c:pt idx="1180">
                        <c:v>4.023883125967453</c:v>
                      </c:pt>
                      <c:pt idx="1181">
                        <c:v>4.0280474502023322</c:v>
                      </c:pt>
                      <c:pt idx="1182">
                        <c:v>4.0322119478604082</c:v>
                      </c:pt>
                      <c:pt idx="1183">
                        <c:v>4.0363766189561145</c:v>
                      </c:pt>
                      <c:pt idx="1184">
                        <c:v>4.0405414635038861</c:v>
                      </c:pt>
                      <c:pt idx="1185">
                        <c:v>4.0447064815181957</c:v>
                      </c:pt>
                      <c:pt idx="1186">
                        <c:v>4.0488716730134806</c:v>
                      </c:pt>
                      <c:pt idx="1187">
                        <c:v>4.0530370380041827</c:v>
                      </c:pt>
                      <c:pt idx="1188">
                        <c:v>4.0572025765047792</c:v>
                      </c:pt>
                      <c:pt idx="1189">
                        <c:v>4.0613682885297129</c:v>
                      </c:pt>
                      <c:pt idx="1190">
                        <c:v>4.0655341740934317</c:v>
                      </c:pt>
                      <c:pt idx="1191">
                        <c:v>4.0697002332104173</c:v>
                      </c:pt>
                      <c:pt idx="1192">
                        <c:v>4.073866465895108</c:v>
                      </c:pt>
                      <c:pt idx="1193">
                        <c:v>4.0780328721619901</c:v>
                      </c:pt>
                      <c:pt idx="1194">
                        <c:v>4.0821994520255167</c:v>
                      </c:pt>
                      <c:pt idx="1195">
                        <c:v>4.0863662055001431</c:v>
                      </c:pt>
                      <c:pt idx="1196">
                        <c:v>4.0905331326003598</c:v>
                      </c:pt>
                      <c:pt idx="1197">
                        <c:v>4.0947002333406282</c:v>
                      </c:pt>
                      <c:pt idx="1198">
                        <c:v>4.098867507735406</c:v>
                      </c:pt>
                      <c:pt idx="1199">
                        <c:v>4.1030349557991919</c:v>
                      </c:pt>
                      <c:pt idx="1200">
                        <c:v>4.1072025775464498</c:v>
                      </c:pt>
                      <c:pt idx="1201">
                        <c:v>4.1113703729916447</c:v>
                      </c:pt>
                      <c:pt idx="1202">
                        <c:v>4.1155383421492813</c:v>
                      </c:pt>
                      <c:pt idx="1203">
                        <c:v>4.1197064850338156</c:v>
                      </c:pt>
                      <c:pt idx="1204">
                        <c:v>4.1238748016597535</c:v>
                      </c:pt>
                      <c:pt idx="1205">
                        <c:v>4.1280432920415695</c:v>
                      </c:pt>
                      <c:pt idx="1206">
                        <c:v>4.1322119561937383</c:v>
                      </c:pt>
                      <c:pt idx="1207">
                        <c:v>4.1363807941307718</c:v>
                      </c:pt>
                      <c:pt idx="1208">
                        <c:v>4.1405498058671473</c:v>
                      </c:pt>
                      <c:pt idx="1209">
                        <c:v>4.1447189914173475</c:v>
                      </c:pt>
                      <c:pt idx="1210">
                        <c:v>4.1488883507958869</c:v>
                      </c:pt>
                      <c:pt idx="1211">
                        <c:v>4.153057884017251</c:v>
                      </c:pt>
                      <c:pt idx="1212">
                        <c:v>4.1572275910959258</c:v>
                      </c:pt>
                      <c:pt idx="1213">
                        <c:v>4.1613974720464331</c:v>
                      </c:pt>
                      <c:pt idx="1214">
                        <c:v>4.165567526883251</c:v>
                      </c:pt>
                      <c:pt idx="1215">
                        <c:v>4.1697377556209059</c:v>
                      </c:pt>
                      <c:pt idx="1216">
                        <c:v>4.1739081582738899</c:v>
                      </c:pt>
                      <c:pt idx="1217">
                        <c:v>4.1780787348567001</c:v>
                      </c:pt>
                      <c:pt idx="1218">
                        <c:v>4.1822494853838661</c:v>
                      </c:pt>
                      <c:pt idx="1219">
                        <c:v>4.1864204098698874</c:v>
                      </c:pt>
                      <c:pt idx="1220">
                        <c:v>4.1895487174036257</c:v>
                      </c:pt>
                      <c:pt idx="1221">
                        <c:v>4.1937199463525632</c:v>
                      </c:pt>
                      <c:pt idx="1222">
                        <c:v>4.1978913493002565</c:v>
                      </c:pt>
                      <c:pt idx="1223">
                        <c:v>4.2020629262612461</c:v>
                      </c:pt>
                      <c:pt idx="1224">
                        <c:v>4.206234677250027</c:v>
                      </c:pt>
                      <c:pt idx="1225">
                        <c:v>4.2104066022811439</c:v>
                      </c:pt>
                      <c:pt idx="1226">
                        <c:v>4.2145787013691063</c:v>
                      </c:pt>
                      <c:pt idx="1227">
                        <c:v>4.2187509745284286</c:v>
                      </c:pt>
                      <c:pt idx="1228">
                        <c:v>4.2229234217736575</c:v>
                      </c:pt>
                      <c:pt idx="1229">
                        <c:v>4.2270960431193121</c:v>
                      </c:pt>
                      <c:pt idx="1230">
                        <c:v>4.2312688385799087</c:v>
                      </c:pt>
                      <c:pt idx="1231">
                        <c:v>4.2354418081700027</c:v>
                      </c:pt>
                      <c:pt idx="1232">
                        <c:v>4.2396149519041151</c:v>
                      </c:pt>
                      <c:pt idx="1233">
                        <c:v>4.243788269796771</c:v>
                      </c:pt>
                      <c:pt idx="1234">
                        <c:v>4.2479617618625287</c:v>
                      </c:pt>
                      <c:pt idx="1235">
                        <c:v>4.2521354281159169</c:v>
                      </c:pt>
                      <c:pt idx="1236">
                        <c:v>4.2563092685714645</c:v>
                      </c:pt>
                      <c:pt idx="1237">
                        <c:v>4.2604832832437358</c:v>
                      </c:pt>
                      <c:pt idx="1238">
                        <c:v>4.2646574721472534</c:v>
                      </c:pt>
                      <c:pt idx="1239">
                        <c:v>4.2688318352965862</c:v>
                      </c:pt>
                      <c:pt idx="1240">
                        <c:v>4.273006372706269</c:v>
                      </c:pt>
                      <c:pt idx="1241">
                        <c:v>4.2771810843908433</c:v>
                      </c:pt>
                      <c:pt idx="1242">
                        <c:v>4.2813559703648796</c:v>
                      </c:pt>
                      <c:pt idx="1243">
                        <c:v>4.2855310306429235</c:v>
                      </c:pt>
                      <c:pt idx="1244">
                        <c:v>4.2897062652395164</c:v>
                      </c:pt>
                      <c:pt idx="1245">
                        <c:v>4.2938816741692394</c:v>
                      </c:pt>
                      <c:pt idx="1246">
                        <c:v>4.2980572574466391</c:v>
                      </c:pt>
                      <c:pt idx="1247">
                        <c:v>4.3022330150862658</c:v>
                      </c:pt>
                      <c:pt idx="1248">
                        <c:v>4.3064089471027032</c:v>
                      </c:pt>
                      <c:pt idx="1249">
                        <c:v>4.3105850535104944</c:v>
                      </c:pt>
                      <c:pt idx="1250">
                        <c:v>4.3147613343242268</c:v>
                      </c:pt>
                      <c:pt idx="1251">
                        <c:v>4.3189377895584586</c:v>
                      </c:pt>
                      <c:pt idx="1252">
                        <c:v>4.3231144192277471</c:v>
                      </c:pt>
                      <c:pt idx="1253">
                        <c:v>4.3272912233466876</c:v>
                      </c:pt>
                      <c:pt idx="1254">
                        <c:v>4.3314682019298409</c:v>
                      </c:pt>
                      <c:pt idx="1255">
                        <c:v>4.3356453549917724</c:v>
                      </c:pt>
                      <c:pt idx="1256">
                        <c:v>4.3398226825470809</c:v>
                      </c:pt>
                      <c:pt idx="1257">
                        <c:v>4.3440001846103335</c:v>
                      </c:pt>
                      <c:pt idx="1258">
                        <c:v>4.3481778611961017</c:v>
                      </c:pt>
                      <c:pt idx="1259">
                        <c:v>4.3523557123189889</c:v>
                      </c:pt>
                      <c:pt idx="1260">
                        <c:v>4.3565337379935567</c:v>
                      </c:pt>
                      <c:pt idx="1261">
                        <c:v>4.3607119382344148</c:v>
                      </c:pt>
                      <c:pt idx="1262">
                        <c:v>4.3648903130561401</c:v>
                      </c:pt>
                      <c:pt idx="1263">
                        <c:v>4.3690688624733109</c:v>
                      </c:pt>
                      <c:pt idx="1264">
                        <c:v>4.3732475865005425</c:v>
                      </c:pt>
                      <c:pt idx="1265">
                        <c:v>4.3763817441175821</c:v>
                      </c:pt>
                      <c:pt idx="1266">
                        <c:v>4.380560773747515</c:v>
                      </c:pt>
                      <c:pt idx="1267">
                        <c:v>4.3847399780276328</c:v>
                      </c:pt>
                      <c:pt idx="1268">
                        <c:v>4.3889193569725222</c:v>
                      </c:pt>
                      <c:pt idx="1269">
                        <c:v>4.3930989105968079</c:v>
                      </c:pt>
                      <c:pt idx="1270">
                        <c:v>4.3972786389150684</c:v>
                      </c:pt>
                      <c:pt idx="1271">
                        <c:v>4.4014585419419303</c:v>
                      </c:pt>
                      <c:pt idx="1272">
                        <c:v>4.4056386196919899</c:v>
                      </c:pt>
                      <c:pt idx="1273">
                        <c:v>4.4098188721798417</c:v>
                      </c:pt>
                      <c:pt idx="1274">
                        <c:v>4.4139992994201185</c:v>
                      </c:pt>
                      <c:pt idx="1275">
                        <c:v>4.4181799014274201</c:v>
                      </c:pt>
                      <c:pt idx="1276">
                        <c:v>4.4223606782163492</c:v>
                      </c:pt>
                      <c:pt idx="1277">
                        <c:v>4.4265416298015436</c:v>
                      </c:pt>
                      <c:pt idx="1278">
                        <c:v>4.430722756197607</c:v>
                      </c:pt>
                      <c:pt idx="1279">
                        <c:v>4.4349040574191489</c:v>
                      </c:pt>
                      <c:pt idx="1280">
                        <c:v>4.4390855334808119</c:v>
                      </c:pt>
                      <c:pt idx="1281">
                        <c:v>4.4432671843972074</c:v>
                      </c:pt>
                      <c:pt idx="1282">
                        <c:v>4.4474490101829467</c:v>
                      </c:pt>
                      <c:pt idx="1283">
                        <c:v>4.4516310108526813</c:v>
                      </c:pt>
                      <c:pt idx="1284">
                        <c:v>4.4558131864210129</c:v>
                      </c:pt>
                      <c:pt idx="1285">
                        <c:v>4.4599955369025972</c:v>
                      </c:pt>
                      <c:pt idx="1286">
                        <c:v>4.4641780623120537</c:v>
                      </c:pt>
                      <c:pt idx="1287">
                        <c:v>4.4683607626640027</c:v>
                      </c:pt>
                      <c:pt idx="1288">
                        <c:v>4.4725436379731036</c:v>
                      </c:pt>
                      <c:pt idx="1289">
                        <c:v>4.476726688253982</c:v>
                      </c:pt>
                      <c:pt idx="1290">
                        <c:v>4.4809099135212653</c:v>
                      </c:pt>
                      <c:pt idx="1291">
                        <c:v>4.4850933137896165</c:v>
                      </c:pt>
                      <c:pt idx="1292">
                        <c:v>4.4892768890736683</c:v>
                      </c:pt>
                      <c:pt idx="1293">
                        <c:v>4.4934606393880525</c:v>
                      </c:pt>
                      <c:pt idx="1294">
                        <c:v>4.4976445647474392</c:v>
                      </c:pt>
                      <c:pt idx="1295">
                        <c:v>4.5018286651664514</c:v>
                      </c:pt>
                      <c:pt idx="1296">
                        <c:v>4.5070590368901735</c:v>
                      </c:pt>
                      <c:pt idx="1297">
                        <c:v>4.5112435312469401</c:v>
                      </c:pt>
                      <c:pt idx="1298">
                        <c:v>4.5154282007109758</c:v>
                      </c:pt>
                      <c:pt idx="1299">
                        <c:v>4.5196130452969125</c:v>
                      </c:pt>
                      <c:pt idx="1300">
                        <c:v>4.5237980650194336</c:v>
                      </c:pt>
                      <c:pt idx="1301">
                        <c:v>4.5269369447535119</c:v>
                      </c:pt>
                      <c:pt idx="1302">
                        <c:v>4.5311222710003074</c:v>
                      </c:pt>
                      <c:pt idx="1303">
                        <c:v>4.5353077724239927</c:v>
                      </c:pt>
                      <c:pt idx="1304">
                        <c:v>4.539493449039222</c:v>
                      </c:pt>
                      <c:pt idx="1305">
                        <c:v>4.5447257911937333</c:v>
                      </c:pt>
                      <c:pt idx="1306">
                        <c:v>4.5489118620435978</c:v>
                      </c:pt>
                      <c:pt idx="1307">
                        <c:v>4.5530981081326898</c:v>
                      </c:pt>
                      <c:pt idx="1308">
                        <c:v>4.5572845294756696</c:v>
                      </c:pt>
                      <c:pt idx="1309">
                        <c:v>4.560424460502106</c:v>
                      </c:pt>
                      <c:pt idx="1310">
                        <c:v>4.5646111885747338</c:v>
                      </c:pt>
                      <c:pt idx="1311">
                        <c:v>4.5687980919416198</c:v>
                      </c:pt>
                      <c:pt idx="1312">
                        <c:v>4.5729851706174331</c:v>
                      </c:pt>
                      <c:pt idx="1313">
                        <c:v>4.5771724246168768</c:v>
                      </c:pt>
                      <c:pt idx="1314">
                        <c:v>4.5824067386873839</c:v>
                      </c:pt>
                      <c:pt idx="1315">
                        <c:v>4.585547458645344</c:v>
                      </c:pt>
                      <c:pt idx="1316">
                        <c:v>4.5897352387037511</c:v>
                      </c:pt>
                      <c:pt idx="1317">
                        <c:v>4.593923194144522</c:v>
                      </c:pt>
                      <c:pt idx="1318">
                        <c:v>4.5981113249823338</c:v>
                      </c:pt>
                      <c:pt idx="1319">
                        <c:v>4.6022996312319036</c:v>
                      </c:pt>
                      <c:pt idx="1320">
                        <c:v>4.6064881129079014</c:v>
                      </c:pt>
                      <c:pt idx="1321">
                        <c:v>4.6106767700250462</c:v>
                      </c:pt>
                      <c:pt idx="1322">
                        <c:v>4.6148656025980248</c:v>
                      </c:pt>
                      <c:pt idx="1323">
                        <c:v>4.619054610641526</c:v>
                      </c:pt>
                      <c:pt idx="1324">
                        <c:v>4.6232437941702722</c:v>
                      </c:pt>
                      <c:pt idx="1325">
                        <c:v>4.6274331531989583</c:v>
                      </c:pt>
                      <c:pt idx="1326">
                        <c:v>4.6316226877422757</c:v>
                      </c:pt>
                      <c:pt idx="1327">
                        <c:v>4.6358123978149566</c:v>
                      </c:pt>
                      <c:pt idx="1328">
                        <c:v>4.638954795569445</c:v>
                      </c:pt>
                      <c:pt idx="1329">
                        <c:v>4.6431448128538833</c:v>
                      </c:pt>
                      <c:pt idx="1330">
                        <c:v>4.6473350057081149</c:v>
                      </c:pt>
                      <c:pt idx="1331">
                        <c:v>4.6515253741468774</c:v>
                      </c:pt>
                      <c:pt idx="1332">
                        <c:v>4.6557159181848746</c:v>
                      </c:pt>
                      <c:pt idx="1333">
                        <c:v>4.660954345191211</c:v>
                      </c:pt>
                      <c:pt idx="1334">
                        <c:v>4.6651452843812891</c:v>
                      </c:pt>
                      <c:pt idx="1335">
                        <c:v>4.6693363992184533</c:v>
                      </c:pt>
                      <c:pt idx="1336">
                        <c:v>4.6735276897174156</c:v>
                      </c:pt>
                      <c:pt idx="1337">
                        <c:v>4.6777191558928894</c:v>
                      </c:pt>
                      <c:pt idx="1338">
                        <c:v>4.6808628708210875</c:v>
                      </c:pt>
                      <c:pt idx="1339">
                        <c:v>4.685054644465918</c:v>
                      </c:pt>
                      <c:pt idx="1340">
                        <c:v>4.6892465938277876</c:v>
                      </c:pt>
                      <c:pt idx="1341">
                        <c:v>4.6944867776546344</c:v>
                      </c:pt>
                      <c:pt idx="1342">
                        <c:v>4.6986791224336866</c:v>
                      </c:pt>
                      <c:pt idx="1343">
                        <c:v>4.7028716429776445</c:v>
                      </c:pt>
                      <c:pt idx="1344">
                        <c:v>4.7070643393012679</c:v>
                      </c:pt>
                      <c:pt idx="1345">
                        <c:v>4.7102089769082456</c:v>
                      </c:pt>
                      <c:pt idx="1346">
                        <c:v>4.7144019808817355</c:v>
                      </c:pt>
                      <c:pt idx="1347">
                        <c:v>4.7185951606754086</c:v>
                      </c:pt>
                      <c:pt idx="1348">
                        <c:v>4.7227885163040346</c:v>
                      </c:pt>
                      <c:pt idx="1349">
                        <c:v>4.7269820477823492</c:v>
                      </c:pt>
                      <c:pt idx="1350">
                        <c:v>4.7322242094413305</c:v>
                      </c:pt>
                      <c:pt idx="1351">
                        <c:v>4.7364181366353622</c:v>
                      </c:pt>
                      <c:pt idx="1352">
                        <c:v>4.7406122397270352</c:v>
                      </c:pt>
                      <c:pt idx="1353">
                        <c:v>4.7448065187310933</c:v>
                      </c:pt>
                      <c:pt idx="1354">
                        <c:v>4.7490009736622829</c:v>
                      </c:pt>
                      <c:pt idx="1355">
                        <c:v>4.7531956045353851</c:v>
                      </c:pt>
                      <c:pt idx="1356">
                        <c:v>4.7563416931609588</c:v>
                      </c:pt>
                      <c:pt idx="1357">
                        <c:v>4.7605366319679074</c:v>
                      </c:pt>
                      <c:pt idx="1358">
                        <c:v>4.7657805529537081</c:v>
                      </c:pt>
                      <c:pt idx="1359">
                        <c:v>4.7699758877420315</c:v>
                      </c:pt>
                      <c:pt idx="1360">
                        <c:v>4.7741713985460912</c:v>
                      </c:pt>
                      <c:pt idx="1361">
                        <c:v>4.7783670853806459</c:v>
                      </c:pt>
                      <c:pt idx="1362">
                        <c:v>4.7825629482604546</c:v>
                      </c:pt>
                      <c:pt idx="1363">
                        <c:v>4.7867589872003169</c:v>
                      </c:pt>
                      <c:pt idx="1364">
                        <c:v>4.7909552022149935</c:v>
                      </c:pt>
                      <c:pt idx="1365">
                        <c:v>4.795151593319253</c:v>
                      </c:pt>
                      <c:pt idx="1366">
                        <c:v>4.7993481605278969</c:v>
                      </c:pt>
                      <c:pt idx="1367">
                        <c:v>4.8035449038556948</c:v>
                      </c:pt>
                      <c:pt idx="1368">
                        <c:v>4.8077418233174196</c:v>
                      </c:pt>
                      <c:pt idx="1369">
                        <c:v>4.8119389189278774</c:v>
                      </c:pt>
                      <c:pt idx="1370">
                        <c:v>4.8150868562422096</c:v>
                      </c:pt>
                      <c:pt idx="1371">
                        <c:v>4.8192842601485149</c:v>
                      </c:pt>
                      <c:pt idx="1372">
                        <c:v>4.8234818402441988</c:v>
                      </c:pt>
                      <c:pt idx="1373">
                        <c:v>4.8276795965440771</c:v>
                      </c:pt>
                      <c:pt idx="1374">
                        <c:v>4.8318775290629326</c:v>
                      </c:pt>
                      <c:pt idx="1375">
                        <c:v>4.8360756378155489</c:v>
                      </c:pt>
                      <c:pt idx="1376">
                        <c:v>4.8402739228167473</c:v>
                      </c:pt>
                      <c:pt idx="1377">
                        <c:v>4.8444723840813149</c:v>
                      </c:pt>
                      <c:pt idx="1378">
                        <c:v>4.8486710216240416</c:v>
                      </c:pt>
                      <c:pt idx="1379">
                        <c:v>4.8528698354597539</c:v>
                      </c:pt>
                      <c:pt idx="1380">
                        <c:v>4.8570688256032346</c:v>
                      </c:pt>
                      <c:pt idx="1381">
                        <c:v>4.8612679920693127</c:v>
                      </c:pt>
                      <c:pt idx="1382">
                        <c:v>4.8654673348727844</c:v>
                      </c:pt>
                      <c:pt idx="1383">
                        <c:v>4.869666854028452</c:v>
                      </c:pt>
                      <c:pt idx="1384">
                        <c:v>4.8738665495511473</c:v>
                      </c:pt>
                      <c:pt idx="1385">
                        <c:v>4.8780664214556761</c:v>
                      </c:pt>
                      <c:pt idx="1386">
                        <c:v>4.8822664697568419</c:v>
                      </c:pt>
                      <c:pt idx="1387">
                        <c:v>4.886466694469485</c:v>
                      </c:pt>
                      <c:pt idx="1388">
                        <c:v>4.8906670956084159</c:v>
                      </c:pt>
                      <c:pt idx="1389">
                        <c:v>4.8948676731884433</c:v>
                      </c:pt>
                      <c:pt idx="1390">
                        <c:v>4.8990684272244147</c:v>
                      </c:pt>
                      <c:pt idx="1391">
                        <c:v>4.9032693577311317</c:v>
                      </c:pt>
                      <c:pt idx="1392">
                        <c:v>4.9074704647234464</c:v>
                      </c:pt>
                      <c:pt idx="1393">
                        <c:v>4.9116717482161754</c:v>
                      </c:pt>
                      <c:pt idx="1394">
                        <c:v>4.9158732082241388</c:v>
                      </c:pt>
                      <c:pt idx="1395">
                        <c:v>4.9200748447621923</c:v>
                      </c:pt>
                      <c:pt idx="1396">
                        <c:v>4.9242766578451596</c:v>
                      </c:pt>
                      <c:pt idx="1397">
                        <c:v>4.9284786474878661</c:v>
                      </c:pt>
                      <c:pt idx="1398">
                        <c:v>4.932680813705173</c:v>
                      </c:pt>
                      <c:pt idx="1399">
                        <c:v>4.93688315651191</c:v>
                      </c:pt>
                      <c:pt idx="1400">
                        <c:v>4.941085675922908</c:v>
                      </c:pt>
                      <c:pt idx="1401">
                        <c:v>4.9452883719530334</c:v>
                      </c:pt>
                      <c:pt idx="1402">
                        <c:v>4.9494912446171107</c:v>
                      </c:pt>
                      <c:pt idx="1403">
                        <c:v>4.9536942939300088</c:v>
                      </c:pt>
                      <c:pt idx="1404">
                        <c:v>4.9578975199065685</c:v>
                      </c:pt>
                      <c:pt idx="1405">
                        <c:v>4.9621009225616293</c:v>
                      </c:pt>
                      <c:pt idx="1406">
                        <c:v>4.9663045019100664</c:v>
                      </c:pt>
                      <c:pt idx="1407">
                        <c:v>4.9705082579667259</c:v>
                      </c:pt>
                      <c:pt idx="1408">
                        <c:v>4.9747121907464527</c:v>
                      </c:pt>
                      <c:pt idx="1409">
                        <c:v>4.978916300264129</c:v>
                      </c:pt>
                      <c:pt idx="1410">
                        <c:v>4.9831205865346044</c:v>
                      </c:pt>
                      <c:pt idx="1411">
                        <c:v>4.987325049572731</c:v>
                      </c:pt>
                      <c:pt idx="1412">
                        <c:v>4.9915296893933956</c:v>
                      </c:pt>
                      <c:pt idx="1413">
                        <c:v>4.9957345060114546</c:v>
                      </c:pt>
                      <c:pt idx="1414">
                        <c:v>4.9999394994417647</c:v>
                      </c:pt>
                      <c:pt idx="1415">
                        <c:v>5.0030933605564929</c:v>
                      </c:pt>
                      <c:pt idx="1416">
                        <c:v>5.0072986634440566</c:v>
                      </c:pt>
                      <c:pt idx="1417">
                        <c:v>5.0115041431847827</c:v>
                      </c:pt>
                      <c:pt idx="1418">
                        <c:v>5.0157097997935329</c:v>
                      </c:pt>
                      <c:pt idx="1419">
                        <c:v>5.0199156332852093</c:v>
                      </c:pt>
                      <c:pt idx="1420">
                        <c:v>5.0241216436746789</c:v>
                      </c:pt>
                      <c:pt idx="1421">
                        <c:v>5.0283278309768118</c:v>
                      </c:pt>
                      <c:pt idx="1422">
                        <c:v>5.032534195206515</c:v>
                      </c:pt>
                      <c:pt idx="1423">
                        <c:v>5.0367407363786612</c:v>
                      </c:pt>
                      <c:pt idx="1424">
                        <c:v>5.0409474545081263</c:v>
                      </c:pt>
                      <c:pt idx="1425">
                        <c:v>5.0451543496098221</c:v>
                      </c:pt>
                      <c:pt idx="1426">
                        <c:v>5.0493614216986149</c:v>
                      </c:pt>
                      <c:pt idx="1427">
                        <c:v>5.0535686707894216</c:v>
                      </c:pt>
                      <c:pt idx="1428">
                        <c:v>5.0577760968971255</c:v>
                      </c:pt>
                      <c:pt idx="1429">
                        <c:v>5.0619837000366115</c:v>
                      </c:pt>
                      <c:pt idx="1430">
                        <c:v>5.0661914802227992</c:v>
                      </c:pt>
                      <c:pt idx="1431">
                        <c:v>5.070399437470579</c:v>
                      </c:pt>
                      <c:pt idx="1432">
                        <c:v>5.0756596330458628</c:v>
                      </c:pt>
                      <c:pt idx="1433">
                        <c:v>5.0788158832105097</c:v>
                      </c:pt>
                      <c:pt idx="1434">
                        <c:v>5.083024371732483</c:v>
                      </c:pt>
                      <c:pt idx="1435">
                        <c:v>5.0872330373756549</c:v>
                      </c:pt>
                      <c:pt idx="1436">
                        <c:v>5.0914418801549584</c:v>
                      </c:pt>
                      <c:pt idx="1437">
                        <c:v>5.0956509000852819</c:v>
                      </c:pt>
                      <c:pt idx="1438">
                        <c:v>5.0998600971815611</c:v>
                      </c:pt>
                      <c:pt idx="1439">
                        <c:v>5.1040694714587005</c:v>
                      </c:pt>
                      <c:pt idx="1440">
                        <c:v>5.1082790229316055</c:v>
                      </c:pt>
                      <c:pt idx="1441">
                        <c:v>5.1135412114770347</c:v>
                      </c:pt>
                      <c:pt idx="1442">
                        <c:v>5.1177511616949989</c:v>
                      </c:pt>
                      <c:pt idx="1443">
                        <c:v>5.1209087406742038</c:v>
                      </c:pt>
                      <c:pt idx="1444">
                        <c:v>5.125119001079435</c:v>
                      </c:pt>
                      <c:pt idx="1445">
                        <c:v>5.1293294387550574</c:v>
                      </c:pt>
                      <c:pt idx="1446">
                        <c:v>5.1335400537159872</c:v>
                      </c:pt>
                      <c:pt idx="1447">
                        <c:v>5.1377508459771777</c:v>
                      </c:pt>
                      <c:pt idx="1448">
                        <c:v>5.1419618155535378</c:v>
                      </c:pt>
                      <c:pt idx="1449">
                        <c:v>5.1472257768962315</c:v>
                      </c:pt>
                      <c:pt idx="1450">
                        <c:v>5.1514371454863541</c:v>
                      </c:pt>
                      <c:pt idx="1451">
                        <c:v>5.1556486914402111</c:v>
                      </c:pt>
                      <c:pt idx="1452">
                        <c:v>5.1598604147727212</c:v>
                      </c:pt>
                      <c:pt idx="1453">
                        <c:v>5.1640723154988484</c:v>
                      </c:pt>
                      <c:pt idx="1454">
                        <c:v>5.1682843936335248</c:v>
                      </c:pt>
                      <c:pt idx="1455">
                        <c:v>5.1714435686678772</c:v>
                      </c:pt>
                      <c:pt idx="1456">
                        <c:v>5.175655957303479</c:v>
                      </c:pt>
                      <c:pt idx="1457">
                        <c:v>5.1809216926383064</c:v>
                      </c:pt>
                      <c:pt idx="1458">
                        <c:v>5.1851344805566457</c:v>
                      </c:pt>
                      <c:pt idx="1459">
                        <c:v>5.1893474459582949</c:v>
                      </c:pt>
                      <c:pt idx="1460">
                        <c:v>5.1935605888581966</c:v>
                      </c:pt>
                      <c:pt idx="1461">
                        <c:v>5.1977739092712971</c:v>
                      </c:pt>
                      <c:pt idx="1462">
                        <c:v>5.2019874072125774</c:v>
                      </c:pt>
                      <c:pt idx="1463">
                        <c:v>5.2062010826969871</c:v>
                      </c:pt>
                      <c:pt idx="1464">
                        <c:v>5.209361455831969</c:v>
                      </c:pt>
                      <c:pt idx="1465">
                        <c:v>5.2135754420528508</c:v>
                      </c:pt>
                      <c:pt idx="1466">
                        <c:v>5.2177896058580249</c:v>
                      </c:pt>
                      <c:pt idx="1467">
                        <c:v>5.2220039472624507</c:v>
                      </c:pt>
                      <c:pt idx="1468">
                        <c:v>5.2262184662810842</c:v>
                      </c:pt>
                      <c:pt idx="1469">
                        <c:v>5.2304331629289207</c:v>
                      </c:pt>
                      <c:pt idx="1470">
                        <c:v>5.2346480372209232</c:v>
                      </c:pt>
                      <c:pt idx="1471">
                        <c:v>5.2388630891720549</c:v>
                      </c:pt>
                      <c:pt idx="1472">
                        <c:v>5.2430783187973171</c:v>
                      </c:pt>
                      <c:pt idx="1473">
                        <c:v>5.2472937261116774</c:v>
                      </c:pt>
                      <c:pt idx="1474">
                        <c:v>5.2515093111301052</c:v>
                      </c:pt>
                      <c:pt idx="1475">
                        <c:v>5.2557250738676071</c:v>
                      </c:pt>
                      <c:pt idx="1476">
                        <c:v>5.2599410143391445</c:v>
                      </c:pt>
                      <c:pt idx="1477">
                        <c:v>5.2641571325597285</c:v>
                      </c:pt>
                      <c:pt idx="1478">
                        <c:v>5.2683734285443355</c:v>
                      </c:pt>
                      <c:pt idx="1479">
                        <c:v>5.2725899023079439</c:v>
                      </c:pt>
                      <c:pt idx="1480">
                        <c:v>5.2768065538655717</c:v>
                      </c:pt>
                      <c:pt idx="1481">
                        <c:v>5.2810233832322009</c:v>
                      </c:pt>
                      <c:pt idx="1482">
                        <c:v>5.2852403904228158</c:v>
                      </c:pt>
                      <c:pt idx="1483">
                        <c:v>5.2894575754524382</c:v>
                      </c:pt>
                      <c:pt idx="1484">
                        <c:v>5.2936749383360562</c:v>
                      </c:pt>
                      <c:pt idx="1485">
                        <c:v>5.2978924790886612</c:v>
                      </c:pt>
                      <c:pt idx="1486">
                        <c:v>5.3021101977252805</c:v>
                      </c:pt>
                      <c:pt idx="1487">
                        <c:v>5.3063280942608966</c:v>
                      </c:pt>
                      <c:pt idx="1488">
                        <c:v>5.3105461687105402</c:v>
                      </c:pt>
                      <c:pt idx="1489">
                        <c:v>5.31476442108921</c:v>
                      </c:pt>
                      <c:pt idx="1490">
                        <c:v>5.3189828514119046</c:v>
                      </c:pt>
                      <c:pt idx="1491">
                        <c:v>5.3232014596936628</c:v>
                      </c:pt>
                      <c:pt idx="1492">
                        <c:v>5.3274202459494875</c:v>
                      </c:pt>
                      <c:pt idx="1493">
                        <c:v>5.3316392101943837</c:v>
                      </c:pt>
                      <c:pt idx="1494">
                        <c:v>5.3358583524433945</c:v>
                      </c:pt>
                      <c:pt idx="1495">
                        <c:v>5.34007767271153</c:v>
                      </c:pt>
                      <c:pt idx="1496">
                        <c:v>5.3442971710138005</c:v>
                      </c:pt>
                      <c:pt idx="1497">
                        <c:v>5.3485168473652545</c:v>
                      </c:pt>
                      <c:pt idx="1498">
                        <c:v>5.3527367017808958</c:v>
                      </c:pt>
                      <c:pt idx="1499">
                        <c:v>5.3569567342757765</c:v>
                      </c:pt>
                      <c:pt idx="1500">
                        <c:v>5.3611769448649156</c:v>
                      </c:pt>
                      <c:pt idx="1501">
                        <c:v>5.3653973335633331</c:v>
                      </c:pt>
                      <c:pt idx="1502">
                        <c:v>5.3696179003860882</c:v>
                      </c:pt>
                      <c:pt idx="1503">
                        <c:v>5.3738386453482052</c:v>
                      </c:pt>
                      <c:pt idx="1504">
                        <c:v>5.3791148270822315</c:v>
                      </c:pt>
                      <c:pt idx="1505">
                        <c:v>5.3822806697506653</c:v>
                      </c:pt>
                      <c:pt idx="1506">
                        <c:v>5.3865019492211044</c:v>
                      </c:pt>
                      <c:pt idx="1507">
                        <c:v>5.3907234068910572</c:v>
                      </c:pt>
                      <c:pt idx="1508">
                        <c:v>5.3949450427755927</c:v>
                      </c:pt>
                      <c:pt idx="1509">
                        <c:v>5.3991668568897495</c:v>
                      </c:pt>
                      <c:pt idx="1510">
                        <c:v>5.4033888492485627</c:v>
                      </c:pt>
                      <c:pt idx="1511">
                        <c:v>5.4076110198671081</c:v>
                      </c:pt>
                      <c:pt idx="1512">
                        <c:v>5.4118333687604174</c:v>
                      </c:pt>
                      <c:pt idx="1513">
                        <c:v>5.4160558959435674</c:v>
                      </c:pt>
                      <c:pt idx="1514">
                        <c:v>5.4202786014316047</c:v>
                      </c:pt>
                      <c:pt idx="1515">
                        <c:v>5.4245014852395776</c:v>
                      </c:pt>
                      <c:pt idx="1516">
                        <c:v>5.4287245473825685</c:v>
                      </c:pt>
                      <c:pt idx="1517">
                        <c:v>5.43294778787563</c:v>
                      </c:pt>
                      <c:pt idx="1518">
                        <c:v>5.437171206733816</c:v>
                      </c:pt>
                      <c:pt idx="1519">
                        <c:v>5.4413948039722149</c:v>
                      </c:pt>
                      <c:pt idx="1520">
                        <c:v>5.4456185796058856</c:v>
                      </c:pt>
                      <c:pt idx="1521">
                        <c:v>5.4487865284120955</c:v>
                      </c:pt>
                      <c:pt idx="1522">
                        <c:v>5.4530106162737439</c:v>
                      </c:pt>
                      <c:pt idx="1523">
                        <c:v>5.4572348825721235</c:v>
                      </c:pt>
                      <c:pt idx="1524">
                        <c:v>5.4614593273222987</c:v>
                      </c:pt>
                      <c:pt idx="1525">
                        <c:v>5.4656839505393364</c:v>
                      </c:pt>
                      <c:pt idx="1526">
                        <c:v>5.4699087522383394</c:v>
                      </c:pt>
                      <c:pt idx="1527">
                        <c:v>5.4741337324343773</c:v>
                      </c:pt>
                      <c:pt idx="1528">
                        <c:v>5.4783588911425225</c:v>
                      </c:pt>
                      <c:pt idx="1529">
                        <c:v>5.482584228377883</c:v>
                      </c:pt>
                      <c:pt idx="1530">
                        <c:v>5.4868097441555364</c:v>
                      </c:pt>
                      <c:pt idx="1531">
                        <c:v>5.4910354384905578</c:v>
                      </c:pt>
                      <c:pt idx="1532">
                        <c:v>5.4952613113980631</c:v>
                      </c:pt>
                      <c:pt idx="1533">
                        <c:v>5.499487362893122</c:v>
                      </c:pt>
                      <c:pt idx="1534">
                        <c:v>5.5037135929908523</c:v>
                      </c:pt>
                      <c:pt idx="1535">
                        <c:v>5.5079400017063405</c:v>
                      </c:pt>
                      <c:pt idx="1536">
                        <c:v>5.5121665890546732</c:v>
                      </c:pt>
                      <c:pt idx="1537">
                        <c:v>5.5163933550509743</c:v>
                      </c:pt>
                      <c:pt idx="1538">
                        <c:v>5.5206202997103357</c:v>
                      </c:pt>
                      <c:pt idx="1539">
                        <c:v>5.5248474230478486</c:v>
                      </c:pt>
                      <c:pt idx="1540">
                        <c:v>5.5290747250786438</c:v>
                      </c:pt>
                      <c:pt idx="1541">
                        <c:v>5.5333022058178187</c:v>
                      </c:pt>
                      <c:pt idx="1542">
                        <c:v>5.5375298652804705</c:v>
                      </c:pt>
                      <c:pt idx="1543">
                        <c:v>5.5417577034817374</c:v>
                      </c:pt>
                      <c:pt idx="1544">
                        <c:v>5.5459857204367076</c:v>
                      </c:pt>
                      <c:pt idx="1545">
                        <c:v>5.5502139161605211</c:v>
                      </c:pt>
                      <c:pt idx="1546">
                        <c:v>5.5544422906682858</c:v>
                      </c:pt>
                      <c:pt idx="1547">
                        <c:v>5.5586708439751087</c:v>
                      </c:pt>
                      <c:pt idx="1548">
                        <c:v>5.563956787067875</c:v>
                      </c:pt>
                      <c:pt idx="1549">
                        <c:v>5.5681857427279091</c:v>
                      </c:pt>
                      <c:pt idx="1550">
                        <c:v>5.5724148772361675</c:v>
                      </c:pt>
                      <c:pt idx="1551">
                        <c:v>5.5755868454956019</c:v>
                      </c:pt>
                      <c:pt idx="1552">
                        <c:v>5.5798162930246527</c:v>
                      </c:pt>
                      <c:pt idx="1553">
                        <c:v>5.5840459194435228</c:v>
                      </c:pt>
                      <c:pt idx="1554">
                        <c:v>5.5882757247673673</c:v>
                      </c:pt>
                      <c:pt idx="1555">
                        <c:v>5.5925057090113111</c:v>
                      </c:pt>
                      <c:pt idx="1556">
                        <c:v>5.5967358721904787</c:v>
                      </c:pt>
                      <c:pt idx="1557">
                        <c:v>5.602023827815187</c:v>
                      </c:pt>
                      <c:pt idx="1558">
                        <c:v>5.6062543936540035</c:v>
                      </c:pt>
                      <c:pt idx="1559">
                        <c:v>5.610485138477264</c:v>
                      </c:pt>
                      <c:pt idx="1560">
                        <c:v>5.6136583145623575</c:v>
                      </c:pt>
                      <c:pt idx="1561">
                        <c:v>5.6178893726448313</c:v>
                      </c:pt>
                      <c:pt idx="1562">
                        <c:v>5.6221206097534155</c:v>
                      </c:pt>
                      <c:pt idx="1563">
                        <c:v>5.6263520259032518</c:v>
                      </c:pt>
                      <c:pt idx="1564">
                        <c:v>5.6305836211094782</c:v>
                      </c:pt>
                      <c:pt idx="1565">
                        <c:v>5.6348153953872737</c:v>
                      </c:pt>
                      <c:pt idx="1566">
                        <c:v>5.6401053650769803</c:v>
                      </c:pt>
                      <c:pt idx="1567">
                        <c:v>5.6443375423211988</c:v>
                      </c:pt>
                      <c:pt idx="1568">
                        <c:v>5.6485698986862296</c:v>
                      </c:pt>
                      <c:pt idx="1569">
                        <c:v>5.6506861440437977</c:v>
                      </c:pt>
                      <c:pt idx="1570">
                        <c:v>5.6549187691185043</c:v>
                      </c:pt>
                      <c:pt idx="1571">
                        <c:v>5.6591515733519326</c:v>
                      </c:pt>
                      <c:pt idx="1572">
                        <c:v>5.6633845567592749</c:v>
                      </c:pt>
                      <c:pt idx="1573">
                        <c:v>5.667617719355686</c:v>
                      </c:pt>
                      <c:pt idx="1574">
                        <c:v>5.6718510611563282</c:v>
                      </c:pt>
                      <c:pt idx="1575">
                        <c:v>5.6760845821763963</c:v>
                      </c:pt>
                      <c:pt idx="1576">
                        <c:v>5.6803182824310543</c:v>
                      </c:pt>
                      <c:pt idx="1577">
                        <c:v>5.6845521619354686</c:v>
                      </c:pt>
                      <c:pt idx="1578">
                        <c:v>5.6887862207048414</c:v>
                      </c:pt>
                      <c:pt idx="1579">
                        <c:v>5.6930204587543294</c:v>
                      </c:pt>
                      <c:pt idx="1580">
                        <c:v>5.6972548760991399</c:v>
                      </c:pt>
                      <c:pt idx="1581">
                        <c:v>5.7014894727544458</c:v>
                      </c:pt>
                      <c:pt idx="1582">
                        <c:v>5.7057242487354216</c:v>
                      </c:pt>
                      <c:pt idx="1583">
                        <c:v>5.70995920405728</c:v>
                      </c:pt>
                      <c:pt idx="1584">
                        <c:v>5.7141943387352008</c:v>
                      </c:pt>
                      <c:pt idx="1585">
                        <c:v>5.7194885093252008</c:v>
                      </c:pt>
                      <c:pt idx="1586">
                        <c:v>5.7237240476097986</c:v>
                      </c:pt>
                      <c:pt idx="1587">
                        <c:v>5.7269008190572528</c:v>
                      </c:pt>
                      <c:pt idx="1588">
                        <c:v>5.7311366713113525</c:v>
                      </c:pt>
                      <c:pt idx="1589">
                        <c:v>5.7353727029975063</c:v>
                      </c:pt>
                      <c:pt idx="1590">
                        <c:v>5.7396089141309075</c:v>
                      </c:pt>
                      <c:pt idx="1591">
                        <c:v>5.7438453047267464</c:v>
                      </c:pt>
                      <c:pt idx="1592">
                        <c:v>5.7480818748002527</c:v>
                      </c:pt>
                      <c:pt idx="1593">
                        <c:v>5.7533778398057542</c:v>
                      </c:pt>
                      <c:pt idx="1594">
                        <c:v>5.7576148137595826</c:v>
                      </c:pt>
                      <c:pt idx="1595">
                        <c:v>5.7618519672405126</c:v>
                      </c:pt>
                      <c:pt idx="1596">
                        <c:v>5.7650299501750091</c:v>
                      </c:pt>
                      <c:pt idx="1597">
                        <c:v>5.7692674178649561</c:v>
                      </c:pt>
                      <c:pt idx="1598">
                        <c:v>5.7735050651238371</c:v>
                      </c:pt>
                      <c:pt idx="1599">
                        <c:v>5.7777428919668594</c:v>
                      </c:pt>
                      <c:pt idx="1600">
                        <c:v>5.7819808984092669</c:v>
                      </c:pt>
                      <c:pt idx="1601">
                        <c:v>5.786219084466274</c:v>
                      </c:pt>
                      <c:pt idx="1602">
                        <c:v>5.7904574501530925</c:v>
                      </c:pt>
                      <c:pt idx="1603">
                        <c:v>5.7946959954849735</c:v>
                      </c:pt>
                      <c:pt idx="1604">
                        <c:v>5.798934720477134</c:v>
                      </c:pt>
                      <c:pt idx="1605">
                        <c:v>5.8031736251447956</c:v>
                      </c:pt>
                      <c:pt idx="1606">
                        <c:v>5.8074127095032138</c:v>
                      </c:pt>
                      <c:pt idx="1607">
                        <c:v>5.8116519735675993</c:v>
                      </c:pt>
                      <c:pt idx="1608">
                        <c:v>5.8158914173532139</c:v>
                      </c:pt>
                      <c:pt idx="1609">
                        <c:v>5.8201310408752844</c:v>
                      </c:pt>
                      <c:pt idx="1610">
                        <c:v>5.8243708441490405</c:v>
                      </c:pt>
                      <c:pt idx="1611">
                        <c:v>5.8296708510402899</c:v>
                      </c:pt>
                      <c:pt idx="1612">
                        <c:v>5.8339110588111094</c:v>
                      </c:pt>
                      <c:pt idx="1613">
                        <c:v>5.838151446383173</c:v>
                      </c:pt>
                      <c:pt idx="1614">
                        <c:v>5.8413318550659543</c:v>
                      </c:pt>
                      <c:pt idx="1615">
                        <c:v>5.8455725573268884</c:v>
                      </c:pt>
                      <c:pt idx="1616">
                        <c:v>5.849813439430994</c:v>
                      </c:pt>
                      <c:pt idx="1617">
                        <c:v>5.8540545013935494</c:v>
                      </c:pt>
                      <c:pt idx="1618">
                        <c:v>5.8582957432297871</c:v>
                      </c:pt>
                      <c:pt idx="1619">
                        <c:v>5.8625371649549889</c:v>
                      </c:pt>
                      <c:pt idx="1620">
                        <c:v>5.8667787665844049</c:v>
                      </c:pt>
                      <c:pt idx="1621">
                        <c:v>5.8710205481332833</c:v>
                      </c:pt>
                      <c:pt idx="1622">
                        <c:v>5.8752625096169133</c:v>
                      </c:pt>
                      <c:pt idx="1623">
                        <c:v>5.8784440988209861</c:v>
                      </c:pt>
                      <c:pt idx="1624">
                        <c:v>5.882686375227145</c:v>
                      </c:pt>
                      <c:pt idx="1625">
                        <c:v>5.8869288316100201</c:v>
                      </c:pt>
                      <c:pt idx="1626">
                        <c:v>5.8911714679849032</c:v>
                      </c:pt>
                      <c:pt idx="1627">
                        <c:v>5.8964750165905171</c:v>
                      </c:pt>
                      <c:pt idx="1628">
                        <c:v>5.9007180580032426</c:v>
                      </c:pt>
                      <c:pt idx="1629">
                        <c:v>5.9049612794575985</c:v>
                      </c:pt>
                      <c:pt idx="1630">
                        <c:v>5.909204680968891</c:v>
                      </c:pt>
                      <c:pt idx="1631">
                        <c:v>5.9134482625523876</c:v>
                      </c:pt>
                      <c:pt idx="1632">
                        <c:v>5.9176920242233617</c:v>
                      </c:pt>
                      <c:pt idx="1633">
                        <c:v>5.9219359659971218</c:v>
                      </c:pt>
                      <c:pt idx="1634">
                        <c:v>5.9261800878889437</c:v>
                      </c:pt>
                      <c:pt idx="1635">
                        <c:v>5.9304243899141049</c:v>
                      </c:pt>
                      <c:pt idx="1636">
                        <c:v>5.9346688720879222</c:v>
                      </c:pt>
                      <c:pt idx="1637">
                        <c:v>5.9389135344256747</c:v>
                      </c:pt>
                      <c:pt idx="1638">
                        <c:v>5.9431583769426473</c:v>
                      </c:pt>
                      <c:pt idx="1639">
                        <c:v>5.94740339965416</c:v>
                      </c:pt>
                      <c:pt idx="1640">
                        <c:v>5.9516486025754896</c:v>
                      </c:pt>
                      <c:pt idx="1641">
                        <c:v>5.9558939857219606</c:v>
                      </c:pt>
                      <c:pt idx="1642">
                        <c:v>5.960139549108864</c:v>
                      </c:pt>
                      <c:pt idx="1643">
                        <c:v>5.9643852927514933</c:v>
                      </c:pt>
                      <c:pt idx="1644">
                        <c:v>5.9686312166651785</c:v>
                      </c:pt>
                      <c:pt idx="1645">
                        <c:v>5.9728773208652175</c:v>
                      </c:pt>
                      <c:pt idx="1646">
                        <c:v>5.9771236053669101</c:v>
                      </c:pt>
                      <c:pt idx="1647">
                        <c:v>5.9813700701855907</c:v>
                      </c:pt>
                      <c:pt idx="1648">
                        <c:v>5.9856167153365645</c:v>
                      </c:pt>
                      <c:pt idx="1649">
                        <c:v>5.9898635408351355</c:v>
                      </c:pt>
                      <c:pt idx="1650">
                        <c:v>5.9941105466966471</c:v>
                      </c:pt>
                      <c:pt idx="1651">
                        <c:v>5.9983577329364062</c:v>
                      </c:pt>
                      <c:pt idx="1652">
                        <c:v>6.0026050995697249</c:v>
                      </c:pt>
                      <c:pt idx="1653">
                        <c:v>6.0068526466119518</c:v>
                      </c:pt>
                      <c:pt idx="1654">
                        <c:v>6.0111003740783886</c:v>
                      </c:pt>
                      <c:pt idx="1655">
                        <c:v>6.0153482819843873</c:v>
                      </c:pt>
                      <c:pt idx="1656">
                        <c:v>6.0195963703452691</c:v>
                      </c:pt>
                      <c:pt idx="1657">
                        <c:v>6.0238446391763523</c:v>
                      </c:pt>
                      <c:pt idx="1658">
                        <c:v>6.0280930884929944</c:v>
                      </c:pt>
                      <c:pt idx="1659">
                        <c:v>6.0323417183105219</c:v>
                      </c:pt>
                      <c:pt idx="1660">
                        <c:v>6.0365905286442603</c:v>
                      </c:pt>
                      <c:pt idx="1661">
                        <c:v>6.0408395195095732</c:v>
                      </c:pt>
                      <c:pt idx="1662">
                        <c:v>6.0450886909217916</c:v>
                      </c:pt>
                      <c:pt idx="1663">
                        <c:v>6.049338042896248</c:v>
                      </c:pt>
                      <c:pt idx="1664">
                        <c:v>6.0535875754483115</c:v>
                      </c:pt>
                      <c:pt idx="1665">
                        <c:v>6.0578372885933174</c:v>
                      </c:pt>
                      <c:pt idx="1666">
                        <c:v>6.0620871823466063</c:v>
                      </c:pt>
                      <c:pt idx="1667">
                        <c:v>6.0663372567235516</c:v>
                      </c:pt>
                      <c:pt idx="1668">
                        <c:v>6.0705875117394843</c:v>
                      </c:pt>
                      <c:pt idx="1669">
                        <c:v>6.0748379474097849</c:v>
                      </c:pt>
                      <c:pt idx="1670">
                        <c:v>6.0790885637497984</c:v>
                      </c:pt>
                      <c:pt idx="1671">
                        <c:v>6.0822766445785419</c:v>
                      </c:pt>
                      <c:pt idx="1672">
                        <c:v>6.086527577127514</c:v>
                      </c:pt>
                      <c:pt idx="1673">
                        <c:v>6.0907786903884311</c:v>
                      </c:pt>
                      <c:pt idx="1674">
                        <c:v>6.0950299843766835</c:v>
                      </c:pt>
                      <c:pt idx="1675">
                        <c:v>6.0992814591076128</c:v>
                      </c:pt>
                      <c:pt idx="1676">
                        <c:v>6.1035331145966136</c:v>
                      </c:pt>
                      <c:pt idx="1677">
                        <c:v>6.1077849508590445</c:v>
                      </c:pt>
                      <c:pt idx="1678">
                        <c:v>6.1120369679102655</c:v>
                      </c:pt>
                      <c:pt idx="1679">
                        <c:v>6.1162891657656768</c:v>
                      </c:pt>
                      <c:pt idx="1680">
                        <c:v>6.120541544440643</c:v>
                      </c:pt>
                      <c:pt idx="1681">
                        <c:v>6.1247941039505305</c:v>
                      </c:pt>
                      <c:pt idx="1682">
                        <c:v>6.1290468443107455</c:v>
                      </c:pt>
                      <c:pt idx="1683">
                        <c:v>6.1332997655366563</c:v>
                      </c:pt>
                      <c:pt idx="1684">
                        <c:v>6.1375528676436391</c:v>
                      </c:pt>
                      <c:pt idx="1685">
                        <c:v>6.1418061506471027</c:v>
                      </c:pt>
                      <c:pt idx="1686">
                        <c:v>6.1460596145624233</c:v>
                      </c:pt>
                      <c:pt idx="1687">
                        <c:v>6.1503132594049807</c:v>
                      </c:pt>
                      <c:pt idx="1688">
                        <c:v>6.1545670851901919</c:v>
                      </c:pt>
                      <c:pt idx="1689">
                        <c:v>6.1588210919334268</c:v>
                      </c:pt>
                      <c:pt idx="1690">
                        <c:v>6.1630752796501058</c:v>
                      </c:pt>
                      <c:pt idx="1691">
                        <c:v>6.1673296483556159</c:v>
                      </c:pt>
                      <c:pt idx="1692">
                        <c:v>6.1715841980653448</c:v>
                      </c:pt>
                      <c:pt idx="1693">
                        <c:v>6.17583892879472</c:v>
                      </c:pt>
                      <c:pt idx="1694">
                        <c:v>6.1800938405591328</c:v>
                      </c:pt>
                      <c:pt idx="1695">
                        <c:v>6.1843489333739798</c:v>
                      </c:pt>
                      <c:pt idx="1696">
                        <c:v>6.1875403718087529</c:v>
                      </c:pt>
                      <c:pt idx="1697">
                        <c:v>6.1875403718087529</c:v>
                      </c:pt>
                      <c:pt idx="1698">
                        <c:v>6.1971152982753051</c:v>
                      </c:pt>
                      <c:pt idx="1699">
                        <c:v>6.2077551808210378</c:v>
                      </c:pt>
                      <c:pt idx="1700">
                        <c:v>6.2183961955582419</c:v>
                      </c:pt>
                      <c:pt idx="1701">
                        <c:v>6.2290383427278959</c:v>
                      </c:pt>
                      <c:pt idx="1702">
                        <c:v>6.2396816225710676</c:v>
                      </c:pt>
                      <c:pt idx="1703">
                        <c:v>6.2503260353288654</c:v>
                      </c:pt>
                      <c:pt idx="1704">
                        <c:v>6.2609715812425124</c:v>
                      </c:pt>
                      <c:pt idx="1705">
                        <c:v>6.2716182605532937</c:v>
                      </c:pt>
                      <c:pt idx="1706">
                        <c:v>6.2812012411870386</c:v>
                      </c:pt>
                      <c:pt idx="1707">
                        <c:v>6.2918500746173986</c:v>
                      </c:pt>
                      <c:pt idx="1708">
                        <c:v>6.3035651012824765</c:v>
                      </c:pt>
                      <c:pt idx="1709">
                        <c:v>6.3142163165962124</c:v>
                      </c:pt>
                      <c:pt idx="1710">
                        <c:v>6.3248686665146732</c:v>
                      </c:pt>
                      <c:pt idx="1711">
                        <c:v>6.3355221512796227</c:v>
                      </c:pt>
                      <c:pt idx="1712">
                        <c:v>6.3461767711328649</c:v>
                      </c:pt>
                      <c:pt idx="1713">
                        <c:v>6.3568325263163157</c:v>
                      </c:pt>
                      <c:pt idx="1714">
                        <c:v>6.3674894170719556</c:v>
                      </c:pt>
                      <c:pt idx="1715">
                        <c:v>6.3781474436418462</c:v>
                      </c:pt>
                      <c:pt idx="1716">
                        <c:v>6.3888066062681226</c:v>
                      </c:pt>
                      <c:pt idx="1717">
                        <c:v>6.3994669051929982</c:v>
                      </c:pt>
                      <c:pt idx="1718">
                        <c:v>6.4101283406587664</c:v>
                      </c:pt>
                      <c:pt idx="1719">
                        <c:v>6.420790912907794</c:v>
                      </c:pt>
                      <c:pt idx="1720">
                        <c:v>6.4314546221825282</c:v>
                      </c:pt>
                      <c:pt idx="1721">
                        <c:v>6.4421194687254939</c:v>
                      </c:pt>
                      <c:pt idx="1722">
                        <c:v>6.4527854527793043</c:v>
                      </c:pt>
                      <c:pt idx="1723">
                        <c:v>6.4634525745866149</c:v>
                      </c:pt>
                      <c:pt idx="1724">
                        <c:v>6.4741208343901926</c:v>
                      </c:pt>
                      <c:pt idx="1725">
                        <c:v>6.4847902324328768</c:v>
                      </c:pt>
                      <c:pt idx="1726">
                        <c:v>6.4943936640664957</c:v>
                      </c:pt>
                      <c:pt idx="1727">
                        <c:v>6.5050652254327641</c:v>
                      </c:pt>
                      <c:pt idx="1728">
                        <c:v>6.5168052584250624</c:v>
                      </c:pt>
                      <c:pt idx="1729">
                        <c:v>6.5264117652397315</c:v>
                      </c:pt>
                      <c:pt idx="1730">
                        <c:v>6.5381543047375059</c:v>
                      </c:pt>
                      <c:pt idx="1731">
                        <c:v>6.5477628627672484</c:v>
                      </c:pt>
                      <c:pt idx="1732">
                        <c:v>6.5584401212844963</c:v>
                      </c:pt>
                      <c:pt idx="1733">
                        <c:v>6.5691185199619779</c:v>
                      </c:pt>
                      <c:pt idx="1734">
                        <c:v>6.5797980590432212</c:v>
                      </c:pt>
                      <c:pt idx="1735">
                        <c:v>6.5904787387718304</c:v>
                      </c:pt>
                      <c:pt idx="1736">
                        <c:v>6.6011605593914906</c:v>
                      </c:pt>
                      <c:pt idx="1737">
                        <c:v>6.6118435211459756</c:v>
                      </c:pt>
                      <c:pt idx="1738">
                        <c:v>6.6225276242791011</c:v>
                      </c:pt>
                      <c:pt idx="1739">
                        <c:v>6.6332128690347973</c:v>
                      </c:pt>
                      <c:pt idx="1740">
                        <c:v>6.6438992556570611</c:v>
                      </c:pt>
                      <c:pt idx="1741">
                        <c:v>6.6545867843899655</c:v>
                      </c:pt>
                      <c:pt idx="1742">
                        <c:v>6.6652754554776665</c:v>
                      </c:pt>
                      <c:pt idx="1743">
                        <c:v>6.6759652691643927</c:v>
                      </c:pt>
                      <c:pt idx="1744">
                        <c:v>6.6866562256944544</c:v>
                      </c:pt>
                      <c:pt idx="1745">
                        <c:v>6.6973483253122508</c:v>
                      </c:pt>
                      <c:pt idx="1746">
                        <c:v>6.7080415682622254</c:v>
                      </c:pt>
                      <c:pt idx="1747">
                        <c:v>6.7187359547889329</c:v>
                      </c:pt>
                      <c:pt idx="1748">
                        <c:v>6.7294314851369998</c:v>
                      </c:pt>
                      <c:pt idx="1749">
                        <c:v>6.7401281595511255</c:v>
                      </c:pt>
                      <c:pt idx="1750">
                        <c:v>6.7508259782760911</c:v>
                      </c:pt>
                      <c:pt idx="1751">
                        <c:v>6.7615249415567558</c:v>
                      </c:pt>
                      <c:pt idx="1752">
                        <c:v>6.7722250496380543</c:v>
                      </c:pt>
                      <c:pt idx="1753">
                        <c:v>6.7829263027650049</c:v>
                      </c:pt>
                      <c:pt idx="1754">
                        <c:v>6.7936287011827021</c:v>
                      </c:pt>
                      <c:pt idx="1755">
                        <c:v>6.8043322451363197</c:v>
                      </c:pt>
                      <c:pt idx="1756">
                        <c:v>6.8150369348711086</c:v>
                      </c:pt>
                      <c:pt idx="1757">
                        <c:v>6.825742770632413</c:v>
                      </c:pt>
                      <c:pt idx="1758">
                        <c:v>6.8364497526656187</c:v>
                      </c:pt>
                      <c:pt idx="1759">
                        <c:v>6.8471578812162246</c:v>
                      </c:pt>
                      <c:pt idx="1760">
                        <c:v>6.8578671565297986</c:v>
                      </c:pt>
                      <c:pt idx="1761">
                        <c:v>6.8685775788519878</c:v>
                      </c:pt>
                      <c:pt idx="1762">
                        <c:v>6.8792891484285166</c:v>
                      </c:pt>
                      <c:pt idx="1763">
                        <c:v>6.8900018655051909</c:v>
                      </c:pt>
                      <c:pt idx="1764">
                        <c:v>6.9007157303278914</c:v>
                      </c:pt>
                      <c:pt idx="1765">
                        <c:v>6.9114307431425939</c:v>
                      </c:pt>
                      <c:pt idx="1766">
                        <c:v>6.9221469041953156</c:v>
                      </c:pt>
                      <c:pt idx="1767">
                        <c:v>6.9328642137321896</c:v>
                      </c:pt>
                      <c:pt idx="1768">
                        <c:v>6.9425107744728001</c:v>
                      </c:pt>
                      <c:pt idx="1769">
                        <c:v>6.9532302668079069</c:v>
                      </c:pt>
                      <c:pt idx="1770">
                        <c:v>6.9639509083413627</c:v>
                      </c:pt>
                      <c:pt idx="1771">
                        <c:v>6.9746726993196075</c:v>
                      </c:pt>
                      <c:pt idx="1772">
                        <c:v>6.9853956399891279</c:v>
                      </c:pt>
                      <c:pt idx="1773">
                        <c:v>6.9961197305965213</c:v>
                      </c:pt>
                      <c:pt idx="1774">
                        <c:v>7.0068449713884569</c:v>
                      </c:pt>
                      <c:pt idx="1775">
                        <c:v>7.0175713626116814</c:v>
                      </c:pt>
                      <c:pt idx="1776">
                        <c:v>7.0282989045130178</c:v>
                      </c:pt>
                      <c:pt idx="1777">
                        <c:v>7.0390275973393752</c:v>
                      </c:pt>
                      <c:pt idx="1778">
                        <c:v>7.0497574413377366</c:v>
                      </c:pt>
                      <c:pt idx="1779">
                        <c:v>7.0604884367551799</c:v>
                      </c:pt>
                      <c:pt idx="1780">
                        <c:v>7.0712205838388238</c:v>
                      </c:pt>
                      <c:pt idx="1781">
                        <c:v>7.0819538828359025</c:v>
                      </c:pt>
                      <c:pt idx="1782">
                        <c:v>7.0926883339937215</c:v>
                      </c:pt>
                      <c:pt idx="1783">
                        <c:v>7.1034239375596639</c:v>
                      </c:pt>
                      <c:pt idx="1784">
                        <c:v>7.114160693781189</c:v>
                      </c:pt>
                      <c:pt idx="1785">
                        <c:v>7.1248986029058434</c:v>
                      </c:pt>
                      <c:pt idx="1786">
                        <c:v>7.134563707054868</c:v>
                      </c:pt>
                      <c:pt idx="1787">
                        <c:v>7.1453038073777284</c:v>
                      </c:pt>
                      <c:pt idx="1788">
                        <c:v>7.1560450613220388</c:v>
                      </c:pt>
                      <c:pt idx="1789">
                        <c:v>7.1678617733893653</c:v>
                      </c:pt>
                      <c:pt idx="1790">
                        <c:v>7.1775310310665041</c:v>
                      </c:pt>
                      <c:pt idx="1791">
                        <c:v>7.1893502824918647</c:v>
                      </c:pt>
                      <c:pt idx="1792">
                        <c:v>7.2000962688762939</c:v>
                      </c:pt>
                      <c:pt idx="1793">
                        <c:v>7.2108434101470609</c:v>
                      </c:pt>
                      <c:pt idx="1794">
                        <c:v>7.2215917065524282</c:v>
                      </c:pt>
                      <c:pt idx="1795">
                        <c:v>7.2323411583407378</c:v>
                      </c:pt>
                      <c:pt idx="1796">
                        <c:v>7.2430917657604095</c:v>
                      </c:pt>
                      <c:pt idx="1797">
                        <c:v>7.2538435290599441</c:v>
                      </c:pt>
                      <c:pt idx="1798">
                        <c:v>7.2645964484879268</c:v>
                      </c:pt>
                      <c:pt idx="1799">
                        <c:v>7.2753505242930281</c:v>
                      </c:pt>
                      <c:pt idx="1800">
                        <c:v>7.2861057567239662</c:v>
                      </c:pt>
                      <c:pt idx="1801">
                        <c:v>7.2968621460295786</c:v>
                      </c:pt>
                      <c:pt idx="1802">
                        <c:v>7.307619692458764</c:v>
                      </c:pt>
                      <c:pt idx="1803">
                        <c:v>7.318378396260508</c:v>
                      </c:pt>
                      <c:pt idx="1804">
                        <c:v>7.3291382576838719</c:v>
                      </c:pt>
                      <c:pt idx="1805">
                        <c:v>7.3398992769780032</c:v>
                      </c:pt>
                      <c:pt idx="1806">
                        <c:v>7.3495851845282099</c:v>
                      </c:pt>
                      <c:pt idx="1807">
                        <c:v>7.3603484044634726</c:v>
                      </c:pt>
                      <c:pt idx="1808">
                        <c:v>7.371112782992471</c:v>
                      </c:pt>
                      <c:pt idx="1809">
                        <c:v>7.381878320364665</c:v>
                      </c:pt>
                      <c:pt idx="1810">
                        <c:v>7.392645016829591</c:v>
                      </c:pt>
                      <c:pt idx="1811">
                        <c:v>7.4034128726368689</c:v>
                      </c:pt>
                      <c:pt idx="1812">
                        <c:v>7.4141818880361994</c:v>
                      </c:pt>
                      <c:pt idx="1813">
                        <c:v>7.4249520632773596</c:v>
                      </c:pt>
                      <c:pt idx="1814">
                        <c:v>7.4357233986102251</c:v>
                      </c:pt>
                      <c:pt idx="1815">
                        <c:v>7.4475732076805707</c:v>
                      </c:pt>
                      <c:pt idx="1816">
                        <c:v>7.4572695505508548</c:v>
                      </c:pt>
                      <c:pt idx="1817">
                        <c:v>7.4691219132254707</c:v>
                      </c:pt>
                      <c:pt idx="1818">
                        <c:v>7.4798980075482762</c:v>
                      </c:pt>
                      <c:pt idx="1819">
                        <c:v>7.4906752632383196</c:v>
                      </c:pt>
                      <c:pt idx="1820">
                        <c:v>7.5014536805459695</c:v>
                      </c:pt>
                      <c:pt idx="1821">
                        <c:v>7.5122332597216364</c:v>
                      </c:pt>
                      <c:pt idx="1822">
                        <c:v>7.5230140010158459</c:v>
                      </c:pt>
                      <c:pt idx="1823">
                        <c:v>7.5337959046791996</c:v>
                      </c:pt>
                      <c:pt idx="1824">
                        <c:v>7.5445789709623723</c:v>
                      </c:pt>
                      <c:pt idx="1825">
                        <c:v>7.5553632001161235</c:v>
                      </c:pt>
                      <c:pt idx="1826">
                        <c:v>7.5650700008161671</c:v>
                      </c:pt>
                      <c:pt idx="1827">
                        <c:v>7.5758564401151505</c:v>
                      </c:pt>
                      <c:pt idx="1828">
                        <c:v>7.5866440430123738</c:v>
                      </c:pt>
                      <c:pt idx="1829">
                        <c:v>7.597432809758911</c:v>
                      </c:pt>
                      <c:pt idx="1830">
                        <c:v>7.608222740605922</c:v>
                      </c:pt>
                      <c:pt idx="1831">
                        <c:v>7.6190138358046431</c:v>
                      </c:pt>
                      <c:pt idx="1832">
                        <c:v>7.6298060956063933</c:v>
                      </c:pt>
                      <c:pt idx="1833">
                        <c:v>7.6405995202625769</c:v>
                      </c:pt>
                      <c:pt idx="1834">
                        <c:v>7.6513941100246869</c:v>
                      </c:pt>
                      <c:pt idx="1835">
                        <c:v>7.6621898651442617</c:v>
                      </c:pt>
                      <c:pt idx="1836">
                        <c:v>7.6740665420640175</c:v>
                      </c:pt>
                      <c:pt idx="1837">
                        <c:v>7.6848647452534999</c:v>
                      </c:pt>
                      <c:pt idx="1838">
                        <c:v>7.6956641145808264</c:v>
                      </c:pt>
                      <c:pt idx="1839">
                        <c:v>7.7053845442314737</c:v>
                      </c:pt>
                      <c:pt idx="1840">
                        <c:v>7.7161861299147523</c:v>
                      </c:pt>
                      <c:pt idx="1841">
                        <c:v>7.7269888824666042</c:v>
                      </c:pt>
                      <c:pt idx="1842">
                        <c:v>7.7388732583077768</c:v>
                      </c:pt>
                      <c:pt idx="1843">
                        <c:v>7.7496784621044323</c:v>
                      </c:pt>
                      <c:pt idx="1844">
                        <c:v>7.7604848335515468</c:v>
                      </c:pt>
                      <c:pt idx="1845">
                        <c:v>7.7712923729015078</c:v>
                      </c:pt>
                      <c:pt idx="1846">
                        <c:v>7.7810201570820778</c:v>
                      </c:pt>
                      <c:pt idx="1847">
                        <c:v>7.7918299161430742</c:v>
                      </c:pt>
                      <c:pt idx="1848">
                        <c:v>7.8026408438393062</c:v>
                      </c:pt>
                      <c:pt idx="1849">
                        <c:v>7.8134529404234847</c:v>
                      </c:pt>
                      <c:pt idx="1850">
                        <c:v>7.8242662061483976</c:v>
                      </c:pt>
                      <c:pt idx="1851">
                        <c:v>7.8350806412669183</c:v>
                      </c:pt>
                      <c:pt idx="1852">
                        <c:v>7.8458962460320008</c:v>
                      </c:pt>
                      <c:pt idx="1853">
                        <c:v>7.85671302069668</c:v>
                      </c:pt>
                      <c:pt idx="1854">
                        <c:v>7.8675309655140859</c:v>
                      </c:pt>
                      <c:pt idx="1855">
                        <c:v>7.8783500807373965</c:v>
                      </c:pt>
                      <c:pt idx="1856">
                        <c:v>7.8891703666199051</c:v>
                      </c:pt>
                      <c:pt idx="1857">
                        <c:v>7.8999918234149753</c:v>
                      </c:pt>
                      <c:pt idx="1858">
                        <c:v>7.9108144513760585</c:v>
                      </c:pt>
                      <c:pt idx="1859">
                        <c:v>7.9216382507566783</c:v>
                      </c:pt>
                      <c:pt idx="1860">
                        <c:v>7.9335457833676255</c:v>
                      </c:pt>
                      <c:pt idx="1861">
                        <c:v>7.9443720435548828</c:v>
                      </c:pt>
                      <c:pt idx="1862">
                        <c:v>7.9551994759481435</c:v>
                      </c:pt>
                      <c:pt idx="1863">
                        <c:v>7.9660280808012756</c:v>
                      </c:pt>
                      <c:pt idx="1864">
                        <c:v>7.9768578583682279</c:v>
                      </c:pt>
                      <c:pt idx="1865">
                        <c:v>7.9876888089030329</c:v>
                      </c:pt>
                      <c:pt idx="1866">
                        <c:v>7.9974376674819005</c:v>
                      </c:pt>
                      <c:pt idx="1867">
                        <c:v>8.0082708473557798</c:v>
                      </c:pt>
                      <c:pt idx="1868">
                        <c:v>8.0191052009346695</c:v>
                      </c:pt>
                      <c:pt idx="1869">
                        <c:v>8.0299407284729281</c:v>
                      </c:pt>
                      <c:pt idx="1870">
                        <c:v>8.0407774302249901</c:v>
                      </c:pt>
                      <c:pt idx="1871">
                        <c:v>8.0516153064453757</c:v>
                      </c:pt>
                      <c:pt idx="1872">
                        <c:v>8.0624543573886864</c:v>
                      </c:pt>
                      <c:pt idx="1873">
                        <c:v>8.0732945833096075</c:v>
                      </c:pt>
                      <c:pt idx="1874">
                        <c:v>8.0841359844629217</c:v>
                      </c:pt>
                      <c:pt idx="1875">
                        <c:v>8.0949785611034528</c:v>
                      </c:pt>
                      <c:pt idx="1876">
                        <c:v>8.1047378853322076</c:v>
                      </c:pt>
                      <c:pt idx="1877">
                        <c:v>8.115582696100887</c:v>
                      </c:pt>
                      <c:pt idx="1878">
                        <c:v>8.1275133464981817</c:v>
                      </c:pt>
                      <c:pt idx="1879">
                        <c:v>8.1383606276378018</c:v>
                      </c:pt>
                      <c:pt idx="1880">
                        <c:v>8.14920908554015</c:v>
                      </c:pt>
                      <c:pt idx="1881">
                        <c:v>8.1600587204605759</c:v>
                      </c:pt>
                      <c:pt idx="1882">
                        <c:v>8.1709095326545143</c:v>
                      </c:pt>
                      <c:pt idx="1883">
                        <c:v>8.181761522377478</c:v>
                      </c:pt>
                      <c:pt idx="1884">
                        <c:v>8.1926146898850618</c:v>
                      </c:pt>
                      <c:pt idx="1885">
                        <c:v>8.2034690354329545</c:v>
                      </c:pt>
                      <c:pt idx="1886">
                        <c:v>8.2143245592769283</c:v>
                      </c:pt>
                      <c:pt idx="1887">
                        <c:v>8.2251812616728071</c:v>
                      </c:pt>
                      <c:pt idx="1888">
                        <c:v>8.2349533017025216</c:v>
                      </c:pt>
                      <c:pt idx="1889">
                        <c:v>8.2468982031441325</c:v>
                      </c:pt>
                      <c:pt idx="1890">
                        <c:v>8.2577584427316921</c:v>
                      </c:pt>
                      <c:pt idx="1891">
                        <c:v>8.2686198618953952</c:v>
                      </c:pt>
                      <c:pt idx="1892">
                        <c:v>8.2794824608915079</c:v>
                      </c:pt>
                      <c:pt idx="1893">
                        <c:v>8.2903462399763796</c:v>
                      </c:pt>
                      <c:pt idx="1894">
                        <c:v>8.3012111994064561</c:v>
                      </c:pt>
                      <c:pt idx="1895">
                        <c:v>8.3120773394382255</c:v>
                      </c:pt>
                      <c:pt idx="1896">
                        <c:v>8.3229446603283037</c:v>
                      </c:pt>
                      <c:pt idx="1897">
                        <c:v>8.3338131623333709</c:v>
                      </c:pt>
                      <c:pt idx="1898">
                        <c:v>8.3446828457101958</c:v>
                      </c:pt>
                      <c:pt idx="1899">
                        <c:v>8.355553710715629</c:v>
                      </c:pt>
                      <c:pt idx="1900">
                        <c:v>8.3664257576066028</c:v>
                      </c:pt>
                      <c:pt idx="1901">
                        <c:v>8.3772989866401364</c:v>
                      </c:pt>
                      <c:pt idx="1902">
                        <c:v>8.3881733980733326</c:v>
                      </c:pt>
                      <c:pt idx="1903">
                        <c:v>8.3990489921633777</c:v>
                      </c:pt>
                      <c:pt idx="1904">
                        <c:v>8.4099257691675415</c:v>
                      </c:pt>
                      <c:pt idx="1905">
                        <c:v>8.4208037293431772</c:v>
                      </c:pt>
                      <c:pt idx="1906">
                        <c:v>8.431682872947734</c:v>
                      </c:pt>
                      <c:pt idx="1907">
                        <c:v>8.4425632002387108</c:v>
                      </c:pt>
                      <c:pt idx="1908">
                        <c:v>8.4534447114737254</c:v>
                      </c:pt>
                      <c:pt idx="1909">
                        <c:v>8.4643274069104688</c:v>
                      </c:pt>
                      <c:pt idx="1910">
                        <c:v>8.4752112868067115</c:v>
                      </c:pt>
                      <c:pt idx="1911">
                        <c:v>8.4860963514203185</c:v>
                      </c:pt>
                      <c:pt idx="1912">
                        <c:v>8.4969826010092238</c:v>
                      </c:pt>
                      <c:pt idx="1913">
                        <c:v>8.5078700358314627</c:v>
                      </c:pt>
                      <c:pt idx="1914">
                        <c:v>8.5176697407593061</c:v>
                      </c:pt>
                      <c:pt idx="1915">
                        <c:v>8.5296484622084687</c:v>
                      </c:pt>
                      <c:pt idx="1916">
                        <c:v>8.5405394542796991</c:v>
                      </c:pt>
                      <c:pt idx="1917">
                        <c:v>8.5514316326172093</c:v>
                      </c:pt>
                      <c:pt idx="1918">
                        <c:v>8.5623249974794486</c:v>
                      </c:pt>
                      <c:pt idx="1919">
                        <c:v>8.5732195491249517</c:v>
                      </c:pt>
                      <c:pt idx="1920">
                        <c:v>8.5841152878123328</c:v>
                      </c:pt>
                      <c:pt idx="1921">
                        <c:v>8.5950122138002953</c:v>
                      </c:pt>
                      <c:pt idx="1922">
                        <c:v>8.6059103273476278</c:v>
                      </c:pt>
                      <c:pt idx="1923">
                        <c:v>8.6168096287132006</c:v>
                      </c:pt>
                      <c:pt idx="1924">
                        <c:v>8.6277101181559672</c:v>
                      </c:pt>
                      <c:pt idx="1925">
                        <c:v>8.6386117959349722</c:v>
                      </c:pt>
                      <c:pt idx="1926">
                        <c:v>8.649514662309338</c:v>
                      </c:pt>
                      <c:pt idx="1927">
                        <c:v>8.6604187175382883</c:v>
                      </c:pt>
                      <c:pt idx="1928">
                        <c:v>8.6713239618810949</c:v>
                      </c:pt>
                      <c:pt idx="1929">
                        <c:v>8.6822303955971467</c:v>
                      </c:pt>
                      <c:pt idx="1930">
                        <c:v>8.6931380189459109</c:v>
                      </c:pt>
                      <c:pt idx="1931">
                        <c:v>8.7040468321869362</c:v>
                      </c:pt>
                      <c:pt idx="1932">
                        <c:v>8.7149568355798586</c:v>
                      </c:pt>
                      <c:pt idx="1933">
                        <c:v>8.7258680293843955</c:v>
                      </c:pt>
                      <c:pt idx="1934">
                        <c:v>8.7367804138603518</c:v>
                      </c:pt>
                      <c:pt idx="1935">
                        <c:v>8.7476939892676313</c:v>
                      </c:pt>
                      <c:pt idx="1936">
                        <c:v>8.7586087558661809</c:v>
                      </c:pt>
                      <c:pt idx="1937">
                        <c:v>8.769524713916077</c:v>
                      </c:pt>
                      <c:pt idx="1938">
                        <c:v>8.7804418636774635</c:v>
                      </c:pt>
                      <c:pt idx="1939">
                        <c:v>8.7913602054105677</c:v>
                      </c:pt>
                      <c:pt idx="1940">
                        <c:v>8.802279739375706</c:v>
                      </c:pt>
                      <c:pt idx="1941">
                        <c:v>8.8132004658332814</c:v>
                      </c:pt>
                      <c:pt idx="1942">
                        <c:v>8.8252146425762792</c:v>
                      </c:pt>
                      <c:pt idx="1943">
                        <c:v>8.8361378741159537</c:v>
                      </c:pt>
                      <c:pt idx="1944">
                        <c:v>8.8470622989558496</c:v>
                      </c:pt>
                      <c:pt idx="1945">
                        <c:v>8.8579879173567182</c:v>
                      </c:pt>
                      <c:pt idx="1946">
                        <c:v>8.8678219946277146</c:v>
                      </c:pt>
                      <c:pt idx="1947">
                        <c:v>8.8787498815131034</c:v>
                      </c:pt>
                      <c:pt idx="1948">
                        <c:v>8.8896789627161237</c:v>
                      </c:pt>
                      <c:pt idx="1949">
                        <c:v>8.9006092384978626</c:v>
                      </c:pt>
                      <c:pt idx="1950">
                        <c:v>8.9115407091194889</c:v>
                      </c:pt>
                      <c:pt idx="1951">
                        <c:v>8.9224733748422569</c:v>
                      </c:pt>
                      <c:pt idx="1952">
                        <c:v>8.9334072359275112</c:v>
                      </c:pt>
                      <c:pt idx="1953">
                        <c:v>8.9443422926366747</c:v>
                      </c:pt>
                      <c:pt idx="1954">
                        <c:v>8.9552785452312751</c:v>
                      </c:pt>
                      <c:pt idx="1955">
                        <c:v>8.9662159939728863</c:v>
                      </c:pt>
                      <c:pt idx="1956">
                        <c:v>8.9771546391232047</c:v>
                      </c:pt>
                      <c:pt idx="1957">
                        <c:v>8.9880944809440013</c:v>
                      </c:pt>
                      <c:pt idx="1958">
                        <c:v>8.9990355196971343</c:v>
                      </c:pt>
                      <c:pt idx="1959">
                        <c:v>9.0099777556445417</c:v>
                      </c:pt>
                      <c:pt idx="1960">
                        <c:v>9.0209211890482539</c:v>
                      </c:pt>
                      <c:pt idx="1961">
                        <c:v>9.0318658201703865</c:v>
                      </c:pt>
                      <c:pt idx="1962">
                        <c:v>9.0428116492731387</c:v>
                      </c:pt>
                      <c:pt idx="1963">
                        <c:v>9.0537586766187967</c:v>
                      </c:pt>
                      <c:pt idx="1964">
                        <c:v>9.0647069024697338</c:v>
                      </c:pt>
                      <c:pt idx="1965">
                        <c:v>9.0756563270884083</c:v>
                      </c:pt>
                      <c:pt idx="1966">
                        <c:v>9.0866069507373659</c:v>
                      </c:pt>
                      <c:pt idx="1967">
                        <c:v>9.0975587736792516</c:v>
                      </c:pt>
                      <c:pt idx="1968">
                        <c:v>9.1074164399395041</c:v>
                      </c:pt>
                      <c:pt idx="1969">
                        <c:v>9.1183705422617845</c:v>
                      </c:pt>
                      <c:pt idx="1970">
                        <c:v>9.1304214408899611</c:v>
                      </c:pt>
                      <c:pt idx="1971">
                        <c:v>9.1413780636315298</c:v>
                      </c:pt>
                      <c:pt idx="1972">
                        <c:v>9.1523358869804667</c:v>
                      </c:pt>
                      <c:pt idx="1973">
                        <c:v>9.1632949111999178</c:v>
                      </c:pt>
                      <c:pt idx="1974">
                        <c:v>9.1742551365531213</c:v>
                      </c:pt>
                      <c:pt idx="1975">
                        <c:v>9.1852165633034133</c:v>
                      </c:pt>
                      <c:pt idx="1976">
                        <c:v>9.196179191714176</c:v>
                      </c:pt>
                      <c:pt idx="1977">
                        <c:v>9.2071430220489194</c:v>
                      </c:pt>
                      <c:pt idx="1978">
                        <c:v>9.2181080545712248</c:v>
                      </c:pt>
                      <c:pt idx="1979">
                        <c:v>9.2290742895447639</c:v>
                      </c:pt>
                      <c:pt idx="1980">
                        <c:v>9.240041727233292</c:v>
                      </c:pt>
                      <c:pt idx="1981">
                        <c:v>9.2510103679006512</c:v>
                      </c:pt>
                      <c:pt idx="1982">
                        <c:v>9.2619802118107728</c:v>
                      </c:pt>
                      <c:pt idx="1983">
                        <c:v>9.2729512592276695</c:v>
                      </c:pt>
                      <c:pt idx="1984">
                        <c:v>9.2839235104154518</c:v>
                      </c:pt>
                      <c:pt idx="1985">
                        <c:v>9.2948969656383031</c:v>
                      </c:pt>
                      <c:pt idx="1986">
                        <c:v>9.3058716251605063</c:v>
                      </c:pt>
                      <c:pt idx="1987">
                        <c:v>9.3168474892464346</c:v>
                      </c:pt>
                      <c:pt idx="1988">
                        <c:v>9.3267267970442962</c:v>
                      </c:pt>
                      <c:pt idx="1989">
                        <c:v>9.3377049505299077</c:v>
                      </c:pt>
                      <c:pt idx="1990">
                        <c:v>9.349782311531424</c:v>
                      </c:pt>
                      <c:pt idx="1991">
                        <c:v>9.3607629965175843</c:v>
                      </c:pt>
                      <c:pt idx="1992">
                        <c:v>9.3717448873905891</c:v>
                      </c:pt>
                      <c:pt idx="1993">
                        <c:v>9.3827279844153253</c:v>
                      </c:pt>
                      <c:pt idx="1994">
                        <c:v>9.3937122878567649</c:v>
                      </c:pt>
                      <c:pt idx="1995">
                        <c:v>9.4046977979799848</c:v>
                      </c:pt>
                      <c:pt idx="1996">
                        <c:v>9.4156845150501116</c:v>
                      </c:pt>
                      <c:pt idx="1997">
                        <c:v>9.4266724393323909</c:v>
                      </c:pt>
                      <c:pt idx="1998">
                        <c:v>9.4376615710921499</c:v>
                      </c:pt>
                      <c:pt idx="1999">
                        <c:v>9.4486519105947977</c:v>
                      </c:pt>
                      <c:pt idx="2000">
                        <c:v>9.4596434581058357</c:v>
                      </c:pt>
                      <c:pt idx="2001">
                        <c:v>9.4706362138908489</c:v>
                      </c:pt>
                      <c:pt idx="2002">
                        <c:v>9.4816301782155143</c:v>
                      </c:pt>
                      <c:pt idx="2003">
                        <c:v>9.4926253513455894</c:v>
                      </c:pt>
                      <c:pt idx="2004">
                        <c:v>9.5047214382762277</c:v>
                      </c:pt>
                      <c:pt idx="2005">
                        <c:v>9.5146193250854676</c:v>
                      </c:pt>
                      <c:pt idx="2006">
                        <c:v>9.525618126227231</c:v>
                      </c:pt>
                      <c:pt idx="2007">
                        <c:v>9.5366181372383458</c:v>
                      </c:pt>
                      <c:pt idx="2008">
                        <c:v>9.5476193583849849</c:v>
                      </c:pt>
                      <c:pt idx="2009">
                        <c:v>9.5586217899334525</c:v>
                      </c:pt>
                      <c:pt idx="2010">
                        <c:v>9.568525013440798</c:v>
                      </c:pt>
                      <c:pt idx="2011">
                        <c:v>9.5795297454866777</c:v>
                      </c:pt>
                      <c:pt idx="2012">
                        <c:v>9.5916363496540242</c:v>
                      </c:pt>
                      <c:pt idx="2013">
                        <c:v>9.6015428433687546</c:v>
                      </c:pt>
                      <c:pt idx="2014">
                        <c:v>9.6136521130294597</c:v>
                      </c:pt>
                      <c:pt idx="2015">
                        <c:v>9.6246618125858916</c:v>
                      </c:pt>
                      <c:pt idx="2016">
                        <c:v>9.6356727244106217</c:v>
                      </c:pt>
                      <c:pt idx="2017">
                        <c:v>9.6466848487706578</c:v>
                      </c:pt>
                      <c:pt idx="2018">
                        <c:v>9.6576981859330786</c:v>
                      </c:pt>
                      <c:pt idx="2019">
                        <c:v>9.6687127361650536</c:v>
                      </c:pt>
                      <c:pt idx="2020">
                        <c:v>9.6797284997338426</c:v>
                      </c:pt>
                      <c:pt idx="2021">
                        <c:v>9.6907454769067929</c:v>
                      </c:pt>
                      <c:pt idx="2022">
                        <c:v>9.701763667951333</c:v>
                      </c:pt>
                      <c:pt idx="2023">
                        <c:v>9.7127830731349931</c:v>
                      </c:pt>
                      <c:pt idx="2024">
                        <c:v>9.7238036927253777</c:v>
                      </c:pt>
                      <c:pt idx="2025">
                        <c:v>9.7348255269901909</c:v>
                      </c:pt>
                      <c:pt idx="2026">
                        <c:v>9.7458485761972184</c:v>
                      </c:pt>
                      <c:pt idx="2027">
                        <c:v>9.7568728406143403</c:v>
                      </c:pt>
                      <c:pt idx="2028">
                        <c:v>9.7667957178158549</c:v>
                      </c:pt>
                      <c:pt idx="2029">
                        <c:v>9.7778222918704714</c:v>
                      </c:pt>
                      <c:pt idx="2030">
                        <c:v>9.7899529278063717</c:v>
                      </c:pt>
                      <c:pt idx="2031">
                        <c:v>9.8009820557444058</c:v>
                      </c:pt>
                      <c:pt idx="2032">
                        <c:v>9.8120124002332449</c:v>
                      </c:pt>
                      <c:pt idx="2033">
                        <c:v>9.8230439615413037</c:v>
                      </c:pt>
                      <c:pt idx="2034">
                        <c:v>9.834076739937073</c:v>
                      </c:pt>
                      <c:pt idx="2035">
                        <c:v>9.8451107356891434</c:v>
                      </c:pt>
                      <c:pt idx="2036">
                        <c:v>9.8561459490662049</c:v>
                      </c:pt>
                      <c:pt idx="2037">
                        <c:v>9.8671823803369936</c:v>
                      </c:pt>
                      <c:pt idx="2038">
                        <c:v>9.8782200297703771</c:v>
                      </c:pt>
                      <c:pt idx="2039">
                        <c:v>9.8892588976352993</c:v>
                      </c:pt>
                      <c:pt idx="2040">
                        <c:v>9.901403059896225</c:v>
                      </c:pt>
                      <c:pt idx="2041">
                        <c:v>9.9124444873431798</c:v>
                      </c:pt>
                      <c:pt idx="2042">
                        <c:v>9.9234871340559732</c:v>
                      </c:pt>
                      <c:pt idx="2043">
                        <c:v>9.93453100030389</c:v>
                      </c:pt>
                      <c:pt idx="2044">
                        <c:v>9.9455760863563381</c:v>
                      </c:pt>
                      <c:pt idx="2045">
                        <c:v>9.956622392482803</c:v>
                      </c:pt>
                      <c:pt idx="2046">
                        <c:v>9.9665651113827032</c:v>
                      </c:pt>
                      <c:pt idx="2047">
                        <c:v>9.9776137363925734</c:v>
                      </c:pt>
                      <c:pt idx="2048">
                        <c:v>9.9886635822584662</c:v>
                      </c:pt>
                      <c:pt idx="2049">
                        <c:v>9.9997146492502278</c:v>
                      </c:pt>
                      <c:pt idx="2050">
                        <c:v>10.010766937637786</c:v>
                      </c:pt>
                      <c:pt idx="2051">
                        <c:v>10.021820447691153</c:v>
                      </c:pt>
                      <c:pt idx="2052">
                        <c:v>10.032875179680433</c:v>
                      </c:pt>
                      <c:pt idx="2053">
                        <c:v>10.043931133875819</c:v>
                      </c:pt>
                      <c:pt idx="2054">
                        <c:v>10.054988310547595</c:v>
                      </c:pt>
                      <c:pt idx="2055">
                        <c:v>10.066046709966145</c:v>
                      </c:pt>
                      <c:pt idx="2056">
                        <c:v>10.077106332401907</c:v>
                      </c:pt>
                      <c:pt idx="2057">
                        <c:v>10.088167178125447</c:v>
                      </c:pt>
                      <c:pt idx="2058">
                        <c:v>10.099229247407402</c:v>
                      </c:pt>
                      <c:pt idx="2059">
                        <c:v>10.110292540518511</c:v>
                      </c:pt>
                      <c:pt idx="2060">
                        <c:v>10.12135705772959</c:v>
                      </c:pt>
                      <c:pt idx="2061">
                        <c:v>10.13242279931155</c:v>
                      </c:pt>
                      <c:pt idx="2062">
                        <c:v>10.143489765535397</c:v>
                      </c:pt>
                      <c:pt idx="2063">
                        <c:v>10.155664843166564</c:v>
                      </c:pt>
                      <c:pt idx="2064">
                        <c:v>10.166734382020877</c:v>
                      </c:pt>
                      <c:pt idx="2065">
                        <c:v>10.177805146357752</c:v>
                      </c:pt>
                      <c:pt idx="2066">
                        <c:v>10.187769882272807</c:v>
                      </c:pt>
                      <c:pt idx="2067">
                        <c:v>10.198842975774248</c:v>
                      </c:pt>
                      <c:pt idx="2068">
                        <c:v>10.209917295545488</c:v>
                      </c:pt>
                      <c:pt idx="2069">
                        <c:v>10.220992841858129</c:v>
                      </c:pt>
                      <c:pt idx="2070">
                        <c:v>10.232069614983908</c:v>
                      </c:pt>
                      <c:pt idx="2071">
                        <c:v>10.243147615194641</c:v>
                      </c:pt>
                      <c:pt idx="2072">
                        <c:v>10.254226842762227</c:v>
                      </c:pt>
                      <c:pt idx="2073">
                        <c:v>10.265307297958662</c:v>
                      </c:pt>
                      <c:pt idx="2074">
                        <c:v>10.276388981056028</c:v>
                      </c:pt>
                      <c:pt idx="2075">
                        <c:v>10.287471892326501</c:v>
                      </c:pt>
                      <c:pt idx="2076">
                        <c:v>10.298556032042358</c:v>
                      </c:pt>
                      <c:pt idx="2077">
                        <c:v>10.309641400475927</c:v>
                      </c:pt>
                      <c:pt idx="2078">
                        <c:v>10.321836725246991</c:v>
                      </c:pt>
                      <c:pt idx="2079">
                        <c:v>10.331815824586123</c:v>
                      </c:pt>
                      <c:pt idx="2080">
                        <c:v>10.344013854065025</c:v>
                      </c:pt>
                      <c:pt idx="2081">
                        <c:v>10.355104263090677</c:v>
                      </c:pt>
                      <c:pt idx="2082">
                        <c:v>10.366195902224488</c:v>
                      </c:pt>
                      <c:pt idx="2083">
                        <c:v>10.377288771739346</c:v>
                      </c:pt>
                      <c:pt idx="2084">
                        <c:v>10.388382871908259</c:v>
                      </c:pt>
                      <c:pt idx="2085">
                        <c:v>10.399478203004319</c:v>
                      </c:pt>
                      <c:pt idx="2086">
                        <c:v>10.409465053659261</c:v>
                      </c:pt>
                      <c:pt idx="2087">
                        <c:v>10.420562724269603</c:v>
                      </c:pt>
                      <c:pt idx="2088">
                        <c:v>10.431661626599556</c:v>
                      </c:pt>
                      <c:pt idx="2089">
                        <c:v>10.442761760922577</c:v>
                      </c:pt>
                      <c:pt idx="2090">
                        <c:v>10.453863127512204</c:v>
                      </c:pt>
                      <c:pt idx="2091">
                        <c:v>10.46496572664206</c:v>
                      </c:pt>
                      <c:pt idx="2092">
                        <c:v>10.476069558585868</c:v>
                      </c:pt>
                      <c:pt idx="2093">
                        <c:v>10.487174623617435</c:v>
                      </c:pt>
                      <c:pt idx="2094">
                        <c:v>10.498280922010663</c:v>
                      </c:pt>
                      <c:pt idx="2095">
                        <c:v>10.509388454039554</c:v>
                      </c:pt>
                      <c:pt idx="2096">
                        <c:v>10.52049721997817</c:v>
                      </c:pt>
                      <c:pt idx="2097">
                        <c:v>10.531607220100698</c:v>
                      </c:pt>
                      <c:pt idx="2098">
                        <c:v>10.536051565782628</c:v>
                      </c:pt>
                      <c:pt idx="2099">
                        <c:v>10.543829646045227</c:v>
                      </c:pt>
                      <c:pt idx="2100">
                        <c:v>10.644999781693079</c:v>
                      </c:pt>
                      <c:pt idx="2101">
                        <c:v>10.757407488447965</c:v>
                      </c:pt>
                      <c:pt idx="2102">
                        <c:v>10.869941692334091</c:v>
                      </c:pt>
                      <c:pt idx="2103">
                        <c:v>10.981486600720656</c:v>
                      </c:pt>
                      <c:pt idx="2104">
                        <c:v>11.093156070728167</c:v>
                      </c:pt>
                      <c:pt idx="2105">
                        <c:v>11.206068955350981</c:v>
                      </c:pt>
                      <c:pt idx="2106">
                        <c:v>11.317989637662514</c:v>
                      </c:pt>
                      <c:pt idx="2107">
                        <c:v>11.431156817815751</c:v>
                      </c:pt>
                      <c:pt idx="2108">
                        <c:v>11.542207491886668</c:v>
                      </c:pt>
                      <c:pt idx="2109">
                        <c:v>11.655628841856105</c:v>
                      </c:pt>
                      <c:pt idx="2110">
                        <c:v>11.766929212542419</c:v>
                      </c:pt>
                      <c:pt idx="2111">
                        <c:v>11.880605876612533</c:v>
                      </c:pt>
                      <c:pt idx="2112">
                        <c:v>11.993284484108353</c:v>
                      </c:pt>
                      <c:pt idx="2113">
                        <c:v>12.106090199526948</c:v>
                      </c:pt>
                      <c:pt idx="2114">
                        <c:v>12.219023309962235</c:v>
                      </c:pt>
                      <c:pt idx="2115">
                        <c:v>12.333215357193849</c:v>
                      </c:pt>
                      <c:pt idx="2116">
                        <c:v>12.446405404028098</c:v>
                      </c:pt>
                      <c:pt idx="2117">
                        <c:v>12.560857547767787</c:v>
                      </c:pt>
                      <c:pt idx="2118">
                        <c:v>12.673170583914118</c:v>
                      </c:pt>
                      <c:pt idx="2119">
                        <c:v>12.787882708842863</c:v>
                      </c:pt>
                      <c:pt idx="2120">
                        <c:v>12.900451157222401</c:v>
                      </c:pt>
                      <c:pt idx="2121">
                        <c:v>13.015424447138194</c:v>
                      </c:pt>
                      <c:pt idx="2122">
                        <c:v>13.128249472070037</c:v>
                      </c:pt>
                      <c:pt idx="2123">
                        <c:v>13.243485118874773</c:v>
                      </c:pt>
                      <c:pt idx="2124">
                        <c:v>13.357710795516676</c:v>
                      </c:pt>
                      <c:pt idx="2125">
                        <c:v>13.47321132010415</c:v>
                      </c:pt>
                      <c:pt idx="2126">
                        <c:v>13.586554320714919</c:v>
                      </c:pt>
                      <c:pt idx="2127">
                        <c:v>13.702319616666777</c:v>
                      </c:pt>
                      <c:pt idx="2128">
                        <c:v>13.815922740921252</c:v>
                      </c:pt>
                      <c:pt idx="2129">
                        <c:v>13.931954024941184</c:v>
                      </c:pt>
                      <c:pt idx="2130">
                        <c:v>14.045818469560196</c:v>
                      </c:pt>
                      <c:pt idx="2131">
                        <c:v>14.162116966757891</c:v>
                      </c:pt>
                      <c:pt idx="2132">
                        <c:v>14.276243936739736</c:v>
                      </c:pt>
                      <c:pt idx="2133">
                        <c:v>14.392810880708479</c:v>
                      </c:pt>
                      <c:pt idx="2134">
                        <c:v>14.508357718915068</c:v>
                      </c:pt>
                      <c:pt idx="2135">
                        <c:v>14.624038222300628</c:v>
                      </c:pt>
                      <c:pt idx="2136">
                        <c:v>14.739852700472492</c:v>
                      </c:pt>
                      <c:pt idx="2137">
                        <c:v>14.85580146411494</c:v>
                      </c:pt>
                      <c:pt idx="2138">
                        <c:v>14.97188482499422</c:v>
                      </c:pt>
                      <c:pt idx="2139">
                        <c:v>15.088103095963563</c:v>
                      </c:pt>
                      <c:pt idx="2140">
                        <c:v>15.204456590968253</c:v>
                      </c:pt>
                      <c:pt idx="2141">
                        <c:v>15.320945625050703</c:v>
                      </c:pt>
                      <c:pt idx="2142">
                        <c:v>15.436403591938413</c:v>
                      </c:pt>
                      <c:pt idx="2143">
                        <c:v>15.554331576134969</c:v>
                      </c:pt>
                      <c:pt idx="2144">
                        <c:v>15.671229128753511</c:v>
                      </c:pt>
                      <c:pt idx="2145">
                        <c:v>15.78826349169365</c:v>
                      </c:pt>
                      <c:pt idx="2146">
                        <c:v>15.904262590768623</c:v>
                      </c:pt>
                      <c:pt idx="2147">
                        <c:v>16.02274393208889</c:v>
                      </c:pt>
                      <c:pt idx="2148">
                        <c:v>16.140190654145119</c:v>
                      </c:pt>
                      <c:pt idx="2149">
                        <c:v>16.257775475735837</c:v>
                      </c:pt>
                      <c:pt idx="2150">
                        <c:v>16.374320803276216</c:v>
                      </c:pt>
                      <c:pt idx="2151">
                        <c:v>16.493360719272758</c:v>
                      </c:pt>
                      <c:pt idx="2152">
                        <c:v>16.610181094701282</c:v>
                      </c:pt>
                      <c:pt idx="2153">
                        <c:v>16.728320181758782</c:v>
                      </c:pt>
                      <c:pt idx="2154">
                        <c:v>16.846599002351397</c:v>
                      </c:pt>
                      <c:pt idx="2155">
                        <c:v>16.965017887420981</c:v>
                      </c:pt>
                      <c:pt idx="2156">
                        <c:v>17.083577169086496</c:v>
                      </c:pt>
                      <c:pt idx="2157">
                        <c:v>17.202277180649538</c:v>
                      </c:pt>
                      <c:pt idx="2158">
                        <c:v>17.321118256600069</c:v>
                      </c:pt>
                      <c:pt idx="2159">
                        <c:v>17.441291272591382</c:v>
                      </c:pt>
                      <c:pt idx="2160">
                        <c:v>17.559224945598732</c:v>
                      </c:pt>
                      <c:pt idx="2161">
                        <c:v>17.678491233619276</c:v>
                      </c:pt>
                      <c:pt idx="2162">
                        <c:v>17.797899935983608</c:v>
                      </c:pt>
                      <c:pt idx="2163">
                        <c:v>17.917451393208651</c:v>
                      </c:pt>
                      <c:pt idx="2164">
                        <c:v>18.035948292042537</c:v>
                      </c:pt>
                      <c:pt idx="2165">
                        <c:v>18.156983940428148</c:v>
                      </c:pt>
                      <c:pt idx="2166">
                        <c:v>18.276965717593647</c:v>
                      </c:pt>
                      <c:pt idx="2167">
                        <c:v>18.397091623973765</c:v>
                      </c:pt>
                      <c:pt idx="2168">
                        <c:v>18.516158586138115</c:v>
                      </c:pt>
                      <c:pt idx="2169">
                        <c:v>18.637777212388666</c:v>
                      </c:pt>
                      <c:pt idx="2170">
                        <c:v>18.758337591565883</c:v>
                      </c:pt>
                      <c:pt idx="2171">
                        <c:v>18.879043494254724</c:v>
                      </c:pt>
                      <c:pt idx="2172">
                        <c:v>18.99989527219077</c:v>
                      </c:pt>
                      <c:pt idx="2173">
                        <c:v>19.12089327838639</c:v>
                      </c:pt>
                      <c:pt idx="2174">
                        <c:v>19.242037867136911</c:v>
                      </c:pt>
                      <c:pt idx="2175">
                        <c:v>19.363329394026874</c:v>
                      </c:pt>
                      <c:pt idx="2176">
                        <c:v>19.484768215936242</c:v>
                      </c:pt>
                      <c:pt idx="2177">
                        <c:v>19.606354691046754</c:v>
                      </c:pt>
                      <c:pt idx="2178">
                        <c:v>19.728089178848236</c:v>
                      </c:pt>
                      <c:pt idx="2179">
                        <c:v>19.849972040144976</c:v>
                      </c:pt>
                      <c:pt idx="2180">
                        <c:v>19.972003637062166</c:v>
                      </c:pt>
                      <c:pt idx="2181">
                        <c:v>20.094184333052322</c:v>
                      </c:pt>
                      <c:pt idx="2182">
                        <c:v>20.216514492901801</c:v>
                      </c:pt>
                      <c:pt idx="2183">
                        <c:v>20.338994482737341</c:v>
                      </c:pt>
                      <c:pt idx="2184">
                        <c:v>20.461624670032609</c:v>
                      </c:pt>
                      <c:pt idx="2185">
                        <c:v>20.584405423614854</c:v>
                      </c:pt>
                      <c:pt idx="2186">
                        <c:v>20.706107048416555</c:v>
                      </c:pt>
                      <c:pt idx="2187">
                        <c:v>20.830420111756993</c:v>
                      </c:pt>
                      <c:pt idx="2188">
                        <c:v>20.953654790799284</c:v>
                      </c:pt>
                      <c:pt idx="2189">
                        <c:v>21.078276161599018</c:v>
                      </c:pt>
                      <c:pt idx="2190">
                        <c:v>21.200580690375382</c:v>
                      </c:pt>
                      <c:pt idx="2191">
                        <c:v>21.325510356388016</c:v>
                      </c:pt>
                      <c:pt idx="2192">
                        <c:v>21.449357050030553</c:v>
                      </c:pt>
                      <c:pt idx="2193">
                        <c:v>21.573357313919693</c:v>
                      </c:pt>
                      <c:pt idx="2194">
                        <c:v>21.696269223912861</c:v>
                      </c:pt>
                      <c:pt idx="2195">
                        <c:v>21.821820079171655</c:v>
                      </c:pt>
                      <c:pt idx="2196">
                        <c:v>21.946283347463698</c:v>
                      </c:pt>
                      <c:pt idx="2197">
                        <c:v>22.070901719875017</c:v>
                      </c:pt>
                      <c:pt idx="2198">
                        <c:v>22.19567558346445</c:v>
                      </c:pt>
                      <c:pt idx="2199">
                        <c:v>22.321855412685039</c:v>
                      </c:pt>
                      <c:pt idx="2200">
                        <c:v>22.321855412685039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CHS_15Apr2016!$AH$27:$AH$2227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0.12410566356195664</c:v>
                      </c:pt>
                      <c:pt idx="1">
                        <c:v>0.11031614538840592</c:v>
                      </c:pt>
                      <c:pt idx="2">
                        <c:v>0.11031393906549815</c:v>
                      </c:pt>
                      <c:pt idx="3">
                        <c:v>0.13788828697642061</c:v>
                      </c:pt>
                      <c:pt idx="4">
                        <c:v>0.16546098014516228</c:v>
                      </c:pt>
                      <c:pt idx="5">
                        <c:v>0.18613801790844722</c:v>
                      </c:pt>
                      <c:pt idx="6">
                        <c:v>0.18613243315358696</c:v>
                      </c:pt>
                      <c:pt idx="7">
                        <c:v>0.19301850484391303</c:v>
                      </c:pt>
                      <c:pt idx="8">
                        <c:v>0.19990602443364724</c:v>
                      </c:pt>
                      <c:pt idx="9">
                        <c:v>0.21368623468243084</c:v>
                      </c:pt>
                      <c:pt idx="10">
                        <c:v>0.22746561756012404</c:v>
                      </c:pt>
                      <c:pt idx="11">
                        <c:v>0.25502955438482544</c:v>
                      </c:pt>
                      <c:pt idx="12">
                        <c:v>0.2688068688347926</c:v>
                      </c:pt>
                      <c:pt idx="13">
                        <c:v>0.26190652499315692</c:v>
                      </c:pt>
                      <c:pt idx="14">
                        <c:v>0.26878804614248575</c:v>
                      </c:pt>
                      <c:pt idx="15">
                        <c:v>0.28945536229545837</c:v>
                      </c:pt>
                      <c:pt idx="16">
                        <c:v>0.30322984989419988</c:v>
                      </c:pt>
                      <c:pt idx="17">
                        <c:v>0.33767765208631967</c:v>
                      </c:pt>
                      <c:pt idx="18">
                        <c:v>0.35144634808742825</c:v>
                      </c:pt>
                      <c:pt idx="19">
                        <c:v>0.35832669712771231</c:v>
                      </c:pt>
                      <c:pt idx="20">
                        <c:v>0.35142525012462272</c:v>
                      </c:pt>
                      <c:pt idx="21">
                        <c:v>0.35830518547936158</c:v>
                      </c:pt>
                      <c:pt idx="22">
                        <c:v>0.37207498464192412</c:v>
                      </c:pt>
                      <c:pt idx="23">
                        <c:v>0.39273402708399269</c:v>
                      </c:pt>
                      <c:pt idx="24">
                        <c:v>0.42716728133443921</c:v>
                      </c:pt>
                      <c:pt idx="25">
                        <c:v>0.44782322113491874</c:v>
                      </c:pt>
                      <c:pt idx="26">
                        <c:v>0.44780977635469954</c:v>
                      </c:pt>
                      <c:pt idx="27">
                        <c:v>0.45469005644739269</c:v>
                      </c:pt>
                      <c:pt idx="28">
                        <c:v>0.45467185428340362</c:v>
                      </c:pt>
                      <c:pt idx="29">
                        <c:v>0.46155158279536984</c:v>
                      </c:pt>
                      <c:pt idx="30">
                        <c:v>0.48908732005540628</c:v>
                      </c:pt>
                      <c:pt idx="31">
                        <c:v>0.52350912900576885</c:v>
                      </c:pt>
                      <c:pt idx="32">
                        <c:v>0.53727492920806119</c:v>
                      </c:pt>
                      <c:pt idx="33">
                        <c:v>0.54414128188739896</c:v>
                      </c:pt>
                      <c:pt idx="34">
                        <c:v>0.55101811460054861</c:v>
                      </c:pt>
                      <c:pt idx="35">
                        <c:v>0.55788908676847471</c:v>
                      </c:pt>
                      <c:pt idx="36">
                        <c:v>0.57164695799781717</c:v>
                      </c:pt>
                      <c:pt idx="37">
                        <c:v>0.58539814131084544</c:v>
                      </c:pt>
                      <c:pt idx="38">
                        <c:v>0.61292788013047639</c:v>
                      </c:pt>
                      <c:pt idx="39">
                        <c:v>0.63356934093687367</c:v>
                      </c:pt>
                      <c:pt idx="40">
                        <c:v>0.63355031140179419</c:v>
                      </c:pt>
                      <c:pt idx="41">
                        <c:v>0.64041749145222249</c:v>
                      </c:pt>
                      <c:pt idx="42">
                        <c:v>0.65416371053870825</c:v>
                      </c:pt>
                      <c:pt idx="43">
                        <c:v>0.66791551438005425</c:v>
                      </c:pt>
                      <c:pt idx="44">
                        <c:v>0.70232305117910721</c:v>
                      </c:pt>
                      <c:pt idx="45">
                        <c:v>0.70918726648312813</c:v>
                      </c:pt>
                      <c:pt idx="46">
                        <c:v>0.72293617452565784</c:v>
                      </c:pt>
                      <c:pt idx="47">
                        <c:v>0.71602238590380296</c:v>
                      </c:pt>
                      <c:pt idx="48">
                        <c:v>0.72288549804637003</c:v>
                      </c:pt>
                      <c:pt idx="49">
                        <c:v>0.73663261345153719</c:v>
                      </c:pt>
                      <c:pt idx="50">
                        <c:v>0.7503789014856137</c:v>
                      </c:pt>
                      <c:pt idx="51">
                        <c:v>0.78476851191104124</c:v>
                      </c:pt>
                      <c:pt idx="52">
                        <c:v>0.79851238677943737</c:v>
                      </c:pt>
                      <c:pt idx="53">
                        <c:v>0.80537191364727934</c:v>
                      </c:pt>
                      <c:pt idx="54">
                        <c:v>0.80534771304288477</c:v>
                      </c:pt>
                      <c:pt idx="55">
                        <c:v>0.79844040549457151</c:v>
                      </c:pt>
                      <c:pt idx="56">
                        <c:v>0.80529931183409553</c:v>
                      </c:pt>
                      <c:pt idx="57">
                        <c:v>0.82591491729391742</c:v>
                      </c:pt>
                      <c:pt idx="58">
                        <c:v>0.8603021835012552</c:v>
                      </c:pt>
                      <c:pt idx="59">
                        <c:v>0.87404074940515464</c:v>
                      </c:pt>
                      <c:pt idx="60">
                        <c:v>0.87401448037303409</c:v>
                      </c:pt>
                      <c:pt idx="61">
                        <c:v>0.87398821134091353</c:v>
                      </c:pt>
                      <c:pt idx="62">
                        <c:v>0.88083470711408141</c:v>
                      </c:pt>
                      <c:pt idx="63">
                        <c:v>0.88080823123918828</c:v>
                      </c:pt>
                      <c:pt idx="64">
                        <c:v>0.88766286282807849</c:v>
                      </c:pt>
                      <c:pt idx="65">
                        <c:v>0.91515978259445663</c:v>
                      </c:pt>
                      <c:pt idx="66">
                        <c:v>0.92889366006217688</c:v>
                      </c:pt>
                      <c:pt idx="67">
                        <c:v>0.92198524935240989</c:v>
                      </c:pt>
                      <c:pt idx="68">
                        <c:v>0.92882850458880695</c:v>
                      </c:pt>
                      <c:pt idx="69">
                        <c:v>0.93568058511683516</c:v>
                      </c:pt>
                      <c:pt idx="70">
                        <c:v>0.94253225195931822</c:v>
                      </c:pt>
                      <c:pt idx="71">
                        <c:v>0.95626309573304058</c:v>
                      </c:pt>
                      <c:pt idx="72">
                        <c:v>0.97686270535178088</c:v>
                      </c:pt>
                      <c:pt idx="73">
                        <c:v>0.98371244166171967</c:v>
                      </c:pt>
                      <c:pt idx="74">
                        <c:v>0.96992506086348584</c:v>
                      </c:pt>
                      <c:pt idx="75">
                        <c:v>0.97677459033065184</c:v>
                      </c:pt>
                      <c:pt idx="76">
                        <c:v>0.9836237061122729</c:v>
                      </c:pt>
                      <c:pt idx="77">
                        <c:v>0.99046247975526358</c:v>
                      </c:pt>
                      <c:pt idx="78">
                        <c:v>1.0179447136847866</c:v>
                      </c:pt>
                      <c:pt idx="79">
                        <c:v>1.0316696969132853</c:v>
                      </c:pt>
                      <c:pt idx="80">
                        <c:v>1.0316386704973948</c:v>
                      </c:pt>
                      <c:pt idx="81">
                        <c:v>1.0178528754937508</c:v>
                      </c:pt>
                      <c:pt idx="82">
                        <c:v>1.0178222627634055</c:v>
                      </c:pt>
                      <c:pt idx="83">
                        <c:v>1.0177814457896119</c:v>
                      </c:pt>
                      <c:pt idx="84">
                        <c:v>1.0315042226952027</c:v>
                      </c:pt>
                      <c:pt idx="85">
                        <c:v>1.0589791481800939</c:v>
                      </c:pt>
                      <c:pt idx="86">
                        <c:v>1.0726998566579586</c:v>
                      </c:pt>
                      <c:pt idx="87">
                        <c:v>1.0657808280191978</c:v>
                      </c:pt>
                      <c:pt idx="88">
                        <c:v>1.0588729688901575</c:v>
                      </c:pt>
                      <c:pt idx="89">
                        <c:v>1.0588411151031767</c:v>
                      </c:pt>
                      <c:pt idx="90">
                        <c:v>1.051944425483857</c:v>
                      </c:pt>
                      <c:pt idx="91">
                        <c:v>1.0656525855001839</c:v>
                      </c:pt>
                      <c:pt idx="92">
                        <c:v>1.0931094467162676</c:v>
                      </c:pt>
                      <c:pt idx="93">
                        <c:v>1.0999622856677953</c:v>
                      </c:pt>
                      <c:pt idx="94">
                        <c:v>1.0930436707145799</c:v>
                      </c:pt>
                      <c:pt idx="95">
                        <c:v>1.0930217453806839</c:v>
                      </c:pt>
                      <c:pt idx="96">
                        <c:v>1.0929778947128921</c:v>
                      </c:pt>
                      <c:pt idx="97">
                        <c:v>1.0929450067120481</c:v>
                      </c:pt>
                      <c:pt idx="98">
                        <c:v>1.099785779835174</c:v>
                      </c:pt>
                      <c:pt idx="99">
                        <c:v>1.120373047835149</c:v>
                      </c:pt>
                      <c:pt idx="100">
                        <c:v>1.1272125799016395</c:v>
                      </c:pt>
                      <c:pt idx="101">
                        <c:v>1.1134325764956283</c:v>
                      </c:pt>
                      <c:pt idx="102">
                        <c:v>1.113387898456746</c:v>
                      </c:pt>
                      <c:pt idx="103">
                        <c:v>1.1270995058526163</c:v>
                      </c:pt>
                      <c:pt idx="104">
                        <c:v>1.1270655836379093</c:v>
                      </c:pt>
                      <c:pt idx="105">
                        <c:v>1.1476365800064399</c:v>
                      </c:pt>
                      <c:pt idx="106">
                        <c:v>1.1544739057500224</c:v>
                      </c:pt>
                      <c:pt idx="107">
                        <c:v>1.1544391561642251</c:v>
                      </c:pt>
                      <c:pt idx="108">
                        <c:v>1.1337900421752414</c:v>
                      </c:pt>
                      <c:pt idx="109">
                        <c:v>1.1337559131177619</c:v>
                      </c:pt>
                      <c:pt idx="110">
                        <c:v>1.1337217840602822</c:v>
                      </c:pt>
                      <c:pt idx="111">
                        <c:v>1.140547043975463</c:v>
                      </c:pt>
                      <c:pt idx="112">
                        <c:v>1.1679949420047342</c:v>
                      </c:pt>
                      <c:pt idx="113">
                        <c:v>1.1817004820126078</c:v>
                      </c:pt>
                      <c:pt idx="114">
                        <c:v>1.1679128943716015</c:v>
                      </c:pt>
                      <c:pt idx="115">
                        <c:v>1.1678777311002588</c:v>
                      </c:pt>
                      <c:pt idx="116">
                        <c:v>1.1541032435015173</c:v>
                      </c:pt>
                      <c:pt idx="117">
                        <c:v>1.1471990385947932</c:v>
                      </c:pt>
                      <c:pt idx="118">
                        <c:v>1.160902992808077</c:v>
                      </c:pt>
                      <c:pt idx="119">
                        <c:v>1.181475161285652</c:v>
                      </c:pt>
                      <c:pt idx="120">
                        <c:v>1.1951652570331714</c:v>
                      </c:pt>
                      <c:pt idx="121">
                        <c:v>1.1882607073884928</c:v>
                      </c:pt>
                      <c:pt idx="122">
                        <c:v>1.1813565714293595</c:v>
                      </c:pt>
                      <c:pt idx="123">
                        <c:v>1.1813091354868424</c:v>
                      </c:pt>
                      <c:pt idx="124">
                        <c:v>1.1744056890036179</c:v>
                      </c:pt>
                      <c:pt idx="125">
                        <c:v>1.1812379815730669</c:v>
                      </c:pt>
                      <c:pt idx="126">
                        <c:v>1.1949373162977628</c:v>
                      </c:pt>
                      <c:pt idx="127">
                        <c:v>1.2086358236513677</c:v>
                      </c:pt>
                      <c:pt idx="128">
                        <c:v>1.1948653350128966</c:v>
                      </c:pt>
                      <c:pt idx="129">
                        <c:v>1.1948173474896528</c:v>
                      </c:pt>
                      <c:pt idx="130">
                        <c:v>1.1947813568472196</c:v>
                      </c:pt>
                      <c:pt idx="131">
                        <c:v>1.1947453662047869</c:v>
                      </c:pt>
                      <c:pt idx="132">
                        <c:v>1.2084416672354843</c:v>
                      </c:pt>
                      <c:pt idx="133">
                        <c:v>1.2152589981777151</c:v>
                      </c:pt>
                      <c:pt idx="134">
                        <c:v>1.2220880502103935</c:v>
                      </c:pt>
                      <c:pt idx="135">
                        <c:v>1.2014548631149005</c:v>
                      </c:pt>
                      <c:pt idx="136">
                        <c:v>1.2014186656296948</c:v>
                      </c:pt>
                      <c:pt idx="137">
                        <c:v>1.2082475108196005</c:v>
                      </c:pt>
                      <c:pt idx="138">
                        <c:v>1.2081989717156296</c:v>
                      </c:pt>
                      <c:pt idx="139">
                        <c:v>1.2287562475135774</c:v>
                      </c:pt>
                      <c:pt idx="140">
                        <c:v>1.2355835758564842</c:v>
                      </c:pt>
                      <c:pt idx="141">
                        <c:v>1.2355463441574155</c:v>
                      </c:pt>
                      <c:pt idx="142">
                        <c:v>1.2149172939173745</c:v>
                      </c:pt>
                      <c:pt idx="143">
                        <c:v>1.2080169500757389</c:v>
                      </c:pt>
                      <c:pt idx="144">
                        <c:v>1.2011049540912464</c:v>
                      </c:pt>
                      <c:pt idx="145">
                        <c:v>1.2147952566815385</c:v>
                      </c:pt>
                      <c:pt idx="146">
                        <c:v>1.2353477750957165</c:v>
                      </c:pt>
                      <c:pt idx="147">
                        <c:v>1.2421733797488514</c:v>
                      </c:pt>
                      <c:pt idx="148">
                        <c:v>1.2352609011312232</c:v>
                      </c:pt>
                      <c:pt idx="149">
                        <c:v>1.2283613157130868</c:v>
                      </c:pt>
                      <c:pt idx="150">
                        <c:v>1.2283242908567911</c:v>
                      </c:pt>
                      <c:pt idx="151">
                        <c:v>1.2145633859334504</c:v>
                      </c:pt>
                      <c:pt idx="152">
                        <c:v>1.2282502411441991</c:v>
                      </c:pt>
                      <c:pt idx="153">
                        <c:v>1.2487977953318343</c:v>
                      </c:pt>
                      <c:pt idx="154">
                        <c:v>1.2556088520432964</c:v>
                      </c:pt>
                      <c:pt idx="155">
                        <c:v>1.2418613919001749</c:v>
                      </c:pt>
                      <c:pt idx="156">
                        <c:v>1.2349506369723182</c:v>
                      </c:pt>
                      <c:pt idx="157">
                        <c:v>1.2349258158396059</c:v>
                      </c:pt>
                      <c:pt idx="158">
                        <c:v>1.2348761735741811</c:v>
                      </c:pt>
                      <c:pt idx="159">
                        <c:v>1.2416991582188632</c:v>
                      </c:pt>
                      <c:pt idx="160">
                        <c:v>1.2553817386789778</c:v>
                      </c:pt>
                      <c:pt idx="161">
                        <c:v>1.262203689109797</c:v>
                      </c:pt>
                      <c:pt idx="162">
                        <c:v>1.2484464384087723</c:v>
                      </c:pt>
                      <c:pt idx="163">
                        <c:v>1.2415369245375512</c:v>
                      </c:pt>
                      <c:pt idx="164">
                        <c:v>1.2483585991780068</c:v>
                      </c:pt>
                      <c:pt idx="165">
                        <c:v>1.2414620474538689</c:v>
                      </c:pt>
                      <c:pt idx="166">
                        <c:v>1.2620007074022823</c:v>
                      </c:pt>
                      <c:pt idx="167">
                        <c:v>1.2688211409861023</c:v>
                      </c:pt>
                      <c:pt idx="168">
                        <c:v>1.2619119029052448</c:v>
                      </c:pt>
                      <c:pt idx="169">
                        <c:v>1.241299813772557</c:v>
                      </c:pt>
                      <c:pt idx="170">
                        <c:v>1.2344045720526455</c:v>
                      </c:pt>
                      <c:pt idx="171">
                        <c:v>1.2343673403535771</c:v>
                      </c:pt>
                      <c:pt idx="172">
                        <c:v>1.2411874981470334</c:v>
                      </c:pt>
                      <c:pt idx="173">
                        <c:v>1.2617089211977299</c:v>
                      </c:pt>
                      <c:pt idx="174">
                        <c:v>1.275384675846349</c:v>
                      </c:pt>
                      <c:pt idx="175">
                        <c:v>1.261632803057412</c:v>
                      </c:pt>
                      <c:pt idx="176">
                        <c:v>1.2547382508134093</c:v>
                      </c:pt>
                      <c:pt idx="177">
                        <c:v>1.2478441122549517</c:v>
                      </c:pt>
                      <c:pt idx="178">
                        <c:v>1.2340943078937407</c:v>
                      </c:pt>
                      <c:pt idx="179">
                        <c:v>1.2477688214857241</c:v>
                      </c:pt>
                      <c:pt idx="180">
                        <c:v>1.2682854182050598</c:v>
                      </c:pt>
                      <c:pt idx="181">
                        <c:v>1.2682471522921284</c:v>
                      </c:pt>
                      <c:pt idx="182">
                        <c:v>1.2613537032095794</c:v>
                      </c:pt>
                      <c:pt idx="183">
                        <c:v>1.2613029577827006</c:v>
                      </c:pt>
                      <c:pt idx="184">
                        <c:v>1.2612648987125417</c:v>
                      </c:pt>
                      <c:pt idx="185">
                        <c:v>1.2543723459486742</c:v>
                      </c:pt>
                      <c:pt idx="186">
                        <c:v>1.2543344937212877</c:v>
                      </c:pt>
                      <c:pt idx="187">
                        <c:v>1.2680048015102281</c:v>
                      </c:pt>
                      <c:pt idx="188">
                        <c:v>1.2748204087626873</c:v>
                      </c:pt>
                      <c:pt idx="189">
                        <c:v>1.261061917005027</c:v>
                      </c:pt>
                      <c:pt idx="190">
                        <c:v>1.261023857934868</c:v>
                      </c:pt>
                      <c:pt idx="191">
                        <c:v>1.2678389825541911</c:v>
                      </c:pt>
                      <c:pt idx="192">
                        <c:v>1.2678007166412597</c:v>
                      </c:pt>
                      <c:pt idx="193">
                        <c:v>1.2883077985930553</c:v>
                      </c:pt>
                      <c:pt idx="194">
                        <c:v>1.2882689121518061</c:v>
                      </c:pt>
                      <c:pt idx="195">
                        <c:v>1.2882300257105566</c:v>
                      </c:pt>
                      <c:pt idx="196">
                        <c:v>1.2607828171571944</c:v>
                      </c:pt>
                      <c:pt idx="197">
                        <c:v>1.2607447580870355</c:v>
                      </c:pt>
                      <c:pt idx="198">
                        <c:v>1.2675583658593594</c:v>
                      </c:pt>
                      <c:pt idx="199">
                        <c:v>1.2675073446421172</c:v>
                      </c:pt>
                      <c:pt idx="200">
                        <c:v>1.2880226313572263</c:v>
                      </c:pt>
                      <c:pt idx="201">
                        <c:v>1.2948347222825514</c:v>
                      </c:pt>
                      <c:pt idx="202">
                        <c:v>1.2879318963276445</c:v>
                      </c:pt>
                      <c:pt idx="203">
                        <c:v>1.281042515152957</c:v>
                      </c:pt>
                      <c:pt idx="204">
                        <c:v>1.2673032597731488</c:v>
                      </c:pt>
                      <c:pt idx="205">
                        <c:v>1.2604149128123239</c:v>
                      </c:pt>
                      <c:pt idx="206">
                        <c:v>1.2672267279472855</c:v>
                      </c:pt>
                      <c:pt idx="207">
                        <c:v>1.2877374641213974</c:v>
                      </c:pt>
                      <c:pt idx="208">
                        <c:v>1.2945350071050492</c:v>
                      </c:pt>
                      <c:pt idx="209">
                        <c:v>1.2876467290918154</c:v>
                      </c:pt>
                      <c:pt idx="210">
                        <c:v>1.2739098868776879</c:v>
                      </c:pt>
                      <c:pt idx="211">
                        <c:v>1.2738714141219836</c:v>
                      </c:pt>
                      <c:pt idx="212">
                        <c:v>1.2669843771653853</c:v>
                      </c:pt>
                      <c:pt idx="213">
                        <c:v>1.2737816443586738</c:v>
                      </c:pt>
                      <c:pt idx="214">
                        <c:v>1.294287416306243</c:v>
                      </c:pt>
                      <c:pt idx="215">
                        <c:v>1.3010961977472064</c:v>
                      </c:pt>
                      <c:pt idx="216">
                        <c:v>1.2873485997089034</c:v>
                      </c:pt>
                      <c:pt idx="217">
                        <c:v>1.2804752143752971</c:v>
                      </c:pt>
                      <c:pt idx="218">
                        <c:v>1.280423641577328</c:v>
                      </c:pt>
                      <c:pt idx="219">
                        <c:v>1.2803720687793589</c:v>
                      </c:pt>
                      <c:pt idx="220">
                        <c:v>1.2803462823803744</c:v>
                      </c:pt>
                      <c:pt idx="221">
                        <c:v>1.2939877011287411</c:v>
                      </c:pt>
                      <c:pt idx="222">
                        <c:v>1.2939616389393929</c:v>
                      </c:pt>
                      <c:pt idx="223">
                        <c:v>1.280230243584944</c:v>
                      </c:pt>
                      <c:pt idx="224">
                        <c:v>1.2733456197940261</c:v>
                      </c:pt>
                      <c:pt idx="225">
                        <c:v>1.2801399911884981</c:v>
                      </c:pt>
                      <c:pt idx="226">
                        <c:v>1.2801013115900213</c:v>
                      </c:pt>
                      <c:pt idx="227">
                        <c:v>1.3074436508576737</c:v>
                      </c:pt>
                      <c:pt idx="228">
                        <c:v>1.3142491917618659</c:v>
                      </c:pt>
                      <c:pt idx="229">
                        <c:v>1.3141962400120797</c:v>
                      </c:pt>
                      <c:pt idx="230">
                        <c:v>1.2867782652372453</c:v>
                      </c:pt>
                      <c:pt idx="231">
                        <c:v>1.2798950203981447</c:v>
                      </c:pt>
                      <c:pt idx="232">
                        <c:v>1.2730121892445896</c:v>
                      </c:pt>
                      <c:pt idx="233">
                        <c:v>1.286661605913497</c:v>
                      </c:pt>
                      <c:pt idx="234">
                        <c:v>1.3071407640909916</c:v>
                      </c:pt>
                      <c:pt idx="235">
                        <c:v>1.3139447192005942</c:v>
                      </c:pt>
                      <c:pt idx="236">
                        <c:v>1.3070617501518571</c:v>
                      </c:pt>
                      <c:pt idx="237">
                        <c:v>1.2933361463950408</c:v>
                      </c:pt>
                      <c:pt idx="238">
                        <c:v>1.2932970531110186</c:v>
                      </c:pt>
                      <c:pt idx="239">
                        <c:v>1.2795726904108382</c:v>
                      </c:pt>
                      <c:pt idx="240">
                        <c:v>1.2863634765305847</c:v>
                      </c:pt>
                      <c:pt idx="241">
                        <c:v>1.3068510463141652</c:v>
                      </c:pt>
                      <c:pt idx="242">
                        <c:v>1.3136534845767687</c:v>
                      </c:pt>
                      <c:pt idx="243">
                        <c:v>1.2999302939856328</c:v>
                      </c:pt>
                      <c:pt idx="244">
                        <c:v>1.2998778938165731</c:v>
                      </c:pt>
                      <c:pt idx="245">
                        <c:v>1.2998385936897785</c:v>
                      </c:pt>
                      <c:pt idx="246">
                        <c:v>1.2929582446494945</c:v>
                      </c:pt>
                      <c:pt idx="247">
                        <c:v>1.2929191513654725</c:v>
                      </c:pt>
                      <c:pt idx="248">
                        <c:v>1.306561328537339</c:v>
                      </c:pt>
                      <c:pt idx="249">
                        <c:v>1.3133490120154967</c:v>
                      </c:pt>
                      <c:pt idx="250">
                        <c:v>1.2996289930135405</c:v>
                      </c:pt>
                      <c:pt idx="251">
                        <c:v>1.2927497471347105</c:v>
                      </c:pt>
                      <c:pt idx="252">
                        <c:v>1.2927106538506885</c:v>
                      </c:pt>
                      <c:pt idx="253">
                        <c:v>1.2926585294719923</c:v>
                      </c:pt>
                      <c:pt idx="254">
                        <c:v>1.313137205016351</c:v>
                      </c:pt>
                      <c:pt idx="255">
                        <c:v>1.3199365406373653</c:v>
                      </c:pt>
                      <c:pt idx="256">
                        <c:v>1.319896619982253</c:v>
                      </c:pt>
                      <c:pt idx="257">
                        <c:v>1.2993407920837134</c:v>
                      </c:pt>
                      <c:pt idx="258">
                        <c:v>1.2924630630518823</c:v>
                      </c:pt>
                      <c:pt idx="259">
                        <c:v>1.2924109386731863</c:v>
                      </c:pt>
                      <c:pt idx="260">
                        <c:v>1.2992097916610645</c:v>
                      </c:pt>
                      <c:pt idx="261">
                        <c:v>1.3196837098216534</c:v>
                      </c:pt>
                      <c:pt idx="262">
                        <c:v>1.3264679459202677</c:v>
                      </c:pt>
                      <c:pt idx="263">
                        <c:v>1.3127533048303992</c:v>
                      </c:pt>
                      <c:pt idx="264">
                        <c:v>1.3127135910180594</c:v>
                      </c:pt>
                      <c:pt idx="265">
                        <c:v>1.2990001909848268</c:v>
                      </c:pt>
                      <c:pt idx="266">
                        <c:v>1.2852876183226842</c:v>
                      </c:pt>
                      <c:pt idx="267">
                        <c:v>1.2989215907312375</c:v>
                      </c:pt>
                      <c:pt idx="268">
                        <c:v>1.3193776514657913</c:v>
                      </c:pt>
                      <c:pt idx="269">
                        <c:v>1.326173677602444</c:v>
                      </c:pt>
                      <c:pt idx="270">
                        <c:v>1.3192978101555666</c:v>
                      </c:pt>
                      <c:pt idx="271">
                        <c:v>1.3124091184567874</c:v>
                      </c:pt>
                      <c:pt idx="272">
                        <c:v>1.3123694046444476</c:v>
                      </c:pt>
                      <c:pt idx="273">
                        <c:v>1.305494640359024</c:v>
                      </c:pt>
                      <c:pt idx="274">
                        <c:v>1.3054551333894566</c:v>
                      </c:pt>
                      <c:pt idx="275">
                        <c:v>1.3259195367825056</c:v>
                      </c:pt>
                      <c:pt idx="276">
                        <c:v>1.3258794092846204</c:v>
                      </c:pt>
                      <c:pt idx="277">
                        <c:v>1.3121575976453019</c:v>
                      </c:pt>
                      <c:pt idx="278">
                        <c:v>1.305283936521332</c:v>
                      </c:pt>
                      <c:pt idx="279">
                        <c:v>1.3052575985416206</c:v>
                      </c:pt>
                      <c:pt idx="280">
                        <c:v>1.3052049225821976</c:v>
                      </c:pt>
                      <c:pt idx="281">
                        <c:v>1.3256520201299387</c:v>
                      </c:pt>
                      <c:pt idx="282">
                        <c:v>1.3324583884052217</c:v>
                      </c:pt>
                      <c:pt idx="283">
                        <c:v>1.3255717651341687</c:v>
                      </c:pt>
                      <c:pt idx="284">
                        <c:v>1.3050468947039287</c:v>
                      </c:pt>
                      <c:pt idx="285">
                        <c:v>1.3050073877343615</c:v>
                      </c:pt>
                      <c:pt idx="286">
                        <c:v>1.3049547117749385</c:v>
                      </c:pt>
                      <c:pt idx="287">
                        <c:v>1.311747221584457</c:v>
                      </c:pt>
                      <c:pt idx="288">
                        <c:v>1.3322029375810567</c:v>
                      </c:pt>
                      <c:pt idx="289">
                        <c:v>1.3389942063339395</c:v>
                      </c:pt>
                      <c:pt idx="290">
                        <c:v>1.3252908726489734</c:v>
                      </c:pt>
                      <c:pt idx="291">
                        <c:v>1.3115883663350978</c:v>
                      </c:pt>
                      <c:pt idx="292">
                        <c:v>1.2978866873923125</c:v>
                      </c:pt>
                      <c:pt idx="293">
                        <c:v>1.2978473872655178</c:v>
                      </c:pt>
                      <c:pt idx="294">
                        <c:v>1.304625487028545</c:v>
                      </c:pt>
                      <c:pt idx="295">
                        <c:v>1.331907152416234</c:v>
                      </c:pt>
                      <c:pt idx="296">
                        <c:v>1.3386969043221177</c:v>
                      </c:pt>
                      <c:pt idx="297">
                        <c:v>1.3249832284985215</c:v>
                      </c:pt>
                      <c:pt idx="298">
                        <c:v>1.318113497387231</c:v>
                      </c:pt>
                      <c:pt idx="299">
                        <c:v>1.3112441799614858</c:v>
                      </c:pt>
                      <c:pt idx="300">
                        <c:v>1.2975460862934258</c:v>
                      </c:pt>
                      <c:pt idx="301">
                        <c:v>1.3111647523368062</c:v>
                      </c:pt>
                      <c:pt idx="302">
                        <c:v>1.3247825910090965</c:v>
                      </c:pt>
                      <c:pt idx="303">
                        <c:v>1.3315710329107535</c:v>
                      </c:pt>
                      <c:pt idx="304">
                        <c:v>1.3178606665715191</c:v>
                      </c:pt>
                      <c:pt idx="305">
                        <c:v>1.3109926591500003</c:v>
                      </c:pt>
                      <c:pt idx="306">
                        <c:v>1.3109529453376605</c:v>
                      </c:pt>
                      <c:pt idx="307">
                        <c:v>1.310899993587874</c:v>
                      </c:pt>
                      <c:pt idx="308">
                        <c:v>1.317687677066032</c:v>
                      </c:pt>
                      <c:pt idx="309">
                        <c:v>1.3244749468586443</c:v>
                      </c:pt>
                      <c:pt idx="310">
                        <c:v>1.3244348193607594</c:v>
                      </c:pt>
                      <c:pt idx="311">
                        <c:v>1.3107411383385148</c:v>
                      </c:pt>
                      <c:pt idx="312">
                        <c:v>1.3038748546067678</c:v>
                      </c:pt>
                      <c:pt idx="313">
                        <c:v>1.310661710713835</c:v>
                      </c:pt>
                      <c:pt idx="314">
                        <c:v>1.3106087589640487</c:v>
                      </c:pt>
                      <c:pt idx="315">
                        <c:v>1.3310466864822044</c:v>
                      </c:pt>
                      <c:pt idx="316">
                        <c:v>1.3378320257422727</c:v>
                      </c:pt>
                      <c:pt idx="317">
                        <c:v>1.3377914845588423</c:v>
                      </c:pt>
                      <c:pt idx="318">
                        <c:v>1.3104499037146895</c:v>
                      </c:pt>
                      <c:pt idx="319">
                        <c:v>1.3035719678400857</c:v>
                      </c:pt>
                      <c:pt idx="320">
                        <c:v>1.3103572381525632</c:v>
                      </c:pt>
                      <c:pt idx="321">
                        <c:v>1.3103175243402234</c:v>
                      </c:pt>
                      <c:pt idx="322">
                        <c:v>1.3307509013173817</c:v>
                      </c:pt>
                      <c:pt idx="323">
                        <c:v>1.3375212100026408</c:v>
                      </c:pt>
                      <c:pt idx="324">
                        <c:v>1.3374806688192107</c:v>
                      </c:pt>
                      <c:pt idx="325">
                        <c:v>1.3237927793945987</c:v>
                      </c:pt>
                      <c:pt idx="326">
                        <c:v>1.3237526518967138</c:v>
                      </c:pt>
                      <c:pt idx="327">
                        <c:v>1.3100660035287377</c:v>
                      </c:pt>
                      <c:pt idx="328">
                        <c:v>1.316849343308671</c:v>
                      </c:pt>
                      <c:pt idx="329">
                        <c:v>1.3304416713723399</c:v>
                      </c:pt>
                      <c:pt idx="330">
                        <c:v>1.337223907990819</c:v>
                      </c:pt>
                      <c:pt idx="331">
                        <c:v>1.3303610026910246</c:v>
                      </c:pt>
                      <c:pt idx="332">
                        <c:v>1.323485135244147</c:v>
                      </c:pt>
                      <c:pt idx="333">
                        <c:v>1.3234450077462621</c:v>
                      </c:pt>
                      <c:pt idx="334">
                        <c:v>1.3165832056079212</c:v>
                      </c:pt>
                      <c:pt idx="335">
                        <c:v>1.3165432849528089</c:v>
                      </c:pt>
                      <c:pt idx="336">
                        <c:v>1.3301458862075173</c:v>
                      </c:pt>
                      <c:pt idx="337">
                        <c:v>1.3369266059789973</c:v>
                      </c:pt>
                      <c:pt idx="338">
                        <c:v>1.316410216102434</c:v>
                      </c:pt>
                      <c:pt idx="339">
                        <c:v>1.3163702954473218</c:v>
                      </c:pt>
                      <c:pt idx="340">
                        <c:v>1.3231507394284383</c:v>
                      </c:pt>
                      <c:pt idx="341">
                        <c:v>1.3231106119305531</c:v>
                      </c:pt>
                      <c:pt idx="342">
                        <c:v>1.343516754609319</c:v>
                      </c:pt>
                      <c:pt idx="343">
                        <c:v>1.343489589258517</c:v>
                      </c:pt>
                      <c:pt idx="344">
                        <c:v>1.3434352585569131</c:v>
                      </c:pt>
                      <c:pt idx="345">
                        <c:v>1.3229501019390133</c:v>
                      </c:pt>
                      <c:pt idx="346">
                        <c:v>1.3160775439764971</c:v>
                      </c:pt>
                      <c:pt idx="347">
                        <c:v>1.3160376233213849</c:v>
                      </c:pt>
                      <c:pt idx="348">
                        <c:v>1.3228163436127296</c:v>
                      </c:pt>
                      <c:pt idx="349">
                        <c:v>1.3432315184258989</c:v>
                      </c:pt>
                      <c:pt idx="350">
                        <c:v>1.3500089976606084</c:v>
                      </c:pt>
                      <c:pt idx="351">
                        <c:v>1.3363184882275436</c:v>
                      </c:pt>
                      <c:pt idx="352">
                        <c:v>1.3294602024163373</c:v>
                      </c:pt>
                      <c:pt idx="353">
                        <c:v>1.3226023302906762</c:v>
                      </c:pt>
                      <c:pt idx="354">
                        <c:v>1.3157448718505604</c:v>
                      </c:pt>
                      <c:pt idx="355">
                        <c:v>1.3225220752949061</c:v>
                      </c:pt>
                      <c:pt idx="356">
                        <c:v>1.3361157823103924</c:v>
                      </c:pt>
                      <c:pt idx="357">
                        <c:v>1.3496950103317966</c:v>
                      </c:pt>
                      <c:pt idx="358">
                        <c:v>1.3360211862157219</c:v>
                      </c:pt>
                      <c:pt idx="359">
                        <c:v>1.3291644172515147</c:v>
                      </c:pt>
                      <c:pt idx="360">
                        <c:v>1.3222946861402243</c:v>
                      </c:pt>
                      <c:pt idx="361">
                        <c:v>1.3222545586423393</c:v>
                      </c:pt>
                      <c:pt idx="362">
                        <c:v>1.3222278069770825</c:v>
                      </c:pt>
                      <c:pt idx="363">
                        <c:v>1.3358049665707608</c:v>
                      </c:pt>
                      <c:pt idx="364">
                        <c:v>1.3425795500066537</c:v>
                      </c:pt>
                      <c:pt idx="365">
                        <c:v>1.3357238842039001</c:v>
                      </c:pt>
                      <c:pt idx="366">
                        <c:v>1.3288551873064729</c:v>
                      </c:pt>
                      <c:pt idx="367">
                        <c:v>1.328814852965815</c:v>
                      </c:pt>
                      <c:pt idx="368">
                        <c:v>1.3355887469257994</c:v>
                      </c:pt>
                      <c:pt idx="369">
                        <c:v>1.3491762486581076</c:v>
                      </c:pt>
                      <c:pt idx="370">
                        <c:v>1.3491352937891323</c:v>
                      </c:pt>
                      <c:pt idx="371">
                        <c:v>1.3422807311478329</c:v>
                      </c:pt>
                      <c:pt idx="372">
                        <c:v>1.328613181262527</c:v>
                      </c:pt>
                      <c:pt idx="373">
                        <c:v>1.3217462770024622</c:v>
                      </c:pt>
                      <c:pt idx="374">
                        <c:v>1.3217061495045772</c:v>
                      </c:pt>
                      <c:pt idx="375">
                        <c:v>1.328478733460335</c:v>
                      </c:pt>
                      <c:pt idx="376">
                        <c:v>1.348862261329296</c:v>
                      </c:pt>
                      <c:pt idx="377">
                        <c:v>1.3624457641013339</c:v>
                      </c:pt>
                      <c:pt idx="378">
                        <c:v>1.3555923735690791</c:v>
                      </c:pt>
                      <c:pt idx="379">
                        <c:v>1.3351157664524467</c:v>
                      </c:pt>
                      <c:pt idx="380">
                        <c:v>1.3282636169768276</c:v>
                      </c:pt>
                      <c:pt idx="381">
                        <c:v>1.3214118811867535</c:v>
                      </c:pt>
                      <c:pt idx="382">
                        <c:v>1.3349806291743458</c:v>
                      </c:pt>
                      <c:pt idx="383">
                        <c:v>1.3553728444397564</c:v>
                      </c:pt>
                      <c:pt idx="384">
                        <c:v>1.3621423947015157</c:v>
                      </c:pt>
                      <c:pt idx="385">
                        <c:v>1.3552768004456774</c:v>
                      </c:pt>
                      <c:pt idx="386">
                        <c:v>1.3416151800531864</c:v>
                      </c:pt>
                      <c:pt idx="387">
                        <c:v>1.3415744320269833</c:v>
                      </c:pt>
                      <c:pt idx="388">
                        <c:v>1.3279140526911279</c:v>
                      </c:pt>
                      <c:pt idx="389">
                        <c:v>1.334683327162524</c:v>
                      </c:pt>
                      <c:pt idx="390">
                        <c:v>1.3550709918869372</c:v>
                      </c:pt>
                      <c:pt idx="391">
                        <c:v>1.3550161096046065</c:v>
                      </c:pt>
                      <c:pt idx="392">
                        <c:v>1.3481660285567134</c:v>
                      </c:pt>
                      <c:pt idx="393">
                        <c:v>1.3413163611943655</c:v>
                      </c:pt>
                      <c:pt idx="394">
                        <c:v>1.3344671075175627</c:v>
                      </c:pt>
                      <c:pt idx="395">
                        <c:v>1.3344130526063225</c:v>
                      </c:pt>
                      <c:pt idx="396">
                        <c:v>1.341180534440356</c:v>
                      </c:pt>
                      <c:pt idx="397">
                        <c:v>1.3547554187635356</c:v>
                      </c:pt>
                      <c:pt idx="398">
                        <c:v>1.3547142570517874</c:v>
                      </c:pt>
                      <c:pt idx="399">
                        <c:v>1.3410582903617476</c:v>
                      </c:pt>
                      <c:pt idx="400">
                        <c:v>1.3342103466891713</c:v>
                      </c:pt>
                      <c:pt idx="401">
                        <c:v>1.334156291777931</c:v>
                      </c:pt>
                      <c:pt idx="402">
                        <c:v>1.3409224636077381</c:v>
                      </c:pt>
                      <c:pt idx="403">
                        <c:v>1.3613012340929291</c:v>
                      </c:pt>
                      <c:pt idx="404">
                        <c:v>1.3680800233318646</c:v>
                      </c:pt>
                      <c:pt idx="405">
                        <c:v>1.3612184969838879</c:v>
                      </c:pt>
                      <c:pt idx="406">
                        <c:v>1.3407730541783276</c:v>
                      </c:pt>
                      <c:pt idx="407">
                        <c:v>1.3339130446773495</c:v>
                      </c:pt>
                      <c:pt idx="408">
                        <c:v>1.3338589897661093</c:v>
                      </c:pt>
                      <c:pt idx="409">
                        <c:v>1.3406372274243181</c:v>
                      </c:pt>
                      <c:pt idx="410">
                        <c:v>1.3610116542112847</c:v>
                      </c:pt>
                      <c:pt idx="411">
                        <c:v>1.3677612786192832</c:v>
                      </c:pt>
                      <c:pt idx="412">
                        <c:v>1.3609151275840699</c:v>
                      </c:pt>
                      <c:pt idx="413">
                        <c:v>1.3540693902344014</c:v>
                      </c:pt>
                      <c:pt idx="414">
                        <c:v>1.3404199046179028</c:v>
                      </c:pt>
                      <c:pt idx="415">
                        <c:v>1.3335752014820974</c:v>
                      </c:pt>
                      <c:pt idx="416">
                        <c:v>1.3403384085654972</c:v>
                      </c:pt>
                      <c:pt idx="417">
                        <c:v>1.3606944952932929</c:v>
                      </c:pt>
                      <c:pt idx="418">
                        <c:v>1.3674563923724659</c:v>
                      </c:pt>
                      <c:pt idx="419">
                        <c:v>1.3538086993933303</c:v>
                      </c:pt>
                      <c:pt idx="420">
                        <c:v>1.3469510341104418</c:v>
                      </c:pt>
                      <c:pt idx="421">
                        <c:v>1.3469100792414663</c:v>
                      </c:pt>
                      <c:pt idx="422">
                        <c:v>1.3400667550574783</c:v>
                      </c:pt>
                      <c:pt idx="423">
                        <c:v>1.3468281695035154</c:v>
                      </c:pt>
                      <c:pt idx="424">
                        <c:v>1.3603911258934747</c:v>
                      </c:pt>
                      <c:pt idx="425">
                        <c:v>1.3603497573389542</c:v>
                      </c:pt>
                      <c:pt idx="426">
                        <c:v>1.3466916532735973</c:v>
                      </c:pt>
                      <c:pt idx="427">
                        <c:v>1.3466506984046218</c:v>
                      </c:pt>
                      <c:pt idx="428">
                        <c:v>1.3466097435356463</c:v>
                      </c:pt>
                      <c:pt idx="429">
                        <c:v>1.3465687886666711</c:v>
                      </c:pt>
                      <c:pt idx="430">
                        <c:v>1.3669159122076535</c:v>
                      </c:pt>
                      <c:pt idx="431">
                        <c:v>1.3668743368103604</c:v>
                      </c:pt>
                      <c:pt idx="432">
                        <c:v>1.3668327614130671</c:v>
                      </c:pt>
                      <c:pt idx="433">
                        <c:v>1.3463913175677773</c:v>
                      </c:pt>
                      <c:pt idx="434">
                        <c:v>1.3463503626988018</c:v>
                      </c:pt>
                      <c:pt idx="435">
                        <c:v>1.3462957562068347</c:v>
                      </c:pt>
                      <c:pt idx="436">
                        <c:v>1.3462548013378592</c:v>
                      </c:pt>
                      <c:pt idx="437">
                        <c:v>1.3734100857914873</c:v>
                      </c:pt>
                      <c:pt idx="438">
                        <c:v>1.3733683035514215</c:v>
                      </c:pt>
                      <c:pt idx="439">
                        <c:v>1.3665140167004854</c:v>
                      </c:pt>
                      <c:pt idx="440">
                        <c:v>1.352875700593708</c:v>
                      </c:pt>
                      <c:pt idx="441">
                        <c:v>1.3460363753699902</c:v>
                      </c:pt>
                      <c:pt idx="442">
                        <c:v>1.3391974638318176</c:v>
                      </c:pt>
                      <c:pt idx="443">
                        <c:v>1.3459544656320392</c:v>
                      </c:pt>
                      <c:pt idx="444">
                        <c:v>1.373103682697671</c:v>
                      </c:pt>
                      <c:pt idx="445">
                        <c:v>1.3730479730442497</c:v>
                      </c:pt>
                      <c:pt idx="446">
                        <c:v>1.3662091304536683</c:v>
                      </c:pt>
                      <c:pt idx="447">
                        <c:v>1.359370701548632</c:v>
                      </c:pt>
                      <c:pt idx="448">
                        <c:v>1.3525189657585581</c:v>
                      </c:pt>
                      <c:pt idx="449">
                        <c:v>1.3524778040468102</c:v>
                      </c:pt>
                      <c:pt idx="450">
                        <c:v>1.352436642335062</c:v>
                      </c:pt>
                      <c:pt idx="451">
                        <c:v>1.3727833521904995</c:v>
                      </c:pt>
                      <c:pt idx="452">
                        <c:v>1.3727415699504335</c:v>
                      </c:pt>
                      <c:pt idx="453">
                        <c:v>1.365904244206851</c:v>
                      </c:pt>
                      <c:pt idx="454">
                        <c:v>1.3590535426306403</c:v>
                      </c:pt>
                      <c:pt idx="455">
                        <c:v>1.3590121740761196</c:v>
                      </c:pt>
                      <c:pt idx="456">
                        <c:v>1.358970805521599</c:v>
                      </c:pt>
                      <c:pt idx="457">
                        <c:v>1.3589294369670784</c:v>
                      </c:pt>
                      <c:pt idx="458">
                        <c:v>1.3724769490966833</c:v>
                      </c:pt>
                      <c:pt idx="459">
                        <c:v>1.3724351668566173</c:v>
                      </c:pt>
                      <c:pt idx="460">
                        <c:v>1.3587915417853429</c:v>
                      </c:pt>
                      <c:pt idx="461">
                        <c:v>1.3519564223646681</c:v>
                      </c:pt>
                      <c:pt idx="462">
                        <c:v>1.3519152606529201</c:v>
                      </c:pt>
                      <c:pt idx="463">
                        <c:v>1.3586536466036074</c:v>
                      </c:pt>
                      <c:pt idx="464">
                        <c:v>1.3789914622198229</c:v>
                      </c:pt>
                      <c:pt idx="465">
                        <c:v>1.3857423276844572</c:v>
                      </c:pt>
                      <c:pt idx="466">
                        <c:v>1.385714197067383</c:v>
                      </c:pt>
                      <c:pt idx="467">
                        <c:v>1.3584881723855249</c:v>
                      </c:pt>
                      <c:pt idx="468">
                        <c:v>1.3516682903824317</c:v>
                      </c:pt>
                      <c:pt idx="469">
                        <c:v>1.351613408100101</c:v>
                      </c:pt>
                      <c:pt idx="470">
                        <c:v>1.3583502772037894</c:v>
                      </c:pt>
                      <c:pt idx="471">
                        <c:v>1.3786975386399538</c:v>
                      </c:pt>
                      <c:pt idx="472">
                        <c:v>1.3854328908966427</c:v>
                      </c:pt>
                      <c:pt idx="473">
                        <c:v>1.3785995641133306</c:v>
                      </c:pt>
                      <c:pt idx="474">
                        <c:v>1.3649757270006351</c:v>
                      </c:pt>
                      <c:pt idx="475">
                        <c:v>1.3649341516033417</c:v>
                      </c:pt>
                      <c:pt idx="476">
                        <c:v>1.3581020658766654</c:v>
                      </c:pt>
                      <c:pt idx="477">
                        <c:v>1.3648510008087553</c:v>
                      </c:pt>
                      <c:pt idx="478">
                        <c:v>1.3851656500344391</c:v>
                      </c:pt>
                      <c:pt idx="479">
                        <c:v>1.3851234541088282</c:v>
                      </c:pt>
                      <c:pt idx="480">
                        <c:v>1.3715020301618133</c:v>
                      </c:pt>
                      <c:pt idx="481">
                        <c:v>1.3646569822880534</c:v>
                      </c:pt>
                      <c:pt idx="482">
                        <c:v>1.3646154068907601</c:v>
                      </c:pt>
                      <c:pt idx="483">
                        <c:v>1.364573831493467</c:v>
                      </c:pt>
                      <c:pt idx="484">
                        <c:v>1.3645322560961737</c:v>
                      </c:pt>
                      <c:pt idx="485">
                        <c:v>1.3780677023973766</c:v>
                      </c:pt>
                      <c:pt idx="486">
                        <c:v>1.3848140173210137</c:v>
                      </c:pt>
                      <c:pt idx="487">
                        <c:v>1.3711816996546415</c:v>
                      </c:pt>
                      <c:pt idx="488">
                        <c:v>1.3643520960412361</c:v>
                      </c:pt>
                      <c:pt idx="489">
                        <c:v>1.364310520643943</c:v>
                      </c:pt>
                      <c:pt idx="490">
                        <c:v>1.3642689452466497</c:v>
                      </c:pt>
                      <c:pt idx="491">
                        <c:v>1.3845749070758842</c:v>
                      </c:pt>
                      <c:pt idx="492">
                        <c:v>1.3913196362049314</c:v>
                      </c:pt>
                      <c:pt idx="493">
                        <c:v>1.3844905152246623</c:v>
                      </c:pt>
                      <c:pt idx="494">
                        <c:v>1.3640887851917123</c:v>
                      </c:pt>
                      <c:pt idx="495">
                        <c:v>1.3572609052680789</c:v>
                      </c:pt>
                      <c:pt idx="496">
                        <c:v>1.3572195367135582</c:v>
                      </c:pt>
                      <c:pt idx="497">
                        <c:v>1.363950200534068</c:v>
                      </c:pt>
                      <c:pt idx="498">
                        <c:v>1.3910510853385014</c:v>
                      </c:pt>
                      <c:pt idx="499">
                        <c:v>1.3977940907777771</c:v>
                      </c:pt>
                      <c:pt idx="500">
                        <c:v>1.3841670131283106</c:v>
                      </c:pt>
                      <c:pt idx="501">
                        <c:v>1.3841248172026996</c:v>
                      </c:pt>
                      <c:pt idx="502">
                        <c:v>1.3705131838135878</c:v>
                      </c:pt>
                      <c:pt idx="503">
                        <c:v>1.3569023777955664</c:v>
                      </c:pt>
                      <c:pt idx="504">
                        <c:v>1.3636453142872509</c:v>
                      </c:pt>
                      <c:pt idx="505">
                        <c:v>1.3839560335002552</c:v>
                      </c:pt>
                      <c:pt idx="506">
                        <c:v>1.3974674170922454</c:v>
                      </c:pt>
                      <c:pt idx="507">
                        <c:v>1.3838575763404961</c:v>
                      </c:pt>
                      <c:pt idx="508">
                        <c:v>1.3770319716873614</c:v>
                      </c:pt>
                      <c:pt idx="509">
                        <c:v>1.3702067807197715</c:v>
                      </c:pt>
                      <c:pt idx="510">
                        <c:v>1.3701649984797057</c:v>
                      </c:pt>
                      <c:pt idx="511">
                        <c:v>1.3701092888262845</c:v>
                      </c:pt>
                      <c:pt idx="512">
                        <c:v>1.383632531403904</c:v>
                      </c:pt>
                      <c:pt idx="513">
                        <c:v>1.3903726410443629</c:v>
                      </c:pt>
                      <c:pt idx="514">
                        <c:v>1.3767660408293845</c:v>
                      </c:pt>
                      <c:pt idx="515">
                        <c:v>1.376724051746546</c:v>
                      </c:pt>
                      <c:pt idx="516">
                        <c:v>1.3766680663027613</c:v>
                      </c:pt>
                      <c:pt idx="517">
                        <c:v>1.3766260772199228</c:v>
                      </c:pt>
                      <c:pt idx="518">
                        <c:v>1.3969276953509329</c:v>
                      </c:pt>
                      <c:pt idx="519">
                        <c:v>1.3968850857397765</c:v>
                      </c:pt>
                      <c:pt idx="520">
                        <c:v>1.3968424761286202</c:v>
                      </c:pt>
                      <c:pt idx="521">
                        <c:v>1.3764581208885691</c:v>
                      </c:pt>
                      <c:pt idx="522">
                        <c:v>1.3764021354447844</c:v>
                      </c:pt>
                      <c:pt idx="523">
                        <c:v>1.3763601463619459</c:v>
                      </c:pt>
                      <c:pt idx="524">
                        <c:v>1.3763181572791074</c:v>
                      </c:pt>
                      <c:pt idx="525">
                        <c:v>1.4033949104267374</c:v>
                      </c:pt>
                      <c:pt idx="526">
                        <c:v>1.4101172315887525</c:v>
                      </c:pt>
                      <c:pt idx="527">
                        <c:v>1.4032950053675699</c:v>
                      </c:pt>
                      <c:pt idx="528">
                        <c:v>1.3896941967502241</c:v>
                      </c:pt>
                      <c:pt idx="529">
                        <c:v>1.376094215503969</c:v>
                      </c:pt>
                      <c:pt idx="530">
                        <c:v>1.3760662227820768</c:v>
                      </c:pt>
                      <c:pt idx="531">
                        <c:v>1.3827886128916824</c:v>
                      </c:pt>
                      <c:pt idx="532">
                        <c:v>1.4030666509466159</c:v>
                      </c:pt>
                      <c:pt idx="533">
                        <c:v>1.4098160685118422</c:v>
                      </c:pt>
                      <c:pt idx="534">
                        <c:v>1.3962033319612761</c:v>
                      </c:pt>
                      <c:pt idx="535">
                        <c:v>1.3893832431154107</c:v>
                      </c:pt>
                      <c:pt idx="536">
                        <c:v>1.3893408403470271</c:v>
                      </c:pt>
                      <c:pt idx="537">
                        <c:v>1.3757443064803152</c:v>
                      </c:pt>
                      <c:pt idx="538">
                        <c:v>1.3824791761038679</c:v>
                      </c:pt>
                      <c:pt idx="539">
                        <c:v>1.4027669357691137</c:v>
                      </c:pt>
                      <c:pt idx="540">
                        <c:v>1.4095005643360312</c:v>
                      </c:pt>
                      <c:pt idx="541">
                        <c:v>1.3958908614794636</c:v>
                      </c:pt>
                      <c:pt idx="542">
                        <c:v>1.3958482518683073</c:v>
                      </c:pt>
                      <c:pt idx="543">
                        <c:v>1.3890298867122133</c:v>
                      </c:pt>
                      <c:pt idx="544">
                        <c:v>1.3889733496877017</c:v>
                      </c:pt>
                      <c:pt idx="545">
                        <c:v>1.3957062198311196</c:v>
                      </c:pt>
                      <c:pt idx="546">
                        <c:v>1.4092137423580213</c:v>
                      </c:pt>
                      <c:pt idx="547">
                        <c:v>1.4091707190613199</c:v>
                      </c:pt>
                      <c:pt idx="548">
                        <c:v>1.3955783909976509</c:v>
                      </c:pt>
                      <c:pt idx="549">
                        <c:v>1.3887613358457835</c:v>
                      </c:pt>
                      <c:pt idx="550">
                        <c:v>1.388704798821272</c:v>
                      </c:pt>
                      <c:pt idx="551">
                        <c:v>1.3886623960528883</c:v>
                      </c:pt>
                      <c:pt idx="552">
                        <c:v>1.4089412614789121</c:v>
                      </c:pt>
                      <c:pt idx="553">
                        <c:v>1.415657377357749</c:v>
                      </c:pt>
                      <c:pt idx="554">
                        <c:v>1.4156141472182751</c:v>
                      </c:pt>
                      <c:pt idx="555">
                        <c:v>1.3884786507232256</c:v>
                      </c:pt>
                      <c:pt idx="556">
                        <c:v>1.3816633882087208</c:v>
                      </c:pt>
                      <c:pt idx="557">
                        <c:v>1.3816211922831096</c:v>
                      </c:pt>
                      <c:pt idx="558">
                        <c:v>1.3883373081619468</c:v>
                      </c:pt>
                      <c:pt idx="559">
                        <c:v>1.4086114162042007</c:v>
                      </c:pt>
                      <c:pt idx="560">
                        <c:v>1.4221123197623791</c:v>
                      </c:pt>
                      <c:pt idx="561">
                        <c:v>1.4085253696107978</c:v>
                      </c:pt>
                      <c:pt idx="562">
                        <c:v>1.3949250436265881</c:v>
                      </c:pt>
                      <c:pt idx="563">
                        <c:v>1.3948824340154318</c:v>
                      </c:pt>
                      <c:pt idx="564">
                        <c:v>1.3812976901867582</c:v>
                      </c:pt>
                      <c:pt idx="565">
                        <c:v>1.3880263545271332</c:v>
                      </c:pt>
                      <c:pt idx="566">
                        <c:v>1.4082959120283898</c:v>
                      </c:pt>
                      <c:pt idx="567">
                        <c:v>1.4150089252656377</c:v>
                      </c:pt>
                      <c:pt idx="568">
                        <c:v>1.4081955243360864</c:v>
                      </c:pt>
                      <c:pt idx="569">
                        <c:v>1.40138253709208</c:v>
                      </c:pt>
                      <c:pt idx="570">
                        <c:v>1.4013397206381513</c:v>
                      </c:pt>
                      <c:pt idx="571">
                        <c:v>1.394513150718744</c:v>
                      </c:pt>
                      <c:pt idx="572">
                        <c:v>1.4012398155789838</c:v>
                      </c:pt>
                      <c:pt idx="573">
                        <c:v>1.4079660667536786</c:v>
                      </c:pt>
                      <c:pt idx="574">
                        <c:v>1.4146919042428279</c:v>
                      </c:pt>
                      <c:pt idx="575">
                        <c:v>1.4011113662171972</c:v>
                      </c:pt>
                      <c:pt idx="576">
                        <c:v>1.4010685497632684</c:v>
                      </c:pt>
                      <c:pt idx="577">
                        <c:v>1.4010114611580298</c:v>
                      </c:pt>
                      <c:pt idx="578">
                        <c:v>1.400968644704101</c:v>
                      </c:pt>
                      <c:pt idx="579">
                        <c:v>1.4212291011233631</c:v>
                      </c:pt>
                      <c:pt idx="580">
                        <c:v>1.4211856641411165</c:v>
                      </c:pt>
                      <c:pt idx="581">
                        <c:v>1.4279095710977214</c:v>
                      </c:pt>
                      <c:pt idx="582">
                        <c:v>1.400783106737076</c:v>
                      </c:pt>
                      <c:pt idx="583">
                        <c:v>1.3939734289774313</c:v>
                      </c:pt>
                      <c:pt idx="584">
                        <c:v>1.3939308193662749</c:v>
                      </c:pt>
                      <c:pt idx="585">
                        <c:v>1.4006546573752892</c:v>
                      </c:pt>
                      <c:pt idx="586">
                        <c:v>1.4208960842594718</c:v>
                      </c:pt>
                      <c:pt idx="587">
                        <c:v>1.434384577251294</c:v>
                      </c:pt>
                      <c:pt idx="588">
                        <c:v>1.4208092102949785</c:v>
                      </c:pt>
                      <c:pt idx="589">
                        <c:v>1.4140002220112426</c:v>
                      </c:pt>
                      <c:pt idx="590">
                        <c:v>1.3936609584956188</c:v>
                      </c:pt>
                      <c:pt idx="591">
                        <c:v>1.3936183488844622</c:v>
                      </c:pt>
                      <c:pt idx="592">
                        <c:v>1.4003263978951679</c:v>
                      </c:pt>
                      <c:pt idx="593">
                        <c:v>1.4205920253837452</c:v>
                      </c:pt>
                      <c:pt idx="594">
                        <c:v>1.4205341094074162</c:v>
                      </c:pt>
                      <c:pt idx="595">
                        <c:v>1.4205051514192517</c:v>
                      </c:pt>
                      <c:pt idx="596">
                        <c:v>1.4069191665339424</c:v>
                      </c:pt>
                      <c:pt idx="597">
                        <c:v>1.4068618021383406</c:v>
                      </c:pt>
                      <c:pt idx="598">
                        <c:v>1.4000694991715945</c:v>
                      </c:pt>
                      <c:pt idx="599">
                        <c:v>1.406790096643838</c:v>
                      </c:pt>
                      <c:pt idx="600">
                        <c:v>1.420273487513936</c:v>
                      </c:pt>
                      <c:pt idx="601">
                        <c:v>1.4269930507723165</c:v>
                      </c:pt>
                      <c:pt idx="602">
                        <c:v>1.4134094101050967</c:v>
                      </c:pt>
                      <c:pt idx="603">
                        <c:v>1.4066036623581317</c:v>
                      </c:pt>
                      <c:pt idx="604">
                        <c:v>1.4065606390614303</c:v>
                      </c:pt>
                      <c:pt idx="605">
                        <c:v>1.4065176157647286</c:v>
                      </c:pt>
                      <c:pt idx="606">
                        <c:v>1.4267602837055469</c:v>
                      </c:pt>
                      <c:pt idx="607">
                        <c:v>1.4267020919388544</c:v>
                      </c:pt>
                      <c:pt idx="608">
                        <c:v>1.4198970336677981</c:v>
                      </c:pt>
                      <c:pt idx="609">
                        <c:v>1.4063311814790223</c:v>
                      </c:pt>
                      <c:pt idx="610">
                        <c:v>1.4062881581823208</c:v>
                      </c:pt>
                      <c:pt idx="611">
                        <c:v>1.4062307937867189</c:v>
                      </c:pt>
                      <c:pt idx="612">
                        <c:v>1.4061877704900174</c:v>
                      </c:pt>
                      <c:pt idx="613">
                        <c:v>1.433185992331649</c:v>
                      </c:pt>
                      <c:pt idx="614">
                        <c:v>1.433142141663857</c:v>
                      </c:pt>
                      <c:pt idx="615">
                        <c:v>1.4330836741068014</c:v>
                      </c:pt>
                      <c:pt idx="616">
                        <c:v>1.4127609580129856</c:v>
                      </c:pt>
                      <c:pt idx="617">
                        <c:v>1.3991988979417074</c:v>
                      </c:pt>
                      <c:pt idx="618">
                        <c:v>1.3991560814877786</c:v>
                      </c:pt>
                      <c:pt idx="619">
                        <c:v>1.4058722663142065</c:v>
                      </c:pt>
                      <c:pt idx="620">
                        <c:v>1.4261056263302576</c:v>
                      </c:pt>
                      <c:pt idx="621">
                        <c:v>1.432805953210786</c:v>
                      </c:pt>
                      <c:pt idx="622">
                        <c:v>1.4260037907385459</c:v>
                      </c:pt>
                      <c:pt idx="623">
                        <c:v>1.4192020419518512</c:v>
                      </c:pt>
                      <c:pt idx="624">
                        <c:v>1.4124007068507014</c:v>
                      </c:pt>
                      <c:pt idx="625">
                        <c:v>1.4055997854350972</c:v>
                      </c:pt>
                      <c:pt idx="626">
                        <c:v>1.4055567621383958</c:v>
                      </c:pt>
                      <c:pt idx="627">
                        <c:v>1.4190138150287821</c:v>
                      </c:pt>
                      <c:pt idx="628">
                        <c:v>1.4257273798467571</c:v>
                      </c:pt>
                      <c:pt idx="629">
                        <c:v>1.4189269410642888</c:v>
                      </c:pt>
                      <c:pt idx="630">
                        <c:v>1.4121269159673657</c:v>
                      </c:pt>
                      <c:pt idx="631">
                        <c:v>1.4120836858278916</c:v>
                      </c:pt>
                      <c:pt idx="632">
                        <c:v>1.4052699401603859</c:v>
                      </c:pt>
                      <c:pt idx="633">
                        <c:v>1.4119828155024521</c:v>
                      </c:pt>
                      <c:pt idx="634">
                        <c:v>1.4254509689549684</c:v>
                      </c:pt>
                      <c:pt idx="635">
                        <c:v>1.4254073251299491</c:v>
                      </c:pt>
                      <c:pt idx="636">
                        <c:v>1.4186084031944799</c:v>
                      </c:pt>
                      <c:pt idx="637">
                        <c:v>1.4117954848980645</c:v>
                      </c:pt>
                      <c:pt idx="638">
                        <c:v>1.4117522547585903</c:v>
                      </c:pt>
                      <c:pt idx="639">
                        <c:v>1.4184636132536577</c:v>
                      </c:pt>
                      <c:pt idx="640">
                        <c:v>1.4386686358098619</c:v>
                      </c:pt>
                      <c:pt idx="641">
                        <c:v>1.4453786843007026</c:v>
                      </c:pt>
                      <c:pt idx="642">
                        <c:v>1.438580520788733</c:v>
                      </c:pt>
                      <c:pt idx="643">
                        <c:v>1.4182753863305886</c:v>
                      </c:pt>
                      <c:pt idx="644">
                        <c:v>1.4114784638752544</c:v>
                      </c:pt>
                      <c:pt idx="645">
                        <c:v>1.4114352337357805</c:v>
                      </c:pt>
                      <c:pt idx="646">
                        <c:v>1.4181450753838485</c:v>
                      </c:pt>
                      <c:pt idx="647">
                        <c:v>1.4383455473990556</c:v>
                      </c:pt>
                      <c:pt idx="648">
                        <c:v>1.4450540790428972</c:v>
                      </c:pt>
                      <c:pt idx="649">
                        <c:v>1.4382574323779267</c:v>
                      </c:pt>
                      <c:pt idx="650">
                        <c:v>1.4246944759879674</c:v>
                      </c:pt>
                      <c:pt idx="651">
                        <c:v>1.4179134114785328</c:v>
                      </c:pt>
                      <c:pt idx="652">
                        <c:v>1.4043521098307543</c:v>
                      </c:pt>
                      <c:pt idx="653">
                        <c:v>1.4110605725270049</c:v>
                      </c:pt>
                      <c:pt idx="654">
                        <c:v>1.4312857967273336</c:v>
                      </c:pt>
                      <c:pt idx="655">
                        <c:v>1.4379784014776849</c:v>
                      </c:pt>
                      <c:pt idx="656">
                        <c:v>1.43119809539175</c:v>
                      </c:pt>
                      <c:pt idx="657">
                        <c:v>1.4243889692128322</c:v>
                      </c:pt>
                      <c:pt idx="658">
                        <c:v>1.42433077744614</c:v>
                      </c:pt>
                      <c:pt idx="659">
                        <c:v>1.4243016815627938</c:v>
                      </c:pt>
                      <c:pt idx="660">
                        <c:v>1.4242434897961014</c:v>
                      </c:pt>
                      <c:pt idx="661">
                        <c:v>1.4444638876650693</c:v>
                      </c:pt>
                      <c:pt idx="662">
                        <c:v>1.4444048685272866</c:v>
                      </c:pt>
                      <c:pt idx="663">
                        <c:v>1.4308619069386788</c:v>
                      </c:pt>
                      <c:pt idx="664">
                        <c:v>1.4240689144960241</c:v>
                      </c:pt>
                      <c:pt idx="665">
                        <c:v>1.4240107227293319</c:v>
                      </c:pt>
                      <c:pt idx="666">
                        <c:v>1.4239670789043124</c:v>
                      </c:pt>
                      <c:pt idx="667">
                        <c:v>1.4441687919761552</c:v>
                      </c:pt>
                      <c:pt idx="668">
                        <c:v>1.4441245276228183</c:v>
                      </c:pt>
                      <c:pt idx="669">
                        <c:v>1.4440802632694811</c:v>
                      </c:pt>
                      <c:pt idx="670">
                        <c:v>1.4237925036042354</c:v>
                      </c:pt>
                      <c:pt idx="671">
                        <c:v>1.4169867558572702</c:v>
                      </c:pt>
                      <c:pt idx="672">
                        <c:v>1.4169433188750236</c:v>
                      </c:pt>
                      <c:pt idx="673">
                        <c:v>1.4236470241875043</c:v>
                      </c:pt>
                      <c:pt idx="674">
                        <c:v>1.4438294319339042</c:v>
                      </c:pt>
                      <c:pt idx="675">
                        <c:v>1.4505318272421586</c:v>
                      </c:pt>
                      <c:pt idx="676">
                        <c:v>1.4369944504084111</c:v>
                      </c:pt>
                      <c:pt idx="677">
                        <c:v>1.4302041469218003</c:v>
                      </c:pt>
                      <c:pt idx="678">
                        <c:v>1.4099221788541876</c:v>
                      </c:pt>
                      <c:pt idx="679">
                        <c:v>1.4098789487147136</c:v>
                      </c:pt>
                      <c:pt idx="680">
                        <c:v>1.4165668650288856</c:v>
                      </c:pt>
                      <c:pt idx="681">
                        <c:v>1.4435048266760988</c:v>
                      </c:pt>
                      <c:pt idx="682">
                        <c:v>1.450205705137354</c:v>
                      </c:pt>
                      <c:pt idx="683">
                        <c:v>1.4434162979694245</c:v>
                      </c:pt>
                      <c:pt idx="684">
                        <c:v>1.4298679584687293</c:v>
                      </c:pt>
                      <c:pt idx="685">
                        <c:v>1.4298241078009373</c:v>
                      </c:pt>
                      <c:pt idx="686">
                        <c:v>1.4230360106372344</c:v>
                      </c:pt>
                      <c:pt idx="687">
                        <c:v>1.4229923668122151</c:v>
                      </c:pt>
                      <c:pt idx="688">
                        <c:v>1.4431802214182934</c:v>
                      </c:pt>
                      <c:pt idx="689">
                        <c:v>1.4431359570649562</c:v>
                      </c:pt>
                      <c:pt idx="690">
                        <c:v>1.4295902375727139</c:v>
                      </c:pt>
                      <c:pt idx="691">
                        <c:v>1.4295463869049221</c:v>
                      </c:pt>
                      <c:pt idx="692">
                        <c:v>1.4295025362371301</c:v>
                      </c:pt>
                      <c:pt idx="693">
                        <c:v>1.4294440686800742</c:v>
                      </c:pt>
                      <c:pt idx="694">
                        <c:v>1.4294002180122822</c:v>
                      </c:pt>
                      <c:pt idx="695">
                        <c:v>1.4428408613760424</c:v>
                      </c:pt>
                      <c:pt idx="696">
                        <c:v>1.4427965970227052</c:v>
                      </c:pt>
                      <c:pt idx="697">
                        <c:v>1.4292686660089067</c:v>
                      </c:pt>
                      <c:pt idx="698">
                        <c:v>1.4292248153411149</c:v>
                      </c:pt>
                      <c:pt idx="699">
                        <c:v>1.4224249970869642</c:v>
                      </c:pt>
                      <c:pt idx="700">
                        <c:v>1.429122497116267</c:v>
                      </c:pt>
                      <c:pt idx="701">
                        <c:v>1.4493014574831233</c:v>
                      </c:pt>
                      <c:pt idx="702">
                        <c:v>1.4559977164557902</c:v>
                      </c:pt>
                      <c:pt idx="703">
                        <c:v>1.4491976913588676</c:v>
                      </c:pt>
                      <c:pt idx="704">
                        <c:v>1.4289324775558354</c:v>
                      </c:pt>
                      <c:pt idx="705">
                        <c:v>1.4221485861951755</c:v>
                      </c:pt>
                      <c:pt idx="706">
                        <c:v>1.4153651085200607</c:v>
                      </c:pt>
                      <c:pt idx="707">
                        <c:v>1.4288009255524599</c:v>
                      </c:pt>
                      <c:pt idx="708">
                        <c:v>1.448975335378319</c:v>
                      </c:pt>
                      <c:pt idx="709">
                        <c:v>1.4556551848243595</c:v>
                      </c:pt>
                      <c:pt idx="710">
                        <c:v>1.448871569254063</c:v>
                      </c:pt>
                      <c:pt idx="711">
                        <c:v>1.4353496366806699</c:v>
                      </c:pt>
                      <c:pt idx="712">
                        <c:v>1.4353055791701055</c:v>
                      </c:pt>
                      <c:pt idx="713">
                        <c:v>1.4217848876533481</c:v>
                      </c:pt>
                      <c:pt idx="714">
                        <c:v>1.4284793539886527</c:v>
                      </c:pt>
                      <c:pt idx="715">
                        <c:v>1.4418965551715175</c:v>
                      </c:pt>
                      <c:pt idx="716">
                        <c:v>1.4485899183453683</c:v>
                      </c:pt>
                      <c:pt idx="717">
                        <c:v>1.4418080264648434</c:v>
                      </c:pt>
                      <c:pt idx="718">
                        <c:v>1.4283039513174851</c:v>
                      </c:pt>
                      <c:pt idx="719">
                        <c:v>1.4349824907592992</c:v>
                      </c:pt>
                      <c:pt idx="720">
                        <c:v>1.4281870162033734</c:v>
                      </c:pt>
                      <c:pt idx="721">
                        <c:v>1.4281577824248455</c:v>
                      </c:pt>
                      <c:pt idx="722">
                        <c:v>1.4415719499137123</c:v>
                      </c:pt>
                      <c:pt idx="723">
                        <c:v>1.4482786199726003</c:v>
                      </c:pt>
                      <c:pt idx="724">
                        <c:v>1.4347622032064768</c:v>
                      </c:pt>
                      <c:pt idx="725">
                        <c:v>1.4279677628644138</c:v>
                      </c:pt>
                      <c:pt idx="726">
                        <c:v>1.4346594023484929</c:v>
                      </c:pt>
                      <c:pt idx="727">
                        <c:v>1.4346153448379284</c:v>
                      </c:pt>
                      <c:pt idx="728">
                        <c:v>1.4547616240467132</c:v>
                      </c:pt>
                      <c:pt idx="729">
                        <c:v>1.4614517466837933</c:v>
                      </c:pt>
                      <c:pt idx="730">
                        <c:v>1.4546722679689488</c:v>
                      </c:pt>
                      <c:pt idx="731">
                        <c:v>1.4344244289588157</c:v>
                      </c:pt>
                      <c:pt idx="732">
                        <c:v>1.4276461913006067</c:v>
                      </c:pt>
                      <c:pt idx="733">
                        <c:v>1.4276023406328149</c:v>
                      </c:pt>
                      <c:pt idx="734">
                        <c:v>1.4342922564271221</c:v>
                      </c:pt>
                      <c:pt idx="735">
                        <c:v>1.4544339850949097</c:v>
                      </c:pt>
                      <c:pt idx="736">
                        <c:v>1.4543893070560274</c:v>
                      </c:pt>
                      <c:pt idx="737">
                        <c:v>1.4476115520309549</c:v>
                      </c:pt>
                      <c:pt idx="738">
                        <c:v>1.4408342106914274</c:v>
                      </c:pt>
                      <c:pt idx="739">
                        <c:v>1.4273246197367995</c:v>
                      </c:pt>
                      <c:pt idx="740">
                        <c:v>1.4272807690690077</c:v>
                      </c:pt>
                      <c:pt idx="741">
                        <c:v>1.433954482179461</c:v>
                      </c:pt>
                      <c:pt idx="742">
                        <c:v>1.4541063461431061</c:v>
                      </c:pt>
                      <c:pt idx="743">
                        <c:v>1.4540616681042238</c:v>
                      </c:pt>
                      <c:pt idx="744">
                        <c:v>1.4472854299261504</c:v>
                      </c:pt>
                      <c:pt idx="745">
                        <c:v>1.4405096054336217</c:v>
                      </c:pt>
                      <c:pt idx="746">
                        <c:v>1.4337195087897838</c:v>
                      </c:pt>
                      <c:pt idx="747">
                        <c:v>1.4336754512792194</c:v>
                      </c:pt>
                      <c:pt idx="748">
                        <c:v>1.4336313937686547</c:v>
                      </c:pt>
                      <c:pt idx="749">
                        <c:v>1.4537787071913026</c:v>
                      </c:pt>
                      <c:pt idx="750">
                        <c:v>1.4604642792873852</c:v>
                      </c:pt>
                      <c:pt idx="751">
                        <c:v>1.4469444840893093</c:v>
                      </c:pt>
                      <c:pt idx="752">
                        <c:v>1.4401702453913707</c:v>
                      </c:pt>
                      <c:pt idx="753">
                        <c:v>1.4401259810380336</c:v>
                      </c:pt>
                      <c:pt idx="754">
                        <c:v>1.4467962467689437</c:v>
                      </c:pt>
                      <c:pt idx="755">
                        <c:v>1.4602099316246742</c:v>
                      </c:pt>
                      <c:pt idx="756">
                        <c:v>1.4601650467430192</c:v>
                      </c:pt>
                      <c:pt idx="757">
                        <c:v>1.4533914975209894</c:v>
                      </c:pt>
                      <c:pt idx="758">
                        <c:v>1.4398899044869025</c:v>
                      </c:pt>
                      <c:pt idx="759">
                        <c:v>1.4331173894787357</c:v>
                      </c:pt>
                      <c:pt idx="760">
                        <c:v>1.4330733319681712</c:v>
                      </c:pt>
                      <c:pt idx="761">
                        <c:v>1.4397423566424454</c:v>
                      </c:pt>
                      <c:pt idx="762">
                        <c:v>1.4598807758258714</c:v>
                      </c:pt>
                      <c:pt idx="763">
                        <c:v>1.466563245280365</c:v>
                      </c:pt>
                      <c:pt idx="764">
                        <c:v>1.4597760444353434</c:v>
                      </c:pt>
                      <c:pt idx="765">
                        <c:v>1.4530042878506759</c:v>
                      </c:pt>
                      <c:pt idx="766">
                        <c:v>1.4395062800913143</c:v>
                      </c:pt>
                      <c:pt idx="767">
                        <c:v>1.4327355577205099</c:v>
                      </c:pt>
                      <c:pt idx="768">
                        <c:v>1.43941775138464</c:v>
                      </c:pt>
                      <c:pt idx="769">
                        <c:v>1.4595516200270688</c:v>
                      </c:pt>
                      <c:pt idx="770">
                        <c:v>1.4662175420597541</c:v>
                      </c:pt>
                      <c:pt idx="771">
                        <c:v>1.4594468886365406</c:v>
                      </c:pt>
                      <c:pt idx="772">
                        <c:v>1.4526766488988725</c:v>
                      </c:pt>
                      <c:pt idx="773">
                        <c:v>1.4526319708599902</c:v>
                      </c:pt>
                      <c:pt idx="774">
                        <c:v>1.4391226556957262</c:v>
                      </c:pt>
                      <c:pt idx="775">
                        <c:v>1.4458030567224938</c:v>
                      </c:pt>
                      <c:pt idx="776">
                        <c:v>1.4592075026010478</c:v>
                      </c:pt>
                      <c:pt idx="777">
                        <c:v>1.4658868694139524</c:v>
                      </c:pt>
                      <c:pt idx="778">
                        <c:v>1.4523936879859511</c:v>
                      </c:pt>
                      <c:pt idx="779">
                        <c:v>1.4523341172674413</c:v>
                      </c:pt>
                      <c:pt idx="780">
                        <c:v>1.4523043319081865</c:v>
                      </c:pt>
                      <c:pt idx="781">
                        <c:v>1.4522447611896769</c:v>
                      </c:pt>
                      <c:pt idx="782">
                        <c:v>1.4522149758304219</c:v>
                      </c:pt>
                      <c:pt idx="783">
                        <c:v>1.465601288492578</c:v>
                      </c:pt>
                      <c:pt idx="784">
                        <c:v>1.4655411661933415</c:v>
                      </c:pt>
                      <c:pt idx="785">
                        <c:v>1.4453435210293601</c:v>
                      </c:pt>
                      <c:pt idx="786">
                        <c:v>1.4452990498332503</c:v>
                      </c:pt>
                      <c:pt idx="787">
                        <c:v>1.4452545786371407</c:v>
                      </c:pt>
                      <c:pt idx="788">
                        <c:v>1.4519171222378733</c:v>
                      </c:pt>
                      <c:pt idx="789">
                        <c:v>1.4720373392573103</c:v>
                      </c:pt>
                      <c:pt idx="790">
                        <c:v>1.478713465533444</c:v>
                      </c:pt>
                      <c:pt idx="791">
                        <c:v>1.47194674212291</c:v>
                      </c:pt>
                      <c:pt idx="792">
                        <c:v>1.4517384100823441</c:v>
                      </c:pt>
                      <c:pt idx="793">
                        <c:v>1.438237368628984</c:v>
                      </c:pt>
                      <c:pt idx="794">
                        <c:v>1.4381931042756471</c:v>
                      </c:pt>
                      <c:pt idx="795">
                        <c:v>1.44486916160419</c:v>
                      </c:pt>
                      <c:pt idx="796">
                        <c:v>1.4649850349254021</c:v>
                      </c:pt>
                      <c:pt idx="797">
                        <c:v>1.4716447516749094</c:v>
                      </c:pt>
                      <c:pt idx="798">
                        <c:v>1.464879820901738</c:v>
                      </c:pt>
                      <c:pt idx="799">
                        <c:v>1.4513958784509131</c:v>
                      </c:pt>
                      <c:pt idx="800">
                        <c:v>1.4513512004120306</c:v>
                      </c:pt>
                      <c:pt idx="801">
                        <c:v>1.4378684990178416</c:v>
                      </c:pt>
                      <c:pt idx="802">
                        <c:v>1.4445430394993855</c:v>
                      </c:pt>
                      <c:pt idx="803">
                        <c:v>1.4646393317047912</c:v>
                      </c:pt>
                      <c:pt idx="804">
                        <c:v>1.4713125621821086</c:v>
                      </c:pt>
                      <c:pt idx="805">
                        <c:v>1.4578310328969639</c:v>
                      </c:pt>
                      <c:pt idx="806">
                        <c:v>1.4510682394991095</c:v>
                      </c:pt>
                      <c:pt idx="807">
                        <c:v>1.4510086687805996</c:v>
                      </c:pt>
                      <c:pt idx="808">
                        <c:v>1.4442465648586542</c:v>
                      </c:pt>
                      <c:pt idx="809">
                        <c:v>1.450919312702835</c:v>
                      </c:pt>
                      <c:pt idx="810">
                        <c:v>1.4643086590589893</c:v>
                      </c:pt>
                      <c:pt idx="811">
                        <c:v>1.4709803726893076</c:v>
                      </c:pt>
                      <c:pt idx="812">
                        <c:v>1.4507852785861883</c:v>
                      </c:pt>
                      <c:pt idx="813">
                        <c:v>1.4507257078676785</c:v>
                      </c:pt>
                      <c:pt idx="814">
                        <c:v>1.4506810298287962</c:v>
                      </c:pt>
                      <c:pt idx="815">
                        <c:v>1.4506363517899139</c:v>
                      </c:pt>
                      <c:pt idx="816">
                        <c:v>1.4774393140542079</c:v>
                      </c:pt>
                      <c:pt idx="817">
                        <c:v>1.4773938086442353</c:v>
                      </c:pt>
                      <c:pt idx="818">
                        <c:v>1.4706330836741068</c:v>
                      </c:pt>
                      <c:pt idx="819">
                        <c:v>1.4504427469547572</c:v>
                      </c:pt>
                      <c:pt idx="820">
                        <c:v>1.4436832630412646</c:v>
                      </c:pt>
                      <c:pt idx="821">
                        <c:v>1.443638791845155</c:v>
                      </c:pt>
                      <c:pt idx="822">
                        <c:v>1.4502938201584827</c:v>
                      </c:pt>
                      <c:pt idx="823">
                        <c:v>1.4703914913157061</c:v>
                      </c:pt>
                      <c:pt idx="824">
                        <c:v>1.4770601023044354</c:v>
                      </c:pt>
                      <c:pt idx="825">
                        <c:v>1.4702857946589059</c:v>
                      </c:pt>
                      <c:pt idx="826">
                        <c:v>1.4635270691689126</c:v>
                      </c:pt>
                      <c:pt idx="827">
                        <c:v>1.4500555372844439</c:v>
                      </c:pt>
                      <c:pt idx="828">
                        <c:v>1.4432978460083137</c:v>
                      </c:pt>
                      <c:pt idx="829">
                        <c:v>1.4499661812066793</c:v>
                      </c:pt>
                      <c:pt idx="830">
                        <c:v>1.4700593018229053</c:v>
                      </c:pt>
                      <c:pt idx="831">
                        <c:v>1.4767263959646355</c:v>
                      </c:pt>
                      <c:pt idx="832">
                        <c:v>1.4699536051661051</c:v>
                      </c:pt>
                      <c:pt idx="833">
                        <c:v>1.463196396523111</c:v>
                      </c:pt>
                      <c:pt idx="834">
                        <c:v>1.456439601565662</c:v>
                      </c:pt>
                      <c:pt idx="835">
                        <c:v>1.449683220293758</c:v>
                      </c:pt>
                      <c:pt idx="836">
                        <c:v>1.4496385422548757</c:v>
                      </c:pt>
                      <c:pt idx="837">
                        <c:v>1.4697271123301046</c:v>
                      </c:pt>
                      <c:pt idx="838">
                        <c:v>1.4763775211548444</c:v>
                      </c:pt>
                      <c:pt idx="839">
                        <c:v>1.4629108156017365</c:v>
                      </c:pt>
                      <c:pt idx="840">
                        <c:v>1.4561553306485142</c:v>
                      </c:pt>
                      <c:pt idx="841">
                        <c:v>1.4560954841396407</c:v>
                      </c:pt>
                      <c:pt idx="842">
                        <c:v>1.4560655608852042</c:v>
                      </c:pt>
                      <c:pt idx="843">
                        <c:v>1.4761348256349902</c:v>
                      </c:pt>
                      <c:pt idx="844">
                        <c:v>1.4761044886950083</c:v>
                      </c:pt>
                      <c:pt idx="845">
                        <c:v>1.4760438148150445</c:v>
                      </c:pt>
                      <c:pt idx="846">
                        <c:v>1.4625651123811259</c:v>
                      </c:pt>
                      <c:pt idx="847">
                        <c:v>1.4558261748497114</c:v>
                      </c:pt>
                      <c:pt idx="848">
                        <c:v>1.4557663283408382</c:v>
                      </c:pt>
                      <c:pt idx="849">
                        <c:v>1.4624448677826523</c:v>
                      </c:pt>
                      <c:pt idx="850">
                        <c:v>1.4758011192951903</c:v>
                      </c:pt>
                      <c:pt idx="851">
                        <c:v>1.4824635939483322</c:v>
                      </c:pt>
                      <c:pt idx="852">
                        <c:v>1.4757101084752446</c:v>
                      </c:pt>
                      <c:pt idx="853">
                        <c:v>1.4622494703101332</c:v>
                      </c:pt>
                      <c:pt idx="854">
                        <c:v>1.448789659516112</c:v>
                      </c:pt>
                      <c:pt idx="855">
                        <c:v>1.4487449814772297</c:v>
                      </c:pt>
                      <c:pt idx="856">
                        <c:v>1.4554072492875989</c:v>
                      </c:pt>
                      <c:pt idx="857">
                        <c:v>1.4754825814253811</c:v>
                      </c:pt>
                      <c:pt idx="858">
                        <c:v>1.4821283707615331</c:v>
                      </c:pt>
                      <c:pt idx="859">
                        <c:v>1.4753764021354447</c:v>
                      </c:pt>
                      <c:pt idx="860">
                        <c:v>1.4619187976643313</c:v>
                      </c:pt>
                      <c:pt idx="861">
                        <c:v>1.4618737059399038</c:v>
                      </c:pt>
                      <c:pt idx="862">
                        <c:v>1.4484173425254261</c:v>
                      </c:pt>
                      <c:pt idx="863">
                        <c:v>1.4550631318615781</c:v>
                      </c:pt>
                      <c:pt idx="864">
                        <c:v>1.4751337066155903</c:v>
                      </c:pt>
                      <c:pt idx="865">
                        <c:v>1.4750882012056175</c:v>
                      </c:pt>
                      <c:pt idx="866">
                        <c:v>1.4683379562693009</c:v>
                      </c:pt>
                      <c:pt idx="867">
                        <c:v>1.4615730944437206</c:v>
                      </c:pt>
                      <c:pt idx="868">
                        <c:v>1.461528002719293</c:v>
                      </c:pt>
                      <c:pt idx="869">
                        <c:v>1.4614829109948655</c:v>
                      </c:pt>
                      <c:pt idx="870">
                        <c:v>1.461437819270438</c:v>
                      </c:pt>
                      <c:pt idx="871">
                        <c:v>1.4748000002757904</c:v>
                      </c:pt>
                      <c:pt idx="872">
                        <c:v>1.4747544948658176</c:v>
                      </c:pt>
                      <c:pt idx="873">
                        <c:v>1.4612875135223462</c:v>
                      </c:pt>
                      <c:pt idx="874">
                        <c:v>1.4612424217979187</c:v>
                      </c:pt>
                      <c:pt idx="875">
                        <c:v>1.4611973300734911</c:v>
                      </c:pt>
                      <c:pt idx="876">
                        <c:v>1.4611522383490636</c:v>
                      </c:pt>
                      <c:pt idx="877">
                        <c:v>1.4812141257066267</c:v>
                      </c:pt>
                      <c:pt idx="878">
                        <c:v>1.4878552266065996</c:v>
                      </c:pt>
                      <c:pt idx="879">
                        <c:v>1.4811074637835542</c:v>
                      </c:pt>
                      <c:pt idx="880">
                        <c:v>1.4609568408765445</c:v>
                      </c:pt>
                      <c:pt idx="881">
                        <c:v>1.4542103191101348</c:v>
                      </c:pt>
                      <c:pt idx="882">
                        <c:v>1.4541654342284798</c:v>
                      </c:pt>
                      <c:pt idx="883">
                        <c:v>1.4608065351284529</c:v>
                      </c:pt>
                      <c:pt idx="884">
                        <c:v>1.4808636651022458</c:v>
                      </c:pt>
                      <c:pt idx="885">
                        <c:v>1.4875184865728015</c:v>
                      </c:pt>
                      <c:pt idx="886">
                        <c:v>1.4807722405967552</c:v>
                      </c:pt>
                      <c:pt idx="887">
                        <c:v>1.4673111887460983</c:v>
                      </c:pt>
                      <c:pt idx="888">
                        <c:v>1.460566045931506</c:v>
                      </c:pt>
                      <c:pt idx="889">
                        <c:v>1.4471216793978392</c:v>
                      </c:pt>
                      <c:pt idx="890">
                        <c:v>1.460475862482651</c:v>
                      </c:pt>
                      <c:pt idx="891">
                        <c:v>1.4738292181963724</c:v>
                      </c:pt>
                      <c:pt idx="892">
                        <c:v>1.4871817465390034</c:v>
                      </c:pt>
                      <c:pt idx="893">
                        <c:v>1.4737230389064362</c:v>
                      </c:pt>
                      <c:pt idx="894">
                        <c:v>1.4669789992532976</c:v>
                      </c:pt>
                      <c:pt idx="895">
                        <c:v>1.4669337006860974</c:v>
                      </c:pt>
                      <c:pt idx="896">
                        <c:v>1.4668884021188975</c:v>
                      </c:pt>
                      <c:pt idx="897">
                        <c:v>1.4668431035516973</c:v>
                      </c:pt>
                      <c:pt idx="898">
                        <c:v>1.480177981311066</c:v>
                      </c:pt>
                      <c:pt idx="899">
                        <c:v>1.4868297001400326</c:v>
                      </c:pt>
                      <c:pt idx="900">
                        <c:v>1.4733893325666363</c:v>
                      </c:pt>
                      <c:pt idx="901">
                        <c:v>1.4666468097604968</c:v>
                      </c:pt>
                      <c:pt idx="902">
                        <c:v>1.4665864116708967</c:v>
                      </c:pt>
                      <c:pt idx="903">
                        <c:v>1.4665411131036965</c:v>
                      </c:pt>
                      <c:pt idx="904">
                        <c:v>1.4865847982972704</c:v>
                      </c:pt>
                      <c:pt idx="905">
                        <c:v>1.4865541855669251</c:v>
                      </c:pt>
                      <c:pt idx="906">
                        <c:v>1.4864929601062344</c:v>
                      </c:pt>
                      <c:pt idx="907">
                        <c:v>1.4663750183572961</c:v>
                      </c:pt>
                      <c:pt idx="908">
                        <c:v>1.4663146202676958</c:v>
                      </c:pt>
                      <c:pt idx="909">
                        <c:v>1.4595589974192917</c:v>
                      </c:pt>
                      <c:pt idx="910">
                        <c:v>1.4729191099969181</c:v>
                      </c:pt>
                      <c:pt idx="911">
                        <c:v>1.492942869336731</c:v>
                      </c:pt>
                      <c:pt idx="912">
                        <c:v>1.4995913476289269</c:v>
                      </c:pt>
                      <c:pt idx="913">
                        <c:v>1.4928506174601501</c:v>
                      </c:pt>
                      <c:pt idx="914">
                        <c:v>1.4794161104319774</c:v>
                      </c:pt>
                      <c:pt idx="915">
                        <c:v>1.465982430774895</c:v>
                      </c:pt>
                      <c:pt idx="916">
                        <c:v>1.4592433553482991</c:v>
                      </c:pt>
                      <c:pt idx="917">
                        <c:v>1.4658767341180947</c:v>
                      </c:pt>
                      <c:pt idx="918">
                        <c:v>1.4859113182296741</c:v>
                      </c:pt>
                      <c:pt idx="919">
                        <c:v>1.4925584865176433</c:v>
                      </c:pt>
                      <c:pt idx="920">
                        <c:v>1.4858041736734655</c:v>
                      </c:pt>
                      <c:pt idx="921">
                        <c:v>1.4723730450772454</c:v>
                      </c:pt>
                      <c:pt idx="922">
                        <c:v>1.4723275396672728</c:v>
                      </c:pt>
                      <c:pt idx="923">
                        <c:v>1.4655898431924941</c:v>
                      </c:pt>
                      <c:pt idx="924">
                        <c:v>1.4722365288473271</c:v>
                      </c:pt>
                      <c:pt idx="925">
                        <c:v>1.485574578195876</c:v>
                      </c:pt>
                      <c:pt idx="926">
                        <c:v>1.4922048543240829</c:v>
                      </c:pt>
                      <c:pt idx="927">
                        <c:v>1.4787761388935428</c:v>
                      </c:pt>
                      <c:pt idx="928">
                        <c:v>1.4720393387374455</c:v>
                      </c:pt>
                      <c:pt idx="929">
                        <c:v>1.4719938333274729</c:v>
                      </c:pt>
                      <c:pt idx="930">
                        <c:v>1.4719331594475091</c:v>
                      </c:pt>
                      <c:pt idx="931">
                        <c:v>1.4785780524649799</c:v>
                      </c:pt>
                      <c:pt idx="932">
                        <c:v>1.4852225317969052</c:v>
                      </c:pt>
                      <c:pt idx="933">
                        <c:v>1.4851766127013875</c:v>
                      </c:pt>
                      <c:pt idx="934">
                        <c:v>1.4717511378076182</c:v>
                      </c:pt>
                      <c:pt idx="935">
                        <c:v>1.4717056323976456</c:v>
                      </c:pt>
                      <c:pt idx="936">
                        <c:v>1.4716449585176818</c:v>
                      </c:pt>
                      <c:pt idx="937">
                        <c:v>1.4715994531077092</c:v>
                      </c:pt>
                      <c:pt idx="938">
                        <c:v>1.4983094740195138</c:v>
                      </c:pt>
                      <c:pt idx="939">
                        <c:v>1.498247696978096</c:v>
                      </c:pt>
                      <c:pt idx="940">
                        <c:v>1.4982013641970331</c:v>
                      </c:pt>
                      <c:pt idx="941">
                        <c:v>1.4714022629978274</c:v>
                      </c:pt>
                      <c:pt idx="942">
                        <c:v>1.4579807870643289</c:v>
                      </c:pt>
                      <c:pt idx="943">
                        <c:v>1.4713415891178638</c:v>
                      </c:pt>
                      <c:pt idx="944">
                        <c:v>1.4980623658538434</c:v>
                      </c:pt>
                      <c:pt idx="945">
                        <c:v>1.5849381229845758</c:v>
                      </c:pt>
                      <c:pt idx="946">
                        <c:v>1.6718067095658578</c:v>
                      </c:pt>
                      <c:pt idx="947">
                        <c:v>1.7385893460803641</c:v>
                      </c:pt>
                      <c:pt idx="948">
                        <c:v>1.7786372784455353</c:v>
                      </c:pt>
                      <c:pt idx="949">
                        <c:v>1.8253682318459272</c:v>
                      </c:pt>
                      <c:pt idx="950">
                        <c:v>1.8720953241812304</c:v>
                      </c:pt>
                      <c:pt idx="951">
                        <c:v>1.9255043343902998</c:v>
                      </c:pt>
                      <c:pt idx="952">
                        <c:v>1.9655379256565704</c:v>
                      </c:pt>
                      <c:pt idx="953">
                        <c:v>1.9788272980059665</c:v>
                      </c:pt>
                      <c:pt idx="954">
                        <c:v>1.9988005187616738</c:v>
                      </c:pt>
                      <c:pt idx="955">
                        <c:v>2.0254567605526015</c:v>
                      </c:pt>
                      <c:pt idx="956">
                        <c:v>2.0587951960076585</c:v>
                      </c:pt>
                      <c:pt idx="957">
                        <c:v>2.1054991219524304</c:v>
                      </c:pt>
                      <c:pt idx="958">
                        <c:v>2.1187799448005586</c:v>
                      </c:pt>
                      <c:pt idx="959">
                        <c:v>2.1253760918712863</c:v>
                      </c:pt>
                      <c:pt idx="960">
                        <c:v>2.1386549841868701</c:v>
                      </c:pt>
                      <c:pt idx="961">
                        <c:v>2.158615794376221</c:v>
                      </c:pt>
                      <c:pt idx="962">
                        <c:v>2.1919404403131049</c:v>
                      </c:pt>
                      <c:pt idx="963">
                        <c:v>2.2052149199828737</c:v>
                      </c:pt>
                      <c:pt idx="964">
                        <c:v>2.2051466618679147</c:v>
                      </c:pt>
                      <c:pt idx="965">
                        <c:v>2.211737637869327</c:v>
                      </c:pt>
                      <c:pt idx="966">
                        <c:v>2.2183280622900114</c:v>
                      </c:pt>
                      <c:pt idx="967">
                        <c:v>2.2583251113331229</c:v>
                      </c:pt>
                      <c:pt idx="968">
                        <c:v>2.2715942130908036</c:v>
                      </c:pt>
                      <c:pt idx="969">
                        <c:v>2.2715238865481187</c:v>
                      </c:pt>
                      <c:pt idx="970">
                        <c:v>2.2714301178245382</c:v>
                      </c:pt>
                      <c:pt idx="971">
                        <c:v>2.2780167501277258</c:v>
                      </c:pt>
                      <c:pt idx="972">
                        <c:v>2.2912593070629228</c:v>
                      </c:pt>
                      <c:pt idx="973">
                        <c:v>2.3178838329620506</c:v>
                      </c:pt>
                      <c:pt idx="974">
                        <c:v>2.3311471431220983</c:v>
                      </c:pt>
                      <c:pt idx="975">
                        <c:v>2.3243716633675247</c:v>
                      </c:pt>
                      <c:pt idx="976">
                        <c:v>2.3242756883210367</c:v>
                      </c:pt>
                      <c:pt idx="977">
                        <c:v>2.3375370679485399</c:v>
                      </c:pt>
                      <c:pt idx="978">
                        <c:v>2.3641541475078549</c:v>
                      </c:pt>
                      <c:pt idx="979">
                        <c:v>2.3707346434754553</c:v>
                      </c:pt>
                      <c:pt idx="980">
                        <c:v>2.3639588879305169</c:v>
                      </c:pt>
                      <c:pt idx="981">
                        <c:v>2.3571836839663067</c:v>
                      </c:pt>
                      <c:pt idx="982">
                        <c:v>2.3637636283531798</c:v>
                      </c:pt>
                      <c:pt idx="983">
                        <c:v>2.3770200437541411</c:v>
                      </c:pt>
                      <c:pt idx="984">
                        <c:v>2.4036288496025517</c:v>
                      </c:pt>
                      <c:pt idx="985">
                        <c:v>2.4035295650717021</c:v>
                      </c:pt>
                      <c:pt idx="986">
                        <c:v>2.3967540853171281</c:v>
                      </c:pt>
                      <c:pt idx="987">
                        <c:v>2.4033558171427152</c:v>
                      </c:pt>
                      <c:pt idx="988">
                        <c:v>2.4032565326118656</c:v>
                      </c:pt>
                      <c:pt idx="989">
                        <c:v>2.4298589952819163</c:v>
                      </c:pt>
                      <c:pt idx="990">
                        <c:v>2.4364086027288074</c:v>
                      </c:pt>
                      <c:pt idx="991">
                        <c:v>2.4162834904304189</c:v>
                      </c:pt>
                      <c:pt idx="992">
                        <c:v>2.4228581948003862</c:v>
                      </c:pt>
                      <c:pt idx="993">
                        <c:v>2.4294323475896267</c:v>
                      </c:pt>
                      <c:pt idx="994">
                        <c:v>2.4493539265997737</c:v>
                      </c:pt>
                      <c:pt idx="995">
                        <c:v>2.4626001377572866</c:v>
                      </c:pt>
                      <c:pt idx="996">
                        <c:v>2.4491514964729859</c:v>
                      </c:pt>
                      <c:pt idx="997">
                        <c:v>2.4423771198798656</c:v>
                      </c:pt>
                      <c:pt idx="998">
                        <c:v>2.4422761806068354</c:v>
                      </c:pt>
                      <c:pt idx="999">
                        <c:v>2.4555204612318038</c:v>
                      </c:pt>
                      <c:pt idx="1000">
                        <c:v>2.4754359728539548</c:v>
                      </c:pt>
                      <c:pt idx="1001">
                        <c:v>2.4820057129973794</c:v>
                      </c:pt>
                      <c:pt idx="1002">
                        <c:v>2.4685595538263501</c:v>
                      </c:pt>
                      <c:pt idx="1003">
                        <c:v>2.4684575113918661</c:v>
                      </c:pt>
                      <c:pt idx="1004">
                        <c:v>2.4750266999545634</c:v>
                      </c:pt>
                      <c:pt idx="1005">
                        <c:v>2.4949372473501721</c:v>
                      </c:pt>
                      <c:pt idx="1006">
                        <c:v>2.4948341017542339</c:v>
                      </c:pt>
                      <c:pt idx="1007">
                        <c:v>2.4813901489061121</c:v>
                      </c:pt>
                      <c:pt idx="1008">
                        <c:v>2.4746174270551724</c:v>
                      </c:pt>
                      <c:pt idx="1009">
                        <c:v>2.474515108830325</c:v>
                      </c:pt>
                      <c:pt idx="1010">
                        <c:v>2.4877519431154798</c:v>
                      </c:pt>
                      <c:pt idx="1011">
                        <c:v>2.5143262751684565</c:v>
                      </c:pt>
                      <c:pt idx="1012">
                        <c:v>2.5075532775271534</c:v>
                      </c:pt>
                      <c:pt idx="1013">
                        <c:v>2.5007808314665771</c:v>
                      </c:pt>
                      <c:pt idx="1014">
                        <c:v>2.4940089369867287</c:v>
                      </c:pt>
                      <c:pt idx="1015">
                        <c:v>2.4939057913907905</c:v>
                      </c:pt>
                      <c:pt idx="1016">
                        <c:v>2.5138583968168278</c:v>
                      </c:pt>
                      <c:pt idx="1017">
                        <c:v>2.5203700830887419</c:v>
                      </c:pt>
                      <c:pt idx="1018">
                        <c:v>2.5069310944671623</c:v>
                      </c:pt>
                      <c:pt idx="1019">
                        <c:v>2.5068533215846638</c:v>
                      </c:pt>
                      <c:pt idx="1020">
                        <c:v>2.5067496244079988</c:v>
                      </c:pt>
                      <c:pt idx="1021">
                        <c:v>2.5333123732657095</c:v>
                      </c:pt>
                      <c:pt idx="1022">
                        <c:v>2.5398739086458213</c:v>
                      </c:pt>
                      <c:pt idx="1023">
                        <c:v>2.5331027725894715</c:v>
                      </c:pt>
                      <c:pt idx="1024">
                        <c:v>2.5196664039763457</c:v>
                      </c:pt>
                      <c:pt idx="1025">
                        <c:v>2.5128966468718135</c:v>
                      </c:pt>
                      <c:pt idx="1026">
                        <c:v>2.519457906461561</c:v>
                      </c:pt>
                      <c:pt idx="1027">
                        <c:v>2.5393485280034089</c:v>
                      </c:pt>
                      <c:pt idx="1028">
                        <c:v>2.5459081328509758</c:v>
                      </c:pt>
                      <c:pt idx="1029">
                        <c:v>2.5324739705607575</c:v>
                      </c:pt>
                      <c:pt idx="1030">
                        <c:v>2.5323691702226387</c:v>
                      </c:pt>
                      <c:pt idx="1031">
                        <c:v>2.5322643698845195</c:v>
                      </c:pt>
                      <c:pt idx="1032">
                        <c:v>2.5521503029901882</c:v>
                      </c:pt>
                      <c:pt idx="1033">
                        <c:v>2.558707977305211</c:v>
                      </c:pt>
                      <c:pt idx="1034">
                        <c:v>2.5386129951040317</c:v>
                      </c:pt>
                      <c:pt idx="1035">
                        <c:v>2.531845168532044</c:v>
                      </c:pt>
                      <c:pt idx="1036">
                        <c:v>2.5317403681939248</c:v>
                      </c:pt>
                      <c:pt idx="1037">
                        <c:v>2.5449599655813624</c:v>
                      </c:pt>
                      <c:pt idx="1038">
                        <c:v>2.5648403828797619</c:v>
                      </c:pt>
                      <c:pt idx="1039">
                        <c:v>2.5580725563077737</c:v>
                      </c:pt>
                      <c:pt idx="1040">
                        <c:v>2.5513052813165129</c:v>
                      </c:pt>
                      <c:pt idx="1041">
                        <c:v>2.5445385579059789</c:v>
                      </c:pt>
                      <c:pt idx="1042">
                        <c:v>2.5510940258980943</c:v>
                      </c:pt>
                      <c:pt idx="1043">
                        <c:v>2.5709700305506775</c:v>
                      </c:pt>
                      <c:pt idx="1044">
                        <c:v>2.5775238438006123</c:v>
                      </c:pt>
                      <c:pt idx="1045">
                        <c:v>2.5574371353103365</c:v>
                      </c:pt>
                      <c:pt idx="1046">
                        <c:v>2.5573312318107639</c:v>
                      </c:pt>
                      <c:pt idx="1047">
                        <c:v>2.557225328311191</c:v>
                      </c:pt>
                      <c:pt idx="1048">
                        <c:v>2.5770969203179588</c:v>
                      </c:pt>
                      <c:pt idx="1049">
                        <c:v>2.5836490788257125</c:v>
                      </c:pt>
                      <c:pt idx="1050">
                        <c:v>2.5702248449885787</c:v>
                      </c:pt>
                      <c:pt idx="1051">
                        <c:v>2.5568017143128992</c:v>
                      </c:pt>
                      <c:pt idx="1052">
                        <c:v>2.5566958108133266</c:v>
                      </c:pt>
                      <c:pt idx="1053">
                        <c:v>2.5632476935307169</c:v>
                      </c:pt>
                      <c:pt idx="1054">
                        <c:v>2.5764565350939792</c:v>
                      </c:pt>
                      <c:pt idx="1055">
                        <c:v>2.5830070388595519</c:v>
                      </c:pt>
                      <c:pt idx="1056">
                        <c:v>2.5695861145067802</c:v>
                      </c:pt>
                      <c:pt idx="1057">
                        <c:v>2.5628229763709718</c:v>
                      </c:pt>
                      <c:pt idx="1058">
                        <c:v>2.5627167970810349</c:v>
                      </c:pt>
                      <c:pt idx="1059">
                        <c:v>2.5825790122154446</c:v>
                      </c:pt>
                      <c:pt idx="1060">
                        <c:v>2.5891278612388366</c:v>
                      </c:pt>
                      <c:pt idx="1061">
                        <c:v>2.5690538391052811</c:v>
                      </c:pt>
                      <c:pt idx="1062">
                        <c:v>2.5622920799212898</c:v>
                      </c:pt>
                      <c:pt idx="1063">
                        <c:v>2.5621859006313534</c:v>
                      </c:pt>
                      <c:pt idx="1064">
                        <c:v>2.5754159091050126</c:v>
                      </c:pt>
                      <c:pt idx="1065">
                        <c:v>2.5952728152749254</c:v>
                      </c:pt>
                      <c:pt idx="1066">
                        <c:v>2.5885109871433425</c:v>
                      </c:pt>
                      <c:pt idx="1067">
                        <c:v>2.5817497105924878</c:v>
                      </c:pt>
                      <c:pt idx="1068">
                        <c:v>2.5749889856223591</c:v>
                      </c:pt>
                      <c:pt idx="1069">
                        <c:v>2.5748822547516959</c:v>
                      </c:pt>
                      <c:pt idx="1070">
                        <c:v>2.5947350240661571</c:v>
                      </c:pt>
                      <c:pt idx="1071">
                        <c:v>2.5946274658244031</c:v>
                      </c:pt>
                      <c:pt idx="1072">
                        <c:v>2.5745620621397061</c:v>
                      </c:pt>
                      <c:pt idx="1073">
                        <c:v>2.5744553312690428</c:v>
                      </c:pt>
                      <c:pt idx="1074">
                        <c:v>2.5810006639653</c:v>
                      </c:pt>
                      <c:pt idx="1075">
                        <c:v>2.6008490206339454</c:v>
                      </c:pt>
                      <c:pt idx="1076">
                        <c:v>2.6073926985880225</c:v>
                      </c:pt>
                      <c:pt idx="1077">
                        <c:v>2.5939821163738808</c:v>
                      </c:pt>
                      <c:pt idx="1078">
                        <c:v>2.5805726373211932</c:v>
                      </c:pt>
                      <c:pt idx="1079">
                        <c:v>2.5738149460450632</c:v>
                      </c:pt>
                      <c:pt idx="1080">
                        <c:v>2.5803586239991394</c:v>
                      </c:pt>
                      <c:pt idx="1081">
                        <c:v>2.6002020164412425</c:v>
                      </c:pt>
                      <c:pt idx="1082">
                        <c:v>2.6067170121975187</c:v>
                      </c:pt>
                      <c:pt idx="1083">
                        <c:v>2.5866603648568613</c:v>
                      </c:pt>
                      <c:pt idx="1084">
                        <c:v>2.5865530824054712</c:v>
                      </c:pt>
                      <c:pt idx="1085">
                        <c:v>2.5864726205669286</c:v>
                      </c:pt>
                      <c:pt idx="1086">
                        <c:v>2.6063116003632159</c:v>
                      </c:pt>
                      <c:pt idx="1087">
                        <c:v>2.6128519688329312</c:v>
                      </c:pt>
                      <c:pt idx="1088">
                        <c:v>2.5927989757145902</c:v>
                      </c:pt>
                      <c:pt idx="1089">
                        <c:v>2.5860434907613672</c:v>
                      </c:pt>
                      <c:pt idx="1090">
                        <c:v>2.5792618057236152</c:v>
                      </c:pt>
                      <c:pt idx="1091">
                        <c:v>2.5990967176120416</c:v>
                      </c:pt>
                      <c:pt idx="1092">
                        <c:v>2.618929974758287</c:v>
                      </c:pt>
                      <c:pt idx="1093">
                        <c:v>2.6121745587526553</c:v>
                      </c:pt>
                      <c:pt idx="1094">
                        <c:v>2.5987732155156902</c:v>
                      </c:pt>
                      <c:pt idx="1095">
                        <c:v>2.5986653814835727</c:v>
                      </c:pt>
                      <c:pt idx="1096">
                        <c:v>2.5985575474514557</c:v>
                      </c:pt>
                      <c:pt idx="1097">
                        <c:v>2.6117410163012789</c:v>
                      </c:pt>
                      <c:pt idx="1098">
                        <c:v>2.6182780063390418</c:v>
                      </c:pt>
                      <c:pt idx="1099">
                        <c:v>2.6048791452153477</c:v>
                      </c:pt>
                      <c:pt idx="1100">
                        <c:v>2.5981262113229873</c:v>
                      </c:pt>
                      <c:pt idx="1101">
                        <c:v>2.5980183772908698</c:v>
                      </c:pt>
                      <c:pt idx="1102">
                        <c:v>2.6178433607262117</c:v>
                      </c:pt>
                      <c:pt idx="1103">
                        <c:v>2.6243786960217932</c:v>
                      </c:pt>
                      <c:pt idx="1104">
                        <c:v>2.61098231701137</c:v>
                      </c:pt>
                      <c:pt idx="1105">
                        <c:v>2.5975870411624014</c:v>
                      </c:pt>
                      <c:pt idx="1106">
                        <c:v>2.5908360378025854</c:v>
                      </c:pt>
                      <c:pt idx="1107">
                        <c:v>2.5973713730981669</c:v>
                      </c:pt>
                      <c:pt idx="1108">
                        <c:v>2.6171913923069661</c:v>
                      </c:pt>
                      <c:pt idx="1109">
                        <c:v>2.6237250728603665</c:v>
                      </c:pt>
                      <c:pt idx="1110">
                        <c:v>2.6036899371680606</c:v>
                      </c:pt>
                      <c:pt idx="1111">
                        <c:v>2.6035818273455802</c:v>
                      </c:pt>
                      <c:pt idx="1112">
                        <c:v>2.6034737175230993</c:v>
                      </c:pt>
                      <c:pt idx="1113">
                        <c:v>2.6232893240860826</c:v>
                      </c:pt>
                      <c:pt idx="1114">
                        <c:v>2.6232076211909043</c:v>
                      </c:pt>
                      <c:pt idx="1115">
                        <c:v>2.6031764155112778</c:v>
                      </c:pt>
                      <c:pt idx="1116">
                        <c:v>2.5964278253171416</c:v>
                      </c:pt>
                      <c:pt idx="1117">
                        <c:v>2.5963199912850246</c:v>
                      </c:pt>
                      <c:pt idx="1118">
                        <c:v>2.6094920148347636</c:v>
                      </c:pt>
                      <c:pt idx="1119">
                        <c:v>2.6293025882236138</c:v>
                      </c:pt>
                      <c:pt idx="1120">
                        <c:v>2.6225539980294781</c:v>
                      </c:pt>
                      <c:pt idx="1121">
                        <c:v>2.6091668579962315</c:v>
                      </c:pt>
                      <c:pt idx="1122">
                        <c:v>2.6024196467539129</c:v>
                      </c:pt>
                      <c:pt idx="1123">
                        <c:v>2.6023115369314325</c:v>
                      </c:pt>
                      <c:pt idx="1124">
                        <c:v>2.6221182492551938</c:v>
                      </c:pt>
                      <c:pt idx="1125">
                        <c:v>2.6286473103200065</c:v>
                      </c:pt>
                      <c:pt idx="1126">
                        <c:v>2.6086249299320108</c:v>
                      </c:pt>
                      <c:pt idx="1127">
                        <c:v>2.6085165443191665</c:v>
                      </c:pt>
                      <c:pt idx="1128">
                        <c:v>2.6084081587063226</c:v>
                      </c:pt>
                      <c:pt idx="1129">
                        <c:v>2.6282104583842689</c:v>
                      </c:pt>
                      <c:pt idx="1130">
                        <c:v>2.6347378647069002</c:v>
                      </c:pt>
                      <c:pt idx="1131">
                        <c:v>2.6213556889001963</c:v>
                      </c:pt>
                      <c:pt idx="1132">
                        <c:v>2.6079746162549462</c:v>
                      </c:pt>
                      <c:pt idx="1133">
                        <c:v>2.6012304387066263</c:v>
                      </c:pt>
                      <c:pt idx="1134">
                        <c:v>2.614393361174371</c:v>
                      </c:pt>
                      <c:pt idx="1135">
                        <c:v>2.6275551804806616</c:v>
                      </c:pt>
                      <c:pt idx="1136">
                        <c:v>2.6340809320611123</c:v>
                      </c:pt>
                      <c:pt idx="1137">
                        <c:v>2.6207020657387701</c:v>
                      </c:pt>
                      <c:pt idx="1138">
                        <c:v>2.6139587155615405</c:v>
                      </c:pt>
                      <c:pt idx="1139">
                        <c:v>2.6138500541583327</c:v>
                      </c:pt>
                      <c:pt idx="1140">
                        <c:v>2.6336429769639205</c:v>
                      </c:pt>
                      <c:pt idx="1141">
                        <c:v>2.640167073802191</c:v>
                      </c:pt>
                      <c:pt idx="1142">
                        <c:v>2.6135240699487103</c:v>
                      </c:pt>
                      <c:pt idx="1143">
                        <c:v>2.6067823745136609</c:v>
                      </c:pt>
                      <c:pt idx="1144">
                        <c:v>2.6066739889008166</c:v>
                      </c:pt>
                      <c:pt idx="1145">
                        <c:v>2.6198305681902019</c:v>
                      </c:pt>
                      <c:pt idx="1146">
                        <c:v>2.6396182509788839</c:v>
                      </c:pt>
                      <c:pt idx="1147">
                        <c:v>2.6328765555438345</c:v>
                      </c:pt>
                      <c:pt idx="1148">
                        <c:v>2.6195037566094888</c:v>
                      </c:pt>
                      <c:pt idx="1149">
                        <c:v>2.6127634401262569</c:v>
                      </c:pt>
                      <c:pt idx="1150">
                        <c:v>2.6126547787230492</c:v>
                      </c:pt>
                      <c:pt idx="1151">
                        <c:v>2.6324386004466427</c:v>
                      </c:pt>
                      <c:pt idx="1152">
                        <c:v>2.6389596635909149</c:v>
                      </c:pt>
                      <c:pt idx="1153">
                        <c:v>2.6255893467698401</c:v>
                      </c:pt>
                      <c:pt idx="1154">
                        <c:v>2.6188501334480621</c:v>
                      </c:pt>
                      <c:pt idx="1155">
                        <c:v>2.6187411962544909</c:v>
                      </c:pt>
                      <c:pt idx="1156">
                        <c:v>2.6451500540893855</c:v>
                      </c:pt>
                      <c:pt idx="1157">
                        <c:v>2.6516691867011133</c:v>
                      </c:pt>
                      <c:pt idx="1158">
                        <c:v>2.6316721790265567</c:v>
                      </c:pt>
                      <c:pt idx="1159">
                        <c:v>2.6249340688662333</c:v>
                      </c:pt>
                      <c:pt idx="1160">
                        <c:v>2.6115681646909739</c:v>
                      </c:pt>
                      <c:pt idx="1161">
                        <c:v>2.6180875730930646</c:v>
                      </c:pt>
                      <c:pt idx="1162">
                        <c:v>2.6378620179443004</c:v>
                      </c:pt>
                      <c:pt idx="1163">
                        <c:v>2.6377522533796389</c:v>
                      </c:pt>
                      <c:pt idx="1164">
                        <c:v>2.6243880039465606</c:v>
                      </c:pt>
                      <c:pt idx="1165">
                        <c:v>2.624278790962626</c:v>
                      </c:pt>
                      <c:pt idx="1166">
                        <c:v>2.6241695779786913</c:v>
                      </c:pt>
                      <c:pt idx="1167">
                        <c:v>2.6439396101841113</c:v>
                      </c:pt>
                      <c:pt idx="1168">
                        <c:v>2.6438295698290859</c:v>
                      </c:pt>
                      <c:pt idx="1169">
                        <c:v>2.6304678025092785</c:v>
                      </c:pt>
                      <c:pt idx="1170">
                        <c:v>2.6237600292889369</c:v>
                      </c:pt>
                      <c:pt idx="1171">
                        <c:v>2.617025435455747</c:v>
                      </c:pt>
                      <c:pt idx="1172">
                        <c:v>2.6367643722976855</c:v>
                      </c:pt>
                      <c:pt idx="1173">
                        <c:v>2.649904128374899</c:v>
                      </c:pt>
                      <c:pt idx="1174">
                        <c:v>2.6431968377876927</c:v>
                      </c:pt>
                      <c:pt idx="1175">
                        <c:v>2.6298382420570654</c:v>
                      </c:pt>
                      <c:pt idx="1176">
                        <c:v>2.6297287532827673</c:v>
                      </c:pt>
                      <c:pt idx="1177">
                        <c:v>2.6296192645084693</c:v>
                      </c:pt>
                      <c:pt idx="1178">
                        <c:v>2.6493525476479571</c:v>
                      </c:pt>
                      <c:pt idx="1179">
                        <c:v>2.6492422315025683</c:v>
                      </c:pt>
                      <c:pt idx="1180">
                        <c:v>2.6358862557803939</c:v>
                      </c:pt>
                      <c:pt idx="1181">
                        <c:v>2.6291539372177031</c:v>
                      </c:pt>
                      <c:pt idx="1182">
                        <c:v>2.629044448443405</c:v>
                      </c:pt>
                      <c:pt idx="1183">
                        <c:v>2.6488009669210149</c:v>
                      </c:pt>
                      <c:pt idx="1184">
                        <c:v>2.6553123774025651</c:v>
                      </c:pt>
                      <c:pt idx="1185">
                        <c:v>2.6419588837936621</c:v>
                      </c:pt>
                      <c:pt idx="1186">
                        <c:v>2.6286064933462128</c:v>
                      </c:pt>
                      <c:pt idx="1187">
                        <c:v>2.6218761053160664</c:v>
                      </c:pt>
                      <c:pt idx="1188">
                        <c:v>2.6283875157976166</c:v>
                      </c:pt>
                      <c:pt idx="1189">
                        <c:v>2.6481390700486842</c:v>
                      </c:pt>
                      <c:pt idx="1190">
                        <c:v>2.6546488257880538</c:v>
                      </c:pt>
                      <c:pt idx="1191">
                        <c:v>2.6346788455691179</c:v>
                      </c:pt>
                      <c:pt idx="1192">
                        <c:v>2.6345690810044564</c:v>
                      </c:pt>
                      <c:pt idx="1193">
                        <c:v>2.6278400719261268</c:v>
                      </c:pt>
                      <c:pt idx="1194">
                        <c:v>2.6475874893217424</c:v>
                      </c:pt>
                      <c:pt idx="1195">
                        <c:v>2.6540958661092948</c:v>
                      </c:pt>
                      <c:pt idx="1196">
                        <c:v>2.6341300227458104</c:v>
                      </c:pt>
                      <c:pt idx="1197">
                        <c:v>2.627402116828935</c:v>
                      </c:pt>
                      <c:pt idx="1198">
                        <c:v>2.6272926280546369</c:v>
                      </c:pt>
                      <c:pt idx="1199">
                        <c:v>2.640418318823313</c:v>
                      </c:pt>
                      <c:pt idx="1200">
                        <c:v>2.6601602204116586</c:v>
                      </c:pt>
                      <c:pt idx="1201">
                        <c:v>2.6534323144947836</c:v>
                      </c:pt>
                      <c:pt idx="1202">
                        <c:v>2.6400881977582382</c:v>
                      </c:pt>
                      <c:pt idx="1203">
                        <c:v>2.6333616707931804</c:v>
                      </c:pt>
                      <c:pt idx="1204">
                        <c:v>2.6332519062285189</c:v>
                      </c:pt>
                      <c:pt idx="1205">
                        <c:v>2.6529899467517759</c:v>
                      </c:pt>
                      <c:pt idx="1206">
                        <c:v>2.6528793548160241</c:v>
                      </c:pt>
                      <c:pt idx="1207">
                        <c:v>2.6395379959831136</c:v>
                      </c:pt>
                      <c:pt idx="1208">
                        <c:v>2.6328128479698729</c:v>
                      </c:pt>
                      <c:pt idx="1209">
                        <c:v>2.6327030834052119</c:v>
                      </c:pt>
                      <c:pt idx="1210">
                        <c:v>2.6590515431505048</c:v>
                      </c:pt>
                      <c:pt idx="1211">
                        <c:v>2.6589406754243896</c:v>
                      </c:pt>
                      <c:pt idx="1212">
                        <c:v>2.6456017987047509</c:v>
                      </c:pt>
                      <c:pt idx="1213">
                        <c:v>2.6322640251465659</c:v>
                      </c:pt>
                      <c:pt idx="1214">
                        <c:v>2.6255408076658693</c:v>
                      </c:pt>
                      <c:pt idx="1215">
                        <c:v>2.6320444960172429</c:v>
                      </c:pt>
                      <c:pt idx="1216">
                        <c:v>2.6517734354585052</c:v>
                      </c:pt>
                      <c:pt idx="1217">
                        <c:v>2.6516628435227534</c:v>
                      </c:pt>
                      <c:pt idx="1218">
                        <c:v>2.6383275520778393</c:v>
                      </c:pt>
                      <c:pt idx="1219">
                        <c:v>2.6382175117228144</c:v>
                      </c:pt>
                      <c:pt idx="1220">
                        <c:v>2.6381349814565458</c:v>
                      </c:pt>
                      <c:pt idx="1221">
                        <c:v>2.6578597150947649</c:v>
                      </c:pt>
                      <c:pt idx="1222">
                        <c:v>2.6643601629093681</c:v>
                      </c:pt>
                      <c:pt idx="1223">
                        <c:v>2.6444159001418255</c:v>
                      </c:pt>
                      <c:pt idx="1224">
                        <c:v>2.6376948200364461</c:v>
                      </c:pt>
                      <c:pt idx="1225">
                        <c:v>2.6375847796814211</c:v>
                      </c:pt>
                      <c:pt idx="1226">
                        <c:v>2.6506951640849241</c:v>
                      </c:pt>
                      <c:pt idx="1227">
                        <c:v>2.6704143819158745</c:v>
                      </c:pt>
                      <c:pt idx="1228">
                        <c:v>2.6570836410119578</c:v>
                      </c:pt>
                      <c:pt idx="1229">
                        <c:v>2.6437540032694953</c:v>
                      </c:pt>
                      <c:pt idx="1230">
                        <c:v>2.6370345779062965</c:v>
                      </c:pt>
                      <c:pt idx="1231">
                        <c:v>2.6435333709787185</c:v>
                      </c:pt>
                      <c:pt idx="1232">
                        <c:v>2.656640170107496</c:v>
                      </c:pt>
                      <c:pt idx="1233">
                        <c:v>2.6565293023813807</c:v>
                      </c:pt>
                      <c:pt idx="1234">
                        <c:v>2.643202422542553</c:v>
                      </c:pt>
                      <c:pt idx="1235">
                        <c:v>2.6430921063971646</c:v>
                      </c:pt>
                      <c:pt idx="1236">
                        <c:v>2.6363743357761469</c:v>
                      </c:pt>
                      <c:pt idx="1237">
                        <c:v>2.6560858314769193</c:v>
                      </c:pt>
                      <c:pt idx="1238">
                        <c:v>2.6625818666457071</c:v>
                      </c:pt>
                      <c:pt idx="1239">
                        <c:v>2.6426508418156112</c:v>
                      </c:pt>
                      <c:pt idx="1240">
                        <c:v>2.6359341743560467</c:v>
                      </c:pt>
                      <c:pt idx="1241">
                        <c:v>2.62921805847721</c:v>
                      </c:pt>
                      <c:pt idx="1242">
                        <c:v>2.6423198933794461</c:v>
                      </c:pt>
                      <c:pt idx="1243">
                        <c:v>2.6620261490633128</c:v>
                      </c:pt>
                      <c:pt idx="1244">
                        <c:v>2.6619150055468341</c:v>
                      </c:pt>
                      <c:pt idx="1245">
                        <c:v>2.6485939173056385</c:v>
                      </c:pt>
                      <c:pt idx="1246">
                        <c:v>2.6484833253698867</c:v>
                      </c:pt>
                      <c:pt idx="1247">
                        <c:v>2.6417683126525038</c:v>
                      </c:pt>
                      <c:pt idx="1248">
                        <c:v>2.6614704314809186</c:v>
                      </c:pt>
                      <c:pt idx="1249">
                        <c:v>2.6679631571653442</c:v>
                      </c:pt>
                      <c:pt idx="1250">
                        <c:v>2.6414373642163387</c:v>
                      </c:pt>
                      <c:pt idx="1251">
                        <c:v>2.6347237304507725</c:v>
                      </c:pt>
                      <c:pt idx="1252">
                        <c:v>2.634613690095748</c:v>
                      </c:pt>
                      <c:pt idx="1253">
                        <c:v>2.6543119478590738</c:v>
                      </c:pt>
                      <c:pt idx="1254">
                        <c:v>2.6674060606311323</c:v>
                      </c:pt>
                      <c:pt idx="1255">
                        <c:v>2.660692426865567</c:v>
                      </c:pt>
                      <c:pt idx="1256">
                        <c:v>2.6473774060123678</c:v>
                      </c:pt>
                      <c:pt idx="1257">
                        <c:v>2.6406651511986197</c:v>
                      </c:pt>
                      <c:pt idx="1258">
                        <c:v>2.6405548350532313</c:v>
                      </c:pt>
                      <c:pt idx="1259">
                        <c:v>2.6602478527996518</c:v>
                      </c:pt>
                      <c:pt idx="1260">
                        <c:v>2.6667375447900787</c:v>
                      </c:pt>
                      <c:pt idx="1261">
                        <c:v>2.653425006050151</c:v>
                      </c:pt>
                      <c:pt idx="1262">
                        <c:v>2.6467138543978566</c:v>
                      </c:pt>
                      <c:pt idx="1263">
                        <c:v>2.6532032705979205</c:v>
                      </c:pt>
                      <c:pt idx="1264">
                        <c:v>2.6662918675627099</c:v>
                      </c:pt>
                      <c:pt idx="1265">
                        <c:v>2.6728078285852579</c:v>
                      </c:pt>
                      <c:pt idx="1266">
                        <c:v>2.6528983843511034</c:v>
                      </c:pt>
                      <c:pt idx="1267">
                        <c:v>2.6461885427030354</c:v>
                      </c:pt>
                      <c:pt idx="1268">
                        <c:v>2.6394792526356947</c:v>
                      </c:pt>
                      <c:pt idx="1269">
                        <c:v>2.6459673588315318</c:v>
                      </c:pt>
                      <c:pt idx="1270">
                        <c:v>2.6722493530992293</c:v>
                      </c:pt>
                      <c:pt idx="1271">
                        <c:v>2.6721376580020233</c:v>
                      </c:pt>
                      <c:pt idx="1272">
                        <c:v>2.6588307729645466</c:v>
                      </c:pt>
                      <c:pt idx="1273">
                        <c:v>2.6521223102682958</c:v>
                      </c:pt>
                      <c:pt idx="1274">
                        <c:v>2.6520114425421806</c:v>
                      </c:pt>
                      <c:pt idx="1275">
                        <c:v>2.6716908776132002</c:v>
                      </c:pt>
                      <c:pt idx="1276">
                        <c:v>2.6715791825159947</c:v>
                      </c:pt>
                      <c:pt idx="1277">
                        <c:v>2.6516788393638344</c:v>
                      </c:pt>
                      <c:pt idx="1278">
                        <c:v>2.6449720314097647</c:v>
                      </c:pt>
                      <c:pt idx="1279">
                        <c:v>2.6448614394740129</c:v>
                      </c:pt>
                      <c:pt idx="1280">
                        <c:v>2.6645370134799435</c:v>
                      </c:pt>
                      <c:pt idx="1281">
                        <c:v>2.6776158198868294</c:v>
                      </c:pt>
                      <c:pt idx="1282">
                        <c:v>2.6709090119327601</c:v>
                      </c:pt>
                      <c:pt idx="1283">
                        <c:v>2.6576081942832799</c:v>
                      </c:pt>
                      <c:pt idx="1284">
                        <c:v>2.6509027652810273</c:v>
                      </c:pt>
                      <c:pt idx="1285">
                        <c:v>2.6507918975549116</c:v>
                      </c:pt>
                      <c:pt idx="1286">
                        <c:v>2.6704622315439366</c:v>
                      </c:pt>
                      <c:pt idx="1287">
                        <c:v>2.670350536446731</c:v>
                      </c:pt>
                      <c:pt idx="1288">
                        <c:v>2.6570524767008856</c:v>
                      </c:pt>
                      <c:pt idx="1289">
                        <c:v>2.6503484266504502</c:v>
                      </c:pt>
                      <c:pt idx="1290">
                        <c:v>2.6568301896679283</c:v>
                      </c:pt>
                      <c:pt idx="1291">
                        <c:v>2.6764961110111374</c:v>
                      </c:pt>
                      <c:pt idx="1292">
                        <c:v>2.676384140123568</c:v>
                      </c:pt>
                      <c:pt idx="1293">
                        <c:v>2.6630885624909939</c:v>
                      </c:pt>
                      <c:pt idx="1294">
                        <c:v>2.6563856156020127</c:v>
                      </c:pt>
                      <c:pt idx="1295">
                        <c:v>2.6496832202937584</c:v>
                      </c:pt>
                      <c:pt idx="1296">
                        <c:v>2.6561355426899351</c:v>
                      </c:pt>
                      <c:pt idx="1297">
                        <c:v>2.6757962929638297</c:v>
                      </c:pt>
                      <c:pt idx="1298">
                        <c:v>2.6756843220762603</c:v>
                      </c:pt>
                      <c:pt idx="1299">
                        <c:v>2.6623921918232298</c:v>
                      </c:pt>
                      <c:pt idx="1300">
                        <c:v>2.6622807725163873</c:v>
                      </c:pt>
                      <c:pt idx="1301">
                        <c:v>2.6556076109866611</c:v>
                      </c:pt>
                      <c:pt idx="1302">
                        <c:v>2.6752644312478755</c:v>
                      </c:pt>
                      <c:pt idx="1303">
                        <c:v>2.6817415058291738</c:v>
                      </c:pt>
                      <c:pt idx="1304">
                        <c:v>2.6618629501157285</c:v>
                      </c:pt>
                      <c:pt idx="1305">
                        <c:v>2.6551352510416262</c:v>
                      </c:pt>
                      <c:pt idx="1306">
                        <c:v>2.6550241075251471</c:v>
                      </c:pt>
                      <c:pt idx="1307">
                        <c:v>2.6680887107283144</c:v>
                      </c:pt>
                      <c:pt idx="1308">
                        <c:v>2.6811522107700272</c:v>
                      </c:pt>
                      <c:pt idx="1309">
                        <c:v>2.6744806350348913</c:v>
                      </c:pt>
                      <c:pt idx="1310">
                        <c:v>2.6611944342746749</c:v>
                      </c:pt>
                      <c:pt idx="1311">
                        <c:v>2.6544961758218726</c:v>
                      </c:pt>
                      <c:pt idx="1312">
                        <c:v>2.6609715956609903</c:v>
                      </c:pt>
                      <c:pt idx="1313">
                        <c:v>2.6740327514846141</c:v>
                      </c:pt>
                      <c:pt idx="1314">
                        <c:v>2.6804787307024309</c:v>
                      </c:pt>
                      <c:pt idx="1315">
                        <c:v>2.66722307372497</c:v>
                      </c:pt>
                      <c:pt idx="1316">
                        <c:v>2.660525918433621</c:v>
                      </c:pt>
                      <c:pt idx="1317">
                        <c:v>2.6604144991267789</c:v>
                      </c:pt>
                      <c:pt idx="1318">
                        <c:v>2.6866427142735989</c:v>
                      </c:pt>
                      <c:pt idx="1319">
                        <c:v>2.6865301918053026</c:v>
                      </c:pt>
                      <c:pt idx="1320">
                        <c:v>2.6732489552716294</c:v>
                      </c:pt>
                      <c:pt idx="1321">
                        <c:v>2.6599688218994095</c:v>
                      </c:pt>
                      <c:pt idx="1322">
                        <c:v>2.6532735971406058</c:v>
                      </c:pt>
                      <c:pt idx="1323">
                        <c:v>2.6597459832857253</c:v>
                      </c:pt>
                      <c:pt idx="1324">
                        <c:v>2.685967579463822</c:v>
                      </c:pt>
                      <c:pt idx="1325">
                        <c:v>2.6792720789146545</c:v>
                      </c:pt>
                      <c:pt idx="1326">
                        <c:v>2.6659944276557064</c:v>
                      </c:pt>
                      <c:pt idx="1327">
                        <c:v>2.6658827325585004</c:v>
                      </c:pt>
                      <c:pt idx="1328">
                        <c:v>2.6592167415782244</c:v>
                      </c:pt>
                      <c:pt idx="1329">
                        <c:v>2.6788511538724067</c:v>
                      </c:pt>
                      <c:pt idx="1330">
                        <c:v>2.6787389071944743</c:v>
                      </c:pt>
                      <c:pt idx="1331">
                        <c:v>2.6588824836576972</c:v>
                      </c:pt>
                      <c:pt idx="1332">
                        <c:v>2.6587710643508551</c:v>
                      </c:pt>
                      <c:pt idx="1333">
                        <c:v>2.658631790217302</c:v>
                      </c:pt>
                      <c:pt idx="1334">
                        <c:v>2.6782618588132605</c:v>
                      </c:pt>
                      <c:pt idx="1335">
                        <c:v>2.691310052489801</c:v>
                      </c:pt>
                      <c:pt idx="1336">
                        <c:v>2.6846173098442678</c:v>
                      </c:pt>
                      <c:pt idx="1337">
                        <c:v>2.6713454501829528</c:v>
                      </c:pt>
                      <c:pt idx="1338">
                        <c:v>2.6646820102635385</c:v>
                      </c:pt>
                      <c:pt idx="1339">
                        <c:v>2.6645703151663329</c:v>
                      </c:pt>
                      <c:pt idx="1340">
                        <c:v>2.6841953505881571</c:v>
                      </c:pt>
                      <c:pt idx="1341">
                        <c:v>2.6840546975027868</c:v>
                      </c:pt>
                      <c:pt idx="1342">
                        <c:v>2.6707855957451061</c:v>
                      </c:pt>
                      <c:pt idx="1343">
                        <c:v>2.6706736248575371</c:v>
                      </c:pt>
                      <c:pt idx="1344">
                        <c:v>2.6639839159060026</c:v>
                      </c:pt>
                      <c:pt idx="1345">
                        <c:v>2.6836327382466765</c:v>
                      </c:pt>
                      <c:pt idx="1346">
                        <c:v>2.6900974712092096</c:v>
                      </c:pt>
                      <c:pt idx="1347">
                        <c:v>2.6702537340291528</c:v>
                      </c:pt>
                      <c:pt idx="1348">
                        <c:v>2.6635650592914812</c:v>
                      </c:pt>
                      <c:pt idx="1349">
                        <c:v>2.6568769361345361</c:v>
                      </c:pt>
                      <c:pt idx="1350">
                        <c:v>2.6698898286445525</c:v>
                      </c:pt>
                      <c:pt idx="1351">
                        <c:v>2.6895052803512467</c:v>
                      </c:pt>
                      <c:pt idx="1352">
                        <c:v>2.689392482092587</c:v>
                      </c:pt>
                      <c:pt idx="1353">
                        <c:v>2.6761291719325389</c:v>
                      </c:pt>
                      <c:pt idx="1354">
                        <c:v>2.6694419450942757</c:v>
                      </c:pt>
                      <c:pt idx="1355">
                        <c:v>2.6693299742067063</c:v>
                      </c:pt>
                      <c:pt idx="1356">
                        <c:v>2.6889694886226132</c:v>
                      </c:pt>
                      <c:pt idx="1357">
                        <c:v>2.6888566903639535</c:v>
                      </c:pt>
                      <c:pt idx="1358">
                        <c:v>2.6689940615439984</c:v>
                      </c:pt>
                      <c:pt idx="1359">
                        <c:v>2.6688820906564295</c:v>
                      </c:pt>
                      <c:pt idx="1360">
                        <c:v>2.66877011976886</c:v>
                      </c:pt>
                      <c:pt idx="1361">
                        <c:v>2.6818042481368636</c:v>
                      </c:pt>
                      <c:pt idx="1362">
                        <c:v>2.6948372733434134</c:v>
                      </c:pt>
                      <c:pt idx="1363">
                        <c:v>2.6881517012473308</c:v>
                      </c:pt>
                      <c:pt idx="1364">
                        <c:v>2.6748944584752792</c:v>
                      </c:pt>
                      <c:pt idx="1365">
                        <c:v>2.6682102653310142</c:v>
                      </c:pt>
                      <c:pt idx="1366">
                        <c:v>2.6680982944434448</c:v>
                      </c:pt>
                      <c:pt idx="1367">
                        <c:v>2.6877005082126919</c:v>
                      </c:pt>
                      <c:pt idx="1368">
                        <c:v>2.6941588290492744</c:v>
                      </c:pt>
                      <c:pt idx="1369">
                        <c:v>2.6743332250856153</c:v>
                      </c:pt>
                      <c:pt idx="1370">
                        <c:v>2.6742490400771661</c:v>
                      </c:pt>
                      <c:pt idx="1371">
                        <c:v>2.6741367933992333</c:v>
                      </c:pt>
                      <c:pt idx="1372">
                        <c:v>2.6937348013654381</c:v>
                      </c:pt>
                      <c:pt idx="1373">
                        <c:v>2.6936217273164149</c:v>
                      </c:pt>
                      <c:pt idx="1374">
                        <c:v>2.680369586666087</c:v>
                      </c:pt>
                      <c:pt idx="1375">
                        <c:v>2.6671185491772142</c:v>
                      </c:pt>
                      <c:pt idx="1376">
                        <c:v>2.6604375965697198</c:v>
                      </c:pt>
                      <c:pt idx="1377">
                        <c:v>2.673463313331637</c:v>
                      </c:pt>
                      <c:pt idx="1378">
                        <c:v>2.6930563570712991</c:v>
                      </c:pt>
                      <c:pt idx="1379">
                        <c:v>2.6929432830222759</c:v>
                      </c:pt>
                      <c:pt idx="1380">
                        <c:v>2.6796944518563102</c:v>
                      </c:pt>
                      <c:pt idx="1381">
                        <c:v>2.6730143266199065</c:v>
                      </c:pt>
                      <c:pt idx="1382">
                        <c:v>2.6729020799419736</c:v>
                      </c:pt>
                      <c:pt idx="1383">
                        <c:v>2.6924909868261837</c:v>
                      </c:pt>
                      <c:pt idx="1384">
                        <c:v>2.6923779127771605</c:v>
                      </c:pt>
                      <c:pt idx="1385">
                        <c:v>2.6725653399081755</c:v>
                      </c:pt>
                      <c:pt idx="1386">
                        <c:v>2.672453093230243</c:v>
                      </c:pt>
                      <c:pt idx="1387">
                        <c:v>2.6723408465523102</c:v>
                      </c:pt>
                      <c:pt idx="1388">
                        <c:v>2.6919256165810679</c:v>
                      </c:pt>
                      <c:pt idx="1389">
                        <c:v>2.6983779389772451</c:v>
                      </c:pt>
                      <c:pt idx="1390">
                        <c:v>2.6916994684830216</c:v>
                      </c:pt>
                      <c:pt idx="1391">
                        <c:v>2.6784567047050523</c:v>
                      </c:pt>
                      <c:pt idx="1392">
                        <c:v>2.6717796131626468</c:v>
                      </c:pt>
                      <c:pt idx="1393">
                        <c:v>2.6716673664847139</c:v>
                      </c:pt>
                      <c:pt idx="1394">
                        <c:v>2.6912471722869293</c:v>
                      </c:pt>
                      <c:pt idx="1395">
                        <c:v>2.6911340982379062</c:v>
                      </c:pt>
                      <c:pt idx="1396">
                        <c:v>2.6778940923635712</c:v>
                      </c:pt>
                      <c:pt idx="1397">
                        <c:v>2.6777815698952754</c:v>
                      </c:pt>
                      <c:pt idx="1398">
                        <c:v>2.6776690474269791</c:v>
                      </c:pt>
                      <c:pt idx="1399">
                        <c:v>2.6972444405833791</c:v>
                      </c:pt>
                      <c:pt idx="1400">
                        <c:v>2.7036934534951946</c:v>
                      </c:pt>
                      <c:pt idx="1401">
                        <c:v>2.6838935669829294</c:v>
                      </c:pt>
                      <c:pt idx="1402">
                        <c:v>2.6706571463833195</c:v>
                      </c:pt>
                      <c:pt idx="1403">
                        <c:v>2.6705448997053871</c:v>
                      </c:pt>
                      <c:pt idx="1404">
                        <c:v>2.6769939126172018</c:v>
                      </c:pt>
                      <c:pt idx="1405">
                        <c:v>2.6965643415470599</c:v>
                      </c:pt>
                      <c:pt idx="1406">
                        <c:v>2.6964509917076733</c:v>
                      </c:pt>
                      <c:pt idx="1407">
                        <c:v>2.6897772096496286</c:v>
                      </c:pt>
                      <c:pt idx="1408">
                        <c:v>2.6831039791723117</c:v>
                      </c:pt>
                      <c:pt idx="1409">
                        <c:v>2.682991180913652</c:v>
                      </c:pt>
                      <c:pt idx="1410">
                        <c:v>2.6959975923501269</c:v>
                      </c:pt>
                      <c:pt idx="1411">
                        <c:v>2.7024435715679438</c:v>
                      </c:pt>
                      <c:pt idx="1412">
                        <c:v>2.6826527861376732</c:v>
                      </c:pt>
                      <c:pt idx="1413">
                        <c:v>2.6759812104025364</c:v>
                      </c:pt>
                      <c:pt idx="1414">
                        <c:v>2.6758686879342402</c:v>
                      </c:pt>
                      <c:pt idx="1415">
                        <c:v>2.6954591806130406</c:v>
                      </c:pt>
                      <c:pt idx="1416">
                        <c:v>2.7084618688796085</c:v>
                      </c:pt>
                      <c:pt idx="1417">
                        <c:v>2.6952324809342674</c:v>
                      </c:pt>
                      <c:pt idx="1418">
                        <c:v>2.6820041961503804</c:v>
                      </c:pt>
                      <c:pt idx="1419">
                        <c:v>2.6753342062098335</c:v>
                      </c:pt>
                      <c:pt idx="1420">
                        <c:v>2.6752216837415372</c:v>
                      </c:pt>
                      <c:pt idx="1421">
                        <c:v>2.694779081576721</c:v>
                      </c:pt>
                      <c:pt idx="1422">
                        <c:v>2.7012220960481308</c:v>
                      </c:pt>
                      <c:pt idx="1423">
                        <c:v>2.6879962933775148</c:v>
                      </c:pt>
                      <c:pt idx="1424">
                        <c:v>2.6878832193284916</c:v>
                      </c:pt>
                      <c:pt idx="1425">
                        <c:v>2.6877701452794684</c:v>
                      </c:pt>
                      <c:pt idx="1426">
                        <c:v>2.7007675935291307</c:v>
                      </c:pt>
                      <c:pt idx="1427">
                        <c:v>2.7072089532583599</c:v>
                      </c:pt>
                      <c:pt idx="1428">
                        <c:v>2.687430923132399</c:v>
                      </c:pt>
                      <c:pt idx="1429">
                        <c:v>2.6807634153051243</c:v>
                      </c:pt>
                      <c:pt idx="1430">
                        <c:v>2.6740964590585756</c:v>
                      </c:pt>
                      <c:pt idx="1431">
                        <c:v>2.6870917009853299</c:v>
                      </c:pt>
                      <c:pt idx="1432">
                        <c:v>2.7000574333431926</c:v>
                      </c:pt>
                      <c:pt idx="1433">
                        <c:v>2.69997221412088</c:v>
                      </c:pt>
                      <c:pt idx="1434">
                        <c:v>2.6867524788382604</c:v>
                      </c:pt>
                      <c:pt idx="1435">
                        <c:v>2.6866394047892372</c:v>
                      </c:pt>
                      <c:pt idx="1436">
                        <c:v>2.6799738274945066</c:v>
                      </c:pt>
                      <c:pt idx="1437">
                        <c:v>2.6995177116018803</c:v>
                      </c:pt>
                      <c:pt idx="1438">
                        <c:v>2.7059560376371108</c:v>
                      </c:pt>
                      <c:pt idx="1439">
                        <c:v>2.686187108593145</c:v>
                      </c:pt>
                      <c:pt idx="1440">
                        <c:v>2.6860740345441219</c:v>
                      </c:pt>
                      <c:pt idx="1441">
                        <c:v>2.6859326919828432</c:v>
                      </c:pt>
                      <c:pt idx="1442">
                        <c:v>2.7054719566016283</c:v>
                      </c:pt>
                      <c:pt idx="1443">
                        <c:v>2.7119371032497068</c:v>
                      </c:pt>
                      <c:pt idx="1444">
                        <c:v>2.6987223321936296</c:v>
                      </c:pt>
                      <c:pt idx="1445">
                        <c:v>2.685508664299006</c:v>
                      </c:pt>
                      <c:pt idx="1446">
                        <c:v>2.6788458449079102</c:v>
                      </c:pt>
                      <c:pt idx="1447">
                        <c:v>2.6852825162009597</c:v>
                      </c:pt>
                      <c:pt idx="1448">
                        <c:v>2.7048170234359756</c:v>
                      </c:pt>
                      <c:pt idx="1449">
                        <c:v>2.7112234956842252</c:v>
                      </c:pt>
                      <c:pt idx="1450">
                        <c:v>2.6914635987746633</c:v>
                      </c:pt>
                      <c:pt idx="1451">
                        <c:v>2.6913502489352767</c:v>
                      </c:pt>
                      <c:pt idx="1452">
                        <c:v>2.6912368990958906</c:v>
                      </c:pt>
                      <c:pt idx="1453">
                        <c:v>2.7107667868423175</c:v>
                      </c:pt>
                      <c:pt idx="1454">
                        <c:v>2.7106526096318402</c:v>
                      </c:pt>
                      <c:pt idx="1455">
                        <c:v>2.6974724502663787</c:v>
                      </c:pt>
                      <c:pt idx="1456">
                        <c:v>2.6842648497597517</c:v>
                      </c:pt>
                      <c:pt idx="1457">
                        <c:v>2.6775768644979889</c:v>
                      </c:pt>
                      <c:pt idx="1458">
                        <c:v>2.690556800059571</c:v>
                      </c:pt>
                      <c:pt idx="1459">
                        <c:v>2.7100817235794552</c:v>
                      </c:pt>
                      <c:pt idx="1460">
                        <c:v>2.7099675463689783</c:v>
                      </c:pt>
                      <c:pt idx="1461">
                        <c:v>2.6967622900804411</c:v>
                      </c:pt>
                      <c:pt idx="1462">
                        <c:v>2.6901034007020241</c:v>
                      </c:pt>
                      <c:pt idx="1463">
                        <c:v>2.6899900508626375</c:v>
                      </c:pt>
                      <c:pt idx="1464">
                        <c:v>2.7095393818296896</c:v>
                      </c:pt>
                      <c:pt idx="1465">
                        <c:v>2.7094252046192127</c:v>
                      </c:pt>
                      <c:pt idx="1466">
                        <c:v>2.6896783388043248</c:v>
                      </c:pt>
                      <c:pt idx="1467">
                        <c:v>2.6830210352204977</c:v>
                      </c:pt>
                      <c:pt idx="1468">
                        <c:v>2.6829079611714746</c:v>
                      </c:pt>
                      <c:pt idx="1469">
                        <c:v>2.7089684957773046</c:v>
                      </c:pt>
                      <c:pt idx="1470">
                        <c:v>2.7219405713135272</c:v>
                      </c:pt>
                      <c:pt idx="1471">
                        <c:v>2.7087401413563508</c:v>
                      </c:pt>
                      <c:pt idx="1472">
                        <c:v>2.6955408145606277</c:v>
                      </c:pt>
                      <c:pt idx="1473">
                        <c:v>2.6888848899286186</c:v>
                      </c:pt>
                      <c:pt idx="1474">
                        <c:v>2.6953135633011276</c:v>
                      </c:pt>
                      <c:pt idx="1475">
                        <c:v>2.7082834325144427</c:v>
                      </c:pt>
                      <c:pt idx="1476">
                        <c:v>2.7147107269351349</c:v>
                      </c:pt>
                      <c:pt idx="1477">
                        <c:v>2.6949726864118775</c:v>
                      </c:pt>
                      <c:pt idx="1478">
                        <c:v>2.6948590607821274</c:v>
                      </c:pt>
                      <c:pt idx="1479">
                        <c:v>2.6947454351523774</c:v>
                      </c:pt>
                      <c:pt idx="1480">
                        <c:v>2.7142529149317731</c:v>
                      </c:pt>
                      <c:pt idx="1481">
                        <c:v>2.7206785546102839</c:v>
                      </c:pt>
                      <c:pt idx="1482">
                        <c:v>2.7009443751521158</c:v>
                      </c:pt>
                      <c:pt idx="1483">
                        <c:v>2.6877513915347526</c:v>
                      </c:pt>
                      <c:pt idx="1484">
                        <c:v>2.687638041695366</c:v>
                      </c:pt>
                      <c:pt idx="1485">
                        <c:v>2.6940636813738772</c:v>
                      </c:pt>
                      <c:pt idx="1486">
                        <c:v>2.7135661969267302</c:v>
                      </c:pt>
                      <c:pt idx="1487">
                        <c:v>2.7134517439258898</c:v>
                      </c:pt>
                      <c:pt idx="1488">
                        <c:v>2.7002609666314346</c:v>
                      </c:pt>
                      <c:pt idx="1489">
                        <c:v>2.6936091788548766</c:v>
                      </c:pt>
                      <c:pt idx="1490">
                        <c:v>2.693495553225127</c:v>
                      </c:pt>
                      <c:pt idx="1491">
                        <c:v>2.712993931922528</c:v>
                      </c:pt>
                      <c:pt idx="1492">
                        <c:v>2.7128794789216872</c:v>
                      </c:pt>
                      <c:pt idx="1493">
                        <c:v>2.6996914595308668</c:v>
                      </c:pt>
                      <c:pt idx="1494">
                        <c:v>2.6930410507061264</c:v>
                      </c:pt>
                      <c:pt idx="1495">
                        <c:v>2.6929274250763764</c:v>
                      </c:pt>
                      <c:pt idx="1496">
                        <c:v>2.718957622742225</c:v>
                      </c:pt>
                      <c:pt idx="1497">
                        <c:v>2.7253785739845573</c:v>
                      </c:pt>
                      <c:pt idx="1498">
                        <c:v>2.7121927609166447</c:v>
                      </c:pt>
                      <c:pt idx="1499">
                        <c:v>2.6990080510101859</c:v>
                      </c:pt>
                      <c:pt idx="1500">
                        <c:v>2.6923592969276262</c:v>
                      </c:pt>
                      <c:pt idx="1501">
                        <c:v>2.698780248169959</c:v>
                      </c:pt>
                      <c:pt idx="1502">
                        <c:v>2.7182692499950014</c:v>
                      </c:pt>
                      <c:pt idx="1503">
                        <c:v>2.7181545212037972</c:v>
                      </c:pt>
                      <c:pt idx="1504">
                        <c:v>2.7049437491079904</c:v>
                      </c:pt>
                      <c:pt idx="1505">
                        <c:v>2.6983246424895047</c:v>
                      </c:pt>
                      <c:pt idx="1506">
                        <c:v>2.6982107410693907</c:v>
                      </c:pt>
                      <c:pt idx="1507">
                        <c:v>2.7176956060389816</c:v>
                      </c:pt>
                      <c:pt idx="1508">
                        <c:v>2.7175808772477774</c:v>
                      </c:pt>
                      <c:pt idx="1509">
                        <c:v>2.6978690368090503</c:v>
                      </c:pt>
                      <c:pt idx="1510">
                        <c:v>2.6912230406301259</c:v>
                      </c:pt>
                      <c:pt idx="1511">
                        <c:v>2.6845775960319282</c:v>
                      </c:pt>
                      <c:pt idx="1512">
                        <c:v>2.6975273325487099</c:v>
                      </c:pt>
                      <c:pt idx="1513">
                        <c:v>2.7170072332917581</c:v>
                      </c:pt>
                      <c:pt idx="1514">
                        <c:v>2.7168925045005539</c:v>
                      </c:pt>
                      <c:pt idx="1515">
                        <c:v>2.7037163440953629</c:v>
                      </c:pt>
                      <c:pt idx="1516">
                        <c:v>2.7036021668848855</c:v>
                      </c:pt>
                      <c:pt idx="1517">
                        <c:v>2.6969578254481421</c:v>
                      </c:pt>
                      <c:pt idx="1518">
                        <c:v>2.7164335893357383</c:v>
                      </c:pt>
                      <c:pt idx="1519">
                        <c:v>2.7228484731900742</c:v>
                      </c:pt>
                      <c:pt idx="1520">
                        <c:v>2.7031454580429775</c:v>
                      </c:pt>
                      <c:pt idx="1521">
                        <c:v>2.6965306951227164</c:v>
                      </c:pt>
                      <c:pt idx="1522">
                        <c:v>2.6964167937026029</c:v>
                      </c:pt>
                      <c:pt idx="1523">
                        <c:v>2.7158886275775194</c:v>
                      </c:pt>
                      <c:pt idx="1524">
                        <c:v>2.728830504068942</c:v>
                      </c:pt>
                      <c:pt idx="1525">
                        <c:v>2.7156591699951118</c:v>
                      </c:pt>
                      <c:pt idx="1526">
                        <c:v>2.7024889390827349</c:v>
                      </c:pt>
                      <c:pt idx="1527">
                        <c:v>2.6958472866020351</c:v>
                      </c:pt>
                      <c:pt idx="1528">
                        <c:v>2.6957333851819216</c:v>
                      </c:pt>
                      <c:pt idx="1529">
                        <c:v>2.7152002548302958</c:v>
                      </c:pt>
                      <c:pt idx="1530">
                        <c:v>2.7216121739382242</c:v>
                      </c:pt>
                      <c:pt idx="1531">
                        <c:v>2.7084444251391191</c:v>
                      </c:pt>
                      <c:pt idx="1532">
                        <c:v>2.701803875819873</c:v>
                      </c:pt>
                      <c:pt idx="1533">
                        <c:v>2.7016896986093961</c:v>
                      </c:pt>
                      <c:pt idx="1534">
                        <c:v>2.7211521556119549</c:v>
                      </c:pt>
                      <c:pt idx="1535">
                        <c:v>2.7275624199777022</c:v>
                      </c:pt>
                      <c:pt idx="1536">
                        <c:v>2.7078721601349169</c:v>
                      </c:pt>
                      <c:pt idx="1537">
                        <c:v>2.6947082724008999</c:v>
                      </c:pt>
                      <c:pt idx="1538">
                        <c:v>2.6945943709807865</c:v>
                      </c:pt>
                      <c:pt idx="1539">
                        <c:v>2.7010046353465342</c:v>
                      </c:pt>
                      <c:pt idx="1540">
                        <c:v>2.7204621281225503</c:v>
                      </c:pt>
                      <c:pt idx="1541">
                        <c:v>2.7203471235409826</c:v>
                      </c:pt>
                      <c:pt idx="1542">
                        <c:v>2.707185442129874</c:v>
                      </c:pt>
                      <c:pt idx="1543">
                        <c:v>2.7005479265046257</c:v>
                      </c:pt>
                      <c:pt idx="1544">
                        <c:v>2.7069565361281933</c:v>
                      </c:pt>
                      <c:pt idx="1545">
                        <c:v>2.7198871052147133</c:v>
                      </c:pt>
                      <c:pt idx="1546">
                        <c:v>2.7262943358864624</c:v>
                      </c:pt>
                      <c:pt idx="1547">
                        <c:v>2.7066131771256718</c:v>
                      </c:pt>
                      <c:pt idx="1548">
                        <c:v>2.6999484961496218</c:v>
                      </c:pt>
                      <c:pt idx="1549">
                        <c:v>2.6998343189391445</c:v>
                      </c:pt>
                      <c:pt idx="1550">
                        <c:v>2.7258043943057562</c:v>
                      </c:pt>
                      <c:pt idx="1551">
                        <c:v>2.7322387903283074</c:v>
                      </c:pt>
                      <c:pt idx="1552">
                        <c:v>2.7190820731437415</c:v>
                      </c:pt>
                      <c:pt idx="1553">
                        <c:v>2.7059264591206289</c:v>
                      </c:pt>
                      <c:pt idx="1554">
                        <c:v>2.6992919771893789</c:v>
                      </c:pt>
                      <c:pt idx="1555">
                        <c:v>2.7056975531189478</c:v>
                      </c:pt>
                      <c:pt idx="1556">
                        <c:v>2.7186220548174718</c:v>
                      </c:pt>
                      <c:pt idx="1557">
                        <c:v>2.7249974317022403</c:v>
                      </c:pt>
                      <c:pt idx="1558">
                        <c:v>2.7118444376875805</c:v>
                      </c:pt>
                      <c:pt idx="1559">
                        <c:v>2.7117297088963763</c:v>
                      </c:pt>
                      <c:pt idx="1560">
                        <c:v>2.7051252881147452</c:v>
                      </c:pt>
                      <c:pt idx="1561">
                        <c:v>2.7245651303074996</c:v>
                      </c:pt>
                      <c:pt idx="1562">
                        <c:v>2.7309676725430698</c:v>
                      </c:pt>
                      <c:pt idx="1563">
                        <c:v>2.7112994759293616</c:v>
                      </c:pt>
                      <c:pt idx="1564">
                        <c:v>2.7046674761113838</c:v>
                      </c:pt>
                      <c:pt idx="1565">
                        <c:v>2.698036027874132</c:v>
                      </c:pt>
                      <c:pt idx="1566">
                        <c:v>2.710926607357949</c:v>
                      </c:pt>
                      <c:pt idx="1567">
                        <c:v>2.7303610026910241</c:v>
                      </c:pt>
                      <c:pt idx="1568">
                        <c:v>2.7237293476110005</c:v>
                      </c:pt>
                      <c:pt idx="1569">
                        <c:v>2.7171557464024874</c:v>
                      </c:pt>
                      <c:pt idx="1570">
                        <c:v>2.7105250565887351</c:v>
                      </c:pt>
                      <c:pt idx="1571">
                        <c:v>2.7104103277975313</c:v>
                      </c:pt>
                      <c:pt idx="1572">
                        <c:v>2.7233258663092421</c:v>
                      </c:pt>
                      <c:pt idx="1573">
                        <c:v>2.7297254437984053</c:v>
                      </c:pt>
                      <c:pt idx="1574">
                        <c:v>2.7100661414239196</c:v>
                      </c:pt>
                      <c:pt idx="1575">
                        <c:v>2.7099514126327153</c:v>
                      </c:pt>
                      <c:pt idx="1576">
                        <c:v>2.7098366838415116</c:v>
                      </c:pt>
                      <c:pt idx="1577">
                        <c:v>2.7292632191492281</c:v>
                      </c:pt>
                      <c:pt idx="1578">
                        <c:v>2.7356611418962102</c:v>
                      </c:pt>
                      <c:pt idx="1579">
                        <c:v>2.7225189037057262</c:v>
                      </c:pt>
                      <c:pt idx="1580">
                        <c:v>2.7093777686766956</c:v>
                      </c:pt>
                      <c:pt idx="1581">
                        <c:v>2.7027503883473054</c:v>
                      </c:pt>
                      <c:pt idx="1582">
                        <c:v>2.709148311094288</c:v>
                      </c:pt>
                      <c:pt idx="1583">
                        <c:v>2.7285698821754618</c:v>
                      </c:pt>
                      <c:pt idx="1584">
                        <c:v>2.7349661501802633</c:v>
                      </c:pt>
                      <c:pt idx="1585">
                        <c:v>2.7152869219520168</c:v>
                      </c:pt>
                      <c:pt idx="1586">
                        <c:v>2.7151719173704496</c:v>
                      </c:pt>
                      <c:pt idx="1587">
                        <c:v>2.7150856639342735</c:v>
                      </c:pt>
                      <c:pt idx="1588">
                        <c:v>2.7345028223696324</c:v>
                      </c:pt>
                      <c:pt idx="1589">
                        <c:v>2.7343869904169744</c:v>
                      </c:pt>
                      <c:pt idx="1590">
                        <c:v>2.7147406501895714</c:v>
                      </c:pt>
                      <c:pt idx="1591">
                        <c:v>2.7081157519734522</c:v>
                      </c:pt>
                      <c:pt idx="1592">
                        <c:v>2.7014914053380603</c:v>
                      </c:pt>
                      <c:pt idx="1593">
                        <c:v>2.7143668852994773</c:v>
                      </c:pt>
                      <c:pt idx="1594">
                        <c:v>2.7337788726655208</c:v>
                      </c:pt>
                      <c:pt idx="1595">
                        <c:v>2.7336630407128628</c:v>
                      </c:pt>
                      <c:pt idx="1596">
                        <c:v>2.7205591373829012</c:v>
                      </c:pt>
                      <c:pt idx="1597">
                        <c:v>2.7139356181185996</c:v>
                      </c:pt>
                      <c:pt idx="1598">
                        <c:v>2.713820613537032</c:v>
                      </c:pt>
                      <c:pt idx="1599">
                        <c:v>2.726720983578752</c:v>
                      </c:pt>
                      <c:pt idx="1600">
                        <c:v>2.7266054274164575</c:v>
                      </c:pt>
                      <c:pt idx="1601">
                        <c:v>2.7134755997923299</c:v>
                      </c:pt>
                      <c:pt idx="1602">
                        <c:v>2.7068537352702089</c:v>
                      </c:pt>
                      <c:pt idx="1603">
                        <c:v>2.7067390064790051</c:v>
                      </c:pt>
                      <c:pt idx="1604">
                        <c:v>2.7326495111271067</c:v>
                      </c:pt>
                      <c:pt idx="1605">
                        <c:v>2.7390397117439118</c:v>
                      </c:pt>
                      <c:pt idx="1606">
                        <c:v>2.7259120904426917</c:v>
                      </c:pt>
                      <c:pt idx="1607">
                        <c:v>2.7192910532916614</c:v>
                      </c:pt>
                      <c:pt idx="1608">
                        <c:v>2.7061653625229853</c:v>
                      </c:pt>
                      <c:pt idx="1609">
                        <c:v>2.7125555631397904</c:v>
                      </c:pt>
                      <c:pt idx="1610">
                        <c:v>2.7319545194111603</c:v>
                      </c:pt>
                      <c:pt idx="1611">
                        <c:v>2.7383140383500288</c:v>
                      </c:pt>
                      <c:pt idx="1612">
                        <c:v>2.7186858313390241</c:v>
                      </c:pt>
                      <c:pt idx="1613">
                        <c:v>2.7185705509670934</c:v>
                      </c:pt>
                      <c:pt idx="1614">
                        <c:v>2.7184840906881451</c:v>
                      </c:pt>
                      <c:pt idx="1615">
                        <c:v>2.7378786343136987</c:v>
                      </c:pt>
                      <c:pt idx="1616">
                        <c:v>2.7377625265706778</c:v>
                      </c:pt>
                      <c:pt idx="1617">
                        <c:v>2.7181382495723523</c:v>
                      </c:pt>
                      <c:pt idx="1618">
                        <c:v>2.7115205219056842</c:v>
                      </c:pt>
                      <c:pt idx="1619">
                        <c:v>2.704903345819742</c:v>
                      </c:pt>
                      <c:pt idx="1620">
                        <c:v>2.7177924084565599</c:v>
                      </c:pt>
                      <c:pt idx="1621">
                        <c:v>2.7371819878555712</c:v>
                      </c:pt>
                      <c:pt idx="1622">
                        <c:v>2.7370658801125498</c:v>
                      </c:pt>
                      <c:pt idx="1623">
                        <c:v>2.7239765247242613</c:v>
                      </c:pt>
                      <c:pt idx="1624">
                        <c:v>2.7238609685619668</c:v>
                      </c:pt>
                      <c:pt idx="1625">
                        <c:v>2.7172448266898885</c:v>
                      </c:pt>
                      <c:pt idx="1626">
                        <c:v>2.7366304760762201</c:v>
                      </c:pt>
                      <c:pt idx="1627">
                        <c:v>2.7429853065789103</c:v>
                      </c:pt>
                      <c:pt idx="1628">
                        <c:v>2.7233698548722156</c:v>
                      </c:pt>
                      <c:pt idx="1629">
                        <c:v>2.7167548851091823</c:v>
                      </c:pt>
                      <c:pt idx="1630">
                        <c:v>2.7166396047372512</c:v>
                      </c:pt>
                      <c:pt idx="1631">
                        <c:v>2.7425197724453709</c:v>
                      </c:pt>
                      <c:pt idx="1632">
                        <c:v>2.7489019751416355</c:v>
                      </c:pt>
                      <c:pt idx="1633">
                        <c:v>2.7357886949393158</c:v>
                      </c:pt>
                      <c:pt idx="1634">
                        <c:v>2.7226765178984493</c:v>
                      </c:pt>
                      <c:pt idx="1635">
                        <c:v>2.7160632028775966</c:v>
                      </c:pt>
                      <c:pt idx="1636">
                        <c:v>2.7224454055738607</c:v>
                      </c:pt>
                      <c:pt idx="1637">
                        <c:v>2.7353242639672302</c:v>
                      </c:pt>
                      <c:pt idx="1638">
                        <c:v>2.741705087711678</c:v>
                      </c:pt>
                      <c:pt idx="1639">
                        <c:v>2.7285953927840829</c:v>
                      </c:pt>
                      <c:pt idx="1640">
                        <c:v>2.7219831809246835</c:v>
                      </c:pt>
                      <c:pt idx="1641">
                        <c:v>2.7283637288787674</c:v>
                      </c:pt>
                      <c:pt idx="1642">
                        <c:v>2.7412395535781386</c:v>
                      </c:pt>
                      <c:pt idx="1643">
                        <c:v>2.7411231700447543</c:v>
                      </c:pt>
                      <c:pt idx="1644">
                        <c:v>2.728016233020794</c:v>
                      </c:pt>
                      <c:pt idx="1645">
                        <c:v>2.7149103991582875</c:v>
                      </c:pt>
                      <c:pt idx="1646">
                        <c:v>2.7147951187863568</c:v>
                      </c:pt>
                      <c:pt idx="1647">
                        <c:v>2.7276687371628205</c:v>
                      </c:pt>
                      <c:pt idx="1648">
                        <c:v>2.7470354259616636</c:v>
                      </c:pt>
                      <c:pt idx="1649">
                        <c:v>2.7404248688444452</c:v>
                      </c:pt>
                      <c:pt idx="1650">
                        <c:v>2.7338148633079533</c:v>
                      </c:pt>
                      <c:pt idx="1651">
                        <c:v>2.7272054093521891</c:v>
                      </c:pt>
                      <c:pt idx="1652">
                        <c:v>2.7270895773995312</c:v>
                      </c:pt>
                      <c:pt idx="1653">
                        <c:v>2.7399593347109064</c:v>
                      </c:pt>
                      <c:pt idx="1654">
                        <c:v>2.7463354700191744</c:v>
                      </c:pt>
                      <c:pt idx="1655">
                        <c:v>2.7267420815415577</c:v>
                      </c:pt>
                      <c:pt idx="1656">
                        <c:v>2.7266262495888998</c:v>
                      </c:pt>
                      <c:pt idx="1657">
                        <c:v>2.7265104176362422</c:v>
                      </c:pt>
                      <c:pt idx="1658">
                        <c:v>2.7458688327241814</c:v>
                      </c:pt>
                      <c:pt idx="1659">
                        <c:v>2.7522433132902688</c:v>
                      </c:pt>
                      <c:pt idx="1660">
                        <c:v>2.739144649977213</c:v>
                      </c:pt>
                      <c:pt idx="1661">
                        <c:v>2.7260470898256108</c:v>
                      </c:pt>
                      <c:pt idx="1662">
                        <c:v>2.7194409453542074</c:v>
                      </c:pt>
                      <c:pt idx="1663">
                        <c:v>2.7258154259202954</c:v>
                      </c:pt>
                      <c:pt idx="1664">
                        <c:v>2.7451688767816917</c:v>
                      </c:pt>
                      <c:pt idx="1665">
                        <c:v>2.7450522174579435</c:v>
                      </c:pt>
                      <c:pt idx="1666">
                        <c:v>2.7319571394196127</c:v>
                      </c:pt>
                      <c:pt idx="1667">
                        <c:v>2.7318410316765913</c:v>
                      </c:pt>
                      <c:pt idx="1668">
                        <c:v>2.7252362661570064</c:v>
                      </c:pt>
                      <c:pt idx="1669">
                        <c:v>2.7445855801629508</c:v>
                      </c:pt>
                      <c:pt idx="1670">
                        <c:v>2.7444689208392021</c:v>
                      </c:pt>
                      <c:pt idx="1671">
                        <c:v>2.7249177282871972</c:v>
                      </c:pt>
                      <c:pt idx="1672">
                        <c:v>2.7183142727718375</c:v>
                      </c:pt>
                      <c:pt idx="1673">
                        <c:v>2.7181987166095434</c:v>
                      </c:pt>
                      <c:pt idx="1674">
                        <c:v>2.7310573044111979</c:v>
                      </c:pt>
                      <c:pt idx="1675">
                        <c:v>2.7504015852430097</c:v>
                      </c:pt>
                      <c:pt idx="1676">
                        <c:v>2.7437981297276499</c:v>
                      </c:pt>
                      <c:pt idx="1677">
                        <c:v>2.7371952257930179</c:v>
                      </c:pt>
                      <c:pt idx="1678">
                        <c:v>2.7305928734391127</c:v>
                      </c:pt>
                      <c:pt idx="1679">
                        <c:v>2.7304767656960913</c:v>
                      </c:pt>
                      <c:pt idx="1680">
                        <c:v>2.7498169096724507</c:v>
                      </c:pt>
                      <c:pt idx="1681">
                        <c:v>2.749699974558339</c:v>
                      </c:pt>
                      <c:pt idx="1682">
                        <c:v>2.7301284424670276</c:v>
                      </c:pt>
                      <c:pt idx="1683">
                        <c:v>2.7300123347240057</c:v>
                      </c:pt>
                      <c:pt idx="1684">
                        <c:v>2.7298962269809848</c:v>
                      </c:pt>
                      <c:pt idx="1685">
                        <c:v>2.7492322341018922</c:v>
                      </c:pt>
                      <c:pt idx="1686">
                        <c:v>2.7555990614853929</c:v>
                      </c:pt>
                      <c:pt idx="1687">
                        <c:v>2.7360313904591704</c:v>
                      </c:pt>
                      <c:pt idx="1688">
                        <c:v>2.7294317960088996</c:v>
                      </c:pt>
                      <c:pt idx="1689">
                        <c:v>2.7228327531393561</c:v>
                      </c:pt>
                      <c:pt idx="1690">
                        <c:v>2.7227169211866986</c:v>
                      </c:pt>
                      <c:pt idx="1691">
                        <c:v>2.7420482398714263</c:v>
                      </c:pt>
                      <c:pt idx="1692">
                        <c:v>2.7484136883031103</c:v>
                      </c:pt>
                      <c:pt idx="1693">
                        <c:v>2.7353330892588619</c:v>
                      </c:pt>
                      <c:pt idx="1694">
                        <c:v>2.7287351495507717</c:v>
                      </c:pt>
                      <c:pt idx="1695">
                        <c:v>2.7286190418077507</c:v>
                      </c:pt>
                      <c:pt idx="1696">
                        <c:v>2.7414941080836219</c:v>
                      </c:pt>
                      <c:pt idx="1697">
                        <c:v>2.7479751816251912</c:v>
                      </c:pt>
                      <c:pt idx="1698">
                        <c:v>2.7671534366581931</c:v>
                      </c:pt>
                      <c:pt idx="1699">
                        <c:v>2.9482924094907741</c:v>
                      </c:pt>
                      <c:pt idx="1700">
                        <c:v>3.1293927716724688</c:v>
                      </c:pt>
                      <c:pt idx="1701">
                        <c:v>3.278062600275653</c:v>
                      </c:pt>
                      <c:pt idx="1702">
                        <c:v>3.4007899325485722</c:v>
                      </c:pt>
                      <c:pt idx="1703">
                        <c:v>3.5105370534695464</c:v>
                      </c:pt>
                      <c:pt idx="1704">
                        <c:v>3.5943554675784299</c:v>
                      </c:pt>
                      <c:pt idx="1705">
                        <c:v>3.6781559553136871</c:v>
                      </c:pt>
                      <c:pt idx="1706">
                        <c:v>3.7296035444577509</c:v>
                      </c:pt>
                      <c:pt idx="1707">
                        <c:v>3.7939495731109907</c:v>
                      </c:pt>
                      <c:pt idx="1708">
                        <c:v>3.825872928211079</c:v>
                      </c:pt>
                      <c:pt idx="1709">
                        <c:v>3.8772483981750949</c:v>
                      </c:pt>
                      <c:pt idx="1710">
                        <c:v>3.8962519400128386</c:v>
                      </c:pt>
                      <c:pt idx="1711">
                        <c:v>3.9411373043008817</c:v>
                      </c:pt>
                      <c:pt idx="1712">
                        <c:v>3.9601298145240857</c:v>
                      </c:pt>
                      <c:pt idx="1713">
                        <c:v>3.9920584096410798</c:v>
                      </c:pt>
                      <c:pt idx="1714">
                        <c:v>4.0110412672015618</c:v>
                      </c:pt>
                      <c:pt idx="1715">
                        <c:v>4.0300199879065923</c:v>
                      </c:pt>
                      <c:pt idx="1716">
                        <c:v>4.0554626142030656</c:v>
                      </c:pt>
                      <c:pt idx="1717">
                        <c:v>4.0744323717212838</c:v>
                      </c:pt>
                      <c:pt idx="1718">
                        <c:v>4.0998646558791272</c:v>
                      </c:pt>
                      <c:pt idx="1719">
                        <c:v>4.1058935021721945</c:v>
                      </c:pt>
                      <c:pt idx="1720">
                        <c:v>4.1313168231432247</c:v>
                      </c:pt>
                      <c:pt idx="1721">
                        <c:v>4.1308762480375796</c:v>
                      </c:pt>
                      <c:pt idx="1722">
                        <c:v>4.1627552008891477</c:v>
                      </c:pt>
                      <c:pt idx="1723">
                        <c:v>4.1623111784039599</c:v>
                      </c:pt>
                      <c:pt idx="1724">
                        <c:v>4.1877172624772729</c:v>
                      </c:pt>
                      <c:pt idx="1725">
                        <c:v>4.1937323192521667</c:v>
                      </c:pt>
                      <c:pt idx="1726">
                        <c:v>4.2127132462801047</c:v>
                      </c:pt>
                      <c:pt idx="1727">
                        <c:v>4.2187242351471381</c:v>
                      </c:pt>
                      <c:pt idx="1728">
                        <c:v>4.2311485220739158</c:v>
                      </c:pt>
                      <c:pt idx="1729">
                        <c:v>4.2436603724410968</c:v>
                      </c:pt>
                      <c:pt idx="1730">
                        <c:v>4.2496204779860696</c:v>
                      </c:pt>
                      <c:pt idx="1731">
                        <c:v>4.2621277088646607</c:v>
                      </c:pt>
                      <c:pt idx="1732">
                        <c:v>4.2552155749849865</c:v>
                      </c:pt>
                      <c:pt idx="1733">
                        <c:v>4.2741303812732836</c:v>
                      </c:pt>
                      <c:pt idx="1734">
                        <c:v>4.273673948221739</c:v>
                      </c:pt>
                      <c:pt idx="1735">
                        <c:v>4.2990375605790776</c:v>
                      </c:pt>
                      <c:pt idx="1736">
                        <c:v>4.2921240477475866</c:v>
                      </c:pt>
                      <c:pt idx="1737">
                        <c:v>4.311026443469526</c:v>
                      </c:pt>
                      <c:pt idx="1738">
                        <c:v>4.3041129306380341</c:v>
                      </c:pt>
                      <c:pt idx="1739">
                        <c:v>4.3230098105527048</c:v>
                      </c:pt>
                      <c:pt idx="1740">
                        <c:v>4.3225478616938906</c:v>
                      </c:pt>
                      <c:pt idx="1741">
                        <c:v>4.3349876618286149</c:v>
                      </c:pt>
                      <c:pt idx="1742">
                        <c:v>4.340974519038844</c:v>
                      </c:pt>
                      <c:pt idx="1743">
                        <c:v>4.3469599972972546</c:v>
                      </c:pt>
                      <c:pt idx="1744">
                        <c:v>4.3529440966038493</c:v>
                      </c:pt>
                      <c:pt idx="1745">
                        <c:v>4.3524787003654914</c:v>
                      </c:pt>
                      <c:pt idx="1746">
                        <c:v>4.3713555854788098</c:v>
                      </c:pt>
                      <c:pt idx="1747">
                        <c:v>4.3644413831714104</c:v>
                      </c:pt>
                      <c:pt idx="1748">
                        <c:v>4.3768667043120519</c:v>
                      </c:pt>
                      <c:pt idx="1749">
                        <c:v>4.3699531914805601</c:v>
                      </c:pt>
                      <c:pt idx="1750">
                        <c:v>4.3888197344552484</c:v>
                      </c:pt>
                      <c:pt idx="1751">
                        <c:v>4.3819062216237574</c:v>
                      </c:pt>
                      <c:pt idx="1752">
                        <c:v>4.3943239585294034</c:v>
                      </c:pt>
                      <c:pt idx="1753">
                        <c:v>4.3874111351738208</c:v>
                      </c:pt>
                      <c:pt idx="1754">
                        <c:v>4.399825424699924</c:v>
                      </c:pt>
                      <c:pt idx="1755">
                        <c:v>4.3993545126542966</c:v>
                      </c:pt>
                      <c:pt idx="1756">
                        <c:v>4.4053241329668094</c:v>
                      </c:pt>
                      <c:pt idx="1757">
                        <c:v>4.4048525314452727</c:v>
                      </c:pt>
                      <c:pt idx="1758">
                        <c:v>4.4043809299237378</c:v>
                      </c:pt>
                      <c:pt idx="1759">
                        <c:v>4.4167862562630269</c:v>
                      </c:pt>
                      <c:pt idx="1760">
                        <c:v>4.4098755013351703</c:v>
                      </c:pt>
                      <c:pt idx="1761">
                        <c:v>4.4222773802949167</c:v>
                      </c:pt>
                      <c:pt idx="1762">
                        <c:v>4.4153673148429693</c:v>
                      </c:pt>
                      <c:pt idx="1763">
                        <c:v>4.4342014524499485</c:v>
                      </c:pt>
                      <c:pt idx="1764">
                        <c:v>4.4208563704471331</c:v>
                      </c:pt>
                      <c:pt idx="1765">
                        <c:v>4.439685681722751</c:v>
                      </c:pt>
                      <c:pt idx="1766">
                        <c:v>4.4263426681476608</c:v>
                      </c:pt>
                      <c:pt idx="1767">
                        <c:v>4.4387342049687764</c:v>
                      </c:pt>
                      <c:pt idx="1768">
                        <c:v>4.4318737128346628</c:v>
                      </c:pt>
                      <c:pt idx="1769">
                        <c:v>4.4378303020525003</c:v>
                      </c:pt>
                      <c:pt idx="1770">
                        <c:v>4.4373545636755134</c:v>
                      </c:pt>
                      <c:pt idx="1771">
                        <c:v>4.4433090844656249</c:v>
                      </c:pt>
                      <c:pt idx="1772">
                        <c:v>4.4492622263039197</c:v>
                      </c:pt>
                      <c:pt idx="1773">
                        <c:v>4.4487851089751151</c:v>
                      </c:pt>
                      <c:pt idx="1774">
                        <c:v>4.4611643731250563</c:v>
                      </c:pt>
                      <c:pt idx="1775">
                        <c:v>4.4478308743175052</c:v>
                      </c:pt>
                      <c:pt idx="1776">
                        <c:v>4.4666341923513677</c:v>
                      </c:pt>
                      <c:pt idx="1777">
                        <c:v>4.4533027619715426</c:v>
                      </c:pt>
                      <c:pt idx="1778">
                        <c:v>4.4721012536740448</c:v>
                      </c:pt>
                      <c:pt idx="1779">
                        <c:v>4.4587718917219448</c:v>
                      </c:pt>
                      <c:pt idx="1780">
                        <c:v>4.4775655570930866</c:v>
                      </c:pt>
                      <c:pt idx="1781">
                        <c:v>4.4642382635687134</c:v>
                      </c:pt>
                      <c:pt idx="1782">
                        <c:v>4.4766044276763894</c:v>
                      </c:pt>
                      <c:pt idx="1783">
                        <c:v>4.4697018775118469</c:v>
                      </c:pt>
                      <c:pt idx="1784">
                        <c:v>4.4756432982596932</c:v>
                      </c:pt>
                      <c:pt idx="1785">
                        <c:v>4.4751627335513451</c:v>
                      </c:pt>
                      <c:pt idx="1786">
                        <c:v>4.4683102393377725</c:v>
                      </c:pt>
                      <c:pt idx="1787">
                        <c:v>4.4806689571056353</c:v>
                      </c:pt>
                      <c:pt idx="1788">
                        <c:v>4.4737690958971355</c:v>
                      </c:pt>
                      <c:pt idx="1789">
                        <c:v>4.4924940205201818</c:v>
                      </c:pt>
                      <c:pt idx="1790">
                        <c:v>4.4792251945528641</c:v>
                      </c:pt>
                      <c:pt idx="1791">
                        <c:v>4.4979452238969584</c:v>
                      </c:pt>
                      <c:pt idx="1792">
                        <c:v>4.4846303409389421</c:v>
                      </c:pt>
                      <c:pt idx="1793">
                        <c:v>4.4969785786729926</c:v>
                      </c:pt>
                      <c:pt idx="1794">
                        <c:v>4.4836664536186106</c:v>
                      </c:pt>
                      <c:pt idx="1795">
                        <c:v>4.4960119334490267</c:v>
                      </c:pt>
                      <c:pt idx="1796">
                        <c:v>4.4891155885676612</c:v>
                      </c:pt>
                      <c:pt idx="1797">
                        <c:v>4.4950452882250609</c:v>
                      </c:pt>
                      <c:pt idx="1798">
                        <c:v>4.4945619656130784</c:v>
                      </c:pt>
                      <c:pt idx="1799">
                        <c:v>4.4940786430010951</c:v>
                      </c:pt>
                      <c:pt idx="1800">
                        <c:v>4.5064158491206081</c:v>
                      </c:pt>
                      <c:pt idx="1801">
                        <c:v>4.4995215726669686</c:v>
                      </c:pt>
                      <c:pt idx="1802">
                        <c:v>4.505446445993007</c:v>
                      </c:pt>
                      <c:pt idx="1803">
                        <c:v>4.4921453525531634</c:v>
                      </c:pt>
                      <c:pt idx="1804">
                        <c:v>4.5044770428654068</c:v>
                      </c:pt>
                      <c:pt idx="1805">
                        <c:v>4.4911787073291976</c:v>
                      </c:pt>
                      <c:pt idx="1806">
                        <c:v>4.5099623063520724</c:v>
                      </c:pt>
                      <c:pt idx="1807">
                        <c:v>4.4966659013484076</c:v>
                      </c:pt>
                      <c:pt idx="1808">
                        <c:v>4.5153963417787235</c:v>
                      </c:pt>
                      <c:pt idx="1809">
                        <c:v>4.5085061332329452</c:v>
                      </c:pt>
                      <c:pt idx="1810">
                        <c:v>4.5144241807474881</c:v>
                      </c:pt>
                      <c:pt idx="1811">
                        <c:v>4.5075353511535274</c:v>
                      </c:pt>
                      <c:pt idx="1812">
                        <c:v>4.5134520197162527</c:v>
                      </c:pt>
                      <c:pt idx="1813">
                        <c:v>4.5193673093271611</c:v>
                      </c:pt>
                      <c:pt idx="1814">
                        <c:v>4.5124798586850172</c:v>
                      </c:pt>
                      <c:pt idx="1815">
                        <c:v>4.5247450145720736</c:v>
                      </c:pt>
                      <c:pt idx="1816">
                        <c:v>4.517906999352582</c:v>
                      </c:pt>
                      <c:pt idx="1817">
                        <c:v>4.5301686389125031</c:v>
                      </c:pt>
                      <c:pt idx="1818">
                        <c:v>4.5168847823703766</c:v>
                      </c:pt>
                      <c:pt idx="1819">
                        <c:v>4.5291923410258157</c:v>
                      </c:pt>
                      <c:pt idx="1820">
                        <c:v>4.5159112423873236</c:v>
                      </c:pt>
                      <c:pt idx="1821">
                        <c:v>4.5346118285107941</c:v>
                      </c:pt>
                      <c:pt idx="1822">
                        <c:v>4.521332798300028</c:v>
                      </c:pt>
                      <c:pt idx="1823">
                        <c:v>4.5336341516722891</c:v>
                      </c:pt>
                      <c:pt idx="1824">
                        <c:v>4.5267515963090972</c:v>
                      </c:pt>
                      <c:pt idx="1825">
                        <c:v>4.5262634473657535</c:v>
                      </c:pt>
                      <c:pt idx="1826">
                        <c:v>4.5322165202564575</c:v>
                      </c:pt>
                      <c:pt idx="1827">
                        <c:v>4.5253359643734008</c:v>
                      </c:pt>
                      <c:pt idx="1828">
                        <c:v>4.5312388434179525</c:v>
                      </c:pt>
                      <c:pt idx="1829">
                        <c:v>4.5243596664867134</c:v>
                      </c:pt>
                      <c:pt idx="1830">
                        <c:v>4.5366508156155261</c:v>
                      </c:pt>
                      <c:pt idx="1831">
                        <c:v>4.523383368600026</c:v>
                      </c:pt>
                      <c:pt idx="1832">
                        <c:v>4.5420600299094644</c:v>
                      </c:pt>
                      <c:pt idx="1833">
                        <c:v>4.5287946513216912</c:v>
                      </c:pt>
                      <c:pt idx="1834">
                        <c:v>4.5474664862997685</c:v>
                      </c:pt>
                      <c:pt idx="1835">
                        <c:v>4.5342031761397203</c:v>
                      </c:pt>
                      <c:pt idx="1836">
                        <c:v>4.5464355819211137</c:v>
                      </c:pt>
                      <c:pt idx="1837">
                        <c:v>4.539559921317009</c:v>
                      </c:pt>
                      <c:pt idx="1838">
                        <c:v>4.5454537682271576</c:v>
                      </c:pt>
                      <c:pt idx="1839">
                        <c:v>4.5450119520648764</c:v>
                      </c:pt>
                      <c:pt idx="1840">
                        <c:v>4.5381382909409069</c:v>
                      </c:pt>
                      <c:pt idx="1841">
                        <c:v>4.5440301383709203</c:v>
                      </c:pt>
                      <c:pt idx="1842">
                        <c:v>4.5371088344616597</c:v>
                      </c:pt>
                      <c:pt idx="1843">
                        <c:v>4.5493798508939403</c:v>
                      </c:pt>
                      <c:pt idx="1844">
                        <c:v>4.5361283997195203</c:v>
                      </c:pt>
                      <c:pt idx="1845">
                        <c:v>4.5547758961980236</c:v>
                      </c:pt>
                      <c:pt idx="1846">
                        <c:v>4.5415756041360273</c:v>
                      </c:pt>
                      <c:pt idx="1847">
                        <c:v>4.5602184811259416</c:v>
                      </c:pt>
                      <c:pt idx="1848">
                        <c:v>4.5469710289117931</c:v>
                      </c:pt>
                      <c:pt idx="1849">
                        <c:v>4.5592325305765327</c:v>
                      </c:pt>
                      <c:pt idx="1850">
                        <c:v>4.5459878362660193</c:v>
                      </c:pt>
                      <c:pt idx="1851">
                        <c:v>4.5582465800271237</c:v>
                      </c:pt>
                      <c:pt idx="1852">
                        <c:v>4.5513791241863322</c:v>
                      </c:pt>
                      <c:pt idx="1853">
                        <c:v>4.5572606294777147</c:v>
                      </c:pt>
                      <c:pt idx="1854">
                        <c:v>4.5631407558172805</c:v>
                      </c:pt>
                      <c:pt idx="1855">
                        <c:v>4.5562746789283057</c:v>
                      </c:pt>
                      <c:pt idx="1856">
                        <c:v>4.5621534263160539</c:v>
                      </c:pt>
                      <c:pt idx="1857">
                        <c:v>4.5552887283788968</c:v>
                      </c:pt>
                      <c:pt idx="1858">
                        <c:v>4.5675364405254637</c:v>
                      </c:pt>
                      <c:pt idx="1859">
                        <c:v>4.5543027778294878</c:v>
                      </c:pt>
                      <c:pt idx="1860">
                        <c:v>4.5728671924609943</c:v>
                      </c:pt>
                      <c:pt idx="1861">
                        <c:v>4.5596357360879267</c:v>
                      </c:pt>
                      <c:pt idx="1862">
                        <c:v>4.5718771050561342</c:v>
                      </c:pt>
                      <c:pt idx="1863">
                        <c:v>4.558648406586701</c:v>
                      </c:pt>
                      <c:pt idx="1864">
                        <c:v>4.5708870176512733</c:v>
                      </c:pt>
                      <c:pt idx="1865">
                        <c:v>4.5640265255171588</c:v>
                      </c:pt>
                      <c:pt idx="1866">
                        <c:v>4.5699464346166545</c:v>
                      </c:pt>
                      <c:pt idx="1867">
                        <c:v>4.5694513909142245</c:v>
                      </c:pt>
                      <c:pt idx="1868">
                        <c:v>4.5689563472117944</c:v>
                      </c:pt>
                      <c:pt idx="1869">
                        <c:v>4.5684613035093635</c:v>
                      </c:pt>
                      <c:pt idx="1870">
                        <c:v>4.5616041898072019</c:v>
                      </c:pt>
                      <c:pt idx="1871">
                        <c:v>4.5801939771521472</c:v>
                      </c:pt>
                      <c:pt idx="1872">
                        <c:v>4.5669761724020725</c:v>
                      </c:pt>
                      <c:pt idx="1873">
                        <c:v>4.5792011318436519</c:v>
                      </c:pt>
                      <c:pt idx="1874">
                        <c:v>4.5659860849972107</c:v>
                      </c:pt>
                      <c:pt idx="1875">
                        <c:v>4.5782082865351557</c:v>
                      </c:pt>
                      <c:pt idx="1876">
                        <c:v>4.5650455019625937</c:v>
                      </c:pt>
                      <c:pt idx="1877">
                        <c:v>4.5772650834920849</c:v>
                      </c:pt>
                      <c:pt idx="1878">
                        <c:v>4.5640059101874897</c:v>
                      </c:pt>
                      <c:pt idx="1879">
                        <c:v>4.5762225959181642</c:v>
                      </c:pt>
                      <c:pt idx="1880">
                        <c:v>4.5757261732639165</c:v>
                      </c:pt>
                      <c:pt idx="1881">
                        <c:v>4.5815842363744048</c:v>
                      </c:pt>
                      <c:pt idx="1882">
                        <c:v>4.5810871242442488</c:v>
                      </c:pt>
                      <c:pt idx="1883">
                        <c:v>4.5805900121140919</c:v>
                      </c:pt>
                      <c:pt idx="1884">
                        <c:v>4.5864453173209458</c:v>
                      </c:pt>
                      <c:pt idx="1885">
                        <c:v>4.5732440599926782</c:v>
                      </c:pt>
                      <c:pt idx="1886">
                        <c:v>4.5918007524940059</c:v>
                      </c:pt>
                      <c:pt idx="1887">
                        <c:v>4.578601563593466</c:v>
                      </c:pt>
                      <c:pt idx="1888">
                        <c:v>4.5972033478192218</c:v>
                      </c:pt>
                      <c:pt idx="1889">
                        <c:v>4.5839563092906195</c:v>
                      </c:pt>
                      <c:pt idx="1890">
                        <c:v>4.5961550686476684</c:v>
                      </c:pt>
                      <c:pt idx="1891">
                        <c:v>4.5893082970841377</c:v>
                      </c:pt>
                      <c:pt idx="1892">
                        <c:v>4.5951567075319035</c:v>
                      </c:pt>
                      <c:pt idx="1893">
                        <c:v>4.5883113149201895</c:v>
                      </c:pt>
                      <c:pt idx="1894">
                        <c:v>4.5941583464161386</c:v>
                      </c:pt>
                      <c:pt idx="1895">
                        <c:v>4.5936591658582557</c:v>
                      </c:pt>
                      <c:pt idx="1896">
                        <c:v>4.5868158416742677</c:v>
                      </c:pt>
                      <c:pt idx="1897">
                        <c:v>4.5990042588926876</c:v>
                      </c:pt>
                      <c:pt idx="1898">
                        <c:v>4.5858188595103204</c:v>
                      </c:pt>
                      <c:pt idx="1899">
                        <c:v>4.598004518825106</c:v>
                      </c:pt>
                      <c:pt idx="1900">
                        <c:v>4.591163263068843</c:v>
                      </c:pt>
                      <c:pt idx="1901">
                        <c:v>4.603345475004085</c:v>
                      </c:pt>
                      <c:pt idx="1902">
                        <c:v>4.5901649019530781</c:v>
                      </c:pt>
                      <c:pt idx="1903">
                        <c:v>4.6023443559846848</c:v>
                      </c:pt>
                      <c:pt idx="1904">
                        <c:v>4.5891665408373132</c:v>
                      </c:pt>
                      <c:pt idx="1905">
                        <c:v>4.6013432369652856</c:v>
                      </c:pt>
                      <c:pt idx="1906">
                        <c:v>4.5945054285885671</c:v>
                      </c:pt>
                      <c:pt idx="1907">
                        <c:v>4.6003421179458854</c:v>
                      </c:pt>
                      <c:pt idx="1908">
                        <c:v>4.5998415584361858</c:v>
                      </c:pt>
                      <c:pt idx="1909">
                        <c:v>4.5993409989264853</c:v>
                      </c:pt>
                      <c:pt idx="1910">
                        <c:v>4.6051749303801701</c:v>
                      </c:pt>
                      <c:pt idx="1911">
                        <c:v>4.598339879907086</c:v>
                      </c:pt>
                      <c:pt idx="1912">
                        <c:v>4.6105055444205201</c:v>
                      </c:pt>
                      <c:pt idx="1913">
                        <c:v>4.5973387608876859</c:v>
                      </c:pt>
                      <c:pt idx="1914">
                        <c:v>4.609551861343637</c:v>
                      </c:pt>
                      <c:pt idx="1915">
                        <c:v>4.5963376418682858</c:v>
                      </c:pt>
                      <c:pt idx="1916">
                        <c:v>4.6148281446823827</c:v>
                      </c:pt>
                      <c:pt idx="1917">
                        <c:v>4.6016661874809097</c:v>
                      </c:pt>
                      <c:pt idx="1918">
                        <c:v>4.6138228888075306</c:v>
                      </c:pt>
                      <c:pt idx="1919">
                        <c:v>4.6069919751898993</c:v>
                      </c:pt>
                      <c:pt idx="1920">
                        <c:v>4.6128176329326793</c:v>
                      </c:pt>
                      <c:pt idx="1921">
                        <c:v>4.6059880982668648</c:v>
                      </c:pt>
                      <c:pt idx="1922">
                        <c:v>4.6181385943103068</c:v>
                      </c:pt>
                      <c:pt idx="1923">
                        <c:v>4.617635276896972</c:v>
                      </c:pt>
                      <c:pt idx="1924">
                        <c:v>4.610807121182976</c:v>
                      </c:pt>
                      <c:pt idx="1925">
                        <c:v>4.6229527908950567</c:v>
                      </c:pt>
                      <c:pt idx="1926">
                        <c:v>4.6161253246569682</c:v>
                      </c:pt>
                      <c:pt idx="1927">
                        <c:v>4.6282675469895072</c:v>
                      </c:pt>
                      <c:pt idx="1928">
                        <c:v>4.6151186898302985</c:v>
                      </c:pt>
                      <c:pt idx="1929">
                        <c:v>4.6272581542592031</c:v>
                      </c:pt>
                      <c:pt idx="1930">
                        <c:v>4.6141120550036296</c:v>
                      </c:pt>
                      <c:pt idx="1931">
                        <c:v>4.626248761528899</c:v>
                      </c:pt>
                      <c:pt idx="1932">
                        <c:v>4.6131054201769608</c:v>
                      </c:pt>
                      <c:pt idx="1933">
                        <c:v>4.6252393687985958</c:v>
                      </c:pt>
                      <c:pt idx="1934">
                        <c:v>4.6184167288918676</c:v>
                      </c:pt>
                      <c:pt idx="1935">
                        <c:v>4.6242299760682908</c:v>
                      </c:pt>
                      <c:pt idx="1936">
                        <c:v>4.6237252797031392</c:v>
                      </c:pt>
                      <c:pt idx="1937">
                        <c:v>4.6232205833379876</c:v>
                      </c:pt>
                      <c:pt idx="1938">
                        <c:v>4.6290310726107764</c:v>
                      </c:pt>
                      <c:pt idx="1939">
                        <c:v>4.6222111906076835</c:v>
                      </c:pt>
                      <c:pt idx="1940">
                        <c:v>4.6280203009286556</c:v>
                      </c:pt>
                      <c:pt idx="1941">
                        <c:v>4.6212017978773794</c:v>
                      </c:pt>
                      <c:pt idx="1942">
                        <c:v>4.6332713494491431</c:v>
                      </c:pt>
                      <c:pt idx="1943">
                        <c:v>4.6264536048213669</c:v>
                      </c:pt>
                      <c:pt idx="1944">
                        <c:v>4.6385701786501023</c:v>
                      </c:pt>
                      <c:pt idx="1945">
                        <c:v>4.6254428331392461</c:v>
                      </c:pt>
                      <c:pt idx="1946">
                        <c:v>4.6376073255436339</c:v>
                      </c:pt>
                      <c:pt idx="1947">
                        <c:v>4.6307915803959929</c:v>
                      </c:pt>
                      <c:pt idx="1948">
                        <c:v>4.6365937959578787</c:v>
                      </c:pt>
                      <c:pt idx="1949">
                        <c:v>4.6297794297620545</c:v>
                      </c:pt>
                      <c:pt idx="1950">
                        <c:v>4.6292733544450853</c:v>
                      </c:pt>
                      <c:pt idx="1951">
                        <c:v>4.635073501579245</c:v>
                      </c:pt>
                      <c:pt idx="1952">
                        <c:v>4.6282612038111468</c:v>
                      </c:pt>
                      <c:pt idx="1953">
                        <c:v>4.6403648154927994</c:v>
                      </c:pt>
                      <c:pt idx="1954">
                        <c:v>4.6272490531772075</c:v>
                      </c:pt>
                      <c:pt idx="1955">
                        <c:v>4.6456533715027186</c:v>
                      </c:pt>
                      <c:pt idx="1956">
                        <c:v>4.6325396776148544</c:v>
                      </c:pt>
                      <c:pt idx="1957">
                        <c:v>4.6446370840133282</c:v>
                      </c:pt>
                      <c:pt idx="1958">
                        <c:v>4.6315261480290983</c:v>
                      </c:pt>
                      <c:pt idx="1959">
                        <c:v>4.6436207965239378</c:v>
                      </c:pt>
                      <c:pt idx="1960">
                        <c:v>4.6305126184433423</c:v>
                      </c:pt>
                      <c:pt idx="1961">
                        <c:v>4.6489038367265891</c:v>
                      </c:pt>
                      <c:pt idx="1962">
                        <c:v>4.6420963652898521</c:v>
                      </c:pt>
                      <c:pt idx="1963">
                        <c:v>4.6478861702853811</c:v>
                      </c:pt>
                      <c:pt idx="1964">
                        <c:v>4.6410800778004617</c:v>
                      </c:pt>
                      <c:pt idx="1965">
                        <c:v>4.6405719340557665</c:v>
                      </c:pt>
                      <c:pt idx="1966">
                        <c:v>4.6463596706235695</c:v>
                      </c:pt>
                      <c:pt idx="1967">
                        <c:v>4.6395556465663752</c:v>
                      </c:pt>
                      <c:pt idx="1968">
                        <c:v>4.6516874578126934</c:v>
                      </c:pt>
                      <c:pt idx="1969">
                        <c:v>4.6385901734514539</c:v>
                      </c:pt>
                      <c:pt idx="1970">
                        <c:v>4.6569105825588801</c:v>
                      </c:pt>
                      <c:pt idx="1971">
                        <c:v>4.6438155045205489</c:v>
                      </c:pt>
                      <c:pt idx="1972">
                        <c:v>4.6558901582140368</c:v>
                      </c:pt>
                      <c:pt idx="1973">
                        <c:v>4.6427978380793409</c:v>
                      </c:pt>
                      <c:pt idx="1974">
                        <c:v>4.6548697338691944</c:v>
                      </c:pt>
                      <c:pt idx="1975">
                        <c:v>4.6480698466674522</c:v>
                      </c:pt>
                      <c:pt idx="1976">
                        <c:v>4.6538493095243512</c:v>
                      </c:pt>
                      <c:pt idx="1977">
                        <c:v>4.65333909735193</c:v>
                      </c:pt>
                      <c:pt idx="1978">
                        <c:v>4.6528288851795088</c:v>
                      </c:pt>
                      <c:pt idx="1979">
                        <c:v>4.6523186730070876</c:v>
                      </c:pt>
                      <c:pt idx="1980">
                        <c:v>4.6518084608346664</c:v>
                      </c:pt>
                      <c:pt idx="1981">
                        <c:v>4.6638693250099799</c:v>
                      </c:pt>
                      <c:pt idx="1982">
                        <c:v>4.6507880364898231</c:v>
                      </c:pt>
                      <c:pt idx="1983">
                        <c:v>4.6691303019835537</c:v>
                      </c:pt>
                      <c:pt idx="1984">
                        <c:v>4.6497676121449807</c:v>
                      </c:pt>
                      <c:pt idx="1985">
                        <c:v>4.6681057407832585</c:v>
                      </c:pt>
                      <c:pt idx="1986">
                        <c:v>4.6487471878001383</c:v>
                      </c:pt>
                      <c:pt idx="1987">
                        <c:v>4.6670811795829632</c:v>
                      </c:pt>
                      <c:pt idx="1988">
                        <c:v>4.6603393462527327</c:v>
                      </c:pt>
                      <c:pt idx="1989">
                        <c:v>4.6723879377568736</c:v>
                      </c:pt>
                      <c:pt idx="1990">
                        <c:v>4.6655443377825216</c:v>
                      </c:pt>
                      <c:pt idx="1991">
                        <c:v>4.6713107005971555</c:v>
                      </c:pt>
                      <c:pt idx="1992">
                        <c:v>4.6707977305210999</c:v>
                      </c:pt>
                      <c:pt idx="1993">
                        <c:v>4.6702847604450435</c:v>
                      </c:pt>
                      <c:pt idx="1994">
                        <c:v>4.6760483653560421</c:v>
                      </c:pt>
                      <c:pt idx="1995">
                        <c:v>4.6692588202929306</c:v>
                      </c:pt>
                      <c:pt idx="1996">
                        <c:v>4.6812962422873499</c:v>
                      </c:pt>
                      <c:pt idx="1997">
                        <c:v>4.6682328801408186</c:v>
                      </c:pt>
                      <c:pt idx="1998">
                        <c:v>4.6802675442316035</c:v>
                      </c:pt>
                      <c:pt idx="1999">
                        <c:v>4.6672069399887066</c:v>
                      </c:pt>
                      <c:pt idx="2000">
                        <c:v>4.6855112843074593</c:v>
                      </c:pt>
                      <c:pt idx="2001">
                        <c:v>4.6724527484922884</c:v>
                      </c:pt>
                      <c:pt idx="2002">
                        <c:v>4.6782101481201099</c:v>
                      </c:pt>
                      <c:pt idx="2003">
                        <c:v>4.6714254293883588</c:v>
                      </c:pt>
                      <c:pt idx="2004">
                        <c:v>4.6771300151615751</c:v>
                      </c:pt>
                      <c:pt idx="2005">
                        <c:v>4.6766671010364895</c:v>
                      </c:pt>
                      <c:pt idx="2006">
                        <c:v>4.6761527520086164</c:v>
                      </c:pt>
                      <c:pt idx="2007">
                        <c:v>4.6756384029807423</c:v>
                      </c:pt>
                      <c:pt idx="2008">
                        <c:v>4.6751240539528691</c:v>
                      </c:pt>
                      <c:pt idx="2009">
                        <c:v>4.6808759377734201</c:v>
                      </c:pt>
                      <c:pt idx="2010">
                        <c:v>4.6741467907999095</c:v>
                      </c:pt>
                      <c:pt idx="2011">
                        <c:v>4.6861622874604327</c:v>
                      </c:pt>
                      <c:pt idx="2012">
                        <c:v>4.6730666578413755</c:v>
                      </c:pt>
                      <c:pt idx="2013">
                        <c:v>4.6913943753934317</c:v>
                      </c:pt>
                      <c:pt idx="2014">
                        <c:v>4.6720379597856283</c:v>
                      </c:pt>
                      <c:pt idx="2015">
                        <c:v>4.6903098987366727</c:v>
                      </c:pt>
                      <c:pt idx="2016">
                        <c:v>4.6835320747640097</c:v>
                      </c:pt>
                      <c:pt idx="2017">
                        <c:v>4.6892770638254744</c:v>
                      </c:pt>
                      <c:pt idx="2018">
                        <c:v>4.6825006188046281</c:v>
                      </c:pt>
                      <c:pt idx="2019">
                        <c:v>4.6819848908249373</c:v>
                      </c:pt>
                      <c:pt idx="2020">
                        <c:v>4.687727811458676</c:v>
                      </c:pt>
                      <c:pt idx="2021">
                        <c:v>4.6809534348655566</c:v>
                      </c:pt>
                      <c:pt idx="2022">
                        <c:v>4.6866949765474768</c:v>
                      </c:pt>
                      <c:pt idx="2023">
                        <c:v>4.679921978906175</c:v>
                      </c:pt>
                      <c:pt idx="2024">
                        <c:v>4.6919180323460727</c:v>
                      </c:pt>
                      <c:pt idx="2025">
                        <c:v>4.6851457241806784</c:v>
                      </c:pt>
                      <c:pt idx="2026">
                        <c:v>4.703392841999011</c:v>
                      </c:pt>
                      <c:pt idx="2027">
                        <c:v>4.6841128892694801</c:v>
                      </c:pt>
                      <c:pt idx="2028">
                        <c:v>4.7024077188206928</c:v>
                      </c:pt>
                      <c:pt idx="2029">
                        <c:v>4.689384208381683</c:v>
                      </c:pt>
                      <c:pt idx="2030">
                        <c:v>4.7013188984657086</c:v>
                      </c:pt>
                      <c:pt idx="2031">
                        <c:v>4.6945493482039504</c:v>
                      </c:pt>
                      <c:pt idx="2032">
                        <c:v>4.7002819266990583</c:v>
                      </c:pt>
                      <c:pt idx="2033">
                        <c:v>4.6997634408157323</c:v>
                      </c:pt>
                      <c:pt idx="2034">
                        <c:v>4.6992449549324071</c:v>
                      </c:pt>
                      <c:pt idx="2035">
                        <c:v>4.7049747755238815</c:v>
                      </c:pt>
                      <c:pt idx="2036">
                        <c:v>4.6982079831657559</c:v>
                      </c:pt>
                      <c:pt idx="2037">
                        <c:v>4.7101833523283947</c:v>
                      </c:pt>
                      <c:pt idx="2038">
                        <c:v>4.6971710113991048</c:v>
                      </c:pt>
                      <c:pt idx="2039">
                        <c:v>4.7091436226581092</c:v>
                      </c:pt>
                      <c:pt idx="2040">
                        <c:v>4.6960821910441215</c:v>
                      </c:pt>
                      <c:pt idx="2041">
                        <c:v>4.714296007176066</c:v>
                      </c:pt>
                      <c:pt idx="2042">
                        <c:v>4.7012886304733179</c:v>
                      </c:pt>
                      <c:pt idx="2043">
                        <c:v>4.713254898553962</c:v>
                      </c:pt>
                      <c:pt idx="2044">
                        <c:v>4.70025027975485</c:v>
                      </c:pt>
                      <c:pt idx="2045">
                        <c:v>4.7059724471637372</c:v>
                      </c:pt>
                      <c:pt idx="2046">
                        <c:v>4.7055045688121098</c:v>
                      </c:pt>
                      <c:pt idx="2047">
                        <c:v>4.7049847039769661</c:v>
                      </c:pt>
                      <c:pt idx="2048">
                        <c:v>4.7044648391418233</c:v>
                      </c:pt>
                      <c:pt idx="2049">
                        <c:v>4.7039449743066806</c:v>
                      </c:pt>
                      <c:pt idx="2050">
                        <c:v>4.7096630738077065</c:v>
                      </c:pt>
                      <c:pt idx="2051">
                        <c:v>4.702905244636395</c:v>
                      </c:pt>
                      <c:pt idx="2052">
                        <c:v>4.7210951359543074</c:v>
                      </c:pt>
                      <c:pt idx="2053">
                        <c:v>4.7081014108745523</c:v>
                      </c:pt>
                      <c:pt idx="2054">
                        <c:v>4.7200512694285699</c:v>
                      </c:pt>
                      <c:pt idx="2055">
                        <c:v>4.7070603022524491</c:v>
                      </c:pt>
                      <c:pt idx="2056">
                        <c:v>4.7190074029028315</c:v>
                      </c:pt>
                      <c:pt idx="2057">
                        <c:v>4.7060191936303459</c:v>
                      </c:pt>
                      <c:pt idx="2058">
                        <c:v>4.717963536377094</c:v>
                      </c:pt>
                      <c:pt idx="2059">
                        <c:v>4.7112098440612336</c:v>
                      </c:pt>
                      <c:pt idx="2060">
                        <c:v>4.7169196698513556</c:v>
                      </c:pt>
                      <c:pt idx="2061">
                        <c:v>4.7163977365884868</c:v>
                      </c:pt>
                      <c:pt idx="2062">
                        <c:v>4.7158758033256181</c:v>
                      </c:pt>
                      <c:pt idx="2063">
                        <c:v>4.7215306089382283</c:v>
                      </c:pt>
                      <c:pt idx="2064">
                        <c:v>4.714779743473593</c:v>
                      </c:pt>
                      <c:pt idx="2065">
                        <c:v>4.7267129167106212</c:v>
                      </c:pt>
                      <c:pt idx="2066">
                        <c:v>4.713788070274143</c:v>
                      </c:pt>
                      <c:pt idx="2067">
                        <c:v>4.7319448667484387</c:v>
                      </c:pt>
                      <c:pt idx="2068">
                        <c:v>4.7189697575182175</c:v>
                      </c:pt>
                      <c:pt idx="2069">
                        <c:v>4.7308968633672484</c:v>
                      </c:pt>
                      <c:pt idx="2070">
                        <c:v>4.7179245120406632</c:v>
                      </c:pt>
                      <c:pt idx="2071">
                        <c:v>4.7360723453281457</c:v>
                      </c:pt>
                      <c:pt idx="2072">
                        <c:v>4.7231020624292865</c:v>
                      </c:pt>
                      <c:pt idx="2073">
                        <c:v>4.7288008566048694</c:v>
                      </c:pt>
                      <c:pt idx="2074">
                        <c:v>4.7282768549142737</c:v>
                      </c:pt>
                      <c:pt idx="2075">
                        <c:v>4.727752853223679</c:v>
                      </c:pt>
                      <c:pt idx="2076">
                        <c:v>4.7334488894956275</c:v>
                      </c:pt>
                      <c:pt idx="2077">
                        <c:v>4.7267048498424886</c:v>
                      </c:pt>
                      <c:pt idx="2078">
                        <c:v>4.7323470380459707</c:v>
                      </c:pt>
                      <c:pt idx="2079">
                        <c:v>4.7256568464612991</c:v>
                      </c:pt>
                      <c:pt idx="2080">
                        <c:v>4.7375148668242817</c:v>
                      </c:pt>
                      <c:pt idx="2081">
                        <c:v>4.7245564429110498</c:v>
                      </c:pt>
                      <c:pt idx="2082">
                        <c:v>4.7364641055394561</c:v>
                      </c:pt>
                      <c:pt idx="2083">
                        <c:v>4.7235084395298594</c:v>
                      </c:pt>
                      <c:pt idx="2084">
                        <c:v>4.7416277974623151</c:v>
                      </c:pt>
                      <c:pt idx="2085">
                        <c:v>4.7286741998804454</c:v>
                      </c:pt>
                      <c:pt idx="2086">
                        <c:v>4.7344151210340488</c:v>
                      </c:pt>
                      <c:pt idx="2087">
                        <c:v>4.7338897403916365</c:v>
                      </c:pt>
                      <c:pt idx="2088">
                        <c:v>4.7395761240008634</c:v>
                      </c:pt>
                      <c:pt idx="2089">
                        <c:v>4.7390500538825426</c:v>
                      </c:pt>
                      <c:pt idx="2090">
                        <c:v>4.7385239837642219</c:v>
                      </c:pt>
                      <c:pt idx="2091">
                        <c:v>4.7442076094698136</c:v>
                      </c:pt>
                      <c:pt idx="2092">
                        <c:v>4.7312628371795755</c:v>
                      </c:pt>
                      <c:pt idx="2093">
                        <c:v>4.7431540902813545</c:v>
                      </c:pt>
                      <c:pt idx="2094">
                        <c:v>4.7302120758947508</c:v>
                      </c:pt>
                      <c:pt idx="2095">
                        <c:v>4.7483075090131734</c:v>
                      </c:pt>
                      <c:pt idx="2096">
                        <c:v>4.7353675630542957</c:v>
                      </c:pt>
                      <c:pt idx="2097">
                        <c:v>4.7534581698413589</c:v>
                      </c:pt>
                      <c:pt idx="2098">
                        <c:v>4.7470416312448425</c:v>
                      </c:pt>
                      <c:pt idx="2099">
                        <c:v>4.7404676163507835</c:v>
                      </c:pt>
                      <c:pt idx="2100">
                        <c:v>5.0270048408103554</c:v>
                      </c:pt>
                      <c:pt idx="2101">
                        <c:v>6.1791794823001194</c:v>
                      </c:pt>
                      <c:pt idx="2102">
                        <c:v>6.6546284173011578</c:v>
                      </c:pt>
                      <c:pt idx="2103">
                        <c:v>6.8448961890598108</c:v>
                      </c:pt>
                      <c:pt idx="2104">
                        <c:v>7.0038686493235902</c:v>
                      </c:pt>
                      <c:pt idx="2105">
                        <c:v>7.0945863730602463</c:v>
                      </c:pt>
                      <c:pt idx="2106">
                        <c:v>7.1666908672710603</c:v>
                      </c:pt>
                      <c:pt idx="2107">
                        <c:v>7.2139349975902824</c:v>
                      </c:pt>
                      <c:pt idx="2108">
                        <c:v>7.261216773294116</c:v>
                      </c:pt>
                      <c:pt idx="2109">
                        <c:v>7.2898028581534318</c:v>
                      </c:pt>
                      <c:pt idx="2110">
                        <c:v>7.3184700253796073</c:v>
                      </c:pt>
                      <c:pt idx="2111">
                        <c:v>7.3468898086497507</c:v>
                      </c:pt>
                      <c:pt idx="2112">
                        <c:v>7.3691936648195604</c:v>
                      </c:pt>
                      <c:pt idx="2113">
                        <c:v>7.3914285733985023</c:v>
                      </c:pt>
                      <c:pt idx="2114">
                        <c:v>7.4074928104899618</c:v>
                      </c:pt>
                      <c:pt idx="2115">
                        <c:v>7.4295126715329891</c:v>
                      </c:pt>
                      <c:pt idx="2116">
                        <c:v>7.44545942192961</c:v>
                      </c:pt>
                      <c:pt idx="2117">
                        <c:v>7.4551855138353682</c:v>
                      </c:pt>
                      <c:pt idx="2118">
                        <c:v>7.4650392966794161</c:v>
                      </c:pt>
                      <c:pt idx="2119">
                        <c:v>7.4807493499965885</c:v>
                      </c:pt>
                      <c:pt idx="2120">
                        <c:v>7.4905139836056414</c:v>
                      </c:pt>
                      <c:pt idx="2121">
                        <c:v>7.5061201329033764</c:v>
                      </c:pt>
                      <c:pt idx="2122">
                        <c:v>7.5218421141537686</c:v>
                      </c:pt>
                      <c:pt idx="2123">
                        <c:v>7.5312978625557365</c:v>
                      </c:pt>
                      <c:pt idx="2124">
                        <c:v>7.5468306516167853</c:v>
                      </c:pt>
                      <c:pt idx="2125">
                        <c:v>7.5561960786747173</c:v>
                      </c:pt>
                      <c:pt idx="2126">
                        <c:v>7.5717119066284138</c:v>
                      </c:pt>
                      <c:pt idx="2127">
                        <c:v>7.5809872191850802</c:v>
                      </c:pt>
                      <c:pt idx="2128">
                        <c:v>7.5903950490113958</c:v>
                      </c:pt>
                      <c:pt idx="2129">
                        <c:v>7.6055853064410153</c:v>
                      </c:pt>
                      <c:pt idx="2130">
                        <c:v>7.6149039870323367</c:v>
                      </c:pt>
                      <c:pt idx="2131">
                        <c:v>7.6240060342931528</c:v>
                      </c:pt>
                      <c:pt idx="2132">
                        <c:v>7.6332423914609784</c:v>
                      </c:pt>
                      <c:pt idx="2133">
                        <c:v>7.6482318045584003</c:v>
                      </c:pt>
                      <c:pt idx="2134">
                        <c:v>7.6632541056566668</c:v>
                      </c:pt>
                      <c:pt idx="2135">
                        <c:v>7.6722645215692191</c:v>
                      </c:pt>
                      <c:pt idx="2136">
                        <c:v>7.6812335689272508</c:v>
                      </c:pt>
                      <c:pt idx="2137">
                        <c:v>7.6961041853256091</c:v>
                      </c:pt>
                      <c:pt idx="2138">
                        <c:v>7.7049836008155124</c:v>
                      </c:pt>
                      <c:pt idx="2139">
                        <c:v>7.7197507958275686</c:v>
                      </c:pt>
                      <c:pt idx="2140">
                        <c:v>7.7285405794493425</c:v>
                      </c:pt>
                      <c:pt idx="2141">
                        <c:v>7.7372889945165992</c:v>
                      </c:pt>
                      <c:pt idx="2142">
                        <c:v>7.7519949640679631</c:v>
                      </c:pt>
                      <c:pt idx="2143">
                        <c:v>7.7605632880278712</c:v>
                      </c:pt>
                      <c:pt idx="2144">
                        <c:v>7.7750753769537155</c:v>
                      </c:pt>
                      <c:pt idx="2145">
                        <c:v>7.7836445282847153</c:v>
                      </c:pt>
                      <c:pt idx="2146">
                        <c:v>7.7922636666190916</c:v>
                      </c:pt>
                      <c:pt idx="2147">
                        <c:v>7.8006587252831512</c:v>
                      </c:pt>
                      <c:pt idx="2148">
                        <c:v>7.82083796144037</c:v>
                      </c:pt>
                      <c:pt idx="2149">
                        <c:v>7.8233676485493078</c:v>
                      </c:pt>
                      <c:pt idx="2150">
                        <c:v>7.8318153142251994</c:v>
                      </c:pt>
                      <c:pt idx="2151">
                        <c:v>7.8458835185610365</c:v>
                      </c:pt>
                      <c:pt idx="2152">
                        <c:v>7.8600816201580699</c:v>
                      </c:pt>
                      <c:pt idx="2153">
                        <c:v>7.8682993456184152</c:v>
                      </c:pt>
                      <c:pt idx="2154">
                        <c:v>7.8764757025242416</c:v>
                      </c:pt>
                      <c:pt idx="2155">
                        <c:v>7.8904295917544207</c:v>
                      </c:pt>
                      <c:pt idx="2156">
                        <c:v>7.8985163167921169</c:v>
                      </c:pt>
                      <c:pt idx="2157">
                        <c:v>7.9065616732752941</c:v>
                      </c:pt>
                      <c:pt idx="2158">
                        <c:v>7.9203638778055652</c:v>
                      </c:pt>
                      <c:pt idx="2159">
                        <c:v>7.9340164660636514</c:v>
                      </c:pt>
                      <c:pt idx="2160">
                        <c:v>7.9420183855645812</c:v>
                      </c:pt>
                      <c:pt idx="2161">
                        <c:v>7.9498844783115015</c:v>
                      </c:pt>
                      <c:pt idx="2162">
                        <c:v>7.9577092025039011</c:v>
                      </c:pt>
                      <c:pt idx="2163">
                        <c:v>7.9654925581417801</c:v>
                      </c:pt>
                      <c:pt idx="2164">
                        <c:v>7.979086954633174</c:v>
                      </c:pt>
                      <c:pt idx="2165">
                        <c:v>7.9866851170419837</c:v>
                      </c:pt>
                      <c:pt idx="2166">
                        <c:v>8.0000805307861338</c:v>
                      </c:pt>
                      <c:pt idx="2167">
                        <c:v>8.0076846226877567</c:v>
                      </c:pt>
                      <c:pt idx="2168">
                        <c:v>8.0153438037144831</c:v>
                      </c:pt>
                      <c:pt idx="2169">
                        <c:v>8.028491075079101</c:v>
                      </c:pt>
                      <c:pt idx="2170">
                        <c:v>8.0416796460506479</c:v>
                      </c:pt>
                      <c:pt idx="2171">
                        <c:v>8.0491044742160138</c:v>
                      </c:pt>
                      <c:pt idx="2172">
                        <c:v>8.0564879338268618</c:v>
                      </c:pt>
                      <c:pt idx="2173">
                        <c:v>8.0638300248831847</c:v>
                      </c:pt>
                      <c:pt idx="2174">
                        <c:v>8.0768186478412165</c:v>
                      </c:pt>
                      <c:pt idx="2175">
                        <c:v>8.0897521127265524</c:v>
                      </c:pt>
                      <c:pt idx="2176">
                        <c:v>8.0912821976630909</c:v>
                      </c:pt>
                      <c:pt idx="2177">
                        <c:v>8.104119135921211</c:v>
                      </c:pt>
                      <c:pt idx="2178">
                        <c:v>8.1112405946867607</c:v>
                      </c:pt>
                      <c:pt idx="2179">
                        <c:v>8.1183206848977889</c:v>
                      </c:pt>
                      <c:pt idx="2180">
                        <c:v>8.1310059384560009</c:v>
                      </c:pt>
                      <c:pt idx="2181">
                        <c:v>8.1379963967989024</c:v>
                      </c:pt>
                      <c:pt idx="2182">
                        <c:v>8.1505782289708133</c:v>
                      </c:pt>
                      <c:pt idx="2183">
                        <c:v>8.1574790554455845</c:v>
                      </c:pt>
                      <c:pt idx="2184">
                        <c:v>8.1699574662311942</c:v>
                      </c:pt>
                      <c:pt idx="2185">
                        <c:v>8.1767686608378387</c:v>
                      </c:pt>
                      <c:pt idx="2186">
                        <c:v>8.1836391503726258</c:v>
                      </c:pt>
                      <c:pt idx="2187">
                        <c:v>8.1958652129756615</c:v>
                      </c:pt>
                      <c:pt idx="2188">
                        <c:v>8.2081367809886672</c:v>
                      </c:pt>
                      <c:pt idx="2189">
                        <c:v>8.2146672899528888</c:v>
                      </c:pt>
                      <c:pt idx="2190">
                        <c:v>8.2213592741749206</c:v>
                      </c:pt>
                      <c:pt idx="2191">
                        <c:v>8.2278066323445564</c:v>
                      </c:pt>
                      <c:pt idx="2192">
                        <c:v>8.2398779765536823</c:v>
                      </c:pt>
                      <c:pt idx="2193">
                        <c:v>8.2518941626901139</c:v>
                      </c:pt>
                      <c:pt idx="2194">
                        <c:v>8.2528578431676749</c:v>
                      </c:pt>
                      <c:pt idx="2195">
                        <c:v>8.2591319360414559</c:v>
                      </c:pt>
                      <c:pt idx="2196">
                        <c:v>8.2710033322370684</c:v>
                      </c:pt>
                      <c:pt idx="2197">
                        <c:v>8.2828195703599814</c:v>
                      </c:pt>
                      <c:pt idx="2198">
                        <c:v>8.2945806504102055</c:v>
                      </c:pt>
                      <c:pt idx="2199">
                        <c:v>8.3006673437320071</c:v>
                      </c:pt>
                      <c:pt idx="2200">
                        <c:v>8.3006673437320071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2"/>
                <c:order val="2"/>
                <c:tx>
                  <c:v>Test 5 - 149.9C</c:v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CHS_15Apr2016!$AS$27:$AS$2234</c15:sqref>
                        </c15:formulaRef>
                      </c:ext>
                    </c:extLst>
                    <c:numCache>
                      <c:formatCode>General</c:formatCode>
                      <c:ptCount val="2208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3.2005121092527573E-2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4.5010128038520565E-2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6.1018612569496429E-2</c:v>
                      </c:pt>
                      <c:pt idx="22">
                        <c:v>6.4020488742327186E-2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7.4027393514964041E-2</c:v>
                      </c:pt>
                      <c:pt idx="26">
                        <c:v>7.7029660226565197E-2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0.11106165062569104</c:v>
                      </c:pt>
                      <c:pt idx="38">
                        <c:v>0.11406502942706553</c:v>
                      </c:pt>
                      <c:pt idx="39">
                        <c:v>0.11806967481624445</c:v>
                      </c:pt>
                      <c:pt idx="40">
                        <c:v>0.12107326410567942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0.14009809156281003</c:v>
                      </c:pt>
                      <c:pt idx="47">
                        <c:v>0.14310234257823104</c:v>
                      </c:pt>
                      <c:pt idx="48">
                        <c:v>0.14610668385159417</c:v>
                      </c:pt>
                      <c:pt idx="49">
                        <c:v>0.15011261262670914</c:v>
                      </c:pt>
                      <c:pt idx="50">
                        <c:v>0.15311716452306637</c:v>
                      </c:pt>
                      <c:pt idx="51">
                        <c:v>0.15612180669544584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0.16814127825381806</c:v>
                      </c:pt>
                      <c:pt idx="56">
                        <c:v>0.17214808983404359</c:v>
                      </c:pt>
                      <c:pt idx="57">
                        <c:v>0.17415155583027489</c:v>
                      </c:pt>
                      <c:pt idx="58">
                        <c:v>0.1781586082430606</c:v>
                      </c:pt>
                      <c:pt idx="59">
                        <c:v>0.18116400292674106</c:v>
                      </c:pt>
                      <c:pt idx="60">
                        <c:v>0.18416948793710824</c:v>
                      </c:pt>
                      <c:pt idx="61">
                        <c:v>0.18817694180183597</c:v>
                      </c:pt>
                      <c:pt idx="62">
                        <c:v>0.19118263759558843</c:v>
                      </c:pt>
                      <c:pt idx="63">
                        <c:v>0.19418842373413955</c:v>
                      </c:pt>
                      <c:pt idx="64">
                        <c:v>0.19719430022289841</c:v>
                      </c:pt>
                      <c:pt idx="65">
                        <c:v>0.20020026706730792</c:v>
                      </c:pt>
                      <c:pt idx="66">
                        <c:v>0.20320632427280033</c:v>
                      </c:pt>
                      <c:pt idx="67">
                        <c:v>0.20621247184480848</c:v>
                      </c:pt>
                      <c:pt idx="68">
                        <c:v>0.21022080918701985</c:v>
                      </c:pt>
                      <c:pt idx="69">
                        <c:v>0.21322716763536148</c:v>
                      </c:pt>
                      <c:pt idx="70">
                        <c:v>0.21623361646834274</c:v>
                      </c:pt>
                      <c:pt idx="71">
                        <c:v>0.22024235552000393</c:v>
                      </c:pt>
                      <c:pt idx="72">
                        <c:v>0.22324901527157712</c:v>
                      </c:pt>
                      <c:pt idx="73">
                        <c:v>0.22625576542590814</c:v>
                      </c:pt>
                      <c:pt idx="74">
                        <c:v>0.22926260598841131</c:v>
                      </c:pt>
                      <c:pt idx="75">
                        <c:v>0.23226953696453478</c:v>
                      </c:pt>
                      <c:pt idx="76">
                        <c:v>0.23527655835971603</c:v>
                      </c:pt>
                      <c:pt idx="77">
                        <c:v>0.23828367017940419</c:v>
                      </c:pt>
                      <c:pt idx="78">
                        <c:v>0.24229329327536331</c:v>
                      </c:pt>
                      <c:pt idx="79">
                        <c:v>0.24429816511400021</c:v>
                      </c:pt>
                      <c:pt idx="80">
                        <c:v>0.24830802938063606</c:v>
                      </c:pt>
                      <c:pt idx="81">
                        <c:v>0.25131553310264604</c:v>
                      </c:pt>
                      <c:pt idx="82">
                        <c:v>0.25432312727816286</c:v>
                      </c:pt>
                      <c:pt idx="83">
                        <c:v>0.25733081191262752</c:v>
                      </c:pt>
                      <c:pt idx="84">
                        <c:v>0.26033858701149276</c:v>
                      </c:pt>
                      <c:pt idx="85">
                        <c:v>0.26334645258017852</c:v>
                      </c:pt>
                      <c:pt idx="86">
                        <c:v>0.26735708074534525</c:v>
                      </c:pt>
                      <c:pt idx="87">
                        <c:v>0.27036515743148232</c:v>
                      </c:pt>
                      <c:pt idx="88">
                        <c:v>0.27337332460558372</c:v>
                      </c:pt>
                      <c:pt idx="89">
                        <c:v>0.27638158227310472</c:v>
                      </c:pt>
                      <c:pt idx="90">
                        <c:v>0.27938993043949018</c:v>
                      </c:pt>
                      <c:pt idx="91">
                        <c:v>0.28340120211343428</c:v>
                      </c:pt>
                      <c:pt idx="92">
                        <c:v>0.28640976146501324</c:v>
                      </c:pt>
                      <c:pt idx="93">
                        <c:v>0.28941841133360918</c:v>
                      </c:pt>
                      <c:pt idx="94">
                        <c:v>0.29242715172468015</c:v>
                      </c:pt>
                      <c:pt idx="95">
                        <c:v>0.29543598264365112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0.3054660729228712</c:v>
                      </c:pt>
                      <c:pt idx="99">
                        <c:v>0.3084752961924162</c:v>
                      </c:pt>
                      <c:pt idx="100">
                        <c:v>0.31048149534787567</c:v>
                      </c:pt>
                      <c:pt idx="101">
                        <c:v>0.31349086954873517</c:v>
                      </c:pt>
                      <c:pt idx="102">
                        <c:v>0.31750350936469618</c:v>
                      </c:pt>
                      <c:pt idx="103">
                        <c:v>0.32051309489483359</c:v>
                      </c:pt>
                      <c:pt idx="104">
                        <c:v>0.3235227710037476</c:v>
                      </c:pt>
                      <c:pt idx="105">
                        <c:v>0.32753581339205046</c:v>
                      </c:pt>
                      <c:pt idx="106">
                        <c:v>0.33054570087264812</c:v>
                      </c:pt>
                      <c:pt idx="107">
                        <c:v>0.33355567895021032</c:v>
                      </c:pt>
                      <c:pt idx="108">
                        <c:v>0.33656574763016872</c:v>
                      </c:pt>
                      <c:pt idx="109">
                        <c:v>0.33957590691798911</c:v>
                      </c:pt>
                      <c:pt idx="110">
                        <c:v>0.3435895935900819</c:v>
                      </c:pt>
                      <c:pt idx="111">
                        <c:v>0.34659996431746171</c:v>
                      </c:pt>
                      <c:pt idx="112">
                        <c:v>0.3496104256708889</c:v>
                      </c:pt>
                      <c:pt idx="113">
                        <c:v>0.35262097765582012</c:v>
                      </c:pt>
                      <c:pt idx="114">
                        <c:v>0.35663518796084104</c:v>
                      </c:pt>
                      <c:pt idx="115">
                        <c:v>0.35964595144050493</c:v>
                      </c:pt>
                      <c:pt idx="116">
                        <c:v>0.36265680556986535</c:v>
                      </c:pt>
                      <c:pt idx="117">
                        <c:v>0.36566775035439231</c:v>
                      </c:pt>
                      <c:pt idx="118">
                        <c:v>0.36867878579952279</c:v>
                      </c:pt>
                      <c:pt idx="119">
                        <c:v>0.37168991191072781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0.38072383429540663</c:v>
                      </c:pt>
                      <c:pt idx="123">
                        <c:v>0.38373532312551767</c:v>
                      </c:pt>
                      <c:pt idx="124">
                        <c:v>0.38674690264900968</c:v>
                      </c:pt>
                      <c:pt idx="125">
                        <c:v>0.38975857287134547</c:v>
                      </c:pt>
                      <c:pt idx="126">
                        <c:v>0.3927703337979993</c:v>
                      </c:pt>
                      <c:pt idx="127">
                        <c:v>0.39678615613855156</c:v>
                      </c:pt>
                      <c:pt idx="128">
                        <c:v>0.39979812872983728</c:v>
                      </c:pt>
                      <c:pt idx="129">
                        <c:v>0.40281019204363333</c:v>
                      </c:pt>
                      <c:pt idx="130">
                        <c:v>0.40682641759539295</c:v>
                      </c:pt>
                      <c:pt idx="131">
                        <c:v>0.40983869261633871</c:v>
                      </c:pt>
                      <c:pt idx="132">
                        <c:v>0.41285105837801467</c:v>
                      </c:pt>
                      <c:pt idx="133">
                        <c:v>0.41586351488589912</c:v>
                      </c:pt>
                      <c:pt idx="134">
                        <c:v>0.41887606214545958</c:v>
                      </c:pt>
                      <c:pt idx="135">
                        <c:v>0.42188870016217517</c:v>
                      </c:pt>
                      <c:pt idx="136">
                        <c:v>0.42590569203834205</c:v>
                      </c:pt>
                      <c:pt idx="137">
                        <c:v>0.42891854184298323</c:v>
                      </c:pt>
                      <c:pt idx="138">
                        <c:v>0.43193148242300994</c:v>
                      </c:pt>
                      <c:pt idx="139">
                        <c:v>0.43494451378387011</c:v>
                      </c:pt>
                      <c:pt idx="140">
                        <c:v>0.43896203015579371</c:v>
                      </c:pt>
                      <c:pt idx="141">
                        <c:v>0.44197527335990017</c:v>
                      </c:pt>
                      <c:pt idx="142">
                        <c:v>0.44498860736308871</c:v>
                      </c:pt>
                      <c:pt idx="143">
                        <c:v>0.44699754714518836</c:v>
                      </c:pt>
                      <c:pt idx="144">
                        <c:v>0.45101554778860192</c:v>
                      </c:pt>
                      <c:pt idx="145">
                        <c:v>0.45402915422188378</c:v>
                      </c:pt>
                      <c:pt idx="146">
                        <c:v>0.45704285147612878</c:v>
                      </c:pt>
                      <c:pt idx="147">
                        <c:v>0.46005663955682252</c:v>
                      </c:pt>
                      <c:pt idx="148">
                        <c:v>0.46307051846943964</c:v>
                      </c:pt>
                      <c:pt idx="149">
                        <c:v>0.4670891649898366</c:v>
                      </c:pt>
                      <c:pt idx="150">
                        <c:v>0.47010325586490209</c:v>
                      </c:pt>
                      <c:pt idx="151">
                        <c:v>0.47311743759014396</c:v>
                      </c:pt>
                      <c:pt idx="152">
                        <c:v>0.47613171017105022</c:v>
                      </c:pt>
                      <c:pt idx="153">
                        <c:v>0.47914607361307604</c:v>
                      </c:pt>
                      <c:pt idx="154">
                        <c:v>0.48316536621812284</c:v>
                      </c:pt>
                      <c:pt idx="155">
                        <c:v>0.48617994169075762</c:v>
                      </c:pt>
                      <c:pt idx="156">
                        <c:v>0.48919460804278486</c:v>
                      </c:pt>
                      <c:pt idx="157">
                        <c:v>0.49220936527968417</c:v>
                      </c:pt>
                      <c:pt idx="158">
                        <c:v>0.49622918298149676</c:v>
                      </c:pt>
                      <c:pt idx="159">
                        <c:v>0.49924415230440972</c:v>
                      </c:pt>
                      <c:pt idx="160">
                        <c:v>0.50225921253046357</c:v>
                      </c:pt>
                      <c:pt idx="161">
                        <c:v>0.50527436366515122</c:v>
                      </c:pt>
                      <c:pt idx="162">
                        <c:v>0.50828960571393256</c:v>
                      </c:pt>
                      <c:pt idx="163">
                        <c:v>0.51231006987705452</c:v>
                      </c:pt>
                      <c:pt idx="164">
                        <c:v>0.51532552408008092</c:v>
                      </c:pt>
                      <c:pt idx="165">
                        <c:v>0.51733587739974651</c:v>
                      </c:pt>
                      <c:pt idx="166">
                        <c:v>0.52135670528874334</c:v>
                      </c:pt>
                      <c:pt idx="167">
                        <c:v>0.5243724323053599</c:v>
                      </c:pt>
                      <c:pt idx="168">
                        <c:v>0.52738825027082459</c:v>
                      </c:pt>
                      <c:pt idx="169">
                        <c:v>0.53040415919060124</c:v>
                      </c:pt>
                      <c:pt idx="170">
                        <c:v>0.53342015907018725</c:v>
                      </c:pt>
                      <c:pt idx="171">
                        <c:v>0.53643624991506966</c:v>
                      </c:pt>
                      <c:pt idx="172">
                        <c:v>0.54045784588597656</c:v>
                      </c:pt>
                      <c:pt idx="173">
                        <c:v>0.54347414900455737</c:v>
                      </c:pt>
                      <c:pt idx="174">
                        <c:v>0.54649054310672751</c:v>
                      </c:pt>
                      <c:pt idx="175">
                        <c:v>0.54950702819798736</c:v>
                      </c:pt>
                      <c:pt idx="176">
                        <c:v>0.55352914986770285</c:v>
                      </c:pt>
                      <c:pt idx="177">
                        <c:v>0.55654584728816126</c:v>
                      </c:pt>
                      <c:pt idx="178">
                        <c:v>0.55956263571598708</c:v>
                      </c:pt>
                      <c:pt idx="179">
                        <c:v>0.5625795151566827</c:v>
                      </c:pt>
                      <c:pt idx="180">
                        <c:v>0.56559648561573994</c:v>
                      </c:pt>
                      <c:pt idx="181">
                        <c:v>0.56961925448810091</c:v>
                      </c:pt>
                      <c:pt idx="182">
                        <c:v>0.57263643734469427</c:v>
                      </c:pt>
                      <c:pt idx="183">
                        <c:v>0.57565371123795817</c:v>
                      </c:pt>
                      <c:pt idx="184">
                        <c:v>0.57867107617339786</c:v>
                      </c:pt>
                      <c:pt idx="185">
                        <c:v>0.5826943710512732</c:v>
                      </c:pt>
                      <c:pt idx="186">
                        <c:v>0.58571194843978636</c:v>
                      </c:pt>
                      <c:pt idx="187">
                        <c:v>0.58772371728761563</c:v>
                      </c:pt>
                      <c:pt idx="188">
                        <c:v>0.59174737640376229</c:v>
                      </c:pt>
                      <c:pt idx="189">
                        <c:v>0.59375926667533674</c:v>
                      </c:pt>
                      <c:pt idx="190">
                        <c:v>0.59677717797914998</c:v>
                      </c:pt>
                      <c:pt idx="191">
                        <c:v>0.60080120139951332</c:v>
                      </c:pt>
                      <c:pt idx="192">
                        <c:v>0.60381932523336079</c:v>
                      </c:pt>
                      <c:pt idx="193">
                        <c:v>0.60683754016067226</c:v>
                      </c:pt>
                      <c:pt idx="194">
                        <c:v>0.61086196844087703</c:v>
                      </c:pt>
                      <c:pt idx="195">
                        <c:v>0.61388039594099042</c:v>
                      </c:pt>
                      <c:pt idx="196">
                        <c:v>0.61689891455289969</c:v>
                      </c:pt>
                      <c:pt idx="197">
                        <c:v>0.61991752428210556</c:v>
                      </c:pt>
                      <c:pt idx="198">
                        <c:v>0.62293622513412006</c:v>
                      </c:pt>
                      <c:pt idx="199">
                        <c:v>0.6259550171144227</c:v>
                      </c:pt>
                      <c:pt idx="200">
                        <c:v>0.62998021485279787</c:v>
                      </c:pt>
                      <c:pt idx="201">
                        <c:v>0.63299921948720794</c:v>
                      </c:pt>
                      <c:pt idx="202">
                        <c:v>0.63601831526824837</c:v>
                      </c:pt>
                      <c:pt idx="203">
                        <c:v>0.64004391810282046</c:v>
                      </c:pt>
                      <c:pt idx="204">
                        <c:v>0.6430632265807622</c:v>
                      </c:pt>
                      <c:pt idx="205">
                        <c:v>0.6460826262236935</c:v>
                      </c:pt>
                      <c:pt idx="206">
                        <c:v>0.64910211703711951</c:v>
                      </c:pt>
                      <c:pt idx="207">
                        <c:v>0.65212169902654638</c:v>
                      </c:pt>
                      <c:pt idx="208">
                        <c:v>0.65514137219749158</c:v>
                      </c:pt>
                      <c:pt idx="209">
                        <c:v>0.65816113655543973</c:v>
                      </c:pt>
                      <c:pt idx="210">
                        <c:v>0.66218763088869692</c:v>
                      </c:pt>
                      <c:pt idx="211">
                        <c:v>0.66420093885440878</c:v>
                      </c:pt>
                      <c:pt idx="212">
                        <c:v>0.6672209768064572</c:v>
                      </c:pt>
                      <c:pt idx="213">
                        <c:v>0.67024110596754127</c:v>
                      </c:pt>
                      <c:pt idx="214">
                        <c:v>0.6732613263431817</c:v>
                      </c:pt>
                      <c:pt idx="215">
                        <c:v>0.6772884287428762</c:v>
                      </c:pt>
                      <c:pt idx="216">
                        <c:v>0.68030886197390972</c:v>
                      </c:pt>
                      <c:pt idx="217">
                        <c:v>0.68332938643786789</c:v>
                      </c:pt>
                      <c:pt idx="218">
                        <c:v>0.68735689431722857</c:v>
                      </c:pt>
                      <c:pt idx="219">
                        <c:v>0.69037763167944577</c:v>
                      </c:pt>
                      <c:pt idx="220">
                        <c:v>0.69339846029296148</c:v>
                      </c:pt>
                      <c:pt idx="221">
                        <c:v>0.69641938016328919</c:v>
                      </c:pt>
                      <c:pt idx="222">
                        <c:v>0.69944039129595359</c:v>
                      </c:pt>
                      <c:pt idx="223">
                        <c:v>0.70346854811263593</c:v>
                      </c:pt>
                      <c:pt idx="224">
                        <c:v>0.70648977221217191</c:v>
                      </c:pt>
                      <c:pt idx="225">
                        <c:v>0.70951108759240511</c:v>
                      </c:pt>
                      <c:pt idx="226">
                        <c:v>0.71253249425886267</c:v>
                      </c:pt>
                      <c:pt idx="227">
                        <c:v>0.71656117849114154</c:v>
                      </c:pt>
                      <c:pt idx="228">
                        <c:v>0.71958279818024273</c:v>
                      </c:pt>
                      <c:pt idx="229">
                        <c:v>0.72260450917395824</c:v>
                      </c:pt>
                      <c:pt idx="230">
                        <c:v>0.72461903389728299</c:v>
                      </c:pt>
                      <c:pt idx="231">
                        <c:v>0.72864820509731643</c:v>
                      </c:pt>
                      <c:pt idx="232">
                        <c:v>0.73066285157728439</c:v>
                      </c:pt>
                      <c:pt idx="233">
                        <c:v>0.73469226630534445</c:v>
                      </c:pt>
                      <c:pt idx="234">
                        <c:v>0.73771443390491298</c:v>
                      </c:pt>
                      <c:pt idx="235">
                        <c:v>0.74073669284222321</c:v>
                      </c:pt>
                      <c:pt idx="236">
                        <c:v>0.74375904312277363</c:v>
                      </c:pt>
                      <c:pt idx="237">
                        <c:v>0.74678148475209727</c:v>
                      </c:pt>
                      <c:pt idx="238">
                        <c:v>0.75081154903217195</c:v>
                      </c:pt>
                      <c:pt idx="239">
                        <c:v>0.75383420383010835</c:v>
                      </c:pt>
                      <c:pt idx="240">
                        <c:v>0.75685694999522679</c:v>
                      </c:pt>
                      <c:pt idx="241">
                        <c:v>0.75987978753305097</c:v>
                      </c:pt>
                      <c:pt idx="242">
                        <c:v>0.76290271644911634</c:v>
                      </c:pt>
                      <c:pt idx="243">
                        <c:v>0.76693343049064722</c:v>
                      </c:pt>
                      <c:pt idx="244">
                        <c:v>0.76995657264405748</c:v>
                      </c:pt>
                      <c:pt idx="245">
                        <c:v>0.77297980619412687</c:v>
                      </c:pt>
                      <c:pt idx="246">
                        <c:v>0.77600313114635922</c:v>
                      </c:pt>
                      <c:pt idx="247">
                        <c:v>0.78003437327338943</c:v>
                      </c:pt>
                      <c:pt idx="248">
                        <c:v>0.7830579115188564</c:v>
                      </c:pt>
                      <c:pt idx="249">
                        <c:v>0.78608154118492268</c:v>
                      </c:pt>
                      <c:pt idx="250">
                        <c:v>0.78910526227711708</c:v>
                      </c:pt>
                      <c:pt idx="251">
                        <c:v>0.79212907480096828</c:v>
                      </c:pt>
                      <c:pt idx="252">
                        <c:v>0.79515297876201763</c:v>
                      </c:pt>
                      <c:pt idx="253">
                        <c:v>0.7991849929552467</c:v>
                      </c:pt>
                      <c:pt idx="254">
                        <c:v>0.80120106101777466</c:v>
                      </c:pt>
                      <c:pt idx="255">
                        <c:v>0.8042252393235555</c:v>
                      </c:pt>
                      <c:pt idx="256">
                        <c:v>0.80724950908865767</c:v>
                      </c:pt>
                      <c:pt idx="257">
                        <c:v>0.81027387031859088</c:v>
                      </c:pt>
                      <c:pt idx="258">
                        <c:v>0.81329832301889915</c:v>
                      </c:pt>
                      <c:pt idx="259">
                        <c:v>0.81733106891613072</c:v>
                      </c:pt>
                      <c:pt idx="260">
                        <c:v>0.82035573506883208</c:v>
                      </c:pt>
                      <c:pt idx="261">
                        <c:v>0.82338049271035418</c:v>
                      </c:pt>
                      <c:pt idx="262">
                        <c:v>0.82741364522456728</c:v>
                      </c:pt>
                      <c:pt idx="263">
                        <c:v>0.83043861636152905</c:v>
                      </c:pt>
                      <c:pt idx="264">
                        <c:v>0.83346367900576279</c:v>
                      </c:pt>
                      <c:pt idx="265">
                        <c:v>0.83648883316280476</c:v>
                      </c:pt>
                      <c:pt idx="266">
                        <c:v>0.83951407883820339</c:v>
                      </c:pt>
                      <c:pt idx="267">
                        <c:v>0.84253941603747351</c:v>
                      </c:pt>
                      <c:pt idx="268">
                        <c:v>0.84657334134989748</c:v>
                      </c:pt>
                      <c:pt idx="269">
                        <c:v>0.84959889212643158</c:v>
                      </c:pt>
                      <c:pt idx="270">
                        <c:v>0.85262453444531028</c:v>
                      </c:pt>
                      <c:pt idx="271">
                        <c:v>0.85565026831207347</c:v>
                      </c:pt>
                      <c:pt idx="272">
                        <c:v>0.8596847225518276</c:v>
                      </c:pt>
                      <c:pt idx="273">
                        <c:v>0.86271067005186686</c:v>
                      </c:pt>
                      <c:pt idx="274">
                        <c:v>0.8657367091182594</c:v>
                      </c:pt>
                      <c:pt idx="275">
                        <c:v>0.86775411936879132</c:v>
                      </c:pt>
                      <c:pt idx="276">
                        <c:v>0.87178906197228434</c:v>
                      </c:pt>
                      <c:pt idx="277">
                        <c:v>0.87481537577099056</c:v>
                      </c:pt>
                      <c:pt idx="278">
                        <c:v>0.87784178115822042</c:v>
                      </c:pt>
                      <c:pt idx="279">
                        <c:v>0.88086827813951807</c:v>
                      </c:pt>
                      <c:pt idx="280">
                        <c:v>0.88389486672043915</c:v>
                      </c:pt>
                      <c:pt idx="281">
                        <c:v>0.88793046065951764</c:v>
                      </c:pt>
                      <c:pt idx="282">
                        <c:v>0.89095726299443079</c:v>
                      </c:pt>
                      <c:pt idx="283">
                        <c:v>0.89398415694742961</c:v>
                      </c:pt>
                      <c:pt idx="284">
                        <c:v>0.8970111425240721</c:v>
                      </c:pt>
                      <c:pt idx="285">
                        <c:v>0.90003821972990461</c:v>
                      </c:pt>
                      <c:pt idx="286">
                        <c:v>0.90306538857048646</c:v>
                      </c:pt>
                      <c:pt idx="287">
                        <c:v>0.90710175624375866</c:v>
                      </c:pt>
                      <c:pt idx="288">
                        <c:v>0.91012913892029457</c:v>
                      </c:pt>
                      <c:pt idx="289">
                        <c:v>0.91315661325007502</c:v>
                      </c:pt>
                      <c:pt idx="290">
                        <c:v>0.91618417923862738</c:v>
                      </c:pt>
                      <c:pt idx="291">
                        <c:v>0.92022107647994922</c:v>
                      </c:pt>
                      <c:pt idx="292">
                        <c:v>0.92324885636059173</c:v>
                      </c:pt>
                      <c:pt idx="293">
                        <c:v>0.92627672791850901</c:v>
                      </c:pt>
                      <c:pt idx="294">
                        <c:v>0.92930469115926406</c:v>
                      </c:pt>
                      <c:pt idx="295">
                        <c:v>0.93233274608840921</c:v>
                      </c:pt>
                      <c:pt idx="296">
                        <c:v>0.93435150031524661</c:v>
                      </c:pt>
                      <c:pt idx="297">
                        <c:v>0.93838913103409349</c:v>
                      </c:pt>
                      <c:pt idx="298">
                        <c:v>0.94242692478413037</c:v>
                      </c:pt>
                      <c:pt idx="299">
                        <c:v>0.94444588279996888</c:v>
                      </c:pt>
                      <c:pt idx="300">
                        <c:v>0.94747439625438001</c:v>
                      </c:pt>
                      <c:pt idx="301">
                        <c:v>0.95050300143049526</c:v>
                      </c:pt>
                      <c:pt idx="302">
                        <c:v>0.95454128435313845</c:v>
                      </c:pt>
                      <c:pt idx="303">
                        <c:v>0.95757010356820782</c:v>
                      </c:pt>
                      <c:pt idx="304">
                        <c:v>0.96059901452350271</c:v>
                      </c:pt>
                      <c:pt idx="305">
                        <c:v>0.96362801722459246</c:v>
                      </c:pt>
                      <c:pt idx="306">
                        <c:v>0.96766683021800703</c:v>
                      </c:pt>
                      <c:pt idx="307">
                        <c:v>0.97069604701423351</c:v>
                      </c:pt>
                      <c:pt idx="308">
                        <c:v>0.97372535557478357</c:v>
                      </c:pt>
                      <c:pt idx="309">
                        <c:v>0.97675475590521743</c:v>
                      </c:pt>
                      <c:pt idx="310">
                        <c:v>0.97978424801110608</c:v>
                      </c:pt>
                      <c:pt idx="311">
                        <c:v>0.98281383189798865</c:v>
                      </c:pt>
                      <c:pt idx="312">
                        <c:v>0.98685341986056974</c:v>
                      </c:pt>
                      <c:pt idx="313">
                        <c:v>0.98988321792475797</c:v>
                      </c:pt>
                      <c:pt idx="314">
                        <c:v>0.99291310778849062</c:v>
                      </c:pt>
                      <c:pt idx="315">
                        <c:v>0.99594308945733079</c:v>
                      </c:pt>
                      <c:pt idx="316">
                        <c:v>0.99998320783335271</c:v>
                      </c:pt>
                      <c:pt idx="317">
                        <c:v>1.003013403735747</c:v>
                      </c:pt>
                      <c:pt idx="318">
                        <c:v>1.0050335853501451</c:v>
                      </c:pt>
                      <c:pt idx="319">
                        <c:v>1.0090740710170758</c:v>
                      </c:pt>
                      <c:pt idx="320">
                        <c:v>1.0110943750728958</c:v>
                      </c:pt>
                      <c:pt idx="321">
                        <c:v>1.0141249076892436</c:v>
                      </c:pt>
                      <c:pt idx="322">
                        <c:v>1.0181657607138597</c:v>
                      </c:pt>
                      <c:pt idx="323">
                        <c:v>1.0211965076416694</c:v>
                      </c:pt>
                      <c:pt idx="324">
                        <c:v>1.0242273464265437</c:v>
                      </c:pt>
                      <c:pt idx="325">
                        <c:v>1.0272582770740284</c:v>
                      </c:pt>
                      <c:pt idx="326">
                        <c:v>1.0312996608443852</c:v>
                      </c:pt>
                      <c:pt idx="327">
                        <c:v>1.0343308058596443</c:v>
                      </c:pt>
                      <c:pt idx="328">
                        <c:v>1.0373620427560892</c:v>
                      </c:pt>
                      <c:pt idx="329">
                        <c:v>1.0403933715392908</c:v>
                      </c:pt>
                      <c:pt idx="330">
                        <c:v>1.043424792214831</c:v>
                      </c:pt>
                      <c:pt idx="331">
                        <c:v>1.0474668294021163</c:v>
                      </c:pt>
                      <c:pt idx="332">
                        <c:v>1.0504984645147437</c:v>
                      </c:pt>
                      <c:pt idx="333">
                        <c:v>1.0535301915382833</c:v>
                      </c:pt>
                      <c:pt idx="334">
                        <c:v>1.0575726372184628</c:v>
                      </c:pt>
                      <c:pt idx="335">
                        <c:v>1.0606045787224345</c:v>
                      </c:pt>
                      <c:pt idx="336">
                        <c:v>1.0636366121558973</c:v>
                      </c:pt>
                      <c:pt idx="337">
                        <c:v>1.0666687375244042</c:v>
                      </c:pt>
                      <c:pt idx="338">
                        <c:v>1.069700954833541</c:v>
                      </c:pt>
                      <c:pt idx="339">
                        <c:v>1.072733264088884</c:v>
                      </c:pt>
                      <c:pt idx="340">
                        <c:v>1.0757656652960208</c:v>
                      </c:pt>
                      <c:pt idx="341">
                        <c:v>1.0798090099512627</c:v>
                      </c:pt>
                      <c:pt idx="342">
                        <c:v>1.0818307435879269</c:v>
                      </c:pt>
                      <c:pt idx="343">
                        <c:v>1.084863420683863</c:v>
                      </c:pt>
                      <c:pt idx="344">
                        <c:v>1.0878961897539035</c:v>
                      </c:pt>
                      <c:pt idx="345">
                        <c:v>1.0909290508036042</c:v>
                      </c:pt>
                      <c:pt idx="346">
                        <c:v>1.0939620038385565</c:v>
                      </c:pt>
                      <c:pt idx="347">
                        <c:v>1.0980060843163131</c:v>
                      </c:pt>
                      <c:pt idx="348">
                        <c:v>1.1010392520052188</c:v>
                      </c:pt>
                      <c:pt idx="349">
                        <c:v>1.1040725116979775</c:v>
                      </c:pt>
                      <c:pt idx="350">
                        <c:v>1.1071058634001705</c:v>
                      </c:pt>
                      <c:pt idx="351">
                        <c:v>1.1111504754718706</c:v>
                      </c:pt>
                      <c:pt idx="352">
                        <c:v>1.1141840418844533</c:v>
                      </c:pt>
                      <c:pt idx="353">
                        <c:v>1.1172177003250796</c:v>
                      </c:pt>
                      <c:pt idx="354">
                        <c:v>1.1202514507993444</c:v>
                      </c:pt>
                      <c:pt idx="355">
                        <c:v>1.1232852933128097</c:v>
                      </c:pt>
                      <c:pt idx="356">
                        <c:v>1.1263192278710714</c:v>
                      </c:pt>
                      <c:pt idx="357">
                        <c:v>1.1303646171392094</c:v>
                      </c:pt>
                      <c:pt idx="358">
                        <c:v>1.1333987664903846</c:v>
                      </c:pt>
                      <c:pt idx="359">
                        <c:v>1.1364330079049758</c:v>
                      </c:pt>
                      <c:pt idx="360">
                        <c:v>1.1404788063438536</c:v>
                      </c:pt>
                      <c:pt idx="361">
                        <c:v>1.1435132625948108</c:v>
                      </c:pt>
                      <c:pt idx="362">
                        <c:v>1.1465478109278096</c:v>
                      </c:pt>
                      <c:pt idx="363">
                        <c:v>1.1485708943092623</c:v>
                      </c:pt>
                      <c:pt idx="364">
                        <c:v>1.1526171838622987</c:v>
                      </c:pt>
                      <c:pt idx="365">
                        <c:v>1.1546403900371951</c:v>
                      </c:pt>
                      <c:pt idx="366">
                        <c:v>1.158686925192014</c:v>
                      </c:pt>
                      <c:pt idx="367">
                        <c:v>1.1617219340190619</c:v>
                      </c:pt>
                      <c:pt idx="368">
                        <c:v>1.1647570349617025</c:v>
                      </c:pt>
                      <c:pt idx="369">
                        <c:v>1.168803979519107</c:v>
                      </c:pt>
                      <c:pt idx="370">
                        <c:v>1.1718392954198511</c:v>
                      </c:pt>
                      <c:pt idx="371">
                        <c:v>1.1748747034548066</c:v>
                      </c:pt>
                      <c:pt idx="372">
                        <c:v>1.1779102036295783</c:v>
                      </c:pt>
                      <c:pt idx="373">
                        <c:v>1.1809457959497605</c:v>
                      </c:pt>
                      <c:pt idx="374">
                        <c:v>1.183981480420947</c:v>
                      </c:pt>
                      <c:pt idx="375">
                        <c:v>1.1880292030715478</c:v>
                      </c:pt>
                      <c:pt idx="376">
                        <c:v>1.1910651025835046</c:v>
                      </c:pt>
                      <c:pt idx="377">
                        <c:v>1.1941010942651291</c:v>
                      </c:pt>
                      <c:pt idx="378">
                        <c:v>1.1971371781219959</c:v>
                      </c:pt>
                      <c:pt idx="379">
                        <c:v>1.2011854333245495</c:v>
                      </c:pt>
                      <c:pt idx="380">
                        <c:v>1.2042217322787863</c:v>
                      </c:pt>
                      <c:pt idx="381">
                        <c:v>1.2072581234269248</c:v>
                      </c:pt>
                      <c:pt idx="382">
                        <c:v>1.2102946067745748</c:v>
                      </c:pt>
                      <c:pt idx="383">
                        <c:v>1.2133311823273356</c:v>
                      </c:pt>
                      <c:pt idx="384">
                        <c:v>1.2173800931708763</c:v>
                      </c:pt>
                      <c:pt idx="385">
                        <c:v>1.2194046100706022</c:v>
                      </c:pt>
                      <c:pt idx="386">
                        <c:v>1.2224414622722977</c:v>
                      </c:pt>
                      <c:pt idx="387">
                        <c:v>1.2254784067015072</c:v>
                      </c:pt>
                      <c:pt idx="388">
                        <c:v>1.2285154433638434</c:v>
                      </c:pt>
                      <c:pt idx="389">
                        <c:v>1.2315525722648868</c:v>
                      </c:pt>
                      <c:pt idx="390">
                        <c:v>1.235602220958409</c:v>
                      </c:pt>
                      <c:pt idx="391">
                        <c:v>1.2386395651049296</c:v>
                      </c:pt>
                      <c:pt idx="392">
                        <c:v>1.2416770015088359</c:v>
                      </c:pt>
                      <c:pt idx="393">
                        <c:v>1.2447145301757434</c:v>
                      </c:pt>
                      <c:pt idx="394">
                        <c:v>1.2487647119282073</c:v>
                      </c:pt>
                      <c:pt idx="395">
                        <c:v>1.2518024558972507</c:v>
                      </c:pt>
                      <c:pt idx="396">
                        <c:v>1.254840292147982</c:v>
                      </c:pt>
                      <c:pt idx="397">
                        <c:v>1.2578782206860073</c:v>
                      </c:pt>
                      <c:pt idx="398">
                        <c:v>1.2609162415169457</c:v>
                      </c:pt>
                      <c:pt idx="399">
                        <c:v>1.2649670795346073</c:v>
                      </c:pt>
                      <c:pt idx="400">
                        <c:v>1.2680053157374482</c:v>
                      </c:pt>
                      <c:pt idx="401">
                        <c:v>1.2710436442518975</c:v>
                      </c:pt>
                      <c:pt idx="402">
                        <c:v>1.2740820650835418</c:v>
                      </c:pt>
                      <c:pt idx="403">
                        <c:v>1.2781334364733152</c:v>
                      </c:pt>
                      <c:pt idx="404">
                        <c:v>1.2811720727335929</c:v>
                      </c:pt>
                      <c:pt idx="405">
                        <c:v>1.2842108013297797</c:v>
                      </c:pt>
                      <c:pt idx="406">
                        <c:v>1.2862366716944063</c:v>
                      </c:pt>
                      <c:pt idx="407">
                        <c:v>1.2902885355523392</c:v>
                      </c:pt>
                      <c:pt idx="408">
                        <c:v>1.2933275411899259</c:v>
                      </c:pt>
                      <c:pt idx="409">
                        <c:v>1.2963666391858721</c:v>
                      </c:pt>
                      <c:pt idx="410">
                        <c:v>1.2994058295457915</c:v>
                      </c:pt>
                      <c:pt idx="411">
                        <c:v>1.3024451122752989</c:v>
                      </c:pt>
                      <c:pt idx="412">
                        <c:v>1.306497632943713</c:v>
                      </c:pt>
                      <c:pt idx="413">
                        <c:v>1.3095371312240949</c:v>
                      </c:pt>
                      <c:pt idx="414">
                        <c:v>1.3125767218927944</c:v>
                      </c:pt>
                      <c:pt idx="415">
                        <c:v>1.3156164049554051</c:v>
                      </c:pt>
                      <c:pt idx="416">
                        <c:v>1.3186561804175558</c:v>
                      </c:pt>
                      <c:pt idx="417">
                        <c:v>1.3216960482848641</c:v>
                      </c:pt>
                      <c:pt idx="418">
                        <c:v>1.3257493491923491</c:v>
                      </c:pt>
                      <c:pt idx="419">
                        <c:v>1.3287894326935408</c:v>
                      </c:pt>
                      <c:pt idx="420">
                        <c:v>1.3318296086186192</c:v>
                      </c:pt>
                      <c:pt idx="421">
                        <c:v>1.3358833202989351</c:v>
                      </c:pt>
                      <c:pt idx="422">
                        <c:v>1.3389237119016053</c:v>
                      </c:pt>
                      <c:pt idx="423">
                        <c:v>1.3419641959468966</c:v>
                      </c:pt>
                      <c:pt idx="424">
                        <c:v>1.3450047724404428</c:v>
                      </c:pt>
                      <c:pt idx="425">
                        <c:v>1.3480454413878429</c:v>
                      </c:pt>
                      <c:pt idx="426">
                        <c:v>1.3510862027947308</c:v>
                      </c:pt>
                      <c:pt idx="427">
                        <c:v>1.3551406951728446</c:v>
                      </c:pt>
                      <c:pt idx="428">
                        <c:v>1.3571680030094746</c:v>
                      </c:pt>
                      <c:pt idx="429">
                        <c:v>1.3612227419862013</c:v>
                      </c:pt>
                      <c:pt idx="430">
                        <c:v>1.3642639041158549</c:v>
                      </c:pt>
                      <c:pt idx="431">
                        <c:v>1.3673051587350034</c:v>
                      </c:pt>
                      <c:pt idx="432">
                        <c:v>1.3703465058492503</c:v>
                      </c:pt>
                      <c:pt idx="433">
                        <c:v>1.3733879454642333</c:v>
                      </c:pt>
                      <c:pt idx="434">
                        <c:v>1.3764294775855788</c:v>
                      </c:pt>
                      <c:pt idx="435">
                        <c:v>1.3794711022189261</c:v>
                      </c:pt>
                      <c:pt idx="436">
                        <c:v>1.3825128193698801</c:v>
                      </c:pt>
                      <c:pt idx="437">
                        <c:v>1.3865685861638384</c:v>
                      </c:pt>
                      <c:pt idx="438">
                        <c:v>1.3896105192111352</c:v>
                      </c:pt>
                      <c:pt idx="439">
                        <c:v>1.3926525447948024</c:v>
                      </c:pt>
                      <c:pt idx="440">
                        <c:v>1.3956946629204812</c:v>
                      </c:pt>
                      <c:pt idx="441">
                        <c:v>1.3997509643853661</c:v>
                      </c:pt>
                      <c:pt idx="442">
                        <c:v>1.4017791768204082</c:v>
                      </c:pt>
                      <c:pt idx="443">
                        <c:v>1.405835725104023</c:v>
                      </c:pt>
                      <c:pt idx="444">
                        <c:v>1.4088782443101577</c:v>
                      </c:pt>
                      <c:pt idx="445">
                        <c:v>1.4119208560883512</c:v>
                      </c:pt>
                      <c:pt idx="446">
                        <c:v>1.4159778158032905</c:v>
                      </c:pt>
                      <c:pt idx="447">
                        <c:v>1.4190206436048376</c:v>
                      </c:pt>
                      <c:pt idx="448">
                        <c:v>1.4220635639972006</c:v>
                      </c:pt>
                      <c:pt idx="449">
                        <c:v>1.4261209352269306</c:v>
                      </c:pt>
                      <c:pt idx="450">
                        <c:v>1.4281496825769511</c:v>
                      </c:pt>
                      <c:pt idx="451">
                        <c:v>1.4322073007556413</c:v>
                      </c:pt>
                      <c:pt idx="452">
                        <c:v>1.4342361715876515</c:v>
                      </c:pt>
                      <c:pt idx="453">
                        <c:v>1.4372795550186899</c:v>
                      </c:pt>
                      <c:pt idx="454">
                        <c:v>1.4403230310743742</c:v>
                      </c:pt>
                      <c:pt idx="455">
                        <c:v>1.4443811432411555</c:v>
                      </c:pt>
                      <c:pt idx="456">
                        <c:v>1.4474248354429411</c:v>
                      </c:pt>
                      <c:pt idx="457">
                        <c:v>1.4504686202881689</c:v>
                      </c:pt>
                      <c:pt idx="458">
                        <c:v>1.4535124977824898</c:v>
                      </c:pt>
                      <c:pt idx="459">
                        <c:v>1.4565564679315215</c:v>
                      </c:pt>
                      <c:pt idx="460">
                        <c:v>1.4596005307409166</c:v>
                      </c:pt>
                      <c:pt idx="461">
                        <c:v>1.4626446862163165</c:v>
                      </c:pt>
                      <c:pt idx="462">
                        <c:v>1.4667037043403937</c:v>
                      </c:pt>
                      <c:pt idx="463">
                        <c:v>1.4697480760584132</c:v>
                      </c:pt>
                      <c:pt idx="464">
                        <c:v>1.4727925404612456</c:v>
                      </c:pt>
                      <c:pt idx="465">
                        <c:v>1.4758370975545463</c:v>
                      </c:pt>
                      <c:pt idx="466">
                        <c:v>1.4798966512071725</c:v>
                      </c:pt>
                      <c:pt idx="467">
                        <c:v>1.4829414246001456</c:v>
                      </c:pt>
                      <c:pt idx="468">
                        <c:v>1.4859862907024024</c:v>
                      </c:pt>
                      <c:pt idx="469">
                        <c:v>1.4890312495195672</c:v>
                      </c:pt>
                      <c:pt idx="470">
                        <c:v>1.492076301057297</c:v>
                      </c:pt>
                      <c:pt idx="471">
                        <c:v>1.4951214453212394</c:v>
                      </c:pt>
                      <c:pt idx="472">
                        <c:v>1.4991817819237057</c:v>
                      </c:pt>
                      <c:pt idx="473">
                        <c:v>1.501212012050362</c:v>
                      </c:pt>
                      <c:pt idx="474">
                        <c:v>1.504257434526828</c:v>
                      </c:pt>
                      <c:pt idx="475">
                        <c:v>1.5083181421056855</c:v>
                      </c:pt>
                      <c:pt idx="476">
                        <c:v>1.5113637810048184</c:v>
                      </c:pt>
                      <c:pt idx="477">
                        <c:v>1.5144095126659394</c:v>
                      </c:pt>
                      <c:pt idx="478">
                        <c:v>1.5174553370946995</c:v>
                      </c:pt>
                      <c:pt idx="479">
                        <c:v>1.5205012542967613</c:v>
                      </c:pt>
                      <c:pt idx="480">
                        <c:v>1.5245626215566002</c:v>
                      </c:pt>
                      <c:pt idx="481">
                        <c:v>1.5276087552516409</c:v>
                      </c:pt>
                      <c:pt idx="482">
                        <c:v>1.5306549817388244</c:v>
                      </c:pt>
                      <c:pt idx="483">
                        <c:v>1.5337013010237817</c:v>
                      </c:pt>
                      <c:pt idx="484">
                        <c:v>1.5377632044322811</c:v>
                      </c:pt>
                      <c:pt idx="485">
                        <c:v>1.5408097402673919</c:v>
                      </c:pt>
                      <c:pt idx="486">
                        <c:v>1.5438563689191365</c:v>
                      </c:pt>
                      <c:pt idx="487">
                        <c:v>1.5469030903931702</c:v>
                      </c:pt>
                      <c:pt idx="488">
                        <c:v>1.5499499046951497</c:v>
                      </c:pt>
                      <c:pt idx="489">
                        <c:v>1.5540124681732668</c:v>
                      </c:pt>
                      <c:pt idx="490">
                        <c:v>1.5570594990957853</c:v>
                      </c:pt>
                      <c:pt idx="491">
                        <c:v>1.5601066228651188</c:v>
                      </c:pt>
                      <c:pt idx="492">
                        <c:v>1.5631538394869031</c:v>
                      </c:pt>
                      <c:pt idx="493">
                        <c:v>1.566201148966808</c:v>
                      </c:pt>
                      <c:pt idx="494">
                        <c:v>1.5702643727291039</c:v>
                      </c:pt>
                      <c:pt idx="495">
                        <c:v>1.5722960465236198</c:v>
                      </c:pt>
                      <c:pt idx="496">
                        <c:v>1.5753436346118583</c:v>
                      </c:pt>
                      <c:pt idx="497">
                        <c:v>1.578391315580848</c:v>
                      </c:pt>
                      <c:pt idx="498">
                        <c:v>1.5814390894362613</c:v>
                      </c:pt>
                      <c:pt idx="499">
                        <c:v>1.5855029324099323</c:v>
                      </c:pt>
                      <c:pt idx="500">
                        <c:v>1.5885509230223545</c:v>
                      </c:pt>
                      <c:pt idx="501">
                        <c:v>1.5915990065400762</c:v>
                      </c:pt>
                      <c:pt idx="502">
                        <c:v>1.5956632624261904</c:v>
                      </c:pt>
                      <c:pt idx="503">
                        <c:v>1.5987115627449711</c:v>
                      </c:pt>
                      <c:pt idx="504">
                        <c:v>1.6017599559879332</c:v>
                      </c:pt>
                      <c:pt idx="505">
                        <c:v>1.6048084421607525</c:v>
                      </c:pt>
                      <c:pt idx="506">
                        <c:v>1.6078570212690733</c:v>
                      </c:pt>
                      <c:pt idx="507">
                        <c:v>1.6109056933185735</c:v>
                      </c:pt>
                      <c:pt idx="508">
                        <c:v>1.6149707339695438</c:v>
                      </c:pt>
                      <c:pt idx="509">
                        <c:v>1.6180196229038351</c:v>
                      </c:pt>
                      <c:pt idx="510">
                        <c:v>1.6210686047981977</c:v>
                      </c:pt>
                      <c:pt idx="511">
                        <c:v>1.624117679658301</c:v>
                      </c:pt>
                      <c:pt idx="512">
                        <c:v>1.6271668474898253</c:v>
                      </c:pt>
                      <c:pt idx="513">
                        <c:v>1.6312325492304984</c:v>
                      </c:pt>
                      <c:pt idx="514">
                        <c:v>1.6342819340173516</c:v>
                      </c:pt>
                      <c:pt idx="515">
                        <c:v>1.6373314117945272</c:v>
                      </c:pt>
                      <c:pt idx="516">
                        <c:v>1.6413975268254746</c:v>
                      </c:pt>
                      <c:pt idx="517">
                        <c:v>1.6434306463424773</c:v>
                      </c:pt>
                      <c:pt idx="518">
                        <c:v>1.6464804031246079</c:v>
                      </c:pt>
                      <c:pt idx="519">
                        <c:v>1.6495302529197504</c:v>
                      </c:pt>
                      <c:pt idx="520">
                        <c:v>1.6525801957335564</c:v>
                      </c:pt>
                      <c:pt idx="521">
                        <c:v>1.6556302315717115</c:v>
                      </c:pt>
                      <c:pt idx="522">
                        <c:v>1.6596970907369433</c:v>
                      </c:pt>
                      <c:pt idx="523">
                        <c:v>1.6627473436539815</c:v>
                      </c:pt>
                      <c:pt idx="524">
                        <c:v>1.6657976896142863</c:v>
                      </c:pt>
                      <c:pt idx="525">
                        <c:v>1.6698649623051489</c:v>
                      </c:pt>
                      <c:pt idx="526">
                        <c:v>1.6729155253884849</c:v>
                      </c:pt>
                      <c:pt idx="527">
                        <c:v>1.6759661815340117</c:v>
                      </c:pt>
                      <c:pt idx="528">
                        <c:v>1.6790169307474179</c:v>
                      </c:pt>
                      <c:pt idx="529">
                        <c:v>1.6820677730343601</c:v>
                      </c:pt>
                      <c:pt idx="530">
                        <c:v>1.6851187084005281</c:v>
                      </c:pt>
                      <c:pt idx="531">
                        <c:v>1.6891867670218181</c:v>
                      </c:pt>
                      <c:pt idx="532">
                        <c:v>1.6922379195949366</c:v>
                      </c:pt>
                      <c:pt idx="533">
                        <c:v>1.6952891652662159</c:v>
                      </c:pt>
                      <c:pt idx="534">
                        <c:v>1.6983405040413375</c:v>
                      </c:pt>
                      <c:pt idx="535">
                        <c:v>1.7024091005795272</c:v>
                      </c:pt>
                      <c:pt idx="536">
                        <c:v>1.7054606566190451</c:v>
                      </c:pt>
                      <c:pt idx="537">
                        <c:v>1.7085123057813474</c:v>
                      </c:pt>
                      <c:pt idx="538">
                        <c:v>1.7105467902939062</c:v>
                      </c:pt>
                      <c:pt idx="539">
                        <c:v>1.7146158834970515</c:v>
                      </c:pt>
                      <c:pt idx="540">
                        <c:v>1.7166504921910068</c:v>
                      </c:pt>
                      <c:pt idx="541">
                        <c:v>1.7207198337720935</c:v>
                      </c:pt>
                      <c:pt idx="542">
                        <c:v>1.723771948633595</c:v>
                      </c:pt>
                      <c:pt idx="543">
                        <c:v>1.7268241566519797</c:v>
                      </c:pt>
                      <c:pt idx="544">
                        <c:v>1.7298764578329457</c:v>
                      </c:pt>
                      <c:pt idx="545">
                        <c:v>1.7339463376703095</c:v>
                      </c:pt>
                      <c:pt idx="546">
                        <c:v>1.736998856252751</c:v>
                      </c:pt>
                      <c:pt idx="547">
                        <c:v>1.7400514680167334</c:v>
                      </c:pt>
                      <c:pt idx="548">
                        <c:v>1.7431041729679468</c:v>
                      </c:pt>
                      <c:pt idx="549">
                        <c:v>1.7461569711120912</c:v>
                      </c:pt>
                      <c:pt idx="550">
                        <c:v>1.7502275136141978</c:v>
                      </c:pt>
                      <c:pt idx="551">
                        <c:v>1.7532805292306073</c:v>
                      </c:pt>
                      <c:pt idx="552">
                        <c:v>1.7563336380589174</c:v>
                      </c:pt>
                      <c:pt idx="553">
                        <c:v>1.7593868401047974</c:v>
                      </c:pt>
                      <c:pt idx="554">
                        <c:v>1.7634579211809431</c:v>
                      </c:pt>
                      <c:pt idx="555">
                        <c:v>1.7665113407566508</c:v>
                      </c:pt>
                      <c:pt idx="556">
                        <c:v>1.7695648535689164</c:v>
                      </c:pt>
                      <c:pt idx="557">
                        <c:v>1.7726184596234338</c:v>
                      </c:pt>
                      <c:pt idx="558">
                        <c:v>1.7756721589258986</c:v>
                      </c:pt>
                      <c:pt idx="559">
                        <c:v>1.7797439030580637</c:v>
                      </c:pt>
                      <c:pt idx="560">
                        <c:v>1.7817798372974603</c:v>
                      </c:pt>
                      <c:pt idx="561">
                        <c:v>1.7858518301313193</c:v>
                      </c:pt>
                      <c:pt idx="562">
                        <c:v>1.7889059335740378</c:v>
                      </c:pt>
                      <c:pt idx="563">
                        <c:v>1.7919601302950834</c:v>
                      </c:pt>
                      <c:pt idx="564">
                        <c:v>1.7950144203001543</c:v>
                      </c:pt>
                      <c:pt idx="565">
                        <c:v>1.7980688035949488</c:v>
                      </c:pt>
                      <c:pt idx="566">
                        <c:v>1.8011232801851775</c:v>
                      </c:pt>
                      <c:pt idx="567">
                        <c:v>1.8041778500765167</c:v>
                      </c:pt>
                      <c:pt idx="568">
                        <c:v>1.8082507550765747</c:v>
                      </c:pt>
                      <c:pt idx="569">
                        <c:v>1.8113055426927007</c:v>
                      </c:pt>
                      <c:pt idx="570">
                        <c:v>1.8143604236289512</c:v>
                      </c:pt>
                      <c:pt idx="571">
                        <c:v>1.8174153978910281</c:v>
                      </c:pt>
                      <c:pt idx="572">
                        <c:v>1.8214888420905018</c:v>
                      </c:pt>
                      <c:pt idx="573">
                        <c:v>1.8235256264154822</c:v>
                      </c:pt>
                      <c:pt idx="574">
                        <c:v>1.8265808806892541</c:v>
                      </c:pt>
                      <c:pt idx="575">
                        <c:v>1.8306546982642704</c:v>
                      </c:pt>
                      <c:pt idx="576">
                        <c:v>1.8337101703604066</c:v>
                      </c:pt>
                      <c:pt idx="577">
                        <c:v>1.8367657358184928</c:v>
                      </c:pt>
                      <c:pt idx="578">
                        <c:v>1.8398213946442346</c:v>
                      </c:pt>
                      <c:pt idx="579">
                        <c:v>1.843895751660336</c:v>
                      </c:pt>
                      <c:pt idx="580">
                        <c:v>1.8469516283661322</c:v>
                      </c:pt>
                      <c:pt idx="581">
                        <c:v>1.8500075984586066</c:v>
                      </c:pt>
                      <c:pt idx="582">
                        <c:v>1.8530636619434788</c:v>
                      </c:pt>
                      <c:pt idx="583">
                        <c:v>1.8551010894875228</c:v>
                      </c:pt>
                      <c:pt idx="584">
                        <c:v>1.8581573086390575</c:v>
                      </c:pt>
                      <c:pt idx="585">
                        <c:v>1.8622324128094645</c:v>
                      </c:pt>
                      <c:pt idx="586">
                        <c:v>1.8652888499209708</c:v>
                      </c:pt>
                      <c:pt idx="587">
                        <c:v>1.8683453804533987</c:v>
                      </c:pt>
                      <c:pt idx="588">
                        <c:v>1.871402004412472</c:v>
                      </c:pt>
                      <c:pt idx="589">
                        <c:v>1.8754776483647846</c:v>
                      </c:pt>
                      <c:pt idx="590">
                        <c:v>1.8785344903415737</c:v>
                      </c:pt>
                      <c:pt idx="591">
                        <c:v>1.8815914257640485</c:v>
                      </c:pt>
                      <c:pt idx="592">
                        <c:v>1.8846484546379216</c:v>
                      </c:pt>
                      <c:pt idx="593">
                        <c:v>1.8877055769689184</c:v>
                      </c:pt>
                      <c:pt idx="594">
                        <c:v>1.8907627927627308</c:v>
                      </c:pt>
                      <c:pt idx="595">
                        <c:v>1.8948392258843074</c:v>
                      </c:pt>
                      <c:pt idx="596">
                        <c:v>1.8978966597802855</c:v>
                      </c:pt>
                      <c:pt idx="597">
                        <c:v>1.9009541871581308</c:v>
                      </c:pt>
                      <c:pt idx="598">
                        <c:v>1.9040118080235713</c:v>
                      </c:pt>
                      <c:pt idx="599">
                        <c:v>1.9080887812791953</c:v>
                      </c:pt>
                      <c:pt idx="600">
                        <c:v>1.9111466203045921</c:v>
                      </c:pt>
                      <c:pt idx="601">
                        <c:v>1.9142045528366429</c:v>
                      </c:pt>
                      <c:pt idx="602">
                        <c:v>1.9172625788810671</c:v>
                      </c:pt>
                      <c:pt idx="603">
                        <c:v>1.9203206984435954</c:v>
                      </c:pt>
                      <c:pt idx="604">
                        <c:v>1.9243983366760893</c:v>
                      </c:pt>
                      <c:pt idx="605">
                        <c:v>1.9264372181457874</c:v>
                      </c:pt>
                      <c:pt idx="606">
                        <c:v>1.9294956182969045</c:v>
                      </c:pt>
                      <c:pt idx="607">
                        <c:v>1.9325541119890082</c:v>
                      </c:pt>
                      <c:pt idx="608">
                        <c:v>1.9356126992277987</c:v>
                      </c:pt>
                      <c:pt idx="609">
                        <c:v>1.9396909610731583</c:v>
                      </c:pt>
                      <c:pt idx="610">
                        <c:v>1.9427497666098434</c:v>
                      </c:pt>
                      <c:pt idx="611">
                        <c:v>1.9458086657122928</c:v>
                      </c:pt>
                      <c:pt idx="612">
                        <c:v>1.9488676583862414</c:v>
                      </c:pt>
                      <c:pt idx="613">
                        <c:v>1.9529464608504072</c:v>
                      </c:pt>
                      <c:pt idx="614">
                        <c:v>1.9560056718801189</c:v>
                      </c:pt>
                      <c:pt idx="615">
                        <c:v>1.9590649765004149</c:v>
                      </c:pt>
                      <c:pt idx="616">
                        <c:v>1.9621243747170214</c:v>
                      </c:pt>
                      <c:pt idx="617">
                        <c:v>1.9651838665356778</c:v>
                      </c:pt>
                      <c:pt idx="618">
                        <c:v>1.9682434519620886</c:v>
                      </c:pt>
                      <c:pt idx="619">
                        <c:v>1.9723230448192914</c:v>
                      </c:pt>
                      <c:pt idx="620">
                        <c:v>1.9753828486860998</c:v>
                      </c:pt>
                      <c:pt idx="621">
                        <c:v>1.97844274617977</c:v>
                      </c:pt>
                      <c:pt idx="622">
                        <c:v>1.9825227551563598</c:v>
                      </c:pt>
                      <c:pt idx="623">
                        <c:v>1.9855828711349917</c:v>
                      </c:pt>
                      <c:pt idx="624">
                        <c:v>1.9886430807595872</c:v>
                      </c:pt>
                      <c:pt idx="625">
                        <c:v>1.991703384035878</c:v>
                      </c:pt>
                      <c:pt idx="626">
                        <c:v>1.993743638251626</c:v>
                      </c:pt>
                      <c:pt idx="627">
                        <c:v>1.9978242715664867</c:v>
                      </c:pt>
                      <c:pt idx="628">
                        <c:v>2.0008848558322594</c:v>
                      </c:pt>
                      <c:pt idx="629">
                        <c:v>2.0039455337726593</c:v>
                      </c:pt>
                      <c:pt idx="630">
                        <c:v>2.0070063053934324</c:v>
                      </c:pt>
                      <c:pt idx="631">
                        <c:v>2.0110874799560308</c:v>
                      </c:pt>
                      <c:pt idx="632">
                        <c:v>2.0141484701866066</c:v>
                      </c:pt>
                      <c:pt idx="633">
                        <c:v>2.0172095541166741</c:v>
                      </c:pt>
                      <c:pt idx="634">
                        <c:v>2.0202707317519466</c:v>
                      </c:pt>
                      <c:pt idx="635">
                        <c:v>2.0233320030981732</c:v>
                      </c:pt>
                      <c:pt idx="636">
                        <c:v>2.0263933681610911</c:v>
                      </c:pt>
                      <c:pt idx="637">
                        <c:v>2.0304753340364274</c:v>
                      </c:pt>
                      <c:pt idx="638">
                        <c:v>2.0335369177939415</c:v>
                      </c:pt>
                      <c:pt idx="639">
                        <c:v>2.0365985952872765</c:v>
                      </c:pt>
                      <c:pt idx="640">
                        <c:v>2.0396603665221837</c:v>
                      </c:pt>
                      <c:pt idx="641">
                        <c:v>2.043742873998835</c:v>
                      </c:pt>
                      <c:pt idx="642">
                        <c:v>2.0468048639863645</c:v>
                      </c:pt>
                      <c:pt idx="643">
                        <c:v>2.049866947734603</c:v>
                      </c:pt>
                      <c:pt idx="644">
                        <c:v>2.0529291252492703</c:v>
                      </c:pt>
                      <c:pt idx="645">
                        <c:v>2.0559913965361205</c:v>
                      </c:pt>
                      <c:pt idx="646">
                        <c:v>2.0590537616008961</c:v>
                      </c:pt>
                      <c:pt idx="647">
                        <c:v>2.063137060907307</c:v>
                      </c:pt>
                      <c:pt idx="648">
                        <c:v>2.0651787730872138</c:v>
                      </c:pt>
                      <c:pt idx="649">
                        <c:v>2.0692623225089424</c:v>
                      </c:pt>
                      <c:pt idx="650">
                        <c:v>2.071304159754157</c:v>
                      </c:pt>
                      <c:pt idx="651">
                        <c:v>2.0753879593218461</c:v>
                      </c:pt>
                      <c:pt idx="652">
                        <c:v>2.0784509184468933</c:v>
                      </c:pt>
                      <c:pt idx="653">
                        <c:v>2.0815139713920003</c:v>
                      </c:pt>
                      <c:pt idx="654">
                        <c:v>2.084577118162926</c:v>
                      </c:pt>
                      <c:pt idx="655">
                        <c:v>2.087640358765396</c:v>
                      </c:pt>
                      <c:pt idx="656">
                        <c:v>2.0907036932051701</c:v>
                      </c:pt>
                      <c:pt idx="657">
                        <c:v>2.0947882851039545</c:v>
                      </c:pt>
                      <c:pt idx="658">
                        <c:v>2.0978518385197984</c:v>
                      </c:pt>
                      <c:pt idx="659">
                        <c:v>2.1009154857921124</c:v>
                      </c:pt>
                      <c:pt idx="660">
                        <c:v>2.1039792269266488</c:v>
                      </c:pt>
                      <c:pt idx="661">
                        <c:v>2.108064361123879</c:v>
                      </c:pt>
                      <c:pt idx="662">
                        <c:v>2.1111283212926342</c:v>
                      </c:pt>
                      <c:pt idx="663">
                        <c:v>2.114192375342796</c:v>
                      </c:pt>
                      <c:pt idx="664">
                        <c:v>2.1172565232800955</c:v>
                      </c:pt>
                      <c:pt idx="665">
                        <c:v>2.1203207651102982</c:v>
                      </c:pt>
                      <c:pt idx="666">
                        <c:v>2.1233851008391578</c:v>
                      </c:pt>
                      <c:pt idx="667">
                        <c:v>2.1274710278855027</c:v>
                      </c:pt>
                      <c:pt idx="668">
                        <c:v>2.1305355827336103</c:v>
                      </c:pt>
                      <c:pt idx="669">
                        <c:v>2.1336002314995604</c:v>
                      </c:pt>
                      <c:pt idx="670">
                        <c:v>2.1366649741891206</c:v>
                      </c:pt>
                      <c:pt idx="671">
                        <c:v>2.1387081881647658</c:v>
                      </c:pt>
                      <c:pt idx="672">
                        <c:v>2.142794741362045</c:v>
                      </c:pt>
                      <c:pt idx="673">
                        <c:v>2.1458597658569367</c:v>
                      </c:pt>
                      <c:pt idx="674">
                        <c:v>2.148924884298459</c:v>
                      </c:pt>
                      <c:pt idx="675">
                        <c:v>2.1519900966923831</c:v>
                      </c:pt>
                      <c:pt idx="676">
                        <c:v>2.1560771927090481</c:v>
                      </c:pt>
                      <c:pt idx="677">
                        <c:v>2.1591426243476168</c:v>
                      </c:pt>
                      <c:pt idx="678">
                        <c:v>2.1622081499577663</c:v>
                      </c:pt>
                      <c:pt idx="679">
                        <c:v>2.1652737695452688</c:v>
                      </c:pt>
                      <c:pt idx="680">
                        <c:v>2.1683394831158878</c:v>
                      </c:pt>
                      <c:pt idx="681">
                        <c:v>2.1724272474159716</c:v>
                      </c:pt>
                      <c:pt idx="682">
                        <c:v>2.1754931803029383</c:v>
                      </c:pt>
                      <c:pt idx="683">
                        <c:v>2.1785592071922313</c:v>
                      </c:pt>
                      <c:pt idx="684">
                        <c:v>2.1816253280896274</c:v>
                      </c:pt>
                      <c:pt idx="685">
                        <c:v>2.1846915430008682</c:v>
                      </c:pt>
                      <c:pt idx="686">
                        <c:v>2.1887799758029267</c:v>
                      </c:pt>
                      <c:pt idx="687">
                        <c:v>2.1918464101022654</c:v>
                      </c:pt>
                      <c:pt idx="688">
                        <c:v>2.1949129384346695</c:v>
                      </c:pt>
                      <c:pt idx="689">
                        <c:v>2.1979795608059174</c:v>
                      </c:pt>
                      <c:pt idx="690">
                        <c:v>2.2010462772217769</c:v>
                      </c:pt>
                      <c:pt idx="691">
                        <c:v>2.2041130876880279</c:v>
                      </c:pt>
                      <c:pt idx="692">
                        <c:v>2.2061576802519069</c:v>
                      </c:pt>
                      <c:pt idx="693">
                        <c:v>2.2102469907947233</c:v>
                      </c:pt>
                      <c:pt idx="694">
                        <c:v>2.213314083446718</c:v>
                      </c:pt>
                      <c:pt idx="695">
                        <c:v>2.2163812701721834</c:v>
                      </c:pt>
                      <c:pt idx="696">
                        <c:v>2.2194485509768667</c:v>
                      </c:pt>
                      <c:pt idx="697">
                        <c:v>2.2225159258665514</c:v>
                      </c:pt>
                      <c:pt idx="698">
                        <c:v>2.226605905417228</c:v>
                      </c:pt>
                      <c:pt idx="699">
                        <c:v>2.2296734998610299</c:v>
                      </c:pt>
                      <c:pt idx="700">
                        <c:v>2.2327411884090749</c:v>
                      </c:pt>
                      <c:pt idx="701">
                        <c:v>2.2368315862008346</c:v>
                      </c:pt>
                      <c:pt idx="702">
                        <c:v>2.2398994943479029</c:v>
                      </c:pt>
                      <c:pt idx="703">
                        <c:v>2.2429674966184625</c:v>
                      </c:pt>
                      <c:pt idx="704">
                        <c:v>2.2460355930182896</c:v>
                      </c:pt>
                      <c:pt idx="705">
                        <c:v>2.2491037835531711</c:v>
                      </c:pt>
                      <c:pt idx="706">
                        <c:v>2.2521720682288615</c:v>
                      </c:pt>
                      <c:pt idx="707">
                        <c:v>2.2562632609143836</c:v>
                      </c:pt>
                      <c:pt idx="708">
                        <c:v>2.2593317652744549</c:v>
                      </c:pt>
                      <c:pt idx="709">
                        <c:v>2.2624003637946055</c:v>
                      </c:pt>
                      <c:pt idx="710">
                        <c:v>2.2654690564806153</c:v>
                      </c:pt>
                      <c:pt idx="711">
                        <c:v>2.2695607932188482</c:v>
                      </c:pt>
                      <c:pt idx="712">
                        <c:v>2.2726297056476703</c:v>
                      </c:pt>
                      <c:pt idx="713">
                        <c:v>2.2756987122616179</c:v>
                      </c:pt>
                      <c:pt idx="714">
                        <c:v>2.2777447689988448</c:v>
                      </c:pt>
                      <c:pt idx="715">
                        <c:v>2.2818370080680261</c:v>
                      </c:pt>
                      <c:pt idx="716">
                        <c:v>2.2849062972720398</c:v>
                      </c:pt>
                      <c:pt idx="717">
                        <c:v>2.2879756806843075</c:v>
                      </c:pt>
                      <c:pt idx="718">
                        <c:v>2.2910451583106113</c:v>
                      </c:pt>
                      <c:pt idx="719">
                        <c:v>2.2941147301567479</c:v>
                      </c:pt>
                      <c:pt idx="720">
                        <c:v>2.2982076391924089</c:v>
                      </c:pt>
                      <c:pt idx="721">
                        <c:v>2.301277430907291</c:v>
                      </c:pt>
                      <c:pt idx="722">
                        <c:v>2.3043473168612665</c:v>
                      </c:pt>
                      <c:pt idx="723">
                        <c:v>2.3074172970601325</c:v>
                      </c:pt>
                      <c:pt idx="724">
                        <c:v>2.3104873715096765</c:v>
                      </c:pt>
                      <c:pt idx="725">
                        <c:v>2.3135575402156854</c:v>
                      </c:pt>
                      <c:pt idx="726">
                        <c:v>2.3176512451215432</c:v>
                      </c:pt>
                      <c:pt idx="727">
                        <c:v>2.3207216337818131</c:v>
                      </c:pt>
                      <c:pt idx="728">
                        <c:v>2.3237921167178541</c:v>
                      </c:pt>
                      <c:pt idx="729">
                        <c:v>2.3278862406270791</c:v>
                      </c:pt>
                      <c:pt idx="730">
                        <c:v>2.3309569435623976</c:v>
                      </c:pt>
                      <c:pt idx="731">
                        <c:v>2.3340277407927887</c:v>
                      </c:pt>
                      <c:pt idx="732">
                        <c:v>2.3370986323240204</c:v>
                      </c:pt>
                      <c:pt idx="733">
                        <c:v>2.3401696181618958</c:v>
                      </c:pt>
                      <c:pt idx="734">
                        <c:v>2.3432406983122083</c:v>
                      </c:pt>
                      <c:pt idx="735">
                        <c:v>2.3473356185642129</c:v>
                      </c:pt>
                      <c:pt idx="736">
                        <c:v>2.349383141573326</c:v>
                      </c:pt>
                      <c:pt idx="737">
                        <c:v>2.3534783133663475</c:v>
                      </c:pt>
                      <c:pt idx="738">
                        <c:v>2.3565498022708442</c:v>
                      </c:pt>
                      <c:pt idx="739">
                        <c:v>2.3596213855186683</c:v>
                      </c:pt>
                      <c:pt idx="740">
                        <c:v>2.3626930631156267</c:v>
                      </c:pt>
                      <c:pt idx="741">
                        <c:v>2.365764835067516</c:v>
                      </c:pt>
                      <c:pt idx="742">
                        <c:v>2.3688367013801441</c:v>
                      </c:pt>
                      <c:pt idx="743">
                        <c:v>2.3719086620592864</c:v>
                      </c:pt>
                      <c:pt idx="744">
                        <c:v>2.3760047564338662</c:v>
                      </c:pt>
                      <c:pt idx="745">
                        <c:v>2.3790769373241276</c:v>
                      </c:pt>
                      <c:pt idx="746">
                        <c:v>2.3821492126002313</c:v>
                      </c:pt>
                      <c:pt idx="747">
                        <c:v>2.3862457264675077</c:v>
                      </c:pt>
                      <c:pt idx="748">
                        <c:v>2.3893182219998264</c:v>
                      </c:pt>
                      <c:pt idx="749">
                        <c:v>2.3923908119373332</c:v>
                      </c:pt>
                      <c:pt idx="750">
                        <c:v>2.3954634962858301</c:v>
                      </c:pt>
                      <c:pt idx="751">
                        <c:v>2.3985362750511312</c:v>
                      </c:pt>
                      <c:pt idx="752">
                        <c:v>2.4016091482390154</c:v>
                      </c:pt>
                      <c:pt idx="753">
                        <c:v>2.4057064593791462</c:v>
                      </c:pt>
                      <c:pt idx="754">
                        <c:v>2.4087795529089981</c:v>
                      </c:pt>
                      <c:pt idx="755">
                        <c:v>2.4118527408807799</c:v>
                      </c:pt>
                      <c:pt idx="756">
                        <c:v>2.4149260233003069</c:v>
                      </c:pt>
                      <c:pt idx="757">
                        <c:v>2.4190238801217672</c:v>
                      </c:pt>
                      <c:pt idx="758">
                        <c:v>2.4210728715058321</c:v>
                      </c:pt>
                      <c:pt idx="759">
                        <c:v>2.4251709802292227</c:v>
                      </c:pt>
                      <c:pt idx="760">
                        <c:v>2.4272200975720013</c:v>
                      </c:pt>
                      <c:pt idx="761">
                        <c:v>2.4302938523173494</c:v>
                      </c:pt>
                      <c:pt idx="762">
                        <c:v>2.4343923389517377</c:v>
                      </c:pt>
                      <c:pt idx="763">
                        <c:v>2.4374663141654906</c:v>
                      </c:pt>
                      <c:pt idx="764">
                        <c:v>2.4405403838753839</c:v>
                      </c:pt>
                      <c:pt idx="765">
                        <c:v>2.4436145480872398</c:v>
                      </c:pt>
                      <c:pt idx="766">
                        <c:v>2.4466888068068458</c:v>
                      </c:pt>
                      <c:pt idx="767">
                        <c:v>2.4507879654550995</c:v>
                      </c:pt>
                      <c:pt idx="768">
                        <c:v>2.4538624447154258</c:v>
                      </c:pt>
                      <c:pt idx="769">
                        <c:v>2.4569370185028743</c:v>
                      </c:pt>
                      <c:pt idx="770">
                        <c:v>2.4600116868232691</c:v>
                      </c:pt>
                      <c:pt idx="771">
                        <c:v>2.463086449682423</c:v>
                      </c:pt>
                      <c:pt idx="772">
                        <c:v>2.4671862805649774</c:v>
                      </c:pt>
                      <c:pt idx="773">
                        <c:v>2.4702612640371808</c:v>
                      </c:pt>
                      <c:pt idx="774">
                        <c:v>2.4733363420675261</c:v>
                      </c:pt>
                      <c:pt idx="775">
                        <c:v>2.4764115146618386</c:v>
                      </c:pt>
                      <c:pt idx="776">
                        <c:v>2.4794867818259134</c:v>
                      </c:pt>
                      <c:pt idx="777">
                        <c:v>2.4835872851632765</c:v>
                      </c:pt>
                      <c:pt idx="778">
                        <c:v>2.4866627730127764</c:v>
                      </c:pt>
                      <c:pt idx="779">
                        <c:v>2.4887131507949567</c:v>
                      </c:pt>
                      <c:pt idx="780">
                        <c:v>2.4928140324850872</c:v>
                      </c:pt>
                      <c:pt idx="781">
                        <c:v>2.4958898041195359</c:v>
                      </c:pt>
                      <c:pt idx="782">
                        <c:v>2.4989656703606173</c:v>
                      </c:pt>
                      <c:pt idx="783">
                        <c:v>2.5020416312141287</c:v>
                      </c:pt>
                      <c:pt idx="784">
                        <c:v>2.5051176866859022</c:v>
                      </c:pt>
                      <c:pt idx="785">
                        <c:v>2.5081938367817593</c:v>
                      </c:pt>
                      <c:pt idx="786">
                        <c:v>2.5112700815075328</c:v>
                      </c:pt>
                      <c:pt idx="787">
                        <c:v>2.5153718883540161</c:v>
                      </c:pt>
                      <c:pt idx="788">
                        <c:v>2.5184483539055331</c:v>
                      </c:pt>
                      <c:pt idx="789">
                        <c:v>2.5215249141063762</c:v>
                      </c:pt>
                      <c:pt idx="790">
                        <c:v>2.5256271416164822</c:v>
                      </c:pt>
                      <c:pt idx="791">
                        <c:v>2.5287039226883765</c:v>
                      </c:pt>
                      <c:pt idx="792">
                        <c:v>2.53178079842899</c:v>
                      </c:pt>
                      <c:pt idx="793">
                        <c:v>2.5348577688441596</c:v>
                      </c:pt>
                      <c:pt idx="794">
                        <c:v>2.5379348339397119</c:v>
                      </c:pt>
                      <c:pt idx="795">
                        <c:v>2.5410119937214737</c:v>
                      </c:pt>
                      <c:pt idx="796">
                        <c:v>2.5451150207302287</c:v>
                      </c:pt>
                      <c:pt idx="797">
                        <c:v>2.5481924014691426</c:v>
                      </c:pt>
                      <c:pt idx="798">
                        <c:v>2.5512698769137048</c:v>
                      </c:pt>
                      <c:pt idx="799">
                        <c:v>2.5543474470697216</c:v>
                      </c:pt>
                      <c:pt idx="800">
                        <c:v>2.5584510212834295</c:v>
                      </c:pt>
                      <c:pt idx="801">
                        <c:v>2.5605028715394722</c:v>
                      </c:pt>
                      <c:pt idx="802">
                        <c:v>2.5646066983585603</c:v>
                      </c:pt>
                      <c:pt idx="803">
                        <c:v>2.5666586749250619</c:v>
                      </c:pt>
                      <c:pt idx="804">
                        <c:v>2.5697367187258657</c:v>
                      </c:pt>
                      <c:pt idx="805">
                        <c:v>2.5728148572731224</c:v>
                      </c:pt>
                      <c:pt idx="806">
                        <c:v>2.5758930905726647</c:v>
                      </c:pt>
                      <c:pt idx="807">
                        <c:v>2.5799975490412557</c:v>
                      </c:pt>
                      <c:pt idx="808">
                        <c:v>2.5830760034521516</c:v>
                      </c:pt>
                      <c:pt idx="809">
                        <c:v>2.5861545526347922</c:v>
                      </c:pt>
                      <c:pt idx="810">
                        <c:v>2.5892331965949897</c:v>
                      </c:pt>
                      <c:pt idx="811">
                        <c:v>2.5923119353385919</c:v>
                      </c:pt>
                      <c:pt idx="812">
                        <c:v>2.5964170677810081</c:v>
                      </c:pt>
                      <c:pt idx="813">
                        <c:v>2.599496027708585</c:v>
                      </c:pt>
                      <c:pt idx="814">
                        <c:v>2.6025750824390235</c:v>
                      </c:pt>
                      <c:pt idx="815">
                        <c:v>2.606680636227491</c:v>
                      </c:pt>
                      <c:pt idx="816">
                        <c:v>2.609759912187311</c:v>
                      </c:pt>
                      <c:pt idx="817">
                        <c:v>2.6128392829694551</c:v>
                      </c:pt>
                      <c:pt idx="818">
                        <c:v>2.6159187485797637</c:v>
                      </c:pt>
                      <c:pt idx="819">
                        <c:v>2.6189983090240885</c:v>
                      </c:pt>
                      <c:pt idx="820">
                        <c:v>2.6220779643082479</c:v>
                      </c:pt>
                      <c:pt idx="821">
                        <c:v>2.6251577144380951</c:v>
                      </c:pt>
                      <c:pt idx="822">
                        <c:v>2.6292641954923988</c:v>
                      </c:pt>
                      <c:pt idx="823">
                        <c:v>2.632344166951571</c:v>
                      </c:pt>
                      <c:pt idx="824">
                        <c:v>2.6343975339601977</c:v>
                      </c:pt>
                      <c:pt idx="825">
                        <c:v>2.6385043944712505</c:v>
                      </c:pt>
                      <c:pt idx="826">
                        <c:v>2.6415846505434573</c:v>
                      </c:pt>
                      <c:pt idx="827">
                        <c:v>2.6446650014983502</c:v>
                      </c:pt>
                      <c:pt idx="828">
                        <c:v>2.6477454473417863</c:v>
                      </c:pt>
                      <c:pt idx="829">
                        <c:v>2.6508259880796117</c:v>
                      </c:pt>
                      <c:pt idx="830">
                        <c:v>2.6539066237176843</c:v>
                      </c:pt>
                      <c:pt idx="831">
                        <c:v>2.6580142855344566</c:v>
                      </c:pt>
                      <c:pt idx="832">
                        <c:v>2.6610951426291418</c:v>
                      </c:pt>
                      <c:pt idx="833">
                        <c:v>2.6652030997426515</c:v>
                      </c:pt>
                      <c:pt idx="834">
                        <c:v>2.6682841783258016</c:v>
                      </c:pt>
                      <c:pt idx="835">
                        <c:v>2.6713653518423404</c:v>
                      </c:pt>
                      <c:pt idx="836">
                        <c:v>2.6744466202980961</c:v>
                      </c:pt>
                      <c:pt idx="837">
                        <c:v>2.6775279836989299</c:v>
                      </c:pt>
                      <c:pt idx="838">
                        <c:v>2.6806094420506934</c:v>
                      </c:pt>
                      <c:pt idx="839">
                        <c:v>2.6847182008979469</c:v>
                      </c:pt>
                      <c:pt idx="840">
                        <c:v>2.6877998808246391</c:v>
                      </c:pt>
                      <c:pt idx="841">
                        <c:v>2.690881655721769</c:v>
                      </c:pt>
                      <c:pt idx="842">
                        <c:v>2.693963525595203</c:v>
                      </c:pt>
                      <c:pt idx="843">
                        <c:v>2.6980728331774464</c:v>
                      </c:pt>
                      <c:pt idx="844">
                        <c:v>2.7011549246849844</c:v>
                      </c:pt>
                      <c:pt idx="845">
                        <c:v>2.7042371111883425</c:v>
                      </c:pt>
                      <c:pt idx="846">
                        <c:v>2.7062919549689073</c:v>
                      </c:pt>
                      <c:pt idx="847">
                        <c:v>2.7104017692058862</c:v>
                      </c:pt>
                      <c:pt idx="848">
                        <c:v>2.7134842407317969</c:v>
                      </c:pt>
                      <c:pt idx="849">
                        <c:v>2.7165668072769553</c:v>
                      </c:pt>
                      <c:pt idx="850">
                        <c:v>2.7196494688471962</c:v>
                      </c:pt>
                      <c:pt idx="851">
                        <c:v>2.7227322254483903</c:v>
                      </c:pt>
                      <c:pt idx="852">
                        <c:v>2.7268427154193775</c:v>
                      </c:pt>
                      <c:pt idx="853">
                        <c:v>2.7299256937822496</c:v>
                      </c:pt>
                      <c:pt idx="854">
                        <c:v>2.7330087671956074</c:v>
                      </c:pt>
                      <c:pt idx="855">
                        <c:v>2.7360919356653128</c:v>
                      </c:pt>
                      <c:pt idx="856">
                        <c:v>2.7391751991972391</c:v>
                      </c:pt>
                      <c:pt idx="857">
                        <c:v>2.743286365124467</c:v>
                      </c:pt>
                      <c:pt idx="858">
                        <c:v>2.7463698504910017</c:v>
                      </c:pt>
                      <c:pt idx="859">
                        <c:v>2.7494534309392988</c:v>
                      </c:pt>
                      <c:pt idx="860">
                        <c:v>2.7525371064752004</c:v>
                      </c:pt>
                      <c:pt idx="861">
                        <c:v>2.7566488217806162</c:v>
                      </c:pt>
                      <c:pt idx="862">
                        <c:v>2.7597327192104295</c:v>
                      </c:pt>
                      <c:pt idx="863">
                        <c:v>2.7628167117474094</c:v>
                      </c:pt>
                      <c:pt idx="864">
                        <c:v>2.7659007993974223</c:v>
                      </c:pt>
                      <c:pt idx="865">
                        <c:v>2.768984982166335</c:v>
                      </c:pt>
                      <c:pt idx="866">
                        <c:v>2.7720692600600265</c:v>
                      </c:pt>
                      <c:pt idx="867">
                        <c:v>2.776181778566932</c:v>
                      </c:pt>
                      <c:pt idx="868">
                        <c:v>2.7782381012451611</c:v>
                      </c:pt>
                      <c:pt idx="869">
                        <c:v>2.7813226645483535</c:v>
                      </c:pt>
                      <c:pt idx="870">
                        <c:v>2.7854355636286763</c:v>
                      </c:pt>
                      <c:pt idx="871">
                        <c:v>2.7885203489535662</c:v>
                      </c:pt>
                      <c:pt idx="872">
                        <c:v>2.7916052294404081</c:v>
                      </c:pt>
                      <c:pt idx="873">
                        <c:v>2.7946902050950508</c:v>
                      </c:pt>
                      <c:pt idx="874">
                        <c:v>2.7977752759233772</c:v>
                      </c:pt>
                      <c:pt idx="875">
                        <c:v>2.8008604419312602</c:v>
                      </c:pt>
                      <c:pt idx="876">
                        <c:v>2.804974144675684</c:v>
                      </c:pt>
                      <c:pt idx="877">
                        <c:v>2.8080595327920395</c:v>
                      </c:pt>
                      <c:pt idx="878">
                        <c:v>2.8111450161075311</c:v>
                      </c:pt>
                      <c:pt idx="879">
                        <c:v>2.8142305946280439</c:v>
                      </c:pt>
                      <c:pt idx="880">
                        <c:v>2.8183448474288801</c:v>
                      </c:pt>
                      <c:pt idx="881">
                        <c:v>2.8214306481172557</c:v>
                      </c:pt>
                      <c:pt idx="882">
                        <c:v>2.8245165440302404</c:v>
                      </c:pt>
                      <c:pt idx="883">
                        <c:v>2.8276025351736882</c:v>
                      </c:pt>
                      <c:pt idx="884">
                        <c:v>2.8306886215534881</c:v>
                      </c:pt>
                      <c:pt idx="885">
                        <c:v>2.8348035515488266</c:v>
                      </c:pt>
                      <c:pt idx="886">
                        <c:v>2.8378898601696432</c:v>
                      </c:pt>
                      <c:pt idx="887">
                        <c:v>2.8409762640464091</c:v>
                      </c:pt>
                      <c:pt idx="888">
                        <c:v>2.8440627631850037</c:v>
                      </c:pt>
                      <c:pt idx="889">
                        <c:v>2.8461204822035464</c:v>
                      </c:pt>
                      <c:pt idx="890">
                        <c:v>2.8502360472712152</c:v>
                      </c:pt>
                      <c:pt idx="891">
                        <c:v>2.8522938933238264</c:v>
                      </c:pt>
                      <c:pt idx="892">
                        <c:v>2.856409712475307</c:v>
                      </c:pt>
                      <c:pt idx="893">
                        <c:v>2.8594966880112795</c:v>
                      </c:pt>
                      <c:pt idx="894">
                        <c:v>2.8625837588443623</c:v>
                      </c:pt>
                      <c:pt idx="895">
                        <c:v>2.8667000015386055</c:v>
                      </c:pt>
                      <c:pt idx="896">
                        <c:v>2.8697872947545324</c:v>
                      </c:pt>
                      <c:pt idx="897">
                        <c:v>2.872874683287185</c:v>
                      </c:pt>
                      <c:pt idx="898">
                        <c:v>2.8759621671424602</c:v>
                      </c:pt>
                      <c:pt idx="899">
                        <c:v>2.8790497463262441</c:v>
                      </c:pt>
                      <c:pt idx="900">
                        <c:v>2.8831666668702631</c:v>
                      </c:pt>
                      <c:pt idx="901">
                        <c:v>2.8862544685101286</c:v>
                      </c:pt>
                      <c:pt idx="902">
                        <c:v>2.8893423654981274</c:v>
                      </c:pt>
                      <c:pt idx="903">
                        <c:v>2.8924303578401611</c:v>
                      </c:pt>
                      <c:pt idx="904">
                        <c:v>2.896547829301511</c:v>
                      </c:pt>
                      <c:pt idx="905">
                        <c:v>2.8996360441591671</c:v>
                      </c:pt>
                      <c:pt idx="906">
                        <c:v>2.9027243543904668</c:v>
                      </c:pt>
                      <c:pt idx="907">
                        <c:v>2.9058127600013131</c:v>
                      </c:pt>
                      <c:pt idx="908">
                        <c:v>2.9089012609975975</c:v>
                      </c:pt>
                      <c:pt idx="909">
                        <c:v>2.9130194107135168</c:v>
                      </c:pt>
                      <c:pt idx="910">
                        <c:v>2.9161081342987383</c:v>
                      </c:pt>
                      <c:pt idx="911">
                        <c:v>2.9181673363580152</c:v>
                      </c:pt>
                      <c:pt idx="912">
                        <c:v>2.9222858676903285</c:v>
                      </c:pt>
                      <c:pt idx="913">
                        <c:v>2.9243451969668466</c:v>
                      </c:pt>
                      <c:pt idx="914">
                        <c:v>2.9284639827493844</c:v>
                      </c:pt>
                      <c:pt idx="915">
                        <c:v>2.9315531834189543</c:v>
                      </c:pt>
                      <c:pt idx="916">
                        <c:v>2.9346424795230801</c:v>
                      </c:pt>
                      <c:pt idx="917">
                        <c:v>2.9377318710676703</c:v>
                      </c:pt>
                      <c:pt idx="918">
                        <c:v>2.9408213580585985</c:v>
                      </c:pt>
                      <c:pt idx="919">
                        <c:v>2.9439109405017745</c:v>
                      </c:pt>
                      <c:pt idx="920">
                        <c:v>2.9480305322508187</c:v>
                      </c:pt>
                      <c:pt idx="921">
                        <c:v>2.9511203374388448</c:v>
                      </c:pt>
                      <c:pt idx="922">
                        <c:v>2.9542102380987818</c:v>
                      </c:pt>
                      <c:pt idx="923">
                        <c:v>2.9573002342365413</c:v>
                      </c:pt>
                      <c:pt idx="924">
                        <c:v>2.9614203776181065</c:v>
                      </c:pt>
                      <c:pt idx="925">
                        <c:v>2.9645105965603618</c:v>
                      </c:pt>
                      <c:pt idx="926">
                        <c:v>2.9676009110001109</c:v>
                      </c:pt>
                      <c:pt idx="927">
                        <c:v>2.9706913209432328</c:v>
                      </c:pt>
                      <c:pt idx="928">
                        <c:v>2.9737818263956433</c:v>
                      </c:pt>
                      <c:pt idx="929">
                        <c:v>2.9779026489124045</c:v>
                      </c:pt>
                      <c:pt idx="930">
                        <c:v>2.980993377242779</c:v>
                      </c:pt>
                      <c:pt idx="931">
                        <c:v>2.9840842011021222</c:v>
                      </c:pt>
                      <c:pt idx="932">
                        <c:v>2.9871751204963393</c:v>
                      </c:pt>
                      <c:pt idx="933">
                        <c:v>2.990266135431348</c:v>
                      </c:pt>
                      <c:pt idx="934">
                        <c:v>2.9923268651357997</c:v>
                      </c:pt>
                      <c:pt idx="935">
                        <c:v>2.9964484519473098</c:v>
                      </c:pt>
                      <c:pt idx="936">
                        <c:v>2.9995397535400885</c:v>
                      </c:pt>
                      <c:pt idx="937">
                        <c:v>3.0026311506972889</c:v>
                      </c:pt>
                      <c:pt idx="938">
                        <c:v>3.0057226434247961</c:v>
                      </c:pt>
                      <c:pt idx="939">
                        <c:v>3.0098447824032877</c:v>
                      </c:pt>
                      <c:pt idx="940">
                        <c:v>3.012936498151197</c:v>
                      </c:pt>
                      <c:pt idx="941">
                        <c:v>3.0160283094891129</c:v>
                      </c:pt>
                      <c:pt idx="942">
                        <c:v>3.0191202164229578</c:v>
                      </c:pt>
                      <c:pt idx="943">
                        <c:v>3.0222122189586438</c:v>
                      </c:pt>
                      <c:pt idx="944">
                        <c:v>3.0253043171020941</c:v>
                      </c:pt>
                      <c:pt idx="945">
                        <c:v>3.0294272633600663</c:v>
                      </c:pt>
                      <c:pt idx="946">
                        <c:v>3.0325195846112574</c:v>
                      </c:pt>
                      <c:pt idx="947">
                        <c:v>3.0356120014899233</c:v>
                      </c:pt>
                      <c:pt idx="948">
                        <c:v>3.0397353727588494</c:v>
                      </c:pt>
                      <c:pt idx="949">
                        <c:v>3.0428280127912681</c:v>
                      </c:pt>
                      <c:pt idx="950">
                        <c:v>3.0459207484708575</c:v>
                      </c:pt>
                      <c:pt idx="951">
                        <c:v>3.0469516816200017</c:v>
                      </c:pt>
                      <c:pt idx="952">
                        <c:v>3.0490135798035443</c:v>
                      </c:pt>
                      <c:pt idx="953">
                        <c:v>3.0531375037177368</c:v>
                      </c:pt>
                      <c:pt idx="954">
                        <c:v>3.0572615977064159</c:v>
                      </c:pt>
                      <c:pt idx="955">
                        <c:v>3.0603547798177568</c:v>
                      </c:pt>
                      <c:pt idx="956">
                        <c:v>3.0644791714705768</c:v>
                      </c:pt>
                      <c:pt idx="957">
                        <c:v>3.0696349002597616</c:v>
                      </c:pt>
                      <c:pt idx="958">
                        <c:v>3.0737596746867486</c:v>
                      </c:pt>
                      <c:pt idx="959">
                        <c:v>3.0778846192583837</c:v>
                      </c:pt>
                      <c:pt idx="960">
                        <c:v>3.082009733988726</c:v>
                      </c:pt>
                      <c:pt idx="961">
                        <c:v>3.0861350188918042</c:v>
                      </c:pt>
                      <c:pt idx="962">
                        <c:v>3.0902604739816462</c:v>
                      </c:pt>
                      <c:pt idx="963">
                        <c:v>3.0943860992723184</c:v>
                      </c:pt>
                      <c:pt idx="964">
                        <c:v>3.0985118947778538</c:v>
                      </c:pt>
                      <c:pt idx="965">
                        <c:v>3.102637860512286</c:v>
                      </c:pt>
                      <c:pt idx="966">
                        <c:v>3.1067639964896867</c:v>
                      </c:pt>
                      <c:pt idx="967">
                        <c:v>3.1108903027240937</c:v>
                      </c:pt>
                      <c:pt idx="968">
                        <c:v>3.1150167792295465</c:v>
                      </c:pt>
                      <c:pt idx="969">
                        <c:v>3.1191434260201207</c:v>
                      </c:pt>
                      <c:pt idx="970">
                        <c:v>3.1243019739931812</c:v>
                      </c:pt>
                      <c:pt idx="971">
                        <c:v>3.128429003976644</c:v>
                      </c:pt>
                      <c:pt idx="972">
                        <c:v>3.1325562042908892</c:v>
                      </c:pt>
                      <c:pt idx="973">
                        <c:v>3.1366835749500015</c:v>
                      </c:pt>
                      <c:pt idx="974">
                        <c:v>3.1397792147415995</c:v>
                      </c:pt>
                      <c:pt idx="975">
                        <c:v>3.1428749503660223</c:v>
                      </c:pt>
                      <c:pt idx="976">
                        <c:v>3.1480347227180099</c:v>
                      </c:pt>
                      <c:pt idx="977">
                        <c:v>3.1521627322955825</c:v>
                      </c:pt>
                      <c:pt idx="978">
                        <c:v>3.1562909122848204</c:v>
                      </c:pt>
                      <c:pt idx="979">
                        <c:v>3.1604192626997833</c:v>
                      </c:pt>
                      <c:pt idx="980">
                        <c:v>3.1645477835545646</c:v>
                      </c:pt>
                      <c:pt idx="981">
                        <c:v>3.1686764748632275</c:v>
                      </c:pt>
                      <c:pt idx="982">
                        <c:v>3.1728053366398368</c:v>
                      </c:pt>
                      <c:pt idx="983">
                        <c:v>3.1769343688984923</c:v>
                      </c:pt>
                      <c:pt idx="984">
                        <c:v>3.1810635716532496</c:v>
                      </c:pt>
                      <c:pt idx="985">
                        <c:v>3.1851929449182128</c:v>
                      </c:pt>
                      <c:pt idx="986">
                        <c:v>3.1893224887074543</c:v>
                      </c:pt>
                      <c:pt idx="987">
                        <c:v>3.193452203035045</c:v>
                      </c:pt>
                      <c:pt idx="988">
                        <c:v>3.1975820879150954</c:v>
                      </c:pt>
                      <c:pt idx="989">
                        <c:v>3.2017121433616813</c:v>
                      </c:pt>
                      <c:pt idx="990">
                        <c:v>3.2048097968893789</c:v>
                      </c:pt>
                      <c:pt idx="991">
                        <c:v>3.2089401508612938</c:v>
                      </c:pt>
                      <c:pt idx="992">
                        <c:v>3.213070675438507</c:v>
                      </c:pt>
                      <c:pt idx="993">
                        <c:v>3.2172013706350997</c:v>
                      </c:pt>
                      <c:pt idx="994">
                        <c:v>3.2223649795858136</c:v>
                      </c:pt>
                      <c:pt idx="995">
                        <c:v>3.2264960587275424</c:v>
                      </c:pt>
                      <c:pt idx="996">
                        <c:v>3.2306273085344817</c:v>
                      </c:pt>
                      <c:pt idx="997">
                        <c:v>3.2347587290207218</c:v>
                      </c:pt>
                      <c:pt idx="998">
                        <c:v>3.2388903202003547</c:v>
                      </c:pt>
                      <c:pt idx="999">
                        <c:v>3.2430220820875091</c:v>
                      </c:pt>
                      <c:pt idx="1000">
                        <c:v>3.2471540146962812</c:v>
                      </c:pt>
                      <c:pt idx="1001">
                        <c:v>3.2512861180407659</c:v>
                      </c:pt>
                      <c:pt idx="1002">
                        <c:v>3.2554183921350988</c:v>
                      </c:pt>
                      <c:pt idx="1003">
                        <c:v>3.2595508369933803</c:v>
                      </c:pt>
                      <c:pt idx="1004">
                        <c:v>3.2636834526297118</c:v>
                      </c:pt>
                      <c:pt idx="1005">
                        <c:v>3.2678162390582335</c:v>
                      </c:pt>
                      <c:pt idx="1006">
                        <c:v>3.2719491962930398</c:v>
                      </c:pt>
                      <c:pt idx="1007">
                        <c:v>3.2750490263192837</c:v>
                      </c:pt>
                      <c:pt idx="1008">
                        <c:v>3.2791822824990824</c:v>
                      </c:pt>
                      <c:pt idx="1009">
                        <c:v>3.2833157095240213</c:v>
                      </c:pt>
                      <c:pt idx="1010">
                        <c:v>3.2874493074082118</c:v>
                      </c:pt>
                      <c:pt idx="1011">
                        <c:v>3.2926165450557878</c:v>
                      </c:pt>
                      <c:pt idx="1012">
                        <c:v>3.2967505274249338</c:v>
                      </c:pt>
                      <c:pt idx="1013">
                        <c:v>3.2998511263575518</c:v>
                      </c:pt>
                      <c:pt idx="1014">
                        <c:v>3.3039854078200155</c:v>
                      </c:pt>
                      <c:pt idx="1015">
                        <c:v>3.3081198602123894</c:v>
                      </c:pt>
                      <c:pt idx="1016">
                        <c:v>3.3122544835487959</c:v>
                      </c:pt>
                      <c:pt idx="1017">
                        <c:v>3.3163892778433617</c:v>
                      </c:pt>
                      <c:pt idx="1018">
                        <c:v>3.3215580111430429</c:v>
                      </c:pt>
                      <c:pt idx="1019">
                        <c:v>3.3256931901451972</c:v>
                      </c:pt>
                      <c:pt idx="1020">
                        <c:v>3.3298285401514769</c:v>
                      </c:pt>
                      <c:pt idx="1021">
                        <c:v>3.333964061176014</c:v>
                      </c:pt>
                      <c:pt idx="1022">
                        <c:v>3.3380997532329766</c:v>
                      </c:pt>
                      <c:pt idx="1023">
                        <c:v>3.3422356163364904</c:v>
                      </c:pt>
                      <c:pt idx="1024">
                        <c:v>3.3463716505007262</c:v>
                      </c:pt>
                      <c:pt idx="1025">
                        <c:v>3.349473788391002</c:v>
                      </c:pt>
                      <c:pt idx="1026">
                        <c:v>3.3536101219455334</c:v>
                      </c:pt>
                      <c:pt idx="1027">
                        <c:v>3.3577466265996945</c:v>
                      </c:pt>
                      <c:pt idx="1028">
                        <c:v>3.3629174980478114</c:v>
                      </c:pt>
                      <c:pt idx="1029">
                        <c:v>3.3670543877278885</c:v>
                      </c:pt>
                      <c:pt idx="1030">
                        <c:v>3.3711914485536196</c:v>
                      </c:pt>
                      <c:pt idx="1031">
                        <c:v>3.3742943564957586</c:v>
                      </c:pt>
                      <c:pt idx="1032">
                        <c:v>3.3794660836986443</c:v>
                      </c:pt>
                      <c:pt idx="1033">
                        <c:v>3.3836036580462783</c:v>
                      </c:pt>
                      <c:pt idx="1034">
                        <c:v>3.3877414035961984</c:v>
                      </c:pt>
                      <c:pt idx="1035">
                        <c:v>3.3918793203625972</c:v>
                      </c:pt>
                      <c:pt idx="1036">
                        <c:v>3.3960174083596333</c:v>
                      </c:pt>
                      <c:pt idx="1037">
                        <c:v>3.4001556676014664</c:v>
                      </c:pt>
                      <c:pt idx="1038">
                        <c:v>3.4042940981022936</c:v>
                      </c:pt>
                      <c:pt idx="1039">
                        <c:v>3.4084326998762799</c:v>
                      </c:pt>
                      <c:pt idx="1040">
                        <c:v>3.4125714729375893</c:v>
                      </c:pt>
                      <c:pt idx="1041">
                        <c:v>3.4167104173004246</c:v>
                      </c:pt>
                      <c:pt idx="1042">
                        <c:v>3.4218843386683213</c:v>
                      </c:pt>
                      <c:pt idx="1043">
                        <c:v>3.4260236685114154</c:v>
                      </c:pt>
                      <c:pt idx="1044">
                        <c:v>3.4291282783398223</c:v>
                      </c:pt>
                      <c:pt idx="1045">
                        <c:v>3.433267908050528</c:v>
                      </c:pt>
                      <c:pt idx="1046">
                        <c:v>3.4374077091336814</c:v>
                      </c:pt>
                      <c:pt idx="1047">
                        <c:v>3.4415476816034603</c:v>
                      </c:pt>
                      <c:pt idx="1048">
                        <c:v>3.4456878254740433</c:v>
                      </c:pt>
                      <c:pt idx="1049">
                        <c:v>3.4498281407596476</c:v>
                      </c:pt>
                      <c:pt idx="1050">
                        <c:v>3.4539686274744565</c:v>
                      </c:pt>
                      <c:pt idx="1051">
                        <c:v>3.4581092856326552</c:v>
                      </c:pt>
                      <c:pt idx="1052">
                        <c:v>3.4622501152484642</c:v>
                      </c:pt>
                      <c:pt idx="1053">
                        <c:v>3.4663911163360734</c:v>
                      </c:pt>
                      <c:pt idx="1054">
                        <c:v>3.4705322889096717</c:v>
                      </c:pt>
                      <c:pt idx="1055">
                        <c:v>3.4746736329834866</c:v>
                      </c:pt>
                      <c:pt idx="1056">
                        <c:v>3.4788151485717003</c:v>
                      </c:pt>
                      <c:pt idx="1057">
                        <c:v>3.4829568356885434</c:v>
                      </c:pt>
                      <c:pt idx="1058">
                        <c:v>3.4870986943482132</c:v>
                      </c:pt>
                      <c:pt idx="1059">
                        <c:v>3.4922762589265433</c:v>
                      </c:pt>
                      <c:pt idx="1060">
                        <c:v>3.4964185036095219</c:v>
                      </c:pt>
                      <c:pt idx="1061">
                        <c:v>3.4995252997262853</c:v>
                      </c:pt>
                      <c:pt idx="1062">
                        <c:v>3.5036678446993741</c:v>
                      </c:pt>
                      <c:pt idx="1063">
                        <c:v>3.5078105612863721</c:v>
                      </c:pt>
                      <c:pt idx="1064">
                        <c:v>3.5119534495014877</c:v>
                      </c:pt>
                      <c:pt idx="1065">
                        <c:v>3.5160965093589307</c:v>
                      </c:pt>
                      <c:pt idx="1066">
                        <c:v>3.5202397408729462</c:v>
                      </c:pt>
                      <c:pt idx="1067">
                        <c:v>3.5243831440577482</c:v>
                      </c:pt>
                      <c:pt idx="1068">
                        <c:v>3.528526718927552</c:v>
                      </c:pt>
                      <c:pt idx="1069">
                        <c:v>3.5326704654966088</c:v>
                      </c:pt>
                      <c:pt idx="1070">
                        <c:v>3.5368143837791375</c:v>
                      </c:pt>
                      <c:pt idx="1071">
                        <c:v>3.5409584737893587</c:v>
                      </c:pt>
                      <c:pt idx="1072">
                        <c:v>3.5451027355415277</c:v>
                      </c:pt>
                      <c:pt idx="1073">
                        <c:v>3.5492471690498588</c:v>
                      </c:pt>
                      <c:pt idx="1074">
                        <c:v>3.553391774328611</c:v>
                      </c:pt>
                      <c:pt idx="1075">
                        <c:v>3.5585727725008773</c:v>
                      </c:pt>
                      <c:pt idx="1076">
                        <c:v>3.5627177643151162</c:v>
                      </c:pt>
                      <c:pt idx="1077">
                        <c:v>3.5668629279460364</c:v>
                      </c:pt>
                      <c:pt idx="1078">
                        <c:v>3.5699719134325152</c:v>
                      </c:pt>
                      <c:pt idx="1079">
                        <c:v>3.574117377776926</c:v>
                      </c:pt>
                      <c:pt idx="1080">
                        <c:v>3.5782630139772191</c:v>
                      </c:pt>
                      <c:pt idx="1081">
                        <c:v>3.5824088220476327</c:v>
                      </c:pt>
                      <c:pt idx="1082">
                        <c:v>3.5865548020024063</c:v>
                      </c:pt>
                      <c:pt idx="1083">
                        <c:v>3.5907009538558161</c:v>
                      </c:pt>
                      <c:pt idx="1084">
                        <c:v>3.5948472776220939</c:v>
                      </c:pt>
                      <c:pt idx="1085">
                        <c:v>3.5989937733155197</c:v>
                      </c:pt>
                      <c:pt idx="1086">
                        <c:v>3.6031404409503405</c:v>
                      </c:pt>
                      <c:pt idx="1087">
                        <c:v>3.6072872805408043</c:v>
                      </c:pt>
                      <c:pt idx="1088">
                        <c:v>3.6114342921011984</c:v>
                      </c:pt>
                      <c:pt idx="1089">
                        <c:v>3.6155814756457723</c:v>
                      </c:pt>
                      <c:pt idx="1090">
                        <c:v>3.6197288311887816</c:v>
                      </c:pt>
                      <c:pt idx="1091">
                        <c:v>3.6249132675121034</c:v>
                      </c:pt>
                      <c:pt idx="1092">
                        <c:v>3.6290610101037966</c:v>
                      </c:pt>
                      <c:pt idx="1093">
                        <c:v>3.6332089247403125</c:v>
                      </c:pt>
                      <c:pt idx="1094">
                        <c:v>3.6373570114359119</c:v>
                      </c:pt>
                      <c:pt idx="1095">
                        <c:v>3.6415052702048931</c:v>
                      </c:pt>
                      <c:pt idx="1096">
                        <c:v>3.6446165772133603</c:v>
                      </c:pt>
                      <c:pt idx="1097">
                        <c:v>3.6487651371450927</c:v>
                      </c:pt>
                      <c:pt idx="1098">
                        <c:v>3.65291386918945</c:v>
                      </c:pt>
                      <c:pt idx="1099">
                        <c:v>3.6570627733607348</c:v>
                      </c:pt>
                      <c:pt idx="1100">
                        <c:v>3.6612118496732204</c:v>
                      </c:pt>
                      <c:pt idx="1101">
                        <c:v>3.6653610981411795</c:v>
                      </c:pt>
                      <c:pt idx="1102">
                        <c:v>3.6695105187789228</c:v>
                      </c:pt>
                      <c:pt idx="1103">
                        <c:v>3.6736601116007268</c:v>
                      </c:pt>
                      <c:pt idx="1104">
                        <c:v>3.6778098766208709</c:v>
                      </c:pt>
                      <c:pt idx="1105">
                        <c:v>3.6819598138536698</c:v>
                      </c:pt>
                      <c:pt idx="1106">
                        <c:v>3.6861099233133952</c:v>
                      </c:pt>
                      <c:pt idx="1107">
                        <c:v>3.6902602050143654</c:v>
                      </c:pt>
                      <c:pt idx="1108">
                        <c:v>3.6944106589708667</c:v>
                      </c:pt>
                      <c:pt idx="1109">
                        <c:v>3.698561285197187</c:v>
                      </c:pt>
                      <c:pt idx="1110">
                        <c:v>3.702712083707651</c:v>
                      </c:pt>
                      <c:pt idx="1111">
                        <c:v>3.7068630545165488</c:v>
                      </c:pt>
                      <c:pt idx="1112">
                        <c:v>3.709976395702669</c:v>
                      </c:pt>
                      <c:pt idx="1113">
                        <c:v>3.7141276680682491</c:v>
                      </c:pt>
                      <c:pt idx="1114">
                        <c:v>3.7182791127715951</c:v>
                      </c:pt>
                      <c:pt idx="1115">
                        <c:v>3.7234686610225838</c:v>
                      </c:pt>
                      <c:pt idx="1116">
                        <c:v>3.7276204935382604</c:v>
                      </c:pt>
                      <c:pt idx="1117">
                        <c:v>3.7317724984382155</c:v>
                      </c:pt>
                      <c:pt idx="1118">
                        <c:v>3.7359246757367868</c:v>
                      </c:pt>
                      <c:pt idx="1119">
                        <c:v>3.7400770254482802</c:v>
                      </c:pt>
                      <c:pt idx="1120">
                        <c:v>3.7442295475870031</c:v>
                      </c:pt>
                      <c:pt idx="1121">
                        <c:v>3.7483822421672994</c:v>
                      </c:pt>
                      <c:pt idx="1122">
                        <c:v>3.75253510920348</c:v>
                      </c:pt>
                      <c:pt idx="1123">
                        <c:v>3.7566881487098582</c:v>
                      </c:pt>
                      <c:pt idx="1124">
                        <c:v>3.7608413607007818</c:v>
                      </c:pt>
                      <c:pt idx="1125">
                        <c:v>3.764994745190569</c:v>
                      </c:pt>
                      <c:pt idx="1126">
                        <c:v>3.7691483021935368</c:v>
                      </c:pt>
                      <c:pt idx="1127">
                        <c:v>3.77330203172404</c:v>
                      </c:pt>
                      <c:pt idx="1128">
                        <c:v>3.7774559337963995</c:v>
                      </c:pt>
                      <c:pt idx="1129">
                        <c:v>3.7805714735898812</c:v>
                      </c:pt>
                      <c:pt idx="1130">
                        <c:v>3.7847256776449747</c:v>
                      </c:pt>
                      <c:pt idx="1131">
                        <c:v>3.7888800542813619</c:v>
                      </c:pt>
                      <c:pt idx="1132">
                        <c:v>3.7930346035133717</c:v>
                      </c:pt>
                      <c:pt idx="1133">
                        <c:v>3.7982280327878226</c:v>
                      </c:pt>
                      <c:pt idx="1134">
                        <c:v>3.8023829704124115</c:v>
                      </c:pt>
                      <c:pt idx="1135">
                        <c:v>3.8065380806792519</c:v>
                      </c:pt>
                      <c:pt idx="1136">
                        <c:v>3.8106933636026805</c:v>
                      </c:pt>
                      <c:pt idx="1137">
                        <c:v>3.8148488191970338</c:v>
                      </c:pt>
                      <c:pt idx="1138">
                        <c:v>3.8190044474766855</c:v>
                      </c:pt>
                      <c:pt idx="1139">
                        <c:v>3.823160248455979</c:v>
                      </c:pt>
                      <c:pt idx="1140">
                        <c:v>3.8273162221492565</c:v>
                      </c:pt>
                      <c:pt idx="1141">
                        <c:v>3.8314723685708976</c:v>
                      </c:pt>
                      <c:pt idx="1142">
                        <c:v>3.8356286877352486</c:v>
                      </c:pt>
                      <c:pt idx="1143">
                        <c:v>3.840824329631995</c:v>
                      </c:pt>
                      <c:pt idx="1144">
                        <c:v>3.8439418443495117</c:v>
                      </c:pt>
                      <c:pt idx="1145">
                        <c:v>3.8480986818281502</c:v>
                      </c:pt>
                      <c:pt idx="1146">
                        <c:v>3.8532949716783782</c:v>
                      </c:pt>
                      <c:pt idx="1147">
                        <c:v>3.8574521979775831</c:v>
                      </c:pt>
                      <c:pt idx="1148">
                        <c:v>3.8605702311225252</c:v>
                      </c:pt>
                      <c:pt idx="1149">
                        <c:v>3.8647277598880301</c:v>
                      </c:pt>
                      <c:pt idx="1150">
                        <c:v>3.8688854615111761</c:v>
                      </c:pt>
                      <c:pt idx="1151">
                        <c:v>3.8730433360063268</c:v>
                      </c:pt>
                      <c:pt idx="1152">
                        <c:v>3.8772013833878791</c:v>
                      </c:pt>
                      <c:pt idx="1153">
                        <c:v>3.8813596036702021</c:v>
                      </c:pt>
                      <c:pt idx="1154">
                        <c:v>3.8855179968676627</c:v>
                      </c:pt>
                      <c:pt idx="1155">
                        <c:v>3.8896765629946657</c:v>
                      </c:pt>
                      <c:pt idx="1156">
                        <c:v>3.8938353020655723</c:v>
                      </c:pt>
                      <c:pt idx="1157">
                        <c:v>3.8979942140947887</c:v>
                      </c:pt>
                      <c:pt idx="1158">
                        <c:v>3.9031930973758309</c:v>
                      </c:pt>
                      <c:pt idx="1159">
                        <c:v>3.9073523986138268</c:v>
                      </c:pt>
                      <c:pt idx="1160">
                        <c:v>3.9115118728568743</c:v>
                      </c:pt>
                      <c:pt idx="1161">
                        <c:v>3.9156715201193912</c:v>
                      </c:pt>
                      <c:pt idx="1162">
                        <c:v>3.9198313404157581</c:v>
                      </c:pt>
                      <c:pt idx="1163">
                        <c:v>3.9239913337603611</c:v>
                      </c:pt>
                      <c:pt idx="1164">
                        <c:v>3.9281515001676217</c:v>
                      </c:pt>
                      <c:pt idx="1165">
                        <c:v>3.9312717385540847</c:v>
                      </c:pt>
                      <c:pt idx="1166">
                        <c:v>3.9354322078556261</c:v>
                      </c:pt>
                      <c:pt idx="1167">
                        <c:v>3.9395928502594062</c:v>
                      </c:pt>
                      <c:pt idx="1168">
                        <c:v>3.9437536657798526</c:v>
                      </c:pt>
                      <c:pt idx="1169">
                        <c:v>3.9479146544313606</c:v>
                      </c:pt>
                      <c:pt idx="1170">
                        <c:v>3.9520758162283274</c:v>
                      </c:pt>
                      <c:pt idx="1171">
                        <c:v>3.9562371511851859</c:v>
                      </c:pt>
                      <c:pt idx="1172">
                        <c:v>3.9603986593163367</c:v>
                      </c:pt>
                      <c:pt idx="1173">
                        <c:v>3.9645603406361833</c:v>
                      </c:pt>
                      <c:pt idx="1174">
                        <c:v>3.9687221951591631</c:v>
                      </c:pt>
                      <c:pt idx="1175">
                        <c:v>3.9728842228996828</c:v>
                      </c:pt>
                      <c:pt idx="1176">
                        <c:v>3.9770464238721508</c:v>
                      </c:pt>
                      <c:pt idx="1177">
                        <c:v>3.9812087980910098</c:v>
                      </c:pt>
                      <c:pt idx="1178">
                        <c:v>3.9853713455706723</c:v>
                      </c:pt>
                      <c:pt idx="1179">
                        <c:v>3.9895340663255507</c:v>
                      </c:pt>
                      <c:pt idx="1180">
                        <c:v>3.9947377109594249</c:v>
                      </c:pt>
                      <c:pt idx="1181">
                        <c:v>3.9989008216363282</c:v>
                      </c:pt>
                      <c:pt idx="1182">
                        <c:v>4.0030641056353398</c:v>
                      </c:pt>
                      <c:pt idx="1183">
                        <c:v>4.0061866823859376</c:v>
                      </c:pt>
                      <c:pt idx="1184">
                        <c:v>4.0103502697333893</c:v>
                      </c:pt>
                      <c:pt idx="1185">
                        <c:v>4.0145140304426663</c:v>
                      </c:pt>
                      <c:pt idx="1186">
                        <c:v>4.0186779645281963</c:v>
                      </c:pt>
                      <c:pt idx="1187">
                        <c:v>4.0228420720044049</c:v>
                      </c:pt>
                      <c:pt idx="1188">
                        <c:v>4.0270063528857554</c:v>
                      </c:pt>
                      <c:pt idx="1189">
                        <c:v>4.0311708071866814</c:v>
                      </c:pt>
                      <c:pt idx="1190">
                        <c:v>4.0353354349216142</c:v>
                      </c:pt>
                      <c:pt idx="1191">
                        <c:v>4.0395002361050238</c:v>
                      </c:pt>
                      <c:pt idx="1192">
                        <c:v>4.0436652107513478</c:v>
                      </c:pt>
                      <c:pt idx="1193">
                        <c:v>4.0478303588750224</c:v>
                      </c:pt>
                      <c:pt idx="1194">
                        <c:v>4.0519956804905233</c:v>
                      </c:pt>
                      <c:pt idx="1195">
                        <c:v>4.0561611756122824</c:v>
                      </c:pt>
                      <c:pt idx="1196">
                        <c:v>4.0603268442547771</c:v>
                      </c:pt>
                      <c:pt idx="1197">
                        <c:v>4.0644926864324527</c:v>
                      </c:pt>
                      <c:pt idx="1198">
                        <c:v>4.0676171819568641</c:v>
                      </c:pt>
                      <c:pt idx="1199">
                        <c:v>4.073866465895108</c:v>
                      </c:pt>
                      <c:pt idx="1200">
                        <c:v>4.0769912543211548</c:v>
                      </c:pt>
                      <c:pt idx="1201">
                        <c:v>4.081157790784153</c:v>
                      </c:pt>
                      <c:pt idx="1202">
                        <c:v>4.0853245008546564</c:v>
                      </c:pt>
                      <c:pt idx="1203">
                        <c:v>4.0894913845471228</c:v>
                      </c:pt>
                      <c:pt idx="1204">
                        <c:v>4.0936584418760091</c:v>
                      </c:pt>
                      <c:pt idx="1205">
                        <c:v>4.0978256728558113</c:v>
                      </c:pt>
                      <c:pt idx="1206">
                        <c:v>4.1019930775009792</c:v>
                      </c:pt>
                      <c:pt idx="1207">
                        <c:v>4.1061606558260122</c:v>
                      </c:pt>
                      <c:pt idx="1208">
                        <c:v>4.1103284078453743</c:v>
                      </c:pt>
                      <c:pt idx="1209">
                        <c:v>4.1144963335735341</c:v>
                      </c:pt>
                      <c:pt idx="1210">
                        <c:v>4.1186644330249944</c:v>
                      </c:pt>
                      <c:pt idx="1211">
                        <c:v>4.1228327062142274</c:v>
                      </c:pt>
                      <c:pt idx="1212">
                        <c:v>4.127001153155704</c:v>
                      </c:pt>
                      <c:pt idx="1213">
                        <c:v>4.1311697738639355</c:v>
                      </c:pt>
                      <c:pt idx="1214">
                        <c:v>4.1353385683533972</c:v>
                      </c:pt>
                      <c:pt idx="1215">
                        <c:v>4.1395075366385665</c:v>
                      </c:pt>
                      <c:pt idx="1216">
                        <c:v>4.1426343769146063</c:v>
                      </c:pt>
                      <c:pt idx="1217">
                        <c:v>4.1468036493771701</c:v>
                      </c:pt>
                      <c:pt idx="1218">
                        <c:v>4.1509730956753099</c:v>
                      </c:pt>
                      <c:pt idx="1219">
                        <c:v>4.1551427158235112</c:v>
                      </c:pt>
                      <c:pt idx="1220">
                        <c:v>4.1593125098362949</c:v>
                      </c:pt>
                      <c:pt idx="1221">
                        <c:v>4.1634824777281514</c:v>
                      </c:pt>
                      <c:pt idx="1222">
                        <c:v>4.1686951821325025</c:v>
                      </c:pt>
                      <c:pt idx="1223">
                        <c:v>4.1728655413052831</c:v>
                      </c:pt>
                      <c:pt idx="1224">
                        <c:v>4.1770360744042847</c:v>
                      </c:pt>
                      <c:pt idx="1225">
                        <c:v>4.1812067814440042</c:v>
                      </c:pt>
                      <c:pt idx="1226">
                        <c:v>4.18537766243894</c:v>
                      </c:pt>
                      <c:pt idx="1227">
                        <c:v>4.1895487174036257</c:v>
                      </c:pt>
                      <c:pt idx="1228">
                        <c:v>4.1937199463525632</c:v>
                      </c:pt>
                      <c:pt idx="1229">
                        <c:v>4.1978913493002565</c:v>
                      </c:pt>
                      <c:pt idx="1230">
                        <c:v>4.2020629262612461</c:v>
                      </c:pt>
                      <c:pt idx="1231">
                        <c:v>4.206234677250027</c:v>
                      </c:pt>
                      <c:pt idx="1232">
                        <c:v>4.2104066022811439</c:v>
                      </c:pt>
                      <c:pt idx="1233">
                        <c:v>4.2135356602784872</c:v>
                      </c:pt>
                      <c:pt idx="1234">
                        <c:v>4.217707889918616</c:v>
                      </c:pt>
                      <c:pt idx="1235">
                        <c:v>4.2218802936410089</c:v>
                      </c:pt>
                      <c:pt idx="1236">
                        <c:v>4.2260528714601833</c:v>
                      </c:pt>
                      <c:pt idx="1237">
                        <c:v>4.2302256233906901</c:v>
                      </c:pt>
                      <c:pt idx="1238">
                        <c:v>4.2343985494470511</c:v>
                      </c:pt>
                      <c:pt idx="1239">
                        <c:v>4.2385716496437844</c:v>
                      </c:pt>
                      <c:pt idx="1240">
                        <c:v>4.243788269796771</c:v>
                      </c:pt>
                      <c:pt idx="1241">
                        <c:v>4.2479617618625287</c:v>
                      </c:pt>
                      <c:pt idx="1242">
                        <c:v>4.2510919952216781</c:v>
                      </c:pt>
                      <c:pt idx="1243">
                        <c:v>4.2552657921253321</c:v>
                      </c:pt>
                      <c:pt idx="1244">
                        <c:v>4.2594397632420495</c:v>
                      </c:pt>
                      <c:pt idx="1245">
                        <c:v>4.2636139085864011</c:v>
                      </c:pt>
                      <c:pt idx="1246">
                        <c:v>4.2688318352965862</c:v>
                      </c:pt>
                      <c:pt idx="1247">
                        <c:v>4.273006372706269</c:v>
                      </c:pt>
                      <c:pt idx="1248">
                        <c:v>4.2771810843908433</c:v>
                      </c:pt>
                      <c:pt idx="1249">
                        <c:v>4.2813559703648796</c:v>
                      </c:pt>
                      <c:pt idx="1250">
                        <c:v>4.28448724923161</c:v>
                      </c:pt>
                      <c:pt idx="1251">
                        <c:v>4.2886624402472107</c:v>
                      </c:pt>
                      <c:pt idx="1252">
                        <c:v>4.2928378055922769</c:v>
                      </c:pt>
                      <c:pt idx="1253">
                        <c:v>4.2970133452813926</c:v>
                      </c:pt>
                      <c:pt idx="1254">
                        <c:v>4.3011890593291051</c:v>
                      </c:pt>
                      <c:pt idx="1255">
                        <c:v>4.3053649477499665</c:v>
                      </c:pt>
                      <c:pt idx="1256">
                        <c:v>4.3095410105585623</c:v>
                      </c:pt>
                      <c:pt idx="1257">
                        <c:v>4.3137172477694472</c:v>
                      </c:pt>
                      <c:pt idx="1258">
                        <c:v>4.3178936593971766</c:v>
                      </c:pt>
                      <c:pt idx="1259">
                        <c:v>4.3220702454563433</c:v>
                      </c:pt>
                      <c:pt idx="1260">
                        <c:v>4.3262470059615072</c:v>
                      </c:pt>
                      <c:pt idx="1261">
                        <c:v>4.33042394092723</c:v>
                      </c:pt>
                      <c:pt idx="1262">
                        <c:v>4.3346010503681089</c:v>
                      </c:pt>
                      <c:pt idx="1263">
                        <c:v>4.3398226825470809</c:v>
                      </c:pt>
                      <c:pt idx="1264">
                        <c:v>4.3440001846103335</c:v>
                      </c:pt>
                      <c:pt idx="1265">
                        <c:v>4.3481778611961017</c:v>
                      </c:pt>
                      <c:pt idx="1266">
                        <c:v>4.3523557123189889</c:v>
                      </c:pt>
                      <c:pt idx="1267">
                        <c:v>4.3565337379935567</c:v>
                      </c:pt>
                      <c:pt idx="1268">
                        <c:v>4.35966737180782</c:v>
                      </c:pt>
                      <c:pt idx="1269">
                        <c:v>4.3638457029829496</c:v>
                      </c:pt>
                      <c:pt idx="1270">
                        <c:v>4.3680242087498993</c:v>
                      </c:pt>
                      <c:pt idx="1271">
                        <c:v>4.3722028891232503</c:v>
                      </c:pt>
                      <c:pt idx="1272">
                        <c:v>4.3763817441175821</c:v>
                      </c:pt>
                      <c:pt idx="1273">
                        <c:v>4.380560773747515</c:v>
                      </c:pt>
                      <c:pt idx="1274">
                        <c:v>4.3847399780276328</c:v>
                      </c:pt>
                      <c:pt idx="1275">
                        <c:v>4.3889193569725222</c:v>
                      </c:pt>
                      <c:pt idx="1276">
                        <c:v>4.3930989105968079</c:v>
                      </c:pt>
                      <c:pt idx="1277">
                        <c:v>4.3972786389150684</c:v>
                      </c:pt>
                      <c:pt idx="1278">
                        <c:v>4.4014585419419303</c:v>
                      </c:pt>
                      <c:pt idx="1279">
                        <c:v>4.4056386196919899</c:v>
                      </c:pt>
                      <c:pt idx="1280">
                        <c:v>4.4098188721798417</c:v>
                      </c:pt>
                      <c:pt idx="1281">
                        <c:v>4.4139992994201185</c:v>
                      </c:pt>
                      <c:pt idx="1282">
                        <c:v>4.4181799014274201</c:v>
                      </c:pt>
                      <c:pt idx="1283">
                        <c:v>4.4223606782163492</c:v>
                      </c:pt>
                      <c:pt idx="1284">
                        <c:v>4.4265416298015436</c:v>
                      </c:pt>
                      <c:pt idx="1285">
                        <c:v>4.430722756197607</c:v>
                      </c:pt>
                      <c:pt idx="1286">
                        <c:v>4.4349040574191489</c:v>
                      </c:pt>
                      <c:pt idx="1287">
                        <c:v>4.4380401480733305</c:v>
                      </c:pt>
                      <c:pt idx="1288">
                        <c:v>4.4432671843972074</c:v>
                      </c:pt>
                      <c:pt idx="1289">
                        <c:v>4.4474490101829467</c:v>
                      </c:pt>
                      <c:pt idx="1290">
                        <c:v>4.4516310108526813</c:v>
                      </c:pt>
                      <c:pt idx="1291">
                        <c:v>4.4558131864210129</c:v>
                      </c:pt>
                      <c:pt idx="1292">
                        <c:v>4.4599955369025972</c:v>
                      </c:pt>
                      <c:pt idx="1293">
                        <c:v>4.4641780623120537</c:v>
                      </c:pt>
                      <c:pt idx="1294">
                        <c:v>4.4683607626640027</c:v>
                      </c:pt>
                      <c:pt idx="1295">
                        <c:v>4.4725436379731036</c:v>
                      </c:pt>
                      <c:pt idx="1296">
                        <c:v>4.476726688253982</c:v>
                      </c:pt>
                      <c:pt idx="1297">
                        <c:v>4.4809099135212653</c:v>
                      </c:pt>
                      <c:pt idx="1298">
                        <c:v>4.4850933137896165</c:v>
                      </c:pt>
                      <c:pt idx="1299">
                        <c:v>4.4892768890736683</c:v>
                      </c:pt>
                      <c:pt idx="1300">
                        <c:v>4.4934606393880525</c:v>
                      </c:pt>
                      <c:pt idx="1301">
                        <c:v>4.4976445647474392</c:v>
                      </c:pt>
                      <c:pt idx="1302">
                        <c:v>4.5018286651664514</c:v>
                      </c:pt>
                      <c:pt idx="1303">
                        <c:v>4.5060129406597653</c:v>
                      </c:pt>
                      <c:pt idx="1304">
                        <c:v>4.5101973912420181</c:v>
                      </c:pt>
                      <c:pt idx="1305">
                        <c:v>4.5143820169278541</c:v>
                      </c:pt>
                      <c:pt idx="1306">
                        <c:v>4.5185668177319505</c:v>
                      </c:pt>
                      <c:pt idx="1307">
                        <c:v>4.5227517936689541</c:v>
                      </c:pt>
                      <c:pt idx="1308">
                        <c:v>4.5269369447535119</c:v>
                      </c:pt>
                      <c:pt idx="1309">
                        <c:v>4.5311222710003074</c:v>
                      </c:pt>
                      <c:pt idx="1310">
                        <c:v>4.5353077724239927</c:v>
                      </c:pt>
                      <c:pt idx="1311">
                        <c:v>4.539493449039222</c:v>
                      </c:pt>
                      <c:pt idx="1312">
                        <c:v>4.5436793008606831</c:v>
                      </c:pt>
                      <c:pt idx="1313">
                        <c:v>4.547865327903021</c:v>
                      </c:pt>
                      <c:pt idx="1314">
                        <c:v>4.5520515301809308</c:v>
                      </c:pt>
                      <c:pt idx="1315">
                        <c:v>4.5562379077090718</c:v>
                      </c:pt>
                      <c:pt idx="1316">
                        <c:v>4.560424460502106</c:v>
                      </c:pt>
                      <c:pt idx="1317">
                        <c:v>4.5646111885747338</c:v>
                      </c:pt>
                      <c:pt idx="1318">
                        <c:v>4.5687980919416198</c:v>
                      </c:pt>
                      <c:pt idx="1319">
                        <c:v>4.5729851706174331</c:v>
                      </c:pt>
                      <c:pt idx="1320">
                        <c:v>4.5771724246168768</c:v>
                      </c:pt>
                      <c:pt idx="1321">
                        <c:v>4.5813598539546225</c:v>
                      </c:pt>
                      <c:pt idx="1322">
                        <c:v>4.585547458645344</c:v>
                      </c:pt>
                      <c:pt idx="1323">
                        <c:v>4.5897352387037511</c:v>
                      </c:pt>
                      <c:pt idx="1324">
                        <c:v>4.593923194144522</c:v>
                      </c:pt>
                      <c:pt idx="1325">
                        <c:v>4.5981113249823338</c:v>
                      </c:pt>
                      <c:pt idx="1326">
                        <c:v>4.6022996312319036</c:v>
                      </c:pt>
                      <c:pt idx="1327">
                        <c:v>4.6064881129079014</c:v>
                      </c:pt>
                      <c:pt idx="1328">
                        <c:v>4.6106767700250462</c:v>
                      </c:pt>
                      <c:pt idx="1329">
                        <c:v>4.6148656025980248</c:v>
                      </c:pt>
                      <c:pt idx="1330">
                        <c:v>4.619054610641526</c:v>
                      </c:pt>
                      <c:pt idx="1331">
                        <c:v>4.6232437941702722</c:v>
                      </c:pt>
                      <c:pt idx="1332">
                        <c:v>4.6274331531989583</c:v>
                      </c:pt>
                      <c:pt idx="1333">
                        <c:v>4.6316226877422757</c:v>
                      </c:pt>
                      <c:pt idx="1334">
                        <c:v>4.6358123978149566</c:v>
                      </c:pt>
                      <c:pt idx="1335">
                        <c:v>4.6400022834316959</c:v>
                      </c:pt>
                      <c:pt idx="1336">
                        <c:v>4.6441923446071947</c:v>
                      </c:pt>
                      <c:pt idx="1337">
                        <c:v>4.6483825813561888</c:v>
                      </c:pt>
                      <c:pt idx="1338">
                        <c:v>4.6525729936933793</c:v>
                      </c:pt>
                      <c:pt idx="1339">
                        <c:v>4.6567635816334736</c:v>
                      </c:pt>
                      <c:pt idx="1340">
                        <c:v>4.6599066378368121</c:v>
                      </c:pt>
                      <c:pt idx="1341">
                        <c:v>4.6651452843812891</c:v>
                      </c:pt>
                      <c:pt idx="1342">
                        <c:v>4.6682886040414502</c:v>
                      </c:pt>
                      <c:pt idx="1343">
                        <c:v>4.6735276897174156</c:v>
                      </c:pt>
                      <c:pt idx="1344">
                        <c:v>4.6777191558928894</c:v>
                      </c:pt>
                      <c:pt idx="1345">
                        <c:v>4.6819107977596266</c:v>
                      </c:pt>
                      <c:pt idx="1346">
                        <c:v>4.6861026153323433</c:v>
                      </c:pt>
                      <c:pt idx="1347">
                        <c:v>4.6902946086257611</c:v>
                      </c:pt>
                      <c:pt idx="1348">
                        <c:v>4.6944867776546344</c:v>
                      </c:pt>
                      <c:pt idx="1349">
                        <c:v>4.6986791224336866</c:v>
                      </c:pt>
                      <c:pt idx="1350">
                        <c:v>4.7028716429776445</c:v>
                      </c:pt>
                      <c:pt idx="1351">
                        <c:v>4.7070643393012679</c:v>
                      </c:pt>
                      <c:pt idx="1352">
                        <c:v>4.7112572114192748</c:v>
                      </c:pt>
                      <c:pt idx="1353">
                        <c:v>4.715450259346432</c:v>
                      </c:pt>
                      <c:pt idx="1354">
                        <c:v>4.7196434830974692</c:v>
                      </c:pt>
                      <c:pt idx="1355">
                        <c:v>4.7238368826871238</c:v>
                      </c:pt>
                      <c:pt idx="1356">
                        <c:v>4.7280304581301644</c:v>
                      </c:pt>
                      <c:pt idx="1357">
                        <c:v>4.7311757551250899</c:v>
                      </c:pt>
                      <c:pt idx="1358">
                        <c:v>4.7353696383470307</c:v>
                      </c:pt>
                      <c:pt idx="1359">
                        <c:v>4.7395636974629003</c:v>
                      </c:pt>
                      <c:pt idx="1360">
                        <c:v>4.7437579324874797</c:v>
                      </c:pt>
                      <c:pt idx="1361">
                        <c:v>4.7490009736622829</c:v>
                      </c:pt>
                      <c:pt idx="1362">
                        <c:v>4.7531956045353851</c:v>
                      </c:pt>
                      <c:pt idx="1363">
                        <c:v>4.7573904113651384</c:v>
                      </c:pt>
                      <c:pt idx="1364">
                        <c:v>4.7615853941663282</c:v>
                      </c:pt>
                      <c:pt idx="1365">
                        <c:v>4.7657805529537081</c:v>
                      </c:pt>
                      <c:pt idx="1366">
                        <c:v>4.7699758877420315</c:v>
                      </c:pt>
                      <c:pt idx="1367">
                        <c:v>4.7741713985460912</c:v>
                      </c:pt>
                      <c:pt idx="1368">
                        <c:v>4.7783670853806459</c:v>
                      </c:pt>
                      <c:pt idx="1369">
                        <c:v>4.7825629482604546</c:v>
                      </c:pt>
                      <c:pt idx="1370">
                        <c:v>4.7867589872003169</c:v>
                      </c:pt>
                      <c:pt idx="1371">
                        <c:v>4.7909552022149935</c:v>
                      </c:pt>
                      <c:pt idx="1372">
                        <c:v>4.795151593319253</c:v>
                      </c:pt>
                      <c:pt idx="1373">
                        <c:v>4.7993481605278969</c:v>
                      </c:pt>
                      <c:pt idx="1374">
                        <c:v>4.8024957015117602</c:v>
                      </c:pt>
                      <c:pt idx="1375">
                        <c:v>4.8066925769386257</c:v>
                      </c:pt>
                      <c:pt idx="1376">
                        <c:v>4.8108896285105054</c:v>
                      </c:pt>
                      <c:pt idx="1377">
                        <c:v>4.8150868562422096</c:v>
                      </c:pt>
                      <c:pt idx="1378">
                        <c:v>4.8192842601485149</c:v>
                      </c:pt>
                      <c:pt idx="1379">
                        <c:v>4.8234818402441988</c:v>
                      </c:pt>
                      <c:pt idx="1380">
                        <c:v>4.8276795965440771</c:v>
                      </c:pt>
                      <c:pt idx="1381">
                        <c:v>4.8318775290629326</c:v>
                      </c:pt>
                      <c:pt idx="1382">
                        <c:v>4.8360756378155489</c:v>
                      </c:pt>
                      <c:pt idx="1383">
                        <c:v>4.8402739228167473</c:v>
                      </c:pt>
                      <c:pt idx="1384">
                        <c:v>4.8444723840813149</c:v>
                      </c:pt>
                      <c:pt idx="1385">
                        <c:v>4.8497207085549308</c:v>
                      </c:pt>
                      <c:pt idx="1386">
                        <c:v>4.8539195664661889</c:v>
                      </c:pt>
                      <c:pt idx="1387">
                        <c:v>4.8581186006889387</c:v>
                      </c:pt>
                      <c:pt idx="1388">
                        <c:v>4.8623178112379772</c:v>
                      </c:pt>
                      <c:pt idx="1389">
                        <c:v>4.8665171981281006</c:v>
                      </c:pt>
                      <c:pt idx="1390">
                        <c:v>4.8707167613741449</c:v>
                      </c:pt>
                      <c:pt idx="1391">
                        <c:v>4.8738665495511473</c:v>
                      </c:pt>
                      <c:pt idx="1392">
                        <c:v>4.8780664214556761</c:v>
                      </c:pt>
                      <c:pt idx="1393">
                        <c:v>4.8822664697568419</c:v>
                      </c:pt>
                      <c:pt idx="1394">
                        <c:v>4.886466694469485</c:v>
                      </c:pt>
                      <c:pt idx="1395">
                        <c:v>4.8906670956084159</c:v>
                      </c:pt>
                      <c:pt idx="1396">
                        <c:v>4.8948676731884433</c:v>
                      </c:pt>
                      <c:pt idx="1397">
                        <c:v>4.8990684272244147</c:v>
                      </c:pt>
                      <c:pt idx="1398">
                        <c:v>4.9032693577311317</c:v>
                      </c:pt>
                      <c:pt idx="1399">
                        <c:v>4.9074704647234464</c:v>
                      </c:pt>
                      <c:pt idx="1400">
                        <c:v>4.9116717482161754</c:v>
                      </c:pt>
                      <c:pt idx="1401">
                        <c:v>4.9158732082241388</c:v>
                      </c:pt>
                      <c:pt idx="1402">
                        <c:v>4.9211252814812632</c:v>
                      </c:pt>
                      <c:pt idx="1403">
                        <c:v>4.9253271387027775</c:v>
                      </c:pt>
                      <c:pt idx="1404">
                        <c:v>4.9295291724877508</c:v>
                      </c:pt>
                      <c:pt idx="1405">
                        <c:v>4.933731382851013</c:v>
                      </c:pt>
                      <c:pt idx="1406">
                        <c:v>4.9379337698074259</c:v>
                      </c:pt>
                      <c:pt idx="1407">
                        <c:v>4.9421363333718231</c:v>
                      </c:pt>
                      <c:pt idx="1408">
                        <c:v>4.9463390735590353</c:v>
                      </c:pt>
                      <c:pt idx="1409">
                        <c:v>4.9494912446171107</c:v>
                      </c:pt>
                      <c:pt idx="1410">
                        <c:v>4.9536942939300088</c:v>
                      </c:pt>
                      <c:pt idx="1411">
                        <c:v>4.9578975199065685</c:v>
                      </c:pt>
                      <c:pt idx="1412">
                        <c:v>4.9621009225616293</c:v>
                      </c:pt>
                      <c:pt idx="1413">
                        <c:v>4.9663045019100664</c:v>
                      </c:pt>
                      <c:pt idx="1414">
                        <c:v>4.9705082579667259</c:v>
                      </c:pt>
                      <c:pt idx="1415">
                        <c:v>4.9747121907464527</c:v>
                      </c:pt>
                      <c:pt idx="1416">
                        <c:v>4.978916300264129</c:v>
                      </c:pt>
                      <c:pt idx="1417">
                        <c:v>4.9841716857215843</c:v>
                      </c:pt>
                      <c:pt idx="1418">
                        <c:v>4.9883761929539601</c:v>
                      </c:pt>
                      <c:pt idx="1419">
                        <c:v>4.9925808769725677</c:v>
                      </c:pt>
                      <c:pt idx="1420">
                        <c:v>4.9967857377922993</c:v>
                      </c:pt>
                      <c:pt idx="1421">
                        <c:v>5.0009907754280096</c:v>
                      </c:pt>
                      <c:pt idx="1422">
                        <c:v>5.0051959898945597</c:v>
                      </c:pt>
                      <c:pt idx="1423">
                        <c:v>5.0094013812068452</c:v>
                      </c:pt>
                      <c:pt idx="1424">
                        <c:v>5.0136069493797173</c:v>
                      </c:pt>
                      <c:pt idx="1425">
                        <c:v>5.017812694428077</c:v>
                      </c:pt>
                      <c:pt idx="1426">
                        <c:v>5.0209671192978211</c:v>
                      </c:pt>
                      <c:pt idx="1427">
                        <c:v>5.025173173914065</c:v>
                      </c:pt>
                      <c:pt idx="1428">
                        <c:v>5.0293794054467034</c:v>
                      </c:pt>
                      <c:pt idx="1429">
                        <c:v>5.0335858139106104</c:v>
                      </c:pt>
                      <c:pt idx="1430">
                        <c:v>5.0377923993206934</c:v>
                      </c:pt>
                      <c:pt idx="1431">
                        <c:v>5.0419991616918294</c:v>
                      </c:pt>
                      <c:pt idx="1432">
                        <c:v>5.0462061010388934</c:v>
                      </c:pt>
                      <c:pt idx="1433">
                        <c:v>5.0504132173768026</c:v>
                      </c:pt>
                      <c:pt idx="1434">
                        <c:v>5.0546205107204383</c:v>
                      </c:pt>
                      <c:pt idx="1435">
                        <c:v>5.0598798763369697</c:v>
                      </c:pt>
                      <c:pt idx="1436">
                        <c:v>5.0640875679979382</c:v>
                      </c:pt>
                      <c:pt idx="1437">
                        <c:v>5.0682954367130595</c:v>
                      </c:pt>
                      <c:pt idx="1438">
                        <c:v>5.0725034824972104</c:v>
                      </c:pt>
                      <c:pt idx="1439">
                        <c:v>5.0767117053653186</c:v>
                      </c:pt>
                      <c:pt idx="1440">
                        <c:v>5.080920105332277</c:v>
                      </c:pt>
                      <c:pt idx="1441">
                        <c:v>5.0851286824129804</c:v>
                      </c:pt>
                      <c:pt idx="1442">
                        <c:v>5.08933743662236</c:v>
                      </c:pt>
                      <c:pt idx="1443">
                        <c:v>5.0924941185290447</c:v>
                      </c:pt>
                      <c:pt idx="1444">
                        <c:v>5.0967031827494669</c:v>
                      </c:pt>
                      <c:pt idx="1445">
                        <c:v>5.1009124241395636</c:v>
                      </c:pt>
                      <c:pt idx="1446">
                        <c:v>5.1051218427142375</c:v>
                      </c:pt>
                      <c:pt idx="1447">
                        <c:v>5.1093314384884287</c:v>
                      </c:pt>
                      <c:pt idx="1448">
                        <c:v>5.1135412114770347</c:v>
                      </c:pt>
                      <c:pt idx="1449">
                        <c:v>5.1177511616949989</c:v>
                      </c:pt>
                      <c:pt idx="1450">
                        <c:v>5.1219612891572339</c:v>
                      </c:pt>
                      <c:pt idx="1451">
                        <c:v>5.1261715938786532</c:v>
                      </c:pt>
                      <c:pt idx="1452">
                        <c:v>5.1314347240739187</c:v>
                      </c:pt>
                      <c:pt idx="1453">
                        <c:v>5.1356454276831185</c:v>
                      </c:pt>
                      <c:pt idx="1454">
                        <c:v>5.138803571747383</c:v>
                      </c:pt>
                      <c:pt idx="1455">
                        <c:v>5.1430145856548828</c:v>
                      </c:pt>
                      <c:pt idx="1456">
                        <c:v>5.1472257768962315</c:v>
                      </c:pt>
                      <c:pt idx="1457">
                        <c:v>5.1514371454863541</c:v>
                      </c:pt>
                      <c:pt idx="1458">
                        <c:v>5.1567016056435033</c:v>
                      </c:pt>
                      <c:pt idx="1459">
                        <c:v>5.1609133733230239</c:v>
                      </c:pt>
                      <c:pt idx="1460">
                        <c:v>5.1651253183998875</c:v>
                      </c:pt>
                      <c:pt idx="1461">
                        <c:v>5.1682843936335248</c:v>
                      </c:pt>
                      <c:pt idx="1462">
                        <c:v>5.1724966491916842</c:v>
                      </c:pt>
                      <c:pt idx="1463">
                        <c:v>5.175655957303479</c:v>
                      </c:pt>
                      <c:pt idx="1464">
                        <c:v>5.1798685233887252</c:v>
                      </c:pt>
                      <c:pt idx="1465">
                        <c:v>5.1840812669385894</c:v>
                      </c:pt>
                      <c:pt idx="1466">
                        <c:v>5.1893474459582949</c:v>
                      </c:pt>
                      <c:pt idx="1467">
                        <c:v>5.1935605888581966</c:v>
                      </c:pt>
                      <c:pt idx="1468">
                        <c:v>5.1977739092712971</c:v>
                      </c:pt>
                      <c:pt idx="1469">
                        <c:v>5.2019874072125774</c:v>
                      </c:pt>
                      <c:pt idx="1470">
                        <c:v>5.2062010826969871</c:v>
                      </c:pt>
                      <c:pt idx="1471">
                        <c:v>5.2104149357394789</c:v>
                      </c:pt>
                      <c:pt idx="1472">
                        <c:v>5.2146289663550398</c:v>
                      </c:pt>
                      <c:pt idx="1473">
                        <c:v>5.2188431745586117</c:v>
                      </c:pt>
                      <c:pt idx="1474">
                        <c:v>5.2230575603651879</c:v>
                      </c:pt>
                      <c:pt idx="1475">
                        <c:v>5.2272721237897271</c:v>
                      </c:pt>
                      <c:pt idx="1476">
                        <c:v>5.2314868648471897</c:v>
                      </c:pt>
                      <c:pt idx="1477">
                        <c:v>5.2346480372209232</c:v>
                      </c:pt>
                      <c:pt idx="1478">
                        <c:v>5.2388630891720549</c:v>
                      </c:pt>
                      <c:pt idx="1479">
                        <c:v>5.2430783187973171</c:v>
                      </c:pt>
                      <c:pt idx="1480">
                        <c:v>5.2472937261116774</c:v>
                      </c:pt>
                      <c:pt idx="1481">
                        <c:v>5.2515093111301052</c:v>
                      </c:pt>
                      <c:pt idx="1482">
                        <c:v>5.2557250738676071</c:v>
                      </c:pt>
                      <c:pt idx="1483">
                        <c:v>5.2599410143391445</c:v>
                      </c:pt>
                      <c:pt idx="1484">
                        <c:v>5.2652111898899117</c:v>
                      </c:pt>
                      <c:pt idx="1485">
                        <c:v>5.2694275303178664</c:v>
                      </c:pt>
                      <c:pt idx="1486">
                        <c:v>5.2736440485285838</c:v>
                      </c:pt>
                      <c:pt idx="1487">
                        <c:v>5.2778607445370431</c:v>
                      </c:pt>
                      <c:pt idx="1488">
                        <c:v>5.2820776183582652</c:v>
                      </c:pt>
                      <c:pt idx="1489">
                        <c:v>5.2862946700072344</c:v>
                      </c:pt>
                      <c:pt idx="1490">
                        <c:v>5.290511899498938</c:v>
                      </c:pt>
                      <c:pt idx="1491">
                        <c:v>5.2947293068484003</c:v>
                      </c:pt>
                      <c:pt idx="1492">
                        <c:v>5.2989468920706102</c:v>
                      </c:pt>
                      <c:pt idx="1493">
                        <c:v>5.3031646551805638</c:v>
                      </c:pt>
                      <c:pt idx="1494">
                        <c:v>5.3063280942608966</c:v>
                      </c:pt>
                      <c:pt idx="1495">
                        <c:v>5.3105461687105402</c:v>
                      </c:pt>
                      <c:pt idx="1496">
                        <c:v>5.31476442108921</c:v>
                      </c:pt>
                      <c:pt idx="1497">
                        <c:v>5.3189828514119046</c:v>
                      </c:pt>
                      <c:pt idx="1498">
                        <c:v>5.3232014596936628</c:v>
                      </c:pt>
                      <c:pt idx="1499">
                        <c:v>5.3274202459494875</c:v>
                      </c:pt>
                      <c:pt idx="1500">
                        <c:v>5.3326939790681704</c:v>
                      </c:pt>
                      <c:pt idx="1501">
                        <c:v>5.3369131658205431</c:v>
                      </c:pt>
                      <c:pt idx="1502">
                        <c:v>5.3411325305958064</c:v>
                      </c:pt>
                      <c:pt idx="1503">
                        <c:v>5.3453520734089723</c:v>
                      </c:pt>
                      <c:pt idx="1504">
                        <c:v>5.3495717942750565</c:v>
                      </c:pt>
                      <c:pt idx="1505">
                        <c:v>5.3537916932091072</c:v>
                      </c:pt>
                      <c:pt idx="1506">
                        <c:v>5.3580117702261436</c:v>
                      </c:pt>
                      <c:pt idx="1507">
                        <c:v>5.362232025341183</c:v>
                      </c:pt>
                      <c:pt idx="1508">
                        <c:v>5.3664524585692854</c:v>
                      </c:pt>
                      <c:pt idx="1509">
                        <c:v>5.3706730699254592</c:v>
                      </c:pt>
                      <c:pt idx="1510">
                        <c:v>5.3748938594247653</c:v>
                      </c:pt>
                      <c:pt idx="1511">
                        <c:v>5.3780595684647095</c:v>
                      </c:pt>
                      <c:pt idx="1512">
                        <c:v>5.3822806697506653</c:v>
                      </c:pt>
                      <c:pt idx="1513">
                        <c:v>5.3865019492211044</c:v>
                      </c:pt>
                      <c:pt idx="1514">
                        <c:v>5.3907234068910572</c:v>
                      </c:pt>
                      <c:pt idx="1515">
                        <c:v>5.3949450427755927</c:v>
                      </c:pt>
                      <c:pt idx="1516">
                        <c:v>5.3991668568897495</c:v>
                      </c:pt>
                      <c:pt idx="1517">
                        <c:v>5.4033888492485627</c:v>
                      </c:pt>
                      <c:pt idx="1518">
                        <c:v>5.4076110198671081</c:v>
                      </c:pt>
                      <c:pt idx="1519">
                        <c:v>5.4118333687604174</c:v>
                      </c:pt>
                      <c:pt idx="1520">
                        <c:v>5.4160558959435674</c:v>
                      </c:pt>
                      <c:pt idx="1521">
                        <c:v>5.4202786014316047</c:v>
                      </c:pt>
                      <c:pt idx="1522">
                        <c:v>5.4245014852395776</c:v>
                      </c:pt>
                      <c:pt idx="1523">
                        <c:v>5.4287245473825685</c:v>
                      </c:pt>
                      <c:pt idx="1524">
                        <c:v>5.4340036258678541</c:v>
                      </c:pt>
                      <c:pt idx="1525">
                        <c:v>5.4382270893196889</c:v>
                      </c:pt>
                      <c:pt idx="1526">
                        <c:v>5.4424507311554811</c:v>
                      </c:pt>
                      <c:pt idx="1527">
                        <c:v>5.4466745513903252</c:v>
                      </c:pt>
                      <c:pt idx="1528">
                        <c:v>5.4508985500392768</c:v>
                      </c:pt>
                      <c:pt idx="1529">
                        <c:v>5.4540666661193127</c:v>
                      </c:pt>
                      <c:pt idx="1530">
                        <c:v>5.4582909770292281</c:v>
                      </c:pt>
                      <c:pt idx="1531">
                        <c:v>5.4625154663946969</c:v>
                      </c:pt>
                      <c:pt idx="1532">
                        <c:v>5.4667401342308208</c:v>
                      </c:pt>
                      <c:pt idx="1533">
                        <c:v>5.4709649805526572</c:v>
                      </c:pt>
                      <c:pt idx="1534">
                        <c:v>5.4751900053753104</c:v>
                      </c:pt>
                      <c:pt idx="1535">
                        <c:v>5.4794152087138537</c:v>
                      </c:pt>
                      <c:pt idx="1536">
                        <c:v>5.4836405905833612</c:v>
                      </c:pt>
                      <c:pt idx="1537">
                        <c:v>5.4878661509989453</c:v>
                      </c:pt>
                      <c:pt idx="1538">
                        <c:v>5.492091889975681</c:v>
                      </c:pt>
                      <c:pt idx="1539">
                        <c:v>5.4963178075286505</c:v>
                      </c:pt>
                      <c:pt idx="1540">
                        <c:v>5.5016004556157112</c:v>
                      </c:pt>
                      <c:pt idx="1541">
                        <c:v>5.5058267750204335</c:v>
                      </c:pt>
                      <c:pt idx="1542">
                        <c:v>5.5100532730504623</c:v>
                      </c:pt>
                      <c:pt idx="1543">
                        <c:v>5.5142799497208861</c:v>
                      </c:pt>
                      <c:pt idx="1544">
                        <c:v>5.5185068050468287</c:v>
                      </c:pt>
                      <c:pt idx="1545">
                        <c:v>5.5227338390433829</c:v>
                      </c:pt>
                      <c:pt idx="1546">
                        <c:v>5.5259042318024685</c:v>
                      </c:pt>
                      <c:pt idx="1547">
                        <c:v>5.5301315785089313</c:v>
                      </c:pt>
                      <c:pt idx="1548">
                        <c:v>5.5343591039275619</c:v>
                      </c:pt>
                      <c:pt idx="1549">
                        <c:v>5.5385868080734593</c:v>
                      </c:pt>
                      <c:pt idx="1550">
                        <c:v>5.5428146909617251</c:v>
                      </c:pt>
                      <c:pt idx="1551">
                        <c:v>5.5470427526074984</c:v>
                      </c:pt>
                      <c:pt idx="1552">
                        <c:v>5.5512709930258826</c:v>
                      </c:pt>
                      <c:pt idx="1553">
                        <c:v>5.5554994122319856</c:v>
                      </c:pt>
                      <c:pt idx="1554">
                        <c:v>5.5597280102409492</c:v>
                      </c:pt>
                      <c:pt idx="1555">
                        <c:v>5.563956787067875</c:v>
                      </c:pt>
                      <c:pt idx="1556">
                        <c:v>5.5681857427279091</c:v>
                      </c:pt>
                      <c:pt idx="1557">
                        <c:v>5.5724148772361675</c:v>
                      </c:pt>
                      <c:pt idx="1558">
                        <c:v>5.5766441906077642</c:v>
                      </c:pt>
                      <c:pt idx="1559">
                        <c:v>5.5808736828578551</c:v>
                      </c:pt>
                      <c:pt idx="1560">
                        <c:v>5.585103354001558</c:v>
                      </c:pt>
                      <c:pt idx="1561">
                        <c:v>5.5893332040539967</c:v>
                      </c:pt>
                      <c:pt idx="1562">
                        <c:v>5.5935632330303307</c:v>
                      </c:pt>
                      <c:pt idx="1563">
                        <c:v>5.5977934409456847</c:v>
                      </c:pt>
                      <c:pt idx="1564">
                        <c:v>5.602023827815187</c:v>
                      </c:pt>
                      <c:pt idx="1565">
                        <c:v>5.6062543936540035</c:v>
                      </c:pt>
                      <c:pt idx="1566">
                        <c:v>5.610485138477264</c:v>
                      </c:pt>
                      <c:pt idx="1567">
                        <c:v>5.6147160623001051</c:v>
                      </c:pt>
                      <c:pt idx="1568">
                        <c:v>5.6189471651376941</c:v>
                      </c:pt>
                      <c:pt idx="1569">
                        <c:v>5.6231784470051602</c:v>
                      </c:pt>
                      <c:pt idx="1570">
                        <c:v>5.6274099079176754</c:v>
                      </c:pt>
                      <c:pt idx="1571">
                        <c:v>5.6316415478903821</c:v>
                      </c:pt>
                      <c:pt idx="1572">
                        <c:v>5.6358733669384238</c:v>
                      </c:pt>
                      <c:pt idx="1573">
                        <c:v>5.6401053650769803</c:v>
                      </c:pt>
                      <c:pt idx="1574">
                        <c:v>5.6443375423211988</c:v>
                      </c:pt>
                      <c:pt idx="1575">
                        <c:v>5.6485698986862296</c:v>
                      </c:pt>
                      <c:pt idx="1576">
                        <c:v>5.6528024341872571</c:v>
                      </c:pt>
                      <c:pt idx="1577">
                        <c:v>5.6570351488394355</c:v>
                      </c:pt>
                      <c:pt idx="1578">
                        <c:v>5.6612680426579178</c:v>
                      </c:pt>
                      <c:pt idx="1579">
                        <c:v>5.6655011156578983</c:v>
                      </c:pt>
                      <c:pt idx="1580">
                        <c:v>5.669734367854522</c:v>
                      </c:pt>
                      <c:pt idx="1581">
                        <c:v>5.6739677992629867</c:v>
                      </c:pt>
                      <c:pt idx="1582">
                        <c:v>5.6782014098984535</c:v>
                      </c:pt>
                      <c:pt idx="1583">
                        <c:v>5.6824351997760862</c:v>
                      </c:pt>
                      <c:pt idx="1584">
                        <c:v>5.686669168911088</c:v>
                      </c:pt>
                      <c:pt idx="1585">
                        <c:v>5.6898447634091056</c:v>
                      </c:pt>
                      <c:pt idx="1586">
                        <c:v>5.6940790462810096</c:v>
                      </c:pt>
                      <c:pt idx="1587">
                        <c:v>5.6993721520120317</c:v>
                      </c:pt>
                      <c:pt idx="1588">
                        <c:v>5.7036068383282803</c:v>
                      </c:pt>
                      <c:pt idx="1589">
                        <c:v>5.7078417039777927</c:v>
                      </c:pt>
                      <c:pt idx="1590">
                        <c:v>5.7120767489757833</c:v>
                      </c:pt>
                      <c:pt idx="1591">
                        <c:v>5.7163119733374312</c:v>
                      </c:pt>
                      <c:pt idx="1592">
                        <c:v>5.720547377077918</c:v>
                      </c:pt>
                      <c:pt idx="1593">
                        <c:v>5.7247829602124636</c:v>
                      </c:pt>
                      <c:pt idx="1594">
                        <c:v>5.7290187227562415</c:v>
                      </c:pt>
                      <c:pt idx="1595">
                        <c:v>5.7332546647244733</c:v>
                      </c:pt>
                      <c:pt idx="1596">
                        <c:v>5.7374907861323505</c:v>
                      </c:pt>
                      <c:pt idx="1597">
                        <c:v>5.7417270869950645</c:v>
                      </c:pt>
                      <c:pt idx="1598">
                        <c:v>5.7459635673278422</c:v>
                      </c:pt>
                      <c:pt idx="1599">
                        <c:v>5.7502002271458803</c:v>
                      </c:pt>
                      <c:pt idx="1600">
                        <c:v>5.7533778398057542</c:v>
                      </c:pt>
                      <c:pt idx="1601">
                        <c:v>5.7576148137595826</c:v>
                      </c:pt>
                      <c:pt idx="1602">
                        <c:v>5.7618519672405126</c:v>
                      </c:pt>
                      <c:pt idx="1603">
                        <c:v>5.7660893002637463</c:v>
                      </c:pt>
                      <c:pt idx="1604">
                        <c:v>5.7703268128444885</c:v>
                      </c:pt>
                      <c:pt idx="1605">
                        <c:v>5.7745645049979801</c:v>
                      </c:pt>
                      <c:pt idx="1606">
                        <c:v>5.7798618727371895</c:v>
                      </c:pt>
                      <c:pt idx="1607">
                        <c:v>5.7840999689849939</c:v>
                      </c:pt>
                      <c:pt idx="1608">
                        <c:v>5.7883382448549971</c:v>
                      </c:pt>
                      <c:pt idx="1609">
                        <c:v>5.7925767003624493</c:v>
                      </c:pt>
                      <c:pt idx="1610">
                        <c:v>5.7968153355225667</c:v>
                      </c:pt>
                      <c:pt idx="1611">
                        <c:v>5.8010541503505682</c:v>
                      </c:pt>
                      <c:pt idx="1612">
                        <c:v>5.80529314486171</c:v>
                      </c:pt>
                      <c:pt idx="1613">
                        <c:v>5.809532319071212</c:v>
                      </c:pt>
                      <c:pt idx="1614">
                        <c:v>5.8137716729943021</c:v>
                      </c:pt>
                      <c:pt idx="1615">
                        <c:v>5.8180112066462399</c:v>
                      </c:pt>
                      <c:pt idx="1616">
                        <c:v>5.8222509200422419</c:v>
                      </c:pt>
                      <c:pt idx="1617">
                        <c:v>5.8264908131975739</c:v>
                      </c:pt>
                      <c:pt idx="1618">
                        <c:v>5.8296708510402899</c:v>
                      </c:pt>
                      <c:pt idx="1619">
                        <c:v>5.8339110588111094</c:v>
                      </c:pt>
                      <c:pt idx="1620">
                        <c:v>5.838151446383173</c:v>
                      </c:pt>
                      <c:pt idx="1621">
                        <c:v>5.8423920137717174</c:v>
                      </c:pt>
                      <c:pt idx="1622">
                        <c:v>5.8466327609920175</c:v>
                      </c:pt>
                      <c:pt idx="1623">
                        <c:v>5.8519339479290133</c:v>
                      </c:pt>
                      <c:pt idx="1624">
                        <c:v>5.8561750998265083</c:v>
                      </c:pt>
                      <c:pt idx="1625">
                        <c:v>5.8604164316053149</c:v>
                      </c:pt>
                      <c:pt idx="1626">
                        <c:v>5.864657943280716</c:v>
                      </c:pt>
                      <c:pt idx="1627">
                        <c:v>5.8688996348679616</c:v>
                      </c:pt>
                      <c:pt idx="1628">
                        <c:v>5.8731415063823009</c:v>
                      </c:pt>
                      <c:pt idx="1629">
                        <c:v>5.8773835578390266</c:v>
                      </c:pt>
                      <c:pt idx="1630">
                        <c:v>5.8816257892533779</c:v>
                      </c:pt>
                      <c:pt idx="1631">
                        <c:v>5.8858682006406511</c:v>
                      </c:pt>
                      <c:pt idx="1632">
                        <c:v>5.8901107920161033</c:v>
                      </c:pt>
                      <c:pt idx="1633">
                        <c:v>5.8943535633949971</c:v>
                      </c:pt>
                      <c:pt idx="1634">
                        <c:v>5.8985965147926294</c:v>
                      </c:pt>
                      <c:pt idx="1635">
                        <c:v>5.9017788464873275</c:v>
                      </c:pt>
                      <c:pt idx="1636">
                        <c:v>5.9060221129544939</c:v>
                      </c:pt>
                      <c:pt idx="1637">
                        <c:v>5.9102655594824052</c:v>
                      </c:pt>
                      <c:pt idx="1638">
                        <c:v>5.9145091860863293</c:v>
                      </c:pt>
                      <c:pt idx="1639">
                        <c:v>5.9198139725964394</c:v>
                      </c:pt>
                      <c:pt idx="1640">
                        <c:v>5.9240580044273194</c:v>
                      </c:pt>
                      <c:pt idx="1641">
                        <c:v>5.9283022163839059</c:v>
                      </c:pt>
                      <c:pt idx="1642">
                        <c:v>5.931485493568033</c:v>
                      </c:pt>
                      <c:pt idx="1643">
                        <c:v>5.9357300207813877</c:v>
                      </c:pt>
                      <c:pt idx="1644">
                        <c:v>5.9399747281625146</c:v>
                      </c:pt>
                      <c:pt idx="1645">
                        <c:v>5.9442196157266967</c:v>
                      </c:pt>
                      <c:pt idx="1646">
                        <c:v>5.949525978587646</c:v>
                      </c:pt>
                      <c:pt idx="1647">
                        <c:v>5.9537712716196278</c:v>
                      </c:pt>
                      <c:pt idx="1648">
                        <c:v>5.9580167448844019</c:v>
                      </c:pt>
                      <c:pt idx="1649">
                        <c:v>5.96226239839726</c:v>
                      </c:pt>
                      <c:pt idx="1650">
                        <c:v>5.9665082321734983</c:v>
                      </c:pt>
                      <c:pt idx="1651">
                        <c:v>5.9707542462284469</c:v>
                      </c:pt>
                      <c:pt idx="1652">
                        <c:v>5.973938875086759</c:v>
                      </c:pt>
                      <c:pt idx="1653">
                        <c:v>5.9781852046662713</c:v>
                      </c:pt>
                      <c:pt idx="1654">
                        <c:v>5.9824317145665784</c:v>
                      </c:pt>
                      <c:pt idx="1655">
                        <c:v>5.9866784048030182</c:v>
                      </c:pt>
                      <c:pt idx="1656">
                        <c:v>5.9909252753908966</c:v>
                      </c:pt>
                      <c:pt idx="1657">
                        <c:v>5.9951723263455214</c:v>
                      </c:pt>
                      <c:pt idx="1658">
                        <c:v>5.9994195576822369</c:v>
                      </c:pt>
                      <c:pt idx="1659">
                        <c:v>6.0036669694163542</c:v>
                      </c:pt>
                      <c:pt idx="1660">
                        <c:v>6.0079145615631884</c:v>
                      </c:pt>
                      <c:pt idx="1661">
                        <c:v>6.012162334138087</c:v>
                      </c:pt>
                      <c:pt idx="1662">
                        <c:v>6.0164102871563703</c:v>
                      </c:pt>
                      <c:pt idx="1663">
                        <c:v>6.021720482201081</c:v>
                      </c:pt>
                      <c:pt idx="1664">
                        <c:v>6.0259688412730208</c:v>
                      </c:pt>
                      <c:pt idx="1665">
                        <c:v>6.0302173808381889</c:v>
                      </c:pt>
                      <c:pt idx="1666">
                        <c:v>6.0344661009118985</c:v>
                      </c:pt>
                      <c:pt idx="1667">
                        <c:v>6.0387150015095123</c:v>
                      </c:pt>
                      <c:pt idx="1668">
                        <c:v>6.0429640826463604</c:v>
                      </c:pt>
                      <c:pt idx="1669">
                        <c:v>6.0472133443377736</c:v>
                      </c:pt>
                      <c:pt idx="1670">
                        <c:v>6.0504004091045207</c:v>
                      </c:pt>
                      <c:pt idx="1671">
                        <c:v>6.0546499868033683</c:v>
                      </c:pt>
                      <c:pt idx="1672">
                        <c:v>6.0588997450990094</c:v>
                      </c:pt>
                      <c:pt idx="1673">
                        <c:v>6.0631496840067811</c:v>
                      </c:pt>
                      <c:pt idx="1674">
                        <c:v>6.0673998035420258</c:v>
                      </c:pt>
                      <c:pt idx="1675">
                        <c:v>6.0716501037201196</c:v>
                      </c:pt>
                      <c:pt idx="1676">
                        <c:v>6.075900584556396</c:v>
                      </c:pt>
                      <c:pt idx="1677">
                        <c:v>6.0801512460662384</c:v>
                      </c:pt>
                      <c:pt idx="1678">
                        <c:v>6.0844020882649934</c:v>
                      </c:pt>
                      <c:pt idx="1679">
                        <c:v>6.0886531111680116</c:v>
                      </c:pt>
                      <c:pt idx="1680">
                        <c:v>6.0929043147906814</c:v>
                      </c:pt>
                      <c:pt idx="1681">
                        <c:v>6.0982185734794161</c:v>
                      </c:pt>
                      <c:pt idx="1682">
                        <c:v>6.1024701837774611</c:v>
                      </c:pt>
                      <c:pt idx="1683">
                        <c:v>6.1067219748450805</c:v>
                      </c:pt>
                      <c:pt idx="1684">
                        <c:v>6.1099109367850994</c:v>
                      </c:pt>
                      <c:pt idx="1685">
                        <c:v>6.1152260993505969</c:v>
                      </c:pt>
                      <c:pt idx="1686">
                        <c:v>6.1194784328192213</c:v>
                      </c:pt>
                      <c:pt idx="1687">
                        <c:v>6.1226678015902642</c:v>
                      </c:pt>
                      <c:pt idx="1688">
                        <c:v>6.1269204515233868</c:v>
                      </c:pt>
                      <c:pt idx="1689">
                        <c:v>6.1311732823145277</c:v>
                      </c:pt>
                      <c:pt idx="1690">
                        <c:v>6.1354262939790454</c:v>
                      </c:pt>
                      <c:pt idx="1691">
                        <c:v>6.1396794865323505</c:v>
                      </c:pt>
                      <c:pt idx="1692">
                        <c:v>6.1439328599898184</c:v>
                      </c:pt>
                      <c:pt idx="1693">
                        <c:v>6.1481864143668279</c:v>
                      </c:pt>
                      <c:pt idx="1694">
                        <c:v>6.1524401496787942</c:v>
                      </c:pt>
                      <c:pt idx="1695">
                        <c:v>6.1566940659410987</c:v>
                      </c:pt>
                      <c:pt idx="1696">
                        <c:v>6.1609481631691247</c:v>
                      </c:pt>
                      <c:pt idx="1697">
                        <c:v>6.1652024413782938</c:v>
                      </c:pt>
                      <c:pt idx="1698">
                        <c:v>6.1694569005839943</c:v>
                      </c:pt>
                      <c:pt idx="1699">
                        <c:v>6.173711540801615</c:v>
                      </c:pt>
                      <c:pt idx="1700">
                        <c:v>6.1779663620465834</c:v>
                      </c:pt>
                      <c:pt idx="1701">
                        <c:v>6.182221364334282</c:v>
                      </c:pt>
                      <c:pt idx="1702">
                        <c:v>6.1875403718087529</c:v>
                      </c:pt>
                      <c:pt idx="1703">
                        <c:v>6.1875403718087529</c:v>
                      </c:pt>
                      <c:pt idx="1704">
                        <c:v>6.1875403718087529</c:v>
                      </c:pt>
                      <c:pt idx="1705">
                        <c:v>6.1971152982753051</c:v>
                      </c:pt>
                      <c:pt idx="1706">
                        <c:v>6.2077551808210378</c:v>
                      </c:pt>
                      <c:pt idx="1707">
                        <c:v>6.2183961955582419</c:v>
                      </c:pt>
                      <c:pt idx="1708">
                        <c:v>6.2290383427278959</c:v>
                      </c:pt>
                      <c:pt idx="1709">
                        <c:v>6.2396816225710676</c:v>
                      </c:pt>
                      <c:pt idx="1710">
                        <c:v>6.2503260353288654</c:v>
                      </c:pt>
                      <c:pt idx="1711">
                        <c:v>6.2609715812425124</c:v>
                      </c:pt>
                      <c:pt idx="1712">
                        <c:v>6.2716182605532937</c:v>
                      </c:pt>
                      <c:pt idx="1713">
                        <c:v>6.2822660735025755</c:v>
                      </c:pt>
                      <c:pt idx="1714">
                        <c:v>6.2929150203317965</c:v>
                      </c:pt>
                      <c:pt idx="1715">
                        <c:v>6.3035651012824765</c:v>
                      </c:pt>
                      <c:pt idx="1716">
                        <c:v>6.3142163165962124</c:v>
                      </c:pt>
                      <c:pt idx="1717">
                        <c:v>6.3248686665146732</c:v>
                      </c:pt>
                      <c:pt idx="1718">
                        <c:v>6.3355221512796227</c:v>
                      </c:pt>
                      <c:pt idx="1719">
                        <c:v>6.3451112580616673</c:v>
                      </c:pt>
                      <c:pt idx="1720">
                        <c:v>6.3557668997012078</c:v>
                      </c:pt>
                      <c:pt idx="1721">
                        <c:v>6.3664236768887381</c:v>
                      </c:pt>
                      <c:pt idx="1722">
                        <c:v>6.3770815898663082</c:v>
                      </c:pt>
                      <c:pt idx="1723">
                        <c:v>6.3877406388760605</c:v>
                      </c:pt>
                      <c:pt idx="1724">
                        <c:v>6.3994669051929982</c:v>
                      </c:pt>
                      <c:pt idx="1725">
                        <c:v>6.409062145960946</c:v>
                      </c:pt>
                      <c:pt idx="1726">
                        <c:v>6.4197246045207397</c:v>
                      </c:pt>
                      <c:pt idx="1727">
                        <c:v>6.4303882000819907</c:v>
                      </c:pt>
                      <c:pt idx="1728">
                        <c:v>6.4410529328872173</c:v>
                      </c:pt>
                      <c:pt idx="1729">
                        <c:v>6.4517188031790145</c:v>
                      </c:pt>
                      <c:pt idx="1730">
                        <c:v>6.4634525745866149</c:v>
                      </c:pt>
                      <c:pt idx="1731">
                        <c:v>6.4741208343901926</c:v>
                      </c:pt>
                      <c:pt idx="1732">
                        <c:v>6.4837232414009307</c:v>
                      </c:pt>
                      <c:pt idx="1733">
                        <c:v>6.4943936640664957</c:v>
                      </c:pt>
                      <c:pt idx="1734">
                        <c:v>6.5050652254327641</c:v>
                      </c:pt>
                      <c:pt idx="1735">
                        <c:v>6.5157379257427968</c:v>
                      </c:pt>
                      <c:pt idx="1736">
                        <c:v>6.5264117652397315</c:v>
                      </c:pt>
                      <c:pt idx="1737">
                        <c:v>6.5370867441667837</c:v>
                      </c:pt>
                      <c:pt idx="1738">
                        <c:v>6.5477628627672484</c:v>
                      </c:pt>
                      <c:pt idx="1739">
                        <c:v>6.5584401212844963</c:v>
                      </c:pt>
                      <c:pt idx="1740">
                        <c:v>6.5691185199619779</c:v>
                      </c:pt>
                      <c:pt idx="1741">
                        <c:v>6.5797980590432212</c:v>
                      </c:pt>
                      <c:pt idx="1742">
                        <c:v>6.5904787387718304</c:v>
                      </c:pt>
                      <c:pt idx="1743">
                        <c:v>6.6011605593914906</c:v>
                      </c:pt>
                      <c:pt idx="1744">
                        <c:v>6.6118435211459756</c:v>
                      </c:pt>
                      <c:pt idx="1745">
                        <c:v>6.6225276242791011</c:v>
                      </c:pt>
                      <c:pt idx="1746">
                        <c:v>6.6332128690347973</c:v>
                      </c:pt>
                      <c:pt idx="1747">
                        <c:v>6.6428305656038882</c:v>
                      </c:pt>
                      <c:pt idx="1748">
                        <c:v>6.6545867843899655</c:v>
                      </c:pt>
                      <c:pt idx="1749">
                        <c:v>6.6652754554776665</c:v>
                      </c:pt>
                      <c:pt idx="1750">
                        <c:v>6.6759652691643927</c:v>
                      </c:pt>
                      <c:pt idx="1751">
                        <c:v>6.6866562256944544</c:v>
                      </c:pt>
                      <c:pt idx="1752">
                        <c:v>6.6973483253122508</c:v>
                      </c:pt>
                      <c:pt idx="1753">
                        <c:v>6.7080415682622254</c:v>
                      </c:pt>
                      <c:pt idx="1754">
                        <c:v>6.7176664646683317</c:v>
                      </c:pt>
                      <c:pt idx="1755">
                        <c:v>6.7283618806232512</c:v>
                      </c:pt>
                      <c:pt idx="1756">
                        <c:v>6.7401281595511255</c:v>
                      </c:pt>
                      <c:pt idx="1757">
                        <c:v>6.7508259782760911</c:v>
                      </c:pt>
                      <c:pt idx="1758">
                        <c:v>6.7615249415567558</c:v>
                      </c:pt>
                      <c:pt idx="1759">
                        <c:v>6.7722250496380543</c:v>
                      </c:pt>
                      <c:pt idx="1760">
                        <c:v>6.7829263027650049</c:v>
                      </c:pt>
                      <c:pt idx="1761">
                        <c:v>6.792558409795868</c:v>
                      </c:pt>
                      <c:pt idx="1762">
                        <c:v>6.8032618391848585</c:v>
                      </c:pt>
                      <c:pt idx="1763">
                        <c:v>6.8139664143304914</c:v>
                      </c:pt>
                      <c:pt idx="1764">
                        <c:v>6.8246721354780906</c:v>
                      </c:pt>
                      <c:pt idx="1765">
                        <c:v>6.8364497526656187</c:v>
                      </c:pt>
                      <c:pt idx="1766">
                        <c:v>6.8471578812162246</c:v>
                      </c:pt>
                      <c:pt idx="1767">
                        <c:v>6.8578671565297986</c:v>
                      </c:pt>
                      <c:pt idx="1768">
                        <c:v>6.8675064849973833</c:v>
                      </c:pt>
                      <c:pt idx="1769">
                        <c:v>6.8782179398374179</c:v>
                      </c:pt>
                      <c:pt idx="1770">
                        <c:v>6.8889305421530143</c:v>
                      </c:pt>
                      <c:pt idx="1771">
                        <c:v>6.9007157303278914</c:v>
                      </c:pt>
                      <c:pt idx="1772">
                        <c:v>6.9114307431425939</c:v>
                      </c:pt>
                      <c:pt idx="1773">
                        <c:v>6.9221469041953156</c:v>
                      </c:pt>
                      <c:pt idx="1774">
                        <c:v>6.9328642137321896</c:v>
                      </c:pt>
                      <c:pt idx="1775">
                        <c:v>6.9425107744728001</c:v>
                      </c:pt>
                      <c:pt idx="1776">
                        <c:v>6.9532302668079069</c:v>
                      </c:pt>
                      <c:pt idx="1777">
                        <c:v>6.9639509083413627</c:v>
                      </c:pt>
                      <c:pt idx="1778">
                        <c:v>6.9757449416463793</c:v>
                      </c:pt>
                      <c:pt idx="1779">
                        <c:v>6.9864679972985888</c:v>
                      </c:pt>
                      <c:pt idx="1780">
                        <c:v>6.9971922029133351</c:v>
                      </c:pt>
                      <c:pt idx="1781">
                        <c:v>7.0079175587372946</c:v>
                      </c:pt>
                      <c:pt idx="1782">
                        <c:v>7.0175713626116814</c:v>
                      </c:pt>
                      <c:pt idx="1783">
                        <c:v>7.0282989045130178</c:v>
                      </c:pt>
                      <c:pt idx="1784">
                        <c:v>7.0390275973393752</c:v>
                      </c:pt>
                      <c:pt idx="1785">
                        <c:v>7.0497574413377366</c:v>
                      </c:pt>
                      <c:pt idx="1786">
                        <c:v>7.0604884367551799</c:v>
                      </c:pt>
                      <c:pt idx="1787">
                        <c:v>7.0712205838388238</c:v>
                      </c:pt>
                      <c:pt idx="1788">
                        <c:v>7.080880501093036</c:v>
                      </c:pt>
                      <c:pt idx="1789">
                        <c:v>7.0916148370236494</c:v>
                      </c:pt>
                      <c:pt idx="1790">
                        <c:v>7.1034239375596639</c:v>
                      </c:pt>
                      <c:pt idx="1791">
                        <c:v>7.114160693781189</c:v>
                      </c:pt>
                      <c:pt idx="1792">
                        <c:v>7.1248986029058434</c:v>
                      </c:pt>
                      <c:pt idx="1793">
                        <c:v>7.1356376651812461</c:v>
                      </c:pt>
                      <c:pt idx="1794">
                        <c:v>7.1463778808550993</c:v>
                      </c:pt>
                      <c:pt idx="1795">
                        <c:v>7.1560450613220388</c:v>
                      </c:pt>
                      <c:pt idx="1796">
                        <c:v>7.1667874691356523</c:v>
                      </c:pt>
                      <c:pt idx="1797">
                        <c:v>7.1786054507455805</c:v>
                      </c:pt>
                      <c:pt idx="1798">
                        <c:v>7.1893502824918647</c:v>
                      </c:pt>
                      <c:pt idx="1799">
                        <c:v>7.2000962688762939</c:v>
                      </c:pt>
                      <c:pt idx="1800">
                        <c:v>7.2108434101470609</c:v>
                      </c:pt>
                      <c:pt idx="1801">
                        <c:v>7.2215917065524282</c:v>
                      </c:pt>
                      <c:pt idx="1802">
                        <c:v>7.2312661611626003</c:v>
                      </c:pt>
                      <c:pt idx="1803">
                        <c:v>7.2430917657604095</c:v>
                      </c:pt>
                      <c:pt idx="1804">
                        <c:v>7.2538435290599441</c:v>
                      </c:pt>
                      <c:pt idx="1805">
                        <c:v>7.2645964484879268</c:v>
                      </c:pt>
                      <c:pt idx="1806">
                        <c:v>7.2753505242930281</c:v>
                      </c:pt>
                      <c:pt idx="1807">
                        <c:v>7.2861057567239662</c:v>
                      </c:pt>
                      <c:pt idx="1808">
                        <c:v>7.2968621460295786</c:v>
                      </c:pt>
                      <c:pt idx="1809">
                        <c:v>7.3086955107530587</c:v>
                      </c:pt>
                      <c:pt idx="1810">
                        <c:v>7.318378396260508</c:v>
                      </c:pt>
                      <c:pt idx="1811">
                        <c:v>7.3291382576838719</c:v>
                      </c:pt>
                      <c:pt idx="1812">
                        <c:v>7.3398992769780032</c:v>
                      </c:pt>
                      <c:pt idx="1813">
                        <c:v>7.3506614543921209</c:v>
                      </c:pt>
                      <c:pt idx="1814">
                        <c:v>7.3614247901755334</c:v>
                      </c:pt>
                      <c:pt idx="1815">
                        <c:v>7.3721892845776251</c:v>
                      </c:pt>
                      <c:pt idx="1816">
                        <c:v>7.381878320364665</c:v>
                      </c:pt>
                      <c:pt idx="1817">
                        <c:v>7.392645016829591</c:v>
                      </c:pt>
                      <c:pt idx="1818">
                        <c:v>7.4044897219910348</c:v>
                      </c:pt>
                      <c:pt idx="1819">
                        <c:v>7.4152588533633175</c:v>
                      </c:pt>
                      <c:pt idx="1820">
                        <c:v>7.4260291446024027</c:v>
                      </c:pt>
                      <c:pt idx="1821">
                        <c:v>7.4368005959581707</c:v>
                      </c:pt>
                      <c:pt idx="1822">
                        <c:v>7.4475732076805707</c:v>
                      </c:pt>
                      <c:pt idx="1823">
                        <c:v>7.4572695505508548</c:v>
                      </c:pt>
                      <c:pt idx="1824">
                        <c:v>7.4680443676587576</c:v>
                      </c:pt>
                      <c:pt idx="1825">
                        <c:v>7.4788203458586038</c:v>
                      </c:pt>
                      <c:pt idx="1826">
                        <c:v>7.4895974854006591</c:v>
                      </c:pt>
                      <c:pt idx="1827">
                        <c:v>7.5003757865352698</c:v>
                      </c:pt>
                      <c:pt idx="1828">
                        <c:v>7.5111552495128615</c:v>
                      </c:pt>
                      <c:pt idx="1829">
                        <c:v>7.5230140010158459</c:v>
                      </c:pt>
                      <c:pt idx="1830">
                        <c:v>7.5327176619991016</c:v>
                      </c:pt>
                      <c:pt idx="1831">
                        <c:v>7.5435006120090087</c:v>
                      </c:pt>
                      <c:pt idx="1832">
                        <c:v>7.5542847248644156</c:v>
                      </c:pt>
                      <c:pt idx="1833">
                        <c:v>7.5650700008161671</c:v>
                      </c:pt>
                      <c:pt idx="1834">
                        <c:v>7.5758564401151505</c:v>
                      </c:pt>
                      <c:pt idx="1835">
                        <c:v>7.5866440430123738</c:v>
                      </c:pt>
                      <c:pt idx="1836">
                        <c:v>7.597432809758911</c:v>
                      </c:pt>
                      <c:pt idx="1837">
                        <c:v>7.608222740605922</c:v>
                      </c:pt>
                      <c:pt idx="1838">
                        <c:v>7.6190138358046431</c:v>
                      </c:pt>
                      <c:pt idx="1839">
                        <c:v>7.6298060956063933</c:v>
                      </c:pt>
                      <c:pt idx="1840">
                        <c:v>7.6405995202625769</c:v>
                      </c:pt>
                      <c:pt idx="1841">
                        <c:v>7.6513941100246869</c:v>
                      </c:pt>
                      <c:pt idx="1842">
                        <c:v>7.6621898651442617</c:v>
                      </c:pt>
                      <c:pt idx="1843">
                        <c:v>7.6729867858729595</c:v>
                      </c:pt>
                      <c:pt idx="1844">
                        <c:v>7.6837848724625095</c:v>
                      </c:pt>
                      <c:pt idx="1845">
                        <c:v>7.6945841251647176</c:v>
                      </c:pt>
                      <c:pt idx="1846">
                        <c:v>7.7053845442314737</c:v>
                      </c:pt>
                      <c:pt idx="1847">
                        <c:v>7.7161861299147523</c:v>
                      </c:pt>
                      <c:pt idx="1848">
                        <c:v>7.7269888824666042</c:v>
                      </c:pt>
                      <c:pt idx="1849">
                        <c:v>7.7377928021391646</c:v>
                      </c:pt>
                      <c:pt idx="1850">
                        <c:v>7.7485978891846523</c:v>
                      </c:pt>
                      <c:pt idx="1851">
                        <c:v>7.7583234658379716</c:v>
                      </c:pt>
                      <c:pt idx="1852">
                        <c:v>7.769130771587168</c:v>
                      </c:pt>
                      <c:pt idx="1853">
                        <c:v>7.7799392454411826</c:v>
                      </c:pt>
                      <c:pt idx="1854">
                        <c:v>7.7918299161430742</c:v>
                      </c:pt>
                      <c:pt idx="1855">
                        <c:v>7.8026408438393062</c:v>
                      </c:pt>
                      <c:pt idx="1856">
                        <c:v>7.8134529404234847</c:v>
                      </c:pt>
                      <c:pt idx="1857">
                        <c:v>7.8242662061483976</c:v>
                      </c:pt>
                      <c:pt idx="1858">
                        <c:v>7.8339991451251505</c:v>
                      </c:pt>
                      <c:pt idx="1859">
                        <c:v>7.8448146329141917</c:v>
                      </c:pt>
                      <c:pt idx="1860">
                        <c:v>7.8556312905775219</c:v>
                      </c:pt>
                      <c:pt idx="1861">
                        <c:v>7.8664491183682514</c:v>
                      </c:pt>
                      <c:pt idx="1862">
                        <c:v>7.8783500807373965</c:v>
                      </c:pt>
                      <c:pt idx="1863">
                        <c:v>7.8891703666199051</c:v>
                      </c:pt>
                      <c:pt idx="1864">
                        <c:v>7.8999918234149753</c:v>
                      </c:pt>
                      <c:pt idx="1865">
                        <c:v>7.9097321358702466</c:v>
                      </c:pt>
                      <c:pt idx="1866">
                        <c:v>7.920555818097502</c:v>
                      </c:pt>
                      <c:pt idx="1867">
                        <c:v>7.9313806719725575</c:v>
                      </c:pt>
                      <c:pt idx="1868">
                        <c:v>7.9422066977490697</c:v>
                      </c:pt>
                      <c:pt idx="1869">
                        <c:v>7.9530338956808233</c:v>
                      </c:pt>
                      <c:pt idx="1870">
                        <c:v>7.9649451675480236</c:v>
                      </c:pt>
                      <c:pt idx="1871">
                        <c:v>7.975774827832165</c:v>
                      </c:pt>
                      <c:pt idx="1872">
                        <c:v>7.985522524946445</c:v>
                      </c:pt>
                      <c:pt idx="1873">
                        <c:v>7.9963544140384908</c:v>
                      </c:pt>
                      <c:pt idx="1874">
                        <c:v>8.0071874765558544</c:v>
                      </c:pt>
                      <c:pt idx="1875">
                        <c:v>8.0180217127528124</c:v>
                      </c:pt>
                      <c:pt idx="1876">
                        <c:v>8.0288571228836858</c:v>
                      </c:pt>
                      <c:pt idx="1877">
                        <c:v>8.0396937072029147</c:v>
                      </c:pt>
                      <c:pt idx="1878">
                        <c:v>8.0516153064453757</c:v>
                      </c:pt>
                      <c:pt idx="1879">
                        <c:v>8.06137039942457</c:v>
                      </c:pt>
                      <c:pt idx="1880">
                        <c:v>8.0722105078362674</c:v>
                      </c:pt>
                      <c:pt idx="1881">
                        <c:v>8.0830517914548654</c:v>
                      </c:pt>
                      <c:pt idx="1882">
                        <c:v>8.0938942505352021</c:v>
                      </c:pt>
                      <c:pt idx="1883">
                        <c:v>8.1047378853322076</c:v>
                      </c:pt>
                      <c:pt idx="1884">
                        <c:v>8.1166672418660237</c:v>
                      </c:pt>
                      <c:pt idx="1885">
                        <c:v>8.1275133464981817</c:v>
                      </c:pt>
                      <c:pt idx="1886">
                        <c:v>8.137275846573722</c:v>
                      </c:pt>
                      <c:pt idx="1887">
                        <c:v>8.148124186788321</c:v>
                      </c:pt>
                      <c:pt idx="1888">
                        <c:v>8.1589737039954464</c:v>
                      </c:pt>
                      <c:pt idx="1889">
                        <c:v>8.169824398450535</c:v>
                      </c:pt>
                      <c:pt idx="1890">
                        <c:v>8.1806762704090961</c:v>
                      </c:pt>
                      <c:pt idx="1891">
                        <c:v>8.1926146898850618</c:v>
                      </c:pt>
                      <c:pt idx="1892">
                        <c:v>8.2034690354329545</c:v>
                      </c:pt>
                      <c:pt idx="1893">
                        <c:v>8.2132389538619108</c:v>
                      </c:pt>
                      <c:pt idx="1894">
                        <c:v>8.224095538391083</c:v>
                      </c:pt>
                      <c:pt idx="1895">
                        <c:v>8.2349533017025216</c:v>
                      </c:pt>
                      <c:pt idx="1896">
                        <c:v>8.2458122440522068</c:v>
                      </c:pt>
                      <c:pt idx="1897">
                        <c:v>8.2566723656962431</c:v>
                      </c:pt>
                      <c:pt idx="1898">
                        <c:v>8.2675336668908006</c:v>
                      </c:pt>
                      <c:pt idx="1899">
                        <c:v>8.2773098466933863</c:v>
                      </c:pt>
                      <c:pt idx="1900">
                        <c:v>8.2881733897399954</c:v>
                      </c:pt>
                      <c:pt idx="1901">
                        <c:v>8.3001246503405977</c:v>
                      </c:pt>
                      <c:pt idx="1902">
                        <c:v>8.3109906723006528</c:v>
                      </c:pt>
                      <c:pt idx="1903">
                        <c:v>8.3218578750933503</c:v>
                      </c:pt>
                      <c:pt idx="1904">
                        <c:v>8.3327262589753666</c:v>
                      </c:pt>
                      <c:pt idx="1905">
                        <c:v>8.343595824203458</c:v>
                      </c:pt>
                      <c:pt idx="1906">
                        <c:v>8.353379443171919</c:v>
                      </c:pt>
                      <c:pt idx="1907">
                        <c:v>8.3653384997253362</c:v>
                      </c:pt>
                      <c:pt idx="1908">
                        <c:v>8.376211610533046</c:v>
                      </c:pt>
                      <c:pt idx="1909">
                        <c:v>8.3870859037147039</c:v>
                      </c:pt>
                      <c:pt idx="1910">
                        <c:v>8.397961379527489</c:v>
                      </c:pt>
                      <c:pt idx="1911">
                        <c:v>8.4088380382286605</c:v>
                      </c:pt>
                      <c:pt idx="1912">
                        <c:v>8.4208037293431772</c:v>
                      </c:pt>
                      <c:pt idx="1913">
                        <c:v>8.431682872947734</c:v>
                      </c:pt>
                      <c:pt idx="1914">
                        <c:v>8.4414751142363755</c:v>
                      </c:pt>
                      <c:pt idx="1915">
                        <c:v>8.452356507065403</c:v>
                      </c:pt>
                      <c:pt idx="1916">
                        <c:v>8.4632390840703753</c:v>
                      </c:pt>
                      <c:pt idx="1917">
                        <c:v>8.4741228455090667</c:v>
                      </c:pt>
                      <c:pt idx="1918">
                        <c:v>8.4850077916393296</c:v>
                      </c:pt>
                      <c:pt idx="1919">
                        <c:v>8.4969826010092238</c:v>
                      </c:pt>
                      <c:pt idx="1920">
                        <c:v>8.5056924540359589</c:v>
                      </c:pt>
                      <c:pt idx="1921">
                        <c:v>8.5176697407593061</c:v>
                      </c:pt>
                      <c:pt idx="1922">
                        <c:v>8.5285594282360346</c:v>
                      </c:pt>
                      <c:pt idx="1923">
                        <c:v>8.5394503016948491</c:v>
                      </c:pt>
                      <c:pt idx="1924">
                        <c:v>8.5503423613941028</c:v>
                      </c:pt>
                      <c:pt idx="1925">
                        <c:v>8.5612356075922378</c:v>
                      </c:pt>
                      <c:pt idx="1926">
                        <c:v>8.5721300405477781</c:v>
                      </c:pt>
                      <c:pt idx="1927">
                        <c:v>8.5841152878123328</c:v>
                      </c:pt>
                      <c:pt idx="1928">
                        <c:v>8.5939224677656032</c:v>
                      </c:pt>
                      <c:pt idx="1929">
                        <c:v>8.6048204625453515</c:v>
                      </c:pt>
                      <c:pt idx="1930">
                        <c:v>8.6157196451174478</c:v>
                      </c:pt>
                      <c:pt idx="1931">
                        <c:v>8.6266200157408406</c:v>
                      </c:pt>
                      <c:pt idx="1932">
                        <c:v>8.6375215746745617</c:v>
                      </c:pt>
                      <c:pt idx="1933">
                        <c:v>8.6484243221777284</c:v>
                      </c:pt>
                      <c:pt idx="1934">
                        <c:v>8.6582378113716878</c:v>
                      </c:pt>
                      <c:pt idx="1935">
                        <c:v>8.6691428178709735</c:v>
                      </c:pt>
                      <c:pt idx="1936">
                        <c:v>8.6811396986963558</c:v>
                      </c:pt>
                      <c:pt idx="1937">
                        <c:v>8.692047203070171</c:v>
                      </c:pt>
                      <c:pt idx="1938">
                        <c:v>8.7029558973102876</c:v>
                      </c:pt>
                      <c:pt idx="1939">
                        <c:v>8.7138657816763345</c:v>
                      </c:pt>
                      <c:pt idx="1940">
                        <c:v>8.7247768564280204</c:v>
                      </c:pt>
                      <c:pt idx="1941">
                        <c:v>8.7345978416989833</c:v>
                      </c:pt>
                      <c:pt idx="1942">
                        <c:v>8.7455111788991928</c:v>
                      </c:pt>
                      <c:pt idx="1943">
                        <c:v>8.7575172255953007</c:v>
                      </c:pt>
                      <c:pt idx="1944">
                        <c:v>8.7684330644883559</c:v>
                      </c:pt>
                      <c:pt idx="1945">
                        <c:v>8.7793500950668832</c:v>
                      </c:pt>
                      <c:pt idx="1946">
                        <c:v>8.7902683175911029</c:v>
                      </c:pt>
                      <c:pt idx="1947">
                        <c:v>8.8011877323213348</c:v>
                      </c:pt>
                      <c:pt idx="1948">
                        <c:v>8.8110162251298689</c:v>
                      </c:pt>
                      <c:pt idx="1949">
                        <c:v>8.8230301394414283</c:v>
                      </c:pt>
                      <c:pt idx="1950">
                        <c:v>8.8339531323523417</c:v>
                      </c:pt>
                      <c:pt idx="1951">
                        <c:v>8.8448773185113367</c:v>
                      </c:pt>
                      <c:pt idx="1952">
                        <c:v>8.8558026981791453</c:v>
                      </c:pt>
                      <c:pt idx="1953">
                        <c:v>8.8667292716165882</c:v>
                      </c:pt>
                      <c:pt idx="1954">
                        <c:v>8.8776570390845695</c:v>
                      </c:pt>
                      <c:pt idx="1955">
                        <c:v>8.8874930509175769</c:v>
                      </c:pt>
                      <c:pt idx="1956">
                        <c:v>8.89842308776268</c:v>
                      </c:pt>
                      <c:pt idx="1957">
                        <c:v>8.9104475082820915</c:v>
                      </c:pt>
                      <c:pt idx="1958">
                        <c:v>8.921380054482988</c:v>
                      </c:pt>
                      <c:pt idx="1959">
                        <c:v>8.9323137960202281</c:v>
                      </c:pt>
                      <c:pt idx="1960">
                        <c:v>8.9432487331552348</c:v>
                      </c:pt>
                      <c:pt idx="1961">
                        <c:v>8.9541848661495109</c:v>
                      </c:pt>
                      <c:pt idx="1962">
                        <c:v>8.9640284085202406</c:v>
                      </c:pt>
                      <c:pt idx="1963">
                        <c:v>8.9749668143678782</c:v>
                      </c:pt>
                      <c:pt idx="1964">
                        <c:v>8.9859064168336342</c:v>
                      </c:pt>
                      <c:pt idx="1965">
                        <c:v>8.9968472161793454</c:v>
                      </c:pt>
                      <c:pt idx="1966">
                        <c:v>9.0088834781685829</c:v>
                      </c:pt>
                      <c:pt idx="1967">
                        <c:v>9.0187324065584242</c:v>
                      </c:pt>
                      <c:pt idx="1968">
                        <c:v>9.0307713031533776</c:v>
                      </c:pt>
                      <c:pt idx="1969">
                        <c:v>9.0406223876015481</c:v>
                      </c:pt>
                      <c:pt idx="1970">
                        <c:v>9.0515691752776508</c:v>
                      </c:pt>
                      <c:pt idx="1971">
                        <c:v>9.0625171614065376</c:v>
                      </c:pt>
                      <c:pt idx="1972">
                        <c:v>9.0734663462506635</c:v>
                      </c:pt>
                      <c:pt idx="1973">
                        <c:v>9.084416730072558</c:v>
                      </c:pt>
                      <c:pt idx="1974">
                        <c:v>9.0964635374093881</c:v>
                      </c:pt>
                      <c:pt idx="1975">
                        <c:v>9.1074164399395041</c:v>
                      </c:pt>
                      <c:pt idx="1976">
                        <c:v>9.1172750780314136</c:v>
                      </c:pt>
                      <c:pt idx="1977">
                        <c:v>9.1282302603913799</c:v>
                      </c:pt>
                      <c:pt idx="1978">
                        <c:v>9.1391866430430451</c:v>
                      </c:pt>
                      <c:pt idx="1979">
                        <c:v>9.1512400506107472</c:v>
                      </c:pt>
                      <c:pt idx="1980">
                        <c:v>9.1621989547313021</c:v>
                      </c:pt>
                      <c:pt idx="1981">
                        <c:v>9.1731590599592838</c:v>
                      </c:pt>
                      <c:pt idx="1982">
                        <c:v>9.1841203665580018</c:v>
                      </c:pt>
                      <c:pt idx="1983">
                        <c:v>9.1939865698865351</c:v>
                      </c:pt>
                      <c:pt idx="1984">
                        <c:v>9.2049501598153984</c:v>
                      </c:pt>
                      <c:pt idx="1985">
                        <c:v>9.2159149518791015</c:v>
                      </c:pt>
                      <c:pt idx="1986">
                        <c:v>9.22797761192958</c:v>
                      </c:pt>
                      <c:pt idx="1987">
                        <c:v>9.238944929334739</c:v>
                      </c:pt>
                      <c:pt idx="1988">
                        <c:v>9.2499134496923521</c:v>
                      </c:pt>
                      <c:pt idx="1989">
                        <c:v>9.2608831732663166</c:v>
                      </c:pt>
                      <c:pt idx="1990">
                        <c:v>9.2707569534510696</c:v>
                      </c:pt>
                      <c:pt idx="1991">
                        <c:v>9.2817289638635536</c:v>
                      </c:pt>
                      <c:pt idx="1992">
                        <c:v>9.2937995659269141</c:v>
                      </c:pt>
                      <c:pt idx="1993">
                        <c:v>9.3047741050072865</c:v>
                      </c:pt>
                      <c:pt idx="1994">
                        <c:v>9.3157498486249342</c:v>
                      </c:pt>
                      <c:pt idx="1995">
                        <c:v>9.3267267970442962</c:v>
                      </c:pt>
                      <c:pt idx="1996">
                        <c:v>9.3377049505299077</c:v>
                      </c:pt>
                      <c:pt idx="1997">
                        <c:v>9.3475863192173065</c:v>
                      </c:pt>
                      <c:pt idx="1998">
                        <c:v>9.3596648737584349</c:v>
                      </c:pt>
                      <c:pt idx="1999">
                        <c:v>9.3706466440308365</c:v>
                      </c:pt>
                      <c:pt idx="2000">
                        <c:v>9.3816296204284768</c:v>
                      </c:pt>
                      <c:pt idx="2001">
                        <c:v>9.3926138032163209</c:v>
                      </c:pt>
                      <c:pt idx="2002">
                        <c:v>9.4035991926594225</c:v>
                      </c:pt>
                      <c:pt idx="2003">
                        <c:v>9.4145857890229223</c:v>
                      </c:pt>
                      <c:pt idx="2004">
                        <c:v>9.4244747578862267</c:v>
                      </c:pt>
                      <c:pt idx="2005">
                        <c:v>9.4354636481292591</c:v>
                      </c:pt>
                      <c:pt idx="2006">
                        <c:v>9.4464537460620921</c:v>
                      </c:pt>
                      <c:pt idx="2007">
                        <c:v>9.4585442489867795</c:v>
                      </c:pt>
                      <c:pt idx="2008">
                        <c:v>9.4695368839324523</c:v>
                      </c:pt>
                      <c:pt idx="2009">
                        <c:v>9.4805307273911943</c:v>
                      </c:pt>
                      <c:pt idx="2010">
                        <c:v>9.491525779628768</c:v>
                      </c:pt>
                      <c:pt idx="2011">
                        <c:v>9.5014223603682062</c:v>
                      </c:pt>
                      <c:pt idx="2012">
                        <c:v>9.5124197100180261</c:v>
                      </c:pt>
                      <c:pt idx="2013">
                        <c:v>9.5234182692178582</c:v>
                      </c:pt>
                      <c:pt idx="2014">
                        <c:v>9.5355180816855203</c:v>
                      </c:pt>
                      <c:pt idx="2015">
                        <c:v>9.5465191818066266</c:v>
                      </c:pt>
                      <c:pt idx="2016">
                        <c:v>9.5575214923029375</c:v>
                      </c:pt>
                      <c:pt idx="2017">
                        <c:v>9.568525013440798</c:v>
                      </c:pt>
                      <c:pt idx="2018">
                        <c:v>9.5784292177836274</c:v>
                      </c:pt>
                      <c:pt idx="2019">
                        <c:v>9.5905356887071207</c:v>
                      </c:pt>
                      <c:pt idx="2020">
                        <c:v>9.6015428433687546</c:v>
                      </c:pt>
                      <c:pt idx="2021">
                        <c:v>9.612551209738303</c:v>
                      </c:pt>
                      <c:pt idx="2022">
                        <c:v>9.6235607880825711</c:v>
                      </c:pt>
                      <c:pt idx="2023">
                        <c:v>9.6345715786684583</c:v>
                      </c:pt>
                      <c:pt idx="2024">
                        <c:v>9.644482326883006</c:v>
                      </c:pt>
                      <c:pt idx="2025">
                        <c:v>9.6565967976331066</c:v>
                      </c:pt>
                      <c:pt idx="2026">
                        <c:v>9.6676112265461036</c:v>
                      </c:pt>
                      <c:pt idx="2027">
                        <c:v>9.6786268687691823</c:v>
                      </c:pt>
                      <c:pt idx="2028">
                        <c:v>9.6896437245696809</c:v>
                      </c:pt>
                      <c:pt idx="2029">
                        <c:v>9.7006617942150388</c:v>
                      </c:pt>
                      <c:pt idx="2030">
                        <c:v>9.7116810779727452</c:v>
                      </c:pt>
                      <c:pt idx="2031">
                        <c:v>9.7215994716419232</c:v>
                      </c:pt>
                      <c:pt idx="2032">
                        <c:v>9.7326210629504306</c:v>
                      </c:pt>
                      <c:pt idx="2033">
                        <c:v>9.7447462165964875</c:v>
                      </c:pt>
                      <c:pt idx="2034">
                        <c:v>9.7557703594805432</c:v>
                      </c:pt>
                      <c:pt idx="2035">
                        <c:v>9.7667957178158549</c:v>
                      </c:pt>
                      <c:pt idx="2036">
                        <c:v>9.7778222918704714</c:v>
                      </c:pt>
                      <c:pt idx="2037">
                        <c:v>9.7888500819125372</c:v>
                      </c:pt>
                      <c:pt idx="2038">
                        <c:v>9.7987761328413185</c:v>
                      </c:pt>
                      <c:pt idx="2039">
                        <c:v>9.8109093110319314</c:v>
                      </c:pt>
                      <c:pt idx="2040">
                        <c:v>9.8219407506459859</c:v>
                      </c:pt>
                      <c:pt idx="2041">
                        <c:v>9.8329734073208996</c:v>
                      </c:pt>
                      <c:pt idx="2042">
                        <c:v>9.8440072813252524</c:v>
                      </c:pt>
                      <c:pt idx="2043">
                        <c:v>9.8550423729277092</c:v>
                      </c:pt>
                      <c:pt idx="2044">
                        <c:v>9.8660786823970259</c:v>
                      </c:pt>
                      <c:pt idx="2045">
                        <c:v>9.876012402417782</c:v>
                      </c:pt>
                      <c:pt idx="2046">
                        <c:v>9.8881549560117126</c:v>
                      </c:pt>
                      <c:pt idx="2047">
                        <c:v>9.899194920695038</c:v>
                      </c:pt>
                      <c:pt idx="2048">
                        <c:v>9.9102361043211484</c:v>
                      </c:pt>
                      <c:pt idx="2049">
                        <c:v>9.9212785071592222</c:v>
                      </c:pt>
                      <c:pt idx="2050">
                        <c:v>9.9323221294785622</c:v>
                      </c:pt>
                      <c:pt idx="2051">
                        <c:v>9.9433669715485493</c:v>
                      </c:pt>
                      <c:pt idx="2052">
                        <c:v>9.955517706959137</c:v>
                      </c:pt>
                      <c:pt idx="2053">
                        <c:v>9.9654603160184188</c:v>
                      </c:pt>
                      <c:pt idx="2054">
                        <c:v>9.9765088189575106</c:v>
                      </c:pt>
                      <c:pt idx="2055">
                        <c:v>9.9875585427256581</c:v>
                      </c:pt>
                      <c:pt idx="2056">
                        <c:v>9.9986094875927005</c:v>
                      </c:pt>
                      <c:pt idx="2057">
                        <c:v>10.00966165382853</c:v>
                      </c:pt>
                      <c:pt idx="2058">
                        <c:v>10.020715041703163</c:v>
                      </c:pt>
                      <c:pt idx="2059">
                        <c:v>10.030664135514733</c:v>
                      </c:pt>
                      <c:pt idx="2060">
                        <c:v>10.042825483449308</c:v>
                      </c:pt>
                      <c:pt idx="2061">
                        <c:v>10.053882537861281</c:v>
                      </c:pt>
                      <c:pt idx="2062">
                        <c:v>10.064940814992973</c:v>
                      </c:pt>
                      <c:pt idx="2063">
                        <c:v>10.076000315114838</c:v>
                      </c:pt>
                      <c:pt idx="2064">
                        <c:v>10.087061038497422</c:v>
                      </c:pt>
                      <c:pt idx="2065">
                        <c:v>10.098122985411356</c:v>
                      </c:pt>
                      <c:pt idx="2066">
                        <c:v>10.108079783976956</c:v>
                      </c:pt>
                      <c:pt idx="2067">
                        <c:v>10.119144056346371</c:v>
                      </c:pt>
                      <c:pt idx="2068">
                        <c:v>10.131316170048935</c:v>
                      </c:pt>
                      <c:pt idx="2069">
                        <c:v>10.142383013796408</c:v>
                      </c:pt>
                      <c:pt idx="2070">
                        <c:v>10.153451082429731</c:v>
                      </c:pt>
                      <c:pt idx="2071">
                        <c:v>10.164520376220089</c:v>
                      </c:pt>
                      <c:pt idx="2072">
                        <c:v>10.175590895438745</c:v>
                      </c:pt>
                      <c:pt idx="2073">
                        <c:v>10.185555410701005</c:v>
                      </c:pt>
                      <c:pt idx="2074">
                        <c:v>10.196628258981079</c:v>
                      </c:pt>
                      <c:pt idx="2075">
                        <c:v>10.207702333476618</c:v>
                      </c:pt>
                      <c:pt idx="2076">
                        <c:v>10.219885232024751</c:v>
                      </c:pt>
                      <c:pt idx="2077">
                        <c:v>10.230961882456999</c:v>
                      </c:pt>
                      <c:pt idx="2078">
                        <c:v>10.242039759947001</c:v>
                      </c:pt>
                      <c:pt idx="2079">
                        <c:v>10.253118864766666</c:v>
                      </c:pt>
                      <c:pt idx="2080">
                        <c:v>10.263091108696006</c:v>
                      </c:pt>
                      <c:pt idx="2081">
                        <c:v>10.275280757482999</c:v>
                      </c:pt>
                      <c:pt idx="2082">
                        <c:v>10.28636354592391</c:v>
                      </c:pt>
                      <c:pt idx="2083">
                        <c:v>10.297447562782963</c:v>
                      </c:pt>
                      <c:pt idx="2084">
                        <c:v>10.308532808332501</c:v>
                      </c:pt>
                      <c:pt idx="2085">
                        <c:v>10.319619282844965</c:v>
                      </c:pt>
                      <c:pt idx="2086">
                        <c:v>10.331815824586123</c:v>
                      </c:pt>
                      <c:pt idx="2087">
                        <c:v>10.342904880807909</c:v>
                      </c:pt>
                      <c:pt idx="2088">
                        <c:v>10.352886082885636</c:v>
                      </c:pt>
                      <c:pt idx="2089">
                        <c:v>10.363977475975975</c:v>
                      </c:pt>
                      <c:pt idx="2090">
                        <c:v>10.375070099392785</c:v>
                      </c:pt>
                      <c:pt idx="2091">
                        <c:v>10.386163953409042</c:v>
                      </c:pt>
                      <c:pt idx="2092">
                        <c:v>10.397259038297822</c:v>
                      </c:pt>
                      <c:pt idx="2093">
                        <c:v>10.409465053659261</c:v>
                      </c:pt>
                      <c:pt idx="2094">
                        <c:v>10.420562724269603</c:v>
                      </c:pt>
                      <c:pt idx="2095">
                        <c:v>10.430551680931378</c:v>
                      </c:pt>
                      <c:pt idx="2096">
                        <c:v>10.441651692042784</c:v>
                      </c:pt>
                      <c:pt idx="2097">
                        <c:v>10.45275293539345</c:v>
                      </c:pt>
                      <c:pt idx="2098">
                        <c:v>10.463855411256969</c:v>
                      </c:pt>
                      <c:pt idx="2099">
                        <c:v>10.47495911990706</c:v>
                      </c:pt>
                      <c:pt idx="2100">
                        <c:v>10.486064061617528</c:v>
                      </c:pt>
                      <c:pt idx="2101">
                        <c:v>10.497170236662262</c:v>
                      </c:pt>
                      <c:pt idx="2102">
                        <c:v>10.508277645315243</c:v>
                      </c:pt>
                      <c:pt idx="2103">
                        <c:v>10.51938628785055</c:v>
                      </c:pt>
                      <c:pt idx="2104">
                        <c:v>10.530496164542345</c:v>
                      </c:pt>
                      <c:pt idx="2105">
                        <c:v>10.536051565782628</c:v>
                      </c:pt>
                      <c:pt idx="2106">
                        <c:v>10.53938495467276</c:v>
                      </c:pt>
                      <c:pt idx="2107">
                        <c:v>10.6349893819917</c:v>
                      </c:pt>
                      <c:pt idx="2108">
                        <c:v>10.746272374969655</c:v>
                      </c:pt>
                      <c:pt idx="2109">
                        <c:v>10.858794041689919</c:v>
                      </c:pt>
                      <c:pt idx="2110">
                        <c:v>10.970326509196324</c:v>
                      </c:pt>
                      <c:pt idx="2111">
                        <c:v>11.083100710374691</c:v>
                      </c:pt>
                      <c:pt idx="2112">
                        <c:v>11.193765324086465</c:v>
                      </c:pt>
                      <c:pt idx="2113">
                        <c:v>11.306791930941149</c:v>
                      </c:pt>
                      <c:pt idx="2114">
                        <c:v>11.4188254630887</c:v>
                      </c:pt>
                      <c:pt idx="2115">
                        <c:v>11.530984651149446</c:v>
                      </c:pt>
                      <c:pt idx="2116">
                        <c:v>11.643269777309197</c:v>
                      </c:pt>
                      <c:pt idx="2117">
                        <c:v>11.755681124705481</c:v>
                      </c:pt>
                      <c:pt idx="2118">
                        <c:v>11.869344995774538</c:v>
                      </c:pt>
                      <c:pt idx="2119">
                        <c:v>11.982010908230887</c:v>
                      </c:pt>
                      <c:pt idx="2120">
                        <c:v>12.094803899954004</c:v>
                      </c:pt>
                      <c:pt idx="2121">
                        <c:v>12.207724257940679</c:v>
                      </c:pt>
                      <c:pt idx="2122">
                        <c:v>12.321903395913942</c:v>
                      </c:pt>
                      <c:pt idx="2123">
                        <c:v>12.435080632210148</c:v>
                      </c:pt>
                      <c:pt idx="2124">
                        <c:v>12.548386104522194</c:v>
                      </c:pt>
                      <c:pt idx="2125">
                        <c:v>12.661820103776622</c:v>
                      </c:pt>
                      <c:pt idx="2126">
                        <c:v>12.775382921891133</c:v>
                      </c:pt>
                      <c:pt idx="2127">
                        <c:v>12.890212424086045</c:v>
                      </c:pt>
                      <c:pt idx="2128">
                        <c:v>13.002896187354029</c:v>
                      </c:pt>
                      <c:pt idx="2129">
                        <c:v>13.117987389884567</c:v>
                      </c:pt>
                      <c:pt idx="2130">
                        <c:v>13.232069724060935</c:v>
                      </c:pt>
                      <c:pt idx="2131">
                        <c:v>13.347425139997062</c:v>
                      </c:pt>
                      <c:pt idx="2132">
                        <c:v>13.461769672494416</c:v>
                      </c:pt>
                      <c:pt idx="2133">
                        <c:v>13.575099698189483</c:v>
                      </c:pt>
                      <c:pt idx="2134">
                        <c:v>13.690851726745953</c:v>
                      </c:pt>
                      <c:pt idx="2135">
                        <c:v>13.805589849596849</c:v>
                      </c:pt>
                      <c:pt idx="2136">
                        <c:v>13.920459772054969</c:v>
                      </c:pt>
                      <c:pt idx="2137">
                        <c:v>14.035461797264814</c:v>
                      </c:pt>
                      <c:pt idx="2138">
                        <c:v>14.15059622941796</c:v>
                      </c:pt>
                      <c:pt idx="2139">
                        <c:v>14.267016716433295</c:v>
                      </c:pt>
                      <c:pt idx="2140">
                        <c:v>14.382418210995485</c:v>
                      </c:pt>
                      <c:pt idx="2141">
                        <c:v>14.497953034485537</c:v>
                      </c:pt>
                      <c:pt idx="2142">
                        <c:v>14.613621495342555</c:v>
                      </c:pt>
                      <c:pt idx="2143">
                        <c:v>14.729423903077187</c:v>
                      </c:pt>
                      <c:pt idx="2144">
                        <c:v>14.84536056827659</c:v>
                      </c:pt>
                      <c:pt idx="2145">
                        <c:v>14.962593195584176</c:v>
                      </c:pt>
                      <c:pt idx="2146">
                        <c:v>15.077637918830886</c:v>
                      </c:pt>
                      <c:pt idx="2147">
                        <c:v>15.193979230787766</c:v>
                      </c:pt>
                      <c:pt idx="2148">
                        <c:v>15.310456053423529</c:v>
                      </c:pt>
                      <c:pt idx="2149">
                        <c:v>15.428235516274153</c:v>
                      </c:pt>
                      <c:pt idx="2150">
                        <c:v>15.544985672554528</c:v>
                      </c:pt>
                      <c:pt idx="2151">
                        <c:v>15.660702751396549</c:v>
                      </c:pt>
                      <c:pt idx="2152">
                        <c:v>15.778895700494855</c:v>
                      </c:pt>
                      <c:pt idx="2153">
                        <c:v>15.896056212063087</c:v>
                      </c:pt>
                      <c:pt idx="2154">
                        <c:v>16.013354150511788</c:v>
                      </c:pt>
                      <c:pt idx="2155">
                        <c:v>16.129614798812959</c:v>
                      </c:pt>
                      <c:pt idx="2156">
                        <c:v>16.24836360029505</c:v>
                      </c:pt>
                      <c:pt idx="2157">
                        <c:v>16.366075760603461</c:v>
                      </c:pt>
                      <c:pt idx="2158">
                        <c:v>16.483926645750731</c:v>
                      </c:pt>
                      <c:pt idx="2159">
                        <c:v>16.601916583099694</c:v>
                      </c:pt>
                      <c:pt idx="2160">
                        <c:v>16.720045901173204</c:v>
                      </c:pt>
                      <c:pt idx="2161">
                        <c:v>16.838314929659852</c:v>
                      </c:pt>
                      <c:pt idx="2162">
                        <c:v>16.956723999419257</c:v>
                      </c:pt>
                      <c:pt idx="2163">
                        <c:v>17.075273442487855</c:v>
                      </c:pt>
                      <c:pt idx="2164">
                        <c:v>17.192775992993941</c:v>
                      </c:pt>
                      <c:pt idx="2165">
                        <c:v>17.31279478261505</c:v>
                      </c:pt>
                      <c:pt idx="2166">
                        <c:v>17.431767349680332</c:v>
                      </c:pt>
                      <c:pt idx="2167">
                        <c:v>17.550881630079509</c:v>
                      </c:pt>
                      <c:pt idx="2168">
                        <c:v>17.670137961816852</c:v>
                      </c:pt>
                      <c:pt idx="2169">
                        <c:v>17.788341990934516</c:v>
                      </c:pt>
                      <c:pt idx="2170">
                        <c:v>17.907882015210919</c:v>
                      </c:pt>
                      <c:pt idx="2171">
                        <c:v>18.027565108703396</c:v>
                      </c:pt>
                      <c:pt idx="2172">
                        <c:v>18.147391614281709</c:v>
                      </c:pt>
                      <c:pt idx="2173">
                        <c:v>18.267361876049655</c:v>
                      </c:pt>
                      <c:pt idx="2174">
                        <c:v>18.387476239350974</c:v>
                      </c:pt>
                      <c:pt idx="2175">
                        <c:v>18.508938369528476</c:v>
                      </c:pt>
                      <c:pt idx="2176">
                        <c:v>18.628138658164339</c:v>
                      </c:pt>
                      <c:pt idx="2177">
                        <c:v>18.748687410617507</c:v>
                      </c:pt>
                      <c:pt idx="2178">
                        <c:v>18.869381658498419</c:v>
                      </c:pt>
                      <c:pt idx="2179">
                        <c:v>18.990221753440785</c:v>
                      </c:pt>
                      <c:pt idx="2180">
                        <c:v>19.111208048354609</c:v>
                      </c:pt>
                      <c:pt idx="2181">
                        <c:v>19.232340897432351</c:v>
                      </c:pt>
                      <c:pt idx="2182">
                        <c:v>19.353620656155172</c:v>
                      </c:pt>
                      <c:pt idx="2183">
                        <c:v>19.475047681299188</c:v>
                      </c:pt>
                      <c:pt idx="2184">
                        <c:v>19.597838824156771</c:v>
                      </c:pt>
                      <c:pt idx="2185">
                        <c:v>19.719562939340999</c:v>
                      </c:pt>
                      <c:pt idx="2186">
                        <c:v>19.84143540272127</c:v>
                      </c:pt>
                      <c:pt idx="2187">
                        <c:v>19.962235627286397</c:v>
                      </c:pt>
                      <c:pt idx="2188">
                        <c:v>20.084404381944285</c:v>
                      </c:pt>
                      <c:pt idx="2189">
                        <c:v>20.206722571229356</c:v>
                      </c:pt>
                      <c:pt idx="2190">
                        <c:v>20.329190561160864</c:v>
                      </c:pt>
                      <c:pt idx="2191">
                        <c:v>20.453035660278804</c:v>
                      </c:pt>
                      <c:pt idx="2192">
                        <c:v>20.57457741377894</c:v>
                      </c:pt>
                      <c:pt idx="2193">
                        <c:v>20.698726974612462</c:v>
                      </c:pt>
                      <c:pt idx="2194">
                        <c:v>20.821799369013092</c:v>
                      </c:pt>
                      <c:pt idx="2195">
                        <c:v>20.945023418220725</c:v>
                      </c:pt>
                      <c:pt idx="2196">
                        <c:v>21.067164981888943</c:v>
                      </c:pt>
                      <c:pt idx="2197">
                        <c:v>21.191927979290185</c:v>
                      </c:pt>
                      <c:pt idx="2198">
                        <c:v>21.314371673587626</c:v>
                      </c:pt>
                      <c:pt idx="2199">
                        <c:v>21.439443668196144</c:v>
                      </c:pt>
                      <c:pt idx="2200">
                        <c:v>21.563431632451469</c:v>
                      </c:pt>
                      <c:pt idx="2201">
                        <c:v>21.68633133570593</c:v>
                      </c:pt>
                      <c:pt idx="2202">
                        <c:v>21.811869706646362</c:v>
                      </c:pt>
                      <c:pt idx="2203">
                        <c:v>21.936320583286545</c:v>
                      </c:pt>
                      <c:pt idx="2204">
                        <c:v>22.060926533143707</c:v>
                      </c:pt>
                      <c:pt idx="2205">
                        <c:v>22.185687943161017</c:v>
                      </c:pt>
                      <c:pt idx="2206">
                        <c:v>22.310605201731715</c:v>
                      </c:pt>
                      <c:pt idx="2207">
                        <c:v>22.323105514255804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CHS_15Apr2016!$AR$27:$AR$2234</c15:sqref>
                        </c15:formulaRef>
                      </c:ext>
                    </c:extLst>
                    <c:numCache>
                      <c:formatCode>General</c:formatCode>
                      <c:ptCount val="2208"/>
                      <c:pt idx="0">
                        <c:v>8.96318681280798E-2</c:v>
                      </c:pt>
                      <c:pt idx="1">
                        <c:v>8.96318681280798E-2</c:v>
                      </c:pt>
                      <c:pt idx="2">
                        <c:v>9.6524696682310882E-2</c:v>
                      </c:pt>
                      <c:pt idx="3">
                        <c:v>9.6521800883494435E-2</c:v>
                      </c:pt>
                      <c:pt idx="4">
                        <c:v>0.11030732009677485</c:v>
                      </c:pt>
                      <c:pt idx="5">
                        <c:v>0.13787863431369912</c:v>
                      </c:pt>
                      <c:pt idx="6">
                        <c:v>0.17234312182280886</c:v>
                      </c:pt>
                      <c:pt idx="7">
                        <c:v>0.19991202287405277</c:v>
                      </c:pt>
                      <c:pt idx="8">
                        <c:v>0.21369264680838154</c:v>
                      </c:pt>
                      <c:pt idx="9">
                        <c:v>0.2205793390270254</c:v>
                      </c:pt>
                      <c:pt idx="10">
                        <c:v>0.23435851506194599</c:v>
                      </c:pt>
                      <c:pt idx="11">
                        <c:v>0.24813686372577612</c:v>
                      </c:pt>
                      <c:pt idx="12">
                        <c:v>0.27570211055470406</c:v>
                      </c:pt>
                      <c:pt idx="13">
                        <c:v>0.31015246380768585</c:v>
                      </c:pt>
                      <c:pt idx="14">
                        <c:v>0.33081936627511332</c:v>
                      </c:pt>
                      <c:pt idx="15">
                        <c:v>0.33080943782202837</c:v>
                      </c:pt>
                      <c:pt idx="16">
                        <c:v>0.34458282225931608</c:v>
                      </c:pt>
                      <c:pt idx="17">
                        <c:v>0.35835179405078815</c:v>
                      </c:pt>
                      <c:pt idx="18">
                        <c:v>0.37212338585071331</c:v>
                      </c:pt>
                      <c:pt idx="19">
                        <c:v>0.4065670511873809</c:v>
                      </c:pt>
                      <c:pt idx="20">
                        <c:v>0.42722712784331246</c:v>
                      </c:pt>
                      <c:pt idx="21">
                        <c:v>0.440995410158876</c:v>
                      </c:pt>
                      <c:pt idx="22">
                        <c:v>0.44098217222142938</c:v>
                      </c:pt>
                      <c:pt idx="23">
                        <c:v>0.44785459228876356</c:v>
                      </c:pt>
                      <c:pt idx="24">
                        <c:v>0.46162087512419192</c:v>
                      </c:pt>
                      <c:pt idx="25">
                        <c:v>0.48227598755358098</c:v>
                      </c:pt>
                      <c:pt idx="26">
                        <c:v>0.51670875917089143</c:v>
                      </c:pt>
                      <c:pt idx="27">
                        <c:v>0.53735559788937637</c:v>
                      </c:pt>
                      <c:pt idx="28">
                        <c:v>0.55111739913139823</c:v>
                      </c:pt>
                      <c:pt idx="29">
                        <c:v>0.5442120910632201</c:v>
                      </c:pt>
                      <c:pt idx="30">
                        <c:v>0.55108430428778166</c:v>
                      </c:pt>
                      <c:pt idx="31">
                        <c:v>0.55795610382679817</c:v>
                      </c:pt>
                      <c:pt idx="32">
                        <c:v>0.57860376991637352</c:v>
                      </c:pt>
                      <c:pt idx="33">
                        <c:v>0.61301992516428483</c:v>
                      </c:pt>
                      <c:pt idx="34">
                        <c:v>0.633670831790631</c:v>
                      </c:pt>
                      <c:pt idx="35">
                        <c:v>0.64053932184528584</c:v>
                      </c:pt>
                      <c:pt idx="36">
                        <c:v>0.63363277272047203</c:v>
                      </c:pt>
                      <c:pt idx="37">
                        <c:v>0.64738795499377055</c:v>
                      </c:pt>
                      <c:pt idx="38">
                        <c:v>0.6473685117731458</c:v>
                      </c:pt>
                      <c:pt idx="39">
                        <c:v>0.66800245729213859</c:v>
                      </c:pt>
                      <c:pt idx="40">
                        <c:v>0.70241447568459781</c:v>
                      </c:pt>
                      <c:pt idx="41">
                        <c:v>0.71616579689280779</c:v>
                      </c:pt>
                      <c:pt idx="42">
                        <c:v>0.71614428524445717</c:v>
                      </c:pt>
                      <c:pt idx="43">
                        <c:v>0.72300132999902778</c:v>
                      </c:pt>
                      <c:pt idx="44">
                        <c:v>0.72986513161750366</c:v>
                      </c:pt>
                      <c:pt idx="45">
                        <c:v>0.73672851955043417</c:v>
                      </c:pt>
                      <c:pt idx="46">
                        <c:v>0.75047660022187335</c:v>
                      </c:pt>
                      <c:pt idx="47">
                        <c:v>0.77110875310350346</c:v>
                      </c:pt>
                      <c:pt idx="48">
                        <c:v>0.78485497218998934</c:v>
                      </c:pt>
                      <c:pt idx="49">
                        <c:v>0.77793911514040848</c:v>
                      </c:pt>
                      <c:pt idx="50">
                        <c:v>0.78479995201247688</c:v>
                      </c:pt>
                      <c:pt idx="51">
                        <c:v>0.79854437846159998</c:v>
                      </c:pt>
                      <c:pt idx="52">
                        <c:v>0.8053961142516739</c:v>
                      </c:pt>
                      <c:pt idx="53">
                        <c:v>0.8397895167945989</c:v>
                      </c:pt>
                      <c:pt idx="54">
                        <c:v>0.84664759576303261</c:v>
                      </c:pt>
                      <c:pt idx="55">
                        <c:v>0.85351381054718878</c:v>
                      </c:pt>
                      <c:pt idx="56">
                        <c:v>0.839713812339826</c:v>
                      </c:pt>
                      <c:pt idx="57">
                        <c:v>0.83969698912765434</c:v>
                      </c:pt>
                      <c:pt idx="58">
                        <c:v>0.83966334270331089</c:v>
                      </c:pt>
                      <c:pt idx="59">
                        <c:v>0.86028494660353827</c:v>
                      </c:pt>
                      <c:pt idx="60">
                        <c:v>0.88778738217718567</c:v>
                      </c:pt>
                      <c:pt idx="61">
                        <c:v>0.90151539909968237</c:v>
                      </c:pt>
                      <c:pt idx="62">
                        <c:v>0.9014883026964714</c:v>
                      </c:pt>
                      <c:pt idx="63">
                        <c:v>0.90146120629326032</c:v>
                      </c:pt>
                      <c:pt idx="64">
                        <c:v>0.89455293347867482</c:v>
                      </c:pt>
                      <c:pt idx="65">
                        <c:v>0.88764507434963458</c:v>
                      </c:pt>
                      <c:pt idx="66">
                        <c:v>0.90826067980945657</c:v>
                      </c:pt>
                      <c:pt idx="67">
                        <c:v>0.93575560009569936</c:v>
                      </c:pt>
                      <c:pt idx="68">
                        <c:v>0.94259837269896041</c:v>
                      </c:pt>
                      <c:pt idx="69">
                        <c:v>0.94257003523911376</c:v>
                      </c:pt>
                      <c:pt idx="70">
                        <c:v>0.93566183137211911</c:v>
                      </c:pt>
                      <c:pt idx="71">
                        <c:v>0.93562432388268713</c:v>
                      </c:pt>
                      <c:pt idx="72">
                        <c:v>0.94247557703962503</c:v>
                      </c:pt>
                      <c:pt idx="73">
                        <c:v>0.94932641651101757</c:v>
                      </c:pt>
                      <c:pt idx="74">
                        <c:v>0.96993478247379816</c:v>
                      </c:pt>
                      <c:pt idx="75">
                        <c:v>0.97678438088855513</c:v>
                      </c:pt>
                      <c:pt idx="76">
                        <c:v>0.96987645281192403</c:v>
                      </c:pt>
                      <c:pt idx="77">
                        <c:v>0.96984728798098696</c:v>
                      </c:pt>
                      <c:pt idx="78">
                        <c:v>0.97668647530952302</c:v>
                      </c:pt>
                      <c:pt idx="79">
                        <c:v>0.97666689419371655</c:v>
                      </c:pt>
                      <c:pt idx="80">
                        <c:v>1.0041383722990644</c:v>
                      </c:pt>
                      <c:pt idx="81">
                        <c:v>1.0109856264957318</c:v>
                      </c:pt>
                      <c:pt idx="82">
                        <c:v>1.0178324670068539</c:v>
                      </c:pt>
                      <c:pt idx="83">
                        <c:v>0.9971707356087417</c:v>
                      </c:pt>
                      <c:pt idx="84">
                        <c:v>0.9971407434067141</c:v>
                      </c:pt>
                      <c:pt idx="85">
                        <c:v>1.003987377075064</c:v>
                      </c:pt>
                      <c:pt idx="86">
                        <c:v>1.0108234617620107</c:v>
                      </c:pt>
                      <c:pt idx="87">
                        <c:v>1.0382976288234025</c:v>
                      </c:pt>
                      <c:pt idx="88">
                        <c:v>1.0451423319592079</c:v>
                      </c:pt>
                      <c:pt idx="89">
                        <c:v>1.0451108918577721</c:v>
                      </c:pt>
                      <c:pt idx="90">
                        <c:v>1.0382039290474132</c:v>
                      </c:pt>
                      <c:pt idx="91">
                        <c:v>1.0244117908654093</c:v>
                      </c:pt>
                      <c:pt idx="92">
                        <c:v>1.0243809712922916</c:v>
                      </c:pt>
                      <c:pt idx="93">
                        <c:v>1.0380998181852028</c:v>
                      </c:pt>
                      <c:pt idx="94">
                        <c:v>1.0586924640972657</c:v>
                      </c:pt>
                      <c:pt idx="95">
                        <c:v>1.0655350298577542</c:v>
                      </c:pt>
                      <c:pt idx="96">
                        <c:v>1.0586181385943103</c:v>
                      </c:pt>
                      <c:pt idx="97">
                        <c:v>1.0517123478929962</c:v>
                      </c:pt>
                      <c:pt idx="98">
                        <c:v>1.0516807009487878</c:v>
                      </c:pt>
                      <c:pt idx="99">
                        <c:v>1.0447755307757913</c:v>
                      </c:pt>
                      <c:pt idx="100">
                        <c:v>1.0585013413753803</c:v>
                      </c:pt>
                      <c:pt idx="101">
                        <c:v>1.0790890230609009</c:v>
                      </c:pt>
                      <c:pt idx="102">
                        <c:v>1.0859186266743062</c:v>
                      </c:pt>
                      <c:pt idx="103">
                        <c:v>1.0721405538008395</c:v>
                      </c:pt>
                      <c:pt idx="104">
                        <c:v>1.0721082863283133</c:v>
                      </c:pt>
                      <c:pt idx="105">
                        <c:v>1.0789374762561734</c:v>
                      </c:pt>
                      <c:pt idx="106">
                        <c:v>1.0789050019408748</c:v>
                      </c:pt>
                      <c:pt idx="107">
                        <c:v>1.0857443271645923</c:v>
                      </c:pt>
                      <c:pt idx="108">
                        <c:v>1.0994548313990087</c:v>
                      </c:pt>
                      <c:pt idx="109">
                        <c:v>1.099421736555392</c:v>
                      </c:pt>
                      <c:pt idx="110">
                        <c:v>1.0856353899710214</c:v>
                      </c:pt>
                      <c:pt idx="111">
                        <c:v>1.0856027088129501</c:v>
                      </c:pt>
                      <c:pt idx="112">
                        <c:v>1.0855700276548788</c:v>
                      </c:pt>
                      <c:pt idx="113">
                        <c:v>1.0924078360315974</c:v>
                      </c:pt>
                      <c:pt idx="114">
                        <c:v>1.1129746265970848</c:v>
                      </c:pt>
                      <c:pt idx="115">
                        <c:v>1.119811124969577</c:v>
                      </c:pt>
                      <c:pt idx="116">
                        <c:v>1.1197774095976427</c:v>
                      </c:pt>
                      <c:pt idx="117">
                        <c:v>1.0991349145773821</c:v>
                      </c:pt>
                      <c:pt idx="118">
                        <c:v>1.0922324333604299</c:v>
                      </c:pt>
                      <c:pt idx="119">
                        <c:v>1.0921995453595861</c:v>
                      </c:pt>
                      <c:pt idx="120">
                        <c:v>1.1058935021721938</c:v>
                      </c:pt>
                      <c:pt idx="121">
                        <c:v>1.1264662911780869</c:v>
                      </c:pt>
                      <c:pt idx="122">
                        <c:v>1.1333122353705278</c:v>
                      </c:pt>
                      <c:pt idx="123">
                        <c:v>1.1264097541535754</c:v>
                      </c:pt>
                      <c:pt idx="124">
                        <c:v>1.119507686622168</c:v>
                      </c:pt>
                      <c:pt idx="125">
                        <c:v>1.1194739712502337</c:v>
                      </c:pt>
                      <c:pt idx="126">
                        <c:v>1.1057047926159886</c:v>
                      </c:pt>
                      <c:pt idx="127">
                        <c:v>1.1193953020490535</c:v>
                      </c:pt>
                      <c:pt idx="128">
                        <c:v>1.1399633336711765</c:v>
                      </c:pt>
                      <c:pt idx="129">
                        <c:v>1.146796039926171</c:v>
                      </c:pt>
                      <c:pt idx="130">
                        <c:v>1.1398832165705883</c:v>
                      </c:pt>
                      <c:pt idx="131">
                        <c:v>1.1329823211482257</c:v>
                      </c:pt>
                      <c:pt idx="132">
                        <c:v>1.132948192090746</c:v>
                      </c:pt>
                      <c:pt idx="133">
                        <c:v>1.1329140630332666</c:v>
                      </c:pt>
                      <c:pt idx="134">
                        <c:v>1.1397458729695797</c:v>
                      </c:pt>
                      <c:pt idx="135">
                        <c:v>1.1534430013713677</c:v>
                      </c:pt>
                      <c:pt idx="136">
                        <c:v>1.1533966685903045</c:v>
                      </c:pt>
                      <c:pt idx="137">
                        <c:v>1.1396314199687394</c:v>
                      </c:pt>
                      <c:pt idx="138">
                        <c:v>1.139597084068487</c:v>
                      </c:pt>
                      <c:pt idx="139">
                        <c:v>1.1395627481682349</c:v>
                      </c:pt>
                      <c:pt idx="140">
                        <c:v>1.1463815270098741</c:v>
                      </c:pt>
                      <c:pt idx="141">
                        <c:v>1.1669400438644575</c:v>
                      </c:pt>
                      <c:pt idx="142">
                        <c:v>1.1737690269495451</c:v>
                      </c:pt>
                      <c:pt idx="143">
                        <c:v>1.1737454468734683</c:v>
                      </c:pt>
                      <c:pt idx="144">
                        <c:v>1.1531070887086601</c:v>
                      </c:pt>
                      <c:pt idx="145">
                        <c:v>1.1462088132947503</c:v>
                      </c:pt>
                      <c:pt idx="146">
                        <c:v>1.1461742705517257</c:v>
                      </c:pt>
                      <c:pt idx="147">
                        <c:v>1.153002839951268</c:v>
                      </c:pt>
                      <c:pt idx="148">
                        <c:v>1.1804197115646484</c:v>
                      </c:pt>
                      <c:pt idx="149">
                        <c:v>1.1803722756221313</c:v>
                      </c:pt>
                      <c:pt idx="150">
                        <c:v>1.1803366986652437</c:v>
                      </c:pt>
                      <c:pt idx="151">
                        <c:v>1.1734389058844703</c:v>
                      </c:pt>
                      <c:pt idx="152">
                        <c:v>1.1596795178081287</c:v>
                      </c:pt>
                      <c:pt idx="153">
                        <c:v>1.1527827592412181</c:v>
                      </c:pt>
                      <c:pt idx="154">
                        <c:v>1.1595979528081322</c:v>
                      </c:pt>
                      <c:pt idx="155">
                        <c:v>1.1801469548951755</c:v>
                      </c:pt>
                      <c:pt idx="156">
                        <c:v>1.1869724906007197</c:v>
                      </c:pt>
                      <c:pt idx="157">
                        <c:v>1.1800758009814001</c:v>
                      </c:pt>
                      <c:pt idx="158">
                        <c:v>1.1731677350095873</c:v>
                      </c:pt>
                      <c:pt idx="159">
                        <c:v>1.1731323648954721</c:v>
                      </c:pt>
                      <c:pt idx="160">
                        <c:v>1.1662367784376064</c:v>
                      </c:pt>
                      <c:pt idx="161">
                        <c:v>1.1730616246672418</c:v>
                      </c:pt>
                      <c:pt idx="162">
                        <c:v>1.1936056625277429</c:v>
                      </c:pt>
                      <c:pt idx="163">
                        <c:v>1.1935576750044989</c:v>
                      </c:pt>
                      <c:pt idx="164">
                        <c:v>1.1798030443119272</c:v>
                      </c:pt>
                      <c:pt idx="165">
                        <c:v>1.1797793263406686</c:v>
                      </c:pt>
                      <c:pt idx="166">
                        <c:v>1.1797318903981517</c:v>
                      </c:pt>
                      <c:pt idx="167">
                        <c:v>1.1796963134412639</c:v>
                      </c:pt>
                      <c:pt idx="168">
                        <c:v>1.2002362144463128</c:v>
                      </c:pt>
                      <c:pt idx="169">
                        <c:v>1.2002000169611071</c:v>
                      </c:pt>
                      <c:pt idx="170">
                        <c:v>1.2001638194759017</c:v>
                      </c:pt>
                      <c:pt idx="171">
                        <c:v>1.1795540056137128</c:v>
                      </c:pt>
                      <c:pt idx="172">
                        <c:v>1.1795065696711959</c:v>
                      </c:pt>
                      <c:pt idx="173">
                        <c:v>1.1794709927143081</c:v>
                      </c:pt>
                      <c:pt idx="174">
                        <c:v>1.1862925984071728</c:v>
                      </c:pt>
                      <c:pt idx="175">
                        <c:v>1.2068277420284517</c:v>
                      </c:pt>
                      <c:pt idx="176">
                        <c:v>1.2136359029410972</c:v>
                      </c:pt>
                      <c:pt idx="177">
                        <c:v>1.2135992917703464</c:v>
                      </c:pt>
                      <c:pt idx="178">
                        <c:v>1.1929938216063825</c:v>
                      </c:pt>
                      <c:pt idx="179">
                        <c:v>1.1792456719873523</c:v>
                      </c:pt>
                      <c:pt idx="180">
                        <c:v>1.1792100950304645</c:v>
                      </c:pt>
                      <c:pt idx="181">
                        <c:v>1.1928738527982725</c:v>
                      </c:pt>
                      <c:pt idx="182">
                        <c:v>1.2065486421806191</c:v>
                      </c:pt>
                      <c:pt idx="183">
                        <c:v>1.2133674210222583</c:v>
                      </c:pt>
                      <c:pt idx="184">
                        <c:v>1.2133308098515074</c:v>
                      </c:pt>
                      <c:pt idx="185">
                        <c:v>1.1995725938842108</c:v>
                      </c:pt>
                      <c:pt idx="186">
                        <c:v>1.1995363963990051</c:v>
                      </c:pt>
                      <c:pt idx="187">
                        <c:v>1.1926579089436746</c:v>
                      </c:pt>
                      <c:pt idx="188">
                        <c:v>1.199464001428594</c:v>
                      </c:pt>
                      <c:pt idx="189">
                        <c:v>1.2131477539977535</c:v>
                      </c:pt>
                      <c:pt idx="190">
                        <c:v>1.2199648780972119</c:v>
                      </c:pt>
                      <c:pt idx="191">
                        <c:v>1.2130623279326684</c:v>
                      </c:pt>
                      <c:pt idx="192">
                        <c:v>1.2061724641248446</c:v>
                      </c:pt>
                      <c:pt idx="193">
                        <c:v>1.2061360597968664</c:v>
                      </c:pt>
                      <c:pt idx="194">
                        <c:v>1.1992347506889587</c:v>
                      </c:pt>
                      <c:pt idx="195">
                        <c:v>1.2060511163649175</c:v>
                      </c:pt>
                      <c:pt idx="196">
                        <c:v>1.2197194246737226</c:v>
                      </c:pt>
                      <c:pt idx="197">
                        <c:v>1.2196826066601993</c:v>
                      </c:pt>
                      <c:pt idx="198">
                        <c:v>1.2059419033809828</c:v>
                      </c:pt>
                      <c:pt idx="199">
                        <c:v>1.1990537632629308</c:v>
                      </c:pt>
                      <c:pt idx="200">
                        <c:v>1.2058569599490339</c:v>
                      </c:pt>
                      <c:pt idx="201">
                        <c:v>1.2058205556210555</c:v>
                      </c:pt>
                      <c:pt idx="202">
                        <c:v>1.2331883365497385</c:v>
                      </c:pt>
                      <c:pt idx="203">
                        <c:v>1.2399894648081153</c:v>
                      </c:pt>
                      <c:pt idx="204">
                        <c:v>1.233101462585245</c:v>
                      </c:pt>
                      <c:pt idx="205">
                        <c:v>1.2125131603714068</c:v>
                      </c:pt>
                      <c:pt idx="206">
                        <c:v>1.2056263992051721</c:v>
                      </c:pt>
                      <c:pt idx="207">
                        <c:v>1.1987400517244826</c:v>
                      </c:pt>
                      <c:pt idx="208">
                        <c:v>1.2055535905492156</c:v>
                      </c:pt>
                      <c:pt idx="209">
                        <c:v>1.2329153040899021</c:v>
                      </c:pt>
                      <c:pt idx="210">
                        <c:v>1.2397149155012799</c:v>
                      </c:pt>
                      <c:pt idx="211">
                        <c:v>1.232840840691765</c:v>
                      </c:pt>
                      <c:pt idx="212">
                        <c:v>1.2191057911149996</c:v>
                      </c:pt>
                      <c:pt idx="213">
                        <c:v>1.2122202710054006</c:v>
                      </c:pt>
                      <c:pt idx="214">
                        <c:v>1.2053351645813466</c:v>
                      </c:pt>
                      <c:pt idx="215">
                        <c:v>1.2121348449403153</c:v>
                      </c:pt>
                      <c:pt idx="216">
                        <c:v>1.2326422716300658</c:v>
                      </c:pt>
                      <c:pt idx="217">
                        <c:v>1.2394528457083918</c:v>
                      </c:pt>
                      <c:pt idx="218">
                        <c:v>1.2325553976655723</c:v>
                      </c:pt>
                      <c:pt idx="219">
                        <c:v>1.2188235196779871</c:v>
                      </c:pt>
                      <c:pt idx="220">
                        <c:v>1.2187867016644638</c:v>
                      </c:pt>
                      <c:pt idx="221">
                        <c:v>1.2187498836509405</c:v>
                      </c:pt>
                      <c:pt idx="222">
                        <c:v>1.218713065637417</c:v>
                      </c:pt>
                      <c:pt idx="223">
                        <c:v>1.2323568286038733</c:v>
                      </c:pt>
                      <c:pt idx="224">
                        <c:v>1.2391658168876092</c:v>
                      </c:pt>
                      <c:pt idx="225">
                        <c:v>1.2254363520657041</c:v>
                      </c:pt>
                      <c:pt idx="226">
                        <c:v>1.218553520912149</c:v>
                      </c:pt>
                      <c:pt idx="227">
                        <c:v>1.225349960734347</c:v>
                      </c:pt>
                      <c:pt idx="228">
                        <c:v>1.225312935878051</c:v>
                      </c:pt>
                      <c:pt idx="229">
                        <c:v>1.2458112614858068</c:v>
                      </c:pt>
                      <c:pt idx="230">
                        <c:v>1.2457861645627308</c:v>
                      </c:pt>
                      <c:pt idx="231">
                        <c:v>1.2457359707165792</c:v>
                      </c:pt>
                      <c:pt idx="232">
                        <c:v>1.2251771780716325</c:v>
                      </c:pt>
                      <c:pt idx="233">
                        <c:v>1.2182835221463109</c:v>
                      </c:pt>
                      <c:pt idx="234">
                        <c:v>1.2182467041327876</c:v>
                      </c:pt>
                      <c:pt idx="235">
                        <c:v>1.225053761883979</c:v>
                      </c:pt>
                      <c:pt idx="236">
                        <c:v>1.2455477437935103</c:v>
                      </c:pt>
                      <c:pt idx="237">
                        <c:v>1.2523535604880662</c:v>
                      </c:pt>
                      <c:pt idx="238">
                        <c:v>1.2454599045627446</c:v>
                      </c:pt>
                      <c:pt idx="239">
                        <c:v>1.2385792797320971</c:v>
                      </c:pt>
                      <c:pt idx="240">
                        <c:v>1.2180135233804728</c:v>
                      </c:pt>
                      <c:pt idx="241">
                        <c:v>1.211134139606461</c:v>
                      </c:pt>
                      <c:pt idx="242">
                        <c:v>1.2247822462711417</c:v>
                      </c:pt>
                      <c:pt idx="243">
                        <c:v>1.2452591291781379</c:v>
                      </c:pt>
                      <c:pt idx="244">
                        <c:v>1.2520633600781039</c:v>
                      </c:pt>
                      <c:pt idx="245">
                        <c:v>1.2451838384089102</c:v>
                      </c:pt>
                      <c:pt idx="246">
                        <c:v>1.2314632678262272</c:v>
                      </c:pt>
                      <c:pt idx="247">
                        <c:v>1.2314136255608024</c:v>
                      </c:pt>
                      <c:pt idx="248">
                        <c:v>1.2245354138958353</c:v>
                      </c:pt>
                      <c:pt idx="249">
                        <c:v>1.2244983890395393</c:v>
                      </c:pt>
                      <c:pt idx="250">
                        <c:v>1.2449830630243033</c:v>
                      </c:pt>
                      <c:pt idx="251">
                        <c:v>1.2517857770772705</c:v>
                      </c:pt>
                      <c:pt idx="252">
                        <c:v>1.2380676196602676</c:v>
                      </c:pt>
                      <c:pt idx="253">
                        <c:v>1.2380177016044793</c:v>
                      </c:pt>
                      <c:pt idx="254">
                        <c:v>1.2379927425765853</c:v>
                      </c:pt>
                      <c:pt idx="255">
                        <c:v>1.2379553040347442</c:v>
                      </c:pt>
                      <c:pt idx="256">
                        <c:v>1.2515965159403382</c:v>
                      </c:pt>
                      <c:pt idx="257">
                        <c:v>1.258397782093897</c:v>
                      </c:pt>
                      <c:pt idx="258">
                        <c:v>1.258359723023738</c:v>
                      </c:pt>
                      <c:pt idx="259">
                        <c:v>1.2377930703534321</c:v>
                      </c:pt>
                      <c:pt idx="260">
                        <c:v>1.2309172029065547</c:v>
                      </c:pt>
                      <c:pt idx="261">
                        <c:v>1.230879971207486</c:v>
                      </c:pt>
                      <c:pt idx="262">
                        <c:v>1.2376682752139616</c:v>
                      </c:pt>
                      <c:pt idx="263">
                        <c:v>1.2581440549595038</c:v>
                      </c:pt>
                      <c:pt idx="264">
                        <c:v>1.2649435284756998</c:v>
                      </c:pt>
                      <c:pt idx="265">
                        <c:v>1.2649052625627684</c:v>
                      </c:pt>
                      <c:pt idx="266">
                        <c:v>1.2443556399474067</c:v>
                      </c:pt>
                      <c:pt idx="267">
                        <c:v>1.2306441704467184</c:v>
                      </c:pt>
                      <c:pt idx="268">
                        <c:v>1.2305945281812936</c:v>
                      </c:pt>
                      <c:pt idx="269">
                        <c:v>1.2373937259071262</c:v>
                      </c:pt>
                      <c:pt idx="270">
                        <c:v>1.257864955111671</c:v>
                      </c:pt>
                      <c:pt idx="271">
                        <c:v>1.2646629117808681</c:v>
                      </c:pt>
                      <c:pt idx="272">
                        <c:v>1.2577761506146334</c:v>
                      </c:pt>
                      <c:pt idx="273">
                        <c:v>1.2440670253320345</c:v>
                      </c:pt>
                      <c:pt idx="274">
                        <c:v>1.2440293799474207</c:v>
                      </c:pt>
                      <c:pt idx="275">
                        <c:v>1.2371690946560792</c:v>
                      </c:pt>
                      <c:pt idx="276">
                        <c:v>1.2439540891781931</c:v>
                      </c:pt>
                      <c:pt idx="277">
                        <c:v>1.264420560998968</c:v>
                      </c:pt>
                      <c:pt idx="278">
                        <c:v>1.2643822950860364</c:v>
                      </c:pt>
                      <c:pt idx="279">
                        <c:v>1.2575097371235204</c:v>
                      </c:pt>
                      <c:pt idx="280">
                        <c:v>1.2506375928465496</c:v>
                      </c:pt>
                      <c:pt idx="281">
                        <c:v>1.2505871232100345</c:v>
                      </c:pt>
                      <c:pt idx="282">
                        <c:v>1.2437156684089723</c:v>
                      </c:pt>
                      <c:pt idx="283">
                        <c:v>1.2505114187552615</c:v>
                      </c:pt>
                      <c:pt idx="284">
                        <c:v>1.2641399443041361</c:v>
                      </c:pt>
                      <c:pt idx="285">
                        <c:v>1.2641016783912047</c:v>
                      </c:pt>
                      <c:pt idx="286">
                        <c:v>1.2503978620731024</c:v>
                      </c:pt>
                      <c:pt idx="287">
                        <c:v>1.2435148930243654</c:v>
                      </c:pt>
                      <c:pt idx="288">
                        <c:v>1.2503095402092008</c:v>
                      </c:pt>
                      <c:pt idx="289">
                        <c:v>1.2502716879818143</c:v>
                      </c:pt>
                      <c:pt idx="290">
                        <c:v>1.27072947240614</c:v>
                      </c:pt>
                      <c:pt idx="291">
                        <c:v>1.277509778492075</c:v>
                      </c:pt>
                      <c:pt idx="292">
                        <c:v>1.2706397026428302</c:v>
                      </c:pt>
                      <c:pt idx="293">
                        <c:v>1.2501076616631401</c:v>
                      </c:pt>
                      <c:pt idx="294">
                        <c:v>1.243238826870531</c:v>
                      </c:pt>
                      <c:pt idx="295">
                        <c:v>1.2432011814859172</c:v>
                      </c:pt>
                      <c:pt idx="296">
                        <c:v>1.2500067223901097</c:v>
                      </c:pt>
                      <c:pt idx="297">
                        <c:v>1.2704473388643092</c:v>
                      </c:pt>
                      <c:pt idx="298">
                        <c:v>1.2772261281032451</c:v>
                      </c:pt>
                      <c:pt idx="299">
                        <c:v>1.2703703933529009</c:v>
                      </c:pt>
                      <c:pt idx="300">
                        <c:v>1.2635021790886094</c:v>
                      </c:pt>
                      <c:pt idx="301">
                        <c:v>1.2566343785098633</c:v>
                      </c:pt>
                      <c:pt idx="302">
                        <c:v>1.2429251153320826</c:v>
                      </c:pt>
                      <c:pt idx="303">
                        <c:v>1.2497165219801472</c:v>
                      </c:pt>
                      <c:pt idx="304">
                        <c:v>1.2701652053224783</c:v>
                      </c:pt>
                      <c:pt idx="305">
                        <c:v>1.2769553709139074</c:v>
                      </c:pt>
                      <c:pt idx="306">
                        <c:v>1.2700754355591686</c:v>
                      </c:pt>
                      <c:pt idx="307">
                        <c:v>1.2563806513754701</c:v>
                      </c:pt>
                      <c:pt idx="308">
                        <c:v>1.2563425923053111</c:v>
                      </c:pt>
                      <c:pt idx="309">
                        <c:v>1.2494767912067002</c:v>
                      </c:pt>
                      <c:pt idx="310">
                        <c:v>1.2562664741649929</c:v>
                      </c:pt>
                      <c:pt idx="311">
                        <c:v>1.2698830717806475</c:v>
                      </c:pt>
                      <c:pt idx="312">
                        <c:v>1.2698317747730419</c:v>
                      </c:pt>
                      <c:pt idx="313">
                        <c:v>1.2629664563075669</c:v>
                      </c:pt>
                      <c:pt idx="314">
                        <c:v>1.2561015515276375</c:v>
                      </c:pt>
                      <c:pt idx="315">
                        <c:v>1.2560634924574785</c:v>
                      </c:pt>
                      <c:pt idx="316">
                        <c:v>1.2560127470305997</c:v>
                      </c:pt>
                      <c:pt idx="317">
                        <c:v>1.2764525361337089</c:v>
                      </c:pt>
                      <c:pt idx="318">
                        <c:v>1.2764267497347244</c:v>
                      </c:pt>
                      <c:pt idx="319">
                        <c:v>1.2763751769367551</c:v>
                      </c:pt>
                      <c:pt idx="320">
                        <c:v>1.2558731971066834</c:v>
                      </c:pt>
                      <c:pt idx="321">
                        <c:v>1.2558351380365242</c:v>
                      </c:pt>
                      <c:pt idx="322">
                        <c:v>1.2557843926096457</c:v>
                      </c:pt>
                      <c:pt idx="323">
                        <c:v>1.2557463335394867</c:v>
                      </c:pt>
                      <c:pt idx="324">
                        <c:v>1.283006280436052</c:v>
                      </c:pt>
                      <c:pt idx="325">
                        <c:v>1.2897916886437113</c:v>
                      </c:pt>
                      <c:pt idx="326">
                        <c:v>1.2760915265479251</c:v>
                      </c:pt>
                      <c:pt idx="327">
                        <c:v>1.2692290349336759</c:v>
                      </c:pt>
                      <c:pt idx="328">
                        <c:v>1.2555433518319721</c:v>
                      </c:pt>
                      <c:pt idx="329">
                        <c:v>1.2555052927618131</c:v>
                      </c:pt>
                      <c:pt idx="330">
                        <c:v>1.2622904251791087</c:v>
                      </c:pt>
                      <c:pt idx="331">
                        <c:v>1.28270815105314</c:v>
                      </c:pt>
                      <c:pt idx="332">
                        <c:v>1.2894919734662091</c:v>
                      </c:pt>
                      <c:pt idx="333">
                        <c:v>1.282630378170641</c:v>
                      </c:pt>
                      <c:pt idx="334">
                        <c:v>1.2757563033611263</c:v>
                      </c:pt>
                      <c:pt idx="335">
                        <c:v>1.2688956043842397</c:v>
                      </c:pt>
                      <c:pt idx="336">
                        <c:v>1.2620353190928979</c:v>
                      </c:pt>
                      <c:pt idx="337">
                        <c:v>1.2619970531799665</c:v>
                      </c:pt>
                      <c:pt idx="338">
                        <c:v>1.2824229838173109</c:v>
                      </c:pt>
                      <c:pt idx="339">
                        <c:v>1.2823840973760616</c:v>
                      </c:pt>
                      <c:pt idx="340">
                        <c:v>1.2755242257702653</c:v>
                      </c:pt>
                      <c:pt idx="341">
                        <c:v>1.268651943598113</c:v>
                      </c:pt>
                      <c:pt idx="342">
                        <c:v>1.2686262950943101</c:v>
                      </c:pt>
                      <c:pt idx="343">
                        <c:v>1.268587822338606</c:v>
                      </c:pt>
                      <c:pt idx="344">
                        <c:v>1.2685493495829017</c:v>
                      </c:pt>
                      <c:pt idx="345">
                        <c:v>1.2889707296792488</c:v>
                      </c:pt>
                      <c:pt idx="346">
                        <c:v>1.2889316363952268</c:v>
                      </c:pt>
                      <c:pt idx="347">
                        <c:v>1.2684211070638876</c:v>
                      </c:pt>
                      <c:pt idx="348">
                        <c:v>1.2683826343081834</c:v>
                      </c:pt>
                      <c:pt idx="349">
                        <c:v>1.2683441615524793</c:v>
                      </c:pt>
                      <c:pt idx="350">
                        <c:v>1.268305688796775</c:v>
                      </c:pt>
                      <c:pt idx="351">
                        <c:v>1.2887101077857688</c:v>
                      </c:pt>
                      <c:pt idx="352">
                        <c:v>1.2954893796578406</c:v>
                      </c:pt>
                      <c:pt idx="353">
                        <c:v>1.2954500795310462</c:v>
                      </c:pt>
                      <c:pt idx="354">
                        <c:v>1.2749569249926054</c:v>
                      </c:pt>
                      <c:pt idx="355">
                        <c:v>1.2681005007663526</c:v>
                      </c:pt>
                      <c:pt idx="356">
                        <c:v>1.2612444902256448</c:v>
                      </c:pt>
                      <c:pt idx="357">
                        <c:v>1.2680107310030426</c:v>
                      </c:pt>
                      <c:pt idx="358">
                        <c:v>1.2884234237029406</c:v>
                      </c:pt>
                      <c:pt idx="359">
                        <c:v>1.2952011787280135</c:v>
                      </c:pt>
                      <c:pt idx="360">
                        <c:v>1.2883322060402227</c:v>
                      </c:pt>
                      <c:pt idx="361">
                        <c:v>1.281476747080242</c:v>
                      </c:pt>
                      <c:pt idx="362">
                        <c:v>1.2746217018058066</c:v>
                      </c:pt>
                      <c:pt idx="363">
                        <c:v>1.2677798944688174</c:v>
                      </c:pt>
                      <c:pt idx="364">
                        <c:v>1.2745443426088527</c:v>
                      </c:pt>
                      <c:pt idx="365">
                        <c:v>1.2949653779672456</c:v>
                      </c:pt>
                      <c:pt idx="366">
                        <c:v>1.2949129777981863</c:v>
                      </c:pt>
                      <c:pt idx="367">
                        <c:v>1.2880585530520685</c:v>
                      </c:pt>
                      <c:pt idx="368">
                        <c:v>1.2812045419914959</c:v>
                      </c:pt>
                      <c:pt idx="369">
                        <c:v>1.2811526934031634</c:v>
                      </c:pt>
                      <c:pt idx="370">
                        <c:v>1.2811138069619139</c:v>
                      </c:pt>
                      <c:pt idx="371">
                        <c:v>1.2810749205206646</c:v>
                      </c:pt>
                      <c:pt idx="372">
                        <c:v>1.2946640769951536</c:v>
                      </c:pt>
                      <c:pt idx="373">
                        <c:v>1.3014385914834556</c:v>
                      </c:pt>
                      <c:pt idx="374">
                        <c:v>1.2877718689692403</c:v>
                      </c:pt>
                      <c:pt idx="375">
                        <c:v>1.2809064126085838</c:v>
                      </c:pt>
                      <c:pt idx="376">
                        <c:v>1.2808675261673343</c:v>
                      </c:pt>
                      <c:pt idx="377">
                        <c:v>1.2876415580225002</c:v>
                      </c:pt>
                      <c:pt idx="378">
                        <c:v>1.3080405990994066</c:v>
                      </c:pt>
                      <c:pt idx="379">
                        <c:v>1.3079876473496201</c:v>
                      </c:pt>
                      <c:pt idx="380">
                        <c:v>1.3011357047167735</c:v>
                      </c:pt>
                      <c:pt idx="381">
                        <c:v>1.2806601318140041</c:v>
                      </c:pt>
                      <c:pt idx="382">
                        <c:v>1.2806212453727548</c:v>
                      </c:pt>
                      <c:pt idx="383">
                        <c:v>1.2737707506393168</c:v>
                      </c:pt>
                      <c:pt idx="384">
                        <c:v>1.2805305103431728</c:v>
                      </c:pt>
                      <c:pt idx="385">
                        <c:v>1.3009381698689375</c:v>
                      </c:pt>
                      <c:pt idx="386">
                        <c:v>1.3077096506632413</c:v>
                      </c:pt>
                      <c:pt idx="387">
                        <c:v>1.3008591559298031</c:v>
                      </c:pt>
                      <c:pt idx="388">
                        <c:v>1.29400907488191</c:v>
                      </c:pt>
                      <c:pt idx="389">
                        <c:v>1.2735386730484557</c:v>
                      </c:pt>
                      <c:pt idx="390">
                        <c:v>1.266677008805297</c:v>
                      </c:pt>
                      <c:pt idx="391">
                        <c:v>1.2802583052544267</c:v>
                      </c:pt>
                      <c:pt idx="392">
                        <c:v>1.3006484520921111</c:v>
                      </c:pt>
                      <c:pt idx="393">
                        <c:v>1.307418416039416</c:v>
                      </c:pt>
                      <c:pt idx="394">
                        <c:v>1.3005562691631209</c:v>
                      </c:pt>
                      <c:pt idx="395">
                        <c:v>1.2868987856260821</c:v>
                      </c:pt>
                      <c:pt idx="396">
                        <c:v>1.2868596923420601</c:v>
                      </c:pt>
                      <c:pt idx="397">
                        <c:v>1.2800120244598474</c:v>
                      </c:pt>
                      <c:pt idx="398">
                        <c:v>1.2799731380185979</c:v>
                      </c:pt>
                      <c:pt idx="399">
                        <c:v>1.3003455653254292</c:v>
                      </c:pt>
                      <c:pt idx="400">
                        <c:v>1.3003060583558621</c:v>
                      </c:pt>
                      <c:pt idx="401">
                        <c:v>1.2866511948272759</c:v>
                      </c:pt>
                      <c:pt idx="402">
                        <c:v>1.2866121015432539</c:v>
                      </c:pt>
                      <c:pt idx="403">
                        <c:v>1.2865599771645577</c:v>
                      </c:pt>
                      <c:pt idx="404">
                        <c:v>1.2865208838805358</c:v>
                      </c:pt>
                      <c:pt idx="405">
                        <c:v>1.3069021364789983</c:v>
                      </c:pt>
                      <c:pt idx="406">
                        <c:v>1.306875660604105</c:v>
                      </c:pt>
                      <c:pt idx="407">
                        <c:v>1.3068227088543185</c:v>
                      </c:pt>
                      <c:pt idx="408">
                        <c:v>1.293170672176958</c:v>
                      </c:pt>
                      <c:pt idx="409">
                        <c:v>1.2863254174604257</c:v>
                      </c:pt>
                      <c:pt idx="410">
                        <c:v>1.2862863241764038</c:v>
                      </c:pt>
                      <c:pt idx="411">
                        <c:v>1.2862472308923818</c:v>
                      </c:pt>
                      <c:pt idx="412">
                        <c:v>1.3066109018551728</c:v>
                      </c:pt>
                      <c:pt idx="413">
                        <c:v>1.3133762463138896</c:v>
                      </c:pt>
                      <c:pt idx="414">
                        <c:v>1.3065314742304932</c:v>
                      </c:pt>
                      <c:pt idx="415">
                        <c:v>1.292882471247131</c:v>
                      </c:pt>
                      <c:pt idx="416">
                        <c:v>1.279234295634859</c:v>
                      </c:pt>
                      <c:pt idx="417">
                        <c:v>1.2723911782936439</c:v>
                      </c:pt>
                      <c:pt idx="418">
                        <c:v>1.2859475157148796</c:v>
                      </c:pt>
                      <c:pt idx="419">
                        <c:v>1.3063196672313475</c:v>
                      </c:pt>
                      <c:pt idx="420">
                        <c:v>1.313083494843065</c:v>
                      </c:pt>
                      <c:pt idx="421">
                        <c:v>1.3062270016692212</c:v>
                      </c:pt>
                      <c:pt idx="422">
                        <c:v>1.2925811702750389</c:v>
                      </c:pt>
                      <c:pt idx="423">
                        <c:v>1.2925418701482443</c:v>
                      </c:pt>
                      <c:pt idx="424">
                        <c:v>1.2788972798106975</c:v>
                      </c:pt>
                      <c:pt idx="425">
                        <c:v>1.292463269894655</c:v>
                      </c:pt>
                      <c:pt idx="426">
                        <c:v>1.306028432607522</c:v>
                      </c:pt>
                      <c:pt idx="427">
                        <c:v>1.3059754808577355</c:v>
                      </c:pt>
                      <c:pt idx="428">
                        <c:v>1.2991471872485567</c:v>
                      </c:pt>
                      <c:pt idx="429">
                        <c:v>1.2922929693452117</c:v>
                      </c:pt>
                      <c:pt idx="430">
                        <c:v>1.292253669218417</c:v>
                      </c:pt>
                      <c:pt idx="431">
                        <c:v>1.2922143690916224</c:v>
                      </c:pt>
                      <c:pt idx="432">
                        <c:v>1.2921750689648277</c:v>
                      </c:pt>
                      <c:pt idx="433">
                        <c:v>1.3057371979836967</c:v>
                      </c:pt>
                      <c:pt idx="434">
                        <c:v>1.3124979919014161</c:v>
                      </c:pt>
                      <c:pt idx="435">
                        <c:v>1.2920571685844437</c:v>
                      </c:pt>
                      <c:pt idx="436">
                        <c:v>1.2920178684576493</c:v>
                      </c:pt>
                      <c:pt idx="437">
                        <c:v>1.2919654682885899</c:v>
                      </c:pt>
                      <c:pt idx="438">
                        <c:v>1.2919261681617951</c:v>
                      </c:pt>
                      <c:pt idx="439">
                        <c:v>1.3122850817408165</c:v>
                      </c:pt>
                      <c:pt idx="440">
                        <c:v>1.3190443588115366</c:v>
                      </c:pt>
                      <c:pt idx="441">
                        <c:v>1.3189908554810232</c:v>
                      </c:pt>
                      <c:pt idx="442">
                        <c:v>1.2985677516949041</c:v>
                      </c:pt>
                      <c:pt idx="443">
                        <c:v>1.2917165674855573</c:v>
                      </c:pt>
                      <c:pt idx="444">
                        <c:v>1.2916772673587626</c:v>
                      </c:pt>
                      <c:pt idx="445">
                        <c:v>1.2984360617963466</c:v>
                      </c:pt>
                      <c:pt idx="446">
                        <c:v>1.3187768421589698</c:v>
                      </c:pt>
                      <c:pt idx="447">
                        <c:v>1.3255343265923274</c:v>
                      </c:pt>
                      <c:pt idx="448">
                        <c:v>1.3186965871631997</c:v>
                      </c:pt>
                      <c:pt idx="449">
                        <c:v>1.3050488252364731</c:v>
                      </c:pt>
                      <c:pt idx="450">
                        <c:v>1.2982253579586549</c:v>
                      </c:pt>
                      <c:pt idx="451">
                        <c:v>1.2845792507741089</c:v>
                      </c:pt>
                      <c:pt idx="452">
                        <c:v>1.2981463440195204</c:v>
                      </c:pt>
                      <c:pt idx="453">
                        <c:v>1.3184959496737745</c:v>
                      </c:pt>
                      <c:pt idx="454">
                        <c:v>1.3184558221758895</c:v>
                      </c:pt>
                      <c:pt idx="455">
                        <c:v>1.311606430603905</c:v>
                      </c:pt>
                      <c:pt idx="456">
                        <c:v>1.3047708285500943</c:v>
                      </c:pt>
                      <c:pt idx="457">
                        <c:v>1.3047311147377545</c:v>
                      </c:pt>
                      <c:pt idx="458">
                        <c:v>1.2978961332122614</c:v>
                      </c:pt>
                      <c:pt idx="459">
                        <c:v>1.297856626242694</c:v>
                      </c:pt>
                      <c:pt idx="460">
                        <c:v>1.3182016813559509</c:v>
                      </c:pt>
                      <c:pt idx="461">
                        <c:v>1.318161553858066</c:v>
                      </c:pt>
                      <c:pt idx="462">
                        <c:v>1.3045193077386086</c:v>
                      </c:pt>
                      <c:pt idx="463">
                        <c:v>1.2976854293745694</c:v>
                      </c:pt>
                      <c:pt idx="464">
                        <c:v>1.2976459224050023</c:v>
                      </c:pt>
                      <c:pt idx="465">
                        <c:v>1.297606415435435</c:v>
                      </c:pt>
                      <c:pt idx="466">
                        <c:v>1.3247276397791747</c:v>
                      </c:pt>
                      <c:pt idx="467">
                        <c:v>1.3246873054385171</c:v>
                      </c:pt>
                      <c:pt idx="468">
                        <c:v>1.3178539097076141</c:v>
                      </c:pt>
                      <c:pt idx="469">
                        <c:v>1.2974352185673104</c:v>
                      </c:pt>
                      <c:pt idx="470">
                        <c:v>1.290603063893043</c:v>
                      </c:pt>
                      <c:pt idx="471">
                        <c:v>1.2905637637662484</c:v>
                      </c:pt>
                      <c:pt idx="472">
                        <c:v>1.2973035286687531</c:v>
                      </c:pt>
                      <c:pt idx="473">
                        <c:v>1.3176532722181888</c:v>
                      </c:pt>
                      <c:pt idx="474">
                        <c:v>1.3244049650539136</c:v>
                      </c:pt>
                      <c:pt idx="475">
                        <c:v>1.3175596413897903</c:v>
                      </c:pt>
                      <c:pt idx="476">
                        <c:v>1.3107281761914316</c:v>
                      </c:pt>
                      <c:pt idx="477">
                        <c:v>1.2971059938209168</c:v>
                      </c:pt>
                      <c:pt idx="478">
                        <c:v>1.2902755628364211</c:v>
                      </c:pt>
                      <c:pt idx="479">
                        <c:v>1.3038176970539384</c:v>
                      </c:pt>
                      <c:pt idx="480">
                        <c:v>1.3241360694495294</c:v>
                      </c:pt>
                      <c:pt idx="481">
                        <c:v>1.3240957351088718</c:v>
                      </c:pt>
                      <c:pt idx="482">
                        <c:v>1.3172653730719668</c:v>
                      </c:pt>
                      <c:pt idx="483">
                        <c:v>1.3036456038671325</c:v>
                      </c:pt>
                      <c:pt idx="484">
                        <c:v>1.303592652117346</c:v>
                      </c:pt>
                      <c:pt idx="485">
                        <c:v>1.3035529383050062</c:v>
                      </c:pt>
                      <c:pt idx="486">
                        <c:v>1.3035132244926664</c:v>
                      </c:pt>
                      <c:pt idx="487">
                        <c:v>1.3238402842847068</c:v>
                      </c:pt>
                      <c:pt idx="488">
                        <c:v>1.3237999499440491</c:v>
                      </c:pt>
                      <c:pt idx="489">
                        <c:v>1.3169577289215151</c:v>
                      </c:pt>
                      <c:pt idx="490">
                        <c:v>1.3101293663647453</c:v>
                      </c:pt>
                      <c:pt idx="491">
                        <c:v>1.3100894457096328</c:v>
                      </c:pt>
                      <c:pt idx="492">
                        <c:v>1.3100495250545203</c:v>
                      </c:pt>
                      <c:pt idx="493">
                        <c:v>1.3303724479911085</c:v>
                      </c:pt>
                      <c:pt idx="494">
                        <c:v>1.3303183930798683</c:v>
                      </c:pt>
                      <c:pt idx="495">
                        <c:v>1.3235041647792265</c:v>
                      </c:pt>
                      <c:pt idx="496">
                        <c:v>1.3098898424340706</c:v>
                      </c:pt>
                      <c:pt idx="497">
                        <c:v>1.3098499217789583</c:v>
                      </c:pt>
                      <c:pt idx="498">
                        <c:v>1.3098100011238458</c:v>
                      </c:pt>
                      <c:pt idx="499">
                        <c:v>1.3097567735836959</c:v>
                      </c:pt>
                      <c:pt idx="500">
                        <c:v>1.3368612436628546</c:v>
                      </c:pt>
                      <c:pt idx="501">
                        <c:v>1.3368204956366518</c:v>
                      </c:pt>
                      <c:pt idx="502">
                        <c:v>1.336766164935048</c:v>
                      </c:pt>
                      <c:pt idx="503">
                        <c:v>1.3163691922858678</c:v>
                      </c:pt>
                      <c:pt idx="504">
                        <c:v>1.3027586620582097</c:v>
                      </c:pt>
                      <c:pt idx="505">
                        <c:v>1.3027189482458699</c:v>
                      </c:pt>
                      <c:pt idx="506">
                        <c:v>1.3094640221128713</c:v>
                      </c:pt>
                      <c:pt idx="507">
                        <c:v>1.3297778439674652</c:v>
                      </c:pt>
                      <c:pt idx="508">
                        <c:v>1.3365080941024301</c:v>
                      </c:pt>
                      <c:pt idx="509">
                        <c:v>1.3296832478727945</c:v>
                      </c:pt>
                      <c:pt idx="510">
                        <c:v>1.3160749239680443</c:v>
                      </c:pt>
                      <c:pt idx="511">
                        <c:v>1.3160347964701593</c:v>
                      </c:pt>
                      <c:pt idx="512">
                        <c:v>1.3024277136220443</c:v>
                      </c:pt>
                      <c:pt idx="513">
                        <c:v>1.3091579637570094</c:v>
                      </c:pt>
                      <c:pt idx="514">
                        <c:v>1.3294670282278334</c:v>
                      </c:pt>
                      <c:pt idx="515">
                        <c:v>1.329426487044403</c:v>
                      </c:pt>
                      <c:pt idx="516">
                        <c:v>1.3225899197243201</c:v>
                      </c:pt>
                      <c:pt idx="517">
                        <c:v>1.3157806556502207</c:v>
                      </c:pt>
                      <c:pt idx="518">
                        <c:v>1.3157405281523358</c:v>
                      </c:pt>
                      <c:pt idx="519">
                        <c:v>1.3157004006544506</c:v>
                      </c:pt>
                      <c:pt idx="520">
                        <c:v>1.3156602731565656</c:v>
                      </c:pt>
                      <c:pt idx="521">
                        <c:v>1.3291832399438217</c:v>
                      </c:pt>
                      <c:pt idx="522">
                        <c:v>1.3291291850325813</c:v>
                      </c:pt>
                      <c:pt idx="523">
                        <c:v>1.3155265148302822</c:v>
                      </c:pt>
                      <c:pt idx="524">
                        <c:v>1.3154863873323972</c:v>
                      </c:pt>
                      <c:pt idx="525">
                        <c:v>1.3154328840018836</c:v>
                      </c:pt>
                      <c:pt idx="526">
                        <c:v>1.3153927565039987</c:v>
                      </c:pt>
                      <c:pt idx="527">
                        <c:v>1.3424733017691264</c:v>
                      </c:pt>
                      <c:pt idx="528">
                        <c:v>1.3424323469001509</c:v>
                      </c:pt>
                      <c:pt idx="529">
                        <c:v>1.3423913920311754</c:v>
                      </c:pt>
                      <c:pt idx="530">
                        <c:v>1.3152322465124586</c:v>
                      </c:pt>
                      <c:pt idx="531">
                        <c:v>1.3151787431819451</c:v>
                      </c:pt>
                      <c:pt idx="532">
                        <c:v>1.3151386156840601</c:v>
                      </c:pt>
                      <c:pt idx="533">
                        <c:v>1.3218773463727018</c:v>
                      </c:pt>
                      <c:pt idx="534">
                        <c:v>1.3421729660633066</c:v>
                      </c:pt>
                      <c:pt idx="535">
                        <c:v>1.3488967351247299</c:v>
                      </c:pt>
                      <c:pt idx="536">
                        <c:v>1.3420774047023638</c:v>
                      </c:pt>
                      <c:pt idx="537">
                        <c:v>1.3352584879655429</c:v>
                      </c:pt>
                      <c:pt idx="538">
                        <c:v>1.3216756746694136</c:v>
                      </c:pt>
                      <c:pt idx="539">
                        <c:v>1.3080667991839363</c:v>
                      </c:pt>
                      <c:pt idx="540">
                        <c:v>1.3148175957009798</c:v>
                      </c:pt>
                      <c:pt idx="541">
                        <c:v>1.3350954958607315</c:v>
                      </c:pt>
                      <c:pt idx="542">
                        <c:v>1.3418316754885111</c:v>
                      </c:pt>
                      <c:pt idx="543">
                        <c:v>1.3350139998083259</c:v>
                      </c:pt>
                      <c:pt idx="544">
                        <c:v>1.3281967378136859</c:v>
                      </c:pt>
                      <c:pt idx="545">
                        <c:v>1.3281426829024454</c:v>
                      </c:pt>
                      <c:pt idx="546">
                        <c:v>1.3213261103837142</c:v>
                      </c:pt>
                      <c:pt idx="547">
                        <c:v>1.328061600535585</c:v>
                      </c:pt>
                      <c:pt idx="548">
                        <c:v>1.3415722946516666</c:v>
                      </c:pt>
                      <c:pt idx="549">
                        <c:v>1.3415313397826911</c:v>
                      </c:pt>
                      <c:pt idx="550">
                        <c:v>1.3279264632574843</c:v>
                      </c:pt>
                      <c:pt idx="551">
                        <c:v>1.3211109939002068</c:v>
                      </c:pt>
                      <c:pt idx="552">
                        <c:v>1.3278453808906236</c:v>
                      </c:pt>
                      <c:pt idx="553">
                        <c:v>1.3278048397071935</c:v>
                      </c:pt>
                      <c:pt idx="554">
                        <c:v>1.3480735008897688</c:v>
                      </c:pt>
                      <c:pt idx="555">
                        <c:v>1.3480323391780207</c:v>
                      </c:pt>
                      <c:pt idx="556">
                        <c:v>1.3479911774662727</c:v>
                      </c:pt>
                      <c:pt idx="557">
                        <c:v>1.3276291612456625</c:v>
                      </c:pt>
                      <c:pt idx="558">
                        <c:v>1.3208152087353842</c:v>
                      </c:pt>
                      <c:pt idx="559">
                        <c:v>1.327534565150992</c:v>
                      </c:pt>
                      <c:pt idx="560">
                        <c:v>1.3275075376953718</c:v>
                      </c:pt>
                      <c:pt idx="561">
                        <c:v>1.3545443701878892</c:v>
                      </c:pt>
                      <c:pt idx="562">
                        <c:v>1.3545030016333686</c:v>
                      </c:pt>
                      <c:pt idx="563">
                        <c:v>1.3476893249134538</c:v>
                      </c:pt>
                      <c:pt idx="564">
                        <c:v>1.3341039605564624</c:v>
                      </c:pt>
                      <c:pt idx="565">
                        <c:v>1.3205194235705615</c:v>
                      </c:pt>
                      <c:pt idx="566">
                        <c:v>1.3137074015928272</c:v>
                      </c:pt>
                      <c:pt idx="567">
                        <c:v>1.32721023568355</c:v>
                      </c:pt>
                      <c:pt idx="568">
                        <c:v>1.3474697957841308</c:v>
                      </c:pt>
                      <c:pt idx="569">
                        <c:v>1.3541996322335506</c:v>
                      </c:pt>
                      <c:pt idx="570">
                        <c:v>1.3473874723606347</c:v>
                      </c:pt>
                      <c:pt idx="571">
                        <c:v>1.3338051416976415</c:v>
                      </c:pt>
                      <c:pt idx="572">
                        <c:v>1.3337508109960377</c:v>
                      </c:pt>
                      <c:pt idx="573">
                        <c:v>1.3269534748551584</c:v>
                      </c:pt>
                      <c:pt idx="574">
                        <c:v>1.3269129336717282</c:v>
                      </c:pt>
                      <c:pt idx="575">
                        <c:v>1.3471679432313117</c:v>
                      </c:pt>
                      <c:pt idx="576">
                        <c:v>1.3471267815195638</c:v>
                      </c:pt>
                      <c:pt idx="577">
                        <c:v>1.3403163453364195</c:v>
                      </c:pt>
                      <c:pt idx="578">
                        <c:v>1.3335063228388206</c:v>
                      </c:pt>
                      <c:pt idx="579">
                        <c:v>1.3334519921372168</c:v>
                      </c:pt>
                      <c:pt idx="580">
                        <c:v>1.333411244111014</c:v>
                      </c:pt>
                      <c:pt idx="581">
                        <c:v>1.340138874237526</c:v>
                      </c:pt>
                      <c:pt idx="582">
                        <c:v>1.353634261988435</c:v>
                      </c:pt>
                      <c:pt idx="583">
                        <c:v>1.3536066829520879</c:v>
                      </c:pt>
                      <c:pt idx="584">
                        <c:v>1.3332618346816036</c:v>
                      </c:pt>
                      <c:pt idx="585">
                        <c:v>1.3264399531983755</c:v>
                      </c:pt>
                      <c:pt idx="586">
                        <c:v>1.333166755953797</c:v>
                      </c:pt>
                      <c:pt idx="587">
                        <c:v>1.3331260079275942</c:v>
                      </c:pt>
                      <c:pt idx="588">
                        <c:v>1.3601529809146173</c:v>
                      </c:pt>
                      <c:pt idx="589">
                        <c:v>1.3668642015145027</c:v>
                      </c:pt>
                      <c:pt idx="590">
                        <c:v>1.3600559716542664</c:v>
                      </c:pt>
                      <c:pt idx="591">
                        <c:v>1.3397156739247797</c:v>
                      </c:pt>
                      <c:pt idx="592">
                        <c:v>1.3261426511865537</c:v>
                      </c:pt>
                      <c:pt idx="593">
                        <c:v>1.3261021100031234</c:v>
                      </c:pt>
                      <c:pt idx="594">
                        <c:v>1.3328271890687733</c:v>
                      </c:pt>
                      <c:pt idx="595">
                        <c:v>1.3530688917433193</c:v>
                      </c:pt>
                      <c:pt idx="596">
                        <c:v>1.3597926608047424</c:v>
                      </c:pt>
                      <c:pt idx="597">
                        <c:v>1.3529861546342781</c:v>
                      </c:pt>
                      <c:pt idx="598">
                        <c:v>1.3394153382189598</c:v>
                      </c:pt>
                      <c:pt idx="599">
                        <c:v>1.3393607317269924</c:v>
                      </c:pt>
                      <c:pt idx="600">
                        <c:v>1.3257912942634915</c:v>
                      </c:pt>
                      <c:pt idx="601">
                        <c:v>1.3325147875345515</c:v>
                      </c:pt>
                      <c:pt idx="602">
                        <c:v>1.3527655223435013</c:v>
                      </c:pt>
                      <c:pt idx="603">
                        <c:v>1.3594877745579252</c:v>
                      </c:pt>
                      <c:pt idx="604">
                        <c:v>1.3526689957162865</c:v>
                      </c:pt>
                      <c:pt idx="605">
                        <c:v>1.3458782095965396</c:v>
                      </c:pt>
                      <c:pt idx="606">
                        <c:v>1.3390740476441645</c:v>
                      </c:pt>
                      <c:pt idx="607">
                        <c:v>1.339033092775189</c:v>
                      </c:pt>
                      <c:pt idx="608">
                        <c:v>1.3457547244612953</c:v>
                      </c:pt>
                      <c:pt idx="609">
                        <c:v>1.3592244637084014</c:v>
                      </c:pt>
                      <c:pt idx="610">
                        <c:v>1.3591828883111081</c:v>
                      </c:pt>
                      <c:pt idx="611">
                        <c:v>1.3456175187554686</c:v>
                      </c:pt>
                      <c:pt idx="612">
                        <c:v>1.33881466680732</c:v>
                      </c:pt>
                      <c:pt idx="613">
                        <c:v>1.3387600603153527</c:v>
                      </c:pt>
                      <c:pt idx="614">
                        <c:v>1.3454803130496418</c:v>
                      </c:pt>
                      <c:pt idx="615">
                        <c:v>1.3657221536193693</c:v>
                      </c:pt>
                      <c:pt idx="616">
                        <c:v>1.3656803713793035</c:v>
                      </c:pt>
                      <c:pt idx="617">
                        <c:v>1.3656385891392375</c:v>
                      </c:pt>
                      <c:pt idx="618">
                        <c:v>1.3453156662026495</c:v>
                      </c:pt>
                      <c:pt idx="619">
                        <c:v>1.3385006794785081</c:v>
                      </c:pt>
                      <c:pt idx="620">
                        <c:v>1.3384597246095327</c:v>
                      </c:pt>
                      <c:pt idx="621">
                        <c:v>1.3451784604968227</c:v>
                      </c:pt>
                      <c:pt idx="622">
                        <c:v>1.3654018231121978</c:v>
                      </c:pt>
                      <c:pt idx="623">
                        <c:v>1.3653600408721318</c:v>
                      </c:pt>
                      <c:pt idx="624">
                        <c:v>1.3585592573517093</c:v>
                      </c:pt>
                      <c:pt idx="625">
                        <c:v>1.351758887516832</c:v>
                      </c:pt>
                      <c:pt idx="626">
                        <c:v>1.33821399539568</c:v>
                      </c:pt>
                      <c:pt idx="627">
                        <c:v>1.3314010081516738</c:v>
                      </c:pt>
                      <c:pt idx="628">
                        <c:v>1.3381184340347374</c:v>
                      </c:pt>
                      <c:pt idx="629">
                        <c:v>1.3651093474317368</c:v>
                      </c:pt>
                      <c:pt idx="630">
                        <c:v>1.3650675651916708</c:v>
                      </c:pt>
                      <c:pt idx="631">
                        <c:v>1.358254371104892</c:v>
                      </c:pt>
                      <c:pt idx="632">
                        <c:v>1.351455518117014</c:v>
                      </c:pt>
                      <c:pt idx="633">
                        <c:v>1.3446570788146808</c:v>
                      </c:pt>
                      <c:pt idx="634">
                        <c:v>1.3378590531978929</c:v>
                      </c:pt>
                      <c:pt idx="635">
                        <c:v>1.3445747553911847</c:v>
                      </c:pt>
                      <c:pt idx="636">
                        <c:v>1.3580464941184258</c:v>
                      </c:pt>
                      <c:pt idx="637">
                        <c:v>1.3647472346844993</c:v>
                      </c:pt>
                      <c:pt idx="638">
                        <c:v>1.3511935172717164</c:v>
                      </c:pt>
                      <c:pt idx="639">
                        <c:v>1.3443963879736098</c:v>
                      </c:pt>
                      <c:pt idx="640">
                        <c:v>1.3511107801626752</c:v>
                      </c:pt>
                      <c:pt idx="641">
                        <c:v>1.3443003439795311</c:v>
                      </c:pt>
                      <c:pt idx="642">
                        <c:v>1.3645243960708149</c:v>
                      </c:pt>
                      <c:pt idx="643">
                        <c:v>1.3644826138307489</c:v>
                      </c:pt>
                      <c:pt idx="644">
                        <c:v>1.3644408315906831</c:v>
                      </c:pt>
                      <c:pt idx="645">
                        <c:v>1.3441356971325389</c:v>
                      </c:pt>
                      <c:pt idx="646">
                        <c:v>1.3440945354207909</c:v>
                      </c:pt>
                      <c:pt idx="647">
                        <c:v>1.34403965313846</c:v>
                      </c:pt>
                      <c:pt idx="648">
                        <c:v>1.3507660422083363</c:v>
                      </c:pt>
                      <c:pt idx="649">
                        <c:v>1.3709715473976767</c:v>
                      </c:pt>
                      <c:pt idx="650">
                        <c:v>1.3776969712012808</c:v>
                      </c:pt>
                      <c:pt idx="651">
                        <c:v>1.3708875692319997</c:v>
                      </c:pt>
                      <c:pt idx="652">
                        <c:v>1.3573397123644404</c:v>
                      </c:pt>
                      <c:pt idx="653">
                        <c:v>1.3437926828679718</c:v>
                      </c:pt>
                      <c:pt idx="654">
                        <c:v>1.3369990009494084</c:v>
                      </c:pt>
                      <c:pt idx="655">
                        <c:v>1.3504626728085183</c:v>
                      </c:pt>
                      <c:pt idx="656">
                        <c:v>1.3706776238178076</c:v>
                      </c:pt>
                      <c:pt idx="657">
                        <c:v>1.3773734691049291</c:v>
                      </c:pt>
                      <c:pt idx="658">
                        <c:v>1.3705796492911844</c:v>
                      </c:pt>
                      <c:pt idx="659">
                        <c:v>1.3570348261176233</c:v>
                      </c:pt>
                      <c:pt idx="660">
                        <c:v>1.3569932507203299</c:v>
                      </c:pt>
                      <c:pt idx="661">
                        <c:v>1.3501868824450474</c:v>
                      </c:pt>
                      <c:pt idx="662">
                        <c:v>1.3501455138905267</c:v>
                      </c:pt>
                      <c:pt idx="663">
                        <c:v>1.3703557075160457</c:v>
                      </c:pt>
                      <c:pt idx="664">
                        <c:v>1.3703137184332075</c:v>
                      </c:pt>
                      <c:pt idx="665">
                        <c:v>1.3635216223092341</c:v>
                      </c:pt>
                      <c:pt idx="666">
                        <c:v>1.3567299398708061</c:v>
                      </c:pt>
                      <c:pt idx="667">
                        <c:v>1.3566745060077483</c:v>
                      </c:pt>
                      <c:pt idx="668">
                        <c:v>1.3566329306104552</c:v>
                      </c:pt>
                      <c:pt idx="669">
                        <c:v>1.3633405659356155</c:v>
                      </c:pt>
                      <c:pt idx="670">
                        <c:v>1.3767967914549111</c:v>
                      </c:pt>
                      <c:pt idx="671">
                        <c:v>1.3767686608378373</c:v>
                      </c:pt>
                      <c:pt idx="672">
                        <c:v>1.3632152192154179</c:v>
                      </c:pt>
                      <c:pt idx="673">
                        <c:v>1.3564250536239888</c:v>
                      </c:pt>
                      <c:pt idx="674">
                        <c:v>1.3563834782266957</c:v>
                      </c:pt>
                      <c:pt idx="675">
                        <c:v>1.3563419028294024</c:v>
                      </c:pt>
                      <c:pt idx="676">
                        <c:v>1.3832772444681625</c:v>
                      </c:pt>
                      <c:pt idx="677">
                        <c:v>1.3899823287324604</c:v>
                      </c:pt>
                      <c:pt idx="678">
                        <c:v>1.383192438931395</c:v>
                      </c:pt>
                      <c:pt idx="679">
                        <c:v>1.3561617427744648</c:v>
                      </c:pt>
                      <c:pt idx="680">
                        <c:v>1.3493733008728077</c:v>
                      </c:pt>
                      <c:pt idx="681">
                        <c:v>1.3493181428001135</c:v>
                      </c:pt>
                      <c:pt idx="682">
                        <c:v>1.3560231581168207</c:v>
                      </c:pt>
                      <c:pt idx="683">
                        <c:v>1.3762201138048935</c:v>
                      </c:pt>
                      <c:pt idx="684">
                        <c:v>1.382923888064965</c:v>
                      </c:pt>
                      <c:pt idx="685">
                        <c:v>1.3761357219536712</c:v>
                      </c:pt>
                      <c:pt idx="686">
                        <c:v>1.3625884856144299</c:v>
                      </c:pt>
                      <c:pt idx="687">
                        <c:v>1.3625467033743641</c:v>
                      </c:pt>
                      <c:pt idx="688">
                        <c:v>1.3490147734002955</c:v>
                      </c:pt>
                      <c:pt idx="689">
                        <c:v>1.3557182718700036</c:v>
                      </c:pt>
                      <c:pt idx="690">
                        <c:v>1.375910677017079</c:v>
                      </c:pt>
                      <c:pt idx="691">
                        <c:v>1.3826129344301514</c:v>
                      </c:pt>
                      <c:pt idx="692">
                        <c:v>1.3758403504743939</c:v>
                      </c:pt>
                      <c:pt idx="693">
                        <c:v>1.3622960099339689</c:v>
                      </c:pt>
                      <c:pt idx="694">
                        <c:v>1.3622542276939031</c:v>
                      </c:pt>
                      <c:pt idx="695">
                        <c:v>1.3622124454538371</c:v>
                      </c:pt>
                      <c:pt idx="696">
                        <c:v>1.3621706632137713</c:v>
                      </c:pt>
                      <c:pt idx="697">
                        <c:v>1.3756153055378013</c:v>
                      </c:pt>
                      <c:pt idx="698">
                        <c:v>1.3823019807953378</c:v>
                      </c:pt>
                      <c:pt idx="699">
                        <c:v>1.3687741187291305</c:v>
                      </c:pt>
                      <c:pt idx="700">
                        <c:v>1.3619896068401527</c:v>
                      </c:pt>
                      <c:pt idx="701">
                        <c:v>1.3619338971867314</c:v>
                      </c:pt>
                      <c:pt idx="702">
                        <c:v>1.368634155119669</c:v>
                      </c:pt>
                      <c:pt idx="703">
                        <c:v>1.3888176660275224</c:v>
                      </c:pt>
                      <c:pt idx="704">
                        <c:v>1.3887750564163661</c:v>
                      </c:pt>
                      <c:pt idx="705">
                        <c:v>1.3887324468052098</c:v>
                      </c:pt>
                      <c:pt idx="706">
                        <c:v>1.3617249859864022</c:v>
                      </c:pt>
                      <c:pt idx="707">
                        <c:v>1.361669276332981</c:v>
                      </c:pt>
                      <c:pt idx="708">
                        <c:v>1.3616274940929152</c:v>
                      </c:pt>
                      <c:pt idx="709">
                        <c:v>1.3683262351788537</c:v>
                      </c:pt>
                      <c:pt idx="710">
                        <c:v>1.3885051955457097</c:v>
                      </c:pt>
                      <c:pt idx="711">
                        <c:v>1.3951884234237029</c:v>
                      </c:pt>
                      <c:pt idx="712">
                        <c:v>1.3884057731196784</c:v>
                      </c:pt>
                      <c:pt idx="713">
                        <c:v>1.3816235365011993</c:v>
                      </c:pt>
                      <c:pt idx="714">
                        <c:v>1.3681162897646613</c:v>
                      </c:pt>
                      <c:pt idx="715">
                        <c:v>1.3613210909990989</c:v>
                      </c:pt>
                      <c:pt idx="716">
                        <c:v>1.3680183152380381</c:v>
                      </c:pt>
                      <c:pt idx="717">
                        <c:v>1.3881927250638972</c:v>
                      </c:pt>
                      <c:pt idx="718">
                        <c:v>1.3948887082462009</c:v>
                      </c:pt>
                      <c:pt idx="719">
                        <c:v>1.3881075058415846</c:v>
                      </c:pt>
                      <c:pt idx="720">
                        <c:v>1.3745744727060618</c:v>
                      </c:pt>
                      <c:pt idx="721">
                        <c:v>1.3745322767804506</c:v>
                      </c:pt>
                      <c:pt idx="722">
                        <c:v>1.3744900808548397</c:v>
                      </c:pt>
                      <c:pt idx="723">
                        <c:v>1.3744478849292285</c:v>
                      </c:pt>
                      <c:pt idx="724">
                        <c:v>1.3878802545820845</c:v>
                      </c:pt>
                      <c:pt idx="725">
                        <c:v>1.3945747209173891</c:v>
                      </c:pt>
                      <c:pt idx="726">
                        <c:v>1.3877808321560532</c:v>
                      </c:pt>
                      <c:pt idx="727">
                        <c:v>1.3810016292315721</c:v>
                      </c:pt>
                      <c:pt idx="728">
                        <c:v>1.3809592264631885</c:v>
                      </c:pt>
                      <c:pt idx="729">
                        <c:v>1.3809026894386769</c:v>
                      </c:pt>
                      <c:pt idx="730">
                        <c:v>1.3875961905077094</c:v>
                      </c:pt>
                      <c:pt idx="731">
                        <c:v>1.3942892778911964</c:v>
                      </c:pt>
                      <c:pt idx="732">
                        <c:v>1.3942464614372676</c:v>
                      </c:pt>
                      <c:pt idx="733">
                        <c:v>1.373997795056044</c:v>
                      </c:pt>
                      <c:pt idx="734">
                        <c:v>1.3739555991304329</c:v>
                      </c:pt>
                      <c:pt idx="735">
                        <c:v>1.3738993378962847</c:v>
                      </c:pt>
                      <c:pt idx="736">
                        <c:v>1.3806058700599912</c:v>
                      </c:pt>
                      <c:pt idx="737">
                        <c:v>1.4007524940067306</c:v>
                      </c:pt>
                      <c:pt idx="738">
                        <c:v>1.4007094707100292</c:v>
                      </c:pt>
                      <c:pt idx="739">
                        <c:v>1.4006664474133277</c:v>
                      </c:pt>
                      <c:pt idx="740">
                        <c:v>1.3804221247303285</c:v>
                      </c:pt>
                      <c:pt idx="741">
                        <c:v>1.3669126027232921</c:v>
                      </c:pt>
                      <c:pt idx="742">
                        <c:v>1.3668706136404536</c:v>
                      </c:pt>
                      <c:pt idx="743">
                        <c:v>1.3735617704913963</c:v>
                      </c:pt>
                      <c:pt idx="744">
                        <c:v>1.393704119687502</c:v>
                      </c:pt>
                      <c:pt idx="745">
                        <c:v>1.4003939665342182</c:v>
                      </c:pt>
                      <c:pt idx="746">
                        <c:v>1.3936184867796442</c:v>
                      </c:pt>
                      <c:pt idx="747">
                        <c:v>1.3868292175068964</c:v>
                      </c:pt>
                      <c:pt idx="748">
                        <c:v>1.3800546340710034</c:v>
                      </c:pt>
                      <c:pt idx="749">
                        <c:v>1.3732804643206558</c:v>
                      </c:pt>
                      <c:pt idx="750">
                        <c:v>1.3799698285342361</c:v>
                      </c:pt>
                      <c:pt idx="751">
                        <c:v>1.400121485655109</c:v>
                      </c:pt>
                      <c:pt idx="752">
                        <c:v>1.4000784623584075</c:v>
                      </c:pt>
                      <c:pt idx="753">
                        <c:v>1.3932902272995229</c:v>
                      </c:pt>
                      <c:pt idx="754">
                        <c:v>1.3865167470250837</c:v>
                      </c:pt>
                      <c:pt idx="755">
                        <c:v>1.3864741374139273</c:v>
                      </c:pt>
                      <c:pt idx="756">
                        <c:v>1.3864315278027712</c:v>
                      </c:pt>
                      <c:pt idx="757">
                        <c:v>1.3863747149878962</c:v>
                      </c:pt>
                      <c:pt idx="758">
                        <c:v>1.399805981479298</c:v>
                      </c:pt>
                      <c:pt idx="759">
                        <c:v>1.3997486170836961</c:v>
                      </c:pt>
                      <c:pt idx="760">
                        <c:v>1.3862610893581462</c:v>
                      </c:pt>
                      <c:pt idx="761">
                        <c:v>1.379489263825888</c:v>
                      </c:pt>
                      <c:pt idx="762">
                        <c:v>1.3861616669321148</c:v>
                      </c:pt>
                      <c:pt idx="763">
                        <c:v>1.3861190573209585</c:v>
                      </c:pt>
                      <c:pt idx="764">
                        <c:v>1.4062620270453821</c:v>
                      </c:pt>
                      <c:pt idx="765">
                        <c:v>1.4062187969059079</c:v>
                      </c:pt>
                      <c:pt idx="766">
                        <c:v>1.4061755667664337</c:v>
                      </c:pt>
                      <c:pt idx="767">
                        <c:v>1.3792065787033303</c:v>
                      </c:pt>
                      <c:pt idx="768">
                        <c:v>1.3724365458084344</c:v>
                      </c:pt>
                      <c:pt idx="769">
                        <c:v>1.3723943498828235</c:v>
                      </c:pt>
                      <c:pt idx="770">
                        <c:v>1.3858065868391458</c:v>
                      </c:pt>
                      <c:pt idx="771">
                        <c:v>1.405945006022572</c:v>
                      </c:pt>
                      <c:pt idx="772">
                        <c:v>1.4126140996444372</c:v>
                      </c:pt>
                      <c:pt idx="773">
                        <c:v>1.4058441356971325</c:v>
                      </c:pt>
                      <c:pt idx="774">
                        <c:v>1.3923482653130876</c:v>
                      </c:pt>
                      <c:pt idx="775">
                        <c:v>1.3855793355796457</c:v>
                      </c:pt>
                      <c:pt idx="776">
                        <c:v>1.372084913095009</c:v>
                      </c:pt>
                      <c:pt idx="777">
                        <c:v>1.3854799131536144</c:v>
                      </c:pt>
                      <c:pt idx="778">
                        <c:v>1.3988881511496665</c:v>
                      </c:pt>
                      <c:pt idx="779">
                        <c:v>1.405584754860288</c:v>
                      </c:pt>
                      <c:pt idx="780">
                        <c:v>1.3988021045562637</c:v>
                      </c:pt>
                      <c:pt idx="781">
                        <c:v>1.3853094747089894</c:v>
                      </c:pt>
                      <c:pt idx="782">
                        <c:v>1.3919914615303468</c:v>
                      </c:pt>
                      <c:pt idx="783">
                        <c:v>1.3852242554866767</c:v>
                      </c:pt>
                      <c:pt idx="784">
                        <c:v>1.3919058286224892</c:v>
                      </c:pt>
                      <c:pt idx="785">
                        <c:v>1.4053109639769523</c:v>
                      </c:pt>
                      <c:pt idx="786">
                        <c:v>1.4052677338374779</c:v>
                      </c:pt>
                      <c:pt idx="787">
                        <c:v>1.3984866003804528</c:v>
                      </c:pt>
                      <c:pt idx="788">
                        <c:v>1.391720290655464</c:v>
                      </c:pt>
                      <c:pt idx="789">
                        <c:v>1.391677474201535</c:v>
                      </c:pt>
                      <c:pt idx="790">
                        <c:v>1.3916203855962967</c:v>
                      </c:pt>
                      <c:pt idx="791">
                        <c:v>1.4117453599995036</c:v>
                      </c:pt>
                      <c:pt idx="792">
                        <c:v>1.4117019230172569</c:v>
                      </c:pt>
                      <c:pt idx="793">
                        <c:v>1.4116584860350103</c:v>
                      </c:pt>
                      <c:pt idx="794">
                        <c:v>1.3914491197805812</c:v>
                      </c:pt>
                      <c:pt idx="795">
                        <c:v>1.3846845337453642</c:v>
                      </c:pt>
                      <c:pt idx="796">
                        <c:v>1.3846277209304891</c:v>
                      </c:pt>
                      <c:pt idx="797">
                        <c:v>1.3913063982674849</c:v>
                      </c:pt>
                      <c:pt idx="798">
                        <c:v>1.4114268221296944</c:v>
                      </c:pt>
                      <c:pt idx="799">
                        <c:v>1.4181042584100547</c:v>
                      </c:pt>
                      <c:pt idx="800">
                        <c:v>1.411325469171119</c:v>
                      </c:pt>
                      <c:pt idx="801">
                        <c:v>1.3978555920288311</c:v>
                      </c:pt>
                      <c:pt idx="802">
                        <c:v>1.3843578600598325</c:v>
                      </c:pt>
                      <c:pt idx="803">
                        <c:v>1.3776094077608785</c:v>
                      </c:pt>
                      <c:pt idx="804">
                        <c:v>1.3910066830899828</c:v>
                      </c:pt>
                      <c:pt idx="805">
                        <c:v>1.4111227632539678</c:v>
                      </c:pt>
                      <c:pt idx="806">
                        <c:v>1.4110793262717212</c:v>
                      </c:pt>
                      <c:pt idx="807">
                        <c:v>1.404302260722557</c:v>
                      </c:pt>
                      <c:pt idx="808">
                        <c:v>1.3975400878530202</c:v>
                      </c:pt>
                      <c:pt idx="809">
                        <c:v>1.3907783286690287</c:v>
                      </c:pt>
                      <c:pt idx="810">
                        <c:v>1.3840169831705824</c:v>
                      </c:pt>
                      <c:pt idx="811">
                        <c:v>1.3906926957611709</c:v>
                      </c:pt>
                      <c:pt idx="812">
                        <c:v>1.4107897463900765</c:v>
                      </c:pt>
                      <c:pt idx="813">
                        <c:v>1.4107463094078299</c:v>
                      </c:pt>
                      <c:pt idx="814">
                        <c:v>1.403985239699747</c:v>
                      </c:pt>
                      <c:pt idx="815">
                        <c:v>1.3972102425783088</c:v>
                      </c:pt>
                      <c:pt idx="816">
                        <c:v>1.3971672192816074</c:v>
                      </c:pt>
                      <c:pt idx="817">
                        <c:v>1.3971241959849059</c:v>
                      </c:pt>
                      <c:pt idx="818">
                        <c:v>1.3970811726882046</c:v>
                      </c:pt>
                      <c:pt idx="819">
                        <c:v>1.4104712085202675</c:v>
                      </c:pt>
                      <c:pt idx="820">
                        <c:v>1.4104277715380207</c:v>
                      </c:pt>
                      <c:pt idx="821">
                        <c:v>1.3969521027981</c:v>
                      </c:pt>
                      <c:pt idx="822">
                        <c:v>1.3901788983140244</c:v>
                      </c:pt>
                      <c:pt idx="823">
                        <c:v>1.3901360818600956</c:v>
                      </c:pt>
                      <c:pt idx="824">
                        <c:v>1.3968230329079956</c:v>
                      </c:pt>
                      <c:pt idx="825">
                        <c:v>1.4236265467530167</c:v>
                      </c:pt>
                      <c:pt idx="826">
                        <c:v>1.4235826960852247</c:v>
                      </c:pt>
                      <c:pt idx="827">
                        <c:v>1.4235388454174329</c:v>
                      </c:pt>
                      <c:pt idx="828">
                        <c:v>1.3966365986222893</c:v>
                      </c:pt>
                      <c:pt idx="829">
                        <c:v>1.3898791831365225</c:v>
                      </c:pt>
                      <c:pt idx="830">
                        <c:v>1.3898363666825935</c:v>
                      </c:pt>
                      <c:pt idx="831">
                        <c:v>1.3964931876332842</c:v>
                      </c:pt>
                      <c:pt idx="832">
                        <c:v>1.416591272476053</c:v>
                      </c:pt>
                      <c:pt idx="833">
                        <c:v>1.4232465076321537</c:v>
                      </c:pt>
                      <c:pt idx="834">
                        <c:v>1.4164894368843413</c:v>
                      </c:pt>
                      <c:pt idx="835">
                        <c:v>1.4030197665848259</c:v>
                      </c:pt>
                      <c:pt idx="836">
                        <c:v>1.3962637300508765</c:v>
                      </c:pt>
                      <c:pt idx="837">
                        <c:v>1.3827955076507694</c:v>
                      </c:pt>
                      <c:pt idx="838">
                        <c:v>1.3894652907485432</c:v>
                      </c:pt>
                      <c:pt idx="839">
                        <c:v>1.4095445528990049</c:v>
                      </c:pt>
                      <c:pt idx="840">
                        <c:v>1.4162130259925523</c:v>
                      </c:pt>
                      <c:pt idx="841">
                        <c:v>1.4094576789345115</c:v>
                      </c:pt>
                      <c:pt idx="842">
                        <c:v>1.4027027455620158</c:v>
                      </c:pt>
                      <c:pt idx="843">
                        <c:v>1.3959338847761651</c:v>
                      </c:pt>
                      <c:pt idx="844">
                        <c:v>1.3958908614794636</c:v>
                      </c:pt>
                      <c:pt idx="845">
                        <c:v>1.4025586450971024</c:v>
                      </c:pt>
                      <c:pt idx="846">
                        <c:v>1.4159511630424366</c:v>
                      </c:pt>
                      <c:pt idx="847">
                        <c:v>1.4158929712757442</c:v>
                      </c:pt>
                      <c:pt idx="848">
                        <c:v>1.4024289546786801</c:v>
                      </c:pt>
                      <c:pt idx="849">
                        <c:v>1.395675744995956</c:v>
                      </c:pt>
                      <c:pt idx="850">
                        <c:v>1.4023424943997318</c:v>
                      </c:pt>
                      <c:pt idx="851">
                        <c:v>1.4022992642602579</c:v>
                      </c:pt>
                      <c:pt idx="852">
                        <c:v>1.4223694942763156</c:v>
                      </c:pt>
                      <c:pt idx="853">
                        <c:v>1.4223256436085239</c:v>
                      </c:pt>
                      <c:pt idx="854">
                        <c:v>1.4222817929407321</c:v>
                      </c:pt>
                      <c:pt idx="855">
                        <c:v>1.4021119336558703</c:v>
                      </c:pt>
                      <c:pt idx="856">
                        <c:v>1.3953602408201453</c:v>
                      </c:pt>
                      <c:pt idx="857">
                        <c:v>1.3953028764245434</c:v>
                      </c:pt>
                      <c:pt idx="858">
                        <c:v>1.4019678331909566</c:v>
                      </c:pt>
                      <c:pt idx="859">
                        <c:v>1.4220479227125085</c:v>
                      </c:pt>
                      <c:pt idx="860">
                        <c:v>1.4287116384222862</c:v>
                      </c:pt>
                      <c:pt idx="861">
                        <c:v>1.4219456044876608</c:v>
                      </c:pt>
                      <c:pt idx="862">
                        <c:v>1.4151946700754356</c:v>
                      </c:pt>
                      <c:pt idx="863">
                        <c:v>1.4017372724470947</c:v>
                      </c:pt>
                      <c:pt idx="864">
                        <c:v>1.3882807021898445</c:v>
                      </c:pt>
                      <c:pt idx="865">
                        <c:v>1.4016508121681468</c:v>
                      </c:pt>
                      <c:pt idx="866">
                        <c:v>1.4217263511487013</c:v>
                      </c:pt>
                      <c:pt idx="867">
                        <c:v>1.4216678835916456</c:v>
                      </c:pt>
                      <c:pt idx="868">
                        <c:v>1.41493280712532</c:v>
                      </c:pt>
                      <c:pt idx="869">
                        <c:v>1.4081835274552754</c:v>
                      </c:pt>
                      <c:pt idx="870">
                        <c:v>1.4081256114789464</c:v>
                      </c:pt>
                      <c:pt idx="871">
                        <c:v>1.4013770212848109</c:v>
                      </c:pt>
                      <c:pt idx="872">
                        <c:v>1.4013337911453365</c:v>
                      </c:pt>
                      <c:pt idx="873">
                        <c:v>1.4214047795848941</c:v>
                      </c:pt>
                      <c:pt idx="874">
                        <c:v>1.4213609289171023</c:v>
                      </c:pt>
                      <c:pt idx="875">
                        <c:v>1.4079084265677131</c:v>
                      </c:pt>
                      <c:pt idx="876">
                        <c:v>1.4011464605409489</c:v>
                      </c:pt>
                      <c:pt idx="877">
                        <c:v>1.401103230401475</c:v>
                      </c:pt>
                      <c:pt idx="878">
                        <c:v>1.4010600002620008</c:v>
                      </c:pt>
                      <c:pt idx="879">
                        <c:v>1.4211270586888789</c:v>
                      </c:pt>
                      <c:pt idx="880">
                        <c:v>1.421068591131823</c:v>
                      </c:pt>
                      <c:pt idx="881">
                        <c:v>1.4210247404640313</c:v>
                      </c:pt>
                      <c:pt idx="882">
                        <c:v>1.400872669657613</c:v>
                      </c:pt>
                      <c:pt idx="883">
                        <c:v>1.4008294395181391</c:v>
                      </c:pt>
                      <c:pt idx="884">
                        <c:v>1.4007862093786649</c:v>
                      </c:pt>
                      <c:pt idx="885">
                        <c:v>1.4074306197629995</c:v>
                      </c:pt>
                      <c:pt idx="886">
                        <c:v>1.4207908702358076</c:v>
                      </c:pt>
                      <c:pt idx="887">
                        <c:v>1.4274486564527706</c:v>
                      </c:pt>
                      <c:pt idx="888">
                        <c:v>1.4207031689002241</c:v>
                      </c:pt>
                      <c:pt idx="889">
                        <c:v>1.4072713508280952</c:v>
                      </c:pt>
                      <c:pt idx="890">
                        <c:v>1.3938114021388921</c:v>
                      </c:pt>
                      <c:pt idx="891">
                        <c:v>1.393782719941091</c:v>
                      </c:pt>
                      <c:pt idx="892">
                        <c:v>1.4004259582163809</c:v>
                      </c:pt>
                      <c:pt idx="893">
                        <c:v>1.4204839155612643</c:v>
                      </c:pt>
                      <c:pt idx="894">
                        <c:v>1.4271402538788192</c:v>
                      </c:pt>
                      <c:pt idx="895">
                        <c:v>1.4270815105313999</c:v>
                      </c:pt>
                      <c:pt idx="896">
                        <c:v>1.4136380403164142</c:v>
                      </c:pt>
                      <c:pt idx="897">
                        <c:v>1.4135943964913951</c:v>
                      </c:pt>
                      <c:pt idx="898">
                        <c:v>1.400152167333045</c:v>
                      </c:pt>
                      <c:pt idx="899">
                        <c:v>1.4068080230174638</c:v>
                      </c:pt>
                      <c:pt idx="900">
                        <c:v>1.4268465371417225</c:v>
                      </c:pt>
                      <c:pt idx="901">
                        <c:v>1.426802479631158</c:v>
                      </c:pt>
                      <c:pt idx="902">
                        <c:v>1.4200600257726097</c:v>
                      </c:pt>
                      <c:pt idx="903">
                        <c:v>1.4133179855996061</c:v>
                      </c:pt>
                      <c:pt idx="904">
                        <c:v>1.4132597938329139</c:v>
                      </c:pt>
                      <c:pt idx="905">
                        <c:v>1.4132161500078944</c:v>
                      </c:pt>
                      <c:pt idx="906">
                        <c:v>1.4198700062121778</c:v>
                      </c:pt>
                      <c:pt idx="907">
                        <c:v>1.4265234487309162</c:v>
                      </c:pt>
                      <c:pt idx="908">
                        <c:v>1.4264793912203517</c:v>
                      </c:pt>
                      <c:pt idx="909">
                        <c:v>1.4130270267661442</c:v>
                      </c:pt>
                      <c:pt idx="910">
                        <c:v>1.4062867792305036</c:v>
                      </c:pt>
                      <c:pt idx="911">
                        <c:v>1.4062578212423391</c:v>
                      </c:pt>
                      <c:pt idx="912">
                        <c:v>1.4061999052660101</c:v>
                      </c:pt>
                      <c:pt idx="913">
                        <c:v>1.4329551557974238</c:v>
                      </c:pt>
                      <c:pt idx="914">
                        <c:v>1.4395919129991721</c:v>
                      </c:pt>
                      <c:pt idx="915">
                        <c:v>1.432851872306304</c:v>
                      </c:pt>
                      <c:pt idx="916">
                        <c:v>1.4127215199910093</c:v>
                      </c:pt>
                      <c:pt idx="917">
                        <c:v>1.3992875645435634</c:v>
                      </c:pt>
                      <c:pt idx="918">
                        <c:v>1.3992443344040895</c:v>
                      </c:pt>
                      <c:pt idx="919">
                        <c:v>1.4058958463902833</c:v>
                      </c:pt>
                      <c:pt idx="920">
                        <c:v>1.425921329419868</c:v>
                      </c:pt>
                      <c:pt idx="921">
                        <c:v>1.4325715314018357</c:v>
                      </c:pt>
                      <c:pt idx="922">
                        <c:v>1.4258332143987391</c:v>
                      </c:pt>
                      <c:pt idx="923">
                        <c:v>1.412401465274201</c:v>
                      </c:pt>
                      <c:pt idx="924">
                        <c:v>1.4123432735075088</c:v>
                      </c:pt>
                      <c:pt idx="925">
                        <c:v>1.3989129033347882</c:v>
                      </c:pt>
                      <c:pt idx="926">
                        <c:v>1.405562829526392</c:v>
                      </c:pt>
                      <c:pt idx="927">
                        <c:v>1.4255982410090617</c:v>
                      </c:pt>
                      <c:pt idx="928">
                        <c:v>1.4255541834984973</c:v>
                      </c:pt>
                      <c:pt idx="929">
                        <c:v>1.4188029732959087</c:v>
                      </c:pt>
                      <c:pt idx="930">
                        <c:v>1.4187591226281167</c:v>
                      </c:pt>
                      <c:pt idx="931">
                        <c:v>1.4120232187907007</c:v>
                      </c:pt>
                      <c:pt idx="932">
                        <c:v>1.4119795749656814</c:v>
                      </c:pt>
                      <c:pt idx="933">
                        <c:v>1.4119359311406621</c:v>
                      </c:pt>
                      <c:pt idx="934">
                        <c:v>1.4252898384351105</c:v>
                      </c:pt>
                      <c:pt idx="935">
                        <c:v>1.4319223208862248</c:v>
                      </c:pt>
                      <c:pt idx="936">
                        <c:v>1.4184960186213655</c:v>
                      </c:pt>
                      <c:pt idx="937">
                        <c:v>1.4117613558405848</c:v>
                      </c:pt>
                      <c:pt idx="938">
                        <c:v>1.4117177120155655</c:v>
                      </c:pt>
                      <c:pt idx="939">
                        <c:v>1.4116595202488733</c:v>
                      </c:pt>
                      <c:pt idx="940">
                        <c:v>1.4316862443350935</c:v>
                      </c:pt>
                      <c:pt idx="941">
                        <c:v>1.4316419799817566</c:v>
                      </c:pt>
                      <c:pt idx="942">
                        <c:v>1.4315977156284194</c:v>
                      </c:pt>
                      <c:pt idx="943">
                        <c:v>1.4114849449487961</c:v>
                      </c:pt>
                      <c:pt idx="944">
                        <c:v>1.4114413011237767</c:v>
                      </c:pt>
                      <c:pt idx="945">
                        <c:v>1.4113831093570846</c:v>
                      </c:pt>
                      <c:pt idx="946">
                        <c:v>1.4180282781649187</c:v>
                      </c:pt>
                      <c:pt idx="947">
                        <c:v>1.4380502448673691</c:v>
                      </c:pt>
                      <c:pt idx="948">
                        <c:v>1.4446792799389401</c:v>
                      </c:pt>
                      <c:pt idx="949">
                        <c:v>1.4312583555861682</c:v>
                      </c:pt>
                      <c:pt idx="950">
                        <c:v>1.4245261749186591</c:v>
                      </c:pt>
                      <c:pt idx="951">
                        <c:v>1.417823641715223</c:v>
                      </c:pt>
                      <c:pt idx="952">
                        <c:v>1.4512329552936925</c:v>
                      </c:pt>
                      <c:pt idx="953">
                        <c:v>1.5247348792762159</c:v>
                      </c:pt>
                      <c:pt idx="954">
                        <c:v>1.6049178937614152</c:v>
                      </c:pt>
                      <c:pt idx="955">
                        <c:v>1.6851116640707902</c:v>
                      </c:pt>
                      <c:pt idx="956">
                        <c:v>1.7318488917019506</c:v>
                      </c:pt>
                      <c:pt idx="957">
                        <c:v>1.7651912571696877</c:v>
                      </c:pt>
                      <c:pt idx="958">
                        <c:v>1.8052347768890433</c:v>
                      </c:pt>
                      <c:pt idx="959">
                        <c:v>1.8452749871240377</c:v>
                      </c:pt>
                      <c:pt idx="960">
                        <c:v>1.905368397320145</c:v>
                      </c:pt>
                      <c:pt idx="961">
                        <c:v>1.9387159338571969</c:v>
                      </c:pt>
                      <c:pt idx="962">
                        <c:v>1.9520058577873203</c:v>
                      </c:pt>
                      <c:pt idx="963">
                        <c:v>1.9786640301107916</c:v>
                      </c:pt>
                      <c:pt idx="964">
                        <c:v>2.0053199961113557</c:v>
                      </c:pt>
                      <c:pt idx="965">
                        <c:v>2.0453420041823609</c:v>
                      </c:pt>
                      <c:pt idx="966">
                        <c:v>2.0653091575500713</c:v>
                      </c:pt>
                      <c:pt idx="967">
                        <c:v>2.0719075109437064</c:v>
                      </c:pt>
                      <c:pt idx="968">
                        <c:v>2.0785053127566142</c:v>
                      </c:pt>
                      <c:pt idx="969">
                        <c:v>2.0917855840240156</c:v>
                      </c:pt>
                      <c:pt idx="970">
                        <c:v>2.1184083862333725</c:v>
                      </c:pt>
                      <c:pt idx="971">
                        <c:v>2.1584153637295684</c:v>
                      </c:pt>
                      <c:pt idx="972">
                        <c:v>2.1650084081587062</c:v>
                      </c:pt>
                      <c:pt idx="973">
                        <c:v>2.1649190520809416</c:v>
                      </c:pt>
                      <c:pt idx="974">
                        <c:v>2.1715336771060216</c:v>
                      </c:pt>
                      <c:pt idx="975">
                        <c:v>2.1781478884455558</c:v>
                      </c:pt>
                      <c:pt idx="976">
                        <c:v>2.2114409563858231</c:v>
                      </c:pt>
                      <c:pt idx="977">
                        <c:v>2.224711299200139</c:v>
                      </c:pt>
                      <c:pt idx="978">
                        <c:v>2.2179389220871539</c:v>
                      </c:pt>
                      <c:pt idx="979">
                        <c:v>2.2245276228180675</c:v>
                      </c:pt>
                      <c:pt idx="980">
                        <c:v>2.2377957593094759</c:v>
                      </c:pt>
                      <c:pt idx="981">
                        <c:v>2.2644222157411487</c:v>
                      </c:pt>
                      <c:pt idx="982">
                        <c:v>2.2776875943289228</c:v>
                      </c:pt>
                      <c:pt idx="983">
                        <c:v>2.2642352298747155</c:v>
                      </c:pt>
                      <c:pt idx="984">
                        <c:v>2.2641417369414989</c:v>
                      </c:pt>
                      <c:pt idx="985">
                        <c:v>2.2640482440082823</c:v>
                      </c:pt>
                      <c:pt idx="986">
                        <c:v>2.2839897488721901</c:v>
                      </c:pt>
                      <c:pt idx="987">
                        <c:v>2.3172857126112727</c:v>
                      </c:pt>
                      <c:pt idx="988">
                        <c:v>2.3171900133551482</c:v>
                      </c:pt>
                      <c:pt idx="989">
                        <c:v>2.3104168088710728</c:v>
                      </c:pt>
                      <c:pt idx="990">
                        <c:v>2.3170225396569304</c:v>
                      </c:pt>
                      <c:pt idx="991">
                        <c:v>2.3169268404008063</c:v>
                      </c:pt>
                      <c:pt idx="992">
                        <c:v>2.3435381283624879</c:v>
                      </c:pt>
                      <c:pt idx="993">
                        <c:v>2.3501177969589975</c:v>
                      </c:pt>
                      <c:pt idx="994">
                        <c:v>2.3366441966468026</c:v>
                      </c:pt>
                      <c:pt idx="995">
                        <c:v>2.3432235205053584</c:v>
                      </c:pt>
                      <c:pt idx="996">
                        <c:v>2.3431267180877797</c:v>
                      </c:pt>
                      <c:pt idx="997">
                        <c:v>2.3697311112903749</c:v>
                      </c:pt>
                      <c:pt idx="998">
                        <c:v>2.3763082288260224</c:v>
                      </c:pt>
                      <c:pt idx="999">
                        <c:v>2.3695353001323105</c:v>
                      </c:pt>
                      <c:pt idx="1000">
                        <c:v>2.362762923019325</c:v>
                      </c:pt>
                      <c:pt idx="1001">
                        <c:v>2.3626652932306564</c:v>
                      </c:pt>
                      <c:pt idx="1002">
                        <c:v>2.3759155033484398</c:v>
                      </c:pt>
                      <c:pt idx="1003">
                        <c:v>2.4025118986304936</c:v>
                      </c:pt>
                      <c:pt idx="1004">
                        <c:v>2.4024126140996445</c:v>
                      </c:pt>
                      <c:pt idx="1005">
                        <c:v>2.3956402369866594</c:v>
                      </c:pt>
                      <c:pt idx="1006">
                        <c:v>2.3888684114544012</c:v>
                      </c:pt>
                      <c:pt idx="1007">
                        <c:v>2.3954669716908086</c:v>
                      </c:pt>
                      <c:pt idx="1008">
                        <c:v>2.4153849654262305</c:v>
                      </c:pt>
                      <c:pt idx="1009">
                        <c:v>2.4219571876829264</c:v>
                      </c:pt>
                      <c:pt idx="1010">
                        <c:v>2.4085135106251685</c:v>
                      </c:pt>
                      <c:pt idx="1011">
                        <c:v>2.4083890602236524</c:v>
                      </c:pt>
                      <c:pt idx="1012">
                        <c:v>2.4082894999024393</c:v>
                      </c:pt>
                      <c:pt idx="1013">
                        <c:v>2.4348986504888037</c:v>
                      </c:pt>
                      <c:pt idx="1014">
                        <c:v>2.4414686664225922</c:v>
                      </c:pt>
                      <c:pt idx="1015">
                        <c:v>2.4280269198973783</c:v>
                      </c:pt>
                      <c:pt idx="1016">
                        <c:v>2.4145862765336186</c:v>
                      </c:pt>
                      <c:pt idx="1017">
                        <c:v>2.4144864404220421</c:v>
                      </c:pt>
                      <c:pt idx="1018">
                        <c:v>2.4277006598973925</c:v>
                      </c:pt>
                      <c:pt idx="1019">
                        <c:v>2.4476079667562294</c:v>
                      </c:pt>
                      <c:pt idx="1020">
                        <c:v>2.4541757074195192</c:v>
                      </c:pt>
                      <c:pt idx="1021">
                        <c:v>2.440736856693122</c:v>
                      </c:pt>
                      <c:pt idx="1022">
                        <c:v>2.4406359174200913</c:v>
                      </c:pt>
                      <c:pt idx="1023">
                        <c:v>2.4405349781470611</c:v>
                      </c:pt>
                      <c:pt idx="1024">
                        <c:v>2.4604375965697196</c:v>
                      </c:pt>
                      <c:pt idx="1025">
                        <c:v>2.467028917309086</c:v>
                      </c:pt>
                      <c:pt idx="1026">
                        <c:v>2.4469247650783208</c:v>
                      </c:pt>
                      <c:pt idx="1027">
                        <c:v>2.4468235500149271</c:v>
                      </c:pt>
                      <c:pt idx="1028">
                        <c:v>2.4533637805894606</c:v>
                      </c:pt>
                      <c:pt idx="1029">
                        <c:v>2.4732617105759398</c:v>
                      </c:pt>
                      <c:pt idx="1030">
                        <c:v>2.4798255901741411</c:v>
                      </c:pt>
                      <c:pt idx="1031">
                        <c:v>2.4664166627021804</c:v>
                      </c:pt>
                      <c:pt idx="1032">
                        <c:v>2.4596234634167531</c:v>
                      </c:pt>
                      <c:pt idx="1033">
                        <c:v>2.4528563263206737</c:v>
                      </c:pt>
                      <c:pt idx="1034">
                        <c:v>2.4660850247901065</c:v>
                      </c:pt>
                      <c:pt idx="1035">
                        <c:v>2.4859774389693161</c:v>
                      </c:pt>
                      <c:pt idx="1036">
                        <c:v>2.4858745691637414</c:v>
                      </c:pt>
                      <c:pt idx="1037">
                        <c:v>2.4724431647771579</c:v>
                      </c:pt>
                      <c:pt idx="1038">
                        <c:v>2.47234084655231</c:v>
                      </c:pt>
                      <c:pt idx="1039">
                        <c:v>2.4789022440372399</c:v>
                      </c:pt>
                      <c:pt idx="1040">
                        <c:v>2.4987899697802711</c:v>
                      </c:pt>
                      <c:pt idx="1041">
                        <c:v>2.4986865483939695</c:v>
                      </c:pt>
                      <c:pt idx="1042">
                        <c:v>2.4852316328788997</c:v>
                      </c:pt>
                      <c:pt idx="1043">
                        <c:v>2.4784662194725926</c:v>
                      </c:pt>
                      <c:pt idx="1044">
                        <c:v>2.4783892739611839</c:v>
                      </c:pt>
                      <c:pt idx="1045">
                        <c:v>2.5049349238163594</c:v>
                      </c:pt>
                      <c:pt idx="1046">
                        <c:v>2.5114930118169276</c:v>
                      </c:pt>
                      <c:pt idx="1047">
                        <c:v>2.4980660200761595</c:v>
                      </c:pt>
                      <c:pt idx="1048">
                        <c:v>2.491301365093352</c:v>
                      </c:pt>
                      <c:pt idx="1049">
                        <c:v>2.4778763038851279</c:v>
                      </c:pt>
                      <c:pt idx="1050">
                        <c:v>2.4910950739014757</c:v>
                      </c:pt>
                      <c:pt idx="1051">
                        <c:v>2.5109731469817849</c:v>
                      </c:pt>
                      <c:pt idx="1052">
                        <c:v>2.5175293044498086</c:v>
                      </c:pt>
                      <c:pt idx="1053">
                        <c:v>2.4974454917583495</c:v>
                      </c:pt>
                      <c:pt idx="1054">
                        <c:v>2.4973420703720484</c:v>
                      </c:pt>
                      <c:pt idx="1055">
                        <c:v>2.4972386489857463</c:v>
                      </c:pt>
                      <c:pt idx="1056">
                        <c:v>2.5171123094202406</c:v>
                      </c:pt>
                      <c:pt idx="1057">
                        <c:v>2.5170080606628482</c:v>
                      </c:pt>
                      <c:pt idx="1058">
                        <c:v>2.5035868605197131</c:v>
                      </c:pt>
                      <c:pt idx="1059">
                        <c:v>2.4967991080939647</c:v>
                      </c:pt>
                      <c:pt idx="1060">
                        <c:v>2.4966956867076631</c:v>
                      </c:pt>
                      <c:pt idx="1061">
                        <c:v>2.5165910656332802</c:v>
                      </c:pt>
                      <c:pt idx="1062">
                        <c:v>2.5298015619387235</c:v>
                      </c:pt>
                      <c:pt idx="1063">
                        <c:v>2.5163825681184959</c:v>
                      </c:pt>
                      <c:pt idx="1064">
                        <c:v>2.5096214984104135</c:v>
                      </c:pt>
                      <c:pt idx="1065">
                        <c:v>2.5028609802830575</c:v>
                      </c:pt>
                      <c:pt idx="1066">
                        <c:v>2.5094135524763561</c:v>
                      </c:pt>
                      <c:pt idx="1067">
                        <c:v>2.5292775602481283</c:v>
                      </c:pt>
                      <c:pt idx="1068">
                        <c:v>2.5291727599100096</c:v>
                      </c:pt>
                      <c:pt idx="1069">
                        <c:v>2.5157570755741436</c:v>
                      </c:pt>
                      <c:pt idx="1070">
                        <c:v>2.5156528268167517</c:v>
                      </c:pt>
                      <c:pt idx="1071">
                        <c:v>2.5155485780593598</c:v>
                      </c:pt>
                      <c:pt idx="1072">
                        <c:v>2.5354081731853166</c:v>
                      </c:pt>
                      <c:pt idx="1073">
                        <c:v>2.5353030970568344</c:v>
                      </c:pt>
                      <c:pt idx="1074">
                        <c:v>2.5152358317871837</c:v>
                      </c:pt>
                      <c:pt idx="1075">
                        <c:v>2.5151055208404434</c:v>
                      </c:pt>
                      <c:pt idx="1076">
                        <c:v>2.5150012720830515</c:v>
                      </c:pt>
                      <c:pt idx="1077">
                        <c:v>2.5282033567824089</c:v>
                      </c:pt>
                      <c:pt idx="1078">
                        <c:v>2.5414306763000241</c:v>
                      </c:pt>
                      <c:pt idx="1079">
                        <c:v>2.5346726402859399</c:v>
                      </c:pt>
                      <c:pt idx="1080">
                        <c:v>2.5212627475477065</c:v>
                      </c:pt>
                      <c:pt idx="1081">
                        <c:v>2.514506090485439</c:v>
                      </c:pt>
                      <c:pt idx="1082">
                        <c:v>2.5210536984521958</c:v>
                      </c:pt>
                      <c:pt idx="1083">
                        <c:v>2.5409039167057945</c:v>
                      </c:pt>
                      <c:pt idx="1084">
                        <c:v>2.5407985647869484</c:v>
                      </c:pt>
                      <c:pt idx="1085">
                        <c:v>2.5273911541619869</c:v>
                      </c:pt>
                      <c:pt idx="1086">
                        <c:v>2.5272863538238677</c:v>
                      </c:pt>
                      <c:pt idx="1087">
                        <c:v>2.5271815534857489</c:v>
                      </c:pt>
                      <c:pt idx="1088">
                        <c:v>2.5470273590935326</c:v>
                      </c:pt>
                      <c:pt idx="1089">
                        <c:v>2.5469217313843231</c:v>
                      </c:pt>
                      <c:pt idx="1090">
                        <c:v>2.5335168028726329</c:v>
                      </c:pt>
                      <c:pt idx="1091">
                        <c:v>2.5267361520487435</c:v>
                      </c:pt>
                      <c:pt idx="1092">
                        <c:v>2.5266313517106243</c:v>
                      </c:pt>
                      <c:pt idx="1093">
                        <c:v>2.5398240595376236</c:v>
                      </c:pt>
                      <c:pt idx="1094">
                        <c:v>2.5530156642031692</c:v>
                      </c:pt>
                      <c:pt idx="1095">
                        <c:v>2.5462615582017643</c:v>
                      </c:pt>
                      <c:pt idx="1096">
                        <c:v>2.5328863461017379</c:v>
                      </c:pt>
                      <c:pt idx="1097">
                        <c:v>2.526133550104559</c:v>
                      </c:pt>
                      <c:pt idx="1098">
                        <c:v>2.532676193844773</c:v>
                      </c:pt>
                      <c:pt idx="1099">
                        <c:v>2.5525126225801982</c:v>
                      </c:pt>
                      <c:pt idx="1100">
                        <c:v>2.5524067190806252</c:v>
                      </c:pt>
                      <c:pt idx="1101">
                        <c:v>2.5390075821665676</c:v>
                      </c:pt>
                      <c:pt idx="1102">
                        <c:v>2.538902230247722</c:v>
                      </c:pt>
                      <c:pt idx="1103">
                        <c:v>2.5387968783288759</c:v>
                      </c:pt>
                      <c:pt idx="1104">
                        <c:v>2.5519831050823338</c:v>
                      </c:pt>
                      <c:pt idx="1105">
                        <c:v>2.5518772015827609</c:v>
                      </c:pt>
                      <c:pt idx="1106">
                        <c:v>2.5384808225723381</c:v>
                      </c:pt>
                      <c:pt idx="1107">
                        <c:v>2.531730508688431</c:v>
                      </c:pt>
                      <c:pt idx="1108">
                        <c:v>2.5249807463852503</c:v>
                      </c:pt>
                      <c:pt idx="1109">
                        <c:v>2.5448091772001353</c:v>
                      </c:pt>
                      <c:pt idx="1110">
                        <c:v>2.5646359532728389</c:v>
                      </c:pt>
                      <c:pt idx="1111">
                        <c:v>2.5578856393889313</c:v>
                      </c:pt>
                      <c:pt idx="1112">
                        <c:v>2.5445187009998094</c:v>
                      </c:pt>
                      <c:pt idx="1113">
                        <c:v>2.5377696971201278</c:v>
                      </c:pt>
                      <c:pt idx="1114">
                        <c:v>2.5376643452012821</c:v>
                      </c:pt>
                      <c:pt idx="1115">
                        <c:v>2.5574609222291862</c:v>
                      </c:pt>
                      <c:pt idx="1116">
                        <c:v>2.5639972227910399</c:v>
                      </c:pt>
                      <c:pt idx="1117">
                        <c:v>2.5506063595878867</c:v>
                      </c:pt>
                      <c:pt idx="1118">
                        <c:v>2.5438585278172505</c:v>
                      </c:pt>
                      <c:pt idx="1119">
                        <c:v>2.543752900108041</c:v>
                      </c:pt>
                      <c:pt idx="1120">
                        <c:v>2.5635714024698411</c:v>
                      </c:pt>
                      <c:pt idx="1121">
                        <c:v>2.5634649473895408</c:v>
                      </c:pt>
                      <c:pt idx="1122">
                        <c:v>2.5500768420900219</c:v>
                      </c:pt>
                      <c:pt idx="1123">
                        <c:v>2.5433303892712038</c:v>
                      </c:pt>
                      <c:pt idx="1124">
                        <c:v>2.5365844880331112</c:v>
                      </c:pt>
                      <c:pt idx="1125">
                        <c:v>2.5497591315913035</c:v>
                      </c:pt>
                      <c:pt idx="1126">
                        <c:v>2.5695723939361979</c:v>
                      </c:pt>
                      <c:pt idx="1127">
                        <c:v>2.5694656630655341</c:v>
                      </c:pt>
                      <c:pt idx="1128">
                        <c:v>2.5560805914600135</c:v>
                      </c:pt>
                      <c:pt idx="1129">
                        <c:v>2.549361993467905</c:v>
                      </c:pt>
                      <c:pt idx="1130">
                        <c:v>2.5492560899683325</c:v>
                      </c:pt>
                      <c:pt idx="1131">
                        <c:v>2.5690654223005471</c:v>
                      </c:pt>
                      <c:pt idx="1132">
                        <c:v>2.5689586914298839</c:v>
                      </c:pt>
                      <c:pt idx="1133">
                        <c:v>2.555549695010332</c:v>
                      </c:pt>
                      <c:pt idx="1134">
                        <c:v>2.5554435157203961</c:v>
                      </c:pt>
                      <c:pt idx="1135">
                        <c:v>2.5553373364304592</c:v>
                      </c:pt>
                      <c:pt idx="1136">
                        <c:v>2.5751420492740853</c:v>
                      </c:pt>
                      <c:pt idx="1137">
                        <c:v>2.5816717308672161</c:v>
                      </c:pt>
                      <c:pt idx="1138">
                        <c:v>2.5616552110244442</c:v>
                      </c:pt>
                      <c:pt idx="1139">
                        <c:v>2.5549126192707141</c:v>
                      </c:pt>
                      <c:pt idx="1140">
                        <c:v>2.5481705790977105</c:v>
                      </c:pt>
                      <c:pt idx="1141">
                        <c:v>2.5547002606908413</c:v>
                      </c:pt>
                      <c:pt idx="1142">
                        <c:v>2.5745000093079247</c:v>
                      </c:pt>
                      <c:pt idx="1143">
                        <c:v>2.5743662509816412</c:v>
                      </c:pt>
                      <c:pt idx="1144">
                        <c:v>2.5610164805426452</c:v>
                      </c:pt>
                      <c:pt idx="1145">
                        <c:v>2.5609100254623454</c:v>
                      </c:pt>
                      <c:pt idx="1146">
                        <c:v>2.5607769566119707</c:v>
                      </c:pt>
                      <c:pt idx="1147">
                        <c:v>2.5739382243375344</c:v>
                      </c:pt>
                      <c:pt idx="1148">
                        <c:v>2.5804916239019233</c:v>
                      </c:pt>
                      <c:pt idx="1149">
                        <c:v>2.5604842051411461</c:v>
                      </c:pt>
                      <c:pt idx="1150">
                        <c:v>2.5603777500608462</c:v>
                      </c:pt>
                      <c:pt idx="1151">
                        <c:v>2.5602712949805468</c:v>
                      </c:pt>
                      <c:pt idx="1152">
                        <c:v>2.5800624940963623</c:v>
                      </c:pt>
                      <c:pt idx="1153">
                        <c:v>2.5865874872533143</c:v>
                      </c:pt>
                      <c:pt idx="1154">
                        <c:v>2.5665839295576256</c:v>
                      </c:pt>
                      <c:pt idx="1155">
                        <c:v>2.5598454746593471</c:v>
                      </c:pt>
                      <c:pt idx="1156">
                        <c:v>2.546476123104545</c:v>
                      </c:pt>
                      <c:pt idx="1157">
                        <c:v>2.5596325644987479</c:v>
                      </c:pt>
                      <c:pt idx="1158">
                        <c:v>2.5860228064841073</c:v>
                      </c:pt>
                      <c:pt idx="1159">
                        <c:v>2.5859152482423537</c:v>
                      </c:pt>
                      <c:pt idx="1160">
                        <c:v>2.5725471377441869</c:v>
                      </c:pt>
                      <c:pt idx="1161">
                        <c:v>2.5658101307453167</c:v>
                      </c:pt>
                      <c:pt idx="1162">
                        <c:v>2.5657033998746535</c:v>
                      </c:pt>
                      <c:pt idx="1163">
                        <c:v>2.5788555665182225</c:v>
                      </c:pt>
                      <c:pt idx="1164">
                        <c:v>2.5853774570335855</c:v>
                      </c:pt>
                      <c:pt idx="1165">
                        <c:v>2.5654098899803297</c:v>
                      </c:pt>
                      <c:pt idx="1166">
                        <c:v>2.5653031591096664</c:v>
                      </c:pt>
                      <c:pt idx="1167">
                        <c:v>2.5651964282390032</c:v>
                      </c:pt>
                      <c:pt idx="1168">
                        <c:v>2.584974113627009</c:v>
                      </c:pt>
                      <c:pt idx="1169">
                        <c:v>2.5914944183477813</c:v>
                      </c:pt>
                      <c:pt idx="1170">
                        <c:v>2.5715038227991758</c:v>
                      </c:pt>
                      <c:pt idx="1171">
                        <c:v>2.5647695047563501</c:v>
                      </c:pt>
                      <c:pt idx="1172">
                        <c:v>2.5514087027028145</c:v>
                      </c:pt>
                      <c:pt idx="1173">
                        <c:v>2.5645560430150236</c:v>
                      </c:pt>
                      <c:pt idx="1174">
                        <c:v>2.5843287641764867</c:v>
                      </c:pt>
                      <c:pt idx="1175">
                        <c:v>2.5842212059347327</c:v>
                      </c:pt>
                      <c:pt idx="1176">
                        <c:v>2.5708617828330156</c:v>
                      </c:pt>
                      <c:pt idx="1177">
                        <c:v>2.5707547761719884</c:v>
                      </c:pt>
                      <c:pt idx="1178">
                        <c:v>2.5706477695109617</c:v>
                      </c:pt>
                      <c:pt idx="1179">
                        <c:v>2.5904160780266099</c:v>
                      </c:pt>
                      <c:pt idx="1180">
                        <c:v>2.5902812854864634</c:v>
                      </c:pt>
                      <c:pt idx="1181">
                        <c:v>2.5702999978626249</c:v>
                      </c:pt>
                      <c:pt idx="1182">
                        <c:v>2.5701929912015982</c:v>
                      </c:pt>
                      <c:pt idx="1183">
                        <c:v>2.5701127362058278</c:v>
                      </c:pt>
                      <c:pt idx="1184">
                        <c:v>2.589876907866024</c:v>
                      </c:pt>
                      <c:pt idx="1185">
                        <c:v>2.5963925241506178</c:v>
                      </c:pt>
                      <c:pt idx="1186">
                        <c:v>2.5830380652754421</c:v>
                      </c:pt>
                      <c:pt idx="1187">
                        <c:v>2.569684709561721</c:v>
                      </c:pt>
                      <c:pt idx="1188">
                        <c:v>2.5629550799550742</c:v>
                      </c:pt>
                      <c:pt idx="1189">
                        <c:v>2.5694706962396672</c:v>
                      </c:pt>
                      <c:pt idx="1190">
                        <c:v>2.5892299036733211</c:v>
                      </c:pt>
                      <c:pt idx="1191">
                        <c:v>2.5891220696412036</c:v>
                      </c:pt>
                      <c:pt idx="1192">
                        <c:v>2.5757711960407534</c:v>
                      </c:pt>
                      <c:pt idx="1193">
                        <c:v>2.5690426695955604</c:v>
                      </c:pt>
                      <c:pt idx="1194">
                        <c:v>2.5689356629345337</c:v>
                      </c:pt>
                      <c:pt idx="1195">
                        <c:v>2.5886907335127352</c:v>
                      </c:pt>
                      <c:pt idx="1196">
                        <c:v>2.5885828994806177</c:v>
                      </c:pt>
                      <c:pt idx="1197">
                        <c:v>2.5752347837838023</c:v>
                      </c:pt>
                      <c:pt idx="1198">
                        <c:v>2.5685343879556832</c:v>
                      </c:pt>
                      <c:pt idx="1199">
                        <c:v>2.5683738779641434</c:v>
                      </c:pt>
                      <c:pt idx="1200">
                        <c:v>2.5947708768134081</c:v>
                      </c:pt>
                      <c:pt idx="1201">
                        <c:v>2.6012818046618227</c:v>
                      </c:pt>
                      <c:pt idx="1202">
                        <c:v>2.5879358952879148</c:v>
                      </c:pt>
                      <c:pt idx="1203">
                        <c:v>2.5745910890754611</c:v>
                      </c:pt>
                      <c:pt idx="1204">
                        <c:v>2.5678655963242663</c:v>
                      </c:pt>
                      <c:pt idx="1205">
                        <c:v>2.5743765241726804</c:v>
                      </c:pt>
                      <c:pt idx="1206">
                        <c:v>2.5941222178785246</c:v>
                      </c:pt>
                      <c:pt idx="1207">
                        <c:v>2.5940141080560437</c:v>
                      </c:pt>
                      <c:pt idx="1208">
                        <c:v>2.5806717839568609</c:v>
                      </c:pt>
                      <c:pt idx="1209">
                        <c:v>2.5805642257151074</c:v>
                      </c:pt>
                      <c:pt idx="1210">
                        <c:v>2.5804566674733538</c:v>
                      </c:pt>
                      <c:pt idx="1211">
                        <c:v>2.5935816687661211</c:v>
                      </c:pt>
                      <c:pt idx="1212">
                        <c:v>2.5934735589436406</c:v>
                      </c:pt>
                      <c:pt idx="1213">
                        <c:v>2.5801339927480926</c:v>
                      </c:pt>
                      <c:pt idx="1214">
                        <c:v>2.5667955297139984</c:v>
                      </c:pt>
                      <c:pt idx="1215">
                        <c:v>2.5733036996587786</c:v>
                      </c:pt>
                      <c:pt idx="1216">
                        <c:v>2.5930681471093382</c:v>
                      </c:pt>
                      <c:pt idx="1217">
                        <c:v>2.6061894252321984</c:v>
                      </c:pt>
                      <c:pt idx="1218">
                        <c:v>2.5928519274643769</c:v>
                      </c:pt>
                      <c:pt idx="1219">
                        <c:v>2.5795155328580091</c:v>
                      </c:pt>
                      <c:pt idx="1220">
                        <c:v>2.5727941080146746</c:v>
                      </c:pt>
                      <c:pt idx="1221">
                        <c:v>2.5793004163745015</c:v>
                      </c:pt>
                      <c:pt idx="1222">
                        <c:v>2.592392460718834</c:v>
                      </c:pt>
                      <c:pt idx="1223">
                        <c:v>2.5988973211792521</c:v>
                      </c:pt>
                      <c:pt idx="1224">
                        <c:v>2.578950852088802</c:v>
                      </c:pt>
                      <c:pt idx="1225">
                        <c:v>2.578843293847048</c:v>
                      </c:pt>
                      <c:pt idx="1226">
                        <c:v>2.5853478785171027</c:v>
                      </c:pt>
                      <c:pt idx="1227">
                        <c:v>2.6050756458493209</c:v>
                      </c:pt>
                      <c:pt idx="1228">
                        <c:v>2.6049669844461132</c:v>
                      </c:pt>
                      <c:pt idx="1229">
                        <c:v>2.5850243764207512</c:v>
                      </c:pt>
                      <c:pt idx="1230">
                        <c:v>2.5783055026382797</c:v>
                      </c:pt>
                      <c:pt idx="1231">
                        <c:v>2.5781979443965262</c:v>
                      </c:pt>
                      <c:pt idx="1232">
                        <c:v>2.5913113624940278</c:v>
                      </c:pt>
                      <c:pt idx="1233">
                        <c:v>2.6044508427808775</c:v>
                      </c:pt>
                      <c:pt idx="1234">
                        <c:v>2.5977321758411778</c:v>
                      </c:pt>
                      <c:pt idx="1235">
                        <c:v>2.5844043307360773</c:v>
                      </c:pt>
                      <c:pt idx="1236">
                        <c:v>2.5776870427481962</c:v>
                      </c:pt>
                      <c:pt idx="1237">
                        <c:v>2.5841886626718433</c:v>
                      </c:pt>
                      <c:pt idx="1238">
                        <c:v>2.5972986333898014</c:v>
                      </c:pt>
                      <c:pt idx="1239">
                        <c:v>2.6037988743616318</c:v>
                      </c:pt>
                      <c:pt idx="1240">
                        <c:v>2.5904464839141825</c:v>
                      </c:pt>
                      <c:pt idx="1241">
                        <c:v>2.5837303680353454</c:v>
                      </c:pt>
                      <c:pt idx="1242">
                        <c:v>2.5836494925112574</c:v>
                      </c:pt>
                      <c:pt idx="1243">
                        <c:v>2.6033642287488012</c:v>
                      </c:pt>
                      <c:pt idx="1244">
                        <c:v>2.6032555673455939</c:v>
                      </c:pt>
                      <c:pt idx="1245">
                        <c:v>2.5899329622573997</c:v>
                      </c:pt>
                      <c:pt idx="1246">
                        <c:v>2.5765845707702209</c:v>
                      </c:pt>
                      <c:pt idx="1247">
                        <c:v>2.5764770125284668</c:v>
                      </c:pt>
                      <c:pt idx="1248">
                        <c:v>2.5961876808581494</c:v>
                      </c:pt>
                      <c:pt idx="1249">
                        <c:v>2.6158966944456514</c:v>
                      </c:pt>
                      <c:pt idx="1250">
                        <c:v>2.6026035989263483</c:v>
                      </c:pt>
                      <c:pt idx="1251">
                        <c:v>2.5892843033225157</c:v>
                      </c:pt>
                      <c:pt idx="1252">
                        <c:v>2.582571152190086</c:v>
                      </c:pt>
                      <c:pt idx="1253">
                        <c:v>2.5890680836775544</c:v>
                      </c:pt>
                      <c:pt idx="1254">
                        <c:v>2.6021689533135182</c:v>
                      </c:pt>
                      <c:pt idx="1255">
                        <c:v>2.6086645058491689</c:v>
                      </c:pt>
                      <c:pt idx="1256">
                        <c:v>2.5887437542101126</c:v>
                      </c:pt>
                      <c:pt idx="1257">
                        <c:v>2.5886356443876317</c:v>
                      </c:pt>
                      <c:pt idx="1258">
                        <c:v>2.5885275345651513</c:v>
                      </c:pt>
                      <c:pt idx="1259">
                        <c:v>2.6082287570748846</c:v>
                      </c:pt>
                      <c:pt idx="1260">
                        <c:v>2.6147226548683551</c:v>
                      </c:pt>
                      <c:pt idx="1261">
                        <c:v>2.5948057642943869</c:v>
                      </c:pt>
                      <c:pt idx="1262">
                        <c:v>2.5880950952752286</c:v>
                      </c:pt>
                      <c:pt idx="1263">
                        <c:v>2.5813580193287677</c:v>
                      </c:pt>
                      <c:pt idx="1264">
                        <c:v>2.5944535110526434</c:v>
                      </c:pt>
                      <c:pt idx="1265">
                        <c:v>2.6141492867026992</c:v>
                      </c:pt>
                      <c:pt idx="1266">
                        <c:v>2.6074389624214946</c:v>
                      </c:pt>
                      <c:pt idx="1267">
                        <c:v>2.5941283542141114</c:v>
                      </c:pt>
                      <c:pt idx="1268">
                        <c:v>2.5874464363403447</c:v>
                      </c:pt>
                      <c:pt idx="1269">
                        <c:v>2.5939386793916341</c:v>
                      </c:pt>
                      <c:pt idx="1270">
                        <c:v>2.6136305250290102</c:v>
                      </c:pt>
                      <c:pt idx="1271">
                        <c:v>2.6135213120450755</c:v>
                      </c:pt>
                      <c:pt idx="1272">
                        <c:v>2.6002130480557817</c:v>
                      </c:pt>
                      <c:pt idx="1273">
                        <c:v>2.5935051369402577</c:v>
                      </c:pt>
                      <c:pt idx="1274">
                        <c:v>2.5933967513274134</c:v>
                      </c:pt>
                      <c:pt idx="1275">
                        <c:v>2.6130844601093375</c:v>
                      </c:pt>
                      <c:pt idx="1276">
                        <c:v>2.6195736694666283</c:v>
                      </c:pt>
                      <c:pt idx="1277">
                        <c:v>2.5996697410397438</c:v>
                      </c:pt>
                      <c:pt idx="1278">
                        <c:v>2.5863653381155385</c:v>
                      </c:pt>
                      <c:pt idx="1279">
                        <c:v>2.5862572282930576</c:v>
                      </c:pt>
                      <c:pt idx="1280">
                        <c:v>2.5927464376503488</c:v>
                      </c:pt>
                      <c:pt idx="1281">
                        <c:v>2.6190262255951384</c:v>
                      </c:pt>
                      <c:pt idx="1282">
                        <c:v>2.6123199692217955</c:v>
                      </c:pt>
                      <c:pt idx="1283">
                        <c:v>2.5990177726204982</c:v>
                      </c:pt>
                      <c:pt idx="1284">
                        <c:v>2.5923128951989725</c:v>
                      </c:pt>
                      <c:pt idx="1285">
                        <c:v>2.5922045095861281</c:v>
                      </c:pt>
                      <c:pt idx="1286">
                        <c:v>2.6052874528484664</c:v>
                      </c:pt>
                      <c:pt idx="1287">
                        <c:v>2.611801207548107</c:v>
                      </c:pt>
                      <c:pt idx="1288">
                        <c:v>2.5984744656044603</c:v>
                      </c:pt>
                      <c:pt idx="1289">
                        <c:v>2.598365804201253</c:v>
                      </c:pt>
                      <c:pt idx="1290">
                        <c:v>2.5982571427980452</c:v>
                      </c:pt>
                      <c:pt idx="1291">
                        <c:v>2.6179313378521587</c:v>
                      </c:pt>
                      <c:pt idx="1292">
                        <c:v>2.6178218490778606</c:v>
                      </c:pt>
                      <c:pt idx="1293">
                        <c:v>2.604524892493469</c:v>
                      </c:pt>
                      <c:pt idx="1294">
                        <c:v>2.5912290390705315</c:v>
                      </c:pt>
                      <c:pt idx="1295">
                        <c:v>2.5845274711333674</c:v>
                      </c:pt>
                      <c:pt idx="1296">
                        <c:v>2.5976051743787996</c:v>
                      </c:pt>
                      <c:pt idx="1297">
                        <c:v>2.6172744052063708</c:v>
                      </c:pt>
                      <c:pt idx="1298">
                        <c:v>2.6171649164320727</c:v>
                      </c:pt>
                      <c:pt idx="1299">
                        <c:v>2.6038712693320427</c:v>
                      </c:pt>
                      <c:pt idx="1300">
                        <c:v>2.5971705287659694</c:v>
                      </c:pt>
                      <c:pt idx="1301">
                        <c:v>2.5970618673627617</c:v>
                      </c:pt>
                      <c:pt idx="1302">
                        <c:v>2.6167269613348809</c:v>
                      </c:pt>
                      <c:pt idx="1303">
                        <c:v>2.6166174725605829</c:v>
                      </c:pt>
                      <c:pt idx="1304">
                        <c:v>2.5967358831531389</c:v>
                      </c:pt>
                      <c:pt idx="1305">
                        <c:v>2.5966272217499315</c:v>
                      </c:pt>
                      <c:pt idx="1306">
                        <c:v>2.5965185603467238</c:v>
                      </c:pt>
                      <c:pt idx="1307">
                        <c:v>2.6227693903033491</c:v>
                      </c:pt>
                      <c:pt idx="1308">
                        <c:v>2.6226596257386876</c:v>
                      </c:pt>
                      <c:pt idx="1309">
                        <c:v>2.6093712186555638</c:v>
                      </c:pt>
                      <c:pt idx="1310">
                        <c:v>2.5960839147338937</c:v>
                      </c:pt>
                      <c:pt idx="1311">
                        <c:v>2.5893864836521816</c:v>
                      </c:pt>
                      <c:pt idx="1312">
                        <c:v>2.602455085815619</c:v>
                      </c:pt>
                      <c:pt idx="1313">
                        <c:v>2.6221108029153806</c:v>
                      </c:pt>
                      <c:pt idx="1314">
                        <c:v>2.6220010383507191</c:v>
                      </c:pt>
                      <c:pt idx="1315">
                        <c:v>2.6087159407519565</c:v>
                      </c:pt>
                      <c:pt idx="1316">
                        <c:v>2.6020193370413351</c:v>
                      </c:pt>
                      <c:pt idx="1317">
                        <c:v>2.601910399847764</c:v>
                      </c:pt>
                      <c:pt idx="1318">
                        <c:v>2.6215619800920731</c:v>
                      </c:pt>
                      <c:pt idx="1319">
                        <c:v>2.6214522155274116</c:v>
                      </c:pt>
                      <c:pt idx="1320">
                        <c:v>2.6015835882670508</c:v>
                      </c:pt>
                      <c:pt idx="1321">
                        <c:v>2.6014746510734796</c:v>
                      </c:pt>
                      <c:pt idx="1322">
                        <c:v>2.6013657138799084</c:v>
                      </c:pt>
                      <c:pt idx="1323">
                        <c:v>2.6210131572687656</c:v>
                      </c:pt>
                      <c:pt idx="1324">
                        <c:v>2.6274885771078829</c:v>
                      </c:pt>
                      <c:pt idx="1325">
                        <c:v>2.6142087195260268</c:v>
                      </c:pt>
                      <c:pt idx="1326">
                        <c:v>2.6009299651056241</c:v>
                      </c:pt>
                      <c:pt idx="1327">
                        <c:v>2.5942366708793649</c:v>
                      </c:pt>
                      <c:pt idx="1328">
                        <c:v>2.6007120907184822</c:v>
                      </c:pt>
                      <c:pt idx="1329">
                        <c:v>2.6203545698807966</c:v>
                      </c:pt>
                      <c:pt idx="1330">
                        <c:v>2.6268283349777337</c:v>
                      </c:pt>
                      <c:pt idx="1331">
                        <c:v>2.6135517868802389</c:v>
                      </c:pt>
                      <c:pt idx="1332">
                        <c:v>2.6134422981059409</c:v>
                      </c:pt>
                      <c:pt idx="1333">
                        <c:v>2.6067501070411354</c:v>
                      </c:pt>
                      <c:pt idx="1334">
                        <c:v>2.626388173557634</c:v>
                      </c:pt>
                      <c:pt idx="1335">
                        <c:v>2.6262781332026086</c:v>
                      </c:pt>
                      <c:pt idx="1336">
                        <c:v>2.6064224680893315</c:v>
                      </c:pt>
                      <c:pt idx="1337">
                        <c:v>2.5997316559763428</c:v>
                      </c:pt>
                      <c:pt idx="1338">
                        <c:v>2.6062040421214623</c:v>
                      </c:pt>
                      <c:pt idx="1339">
                        <c:v>2.6258379717825093</c:v>
                      </c:pt>
                      <c:pt idx="1340">
                        <c:v>2.6323362822217953</c:v>
                      </c:pt>
                      <c:pt idx="1341">
                        <c:v>2.6190373951048596</c:v>
                      </c:pt>
                      <c:pt idx="1342">
                        <c:v>2.6057944934317079</c:v>
                      </c:pt>
                      <c:pt idx="1343">
                        <c:v>2.60565797720179</c:v>
                      </c:pt>
                      <c:pt idx="1344">
                        <c:v>2.6055487642178554</c:v>
                      </c:pt>
                      <c:pt idx="1345">
                        <c:v>2.6251777296523597</c:v>
                      </c:pt>
                      <c:pt idx="1346">
                        <c:v>2.6316468063131175</c:v>
                      </c:pt>
                      <c:pt idx="1347">
                        <c:v>2.6117999664914708</c:v>
                      </c:pt>
                      <c:pt idx="1348">
                        <c:v>2.6116904777171728</c:v>
                      </c:pt>
                      <c:pt idx="1349">
                        <c:v>2.6115809889428747</c:v>
                      </c:pt>
                      <c:pt idx="1350">
                        <c:v>2.6246275278772351</c:v>
                      </c:pt>
                      <c:pt idx="1351">
                        <c:v>2.6310952255861757</c:v>
                      </c:pt>
                      <c:pt idx="1352">
                        <c:v>2.6046750603463793</c:v>
                      </c:pt>
                      <c:pt idx="1353">
                        <c:v>2.6045658473624447</c:v>
                      </c:pt>
                      <c:pt idx="1354">
                        <c:v>2.60445663437851</c:v>
                      </c:pt>
                      <c:pt idx="1355">
                        <c:v>2.6240773261021104</c:v>
                      </c:pt>
                      <c:pt idx="1356">
                        <c:v>2.6371200039713814</c:v>
                      </c:pt>
                      <c:pt idx="1357">
                        <c:v>2.6238847554808165</c:v>
                      </c:pt>
                      <c:pt idx="1358">
                        <c:v>2.6106229621677675</c:v>
                      </c:pt>
                      <c:pt idx="1359">
                        <c:v>2.6039378727048215</c:v>
                      </c:pt>
                      <c:pt idx="1360">
                        <c:v>2.6104039846191718</c:v>
                      </c:pt>
                      <c:pt idx="1361">
                        <c:v>2.6299920641322916</c:v>
                      </c:pt>
                      <c:pt idx="1362">
                        <c:v>2.6364564523568701</c:v>
                      </c:pt>
                      <c:pt idx="1363">
                        <c:v>2.6166225746823071</c:v>
                      </c:pt>
                      <c:pt idx="1364">
                        <c:v>2.6165128101176456</c:v>
                      </c:pt>
                      <c:pt idx="1365">
                        <c:v>2.6164030455529841</c:v>
                      </c:pt>
                      <c:pt idx="1366">
                        <c:v>2.6294404834053497</c:v>
                      </c:pt>
                      <c:pt idx="1367">
                        <c:v>2.6293301672599609</c:v>
                      </c:pt>
                      <c:pt idx="1368">
                        <c:v>2.6160737518589996</c:v>
                      </c:pt>
                      <c:pt idx="1369">
                        <c:v>2.6093912134569153</c:v>
                      </c:pt>
                      <c:pt idx="1370">
                        <c:v>2.6092817246826172</c:v>
                      </c:pt>
                      <c:pt idx="1371">
                        <c:v>2.6288889026784075</c:v>
                      </c:pt>
                      <c:pt idx="1372">
                        <c:v>2.6353505329993516</c:v>
                      </c:pt>
                      <c:pt idx="1373">
                        <c:v>2.6286682703876307</c:v>
                      </c:pt>
                      <c:pt idx="1374">
                        <c:v>2.6154426056121962</c:v>
                      </c:pt>
                      <c:pt idx="1375">
                        <c:v>2.6021904649618688</c:v>
                      </c:pt>
                      <c:pt idx="1376">
                        <c:v>2.6086521642304037</c:v>
                      </c:pt>
                      <c:pt idx="1377">
                        <c:v>2.6282545848424244</c:v>
                      </c:pt>
                      <c:pt idx="1378">
                        <c:v>2.6347146293687782</c:v>
                      </c:pt>
                      <c:pt idx="1379">
                        <c:v>2.621463867670268</c:v>
                      </c:pt>
                      <c:pt idx="1380">
                        <c:v>2.621353827315243</c:v>
                      </c:pt>
                      <c:pt idx="1381">
                        <c:v>2.6146742536595662</c:v>
                      </c:pt>
                      <c:pt idx="1382">
                        <c:v>2.6342722616257706</c:v>
                      </c:pt>
                      <c:pt idx="1383">
                        <c:v>2.6341616696900187</c:v>
                      </c:pt>
                      <c:pt idx="1384">
                        <c:v>2.6209136658951433</c:v>
                      </c:pt>
                      <c:pt idx="1385">
                        <c:v>2.6076393930681472</c:v>
                      </c:pt>
                      <c:pt idx="1386">
                        <c:v>2.6075299042938491</c:v>
                      </c:pt>
                      <c:pt idx="1387">
                        <c:v>2.6271238443521931</c:v>
                      </c:pt>
                      <c:pt idx="1388">
                        <c:v>2.6401485958478381</c:v>
                      </c:pt>
                      <c:pt idx="1389">
                        <c:v>2.6334704700915696</c:v>
                      </c:pt>
                      <c:pt idx="1390">
                        <c:v>2.6136589314364476</c:v>
                      </c:pt>
                      <c:pt idx="1391">
                        <c:v>2.6135766080129517</c:v>
                      </c:pt>
                      <c:pt idx="1392">
                        <c:v>2.6134668434482897</c:v>
                      </c:pt>
                      <c:pt idx="1393">
                        <c:v>2.6330557503325003</c:v>
                      </c:pt>
                      <c:pt idx="1394">
                        <c:v>2.6395111064226748</c:v>
                      </c:pt>
                      <c:pt idx="1395">
                        <c:v>2.6262688942254329</c:v>
                      </c:pt>
                      <c:pt idx="1396">
                        <c:v>2.6195931816348441</c:v>
                      </c:pt>
                      <c:pt idx="1397">
                        <c:v>2.6260482619346561</c:v>
                      </c:pt>
                      <c:pt idx="1398">
                        <c:v>2.6390676355182139</c:v>
                      </c:pt>
                      <c:pt idx="1399">
                        <c:v>2.6389567677920982</c:v>
                      </c:pt>
                      <c:pt idx="1400">
                        <c:v>2.6191530202147444</c:v>
                      </c:pt>
                      <c:pt idx="1401">
                        <c:v>2.6124789623663371</c:v>
                      </c:pt>
                      <c:pt idx="1402">
                        <c:v>2.6123417566605101</c:v>
                      </c:pt>
                      <c:pt idx="1403">
                        <c:v>2.6253587860259784</c:v>
                      </c:pt>
                      <c:pt idx="1404">
                        <c:v>2.6449378334046942</c:v>
                      </c:pt>
                      <c:pt idx="1405">
                        <c:v>2.6382638445038773</c:v>
                      </c:pt>
                      <c:pt idx="1406">
                        <c:v>2.6250278375898133</c:v>
                      </c:pt>
                      <c:pt idx="1407">
                        <c:v>2.6183552276408135</c:v>
                      </c:pt>
                      <c:pt idx="1408">
                        <c:v>2.6248072052990365</c:v>
                      </c:pt>
                      <c:pt idx="1409">
                        <c:v>2.6378480905309449</c:v>
                      </c:pt>
                      <c:pt idx="1410">
                        <c:v>2.6442987581849411</c:v>
                      </c:pt>
                      <c:pt idx="1411">
                        <c:v>2.6245038358992181</c:v>
                      </c:pt>
                      <c:pt idx="1412">
                        <c:v>2.6243935197538302</c:v>
                      </c:pt>
                      <c:pt idx="1413">
                        <c:v>2.6242832036084414</c:v>
                      </c:pt>
                      <c:pt idx="1414">
                        <c:v>2.643854184119026</c:v>
                      </c:pt>
                      <c:pt idx="1415">
                        <c:v>2.6503031970308411</c:v>
                      </c:pt>
                      <c:pt idx="1416">
                        <c:v>2.6305121358102066</c:v>
                      </c:pt>
                      <c:pt idx="1417">
                        <c:v>2.6172548240905642</c:v>
                      </c:pt>
                      <c:pt idx="1418">
                        <c:v>2.6171447837355393</c:v>
                      </c:pt>
                      <c:pt idx="1419">
                        <c:v>2.6301527120190134</c:v>
                      </c:pt>
                      <c:pt idx="1420">
                        <c:v>2.6497182456699191</c:v>
                      </c:pt>
                      <c:pt idx="1421">
                        <c:v>2.6430483936245541</c:v>
                      </c:pt>
                      <c:pt idx="1422">
                        <c:v>2.6298209362117575</c:v>
                      </c:pt>
                      <c:pt idx="1423">
                        <c:v>2.6231524631182102</c:v>
                      </c:pt>
                      <c:pt idx="1424">
                        <c:v>2.6230421469728222</c:v>
                      </c:pt>
                      <c:pt idx="1425">
                        <c:v>2.642603819558639</c:v>
                      </c:pt>
                      <c:pt idx="1426">
                        <c:v>2.6425204619212801</c:v>
                      </c:pt>
                      <c:pt idx="1427">
                        <c:v>2.6292956245169363</c:v>
                      </c:pt>
                      <c:pt idx="1428">
                        <c:v>2.6291850325811841</c:v>
                      </c:pt>
                      <c:pt idx="1429">
                        <c:v>2.6290744406454327</c:v>
                      </c:pt>
                      <c:pt idx="1430">
                        <c:v>2.6486319074282068</c:v>
                      </c:pt>
                      <c:pt idx="1431">
                        <c:v>2.6485204881213642</c:v>
                      </c:pt>
                      <c:pt idx="1432">
                        <c:v>2.6352981328302918</c:v>
                      </c:pt>
                      <c:pt idx="1433">
                        <c:v>2.6220768807006736</c:v>
                      </c:pt>
                      <c:pt idx="1434">
                        <c:v>2.6154116481438963</c:v>
                      </c:pt>
                      <c:pt idx="1435">
                        <c:v>2.6283832410469832</c:v>
                      </c:pt>
                      <c:pt idx="1436">
                        <c:v>2.6479355367604422</c:v>
                      </c:pt>
                      <c:pt idx="1437">
                        <c:v>2.6478241174536001</c:v>
                      </c:pt>
                      <c:pt idx="1438">
                        <c:v>2.6346052095420709</c:v>
                      </c:pt>
                      <c:pt idx="1439">
                        <c:v>2.6279408733039755</c:v>
                      </c:pt>
                      <c:pt idx="1440">
                        <c:v>2.6278302813682237</c:v>
                      </c:pt>
                      <c:pt idx="1441">
                        <c:v>2.640825523294978</c:v>
                      </c:pt>
                      <c:pt idx="1442">
                        <c:v>2.6472670209193887</c:v>
                      </c:pt>
                      <c:pt idx="1443">
                        <c:v>2.6275261535449062</c:v>
                      </c:pt>
                      <c:pt idx="1444">
                        <c:v>2.6274155616091543</c:v>
                      </c:pt>
                      <c:pt idx="1445">
                        <c:v>2.6273049696734021</c:v>
                      </c:pt>
                      <c:pt idx="1446">
                        <c:v>2.6468491985187299</c:v>
                      </c:pt>
                      <c:pt idx="1447">
                        <c:v>2.6532891103485512</c:v>
                      </c:pt>
                      <c:pt idx="1448">
                        <c:v>2.6335242492124462</c:v>
                      </c:pt>
                      <c:pt idx="1449">
                        <c:v>2.6268626019303949</c:v>
                      </c:pt>
                      <c:pt idx="1450">
                        <c:v>2.6202015062290704</c:v>
                      </c:pt>
                      <c:pt idx="1451">
                        <c:v>2.6266414180588913</c:v>
                      </c:pt>
                      <c:pt idx="1452">
                        <c:v>2.6461528278509658</c:v>
                      </c:pt>
                      <c:pt idx="1453">
                        <c:v>2.6460414085441233</c:v>
                      </c:pt>
                      <c:pt idx="1454">
                        <c:v>2.6328590428557543</c:v>
                      </c:pt>
                      <c:pt idx="1455">
                        <c:v>2.6327481751296387</c:v>
                      </c:pt>
                      <c:pt idx="1456">
                        <c:v>2.6326373074035234</c:v>
                      </c:pt>
                      <c:pt idx="1457">
                        <c:v>2.6456235861434649</c:v>
                      </c:pt>
                      <c:pt idx="1458">
                        <c:v>2.6520325405049863</c:v>
                      </c:pt>
                      <c:pt idx="1459">
                        <c:v>2.6322769872936487</c:v>
                      </c:pt>
                      <c:pt idx="1460">
                        <c:v>2.632166119567533</c:v>
                      </c:pt>
                      <c:pt idx="1461">
                        <c:v>2.6255354987013724</c:v>
                      </c:pt>
                      <c:pt idx="1462">
                        <c:v>2.6450664896092535</c:v>
                      </c:pt>
                      <c:pt idx="1463">
                        <c:v>2.6515299125675602</c:v>
                      </c:pt>
                      <c:pt idx="1464">
                        <c:v>2.6383247941742045</c:v>
                      </c:pt>
                      <c:pt idx="1465">
                        <c:v>2.625120778942303</c:v>
                      </c:pt>
                      <c:pt idx="1466">
                        <c:v>2.6184364479028561</c:v>
                      </c:pt>
                      <c:pt idx="1467">
                        <c:v>2.6314177624162545</c:v>
                      </c:pt>
                      <c:pt idx="1468">
                        <c:v>2.6509435133072303</c:v>
                      </c:pt>
                      <c:pt idx="1469">
                        <c:v>2.6508318182100243</c:v>
                      </c:pt>
                      <c:pt idx="1470">
                        <c:v>2.6376301471962118</c:v>
                      </c:pt>
                      <c:pt idx="1471">
                        <c:v>2.6375190036797331</c:v>
                      </c:pt>
                      <c:pt idx="1472">
                        <c:v>2.6308634237856778</c:v>
                      </c:pt>
                      <c:pt idx="1473">
                        <c:v>2.6503850378212013</c:v>
                      </c:pt>
                      <c:pt idx="1474">
                        <c:v>2.6502733427239957</c:v>
                      </c:pt>
                      <c:pt idx="1475">
                        <c:v>2.637074429613818</c:v>
                      </c:pt>
                      <c:pt idx="1476">
                        <c:v>2.6304199528812164</c:v>
                      </c:pt>
                      <c:pt idx="1477">
                        <c:v>2.6303368020866298</c:v>
                      </c:pt>
                      <c:pt idx="1478">
                        <c:v>2.6498544861094739</c:v>
                      </c:pt>
                      <c:pt idx="1479">
                        <c:v>2.6562853658048908</c:v>
                      </c:pt>
                      <c:pt idx="1480">
                        <c:v>2.6430887969128025</c:v>
                      </c:pt>
                      <c:pt idx="1481">
                        <c:v>2.6298933311821684</c:v>
                      </c:pt>
                      <c:pt idx="1482">
                        <c:v>2.623240716034521</c:v>
                      </c:pt>
                      <c:pt idx="1483">
                        <c:v>2.6296715957299379</c:v>
                      </c:pt>
                      <c:pt idx="1484">
                        <c:v>2.6556975186451526</c:v>
                      </c:pt>
                      <c:pt idx="1485">
                        <c:v>2.6555855477575832</c:v>
                      </c:pt>
                      <c:pt idx="1486">
                        <c:v>2.6423924262450385</c:v>
                      </c:pt>
                      <c:pt idx="1487">
                        <c:v>2.6422810069381963</c:v>
                      </c:pt>
                      <c:pt idx="1488">
                        <c:v>2.6421695876313538</c:v>
                      </c:pt>
                      <c:pt idx="1489">
                        <c:v>2.6551376642073059</c:v>
                      </c:pt>
                      <c:pt idx="1490">
                        <c:v>2.6550256933197369</c:v>
                      </c:pt>
                      <c:pt idx="1491">
                        <c:v>2.635296133350157</c:v>
                      </c:pt>
                      <c:pt idx="1492">
                        <c:v>2.6351849898336779</c:v>
                      </c:pt>
                      <c:pt idx="1493">
                        <c:v>2.6350738463171992</c:v>
                      </c:pt>
                      <c:pt idx="1494">
                        <c:v>2.6546058024913526</c:v>
                      </c:pt>
                      <c:pt idx="1495">
                        <c:v>2.6675701558973977</c:v>
                      </c:pt>
                      <c:pt idx="1496">
                        <c:v>2.6543818607162137</c:v>
                      </c:pt>
                      <c:pt idx="1497">
                        <c:v>2.641194668696484</c:v>
                      </c:pt>
                      <c:pt idx="1498">
                        <c:v>2.6345459146139247</c:v>
                      </c:pt>
                      <c:pt idx="1499">
                        <c:v>2.6409718300827993</c:v>
                      </c:pt>
                      <c:pt idx="1500">
                        <c:v>2.6604426986914436</c:v>
                      </c:pt>
                      <c:pt idx="1501">
                        <c:v>2.6603304520135111</c:v>
                      </c:pt>
                      <c:pt idx="1502">
                        <c:v>2.6471458800022343</c:v>
                      </c:pt>
                      <c:pt idx="1503">
                        <c:v>2.6404982980287195</c:v>
                      </c:pt>
                      <c:pt idx="1504">
                        <c:v>2.6469224898078227</c:v>
                      </c:pt>
                      <c:pt idx="1505">
                        <c:v>2.6598814653017802</c:v>
                      </c:pt>
                      <c:pt idx="1506">
                        <c:v>2.6597692186238473</c:v>
                      </c:pt>
                      <c:pt idx="1507">
                        <c:v>2.6400526208013506</c:v>
                      </c:pt>
                      <c:pt idx="1508">
                        <c:v>2.6399412014945081</c:v>
                      </c:pt>
                      <c:pt idx="1509">
                        <c:v>2.639829782187666</c:v>
                      </c:pt>
                      <c:pt idx="1510">
                        <c:v>2.6593202319121167</c:v>
                      </c:pt>
                      <c:pt idx="1511">
                        <c:v>2.6657697964046587</c:v>
                      </c:pt>
                      <c:pt idx="1512">
                        <c:v>2.6525903265151061</c:v>
                      </c:pt>
                      <c:pt idx="1513">
                        <c:v>2.6459451577072723</c:v>
                      </c:pt>
                      <c:pt idx="1514">
                        <c:v>2.6327676183502637</c:v>
                      </c:pt>
                      <c:pt idx="1515">
                        <c:v>2.6391891211733225</c:v>
                      </c:pt>
                      <c:pt idx="1516">
                        <c:v>2.6586748135140033</c:v>
                      </c:pt>
                      <c:pt idx="1517">
                        <c:v>2.6650946615948818</c:v>
                      </c:pt>
                      <c:pt idx="1518">
                        <c:v>2.6453866822212433</c:v>
                      </c:pt>
                      <c:pt idx="1519">
                        <c:v>2.6452749871240377</c:v>
                      </c:pt>
                      <c:pt idx="1520">
                        <c:v>2.6451632920268322</c:v>
                      </c:pt>
                      <c:pt idx="1521">
                        <c:v>2.6646445717216967</c:v>
                      </c:pt>
                      <c:pt idx="1522">
                        <c:v>2.6645320492534008</c:v>
                      </c:pt>
                      <c:pt idx="1523">
                        <c:v>2.6448282067352147</c:v>
                      </c:pt>
                      <c:pt idx="1524">
                        <c:v>2.6381584925850317</c:v>
                      </c:pt>
                      <c:pt idx="1525">
                        <c:v>2.6380470732781891</c:v>
                      </c:pt>
                      <c:pt idx="1526">
                        <c:v>2.6575242850651932</c:v>
                      </c:pt>
                      <c:pt idx="1527">
                        <c:v>2.6704705742024313</c:v>
                      </c:pt>
                      <c:pt idx="1528">
                        <c:v>2.657299791709328</c:v>
                      </c:pt>
                      <c:pt idx="1529">
                        <c:v>2.6441580361519801</c:v>
                      </c:pt>
                      <c:pt idx="1530">
                        <c:v>2.6375178315706882</c:v>
                      </c:pt>
                      <c:pt idx="1531">
                        <c:v>2.6439346459575686</c:v>
                      </c:pt>
                      <c:pt idx="1532">
                        <c:v>2.6634068245704388</c:v>
                      </c:pt>
                      <c:pt idx="1533">
                        <c:v>2.6632943021021429</c:v>
                      </c:pt>
                      <c:pt idx="1534">
                        <c:v>2.6501269669885832</c:v>
                      </c:pt>
                      <c:pt idx="1535">
                        <c:v>2.6500149961010138</c:v>
                      </c:pt>
                      <c:pt idx="1536">
                        <c:v>2.6499030252134448</c:v>
                      </c:pt>
                      <c:pt idx="1537">
                        <c:v>2.6693707911805</c:v>
                      </c:pt>
                      <c:pt idx="1538">
                        <c:v>2.6692579929218403</c:v>
                      </c:pt>
                      <c:pt idx="1539">
                        <c:v>2.649567112550737</c:v>
                      </c:pt>
                      <c:pt idx="1540">
                        <c:v>2.6429014663084156</c:v>
                      </c:pt>
                      <c:pt idx="1541">
                        <c:v>2.6427897712112096</c:v>
                      </c:pt>
                      <c:pt idx="1542">
                        <c:v>2.6622534692704032</c:v>
                      </c:pt>
                      <c:pt idx="1543">
                        <c:v>2.675190657325647</c:v>
                      </c:pt>
                      <c:pt idx="1544">
                        <c:v>2.6685530038052176</c:v>
                      </c:pt>
                      <c:pt idx="1545">
                        <c:v>2.6488672945034293</c:v>
                      </c:pt>
                      <c:pt idx="1546">
                        <c:v>2.6487833163377523</c:v>
                      </c:pt>
                      <c:pt idx="1547">
                        <c:v>2.6486713454501833</c:v>
                      </c:pt>
                      <c:pt idx="1548">
                        <c:v>2.6681300103352439</c:v>
                      </c:pt>
                      <c:pt idx="1549">
                        <c:v>2.6680172120765842</c:v>
                      </c:pt>
                      <c:pt idx="1550">
                        <c:v>2.6483354327874755</c:v>
                      </c:pt>
                      <c:pt idx="1551">
                        <c:v>2.6482234618999061</c:v>
                      </c:pt>
                      <c:pt idx="1552">
                        <c:v>2.6481114910123367</c:v>
                      </c:pt>
                      <c:pt idx="1553">
                        <c:v>2.6675660190419457</c:v>
                      </c:pt>
                      <c:pt idx="1554">
                        <c:v>2.6674532207832859</c:v>
                      </c:pt>
                      <c:pt idx="1555">
                        <c:v>2.6477755783496293</c:v>
                      </c:pt>
                      <c:pt idx="1556">
                        <c:v>2.6411422685274246</c:v>
                      </c:pt>
                      <c:pt idx="1557">
                        <c:v>2.6410305734302186</c:v>
                      </c:pt>
                      <c:pt idx="1558">
                        <c:v>2.6539604530408303</c:v>
                      </c:pt>
                      <c:pt idx="1559">
                        <c:v>2.6734097410535327</c:v>
                      </c:pt>
                      <c:pt idx="1560">
                        <c:v>2.666776431231328</c:v>
                      </c:pt>
                      <c:pt idx="1561">
                        <c:v>2.6601436729898502</c:v>
                      </c:pt>
                      <c:pt idx="1562">
                        <c:v>2.6535114663290993</c:v>
                      </c:pt>
                      <c:pt idx="1563">
                        <c:v>2.6533992196511664</c:v>
                      </c:pt>
                      <c:pt idx="1564">
                        <c:v>2.6728443708084173</c:v>
                      </c:pt>
                      <c:pt idx="1565">
                        <c:v>2.6727312967593941</c:v>
                      </c:pt>
                      <c:pt idx="1566">
                        <c:v>2.6595810606483687</c:v>
                      </c:pt>
                      <c:pt idx="1567">
                        <c:v>2.6529502329394359</c:v>
                      </c:pt>
                      <c:pt idx="1568">
                        <c:v>2.652837986261503</c:v>
                      </c:pt>
                      <c:pt idx="1569">
                        <c:v>2.6722790005633019</c:v>
                      </c:pt>
                      <c:pt idx="1570">
                        <c:v>2.6721659265142783</c:v>
                      </c:pt>
                      <c:pt idx="1571">
                        <c:v>2.6590184483068882</c:v>
                      </c:pt>
                      <c:pt idx="1572">
                        <c:v>2.6458720732609522</c:v>
                      </c:pt>
                      <c:pt idx="1573">
                        <c:v>2.6457601023733832</c:v>
                      </c:pt>
                      <c:pt idx="1574">
                        <c:v>2.6586808809019997</c:v>
                      </c:pt>
                      <c:pt idx="1575">
                        <c:v>2.6781166551868929</c:v>
                      </c:pt>
                      <c:pt idx="1576">
                        <c:v>2.6714874822201398</c:v>
                      </c:pt>
                      <c:pt idx="1577">
                        <c:v>2.6583433134971108</c:v>
                      </c:pt>
                      <c:pt idx="1578">
                        <c:v>2.6517155194821762</c:v>
                      </c:pt>
                      <c:pt idx="1579">
                        <c:v>2.6581182685605187</c:v>
                      </c:pt>
                      <c:pt idx="1580">
                        <c:v>2.6710351860240475</c:v>
                      </c:pt>
                      <c:pt idx="1581">
                        <c:v>2.6774365561505733</c:v>
                      </c:pt>
                      <c:pt idx="1582">
                        <c:v>2.6577807011556303</c:v>
                      </c:pt>
                      <c:pt idx="1583">
                        <c:v>2.6576681786873344</c:v>
                      </c:pt>
                      <c:pt idx="1584">
                        <c:v>2.6575556562190381</c:v>
                      </c:pt>
                      <c:pt idx="1585">
                        <c:v>2.6770114942528735</c:v>
                      </c:pt>
                      <c:pt idx="1586">
                        <c:v>2.683411278584809</c:v>
                      </c:pt>
                      <c:pt idx="1587">
                        <c:v>2.6637308782475175</c:v>
                      </c:pt>
                      <c:pt idx="1588">
                        <c:v>2.650593052702849</c:v>
                      </c:pt>
                      <c:pt idx="1589">
                        <c:v>2.6504808060249161</c:v>
                      </c:pt>
                      <c:pt idx="1590">
                        <c:v>2.6633924834715388</c:v>
                      </c:pt>
                      <c:pt idx="1591">
                        <c:v>2.6828147440286214</c:v>
                      </c:pt>
                      <c:pt idx="1592">
                        <c:v>2.6761897079173207</c:v>
                      </c:pt>
                      <c:pt idx="1593">
                        <c:v>2.6630540886955596</c:v>
                      </c:pt>
                      <c:pt idx="1594">
                        <c:v>2.6564304315360765</c:v>
                      </c:pt>
                      <c:pt idx="1595">
                        <c:v>2.6563179090677802</c:v>
                      </c:pt>
                      <c:pt idx="1596">
                        <c:v>2.6757363085597743</c:v>
                      </c:pt>
                      <c:pt idx="1597">
                        <c:v>2.6821329902501212</c:v>
                      </c:pt>
                      <c:pt idx="1598">
                        <c:v>2.6624900974022614</c:v>
                      </c:pt>
                      <c:pt idx="1599">
                        <c:v>2.6623772991436017</c:v>
                      </c:pt>
                      <c:pt idx="1600">
                        <c:v>2.6622927004496071</c:v>
                      </c:pt>
                      <c:pt idx="1601">
                        <c:v>2.6817068941385585</c:v>
                      </c:pt>
                      <c:pt idx="1602">
                        <c:v>2.6815932685088084</c:v>
                      </c:pt>
                      <c:pt idx="1603">
                        <c:v>2.6684627514087715</c:v>
                      </c:pt>
                      <c:pt idx="1604">
                        <c:v>2.6553333374701888</c:v>
                      </c:pt>
                      <c:pt idx="1605">
                        <c:v>2.6487129208474762</c:v>
                      </c:pt>
                      <c:pt idx="1606">
                        <c:v>2.6615877113329844</c:v>
                      </c:pt>
                      <c:pt idx="1607">
                        <c:v>2.6809967339526204</c:v>
                      </c:pt>
                      <c:pt idx="1608">
                        <c:v>2.6808831083228704</c:v>
                      </c:pt>
                      <c:pt idx="1609">
                        <c:v>2.6677560386023771</c:v>
                      </c:pt>
                      <c:pt idx="1610">
                        <c:v>2.6676429645533539</c:v>
                      </c:pt>
                      <c:pt idx="1611">
                        <c:v>2.6675298905043308</c:v>
                      </c:pt>
                      <c:pt idx="1612">
                        <c:v>2.6804286058038702</c:v>
                      </c:pt>
                      <c:pt idx="1613">
                        <c:v>2.6803149801741197</c:v>
                      </c:pt>
                      <c:pt idx="1614">
                        <c:v>2.6671906683572613</c:v>
                      </c:pt>
                      <c:pt idx="1615">
                        <c:v>2.6605725270050478</c:v>
                      </c:pt>
                      <c:pt idx="1616">
                        <c:v>2.660459728746388</c:v>
                      </c:pt>
                      <c:pt idx="1617">
                        <c:v>2.67986047765512</c:v>
                      </c:pt>
                      <c:pt idx="1618">
                        <c:v>2.6862795673124991</c:v>
                      </c:pt>
                      <c:pt idx="1619">
                        <c:v>2.6731575997137296</c:v>
                      </c:pt>
                      <c:pt idx="1620">
                        <c:v>2.6600367352764143</c:v>
                      </c:pt>
                      <c:pt idx="1621">
                        <c:v>2.6534204555091536</c:v>
                      </c:pt>
                      <c:pt idx="1622">
                        <c:v>2.6598111387590948</c:v>
                      </c:pt>
                      <c:pt idx="1623">
                        <c:v>2.6791787238766194</c:v>
                      </c:pt>
                      <c:pt idx="1624">
                        <c:v>2.6790650982468693</c:v>
                      </c:pt>
                      <c:pt idx="1625">
                        <c:v>2.6659468538180073</c:v>
                      </c:pt>
                      <c:pt idx="1626">
                        <c:v>2.6658337797689842</c:v>
                      </c:pt>
                      <c:pt idx="1627">
                        <c:v>2.6657207057199606</c:v>
                      </c:pt>
                      <c:pt idx="1628">
                        <c:v>2.6851120777563353</c:v>
                      </c:pt>
                      <c:pt idx="1629">
                        <c:v>2.6849981763362214</c:v>
                      </c:pt>
                      <c:pt idx="1630">
                        <c:v>2.6653814835728915</c:v>
                      </c:pt>
                      <c:pt idx="1631">
                        <c:v>2.6652684095238683</c:v>
                      </c:pt>
                      <c:pt idx="1632">
                        <c:v>2.6651553354748452</c:v>
                      </c:pt>
                      <c:pt idx="1633">
                        <c:v>2.6845425706557675</c:v>
                      </c:pt>
                      <c:pt idx="1634">
                        <c:v>2.6909284965219387</c:v>
                      </c:pt>
                      <c:pt idx="1635">
                        <c:v>2.6778436227270563</c:v>
                      </c:pt>
                      <c:pt idx="1636">
                        <c:v>2.6647313077910084</c:v>
                      </c:pt>
                      <c:pt idx="1637">
                        <c:v>2.6581191648792002</c:v>
                      </c:pt>
                      <c:pt idx="1638">
                        <c:v>2.6645051596929625</c:v>
                      </c:pt>
                      <c:pt idx="1639">
                        <c:v>2.6838591621350862</c:v>
                      </c:pt>
                      <c:pt idx="1640">
                        <c:v>2.6837452607149728</c:v>
                      </c:pt>
                      <c:pt idx="1641">
                        <c:v>2.6706355657873777</c:v>
                      </c:pt>
                      <c:pt idx="1642">
                        <c:v>2.6640528634968699</c:v>
                      </c:pt>
                      <c:pt idx="1643">
                        <c:v>2.6639397894478467</c:v>
                      </c:pt>
                      <c:pt idx="1644">
                        <c:v>2.683318130389547</c:v>
                      </c:pt>
                      <c:pt idx="1645">
                        <c:v>2.6832042289694336</c:v>
                      </c:pt>
                      <c:pt idx="1646">
                        <c:v>2.6700688165904451</c:v>
                      </c:pt>
                      <c:pt idx="1647">
                        <c:v>2.6634592247394986</c:v>
                      </c:pt>
                      <c:pt idx="1648">
                        <c:v>2.6633461506904754</c:v>
                      </c:pt>
                      <c:pt idx="1649">
                        <c:v>2.6892158383647837</c:v>
                      </c:pt>
                      <c:pt idx="1650">
                        <c:v>2.6955970757947765</c:v>
                      </c:pt>
                      <c:pt idx="1651">
                        <c:v>2.6824923450937241</c:v>
                      </c:pt>
                      <c:pt idx="1652">
                        <c:v>2.6694170550139722</c:v>
                      </c:pt>
                      <c:pt idx="1653">
                        <c:v>2.6628090489576155</c:v>
                      </c:pt>
                      <c:pt idx="1654">
                        <c:v>2.669190355335199</c:v>
                      </c:pt>
                      <c:pt idx="1655">
                        <c:v>2.6885593194045407</c:v>
                      </c:pt>
                      <c:pt idx="1656">
                        <c:v>2.6884451421940638</c:v>
                      </c:pt>
                      <c:pt idx="1657">
                        <c:v>2.6753438588725551</c:v>
                      </c:pt>
                      <c:pt idx="1658">
                        <c:v>2.6687369559776526</c:v>
                      </c:pt>
                      <c:pt idx="1659">
                        <c:v>2.668623606138266</c:v>
                      </c:pt>
                      <c:pt idx="1660">
                        <c:v>2.6879884333521562</c:v>
                      </c:pt>
                      <c:pt idx="1661">
                        <c:v>2.6878742561416789</c:v>
                      </c:pt>
                      <c:pt idx="1662">
                        <c:v>2.6747757307238045</c:v>
                      </c:pt>
                      <c:pt idx="1663">
                        <c:v>2.6681418693208729</c:v>
                      </c:pt>
                      <c:pt idx="1664">
                        <c:v>2.6680285194814868</c:v>
                      </c:pt>
                      <c:pt idx="1665">
                        <c:v>2.6873890029971514</c:v>
                      </c:pt>
                      <c:pt idx="1666">
                        <c:v>2.6937658277813288</c:v>
                      </c:pt>
                      <c:pt idx="1667">
                        <c:v>2.6871606485761976</c:v>
                      </c:pt>
                      <c:pt idx="1668">
                        <c:v>2.6740655705378669</c:v>
                      </c:pt>
                      <c:pt idx="1669">
                        <c:v>2.6609715956609903</c:v>
                      </c:pt>
                      <c:pt idx="1670">
                        <c:v>2.6738667256858042</c:v>
                      </c:pt>
                      <c:pt idx="1671">
                        <c:v>2.6867324840369089</c:v>
                      </c:pt>
                      <c:pt idx="1672">
                        <c:v>2.6931077230264959</c:v>
                      </c:pt>
                      <c:pt idx="1673">
                        <c:v>2.6735258487965541</c:v>
                      </c:pt>
                      <c:pt idx="1674">
                        <c:v>2.673412223166804</c:v>
                      </c:pt>
                      <c:pt idx="1675">
                        <c:v>2.673298597537054</c:v>
                      </c:pt>
                      <c:pt idx="1676">
                        <c:v>2.6926499110231341</c:v>
                      </c:pt>
                      <c:pt idx="1677">
                        <c:v>2.6925354580222938</c:v>
                      </c:pt>
                      <c:pt idx="1678">
                        <c:v>2.6729577206478039</c:v>
                      </c:pt>
                      <c:pt idx="1679">
                        <c:v>2.6663566093505344</c:v>
                      </c:pt>
                      <c:pt idx="1680">
                        <c:v>2.6662432595111478</c:v>
                      </c:pt>
                      <c:pt idx="1681">
                        <c:v>2.6855621676295196</c:v>
                      </c:pt>
                      <c:pt idx="1682">
                        <c:v>2.698421169116719</c:v>
                      </c:pt>
                      <c:pt idx="1683">
                        <c:v>2.6918201267670407</c:v>
                      </c:pt>
                      <c:pt idx="1684">
                        <c:v>2.678762073585006</c:v>
                      </c:pt>
                      <c:pt idx="1685">
                        <c:v>2.6656481728543682</c:v>
                      </c:pt>
                      <c:pt idx="1686">
                        <c:v>2.6720203092023658</c:v>
                      </c:pt>
                      <c:pt idx="1687">
                        <c:v>2.6913909280138886</c:v>
                      </c:pt>
                      <c:pt idx="1688">
                        <c:v>2.6912764750130487</c:v>
                      </c:pt>
                      <c:pt idx="1689">
                        <c:v>2.6781925664844382</c:v>
                      </c:pt>
                      <c:pt idx="1690">
                        <c:v>2.6780786650643247</c:v>
                      </c:pt>
                      <c:pt idx="1691">
                        <c:v>2.6779647636442112</c:v>
                      </c:pt>
                      <c:pt idx="1692">
                        <c:v>2.6973025634024808</c:v>
                      </c:pt>
                      <c:pt idx="1693">
                        <c:v>2.697187834611277</c:v>
                      </c:pt>
                      <c:pt idx="1694">
                        <c:v>2.6776230593838708</c:v>
                      </c:pt>
                      <c:pt idx="1695">
                        <c:v>2.6710260849420528</c:v>
                      </c:pt>
                      <c:pt idx="1696">
                        <c:v>2.6709124593123028</c:v>
                      </c:pt>
                      <c:pt idx="1697">
                        <c:v>2.6837638765645067</c:v>
                      </c:pt>
                      <c:pt idx="1698">
                        <c:v>2.7030964363058709</c:v>
                      </c:pt>
                      <c:pt idx="1699">
                        <c:v>2.6964994618640534</c:v>
                      </c:pt>
                      <c:pt idx="1700">
                        <c:v>2.6834213449330759</c:v>
                      </c:pt>
                      <c:pt idx="1701">
                        <c:v>2.6703443311635526</c:v>
                      </c:pt>
                      <c:pt idx="1702">
                        <c:v>2.676683372667934</c:v>
                      </c:pt>
                      <c:pt idx="1703">
                        <c:v>2.676683372667934</c:v>
                      </c:pt>
                      <c:pt idx="1704">
                        <c:v>2.676683372667934</c:v>
                      </c:pt>
                      <c:pt idx="1705">
                        <c:v>2.7088293595389339</c:v>
                      </c:pt>
                      <c:pt idx="1706">
                        <c:v>2.88349477411735</c:v>
                      </c:pt>
                      <c:pt idx="1707">
                        <c:v>3.0646020310581319</c:v>
                      </c:pt>
                      <c:pt idx="1708">
                        <c:v>3.2197571390059276</c:v>
                      </c:pt>
                      <c:pt idx="1709">
                        <c:v>3.3424906765620248</c:v>
                      </c:pt>
                      <c:pt idx="1710">
                        <c:v>3.4587210083998854</c:v>
                      </c:pt>
                      <c:pt idx="1711">
                        <c:v>3.5360686221582389</c:v>
                      </c:pt>
                      <c:pt idx="1712">
                        <c:v>3.6198753151766749</c:v>
                      </c:pt>
                      <c:pt idx="1713">
                        <c:v>3.6712893957915766</c:v>
                      </c:pt>
                      <c:pt idx="1714">
                        <c:v>3.735640940252086</c:v>
                      </c:pt>
                      <c:pt idx="1715">
                        <c:v>3.7611373456694359</c:v>
                      </c:pt>
                      <c:pt idx="1716">
                        <c:v>3.812519710392539</c:v>
                      </c:pt>
                      <c:pt idx="1717">
                        <c:v>3.8315301469893686</c:v>
                      </c:pt>
                      <c:pt idx="1718">
                        <c:v>3.8764224060364989</c:v>
                      </c:pt>
                      <c:pt idx="1719">
                        <c:v>3.8954633174684932</c:v>
                      </c:pt>
                      <c:pt idx="1720">
                        <c:v>3.9273991520825273</c:v>
                      </c:pt>
                      <c:pt idx="1721">
                        <c:v>3.9463891112448701</c:v>
                      </c:pt>
                      <c:pt idx="1722">
                        <c:v>3.9718437344221535</c:v>
                      </c:pt>
                      <c:pt idx="1723">
                        <c:v>3.9908247303976832</c:v>
                      </c:pt>
                      <c:pt idx="1724">
                        <c:v>4.0097588420114221</c:v>
                      </c:pt>
                      <c:pt idx="1725">
                        <c:v>4.0287743117823851</c:v>
                      </c:pt>
                      <c:pt idx="1726">
                        <c:v>4.0412768542247974</c:v>
                      </c:pt>
                      <c:pt idx="1727">
                        <c:v>4.0667073457452787</c:v>
                      </c:pt>
                      <c:pt idx="1728">
                        <c:v>4.0727383294136628</c:v>
                      </c:pt>
                      <c:pt idx="1729">
                        <c:v>4.1046238322863644</c:v>
                      </c:pt>
                      <c:pt idx="1730">
                        <c:v>4.1041422333641533</c:v>
                      </c:pt>
                      <c:pt idx="1731">
                        <c:v>4.1295545227206443</c:v>
                      </c:pt>
                      <c:pt idx="1732">
                        <c:v>4.1291580051255643</c:v>
                      </c:pt>
                      <c:pt idx="1733">
                        <c:v>4.1545622965615152</c:v>
                      </c:pt>
                      <c:pt idx="1734">
                        <c:v>4.1476584363927449</c:v>
                      </c:pt>
                      <c:pt idx="1735">
                        <c:v>4.1730551435937002</c:v>
                      </c:pt>
                      <c:pt idx="1736">
                        <c:v>4.1726097421566948</c:v>
                      </c:pt>
                      <c:pt idx="1737">
                        <c:v>4.1850812581832173</c:v>
                      </c:pt>
                      <c:pt idx="1738">
                        <c:v>4.1975500163061055</c:v>
                      </c:pt>
                      <c:pt idx="1739">
                        <c:v>4.2035589367454129</c:v>
                      </c:pt>
                      <c:pt idx="1740">
                        <c:v>4.2160228685369399</c:v>
                      </c:pt>
                      <c:pt idx="1741">
                        <c:v>4.2155726407685732</c:v>
                      </c:pt>
                      <c:pt idx="1742">
                        <c:v>4.2344874470568694</c:v>
                      </c:pt>
                      <c:pt idx="1743">
                        <c:v>4.2275808289844639</c:v>
                      </c:pt>
                      <c:pt idx="1744">
                        <c:v>4.2464901194654914</c:v>
                      </c:pt>
                      <c:pt idx="1745">
                        <c:v>4.2395835013930867</c:v>
                      </c:pt>
                      <c:pt idx="1746">
                        <c:v>4.2649395295154298</c:v>
                      </c:pt>
                      <c:pt idx="1747">
                        <c:v>4.2580777273770885</c:v>
                      </c:pt>
                      <c:pt idx="1748">
                        <c:v>4.2769297913576958</c:v>
                      </c:pt>
                      <c:pt idx="1749">
                        <c:v>4.2700224838093828</c:v>
                      </c:pt>
                      <c:pt idx="1750">
                        <c:v>4.2889145373926922</c:v>
                      </c:pt>
                      <c:pt idx="1751">
                        <c:v>4.2820072298443792</c:v>
                      </c:pt>
                      <c:pt idx="1752">
                        <c:v>4.2944456510272841</c:v>
                      </c:pt>
                      <c:pt idx="1753">
                        <c:v>4.2939864600721052</c:v>
                      </c:pt>
                      <c:pt idx="1754">
                        <c:v>4.2935731882124442</c:v>
                      </c:pt>
                      <c:pt idx="1755">
                        <c:v>4.3060062314832637</c:v>
                      </c:pt>
                      <c:pt idx="1756">
                        <c:v>4.3054996045855667</c:v>
                      </c:pt>
                      <c:pt idx="1757">
                        <c:v>4.3179283731057509</c:v>
                      </c:pt>
                      <c:pt idx="1758">
                        <c:v>4.3110224445092555</c:v>
                      </c:pt>
                      <c:pt idx="1759">
                        <c:v>4.3298910559116708</c:v>
                      </c:pt>
                      <c:pt idx="1760">
                        <c:v>4.3229851273151745</c:v>
                      </c:pt>
                      <c:pt idx="1761">
                        <c:v>4.3418946935865641</c:v>
                      </c:pt>
                      <c:pt idx="1762">
                        <c:v>4.3285474052608395</c:v>
                      </c:pt>
                      <c:pt idx="1763">
                        <c:v>4.347405881367397</c:v>
                      </c:pt>
                      <c:pt idx="1764">
                        <c:v>4.3405005732992183</c:v>
                      </c:pt>
                      <c:pt idx="1765">
                        <c:v>4.3528677026731675</c:v>
                      </c:pt>
                      <c:pt idx="1766">
                        <c:v>4.3459631530284888</c:v>
                      </c:pt>
                      <c:pt idx="1767">
                        <c:v>4.3583733056991401</c:v>
                      </c:pt>
                      <c:pt idx="1768">
                        <c:v>4.3515160541017961</c:v>
                      </c:pt>
                      <c:pt idx="1769">
                        <c:v>4.357486432837808</c:v>
                      </c:pt>
                      <c:pt idx="1770">
                        <c:v>4.3570196576476334</c:v>
                      </c:pt>
                      <c:pt idx="1771">
                        <c:v>4.3565062049384409</c:v>
                      </c:pt>
                      <c:pt idx="1772">
                        <c:v>4.3689080838981864</c:v>
                      </c:pt>
                      <c:pt idx="1773">
                        <c:v>4.362006292157143</c:v>
                      </c:pt>
                      <c:pt idx="1774">
                        <c:v>4.3808376718604887</c:v>
                      </c:pt>
                      <c:pt idx="1775">
                        <c:v>4.3675504368864102</c:v>
                      </c:pt>
                      <c:pt idx="1776">
                        <c:v>4.3863771971011678</c:v>
                      </c:pt>
                      <c:pt idx="1777">
                        <c:v>4.3730450772454343</c:v>
                      </c:pt>
                      <c:pt idx="1778">
                        <c:v>4.3853897297047597</c:v>
                      </c:pt>
                      <c:pt idx="1779">
                        <c:v>4.3784900063914423</c:v>
                      </c:pt>
                      <c:pt idx="1780">
                        <c:v>4.3908780958330151</c:v>
                      </c:pt>
                      <c:pt idx="1781">
                        <c:v>4.3839790619956061</c:v>
                      </c:pt>
                      <c:pt idx="1782">
                        <c:v>4.3899833629463245</c:v>
                      </c:pt>
                      <c:pt idx="1783">
                        <c:v>4.3830856391131414</c:v>
                      </c:pt>
                      <c:pt idx="1784">
                        <c:v>4.3954676611667178</c:v>
                      </c:pt>
                      <c:pt idx="1785">
                        <c:v>4.3949960596451829</c:v>
                      </c:pt>
                      <c:pt idx="1786">
                        <c:v>4.3945244581236471</c:v>
                      </c:pt>
                      <c:pt idx="1787">
                        <c:v>4.4004769104860326</c:v>
                      </c:pt>
                      <c:pt idx="1788">
                        <c:v>4.3936284152327296</c:v>
                      </c:pt>
                      <c:pt idx="1789">
                        <c:v>4.3995795575908891</c:v>
                      </c:pt>
                      <c:pt idx="1790">
                        <c:v>4.3926380520375057</c:v>
                      </c:pt>
                      <c:pt idx="1791">
                        <c:v>4.411430338456829</c:v>
                      </c:pt>
                      <c:pt idx="1792">
                        <c:v>4.3981154554988118</c:v>
                      </c:pt>
                      <c:pt idx="1793">
                        <c:v>4.4169029155867747</c:v>
                      </c:pt>
                      <c:pt idx="1794">
                        <c:v>4.4035901010564844</c:v>
                      </c:pt>
                      <c:pt idx="1795">
                        <c:v>4.4160016326789515</c:v>
                      </c:pt>
                      <c:pt idx="1796">
                        <c:v>4.4091093557054482</c:v>
                      </c:pt>
                      <c:pt idx="1797">
                        <c:v>4.4214226370109282</c:v>
                      </c:pt>
                      <c:pt idx="1798">
                        <c:v>4.4145311184609239</c:v>
                      </c:pt>
                      <c:pt idx="1799">
                        <c:v>4.4204725392087703</c:v>
                      </c:pt>
                      <c:pt idx="1800">
                        <c:v>4.4199974903076917</c:v>
                      </c:pt>
                      <c:pt idx="1801">
                        <c:v>4.425936842627813</c:v>
                      </c:pt>
                      <c:pt idx="1802">
                        <c:v>4.4255086780885238</c:v>
                      </c:pt>
                      <c:pt idx="1803">
                        <c:v>4.4249853658738383</c:v>
                      </c:pt>
                      <c:pt idx="1804">
                        <c:v>4.437334293083798</c:v>
                      </c:pt>
                      <c:pt idx="1805">
                        <c:v>4.4240338891198627</c:v>
                      </c:pt>
                      <c:pt idx="1806">
                        <c:v>4.4363800584261881</c:v>
                      </c:pt>
                      <c:pt idx="1807">
                        <c:v>4.4230824123658881</c:v>
                      </c:pt>
                      <c:pt idx="1808">
                        <c:v>4.4354258237685791</c:v>
                      </c:pt>
                      <c:pt idx="1809">
                        <c:v>4.4284921782405542</c:v>
                      </c:pt>
                      <c:pt idx="1810">
                        <c:v>4.4472879809870118</c:v>
                      </c:pt>
                      <c:pt idx="1811">
                        <c:v>4.4275869653200512</c:v>
                      </c:pt>
                      <c:pt idx="1812">
                        <c:v>4.4399241714395634</c:v>
                      </c:pt>
                      <c:pt idx="1813">
                        <c:v>4.4330402371245547</c:v>
                      </c:pt>
                      <c:pt idx="1814">
                        <c:v>4.4453739958645233</c:v>
                      </c:pt>
                      <c:pt idx="1815">
                        <c:v>4.4320860024669448</c:v>
                      </c:pt>
                      <c:pt idx="1816">
                        <c:v>4.4380607249011801</c:v>
                      </c:pt>
                      <c:pt idx="1817">
                        <c:v>4.4439863566507185</c:v>
                      </c:pt>
                      <c:pt idx="1818">
                        <c:v>4.4434600107420348</c:v>
                      </c:pt>
                      <c:pt idx="1819">
                        <c:v>4.4493835051162556</c:v>
                      </c:pt>
                      <c:pt idx="1820">
                        <c:v>4.4425030181807896</c:v>
                      </c:pt>
                      <c:pt idx="1821">
                        <c:v>4.4548257453062208</c:v>
                      </c:pt>
                      <c:pt idx="1822">
                        <c:v>4.4415460256195454</c:v>
                      </c:pt>
                      <c:pt idx="1823">
                        <c:v>4.4539139823645852</c:v>
                      </c:pt>
                      <c:pt idx="1824">
                        <c:v>4.4406368826863636</c:v>
                      </c:pt>
                      <c:pt idx="1825">
                        <c:v>4.4529542318997066</c:v>
                      </c:pt>
                      <c:pt idx="1826">
                        <c:v>4.4396798901251193</c:v>
                      </c:pt>
                      <c:pt idx="1827">
                        <c:v>4.4583910252299912</c:v>
                      </c:pt>
                      <c:pt idx="1828">
                        <c:v>4.4451187518831308</c:v>
                      </c:pt>
                      <c:pt idx="1829">
                        <c:v>4.4573818393424602</c:v>
                      </c:pt>
                      <c:pt idx="1830">
                        <c:v>4.4505548557375088</c:v>
                      </c:pt>
                      <c:pt idx="1831">
                        <c:v>4.4564687663965987</c:v>
                      </c:pt>
                      <c:pt idx="1832">
                        <c:v>4.4559882016882506</c:v>
                      </c:pt>
                      <c:pt idx="1833">
                        <c:v>4.4555076369799016</c:v>
                      </c:pt>
                      <c:pt idx="1834">
                        <c:v>4.4614187897353581</c:v>
                      </c:pt>
                      <c:pt idx="1835">
                        <c:v>4.4545465075632054</c:v>
                      </c:pt>
                      <c:pt idx="1836">
                        <c:v>4.4668466198788312</c:v>
                      </c:pt>
                      <c:pt idx="1837">
                        <c:v>4.4599750271825878</c:v>
                      </c:pt>
                      <c:pt idx="1838">
                        <c:v>4.4722716921186692</c:v>
                      </c:pt>
                      <c:pt idx="1839">
                        <c:v>4.4590125188140739</c:v>
                      </c:pt>
                      <c:pt idx="1840">
                        <c:v>4.4776940064548736</c:v>
                      </c:pt>
                      <c:pt idx="1841">
                        <c:v>4.4580500104455592</c:v>
                      </c:pt>
                      <c:pt idx="1842">
                        <c:v>4.4767273612309069</c:v>
                      </c:pt>
                      <c:pt idx="1843">
                        <c:v>4.463473014257672</c:v>
                      </c:pt>
                      <c:pt idx="1844">
                        <c:v>4.475760716006941</c:v>
                      </c:pt>
                      <c:pt idx="1845">
                        <c:v>4.4688932601661495</c:v>
                      </c:pt>
                      <c:pt idx="1846">
                        <c:v>4.4747940707829752</c:v>
                      </c:pt>
                      <c:pt idx="1847">
                        <c:v>4.4679279938940013</c:v>
                      </c:pt>
                      <c:pt idx="1848">
                        <c:v>4.4674453607579263</c:v>
                      </c:pt>
                      <c:pt idx="1849">
                        <c:v>4.4733441029470269</c:v>
                      </c:pt>
                      <c:pt idx="1850">
                        <c:v>4.4664800944857781</c:v>
                      </c:pt>
                      <c:pt idx="1851">
                        <c:v>4.4788058553052066</c:v>
                      </c:pt>
                      <c:pt idx="1852">
                        <c:v>4.4719424673722763</c:v>
                      </c:pt>
                      <c:pt idx="1853">
                        <c:v>4.477837831129424</c:v>
                      </c:pt>
                      <c:pt idx="1854">
                        <c:v>4.4709274898871119</c:v>
                      </c:pt>
                      <c:pt idx="1855">
                        <c:v>4.4895758826842949</c:v>
                      </c:pt>
                      <c:pt idx="1856">
                        <c:v>4.4763373936569595</c:v>
                      </c:pt>
                      <c:pt idx="1857">
                        <c:v>4.4886051006048771</c:v>
                      </c:pt>
                      <c:pt idx="1858">
                        <c:v>4.4754177706899654</c:v>
                      </c:pt>
                      <c:pt idx="1859">
                        <c:v>4.4876828576294292</c:v>
                      </c:pt>
                      <c:pt idx="1860">
                        <c:v>4.4744497465141819</c:v>
                      </c:pt>
                      <c:pt idx="1861">
                        <c:v>4.4803389049881517</c:v>
                      </c:pt>
                      <c:pt idx="1862">
                        <c:v>4.4798057332679706</c:v>
                      </c:pt>
                      <c:pt idx="1863">
                        <c:v>4.4856927543666227</c:v>
                      </c:pt>
                      <c:pt idx="1864">
                        <c:v>4.4852073633269134</c:v>
                      </c:pt>
                      <c:pt idx="1865">
                        <c:v>4.4847705113911758</c:v>
                      </c:pt>
                      <c:pt idx="1866">
                        <c:v>4.4906548435337843</c:v>
                      </c:pt>
                      <c:pt idx="1867">
                        <c:v>4.483799729311758</c:v>
                      </c:pt>
                      <c:pt idx="1868">
                        <c:v>4.4960510267330491</c:v>
                      </c:pt>
                      <c:pt idx="1869">
                        <c:v>4.4828289472323402</c:v>
                      </c:pt>
                      <c:pt idx="1870">
                        <c:v>4.5013957060819365</c:v>
                      </c:pt>
                      <c:pt idx="1871">
                        <c:v>4.4818096260489515</c:v>
                      </c:pt>
                      <c:pt idx="1872">
                        <c:v>4.5004695330938098</c:v>
                      </c:pt>
                      <c:pt idx="1873">
                        <c:v>4.4872522799244612</c:v>
                      </c:pt>
                      <c:pt idx="1874">
                        <c:v>4.5058588215339874</c:v>
                      </c:pt>
                      <c:pt idx="1875">
                        <c:v>4.4926436367923648</c:v>
                      </c:pt>
                      <c:pt idx="1876">
                        <c:v>4.5048825236472991</c:v>
                      </c:pt>
                      <c:pt idx="1877">
                        <c:v>4.4916700968093117</c:v>
                      </c:pt>
                      <c:pt idx="1878">
                        <c:v>4.4974960303424565</c:v>
                      </c:pt>
                      <c:pt idx="1879">
                        <c:v>4.4970573168217642</c:v>
                      </c:pt>
                      <c:pt idx="1880">
                        <c:v>4.5029299278739252</c:v>
                      </c:pt>
                      <c:pt idx="1881">
                        <c:v>4.5024417789305815</c:v>
                      </c:pt>
                      <c:pt idx="1882">
                        <c:v>4.5019536299872378</c:v>
                      </c:pt>
                      <c:pt idx="1883">
                        <c:v>4.5078234831357644</c:v>
                      </c:pt>
                      <c:pt idx="1884">
                        <c:v>4.5009285172062157</c:v>
                      </c:pt>
                      <c:pt idx="1885">
                        <c:v>4.5131534766477959</c:v>
                      </c:pt>
                      <c:pt idx="1886">
                        <c:v>4.4936451005497196</c:v>
                      </c:pt>
                      <c:pt idx="1887">
                        <c:v>4.5122233736469894</c:v>
                      </c:pt>
                      <c:pt idx="1888">
                        <c:v>4.4990247363271747</c:v>
                      </c:pt>
                      <c:pt idx="1889">
                        <c:v>4.5112443178566677</c:v>
                      </c:pt>
                      <c:pt idx="1890">
                        <c:v>4.5044016142009973</c:v>
                      </c:pt>
                      <c:pt idx="1891">
                        <c:v>4.5165687266138388</c:v>
                      </c:pt>
                      <c:pt idx="1892">
                        <c:v>4.5097267813816684</c:v>
                      </c:pt>
                      <c:pt idx="1893">
                        <c:v>4.5156373136088064</c:v>
                      </c:pt>
                      <c:pt idx="1894">
                        <c:v>4.5087966783808628</c:v>
                      </c:pt>
                      <c:pt idx="1895">
                        <c:v>4.5083071504857015</c:v>
                      </c:pt>
                      <c:pt idx="1896">
                        <c:v>4.5078176225905402</c:v>
                      </c:pt>
                      <c:pt idx="1897">
                        <c:v>4.5073280946953789</c:v>
                      </c:pt>
                      <c:pt idx="1898">
                        <c:v>4.513186226753457</c:v>
                      </c:pt>
                      <c:pt idx="1899">
                        <c:v>4.5063979916945733</c:v>
                      </c:pt>
                      <c:pt idx="1900">
                        <c:v>4.5249475136464525</c:v>
                      </c:pt>
                      <c:pt idx="1901">
                        <c:v>4.5053699831147354</c:v>
                      </c:pt>
                      <c:pt idx="1902">
                        <c:v>4.5239151613683894</c:v>
                      </c:pt>
                      <c:pt idx="1903">
                        <c:v>4.5107351398981086</c:v>
                      </c:pt>
                      <c:pt idx="1904">
                        <c:v>4.5292754918204032</c:v>
                      </c:pt>
                      <c:pt idx="1905">
                        <c:v>4.5160975387778484</c:v>
                      </c:pt>
                      <c:pt idx="1906">
                        <c:v>4.5283401488026911</c:v>
                      </c:pt>
                      <c:pt idx="1907">
                        <c:v>4.5151157250838914</c:v>
                      </c:pt>
                      <c:pt idx="1908">
                        <c:v>4.5273063486252196</c:v>
                      </c:pt>
                      <c:pt idx="1909">
                        <c:v>4.526814062826424</c:v>
                      </c:pt>
                      <c:pt idx="1910">
                        <c:v>4.5263217770276283</c:v>
                      </c:pt>
                      <c:pt idx="1911">
                        <c:v>4.5258294912288326</c:v>
                      </c:pt>
                      <c:pt idx="1912">
                        <c:v>4.5252879768501577</c:v>
                      </c:pt>
                      <c:pt idx="1913">
                        <c:v>4.5311329399183791</c:v>
                      </c:pt>
                      <c:pt idx="1914">
                        <c:v>4.5243526338324456</c:v>
                      </c:pt>
                      <c:pt idx="1915">
                        <c:v>4.5301962868964409</c:v>
                      </c:pt>
                      <c:pt idx="1916">
                        <c:v>4.5233680622348533</c:v>
                      </c:pt>
                      <c:pt idx="1917">
                        <c:v>4.5355448962580072</c:v>
                      </c:pt>
                      <c:pt idx="1918">
                        <c:v>4.522383490637262</c:v>
                      </c:pt>
                      <c:pt idx="1919">
                        <c:v>4.5408413122932867</c:v>
                      </c:pt>
                      <c:pt idx="1920">
                        <c:v>4.5214481476195507</c:v>
                      </c:pt>
                      <c:pt idx="1921">
                        <c:v>4.5399020392628948</c:v>
                      </c:pt>
                      <c:pt idx="1922">
                        <c:v>4.52674545997351</c:v>
                      </c:pt>
                      <c:pt idx="1923">
                        <c:v>4.5325829077543283</c:v>
                      </c:pt>
                      <c:pt idx="1924">
                        <c:v>4.525759509424101</c:v>
                      </c:pt>
                      <c:pt idx="1925">
                        <c:v>4.5379246223568082</c:v>
                      </c:pt>
                      <c:pt idx="1926">
                        <c:v>4.5374302681302865</c:v>
                      </c:pt>
                      <c:pt idx="1927">
                        <c:v>4.5368864784811125</c:v>
                      </c:pt>
                      <c:pt idx="1928">
                        <c:v>4.5427685353532219</c:v>
                      </c:pt>
                      <c:pt idx="1929">
                        <c:v>4.5359472054507206</c:v>
                      </c:pt>
                      <c:pt idx="1930">
                        <c:v>4.5417784479483609</c:v>
                      </c:pt>
                      <c:pt idx="1931">
                        <c:v>4.5286335897494236</c:v>
                      </c:pt>
                      <c:pt idx="1932">
                        <c:v>4.5407883605435</c:v>
                      </c:pt>
                      <c:pt idx="1933">
                        <c:v>4.5276462602481971</c:v>
                      </c:pt>
                      <c:pt idx="1934">
                        <c:v>4.5461706852769996</c:v>
                      </c:pt>
                      <c:pt idx="1935">
                        <c:v>4.5330305155142421</c:v>
                      </c:pt>
                      <c:pt idx="1936">
                        <c:v>4.5514511054711981</c:v>
                      </c:pt>
                      <c:pt idx="1937">
                        <c:v>4.5383131420313481</c:v>
                      </c:pt>
                      <c:pt idx="1938">
                        <c:v>4.5504582601627019</c:v>
                      </c:pt>
                      <c:pt idx="1939">
                        <c:v>4.5436424460674703</c:v>
                      </c:pt>
                      <c:pt idx="1940">
                        <c:v>4.5494654148542066</c:v>
                      </c:pt>
                      <c:pt idx="1941">
                        <c:v>4.5490186344653836</c:v>
                      </c:pt>
                      <c:pt idx="1942">
                        <c:v>4.5485222118111359</c:v>
                      </c:pt>
                      <c:pt idx="1943">
                        <c:v>4.5479761468914637</c:v>
                      </c:pt>
                      <c:pt idx="1944">
                        <c:v>4.547479724237216</c:v>
                      </c:pt>
                      <c:pt idx="1945">
                        <c:v>4.5596138107540325</c:v>
                      </c:pt>
                      <c:pt idx="1946">
                        <c:v>4.5464868789287198</c:v>
                      </c:pt>
                      <c:pt idx="1947">
                        <c:v>4.5586182075419011</c:v>
                      </c:pt>
                      <c:pt idx="1948">
                        <c:v>4.5455436758856491</c:v>
                      </c:pt>
                      <c:pt idx="1949">
                        <c:v>4.5639351010116673</c:v>
                      </c:pt>
                      <c:pt idx="1950">
                        <c:v>4.5445011883117283</c:v>
                      </c:pt>
                      <c:pt idx="1951">
                        <c:v>4.56293811884772</c:v>
                      </c:pt>
                      <c:pt idx="1952">
                        <c:v>4.5498187712574039</c:v>
                      </c:pt>
                      <c:pt idx="1953">
                        <c:v>4.5619411366837728</c:v>
                      </c:pt>
                      <c:pt idx="1954">
                        <c:v>4.555133596299445</c:v>
                      </c:pt>
                      <c:pt idx="1955">
                        <c:v>4.5609940036280223</c:v>
                      </c:pt>
                      <c:pt idx="1956">
                        <c:v>4.5541877732479215</c:v>
                      </c:pt>
                      <c:pt idx="1957">
                        <c:v>4.5599471723558764</c:v>
                      </c:pt>
                      <c:pt idx="1958">
                        <c:v>4.5594486812739028</c:v>
                      </c:pt>
                      <c:pt idx="1959">
                        <c:v>4.5589501901919292</c:v>
                      </c:pt>
                      <c:pt idx="1960">
                        <c:v>4.5647566115568576</c:v>
                      </c:pt>
                      <c:pt idx="1961">
                        <c:v>4.551648985056989</c:v>
                      </c:pt>
                      <c:pt idx="1962">
                        <c:v>4.5638081684968803</c:v>
                      </c:pt>
                      <c:pt idx="1963">
                        <c:v>4.5570060749722314</c:v>
                      </c:pt>
                      <c:pt idx="1964">
                        <c:v>4.5754142543628307</c:v>
                      </c:pt>
                      <c:pt idx="1965">
                        <c:v>4.5560090928082833</c:v>
                      </c:pt>
                      <c:pt idx="1966">
                        <c:v>4.5743630793924615</c:v>
                      </c:pt>
                      <c:pt idx="1967">
                        <c:v>4.5613122657074676</c:v>
                      </c:pt>
                      <c:pt idx="1968">
                        <c:v>4.5733619603730613</c:v>
                      </c:pt>
                      <c:pt idx="1969">
                        <c:v>4.5603139045917027</c:v>
                      </c:pt>
                      <c:pt idx="1970">
                        <c:v>4.5724108973046311</c:v>
                      </c:pt>
                      <c:pt idx="1971">
                        <c:v>4.5656129406354351</c:v>
                      </c:pt>
                      <c:pt idx="1972">
                        <c:v>4.5714097782852319</c:v>
                      </c:pt>
                      <c:pt idx="1973">
                        <c:v>4.5709092187755314</c:v>
                      </c:pt>
                      <c:pt idx="1974">
                        <c:v>4.5703586033148618</c:v>
                      </c:pt>
                      <c:pt idx="1975">
                        <c:v>4.5761526141134343</c:v>
                      </c:pt>
                      <c:pt idx="1976">
                        <c:v>4.5694075402464325</c:v>
                      </c:pt>
                      <c:pt idx="1977">
                        <c:v>4.5814935013448226</c:v>
                      </c:pt>
                      <c:pt idx="1978">
                        <c:v>4.5684064212270323</c:v>
                      </c:pt>
                      <c:pt idx="1979">
                        <c:v>4.5867312429802736</c:v>
                      </c:pt>
                      <c:pt idx="1980">
                        <c:v>4.5736463691853908</c:v>
                      </c:pt>
                      <c:pt idx="1981">
                        <c:v>4.5857259871054215</c:v>
                      </c:pt>
                      <c:pt idx="1982">
                        <c:v>4.5726438712141739</c:v>
                      </c:pt>
                      <c:pt idx="1983">
                        <c:v>4.5910601174729049</c:v>
                      </c:pt>
                      <c:pt idx="1984">
                        <c:v>4.5779799321142018</c:v>
                      </c:pt>
                      <c:pt idx="1985">
                        <c:v>4.590053482646236</c:v>
                      </c:pt>
                      <c:pt idx="1986">
                        <c:v>4.5769258613450159</c:v>
                      </c:pt>
                      <c:pt idx="1987">
                        <c:v>4.5889965160782333</c:v>
                      </c:pt>
                      <c:pt idx="1988">
                        <c:v>4.5822075915434404</c:v>
                      </c:pt>
                      <c:pt idx="1989">
                        <c:v>4.5817049636060148</c:v>
                      </c:pt>
                      <c:pt idx="1990">
                        <c:v>4.5875368955795635</c:v>
                      </c:pt>
                      <c:pt idx="1991">
                        <c:v>4.5807499705249048</c:v>
                      </c:pt>
                      <c:pt idx="1992">
                        <c:v>4.5864799290115599</c:v>
                      </c:pt>
                      <c:pt idx="1993">
                        <c:v>4.5796944518563105</c:v>
                      </c:pt>
                      <c:pt idx="1994">
                        <c:v>4.585473294184891</c:v>
                      </c:pt>
                      <c:pt idx="1995">
                        <c:v>4.5786891959814593</c:v>
                      </c:pt>
                      <c:pt idx="1996">
                        <c:v>4.5970268419866009</c:v>
                      </c:pt>
                      <c:pt idx="1997">
                        <c:v>4.5840136736862203</c:v>
                      </c:pt>
                      <c:pt idx="1998">
                        <c:v>4.5960174492562968</c:v>
                      </c:pt>
                      <c:pt idx="1999">
                        <c:v>4.589234730004681</c:v>
                      </c:pt>
                      <c:pt idx="2000">
                        <c:v>4.6012853899365478</c:v>
                      </c:pt>
                      <c:pt idx="2001">
                        <c:v>4.5882267162261945</c:v>
                      </c:pt>
                      <c:pt idx="2002">
                        <c:v>4.600274618254427</c:v>
                      </c:pt>
                      <c:pt idx="2003">
                        <c:v>4.587218702447708</c:v>
                      </c:pt>
                      <c:pt idx="2004">
                        <c:v>4.5930397407018999</c:v>
                      </c:pt>
                      <c:pt idx="2005">
                        <c:v>4.5862610893581461</c:v>
                      </c:pt>
                      <c:pt idx="2006">
                        <c:v>4.5920303479715967</c:v>
                      </c:pt>
                      <c:pt idx="2007">
                        <c:v>4.5977476890491236</c:v>
                      </c:pt>
                      <c:pt idx="2008">
                        <c:v>4.5909704856047773</c:v>
                      </c:pt>
                      <c:pt idx="2009">
                        <c:v>4.603008045494378</c:v>
                      </c:pt>
                      <c:pt idx="2010">
                        <c:v>4.5899610928744732</c:v>
                      </c:pt>
                      <c:pt idx="2011">
                        <c:v>4.6083163205152866</c:v>
                      </c:pt>
                      <c:pt idx="2012">
                        <c:v>4.5952712984279263</c:v>
                      </c:pt>
                      <c:pt idx="2013">
                        <c:v>4.6073027909295305</c:v>
                      </c:pt>
                      <c:pt idx="2014">
                        <c:v>4.5942099881616993</c:v>
                      </c:pt>
                      <c:pt idx="2015">
                        <c:v>4.612505576136412</c:v>
                      </c:pt>
                      <c:pt idx="2016">
                        <c:v>4.5994655182755926</c:v>
                      </c:pt>
                      <c:pt idx="2017">
                        <c:v>4.6177562799189449</c:v>
                      </c:pt>
                      <c:pt idx="2018">
                        <c:v>4.6047689669651408</c:v>
                      </c:pt>
                      <c:pt idx="2019">
                        <c:v>4.6104757590612646</c:v>
                      </c:pt>
                      <c:pt idx="2020">
                        <c:v>4.6037047609000972</c:v>
                      </c:pt>
                      <c:pt idx="2021">
                        <c:v>4.6094608505236918</c:v>
                      </c:pt>
                      <c:pt idx="2022">
                        <c:v>4.608953396254905</c:v>
                      </c:pt>
                      <c:pt idx="2023">
                        <c:v>4.6084459419861181</c:v>
                      </c:pt>
                      <c:pt idx="2024">
                        <c:v>4.6142500880805466</c:v>
                      </c:pt>
                      <c:pt idx="2025">
                        <c:v>4.6074310334485453</c:v>
                      </c:pt>
                      <c:pt idx="2026">
                        <c:v>4.6194423932536166</c:v>
                      </c:pt>
                      <c:pt idx="2027">
                        <c:v>4.6064161249109716</c:v>
                      </c:pt>
                      <c:pt idx="2028">
                        <c:v>4.6246827548975205</c:v>
                      </c:pt>
                      <c:pt idx="2029">
                        <c:v>4.6054012163733979</c:v>
                      </c:pt>
                      <c:pt idx="2030">
                        <c:v>4.6236637095044948</c:v>
                      </c:pt>
                      <c:pt idx="2031">
                        <c:v>4.6044370532627035</c:v>
                      </c:pt>
                      <c:pt idx="2032">
                        <c:v>4.6226956163811197</c:v>
                      </c:pt>
                      <c:pt idx="2033">
                        <c:v>4.6096259800038197</c:v>
                      </c:pt>
                      <c:pt idx="2034">
                        <c:v>4.6216256187184435</c:v>
                      </c:pt>
                      <c:pt idx="2035">
                        <c:v>4.61486289426818</c:v>
                      </c:pt>
                      <c:pt idx="2036">
                        <c:v>4.6206065733254187</c:v>
                      </c:pt>
                      <c:pt idx="2037">
                        <c:v>4.620097050628905</c:v>
                      </c:pt>
                      <c:pt idx="2038">
                        <c:v>4.6133872779284282</c:v>
                      </c:pt>
                      <c:pt idx="2039">
                        <c:v>4.6190780052358802</c:v>
                      </c:pt>
                      <c:pt idx="2040">
                        <c:v>4.6060689737909515</c:v>
                      </c:pt>
                      <c:pt idx="2041">
                        <c:v>4.6243080247411541</c:v>
                      </c:pt>
                      <c:pt idx="2042">
                        <c:v>4.6113010617239514</c:v>
                      </c:pt>
                      <c:pt idx="2043">
                        <c:v>4.6295352863427919</c:v>
                      </c:pt>
                      <c:pt idx="2044">
                        <c:v>4.6165303917533169</c:v>
                      </c:pt>
                      <c:pt idx="2045">
                        <c:v>4.6348109491532199</c:v>
                      </c:pt>
                      <c:pt idx="2046">
                        <c:v>4.6155113463602913</c:v>
                      </c:pt>
                      <c:pt idx="2047">
                        <c:v>4.6337366077923194</c:v>
                      </c:pt>
                      <c:pt idx="2048">
                        <c:v>4.6207365395342039</c:v>
                      </c:pt>
                      <c:pt idx="2049">
                        <c:v>4.6327134255438409</c:v>
                      </c:pt>
                      <c:pt idx="2050">
                        <c:v>4.6259589748044814</c:v>
                      </c:pt>
                      <c:pt idx="2051">
                        <c:v>4.6316902432953642</c:v>
                      </c:pt>
                      <c:pt idx="2052">
                        <c:v>4.6248860813429884</c:v>
                      </c:pt>
                      <c:pt idx="2053">
                        <c:v>4.6306670610468865</c:v>
                      </c:pt>
                      <c:pt idx="2054">
                        <c:v>4.6301554699226477</c:v>
                      </c:pt>
                      <c:pt idx="2055">
                        <c:v>4.6234044665628318</c:v>
                      </c:pt>
                      <c:pt idx="2056">
                        <c:v>4.6353710104338388</c:v>
                      </c:pt>
                      <c:pt idx="2057">
                        <c:v>4.6286206965499312</c:v>
                      </c:pt>
                      <c:pt idx="2058">
                        <c:v>4.6405837930413956</c:v>
                      </c:pt>
                      <c:pt idx="2059">
                        <c:v>4.6214119501343447</c:v>
                      </c:pt>
                      <c:pt idx="2060">
                        <c:v>4.6395578528892836</c:v>
                      </c:pt>
                      <c:pt idx="2061">
                        <c:v>4.6265743320529769</c:v>
                      </c:pt>
                      <c:pt idx="2062">
                        <c:v>4.6447664986413875</c:v>
                      </c:pt>
                      <c:pt idx="2063">
                        <c:v>4.6317850462328076</c:v>
                      </c:pt>
                      <c:pt idx="2064">
                        <c:v>4.6375059725850596</c:v>
                      </c:pt>
                      <c:pt idx="2065">
                        <c:v>4.6307604850325124</c:v>
                      </c:pt>
                      <c:pt idx="2066">
                        <c:v>4.6427632263887251</c:v>
                      </c:pt>
                      <c:pt idx="2067">
                        <c:v>4.6360183593644964</c:v>
                      </c:pt>
                      <c:pt idx="2068">
                        <c:v>4.6354540922808356</c:v>
                      </c:pt>
                      <c:pt idx="2069">
                        <c:v>4.6411708817776338</c:v>
                      </c:pt>
                      <c:pt idx="2070">
                        <c:v>4.640657222225669</c:v>
                      </c:pt>
                      <c:pt idx="2071">
                        <c:v>4.646371943294743</c:v>
                      </c:pt>
                      <c:pt idx="2072">
                        <c:v>4.6334022119766107</c:v>
                      </c:pt>
                      <c:pt idx="2073">
                        <c:v>4.6453946801417834</c:v>
                      </c:pt>
                      <c:pt idx="2074">
                        <c:v>4.6324275688321039</c:v>
                      </c:pt>
                      <c:pt idx="2075">
                        <c:v>4.6505916737510322</c:v>
                      </c:pt>
                      <c:pt idx="2076">
                        <c:v>4.6375752649138811</c:v>
                      </c:pt>
                      <c:pt idx="2077">
                        <c:v>4.6557343366586759</c:v>
                      </c:pt>
                      <c:pt idx="2078">
                        <c:v>4.642771500099629</c:v>
                      </c:pt>
                      <c:pt idx="2079">
                        <c:v>4.6609257455130626</c:v>
                      </c:pt>
                      <c:pt idx="2080">
                        <c:v>4.6480164812321219</c:v>
                      </c:pt>
                      <c:pt idx="2081">
                        <c:v>4.6536714247399127</c:v>
                      </c:pt>
                      <c:pt idx="2082">
                        <c:v>4.6531556967602219</c:v>
                      </c:pt>
                      <c:pt idx="2083">
                        <c:v>4.6526399687805311</c:v>
                      </c:pt>
                      <c:pt idx="2084">
                        <c:v>4.6521242408008403</c:v>
                      </c:pt>
                      <c:pt idx="2085">
                        <c:v>4.6516085128211495</c:v>
                      </c:pt>
                      <c:pt idx="2086">
                        <c:v>4.6572591815783069</c:v>
                      </c:pt>
                      <c:pt idx="2087">
                        <c:v>4.6505254840637988</c:v>
                      </c:pt>
                      <c:pt idx="2088">
                        <c:v>4.6624946479432587</c:v>
                      </c:pt>
                      <c:pt idx="2089">
                        <c:v>4.6495456009023863</c:v>
                      </c:pt>
                      <c:pt idx="2090">
                        <c:v>4.6676757146590164</c:v>
                      </c:pt>
                      <c:pt idx="2091">
                        <c:v>4.6485141449430047</c:v>
                      </c:pt>
                      <c:pt idx="2092">
                        <c:v>4.6666401218441829</c:v>
                      </c:pt>
                      <c:pt idx="2093">
                        <c:v>4.653644259389111</c:v>
                      </c:pt>
                      <c:pt idx="2094">
                        <c:v>4.6655527493886071</c:v>
                      </c:pt>
                      <c:pt idx="2095">
                        <c:v>4.6588748994227025</c:v>
                      </c:pt>
                      <c:pt idx="2096">
                        <c:v>4.6707800799378365</c:v>
                      </c:pt>
                      <c:pt idx="2097">
                        <c:v>4.6578406855596857</c:v>
                      </c:pt>
                      <c:pt idx="2098">
                        <c:v>4.6635333433996813</c:v>
                      </c:pt>
                      <c:pt idx="2099">
                        <c:v>4.6630155469922645</c:v>
                      </c:pt>
                      <c:pt idx="2100">
                        <c:v>4.6624977505848477</c:v>
                      </c:pt>
                      <c:pt idx="2101">
                        <c:v>4.668187650521209</c:v>
                      </c:pt>
                      <c:pt idx="2102">
                        <c:v>4.661462157770015</c:v>
                      </c:pt>
                      <c:pt idx="2103">
                        <c:v>4.6671506787545578</c:v>
                      </c:pt>
                      <c:pt idx="2104">
                        <c:v>4.6542209370391285</c:v>
                      </c:pt>
                      <c:pt idx="2105">
                        <c:v>4.672578233107668</c:v>
                      </c:pt>
                      <c:pt idx="2106">
                        <c:v>4.6724224804998977</c:v>
                      </c:pt>
                      <c:pt idx="2107">
                        <c:v>4.8415336840007805</c:v>
                      </c:pt>
                      <c:pt idx="2108">
                        <c:v>6.0188690250879597</c:v>
                      </c:pt>
                      <c:pt idx="2109">
                        <c:v>6.5687762561044476</c:v>
                      </c:pt>
                      <c:pt idx="2110">
                        <c:v>6.740627436866415</c:v>
                      </c:pt>
                      <c:pt idx="2111">
                        <c:v>6.8934872105666321</c:v>
                      </c:pt>
                      <c:pt idx="2112">
                        <c:v>6.9844964447174771</c:v>
                      </c:pt>
                      <c:pt idx="2113">
                        <c:v>7.056655890158213</c:v>
                      </c:pt>
                      <c:pt idx="2114">
                        <c:v>7.1041112069482626</c:v>
                      </c:pt>
                      <c:pt idx="2115">
                        <c:v>7.1452985672001139</c:v>
                      </c:pt>
                      <c:pt idx="2116">
                        <c:v>7.1802386551910296</c:v>
                      </c:pt>
                      <c:pt idx="2117">
                        <c:v>7.2089521551982685</c:v>
                      </c:pt>
                      <c:pt idx="2118">
                        <c:v>7.2313783243942789</c:v>
                      </c:pt>
                      <c:pt idx="2119">
                        <c:v>7.2538166283662795</c:v>
                      </c:pt>
                      <c:pt idx="2120">
                        <c:v>7.2761859847474142</c:v>
                      </c:pt>
                      <c:pt idx="2121">
                        <c:v>7.292383980165158</c:v>
                      </c:pt>
                      <c:pt idx="2122">
                        <c:v>7.3023486996829092</c:v>
                      </c:pt>
                      <c:pt idx="2123">
                        <c:v>7.3245315528307477</c:v>
                      </c:pt>
                      <c:pt idx="2124">
                        <c:v>7.3344821380923717</c:v>
                      </c:pt>
                      <c:pt idx="2125">
                        <c:v>7.3504661201880621</c:v>
                      </c:pt>
                      <c:pt idx="2126">
                        <c:v>7.3603270735815585</c:v>
                      </c:pt>
                      <c:pt idx="2127">
                        <c:v>7.3761237250728611</c:v>
                      </c:pt>
                      <c:pt idx="2128">
                        <c:v>7.3859789558163165</c:v>
                      </c:pt>
                      <c:pt idx="2129">
                        <c:v>7.3956245858835326</c:v>
                      </c:pt>
                      <c:pt idx="2130">
                        <c:v>7.4113531861026498</c:v>
                      </c:pt>
                      <c:pt idx="2131">
                        <c:v>7.4269417537647113</c:v>
                      </c:pt>
                      <c:pt idx="2132">
                        <c:v>7.4365333978682786</c:v>
                      </c:pt>
                      <c:pt idx="2133">
                        <c:v>7.4461689615872286</c:v>
                      </c:pt>
                      <c:pt idx="2134">
                        <c:v>7.4555925804118521</c:v>
                      </c:pt>
                      <c:pt idx="2135">
                        <c:v>7.4650601188518575</c:v>
                      </c:pt>
                      <c:pt idx="2136">
                        <c:v>7.480485073880792</c:v>
                      </c:pt>
                      <c:pt idx="2137">
                        <c:v>7.489862980452668</c:v>
                      </c:pt>
                      <c:pt idx="2138">
                        <c:v>7.5051845140953013</c:v>
                      </c:pt>
                      <c:pt idx="2139">
                        <c:v>7.5084080897587331</c:v>
                      </c:pt>
                      <c:pt idx="2140">
                        <c:v>7.5236328209837859</c:v>
                      </c:pt>
                      <c:pt idx="2141">
                        <c:v>7.5388023941361464</c:v>
                      </c:pt>
                      <c:pt idx="2142">
                        <c:v>7.5479594615744725</c:v>
                      </c:pt>
                      <c:pt idx="2143">
                        <c:v>7.5570751604582815</c:v>
                      </c:pt>
                      <c:pt idx="2144">
                        <c:v>7.5661494907875673</c:v>
                      </c:pt>
                      <c:pt idx="2145">
                        <c:v>7.5810310698528722</c:v>
                      </c:pt>
                      <c:pt idx="2146">
                        <c:v>7.5841740457825795</c:v>
                      </c:pt>
                      <c:pt idx="2147">
                        <c:v>7.5931242704483042</c:v>
                      </c:pt>
                      <c:pt idx="2148">
                        <c:v>7.607949105646326</c:v>
                      </c:pt>
                      <c:pt idx="2149">
                        <c:v>7.6226298403794326</c:v>
                      </c:pt>
                      <c:pt idx="2150">
                        <c:v>7.6314419630206487</c:v>
                      </c:pt>
                      <c:pt idx="2151">
                        <c:v>7.6403020731851097</c:v>
                      </c:pt>
                      <c:pt idx="2152">
                        <c:v>7.6548304337424007</c:v>
                      </c:pt>
                      <c:pt idx="2153">
                        <c:v>7.6635115559609659</c:v>
                      </c:pt>
                      <c:pt idx="2154">
                        <c:v>7.6721513096250149</c:v>
                      </c:pt>
                      <c:pt idx="2155">
                        <c:v>7.6867076629041966</c:v>
                      </c:pt>
                      <c:pt idx="2156">
                        <c:v>7.6951674633560794</c:v>
                      </c:pt>
                      <c:pt idx="2157">
                        <c:v>7.7036762165974784</c:v>
                      </c:pt>
                      <c:pt idx="2158">
                        <c:v>7.7121436012843558</c:v>
                      </c:pt>
                      <c:pt idx="2159">
                        <c:v>7.7264096852059838</c:v>
                      </c:pt>
                      <c:pt idx="2160">
                        <c:v>7.7347874380247355</c:v>
                      </c:pt>
                      <c:pt idx="2161">
                        <c:v>7.7431238222889629</c:v>
                      </c:pt>
                      <c:pt idx="2162">
                        <c:v>7.7514188379986724</c:v>
                      </c:pt>
                      <c:pt idx="2163">
                        <c:v>7.7654849739067844</c:v>
                      </c:pt>
                      <c:pt idx="2164">
                        <c:v>7.7737826785725375</c:v>
                      </c:pt>
                      <c:pt idx="2165">
                        <c:v>7.7818543730354248</c:v>
                      </c:pt>
                      <c:pt idx="2166">
                        <c:v>7.7957688242436296</c:v>
                      </c:pt>
                      <c:pt idx="2167">
                        <c:v>7.8038432076625588</c:v>
                      </c:pt>
                      <c:pt idx="2168">
                        <c:v>7.8118762225269718</c:v>
                      </c:pt>
                      <c:pt idx="2169">
                        <c:v>7.8199612928224864</c:v>
                      </c:pt>
                      <c:pt idx="2170">
                        <c:v>7.8336760718075373</c:v>
                      </c:pt>
                      <c:pt idx="2171">
                        <c:v>7.8415782930920725</c:v>
                      </c:pt>
                      <c:pt idx="2172">
                        <c:v>7.8494391458220862</c:v>
                      </c:pt>
                      <c:pt idx="2173">
                        <c:v>7.8630022401072281</c:v>
                      </c:pt>
                      <c:pt idx="2174">
                        <c:v>7.8707734609691142</c:v>
                      </c:pt>
                      <c:pt idx="2175">
                        <c:v>7.884138261982919</c:v>
                      </c:pt>
                      <c:pt idx="2176">
                        <c:v>7.8919147228617108</c:v>
                      </c:pt>
                      <c:pt idx="2177">
                        <c:v>7.8995549433009487</c:v>
                      </c:pt>
                      <c:pt idx="2178">
                        <c:v>7.907153795185665</c:v>
                      </c:pt>
                      <c:pt idx="2179">
                        <c:v>7.9147112785158615</c:v>
                      </c:pt>
                      <c:pt idx="2180">
                        <c:v>7.9279227400875776</c:v>
                      </c:pt>
                      <c:pt idx="2181">
                        <c:v>7.9410790435865986</c:v>
                      </c:pt>
                      <c:pt idx="2182">
                        <c:v>7.9484986317350605</c:v>
                      </c:pt>
                      <c:pt idx="2183">
                        <c:v>7.9558768513289984</c:v>
                      </c:pt>
                      <c:pt idx="2184">
                        <c:v>7.9687845298153519</c:v>
                      </c:pt>
                      <c:pt idx="2185">
                        <c:v>7.9760729106983916</c:v>
                      </c:pt>
                      <c:pt idx="2186">
                        <c:v>7.9833199230269098</c:v>
                      </c:pt>
                      <c:pt idx="2187">
                        <c:v>7.9906231276419852</c:v>
                      </c:pt>
                      <c:pt idx="2188">
                        <c:v>7.9977876097042353</c:v>
                      </c:pt>
                      <c:pt idx="2189">
                        <c:v>8.0105440171762226</c:v>
                      </c:pt>
                      <c:pt idx="2190">
                        <c:v>8.0176188673703468</c:v>
                      </c:pt>
                      <c:pt idx="2191">
                        <c:v>8.0245538918501893</c:v>
                      </c:pt>
                      <c:pt idx="2192">
                        <c:v>8.037257071782026</c:v>
                      </c:pt>
                      <c:pt idx="2193">
                        <c:v>8.0441019817606048</c:v>
                      </c:pt>
                      <c:pt idx="2194">
                        <c:v>8.0510042561347834</c:v>
                      </c:pt>
                      <c:pt idx="2195">
                        <c:v>8.0634570184165923</c:v>
                      </c:pt>
                      <c:pt idx="2196">
                        <c:v>8.0703692901914472</c:v>
                      </c:pt>
                      <c:pt idx="2197">
                        <c:v>8.0770409348741747</c:v>
                      </c:pt>
                      <c:pt idx="2198">
                        <c:v>8.0894421243580101</c:v>
                      </c:pt>
                      <c:pt idx="2199">
                        <c:v>8.0960236545394757</c:v>
                      </c:pt>
                      <c:pt idx="2200">
                        <c:v>8.1026639280683579</c:v>
                      </c:pt>
                      <c:pt idx="2201">
                        <c:v>8.109363565472977</c:v>
                      </c:pt>
                      <c:pt idx="2202">
                        <c:v>8.1213639626111025</c:v>
                      </c:pt>
                      <c:pt idx="2203">
                        <c:v>8.1334099341067887</c:v>
                      </c:pt>
                      <c:pt idx="2204">
                        <c:v>8.1398709438994139</c:v>
                      </c:pt>
                      <c:pt idx="2205">
                        <c:v>8.1462905851375194</c:v>
                      </c:pt>
                      <c:pt idx="2206">
                        <c:v>8.1581848719332992</c:v>
                      </c:pt>
                      <c:pt idx="2207">
                        <c:v>8.1571651370643643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3"/>
                <c:order val="3"/>
                <c:tx>
                  <c:v>Test 6 - 170.0C</c:v>
                </c:tx>
                <c:spPr>
                  <a:ln w="19050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CHS_15Apr2016!$BC$27:$BC$2230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1.1000605044375777E-2</c:v>
                      </c:pt>
                      <c:pt idx="6">
                        <c:v>1.4000980091479171E-2</c:v>
                      </c:pt>
                      <c:pt idx="7">
                        <c:v>1.7001445163787897E-2</c:v>
                      </c:pt>
                      <c:pt idx="8">
                        <c:v>2.000200026670447E-2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6.2019227947957979E-2</c:v>
                      </c:pt>
                      <c:pt idx="22">
                        <c:v>6.5021134158635585E-2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9.9049037367338583E-2</c:v>
                      </c:pt>
                      <c:pt idx="34">
                        <c:v>0.102052055400685</c:v>
                      </c:pt>
                      <c:pt idx="35">
                        <c:v>0.10605621973211701</c:v>
                      </c:pt>
                      <c:pt idx="36">
                        <c:v>0.10905944820295721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0.12207448058370403</c:v>
                      </c:pt>
                      <c:pt idx="41">
                        <c:v>0.12507819016526026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0.14210091554469334</c:v>
                      </c:pt>
                      <c:pt idx="47">
                        <c:v>0.14410377964041909</c:v>
                      </c:pt>
                      <c:pt idx="48">
                        <c:v>0.1471081510009718</c:v>
                      </c:pt>
                      <c:pt idx="49">
                        <c:v>0.15011261262670914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0.16914296609783905</c:v>
                      </c:pt>
                      <c:pt idx="56">
                        <c:v>0.17214808983404359</c:v>
                      </c:pt>
                      <c:pt idx="57">
                        <c:v>0.17515330388063768</c:v>
                      </c:pt>
                      <c:pt idx="58">
                        <c:v>0.17916039643498699</c:v>
                      </c:pt>
                      <c:pt idx="59">
                        <c:v>0.18216582122697089</c:v>
                      </c:pt>
                      <c:pt idx="60">
                        <c:v>0.18617319479486402</c:v>
                      </c:pt>
                      <c:pt idx="61">
                        <c:v>0.18917883036177527</c:v>
                      </c:pt>
                      <c:pt idx="62">
                        <c:v>0.19218455626986458</c:v>
                      </c:pt>
                      <c:pt idx="63">
                        <c:v>0.19519037252454069</c:v>
                      </c:pt>
                      <c:pt idx="64">
                        <c:v>0.19819627913124621</c:v>
                      </c:pt>
                      <c:pt idx="65">
                        <c:v>0.20120227609541308</c:v>
                      </c:pt>
                      <c:pt idx="66">
                        <c:v>0.20420836342248486</c:v>
                      </c:pt>
                      <c:pt idx="67">
                        <c:v>0.20821662043245384</c:v>
                      </c:pt>
                      <c:pt idx="68">
                        <c:v>0.21122291862739564</c:v>
                      </c:pt>
                      <c:pt idx="69">
                        <c:v>0.21322716763536148</c:v>
                      </c:pt>
                      <c:pt idx="70">
                        <c:v>0.21623361646834274</c:v>
                      </c:pt>
                      <c:pt idx="71">
                        <c:v>0.22024235552000393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0.23928606088123189</c:v>
                      </c:pt>
                      <c:pt idx="78">
                        <c:v>0.24229329327536331</c:v>
                      </c:pt>
                      <c:pt idx="79">
                        <c:v>0.24530061610668111</c:v>
                      </c:pt>
                      <c:pt idx="80">
                        <c:v>0.24830802938063606</c:v>
                      </c:pt>
                      <c:pt idx="81">
                        <c:v>0.25231805444382294</c:v>
                      </c:pt>
                      <c:pt idx="82">
                        <c:v>0.2553256787717289</c:v>
                      </c:pt>
                      <c:pt idx="83">
                        <c:v>0.25833339356038543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0.27136786976835742</c:v>
                      </c:pt>
                      <c:pt idx="88">
                        <c:v>0.27437606710632706</c:v>
                      </c:pt>
                      <c:pt idx="89">
                        <c:v>0.27738435493954233</c:v>
                      </c:pt>
                      <c:pt idx="90">
                        <c:v>0.28039273327342595</c:v>
                      </c:pt>
                      <c:pt idx="91">
                        <c:v>0.28340120211343428</c:v>
                      </c:pt>
                      <c:pt idx="92">
                        <c:v>0.28640976146501324</c:v>
                      </c:pt>
                      <c:pt idx="93">
                        <c:v>0.29042131473898269</c:v>
                      </c:pt>
                      <c:pt idx="94">
                        <c:v>0.2934300853054076</c:v>
                      </c:pt>
                      <c:pt idx="95">
                        <c:v>0.29643894640155954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0.31248773475249308</c:v>
                      </c:pt>
                      <c:pt idx="101">
                        <c:v>0.31549716933011779</c:v>
                      </c:pt>
                      <c:pt idx="102">
                        <c:v>0.31850669447743296</c:v>
                      </c:pt>
                      <c:pt idx="103">
                        <c:v>0.32251953556946822</c:v>
                      </c:pt>
                      <c:pt idx="104">
                        <c:v>0.32452601650295249</c:v>
                      </c:pt>
                      <c:pt idx="105">
                        <c:v>0.32853909915292112</c:v>
                      </c:pt>
                      <c:pt idx="106">
                        <c:v>0.33154901683190841</c:v>
                      </c:pt>
                      <c:pt idx="107">
                        <c:v>0.33455902510965585</c:v>
                      </c:pt>
                      <c:pt idx="108">
                        <c:v>0.33756912399162886</c:v>
                      </c:pt>
                      <c:pt idx="109">
                        <c:v>0.34057931348328208</c:v>
                      </c:pt>
                      <c:pt idx="110">
                        <c:v>0.34459304042998079</c:v>
                      </c:pt>
                      <c:pt idx="111">
                        <c:v>0.3476034413654368</c:v>
                      </c:pt>
                      <c:pt idx="112">
                        <c:v>0.35061393292875898</c:v>
                      </c:pt>
                      <c:pt idx="113">
                        <c:v>0.35362451512541543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0.36366044375831341</c:v>
                      </c:pt>
                      <c:pt idx="117">
                        <c:v>0.36667141876242748</c:v>
                      </c:pt>
                      <c:pt idx="118">
                        <c:v>0.36968248442897617</c:v>
                      </c:pt>
                      <c:pt idx="119">
                        <c:v>0.37269364076341938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0.38273148343871183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0.40481828465693409</c:v>
                      </c:pt>
                      <c:pt idx="130">
                        <c:v>0.40783049918707814</c:v>
                      </c:pt>
                      <c:pt idx="131">
                        <c:v>0.41084280445431909</c:v>
                      </c:pt>
                      <c:pt idx="132">
                        <c:v>0.41385520046412372</c:v>
                      </c:pt>
                      <c:pt idx="133">
                        <c:v>0.41686768722197048</c:v>
                      </c:pt>
                      <c:pt idx="134">
                        <c:v>0.41988026473330464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0.43695325179428463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0.45001103249234137</c:v>
                      </c:pt>
                      <c:pt idx="144">
                        <c:v>0.45302460865317035</c:v>
                      </c:pt>
                      <c:pt idx="145">
                        <c:v>0.45603827563316024</c:v>
                      </c:pt>
                      <c:pt idx="146">
                        <c:v>0.4590520334377628</c:v>
                      </c:pt>
                      <c:pt idx="147">
                        <c:v>0.46307051846943964</c:v>
                      </c:pt>
                      <c:pt idx="148">
                        <c:v>0.46608448821946663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0.47613171017105022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0.48417021461162535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0.49421925393192251</c:v>
                      </c:pt>
                      <c:pt idx="158">
                        <c:v>0.49723416265578674</c:v>
                      </c:pt>
                      <c:pt idx="159">
                        <c:v>0.50024916227914873</c:v>
                      </c:pt>
                      <c:pt idx="160">
                        <c:v>0.50326425280746767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0.5133152111748075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0.52336717986133596</c:v>
                      </c:pt>
                      <c:pt idx="167">
                        <c:v>0.52638296750990099</c:v>
                      </c:pt>
                      <c:pt idx="168">
                        <c:v>0.52939884611096044</c:v>
                      </c:pt>
                      <c:pt idx="169">
                        <c:v>0.53241481567001159</c:v>
                      </c:pt>
                      <c:pt idx="170">
                        <c:v>0.53543087619251872</c:v>
                      </c:pt>
                      <c:pt idx="171">
                        <c:v>0.53844702768398045</c:v>
                      </c:pt>
                      <c:pt idx="172">
                        <c:v>0.54347414900455737</c:v>
                      </c:pt>
                      <c:pt idx="173">
                        <c:v>0.54649054310672751</c:v>
                      </c:pt>
                      <c:pt idx="174">
                        <c:v>0.54850152305732724</c:v>
                      </c:pt>
                      <c:pt idx="175">
                        <c:v>0.55252360428380387</c:v>
                      </c:pt>
                      <c:pt idx="176">
                        <c:v>0.55554027136967821</c:v>
                      </c:pt>
                      <c:pt idx="177">
                        <c:v>0.55855702946110108</c:v>
                      </c:pt>
                      <c:pt idx="178">
                        <c:v>0.56157387856357455</c:v>
                      </c:pt>
                      <c:pt idx="179">
                        <c:v>0.56459081868256766</c:v>
                      </c:pt>
                      <c:pt idx="180">
                        <c:v>0.5676078498235837</c:v>
                      </c:pt>
                      <c:pt idx="181">
                        <c:v>0.57062497199211515</c:v>
                      </c:pt>
                      <c:pt idx="182">
                        <c:v>0.57364218519365495</c:v>
                      </c:pt>
                      <c:pt idx="183">
                        <c:v>0.57665948943370782</c:v>
                      </c:pt>
                      <c:pt idx="184">
                        <c:v>0.58068270337870287</c:v>
                      </c:pt>
                      <c:pt idx="185">
                        <c:v>0.58370022006329314</c:v>
                      </c:pt>
                      <c:pt idx="186">
                        <c:v>0.58772371728761563</c:v>
                      </c:pt>
                      <c:pt idx="187">
                        <c:v>0.59074144644665005</c:v>
                      </c:pt>
                      <c:pt idx="188">
                        <c:v>0.59375926667533674</c:v>
                      </c:pt>
                      <c:pt idx="189">
                        <c:v>0.59677717797914998</c:v>
                      </c:pt>
                      <c:pt idx="190">
                        <c:v>0.59979518036359836</c:v>
                      </c:pt>
                      <c:pt idx="191">
                        <c:v>0.60281327383417971</c:v>
                      </c:pt>
                      <c:pt idx="192">
                        <c:v>0.6058314583964034</c:v>
                      </c:pt>
                      <c:pt idx="193">
                        <c:v>0.60884973405574594</c:v>
                      </c:pt>
                      <c:pt idx="194">
                        <c:v>0.6118681008177177</c:v>
                      </c:pt>
                      <c:pt idx="195">
                        <c:v>0.61488655868781861</c:v>
                      </c:pt>
                      <c:pt idx="196">
                        <c:v>0.61790510767156004</c:v>
                      </c:pt>
                      <c:pt idx="197">
                        <c:v>0.6209237477744205</c:v>
                      </c:pt>
                      <c:pt idx="198">
                        <c:v>0.6259550171144227</c:v>
                      </c:pt>
                      <c:pt idx="199">
                        <c:v>0.62897390022852673</c:v>
                      </c:pt>
                      <c:pt idx="200">
                        <c:v>0.63199287448193475</c:v>
                      </c:pt>
                      <c:pt idx="201">
                        <c:v>0.6350119398801497</c:v>
                      </c:pt>
                      <c:pt idx="202">
                        <c:v>0.63803109642868672</c:v>
                      </c:pt>
                      <c:pt idx="203">
                        <c:v>0.64105034413302719</c:v>
                      </c:pt>
                      <c:pt idx="204">
                        <c:v>0.64406968299868705</c:v>
                      </c:pt>
                      <c:pt idx="205">
                        <c:v>0.64708911303117145</c:v>
                      </c:pt>
                      <c:pt idx="206">
                        <c:v>0.6501086342359973</c:v>
                      </c:pt>
                      <c:pt idx="207">
                        <c:v>0.65413480434222093</c:v>
                      </c:pt>
                      <c:pt idx="208">
                        <c:v>0.65715453830389692</c:v>
                      </c:pt>
                      <c:pt idx="209">
                        <c:v>0.66017436345624758</c:v>
                      </c:pt>
                      <c:pt idx="210">
                        <c:v>0.66420093885440878</c:v>
                      </c:pt>
                      <c:pt idx="211">
                        <c:v>0.6672209768064572</c:v>
                      </c:pt>
                      <c:pt idx="212">
                        <c:v>0.67024110596754127</c:v>
                      </c:pt>
                      <c:pt idx="213">
                        <c:v>0.6732613263431817</c:v>
                      </c:pt>
                      <c:pt idx="214">
                        <c:v>0.6762816379388884</c:v>
                      </c:pt>
                      <c:pt idx="215">
                        <c:v>0.67930204076018286</c:v>
                      </c:pt>
                      <c:pt idx="216">
                        <c:v>0.68232253481255367</c:v>
                      </c:pt>
                      <c:pt idx="217">
                        <c:v>0.68534312010152354</c:v>
                      </c:pt>
                      <c:pt idx="218">
                        <c:v>0.68836379663260427</c:v>
                      </c:pt>
                      <c:pt idx="219">
                        <c:v>0.69138456441130847</c:v>
                      </c:pt>
                      <c:pt idx="220">
                        <c:v>0.69541239673319755</c:v>
                      </c:pt>
                      <c:pt idx="221">
                        <c:v>0.69843337744446288</c:v>
                      </c:pt>
                      <c:pt idx="222">
                        <c:v>0.70145444942174107</c:v>
                      </c:pt>
                      <c:pt idx="223">
                        <c:v>0.7044756126705245</c:v>
                      </c:pt>
                      <c:pt idx="224">
                        <c:v>0.70850397232301188</c:v>
                      </c:pt>
                      <c:pt idx="225">
                        <c:v>0.71152534856012617</c:v>
                      </c:pt>
                      <c:pt idx="226">
                        <c:v>0.71454681608713122</c:v>
                      </c:pt>
                      <c:pt idx="227">
                        <c:v>0.71756837490955494</c:v>
                      </c:pt>
                      <c:pt idx="228">
                        <c:v>0.72059002503291447</c:v>
                      </c:pt>
                      <c:pt idx="229">
                        <c:v>0.72361176646273895</c:v>
                      </c:pt>
                      <c:pt idx="230">
                        <c:v>0.72663359920452408</c:v>
                      </c:pt>
                      <c:pt idx="231">
                        <c:v>0.7296555232637999</c:v>
                      </c:pt>
                      <c:pt idx="232">
                        <c:v>0.73267753864608554</c:v>
                      </c:pt>
                      <c:pt idx="233">
                        <c:v>0.73670703455669651</c:v>
                      </c:pt>
                      <c:pt idx="234">
                        <c:v>0.73972926304747189</c:v>
                      </c:pt>
                      <c:pt idx="235">
                        <c:v>0.74275158287965848</c:v>
                      </c:pt>
                      <c:pt idx="236">
                        <c:v>0.74678148475209727</c:v>
                      </c:pt>
                      <c:pt idx="237">
                        <c:v>0.74980401773571592</c:v>
                      </c:pt>
                      <c:pt idx="238">
                        <c:v>0.7528266420791524</c:v>
                      </c:pt>
                      <c:pt idx="239">
                        <c:v>0.75584935778794093</c:v>
                      </c:pt>
                      <c:pt idx="240">
                        <c:v>0.75887216486758269</c:v>
                      </c:pt>
                      <c:pt idx="241">
                        <c:v>0.76189506332361301</c:v>
                      </c:pt>
                      <c:pt idx="242">
                        <c:v>0.76592573674892528</c:v>
                      </c:pt>
                      <c:pt idx="243">
                        <c:v>0.76894884843801425</c:v>
                      </c:pt>
                      <c:pt idx="244">
                        <c:v>0.77096430700529495</c:v>
                      </c:pt>
                      <c:pt idx="245">
                        <c:v>0.77398757102213045</c:v>
                      </c:pt>
                      <c:pt idx="246">
                        <c:v>0.77801873189623294</c:v>
                      </c:pt>
                      <c:pt idx="247">
                        <c:v>0.78104220919770495</c:v>
                      </c:pt>
                      <c:pt idx="248">
                        <c:v>0.78507365447138544</c:v>
                      </c:pt>
                      <c:pt idx="249">
                        <c:v>0.78809734508758933</c:v>
                      </c:pt>
                      <c:pt idx="250">
                        <c:v>0.79112112713360727</c:v>
                      </c:pt>
                      <c:pt idx="251">
                        <c:v>0.79414500061496873</c:v>
                      </c:pt>
                      <c:pt idx="252">
                        <c:v>0.79716896553720351</c:v>
                      </c:pt>
                      <c:pt idx="253">
                        <c:v>0.80019302190585329</c:v>
                      </c:pt>
                      <c:pt idx="254">
                        <c:v>0.80321716972642665</c:v>
                      </c:pt>
                      <c:pt idx="255">
                        <c:v>0.80724950908865767</c:v>
                      </c:pt>
                      <c:pt idx="256">
                        <c:v>0.81027387031859088</c:v>
                      </c:pt>
                      <c:pt idx="257">
                        <c:v>0.81329832301889915</c:v>
                      </c:pt>
                      <c:pt idx="258">
                        <c:v>0.81531467563871562</c:v>
                      </c:pt>
                      <c:pt idx="259">
                        <c:v>0.81934750285277291</c:v>
                      </c:pt>
                      <c:pt idx="260">
                        <c:v>0.82237222999741766</c:v>
                      </c:pt>
                      <c:pt idx="261">
                        <c:v>0.82539704863456176</c:v>
                      </c:pt>
                      <c:pt idx="262">
                        <c:v>0.82943028248201101</c:v>
                      </c:pt>
                      <c:pt idx="263">
                        <c:v>0.83245531462320543</c:v>
                      </c:pt>
                      <c:pt idx="264">
                        <c:v>0.835480438275363</c:v>
                      </c:pt>
                      <c:pt idx="265">
                        <c:v>0.83850565344401984</c:v>
                      </c:pt>
                      <c:pt idx="266">
                        <c:v>0.84153096013472506</c:v>
                      </c:pt>
                      <c:pt idx="267">
                        <c:v>0.84556484476616434</c:v>
                      </c:pt>
                      <c:pt idx="268">
                        <c:v>0.84859036502981466</c:v>
                      </c:pt>
                      <c:pt idx="269">
                        <c:v>0.85161597683397416</c:v>
                      </c:pt>
                      <c:pt idx="270">
                        <c:v>0.85464168018416031</c:v>
                      </c:pt>
                      <c:pt idx="271">
                        <c:v>0.85766747508592422</c:v>
                      </c:pt>
                      <c:pt idx="272">
                        <c:v>0.86069336154480625</c:v>
                      </c:pt>
                      <c:pt idx="273">
                        <c:v>0.86371933956635882</c:v>
                      </c:pt>
                      <c:pt idx="274">
                        <c:v>0.86775411936879132</c:v>
                      </c:pt>
                      <c:pt idx="275">
                        <c:v>0.87078031105808862</c:v>
                      </c:pt>
                      <c:pt idx="276">
                        <c:v>0.87380659432852981</c:v>
                      </c:pt>
                      <c:pt idx="277">
                        <c:v>0.87784178115822042</c:v>
                      </c:pt>
                      <c:pt idx="278">
                        <c:v>0.88086827813951807</c:v>
                      </c:pt>
                      <c:pt idx="279">
                        <c:v>0.88288599368205145</c:v>
                      </c:pt>
                      <c:pt idx="280">
                        <c:v>0.88692154690650571</c:v>
                      </c:pt>
                      <c:pt idx="281">
                        <c:v>0.88994831870327462</c:v>
                      </c:pt>
                      <c:pt idx="282">
                        <c:v>0.89297518211629168</c:v>
                      </c:pt>
                      <c:pt idx="283">
                        <c:v>0.89600213715111432</c:v>
                      </c:pt>
                      <c:pt idx="284">
                        <c:v>0.89902918381326713</c:v>
                      </c:pt>
                      <c:pt idx="285">
                        <c:v>0.90205632210830877</c:v>
                      </c:pt>
                      <c:pt idx="286">
                        <c:v>0.90609264905134324</c:v>
                      </c:pt>
                      <c:pt idx="287">
                        <c:v>0.90912000117803449</c:v>
                      </c:pt>
                      <c:pt idx="288">
                        <c:v>0.91214744495610922</c:v>
                      </c:pt>
                      <c:pt idx="289">
                        <c:v>0.91517498039111722</c:v>
                      </c:pt>
                      <c:pt idx="290">
                        <c:v>0.91921183689151298</c:v>
                      </c:pt>
                      <c:pt idx="291">
                        <c:v>0.92223958621428292</c:v>
                      </c:pt>
                      <c:pt idx="292">
                        <c:v>0.92526742721249922</c:v>
                      </c:pt>
                      <c:pt idx="293">
                        <c:v>0.92829535989169143</c:v>
                      </c:pt>
                      <c:pt idx="294">
                        <c:v>0.931323384257423</c:v>
                      </c:pt>
                      <c:pt idx="295">
                        <c:v>0.93435150031524661</c:v>
                      </c:pt>
                      <c:pt idx="296">
                        <c:v>0.93737970807071547</c:v>
                      </c:pt>
                      <c:pt idx="297">
                        <c:v>0.94141746106172886</c:v>
                      </c:pt>
                      <c:pt idx="298">
                        <c:v>0.94444588279996888</c:v>
                      </c:pt>
                      <c:pt idx="299">
                        <c:v>0.94646488157854536</c:v>
                      </c:pt>
                      <c:pt idx="300">
                        <c:v>0.95050300143049526</c:v>
                      </c:pt>
                      <c:pt idx="301">
                        <c:v>0.95454128435313845</c:v>
                      </c:pt>
                      <c:pt idx="302">
                        <c:v>0.95757010356820782</c:v>
                      </c:pt>
                      <c:pt idx="303">
                        <c:v>0.96059901452350271</c:v>
                      </c:pt>
                      <c:pt idx="304">
                        <c:v>0.96362801722459246</c:v>
                      </c:pt>
                      <c:pt idx="305">
                        <c:v>0.96665711167703505</c:v>
                      </c:pt>
                      <c:pt idx="306">
                        <c:v>0.96968629788640026</c:v>
                      </c:pt>
                      <c:pt idx="307">
                        <c:v>0.97271557585822488</c:v>
                      </c:pt>
                      <c:pt idx="308">
                        <c:v>0.97574494559807956</c:v>
                      </c:pt>
                      <c:pt idx="309">
                        <c:v>0.97877440711152464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0.98988321792475797</c:v>
                      </c:pt>
                      <c:pt idx="313">
                        <c:v>0.99190313430029076</c:v>
                      </c:pt>
                      <c:pt idx="314">
                        <c:v>0.99493308536681024</c:v>
                      </c:pt>
                      <c:pt idx="315">
                        <c:v>0.99897316293684202</c:v>
                      </c:pt>
                      <c:pt idx="316">
                        <c:v>1.0020033282325993</c:v>
                      </c:pt>
                      <c:pt idx="317">
                        <c:v>1.0050335853501451</c:v>
                      </c:pt>
                      <c:pt idx="318">
                        <c:v>1.0080639342950555</c:v>
                      </c:pt>
                      <c:pt idx="319">
                        <c:v>1.0110943750728958</c:v>
                      </c:pt>
                      <c:pt idx="320">
                        <c:v>1.0141249076892436</c:v>
                      </c:pt>
                      <c:pt idx="321">
                        <c:v>1.017155532149643</c:v>
                      </c:pt>
                      <c:pt idx="322">
                        <c:v>1.0201862484596722</c:v>
                      </c:pt>
                      <c:pt idx="323">
                        <c:v>1.0242273464265437</c:v>
                      </c:pt>
                      <c:pt idx="324">
                        <c:v>1.0272582770740284</c:v>
                      </c:pt>
                      <c:pt idx="325">
                        <c:v>1.0312996608443852</c:v>
                      </c:pt>
                      <c:pt idx="326">
                        <c:v>1.0343308058596443</c:v>
                      </c:pt>
                      <c:pt idx="327">
                        <c:v>1.0373620427560892</c:v>
                      </c:pt>
                      <c:pt idx="328">
                        <c:v>1.0403933715392908</c:v>
                      </c:pt>
                      <c:pt idx="329">
                        <c:v>1.043424792214831</c:v>
                      </c:pt>
                      <c:pt idx="330">
                        <c:v>1.0464563047882589</c:v>
                      </c:pt>
                      <c:pt idx="331">
                        <c:v>1.0494879092651579</c:v>
                      </c:pt>
                      <c:pt idx="332">
                        <c:v>1.0525196056511001</c:v>
                      </c:pt>
                      <c:pt idx="333">
                        <c:v>1.056562010478286</c:v>
                      </c:pt>
                      <c:pt idx="334">
                        <c:v>1.0595939213403363</c:v>
                      </c:pt>
                      <c:pt idx="335">
                        <c:v>1.0626259241300087</c:v>
                      </c:pt>
                      <c:pt idx="336">
                        <c:v>1.0656580188528888</c:v>
                      </c:pt>
                      <c:pt idx="337">
                        <c:v>1.069700954833541</c:v>
                      </c:pt>
                      <c:pt idx="338">
                        <c:v>1.072733264088884</c:v>
                      </c:pt>
                      <c:pt idx="339">
                        <c:v>1.0757656652960208</c:v>
                      </c:pt>
                      <c:pt idx="340">
                        <c:v>1.0787981584605055</c:v>
                      </c:pt>
                      <c:pt idx="341">
                        <c:v>1.0818307435879269</c:v>
                      </c:pt>
                      <c:pt idx="342">
                        <c:v>1.084863420683863</c:v>
                      </c:pt>
                      <c:pt idx="343">
                        <c:v>1.0878961897539035</c:v>
                      </c:pt>
                      <c:pt idx="344">
                        <c:v>1.0919400249277256</c:v>
                      </c:pt>
                      <c:pt idx="345">
                        <c:v>1.0949730086256682</c:v>
                      </c:pt>
                      <c:pt idx="346">
                        <c:v>1.0980060843163131</c:v>
                      </c:pt>
                      <c:pt idx="347">
                        <c:v>1.1010392520052188</c:v>
                      </c:pt>
                      <c:pt idx="348">
                        <c:v>1.1040725116979775</c:v>
                      </c:pt>
                      <c:pt idx="349">
                        <c:v>1.1081170010817483</c:v>
                      </c:pt>
                      <c:pt idx="350">
                        <c:v>1.1111504754718706</c:v>
                      </c:pt>
                      <c:pt idx="351">
                        <c:v>1.1141840418844533</c:v>
                      </c:pt>
                      <c:pt idx="352">
                        <c:v>1.1182289402569374</c:v>
                      </c:pt>
                      <c:pt idx="353">
                        <c:v>1.1212627214103077</c:v>
                      </c:pt>
                      <c:pt idx="354">
                        <c:v>1.1242965946047512</c:v>
                      </c:pt>
                      <c:pt idx="355">
                        <c:v>1.1263192278710714</c:v>
                      </c:pt>
                      <c:pt idx="356">
                        <c:v>1.1303646171392094</c:v>
                      </c:pt>
                      <c:pt idx="357">
                        <c:v>1.1333987664903846</c:v>
                      </c:pt>
                      <c:pt idx="358">
                        <c:v>1.1364330079049758</c:v>
                      </c:pt>
                      <c:pt idx="359">
                        <c:v>1.1394673413885703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1.1485708943092623</c:v>
                      </c:pt>
                      <c:pt idx="363">
                        <c:v>1.1526171838622987</c:v>
                      </c:pt>
                      <c:pt idx="364">
                        <c:v>1.1556520084749566</c:v>
                      </c:pt>
                      <c:pt idx="365">
                        <c:v>1.1596985845663181</c:v>
                      </c:pt>
                      <c:pt idx="366">
                        <c:v>1.1627336240979385</c:v>
                      </c:pt>
                      <c:pt idx="367">
                        <c:v>1.165768755747004</c:v>
                      </c:pt>
                      <c:pt idx="368">
                        <c:v>1.168803979519107</c:v>
                      </c:pt>
                      <c:pt idx="369">
                        <c:v>1.1718392954198511</c:v>
                      </c:pt>
                      <c:pt idx="370">
                        <c:v>1.1748747034548066</c:v>
                      </c:pt>
                      <c:pt idx="371">
                        <c:v>1.1779102036295783</c:v>
                      </c:pt>
                      <c:pt idx="372">
                        <c:v>1.1809457959497605</c:v>
                      </c:pt>
                      <c:pt idx="373">
                        <c:v>1.183981480420947</c:v>
                      </c:pt>
                      <c:pt idx="374">
                        <c:v>1.1890411593348134</c:v>
                      </c:pt>
                      <c:pt idx="375">
                        <c:v>1.1920770895693671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1.2011854333245495</c:v>
                      </c:pt>
                      <c:pt idx="379">
                        <c:v>1.2042217322787863</c:v>
                      </c:pt>
                      <c:pt idx="380">
                        <c:v>1.2072581234269248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1.2163678500908188</c:v>
                      </c:pt>
                      <c:pt idx="384">
                        <c:v>1.2194046100706022</c:v>
                      </c:pt>
                      <c:pt idx="385">
                        <c:v>1.2224414622722977</c:v>
                      </c:pt>
                      <c:pt idx="386">
                        <c:v>1.2254784067015072</c:v>
                      </c:pt>
                      <c:pt idx="387">
                        <c:v>1.2295278094151643</c:v>
                      </c:pt>
                      <c:pt idx="388">
                        <c:v>1.2335773761120854</c:v>
                      </c:pt>
                      <c:pt idx="389">
                        <c:v>1.2366146587567768</c:v>
                      </c:pt>
                      <c:pt idx="390">
                        <c:v>1.2396520336551293</c:v>
                      </c:pt>
                      <c:pt idx="391">
                        <c:v>1.2426895008127465</c:v>
                      </c:pt>
                      <c:pt idx="392">
                        <c:v>1.2457270602352337</c:v>
                      </c:pt>
                      <c:pt idx="393">
                        <c:v>1.2487647119282073</c:v>
                      </c:pt>
                      <c:pt idx="394">
                        <c:v>1.2518024558972507</c:v>
                      </c:pt>
                      <c:pt idx="395">
                        <c:v>1.254840292147982</c:v>
                      </c:pt>
                      <c:pt idx="396">
                        <c:v>1.2578782206860073</c:v>
                      </c:pt>
                      <c:pt idx="397">
                        <c:v>1.2609162415169457</c:v>
                      </c:pt>
                      <c:pt idx="398">
                        <c:v>1.2639543546463829</c:v>
                      </c:pt>
                      <c:pt idx="399">
                        <c:v>1.2669925600799379</c:v>
                      </c:pt>
                      <c:pt idx="400">
                        <c:v>1.2720564409380308</c:v>
                      </c:pt>
                      <c:pt idx="401">
                        <c:v>1.2750948925433241</c:v>
                      </c:pt>
                      <c:pt idx="402">
                        <c:v>1.2781334364733152</c:v>
                      </c:pt>
                      <c:pt idx="403">
                        <c:v>1.2811720727335929</c:v>
                      </c:pt>
                      <c:pt idx="404">
                        <c:v>1.2842108013297797</c:v>
                      </c:pt>
                      <c:pt idx="405">
                        <c:v>1.2872496222674872</c:v>
                      </c:pt>
                      <c:pt idx="406">
                        <c:v>1.2902885355523392</c:v>
                      </c:pt>
                      <c:pt idx="407">
                        <c:v>1.2933275411899259</c:v>
                      </c:pt>
                      <c:pt idx="408">
                        <c:v>1.2963666391858721</c:v>
                      </c:pt>
                      <c:pt idx="409">
                        <c:v>1.3004189135254034</c:v>
                      </c:pt>
                      <c:pt idx="410">
                        <c:v>1.3034582270460209</c:v>
                      </c:pt>
                      <c:pt idx="411">
                        <c:v>1.306497632943713</c:v>
                      </c:pt>
                      <c:pt idx="412">
                        <c:v>1.3105503178480205</c:v>
                      </c:pt>
                      <c:pt idx="413">
                        <c:v>1.3135899393140587</c:v>
                      </c:pt>
                      <c:pt idx="414">
                        <c:v>1.3166296531758919</c:v>
                      </c:pt>
                      <c:pt idx="415">
                        <c:v>1.3196694594391376</c:v>
                      </c:pt>
                      <c:pt idx="416">
                        <c:v>1.3227093581094247</c:v>
                      </c:pt>
                      <c:pt idx="417">
                        <c:v>1.3257493491923491</c:v>
                      </c:pt>
                      <c:pt idx="418">
                        <c:v>1.3287894326935408</c:v>
                      </c:pt>
                      <c:pt idx="419">
                        <c:v>1.3318296086186192</c:v>
                      </c:pt>
                      <c:pt idx="420">
                        <c:v>1.3348698769732155</c:v>
                      </c:pt>
                      <c:pt idx="421">
                        <c:v>1.3389237119016053</c:v>
                      </c:pt>
                      <c:pt idx="422">
                        <c:v>1.3419641959468966</c:v>
                      </c:pt>
                      <c:pt idx="423">
                        <c:v>1.3450047724404428</c:v>
                      </c:pt>
                      <c:pt idx="424">
                        <c:v>1.3480454413878429</c:v>
                      </c:pt>
                      <c:pt idx="425">
                        <c:v>1.3510862027947308</c:v>
                      </c:pt>
                      <c:pt idx="426">
                        <c:v>1.3551406951728446</c:v>
                      </c:pt>
                      <c:pt idx="427">
                        <c:v>1.3581816723404063</c:v>
                      </c:pt>
                      <c:pt idx="428">
                        <c:v>1.3612227419862013</c:v>
                      </c:pt>
                      <c:pt idx="429">
                        <c:v>1.3642639041158549</c:v>
                      </c:pt>
                      <c:pt idx="430">
                        <c:v>1.3673051587350034</c:v>
                      </c:pt>
                      <c:pt idx="431">
                        <c:v>1.3703465058492503</c:v>
                      </c:pt>
                      <c:pt idx="432">
                        <c:v>1.3733879454642333</c:v>
                      </c:pt>
                      <c:pt idx="433">
                        <c:v>1.3764294775855788</c:v>
                      </c:pt>
                      <c:pt idx="434">
                        <c:v>1.3794711022189261</c:v>
                      </c:pt>
                      <c:pt idx="435">
                        <c:v>1.3835267456473046</c:v>
                      </c:pt>
                      <c:pt idx="436">
                        <c:v>1.3865685861638384</c:v>
                      </c:pt>
                      <c:pt idx="437">
                        <c:v>1.3896105192111352</c:v>
                      </c:pt>
                      <c:pt idx="438">
                        <c:v>1.3936665738873011</c:v>
                      </c:pt>
                      <c:pt idx="439">
                        <c:v>1.3967087228615795</c:v>
                      </c:pt>
                      <c:pt idx="440">
                        <c:v>1.3997509643853661</c:v>
                      </c:pt>
                      <c:pt idx="441">
                        <c:v>1.4027932984643035</c:v>
                      </c:pt>
                      <c:pt idx="442">
                        <c:v>1.405835725104023</c:v>
                      </c:pt>
                      <c:pt idx="443">
                        <c:v>1.4098924379501647</c:v>
                      </c:pt>
                      <c:pt idx="444">
                        <c:v>1.4129350805869481</c:v>
                      </c:pt>
                      <c:pt idx="445">
                        <c:v>1.4159778158032905</c:v>
                      </c:pt>
                      <c:pt idx="446">
                        <c:v>1.4190206436048376</c:v>
                      </c:pt>
                      <c:pt idx="447">
                        <c:v>1.4220635639972006</c:v>
                      </c:pt>
                      <c:pt idx="448">
                        <c:v>1.4251065769860265</c:v>
                      </c:pt>
                      <c:pt idx="449">
                        <c:v>1.4281496825769511</c:v>
                      </c:pt>
                      <c:pt idx="450">
                        <c:v>1.4322073007556413</c:v>
                      </c:pt>
                      <c:pt idx="451">
                        <c:v>1.4352506224400479</c:v>
                      </c:pt>
                      <c:pt idx="452">
                        <c:v>1.4382940367453418</c:v>
                      </c:pt>
                      <c:pt idx="453">
                        <c:v>1.4413375436771725</c:v>
                      </c:pt>
                      <c:pt idx="454">
                        <c:v>1.4443811432411555</c:v>
                      </c:pt>
                      <c:pt idx="455">
                        <c:v>1.4474248354429411</c:v>
                      </c:pt>
                      <c:pt idx="456">
                        <c:v>1.4514832358249918</c:v>
                      </c:pt>
                      <c:pt idx="457">
                        <c:v>1.4545271442035821</c:v>
                      </c:pt>
                      <c:pt idx="458">
                        <c:v>1.457571145238775</c:v>
                      </c:pt>
                      <c:pt idx="459">
                        <c:v>1.4606152389362115</c:v>
                      </c:pt>
                      <c:pt idx="460">
                        <c:v>1.4636594253015445</c:v>
                      </c:pt>
                      <c:pt idx="461">
                        <c:v>1.4667037043403937</c:v>
                      </c:pt>
                      <c:pt idx="462">
                        <c:v>1.4697480760584132</c:v>
                      </c:pt>
                      <c:pt idx="463">
                        <c:v>1.4727925404612456</c:v>
                      </c:pt>
                      <c:pt idx="464">
                        <c:v>1.4778668537808839</c:v>
                      </c:pt>
                      <c:pt idx="465">
                        <c:v>1.4809115653708227</c:v>
                      </c:pt>
                      <c:pt idx="466">
                        <c:v>1.483956369666259</c:v>
                      </c:pt>
                      <c:pt idx="467">
                        <c:v>1.4870012666728505</c:v>
                      </c:pt>
                      <c:pt idx="468">
                        <c:v>1.4900462563962429</c:v>
                      </c:pt>
                      <c:pt idx="469">
                        <c:v>1.4930913388420941</c:v>
                      </c:pt>
                      <c:pt idx="470">
                        <c:v>1.4961365140160288</c:v>
                      </c:pt>
                      <c:pt idx="471">
                        <c:v>1.5001968918347353</c:v>
                      </c:pt>
                      <c:pt idx="472">
                        <c:v>1.5032422833961994</c:v>
                      </c:pt>
                      <c:pt idx="473">
                        <c:v>1.5062877677045743</c:v>
                      </c:pt>
                      <c:pt idx="474">
                        <c:v>1.5083181421056855</c:v>
                      </c:pt>
                      <c:pt idx="475">
                        <c:v>1.5133942584716664</c:v>
                      </c:pt>
                      <c:pt idx="476">
                        <c:v>1.5164400519772523</c:v>
                      </c:pt>
                      <c:pt idx="477">
                        <c:v>1.5194859382542447</c:v>
                      </c:pt>
                      <c:pt idx="478">
                        <c:v>1.522531917308295</c:v>
                      </c:pt>
                      <c:pt idx="479">
                        <c:v>1.5255779891450665</c:v>
                      </c:pt>
                      <c:pt idx="480">
                        <c:v>1.5286241537701897</c:v>
                      </c:pt>
                      <c:pt idx="481">
                        <c:v>1.5316704111893289</c:v>
                      </c:pt>
                      <c:pt idx="482">
                        <c:v>1.5347167614081374</c:v>
                      </c:pt>
                      <c:pt idx="483">
                        <c:v>1.5377632044322811</c:v>
                      </c:pt>
                      <c:pt idx="484">
                        <c:v>1.5418252728380644</c:v>
                      </c:pt>
                      <c:pt idx="485">
                        <c:v>1.5448719324299436</c:v>
                      </c:pt>
                      <c:pt idx="486">
                        <c:v>1.5479186848460087</c:v>
                      </c:pt>
                      <c:pt idx="487">
                        <c:v>1.5509655300918936</c:v>
                      </c:pt>
                      <c:pt idx="488">
                        <c:v>1.5540124681732668</c:v>
                      </c:pt>
                      <c:pt idx="489">
                        <c:v>1.5580751967023094</c:v>
                      </c:pt>
                      <c:pt idx="490">
                        <c:v>1.5611223514218235</c:v>
                      </c:pt>
                      <c:pt idx="491">
                        <c:v>1.5641695989956856</c:v>
                      </c:pt>
                      <c:pt idx="492">
                        <c:v>1.5672169394295554</c:v>
                      </c:pt>
                      <c:pt idx="493">
                        <c:v>1.5712802044667389</c:v>
                      </c:pt>
                      <c:pt idx="494">
                        <c:v>1.5743277615959701</c:v>
                      </c:pt>
                      <c:pt idx="495">
                        <c:v>1.5763595179478205</c:v>
                      </c:pt>
                      <c:pt idx="496">
                        <c:v>1.5804231544967307</c:v>
                      </c:pt>
                      <c:pt idx="497">
                        <c:v>1.5834709902795723</c:v>
                      </c:pt>
                      <c:pt idx="498">
                        <c:v>1.5865189189582745</c:v>
                      </c:pt>
                      <c:pt idx="499">
                        <c:v>1.5895669405385005</c:v>
                      </c:pt>
                      <c:pt idx="500">
                        <c:v>1.5926150550259255</c:v>
                      </c:pt>
                      <c:pt idx="501">
                        <c:v>1.5966793522078877</c:v>
                      </c:pt>
                      <c:pt idx="502">
                        <c:v>1.5997276835007772</c:v>
                      </c:pt>
                      <c:pt idx="503">
                        <c:v>1.6027761077197251</c:v>
                      </c:pt>
                      <c:pt idx="504">
                        <c:v>1.605824624870408</c:v>
                      </c:pt>
                      <c:pt idx="505">
                        <c:v>1.6098894589749297</c:v>
                      </c:pt>
                      <c:pt idx="506">
                        <c:v>1.6129381929883644</c:v>
                      </c:pt>
                      <c:pt idx="507">
                        <c:v>1.6159870199524233</c:v>
                      </c:pt>
                      <c:pt idx="508">
                        <c:v>1.6190359398727754</c:v>
                      </c:pt>
                      <c:pt idx="509">
                        <c:v>1.6220849527550998</c:v>
                      </c:pt>
                      <c:pt idx="510">
                        <c:v>1.6251340586050429</c:v>
                      </c:pt>
                      <c:pt idx="511">
                        <c:v>1.628183257428286</c:v>
                      </c:pt>
                      <c:pt idx="512">
                        <c:v>1.6312325492304984</c:v>
                      </c:pt>
                      <c:pt idx="513">
                        <c:v>1.6352984162772102</c:v>
                      </c:pt>
                      <c:pt idx="514">
                        <c:v>1.6383479250524056</c:v>
                      </c:pt>
                      <c:pt idx="515">
                        <c:v>1.6424140814170127</c:v>
                      </c:pt>
                      <c:pt idx="516">
                        <c:v>1.6444472216021009</c:v>
                      </c:pt>
                      <c:pt idx="517">
                        <c:v>1.6474970093879344</c:v>
                      </c:pt>
                      <c:pt idx="518">
                        <c:v>1.6515635377931885</c:v>
                      </c:pt>
                      <c:pt idx="519">
                        <c:v>1.6546135426226078</c:v>
                      </c:pt>
                      <c:pt idx="520">
                        <c:v>1.6576636404801479</c:v>
                      </c:pt>
                      <c:pt idx="521">
                        <c:v>1.6607138313714951</c:v>
                      </c:pt>
                      <c:pt idx="522">
                        <c:v>1.6637641153023248</c:v>
                      </c:pt>
                      <c:pt idx="523">
                        <c:v>1.6668144922783248</c:v>
                      </c:pt>
                      <c:pt idx="524">
                        <c:v>1.6698649623051489</c:v>
                      </c:pt>
                      <c:pt idx="525">
                        <c:v>1.6729155253884849</c:v>
                      </c:pt>
                      <c:pt idx="526">
                        <c:v>1.6780000040017204</c:v>
                      </c:pt>
                      <c:pt idx="527">
                        <c:v>1.681050815263516</c:v>
                      </c:pt>
                      <c:pt idx="528">
                        <c:v>1.6841017196026555</c:v>
                      </c:pt>
                      <c:pt idx="529">
                        <c:v>1.6871527170247969</c:v>
                      </c:pt>
                      <c:pt idx="530">
                        <c:v>1.6902038075356309</c:v>
                      </c:pt>
                      <c:pt idx="531">
                        <c:v>1.6932549911408388</c:v>
                      </c:pt>
                      <c:pt idx="532">
                        <c:v>1.6963062678461007</c:v>
                      </c:pt>
                      <c:pt idx="533">
                        <c:v>1.6993576376571105</c:v>
                      </c:pt>
                      <c:pt idx="534">
                        <c:v>1.7024091005795272</c:v>
                      </c:pt>
                      <c:pt idx="535">
                        <c:v>1.7054606566190451</c:v>
                      </c:pt>
                      <c:pt idx="536">
                        <c:v>1.7085123057813474</c:v>
                      </c:pt>
                      <c:pt idx="537">
                        <c:v>1.711564048072129</c:v>
                      </c:pt>
                      <c:pt idx="538">
                        <c:v>1.7146158834970515</c:v>
                      </c:pt>
                      <c:pt idx="539">
                        <c:v>1.7186851422821183</c:v>
                      </c:pt>
                      <c:pt idx="540">
                        <c:v>1.7227545666626054</c:v>
                      </c:pt>
                      <c:pt idx="541">
                        <c:v>1.72580674362806</c:v>
                      </c:pt>
                      <c:pt idx="542">
                        <c:v>1.7288590137542119</c:v>
                      </c:pt>
                      <c:pt idx="543">
                        <c:v>1.7319113770467254</c:v>
                      </c:pt>
                      <c:pt idx="544">
                        <c:v>1.7349638335112993</c:v>
                      </c:pt>
                      <c:pt idx="545">
                        <c:v>1.7380163831536226</c:v>
                      </c:pt>
                      <c:pt idx="546">
                        <c:v>1.7410690259793942</c:v>
                      </c:pt>
                      <c:pt idx="547">
                        <c:v>1.7441217619942821</c:v>
                      </c:pt>
                      <c:pt idx="548">
                        <c:v>1.7471745912039864</c:v>
                      </c:pt>
                      <c:pt idx="549">
                        <c:v>1.7502275136141978</c:v>
                      </c:pt>
                      <c:pt idx="550">
                        <c:v>1.7532805292306073</c:v>
                      </c:pt>
                      <c:pt idx="551">
                        <c:v>1.7573513617164169</c:v>
                      </c:pt>
                      <c:pt idx="552">
                        <c:v>1.7604045948360889</c:v>
                      </c:pt>
                      <c:pt idx="553">
                        <c:v>1.7634579211809431</c:v>
                      </c:pt>
                      <c:pt idx="554">
                        <c:v>1.7675291680008369</c:v>
                      </c:pt>
                      <c:pt idx="555">
                        <c:v>1.7705827118932205</c:v>
                      </c:pt>
                      <c:pt idx="556">
                        <c:v>1.7736363490297655</c:v>
                      </c:pt>
                      <c:pt idx="557">
                        <c:v>1.7766900794161444</c:v>
                      </c:pt>
                      <c:pt idx="558">
                        <c:v>1.7797439030580637</c:v>
                      </c:pt>
                      <c:pt idx="559">
                        <c:v>1.7827978199612196</c:v>
                      </c:pt>
                      <c:pt idx="560">
                        <c:v>1.7858518301313193</c:v>
                      </c:pt>
                      <c:pt idx="561">
                        <c:v>1.7889059335740378</c:v>
                      </c:pt>
                      <c:pt idx="562">
                        <c:v>1.7919601302950834</c:v>
                      </c:pt>
                      <c:pt idx="563">
                        <c:v>1.7960325376992869</c:v>
                      </c:pt>
                      <c:pt idx="564">
                        <c:v>1.7980688035949488</c:v>
                      </c:pt>
                      <c:pt idx="565">
                        <c:v>1.8021414597818803</c:v>
                      </c:pt>
                      <c:pt idx="566">
                        <c:v>1.8051960607748607</c:v>
                      </c:pt>
                      <c:pt idx="567">
                        <c:v>1.809269007246729</c:v>
                      </c:pt>
                      <c:pt idx="568">
                        <c:v>1.8123238259689294</c:v>
                      </c:pt>
                      <c:pt idx="569">
                        <c:v>1.8153787380131552</c:v>
                      </c:pt>
                      <c:pt idx="570">
                        <c:v>1.8184337433851192</c:v>
                      </c:pt>
                      <c:pt idx="571">
                        <c:v>1.8214888420905018</c:v>
                      </c:pt>
                      <c:pt idx="572">
                        <c:v>1.8245440341350168</c:v>
                      </c:pt>
                      <c:pt idx="573">
                        <c:v>1.827599319524368</c:v>
                      </c:pt>
                      <c:pt idx="574">
                        <c:v>1.8306546982642704</c:v>
                      </c:pt>
                      <c:pt idx="575">
                        <c:v>1.8337101703604066</c:v>
                      </c:pt>
                      <c:pt idx="576">
                        <c:v>1.8388028313277884</c:v>
                      </c:pt>
                      <c:pt idx="577">
                        <c:v>1.8418585524018039</c:v>
                      </c:pt>
                      <c:pt idx="578">
                        <c:v>1.8449143668529855</c:v>
                      </c:pt>
                      <c:pt idx="579">
                        <c:v>1.8479702746870517</c:v>
                      </c:pt>
                      <c:pt idx="580">
                        <c:v>1.8510262759096876</c:v>
                      </c:pt>
                      <c:pt idx="581">
                        <c:v>1.8540823705266121</c:v>
                      </c:pt>
                      <c:pt idx="582">
                        <c:v>1.8571385585435343</c:v>
                      </c:pt>
                      <c:pt idx="583">
                        <c:v>1.860194839966163</c:v>
                      </c:pt>
                      <c:pt idx="584">
                        <c:v>1.8632512148002192</c:v>
                      </c:pt>
                      <c:pt idx="585">
                        <c:v>1.8663076830513905</c:v>
                      </c:pt>
                      <c:pt idx="586">
                        <c:v>1.8693642447253991</c:v>
                      </c:pt>
                      <c:pt idx="587">
                        <c:v>1.8724208998279559</c:v>
                      </c:pt>
                      <c:pt idx="588">
                        <c:v>1.8754776483647846</c:v>
                      </c:pt>
                      <c:pt idx="589">
                        <c:v>1.8795534584325924</c:v>
                      </c:pt>
                      <c:pt idx="590">
                        <c:v>1.8836294346294598</c:v>
                      </c:pt>
                      <c:pt idx="591">
                        <c:v>1.8866865258074395</c:v>
                      </c:pt>
                      <c:pt idx="592">
                        <c:v>1.8897437104463413</c:v>
                      </c:pt>
                      <c:pt idx="593">
                        <c:v>1.8928009885518911</c:v>
                      </c:pt>
                      <c:pt idx="594">
                        <c:v>1.8958583601297812</c:v>
                      </c:pt>
                      <c:pt idx="595">
                        <c:v>1.8989158251857392</c:v>
                      </c:pt>
                      <c:pt idx="596">
                        <c:v>1.9019733837254809</c:v>
                      </c:pt>
                      <c:pt idx="597">
                        <c:v>1.9060502738742446</c:v>
                      </c:pt>
                      <c:pt idx="598">
                        <c:v>1.9091080505650486</c:v>
                      </c:pt>
                      <c:pt idx="599">
                        <c:v>1.9121659207586943</c:v>
                      </c:pt>
                      <c:pt idx="600">
                        <c:v>1.9152238844609124</c:v>
                      </c:pt>
                      <c:pt idx="601">
                        <c:v>1.9182819416773986</c:v>
                      </c:pt>
                      <c:pt idx="602">
                        <c:v>1.9223594967759197</c:v>
                      </c:pt>
                      <c:pt idx="603">
                        <c:v>1.9254177722146468</c:v>
                      </c:pt>
                      <c:pt idx="604">
                        <c:v>1.92847614118671</c:v>
                      </c:pt>
                      <c:pt idx="605">
                        <c:v>1.9315346036978418</c:v>
                      </c:pt>
                      <c:pt idx="606">
                        <c:v>1.9345931597537633</c:v>
                      </c:pt>
                      <c:pt idx="607">
                        <c:v>1.9376518093602098</c:v>
                      </c:pt>
                      <c:pt idx="608">
                        <c:v>1.9407105525228798</c:v>
                      </c:pt>
                      <c:pt idx="609">
                        <c:v>1.9447890222815962</c:v>
                      </c:pt>
                      <c:pt idx="610">
                        <c:v>1.9478479837644089</c:v>
                      </c:pt>
                      <c:pt idx="611">
                        <c:v>1.9509070388225371</c:v>
                      </c:pt>
                      <c:pt idx="612">
                        <c:v>1.9539661874617069</c:v>
                      </c:pt>
                      <c:pt idx="613">
                        <c:v>1.9570254296876439</c:v>
                      </c:pt>
                      <c:pt idx="614">
                        <c:v>1.9611045649115459</c:v>
                      </c:pt>
                      <c:pt idx="615">
                        <c:v>1.9641640255288755</c:v>
                      </c:pt>
                      <c:pt idx="616">
                        <c:v>1.9672235797520727</c:v>
                      </c:pt>
                      <c:pt idx="617">
                        <c:v>1.9702832275868429</c:v>
                      </c:pt>
                      <c:pt idx="618">
                        <c:v>1.9743629036611212</c:v>
                      </c:pt>
                      <c:pt idx="619">
                        <c:v>1.977422769945212</c:v>
                      </c:pt>
                      <c:pt idx="620">
                        <c:v>1.9804827298599732</c:v>
                      </c:pt>
                      <c:pt idx="621">
                        <c:v>1.9835427834111468</c:v>
                      </c:pt>
                      <c:pt idx="622">
                        <c:v>1.9866029306044628</c:v>
                      </c:pt>
                      <c:pt idx="623">
                        <c:v>1.9896631714456645</c:v>
                      </c:pt>
                      <c:pt idx="624">
                        <c:v>1.9927235059404611</c:v>
                      </c:pt>
                      <c:pt idx="625">
                        <c:v>1.995783934094596</c:v>
                      </c:pt>
                      <c:pt idx="626">
                        <c:v>1.9988444559138026</c:v>
                      </c:pt>
                      <c:pt idx="627">
                        <c:v>2.0019050714038138</c:v>
                      </c:pt>
                      <c:pt idx="628">
                        <c:v>2.0059860377772214</c:v>
                      </c:pt>
                      <c:pt idx="629">
                        <c:v>2.0090468718547436</c:v>
                      </c:pt>
                      <c:pt idx="630">
                        <c:v>2.0121077996221977</c:v>
                      </c:pt>
                      <c:pt idx="631">
                        <c:v>2.0161891823952405</c:v>
                      </c:pt>
                      <c:pt idx="632">
                        <c:v>2.0192503287948034</c:v>
                      </c:pt>
                      <c:pt idx="633">
                        <c:v>2.0223115689034192</c:v>
                      </c:pt>
                      <c:pt idx="634">
                        <c:v>2.0253729027268021</c:v>
                      </c:pt>
                      <c:pt idx="635">
                        <c:v>2.0284343302707022</c:v>
                      </c:pt>
                      <c:pt idx="636">
                        <c:v>2.0314958515408579</c:v>
                      </c:pt>
                      <c:pt idx="637">
                        <c:v>2.0345574665430193</c:v>
                      </c:pt>
                      <c:pt idx="638">
                        <c:v>2.0376191752829032</c:v>
                      </c:pt>
                      <c:pt idx="639">
                        <c:v>2.0406809777662618</c:v>
                      </c:pt>
                      <c:pt idx="640">
                        <c:v>2.0447635269105184</c:v>
                      </c:pt>
                      <c:pt idx="641">
                        <c:v>2.0478255481509757</c:v>
                      </c:pt>
                      <c:pt idx="642">
                        <c:v>2.0508876631540449</c:v>
                      </c:pt>
                      <c:pt idx="643">
                        <c:v>2.0549706290210215</c:v>
                      </c:pt>
                      <c:pt idx="644">
                        <c:v>2.0580329628258505</c:v>
                      </c:pt>
                      <c:pt idx="645">
                        <c:v>2.0610953904124352</c:v>
                      </c:pt>
                      <c:pt idx="646">
                        <c:v>2.064157911786519</c:v>
                      </c:pt>
                      <c:pt idx="647">
                        <c:v>2.0672205269538582</c:v>
                      </c:pt>
                      <c:pt idx="648">
                        <c:v>2.0702832359201757</c:v>
                      </c:pt>
                      <c:pt idx="649">
                        <c:v>2.0733460386912279</c:v>
                      </c:pt>
                      <c:pt idx="650">
                        <c:v>2.0764089352727617</c:v>
                      </c:pt>
                      <c:pt idx="651">
                        <c:v>2.0804929433188288</c:v>
                      </c:pt>
                      <c:pt idx="652">
                        <c:v>2.0835560588138358</c:v>
                      </c:pt>
                      <c:pt idx="653">
                        <c:v>2.087640358765396</c:v>
                      </c:pt>
                      <c:pt idx="654">
                        <c:v>2.0907036932051701</c:v>
                      </c:pt>
                      <c:pt idx="655">
                        <c:v>2.0937671214879985</c:v>
                      </c:pt>
                      <c:pt idx="656">
                        <c:v>2.0968306436196413</c:v>
                      </c:pt>
                      <c:pt idx="657">
                        <c:v>2.0998942596058265</c:v>
                      </c:pt>
                      <c:pt idx="658">
                        <c:v>2.1029579694523166</c:v>
                      </c:pt>
                      <c:pt idx="659">
                        <c:v>2.1060217731648621</c:v>
                      </c:pt>
                      <c:pt idx="660">
                        <c:v>2.1090856707492276</c:v>
                      </c:pt>
                      <c:pt idx="661">
                        <c:v>2.112149662211142</c:v>
                      </c:pt>
                      <c:pt idx="662">
                        <c:v>2.1152137475563695</c:v>
                      </c:pt>
                      <c:pt idx="663">
                        <c:v>2.1182779267906637</c:v>
                      </c:pt>
                      <c:pt idx="664">
                        <c:v>2.1213421999197788</c:v>
                      </c:pt>
                      <c:pt idx="665">
                        <c:v>2.1244065669494812</c:v>
                      </c:pt>
                      <c:pt idx="666">
                        <c:v>2.1284925357332409</c:v>
                      </c:pt>
                      <c:pt idx="667">
                        <c:v>2.132578671475243</c:v>
                      </c:pt>
                      <c:pt idx="668">
                        <c:v>2.1356433828562862</c:v>
                      </c:pt>
                      <c:pt idx="669">
                        <c:v>2.1387081881647658</c:v>
                      </c:pt>
                      <c:pt idx="670">
                        <c:v>2.141773087406452</c:v>
                      </c:pt>
                      <c:pt idx="671">
                        <c:v>2.1448380805870797</c:v>
                      </c:pt>
                      <c:pt idx="672">
                        <c:v>2.1479031677124185</c:v>
                      </c:pt>
                      <c:pt idx="673">
                        <c:v>2.1509683487882283</c:v>
                      </c:pt>
                      <c:pt idx="674">
                        <c:v>2.1540336238202791</c:v>
                      </c:pt>
                      <c:pt idx="675">
                        <c:v>2.1570989928143089</c:v>
                      </c:pt>
                      <c:pt idx="676">
                        <c:v>2.1601644557760902</c:v>
                      </c:pt>
                      <c:pt idx="677">
                        <c:v>2.1632300127113839</c:v>
                      </c:pt>
                      <c:pt idx="678">
                        <c:v>2.1673175681494277</c:v>
                      </c:pt>
                      <c:pt idx="679">
                        <c:v>2.1714052906753962</c:v>
                      </c:pt>
                      <c:pt idx="680">
                        <c:v>2.1744711922295346</c:v>
                      </c:pt>
                      <c:pt idx="681">
                        <c:v>2.177537187784079</c:v>
                      </c:pt>
                      <c:pt idx="682">
                        <c:v>2.1806032773447925</c:v>
                      </c:pt>
                      <c:pt idx="683">
                        <c:v>2.1836694609174407</c:v>
                      </c:pt>
                      <c:pt idx="684">
                        <c:v>2.1867357385077999</c:v>
                      </c:pt>
                      <c:pt idx="685">
                        <c:v>2.1898021101216134</c:v>
                      </c:pt>
                      <c:pt idx="686">
                        <c:v>2.1928685757646589</c:v>
                      </c:pt>
                      <c:pt idx="687">
                        <c:v>2.1959351354427032</c:v>
                      </c:pt>
                      <c:pt idx="688">
                        <c:v>2.1990017891615254</c:v>
                      </c:pt>
                      <c:pt idx="689">
                        <c:v>2.2020685369268707</c:v>
                      </c:pt>
                      <c:pt idx="690">
                        <c:v>2.2061576802519069</c:v>
                      </c:pt>
                      <c:pt idx="691">
                        <c:v>2.2092246474816108</c:v>
                      </c:pt>
                      <c:pt idx="692">
                        <c:v>2.213314083446718</c:v>
                      </c:pt>
                      <c:pt idx="693">
                        <c:v>2.2163812701721834</c:v>
                      </c:pt>
                      <c:pt idx="694">
                        <c:v>2.2194485509768667</c:v>
                      </c:pt>
                      <c:pt idx="695">
                        <c:v>2.2225159258665514</c:v>
                      </c:pt>
                      <c:pt idx="696">
                        <c:v>2.2255833948470092</c:v>
                      </c:pt>
                      <c:pt idx="697">
                        <c:v>2.228650957924013</c:v>
                      </c:pt>
                      <c:pt idx="698">
                        <c:v>2.2317186151033468</c:v>
                      </c:pt>
                      <c:pt idx="699">
                        <c:v>2.2347863663907623</c:v>
                      </c:pt>
                      <c:pt idx="700">
                        <c:v>2.2378542117920444</c:v>
                      </c:pt>
                      <c:pt idx="701">
                        <c:v>2.2419448187364241</c:v>
                      </c:pt>
                      <c:pt idx="702">
                        <c:v>2.2450128837591872</c:v>
                      </c:pt>
                      <c:pt idx="703">
                        <c:v>2.2491037835531711</c:v>
                      </c:pt>
                      <c:pt idx="704">
                        <c:v>2.2521720682288615</c:v>
                      </c:pt>
                      <c:pt idx="705">
                        <c:v>2.2552404470511487</c:v>
                      </c:pt>
                      <c:pt idx="706">
                        <c:v>2.2583089200258111</c:v>
                      </c:pt>
                      <c:pt idx="707">
                        <c:v>2.2613774871586383</c:v>
                      </c:pt>
                      <c:pt idx="708">
                        <c:v>2.2644461484553862</c:v>
                      </c:pt>
                      <c:pt idx="709">
                        <c:v>2.2675149039218447</c:v>
                      </c:pt>
                      <c:pt idx="710">
                        <c:v>2.2705837535637947</c:v>
                      </c:pt>
                      <c:pt idx="711">
                        <c:v>2.2736526973870275</c:v>
                      </c:pt>
                      <c:pt idx="712">
                        <c:v>2.2767217353973015</c:v>
                      </c:pt>
                      <c:pt idx="713">
                        <c:v>2.2808139326008487</c:v>
                      </c:pt>
                      <c:pt idx="714">
                        <c:v>2.2838831904034076</c:v>
                      </c:pt>
                      <c:pt idx="715">
                        <c:v>2.2879756806843075</c:v>
                      </c:pt>
                      <c:pt idx="716">
                        <c:v>2.2910451583106113</c:v>
                      </c:pt>
                      <c:pt idx="717">
                        <c:v>2.2941147301567479</c:v>
                      </c:pt>
                      <c:pt idx="718">
                        <c:v>2.297184396228479</c:v>
                      </c:pt>
                      <c:pt idx="719">
                        <c:v>2.3002541565316008</c:v>
                      </c:pt>
                      <c:pt idx="720">
                        <c:v>2.3033240110718984</c:v>
                      </c:pt>
                      <c:pt idx="721">
                        <c:v>2.3074172970601325</c:v>
                      </c:pt>
                      <c:pt idx="722">
                        <c:v>2.3104873715096765</c:v>
                      </c:pt>
                      <c:pt idx="723">
                        <c:v>2.3135575402156854</c:v>
                      </c:pt>
                      <c:pt idx="724">
                        <c:v>2.3166278031839584</c:v>
                      </c:pt>
                      <c:pt idx="725">
                        <c:v>2.3196981604202618</c:v>
                      </c:pt>
                      <c:pt idx="726">
                        <c:v>2.3227686119303947</c:v>
                      </c:pt>
                      <c:pt idx="727">
                        <c:v>2.3258391577201474</c:v>
                      </c:pt>
                      <c:pt idx="728">
                        <c:v>2.3289097977953208</c:v>
                      </c:pt>
                      <c:pt idx="729">
                        <c:v>2.3330041312384013</c:v>
                      </c:pt>
                      <c:pt idx="730">
                        <c:v>2.3370986323240204</c:v>
                      </c:pt>
                      <c:pt idx="731">
                        <c:v>2.3401696181618958</c:v>
                      </c:pt>
                      <c:pt idx="732">
                        <c:v>2.3422169944492572</c:v>
                      </c:pt>
                      <c:pt idx="733">
                        <c:v>2.3452881374777457</c:v>
                      </c:pt>
                      <c:pt idx="734">
                        <c:v>2.349383141573326</c:v>
                      </c:pt>
                      <c:pt idx="735">
                        <c:v>2.3524545046957077</c:v>
                      </c:pt>
                      <c:pt idx="736">
                        <c:v>2.3555259621537017</c:v>
                      </c:pt>
                      <c:pt idx="737">
                        <c:v>2.358597513953113</c:v>
                      </c:pt>
                      <c:pt idx="738">
                        <c:v>2.3616691600997162</c:v>
                      </c:pt>
                      <c:pt idx="739">
                        <c:v>2.3647409005993176</c:v>
                      </c:pt>
                      <c:pt idx="740">
                        <c:v>2.3678127354577145</c:v>
                      </c:pt>
                      <c:pt idx="741">
                        <c:v>2.3719086620592864</c:v>
                      </c:pt>
                      <c:pt idx="742">
                        <c:v>2.374980717110752</c:v>
                      </c:pt>
                      <c:pt idx="743">
                        <c:v>2.3790769373241276</c:v>
                      </c:pt>
                      <c:pt idx="744">
                        <c:v>2.3821492126002313</c:v>
                      </c:pt>
                      <c:pt idx="745">
                        <c:v>2.3852215822679885</c:v>
                      </c:pt>
                      <c:pt idx="746">
                        <c:v>2.3882940463332005</c:v>
                      </c:pt>
                      <c:pt idx="747">
                        <c:v>2.3913666048016777</c:v>
                      </c:pt>
                      <c:pt idx="748">
                        <c:v>2.3944392576792</c:v>
                      </c:pt>
                      <c:pt idx="749">
                        <c:v>2.3975120049715812</c:v>
                      </c:pt>
                      <c:pt idx="750">
                        <c:v>2.4005848466846222</c:v>
                      </c:pt>
                      <c:pt idx="751">
                        <c:v>2.4036577828241383</c:v>
                      </c:pt>
                      <c:pt idx="752">
                        <c:v>2.4067308133959098</c:v>
                      </c:pt>
                      <c:pt idx="753">
                        <c:v>2.4108283343962711</c:v>
                      </c:pt>
                      <c:pt idx="754">
                        <c:v>2.4139015853325825</c:v>
                      </c:pt>
                      <c:pt idx="755">
                        <c:v>2.4169749307204986</c:v>
                      </c:pt>
                      <c:pt idx="756">
                        <c:v>2.4210728715058321</c:v>
                      </c:pt>
                      <c:pt idx="757">
                        <c:v>2.4241464373034312</c:v>
                      </c:pt>
                      <c:pt idx="758">
                        <c:v>2.4272200975720013</c:v>
                      </c:pt>
                      <c:pt idx="759">
                        <c:v>2.4302938523173494</c:v>
                      </c:pt>
                      <c:pt idx="760">
                        <c:v>2.4333677015452841</c:v>
                      </c:pt>
                      <c:pt idx="761">
                        <c:v>2.4364416452616258</c:v>
                      </c:pt>
                      <c:pt idx="762">
                        <c:v>2.4395156834721599</c:v>
                      </c:pt>
                      <c:pt idx="763">
                        <c:v>2.4436145480872398</c:v>
                      </c:pt>
                      <c:pt idx="764">
                        <c:v>2.4466888068068458</c:v>
                      </c:pt>
                      <c:pt idx="765">
                        <c:v>2.4497631600400234</c:v>
                      </c:pt>
                      <c:pt idx="766">
                        <c:v>2.4538624447154258</c:v>
                      </c:pt>
                      <c:pt idx="767">
                        <c:v>2.4569370185028743</c:v>
                      </c:pt>
                      <c:pt idx="768">
                        <c:v>2.4600116868232691</c:v>
                      </c:pt>
                      <c:pt idx="769">
                        <c:v>2.463086449682423</c:v>
                      </c:pt>
                      <c:pt idx="770">
                        <c:v>2.4661613070861623</c:v>
                      </c:pt>
                      <c:pt idx="771">
                        <c:v>2.4702612640371808</c:v>
                      </c:pt>
                      <c:pt idx="772">
                        <c:v>2.4723113055505954</c:v>
                      </c:pt>
                      <c:pt idx="773">
                        <c:v>2.4753864466229318</c:v>
                      </c:pt>
                      <c:pt idx="774">
                        <c:v>2.4784616822631027</c:v>
                      </c:pt>
                      <c:pt idx="775">
                        <c:v>2.4825621435655778</c:v>
                      </c:pt>
                      <c:pt idx="776">
                        <c:v>2.4856375998866493</c:v>
                      </c:pt>
                      <c:pt idx="777">
                        <c:v>2.4887131507949567</c:v>
                      </c:pt>
                      <c:pt idx="778">
                        <c:v>2.4928140324850872</c:v>
                      </c:pt>
                      <c:pt idx="779">
                        <c:v>2.4958898041195359</c:v>
                      </c:pt>
                      <c:pt idx="780">
                        <c:v>2.4989656703606173</c:v>
                      </c:pt>
                      <c:pt idx="781">
                        <c:v>2.5020416312141287</c:v>
                      </c:pt>
                      <c:pt idx="782">
                        <c:v>2.5051176866859022</c:v>
                      </c:pt>
                      <c:pt idx="783">
                        <c:v>2.5081938367817593</c:v>
                      </c:pt>
                      <c:pt idx="784">
                        <c:v>2.5112700815075328</c:v>
                      </c:pt>
                      <c:pt idx="785">
                        <c:v>2.514346420869022</c:v>
                      </c:pt>
                      <c:pt idx="786">
                        <c:v>2.5174228548720619</c:v>
                      </c:pt>
                      <c:pt idx="787">
                        <c:v>2.5204993835224747</c:v>
                      </c:pt>
                      <c:pt idx="788">
                        <c:v>2.5235760068260968</c:v>
                      </c:pt>
                      <c:pt idx="789">
                        <c:v>2.527678318479281</c:v>
                      </c:pt>
                      <c:pt idx="790">
                        <c:v>2.5307551626630036</c:v>
                      </c:pt>
                      <c:pt idx="791">
                        <c:v>2.5338321015193519</c:v>
                      </c:pt>
                      <c:pt idx="792">
                        <c:v>2.5379348339397119</c:v>
                      </c:pt>
                      <c:pt idx="793">
                        <c:v>2.5410119937214737</c:v>
                      </c:pt>
                      <c:pt idx="794">
                        <c:v>2.5440892481952839</c:v>
                      </c:pt>
                      <c:pt idx="795">
                        <c:v>2.5471665973669477</c:v>
                      </c:pt>
                      <c:pt idx="796">
                        <c:v>2.5502440412423057</c:v>
                      </c:pt>
                      <c:pt idx="797">
                        <c:v>2.5533215798271858</c:v>
                      </c:pt>
                      <c:pt idx="798">
                        <c:v>2.5574251119430338</c:v>
                      </c:pt>
                      <c:pt idx="799">
                        <c:v>2.5605028715394722</c:v>
                      </c:pt>
                      <c:pt idx="800">
                        <c:v>2.5635807258648788</c:v>
                      </c:pt>
                      <c:pt idx="801">
                        <c:v>2.5666586749250619</c:v>
                      </c:pt>
                      <c:pt idx="802">
                        <c:v>2.5697367187258657</c:v>
                      </c:pt>
                      <c:pt idx="803">
                        <c:v>2.5728148572731224</c:v>
                      </c:pt>
                      <c:pt idx="804">
                        <c:v>2.576919189396258</c:v>
                      </c:pt>
                      <c:pt idx="805">
                        <c:v>2.5799975490412557</c:v>
                      </c:pt>
                      <c:pt idx="806">
                        <c:v>2.5830760034521516</c:v>
                      </c:pt>
                      <c:pt idx="807">
                        <c:v>2.5861545526347922</c:v>
                      </c:pt>
                      <c:pt idx="808">
                        <c:v>2.5892331965949897</c:v>
                      </c:pt>
                      <c:pt idx="809">
                        <c:v>2.5923119353385919</c:v>
                      </c:pt>
                      <c:pt idx="810">
                        <c:v>2.5964170677810081</c:v>
                      </c:pt>
                      <c:pt idx="811">
                        <c:v>2.599496027708585</c:v>
                      </c:pt>
                      <c:pt idx="812">
                        <c:v>2.6025750824390235</c:v>
                      </c:pt>
                      <c:pt idx="813">
                        <c:v>2.6056542319781615</c:v>
                      </c:pt>
                      <c:pt idx="814">
                        <c:v>2.608733476331849</c:v>
                      </c:pt>
                      <c:pt idx="815">
                        <c:v>2.6118128155059033</c:v>
                      </c:pt>
                      <c:pt idx="816">
                        <c:v>2.6159187485797637</c:v>
                      </c:pt>
                      <c:pt idx="817">
                        <c:v>2.6189983090240885</c:v>
                      </c:pt>
                      <c:pt idx="818">
                        <c:v>2.6220779643082479</c:v>
                      </c:pt>
                      <c:pt idx="819">
                        <c:v>2.6251577144380951</c:v>
                      </c:pt>
                      <c:pt idx="820">
                        <c:v>2.6292641954923988</c:v>
                      </c:pt>
                      <c:pt idx="821">
                        <c:v>2.632344166951571</c:v>
                      </c:pt>
                      <c:pt idx="822">
                        <c:v>2.6354242332759066</c:v>
                      </c:pt>
                      <c:pt idx="823">
                        <c:v>2.6385043944712505</c:v>
                      </c:pt>
                      <c:pt idx="824">
                        <c:v>2.6415846505434573</c:v>
                      </c:pt>
                      <c:pt idx="825">
                        <c:v>2.6446650014983502</c:v>
                      </c:pt>
                      <c:pt idx="826">
                        <c:v>2.6477454473417863</c:v>
                      </c:pt>
                      <c:pt idx="827">
                        <c:v>2.6508259880796117</c:v>
                      </c:pt>
                      <c:pt idx="828">
                        <c:v>2.6539066237176843</c:v>
                      </c:pt>
                      <c:pt idx="829">
                        <c:v>2.6569873542618283</c:v>
                      </c:pt>
                      <c:pt idx="830">
                        <c:v>2.6610951426291418</c:v>
                      </c:pt>
                      <c:pt idx="831">
                        <c:v>2.6652030997426515</c:v>
                      </c:pt>
                      <c:pt idx="832">
                        <c:v>2.6682841783258016</c:v>
                      </c:pt>
                      <c:pt idx="833">
                        <c:v>2.6713653518423404</c:v>
                      </c:pt>
                      <c:pt idx="834">
                        <c:v>2.6744466202980961</c:v>
                      </c:pt>
                      <c:pt idx="835">
                        <c:v>2.6775279836989299</c:v>
                      </c:pt>
                      <c:pt idx="836">
                        <c:v>2.6806094420506934</c:v>
                      </c:pt>
                      <c:pt idx="837">
                        <c:v>2.6836909953592389</c:v>
                      </c:pt>
                      <c:pt idx="838">
                        <c:v>2.6867726436304302</c:v>
                      </c:pt>
                      <c:pt idx="839">
                        <c:v>2.6898543868700973</c:v>
                      </c:pt>
                      <c:pt idx="840">
                        <c:v>2.693963525595203</c:v>
                      </c:pt>
                      <c:pt idx="841">
                        <c:v>2.6980728331774464</c:v>
                      </c:pt>
                      <c:pt idx="842">
                        <c:v>2.7011549246849844</c:v>
                      </c:pt>
                      <c:pt idx="843">
                        <c:v>2.7032097051317683</c:v>
                      </c:pt>
                      <c:pt idx="844">
                        <c:v>2.7073193926933539</c:v>
                      </c:pt>
                      <c:pt idx="845">
                        <c:v>2.7104017692058862</c:v>
                      </c:pt>
                      <c:pt idx="846">
                        <c:v>2.7134842407317969</c:v>
                      </c:pt>
                      <c:pt idx="847">
                        <c:v>2.7165668072769553</c:v>
                      </c:pt>
                      <c:pt idx="848">
                        <c:v>2.7196494688471962</c:v>
                      </c:pt>
                      <c:pt idx="849">
                        <c:v>2.7227322254483903</c:v>
                      </c:pt>
                      <c:pt idx="850">
                        <c:v>2.7258150770863967</c:v>
                      </c:pt>
                      <c:pt idx="851">
                        <c:v>2.728898023767087</c:v>
                      </c:pt>
                      <c:pt idx="852">
                        <c:v>2.7319810654962984</c:v>
                      </c:pt>
                      <c:pt idx="853">
                        <c:v>2.7360919356653128</c:v>
                      </c:pt>
                      <c:pt idx="854">
                        <c:v>2.7391751991972391</c:v>
                      </c:pt>
                      <c:pt idx="855">
                        <c:v>2.743286365124467</c:v>
                      </c:pt>
                      <c:pt idx="856">
                        <c:v>2.7463698504910017</c:v>
                      </c:pt>
                      <c:pt idx="857">
                        <c:v>2.7494534309392988</c:v>
                      </c:pt>
                      <c:pt idx="858">
                        <c:v>2.7525371064752004</c:v>
                      </c:pt>
                      <c:pt idx="859">
                        <c:v>2.7556208771045831</c:v>
                      </c:pt>
                      <c:pt idx="860">
                        <c:v>2.7587047428333107</c:v>
                      </c:pt>
                      <c:pt idx="861">
                        <c:v>2.7617887036672615</c:v>
                      </c:pt>
                      <c:pt idx="862">
                        <c:v>2.7659007993974223</c:v>
                      </c:pt>
                      <c:pt idx="863">
                        <c:v>2.768984982166335</c:v>
                      </c:pt>
                      <c:pt idx="864">
                        <c:v>2.7710411568590114</c:v>
                      </c:pt>
                      <c:pt idx="865">
                        <c:v>2.7741254981724741</c:v>
                      </c:pt>
                      <c:pt idx="866">
                        <c:v>2.7782381012451611</c:v>
                      </c:pt>
                      <c:pt idx="867">
                        <c:v>2.7823508734598561</c:v>
                      </c:pt>
                      <c:pt idx="868">
                        <c:v>2.7854355636286763</c:v>
                      </c:pt>
                      <c:pt idx="869">
                        <c:v>2.7885203489535662</c:v>
                      </c:pt>
                      <c:pt idx="870">
                        <c:v>2.7916052294404081</c:v>
                      </c:pt>
                      <c:pt idx="871">
                        <c:v>2.7946902050950508</c:v>
                      </c:pt>
                      <c:pt idx="872">
                        <c:v>2.7977752759233772</c:v>
                      </c:pt>
                      <c:pt idx="873">
                        <c:v>2.8008604419312602</c:v>
                      </c:pt>
                      <c:pt idx="874">
                        <c:v>2.8039457031245729</c:v>
                      </c:pt>
                      <c:pt idx="875">
                        <c:v>2.8080595327920395</c:v>
                      </c:pt>
                      <c:pt idx="876">
                        <c:v>2.8111450161075311</c:v>
                      </c:pt>
                      <c:pt idx="877">
                        <c:v>2.8142305946280439</c:v>
                      </c:pt>
                      <c:pt idx="878">
                        <c:v>2.8173162683594311</c:v>
                      </c:pt>
                      <c:pt idx="879">
                        <c:v>2.8214306481172557</c:v>
                      </c:pt>
                      <c:pt idx="880">
                        <c:v>2.8245165440302404</c:v>
                      </c:pt>
                      <c:pt idx="881">
                        <c:v>2.8276025351736882</c:v>
                      </c:pt>
                      <c:pt idx="882">
                        <c:v>2.8306886215534881</c:v>
                      </c:pt>
                      <c:pt idx="883">
                        <c:v>2.8348035515488266</c:v>
                      </c:pt>
                      <c:pt idx="884">
                        <c:v>2.8378898601696432</c:v>
                      </c:pt>
                      <c:pt idx="885">
                        <c:v>2.8409762640464091</c:v>
                      </c:pt>
                      <c:pt idx="886">
                        <c:v>2.8440627631850037</c:v>
                      </c:pt>
                      <c:pt idx="887">
                        <c:v>2.8471493575913196</c:v>
                      </c:pt>
                      <c:pt idx="888">
                        <c:v>2.8502360472712152</c:v>
                      </c:pt>
                      <c:pt idx="889">
                        <c:v>2.853322832230583</c:v>
                      </c:pt>
                      <c:pt idx="890">
                        <c:v>2.856409712475307</c:v>
                      </c:pt>
                      <c:pt idx="891">
                        <c:v>2.8594966880112795</c:v>
                      </c:pt>
                      <c:pt idx="892">
                        <c:v>2.8625837588443623</c:v>
                      </c:pt>
                      <c:pt idx="893">
                        <c:v>2.8667000015386055</c:v>
                      </c:pt>
                      <c:pt idx="894">
                        <c:v>2.8697872947545324</c:v>
                      </c:pt>
                      <c:pt idx="895">
                        <c:v>2.872874683287185</c:v>
                      </c:pt>
                      <c:pt idx="896">
                        <c:v>2.8769913496113819</c:v>
                      </c:pt>
                      <c:pt idx="897">
                        <c:v>2.8800789605726433</c:v>
                      </c:pt>
                      <c:pt idx="898">
                        <c:v>2.8831666668702631</c:v>
                      </c:pt>
                      <c:pt idx="899">
                        <c:v>2.8852251907028976</c:v>
                      </c:pt>
                      <c:pt idx="900">
                        <c:v>2.8883130559075312</c:v>
                      </c:pt>
                      <c:pt idx="901">
                        <c:v>2.8924303578401611</c:v>
                      </c:pt>
                      <c:pt idx="902">
                        <c:v>2.8955184455420944</c:v>
                      </c:pt>
                      <c:pt idx="903">
                        <c:v>2.8986066286098291</c:v>
                      </c:pt>
                      <c:pt idx="904">
                        <c:v>2.9016949070492561</c:v>
                      </c:pt>
                      <c:pt idx="905">
                        <c:v>2.9058127600013131</c:v>
                      </c:pt>
                      <c:pt idx="906">
                        <c:v>2.9089012609975975</c:v>
                      </c:pt>
                      <c:pt idx="907">
                        <c:v>2.9119898573852123</c:v>
                      </c:pt>
                      <c:pt idx="908">
                        <c:v>2.9150785491700617</c:v>
                      </c:pt>
                      <c:pt idx="909">
                        <c:v>2.9181673363580152</c:v>
                      </c:pt>
                      <c:pt idx="910">
                        <c:v>2.9222858676903285</c:v>
                      </c:pt>
                      <c:pt idx="911">
                        <c:v>2.9253748775084745</c:v>
                      </c:pt>
                      <c:pt idx="912">
                        <c:v>2.9284639827493844</c:v>
                      </c:pt>
                      <c:pt idx="913">
                        <c:v>2.9315531834189543</c:v>
                      </c:pt>
                      <c:pt idx="914">
                        <c:v>2.9346424795230801</c:v>
                      </c:pt>
                      <c:pt idx="915">
                        <c:v>2.9377318710676703</c:v>
                      </c:pt>
                      <c:pt idx="916">
                        <c:v>2.9408213580585985</c:v>
                      </c:pt>
                      <c:pt idx="917">
                        <c:v>2.9449408225288036</c:v>
                      </c:pt>
                      <c:pt idx="918">
                        <c:v>2.9480305322508187</c:v>
                      </c:pt>
                      <c:pt idx="919">
                        <c:v>2.9511203374388448</c:v>
                      </c:pt>
                      <c:pt idx="920">
                        <c:v>2.9542102380987818</c:v>
                      </c:pt>
                      <c:pt idx="921">
                        <c:v>2.9573002342365413</c:v>
                      </c:pt>
                      <c:pt idx="922">
                        <c:v>2.9603903258580013</c:v>
                      </c:pt>
                      <c:pt idx="923">
                        <c:v>2.9645105965603618</c:v>
                      </c:pt>
                      <c:pt idx="924">
                        <c:v>2.9676009110001109</c:v>
                      </c:pt>
                      <c:pt idx="925">
                        <c:v>2.9706913209432328</c:v>
                      </c:pt>
                      <c:pt idx="926">
                        <c:v>2.9737818263956433</c:v>
                      </c:pt>
                      <c:pt idx="927">
                        <c:v>2.9768724273632445</c:v>
                      </c:pt>
                      <c:pt idx="928">
                        <c:v>2.9799631238519533</c:v>
                      </c:pt>
                      <c:pt idx="929">
                        <c:v>2.9830539158676506</c:v>
                      </c:pt>
                      <c:pt idx="930">
                        <c:v>2.9861448034162534</c:v>
                      </c:pt>
                      <c:pt idx="931">
                        <c:v>2.9912964949753156</c:v>
                      </c:pt>
                      <c:pt idx="932">
                        <c:v>2.9943876373072076</c:v>
                      </c:pt>
                      <c:pt idx="933">
                        <c:v>2.9974788751936625</c:v>
                      </c:pt>
                      <c:pt idx="934">
                        <c:v>3.0005702086406001</c:v>
                      </c:pt>
                      <c:pt idx="935">
                        <c:v>3.0036616376539045</c:v>
                      </c:pt>
                      <c:pt idx="936">
                        <c:v>3.0067531622394972</c:v>
                      </c:pt>
                      <c:pt idx="937">
                        <c:v>3.0098447824032877</c:v>
                      </c:pt>
                      <c:pt idx="938">
                        <c:v>3.012936498151197</c:v>
                      </c:pt>
                      <c:pt idx="939">
                        <c:v>3.0160283094891129</c:v>
                      </c:pt>
                      <c:pt idx="940">
                        <c:v>3.0191202164229578</c:v>
                      </c:pt>
                      <c:pt idx="941">
                        <c:v>3.0222122189586438</c:v>
                      </c:pt>
                      <c:pt idx="942">
                        <c:v>3.0253043171020941</c:v>
                      </c:pt>
                      <c:pt idx="943">
                        <c:v>3.0294272633600663</c:v>
                      </c:pt>
                      <c:pt idx="944">
                        <c:v>3.033550379611917</c:v>
                      </c:pt>
                      <c:pt idx="945">
                        <c:v>3.0366428283677078</c:v>
                      </c:pt>
                      <c:pt idx="946">
                        <c:v>3.0397353727588494</c:v>
                      </c:pt>
                      <c:pt idx="947">
                        <c:v>3.0428280127912681</c:v>
                      </c:pt>
                      <c:pt idx="948">
                        <c:v>3.0459207484708575</c:v>
                      </c:pt>
                      <c:pt idx="949">
                        <c:v>3.0479826253974989</c:v>
                      </c:pt>
                      <c:pt idx="950">
                        <c:v>3.0521065067952469</c:v>
                      </c:pt>
                      <c:pt idx="951">
                        <c:v>3.0562305582639979</c:v>
                      </c:pt>
                      <c:pt idx="952">
                        <c:v>3.0603547798177568</c:v>
                      </c:pt>
                      <c:pt idx="953">
                        <c:v>3.0634480576098246</c:v>
                      </c:pt>
                      <c:pt idx="954">
                        <c:v>3.0686037332364782</c:v>
                      </c:pt>
                      <c:pt idx="955">
                        <c:v>3.0727284651294826</c:v>
                      </c:pt>
                      <c:pt idx="956">
                        <c:v>3.0768533671636482</c:v>
                      </c:pt>
                      <c:pt idx="957">
                        <c:v>3.0809784393530006</c:v>
                      </c:pt>
                      <c:pt idx="958">
                        <c:v>3.0851036817115669</c:v>
                      </c:pt>
                      <c:pt idx="959">
                        <c:v>3.0892290942534104</c:v>
                      </c:pt>
                      <c:pt idx="960">
                        <c:v>3.0933546769925617</c:v>
                      </c:pt>
                      <c:pt idx="961">
                        <c:v>3.0974804299430527</c:v>
                      </c:pt>
                      <c:pt idx="962">
                        <c:v>3.1016063531189526</c:v>
                      </c:pt>
                      <c:pt idx="963">
                        <c:v>3.1047009072197391</c:v>
                      </c:pt>
                      <c:pt idx="964">
                        <c:v>3.1098587102031234</c:v>
                      </c:pt>
                      <c:pt idx="965">
                        <c:v>3.1139851441395061</c:v>
                      </c:pt>
                      <c:pt idx="966">
                        <c:v>3.1181117483574736</c:v>
                      </c:pt>
                      <c:pt idx="967">
                        <c:v>3.122238522871104</c:v>
                      </c:pt>
                      <c:pt idx="968">
                        <c:v>3.1263654676944421</c:v>
                      </c:pt>
                      <c:pt idx="969">
                        <c:v>3.1304925828415326</c:v>
                      </c:pt>
                      <c:pt idx="970">
                        <c:v>3.1346198683264594</c:v>
                      </c:pt>
                      <c:pt idx="971">
                        <c:v>3.1387473241632726</c:v>
                      </c:pt>
                      <c:pt idx="972">
                        <c:v>3.1428749503660223</c:v>
                      </c:pt>
                      <c:pt idx="973">
                        <c:v>3.1459707818292131</c:v>
                      </c:pt>
                      <c:pt idx="974">
                        <c:v>3.1511307139256512</c:v>
                      </c:pt>
                      <c:pt idx="975">
                        <c:v>3.1552588513106423</c:v>
                      </c:pt>
                      <c:pt idx="976">
                        <c:v>3.1593871591178631</c:v>
                      </c:pt>
                      <c:pt idx="977">
                        <c:v>3.1635156373613618</c:v>
                      </c:pt>
                      <c:pt idx="978">
                        <c:v>3.1676442860552352</c:v>
                      </c:pt>
                      <c:pt idx="979">
                        <c:v>3.1717731052135463</c:v>
                      </c:pt>
                      <c:pt idx="980">
                        <c:v>3.1759020948503616</c:v>
                      </c:pt>
                      <c:pt idx="981">
                        <c:v>3.1800312549797822</c:v>
                      </c:pt>
                      <c:pt idx="982">
                        <c:v>3.1831282369710769</c:v>
                      </c:pt>
                      <c:pt idx="983">
                        <c:v>3.1872576954964189</c:v>
                      </c:pt>
                      <c:pt idx="984">
                        <c:v>3.1924197584644083</c:v>
                      </c:pt>
                      <c:pt idx="985">
                        <c:v>3.1965496007050258</c:v>
                      </c:pt>
                      <c:pt idx="986">
                        <c:v>3.2006796135086453</c:v>
                      </c:pt>
                      <c:pt idx="987">
                        <c:v>3.2048097968893789</c:v>
                      </c:pt>
                      <c:pt idx="988">
                        <c:v>3.2089401508612938</c:v>
                      </c:pt>
                      <c:pt idx="989">
                        <c:v>3.213070675438507</c:v>
                      </c:pt>
                      <c:pt idx="990">
                        <c:v>3.2172013706350997</c:v>
                      </c:pt>
                      <c:pt idx="991">
                        <c:v>3.2213322364651575</c:v>
                      </c:pt>
                      <c:pt idx="992">
                        <c:v>3.2244304978244154</c:v>
                      </c:pt>
                      <c:pt idx="993">
                        <c:v>3.2285616622969813</c:v>
                      </c:pt>
                      <c:pt idx="994">
                        <c:v>3.2337258578972001</c:v>
                      </c:pt>
                      <c:pt idx="995">
                        <c:v>3.2378574064021719</c:v>
                      </c:pt>
                      <c:pt idx="996">
                        <c:v>3.2419891256111262</c:v>
                      </c:pt>
                      <c:pt idx="997">
                        <c:v>3.2461210155381592</c:v>
                      </c:pt>
                      <c:pt idx="998">
                        <c:v>3.2502530761974011</c:v>
                      </c:pt>
                      <c:pt idx="999">
                        <c:v>3.2543853076029521</c:v>
                      </c:pt>
                      <c:pt idx="1000">
                        <c:v>3.257484593217864</c:v>
                      </c:pt>
                      <c:pt idx="1001">
                        <c:v>3.2616171234633997</c:v>
                      </c:pt>
                      <c:pt idx="1002">
                        <c:v>3.2657498244940677</c:v>
                      </c:pt>
                      <c:pt idx="1003">
                        <c:v>3.2698826963239731</c:v>
                      </c:pt>
                      <c:pt idx="1004">
                        <c:v>3.2750490263192837</c:v>
                      </c:pt>
                      <c:pt idx="1005">
                        <c:v>3.2791822824990824</c:v>
                      </c:pt>
                      <c:pt idx="1006">
                        <c:v>3.2833157095240213</c:v>
                      </c:pt>
                      <c:pt idx="1007">
                        <c:v>3.2874493074082118</c:v>
                      </c:pt>
                      <c:pt idx="1008">
                        <c:v>3.291583076165769</c:v>
                      </c:pt>
                      <c:pt idx="1009">
                        <c:v>3.2957170158108431</c:v>
                      </c:pt>
                      <c:pt idx="1010">
                        <c:v>3.2988175826980681</c:v>
                      </c:pt>
                      <c:pt idx="1011">
                        <c:v>3.3029518214302764</c:v>
                      </c:pt>
                      <c:pt idx="1012">
                        <c:v>3.3070862310888391</c:v>
                      </c:pt>
                      <c:pt idx="1013">
                        <c:v>3.3112208116879129</c:v>
                      </c:pt>
                      <c:pt idx="1014">
                        <c:v>3.3163892778433617</c:v>
                      </c:pt>
                      <c:pt idx="1015">
                        <c:v>3.3205242431102469</c:v>
                      </c:pt>
                      <c:pt idx="1016">
                        <c:v>3.3246593793635681</c:v>
                      </c:pt>
                      <c:pt idx="1017">
                        <c:v>3.3287946866174907</c:v>
                      </c:pt>
                      <c:pt idx="1018">
                        <c:v>3.3329301648861462</c:v>
                      </c:pt>
                      <c:pt idx="1019">
                        <c:v>3.337065814183668</c:v>
                      </c:pt>
                      <c:pt idx="1020">
                        <c:v>3.3401676634030348</c:v>
                      </c:pt>
                      <c:pt idx="1021">
                        <c:v>3.344303612035135</c:v>
                      </c:pt>
                      <c:pt idx="1022">
                        <c:v>3.3484397317350325</c:v>
                      </c:pt>
                      <c:pt idx="1023">
                        <c:v>3.3525760225168573</c:v>
                      </c:pt>
                      <c:pt idx="1024">
                        <c:v>3.3577466265996945</c:v>
                      </c:pt>
                      <c:pt idx="1025">
                        <c:v>3.3618833023676311</c:v>
                      </c:pt>
                      <c:pt idx="1026">
                        <c:v>3.3660201492635213</c:v>
                      </c:pt>
                      <c:pt idx="1027">
                        <c:v>3.3701571673015027</c:v>
                      </c:pt>
                      <c:pt idx="1028">
                        <c:v>3.3732600431505264</c:v>
                      </c:pt>
                      <c:pt idx="1029">
                        <c:v>3.3773973607212628</c:v>
                      </c:pt>
                      <c:pt idx="1030">
                        <c:v>3.3815348494730593</c:v>
                      </c:pt>
                      <c:pt idx="1031">
                        <c:v>3.3856725094200715</c:v>
                      </c:pt>
                      <c:pt idx="1032">
                        <c:v>3.3898103405764539</c:v>
                      </c:pt>
                      <c:pt idx="1033">
                        <c:v>3.3939483429563997</c:v>
                      </c:pt>
                      <c:pt idx="1034">
                        <c:v>3.3991210867360353</c:v>
                      </c:pt>
                      <c:pt idx="1035">
                        <c:v>3.4032594744207882</c:v>
                      </c:pt>
                      <c:pt idx="1036">
                        <c:v>3.4073980333751441</c:v>
                      </c:pt>
                      <c:pt idx="1037">
                        <c:v>3.4115367636133014</c:v>
                      </c:pt>
                      <c:pt idx="1038">
                        <c:v>3.4156756651494176</c:v>
                      </c:pt>
                      <c:pt idx="1039">
                        <c:v>3.4187799537243415</c:v>
                      </c:pt>
                      <c:pt idx="1040">
                        <c:v>3.4229191550660265</c:v>
                      </c:pt>
                      <c:pt idx="1041">
                        <c:v>3.4270585277446926</c:v>
                      </c:pt>
                      <c:pt idx="1042">
                        <c:v>3.4311980717745127</c:v>
                      </c:pt>
                      <c:pt idx="1043">
                        <c:v>3.4353377871696638</c:v>
                      </c:pt>
                      <c:pt idx="1044">
                        <c:v>3.4405126724177371</c:v>
                      </c:pt>
                      <c:pt idx="1045">
                        <c:v>3.4446527734367973</c:v>
                      </c:pt>
                      <c:pt idx="1046">
                        <c:v>3.4487930458673191</c:v>
                      </c:pt>
                      <c:pt idx="1047">
                        <c:v>3.4529334897234842</c:v>
                      </c:pt>
                      <c:pt idx="1048">
                        <c:v>3.4570741050195135</c:v>
                      </c:pt>
                      <c:pt idx="1049">
                        <c:v>3.4612148917695915</c:v>
                      </c:pt>
                      <c:pt idx="1050">
                        <c:v>3.4643205943574062</c:v>
                      </c:pt>
                      <c:pt idx="1051">
                        <c:v>3.4684616811862288</c:v>
                      </c:pt>
                      <c:pt idx="1052">
                        <c:v>3.4726029395081661</c:v>
                      </c:pt>
                      <c:pt idx="1053">
                        <c:v>3.4767443693374105</c:v>
                      </c:pt>
                      <c:pt idx="1054">
                        <c:v>3.4819213978277537</c:v>
                      </c:pt>
                      <c:pt idx="1055">
                        <c:v>3.4860632136003726</c:v>
                      </c:pt>
                      <c:pt idx="1056">
                        <c:v>3.4902052009264874</c:v>
                      </c:pt>
                      <c:pt idx="1057">
                        <c:v>3.4943473598202996</c:v>
                      </c:pt>
                      <c:pt idx="1058">
                        <c:v>3.4984896902960099</c:v>
                      </c:pt>
                      <c:pt idx="1059">
                        <c:v>3.5026321923678569</c:v>
                      </c:pt>
                      <c:pt idx="1060">
                        <c:v>3.5067748660500477</c:v>
                      </c:pt>
                      <c:pt idx="1061">
                        <c:v>3.5109177113567895</c:v>
                      </c:pt>
                      <c:pt idx="1062">
                        <c:v>3.5150607283023256</c:v>
                      </c:pt>
                      <c:pt idx="1063">
                        <c:v>3.5181681036579788</c:v>
                      </c:pt>
                      <c:pt idx="1064">
                        <c:v>3.5233472771666277</c:v>
                      </c:pt>
                      <c:pt idx="1065">
                        <c:v>3.5274908091138562</c:v>
                      </c:pt>
                      <c:pt idx="1066">
                        <c:v>3.5316345127567574</c:v>
                      </c:pt>
                      <c:pt idx="1067">
                        <c:v>3.5357783881095841</c:v>
                      </c:pt>
                      <c:pt idx="1068">
                        <c:v>3.5399224351865559</c:v>
                      </c:pt>
                      <c:pt idx="1069">
                        <c:v>3.5440666540018948</c:v>
                      </c:pt>
                      <c:pt idx="1070">
                        <c:v>3.5482110445698591</c:v>
                      </c:pt>
                      <c:pt idx="1071">
                        <c:v>3.552355606904674</c:v>
                      </c:pt>
                      <c:pt idx="1072">
                        <c:v>3.5565003410205667</c:v>
                      </c:pt>
                      <c:pt idx="1073">
                        <c:v>3.5596090043473949</c:v>
                      </c:pt>
                      <c:pt idx="1074">
                        <c:v>3.5647903246526051</c:v>
                      </c:pt>
                      <c:pt idx="1075">
                        <c:v>3.5689355741972135</c:v>
                      </c:pt>
                      <c:pt idx="1076">
                        <c:v>3.573080995579895</c:v>
                      </c:pt>
                      <c:pt idx="1077">
                        <c:v>3.5772265888148733</c:v>
                      </c:pt>
                      <c:pt idx="1078">
                        <c:v>3.5813723539164206</c:v>
                      </c:pt>
                      <c:pt idx="1079">
                        <c:v>3.5855182908987766</c:v>
                      </c:pt>
                      <c:pt idx="1080">
                        <c:v>3.5896643997761815</c:v>
                      </c:pt>
                      <c:pt idx="1081">
                        <c:v>3.5938106805629153</c:v>
                      </c:pt>
                      <c:pt idx="1082">
                        <c:v>3.5979571332732196</c:v>
                      </c:pt>
                      <c:pt idx="1083">
                        <c:v>3.6010670856393645</c:v>
                      </c:pt>
                      <c:pt idx="1084">
                        <c:v>3.6062505545215688</c:v>
                      </c:pt>
                      <c:pt idx="1085">
                        <c:v>3.6103975230881455</c:v>
                      </c:pt>
                      <c:pt idx="1086">
                        <c:v>3.6145446636353258</c:v>
                      </c:pt>
                      <c:pt idx="1087">
                        <c:v>3.6186919761773977</c:v>
                      </c:pt>
                      <c:pt idx="1088">
                        <c:v>3.6228394607286045</c:v>
                      </c:pt>
                      <c:pt idx="1089">
                        <c:v>3.6269871173032389</c:v>
                      </c:pt>
                      <c:pt idx="1090">
                        <c:v>3.6300979726331604</c:v>
                      </c:pt>
                      <c:pt idx="1091">
                        <c:v>3.6342459302831114</c:v>
                      </c:pt>
                      <c:pt idx="1092">
                        <c:v>3.638394059995727</c:v>
                      </c:pt>
                      <c:pt idx="1093">
                        <c:v>3.642542361785269</c:v>
                      </c:pt>
                      <c:pt idx="1094">
                        <c:v>3.6477279810271526</c:v>
                      </c:pt>
                      <c:pt idx="1095">
                        <c:v>3.6518766700420229</c:v>
                      </c:pt>
                      <c:pt idx="1096">
                        <c:v>3.6560255311802403</c:v>
                      </c:pt>
                      <c:pt idx="1097">
                        <c:v>3.6601745644560748</c:v>
                      </c:pt>
                      <c:pt idx="1098">
                        <c:v>3.6632864523868776</c:v>
                      </c:pt>
                      <c:pt idx="1099">
                        <c:v>3.6674357869379373</c:v>
                      </c:pt>
                      <c:pt idx="1100">
                        <c:v>3.6715852936659243</c:v>
                      </c:pt>
                      <c:pt idx="1101">
                        <c:v>3.6757349725851061</c:v>
                      </c:pt>
                      <c:pt idx="1102">
                        <c:v>3.6798848237097967</c:v>
                      </c:pt>
                      <c:pt idx="1103">
                        <c:v>3.6840348470542774</c:v>
                      </c:pt>
                      <c:pt idx="1104">
                        <c:v>3.6892226184407311</c:v>
                      </c:pt>
                      <c:pt idx="1105">
                        <c:v>3.6933730293319975</c:v>
                      </c:pt>
                      <c:pt idx="1106">
                        <c:v>3.697523612489531</c:v>
                      </c:pt>
                      <c:pt idx="1107">
                        <c:v>3.7016743679276209</c:v>
                      </c:pt>
                      <c:pt idx="1108">
                        <c:v>3.7058252956605577</c:v>
                      </c:pt>
                      <c:pt idx="1109">
                        <c:v>3.7089386045373804</c:v>
                      </c:pt>
                      <c:pt idx="1110">
                        <c:v>3.713089833820741</c:v>
                      </c:pt>
                      <c:pt idx="1111">
                        <c:v>3.717241235438312</c:v>
                      </c:pt>
                      <c:pt idx="1112">
                        <c:v>3.7213928094043807</c:v>
                      </c:pt>
                      <c:pt idx="1113">
                        <c:v>3.7255445557332805</c:v>
                      </c:pt>
                      <c:pt idx="1114">
                        <c:v>3.7307344810514196</c:v>
                      </c:pt>
                      <c:pt idx="1115">
                        <c:v>3.7348866152489975</c:v>
                      </c:pt>
                      <c:pt idx="1116">
                        <c:v>3.7390389218559061</c:v>
                      </c:pt>
                      <c:pt idx="1117">
                        <c:v>3.7431914008864884</c:v>
                      </c:pt>
                      <c:pt idx="1118">
                        <c:v>3.7473440523550514</c:v>
                      </c:pt>
                      <c:pt idx="1119">
                        <c:v>3.7514968762759069</c:v>
                      </c:pt>
                      <c:pt idx="1120">
                        <c:v>3.7546116073970035</c:v>
                      </c:pt>
                      <c:pt idx="1121">
                        <c:v>3.7587647331438578</c:v>
                      </c:pt>
                      <c:pt idx="1122">
                        <c:v>3.762918031382422</c:v>
                      </c:pt>
                      <c:pt idx="1123">
                        <c:v>3.7670715021270023</c:v>
                      </c:pt>
                      <c:pt idx="1124">
                        <c:v>3.7722635831661808</c:v>
                      </c:pt>
                      <c:pt idx="1125">
                        <c:v>3.7764174421017214</c:v>
                      </c:pt>
                      <c:pt idx="1126">
                        <c:v>3.7805714735898812</c:v>
                      </c:pt>
                      <c:pt idx="1127">
                        <c:v>3.7847256776449747</c:v>
                      </c:pt>
                      <c:pt idx="1128">
                        <c:v>3.7888800542813619</c:v>
                      </c:pt>
                      <c:pt idx="1129">
                        <c:v>3.7930346035133717</c:v>
                      </c:pt>
                      <c:pt idx="1130">
                        <c:v>3.797189325355335</c:v>
                      </c:pt>
                      <c:pt idx="1131">
                        <c:v>3.8003054800207394</c:v>
                      </c:pt>
                      <c:pt idx="1132">
                        <c:v>3.8044605039646551</c:v>
                      </c:pt>
                      <c:pt idx="1133">
                        <c:v>3.8086157005579961</c:v>
                      </c:pt>
                      <c:pt idx="1134">
                        <c:v>3.8138099391097628</c:v>
                      </c:pt>
                      <c:pt idx="1135">
                        <c:v>3.8179655242167478</c:v>
                      </c:pt>
                      <c:pt idx="1136">
                        <c:v>3.8221212820197739</c:v>
                      </c:pt>
                      <c:pt idx="1137">
                        <c:v>3.8262772125332183</c:v>
                      </c:pt>
                      <c:pt idx="1138">
                        <c:v>3.8304333157714137</c:v>
                      </c:pt>
                      <c:pt idx="1139">
                        <c:v>3.8345895917487409</c:v>
                      </c:pt>
                      <c:pt idx="1140">
                        <c:v>3.8387460404795481</c:v>
                      </c:pt>
                      <c:pt idx="1141">
                        <c:v>3.8429026619781856</c:v>
                      </c:pt>
                      <c:pt idx="1142">
                        <c:v>3.8470594562590397</c:v>
                      </c:pt>
                      <c:pt idx="1143">
                        <c:v>3.8501771653666377</c:v>
                      </c:pt>
                      <c:pt idx="1144">
                        <c:v>3.8553735632248114</c:v>
                      </c:pt>
                      <c:pt idx="1145">
                        <c:v>3.8595308759384763</c:v>
                      </c:pt>
                      <c:pt idx="1146">
                        <c:v>3.8636883614918176</c:v>
                      </c:pt>
                      <c:pt idx="1147">
                        <c:v>3.8678460198991944</c:v>
                      </c:pt>
                      <c:pt idx="1148">
                        <c:v>3.8720038511750046</c:v>
                      </c:pt>
                      <c:pt idx="1149">
                        <c:v>3.8761618553336001</c:v>
                      </c:pt>
                      <c:pt idx="1150">
                        <c:v>3.8803200323893825</c:v>
                      </c:pt>
                      <c:pt idx="1151">
                        <c:v>3.8844783823567188</c:v>
                      </c:pt>
                      <c:pt idx="1152">
                        <c:v>3.8886369052499794</c:v>
                      </c:pt>
                      <c:pt idx="1153">
                        <c:v>3.89279560108357</c:v>
                      </c:pt>
                      <c:pt idx="1154">
                        <c:v>3.8969544698718632</c:v>
                      </c:pt>
                      <c:pt idx="1155">
                        <c:v>3.9011135116292346</c:v>
                      </c:pt>
                      <c:pt idx="1156">
                        <c:v>3.9052727263700953</c:v>
                      </c:pt>
                      <c:pt idx="1157">
                        <c:v>3.909432114108824</c:v>
                      </c:pt>
                      <c:pt idx="1158">
                        <c:v>3.9135916748598012</c:v>
                      </c:pt>
                      <c:pt idx="1159">
                        <c:v>3.917751408637443</c:v>
                      </c:pt>
                      <c:pt idx="1160">
                        <c:v>3.9219113154561351</c:v>
                      </c:pt>
                      <c:pt idx="1161">
                        <c:v>3.9250313591369967</c:v>
                      </c:pt>
                      <c:pt idx="1162">
                        <c:v>3.9291915688121568</c:v>
                      </c:pt>
                      <c:pt idx="1163">
                        <c:v>3.9333519515679747</c:v>
                      </c:pt>
                      <c:pt idx="1164">
                        <c:v>3.9385526734293408</c:v>
                      </c:pt>
                      <c:pt idx="1165">
                        <c:v>3.942713445669273</c:v>
                      </c:pt>
                      <c:pt idx="1166">
                        <c:v>3.9468743910366526</c:v>
                      </c:pt>
                      <c:pt idx="1167">
                        <c:v>3.9510355095459122</c:v>
                      </c:pt>
                      <c:pt idx="1168">
                        <c:v>3.9551968012114496</c:v>
                      </c:pt>
                      <c:pt idx="1169">
                        <c:v>3.9593582660476656</c:v>
                      </c:pt>
                      <c:pt idx="1170">
                        <c:v>3.9635199040689946</c:v>
                      </c:pt>
                      <c:pt idx="1171">
                        <c:v>3.966641246246382</c:v>
                      </c:pt>
                      <c:pt idx="1172">
                        <c:v>3.9708031873763296</c:v>
                      </c:pt>
                      <c:pt idx="1173">
                        <c:v>3.9749653017310149</c:v>
                      </c:pt>
                      <c:pt idx="1174">
                        <c:v>3.9801681882936637</c:v>
                      </c:pt>
                      <c:pt idx="1175">
                        <c:v>3.9843306924567621</c:v>
                      </c:pt>
                      <c:pt idx="1176">
                        <c:v>3.9884933698914922</c:v>
                      </c:pt>
                      <c:pt idx="1177">
                        <c:v>3.9926562206122598</c:v>
                      </c:pt>
                      <c:pt idx="1178">
                        <c:v>3.9968192446335133</c:v>
                      </c:pt>
                      <c:pt idx="1179">
                        <c:v>4.0009824419696729</c:v>
                      </c:pt>
                      <c:pt idx="1180">
                        <c:v>4.0051458126351562</c:v>
                      </c:pt>
                      <c:pt idx="1181">
                        <c:v>4.0093093566444225</c:v>
                      </c:pt>
                      <c:pt idx="1182">
                        <c:v>4.0134730740118938</c:v>
                      </c:pt>
                      <c:pt idx="1183">
                        <c:v>4.0165959758124972</c:v>
                      </c:pt>
                      <c:pt idx="1184">
                        <c:v>4.0218010288791888</c:v>
                      </c:pt>
                      <c:pt idx="1185">
                        <c:v>4.0259652664079031</c:v>
                      </c:pt>
                      <c:pt idx="1186">
                        <c:v>4.0301296773525692</c:v>
                      </c:pt>
                      <c:pt idx="1187">
                        <c:v>4.0342942617276547</c:v>
                      </c:pt>
                      <c:pt idx="1188">
                        <c:v>4.0384590195475818</c:v>
                      </c:pt>
                      <c:pt idx="1189">
                        <c:v>4.0426239508268225</c:v>
                      </c:pt>
                      <c:pt idx="1190">
                        <c:v>4.0467890555798132</c:v>
                      </c:pt>
                      <c:pt idx="1191">
                        <c:v>4.0499129979953929</c:v>
                      </c:pt>
                      <c:pt idx="1192">
                        <c:v>4.0540784063622217</c:v>
                      </c:pt>
                      <c:pt idx="1193">
                        <c:v>4.058243988242535</c:v>
                      </c:pt>
                      <c:pt idx="1194">
                        <c:v>4.0634512096183135</c:v>
                      </c:pt>
                      <c:pt idx="1195">
                        <c:v>4.0676171819568641</c:v>
                      </c:pt>
                      <c:pt idx="1196">
                        <c:v>4.0717833278559006</c:v>
                      </c:pt>
                      <c:pt idx="1197">
                        <c:v>4.0759496473298729</c:v>
                      </c:pt>
                      <c:pt idx="1198">
                        <c:v>4.0790745008526157</c:v>
                      </c:pt>
                      <c:pt idx="1199">
                        <c:v>4.0832411241175635</c:v>
                      </c:pt>
                      <c:pt idx="1200">
                        <c:v>4.0874079209972392</c:v>
                      </c:pt>
                      <c:pt idx="1201">
                        <c:v>4.0915748915061014</c:v>
                      </c:pt>
                      <c:pt idx="1202">
                        <c:v>4.0957420356586427</c:v>
                      </c:pt>
                      <c:pt idx="1203">
                        <c:v>4.0999093534693243</c:v>
                      </c:pt>
                      <c:pt idx="1204">
                        <c:v>4.1051187449614819</c:v>
                      </c:pt>
                      <c:pt idx="1205">
                        <c:v>4.1092864535558933</c:v>
                      </c:pt>
                      <c:pt idx="1206">
                        <c:v>4.1134543358555042</c:v>
                      </c:pt>
                      <c:pt idx="1207">
                        <c:v>4.1165803615829475</c:v>
                      </c:pt>
                      <c:pt idx="1208">
                        <c:v>4.120748547901484</c:v>
                      </c:pt>
                      <c:pt idx="1209">
                        <c:v>4.1249169079650336</c:v>
                      </c:pt>
                      <c:pt idx="1210">
                        <c:v>4.1290854417880718</c:v>
                      </c:pt>
                      <c:pt idx="1211">
                        <c:v>4.133254149385106</c:v>
                      </c:pt>
                      <c:pt idx="1212">
                        <c:v>4.1374230307706057</c:v>
                      </c:pt>
                      <c:pt idx="1213">
                        <c:v>4.1415920859590818</c:v>
                      </c:pt>
                      <c:pt idx="1214">
                        <c:v>4.1468036493771701</c:v>
                      </c:pt>
                      <c:pt idx="1215">
                        <c:v>4.1509730956753099</c:v>
                      </c:pt>
                      <c:pt idx="1216">
                        <c:v>4.1551427158235112</c:v>
                      </c:pt>
                      <c:pt idx="1217">
                        <c:v>4.1593125098362949</c:v>
                      </c:pt>
                      <c:pt idx="1218">
                        <c:v>4.1634824777281514</c:v>
                      </c:pt>
                      <c:pt idx="1219">
                        <c:v>4.1666100677639015</c:v>
                      </c:pt>
                      <c:pt idx="1220">
                        <c:v>4.1707803399790286</c:v>
                      </c:pt>
                      <c:pt idx="1221">
                        <c:v>4.1749507861131008</c:v>
                      </c:pt>
                      <c:pt idx="1222">
                        <c:v>4.1791214061806485</c:v>
                      </c:pt>
                      <c:pt idx="1223">
                        <c:v>4.1832922001961554</c:v>
                      </c:pt>
                      <c:pt idx="1224">
                        <c:v>4.1885059373520033</c:v>
                      </c:pt>
                      <c:pt idx="1225">
                        <c:v>4.1926771228035058</c:v>
                      </c:pt>
                      <c:pt idx="1226">
                        <c:v>4.1968484822501582</c:v>
                      </c:pt>
                      <c:pt idx="1227">
                        <c:v>4.2010200157064537</c:v>
                      </c:pt>
                      <c:pt idx="1228">
                        <c:v>4.2051917231869345</c:v>
                      </c:pt>
                      <c:pt idx="1229">
                        <c:v>4.2093636047061089</c:v>
                      </c:pt>
                      <c:pt idx="1230">
                        <c:v>4.2124926300671124</c:v>
                      </c:pt>
                      <c:pt idx="1231">
                        <c:v>4.2166648161889437</c:v>
                      </c:pt>
                      <c:pt idx="1232">
                        <c:v>4.2208371763893986</c:v>
                      </c:pt>
                      <c:pt idx="1233">
                        <c:v>4.2250097106830236</c:v>
                      </c:pt>
                      <c:pt idx="1234">
                        <c:v>4.2302256233906901</c:v>
                      </c:pt>
                      <c:pt idx="1235">
                        <c:v>4.2343985494470511</c:v>
                      </c:pt>
                      <c:pt idx="1236">
                        <c:v>4.2385716496437844</c:v>
                      </c:pt>
                      <c:pt idx="1237">
                        <c:v>4.2427449239954509</c:v>
                      </c:pt>
                      <c:pt idx="1238">
                        <c:v>4.2469183725165607</c:v>
                      </c:pt>
                      <c:pt idx="1239">
                        <c:v>4.2510919952216781</c:v>
                      </c:pt>
                      <c:pt idx="1240">
                        <c:v>4.2552657921253321</c:v>
                      </c:pt>
                      <c:pt idx="1241">
                        <c:v>4.2583962541296021</c:v>
                      </c:pt>
                      <c:pt idx="1242">
                        <c:v>4.2625703559156838</c:v>
                      </c:pt>
                      <c:pt idx="1243">
                        <c:v>4.2667446319402851</c:v>
                      </c:pt>
                      <c:pt idx="1244">
                        <c:v>4.2719627220161396</c:v>
                      </c:pt>
                      <c:pt idx="1245">
                        <c:v>4.2761373901306348</c:v>
                      </c:pt>
                      <c:pt idx="1246">
                        <c:v>4.2803122325309442</c:v>
                      </c:pt>
                      <c:pt idx="1247">
                        <c:v>4.2834434787149913</c:v>
                      </c:pt>
                      <c:pt idx="1248">
                        <c:v>4.2876186261504845</c:v>
                      </c:pt>
                      <c:pt idx="1249">
                        <c:v>4.2917939479118283</c:v>
                      </c:pt>
                      <c:pt idx="1250">
                        <c:v>4.2959694440135703</c:v>
                      </c:pt>
                      <c:pt idx="1251">
                        <c:v>4.3001451144702569</c:v>
                      </c:pt>
                      <c:pt idx="1252">
                        <c:v>4.304320959296474</c:v>
                      </c:pt>
                      <c:pt idx="1253">
                        <c:v>4.3084969785067733</c:v>
                      </c:pt>
                      <c:pt idx="1254">
                        <c:v>4.3137172477694472</c:v>
                      </c:pt>
                      <c:pt idx="1255">
                        <c:v>4.3178936593971766</c:v>
                      </c:pt>
                      <c:pt idx="1256">
                        <c:v>4.3220702454563433</c:v>
                      </c:pt>
                      <c:pt idx="1257">
                        <c:v>4.3252027994801017</c:v>
                      </c:pt>
                      <c:pt idx="1258">
                        <c:v>4.3293796908293274</c:v>
                      </c:pt>
                      <c:pt idx="1259">
                        <c:v>4.333556756650041</c:v>
                      </c:pt>
                      <c:pt idx="1260">
                        <c:v>4.3377339969568451</c:v>
                      </c:pt>
                      <c:pt idx="1261">
                        <c:v>4.3419114117643032</c:v>
                      </c:pt>
                      <c:pt idx="1262">
                        <c:v>4.3460890010869848</c:v>
                      </c:pt>
                      <c:pt idx="1263">
                        <c:v>4.3502667649394953</c:v>
                      </c:pt>
                      <c:pt idx="1264">
                        <c:v>4.3554892152098992</c:v>
                      </c:pt>
                      <c:pt idx="1265">
                        <c:v>4.35966737180782</c:v>
                      </c:pt>
                      <c:pt idx="1266">
                        <c:v>4.3638457029829496</c:v>
                      </c:pt>
                      <c:pt idx="1267">
                        <c:v>4.3680242087498993</c:v>
                      </c:pt>
                      <c:pt idx="1268">
                        <c:v>4.3711582026597586</c:v>
                      </c:pt>
                      <c:pt idx="1269">
                        <c:v>4.3753370139974859</c:v>
                      </c:pt>
                      <c:pt idx="1270">
                        <c:v>4.3795159999671522</c:v>
                      </c:pt>
                      <c:pt idx="1271">
                        <c:v>4.3836951605833434</c:v>
                      </c:pt>
                      <c:pt idx="1272">
                        <c:v>4.3878744958606806</c:v>
                      </c:pt>
                      <c:pt idx="1273">
                        <c:v>4.3920540058137396</c:v>
                      </c:pt>
                      <c:pt idx="1274">
                        <c:v>4.3972786389150684</c:v>
                      </c:pt>
                      <c:pt idx="1275">
                        <c:v>4.4014585419419303</c:v>
                      </c:pt>
                      <c:pt idx="1276">
                        <c:v>4.4056386196919899</c:v>
                      </c:pt>
                      <c:pt idx="1277">
                        <c:v>4.4098188721798417</c:v>
                      </c:pt>
                      <c:pt idx="1278">
                        <c:v>4.4129541762262168</c:v>
                      </c:pt>
                      <c:pt idx="1279">
                        <c:v>4.4171347345403813</c:v>
                      </c:pt>
                      <c:pt idx="1280">
                        <c:v>4.4213154676325415</c:v>
                      </c:pt>
                      <c:pt idx="1281">
                        <c:v>4.4254963755173025</c:v>
                      </c:pt>
                      <c:pt idx="1282">
                        <c:v>4.4286321711473029</c:v>
                      </c:pt>
                      <c:pt idx="1283">
                        <c:v>4.4328133849542724</c:v>
                      </c:pt>
                      <c:pt idx="1284">
                        <c:v>4.4369947735940531</c:v>
                      </c:pt>
                      <c:pt idx="1285">
                        <c:v>4.4422217552746712</c:v>
                      </c:pt>
                      <c:pt idx="1286">
                        <c:v>4.4464035373417126</c:v>
                      </c:pt>
                      <c:pt idx="1287">
                        <c:v>4.4505854942890677</c:v>
                      </c:pt>
                      <c:pt idx="1288">
                        <c:v>4.454767626131388</c:v>
                      </c:pt>
                      <c:pt idx="1289">
                        <c:v>4.4589499328832902</c:v>
                      </c:pt>
                      <c:pt idx="1290">
                        <c:v>4.4631324145593956</c:v>
                      </c:pt>
                      <c:pt idx="1291">
                        <c:v>4.4673150711743572</c:v>
                      </c:pt>
                      <c:pt idx="1292">
                        <c:v>4.4714979027428017</c:v>
                      </c:pt>
                      <c:pt idx="1293">
                        <c:v>4.4756809092793519</c:v>
                      </c:pt>
                      <c:pt idx="1294">
                        <c:v>4.4809099135212653</c:v>
                      </c:pt>
                      <c:pt idx="1295">
                        <c:v>4.4840474473153735</c:v>
                      </c:pt>
                      <c:pt idx="1296">
                        <c:v>4.4882309788441273</c:v>
                      </c:pt>
                      <c:pt idx="1297">
                        <c:v>4.4924146853995639</c:v>
                      </c:pt>
                      <c:pt idx="1298">
                        <c:v>4.4965985669963171</c:v>
                      </c:pt>
                      <c:pt idx="1299">
                        <c:v>4.5007826236490596</c:v>
                      </c:pt>
                      <c:pt idx="1300">
                        <c:v>4.5049668553724267</c:v>
                      </c:pt>
                      <c:pt idx="1301">
                        <c:v>4.5091512621810592</c:v>
                      </c:pt>
                      <c:pt idx="1302">
                        <c:v>4.5133358440896343</c:v>
                      </c:pt>
                      <c:pt idx="1303">
                        <c:v>4.5175206011127944</c:v>
                      </c:pt>
                      <c:pt idx="1304">
                        <c:v>4.5227517936689541</c:v>
                      </c:pt>
                      <c:pt idx="1305">
                        <c:v>4.5269369447535119</c:v>
                      </c:pt>
                      <c:pt idx="1306">
                        <c:v>4.5300759230163541</c:v>
                      </c:pt>
                      <c:pt idx="1307">
                        <c:v>4.5342613806444305</c:v>
                      </c:pt>
                      <c:pt idx="1308">
                        <c:v>4.5384470134604076</c:v>
                      </c:pt>
                      <c:pt idx="1309">
                        <c:v>4.5426328214789269</c:v>
                      </c:pt>
                      <c:pt idx="1310">
                        <c:v>4.5468188047146789</c:v>
                      </c:pt>
                      <c:pt idx="1311">
                        <c:v>4.5510049631823231</c:v>
                      </c:pt>
                      <c:pt idx="1312">
                        <c:v>4.5551912968965196</c:v>
                      </c:pt>
                      <c:pt idx="1313">
                        <c:v>4.5593778058719634</c:v>
                      </c:pt>
                      <c:pt idx="1314">
                        <c:v>4.5646111885747338</c:v>
                      </c:pt>
                      <c:pt idx="1315">
                        <c:v>4.5687980919416198</c:v>
                      </c:pt>
                      <c:pt idx="1316">
                        <c:v>4.5719383845124666</c:v>
                      </c:pt>
                      <c:pt idx="1317">
                        <c:v>4.5761255946796284</c:v>
                      </c:pt>
                      <c:pt idx="1318">
                        <c:v>4.5803129801814109</c:v>
                      </c:pt>
                      <c:pt idx="1319">
                        <c:v>4.5845005410325204</c:v>
                      </c:pt>
                      <c:pt idx="1320">
                        <c:v>4.5886882772476332</c:v>
                      </c:pt>
                      <c:pt idx="1321">
                        <c:v>4.5928761888414238</c:v>
                      </c:pt>
                      <c:pt idx="1322">
                        <c:v>4.5970642758286067</c:v>
                      </c:pt>
                      <c:pt idx="1323">
                        <c:v>4.6012525382238501</c:v>
                      </c:pt>
                      <c:pt idx="1324">
                        <c:v>4.6064881129079014</c:v>
                      </c:pt>
                      <c:pt idx="1325">
                        <c:v>4.6106767700250462</c:v>
                      </c:pt>
                      <c:pt idx="1326">
                        <c:v>4.6138183780049866</c:v>
                      </c:pt>
                      <c:pt idx="1327">
                        <c:v>4.6180073421794869</c:v>
                      </c:pt>
                      <c:pt idx="1328">
                        <c:v>4.6221964818355472</c:v>
                      </c:pt>
                      <c:pt idx="1329">
                        <c:v>4.6263857969878579</c:v>
                      </c:pt>
                      <c:pt idx="1330">
                        <c:v>4.6305752876511477</c:v>
                      </c:pt>
                      <c:pt idx="1331">
                        <c:v>4.6347649538401106</c:v>
                      </c:pt>
                      <c:pt idx="1332">
                        <c:v>4.638954795569445</c:v>
                      </c:pt>
                      <c:pt idx="1333">
                        <c:v>4.6431448128538833</c:v>
                      </c:pt>
                      <c:pt idx="1334">
                        <c:v>4.6483825813561888</c:v>
                      </c:pt>
                      <c:pt idx="1335">
                        <c:v>4.6525729936933793</c:v>
                      </c:pt>
                      <c:pt idx="1336">
                        <c:v>4.6567635816334736</c:v>
                      </c:pt>
                      <c:pt idx="1337">
                        <c:v>4.660954345191211</c:v>
                      </c:pt>
                      <c:pt idx="1338">
                        <c:v>4.6640975331174346</c:v>
                      </c:pt>
                      <c:pt idx="1339">
                        <c:v>4.6682886040414502</c:v>
                      </c:pt>
                      <c:pt idx="1340">
                        <c:v>4.6724798506235707</c:v>
                      </c:pt>
                      <c:pt idx="1341">
                        <c:v>4.6766712728785444</c:v>
                      </c:pt>
                      <c:pt idx="1342">
                        <c:v>4.6808628708210875</c:v>
                      </c:pt>
                      <c:pt idx="1343">
                        <c:v>4.685054644465918</c:v>
                      </c:pt>
                      <c:pt idx="1344">
                        <c:v>4.6902946086257611</c:v>
                      </c:pt>
                      <c:pt idx="1345">
                        <c:v>4.6944867776546344</c:v>
                      </c:pt>
                      <c:pt idx="1346">
                        <c:v>4.6986791224336866</c:v>
                      </c:pt>
                      <c:pt idx="1347">
                        <c:v>4.7018234963628913</c:v>
                      </c:pt>
                      <c:pt idx="1348">
                        <c:v>4.7060161487402077</c:v>
                      </c:pt>
                      <c:pt idx="1349">
                        <c:v>4.7102089769082456</c:v>
                      </c:pt>
                      <c:pt idx="1350">
                        <c:v>4.7144019808817355</c:v>
                      </c:pt>
                      <c:pt idx="1351">
                        <c:v>4.7185951606754086</c:v>
                      </c:pt>
                      <c:pt idx="1352">
                        <c:v>4.7227885163040346</c:v>
                      </c:pt>
                      <c:pt idx="1353">
                        <c:v>4.7269820477823492</c:v>
                      </c:pt>
                      <c:pt idx="1354">
                        <c:v>4.7322242094413305</c:v>
                      </c:pt>
                      <c:pt idx="1355">
                        <c:v>4.7353696383470307</c:v>
                      </c:pt>
                      <c:pt idx="1356">
                        <c:v>4.7395636974629003</c:v>
                      </c:pt>
                      <c:pt idx="1357">
                        <c:v>4.7437579324874797</c:v>
                      </c:pt>
                      <c:pt idx="1358">
                        <c:v>4.7479523434355118</c:v>
                      </c:pt>
                      <c:pt idx="1359">
                        <c:v>4.752146930321743</c:v>
                      </c:pt>
                      <c:pt idx="1360">
                        <c:v>4.7563416931609588</c:v>
                      </c:pt>
                      <c:pt idx="1361">
                        <c:v>4.7605366319679074</c:v>
                      </c:pt>
                      <c:pt idx="1362">
                        <c:v>4.7647317467573442</c:v>
                      </c:pt>
                      <c:pt idx="1363">
                        <c:v>4.7689270375440556</c:v>
                      </c:pt>
                      <c:pt idx="1364">
                        <c:v>4.7741713985460912</c:v>
                      </c:pt>
                      <c:pt idx="1365">
                        <c:v>4.7783670853806459</c:v>
                      </c:pt>
                      <c:pt idx="1366">
                        <c:v>4.7825629482604546</c:v>
                      </c:pt>
                      <c:pt idx="1367">
                        <c:v>4.7857099609589202</c:v>
                      </c:pt>
                      <c:pt idx="1368">
                        <c:v>4.7899061319534963</c:v>
                      </c:pt>
                      <c:pt idx="1369">
                        <c:v>4.7941024790339837</c:v>
                      </c:pt>
                      <c:pt idx="1370">
                        <c:v>4.7982990022151366</c:v>
                      </c:pt>
                      <c:pt idx="1371">
                        <c:v>4.8024957015117602</c:v>
                      </c:pt>
                      <c:pt idx="1372">
                        <c:v>4.8066925769386257</c:v>
                      </c:pt>
                      <c:pt idx="1373">
                        <c:v>4.8108896285105054</c:v>
                      </c:pt>
                      <c:pt idx="1374">
                        <c:v>4.8161361907018332</c:v>
                      </c:pt>
                      <c:pt idx="1375">
                        <c:v>4.8203336386540991</c:v>
                      </c:pt>
                      <c:pt idx="1376">
                        <c:v>4.8234818402441988</c:v>
                      </c:pt>
                      <c:pt idx="1377">
                        <c:v>4.8276795965440771</c:v>
                      </c:pt>
                      <c:pt idx="1378">
                        <c:v>4.8318775290629326</c:v>
                      </c:pt>
                      <c:pt idx="1379">
                        <c:v>4.8360756378155489</c:v>
                      </c:pt>
                      <c:pt idx="1380">
                        <c:v>4.8402739228167473</c:v>
                      </c:pt>
                      <c:pt idx="1381">
                        <c:v>4.8444723840813149</c:v>
                      </c:pt>
                      <c:pt idx="1382">
                        <c:v>4.8486710216240416</c:v>
                      </c:pt>
                      <c:pt idx="1383">
                        <c:v>4.8528698354597539</c:v>
                      </c:pt>
                      <c:pt idx="1384">
                        <c:v>4.8581186006889387</c:v>
                      </c:pt>
                      <c:pt idx="1385">
                        <c:v>4.8623178112379772</c:v>
                      </c:pt>
                      <c:pt idx="1386">
                        <c:v>4.8665171981281006</c:v>
                      </c:pt>
                      <c:pt idx="1387">
                        <c:v>4.8707167613741449</c:v>
                      </c:pt>
                      <c:pt idx="1388">
                        <c:v>4.8738665495511473</c:v>
                      </c:pt>
                      <c:pt idx="1389">
                        <c:v>4.8780664214556761</c:v>
                      </c:pt>
                      <c:pt idx="1390">
                        <c:v>4.8822664697568419</c:v>
                      </c:pt>
                      <c:pt idx="1391">
                        <c:v>4.886466694469485</c:v>
                      </c:pt>
                      <c:pt idx="1392">
                        <c:v>4.8906670956084159</c:v>
                      </c:pt>
                      <c:pt idx="1393">
                        <c:v>4.8948676731884433</c:v>
                      </c:pt>
                      <c:pt idx="1394">
                        <c:v>4.9001186433063779</c:v>
                      </c:pt>
                      <c:pt idx="1395">
                        <c:v>4.9043196179331137</c:v>
                      </c:pt>
                      <c:pt idx="1396">
                        <c:v>4.908520769049141</c:v>
                      </c:pt>
                      <c:pt idx="1397">
                        <c:v>4.9127220966692793</c:v>
                      </c:pt>
                      <c:pt idx="1398">
                        <c:v>4.9169236008083832</c:v>
                      </c:pt>
                      <c:pt idx="1399">
                        <c:v>4.9200748447621923</c:v>
                      </c:pt>
                      <c:pt idx="1400">
                        <c:v>4.9242766578451596</c:v>
                      </c:pt>
                      <c:pt idx="1401">
                        <c:v>4.9284786474878661</c:v>
                      </c:pt>
                      <c:pt idx="1402">
                        <c:v>4.932680813705173</c:v>
                      </c:pt>
                      <c:pt idx="1403">
                        <c:v>4.93688315651191</c:v>
                      </c:pt>
                      <c:pt idx="1404">
                        <c:v>4.9421363333718231</c:v>
                      </c:pt>
                      <c:pt idx="1405">
                        <c:v>4.9463390735590353</c:v>
                      </c:pt>
                      <c:pt idx="1406">
                        <c:v>4.9505419903839343</c:v>
                      </c:pt>
                      <c:pt idx="1407">
                        <c:v>4.9536942939300088</c:v>
                      </c:pt>
                      <c:pt idx="1408">
                        <c:v>4.9589483540061403</c:v>
                      </c:pt>
                      <c:pt idx="1409">
                        <c:v>4.9631518008331605</c:v>
                      </c:pt>
                      <c:pt idx="1410">
                        <c:v>4.9663045019100664</c:v>
                      </c:pt>
                      <c:pt idx="1411">
                        <c:v>4.9705082579667259</c:v>
                      </c:pt>
                      <c:pt idx="1412">
                        <c:v>4.9747121907464527</c:v>
                      </c:pt>
                      <c:pt idx="1413">
                        <c:v>4.978916300264129</c:v>
                      </c:pt>
                      <c:pt idx="1414">
                        <c:v>4.9841716857215843</c:v>
                      </c:pt>
                      <c:pt idx="1415">
                        <c:v>4.9883761929539601</c:v>
                      </c:pt>
                      <c:pt idx="1416">
                        <c:v>4.9925808769725677</c:v>
                      </c:pt>
                      <c:pt idx="1417">
                        <c:v>4.9967857377922993</c:v>
                      </c:pt>
                      <c:pt idx="1418">
                        <c:v>5.0009907754280096</c:v>
                      </c:pt>
                      <c:pt idx="1419">
                        <c:v>5.0051959898945597</c:v>
                      </c:pt>
                      <c:pt idx="1420">
                        <c:v>5.0094013812068452</c:v>
                      </c:pt>
                      <c:pt idx="1421">
                        <c:v>5.0136069493797173</c:v>
                      </c:pt>
                      <c:pt idx="1422">
                        <c:v>5.017812694428077</c:v>
                      </c:pt>
                      <c:pt idx="1423">
                        <c:v>5.0209671192978211</c:v>
                      </c:pt>
                      <c:pt idx="1424">
                        <c:v>5.0262247152107253</c:v>
                      </c:pt>
                      <c:pt idx="1425">
                        <c:v>5.0304309909747884</c:v>
                      </c:pt>
                      <c:pt idx="1426">
                        <c:v>5.0346374436738524</c:v>
                      </c:pt>
                      <c:pt idx="1427">
                        <c:v>5.0388440733227915</c:v>
                      </c:pt>
                      <c:pt idx="1428">
                        <c:v>5.0430508799365166</c:v>
                      </c:pt>
                      <c:pt idx="1429">
                        <c:v>5.0472578635299046</c:v>
                      </c:pt>
                      <c:pt idx="1430">
                        <c:v>5.0514650241178378</c:v>
                      </c:pt>
                      <c:pt idx="1431">
                        <c:v>5.0546205107204383</c:v>
                      </c:pt>
                      <c:pt idx="1432">
                        <c:v>5.0588279810846819</c:v>
                      </c:pt>
                      <c:pt idx="1433">
                        <c:v>5.0630356284844549</c:v>
                      </c:pt>
                      <c:pt idx="1434">
                        <c:v>5.0682954367130595</c:v>
                      </c:pt>
                      <c:pt idx="1435">
                        <c:v>5.0725034824972104</c:v>
                      </c:pt>
                      <c:pt idx="1436">
                        <c:v>5.0767117053653186</c:v>
                      </c:pt>
                      <c:pt idx="1437">
                        <c:v>5.080920105332277</c:v>
                      </c:pt>
                      <c:pt idx="1438">
                        <c:v>5.0851286824129804</c:v>
                      </c:pt>
                      <c:pt idx="1439">
                        <c:v>5.08933743662236</c:v>
                      </c:pt>
                      <c:pt idx="1440">
                        <c:v>5.0924941185290447</c:v>
                      </c:pt>
                      <c:pt idx="1441">
                        <c:v>5.0967031827494669</c:v>
                      </c:pt>
                      <c:pt idx="1442">
                        <c:v>5.1009124241395636</c:v>
                      </c:pt>
                      <c:pt idx="1443">
                        <c:v>5.1051218427142375</c:v>
                      </c:pt>
                      <c:pt idx="1444">
                        <c:v>5.1103838651211424</c:v>
                      </c:pt>
                      <c:pt idx="1445">
                        <c:v>5.1145936824156975</c:v>
                      </c:pt>
                      <c:pt idx="1446">
                        <c:v>5.1188036769433305</c:v>
                      </c:pt>
                      <c:pt idx="1447">
                        <c:v>5.1230138487189532</c:v>
                      </c:pt>
                      <c:pt idx="1448">
                        <c:v>5.1272241977575153</c:v>
                      </c:pt>
                      <c:pt idx="1449">
                        <c:v>5.1314347240739187</c:v>
                      </c:pt>
                      <c:pt idx="1450">
                        <c:v>5.134592735158809</c:v>
                      </c:pt>
                      <c:pt idx="1451">
                        <c:v>5.138803571747383</c:v>
                      </c:pt>
                      <c:pt idx="1452">
                        <c:v>5.1430145856548828</c:v>
                      </c:pt>
                      <c:pt idx="1453">
                        <c:v>5.1472257768962315</c:v>
                      </c:pt>
                      <c:pt idx="1454">
                        <c:v>5.1524900153463919</c:v>
                      </c:pt>
                      <c:pt idx="1455">
                        <c:v>5.1567016056435033</c:v>
                      </c:pt>
                      <c:pt idx="1456">
                        <c:v>5.1609133733230239</c:v>
                      </c:pt>
                      <c:pt idx="1457">
                        <c:v>5.1651253183998875</c:v>
                      </c:pt>
                      <c:pt idx="1458">
                        <c:v>5.1693374408890245</c:v>
                      </c:pt>
                      <c:pt idx="1459">
                        <c:v>5.1735497408054059</c:v>
                      </c:pt>
                      <c:pt idx="1460">
                        <c:v>5.1777622181639549</c:v>
                      </c:pt>
                      <c:pt idx="1461">
                        <c:v>5.1819748729796471</c:v>
                      </c:pt>
                      <c:pt idx="1462">
                        <c:v>5.1861877052674217</c:v>
                      </c:pt>
                      <c:pt idx="1463">
                        <c:v>5.1893474459582949</c:v>
                      </c:pt>
                      <c:pt idx="1464">
                        <c:v>5.1946139023190216</c:v>
                      </c:pt>
                      <c:pt idx="1465">
                        <c:v>5.1988272671127724</c:v>
                      </c:pt>
                      <c:pt idx="1466">
                        <c:v>5.2030408094384208</c:v>
                      </c:pt>
                      <c:pt idx="1467">
                        <c:v>5.2072545293109522</c:v>
                      </c:pt>
                      <c:pt idx="1468">
                        <c:v>5.2114684267453155</c:v>
                      </c:pt>
                      <c:pt idx="1469">
                        <c:v>5.2156825017564676</c:v>
                      </c:pt>
                      <c:pt idx="1470">
                        <c:v>5.2198967543593957</c:v>
                      </c:pt>
                      <c:pt idx="1471">
                        <c:v>5.2241111845690487</c:v>
                      </c:pt>
                      <c:pt idx="1472">
                        <c:v>5.2283257924004181</c:v>
                      </c:pt>
                      <c:pt idx="1473">
                        <c:v>5.2314868648471897</c:v>
                      </c:pt>
                      <c:pt idx="1474">
                        <c:v>5.2367555409881552</c:v>
                      </c:pt>
                      <c:pt idx="1475">
                        <c:v>5.2409706817744848</c:v>
                      </c:pt>
                      <c:pt idx="1476">
                        <c:v>5.2451860002424233</c:v>
                      </c:pt>
                      <c:pt idx="1477">
                        <c:v>5.2494014964069393</c:v>
                      </c:pt>
                      <c:pt idx="1478">
                        <c:v>5.2536171702830368</c:v>
                      </c:pt>
                      <c:pt idx="1479">
                        <c:v>5.2578330218856895</c:v>
                      </c:pt>
                      <c:pt idx="1480">
                        <c:v>5.2620490512298703</c:v>
                      </c:pt>
                      <c:pt idx="1481">
                        <c:v>5.2662652583305922</c:v>
                      </c:pt>
                      <c:pt idx="1482">
                        <c:v>5.2704816432028316</c:v>
                      </c:pt>
                      <c:pt idx="1483">
                        <c:v>5.2736440485285838</c:v>
                      </c:pt>
                      <c:pt idx="1484">
                        <c:v>5.2789149463218239</c:v>
                      </c:pt>
                      <c:pt idx="1485">
                        <c:v>5.2831318645985652</c:v>
                      </c:pt>
                      <c:pt idx="1486">
                        <c:v>5.2873489607068151</c:v>
                      </c:pt>
                      <c:pt idx="1487">
                        <c:v>5.29156623466156</c:v>
                      </c:pt>
                      <c:pt idx="1488">
                        <c:v>5.2957836864777903</c:v>
                      </c:pt>
                      <c:pt idx="1489">
                        <c:v>5.3000013161705333</c:v>
                      </c:pt>
                      <c:pt idx="1490">
                        <c:v>5.3031646551805638</c:v>
                      </c:pt>
                      <c:pt idx="1491">
                        <c:v>5.3073825961932881</c:v>
                      </c:pt>
                      <c:pt idx="1492">
                        <c:v>5.311600715123781</c:v>
                      </c:pt>
                      <c:pt idx="1493">
                        <c:v>5.315819011987041</c:v>
                      </c:pt>
                      <c:pt idx="1494">
                        <c:v>5.3210921333069638</c:v>
                      </c:pt>
                      <c:pt idx="1495">
                        <c:v>5.3253108305738781</c:v>
                      </c:pt>
                      <c:pt idx="1496">
                        <c:v>5.3295297058223676</c:v>
                      </c:pt>
                      <c:pt idx="1497">
                        <c:v>5.3337487590674373</c:v>
                      </c:pt>
                      <c:pt idx="1498">
                        <c:v>5.3379679903241328</c:v>
                      </c:pt>
                      <c:pt idx="1499">
                        <c:v>5.342187399607452</c:v>
                      </c:pt>
                      <c:pt idx="1500">
                        <c:v>5.3464069869324415</c:v>
                      </c:pt>
                      <c:pt idx="1501">
                        <c:v>5.3506267523141169</c:v>
                      </c:pt>
                      <c:pt idx="1502">
                        <c:v>5.3548466957674936</c:v>
                      </c:pt>
                      <c:pt idx="1503">
                        <c:v>5.3590668173076246</c:v>
                      </c:pt>
                      <c:pt idx="1504">
                        <c:v>5.3632871169495289</c:v>
                      </c:pt>
                      <c:pt idx="1505">
                        <c:v>5.36750759470823</c:v>
                      </c:pt>
                      <c:pt idx="1506">
                        <c:v>5.3717282505987871</c:v>
                      </c:pt>
                      <c:pt idx="1507">
                        <c:v>5.3759490846362228</c:v>
                      </c:pt>
                      <c:pt idx="1508">
                        <c:v>5.3801700968355677</c:v>
                      </c:pt>
                      <c:pt idx="1509">
                        <c:v>5.3843912872118844</c:v>
                      </c:pt>
                      <c:pt idx="1510">
                        <c:v>5.3886126557801939</c:v>
                      </c:pt>
                      <c:pt idx="1511">
                        <c:v>5.3928342025555631</c:v>
                      </c:pt>
                      <c:pt idx="1512">
                        <c:v>5.3970559275530281</c:v>
                      </c:pt>
                      <c:pt idx="1513">
                        <c:v>5.4012778307876257</c:v>
                      </c:pt>
                      <c:pt idx="1514">
                        <c:v>5.4054999122744292</c:v>
                      </c:pt>
                      <c:pt idx="1515">
                        <c:v>5.4097221720284816</c:v>
                      </c:pt>
                      <c:pt idx="1516">
                        <c:v>5.4139446100648225</c:v>
                      </c:pt>
                      <c:pt idx="1517">
                        <c:v>5.4181672263985341</c:v>
                      </c:pt>
                      <c:pt idx="1518">
                        <c:v>5.4223900210446621</c:v>
                      </c:pt>
                      <c:pt idx="1519">
                        <c:v>5.4266129940182557</c:v>
                      </c:pt>
                      <c:pt idx="1520">
                        <c:v>5.430836145334399</c:v>
                      </c:pt>
                      <c:pt idx="1521">
                        <c:v>5.4350594750081331</c:v>
                      </c:pt>
                      <c:pt idx="1522">
                        <c:v>5.4392829830545484</c:v>
                      </c:pt>
                      <c:pt idx="1523">
                        <c:v>5.4435066694887002</c:v>
                      </c:pt>
                      <c:pt idx="1524">
                        <c:v>5.447730534325645</c:v>
                      </c:pt>
                      <c:pt idx="1525">
                        <c:v>5.4519545775804801</c:v>
                      </c:pt>
                      <c:pt idx="1526">
                        <c:v>5.4561787992682671</c:v>
                      </c:pt>
                      <c:pt idx="1527">
                        <c:v>5.4604031994040687</c:v>
                      </c:pt>
                      <c:pt idx="1528">
                        <c:v>5.4646277780029857</c:v>
                      </c:pt>
                      <c:pt idx="1529">
                        <c:v>5.468852535080087</c:v>
                      </c:pt>
                      <c:pt idx="1530">
                        <c:v>5.4730774706504404</c:v>
                      </c:pt>
                      <c:pt idx="1531">
                        <c:v>5.477302584729153</c:v>
                      </c:pt>
                      <c:pt idx="1532">
                        <c:v>5.4815278773312865</c:v>
                      </c:pt>
                      <c:pt idx="1533">
                        <c:v>5.4857533484719525</c:v>
                      </c:pt>
                      <c:pt idx="1534">
                        <c:v>5.4899789981662259</c:v>
                      </c:pt>
                      <c:pt idx="1535">
                        <c:v>5.4942048264291863</c:v>
                      </c:pt>
                      <c:pt idx="1536">
                        <c:v>5.4984308332759504</c:v>
                      </c:pt>
                      <c:pt idx="1537">
                        <c:v>5.5026570187216013</c:v>
                      </c:pt>
                      <c:pt idx="1538">
                        <c:v>5.5068833827812229</c:v>
                      </c:pt>
                      <c:pt idx="1539">
                        <c:v>5.5111099254699365</c:v>
                      </c:pt>
                      <c:pt idx="1540">
                        <c:v>5.5153366468028331</c:v>
                      </c:pt>
                      <c:pt idx="1541">
                        <c:v>5.5195635467950011</c:v>
                      </c:pt>
                      <c:pt idx="1542">
                        <c:v>5.5237906254615687</c:v>
                      </c:pt>
                      <c:pt idx="1543">
                        <c:v>5.5280178828176307</c:v>
                      </c:pt>
                      <c:pt idx="1544">
                        <c:v>5.5322453188782825</c:v>
                      </c:pt>
                      <c:pt idx="1545">
                        <c:v>5.5375298652804705</c:v>
                      </c:pt>
                      <c:pt idx="1546">
                        <c:v>5.5407007271738449</c:v>
                      </c:pt>
                      <c:pt idx="1547">
                        <c:v>5.5449286994389801</c:v>
                      </c:pt>
                      <c:pt idx="1548">
                        <c:v>5.5491568504691688</c:v>
                      </c:pt>
                      <c:pt idx="1549">
                        <c:v>5.5533851802795162</c:v>
                      </c:pt>
                      <c:pt idx="1550">
                        <c:v>5.5576136888851657</c:v>
                      </c:pt>
                      <c:pt idx="1551">
                        <c:v>5.5618423763012261</c:v>
                      </c:pt>
                      <c:pt idx="1552">
                        <c:v>5.5660712425428107</c:v>
                      </c:pt>
                      <c:pt idx="1553">
                        <c:v>5.5703002876250647</c:v>
                      </c:pt>
                      <c:pt idx="1554">
                        <c:v>5.5745295115631075</c:v>
                      </c:pt>
                      <c:pt idx="1555">
                        <c:v>5.5787589143720542</c:v>
                      </c:pt>
                      <c:pt idx="1556">
                        <c:v>5.5829884960670588</c:v>
                      </c:pt>
                      <c:pt idx="1557">
                        <c:v>5.5872182566632445</c:v>
                      </c:pt>
                      <c:pt idx="1558">
                        <c:v>5.5914481961757323</c:v>
                      </c:pt>
                      <c:pt idx="1559">
                        <c:v>5.5956783146196836</c:v>
                      </c:pt>
                      <c:pt idx="1560">
                        <c:v>5.5999086120102133</c:v>
                      </c:pt>
                      <c:pt idx="1561">
                        <c:v>5.6030814524959327</c:v>
                      </c:pt>
                      <c:pt idx="1562">
                        <c:v>5.6073120630794291</c:v>
                      </c:pt>
                      <c:pt idx="1563">
                        <c:v>5.6115428526511684</c:v>
                      </c:pt>
                      <c:pt idx="1564">
                        <c:v>5.6168315913411107</c:v>
                      </c:pt>
                      <c:pt idx="1565">
                        <c:v>5.6210627836917499</c:v>
                      </c:pt>
                      <c:pt idx="1566">
                        <c:v>5.6252941550798408</c:v>
                      </c:pt>
                      <c:pt idx="1567">
                        <c:v>5.6295257055205576</c:v>
                      </c:pt>
                      <c:pt idx="1568">
                        <c:v>5.6337574350290431</c:v>
                      </c:pt>
                      <c:pt idx="1569">
                        <c:v>5.6379893436204416</c:v>
                      </c:pt>
                      <c:pt idx="1570">
                        <c:v>5.6422214313099346</c:v>
                      </c:pt>
                      <c:pt idx="1571">
                        <c:v>5.6464536981126576</c:v>
                      </c:pt>
                      <c:pt idx="1572">
                        <c:v>5.6506861440437977</c:v>
                      </c:pt>
                      <c:pt idx="1573">
                        <c:v>5.6538605960542831</c:v>
                      </c:pt>
                      <c:pt idx="1574">
                        <c:v>5.6591515733519326</c:v>
                      </c:pt>
                      <c:pt idx="1575">
                        <c:v>5.6633845567592749</c:v>
                      </c:pt>
                      <c:pt idx="1576">
                        <c:v>5.667617719355686</c:v>
                      </c:pt>
                      <c:pt idx="1577">
                        <c:v>5.6718510611563282</c:v>
                      </c:pt>
                      <c:pt idx="1578">
                        <c:v>5.6760845821763963</c:v>
                      </c:pt>
                      <c:pt idx="1579">
                        <c:v>5.6803182824310543</c:v>
                      </c:pt>
                      <c:pt idx="1580">
                        <c:v>5.6845521619354686</c:v>
                      </c:pt>
                      <c:pt idx="1581">
                        <c:v>5.6887862207048414</c:v>
                      </c:pt>
                      <c:pt idx="1582">
                        <c:v>5.6930204587543294</c:v>
                      </c:pt>
                      <c:pt idx="1583">
                        <c:v>5.6972548760991399</c:v>
                      </c:pt>
                      <c:pt idx="1584">
                        <c:v>5.7014894727544458</c:v>
                      </c:pt>
                      <c:pt idx="1585">
                        <c:v>5.7057242487354216</c:v>
                      </c:pt>
                      <c:pt idx="1586">
                        <c:v>5.70995920405728</c:v>
                      </c:pt>
                      <c:pt idx="1587">
                        <c:v>5.7141943387352008</c:v>
                      </c:pt>
                      <c:pt idx="1588">
                        <c:v>5.7184296527843621</c:v>
                      </c:pt>
                      <c:pt idx="1589">
                        <c:v>5.7226651462199847</c:v>
                      </c:pt>
                      <c:pt idx="1590">
                        <c:v>5.7269008190572528</c:v>
                      </c:pt>
                      <c:pt idx="1591">
                        <c:v>5.7311366713113525</c:v>
                      </c:pt>
                      <c:pt idx="1592">
                        <c:v>5.7353727029975063</c:v>
                      </c:pt>
                      <c:pt idx="1593">
                        <c:v>5.7396089141309075</c:v>
                      </c:pt>
                      <c:pt idx="1594">
                        <c:v>5.7438453047267464</c:v>
                      </c:pt>
                      <c:pt idx="1595">
                        <c:v>5.7491410453637899</c:v>
                      </c:pt>
                      <c:pt idx="1596">
                        <c:v>5.7533778398057542</c:v>
                      </c:pt>
                      <c:pt idx="1597">
                        <c:v>5.7576148137595826</c:v>
                      </c:pt>
                      <c:pt idx="1598">
                        <c:v>5.7607926620387895</c:v>
                      </c:pt>
                      <c:pt idx="1599">
                        <c:v>5.7650299501750091</c:v>
                      </c:pt>
                      <c:pt idx="1600">
                        <c:v>5.7692674178649561</c:v>
                      </c:pt>
                      <c:pt idx="1601">
                        <c:v>5.7735050651238371</c:v>
                      </c:pt>
                      <c:pt idx="1602">
                        <c:v>5.7777428919668594</c:v>
                      </c:pt>
                      <c:pt idx="1603">
                        <c:v>5.7819808984092669</c:v>
                      </c:pt>
                      <c:pt idx="1604">
                        <c:v>5.786219084466274</c:v>
                      </c:pt>
                      <c:pt idx="1605">
                        <c:v>5.7915170696437501</c:v>
                      </c:pt>
                      <c:pt idx="1606">
                        <c:v>5.7957556598892612</c:v>
                      </c:pt>
                      <c:pt idx="1607">
                        <c:v>5.7999944297988728</c:v>
                      </c:pt>
                      <c:pt idx="1608">
                        <c:v>5.8042333793878038</c:v>
                      </c:pt>
                      <c:pt idx="1609">
                        <c:v>5.8074127095032138</c:v>
                      </c:pt>
                      <c:pt idx="1610">
                        <c:v>5.8116519735675993</c:v>
                      </c:pt>
                      <c:pt idx="1611">
                        <c:v>5.8158914173532139</c:v>
                      </c:pt>
                      <c:pt idx="1612">
                        <c:v>5.8201310408752844</c:v>
                      </c:pt>
                      <c:pt idx="1613">
                        <c:v>5.8243708441490405</c:v>
                      </c:pt>
                      <c:pt idx="1614">
                        <c:v>5.8286108271897472</c:v>
                      </c:pt>
                      <c:pt idx="1615">
                        <c:v>5.8339110588111094</c:v>
                      </c:pt>
                      <c:pt idx="1616">
                        <c:v>5.838151446383173</c:v>
                      </c:pt>
                      <c:pt idx="1617">
                        <c:v>5.8423920137717174</c:v>
                      </c:pt>
                      <c:pt idx="1618">
                        <c:v>5.8466327609920175</c:v>
                      </c:pt>
                      <c:pt idx="1619">
                        <c:v>5.8508736880593135</c:v>
                      </c:pt>
                      <c:pt idx="1620">
                        <c:v>5.8540545013935494</c:v>
                      </c:pt>
                      <c:pt idx="1621">
                        <c:v>5.8582957432297871</c:v>
                      </c:pt>
                      <c:pt idx="1622">
                        <c:v>5.8625371649549889</c:v>
                      </c:pt>
                      <c:pt idx="1623">
                        <c:v>5.8667787665844049</c:v>
                      </c:pt>
                      <c:pt idx="1624">
                        <c:v>5.8710205481332833</c:v>
                      </c:pt>
                      <c:pt idx="1625">
                        <c:v>5.876323028104407</c:v>
                      </c:pt>
                      <c:pt idx="1626">
                        <c:v>5.8805652145279295</c:v>
                      </c:pt>
                      <c:pt idx="1627">
                        <c:v>5.8848075809205431</c:v>
                      </c:pt>
                      <c:pt idx="1628">
                        <c:v>5.8890501272975069</c:v>
                      </c:pt>
                      <c:pt idx="1629">
                        <c:v>5.8932928536741178</c:v>
                      </c:pt>
                      <c:pt idx="1630">
                        <c:v>5.8975357600656357</c:v>
                      </c:pt>
                      <c:pt idx="1631">
                        <c:v>5.9017788464873275</c:v>
                      </c:pt>
                      <c:pt idx="1632">
                        <c:v>5.9049612794575985</c:v>
                      </c:pt>
                      <c:pt idx="1633">
                        <c:v>5.909204680968891</c:v>
                      </c:pt>
                      <c:pt idx="1634">
                        <c:v>5.9134482625523876</c:v>
                      </c:pt>
                      <c:pt idx="1635">
                        <c:v>5.9187529927815756</c:v>
                      </c:pt>
                      <c:pt idx="1636">
                        <c:v>5.9229969795834059</c:v>
                      </c:pt>
                      <c:pt idx="1637">
                        <c:v>5.9272411465071322</c:v>
                      </c:pt>
                      <c:pt idx="1638">
                        <c:v>5.931485493568033</c:v>
                      </c:pt>
                      <c:pt idx="1639">
                        <c:v>5.9357300207813877</c:v>
                      </c:pt>
                      <c:pt idx="1640">
                        <c:v>5.9399747281625146</c:v>
                      </c:pt>
                      <c:pt idx="1641">
                        <c:v>5.9442196157266967</c:v>
                      </c:pt>
                      <c:pt idx="1642">
                        <c:v>5.9484646834892203</c:v>
                      </c:pt>
                      <c:pt idx="1643">
                        <c:v>5.9527099314654102</c:v>
                      </c:pt>
                      <c:pt idx="1644">
                        <c:v>5.9558939857219606</c:v>
                      </c:pt>
                      <c:pt idx="1645">
                        <c:v>5.9612009681199449</c:v>
                      </c:pt>
                      <c:pt idx="1646">
                        <c:v>5.9654467568289116</c:v>
                      </c:pt>
                      <c:pt idx="1647">
                        <c:v>5.969692725812739</c:v>
                      </c:pt>
                      <c:pt idx="1648">
                        <c:v>5.973938875086759</c:v>
                      </c:pt>
                      <c:pt idx="1649">
                        <c:v>5.9781852046662713</c:v>
                      </c:pt>
                      <c:pt idx="1650">
                        <c:v>5.9813700701855907</c:v>
                      </c:pt>
                      <c:pt idx="1651">
                        <c:v>5.9856167153365645</c:v>
                      </c:pt>
                      <c:pt idx="1652">
                        <c:v>5.9898635408351355</c:v>
                      </c:pt>
                      <c:pt idx="1653">
                        <c:v>5.9941105466966471</c:v>
                      </c:pt>
                      <c:pt idx="1654">
                        <c:v>5.9983577329364062</c:v>
                      </c:pt>
                      <c:pt idx="1655">
                        <c:v>6.0036669694163542</c:v>
                      </c:pt>
                      <c:pt idx="1656">
                        <c:v>6.0079145615631884</c:v>
                      </c:pt>
                      <c:pt idx="1657">
                        <c:v>6.012162334138087</c:v>
                      </c:pt>
                      <c:pt idx="1658">
                        <c:v>6.0164102871563703</c:v>
                      </c:pt>
                      <c:pt idx="1659">
                        <c:v>6.0195963703452691</c:v>
                      </c:pt>
                      <c:pt idx="1660">
                        <c:v>6.0238446391763523</c:v>
                      </c:pt>
                      <c:pt idx="1661">
                        <c:v>6.0280930884929944</c:v>
                      </c:pt>
                      <c:pt idx="1662">
                        <c:v>6.0323417183105219</c:v>
                      </c:pt>
                      <c:pt idx="1663">
                        <c:v>6.0365905286442603</c:v>
                      </c:pt>
                      <c:pt idx="1664">
                        <c:v>6.0408395195095732</c:v>
                      </c:pt>
                      <c:pt idx="1665">
                        <c:v>6.0461510119870931</c:v>
                      </c:pt>
                      <c:pt idx="1666">
                        <c:v>6.0504004091045207</c:v>
                      </c:pt>
                      <c:pt idx="1667">
                        <c:v>6.0546499868033683</c:v>
                      </c:pt>
                      <c:pt idx="1668">
                        <c:v>6.0588997450990094</c:v>
                      </c:pt>
                      <c:pt idx="1669">
                        <c:v>6.0631496840067811</c:v>
                      </c:pt>
                      <c:pt idx="1670">
                        <c:v>6.0673998035420258</c:v>
                      </c:pt>
                      <c:pt idx="1671">
                        <c:v>6.0705875117394843</c:v>
                      </c:pt>
                      <c:pt idx="1672">
                        <c:v>6.0748379474097849</c:v>
                      </c:pt>
                      <c:pt idx="1673">
                        <c:v>6.0790885637497984</c:v>
                      </c:pt>
                      <c:pt idx="1674">
                        <c:v>6.0833393607748727</c:v>
                      </c:pt>
                      <c:pt idx="1675">
                        <c:v>6.0886531111680116</c:v>
                      </c:pt>
                      <c:pt idx="1676">
                        <c:v>6.0929043147906814</c:v>
                      </c:pt>
                      <c:pt idx="1677">
                        <c:v>6.0971556991483578</c:v>
                      </c:pt>
                      <c:pt idx="1678">
                        <c:v>6.1014072642563955</c:v>
                      </c:pt>
                      <c:pt idx="1679">
                        <c:v>6.1056590101301902</c:v>
                      </c:pt>
                      <c:pt idx="1680">
                        <c:v>6.1099109367850994</c:v>
                      </c:pt>
                      <c:pt idx="1681">
                        <c:v>6.1141630442364878</c:v>
                      </c:pt>
                      <c:pt idx="1682">
                        <c:v>6.1173522434819789</c:v>
                      </c:pt>
                      <c:pt idx="1683">
                        <c:v>6.1216046673642364</c:v>
                      </c:pt>
                      <c:pt idx="1684">
                        <c:v>6.1258572720852724</c:v>
                      </c:pt>
                      <c:pt idx="1685">
                        <c:v>6.1311732823145277</c:v>
                      </c:pt>
                      <c:pt idx="1686">
                        <c:v>6.1354262939790454</c:v>
                      </c:pt>
                      <c:pt idx="1687">
                        <c:v>6.1396794865323505</c:v>
                      </c:pt>
                      <c:pt idx="1688">
                        <c:v>6.1439328599898184</c:v>
                      </c:pt>
                      <c:pt idx="1689">
                        <c:v>6.1481864143668279</c:v>
                      </c:pt>
                      <c:pt idx="1690">
                        <c:v>6.1524401496787942</c:v>
                      </c:pt>
                      <c:pt idx="1691">
                        <c:v>6.1566940659410987</c:v>
                      </c:pt>
                      <c:pt idx="1692">
                        <c:v>6.1609481631691247</c:v>
                      </c:pt>
                      <c:pt idx="1693">
                        <c:v>6.1652024413782938</c:v>
                      </c:pt>
                      <c:pt idx="1694">
                        <c:v>6.1705205436679265</c:v>
                      </c:pt>
                      <c:pt idx="1695">
                        <c:v>6.173711540801615</c:v>
                      </c:pt>
                      <c:pt idx="1696">
                        <c:v>6.1779663620465834</c:v>
                      </c:pt>
                      <c:pt idx="1697">
                        <c:v>6.182221364334282</c:v>
                      </c:pt>
                      <c:pt idx="1698">
                        <c:v>6.1864765476801402</c:v>
                      </c:pt>
                      <c:pt idx="1699">
                        <c:v>6.1875403718087529</c:v>
                      </c:pt>
                      <c:pt idx="1700">
                        <c:v>6.1875403718087529</c:v>
                      </c:pt>
                      <c:pt idx="1701">
                        <c:v>6.1981792355881362</c:v>
                      </c:pt>
                      <c:pt idx="1702">
                        <c:v>6.2088192313421739</c:v>
                      </c:pt>
                      <c:pt idx="1703">
                        <c:v>6.2194603593117774</c:v>
                      </c:pt>
                      <c:pt idx="1704">
                        <c:v>6.2301026197379334</c:v>
                      </c:pt>
                      <c:pt idx="1705">
                        <c:v>6.2407460128617043</c:v>
                      </c:pt>
                      <c:pt idx="1706">
                        <c:v>6.2513905389242312</c:v>
                      </c:pt>
                      <c:pt idx="1707">
                        <c:v>6.2631008264251777</c:v>
                      </c:pt>
                      <c:pt idx="1708">
                        <c:v>6.2726829908305008</c:v>
                      </c:pt>
                      <c:pt idx="1709">
                        <c:v>6.2833309171569107</c:v>
                      </c:pt>
                      <c:pt idx="1710">
                        <c:v>6.2939799773874077</c:v>
                      </c:pt>
                      <c:pt idx="1711">
                        <c:v>6.3046301717635327</c:v>
                      </c:pt>
                      <c:pt idx="1712">
                        <c:v>6.3152815005268632</c:v>
                      </c:pt>
                      <c:pt idx="1713">
                        <c:v>6.325933963919093</c:v>
                      </c:pt>
                      <c:pt idx="1714">
                        <c:v>6.3365875621819781</c:v>
                      </c:pt>
                      <c:pt idx="1715">
                        <c:v>6.3483078313353865</c:v>
                      </c:pt>
                      <c:pt idx="1716">
                        <c:v>6.3578981642871328</c:v>
                      </c:pt>
                      <c:pt idx="1717">
                        <c:v>6.3685551686133044</c:v>
                      </c:pt>
                      <c:pt idx="1718">
                        <c:v>6.3792133087779366</c:v>
                      </c:pt>
                      <c:pt idx="1719">
                        <c:v>6.39093857514146</c:v>
                      </c:pt>
                      <c:pt idx="1720">
                        <c:v>6.4005329975912435</c:v>
                      </c:pt>
                      <c:pt idx="1721">
                        <c:v>6.4111945467244285</c:v>
                      </c:pt>
                      <c:pt idx="1722">
                        <c:v>6.4218572326651167</c:v>
                      </c:pt>
                      <c:pt idx="1723">
                        <c:v>6.4335875005019023</c:v>
                      </c:pt>
                      <c:pt idx="1724">
                        <c:v>6.4431860159388901</c:v>
                      </c:pt>
                      <c:pt idx="1725">
                        <c:v>6.4538521137571179</c:v>
                      </c:pt>
                      <c:pt idx="1726">
                        <c:v>6.4645193493531288</c:v>
                      </c:pt>
                      <c:pt idx="1727">
                        <c:v>6.4762546229318314</c:v>
                      </c:pt>
                      <c:pt idx="1728">
                        <c:v>6.4869242486514835</c:v>
                      </c:pt>
                      <c:pt idx="1729">
                        <c:v>6.4965278852359072</c:v>
                      </c:pt>
                      <c:pt idx="1730">
                        <c:v>6.5071996743714804</c:v>
                      </c:pt>
                      <c:pt idx="1731">
                        <c:v>6.518939957966186</c:v>
                      </c:pt>
                      <c:pt idx="1732">
                        <c:v>6.5285466698629504</c:v>
                      </c:pt>
                      <c:pt idx="1733">
                        <c:v>6.539221876705219</c:v>
                      </c:pt>
                      <c:pt idx="1734">
                        <c:v>6.5498982232695679</c:v>
                      </c:pt>
                      <c:pt idx="1735">
                        <c:v>6.5616435211598354</c:v>
                      </c:pt>
                      <c:pt idx="1736">
                        <c:v>6.5712543365381331</c:v>
                      </c:pt>
                      <c:pt idx="1737">
                        <c:v>6.5819341037293588</c:v>
                      </c:pt>
                      <c:pt idx="1738">
                        <c:v>6.5926150116166813</c:v>
                      </c:pt>
                      <c:pt idx="1739">
                        <c:v>6.604365328087594</c:v>
                      </c:pt>
                      <c:pt idx="1740">
                        <c:v>6.6139802504545067</c:v>
                      </c:pt>
                      <c:pt idx="1741">
                        <c:v>6.6246645818926311</c:v>
                      </c:pt>
                      <c:pt idx="1742">
                        <c:v>6.6353500550021174</c:v>
                      </c:pt>
                      <c:pt idx="1743">
                        <c:v>6.6460366700269811</c:v>
                      </c:pt>
                      <c:pt idx="1744">
                        <c:v>6.6567244272113104</c:v>
                      </c:pt>
                      <c:pt idx="1745">
                        <c:v>6.6674133267992746</c:v>
                      </c:pt>
                      <c:pt idx="1746">
                        <c:v>6.6781033690351208</c:v>
                      </c:pt>
                      <c:pt idx="1747">
                        <c:v>6.6887945541631728</c:v>
                      </c:pt>
                      <c:pt idx="1748">
                        <c:v>6.6994868824278369</c:v>
                      </c:pt>
                      <c:pt idx="1749">
                        <c:v>6.7101803540735911</c:v>
                      </c:pt>
                      <c:pt idx="1750">
                        <c:v>6.7208749693449992</c:v>
                      </c:pt>
                      <c:pt idx="1751">
                        <c:v>6.731570728486699</c:v>
                      </c:pt>
                      <c:pt idx="1752">
                        <c:v>6.7422676317434203</c:v>
                      </c:pt>
                      <c:pt idx="1753">
                        <c:v>6.7529656793599333</c:v>
                      </c:pt>
                      <c:pt idx="1754">
                        <c:v>6.7636648715811267</c:v>
                      </c:pt>
                      <c:pt idx="1755">
                        <c:v>6.774365208651953</c:v>
                      </c:pt>
                      <c:pt idx="1756">
                        <c:v>6.7850666908174428</c:v>
                      </c:pt>
                      <c:pt idx="1757">
                        <c:v>6.7957693183227086</c:v>
                      </c:pt>
                      <c:pt idx="1758">
                        <c:v>6.8064730914129372</c:v>
                      </c:pt>
                      <c:pt idx="1759">
                        <c:v>6.8171780103333983</c:v>
                      </c:pt>
                      <c:pt idx="1760">
                        <c:v>6.8278840753294485</c:v>
                      </c:pt>
                      <c:pt idx="1761">
                        <c:v>6.8385912866464924</c:v>
                      </c:pt>
                      <c:pt idx="1762">
                        <c:v>6.8492996445300438</c:v>
                      </c:pt>
                      <c:pt idx="1763">
                        <c:v>6.8600091492256876</c:v>
                      </c:pt>
                      <c:pt idx="1764">
                        <c:v>6.8707198009790842</c:v>
                      </c:pt>
                      <c:pt idx="1765">
                        <c:v>6.8814316000359756</c:v>
                      </c:pt>
                      <c:pt idx="1766">
                        <c:v>6.8921445466421813</c:v>
                      </c:pt>
                      <c:pt idx="1767">
                        <c:v>6.9039301136219562</c:v>
                      </c:pt>
                      <c:pt idx="1768">
                        <c:v>6.9135738834862108</c:v>
                      </c:pt>
                      <c:pt idx="1769">
                        <c:v>6.9242902742160712</c:v>
                      </c:pt>
                      <c:pt idx="1770">
                        <c:v>6.9350078134793174</c:v>
                      </c:pt>
                      <c:pt idx="1771">
                        <c:v>6.946798433518814</c:v>
                      </c:pt>
                      <c:pt idx="1772">
                        <c:v>6.9564463385909159</c:v>
                      </c:pt>
                      <c:pt idx="1773">
                        <c:v>6.9671673249319266</c:v>
                      </c:pt>
                      <c:pt idx="1774">
                        <c:v>6.9778894607916584</c:v>
                      </c:pt>
                      <c:pt idx="1775">
                        <c:v>6.9896851382257221</c:v>
                      </c:pt>
                      <c:pt idx="1776">
                        <c:v>6.9993371820534973</c:v>
                      </c:pt>
                      <c:pt idx="1777">
                        <c:v>7.0100627679489076</c:v>
                      </c:pt>
                      <c:pt idx="1778">
                        <c:v>7.0207895043496453</c:v>
                      </c:pt>
                      <c:pt idx="1779">
                        <c:v>7.032590243518734</c:v>
                      </c:pt>
                      <c:pt idx="1780">
                        <c:v>7.0422464296545932</c:v>
                      </c:pt>
                      <c:pt idx="1781">
                        <c:v>7.0529766190527292</c:v>
                      </c:pt>
                      <c:pt idx="1782">
                        <c:v>7.0637079599440709</c:v>
                      </c:pt>
                      <c:pt idx="1783">
                        <c:v>7.0744404525757822</c:v>
                      </c:pt>
                      <c:pt idx="1784">
                        <c:v>7.0851740971951145</c:v>
                      </c:pt>
                      <c:pt idx="1785">
                        <c:v>7.0959088940493906</c:v>
                      </c:pt>
                      <c:pt idx="1786">
                        <c:v>7.1066448433860216</c:v>
                      </c:pt>
                      <c:pt idx="1787">
                        <c:v>7.1173819454524905</c:v>
                      </c:pt>
                      <c:pt idx="1788">
                        <c:v>7.1281202004963644</c:v>
                      </c:pt>
                      <c:pt idx="1789">
                        <c:v>7.1388596087652898</c:v>
                      </c:pt>
                      <c:pt idx="1790">
                        <c:v>7.149600170506992</c:v>
                      </c:pt>
                      <c:pt idx="1791">
                        <c:v>7.1614161209796885</c:v>
                      </c:pt>
                      <c:pt idx="1792">
                        <c:v>7.1710847554000425</c:v>
                      </c:pt>
                      <c:pt idx="1793">
                        <c:v>7.1818287790472297</c:v>
                      </c:pt>
                      <c:pt idx="1794">
                        <c:v>7.1925739571588929</c:v>
                      </c:pt>
                      <c:pt idx="1795">
                        <c:v>7.2033202899831617</c:v>
                      </c:pt>
                      <c:pt idx="1796">
                        <c:v>7.2140677777682374</c:v>
                      </c:pt>
                      <c:pt idx="1797">
                        <c:v>7.2248164207624086</c:v>
                      </c:pt>
                      <c:pt idx="1798">
                        <c:v>7.2355662192140384</c:v>
                      </c:pt>
                      <c:pt idx="1799">
                        <c:v>7.2463171733715734</c:v>
                      </c:pt>
                      <c:pt idx="1800">
                        <c:v>7.25706928348355</c:v>
                      </c:pt>
                      <c:pt idx="1801">
                        <c:v>7.2678225497985496</c:v>
                      </c:pt>
                      <c:pt idx="1802">
                        <c:v>7.2785769725652729</c:v>
                      </c:pt>
                      <c:pt idx="1803">
                        <c:v>7.2893325520324836</c:v>
                      </c:pt>
                      <c:pt idx="1804">
                        <c:v>7.300089288449028</c:v>
                      </c:pt>
                      <c:pt idx="1805">
                        <c:v>7.3108471820638359</c:v>
                      </c:pt>
                      <c:pt idx="1806">
                        <c:v>7.3216062331259106</c:v>
                      </c:pt>
                      <c:pt idx="1807">
                        <c:v>7.3334425264430818</c:v>
                      </c:pt>
                      <c:pt idx="1808">
                        <c:v>7.3442040089552965</c:v>
                      </c:pt>
                      <c:pt idx="1809">
                        <c:v>7.3538903334870218</c:v>
                      </c:pt>
                      <c:pt idx="1810">
                        <c:v>7.3646540168298484</c:v>
                      </c:pt>
                      <c:pt idx="1811">
                        <c:v>7.3764954068075745</c:v>
                      </c:pt>
                      <c:pt idx="1812">
                        <c:v>7.3872615236949368</c:v>
                      </c:pt>
                      <c:pt idx="1813">
                        <c:v>7.3969520200174443</c:v>
                      </c:pt>
                      <c:pt idx="1814">
                        <c:v>7.4077203396315738</c:v>
                      </c:pt>
                      <c:pt idx="1815">
                        <c:v>7.4195668306609353</c:v>
                      </c:pt>
                      <c:pt idx="1816">
                        <c:v>7.4303375859167051</c:v>
                      </c:pt>
                      <c:pt idx="1817">
                        <c:v>7.4411095013891275</c:v>
                      </c:pt>
                      <c:pt idx="1818">
                        <c:v>7.4508052175061579</c:v>
                      </c:pt>
                      <c:pt idx="1819">
                        <c:v>7.4626568139839522</c:v>
                      </c:pt>
                      <c:pt idx="1820">
                        <c:v>7.4734322116065481</c:v>
                      </c:pt>
                      <c:pt idx="1821">
                        <c:v>7.4842087704462115</c:v>
                      </c:pt>
                      <c:pt idx="1822">
                        <c:v>7.4939086664493795</c:v>
                      </c:pt>
                      <c:pt idx="1823">
                        <c:v>7.505765372778038</c:v>
                      </c:pt>
                      <c:pt idx="1824">
                        <c:v>7.5165454167710557</c:v>
                      </c:pt>
                      <c:pt idx="1825">
                        <c:v>7.527326622982847</c:v>
                      </c:pt>
                      <c:pt idx="1826">
                        <c:v>7.5370307024776597</c:v>
                      </c:pt>
                      <c:pt idx="1827">
                        <c:v>7.5488925230653621</c:v>
                      </c:pt>
                      <c:pt idx="1828">
                        <c:v>7.5596772174375753</c:v>
                      </c:pt>
                      <c:pt idx="1829">
                        <c:v>7.5704630750315678</c:v>
                      </c:pt>
                      <c:pt idx="1830">
                        <c:v>7.5801713416281853</c:v>
                      </c:pt>
                      <c:pt idx="1831">
                        <c:v>7.592038280888783</c:v>
                      </c:pt>
                      <c:pt idx="1832">
                        <c:v>7.6028276296541559</c:v>
                      </c:pt>
                      <c:pt idx="1833">
                        <c:v>7.6125390389491372</c:v>
                      </c:pt>
                      <c:pt idx="1834">
                        <c:v>7.6233305999589076</c:v>
                      </c:pt>
                      <c:pt idx="1835">
                        <c:v>7.6352026623119658</c:v>
                      </c:pt>
                      <c:pt idx="1836">
                        <c:v>7.6459966694896657</c:v>
                      </c:pt>
                      <c:pt idx="1837">
                        <c:v>7.6557122722155215</c:v>
                      </c:pt>
                      <c:pt idx="1838">
                        <c:v>7.6665084935485437</c:v>
                      </c:pt>
                      <c:pt idx="1839">
                        <c:v>7.6783856834193918</c:v>
                      </c:pt>
                      <c:pt idx="1840">
                        <c:v>7.6891843530337898</c:v>
                      </c:pt>
                      <c:pt idx="1841">
                        <c:v>7.6999841888867815</c:v>
                      </c:pt>
                      <c:pt idx="1842">
                        <c:v>7.7097050384966952</c:v>
                      </c:pt>
                      <c:pt idx="1843">
                        <c:v>7.7215873603163496</c:v>
                      </c:pt>
                      <c:pt idx="1844">
                        <c:v>7.7323906963970348</c:v>
                      </c:pt>
                      <c:pt idx="1845">
                        <c:v>7.7431951997245259</c:v>
                      </c:pt>
                      <c:pt idx="1846">
                        <c:v>7.7529202509237836</c:v>
                      </c:pt>
                      <c:pt idx="1847">
                        <c:v>7.764807709129057</c:v>
                      </c:pt>
                      <c:pt idx="1848">
                        <c:v>7.7756157157108445</c:v>
                      </c:pt>
                      <c:pt idx="1849">
                        <c:v>7.7864248905489628</c:v>
                      </c:pt>
                      <c:pt idx="1850">
                        <c:v>7.7961541469711806</c:v>
                      </c:pt>
                      <c:pt idx="1851">
                        <c:v>7.8080467460046048</c:v>
                      </c:pt>
                      <c:pt idx="1852">
                        <c:v>7.8188594271275473</c:v>
                      </c:pt>
                      <c:pt idx="1853">
                        <c:v>7.8296732775176503</c:v>
                      </c:pt>
                      <c:pt idx="1854">
                        <c:v>7.8394067428012013</c:v>
                      </c:pt>
                      <c:pt idx="1855">
                        <c:v>7.8513044871110731</c:v>
                      </c:pt>
                      <c:pt idx="1856">
                        <c:v>7.8621218468204646</c:v>
                      </c:pt>
                      <c:pt idx="1857">
                        <c:v>7.8729403768091624</c:v>
                      </c:pt>
                      <c:pt idx="1858">
                        <c:v>7.8848421117715795</c:v>
                      </c:pt>
                      <c:pt idx="1859">
                        <c:v>7.8945809486375325</c:v>
                      </c:pt>
                      <c:pt idx="1860">
                        <c:v>7.9054029909839212</c:v>
                      </c:pt>
                      <c:pt idx="1861">
                        <c:v>7.9162262046230767</c:v>
                      </c:pt>
                      <c:pt idx="1862">
                        <c:v>7.9259680985632093</c:v>
                      </c:pt>
                      <c:pt idx="1863">
                        <c:v>7.9378761467940446</c:v>
                      </c:pt>
                      <c:pt idx="1864">
                        <c:v>7.9487028758332441</c:v>
                      </c:pt>
                      <c:pt idx="1865">
                        <c:v>7.9595307771799853</c:v>
                      </c:pt>
                      <c:pt idx="1866">
                        <c:v>7.969276890924851</c:v>
                      </c:pt>
                      <c:pt idx="1867">
                        <c:v>7.9811900978117842</c:v>
                      </c:pt>
                      <c:pt idx="1868">
                        <c:v>7.9920215176048774</c:v>
                      </c:pt>
                      <c:pt idx="1869">
                        <c:v>8.0028541107216071</c:v>
                      </c:pt>
                      <c:pt idx="1870">
                        <c:v>8.012604447928485</c:v>
                      </c:pt>
                      <c:pt idx="1871">
                        <c:v>8.0245228179429784</c:v>
                      </c:pt>
                      <c:pt idx="1872">
                        <c:v>8.0353589325563295</c:v>
                      </c:pt>
                      <c:pt idx="1873">
                        <c:v>8.0451124397626952</c:v>
                      </c:pt>
                      <c:pt idx="1874">
                        <c:v>8.0559507858416914</c:v>
                      </c:pt>
                      <c:pt idx="1875">
                        <c:v>8.0678743234610248</c:v>
                      </c:pt>
                      <c:pt idx="1876">
                        <c:v>8.0787151369662862</c:v>
                      </c:pt>
                      <c:pt idx="1877">
                        <c:v>8.0884728740463849</c:v>
                      </c:pt>
                      <c:pt idx="1878">
                        <c:v>8.0993159209531864</c:v>
                      </c:pt>
                      <c:pt idx="1879">
                        <c:v>8.1112446306604973</c:v>
                      </c:pt>
                      <c:pt idx="1880">
                        <c:v>8.122090147134621</c:v>
                      </c:pt>
                      <c:pt idx="1881">
                        <c:v>8.1329368399886057</c:v>
                      </c:pt>
                      <c:pt idx="1882">
                        <c:v>8.1426998695729189</c:v>
                      </c:pt>
                      <c:pt idx="1883">
                        <c:v>8.1546337558571409</c:v>
                      </c:pt>
                      <c:pt idx="1884">
                        <c:v>8.1654839793823886</c:v>
                      </c:pt>
                      <c:pt idx="1885">
                        <c:v>8.1763353803088936</c:v>
                      </c:pt>
                      <c:pt idx="1886">
                        <c:v>8.1861026480320458</c:v>
                      </c:pt>
                      <c:pt idx="1887">
                        <c:v>8.1980417153879994</c:v>
                      </c:pt>
                      <c:pt idx="1888">
                        <c:v>8.2088966500519494</c:v>
                      </c:pt>
                      <c:pt idx="1889">
                        <c:v>8.2197527631398835</c:v>
                      </c:pt>
                      <c:pt idx="1890">
                        <c:v>8.2316958489217171</c:v>
                      </c:pt>
                      <c:pt idx="1891">
                        <c:v>8.2414685256113493</c:v>
                      </c:pt>
                      <c:pt idx="1892">
                        <c:v>8.2523281755069089</c:v>
                      </c:pt>
                      <c:pt idx="1893">
                        <c:v>8.2631890048505099</c:v>
                      </c:pt>
                      <c:pt idx="1894">
                        <c:v>8.275137279696775</c:v>
                      </c:pt>
                      <c:pt idx="1895">
                        <c:v>8.2849142029068226</c:v>
                      </c:pt>
                      <c:pt idx="1896">
                        <c:v>8.2957785721322335</c:v>
                      </c:pt>
                      <c:pt idx="1897">
                        <c:v>8.3066441218310807</c:v>
                      </c:pt>
                      <c:pt idx="1898">
                        <c:v>8.3185975902528444</c:v>
                      </c:pt>
                      <c:pt idx="1899">
                        <c:v>8.328378763675417</c:v>
                      </c:pt>
                      <c:pt idx="1900">
                        <c:v>8.3392478563342625</c:v>
                      </c:pt>
                      <c:pt idx="1901">
                        <c:v>8.3501181304932803</c:v>
                      </c:pt>
                      <c:pt idx="1902">
                        <c:v>8.3620767970074947</c:v>
                      </c:pt>
                      <c:pt idx="1903">
                        <c:v>8.372949553153159</c:v>
                      </c:pt>
                      <c:pt idx="1904">
                        <c:v>8.3827360445407049</c:v>
                      </c:pt>
                      <c:pt idx="1905">
                        <c:v>8.3936110472701717</c:v>
                      </c:pt>
                      <c:pt idx="1906">
                        <c:v>8.4055749163997202</c:v>
                      </c:pt>
                      <c:pt idx="1907">
                        <c:v>8.4153646013428496</c:v>
                      </c:pt>
                      <c:pt idx="1908">
                        <c:v>8.4262431532007547</c:v>
                      </c:pt>
                      <c:pt idx="1909">
                        <c:v>8.4371228886163188</c:v>
                      </c:pt>
                      <c:pt idx="1910">
                        <c:v>8.4490919648899396</c:v>
                      </c:pt>
                      <c:pt idx="1911">
                        <c:v>8.4599741866150637</c:v>
                      </c:pt>
                      <c:pt idx="1912">
                        <c:v>8.4697691987850376</c:v>
                      </c:pt>
                      <c:pt idx="1913">
                        <c:v>8.4806536710077243</c:v>
                      </c:pt>
                      <c:pt idx="1914">
                        <c:v>8.4926279589601208</c:v>
                      </c:pt>
                      <c:pt idx="1915">
                        <c:v>8.5035149196580573</c:v>
                      </c:pt>
                      <c:pt idx="1916">
                        <c:v>8.5133141977857356</c:v>
                      </c:pt>
                      <c:pt idx="1917">
                        <c:v>8.5242034109419542</c:v>
                      </c:pt>
                      <c:pt idx="1918">
                        <c:v>8.5361829151137165</c:v>
                      </c:pt>
                      <c:pt idx="1919">
                        <c:v>8.5470746189137081</c:v>
                      </c:pt>
                      <c:pt idx="1920">
                        <c:v>8.557967509135036</c:v>
                      </c:pt>
                      <c:pt idx="1921">
                        <c:v>8.5688615860362045</c:v>
                      </c:pt>
                      <c:pt idx="1922">
                        <c:v>8.5797568498757943</c:v>
                      </c:pt>
                      <c:pt idx="1923">
                        <c:v>8.5906533009124768</c:v>
                      </c:pt>
                      <c:pt idx="1924">
                        <c:v>8.6015509394050138</c:v>
                      </c:pt>
                      <c:pt idx="1925">
                        <c:v>8.6124497656122188</c:v>
                      </c:pt>
                      <c:pt idx="1926">
                        <c:v>8.6233497797930276</c:v>
                      </c:pt>
                      <c:pt idx="1927">
                        <c:v>8.6342509822064475</c:v>
                      </c:pt>
                      <c:pt idx="1928">
                        <c:v>8.6451533731115671</c:v>
                      </c:pt>
                      <c:pt idx="1929">
                        <c:v>8.6560569527675675</c:v>
                      </c:pt>
                      <c:pt idx="1930">
                        <c:v>8.6669617214337045</c:v>
                      </c:pt>
                      <c:pt idx="1931">
                        <c:v>8.6778676793693279</c:v>
                      </c:pt>
                      <c:pt idx="1932">
                        <c:v>8.6887748268338658</c:v>
                      </c:pt>
                      <c:pt idx="1933">
                        <c:v>8.6996831640868475</c:v>
                      </c:pt>
                      <c:pt idx="1934">
                        <c:v>8.7105926913878484</c:v>
                      </c:pt>
                      <c:pt idx="1935">
                        <c:v>8.7225945462343599</c:v>
                      </c:pt>
                      <c:pt idx="1936">
                        <c:v>8.7324153171727747</c:v>
                      </c:pt>
                      <c:pt idx="1937">
                        <c:v>8.7433284161763254</c:v>
                      </c:pt>
                      <c:pt idx="1938">
                        <c:v>8.7542427062671617</c:v>
                      </c:pt>
                      <c:pt idx="1939">
                        <c:v>8.7662498013832426</c:v>
                      </c:pt>
                      <c:pt idx="1940">
                        <c:v>8.7760748607508727</c:v>
                      </c:pt>
                      <c:pt idx="1941">
                        <c:v>8.7869927256640565</c:v>
                      </c:pt>
                      <c:pt idx="1942">
                        <c:v>8.797911782705139</c:v>
                      </c:pt>
                      <c:pt idx="1943">
                        <c:v>8.809924122668809</c:v>
                      </c:pt>
                      <c:pt idx="1944">
                        <c:v>8.8197534742125505</c:v>
                      </c:pt>
                      <c:pt idx="1945">
                        <c:v>8.8306761091998816</c:v>
                      </c:pt>
                      <c:pt idx="1946">
                        <c:v>8.8415999373570795</c:v>
                      </c:pt>
                      <c:pt idx="1947">
                        <c:v>8.852524958944862</c:v>
                      </c:pt>
                      <c:pt idx="1948">
                        <c:v>8.863451174224025</c:v>
                      </c:pt>
                      <c:pt idx="1949">
                        <c:v>8.8743785834554441</c:v>
                      </c:pt>
                      <c:pt idx="1950">
                        <c:v>8.8853071869000875</c:v>
                      </c:pt>
                      <c:pt idx="1951">
                        <c:v>8.8973300303170415</c:v>
                      </c:pt>
                      <c:pt idx="1952">
                        <c:v>8.9071679774733283</c:v>
                      </c:pt>
                      <c:pt idx="1953">
                        <c:v>8.9181001651242955</c:v>
                      </c:pt>
                      <c:pt idx="1954">
                        <c:v>8.929033548033189</c:v>
                      </c:pt>
                      <c:pt idx="1955">
                        <c:v>8.9410616500678586</c:v>
                      </c:pt>
                      <c:pt idx="1956">
                        <c:v>8.9509039006704434</c:v>
                      </c:pt>
                      <c:pt idx="1957">
                        <c:v>8.9618408709218489</c:v>
                      </c:pt>
                      <c:pt idx="1958">
                        <c:v>8.9727790374772773</c:v>
                      </c:pt>
                      <c:pt idx="1959">
                        <c:v>8.9848124027317873</c:v>
                      </c:pt>
                      <c:pt idx="1960">
                        <c:v>8.9957530823777176</c:v>
                      </c:pt>
                      <c:pt idx="1961">
                        <c:v>9.0066949591393328</c:v>
                      </c:pt>
                      <c:pt idx="1962">
                        <c:v>9.016543671975235</c:v>
                      </c:pt>
                      <c:pt idx="1963">
                        <c:v>9.0285823050577161</c:v>
                      </c:pt>
                      <c:pt idx="1964">
                        <c:v>9.0395277747387457</c:v>
                      </c:pt>
                      <c:pt idx="1965">
                        <c:v>9.0504744425839867</c:v>
                      </c:pt>
                      <c:pt idx="1966">
                        <c:v>9.0603274682919377</c:v>
                      </c:pt>
                      <c:pt idx="1967">
                        <c:v>9.0723713738165763</c:v>
                      </c:pt>
                      <c:pt idx="1968">
                        <c:v>9.0833216377288775</c:v>
                      </c:pt>
                      <c:pt idx="1969">
                        <c:v>9.0931779005705362</c:v>
                      </c:pt>
                      <c:pt idx="1970">
                        <c:v>9.104130443214256</c:v>
                      </c:pt>
                      <c:pt idx="1971">
                        <c:v>9.1161796258013279</c:v>
                      </c:pt>
                      <c:pt idx="1972">
                        <c:v>9.1271346881466009</c:v>
                      </c:pt>
                      <c:pt idx="1973">
                        <c:v>9.1369952704767492</c:v>
                      </c:pt>
                      <c:pt idx="1974">
                        <c:v>9.1479526135511762</c:v>
                      </c:pt>
                      <c:pt idx="1975">
                        <c:v>9.1600070778270197</c:v>
                      </c:pt>
                      <c:pt idx="1976">
                        <c:v>9.1709669428124521</c:v>
                      </c:pt>
                      <c:pt idx="1977">
                        <c:v>9.1808318484187907</c:v>
                      </c:pt>
                      <c:pt idx="1978">
                        <c:v>9.1917939961337467</c:v>
                      </c:pt>
                      <c:pt idx="1979">
                        <c:v>9.2038537467307862</c:v>
                      </c:pt>
                      <c:pt idx="1980">
                        <c:v>9.2148184185691555</c:v>
                      </c:pt>
                      <c:pt idx="1981">
                        <c:v>9.2246876512443183</c:v>
                      </c:pt>
                      <c:pt idx="1982">
                        <c:v>9.2356546078151922</c:v>
                      </c:pt>
                      <c:pt idx="1983">
                        <c:v>9.247719649371966</c:v>
                      </c:pt>
                      <c:pt idx="1984">
                        <c:v>9.2586891322815408</c:v>
                      </c:pt>
                      <c:pt idx="1985">
                        <c:v>9.2696598186186794</c:v>
                      </c:pt>
                      <c:pt idx="1986">
                        <c:v>9.2795344654709346</c:v>
                      </c:pt>
                      <c:pt idx="1987">
                        <c:v>9.2916048026320439</c:v>
                      </c:pt>
                      <c:pt idx="1988">
                        <c:v>9.302579100836688</c:v>
                      </c:pt>
                      <c:pt idx="1989">
                        <c:v>9.3135546035257288</c:v>
                      </c:pt>
                      <c:pt idx="1990">
                        <c:v>9.323433585998572</c:v>
                      </c:pt>
                      <c:pt idx="1991">
                        <c:v>9.3355092234147961</c:v>
                      </c:pt>
                      <c:pt idx="1992">
                        <c:v>9.3464883411439228</c:v>
                      </c:pt>
                      <c:pt idx="1993">
                        <c:v>9.3574686644156699</c:v>
                      </c:pt>
                      <c:pt idx="1994">
                        <c:v>9.3695484127323247</c:v>
                      </c:pt>
                      <c:pt idx="1995">
                        <c:v>9.3794329286462101</c:v>
                      </c:pt>
                      <c:pt idx="1996">
                        <c:v>9.3904168701348123</c:v>
                      </c:pt>
                      <c:pt idx="1997">
                        <c:v>9.401402018225653</c:v>
                      </c:pt>
                      <c:pt idx="1998">
                        <c:v>9.4134870750676001</c:v>
                      </c:pt>
                      <c:pt idx="1999">
                        <c:v>9.4233759352746489</c:v>
                      </c:pt>
                      <c:pt idx="2000">
                        <c:v>9.4343647047633006</c:v>
                      </c:pt>
                      <c:pt idx="2001">
                        <c:v>9.445354681915207</c:v>
                      </c:pt>
                      <c:pt idx="2002">
                        <c:v>9.4574450519502076</c:v>
                      </c:pt>
                      <c:pt idx="2003">
                        <c:v>9.4684375660591744</c:v>
                      </c:pt>
                      <c:pt idx="2004">
                        <c:v>9.4783318620056409</c:v>
                      </c:pt>
                      <c:pt idx="2005">
                        <c:v>9.4893266724661842</c:v>
                      </c:pt>
                      <c:pt idx="2006">
                        <c:v>9.5014223603682062</c:v>
                      </c:pt>
                      <c:pt idx="2007">
                        <c:v>9.5124197100180261</c:v>
                      </c:pt>
                      <c:pt idx="2008">
                        <c:v>9.5223183588605327</c:v>
                      </c:pt>
                      <c:pt idx="2009">
                        <c:v>9.5333180068828867</c:v>
                      </c:pt>
                      <c:pt idx="2010">
                        <c:v>9.5454190173320317</c:v>
                      </c:pt>
                      <c:pt idx="2011">
                        <c:v>9.5564212067788255</c:v>
                      </c:pt>
                      <c:pt idx="2012">
                        <c:v>9.5674246068405431</c:v>
                      </c:pt>
                      <c:pt idx="2013">
                        <c:v>9.5773287021920659</c:v>
                      </c:pt>
                      <c:pt idx="2014">
                        <c:v>9.5894350398746155</c:v>
                      </c:pt>
                      <c:pt idx="2015">
                        <c:v>9.6004420733801297</c:v>
                      </c:pt>
                      <c:pt idx="2016">
                        <c:v>9.6114503185668809</c:v>
                      </c:pt>
                      <c:pt idx="2017">
                        <c:v>9.6213587754429284</c:v>
                      </c:pt>
                      <c:pt idx="2018">
                        <c:v>9.6334704450513939</c:v>
                      </c:pt>
                      <c:pt idx="2019">
                        <c:v>9.6433810841305405</c:v>
                      </c:pt>
                      <c:pt idx="2020">
                        <c:v>9.6543940574242093</c:v>
                      </c:pt>
                      <c:pt idx="2021">
                        <c:v>9.6654082437072599</c:v>
                      </c:pt>
                      <c:pt idx="2022">
                        <c:v>9.6775252499403059</c:v>
                      </c:pt>
                      <c:pt idx="2023">
                        <c:v>9.6885419843710316</c:v>
                      </c:pt>
                      <c:pt idx="2024">
                        <c:v>9.6984580831655407</c:v>
                      </c:pt>
                      <c:pt idx="2025">
                        <c:v>9.7094771240793687</c:v>
                      </c:pt>
                      <c:pt idx="2026">
                        <c:v>9.7215994716419232</c:v>
                      </c:pt>
                      <c:pt idx="2027">
                        <c:v>9.7326210629504306</c:v>
                      </c:pt>
                      <c:pt idx="2028">
                        <c:v>9.74364386914759</c:v>
                      </c:pt>
                      <c:pt idx="2029">
                        <c:v>9.754667890501258</c:v>
                      </c:pt>
                      <c:pt idx="2030">
                        <c:v>9.7656931272793841</c:v>
                      </c:pt>
                      <c:pt idx="2031">
                        <c:v>9.7767195797500062</c:v>
                      </c:pt>
                      <c:pt idx="2032">
                        <c:v>9.7877472481812458</c:v>
                      </c:pt>
                      <c:pt idx="2033">
                        <c:v>9.7987761328413185</c:v>
                      </c:pt>
                      <c:pt idx="2034">
                        <c:v>9.8109093110319314</c:v>
                      </c:pt>
                      <c:pt idx="2035">
                        <c:v>9.8219407506459859</c:v>
                      </c:pt>
                      <c:pt idx="2036">
                        <c:v>9.8318700868780091</c:v>
                      </c:pt>
                      <c:pt idx="2037">
                        <c:v>9.8429038391373407</c:v>
                      </c:pt>
                      <c:pt idx="2038">
                        <c:v>9.8550423729277092</c:v>
                      </c:pt>
                      <c:pt idx="2039">
                        <c:v>9.8660786823970259</c:v>
                      </c:pt>
                      <c:pt idx="2040">
                        <c:v>9.876012402417782</c:v>
                      </c:pt>
                      <c:pt idx="2041">
                        <c:v>9.887051026574877</c:v>
                      </c:pt>
                      <c:pt idx="2042">
                        <c:v>9.899194920695038</c:v>
                      </c:pt>
                      <c:pt idx="2043">
                        <c:v>9.9102361043211484</c:v>
                      </c:pt>
                      <c:pt idx="2044">
                        <c:v>9.9212785071592222</c:v>
                      </c:pt>
                      <c:pt idx="2045">
                        <c:v>9.9323221294785622</c:v>
                      </c:pt>
                      <c:pt idx="2046">
                        <c:v>9.9433669715485493</c:v>
                      </c:pt>
                      <c:pt idx="2047">
                        <c:v>9.954413033638648</c:v>
                      </c:pt>
                      <c:pt idx="2048">
                        <c:v>9.9654603160184188</c:v>
                      </c:pt>
                      <c:pt idx="2049">
                        <c:v>9.9765088189575106</c:v>
                      </c:pt>
                      <c:pt idx="2050">
                        <c:v>9.9875585427256581</c:v>
                      </c:pt>
                      <c:pt idx="2051">
                        <c:v>9.9986094875927005</c:v>
                      </c:pt>
                      <c:pt idx="2052">
                        <c:v>10.00966165382853</c:v>
                      </c:pt>
                      <c:pt idx="2053">
                        <c:v>10.020715041703163</c:v>
                      </c:pt>
                      <c:pt idx="2054">
                        <c:v>10.031769651486695</c:v>
                      </c:pt>
                      <c:pt idx="2055">
                        <c:v>10.042825483449308</c:v>
                      </c:pt>
                      <c:pt idx="2056">
                        <c:v>10.053882537861281</c:v>
                      </c:pt>
                      <c:pt idx="2057">
                        <c:v>10.063834932249701</c:v>
                      </c:pt>
                      <c:pt idx="2058">
                        <c:v>10.076000315114838</c:v>
                      </c:pt>
                      <c:pt idx="2059">
                        <c:v>10.087061038497422</c:v>
                      </c:pt>
                      <c:pt idx="2060">
                        <c:v>10.098122985411356</c:v>
                      </c:pt>
                      <c:pt idx="2061">
                        <c:v>10.108079783976956</c:v>
                      </c:pt>
                      <c:pt idx="2062">
                        <c:v>10.120250550916253</c:v>
                      </c:pt>
                      <c:pt idx="2063">
                        <c:v>10.131316170048935</c:v>
                      </c:pt>
                      <c:pt idx="2064">
                        <c:v>10.142383013796408</c:v>
                      </c:pt>
                      <c:pt idx="2065">
                        <c:v>10.152344220438799</c:v>
                      </c:pt>
                      <c:pt idx="2066">
                        <c:v>10.164520376220089</c:v>
                      </c:pt>
                      <c:pt idx="2067">
                        <c:v>10.175590895438745</c:v>
                      </c:pt>
                      <c:pt idx="2068">
                        <c:v>10.186662640357051</c:v>
                      </c:pt>
                      <c:pt idx="2069">
                        <c:v>10.196628258981079</c:v>
                      </c:pt>
                      <c:pt idx="2070">
                        <c:v>10.208809808378476</c:v>
                      </c:pt>
                      <c:pt idx="2071">
                        <c:v>10.219885232024751</c:v>
                      </c:pt>
                      <c:pt idx="2072">
                        <c:v>10.230961882456999</c:v>
                      </c:pt>
                      <c:pt idx="2073">
                        <c:v>10.242039759947001</c:v>
                      </c:pt>
                      <c:pt idx="2074">
                        <c:v>10.253118864766666</c:v>
                      </c:pt>
                      <c:pt idx="2075">
                        <c:v>10.264199197187972</c:v>
                      </c:pt>
                      <c:pt idx="2076">
                        <c:v>10.275280757482999</c:v>
                      </c:pt>
                      <c:pt idx="2077">
                        <c:v>10.28636354592391</c:v>
                      </c:pt>
                      <c:pt idx="2078">
                        <c:v>10.297447562782963</c:v>
                      </c:pt>
                      <c:pt idx="2079">
                        <c:v>10.308532808332501</c:v>
                      </c:pt>
                      <c:pt idx="2080">
                        <c:v>10.319619282844965</c:v>
                      </c:pt>
                      <c:pt idx="2081">
                        <c:v>10.33070698659288</c:v>
                      </c:pt>
                      <c:pt idx="2082">
                        <c:v>10.341795919848861</c:v>
                      </c:pt>
                      <c:pt idx="2083">
                        <c:v>10.352886082885636</c:v>
                      </c:pt>
                      <c:pt idx="2084">
                        <c:v>10.363977475975975</c:v>
                      </c:pt>
                      <c:pt idx="2085">
                        <c:v>10.373960781678626</c:v>
                      </c:pt>
                      <c:pt idx="2086">
                        <c:v>10.386163953409042</c:v>
                      </c:pt>
                      <c:pt idx="2087">
                        <c:v>10.397259038297822</c:v>
                      </c:pt>
                      <c:pt idx="2088">
                        <c:v>10.408355354332286</c:v>
                      </c:pt>
                      <c:pt idx="2089">
                        <c:v>10.419452901785691</c:v>
                      </c:pt>
                      <c:pt idx="2090">
                        <c:v>10.430551680931378</c:v>
                      </c:pt>
                      <c:pt idx="2091">
                        <c:v>10.441651692042784</c:v>
                      </c:pt>
                      <c:pt idx="2092">
                        <c:v>10.45275293539345</c:v>
                      </c:pt>
                      <c:pt idx="2093">
                        <c:v>10.46274510819973</c:v>
                      </c:pt>
                      <c:pt idx="2094">
                        <c:v>10.47495911990706</c:v>
                      </c:pt>
                      <c:pt idx="2095">
                        <c:v>10.486064061617528</c:v>
                      </c:pt>
                      <c:pt idx="2096">
                        <c:v>10.497170236662262</c:v>
                      </c:pt>
                      <c:pt idx="2097">
                        <c:v>10.508277645315243</c:v>
                      </c:pt>
                      <c:pt idx="2098">
                        <c:v>10.51938628785055</c:v>
                      </c:pt>
                      <c:pt idx="2099">
                        <c:v>10.530496164542345</c:v>
                      </c:pt>
                      <c:pt idx="2100">
                        <c:v>10.536051565782628</c:v>
                      </c:pt>
                      <c:pt idx="2101">
                        <c:v>10.53938495467276</c:v>
                      </c:pt>
                      <c:pt idx="2102">
                        <c:v>10.53938495467276</c:v>
                      </c:pt>
                      <c:pt idx="2103">
                        <c:v>10.621643740991876</c:v>
                      </c:pt>
                      <c:pt idx="2104">
                        <c:v>10.73291187526709</c:v>
                      </c:pt>
                      <c:pt idx="2105">
                        <c:v>10.845418501075212</c:v>
                      </c:pt>
                      <c:pt idx="2106">
                        <c:v>10.956936043188097</c:v>
                      </c:pt>
                      <c:pt idx="2107">
                        <c:v>11.06969513586988</c:v>
                      </c:pt>
                      <c:pt idx="2108">
                        <c:v>11.181463206429161</c:v>
                      </c:pt>
                      <c:pt idx="2109">
                        <c:v>11.293356337795469</c:v>
                      </c:pt>
                      <c:pt idx="2110">
                        <c:v>11.40537481015132</c:v>
                      </c:pt>
                      <c:pt idx="2111">
                        <c:v>11.518640980911748</c:v>
                      </c:pt>
                      <c:pt idx="2112">
                        <c:v>11.629788903278794</c:v>
                      </c:pt>
                      <c:pt idx="2113">
                        <c:v>11.742185089145433</c:v>
                      </c:pt>
                      <c:pt idx="2114">
                        <c:v>11.854707746200193</c:v>
                      </c:pt>
                      <c:pt idx="2115">
                        <c:v>11.968484294597978</c:v>
                      </c:pt>
                      <c:pt idx="2116">
                        <c:v>12.081262021674794</c:v>
                      </c:pt>
                      <c:pt idx="2117">
                        <c:v>12.194167080524247</c:v>
                      </c:pt>
                      <c:pt idx="2118">
                        <c:v>12.307199758999424</c:v>
                      </c:pt>
                      <c:pt idx="2119">
                        <c:v>12.421492598717384</c:v>
                      </c:pt>
                      <c:pt idx="2120">
                        <c:v>12.533649131129771</c:v>
                      </c:pt>
                      <c:pt idx="2121">
                        <c:v>12.648201227993766</c:v>
                      </c:pt>
                      <c:pt idx="2122">
                        <c:v>12.760612460514603</c:v>
                      </c:pt>
                      <c:pt idx="2123">
                        <c:v>12.875424993375169</c:v>
                      </c:pt>
                      <c:pt idx="2124">
                        <c:v>12.988092085451999</c:v>
                      </c:pt>
                      <c:pt idx="2125">
                        <c:v>13.103166241218409</c:v>
                      </c:pt>
                      <c:pt idx="2126">
                        <c:v>13.216090360233897</c:v>
                      </c:pt>
                      <c:pt idx="2127">
                        <c:v>13.330284731442033</c:v>
                      </c:pt>
                      <c:pt idx="2128">
                        <c:v>13.444609655292291</c:v>
                      </c:pt>
                      <c:pt idx="2129">
                        <c:v>13.560210650202054</c:v>
                      </c:pt>
                      <c:pt idx="2130">
                        <c:v>13.673652357347102</c:v>
                      </c:pt>
                      <c:pt idx="2131">
                        <c:v>13.789518584983322</c:v>
                      </c:pt>
                      <c:pt idx="2132">
                        <c:v>13.903220869555735</c:v>
                      </c:pt>
                      <c:pt idx="2133">
                        <c:v>14.01820305998625</c:v>
                      </c:pt>
                      <c:pt idx="2134">
                        <c:v>14.13331761166439</c:v>
                      </c:pt>
                      <c:pt idx="2135">
                        <c:v>14.248564829675534</c:v>
                      </c:pt>
                      <c:pt idx="2136">
                        <c:v>14.363945020161079</c:v>
                      </c:pt>
                      <c:pt idx="2137">
                        <c:v>14.479458490323339</c:v>
                      </c:pt>
                      <c:pt idx="2138">
                        <c:v>14.595105548430428</c:v>
                      </c:pt>
                      <c:pt idx="2139">
                        <c:v>14.710886503821218</c:v>
                      </c:pt>
                      <c:pt idx="2140">
                        <c:v>14.826801666910287</c:v>
                      </c:pt>
                      <c:pt idx="2141">
                        <c:v>14.942851349192912</c:v>
                      </c:pt>
                      <c:pt idx="2142">
                        <c:v>15.059035863250115</c:v>
                      </c:pt>
                      <c:pt idx="2143">
                        <c:v>15.175355522753687</c:v>
                      </c:pt>
                      <c:pt idx="2144">
                        <c:v>15.291810642471276</c:v>
                      </c:pt>
                      <c:pt idx="2145">
                        <c:v>15.408401538271516</c:v>
                      </c:pt>
                      <c:pt idx="2146">
                        <c:v>15.525128527129137</c:v>
                      </c:pt>
                      <c:pt idx="2147">
                        <c:v>15.641991927130164</c:v>
                      </c:pt>
                      <c:pt idx="2148">
                        <c:v>15.758992057477098</c:v>
                      </c:pt>
                      <c:pt idx="2149">
                        <c:v>15.87612923849416</c:v>
                      </c:pt>
                      <c:pt idx="2150">
                        <c:v>15.992230365050892</c:v>
                      </c:pt>
                      <c:pt idx="2151">
                        <c:v>16.110816039475718</c:v>
                      </c:pt>
                      <c:pt idx="2152">
                        <c:v>16.228366305744736</c:v>
                      </c:pt>
                      <c:pt idx="2153">
                        <c:v>16.347232501134904</c:v>
                      </c:pt>
                      <c:pt idx="2154">
                        <c:v>16.463882194164665</c:v>
                      </c:pt>
                      <c:pt idx="2155">
                        <c:v>16.581848469494041</c:v>
                      </c:pt>
                      <c:pt idx="2156">
                        <c:v>16.699954069617</c:v>
                      </c:pt>
                      <c:pt idx="2157">
                        <c:v>16.819382482939545</c:v>
                      </c:pt>
                      <c:pt idx="2158">
                        <c:v>16.936584563373859</c:v>
                      </c:pt>
                      <c:pt idx="2159">
                        <c:v>17.055110119503926</c:v>
                      </c:pt>
                      <c:pt idx="2160">
                        <c:v>17.173776325430961</c:v>
                      </c:pt>
                      <c:pt idx="2161">
                        <c:v>17.29258351535924</c:v>
                      </c:pt>
                      <c:pt idx="2162">
                        <c:v>17.411532024685531</c:v>
                      </c:pt>
                      <c:pt idx="2163">
                        <c:v>17.531813808162855</c:v>
                      </c:pt>
                      <c:pt idx="2164">
                        <c:v>17.649854349116584</c:v>
                      </c:pt>
                      <c:pt idx="2165">
                        <c:v>17.769228841029243</c:v>
                      </c:pt>
                      <c:pt idx="2166">
                        <c:v>17.888746005967235</c:v>
                      </c:pt>
                      <c:pt idx="2167">
                        <c:v>18.009603510551852</c:v>
                      </c:pt>
                      <c:pt idx="2168">
                        <c:v>18.12820972192921</c:v>
                      </c:pt>
                      <c:pt idx="2169">
                        <c:v>18.248156959532018</c:v>
                      </c:pt>
                      <c:pt idx="2170">
                        <c:v>18.368248243329607</c:v>
                      </c:pt>
                      <c:pt idx="2171">
                        <c:v>18.48968700683351</c:v>
                      </c:pt>
                      <c:pt idx="2172">
                        <c:v>18.608864336319861</c:v>
                      </c:pt>
                      <c:pt idx="2173">
                        <c:v>18.729389842051248</c:v>
                      </c:pt>
                      <c:pt idx="2174">
                        <c:v>18.850060787067012</c:v>
                      </c:pt>
                      <c:pt idx="2175">
                        <c:v>18.972086427589957</c:v>
                      </c:pt>
                      <c:pt idx="2176">
                        <c:v>19.094261152622188</c:v>
                      </c:pt>
                      <c:pt idx="2177">
                        <c:v>19.214161613282492</c:v>
                      </c:pt>
                      <c:pt idx="2178">
                        <c:v>19.336632632670842</c:v>
                      </c:pt>
                      <c:pt idx="2179">
                        <c:v>19.456824225231067</c:v>
                      </c:pt>
                      <c:pt idx="2180">
                        <c:v>19.579592979597241</c:v>
                      </c:pt>
                      <c:pt idx="2181">
                        <c:v>19.701294873695666</c:v>
                      </c:pt>
                      <c:pt idx="2182">
                        <c:v>19.823145061799298</c:v>
                      </c:pt>
                      <c:pt idx="2183">
                        <c:v>19.946364646121239</c:v>
                      </c:pt>
                      <c:pt idx="2184">
                        <c:v>20.06729176868425</c:v>
                      </c:pt>
                      <c:pt idx="2185">
                        <c:v>20.19081274320552</c:v>
                      </c:pt>
                      <c:pt idx="2186">
                        <c:v>20.314486480752063</c:v>
                      </c:pt>
                      <c:pt idx="2187">
                        <c:v>20.43708659909262</c:v>
                      </c:pt>
                      <c:pt idx="2188">
                        <c:v>20.559837209846094</c:v>
                      </c:pt>
                      <c:pt idx="2189">
                        <c:v>20.682738682927369</c:v>
                      </c:pt>
                      <c:pt idx="2190">
                        <c:v>20.807022681673221</c:v>
                      </c:pt>
                      <c:pt idx="2191">
                        <c:v>20.928995702567409</c:v>
                      </c:pt>
                      <c:pt idx="2192">
                        <c:v>21.052351995810749</c:v>
                      </c:pt>
                      <c:pt idx="2193">
                        <c:v>21.175860644764619</c:v>
                      </c:pt>
                      <c:pt idx="2194">
                        <c:v>21.300759412631933</c:v>
                      </c:pt>
                      <c:pt idx="2195">
                        <c:v>21.423336518445371</c:v>
                      </c:pt>
                      <c:pt idx="2196">
                        <c:v>21.548544957238835</c:v>
                      </c:pt>
                      <c:pt idx="2197">
                        <c:v>21.672668351813201</c:v>
                      </c:pt>
                      <c:pt idx="2198">
                        <c:v>21.798189560869289</c:v>
                      </c:pt>
                      <c:pt idx="2199">
                        <c:v>21.921378297836185</c:v>
                      </c:pt>
                      <c:pt idx="2200">
                        <c:v>22.047212275905093</c:v>
                      </c:pt>
                      <c:pt idx="2201">
                        <c:v>22.1707083528248</c:v>
                      </c:pt>
                      <c:pt idx="2202">
                        <c:v>22.29685666249236</c:v>
                      </c:pt>
                      <c:pt idx="2203">
                        <c:v>22.320605326741607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CHS_15Apr2016!$BB$27:$BB$2230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6.8947590867753691E-2</c:v>
                      </c:pt>
                      <c:pt idx="1">
                        <c:v>4.826331360742759E-2</c:v>
                      </c:pt>
                      <c:pt idx="2">
                        <c:v>8.9630075490717234E-2</c:v>
                      </c:pt>
                      <c:pt idx="3">
                        <c:v>0.11720504392995752</c:v>
                      </c:pt>
                      <c:pt idx="4">
                        <c:v>0.12409573510887169</c:v>
                      </c:pt>
                      <c:pt idx="5">
                        <c:v>0.12409201193896481</c:v>
                      </c:pt>
                      <c:pt idx="6">
                        <c:v>0.13098208258956121</c:v>
                      </c:pt>
                      <c:pt idx="7">
                        <c:v>0.13097815257688172</c:v>
                      </c:pt>
                      <c:pt idx="8">
                        <c:v>0.15165436296907631</c:v>
                      </c:pt>
                      <c:pt idx="9">
                        <c:v>0.18611381730405266</c:v>
                      </c:pt>
                      <c:pt idx="10">
                        <c:v>0.19989402755283628</c:v>
                      </c:pt>
                      <c:pt idx="11">
                        <c:v>0.1998860296322956</c:v>
                      </c:pt>
                      <c:pt idx="12">
                        <c:v>0.19988003119189013</c:v>
                      </c:pt>
                      <c:pt idx="13">
                        <c:v>0.20676624077739789</c:v>
                      </c:pt>
                      <c:pt idx="14">
                        <c:v>0.20676210392194583</c:v>
                      </c:pt>
                      <c:pt idx="15">
                        <c:v>0.2274314885026445</c:v>
                      </c:pt>
                      <c:pt idx="16">
                        <c:v>0.25498873741103173</c:v>
                      </c:pt>
                      <c:pt idx="17">
                        <c:v>0.26876384553809113</c:v>
                      </c:pt>
                      <c:pt idx="18">
                        <c:v>0.26875577866995964</c:v>
                      </c:pt>
                      <c:pt idx="19">
                        <c:v>0.2687477118018281</c:v>
                      </c:pt>
                      <c:pt idx="20">
                        <c:v>0.27563040506020159</c:v>
                      </c:pt>
                      <c:pt idx="21">
                        <c:v>0.2687288891095212</c:v>
                      </c:pt>
                      <c:pt idx="22">
                        <c:v>0.28939165472149658</c:v>
                      </c:pt>
                      <c:pt idx="23">
                        <c:v>0.31694324992743267</c:v>
                      </c:pt>
                      <c:pt idx="24">
                        <c:v>0.33071346277554042</c:v>
                      </c:pt>
                      <c:pt idx="25">
                        <c:v>0.3307002248380938</c:v>
                      </c:pt>
                      <c:pt idx="26">
                        <c:v>0.33069029638500885</c:v>
                      </c:pt>
                      <c:pt idx="27">
                        <c:v>0.3306803679319239</c:v>
                      </c:pt>
                      <c:pt idx="28">
                        <c:v>0.32378147198969648</c:v>
                      </c:pt>
                      <c:pt idx="29">
                        <c:v>0.34443803231849379</c:v>
                      </c:pt>
                      <c:pt idx="30">
                        <c:v>0.37198190539425263</c:v>
                      </c:pt>
                      <c:pt idx="31">
                        <c:v>0.38574742980618149</c:v>
                      </c:pt>
                      <c:pt idx="32">
                        <c:v>0.3857358466109157</c:v>
                      </c:pt>
                      <c:pt idx="33">
                        <c:v>0.37883633014037038</c:v>
                      </c:pt>
                      <c:pt idx="34">
                        <c:v>0.37882495378787723</c:v>
                      </c:pt>
                      <c:pt idx="35">
                        <c:v>0.37880978531788634</c:v>
                      </c:pt>
                      <c:pt idx="36">
                        <c:v>0.39257289656413474</c:v>
                      </c:pt>
                      <c:pt idx="37">
                        <c:v>0.42010504854944608</c:v>
                      </c:pt>
                      <c:pt idx="38">
                        <c:v>0.43386595347278673</c:v>
                      </c:pt>
                      <c:pt idx="39">
                        <c:v>0.4269663680546506</c:v>
                      </c:pt>
                      <c:pt idx="40">
                        <c:v>0.42006719632205969</c:v>
                      </c:pt>
                      <c:pt idx="41">
                        <c:v>0.42694071955084784</c:v>
                      </c:pt>
                      <c:pt idx="42">
                        <c:v>0.42004196150380213</c:v>
                      </c:pt>
                      <c:pt idx="43">
                        <c:v>0.43380079799941673</c:v>
                      </c:pt>
                      <c:pt idx="44">
                        <c:v>0.46132984734313914</c:v>
                      </c:pt>
                      <c:pt idx="45">
                        <c:v>0.46820130214420119</c:v>
                      </c:pt>
                      <c:pt idx="46">
                        <c:v>0.46817785996330613</c:v>
                      </c:pt>
                      <c:pt idx="47">
                        <c:v>0.46128365245725772</c:v>
                      </c:pt>
                      <c:pt idx="48">
                        <c:v>0.46126979399149332</c:v>
                      </c:pt>
                      <c:pt idx="49">
                        <c:v>0.46125593552572891</c:v>
                      </c:pt>
                      <c:pt idx="50">
                        <c:v>0.47500573988693978</c:v>
                      </c:pt>
                      <c:pt idx="51">
                        <c:v>0.50252720499566672</c:v>
                      </c:pt>
                      <c:pt idx="52">
                        <c:v>0.50939583294550306</c:v>
                      </c:pt>
                      <c:pt idx="53">
                        <c:v>0.50938052658033039</c:v>
                      </c:pt>
                      <c:pt idx="54">
                        <c:v>0.49559859264177519</c:v>
                      </c:pt>
                      <c:pt idx="55">
                        <c:v>0.49558369996214774</c:v>
                      </c:pt>
                      <c:pt idx="56">
                        <c:v>0.49556880728252029</c:v>
                      </c:pt>
                      <c:pt idx="57">
                        <c:v>0.50931930111963986</c:v>
                      </c:pt>
                      <c:pt idx="58">
                        <c:v>0.52994614503677329</c:v>
                      </c:pt>
                      <c:pt idx="59">
                        <c:v>0.54369463939375762</c:v>
                      </c:pt>
                      <c:pt idx="60">
                        <c:v>0.54367285195504345</c:v>
                      </c:pt>
                      <c:pt idx="61">
                        <c:v>0.5367747833839065</c:v>
                      </c:pt>
                      <c:pt idx="62">
                        <c:v>0.5367586496476433</c:v>
                      </c:pt>
                      <c:pt idx="63">
                        <c:v>0.52297988729826794</c:v>
                      </c:pt>
                      <c:pt idx="64">
                        <c:v>0.53672638217511726</c:v>
                      </c:pt>
                      <c:pt idx="65">
                        <c:v>0.55735295030188703</c:v>
                      </c:pt>
                      <c:pt idx="66">
                        <c:v>0.57109758359378293</c:v>
                      </c:pt>
                      <c:pt idx="67">
                        <c:v>0.5710746929936148</c:v>
                      </c:pt>
                      <c:pt idx="68">
                        <c:v>0.55729710275328415</c:v>
                      </c:pt>
                      <c:pt idx="69">
                        <c:v>0.55728593324356357</c:v>
                      </c:pt>
                      <c:pt idx="70">
                        <c:v>0.55038931257183477</c:v>
                      </c:pt>
                      <c:pt idx="71">
                        <c:v>0.56412643057632605</c:v>
                      </c:pt>
                      <c:pt idx="72">
                        <c:v>0.5847417602457845</c:v>
                      </c:pt>
                      <c:pt idx="73">
                        <c:v>0.59160328659376149</c:v>
                      </c:pt>
                      <c:pt idx="74">
                        <c:v>0.59158549811531758</c:v>
                      </c:pt>
                      <c:pt idx="75">
                        <c:v>0.57781032104066743</c:v>
                      </c:pt>
                      <c:pt idx="76">
                        <c:v>0.57779294624776878</c:v>
                      </c:pt>
                      <c:pt idx="77">
                        <c:v>0.57089729084231211</c:v>
                      </c:pt>
                      <c:pt idx="78">
                        <c:v>0.57775819666197137</c:v>
                      </c:pt>
                      <c:pt idx="79">
                        <c:v>0.60525228957712374</c:v>
                      </c:pt>
                      <c:pt idx="80">
                        <c:v>0.61898940758161491</c:v>
                      </c:pt>
                      <c:pt idx="81">
                        <c:v>0.61208720215502588</c:v>
                      </c:pt>
                      <c:pt idx="82">
                        <c:v>0.60519161569716007</c:v>
                      </c:pt>
                      <c:pt idx="83">
                        <c:v>0.605173413533171</c:v>
                      </c:pt>
                      <c:pt idx="84">
                        <c:v>0.5913957543452496</c:v>
                      </c:pt>
                      <c:pt idx="85">
                        <c:v>0.6051309418171964</c:v>
                      </c:pt>
                      <c:pt idx="86">
                        <c:v>0.62574158305047589</c:v>
                      </c:pt>
                      <c:pt idx="87">
                        <c:v>0.63947490893746939</c:v>
                      </c:pt>
                      <c:pt idx="88">
                        <c:v>0.6325798051127397</c:v>
                      </c:pt>
                      <c:pt idx="89">
                        <c:v>0.61880945436945012</c:v>
                      </c:pt>
                      <c:pt idx="90">
                        <c:v>0.61879083851991579</c:v>
                      </c:pt>
                      <c:pt idx="91">
                        <c:v>0.60502172883326188</c:v>
                      </c:pt>
                      <c:pt idx="92">
                        <c:v>0.62562864689663444</c:v>
                      </c:pt>
                      <c:pt idx="93">
                        <c:v>0.6462278428298297</c:v>
                      </c:pt>
                      <c:pt idx="94">
                        <c:v>0.65308295705185615</c:v>
                      </c:pt>
                      <c:pt idx="95">
                        <c:v>0.64618895638858032</c:v>
                      </c:pt>
                      <c:pt idx="96">
                        <c:v>0.63929536941084975</c:v>
                      </c:pt>
                      <c:pt idx="97">
                        <c:v>0.63240219611866433</c:v>
                      </c:pt>
                      <c:pt idx="98">
                        <c:v>0.61862950115728532</c:v>
                      </c:pt>
                      <c:pt idx="99">
                        <c:v>0.63235779387014546</c:v>
                      </c:pt>
                      <c:pt idx="100">
                        <c:v>0.65983175408876449</c:v>
                      </c:pt>
                      <c:pt idx="101">
                        <c:v>0.66668493777824667</c:v>
                      </c:pt>
                      <c:pt idx="102">
                        <c:v>0.66666487402930419</c:v>
                      </c:pt>
                      <c:pt idx="103">
                        <c:v>0.65289300643901549</c:v>
                      </c:pt>
                      <c:pt idx="104">
                        <c:v>0.6460074863294164</c:v>
                      </c:pt>
                      <c:pt idx="105">
                        <c:v>0.63223727348130876</c:v>
                      </c:pt>
                      <c:pt idx="106">
                        <c:v>0.6459621188146254</c:v>
                      </c:pt>
                      <c:pt idx="107">
                        <c:v>0.66655786736827738</c:v>
                      </c:pt>
                      <c:pt idx="108">
                        <c:v>0.68028085111664083</c:v>
                      </c:pt>
                      <c:pt idx="109">
                        <c:v>0.6733890567762727</c:v>
                      </c:pt>
                      <c:pt idx="110">
                        <c:v>0.66649098820513564</c:v>
                      </c:pt>
                      <c:pt idx="111">
                        <c:v>0.65272925591070463</c:v>
                      </c:pt>
                      <c:pt idx="112">
                        <c:v>0.64583897841733562</c:v>
                      </c:pt>
                      <c:pt idx="113">
                        <c:v>0.65956037637110898</c:v>
                      </c:pt>
                      <c:pt idx="114">
                        <c:v>0.68014433488672266</c:v>
                      </c:pt>
                      <c:pt idx="115">
                        <c:v>0.69386373336036078</c:v>
                      </c:pt>
                      <c:pt idx="116">
                        <c:v>0.68697311112903758</c:v>
                      </c:pt>
                      <c:pt idx="117">
                        <c:v>0.68008290258325943</c:v>
                      </c:pt>
                      <c:pt idx="118">
                        <c:v>0.67319310772302654</c:v>
                      </c:pt>
                      <c:pt idx="119">
                        <c:v>0.66630372654833891</c:v>
                      </c:pt>
                      <c:pt idx="120">
                        <c:v>0.67315256653959632</c:v>
                      </c:pt>
                      <c:pt idx="121">
                        <c:v>0.69373838664016318</c:v>
                      </c:pt>
                      <c:pt idx="122">
                        <c:v>0.70744737402758029</c:v>
                      </c:pt>
                      <c:pt idx="123">
                        <c:v>0.70055082230344246</c:v>
                      </c:pt>
                      <c:pt idx="124">
                        <c:v>0.69366178586670924</c:v>
                      </c:pt>
                      <c:pt idx="125">
                        <c:v>0.67990543148436589</c:v>
                      </c:pt>
                      <c:pt idx="126">
                        <c:v>0.67301742926149555</c:v>
                      </c:pt>
                      <c:pt idx="127">
                        <c:v>0.6798644766153904</c:v>
                      </c:pt>
                      <c:pt idx="128">
                        <c:v>0.70044533248941476</c:v>
                      </c:pt>
                      <c:pt idx="129">
                        <c:v>0.70729113878667405</c:v>
                      </c:pt>
                      <c:pt idx="130">
                        <c:v>0.70726983398109589</c:v>
                      </c:pt>
                      <c:pt idx="131">
                        <c:v>0.70038203860099812</c:v>
                      </c:pt>
                      <c:pt idx="132">
                        <c:v>0.6797620894429518</c:v>
                      </c:pt>
                      <c:pt idx="133">
                        <c:v>0.67974161200846406</c:v>
                      </c:pt>
                      <c:pt idx="134">
                        <c:v>0.68658700462017819</c:v>
                      </c:pt>
                      <c:pt idx="135">
                        <c:v>0.71401463205773397</c:v>
                      </c:pt>
                      <c:pt idx="136">
                        <c:v>0.72085843887485801</c:v>
                      </c:pt>
                      <c:pt idx="137">
                        <c:v>0.71397160876103249</c:v>
                      </c:pt>
                      <c:pt idx="138">
                        <c:v>0.70708519233275213</c:v>
                      </c:pt>
                      <c:pt idx="139">
                        <c:v>0.69333449165285987</c:v>
                      </c:pt>
                      <c:pt idx="140">
                        <c:v>0.68644910943844262</c:v>
                      </c:pt>
                      <c:pt idx="141">
                        <c:v>0.70015699366440587</c:v>
                      </c:pt>
                      <c:pt idx="142">
                        <c:v>0.72759220533695723</c:v>
                      </c:pt>
                      <c:pt idx="143">
                        <c:v>0.73442677317690508</c:v>
                      </c:pt>
                      <c:pt idx="144">
                        <c:v>0.72754104622453342</c:v>
                      </c:pt>
                      <c:pt idx="145">
                        <c:v>0.7206557329577068</c:v>
                      </c:pt>
                      <c:pt idx="146">
                        <c:v>0.70690765228626762</c:v>
                      </c:pt>
                      <c:pt idx="147">
                        <c:v>0.70001634057903561</c:v>
                      </c:pt>
                      <c:pt idx="148">
                        <c:v>0.71372063953027376</c:v>
                      </c:pt>
                      <c:pt idx="149">
                        <c:v>0.73428660272467094</c:v>
                      </c:pt>
                      <c:pt idx="150">
                        <c:v>0.73426447054800237</c:v>
                      </c:pt>
                      <c:pt idx="151">
                        <c:v>0.72737295199799779</c:v>
                      </c:pt>
                      <c:pt idx="152">
                        <c:v>0.72735833510873382</c:v>
                      </c:pt>
                      <c:pt idx="153">
                        <c:v>0.71361308128852008</c:v>
                      </c:pt>
                      <c:pt idx="154">
                        <c:v>0.7067301122397831</c:v>
                      </c:pt>
                      <c:pt idx="155">
                        <c:v>0.7135628874423684</c:v>
                      </c:pt>
                      <c:pt idx="156">
                        <c:v>0.73412430009576823</c:v>
                      </c:pt>
                      <c:pt idx="157">
                        <c:v>0.74782370376805474</c:v>
                      </c:pt>
                      <c:pt idx="158">
                        <c:v>0.74094059682413604</c:v>
                      </c:pt>
                      <c:pt idx="159">
                        <c:v>0.73405790356576262</c:v>
                      </c:pt>
                      <c:pt idx="160">
                        <c:v>0.72031547659677453</c:v>
                      </c:pt>
                      <c:pt idx="161">
                        <c:v>0.71342664700281377</c:v>
                      </c:pt>
                      <c:pt idx="162">
                        <c:v>0.72026480011748673</c:v>
                      </c:pt>
                      <c:pt idx="163">
                        <c:v>0.74082145538711652</c:v>
                      </c:pt>
                      <c:pt idx="164">
                        <c:v>0.75451003428763685</c:v>
                      </c:pt>
                      <c:pt idx="165">
                        <c:v>0.74076933100842046</c:v>
                      </c:pt>
                      <c:pt idx="166">
                        <c:v>0.74074699198897942</c:v>
                      </c:pt>
                      <c:pt idx="167">
                        <c:v>0.72700752976639871</c:v>
                      </c:pt>
                      <c:pt idx="168">
                        <c:v>0.72012724967370556</c:v>
                      </c:pt>
                      <c:pt idx="169">
                        <c:v>0.72696367909860682</c:v>
                      </c:pt>
                      <c:pt idx="170">
                        <c:v>0.75437351805771879</c:v>
                      </c:pt>
                      <c:pt idx="171">
                        <c:v>0.76120849958321191</c:v>
                      </c:pt>
                      <c:pt idx="172">
                        <c:v>0.75431284417775524</c:v>
                      </c:pt>
                      <c:pt idx="173">
                        <c:v>0.74743290882301638</c:v>
                      </c:pt>
                      <c:pt idx="174">
                        <c:v>0.72684674398449511</c:v>
                      </c:pt>
                      <c:pt idx="175">
                        <c:v>0.72681751020596719</c:v>
                      </c:pt>
                      <c:pt idx="176">
                        <c:v>0.73365214699350589</c:v>
                      </c:pt>
                      <c:pt idx="177">
                        <c:v>0.75419908065282337</c:v>
                      </c:pt>
                      <c:pt idx="178">
                        <c:v>0.7610324763837264</c:v>
                      </c:pt>
                      <c:pt idx="179">
                        <c:v>0.75415357524285065</c:v>
                      </c:pt>
                      <c:pt idx="180">
                        <c:v>0.75413082253786434</c:v>
                      </c:pt>
                      <c:pt idx="181">
                        <c:v>0.73354148611016312</c:v>
                      </c:pt>
                      <c:pt idx="182">
                        <c:v>0.72666403286869563</c:v>
                      </c:pt>
                      <c:pt idx="183">
                        <c:v>0.74035233597885231</c:v>
                      </c:pt>
                      <c:pt idx="184">
                        <c:v>0.76088706591458644</c:v>
                      </c:pt>
                      <c:pt idx="185">
                        <c:v>0.76771873795571777</c:v>
                      </c:pt>
                      <c:pt idx="186">
                        <c:v>0.76083349363648212</c:v>
                      </c:pt>
                      <c:pt idx="187">
                        <c:v>0.75395638513296892</c:v>
                      </c:pt>
                      <c:pt idx="188">
                        <c:v>0.74022574820201914</c:v>
                      </c:pt>
                      <c:pt idx="189">
                        <c:v>0.73334967391236905</c:v>
                      </c:pt>
                      <c:pt idx="190">
                        <c:v>0.74703459859057331</c:v>
                      </c:pt>
                      <c:pt idx="191">
                        <c:v>0.76757201748235127</c:v>
                      </c:pt>
                      <c:pt idx="192">
                        <c:v>0.7744019658337109</c:v>
                      </c:pt>
                      <c:pt idx="193">
                        <c:v>0.76067277680216938</c:v>
                      </c:pt>
                      <c:pt idx="194">
                        <c:v>0.75379711619806433</c:v>
                      </c:pt>
                      <c:pt idx="195">
                        <c:v>0.74006937506593107</c:v>
                      </c:pt>
                      <c:pt idx="196">
                        <c:v>0.73319474867568912</c:v>
                      </c:pt>
                      <c:pt idx="197">
                        <c:v>0.74687677755507698</c:v>
                      </c:pt>
                      <c:pt idx="198">
                        <c:v>0.76739440848827589</c:v>
                      </c:pt>
                      <c:pt idx="199">
                        <c:v>0.7810742999923469</c:v>
                      </c:pt>
                      <c:pt idx="200">
                        <c:v>0.77419939781174141</c:v>
                      </c:pt>
                      <c:pt idx="201">
                        <c:v>0.76732490931668118</c:v>
                      </c:pt>
                      <c:pt idx="202">
                        <c:v>0.7467490176691991</c:v>
                      </c:pt>
                      <c:pt idx="203">
                        <c:v>0.73987577023077444</c:v>
                      </c:pt>
                      <c:pt idx="204">
                        <c:v>0.75355442067820988</c:v>
                      </c:pt>
                      <c:pt idx="205">
                        <c:v>0.77408253164522067</c:v>
                      </c:pt>
                      <c:pt idx="206">
                        <c:v>0.7809092394598095</c:v>
                      </c:pt>
                      <c:pt idx="207">
                        <c:v>0.77402799410084422</c:v>
                      </c:pt>
                      <c:pt idx="208">
                        <c:v>0.767155022452783</c:v>
                      </c:pt>
                      <c:pt idx="209">
                        <c:v>0.75343307291828265</c:v>
                      </c:pt>
                      <c:pt idx="210">
                        <c:v>0.74655362019667992</c:v>
                      </c:pt>
                      <c:pt idx="211">
                        <c:v>0.75337998327331446</c:v>
                      </c:pt>
                      <c:pt idx="212">
                        <c:v>0.78075203895263101</c:v>
                      </c:pt>
                      <c:pt idx="213">
                        <c:v>0.78757695412985729</c:v>
                      </c:pt>
                      <c:pt idx="214">
                        <c:v>0.77385659038994703</c:v>
                      </c:pt>
                      <c:pt idx="215">
                        <c:v>0.76698513558888481</c:v>
                      </c:pt>
                      <c:pt idx="216">
                        <c:v>0.7532662197483827</c:v>
                      </c:pt>
                      <c:pt idx="217">
                        <c:v>0.75324346704339629</c:v>
                      </c:pt>
                      <c:pt idx="218">
                        <c:v>0.7600681753778501</c:v>
                      </c:pt>
                      <c:pt idx="219">
                        <c:v>0.78058697842009372</c:v>
                      </c:pt>
                      <c:pt idx="220">
                        <c:v>0.78740251672496187</c:v>
                      </c:pt>
                      <c:pt idx="221">
                        <c:v>0.78053195824258115</c:v>
                      </c:pt>
                      <c:pt idx="222">
                        <c:v>0.77366181344574547</c:v>
                      </c:pt>
                      <c:pt idx="223">
                        <c:v>0.75994572445646891</c:v>
                      </c:pt>
                      <c:pt idx="224">
                        <c:v>0.75991511172612369</c:v>
                      </c:pt>
                      <c:pt idx="225">
                        <c:v>0.76673802742321484</c:v>
                      </c:pt>
                      <c:pt idx="226">
                        <c:v>0.78725186623891585</c:v>
                      </c:pt>
                      <c:pt idx="227">
                        <c:v>0.79407354087937143</c:v>
                      </c:pt>
                      <c:pt idx="228">
                        <c:v>0.78720429240121714</c:v>
                      </c:pt>
                      <c:pt idx="229">
                        <c:v>0.78033545760860801</c:v>
                      </c:pt>
                      <c:pt idx="230">
                        <c:v>0.75977735443956984</c:v>
                      </c:pt>
                      <c:pt idx="231">
                        <c:v>0.75975439489181096</c:v>
                      </c:pt>
                      <c:pt idx="232">
                        <c:v>0.76657586268949396</c:v>
                      </c:pt>
                      <c:pt idx="233">
                        <c:v>0.78707742883402043</c:v>
                      </c:pt>
                      <c:pt idx="234">
                        <c:v>0.79389758662747689</c:v>
                      </c:pt>
                      <c:pt idx="235">
                        <c:v>0.78702985499632172</c:v>
                      </c:pt>
                      <c:pt idx="236">
                        <c:v>0.78015467702535279</c:v>
                      </c:pt>
                      <c:pt idx="237">
                        <c:v>0.76644458647648173</c:v>
                      </c:pt>
                      <c:pt idx="238">
                        <c:v>0.76642142008595016</c:v>
                      </c:pt>
                      <c:pt idx="239">
                        <c:v>0.77324109524627049</c:v>
                      </c:pt>
                      <c:pt idx="240">
                        <c:v>0.79374562613720434</c:v>
                      </c:pt>
                      <c:pt idx="241">
                        <c:v>0.80056406024088922</c:v>
                      </c:pt>
                      <c:pt idx="242">
                        <c:v>0.79368964069341974</c:v>
                      </c:pt>
                      <c:pt idx="243">
                        <c:v>0.77998175646745649</c:v>
                      </c:pt>
                      <c:pt idx="244">
                        <c:v>0.76628242174276073</c:v>
                      </c:pt>
                      <c:pt idx="245">
                        <c:v>0.76625925535222916</c:v>
                      </c:pt>
                      <c:pt idx="246">
                        <c:v>0.7730696915353733</c:v>
                      </c:pt>
                      <c:pt idx="247">
                        <c:v>0.7935696718853098</c:v>
                      </c:pt>
                      <c:pt idx="248">
                        <c:v>0.80037852227386397</c:v>
                      </c:pt>
                      <c:pt idx="249">
                        <c:v>0.7935136864415252</c:v>
                      </c:pt>
                      <c:pt idx="250">
                        <c:v>0.7866492642947317</c:v>
                      </c:pt>
                      <c:pt idx="251">
                        <c:v>0.77294503429108441</c:v>
                      </c:pt>
                      <c:pt idx="252">
                        <c:v>0.7660816463581539</c:v>
                      </c:pt>
                      <c:pt idx="253">
                        <c:v>0.77973809568132979</c:v>
                      </c:pt>
                      <c:pt idx="254">
                        <c:v>0.80023331864749658</c:v>
                      </c:pt>
                      <c:pt idx="255">
                        <c:v>0.80704037639868798</c:v>
                      </c:pt>
                      <c:pt idx="256">
                        <c:v>0.79333773218963066</c:v>
                      </c:pt>
                      <c:pt idx="257">
                        <c:v>0.78647482688983628</c:v>
                      </c:pt>
                      <c:pt idx="258">
                        <c:v>0.77278142165795516</c:v>
                      </c:pt>
                      <c:pt idx="259">
                        <c:v>0.76591175949425572</c:v>
                      </c:pt>
                      <c:pt idx="260">
                        <c:v>0.77956517512343348</c:v>
                      </c:pt>
                      <c:pt idx="261">
                        <c:v>0.80005584754860293</c:v>
                      </c:pt>
                      <c:pt idx="262">
                        <c:v>0.80686138845279531</c:v>
                      </c:pt>
                      <c:pt idx="263">
                        <c:v>0.7999993794716822</c:v>
                      </c:pt>
                      <c:pt idx="264">
                        <c:v>0.79313778417611425</c:v>
                      </c:pt>
                      <c:pt idx="265">
                        <c:v>0.77943941471769074</c:v>
                      </c:pt>
                      <c:pt idx="266">
                        <c:v>0.77257885363598566</c:v>
                      </c:pt>
                      <c:pt idx="267">
                        <c:v>0.77938439454017827</c:v>
                      </c:pt>
                      <c:pt idx="268">
                        <c:v>0.8067068079540699</c:v>
                      </c:pt>
                      <c:pt idx="269">
                        <c:v>0.80668240050690265</c:v>
                      </c:pt>
                      <c:pt idx="270">
                        <c:v>0.79982190837278866</c:v>
                      </c:pt>
                      <c:pt idx="271">
                        <c:v>0.79296182992421971</c:v>
                      </c:pt>
                      <c:pt idx="272">
                        <c:v>0.77926649415979443</c:v>
                      </c:pt>
                      <c:pt idx="273">
                        <c:v>0.77240744992508847</c:v>
                      </c:pt>
                      <c:pt idx="274">
                        <c:v>0.77921147398228197</c:v>
                      </c:pt>
                      <c:pt idx="275">
                        <c:v>0.80652782000817724</c:v>
                      </c:pt>
                      <c:pt idx="276">
                        <c:v>0.81333818724373041</c:v>
                      </c:pt>
                      <c:pt idx="277">
                        <c:v>0.79963637040576352</c:v>
                      </c:pt>
                      <c:pt idx="278">
                        <c:v>0.79277787775178465</c:v>
                      </c:pt>
                      <c:pt idx="279">
                        <c:v>0.77909357360189813</c:v>
                      </c:pt>
                      <c:pt idx="280">
                        <c:v>0.77906213350046238</c:v>
                      </c:pt>
                      <c:pt idx="281">
                        <c:v>0.78587222494565212</c:v>
                      </c:pt>
                      <c:pt idx="282">
                        <c:v>0.80634883206228447</c:v>
                      </c:pt>
                      <c:pt idx="283">
                        <c:v>0.81315768245083864</c:v>
                      </c:pt>
                      <c:pt idx="284">
                        <c:v>0.80630001716795008</c:v>
                      </c:pt>
                      <c:pt idx="285">
                        <c:v>0.79260992142043074</c:v>
                      </c:pt>
                      <c:pt idx="286">
                        <c:v>0.7789127930186428</c:v>
                      </c:pt>
                      <c:pt idx="287">
                        <c:v>0.77888921294256608</c:v>
                      </c:pt>
                      <c:pt idx="288">
                        <c:v>0.7856977875407567</c:v>
                      </c:pt>
                      <c:pt idx="289">
                        <c:v>0.80616984411639181</c:v>
                      </c:pt>
                      <c:pt idx="290">
                        <c:v>0.81980064493576499</c:v>
                      </c:pt>
                      <c:pt idx="291">
                        <c:v>0.80611289340633507</c:v>
                      </c:pt>
                      <c:pt idx="292">
                        <c:v>0.79925722760358175</c:v>
                      </c:pt>
                      <c:pt idx="293">
                        <c:v>0.78557092397355999</c:v>
                      </c:pt>
                      <c:pt idx="294">
                        <c:v>0.78554713705471058</c:v>
                      </c:pt>
                      <c:pt idx="295">
                        <c:v>0.79235398796312961</c:v>
                      </c:pt>
                      <c:pt idx="296">
                        <c:v>0.81282128715499491</c:v>
                      </c:pt>
                      <c:pt idx="297">
                        <c:v>0.81961862329587409</c:v>
                      </c:pt>
                      <c:pt idx="298">
                        <c:v>0.8059339054604423</c:v>
                      </c:pt>
                      <c:pt idx="299">
                        <c:v>0.79225801291664177</c:v>
                      </c:pt>
                      <c:pt idx="300">
                        <c:v>0.78539648656866456</c:v>
                      </c:pt>
                      <c:pt idx="301">
                        <c:v>0.77853551180141456</c:v>
                      </c:pt>
                      <c:pt idx="302">
                        <c:v>0.79217003579069445</c:v>
                      </c:pt>
                      <c:pt idx="303">
                        <c:v>0.80580373240888403</c:v>
                      </c:pt>
                      <c:pt idx="304">
                        <c:v>0.81943660165598331</c:v>
                      </c:pt>
                      <c:pt idx="305">
                        <c:v>0.81258334901891027</c:v>
                      </c:pt>
                      <c:pt idx="306">
                        <c:v>0.79890228540579455</c:v>
                      </c:pt>
                      <c:pt idx="307">
                        <c:v>0.78522204916376914</c:v>
                      </c:pt>
                      <c:pt idx="308">
                        <c:v>0.78519826224491973</c:v>
                      </c:pt>
                      <c:pt idx="309">
                        <c:v>0.79882968359261086</c:v>
                      </c:pt>
                      <c:pt idx="310">
                        <c:v>0.81928767485970899</c:v>
                      </c:pt>
                      <c:pt idx="311">
                        <c:v>0.82609004417472154</c:v>
                      </c:pt>
                      <c:pt idx="312">
                        <c:v>0.81239463946270518</c:v>
                      </c:pt>
                      <c:pt idx="313">
                        <c:v>0.80555152212148973</c:v>
                      </c:pt>
                      <c:pt idx="314">
                        <c:v>0.79187411273069008</c:v>
                      </c:pt>
                      <c:pt idx="315">
                        <c:v>0.78501589586707465</c:v>
                      </c:pt>
                      <c:pt idx="316">
                        <c:v>0.79181812728690537</c:v>
                      </c:pt>
                      <c:pt idx="317">
                        <c:v>0.81909737950891393</c:v>
                      </c:pt>
                      <c:pt idx="318">
                        <c:v>0.82589816302933661</c:v>
                      </c:pt>
                      <c:pt idx="319">
                        <c:v>0.81904773724348912</c:v>
                      </c:pt>
                      <c:pt idx="320">
                        <c:v>0.80537253417559707</c:v>
                      </c:pt>
                      <c:pt idx="321">
                        <c:v>0.79169815847879554</c:v>
                      </c:pt>
                      <c:pt idx="322">
                        <c:v>0.79167416471717356</c:v>
                      </c:pt>
                      <c:pt idx="323">
                        <c:v>0.79846667452669207</c:v>
                      </c:pt>
                      <c:pt idx="324">
                        <c:v>0.81891535786902303</c:v>
                      </c:pt>
                      <c:pt idx="325">
                        <c:v>0.82570628188395156</c:v>
                      </c:pt>
                      <c:pt idx="326">
                        <c:v>0.81885744189269416</c:v>
                      </c:pt>
                      <c:pt idx="327">
                        <c:v>0.81200901558698191</c:v>
                      </c:pt>
                      <c:pt idx="328">
                        <c:v>0.79833760463658765</c:v>
                      </c:pt>
                      <c:pt idx="329">
                        <c:v>0.79149021254473839</c:v>
                      </c:pt>
                      <c:pt idx="330">
                        <c:v>0.79828920342779841</c:v>
                      </c:pt>
                      <c:pt idx="331">
                        <c:v>0.82555611403104168</c:v>
                      </c:pt>
                      <c:pt idx="332">
                        <c:v>0.83235365701469344</c:v>
                      </c:pt>
                      <c:pt idx="333">
                        <c:v>0.81867542025280327</c:v>
                      </c:pt>
                      <c:pt idx="334">
                        <c:v>0.81182851079409013</c:v>
                      </c:pt>
                      <c:pt idx="335">
                        <c:v>0.79816013353769411</c:v>
                      </c:pt>
                      <c:pt idx="336">
                        <c:v>0.79813593293329943</c:v>
                      </c:pt>
                      <c:pt idx="337">
                        <c:v>0.80492506431086541</c:v>
                      </c:pt>
                      <c:pt idx="338">
                        <c:v>0.82536423288565675</c:v>
                      </c:pt>
                      <c:pt idx="339">
                        <c:v>0.83216019007471842</c:v>
                      </c:pt>
                      <c:pt idx="340">
                        <c:v>0.82531417693468667</c:v>
                      </c:pt>
                      <c:pt idx="341">
                        <c:v>0.81164800600119835</c:v>
                      </c:pt>
                      <c:pt idx="342">
                        <c:v>0.79798266243880045</c:v>
                      </c:pt>
                      <c:pt idx="343">
                        <c:v>0.79795846183440589</c:v>
                      </c:pt>
                      <c:pt idx="344">
                        <c:v>0.80474607636497264</c:v>
                      </c:pt>
                      <c:pt idx="345">
                        <c:v>0.82518069439876673</c:v>
                      </c:pt>
                      <c:pt idx="346">
                        <c:v>0.8319751347408294</c:v>
                      </c:pt>
                      <c:pt idx="347">
                        <c:v>0.82513063844779666</c:v>
                      </c:pt>
                      <c:pt idx="348">
                        <c:v>0.80464844657630397</c:v>
                      </c:pt>
                      <c:pt idx="349">
                        <c:v>0.79779712447177531</c:v>
                      </c:pt>
                      <c:pt idx="350">
                        <c:v>0.79777292386738075</c:v>
                      </c:pt>
                      <c:pt idx="351">
                        <c:v>0.80456708841907998</c:v>
                      </c:pt>
                      <c:pt idx="352">
                        <c:v>0.82498881325338169</c:v>
                      </c:pt>
                      <c:pt idx="353">
                        <c:v>0.8317816678008545</c:v>
                      </c:pt>
                      <c:pt idx="354">
                        <c:v>0.82493875730241184</c:v>
                      </c:pt>
                      <c:pt idx="355">
                        <c:v>0.8112869964154148</c:v>
                      </c:pt>
                      <c:pt idx="356">
                        <c:v>0.79761965337288165</c:v>
                      </c:pt>
                      <c:pt idx="357">
                        <c:v>0.7975954527684872</c:v>
                      </c:pt>
                      <c:pt idx="358">
                        <c:v>0.80438810047318732</c:v>
                      </c:pt>
                      <c:pt idx="359">
                        <c:v>0.82481361742498682</c:v>
                      </c:pt>
                      <c:pt idx="360">
                        <c:v>0.83160502407305126</c:v>
                      </c:pt>
                      <c:pt idx="361">
                        <c:v>0.8315797892547937</c:v>
                      </c:pt>
                      <c:pt idx="362">
                        <c:v>0.80429047068451853</c:v>
                      </c:pt>
                      <c:pt idx="363">
                        <c:v>0.79744218227398811</c:v>
                      </c:pt>
                      <c:pt idx="364">
                        <c:v>0.79741798166959355</c:v>
                      </c:pt>
                      <c:pt idx="365">
                        <c:v>0.8042009767115722</c:v>
                      </c:pt>
                      <c:pt idx="366">
                        <c:v>0.83143679195133402</c:v>
                      </c:pt>
                      <c:pt idx="367">
                        <c:v>0.83141155713307635</c:v>
                      </c:pt>
                      <c:pt idx="368">
                        <c:v>0.83138632231481879</c:v>
                      </c:pt>
                      <c:pt idx="369">
                        <c:v>0.81091778206631793</c:v>
                      </c:pt>
                      <c:pt idx="370">
                        <c:v>0.79726471117509456</c:v>
                      </c:pt>
                      <c:pt idx="371">
                        <c:v>0.7972405105707</c:v>
                      </c:pt>
                      <c:pt idx="372">
                        <c:v>0.80403012458140188</c:v>
                      </c:pt>
                      <c:pt idx="373">
                        <c:v>0.83126014822353089</c:v>
                      </c:pt>
                      <c:pt idx="374">
                        <c:v>0.83803135322747113</c:v>
                      </c:pt>
                      <c:pt idx="375">
                        <c:v>0.83119285537484389</c:v>
                      </c:pt>
                      <c:pt idx="376">
                        <c:v>0.81073727727342615</c:v>
                      </c:pt>
                      <c:pt idx="377">
                        <c:v>0.80389995152984361</c:v>
                      </c:pt>
                      <c:pt idx="378">
                        <c:v>0.80386740826695402</c:v>
                      </c:pt>
                      <c:pt idx="379">
                        <c:v>0.81065522964029346</c:v>
                      </c:pt>
                      <c:pt idx="380">
                        <c:v>0.83106668128355587</c:v>
                      </c:pt>
                      <c:pt idx="381">
                        <c:v>0.83785326160025975</c:v>
                      </c:pt>
                      <c:pt idx="382">
                        <c:v>0.83782781993922961</c:v>
                      </c:pt>
                      <c:pt idx="383">
                        <c:v>0.81736817392995065</c:v>
                      </c:pt>
                      <c:pt idx="384">
                        <c:v>0.81053215819059454</c:v>
                      </c:pt>
                      <c:pt idx="385">
                        <c:v>0.8036965561367837</c:v>
                      </c:pt>
                      <c:pt idx="386">
                        <c:v>0.810482929610715</c:v>
                      </c:pt>
                      <c:pt idx="387">
                        <c:v>0.83088162594966686</c:v>
                      </c:pt>
                      <c:pt idx="388">
                        <c:v>0.83765820886569486</c:v>
                      </c:pt>
                      <c:pt idx="389">
                        <c:v>0.83763276720466473</c:v>
                      </c:pt>
                      <c:pt idx="390">
                        <c:v>0.81717787857915569</c:v>
                      </c:pt>
                      <c:pt idx="391">
                        <c:v>0.80353383982233584</c:v>
                      </c:pt>
                      <c:pt idx="392">
                        <c:v>0.81031883434444985</c:v>
                      </c:pt>
                      <c:pt idx="393">
                        <c:v>0.81710341518101848</c:v>
                      </c:pt>
                      <c:pt idx="394">
                        <c:v>0.83750555889951372</c:v>
                      </c:pt>
                      <c:pt idx="395">
                        <c:v>0.84428889867944679</c:v>
                      </c:pt>
                      <c:pt idx="396">
                        <c:v>0.84426325017564408</c:v>
                      </c:pt>
                      <c:pt idx="397">
                        <c:v>0.81700413065016886</c:v>
                      </c:pt>
                      <c:pt idx="398">
                        <c:v>0.81017114860481099</c:v>
                      </c:pt>
                      <c:pt idx="399">
                        <c:v>0.81014653431487127</c:v>
                      </c:pt>
                      <c:pt idx="400">
                        <c:v>0.81691311983022352</c:v>
                      </c:pt>
                      <c:pt idx="401">
                        <c:v>0.83731050616494884</c:v>
                      </c:pt>
                      <c:pt idx="402">
                        <c:v>0.84409226015029193</c:v>
                      </c:pt>
                      <c:pt idx="403">
                        <c:v>0.84406661164648911</c:v>
                      </c:pt>
                      <c:pt idx="404">
                        <c:v>0.8168138352993739</c:v>
                      </c:pt>
                      <c:pt idx="405">
                        <c:v>0.80998243904860601</c:v>
                      </c:pt>
                      <c:pt idx="406">
                        <c:v>0.81676419303394909</c:v>
                      </c:pt>
                      <c:pt idx="407">
                        <c:v>0.81673937190123669</c:v>
                      </c:pt>
                      <c:pt idx="408">
                        <c:v>0.83713241453773746</c:v>
                      </c:pt>
                      <c:pt idx="409">
                        <c:v>0.84390417112240468</c:v>
                      </c:pt>
                      <c:pt idx="410">
                        <c:v>0.85068399457520361</c:v>
                      </c:pt>
                      <c:pt idx="411">
                        <c:v>0.82343707877331207</c:v>
                      </c:pt>
                      <c:pt idx="412">
                        <c:v>0.80979372949240092</c:v>
                      </c:pt>
                      <c:pt idx="413">
                        <c:v>0.81657389768315414</c:v>
                      </c:pt>
                      <c:pt idx="414">
                        <c:v>0.81654907655044173</c:v>
                      </c:pt>
                      <c:pt idx="415">
                        <c:v>0.83693736180317257</c:v>
                      </c:pt>
                      <c:pt idx="416">
                        <c:v>0.84371608209451743</c:v>
                      </c:pt>
                      <c:pt idx="417">
                        <c:v>0.84369043359071472</c:v>
                      </c:pt>
                      <c:pt idx="418">
                        <c:v>0.81644979201959222</c:v>
                      </c:pt>
                      <c:pt idx="419">
                        <c:v>0.80962142946282245</c:v>
                      </c:pt>
                      <c:pt idx="420">
                        <c:v>0.80959681517288262</c:v>
                      </c:pt>
                      <c:pt idx="421">
                        <c:v>0.81636705491055084</c:v>
                      </c:pt>
                      <c:pt idx="422">
                        <c:v>0.83675078962228444</c:v>
                      </c:pt>
                      <c:pt idx="423">
                        <c:v>0.84352799306663018</c:v>
                      </c:pt>
                      <c:pt idx="424">
                        <c:v>0.84350234456282747</c:v>
                      </c:pt>
                      <c:pt idx="425">
                        <c:v>0.81626777037970133</c:v>
                      </c:pt>
                      <c:pt idx="426">
                        <c:v>0.80943271990661736</c:v>
                      </c:pt>
                      <c:pt idx="427">
                        <c:v>0.81620985440337235</c:v>
                      </c:pt>
                      <c:pt idx="428">
                        <c:v>0.81618503327066005</c:v>
                      </c:pt>
                      <c:pt idx="429">
                        <c:v>0.84336555254254586</c:v>
                      </c:pt>
                      <c:pt idx="430">
                        <c:v>0.85014103229712001</c:v>
                      </c:pt>
                      <c:pt idx="431">
                        <c:v>0.84331425553494022</c:v>
                      </c:pt>
                      <c:pt idx="432">
                        <c:v>0.82288646331264226</c:v>
                      </c:pt>
                      <c:pt idx="433">
                        <c:v>0.81606092760709803</c:v>
                      </c:pt>
                      <c:pt idx="434">
                        <c:v>0.82283640736167218</c:v>
                      </c:pt>
                      <c:pt idx="435">
                        <c:v>0.82960306182461518</c:v>
                      </c:pt>
                      <c:pt idx="436">
                        <c:v>0.84997728176880916</c:v>
                      </c:pt>
                      <c:pt idx="437">
                        <c:v>0.85675103783361151</c:v>
                      </c:pt>
                      <c:pt idx="438">
                        <c:v>0.84991695262679989</c:v>
                      </c:pt>
                      <c:pt idx="439">
                        <c:v>0.82949371094549895</c:v>
                      </c:pt>
                      <c:pt idx="440">
                        <c:v>0.81587063225630296</c:v>
                      </c:pt>
                      <c:pt idx="441">
                        <c:v>0.81584581112359067</c:v>
                      </c:pt>
                      <c:pt idx="442">
                        <c:v>0.82261949824080227</c:v>
                      </c:pt>
                      <c:pt idx="443">
                        <c:v>0.84298082498550375</c:v>
                      </c:pt>
                      <c:pt idx="444">
                        <c:v>0.84975320209848892</c:v>
                      </c:pt>
                      <c:pt idx="445">
                        <c:v>0.84972734675191353</c:v>
                      </c:pt>
                      <c:pt idx="446">
                        <c:v>0.8225110436803672</c:v>
                      </c:pt>
                      <c:pt idx="447">
                        <c:v>0.81568861061641218</c:v>
                      </c:pt>
                      <c:pt idx="448">
                        <c:v>0.81566378948369977</c:v>
                      </c:pt>
                      <c:pt idx="449">
                        <c:v>0.82243595975391237</c:v>
                      </c:pt>
                      <c:pt idx="450">
                        <c:v>0.84958945157017796</c:v>
                      </c:pt>
                      <c:pt idx="451">
                        <c:v>0.85636010499339144</c:v>
                      </c:pt>
                      <c:pt idx="452">
                        <c:v>0.85633404280404346</c:v>
                      </c:pt>
                      <c:pt idx="453">
                        <c:v>0.82912360027772081</c:v>
                      </c:pt>
                      <c:pt idx="454">
                        <c:v>0.82230247721799232</c:v>
                      </c:pt>
                      <c:pt idx="455">
                        <c:v>0.82227744924250734</c:v>
                      </c:pt>
                      <c:pt idx="456">
                        <c:v>0.82903948421686213</c:v>
                      </c:pt>
                      <c:pt idx="457">
                        <c:v>0.8493998456952917</c:v>
                      </c:pt>
                      <c:pt idx="458">
                        <c:v>0.85616898227150606</c:v>
                      </c:pt>
                      <c:pt idx="459">
                        <c:v>0.85614292008215809</c:v>
                      </c:pt>
                      <c:pt idx="460">
                        <c:v>0.82214396670658729</c:v>
                      </c:pt>
                      <c:pt idx="461">
                        <c:v>0.82211893873110231</c:v>
                      </c:pt>
                      <c:pt idx="462">
                        <c:v>0.82209391075561733</c:v>
                      </c:pt>
                      <c:pt idx="463">
                        <c:v>0.82886284048905901</c:v>
                      </c:pt>
                      <c:pt idx="464">
                        <c:v>0.84920162137154687</c:v>
                      </c:pt>
                      <c:pt idx="465">
                        <c:v>0.85596917215317125</c:v>
                      </c:pt>
                      <c:pt idx="466">
                        <c:v>0.85594310996382328</c:v>
                      </c:pt>
                      <c:pt idx="467">
                        <c:v>0.82874507800385688</c:v>
                      </c:pt>
                      <c:pt idx="468">
                        <c:v>0.82192705758571749</c:v>
                      </c:pt>
                      <c:pt idx="469">
                        <c:v>0.82869460836734166</c:v>
                      </c:pt>
                      <c:pt idx="470">
                        <c:v>0.8286693735490841</c:v>
                      </c:pt>
                      <c:pt idx="471">
                        <c:v>0.84901201549666061</c:v>
                      </c:pt>
                      <c:pt idx="472">
                        <c:v>0.85577804943128577</c:v>
                      </c:pt>
                      <c:pt idx="473">
                        <c:v>0.85575198724193779</c:v>
                      </c:pt>
                      <c:pt idx="474">
                        <c:v>0.82856843427605364</c:v>
                      </c:pt>
                      <c:pt idx="475">
                        <c:v>0.82173517644033245</c:v>
                      </c:pt>
                      <c:pt idx="476">
                        <c:v>0.82850114142736675</c:v>
                      </c:pt>
                      <c:pt idx="477">
                        <c:v>0.82847590660910919</c:v>
                      </c:pt>
                      <c:pt idx="478">
                        <c:v>0.84882240962177424</c:v>
                      </c:pt>
                      <c:pt idx="479">
                        <c:v>0.8555869267094004</c:v>
                      </c:pt>
                      <c:pt idx="480">
                        <c:v>0.85556086452005242</c:v>
                      </c:pt>
                      <c:pt idx="481">
                        <c:v>0.82837496733607874</c:v>
                      </c:pt>
                      <c:pt idx="482">
                        <c:v>0.82834973251782118</c:v>
                      </c:pt>
                      <c:pt idx="483">
                        <c:v>0.82832449769956351</c:v>
                      </c:pt>
                      <c:pt idx="484">
                        <c:v>0.83508012054796787</c:v>
                      </c:pt>
                      <c:pt idx="485">
                        <c:v>0.85542186617686311</c:v>
                      </c:pt>
                      <c:pt idx="486">
                        <c:v>0.85539580398751502</c:v>
                      </c:pt>
                      <c:pt idx="487">
                        <c:v>0.85536974179816705</c:v>
                      </c:pt>
                      <c:pt idx="488">
                        <c:v>0.82818991200218972</c:v>
                      </c:pt>
                      <c:pt idx="489">
                        <c:v>0.82136809946655254</c:v>
                      </c:pt>
                      <c:pt idx="490">
                        <c:v>0.82813103075958872</c:v>
                      </c:pt>
                      <c:pt idx="491">
                        <c:v>0.83489354836707974</c:v>
                      </c:pt>
                      <c:pt idx="492">
                        <c:v>0.85523074345497763</c:v>
                      </c:pt>
                      <c:pt idx="493">
                        <c:v>0.86198326366179279</c:v>
                      </c:pt>
                      <c:pt idx="494">
                        <c:v>0.85516993167983224</c:v>
                      </c:pt>
                      <c:pt idx="495">
                        <c:v>0.83479178172295887</c:v>
                      </c:pt>
                      <c:pt idx="496">
                        <c:v>0.82797121024395715</c:v>
                      </c:pt>
                      <c:pt idx="497">
                        <c:v>0.83473241784722174</c:v>
                      </c:pt>
                      <c:pt idx="498">
                        <c:v>0.83470697618619161</c:v>
                      </c:pt>
                      <c:pt idx="499">
                        <c:v>0.85503962073309225</c:v>
                      </c:pt>
                      <c:pt idx="500">
                        <c:v>0.86179938043694848</c:v>
                      </c:pt>
                      <c:pt idx="501">
                        <c:v>0.85497880895794687</c:v>
                      </c:pt>
                      <c:pt idx="502">
                        <c:v>0.83459672898839399</c:v>
                      </c:pt>
                      <c:pt idx="503">
                        <c:v>0.82778615491006813</c:v>
                      </c:pt>
                      <c:pt idx="504">
                        <c:v>0.82776092009181057</c:v>
                      </c:pt>
                      <c:pt idx="505">
                        <c:v>0.83451192345162661</c:v>
                      </c:pt>
                      <c:pt idx="506">
                        <c:v>0.85483981061475744</c:v>
                      </c:pt>
                      <c:pt idx="507">
                        <c:v>0.86159798452402381</c:v>
                      </c:pt>
                      <c:pt idx="508">
                        <c:v>0.86157171549190326</c:v>
                      </c:pt>
                      <c:pt idx="509">
                        <c:v>0.83441015680750585</c:v>
                      </c:pt>
                      <c:pt idx="510">
                        <c:v>0.83438471514647572</c:v>
                      </c:pt>
                      <c:pt idx="511">
                        <c:v>0.83435927348544547</c:v>
                      </c:pt>
                      <c:pt idx="512">
                        <c:v>0.83433383182441534</c:v>
                      </c:pt>
                      <c:pt idx="513">
                        <c:v>0.85464868789287207</c:v>
                      </c:pt>
                      <c:pt idx="514">
                        <c:v>0.86818806420675465</c:v>
                      </c:pt>
                      <c:pt idx="515">
                        <c:v>0.86137031957897847</c:v>
                      </c:pt>
                      <c:pt idx="516">
                        <c:v>0.83422358462661772</c:v>
                      </c:pt>
                      <c:pt idx="517">
                        <c:v>0.82741604424229009</c:v>
                      </c:pt>
                      <c:pt idx="518">
                        <c:v>0.82738239781794665</c:v>
                      </c:pt>
                      <c:pt idx="519">
                        <c:v>0.83413877908985035</c:v>
                      </c:pt>
                      <c:pt idx="520">
                        <c:v>0.85445756517098659</c:v>
                      </c:pt>
                      <c:pt idx="521">
                        <c:v>0.86121270538625483</c:v>
                      </c:pt>
                      <c:pt idx="522">
                        <c:v>0.86118643635413428</c:v>
                      </c:pt>
                      <c:pt idx="523">
                        <c:v>0.83403701244572959</c:v>
                      </c:pt>
                      <c:pt idx="524">
                        <c:v>0.82723098890840097</c:v>
                      </c:pt>
                      <c:pt idx="525">
                        <c:v>0.83398612912366921</c:v>
                      </c:pt>
                      <c:pt idx="526">
                        <c:v>0.84072375665085697</c:v>
                      </c:pt>
                      <c:pt idx="527">
                        <c:v>0.85425775505265189</c:v>
                      </c:pt>
                      <c:pt idx="528">
                        <c:v>0.86101130947333004</c:v>
                      </c:pt>
                      <c:pt idx="529">
                        <c:v>0.86098504044120949</c:v>
                      </c:pt>
                      <c:pt idx="530">
                        <c:v>0.8338419597111647</c:v>
                      </c:pt>
                      <c:pt idx="531">
                        <c:v>0.83381651805013457</c:v>
                      </c:pt>
                      <c:pt idx="532">
                        <c:v>0.83379107638910432</c:v>
                      </c:pt>
                      <c:pt idx="533">
                        <c:v>0.84054421712423733</c:v>
                      </c:pt>
                      <c:pt idx="534">
                        <c:v>0.85407531972721584</c:v>
                      </c:pt>
                      <c:pt idx="535">
                        <c:v>0.86082742624848585</c:v>
                      </c:pt>
                      <c:pt idx="536">
                        <c:v>0.86080115721636519</c:v>
                      </c:pt>
                      <c:pt idx="537">
                        <c:v>0.83366386808395332</c:v>
                      </c:pt>
                      <c:pt idx="538">
                        <c:v>0.82686087824062293</c:v>
                      </c:pt>
                      <c:pt idx="539">
                        <c:v>0.82682723181627948</c:v>
                      </c:pt>
                      <c:pt idx="540">
                        <c:v>0.83357058199350931</c:v>
                      </c:pt>
                      <c:pt idx="541">
                        <c:v>0.85387550960888103</c:v>
                      </c:pt>
                      <c:pt idx="542">
                        <c:v>0.86062603033556107</c:v>
                      </c:pt>
                      <c:pt idx="543">
                        <c:v>0.85382338523018497</c:v>
                      </c:pt>
                      <c:pt idx="544">
                        <c:v>0.83346881534938844</c:v>
                      </c:pt>
                      <c:pt idx="545">
                        <c:v>0.82666741130064803</c:v>
                      </c:pt>
                      <c:pt idx="546">
                        <c:v>0.83341793202732795</c:v>
                      </c:pt>
                      <c:pt idx="547">
                        <c:v>0.83339249036629781</c:v>
                      </c:pt>
                      <c:pt idx="548">
                        <c:v>0.85369307428344499</c:v>
                      </c:pt>
                      <c:pt idx="549">
                        <c:v>0.86044214711071687</c:v>
                      </c:pt>
                      <c:pt idx="550">
                        <c:v>0.85364094990474904</c:v>
                      </c:pt>
                      <c:pt idx="551">
                        <c:v>0.8332822431685003</c:v>
                      </c:pt>
                      <c:pt idx="552">
                        <c:v>0.83325680150747017</c:v>
                      </c:pt>
                      <c:pt idx="553">
                        <c:v>0.83323135984643981</c:v>
                      </c:pt>
                      <c:pt idx="554">
                        <c:v>0.83997140053930808</c:v>
                      </c:pt>
                      <c:pt idx="555">
                        <c:v>0.86026702022991275</c:v>
                      </c:pt>
                      <c:pt idx="556">
                        <c:v>0.86701430041982197</c:v>
                      </c:pt>
                      <c:pt idx="557">
                        <c:v>0.86021448216567142</c:v>
                      </c:pt>
                      <c:pt idx="558">
                        <c:v>0.8398688065240969</c:v>
                      </c:pt>
                      <c:pt idx="559">
                        <c:v>0.83307022932658203</c:v>
                      </c:pt>
                      <c:pt idx="560">
                        <c:v>0.83304478766555168</c:v>
                      </c:pt>
                      <c:pt idx="561">
                        <c:v>0.83979186101268843</c:v>
                      </c:pt>
                      <c:pt idx="562">
                        <c:v>0.86008313700506844</c:v>
                      </c:pt>
                      <c:pt idx="563">
                        <c:v>0.86682014400393836</c:v>
                      </c:pt>
                      <c:pt idx="564">
                        <c:v>0.86003059894082723</c:v>
                      </c:pt>
                      <c:pt idx="565">
                        <c:v>0.83290909880672404</c:v>
                      </c:pt>
                      <c:pt idx="566">
                        <c:v>0.8328836571456939</c:v>
                      </c:pt>
                      <c:pt idx="567">
                        <c:v>0.83284973493098691</c:v>
                      </c:pt>
                      <c:pt idx="568">
                        <c:v>0.83959522248353358</c:v>
                      </c:pt>
                      <c:pt idx="569">
                        <c:v>0.85988174109214377</c:v>
                      </c:pt>
                      <c:pt idx="570">
                        <c:v>0.85985547206002311</c:v>
                      </c:pt>
                      <c:pt idx="571">
                        <c:v>0.85305889434264337</c:v>
                      </c:pt>
                      <c:pt idx="572">
                        <c:v>0.8259524247833494</c:v>
                      </c:pt>
                      <c:pt idx="573">
                        <c:v>0.82592718996509185</c:v>
                      </c:pt>
                      <c:pt idx="574">
                        <c:v>0.82590195514683418</c:v>
                      </c:pt>
                      <c:pt idx="575">
                        <c:v>0.83264620164274528</c:v>
                      </c:pt>
                      <c:pt idx="576">
                        <c:v>0.85291120860300462</c:v>
                      </c:pt>
                      <c:pt idx="577">
                        <c:v>0.85965407614709843</c:v>
                      </c:pt>
                      <c:pt idx="578">
                        <c:v>0.85285908422430867</c:v>
                      </c:pt>
                      <c:pt idx="579">
                        <c:v>0.83252747389127102</c:v>
                      </c:pt>
                      <c:pt idx="580">
                        <c:v>0.83250203223024077</c:v>
                      </c:pt>
                      <c:pt idx="581">
                        <c:v>0.83247659056921064</c:v>
                      </c:pt>
                      <c:pt idx="582">
                        <c:v>0.83921904442775919</c:v>
                      </c:pt>
                      <c:pt idx="583">
                        <c:v>0.85272877327756857</c:v>
                      </c:pt>
                      <c:pt idx="584">
                        <c:v>0.85947019292225402</c:v>
                      </c:pt>
                      <c:pt idx="585">
                        <c:v>0.85267664889887251</c:v>
                      </c:pt>
                      <c:pt idx="586">
                        <c:v>0.83234938226405963</c:v>
                      </c:pt>
                      <c:pt idx="587">
                        <c:v>0.8255570792973137</c:v>
                      </c:pt>
                      <c:pt idx="588">
                        <c:v>0.83229849894199914</c:v>
                      </c:pt>
                      <c:pt idx="589">
                        <c:v>0.83903095539987194</c:v>
                      </c:pt>
                      <c:pt idx="590">
                        <c:v>0.85929506604145001</c:v>
                      </c:pt>
                      <c:pt idx="591">
                        <c:v>0.85926879700932934</c:v>
                      </c:pt>
                      <c:pt idx="592">
                        <c:v>0.85924252797720879</c:v>
                      </c:pt>
                      <c:pt idx="593">
                        <c:v>0.83891981188339304</c:v>
                      </c:pt>
                      <c:pt idx="594">
                        <c:v>0.83212888786846451</c:v>
                      </c:pt>
                      <c:pt idx="595">
                        <c:v>0.83210344620743437</c:v>
                      </c:pt>
                      <c:pt idx="596">
                        <c:v>0.83884286637198469</c:v>
                      </c:pt>
                      <c:pt idx="597">
                        <c:v>0.85910242647256552</c:v>
                      </c:pt>
                      <c:pt idx="598">
                        <c:v>0.85907615744044485</c:v>
                      </c:pt>
                      <c:pt idx="599">
                        <c:v>0.85228571605865244</c:v>
                      </c:pt>
                      <c:pt idx="600">
                        <c:v>0.83196775734860651</c:v>
                      </c:pt>
                      <c:pt idx="601">
                        <c:v>0.83194231568757637</c:v>
                      </c:pt>
                      <c:pt idx="602">
                        <c:v>0.83190839347286949</c:v>
                      </c:pt>
                      <c:pt idx="603">
                        <c:v>0.83864622784282983</c:v>
                      </c:pt>
                      <c:pt idx="604">
                        <c:v>0.85890978690368092</c:v>
                      </c:pt>
                      <c:pt idx="605">
                        <c:v>0.85888351787156036</c:v>
                      </c:pt>
                      <c:pt idx="606">
                        <c:v>0.85885724883943981</c:v>
                      </c:pt>
                      <c:pt idx="607">
                        <c:v>0.83178118516771837</c:v>
                      </c:pt>
                      <c:pt idx="608">
                        <c:v>0.83175574350668824</c:v>
                      </c:pt>
                      <c:pt idx="609">
                        <c:v>0.83172182129198124</c:v>
                      </c:pt>
                      <c:pt idx="610">
                        <c:v>0.83845813881494258</c:v>
                      </c:pt>
                      <c:pt idx="611">
                        <c:v>0.85871714733479643</c:v>
                      </c:pt>
                      <c:pt idx="612">
                        <c:v>0.85869087830267588</c:v>
                      </c:pt>
                      <c:pt idx="613">
                        <c:v>0.85866460927055532</c:v>
                      </c:pt>
                      <c:pt idx="614">
                        <c:v>0.83834699529846379</c:v>
                      </c:pt>
                      <c:pt idx="615">
                        <c:v>0.83156069077212336</c:v>
                      </c:pt>
                      <c:pt idx="616">
                        <c:v>0.83153524911109311</c:v>
                      </c:pt>
                      <c:pt idx="617">
                        <c:v>0.83827004978705533</c:v>
                      </c:pt>
                      <c:pt idx="618">
                        <c:v>0.86527571796850078</c:v>
                      </c:pt>
                      <c:pt idx="619">
                        <c:v>0.86524924209360743</c:v>
                      </c:pt>
                      <c:pt idx="620">
                        <c:v>0.85846321335763054</c:v>
                      </c:pt>
                      <c:pt idx="621">
                        <c:v>0.83815890627057654</c:v>
                      </c:pt>
                      <c:pt idx="622">
                        <c:v>0.83813325776677372</c:v>
                      </c:pt>
                      <c:pt idx="623">
                        <c:v>0.8381076092629709</c:v>
                      </c:pt>
                      <c:pt idx="624">
                        <c:v>0.83808196075916808</c:v>
                      </c:pt>
                      <c:pt idx="625">
                        <c:v>0.85833186819702745</c:v>
                      </c:pt>
                      <c:pt idx="626">
                        <c:v>0.86506391096935498</c:v>
                      </c:pt>
                      <c:pt idx="627">
                        <c:v>0.85827933013278623</c:v>
                      </c:pt>
                      <c:pt idx="628">
                        <c:v>0.83797081724268929</c:v>
                      </c:pt>
                      <c:pt idx="629">
                        <c:v>0.83794516873888658</c:v>
                      </c:pt>
                      <c:pt idx="630">
                        <c:v>0.83791952023508365</c:v>
                      </c:pt>
                      <c:pt idx="631">
                        <c:v>0.8446424619254167</c:v>
                      </c:pt>
                      <c:pt idx="632">
                        <c:v>0.86488740513673357</c:v>
                      </c:pt>
                      <c:pt idx="633">
                        <c:v>0.86486092926184022</c:v>
                      </c:pt>
                      <c:pt idx="634">
                        <c:v>0.85807793421986156</c:v>
                      </c:pt>
                      <c:pt idx="635">
                        <c:v>0.83778272821480204</c:v>
                      </c:pt>
                      <c:pt idx="636">
                        <c:v>0.83775707971099933</c:v>
                      </c:pt>
                      <c:pt idx="637">
                        <c:v>0.8377314312071964</c:v>
                      </c:pt>
                      <c:pt idx="638">
                        <c:v>0.83770578270339369</c:v>
                      </c:pt>
                      <c:pt idx="639">
                        <c:v>0.85794658905925847</c:v>
                      </c:pt>
                      <c:pt idx="640">
                        <c:v>0.86466677284595661</c:v>
                      </c:pt>
                      <c:pt idx="641">
                        <c:v>0.86464029697106348</c:v>
                      </c:pt>
                      <c:pt idx="642">
                        <c:v>0.8375946391869149</c:v>
                      </c:pt>
                      <c:pt idx="643">
                        <c:v>0.83756044118184447</c:v>
                      </c:pt>
                      <c:pt idx="644">
                        <c:v>0.83753479267804165</c:v>
                      </c:pt>
                      <c:pt idx="645">
                        <c:v>0.84426325017564408</c:v>
                      </c:pt>
                      <c:pt idx="646">
                        <c:v>0.86449909230496635</c:v>
                      </c:pt>
                      <c:pt idx="647">
                        <c:v>0.86447261643007312</c:v>
                      </c:pt>
                      <c:pt idx="648">
                        <c:v>0.86444614055517988</c:v>
                      </c:pt>
                      <c:pt idx="649">
                        <c:v>0.84415982878934237</c:v>
                      </c:pt>
                      <c:pt idx="650">
                        <c:v>0.83738090165522483</c:v>
                      </c:pt>
                      <c:pt idx="651">
                        <c:v>0.8373467036501544</c:v>
                      </c:pt>
                      <c:pt idx="652">
                        <c:v>0.84407364430075771</c:v>
                      </c:pt>
                      <c:pt idx="653">
                        <c:v>0.85754379723340901</c:v>
                      </c:pt>
                      <c:pt idx="654">
                        <c:v>0.86426963472255847</c:v>
                      </c:pt>
                      <c:pt idx="655">
                        <c:v>0.8574912591691678</c:v>
                      </c:pt>
                      <c:pt idx="656">
                        <c:v>0.83720991162987279</c:v>
                      </c:pt>
                      <c:pt idx="657">
                        <c:v>0.83718426312606997</c:v>
                      </c:pt>
                      <c:pt idx="658">
                        <c:v>0.83715861462226715</c:v>
                      </c:pt>
                      <c:pt idx="659">
                        <c:v>0.83713296611846444</c:v>
                      </c:pt>
                      <c:pt idx="660">
                        <c:v>0.85735991400856471</c:v>
                      </c:pt>
                      <c:pt idx="661">
                        <c:v>0.85733364497644415</c:v>
                      </c:pt>
                      <c:pt idx="662">
                        <c:v>0.85730737594432349</c:v>
                      </c:pt>
                      <c:pt idx="663">
                        <c:v>0.83703037210325315</c:v>
                      </c:pt>
                      <c:pt idx="664">
                        <c:v>0.83700472359945044</c:v>
                      </c:pt>
                      <c:pt idx="665">
                        <c:v>0.83697907509564751</c:v>
                      </c:pt>
                      <c:pt idx="666">
                        <c:v>0.84369443255098509</c:v>
                      </c:pt>
                      <c:pt idx="667">
                        <c:v>0.86390779776568449</c:v>
                      </c:pt>
                      <c:pt idx="668">
                        <c:v>0.86388132189079125</c:v>
                      </c:pt>
                      <c:pt idx="669">
                        <c:v>0.86385484601589801</c:v>
                      </c:pt>
                      <c:pt idx="670">
                        <c:v>0.84358239271582491</c:v>
                      </c:pt>
                      <c:pt idx="671">
                        <c:v>0.84355653736924952</c:v>
                      </c:pt>
                      <c:pt idx="672">
                        <c:v>0.84353068202267412</c:v>
                      </c:pt>
                      <c:pt idx="673">
                        <c:v>0.84350482667609872</c:v>
                      </c:pt>
                      <c:pt idx="674">
                        <c:v>0.86372246664143193</c:v>
                      </c:pt>
                      <c:pt idx="675">
                        <c:v>0.86369599076653869</c:v>
                      </c:pt>
                      <c:pt idx="676">
                        <c:v>0.86366951489164545</c:v>
                      </c:pt>
                      <c:pt idx="677">
                        <c:v>0.84340140528979712</c:v>
                      </c:pt>
                      <c:pt idx="678">
                        <c:v>0.84336693149436315</c:v>
                      </c:pt>
                      <c:pt idx="679">
                        <c:v>0.84333245769892928</c:v>
                      </c:pt>
                      <c:pt idx="680">
                        <c:v>0.84330660235235388</c:v>
                      </c:pt>
                      <c:pt idx="681">
                        <c:v>0.86351948493391728</c:v>
                      </c:pt>
                      <c:pt idx="682">
                        <c:v>0.86349300905902404</c:v>
                      </c:pt>
                      <c:pt idx="683">
                        <c:v>0.86346653318413091</c:v>
                      </c:pt>
                      <c:pt idx="684">
                        <c:v>0.84320318096605229</c:v>
                      </c:pt>
                      <c:pt idx="685">
                        <c:v>0.83643190701452108</c:v>
                      </c:pt>
                      <c:pt idx="686">
                        <c:v>0.84315147027290149</c:v>
                      </c:pt>
                      <c:pt idx="687">
                        <c:v>0.84312561492632609</c:v>
                      </c:pt>
                      <c:pt idx="688">
                        <c:v>0.86333415380966472</c:v>
                      </c:pt>
                      <c:pt idx="689">
                        <c:v>0.86330767793477148</c:v>
                      </c:pt>
                      <c:pt idx="690">
                        <c:v>0.85652806132474535</c:v>
                      </c:pt>
                      <c:pt idx="691">
                        <c:v>0.83626946649043654</c:v>
                      </c:pt>
                      <c:pt idx="692">
                        <c:v>0.83623526848536622</c:v>
                      </c:pt>
                      <c:pt idx="693">
                        <c:v>0.8362096199815634</c:v>
                      </c:pt>
                      <c:pt idx="694">
                        <c:v>0.84292739060258126</c:v>
                      </c:pt>
                      <c:pt idx="695">
                        <c:v>0.86313117210215007</c:v>
                      </c:pt>
                      <c:pt idx="696">
                        <c:v>0.86310469622725694</c:v>
                      </c:pt>
                      <c:pt idx="697">
                        <c:v>0.8630782203523637</c:v>
                      </c:pt>
                      <c:pt idx="698">
                        <c:v>0.84282396921627967</c:v>
                      </c:pt>
                      <c:pt idx="699">
                        <c:v>0.84279811386970427</c:v>
                      </c:pt>
                      <c:pt idx="700">
                        <c:v>0.84277225852312887</c:v>
                      </c:pt>
                      <c:pt idx="701">
                        <c:v>0.84273778472769489</c:v>
                      </c:pt>
                      <c:pt idx="702">
                        <c:v>0.86967871112131534</c:v>
                      </c:pt>
                      <c:pt idx="703">
                        <c:v>0.86964313416442762</c:v>
                      </c:pt>
                      <c:pt idx="704">
                        <c:v>0.86287523864484894</c:v>
                      </c:pt>
                      <c:pt idx="705">
                        <c:v>0.84936675085167512</c:v>
                      </c:pt>
                      <c:pt idx="706">
                        <c:v>0.84934068866232715</c:v>
                      </c:pt>
                      <c:pt idx="707">
                        <c:v>0.84931462647297906</c:v>
                      </c:pt>
                      <c:pt idx="708">
                        <c:v>0.84254817885280864</c:v>
                      </c:pt>
                      <c:pt idx="709">
                        <c:v>0.86274285927038286</c:v>
                      </c:pt>
                      <c:pt idx="710">
                        <c:v>0.86271638339548973</c:v>
                      </c:pt>
                      <c:pt idx="711">
                        <c:v>0.86268990752059638</c:v>
                      </c:pt>
                      <c:pt idx="712">
                        <c:v>0.84918431552623908</c:v>
                      </c:pt>
                      <c:pt idx="713">
                        <c:v>0.84914956594044178</c:v>
                      </c:pt>
                      <c:pt idx="714">
                        <c:v>0.84912350375109369</c:v>
                      </c:pt>
                      <c:pt idx="715">
                        <c:v>0.84908875416529639</c:v>
                      </c:pt>
                      <c:pt idx="716">
                        <c:v>0.8692784703563281</c:v>
                      </c:pt>
                      <c:pt idx="717">
                        <c:v>0.86925178763866218</c:v>
                      </c:pt>
                      <c:pt idx="718">
                        <c:v>0.86248692581308184</c:v>
                      </c:pt>
                      <c:pt idx="719">
                        <c:v>0.84898450540790438</c:v>
                      </c:pt>
                      <c:pt idx="720">
                        <c:v>0.8489584432185564</c:v>
                      </c:pt>
                      <c:pt idx="721">
                        <c:v>0.84892369363275899</c:v>
                      </c:pt>
                      <c:pt idx="722">
                        <c:v>0.84889763144341102</c:v>
                      </c:pt>
                      <c:pt idx="723">
                        <c:v>0.86908279709344538</c:v>
                      </c:pt>
                      <c:pt idx="724">
                        <c:v>0.86905611437577956</c:v>
                      </c:pt>
                      <c:pt idx="725">
                        <c:v>0.86902943165811375</c:v>
                      </c:pt>
                      <c:pt idx="726">
                        <c:v>0.84879338268601889</c:v>
                      </c:pt>
                      <c:pt idx="727">
                        <c:v>0.84876732049667092</c:v>
                      </c:pt>
                      <c:pt idx="728">
                        <c:v>0.84874125830732283</c:v>
                      </c:pt>
                      <c:pt idx="729">
                        <c:v>0.84870650872152553</c:v>
                      </c:pt>
                      <c:pt idx="730">
                        <c:v>0.86887822959134076</c:v>
                      </c:pt>
                      <c:pt idx="731">
                        <c:v>0.86885154687367494</c:v>
                      </c:pt>
                      <c:pt idx="732">
                        <c:v>0.86209861298131463</c:v>
                      </c:pt>
                      <c:pt idx="733">
                        <c:v>0.84860225996413352</c:v>
                      </c:pt>
                      <c:pt idx="734">
                        <c:v>0.84856751037833611</c:v>
                      </c:pt>
                      <c:pt idx="735">
                        <c:v>0.84854144818898813</c:v>
                      </c:pt>
                      <c:pt idx="736">
                        <c:v>0.84851538599964016</c:v>
                      </c:pt>
                      <c:pt idx="737">
                        <c:v>0.86869145056767993</c:v>
                      </c:pt>
                      <c:pt idx="738">
                        <c:v>0.86866476785001412</c:v>
                      </c:pt>
                      <c:pt idx="739">
                        <c:v>0.8686380851323483</c:v>
                      </c:pt>
                      <c:pt idx="740">
                        <c:v>0.85514455896639296</c:v>
                      </c:pt>
                      <c:pt idx="741">
                        <c:v>0.84837638765645074</c:v>
                      </c:pt>
                      <c:pt idx="742">
                        <c:v>0.85508326455811157</c:v>
                      </c:pt>
                      <c:pt idx="743">
                        <c:v>0.85504823918195072</c:v>
                      </c:pt>
                      <c:pt idx="744">
                        <c:v>0.8752193395234481</c:v>
                      </c:pt>
                      <c:pt idx="745">
                        <c:v>0.87519244996300971</c:v>
                      </c:pt>
                      <c:pt idx="746">
                        <c:v>0.87516556040257132</c:v>
                      </c:pt>
                      <c:pt idx="747">
                        <c:v>0.84821132712391334</c:v>
                      </c:pt>
                      <c:pt idx="748">
                        <c:v>0.84818526493456536</c:v>
                      </c:pt>
                      <c:pt idx="749">
                        <c:v>0.84815920274521739</c:v>
                      </c:pt>
                      <c:pt idx="750">
                        <c:v>0.8481331405558693</c:v>
                      </c:pt>
                      <c:pt idx="751">
                        <c:v>0.87503111260037902</c:v>
                      </c:pt>
                      <c:pt idx="752">
                        <c:v>0.86827342132424878</c:v>
                      </c:pt>
                      <c:pt idx="753">
                        <c:v>0.86823784436736107</c:v>
                      </c:pt>
                      <c:pt idx="754">
                        <c:v>0.84802020440202786</c:v>
                      </c:pt>
                      <c:pt idx="755">
                        <c:v>0.84799414221267988</c:v>
                      </c:pt>
                      <c:pt idx="756">
                        <c:v>0.84795939262688258</c:v>
                      </c:pt>
                      <c:pt idx="757">
                        <c:v>0.84793333043753449</c:v>
                      </c:pt>
                      <c:pt idx="758">
                        <c:v>0.86809553653980998</c:v>
                      </c:pt>
                      <c:pt idx="759">
                        <c:v>0.86806885382214416</c:v>
                      </c:pt>
                      <c:pt idx="760">
                        <c:v>0.86804217110447845</c:v>
                      </c:pt>
                      <c:pt idx="761">
                        <c:v>0.84782908168014248</c:v>
                      </c:pt>
                      <c:pt idx="762">
                        <c:v>0.84780301949079451</c:v>
                      </c:pt>
                      <c:pt idx="763">
                        <c:v>0.8477682699049971</c:v>
                      </c:pt>
                      <c:pt idx="764">
                        <c:v>0.85447032047529714</c:v>
                      </c:pt>
                      <c:pt idx="765">
                        <c:v>0.8746277691938027</c:v>
                      </c:pt>
                      <c:pt idx="766">
                        <c:v>0.86786428632003954</c:v>
                      </c:pt>
                      <c:pt idx="767">
                        <c:v>0.86783760360237372</c:v>
                      </c:pt>
                      <c:pt idx="768">
                        <c:v>0.84762927156180778</c:v>
                      </c:pt>
                      <c:pt idx="769">
                        <c:v>0.84760320937245981</c:v>
                      </c:pt>
                      <c:pt idx="770">
                        <c:v>0.8543039499385332</c:v>
                      </c:pt>
                      <c:pt idx="771">
                        <c:v>0.85426892456237247</c:v>
                      </c:pt>
                      <c:pt idx="772">
                        <c:v>0.87443057908392097</c:v>
                      </c:pt>
                      <c:pt idx="773">
                        <c:v>0.86767750729637882</c:v>
                      </c:pt>
                      <c:pt idx="774">
                        <c:v>0.86765082457871301</c:v>
                      </c:pt>
                      <c:pt idx="775">
                        <c:v>0.85416384843389004</c:v>
                      </c:pt>
                      <c:pt idx="776">
                        <c:v>0.85413757940176949</c:v>
                      </c:pt>
                      <c:pt idx="777">
                        <c:v>0.85411131036964871</c:v>
                      </c:pt>
                      <c:pt idx="778">
                        <c:v>0.85407628499348798</c:v>
                      </c:pt>
                      <c:pt idx="779">
                        <c:v>0.87422442578722648</c:v>
                      </c:pt>
                      <c:pt idx="780">
                        <c:v>0.8674729397942742</c:v>
                      </c:pt>
                      <c:pt idx="781">
                        <c:v>0.86744625707660838</c:v>
                      </c:pt>
                      <c:pt idx="782">
                        <c:v>0.84724702611803693</c:v>
                      </c:pt>
                      <c:pt idx="783">
                        <c:v>0.84722096392868895</c:v>
                      </c:pt>
                      <c:pt idx="784">
                        <c:v>0.85391867080076422</c:v>
                      </c:pt>
                      <c:pt idx="785">
                        <c:v>0.85389240176864367</c:v>
                      </c:pt>
                      <c:pt idx="786">
                        <c:v>0.8740361988641574</c:v>
                      </c:pt>
                      <c:pt idx="787">
                        <c:v>0.86728616077061349</c:v>
                      </c:pt>
                      <c:pt idx="788">
                        <c:v>0.86725947805294756</c:v>
                      </c:pt>
                      <c:pt idx="789">
                        <c:v>0.84705590339615155</c:v>
                      </c:pt>
                      <c:pt idx="790">
                        <c:v>0.84702984120680358</c:v>
                      </c:pt>
                      <c:pt idx="791">
                        <c:v>0.85372603123187973</c:v>
                      </c:pt>
                      <c:pt idx="792">
                        <c:v>0.853691005855719</c:v>
                      </c:pt>
                      <c:pt idx="793">
                        <c:v>0.87383004556746291</c:v>
                      </c:pt>
                      <c:pt idx="794">
                        <c:v>0.87380315600702441</c:v>
                      </c:pt>
                      <c:pt idx="795">
                        <c:v>0.87377626644658601</c:v>
                      </c:pt>
                      <c:pt idx="796">
                        <c:v>0.85358592972723657</c:v>
                      </c:pt>
                      <c:pt idx="797">
                        <c:v>0.85355966069511591</c:v>
                      </c:pt>
                      <c:pt idx="798">
                        <c:v>0.85352463531895506</c:v>
                      </c:pt>
                      <c:pt idx="799">
                        <c:v>0.85349836628683451</c:v>
                      </c:pt>
                      <c:pt idx="800">
                        <c:v>0.87363285545758096</c:v>
                      </c:pt>
                      <c:pt idx="801">
                        <c:v>0.87360596589714257</c:v>
                      </c:pt>
                      <c:pt idx="802">
                        <c:v>0.87357907633670417</c:v>
                      </c:pt>
                      <c:pt idx="803">
                        <c:v>0.85339329015835197</c:v>
                      </c:pt>
                      <c:pt idx="804">
                        <c:v>0.85335826478219112</c:v>
                      </c:pt>
                      <c:pt idx="805">
                        <c:v>0.85333199575007057</c:v>
                      </c:pt>
                      <c:pt idx="806">
                        <c:v>0.85330572671795002</c:v>
                      </c:pt>
                      <c:pt idx="807">
                        <c:v>0.87343566534769923</c:v>
                      </c:pt>
                      <c:pt idx="808">
                        <c:v>0.87340877578726084</c:v>
                      </c:pt>
                      <c:pt idx="809">
                        <c:v>0.87338188622682245</c:v>
                      </c:pt>
                      <c:pt idx="810">
                        <c:v>0.85990994065680859</c:v>
                      </c:pt>
                      <c:pt idx="811">
                        <c:v>0.85988346478191535</c:v>
                      </c:pt>
                      <c:pt idx="812">
                        <c:v>0.85985698890702222</c:v>
                      </c:pt>
                      <c:pt idx="813">
                        <c:v>0.85983051303212898</c:v>
                      </c:pt>
                      <c:pt idx="814">
                        <c:v>0.8732384752378175</c:v>
                      </c:pt>
                      <c:pt idx="815">
                        <c:v>0.87321158567737911</c:v>
                      </c:pt>
                      <c:pt idx="816">
                        <c:v>0.87317573293012785</c:v>
                      </c:pt>
                      <c:pt idx="817">
                        <c:v>0.85971578424092499</c:v>
                      </c:pt>
                      <c:pt idx="818">
                        <c:v>0.85968930836603186</c:v>
                      </c:pt>
                      <c:pt idx="819">
                        <c:v>0.85966283249113862</c:v>
                      </c:pt>
                      <c:pt idx="820">
                        <c:v>0.85962753132461434</c:v>
                      </c:pt>
                      <c:pt idx="821">
                        <c:v>0.87974795518682392</c:v>
                      </c:pt>
                      <c:pt idx="822">
                        <c:v>0.87972085878361284</c:v>
                      </c:pt>
                      <c:pt idx="823">
                        <c:v>0.87969376238040187</c:v>
                      </c:pt>
                      <c:pt idx="824">
                        <c:v>0.85952162782504138</c:v>
                      </c:pt>
                      <c:pt idx="825">
                        <c:v>0.85949515195014825</c:v>
                      </c:pt>
                      <c:pt idx="826">
                        <c:v>0.85946867607525501</c:v>
                      </c:pt>
                      <c:pt idx="827">
                        <c:v>0.85944220020036177</c:v>
                      </c:pt>
                      <c:pt idx="828">
                        <c:v>0.87284409501805393</c:v>
                      </c:pt>
                      <c:pt idx="829">
                        <c:v>0.87281720545761554</c:v>
                      </c:pt>
                      <c:pt idx="830">
                        <c:v>0.87278135271036439</c:v>
                      </c:pt>
                      <c:pt idx="831">
                        <c:v>0.85931864611752684</c:v>
                      </c:pt>
                      <c:pt idx="832">
                        <c:v>0.8592921702426336</c:v>
                      </c:pt>
                      <c:pt idx="833">
                        <c:v>0.86597870760498818</c:v>
                      </c:pt>
                      <c:pt idx="834">
                        <c:v>0.86595202488732237</c:v>
                      </c:pt>
                      <c:pt idx="835">
                        <c:v>0.87935054127306211</c:v>
                      </c:pt>
                      <c:pt idx="836">
                        <c:v>0.87932344486985115</c:v>
                      </c:pt>
                      <c:pt idx="837">
                        <c:v>0.87929634846664018</c:v>
                      </c:pt>
                      <c:pt idx="838">
                        <c:v>0.86584529401665911</c:v>
                      </c:pt>
                      <c:pt idx="839">
                        <c:v>0.85910683911838104</c:v>
                      </c:pt>
                      <c:pt idx="840">
                        <c:v>0.86578303434210546</c:v>
                      </c:pt>
                      <c:pt idx="841">
                        <c:v>0.85903623678533247</c:v>
                      </c:pt>
                      <c:pt idx="842">
                        <c:v>0.87243178842466484</c:v>
                      </c:pt>
                      <c:pt idx="843">
                        <c:v>0.87241386205103921</c:v>
                      </c:pt>
                      <c:pt idx="844">
                        <c:v>0.87237800930378795</c:v>
                      </c:pt>
                      <c:pt idx="845">
                        <c:v>0.85893033328575963</c:v>
                      </c:pt>
                      <c:pt idx="846">
                        <c:v>0.85890385741086639</c:v>
                      </c:pt>
                      <c:pt idx="847">
                        <c:v>0.85887738153597315</c:v>
                      </c:pt>
                      <c:pt idx="848">
                        <c:v>0.85885090566107991</c:v>
                      </c:pt>
                      <c:pt idx="849">
                        <c:v>0.87224356150159588</c:v>
                      </c:pt>
                      <c:pt idx="850">
                        <c:v>0.87892603095608945</c:v>
                      </c:pt>
                      <c:pt idx="851">
                        <c:v>0.87889893455287837</c:v>
                      </c:pt>
                      <c:pt idx="852">
                        <c:v>0.86545394749089377</c:v>
                      </c:pt>
                      <c:pt idx="853">
                        <c:v>0.86541837053400605</c:v>
                      </c:pt>
                      <c:pt idx="854">
                        <c:v>0.86539168781634013</c:v>
                      </c:pt>
                      <c:pt idx="855">
                        <c:v>0.86535611085945241</c:v>
                      </c:pt>
                      <c:pt idx="856">
                        <c:v>0.87203740820490128</c:v>
                      </c:pt>
                      <c:pt idx="857">
                        <c:v>0.88542606508514687</c:v>
                      </c:pt>
                      <c:pt idx="858">
                        <c:v>0.88539876183916322</c:v>
                      </c:pt>
                      <c:pt idx="859">
                        <c:v>0.86524937998878915</c:v>
                      </c:pt>
                      <c:pt idx="860">
                        <c:v>0.85851554457909918</c:v>
                      </c:pt>
                      <c:pt idx="861">
                        <c:v>0.85848906870420594</c:v>
                      </c:pt>
                      <c:pt idx="862">
                        <c:v>0.8651604375965698</c:v>
                      </c:pt>
                      <c:pt idx="863">
                        <c:v>0.86513375487890398</c:v>
                      </c:pt>
                      <c:pt idx="864">
                        <c:v>0.87852861704232765</c:v>
                      </c:pt>
                      <c:pt idx="865">
                        <c:v>0.87850152063911657</c:v>
                      </c:pt>
                      <c:pt idx="866">
                        <c:v>0.85834786403810881</c:v>
                      </c:pt>
                      <c:pt idx="867">
                        <c:v>0.85831256287158453</c:v>
                      </c:pt>
                      <c:pt idx="868">
                        <c:v>0.85828608699669129</c:v>
                      </c:pt>
                      <c:pt idx="869">
                        <c:v>0.85825961112179816</c:v>
                      </c:pt>
                      <c:pt idx="870">
                        <c:v>0.86493808161602115</c:v>
                      </c:pt>
                      <c:pt idx="871">
                        <c:v>0.87832087795104308</c:v>
                      </c:pt>
                      <c:pt idx="872">
                        <c:v>0.87829378154783211</c:v>
                      </c:pt>
                      <c:pt idx="873">
                        <c:v>0.86485803346302381</c:v>
                      </c:pt>
                      <c:pt idx="874">
                        <c:v>0.85812723174733208</c:v>
                      </c:pt>
                      <c:pt idx="875">
                        <c:v>0.85809193058080768</c:v>
                      </c:pt>
                      <c:pt idx="876">
                        <c:v>0.86476909107080435</c:v>
                      </c:pt>
                      <c:pt idx="877">
                        <c:v>0.87144583787525587</c:v>
                      </c:pt>
                      <c:pt idx="878">
                        <c:v>0.88482539367350699</c:v>
                      </c:pt>
                      <c:pt idx="879">
                        <c:v>0.88478898934552885</c:v>
                      </c:pt>
                      <c:pt idx="880">
                        <c:v>0.87135620600712782</c:v>
                      </c:pt>
                      <c:pt idx="881">
                        <c:v>0.86462678324325326</c:v>
                      </c:pt>
                      <c:pt idx="882">
                        <c:v>0.86460010052558756</c:v>
                      </c:pt>
                      <c:pt idx="883">
                        <c:v>0.86456452356869973</c:v>
                      </c:pt>
                      <c:pt idx="884">
                        <c:v>0.87123968457856127</c:v>
                      </c:pt>
                      <c:pt idx="885">
                        <c:v>0.87791443190287777</c:v>
                      </c:pt>
                      <c:pt idx="886">
                        <c:v>0.88458876554164889</c:v>
                      </c:pt>
                      <c:pt idx="887">
                        <c:v>0.87115901589724598</c:v>
                      </c:pt>
                      <c:pt idx="888">
                        <c:v>0.86443110998037065</c:v>
                      </c:pt>
                      <c:pt idx="889">
                        <c:v>0.8711052367763692</c:v>
                      </c:pt>
                      <c:pt idx="890">
                        <c:v>0.8710783472159308</c:v>
                      </c:pt>
                      <c:pt idx="891">
                        <c:v>0.8710514576554923</c:v>
                      </c:pt>
                      <c:pt idx="892">
                        <c:v>0.88442494606574706</c:v>
                      </c:pt>
                      <c:pt idx="893">
                        <c:v>0.88438854173776904</c:v>
                      </c:pt>
                      <c:pt idx="894">
                        <c:v>0.87096182578736425</c:v>
                      </c:pt>
                      <c:pt idx="895">
                        <c:v>0.86423543671748793</c:v>
                      </c:pt>
                      <c:pt idx="896">
                        <c:v>0.8641998597606001</c:v>
                      </c:pt>
                      <c:pt idx="897">
                        <c:v>0.86417317704293439</c:v>
                      </c:pt>
                      <c:pt idx="898">
                        <c:v>0.87084530435879781</c:v>
                      </c:pt>
                      <c:pt idx="899">
                        <c:v>0.8842247222618671</c:v>
                      </c:pt>
                      <c:pt idx="900">
                        <c:v>0.88419741901588356</c:v>
                      </c:pt>
                      <c:pt idx="901">
                        <c:v>0.87076463567748252</c:v>
                      </c:pt>
                      <c:pt idx="902">
                        <c:v>0.87073774611704402</c:v>
                      </c:pt>
                      <c:pt idx="903">
                        <c:v>0.87071085655660563</c:v>
                      </c:pt>
                      <c:pt idx="904">
                        <c:v>0.87068396699616724</c:v>
                      </c:pt>
                      <c:pt idx="905">
                        <c:v>0.87064811424891597</c:v>
                      </c:pt>
                      <c:pt idx="906">
                        <c:v>0.88401539737599266</c:v>
                      </c:pt>
                      <c:pt idx="907">
                        <c:v>0.88398809413000912</c:v>
                      </c:pt>
                      <c:pt idx="908">
                        <c:v>0.87056744556760068</c:v>
                      </c:pt>
                      <c:pt idx="909">
                        <c:v>0.87054055600716229</c:v>
                      </c:pt>
                      <c:pt idx="910">
                        <c:v>0.87050470325991103</c:v>
                      </c:pt>
                      <c:pt idx="911">
                        <c:v>0.87047781369947264</c:v>
                      </c:pt>
                      <c:pt idx="912">
                        <c:v>0.87045092413903424</c:v>
                      </c:pt>
                      <c:pt idx="913">
                        <c:v>0.8838151735721127</c:v>
                      </c:pt>
                      <c:pt idx="914">
                        <c:v>0.88378787032612915</c:v>
                      </c:pt>
                      <c:pt idx="915">
                        <c:v>0.87037025545771896</c:v>
                      </c:pt>
                      <c:pt idx="916">
                        <c:v>0.87034336589728056</c:v>
                      </c:pt>
                      <c:pt idx="917">
                        <c:v>0.8703075131500293</c:v>
                      </c:pt>
                      <c:pt idx="918">
                        <c:v>0.87028062358959091</c:v>
                      </c:pt>
                      <c:pt idx="919">
                        <c:v>0.8702537340291524</c:v>
                      </c:pt>
                      <c:pt idx="920">
                        <c:v>0.88361494976823274</c:v>
                      </c:pt>
                      <c:pt idx="921">
                        <c:v>0.88358764652224908</c:v>
                      </c:pt>
                      <c:pt idx="922">
                        <c:v>0.87017306534783712</c:v>
                      </c:pt>
                      <c:pt idx="923">
                        <c:v>0.87013721260058596</c:v>
                      </c:pt>
                      <c:pt idx="924">
                        <c:v>0.87011032304014746</c:v>
                      </c:pt>
                      <c:pt idx="925">
                        <c:v>0.87008343347970907</c:v>
                      </c:pt>
                      <c:pt idx="926">
                        <c:v>0.87005654391927068</c:v>
                      </c:pt>
                      <c:pt idx="927">
                        <c:v>0.88341472596435278</c:v>
                      </c:pt>
                      <c:pt idx="928">
                        <c:v>0.89007975167835673</c:v>
                      </c:pt>
                      <c:pt idx="929">
                        <c:v>0.87666799735517043</c:v>
                      </c:pt>
                      <c:pt idx="930">
                        <c:v>0.86994898567751699</c:v>
                      </c:pt>
                      <c:pt idx="931">
                        <c:v>0.86990416974345297</c:v>
                      </c:pt>
                      <c:pt idx="932">
                        <c:v>0.86987728018301458</c:v>
                      </c:pt>
                      <c:pt idx="933">
                        <c:v>0.86985039062257619</c:v>
                      </c:pt>
                      <c:pt idx="934">
                        <c:v>0.88320540107847822</c:v>
                      </c:pt>
                      <c:pt idx="935">
                        <c:v>0.88986884099789232</c:v>
                      </c:pt>
                      <c:pt idx="936">
                        <c:v>0.87646025826388596</c:v>
                      </c:pt>
                      <c:pt idx="937">
                        <c:v>0.86974283238082239</c:v>
                      </c:pt>
                      <c:pt idx="938">
                        <c:v>0.86971594282038389</c:v>
                      </c:pt>
                      <c:pt idx="939">
                        <c:v>0.8696890532599455</c:v>
                      </c:pt>
                      <c:pt idx="940">
                        <c:v>0.87635187265104186</c:v>
                      </c:pt>
                      <c:pt idx="941">
                        <c:v>0.88970378046535503</c:v>
                      </c:pt>
                      <c:pt idx="942">
                        <c:v>0.88967627037659869</c:v>
                      </c:pt>
                      <c:pt idx="943">
                        <c:v>0.87626155130700512</c:v>
                      </c:pt>
                      <c:pt idx="944">
                        <c:v>0.86953667908412779</c:v>
                      </c:pt>
                      <c:pt idx="945">
                        <c:v>0.8695097895236894</c:v>
                      </c:pt>
                      <c:pt idx="946">
                        <c:v>0.87617122996296837</c:v>
                      </c:pt>
                      <c:pt idx="947">
                        <c:v>0.87614413355975718</c:v>
                      </c:pt>
                      <c:pt idx="948">
                        <c:v>0.8828049534707183</c:v>
                      </c:pt>
                      <c:pt idx="949">
                        <c:v>0.92291342182067149</c:v>
                      </c:pt>
                      <c:pt idx="950">
                        <c:v>0.98975038903678136</c:v>
                      </c:pt>
                      <c:pt idx="951">
                        <c:v>1.0365201599308318</c:v>
                      </c:pt>
                      <c:pt idx="952">
                        <c:v>1.0899730208076934</c:v>
                      </c:pt>
                      <c:pt idx="953">
                        <c:v>1.1367465148716507</c:v>
                      </c:pt>
                      <c:pt idx="954">
                        <c:v>1.19686550462397</c:v>
                      </c:pt>
                      <c:pt idx="955">
                        <c:v>1.2369328802097663</c:v>
                      </c:pt>
                      <c:pt idx="956">
                        <c:v>1.2502535547654163</c:v>
                      </c:pt>
                      <c:pt idx="957">
                        <c:v>1.2702586982556949</c:v>
                      </c:pt>
                      <c:pt idx="958">
                        <c:v>1.296947483309512</c:v>
                      </c:pt>
                      <c:pt idx="959">
                        <c:v>1.3370041030711328</c:v>
                      </c:pt>
                      <c:pt idx="960">
                        <c:v>1.3703726686233992</c:v>
                      </c:pt>
                      <c:pt idx="961">
                        <c:v>1.3836850694681451</c:v>
                      </c:pt>
                      <c:pt idx="962">
                        <c:v>1.3903121740071718</c:v>
                      </c:pt>
                      <c:pt idx="963">
                        <c:v>1.4036371233134557</c:v>
                      </c:pt>
                      <c:pt idx="964">
                        <c:v>1.4169320114701214</c:v>
                      </c:pt>
                      <c:pt idx="965">
                        <c:v>1.4502903727789396</c:v>
                      </c:pt>
                      <c:pt idx="966">
                        <c:v>1.4702797962185006</c:v>
                      </c:pt>
                      <c:pt idx="967">
                        <c:v>1.4635363081460888</c:v>
                      </c:pt>
                      <c:pt idx="968">
                        <c:v>1.4634759100564887</c:v>
                      </c:pt>
                      <c:pt idx="969">
                        <c:v>1.4767800371903306</c:v>
                      </c:pt>
                      <c:pt idx="970">
                        <c:v>1.4967650479840759</c:v>
                      </c:pt>
                      <c:pt idx="971">
                        <c:v>1.5234301150666345</c:v>
                      </c:pt>
                      <c:pt idx="972">
                        <c:v>1.5300486701043936</c:v>
                      </c:pt>
                      <c:pt idx="973">
                        <c:v>1.5233200747116096</c:v>
                      </c:pt>
                      <c:pt idx="974">
                        <c:v>1.5366032417778275</c:v>
                      </c:pt>
                      <c:pt idx="975">
                        <c:v>1.5432204178637694</c:v>
                      </c:pt>
                      <c:pt idx="976">
                        <c:v>1.5698780386065139</c:v>
                      </c:pt>
                      <c:pt idx="977">
                        <c:v>1.5764932841599115</c:v>
                      </c:pt>
                      <c:pt idx="978">
                        <c:v>1.5697484171356826</c:v>
                      </c:pt>
                      <c:pt idx="979">
                        <c:v>1.5630041016921807</c:v>
                      </c:pt>
                      <c:pt idx="980">
                        <c:v>1.5629395667471286</c:v>
                      </c:pt>
                      <c:pt idx="981">
                        <c:v>1.5762329380567948</c:v>
                      </c:pt>
                      <c:pt idx="982">
                        <c:v>1.6028991083008075</c:v>
                      </c:pt>
                      <c:pt idx="983">
                        <c:v>1.6095113891077975</c:v>
                      </c:pt>
                      <c:pt idx="984">
                        <c:v>1.6027501815045331</c:v>
                      </c:pt>
                      <c:pt idx="985">
                        <c:v>1.6093618417832054</c:v>
                      </c:pt>
                      <c:pt idx="986">
                        <c:v>1.6159729504811509</c:v>
                      </c:pt>
                      <c:pt idx="987">
                        <c:v>1.6359381043687262</c:v>
                      </c:pt>
                      <c:pt idx="988">
                        <c:v>1.6425475583244908</c:v>
                      </c:pt>
                      <c:pt idx="989">
                        <c:v>1.6358029670906253</c:v>
                      </c:pt>
                      <c:pt idx="990">
                        <c:v>1.6290589274374869</c:v>
                      </c:pt>
                      <c:pt idx="991">
                        <c:v>1.6289916345888</c:v>
                      </c:pt>
                      <c:pt idx="992">
                        <c:v>1.6356171533332367</c:v>
                      </c:pt>
                      <c:pt idx="993">
                        <c:v>1.6555767224659521</c:v>
                      </c:pt>
                      <c:pt idx="994">
                        <c:v>1.6621665953059102</c:v>
                      </c:pt>
                      <c:pt idx="995">
                        <c:v>1.6487477393808645</c:v>
                      </c:pt>
                      <c:pt idx="996">
                        <c:v>1.6486796191610871</c:v>
                      </c:pt>
                      <c:pt idx="997">
                        <c:v>1.6552860394228535</c:v>
                      </c:pt>
                      <c:pt idx="998">
                        <c:v>1.6752404374862537</c:v>
                      </c:pt>
                      <c:pt idx="999">
                        <c:v>1.6818452030058393</c:v>
                      </c:pt>
                      <c:pt idx="1000">
                        <c:v>1.6684455145110548</c:v>
                      </c:pt>
                      <c:pt idx="1001">
                        <c:v>1.6617030606525063</c:v>
                      </c:pt>
                      <c:pt idx="1002">
                        <c:v>1.661634388852002</c:v>
                      </c:pt>
                      <c:pt idx="1003">
                        <c:v>1.6682386717384514</c:v>
                      </c:pt>
                      <c:pt idx="1004">
                        <c:v>1.6881703170968652</c:v>
                      </c:pt>
                      <c:pt idx="1005">
                        <c:v>1.6947728762935432</c:v>
                      </c:pt>
                      <c:pt idx="1006">
                        <c:v>1.6813587088046764</c:v>
                      </c:pt>
                      <c:pt idx="1007">
                        <c:v>1.6812892096330816</c:v>
                      </c:pt>
                      <c:pt idx="1008">
                        <c:v>1.681219710461487</c:v>
                      </c:pt>
                      <c:pt idx="1009">
                        <c:v>1.7011639042814386</c:v>
                      </c:pt>
                      <c:pt idx="1010">
                        <c:v>1.7144532076832437</c:v>
                      </c:pt>
                      <c:pt idx="1011">
                        <c:v>1.7077115811957857</c:v>
                      </c:pt>
                      <c:pt idx="1012">
                        <c:v>1.6943000337153722</c:v>
                      </c:pt>
                      <c:pt idx="1013">
                        <c:v>1.6942299829630505</c:v>
                      </c:pt>
                      <c:pt idx="1014">
                        <c:v>1.6941424195226484</c:v>
                      </c:pt>
                      <c:pt idx="1015">
                        <c:v>1.7140810975353304</c:v>
                      </c:pt>
                      <c:pt idx="1016">
                        <c:v>1.7140102194119184</c:v>
                      </c:pt>
                      <c:pt idx="1017">
                        <c:v>1.7006012919399578</c:v>
                      </c:pt>
                      <c:pt idx="1018">
                        <c:v>1.6938622165133619</c:v>
                      </c:pt>
                      <c:pt idx="1019">
                        <c:v>1.6937921657610402</c:v>
                      </c:pt>
                      <c:pt idx="1020">
                        <c:v>1.7137444264491231</c:v>
                      </c:pt>
                      <c:pt idx="1021">
                        <c:v>1.7270095292465339</c:v>
                      </c:pt>
                      <c:pt idx="1022">
                        <c:v>1.7269380995423949</c:v>
                      </c:pt>
                      <c:pt idx="1023">
                        <c:v>1.7135317920788871</c:v>
                      </c:pt>
                      <c:pt idx="1024">
                        <c:v>1.713443194424622</c:v>
                      </c:pt>
                      <c:pt idx="1025">
                        <c:v>1.71337231630121</c:v>
                      </c:pt>
                      <c:pt idx="1026">
                        <c:v>1.7333010658608072</c:v>
                      </c:pt>
                      <c:pt idx="1027">
                        <c:v>1.7332293603663049</c:v>
                      </c:pt>
                      <c:pt idx="1028">
                        <c:v>1.7198434613896938</c:v>
                      </c:pt>
                      <c:pt idx="1029">
                        <c:v>1.7131065233384148</c:v>
                      </c:pt>
                      <c:pt idx="1030">
                        <c:v>1.7063701368678628</c:v>
                      </c:pt>
                      <c:pt idx="1031">
                        <c:v>1.7196299996483673</c:v>
                      </c:pt>
                      <c:pt idx="1032">
                        <c:v>1.7395537160338312</c:v>
                      </c:pt>
                      <c:pt idx="1033">
                        <c:v>1.7394817347489653</c:v>
                      </c:pt>
                      <c:pt idx="1034">
                        <c:v>1.7260630856666923</c:v>
                      </c:pt>
                      <c:pt idx="1035">
                        <c:v>1.7259916559625532</c:v>
                      </c:pt>
                      <c:pt idx="1036">
                        <c:v>1.7259202262584143</c:v>
                      </c:pt>
                      <c:pt idx="1037">
                        <c:v>1.74583932315529</c:v>
                      </c:pt>
                      <c:pt idx="1038">
                        <c:v>1.7457670660800608</c:v>
                      </c:pt>
                      <c:pt idx="1039">
                        <c:v>1.7323868208059008</c:v>
                      </c:pt>
                      <c:pt idx="1040">
                        <c:v>1.7189896144243877</c:v>
                      </c:pt>
                      <c:pt idx="1041">
                        <c:v>1.718918460510612</c:v>
                      </c:pt>
                      <c:pt idx="1042">
                        <c:v>1.725509505459615</c:v>
                      </c:pt>
                      <c:pt idx="1043">
                        <c:v>1.7454238449727211</c:v>
                      </c:pt>
                      <c:pt idx="1044">
                        <c:v>1.751995101963145</c:v>
                      </c:pt>
                      <c:pt idx="1045">
                        <c:v>1.7319386614652605</c:v>
                      </c:pt>
                      <c:pt idx="1046">
                        <c:v>1.731866955970758</c:v>
                      </c:pt>
                      <c:pt idx="1047">
                        <c:v>1.7317952504762555</c:v>
                      </c:pt>
                      <c:pt idx="1048">
                        <c:v>1.7517049705007735</c:v>
                      </c:pt>
                      <c:pt idx="1049">
                        <c:v>1.7582926370178238</c:v>
                      </c:pt>
                      <c:pt idx="1050">
                        <c:v>1.7449180454461151</c:v>
                      </c:pt>
                      <c:pt idx="1051">
                        <c:v>1.7315263548718713</c:v>
                      </c:pt>
                      <c:pt idx="1052">
                        <c:v>1.7314546493773688</c:v>
                      </c:pt>
                      <c:pt idx="1053">
                        <c:v>1.7380421090516467</c:v>
                      </c:pt>
                      <c:pt idx="1054">
                        <c:v>1.751269773307216</c:v>
                      </c:pt>
                      <c:pt idx="1055">
                        <c:v>1.7578557850820857</c:v>
                      </c:pt>
                      <c:pt idx="1056">
                        <c:v>1.7444664387259314</c:v>
                      </c:pt>
                      <c:pt idx="1057">
                        <c:v>1.7377361885909663</c:v>
                      </c:pt>
                      <c:pt idx="1058">
                        <c:v>1.7443219245754726</c:v>
                      </c:pt>
                      <c:pt idx="1059">
                        <c:v>1.7642219919372688</c:v>
                      </c:pt>
                      <c:pt idx="1060">
                        <c:v>1.770806073179594</c:v>
                      </c:pt>
                      <c:pt idx="1061">
                        <c:v>1.7574189331463477</c:v>
                      </c:pt>
                      <c:pt idx="1062">
                        <c:v>1.7440328962745548</c:v>
                      </c:pt>
                      <c:pt idx="1063">
                        <c:v>1.7439787034681329</c:v>
                      </c:pt>
                      <c:pt idx="1064">
                        <c:v>1.7438883821240962</c:v>
                      </c:pt>
                      <c:pt idx="1065">
                        <c:v>1.7571276985225222</c:v>
                      </c:pt>
                      <c:pt idx="1066">
                        <c:v>1.7637104008130302</c:v>
                      </c:pt>
                      <c:pt idx="1067">
                        <c:v>1.7436716108984078</c:v>
                      </c:pt>
                      <c:pt idx="1068">
                        <c:v>1.7435993538231784</c:v>
                      </c:pt>
                      <c:pt idx="1069">
                        <c:v>1.7435270967479493</c:v>
                      </c:pt>
                      <c:pt idx="1070">
                        <c:v>1.7634180630277509</c:v>
                      </c:pt>
                      <c:pt idx="1071">
                        <c:v>1.7699991105760779</c:v>
                      </c:pt>
                      <c:pt idx="1072">
                        <c:v>1.7632718941351113</c:v>
                      </c:pt>
                      <c:pt idx="1073">
                        <c:v>1.7499097820773497</c:v>
                      </c:pt>
                      <c:pt idx="1074">
                        <c:v>1.743165811371802</c:v>
                      </c:pt>
                      <c:pt idx="1075">
                        <c:v>1.7430935542965726</c:v>
                      </c:pt>
                      <c:pt idx="1076">
                        <c:v>1.7629795563498318</c:v>
                      </c:pt>
                      <c:pt idx="1077">
                        <c:v>1.7695589491559784</c:v>
                      </c:pt>
                      <c:pt idx="1078">
                        <c:v>1.7495289845329871</c:v>
                      </c:pt>
                      <c:pt idx="1079">
                        <c:v>1.7428045259956551</c:v>
                      </c:pt>
                      <c:pt idx="1080">
                        <c:v>1.7427322689204257</c:v>
                      </c:pt>
                      <c:pt idx="1081">
                        <c:v>1.7559627600272207</c:v>
                      </c:pt>
                      <c:pt idx="1082">
                        <c:v>1.7758432462732106</c:v>
                      </c:pt>
                      <c:pt idx="1083">
                        <c:v>1.7691371277950494</c:v>
                      </c:pt>
                      <c:pt idx="1084">
                        <c:v>1.7557443340593517</c:v>
                      </c:pt>
                      <c:pt idx="1085">
                        <c:v>1.7556715254033952</c:v>
                      </c:pt>
                      <c:pt idx="1086">
                        <c:v>1.7555987167474389</c:v>
                      </c:pt>
                      <c:pt idx="1087">
                        <c:v>1.7688253467891453</c:v>
                      </c:pt>
                      <c:pt idx="1088">
                        <c:v>1.77540143011093</c:v>
                      </c:pt>
                      <c:pt idx="1089">
                        <c:v>1.7553802907795699</c:v>
                      </c:pt>
                      <c:pt idx="1090">
                        <c:v>1.7486767233622709</c:v>
                      </c:pt>
                      <c:pt idx="1091">
                        <c:v>1.7419555053617095</c:v>
                      </c:pt>
                      <c:pt idx="1092">
                        <c:v>1.7551800669756898</c:v>
                      </c:pt>
                      <c:pt idx="1093">
                        <c:v>1.7750516589824579</c:v>
                      </c:pt>
                      <c:pt idx="1094">
                        <c:v>1.7683118251323624</c:v>
                      </c:pt>
                      <c:pt idx="1095">
                        <c:v>1.7549434388438319</c:v>
                      </c:pt>
                      <c:pt idx="1096">
                        <c:v>1.7548706301878754</c:v>
                      </c:pt>
                      <c:pt idx="1097">
                        <c:v>1.7547978215319191</c:v>
                      </c:pt>
                      <c:pt idx="1098">
                        <c:v>1.7746834788472239</c:v>
                      </c:pt>
                      <c:pt idx="1099">
                        <c:v>1.7812563216322379</c:v>
                      </c:pt>
                      <c:pt idx="1100">
                        <c:v>1.7612438007497362</c:v>
                      </c:pt>
                      <c:pt idx="1101">
                        <c:v>1.7545247890720828</c:v>
                      </c:pt>
                      <c:pt idx="1102">
                        <c:v>1.7478063289751562</c:v>
                      </c:pt>
                      <c:pt idx="1103">
                        <c:v>1.75437917176017</c:v>
                      </c:pt>
                      <c:pt idx="1104">
                        <c:v>1.7742232536781817</c:v>
                      </c:pt>
                      <c:pt idx="1105">
                        <c:v>1.7807943727734241</c:v>
                      </c:pt>
                      <c:pt idx="1106">
                        <c:v>1.7674315022921629</c:v>
                      </c:pt>
                      <c:pt idx="1107">
                        <c:v>1.7607139385139174</c:v>
                      </c:pt>
                      <c:pt idx="1108">
                        <c:v>1.7606408540675977</c:v>
                      </c:pt>
                      <c:pt idx="1109">
                        <c:v>1.7805172034581356</c:v>
                      </c:pt>
                      <c:pt idx="1110">
                        <c:v>1.7804432916407253</c:v>
                      </c:pt>
                      <c:pt idx="1111">
                        <c:v>1.7670830411679173</c:v>
                      </c:pt>
                      <c:pt idx="1112">
                        <c:v>1.7603667873938986</c:v>
                      </c:pt>
                      <c:pt idx="1113">
                        <c:v>1.7536510852006066</c:v>
                      </c:pt>
                      <c:pt idx="1114">
                        <c:v>1.7602023473896788</c:v>
                      </c:pt>
                      <c:pt idx="1115">
                        <c:v>1.7734132573806674</c:v>
                      </c:pt>
                      <c:pt idx="1116">
                        <c:v>1.7866230642102023</c:v>
                      </c:pt>
                      <c:pt idx="1117">
                        <c:v>1.7666245396886466</c:v>
                      </c:pt>
                      <c:pt idx="1118">
                        <c:v>1.7665511794519633</c:v>
                      </c:pt>
                      <c:pt idx="1119">
                        <c:v>1.7664778192152801</c:v>
                      </c:pt>
                      <c:pt idx="1120">
                        <c:v>1.7863448606810506</c:v>
                      </c:pt>
                      <c:pt idx="1121">
                        <c:v>1.792911084497341</c:v>
                      </c:pt>
                      <c:pt idx="1122">
                        <c:v>1.7795563498318026</c:v>
                      </c:pt>
                      <c:pt idx="1123">
                        <c:v>1.7662027183277178</c:v>
                      </c:pt>
                      <c:pt idx="1124">
                        <c:v>1.7594715029264805</c:v>
                      </c:pt>
                      <c:pt idx="1125">
                        <c:v>1.7660376577951804</c:v>
                      </c:pt>
                      <c:pt idx="1126">
                        <c:v>1.785881188132465</c:v>
                      </c:pt>
                      <c:pt idx="1127">
                        <c:v>1.7858070005246915</c:v>
                      </c:pt>
                      <c:pt idx="1128">
                        <c:v>1.7724559890290597</c:v>
                      </c:pt>
                      <c:pt idx="1129">
                        <c:v>1.7657442168484472</c:v>
                      </c:pt>
                      <c:pt idx="1130">
                        <c:v>1.765670856611764</c:v>
                      </c:pt>
                      <c:pt idx="1131">
                        <c:v>1.78552879699554</c:v>
                      </c:pt>
                      <c:pt idx="1132">
                        <c:v>1.7920919871178322</c:v>
                      </c:pt>
                      <c:pt idx="1133">
                        <c:v>1.77874331984029</c:v>
                      </c:pt>
                      <c:pt idx="1134">
                        <c:v>1.7720141728667789</c:v>
                      </c:pt>
                      <c:pt idx="1135">
                        <c:v>1.7653040554283475</c:v>
                      </c:pt>
                      <c:pt idx="1136">
                        <c:v>1.7652306951916641</c:v>
                      </c:pt>
                      <c:pt idx="1137">
                        <c:v>1.7850651244469544</c:v>
                      </c:pt>
                      <c:pt idx="1138">
                        <c:v>1.7916265908794748</c:v>
                      </c:pt>
                      <c:pt idx="1139">
                        <c:v>1.7716459927315451</c:v>
                      </c:pt>
                      <c:pt idx="1140">
                        <c:v>1.7649372542449309</c:v>
                      </c:pt>
                      <c:pt idx="1141">
                        <c:v>1.7648638940082477</c:v>
                      </c:pt>
                      <c:pt idx="1142">
                        <c:v>1.7780596355292455</c:v>
                      </c:pt>
                      <c:pt idx="1143">
                        <c:v>1.7912728897383234</c:v>
                      </c:pt>
                      <c:pt idx="1144">
                        <c:v>1.7845458111925385</c:v>
                      </c:pt>
                      <c:pt idx="1145">
                        <c:v>1.7778379000770146</c:v>
                      </c:pt>
                      <c:pt idx="1146">
                        <c:v>1.7711305405422177</c:v>
                      </c:pt>
                      <c:pt idx="1147">
                        <c:v>1.7710569045151712</c:v>
                      </c:pt>
                      <c:pt idx="1148">
                        <c:v>1.7908819568981031</c:v>
                      </c:pt>
                      <c:pt idx="1149">
                        <c:v>1.790807493499966</c:v>
                      </c:pt>
                      <c:pt idx="1150">
                        <c:v>1.7708359964340308</c:v>
                      </c:pt>
                      <c:pt idx="1151">
                        <c:v>1.7641302916414148</c:v>
                      </c:pt>
                      <c:pt idx="1152">
                        <c:v>1.7640569314047316</c:v>
                      </c:pt>
                      <c:pt idx="1153">
                        <c:v>1.7706150883528906</c:v>
                      </c:pt>
                      <c:pt idx="1154">
                        <c:v>1.7904351765092801</c:v>
                      </c:pt>
                      <c:pt idx="1155">
                        <c:v>1.790360713111143</c:v>
                      </c:pt>
                      <c:pt idx="1156">
                        <c:v>1.7770248700855023</c:v>
                      </c:pt>
                      <c:pt idx="1157">
                        <c:v>1.7703205442447034</c:v>
                      </c:pt>
                      <c:pt idx="1158">
                        <c:v>1.7768770464506818</c:v>
                      </c:pt>
                      <c:pt idx="1159">
                        <c:v>1.7900628595185941</c:v>
                      </c:pt>
                      <c:pt idx="1160">
                        <c:v>1.789988396120457</c:v>
                      </c:pt>
                      <c:pt idx="1161">
                        <c:v>1.7766737889528035</c:v>
                      </c:pt>
                      <c:pt idx="1162">
                        <c:v>1.7699707731162315</c:v>
                      </c:pt>
                      <c:pt idx="1163">
                        <c:v>1.7632683088603862</c:v>
                      </c:pt>
                      <c:pt idx="1164">
                        <c:v>1.7698050920553763</c:v>
                      </c:pt>
                      <c:pt idx="1165">
                        <c:v>1.7896160791297711</c:v>
                      </c:pt>
                      <c:pt idx="1166">
                        <c:v>1.7895416157316342</c:v>
                      </c:pt>
                      <c:pt idx="1167">
                        <c:v>1.7762118400939897</c:v>
                      </c:pt>
                      <c:pt idx="1168">
                        <c:v>1.7761379282765792</c:v>
                      </c:pt>
                      <c:pt idx="1169">
                        <c:v>1.7760640164591692</c:v>
                      </c:pt>
                      <c:pt idx="1170">
                        <c:v>1.7958705908877486</c:v>
                      </c:pt>
                      <c:pt idx="1171">
                        <c:v>1.8024411584022639</c:v>
                      </c:pt>
                      <c:pt idx="1172">
                        <c:v>1.7824871050768183</c:v>
                      </c:pt>
                      <c:pt idx="1173">
                        <c:v>1.7757868471438809</c:v>
                      </c:pt>
                      <c:pt idx="1174">
                        <c:v>1.7690687317849085</c:v>
                      </c:pt>
                      <c:pt idx="1175">
                        <c:v>1.7756205455547078</c:v>
                      </c:pt>
                      <c:pt idx="1176">
                        <c:v>1.7887969817502622</c:v>
                      </c:pt>
                      <c:pt idx="1177">
                        <c:v>1.7953474165682441</c:v>
                      </c:pt>
                      <c:pt idx="1178">
                        <c:v>1.7753988101024771</c:v>
                      </c:pt>
                      <c:pt idx="1179">
                        <c:v>1.7753248982850667</c:v>
                      </c:pt>
                      <c:pt idx="1180">
                        <c:v>1.7752509864676567</c:v>
                      </c:pt>
                      <c:pt idx="1181">
                        <c:v>1.7950484598142415</c:v>
                      </c:pt>
                      <c:pt idx="1182">
                        <c:v>1.8015972398900424</c:v>
                      </c:pt>
                      <c:pt idx="1183">
                        <c:v>1.7882943538128362</c:v>
                      </c:pt>
                      <c:pt idx="1184">
                        <c:v>1.7749553391980157</c:v>
                      </c:pt>
                      <c:pt idx="1185">
                        <c:v>1.768258735487394</c:v>
                      </c:pt>
                      <c:pt idx="1186">
                        <c:v>1.7748075155631953</c:v>
                      </c:pt>
                      <c:pt idx="1187">
                        <c:v>1.7879778843707532</c:v>
                      </c:pt>
                      <c:pt idx="1188">
                        <c:v>1.7879034209726163</c:v>
                      </c:pt>
                      <c:pt idx="1189">
                        <c:v>1.7745857801109646</c:v>
                      </c:pt>
                      <c:pt idx="1190">
                        <c:v>1.7678905553521602</c:v>
                      </c:pt>
                      <c:pt idx="1191">
                        <c:v>1.7678353283318753</c:v>
                      </c:pt>
                      <c:pt idx="1192">
                        <c:v>1.7876241832296016</c:v>
                      </c:pt>
                      <c:pt idx="1193">
                        <c:v>1.8007908288672534</c:v>
                      </c:pt>
                      <c:pt idx="1194">
                        <c:v>1.7940768503637332</c:v>
                      </c:pt>
                      <c:pt idx="1195">
                        <c:v>1.7807622431960797</c:v>
                      </c:pt>
                      <c:pt idx="1196">
                        <c:v>1.7740683973890927</c:v>
                      </c:pt>
                      <c:pt idx="1197">
                        <c:v>1.7739944855716827</c:v>
                      </c:pt>
                      <c:pt idx="1198">
                        <c:v>1.7937965784068557</c:v>
                      </c:pt>
                      <c:pt idx="1199">
                        <c:v>1.7937218392183552</c:v>
                      </c:pt>
                      <c:pt idx="1200">
                        <c:v>1.7737912280738044</c:v>
                      </c:pt>
                      <c:pt idx="1201">
                        <c:v>1.7737173162563944</c:v>
                      </c:pt>
                      <c:pt idx="1202">
                        <c:v>1.767025332034361</c:v>
                      </c:pt>
                      <c:pt idx="1203">
                        <c:v>1.7801872892358332</c:v>
                      </c:pt>
                      <c:pt idx="1204">
                        <c:v>1.7999469103550318</c:v>
                      </c:pt>
                      <c:pt idx="1205">
                        <c:v>1.7932547192902262</c:v>
                      </c:pt>
                      <c:pt idx="1206">
                        <c:v>1.7799461795105689</c:v>
                      </c:pt>
                      <c:pt idx="1207">
                        <c:v>1.773273845351933</c:v>
                      </c:pt>
                      <c:pt idx="1208">
                        <c:v>1.7731999335345225</c:v>
                      </c:pt>
                      <c:pt idx="1209">
                        <c:v>1.7929744473333484</c:v>
                      </c:pt>
                      <c:pt idx="1210">
                        <c:v>1.7995155742265634</c:v>
                      </c:pt>
                      <c:pt idx="1211">
                        <c:v>1.7795937883736437</c:v>
                      </c:pt>
                      <c:pt idx="1212">
                        <c:v>1.7729042862648818</c:v>
                      </c:pt>
                      <c:pt idx="1213">
                        <c:v>1.7728303744474714</c:v>
                      </c:pt>
                      <c:pt idx="1214">
                        <c:v>1.7793526786483793</c:v>
                      </c:pt>
                      <c:pt idx="1215">
                        <c:v>1.7991217455875266</c:v>
                      </c:pt>
                      <c:pt idx="1216">
                        <c:v>1.7990467306086626</c:v>
                      </c:pt>
                      <c:pt idx="1217">
                        <c:v>1.7857439824266381</c:v>
                      </c:pt>
                      <c:pt idx="1218">
                        <c:v>1.7790559282172844</c:v>
                      </c:pt>
                      <c:pt idx="1219">
                        <c:v>1.7790002875114541</c:v>
                      </c:pt>
                      <c:pt idx="1220">
                        <c:v>1.7987654244379221</c:v>
                      </c:pt>
                      <c:pt idx="1221">
                        <c:v>1.7986904094590581</c:v>
                      </c:pt>
                      <c:pt idx="1222">
                        <c:v>1.7853902812854865</c:v>
                      </c:pt>
                      <c:pt idx="1223">
                        <c:v>1.7787035370803594</c:v>
                      </c:pt>
                      <c:pt idx="1224">
                        <c:v>1.7719988665016062</c:v>
                      </c:pt>
                      <c:pt idx="1225">
                        <c:v>1.7785366149628685</c:v>
                      </c:pt>
                      <c:pt idx="1226">
                        <c:v>1.7982965808200213</c:v>
                      </c:pt>
                      <c:pt idx="1227">
                        <c:v>1.8048326745391028</c:v>
                      </c:pt>
                      <c:pt idx="1228">
                        <c:v>1.7849248850471291</c:v>
                      </c:pt>
                      <c:pt idx="1229">
                        <c:v>1.784850421648992</c:v>
                      </c:pt>
                      <c:pt idx="1230">
                        <c:v>1.7847945741003892</c:v>
                      </c:pt>
                      <c:pt idx="1231">
                        <c:v>1.8045503341544993</c:v>
                      </c:pt>
                      <c:pt idx="1232">
                        <c:v>1.8044750433852716</c:v>
                      </c:pt>
                      <c:pt idx="1233">
                        <c:v>1.7911807068093331</c:v>
                      </c:pt>
                      <c:pt idx="1234">
                        <c:v>1.784478104658306</c:v>
                      </c:pt>
                      <c:pt idx="1235">
                        <c:v>1.7711858365100936</c:v>
                      </c:pt>
                      <c:pt idx="1236">
                        <c:v>1.7843291778620318</c:v>
                      </c:pt>
                      <c:pt idx="1237">
                        <c:v>1.797471416052516</c:v>
                      </c:pt>
                      <c:pt idx="1238">
                        <c:v>1.8040044760775993</c:v>
                      </c:pt>
                      <c:pt idx="1239">
                        <c:v>1.7907135868812041</c:v>
                      </c:pt>
                      <c:pt idx="1240">
                        <c:v>1.784031324269483</c:v>
                      </c:pt>
                      <c:pt idx="1241">
                        <c:v>1.7839754767208802</c:v>
                      </c:pt>
                      <c:pt idx="1242">
                        <c:v>1.8037221356929958</c:v>
                      </c:pt>
                      <c:pt idx="1243">
                        <c:v>1.8102536099234892</c:v>
                      </c:pt>
                      <c:pt idx="1244">
                        <c:v>1.7969463112004673</c:v>
                      </c:pt>
                      <c:pt idx="1245">
                        <c:v>1.7902651517502002</c:v>
                      </c:pt>
                      <c:pt idx="1246">
                        <c:v>1.7835845438806599</c:v>
                      </c:pt>
                      <c:pt idx="1247">
                        <c:v>1.7835286963320571</c:v>
                      </c:pt>
                      <c:pt idx="1248">
                        <c:v>1.8032703910776304</c:v>
                      </c:pt>
                      <c:pt idx="1249">
                        <c:v>1.8031951003084028</c:v>
                      </c:pt>
                      <c:pt idx="1250">
                        <c:v>1.7833053061376456</c:v>
                      </c:pt>
                      <c:pt idx="1251">
                        <c:v>1.7832308427395085</c:v>
                      </c:pt>
                      <c:pt idx="1252">
                        <c:v>1.7831563793413714</c:v>
                      </c:pt>
                      <c:pt idx="1253">
                        <c:v>1.8028939372314923</c:v>
                      </c:pt>
                      <c:pt idx="1254">
                        <c:v>1.8160071484862212</c:v>
                      </c:pt>
                      <c:pt idx="1255">
                        <c:v>1.8027245330007304</c:v>
                      </c:pt>
                      <c:pt idx="1256">
                        <c:v>1.7894430206766931</c:v>
                      </c:pt>
                      <c:pt idx="1257">
                        <c:v>1.7827840623506854</c:v>
                      </c:pt>
                      <c:pt idx="1258">
                        <c:v>1.7827095989525483</c:v>
                      </c:pt>
                      <c:pt idx="1259">
                        <c:v>1.8024421926161269</c:v>
                      </c:pt>
                      <c:pt idx="1260">
                        <c:v>1.808968978410441</c:v>
                      </c:pt>
                      <c:pt idx="1261">
                        <c:v>1.7824862087581368</c:v>
                      </c:pt>
                      <c:pt idx="1262">
                        <c:v>1.7824117453599997</c:v>
                      </c:pt>
                      <c:pt idx="1263">
                        <c:v>1.7823372819618624</c:v>
                      </c:pt>
                      <c:pt idx="1264">
                        <c:v>1.795446011623185</c:v>
                      </c:pt>
                      <c:pt idx="1265">
                        <c:v>1.8085722539725879</c:v>
                      </c:pt>
                      <c:pt idx="1266">
                        <c:v>1.8084966874129971</c:v>
                      </c:pt>
                      <c:pt idx="1267">
                        <c:v>1.7952209666865926</c:v>
                      </c:pt>
                      <c:pt idx="1268">
                        <c:v>1.7885648352118106</c:v>
                      </c:pt>
                      <c:pt idx="1269">
                        <c:v>1.7884900960233099</c:v>
                      </c:pt>
                      <c:pt idx="1270">
                        <c:v>1.8082133128145303</c:v>
                      </c:pt>
                      <c:pt idx="1271">
                        <c:v>1.8081377462549395</c:v>
                      </c:pt>
                      <c:pt idx="1272">
                        <c:v>1.7948646455369881</c:v>
                      </c:pt>
                      <c:pt idx="1273">
                        <c:v>1.7815926479804907</c:v>
                      </c:pt>
                      <c:pt idx="1274">
                        <c:v>1.7814995687328192</c:v>
                      </c:pt>
                      <c:pt idx="1275">
                        <c:v>1.7880229760951809</c:v>
                      </c:pt>
                      <c:pt idx="1276">
                        <c:v>1.8077410218170862</c:v>
                      </c:pt>
                      <c:pt idx="1277">
                        <c:v>1.8076654552574953</c:v>
                      </c:pt>
                      <c:pt idx="1278">
                        <c:v>1.7944145556638034</c:v>
                      </c:pt>
                      <c:pt idx="1279">
                        <c:v>1.7943395406849394</c:v>
                      </c:pt>
                      <c:pt idx="1280">
                        <c:v>1.7942645257060752</c:v>
                      </c:pt>
                      <c:pt idx="1281">
                        <c:v>1.8073820806590286</c:v>
                      </c:pt>
                      <c:pt idx="1282">
                        <c:v>1.8073254057393355</c:v>
                      </c:pt>
                      <c:pt idx="1283">
                        <c:v>1.7940582345141989</c:v>
                      </c:pt>
                      <c:pt idx="1284">
                        <c:v>1.780792166450516</c:v>
                      </c:pt>
                      <c:pt idx="1285">
                        <c:v>1.7806990872028445</c:v>
                      </c:pt>
                      <c:pt idx="1286">
                        <c:v>1.7872195298187989</c:v>
                      </c:pt>
                      <c:pt idx="1287">
                        <c:v>1.8069286813014824</c:v>
                      </c:pt>
                      <c:pt idx="1288">
                        <c:v>1.813447469175256</c:v>
                      </c:pt>
                      <c:pt idx="1289">
                        <c:v>1.7935893908962981</c:v>
                      </c:pt>
                      <c:pt idx="1290">
                        <c:v>1.7935143759174341</c:v>
                      </c:pt>
                      <c:pt idx="1291">
                        <c:v>1.7934393609385699</c:v>
                      </c:pt>
                      <c:pt idx="1292">
                        <c:v>1.8131440997754378</c:v>
                      </c:pt>
                      <c:pt idx="1293">
                        <c:v>1.8196612329070305</c:v>
                      </c:pt>
                      <c:pt idx="1294">
                        <c:v>1.7997881930008544</c:v>
                      </c:pt>
                      <c:pt idx="1295">
                        <c:v>1.7931393010231136</c:v>
                      </c:pt>
                      <c:pt idx="1296">
                        <c:v>1.7864721379337924</c:v>
                      </c:pt>
                      <c:pt idx="1297">
                        <c:v>1.7929892710653852</c:v>
                      </c:pt>
                      <c:pt idx="1298">
                        <c:v>1.8060974491459809</c:v>
                      </c:pt>
                      <c:pt idx="1299">
                        <c:v>1.8126132033257563</c:v>
                      </c:pt>
                      <c:pt idx="1300">
                        <c:v>1.7927642261287928</c:v>
                      </c:pt>
                      <c:pt idx="1301">
                        <c:v>1.7926892111499289</c:v>
                      </c:pt>
                      <c:pt idx="1302">
                        <c:v>1.7926141961710647</c:v>
                      </c:pt>
                      <c:pt idx="1303">
                        <c:v>1.812309833925938</c:v>
                      </c:pt>
                      <c:pt idx="1304">
                        <c:v>1.8188049038284531</c:v>
                      </c:pt>
                      <c:pt idx="1305">
                        <c:v>1.8055495915889457</c:v>
                      </c:pt>
                      <c:pt idx="1306">
                        <c:v>1.7923141362556081</c:v>
                      </c:pt>
                      <c:pt idx="1307">
                        <c:v>1.7922391212767441</c:v>
                      </c:pt>
                      <c:pt idx="1308">
                        <c:v>1.7921641062978799</c:v>
                      </c:pt>
                      <c:pt idx="1309">
                        <c:v>1.811854779826211</c:v>
                      </c:pt>
                      <c:pt idx="1310">
                        <c:v>1.8117789374762563</c:v>
                      </c:pt>
                      <c:pt idx="1311">
                        <c:v>1.7985270726162923</c:v>
                      </c:pt>
                      <c:pt idx="1312">
                        <c:v>1.7918640463824236</c:v>
                      </c:pt>
                      <c:pt idx="1313">
                        <c:v>1.7917890314035594</c:v>
                      </c:pt>
                      <c:pt idx="1314">
                        <c:v>1.8048694925526261</c:v>
                      </c:pt>
                      <c:pt idx="1315">
                        <c:v>1.8179676042849551</c:v>
                      </c:pt>
                      <c:pt idx="1316">
                        <c:v>1.8113238833765291</c:v>
                      </c:pt>
                      <c:pt idx="1317">
                        <c:v>1.7980753280009267</c:v>
                      </c:pt>
                      <c:pt idx="1318">
                        <c:v>1.7914139565092388</c:v>
                      </c:pt>
                      <c:pt idx="1319">
                        <c:v>1.7979247464624717</c:v>
                      </c:pt>
                      <c:pt idx="1320">
                        <c:v>1.811020513976711</c:v>
                      </c:pt>
                      <c:pt idx="1321">
                        <c:v>1.8175299249781267</c:v>
                      </c:pt>
                      <c:pt idx="1322">
                        <c:v>1.7976988741547888</c:v>
                      </c:pt>
                      <c:pt idx="1323">
                        <c:v>1.7910388816149183</c:v>
                      </c:pt>
                      <c:pt idx="1324">
                        <c:v>1.7843607558586494</c:v>
                      </c:pt>
                      <c:pt idx="1325">
                        <c:v>1.7974541791547993</c:v>
                      </c:pt>
                      <c:pt idx="1326">
                        <c:v>1.8171493342765366</c:v>
                      </c:pt>
                      <c:pt idx="1327">
                        <c:v>1.8104896175270293</c:v>
                      </c:pt>
                      <c:pt idx="1328">
                        <c:v>1.7972471295394232</c:v>
                      </c:pt>
                      <c:pt idx="1329">
                        <c:v>1.7971718387701958</c:v>
                      </c:pt>
                      <c:pt idx="1330">
                        <c:v>1.7970965480009682</c:v>
                      </c:pt>
                      <c:pt idx="1331">
                        <c:v>1.8167687435749464</c:v>
                      </c:pt>
                      <c:pt idx="1332">
                        <c:v>1.8166926254346285</c:v>
                      </c:pt>
                      <c:pt idx="1333">
                        <c:v>1.7968706756932853</c:v>
                      </c:pt>
                      <c:pt idx="1334">
                        <c:v>1.7901949631026968</c:v>
                      </c:pt>
                      <c:pt idx="1335">
                        <c:v>1.7835386247851421</c:v>
                      </c:pt>
                      <c:pt idx="1336">
                        <c:v>1.7966259806932958</c:v>
                      </c:pt>
                      <c:pt idx="1337">
                        <c:v>1.8162930051979591</c:v>
                      </c:pt>
                      <c:pt idx="1338">
                        <c:v>1.8162359165927207</c:v>
                      </c:pt>
                      <c:pt idx="1339">
                        <c:v>1.8029992202027474</c:v>
                      </c:pt>
                      <c:pt idx="1340">
                        <c:v>1.7963436403086923</c:v>
                      </c:pt>
                      <c:pt idx="1341">
                        <c:v>1.7962683495394647</c:v>
                      </c:pt>
                      <c:pt idx="1342">
                        <c:v>1.8159314440314485</c:v>
                      </c:pt>
                      <c:pt idx="1343">
                        <c:v>1.8224345118545042</c:v>
                      </c:pt>
                      <c:pt idx="1344">
                        <c:v>1.8026024957648945</c:v>
                      </c:pt>
                      <c:pt idx="1345">
                        <c:v>1.7959483637702474</c:v>
                      </c:pt>
                      <c:pt idx="1346">
                        <c:v>1.7892947833563273</c:v>
                      </c:pt>
                      <c:pt idx="1347">
                        <c:v>1.7958166049240991</c:v>
                      </c:pt>
                      <c:pt idx="1348">
                        <c:v>1.8154747351895406</c:v>
                      </c:pt>
                      <c:pt idx="1349">
                        <c:v>1.8153986170492227</c:v>
                      </c:pt>
                      <c:pt idx="1350">
                        <c:v>1.8021679880472457</c:v>
                      </c:pt>
                      <c:pt idx="1351">
                        <c:v>1.7955154418471888</c:v>
                      </c:pt>
                      <c:pt idx="1352">
                        <c:v>1.7954401510779612</c:v>
                      </c:pt>
                      <c:pt idx="1353">
                        <c:v>1.8150941444879505</c:v>
                      </c:pt>
                      <c:pt idx="1354">
                        <c:v>1.8215750801343376</c:v>
                      </c:pt>
                      <c:pt idx="1355">
                        <c:v>1.8083660317283026</c:v>
                      </c:pt>
                      <c:pt idx="1356">
                        <c:v>1.7951389880010511</c:v>
                      </c:pt>
                      <c:pt idx="1357">
                        <c:v>1.7884883723335383</c:v>
                      </c:pt>
                      <c:pt idx="1358">
                        <c:v>1.7949884064625956</c:v>
                      </c:pt>
                      <c:pt idx="1359">
                        <c:v>1.8146374356460426</c:v>
                      </c:pt>
                      <c:pt idx="1360">
                        <c:v>1.8211358150329193</c:v>
                      </c:pt>
                      <c:pt idx="1361">
                        <c:v>1.8079109776285753</c:v>
                      </c:pt>
                      <c:pt idx="1362">
                        <c:v>1.8012611893321533</c:v>
                      </c:pt>
                      <c:pt idx="1363">
                        <c:v>1.801185622772562</c:v>
                      </c:pt>
                      <c:pt idx="1364">
                        <c:v>1.8208111408275229</c:v>
                      </c:pt>
                      <c:pt idx="1365">
                        <c:v>1.8273077965246278</c:v>
                      </c:pt>
                      <c:pt idx="1366">
                        <c:v>1.8140855791287371</c:v>
                      </c:pt>
                      <c:pt idx="1367">
                        <c:v>1.8008833565341977</c:v>
                      </c:pt>
                      <c:pt idx="1368">
                        <c:v>1.79423549877032</c:v>
                      </c:pt>
                      <c:pt idx="1369">
                        <c:v>1.8007322234150156</c:v>
                      </c:pt>
                      <c:pt idx="1370">
                        <c:v>1.8138001361025446</c:v>
                      </c:pt>
                      <c:pt idx="1371">
                        <c:v>1.8202954817954231</c:v>
                      </c:pt>
                      <c:pt idx="1372">
                        <c:v>1.8005055237362424</c:v>
                      </c:pt>
                      <c:pt idx="1373">
                        <c:v>1.8004299571766516</c:v>
                      </c:pt>
                      <c:pt idx="1374">
                        <c:v>1.8003354989771627</c:v>
                      </c:pt>
                      <c:pt idx="1375">
                        <c:v>1.813400515865875</c:v>
                      </c:pt>
                      <c:pt idx="1376">
                        <c:v>1.826483597023395</c:v>
                      </c:pt>
                      <c:pt idx="1377">
                        <c:v>1.8132673091203186</c:v>
                      </c:pt>
                      <c:pt idx="1378">
                        <c:v>1.800052124378696</c:v>
                      </c:pt>
                      <c:pt idx="1379">
                        <c:v>1.7999765578191051</c:v>
                      </c:pt>
                      <c:pt idx="1380">
                        <c:v>1.7999009912595141</c:v>
                      </c:pt>
                      <c:pt idx="1381">
                        <c:v>1.8195315424886083</c:v>
                      </c:pt>
                      <c:pt idx="1382">
                        <c:v>1.8260235786971253</c:v>
                      </c:pt>
                      <c:pt idx="1383">
                        <c:v>1.7996742915807409</c:v>
                      </c:pt>
                      <c:pt idx="1384">
                        <c:v>1.799579833381252</c:v>
                      </c:pt>
                      <c:pt idx="1385">
                        <c:v>1.7929367330011439</c:v>
                      </c:pt>
                      <c:pt idx="1386">
                        <c:v>1.8059959582922236</c:v>
                      </c:pt>
                      <c:pt idx="1387">
                        <c:v>1.8256210626616391</c:v>
                      </c:pt>
                      <c:pt idx="1388">
                        <c:v>1.818996784973838</c:v>
                      </c:pt>
                      <c:pt idx="1389">
                        <c:v>1.8057873918298484</c:v>
                      </c:pt>
                      <c:pt idx="1390">
                        <c:v>1.8057115494798941</c:v>
                      </c:pt>
                      <c:pt idx="1391">
                        <c:v>1.8056357071299394</c:v>
                      </c:pt>
                      <c:pt idx="1392">
                        <c:v>1.8186912092511121</c:v>
                      </c:pt>
                      <c:pt idx="1393">
                        <c:v>1.8251802117656308</c:v>
                      </c:pt>
                      <c:pt idx="1394">
                        <c:v>1.8053892194925873</c:v>
                      </c:pt>
                      <c:pt idx="1395">
                        <c:v>1.7987486012257503</c:v>
                      </c:pt>
                      <c:pt idx="1396">
                        <c:v>1.7986730346661592</c:v>
                      </c:pt>
                      <c:pt idx="1397">
                        <c:v>1.8051616924427236</c:v>
                      </c:pt>
                      <c:pt idx="1398">
                        <c:v>1.8247776957301449</c:v>
                      </c:pt>
                      <c:pt idx="1399">
                        <c:v>1.8247201934393611</c:v>
                      </c:pt>
                      <c:pt idx="1400">
                        <c:v>1.8115165918930045</c:v>
                      </c:pt>
                      <c:pt idx="1401">
                        <c:v>1.8048772836303943</c:v>
                      </c:pt>
                      <c:pt idx="1402">
                        <c:v>1.8113643556123686</c:v>
                      </c:pt>
                      <c:pt idx="1403">
                        <c:v>1.8244135145551814</c:v>
                      </c:pt>
                      <c:pt idx="1404">
                        <c:v>1.8308799712074861</c:v>
                      </c:pt>
                      <c:pt idx="1405">
                        <c:v>1.8111169716563351</c:v>
                      </c:pt>
                      <c:pt idx="1406">
                        <c:v>1.8044791112931329</c:v>
                      </c:pt>
                      <c:pt idx="1407">
                        <c:v>1.7978606941505555</c:v>
                      </c:pt>
                      <c:pt idx="1408">
                        <c:v>1.8043274265932239</c:v>
                      </c:pt>
                      <c:pt idx="1409">
                        <c:v>1.8239343287986505</c:v>
                      </c:pt>
                      <c:pt idx="1410">
                        <c:v>1.830437534516888</c:v>
                      </c:pt>
                      <c:pt idx="1411">
                        <c:v>1.8106792923495065</c:v>
                      </c:pt>
                      <c:pt idx="1412">
                        <c:v>1.8106031742091886</c:v>
                      </c:pt>
                      <c:pt idx="1413">
                        <c:v>1.8105270560688707</c:v>
                      </c:pt>
                      <c:pt idx="1414">
                        <c:v>1.8301105160934021</c:v>
                      </c:pt>
                      <c:pt idx="1415">
                        <c:v>1.8300335705819937</c:v>
                      </c:pt>
                      <c:pt idx="1416">
                        <c:v>1.8168386564320866</c:v>
                      </c:pt>
                      <c:pt idx="1417">
                        <c:v>1.810203553972519</c:v>
                      </c:pt>
                      <c:pt idx="1418">
                        <c:v>1.8035690030936784</c:v>
                      </c:pt>
                      <c:pt idx="1419">
                        <c:v>1.8100513176918831</c:v>
                      </c:pt>
                      <c:pt idx="1420">
                        <c:v>1.8230909618671562</c:v>
                      </c:pt>
                      <c:pt idx="1421">
                        <c:v>1.8295718975135433</c:v>
                      </c:pt>
                      <c:pt idx="1422">
                        <c:v>1.8163802928479977</c:v>
                      </c:pt>
                      <c:pt idx="1423">
                        <c:v>1.8097658746656906</c:v>
                      </c:pt>
                      <c:pt idx="1424">
                        <c:v>1.8096707269902932</c:v>
                      </c:pt>
                      <c:pt idx="1425">
                        <c:v>1.8292641154679097</c:v>
                      </c:pt>
                      <c:pt idx="1426">
                        <c:v>1.8357433963721159</c:v>
                      </c:pt>
                      <c:pt idx="1427">
                        <c:v>1.8225542738198417</c:v>
                      </c:pt>
                      <c:pt idx="1428">
                        <c:v>1.809366254429021</c:v>
                      </c:pt>
                      <c:pt idx="1429">
                        <c:v>1.8092901362887031</c:v>
                      </c:pt>
                      <c:pt idx="1430">
                        <c:v>1.8092140181483851</c:v>
                      </c:pt>
                      <c:pt idx="1431">
                        <c:v>1.8288216787773111</c:v>
                      </c:pt>
                      <c:pt idx="1432">
                        <c:v>1.8287447332659028</c:v>
                      </c:pt>
                      <c:pt idx="1433">
                        <c:v>1.8090046932625106</c:v>
                      </c:pt>
                      <c:pt idx="1434">
                        <c:v>1.8089095455871129</c:v>
                      </c:pt>
                      <c:pt idx="1435">
                        <c:v>1.8022796831444516</c:v>
                      </c:pt>
                      <c:pt idx="1436">
                        <c:v>1.8218642463304371</c:v>
                      </c:pt>
                      <c:pt idx="1437">
                        <c:v>1.8348939620526252</c:v>
                      </c:pt>
                      <c:pt idx="1438">
                        <c:v>1.8282638238196003</c:v>
                      </c:pt>
                      <c:pt idx="1439">
                        <c:v>1.8150815960264126</c:v>
                      </c:pt>
                      <c:pt idx="1440">
                        <c:v>1.8084718662802846</c:v>
                      </c:pt>
                      <c:pt idx="1441">
                        <c:v>1.8083957481399666</c:v>
                      </c:pt>
                      <c:pt idx="1442">
                        <c:v>1.8279752781518186</c:v>
                      </c:pt>
                      <c:pt idx="1443">
                        <c:v>1.8278983326404104</c:v>
                      </c:pt>
                      <c:pt idx="1444">
                        <c:v>1.8081483641839331</c:v>
                      </c:pt>
                      <c:pt idx="1445">
                        <c:v>1.8080722460436149</c:v>
                      </c:pt>
                      <c:pt idx="1446">
                        <c:v>1.8014454172949517</c:v>
                      </c:pt>
                      <c:pt idx="1447">
                        <c:v>1.814470444580961</c:v>
                      </c:pt>
                      <c:pt idx="1448">
                        <c:v>1.8340445277331345</c:v>
                      </c:pt>
                      <c:pt idx="1449">
                        <c:v>1.8274174231941078</c:v>
                      </c:pt>
                      <c:pt idx="1450">
                        <c:v>1.8142603612715869</c:v>
                      </c:pt>
                      <c:pt idx="1451">
                        <c:v>1.8141839673409055</c:v>
                      </c:pt>
                      <c:pt idx="1452">
                        <c:v>1.8141075734102239</c:v>
                      </c:pt>
                      <c:pt idx="1453">
                        <c:v>1.8336777265497179</c:v>
                      </c:pt>
                      <c:pt idx="1454">
                        <c:v>1.8335811999225031</c:v>
                      </c:pt>
                      <c:pt idx="1455">
                        <c:v>1.8204075216305833</c:v>
                      </c:pt>
                      <c:pt idx="1456">
                        <c:v>1.807234946500117</c:v>
                      </c:pt>
                      <c:pt idx="1457">
                        <c:v>1.807158828359799</c:v>
                      </c:pt>
                      <c:pt idx="1458">
                        <c:v>1.8136301113434647</c:v>
                      </c:pt>
                      <c:pt idx="1459">
                        <c:v>1.8331950934136438</c:v>
                      </c:pt>
                      <c:pt idx="1460">
                        <c:v>1.8331178721118719</c:v>
                      </c:pt>
                      <c:pt idx="1461">
                        <c:v>1.8199475033043135</c:v>
                      </c:pt>
                      <c:pt idx="1462">
                        <c:v>1.8133245356207388</c:v>
                      </c:pt>
                      <c:pt idx="1463">
                        <c:v>1.8132672401727277</c:v>
                      </c:pt>
                      <c:pt idx="1464">
                        <c:v>1.8328089869047843</c:v>
                      </c:pt>
                      <c:pt idx="1465">
                        <c:v>1.8327317656030124</c:v>
                      </c:pt>
                      <c:pt idx="1466">
                        <c:v>1.8130189598980131</c:v>
                      </c:pt>
                      <c:pt idx="1467">
                        <c:v>1.806397646956619</c:v>
                      </c:pt>
                      <c:pt idx="1468">
                        <c:v>1.7997768855959519</c:v>
                      </c:pt>
                      <c:pt idx="1469">
                        <c:v>1.8062454106759831</c:v>
                      </c:pt>
                      <c:pt idx="1470">
                        <c:v>1.8258015674545309</c:v>
                      </c:pt>
                      <c:pt idx="1471">
                        <c:v>1.8322684377923812</c:v>
                      </c:pt>
                      <c:pt idx="1472">
                        <c:v>1.8191041363728191</c:v>
                      </c:pt>
                      <c:pt idx="1473">
                        <c:v>1.8190466340820355</c:v>
                      </c:pt>
                      <c:pt idx="1474">
                        <c:v>1.8189507969307295</c:v>
                      </c:pt>
                      <c:pt idx="1475">
                        <c:v>1.8385022652730982</c:v>
                      </c:pt>
                      <c:pt idx="1476">
                        <c:v>1.8384247681809629</c:v>
                      </c:pt>
                      <c:pt idx="1477">
                        <c:v>1.8252629488746723</c:v>
                      </c:pt>
                      <c:pt idx="1478">
                        <c:v>1.8121022327298353</c:v>
                      </c:pt>
                      <c:pt idx="1479">
                        <c:v>1.8054842292728031</c:v>
                      </c:pt>
                      <c:pt idx="1480">
                        <c:v>1.8119494448684723</c:v>
                      </c:pt>
                      <c:pt idx="1481">
                        <c:v>1.8314962247746622</c:v>
                      </c:pt>
                      <c:pt idx="1482">
                        <c:v>1.8314190034728903</c:v>
                      </c:pt>
                      <c:pt idx="1483">
                        <c:v>1.8182799368715861</c:v>
                      </c:pt>
                      <c:pt idx="1484">
                        <c:v>1.8116438691457464</c:v>
                      </c:pt>
                      <c:pt idx="1485">
                        <c:v>1.811567475215065</c:v>
                      </c:pt>
                      <c:pt idx="1486">
                        <c:v>1.8311101182658029</c:v>
                      </c:pt>
                      <c:pt idx="1487">
                        <c:v>1.837572300167474</c:v>
                      </c:pt>
                      <c:pt idx="1488">
                        <c:v>1.8244165482491796</c:v>
                      </c:pt>
                      <c:pt idx="1489">
                        <c:v>1.8178007511150551</c:v>
                      </c:pt>
                      <c:pt idx="1490">
                        <c:v>1.8112046040443281</c:v>
                      </c:pt>
                      <c:pt idx="1491">
                        <c:v>1.8176665791032265</c:v>
                      </c:pt>
                      <c:pt idx="1492">
                        <c:v>1.8306660957806145</c:v>
                      </c:pt>
                      <c:pt idx="1493">
                        <c:v>1.8371266918876958</c:v>
                      </c:pt>
                      <c:pt idx="1494">
                        <c:v>1.8174174025098304</c:v>
                      </c:pt>
                      <c:pt idx="1495">
                        <c:v>1.8173407327887854</c:v>
                      </c:pt>
                      <c:pt idx="1496">
                        <c:v>1.8107271419775688</c:v>
                      </c:pt>
                      <c:pt idx="1497">
                        <c:v>1.8302606839463123</c:v>
                      </c:pt>
                      <c:pt idx="1498">
                        <c:v>1.8432562016634295</c:v>
                      </c:pt>
                      <c:pt idx="1499">
                        <c:v>1.8366423350618499</c:v>
                      </c:pt>
                      <c:pt idx="1500">
                        <c:v>1.8234932021122787</c:v>
                      </c:pt>
                      <c:pt idx="1501">
                        <c:v>1.8168807144625159</c:v>
                      </c:pt>
                      <c:pt idx="1502">
                        <c:v>1.8168040447414711</c:v>
                      </c:pt>
                      <c:pt idx="1503">
                        <c:v>1.8363323466933084</c:v>
                      </c:pt>
                      <c:pt idx="1504">
                        <c:v>1.8362548496011728</c:v>
                      </c:pt>
                      <c:pt idx="1505">
                        <c:v>1.8165740355783362</c:v>
                      </c:pt>
                      <c:pt idx="1506">
                        <c:v>1.8099632026707542</c:v>
                      </c:pt>
                      <c:pt idx="1507">
                        <c:v>1.8098868087400726</c:v>
                      </c:pt>
                      <c:pt idx="1508">
                        <c:v>1.8228776380210114</c:v>
                      </c:pt>
                      <c:pt idx="1509">
                        <c:v>1.8358673641404961</c:v>
                      </c:pt>
                      <c:pt idx="1510">
                        <c:v>1.835789867048361</c:v>
                      </c:pt>
                      <c:pt idx="1511">
                        <c:v>1.822646801486786</c:v>
                      </c:pt>
                      <c:pt idx="1512">
                        <c:v>1.8225698559753776</c:v>
                      </c:pt>
                      <c:pt idx="1513">
                        <c:v>1.8159606778099766</c:v>
                      </c:pt>
                      <c:pt idx="1514">
                        <c:v>1.8354798786798194</c:v>
                      </c:pt>
                      <c:pt idx="1515">
                        <c:v>1.8419340626609493</c:v>
                      </c:pt>
                      <c:pt idx="1516">
                        <c:v>1.8222620739297442</c:v>
                      </c:pt>
                      <c:pt idx="1517">
                        <c:v>1.809122869433258</c:v>
                      </c:pt>
                      <c:pt idx="1518">
                        <c:v>1.8090464755025764</c:v>
                      </c:pt>
                      <c:pt idx="1519">
                        <c:v>1.8155006594837069</c:v>
                      </c:pt>
                      <c:pt idx="1520">
                        <c:v>1.8415451982484552</c:v>
                      </c:pt>
                      <c:pt idx="1521">
                        <c:v>1.8414674253659566</c:v>
                      </c:pt>
                      <c:pt idx="1522">
                        <c:v>1.8218004008612936</c:v>
                      </c:pt>
                      <c:pt idx="1523">
                        <c:v>1.8217234553498851</c:v>
                      </c:pt>
                      <c:pt idx="1524">
                        <c:v>1.8216465098384769</c:v>
                      </c:pt>
                      <c:pt idx="1525">
                        <c:v>1.8411563338359611</c:v>
                      </c:pt>
                      <c:pt idx="1526">
                        <c:v>1.8410785609534623</c:v>
                      </c:pt>
                      <c:pt idx="1527">
                        <c:v>1.8279440448931557</c:v>
                      </c:pt>
                      <c:pt idx="1528">
                        <c:v>1.8148106319943025</c:v>
                      </c:pt>
                      <c:pt idx="1529">
                        <c:v>1.8082061422650801</c:v>
                      </c:pt>
                      <c:pt idx="1530">
                        <c:v>1.8211848367700263</c:v>
                      </c:pt>
                      <c:pt idx="1531">
                        <c:v>1.8341624281135183</c:v>
                      </c:pt>
                      <c:pt idx="1532">
                        <c:v>1.8406119236584695</c:v>
                      </c:pt>
                      <c:pt idx="1533">
                        <c:v>1.8209540002358011</c:v>
                      </c:pt>
                      <c:pt idx="1534">
                        <c:v>1.8208770547243927</c:v>
                      </c:pt>
                      <c:pt idx="1535">
                        <c:v>1.8208001092129842</c:v>
                      </c:pt>
                      <c:pt idx="1536">
                        <c:v>1.8403008321284742</c:v>
                      </c:pt>
                      <c:pt idx="1537">
                        <c:v>1.8467486729312446</c:v>
                      </c:pt>
                      <c:pt idx="1538">
                        <c:v>1.827094610573665</c:v>
                      </c:pt>
                      <c:pt idx="1539">
                        <c:v>1.8204923271673505</c:v>
                      </c:pt>
                      <c:pt idx="1540">
                        <c:v>1.813890595341763</c:v>
                      </c:pt>
                      <c:pt idx="1541">
                        <c:v>1.8138139256207182</c:v>
                      </c:pt>
                      <c:pt idx="1542">
                        <c:v>1.8333099601000296</c:v>
                      </c:pt>
                      <c:pt idx="1543">
                        <c:v>1.8397564219509823</c:v>
                      </c:pt>
                      <c:pt idx="1544">
                        <c:v>1.8266312827630338</c:v>
                      </c:pt>
                      <c:pt idx="1545">
                        <c:v>1.820011417721048</c:v>
                      </c:pt>
                      <c:pt idx="1546">
                        <c:v>1.8199537085874917</c:v>
                      </c:pt>
                      <c:pt idx="1547">
                        <c:v>1.839445330420987</c:v>
                      </c:pt>
                      <c:pt idx="1548">
                        <c:v>1.8458901375297594</c:v>
                      </c:pt>
                      <c:pt idx="1549">
                        <c:v>1.8392897846559895</c:v>
                      </c:pt>
                      <c:pt idx="1550">
                        <c:v>1.8261679549524024</c:v>
                      </c:pt>
                      <c:pt idx="1551">
                        <c:v>1.8195689810304496</c:v>
                      </c:pt>
                      <c:pt idx="1552">
                        <c:v>1.8194920355190412</c:v>
                      </c:pt>
                      <c:pt idx="1553">
                        <c:v>1.8389786931259939</c:v>
                      </c:pt>
                      <c:pt idx="1554">
                        <c:v>1.8389009202434952</c:v>
                      </c:pt>
                      <c:pt idx="1555">
                        <c:v>1.8257818484435429</c:v>
                      </c:pt>
                      <c:pt idx="1556">
                        <c:v>1.8191842534734075</c:v>
                      </c:pt>
                      <c:pt idx="1557">
                        <c:v>1.819107307961999</c:v>
                      </c:pt>
                      <c:pt idx="1558">
                        <c:v>1.8320700066258637</c:v>
                      </c:pt>
                      <c:pt idx="1559">
                        <c:v>1.8450316021282742</c:v>
                      </c:pt>
                      <c:pt idx="1560">
                        <c:v>1.8384342829485023</c:v>
                      </c:pt>
                      <c:pt idx="1561">
                        <c:v>1.8253378259583546</c:v>
                      </c:pt>
                      <c:pt idx="1562">
                        <c:v>1.8187418167828091</c:v>
                      </c:pt>
                      <c:pt idx="1563">
                        <c:v>1.8186648712714006</c:v>
                      </c:pt>
                      <c:pt idx="1564">
                        <c:v>1.838123191418507</c:v>
                      </c:pt>
                      <c:pt idx="1565">
                        <c:v>1.838045418536008</c:v>
                      </c:pt>
                      <c:pt idx="1566">
                        <c:v>1.8249324141240522</c:v>
                      </c:pt>
                      <c:pt idx="1567">
                        <c:v>1.818337852847915</c:v>
                      </c:pt>
                      <c:pt idx="1568">
                        <c:v>1.8117438431525046</c:v>
                      </c:pt>
                      <c:pt idx="1569">
                        <c:v>1.8247007502187365</c:v>
                      </c:pt>
                      <c:pt idx="1570">
                        <c:v>1.8441730667267888</c:v>
                      </c:pt>
                      <c:pt idx="1571">
                        <c:v>1.8375787812410154</c:v>
                      </c:pt>
                      <c:pt idx="1572">
                        <c:v>1.8309850473359688</c:v>
                      </c:pt>
                      <c:pt idx="1573">
                        <c:v>1.824411170337092</c:v>
                      </c:pt>
                      <c:pt idx="1574">
                        <c:v>1.8243146437098772</c:v>
                      </c:pt>
                      <c:pt idx="1575">
                        <c:v>1.8437828233624773</c:v>
                      </c:pt>
                      <c:pt idx="1576">
                        <c:v>1.8437047746896151</c:v>
                      </c:pt>
                      <c:pt idx="1577">
                        <c:v>1.8305975618752921</c:v>
                      </c:pt>
                      <c:pt idx="1578">
                        <c:v>1.8174914522224224</c:v>
                      </c:pt>
                      <c:pt idx="1579">
                        <c:v>1.8174145067110139</c:v>
                      </c:pt>
                      <c:pt idx="1580">
                        <c:v>1.8238513158992458</c:v>
                      </c:pt>
                      <c:pt idx="1581">
                        <c:v>1.8433145313253037</c:v>
                      </c:pt>
                      <c:pt idx="1582">
                        <c:v>1.8432364826524414</c:v>
                      </c:pt>
                      <c:pt idx="1583">
                        <c:v>1.8301325793224799</c:v>
                      </c:pt>
                      <c:pt idx="1584">
                        <c:v>1.8300550822303445</c:v>
                      </c:pt>
                      <c:pt idx="1585">
                        <c:v>1.8299775851382092</c:v>
                      </c:pt>
                      <c:pt idx="1586">
                        <c:v>1.8494363879184514</c:v>
                      </c:pt>
                      <c:pt idx="1587">
                        <c:v>1.8493580634552256</c:v>
                      </c:pt>
                      <c:pt idx="1588">
                        <c:v>1.8362566422385351</c:v>
                      </c:pt>
                      <c:pt idx="1589">
                        <c:v>1.8231563241832989</c:v>
                      </c:pt>
                      <c:pt idx="1590">
                        <c:v>1.8165681060855214</c:v>
                      </c:pt>
                      <c:pt idx="1591">
                        <c:v>1.8295126025853972</c:v>
                      </c:pt>
                      <c:pt idx="1592">
                        <c:v>1.8424559959238183</c:v>
                      </c:pt>
                      <c:pt idx="1593">
                        <c:v>1.8488881166758711</c:v>
                      </c:pt>
                      <c:pt idx="1594">
                        <c:v>1.8357900049435423</c:v>
                      </c:pt>
                      <c:pt idx="1595">
                        <c:v>1.8291832399438219</c:v>
                      </c:pt>
                      <c:pt idx="1596">
                        <c:v>1.8291057428516864</c:v>
                      </c:pt>
                      <c:pt idx="1597">
                        <c:v>1.8485552377071617</c:v>
                      </c:pt>
                      <c:pt idx="1598">
                        <c:v>1.85500528483284</c:v>
                      </c:pt>
                      <c:pt idx="1599">
                        <c:v>1.8354011405310482</c:v>
                      </c:pt>
                      <c:pt idx="1600">
                        <c:v>1.8288151287561789</c:v>
                      </c:pt>
                      <c:pt idx="1601">
                        <c:v>1.8222296685620361</c:v>
                      </c:pt>
                      <c:pt idx="1602">
                        <c:v>1.8286601345719082</c:v>
                      </c:pt>
                      <c:pt idx="1603">
                        <c:v>1.8415974605223331</c:v>
                      </c:pt>
                      <c:pt idx="1604">
                        <c:v>1.8480265475803876</c:v>
                      </c:pt>
                      <c:pt idx="1605">
                        <c:v>1.8349150600154303</c:v>
                      </c:pt>
                      <c:pt idx="1606">
                        <c:v>1.828330771930333</c:v>
                      </c:pt>
                      <c:pt idx="1607">
                        <c:v>1.8282532748381974</c:v>
                      </c:pt>
                      <c:pt idx="1608">
                        <c:v>1.8476936686116781</c:v>
                      </c:pt>
                      <c:pt idx="1609">
                        <c:v>1.8541406820433584</c:v>
                      </c:pt>
                      <c:pt idx="1610">
                        <c:v>1.8410511198122972</c:v>
                      </c:pt>
                      <c:pt idx="1611">
                        <c:v>1.834467865941062</c:v>
                      </c:pt>
                      <c:pt idx="1612">
                        <c:v>1.8278851636505546</c:v>
                      </c:pt>
                      <c:pt idx="1613">
                        <c:v>1.8278076665584193</c:v>
                      </c:pt>
                      <c:pt idx="1614">
                        <c:v>1.8472433029481299</c:v>
                      </c:pt>
                      <c:pt idx="1615">
                        <c:v>1.8471453973690979</c:v>
                      </c:pt>
                      <c:pt idx="1616">
                        <c:v>1.8275558010089792</c:v>
                      </c:pt>
                      <c:pt idx="1617">
                        <c:v>1.8274783039168441</c:v>
                      </c:pt>
                      <c:pt idx="1618">
                        <c:v>1.8274008068247087</c:v>
                      </c:pt>
                      <c:pt idx="1619">
                        <c:v>1.8403291695883206</c:v>
                      </c:pt>
                      <c:pt idx="1620">
                        <c:v>1.8532760792538767</c:v>
                      </c:pt>
                      <c:pt idx="1621">
                        <c:v>1.8466950317055497</c:v>
                      </c:pt>
                      <c:pt idx="1622">
                        <c:v>1.8336123642335751</c:v>
                      </c:pt>
                      <c:pt idx="1623">
                        <c:v>1.8335345913510761</c:v>
                      </c:pt>
                      <c:pt idx="1624">
                        <c:v>1.8334568184685776</c:v>
                      </c:pt>
                      <c:pt idx="1625">
                        <c:v>1.8463621527368401</c:v>
                      </c:pt>
                      <c:pt idx="1626">
                        <c:v>1.852784827668944</c:v>
                      </c:pt>
                      <c:pt idx="1627">
                        <c:v>1.8332040566004562</c:v>
                      </c:pt>
                      <c:pt idx="1628">
                        <c:v>1.8266258359033551</c:v>
                      </c:pt>
                      <c:pt idx="1629">
                        <c:v>1.8265483388112198</c:v>
                      </c:pt>
                      <c:pt idx="1630">
                        <c:v>1.8394706341868354</c:v>
                      </c:pt>
                      <c:pt idx="1631">
                        <c:v>1.8523918264009978</c:v>
                      </c:pt>
                      <c:pt idx="1632">
                        <c:v>1.8458334626100663</c:v>
                      </c:pt>
                      <c:pt idx="1633">
                        <c:v>1.8392560003364642</c:v>
                      </c:pt>
                      <c:pt idx="1634">
                        <c:v>1.8326790896435892</c:v>
                      </c:pt>
                      <c:pt idx="1635">
                        <c:v>1.8325818735404655</c:v>
                      </c:pt>
                      <c:pt idx="1636">
                        <c:v>1.8519988251330517</c:v>
                      </c:pt>
                      <c:pt idx="1637">
                        <c:v>1.8584181905807939</c:v>
                      </c:pt>
                      <c:pt idx="1638">
                        <c:v>1.8388462448039371</c:v>
                      </c:pt>
                      <c:pt idx="1639">
                        <c:v>1.8322707820104704</c:v>
                      </c:pt>
                      <c:pt idx="1640">
                        <c:v>1.8256958707977309</c:v>
                      </c:pt>
                      <c:pt idx="1641">
                        <c:v>1.8386120987853503</c:v>
                      </c:pt>
                      <c:pt idx="1642">
                        <c:v>1.8580238103610303</c:v>
                      </c:pt>
                      <c:pt idx="1643">
                        <c:v>1.8579449343170775</c:v>
                      </c:pt>
                      <c:pt idx="1644">
                        <c:v>1.838397464934979</c:v>
                      </c:pt>
                      <c:pt idx="1645">
                        <c:v>1.838299904093901</c:v>
                      </c:pt>
                      <c:pt idx="1646">
                        <c:v>1.8382218554210388</c:v>
                      </c:pt>
                      <c:pt idx="1647">
                        <c:v>1.8576294301412668</c:v>
                      </c:pt>
                      <c:pt idx="1648">
                        <c:v>1.8575505540973141</c:v>
                      </c:pt>
                      <c:pt idx="1649">
                        <c:v>1.8379877094024517</c:v>
                      </c:pt>
                      <c:pt idx="1650">
                        <c:v>1.8314347235236079</c:v>
                      </c:pt>
                      <c:pt idx="1651">
                        <c:v>1.8248627770572756</c:v>
                      </c:pt>
                      <c:pt idx="1652">
                        <c:v>1.8312791777586104</c:v>
                      </c:pt>
                      <c:pt idx="1653">
                        <c:v>1.8506822708854318</c:v>
                      </c:pt>
                      <c:pt idx="1654">
                        <c:v>1.8570970168445857</c:v>
                      </c:pt>
                      <c:pt idx="1655">
                        <c:v>1.837519417365278</c:v>
                      </c:pt>
                      <c:pt idx="1656">
                        <c:v>1.8374413686924158</c:v>
                      </c:pt>
                      <c:pt idx="1657">
                        <c:v>1.8373633200195534</c:v>
                      </c:pt>
                      <c:pt idx="1658">
                        <c:v>1.8567617936577867</c:v>
                      </c:pt>
                      <c:pt idx="1659">
                        <c:v>1.8631946038857481</c:v>
                      </c:pt>
                      <c:pt idx="1660">
                        <c:v>1.8436403776397448</c:v>
                      </c:pt>
                      <c:pt idx="1661">
                        <c:v>1.8370706374963199</c:v>
                      </c:pt>
                      <c:pt idx="1662">
                        <c:v>1.830501448933622</c:v>
                      </c:pt>
                      <c:pt idx="1663">
                        <c:v>1.8369145401505953</c:v>
                      </c:pt>
                      <c:pt idx="1664">
                        <c:v>1.8498176680959502</c:v>
                      </c:pt>
                      <c:pt idx="1665">
                        <c:v>1.856209661350118</c:v>
                      </c:pt>
                      <c:pt idx="1666">
                        <c:v>1.8366608819637926</c:v>
                      </c:pt>
                      <c:pt idx="1667">
                        <c:v>1.8365828332909306</c:v>
                      </c:pt>
                      <c:pt idx="1668">
                        <c:v>1.8300153684180043</c:v>
                      </c:pt>
                      <c:pt idx="1669">
                        <c:v>1.8558941571743071</c:v>
                      </c:pt>
                      <c:pt idx="1670">
                        <c:v>1.8623041457496912</c:v>
                      </c:pt>
                      <c:pt idx="1671">
                        <c:v>1.8492674663208257</c:v>
                      </c:pt>
                      <c:pt idx="1672">
                        <c:v>1.8362121020948345</c:v>
                      </c:pt>
                      <c:pt idx="1673">
                        <c:v>1.8296459472261348</c:v>
                      </c:pt>
                      <c:pt idx="1674">
                        <c:v>1.8360560047491101</c:v>
                      </c:pt>
                      <c:pt idx="1675">
                        <c:v>1.8554209009105909</c:v>
                      </c:pt>
                      <c:pt idx="1676">
                        <c:v>1.8553420248666381</c:v>
                      </c:pt>
                      <c:pt idx="1677">
                        <c:v>1.8358023465623075</c:v>
                      </c:pt>
                      <c:pt idx="1678">
                        <c:v>1.8357242978894452</c:v>
                      </c:pt>
                      <c:pt idx="1679">
                        <c:v>1.8356462492165828</c:v>
                      </c:pt>
                      <c:pt idx="1680">
                        <c:v>1.8550265206908272</c:v>
                      </c:pt>
                      <c:pt idx="1681">
                        <c:v>1.8614334755722131</c:v>
                      </c:pt>
                      <c:pt idx="1682">
                        <c:v>1.8548884876139102</c:v>
                      </c:pt>
                      <c:pt idx="1683">
                        <c:v>1.8418389149855521</c:v>
                      </c:pt>
                      <c:pt idx="1684">
                        <c:v>1.8417605905223262</c:v>
                      </c:pt>
                      <c:pt idx="1685">
                        <c:v>1.841662684943294</c:v>
                      </c:pt>
                      <c:pt idx="1686">
                        <c:v>1.8610377164006322</c:v>
                      </c:pt>
                      <c:pt idx="1687">
                        <c:v>1.860958564566316</c:v>
                      </c:pt>
                      <c:pt idx="1688">
                        <c:v>1.8414277115536166</c:v>
                      </c:pt>
                      <c:pt idx="1689">
                        <c:v>1.8348657624879601</c:v>
                      </c:pt>
                      <c:pt idx="1690">
                        <c:v>1.8283043650030302</c:v>
                      </c:pt>
                      <c:pt idx="1691">
                        <c:v>1.8411927381639392</c:v>
                      </c:pt>
                      <c:pt idx="1692">
                        <c:v>1.8605628053947352</c:v>
                      </c:pt>
                      <c:pt idx="1693">
                        <c:v>1.8540011321194421</c:v>
                      </c:pt>
                      <c:pt idx="1694">
                        <c:v>1.8474203603614785</c:v>
                      </c:pt>
                      <c:pt idx="1695">
                        <c:v>1.8408794403110365</c:v>
                      </c:pt>
                      <c:pt idx="1696">
                        <c:v>1.8408011158478106</c:v>
                      </c:pt>
                      <c:pt idx="1697">
                        <c:v>1.8601670462231543</c:v>
                      </c:pt>
                      <c:pt idx="1698">
                        <c:v>1.8600878943888381</c:v>
                      </c:pt>
                      <c:pt idx="1699">
                        <c:v>1.8600681064302589</c:v>
                      </c:pt>
                      <c:pt idx="1700">
                        <c:v>1.8600681064302589</c:v>
                      </c:pt>
                      <c:pt idx="1701">
                        <c:v>1.8857917631071093</c:v>
                      </c:pt>
                      <c:pt idx="1702">
                        <c:v>2.054063184951223</c:v>
                      </c:pt>
                      <c:pt idx="1703">
                        <c:v>2.2222987540480856</c:v>
                      </c:pt>
                      <c:pt idx="1704">
                        <c:v>2.3321936296562895</c:v>
                      </c:pt>
                      <c:pt idx="1705">
                        <c:v>2.4420650630835983</c:v>
                      </c:pt>
                      <c:pt idx="1706">
                        <c:v>2.5000975608410778</c:v>
                      </c:pt>
                      <c:pt idx="1707">
                        <c:v>2.571042770259043</c:v>
                      </c:pt>
                      <c:pt idx="1708">
                        <c:v>2.6161253246569687</c:v>
                      </c:pt>
                      <c:pt idx="1709">
                        <c:v>2.6611708541985983</c:v>
                      </c:pt>
                      <c:pt idx="1710">
                        <c:v>2.6997325522950244</c:v>
                      </c:pt>
                      <c:pt idx="1711">
                        <c:v>2.7253389980673988</c:v>
                      </c:pt>
                      <c:pt idx="1712">
                        <c:v>2.770358327524499</c:v>
                      </c:pt>
                      <c:pt idx="1713">
                        <c:v>2.783007452545097</c:v>
                      </c:pt>
                      <c:pt idx="1714">
                        <c:v>2.8280109240562972</c:v>
                      </c:pt>
                      <c:pt idx="1715">
                        <c:v>2.8341501554423436</c:v>
                      </c:pt>
                      <c:pt idx="1716">
                        <c:v>2.872698615601323</c:v>
                      </c:pt>
                      <c:pt idx="1717">
                        <c:v>2.8853311932001131</c:v>
                      </c:pt>
                      <c:pt idx="1718">
                        <c:v>2.9108983388456937</c:v>
                      </c:pt>
                      <c:pt idx="1719">
                        <c:v>2.9234928573743244</c:v>
                      </c:pt>
                      <c:pt idx="1720">
                        <c:v>2.9296796625980694</c:v>
                      </c:pt>
                      <c:pt idx="1721">
                        <c:v>2.9487671136538984</c:v>
                      </c:pt>
                      <c:pt idx="1722">
                        <c:v>2.9549186177111193</c:v>
                      </c:pt>
                      <c:pt idx="1723">
                        <c:v>2.980432604764141</c:v>
                      </c:pt>
                      <c:pt idx="1724">
                        <c:v>2.9801465412096304</c:v>
                      </c:pt>
                      <c:pt idx="1725">
                        <c:v>3.0056840393911379</c:v>
                      </c:pt>
                      <c:pt idx="1726">
                        <c:v>3.0053634330936028</c:v>
                      </c:pt>
                      <c:pt idx="1727">
                        <c:v>3.0243979323996451</c:v>
                      </c:pt>
                      <c:pt idx="1728">
                        <c:v>3.0240752576743839</c:v>
                      </c:pt>
                      <c:pt idx="1729">
                        <c:v>3.0367070079020833</c:v>
                      </c:pt>
                      <c:pt idx="1730">
                        <c:v>3.0428433434893138</c:v>
                      </c:pt>
                      <c:pt idx="1731">
                        <c:v>3.0489457568618366</c:v>
                      </c:pt>
                      <c:pt idx="1732">
                        <c:v>3.0615708881208126</c:v>
                      </c:pt>
                      <c:pt idx="1733">
                        <c:v>3.054785755703517</c:v>
                      </c:pt>
                      <c:pt idx="1734">
                        <c:v>3.0738325276807341</c:v>
                      </c:pt>
                      <c:pt idx="1735">
                        <c:v>3.067014645157776</c:v>
                      </c:pt>
                      <c:pt idx="1736">
                        <c:v>3.0860886514333861</c:v>
                      </c:pt>
                      <c:pt idx="1737">
                        <c:v>3.07930351901609</c:v>
                      </c:pt>
                      <c:pt idx="1738">
                        <c:v>3.0918843859217291</c:v>
                      </c:pt>
                      <c:pt idx="1739">
                        <c:v>3.0915211010654469</c:v>
                      </c:pt>
                      <c:pt idx="1740">
                        <c:v>3.0976773625064378</c:v>
                      </c:pt>
                      <c:pt idx="1741">
                        <c:v>3.0973464140702727</c:v>
                      </c:pt>
                      <c:pt idx="1742">
                        <c:v>3.0970154656341076</c:v>
                      </c:pt>
                      <c:pt idx="1743">
                        <c:v>3.1160387954304292</c:v>
                      </c:pt>
                      <c:pt idx="1744">
                        <c:v>3.1028043053633638</c:v>
                      </c:pt>
                      <c:pt idx="1745">
                        <c:v>3.1218228088283255</c:v>
                      </c:pt>
                      <c:pt idx="1746">
                        <c:v>3.1085903871889862</c:v>
                      </c:pt>
                      <c:pt idx="1747">
                        <c:v>3.1211553961487257</c:v>
                      </c:pt>
                      <c:pt idx="1748">
                        <c:v>3.1143737111109733</c:v>
                      </c:pt>
                      <c:pt idx="1749">
                        <c:v>3.1204879834691259</c:v>
                      </c:pt>
                      <c:pt idx="1750">
                        <c:v>3.120154277129326</c:v>
                      </c:pt>
                      <c:pt idx="1751">
                        <c:v>3.1198205707895261</c:v>
                      </c:pt>
                      <c:pt idx="1752">
                        <c:v>3.1323773060383613</c:v>
                      </c:pt>
                      <c:pt idx="1753">
                        <c:v>3.1255976894283348</c:v>
                      </c:pt>
                      <c:pt idx="1754">
                        <c:v>3.1381509772976268</c:v>
                      </c:pt>
                      <c:pt idx="1755">
                        <c:v>3.1249288977969174</c:v>
                      </c:pt>
                      <c:pt idx="1756">
                        <c:v>3.1439218906532576</c:v>
                      </c:pt>
                      <c:pt idx="1757">
                        <c:v>3.130701879580275</c:v>
                      </c:pt>
                      <c:pt idx="1758">
                        <c:v>3.1368078782275228</c:v>
                      </c:pt>
                      <c:pt idx="1759">
                        <c:v>3.1364721034599969</c:v>
                      </c:pt>
                      <c:pt idx="1760">
                        <c:v>3.1361363286924706</c:v>
                      </c:pt>
                      <c:pt idx="1761">
                        <c:v>3.1422395694360841</c:v>
                      </c:pt>
                      <c:pt idx="1762">
                        <c:v>3.1354647791574188</c:v>
                      </c:pt>
                      <c:pt idx="1763">
                        <c:v>3.1544419140678595</c:v>
                      </c:pt>
                      <c:pt idx="1764">
                        <c:v>3.1412301767057804</c:v>
                      </c:pt>
                      <c:pt idx="1765">
                        <c:v>3.1537662276773553</c:v>
                      </c:pt>
                      <c:pt idx="1766">
                        <c:v>3.140557248218911</c:v>
                      </c:pt>
                      <c:pt idx="1767">
                        <c:v>3.153056756967326</c:v>
                      </c:pt>
                      <c:pt idx="1768">
                        <c:v>3.1463185089118211</c:v>
                      </c:pt>
                      <c:pt idx="1769">
                        <c:v>3.1524148548963478</c:v>
                      </c:pt>
                      <c:pt idx="1770">
                        <c:v>3.1520770117010959</c:v>
                      </c:pt>
                      <c:pt idx="1771">
                        <c:v>3.1452733323818567</c:v>
                      </c:pt>
                      <c:pt idx="1772">
                        <c:v>3.1578327565867359</c:v>
                      </c:pt>
                      <c:pt idx="1773">
                        <c:v>3.1446327403151044</c:v>
                      </c:pt>
                      <c:pt idx="1774">
                        <c:v>3.1571556912444145</c:v>
                      </c:pt>
                      <c:pt idx="1775">
                        <c:v>3.1439247175044835</c:v>
                      </c:pt>
                      <c:pt idx="1776">
                        <c:v>3.1629072992746021</c:v>
                      </c:pt>
                      <c:pt idx="1777">
                        <c:v>3.1497121093343314</c:v>
                      </c:pt>
                      <c:pt idx="1778">
                        <c:v>3.1558015605597718</c:v>
                      </c:pt>
                      <c:pt idx="1779">
                        <c:v>3.1554291746214949</c:v>
                      </c:pt>
                      <c:pt idx="1780">
                        <c:v>3.1551244952174504</c:v>
                      </c:pt>
                      <c:pt idx="1781">
                        <c:v>3.1612111885392555</c:v>
                      </c:pt>
                      <c:pt idx="1782">
                        <c:v>3.1480228933580716</c:v>
                      </c:pt>
                      <c:pt idx="1783">
                        <c:v>3.160532744245117</c:v>
                      </c:pt>
                      <c:pt idx="1784">
                        <c:v>3.1473472069675674</c:v>
                      </c:pt>
                      <c:pt idx="1785">
                        <c:v>3.1662767680403094</c:v>
                      </c:pt>
                      <c:pt idx="1786">
                        <c:v>3.1530932991904863</c:v>
                      </c:pt>
                      <c:pt idx="1787">
                        <c:v>3.1655969447943537</c:v>
                      </c:pt>
                      <c:pt idx="1788">
                        <c:v>3.1524162338481654</c:v>
                      </c:pt>
                      <c:pt idx="1789">
                        <c:v>3.1584974113627009</c:v>
                      </c:pt>
                      <c:pt idx="1790">
                        <c:v>3.1645772099254197</c:v>
                      </c:pt>
                      <c:pt idx="1791">
                        <c:v>3.1577850448538554</c:v>
                      </c:pt>
                      <c:pt idx="1792">
                        <c:v>3.1638973866794635</c:v>
                      </c:pt>
                      <c:pt idx="1793">
                        <c:v>3.1507235704923615</c:v>
                      </c:pt>
                      <c:pt idx="1794">
                        <c:v>3.1632175634335074</c:v>
                      </c:pt>
                      <c:pt idx="1795">
                        <c:v>3.1500465051500406</c:v>
                      </c:pt>
                      <c:pt idx="1796">
                        <c:v>3.1625377401875512</c:v>
                      </c:pt>
                      <c:pt idx="1797">
                        <c:v>3.1557836341861463</c:v>
                      </c:pt>
                      <c:pt idx="1798">
                        <c:v>3.1682714218441137</c:v>
                      </c:pt>
                      <c:pt idx="1799">
                        <c:v>3.1615180053186176</c:v>
                      </c:pt>
                      <c:pt idx="1800">
                        <c:v>3.1611780936956393</c:v>
                      </c:pt>
                      <c:pt idx="1801">
                        <c:v>3.1672496185474532</c:v>
                      </c:pt>
                      <c:pt idx="1802">
                        <c:v>3.1604982704496831</c:v>
                      </c:pt>
                      <c:pt idx="1803">
                        <c:v>3.1729784738726554</c:v>
                      </c:pt>
                      <c:pt idx="1804">
                        <c:v>3.159818447203727</c:v>
                      </c:pt>
                      <c:pt idx="1805">
                        <c:v>3.1787045712942219</c:v>
                      </c:pt>
                      <c:pt idx="1806">
                        <c:v>3.1591386239577712</c:v>
                      </c:pt>
                      <c:pt idx="1807">
                        <c:v>3.1779864131877433</c:v>
                      </c:pt>
                      <c:pt idx="1808">
                        <c:v>3.1648313507453576</c:v>
                      </c:pt>
                      <c:pt idx="1809">
                        <c:v>3.1709307304238834</c:v>
                      </c:pt>
                      <c:pt idx="1810">
                        <c:v>3.1705894398490879</c:v>
                      </c:pt>
                      <c:pt idx="1811">
                        <c:v>3.1638095474486976</c:v>
                      </c:pt>
                      <c:pt idx="1812">
                        <c:v>3.1762765129342232</c:v>
                      </c:pt>
                      <c:pt idx="1813">
                        <c:v>3.1631624053608132</c:v>
                      </c:pt>
                      <c:pt idx="1814">
                        <c:v>3.1756267508378855</c:v>
                      </c:pt>
                      <c:pt idx="1815">
                        <c:v>3.1624471430531509</c:v>
                      </c:pt>
                      <c:pt idx="1816">
                        <c:v>3.1749085927314074</c:v>
                      </c:pt>
                      <c:pt idx="1817">
                        <c:v>3.1681662767680407</c:v>
                      </c:pt>
                      <c:pt idx="1818">
                        <c:v>3.1742588306350696</c:v>
                      </c:pt>
                      <c:pt idx="1819">
                        <c:v>3.1738826525792949</c:v>
                      </c:pt>
                      <c:pt idx="1820">
                        <c:v>3.1735406725285906</c:v>
                      </c:pt>
                      <c:pt idx="1821">
                        <c:v>3.1731986924778868</c:v>
                      </c:pt>
                      <c:pt idx="1822">
                        <c:v>3.166493952951543</c:v>
                      </c:pt>
                      <c:pt idx="1823">
                        <c:v>3.1789109314336894</c:v>
                      </c:pt>
                      <c:pt idx="1824">
                        <c:v>3.1657772427444728</c:v>
                      </c:pt>
                      <c:pt idx="1825">
                        <c:v>3.1782255923804641</c:v>
                      </c:pt>
                      <c:pt idx="1826">
                        <c:v>3.1651287906523615</c:v>
                      </c:pt>
                      <c:pt idx="1827">
                        <c:v>3.1775402533272383</c:v>
                      </c:pt>
                      <c:pt idx="1828">
                        <c:v>3.1708048321229581</c:v>
                      </c:pt>
                      <c:pt idx="1829">
                        <c:v>3.176854914274013</c:v>
                      </c:pt>
                      <c:pt idx="1830">
                        <c:v>3.176546511700062</c:v>
                      </c:pt>
                      <c:pt idx="1831">
                        <c:v>3.1697788919708461</c:v>
                      </c:pt>
                      <c:pt idx="1832">
                        <c:v>3.175826905694175</c:v>
                      </c:pt>
                      <c:pt idx="1833">
                        <c:v>3.162739756628794</c:v>
                      </c:pt>
                      <c:pt idx="1834">
                        <c:v>3.1815645173634164</c:v>
                      </c:pt>
                      <c:pt idx="1835">
                        <c:v>3.1620230464217238</c:v>
                      </c:pt>
                      <c:pt idx="1836">
                        <c:v>3.180843463458122</c:v>
                      </c:pt>
                      <c:pt idx="1837">
                        <c:v>3.1677612096716925</c:v>
                      </c:pt>
                      <c:pt idx="1838">
                        <c:v>3.180191081353331</c:v>
                      </c:pt>
                      <c:pt idx="1839">
                        <c:v>3.1798133864505571</c:v>
                      </c:pt>
                      <c:pt idx="1840">
                        <c:v>3.1794700274480361</c:v>
                      </c:pt>
                      <c:pt idx="1841">
                        <c:v>3.1791266684455146</c:v>
                      </c:pt>
                      <c:pt idx="1842">
                        <c:v>3.1724344773807087</c:v>
                      </c:pt>
                      <c:pt idx="1843">
                        <c:v>3.1848223599795089</c:v>
                      </c:pt>
                      <c:pt idx="1844">
                        <c:v>3.1717148713748222</c:v>
                      </c:pt>
                      <c:pt idx="1845">
                        <c:v>3.1905152936098684</c:v>
                      </c:pt>
                      <c:pt idx="1846">
                        <c:v>3.1774442093331596</c:v>
                      </c:pt>
                      <c:pt idx="1847">
                        <c:v>3.1898258177011907</c:v>
                      </c:pt>
                      <c:pt idx="1848">
                        <c:v>3.1767231554278643</c:v>
                      </c:pt>
                      <c:pt idx="1849">
                        <c:v>3.1827580691089286</c:v>
                      </c:pt>
                      <c:pt idx="1850">
                        <c:v>3.1888260776336086</c:v>
                      </c:pt>
                      <c:pt idx="1851">
                        <c:v>3.1820699721520684</c:v>
                      </c:pt>
                      <c:pt idx="1852">
                        <c:v>3.188102127929497</c:v>
                      </c:pt>
                      <c:pt idx="1853">
                        <c:v>3.1750063604152579</c:v>
                      </c:pt>
                      <c:pt idx="1854">
                        <c:v>3.1874471258162531</c:v>
                      </c:pt>
                      <c:pt idx="1855">
                        <c:v>3.1743196424102149</c:v>
                      </c:pt>
                      <c:pt idx="1856">
                        <c:v>3.186723176112142</c:v>
                      </c:pt>
                      <c:pt idx="1857">
                        <c:v>3.173632924405172</c:v>
                      </c:pt>
                      <c:pt idx="1858">
                        <c:v>3.1859992264080303</c:v>
                      </c:pt>
                      <c:pt idx="1859">
                        <c:v>3.1856889622491256</c:v>
                      </c:pt>
                      <c:pt idx="1860">
                        <c:v>3.1853442242947869</c:v>
                      </c:pt>
                      <c:pt idx="1861">
                        <c:v>3.1849994863404483</c:v>
                      </c:pt>
                      <c:pt idx="1862">
                        <c:v>3.1783198437371802</c:v>
                      </c:pt>
                      <c:pt idx="1863">
                        <c:v>3.1906786304526338</c:v>
                      </c:pt>
                      <c:pt idx="1864">
                        <c:v>3.177597341932477</c:v>
                      </c:pt>
                      <c:pt idx="1865">
                        <c:v>3.1963550166611854</c:v>
                      </c:pt>
                      <c:pt idx="1866">
                        <c:v>3.183310270364188</c:v>
                      </c:pt>
                      <c:pt idx="1867">
                        <c:v>3.1892969207316439</c:v>
                      </c:pt>
                      <c:pt idx="1868">
                        <c:v>3.1825863206600764</c:v>
                      </c:pt>
                      <c:pt idx="1869">
                        <c:v>3.188606065871149</c:v>
                      </c:pt>
                      <c:pt idx="1870">
                        <c:v>3.1882951811839266</c:v>
                      </c:pt>
                      <c:pt idx="1871">
                        <c:v>3.1815521067970605</c:v>
                      </c:pt>
                      <c:pt idx="1872">
                        <c:v>3.1939321983180924</c:v>
                      </c:pt>
                      <c:pt idx="1873">
                        <c:v>3.1808971046838166</c:v>
                      </c:pt>
                      <c:pt idx="1874">
                        <c:v>3.1996356809298545</c:v>
                      </c:pt>
                      <c:pt idx="1875">
                        <c:v>3.1801731549797054</c:v>
                      </c:pt>
                      <c:pt idx="1876">
                        <c:v>3.1989073875275187</c:v>
                      </c:pt>
                      <c:pt idx="1877">
                        <c:v>3.1858771891721944</c:v>
                      </c:pt>
                      <c:pt idx="1878">
                        <c:v>3.1982484554015955</c:v>
                      </c:pt>
                      <c:pt idx="1879">
                        <c:v>3.1915093799749998</c:v>
                      </c:pt>
                      <c:pt idx="1880">
                        <c:v>3.1911632630688436</c:v>
                      </c:pt>
                      <c:pt idx="1881">
                        <c:v>3.1971733556171946</c:v>
                      </c:pt>
                      <c:pt idx="1882">
                        <c:v>3.1905056409471468</c:v>
                      </c:pt>
                      <c:pt idx="1883">
                        <c:v>3.2028345733557555</c:v>
                      </c:pt>
                      <c:pt idx="1884">
                        <c:v>3.1897787954442194</c:v>
                      </c:pt>
                      <c:pt idx="1885">
                        <c:v>3.2021395816398086</c:v>
                      </c:pt>
                      <c:pt idx="1886">
                        <c:v>3.1891211733225227</c:v>
                      </c:pt>
                      <c:pt idx="1887">
                        <c:v>3.2014445899238613</c:v>
                      </c:pt>
                      <c:pt idx="1888">
                        <c:v>3.1947457109427408</c:v>
                      </c:pt>
                      <c:pt idx="1889">
                        <c:v>3.2007495982079144</c:v>
                      </c:pt>
                      <c:pt idx="1890">
                        <c:v>3.2003673527641436</c:v>
                      </c:pt>
                      <c:pt idx="1891">
                        <c:v>3.1937052917965465</c:v>
                      </c:pt>
                      <c:pt idx="1892">
                        <c:v>3.199707110633994</c:v>
                      </c:pt>
                      <c:pt idx="1893">
                        <c:v>3.1930116790324172</c:v>
                      </c:pt>
                      <c:pt idx="1894">
                        <c:v>3.2053245466523528</c:v>
                      </c:pt>
                      <c:pt idx="1895">
                        <c:v>3.1923180662682875</c:v>
                      </c:pt>
                      <c:pt idx="1896">
                        <c:v>3.2110088618338546</c:v>
                      </c:pt>
                      <c:pt idx="1897">
                        <c:v>3.1979696313441268</c:v>
                      </c:pt>
                      <c:pt idx="1898">
                        <c:v>3.2039318053168246</c:v>
                      </c:pt>
                      <c:pt idx="1899">
                        <c:v>3.1972746396281795</c:v>
                      </c:pt>
                      <c:pt idx="1900">
                        <c:v>3.196927143770206</c:v>
                      </c:pt>
                      <c:pt idx="1901">
                        <c:v>3.2029220678485664</c:v>
                      </c:pt>
                      <c:pt idx="1902">
                        <c:v>3.1961974024684618</c:v>
                      </c:pt>
                      <c:pt idx="1903">
                        <c:v>3.2148728227212651</c:v>
                      </c:pt>
                      <c:pt idx="1904">
                        <c:v>3.1955371603383123</c:v>
                      </c:pt>
                      <c:pt idx="1905">
                        <c:v>3.2142086505784357</c:v>
                      </c:pt>
                      <c:pt idx="1906">
                        <c:v>3.201146322645767</c:v>
                      </c:pt>
                      <c:pt idx="1907">
                        <c:v>3.2071712389261551</c:v>
                      </c:pt>
                      <c:pt idx="1908">
                        <c:v>3.194147176906418</c:v>
                      </c:pt>
                      <c:pt idx="1909">
                        <c:v>3.2064734893065734</c:v>
                      </c:pt>
                      <c:pt idx="1910">
                        <c:v>3.206089727015804</c:v>
                      </c:pt>
                      <c:pt idx="1911">
                        <c:v>3.2057408522060129</c:v>
                      </c:pt>
                      <c:pt idx="1912">
                        <c:v>3.2117617005785393</c:v>
                      </c:pt>
                      <c:pt idx="1913">
                        <c:v>3.1987438438419806</c:v>
                      </c:pt>
                      <c:pt idx="1914">
                        <c:v>3.2173610033805007</c:v>
                      </c:pt>
                      <c:pt idx="1915">
                        <c:v>3.2043453529668495</c:v>
                      </c:pt>
                      <c:pt idx="1916">
                        <c:v>3.2166955212334454</c:v>
                      </c:pt>
                      <c:pt idx="1917">
                        <c:v>3.2036824908282471</c:v>
                      </c:pt>
                      <c:pt idx="1918">
                        <c:v>3.2159599883340677</c:v>
                      </c:pt>
                      <c:pt idx="1919">
                        <c:v>3.2092797941500728</c:v>
                      </c:pt>
                      <c:pt idx="1920">
                        <c:v>3.2089302298643734</c:v>
                      </c:pt>
                      <c:pt idx="1921">
                        <c:v>3.2149092270492434</c:v>
                      </c:pt>
                      <c:pt idx="1922">
                        <c:v>3.2082311012929745</c:v>
                      </c:pt>
                      <c:pt idx="1923">
                        <c:v>3.2205359020447788</c:v>
                      </c:pt>
                      <c:pt idx="1924">
                        <c:v>3.2075319727215752</c:v>
                      </c:pt>
                      <c:pt idx="1925">
                        <c:v>3.2261598191366798</c:v>
                      </c:pt>
                      <c:pt idx="1926">
                        <c:v>3.2068328441501759</c:v>
                      </c:pt>
                      <c:pt idx="1927">
                        <c:v>3.2191321290947115</c:v>
                      </c:pt>
                      <c:pt idx="1928">
                        <c:v>3.2124574507179862</c:v>
                      </c:pt>
                      <c:pt idx="1929">
                        <c:v>3.2184302426196778</c:v>
                      </c:pt>
                      <c:pt idx="1930">
                        <c:v>3.2180792993821608</c:v>
                      </c:pt>
                      <c:pt idx="1931">
                        <c:v>3.2114066894331614</c:v>
                      </c:pt>
                      <c:pt idx="1932">
                        <c:v>3.2236983901427014</c:v>
                      </c:pt>
                      <c:pt idx="1933">
                        <c:v>3.2107061819099449</c:v>
                      </c:pt>
                      <c:pt idx="1934">
                        <c:v>3.2229951247158497</c:v>
                      </c:pt>
                      <c:pt idx="1935">
                        <c:v>3.2099706490105677</c:v>
                      </c:pt>
                      <c:pt idx="1936">
                        <c:v>3.228610078620938</c:v>
                      </c:pt>
                      <c:pt idx="1937">
                        <c:v>3.2156226967195427</c:v>
                      </c:pt>
                      <c:pt idx="1938">
                        <c:v>3.221588593862148</c:v>
                      </c:pt>
                      <c:pt idx="1939">
                        <c:v>3.2212017978773795</c:v>
                      </c:pt>
                      <c:pt idx="1940">
                        <c:v>3.2208853284352967</c:v>
                      </c:pt>
                      <c:pt idx="1941">
                        <c:v>3.2205336957218713</c:v>
                      </c:pt>
                      <c:pt idx="1942">
                        <c:v>3.2138679805319583</c:v>
                      </c:pt>
                      <c:pt idx="1943">
                        <c:v>3.2261085910766649</c:v>
                      </c:pt>
                      <c:pt idx="1944">
                        <c:v>3.2068533905322552</c:v>
                      </c:pt>
                      <c:pt idx="1945">
                        <c:v>3.2254391789169299</c:v>
                      </c:pt>
                      <c:pt idx="1946">
                        <c:v>3.2124642075818906</c:v>
                      </c:pt>
                      <c:pt idx="1947">
                        <c:v>3.2310451696352054</c:v>
                      </c:pt>
                      <c:pt idx="1948">
                        <c:v>3.2180722667278925</c:v>
                      </c:pt>
                      <c:pt idx="1949">
                        <c:v>3.224029890159593</c:v>
                      </c:pt>
                      <c:pt idx="1950">
                        <c:v>3.2236775679702587</c:v>
                      </c:pt>
                      <c:pt idx="1951">
                        <c:v>3.2169822053162731</c:v>
                      </c:pt>
                      <c:pt idx="1952">
                        <c:v>3.2292801113089911</c:v>
                      </c:pt>
                      <c:pt idx="1953">
                        <c:v>3.222620601402256</c:v>
                      </c:pt>
                      <c:pt idx="1954">
                        <c:v>3.2348798967440877</c:v>
                      </c:pt>
                      <c:pt idx="1955">
                        <c:v>3.2218807248046546</c:v>
                      </c:pt>
                      <c:pt idx="1956">
                        <c:v>3.2341724944617849</c:v>
                      </c:pt>
                      <c:pt idx="1957">
                        <c:v>3.2212113126449191</c:v>
                      </c:pt>
                      <c:pt idx="1958">
                        <c:v>3.2334650921794816</c:v>
                      </c:pt>
                      <c:pt idx="1959">
                        <c:v>3.226773728485766</c:v>
                      </c:pt>
                      <c:pt idx="1960">
                        <c:v>3.2264207168205234</c:v>
                      </c:pt>
                      <c:pt idx="1961">
                        <c:v>3.2323686186419116</c:v>
                      </c:pt>
                      <c:pt idx="1962">
                        <c:v>3.225749994656562</c:v>
                      </c:pt>
                      <c:pt idx="1963">
                        <c:v>3.2379607508944224</c:v>
                      </c:pt>
                      <c:pt idx="1964">
                        <c:v>3.2250086701595517</c:v>
                      </c:pt>
                      <c:pt idx="1965">
                        <c:v>3.2372519696603019</c:v>
                      </c:pt>
                      <c:pt idx="1966">
                        <c:v>3.2243379479955903</c:v>
                      </c:pt>
                      <c:pt idx="1967">
                        <c:v>3.2365431884261815</c:v>
                      </c:pt>
                      <c:pt idx="1968">
                        <c:v>3.2235966234985804</c:v>
                      </c:pt>
                      <c:pt idx="1969">
                        <c:v>3.2295743796268144</c:v>
                      </c:pt>
                      <c:pt idx="1970">
                        <c:v>3.229220678485663</c:v>
                      </c:pt>
                      <c:pt idx="1971">
                        <c:v>3.2288316072303962</c:v>
                      </c:pt>
                      <c:pt idx="1972">
                        <c:v>3.2347712353408804</c:v>
                      </c:pt>
                      <c:pt idx="1973">
                        <c:v>3.2218668663388903</c:v>
                      </c:pt>
                      <c:pt idx="1974">
                        <c:v>3.2403899124158753</c:v>
                      </c:pt>
                      <c:pt idx="1975">
                        <c:v>3.2274168026657897</c:v>
                      </c:pt>
                      <c:pt idx="1976">
                        <c:v>3.2459348155686421</c:v>
                      </c:pt>
                      <c:pt idx="1977">
                        <c:v>3.233034721317285</c:v>
                      </c:pt>
                      <c:pt idx="1978">
                        <c:v>3.2389695920439996</c:v>
                      </c:pt>
                      <c:pt idx="1979">
                        <c:v>3.2322905010214589</c:v>
                      </c:pt>
                      <c:pt idx="1980">
                        <c:v>3.2382239238487647</c:v>
                      </c:pt>
                      <c:pt idx="1981">
                        <c:v>3.2379043517650929</c:v>
                      </c:pt>
                      <c:pt idx="1982">
                        <c:v>3.2249762647918438</c:v>
                      </c:pt>
                      <c:pt idx="1983">
                        <c:v>3.2434444285864985</c:v>
                      </c:pt>
                      <c:pt idx="1984">
                        <c:v>3.2305185479361573</c:v>
                      </c:pt>
                      <c:pt idx="1985">
                        <c:v>3.2490172555135666</c:v>
                      </c:pt>
                      <c:pt idx="1986">
                        <c:v>3.2361289513002482</c:v>
                      </c:pt>
                      <c:pt idx="1987">
                        <c:v>3.2483043374239942</c:v>
                      </c:pt>
                      <c:pt idx="1988">
                        <c:v>3.2353832831050138</c:v>
                      </c:pt>
                      <c:pt idx="1989">
                        <c:v>3.2413098111732332</c:v>
                      </c:pt>
                      <c:pt idx="1990">
                        <c:v>3.240989618561243</c:v>
                      </c:pt>
                      <c:pt idx="1991">
                        <c:v>3.2405982720354776</c:v>
                      </c:pt>
                      <c:pt idx="1992">
                        <c:v>3.2528015819335248</c:v>
                      </c:pt>
                      <c:pt idx="1993">
                        <c:v>3.2398867328977223</c:v>
                      </c:pt>
                      <c:pt idx="1994">
                        <c:v>3.2520515700400656</c:v>
                      </c:pt>
                      <c:pt idx="1995">
                        <c:v>3.2391751937599671</c:v>
                      </c:pt>
                      <c:pt idx="1996">
                        <c:v>3.2513729878507451</c:v>
                      </c:pt>
                      <c:pt idx="1997">
                        <c:v>3.2384636546222123</c:v>
                      </c:pt>
                      <c:pt idx="1998">
                        <c:v>3.2506229759572856</c:v>
                      </c:pt>
                      <c:pt idx="1999">
                        <c:v>3.2440268288865584</c:v>
                      </c:pt>
                      <c:pt idx="2000">
                        <c:v>3.2436703698417721</c:v>
                      </c:pt>
                      <c:pt idx="2001">
                        <c:v>3.2495872452472701</c:v>
                      </c:pt>
                      <c:pt idx="2002">
                        <c:v>3.2429218058477214</c:v>
                      </c:pt>
                      <c:pt idx="2003">
                        <c:v>3.2551091199046871</c:v>
                      </c:pt>
                      <c:pt idx="2004">
                        <c:v>3.2422445336626273</c:v>
                      </c:pt>
                      <c:pt idx="2005">
                        <c:v>3.2544292277111402</c:v>
                      </c:pt>
                      <c:pt idx="2006">
                        <c:v>3.2414959696685757</c:v>
                      </c:pt>
                      <c:pt idx="2007">
                        <c:v>3.2536777679182722</c:v>
                      </c:pt>
                      <c:pt idx="2008">
                        <c:v>3.2470872056024058</c:v>
                      </c:pt>
                      <c:pt idx="2009">
                        <c:v>3.2467300570817108</c:v>
                      </c:pt>
                      <c:pt idx="2010">
                        <c:v>3.2463371937089462</c:v>
                      </c:pt>
                      <c:pt idx="2011">
                        <c:v>3.2459800451882512</c:v>
                      </c:pt>
                      <c:pt idx="2012">
                        <c:v>3.2581542592029522</c:v>
                      </c:pt>
                      <c:pt idx="2013">
                        <c:v>3.2453014629989307</c:v>
                      </c:pt>
                      <c:pt idx="2014">
                        <c:v>3.2637015065738084</c:v>
                      </c:pt>
                      <c:pt idx="2015">
                        <c:v>3.2445514511054716</c:v>
                      </c:pt>
                      <c:pt idx="2016">
                        <c:v>3.2629830726769664</c:v>
                      </c:pt>
                      <c:pt idx="2017">
                        <c:v>3.2501351717518965</c:v>
                      </c:pt>
                      <c:pt idx="2018">
                        <c:v>3.2560030943678782</c:v>
                      </c:pt>
                      <c:pt idx="2019">
                        <c:v>3.2494194957586893</c:v>
                      </c:pt>
                      <c:pt idx="2020">
                        <c:v>3.2490616577620854</c:v>
                      </c:pt>
                      <c:pt idx="2021">
                        <c:v>3.2549633646975922</c:v>
                      </c:pt>
                      <c:pt idx="2022">
                        <c:v>3.2483101979692179</c:v>
                      </c:pt>
                      <c:pt idx="2023">
                        <c:v>3.266726651070722</c:v>
                      </c:pt>
                      <c:pt idx="2024">
                        <c:v>3.2538877822800556</c:v>
                      </c:pt>
                      <c:pt idx="2025">
                        <c:v>3.2660428288644954</c:v>
                      </c:pt>
                      <c:pt idx="2026">
                        <c:v>3.2531348745877797</c:v>
                      </c:pt>
                      <c:pt idx="2027">
                        <c:v>3.2652870253734028</c:v>
                      </c:pt>
                      <c:pt idx="2028">
                        <c:v>3.2586724692959144</c:v>
                      </c:pt>
                      <c:pt idx="2029">
                        <c:v>3.2645672125247436</c:v>
                      </c:pt>
                      <c:pt idx="2030">
                        <c:v>3.2642073061004142</c:v>
                      </c:pt>
                      <c:pt idx="2031">
                        <c:v>3.2638473996760844</c:v>
                      </c:pt>
                      <c:pt idx="2032">
                        <c:v>3.2697393850012793</c:v>
                      </c:pt>
                      <c:pt idx="2033">
                        <c:v>3.2568763845538093</c:v>
                      </c:pt>
                      <c:pt idx="2034">
                        <c:v>3.2689821336107787</c:v>
                      </c:pt>
                      <c:pt idx="2035">
                        <c:v>3.2561220289621251</c:v>
                      </c:pt>
                      <c:pt idx="2036">
                        <c:v>3.2745461352462155</c:v>
                      </c:pt>
                      <c:pt idx="2037">
                        <c:v>3.261687961130106</c:v>
                      </c:pt>
                      <c:pt idx="2038">
                        <c:v>3.2675397500098255</c:v>
                      </c:pt>
                      <c:pt idx="2039">
                        <c:v>3.2609321576390142</c:v>
                      </c:pt>
                      <c:pt idx="2040">
                        <c:v>3.2668546177993725</c:v>
                      </c:pt>
                      <c:pt idx="2041">
                        <c:v>3.2727397083654801</c:v>
                      </c:pt>
                      <c:pt idx="2042">
                        <c:v>3.2598524383660252</c:v>
                      </c:pt>
                      <c:pt idx="2043">
                        <c:v>3.2719810090755712</c:v>
                      </c:pt>
                      <c:pt idx="2044">
                        <c:v>3.2591326255173656</c:v>
                      </c:pt>
                      <c:pt idx="2045">
                        <c:v>3.2775012979383984</c:v>
                      </c:pt>
                      <c:pt idx="2046">
                        <c:v>3.2646549828079188</c:v>
                      </c:pt>
                      <c:pt idx="2047">
                        <c:v>3.2705358675709832</c:v>
                      </c:pt>
                      <c:pt idx="2048">
                        <c:v>3.263933791007442</c:v>
                      </c:pt>
                      <c:pt idx="2049">
                        <c:v>3.2698132968186893</c:v>
                      </c:pt>
                      <c:pt idx="2050">
                        <c:v>3.2694520114425423</c:v>
                      </c:pt>
                      <c:pt idx="2051">
                        <c:v>3.2690907260663953</c:v>
                      </c:pt>
                      <c:pt idx="2052">
                        <c:v>3.2749674739740082</c:v>
                      </c:pt>
                      <c:pt idx="2053">
                        <c:v>3.2683681553141013</c:v>
                      </c:pt>
                      <c:pt idx="2054">
                        <c:v>3.2804801786018394</c:v>
                      </c:pt>
                      <c:pt idx="2055">
                        <c:v>3.2614096197057734</c:v>
                      </c:pt>
                      <c:pt idx="2056">
                        <c:v>3.2735195745657855</c:v>
                      </c:pt>
                      <c:pt idx="2057">
                        <c:v>3.2669591423471283</c:v>
                      </c:pt>
                      <c:pt idx="2058">
                        <c:v>3.2727956248616743</c:v>
                      </c:pt>
                      <c:pt idx="2059">
                        <c:v>3.2724336500096185</c:v>
                      </c:pt>
                      <c:pt idx="2060">
                        <c:v>3.2720716751575631</c:v>
                      </c:pt>
                      <c:pt idx="2061">
                        <c:v>3.2717458977907126</c:v>
                      </c:pt>
                      <c:pt idx="2062">
                        <c:v>3.2651165869287784</c:v>
                      </c:pt>
                      <c:pt idx="2063">
                        <c:v>3.2772161996501605</c:v>
                      </c:pt>
                      <c:pt idx="2064">
                        <c:v>3.2643940161764839</c:v>
                      </c:pt>
                      <c:pt idx="2065">
                        <c:v>3.2827562764715661</c:v>
                      </c:pt>
                      <c:pt idx="2066">
                        <c:v>3.2698998260452288</c:v>
                      </c:pt>
                      <c:pt idx="2067">
                        <c:v>3.2819932334834321</c:v>
                      </c:pt>
                      <c:pt idx="2068">
                        <c:v>3.2754028780103384</c:v>
                      </c:pt>
                      <c:pt idx="2069">
                        <c:v>3.2813028612560733</c:v>
                      </c:pt>
                      <c:pt idx="2070">
                        <c:v>3.2809031720718131</c:v>
                      </c:pt>
                      <c:pt idx="2071">
                        <c:v>3.2743148850264454</c:v>
                      </c:pt>
                      <c:pt idx="2072">
                        <c:v>3.2864007082296536</c:v>
                      </c:pt>
                      <c:pt idx="2073">
                        <c:v>3.2735895563705162</c:v>
                      </c:pt>
                      <c:pt idx="2074">
                        <c:v>3.28567262167009</c:v>
                      </c:pt>
                      <c:pt idx="2075">
                        <c:v>3.2728642277145874</c:v>
                      </c:pt>
                      <c:pt idx="2076">
                        <c:v>3.2849445351105269</c:v>
                      </c:pt>
                      <c:pt idx="2077">
                        <c:v>3.2721388990586586</c:v>
                      </c:pt>
                      <c:pt idx="2078">
                        <c:v>3.2842164485509633</c:v>
                      </c:pt>
                      <c:pt idx="2079">
                        <c:v>3.2776329878369554</c:v>
                      </c:pt>
                      <c:pt idx="2080">
                        <c:v>3.2772696340330825</c:v>
                      </c:pt>
                      <c:pt idx="2081">
                        <c:v>3.2831243187116184</c:v>
                      </c:pt>
                      <c:pt idx="2082">
                        <c:v>3.2765429264253365</c:v>
                      </c:pt>
                      <c:pt idx="2083">
                        <c:v>3.2886128916826451</c:v>
                      </c:pt>
                      <c:pt idx="2084">
                        <c:v>3.2758162188175901</c:v>
                      </c:pt>
                      <c:pt idx="2085">
                        <c:v>3.2879198994468339</c:v>
                      </c:pt>
                      <c:pt idx="2086">
                        <c:v>3.2750895112098442</c:v>
                      </c:pt>
                      <c:pt idx="2087">
                        <c:v>3.2933678622868401</c:v>
                      </c:pt>
                      <c:pt idx="2088">
                        <c:v>3.2805760157531458</c:v>
                      </c:pt>
                      <c:pt idx="2089">
                        <c:v>3.2864244951485029</c:v>
                      </c:pt>
                      <c:pt idx="2090">
                        <c:v>3.2860597623928127</c:v>
                      </c:pt>
                      <c:pt idx="2091">
                        <c:v>3.2856950296371221</c:v>
                      </c:pt>
                      <c:pt idx="2092">
                        <c:v>3.2915407511288444</c:v>
                      </c:pt>
                      <c:pt idx="2093">
                        <c:v>3.2787922036822152</c:v>
                      </c:pt>
                      <c:pt idx="2094">
                        <c:v>3.2908099066656464</c:v>
                      </c:pt>
                      <c:pt idx="2095">
                        <c:v>3.2780277127946738</c:v>
                      </c:pt>
                      <c:pt idx="2096">
                        <c:v>3.2962867585462265</c:v>
                      </c:pt>
                      <c:pt idx="2097">
                        <c:v>3.2835066331029794</c:v>
                      </c:pt>
                      <c:pt idx="2098">
                        <c:v>3.295554535131211</c:v>
                      </c:pt>
                      <c:pt idx="2099">
                        <c:v>3.2889827955076512</c:v>
                      </c:pt>
                      <c:pt idx="2100">
                        <c:v>3.2825948012137536</c:v>
                      </c:pt>
                      <c:pt idx="2101">
                        <c:v>3.2886904577223715</c:v>
                      </c:pt>
                      <c:pt idx="2102">
                        <c:v>3.2886904577223715</c:v>
                      </c:pt>
                      <c:pt idx="2103">
                        <c:v>3.3603860237717504</c:v>
                      </c:pt>
                      <c:pt idx="2104">
                        <c:v>4.2979971414328819</c:v>
                      </c:pt>
                      <c:pt idx="2105">
                        <c:v>4.7138201998514875</c:v>
                      </c:pt>
                      <c:pt idx="2106">
                        <c:v>4.8877638021011096</c:v>
                      </c:pt>
                      <c:pt idx="2107">
                        <c:v>4.9933561411963927</c:v>
                      </c:pt>
                      <c:pt idx="2108">
                        <c:v>5.0555972688480297</c:v>
                      </c:pt>
                      <c:pt idx="2109">
                        <c:v>5.0868943729802671</c:v>
                      </c:pt>
                      <c:pt idx="2110">
                        <c:v>5.1058055939938374</c:v>
                      </c:pt>
                      <c:pt idx="2111">
                        <c:v>5.1246041546439312</c:v>
                      </c:pt>
                      <c:pt idx="2112">
                        <c:v>5.1373247783162581</c:v>
                      </c:pt>
                      <c:pt idx="2113">
                        <c:v>5.1438156424157304</c:v>
                      </c:pt>
                      <c:pt idx="2114">
                        <c:v>5.1502789274788556</c:v>
                      </c:pt>
                      <c:pt idx="2115">
                        <c:v>5.1627735409483186</c:v>
                      </c:pt>
                      <c:pt idx="2116">
                        <c:v>5.169174635284481</c:v>
                      </c:pt>
                      <c:pt idx="2117">
                        <c:v>5.1755481505842962</c:v>
                      </c:pt>
                      <c:pt idx="2118">
                        <c:v>5.1757977408632367</c:v>
                      </c:pt>
                      <c:pt idx="2119">
                        <c:v>5.1881537007274661</c:v>
                      </c:pt>
                      <c:pt idx="2120">
                        <c:v>5.1884206657993053</c:v>
                      </c:pt>
                      <c:pt idx="2121">
                        <c:v>5.2007074022823039</c:v>
                      </c:pt>
                      <c:pt idx="2122">
                        <c:v>5.2070020415381659</c:v>
                      </c:pt>
                      <c:pt idx="2123">
                        <c:v>5.2131507876917524</c:v>
                      </c:pt>
                      <c:pt idx="2124">
                        <c:v>5.2193905446652833</c:v>
                      </c:pt>
                      <c:pt idx="2125">
                        <c:v>5.2254838569558117</c:v>
                      </c:pt>
                      <c:pt idx="2126">
                        <c:v>5.2316687316470132</c:v>
                      </c:pt>
                      <c:pt idx="2127">
                        <c:v>5.2377664565833566</c:v>
                      </c:pt>
                      <c:pt idx="2128">
                        <c:v>5.2438366024833547</c:v>
                      </c:pt>
                      <c:pt idx="2129">
                        <c:v>5.2498190470477679</c:v>
                      </c:pt>
                      <c:pt idx="2130">
                        <c:v>5.2619077660497933</c:v>
                      </c:pt>
                      <c:pt idx="2131">
                        <c:v>5.2678278130444705</c:v>
                      </c:pt>
                      <c:pt idx="2132">
                        <c:v>5.2738412150771827</c:v>
                      </c:pt>
                      <c:pt idx="2133">
                        <c:v>5.2797665710363582</c:v>
                      </c:pt>
                      <c:pt idx="2134">
                        <c:v>5.2916503777983239</c:v>
                      </c:pt>
                      <c:pt idx="2135">
                        <c:v>5.2975136809257179</c:v>
                      </c:pt>
                      <c:pt idx="2136">
                        <c:v>5.3033494050167649</c:v>
                      </c:pt>
                      <c:pt idx="2137">
                        <c:v>5.3091575500714638</c:v>
                      </c:pt>
                      <c:pt idx="2138">
                        <c:v>5.3208965668926078</c:v>
                      </c:pt>
                      <c:pt idx="2139">
                        <c:v>5.3266426591155263</c:v>
                      </c:pt>
                      <c:pt idx="2140">
                        <c:v>5.3323611723020985</c:v>
                      </c:pt>
                      <c:pt idx="2141">
                        <c:v>5.3439898729778532</c:v>
                      </c:pt>
                      <c:pt idx="2142">
                        <c:v>5.3496463333326441</c:v>
                      </c:pt>
                      <c:pt idx="2143">
                        <c:v>5.3552752146510878</c:v>
                      </c:pt>
                      <c:pt idx="2144">
                        <c:v>5.3608765169331836</c:v>
                      </c:pt>
                      <c:pt idx="2145">
                        <c:v>5.3723604276681165</c:v>
                      </c:pt>
                      <c:pt idx="2146">
                        <c:v>5.3778996771184326</c:v>
                      </c:pt>
                      <c:pt idx="2147">
                        <c:v>5.3834113475323999</c:v>
                      </c:pt>
                      <c:pt idx="2148">
                        <c:v>5.3947849421219445</c:v>
                      </c:pt>
                      <c:pt idx="2149">
                        <c:v>5.4061171681569693</c:v>
                      </c:pt>
                      <c:pt idx="2150">
                        <c:v>5.4115958126749115</c:v>
                      </c:pt>
                      <c:pt idx="2151">
                        <c:v>5.4169198766941289</c:v>
                      </c:pt>
                      <c:pt idx="2152">
                        <c:v>5.4281417865837644</c:v>
                      </c:pt>
                      <c:pt idx="2153">
                        <c:v>5.4334033151380643</c:v>
                      </c:pt>
                      <c:pt idx="2154">
                        <c:v>5.4387652313846688</c:v>
                      </c:pt>
                      <c:pt idx="2155">
                        <c:v>5.4440355852305986</c:v>
                      </c:pt>
                      <c:pt idx="2156">
                        <c:v>5.4492783600401831</c:v>
                      </c:pt>
                      <c:pt idx="2157">
                        <c:v>5.4602564023009199</c:v>
                      </c:pt>
                      <c:pt idx="2158">
                        <c:v>5.4655017281713647</c:v>
                      </c:pt>
                      <c:pt idx="2159">
                        <c:v>5.4706548711128207</c:v>
                      </c:pt>
                      <c:pt idx="2160">
                        <c:v>5.4815872011208127</c:v>
                      </c:pt>
                      <c:pt idx="2161">
                        <c:v>5.4866782912304872</c:v>
                      </c:pt>
                      <c:pt idx="2162">
                        <c:v>5.4917418023038147</c:v>
                      </c:pt>
                      <c:pt idx="2163">
                        <c:v>5.5024982470075017</c:v>
                      </c:pt>
                      <c:pt idx="2164">
                        <c:v>5.5075652744079644</c:v>
                      </c:pt>
                      <c:pt idx="2165">
                        <c:v>5.5125391536131634</c:v>
                      </c:pt>
                      <c:pt idx="2166">
                        <c:v>5.517485453782017</c:v>
                      </c:pt>
                      <c:pt idx="2167">
                        <c:v>5.5280964880165637</c:v>
                      </c:pt>
                      <c:pt idx="2168">
                        <c:v>5.5330469250408685</c:v>
                      </c:pt>
                      <c:pt idx="2169">
                        <c:v>5.5379035933415928</c:v>
                      </c:pt>
                      <c:pt idx="2170">
                        <c:v>5.5427326826059709</c:v>
                      </c:pt>
                      <c:pt idx="2171">
                        <c:v>5.5531983063713772</c:v>
                      </c:pt>
                      <c:pt idx="2172">
                        <c:v>5.5580321530195258</c:v>
                      </c:pt>
                      <c:pt idx="2173">
                        <c:v>5.5627716104157745</c:v>
                      </c:pt>
                      <c:pt idx="2174">
                        <c:v>5.5674834887756779</c:v>
                      </c:pt>
                      <c:pt idx="2175">
                        <c:v>5.577803702071944</c:v>
                      </c:pt>
                      <c:pt idx="2176">
                        <c:v>5.5823858210658335</c:v>
                      </c:pt>
                      <c:pt idx="2177">
                        <c:v>5.5870754983014761</c:v>
                      </c:pt>
                      <c:pt idx="2178">
                        <c:v>5.5972847059764463</c:v>
                      </c:pt>
                      <c:pt idx="2179">
                        <c:v>5.6019126751182622</c:v>
                      </c:pt>
                      <c:pt idx="2180">
                        <c:v>5.6063769626793585</c:v>
                      </c:pt>
                      <c:pt idx="2181">
                        <c:v>5.6108817224762939</c:v>
                      </c:pt>
                      <c:pt idx="2182">
                        <c:v>5.6210138467446749</c:v>
                      </c:pt>
                      <c:pt idx="2183">
                        <c:v>5.6253878819093242</c:v>
                      </c:pt>
                      <c:pt idx="2184">
                        <c:v>5.6298716816386367</c:v>
                      </c:pt>
                      <c:pt idx="2185">
                        <c:v>5.6341902829402288</c:v>
                      </c:pt>
                      <c:pt idx="2186">
                        <c:v>5.6384810294151109</c:v>
                      </c:pt>
                      <c:pt idx="2187">
                        <c:v>5.6428131444445135</c:v>
                      </c:pt>
                      <c:pt idx="2188">
                        <c:v>5.6471176804375691</c:v>
                      </c:pt>
                      <c:pt idx="2189">
                        <c:v>5.6513946373942776</c:v>
                      </c:pt>
                      <c:pt idx="2190">
                        <c:v>5.6611739568401864</c:v>
                      </c:pt>
                      <c:pt idx="2191">
                        <c:v>5.6598658141986533</c:v>
                      </c:pt>
                      <c:pt idx="2192">
                        <c:v>5.6696458920680621</c:v>
                      </c:pt>
                      <c:pt idx="2193">
                        <c:v>5.6738056381202959</c:v>
                      </c:pt>
                      <c:pt idx="2194">
                        <c:v>5.6778675475410871</c:v>
                      </c:pt>
                      <c:pt idx="2195">
                        <c:v>5.6820423931157205</c:v>
                      </c:pt>
                      <c:pt idx="2196">
                        <c:v>5.6860488686734545</c:v>
                      </c:pt>
                      <c:pt idx="2197">
                        <c:v>5.6900981606851184</c:v>
                      </c:pt>
                      <c:pt idx="2198">
                        <c:v>5.6940490644846138</c:v>
                      </c:pt>
                      <c:pt idx="2199">
                        <c:v>5.6981140075994032</c:v>
                      </c:pt>
                      <c:pt idx="2200">
                        <c:v>5.7020094775358405</c:v>
                      </c:pt>
                      <c:pt idx="2201">
                        <c:v>5.7060195383682997</c:v>
                      </c:pt>
                      <c:pt idx="2202">
                        <c:v>5.7098595744416789</c:v>
                      </c:pt>
                      <c:pt idx="2203">
                        <c:v>5.7085037200672657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4"/>
                <c:order val="4"/>
                <c:tx>
                  <c:v>Test 7 - 170.0C</c:v>
                </c:tx>
                <c:spPr>
                  <a:ln w="19050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CHS_15Apr2016!$BN$27:$BN$2210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1.0000050000287825E-3</c:v>
                      </c:pt>
                      <c:pt idx="1">
                        <c:v>1.0000050000287825E-3</c:v>
                      </c:pt>
                      <c:pt idx="2">
                        <c:v>1.0000050000287825E-3</c:v>
                      </c:pt>
                      <c:pt idx="3">
                        <c:v>1.0000050000287825E-3</c:v>
                      </c:pt>
                      <c:pt idx="4">
                        <c:v>1.0000050000287825E-3</c:v>
                      </c:pt>
                      <c:pt idx="5">
                        <c:v>3.0000450008974694E-3</c:v>
                      </c:pt>
                      <c:pt idx="6">
                        <c:v>6.0001800071952226E-3</c:v>
                      </c:pt>
                      <c:pt idx="7">
                        <c:v>9.0004050243050904E-3</c:v>
                      </c:pt>
                      <c:pt idx="8">
                        <c:v>1.2000720057606084E-2</c:v>
                      </c:pt>
                      <c:pt idx="9">
                        <c:v>1.5001125112511005E-2</c:v>
                      </c:pt>
                      <c:pt idx="10">
                        <c:v>1.8001620194422044E-2</c:v>
                      </c:pt>
                      <c:pt idx="11">
                        <c:v>2.2002420354991704E-2</c:v>
                      </c:pt>
                      <c:pt idx="12">
                        <c:v>2.4002880460884758E-2</c:v>
                      </c:pt>
                      <c:pt idx="13">
                        <c:v>2.7003645656232134E-2</c:v>
                      </c:pt>
                      <c:pt idx="14">
                        <c:v>3.0004500900199245E-2</c:v>
                      </c:pt>
                      <c:pt idx="15">
                        <c:v>3.4005781310468206E-2</c:v>
                      </c:pt>
                      <c:pt idx="16">
                        <c:v>3.7006846688900155E-2</c:v>
                      </c:pt>
                      <c:pt idx="17">
                        <c:v>4.0008002133969135E-2</c:v>
                      </c:pt>
                      <c:pt idx="18">
                        <c:v>4.4009682840403616E-2</c:v>
                      </c:pt>
                      <c:pt idx="19">
                        <c:v>4.701104846198409E-2</c:v>
                      </c:pt>
                      <c:pt idx="20">
                        <c:v>5.0012504168224288E-2</c:v>
                      </c:pt>
                      <c:pt idx="21">
                        <c:v>5.3014049964543168E-2</c:v>
                      </c:pt>
                      <c:pt idx="22">
                        <c:v>5.6015685856326887E-2</c:v>
                      </c:pt>
                      <c:pt idx="23">
                        <c:v>6.0018007203246057E-2</c:v>
                      </c:pt>
                      <c:pt idx="24">
                        <c:v>6.3019853338842177E-2</c:v>
                      </c:pt>
                      <c:pt idx="25">
                        <c:v>6.6021789587945579E-2</c:v>
                      </c:pt>
                      <c:pt idx="26">
                        <c:v>7.0024511439342588E-2</c:v>
                      </c:pt>
                      <c:pt idx="27">
                        <c:v>7.2025932448327737E-2</c:v>
                      </c:pt>
                      <c:pt idx="28">
                        <c:v>7.602889464087724E-2</c:v>
                      </c:pt>
                      <c:pt idx="29">
                        <c:v>7.9031221444372746E-2</c:v>
                      </c:pt>
                      <c:pt idx="30">
                        <c:v>8.203363839024809E-2</c:v>
                      </c:pt>
                      <c:pt idx="31">
                        <c:v>8.603700121554847E-2</c:v>
                      </c:pt>
                      <c:pt idx="32">
                        <c:v>8.9039628514658034E-2</c:v>
                      </c:pt>
                      <c:pt idx="33">
                        <c:v>9.2042345974192877E-2</c:v>
                      </c:pt>
                      <c:pt idx="34">
                        <c:v>9.5045153599545462E-2</c:v>
                      </c:pt>
                      <c:pt idx="35">
                        <c:v>9.8048051396142047E-2</c:v>
                      </c:pt>
                      <c:pt idx="36">
                        <c:v>0.102052055400685</c:v>
                      </c:pt>
                      <c:pt idx="37">
                        <c:v>0.10505516361791274</c:v>
                      </c:pt>
                      <c:pt idx="38">
                        <c:v>0.10805836202443862</c:v>
                      </c:pt>
                      <c:pt idx="39">
                        <c:v>0.11206276687030758</c:v>
                      </c:pt>
                      <c:pt idx="40">
                        <c:v>0.1150661757395972</c:v>
                      </c:pt>
                      <c:pt idx="41">
                        <c:v>0.11806967481624445</c:v>
                      </c:pt>
                      <c:pt idx="42">
                        <c:v>0.12107326410567942</c:v>
                      </c:pt>
                      <c:pt idx="43">
                        <c:v>0.12407694361329927</c:v>
                      </c:pt>
                      <c:pt idx="44">
                        <c:v>0.12708071334453497</c:v>
                      </c:pt>
                      <c:pt idx="45">
                        <c:v>0.13008457330480697</c:v>
                      </c:pt>
                      <c:pt idx="46">
                        <c:v>0.1330885234995472</c:v>
                      </c:pt>
                      <c:pt idx="47">
                        <c:v>0.13609256393415478</c:v>
                      </c:pt>
                      <c:pt idx="48">
                        <c:v>0.14009809156281003</c:v>
                      </c:pt>
                      <c:pt idx="49">
                        <c:v>0.14310234257823104</c:v>
                      </c:pt>
                      <c:pt idx="50">
                        <c:v>0.1471081510009718</c:v>
                      </c:pt>
                      <c:pt idx="51">
                        <c:v>0.15011261262670914</c:v>
                      </c:pt>
                      <c:pt idx="52">
                        <c:v>0.15311716452306637</c:v>
                      </c:pt>
                      <c:pt idx="53">
                        <c:v>0.15712337414851368</c:v>
                      </c:pt>
                      <c:pt idx="54">
                        <c:v>0.16012813669738793</c:v>
                      </c:pt>
                      <c:pt idx="55">
                        <c:v>0.16313298953494376</c:v>
                      </c:pt>
                      <c:pt idx="56">
                        <c:v>0.16613793266661853</c:v>
                      </c:pt>
                      <c:pt idx="57">
                        <c:v>0.16914296609783905</c:v>
                      </c:pt>
                      <c:pt idx="58">
                        <c:v>0.17214808983404359</c:v>
                      </c:pt>
                      <c:pt idx="59">
                        <c:v>0.17515330388063768</c:v>
                      </c:pt>
                      <c:pt idx="60">
                        <c:v>0.17916039643498699</c:v>
                      </c:pt>
                      <c:pt idx="61">
                        <c:v>0.18216582122697089</c:v>
                      </c:pt>
                      <c:pt idx="62">
                        <c:v>0.18517133634744024</c:v>
                      </c:pt>
                      <c:pt idx="63">
                        <c:v>0.18917883036177527</c:v>
                      </c:pt>
                      <c:pt idx="64">
                        <c:v>0.19218455626986458</c:v>
                      </c:pt>
                      <c:pt idx="65">
                        <c:v>0.19519037252454069</c:v>
                      </c:pt>
                      <c:pt idx="66">
                        <c:v>0.19919826807932306</c:v>
                      </c:pt>
                      <c:pt idx="67">
                        <c:v>0.20220429516385088</c:v>
                      </c:pt>
                      <c:pt idx="68">
                        <c:v>0.20521041261308345</c:v>
                      </c:pt>
                      <c:pt idx="69">
                        <c:v>0.20821662043245384</c:v>
                      </c:pt>
                      <c:pt idx="70">
                        <c:v>0.2122250381101165</c:v>
                      </c:pt>
                      <c:pt idx="71">
                        <c:v>0.21422930720335406</c:v>
                      </c:pt>
                      <c:pt idx="72">
                        <c:v>0.21723578616574143</c:v>
                      </c:pt>
                      <c:pt idx="73">
                        <c:v>0.22124456539278831</c:v>
                      </c:pt>
                      <c:pt idx="74">
                        <c:v>0.22425125527800638</c:v>
                      </c:pt>
                      <c:pt idx="75">
                        <c:v>0.22725803556778332</c:v>
                      </c:pt>
                      <c:pt idx="76">
                        <c:v>0.23126721659287056</c:v>
                      </c:pt>
                      <c:pt idx="77">
                        <c:v>0.23427420784776168</c:v>
                      </c:pt>
                      <c:pt idx="78">
                        <c:v>0.23728128952533586</c:v>
                      </c:pt>
                      <c:pt idx="79">
                        <c:v>0.24129087242901556</c:v>
                      </c:pt>
                      <c:pt idx="80">
                        <c:v>0.24429816511400021</c:v>
                      </c:pt>
                      <c:pt idx="81">
                        <c:v>0.24730554823979758</c:v>
                      </c:pt>
                      <c:pt idx="82">
                        <c:v>0.25031302181184767</c:v>
                      </c:pt>
                      <c:pt idx="83">
                        <c:v>0.25432312727816286</c:v>
                      </c:pt>
                      <c:pt idx="84">
                        <c:v>0.25733081191262752</c:v>
                      </c:pt>
                      <c:pt idx="85">
                        <c:v>0.26033858701149276</c:v>
                      </c:pt>
                      <c:pt idx="86">
                        <c:v>0.2643490945417511</c:v>
                      </c:pt>
                      <c:pt idx="87">
                        <c:v>0.26635440862413845</c:v>
                      </c:pt>
                      <c:pt idx="88">
                        <c:v>0.27036515743148232</c:v>
                      </c:pt>
                      <c:pt idx="89">
                        <c:v>0.27337332460558372</c:v>
                      </c:pt>
                      <c:pt idx="90">
                        <c:v>0.27638158227310472</c:v>
                      </c:pt>
                      <c:pt idx="91">
                        <c:v>0.28039273327342595</c:v>
                      </c:pt>
                      <c:pt idx="92">
                        <c:v>0.28340120211343428</c:v>
                      </c:pt>
                      <c:pt idx="93">
                        <c:v>0.28640976146501324</c:v>
                      </c:pt>
                      <c:pt idx="94">
                        <c:v>0.28941841133360918</c:v>
                      </c:pt>
                      <c:pt idx="95">
                        <c:v>0.2934300853054076</c:v>
                      </c:pt>
                      <c:pt idx="96">
                        <c:v>0.29643894640155954</c:v>
                      </c:pt>
                      <c:pt idx="97">
                        <c:v>0.29944789803289767</c:v>
                      </c:pt>
                      <c:pt idx="98">
                        <c:v>0.30345997438324163</c:v>
                      </c:pt>
                      <c:pt idx="99">
                        <c:v>0.30646913728449982</c:v>
                      </c:pt>
                      <c:pt idx="100">
                        <c:v>0.3084752961924162</c:v>
                      </c:pt>
                      <c:pt idx="101">
                        <c:v>0.31248773475249308</c:v>
                      </c:pt>
                      <c:pt idx="102">
                        <c:v>0.31549716933011779</c:v>
                      </c:pt>
                      <c:pt idx="103">
                        <c:v>0.31850669447743296</c:v>
                      </c:pt>
                      <c:pt idx="104">
                        <c:v>0.32251953556946822</c:v>
                      </c:pt>
                      <c:pt idx="105">
                        <c:v>0.32552927206726251</c:v>
                      </c:pt>
                      <c:pt idx="106">
                        <c:v>0.32853909915292112</c:v>
                      </c:pt>
                      <c:pt idx="107">
                        <c:v>0.33154901683190841</c:v>
                      </c:pt>
                      <c:pt idx="108">
                        <c:v>0.33556238133623767</c:v>
                      </c:pt>
                      <c:pt idx="109">
                        <c:v>0.33857251042084241</c:v>
                      </c:pt>
                      <c:pt idx="110">
                        <c:v>0.34158273011693463</c:v>
                      </c:pt>
                      <c:pt idx="111">
                        <c:v>0.3455964973390363</c:v>
                      </c:pt>
                      <c:pt idx="112">
                        <c:v>0.34860692848318592</c:v>
                      </c:pt>
                      <c:pt idx="113">
                        <c:v>0.35161745025700947</c:v>
                      </c:pt>
                      <c:pt idx="114">
                        <c:v>0.35563162027772371</c:v>
                      </c:pt>
                      <c:pt idx="115">
                        <c:v>0.35864235354203505</c:v>
                      </c:pt>
                      <c:pt idx="116">
                        <c:v>0.36064955941117444</c:v>
                      </c:pt>
                      <c:pt idx="117">
                        <c:v>0.36366044375831341</c:v>
                      </c:pt>
                      <c:pt idx="118">
                        <c:v>0.3676750972440665</c:v>
                      </c:pt>
                      <c:pt idx="119">
                        <c:v>0.37068619313265122</c:v>
                      </c:pt>
                      <c:pt idx="120">
                        <c:v>0.37369737969093936</c:v>
                      </c:pt>
                      <c:pt idx="121">
                        <c:v>0.37771243615321426</c:v>
                      </c:pt>
                      <c:pt idx="122">
                        <c:v>0.38072383429540663</c:v>
                      </c:pt>
                      <c:pt idx="123">
                        <c:v>0.38373532312551767</c:v>
                      </c:pt>
                      <c:pt idx="124">
                        <c:v>0.38775078264520996</c:v>
                      </c:pt>
                      <c:pt idx="125">
                        <c:v>0.39076248310170764</c:v>
                      </c:pt>
                      <c:pt idx="126">
                        <c:v>0.39377427426433359</c:v>
                      </c:pt>
                      <c:pt idx="127">
                        <c:v>0.39678615613855156</c:v>
                      </c:pt>
                      <c:pt idx="128">
                        <c:v>0.40080213975388218</c:v>
                      </c:pt>
                      <c:pt idx="129">
                        <c:v>0.40381423330973315</c:v>
                      </c:pt>
                      <c:pt idx="130">
                        <c:v>0.40682641759539295</c:v>
                      </c:pt>
                      <c:pt idx="131">
                        <c:v>0.40983869261633871</c:v>
                      </c:pt>
                      <c:pt idx="132">
                        <c:v>0.41285105837801467</c:v>
                      </c:pt>
                      <c:pt idx="133">
                        <c:v>0.41586351488589912</c:v>
                      </c:pt>
                      <c:pt idx="134">
                        <c:v>0.41988026473330464</c:v>
                      </c:pt>
                      <c:pt idx="135">
                        <c:v>0.42289293300360559</c:v>
                      </c:pt>
                      <c:pt idx="136">
                        <c:v>0.42590569203834205</c:v>
                      </c:pt>
                      <c:pt idx="137">
                        <c:v>0.42992284528323971</c:v>
                      </c:pt>
                      <c:pt idx="138">
                        <c:v>0.43293581612292897</c:v>
                      </c:pt>
                      <c:pt idx="139">
                        <c:v>0.43594887774528635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0.44900652728648927</c:v>
                      </c:pt>
                      <c:pt idx="144">
                        <c:v>0.45302460865317035</c:v>
                      </c:pt>
                      <c:pt idx="145">
                        <c:v>0.45503370988180536</c:v>
                      </c:pt>
                      <c:pt idx="146">
                        <c:v>0.45804743741092496</c:v>
                      </c:pt>
                      <c:pt idx="147">
                        <c:v>0.46206588207246374</c:v>
                      </c:pt>
                      <c:pt idx="148">
                        <c:v>0.4650798215427383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0.47512694254866711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0.48517507310243219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0.49522421340693562</c:v>
                      </c:pt>
                      <c:pt idx="158">
                        <c:v>0.49823915243003081</c:v>
                      </c:pt>
                      <c:pt idx="159">
                        <c:v>0.50125418235442865</c:v>
                      </c:pt>
                      <c:pt idx="160">
                        <c:v>0.50527436366515122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0.51432036257574121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0.53442551257761828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0.54447960359572944</c:v>
                      </c:pt>
                      <c:pt idx="173">
                        <c:v>0.54749602802698261</c:v>
                      </c:pt>
                      <c:pt idx="174">
                        <c:v>0.54950702819798736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0.56660216266268493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0.57665948943370782</c:v>
                      </c:pt>
                      <c:pt idx="183">
                        <c:v>0.57967688471774526</c:v>
                      </c:pt>
                      <c:pt idx="184">
                        <c:v>0.58370022006329314</c:v>
                      </c:pt>
                      <c:pt idx="185">
                        <c:v>0.58671782780468928</c:v>
                      </c:pt>
                      <c:pt idx="186">
                        <c:v>0.58973552660839812</c:v>
                      </c:pt>
                      <c:pt idx="187">
                        <c:v>0.5927533164799158</c:v>
                      </c:pt>
                      <c:pt idx="188">
                        <c:v>0.59677717797914998</c:v>
                      </c:pt>
                      <c:pt idx="189">
                        <c:v>0.59979518036359836</c:v>
                      </c:pt>
                      <c:pt idx="190">
                        <c:v>0.60180723255630209</c:v>
                      </c:pt>
                      <c:pt idx="191">
                        <c:v>0.6058314583964034</c:v>
                      </c:pt>
                      <c:pt idx="192">
                        <c:v>0.60884973405574594</c:v>
                      </c:pt>
                      <c:pt idx="193">
                        <c:v>0.61287424331768381</c:v>
                      </c:pt>
                      <c:pt idx="194">
                        <c:v>0.61589273155839463</c:v>
                      </c:pt>
                      <c:pt idx="195">
                        <c:v>0.61891131091455698</c:v>
                      </c:pt>
                      <c:pt idx="196">
                        <c:v>0.62293622513412006</c:v>
                      </c:pt>
                      <c:pt idx="197">
                        <c:v>0.6259550171144227</c:v>
                      </c:pt>
                      <c:pt idx="198">
                        <c:v>0.62897390022852673</c:v>
                      </c:pt>
                      <c:pt idx="199">
                        <c:v>0.63199287448193475</c:v>
                      </c:pt>
                      <c:pt idx="200">
                        <c:v>0.63601831526824837</c:v>
                      </c:pt>
                      <c:pt idx="201">
                        <c:v>0.63903750220143407</c:v>
                      </c:pt>
                      <c:pt idx="202">
                        <c:v>0.64205678029226942</c:v>
                      </c:pt>
                      <c:pt idx="203">
                        <c:v>0.6460826262236935</c:v>
                      </c:pt>
                      <c:pt idx="204">
                        <c:v>0.64809560996891968</c:v>
                      </c:pt>
                      <c:pt idx="205">
                        <c:v>0.65111516156573446</c:v>
                      </c:pt>
                      <c:pt idx="206">
                        <c:v>0.65514137219749158</c:v>
                      </c:pt>
                      <c:pt idx="207">
                        <c:v>0.65816113655543973</c:v>
                      </c:pt>
                      <c:pt idx="208">
                        <c:v>0.66218763088869692</c:v>
                      </c:pt>
                      <c:pt idx="209">
                        <c:v>0.66520760803776346</c:v>
                      </c:pt>
                      <c:pt idx="210">
                        <c:v>0.66822767639220415</c:v>
                      </c:pt>
                      <c:pt idx="211">
                        <c:v>0.67124783595752824</c:v>
                      </c:pt>
                      <c:pt idx="212">
                        <c:v>0.6742680867392451</c:v>
                      </c:pt>
                      <c:pt idx="213">
                        <c:v>0.6782952296832323</c:v>
                      </c:pt>
                      <c:pt idx="214">
                        <c:v>0.68131569332462827</c:v>
                      </c:pt>
                      <c:pt idx="215">
                        <c:v>0.68534312010152354</c:v>
                      </c:pt>
                      <c:pt idx="216">
                        <c:v>0.68836379663260427</c:v>
                      </c:pt>
                      <c:pt idx="217">
                        <c:v>0.69138456441130847</c:v>
                      </c:pt>
                      <c:pt idx="218">
                        <c:v>0.69440542344316014</c:v>
                      </c:pt>
                      <c:pt idx="219">
                        <c:v>0.69843337744446288</c:v>
                      </c:pt>
                      <c:pt idx="220">
                        <c:v>0.70145444942174107</c:v>
                      </c:pt>
                      <c:pt idx="221">
                        <c:v>0.7044756126705245</c:v>
                      </c:pt>
                      <c:pt idx="222">
                        <c:v>0.70749686719633931</c:v>
                      </c:pt>
                      <c:pt idx="223">
                        <c:v>0.71051821300470108</c:v>
                      </c:pt>
                      <c:pt idx="224">
                        <c:v>0.71353965010112586</c:v>
                      </c:pt>
                      <c:pt idx="225">
                        <c:v>0.71756837490955494</c:v>
                      </c:pt>
                      <c:pt idx="226">
                        <c:v>0.72059002503291447</c:v>
                      </c:pt>
                      <c:pt idx="227">
                        <c:v>0.72461903389728299</c:v>
                      </c:pt>
                      <c:pt idx="228">
                        <c:v>0.72764089707761848</c:v>
                      </c:pt>
                      <c:pt idx="229">
                        <c:v>0.73066285157728439</c:v>
                      </c:pt>
                      <c:pt idx="230">
                        <c:v>0.73469226630534445</c:v>
                      </c:pt>
                      <c:pt idx="231">
                        <c:v>0.73771443390491298</c:v>
                      </c:pt>
                      <c:pt idx="232">
                        <c:v>0.74073669284222321</c:v>
                      </c:pt>
                      <c:pt idx="233">
                        <c:v>0.74476651351574152</c:v>
                      </c:pt>
                      <c:pt idx="234">
                        <c:v>0.74678148475209727</c:v>
                      </c:pt>
                      <c:pt idx="235">
                        <c:v>0.74980401773571592</c:v>
                      </c:pt>
                      <c:pt idx="236">
                        <c:v>0.7528266420791524</c:v>
                      </c:pt>
                      <c:pt idx="237">
                        <c:v>0.75584935778794093</c:v>
                      </c:pt>
                      <c:pt idx="238">
                        <c:v>0.75987978753305097</c:v>
                      </c:pt>
                      <c:pt idx="239">
                        <c:v>0.76290271644911634</c:v>
                      </c:pt>
                      <c:pt idx="240">
                        <c:v>0.76592573674892528</c:v>
                      </c:pt>
                      <c:pt idx="241">
                        <c:v>0.76995657264405748</c:v>
                      </c:pt>
                      <c:pt idx="242">
                        <c:v>0.77297980619412687</c:v>
                      </c:pt>
                      <c:pt idx="243">
                        <c:v>0.77701092644298264</c:v>
                      </c:pt>
                      <c:pt idx="244">
                        <c:v>0.78003437327338943</c:v>
                      </c:pt>
                      <c:pt idx="245">
                        <c:v>0.7830579115188564</c:v>
                      </c:pt>
                      <c:pt idx="246">
                        <c:v>0.78708943805691867</c:v>
                      </c:pt>
                      <c:pt idx="247">
                        <c:v>0.79011318962572896</c:v>
                      </c:pt>
                      <c:pt idx="248">
                        <c:v>0.79313703262802804</c:v>
                      </c:pt>
                      <c:pt idx="249">
                        <c:v>0.79515297876201763</c:v>
                      </c:pt>
                      <c:pt idx="250">
                        <c:v>0.7991849929552467</c:v>
                      </c:pt>
                      <c:pt idx="251">
                        <c:v>0.80220911029123843</c:v>
                      </c:pt>
                      <c:pt idx="252">
                        <c:v>0.80523331908284124</c:v>
                      </c:pt>
                      <c:pt idx="253">
                        <c:v>0.80926573974550386</c:v>
                      </c:pt>
                      <c:pt idx="254">
                        <c:v>0.81229016195508363</c:v>
                      </c:pt>
                      <c:pt idx="255">
                        <c:v>0.81531467563871562</c:v>
                      </c:pt>
                      <c:pt idx="256">
                        <c:v>0.81934750285277291</c:v>
                      </c:pt>
                      <c:pt idx="257">
                        <c:v>0.82237222999741766</c:v>
                      </c:pt>
                      <c:pt idx="258">
                        <c:v>0.82539704863456176</c:v>
                      </c:pt>
                      <c:pt idx="259">
                        <c:v>0.82842195876975111</c:v>
                      </c:pt>
                      <c:pt idx="260">
                        <c:v>0.83245531462320543</c:v>
                      </c:pt>
                      <c:pt idx="261">
                        <c:v>0.835480438275363</c:v>
                      </c:pt>
                      <c:pt idx="262">
                        <c:v>0.83850565344401984</c:v>
                      </c:pt>
                      <c:pt idx="263">
                        <c:v>0.84153096013472506</c:v>
                      </c:pt>
                      <c:pt idx="264">
                        <c:v>0.84455635835299359</c:v>
                      </c:pt>
                      <c:pt idx="265">
                        <c:v>0.84758184810437531</c:v>
                      </c:pt>
                      <c:pt idx="266">
                        <c:v>0.85060742939440881</c:v>
                      </c:pt>
                      <c:pt idx="267">
                        <c:v>0.85464168018416031</c:v>
                      </c:pt>
                      <c:pt idx="268">
                        <c:v>0.85766747508592422</c:v>
                      </c:pt>
                      <c:pt idx="269">
                        <c:v>0.86069336154480625</c:v>
                      </c:pt>
                      <c:pt idx="270">
                        <c:v>0.86371933956635882</c:v>
                      </c:pt>
                      <c:pt idx="271">
                        <c:v>0.86775411936879132</c:v>
                      </c:pt>
                      <c:pt idx="272">
                        <c:v>0.87078031105808862</c:v>
                      </c:pt>
                      <c:pt idx="273">
                        <c:v>0.87380659432852981</c:v>
                      </c:pt>
                      <c:pt idx="274">
                        <c:v>0.87784178115822042</c:v>
                      </c:pt>
                      <c:pt idx="275">
                        <c:v>0.88086827813951807</c:v>
                      </c:pt>
                      <c:pt idx="276">
                        <c:v>0.88389486672043915</c:v>
                      </c:pt>
                      <c:pt idx="277">
                        <c:v>0.88793046065951764</c:v>
                      </c:pt>
                      <c:pt idx="278">
                        <c:v>0.88994831870327462</c:v>
                      </c:pt>
                      <c:pt idx="279">
                        <c:v>0.89398415694742961</c:v>
                      </c:pt>
                      <c:pt idx="280">
                        <c:v>0.8970111425240721</c:v>
                      </c:pt>
                      <c:pt idx="281">
                        <c:v>0.90003821972990461</c:v>
                      </c:pt>
                      <c:pt idx="282">
                        <c:v>0.90306538857048646</c:v>
                      </c:pt>
                      <c:pt idx="283">
                        <c:v>0.90710175624375866</c:v>
                      </c:pt>
                      <c:pt idx="284">
                        <c:v>0.91012913892029457</c:v>
                      </c:pt>
                      <c:pt idx="285">
                        <c:v>0.91315661325007502</c:v>
                      </c:pt>
                      <c:pt idx="286">
                        <c:v>0.91719338827105212</c:v>
                      </c:pt>
                      <c:pt idx="287">
                        <c:v>0.92022107647994922</c:v>
                      </c:pt>
                      <c:pt idx="288">
                        <c:v>0.92324885636059173</c:v>
                      </c:pt>
                      <c:pt idx="289">
                        <c:v>0.92728603881150085</c:v>
                      </c:pt>
                      <c:pt idx="290">
                        <c:v>0.9303140326144469</c:v>
                      </c:pt>
                      <c:pt idx="291">
                        <c:v>0.93435150031524661</c:v>
                      </c:pt>
                      <c:pt idx="292">
                        <c:v>0.93737970807071547</c:v>
                      </c:pt>
                      <c:pt idx="293">
                        <c:v>0.94040800752939468</c:v>
                      </c:pt>
                      <c:pt idx="294">
                        <c:v>0.94242692478413037</c:v>
                      </c:pt>
                      <c:pt idx="295">
                        <c:v>0.94545537709381766</c:v>
                      </c:pt>
                      <c:pt idx="296">
                        <c:v>0.94949345618013814</c:v>
                      </c:pt>
                      <c:pt idx="297">
                        <c:v>0.95252212250716128</c:v>
                      </c:pt>
                      <c:pt idx="298">
                        <c:v>0.95555088056514859</c:v>
                      </c:pt>
                      <c:pt idx="299">
                        <c:v>0.95958936734469413</c:v>
                      </c:pt>
                      <c:pt idx="300">
                        <c:v>0.96261833946324604</c:v>
                      </c:pt>
                      <c:pt idx="301">
                        <c:v>0.96665711167703505</c:v>
                      </c:pt>
                      <c:pt idx="302">
                        <c:v>0.96968629788640026</c:v>
                      </c:pt>
                      <c:pt idx="303">
                        <c:v>0.97271557585822488</c:v>
                      </c:pt>
                      <c:pt idx="304">
                        <c:v>0.97675475590521743</c:v>
                      </c:pt>
                      <c:pt idx="305">
                        <c:v>0.97978424801110608</c:v>
                      </c:pt>
                      <c:pt idx="306">
                        <c:v>0.98281383189798865</c:v>
                      </c:pt>
                      <c:pt idx="307">
                        <c:v>0.98584350757143691</c:v>
                      </c:pt>
                      <c:pt idx="308">
                        <c:v>0.98887327503701317</c:v>
                      </c:pt>
                      <c:pt idx="309">
                        <c:v>0.99190313430029076</c:v>
                      </c:pt>
                      <c:pt idx="310">
                        <c:v>0.99493308536681024</c:v>
                      </c:pt>
                      <c:pt idx="311">
                        <c:v>0.99897316293684202</c:v>
                      </c:pt>
                      <c:pt idx="312">
                        <c:v>1.0020033282325993</c:v>
                      </c:pt>
                      <c:pt idx="313">
                        <c:v>1.0060436914617961</c:v>
                      </c:pt>
                      <c:pt idx="314">
                        <c:v>1.0090740710170758</c:v>
                      </c:pt>
                      <c:pt idx="315">
                        <c:v>1.01210454240713</c:v>
                      </c:pt>
                      <c:pt idx="316">
                        <c:v>1.0161453137909295</c:v>
                      </c:pt>
                      <c:pt idx="317">
                        <c:v>1.0191759994838081</c:v>
                      </c:pt>
                      <c:pt idx="318">
                        <c:v>1.0222067770300169</c:v>
                      </c:pt>
                      <c:pt idx="319">
                        <c:v>1.0252376464351354</c:v>
                      </c:pt>
                      <c:pt idx="320">
                        <c:v>1.0292789485432283</c:v>
                      </c:pt>
                      <c:pt idx="321">
                        <c:v>1.0323100323074577</c:v>
                      </c:pt>
                      <c:pt idx="322">
                        <c:v>1.0353412079491597</c:v>
                      </c:pt>
                      <c:pt idx="323">
                        <c:v>1.0393829184015773</c:v>
                      </c:pt>
                      <c:pt idx="324">
                        <c:v>1.0414038348872743</c:v>
                      </c:pt>
                      <c:pt idx="325">
                        <c:v>1.0444352861948172</c:v>
                      </c:pt>
                      <c:pt idx="326">
                        <c:v>1.0484773642276881</c:v>
                      </c:pt>
                      <c:pt idx="327">
                        <c:v>1.0515090299766632</c:v>
                      </c:pt>
                      <c:pt idx="328">
                        <c:v>1.0545407876383972</c:v>
                      </c:pt>
                      <c:pt idx="329">
                        <c:v>1.0575726372184628</c:v>
                      </c:pt>
                      <c:pt idx="330">
                        <c:v>1.0616152463189306</c:v>
                      </c:pt>
                      <c:pt idx="331">
                        <c:v>1.0646473103967813</c:v>
                      </c:pt>
                      <c:pt idx="332">
                        <c:v>1.067679466411545</c:v>
                      </c:pt>
                      <c:pt idx="333">
                        <c:v>1.0717224841205175</c:v>
                      </c:pt>
                      <c:pt idx="334">
                        <c:v>1.0747548546764292</c:v>
                      </c:pt>
                      <c:pt idx="335">
                        <c:v>1.0777873171878412</c:v>
                      </c:pt>
                      <c:pt idx="336">
                        <c:v>1.0818307435879269</c:v>
                      </c:pt>
                      <c:pt idx="337">
                        <c:v>1.0838525180994867</c:v>
                      </c:pt>
                      <c:pt idx="338">
                        <c:v>1.0878961897539035</c:v>
                      </c:pt>
                      <c:pt idx="339">
                        <c:v>1.0909290508036042</c:v>
                      </c:pt>
                      <c:pt idx="340">
                        <c:v>1.0939620038385565</c:v>
                      </c:pt>
                      <c:pt idx="341">
                        <c:v>1.0969950488643399</c:v>
                      </c:pt>
                      <c:pt idx="342">
                        <c:v>1.1010392520052188</c:v>
                      </c:pt>
                      <c:pt idx="343">
                        <c:v>1.1040725116979775</c:v>
                      </c:pt>
                      <c:pt idx="344">
                        <c:v>1.1071058634001705</c:v>
                      </c:pt>
                      <c:pt idx="345">
                        <c:v>1.1101393071173913</c:v>
                      </c:pt>
                      <c:pt idx="346">
                        <c:v>1.1141840418844533</c:v>
                      </c:pt>
                      <c:pt idx="347">
                        <c:v>1.1172177003250796</c:v>
                      </c:pt>
                      <c:pt idx="348">
                        <c:v>1.1212627214103077</c:v>
                      </c:pt>
                      <c:pt idx="349">
                        <c:v>1.1242965946047512</c:v>
                      </c:pt>
                      <c:pt idx="350">
                        <c:v>1.1273305598458641</c:v>
                      </c:pt>
                      <c:pt idx="351">
                        <c:v>1.1303646171392094</c:v>
                      </c:pt>
                      <c:pt idx="352">
                        <c:v>1.1344101700657001</c:v>
                      </c:pt>
                      <c:pt idx="353">
                        <c:v>1.1364330079049758</c:v>
                      </c:pt>
                      <c:pt idx="354">
                        <c:v>1.1394673413885703</c:v>
                      </c:pt>
                      <c:pt idx="355">
                        <c:v>1.1425017669467668</c:v>
                      </c:pt>
                      <c:pt idx="356">
                        <c:v>1.1465478109278096</c:v>
                      </c:pt>
                      <c:pt idx="357">
                        <c:v>1.1495824513484501</c:v>
                      </c:pt>
                      <c:pt idx="358">
                        <c:v>1.1536287818330371</c:v>
                      </c:pt>
                      <c:pt idx="359">
                        <c:v>1.1566636371465404</c:v>
                      </c:pt>
                      <c:pt idx="360">
                        <c:v>1.1596985845663181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1.1698157412492349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1.1799339216043125</c:v>
                      </c:pt>
                      <c:pt idx="367">
                        <c:v>1.1829695753578759</c:v>
                      </c:pt>
                      <c:pt idx="368">
                        <c:v>1.1860053212661739</c:v>
                      </c:pt>
                      <c:pt idx="369">
                        <c:v>1.1890411593348134</c:v>
                      </c:pt>
                      <c:pt idx="370">
                        <c:v>1.1920770895693671</c:v>
                      </c:pt>
                      <c:pt idx="371">
                        <c:v>1.1961251399276591</c:v>
                      </c:pt>
                      <c:pt idx="372">
                        <c:v>1.1991612852378157</c:v>
                      </c:pt>
                      <c:pt idx="373">
                        <c:v>1.202197522732543</c:v>
                      </c:pt>
                      <c:pt idx="374">
                        <c:v>1.2052338524174508</c:v>
                      </c:pt>
                      <c:pt idx="375">
                        <c:v>1.2092824354139593</c:v>
                      </c:pt>
                      <c:pt idx="376">
                        <c:v>1.2123189802310612</c:v>
                      </c:pt>
                      <c:pt idx="377">
                        <c:v>1.2153556172570072</c:v>
                      </c:pt>
                      <c:pt idx="378">
                        <c:v>1.2183923464973978</c:v>
                      </c:pt>
                      <c:pt idx="379">
                        <c:v>1.2224414622722977</c:v>
                      </c:pt>
                      <c:pt idx="380">
                        <c:v>1.2254784067015072</c:v>
                      </c:pt>
                      <c:pt idx="381">
                        <c:v>1.2285154433638434</c:v>
                      </c:pt>
                      <c:pt idx="382">
                        <c:v>1.2315525722648868</c:v>
                      </c:pt>
                      <c:pt idx="383">
                        <c:v>1.2345897934102512</c:v>
                      </c:pt>
                      <c:pt idx="384">
                        <c:v>1.2386395651049296</c:v>
                      </c:pt>
                      <c:pt idx="385">
                        <c:v>1.2416770015088359</c:v>
                      </c:pt>
                      <c:pt idx="386">
                        <c:v>1.2447145301757434</c:v>
                      </c:pt>
                      <c:pt idx="387">
                        <c:v>1.2477521511112579</c:v>
                      </c:pt>
                      <c:pt idx="388">
                        <c:v>1.2518024558972507</c:v>
                      </c:pt>
                      <c:pt idx="389">
                        <c:v>1.254840292147982</c:v>
                      </c:pt>
                      <c:pt idx="390">
                        <c:v>1.2578782206860073</c:v>
                      </c:pt>
                      <c:pt idx="391">
                        <c:v>1.2609162415169457</c:v>
                      </c:pt>
                      <c:pt idx="392">
                        <c:v>1.2649670795346073</c:v>
                      </c:pt>
                      <c:pt idx="393">
                        <c:v>1.2680053157374482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1.2821849720058289</c:v>
                      </c:pt>
                      <c:pt idx="398">
                        <c:v>1.2842108013297797</c:v>
                      </c:pt>
                      <c:pt idx="399">
                        <c:v>1.2872496222674872</c:v>
                      </c:pt>
                      <c:pt idx="400">
                        <c:v>1.2913015271698376</c:v>
                      </c:pt>
                      <c:pt idx="401">
                        <c:v>1.2943405635929204</c:v>
                      </c:pt>
                      <c:pt idx="402">
                        <c:v>1.2973796923762337</c:v>
                      </c:pt>
                      <c:pt idx="403">
                        <c:v>1.3004189135254034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1.3216960482848641</c:v>
                      </c:pt>
                      <c:pt idx="410">
                        <c:v>1.3247360085629478</c:v>
                      </c:pt>
                      <c:pt idx="411">
                        <c:v>1.3267627000904354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1.3612227419862013</c:v>
                      </c:pt>
                      <c:pt idx="422">
                        <c:v>1.3642639041158549</c:v>
                      </c:pt>
                      <c:pt idx="423">
                        <c:v>1.3673051587350034</c:v>
                      </c:pt>
                      <c:pt idx="424">
                        <c:v>1.3703465058492503</c:v>
                      </c:pt>
                      <c:pt idx="425">
                        <c:v>1.3744017792259267</c:v>
                      </c:pt>
                      <c:pt idx="426">
                        <c:v>1.3774433421839771</c:v>
                      </c:pt>
                      <c:pt idx="427">
                        <c:v>1.3794711022189261</c:v>
                      </c:pt>
                      <c:pt idx="428">
                        <c:v>1.3825128193698801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1.3936665738873011</c:v>
                      </c:pt>
                      <c:pt idx="432">
                        <c:v>1.3967087228615795</c:v>
                      </c:pt>
                      <c:pt idx="433">
                        <c:v>1.3997509643853661</c:v>
                      </c:pt>
                      <c:pt idx="434">
                        <c:v>1.4038074303927301</c:v>
                      </c:pt>
                      <c:pt idx="435">
                        <c:v>1.4068498878873068</c:v>
                      </c:pt>
                      <c:pt idx="436">
                        <c:v>1.4098924379501647</c:v>
                      </c:pt>
                      <c:pt idx="437">
                        <c:v>1.4129350805869481</c:v>
                      </c:pt>
                      <c:pt idx="438">
                        <c:v>1.4169920814496215</c:v>
                      </c:pt>
                      <c:pt idx="439">
                        <c:v>1.4200349401141401</c:v>
                      </c:pt>
                      <c:pt idx="440">
                        <c:v>1.4230778913713649</c:v>
                      </c:pt>
                      <c:pt idx="441">
                        <c:v>1.4261209352269306</c:v>
                      </c:pt>
                      <c:pt idx="442">
                        <c:v>1.4291640716864848</c:v>
                      </c:pt>
                      <c:pt idx="443">
                        <c:v>1.4332217310262445</c:v>
                      </c:pt>
                      <c:pt idx="444">
                        <c:v>1.436265083583665</c:v>
                      </c:pt>
                      <c:pt idx="445">
                        <c:v>1.4393085287638412</c:v>
                      </c:pt>
                      <c:pt idx="446">
                        <c:v>1.4423520665724219</c:v>
                      </c:pt>
                      <c:pt idx="447">
                        <c:v>1.4464102610822458</c:v>
                      </c:pt>
                      <c:pt idx="448">
                        <c:v>1.4494540150456996</c:v>
                      </c:pt>
                      <c:pt idx="449">
                        <c:v>1.4524978616563551</c:v>
                      </c:pt>
                      <c:pt idx="450">
                        <c:v>1.4555418009198529</c:v>
                      </c:pt>
                      <c:pt idx="451">
                        <c:v>1.4596005307409166</c:v>
                      </c:pt>
                      <c:pt idx="452">
                        <c:v>1.4626446862163165</c:v>
                      </c:pt>
                      <c:pt idx="453">
                        <c:v>1.4667037043403937</c:v>
                      </c:pt>
                      <c:pt idx="454">
                        <c:v>1.4697480760584132</c:v>
                      </c:pt>
                      <c:pt idx="455">
                        <c:v>1.4727925404612456</c:v>
                      </c:pt>
                      <c:pt idx="456">
                        <c:v>1.4768519705178274</c:v>
                      </c:pt>
                      <c:pt idx="457">
                        <c:v>1.4788817473439368</c:v>
                      </c:pt>
                      <c:pt idx="458">
                        <c:v>1.4819264898350735</c:v>
                      </c:pt>
                      <c:pt idx="459">
                        <c:v>1.484971325033601</c:v>
                      </c:pt>
                      <c:pt idx="460">
                        <c:v>1.4890312495195672</c:v>
                      </c:pt>
                      <c:pt idx="461">
                        <c:v>1.492076301057297</c:v>
                      </c:pt>
                      <c:pt idx="462">
                        <c:v>1.4951214453212394</c:v>
                      </c:pt>
                      <c:pt idx="463">
                        <c:v>1.4981666823170525</c:v>
                      </c:pt>
                      <c:pt idx="464">
                        <c:v>1.5022271425707729</c:v>
                      </c:pt>
                      <c:pt idx="465">
                        <c:v>1.5052725959628794</c:v>
                      </c:pt>
                      <c:pt idx="466">
                        <c:v>1.5093333447655206</c:v>
                      </c:pt>
                      <c:pt idx="467">
                        <c:v>1.5123790145846885</c:v>
                      </c:pt>
                      <c:pt idx="468">
                        <c:v>1.5154247771677392</c:v>
                      </c:pt>
                      <c:pt idx="469">
                        <c:v>1.5194859382542447</c:v>
                      </c:pt>
                      <c:pt idx="470">
                        <c:v>1.5215165806480377</c:v>
                      </c:pt>
                      <c:pt idx="471">
                        <c:v>1.5255779891450665</c:v>
                      </c:pt>
                      <c:pt idx="472">
                        <c:v>1.5286241537701897</c:v>
                      </c:pt>
                      <c:pt idx="473">
                        <c:v>1.5316704111893289</c:v>
                      </c:pt>
                      <c:pt idx="474">
                        <c:v>1.5347167614081374</c:v>
                      </c:pt>
                      <c:pt idx="475">
                        <c:v>1.5377632044322811</c:v>
                      </c:pt>
                      <c:pt idx="476">
                        <c:v>1.5418252728380644</c:v>
                      </c:pt>
                      <c:pt idx="477">
                        <c:v>1.5448719324299436</c:v>
                      </c:pt>
                      <c:pt idx="478">
                        <c:v>1.5479186848460087</c:v>
                      </c:pt>
                      <c:pt idx="479">
                        <c:v>1.5519811658036806</c:v>
                      </c:pt>
                      <c:pt idx="480">
                        <c:v>1.5550281348314849</c:v>
                      </c:pt>
                      <c:pt idx="481">
                        <c:v>1.5580751967023094</c:v>
                      </c:pt>
                      <c:pt idx="482">
                        <c:v>1.5621380902956779</c:v>
                      </c:pt>
                      <c:pt idx="483">
                        <c:v>1.5651853688222583</c:v>
                      </c:pt>
                      <c:pt idx="484">
                        <c:v>1.5682327402107219</c:v>
                      </c:pt>
                      <c:pt idx="485">
                        <c:v>1.5702643727291039</c:v>
                      </c:pt>
                      <c:pt idx="486">
                        <c:v>1.5743277615959701</c:v>
                      </c:pt>
                      <c:pt idx="487">
                        <c:v>1.5773754116040879</c:v>
                      </c:pt>
                      <c:pt idx="488">
                        <c:v>1.5804231544967307</c:v>
                      </c:pt>
                      <c:pt idx="489">
                        <c:v>1.5844869561837605</c:v>
                      </c:pt>
                      <c:pt idx="490">
                        <c:v>1.5875349158290193</c:v>
                      </c:pt>
                      <c:pt idx="491">
                        <c:v>1.5905829683776789</c:v>
                      </c:pt>
                      <c:pt idx="492">
                        <c:v>1.5946471829687614</c:v>
                      </c:pt>
                      <c:pt idx="493">
                        <c:v>1.5976954523140856</c:v>
                      </c:pt>
                      <c:pt idx="494">
                        <c:v>1.6017599559879332</c:v>
                      </c:pt>
                      <c:pt idx="495">
                        <c:v>1.6048084421607525</c:v>
                      </c:pt>
                      <c:pt idx="496">
                        <c:v>1.6078570212690733</c:v>
                      </c:pt>
                      <c:pt idx="497">
                        <c:v>1.6109056933185735</c:v>
                      </c:pt>
                      <c:pt idx="498">
                        <c:v>1.6139544583149197</c:v>
                      </c:pt>
                      <c:pt idx="499">
                        <c:v>1.6180196229038351</c:v>
                      </c:pt>
                      <c:pt idx="500">
                        <c:v>1.6210686047981977</c:v>
                      </c:pt>
                      <c:pt idx="501">
                        <c:v>1.624117679658301</c:v>
                      </c:pt>
                      <c:pt idx="502">
                        <c:v>1.6271668474898253</c:v>
                      </c:pt>
                      <c:pt idx="503">
                        <c:v>1.6302161082984181</c:v>
                      </c:pt>
                      <c:pt idx="504">
                        <c:v>1.6342819340173516</c:v>
                      </c:pt>
                      <c:pt idx="505">
                        <c:v>1.6373314117945272</c:v>
                      </c:pt>
                      <c:pt idx="506">
                        <c:v>1.6403809825676747</c:v>
                      </c:pt>
                      <c:pt idx="507">
                        <c:v>1.6434306463424773</c:v>
                      </c:pt>
                      <c:pt idx="508">
                        <c:v>1.6464804031246079</c:v>
                      </c:pt>
                      <c:pt idx="509">
                        <c:v>1.6505468901886602</c:v>
                      </c:pt>
                      <c:pt idx="510">
                        <c:v>1.6535968640099521</c:v>
                      </c:pt>
                      <c:pt idx="511">
                        <c:v>1.6576636404801479</c:v>
                      </c:pt>
                      <c:pt idx="512">
                        <c:v>1.6607138313714951</c:v>
                      </c:pt>
                      <c:pt idx="513">
                        <c:v>1.6637641153023248</c:v>
                      </c:pt>
                      <c:pt idx="514">
                        <c:v>1.6678313052813336</c:v>
                      </c:pt>
                      <c:pt idx="515">
                        <c:v>1.6698649623051489</c:v>
                      </c:pt>
                      <c:pt idx="516">
                        <c:v>1.6739324004297995</c:v>
                      </c:pt>
                      <c:pt idx="517">
                        <c:v>1.6769830875973293</c:v>
                      </c:pt>
                      <c:pt idx="518">
                        <c:v>1.6800338678346092</c:v>
                      </c:pt>
                      <c:pt idx="519">
                        <c:v>1.6830847411473289</c:v>
                      </c:pt>
                      <c:pt idx="520">
                        <c:v>1.686135707541168</c:v>
                      </c:pt>
                      <c:pt idx="521">
                        <c:v>1.6902038075356309</c:v>
                      </c:pt>
                      <c:pt idx="522">
                        <c:v>1.6932549911408388</c:v>
                      </c:pt>
                      <c:pt idx="523">
                        <c:v>1.6973233807710788</c:v>
                      </c:pt>
                      <c:pt idx="524">
                        <c:v>1.700374781618585</c:v>
                      </c:pt>
                      <c:pt idx="525">
                        <c:v>1.7034262755794043</c:v>
                      </c:pt>
                      <c:pt idx="526">
                        <c:v>1.7074950790465904</c:v>
                      </c:pt>
                      <c:pt idx="527">
                        <c:v>1.7105467902939062</c:v>
                      </c:pt>
                      <c:pt idx="528">
                        <c:v>1.7135985946734797</c:v>
                      </c:pt>
                      <c:pt idx="529">
                        <c:v>1.7166504921910068</c:v>
                      </c:pt>
                      <c:pt idx="530">
                        <c:v>1.7207198337720935</c:v>
                      </c:pt>
                      <c:pt idx="531">
                        <c:v>1.7227545666626054</c:v>
                      </c:pt>
                      <c:pt idx="532">
                        <c:v>1.72580674362806</c:v>
                      </c:pt>
                      <c:pt idx="533">
                        <c:v>1.7298764578329457</c:v>
                      </c:pt>
                      <c:pt idx="534">
                        <c:v>1.7329288521821811</c:v>
                      </c:pt>
                      <c:pt idx="535">
                        <c:v>1.7359813397053725</c:v>
                      </c:pt>
                      <c:pt idx="536">
                        <c:v>1.7400514680167334</c:v>
                      </c:pt>
                      <c:pt idx="537">
                        <c:v>1.7431041729679468</c:v>
                      </c:pt>
                      <c:pt idx="538">
                        <c:v>1.7461569711120912</c:v>
                      </c:pt>
                      <c:pt idx="539">
                        <c:v>1.7502275136141978</c:v>
                      </c:pt>
                      <c:pt idx="540">
                        <c:v>1.7532805292306073</c:v>
                      </c:pt>
                      <c:pt idx="541">
                        <c:v>1.7573513617164169</c:v>
                      </c:pt>
                      <c:pt idx="542">
                        <c:v>1.7604045948360889</c:v>
                      </c:pt>
                      <c:pt idx="543">
                        <c:v>1.7634579211809431</c:v>
                      </c:pt>
                      <c:pt idx="544">
                        <c:v>1.765493523872071</c:v>
                      </c:pt>
                      <c:pt idx="545">
                        <c:v>1.7695648535689164</c:v>
                      </c:pt>
                      <c:pt idx="546">
                        <c:v>1.7726184596234338</c:v>
                      </c:pt>
                      <c:pt idx="547">
                        <c:v>1.7756721589258986</c:v>
                      </c:pt>
                      <c:pt idx="548">
                        <c:v>1.7797439030580637</c:v>
                      </c:pt>
                      <c:pt idx="549">
                        <c:v>1.7827978199612196</c:v>
                      </c:pt>
                      <c:pt idx="550">
                        <c:v>1.7858518301313193</c:v>
                      </c:pt>
                      <c:pt idx="551">
                        <c:v>1.7899239887831759</c:v>
                      </c:pt>
                      <c:pt idx="552">
                        <c:v>1.7929782165982635</c:v>
                      </c:pt>
                      <c:pt idx="553">
                        <c:v>1.7960325376992869</c:v>
                      </c:pt>
                      <c:pt idx="554">
                        <c:v>1.8001051109552542</c:v>
                      </c:pt>
                      <c:pt idx="555">
                        <c:v>1.8031596497455977</c:v>
                      </c:pt>
                      <c:pt idx="556">
                        <c:v>1.8062142818408518</c:v>
                      </c:pt>
                      <c:pt idx="557">
                        <c:v>1.809269007246729</c:v>
                      </c:pt>
                      <c:pt idx="558">
                        <c:v>1.8133421196142834</c:v>
                      </c:pt>
                      <c:pt idx="559">
                        <c:v>1.816397062767118</c:v>
                      </c:pt>
                      <c:pt idx="560">
                        <c:v>1.8184337433851192</c:v>
                      </c:pt>
                      <c:pt idx="561">
                        <c:v>1.8225072290673734</c:v>
                      </c:pt>
                      <c:pt idx="562">
                        <c:v>1.8255624522262111</c:v>
                      </c:pt>
                      <c:pt idx="563">
                        <c:v>1.8286177687317753</c:v>
                      </c:pt>
                      <c:pt idx="564">
                        <c:v>1.832691669288419</c:v>
                      </c:pt>
                      <c:pt idx="565">
                        <c:v>1.8357472036252325</c:v>
                      </c:pt>
                      <c:pt idx="566">
                        <c:v>1.8388028313277884</c:v>
                      </c:pt>
                      <c:pt idx="567">
                        <c:v>1.8418585524018039</c:v>
                      </c:pt>
                      <c:pt idx="568">
                        <c:v>1.8449143668529855</c:v>
                      </c:pt>
                      <c:pt idx="569">
                        <c:v>1.8489889313844692</c:v>
                      </c:pt>
                      <c:pt idx="570">
                        <c:v>1.8520449637379002</c:v>
                      </c:pt>
                      <c:pt idx="571">
                        <c:v>1.8561198188264338</c:v>
                      </c:pt>
                      <c:pt idx="572">
                        <c:v>1.8591760691131929</c:v>
                      </c:pt>
                      <c:pt idx="573">
                        <c:v>1.8622324128094645</c:v>
                      </c:pt>
                      <c:pt idx="574">
                        <c:v>1.8652888499209708</c:v>
                      </c:pt>
                      <c:pt idx="575">
                        <c:v>1.8683453804533987</c:v>
                      </c:pt>
                      <c:pt idx="576">
                        <c:v>1.8724208998279559</c:v>
                      </c:pt>
                      <c:pt idx="577">
                        <c:v>1.8754776483647846</c:v>
                      </c:pt>
                      <c:pt idx="578">
                        <c:v>1.8785344903415737</c:v>
                      </c:pt>
                      <c:pt idx="579">
                        <c:v>1.8815914257640485</c:v>
                      </c:pt>
                      <c:pt idx="580">
                        <c:v>1.8856674850305188</c:v>
                      </c:pt>
                      <c:pt idx="581">
                        <c:v>1.8887246385151448</c:v>
                      </c:pt>
                      <c:pt idx="582">
                        <c:v>1.8917818854645028</c:v>
                      </c:pt>
                      <c:pt idx="583">
                        <c:v>1.8958583601297812</c:v>
                      </c:pt>
                      <c:pt idx="584">
                        <c:v>1.8989158251857392</c:v>
                      </c:pt>
                      <c:pt idx="585">
                        <c:v>1.9019733837254809</c:v>
                      </c:pt>
                      <c:pt idx="586">
                        <c:v>1.9060502738742446</c:v>
                      </c:pt>
                      <c:pt idx="587">
                        <c:v>1.9091080505650486</c:v>
                      </c:pt>
                      <c:pt idx="588">
                        <c:v>1.9121659207586943</c:v>
                      </c:pt>
                      <c:pt idx="589">
                        <c:v>1.9162432264756459</c:v>
                      </c:pt>
                      <c:pt idx="590">
                        <c:v>1.9182819416773986</c:v>
                      </c:pt>
                      <c:pt idx="591">
                        <c:v>1.9213400924138839</c:v>
                      </c:pt>
                      <c:pt idx="592">
                        <c:v>1.9243983366760893</c:v>
                      </c:pt>
                      <c:pt idx="593">
                        <c:v>1.92847614118671</c:v>
                      </c:pt>
                      <c:pt idx="594">
                        <c:v>1.9315346036978418</c:v>
                      </c:pt>
                      <c:pt idx="595">
                        <c:v>1.9345931597537633</c:v>
                      </c:pt>
                      <c:pt idx="596">
                        <c:v>1.9376518093602098</c:v>
                      </c:pt>
                      <c:pt idx="597">
                        <c:v>1.9417301543683634</c:v>
                      </c:pt>
                      <c:pt idx="598">
                        <c:v>1.9447890222815962</c:v>
                      </c:pt>
                      <c:pt idx="599">
                        <c:v>1.9488676583862414</c:v>
                      </c:pt>
                      <c:pt idx="600">
                        <c:v>1.9519267446374138</c:v>
                      </c:pt>
                      <c:pt idx="601">
                        <c:v>1.9549859244715477</c:v>
                      </c:pt>
                      <c:pt idx="602">
                        <c:v>1.9580451978943461</c:v>
                      </c:pt>
                      <c:pt idx="603">
                        <c:v>1.9611045649115459</c:v>
                      </c:pt>
                      <c:pt idx="604">
                        <c:v>1.9651838665356778</c:v>
                      </c:pt>
                      <c:pt idx="605">
                        <c:v>1.9672235797520727</c:v>
                      </c:pt>
                      <c:pt idx="606">
                        <c:v>1.9713031310019935</c:v>
                      </c:pt>
                      <c:pt idx="607">
                        <c:v>1.9743629036611212</c:v>
                      </c:pt>
                      <c:pt idx="608">
                        <c:v>1.977422769945212</c:v>
                      </c:pt>
                      <c:pt idx="609">
                        <c:v>1.9815027373060317</c:v>
                      </c:pt>
                      <c:pt idx="610">
                        <c:v>1.984562822070616</c:v>
                      </c:pt>
                      <c:pt idx="611">
                        <c:v>1.9886430807595872</c:v>
                      </c:pt>
                      <c:pt idx="612">
                        <c:v>1.991703384035878</c:v>
                      </c:pt>
                      <c:pt idx="613">
                        <c:v>1.9947637809696079</c:v>
                      </c:pt>
                      <c:pt idx="614">
                        <c:v>1.9978242715664867</c:v>
                      </c:pt>
                      <c:pt idx="615">
                        <c:v>2.0008848558322594</c:v>
                      </c:pt>
                      <c:pt idx="616">
                        <c:v>2.0049657805703753</c:v>
                      </c:pt>
                      <c:pt idx="617">
                        <c:v>2.0080265834191988</c:v>
                      </c:pt>
                      <c:pt idx="618">
                        <c:v>2.0100671707002911</c:v>
                      </c:pt>
                      <c:pt idx="619">
                        <c:v>2.0141484701866066</c:v>
                      </c:pt>
                      <c:pt idx="620">
                        <c:v>2.0172095541166741</c:v>
                      </c:pt>
                      <c:pt idx="621">
                        <c:v>2.0212911451214071</c:v>
                      </c:pt>
                      <c:pt idx="622">
                        <c:v>2.0243524477058927</c:v>
                      </c:pt>
                      <c:pt idx="623">
                        <c:v>2.0274138440089944</c:v>
                      </c:pt>
                      <c:pt idx="624">
                        <c:v>2.0314958515408579</c:v>
                      </c:pt>
                      <c:pt idx="625">
                        <c:v>2.0345574665430193</c:v>
                      </c:pt>
                      <c:pt idx="626">
                        <c:v>2.0376191752829032</c:v>
                      </c:pt>
                      <c:pt idx="627">
                        <c:v>2.0406809777662618</c:v>
                      </c:pt>
                      <c:pt idx="628">
                        <c:v>2.0447635269105184</c:v>
                      </c:pt>
                      <c:pt idx="629">
                        <c:v>2.0478255481509757</c:v>
                      </c:pt>
                      <c:pt idx="630">
                        <c:v>2.0508876631540449</c:v>
                      </c:pt>
                      <c:pt idx="631">
                        <c:v>2.0549706290210215</c:v>
                      </c:pt>
                      <c:pt idx="632">
                        <c:v>2.0580329628258505</c:v>
                      </c:pt>
                      <c:pt idx="633">
                        <c:v>2.0610953904124352</c:v>
                      </c:pt>
                      <c:pt idx="634">
                        <c:v>2.064157911786519</c:v>
                      </c:pt>
                      <c:pt idx="635">
                        <c:v>2.0672205269538582</c:v>
                      </c:pt>
                      <c:pt idx="636">
                        <c:v>2.0702832359201757</c:v>
                      </c:pt>
                      <c:pt idx="637">
                        <c:v>2.0743669937947429</c:v>
                      </c:pt>
                      <c:pt idx="638">
                        <c:v>2.0774299216477141</c:v>
                      </c:pt>
                      <c:pt idx="639">
                        <c:v>2.0804929433188288</c:v>
                      </c:pt>
                      <c:pt idx="640">
                        <c:v>2.084577118162926</c:v>
                      </c:pt>
                      <c:pt idx="641">
                        <c:v>2.087640358765396</c:v>
                      </c:pt>
                      <c:pt idx="642">
                        <c:v>2.0907036932051701</c:v>
                      </c:pt>
                      <c:pt idx="643">
                        <c:v>2.0937671214879985</c:v>
                      </c:pt>
                      <c:pt idx="644">
                        <c:v>2.0978518385197984</c:v>
                      </c:pt>
                      <c:pt idx="645">
                        <c:v>2.1009154857921124</c:v>
                      </c:pt>
                      <c:pt idx="646">
                        <c:v>2.1050004948307675</c:v>
                      </c:pt>
                      <c:pt idx="647">
                        <c:v>2.108064361123879</c:v>
                      </c:pt>
                      <c:pt idx="648">
                        <c:v>2.110106990805404</c:v>
                      </c:pt>
                      <c:pt idx="649">
                        <c:v>2.113171013561117</c:v>
                      </c:pt>
                      <c:pt idx="650">
                        <c:v>2.1162351302020608</c:v>
                      </c:pt>
                      <c:pt idx="651">
                        <c:v>2.1203207651102982</c:v>
                      </c:pt>
                      <c:pt idx="652">
                        <c:v>2.1233851008391578</c:v>
                      </c:pt>
                      <c:pt idx="653">
                        <c:v>2.1264495304724296</c:v>
                      </c:pt>
                      <c:pt idx="654">
                        <c:v>2.1305355827336103</c:v>
                      </c:pt>
                      <c:pt idx="655">
                        <c:v>2.1336002314995604</c:v>
                      </c:pt>
                      <c:pt idx="656">
                        <c:v>2.1366649741891206</c:v>
                      </c:pt>
                      <c:pt idx="657">
                        <c:v>2.1407514438885094</c:v>
                      </c:pt>
                      <c:pt idx="658">
                        <c:v>2.1438164057555125</c:v>
                      </c:pt>
                      <c:pt idx="659">
                        <c:v>2.1479031677124185</c:v>
                      </c:pt>
                      <c:pt idx="660">
                        <c:v>2.1509683487882283</c:v>
                      </c:pt>
                      <c:pt idx="661">
                        <c:v>2.1540336238202791</c:v>
                      </c:pt>
                      <c:pt idx="662">
                        <c:v>2.1570989928143089</c:v>
                      </c:pt>
                      <c:pt idx="663">
                        <c:v>2.1591426243476168</c:v>
                      </c:pt>
                      <c:pt idx="664">
                        <c:v>2.1632300127113839</c:v>
                      </c:pt>
                      <c:pt idx="665">
                        <c:v>2.1662956636259518</c:v>
                      </c:pt>
                      <c:pt idx="666">
                        <c:v>2.1693614085255675</c:v>
                      </c:pt>
                      <c:pt idx="667">
                        <c:v>2.1734492146006095</c:v>
                      </c:pt>
                      <c:pt idx="668">
                        <c:v>2.1765151788210559</c:v>
                      </c:pt>
                      <c:pt idx="669">
                        <c:v>2.1806032773447925</c:v>
                      </c:pt>
                      <c:pt idx="670">
                        <c:v>2.1836694609174407</c:v>
                      </c:pt>
                      <c:pt idx="671">
                        <c:v>2.1867357385077999</c:v>
                      </c:pt>
                      <c:pt idx="672">
                        <c:v>2.1898021101216134</c:v>
                      </c:pt>
                      <c:pt idx="673">
                        <c:v>2.1928685757646589</c:v>
                      </c:pt>
                      <c:pt idx="674">
                        <c:v>2.1969573428997222</c:v>
                      </c:pt>
                      <c:pt idx="675">
                        <c:v>2.2000240279667369</c:v>
                      </c:pt>
                      <c:pt idx="676">
                        <c:v>2.2030908070822091</c:v>
                      </c:pt>
                      <c:pt idx="677">
                        <c:v>2.2071799922104165</c:v>
                      </c:pt>
                      <c:pt idx="678">
                        <c:v>2.2102469907947233</c:v>
                      </c:pt>
                      <c:pt idx="679">
                        <c:v>2.212291708777069</c:v>
                      </c:pt>
                      <c:pt idx="680">
                        <c:v>2.2163812701721834</c:v>
                      </c:pt>
                      <c:pt idx="681">
                        <c:v>2.2194485509768667</c:v>
                      </c:pt>
                      <c:pt idx="682">
                        <c:v>2.2225159258665514</c:v>
                      </c:pt>
                      <c:pt idx="683">
                        <c:v>2.226605905417228</c:v>
                      </c:pt>
                      <c:pt idx="684">
                        <c:v>2.2296734998610299</c:v>
                      </c:pt>
                      <c:pt idx="685">
                        <c:v>2.2327411884090749</c:v>
                      </c:pt>
                      <c:pt idx="686">
                        <c:v>2.2358089710671378</c:v>
                      </c:pt>
                      <c:pt idx="687">
                        <c:v>2.2398994943479029</c:v>
                      </c:pt>
                      <c:pt idx="688">
                        <c:v>2.2429674966184625</c:v>
                      </c:pt>
                      <c:pt idx="689">
                        <c:v>2.2470583127368524</c:v>
                      </c:pt>
                      <c:pt idx="690">
                        <c:v>2.2501265346513541</c:v>
                      </c:pt>
                      <c:pt idx="691">
                        <c:v>2.2531948507086019</c:v>
                      </c:pt>
                      <c:pt idx="692">
                        <c:v>2.2572860852391958</c:v>
                      </c:pt>
                      <c:pt idx="693">
                        <c:v>2.2593317652744549</c:v>
                      </c:pt>
                      <c:pt idx="694">
                        <c:v>2.2624003637946055</c:v>
                      </c:pt>
                      <c:pt idx="695">
                        <c:v>2.2654690564806153</c:v>
                      </c:pt>
                      <c:pt idx="696">
                        <c:v>2.2695607932188482</c:v>
                      </c:pt>
                      <c:pt idx="697">
                        <c:v>2.2726297056476703</c:v>
                      </c:pt>
                      <c:pt idx="698">
                        <c:v>2.2756987122616179</c:v>
                      </c:pt>
                      <c:pt idx="699">
                        <c:v>2.2787678130664837</c:v>
                      </c:pt>
                      <c:pt idx="700">
                        <c:v>2.2828600940021335</c:v>
                      </c:pt>
                      <c:pt idx="701">
                        <c:v>2.2859294146082556</c:v>
                      </c:pt>
                      <c:pt idx="702">
                        <c:v>2.2889988294245707</c:v>
                      </c:pt>
                      <c:pt idx="703">
                        <c:v>2.2930915290721394</c:v>
                      </c:pt>
                      <c:pt idx="704">
                        <c:v>2.2961611637347041</c:v>
                      </c:pt>
                      <c:pt idx="705">
                        <c:v>2.2992308926267189</c:v>
                      </c:pt>
                      <c:pt idx="706">
                        <c:v>2.3033240110718984</c:v>
                      </c:pt>
                      <c:pt idx="707">
                        <c:v>2.3063939598551695</c:v>
                      </c:pt>
                      <c:pt idx="708">
                        <c:v>2.3084406447373933</c:v>
                      </c:pt>
                      <c:pt idx="709">
                        <c:v>2.3115107506051271</c:v>
                      </c:pt>
                      <c:pt idx="710">
                        <c:v>2.3156043717205899</c:v>
                      </c:pt>
                      <c:pt idx="711">
                        <c:v>2.3186746975335804</c:v>
                      </c:pt>
                      <c:pt idx="712">
                        <c:v>2.3217451176184603</c:v>
                      </c:pt>
                      <c:pt idx="713">
                        <c:v>2.3258391577201474</c:v>
                      </c:pt>
                      <c:pt idx="714">
                        <c:v>2.3289097977953208</c:v>
                      </c:pt>
                      <c:pt idx="715">
                        <c:v>2.3330041312384013</c:v>
                      </c:pt>
                      <c:pt idx="716">
                        <c:v>2.3360749913353835</c:v>
                      </c:pt>
                      <c:pt idx="717">
                        <c:v>2.3391459457370676</c:v>
                      </c:pt>
                      <c:pt idx="718">
                        <c:v>2.3432406983122083</c:v>
                      </c:pt>
                      <c:pt idx="719">
                        <c:v>2.3463118727807615</c:v>
                      </c:pt>
                      <c:pt idx="720">
                        <c:v>2.349383141573326</c:v>
                      </c:pt>
                      <c:pt idx="721">
                        <c:v>2.3524545046957077</c:v>
                      </c:pt>
                      <c:pt idx="722">
                        <c:v>2.3555259621537017</c:v>
                      </c:pt>
                      <c:pt idx="723">
                        <c:v>2.3596213855186683</c:v>
                      </c:pt>
                      <c:pt idx="724">
                        <c:v>2.3616691600997162</c:v>
                      </c:pt>
                      <c:pt idx="725">
                        <c:v>2.365764835067516</c:v>
                      </c:pt>
                      <c:pt idx="726">
                        <c:v>2.3688367013801441</c:v>
                      </c:pt>
                      <c:pt idx="727">
                        <c:v>2.3719086620592864</c:v>
                      </c:pt>
                      <c:pt idx="728">
                        <c:v>2.3760047564338662</c:v>
                      </c:pt>
                      <c:pt idx="729">
                        <c:v>2.3790769373241276</c:v>
                      </c:pt>
                      <c:pt idx="730">
                        <c:v>2.3831733253345653</c:v>
                      </c:pt>
                      <c:pt idx="731">
                        <c:v>2.3862457264675077</c:v>
                      </c:pt>
                      <c:pt idx="732">
                        <c:v>2.3893182219998264</c:v>
                      </c:pt>
                      <c:pt idx="733">
                        <c:v>2.3923908119373332</c:v>
                      </c:pt>
                      <c:pt idx="734">
                        <c:v>2.3964877453832267</c:v>
                      </c:pt>
                      <c:pt idx="735">
                        <c:v>2.3995605556220694</c:v>
                      </c:pt>
                      <c:pt idx="736">
                        <c:v>2.4026334602854416</c:v>
                      </c:pt>
                      <c:pt idx="737">
                        <c:v>2.4067308133959098</c:v>
                      </c:pt>
                      <c:pt idx="738">
                        <c:v>2.4087795529089981</c:v>
                      </c:pt>
                      <c:pt idx="739">
                        <c:v>2.4118527408807799</c:v>
                      </c:pt>
                      <c:pt idx="740">
                        <c:v>2.4159504717628701</c:v>
                      </c:pt>
                      <c:pt idx="741">
                        <c:v>2.4190238801217672</c:v>
                      </c:pt>
                      <c:pt idx="742">
                        <c:v>2.4220973829419452</c:v>
                      </c:pt>
                      <c:pt idx="743">
                        <c:v>2.4261955336520153</c:v>
                      </c:pt>
                      <c:pt idx="744">
                        <c:v>2.4292692569044587</c:v>
                      </c:pt>
                      <c:pt idx="745">
                        <c:v>2.4323430746375529</c:v>
                      </c:pt>
                      <c:pt idx="746">
                        <c:v>2.4354169868571054</c:v>
                      </c:pt>
                      <c:pt idx="747">
                        <c:v>2.4395156834721599</c:v>
                      </c:pt>
                      <c:pt idx="748">
                        <c:v>2.4425898161827084</c:v>
                      </c:pt>
                      <c:pt idx="749">
                        <c:v>2.4456640433990815</c:v>
                      </c:pt>
                      <c:pt idx="750">
                        <c:v>2.4497631600400234</c:v>
                      </c:pt>
                      <c:pt idx="751">
                        <c:v>2.4528376077925858</c:v>
                      </c:pt>
                      <c:pt idx="752">
                        <c:v>2.4559121500703438</c:v>
                      </c:pt>
                      <c:pt idx="753">
                        <c:v>2.4589867868791218</c:v>
                      </c:pt>
                      <c:pt idx="754">
                        <c:v>2.4620615182247101</c:v>
                      </c:pt>
                      <c:pt idx="755">
                        <c:v>2.4651363441129339</c:v>
                      </c:pt>
                      <c:pt idx="756">
                        <c:v>2.4692362590402772</c:v>
                      </c:pt>
                      <c:pt idx="757">
                        <c:v>2.4723113055505954</c:v>
                      </c:pt>
                      <c:pt idx="758">
                        <c:v>2.4753864466229318</c:v>
                      </c:pt>
                      <c:pt idx="759">
                        <c:v>2.4794867818259134</c:v>
                      </c:pt>
                      <c:pt idx="760">
                        <c:v>2.4825621435655778</c:v>
                      </c:pt>
                      <c:pt idx="761">
                        <c:v>2.4856375998866493</c:v>
                      </c:pt>
                      <c:pt idx="762">
                        <c:v>2.4897383554514407</c:v>
                      </c:pt>
                      <c:pt idx="763">
                        <c:v>2.4928140324850872</c:v>
                      </c:pt>
                      <c:pt idx="764">
                        <c:v>2.4958898041195359</c:v>
                      </c:pt>
                      <c:pt idx="765">
                        <c:v>2.4999909801323366</c:v>
                      </c:pt>
                      <c:pt idx="766">
                        <c:v>2.5030669725246217</c:v>
                      </c:pt>
                      <c:pt idx="767">
                        <c:v>2.5051176866859022</c:v>
                      </c:pt>
                      <c:pt idx="768">
                        <c:v>2.5092192411756331</c:v>
                      </c:pt>
                      <c:pt idx="769">
                        <c:v>2.5122955174459904</c:v>
                      </c:pt>
                      <c:pt idx="770">
                        <c:v>2.5153718883540161</c:v>
                      </c:pt>
                      <c:pt idx="771">
                        <c:v>2.5184483539055331</c:v>
                      </c:pt>
                      <c:pt idx="772">
                        <c:v>2.522550455207504</c:v>
                      </c:pt>
                      <c:pt idx="773">
                        <c:v>2.5256271416164822</c:v>
                      </c:pt>
                      <c:pt idx="774">
                        <c:v>2.5297295374162085</c:v>
                      </c:pt>
                      <c:pt idx="775">
                        <c:v>2.5328064447143599</c:v>
                      </c:pt>
                      <c:pt idx="776">
                        <c:v>2.5358834466890094</c:v>
                      </c:pt>
                      <c:pt idx="777">
                        <c:v>2.5399862632731738</c:v>
                      </c:pt>
                      <c:pt idx="778">
                        <c:v>2.5430634861823127</c:v>
                      </c:pt>
                      <c:pt idx="779">
                        <c:v>2.5461408037873854</c:v>
                      </c:pt>
                      <c:pt idx="780">
                        <c:v>2.5492182160941979</c:v>
                      </c:pt>
                      <c:pt idx="781">
                        <c:v>2.5522957231085894</c:v>
                      </c:pt>
                      <c:pt idx="782">
                        <c:v>2.5563992131274298</c:v>
                      </c:pt>
                      <c:pt idx="783">
                        <c:v>2.5584510212834295</c:v>
                      </c:pt>
                      <c:pt idx="784">
                        <c:v>2.5615288124555504</c:v>
                      </c:pt>
                      <c:pt idx="785">
                        <c:v>2.5656326813785459</c:v>
                      </c:pt>
                      <c:pt idx="786">
                        <c:v>2.568710693598506</c:v>
                      </c:pt>
                      <c:pt idx="787">
                        <c:v>2.5728148572731224</c:v>
                      </c:pt>
                      <c:pt idx="788">
                        <c:v>2.5758930905726647</c:v>
                      </c:pt>
                      <c:pt idx="789">
                        <c:v>2.5789714186303372</c:v>
                      </c:pt>
                      <c:pt idx="790">
                        <c:v>2.5820498414519522</c:v>
                      </c:pt>
                      <c:pt idx="791">
                        <c:v>2.5861545526347922</c:v>
                      </c:pt>
                      <c:pt idx="792">
                        <c:v>2.5892331965949897</c:v>
                      </c:pt>
                      <c:pt idx="793">
                        <c:v>2.5923119353385919</c:v>
                      </c:pt>
                      <c:pt idx="794">
                        <c:v>2.5953907688714346</c:v>
                      </c:pt>
                      <c:pt idx="795">
                        <c:v>2.599496027708585</c:v>
                      </c:pt>
                      <c:pt idx="796">
                        <c:v>2.6015487203282031</c:v>
                      </c:pt>
                      <c:pt idx="797">
                        <c:v>2.6056542319781615</c:v>
                      </c:pt>
                      <c:pt idx="798">
                        <c:v>2.608733476331849</c:v>
                      </c:pt>
                      <c:pt idx="799">
                        <c:v>2.6118128155059033</c:v>
                      </c:pt>
                      <c:pt idx="800">
                        <c:v>2.6159187485797637</c:v>
                      </c:pt>
                      <c:pt idx="801">
                        <c:v>2.6189983090240885</c:v>
                      </c:pt>
                      <c:pt idx="802">
                        <c:v>2.6220779643082479</c:v>
                      </c:pt>
                      <c:pt idx="803">
                        <c:v>2.6261843188925473</c:v>
                      </c:pt>
                      <c:pt idx="804">
                        <c:v>2.6292641954923988</c:v>
                      </c:pt>
                      <c:pt idx="805">
                        <c:v>2.632344166951571</c:v>
                      </c:pt>
                      <c:pt idx="806">
                        <c:v>2.6354242332759066</c:v>
                      </c:pt>
                      <c:pt idx="807">
                        <c:v>2.6395311359531619</c:v>
                      </c:pt>
                      <c:pt idx="808">
                        <c:v>2.6426114236522737</c:v>
                      </c:pt>
                      <c:pt idx="809">
                        <c:v>2.645691806236032</c:v>
                      </c:pt>
                      <c:pt idx="810">
                        <c:v>2.6497991306228248</c:v>
                      </c:pt>
                      <c:pt idx="811">
                        <c:v>2.6528797346268242</c:v>
                      </c:pt>
                      <c:pt idx="812">
                        <c:v>2.6549335233536522</c:v>
                      </c:pt>
                      <c:pt idx="813">
                        <c:v>2.6590412273530837</c:v>
                      </c:pt>
                      <c:pt idx="814">
                        <c:v>2.6621221160870281</c:v>
                      </c:pt>
                      <c:pt idx="815">
                        <c:v>2.6652030997426515</c:v>
                      </c:pt>
                      <c:pt idx="816">
                        <c:v>2.6682841783258016</c:v>
                      </c:pt>
                      <c:pt idx="817">
                        <c:v>2.6713653518423404</c:v>
                      </c:pt>
                      <c:pt idx="818">
                        <c:v>2.6754737308819614</c:v>
                      </c:pt>
                      <c:pt idx="819">
                        <c:v>2.6785551259324549</c:v>
                      </c:pt>
                      <c:pt idx="820">
                        <c:v>2.6816366159358402</c:v>
                      </c:pt>
                      <c:pt idx="821">
                        <c:v>2.6857454169882642</c:v>
                      </c:pt>
                      <c:pt idx="822">
                        <c:v>2.68882712857113</c:v>
                      </c:pt>
                      <c:pt idx="823">
                        <c:v>2.6929362250841051</c:v>
                      </c:pt>
                      <c:pt idx="824">
                        <c:v>2.6960181582783078</c:v>
                      </c:pt>
                      <c:pt idx="825">
                        <c:v>2.6991001864585717</c:v>
                      </c:pt>
                      <c:pt idx="826">
                        <c:v>2.7021823096307287</c:v>
                      </c:pt>
                      <c:pt idx="827">
                        <c:v>2.705264527800646</c:v>
                      </c:pt>
                      <c:pt idx="828">
                        <c:v>2.7083468409741802</c:v>
                      </c:pt>
                      <c:pt idx="829">
                        <c:v>2.7114292491571996</c:v>
                      </c:pt>
                      <c:pt idx="830">
                        <c:v>2.7155392745371776</c:v>
                      </c:pt>
                      <c:pt idx="831">
                        <c:v>2.7186219044317359</c:v>
                      </c:pt>
                      <c:pt idx="832">
                        <c:v>2.721704629355306</c:v>
                      </c:pt>
                      <c:pt idx="833">
                        <c:v>2.7258150770863967</c:v>
                      </c:pt>
                      <c:pt idx="834">
                        <c:v>2.728898023767087</c:v>
                      </c:pt>
                      <c:pt idx="835">
                        <c:v>2.7319810654962984</c:v>
                      </c:pt>
                      <c:pt idx="836">
                        <c:v>2.7360919356653128</c:v>
                      </c:pt>
                      <c:pt idx="837">
                        <c:v>2.7391751991972391</c:v>
                      </c:pt>
                      <c:pt idx="838">
                        <c:v>2.7422585577972245</c:v>
                      </c:pt>
                      <c:pt idx="839">
                        <c:v>2.7463698504910017</c:v>
                      </c:pt>
                      <c:pt idx="840">
                        <c:v>2.7494534309392988</c:v>
                      </c:pt>
                      <c:pt idx="841">
                        <c:v>2.7515092040642513</c:v>
                      </c:pt>
                      <c:pt idx="842">
                        <c:v>2.754592942995155</c:v>
                      </c:pt>
                      <c:pt idx="843">
                        <c:v>2.7587047428333107</c:v>
                      </c:pt>
                      <c:pt idx="844">
                        <c:v>2.7617887036672615</c:v>
                      </c:pt>
                      <c:pt idx="845">
                        <c:v>2.7659007993974223</c:v>
                      </c:pt>
                      <c:pt idx="846">
                        <c:v>2.768984982166335</c:v>
                      </c:pt>
                      <c:pt idx="847">
                        <c:v>2.7720692600600265</c:v>
                      </c:pt>
                      <c:pt idx="848">
                        <c:v>2.776181778566932</c:v>
                      </c:pt>
                      <c:pt idx="849">
                        <c:v>2.7792662784412352</c:v>
                      </c:pt>
                      <c:pt idx="850">
                        <c:v>2.7823508734598561</c:v>
                      </c:pt>
                      <c:pt idx="851">
                        <c:v>2.7854355636286763</c:v>
                      </c:pt>
                      <c:pt idx="852">
                        <c:v>2.7895486318753453</c:v>
                      </c:pt>
                      <c:pt idx="853">
                        <c:v>2.7926335440841275</c:v>
                      </c:pt>
                      <c:pt idx="854">
                        <c:v>2.7957185514626786</c:v>
                      </c:pt>
                      <c:pt idx="855">
                        <c:v>2.7988036540168713</c:v>
                      </c:pt>
                      <c:pt idx="856">
                        <c:v>2.802917272150284</c:v>
                      </c:pt>
                      <c:pt idx="857">
                        <c:v>2.8060025968038129</c:v>
                      </c:pt>
                      <c:pt idx="858">
                        <c:v>2.8090880166525611</c:v>
                      </c:pt>
                      <c:pt idx="859">
                        <c:v>2.8121735317024146</c:v>
                      </c:pt>
                      <c:pt idx="860">
                        <c:v>2.8162876998696111</c:v>
                      </c:pt>
                      <c:pt idx="861">
                        <c:v>2.8193734370781982</c:v>
                      </c:pt>
                      <c:pt idx="862">
                        <c:v>2.8224592695074535</c:v>
                      </c:pt>
                      <c:pt idx="863">
                        <c:v>2.8255451971632652</c:v>
                      </c:pt>
                      <c:pt idx="864">
                        <c:v>2.8296599155113791</c:v>
                      </c:pt>
                      <c:pt idx="865">
                        <c:v>2.8327460653853462</c:v>
                      </c:pt>
                      <c:pt idx="866">
                        <c:v>2.8358323105054635</c:v>
                      </c:pt>
                      <c:pt idx="867">
                        <c:v>2.8399474521698003</c:v>
                      </c:pt>
                      <c:pt idx="868">
                        <c:v>2.8430339195537986</c:v>
                      </c:pt>
                      <c:pt idx="869">
                        <c:v>2.8461204822035464</c:v>
                      </c:pt>
                      <c:pt idx="870">
                        <c:v>2.8502360472712152</c:v>
                      </c:pt>
                      <c:pt idx="871">
                        <c:v>2.8522938933238264</c:v>
                      </c:pt>
                      <c:pt idx="872">
                        <c:v>2.8553807418061115</c:v>
                      </c:pt>
                      <c:pt idx="873">
                        <c:v>2.8594966880112795</c:v>
                      </c:pt>
                      <c:pt idx="874">
                        <c:v>2.8625837588443623</c:v>
                      </c:pt>
                      <c:pt idx="875">
                        <c:v>2.8656709249804506</c:v>
                      </c:pt>
                      <c:pt idx="876">
                        <c:v>2.8687581864254286</c:v>
                      </c:pt>
                      <c:pt idx="877">
                        <c:v>2.872874683287185</c:v>
                      </c:pt>
                      <c:pt idx="878">
                        <c:v>2.8759621671424602</c:v>
                      </c:pt>
                      <c:pt idx="879">
                        <c:v>2.8800789605726433</c:v>
                      </c:pt>
                      <c:pt idx="880">
                        <c:v>2.8831666668702631</c:v>
                      </c:pt>
                      <c:pt idx="881">
                        <c:v>2.8862544685101286</c:v>
                      </c:pt>
                      <c:pt idx="882">
                        <c:v>2.8903716856836268</c:v>
                      </c:pt>
                      <c:pt idx="883">
                        <c:v>2.8934597098116317</c:v>
                      </c:pt>
                      <c:pt idx="884">
                        <c:v>2.896547829301511</c:v>
                      </c:pt>
                      <c:pt idx="885">
                        <c:v>2.8996360441591671</c:v>
                      </c:pt>
                      <c:pt idx="886">
                        <c:v>2.9027243543904668</c:v>
                      </c:pt>
                      <c:pt idx="887">
                        <c:v>2.9058127600013131</c:v>
                      </c:pt>
                      <c:pt idx="888">
                        <c:v>2.9089012609975975</c:v>
                      </c:pt>
                      <c:pt idx="889">
                        <c:v>2.9130194107135168</c:v>
                      </c:pt>
                      <c:pt idx="890">
                        <c:v>2.9161081342987383</c:v>
                      </c:pt>
                      <c:pt idx="891">
                        <c:v>2.9191969532890405</c:v>
                      </c:pt>
                      <c:pt idx="892">
                        <c:v>2.9233155270275413</c:v>
                      </c:pt>
                      <c:pt idx="893">
                        <c:v>2.9264045686526203</c:v>
                      </c:pt>
                      <c:pt idx="894">
                        <c:v>2.9294937057024284</c:v>
                      </c:pt>
                      <c:pt idx="895">
                        <c:v>2.9336127035508386</c:v>
                      </c:pt>
                      <c:pt idx="896">
                        <c:v>2.9367020632812775</c:v>
                      </c:pt>
                      <c:pt idx="897">
                        <c:v>2.9397915184561119</c:v>
                      </c:pt>
                      <c:pt idx="898">
                        <c:v>2.9439109405017745</c:v>
                      </c:pt>
                      <c:pt idx="899">
                        <c:v>2.9470006184030964</c:v>
                      </c:pt>
                      <c:pt idx="900">
                        <c:v>2.9490604567058645</c:v>
                      </c:pt>
                      <c:pt idx="901">
                        <c:v>2.9521502937172053</c:v>
                      </c:pt>
                      <c:pt idx="902">
                        <c:v>2.9562702249149413</c:v>
                      </c:pt>
                      <c:pt idx="903">
                        <c:v>2.9593602847078415</c:v>
                      </c:pt>
                      <c:pt idx="904">
                        <c:v>2.963480512969074</c:v>
                      </c:pt>
                      <c:pt idx="905">
                        <c:v>2.9665707955756617</c:v>
                      </c:pt>
                      <c:pt idx="906">
                        <c:v>2.9696611736836664</c:v>
                      </c:pt>
                      <c:pt idx="907">
                        <c:v>2.9737818263956433</c:v>
                      </c:pt>
                      <c:pt idx="908">
                        <c:v>2.9768724273632445</c:v>
                      </c:pt>
                      <c:pt idx="909">
                        <c:v>2.9799631238519533</c:v>
                      </c:pt>
                      <c:pt idx="910">
                        <c:v>2.9840842011021222</c:v>
                      </c:pt>
                      <c:pt idx="911">
                        <c:v>2.9871751204963393</c:v>
                      </c:pt>
                      <c:pt idx="912">
                        <c:v>2.990266135431348</c:v>
                      </c:pt>
                      <c:pt idx="913">
                        <c:v>2.9933572459130318</c:v>
                      </c:pt>
                      <c:pt idx="914">
                        <c:v>2.9964484519473098</c:v>
                      </c:pt>
                      <c:pt idx="915">
                        <c:v>3.0005702086406001</c:v>
                      </c:pt>
                      <c:pt idx="916">
                        <c:v>3.0036616376539045</c:v>
                      </c:pt>
                      <c:pt idx="917">
                        <c:v>3.0067531622394972</c:v>
                      </c:pt>
                      <c:pt idx="918">
                        <c:v>3.0098447824032877</c:v>
                      </c:pt>
                      <c:pt idx="919">
                        <c:v>3.012936498151197</c:v>
                      </c:pt>
                      <c:pt idx="920">
                        <c:v>3.0170589345116623</c:v>
                      </c:pt>
                      <c:pt idx="921">
                        <c:v>3.0201508733121418</c:v>
                      </c:pt>
                      <c:pt idx="922">
                        <c:v>3.0232429077164222</c:v>
                      </c:pt>
                      <c:pt idx="923">
                        <c:v>3.0263350377304259</c:v>
                      </c:pt>
                      <c:pt idx="924">
                        <c:v>3.0294272633600663</c:v>
                      </c:pt>
                      <c:pt idx="925">
                        <c:v>3.033550379611917</c:v>
                      </c:pt>
                      <c:pt idx="926">
                        <c:v>3.0366428283677078</c:v>
                      </c:pt>
                      <c:pt idx="927">
                        <c:v>3.0407662421425603</c:v>
                      </c:pt>
                      <c:pt idx="928">
                        <c:v>3.0438589140567038</c:v>
                      </c:pt>
                      <c:pt idx="929">
                        <c:v>3.0459207484708575</c:v>
                      </c:pt>
                      <c:pt idx="930">
                        <c:v>3.0479826253974989</c:v>
                      </c:pt>
                      <c:pt idx="931">
                        <c:v>3.0521065067952469</c:v>
                      </c:pt>
                      <c:pt idx="932">
                        <c:v>3.0572615977064159</c:v>
                      </c:pt>
                      <c:pt idx="933">
                        <c:v>3.0613858617836334</c:v>
                      </c:pt>
                      <c:pt idx="934">
                        <c:v>3.0655102959634082</c:v>
                      </c:pt>
                      <c:pt idx="935">
                        <c:v>3.0696349002597616</c:v>
                      </c:pt>
                      <c:pt idx="936">
                        <c:v>3.0737596746867486</c:v>
                      </c:pt>
                      <c:pt idx="937">
                        <c:v>3.0778846192583837</c:v>
                      </c:pt>
                      <c:pt idx="938">
                        <c:v>3.082009733988726</c:v>
                      </c:pt>
                      <c:pt idx="939">
                        <c:v>3.0861350188918042</c:v>
                      </c:pt>
                      <c:pt idx="940">
                        <c:v>3.0902604739816462</c:v>
                      </c:pt>
                      <c:pt idx="941">
                        <c:v>3.0943860992723184</c:v>
                      </c:pt>
                      <c:pt idx="942">
                        <c:v>3.0974804299430527</c:v>
                      </c:pt>
                      <c:pt idx="943">
                        <c:v>3.1016063531189526</c:v>
                      </c:pt>
                      <c:pt idx="944">
                        <c:v>3.1057324465342968</c:v>
                      </c:pt>
                      <c:pt idx="945">
                        <c:v>3.1098587102031234</c:v>
                      </c:pt>
                      <c:pt idx="946">
                        <c:v>3.1139851441395061</c:v>
                      </c:pt>
                      <c:pt idx="947">
                        <c:v>3.1191434260201207</c:v>
                      </c:pt>
                      <c:pt idx="948">
                        <c:v>3.12327024310986</c:v>
                      </c:pt>
                      <c:pt idx="949">
                        <c:v>3.1273972305128095</c:v>
                      </c:pt>
                      <c:pt idx="950">
                        <c:v>3.1315243882430495</c:v>
                      </c:pt>
                      <c:pt idx="951">
                        <c:v>3.1356517163146185</c:v>
                      </c:pt>
                      <c:pt idx="952">
                        <c:v>3.1397792147415995</c:v>
                      </c:pt>
                      <c:pt idx="953">
                        <c:v>3.1439068835380461</c:v>
                      </c:pt>
                      <c:pt idx="954">
                        <c:v>3.1470027469487967</c:v>
                      </c:pt>
                      <c:pt idx="955">
                        <c:v>3.1511307139256512</c:v>
                      </c:pt>
                      <c:pt idx="956">
                        <c:v>3.1552588513106423</c:v>
                      </c:pt>
                      <c:pt idx="957">
                        <c:v>3.1593871591178631</c:v>
                      </c:pt>
                      <c:pt idx="958">
                        <c:v>3.1635156373613618</c:v>
                      </c:pt>
                      <c:pt idx="959">
                        <c:v>3.1676442860552352</c:v>
                      </c:pt>
                      <c:pt idx="960">
                        <c:v>3.1717731052135463</c:v>
                      </c:pt>
                      <c:pt idx="961">
                        <c:v>3.1769343688984923</c:v>
                      </c:pt>
                      <c:pt idx="962">
                        <c:v>3.1810635716532496</c:v>
                      </c:pt>
                      <c:pt idx="963">
                        <c:v>3.1851929449182128</c:v>
                      </c:pt>
                      <c:pt idx="964">
                        <c:v>3.1893224887074543</c:v>
                      </c:pt>
                      <c:pt idx="965">
                        <c:v>3.193452203035045</c:v>
                      </c:pt>
                      <c:pt idx="966">
                        <c:v>3.1965496007050258</c:v>
                      </c:pt>
                      <c:pt idx="967">
                        <c:v>3.2006796135086453</c:v>
                      </c:pt>
                      <c:pt idx="968">
                        <c:v>3.2048097968893789</c:v>
                      </c:pt>
                      <c:pt idx="969">
                        <c:v>3.2089401508612938</c:v>
                      </c:pt>
                      <c:pt idx="970">
                        <c:v>3.2141033332415434</c:v>
                      </c:pt>
                      <c:pt idx="971">
                        <c:v>3.2182340710951727</c:v>
                      </c:pt>
                      <c:pt idx="972">
                        <c:v>3.2223649795858136</c:v>
                      </c:pt>
                      <c:pt idx="973">
                        <c:v>3.2264960587275424</c:v>
                      </c:pt>
                      <c:pt idx="974">
                        <c:v>3.2306273085344817</c:v>
                      </c:pt>
                      <c:pt idx="975">
                        <c:v>3.2347587290207218</c:v>
                      </c:pt>
                      <c:pt idx="976">
                        <c:v>3.2388903202003547</c:v>
                      </c:pt>
                      <c:pt idx="977">
                        <c:v>3.2430220820875091</c:v>
                      </c:pt>
                      <c:pt idx="978">
                        <c:v>3.2461210155381592</c:v>
                      </c:pt>
                      <c:pt idx="979">
                        <c:v>3.2502530761974011</c:v>
                      </c:pt>
                      <c:pt idx="980">
                        <c:v>3.2543853076029521</c:v>
                      </c:pt>
                      <c:pt idx="981">
                        <c:v>3.258517709768912</c:v>
                      </c:pt>
                      <c:pt idx="982">
                        <c:v>3.2626502827094166</c:v>
                      </c:pt>
                      <c:pt idx="983">
                        <c:v>3.2678162390582335</c:v>
                      </c:pt>
                      <c:pt idx="984">
                        <c:v>3.2719491962930398</c:v>
                      </c:pt>
                      <c:pt idx="985">
                        <c:v>3.276082324348272</c:v>
                      </c:pt>
                      <c:pt idx="986">
                        <c:v>3.2802156232380404</c:v>
                      </c:pt>
                      <c:pt idx="987">
                        <c:v>3.2843490929764565</c:v>
                      </c:pt>
                      <c:pt idx="988">
                        <c:v>3.2884827335776667</c:v>
                      </c:pt>
                      <c:pt idx="989">
                        <c:v>3.2926165450557878</c:v>
                      </c:pt>
                      <c:pt idx="990">
                        <c:v>3.2957170158108431</c:v>
                      </c:pt>
                      <c:pt idx="991">
                        <c:v>3.2998511263575518</c:v>
                      </c:pt>
                      <c:pt idx="992">
                        <c:v>3.3039854078200155</c:v>
                      </c:pt>
                      <c:pt idx="993">
                        <c:v>3.3081198602123894</c:v>
                      </c:pt>
                      <c:pt idx="994">
                        <c:v>3.3122544835487959</c:v>
                      </c:pt>
                      <c:pt idx="995">
                        <c:v>3.3163892778433617</c:v>
                      </c:pt>
                      <c:pt idx="996">
                        <c:v>3.3205242431102469</c:v>
                      </c:pt>
                      <c:pt idx="997">
                        <c:v>3.3246593793635681</c:v>
                      </c:pt>
                      <c:pt idx="998">
                        <c:v>3.3298285401514769</c:v>
                      </c:pt>
                      <c:pt idx="999">
                        <c:v>3.333964061176014</c:v>
                      </c:pt>
                      <c:pt idx="1000">
                        <c:v>3.3380997532329766</c:v>
                      </c:pt>
                      <c:pt idx="1001">
                        <c:v>3.3422356163364904</c:v>
                      </c:pt>
                      <c:pt idx="1002">
                        <c:v>3.3453376259219576</c:v>
                      </c:pt>
                      <c:pt idx="1003">
                        <c:v>3.349473788391002</c:v>
                      </c:pt>
                      <c:pt idx="1004">
                        <c:v>3.3536101219455334</c:v>
                      </c:pt>
                      <c:pt idx="1005">
                        <c:v>3.3577466265996945</c:v>
                      </c:pt>
                      <c:pt idx="1006">
                        <c:v>3.3618833023676311</c:v>
                      </c:pt>
                      <c:pt idx="1007">
                        <c:v>3.3670543877278885</c:v>
                      </c:pt>
                      <c:pt idx="1008">
                        <c:v>3.3711914485536196</c:v>
                      </c:pt>
                      <c:pt idx="1009">
                        <c:v>3.3753286805391545</c:v>
                      </c:pt>
                      <c:pt idx="1010">
                        <c:v>3.3794660836986443</c:v>
                      </c:pt>
                      <c:pt idx="1011">
                        <c:v>3.3836036580462783</c:v>
                      </c:pt>
                      <c:pt idx="1012">
                        <c:v>3.3877414035961984</c:v>
                      </c:pt>
                      <c:pt idx="1013">
                        <c:v>3.3918793203625972</c:v>
                      </c:pt>
                      <c:pt idx="1014">
                        <c:v>3.3949828703067211</c:v>
                      </c:pt>
                      <c:pt idx="1015">
                        <c:v>3.3991210867360353</c:v>
                      </c:pt>
                      <c:pt idx="1016">
                        <c:v>3.4032594744207882</c:v>
                      </c:pt>
                      <c:pt idx="1017">
                        <c:v>3.4073980333751441</c:v>
                      </c:pt>
                      <c:pt idx="1018">
                        <c:v>3.4115367636133014</c:v>
                      </c:pt>
                      <c:pt idx="1019">
                        <c:v>3.4167104173004246</c:v>
                      </c:pt>
                      <c:pt idx="1020">
                        <c:v>3.4208495329789557</c:v>
                      </c:pt>
                      <c:pt idx="1021">
                        <c:v>3.4249888199873522</c:v>
                      </c:pt>
                      <c:pt idx="1022">
                        <c:v>3.4291282783398223</c:v>
                      </c:pt>
                      <c:pt idx="1023">
                        <c:v>3.433267908050528</c:v>
                      </c:pt>
                      <c:pt idx="1024">
                        <c:v>3.4374077091336814</c:v>
                      </c:pt>
                      <c:pt idx="1025">
                        <c:v>3.4415476816034603</c:v>
                      </c:pt>
                      <c:pt idx="1026">
                        <c:v>3.4446527734367973</c:v>
                      </c:pt>
                      <c:pt idx="1027">
                        <c:v>3.4487930458673191</c:v>
                      </c:pt>
                      <c:pt idx="1028">
                        <c:v>3.4529334897234842</c:v>
                      </c:pt>
                      <c:pt idx="1029">
                        <c:v>3.4570741050195135</c:v>
                      </c:pt>
                      <c:pt idx="1030">
                        <c:v>3.4622501152484642</c:v>
                      </c:pt>
                      <c:pt idx="1031">
                        <c:v>3.4663911163360734</c:v>
                      </c:pt>
                      <c:pt idx="1032">
                        <c:v>3.4705322889096717</c:v>
                      </c:pt>
                      <c:pt idx="1033">
                        <c:v>3.4746736329834866</c:v>
                      </c:pt>
                      <c:pt idx="1034">
                        <c:v>3.4788151485717003</c:v>
                      </c:pt>
                      <c:pt idx="1035">
                        <c:v>3.4829568356885434</c:v>
                      </c:pt>
                      <c:pt idx="1036">
                        <c:v>3.4870986943482132</c:v>
                      </c:pt>
                      <c:pt idx="1037">
                        <c:v>3.4912407245649084</c:v>
                      </c:pt>
                      <c:pt idx="1038">
                        <c:v>3.4943473598202996</c:v>
                      </c:pt>
                      <c:pt idx="1039">
                        <c:v>3.4984896902960099</c:v>
                      </c:pt>
                      <c:pt idx="1040">
                        <c:v>3.5036678446993741</c:v>
                      </c:pt>
                      <c:pt idx="1041">
                        <c:v>3.5078105612863721</c:v>
                      </c:pt>
                      <c:pt idx="1042">
                        <c:v>3.5119534495014877</c:v>
                      </c:pt>
                      <c:pt idx="1043">
                        <c:v>3.5160965093589307</c:v>
                      </c:pt>
                      <c:pt idx="1044">
                        <c:v>3.5202397408729462</c:v>
                      </c:pt>
                      <c:pt idx="1045">
                        <c:v>3.5243831440577482</c:v>
                      </c:pt>
                      <c:pt idx="1046">
                        <c:v>3.528526718927552</c:v>
                      </c:pt>
                      <c:pt idx="1047">
                        <c:v>3.5326704654966088</c:v>
                      </c:pt>
                      <c:pt idx="1048">
                        <c:v>3.5368143837791375</c:v>
                      </c:pt>
                      <c:pt idx="1049">
                        <c:v>3.5409584737893587</c:v>
                      </c:pt>
                      <c:pt idx="1050">
                        <c:v>3.5440666540018948</c:v>
                      </c:pt>
                      <c:pt idx="1051">
                        <c:v>3.5482110445698591</c:v>
                      </c:pt>
                      <c:pt idx="1052">
                        <c:v>3.552355606904674</c:v>
                      </c:pt>
                      <c:pt idx="1053">
                        <c:v>3.5575365513920119</c:v>
                      </c:pt>
                      <c:pt idx="1054">
                        <c:v>3.5616815002542919</c:v>
                      </c:pt>
                      <c:pt idx="1055">
                        <c:v>3.5658266209297151</c:v>
                      </c:pt>
                      <c:pt idx="1056">
                        <c:v>3.5699719134325152</c:v>
                      </c:pt>
                      <c:pt idx="1057">
                        <c:v>3.574117377776926</c:v>
                      </c:pt>
                      <c:pt idx="1058">
                        <c:v>3.5782630139772191</c:v>
                      </c:pt>
                      <c:pt idx="1059">
                        <c:v>3.5824088220476327</c:v>
                      </c:pt>
                      <c:pt idx="1060">
                        <c:v>3.5865548020024063</c:v>
                      </c:pt>
                      <c:pt idx="1061">
                        <c:v>3.5907009538558161</c:v>
                      </c:pt>
                      <c:pt idx="1062">
                        <c:v>3.5958838854267303</c:v>
                      </c:pt>
                      <c:pt idx="1063">
                        <c:v>3.5989937733155197</c:v>
                      </c:pt>
                      <c:pt idx="1064">
                        <c:v>3.6031404409503405</c:v>
                      </c:pt>
                      <c:pt idx="1065">
                        <c:v>3.6072872805408043</c:v>
                      </c:pt>
                      <c:pt idx="1066">
                        <c:v>3.6114342921011984</c:v>
                      </c:pt>
                      <c:pt idx="1067">
                        <c:v>3.6155814756457723</c:v>
                      </c:pt>
                      <c:pt idx="1068">
                        <c:v>3.6197288311887816</c:v>
                      </c:pt>
                      <c:pt idx="1069">
                        <c:v>3.6238763587445164</c:v>
                      </c:pt>
                      <c:pt idx="1070">
                        <c:v>3.6290610101037966</c:v>
                      </c:pt>
                      <c:pt idx="1071">
                        <c:v>3.6332089247403125</c:v>
                      </c:pt>
                      <c:pt idx="1072">
                        <c:v>3.6373570114359119</c:v>
                      </c:pt>
                      <c:pt idx="1073">
                        <c:v>3.6415052702048931</c:v>
                      </c:pt>
                      <c:pt idx="1074">
                        <c:v>3.6456537010615206</c:v>
                      </c:pt>
                      <c:pt idx="1075">
                        <c:v>3.6487651371450927</c:v>
                      </c:pt>
                      <c:pt idx="1076">
                        <c:v>3.65291386918945</c:v>
                      </c:pt>
                      <c:pt idx="1077">
                        <c:v>3.6570627733607348</c:v>
                      </c:pt>
                      <c:pt idx="1078">
                        <c:v>3.6612118496732204</c:v>
                      </c:pt>
                      <c:pt idx="1079">
                        <c:v>3.6653610981411795</c:v>
                      </c:pt>
                      <c:pt idx="1080">
                        <c:v>3.6695105187789228</c:v>
                      </c:pt>
                      <c:pt idx="1081">
                        <c:v>3.6736601116007268</c:v>
                      </c:pt>
                      <c:pt idx="1082">
                        <c:v>3.6778098766208709</c:v>
                      </c:pt>
                      <c:pt idx="1083">
                        <c:v>3.6819598138536698</c:v>
                      </c:pt>
                      <c:pt idx="1084">
                        <c:v>3.6861099233133952</c:v>
                      </c:pt>
                      <c:pt idx="1085">
                        <c:v>3.6902602050143654</c:v>
                      </c:pt>
                      <c:pt idx="1086">
                        <c:v>3.6954482993765887</c:v>
                      </c:pt>
                      <c:pt idx="1087">
                        <c:v>3.698561285197187</c:v>
                      </c:pt>
                      <c:pt idx="1088">
                        <c:v>3.702712083707651</c:v>
                      </c:pt>
                      <c:pt idx="1089">
                        <c:v>3.7068630545165488</c:v>
                      </c:pt>
                      <c:pt idx="1090">
                        <c:v>3.7110141976381747</c:v>
                      </c:pt>
                      <c:pt idx="1091">
                        <c:v>3.7151655130868573</c:v>
                      </c:pt>
                      <c:pt idx="1092">
                        <c:v>3.7193170008768943</c:v>
                      </c:pt>
                      <c:pt idx="1093">
                        <c:v>3.7245066029912643</c:v>
                      </c:pt>
                      <c:pt idx="1094">
                        <c:v>3.7286584786016603</c:v>
                      </c:pt>
                      <c:pt idx="1095">
                        <c:v>3.7328105265999354</c:v>
                      </c:pt>
                      <c:pt idx="1096">
                        <c:v>3.736962747000395</c:v>
                      </c:pt>
                      <c:pt idx="1097">
                        <c:v>3.741115139817345</c:v>
                      </c:pt>
                      <c:pt idx="1098">
                        <c:v>3.7452677050651273</c:v>
                      </c:pt>
                      <c:pt idx="1099">
                        <c:v>3.7483822421672994</c:v>
                      </c:pt>
                      <c:pt idx="1100">
                        <c:v>3.75253510920348</c:v>
                      </c:pt>
                      <c:pt idx="1101">
                        <c:v>3.7566881487098582</c:v>
                      </c:pt>
                      <c:pt idx="1102">
                        <c:v>3.7608413607007818</c:v>
                      </c:pt>
                      <c:pt idx="1103">
                        <c:v>3.764994745190569</c:v>
                      </c:pt>
                      <c:pt idx="1104">
                        <c:v>3.7691483021935368</c:v>
                      </c:pt>
                      <c:pt idx="1105">
                        <c:v>3.77330203172404</c:v>
                      </c:pt>
                      <c:pt idx="1106">
                        <c:v>3.7774559337963995</c:v>
                      </c:pt>
                      <c:pt idx="1107">
                        <c:v>3.7816100084249404</c:v>
                      </c:pt>
                      <c:pt idx="1108">
                        <c:v>3.7868028443896118</c:v>
                      </c:pt>
                      <c:pt idx="1109">
                        <c:v>3.7909573073220173</c:v>
                      </c:pt>
                      <c:pt idx="1110">
                        <c:v>3.7951119428572175</c:v>
                      </c:pt>
                      <c:pt idx="1111">
                        <c:v>3.7982280327878226</c:v>
                      </c:pt>
                      <c:pt idx="1112">
                        <c:v>3.8023829704124115</c:v>
                      </c:pt>
                      <c:pt idx="1113">
                        <c:v>3.8065380806792519</c:v>
                      </c:pt>
                      <c:pt idx="1114">
                        <c:v>3.8106933636026805</c:v>
                      </c:pt>
                      <c:pt idx="1115">
                        <c:v>3.8148488191970338</c:v>
                      </c:pt>
                      <c:pt idx="1116">
                        <c:v>3.8200433815303518</c:v>
                      </c:pt>
                      <c:pt idx="1117">
                        <c:v>3.8241992256867983</c:v>
                      </c:pt>
                      <c:pt idx="1118">
                        <c:v>3.8283552425608289</c:v>
                      </c:pt>
                      <c:pt idx="1119">
                        <c:v>3.8325114321667892</c:v>
                      </c:pt>
                      <c:pt idx="1120">
                        <c:v>3.8366677945190624</c:v>
                      </c:pt>
                      <c:pt idx="1121">
                        <c:v>3.840824329631995</c:v>
                      </c:pt>
                      <c:pt idx="1122">
                        <c:v>3.8449810375199394</c:v>
                      </c:pt>
                      <c:pt idx="1123">
                        <c:v>3.8480986818281502</c:v>
                      </c:pt>
                      <c:pt idx="1124">
                        <c:v>3.8522556921069611</c:v>
                      </c:pt>
                      <c:pt idx="1125">
                        <c:v>3.8564128752003</c:v>
                      </c:pt>
                      <c:pt idx="1126">
                        <c:v>3.8605702311225252</c:v>
                      </c:pt>
                      <c:pt idx="1127">
                        <c:v>3.8647277598880301</c:v>
                      </c:pt>
                      <c:pt idx="1128">
                        <c:v>3.8688854615111761</c:v>
                      </c:pt>
                      <c:pt idx="1129">
                        <c:v>3.8730433360063268</c:v>
                      </c:pt>
                      <c:pt idx="1130">
                        <c:v>3.878240922248446</c:v>
                      </c:pt>
                      <c:pt idx="1131">
                        <c:v>3.8823991857582079</c:v>
                      </c:pt>
                      <c:pt idx="1132">
                        <c:v>3.886557622186714</c:v>
                      </c:pt>
                      <c:pt idx="1133">
                        <c:v>3.8907162315483355</c:v>
                      </c:pt>
                      <c:pt idx="1134">
                        <c:v>3.8948750138574795</c:v>
                      </c:pt>
                      <c:pt idx="1135">
                        <c:v>3.8979942140947887</c:v>
                      </c:pt>
                      <c:pt idx="1136">
                        <c:v>3.9021532990966925</c:v>
                      </c:pt>
                      <c:pt idx="1137">
                        <c:v>3.9063125570856596</c:v>
                      </c:pt>
                      <c:pt idx="1138">
                        <c:v>3.9115118728568743</c:v>
                      </c:pt>
                      <c:pt idx="1139">
                        <c:v>3.9156715201193912</c:v>
                      </c:pt>
                      <c:pt idx="1140">
                        <c:v>3.9198313404157581</c:v>
                      </c:pt>
                      <c:pt idx="1141">
                        <c:v>3.9239913337603611</c:v>
                      </c:pt>
                      <c:pt idx="1142">
                        <c:v>3.9281515001676217</c:v>
                      </c:pt>
                      <c:pt idx="1143">
                        <c:v>3.9323118396519279</c:v>
                      </c:pt>
                      <c:pt idx="1144">
                        <c:v>3.9364723522276699</c:v>
                      </c:pt>
                      <c:pt idx="1145">
                        <c:v>3.9406330379092749</c:v>
                      </c:pt>
                      <c:pt idx="1146">
                        <c:v>3.9447938967111358</c:v>
                      </c:pt>
                      <c:pt idx="1147">
                        <c:v>3.9489549286476486</c:v>
                      </c:pt>
                      <c:pt idx="1148">
                        <c:v>3.9531161337332454</c:v>
                      </c:pt>
                      <c:pt idx="1149">
                        <c:v>3.9572775119823147</c:v>
                      </c:pt>
                      <c:pt idx="1150">
                        <c:v>3.9614390634092915</c:v>
                      </c:pt>
                      <c:pt idx="1151">
                        <c:v>3.9656007880285782</c:v>
                      </c:pt>
                      <c:pt idx="1152">
                        <c:v>3.9697626858545796</c:v>
                      </c:pt>
                      <c:pt idx="1153">
                        <c:v>3.9739247569017375</c:v>
                      </c:pt>
                      <c:pt idx="1154">
                        <c:v>3.9780870011844596</c:v>
                      </c:pt>
                      <c:pt idx="1155">
                        <c:v>3.9822494187171555</c:v>
                      </c:pt>
                      <c:pt idx="1156">
                        <c:v>3.9874526842878004</c:v>
                      </c:pt>
                      <c:pt idx="1157">
                        <c:v>3.9916154916857147</c:v>
                      </c:pt>
                      <c:pt idx="1158">
                        <c:v>3.9947377109594249</c:v>
                      </c:pt>
                      <c:pt idx="1159">
                        <c:v>3.9989008216363282</c:v>
                      </c:pt>
                      <c:pt idx="1160">
                        <c:v>4.0030641056353398</c:v>
                      </c:pt>
                      <c:pt idx="1161">
                        <c:v>4.0072275629709164</c:v>
                      </c:pt>
                      <c:pt idx="1162">
                        <c:v>4.0113911936574809</c:v>
                      </c:pt>
                      <c:pt idx="1163">
                        <c:v>4.0155549977094553</c:v>
                      </c:pt>
                      <c:pt idx="1164">
                        <c:v>4.0197189751413038</c:v>
                      </c:pt>
                      <c:pt idx="1165">
                        <c:v>4.023883125967453</c:v>
                      </c:pt>
                      <c:pt idx="1166">
                        <c:v>4.0280474502023322</c:v>
                      </c:pt>
                      <c:pt idx="1167">
                        <c:v>4.0322119478604082</c:v>
                      </c:pt>
                      <c:pt idx="1168">
                        <c:v>4.0363766189561145</c:v>
                      </c:pt>
                      <c:pt idx="1169">
                        <c:v>4.0405414635038861</c:v>
                      </c:pt>
                      <c:pt idx="1170">
                        <c:v>4.0447064815181957</c:v>
                      </c:pt>
                      <c:pt idx="1171">
                        <c:v>4.0488716730134806</c:v>
                      </c:pt>
                      <c:pt idx="1172">
                        <c:v>4.0530370380041827</c:v>
                      </c:pt>
                      <c:pt idx="1173">
                        <c:v>4.0572025765047792</c:v>
                      </c:pt>
                      <c:pt idx="1174">
                        <c:v>4.0613682885297129</c:v>
                      </c:pt>
                      <c:pt idx="1175">
                        <c:v>4.0655341740934317</c:v>
                      </c:pt>
                      <c:pt idx="1176">
                        <c:v>4.0697002332104173</c:v>
                      </c:pt>
                      <c:pt idx="1177">
                        <c:v>4.073866465895108</c:v>
                      </c:pt>
                      <c:pt idx="1178">
                        <c:v>4.0780328721619901</c:v>
                      </c:pt>
                      <c:pt idx="1179">
                        <c:v>4.0832411241175635</c:v>
                      </c:pt>
                      <c:pt idx="1180">
                        <c:v>4.0874079209972392</c:v>
                      </c:pt>
                      <c:pt idx="1181">
                        <c:v>4.0915748915061014</c:v>
                      </c:pt>
                      <c:pt idx="1182">
                        <c:v>4.0947002333406282</c:v>
                      </c:pt>
                      <c:pt idx="1183">
                        <c:v>4.098867507735406</c:v>
                      </c:pt>
                      <c:pt idx="1184">
                        <c:v>4.1030349557991919</c:v>
                      </c:pt>
                      <c:pt idx="1185">
                        <c:v>4.1072025775464498</c:v>
                      </c:pt>
                      <c:pt idx="1186">
                        <c:v>4.1113703729916447</c:v>
                      </c:pt>
                      <c:pt idx="1187">
                        <c:v>4.1155383421492813</c:v>
                      </c:pt>
                      <c:pt idx="1188">
                        <c:v>4.1197064850338156</c:v>
                      </c:pt>
                      <c:pt idx="1189">
                        <c:v>4.1238748016597535</c:v>
                      </c:pt>
                      <c:pt idx="1190">
                        <c:v>4.1280432920415695</c:v>
                      </c:pt>
                      <c:pt idx="1191">
                        <c:v>4.1322119561937383</c:v>
                      </c:pt>
                      <c:pt idx="1192">
                        <c:v>4.1363807941307718</c:v>
                      </c:pt>
                      <c:pt idx="1193">
                        <c:v>4.1405498058671473</c:v>
                      </c:pt>
                      <c:pt idx="1194">
                        <c:v>4.1447189914173475</c:v>
                      </c:pt>
                      <c:pt idx="1195">
                        <c:v>4.1488883507958869</c:v>
                      </c:pt>
                      <c:pt idx="1196">
                        <c:v>4.153057884017251</c:v>
                      </c:pt>
                      <c:pt idx="1197">
                        <c:v>4.1572275910959258</c:v>
                      </c:pt>
                      <c:pt idx="1198">
                        <c:v>4.1613974720464331</c:v>
                      </c:pt>
                      <c:pt idx="1199">
                        <c:v>4.165567526883251</c:v>
                      </c:pt>
                      <c:pt idx="1200">
                        <c:v>4.1697377556209059</c:v>
                      </c:pt>
                      <c:pt idx="1201">
                        <c:v>4.1739081582738899</c:v>
                      </c:pt>
                      <c:pt idx="1202">
                        <c:v>4.1780787348567001</c:v>
                      </c:pt>
                      <c:pt idx="1203">
                        <c:v>4.1822494853838661</c:v>
                      </c:pt>
                      <c:pt idx="1204">
                        <c:v>4.1864204098698874</c:v>
                      </c:pt>
                      <c:pt idx="1205">
                        <c:v>4.1916343101291549</c:v>
                      </c:pt>
                      <c:pt idx="1206">
                        <c:v>4.1947627807765322</c:v>
                      </c:pt>
                      <c:pt idx="1207">
                        <c:v>4.1989342272261974</c:v>
                      </c:pt>
                      <c:pt idx="1208">
                        <c:v>4.2031058476927656</c:v>
                      </c:pt>
                      <c:pt idx="1209">
                        <c:v>4.2072776421907774</c:v>
                      </c:pt>
                      <c:pt idx="1210">
                        <c:v>4.2114496107347321</c:v>
                      </c:pt>
                      <c:pt idx="1211">
                        <c:v>4.2156217533391755</c:v>
                      </c:pt>
                      <c:pt idx="1212">
                        <c:v>4.2197940700186214</c:v>
                      </c:pt>
                      <c:pt idx="1213">
                        <c:v>4.2239665607875834</c:v>
                      </c:pt>
                      <c:pt idx="1214">
                        <c:v>4.2281392256606143</c:v>
                      </c:pt>
                      <c:pt idx="1215">
                        <c:v>4.2323120646522305</c:v>
                      </c:pt>
                      <c:pt idx="1216">
                        <c:v>4.2364850777769556</c:v>
                      </c:pt>
                      <c:pt idx="1217">
                        <c:v>4.2417015890797094</c:v>
                      </c:pt>
                      <c:pt idx="1218">
                        <c:v>4.2448316264839203</c:v>
                      </c:pt>
                      <c:pt idx="1219">
                        <c:v>4.2490051620952114</c:v>
                      </c:pt>
                      <c:pt idx="1220">
                        <c:v>4.2531788718977799</c:v>
                      </c:pt>
                      <c:pt idx="1221">
                        <c:v>4.2573527559061528</c:v>
                      </c:pt>
                      <c:pt idx="1222">
                        <c:v>4.2615268141348643</c:v>
                      </c:pt>
                      <c:pt idx="1223">
                        <c:v>4.2657010465984797</c:v>
                      </c:pt>
                      <c:pt idx="1224">
                        <c:v>4.2698754533115242</c:v>
                      </c:pt>
                      <c:pt idx="1225">
                        <c:v>4.2740500342885701</c:v>
                      </c:pt>
                      <c:pt idx="1226">
                        <c:v>4.2782247895441534</c:v>
                      </c:pt>
                      <c:pt idx="1227">
                        <c:v>4.2823997190928162</c:v>
                      </c:pt>
                      <c:pt idx="1228">
                        <c:v>4.2876186261504845</c:v>
                      </c:pt>
                      <c:pt idx="1229">
                        <c:v>4.2917939479118283</c:v>
                      </c:pt>
                      <c:pt idx="1230">
                        <c:v>4.2949255536429201</c:v>
                      </c:pt>
                      <c:pt idx="1231">
                        <c:v>4.2991011805095143</c:v>
                      </c:pt>
                      <c:pt idx="1232">
                        <c:v>4.3032769817419867</c:v>
                      </c:pt>
                      <c:pt idx="1233">
                        <c:v>4.3074529573548883</c:v>
                      </c:pt>
                      <c:pt idx="1234">
                        <c:v>4.3116291073628075</c:v>
                      </c:pt>
                      <c:pt idx="1235">
                        <c:v>4.3158054317802996</c:v>
                      </c:pt>
                      <c:pt idx="1236">
                        <c:v>4.3199819306219212</c:v>
                      </c:pt>
                      <c:pt idx="1237">
                        <c:v>4.3241586039022648</c:v>
                      </c:pt>
                      <c:pt idx="1238">
                        <c:v>4.3283354516358807</c:v>
                      </c:pt>
                      <c:pt idx="1239">
                        <c:v>4.333556756650041</c:v>
                      </c:pt>
                      <c:pt idx="1240">
                        <c:v>4.3377339969568451</c:v>
                      </c:pt>
                      <c:pt idx="1241">
                        <c:v>4.3419114117643032</c:v>
                      </c:pt>
                      <c:pt idx="1242">
                        <c:v>4.3450445873947166</c:v>
                      </c:pt>
                      <c:pt idx="1243">
                        <c:v>4.3492223076134051</c:v>
                      </c:pt>
                      <c:pt idx="1244">
                        <c:v>4.3534002023728373</c:v>
                      </c:pt>
                      <c:pt idx="1245">
                        <c:v>4.3575782716876184</c:v>
                      </c:pt>
                      <c:pt idx="1246">
                        <c:v>4.3617565155723268</c:v>
                      </c:pt>
                      <c:pt idx="1247">
                        <c:v>4.3659349340415359</c:v>
                      </c:pt>
                      <c:pt idx="1248">
                        <c:v>4.3711582026597586</c:v>
                      </c:pt>
                      <c:pt idx="1249">
                        <c:v>4.3753370139974859</c:v>
                      </c:pt>
                      <c:pt idx="1250">
                        <c:v>4.3795159999671522</c:v>
                      </c:pt>
                      <c:pt idx="1251">
                        <c:v>4.3836951605833434</c:v>
                      </c:pt>
                      <c:pt idx="1252">
                        <c:v>4.3878744958606806</c:v>
                      </c:pt>
                      <c:pt idx="1253">
                        <c:v>4.3920540058137396</c:v>
                      </c:pt>
                      <c:pt idx="1254">
                        <c:v>4.3951887529182834</c:v>
                      </c:pt>
                      <c:pt idx="1255">
                        <c:v>4.3993685685890132</c:v>
                      </c:pt>
                      <c:pt idx="1256">
                        <c:v>4.4035485589756478</c:v>
                      </c:pt>
                      <c:pt idx="1257">
                        <c:v>4.4077287240927827</c:v>
                      </c:pt>
                      <c:pt idx="1258">
                        <c:v>4.4119090639550151</c:v>
                      </c:pt>
                      <c:pt idx="1259">
                        <c:v>4.4160895785769778</c:v>
                      </c:pt>
                      <c:pt idx="1260">
                        <c:v>4.4202702679732608</c:v>
                      </c:pt>
                      <c:pt idx="1261">
                        <c:v>4.4244511321585005</c:v>
                      </c:pt>
                      <c:pt idx="1262">
                        <c:v>4.4286321711473029</c:v>
                      </c:pt>
                      <c:pt idx="1263">
                        <c:v>4.4328133849542724</c:v>
                      </c:pt>
                      <c:pt idx="1264">
                        <c:v>4.4380401480733305</c:v>
                      </c:pt>
                      <c:pt idx="1265">
                        <c:v>4.4422217552746712</c:v>
                      </c:pt>
                      <c:pt idx="1266">
                        <c:v>4.4453580754304873</c:v>
                      </c:pt>
                      <c:pt idx="1267">
                        <c:v>4.4495399886564018</c:v>
                      </c:pt>
                      <c:pt idx="1268">
                        <c:v>4.4537220767736123</c:v>
                      </c:pt>
                      <c:pt idx="1269">
                        <c:v>4.4579043397967357</c:v>
                      </c:pt>
                      <c:pt idx="1270">
                        <c:v>4.4620867777404269</c:v>
                      </c:pt>
                      <c:pt idx="1271">
                        <c:v>4.4662693906193054</c:v>
                      </c:pt>
                      <c:pt idx="1272">
                        <c:v>4.4704521784479958</c:v>
                      </c:pt>
                      <c:pt idx="1273">
                        <c:v>4.4746351412411549</c:v>
                      </c:pt>
                      <c:pt idx="1274">
                        <c:v>4.4788182790134003</c:v>
                      </c:pt>
                      <c:pt idx="1275">
                        <c:v>4.4830015917793942</c:v>
                      </c:pt>
                      <c:pt idx="1276">
                        <c:v>4.4871850795537647</c:v>
                      </c:pt>
                      <c:pt idx="1277">
                        <c:v>4.4924146853995639</c:v>
                      </c:pt>
                      <c:pt idx="1278">
                        <c:v>4.4955525801862066</c:v>
                      </c:pt>
                      <c:pt idx="1279">
                        <c:v>4.4997365930735809</c:v>
                      </c:pt>
                      <c:pt idx="1280">
                        <c:v>4.5039207810279063</c:v>
                      </c:pt>
                      <c:pt idx="1281">
                        <c:v>4.5081051440638582</c:v>
                      </c:pt>
                      <c:pt idx="1282">
                        <c:v>4.5122896821960765</c:v>
                      </c:pt>
                      <c:pt idx="1283">
                        <c:v>4.5154282007109758</c:v>
                      </c:pt>
                      <c:pt idx="1284">
                        <c:v>4.5206592838079231</c:v>
                      </c:pt>
                      <c:pt idx="1285">
                        <c:v>4.5248443473168765</c:v>
                      </c:pt>
                      <c:pt idx="1286">
                        <c:v>4.529029585980715</c:v>
                      </c:pt>
                      <c:pt idx="1287">
                        <c:v>4.5332149998141222</c:v>
                      </c:pt>
                      <c:pt idx="1288">
                        <c:v>4.5374005888317406</c:v>
                      </c:pt>
                      <c:pt idx="1289">
                        <c:v>4.5415863530482579</c:v>
                      </c:pt>
                      <c:pt idx="1290">
                        <c:v>4.5457722924783299</c:v>
                      </c:pt>
                      <c:pt idx="1291">
                        <c:v>4.5489118620435978</c:v>
                      </c:pt>
                      <c:pt idx="1292">
                        <c:v>4.5541446970378052</c:v>
                      </c:pt>
                      <c:pt idx="1293">
                        <c:v>4.5583311621965645</c:v>
                      </c:pt>
                      <c:pt idx="1294">
                        <c:v>4.5625178026275552</c:v>
                      </c:pt>
                      <c:pt idx="1295">
                        <c:v>4.5667046183454776</c:v>
                      </c:pt>
                      <c:pt idx="1296">
                        <c:v>4.5708916093649972</c:v>
                      </c:pt>
                      <c:pt idx="1297">
                        <c:v>4.5750787757007849</c:v>
                      </c:pt>
                      <c:pt idx="1298">
                        <c:v>4.5792661173675437</c:v>
                      </c:pt>
                      <c:pt idx="1299">
                        <c:v>4.5834536343799357</c:v>
                      </c:pt>
                      <c:pt idx="1300">
                        <c:v>4.5876413267526708</c:v>
                      </c:pt>
                      <c:pt idx="1301">
                        <c:v>4.5928761888414238</c:v>
                      </c:pt>
                      <c:pt idx="1302">
                        <c:v>4.5960172376378718</c:v>
                      </c:pt>
                      <c:pt idx="1303">
                        <c:v>4.6002054561797321</c:v>
                      </c:pt>
                      <c:pt idx="1304">
                        <c:v>4.6043938501406849</c:v>
                      </c:pt>
                      <c:pt idx="1305">
                        <c:v>4.6085824195354137</c:v>
                      </c:pt>
                      <c:pt idx="1306">
                        <c:v>4.6127711643786373</c:v>
                      </c:pt>
                      <c:pt idx="1307">
                        <c:v>4.6169600846850454</c:v>
                      </c:pt>
                      <c:pt idx="1308">
                        <c:v>4.6211491804693257</c:v>
                      </c:pt>
                      <c:pt idx="1309">
                        <c:v>4.6253384517462042</c:v>
                      </c:pt>
                      <c:pt idx="1310">
                        <c:v>4.6295278985303616</c:v>
                      </c:pt>
                      <c:pt idx="1311">
                        <c:v>4.6337175208365275</c:v>
                      </c:pt>
                      <c:pt idx="1312">
                        <c:v>4.6379073186793986</c:v>
                      </c:pt>
                      <c:pt idx="1313">
                        <c:v>4.6420972920736734</c:v>
                      </c:pt>
                      <c:pt idx="1314">
                        <c:v>4.6462874410340858</c:v>
                      </c:pt>
                      <c:pt idx="1315">
                        <c:v>4.6504777655753395</c:v>
                      </c:pt>
                      <c:pt idx="1316">
                        <c:v>4.6546682657121359</c:v>
                      </c:pt>
                      <c:pt idx="1317">
                        <c:v>4.6588589414592176</c:v>
                      </c:pt>
                      <c:pt idx="1318">
                        <c:v>4.6630497928312922</c:v>
                      </c:pt>
                      <c:pt idx="1319">
                        <c:v>4.6672408198430668</c:v>
                      </c:pt>
                      <c:pt idx="1320">
                        <c:v>4.6714320225092889</c:v>
                      </c:pt>
                      <c:pt idx="1321">
                        <c:v>4.6756234008446613</c:v>
                      </c:pt>
                      <c:pt idx="1322">
                        <c:v>4.6798149548639314</c:v>
                      </c:pt>
                      <c:pt idx="1323">
                        <c:v>4.6840066845818171</c:v>
                      </c:pt>
                      <c:pt idx="1324">
                        <c:v>4.6892465938277876</c:v>
                      </c:pt>
                      <c:pt idx="1325">
                        <c:v>4.6934387189214064</c:v>
                      </c:pt>
                      <c:pt idx="1326">
                        <c:v>4.6965829280744673</c:v>
                      </c:pt>
                      <c:pt idx="1327">
                        <c:v>4.7007753607341245</c:v>
                      </c:pt>
                      <c:pt idx="1328">
                        <c:v>4.704967969166078</c:v>
                      </c:pt>
                      <c:pt idx="1329">
                        <c:v>4.7091607533850572</c:v>
                      </c:pt>
                      <c:pt idx="1330">
                        <c:v>4.7133537134057901</c:v>
                      </c:pt>
                      <c:pt idx="1331">
                        <c:v>4.7175468492430443</c:v>
                      </c:pt>
                      <c:pt idx="1332">
                        <c:v>4.7217401609115521</c:v>
                      </c:pt>
                      <c:pt idx="1333">
                        <c:v>4.7269820477823492</c:v>
                      </c:pt>
                      <c:pt idx="1334">
                        <c:v>4.7311757551250899</c:v>
                      </c:pt>
                      <c:pt idx="1335">
                        <c:v>4.7353696383470307</c:v>
                      </c:pt>
                      <c:pt idx="1336">
                        <c:v>4.7395636974629003</c:v>
                      </c:pt>
                      <c:pt idx="1337">
                        <c:v>4.7437579324874797</c:v>
                      </c:pt>
                      <c:pt idx="1338">
                        <c:v>4.7469037242048673</c:v>
                      </c:pt>
                      <c:pt idx="1339">
                        <c:v>4.7510982671051734</c:v>
                      </c:pt>
                      <c:pt idx="1340">
                        <c:v>4.7552929859547621</c:v>
                      </c:pt>
                      <c:pt idx="1341">
                        <c:v>4.7594878807683827</c:v>
                      </c:pt>
                      <c:pt idx="1342">
                        <c:v>4.7636829515608214</c:v>
                      </c:pt>
                      <c:pt idx="1343">
                        <c:v>4.7678781983468328</c:v>
                      </c:pt>
                      <c:pt idx="1344">
                        <c:v>4.7720736211411729</c:v>
                      </c:pt>
                      <c:pt idx="1345">
                        <c:v>4.7762692199586336</c:v>
                      </c:pt>
                      <c:pt idx="1346">
                        <c:v>4.7815139660354538</c:v>
                      </c:pt>
                      <c:pt idx="1347">
                        <c:v>4.7857099609589202</c:v>
                      </c:pt>
                      <c:pt idx="1348">
                        <c:v>4.7899061319534963</c:v>
                      </c:pt>
                      <c:pt idx="1349">
                        <c:v>4.7941024790339837</c:v>
                      </c:pt>
                      <c:pt idx="1350">
                        <c:v>4.7972498549096043</c:v>
                      </c:pt>
                      <c:pt idx="1351">
                        <c:v>4.8014465101759773</c:v>
                      </c:pt>
                      <c:pt idx="1352">
                        <c:v>4.8056433415688851</c:v>
                      </c:pt>
                      <c:pt idx="1353">
                        <c:v>4.8098403491031334</c:v>
                      </c:pt>
                      <c:pt idx="1354">
                        <c:v>4.8140375327934981</c:v>
                      </c:pt>
                      <c:pt idx="1355">
                        <c:v>4.8182348926547549</c:v>
                      </c:pt>
                      <c:pt idx="1356">
                        <c:v>4.8234818402441988</c:v>
                      </c:pt>
                      <c:pt idx="1357">
                        <c:v>4.8276795965440771</c:v>
                      </c:pt>
                      <c:pt idx="1358">
                        <c:v>4.8318775290629326</c:v>
                      </c:pt>
                      <c:pt idx="1359">
                        <c:v>4.8360756378155489</c:v>
                      </c:pt>
                      <c:pt idx="1360">
                        <c:v>4.8402739228167473</c:v>
                      </c:pt>
                      <c:pt idx="1361">
                        <c:v>4.8444723840813149</c:v>
                      </c:pt>
                      <c:pt idx="1362">
                        <c:v>4.8476213457114747</c:v>
                      </c:pt>
                      <c:pt idx="1363">
                        <c:v>4.8518201154725444</c:v>
                      </c:pt>
                      <c:pt idx="1364">
                        <c:v>4.8560190615377028</c:v>
                      </c:pt>
                      <c:pt idx="1365">
                        <c:v>4.8602181839217469</c:v>
                      </c:pt>
                      <c:pt idx="1366">
                        <c:v>4.8644174826394702</c:v>
                      </c:pt>
                      <c:pt idx="1367">
                        <c:v>4.8686169577057088</c:v>
                      </c:pt>
                      <c:pt idx="1368">
                        <c:v>4.8728166091352616</c:v>
                      </c:pt>
                      <c:pt idx="1369">
                        <c:v>4.877016436942931</c:v>
                      </c:pt>
                      <c:pt idx="1370">
                        <c:v>4.8812164411435575</c:v>
                      </c:pt>
                      <c:pt idx="1371">
                        <c:v>4.886466694469485</c:v>
                      </c:pt>
                      <c:pt idx="1372">
                        <c:v>4.8906670956084159</c:v>
                      </c:pt>
                      <c:pt idx="1373">
                        <c:v>4.8948676731884433</c:v>
                      </c:pt>
                      <c:pt idx="1374">
                        <c:v>4.8980182221718609</c:v>
                      </c:pt>
                      <c:pt idx="1375">
                        <c:v>4.9022191085595104</c:v>
                      </c:pt>
                      <c:pt idx="1376">
                        <c:v>4.9064201714290396</c:v>
                      </c:pt>
                      <c:pt idx="1377">
                        <c:v>4.9106214107952617</c:v>
                      </c:pt>
                      <c:pt idx="1378">
                        <c:v>4.9148228266730349</c:v>
                      </c:pt>
                      <c:pt idx="1379">
                        <c:v>4.9190244190771786</c:v>
                      </c:pt>
                      <c:pt idx="1380">
                        <c:v>4.9232261880225145</c:v>
                      </c:pt>
                      <c:pt idx="1381">
                        <c:v>4.9274281335239039</c:v>
                      </c:pt>
                      <c:pt idx="1382">
                        <c:v>4.9316302555961729</c:v>
                      </c:pt>
                      <c:pt idx="1383">
                        <c:v>4.9358325542541497</c:v>
                      </c:pt>
                      <c:pt idx="1384">
                        <c:v>4.9400350295126989</c:v>
                      </c:pt>
                      <c:pt idx="1385">
                        <c:v>4.9442376813866424</c:v>
                      </c:pt>
                      <c:pt idx="1386">
                        <c:v>4.9484405098908484</c:v>
                      </c:pt>
                      <c:pt idx="1387">
                        <c:v>4.952643515040152</c:v>
                      </c:pt>
                      <c:pt idx="1388">
                        <c:v>4.9568466968493929</c:v>
                      </c:pt>
                      <c:pt idx="1389">
                        <c:v>4.9610500553334447</c:v>
                      </c:pt>
                      <c:pt idx="1390">
                        <c:v>4.9652535905071478</c:v>
                      </c:pt>
                      <c:pt idx="1391">
                        <c:v>4.9694573023853472</c:v>
                      </c:pt>
                      <c:pt idx="1392">
                        <c:v>4.9736611909829227</c:v>
                      </c:pt>
                      <c:pt idx="1393">
                        <c:v>4.9778652563147219</c:v>
                      </c:pt>
                      <c:pt idx="1394">
                        <c:v>4.9820694983955924</c:v>
                      </c:pt>
                      <c:pt idx="1395">
                        <c:v>4.9862739172404211</c:v>
                      </c:pt>
                      <c:pt idx="1396">
                        <c:v>4.9904785128640601</c:v>
                      </c:pt>
                      <c:pt idx="1397">
                        <c:v>4.9946832852813658</c:v>
                      </c:pt>
                      <c:pt idx="1398">
                        <c:v>4.9988882345072279</c:v>
                      </c:pt>
                      <c:pt idx="1399">
                        <c:v>5.0030933605564929</c:v>
                      </c:pt>
                      <c:pt idx="1400">
                        <c:v>5.0072986634440566</c:v>
                      </c:pt>
                      <c:pt idx="1401">
                        <c:v>5.0115041431847827</c:v>
                      </c:pt>
                      <c:pt idx="1402">
                        <c:v>5.0157097997935329</c:v>
                      </c:pt>
                      <c:pt idx="1403">
                        <c:v>5.0199156332852093</c:v>
                      </c:pt>
                      <c:pt idx="1404">
                        <c:v>5.0241216436746789</c:v>
                      </c:pt>
                      <c:pt idx="1405">
                        <c:v>5.0283278309768118</c:v>
                      </c:pt>
                      <c:pt idx="1406">
                        <c:v>5.032534195206515</c:v>
                      </c:pt>
                      <c:pt idx="1407">
                        <c:v>5.0367407363786612</c:v>
                      </c:pt>
                      <c:pt idx="1408">
                        <c:v>5.0409474545081263</c:v>
                      </c:pt>
                      <c:pt idx="1409">
                        <c:v>5.0462061010388934</c:v>
                      </c:pt>
                      <c:pt idx="1410">
                        <c:v>5.0493614216986149</c:v>
                      </c:pt>
                      <c:pt idx="1411">
                        <c:v>5.0535686707894216</c:v>
                      </c:pt>
                      <c:pt idx="1412">
                        <c:v>5.0577760968971255</c:v>
                      </c:pt>
                      <c:pt idx="1413">
                        <c:v>5.0619837000366115</c:v>
                      </c:pt>
                      <c:pt idx="1414">
                        <c:v>5.0661914802227992</c:v>
                      </c:pt>
                      <c:pt idx="1415">
                        <c:v>5.070399437470579</c:v>
                      </c:pt>
                      <c:pt idx="1416">
                        <c:v>5.0746075717948393</c:v>
                      </c:pt>
                      <c:pt idx="1417">
                        <c:v>5.0798679887366989</c:v>
                      </c:pt>
                      <c:pt idx="1418">
                        <c:v>5.0840765215375772</c:v>
                      </c:pt>
                      <c:pt idx="1419">
                        <c:v>5.0882852314633933</c:v>
                      </c:pt>
                      <c:pt idx="1420">
                        <c:v>5.0924941185290447</c:v>
                      </c:pt>
                      <c:pt idx="1421">
                        <c:v>5.0967031827494669</c:v>
                      </c:pt>
                      <c:pt idx="1422">
                        <c:v>5.0998600971815611</c:v>
                      </c:pt>
                      <c:pt idx="1423">
                        <c:v>5.1040694714587005</c:v>
                      </c:pt>
                      <c:pt idx="1424">
                        <c:v>5.1082790229316055</c:v>
                      </c:pt>
                      <c:pt idx="1425">
                        <c:v>5.112488751615218</c:v>
                      </c:pt>
                      <c:pt idx="1426">
                        <c:v>5.1166986575244469</c:v>
                      </c:pt>
                      <c:pt idx="1427">
                        <c:v>5.1209087406742038</c:v>
                      </c:pt>
                      <c:pt idx="1428">
                        <c:v>5.125119001079435</c:v>
                      </c:pt>
                      <c:pt idx="1429">
                        <c:v>5.1293294387550574</c:v>
                      </c:pt>
                      <c:pt idx="1430">
                        <c:v>5.134592735158809</c:v>
                      </c:pt>
                      <c:pt idx="1431">
                        <c:v>5.138803571747383</c:v>
                      </c:pt>
                      <c:pt idx="1432">
                        <c:v>5.1430145856548828</c:v>
                      </c:pt>
                      <c:pt idx="1433">
                        <c:v>5.1472257768962315</c:v>
                      </c:pt>
                      <c:pt idx="1434">
                        <c:v>5.150384286711561</c:v>
                      </c:pt>
                      <c:pt idx="1435">
                        <c:v>5.1545957883230757</c:v>
                      </c:pt>
                      <c:pt idx="1436">
                        <c:v>5.1588074673095301</c:v>
                      </c:pt>
                      <c:pt idx="1437">
                        <c:v>5.1630193236858544</c:v>
                      </c:pt>
                      <c:pt idx="1438">
                        <c:v>5.1672313574669806</c:v>
                      </c:pt>
                      <c:pt idx="1439">
                        <c:v>5.1714435686678772</c:v>
                      </c:pt>
                      <c:pt idx="1440">
                        <c:v>5.1767090821882995</c:v>
                      </c:pt>
                      <c:pt idx="1441">
                        <c:v>5.1809216926383064</c:v>
                      </c:pt>
                      <c:pt idx="1442">
                        <c:v>5.1851344805566457</c:v>
                      </c:pt>
                      <c:pt idx="1443">
                        <c:v>5.1893474459582949</c:v>
                      </c:pt>
                      <c:pt idx="1444">
                        <c:v>5.1935605888581966</c:v>
                      </c:pt>
                      <c:pt idx="1445">
                        <c:v>5.1977739092712971</c:v>
                      </c:pt>
                      <c:pt idx="1446">
                        <c:v>5.2009340160831679</c:v>
                      </c:pt>
                      <c:pt idx="1447">
                        <c:v>5.205147647180393</c:v>
                      </c:pt>
                      <c:pt idx="1448">
                        <c:v>5.209361455831969</c:v>
                      </c:pt>
                      <c:pt idx="1449">
                        <c:v>5.2135754420528508</c:v>
                      </c:pt>
                      <c:pt idx="1450">
                        <c:v>5.2177896058580249</c:v>
                      </c:pt>
                      <c:pt idx="1451">
                        <c:v>5.2220039472624507</c:v>
                      </c:pt>
                      <c:pt idx="1452">
                        <c:v>5.2262184662810842</c:v>
                      </c:pt>
                      <c:pt idx="1453">
                        <c:v>5.2304331629289207</c:v>
                      </c:pt>
                      <c:pt idx="1454">
                        <c:v>5.2346480372209232</c:v>
                      </c:pt>
                      <c:pt idx="1455">
                        <c:v>5.2399168799208429</c:v>
                      </c:pt>
                      <c:pt idx="1456">
                        <c:v>5.2441321539669632</c:v>
                      </c:pt>
                      <c:pt idx="1457">
                        <c:v>5.2483476057059386</c:v>
                      </c:pt>
                      <c:pt idx="1458">
                        <c:v>5.2515093111301052</c:v>
                      </c:pt>
                      <c:pt idx="1459">
                        <c:v>5.2557250738676071</c:v>
                      </c:pt>
                      <c:pt idx="1460">
                        <c:v>5.2599410143391445</c:v>
                      </c:pt>
                      <c:pt idx="1461">
                        <c:v>5.2641571325597285</c:v>
                      </c:pt>
                      <c:pt idx="1462">
                        <c:v>5.2683734285443355</c:v>
                      </c:pt>
                      <c:pt idx="1463">
                        <c:v>5.2725899023079439</c:v>
                      </c:pt>
                      <c:pt idx="1464">
                        <c:v>5.2768065538655717</c:v>
                      </c:pt>
                      <c:pt idx="1465">
                        <c:v>5.2810233832322009</c:v>
                      </c:pt>
                      <c:pt idx="1466">
                        <c:v>5.2852403904228158</c:v>
                      </c:pt>
                      <c:pt idx="1467">
                        <c:v>5.2894575754524382</c:v>
                      </c:pt>
                      <c:pt idx="1468">
                        <c:v>5.2936749383360562</c:v>
                      </c:pt>
                      <c:pt idx="1469">
                        <c:v>5.2978924790886612</c:v>
                      </c:pt>
                      <c:pt idx="1470">
                        <c:v>5.3021101977252805</c:v>
                      </c:pt>
                      <c:pt idx="1471">
                        <c:v>5.3063280942608966</c:v>
                      </c:pt>
                      <c:pt idx="1472">
                        <c:v>5.3105461687105402</c:v>
                      </c:pt>
                      <c:pt idx="1473">
                        <c:v>5.31476442108921</c:v>
                      </c:pt>
                      <c:pt idx="1474">
                        <c:v>5.3189828514119046</c:v>
                      </c:pt>
                      <c:pt idx="1475">
                        <c:v>5.3232014596936628</c:v>
                      </c:pt>
                      <c:pt idx="1476">
                        <c:v>5.3274202459494875</c:v>
                      </c:pt>
                      <c:pt idx="1477">
                        <c:v>5.3316392101943837</c:v>
                      </c:pt>
                      <c:pt idx="1478">
                        <c:v>5.3358583524433945</c:v>
                      </c:pt>
                      <c:pt idx="1479">
                        <c:v>5.34007767271153</c:v>
                      </c:pt>
                      <c:pt idx="1480">
                        <c:v>5.3442971710138005</c:v>
                      </c:pt>
                      <c:pt idx="1481">
                        <c:v>5.3485168473652545</c:v>
                      </c:pt>
                      <c:pt idx="1482">
                        <c:v>5.3527367017808958</c:v>
                      </c:pt>
                      <c:pt idx="1483">
                        <c:v>5.3569567342757765</c:v>
                      </c:pt>
                      <c:pt idx="1484">
                        <c:v>5.3611769448649156</c:v>
                      </c:pt>
                      <c:pt idx="1485">
                        <c:v>5.3653973335633331</c:v>
                      </c:pt>
                      <c:pt idx="1486">
                        <c:v>5.3696179003860882</c:v>
                      </c:pt>
                      <c:pt idx="1487">
                        <c:v>5.3738386453482052</c:v>
                      </c:pt>
                      <c:pt idx="1488">
                        <c:v>5.3780595684647095</c:v>
                      </c:pt>
                      <c:pt idx="1489">
                        <c:v>5.3822806697506653</c:v>
                      </c:pt>
                      <c:pt idx="1490">
                        <c:v>5.3865019492211044</c:v>
                      </c:pt>
                      <c:pt idx="1491">
                        <c:v>5.3907234068910572</c:v>
                      </c:pt>
                      <c:pt idx="1492">
                        <c:v>5.3949450427755927</c:v>
                      </c:pt>
                      <c:pt idx="1493">
                        <c:v>5.3991668568897495</c:v>
                      </c:pt>
                      <c:pt idx="1494">
                        <c:v>5.4033888492485627</c:v>
                      </c:pt>
                      <c:pt idx="1495">
                        <c:v>5.4076110198671081</c:v>
                      </c:pt>
                      <c:pt idx="1496">
                        <c:v>5.4118333687604174</c:v>
                      </c:pt>
                      <c:pt idx="1497">
                        <c:v>5.4160558959435674</c:v>
                      </c:pt>
                      <c:pt idx="1498">
                        <c:v>5.4202786014316047</c:v>
                      </c:pt>
                      <c:pt idx="1499">
                        <c:v>5.4245014852395776</c:v>
                      </c:pt>
                      <c:pt idx="1500">
                        <c:v>5.4287245473825685</c:v>
                      </c:pt>
                      <c:pt idx="1501">
                        <c:v>5.43294778787563</c:v>
                      </c:pt>
                      <c:pt idx="1502">
                        <c:v>5.437171206733816</c:v>
                      </c:pt>
                      <c:pt idx="1503">
                        <c:v>5.4413948039722149</c:v>
                      </c:pt>
                      <c:pt idx="1504">
                        <c:v>5.4456185796058856</c:v>
                      </c:pt>
                      <c:pt idx="1505">
                        <c:v>5.4498425336498864</c:v>
                      </c:pt>
                      <c:pt idx="1506">
                        <c:v>5.4540666661193127</c:v>
                      </c:pt>
                      <c:pt idx="1507">
                        <c:v>5.4582909770292281</c:v>
                      </c:pt>
                      <c:pt idx="1508">
                        <c:v>5.4614593273222987</c:v>
                      </c:pt>
                      <c:pt idx="1509">
                        <c:v>5.4656839505393364</c:v>
                      </c:pt>
                      <c:pt idx="1510">
                        <c:v>5.4699087522383394</c:v>
                      </c:pt>
                      <c:pt idx="1511">
                        <c:v>5.4751900053753104</c:v>
                      </c:pt>
                      <c:pt idx="1512">
                        <c:v>5.4794152087138537</c:v>
                      </c:pt>
                      <c:pt idx="1513">
                        <c:v>5.4836405905833612</c:v>
                      </c:pt>
                      <c:pt idx="1514">
                        <c:v>5.4878661509989453</c:v>
                      </c:pt>
                      <c:pt idx="1515">
                        <c:v>5.492091889975681</c:v>
                      </c:pt>
                      <c:pt idx="1516">
                        <c:v>5.4963178075286505</c:v>
                      </c:pt>
                      <c:pt idx="1517">
                        <c:v>5.5005439036729715</c:v>
                      </c:pt>
                      <c:pt idx="1518">
                        <c:v>5.5047701784237262</c:v>
                      </c:pt>
                      <c:pt idx="1519">
                        <c:v>5.5089966317960011</c:v>
                      </c:pt>
                      <c:pt idx="1520">
                        <c:v>5.5121665890546732</c:v>
                      </c:pt>
                      <c:pt idx="1521">
                        <c:v>5.5163933550509743</c:v>
                      </c:pt>
                      <c:pt idx="1522">
                        <c:v>5.5206202997103357</c:v>
                      </c:pt>
                      <c:pt idx="1523">
                        <c:v>5.5248474230478486</c:v>
                      </c:pt>
                      <c:pt idx="1524">
                        <c:v>5.5301315785089313</c:v>
                      </c:pt>
                      <c:pt idx="1525">
                        <c:v>5.5343591039275619</c:v>
                      </c:pt>
                      <c:pt idx="1526">
                        <c:v>5.5385868080734593</c:v>
                      </c:pt>
                      <c:pt idx="1527">
                        <c:v>5.5428146909617251</c:v>
                      </c:pt>
                      <c:pt idx="1528">
                        <c:v>5.5470427526074984</c:v>
                      </c:pt>
                      <c:pt idx="1529">
                        <c:v>5.5512709930258826</c:v>
                      </c:pt>
                      <c:pt idx="1530">
                        <c:v>5.5554994122319856</c:v>
                      </c:pt>
                      <c:pt idx="1531">
                        <c:v>5.5597280102409492</c:v>
                      </c:pt>
                      <c:pt idx="1532">
                        <c:v>5.5628995760961351</c:v>
                      </c:pt>
                      <c:pt idx="1533">
                        <c:v>5.5671284870464772</c:v>
                      </c:pt>
                      <c:pt idx="1534">
                        <c:v>5.5713575768412484</c:v>
                      </c:pt>
                      <c:pt idx="1535">
                        <c:v>5.5755868454956019</c:v>
                      </c:pt>
                      <c:pt idx="1536">
                        <c:v>5.5808736828578551</c:v>
                      </c:pt>
                      <c:pt idx="1537">
                        <c:v>5.585103354001558</c:v>
                      </c:pt>
                      <c:pt idx="1538">
                        <c:v>5.5893332040539967</c:v>
                      </c:pt>
                      <c:pt idx="1539">
                        <c:v>5.5935632330303307</c:v>
                      </c:pt>
                      <c:pt idx="1540">
                        <c:v>5.5977934409456847</c:v>
                      </c:pt>
                      <c:pt idx="1541">
                        <c:v>5.602023827815187</c:v>
                      </c:pt>
                      <c:pt idx="1542">
                        <c:v>5.6062543936540035</c:v>
                      </c:pt>
                      <c:pt idx="1543">
                        <c:v>5.610485138477264</c:v>
                      </c:pt>
                      <c:pt idx="1544">
                        <c:v>5.6136583145623575</c:v>
                      </c:pt>
                      <c:pt idx="1545">
                        <c:v>5.6178893726448313</c:v>
                      </c:pt>
                      <c:pt idx="1546">
                        <c:v>5.6221206097534155</c:v>
                      </c:pt>
                      <c:pt idx="1547">
                        <c:v>5.6263520259032518</c:v>
                      </c:pt>
                      <c:pt idx="1548">
                        <c:v>5.6305836211094782</c:v>
                      </c:pt>
                      <c:pt idx="1549">
                        <c:v>5.6348153953872737</c:v>
                      </c:pt>
                      <c:pt idx="1550">
                        <c:v>5.6390473487517836</c:v>
                      </c:pt>
                      <c:pt idx="1551">
                        <c:v>5.6432794812181539</c:v>
                      </c:pt>
                      <c:pt idx="1552">
                        <c:v>5.6475117928015681</c:v>
                      </c:pt>
                      <c:pt idx="1553">
                        <c:v>5.6517442835171776</c:v>
                      </c:pt>
                      <c:pt idx="1554">
                        <c:v>5.6570351488394355</c:v>
                      </c:pt>
                      <c:pt idx="1555">
                        <c:v>5.6612680426579178</c:v>
                      </c:pt>
                      <c:pt idx="1556">
                        <c:v>5.6644428306088033</c:v>
                      </c:pt>
                      <c:pt idx="1557">
                        <c:v>5.6686760380048531</c:v>
                      </c:pt>
                      <c:pt idx="1558">
                        <c:v>5.672909424608938</c:v>
                      </c:pt>
                      <c:pt idx="1559">
                        <c:v>5.6771429904362192</c:v>
                      </c:pt>
                      <c:pt idx="1560">
                        <c:v>5.6813767355018969</c:v>
                      </c:pt>
                      <c:pt idx="1561">
                        <c:v>5.6856106598211369</c:v>
                      </c:pt>
                      <c:pt idx="1562">
                        <c:v>5.6898447634091056</c:v>
                      </c:pt>
                      <c:pt idx="1563">
                        <c:v>5.6940790462810096</c:v>
                      </c:pt>
                      <c:pt idx="1564">
                        <c:v>5.6983135084520198</c:v>
                      </c:pt>
                      <c:pt idx="1565">
                        <c:v>5.7025481499373107</c:v>
                      </c:pt>
                      <c:pt idx="1566">
                        <c:v>5.7067829707520925</c:v>
                      </c:pt>
                      <c:pt idx="1567">
                        <c:v>5.70995920405728</c:v>
                      </c:pt>
                      <c:pt idx="1568">
                        <c:v>5.7141943387352008</c:v>
                      </c:pt>
                      <c:pt idx="1569">
                        <c:v>5.7194885093252008</c:v>
                      </c:pt>
                      <c:pt idx="1570">
                        <c:v>5.7237240476097986</c:v>
                      </c:pt>
                      <c:pt idx="1571">
                        <c:v>5.7279597652998522</c:v>
                      </c:pt>
                      <c:pt idx="1572">
                        <c:v>5.7321956624105486</c:v>
                      </c:pt>
                      <c:pt idx="1573">
                        <c:v>5.7364317389570774</c:v>
                      </c:pt>
                      <c:pt idx="1574">
                        <c:v>5.7406679949546655</c:v>
                      </c:pt>
                      <c:pt idx="1575">
                        <c:v>5.7449044304185044</c:v>
                      </c:pt>
                      <c:pt idx="1576">
                        <c:v>5.7491410453637899</c:v>
                      </c:pt>
                      <c:pt idx="1577">
                        <c:v>5.7533778398057542</c:v>
                      </c:pt>
                      <c:pt idx="1578">
                        <c:v>5.7586740852985621</c:v>
                      </c:pt>
                      <c:pt idx="1579">
                        <c:v>5.7629112836636418</c:v>
                      </c:pt>
                      <c:pt idx="1580">
                        <c:v>5.7660893002637463</c:v>
                      </c:pt>
                      <c:pt idx="1581">
                        <c:v>5.7703268128444885</c:v>
                      </c:pt>
                      <c:pt idx="1582">
                        <c:v>5.7745645049979801</c:v>
                      </c:pt>
                      <c:pt idx="1583">
                        <c:v>5.7788023767394305</c:v>
                      </c:pt>
                      <c:pt idx="1584">
                        <c:v>5.7830404280840497</c:v>
                      </c:pt>
                      <c:pt idx="1585">
                        <c:v>5.787278659047085</c:v>
                      </c:pt>
                      <c:pt idx="1586">
                        <c:v>5.7915170696437501</c:v>
                      </c:pt>
                      <c:pt idx="1587">
                        <c:v>5.7968153355225667</c:v>
                      </c:pt>
                      <c:pt idx="1588">
                        <c:v>5.8010541503505682</c:v>
                      </c:pt>
                      <c:pt idx="1589">
                        <c:v>5.80529314486171</c:v>
                      </c:pt>
                      <c:pt idx="1590">
                        <c:v>5.809532319071212</c:v>
                      </c:pt>
                      <c:pt idx="1591">
                        <c:v>5.8137716729943021</c:v>
                      </c:pt>
                      <c:pt idx="1592">
                        <c:v>5.8169513063828377</c:v>
                      </c:pt>
                      <c:pt idx="1593">
                        <c:v>5.8211909748414037</c:v>
                      </c:pt>
                      <c:pt idx="1594">
                        <c:v>5.825430823055477</c:v>
                      </c:pt>
                      <c:pt idx="1595">
                        <c:v>5.8296708510402899</c:v>
                      </c:pt>
                      <c:pt idx="1596">
                        <c:v>5.8339110588111094</c:v>
                      </c:pt>
                      <c:pt idx="1597">
                        <c:v>5.838151446383173</c:v>
                      </c:pt>
                      <c:pt idx="1598">
                        <c:v>5.8423920137717174</c:v>
                      </c:pt>
                      <c:pt idx="1599">
                        <c:v>5.8466327609920175</c:v>
                      </c:pt>
                      <c:pt idx="1600">
                        <c:v>5.8508736880593135</c:v>
                      </c:pt>
                      <c:pt idx="1601">
                        <c:v>5.8561750998265083</c:v>
                      </c:pt>
                      <c:pt idx="1602">
                        <c:v>5.8604164316053149</c:v>
                      </c:pt>
                      <c:pt idx="1603">
                        <c:v>5.864657943280716</c:v>
                      </c:pt>
                      <c:pt idx="1604">
                        <c:v>5.8678391951035742</c:v>
                      </c:pt>
                      <c:pt idx="1605">
                        <c:v>5.8720810216347186</c:v>
                      </c:pt>
                      <c:pt idx="1606">
                        <c:v>5.876323028104407</c:v>
                      </c:pt>
                      <c:pt idx="1607">
                        <c:v>5.8805652145279295</c:v>
                      </c:pt>
                      <c:pt idx="1608">
                        <c:v>5.8848075809205431</c:v>
                      </c:pt>
                      <c:pt idx="1609">
                        <c:v>5.8890501272975069</c:v>
                      </c:pt>
                      <c:pt idx="1610">
                        <c:v>5.8932928536741178</c:v>
                      </c:pt>
                      <c:pt idx="1611">
                        <c:v>5.8975357600656357</c:v>
                      </c:pt>
                      <c:pt idx="1612">
                        <c:v>5.9017788464873275</c:v>
                      </c:pt>
                      <c:pt idx="1613">
                        <c:v>5.9060221129544939</c:v>
                      </c:pt>
                      <c:pt idx="1614">
                        <c:v>5.9102655594824052</c:v>
                      </c:pt>
                      <c:pt idx="1615">
                        <c:v>5.9134482625523876</c:v>
                      </c:pt>
                      <c:pt idx="1616">
                        <c:v>5.9176920242233617</c:v>
                      </c:pt>
                      <c:pt idx="1617">
                        <c:v>5.9229969795834059</c:v>
                      </c:pt>
                      <c:pt idx="1618">
                        <c:v>5.9272411465071322</c:v>
                      </c:pt>
                      <c:pt idx="1619">
                        <c:v>5.931485493568033</c:v>
                      </c:pt>
                      <c:pt idx="1620">
                        <c:v>5.9357300207813877</c:v>
                      </c:pt>
                      <c:pt idx="1621">
                        <c:v>5.9399747281625146</c:v>
                      </c:pt>
                      <c:pt idx="1622">
                        <c:v>5.9442196157266967</c:v>
                      </c:pt>
                      <c:pt idx="1623">
                        <c:v>5.9484646834892203</c:v>
                      </c:pt>
                      <c:pt idx="1624">
                        <c:v>5.9527099314654102</c:v>
                      </c:pt>
                      <c:pt idx="1625">
                        <c:v>5.9569553596705545</c:v>
                      </c:pt>
                      <c:pt idx="1626">
                        <c:v>5.9612009681199449</c:v>
                      </c:pt>
                      <c:pt idx="1627">
                        <c:v>5.9643852927514933</c:v>
                      </c:pt>
                      <c:pt idx="1628">
                        <c:v>5.9686312166651785</c:v>
                      </c:pt>
                      <c:pt idx="1629">
                        <c:v>5.9728773208652175</c:v>
                      </c:pt>
                      <c:pt idx="1630">
                        <c:v>5.9771236053669101</c:v>
                      </c:pt>
                      <c:pt idx="1631">
                        <c:v>5.9824317145665784</c:v>
                      </c:pt>
                      <c:pt idx="1632">
                        <c:v>5.9866784048030182</c:v>
                      </c:pt>
                      <c:pt idx="1633">
                        <c:v>5.9909252753908966</c:v>
                      </c:pt>
                      <c:pt idx="1634">
                        <c:v>5.9951723263455214</c:v>
                      </c:pt>
                      <c:pt idx="1635">
                        <c:v>5.9994195576822369</c:v>
                      </c:pt>
                      <c:pt idx="1636">
                        <c:v>6.0036669694163542</c:v>
                      </c:pt>
                      <c:pt idx="1637">
                        <c:v>6.0079145615631884</c:v>
                      </c:pt>
                      <c:pt idx="1638">
                        <c:v>6.012162334138087</c:v>
                      </c:pt>
                      <c:pt idx="1639">
                        <c:v>6.0153482819843873</c:v>
                      </c:pt>
                      <c:pt idx="1640">
                        <c:v>6.0195963703452691</c:v>
                      </c:pt>
                      <c:pt idx="1641">
                        <c:v>6.0238446391763523</c:v>
                      </c:pt>
                      <c:pt idx="1642">
                        <c:v>6.0280930884929944</c:v>
                      </c:pt>
                      <c:pt idx="1643">
                        <c:v>6.0323417183105219</c:v>
                      </c:pt>
                      <c:pt idx="1644">
                        <c:v>6.0365905286442603</c:v>
                      </c:pt>
                      <c:pt idx="1645">
                        <c:v>6.0419017954357512</c:v>
                      </c:pt>
                      <c:pt idx="1646">
                        <c:v>6.0461510119870931</c:v>
                      </c:pt>
                      <c:pt idx="1647">
                        <c:v>6.0504004091045207</c:v>
                      </c:pt>
                      <c:pt idx="1648">
                        <c:v>6.0546499868033683</c:v>
                      </c:pt>
                      <c:pt idx="1649">
                        <c:v>6.0588997450990094</c:v>
                      </c:pt>
                      <c:pt idx="1650">
                        <c:v>6.0631496840067811</c:v>
                      </c:pt>
                      <c:pt idx="1651">
                        <c:v>6.0663372567235516</c:v>
                      </c:pt>
                      <c:pt idx="1652">
                        <c:v>6.0705875117394843</c:v>
                      </c:pt>
                      <c:pt idx="1653">
                        <c:v>6.0748379474097849</c:v>
                      </c:pt>
                      <c:pt idx="1654">
                        <c:v>6.0790885637497984</c:v>
                      </c:pt>
                      <c:pt idx="1655">
                        <c:v>6.0833393607748727</c:v>
                      </c:pt>
                      <c:pt idx="1656">
                        <c:v>6.0886531111680116</c:v>
                      </c:pt>
                      <c:pt idx="1657">
                        <c:v>6.0929043147906814</c:v>
                      </c:pt>
                      <c:pt idx="1658">
                        <c:v>6.0971556991483578</c:v>
                      </c:pt>
                      <c:pt idx="1659">
                        <c:v>6.1014072642563955</c:v>
                      </c:pt>
                      <c:pt idx="1660">
                        <c:v>6.1056590101301902</c:v>
                      </c:pt>
                      <c:pt idx="1661">
                        <c:v>6.1099109367850994</c:v>
                      </c:pt>
                      <c:pt idx="1662">
                        <c:v>6.1141630442364878</c:v>
                      </c:pt>
                      <c:pt idx="1663">
                        <c:v>6.1173522434819789</c:v>
                      </c:pt>
                      <c:pt idx="1664">
                        <c:v>6.1216046673642364</c:v>
                      </c:pt>
                      <c:pt idx="1665">
                        <c:v>6.1258572720852724</c:v>
                      </c:pt>
                      <c:pt idx="1666">
                        <c:v>6.130110057660457</c:v>
                      </c:pt>
                      <c:pt idx="1667">
                        <c:v>6.1343630241051974</c:v>
                      </c:pt>
                      <c:pt idx="1668">
                        <c:v>6.1396794865323505</c:v>
                      </c:pt>
                      <c:pt idx="1669">
                        <c:v>6.1439328599898184</c:v>
                      </c:pt>
                      <c:pt idx="1670">
                        <c:v>6.1481864143668279</c:v>
                      </c:pt>
                      <c:pt idx="1671">
                        <c:v>6.1524401496787942</c:v>
                      </c:pt>
                      <c:pt idx="1672">
                        <c:v>6.1566940659410987</c:v>
                      </c:pt>
                      <c:pt idx="1673">
                        <c:v>6.1609481631691247</c:v>
                      </c:pt>
                      <c:pt idx="1674">
                        <c:v>6.1652024413782938</c:v>
                      </c:pt>
                      <c:pt idx="1675">
                        <c:v>6.1683932688132961</c:v>
                      </c:pt>
                      <c:pt idx="1676">
                        <c:v>6.1726478637765023</c:v>
                      </c:pt>
                      <c:pt idx="1677">
                        <c:v>6.1769026397631803</c:v>
                      </c:pt>
                      <c:pt idx="1678">
                        <c:v>6.182221364334282</c:v>
                      </c:pt>
                      <c:pt idx="1679">
                        <c:v>6.1864765476801402</c:v>
                      </c:pt>
                      <c:pt idx="1680">
                        <c:v>6.1875403718087529</c:v>
                      </c:pt>
                      <c:pt idx="1681">
                        <c:v>6.1971152982753051</c:v>
                      </c:pt>
                      <c:pt idx="1682">
                        <c:v>6.2077551808210378</c:v>
                      </c:pt>
                      <c:pt idx="1683">
                        <c:v>6.2183961955582419</c:v>
                      </c:pt>
                      <c:pt idx="1684">
                        <c:v>6.2279740770446059</c:v>
                      </c:pt>
                      <c:pt idx="1685">
                        <c:v>6.2396816225710676</c:v>
                      </c:pt>
                      <c:pt idx="1686">
                        <c:v>6.2503260353288654</c:v>
                      </c:pt>
                      <c:pt idx="1687">
                        <c:v>6.2609715812425124</c:v>
                      </c:pt>
                      <c:pt idx="1688">
                        <c:v>6.2705535416124709</c:v>
                      </c:pt>
                      <c:pt idx="1689">
                        <c:v>6.2812012411870386</c:v>
                      </c:pt>
                      <c:pt idx="1690">
                        <c:v>6.2918500746173986</c:v>
                      </c:pt>
                      <c:pt idx="1691">
                        <c:v>6.3025000421450637</c:v>
                      </c:pt>
                      <c:pt idx="1692">
                        <c:v>6.3142163165962124</c:v>
                      </c:pt>
                      <c:pt idx="1693">
                        <c:v>6.3238033804587301</c:v>
                      </c:pt>
                      <c:pt idx="1694">
                        <c:v>6.3344567517281387</c:v>
                      </c:pt>
                      <c:pt idx="1695">
                        <c:v>6.3461767711328649</c:v>
                      </c:pt>
                      <c:pt idx="1696">
                        <c:v>6.3568325263163157</c:v>
                      </c:pt>
                      <c:pt idx="1697">
                        <c:v>6.3674894170719556</c:v>
                      </c:pt>
                      <c:pt idx="1698">
                        <c:v>6.3770815898663082</c:v>
                      </c:pt>
                      <c:pt idx="1699">
                        <c:v>6.3877406388760605</c:v>
                      </c:pt>
                      <c:pt idx="1700">
                        <c:v>6.3984008241601735</c:v>
                      </c:pt>
                      <c:pt idx="1701">
                        <c:v>6.409062145960946</c:v>
                      </c:pt>
                      <c:pt idx="1702">
                        <c:v>6.4197246045207397</c:v>
                      </c:pt>
                      <c:pt idx="1703">
                        <c:v>6.4303882000819907</c:v>
                      </c:pt>
                      <c:pt idx="1704">
                        <c:v>6.4410529328872173</c:v>
                      </c:pt>
                      <c:pt idx="1705">
                        <c:v>6.4517188031790145</c:v>
                      </c:pt>
                      <c:pt idx="1706">
                        <c:v>6.4623858112000496</c:v>
                      </c:pt>
                      <c:pt idx="1707">
                        <c:v>6.4730539571930752</c:v>
                      </c:pt>
                      <c:pt idx="1708">
                        <c:v>6.4837232414009307</c:v>
                      </c:pt>
                      <c:pt idx="1709">
                        <c:v>6.4943936640664957</c:v>
                      </c:pt>
                      <c:pt idx="1710">
                        <c:v>6.5050652254327641</c:v>
                      </c:pt>
                      <c:pt idx="1711">
                        <c:v>6.5157379257427968</c:v>
                      </c:pt>
                      <c:pt idx="1712">
                        <c:v>6.5264117652397315</c:v>
                      </c:pt>
                      <c:pt idx="1713">
                        <c:v>6.5370867441667837</c:v>
                      </c:pt>
                      <c:pt idx="1714">
                        <c:v>6.5477628627672484</c:v>
                      </c:pt>
                      <c:pt idx="1715">
                        <c:v>6.5584401212844963</c:v>
                      </c:pt>
                      <c:pt idx="1716">
                        <c:v>6.5691185199619779</c:v>
                      </c:pt>
                      <c:pt idx="1717">
                        <c:v>6.5797980590432212</c:v>
                      </c:pt>
                      <c:pt idx="1718">
                        <c:v>6.5904787387718304</c:v>
                      </c:pt>
                      <c:pt idx="1719">
                        <c:v>6.6011605593914906</c:v>
                      </c:pt>
                      <c:pt idx="1720">
                        <c:v>6.6118435211459756</c:v>
                      </c:pt>
                      <c:pt idx="1721">
                        <c:v>6.6225276242791011</c:v>
                      </c:pt>
                      <c:pt idx="1722">
                        <c:v>6.6332128690347973</c:v>
                      </c:pt>
                      <c:pt idx="1723">
                        <c:v>6.6438992556570611</c:v>
                      </c:pt>
                      <c:pt idx="1724">
                        <c:v>6.6545867843899655</c:v>
                      </c:pt>
                      <c:pt idx="1725">
                        <c:v>6.6652754554776665</c:v>
                      </c:pt>
                      <c:pt idx="1726">
                        <c:v>6.6759652691643927</c:v>
                      </c:pt>
                      <c:pt idx="1727">
                        <c:v>6.6855870786065381</c:v>
                      </c:pt>
                      <c:pt idx="1728">
                        <c:v>6.6973483253122508</c:v>
                      </c:pt>
                      <c:pt idx="1729">
                        <c:v>6.7080415682622254</c:v>
                      </c:pt>
                      <c:pt idx="1730">
                        <c:v>6.7187359547889329</c:v>
                      </c:pt>
                      <c:pt idx="1731">
                        <c:v>6.7294314851369998</c:v>
                      </c:pt>
                      <c:pt idx="1732">
                        <c:v>6.7390584406197576</c:v>
                      </c:pt>
                      <c:pt idx="1733">
                        <c:v>6.7508259782760911</c:v>
                      </c:pt>
                      <c:pt idx="1734">
                        <c:v>6.7615249415567558</c:v>
                      </c:pt>
                      <c:pt idx="1735">
                        <c:v>6.7722250496380543</c:v>
                      </c:pt>
                      <c:pt idx="1736">
                        <c:v>6.7829263027650049</c:v>
                      </c:pt>
                      <c:pt idx="1737">
                        <c:v>6.792558409795868</c:v>
                      </c:pt>
                      <c:pt idx="1738">
                        <c:v>6.8032618391848585</c:v>
                      </c:pt>
                      <c:pt idx="1739">
                        <c:v>6.8150369348711086</c:v>
                      </c:pt>
                      <c:pt idx="1740">
                        <c:v>6.825742770632413</c:v>
                      </c:pt>
                      <c:pt idx="1741">
                        <c:v>6.8364497526656187</c:v>
                      </c:pt>
                      <c:pt idx="1742">
                        <c:v>6.8460870167608876</c:v>
                      </c:pt>
                      <c:pt idx="1743">
                        <c:v>6.8567961773871113</c:v>
                      </c:pt>
                      <c:pt idx="1744">
                        <c:v>6.8675064849973833</c:v>
                      </c:pt>
                      <c:pt idx="1745">
                        <c:v>6.8792891484285166</c:v>
                      </c:pt>
                      <c:pt idx="1746">
                        <c:v>6.8900018655051909</c:v>
                      </c:pt>
                      <c:pt idx="1747">
                        <c:v>6.8996442921900449</c:v>
                      </c:pt>
                      <c:pt idx="1748">
                        <c:v>6.9103591901944661</c:v>
                      </c:pt>
                      <c:pt idx="1749">
                        <c:v>6.921075236412312</c:v>
                      </c:pt>
                      <c:pt idx="1750">
                        <c:v>6.9328642137321896</c:v>
                      </c:pt>
                      <c:pt idx="1751">
                        <c:v>6.9425107744728001</c:v>
                      </c:pt>
                      <c:pt idx="1752">
                        <c:v>6.9532302668079069</c:v>
                      </c:pt>
                      <c:pt idx="1753">
                        <c:v>6.9639509083413627</c:v>
                      </c:pt>
                      <c:pt idx="1754">
                        <c:v>6.9757449416463793</c:v>
                      </c:pt>
                      <c:pt idx="1755">
                        <c:v>6.9864679972985888</c:v>
                      </c:pt>
                      <c:pt idx="1756">
                        <c:v>6.9961197305965213</c:v>
                      </c:pt>
                      <c:pt idx="1757">
                        <c:v>7.0068449713884569</c:v>
                      </c:pt>
                      <c:pt idx="1758">
                        <c:v>7.0175713626116814</c:v>
                      </c:pt>
                      <c:pt idx="1759">
                        <c:v>7.0293717219999481</c:v>
                      </c:pt>
                      <c:pt idx="1760">
                        <c:v>7.0401005299324027</c:v>
                      </c:pt>
                      <c:pt idx="1761">
                        <c:v>7.0497574413377366</c:v>
                      </c:pt>
                      <c:pt idx="1762">
                        <c:v>7.0604884367551799</c:v>
                      </c:pt>
                      <c:pt idx="1763">
                        <c:v>7.0712205838388238</c:v>
                      </c:pt>
                      <c:pt idx="1764">
                        <c:v>7.0830272761003652</c:v>
                      </c:pt>
                      <c:pt idx="1765">
                        <c:v>7.0937618424878623</c:v>
                      </c:pt>
                      <c:pt idx="1766">
                        <c:v>7.1034239375596639</c:v>
                      </c:pt>
                      <c:pt idx="1767">
                        <c:v>7.114160693781189</c:v>
                      </c:pt>
                      <c:pt idx="1768">
                        <c:v>7.1259724572375216</c:v>
                      </c:pt>
                      <c:pt idx="1769">
                        <c:v>7.1367116348416211</c:v>
                      </c:pt>
                      <c:pt idx="1770">
                        <c:v>7.1474519658689468</c:v>
                      </c:pt>
                      <c:pt idx="1771">
                        <c:v>7.1571192501751852</c:v>
                      </c:pt>
                      <c:pt idx="1772">
                        <c:v>7.1678617733893653</c:v>
                      </c:pt>
                      <c:pt idx="1773">
                        <c:v>7.1786054507455805</c:v>
                      </c:pt>
                      <c:pt idx="1774">
                        <c:v>7.1904248291674913</c:v>
                      </c:pt>
                      <c:pt idx="1775">
                        <c:v>7.2000962688762939</c:v>
                      </c:pt>
                      <c:pt idx="1776">
                        <c:v>7.2108434101470609</c:v>
                      </c:pt>
                      <c:pt idx="1777">
                        <c:v>7.2215917065524282</c:v>
                      </c:pt>
                      <c:pt idx="1778">
                        <c:v>7.2323411583407378</c:v>
                      </c:pt>
                      <c:pt idx="1779">
                        <c:v>7.2441668900716625</c:v>
                      </c:pt>
                      <c:pt idx="1780">
                        <c:v>7.2538435290599441</c:v>
                      </c:pt>
                      <c:pt idx="1781">
                        <c:v>7.2645964484879268</c:v>
                      </c:pt>
                      <c:pt idx="1782">
                        <c:v>7.2753505242930281</c:v>
                      </c:pt>
                      <c:pt idx="1783">
                        <c:v>7.2871813435910564</c:v>
                      </c:pt>
                      <c:pt idx="1784">
                        <c:v>7.2979378485978224</c:v>
                      </c:pt>
                      <c:pt idx="1785">
                        <c:v>7.307619692458764</c:v>
                      </c:pt>
                      <c:pt idx="1786">
                        <c:v>7.318378396260508</c:v>
                      </c:pt>
                      <c:pt idx="1787">
                        <c:v>7.3291382576838719</c:v>
                      </c:pt>
                      <c:pt idx="1788">
                        <c:v>7.3398992769780032</c:v>
                      </c:pt>
                      <c:pt idx="1789">
                        <c:v>7.3495851845282099</c:v>
                      </c:pt>
                      <c:pt idx="1790">
                        <c:v>7.3614247901755334</c:v>
                      </c:pt>
                      <c:pt idx="1791">
                        <c:v>7.3721892845776251</c:v>
                      </c:pt>
                      <c:pt idx="1792">
                        <c:v>7.3829549378478614</c:v>
                      </c:pt>
                      <c:pt idx="1793">
                        <c:v>7.3947984952356718</c:v>
                      </c:pt>
                      <c:pt idx="1794">
                        <c:v>7.4055665829413826</c:v>
                      </c:pt>
                      <c:pt idx="1795">
                        <c:v>7.4152588533633175</c:v>
                      </c:pt>
                      <c:pt idx="1796">
                        <c:v>7.4260291446024027</c:v>
                      </c:pt>
                      <c:pt idx="1797">
                        <c:v>7.4368005959581707</c:v>
                      </c:pt>
                      <c:pt idx="1798">
                        <c:v>7.4475732076805707</c:v>
                      </c:pt>
                      <c:pt idx="1799">
                        <c:v>7.458346980019634</c:v>
                      </c:pt>
                      <c:pt idx="1800">
                        <c:v>7.4691219132254707</c:v>
                      </c:pt>
                      <c:pt idx="1801">
                        <c:v>7.4798980075482762</c:v>
                      </c:pt>
                      <c:pt idx="1802">
                        <c:v>7.4906752632383196</c:v>
                      </c:pt>
                      <c:pt idx="1803">
                        <c:v>7.502531586175337</c:v>
                      </c:pt>
                      <c:pt idx="1804">
                        <c:v>7.5122332597216364</c:v>
                      </c:pt>
                      <c:pt idx="1805">
                        <c:v>7.5230140010158459</c:v>
                      </c:pt>
                      <c:pt idx="1806">
                        <c:v>7.5337959046791996</c:v>
                      </c:pt>
                      <c:pt idx="1807">
                        <c:v>7.5445789709623723</c:v>
                      </c:pt>
                      <c:pt idx="1808">
                        <c:v>7.5553632001161235</c:v>
                      </c:pt>
                      <c:pt idx="1809">
                        <c:v>7.5650700008161671</c:v>
                      </c:pt>
                      <c:pt idx="1810">
                        <c:v>7.576935148038805</c:v>
                      </c:pt>
                      <c:pt idx="1811">
                        <c:v>7.5877228673096599</c:v>
                      </c:pt>
                      <c:pt idx="1812">
                        <c:v>7.5985117504549411</c:v>
                      </c:pt>
                      <c:pt idx="1813">
                        <c:v>7.6093017977258164</c:v>
                      </c:pt>
                      <c:pt idx="1814">
                        <c:v>7.6190138358046431</c:v>
                      </c:pt>
                      <c:pt idx="1815">
                        <c:v>7.6308853856494219</c:v>
                      </c:pt>
                      <c:pt idx="1816">
                        <c:v>7.6416789268048779</c:v>
                      </c:pt>
                      <c:pt idx="1817">
                        <c:v>7.6524736330914012</c:v>
                      </c:pt>
                      <c:pt idx="1818">
                        <c:v>7.6621898651442617</c:v>
                      </c:pt>
                      <c:pt idx="1819">
                        <c:v>7.6740665420640175</c:v>
                      </c:pt>
                      <c:pt idx="1820">
                        <c:v>7.6848647452534999</c:v>
                      </c:pt>
                      <c:pt idx="1821">
                        <c:v>7.6956641145808264</c:v>
                      </c:pt>
                      <c:pt idx="1822">
                        <c:v>7.7064646502978951</c:v>
                      </c:pt>
                      <c:pt idx="1823">
                        <c:v>7.7161861299147523</c:v>
                      </c:pt>
                      <c:pt idx="1824">
                        <c:v>7.7269888824666042</c:v>
                      </c:pt>
                      <c:pt idx="1825">
                        <c:v>7.7388732583077768</c:v>
                      </c:pt>
                      <c:pt idx="1826">
                        <c:v>7.7496784621044323</c:v>
                      </c:pt>
                      <c:pt idx="1827">
                        <c:v>7.7604848335515468</c:v>
                      </c:pt>
                      <c:pt idx="1828">
                        <c:v>7.770211566403681</c:v>
                      </c:pt>
                      <c:pt idx="1829">
                        <c:v>7.7810201570820778</c:v>
                      </c:pt>
                      <c:pt idx="1830">
                        <c:v>7.7918299161430742</c:v>
                      </c:pt>
                      <c:pt idx="1831">
                        <c:v>7.8037220008935915</c:v>
                      </c:pt>
                      <c:pt idx="1832">
                        <c:v>7.8145342143804672</c:v>
                      </c:pt>
                      <c:pt idx="1833">
                        <c:v>7.8242662061483976</c:v>
                      </c:pt>
                      <c:pt idx="1834">
                        <c:v>7.8350806412669183</c:v>
                      </c:pt>
                      <c:pt idx="1835">
                        <c:v>7.8458962460320008</c:v>
                      </c:pt>
                      <c:pt idx="1836">
                        <c:v>7.8577947625173765</c:v>
                      </c:pt>
                      <c:pt idx="1837">
                        <c:v>7.868612824363967</c:v>
                      </c:pt>
                      <c:pt idx="1838">
                        <c:v>7.8783500807373965</c:v>
                      </c:pt>
                      <c:pt idx="1839">
                        <c:v>7.8891703666199051</c:v>
                      </c:pt>
                      <c:pt idx="1840">
                        <c:v>7.8999918234149753</c:v>
                      </c:pt>
                      <c:pt idx="1841">
                        <c:v>7.9108144513760585</c:v>
                      </c:pt>
                      <c:pt idx="1842">
                        <c:v>7.9216382507566783</c:v>
                      </c:pt>
                      <c:pt idx="1843">
                        <c:v>7.9324632218104503</c:v>
                      </c:pt>
                      <c:pt idx="1844">
                        <c:v>7.9432893647910676</c:v>
                      </c:pt>
                      <c:pt idx="1845">
                        <c:v>7.9541166799523051</c:v>
                      </c:pt>
                      <c:pt idx="1846">
                        <c:v>7.9649451675480236</c:v>
                      </c:pt>
                      <c:pt idx="1847">
                        <c:v>7.975774827832165</c:v>
                      </c:pt>
                      <c:pt idx="1848">
                        <c:v>7.9866056610587499</c:v>
                      </c:pt>
                      <c:pt idx="1849">
                        <c:v>7.9974376674819005</c:v>
                      </c:pt>
                      <c:pt idx="1850">
                        <c:v>8.0082708473557798</c:v>
                      </c:pt>
                      <c:pt idx="1851">
                        <c:v>8.0191052009346695</c:v>
                      </c:pt>
                      <c:pt idx="1852">
                        <c:v>8.0299407284729281</c:v>
                      </c:pt>
                      <c:pt idx="1853">
                        <c:v>8.0407774302249901</c:v>
                      </c:pt>
                      <c:pt idx="1854">
                        <c:v>8.0516153064453757</c:v>
                      </c:pt>
                      <c:pt idx="1855">
                        <c:v>8.0624543573886864</c:v>
                      </c:pt>
                      <c:pt idx="1856">
                        <c:v>8.0732945833096075</c:v>
                      </c:pt>
                      <c:pt idx="1857">
                        <c:v>8.0841359844629217</c:v>
                      </c:pt>
                      <c:pt idx="1858">
                        <c:v>8.0949785611034528</c:v>
                      </c:pt>
                      <c:pt idx="1859">
                        <c:v>8.1058223134861489</c:v>
                      </c:pt>
                      <c:pt idx="1860">
                        <c:v>8.1166672418660237</c:v>
                      </c:pt>
                      <c:pt idx="1861">
                        <c:v>8.1275133464981817</c:v>
                      </c:pt>
                      <c:pt idx="1862">
                        <c:v>8.1383606276378018</c:v>
                      </c:pt>
                      <c:pt idx="1863">
                        <c:v>8.14920908554015</c:v>
                      </c:pt>
                      <c:pt idx="1864">
                        <c:v>8.1600587204605759</c:v>
                      </c:pt>
                      <c:pt idx="1865">
                        <c:v>8.1709095326545143</c:v>
                      </c:pt>
                      <c:pt idx="1866">
                        <c:v>8.181761522377478</c:v>
                      </c:pt>
                      <c:pt idx="1867">
                        <c:v>8.1926146898850618</c:v>
                      </c:pt>
                      <c:pt idx="1868">
                        <c:v>8.2034690354329545</c:v>
                      </c:pt>
                      <c:pt idx="1869">
                        <c:v>8.2143245592769283</c:v>
                      </c:pt>
                      <c:pt idx="1870">
                        <c:v>8.2251812616728071</c:v>
                      </c:pt>
                      <c:pt idx="1871">
                        <c:v>8.2360391428765389</c:v>
                      </c:pt>
                      <c:pt idx="1872">
                        <c:v>8.2468982031441325</c:v>
                      </c:pt>
                      <c:pt idx="1873">
                        <c:v>8.2577584427316921</c:v>
                      </c:pt>
                      <c:pt idx="1874">
                        <c:v>8.2686198618953952</c:v>
                      </c:pt>
                      <c:pt idx="1875">
                        <c:v>8.2794824608915079</c:v>
                      </c:pt>
                      <c:pt idx="1876">
                        <c:v>8.2903462399763796</c:v>
                      </c:pt>
                      <c:pt idx="1877">
                        <c:v>8.3001246503405977</c:v>
                      </c:pt>
                      <c:pt idx="1878">
                        <c:v>8.3109906723006528</c:v>
                      </c:pt>
                      <c:pt idx="1879">
                        <c:v>8.3218578750933503</c:v>
                      </c:pt>
                      <c:pt idx="1880">
                        <c:v>8.3338131623333709</c:v>
                      </c:pt>
                      <c:pt idx="1881">
                        <c:v>8.343595824203458</c:v>
                      </c:pt>
                      <c:pt idx="1882">
                        <c:v>8.3544665710344681</c:v>
                      </c:pt>
                      <c:pt idx="1883">
                        <c:v>8.3653384997253362</c:v>
                      </c:pt>
                      <c:pt idx="1884">
                        <c:v>8.376211610533046</c:v>
                      </c:pt>
                      <c:pt idx="1885">
                        <c:v>8.3881733980733326</c:v>
                      </c:pt>
                      <c:pt idx="1886">
                        <c:v>8.397961379527489</c:v>
                      </c:pt>
                      <c:pt idx="1887">
                        <c:v>8.4088380382286605</c:v>
                      </c:pt>
                      <c:pt idx="1888">
                        <c:v>8.4197158800755645</c:v>
                      </c:pt>
                      <c:pt idx="1889">
                        <c:v>8.431682872947734</c:v>
                      </c:pt>
                      <c:pt idx="1890">
                        <c:v>8.4425632002387108</c:v>
                      </c:pt>
                      <c:pt idx="1891">
                        <c:v>8.452356507065403</c:v>
                      </c:pt>
                      <c:pt idx="1892">
                        <c:v>8.4632390840703753</c:v>
                      </c:pt>
                      <c:pt idx="1893">
                        <c:v>8.4741228455090667</c:v>
                      </c:pt>
                      <c:pt idx="1894">
                        <c:v>8.4860963514203185</c:v>
                      </c:pt>
                      <c:pt idx="1895">
                        <c:v>8.4969826010092238</c:v>
                      </c:pt>
                      <c:pt idx="1896">
                        <c:v>8.5067812390063882</c:v>
                      </c:pt>
                      <c:pt idx="1897">
                        <c:v>8.5176697407593061</c:v>
                      </c:pt>
                      <c:pt idx="1898">
                        <c:v>8.5296484622084687</c:v>
                      </c:pt>
                      <c:pt idx="1899">
                        <c:v>8.5405394542796991</c:v>
                      </c:pt>
                      <c:pt idx="1900">
                        <c:v>8.5514316326172093</c:v>
                      </c:pt>
                      <c:pt idx="1901">
                        <c:v>8.5612356075922378</c:v>
                      </c:pt>
                      <c:pt idx="1902">
                        <c:v>8.5721300405477781</c:v>
                      </c:pt>
                      <c:pt idx="1903">
                        <c:v>8.5841152878123328</c:v>
                      </c:pt>
                      <c:pt idx="1904">
                        <c:v>8.5950122138002953</c:v>
                      </c:pt>
                      <c:pt idx="1905">
                        <c:v>8.6048204625453515</c:v>
                      </c:pt>
                      <c:pt idx="1906">
                        <c:v>8.6157196451174478</c:v>
                      </c:pt>
                      <c:pt idx="1907">
                        <c:v>8.6266200157408406</c:v>
                      </c:pt>
                      <c:pt idx="1908">
                        <c:v>8.6386117959349722</c:v>
                      </c:pt>
                      <c:pt idx="1909">
                        <c:v>8.649514662309338</c:v>
                      </c:pt>
                      <c:pt idx="1910">
                        <c:v>8.659328258509543</c:v>
                      </c:pt>
                      <c:pt idx="1911">
                        <c:v>8.6702333839292898</c:v>
                      </c:pt>
                      <c:pt idx="1912">
                        <c:v>8.6811396986963558</c:v>
                      </c:pt>
                      <c:pt idx="1913">
                        <c:v>8.692047203070171</c:v>
                      </c:pt>
                      <c:pt idx="1914">
                        <c:v>8.7040468321869362</c:v>
                      </c:pt>
                      <c:pt idx="1915">
                        <c:v>8.7138657816763345</c:v>
                      </c:pt>
                      <c:pt idx="1916">
                        <c:v>8.7247768564280204</c:v>
                      </c:pt>
                      <c:pt idx="1917">
                        <c:v>8.7356891218251409</c:v>
                      </c:pt>
                      <c:pt idx="1918">
                        <c:v>8.7466025781275789</c:v>
                      </c:pt>
                      <c:pt idx="1919">
                        <c:v>8.7575172255953007</c:v>
                      </c:pt>
                      <c:pt idx="1920">
                        <c:v>8.7684330644883559</c:v>
                      </c:pt>
                      <c:pt idx="1921">
                        <c:v>8.7793500950668832</c:v>
                      </c:pt>
                      <c:pt idx="1922">
                        <c:v>8.7902683175911029</c:v>
                      </c:pt>
                      <c:pt idx="1923">
                        <c:v>8.8011877323213348</c:v>
                      </c:pt>
                      <c:pt idx="1924">
                        <c:v>8.8110162251298689</c:v>
                      </c:pt>
                      <c:pt idx="1925">
                        <c:v>8.8230301394414283</c:v>
                      </c:pt>
                      <c:pt idx="1926">
                        <c:v>8.8339531323523417</c:v>
                      </c:pt>
                      <c:pt idx="1927">
                        <c:v>8.8448773185113367</c:v>
                      </c:pt>
                      <c:pt idx="1928">
                        <c:v>8.8558026981791453</c:v>
                      </c:pt>
                      <c:pt idx="1929">
                        <c:v>8.8656365605457808</c:v>
                      </c:pt>
                      <c:pt idx="1930">
                        <c:v>8.8765642085989658</c:v>
                      </c:pt>
                      <c:pt idx="1931">
                        <c:v>8.8885860008440947</c:v>
                      </c:pt>
                      <c:pt idx="1932">
                        <c:v>8.89951615715621</c:v>
                      </c:pt>
                      <c:pt idx="1933">
                        <c:v>8.9104475082820915</c:v>
                      </c:pt>
                      <c:pt idx="1934">
                        <c:v>8.9202867460770658</c:v>
                      </c:pt>
                      <c:pt idx="1935">
                        <c:v>8.9312203680689102</c:v>
                      </c:pt>
                      <c:pt idx="1936">
                        <c:v>8.9432487331552348</c:v>
                      </c:pt>
                      <c:pt idx="1937">
                        <c:v>8.9541848661495109</c:v>
                      </c:pt>
                      <c:pt idx="1938">
                        <c:v>8.9651221952646445</c:v>
                      </c:pt>
                      <c:pt idx="1939">
                        <c:v>8.9749668143678782</c:v>
                      </c:pt>
                      <c:pt idx="1940">
                        <c:v>8.9859064168336342</c:v>
                      </c:pt>
                      <c:pt idx="1941">
                        <c:v>8.9968472161793454</c:v>
                      </c:pt>
                      <c:pt idx="1942">
                        <c:v>9.0088834781685829</c:v>
                      </c:pt>
                      <c:pt idx="1943">
                        <c:v>9.0198267918148716</c:v>
                      </c:pt>
                      <c:pt idx="1944">
                        <c:v>9.0296767981159007</c:v>
                      </c:pt>
                      <c:pt idx="1945">
                        <c:v>9.0406223876015481</c:v>
                      </c:pt>
                      <c:pt idx="1946">
                        <c:v>9.0515691752776508</c:v>
                      </c:pt>
                      <c:pt idx="1947">
                        <c:v>9.0625171614065376</c:v>
                      </c:pt>
                      <c:pt idx="1948">
                        <c:v>9.0734663462506635</c:v>
                      </c:pt>
                      <c:pt idx="1949">
                        <c:v>9.084416730072558</c:v>
                      </c:pt>
                      <c:pt idx="1950">
                        <c:v>9.0953683131348306</c:v>
                      </c:pt>
                      <c:pt idx="1951">
                        <c:v>9.1063210957001886</c:v>
                      </c:pt>
                      <c:pt idx="1952">
                        <c:v>9.1172750780314136</c:v>
                      </c:pt>
                      <c:pt idx="1953">
                        <c:v>9.1282302603913799</c:v>
                      </c:pt>
                      <c:pt idx="1954">
                        <c:v>9.1391866430430451</c:v>
                      </c:pt>
                      <c:pt idx="1955">
                        <c:v>9.1501442262494592</c:v>
                      </c:pt>
                      <c:pt idx="1956">
                        <c:v>9.1611030102737487</c:v>
                      </c:pt>
                      <c:pt idx="1957">
                        <c:v>9.1720629953791413</c:v>
                      </c:pt>
                      <c:pt idx="1958">
                        <c:v>9.1830241818289338</c:v>
                      </c:pt>
                      <c:pt idx="1959">
                        <c:v>9.1939865698865351</c:v>
                      </c:pt>
                      <c:pt idx="1960">
                        <c:v>9.2049501598153984</c:v>
                      </c:pt>
                      <c:pt idx="1961">
                        <c:v>9.2159149518791015</c:v>
                      </c:pt>
                      <c:pt idx="1962">
                        <c:v>9.2268809463412946</c:v>
                      </c:pt>
                      <c:pt idx="1963">
                        <c:v>9.2367513696259653</c:v>
                      </c:pt>
                      <c:pt idx="1964">
                        <c:v>9.2488165435162024</c:v>
                      </c:pt>
                      <c:pt idx="1965">
                        <c:v>9.2597861467566531</c:v>
                      </c:pt>
                      <c:pt idx="1966">
                        <c:v>9.2707569534510696</c:v>
                      </c:pt>
                      <c:pt idx="1967">
                        <c:v>9.2817289638635536</c:v>
                      </c:pt>
                      <c:pt idx="1968">
                        <c:v>9.2916048026320439</c:v>
                      </c:pt>
                      <c:pt idx="1969">
                        <c:v>9.3036765968994395</c:v>
                      </c:pt>
                      <c:pt idx="1970">
                        <c:v>9.3146522200514603</c:v>
                      </c:pt>
                      <c:pt idx="1971">
                        <c:v>9.3256290479787491</c:v>
                      </c:pt>
                      <c:pt idx="1972">
                        <c:v>9.3366070809458286</c:v>
                      </c:pt>
                      <c:pt idx="1973">
                        <c:v>9.3475863192173065</c:v>
                      </c:pt>
                      <c:pt idx="1974">
                        <c:v>9.3585667630578762</c:v>
                      </c:pt>
                      <c:pt idx="1975">
                        <c:v>9.3695484127323247</c:v>
                      </c:pt>
                      <c:pt idx="1976">
                        <c:v>9.3805312685055178</c:v>
                      </c:pt>
                      <c:pt idx="1977">
                        <c:v>9.3915153306424166</c:v>
                      </c:pt>
                      <c:pt idx="1978">
                        <c:v>9.402500599408075</c:v>
                      </c:pt>
                      <c:pt idx="1979">
                        <c:v>9.4134870750676001</c:v>
                      </c:pt>
                      <c:pt idx="1980">
                        <c:v>9.4244747578862267</c:v>
                      </c:pt>
                      <c:pt idx="1981">
                        <c:v>9.4354636481292591</c:v>
                      </c:pt>
                      <c:pt idx="1982">
                        <c:v>9.4464537460620921</c:v>
                      </c:pt>
                      <c:pt idx="1983">
                        <c:v>9.4563458669958447</c:v>
                      </c:pt>
                      <c:pt idx="1984">
                        <c:v>9.4684375660591744</c:v>
                      </c:pt>
                      <c:pt idx="1985">
                        <c:v>9.4783318620056409</c:v>
                      </c:pt>
                      <c:pt idx="1986">
                        <c:v>9.4904262200023926</c:v>
                      </c:pt>
                      <c:pt idx="1987">
                        <c:v>9.5003226919182246</c:v>
                      </c:pt>
                      <c:pt idx="1988">
                        <c:v>9.5113199206276757</c:v>
                      </c:pt>
                      <c:pt idx="1989">
                        <c:v>9.5223183588605327</c:v>
                      </c:pt>
                      <c:pt idx="1990">
                        <c:v>9.5333180068828867</c:v>
                      </c:pt>
                      <c:pt idx="1991">
                        <c:v>9.5454190173320317</c:v>
                      </c:pt>
                      <c:pt idx="1992">
                        <c:v>9.5553209333608624</c:v>
                      </c:pt>
                      <c:pt idx="1993">
                        <c:v>9.5663242123491106</c:v>
                      </c:pt>
                      <c:pt idx="1994">
                        <c:v>9.5784292177836274</c:v>
                      </c:pt>
                      <c:pt idx="1995">
                        <c:v>9.5894350398746155</c:v>
                      </c:pt>
                      <c:pt idx="1996">
                        <c:v>9.6004420733801297</c:v>
                      </c:pt>
                      <c:pt idx="1997">
                        <c:v>9.6103494395149518</c:v>
                      </c:pt>
                      <c:pt idx="1998">
                        <c:v>9.6224597757016692</c:v>
                      </c:pt>
                      <c:pt idx="1999">
                        <c:v>9.6334704450513939</c:v>
                      </c:pt>
                      <c:pt idx="2000">
                        <c:v>9.644482326883006</c:v>
                      </c:pt>
                      <c:pt idx="2001">
                        <c:v>9.6554954214635771</c:v>
                      </c:pt>
                      <c:pt idx="2002">
                        <c:v>9.666509729060266</c:v>
                      </c:pt>
                      <c:pt idx="2003">
                        <c:v>9.6775252499403059</c:v>
                      </c:pt>
                      <c:pt idx="2004">
                        <c:v>9.6885419843710316</c:v>
                      </c:pt>
                      <c:pt idx="2005">
                        <c:v>9.6995599326198558</c:v>
                      </c:pt>
                      <c:pt idx="2006">
                        <c:v>9.7105790949542836</c:v>
                      </c:pt>
                      <c:pt idx="2007">
                        <c:v>9.7204973793196316</c:v>
                      </c:pt>
                      <c:pt idx="2008">
                        <c:v>9.7315188491540034</c:v>
                      </c:pt>
                      <c:pt idx="2009">
                        <c:v>9.74364386914759</c:v>
                      </c:pt>
                      <c:pt idx="2010">
                        <c:v>9.754667890501258</c:v>
                      </c:pt>
                      <c:pt idx="2011">
                        <c:v>9.7645905488998253</c:v>
                      </c:pt>
                      <c:pt idx="2012">
                        <c:v>9.7756168797891458</c:v>
                      </c:pt>
                      <c:pt idx="2013">
                        <c:v>9.7877472481812458</c:v>
                      </c:pt>
                      <c:pt idx="2014">
                        <c:v>9.7987761328413185</c:v>
                      </c:pt>
                      <c:pt idx="2015">
                        <c:v>9.809806233998529</c:v>
                      </c:pt>
                      <c:pt idx="2016">
                        <c:v>9.8197343653668963</c:v>
                      </c:pt>
                      <c:pt idx="2017">
                        <c:v>9.8318700868780091</c:v>
                      </c:pt>
                      <c:pt idx="2018">
                        <c:v>9.8429038391373407</c:v>
                      </c:pt>
                      <c:pt idx="2019">
                        <c:v>9.8539388089678948</c:v>
                      </c:pt>
                      <c:pt idx="2020">
                        <c:v>9.8649749966384306</c:v>
                      </c:pt>
                      <c:pt idx="2021">
                        <c:v>9.8749086070172911</c:v>
                      </c:pt>
                      <c:pt idx="2022">
                        <c:v>9.8859471093245066</c:v>
                      </c:pt>
                      <c:pt idx="2023">
                        <c:v>9.8980908693787271</c:v>
                      </c:pt>
                      <c:pt idx="2024">
                        <c:v>9.909131931098436</c:v>
                      </c:pt>
                      <c:pt idx="2025">
                        <c:v>9.9201742120031948</c:v>
                      </c:pt>
                      <c:pt idx="2026">
                        <c:v>9.9301133074432624</c:v>
                      </c:pt>
                      <c:pt idx="2027">
                        <c:v>9.941157905541564</c:v>
                      </c:pt>
                      <c:pt idx="2028">
                        <c:v>9.952203723606079</c:v>
                      </c:pt>
                      <c:pt idx="2029">
                        <c:v>9.9643555328597273</c:v>
                      </c:pt>
                      <c:pt idx="2030">
                        <c:v>9.9754039137307497</c:v>
                      </c:pt>
                      <c:pt idx="2031">
                        <c:v>9.9853485002927513</c:v>
                      </c:pt>
                      <c:pt idx="2032">
                        <c:v>9.9963992009184146</c:v>
                      </c:pt>
                      <c:pt idx="2033">
                        <c:v>10.00855638223565</c:v>
                      </c:pt>
                      <c:pt idx="2034">
                        <c:v>10.019609647934249</c:v>
                      </c:pt>
                      <c:pt idx="2035">
                        <c:v>10.029558631764306</c:v>
                      </c:pt>
                      <c:pt idx="2036">
                        <c:v>10.040614219269486</c:v>
                      </c:pt>
                      <c:pt idx="2037">
                        <c:v>10.05167102916996</c:v>
                      </c:pt>
                      <c:pt idx="2038">
                        <c:v>10.063834932249701</c:v>
                      </c:pt>
                      <c:pt idx="2039">
                        <c:v>10.07489431006039</c:v>
                      </c:pt>
                      <c:pt idx="2040">
                        <c:v>10.084848795947057</c:v>
                      </c:pt>
                      <c:pt idx="2041">
                        <c:v>10.095910498133078</c:v>
                      </c:pt>
                      <c:pt idx="2042">
                        <c:v>10.108079783976956</c:v>
                      </c:pt>
                      <c:pt idx="2043">
                        <c:v>10.118037574019652</c:v>
                      </c:pt>
                      <c:pt idx="2044">
                        <c:v>10.130209553032479</c:v>
                      </c:pt>
                      <c:pt idx="2045">
                        <c:v>10.140169547064721</c:v>
                      </c:pt>
                      <c:pt idx="2046">
                        <c:v>10.15123737069918</c:v>
                      </c:pt>
                      <c:pt idx="2047">
                        <c:v>10.162306419436433</c:v>
                      </c:pt>
                      <c:pt idx="2048">
                        <c:v>10.173376693547723</c:v>
                      </c:pt>
                      <c:pt idx="2049">
                        <c:v>10.185555410701005</c:v>
                      </c:pt>
                      <c:pt idx="2050">
                        <c:v>10.195520918977849</c:v>
                      </c:pt>
                      <c:pt idx="2051">
                        <c:v>10.206594870839622</c:v>
                      </c:pt>
                      <c:pt idx="2052">
                        <c:v>10.217670049161311</c:v>
                      </c:pt>
                      <c:pt idx="2053">
                        <c:v>10.228746454214626</c:v>
                      </c:pt>
                      <c:pt idx="2054">
                        <c:v>10.238716267842749</c:v>
                      </c:pt>
                      <c:pt idx="2055">
                        <c:v>10.250902945603304</c:v>
                      </c:pt>
                      <c:pt idx="2056">
                        <c:v>10.261983032482517</c:v>
                      </c:pt>
                      <c:pt idx="2057">
                        <c:v>10.27306434718103</c:v>
                      </c:pt>
                      <c:pt idx="2058">
                        <c:v>10.284146889970987</c:v>
                      </c:pt>
                      <c:pt idx="2059">
                        <c:v>10.294122228725142</c:v>
                      </c:pt>
                      <c:pt idx="2060">
                        <c:v>10.306315660914276</c:v>
                      </c:pt>
                      <c:pt idx="2061">
                        <c:v>10.317401889612368</c:v>
                      </c:pt>
                      <c:pt idx="2062">
                        <c:v>10.328489347491384</c:v>
                      </c:pt>
                      <c:pt idx="2063">
                        <c:v>10.339578034823941</c:v>
                      </c:pt>
                      <c:pt idx="2064">
                        <c:v>10.350667951882727</c:v>
                      </c:pt>
                      <c:pt idx="2065">
                        <c:v>10.361759098940523</c:v>
                      </c:pt>
                      <c:pt idx="2066">
                        <c:v>10.372851476270201</c:v>
                      </c:pt>
                      <c:pt idx="2067">
                        <c:v>10.383945084144726</c:v>
                      </c:pt>
                      <c:pt idx="2068">
                        <c:v>10.395039922837151</c:v>
                      </c:pt>
                      <c:pt idx="2069">
                        <c:v>10.406135992620621</c:v>
                      </c:pt>
                      <c:pt idx="2070">
                        <c:v>10.417233293768373</c:v>
                      </c:pt>
                      <c:pt idx="2071">
                        <c:v>10.428331826553732</c:v>
                      </c:pt>
                      <c:pt idx="2072">
                        <c:v>10.439431591250116</c:v>
                      </c:pt>
                      <c:pt idx="2073">
                        <c:v>10.451642755599815</c:v>
                      </c:pt>
                      <c:pt idx="2074">
                        <c:v>10.461634817470097</c:v>
                      </c:pt>
                      <c:pt idx="2075">
                        <c:v>10.472738279540973</c:v>
                      </c:pt>
                      <c:pt idx="2076">
                        <c:v>10.483842974617458</c:v>
                      </c:pt>
                      <c:pt idx="2077">
                        <c:v>10.494948902973421</c:v>
                      </c:pt>
                      <c:pt idx="2078">
                        <c:v>10.507166848929756</c:v>
                      </c:pt>
                      <c:pt idx="2079">
                        <c:v>10.517164460619743</c:v>
                      </c:pt>
                      <c:pt idx="2080">
                        <c:v>10.528274090458302</c:v>
                      </c:pt>
                      <c:pt idx="2081">
                        <c:v>10.536051565782628</c:v>
                      </c:pt>
                      <c:pt idx="2082">
                        <c:v>10.53938495467276</c:v>
                      </c:pt>
                      <c:pt idx="2083">
                        <c:v>10.624979984271041</c:v>
                      </c:pt>
                      <c:pt idx="2084">
                        <c:v>10.736251832849938</c:v>
                      </c:pt>
                      <c:pt idx="2085">
                        <c:v>10.848762218509117</c:v>
                      </c:pt>
                      <c:pt idx="2086">
                        <c:v>10.96028349159586</c:v>
                      </c:pt>
                      <c:pt idx="2087">
                        <c:v>11.073046361022264</c:v>
                      </c:pt>
                      <c:pt idx="2088">
                        <c:v>11.184818179338068</c:v>
                      </c:pt>
                      <c:pt idx="2089">
                        <c:v>11.29671506685272</c:v>
                      </c:pt>
                      <c:pt idx="2090">
                        <c:v>11.408737303776908</c:v>
                      </c:pt>
                      <c:pt idx="2091">
                        <c:v>11.520885171264071</c:v>
                      </c:pt>
                      <c:pt idx="2092">
                        <c:v>11.633158951414631</c:v>
                      </c:pt>
                      <c:pt idx="2093">
                        <c:v>11.745558927280255</c:v>
                      </c:pt>
                      <c:pt idx="2094">
                        <c:v>11.856959491302732</c:v>
                      </c:pt>
                      <c:pt idx="2095">
                        <c:v>11.970738603145287</c:v>
                      </c:pt>
                      <c:pt idx="2096">
                        <c:v>12.083518874042895</c:v>
                      </c:pt>
                      <c:pt idx="2097">
                        <c:v>12.197556202572503</c:v>
                      </c:pt>
                      <c:pt idx="2098">
                        <c:v>12.30946171627115</c:v>
                      </c:pt>
                      <c:pt idx="2099">
                        <c:v>12.423757142751542</c:v>
                      </c:pt>
                      <c:pt idx="2100">
                        <c:v>12.537049778386624</c:v>
                      </c:pt>
                      <c:pt idx="2101">
                        <c:v>12.650470911826908</c:v>
                      </c:pt>
                      <c:pt idx="2102">
                        <c:v>12.764020834890772</c:v>
                      </c:pt>
                      <c:pt idx="2103">
                        <c:v>12.877699840391809</c:v>
                      </c:pt>
                      <c:pt idx="2104">
                        <c:v>12.992646960307594</c:v>
                      </c:pt>
                      <c:pt idx="2105">
                        <c:v>13.106586311330187</c:v>
                      </c:pt>
                      <c:pt idx="2106">
                        <c:v>13.220655632210763</c:v>
                      </c:pt>
                      <c:pt idx="2107">
                        <c:v>13.334855219799513</c:v>
                      </c:pt>
                      <c:pt idx="2108">
                        <c:v>13.449185371964706</c:v>
                      </c:pt>
                      <c:pt idx="2109">
                        <c:v>13.563646387597528</c:v>
                      </c:pt>
                      <c:pt idx="2110">
                        <c:v>13.679385151799325</c:v>
                      </c:pt>
                      <c:pt idx="2111">
                        <c:v>13.792962209972911</c:v>
                      </c:pt>
                      <c:pt idx="2112">
                        <c:v>13.908966840195406</c:v>
                      </c:pt>
                      <c:pt idx="2113">
                        <c:v>14.023955641458771</c:v>
                      </c:pt>
                      <c:pt idx="2114">
                        <c:v>14.140228700509184</c:v>
                      </c:pt>
                      <c:pt idx="2115">
                        <c:v>14.255483888225054</c:v>
                      </c:pt>
                      <c:pt idx="2116">
                        <c:v>14.370872066817503</c:v>
                      </c:pt>
                      <c:pt idx="2117">
                        <c:v>14.486393543552644</c:v>
                      </c:pt>
                      <c:pt idx="2118">
                        <c:v>14.602048626762709</c:v>
                      </c:pt>
                      <c:pt idx="2119">
                        <c:v>14.717837625850958</c:v>
                      </c:pt>
                      <c:pt idx="2120">
                        <c:v>14.833760851296679</c:v>
                      </c:pt>
                      <c:pt idx="2121">
                        <c:v>14.950979872767206</c:v>
                      </c:pt>
                      <c:pt idx="2122">
                        <c:v>15.06717383678293</c:v>
                      </c:pt>
                      <c:pt idx="2123">
                        <c:v>15.183502968243054</c:v>
                      </c:pt>
                      <c:pt idx="2124">
                        <c:v>15.299967581992084</c:v>
                      </c:pt>
                      <c:pt idx="2125">
                        <c:v>15.416567993975949</c:v>
                      </c:pt>
                      <c:pt idx="2126">
                        <c:v>15.533304521246963</c:v>
                      </c:pt>
                      <c:pt idx="2127">
                        <c:v>15.651346901644676</c:v>
                      </c:pt>
                      <c:pt idx="2128">
                        <c:v>15.768357984242392</c:v>
                      </c:pt>
                      <c:pt idx="2129">
                        <c:v>15.884333982012622</c:v>
                      </c:pt>
                      <c:pt idx="2130">
                        <c:v>16.001618163267057</c:v>
                      </c:pt>
                      <c:pt idx="2131">
                        <c:v>16.120214977402647</c:v>
                      </c:pt>
                      <c:pt idx="2132">
                        <c:v>16.237776299164679</c:v>
                      </c:pt>
                      <c:pt idx="2133">
                        <c:v>16.355475990255222</c:v>
                      </c:pt>
                      <c:pt idx="2134">
                        <c:v>16.47331437677872</c:v>
                      </c:pt>
                      <c:pt idx="2135">
                        <c:v>16.591291785993807</c:v>
                      </c:pt>
                      <c:pt idx="2136">
                        <c:v>16.710590418759271</c:v>
                      </c:pt>
                      <c:pt idx="2137">
                        <c:v>16.828848258252769</c:v>
                      </c:pt>
                      <c:pt idx="2138">
                        <c:v>16.947246112507049</c:v>
                      </c:pt>
                      <c:pt idx="2139">
                        <c:v>17.065784313464153</c:v>
                      </c:pt>
                      <c:pt idx="2140">
                        <c:v>17.185650694619049</c:v>
                      </c:pt>
                      <c:pt idx="2141">
                        <c:v>17.302094191099915</c:v>
                      </c:pt>
                      <c:pt idx="2142">
                        <c:v>17.421054020503053</c:v>
                      </c:pt>
                      <c:pt idx="2143">
                        <c:v>17.540155532878863</c:v>
                      </c:pt>
                      <c:pt idx="2144">
                        <c:v>17.659399066122983</c:v>
                      </c:pt>
                      <c:pt idx="2145">
                        <c:v>17.779979538341763</c:v>
                      </c:pt>
                      <c:pt idx="2146">
                        <c:v>17.899509560581741</c:v>
                      </c:pt>
                      <c:pt idx="2147">
                        <c:v>18.019182628082973</c:v>
                      </c:pt>
                      <c:pt idx="2148">
                        <c:v>18.138999083629056</c:v>
                      </c:pt>
                      <c:pt idx="2149">
                        <c:v>18.258959271237217</c:v>
                      </c:pt>
                      <c:pt idx="2150">
                        <c:v>18.37906353616421</c:v>
                      </c:pt>
                      <c:pt idx="2151">
                        <c:v>18.499312224912288</c:v>
                      </c:pt>
                      <c:pt idx="2152">
                        <c:v>18.619705685235207</c:v>
                      </c:pt>
                      <c:pt idx="2153">
                        <c:v>18.739038160839193</c:v>
                      </c:pt>
                      <c:pt idx="2154">
                        <c:v>18.859720756162631</c:v>
                      </c:pt>
                      <c:pt idx="2155">
                        <c:v>18.980549170369944</c:v>
                      </c:pt>
                      <c:pt idx="2156">
                        <c:v>19.101523756268794</c:v>
                      </c:pt>
                      <c:pt idx="2157">
                        <c:v>19.222644867948826</c:v>
                      </c:pt>
                      <c:pt idx="2158">
                        <c:v>19.343912860787878</c:v>
                      </c:pt>
                      <c:pt idx="2159">
                        <c:v>19.465328091458218</c:v>
                      </c:pt>
                      <c:pt idx="2160">
                        <c:v>19.586890917932909</c:v>
                      </c:pt>
                      <c:pt idx="2161">
                        <c:v>19.709819555699745</c:v>
                      </c:pt>
                      <c:pt idx="2162">
                        <c:v>19.830460796729106</c:v>
                      </c:pt>
                      <c:pt idx="2163">
                        <c:v>19.953689401355604</c:v>
                      </c:pt>
                      <c:pt idx="2164">
                        <c:v>20.075847709262355</c:v>
                      </c:pt>
                      <c:pt idx="2165">
                        <c:v>20.196931608280334</c:v>
                      </c:pt>
                      <c:pt idx="2166">
                        <c:v>20.319387600658949</c:v>
                      </c:pt>
                      <c:pt idx="2167">
                        <c:v>20.441993731610708</c:v>
                      </c:pt>
                      <c:pt idx="2168">
                        <c:v>20.564750369745877</c:v>
                      </c:pt>
                      <c:pt idx="2169">
                        <c:v>20.687657885033772</c:v>
                      </c:pt>
                      <c:pt idx="2170">
                        <c:v>20.810716648809656</c:v>
                      </c:pt>
                      <c:pt idx="2171">
                        <c:v>20.935159904582591</c:v>
                      </c:pt>
                      <c:pt idx="2172">
                        <c:v>21.058523806683738</c:v>
                      </c:pt>
                      <c:pt idx="2173">
                        <c:v>21.182040083302798</c:v>
                      </c:pt>
                      <c:pt idx="2174">
                        <c:v>21.305709111320041</c:v>
                      </c:pt>
                      <c:pt idx="2175">
                        <c:v>21.429531269015719</c:v>
                      </c:pt>
                      <c:pt idx="2176">
                        <c:v>21.552266418284869</c:v>
                      </c:pt>
                      <c:pt idx="2177">
                        <c:v>21.677636493604993</c:v>
                      </c:pt>
                      <c:pt idx="2178">
                        <c:v>21.800676720905745</c:v>
                      </c:pt>
                      <c:pt idx="2179">
                        <c:v>21.925113659886584</c:v>
                      </c:pt>
                      <c:pt idx="2180">
                        <c:v>22.04970563733043</c:v>
                      </c:pt>
                      <c:pt idx="2181">
                        <c:v>22.175701300287553</c:v>
                      </c:pt>
                      <c:pt idx="2182">
                        <c:v>22.300606076646829</c:v>
                      </c:pt>
                      <c:pt idx="2183">
                        <c:v>22.32560576428094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CHS_15Apr2016!$BM$27:$BM$2210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0.10342035208776754</c:v>
                      </c:pt>
                      <c:pt idx="1">
                        <c:v>0.11031504222695204</c:v>
                      </c:pt>
                      <c:pt idx="2">
                        <c:v>0.10342035208776754</c:v>
                      </c:pt>
                      <c:pt idx="3">
                        <c:v>8.2736281670214032E-2</c:v>
                      </c:pt>
                      <c:pt idx="4">
                        <c:v>6.894690139184502E-2</c:v>
                      </c:pt>
                      <c:pt idx="5">
                        <c:v>8.2734626928033198E-2</c:v>
                      </c:pt>
                      <c:pt idx="6">
                        <c:v>9.6520835617222286E-2</c:v>
                      </c:pt>
                      <c:pt idx="7">
                        <c:v>0.13788277116915118</c:v>
                      </c:pt>
                      <c:pt idx="8">
                        <c:v>0.15166649774506902</c:v>
                      </c:pt>
                      <c:pt idx="9">
                        <c:v>0.17234312182280886</c:v>
                      </c:pt>
                      <c:pt idx="10">
                        <c:v>0.15855091469321425</c:v>
                      </c:pt>
                      <c:pt idx="11">
                        <c:v>0.16543781375463071</c:v>
                      </c:pt>
                      <c:pt idx="12">
                        <c:v>0.1723276086148636</c:v>
                      </c:pt>
                      <c:pt idx="13">
                        <c:v>0.19300113005101432</c:v>
                      </c:pt>
                      <c:pt idx="14">
                        <c:v>0.2205661010895788</c:v>
                      </c:pt>
                      <c:pt idx="15">
                        <c:v>0.23434210553531945</c:v>
                      </c:pt>
                      <c:pt idx="16">
                        <c:v>0.23433507288105093</c:v>
                      </c:pt>
                      <c:pt idx="17">
                        <c:v>0.23432804022678244</c:v>
                      </c:pt>
                      <c:pt idx="18">
                        <c:v>0.24121038874720163</c:v>
                      </c:pt>
                      <c:pt idx="19">
                        <c:v>0.24809466780016504</c:v>
                      </c:pt>
                      <c:pt idx="20">
                        <c:v>0.26186984487481529</c:v>
                      </c:pt>
                      <c:pt idx="21">
                        <c:v>0.28253529944283451</c:v>
                      </c:pt>
                      <c:pt idx="22">
                        <c:v>0.28941771691084461</c:v>
                      </c:pt>
                      <c:pt idx="23">
                        <c:v>0.27562488925293216</c:v>
                      </c:pt>
                      <c:pt idx="24">
                        <c:v>0.27561661554202804</c:v>
                      </c:pt>
                      <c:pt idx="25">
                        <c:v>0.27560834183112387</c:v>
                      </c:pt>
                      <c:pt idx="26">
                        <c:v>0.28937717572741434</c:v>
                      </c:pt>
                      <c:pt idx="27">
                        <c:v>0.31693056357071298</c:v>
                      </c:pt>
                      <c:pt idx="28">
                        <c:v>0.33069691535373219</c:v>
                      </c:pt>
                      <c:pt idx="29">
                        <c:v>0.32379767467355042</c:v>
                      </c:pt>
                      <c:pt idx="30">
                        <c:v>0.31689884767891385</c:v>
                      </c:pt>
                      <c:pt idx="31">
                        <c:v>0.31688616132219416</c:v>
                      </c:pt>
                      <c:pt idx="32">
                        <c:v>0.32376526930584254</c:v>
                      </c:pt>
                      <c:pt idx="33">
                        <c:v>0.33064396360394571</c:v>
                      </c:pt>
                      <c:pt idx="34">
                        <c:v>0.35129866234778956</c:v>
                      </c:pt>
                      <c:pt idx="35">
                        <c:v>0.35817611558925716</c:v>
                      </c:pt>
                      <c:pt idx="36">
                        <c:v>0.34438632162534299</c:v>
                      </c:pt>
                      <c:pt idx="37">
                        <c:v>0.34437597948671284</c:v>
                      </c:pt>
                      <c:pt idx="38">
                        <c:v>0.35125295009504426</c:v>
                      </c:pt>
                      <c:pt idx="39">
                        <c:v>0.35812592174310542</c:v>
                      </c:pt>
                      <c:pt idx="40">
                        <c:v>0.38566248637423239</c:v>
                      </c:pt>
                      <c:pt idx="41">
                        <c:v>0.3925375264500196</c:v>
                      </c:pt>
                      <c:pt idx="42">
                        <c:v>0.38563931998370082</c:v>
                      </c:pt>
                      <c:pt idx="43">
                        <c:v>0.37874152720292725</c:v>
                      </c:pt>
                      <c:pt idx="44">
                        <c:v>0.37873015085043404</c:v>
                      </c:pt>
                      <c:pt idx="45">
                        <c:v>0.37183297859797831</c:v>
                      </c:pt>
                      <c:pt idx="46">
                        <c:v>0.38559298720263768</c:v>
                      </c:pt>
                      <c:pt idx="47">
                        <c:v>0.40623755065062389</c:v>
                      </c:pt>
                      <c:pt idx="48">
                        <c:v>0.41310638544323308</c:v>
                      </c:pt>
                      <c:pt idx="49">
                        <c:v>0.39932417571431428</c:v>
                      </c:pt>
                      <c:pt idx="50">
                        <c:v>0.39930817987323297</c:v>
                      </c:pt>
                      <c:pt idx="51">
                        <c:v>0.40618059994056721</c:v>
                      </c:pt>
                      <c:pt idx="52">
                        <c:v>0.41305260632235619</c:v>
                      </c:pt>
                      <c:pt idx="53">
                        <c:v>0.43368786184557534</c:v>
                      </c:pt>
                      <c:pt idx="54">
                        <c:v>0.44055855822313789</c:v>
                      </c:pt>
                      <c:pt idx="55">
                        <c:v>0.43366179965622731</c:v>
                      </c:pt>
                      <c:pt idx="56">
                        <c:v>0.426765454774862</c:v>
                      </c:pt>
                      <c:pt idx="57">
                        <c:v>0.41298641663512314</c:v>
                      </c:pt>
                      <c:pt idx="58">
                        <c:v>0.41297400606876694</c:v>
                      </c:pt>
                      <c:pt idx="59">
                        <c:v>0.42672698201915776</c:v>
                      </c:pt>
                      <c:pt idx="60">
                        <c:v>0.44735713542065275</c:v>
                      </c:pt>
                      <c:pt idx="61">
                        <c:v>0.45422590126567092</c:v>
                      </c:pt>
                      <c:pt idx="62">
                        <c:v>0.44044824207774946</c:v>
                      </c:pt>
                      <c:pt idx="63">
                        <c:v>0.44043059149448738</c:v>
                      </c:pt>
                      <c:pt idx="64">
                        <c:v>0.4404173535570407</c:v>
                      </c:pt>
                      <c:pt idx="65">
                        <c:v>0.44040411561959414</c:v>
                      </c:pt>
                      <c:pt idx="66">
                        <c:v>0.46791061910110271</c:v>
                      </c:pt>
                      <c:pt idx="67">
                        <c:v>0.4747773854659858</c:v>
                      </c:pt>
                      <c:pt idx="68">
                        <c:v>0.47476311331467619</c:v>
                      </c:pt>
                      <c:pt idx="69">
                        <c:v>0.45410758719974192</c:v>
                      </c:pt>
                      <c:pt idx="70">
                        <c:v>0.44720924283824137</c:v>
                      </c:pt>
                      <c:pt idx="71">
                        <c:v>0.4403202753490989</c:v>
                      </c:pt>
                      <c:pt idx="72">
                        <c:v>0.45406663233076644</c:v>
                      </c:pt>
                      <c:pt idx="73">
                        <c:v>0.47468699517435814</c:v>
                      </c:pt>
                      <c:pt idx="74">
                        <c:v>0.48155203784946954</c:v>
                      </c:pt>
                      <c:pt idx="75">
                        <c:v>0.47465845087173891</c:v>
                      </c:pt>
                      <c:pt idx="76">
                        <c:v>0.46776058914337448</c:v>
                      </c:pt>
                      <c:pt idx="77">
                        <c:v>0.46774652383483745</c:v>
                      </c:pt>
                      <c:pt idx="78">
                        <c:v>0.46773245852630047</c:v>
                      </c:pt>
                      <c:pt idx="79">
                        <c:v>0.48146999021633691</c:v>
                      </c:pt>
                      <c:pt idx="80">
                        <c:v>0.48833344709685828</c:v>
                      </c:pt>
                      <c:pt idx="81">
                        <c:v>0.49519649029183443</c:v>
                      </c:pt>
                      <c:pt idx="82">
                        <c:v>0.47454903104503182</c:v>
                      </c:pt>
                      <c:pt idx="83">
                        <c:v>0.46765275511125731</c:v>
                      </c:pt>
                      <c:pt idx="84">
                        <c:v>0.46763868980272033</c:v>
                      </c:pt>
                      <c:pt idx="85">
                        <c:v>0.474501457207333</c:v>
                      </c:pt>
                      <c:pt idx="86">
                        <c:v>0.50198865536339865</c:v>
                      </c:pt>
                      <c:pt idx="87">
                        <c:v>0.50885500804273642</c:v>
                      </c:pt>
                      <c:pt idx="88">
                        <c:v>0.50195845631859859</c:v>
                      </c:pt>
                      <c:pt idx="89">
                        <c:v>0.49506742040172996</c:v>
                      </c:pt>
                      <c:pt idx="90">
                        <c:v>0.49505252772210256</c:v>
                      </c:pt>
                      <c:pt idx="91">
                        <c:v>0.49503267081593261</c:v>
                      </c:pt>
                      <c:pt idx="92">
                        <c:v>0.50189302505486511</c:v>
                      </c:pt>
                      <c:pt idx="93">
                        <c:v>0.50875296560825212</c:v>
                      </c:pt>
                      <c:pt idx="94">
                        <c:v>0.5156124924760942</c:v>
                      </c:pt>
                      <c:pt idx="95">
                        <c:v>0.49496813587088045</c:v>
                      </c:pt>
                      <c:pt idx="96">
                        <c:v>0.494953243191253</c:v>
                      </c:pt>
                      <c:pt idx="97">
                        <c:v>0.49493835051162555</c:v>
                      </c:pt>
                      <c:pt idx="98">
                        <c:v>0.49491849360545564</c:v>
                      </c:pt>
                      <c:pt idx="99">
                        <c:v>0.52239824542170765</c:v>
                      </c:pt>
                      <c:pt idx="100">
                        <c:v>0.52926128861668387</c:v>
                      </c:pt>
                      <c:pt idx="101">
                        <c:v>0.51549355788184725</c:v>
                      </c:pt>
                      <c:pt idx="102">
                        <c:v>0.50860500407824993</c:v>
                      </c:pt>
                      <c:pt idx="103">
                        <c:v>0.50858969771307727</c:v>
                      </c:pt>
                      <c:pt idx="104">
                        <c:v>0.50169673126366454</c:v>
                      </c:pt>
                      <c:pt idx="105">
                        <c:v>0.50168163174126457</c:v>
                      </c:pt>
                      <c:pt idx="106">
                        <c:v>0.52228296504977678</c:v>
                      </c:pt>
                      <c:pt idx="107">
                        <c:v>0.52913918243325697</c:v>
                      </c:pt>
                      <c:pt idx="108">
                        <c:v>0.50850296164376574</c:v>
                      </c:pt>
                      <c:pt idx="109">
                        <c:v>0.50848765527859296</c:v>
                      </c:pt>
                      <c:pt idx="110">
                        <c:v>0.50847234891342041</c:v>
                      </c:pt>
                      <c:pt idx="111">
                        <c:v>0.51532291259444962</c:v>
                      </c:pt>
                      <c:pt idx="112">
                        <c:v>0.53591969536196449</c:v>
                      </c:pt>
                      <c:pt idx="113">
                        <c:v>0.54277412010808235</c:v>
                      </c:pt>
                      <c:pt idx="114">
                        <c:v>0.53588204997735078</c:v>
                      </c:pt>
                      <c:pt idx="115">
                        <c:v>0.528995840391843</c:v>
                      </c:pt>
                      <c:pt idx="116">
                        <c:v>0.51524534655472332</c:v>
                      </c:pt>
                      <c:pt idx="117">
                        <c:v>0.50836010223548767</c:v>
                      </c:pt>
                      <c:pt idx="118">
                        <c:v>0.51520914906951776</c:v>
                      </c:pt>
                      <c:pt idx="119">
                        <c:v>0.53580138129603549</c:v>
                      </c:pt>
                      <c:pt idx="120">
                        <c:v>0.54265428919515413</c:v>
                      </c:pt>
                      <c:pt idx="121">
                        <c:v>0.52202620422138513</c:v>
                      </c:pt>
                      <c:pt idx="122">
                        <c:v>0.52201048417066731</c:v>
                      </c:pt>
                      <c:pt idx="123">
                        <c:v>0.52199476411994949</c:v>
                      </c:pt>
                      <c:pt idx="124">
                        <c:v>0.52197380405232563</c:v>
                      </c:pt>
                      <c:pt idx="125">
                        <c:v>0.54942956210695559</c:v>
                      </c:pt>
                      <c:pt idx="126">
                        <c:v>0.55628067736871167</c:v>
                      </c:pt>
                      <c:pt idx="127">
                        <c:v>0.54939646726333913</c:v>
                      </c:pt>
                      <c:pt idx="128">
                        <c:v>0.52877286388297662</c:v>
                      </c:pt>
                      <c:pt idx="129">
                        <c:v>0.5218899637818305</c:v>
                      </c:pt>
                      <c:pt idx="130">
                        <c:v>0.51500747736622965</c:v>
                      </c:pt>
                      <c:pt idx="131">
                        <c:v>0.52872508320250533</c:v>
                      </c:pt>
                      <c:pt idx="132">
                        <c:v>0.54930821434702837</c:v>
                      </c:pt>
                      <c:pt idx="133">
                        <c:v>0.55615781276178544</c:v>
                      </c:pt>
                      <c:pt idx="134">
                        <c:v>0.54240373364994077</c:v>
                      </c:pt>
                      <c:pt idx="135">
                        <c:v>0.54238739307090511</c:v>
                      </c:pt>
                      <c:pt idx="136">
                        <c:v>0.53550559613121285</c:v>
                      </c:pt>
                      <c:pt idx="137">
                        <c:v>0.53548408448286211</c:v>
                      </c:pt>
                      <c:pt idx="138">
                        <c:v>0.55606287192916048</c:v>
                      </c:pt>
                      <c:pt idx="139">
                        <c:v>0.56291088454932758</c:v>
                      </c:pt>
                      <c:pt idx="140">
                        <c:v>0.56288826973952288</c:v>
                      </c:pt>
                      <c:pt idx="141">
                        <c:v>0.54227845587733403</c:v>
                      </c:pt>
                      <c:pt idx="142">
                        <c:v>0.53539803788945917</c:v>
                      </c:pt>
                      <c:pt idx="143">
                        <c:v>0.53538190415319609</c:v>
                      </c:pt>
                      <c:pt idx="144">
                        <c:v>0.54222398728054855</c:v>
                      </c:pt>
                      <c:pt idx="145">
                        <c:v>0.56280346420275562</c:v>
                      </c:pt>
                      <c:pt idx="146">
                        <c:v>0.56964975313315092</c:v>
                      </c:pt>
                      <c:pt idx="147">
                        <c:v>0.55590091403821218</c:v>
                      </c:pt>
                      <c:pt idx="148">
                        <c:v>0.54902139236901848</c:v>
                      </c:pt>
                      <c:pt idx="149">
                        <c:v>0.54899932913994087</c:v>
                      </c:pt>
                      <c:pt idx="150">
                        <c:v>0.54212049694665598</c:v>
                      </c:pt>
                      <c:pt idx="151">
                        <c:v>0.5489662342963243</c:v>
                      </c:pt>
                      <c:pt idx="152">
                        <c:v>0.56267342904637896</c:v>
                      </c:pt>
                      <c:pt idx="153">
                        <c:v>0.56265646793902546</c:v>
                      </c:pt>
                      <c:pt idx="154">
                        <c:v>0.54891107622363011</c:v>
                      </c:pt>
                      <c:pt idx="155">
                        <c:v>0.54203334719179919</c:v>
                      </c:pt>
                      <c:pt idx="156">
                        <c:v>0.54201700661276353</c:v>
                      </c:pt>
                      <c:pt idx="157">
                        <c:v>0.54885591815093593</c:v>
                      </c:pt>
                      <c:pt idx="158">
                        <c:v>0.57628133926558411</c:v>
                      </c:pt>
                      <c:pt idx="159">
                        <c:v>0.57626396447268546</c:v>
                      </c:pt>
                      <c:pt idx="160">
                        <c:v>0.5693807885811758</c:v>
                      </c:pt>
                      <c:pt idx="161">
                        <c:v>0.55564960006949915</c:v>
                      </c:pt>
                      <c:pt idx="162">
                        <c:v>0.55563284580491834</c:v>
                      </c:pt>
                      <c:pt idx="163">
                        <c:v>0.55561050678547719</c:v>
                      </c:pt>
                      <c:pt idx="164">
                        <c:v>0.55559375252089627</c:v>
                      </c:pt>
                      <c:pt idx="165">
                        <c:v>0.57615392411766053</c:v>
                      </c:pt>
                      <c:pt idx="166">
                        <c:v>0.57613075772712896</c:v>
                      </c:pt>
                      <c:pt idx="167">
                        <c:v>0.56239639762627236</c:v>
                      </c:pt>
                      <c:pt idx="168">
                        <c:v>0.55552115070771257</c:v>
                      </c:pt>
                      <c:pt idx="169">
                        <c:v>0.55549881168827142</c:v>
                      </c:pt>
                      <c:pt idx="170">
                        <c:v>0.56233986060176078</c:v>
                      </c:pt>
                      <c:pt idx="171">
                        <c:v>0.58289568850030038</c:v>
                      </c:pt>
                      <c:pt idx="172">
                        <c:v>0.58972956686433942</c:v>
                      </c:pt>
                      <c:pt idx="173">
                        <c:v>0.57599755098157246</c:v>
                      </c:pt>
                      <c:pt idx="174">
                        <c:v>0.57598596778630662</c:v>
                      </c:pt>
                      <c:pt idx="175">
                        <c:v>0.56224940136254231</c:v>
                      </c:pt>
                      <c:pt idx="176">
                        <c:v>0.54851945390750123</c:v>
                      </c:pt>
                      <c:pt idx="177">
                        <c:v>0.56221547914783532</c:v>
                      </c:pt>
                      <c:pt idx="178">
                        <c:v>0.58276675650537768</c:v>
                      </c:pt>
                      <c:pt idx="179">
                        <c:v>0.5895991180224176</c:v>
                      </c:pt>
                      <c:pt idx="180">
                        <c:v>0.56901453897848631</c:v>
                      </c:pt>
                      <c:pt idx="181">
                        <c:v>0.56899737102836023</c:v>
                      </c:pt>
                      <c:pt idx="182">
                        <c:v>0.5689744804281921</c:v>
                      </c:pt>
                      <c:pt idx="183">
                        <c:v>0.56895731247806614</c:v>
                      </c:pt>
                      <c:pt idx="184">
                        <c:v>0.58949831664456898</c:v>
                      </c:pt>
                      <c:pt idx="185">
                        <c:v>0.59633495291224281</c:v>
                      </c:pt>
                      <c:pt idx="186">
                        <c:v>0.59631695759102632</c:v>
                      </c:pt>
                      <c:pt idx="187">
                        <c:v>0.57573692908809238</c:v>
                      </c:pt>
                      <c:pt idx="188">
                        <c:v>0.56886002742735164</c:v>
                      </c:pt>
                      <c:pt idx="189">
                        <c:v>0.56198933104978921</c:v>
                      </c:pt>
                      <c:pt idx="190">
                        <c:v>0.57568480470939631</c:v>
                      </c:pt>
                      <c:pt idx="191">
                        <c:v>0.58936786780264716</c:v>
                      </c:pt>
                      <c:pt idx="192">
                        <c:v>0.59620298722332199</c:v>
                      </c:pt>
                      <c:pt idx="193">
                        <c:v>0.58932636135294481</c:v>
                      </c:pt>
                      <c:pt idx="194">
                        <c:v>0.58245614760851838</c:v>
                      </c:pt>
                      <c:pt idx="195">
                        <c:v>0.58243856597284716</c:v>
                      </c:pt>
                      <c:pt idx="196">
                        <c:v>0.57556318115910554</c:v>
                      </c:pt>
                      <c:pt idx="197">
                        <c:v>0.59610101373642854</c:v>
                      </c:pt>
                      <c:pt idx="198">
                        <c:v>0.60293454736251328</c:v>
                      </c:pt>
                      <c:pt idx="199">
                        <c:v>0.60291634519852422</c:v>
                      </c:pt>
                      <c:pt idx="200">
                        <c:v>0.58233893670404324</c:v>
                      </c:pt>
                      <c:pt idx="201">
                        <c:v>0.57547051559697937</c:v>
                      </c:pt>
                      <c:pt idx="202">
                        <c:v>0.56860250817546065</c:v>
                      </c:pt>
                      <c:pt idx="203">
                        <c:v>0.57542997441354915</c:v>
                      </c:pt>
                      <c:pt idx="204">
                        <c:v>0.59596904804750761</c:v>
                      </c:pt>
                      <c:pt idx="205">
                        <c:v>0.60280106482659335</c:v>
                      </c:pt>
                      <c:pt idx="206">
                        <c:v>0.58907732265473045</c:v>
                      </c:pt>
                      <c:pt idx="207">
                        <c:v>0.58221000470912054</c:v>
                      </c:pt>
                      <c:pt idx="208">
                        <c:v>0.57533730885142276</c:v>
                      </c:pt>
                      <c:pt idx="209">
                        <c:v>0.57531993405852411</c:v>
                      </c:pt>
                      <c:pt idx="210">
                        <c:v>0.58215139925688297</c:v>
                      </c:pt>
                      <c:pt idx="211">
                        <c:v>0.59583108391818129</c:v>
                      </c:pt>
                      <c:pt idx="212">
                        <c:v>0.5958130885969648</c:v>
                      </c:pt>
                      <c:pt idx="213">
                        <c:v>0.57524464328929659</c:v>
                      </c:pt>
                      <c:pt idx="214">
                        <c:v>0.57522726849639794</c:v>
                      </c:pt>
                      <c:pt idx="215">
                        <c:v>0.57520410210586637</c:v>
                      </c:pt>
                      <c:pt idx="216">
                        <c:v>0.57518672731296772</c:v>
                      </c:pt>
                      <c:pt idx="217">
                        <c:v>0.60255836930673878</c:v>
                      </c:pt>
                      <c:pt idx="218">
                        <c:v>0.60938721449664457</c:v>
                      </c:pt>
                      <c:pt idx="219">
                        <c:v>0.60251589759076429</c:v>
                      </c:pt>
                      <c:pt idx="220">
                        <c:v>0.58880456598525766</c:v>
                      </c:pt>
                      <c:pt idx="221">
                        <c:v>0.58878677750681374</c:v>
                      </c:pt>
                      <c:pt idx="222">
                        <c:v>0.58192283799315636</c:v>
                      </c:pt>
                      <c:pt idx="223">
                        <c:v>0.58875120054992602</c:v>
                      </c:pt>
                      <c:pt idx="224">
                        <c:v>0.60242488677081885</c:v>
                      </c:pt>
                      <c:pt idx="225">
                        <c:v>0.6092460787781383</c:v>
                      </c:pt>
                      <c:pt idx="226">
                        <c:v>0.59553716033831205</c:v>
                      </c:pt>
                      <c:pt idx="227">
                        <c:v>0.5886681876505212</c:v>
                      </c:pt>
                      <c:pt idx="228">
                        <c:v>0.5886503991720774</c:v>
                      </c:pt>
                      <c:pt idx="229">
                        <c:v>0.58863261069363348</c:v>
                      </c:pt>
                      <c:pt idx="230">
                        <c:v>0.60914176107315543</c:v>
                      </c:pt>
                      <c:pt idx="231">
                        <c:v>0.61596743467388138</c:v>
                      </c:pt>
                      <c:pt idx="232">
                        <c:v>0.60910494305963203</c:v>
                      </c:pt>
                      <c:pt idx="233">
                        <c:v>0.59539319776858024</c:v>
                      </c:pt>
                      <c:pt idx="234">
                        <c:v>0.59538120088776925</c:v>
                      </c:pt>
                      <c:pt idx="235">
                        <c:v>0.58167669509375852</c:v>
                      </c:pt>
                      <c:pt idx="236">
                        <c:v>0.58850216185171167</c:v>
                      </c:pt>
                      <c:pt idx="237">
                        <c:v>0.60901289802582359</c:v>
                      </c:pt>
                      <c:pt idx="238">
                        <c:v>0.6158309184439632</c:v>
                      </c:pt>
                      <c:pt idx="239">
                        <c:v>0.60212758475899708</c:v>
                      </c:pt>
                      <c:pt idx="240">
                        <c:v>0.59526723052006481</c:v>
                      </c:pt>
                      <c:pt idx="241">
                        <c:v>0.59524323675844282</c:v>
                      </c:pt>
                      <c:pt idx="242">
                        <c:v>0.60206691087903341</c:v>
                      </c:pt>
                      <c:pt idx="243">
                        <c:v>0.61572542862993551</c:v>
                      </c:pt>
                      <c:pt idx="244">
                        <c:v>0.62254799958907237</c:v>
                      </c:pt>
                      <c:pt idx="245">
                        <c:v>0.61568819693086696</c:v>
                      </c:pt>
                      <c:pt idx="246">
                        <c:v>0.60882267162261949</c:v>
                      </c:pt>
                      <c:pt idx="247">
                        <c:v>0.59512326795033288</c:v>
                      </c:pt>
                      <c:pt idx="248">
                        <c:v>0.58826498213912659</c:v>
                      </c:pt>
                      <c:pt idx="249">
                        <c:v>0.59509327574830539</c:v>
                      </c:pt>
                      <c:pt idx="250">
                        <c:v>0.61558891240001734</c:v>
                      </c:pt>
                      <c:pt idx="251">
                        <c:v>0.62240996651215508</c:v>
                      </c:pt>
                      <c:pt idx="252">
                        <c:v>0.6087122175820493</c:v>
                      </c:pt>
                      <c:pt idx="253">
                        <c:v>0.60184848491116449</c:v>
                      </c:pt>
                      <c:pt idx="254">
                        <c:v>0.60183028274717532</c:v>
                      </c:pt>
                      <c:pt idx="255">
                        <c:v>0.60181208058318625</c:v>
                      </c:pt>
                      <c:pt idx="256">
                        <c:v>0.62230330458908278</c:v>
                      </c:pt>
                      <c:pt idx="257">
                        <c:v>0.62912277290663055</c:v>
                      </c:pt>
                      <c:pt idx="258">
                        <c:v>0.62910374337155106</c:v>
                      </c:pt>
                      <c:pt idx="259">
                        <c:v>0.60857108186354303</c:v>
                      </c:pt>
                      <c:pt idx="260">
                        <c:v>0.60170893498724809</c:v>
                      </c:pt>
                      <c:pt idx="261">
                        <c:v>0.59485333813208574</c:v>
                      </c:pt>
                      <c:pt idx="262">
                        <c:v>0.60167253065926996</c:v>
                      </c:pt>
                      <c:pt idx="263">
                        <c:v>0.62216527151216539</c:v>
                      </c:pt>
                      <c:pt idx="264">
                        <c:v>0.62898322298271414</c:v>
                      </c:pt>
                      <c:pt idx="265">
                        <c:v>0.6152910588074687</c:v>
                      </c:pt>
                      <c:pt idx="266">
                        <c:v>0.60843608248062397</c:v>
                      </c:pt>
                      <c:pt idx="267">
                        <c:v>0.608411537138275</c:v>
                      </c:pt>
                      <c:pt idx="268">
                        <c:v>0.60839312813151336</c:v>
                      </c:pt>
                      <c:pt idx="269">
                        <c:v>0.61521039012615342</c:v>
                      </c:pt>
                      <c:pt idx="270">
                        <c:v>0.62886270259387733</c:v>
                      </c:pt>
                      <c:pt idx="271">
                        <c:v>0.62883732988043806</c:v>
                      </c:pt>
                      <c:pt idx="272">
                        <c:v>0.61514833729437246</c:v>
                      </c:pt>
                      <c:pt idx="273">
                        <c:v>0.60829494676211771</c:v>
                      </c:pt>
                      <c:pt idx="274">
                        <c:v>0.60827040141976874</c:v>
                      </c:pt>
                      <c:pt idx="275">
                        <c:v>0.6150862844625915</c:v>
                      </c:pt>
                      <c:pt idx="276">
                        <c:v>0.63556992423349246</c:v>
                      </c:pt>
                      <c:pt idx="277">
                        <c:v>0.63554427572968963</c:v>
                      </c:pt>
                      <c:pt idx="278">
                        <c:v>0.62869777995652165</c:v>
                      </c:pt>
                      <c:pt idx="279">
                        <c:v>0.6150056157812761</c:v>
                      </c:pt>
                      <c:pt idx="280">
                        <c:v>0.60815381104361144</c:v>
                      </c:pt>
                      <c:pt idx="281">
                        <c:v>0.60813540203684968</c:v>
                      </c:pt>
                      <c:pt idx="282">
                        <c:v>0.61494976823267322</c:v>
                      </c:pt>
                      <c:pt idx="283">
                        <c:v>0.62858994592440454</c:v>
                      </c:pt>
                      <c:pt idx="284">
                        <c:v>0.62857091638932505</c:v>
                      </c:pt>
                      <c:pt idx="285">
                        <c:v>0.61488771540089227</c:v>
                      </c:pt>
                      <c:pt idx="286">
                        <c:v>0.60803108433186681</c:v>
                      </c:pt>
                      <c:pt idx="287">
                        <c:v>0.60801267532510517</c:v>
                      </c:pt>
                      <c:pt idx="288">
                        <c:v>0.61482566256911131</c:v>
                      </c:pt>
                      <c:pt idx="289">
                        <c:v>0.63529420281761229</c:v>
                      </c:pt>
                      <c:pt idx="290">
                        <c:v>0.64210588005739189</c:v>
                      </c:pt>
                      <c:pt idx="291">
                        <c:v>0.6352493179359574</c:v>
                      </c:pt>
                      <c:pt idx="292">
                        <c:v>0.62156921958911382</c:v>
                      </c:pt>
                      <c:pt idx="293">
                        <c:v>0.6215503968968068</c:v>
                      </c:pt>
                      <c:pt idx="294">
                        <c:v>0.61470776218872747</c:v>
                      </c:pt>
                      <c:pt idx="295">
                        <c:v>0.61468914633919314</c:v>
                      </c:pt>
                      <c:pt idx="296">
                        <c:v>0.63515313604669688</c:v>
                      </c:pt>
                      <c:pt idx="297">
                        <c:v>0.64196329643947736</c:v>
                      </c:pt>
                      <c:pt idx="298">
                        <c:v>0.62828547336313245</c:v>
                      </c:pt>
                      <c:pt idx="299">
                        <c:v>0.62143118651219653</c:v>
                      </c:pt>
                      <c:pt idx="300">
                        <c:v>0.62141236381988962</c:v>
                      </c:pt>
                      <c:pt idx="301">
                        <c:v>0.62821569840117442</c:v>
                      </c:pt>
                      <c:pt idx="302">
                        <c:v>0.64185311818927071</c:v>
                      </c:pt>
                      <c:pt idx="303">
                        <c:v>0.64866169278746144</c:v>
                      </c:pt>
                      <c:pt idx="304">
                        <c:v>0.64180775067447982</c:v>
                      </c:pt>
                      <c:pt idx="305">
                        <c:v>0.63496077226817582</c:v>
                      </c:pt>
                      <c:pt idx="306">
                        <c:v>0.62128687920451031</c:v>
                      </c:pt>
                      <c:pt idx="307">
                        <c:v>0.60761381351193511</c:v>
                      </c:pt>
                      <c:pt idx="308">
                        <c:v>0.6212492338198965</c:v>
                      </c:pt>
                      <c:pt idx="309">
                        <c:v>0.64171053457135618</c:v>
                      </c:pt>
                      <c:pt idx="310">
                        <c:v>0.6485175923225478</c:v>
                      </c:pt>
                      <c:pt idx="311">
                        <c:v>0.63483894187511258</c:v>
                      </c:pt>
                      <c:pt idx="312">
                        <c:v>0.62799368715858017</c:v>
                      </c:pt>
                      <c:pt idx="313">
                        <c:v>0.6279683144451409</c:v>
                      </c:pt>
                      <c:pt idx="314">
                        <c:v>0.6279492849100613</c:v>
                      </c:pt>
                      <c:pt idx="315">
                        <c:v>0.64840624196329644</c:v>
                      </c:pt>
                      <c:pt idx="316">
                        <c:v>0.64838004187876674</c:v>
                      </c:pt>
                      <c:pt idx="317">
                        <c:v>0.65518523804500484</c:v>
                      </c:pt>
                      <c:pt idx="318">
                        <c:v>0.63469146297824641</c:v>
                      </c:pt>
                      <c:pt idx="319">
                        <c:v>0.62102336151221371</c:v>
                      </c:pt>
                      <c:pt idx="320">
                        <c:v>0.61417410783541104</c:v>
                      </c:pt>
                      <c:pt idx="321">
                        <c:v>0.62097944189683096</c:v>
                      </c:pt>
                      <c:pt idx="322">
                        <c:v>0.64143184840906875</c:v>
                      </c:pt>
                      <c:pt idx="323">
                        <c:v>0.64822939139272062</c:v>
                      </c:pt>
                      <c:pt idx="324">
                        <c:v>0.64139296196781936</c:v>
                      </c:pt>
                      <c:pt idx="325">
                        <c:v>0.62772727366746717</c:v>
                      </c:pt>
                      <c:pt idx="326">
                        <c:v>0.62770190095402778</c:v>
                      </c:pt>
                      <c:pt idx="327">
                        <c:v>0.6276828714189483</c:v>
                      </c:pt>
                      <c:pt idx="328">
                        <c:v>0.63448627494782395</c:v>
                      </c:pt>
                      <c:pt idx="329">
                        <c:v>0.64811149101233678</c:v>
                      </c:pt>
                      <c:pt idx="330">
                        <c:v>0.64808529092780698</c:v>
                      </c:pt>
                      <c:pt idx="331">
                        <c:v>0.62760041010027057</c:v>
                      </c:pt>
                      <c:pt idx="332">
                        <c:v>0.62758138056519108</c:v>
                      </c:pt>
                      <c:pt idx="333">
                        <c:v>0.62073474689684127</c:v>
                      </c:pt>
                      <c:pt idx="334">
                        <c:v>0.62753697831667221</c:v>
                      </c:pt>
                      <c:pt idx="335">
                        <c:v>0.65480133785905326</c:v>
                      </c:pt>
                      <c:pt idx="336">
                        <c:v>0.65477486198416002</c:v>
                      </c:pt>
                      <c:pt idx="337">
                        <c:v>0.64794119046289345</c:v>
                      </c:pt>
                      <c:pt idx="338">
                        <c:v>0.63427467479145083</c:v>
                      </c:pt>
                      <c:pt idx="339">
                        <c:v>0.63425543841359866</c:v>
                      </c:pt>
                      <c:pt idx="340">
                        <c:v>0.6342362020357466</c:v>
                      </c:pt>
                      <c:pt idx="341">
                        <c:v>0.64103650292303305</c:v>
                      </c:pt>
                      <c:pt idx="342">
                        <c:v>0.65464910157841716</c:v>
                      </c:pt>
                      <c:pt idx="343">
                        <c:v>0.65462924467224726</c:v>
                      </c:pt>
                      <c:pt idx="344">
                        <c:v>0.6409716921876174</c:v>
                      </c:pt>
                      <c:pt idx="345">
                        <c:v>0.63413360802053542</c:v>
                      </c:pt>
                      <c:pt idx="346">
                        <c:v>0.6341079595167326</c:v>
                      </c:pt>
                      <c:pt idx="347">
                        <c:v>0.64090688145220176</c:v>
                      </c:pt>
                      <c:pt idx="348">
                        <c:v>0.65451672220395118</c:v>
                      </c:pt>
                      <c:pt idx="349">
                        <c:v>0.66131454097796649</c:v>
                      </c:pt>
                      <c:pt idx="350">
                        <c:v>0.64765953955419864</c:v>
                      </c:pt>
                      <c:pt idx="351">
                        <c:v>0.63400536550152131</c:v>
                      </c:pt>
                      <c:pt idx="352">
                        <c:v>0.6339797169977186</c:v>
                      </c:pt>
                      <c:pt idx="353">
                        <c:v>0.63396689274581719</c:v>
                      </c:pt>
                      <c:pt idx="354">
                        <c:v>0.63394765636796513</c:v>
                      </c:pt>
                      <c:pt idx="355">
                        <c:v>0.65437772386076176</c:v>
                      </c:pt>
                      <c:pt idx="356">
                        <c:v>0.66116740681905473</c:v>
                      </c:pt>
                      <c:pt idx="357">
                        <c:v>0.64069948709887148</c:v>
                      </c:pt>
                      <c:pt idx="358">
                        <c:v>0.64067356280470522</c:v>
                      </c:pt>
                      <c:pt idx="359">
                        <c:v>0.64065411958408058</c:v>
                      </c:pt>
                      <c:pt idx="360">
                        <c:v>0.64063467636345584</c:v>
                      </c:pt>
                      <c:pt idx="361">
                        <c:v>0.66786869896585521</c:v>
                      </c:pt>
                      <c:pt idx="362">
                        <c:v>0.66784842837413994</c:v>
                      </c:pt>
                      <c:pt idx="363">
                        <c:v>0.65419901170523254</c:v>
                      </c:pt>
                      <c:pt idx="364">
                        <c:v>0.6541725358303393</c:v>
                      </c:pt>
                      <c:pt idx="365">
                        <c:v>0.64052449811324907</c:v>
                      </c:pt>
                      <c:pt idx="366">
                        <c:v>0.63369117132993702</c:v>
                      </c:pt>
                      <c:pt idx="367">
                        <c:v>0.64048561167199969</c:v>
                      </c:pt>
                      <c:pt idx="368">
                        <c:v>0.66090657808280195</c:v>
                      </c:pt>
                      <c:pt idx="369">
                        <c:v>0.66088651433385937</c:v>
                      </c:pt>
                      <c:pt idx="370">
                        <c:v>0.65405339439331978</c:v>
                      </c:pt>
                      <c:pt idx="371">
                        <c:v>0.64040135771595941</c:v>
                      </c:pt>
                      <c:pt idx="372">
                        <c:v>0.64038191449533466</c:v>
                      </c:pt>
                      <c:pt idx="373">
                        <c:v>0.64717483799039832</c:v>
                      </c:pt>
                      <c:pt idx="374">
                        <c:v>0.6675916675457485</c:v>
                      </c:pt>
                      <c:pt idx="375">
                        <c:v>0.66756464009012828</c:v>
                      </c:pt>
                      <c:pt idx="376">
                        <c:v>0.66754436949841323</c:v>
                      </c:pt>
                      <c:pt idx="377">
                        <c:v>0.64708968771567665</c:v>
                      </c:pt>
                      <c:pt idx="378">
                        <c:v>0.63344751054381043</c:v>
                      </c:pt>
                      <c:pt idx="379">
                        <c:v>0.63342186204000761</c:v>
                      </c:pt>
                      <c:pt idx="380">
                        <c:v>0.64021340658325387</c:v>
                      </c:pt>
                      <c:pt idx="381">
                        <c:v>0.6606256855976067</c:v>
                      </c:pt>
                      <c:pt idx="382">
                        <c:v>0.66741598908421751</c:v>
                      </c:pt>
                      <c:pt idx="383">
                        <c:v>0.65377539770694104</c:v>
                      </c:pt>
                      <c:pt idx="384">
                        <c:v>0.6537489218320478</c:v>
                      </c:pt>
                      <c:pt idx="385">
                        <c:v>0.64691938716623332</c:v>
                      </c:pt>
                      <c:pt idx="386">
                        <c:v>0.64689973710283599</c:v>
                      </c:pt>
                      <c:pt idx="387">
                        <c:v>0.66730787926173685</c:v>
                      </c:pt>
                      <c:pt idx="388">
                        <c:v>0.66728085180611663</c:v>
                      </c:pt>
                      <c:pt idx="389">
                        <c:v>0.66726058121440157</c:v>
                      </c:pt>
                      <c:pt idx="390">
                        <c:v>0.64681458682811432</c:v>
                      </c:pt>
                      <c:pt idx="391">
                        <c:v>0.63998656900929896</c:v>
                      </c:pt>
                      <c:pt idx="392">
                        <c:v>0.6399606447151327</c:v>
                      </c:pt>
                      <c:pt idx="393">
                        <c:v>0.64674908661678998</c:v>
                      </c:pt>
                      <c:pt idx="394">
                        <c:v>0.66714571452801585</c:v>
                      </c:pt>
                      <c:pt idx="395">
                        <c:v>0.67393284642544671</c:v>
                      </c:pt>
                      <c:pt idx="396">
                        <c:v>0.66710517334458563</c:v>
                      </c:pt>
                      <c:pt idx="397">
                        <c:v>0.65346430617694573</c:v>
                      </c:pt>
                      <c:pt idx="398">
                        <c:v>0.65345106823949917</c:v>
                      </c:pt>
                      <c:pt idx="399">
                        <c:v>0.65343121133332926</c:v>
                      </c:pt>
                      <c:pt idx="400">
                        <c:v>0.65340473545843603</c:v>
                      </c:pt>
                      <c:pt idx="401">
                        <c:v>0.66699706352210497</c:v>
                      </c:pt>
                      <c:pt idx="402">
                        <c:v>0.66697679293038992</c:v>
                      </c:pt>
                      <c:pt idx="403">
                        <c:v>0.65334516473992621</c:v>
                      </c:pt>
                      <c:pt idx="404">
                        <c:v>0.6465132858560223</c:v>
                      </c:pt>
                      <c:pt idx="405">
                        <c:v>0.64649363579262498</c:v>
                      </c:pt>
                      <c:pt idx="406">
                        <c:v>0.65327235608396994</c:v>
                      </c:pt>
                      <c:pt idx="407">
                        <c:v>0.67366663977710639</c:v>
                      </c:pt>
                      <c:pt idx="408">
                        <c:v>0.68045066903294804</c:v>
                      </c:pt>
                      <c:pt idx="409">
                        <c:v>0.66681462819666892</c:v>
                      </c:pt>
                      <c:pt idx="410">
                        <c:v>0.653186309490567</c:v>
                      </c:pt>
                      <c:pt idx="411">
                        <c:v>0.65317307155312032</c:v>
                      </c:pt>
                      <c:pt idx="412">
                        <c:v>0.65314659567822708</c:v>
                      </c:pt>
                      <c:pt idx="413">
                        <c:v>0.65312673877205718</c:v>
                      </c:pt>
                      <c:pt idx="414">
                        <c:v>0.67351647192419639</c:v>
                      </c:pt>
                      <c:pt idx="415">
                        <c:v>0.68029898433303904</c:v>
                      </c:pt>
                      <c:pt idx="416">
                        <c:v>0.65986326313779109</c:v>
                      </c:pt>
                      <c:pt idx="417">
                        <c:v>0.65304069217865424</c:v>
                      </c:pt>
                      <c:pt idx="418">
                        <c:v>0.65302083527248433</c:v>
                      </c:pt>
                      <c:pt idx="419">
                        <c:v>0.65979638397464946</c:v>
                      </c:pt>
                      <c:pt idx="420">
                        <c:v>0.68018177342856379</c:v>
                      </c:pt>
                      <c:pt idx="421">
                        <c:v>0.68695573633613882</c:v>
                      </c:pt>
                      <c:pt idx="422">
                        <c:v>0.68013351011495649</c:v>
                      </c:pt>
                      <c:pt idx="423">
                        <c:v>0.6665105693209421</c:v>
                      </c:pt>
                      <c:pt idx="424">
                        <c:v>0.65968937731362265</c:v>
                      </c:pt>
                      <c:pt idx="425">
                        <c:v>0.64606133439788405</c:v>
                      </c:pt>
                      <c:pt idx="426">
                        <c:v>0.65284212311695511</c:v>
                      </c:pt>
                      <c:pt idx="427">
                        <c:v>0.67322978784136822</c:v>
                      </c:pt>
                      <c:pt idx="428">
                        <c:v>0.68000940445139446</c:v>
                      </c:pt>
                      <c:pt idx="429">
                        <c:v>0.66638218890674639</c:v>
                      </c:pt>
                      <c:pt idx="430">
                        <c:v>0.65956230690365336</c:v>
                      </c:pt>
                      <c:pt idx="431">
                        <c:v>0.65953555523839669</c:v>
                      </c:pt>
                      <c:pt idx="432">
                        <c:v>0.6595154914894541</c:v>
                      </c:pt>
                      <c:pt idx="433">
                        <c:v>0.67989219354691932</c:v>
                      </c:pt>
                      <c:pt idx="434">
                        <c:v>0.68666326065567784</c:v>
                      </c:pt>
                      <c:pt idx="435">
                        <c:v>0.68664236953564484</c:v>
                      </c:pt>
                      <c:pt idx="436">
                        <c:v>0.66622678103693045</c:v>
                      </c:pt>
                      <c:pt idx="437">
                        <c:v>0.65261045921163952</c:v>
                      </c:pt>
                      <c:pt idx="438">
                        <c:v>0.65258398333674628</c:v>
                      </c:pt>
                      <c:pt idx="439">
                        <c:v>0.65936166941422825</c:v>
                      </c:pt>
                      <c:pt idx="440">
                        <c:v>0.67973361408792343</c:v>
                      </c:pt>
                      <c:pt idx="441">
                        <c:v>0.68651005910876972</c:v>
                      </c:pt>
                      <c:pt idx="442">
                        <c:v>0.67289532307806876</c:v>
                      </c:pt>
                      <c:pt idx="443">
                        <c:v>0.66607137316711451</c:v>
                      </c:pt>
                      <c:pt idx="444">
                        <c:v>0.66605110257539935</c:v>
                      </c:pt>
                      <c:pt idx="445">
                        <c:v>0.66603083198368429</c:v>
                      </c:pt>
                      <c:pt idx="446">
                        <c:v>0.67960261366527475</c:v>
                      </c:pt>
                      <c:pt idx="447">
                        <c:v>0.67957503462892754</c:v>
                      </c:pt>
                      <c:pt idx="448">
                        <c:v>0.67955435035166734</c:v>
                      </c:pt>
                      <c:pt idx="449">
                        <c:v>0.65914765609217474</c:v>
                      </c:pt>
                      <c:pt idx="450">
                        <c:v>0.65233246252526067</c:v>
                      </c:pt>
                      <c:pt idx="451">
                        <c:v>0.65230598665036743</c:v>
                      </c:pt>
                      <c:pt idx="452">
                        <c:v>0.659080776929033</c:v>
                      </c:pt>
                      <c:pt idx="453">
                        <c:v>0.67943713944719208</c:v>
                      </c:pt>
                      <c:pt idx="454">
                        <c:v>0.686210619721631</c:v>
                      </c:pt>
                      <c:pt idx="455">
                        <c:v>0.67260181318374479</c:v>
                      </c:pt>
                      <c:pt idx="456">
                        <c:v>0.6657808280191978</c:v>
                      </c:pt>
                      <c:pt idx="457">
                        <c:v>0.66576731429138769</c:v>
                      </c:pt>
                      <c:pt idx="458">
                        <c:v>0.66574704369967264</c:v>
                      </c:pt>
                      <c:pt idx="459">
                        <c:v>0.66572677310795758</c:v>
                      </c:pt>
                      <c:pt idx="460">
                        <c:v>0.67928545474728308</c:v>
                      </c:pt>
                      <c:pt idx="461">
                        <c:v>0.67926477047002276</c:v>
                      </c:pt>
                      <c:pt idx="462">
                        <c:v>0.66565920446890714</c:v>
                      </c:pt>
                      <c:pt idx="463">
                        <c:v>0.6588466998580369</c:v>
                      </c:pt>
                      <c:pt idx="464">
                        <c:v>0.65881994819278022</c:v>
                      </c:pt>
                      <c:pt idx="465">
                        <c:v>0.6655916358298567</c:v>
                      </c:pt>
                      <c:pt idx="466">
                        <c:v>0.68593903516120291</c:v>
                      </c:pt>
                      <c:pt idx="467">
                        <c:v>0.69270941279405285</c:v>
                      </c:pt>
                      <c:pt idx="468">
                        <c:v>0.68589725292113701</c:v>
                      </c:pt>
                      <c:pt idx="469">
                        <c:v>0.67228782585493296</c:v>
                      </c:pt>
                      <c:pt idx="470">
                        <c:v>0.67227417423194114</c:v>
                      </c:pt>
                      <c:pt idx="471">
                        <c:v>0.66545649855175593</c:v>
                      </c:pt>
                      <c:pt idx="472">
                        <c:v>0.66543622796004076</c:v>
                      </c:pt>
                      <c:pt idx="473">
                        <c:v>0.68578583361429479</c:v>
                      </c:pt>
                      <c:pt idx="474">
                        <c:v>0.69255469440014561</c:v>
                      </c:pt>
                      <c:pt idx="475">
                        <c:v>0.67216496124800662</c:v>
                      </c:pt>
                      <c:pt idx="476">
                        <c:v>0.66534838872927526</c:v>
                      </c:pt>
                      <c:pt idx="477">
                        <c:v>0.66532811813756021</c:v>
                      </c:pt>
                      <c:pt idx="478">
                        <c:v>0.66530784754584504</c:v>
                      </c:pt>
                      <c:pt idx="479">
                        <c:v>0.68564655948074194</c:v>
                      </c:pt>
                      <c:pt idx="480">
                        <c:v>0.69241404131477524</c:v>
                      </c:pt>
                      <c:pt idx="481">
                        <c:v>0.68560477724067603</c:v>
                      </c:pt>
                      <c:pt idx="482">
                        <c:v>0.6720011417721049</c:v>
                      </c:pt>
                      <c:pt idx="483">
                        <c:v>0.67198066433761705</c:v>
                      </c:pt>
                      <c:pt idx="484">
                        <c:v>0.65838523363235901</c:v>
                      </c:pt>
                      <c:pt idx="485">
                        <c:v>0.66515919653993416</c:v>
                      </c:pt>
                      <c:pt idx="486">
                        <c:v>0.68549335793383381</c:v>
                      </c:pt>
                      <c:pt idx="487">
                        <c:v>0.692259322920868</c:v>
                      </c:pt>
                      <c:pt idx="488">
                        <c:v>0.67866492642947329</c:v>
                      </c:pt>
                      <c:pt idx="489">
                        <c:v>0.6718509739191949</c:v>
                      </c:pt>
                      <c:pt idx="490">
                        <c:v>0.67183049648470716</c:v>
                      </c:pt>
                      <c:pt idx="491">
                        <c:v>0.67181001905021942</c:v>
                      </c:pt>
                      <c:pt idx="492">
                        <c:v>0.69213976779830344</c:v>
                      </c:pt>
                      <c:pt idx="493">
                        <c:v>0.7056896241459979</c:v>
                      </c:pt>
                      <c:pt idx="494">
                        <c:v>0.69887574058331037</c:v>
                      </c:pt>
                      <c:pt idx="495">
                        <c:v>0.67849945221139063</c:v>
                      </c:pt>
                      <c:pt idx="496">
                        <c:v>0.67169398025478899</c:v>
                      </c:pt>
                      <c:pt idx="497">
                        <c:v>0.66488892198373262</c:v>
                      </c:pt>
                      <c:pt idx="498">
                        <c:v>0.67165302538581362</c:v>
                      </c:pt>
                      <c:pt idx="499">
                        <c:v>0.6919780167501276</c:v>
                      </c:pt>
                      <c:pt idx="500">
                        <c:v>0.69195691878732213</c:v>
                      </c:pt>
                      <c:pt idx="501">
                        <c:v>0.6851521363066293</c:v>
                      </c:pt>
                      <c:pt idx="502">
                        <c:v>0.67834776751148163</c:v>
                      </c:pt>
                      <c:pt idx="503">
                        <c:v>0.67832708323422131</c:v>
                      </c:pt>
                      <c:pt idx="504">
                        <c:v>0.67829950419787421</c:v>
                      </c:pt>
                      <c:pt idx="505">
                        <c:v>0.69862718451823214</c:v>
                      </c:pt>
                      <c:pt idx="506">
                        <c:v>0.69860587971265398</c:v>
                      </c:pt>
                      <c:pt idx="507">
                        <c:v>0.69858457490707582</c:v>
                      </c:pt>
                      <c:pt idx="508">
                        <c:v>0.67821676708883294</c:v>
                      </c:pt>
                      <c:pt idx="509">
                        <c:v>0.67140729617196093</c:v>
                      </c:pt>
                      <c:pt idx="510">
                        <c:v>0.66460513369972096</c:v>
                      </c:pt>
                      <c:pt idx="511">
                        <c:v>0.67814092473887833</c:v>
                      </c:pt>
                      <c:pt idx="512">
                        <c:v>0.69168264527085022</c:v>
                      </c:pt>
                      <c:pt idx="513">
                        <c:v>0.69844254286988827</c:v>
                      </c:pt>
                      <c:pt idx="514">
                        <c:v>0.69163341669097067</c:v>
                      </c:pt>
                      <c:pt idx="515">
                        <c:v>0.68483876950613531</c:v>
                      </c:pt>
                      <c:pt idx="516">
                        <c:v>0.67803060859348996</c:v>
                      </c:pt>
                      <c:pt idx="517">
                        <c:v>0.67800992431622964</c:v>
                      </c:pt>
                      <c:pt idx="518">
                        <c:v>0.68476913243935889</c:v>
                      </c:pt>
                      <c:pt idx="519">
                        <c:v>0.69830761243456008</c:v>
                      </c:pt>
                      <c:pt idx="520">
                        <c:v>0.69828630762898192</c:v>
                      </c:pt>
                      <c:pt idx="521">
                        <c:v>0.67792029244810148</c:v>
                      </c:pt>
                      <c:pt idx="522">
                        <c:v>0.67789960817084127</c:v>
                      </c:pt>
                      <c:pt idx="523">
                        <c:v>0.67787202913449407</c:v>
                      </c:pt>
                      <c:pt idx="524">
                        <c:v>0.67785134485723375</c:v>
                      </c:pt>
                      <c:pt idx="525">
                        <c:v>0.69816558039737253</c:v>
                      </c:pt>
                      <c:pt idx="526">
                        <c:v>0.70491520480537129</c:v>
                      </c:pt>
                      <c:pt idx="527">
                        <c:v>0.69811586918435686</c:v>
                      </c:pt>
                      <c:pt idx="528">
                        <c:v>0.6845393301189967</c:v>
                      </c:pt>
                      <c:pt idx="529">
                        <c:v>0.67774102871184538</c:v>
                      </c:pt>
                      <c:pt idx="530">
                        <c:v>0.67771344967549829</c:v>
                      </c:pt>
                      <c:pt idx="531">
                        <c:v>0.68447665675889791</c:v>
                      </c:pt>
                      <c:pt idx="532">
                        <c:v>0.69800934515646618</c:v>
                      </c:pt>
                      <c:pt idx="533">
                        <c:v>0.69798093874902867</c:v>
                      </c:pt>
                      <c:pt idx="534">
                        <c:v>0.68440701969212148</c:v>
                      </c:pt>
                      <c:pt idx="535">
                        <c:v>0.6776100282891967</c:v>
                      </c:pt>
                      <c:pt idx="536">
                        <c:v>0.67758244925284949</c:v>
                      </c:pt>
                      <c:pt idx="537">
                        <c:v>0.67756176497558929</c:v>
                      </c:pt>
                      <c:pt idx="538">
                        <c:v>0.70464272392626193</c:v>
                      </c:pt>
                      <c:pt idx="539">
                        <c:v>0.70461404172846098</c:v>
                      </c:pt>
                      <c:pt idx="540">
                        <c:v>0.69781760190626296</c:v>
                      </c:pt>
                      <c:pt idx="541">
                        <c:v>0.68423989073185798</c:v>
                      </c:pt>
                      <c:pt idx="542">
                        <c:v>0.68421899961182508</c:v>
                      </c:pt>
                      <c:pt idx="543">
                        <c:v>0.67742386979385372</c:v>
                      </c:pt>
                      <c:pt idx="544">
                        <c:v>0.67741008027568017</c:v>
                      </c:pt>
                      <c:pt idx="545">
                        <c:v>0.69770397627651293</c:v>
                      </c:pt>
                      <c:pt idx="546">
                        <c:v>0.70445628964055551</c:v>
                      </c:pt>
                      <c:pt idx="547">
                        <c:v>0.69088795533850855</c:v>
                      </c:pt>
                      <c:pt idx="548">
                        <c:v>0.68408668918494986</c:v>
                      </c:pt>
                      <c:pt idx="549">
                        <c:v>0.68406579806491696</c:v>
                      </c:pt>
                      <c:pt idx="550">
                        <c:v>0.69081762879582331</c:v>
                      </c:pt>
                      <c:pt idx="551">
                        <c:v>0.7043343902999013</c:v>
                      </c:pt>
                      <c:pt idx="552">
                        <c:v>0.71108511786935402</c:v>
                      </c:pt>
                      <c:pt idx="553">
                        <c:v>0.70429136700319983</c:v>
                      </c:pt>
                      <c:pt idx="554">
                        <c:v>0.69071917163606422</c:v>
                      </c:pt>
                      <c:pt idx="555">
                        <c:v>0.67715497418946946</c:v>
                      </c:pt>
                      <c:pt idx="556">
                        <c:v>0.67713428991220914</c:v>
                      </c:pt>
                      <c:pt idx="557">
                        <c:v>0.6838847416912982</c:v>
                      </c:pt>
                      <c:pt idx="558">
                        <c:v>0.70416946766254562</c:v>
                      </c:pt>
                      <c:pt idx="559">
                        <c:v>0.70414795601419489</c:v>
                      </c:pt>
                      <c:pt idx="560">
                        <c:v>0.69736309938726271</c:v>
                      </c:pt>
                      <c:pt idx="561">
                        <c:v>0.69056445324215698</c:v>
                      </c:pt>
                      <c:pt idx="562">
                        <c:v>0.6905433552793514</c:v>
                      </c:pt>
                      <c:pt idx="563">
                        <c:v>0.69052225731654593</c:v>
                      </c:pt>
                      <c:pt idx="564">
                        <c:v>0.704033227222991</c:v>
                      </c:pt>
                      <c:pt idx="565">
                        <c:v>0.7107810589936272</c:v>
                      </c:pt>
                      <c:pt idx="566">
                        <c:v>0.71075934050250378</c:v>
                      </c:pt>
                      <c:pt idx="567">
                        <c:v>0.69043083281105533</c:v>
                      </c:pt>
                      <c:pt idx="568">
                        <c:v>0.67687228906691166</c:v>
                      </c:pt>
                      <c:pt idx="569">
                        <c:v>0.67684471003056457</c:v>
                      </c:pt>
                      <c:pt idx="570">
                        <c:v>0.6903605062683702</c:v>
                      </c:pt>
                      <c:pt idx="571">
                        <c:v>0.70386830458563532</c:v>
                      </c:pt>
                      <c:pt idx="572">
                        <c:v>0.71061455056168155</c:v>
                      </c:pt>
                      <c:pt idx="573">
                        <c:v>0.70382528128893385</c:v>
                      </c:pt>
                      <c:pt idx="574">
                        <c:v>0.6970364257017313</c:v>
                      </c:pt>
                      <c:pt idx="575">
                        <c:v>0.69024798380007402</c:v>
                      </c:pt>
                      <c:pt idx="576">
                        <c:v>0.69021985318299994</c:v>
                      </c:pt>
                      <c:pt idx="577">
                        <c:v>0.69696540968313747</c:v>
                      </c:pt>
                      <c:pt idx="578">
                        <c:v>0.71047700011790038</c:v>
                      </c:pt>
                      <c:pt idx="579">
                        <c:v>0.71045528162677707</c:v>
                      </c:pt>
                      <c:pt idx="580">
                        <c:v>0.69012842867750923</c:v>
                      </c:pt>
                      <c:pt idx="581">
                        <c:v>0.69010733071470376</c:v>
                      </c:pt>
                      <c:pt idx="582">
                        <c:v>0.69008623275189829</c:v>
                      </c:pt>
                      <c:pt idx="583">
                        <c:v>0.69682337764594993</c:v>
                      </c:pt>
                      <c:pt idx="584">
                        <c:v>0.71709727884543129</c:v>
                      </c:pt>
                      <c:pt idx="585">
                        <c:v>0.71707535351153529</c:v>
                      </c:pt>
                      <c:pt idx="586">
                        <c:v>0.71028153369779035</c:v>
                      </c:pt>
                      <c:pt idx="587">
                        <c:v>0.69673105682177805</c:v>
                      </c:pt>
                      <c:pt idx="588">
                        <c:v>0.69670975201619989</c:v>
                      </c:pt>
                      <c:pt idx="589">
                        <c:v>0.68991744904945396</c:v>
                      </c:pt>
                      <c:pt idx="590">
                        <c:v>0.69666714240504357</c:v>
                      </c:pt>
                      <c:pt idx="591">
                        <c:v>0.71017294124217356</c:v>
                      </c:pt>
                      <c:pt idx="592">
                        <c:v>0.71015122275105025</c:v>
                      </c:pt>
                      <c:pt idx="593">
                        <c:v>0.69659612638644985</c:v>
                      </c:pt>
                      <c:pt idx="594">
                        <c:v>0.68981195923542638</c:v>
                      </c:pt>
                      <c:pt idx="595">
                        <c:v>0.68979086127262079</c:v>
                      </c:pt>
                      <c:pt idx="596">
                        <c:v>0.68976976330981521</c:v>
                      </c:pt>
                      <c:pt idx="597">
                        <c:v>0.71002815130135133</c:v>
                      </c:pt>
                      <c:pt idx="598">
                        <c:v>0.7235303648637561</c:v>
                      </c:pt>
                      <c:pt idx="599">
                        <c:v>0.70997747482206353</c:v>
                      </c:pt>
                      <c:pt idx="600">
                        <c:v>0.70319427293731218</c:v>
                      </c:pt>
                      <c:pt idx="601">
                        <c:v>0.70317276128896133</c:v>
                      </c:pt>
                      <c:pt idx="602">
                        <c:v>0.68962911022444506</c:v>
                      </c:pt>
                      <c:pt idx="603">
                        <c:v>0.69636887512694967</c:v>
                      </c:pt>
                      <c:pt idx="604">
                        <c:v>0.71662222994435243</c:v>
                      </c:pt>
                      <c:pt idx="605">
                        <c:v>0.71660761305508847</c:v>
                      </c:pt>
                      <c:pt idx="606">
                        <c:v>0.70305803249775745</c:v>
                      </c:pt>
                      <c:pt idx="607">
                        <c:v>0.69627655430277779</c:v>
                      </c:pt>
                      <c:pt idx="608">
                        <c:v>0.69625524949719964</c:v>
                      </c:pt>
                      <c:pt idx="609">
                        <c:v>0.69622684308976213</c:v>
                      </c:pt>
                      <c:pt idx="610">
                        <c:v>0.71648336949634484</c:v>
                      </c:pt>
                      <c:pt idx="611">
                        <c:v>0.72321313699817369</c:v>
                      </c:pt>
                      <c:pt idx="612">
                        <c:v>0.71643221038392091</c:v>
                      </c:pt>
                      <c:pt idx="613">
                        <c:v>0.70289310986040177</c:v>
                      </c:pt>
                      <c:pt idx="614">
                        <c:v>0.69611321746001209</c:v>
                      </c:pt>
                      <c:pt idx="615">
                        <c:v>0.68933373874516757</c:v>
                      </c:pt>
                      <c:pt idx="616">
                        <c:v>0.69606350624699642</c:v>
                      </c:pt>
                      <c:pt idx="617">
                        <c:v>0.70955758399367885</c:v>
                      </c:pt>
                      <c:pt idx="618">
                        <c:v>0.71630065838054524</c:v>
                      </c:pt>
                      <c:pt idx="619">
                        <c:v>0.70275686942084714</c:v>
                      </c:pt>
                      <c:pt idx="620">
                        <c:v>0.70273535777249629</c:v>
                      </c:pt>
                      <c:pt idx="621">
                        <c:v>0.70270667557469546</c:v>
                      </c:pt>
                      <c:pt idx="622">
                        <c:v>0.70268516392634472</c:v>
                      </c:pt>
                      <c:pt idx="623">
                        <c:v>0.72293279609370531</c:v>
                      </c:pt>
                      <c:pt idx="624">
                        <c:v>0.72290328652481395</c:v>
                      </c:pt>
                      <c:pt idx="625">
                        <c:v>0.72288115434814537</c:v>
                      </c:pt>
                      <c:pt idx="626">
                        <c:v>0.70259194678349146</c:v>
                      </c:pt>
                      <c:pt idx="627">
                        <c:v>0.68905946522869566</c:v>
                      </c:pt>
                      <c:pt idx="628">
                        <c:v>0.68903133461162158</c:v>
                      </c:pt>
                      <c:pt idx="629">
                        <c:v>0.69576523896890252</c:v>
                      </c:pt>
                      <c:pt idx="630">
                        <c:v>0.71600832059526598</c:v>
                      </c:pt>
                      <c:pt idx="631">
                        <c:v>0.71597908681673805</c:v>
                      </c:pt>
                      <c:pt idx="632">
                        <c:v>0.70920284863866434</c:v>
                      </c:pt>
                      <c:pt idx="633">
                        <c:v>0.70242702414613578</c:v>
                      </c:pt>
                      <c:pt idx="634">
                        <c:v>0.70240551249778505</c:v>
                      </c:pt>
                      <c:pt idx="635">
                        <c:v>0.70238400084943431</c:v>
                      </c:pt>
                      <c:pt idx="636">
                        <c:v>0.71586946014725827</c:v>
                      </c:pt>
                      <c:pt idx="637">
                        <c:v>0.72259343605145421</c:v>
                      </c:pt>
                      <c:pt idx="638">
                        <c:v>0.72257130387478574</c:v>
                      </c:pt>
                      <c:pt idx="639">
                        <c:v>0.69553798770940245</c:v>
                      </c:pt>
                      <c:pt idx="640">
                        <c:v>0.69550958130196483</c:v>
                      </c:pt>
                      <c:pt idx="641">
                        <c:v>0.68873596313234409</c:v>
                      </c:pt>
                      <c:pt idx="642">
                        <c:v>0.69546697169080862</c:v>
                      </c:pt>
                      <c:pt idx="643">
                        <c:v>0.71570136592072275</c:v>
                      </c:pt>
                      <c:pt idx="644">
                        <c:v>0.71567213214219483</c:v>
                      </c:pt>
                      <c:pt idx="645">
                        <c:v>0.70889878976293752</c:v>
                      </c:pt>
                      <c:pt idx="646">
                        <c:v>0.70211869051977516</c:v>
                      </c:pt>
                      <c:pt idx="647">
                        <c:v>0.69534624445919924</c:v>
                      </c:pt>
                      <c:pt idx="648">
                        <c:v>0.69533204125548043</c:v>
                      </c:pt>
                      <c:pt idx="649">
                        <c:v>0.69531073644990227</c:v>
                      </c:pt>
                      <c:pt idx="650">
                        <c:v>0.70879019730732085</c:v>
                      </c:pt>
                      <c:pt idx="651">
                        <c:v>0.71551134636029123</c:v>
                      </c:pt>
                      <c:pt idx="652">
                        <c:v>0.69523972043130855</c:v>
                      </c:pt>
                      <c:pt idx="653">
                        <c:v>0.68846872227014078</c:v>
                      </c:pt>
                      <c:pt idx="654">
                        <c:v>0.6884405916530667</c:v>
                      </c:pt>
                      <c:pt idx="655">
                        <c:v>0.69516870441271472</c:v>
                      </c:pt>
                      <c:pt idx="656">
                        <c:v>0.71539441124617942</c:v>
                      </c:pt>
                      <c:pt idx="657">
                        <c:v>0.72211390555696908</c:v>
                      </c:pt>
                      <c:pt idx="658">
                        <c:v>0.7153432521337556</c:v>
                      </c:pt>
                      <c:pt idx="659">
                        <c:v>0.70181752744286485</c:v>
                      </c:pt>
                      <c:pt idx="660">
                        <c:v>0.70179601579451412</c:v>
                      </c:pt>
                      <c:pt idx="661">
                        <c:v>0.69502667237552707</c:v>
                      </c:pt>
                      <c:pt idx="662">
                        <c:v>0.69500536756994902</c:v>
                      </c:pt>
                      <c:pt idx="663">
                        <c:v>0.71523362546427582</c:v>
                      </c:pt>
                      <c:pt idx="664">
                        <c:v>0.71520439168574801</c:v>
                      </c:pt>
                      <c:pt idx="665">
                        <c:v>0.70168845755276044</c:v>
                      </c:pt>
                      <c:pt idx="666">
                        <c:v>0.69492014834763649</c:v>
                      </c:pt>
                      <c:pt idx="667">
                        <c:v>0.69489174194019898</c:v>
                      </c:pt>
                      <c:pt idx="668">
                        <c:v>0.69487043713462082</c:v>
                      </c:pt>
                      <c:pt idx="669">
                        <c:v>0.71508014812700427</c:v>
                      </c:pt>
                      <c:pt idx="670">
                        <c:v>0.72180405508360934</c:v>
                      </c:pt>
                      <c:pt idx="671">
                        <c:v>0.71503629745921238</c:v>
                      </c:pt>
                      <c:pt idx="672">
                        <c:v>0.70826895352036057</c:v>
                      </c:pt>
                      <c:pt idx="673">
                        <c:v>0.69475681150487079</c:v>
                      </c:pt>
                      <c:pt idx="674">
                        <c:v>0.68123853315379379</c:v>
                      </c:pt>
                      <c:pt idx="675">
                        <c:v>0.69470710029185512</c:v>
                      </c:pt>
                      <c:pt idx="676">
                        <c:v>0.70817484005882614</c:v>
                      </c:pt>
                      <c:pt idx="677">
                        <c:v>0.71489012856657275</c:v>
                      </c:pt>
                      <c:pt idx="678">
                        <c:v>0.70138012392639981</c:v>
                      </c:pt>
                      <c:pt idx="679">
                        <c:v>0.70136578282749928</c:v>
                      </c:pt>
                      <c:pt idx="680">
                        <c:v>0.70133710062969834</c:v>
                      </c:pt>
                      <c:pt idx="681">
                        <c:v>0.7013155889813476</c:v>
                      </c:pt>
                      <c:pt idx="682">
                        <c:v>0.71478050189709297</c:v>
                      </c:pt>
                      <c:pt idx="683">
                        <c:v>0.7214942046102496</c:v>
                      </c:pt>
                      <c:pt idx="684">
                        <c:v>0.72147207243358114</c:v>
                      </c:pt>
                      <c:pt idx="685">
                        <c:v>0.70122237183849434</c:v>
                      </c:pt>
                      <c:pt idx="686">
                        <c:v>0.69445854422677689</c:v>
                      </c:pt>
                      <c:pt idx="687">
                        <c:v>0.68768809764633598</c:v>
                      </c:pt>
                      <c:pt idx="688">
                        <c:v>0.70115066634399192</c:v>
                      </c:pt>
                      <c:pt idx="689">
                        <c:v>0.71460509922592541</c:v>
                      </c:pt>
                      <c:pt idx="690">
                        <c:v>0.72132452458912411</c:v>
                      </c:pt>
                      <c:pt idx="691">
                        <c:v>0.70782010470381151</c:v>
                      </c:pt>
                      <c:pt idx="692">
                        <c:v>0.70105027865168845</c:v>
                      </c:pt>
                      <c:pt idx="693">
                        <c:v>0.70103593755278792</c:v>
                      </c:pt>
                      <c:pt idx="694">
                        <c:v>0.70101442590443719</c:v>
                      </c:pt>
                      <c:pt idx="695">
                        <c:v>0.72121386370578144</c:v>
                      </c:pt>
                      <c:pt idx="696">
                        <c:v>0.72118435413688997</c:v>
                      </c:pt>
                      <c:pt idx="697">
                        <c:v>0.72116222196022139</c:v>
                      </c:pt>
                      <c:pt idx="698">
                        <c:v>0.70092120876158404</c:v>
                      </c:pt>
                      <c:pt idx="699">
                        <c:v>0.68742085678413256</c:v>
                      </c:pt>
                      <c:pt idx="700">
                        <c:v>0.6873927261670586</c:v>
                      </c:pt>
                      <c:pt idx="701">
                        <c:v>0.69411056573566732</c:v>
                      </c:pt>
                      <c:pt idx="702">
                        <c:v>0.71430545299601411</c:v>
                      </c:pt>
                      <c:pt idx="703">
                        <c:v>0.7142762192174863</c:v>
                      </c:pt>
                      <c:pt idx="704">
                        <c:v>0.7142542938835903</c:v>
                      </c:pt>
                      <c:pt idx="705">
                        <c:v>0.70075628612422836</c:v>
                      </c:pt>
                      <c:pt idx="706">
                        <c:v>0.69398983850405793</c:v>
                      </c:pt>
                      <c:pt idx="707">
                        <c:v>0.69396853369847966</c:v>
                      </c:pt>
                      <c:pt idx="708">
                        <c:v>0.70069175117917615</c:v>
                      </c:pt>
                      <c:pt idx="709">
                        <c:v>0.71414466721411052</c:v>
                      </c:pt>
                      <c:pt idx="710">
                        <c:v>0.72085237148686176</c:v>
                      </c:pt>
                      <c:pt idx="711">
                        <c:v>0.70062004568467362</c:v>
                      </c:pt>
                      <c:pt idx="712">
                        <c:v>0.69386200967058909</c:v>
                      </c:pt>
                      <c:pt idx="713">
                        <c:v>0.69383360326315158</c:v>
                      </c:pt>
                      <c:pt idx="714">
                        <c:v>0.7005483401901712</c:v>
                      </c:pt>
                      <c:pt idx="715">
                        <c:v>0.72072695581907331</c:v>
                      </c:pt>
                      <c:pt idx="716">
                        <c:v>0.7274403827418664</c:v>
                      </c:pt>
                      <c:pt idx="717">
                        <c:v>0.72068269146573616</c:v>
                      </c:pt>
                      <c:pt idx="718">
                        <c:v>0.70718302896419349</c:v>
                      </c:pt>
                      <c:pt idx="719">
                        <c:v>0.70716131047307007</c:v>
                      </c:pt>
                      <c:pt idx="720">
                        <c:v>0.70040492920116626</c:v>
                      </c:pt>
                      <c:pt idx="721">
                        <c:v>0.70711787349082345</c:v>
                      </c:pt>
                      <c:pt idx="722">
                        <c:v>0.7205646531901706</c:v>
                      </c:pt>
                      <c:pt idx="723">
                        <c:v>0.72053514362127924</c:v>
                      </c:pt>
                      <c:pt idx="724">
                        <c:v>0.7070527180174534</c:v>
                      </c:pt>
                      <c:pt idx="725">
                        <c:v>0.70702376002928902</c:v>
                      </c:pt>
                      <c:pt idx="726">
                        <c:v>0.70700204153816559</c:v>
                      </c:pt>
                      <c:pt idx="727">
                        <c:v>0.70698032304704228</c:v>
                      </c:pt>
                      <c:pt idx="728">
                        <c:v>0.72714997548913141</c:v>
                      </c:pt>
                      <c:pt idx="729">
                        <c:v>0.73386029977033551</c:v>
                      </c:pt>
                      <c:pt idx="730">
                        <c:v>0.72709785111043546</c:v>
                      </c:pt>
                      <c:pt idx="731">
                        <c:v>0.72034333142348506</c:v>
                      </c:pt>
                      <c:pt idx="732">
                        <c:v>0.70685725159734325</c:v>
                      </c:pt>
                      <c:pt idx="733">
                        <c:v>0.70010376612425596</c:v>
                      </c:pt>
                      <c:pt idx="734">
                        <c:v>0.71353806630965599</c:v>
                      </c:pt>
                      <c:pt idx="735">
                        <c:v>0.72697870967341593</c:v>
                      </c:pt>
                      <c:pt idx="736">
                        <c:v>0.73368744816003006</c:v>
                      </c:pt>
                      <c:pt idx="737">
                        <c:v>0.72019578357902814</c:v>
                      </c:pt>
                      <c:pt idx="738">
                        <c:v>0.71345036497407222</c:v>
                      </c:pt>
                      <c:pt idx="739">
                        <c:v>0.71342843964017633</c:v>
                      </c:pt>
                      <c:pt idx="740">
                        <c:v>0.7133992058616484</c:v>
                      </c:pt>
                      <c:pt idx="741">
                        <c:v>0.73356720356155669</c:v>
                      </c:pt>
                      <c:pt idx="742">
                        <c:v>0.74027442520117182</c:v>
                      </c:pt>
                      <c:pt idx="743">
                        <c:v>0.74024408826119004</c:v>
                      </c:pt>
                      <c:pt idx="744">
                        <c:v>0.72003348095012543</c:v>
                      </c:pt>
                      <c:pt idx="745">
                        <c:v>0.70655319272161654</c:v>
                      </c:pt>
                      <c:pt idx="746">
                        <c:v>0.69980260304734565</c:v>
                      </c:pt>
                      <c:pt idx="747">
                        <c:v>0.71323111163511277</c:v>
                      </c:pt>
                      <c:pt idx="748">
                        <c:v>0.73339435195125124</c:v>
                      </c:pt>
                      <c:pt idx="749">
                        <c:v>0.73337180608903751</c:v>
                      </c:pt>
                      <c:pt idx="750">
                        <c:v>0.7198859331056684</c:v>
                      </c:pt>
                      <c:pt idx="751">
                        <c:v>0.71313610185489706</c:v>
                      </c:pt>
                      <c:pt idx="752">
                        <c:v>0.71311417652100118</c:v>
                      </c:pt>
                      <c:pt idx="753">
                        <c:v>0.71309225118710517</c:v>
                      </c:pt>
                      <c:pt idx="754">
                        <c:v>0.73997864003634917</c:v>
                      </c:pt>
                      <c:pt idx="755">
                        <c:v>0.73322901562835041</c:v>
                      </c:pt>
                      <c:pt idx="756">
                        <c:v>0.73992555039138097</c:v>
                      </c:pt>
                      <c:pt idx="757">
                        <c:v>0.71299724140688936</c:v>
                      </c:pt>
                      <c:pt idx="758">
                        <c:v>0.71297531607299347</c:v>
                      </c:pt>
                      <c:pt idx="759">
                        <c:v>0.70622017585772523</c:v>
                      </c:pt>
                      <c:pt idx="760">
                        <c:v>0.71292415696056954</c:v>
                      </c:pt>
                      <c:pt idx="761">
                        <c:v>0.73307870988025869</c:v>
                      </c:pt>
                      <c:pt idx="762">
                        <c:v>0.73977386569147197</c:v>
                      </c:pt>
                      <c:pt idx="763">
                        <c:v>0.72630109275036769</c:v>
                      </c:pt>
                      <c:pt idx="764">
                        <c:v>0.71955395045564019</c:v>
                      </c:pt>
                      <c:pt idx="765">
                        <c:v>0.71952444088674883</c:v>
                      </c:pt>
                      <c:pt idx="766">
                        <c:v>0.71277798806793002</c:v>
                      </c:pt>
                      <c:pt idx="767">
                        <c:v>0.71948755392563457</c:v>
                      </c:pt>
                      <c:pt idx="768">
                        <c:v>0.73290585826995325</c:v>
                      </c:pt>
                      <c:pt idx="769">
                        <c:v>0.73288331240773952</c:v>
                      </c:pt>
                      <c:pt idx="770">
                        <c:v>0.71269028673234613</c:v>
                      </c:pt>
                      <c:pt idx="771">
                        <c:v>0.71266836139845025</c:v>
                      </c:pt>
                      <c:pt idx="772">
                        <c:v>0.71263912761992232</c:v>
                      </c:pt>
                      <c:pt idx="773">
                        <c:v>0.71261720228602643</c:v>
                      </c:pt>
                      <c:pt idx="774">
                        <c:v>0.73947808052664932</c:v>
                      </c:pt>
                      <c:pt idx="775">
                        <c:v>0.7394553278216629</c:v>
                      </c:pt>
                      <c:pt idx="776">
                        <c:v>0.73271046079743407</c:v>
                      </c:pt>
                      <c:pt idx="777">
                        <c:v>0.71923672259005766</c:v>
                      </c:pt>
                      <c:pt idx="778">
                        <c:v>0.71249295872728269</c:v>
                      </c:pt>
                      <c:pt idx="779">
                        <c:v>0.71247103339338669</c:v>
                      </c:pt>
                      <c:pt idx="780">
                        <c:v>0.71917032606005205</c:v>
                      </c:pt>
                      <c:pt idx="781">
                        <c:v>0.7325902161989607</c:v>
                      </c:pt>
                      <c:pt idx="782">
                        <c:v>0.73256015504934235</c:v>
                      </c:pt>
                      <c:pt idx="783">
                        <c:v>0.71910392953004643</c:v>
                      </c:pt>
                      <c:pt idx="784">
                        <c:v>0.71236140672390691</c:v>
                      </c:pt>
                      <c:pt idx="785">
                        <c:v>0.71233217294537909</c:v>
                      </c:pt>
                      <c:pt idx="786">
                        <c:v>0.7190301556078178</c:v>
                      </c:pt>
                      <c:pt idx="787">
                        <c:v>0.73915954265684025</c:v>
                      </c:pt>
                      <c:pt idx="788">
                        <c:v>0.74585621531505264</c:v>
                      </c:pt>
                      <c:pt idx="789">
                        <c:v>0.73911403724686753</c:v>
                      </c:pt>
                      <c:pt idx="790">
                        <c:v>0.72565326118657425</c:v>
                      </c:pt>
                      <c:pt idx="791">
                        <c:v>0.72562347582731934</c:v>
                      </c:pt>
                      <c:pt idx="792">
                        <c:v>0.71216407871884346</c:v>
                      </c:pt>
                      <c:pt idx="793">
                        <c:v>0.7188604755866923</c:v>
                      </c:pt>
                      <c:pt idx="794">
                        <c:v>0.73227457412796815</c:v>
                      </c:pt>
                      <c:pt idx="795">
                        <c:v>0.73896235254695852</c:v>
                      </c:pt>
                      <c:pt idx="796">
                        <c:v>0.72551178073011358</c:v>
                      </c:pt>
                      <c:pt idx="797">
                        <c:v>0.71876456948779532</c:v>
                      </c:pt>
                      <c:pt idx="798">
                        <c:v>0.71874243731112675</c:v>
                      </c:pt>
                      <c:pt idx="799">
                        <c:v>0.71872030513445817</c:v>
                      </c:pt>
                      <c:pt idx="800">
                        <c:v>0.7388410047870313</c:v>
                      </c:pt>
                      <c:pt idx="801">
                        <c:v>0.74553478164642706</c:v>
                      </c:pt>
                      <c:pt idx="802">
                        <c:v>0.74551182209866818</c:v>
                      </c:pt>
                      <c:pt idx="803">
                        <c:v>0.73204911550583052</c:v>
                      </c:pt>
                      <c:pt idx="804">
                        <c:v>0.71859488946666972</c:v>
                      </c:pt>
                      <c:pt idx="805">
                        <c:v>0.71185712404430024</c:v>
                      </c:pt>
                      <c:pt idx="806">
                        <c:v>0.71855062511333267</c:v>
                      </c:pt>
                      <c:pt idx="807">
                        <c:v>0.73866656738213576</c:v>
                      </c:pt>
                      <c:pt idx="808">
                        <c:v>0.73864381467714946</c:v>
                      </c:pt>
                      <c:pt idx="809">
                        <c:v>0.73190632504514341</c:v>
                      </c:pt>
                      <c:pt idx="810">
                        <c:v>0.72516180275886888</c:v>
                      </c:pt>
                      <c:pt idx="811">
                        <c:v>0.71842520944554422</c:v>
                      </c:pt>
                      <c:pt idx="812">
                        <c:v>0.71841045466109854</c:v>
                      </c:pt>
                      <c:pt idx="813">
                        <c:v>0.73852246691722223</c:v>
                      </c:pt>
                      <c:pt idx="814">
                        <c:v>0.73849971421223581</c:v>
                      </c:pt>
                      <c:pt idx="815">
                        <c:v>0.73847696150724951</c:v>
                      </c:pt>
                      <c:pt idx="816">
                        <c:v>0.71831454856220145</c:v>
                      </c:pt>
                      <c:pt idx="817">
                        <c:v>0.71157940314828483</c:v>
                      </c:pt>
                      <c:pt idx="818">
                        <c:v>0.71155016936975701</c:v>
                      </c:pt>
                      <c:pt idx="819">
                        <c:v>0.71824077463997305</c:v>
                      </c:pt>
                      <c:pt idx="820">
                        <c:v>0.73835561374732228</c:v>
                      </c:pt>
                      <c:pt idx="821">
                        <c:v>0.7450373247783163</c:v>
                      </c:pt>
                      <c:pt idx="822">
                        <c:v>0.73159068297415075</c:v>
                      </c:pt>
                      <c:pt idx="823">
                        <c:v>0.72484905648669273</c:v>
                      </c:pt>
                      <c:pt idx="824">
                        <c:v>0.72482671746725158</c:v>
                      </c:pt>
                      <c:pt idx="825">
                        <c:v>0.7180932267955159</c:v>
                      </c:pt>
                      <c:pt idx="826">
                        <c:v>0.72478203942836927</c:v>
                      </c:pt>
                      <c:pt idx="827">
                        <c:v>0.73818117634242686</c:v>
                      </c:pt>
                      <c:pt idx="828">
                        <c:v>0.74486895476141723</c:v>
                      </c:pt>
                      <c:pt idx="829">
                        <c:v>0.72471502237004581</c:v>
                      </c:pt>
                      <c:pt idx="830">
                        <c:v>0.71797518851995035</c:v>
                      </c:pt>
                      <c:pt idx="831">
                        <c:v>0.71795305634328188</c:v>
                      </c:pt>
                      <c:pt idx="832">
                        <c:v>0.7246405589719086</c:v>
                      </c:pt>
                      <c:pt idx="833">
                        <c:v>0.73802949164251785</c:v>
                      </c:pt>
                      <c:pt idx="834">
                        <c:v>0.74471589110969083</c:v>
                      </c:pt>
                      <c:pt idx="835">
                        <c:v>0.73798398623254502</c:v>
                      </c:pt>
                      <c:pt idx="836">
                        <c:v>0.72453631021451659</c:v>
                      </c:pt>
                      <c:pt idx="837">
                        <c:v>0.72451397119507543</c:v>
                      </c:pt>
                      <c:pt idx="838">
                        <c:v>0.71778337632215627</c:v>
                      </c:pt>
                      <c:pt idx="839">
                        <c:v>0.72446184681637948</c:v>
                      </c:pt>
                      <c:pt idx="840">
                        <c:v>0.73785505423762232</c:v>
                      </c:pt>
                      <c:pt idx="841">
                        <c:v>0.73783988576763138</c:v>
                      </c:pt>
                      <c:pt idx="842">
                        <c:v>0.72440227609786967</c:v>
                      </c:pt>
                      <c:pt idx="843">
                        <c:v>0.71766533804659072</c:v>
                      </c:pt>
                      <c:pt idx="844">
                        <c:v>0.71764320586992214</c:v>
                      </c:pt>
                      <c:pt idx="845">
                        <c:v>0.71761369630103078</c:v>
                      </c:pt>
                      <c:pt idx="846">
                        <c:v>0.74441741698882435</c:v>
                      </c:pt>
                      <c:pt idx="847">
                        <c:v>0.75110071381440824</c:v>
                      </c:pt>
                      <c:pt idx="848">
                        <c:v>0.74436384471072015</c:v>
                      </c:pt>
                      <c:pt idx="849">
                        <c:v>0.73092933768254731</c:v>
                      </c:pt>
                      <c:pt idx="850">
                        <c:v>0.73090679182033358</c:v>
                      </c:pt>
                      <c:pt idx="851">
                        <c:v>0.71747352584879664</c:v>
                      </c:pt>
                      <c:pt idx="852">
                        <c:v>0.72414910054420323</c:v>
                      </c:pt>
                      <c:pt idx="853">
                        <c:v>0.74424139378933896</c:v>
                      </c:pt>
                      <c:pt idx="854">
                        <c:v>0.75092310482033298</c:v>
                      </c:pt>
                      <c:pt idx="855">
                        <c:v>0.73078654722186032</c:v>
                      </c:pt>
                      <c:pt idx="856">
                        <c:v>0.73075648607224186</c:v>
                      </c:pt>
                      <c:pt idx="857">
                        <c:v>0.73073394021002813</c:v>
                      </c:pt>
                      <c:pt idx="858">
                        <c:v>0.7307113943478144</c:v>
                      </c:pt>
                      <c:pt idx="859">
                        <c:v>0.75079955073749793</c:v>
                      </c:pt>
                      <c:pt idx="860">
                        <c:v>0.7574719538437249</c:v>
                      </c:pt>
                      <c:pt idx="861">
                        <c:v>0.74404241104209456</c:v>
                      </c:pt>
                      <c:pt idx="862">
                        <c:v>0.73731657355294522</c:v>
                      </c:pt>
                      <c:pt idx="863">
                        <c:v>0.72388847865072314</c:v>
                      </c:pt>
                      <c:pt idx="864">
                        <c:v>0.71715629798321401</c:v>
                      </c:pt>
                      <c:pt idx="865">
                        <c:v>0.72383635427202719</c:v>
                      </c:pt>
                      <c:pt idx="866">
                        <c:v>0.74391996012071349</c:v>
                      </c:pt>
                      <c:pt idx="867">
                        <c:v>0.7505910532227138</c:v>
                      </c:pt>
                      <c:pt idx="868">
                        <c:v>0.7371648888530361</c:v>
                      </c:pt>
                      <c:pt idx="869">
                        <c:v>0.73044084400124931</c:v>
                      </c:pt>
                      <c:pt idx="870">
                        <c:v>0.73041078285163097</c:v>
                      </c:pt>
                      <c:pt idx="871">
                        <c:v>0.73039575227682174</c:v>
                      </c:pt>
                      <c:pt idx="872">
                        <c:v>0.74377454965157341</c:v>
                      </c:pt>
                      <c:pt idx="873">
                        <c:v>0.7504443327493473</c:v>
                      </c:pt>
                      <c:pt idx="874">
                        <c:v>0.75042116635881573</c:v>
                      </c:pt>
                      <c:pt idx="875">
                        <c:v>0.73029805354056221</c:v>
                      </c:pt>
                      <c:pt idx="876">
                        <c:v>0.72357573237854711</c:v>
                      </c:pt>
                      <c:pt idx="877">
                        <c:v>0.71684644750985438</c:v>
                      </c:pt>
                      <c:pt idx="878">
                        <c:v>0.72352360799985105</c:v>
                      </c:pt>
                      <c:pt idx="879">
                        <c:v>0.74359087326950168</c:v>
                      </c:pt>
                      <c:pt idx="880">
                        <c:v>0.75026672375527192</c:v>
                      </c:pt>
                      <c:pt idx="881">
                        <c:v>0.73684635098322715</c:v>
                      </c:pt>
                      <c:pt idx="882">
                        <c:v>0.73011768664285215</c:v>
                      </c:pt>
                      <c:pt idx="883">
                        <c:v>0.73009514078063842</c:v>
                      </c:pt>
                      <c:pt idx="884">
                        <c:v>0.73007259491842469</c:v>
                      </c:pt>
                      <c:pt idx="885">
                        <c:v>0.73674775592828623</c:v>
                      </c:pt>
                      <c:pt idx="886">
                        <c:v>0.75012000328190531</c:v>
                      </c:pt>
                      <c:pt idx="887">
                        <c:v>0.75009683689137385</c:v>
                      </c:pt>
                      <c:pt idx="888">
                        <c:v>0.72998241146956966</c:v>
                      </c:pt>
                      <c:pt idx="889">
                        <c:v>0.72325553976655721</c:v>
                      </c:pt>
                      <c:pt idx="890">
                        <c:v>0.72323320074711606</c:v>
                      </c:pt>
                      <c:pt idx="891">
                        <c:v>0.7232108617276749</c:v>
                      </c:pt>
                      <c:pt idx="892">
                        <c:v>0.74326943960087621</c:v>
                      </c:pt>
                      <c:pt idx="893">
                        <c:v>0.74994239428783005</c:v>
                      </c:pt>
                      <c:pt idx="894">
                        <c:v>0.74322352050535834</c:v>
                      </c:pt>
                      <c:pt idx="895">
                        <c:v>0.7298020445718596</c:v>
                      </c:pt>
                      <c:pt idx="896">
                        <c:v>0.72977949870964587</c:v>
                      </c:pt>
                      <c:pt idx="897">
                        <c:v>0.72306193493140047</c:v>
                      </c:pt>
                      <c:pt idx="898">
                        <c:v>0.7297268916978138</c:v>
                      </c:pt>
                      <c:pt idx="899">
                        <c:v>0.74309341640139093</c:v>
                      </c:pt>
                      <c:pt idx="900">
                        <c:v>0.74307811003621826</c:v>
                      </c:pt>
                      <c:pt idx="901">
                        <c:v>0.72966676939857711</c:v>
                      </c:pt>
                      <c:pt idx="902">
                        <c:v>0.72294279349438106</c:v>
                      </c:pt>
                      <c:pt idx="903">
                        <c:v>0.72292045447493991</c:v>
                      </c:pt>
                      <c:pt idx="904">
                        <c:v>0.72958410123712658</c:v>
                      </c:pt>
                      <c:pt idx="905">
                        <c:v>0.74964123121091975</c:v>
                      </c:pt>
                      <c:pt idx="906">
                        <c:v>0.75631108325628449</c:v>
                      </c:pt>
                      <c:pt idx="907">
                        <c:v>0.74958717629967941</c:v>
                      </c:pt>
                      <c:pt idx="908">
                        <c:v>0.73617893830362735</c:v>
                      </c:pt>
                      <c:pt idx="909">
                        <c:v>0.73615618559864082</c:v>
                      </c:pt>
                      <c:pt idx="910">
                        <c:v>0.72274174231941068</c:v>
                      </c:pt>
                      <c:pt idx="911">
                        <c:v>0.72941124962682113</c:v>
                      </c:pt>
                      <c:pt idx="912">
                        <c:v>0.74946362221684437</c:v>
                      </c:pt>
                      <c:pt idx="913">
                        <c:v>0.7494404558263128</c:v>
                      </c:pt>
                      <c:pt idx="914">
                        <c:v>0.73603483783871371</c:v>
                      </c:pt>
                      <c:pt idx="915">
                        <c:v>0.73600450089873182</c:v>
                      </c:pt>
                      <c:pt idx="916">
                        <c:v>0.73598174819374551</c:v>
                      </c:pt>
                      <c:pt idx="917">
                        <c:v>0.7359589954887592</c:v>
                      </c:pt>
                      <c:pt idx="918">
                        <c:v>0.74931690174347787</c:v>
                      </c:pt>
                      <c:pt idx="919">
                        <c:v>0.7559838579900261</c:v>
                      </c:pt>
                      <c:pt idx="920">
                        <c:v>0.74926284683223754</c:v>
                      </c:pt>
                      <c:pt idx="921">
                        <c:v>0.73586040043381817</c:v>
                      </c:pt>
                      <c:pt idx="922">
                        <c:v>0.72245878140648945</c:v>
                      </c:pt>
                      <c:pt idx="923">
                        <c:v>0.71574721606864977</c:v>
                      </c:pt>
                      <c:pt idx="924">
                        <c:v>0.72241410336760714</c:v>
                      </c:pt>
                      <c:pt idx="925">
                        <c:v>0.74245054906413988</c:v>
                      </c:pt>
                      <c:pt idx="926">
                        <c:v>0.74911612635887093</c:v>
                      </c:pt>
                      <c:pt idx="927">
                        <c:v>0.73570871573390917</c:v>
                      </c:pt>
                      <c:pt idx="928">
                        <c:v>0.72899790881956894</c:v>
                      </c:pt>
                      <c:pt idx="929">
                        <c:v>0.72898287824475982</c:v>
                      </c:pt>
                      <c:pt idx="930">
                        <c:v>0.75571896134591221</c:v>
                      </c:pt>
                      <c:pt idx="931">
                        <c:v>0.8292503259497358</c:v>
                      </c:pt>
                      <c:pt idx="932">
                        <c:v>0.90276631524079609</c:v>
                      </c:pt>
                      <c:pt idx="933">
                        <c:v>0.94953725824389101</c:v>
                      </c:pt>
                      <c:pt idx="934">
                        <c:v>0.98293112756200607</c:v>
                      </c:pt>
                      <c:pt idx="935">
                        <c:v>1.0230085694960689</c:v>
                      </c:pt>
                      <c:pt idx="936">
                        <c:v>1.0563966472165514</c:v>
                      </c:pt>
                      <c:pt idx="937">
                        <c:v>1.1098393038499648</c:v>
                      </c:pt>
                      <c:pt idx="938">
                        <c:v>1.1432210383920873</c:v>
                      </c:pt>
                      <c:pt idx="939">
                        <c:v>1.15654433295619</c:v>
                      </c:pt>
                      <c:pt idx="940">
                        <c:v>1.1765514759266038</c:v>
                      </c:pt>
                      <c:pt idx="941">
                        <c:v>1.2032416399322383</c:v>
                      </c:pt>
                      <c:pt idx="942">
                        <c:v>1.2433112218409421</c:v>
                      </c:pt>
                      <c:pt idx="943">
                        <c:v>1.2699966974103973</c:v>
                      </c:pt>
                      <c:pt idx="944">
                        <c:v>1.2699442972413379</c:v>
                      </c:pt>
                      <c:pt idx="945">
                        <c:v>1.2765755386358169</c:v>
                      </c:pt>
                      <c:pt idx="946">
                        <c:v>1.2898895942227435</c:v>
                      </c:pt>
                      <c:pt idx="947">
                        <c:v>1.3165551439384382</c:v>
                      </c:pt>
                      <c:pt idx="948">
                        <c:v>1.3499145394611194</c:v>
                      </c:pt>
                      <c:pt idx="949">
                        <c:v>1.3565412992621919</c:v>
                      </c:pt>
                      <c:pt idx="950">
                        <c:v>1.3631675074825371</c:v>
                      </c:pt>
                      <c:pt idx="951">
                        <c:v>1.3697931641221557</c:v>
                      </c:pt>
                      <c:pt idx="952">
                        <c:v>1.3764182691810474</c:v>
                      </c:pt>
                      <c:pt idx="953">
                        <c:v>1.403086921538331</c:v>
                      </c:pt>
                      <c:pt idx="954">
                        <c:v>1.4164058034566185</c:v>
                      </c:pt>
                      <c:pt idx="955">
                        <c:v>1.4163473358995626</c:v>
                      </c:pt>
                      <c:pt idx="956">
                        <c:v>1.4229694762120471</c:v>
                      </c:pt>
                      <c:pt idx="957">
                        <c:v>1.4295910649438044</c:v>
                      </c:pt>
                      <c:pt idx="958">
                        <c:v>1.4562522709612742</c:v>
                      </c:pt>
                      <c:pt idx="959">
                        <c:v>1.469551709658937</c:v>
                      </c:pt>
                      <c:pt idx="960">
                        <c:v>1.4561320263628008</c:v>
                      </c:pt>
                      <c:pt idx="961">
                        <c:v>1.4560568734887549</c:v>
                      </c:pt>
                      <c:pt idx="962">
                        <c:v>1.4559967511895184</c:v>
                      </c:pt>
                      <c:pt idx="963">
                        <c:v>1.4826510624479015</c:v>
                      </c:pt>
                      <c:pt idx="964">
                        <c:v>1.509303167383377</c:v>
                      </c:pt>
                      <c:pt idx="965">
                        <c:v>1.5025627819525547</c:v>
                      </c:pt>
                      <c:pt idx="966">
                        <c:v>1.4958383923628134</c:v>
                      </c:pt>
                      <c:pt idx="967">
                        <c:v>1.4957766153213958</c:v>
                      </c:pt>
                      <c:pt idx="968">
                        <c:v>1.5023921366651569</c:v>
                      </c:pt>
                      <c:pt idx="969">
                        <c:v>1.5290381742126358</c:v>
                      </c:pt>
                      <c:pt idx="970">
                        <c:v>1.5356359070779528</c:v>
                      </c:pt>
                      <c:pt idx="971">
                        <c:v>1.5222196711613603</c:v>
                      </c:pt>
                      <c:pt idx="972">
                        <c:v>1.5288329172346224</c:v>
                      </c:pt>
                      <c:pt idx="973">
                        <c:v>1.535445611727158</c:v>
                      </c:pt>
                      <c:pt idx="974">
                        <c:v>1.55540890402978</c:v>
                      </c:pt>
                      <c:pt idx="975">
                        <c:v>1.5620199437801345</c:v>
                      </c:pt>
                      <c:pt idx="976">
                        <c:v>1.5419303394910429</c:v>
                      </c:pt>
                      <c:pt idx="977">
                        <c:v>1.5418666319170808</c:v>
                      </c:pt>
                      <c:pt idx="978">
                        <c:v>1.5484933917181534</c:v>
                      </c:pt>
                      <c:pt idx="979">
                        <c:v>1.5684522024273688</c:v>
                      </c:pt>
                      <c:pt idx="980">
                        <c:v>1.5817353694935867</c:v>
                      </c:pt>
                      <c:pt idx="981">
                        <c:v>1.5749962940669908</c:v>
                      </c:pt>
                      <c:pt idx="982">
                        <c:v>1.5682577702211218</c:v>
                      </c:pt>
                      <c:pt idx="983">
                        <c:v>1.5615036642197169</c:v>
                      </c:pt>
                      <c:pt idx="984">
                        <c:v>1.5681119460664366</c:v>
                      </c:pt>
                      <c:pt idx="985">
                        <c:v>1.5880647583352467</c:v>
                      </c:pt>
                      <c:pt idx="986">
                        <c:v>1.5946713854397856</c:v>
                      </c:pt>
                      <c:pt idx="987">
                        <c:v>1.5812614927015529</c:v>
                      </c:pt>
                      <c:pt idx="988">
                        <c:v>1.5878678440157283</c:v>
                      </c:pt>
                      <c:pt idx="989">
                        <c:v>1.5878022059092223</c:v>
                      </c:pt>
                      <c:pt idx="990">
                        <c:v>1.607766670320889</c:v>
                      </c:pt>
                      <c:pt idx="991">
                        <c:v>1.6143711600501112</c:v>
                      </c:pt>
                      <c:pt idx="992">
                        <c:v>1.5942923805327858</c:v>
                      </c:pt>
                      <c:pt idx="993">
                        <c:v>1.5942264666359161</c:v>
                      </c:pt>
                      <c:pt idx="994">
                        <c:v>1.5941605527390463</c:v>
                      </c:pt>
                      <c:pt idx="995">
                        <c:v>1.620774047023636</c:v>
                      </c:pt>
                      <c:pt idx="996">
                        <c:v>1.6273766062203137</c:v>
                      </c:pt>
                      <c:pt idx="997">
                        <c:v>1.6139707124423515</c:v>
                      </c:pt>
                      <c:pt idx="998">
                        <c:v>1.6072183301307177</c:v>
                      </c:pt>
                      <c:pt idx="999">
                        <c:v>1.6004831847168013</c:v>
                      </c:pt>
                      <c:pt idx="1000">
                        <c:v>1.6137538033214813</c:v>
                      </c:pt>
                      <c:pt idx="1001">
                        <c:v>1.6336914471203006</c:v>
                      </c:pt>
                      <c:pt idx="1002">
                        <c:v>1.640308692153833</c:v>
                      </c:pt>
                      <c:pt idx="1003">
                        <c:v>1.6269055562795052</c:v>
                      </c:pt>
                      <c:pt idx="1004">
                        <c:v>1.6268382634308183</c:v>
                      </c:pt>
                      <c:pt idx="1005">
                        <c:v>1.6267709705821312</c:v>
                      </c:pt>
                      <c:pt idx="1006">
                        <c:v>1.6400373144361777</c:v>
                      </c:pt>
                      <c:pt idx="1007">
                        <c:v>1.6466189825128226</c:v>
                      </c:pt>
                      <c:pt idx="1008">
                        <c:v>1.6265522688238987</c:v>
                      </c:pt>
                      <c:pt idx="1009">
                        <c:v>1.6264849759752118</c:v>
                      </c:pt>
                      <c:pt idx="1010">
                        <c:v>1.6264176831265249</c:v>
                      </c:pt>
                      <c:pt idx="1011">
                        <c:v>1.6530118720856715</c:v>
                      </c:pt>
                      <c:pt idx="1012">
                        <c:v>1.6596085707371258</c:v>
                      </c:pt>
                      <c:pt idx="1013">
                        <c:v>1.639545442322927</c:v>
                      </c:pt>
                      <c:pt idx="1014">
                        <c:v>1.6328299469724079</c:v>
                      </c:pt>
                      <c:pt idx="1015">
                        <c:v>1.626098042095262</c:v>
                      </c:pt>
                      <c:pt idx="1016">
                        <c:v>1.6393588701420387</c:v>
                      </c:pt>
                      <c:pt idx="1017">
                        <c:v>1.6592823796847302</c:v>
                      </c:pt>
                      <c:pt idx="1018">
                        <c:v>1.659213707884226</c:v>
                      </c:pt>
                      <c:pt idx="1019">
                        <c:v>1.6458015398754944</c:v>
                      </c:pt>
                      <c:pt idx="1020">
                        <c:v>1.645733419655717</c:v>
                      </c:pt>
                      <c:pt idx="1021">
                        <c:v>1.6456652994359398</c:v>
                      </c:pt>
                      <c:pt idx="1022">
                        <c:v>1.6655841894900429</c:v>
                      </c:pt>
                      <c:pt idx="1023">
                        <c:v>1.6655152418991752</c:v>
                      </c:pt>
                      <c:pt idx="1024">
                        <c:v>1.652122723953841</c:v>
                      </c:pt>
                      <c:pt idx="1025">
                        <c:v>1.6520543279437001</c:v>
                      </c:pt>
                      <c:pt idx="1026">
                        <c:v>1.6520030309360945</c:v>
                      </c:pt>
                      <c:pt idx="1027">
                        <c:v>1.6719177151871547</c:v>
                      </c:pt>
                      <c:pt idx="1028">
                        <c:v>1.678509242769294</c:v>
                      </c:pt>
                      <c:pt idx="1029">
                        <c:v>1.6584583180786789</c:v>
                      </c:pt>
                      <c:pt idx="1030">
                        <c:v>1.651712347892996</c:v>
                      </c:pt>
                      <c:pt idx="1031">
                        <c:v>1.6449840972381662</c:v>
                      </c:pt>
                      <c:pt idx="1032">
                        <c:v>1.6582351347270401</c:v>
                      </c:pt>
                      <c:pt idx="1033">
                        <c:v>1.6781443721184217</c:v>
                      </c:pt>
                      <c:pt idx="1034">
                        <c:v>1.6714158456732287</c:v>
                      </c:pt>
                      <c:pt idx="1035">
                        <c:v>1.6646878708087622</c:v>
                      </c:pt>
                      <c:pt idx="1036">
                        <c:v>1.6579604475250227</c:v>
                      </c:pt>
                      <c:pt idx="1037">
                        <c:v>1.6578917757245186</c:v>
                      </c:pt>
                      <c:pt idx="1038">
                        <c:v>1.6778142510533469</c:v>
                      </c:pt>
                      <c:pt idx="1039">
                        <c:v>1.6844024691511243</c:v>
                      </c:pt>
                      <c:pt idx="1040">
                        <c:v>1.6710005053858412</c:v>
                      </c:pt>
                      <c:pt idx="1041">
                        <c:v>1.6642741852635556</c:v>
                      </c:pt>
                      <c:pt idx="1042">
                        <c:v>1.6642052376726879</c:v>
                      </c:pt>
                      <c:pt idx="1043">
                        <c:v>1.6907624707231295</c:v>
                      </c:pt>
                      <c:pt idx="1044">
                        <c:v>1.6906924199708078</c:v>
                      </c:pt>
                      <c:pt idx="1045">
                        <c:v>1.6706543884796849</c:v>
                      </c:pt>
                      <c:pt idx="1046">
                        <c:v>1.663929447309217</c:v>
                      </c:pt>
                      <c:pt idx="1047">
                        <c:v>1.663860499718349</c:v>
                      </c:pt>
                      <c:pt idx="1048">
                        <c:v>1.6837570507530111</c:v>
                      </c:pt>
                      <c:pt idx="1049">
                        <c:v>1.696997056627346</c:v>
                      </c:pt>
                      <c:pt idx="1050">
                        <c:v>1.6836349445695844</c:v>
                      </c:pt>
                      <c:pt idx="1051">
                        <c:v>1.6769107618226158</c:v>
                      </c:pt>
                      <c:pt idx="1052">
                        <c:v>1.6701871306563743</c:v>
                      </c:pt>
                      <c:pt idx="1053">
                        <c:v>1.6767543886865277</c:v>
                      </c:pt>
                      <c:pt idx="1054">
                        <c:v>1.6899919124475915</c:v>
                      </c:pt>
                      <c:pt idx="1055">
                        <c:v>1.6965750973712355</c:v>
                      </c:pt>
                      <c:pt idx="1056">
                        <c:v>1.6765458911717437</c:v>
                      </c:pt>
                      <c:pt idx="1057">
                        <c:v>1.6764763920001491</c:v>
                      </c:pt>
                      <c:pt idx="1058">
                        <c:v>1.6764068928285543</c:v>
                      </c:pt>
                      <c:pt idx="1059">
                        <c:v>1.6962937912004947</c:v>
                      </c:pt>
                      <c:pt idx="1060">
                        <c:v>1.6962234646578098</c:v>
                      </c:pt>
                      <c:pt idx="1061">
                        <c:v>1.6761983953137702</c:v>
                      </c:pt>
                      <c:pt idx="1062">
                        <c:v>1.6761115213492768</c:v>
                      </c:pt>
                      <c:pt idx="1063">
                        <c:v>1.6760593969705808</c:v>
                      </c:pt>
                      <c:pt idx="1064">
                        <c:v>1.6959421584870693</c:v>
                      </c:pt>
                      <c:pt idx="1065">
                        <c:v>1.7025223097167153</c:v>
                      </c:pt>
                      <c:pt idx="1066">
                        <c:v>1.6891513034197316</c:v>
                      </c:pt>
                      <c:pt idx="1067">
                        <c:v>1.675781400284202</c:v>
                      </c:pt>
                      <c:pt idx="1068">
                        <c:v>1.6757119011126074</c:v>
                      </c:pt>
                      <c:pt idx="1069">
                        <c:v>1.6822917765518897</c:v>
                      </c:pt>
                      <c:pt idx="1070">
                        <c:v>1.7021516474682101</c:v>
                      </c:pt>
                      <c:pt idx="1071">
                        <c:v>1.7020810451351616</c:v>
                      </c:pt>
                      <c:pt idx="1072">
                        <c:v>1.6887134862177215</c:v>
                      </c:pt>
                      <c:pt idx="1073">
                        <c:v>1.6886434354653999</c:v>
                      </c:pt>
                      <c:pt idx="1074">
                        <c:v>1.6885733847130782</c:v>
                      </c:pt>
                      <c:pt idx="1075">
                        <c:v>1.7018162863862294</c:v>
                      </c:pt>
                      <c:pt idx="1076">
                        <c:v>1.7083931281315134</c:v>
                      </c:pt>
                      <c:pt idx="1077">
                        <c:v>1.6883807451441937</c:v>
                      </c:pt>
                      <c:pt idx="1078">
                        <c:v>1.688310694391872</c:v>
                      </c:pt>
                      <c:pt idx="1079">
                        <c:v>1.6882406436395505</c:v>
                      </c:pt>
                      <c:pt idx="1080">
                        <c:v>1.7014632747209866</c:v>
                      </c:pt>
                      <c:pt idx="1081">
                        <c:v>1.7146848026409685</c:v>
                      </c:pt>
                      <c:pt idx="1082">
                        <c:v>1.6946762807187374</c:v>
                      </c:pt>
                      <c:pt idx="1083">
                        <c:v>1.6813149270844754</c:v>
                      </c:pt>
                      <c:pt idx="1084">
                        <c:v>1.6745999143670924</c:v>
                      </c:pt>
                      <c:pt idx="1085">
                        <c:v>1.6878203391256206</c:v>
                      </c:pt>
                      <c:pt idx="1086">
                        <c:v>1.70766662736654</c:v>
                      </c:pt>
                      <c:pt idx="1087">
                        <c:v>1.707613468773981</c:v>
                      </c:pt>
                      <c:pt idx="1088">
                        <c:v>1.6942543214626269</c:v>
                      </c:pt>
                      <c:pt idx="1089">
                        <c:v>1.6941839949199415</c:v>
                      </c:pt>
                      <c:pt idx="1090">
                        <c:v>1.6941136683772566</c:v>
                      </c:pt>
                      <c:pt idx="1091">
                        <c:v>1.7073299562803326</c:v>
                      </c:pt>
                      <c:pt idx="1092">
                        <c:v>1.7139021095894378</c:v>
                      </c:pt>
                      <c:pt idx="1093">
                        <c:v>1.6938851071135299</c:v>
                      </c:pt>
                      <c:pt idx="1094">
                        <c:v>1.693814780570845</c:v>
                      </c:pt>
                      <c:pt idx="1095">
                        <c:v>1.6937444540281597</c:v>
                      </c:pt>
                      <c:pt idx="1096">
                        <c:v>1.7135997054558918</c:v>
                      </c:pt>
                      <c:pt idx="1097">
                        <c:v>1.7135285515421164</c:v>
                      </c:pt>
                      <c:pt idx="1098">
                        <c:v>1.7001747821428499</c:v>
                      </c:pt>
                      <c:pt idx="1099">
                        <c:v>1.6868396285931178</c:v>
                      </c:pt>
                      <c:pt idx="1100">
                        <c:v>1.6867695778407961</c:v>
                      </c:pt>
                      <c:pt idx="1101">
                        <c:v>1.6933400764077204</c:v>
                      </c:pt>
                      <c:pt idx="1102">
                        <c:v>1.7131905704516825</c:v>
                      </c:pt>
                      <c:pt idx="1103">
                        <c:v>1.7131194165379069</c:v>
                      </c:pt>
                      <c:pt idx="1104">
                        <c:v>1.6997688187278206</c:v>
                      </c:pt>
                      <c:pt idx="1105">
                        <c:v>1.6930587702369799</c:v>
                      </c:pt>
                      <c:pt idx="1106">
                        <c:v>1.6929884436942948</c:v>
                      </c:pt>
                      <c:pt idx="1107">
                        <c:v>1.7128348008828049</c:v>
                      </c:pt>
                      <c:pt idx="1108">
                        <c:v>1.7193844083296965</c:v>
                      </c:pt>
                      <c:pt idx="1109">
                        <c:v>1.6993981564793155</c:v>
                      </c:pt>
                      <c:pt idx="1110">
                        <c:v>1.6993275541462669</c:v>
                      </c:pt>
                      <c:pt idx="1111">
                        <c:v>1.6992746023964804</c:v>
                      </c:pt>
                      <c:pt idx="1112">
                        <c:v>1.7191165469391751</c:v>
                      </c:pt>
                      <c:pt idx="1113">
                        <c:v>1.7256823570699205</c:v>
                      </c:pt>
                      <c:pt idx="1114">
                        <c:v>1.7056997594418555</c:v>
                      </c:pt>
                      <c:pt idx="1115">
                        <c:v>1.6989921930642864</c:v>
                      </c:pt>
                      <c:pt idx="1116">
                        <c:v>1.6989039401479755</c:v>
                      </c:pt>
                      <c:pt idx="1117">
                        <c:v>1.7121054732666059</c:v>
                      </c:pt>
                      <c:pt idx="1118">
                        <c:v>1.7253059032237825</c:v>
                      </c:pt>
                      <c:pt idx="1119">
                        <c:v>1.7185986815841676</c:v>
                      </c:pt>
                      <c:pt idx="1120">
                        <c:v>1.7052567711705302</c:v>
                      </c:pt>
                      <c:pt idx="1121">
                        <c:v>1.6985509284827325</c:v>
                      </c:pt>
                      <c:pt idx="1122">
                        <c:v>1.705115014923706</c:v>
                      </c:pt>
                      <c:pt idx="1123">
                        <c:v>1.7183308201936462</c:v>
                      </c:pt>
                      <c:pt idx="1124">
                        <c:v>1.7248935966303933</c:v>
                      </c:pt>
                      <c:pt idx="1125">
                        <c:v>1.7115540304348456</c:v>
                      </c:pt>
                      <c:pt idx="1126">
                        <c:v>1.7048492219609108</c:v>
                      </c:pt>
                      <c:pt idx="1127">
                        <c:v>1.7047783438374988</c:v>
                      </c:pt>
                      <c:pt idx="1128">
                        <c:v>1.7246067746523834</c:v>
                      </c:pt>
                      <c:pt idx="1129">
                        <c:v>1.7245350691578811</c:v>
                      </c:pt>
                      <c:pt idx="1130">
                        <c:v>1.7045479899364098</c:v>
                      </c:pt>
                      <c:pt idx="1131">
                        <c:v>1.6978449051522468</c:v>
                      </c:pt>
                      <c:pt idx="1132">
                        <c:v>1.6977743028191981</c:v>
                      </c:pt>
                      <c:pt idx="1133">
                        <c:v>1.7242303208062457</c:v>
                      </c:pt>
                      <c:pt idx="1134">
                        <c:v>1.7307899946014036</c:v>
                      </c:pt>
                      <c:pt idx="1135">
                        <c:v>1.7241048361908664</c:v>
                      </c:pt>
                      <c:pt idx="1136">
                        <c:v>1.7107713373833149</c:v>
                      </c:pt>
                      <c:pt idx="1137">
                        <c:v>1.7040695626033784</c:v>
                      </c:pt>
                      <c:pt idx="1138">
                        <c:v>1.71061124107732</c:v>
                      </c:pt>
                      <c:pt idx="1139">
                        <c:v>1.7238000878392308</c:v>
                      </c:pt>
                      <c:pt idx="1140">
                        <c:v>1.730358106892208</c:v>
                      </c:pt>
                      <c:pt idx="1141">
                        <c:v>1.7103977793359935</c:v>
                      </c:pt>
                      <c:pt idx="1142">
                        <c:v>1.7103266254222178</c:v>
                      </c:pt>
                      <c:pt idx="1143">
                        <c:v>1.7102554715084421</c:v>
                      </c:pt>
                      <c:pt idx="1144">
                        <c:v>1.7300701817527444</c:v>
                      </c:pt>
                      <c:pt idx="1145">
                        <c:v>1.7299982004678784</c:v>
                      </c:pt>
                      <c:pt idx="1146">
                        <c:v>1.7100420097671156</c:v>
                      </c:pt>
                      <c:pt idx="1147">
                        <c:v>1.7099708558533402</c:v>
                      </c:pt>
                      <c:pt idx="1148">
                        <c:v>1.7032721837149927</c:v>
                      </c:pt>
                      <c:pt idx="1149">
                        <c:v>1.7297102753284148</c:v>
                      </c:pt>
                      <c:pt idx="1150">
                        <c:v>1.7362652606873938</c:v>
                      </c:pt>
                      <c:pt idx="1151">
                        <c:v>1.7229396219052011</c:v>
                      </c:pt>
                      <c:pt idx="1152">
                        <c:v>1.7096150862844628</c:v>
                      </c:pt>
                      <c:pt idx="1153">
                        <c:v>1.7029177930979325</c:v>
                      </c:pt>
                      <c:pt idx="1154">
                        <c:v>1.7094727784569115</c:v>
                      </c:pt>
                      <c:pt idx="1155">
                        <c:v>1.7292783876192193</c:v>
                      </c:pt>
                      <c:pt idx="1156">
                        <c:v>1.7291884110131368</c:v>
                      </c:pt>
                      <c:pt idx="1157">
                        <c:v>1.7158664954008509</c:v>
                      </c:pt>
                      <c:pt idx="1158">
                        <c:v>1.7158129231227468</c:v>
                      </c:pt>
                      <c:pt idx="1159">
                        <c:v>1.7157414934186077</c:v>
                      </c:pt>
                      <c:pt idx="1160">
                        <c:v>1.7289184811948894</c:v>
                      </c:pt>
                      <c:pt idx="1161">
                        <c:v>1.7288464999100235</c:v>
                      </c:pt>
                      <c:pt idx="1162">
                        <c:v>1.7155272043061907</c:v>
                      </c:pt>
                      <c:pt idx="1163">
                        <c:v>1.7088323932329319</c:v>
                      </c:pt>
                      <c:pt idx="1164">
                        <c:v>1.7087612393191565</c:v>
                      </c:pt>
                      <c:pt idx="1165">
                        <c:v>1.7351814045589526</c:v>
                      </c:pt>
                      <c:pt idx="1166">
                        <c:v>1.7351091474837235</c:v>
                      </c:pt>
                      <c:pt idx="1167">
                        <c:v>1.7217923339931618</c:v>
                      </c:pt>
                      <c:pt idx="1168">
                        <c:v>1.7084766236640543</c:v>
                      </c:pt>
                      <c:pt idx="1169">
                        <c:v>1.7017837431233398</c:v>
                      </c:pt>
                      <c:pt idx="1170">
                        <c:v>1.7149557666730788</c:v>
                      </c:pt>
                      <c:pt idx="1171">
                        <c:v>1.7347478621075763</c:v>
                      </c:pt>
                      <c:pt idx="1172">
                        <c:v>1.7280547057764983</c:v>
                      </c:pt>
                      <c:pt idx="1173">
                        <c:v>1.7147414775606618</c:v>
                      </c:pt>
                      <c:pt idx="1174">
                        <c:v>1.7146700478565227</c:v>
                      </c:pt>
                      <c:pt idx="1175">
                        <c:v>1.7145986181523838</c:v>
                      </c:pt>
                      <c:pt idx="1176">
                        <c:v>1.7343865767314293</c:v>
                      </c:pt>
                      <c:pt idx="1177">
                        <c:v>1.7343143196561999</c:v>
                      </c:pt>
                      <c:pt idx="1178">
                        <c:v>1.7210035735536346</c:v>
                      </c:pt>
                      <c:pt idx="1179">
                        <c:v>1.7142950419097931</c:v>
                      </c:pt>
                      <c:pt idx="1180">
                        <c:v>1.714223612205654</c:v>
                      </c:pt>
                      <c:pt idx="1181">
                        <c:v>1.734007227086475</c:v>
                      </c:pt>
                      <c:pt idx="1182">
                        <c:v>1.7405711756322666</c:v>
                      </c:pt>
                      <c:pt idx="1183">
                        <c:v>1.7206450460811225</c:v>
                      </c:pt>
                      <c:pt idx="1184">
                        <c:v>1.7139557508151329</c:v>
                      </c:pt>
                      <c:pt idx="1185">
                        <c:v>1.7072670071298703</c:v>
                      </c:pt>
                      <c:pt idx="1186">
                        <c:v>1.7204299295976151</c:v>
                      </c:pt>
                      <c:pt idx="1187">
                        <c:v>1.7402085113043024</c:v>
                      </c:pt>
                      <c:pt idx="1188">
                        <c:v>1.7335194918286765</c:v>
                      </c:pt>
                      <c:pt idx="1189">
                        <c:v>1.7202148131141077</c:v>
                      </c:pt>
                      <c:pt idx="1190">
                        <c:v>1.713527172590299</c:v>
                      </c:pt>
                      <c:pt idx="1191">
                        <c:v>1.7134557428861601</c:v>
                      </c:pt>
                      <c:pt idx="1192">
                        <c:v>1.7332304635277587</c:v>
                      </c:pt>
                      <c:pt idx="1193">
                        <c:v>1.7331582064525293</c:v>
                      </c:pt>
                      <c:pt idx="1194">
                        <c:v>1.7198562856415953</c:v>
                      </c:pt>
                      <c:pt idx="1195">
                        <c:v>1.7197845801470928</c:v>
                      </c:pt>
                      <c:pt idx="1196">
                        <c:v>1.7197128746525903</c:v>
                      </c:pt>
                      <c:pt idx="1197">
                        <c:v>1.7394831826483736</c:v>
                      </c:pt>
                      <c:pt idx="1198">
                        <c:v>1.7460243784891791</c:v>
                      </c:pt>
                      <c:pt idx="1199">
                        <c:v>1.7194977581690831</c:v>
                      </c:pt>
                      <c:pt idx="1200">
                        <c:v>1.7128128755489092</c:v>
                      </c:pt>
                      <c:pt idx="1201">
                        <c:v>1.7127414458447701</c:v>
                      </c:pt>
                      <c:pt idx="1202">
                        <c:v>1.7325078927754647</c:v>
                      </c:pt>
                      <c:pt idx="1203">
                        <c:v>1.7456603352093973</c:v>
                      </c:pt>
                      <c:pt idx="1204">
                        <c:v>1.7389754525892234</c:v>
                      </c:pt>
                      <c:pt idx="1205">
                        <c:v>1.7256613280547057</c:v>
                      </c:pt>
                      <c:pt idx="1206">
                        <c:v>1.7189958197075657</c:v>
                      </c:pt>
                      <c:pt idx="1207">
                        <c:v>1.7189241142130631</c:v>
                      </c:pt>
                      <c:pt idx="1208">
                        <c:v>1.7320743503240883</c:v>
                      </c:pt>
                      <c:pt idx="1209">
                        <c:v>1.738612788261259</c:v>
                      </c:pt>
                      <c:pt idx="1210">
                        <c:v>1.7253194169515929</c:v>
                      </c:pt>
                      <c:pt idx="1211">
                        <c:v>1.7252474356667267</c:v>
                      </c:pt>
                      <c:pt idx="1212">
                        <c:v>1.7251754543818607</c:v>
                      </c:pt>
                      <c:pt idx="1213">
                        <c:v>1.7383226567988876</c:v>
                      </c:pt>
                      <c:pt idx="1214">
                        <c:v>1.7448594399938777</c:v>
                      </c:pt>
                      <c:pt idx="1215">
                        <c:v>1.724959510527263</c:v>
                      </c:pt>
                      <c:pt idx="1216">
                        <c:v>1.7182787647625413</c:v>
                      </c:pt>
                      <c:pt idx="1217">
                        <c:v>1.7181891328944132</c:v>
                      </c:pt>
                      <c:pt idx="1218">
                        <c:v>1.737959992470923</c:v>
                      </c:pt>
                      <c:pt idx="1219">
                        <c:v>1.7511033338228614</c:v>
                      </c:pt>
                      <c:pt idx="1220">
                        <c:v>1.7378149267397374</c:v>
                      </c:pt>
                      <c:pt idx="1221">
                        <c:v>1.7245276228180673</c:v>
                      </c:pt>
                      <c:pt idx="1222">
                        <c:v>1.7178485317955263</c:v>
                      </c:pt>
                      <c:pt idx="1223">
                        <c:v>1.7243836602483356</c:v>
                      </c:pt>
                      <c:pt idx="1224">
                        <c:v>1.7441313534343141</c:v>
                      </c:pt>
                      <c:pt idx="1225">
                        <c:v>1.7440585447783579</c:v>
                      </c:pt>
                      <c:pt idx="1226">
                        <c:v>1.7307737229699589</c:v>
                      </c:pt>
                      <c:pt idx="1227">
                        <c:v>1.7307014658947297</c:v>
                      </c:pt>
                      <c:pt idx="1228">
                        <c:v>1.7306111445506929</c:v>
                      </c:pt>
                      <c:pt idx="1229">
                        <c:v>1.7437491079905434</c:v>
                      </c:pt>
                      <c:pt idx="1230">
                        <c:v>1.7502994049133433</c:v>
                      </c:pt>
                      <c:pt idx="1231">
                        <c:v>1.7304124375938119</c:v>
                      </c:pt>
                      <c:pt idx="1232">
                        <c:v>1.7237358286845421</c:v>
                      </c:pt>
                      <c:pt idx="1233">
                        <c:v>1.7236638473996762</c:v>
                      </c:pt>
                      <c:pt idx="1234">
                        <c:v>1.7434032668747506</c:v>
                      </c:pt>
                      <c:pt idx="1235">
                        <c:v>1.7499339826817442</c:v>
                      </c:pt>
                      <c:pt idx="1236">
                        <c:v>1.7366544008902514</c:v>
                      </c:pt>
                      <c:pt idx="1237">
                        <c:v>1.7233759222602123</c:v>
                      </c:pt>
                      <c:pt idx="1238">
                        <c:v>1.716701243883487</c:v>
                      </c:pt>
                      <c:pt idx="1239">
                        <c:v>1.7232139643692641</c:v>
                      </c:pt>
                      <c:pt idx="1240">
                        <c:v>1.7429482127750235</c:v>
                      </c:pt>
                      <c:pt idx="1241">
                        <c:v>1.7428754041190671</c:v>
                      </c:pt>
                      <c:pt idx="1242">
                        <c:v>1.7296176097662885</c:v>
                      </c:pt>
                      <c:pt idx="1243">
                        <c:v>1.7295453526910589</c:v>
                      </c:pt>
                      <c:pt idx="1244">
                        <c:v>1.7294730956158297</c:v>
                      </c:pt>
                      <c:pt idx="1245">
                        <c:v>1.7426023716592307</c:v>
                      </c:pt>
                      <c:pt idx="1246">
                        <c:v>1.7491300537722263</c:v>
                      </c:pt>
                      <c:pt idx="1247">
                        <c:v>1.7292563243901415</c:v>
                      </c:pt>
                      <c:pt idx="1248">
                        <c:v>1.7291660030461047</c:v>
                      </c:pt>
                      <c:pt idx="1249">
                        <c:v>1.7290937459708753</c:v>
                      </c:pt>
                      <c:pt idx="1250">
                        <c:v>1.7488194448753669</c:v>
                      </c:pt>
                      <c:pt idx="1251">
                        <c:v>1.7553454032985909</c:v>
                      </c:pt>
                      <c:pt idx="1252">
                        <c:v>1.7354757418243671</c:v>
                      </c:pt>
                      <c:pt idx="1253">
                        <c:v>1.7222062263811411</c:v>
                      </c:pt>
                      <c:pt idx="1254">
                        <c:v>1.7221522404174914</c:v>
                      </c:pt>
                      <c:pt idx="1255">
                        <c:v>1.7286782677883061</c:v>
                      </c:pt>
                      <c:pt idx="1256">
                        <c:v>1.7483992093090281</c:v>
                      </c:pt>
                      <c:pt idx="1257">
                        <c:v>1.7483261248627082</c:v>
                      </c:pt>
                      <c:pt idx="1258">
                        <c:v>1.7350586778472081</c:v>
                      </c:pt>
                      <c:pt idx="1259">
                        <c:v>1.7283892394873885</c:v>
                      </c:pt>
                      <c:pt idx="1260">
                        <c:v>1.7283169824121591</c:v>
                      </c:pt>
                      <c:pt idx="1261">
                        <c:v>1.7414374331639293</c:v>
                      </c:pt>
                      <c:pt idx="1262">
                        <c:v>1.747960702631109</c:v>
                      </c:pt>
                      <c:pt idx="1263">
                        <c:v>1.7346960135192437</c:v>
                      </c:pt>
                      <c:pt idx="1264">
                        <c:v>1.7280098898424343</c:v>
                      </c:pt>
                      <c:pt idx="1265">
                        <c:v>1.7345328145716599</c:v>
                      </c:pt>
                      <c:pt idx="1266">
                        <c:v>1.7542633398075125</c:v>
                      </c:pt>
                      <c:pt idx="1267">
                        <c:v>1.7541899795708291</c:v>
                      </c:pt>
                      <c:pt idx="1268">
                        <c:v>1.7343333491912793</c:v>
                      </c:pt>
                      <c:pt idx="1269">
                        <c:v>1.7276666687350946</c:v>
                      </c:pt>
                      <c:pt idx="1270">
                        <c:v>1.7275944116598652</c:v>
                      </c:pt>
                      <c:pt idx="1271">
                        <c:v>1.7407093466043657</c:v>
                      </c:pt>
                      <c:pt idx="1272">
                        <c:v>1.7538231783874125</c:v>
                      </c:pt>
                      <c:pt idx="1273">
                        <c:v>1.7471567737215912</c:v>
                      </c:pt>
                      <c:pt idx="1274">
                        <c:v>1.7338981519977221</c:v>
                      </c:pt>
                      <c:pt idx="1275">
                        <c:v>1.7272331262837182</c:v>
                      </c:pt>
                      <c:pt idx="1276">
                        <c:v>1.7337530862665362</c:v>
                      </c:pt>
                      <c:pt idx="1277">
                        <c:v>1.746846164824732</c:v>
                      </c:pt>
                      <c:pt idx="1278">
                        <c:v>1.7533830169673128</c:v>
                      </c:pt>
                      <c:pt idx="1279">
                        <c:v>1.7401268773567149</c:v>
                      </c:pt>
                      <c:pt idx="1280">
                        <c:v>1.7334629548041649</c:v>
                      </c:pt>
                      <c:pt idx="1281">
                        <c:v>1.7333904219385718</c:v>
                      </c:pt>
                      <c:pt idx="1282">
                        <c:v>1.7530895760205796</c:v>
                      </c:pt>
                      <c:pt idx="1283">
                        <c:v>1.7530345558430671</c:v>
                      </c:pt>
                      <c:pt idx="1284">
                        <c:v>1.7331728233417933</c:v>
                      </c:pt>
                      <c:pt idx="1285">
                        <c:v>1.726510555531424</c:v>
                      </c:pt>
                      <c:pt idx="1286">
                        <c:v>1.7264382984561946</c:v>
                      </c:pt>
                      <c:pt idx="1287">
                        <c:v>1.7527227748371632</c:v>
                      </c:pt>
                      <c:pt idx="1288">
                        <c:v>1.7592383221741661</c:v>
                      </c:pt>
                      <c:pt idx="1289">
                        <c:v>1.7525760543637967</c:v>
                      </c:pt>
                      <c:pt idx="1290">
                        <c:v>1.739325982141195</c:v>
                      </c:pt>
                      <c:pt idx="1291">
                        <c:v>1.7326832264990415</c:v>
                      </c:pt>
                      <c:pt idx="1292">
                        <c:v>1.7391803648292825</c:v>
                      </c:pt>
                      <c:pt idx="1293">
                        <c:v>1.7522826134170635</c:v>
                      </c:pt>
                      <c:pt idx="1294">
                        <c:v>1.7587965060118855</c:v>
                      </c:pt>
                      <c:pt idx="1295">
                        <c:v>1.7389619388614135</c:v>
                      </c:pt>
                      <c:pt idx="1296">
                        <c:v>1.738889130205457</c:v>
                      </c:pt>
                      <c:pt idx="1297">
                        <c:v>1.7388163215495007</c:v>
                      </c:pt>
                      <c:pt idx="1298">
                        <c:v>1.7519158122336469</c:v>
                      </c:pt>
                      <c:pt idx="1299">
                        <c:v>1.7584283258766518</c:v>
                      </c:pt>
                      <c:pt idx="1300">
                        <c:v>1.7385978955816317</c:v>
                      </c:pt>
                      <c:pt idx="1301">
                        <c:v>1.7385068847616862</c:v>
                      </c:pt>
                      <c:pt idx="1302">
                        <c:v>1.7384522782697192</c:v>
                      </c:pt>
                      <c:pt idx="1303">
                        <c:v>1.7581337817684646</c:v>
                      </c:pt>
                      <c:pt idx="1304">
                        <c:v>1.7646446406692882</c:v>
                      </c:pt>
                      <c:pt idx="1305">
                        <c:v>1.751402290576864</c:v>
                      </c:pt>
                      <c:pt idx="1306">
                        <c:v>1.7381610436458936</c:v>
                      </c:pt>
                      <c:pt idx="1307">
                        <c:v>1.7315045674331571</c:v>
                      </c:pt>
                      <c:pt idx="1308">
                        <c:v>1.7380154263339809</c:v>
                      </c:pt>
                      <c:pt idx="1309">
                        <c:v>1.757691965606184</c:v>
                      </c:pt>
                      <c:pt idx="1310">
                        <c:v>1.7576183295791372</c:v>
                      </c:pt>
                      <c:pt idx="1311">
                        <c:v>1.7443795647614382</c:v>
                      </c:pt>
                      <c:pt idx="1312">
                        <c:v>1.7443064803151183</c:v>
                      </c:pt>
                      <c:pt idx="1313">
                        <c:v>1.7442333958687986</c:v>
                      </c:pt>
                      <c:pt idx="1314">
                        <c:v>1.7573237854709503</c:v>
                      </c:pt>
                      <c:pt idx="1315">
                        <c:v>1.7638316106777756</c:v>
                      </c:pt>
                      <c:pt idx="1316">
                        <c:v>1.744014142529839</c:v>
                      </c:pt>
                      <c:pt idx="1317">
                        <c:v>1.7439410580835191</c:v>
                      </c:pt>
                      <c:pt idx="1318">
                        <c:v>1.7438679736371991</c:v>
                      </c:pt>
                      <c:pt idx="1319">
                        <c:v>1.7635359634081349</c:v>
                      </c:pt>
                      <c:pt idx="1320">
                        <c:v>1.7700421338727794</c:v>
                      </c:pt>
                      <c:pt idx="1321">
                        <c:v>1.7502285267899316</c:v>
                      </c:pt>
                      <c:pt idx="1322">
                        <c:v>1.736996105150592</c:v>
                      </c:pt>
                      <c:pt idx="1323">
                        <c:v>1.7303440415836711</c:v>
                      </c:pt>
                      <c:pt idx="1324">
                        <c:v>1.7434111958477003</c:v>
                      </c:pt>
                      <c:pt idx="1325">
                        <c:v>1.7630740145493209</c:v>
                      </c:pt>
                      <c:pt idx="1326">
                        <c:v>1.763018580686263</c:v>
                      </c:pt>
                      <c:pt idx="1327">
                        <c:v>1.7497883653698316</c:v>
                      </c:pt>
                      <c:pt idx="1328">
                        <c:v>1.7431371291740012</c:v>
                      </c:pt>
                      <c:pt idx="1329">
                        <c:v>1.7430640447276813</c:v>
                      </c:pt>
                      <c:pt idx="1330">
                        <c:v>1.7627229334166223</c:v>
                      </c:pt>
                      <c:pt idx="1331">
                        <c:v>1.7626490215992121</c:v>
                      </c:pt>
                      <c:pt idx="1332">
                        <c:v>1.749421564186415</c:v>
                      </c:pt>
                      <c:pt idx="1333">
                        <c:v>1.749329863890561</c:v>
                      </c:pt>
                      <c:pt idx="1334">
                        <c:v>1.7492565036538779</c:v>
                      </c:pt>
                      <c:pt idx="1335">
                        <c:v>1.7623348963752186</c:v>
                      </c:pt>
                      <c:pt idx="1336">
                        <c:v>1.7688365852464569</c:v>
                      </c:pt>
                      <c:pt idx="1337">
                        <c:v>1.749036422943828</c:v>
                      </c:pt>
                      <c:pt idx="1338">
                        <c:v>1.7424062847108031</c:v>
                      </c:pt>
                      <c:pt idx="1339">
                        <c:v>1.7357583579993341</c:v>
                      </c:pt>
                      <c:pt idx="1340">
                        <c:v>1.7554092487677344</c:v>
                      </c:pt>
                      <c:pt idx="1341">
                        <c:v>1.7750584847939537</c:v>
                      </c:pt>
                      <c:pt idx="1342">
                        <c:v>1.7618359916076995</c:v>
                      </c:pt>
                      <c:pt idx="1343">
                        <c:v>1.7486146015828989</c:v>
                      </c:pt>
                      <c:pt idx="1344">
                        <c:v>1.7419677780328842</c:v>
                      </c:pt>
                      <c:pt idx="1345">
                        <c:v>1.7484678811095324</c:v>
                      </c:pt>
                      <c:pt idx="1346">
                        <c:v>1.761521866383706</c:v>
                      </c:pt>
                      <c:pt idx="1347">
                        <c:v>1.7680205215609461</c:v>
                      </c:pt>
                      <c:pt idx="1348">
                        <c:v>1.7548017515445986</c:v>
                      </c:pt>
                      <c:pt idx="1349">
                        <c:v>1.7481561001036283</c:v>
                      </c:pt>
                      <c:pt idx="1350">
                        <c:v>1.7481010799261161</c:v>
                      </c:pt>
                      <c:pt idx="1351">
                        <c:v>1.7677423180317946</c:v>
                      </c:pt>
                      <c:pt idx="1352">
                        <c:v>1.7676681304240212</c:v>
                      </c:pt>
                      <c:pt idx="1353">
                        <c:v>1.747880999216066</c:v>
                      </c:pt>
                      <c:pt idx="1354">
                        <c:v>1.7412369335696858</c:v>
                      </c:pt>
                      <c:pt idx="1355">
                        <c:v>1.7411638491233661</c:v>
                      </c:pt>
                      <c:pt idx="1356">
                        <c:v>1.7607827482096037</c:v>
                      </c:pt>
                      <c:pt idx="1357">
                        <c:v>1.7738484545742246</c:v>
                      </c:pt>
                      <c:pt idx="1358">
                        <c:v>1.7606349245747832</c:v>
                      </c:pt>
                      <c:pt idx="1359">
                        <c:v>1.7539917552470843</c:v>
                      </c:pt>
                      <c:pt idx="1360">
                        <c:v>1.7473491375001122</c:v>
                      </c:pt>
                      <c:pt idx="1361">
                        <c:v>1.7472757772634289</c:v>
                      </c:pt>
                      <c:pt idx="1362">
                        <c:v>1.766926254346284</c:v>
                      </c:pt>
                      <c:pt idx="1363">
                        <c:v>1.7668520667385104</c:v>
                      </c:pt>
                      <c:pt idx="1364">
                        <c:v>1.7536419841186122</c:v>
                      </c:pt>
                      <c:pt idx="1365">
                        <c:v>1.7470006763758665</c:v>
                      </c:pt>
                      <c:pt idx="1366">
                        <c:v>1.7469273161391834</c:v>
                      </c:pt>
                      <c:pt idx="1367">
                        <c:v>1.7665553163074155</c:v>
                      </c:pt>
                      <c:pt idx="1368">
                        <c:v>1.7664811286996418</c:v>
                      </c:pt>
                      <c:pt idx="1369">
                        <c:v>1.7467072354291335</c:v>
                      </c:pt>
                      <c:pt idx="1370">
                        <c:v>1.7400675824285687</c:v>
                      </c:pt>
                      <c:pt idx="1371">
                        <c:v>1.7399762268706689</c:v>
                      </c:pt>
                      <c:pt idx="1372">
                        <c:v>1.75960015913104</c:v>
                      </c:pt>
                      <c:pt idx="1373">
                        <c:v>1.7726570402040298</c:v>
                      </c:pt>
                      <c:pt idx="1374">
                        <c:v>1.7594708134505721</c:v>
                      </c:pt>
                      <c:pt idx="1375">
                        <c:v>1.7462670740090338</c:v>
                      </c:pt>
                      <c:pt idx="1376">
                        <c:v>1.7396290757506498</c:v>
                      </c:pt>
                      <c:pt idx="1377">
                        <c:v>1.7461203535356673</c:v>
                      </c:pt>
                      <c:pt idx="1378">
                        <c:v>1.7657392526219047</c:v>
                      </c:pt>
                      <c:pt idx="1379">
                        <c:v>1.7722288756647409</c:v>
                      </c:pt>
                      <c:pt idx="1380">
                        <c:v>1.7590273425461107</c:v>
                      </c:pt>
                      <c:pt idx="1381">
                        <c:v>1.7523901716588173</c:v>
                      </c:pt>
                      <c:pt idx="1382">
                        <c:v>1.7523165356317703</c:v>
                      </c:pt>
                      <c:pt idx="1383">
                        <c:v>1.7653683145830363</c:v>
                      </c:pt>
                      <c:pt idx="1384">
                        <c:v>1.7718565586740551</c:v>
                      </c:pt>
                      <c:pt idx="1385">
                        <c:v>1.7520956275506303</c:v>
                      </c:pt>
                      <c:pt idx="1386">
                        <c:v>1.7454601114055175</c:v>
                      </c:pt>
                      <c:pt idx="1387">
                        <c:v>1.7453867511688341</c:v>
                      </c:pt>
                      <c:pt idx="1388">
                        <c:v>1.7715587050815065</c:v>
                      </c:pt>
                      <c:pt idx="1389">
                        <c:v>1.7780452944303446</c:v>
                      </c:pt>
                      <c:pt idx="1390">
                        <c:v>1.7582882243720084</c:v>
                      </c:pt>
                      <c:pt idx="1391">
                        <c:v>1.7516538113883497</c:v>
                      </c:pt>
                      <c:pt idx="1392">
                        <c:v>1.7450199499854178</c:v>
                      </c:pt>
                      <c:pt idx="1393">
                        <c:v>1.7515065393342559</c:v>
                      </c:pt>
                      <c:pt idx="1394">
                        <c:v>1.7711119246926834</c:v>
                      </c:pt>
                      <c:pt idx="1395">
                        <c:v>1.7710374612945463</c:v>
                      </c:pt>
                      <c:pt idx="1396">
                        <c:v>1.7578447534675468</c:v>
                      </c:pt>
                      <c:pt idx="1397">
                        <c:v>1.7577708416501368</c:v>
                      </c:pt>
                      <c:pt idx="1398">
                        <c:v>1.7576969298327265</c:v>
                      </c:pt>
                      <c:pt idx="1399">
                        <c:v>1.7707396077019977</c:v>
                      </c:pt>
                      <c:pt idx="1400">
                        <c:v>1.7772231633568376</c:v>
                      </c:pt>
                      <c:pt idx="1401">
                        <c:v>1.7574751943804958</c:v>
                      </c:pt>
                      <c:pt idx="1402">
                        <c:v>1.7574012825630856</c:v>
                      </c:pt>
                      <c:pt idx="1403">
                        <c:v>1.7573273707456754</c:v>
                      </c:pt>
                      <c:pt idx="1404">
                        <c:v>1.776924206602835</c:v>
                      </c:pt>
                      <c:pt idx="1405">
                        <c:v>1.7834061075154943</c:v>
                      </c:pt>
                      <c:pt idx="1406">
                        <c:v>1.7636619996042411</c:v>
                      </c:pt>
                      <c:pt idx="1407">
                        <c:v>1.7504756349556012</c:v>
                      </c:pt>
                      <c:pt idx="1408">
                        <c:v>1.7438461861984851</c:v>
                      </c:pt>
                      <c:pt idx="1409">
                        <c:v>1.7568654218868613</c:v>
                      </c:pt>
                      <c:pt idx="1410">
                        <c:v>1.7764757714718313</c:v>
                      </c:pt>
                      <c:pt idx="1411">
                        <c:v>1.7698460469243515</c:v>
                      </c:pt>
                      <c:pt idx="1412">
                        <c:v>1.7632168739575989</c:v>
                      </c:pt>
                      <c:pt idx="1413">
                        <c:v>1.756588252571573</c:v>
                      </c:pt>
                      <c:pt idx="1414">
                        <c:v>1.7565143407541628</c:v>
                      </c:pt>
                      <c:pt idx="1415">
                        <c:v>1.7695481933318027</c:v>
                      </c:pt>
                      <c:pt idx="1416">
                        <c:v>1.7760273363408274</c:v>
                      </c:pt>
                      <c:pt idx="1417">
                        <c:v>1.7562741273475795</c:v>
                      </c:pt>
                      <c:pt idx="1418">
                        <c:v>1.7562002155301693</c:v>
                      </c:pt>
                      <c:pt idx="1419">
                        <c:v>1.756126303712759</c:v>
                      </c:pt>
                      <c:pt idx="1420">
                        <c:v>1.7757096947896998</c:v>
                      </c:pt>
                      <c:pt idx="1421">
                        <c:v>1.7821871141089525</c:v>
                      </c:pt>
                      <c:pt idx="1422">
                        <c:v>1.7624749978798619</c:v>
                      </c:pt>
                      <c:pt idx="1423">
                        <c:v>1.7558491343974707</c:v>
                      </c:pt>
                      <c:pt idx="1424">
                        <c:v>1.7557752225800605</c:v>
                      </c:pt>
                      <c:pt idx="1425">
                        <c:v>1.768803559350431</c:v>
                      </c:pt>
                      <c:pt idx="1426">
                        <c:v>1.7818307929593478</c:v>
                      </c:pt>
                      <c:pt idx="1427">
                        <c:v>1.7752052052673204</c:v>
                      </c:pt>
                      <c:pt idx="1428">
                        <c:v>1.7620298722332197</c:v>
                      </c:pt>
                      <c:pt idx="1429">
                        <c:v>1.7554056634930093</c:v>
                      </c:pt>
                      <c:pt idx="1430">
                        <c:v>1.7553132737212465</c:v>
                      </c:pt>
                      <c:pt idx="1431">
                        <c:v>1.7748875637161925</c:v>
                      </c:pt>
                      <c:pt idx="1432">
                        <c:v>1.7813619493414472</c:v>
                      </c:pt>
                      <c:pt idx="1433">
                        <c:v>1.7616403872924076</c:v>
                      </c:pt>
                      <c:pt idx="1434">
                        <c:v>1.7615847465865773</c:v>
                      </c:pt>
                      <c:pt idx="1435">
                        <c:v>1.7615105589788038</c:v>
                      </c:pt>
                      <c:pt idx="1436">
                        <c:v>1.7810806431707067</c:v>
                      </c:pt>
                      <c:pt idx="1437">
                        <c:v>1.7810056281918425</c:v>
                      </c:pt>
                      <c:pt idx="1438">
                        <c:v>1.7612879961554826</c:v>
                      </c:pt>
                      <c:pt idx="1439">
                        <c:v>1.754666545318907</c:v>
                      </c:pt>
                      <c:pt idx="1440">
                        <c:v>1.7545741555471441</c:v>
                      </c:pt>
                      <c:pt idx="1441">
                        <c:v>1.774140171831186</c:v>
                      </c:pt>
                      <c:pt idx="1442">
                        <c:v>1.7871581664629268</c:v>
                      </c:pt>
                      <c:pt idx="1443">
                        <c:v>1.7739906934541847</c:v>
                      </c:pt>
                      <c:pt idx="1444">
                        <c:v>1.7608243236068968</c:v>
                      </c:pt>
                      <c:pt idx="1445">
                        <c:v>1.754204596460093</c:v>
                      </c:pt>
                      <c:pt idx="1446">
                        <c:v>1.760694495293293</c:v>
                      </c:pt>
                      <c:pt idx="1447">
                        <c:v>1.7802554784032014</c:v>
                      </c:pt>
                      <c:pt idx="1448">
                        <c:v>1.7801804634243372</c:v>
                      </c:pt>
                      <c:pt idx="1449">
                        <c:v>1.767016437795139</c:v>
                      </c:pt>
                      <c:pt idx="1450">
                        <c:v>1.7603977448621981</c:v>
                      </c:pt>
                      <c:pt idx="1451">
                        <c:v>1.7603235572544245</c:v>
                      </c:pt>
                      <c:pt idx="1452">
                        <c:v>1.7798804035088809</c:v>
                      </c:pt>
                      <c:pt idx="1453">
                        <c:v>1.7798053885300167</c:v>
                      </c:pt>
                      <c:pt idx="1454">
                        <c:v>1.7601009944311032</c:v>
                      </c:pt>
                      <c:pt idx="1455">
                        <c:v>1.7600082599213862</c:v>
                      </c:pt>
                      <c:pt idx="1456">
                        <c:v>1.7533915664685806</c:v>
                      </c:pt>
                      <c:pt idx="1457">
                        <c:v>1.7794865748698443</c:v>
                      </c:pt>
                      <c:pt idx="1458">
                        <c:v>1.7859723368475922</c:v>
                      </c:pt>
                      <c:pt idx="1459">
                        <c:v>1.766271803813767</c:v>
                      </c:pt>
                      <c:pt idx="1460">
                        <c:v>1.7531143971532921</c:v>
                      </c:pt>
                      <c:pt idx="1461">
                        <c:v>1.7464992894950764</c:v>
                      </c:pt>
                      <c:pt idx="1462">
                        <c:v>1.7595074935689137</c:v>
                      </c:pt>
                      <c:pt idx="1463">
                        <c:v>1.7790552387413756</c:v>
                      </c:pt>
                      <c:pt idx="1464">
                        <c:v>1.7789802237625114</c:v>
                      </c:pt>
                      <c:pt idx="1465">
                        <c:v>1.765825023424944</c:v>
                      </c:pt>
                      <c:pt idx="1466">
                        <c:v>1.7657505600268069</c:v>
                      </c:pt>
                      <c:pt idx="1467">
                        <c:v>1.7656760966286698</c:v>
                      </c:pt>
                      <c:pt idx="1468">
                        <c:v>1.7786801638470549</c:v>
                      </c:pt>
                      <c:pt idx="1469">
                        <c:v>1.7851441383860887</c:v>
                      </c:pt>
                      <c:pt idx="1470">
                        <c:v>1.7654527064342582</c:v>
                      </c:pt>
                      <c:pt idx="1471">
                        <c:v>1.7653782430361211</c:v>
                      </c:pt>
                      <c:pt idx="1472">
                        <c:v>1.7587656174911768</c:v>
                      </c:pt>
                      <c:pt idx="1473">
                        <c:v>1.7848429753091783</c:v>
                      </c:pt>
                      <c:pt idx="1474">
                        <c:v>1.7847676845399509</c:v>
                      </c:pt>
                      <c:pt idx="1475">
                        <c:v>1.7716177242192892</c:v>
                      </c:pt>
                      <c:pt idx="1476">
                        <c:v>1.7584688670600819</c:v>
                      </c:pt>
                      <c:pt idx="1477">
                        <c:v>1.7518578962573181</c:v>
                      </c:pt>
                      <c:pt idx="1478">
                        <c:v>1.7648569992491607</c:v>
                      </c:pt>
                      <c:pt idx="1479">
                        <c:v>1.7843912306938128</c:v>
                      </c:pt>
                      <c:pt idx="1480">
                        <c:v>1.7777799841006856</c:v>
                      </c:pt>
                      <c:pt idx="1481">
                        <c:v>1.7711692890882853</c:v>
                      </c:pt>
                      <c:pt idx="1482">
                        <c:v>1.7645591456566123</c:v>
                      </c:pt>
                      <c:pt idx="1483">
                        <c:v>1.764484682258475</c:v>
                      </c:pt>
                      <c:pt idx="1484">
                        <c:v>1.7840147768476748</c:v>
                      </c:pt>
                      <c:pt idx="1485">
                        <c:v>1.7839394860784474</c:v>
                      </c:pt>
                      <c:pt idx="1486">
                        <c:v>1.7707955931457822</c:v>
                      </c:pt>
                      <c:pt idx="1487">
                        <c:v>1.7641868286659261</c:v>
                      </c:pt>
                      <c:pt idx="1488">
                        <c:v>1.764112365267789</c:v>
                      </c:pt>
                      <c:pt idx="1489">
                        <c:v>1.7836383230015369</c:v>
                      </c:pt>
                      <c:pt idx="1490">
                        <c:v>1.7900962301525742</c:v>
                      </c:pt>
                      <c:pt idx="1491">
                        <c:v>1.770421897203279</c:v>
                      </c:pt>
                      <c:pt idx="1492">
                        <c:v>1.7638145116752404</c:v>
                      </c:pt>
                      <c:pt idx="1493">
                        <c:v>1.7637400482771031</c:v>
                      </c:pt>
                      <c:pt idx="1494">
                        <c:v>1.770197679637777</c:v>
                      </c:pt>
                      <c:pt idx="1495">
                        <c:v>1.7897183973546189</c:v>
                      </c:pt>
                      <c:pt idx="1496">
                        <c:v>1.7831112876169439</c:v>
                      </c:pt>
                      <c:pt idx="1497">
                        <c:v>1.7699734620722751</c:v>
                      </c:pt>
                      <c:pt idx="1498">
                        <c:v>1.7633677312864173</c:v>
                      </c:pt>
                      <c:pt idx="1499">
                        <c:v>1.7632932678882802</c:v>
                      </c:pt>
                      <c:pt idx="1500">
                        <c:v>1.7828101245400336</c:v>
                      </c:pt>
                      <c:pt idx="1501">
                        <c:v>1.7892649979970725</c:v>
                      </c:pt>
                      <c:pt idx="1502">
                        <c:v>1.7761296545656751</c:v>
                      </c:pt>
                      <c:pt idx="1503">
                        <c:v>1.7695250269412712</c:v>
                      </c:pt>
                      <c:pt idx="1504">
                        <c:v>1.7694502877527705</c:v>
                      </c:pt>
                      <c:pt idx="1505">
                        <c:v>1.7889627317587085</c:v>
                      </c:pt>
                      <c:pt idx="1506">
                        <c:v>1.7888871651991174</c:v>
                      </c:pt>
                      <c:pt idx="1507">
                        <c:v>1.7692260701872686</c:v>
                      </c:pt>
                      <c:pt idx="1508">
                        <c:v>1.7626417131545797</c:v>
                      </c:pt>
                      <c:pt idx="1509">
                        <c:v>1.7625672497564429</c:v>
                      </c:pt>
                      <c:pt idx="1510">
                        <c:v>1.7820760395400645</c:v>
                      </c:pt>
                      <c:pt idx="1511">
                        <c:v>1.795036738723794</c:v>
                      </c:pt>
                      <c:pt idx="1512">
                        <c:v>1.7819066353093025</c:v>
                      </c:pt>
                      <c:pt idx="1513">
                        <c:v>1.7753044897981698</c:v>
                      </c:pt>
                      <c:pt idx="1514">
                        <c:v>1.7621763169162226</c:v>
                      </c:pt>
                      <c:pt idx="1515">
                        <c:v>1.7686281566792634</c:v>
                      </c:pt>
                      <c:pt idx="1516">
                        <c:v>1.7881314996032067</c:v>
                      </c:pt>
                      <c:pt idx="1517">
                        <c:v>1.7945816846240668</c:v>
                      </c:pt>
                      <c:pt idx="1518">
                        <c:v>1.7749294149038493</c:v>
                      </c:pt>
                      <c:pt idx="1519">
                        <c:v>1.7683291999252608</c:v>
                      </c:pt>
                      <c:pt idx="1520">
                        <c:v>1.7682731455338856</c:v>
                      </c:pt>
                      <c:pt idx="1521">
                        <c:v>1.7877725584451492</c:v>
                      </c:pt>
                      <c:pt idx="1522">
                        <c:v>1.7942214334617828</c:v>
                      </c:pt>
                      <c:pt idx="1523">
                        <c:v>1.7745730937542448</c:v>
                      </c:pt>
                      <c:pt idx="1524">
                        <c:v>1.7679555039827577</c:v>
                      </c:pt>
                      <c:pt idx="1525">
                        <c:v>1.7678807647942569</c:v>
                      </c:pt>
                      <c:pt idx="1526">
                        <c:v>1.787375834007296</c:v>
                      </c:pt>
                      <c:pt idx="1527">
                        <c:v>1.7938232611245217</c:v>
                      </c:pt>
                      <c:pt idx="1528">
                        <c:v>1.780701983001661</c:v>
                      </c:pt>
                      <c:pt idx="1529">
                        <c:v>1.7675818080402543</c:v>
                      </c:pt>
                      <c:pt idx="1530">
                        <c:v>1.7609849025460278</c:v>
                      </c:pt>
                      <c:pt idx="1531">
                        <c:v>1.767432329663253</c:v>
                      </c:pt>
                      <c:pt idx="1532">
                        <c:v>1.7869413262896476</c:v>
                      </c:pt>
                      <c:pt idx="1533">
                        <c:v>1.793387167612283</c:v>
                      </c:pt>
                      <c:pt idx="1534">
                        <c:v>1.7802690610786025</c:v>
                      </c:pt>
                      <c:pt idx="1535">
                        <c:v>1.7736729140078753</c:v>
                      </c:pt>
                      <c:pt idx="1536">
                        <c:v>1.7735791452842953</c:v>
                      </c:pt>
                      <c:pt idx="1537">
                        <c:v>1.7930648376249763</c:v>
                      </c:pt>
                      <c:pt idx="1538">
                        <c:v>1.7929889952750218</c:v>
                      </c:pt>
                      <c:pt idx="1539">
                        <c:v>1.7733541003477029</c:v>
                      </c:pt>
                      <c:pt idx="1540">
                        <c:v>1.7732790853688387</c:v>
                      </c:pt>
                      <c:pt idx="1541">
                        <c:v>1.7732040703899747</c:v>
                      </c:pt>
                      <c:pt idx="1542">
                        <c:v>1.7926856258752035</c:v>
                      </c:pt>
                      <c:pt idx="1543">
                        <c:v>1.7991283645562499</c:v>
                      </c:pt>
                      <c:pt idx="1544">
                        <c:v>1.7795161533863266</c:v>
                      </c:pt>
                      <c:pt idx="1545">
                        <c:v>1.7664046658213695</c:v>
                      </c:pt>
                      <c:pt idx="1546">
                        <c:v>1.7598121040253674</c:v>
                      </c:pt>
                      <c:pt idx="1547">
                        <c:v>1.7727727342615058</c:v>
                      </c:pt>
                      <c:pt idx="1548">
                        <c:v>1.7922495323629652</c:v>
                      </c:pt>
                      <c:pt idx="1549">
                        <c:v>1.7921736900130105</c:v>
                      </c:pt>
                      <c:pt idx="1550">
                        <c:v>1.7725476893249135</c:v>
                      </c:pt>
                      <c:pt idx="1551">
                        <c:v>1.7724726743460495</c:v>
                      </c:pt>
                      <c:pt idx="1552">
                        <c:v>1.7723976593671853</c:v>
                      </c:pt>
                      <c:pt idx="1553">
                        <c:v>1.7918703206131923</c:v>
                      </c:pt>
                      <c:pt idx="1554">
                        <c:v>1.7982910650127519</c:v>
                      </c:pt>
                      <c:pt idx="1555">
                        <c:v>1.7786691322325163</c:v>
                      </c:pt>
                      <c:pt idx="1556">
                        <c:v>1.7786126641555957</c:v>
                      </c:pt>
                      <c:pt idx="1557">
                        <c:v>1.7785373733863679</c:v>
                      </c:pt>
                      <c:pt idx="1558">
                        <c:v>1.7980056219865594</c:v>
                      </c:pt>
                      <c:pt idx="1559">
                        <c:v>1.7979295038462417</c:v>
                      </c:pt>
                      <c:pt idx="1560">
                        <c:v>1.784825462621098</c:v>
                      </c:pt>
                      <c:pt idx="1561">
                        <c:v>1.7717225245574082</c:v>
                      </c:pt>
                      <c:pt idx="1562">
                        <c:v>1.7651340996168583</c:v>
                      </c:pt>
                      <c:pt idx="1563">
                        <c:v>1.7780856287710025</c:v>
                      </c:pt>
                      <c:pt idx="1564">
                        <c:v>1.7975489131446514</c:v>
                      </c:pt>
                      <c:pt idx="1565">
                        <c:v>1.7974727950043337</c:v>
                      </c:pt>
                      <c:pt idx="1566">
                        <c:v>1.7843720632635516</c:v>
                      </c:pt>
                      <c:pt idx="1567">
                        <c:v>1.777803288386399</c:v>
                      </c:pt>
                      <c:pt idx="1568">
                        <c:v>1.7777279976171714</c:v>
                      </c:pt>
                      <c:pt idx="1569">
                        <c:v>1.79065684301392</c:v>
                      </c:pt>
                      <c:pt idx="1570">
                        <c:v>1.7970922043027437</c:v>
                      </c:pt>
                      <c:pt idx="1571">
                        <c:v>1.7839942304655962</c:v>
                      </c:pt>
                      <c:pt idx="1572">
                        <c:v>1.7839186639060052</c:v>
                      </c:pt>
                      <c:pt idx="1573">
                        <c:v>1.7838430973464143</c:v>
                      </c:pt>
                      <c:pt idx="1574">
                        <c:v>1.7967877317414715</c:v>
                      </c:pt>
                      <c:pt idx="1575">
                        <c:v>1.8032214382881142</c:v>
                      </c:pt>
                      <c:pt idx="1576">
                        <c:v>1.7836163976676411</c:v>
                      </c:pt>
                      <c:pt idx="1577">
                        <c:v>1.7770315580018161</c:v>
                      </c:pt>
                      <c:pt idx="1578">
                        <c:v>1.7704285161720024</c:v>
                      </c:pt>
                      <c:pt idx="1579">
                        <c:v>1.789879458926886</c:v>
                      </c:pt>
                      <c:pt idx="1580">
                        <c:v>1.8028394686347069</c:v>
                      </c:pt>
                      <c:pt idx="1581">
                        <c:v>1.7962549047592455</c:v>
                      </c:pt>
                      <c:pt idx="1582">
                        <c:v>1.7831629983100947</c:v>
                      </c:pt>
                      <c:pt idx="1583">
                        <c:v>1.7765798133864505</c:v>
                      </c:pt>
                      <c:pt idx="1584">
                        <c:v>1.7830118651909126</c:v>
                      </c:pt>
                      <c:pt idx="1585">
                        <c:v>1.7959504321979736</c:v>
                      </c:pt>
                      <c:pt idx="1586">
                        <c:v>1.802381105050618</c:v>
                      </c:pt>
                      <c:pt idx="1587">
                        <c:v>1.7827662738722416</c:v>
                      </c:pt>
                      <c:pt idx="1588">
                        <c:v>1.7826907073126506</c:v>
                      </c:pt>
                      <c:pt idx="1589">
                        <c:v>1.7826151407530595</c:v>
                      </c:pt>
                      <c:pt idx="1590">
                        <c:v>1.8020564308452218</c:v>
                      </c:pt>
                      <c:pt idx="1591">
                        <c:v>1.8019800369145405</c:v>
                      </c:pt>
                      <c:pt idx="1592">
                        <c:v>1.7824073327141843</c:v>
                      </c:pt>
                      <c:pt idx="1593">
                        <c:v>1.7758269056941749</c:v>
                      </c:pt>
                      <c:pt idx="1594">
                        <c:v>1.7757516149249473</c:v>
                      </c:pt>
                      <c:pt idx="1595">
                        <c:v>1.7951892507947935</c:v>
                      </c:pt>
                      <c:pt idx="1596">
                        <c:v>1.8081211988331312</c:v>
                      </c:pt>
                      <c:pt idx="1597">
                        <c:v>1.7950370145141574</c:v>
                      </c:pt>
                      <c:pt idx="1598">
                        <c:v>1.7819539333566379</c:v>
                      </c:pt>
                      <c:pt idx="1599">
                        <c:v>1.7753751610788093</c:v>
                      </c:pt>
                      <c:pt idx="1600">
                        <c:v>1.7818028002374555</c:v>
                      </c:pt>
                      <c:pt idx="1601">
                        <c:v>1.8012160976077256</c:v>
                      </c:pt>
                      <c:pt idx="1602">
                        <c:v>1.8011397036770442</c:v>
                      </c:pt>
                      <c:pt idx="1603">
                        <c:v>1.7880592425279773</c:v>
                      </c:pt>
                      <c:pt idx="1604">
                        <c:v>1.7815005339990915</c:v>
                      </c:pt>
                      <c:pt idx="1605">
                        <c:v>1.7814249674395004</c:v>
                      </c:pt>
                      <c:pt idx="1606">
                        <c:v>1.8008532264369888</c:v>
                      </c:pt>
                      <c:pt idx="1607">
                        <c:v>1.8007768325063072</c:v>
                      </c:pt>
                      <c:pt idx="1608">
                        <c:v>1.7811982677607272</c:v>
                      </c:pt>
                      <c:pt idx="1609">
                        <c:v>1.7811227012011361</c:v>
                      </c:pt>
                      <c:pt idx="1610">
                        <c:v>1.7810471346415451</c:v>
                      </c:pt>
                      <c:pt idx="1611">
                        <c:v>1.8004712567835812</c:v>
                      </c:pt>
                      <c:pt idx="1612">
                        <c:v>1.8068944832964122</c:v>
                      </c:pt>
                      <c:pt idx="1613">
                        <c:v>1.7938191242690695</c:v>
                      </c:pt>
                      <c:pt idx="1614">
                        <c:v>1.7807448684031808</c:v>
                      </c:pt>
                      <c:pt idx="1615">
                        <c:v>1.7741893314634747</c:v>
                      </c:pt>
                      <c:pt idx="1616">
                        <c:v>1.7806126269238967</c:v>
                      </c:pt>
                      <c:pt idx="1617">
                        <c:v>1.8000128931994925</c:v>
                      </c:pt>
                      <c:pt idx="1618">
                        <c:v>1.7999364992688109</c:v>
                      </c:pt>
                      <c:pt idx="1619">
                        <c:v>1.7868647255161936</c:v>
                      </c:pt>
                      <c:pt idx="1620">
                        <c:v>1.7867888831662391</c:v>
                      </c:pt>
                      <c:pt idx="1621">
                        <c:v>1.7867130408162846</c:v>
                      </c:pt>
                      <c:pt idx="1622">
                        <c:v>1.799630923546085</c:v>
                      </c:pt>
                      <c:pt idx="1623">
                        <c:v>1.8060511163649178</c:v>
                      </c:pt>
                      <c:pt idx="1624">
                        <c:v>1.7864855137664208</c:v>
                      </c:pt>
                      <c:pt idx="1625">
                        <c:v>1.7864096714164663</c:v>
                      </c:pt>
                      <c:pt idx="1626">
                        <c:v>1.7863338290665118</c:v>
                      </c:pt>
                      <c:pt idx="1627">
                        <c:v>1.8057636049109993</c:v>
                      </c:pt>
                      <c:pt idx="1628">
                        <c:v>1.812182211935242</c:v>
                      </c:pt>
                      <c:pt idx="1629">
                        <c:v>1.7926202635590609</c:v>
                      </c:pt>
                      <c:pt idx="1630">
                        <c:v>1.7795546950896217</c:v>
                      </c:pt>
                      <c:pt idx="1631">
                        <c:v>1.7729658564635267</c:v>
                      </c:pt>
                      <c:pt idx="1632">
                        <c:v>1.7858787749667846</c:v>
                      </c:pt>
                      <c:pt idx="1633">
                        <c:v>1.8052844191544684</c:v>
                      </c:pt>
                      <c:pt idx="1634">
                        <c:v>1.7987141963779076</c:v>
                      </c:pt>
                      <c:pt idx="1635">
                        <c:v>1.7921445251820736</c:v>
                      </c:pt>
                      <c:pt idx="1636">
                        <c:v>1.7855754055669664</c:v>
                      </c:pt>
                      <c:pt idx="1637">
                        <c:v>1.7854995632170121</c:v>
                      </c:pt>
                      <c:pt idx="1638">
                        <c:v>1.7984086206551815</c:v>
                      </c:pt>
                      <c:pt idx="1639">
                        <c:v>1.80484356825846</c:v>
                      </c:pt>
                      <c:pt idx="1640">
                        <c:v>1.7852909967546371</c:v>
                      </c:pt>
                      <c:pt idx="1641">
                        <c:v>1.7852151544046826</c:v>
                      </c:pt>
                      <c:pt idx="1642">
                        <c:v>1.7851393120547281</c:v>
                      </c:pt>
                      <c:pt idx="1643">
                        <c:v>1.8045368893742801</c:v>
                      </c:pt>
                      <c:pt idx="1644">
                        <c:v>1.8109510837527074</c:v>
                      </c:pt>
                      <c:pt idx="1645">
                        <c:v>1.7913833437788935</c:v>
                      </c:pt>
                      <c:pt idx="1646">
                        <c:v>1.7848169820674213</c:v>
                      </c:pt>
                      <c:pt idx="1647">
                        <c:v>1.7782511719366758</c:v>
                      </c:pt>
                      <c:pt idx="1648">
                        <c:v>1.7976446813483669</c:v>
                      </c:pt>
                      <c:pt idx="1649">
                        <c:v>1.8105471198178131</c:v>
                      </c:pt>
                      <c:pt idx="1650">
                        <c:v>1.8039810338967042</c:v>
                      </c:pt>
                      <c:pt idx="1651">
                        <c:v>1.7909456644720649</c:v>
                      </c:pt>
                      <c:pt idx="1652">
                        <c:v>1.7843808885551828</c:v>
                      </c:pt>
                      <c:pt idx="1653">
                        <c:v>1.7843050462052281</c:v>
                      </c:pt>
                      <c:pt idx="1654">
                        <c:v>1.8036935224427857</c:v>
                      </c:pt>
                      <c:pt idx="1655">
                        <c:v>1.8036168527217409</c:v>
                      </c:pt>
                      <c:pt idx="1656">
                        <c:v>1.7905460442353955</c:v>
                      </c:pt>
                      <c:pt idx="1657">
                        <c:v>1.7904699260950776</c:v>
                      </c:pt>
                      <c:pt idx="1658">
                        <c:v>1.7903938079547594</c:v>
                      </c:pt>
                      <c:pt idx="1659">
                        <c:v>1.8097776647037291</c:v>
                      </c:pt>
                      <c:pt idx="1660">
                        <c:v>1.8161871016983864</c:v>
                      </c:pt>
                      <c:pt idx="1661">
                        <c:v>1.7966515602495077</c:v>
                      </c:pt>
                      <c:pt idx="1662">
                        <c:v>1.7900893353934877</c:v>
                      </c:pt>
                      <c:pt idx="1663">
                        <c:v>1.7835466227056831</c:v>
                      </c:pt>
                      <c:pt idx="1664">
                        <c:v>1.8029268252323365</c:v>
                      </c:pt>
                      <c:pt idx="1665">
                        <c:v>1.8158203005149698</c:v>
                      </c:pt>
                      <c:pt idx="1666">
                        <c:v>1.8027734857902467</c:v>
                      </c:pt>
                      <c:pt idx="1667">
                        <c:v>1.7962122951480892</c:v>
                      </c:pt>
                      <c:pt idx="1668">
                        <c:v>1.7896326265515796</c:v>
                      </c:pt>
                      <c:pt idx="1669">
                        <c:v>1.796040408804056</c:v>
                      </c:pt>
                      <c:pt idx="1670">
                        <c:v>1.8089312640782365</c:v>
                      </c:pt>
                      <c:pt idx="1671">
                        <c:v>1.8153376673788955</c:v>
                      </c:pt>
                      <c:pt idx="1672">
                        <c:v>1.8022943000337155</c:v>
                      </c:pt>
                      <c:pt idx="1673">
                        <c:v>1.7957348330813301</c:v>
                      </c:pt>
                      <c:pt idx="1674">
                        <c:v>1.7956584391506487</c:v>
                      </c:pt>
                      <c:pt idx="1675">
                        <c:v>1.815048087497251</c:v>
                      </c:pt>
                      <c:pt idx="1676">
                        <c:v>1.8149708661954791</c:v>
                      </c:pt>
                      <c:pt idx="1677">
                        <c:v>1.7954483558412746</c:v>
                      </c:pt>
                      <c:pt idx="1678">
                        <c:v>1.7888714451483996</c:v>
                      </c:pt>
                      <c:pt idx="1679">
                        <c:v>1.7887953270080816</c:v>
                      </c:pt>
                      <c:pt idx="1680">
                        <c:v>1.7952573710145707</c:v>
                      </c:pt>
                      <c:pt idx="1681">
                        <c:v>1.8080463906970399</c:v>
                      </c:pt>
                      <c:pt idx="1682">
                        <c:v>1.9828076424267622</c:v>
                      </c:pt>
                      <c:pt idx="1683">
                        <c:v>2.1251362921502479</c:v>
                      </c:pt>
                      <c:pt idx="1684">
                        <c:v>2.2674587365905552</c:v>
                      </c:pt>
                      <c:pt idx="1685">
                        <c:v>2.3643587150099594</c:v>
                      </c:pt>
                      <c:pt idx="1686">
                        <c:v>2.4677391464426148</c:v>
                      </c:pt>
                      <c:pt idx="1687">
                        <c:v>2.5257633015415992</c:v>
                      </c:pt>
                      <c:pt idx="1688">
                        <c:v>2.603229643051427</c:v>
                      </c:pt>
                      <c:pt idx="1689">
                        <c:v>2.6418025106575733</c:v>
                      </c:pt>
                      <c:pt idx="1690">
                        <c:v>2.6997900545858076</c:v>
                      </c:pt>
                      <c:pt idx="1691">
                        <c:v>2.7253970519389092</c:v>
                      </c:pt>
                      <c:pt idx="1692">
                        <c:v>2.7768607058716457</c:v>
                      </c:pt>
                      <c:pt idx="1693">
                        <c:v>2.8024834922230566</c:v>
                      </c:pt>
                      <c:pt idx="1694">
                        <c:v>2.8410143017987739</c:v>
                      </c:pt>
                      <c:pt idx="1695">
                        <c:v>2.8665645552845915</c:v>
                      </c:pt>
                      <c:pt idx="1696">
                        <c:v>2.8921395609555307</c:v>
                      </c:pt>
                      <c:pt idx="1697">
                        <c:v>2.9112396294204888</c:v>
                      </c:pt>
                      <c:pt idx="1698">
                        <c:v>2.9303667942886578</c:v>
                      </c:pt>
                      <c:pt idx="1699">
                        <c:v>2.9559269072799692</c:v>
                      </c:pt>
                      <c:pt idx="1700">
                        <c:v>2.968546660626858</c:v>
                      </c:pt>
                      <c:pt idx="1701">
                        <c:v>2.9940971209554483</c:v>
                      </c:pt>
                      <c:pt idx="1702">
                        <c:v>3.0002439365764904</c:v>
                      </c:pt>
                      <c:pt idx="1703">
                        <c:v>3.0322507872091187</c:v>
                      </c:pt>
                      <c:pt idx="1704">
                        <c:v>3.0319274230079492</c:v>
                      </c:pt>
                      <c:pt idx="1705">
                        <c:v>3.0639239315019475</c:v>
                      </c:pt>
                      <c:pt idx="1706">
                        <c:v>3.0635971199212344</c:v>
                      </c:pt>
                      <c:pt idx="1707">
                        <c:v>3.0891206906893864</c:v>
                      </c:pt>
                      <c:pt idx="1708">
                        <c:v>3.0887911212050381</c:v>
                      </c:pt>
                      <c:pt idx="1709">
                        <c:v>3.1143064182622862</c:v>
                      </c:pt>
                      <c:pt idx="1710">
                        <c:v>3.1139740908743039</c:v>
                      </c:pt>
                      <c:pt idx="1711">
                        <c:v>3.133021276537066</c:v>
                      </c:pt>
                      <c:pt idx="1712">
                        <c:v>3.1326868807213573</c:v>
                      </c:pt>
                      <c:pt idx="1713">
                        <c:v>3.1517278611009409</c:v>
                      </c:pt>
                      <c:pt idx="1714">
                        <c:v>3.1578491661133623</c:v>
                      </c:pt>
                      <c:pt idx="1715">
                        <c:v>3.1639690921739656</c:v>
                      </c:pt>
                      <c:pt idx="1716">
                        <c:v>3.1700876392827522</c:v>
                      </c:pt>
                      <c:pt idx="1717">
                        <c:v>3.1762048074397211</c:v>
                      </c:pt>
                      <c:pt idx="1718">
                        <c:v>3.1887756079970933</c:v>
                      </c:pt>
                      <c:pt idx="1719">
                        <c:v>3.1819806850218946</c:v>
                      </c:pt>
                      <c:pt idx="1720">
                        <c:v>3.2010016706001267</c:v>
                      </c:pt>
                      <c:pt idx="1721">
                        <c:v>3.1942067476249281</c:v>
                      </c:pt>
                      <c:pt idx="1722">
                        <c:v>3.2132222173958906</c:v>
                      </c:pt>
                      <c:pt idx="1723">
                        <c:v>3.2064272944206924</c:v>
                      </c:pt>
                      <c:pt idx="1724">
                        <c:v>3.2254372483843858</c:v>
                      </c:pt>
                      <c:pt idx="1725">
                        <c:v>3.2186423254091872</c:v>
                      </c:pt>
                      <c:pt idx="1726">
                        <c:v>3.2311972680206593</c:v>
                      </c:pt>
                      <c:pt idx="1727">
                        <c:v>3.2244375083168033</c:v>
                      </c:pt>
                      <c:pt idx="1728">
                        <c:v>3.2369545297532984</c:v>
                      </c:pt>
                      <c:pt idx="1729">
                        <c:v>3.2366084128471426</c:v>
                      </c:pt>
                      <c:pt idx="1730">
                        <c:v>3.2427090335823028</c:v>
                      </c:pt>
                      <c:pt idx="1731">
                        <c:v>3.2488082753656462</c:v>
                      </c:pt>
                      <c:pt idx="1732">
                        <c:v>3.2484955290934705</c:v>
                      </c:pt>
                      <c:pt idx="1733">
                        <c:v>3.2545579528632902</c:v>
                      </c:pt>
                      <c:pt idx="1734">
                        <c:v>3.2542097675294079</c:v>
                      </c:pt>
                      <c:pt idx="1735">
                        <c:v>3.2603048724572994</c:v>
                      </c:pt>
                      <c:pt idx="1736">
                        <c:v>3.2535133968616439</c:v>
                      </c:pt>
                      <c:pt idx="1737">
                        <c:v>3.2660839905762433</c:v>
                      </c:pt>
                      <c:pt idx="1738">
                        <c:v>3.2592931355089059</c:v>
                      </c:pt>
                      <c:pt idx="1739">
                        <c:v>3.2782309702925518</c:v>
                      </c:pt>
                      <c:pt idx="1740">
                        <c:v>3.2650003412905746</c:v>
                      </c:pt>
                      <c:pt idx="1741">
                        <c:v>3.2775290838175177</c:v>
                      </c:pt>
                      <c:pt idx="1742">
                        <c:v>3.2643361691477457</c:v>
                      </c:pt>
                      <c:pt idx="1743">
                        <c:v>3.2833001350683308</c:v>
                      </c:pt>
                      <c:pt idx="1744">
                        <c:v>3.2765113484287189</c:v>
                      </c:pt>
                      <c:pt idx="1745">
                        <c:v>3.2889981018728234</c:v>
                      </c:pt>
                      <c:pt idx="1746">
                        <c:v>3.2822100736567119</c:v>
                      </c:pt>
                      <c:pt idx="1747">
                        <c:v>3.2883286897130883</c:v>
                      </c:pt>
                      <c:pt idx="1748">
                        <c:v>3.2879763675237541</c:v>
                      </c:pt>
                      <c:pt idx="1749">
                        <c:v>3.2876240453344203</c:v>
                      </c:pt>
                      <c:pt idx="1750">
                        <c:v>3.2936694390492955</c:v>
                      </c:pt>
                      <c:pt idx="1751">
                        <c:v>3.2933517285505771</c:v>
                      </c:pt>
                      <c:pt idx="1752">
                        <c:v>3.299430355004251</c:v>
                      </c:pt>
                      <c:pt idx="1753">
                        <c:v>3.2926457052200915</c:v>
                      </c:pt>
                      <c:pt idx="1754">
                        <c:v>3.3051177728273409</c:v>
                      </c:pt>
                      <c:pt idx="1755">
                        <c:v>3.2919043807230812</c:v>
                      </c:pt>
                      <c:pt idx="1756">
                        <c:v>3.3108733108702082</c:v>
                      </c:pt>
                      <c:pt idx="1757">
                        <c:v>3.2912336585591198</c:v>
                      </c:pt>
                      <c:pt idx="1758">
                        <c:v>3.3101631506842706</c:v>
                      </c:pt>
                      <c:pt idx="1759">
                        <c:v>3.3033458197420398</c:v>
                      </c:pt>
                      <c:pt idx="1760">
                        <c:v>3.3094174824890357</c:v>
                      </c:pt>
                      <c:pt idx="1761">
                        <c:v>3.302672477569625</c:v>
                      </c:pt>
                      <c:pt idx="1762">
                        <c:v>3.3151675736722241</c:v>
                      </c:pt>
                      <c:pt idx="1763">
                        <c:v>3.3019636963355041</c:v>
                      </c:pt>
                      <c:pt idx="1764">
                        <c:v>3.3144204575775817</c:v>
                      </c:pt>
                      <c:pt idx="1765">
                        <c:v>3.3076420820241914</c:v>
                      </c:pt>
                      <c:pt idx="1766">
                        <c:v>3.3137444953967141</c:v>
                      </c:pt>
                      <c:pt idx="1767">
                        <c:v>3.3133887258278363</c:v>
                      </c:pt>
                      <c:pt idx="1768">
                        <c:v>3.3129973793020708</c:v>
                      </c:pt>
                      <c:pt idx="1769">
                        <c:v>3.319061457814072</c:v>
                      </c:pt>
                      <c:pt idx="1770">
                        <c:v>3.3058666815593463</c:v>
                      </c:pt>
                      <c:pt idx="1771">
                        <c:v>3.3183841856289784</c:v>
                      </c:pt>
                      <c:pt idx="1772">
                        <c:v>3.3051920293827055</c:v>
                      </c:pt>
                      <c:pt idx="1773">
                        <c:v>3.3240884266642401</c:v>
                      </c:pt>
                      <c:pt idx="1774">
                        <c:v>3.3108627618888056</c:v>
                      </c:pt>
                      <c:pt idx="1775">
                        <c:v>3.329789909795867</c:v>
                      </c:pt>
                      <c:pt idx="1776">
                        <c:v>3.3101867997079379</c:v>
                      </c:pt>
                      <c:pt idx="1777">
                        <c:v>3.32265983258146</c:v>
                      </c:pt>
                      <c:pt idx="1778">
                        <c:v>3.3158889723154741</c:v>
                      </c:pt>
                      <c:pt idx="1779">
                        <c:v>3.3283227740097923</c:v>
                      </c:pt>
                      <c:pt idx="1780">
                        <c:v>3.321588387019375</c:v>
                      </c:pt>
                      <c:pt idx="1781">
                        <c:v>3.3276428818162453</c:v>
                      </c:pt>
                      <c:pt idx="1782">
                        <c:v>3.3208740899779849</c:v>
                      </c:pt>
                      <c:pt idx="1783">
                        <c:v>3.3268914220233778</c:v>
                      </c:pt>
                      <c:pt idx="1784">
                        <c:v>3.326533584026774</c:v>
                      </c:pt>
                      <c:pt idx="1785">
                        <c:v>3.3198026444158999</c:v>
                      </c:pt>
                      <c:pt idx="1786">
                        <c:v>3.3258536918332271</c:v>
                      </c:pt>
                      <c:pt idx="1787">
                        <c:v>3.3190883473745103</c:v>
                      </c:pt>
                      <c:pt idx="1788">
                        <c:v>3.331544832826224</c:v>
                      </c:pt>
                      <c:pt idx="1789">
                        <c:v>3.3184097651851898</c:v>
                      </c:pt>
                      <c:pt idx="1790">
                        <c:v>3.3308277778811992</c:v>
                      </c:pt>
                      <c:pt idx="1791">
                        <c:v>3.3176597532917307</c:v>
                      </c:pt>
                      <c:pt idx="1792">
                        <c:v>3.3365147820187446</c:v>
                      </c:pt>
                      <c:pt idx="1793">
                        <c:v>3.3233130420573413</c:v>
                      </c:pt>
                      <c:pt idx="1794">
                        <c:v>3.3357604264270604</c:v>
                      </c:pt>
                      <c:pt idx="1795">
                        <c:v>3.3226331498637944</c:v>
                      </c:pt>
                      <c:pt idx="1796">
                        <c:v>3.3350779142250602</c:v>
                      </c:pt>
                      <c:pt idx="1797">
                        <c:v>3.3219174738705872</c:v>
                      </c:pt>
                      <c:pt idx="1798">
                        <c:v>3.3343594803282186</c:v>
                      </c:pt>
                      <c:pt idx="1799">
                        <c:v>3.3276010306285886</c:v>
                      </c:pt>
                      <c:pt idx="1800">
                        <c:v>3.3336410464313766</c:v>
                      </c:pt>
                      <c:pt idx="1801">
                        <c:v>3.3332818294829556</c:v>
                      </c:pt>
                      <c:pt idx="1802">
                        <c:v>3.3329226125345346</c:v>
                      </c:pt>
                      <c:pt idx="1803">
                        <c:v>3.3389238797912544</c:v>
                      </c:pt>
                      <c:pt idx="1804">
                        <c:v>3.3258083932660267</c:v>
                      </c:pt>
                      <c:pt idx="1805">
                        <c:v>3.3382400575850277</c:v>
                      </c:pt>
                      <c:pt idx="1806">
                        <c:v>3.3250913383210019</c:v>
                      </c:pt>
                      <c:pt idx="1807">
                        <c:v>3.3375202447363685</c:v>
                      </c:pt>
                      <c:pt idx="1808">
                        <c:v>3.3243742833759775</c:v>
                      </c:pt>
                      <c:pt idx="1809">
                        <c:v>3.3368364225301423</c:v>
                      </c:pt>
                      <c:pt idx="1810">
                        <c:v>3.3236572284309531</c:v>
                      </c:pt>
                      <c:pt idx="1811">
                        <c:v>3.3424715780793552</c:v>
                      </c:pt>
                      <c:pt idx="1812">
                        <c:v>3.3293304430503246</c:v>
                      </c:pt>
                      <c:pt idx="1813">
                        <c:v>3.3417503862788784</c:v>
                      </c:pt>
                      <c:pt idx="1814">
                        <c:v>3.3286479308483248</c:v>
                      </c:pt>
                      <c:pt idx="1815">
                        <c:v>3.3346409933417314</c:v>
                      </c:pt>
                      <c:pt idx="1816">
                        <c:v>3.3342810869174015</c:v>
                      </c:pt>
                      <c:pt idx="1817">
                        <c:v>3.3339211804930717</c:v>
                      </c:pt>
                      <c:pt idx="1818">
                        <c:v>3.3335972647111749</c:v>
                      </c:pt>
                      <c:pt idx="1819">
                        <c:v>3.3332013676444125</c:v>
                      </c:pt>
                      <c:pt idx="1820">
                        <c:v>3.3392262149772098</c:v>
                      </c:pt>
                      <c:pt idx="1821">
                        <c:v>3.3324815547957534</c:v>
                      </c:pt>
                      <c:pt idx="1822">
                        <c:v>3.3448883979820421</c:v>
                      </c:pt>
                      <c:pt idx="1823">
                        <c:v>3.3317977325895267</c:v>
                      </c:pt>
                      <c:pt idx="1824">
                        <c:v>3.344201955767363</c:v>
                      </c:pt>
                      <c:pt idx="1825">
                        <c:v>3.3310419290984346</c:v>
                      </c:pt>
                      <c:pt idx="1826">
                        <c:v>3.3498238733791288</c:v>
                      </c:pt>
                      <c:pt idx="1827">
                        <c:v>3.3303221162497754</c:v>
                      </c:pt>
                      <c:pt idx="1828">
                        <c:v>3.3491361211602233</c:v>
                      </c:pt>
                      <c:pt idx="1829">
                        <c:v>3.3360169114650882</c:v>
                      </c:pt>
                      <c:pt idx="1830">
                        <c:v>3.3484121714561113</c:v>
                      </c:pt>
                      <c:pt idx="1831">
                        <c:v>3.3352596600745881</c:v>
                      </c:pt>
                      <c:pt idx="1832">
                        <c:v>3.3412755442205722</c:v>
                      </c:pt>
                      <c:pt idx="1833">
                        <c:v>3.3409503873820396</c:v>
                      </c:pt>
                      <c:pt idx="1834">
                        <c:v>3.3405891020058927</c:v>
                      </c:pt>
                      <c:pt idx="1835">
                        <c:v>3.3402278166297457</c:v>
                      </c:pt>
                      <c:pt idx="1836">
                        <c:v>3.3398304027159837</c:v>
                      </c:pt>
                      <c:pt idx="1837">
                        <c:v>3.3458421500065159</c:v>
                      </c:pt>
                      <c:pt idx="1838">
                        <c:v>3.3391439605013042</c:v>
                      </c:pt>
                      <c:pt idx="1839">
                        <c:v>3.3451543977876099</c:v>
                      </c:pt>
                      <c:pt idx="1840">
                        <c:v>3.3384213897490103</c:v>
                      </c:pt>
                      <c:pt idx="1841">
                        <c:v>3.3508007917941338</c:v>
                      </c:pt>
                      <c:pt idx="1842">
                        <c:v>3.3376988189967163</c:v>
                      </c:pt>
                      <c:pt idx="1843">
                        <c:v>3.350075463138205</c:v>
                      </c:pt>
                      <c:pt idx="1844">
                        <c:v>3.3369762482444223</c:v>
                      </c:pt>
                      <c:pt idx="1845">
                        <c:v>3.3557177202892765</c:v>
                      </c:pt>
                      <c:pt idx="1846">
                        <c:v>3.3426205738232202</c:v>
                      </c:pt>
                      <c:pt idx="1847">
                        <c:v>3.3549910126815305</c:v>
                      </c:pt>
                      <c:pt idx="1848">
                        <c:v>3.341896624119109</c:v>
                      </c:pt>
                      <c:pt idx="1849">
                        <c:v>3.3478994771704187</c:v>
                      </c:pt>
                      <c:pt idx="1850">
                        <c:v>3.3411726744149974</c:v>
                      </c:pt>
                      <c:pt idx="1851">
                        <c:v>3.3471741485144899</c:v>
                      </c:pt>
                      <c:pt idx="1852">
                        <c:v>3.3468114841865253</c:v>
                      </c:pt>
                      <c:pt idx="1853">
                        <c:v>3.3464488198585611</c:v>
                      </c:pt>
                      <c:pt idx="1854">
                        <c:v>3.3524475360544193</c:v>
                      </c:pt>
                      <c:pt idx="1855">
                        <c:v>3.3457234912026323</c:v>
                      </c:pt>
                      <c:pt idx="1856">
                        <c:v>3.3517208284466729</c:v>
                      </c:pt>
                      <c:pt idx="1857">
                        <c:v>3.3449981625467036</c:v>
                      </c:pt>
                      <c:pt idx="1858">
                        <c:v>3.3573527434591144</c:v>
                      </c:pt>
                      <c:pt idx="1859">
                        <c:v>3.3442728338907748</c:v>
                      </c:pt>
                      <c:pt idx="1860">
                        <c:v>3.3566246568995513</c:v>
                      </c:pt>
                      <c:pt idx="1861">
                        <c:v>3.343547505234846</c:v>
                      </c:pt>
                      <c:pt idx="1862">
                        <c:v>3.3622524350565404</c:v>
                      </c:pt>
                      <c:pt idx="1863">
                        <c:v>3.3491773518195616</c:v>
                      </c:pt>
                      <c:pt idx="1864">
                        <c:v>3.3615229695451596</c:v>
                      </c:pt>
                      <c:pt idx="1865">
                        <c:v>3.3484506442118156</c:v>
                      </c:pt>
                      <c:pt idx="1866">
                        <c:v>3.3607935040337789</c:v>
                      </c:pt>
                      <c:pt idx="1867">
                        <c:v>3.3540763539410792</c:v>
                      </c:pt>
                      <c:pt idx="1868">
                        <c:v>3.3537123106612974</c:v>
                      </c:pt>
                      <c:pt idx="1869">
                        <c:v>3.3469972289963228</c:v>
                      </c:pt>
                      <c:pt idx="1870">
                        <c:v>3.3529842241017338</c:v>
                      </c:pt>
                      <c:pt idx="1871">
                        <c:v>3.352620180821952</c:v>
                      </c:pt>
                      <c:pt idx="1872">
                        <c:v>3.3522561375421702</c:v>
                      </c:pt>
                      <c:pt idx="1873">
                        <c:v>3.358240374743946</c:v>
                      </c:pt>
                      <c:pt idx="1874">
                        <c:v>3.3515280509826071</c:v>
                      </c:pt>
                      <c:pt idx="1875">
                        <c:v>3.3575109092325652</c:v>
                      </c:pt>
                      <c:pt idx="1876">
                        <c:v>3.3444537523692119</c:v>
                      </c:pt>
                      <c:pt idx="1877">
                        <c:v>3.3631635085222671</c:v>
                      </c:pt>
                      <c:pt idx="1878">
                        <c:v>3.3437633801418527</c:v>
                      </c:pt>
                      <c:pt idx="1879">
                        <c:v>3.3624326640590692</c:v>
                      </c:pt>
                      <c:pt idx="1880">
                        <c:v>3.3493437913039164</c:v>
                      </c:pt>
                      <c:pt idx="1881">
                        <c:v>3.3617018195958712</c:v>
                      </c:pt>
                      <c:pt idx="1882">
                        <c:v>3.3549942532183015</c:v>
                      </c:pt>
                      <c:pt idx="1883">
                        <c:v>3.3609709751326724</c:v>
                      </c:pt>
                      <c:pt idx="1884">
                        <c:v>3.3542647877069203</c:v>
                      </c:pt>
                      <c:pt idx="1885">
                        <c:v>3.3602035884463146</c:v>
                      </c:pt>
                      <c:pt idx="1886">
                        <c:v>3.3598747084378755</c:v>
                      </c:pt>
                      <c:pt idx="1887">
                        <c:v>3.3595092862062765</c:v>
                      </c:pt>
                      <c:pt idx="1888">
                        <c:v>3.3591438639746771</c:v>
                      </c:pt>
                      <c:pt idx="1889">
                        <c:v>3.3587418995199183</c:v>
                      </c:pt>
                      <c:pt idx="1890">
                        <c:v>3.3647130366794289</c:v>
                      </c:pt>
                      <c:pt idx="1891">
                        <c:v>3.3580475972798798</c:v>
                      </c:pt>
                      <c:pt idx="1892">
                        <c:v>3.370352673822048</c:v>
                      </c:pt>
                      <c:pt idx="1893">
                        <c:v>3.3573167528166814</c:v>
                      </c:pt>
                      <c:pt idx="1894">
                        <c:v>3.3695823913368734</c:v>
                      </c:pt>
                      <c:pt idx="1895">
                        <c:v>3.3565493661303236</c:v>
                      </c:pt>
                      <c:pt idx="1896">
                        <c:v>3.368885469088382</c:v>
                      </c:pt>
                      <c:pt idx="1897">
                        <c:v>3.3558550638902855</c:v>
                      </c:pt>
                      <c:pt idx="1898">
                        <c:v>3.3681151866032075</c:v>
                      </c:pt>
                      <c:pt idx="1899">
                        <c:v>3.3614180313118589</c:v>
                      </c:pt>
                      <c:pt idx="1900">
                        <c:v>3.3673815842363748</c:v>
                      </c:pt>
                      <c:pt idx="1901">
                        <c:v>3.3607224190675944</c:v>
                      </c:pt>
                      <c:pt idx="1902">
                        <c:v>3.3666846619878839</c:v>
                      </c:pt>
                      <c:pt idx="1903">
                        <c:v>3.3662811806861255</c:v>
                      </c:pt>
                      <c:pt idx="1904">
                        <c:v>3.3659143795027089</c:v>
                      </c:pt>
                      <c:pt idx="1905">
                        <c:v>3.3655842584376341</c:v>
                      </c:pt>
                      <c:pt idx="1906">
                        <c:v>3.3652174572542175</c:v>
                      </c:pt>
                      <c:pt idx="1907">
                        <c:v>3.3711755633190545</c:v>
                      </c:pt>
                      <c:pt idx="1908">
                        <c:v>3.3644471747690434</c:v>
                      </c:pt>
                      <c:pt idx="1909">
                        <c:v>3.3704038329344721</c:v>
                      </c:pt>
                      <c:pt idx="1910">
                        <c:v>3.363750252520552</c:v>
                      </c:pt>
                      <c:pt idx="1911">
                        <c:v>3.3760277500263731</c:v>
                      </c:pt>
                      <c:pt idx="1912">
                        <c:v>3.3630166501537189</c:v>
                      </c:pt>
                      <c:pt idx="1913">
                        <c:v>3.3752913897559051</c:v>
                      </c:pt>
                      <c:pt idx="1914">
                        <c:v>3.3559263556992427</c:v>
                      </c:pt>
                      <c:pt idx="1915">
                        <c:v>3.3745550294854376</c:v>
                      </c:pt>
                      <c:pt idx="1916">
                        <c:v>3.361549445420053</c:v>
                      </c:pt>
                      <c:pt idx="1917">
                        <c:v>3.3738186692149701</c:v>
                      </c:pt>
                      <c:pt idx="1918">
                        <c:v>3.3608158430532202</c:v>
                      </c:pt>
                      <c:pt idx="1919">
                        <c:v>3.3730823089445026</c:v>
                      </c:pt>
                      <c:pt idx="1920">
                        <c:v>3.3663981847478279</c:v>
                      </c:pt>
                      <c:pt idx="1921">
                        <c:v>3.372345948674035</c:v>
                      </c:pt>
                      <c:pt idx="1922">
                        <c:v>3.3719777685388013</c:v>
                      </c:pt>
                      <c:pt idx="1923">
                        <c:v>3.3716095884035671</c:v>
                      </c:pt>
                      <c:pt idx="1924">
                        <c:v>3.371278226281857</c:v>
                      </c:pt>
                      <c:pt idx="1925">
                        <c:v>3.3708732281330995</c:v>
                      </c:pt>
                      <c:pt idx="1926">
                        <c:v>3.3768168552038542</c:v>
                      </c:pt>
                      <c:pt idx="1927">
                        <c:v>3.370136867862632</c:v>
                      </c:pt>
                      <c:pt idx="1928">
                        <c:v>3.3823895442357408</c:v>
                      </c:pt>
                      <c:pt idx="1929">
                        <c:v>3.3631275178798341</c:v>
                      </c:pt>
                      <c:pt idx="1930">
                        <c:v>3.3816873819703432</c:v>
                      </c:pt>
                      <c:pt idx="1931">
                        <c:v>3.3686641473216965</c:v>
                      </c:pt>
                      <c:pt idx="1932">
                        <c:v>3.3809113078875357</c:v>
                      </c:pt>
                      <c:pt idx="1933">
                        <c:v>3.367927787051229</c:v>
                      </c:pt>
                      <c:pt idx="1934">
                        <c:v>3.3802091456221386</c:v>
                      </c:pt>
                      <c:pt idx="1935">
                        <c:v>3.373533915664686</c:v>
                      </c:pt>
                      <c:pt idx="1936">
                        <c:v>3.379433071539331</c:v>
                      </c:pt>
                      <c:pt idx="1937">
                        <c:v>3.3727592894812868</c:v>
                      </c:pt>
                      <c:pt idx="1938">
                        <c:v>3.3786939533652292</c:v>
                      </c:pt>
                      <c:pt idx="1939">
                        <c:v>3.378361350186883</c:v>
                      </c:pt>
                      <c:pt idx="1940">
                        <c:v>3.3716895676089735</c:v>
                      </c:pt>
                      <c:pt idx="1941">
                        <c:v>3.3776222320127807</c:v>
                      </c:pt>
                      <c:pt idx="1942">
                        <c:v>3.3709149414255748</c:v>
                      </c:pt>
                      <c:pt idx="1943">
                        <c:v>3.383146244045514</c:v>
                      </c:pt>
                      <c:pt idx="1944">
                        <c:v>3.3765135547516274</c:v>
                      </c:pt>
                      <c:pt idx="1945">
                        <c:v>3.3887415478872049</c:v>
                      </c:pt>
                      <c:pt idx="1946">
                        <c:v>3.3694763499421185</c:v>
                      </c:pt>
                      <c:pt idx="1947">
                        <c:v>3.3879996718094678</c:v>
                      </c:pt>
                      <c:pt idx="1948">
                        <c:v>3.3750353184034223</c:v>
                      </c:pt>
                      <c:pt idx="1949">
                        <c:v>3.3872577957317307</c:v>
                      </c:pt>
                      <c:pt idx="1950">
                        <c:v>3.37429620022932</c:v>
                      </c:pt>
                      <c:pt idx="1951">
                        <c:v>3.386515919653994</c:v>
                      </c:pt>
                      <c:pt idx="1952">
                        <c:v>3.3798510318351713</c:v>
                      </c:pt>
                      <c:pt idx="1953">
                        <c:v>3.3920673038803018</c:v>
                      </c:pt>
                      <c:pt idx="1954">
                        <c:v>3.3791105347092518</c:v>
                      </c:pt>
                      <c:pt idx="1955">
                        <c:v>3.3850321674985202</c:v>
                      </c:pt>
                      <c:pt idx="1956">
                        <c:v>3.3846612294596516</c:v>
                      </c:pt>
                      <c:pt idx="1957">
                        <c:v>3.3842902914207831</c:v>
                      </c:pt>
                      <c:pt idx="1958">
                        <c:v>3.3902091663064162</c:v>
                      </c:pt>
                      <c:pt idx="1959">
                        <c:v>3.3835484153430455</c:v>
                      </c:pt>
                      <c:pt idx="1960">
                        <c:v>3.3894659112768615</c:v>
                      </c:pt>
                      <c:pt idx="1961">
                        <c:v>3.3828065392653088</c:v>
                      </c:pt>
                      <c:pt idx="1962">
                        <c:v>3.3950097112681741</c:v>
                      </c:pt>
                      <c:pt idx="1963">
                        <c:v>3.3821017569914584</c:v>
                      </c:pt>
                      <c:pt idx="1964">
                        <c:v>3.3942650772868022</c:v>
                      </c:pt>
                      <c:pt idx="1965">
                        <c:v>3.381322787109835</c:v>
                      </c:pt>
                      <c:pt idx="1966">
                        <c:v>3.3998047404226632</c:v>
                      </c:pt>
                      <c:pt idx="1967">
                        <c:v>3.3805809110320975</c:v>
                      </c:pt>
                      <c:pt idx="1968">
                        <c:v>3.3990960281361335</c:v>
                      </c:pt>
                      <c:pt idx="1969">
                        <c:v>3.3861212636438665</c:v>
                      </c:pt>
                      <c:pt idx="1970">
                        <c:v>3.3983127145562846</c:v>
                      </c:pt>
                      <c:pt idx="1971">
                        <c:v>3.3916588583520011</c:v>
                      </c:pt>
                      <c:pt idx="1972">
                        <c:v>3.3975667016230955</c:v>
                      </c:pt>
                      <c:pt idx="1973">
                        <c:v>3.3909142243706292</c:v>
                      </c:pt>
                      <c:pt idx="1974">
                        <c:v>3.3905419073799434</c:v>
                      </c:pt>
                      <c:pt idx="1975">
                        <c:v>3.3964476822233123</c:v>
                      </c:pt>
                      <c:pt idx="1976">
                        <c:v>3.389797273398572</c:v>
                      </c:pt>
                      <c:pt idx="1977">
                        <c:v>3.3957016692901232</c:v>
                      </c:pt>
                      <c:pt idx="1978">
                        <c:v>3.3890526394171996</c:v>
                      </c:pt>
                      <c:pt idx="1979">
                        <c:v>3.401230990287353</c:v>
                      </c:pt>
                      <c:pt idx="1980">
                        <c:v>3.3883080054358281</c:v>
                      </c:pt>
                      <c:pt idx="1981">
                        <c:v>3.4067575533809489</c:v>
                      </c:pt>
                      <c:pt idx="1982">
                        <c:v>3.3875633714544566</c:v>
                      </c:pt>
                      <c:pt idx="1983">
                        <c:v>3.4060462210859663</c:v>
                      </c:pt>
                      <c:pt idx="1984">
                        <c:v>3.3868187374730847</c:v>
                      </c:pt>
                      <c:pt idx="1985">
                        <c:v>3.3990261842265839</c:v>
                      </c:pt>
                      <c:pt idx="1986">
                        <c:v>3.3923446110907718</c:v>
                      </c:pt>
                      <c:pt idx="1987">
                        <c:v>3.3982787923415776</c:v>
                      </c:pt>
                      <c:pt idx="1988">
                        <c:v>3.3979050963990742</c:v>
                      </c:pt>
                      <c:pt idx="1989">
                        <c:v>3.4037999085754951</c:v>
                      </c:pt>
                      <c:pt idx="1990">
                        <c:v>3.397157704514068</c:v>
                      </c:pt>
                      <c:pt idx="1991">
                        <c:v>3.3967466389773144</c:v>
                      </c:pt>
                      <c:pt idx="1992">
                        <c:v>3.4026767523202595</c:v>
                      </c:pt>
                      <c:pt idx="1993">
                        <c:v>3.4023023669018473</c:v>
                      </c:pt>
                      <c:pt idx="1994">
                        <c:v>3.4081555347333836</c:v>
                      </c:pt>
                      <c:pt idx="1995">
                        <c:v>3.3952518552073014</c:v>
                      </c:pt>
                      <c:pt idx="1996">
                        <c:v>3.4074053849447425</c:v>
                      </c:pt>
                      <c:pt idx="1997">
                        <c:v>3.4008048252281999</c:v>
                      </c:pt>
                      <c:pt idx="1998">
                        <c:v>3.4129174690442561</c:v>
                      </c:pt>
                      <c:pt idx="1999">
                        <c:v>3.4000186158495347</c:v>
                      </c:pt>
                      <c:pt idx="2000">
                        <c:v>3.4121659403037974</c:v>
                      </c:pt>
                      <c:pt idx="2001">
                        <c:v>3.4055300104731394</c:v>
                      </c:pt>
                      <c:pt idx="2002">
                        <c:v>3.4176738875478585</c:v>
                      </c:pt>
                      <c:pt idx="2003">
                        <c:v>3.4047798606844983</c:v>
                      </c:pt>
                      <c:pt idx="2004">
                        <c:v>3.4106628828228804</c:v>
                      </c:pt>
                      <c:pt idx="2005">
                        <c:v>3.4040297108958573</c:v>
                      </c:pt>
                      <c:pt idx="2006">
                        <c:v>3.4099113540824217</c:v>
                      </c:pt>
                      <c:pt idx="2007">
                        <c:v>3.4033170685966478</c:v>
                      </c:pt>
                      <c:pt idx="2008">
                        <c:v>3.4091974017789863</c:v>
                      </c:pt>
                      <c:pt idx="2009">
                        <c:v>3.4087840609717337</c:v>
                      </c:pt>
                      <c:pt idx="2010">
                        <c:v>3.4084082966015048</c:v>
                      </c:pt>
                      <c:pt idx="2011">
                        <c:v>3.4143234483172309</c:v>
                      </c:pt>
                      <c:pt idx="2012">
                        <c:v>3.4014416941250447</c:v>
                      </c:pt>
                      <c:pt idx="2013">
                        <c:v>3.4135328952403414</c:v>
                      </c:pt>
                      <c:pt idx="2014">
                        <c:v>3.4069052391205878</c:v>
                      </c:pt>
                      <c:pt idx="2015">
                        <c:v>3.4190305003457726</c:v>
                      </c:pt>
                      <c:pt idx="2016">
                        <c:v>3.406191286817152</c:v>
                      </c:pt>
                      <c:pt idx="2017">
                        <c:v>3.424525347547569</c:v>
                      </c:pt>
                      <c:pt idx="2018">
                        <c:v>3.4116506260096515</c:v>
                      </c:pt>
                      <c:pt idx="2019">
                        <c:v>3.4237696819516583</c:v>
                      </c:pt>
                      <c:pt idx="2020">
                        <c:v>3.4108977183173756</c:v>
                      </c:pt>
                      <c:pt idx="2021">
                        <c:v>3.4168053547456974</c:v>
                      </c:pt>
                      <c:pt idx="2022">
                        <c:v>3.4101824560097134</c:v>
                      </c:pt>
                      <c:pt idx="2023">
                        <c:v>3.4222583507598374</c:v>
                      </c:pt>
                      <c:pt idx="2024">
                        <c:v>3.4093919029328239</c:v>
                      </c:pt>
                      <c:pt idx="2025">
                        <c:v>3.4152590671253065</c:v>
                      </c:pt>
                      <c:pt idx="2026">
                        <c:v>3.4149196381354647</c:v>
                      </c:pt>
                      <c:pt idx="2027">
                        <c:v>3.4145424948134182</c:v>
                      </c:pt>
                      <c:pt idx="2028">
                        <c:v>3.4204069700498563</c:v>
                      </c:pt>
                      <c:pt idx="2029">
                        <c:v>3.4137504938371199</c:v>
                      </c:pt>
                      <c:pt idx="2030">
                        <c:v>3.4258536918332272</c:v>
                      </c:pt>
                      <c:pt idx="2031">
                        <c:v>3.4130339215252317</c:v>
                      </c:pt>
                      <c:pt idx="2032">
                        <c:v>3.4251344995128861</c:v>
                      </c:pt>
                      <c:pt idx="2033">
                        <c:v>3.4122419205489338</c:v>
                      </c:pt>
                      <c:pt idx="2034">
                        <c:v>3.4305770154932134</c:v>
                      </c:pt>
                      <c:pt idx="2035">
                        <c:v>3.4115253482370451</c:v>
                      </c:pt>
                      <c:pt idx="2036">
                        <c:v>3.4298565131686454</c:v>
                      </c:pt>
                      <c:pt idx="2037">
                        <c:v>3.4170064748682587</c:v>
                      </c:pt>
                      <c:pt idx="2038">
                        <c:v>3.4290601684941233</c:v>
                      </c:pt>
                      <c:pt idx="2039">
                        <c:v>3.4162130259925525</c:v>
                      </c:pt>
                      <c:pt idx="2040">
                        <c:v>3.4283396661695549</c:v>
                      </c:pt>
                      <c:pt idx="2041">
                        <c:v>3.4217277990481096</c:v>
                      </c:pt>
                      <c:pt idx="2042">
                        <c:v>3.4275433214950324</c:v>
                      </c:pt>
                      <c:pt idx="2043">
                        <c:v>3.4272020309202369</c:v>
                      </c:pt>
                      <c:pt idx="2044">
                        <c:v>3.4205543799991318</c:v>
                      </c:pt>
                      <c:pt idx="2045">
                        <c:v>3.4264436074206914</c:v>
                      </c:pt>
                      <c:pt idx="2046">
                        <c:v>3.4198351876787902</c:v>
                      </c:pt>
                      <c:pt idx="2047">
                        <c:v>3.4256851839211464</c:v>
                      </c:pt>
                      <c:pt idx="2048">
                        <c:v>3.4128503140907505</c:v>
                      </c:pt>
                      <c:pt idx="2049">
                        <c:v>3.4311159098634358</c:v>
                      </c:pt>
                      <c:pt idx="2050">
                        <c:v>3.4183210985833345</c:v>
                      </c:pt>
                      <c:pt idx="2051">
                        <c:v>3.4366198581472269</c:v>
                      </c:pt>
                      <c:pt idx="2052">
                        <c:v>3.4237891251722834</c:v>
                      </c:pt>
                      <c:pt idx="2053">
                        <c:v>3.4358586767440467</c:v>
                      </c:pt>
                      <c:pt idx="2054">
                        <c:v>3.4230686228477154</c:v>
                      </c:pt>
                      <c:pt idx="2055">
                        <c:v>3.4350974953408668</c:v>
                      </c:pt>
                      <c:pt idx="2056">
                        <c:v>3.4222722781731925</c:v>
                      </c:pt>
                      <c:pt idx="2057">
                        <c:v>3.434336313937687</c:v>
                      </c:pt>
                      <c:pt idx="2058">
                        <c:v>3.4277347889548722</c:v>
                      </c:pt>
                      <c:pt idx="2059">
                        <c:v>3.4336131916046657</c:v>
                      </c:pt>
                      <c:pt idx="2060">
                        <c:v>3.4331945418329171</c:v>
                      </c:pt>
                      <c:pt idx="2061">
                        <c:v>3.4328139511313265</c:v>
                      </c:pt>
                      <c:pt idx="2062">
                        <c:v>3.4386515368073267</c:v>
                      </c:pt>
                      <c:pt idx="2063">
                        <c:v>3.4320527697281467</c:v>
                      </c:pt>
                      <c:pt idx="2064">
                        <c:v>3.4441057738781025</c:v>
                      </c:pt>
                      <c:pt idx="2065">
                        <c:v>3.4312915883249668</c:v>
                      </c:pt>
                      <c:pt idx="2066">
                        <c:v>3.4433418345712878</c:v>
                      </c:pt>
                      <c:pt idx="2067">
                        <c:v>3.430530406921787</c:v>
                      </c:pt>
                      <c:pt idx="2068">
                        <c:v>3.4425778952644732</c:v>
                      </c:pt>
                      <c:pt idx="2069">
                        <c:v>3.4297692255186072</c:v>
                      </c:pt>
                      <c:pt idx="2070">
                        <c:v>3.4480266165279789</c:v>
                      </c:pt>
                      <c:pt idx="2071">
                        <c:v>3.4352200152098389</c:v>
                      </c:pt>
                      <c:pt idx="2072">
                        <c:v>3.4472612982693471</c:v>
                      </c:pt>
                      <c:pt idx="2073">
                        <c:v>3.4344193268370917</c:v>
                      </c:pt>
                      <c:pt idx="2074">
                        <c:v>3.4402860773440289</c:v>
                      </c:pt>
                      <c:pt idx="2075">
                        <c:v>3.4399041076906216</c:v>
                      </c:pt>
                      <c:pt idx="2076">
                        <c:v>3.4395221380372143</c:v>
                      </c:pt>
                      <c:pt idx="2077">
                        <c:v>3.439140168383807</c:v>
                      </c:pt>
                      <c:pt idx="2078">
                        <c:v>3.4387200017650588</c:v>
                      </c:pt>
                      <c:pt idx="2079">
                        <c:v>3.4383762290769924</c:v>
                      </c:pt>
                      <c:pt idx="2080">
                        <c:v>3.4379942594235851</c:v>
                      </c:pt>
                      <c:pt idx="2081">
                        <c:v>3.4501374470223953</c:v>
                      </c:pt>
                      <c:pt idx="2082">
                        <c:v>3.443817366105502</c:v>
                      </c:pt>
                      <c:pt idx="2083">
                        <c:v>3.5462669361138519</c:v>
                      </c:pt>
                      <c:pt idx="2084">
                        <c:v>4.5084112613479119</c:v>
                      </c:pt>
                      <c:pt idx="2085">
                        <c:v>4.9672848507663874</c:v>
                      </c:pt>
                      <c:pt idx="2086">
                        <c:v>5.1718348401829317</c:v>
                      </c:pt>
                      <c:pt idx="2087">
                        <c:v>5.2894472264797354</c:v>
                      </c:pt>
                      <c:pt idx="2088">
                        <c:v>5.3636854417851358</c:v>
                      </c:pt>
                      <c:pt idx="2089">
                        <c:v>5.4192696105909013</c:v>
                      </c:pt>
                      <c:pt idx="2090">
                        <c:v>5.4501104195667756</c:v>
                      </c:pt>
                      <c:pt idx="2091">
                        <c:v>5.4747240200306537</c:v>
                      </c:pt>
                      <c:pt idx="2092">
                        <c:v>5.4931310962598001</c:v>
                      </c:pt>
                      <c:pt idx="2093">
                        <c:v>5.5053523325314728</c:v>
                      </c:pt>
                      <c:pt idx="2094">
                        <c:v>5.5114704659547149</c:v>
                      </c:pt>
                      <c:pt idx="2095">
                        <c:v>5.5235538070446513</c:v>
                      </c:pt>
                      <c:pt idx="2096">
                        <c:v>5.5356578324118484</c:v>
                      </c:pt>
                      <c:pt idx="2097">
                        <c:v>5.5415547819635869</c:v>
                      </c:pt>
                      <c:pt idx="2098">
                        <c:v>5.5475493613039921</c:v>
                      </c:pt>
                      <c:pt idx="2099">
                        <c:v>5.5533908769926725</c:v>
                      </c:pt>
                      <c:pt idx="2100">
                        <c:v>5.5592675559526938</c:v>
                      </c:pt>
                      <c:pt idx="2101">
                        <c:v>5.5651166558763689</c:v>
                      </c:pt>
                      <c:pt idx="2102">
                        <c:v>5.5648696166582896</c:v>
                      </c:pt>
                      <c:pt idx="2103">
                        <c:v>5.5767321186146779</c:v>
                      </c:pt>
                      <c:pt idx="2104">
                        <c:v>5.5824349117505321</c:v>
                      </c:pt>
                      <c:pt idx="2105">
                        <c:v>5.5881735576336355</c:v>
                      </c:pt>
                      <c:pt idx="2106">
                        <c:v>5.5938846244803946</c:v>
                      </c:pt>
                      <c:pt idx="2107">
                        <c:v>5.605602129653187</c:v>
                      </c:pt>
                      <c:pt idx="2108">
                        <c:v>5.6052240210648687</c:v>
                      </c:pt>
                      <c:pt idx="2109">
                        <c:v>5.6108523508025847</c:v>
                      </c:pt>
                      <c:pt idx="2110">
                        <c:v>5.6224019685916149</c:v>
                      </c:pt>
                      <c:pt idx="2111">
                        <c:v>5.6280327114950115</c:v>
                      </c:pt>
                      <c:pt idx="2112">
                        <c:v>5.633506667576774</c:v>
                      </c:pt>
                      <c:pt idx="2113">
                        <c:v>5.6450102283751056</c:v>
                      </c:pt>
                      <c:pt idx="2114">
                        <c:v>5.6504216489919514</c:v>
                      </c:pt>
                      <c:pt idx="2115">
                        <c:v>5.6558704392030492</c:v>
                      </c:pt>
                      <c:pt idx="2116">
                        <c:v>5.6612916503777981</c:v>
                      </c:pt>
                      <c:pt idx="2117">
                        <c:v>5.6726502143925339</c:v>
                      </c:pt>
                      <c:pt idx="2118">
                        <c:v>5.6780093727355032</c:v>
                      </c:pt>
                      <c:pt idx="2119">
                        <c:v>5.6833409520421245</c:v>
                      </c:pt>
                      <c:pt idx="2120">
                        <c:v>5.6886449523123988</c:v>
                      </c:pt>
                      <c:pt idx="2121">
                        <c:v>5.6997925366990785</c:v>
                      </c:pt>
                      <c:pt idx="2122">
                        <c:v>5.7050343462423907</c:v>
                      </c:pt>
                      <c:pt idx="2123">
                        <c:v>5.7102485767493558</c:v>
                      </c:pt>
                      <c:pt idx="2124">
                        <c:v>5.7213518278351083</c:v>
                      </c:pt>
                      <c:pt idx="2125">
                        <c:v>5.7265040055102912</c:v>
                      </c:pt>
                      <c:pt idx="2126">
                        <c:v>5.7375314142460896</c:v>
                      </c:pt>
                      <c:pt idx="2127">
                        <c:v>5.7425543841359863</c:v>
                      </c:pt>
                      <c:pt idx="2128">
                        <c:v>5.7535057436790566</c:v>
                      </c:pt>
                      <c:pt idx="2129">
                        <c:v>5.7586011774869572</c:v>
                      </c:pt>
                      <c:pt idx="2130">
                        <c:v>5.7636016704622319</c:v>
                      </c:pt>
                      <c:pt idx="2131">
                        <c:v>5.7685068089193363</c:v>
                      </c:pt>
                      <c:pt idx="2132">
                        <c:v>5.7793133785215849</c:v>
                      </c:pt>
                      <c:pt idx="2133">
                        <c:v>5.7842241017335487</c:v>
                      </c:pt>
                      <c:pt idx="2134">
                        <c:v>5.7891072459091673</c:v>
                      </c:pt>
                      <c:pt idx="2135">
                        <c:v>5.7998034993660266</c:v>
                      </c:pt>
                      <c:pt idx="2136">
                        <c:v>5.8103897124678623</c:v>
                      </c:pt>
                      <c:pt idx="2137">
                        <c:v>5.8151761921210836</c:v>
                      </c:pt>
                      <c:pt idx="2138">
                        <c:v>5.8199350927379578</c:v>
                      </c:pt>
                      <c:pt idx="2139">
                        <c:v>5.830479454652135</c:v>
                      </c:pt>
                      <c:pt idx="2140">
                        <c:v>5.8351070101084064</c:v>
                      </c:pt>
                      <c:pt idx="2141">
                        <c:v>5.8457143211730473</c:v>
                      </c:pt>
                      <c:pt idx="2142">
                        <c:v>5.8503492540215403</c:v>
                      </c:pt>
                      <c:pt idx="2143">
                        <c:v>5.8549566078336879</c:v>
                      </c:pt>
                      <c:pt idx="2144">
                        <c:v>5.8653150180952949</c:v>
                      </c:pt>
                      <c:pt idx="2145">
                        <c:v>5.8697901993757489</c:v>
                      </c:pt>
                      <c:pt idx="2146">
                        <c:v>5.8800725604446296</c:v>
                      </c:pt>
                      <c:pt idx="2147">
                        <c:v>5.8845556706980329</c:v>
                      </c:pt>
                      <c:pt idx="2148">
                        <c:v>5.8890112019150891</c:v>
                      </c:pt>
                      <c:pt idx="2149">
                        <c:v>5.8991832468385805</c:v>
                      </c:pt>
                      <c:pt idx="2150">
                        <c:v>5.9093139232075531</c:v>
                      </c:pt>
                      <c:pt idx="2151">
                        <c:v>5.9136729277973936</c:v>
                      </c:pt>
                      <c:pt idx="2152">
                        <c:v>5.9180043533508879</c:v>
                      </c:pt>
                      <c:pt idx="2153">
                        <c:v>5.9280962122262002</c:v>
                      </c:pt>
                      <c:pt idx="2154">
                        <c:v>5.9323657228430946</c:v>
                      </c:pt>
                      <c:pt idx="2155">
                        <c:v>5.942310447559497</c:v>
                      </c:pt>
                      <c:pt idx="2156">
                        <c:v>5.94651790534461</c:v>
                      </c:pt>
                      <c:pt idx="2157">
                        <c:v>5.9563867877110566</c:v>
                      </c:pt>
                      <c:pt idx="2158">
                        <c:v>5.9605321926643899</c:v>
                      </c:pt>
                      <c:pt idx="2159">
                        <c:v>5.9646500185813753</c:v>
                      </c:pt>
                      <c:pt idx="2160">
                        <c:v>5.9744085848024335</c:v>
                      </c:pt>
                      <c:pt idx="2161">
                        <c:v>5.9840529048654245</c:v>
                      </c:pt>
                      <c:pt idx="2162">
                        <c:v>5.9881470817587417</c:v>
                      </c:pt>
                      <c:pt idx="2163">
                        <c:v>5.9920676486182556</c:v>
                      </c:pt>
                      <c:pt idx="2164">
                        <c:v>6.0016743232966334</c:v>
                      </c:pt>
                      <c:pt idx="2165">
                        <c:v>6.0056793509549582</c:v>
                      </c:pt>
                      <c:pt idx="2166">
                        <c:v>6.0152103901261533</c:v>
                      </c:pt>
                      <c:pt idx="2167">
                        <c:v>6.0247000607428287</c:v>
                      </c:pt>
                      <c:pt idx="2168">
                        <c:v>6.0341483628049808</c:v>
                      </c:pt>
                      <c:pt idx="2169">
                        <c:v>6.0379490298039755</c:v>
                      </c:pt>
                      <c:pt idx="2170">
                        <c:v>6.0305233742675171</c:v>
                      </c:pt>
                      <c:pt idx="2171">
                        <c:v>6.0453930943471939</c:v>
                      </c:pt>
                      <c:pt idx="2172">
                        <c:v>6.0546963996257528</c:v>
                      </c:pt>
                      <c:pt idx="2173">
                        <c:v>6.0583797178250904</c:v>
                      </c:pt>
                      <c:pt idx="2174">
                        <c:v>6.0620354569880801</c:v>
                      </c:pt>
                      <c:pt idx="2175">
                        <c:v>6.0656636171147236</c:v>
                      </c:pt>
                      <c:pt idx="2176">
                        <c:v>6.0748974921692769</c:v>
                      </c:pt>
                      <c:pt idx="2177">
                        <c:v>6.078388239747321</c:v>
                      </c:pt>
                      <c:pt idx="2178">
                        <c:v>6.0875466171898758</c:v>
                      </c:pt>
                      <c:pt idx="2179">
                        <c:v>6.0910508095481388</c:v>
                      </c:pt>
                      <c:pt idx="2180">
                        <c:v>6.1000578470287374</c:v>
                      </c:pt>
                      <c:pt idx="2181">
                        <c:v>6.1089472599193178</c:v>
                      </c:pt>
                      <c:pt idx="2182">
                        <c:v>6.1178713534481037</c:v>
                      </c:pt>
                      <c:pt idx="2183">
                        <c:v>6.1163420958826569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5"/>
                <c:order val="5"/>
                <c:tx>
                  <c:v>Test 8 - 170.0C</c:v>
                </c:tx>
                <c:spPr>
                  <a:ln w="19050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CHS_15Apr2016!$BY$27:$BY$2215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9.0004050243050904E-3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5.0012504168224288E-2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5.901741184899538E-2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8.5036145483894113E-2</c:v>
                      </c:pt>
                      <c:pt idx="29">
                        <c:v>8.8038742730735475E-2</c:v>
                      </c:pt>
                      <c:pt idx="30">
                        <c:v>9.1041430136186208E-2</c:v>
                      </c:pt>
                      <c:pt idx="31">
                        <c:v>9.4044207705671942E-2</c:v>
                      </c:pt>
                      <c:pt idx="32">
                        <c:v>9.7047075444585476E-2</c:v>
                      </c:pt>
                      <c:pt idx="33">
                        <c:v>0.10105103936939833</c:v>
                      </c:pt>
                      <c:pt idx="34">
                        <c:v>0.10405411752474159</c:v>
                      </c:pt>
                      <c:pt idx="35">
                        <c:v>0.10705728586756619</c:v>
                      </c:pt>
                      <c:pt idx="36">
                        <c:v>0.11006054440330039</c:v>
                      </c:pt>
                      <c:pt idx="37">
                        <c:v>0.11406502942706553</c:v>
                      </c:pt>
                      <c:pt idx="38">
                        <c:v>0.11606733207517969</c:v>
                      </c:pt>
                      <c:pt idx="39">
                        <c:v>0.12007205765188771</c:v>
                      </c:pt>
                      <c:pt idx="40">
                        <c:v>0.12407694361329927</c:v>
                      </c:pt>
                      <c:pt idx="41">
                        <c:v>0.12607944674227931</c:v>
                      </c:pt>
                      <c:pt idx="42">
                        <c:v>0.13008457330480697</c:v>
                      </c:pt>
                      <c:pt idx="43">
                        <c:v>0.1330885234995472</c:v>
                      </c:pt>
                      <c:pt idx="44">
                        <c:v>0.13609256393415478</c:v>
                      </c:pt>
                      <c:pt idx="45">
                        <c:v>0.14009809156281003</c:v>
                      </c:pt>
                      <c:pt idx="46">
                        <c:v>0.14310234257823104</c:v>
                      </c:pt>
                      <c:pt idx="47">
                        <c:v>0.14610668385159417</c:v>
                      </c:pt>
                      <c:pt idx="48">
                        <c:v>0.14911111538833396</c:v>
                      </c:pt>
                      <c:pt idx="49">
                        <c:v>0.15311716452306637</c:v>
                      </c:pt>
                      <c:pt idx="50">
                        <c:v>0.15612180669544584</c:v>
                      </c:pt>
                      <c:pt idx="51">
                        <c:v>0.15912653914928379</c:v>
                      </c:pt>
                      <c:pt idx="52">
                        <c:v>0.16213136189000579</c:v>
                      </c:pt>
                      <c:pt idx="53">
                        <c:v>0.16513627492304911</c:v>
                      </c:pt>
                      <c:pt idx="54">
                        <c:v>0.16814127825381806</c:v>
                      </c:pt>
                      <c:pt idx="55">
                        <c:v>0.17214808983404359</c:v>
                      </c:pt>
                      <c:pt idx="56">
                        <c:v>0.17515330388063768</c:v>
                      </c:pt>
                      <c:pt idx="57">
                        <c:v>0.1781586082430606</c:v>
                      </c:pt>
                      <c:pt idx="58">
                        <c:v>0.18216582122697089</c:v>
                      </c:pt>
                      <c:pt idx="59">
                        <c:v>0.18517133634744024</c:v>
                      </c:pt>
                      <c:pt idx="60">
                        <c:v>0.18817694180183597</c:v>
                      </c:pt>
                      <c:pt idx="61">
                        <c:v>0.19118263759558843</c:v>
                      </c:pt>
                      <c:pt idx="62">
                        <c:v>0.19418842373413955</c:v>
                      </c:pt>
                      <c:pt idx="63">
                        <c:v>0.19719430022289841</c:v>
                      </c:pt>
                      <c:pt idx="64">
                        <c:v>0.20120227609541308</c:v>
                      </c:pt>
                      <c:pt idx="65">
                        <c:v>0.20420836342248486</c:v>
                      </c:pt>
                      <c:pt idx="66">
                        <c:v>0.20721454111787227</c:v>
                      </c:pt>
                      <c:pt idx="67">
                        <c:v>0.21022080918701985</c:v>
                      </c:pt>
                      <c:pt idx="68">
                        <c:v>0.21422930720335406</c:v>
                      </c:pt>
                      <c:pt idx="69">
                        <c:v>0.21723578616574143</c:v>
                      </c:pt>
                      <c:pt idx="70">
                        <c:v>0.22024235552000393</c:v>
                      </c:pt>
                      <c:pt idx="71">
                        <c:v>0.22324901527157712</c:v>
                      </c:pt>
                      <c:pt idx="72">
                        <c:v>0.22625576542590814</c:v>
                      </c:pt>
                      <c:pt idx="73">
                        <c:v>0.23026490626755577</c:v>
                      </c:pt>
                      <c:pt idx="74">
                        <c:v>0.23327186738277211</c:v>
                      </c:pt>
                      <c:pt idx="75">
                        <c:v>0.2362789189188477</c:v>
                      </c:pt>
                      <c:pt idx="76">
                        <c:v>0.24028846163103149</c:v>
                      </c:pt>
                      <c:pt idx="77">
                        <c:v>0.24329572417029843</c:v>
                      </c:pt>
                      <c:pt idx="78">
                        <c:v>0.24630307714855385</c:v>
                      </c:pt>
                      <c:pt idx="79">
                        <c:v>0.24931052057124858</c:v>
                      </c:pt>
                      <c:pt idx="80">
                        <c:v>0.25231805444382294</c:v>
                      </c:pt>
                      <c:pt idx="81">
                        <c:v>0.2553256787717289</c:v>
                      </c:pt>
                      <c:pt idx="82">
                        <c:v>0.25933598525993257</c:v>
                      </c:pt>
                      <c:pt idx="83">
                        <c:v>0.26234382067140305</c:v>
                      </c:pt>
                      <c:pt idx="84">
                        <c:v>0.26535174655634458</c:v>
                      </c:pt>
                      <c:pt idx="85">
                        <c:v>0.26936245514881563</c:v>
                      </c:pt>
                      <c:pt idx="86">
                        <c:v>0.27237059215966475</c:v>
                      </c:pt>
                      <c:pt idx="87">
                        <c:v>0.27537881966210759</c:v>
                      </c:pt>
                      <c:pt idx="88">
                        <c:v>0.27838713766159989</c:v>
                      </c:pt>
                      <c:pt idx="89">
                        <c:v>0.28139554616358664</c:v>
                      </c:pt>
                      <c:pt idx="90">
                        <c:v>0.28440404517351348</c:v>
                      </c:pt>
                      <c:pt idx="91">
                        <c:v>0.28841551798629839</c:v>
                      </c:pt>
                      <c:pt idx="92">
                        <c:v>0.29142422820259833</c:v>
                      </c:pt>
                      <c:pt idx="93">
                        <c:v>0.29443302894500473</c:v>
                      </c:pt>
                      <c:pt idx="94">
                        <c:v>0.29744192021894306</c:v>
                      </c:pt>
                      <c:pt idx="95">
                        <c:v>0.30045090202987246</c:v>
                      </c:pt>
                      <c:pt idx="96">
                        <c:v>0.30345997438324163</c:v>
                      </c:pt>
                      <c:pt idx="97">
                        <c:v>0.30747221170762162</c:v>
                      </c:pt>
                      <c:pt idx="98">
                        <c:v>0.31048149534787567</c:v>
                      </c:pt>
                      <c:pt idx="99">
                        <c:v>0.31349086954873517</c:v>
                      </c:pt>
                      <c:pt idx="100">
                        <c:v>0.31750350936469618</c:v>
                      </c:pt>
                      <c:pt idx="101">
                        <c:v>0.32051309489483359</c:v>
                      </c:pt>
                      <c:pt idx="102">
                        <c:v>0.3235227710037476</c:v>
                      </c:pt>
                      <c:pt idx="103">
                        <c:v>0.32653253769690194</c:v>
                      </c:pt>
                      <c:pt idx="104">
                        <c:v>0.33054570087264812</c:v>
                      </c:pt>
                      <c:pt idx="105">
                        <c:v>0.3325523428576877</c:v>
                      </c:pt>
                      <c:pt idx="106">
                        <c:v>0.33656574763016872</c:v>
                      </c:pt>
                      <c:pt idx="107">
                        <c:v>0.34057931348328208</c:v>
                      </c:pt>
                      <c:pt idx="108">
                        <c:v>0.34258615681912646</c:v>
                      </c:pt>
                      <c:pt idx="109">
                        <c:v>0.34659996431746171</c:v>
                      </c:pt>
                      <c:pt idx="110">
                        <c:v>0.35061393292875898</c:v>
                      </c:pt>
                      <c:pt idx="111">
                        <c:v>0.35362451512541543</c:v>
                      </c:pt>
                      <c:pt idx="112">
                        <c:v>0.35663518796084104</c:v>
                      </c:pt>
                      <c:pt idx="113">
                        <c:v>0.35964595144050493</c:v>
                      </c:pt>
                      <c:pt idx="114">
                        <c:v>0.36265680556986535</c:v>
                      </c:pt>
                      <c:pt idx="115">
                        <c:v>0.36667141876242748</c:v>
                      </c:pt>
                      <c:pt idx="116">
                        <c:v>0.36968248442897617</c:v>
                      </c:pt>
                      <c:pt idx="117">
                        <c:v>0.37269364076341938</c:v>
                      </c:pt>
                      <c:pt idx="118">
                        <c:v>0.37570488777122879</c:v>
                      </c:pt>
                      <c:pt idx="119">
                        <c:v>0.3797200248385027</c:v>
                      </c:pt>
                      <c:pt idx="120">
                        <c:v>0.38273148343871183</c:v>
                      </c:pt>
                      <c:pt idx="121">
                        <c:v>0.38574303273046989</c:v>
                      </c:pt>
                      <c:pt idx="122">
                        <c:v>0.38875467271925074</c:v>
                      </c:pt>
                      <c:pt idx="123">
                        <c:v>0.39176640341051738</c:v>
                      </c:pt>
                      <c:pt idx="124">
                        <c:v>0.39477822480974467</c:v>
                      </c:pt>
                      <c:pt idx="125">
                        <c:v>0.39879412778606138</c:v>
                      </c:pt>
                      <c:pt idx="126">
                        <c:v>0.4018061608584097</c:v>
                      </c:pt>
                      <c:pt idx="127">
                        <c:v>0.40481828465693409</c:v>
                      </c:pt>
                      <c:pt idx="128">
                        <c:v>0.40883459086065183</c:v>
                      </c:pt>
                      <c:pt idx="129">
                        <c:v>0.41184692637480658</c:v>
                      </c:pt>
                      <c:pt idx="130">
                        <c:v>0.41485935263335849</c:v>
                      </c:pt>
                      <c:pt idx="131">
                        <c:v>0.41787186964175277</c:v>
                      </c:pt>
                      <c:pt idx="132">
                        <c:v>0.42088447740546819</c:v>
                      </c:pt>
                      <c:pt idx="133">
                        <c:v>0.42389717592997334</c:v>
                      </c:pt>
                      <c:pt idx="134">
                        <c:v>0.42791424848889065</c:v>
                      </c:pt>
                      <c:pt idx="135">
                        <c:v>0.43092715880984034</c:v>
                      </c:pt>
                      <c:pt idx="136">
                        <c:v>0.43394015990981111</c:v>
                      </c:pt>
                      <c:pt idx="137">
                        <c:v>0.43795763593104542</c:v>
                      </c:pt>
                      <c:pt idx="138">
                        <c:v>0.44097084887000726</c:v>
                      </c:pt>
                      <c:pt idx="139">
                        <c:v>0.4439841526062383</c:v>
                      </c:pt>
                      <c:pt idx="140">
                        <c:v>0.44699754714518836</c:v>
                      </c:pt>
                      <c:pt idx="141">
                        <c:v>0.45001103249234137</c:v>
                      </c:pt>
                      <c:pt idx="142">
                        <c:v>0.45302460865317035</c:v>
                      </c:pt>
                      <c:pt idx="143">
                        <c:v>0.45704285147612878</c:v>
                      </c:pt>
                      <c:pt idx="144">
                        <c:v>0.46005663955682252</c:v>
                      </c:pt>
                      <c:pt idx="145">
                        <c:v>0.46307051846943964</c:v>
                      </c:pt>
                      <c:pt idx="146">
                        <c:v>0.46608448821946663</c:v>
                      </c:pt>
                      <c:pt idx="147">
                        <c:v>0.46909854881235702</c:v>
                      </c:pt>
                      <c:pt idx="148">
                        <c:v>0.47211270025359831</c:v>
                      </c:pt>
                      <c:pt idx="149">
                        <c:v>0.47512694254866711</c:v>
                      </c:pt>
                      <c:pt idx="150">
                        <c:v>0.47914607361307604</c:v>
                      </c:pt>
                      <c:pt idx="151">
                        <c:v>0.48216052792171066</c:v>
                      </c:pt>
                      <c:pt idx="152">
                        <c:v>0.48517507310243219</c:v>
                      </c:pt>
                      <c:pt idx="153">
                        <c:v>0.48818970916073101</c:v>
                      </c:pt>
                      <c:pt idx="154">
                        <c:v>0.49220936527968417</c:v>
                      </c:pt>
                      <c:pt idx="155">
                        <c:v>0.49522421340693562</c:v>
                      </c:pt>
                      <c:pt idx="156">
                        <c:v>0.49823915243003081</c:v>
                      </c:pt>
                      <c:pt idx="157">
                        <c:v>0.50125418235442865</c:v>
                      </c:pt>
                      <c:pt idx="158">
                        <c:v>0.5042693031856218</c:v>
                      </c:pt>
                      <c:pt idx="159">
                        <c:v>0.50728451492909232</c:v>
                      </c:pt>
                      <c:pt idx="160">
                        <c:v>0.51130493868230142</c:v>
                      </c:pt>
                      <c:pt idx="161">
                        <c:v>0.51432036257574121</c:v>
                      </c:pt>
                      <c:pt idx="162">
                        <c:v>0.51733587739974651</c:v>
                      </c:pt>
                      <c:pt idx="163">
                        <c:v>0.52035148315977953</c:v>
                      </c:pt>
                      <c:pt idx="164">
                        <c:v>0.5243724323053599</c:v>
                      </c:pt>
                      <c:pt idx="165">
                        <c:v>0.52738825027082459</c:v>
                      </c:pt>
                      <c:pt idx="166">
                        <c:v>0.53040415919060124</c:v>
                      </c:pt>
                      <c:pt idx="167">
                        <c:v>0.53342015907018725</c:v>
                      </c:pt>
                      <c:pt idx="168">
                        <c:v>0.53643624991506966</c:v>
                      </c:pt>
                      <c:pt idx="169">
                        <c:v>0.54045784588597656</c:v>
                      </c:pt>
                      <c:pt idx="170">
                        <c:v>0.54347414900455737</c:v>
                      </c:pt>
                      <c:pt idx="171">
                        <c:v>0.54749602802698261</c:v>
                      </c:pt>
                      <c:pt idx="172">
                        <c:v>0.54950702819798736</c:v>
                      </c:pt>
                      <c:pt idx="173">
                        <c:v>0.55352914986770285</c:v>
                      </c:pt>
                      <c:pt idx="174">
                        <c:v>0.55755143331856394</c:v>
                      </c:pt>
                      <c:pt idx="175">
                        <c:v>0.55956263571598708</c:v>
                      </c:pt>
                      <c:pt idx="176">
                        <c:v>0.56358516186294227</c:v>
                      </c:pt>
                      <c:pt idx="177">
                        <c:v>0.56559648561573994</c:v>
                      </c:pt>
                      <c:pt idx="178">
                        <c:v>0.56961925448810091</c:v>
                      </c:pt>
                      <c:pt idx="179">
                        <c:v>0.57364218519365495</c:v>
                      </c:pt>
                      <c:pt idx="180">
                        <c:v>0.57665948943370782</c:v>
                      </c:pt>
                      <c:pt idx="181">
                        <c:v>0.57967688471774526</c:v>
                      </c:pt>
                      <c:pt idx="182">
                        <c:v>0.5826943710512732</c:v>
                      </c:pt>
                      <c:pt idx="183">
                        <c:v>0.58571194843978636</c:v>
                      </c:pt>
                      <c:pt idx="184">
                        <c:v>0.58973552660839812</c:v>
                      </c:pt>
                      <c:pt idx="185">
                        <c:v>0.5927533164799158</c:v>
                      </c:pt>
                      <c:pt idx="186">
                        <c:v>0.59577119742473905</c:v>
                      </c:pt>
                      <c:pt idx="187">
                        <c:v>0.59878916944837612</c:v>
                      </c:pt>
                      <c:pt idx="188">
                        <c:v>0.60180723255630209</c:v>
                      </c:pt>
                      <c:pt idx="189">
                        <c:v>0.6058314583964034</c:v>
                      </c:pt>
                      <c:pt idx="190">
                        <c:v>0.60884973405574594</c:v>
                      </c:pt>
                      <c:pt idx="191">
                        <c:v>0.6118681008177177</c:v>
                      </c:pt>
                      <c:pt idx="192">
                        <c:v>0.61488655868781861</c:v>
                      </c:pt>
                      <c:pt idx="193">
                        <c:v>0.61790510767156004</c:v>
                      </c:pt>
                      <c:pt idx="194">
                        <c:v>0.62192998139168321</c:v>
                      </c:pt>
                      <c:pt idx="195">
                        <c:v>0.62494874299527481</c:v>
                      </c:pt>
                      <c:pt idx="196">
                        <c:v>0.62796759573084493</c:v>
                      </c:pt>
                      <c:pt idx="197">
                        <c:v>0.63098653960387341</c:v>
                      </c:pt>
                      <c:pt idx="198">
                        <c:v>0.6350119398801497</c:v>
                      </c:pt>
                      <c:pt idx="199">
                        <c:v>0.63803109642868672</c:v>
                      </c:pt>
                      <c:pt idx="200">
                        <c:v>0.64105034413302719</c:v>
                      </c:pt>
                      <c:pt idx="201">
                        <c:v>0.64406968299868705</c:v>
                      </c:pt>
                      <c:pt idx="202">
                        <c:v>0.64708911303117145</c:v>
                      </c:pt>
                      <c:pt idx="203">
                        <c:v>0.6501086342359973</c:v>
                      </c:pt>
                      <c:pt idx="204">
                        <c:v>0.65413480434222093</c:v>
                      </c:pt>
                      <c:pt idx="205">
                        <c:v>0.65715453830389692</c:v>
                      </c:pt>
                      <c:pt idx="206">
                        <c:v>0.66017436345624758</c:v>
                      </c:pt>
                      <c:pt idx="207">
                        <c:v>0.66319427980479173</c:v>
                      </c:pt>
                      <c:pt idx="208">
                        <c:v>0.6672209768064572</c:v>
                      </c:pt>
                      <c:pt idx="209">
                        <c:v>0.67024110596754127</c:v>
                      </c:pt>
                      <c:pt idx="210">
                        <c:v>0.6732613263431817</c:v>
                      </c:pt>
                      <c:pt idx="211">
                        <c:v>0.6762816379388884</c:v>
                      </c:pt>
                      <c:pt idx="212">
                        <c:v>0.67930204076018286</c:v>
                      </c:pt>
                      <c:pt idx="213">
                        <c:v>0.68232253481255367</c:v>
                      </c:pt>
                      <c:pt idx="214">
                        <c:v>0.68635000214026221</c:v>
                      </c:pt>
                      <c:pt idx="215">
                        <c:v>0.68937070908661613</c:v>
                      </c:pt>
                      <c:pt idx="216">
                        <c:v>0.69239150728241983</c:v>
                      </c:pt>
                      <c:pt idx="217">
                        <c:v>0.69641938016328919</c:v>
                      </c:pt>
                      <c:pt idx="218">
                        <c:v>0.69944039129595359</c:v>
                      </c:pt>
                      <c:pt idx="219">
                        <c:v>0.70246149369644661</c:v>
                      </c:pt>
                      <c:pt idx="220">
                        <c:v>0.70548268737029429</c:v>
                      </c:pt>
                      <c:pt idx="221">
                        <c:v>0.70850397232301188</c:v>
                      </c:pt>
                      <c:pt idx="222">
                        <c:v>0.71152534856012617</c:v>
                      </c:pt>
                      <c:pt idx="223">
                        <c:v>0.71555399221706084</c:v>
                      </c:pt>
                      <c:pt idx="224">
                        <c:v>0.71857558147252798</c:v>
                      </c:pt>
                      <c:pt idx="225">
                        <c:v>0.72159726203075902</c:v>
                      </c:pt>
                      <c:pt idx="226">
                        <c:v>0.72461903389728299</c:v>
                      </c:pt>
                      <c:pt idx="227">
                        <c:v>0.72764089707761848</c:v>
                      </c:pt>
                      <c:pt idx="228">
                        <c:v>0.73066285157728439</c:v>
                      </c:pt>
                      <c:pt idx="229">
                        <c:v>0.73469226630534445</c:v>
                      </c:pt>
                      <c:pt idx="230">
                        <c:v>0.73771443390491298</c:v>
                      </c:pt>
                      <c:pt idx="231">
                        <c:v>0.74073669284222321</c:v>
                      </c:pt>
                      <c:pt idx="232">
                        <c:v>0.74375904312277363</c:v>
                      </c:pt>
                      <c:pt idx="233">
                        <c:v>0.74778898559588314</c:v>
                      </c:pt>
                      <c:pt idx="234">
                        <c:v>0.75081154903217195</c:v>
                      </c:pt>
                      <c:pt idx="235">
                        <c:v>0.75383420383010835</c:v>
                      </c:pt>
                      <c:pt idx="236">
                        <c:v>0.75685694999522679</c:v>
                      </c:pt>
                      <c:pt idx="237">
                        <c:v>0.75987978753305097</c:v>
                      </c:pt>
                      <c:pt idx="238">
                        <c:v>0.76290271644911634</c:v>
                      </c:pt>
                      <c:pt idx="239">
                        <c:v>0.76693343049064722</c:v>
                      </c:pt>
                      <c:pt idx="240">
                        <c:v>0.77096430700529495</c:v>
                      </c:pt>
                      <c:pt idx="241">
                        <c:v>0.77297980619412687</c:v>
                      </c:pt>
                      <c:pt idx="242">
                        <c:v>0.77701092644298264</c:v>
                      </c:pt>
                      <c:pt idx="243">
                        <c:v>0.78104220919770495</c:v>
                      </c:pt>
                      <c:pt idx="244">
                        <c:v>0.7830579115188564</c:v>
                      </c:pt>
                      <c:pt idx="245">
                        <c:v>0.78708943805691867</c:v>
                      </c:pt>
                      <c:pt idx="246">
                        <c:v>0.79011318962572896</c:v>
                      </c:pt>
                      <c:pt idx="247">
                        <c:v>0.79313703262802804</c:v>
                      </c:pt>
                      <c:pt idx="248">
                        <c:v>0.79716896553720351</c:v>
                      </c:pt>
                      <c:pt idx="249">
                        <c:v>0.80019302190585329</c:v>
                      </c:pt>
                      <c:pt idx="250">
                        <c:v>0.80321716972642665</c:v>
                      </c:pt>
                      <c:pt idx="251">
                        <c:v>0.80724950908865767</c:v>
                      </c:pt>
                      <c:pt idx="252">
                        <c:v>0.81027387031859088</c:v>
                      </c:pt>
                      <c:pt idx="253">
                        <c:v>0.81329832301889915</c:v>
                      </c:pt>
                      <c:pt idx="254">
                        <c:v>0.81632286719511526</c:v>
                      </c:pt>
                      <c:pt idx="255">
                        <c:v>0.81934750285277291</c:v>
                      </c:pt>
                      <c:pt idx="256">
                        <c:v>0.82237222999741766</c:v>
                      </c:pt>
                      <c:pt idx="257">
                        <c:v>0.8264053418462316</c:v>
                      </c:pt>
                      <c:pt idx="258">
                        <c:v>0.82943028248201101</c:v>
                      </c:pt>
                      <c:pt idx="259">
                        <c:v>0.83245531462320543</c:v>
                      </c:pt>
                      <c:pt idx="260">
                        <c:v>0.835480438275363</c:v>
                      </c:pt>
                      <c:pt idx="261">
                        <c:v>0.83951407883820339</c:v>
                      </c:pt>
                      <c:pt idx="262">
                        <c:v>0.84153096013472506</c:v>
                      </c:pt>
                      <c:pt idx="263">
                        <c:v>0.84455635835299359</c:v>
                      </c:pt>
                      <c:pt idx="264">
                        <c:v>0.84859036502981466</c:v>
                      </c:pt>
                      <c:pt idx="265">
                        <c:v>0.85161597683397416</c:v>
                      </c:pt>
                      <c:pt idx="266">
                        <c:v>0.85464168018416031</c:v>
                      </c:pt>
                      <c:pt idx="267">
                        <c:v>0.85867609373226106</c:v>
                      </c:pt>
                      <c:pt idx="268">
                        <c:v>0.86170201071142505</c:v>
                      </c:pt>
                      <c:pt idx="269">
                        <c:v>0.86472801925508413</c:v>
                      </c:pt>
                      <c:pt idx="270">
                        <c:v>0.86775411936879132</c:v>
                      </c:pt>
                      <c:pt idx="271">
                        <c:v>0.87178906197228434</c:v>
                      </c:pt>
                      <c:pt idx="272">
                        <c:v>0.87481537577099056</c:v>
                      </c:pt>
                      <c:pt idx="273">
                        <c:v>0.87784178115822042</c:v>
                      </c:pt>
                      <c:pt idx="274">
                        <c:v>0.88086827813951807</c:v>
                      </c:pt>
                      <c:pt idx="275">
                        <c:v>0.88389486672043915</c:v>
                      </c:pt>
                      <c:pt idx="276">
                        <c:v>0.88793046065951764</c:v>
                      </c:pt>
                      <c:pt idx="277">
                        <c:v>0.89095726299443079</c:v>
                      </c:pt>
                      <c:pt idx="278">
                        <c:v>0.89398415694742961</c:v>
                      </c:pt>
                      <c:pt idx="279">
                        <c:v>0.8970111425240721</c:v>
                      </c:pt>
                      <c:pt idx="280">
                        <c:v>0.90003821972990461</c:v>
                      </c:pt>
                      <c:pt idx="281">
                        <c:v>0.90306538857048646</c:v>
                      </c:pt>
                      <c:pt idx="282">
                        <c:v>0.90710175624375866</c:v>
                      </c:pt>
                      <c:pt idx="283">
                        <c:v>0.91012913892029457</c:v>
                      </c:pt>
                      <c:pt idx="284">
                        <c:v>0.91315661325007502</c:v>
                      </c:pt>
                      <c:pt idx="285">
                        <c:v>0.91618417923862738</c:v>
                      </c:pt>
                      <c:pt idx="286">
                        <c:v>0.92022107647994922</c:v>
                      </c:pt>
                      <c:pt idx="287">
                        <c:v>0.92324885636059173</c:v>
                      </c:pt>
                      <c:pt idx="288">
                        <c:v>0.92627672791850901</c:v>
                      </c:pt>
                      <c:pt idx="289">
                        <c:v>0.92930469115926406</c:v>
                      </c:pt>
                      <c:pt idx="290">
                        <c:v>0.93233274608840921</c:v>
                      </c:pt>
                      <c:pt idx="291">
                        <c:v>0.93536089271150868</c:v>
                      </c:pt>
                      <c:pt idx="292">
                        <c:v>0.9393985641869107</c:v>
                      </c:pt>
                      <c:pt idx="293">
                        <c:v>0.94242692478413037</c:v>
                      </c:pt>
                      <c:pt idx="294">
                        <c:v>0.94545537709381766</c:v>
                      </c:pt>
                      <c:pt idx="295">
                        <c:v>0.94949345618013814</c:v>
                      </c:pt>
                      <c:pt idx="296">
                        <c:v>0.95252212250716128</c:v>
                      </c:pt>
                      <c:pt idx="297">
                        <c:v>0.95555088056514859</c:v>
                      </c:pt>
                      <c:pt idx="298">
                        <c:v>0.95857973035966826</c:v>
                      </c:pt>
                      <c:pt idx="299">
                        <c:v>0.96160867189627741</c:v>
                      </c:pt>
                      <c:pt idx="300">
                        <c:v>0.96463770518054504</c:v>
                      </c:pt>
                      <c:pt idx="301">
                        <c:v>0.96867655895438598</c:v>
                      </c:pt>
                      <c:pt idx="302">
                        <c:v>0.97170580633810266</c:v>
                      </c:pt>
                      <c:pt idx="303">
                        <c:v>0.97473514548800744</c:v>
                      </c:pt>
                      <c:pt idx="304">
                        <c:v>0.97776457640963799</c:v>
                      </c:pt>
                      <c:pt idx="305">
                        <c:v>0.98180396040412099</c:v>
                      </c:pt>
                      <c:pt idx="306">
                        <c:v>0.98483360548144061</c:v>
                      </c:pt>
                      <c:pt idx="307">
                        <c:v>0.98887327503701317</c:v>
                      </c:pt>
                      <c:pt idx="308">
                        <c:v>0.99089317101244101</c:v>
                      </c:pt>
                      <c:pt idx="309">
                        <c:v>0.99493308536681024</c:v>
                      </c:pt>
                      <c:pt idx="310">
                        <c:v>0.99897316293684202</c:v>
                      </c:pt>
                      <c:pt idx="311">
                        <c:v>1.0009932629318623</c:v>
                      </c:pt>
                      <c:pt idx="312">
                        <c:v>1.0050335853501451</c:v>
                      </c:pt>
                      <c:pt idx="313">
                        <c:v>1.0080639342950555</c:v>
                      </c:pt>
                      <c:pt idx="314">
                        <c:v>1.0110943750728958</c:v>
                      </c:pt>
                      <c:pt idx="315">
                        <c:v>1.0151351056375355</c:v>
                      </c:pt>
                      <c:pt idx="316">
                        <c:v>1.0181657607138597</c:v>
                      </c:pt>
                      <c:pt idx="317">
                        <c:v>1.0211965076416694</c:v>
                      </c:pt>
                      <c:pt idx="318">
                        <c:v>1.0242273464265437</c:v>
                      </c:pt>
                      <c:pt idx="319">
                        <c:v>1.0272582770740284</c:v>
                      </c:pt>
                      <c:pt idx="320">
                        <c:v>1.0312996608443852</c:v>
                      </c:pt>
                      <c:pt idx="321">
                        <c:v>1.0343308058596443</c:v>
                      </c:pt>
                      <c:pt idx="322">
                        <c:v>1.0373620427560892</c:v>
                      </c:pt>
                      <c:pt idx="323">
                        <c:v>1.0403933715392908</c:v>
                      </c:pt>
                      <c:pt idx="324">
                        <c:v>1.043424792214831</c:v>
                      </c:pt>
                      <c:pt idx="325">
                        <c:v>1.0474668294021163</c:v>
                      </c:pt>
                      <c:pt idx="326">
                        <c:v>1.0504984645147437</c:v>
                      </c:pt>
                      <c:pt idx="327">
                        <c:v>1.0535301915382833</c:v>
                      </c:pt>
                      <c:pt idx="328">
                        <c:v>1.056562010478286</c:v>
                      </c:pt>
                      <c:pt idx="329">
                        <c:v>1.0606045787224345</c:v>
                      </c:pt>
                      <c:pt idx="330">
                        <c:v>1.0636366121558973</c:v>
                      </c:pt>
                      <c:pt idx="331">
                        <c:v>1.0666687375244042</c:v>
                      </c:pt>
                      <c:pt idx="332">
                        <c:v>1.069700954833541</c:v>
                      </c:pt>
                      <c:pt idx="333">
                        <c:v>1.072733264088884</c:v>
                      </c:pt>
                      <c:pt idx="334">
                        <c:v>1.0757656652960208</c:v>
                      </c:pt>
                      <c:pt idx="335">
                        <c:v>1.0798090099512627</c:v>
                      </c:pt>
                      <c:pt idx="336">
                        <c:v>1.0828416257342359</c:v>
                      </c:pt>
                      <c:pt idx="337">
                        <c:v>1.0858743334875944</c:v>
                      </c:pt>
                      <c:pt idx="338">
                        <c:v>1.0889071332168943</c:v>
                      </c:pt>
                      <c:pt idx="339">
                        <c:v>1.0929510092726482</c:v>
                      </c:pt>
                      <c:pt idx="340">
                        <c:v>1.0959840236342011</c:v>
                      </c:pt>
                      <c:pt idx="341">
                        <c:v>1.0990171299903055</c:v>
                      </c:pt>
                      <c:pt idx="342">
                        <c:v>1.1020503283465422</c:v>
                      </c:pt>
                      <c:pt idx="343">
                        <c:v>1.1050836187085031</c:v>
                      </c:pt>
                      <c:pt idx="344">
                        <c:v>1.1081170010817483</c:v>
                      </c:pt>
                      <c:pt idx="345">
                        <c:v>1.1121616540510675</c:v>
                      </c:pt>
                      <c:pt idx="346">
                        <c:v>1.1151952511390557</c:v>
                      </c:pt>
                      <c:pt idx="347">
                        <c:v>1.1182289402569374</c:v>
                      </c:pt>
                      <c:pt idx="348">
                        <c:v>1.1212627214103077</c:v>
                      </c:pt>
                      <c:pt idx="349">
                        <c:v>1.1253079061241102</c:v>
                      </c:pt>
                      <c:pt idx="350">
                        <c:v>1.1283419020486725</c:v>
                      </c:pt>
                      <c:pt idx="351">
                        <c:v>1.1313759900273404</c:v>
                      </c:pt>
                      <c:pt idx="352">
                        <c:v>1.1344101700657001</c:v>
                      </c:pt>
                      <c:pt idx="353">
                        <c:v>1.1374444421693497</c:v>
                      </c:pt>
                      <c:pt idx="354">
                        <c:v>1.1414902815298424</c:v>
                      </c:pt>
                      <c:pt idx="355">
                        <c:v>1.1445247684741926</c:v>
                      </c:pt>
                      <c:pt idx="356">
                        <c:v>1.1475593475024586</c:v>
                      </c:pt>
                      <c:pt idx="357">
                        <c:v>1.15160559612475</c:v>
                      </c:pt>
                      <c:pt idx="358">
                        <c:v>1.1546403900371951</c:v>
                      </c:pt>
                      <c:pt idx="359">
                        <c:v>1.1576752760521649</c:v>
                      </c:pt>
                      <c:pt idx="360">
                        <c:v>1.1607102541752612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1.170827513216073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1.1809457959497605</c:v>
                      </c:pt>
                      <c:pt idx="367">
                        <c:v>1.183981480420947</c:v>
                      </c:pt>
                      <c:pt idx="368">
                        <c:v>1.1870172570487445</c:v>
                      </c:pt>
                      <c:pt idx="369">
                        <c:v>1.1900531258387259</c:v>
                      </c:pt>
                      <c:pt idx="370">
                        <c:v>1.1930890867964987</c:v>
                      </c:pt>
                      <c:pt idx="371">
                        <c:v>1.1961251399276591</c:v>
                      </c:pt>
                      <c:pt idx="372">
                        <c:v>1.2001733541597133</c:v>
                      </c:pt>
                      <c:pt idx="373">
                        <c:v>1.2032096223838786</c:v>
                      </c:pt>
                      <c:pt idx="374">
                        <c:v>1.2072581234269248</c:v>
                      </c:pt>
                      <c:pt idx="375">
                        <c:v>1.2092824354139593</c:v>
                      </c:pt>
                      <c:pt idx="376">
                        <c:v>1.2133311823273356</c:v>
                      </c:pt>
                      <c:pt idx="377">
                        <c:v>1.2153556172570072</c:v>
                      </c:pt>
                      <c:pt idx="378">
                        <c:v>1.2194046100706022</c:v>
                      </c:pt>
                      <c:pt idx="379">
                        <c:v>1.2214291679578448</c:v>
                      </c:pt>
                      <c:pt idx="380">
                        <c:v>1.2264907420072224</c:v>
                      </c:pt>
                      <c:pt idx="381">
                        <c:v>1.2295278094151643</c:v>
                      </c:pt>
                      <c:pt idx="382">
                        <c:v>1.2335773761120854</c:v>
                      </c:pt>
                      <c:pt idx="383">
                        <c:v>1.2366146587567768</c:v>
                      </c:pt>
                      <c:pt idx="384">
                        <c:v>1.2396520336551293</c:v>
                      </c:pt>
                      <c:pt idx="385">
                        <c:v>1.2426895008127465</c:v>
                      </c:pt>
                      <c:pt idx="386">
                        <c:v>1.2457270602352337</c:v>
                      </c:pt>
                      <c:pt idx="387">
                        <c:v>1.2487647119282073</c:v>
                      </c:pt>
                      <c:pt idx="388">
                        <c:v>1.2528150577270265</c:v>
                      </c:pt>
                      <c:pt idx="389">
                        <c:v>1.2558529247395771</c:v>
                      </c:pt>
                      <c:pt idx="390">
                        <c:v>1.25889088404128</c:v>
                      </c:pt>
                      <c:pt idx="391">
                        <c:v>1.2629416400141602</c:v>
                      </c:pt>
                      <c:pt idx="392">
                        <c:v>1.265979814679064</c:v>
                      </c:pt>
                      <c:pt idx="393">
                        <c:v>1.269018081651814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1.2811720727335929</c:v>
                      </c:pt>
                      <c:pt idx="398">
                        <c:v>1.2852237313818988</c:v>
                      </c:pt>
                      <c:pt idx="399">
                        <c:v>1.2882625831013719</c:v>
                      </c:pt>
                      <c:pt idx="400">
                        <c:v>1.2913015271698376</c:v>
                      </c:pt>
                      <c:pt idx="401">
                        <c:v>1.2953535962581741</c:v>
                      </c:pt>
                      <c:pt idx="402">
                        <c:v>1.2983927558294786</c:v>
                      </c:pt>
                      <c:pt idx="403">
                        <c:v>1.3014320077684995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1.3206827487281785</c:v>
                      </c:pt>
                      <c:pt idx="410">
                        <c:v>1.3247360085629478</c:v>
                      </c:pt>
                      <c:pt idx="411">
                        <c:v>1.3277760612574374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1.3602090418285668</c:v>
                      </c:pt>
                      <c:pt idx="422">
                        <c:v>1.3632501731296427</c:v>
                      </c:pt>
                      <c:pt idx="423">
                        <c:v>1.3662913969183268</c:v>
                      </c:pt>
                      <c:pt idx="424">
                        <c:v>1.3693327132002566</c:v>
                      </c:pt>
                      <c:pt idx="425">
                        <c:v>1.3733879454642333</c:v>
                      </c:pt>
                      <c:pt idx="426">
                        <c:v>1.3764294775855788</c:v>
                      </c:pt>
                      <c:pt idx="427">
                        <c:v>1.3794711022189261</c:v>
                      </c:pt>
                      <c:pt idx="428">
                        <c:v>1.3835267456473046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1.3926525447948024</c:v>
                      </c:pt>
                      <c:pt idx="432">
                        <c:v>1.3956946629204812</c:v>
                      </c:pt>
                      <c:pt idx="433">
                        <c:v>1.3987368735938022</c:v>
                      </c:pt>
                      <c:pt idx="434">
                        <c:v>1.4027932984643035</c:v>
                      </c:pt>
                      <c:pt idx="435">
                        <c:v>1.405835725104023</c:v>
                      </c:pt>
                      <c:pt idx="436">
                        <c:v>1.4088782443101577</c:v>
                      </c:pt>
                      <c:pt idx="437">
                        <c:v>1.4119208560883512</c:v>
                      </c:pt>
                      <c:pt idx="438">
                        <c:v>1.4149635604442148</c:v>
                      </c:pt>
                      <c:pt idx="439">
                        <c:v>1.4180063573833934</c:v>
                      </c:pt>
                      <c:pt idx="440">
                        <c:v>1.4220635639972006</c:v>
                      </c:pt>
                      <c:pt idx="441">
                        <c:v>1.4261209352269306</c:v>
                      </c:pt>
                      <c:pt idx="442">
                        <c:v>1.4281496825769511</c:v>
                      </c:pt>
                      <c:pt idx="443">
                        <c:v>1.4322073007556413</c:v>
                      </c:pt>
                      <c:pt idx="444">
                        <c:v>1.436265083583665</c:v>
                      </c:pt>
                      <c:pt idx="445">
                        <c:v>1.4382940367453418</c:v>
                      </c:pt>
                      <c:pt idx="446">
                        <c:v>1.4423520665724219</c:v>
                      </c:pt>
                      <c:pt idx="447">
                        <c:v>1.4443811432411555</c:v>
                      </c:pt>
                      <c:pt idx="448">
                        <c:v>1.4484394200973523</c:v>
                      </c:pt>
                      <c:pt idx="449">
                        <c:v>1.4514832358249918</c:v>
                      </c:pt>
                      <c:pt idx="450">
                        <c:v>1.4555418009198529</c:v>
                      </c:pt>
                      <c:pt idx="451">
                        <c:v>1.4585858328418446</c:v>
                      </c:pt>
                      <c:pt idx="452">
                        <c:v>1.4616299574279492</c:v>
                      </c:pt>
                      <c:pt idx="453">
                        <c:v>1.465688934363363</c:v>
                      </c:pt>
                      <c:pt idx="454">
                        <c:v>1.4687332751877098</c:v>
                      </c:pt>
                      <c:pt idx="455">
                        <c:v>1.4717777086949775</c:v>
                      </c:pt>
                      <c:pt idx="456">
                        <c:v>1.4748222348908209</c:v>
                      </c:pt>
                      <c:pt idx="457">
                        <c:v>1.4778668537808839</c:v>
                      </c:pt>
                      <c:pt idx="458">
                        <c:v>1.4809115653708227</c:v>
                      </c:pt>
                      <c:pt idx="459">
                        <c:v>1.484971325033601</c:v>
                      </c:pt>
                      <c:pt idx="460">
                        <c:v>1.4880162529451653</c:v>
                      </c:pt>
                      <c:pt idx="461">
                        <c:v>1.4910612735754241</c:v>
                      </c:pt>
                      <c:pt idx="462">
                        <c:v>1.4941063869300013</c:v>
                      </c:pt>
                      <c:pt idx="463">
                        <c:v>1.4981666823170525</c:v>
                      </c:pt>
                      <c:pt idx="464">
                        <c:v>1.501212012050362</c:v>
                      </c:pt>
                      <c:pt idx="465">
                        <c:v>1.504257434526828</c:v>
                      </c:pt>
                      <c:pt idx="466">
                        <c:v>1.5073029497520989</c:v>
                      </c:pt>
                      <c:pt idx="467">
                        <c:v>1.5103485577318247</c:v>
                      </c:pt>
                      <c:pt idx="468">
                        <c:v>1.5144095126659394</c:v>
                      </c:pt>
                      <c:pt idx="469">
                        <c:v>1.5174553370946995</c:v>
                      </c:pt>
                      <c:pt idx="470">
                        <c:v>1.5205012542967613</c:v>
                      </c:pt>
                      <c:pt idx="471">
                        <c:v>1.5235472642777534</c:v>
                      </c:pt>
                      <c:pt idx="472">
                        <c:v>1.5276087552516409</c:v>
                      </c:pt>
                      <c:pt idx="473">
                        <c:v>1.5306549817388244</c:v>
                      </c:pt>
                      <c:pt idx="474">
                        <c:v>1.5337013010237817</c:v>
                      </c:pt>
                      <c:pt idx="475">
                        <c:v>1.5367477131121778</c:v>
                      </c:pt>
                      <c:pt idx="476">
                        <c:v>1.5397942180096675</c:v>
                      </c:pt>
                      <c:pt idx="477">
                        <c:v>1.5438563689191365</c:v>
                      </c:pt>
                      <c:pt idx="478">
                        <c:v>1.5469030903931702</c:v>
                      </c:pt>
                      <c:pt idx="479">
                        <c:v>1.5499499046951497</c:v>
                      </c:pt>
                      <c:pt idx="480">
                        <c:v>1.5529968118307429</c:v>
                      </c:pt>
                      <c:pt idx="481">
                        <c:v>1.5560438118055842</c:v>
                      </c:pt>
                      <c:pt idx="482">
                        <c:v>1.5601066228651188</c:v>
                      </c:pt>
                      <c:pt idx="483">
                        <c:v>1.5631538394869031</c:v>
                      </c:pt>
                      <c:pt idx="484">
                        <c:v>1.566201148966808</c:v>
                      </c:pt>
                      <c:pt idx="485">
                        <c:v>1.5692485513104937</c:v>
                      </c:pt>
                      <c:pt idx="486">
                        <c:v>1.5722960465236198</c:v>
                      </c:pt>
                      <c:pt idx="487">
                        <c:v>1.5763595179478205</c:v>
                      </c:pt>
                      <c:pt idx="488">
                        <c:v>1.5794072298783219</c:v>
                      </c:pt>
                      <c:pt idx="489">
                        <c:v>1.5824550346971462</c:v>
                      </c:pt>
                      <c:pt idx="490">
                        <c:v>1.5855029324099323</c:v>
                      </c:pt>
                      <c:pt idx="491">
                        <c:v>1.5885509230223545</c:v>
                      </c:pt>
                      <c:pt idx="492">
                        <c:v>1.5915990065400762</c:v>
                      </c:pt>
                      <c:pt idx="493">
                        <c:v>1.5946471829687614</c:v>
                      </c:pt>
                      <c:pt idx="494">
                        <c:v>1.5987115627449711</c:v>
                      </c:pt>
                      <c:pt idx="495">
                        <c:v>1.6017599559879332</c:v>
                      </c:pt>
                      <c:pt idx="496">
                        <c:v>1.6048084421607525</c:v>
                      </c:pt>
                      <c:pt idx="497">
                        <c:v>1.6088732349584922</c:v>
                      </c:pt>
                      <c:pt idx="498">
                        <c:v>1.6119219379896446</c:v>
                      </c:pt>
                      <c:pt idx="499">
                        <c:v>1.6149707339695438</c:v>
                      </c:pt>
                      <c:pt idx="500">
                        <c:v>1.6180196229038351</c:v>
                      </c:pt>
                      <c:pt idx="501">
                        <c:v>1.6210686047981977</c:v>
                      </c:pt>
                      <c:pt idx="502">
                        <c:v>1.624117679658301</c:v>
                      </c:pt>
                      <c:pt idx="503">
                        <c:v>1.628183257428286</c:v>
                      </c:pt>
                      <c:pt idx="504">
                        <c:v>1.6312325492304984</c:v>
                      </c:pt>
                      <c:pt idx="505">
                        <c:v>1.6342819340173516</c:v>
                      </c:pt>
                      <c:pt idx="506">
                        <c:v>1.6373314117945272</c:v>
                      </c:pt>
                      <c:pt idx="507">
                        <c:v>1.6413975268254746</c:v>
                      </c:pt>
                      <c:pt idx="508">
                        <c:v>1.6454638071960701</c:v>
                      </c:pt>
                      <c:pt idx="509">
                        <c:v>1.6474970093879344</c:v>
                      </c:pt>
                      <c:pt idx="510">
                        <c:v>1.6515635377931885</c:v>
                      </c:pt>
                      <c:pt idx="511">
                        <c:v>1.6535968640099521</c:v>
                      </c:pt>
                      <c:pt idx="512">
                        <c:v>1.6576636404801479</c:v>
                      </c:pt>
                      <c:pt idx="513">
                        <c:v>1.6617305823437785</c:v>
                      </c:pt>
                      <c:pt idx="514">
                        <c:v>1.6637641153023248</c:v>
                      </c:pt>
                      <c:pt idx="515">
                        <c:v>1.6678313052813336</c:v>
                      </c:pt>
                      <c:pt idx="516">
                        <c:v>1.6708818063263642</c:v>
                      </c:pt>
                      <c:pt idx="517">
                        <c:v>1.6749492858115795</c:v>
                      </c:pt>
                      <c:pt idx="518">
                        <c:v>1.6780000040017204</c:v>
                      </c:pt>
                      <c:pt idx="519">
                        <c:v>1.681050815263516</c:v>
                      </c:pt>
                      <c:pt idx="520">
                        <c:v>1.6841017196026555</c:v>
                      </c:pt>
                      <c:pt idx="521">
                        <c:v>1.6871527170247969</c:v>
                      </c:pt>
                      <c:pt idx="522">
                        <c:v>1.6912208583932633</c:v>
                      </c:pt>
                      <c:pt idx="523">
                        <c:v>1.6942720730312024</c:v>
                      </c:pt>
                      <c:pt idx="524">
                        <c:v>1.6973233807710788</c:v>
                      </c:pt>
                      <c:pt idx="525">
                        <c:v>1.700374781618585</c:v>
                      </c:pt>
                      <c:pt idx="526">
                        <c:v>1.7034262755794043</c:v>
                      </c:pt>
                      <c:pt idx="527">
                        <c:v>1.7074950790465904</c:v>
                      </c:pt>
                      <c:pt idx="528">
                        <c:v>1.7105467902939062</c:v>
                      </c:pt>
                      <c:pt idx="529">
                        <c:v>1.7135985946734797</c:v>
                      </c:pt>
                      <c:pt idx="530">
                        <c:v>1.7166504921910068</c:v>
                      </c:pt>
                      <c:pt idx="531">
                        <c:v>1.7207198337720935</c:v>
                      </c:pt>
                      <c:pt idx="532">
                        <c:v>1.723771948633595</c:v>
                      </c:pt>
                      <c:pt idx="533">
                        <c:v>1.7268241566519797</c:v>
                      </c:pt>
                      <c:pt idx="534">
                        <c:v>1.7298764578329457</c:v>
                      </c:pt>
                      <c:pt idx="535">
                        <c:v>1.7329288521821811</c:v>
                      </c:pt>
                      <c:pt idx="536">
                        <c:v>1.7359813397053725</c:v>
                      </c:pt>
                      <c:pt idx="537">
                        <c:v>1.7400514680167334</c:v>
                      </c:pt>
                      <c:pt idx="538">
                        <c:v>1.7431041729679468</c:v>
                      </c:pt>
                      <c:pt idx="539">
                        <c:v>1.7461569711120912</c:v>
                      </c:pt>
                      <c:pt idx="540">
                        <c:v>1.7492098624548349</c:v>
                      </c:pt>
                      <c:pt idx="541">
                        <c:v>1.7532805292306073</c:v>
                      </c:pt>
                      <c:pt idx="542">
                        <c:v>1.7563336380589174</c:v>
                      </c:pt>
                      <c:pt idx="543">
                        <c:v>1.7593868401047974</c:v>
                      </c:pt>
                      <c:pt idx="544">
                        <c:v>1.7624401353739507</c:v>
                      </c:pt>
                      <c:pt idx="545">
                        <c:v>1.765493523872071</c:v>
                      </c:pt>
                      <c:pt idx="546">
                        <c:v>1.7685470056048627</c:v>
                      </c:pt>
                      <c:pt idx="547">
                        <c:v>1.7726184596234338</c:v>
                      </c:pt>
                      <c:pt idx="548">
                        <c:v>1.7756721589258986</c:v>
                      </c:pt>
                      <c:pt idx="549">
                        <c:v>1.7787259514820162</c:v>
                      </c:pt>
                      <c:pt idx="550">
                        <c:v>1.7827978199612196</c:v>
                      </c:pt>
                      <c:pt idx="551">
                        <c:v>1.7858518301313193</c:v>
                      </c:pt>
                      <c:pt idx="552">
                        <c:v>1.7889059335740378</c:v>
                      </c:pt>
                      <c:pt idx="553">
                        <c:v>1.7919601302950834</c:v>
                      </c:pt>
                      <c:pt idx="554">
                        <c:v>1.7950144203001543</c:v>
                      </c:pt>
                      <c:pt idx="555">
                        <c:v>1.7980688035949488</c:v>
                      </c:pt>
                      <c:pt idx="556">
                        <c:v>1.8021414597818803</c:v>
                      </c:pt>
                      <c:pt idx="557">
                        <c:v>1.8051960607748607</c:v>
                      </c:pt>
                      <c:pt idx="558">
                        <c:v>1.8082507550765747</c:v>
                      </c:pt>
                      <c:pt idx="559">
                        <c:v>1.8123238259689294</c:v>
                      </c:pt>
                      <c:pt idx="560">
                        <c:v>1.8153787380131552</c:v>
                      </c:pt>
                      <c:pt idx="561">
                        <c:v>1.8184337433851192</c:v>
                      </c:pt>
                      <c:pt idx="562">
                        <c:v>1.8214888420905018</c:v>
                      </c:pt>
                      <c:pt idx="563">
                        <c:v>1.8245440341350168</c:v>
                      </c:pt>
                      <c:pt idx="564">
                        <c:v>1.827599319524368</c:v>
                      </c:pt>
                      <c:pt idx="565">
                        <c:v>1.8306546982642704</c:v>
                      </c:pt>
                      <c:pt idx="566">
                        <c:v>1.8347286818059332</c:v>
                      </c:pt>
                      <c:pt idx="567">
                        <c:v>1.8377842783859371</c:v>
                      </c:pt>
                      <c:pt idx="568">
                        <c:v>1.8408399683355101</c:v>
                      </c:pt>
                      <c:pt idx="569">
                        <c:v>1.843895751660336</c:v>
                      </c:pt>
                      <c:pt idx="570">
                        <c:v>1.8469516283661322</c:v>
                      </c:pt>
                      <c:pt idx="571">
                        <c:v>1.8500075984586066</c:v>
                      </c:pt>
                      <c:pt idx="572">
                        <c:v>1.8540823705266121</c:v>
                      </c:pt>
                      <c:pt idx="573">
                        <c:v>1.8571385585435343</c:v>
                      </c:pt>
                      <c:pt idx="574">
                        <c:v>1.860194839966163</c:v>
                      </c:pt>
                      <c:pt idx="575">
                        <c:v>1.8632512148002192</c:v>
                      </c:pt>
                      <c:pt idx="576">
                        <c:v>1.8673265265621255</c:v>
                      </c:pt>
                      <c:pt idx="577">
                        <c:v>1.871402004412472</c:v>
                      </c:pt>
                      <c:pt idx="578">
                        <c:v>1.8734398056250361</c:v>
                      </c:pt>
                      <c:pt idx="579">
                        <c:v>1.8775155326333979</c:v>
                      </c:pt>
                      <c:pt idx="580">
                        <c:v>1.8795534584325924</c:v>
                      </c:pt>
                      <c:pt idx="581">
                        <c:v>1.8836294346294598</c:v>
                      </c:pt>
                      <c:pt idx="582">
                        <c:v>1.8877055769689184</c:v>
                      </c:pt>
                      <c:pt idx="583">
                        <c:v>1.8907627927627308</c:v>
                      </c:pt>
                      <c:pt idx="584">
                        <c:v>1.8938201020250849</c:v>
                      </c:pt>
                      <c:pt idx="585">
                        <c:v>1.8978966597802855</c:v>
                      </c:pt>
                      <c:pt idx="586">
                        <c:v>1.9009541871581308</c:v>
                      </c:pt>
                      <c:pt idx="587">
                        <c:v>1.9040118080235713</c:v>
                      </c:pt>
                      <c:pt idx="588">
                        <c:v>1.9070695223823235</c:v>
                      </c:pt>
                      <c:pt idx="589">
                        <c:v>1.9101273302401176</c:v>
                      </c:pt>
                      <c:pt idx="590">
                        <c:v>1.9131852316026483</c:v>
                      </c:pt>
                      <c:pt idx="591">
                        <c:v>1.9172625788810671</c:v>
                      </c:pt>
                      <c:pt idx="592">
                        <c:v>1.9203206984435954</c:v>
                      </c:pt>
                      <c:pt idx="593">
                        <c:v>1.9233789115299247</c:v>
                      </c:pt>
                      <c:pt idx="594">
                        <c:v>1.9264372181457874</c:v>
                      </c:pt>
                      <c:pt idx="595">
                        <c:v>1.9294956182969045</c:v>
                      </c:pt>
                      <c:pt idx="596">
                        <c:v>1.9325541119890082</c:v>
                      </c:pt>
                      <c:pt idx="597">
                        <c:v>1.9366322490965358</c:v>
                      </c:pt>
                      <c:pt idx="598">
                        <c:v>1.9396909610731583</c:v>
                      </c:pt>
                      <c:pt idx="599">
                        <c:v>1.9427497666098434</c:v>
                      </c:pt>
                      <c:pt idx="600">
                        <c:v>1.9458086657122928</c:v>
                      </c:pt>
                      <c:pt idx="601">
                        <c:v>1.9488676583862414</c:v>
                      </c:pt>
                      <c:pt idx="602">
                        <c:v>1.9529464608504072</c:v>
                      </c:pt>
                      <c:pt idx="603">
                        <c:v>1.9560056718801189</c:v>
                      </c:pt>
                      <c:pt idx="604">
                        <c:v>1.9590649765004149</c:v>
                      </c:pt>
                      <c:pt idx="605">
                        <c:v>1.9621243747170214</c:v>
                      </c:pt>
                      <c:pt idx="606">
                        <c:v>1.9651838665356778</c:v>
                      </c:pt>
                      <c:pt idx="607">
                        <c:v>1.9682434519620886</c:v>
                      </c:pt>
                      <c:pt idx="608">
                        <c:v>1.9723230448192914</c:v>
                      </c:pt>
                      <c:pt idx="609">
                        <c:v>1.9753828486860998</c:v>
                      </c:pt>
                      <c:pt idx="610">
                        <c:v>1.97844274617977</c:v>
                      </c:pt>
                      <c:pt idx="611">
                        <c:v>1.9825227551563598</c:v>
                      </c:pt>
                      <c:pt idx="612">
                        <c:v>1.9855828711349917</c:v>
                      </c:pt>
                      <c:pt idx="613">
                        <c:v>1.9886430807595872</c:v>
                      </c:pt>
                      <c:pt idx="614">
                        <c:v>1.991703384035878</c:v>
                      </c:pt>
                      <c:pt idx="615">
                        <c:v>1.9947637809696079</c:v>
                      </c:pt>
                      <c:pt idx="616">
                        <c:v>1.9978242715664867</c:v>
                      </c:pt>
                      <c:pt idx="617">
                        <c:v>2.0019050714038138</c:v>
                      </c:pt>
                      <c:pt idx="618">
                        <c:v>2.0049657805703753</c:v>
                      </c:pt>
                      <c:pt idx="619">
                        <c:v>2.0080265834191988</c:v>
                      </c:pt>
                      <c:pt idx="620">
                        <c:v>2.0110874799560308</c:v>
                      </c:pt>
                      <c:pt idx="621">
                        <c:v>2.0141484701866066</c:v>
                      </c:pt>
                      <c:pt idx="622">
                        <c:v>2.0182299362497869</c:v>
                      </c:pt>
                      <c:pt idx="623">
                        <c:v>2.0212911451214071</c:v>
                      </c:pt>
                      <c:pt idx="624">
                        <c:v>2.0243524477058927</c:v>
                      </c:pt>
                      <c:pt idx="625">
                        <c:v>2.0274138440089944</c:v>
                      </c:pt>
                      <c:pt idx="626">
                        <c:v>2.0304753340364274</c:v>
                      </c:pt>
                      <c:pt idx="627">
                        <c:v>2.0345574665430193</c:v>
                      </c:pt>
                      <c:pt idx="628">
                        <c:v>2.0376191752829032</c:v>
                      </c:pt>
                      <c:pt idx="629">
                        <c:v>2.0406809777662618</c:v>
                      </c:pt>
                      <c:pt idx="630">
                        <c:v>2.043742873998835</c:v>
                      </c:pt>
                      <c:pt idx="631">
                        <c:v>2.0468048639863645</c:v>
                      </c:pt>
                      <c:pt idx="632">
                        <c:v>2.0508876631540449</c:v>
                      </c:pt>
                      <c:pt idx="633">
                        <c:v>2.0539498719254681</c:v>
                      </c:pt>
                      <c:pt idx="634">
                        <c:v>2.0570121744709997</c:v>
                      </c:pt>
                      <c:pt idx="635">
                        <c:v>2.060074570796361</c:v>
                      </c:pt>
                      <c:pt idx="636">
                        <c:v>2.064157911786519</c:v>
                      </c:pt>
                      <c:pt idx="637">
                        <c:v>2.0672205269538582</c:v>
                      </c:pt>
                      <c:pt idx="638">
                        <c:v>2.0702832359201757</c:v>
                      </c:pt>
                      <c:pt idx="639">
                        <c:v>2.0733460386912279</c:v>
                      </c:pt>
                      <c:pt idx="640">
                        <c:v>2.0764089352727617</c:v>
                      </c:pt>
                      <c:pt idx="641">
                        <c:v>2.0794719256705352</c:v>
                      </c:pt>
                      <c:pt idx="642">
                        <c:v>2.0835560588138358</c:v>
                      </c:pt>
                      <c:pt idx="643">
                        <c:v>2.087640358765396</c:v>
                      </c:pt>
                      <c:pt idx="644">
                        <c:v>2.0896825712985274</c:v>
                      </c:pt>
                      <c:pt idx="645">
                        <c:v>2.0937671214879985</c:v>
                      </c:pt>
                      <c:pt idx="646">
                        <c:v>2.0978518385197984</c:v>
                      </c:pt>
                      <c:pt idx="647">
                        <c:v>2.0998942596058265</c:v>
                      </c:pt>
                      <c:pt idx="648">
                        <c:v>2.1039792269266488</c:v>
                      </c:pt>
                      <c:pt idx="649">
                        <c:v>2.1060217731648621</c:v>
                      </c:pt>
                      <c:pt idx="650">
                        <c:v>2.110106990805404</c:v>
                      </c:pt>
                      <c:pt idx="651">
                        <c:v>2.114192375342796</c:v>
                      </c:pt>
                      <c:pt idx="652">
                        <c:v>2.1172565232800955</c:v>
                      </c:pt>
                      <c:pt idx="653">
                        <c:v>2.1203207651102982</c:v>
                      </c:pt>
                      <c:pt idx="654">
                        <c:v>2.1244065669494812</c:v>
                      </c:pt>
                      <c:pt idx="655">
                        <c:v>2.1274710278855027</c:v>
                      </c:pt>
                      <c:pt idx="656">
                        <c:v>2.1305355827336103</c:v>
                      </c:pt>
                      <c:pt idx="657">
                        <c:v>2.1336002314995604</c:v>
                      </c:pt>
                      <c:pt idx="658">
                        <c:v>2.1366649741891206</c:v>
                      </c:pt>
                      <c:pt idx="659">
                        <c:v>2.139729810808026</c:v>
                      </c:pt>
                      <c:pt idx="660">
                        <c:v>2.1438164057555125</c:v>
                      </c:pt>
                      <c:pt idx="661">
                        <c:v>2.1468814615653193</c:v>
                      </c:pt>
                      <c:pt idx="662">
                        <c:v>2.1499466113236654</c:v>
                      </c:pt>
                      <c:pt idx="663">
                        <c:v>2.1530118550363215</c:v>
                      </c:pt>
                      <c:pt idx="664">
                        <c:v>2.1570989928143089</c:v>
                      </c:pt>
                      <c:pt idx="665">
                        <c:v>2.1601644557760902</c:v>
                      </c:pt>
                      <c:pt idx="666">
                        <c:v>2.1632300127113839</c:v>
                      </c:pt>
                      <c:pt idx="667">
                        <c:v>2.1662956636259518</c:v>
                      </c:pt>
                      <c:pt idx="668">
                        <c:v>2.1693614085255675</c:v>
                      </c:pt>
                      <c:pt idx="669">
                        <c:v>2.1724272474159716</c:v>
                      </c:pt>
                      <c:pt idx="670">
                        <c:v>2.1765151788210559</c:v>
                      </c:pt>
                      <c:pt idx="671">
                        <c:v>2.1795812370457393</c:v>
                      </c:pt>
                      <c:pt idx="672">
                        <c:v>2.1826473892804352</c:v>
                      </c:pt>
                      <c:pt idx="673">
                        <c:v>2.1867357385077999</c:v>
                      </c:pt>
                      <c:pt idx="674">
                        <c:v>2.1898021101216134</c:v>
                      </c:pt>
                      <c:pt idx="675">
                        <c:v>2.1928685757646589</c:v>
                      </c:pt>
                      <c:pt idx="676">
                        <c:v>2.1959351354427032</c:v>
                      </c:pt>
                      <c:pt idx="677">
                        <c:v>2.1990017891615254</c:v>
                      </c:pt>
                      <c:pt idx="678">
                        <c:v>2.2020685369268707</c:v>
                      </c:pt>
                      <c:pt idx="679">
                        <c:v>2.2061576802519069</c:v>
                      </c:pt>
                      <c:pt idx="680">
                        <c:v>2.2092246474816108</c:v>
                      </c:pt>
                      <c:pt idx="681">
                        <c:v>2.212291708777069</c:v>
                      </c:pt>
                      <c:pt idx="682">
                        <c:v>2.2153588641440618</c:v>
                      </c:pt>
                      <c:pt idx="683">
                        <c:v>2.2184261135883605</c:v>
                      </c:pt>
                      <c:pt idx="684">
                        <c:v>2.2225159258665514</c:v>
                      </c:pt>
                      <c:pt idx="685">
                        <c:v>2.2255833948470092</c:v>
                      </c:pt>
                      <c:pt idx="686">
                        <c:v>2.228650957924013</c:v>
                      </c:pt>
                      <c:pt idx="687">
                        <c:v>2.2317186151033468</c:v>
                      </c:pt>
                      <c:pt idx="688">
                        <c:v>2.2347863663907623</c:v>
                      </c:pt>
                      <c:pt idx="689">
                        <c:v>2.2388768478410035</c:v>
                      </c:pt>
                      <c:pt idx="690">
                        <c:v>2.2419448187364241</c:v>
                      </c:pt>
                      <c:pt idx="691">
                        <c:v>2.2450128837591872</c:v>
                      </c:pt>
                      <c:pt idx="692">
                        <c:v>2.2480810429150679</c:v>
                      </c:pt>
                      <c:pt idx="693">
                        <c:v>2.2511492962098427</c:v>
                      </c:pt>
                      <c:pt idx="694">
                        <c:v>2.2542176436493007</c:v>
                      </c:pt>
                      <c:pt idx="695">
                        <c:v>2.2583089200258111</c:v>
                      </c:pt>
                      <c:pt idx="696">
                        <c:v>2.2613774871586383</c:v>
                      </c:pt>
                      <c:pt idx="697">
                        <c:v>2.2644461484553862</c:v>
                      </c:pt>
                      <c:pt idx="698">
                        <c:v>2.2685378433382621</c:v>
                      </c:pt>
                      <c:pt idx="699">
                        <c:v>2.2716067243733384</c:v>
                      </c:pt>
                      <c:pt idx="700">
                        <c:v>2.2746756995916018</c:v>
                      </c:pt>
                      <c:pt idx="701">
                        <c:v>2.2777447689988448</c:v>
                      </c:pt>
                      <c:pt idx="702">
                        <c:v>2.2808139326008487</c:v>
                      </c:pt>
                      <c:pt idx="703">
                        <c:v>2.2849062972720398</c:v>
                      </c:pt>
                      <c:pt idx="704">
                        <c:v>2.2879756806843075</c:v>
                      </c:pt>
                      <c:pt idx="705">
                        <c:v>2.2910451583106113</c:v>
                      </c:pt>
                      <c:pt idx="706">
                        <c:v>2.2941147301567479</c:v>
                      </c:pt>
                      <c:pt idx="707">
                        <c:v>2.297184396228479</c:v>
                      </c:pt>
                      <c:pt idx="708">
                        <c:v>2.301277430907291</c:v>
                      </c:pt>
                      <c:pt idx="709">
                        <c:v>2.3043473168612665</c:v>
                      </c:pt>
                      <c:pt idx="710">
                        <c:v>2.3074172970601325</c:v>
                      </c:pt>
                      <c:pt idx="711">
                        <c:v>2.3104873715096765</c:v>
                      </c:pt>
                      <c:pt idx="712">
                        <c:v>2.3145809507312443</c:v>
                      </c:pt>
                      <c:pt idx="713">
                        <c:v>2.3166278031839584</c:v>
                      </c:pt>
                      <c:pt idx="714">
                        <c:v>2.3207216337818131</c:v>
                      </c:pt>
                      <c:pt idx="715">
                        <c:v>2.3248156319810294</c:v>
                      </c:pt>
                      <c:pt idx="716">
                        <c:v>2.3268626939354329</c:v>
                      </c:pt>
                      <c:pt idx="717">
                        <c:v>2.3309569435623976</c:v>
                      </c:pt>
                      <c:pt idx="718">
                        <c:v>2.3340277407927887</c:v>
                      </c:pt>
                      <c:pt idx="719">
                        <c:v>2.3370986323240204</c:v>
                      </c:pt>
                      <c:pt idx="720">
                        <c:v>2.3411933010658954</c:v>
                      </c:pt>
                      <c:pt idx="721">
                        <c:v>2.3442644126549737</c:v>
                      </c:pt>
                      <c:pt idx="722">
                        <c:v>2.3473356185642129</c:v>
                      </c:pt>
                      <c:pt idx="723">
                        <c:v>2.3504069187994059</c:v>
                      </c:pt>
                      <c:pt idx="724">
                        <c:v>2.3545021325189484</c:v>
                      </c:pt>
                      <c:pt idx="725">
                        <c:v>2.3575736528705691</c:v>
                      </c:pt>
                      <c:pt idx="726">
                        <c:v>2.3606452675674605</c:v>
                      </c:pt>
                      <c:pt idx="727">
                        <c:v>2.3637169766154296</c:v>
                      </c:pt>
                      <c:pt idx="728">
                        <c:v>2.3667887800202507</c:v>
                      </c:pt>
                      <c:pt idx="729">
                        <c:v>2.3698606777877318</c:v>
                      </c:pt>
                      <c:pt idx="730">
                        <c:v>2.3729326699236712</c:v>
                      </c:pt>
                      <c:pt idx="731">
                        <c:v>2.3770288062436649</c:v>
                      </c:pt>
                      <c:pt idx="732">
                        <c:v>2.3801010185952212</c:v>
                      </c:pt>
                      <c:pt idx="733">
                        <c:v>2.3831733253345653</c:v>
                      </c:pt>
                      <c:pt idx="734">
                        <c:v>2.3872698811558362</c:v>
                      </c:pt>
                      <c:pt idx="735">
                        <c:v>2.3903424081559059</c:v>
                      </c:pt>
                      <c:pt idx="736">
                        <c:v>2.3934150295630987</c:v>
                      </c:pt>
                      <c:pt idx="737">
                        <c:v>2.3964877453832267</c:v>
                      </c:pt>
                      <c:pt idx="738">
                        <c:v>2.3995605556220694</c:v>
                      </c:pt>
                      <c:pt idx="739">
                        <c:v>2.4026334602854416</c:v>
                      </c:pt>
                      <c:pt idx="740">
                        <c:v>2.4057064593791462</c:v>
                      </c:pt>
                      <c:pt idx="741">
                        <c:v>2.4098039384057528</c:v>
                      </c:pt>
                      <c:pt idx="742">
                        <c:v>2.4128771578594712</c:v>
                      </c:pt>
                      <c:pt idx="743">
                        <c:v>2.4159504717628701</c:v>
                      </c:pt>
                      <c:pt idx="744">
                        <c:v>2.4190238801217672</c:v>
                      </c:pt>
                      <c:pt idx="745">
                        <c:v>2.4220973829419452</c:v>
                      </c:pt>
                      <c:pt idx="746">
                        <c:v>2.4251709802292227</c:v>
                      </c:pt>
                      <c:pt idx="747">
                        <c:v>2.4292692569044587</c:v>
                      </c:pt>
                      <c:pt idx="748">
                        <c:v>2.4323430746375529</c:v>
                      </c:pt>
                      <c:pt idx="749">
                        <c:v>2.4354169868571054</c:v>
                      </c:pt>
                      <c:pt idx="750">
                        <c:v>2.4395156834721599</c:v>
                      </c:pt>
                      <c:pt idx="751">
                        <c:v>2.4425898161827084</c:v>
                      </c:pt>
                      <c:pt idx="752">
                        <c:v>2.4456640433990815</c:v>
                      </c:pt>
                      <c:pt idx="753">
                        <c:v>2.4487383651271015</c:v>
                      </c:pt>
                      <c:pt idx="754">
                        <c:v>2.4518127813725563</c:v>
                      </c:pt>
                      <c:pt idx="755">
                        <c:v>2.4548872921412701</c:v>
                      </c:pt>
                      <c:pt idx="756">
                        <c:v>2.4589867868791218</c:v>
                      </c:pt>
                      <c:pt idx="757">
                        <c:v>2.4620615182247101</c:v>
                      </c:pt>
                      <c:pt idx="758">
                        <c:v>2.4651363441129339</c:v>
                      </c:pt>
                      <c:pt idx="759">
                        <c:v>2.4692362590402772</c:v>
                      </c:pt>
                      <c:pt idx="760">
                        <c:v>2.4723113055505954</c:v>
                      </c:pt>
                      <c:pt idx="761">
                        <c:v>2.4753864466229318</c:v>
                      </c:pt>
                      <c:pt idx="762">
                        <c:v>2.4784616822631027</c:v>
                      </c:pt>
                      <c:pt idx="763">
                        <c:v>2.4815370124769354</c:v>
                      </c:pt>
                      <c:pt idx="764">
                        <c:v>2.4846124372702247</c:v>
                      </c:pt>
                      <c:pt idx="765">
                        <c:v>2.4887131507949567</c:v>
                      </c:pt>
                      <c:pt idx="766">
                        <c:v>2.4917887962962961</c:v>
                      </c:pt>
                      <c:pt idx="767">
                        <c:v>2.4948645363964976</c:v>
                      </c:pt>
                      <c:pt idx="768">
                        <c:v>2.4989656703606173</c:v>
                      </c:pt>
                      <c:pt idx="769">
                        <c:v>2.5020416312141287</c:v>
                      </c:pt>
                      <c:pt idx="770">
                        <c:v>2.5051176866859022</c:v>
                      </c:pt>
                      <c:pt idx="771">
                        <c:v>2.5081938367817593</c:v>
                      </c:pt>
                      <c:pt idx="772">
                        <c:v>2.5112700815075328</c:v>
                      </c:pt>
                      <c:pt idx="773">
                        <c:v>2.514346420869022</c:v>
                      </c:pt>
                      <c:pt idx="774">
                        <c:v>2.5184483539055331</c:v>
                      </c:pt>
                      <c:pt idx="775">
                        <c:v>2.5215249141063762</c:v>
                      </c:pt>
                      <c:pt idx="776">
                        <c:v>2.5246015689623471</c:v>
                      </c:pt>
                      <c:pt idx="777">
                        <c:v>2.527678318479281</c:v>
                      </c:pt>
                      <c:pt idx="778">
                        <c:v>2.53178079842899</c:v>
                      </c:pt>
                      <c:pt idx="779">
                        <c:v>2.5358834466890094</c:v>
                      </c:pt>
                      <c:pt idx="780">
                        <c:v>2.5379348339397119</c:v>
                      </c:pt>
                      <c:pt idx="781">
                        <c:v>2.5420377346911223</c:v>
                      </c:pt>
                      <c:pt idx="782">
                        <c:v>2.5440892481952839</c:v>
                      </c:pt>
                      <c:pt idx="783">
                        <c:v>2.5481924014691426</c:v>
                      </c:pt>
                      <c:pt idx="784">
                        <c:v>2.5522957231085894</c:v>
                      </c:pt>
                      <c:pt idx="785">
                        <c:v>2.5553733248363901</c:v>
                      </c:pt>
                      <c:pt idx="786">
                        <c:v>2.5584510212834295</c:v>
                      </c:pt>
                      <c:pt idx="787">
                        <c:v>2.562554763897273</c:v>
                      </c:pt>
                      <c:pt idx="788">
                        <c:v>2.5656326813785459</c:v>
                      </c:pt>
                      <c:pt idx="789">
                        <c:v>2.568710693598506</c:v>
                      </c:pt>
                      <c:pt idx="790">
                        <c:v>2.5717888005629632</c:v>
                      </c:pt>
                      <c:pt idx="791">
                        <c:v>2.5748670022777622</c:v>
                      </c:pt>
                      <c:pt idx="792">
                        <c:v>2.5779452987487357</c:v>
                      </c:pt>
                      <c:pt idx="793">
                        <c:v>2.5820498414519522</c:v>
                      </c:pt>
                      <c:pt idx="794">
                        <c:v>2.5851283590433556</c:v>
                      </c:pt>
                      <c:pt idx="795">
                        <c:v>2.5882069714103819</c:v>
                      </c:pt>
                      <c:pt idx="796">
                        <c:v>2.5912856785588785</c:v>
                      </c:pt>
                      <c:pt idx="797">
                        <c:v>2.5943644804946593</c:v>
                      </c:pt>
                      <c:pt idx="798">
                        <c:v>2.5984696971993553</c:v>
                      </c:pt>
                      <c:pt idx="799">
                        <c:v>2.6015487203282031</c:v>
                      </c:pt>
                      <c:pt idx="800">
                        <c:v>2.6046278382637924</c:v>
                      </c:pt>
                      <c:pt idx="801">
                        <c:v>2.6077070510119738</c:v>
                      </c:pt>
                      <c:pt idx="802">
                        <c:v>2.6107863585785864</c:v>
                      </c:pt>
                      <c:pt idx="803">
                        <c:v>2.614892249506175</c:v>
                      </c:pt>
                      <c:pt idx="804">
                        <c:v>2.6179717783385041</c:v>
                      </c:pt>
                      <c:pt idx="805">
                        <c:v>2.6210514020087325</c:v>
                      </c:pt>
                      <c:pt idx="806">
                        <c:v>2.6241311205227125</c:v>
                      </c:pt>
                      <c:pt idx="807">
                        <c:v>2.6272109338862637</c:v>
                      </c:pt>
                      <c:pt idx="808">
                        <c:v>2.6313174992582322</c:v>
                      </c:pt>
                      <c:pt idx="809">
                        <c:v>2.6343975339601977</c:v>
                      </c:pt>
                      <c:pt idx="810">
                        <c:v>2.6374776635312225</c:v>
                      </c:pt>
                      <c:pt idx="811">
                        <c:v>2.6405578879771512</c:v>
                      </c:pt>
                      <c:pt idx="812">
                        <c:v>2.6446650014983502</c:v>
                      </c:pt>
                      <c:pt idx="813">
                        <c:v>2.6477454473417863</c:v>
                      </c:pt>
                      <c:pt idx="814">
                        <c:v>2.6508259880796117</c:v>
                      </c:pt>
                      <c:pt idx="815">
                        <c:v>2.6539066237176843</c:v>
                      </c:pt>
                      <c:pt idx="816">
                        <c:v>2.6569873542618283</c:v>
                      </c:pt>
                      <c:pt idx="817">
                        <c:v>2.6600681797179027</c:v>
                      </c:pt>
                      <c:pt idx="818">
                        <c:v>2.6641760946435666</c:v>
                      </c:pt>
                      <c:pt idx="819">
                        <c:v>2.6672571415835575</c:v>
                      </c:pt>
                      <c:pt idx="820">
                        <c:v>2.6703382834549765</c:v>
                      </c:pt>
                      <c:pt idx="821">
                        <c:v>2.6744466202980961</c:v>
                      </c:pt>
                      <c:pt idx="822">
                        <c:v>2.6775279836989299</c:v>
                      </c:pt>
                      <c:pt idx="823">
                        <c:v>2.6806094420506934</c:v>
                      </c:pt>
                      <c:pt idx="824">
                        <c:v>2.6836909953592389</c:v>
                      </c:pt>
                      <c:pt idx="825">
                        <c:v>2.6867726436304302</c:v>
                      </c:pt>
                      <c:pt idx="826">
                        <c:v>2.6898543868700973</c:v>
                      </c:pt>
                      <c:pt idx="827">
                        <c:v>2.6929362250841051</c:v>
                      </c:pt>
                      <c:pt idx="828">
                        <c:v>2.6970454904507717</c:v>
                      </c:pt>
                      <c:pt idx="829">
                        <c:v>2.7001275502943418</c:v>
                      </c:pt>
                      <c:pt idx="830">
                        <c:v>2.7032097051317683</c:v>
                      </c:pt>
                      <c:pt idx="831">
                        <c:v>2.7062919549689073</c:v>
                      </c:pt>
                      <c:pt idx="832">
                        <c:v>2.7093742998116266</c:v>
                      </c:pt>
                      <c:pt idx="833">
                        <c:v>2.7134842407317969</c:v>
                      </c:pt>
                      <c:pt idx="834">
                        <c:v>2.7165668072769553</c:v>
                      </c:pt>
                      <c:pt idx="835">
                        <c:v>2.7196494688471962</c:v>
                      </c:pt>
                      <c:pt idx="836">
                        <c:v>2.7227322254483903</c:v>
                      </c:pt>
                      <c:pt idx="837">
                        <c:v>2.7258150770863967</c:v>
                      </c:pt>
                      <c:pt idx="838">
                        <c:v>2.7299256937822496</c:v>
                      </c:pt>
                      <c:pt idx="839">
                        <c:v>2.7330087671956074</c:v>
                      </c:pt>
                      <c:pt idx="840">
                        <c:v>2.7360919356653128</c:v>
                      </c:pt>
                      <c:pt idx="841">
                        <c:v>2.7391751991972391</c:v>
                      </c:pt>
                      <c:pt idx="842">
                        <c:v>2.7422585577972245</c:v>
                      </c:pt>
                      <c:pt idx="843">
                        <c:v>2.745342011471144</c:v>
                      </c:pt>
                      <c:pt idx="844">
                        <c:v>2.7494534309392988</c:v>
                      </c:pt>
                      <c:pt idx="845">
                        <c:v>2.7525371064752004</c:v>
                      </c:pt>
                      <c:pt idx="846">
                        <c:v>2.7556208771045831</c:v>
                      </c:pt>
                      <c:pt idx="847">
                        <c:v>2.7597327192104295</c:v>
                      </c:pt>
                      <c:pt idx="848">
                        <c:v>2.7638447303956721</c:v>
                      </c:pt>
                      <c:pt idx="849">
                        <c:v>2.7659007993974223</c:v>
                      </c:pt>
                      <c:pt idx="850">
                        <c:v>2.7700130642278609</c:v>
                      </c:pt>
                      <c:pt idx="851">
                        <c:v>2.7720692600600265</c:v>
                      </c:pt>
                      <c:pt idx="852">
                        <c:v>2.776181778566932</c:v>
                      </c:pt>
                      <c:pt idx="853">
                        <c:v>2.7792662784412352</c:v>
                      </c:pt>
                      <c:pt idx="854">
                        <c:v>2.7823508734598561</c:v>
                      </c:pt>
                      <c:pt idx="855">
                        <c:v>2.7864638148304492</c:v>
                      </c:pt>
                      <c:pt idx="856">
                        <c:v>2.7895486318753453</c:v>
                      </c:pt>
                      <c:pt idx="857">
                        <c:v>2.7926335440841275</c:v>
                      </c:pt>
                      <c:pt idx="858">
                        <c:v>2.7957185514626786</c:v>
                      </c:pt>
                      <c:pt idx="859">
                        <c:v>2.7998320426861008</c:v>
                      </c:pt>
                      <c:pt idx="860">
                        <c:v>2.802917272150284</c:v>
                      </c:pt>
                      <c:pt idx="861">
                        <c:v>2.8060025968038129</c:v>
                      </c:pt>
                      <c:pt idx="862">
                        <c:v>2.8090880166525611</c:v>
                      </c:pt>
                      <c:pt idx="863">
                        <c:v>2.8121735317024146</c:v>
                      </c:pt>
                      <c:pt idx="864">
                        <c:v>2.8162876998696111</c:v>
                      </c:pt>
                      <c:pt idx="865">
                        <c:v>2.8193734370781982</c:v>
                      </c:pt>
                      <c:pt idx="866">
                        <c:v>2.8224592695074535</c:v>
                      </c:pt>
                      <c:pt idx="867">
                        <c:v>2.8255451971632652</c:v>
                      </c:pt>
                      <c:pt idx="868">
                        <c:v>2.8286312200515105</c:v>
                      </c:pt>
                      <c:pt idx="869">
                        <c:v>2.8317173381780676</c:v>
                      </c:pt>
                      <c:pt idx="870">
                        <c:v>2.8358323105054635</c:v>
                      </c:pt>
                      <c:pt idx="871">
                        <c:v>2.8389186508776096</c:v>
                      </c:pt>
                      <c:pt idx="872">
                        <c:v>2.8420050865076765</c:v>
                      </c:pt>
                      <c:pt idx="873">
                        <c:v>2.8450916174015211</c:v>
                      </c:pt>
                      <c:pt idx="874">
                        <c:v>2.8492071401249248</c:v>
                      </c:pt>
                      <c:pt idx="875">
                        <c:v>2.8522938933238264</c:v>
                      </c:pt>
                      <c:pt idx="876">
                        <c:v>2.8553807418061115</c:v>
                      </c:pt>
                      <c:pt idx="877">
                        <c:v>2.8584676855776729</c:v>
                      </c:pt>
                      <c:pt idx="878">
                        <c:v>2.8615547246443951</c:v>
                      </c:pt>
                      <c:pt idx="879">
                        <c:v>2.8646418590121723</c:v>
                      </c:pt>
                      <c:pt idx="880">
                        <c:v>2.8677290886868665</c:v>
                      </c:pt>
                      <c:pt idx="881">
                        <c:v>2.8718455431851817</c:v>
                      </c:pt>
                      <c:pt idx="882">
                        <c:v>2.8749329952656066</c:v>
                      </c:pt>
                      <c:pt idx="883">
                        <c:v>2.8780205426725667</c:v>
                      </c:pt>
                      <c:pt idx="884">
                        <c:v>2.8811081854119602</c:v>
                      </c:pt>
                      <c:pt idx="885">
                        <c:v>2.8852251907028976</c:v>
                      </c:pt>
                      <c:pt idx="886">
                        <c:v>2.8872837569116081</c:v>
                      </c:pt>
                      <c:pt idx="887">
                        <c:v>2.8914010164642243</c:v>
                      </c:pt>
                      <c:pt idx="888">
                        <c:v>2.8944890723788776</c:v>
                      </c:pt>
                      <c:pt idx="889">
                        <c:v>2.8975772236573576</c:v>
                      </c:pt>
                      <c:pt idx="890">
                        <c:v>2.9006654703055661</c:v>
                      </c:pt>
                      <c:pt idx="891">
                        <c:v>2.9047832808662775</c:v>
                      </c:pt>
                      <c:pt idx="892">
                        <c:v>2.9078717500667612</c:v>
                      </c:pt>
                      <c:pt idx="893">
                        <c:v>2.9109603146566112</c:v>
                      </c:pt>
                      <c:pt idx="894">
                        <c:v>2.9140489746417195</c:v>
                      </c:pt>
                      <c:pt idx="895">
                        <c:v>2.9171377300279913</c:v>
                      </c:pt>
                      <c:pt idx="896">
                        <c:v>2.9202265808212964</c:v>
                      </c:pt>
                      <c:pt idx="897">
                        <c:v>2.9243451969668466</c:v>
                      </c:pt>
                      <c:pt idx="898">
                        <c:v>2.9274342703995249</c:v>
                      </c:pt>
                      <c:pt idx="899">
                        <c:v>2.9305234392588861</c:v>
                      </c:pt>
                      <c:pt idx="900">
                        <c:v>2.9346424795230801</c:v>
                      </c:pt>
                      <c:pt idx="901">
                        <c:v>2.9377318710676703</c:v>
                      </c:pt>
                      <c:pt idx="902">
                        <c:v>2.9408213580585985</c:v>
                      </c:pt>
                      <c:pt idx="903">
                        <c:v>2.9439109405017745</c:v>
                      </c:pt>
                      <c:pt idx="904">
                        <c:v>2.9470006184030964</c:v>
                      </c:pt>
                      <c:pt idx="905">
                        <c:v>2.9500903917684744</c:v>
                      </c:pt>
                      <c:pt idx="906">
                        <c:v>2.9531802606037858</c:v>
                      </c:pt>
                      <c:pt idx="907">
                        <c:v>2.9573002342365413</c:v>
                      </c:pt>
                      <c:pt idx="908">
                        <c:v>2.9603903258580013</c:v>
                      </c:pt>
                      <c:pt idx="909">
                        <c:v>2.963480512969074</c:v>
                      </c:pt>
                      <c:pt idx="910">
                        <c:v>2.9665707955756617</c:v>
                      </c:pt>
                      <c:pt idx="911">
                        <c:v>2.9706913209432328</c:v>
                      </c:pt>
                      <c:pt idx="912">
                        <c:v>2.9737818263956433</c:v>
                      </c:pt>
                      <c:pt idx="913">
                        <c:v>2.9768724273632445</c:v>
                      </c:pt>
                      <c:pt idx="914">
                        <c:v>2.9799631238519533</c:v>
                      </c:pt>
                      <c:pt idx="915">
                        <c:v>2.9840842011021222</c:v>
                      </c:pt>
                      <c:pt idx="916">
                        <c:v>2.9861448034162534</c:v>
                      </c:pt>
                      <c:pt idx="917">
                        <c:v>2.990266135431348</c:v>
                      </c:pt>
                      <c:pt idx="918">
                        <c:v>2.9943876373072076</c:v>
                      </c:pt>
                      <c:pt idx="919">
                        <c:v>2.9964484519473098</c:v>
                      </c:pt>
                      <c:pt idx="920">
                        <c:v>3.0005702086406001</c:v>
                      </c:pt>
                      <c:pt idx="921">
                        <c:v>3.0036616376539045</c:v>
                      </c:pt>
                      <c:pt idx="922">
                        <c:v>3.0077836916740104</c:v>
                      </c:pt>
                      <c:pt idx="923">
                        <c:v>3.0108753436985132</c:v>
                      </c:pt>
                      <c:pt idx="924">
                        <c:v>3.0139670913090937</c:v>
                      </c:pt>
                      <c:pt idx="925">
                        <c:v>3.0170589345116623</c:v>
                      </c:pt>
                      <c:pt idx="926">
                        <c:v>3.0211815408239606</c:v>
                      </c:pt>
                      <c:pt idx="927">
                        <c:v>3.0242736070974914</c:v>
                      </c:pt>
                      <c:pt idx="928">
                        <c:v>3.0273657689827171</c:v>
                      </c:pt>
                      <c:pt idx="929">
                        <c:v>3.0304580264855621</c:v>
                      </c:pt>
                      <c:pt idx="930">
                        <c:v>3.033550379611917</c:v>
                      </c:pt>
                      <c:pt idx="931">
                        <c:v>3.0366428283677078</c:v>
                      </c:pt>
                      <c:pt idx="932">
                        <c:v>3.0407662421425603</c:v>
                      </c:pt>
                      <c:pt idx="933">
                        <c:v>3.0438589140567038</c:v>
                      </c:pt>
                      <c:pt idx="934">
                        <c:v>3.0459207484708575</c:v>
                      </c:pt>
                      <c:pt idx="935">
                        <c:v>3.0479826253974989</c:v>
                      </c:pt>
                      <c:pt idx="936">
                        <c:v>3.0521065067952469</c:v>
                      </c:pt>
                      <c:pt idx="937">
                        <c:v>3.0572615977064159</c:v>
                      </c:pt>
                      <c:pt idx="938">
                        <c:v>3.0613858617836334</c:v>
                      </c:pt>
                      <c:pt idx="939">
                        <c:v>3.0655102959634082</c:v>
                      </c:pt>
                      <c:pt idx="940">
                        <c:v>3.0696349002597616</c:v>
                      </c:pt>
                      <c:pt idx="941">
                        <c:v>3.0727284651294826</c:v>
                      </c:pt>
                      <c:pt idx="942">
                        <c:v>3.0768533671636482</c:v>
                      </c:pt>
                      <c:pt idx="943">
                        <c:v>3.0809784393530006</c:v>
                      </c:pt>
                      <c:pt idx="944">
                        <c:v>3.0851036817115669</c:v>
                      </c:pt>
                      <c:pt idx="945">
                        <c:v>3.0892290942534104</c:v>
                      </c:pt>
                      <c:pt idx="946">
                        <c:v>3.0933546769925617</c:v>
                      </c:pt>
                      <c:pt idx="947">
                        <c:v>3.0974804299430527</c:v>
                      </c:pt>
                      <c:pt idx="948">
                        <c:v>3.1016063531189526</c:v>
                      </c:pt>
                      <c:pt idx="949">
                        <c:v>3.1057324465342968</c:v>
                      </c:pt>
                      <c:pt idx="950">
                        <c:v>3.1098587102031234</c:v>
                      </c:pt>
                      <c:pt idx="951">
                        <c:v>3.1139851441395061</c:v>
                      </c:pt>
                      <c:pt idx="952">
                        <c:v>3.1181117483574736</c:v>
                      </c:pt>
                      <c:pt idx="953">
                        <c:v>3.122238522871104</c:v>
                      </c:pt>
                      <c:pt idx="954">
                        <c:v>3.1263654676944421</c:v>
                      </c:pt>
                      <c:pt idx="955">
                        <c:v>3.1304925828415326</c:v>
                      </c:pt>
                      <c:pt idx="956">
                        <c:v>3.1346198683264594</c:v>
                      </c:pt>
                      <c:pt idx="957">
                        <c:v>3.1387473241632726</c:v>
                      </c:pt>
                      <c:pt idx="958">
                        <c:v>3.1428749503660223</c:v>
                      </c:pt>
                      <c:pt idx="959">
                        <c:v>3.1470027469487967</c:v>
                      </c:pt>
                      <c:pt idx="960">
                        <c:v>3.1511307139256512</c:v>
                      </c:pt>
                      <c:pt idx="961">
                        <c:v>3.1552588513106423</c:v>
                      </c:pt>
                      <c:pt idx="962">
                        <c:v>3.1593871591178631</c:v>
                      </c:pt>
                      <c:pt idx="963">
                        <c:v>3.1635156373613618</c:v>
                      </c:pt>
                      <c:pt idx="964">
                        <c:v>3.1676442860552352</c:v>
                      </c:pt>
                      <c:pt idx="965">
                        <c:v>3.1717731052135463</c:v>
                      </c:pt>
                      <c:pt idx="966">
                        <c:v>3.1759020948503616</c:v>
                      </c:pt>
                      <c:pt idx="967">
                        <c:v>3.1800312549797822</c:v>
                      </c:pt>
                      <c:pt idx="968">
                        <c:v>3.184160585615877</c:v>
                      </c:pt>
                      <c:pt idx="969">
                        <c:v>3.1882900867727173</c:v>
                      </c:pt>
                      <c:pt idx="970">
                        <c:v>3.1924197584644083</c:v>
                      </c:pt>
                      <c:pt idx="971">
                        <c:v>3.1965496007050258</c:v>
                      </c:pt>
                      <c:pt idx="972">
                        <c:v>3.2006796135086453</c:v>
                      </c:pt>
                      <c:pt idx="973">
                        <c:v>3.2048097968893789</c:v>
                      </c:pt>
                      <c:pt idx="974">
                        <c:v>3.2089401508612938</c:v>
                      </c:pt>
                      <c:pt idx="975">
                        <c:v>3.213070675438507</c:v>
                      </c:pt>
                      <c:pt idx="976">
                        <c:v>3.2172013706350997</c:v>
                      </c:pt>
                      <c:pt idx="977">
                        <c:v>3.2213322364651575</c:v>
                      </c:pt>
                      <c:pt idx="978">
                        <c:v>3.2264960587275424</c:v>
                      </c:pt>
                      <c:pt idx="979">
                        <c:v>3.2306273085344817</c:v>
                      </c:pt>
                      <c:pt idx="980">
                        <c:v>3.2347587290207218</c:v>
                      </c:pt>
                      <c:pt idx="981">
                        <c:v>3.2388903202003547</c:v>
                      </c:pt>
                      <c:pt idx="982">
                        <c:v>3.2430220820875091</c:v>
                      </c:pt>
                      <c:pt idx="983">
                        <c:v>3.2461210155381592</c:v>
                      </c:pt>
                      <c:pt idx="984">
                        <c:v>3.2512861180407659</c:v>
                      </c:pt>
                      <c:pt idx="985">
                        <c:v>3.2554183921350988</c:v>
                      </c:pt>
                      <c:pt idx="986">
                        <c:v>3.2595508369933803</c:v>
                      </c:pt>
                      <c:pt idx="987">
                        <c:v>3.2636834526297118</c:v>
                      </c:pt>
                      <c:pt idx="988">
                        <c:v>3.2678162390582335</c:v>
                      </c:pt>
                      <c:pt idx="989">
                        <c:v>3.2709159409704784</c:v>
                      </c:pt>
                      <c:pt idx="990">
                        <c:v>3.2750490263192837</c:v>
                      </c:pt>
                      <c:pt idx="991">
                        <c:v>3.2791822824990824</c:v>
                      </c:pt>
                      <c:pt idx="992">
                        <c:v>3.2833157095240213</c:v>
                      </c:pt>
                      <c:pt idx="993">
                        <c:v>3.2874493074082118</c:v>
                      </c:pt>
                      <c:pt idx="994">
                        <c:v>3.291583076165769</c:v>
                      </c:pt>
                      <c:pt idx="995">
                        <c:v>3.2957170158108431</c:v>
                      </c:pt>
                      <c:pt idx="996">
                        <c:v>3.2998511263575518</c:v>
                      </c:pt>
                      <c:pt idx="997">
                        <c:v>3.3039854078200155</c:v>
                      </c:pt>
                      <c:pt idx="998">
                        <c:v>3.3081198602123894</c:v>
                      </c:pt>
                      <c:pt idx="999">
                        <c:v>3.3122544835487959</c:v>
                      </c:pt>
                      <c:pt idx="1000">
                        <c:v>3.3163892778433617</c:v>
                      </c:pt>
                      <c:pt idx="1001">
                        <c:v>3.3205242431102469</c:v>
                      </c:pt>
                      <c:pt idx="1002">
                        <c:v>3.3246593793635681</c:v>
                      </c:pt>
                      <c:pt idx="1003">
                        <c:v>3.3287946866174907</c:v>
                      </c:pt>
                      <c:pt idx="1004">
                        <c:v>3.3329301648861462</c:v>
                      </c:pt>
                      <c:pt idx="1005">
                        <c:v>3.337065814183668</c:v>
                      </c:pt>
                      <c:pt idx="1006">
                        <c:v>3.3412016345242259</c:v>
                      </c:pt>
                      <c:pt idx="1007">
                        <c:v>3.3453376259219576</c:v>
                      </c:pt>
                      <c:pt idx="1008">
                        <c:v>3.349473788391002</c:v>
                      </c:pt>
                      <c:pt idx="1009">
                        <c:v>3.3536101219455334</c:v>
                      </c:pt>
                      <c:pt idx="1010">
                        <c:v>3.3577466265996945</c:v>
                      </c:pt>
                      <c:pt idx="1011">
                        <c:v>3.3618833023676311</c:v>
                      </c:pt>
                      <c:pt idx="1012">
                        <c:v>3.3660201492635213</c:v>
                      </c:pt>
                      <c:pt idx="1013">
                        <c:v>3.3701571673015027</c:v>
                      </c:pt>
                      <c:pt idx="1014">
                        <c:v>3.3742943564957586</c:v>
                      </c:pt>
                      <c:pt idx="1015">
                        <c:v>3.3784317168604407</c:v>
                      </c:pt>
                      <c:pt idx="1016">
                        <c:v>3.3825692484097019</c:v>
                      </c:pt>
                      <c:pt idx="1017">
                        <c:v>3.3867069511577306</c:v>
                      </c:pt>
                      <c:pt idx="1018">
                        <c:v>3.3908448251186845</c:v>
                      </c:pt>
                      <c:pt idx="1019">
                        <c:v>3.3949828703067211</c:v>
                      </c:pt>
                      <c:pt idx="1020">
                        <c:v>3.3991210867360353</c:v>
                      </c:pt>
                      <c:pt idx="1021">
                        <c:v>3.4032594744207882</c:v>
                      </c:pt>
                      <c:pt idx="1022">
                        <c:v>3.4073980333751441</c:v>
                      </c:pt>
                      <c:pt idx="1023">
                        <c:v>3.4115367636133014</c:v>
                      </c:pt>
                      <c:pt idx="1024">
                        <c:v>3.4156756651494176</c:v>
                      </c:pt>
                      <c:pt idx="1025">
                        <c:v>3.4198147379976951</c:v>
                      </c:pt>
                      <c:pt idx="1026">
                        <c:v>3.4239539821723035</c:v>
                      </c:pt>
                      <c:pt idx="1027">
                        <c:v>3.4280933976874173</c:v>
                      </c:pt>
                      <c:pt idx="1028">
                        <c:v>3.4322329845572424</c:v>
                      </c:pt>
                      <c:pt idx="1029">
                        <c:v>3.4363727427959567</c:v>
                      </c:pt>
                      <c:pt idx="1030">
                        <c:v>3.4405126724177371</c:v>
                      </c:pt>
                      <c:pt idx="1031">
                        <c:v>3.4446527734367973</c:v>
                      </c:pt>
                      <c:pt idx="1032">
                        <c:v>3.4487930458673191</c:v>
                      </c:pt>
                      <c:pt idx="1033">
                        <c:v>3.4529334897234842</c:v>
                      </c:pt>
                      <c:pt idx="1034">
                        <c:v>3.4570741050195135</c:v>
                      </c:pt>
                      <c:pt idx="1035">
                        <c:v>3.4612148917695915</c:v>
                      </c:pt>
                      <c:pt idx="1036">
                        <c:v>3.4653558499879078</c:v>
                      </c:pt>
                      <c:pt idx="1037">
                        <c:v>3.4694969796886852</c:v>
                      </c:pt>
                      <c:pt idx="1038">
                        <c:v>3.4736382808861177</c:v>
                      </c:pt>
                      <c:pt idx="1039">
                        <c:v>3.4777797535943971</c:v>
                      </c:pt>
                      <c:pt idx="1040">
                        <c:v>3.4819213978277537</c:v>
                      </c:pt>
                      <c:pt idx="1041">
                        <c:v>3.4860632136003726</c:v>
                      </c:pt>
                      <c:pt idx="1042">
                        <c:v>3.4902052009264874</c:v>
                      </c:pt>
                      <c:pt idx="1043">
                        <c:v>3.4943473598202996</c:v>
                      </c:pt>
                      <c:pt idx="1044">
                        <c:v>3.4984896902960099</c:v>
                      </c:pt>
                      <c:pt idx="1045">
                        <c:v>3.5026321923678569</c:v>
                      </c:pt>
                      <c:pt idx="1046">
                        <c:v>3.5067748660500477</c:v>
                      </c:pt>
                      <c:pt idx="1047">
                        <c:v>3.5109177113567895</c:v>
                      </c:pt>
                      <c:pt idx="1048">
                        <c:v>3.5150607283023256</c:v>
                      </c:pt>
                      <c:pt idx="1049">
                        <c:v>3.5192039169008669</c:v>
                      </c:pt>
                      <c:pt idx="1050">
                        <c:v>3.5233472771666277</c:v>
                      </c:pt>
                      <c:pt idx="1051">
                        <c:v>3.5274908091138562</c:v>
                      </c:pt>
                      <c:pt idx="1052">
                        <c:v>3.5316345127567574</c:v>
                      </c:pt>
                      <c:pt idx="1053">
                        <c:v>3.5357783881095841</c:v>
                      </c:pt>
                      <c:pt idx="1054">
                        <c:v>3.5399224351865559</c:v>
                      </c:pt>
                      <c:pt idx="1055">
                        <c:v>3.5440666540018948</c:v>
                      </c:pt>
                      <c:pt idx="1056">
                        <c:v>3.5482110445698591</c:v>
                      </c:pt>
                      <c:pt idx="1057">
                        <c:v>3.552355606904674</c:v>
                      </c:pt>
                      <c:pt idx="1058">
                        <c:v>3.5565003410205667</c:v>
                      </c:pt>
                      <c:pt idx="1059">
                        <c:v>3.5606452469318</c:v>
                      </c:pt>
                      <c:pt idx="1060">
                        <c:v>3.5647903246526051</c:v>
                      </c:pt>
                      <c:pt idx="1061">
                        <c:v>3.5689355741972135</c:v>
                      </c:pt>
                      <c:pt idx="1062">
                        <c:v>3.573080995579895</c:v>
                      </c:pt>
                      <c:pt idx="1063">
                        <c:v>3.5772265888148733</c:v>
                      </c:pt>
                      <c:pt idx="1064">
                        <c:v>3.5813723539164206</c:v>
                      </c:pt>
                      <c:pt idx="1065">
                        <c:v>3.5855182908987766</c:v>
                      </c:pt>
                      <c:pt idx="1066">
                        <c:v>3.5896643997761815</c:v>
                      </c:pt>
                      <c:pt idx="1067">
                        <c:v>3.5938106805629153</c:v>
                      </c:pt>
                      <c:pt idx="1068">
                        <c:v>3.5979571332732196</c:v>
                      </c:pt>
                      <c:pt idx="1069">
                        <c:v>3.602103757921344</c:v>
                      </c:pt>
                      <c:pt idx="1070">
                        <c:v>3.6062505545215688</c:v>
                      </c:pt>
                      <c:pt idx="1071">
                        <c:v>3.6103975230881455</c:v>
                      </c:pt>
                      <c:pt idx="1072">
                        <c:v>3.6145446636353258</c:v>
                      </c:pt>
                      <c:pt idx="1073">
                        <c:v>3.6186919761773977</c:v>
                      </c:pt>
                      <c:pt idx="1074">
                        <c:v>3.6228394607286045</c:v>
                      </c:pt>
                      <c:pt idx="1075">
                        <c:v>3.6269871173032389</c:v>
                      </c:pt>
                      <c:pt idx="1076">
                        <c:v>3.6311349459155595</c:v>
                      </c:pt>
                      <c:pt idx="1077">
                        <c:v>3.6352829465798271</c:v>
                      </c:pt>
                      <c:pt idx="1078">
                        <c:v>3.6394311193103386</c:v>
                      </c:pt>
                      <c:pt idx="1079">
                        <c:v>3.6435794641213581</c:v>
                      </c:pt>
                      <c:pt idx="1080">
                        <c:v>3.6477279810271526</c:v>
                      </c:pt>
                      <c:pt idx="1081">
                        <c:v>3.6518766700420229</c:v>
                      </c:pt>
                      <c:pt idx="1082">
                        <c:v>3.6560255311802403</c:v>
                      </c:pt>
                      <c:pt idx="1083">
                        <c:v>3.6601745644560748</c:v>
                      </c:pt>
                      <c:pt idx="1084">
                        <c:v>3.6643237698838349</c:v>
                      </c:pt>
                      <c:pt idx="1085">
                        <c:v>3.6684731474777839</c:v>
                      </c:pt>
                      <c:pt idx="1086">
                        <c:v>3.6726226972522329</c:v>
                      </c:pt>
                      <c:pt idx="1087">
                        <c:v>3.6778098766208709</c:v>
                      </c:pt>
                      <c:pt idx="1088">
                        <c:v>3.6819598138536698</c:v>
                      </c:pt>
                      <c:pt idx="1089">
                        <c:v>3.6861099233133952</c:v>
                      </c:pt>
                      <c:pt idx="1090">
                        <c:v>3.6902602050143654</c:v>
                      </c:pt>
                      <c:pt idx="1091">
                        <c:v>3.6944106589708667</c:v>
                      </c:pt>
                      <c:pt idx="1092">
                        <c:v>3.698561285197187</c:v>
                      </c:pt>
                      <c:pt idx="1093">
                        <c:v>3.702712083707651</c:v>
                      </c:pt>
                      <c:pt idx="1094">
                        <c:v>3.7068630545165488</c:v>
                      </c:pt>
                      <c:pt idx="1095">
                        <c:v>3.7110141976381747</c:v>
                      </c:pt>
                      <c:pt idx="1096">
                        <c:v>3.7151655130868573</c:v>
                      </c:pt>
                      <c:pt idx="1097">
                        <c:v>3.7193170008768943</c:v>
                      </c:pt>
                      <c:pt idx="1098">
                        <c:v>3.7234686610225838</c:v>
                      </c:pt>
                      <c:pt idx="1099">
                        <c:v>3.7276204935382604</c:v>
                      </c:pt>
                      <c:pt idx="1100">
                        <c:v>3.7317724984382155</c:v>
                      </c:pt>
                      <c:pt idx="1101">
                        <c:v>3.7359246757367868</c:v>
                      </c:pt>
                      <c:pt idx="1102">
                        <c:v>3.7400770254482802</c:v>
                      </c:pt>
                      <c:pt idx="1103">
                        <c:v>3.7442295475870031</c:v>
                      </c:pt>
                      <c:pt idx="1104">
                        <c:v>3.7483822421672994</c:v>
                      </c:pt>
                      <c:pt idx="1105">
                        <c:v>3.75253510920348</c:v>
                      </c:pt>
                      <c:pt idx="1106">
                        <c:v>3.7566881487098582</c:v>
                      </c:pt>
                      <c:pt idx="1107">
                        <c:v>3.7608413607007818</c:v>
                      </c:pt>
                      <c:pt idx="1108">
                        <c:v>3.764994745190569</c:v>
                      </c:pt>
                      <c:pt idx="1109">
                        <c:v>3.7691483021935368</c:v>
                      </c:pt>
                      <c:pt idx="1110">
                        <c:v>3.77330203172404</c:v>
                      </c:pt>
                      <c:pt idx="1111">
                        <c:v>3.7774559337963995</c:v>
                      </c:pt>
                      <c:pt idx="1112">
                        <c:v>3.7816100084249404</c:v>
                      </c:pt>
                      <c:pt idx="1113">
                        <c:v>3.7857642556240219</c:v>
                      </c:pt>
                      <c:pt idx="1114">
                        <c:v>3.7899186754079701</c:v>
                      </c:pt>
                      <c:pt idx="1115">
                        <c:v>3.7940732677911155</c:v>
                      </c:pt>
                      <c:pt idx="1116">
                        <c:v>3.797189325355335</c:v>
                      </c:pt>
                      <c:pt idx="1117">
                        <c:v>3.8013442198216172</c:v>
                      </c:pt>
                      <c:pt idx="1118">
                        <c:v>3.8054992869265529</c:v>
                      </c:pt>
                      <c:pt idx="1119">
                        <c:v>3.8096545266844779</c:v>
                      </c:pt>
                      <c:pt idx="1120">
                        <c:v>3.8138099391097628</c:v>
                      </c:pt>
                      <c:pt idx="1121">
                        <c:v>3.8179655242167478</c:v>
                      </c:pt>
                      <c:pt idx="1122">
                        <c:v>3.8221212820197739</c:v>
                      </c:pt>
                      <c:pt idx="1123">
                        <c:v>3.8262772125332183</c:v>
                      </c:pt>
                      <c:pt idx="1124">
                        <c:v>3.8304333157714137</c:v>
                      </c:pt>
                      <c:pt idx="1125">
                        <c:v>3.8345895917487409</c:v>
                      </c:pt>
                      <c:pt idx="1126">
                        <c:v>3.8387460404795481</c:v>
                      </c:pt>
                      <c:pt idx="1127">
                        <c:v>3.8429026619781856</c:v>
                      </c:pt>
                      <c:pt idx="1128">
                        <c:v>3.8470594562590397</c:v>
                      </c:pt>
                      <c:pt idx="1129">
                        <c:v>3.8512164233364627</c:v>
                      </c:pt>
                      <c:pt idx="1130">
                        <c:v>3.8553735632248114</c:v>
                      </c:pt>
                      <c:pt idx="1131">
                        <c:v>3.8595308759384763</c:v>
                      </c:pt>
                      <c:pt idx="1132">
                        <c:v>3.8636883614918176</c:v>
                      </c:pt>
                      <c:pt idx="1133">
                        <c:v>3.8678460198991944</c:v>
                      </c:pt>
                      <c:pt idx="1134">
                        <c:v>3.8720038511750046</c:v>
                      </c:pt>
                      <c:pt idx="1135">
                        <c:v>3.8761618553336001</c:v>
                      </c:pt>
                      <c:pt idx="1136">
                        <c:v>3.8803200323893825</c:v>
                      </c:pt>
                      <c:pt idx="1137">
                        <c:v>3.8844783823567188</c:v>
                      </c:pt>
                      <c:pt idx="1138">
                        <c:v>3.8886369052499794</c:v>
                      </c:pt>
                      <c:pt idx="1139">
                        <c:v>3.89279560108357</c:v>
                      </c:pt>
                      <c:pt idx="1140">
                        <c:v>3.8969544698718632</c:v>
                      </c:pt>
                      <c:pt idx="1141">
                        <c:v>3.9021532990966925</c:v>
                      </c:pt>
                      <c:pt idx="1142">
                        <c:v>3.9063125570856596</c:v>
                      </c:pt>
                      <c:pt idx="1143">
                        <c:v>3.9104719880761039</c:v>
                      </c:pt>
                      <c:pt idx="1144">
                        <c:v>3.9135916748598012</c:v>
                      </c:pt>
                      <c:pt idx="1145">
                        <c:v>3.917751408637443</c:v>
                      </c:pt>
                      <c:pt idx="1146">
                        <c:v>3.9219113154561351</c:v>
                      </c:pt>
                      <c:pt idx="1147">
                        <c:v>3.9260713953302604</c:v>
                      </c:pt>
                      <c:pt idx="1148">
                        <c:v>3.9312717385540847</c:v>
                      </c:pt>
                      <c:pt idx="1149">
                        <c:v>3.9354322078556261</c:v>
                      </c:pt>
                      <c:pt idx="1150">
                        <c:v>3.9395928502594062</c:v>
                      </c:pt>
                      <c:pt idx="1151">
                        <c:v>3.9437536657798526</c:v>
                      </c:pt>
                      <c:pt idx="1152">
                        <c:v>3.9479146544313606</c:v>
                      </c:pt>
                      <c:pt idx="1153">
                        <c:v>3.9510355095459122</c:v>
                      </c:pt>
                      <c:pt idx="1154">
                        <c:v>3.9551968012114496</c:v>
                      </c:pt>
                      <c:pt idx="1155">
                        <c:v>3.9593582660476656</c:v>
                      </c:pt>
                      <c:pt idx="1156">
                        <c:v>3.9635199040689946</c:v>
                      </c:pt>
                      <c:pt idx="1157">
                        <c:v>3.9676817152898427</c:v>
                      </c:pt>
                      <c:pt idx="1158">
                        <c:v>3.971843699724614</c:v>
                      </c:pt>
                      <c:pt idx="1159">
                        <c:v>3.9770464238721508</c:v>
                      </c:pt>
                      <c:pt idx="1160">
                        <c:v>3.9812087980910098</c:v>
                      </c:pt>
                      <c:pt idx="1161">
                        <c:v>3.9853713455706723</c:v>
                      </c:pt>
                      <c:pt idx="1162">
                        <c:v>3.9895340663255507</c:v>
                      </c:pt>
                      <c:pt idx="1163">
                        <c:v>3.9926562206122598</c:v>
                      </c:pt>
                      <c:pt idx="1164">
                        <c:v>3.9968192446335133</c:v>
                      </c:pt>
                      <c:pt idx="1165">
                        <c:v>4.0009824419696729</c:v>
                      </c:pt>
                      <c:pt idx="1166">
                        <c:v>4.0051458126351562</c:v>
                      </c:pt>
                      <c:pt idx="1167">
                        <c:v>4.0093093566444225</c:v>
                      </c:pt>
                      <c:pt idx="1168">
                        <c:v>4.0134730740118938</c:v>
                      </c:pt>
                      <c:pt idx="1169">
                        <c:v>4.0186779645281963</c:v>
                      </c:pt>
                      <c:pt idx="1170">
                        <c:v>4.0228420720044049</c:v>
                      </c:pt>
                      <c:pt idx="1171">
                        <c:v>4.0259652664079031</c:v>
                      </c:pt>
                      <c:pt idx="1172">
                        <c:v>4.0301296773525692</c:v>
                      </c:pt>
                      <c:pt idx="1173">
                        <c:v>4.0342942617276547</c:v>
                      </c:pt>
                      <c:pt idx="1174">
                        <c:v>4.0384590195475818</c:v>
                      </c:pt>
                      <c:pt idx="1175">
                        <c:v>4.0426239508268225</c:v>
                      </c:pt>
                      <c:pt idx="1176">
                        <c:v>4.0467890555798132</c:v>
                      </c:pt>
                      <c:pt idx="1177">
                        <c:v>4.0509543338209939</c:v>
                      </c:pt>
                      <c:pt idx="1178">
                        <c:v>4.0551197855648429</c:v>
                      </c:pt>
                      <c:pt idx="1179">
                        <c:v>4.0592854108258001</c:v>
                      </c:pt>
                      <c:pt idx="1180">
                        <c:v>4.0634512096183135</c:v>
                      </c:pt>
                      <c:pt idx="1181">
                        <c:v>4.0676171819568641</c:v>
                      </c:pt>
                      <c:pt idx="1182">
                        <c:v>4.0717833278559006</c:v>
                      </c:pt>
                      <c:pt idx="1183">
                        <c:v>4.0759496473298729</c:v>
                      </c:pt>
                      <c:pt idx="1184">
                        <c:v>4.0801161403932689</c:v>
                      </c:pt>
                      <c:pt idx="1185">
                        <c:v>4.0842828070605313</c:v>
                      </c:pt>
                      <c:pt idx="1186">
                        <c:v>4.0884496473461498</c:v>
                      </c:pt>
                      <c:pt idx="1187">
                        <c:v>4.092616661264584</c:v>
                      </c:pt>
                      <c:pt idx="1188">
                        <c:v>4.0967838488302908</c:v>
                      </c:pt>
                      <c:pt idx="1189">
                        <c:v>4.1009512100577696</c:v>
                      </c:pt>
                      <c:pt idx="1190">
                        <c:v>4.1051187449614819</c:v>
                      </c:pt>
                      <c:pt idx="1191">
                        <c:v>4.1092864535558933</c:v>
                      </c:pt>
                      <c:pt idx="1192">
                        <c:v>4.1134543358555042</c:v>
                      </c:pt>
                      <c:pt idx="1193">
                        <c:v>4.117622391874785</c:v>
                      </c:pt>
                      <c:pt idx="1194">
                        <c:v>4.1217906216282048</c:v>
                      </c:pt>
                      <c:pt idx="1195">
                        <c:v>4.1259590251302711</c:v>
                      </c:pt>
                      <c:pt idx="1196">
                        <c:v>4.1311697738639355</c:v>
                      </c:pt>
                      <c:pt idx="1197">
                        <c:v>4.1353385683533972</c:v>
                      </c:pt>
                      <c:pt idx="1198">
                        <c:v>4.1395075366385665</c:v>
                      </c:pt>
                      <c:pt idx="1199">
                        <c:v>4.1436766787339607</c:v>
                      </c:pt>
                      <c:pt idx="1200">
                        <c:v>4.1478459946540482</c:v>
                      </c:pt>
                      <c:pt idx="1201">
                        <c:v>4.1520154844133472</c:v>
                      </c:pt>
                      <c:pt idx="1202">
                        <c:v>4.156185148026343</c:v>
                      </c:pt>
                      <c:pt idx="1203">
                        <c:v>4.1603549855075244</c:v>
                      </c:pt>
                      <c:pt idx="1204">
                        <c:v>4.1645249968714131</c:v>
                      </c:pt>
                      <c:pt idx="1205">
                        <c:v>4.1686951821325025</c:v>
                      </c:pt>
                      <c:pt idx="1206">
                        <c:v>4.1728655413052831</c:v>
                      </c:pt>
                      <c:pt idx="1207">
                        <c:v>4.1770360744042847</c:v>
                      </c:pt>
                      <c:pt idx="1208">
                        <c:v>4.1812067814440042</c:v>
                      </c:pt>
                      <c:pt idx="1209">
                        <c:v>4.18537766243894</c:v>
                      </c:pt>
                      <c:pt idx="1210">
                        <c:v>4.1895487174036257</c:v>
                      </c:pt>
                      <c:pt idx="1211">
                        <c:v>4.1937199463525632</c:v>
                      </c:pt>
                      <c:pt idx="1212">
                        <c:v>4.1978913493002565</c:v>
                      </c:pt>
                      <c:pt idx="1213">
                        <c:v>4.2010200157064537</c:v>
                      </c:pt>
                      <c:pt idx="1214">
                        <c:v>4.2051917231869345</c:v>
                      </c:pt>
                      <c:pt idx="1215">
                        <c:v>4.2093636047061089</c:v>
                      </c:pt>
                      <c:pt idx="1216">
                        <c:v>4.2135356602784872</c:v>
                      </c:pt>
                      <c:pt idx="1217">
                        <c:v>4.217707889918616</c:v>
                      </c:pt>
                      <c:pt idx="1218">
                        <c:v>4.2218802936410089</c:v>
                      </c:pt>
                      <c:pt idx="1219">
                        <c:v>4.2260528714601833</c:v>
                      </c:pt>
                      <c:pt idx="1220">
                        <c:v>4.2302256233906901</c:v>
                      </c:pt>
                      <c:pt idx="1221">
                        <c:v>4.2343985494470511</c:v>
                      </c:pt>
                      <c:pt idx="1222">
                        <c:v>4.2385716496437844</c:v>
                      </c:pt>
                      <c:pt idx="1223">
                        <c:v>4.2427449239954509</c:v>
                      </c:pt>
                      <c:pt idx="1224">
                        <c:v>4.2469183725165607</c:v>
                      </c:pt>
                      <c:pt idx="1225">
                        <c:v>4.2510919952216781</c:v>
                      </c:pt>
                      <c:pt idx="1226">
                        <c:v>4.2552657921253321</c:v>
                      </c:pt>
                      <c:pt idx="1227">
                        <c:v>4.2594397632420495</c:v>
                      </c:pt>
                      <c:pt idx="1228">
                        <c:v>4.2636139085864011</c:v>
                      </c:pt>
                      <c:pt idx="1229">
                        <c:v>4.2677882281729191</c:v>
                      </c:pt>
                      <c:pt idx="1230">
                        <c:v>4.2719627220161396</c:v>
                      </c:pt>
                      <c:pt idx="1231">
                        <c:v>4.2761373901306348</c:v>
                      </c:pt>
                      <c:pt idx="1232">
                        <c:v>4.2803122325309442</c:v>
                      </c:pt>
                      <c:pt idx="1233">
                        <c:v>4.28448724923161</c:v>
                      </c:pt>
                      <c:pt idx="1234">
                        <c:v>4.2886624402472107</c:v>
                      </c:pt>
                      <c:pt idx="1235">
                        <c:v>4.2928378055922769</c:v>
                      </c:pt>
                      <c:pt idx="1236">
                        <c:v>4.2970133452813926</c:v>
                      </c:pt>
                      <c:pt idx="1237">
                        <c:v>4.3011890593291051</c:v>
                      </c:pt>
                      <c:pt idx="1238">
                        <c:v>4.3053649477499665</c:v>
                      </c:pt>
                      <c:pt idx="1239">
                        <c:v>4.3095410105585623</c:v>
                      </c:pt>
                      <c:pt idx="1240">
                        <c:v>4.3137172477694472</c:v>
                      </c:pt>
                      <c:pt idx="1241">
                        <c:v>4.3178936593971766</c:v>
                      </c:pt>
                      <c:pt idx="1242">
                        <c:v>4.3210260825878146</c:v>
                      </c:pt>
                      <c:pt idx="1243">
                        <c:v>4.3262470059615072</c:v>
                      </c:pt>
                      <c:pt idx="1244">
                        <c:v>4.33042394092723</c:v>
                      </c:pt>
                      <c:pt idx="1245">
                        <c:v>4.3346010503681089</c:v>
                      </c:pt>
                      <c:pt idx="1246">
                        <c:v>4.3387783342987092</c:v>
                      </c:pt>
                      <c:pt idx="1247">
                        <c:v>4.3429557927335978</c:v>
                      </c:pt>
                      <c:pt idx="1248">
                        <c:v>4.347133425687379</c:v>
                      </c:pt>
                      <c:pt idx="1249">
                        <c:v>4.3513112331746093</c:v>
                      </c:pt>
                      <c:pt idx="1250">
                        <c:v>4.3554892152098992</c:v>
                      </c:pt>
                      <c:pt idx="1251">
                        <c:v>4.35966737180782</c:v>
                      </c:pt>
                      <c:pt idx="1252">
                        <c:v>4.3638457029829496</c:v>
                      </c:pt>
                      <c:pt idx="1253">
                        <c:v>4.3680242087498993</c:v>
                      </c:pt>
                      <c:pt idx="1254">
                        <c:v>4.3722028891232503</c:v>
                      </c:pt>
                      <c:pt idx="1255">
                        <c:v>4.3774264851524149</c:v>
                      </c:pt>
                      <c:pt idx="1256">
                        <c:v>4.3816055584435132</c:v>
                      </c:pt>
                      <c:pt idx="1257">
                        <c:v>4.3857848063884584</c:v>
                      </c:pt>
                      <c:pt idx="1258">
                        <c:v>4.3889193569725222</c:v>
                      </c:pt>
                      <c:pt idx="1259">
                        <c:v>4.3930989105968079</c:v>
                      </c:pt>
                      <c:pt idx="1260">
                        <c:v>4.3972786389150684</c:v>
                      </c:pt>
                      <c:pt idx="1261">
                        <c:v>4.4014585419419303</c:v>
                      </c:pt>
                      <c:pt idx="1262">
                        <c:v>4.4056386196919899</c:v>
                      </c:pt>
                      <c:pt idx="1263">
                        <c:v>4.4098188721798417</c:v>
                      </c:pt>
                      <c:pt idx="1264">
                        <c:v>4.4139992994201185</c:v>
                      </c:pt>
                      <c:pt idx="1265">
                        <c:v>4.4181799014274201</c:v>
                      </c:pt>
                      <c:pt idx="1266">
                        <c:v>4.4223606782163492</c:v>
                      </c:pt>
                      <c:pt idx="1267">
                        <c:v>4.4265416298015436</c:v>
                      </c:pt>
                      <c:pt idx="1268">
                        <c:v>4.430722756197607</c:v>
                      </c:pt>
                      <c:pt idx="1269">
                        <c:v>4.4349040574191489</c:v>
                      </c:pt>
                      <c:pt idx="1270">
                        <c:v>4.4390855334808119</c:v>
                      </c:pt>
                      <c:pt idx="1271">
                        <c:v>4.4432671843972074</c:v>
                      </c:pt>
                      <c:pt idx="1272">
                        <c:v>4.4474490101829467</c:v>
                      </c:pt>
                      <c:pt idx="1273">
                        <c:v>4.4516310108526813</c:v>
                      </c:pt>
                      <c:pt idx="1274">
                        <c:v>4.4558131864210129</c:v>
                      </c:pt>
                      <c:pt idx="1275">
                        <c:v>4.4599955369025972</c:v>
                      </c:pt>
                      <c:pt idx="1276">
                        <c:v>4.4641780623120537</c:v>
                      </c:pt>
                      <c:pt idx="1277">
                        <c:v>4.4683607626640027</c:v>
                      </c:pt>
                      <c:pt idx="1278">
                        <c:v>4.4725436379731036</c:v>
                      </c:pt>
                      <c:pt idx="1279">
                        <c:v>4.476726688253982</c:v>
                      </c:pt>
                      <c:pt idx="1280">
                        <c:v>4.4809099135212653</c:v>
                      </c:pt>
                      <c:pt idx="1281">
                        <c:v>4.4850933137896165</c:v>
                      </c:pt>
                      <c:pt idx="1282">
                        <c:v>4.4892768890736683</c:v>
                      </c:pt>
                      <c:pt idx="1283">
                        <c:v>4.4934606393880525</c:v>
                      </c:pt>
                      <c:pt idx="1284">
                        <c:v>4.4976445647474392</c:v>
                      </c:pt>
                      <c:pt idx="1285">
                        <c:v>4.5018286651664514</c:v>
                      </c:pt>
                      <c:pt idx="1286">
                        <c:v>4.5060129406597653</c:v>
                      </c:pt>
                      <c:pt idx="1287">
                        <c:v>4.5101973912420181</c:v>
                      </c:pt>
                      <c:pt idx="1288">
                        <c:v>4.5143820169278541</c:v>
                      </c:pt>
                      <c:pt idx="1289">
                        <c:v>4.5185668177319505</c:v>
                      </c:pt>
                      <c:pt idx="1290">
                        <c:v>4.5227517936689541</c:v>
                      </c:pt>
                      <c:pt idx="1291">
                        <c:v>4.5269369447535119</c:v>
                      </c:pt>
                      <c:pt idx="1292">
                        <c:v>4.5311222710003074</c:v>
                      </c:pt>
                      <c:pt idx="1293">
                        <c:v>4.5353077724239927</c:v>
                      </c:pt>
                      <c:pt idx="1294">
                        <c:v>4.539493449039222</c:v>
                      </c:pt>
                      <c:pt idx="1295">
                        <c:v>4.5436793008606831</c:v>
                      </c:pt>
                      <c:pt idx="1296">
                        <c:v>4.547865327903021</c:v>
                      </c:pt>
                      <c:pt idx="1297">
                        <c:v>4.5520515301809308</c:v>
                      </c:pt>
                      <c:pt idx="1298">
                        <c:v>4.5562379077090718</c:v>
                      </c:pt>
                      <c:pt idx="1299">
                        <c:v>4.560424460502106</c:v>
                      </c:pt>
                      <c:pt idx="1300">
                        <c:v>4.5646111885747338</c:v>
                      </c:pt>
                      <c:pt idx="1301">
                        <c:v>4.5687980919416198</c:v>
                      </c:pt>
                      <c:pt idx="1302">
                        <c:v>4.5729851706174331</c:v>
                      </c:pt>
                      <c:pt idx="1303">
                        <c:v>4.5771724246168768</c:v>
                      </c:pt>
                      <c:pt idx="1304">
                        <c:v>4.5824067386873839</c:v>
                      </c:pt>
                      <c:pt idx="1305">
                        <c:v>4.5865943872186588</c:v>
                      </c:pt>
                      <c:pt idx="1306">
                        <c:v>4.5907822111212679</c:v>
                      </c:pt>
                      <c:pt idx="1307">
                        <c:v>4.5949702104099241</c:v>
                      </c:pt>
                      <c:pt idx="1308">
                        <c:v>4.5981113249823338</c:v>
                      </c:pt>
                      <c:pt idx="1309">
                        <c:v>4.6022996312319036</c:v>
                      </c:pt>
                      <c:pt idx="1310">
                        <c:v>4.6064881129079014</c:v>
                      </c:pt>
                      <c:pt idx="1311">
                        <c:v>4.6106767700250462</c:v>
                      </c:pt>
                      <c:pt idx="1312">
                        <c:v>4.6159128381579606</c:v>
                      </c:pt>
                      <c:pt idx="1313">
                        <c:v>4.6201018900714024</c:v>
                      </c:pt>
                      <c:pt idx="1314">
                        <c:v>4.624291117473744</c:v>
                      </c:pt>
                      <c:pt idx="1315">
                        <c:v>4.6284805203797124</c:v>
                      </c:pt>
                      <c:pt idx="1316">
                        <c:v>4.6326700988040006</c:v>
                      </c:pt>
                      <c:pt idx="1317">
                        <c:v>4.6368598527613045</c:v>
                      </c:pt>
                      <c:pt idx="1318">
                        <c:v>4.6400022834316959</c:v>
                      </c:pt>
                      <c:pt idx="1319">
                        <c:v>4.6441923446071947</c:v>
                      </c:pt>
                      <c:pt idx="1320">
                        <c:v>4.6483825813561888</c:v>
                      </c:pt>
                      <c:pt idx="1321">
                        <c:v>4.6525729936933793</c:v>
                      </c:pt>
                      <c:pt idx="1322">
                        <c:v>4.6567635816334736</c:v>
                      </c:pt>
                      <c:pt idx="1323">
                        <c:v>4.660954345191211</c:v>
                      </c:pt>
                      <c:pt idx="1324">
                        <c:v>4.6651452843812891</c:v>
                      </c:pt>
                      <c:pt idx="1325">
                        <c:v>4.6693363992184533</c:v>
                      </c:pt>
                      <c:pt idx="1326">
                        <c:v>4.6735276897174156</c:v>
                      </c:pt>
                      <c:pt idx="1327">
                        <c:v>4.6777191558928894</c:v>
                      </c:pt>
                      <c:pt idx="1328">
                        <c:v>4.6819107977596266</c:v>
                      </c:pt>
                      <c:pt idx="1329">
                        <c:v>4.6861026153323433</c:v>
                      </c:pt>
                      <c:pt idx="1330">
                        <c:v>4.6902946086257611</c:v>
                      </c:pt>
                      <c:pt idx="1331">
                        <c:v>4.6944867776546344</c:v>
                      </c:pt>
                      <c:pt idx="1332">
                        <c:v>4.6986791224336866</c:v>
                      </c:pt>
                      <c:pt idx="1333">
                        <c:v>4.7028716429776445</c:v>
                      </c:pt>
                      <c:pt idx="1334">
                        <c:v>4.7070643393012679</c:v>
                      </c:pt>
                      <c:pt idx="1335">
                        <c:v>4.7112572114192748</c:v>
                      </c:pt>
                      <c:pt idx="1336">
                        <c:v>4.715450259346432</c:v>
                      </c:pt>
                      <c:pt idx="1337">
                        <c:v>4.7196434830974692</c:v>
                      </c:pt>
                      <c:pt idx="1338">
                        <c:v>4.7238368826871238</c:v>
                      </c:pt>
                      <c:pt idx="1339">
                        <c:v>4.7280304581301644</c:v>
                      </c:pt>
                      <c:pt idx="1340">
                        <c:v>4.7322242094413305</c:v>
                      </c:pt>
                      <c:pt idx="1341">
                        <c:v>4.7364181366353622</c:v>
                      </c:pt>
                      <c:pt idx="1342">
                        <c:v>4.7406122397270352</c:v>
                      </c:pt>
                      <c:pt idx="1343">
                        <c:v>4.7448065187310933</c:v>
                      </c:pt>
                      <c:pt idx="1344">
                        <c:v>4.7490009736622829</c:v>
                      </c:pt>
                      <c:pt idx="1345">
                        <c:v>4.7531956045353851</c:v>
                      </c:pt>
                      <c:pt idx="1346">
                        <c:v>4.7573904113651384</c:v>
                      </c:pt>
                      <c:pt idx="1347">
                        <c:v>4.7615853941663282</c:v>
                      </c:pt>
                      <c:pt idx="1348">
                        <c:v>4.7657805529537081</c:v>
                      </c:pt>
                      <c:pt idx="1349">
                        <c:v>4.7699758877420315</c:v>
                      </c:pt>
                      <c:pt idx="1350">
                        <c:v>4.7741713985460912</c:v>
                      </c:pt>
                      <c:pt idx="1351">
                        <c:v>4.7783670853806459</c:v>
                      </c:pt>
                      <c:pt idx="1352">
                        <c:v>4.7825629482604546</c:v>
                      </c:pt>
                      <c:pt idx="1353">
                        <c:v>4.7867589872003169</c:v>
                      </c:pt>
                      <c:pt idx="1354">
                        <c:v>4.7909552022149935</c:v>
                      </c:pt>
                      <c:pt idx="1355">
                        <c:v>4.795151593319253</c:v>
                      </c:pt>
                      <c:pt idx="1356">
                        <c:v>4.7993481605278969</c:v>
                      </c:pt>
                      <c:pt idx="1357">
                        <c:v>4.8035449038556948</c:v>
                      </c:pt>
                      <c:pt idx="1358">
                        <c:v>4.8077418233174196</c:v>
                      </c:pt>
                      <c:pt idx="1359">
                        <c:v>4.8129882203554564</c:v>
                      </c:pt>
                      <c:pt idx="1360">
                        <c:v>4.8171855361726124</c:v>
                      </c:pt>
                      <c:pt idx="1361">
                        <c:v>4.821383028171752</c:v>
                      </c:pt>
                      <c:pt idx="1362">
                        <c:v>4.825580696367691</c:v>
                      </c:pt>
                      <c:pt idx="1363">
                        <c:v>4.8297785407752079</c:v>
                      </c:pt>
                      <c:pt idx="1364">
                        <c:v>4.8339765614090888</c:v>
                      </c:pt>
                      <c:pt idx="1365">
                        <c:v>4.8381747582841523</c:v>
                      </c:pt>
                      <c:pt idx="1366">
                        <c:v>4.8423731314151848</c:v>
                      </c:pt>
                      <c:pt idx="1367">
                        <c:v>4.8465716808169761</c:v>
                      </c:pt>
                      <c:pt idx="1368">
                        <c:v>4.8507704065043509</c:v>
                      </c:pt>
                      <c:pt idx="1369">
                        <c:v>4.8549693084921026</c:v>
                      </c:pt>
                      <c:pt idx="1370">
                        <c:v>4.8591683867950239</c:v>
                      </c:pt>
                      <c:pt idx="1371">
                        <c:v>4.8633676414279483</c:v>
                      </c:pt>
                      <c:pt idx="1372">
                        <c:v>4.8675670724056728</c:v>
                      </c:pt>
                      <c:pt idx="1373">
                        <c:v>4.8717666797429962</c:v>
                      </c:pt>
                      <c:pt idx="1374">
                        <c:v>4.8759664634547573</c:v>
                      </c:pt>
                      <c:pt idx="1375">
                        <c:v>4.880166423555746</c:v>
                      </c:pt>
                      <c:pt idx="1376">
                        <c:v>4.8843665600608039</c:v>
                      </c:pt>
                      <c:pt idx="1377">
                        <c:v>4.8875167782136684</c:v>
                      </c:pt>
                      <c:pt idx="1378">
                        <c:v>4.8917172234614865</c:v>
                      </c:pt>
                      <c:pt idx="1379">
                        <c:v>4.8969680281485104</c:v>
                      </c:pt>
                      <c:pt idx="1380">
                        <c:v>4.9011688704180072</c:v>
                      </c:pt>
                      <c:pt idx="1381">
                        <c:v>4.9053698891656641</c:v>
                      </c:pt>
                      <c:pt idx="1382">
                        <c:v>4.9095710844063323</c:v>
                      </c:pt>
                      <c:pt idx="1383">
                        <c:v>4.9137724561548302</c:v>
                      </c:pt>
                      <c:pt idx="1384">
                        <c:v>4.9179740044259779</c:v>
                      </c:pt>
                      <c:pt idx="1385">
                        <c:v>4.9221757292346338</c:v>
                      </c:pt>
                      <c:pt idx="1386">
                        <c:v>4.9263776305956224</c:v>
                      </c:pt>
                      <c:pt idx="1387">
                        <c:v>4.9305797085237684</c:v>
                      </c:pt>
                      <c:pt idx="1388">
                        <c:v>4.9347819630339353</c:v>
                      </c:pt>
                      <c:pt idx="1389">
                        <c:v>4.9389843941409408</c:v>
                      </c:pt>
                      <c:pt idx="1390">
                        <c:v>4.9431870018596529</c:v>
                      </c:pt>
                      <c:pt idx="1391">
                        <c:v>4.947389786204905</c:v>
                      </c:pt>
                      <c:pt idx="1392">
                        <c:v>4.9515927471915298</c:v>
                      </c:pt>
                      <c:pt idx="1393">
                        <c:v>4.9557958848344033</c:v>
                      </c:pt>
                      <c:pt idx="1394">
                        <c:v>4.9589483540061403</c:v>
                      </c:pt>
                      <c:pt idx="1395">
                        <c:v>4.9631518008331605</c:v>
                      </c:pt>
                      <c:pt idx="1396">
                        <c:v>4.9673554243572493</c:v>
                      </c:pt>
                      <c:pt idx="1397">
                        <c:v>4.9715592245932863</c:v>
                      </c:pt>
                      <c:pt idx="1398">
                        <c:v>4.9757632015561155</c:v>
                      </c:pt>
                      <c:pt idx="1399">
                        <c:v>4.9799673552605865</c:v>
                      </c:pt>
                      <c:pt idx="1400">
                        <c:v>4.9841716857215843</c:v>
                      </c:pt>
                      <c:pt idx="1401">
                        <c:v>4.9883761929539601</c:v>
                      </c:pt>
                      <c:pt idx="1402">
                        <c:v>4.9925808769725677</c:v>
                      </c:pt>
                      <c:pt idx="1403">
                        <c:v>4.9967857377922993</c:v>
                      </c:pt>
                      <c:pt idx="1404">
                        <c:v>5.0009907754280096</c:v>
                      </c:pt>
                      <c:pt idx="1405">
                        <c:v>5.0051959898945597</c:v>
                      </c:pt>
                      <c:pt idx="1406">
                        <c:v>5.0094013812068452</c:v>
                      </c:pt>
                      <c:pt idx="1407">
                        <c:v>5.0136069493797173</c:v>
                      </c:pt>
                      <c:pt idx="1408">
                        <c:v>5.017812694428077</c:v>
                      </c:pt>
                      <c:pt idx="1409">
                        <c:v>5.0220186163667897</c:v>
                      </c:pt>
                      <c:pt idx="1410">
                        <c:v>5.0262247152107253</c:v>
                      </c:pt>
                      <c:pt idx="1411">
                        <c:v>5.0304309909747884</c:v>
                      </c:pt>
                      <c:pt idx="1412">
                        <c:v>5.0346374436738524</c:v>
                      </c:pt>
                      <c:pt idx="1413">
                        <c:v>5.0398957583851987</c:v>
                      </c:pt>
                      <c:pt idx="1414">
                        <c:v>5.0441026092424321</c:v>
                      </c:pt>
                      <c:pt idx="1415">
                        <c:v>5.0483096370830634</c:v>
                      </c:pt>
                      <c:pt idx="1416">
                        <c:v>5.0525168419219737</c:v>
                      </c:pt>
                      <c:pt idx="1417">
                        <c:v>5.0567242237740455</c:v>
                      </c:pt>
                      <c:pt idx="1418">
                        <c:v>5.0609317826541975</c:v>
                      </c:pt>
                      <c:pt idx="1419">
                        <c:v>5.0651395185773165</c:v>
                      </c:pt>
                      <c:pt idx="1420">
                        <c:v>5.0693474315582892</c:v>
                      </c:pt>
                      <c:pt idx="1421">
                        <c:v>5.0735555216120414</c:v>
                      </c:pt>
                      <c:pt idx="1422">
                        <c:v>5.0777637887534528</c:v>
                      </c:pt>
                      <c:pt idx="1423">
                        <c:v>5.0819722329974528</c:v>
                      </c:pt>
                      <c:pt idx="1424">
                        <c:v>5.0861808543589353</c:v>
                      </c:pt>
                      <c:pt idx="1425">
                        <c:v>5.0903896528527994</c:v>
                      </c:pt>
                      <c:pt idx="1426">
                        <c:v>5.0945986284939782</c:v>
                      </c:pt>
                      <c:pt idx="1427">
                        <c:v>5.0988077812973742</c:v>
                      </c:pt>
                      <c:pt idx="1428">
                        <c:v>5.1030171112778886</c:v>
                      </c:pt>
                      <c:pt idx="1429">
                        <c:v>5.1072266184504622</c:v>
                      </c:pt>
                      <c:pt idx="1430">
                        <c:v>5.1114363028300014</c:v>
                      </c:pt>
                      <c:pt idx="1431">
                        <c:v>5.115646164431416</c:v>
                      </c:pt>
                      <c:pt idx="1432">
                        <c:v>5.1198562032696504</c:v>
                      </c:pt>
                      <c:pt idx="1433">
                        <c:v>5.1230138487189532</c:v>
                      </c:pt>
                      <c:pt idx="1434">
                        <c:v>5.1272241977575153</c:v>
                      </c:pt>
                      <c:pt idx="1435">
                        <c:v>5.1314347240739187</c:v>
                      </c:pt>
                      <c:pt idx="1436">
                        <c:v>5.1356454276831185</c:v>
                      </c:pt>
                      <c:pt idx="1437">
                        <c:v>5.1409090565353353</c:v>
                      </c:pt>
                      <c:pt idx="1438">
                        <c:v>5.1451201591078934</c:v>
                      </c:pt>
                      <c:pt idx="1439">
                        <c:v>5.1493314390217559</c:v>
                      </c:pt>
                      <c:pt idx="1440">
                        <c:v>5.1535428962918832</c:v>
                      </c:pt>
                      <c:pt idx="1441">
                        <c:v>5.1567016056435033</c:v>
                      </c:pt>
                      <c:pt idx="1442">
                        <c:v>5.1609133733230239</c:v>
                      </c:pt>
                      <c:pt idx="1443">
                        <c:v>5.1651253183998875</c:v>
                      </c:pt>
                      <c:pt idx="1444">
                        <c:v>5.1693374408890245</c:v>
                      </c:pt>
                      <c:pt idx="1445">
                        <c:v>5.1735497408054059</c:v>
                      </c:pt>
                      <c:pt idx="1446">
                        <c:v>5.1777622181639549</c:v>
                      </c:pt>
                      <c:pt idx="1447">
                        <c:v>5.1819748729796471</c:v>
                      </c:pt>
                      <c:pt idx="1448">
                        <c:v>5.1861877052674217</c:v>
                      </c:pt>
                      <c:pt idx="1449">
                        <c:v>5.1904007150422196</c:v>
                      </c:pt>
                      <c:pt idx="1450">
                        <c:v>5.1946139023190216</c:v>
                      </c:pt>
                      <c:pt idx="1451">
                        <c:v>5.1988272671127724</c:v>
                      </c:pt>
                      <c:pt idx="1452">
                        <c:v>5.2030408094384208</c:v>
                      </c:pt>
                      <c:pt idx="1453">
                        <c:v>5.2072545293109522</c:v>
                      </c:pt>
                      <c:pt idx="1454">
                        <c:v>5.2114684267453155</c:v>
                      </c:pt>
                      <c:pt idx="1455">
                        <c:v>5.2156825017564676</c:v>
                      </c:pt>
                      <c:pt idx="1456">
                        <c:v>5.2198967543593957</c:v>
                      </c:pt>
                      <c:pt idx="1457">
                        <c:v>5.2241111845690487</c:v>
                      </c:pt>
                      <c:pt idx="1458">
                        <c:v>5.2283257924004181</c:v>
                      </c:pt>
                      <c:pt idx="1459">
                        <c:v>5.2325405778684653</c:v>
                      </c:pt>
                      <c:pt idx="1460">
                        <c:v>5.2367555409881552</c:v>
                      </c:pt>
                      <c:pt idx="1461">
                        <c:v>5.2409706817744848</c:v>
                      </c:pt>
                      <c:pt idx="1462">
                        <c:v>5.2451860002424233</c:v>
                      </c:pt>
                      <c:pt idx="1463">
                        <c:v>5.2494014964069393</c:v>
                      </c:pt>
                      <c:pt idx="1464">
                        <c:v>5.2536171702830368</c:v>
                      </c:pt>
                      <c:pt idx="1465">
                        <c:v>5.2578330218856895</c:v>
                      </c:pt>
                      <c:pt idx="1466">
                        <c:v>5.2620490512298703</c:v>
                      </c:pt>
                      <c:pt idx="1467">
                        <c:v>5.2673193378819807</c:v>
                      </c:pt>
                      <c:pt idx="1468">
                        <c:v>5.2715357671994418</c:v>
                      </c:pt>
                      <c:pt idx="1469">
                        <c:v>5.2746982058615703</c:v>
                      </c:pt>
                      <c:pt idx="1470">
                        <c:v>5.2789149463218239</c:v>
                      </c:pt>
                      <c:pt idx="1471">
                        <c:v>5.2831318645985652</c:v>
                      </c:pt>
                      <c:pt idx="1472">
                        <c:v>5.2873489607068151</c:v>
                      </c:pt>
                      <c:pt idx="1473">
                        <c:v>5.29156623466156</c:v>
                      </c:pt>
                      <c:pt idx="1474">
                        <c:v>5.2957836864777903</c:v>
                      </c:pt>
                      <c:pt idx="1475">
                        <c:v>5.3000013161705333</c:v>
                      </c:pt>
                      <c:pt idx="1476">
                        <c:v>5.3042191237547804</c:v>
                      </c:pt>
                      <c:pt idx="1477">
                        <c:v>5.309491633417875</c:v>
                      </c:pt>
                      <c:pt idx="1478">
                        <c:v>5.3126552726578087</c:v>
                      </c:pt>
                      <c:pt idx="1479">
                        <c:v>5.31687361400662</c:v>
                      </c:pt>
                      <c:pt idx="1480">
                        <c:v>5.3210921333069638</c:v>
                      </c:pt>
                      <c:pt idx="1481">
                        <c:v>5.3253108305738781</c:v>
                      </c:pt>
                      <c:pt idx="1482">
                        <c:v>5.3295297058223676</c:v>
                      </c:pt>
                      <c:pt idx="1483">
                        <c:v>5.3337487590674373</c:v>
                      </c:pt>
                      <c:pt idx="1484">
                        <c:v>5.3379679903241328</c:v>
                      </c:pt>
                      <c:pt idx="1485">
                        <c:v>5.342187399607452</c:v>
                      </c:pt>
                      <c:pt idx="1486">
                        <c:v>5.3464069869324415</c:v>
                      </c:pt>
                      <c:pt idx="1487">
                        <c:v>5.3506267523141169</c:v>
                      </c:pt>
                      <c:pt idx="1488">
                        <c:v>5.3548466957674936</c:v>
                      </c:pt>
                      <c:pt idx="1489">
                        <c:v>5.3590668173076246</c:v>
                      </c:pt>
                      <c:pt idx="1490">
                        <c:v>5.3632871169495289</c:v>
                      </c:pt>
                      <c:pt idx="1491">
                        <c:v>5.36750759470823</c:v>
                      </c:pt>
                      <c:pt idx="1492">
                        <c:v>5.3706730699254592</c:v>
                      </c:pt>
                      <c:pt idx="1493">
                        <c:v>5.3759490846362228</c:v>
                      </c:pt>
                      <c:pt idx="1494">
                        <c:v>5.3801700968355677</c:v>
                      </c:pt>
                      <c:pt idx="1495">
                        <c:v>5.3843912872118844</c:v>
                      </c:pt>
                      <c:pt idx="1496">
                        <c:v>5.3886126557801939</c:v>
                      </c:pt>
                      <c:pt idx="1497">
                        <c:v>5.3928342025555631</c:v>
                      </c:pt>
                      <c:pt idx="1498">
                        <c:v>5.3970559275530281</c:v>
                      </c:pt>
                      <c:pt idx="1499">
                        <c:v>5.4012778307876257</c:v>
                      </c:pt>
                      <c:pt idx="1500">
                        <c:v>5.4054999122744292</c:v>
                      </c:pt>
                      <c:pt idx="1501">
                        <c:v>5.4086665903765843</c:v>
                      </c:pt>
                      <c:pt idx="1502">
                        <c:v>5.4128889838409506</c:v>
                      </c:pt>
                      <c:pt idx="1503">
                        <c:v>5.4171115555988996</c:v>
                      </c:pt>
                      <c:pt idx="1504">
                        <c:v>5.4213343056655123</c:v>
                      </c:pt>
                      <c:pt idx="1505">
                        <c:v>5.4266129940182557</c:v>
                      </c:pt>
                      <c:pt idx="1506">
                        <c:v>5.430836145334399</c:v>
                      </c:pt>
                      <c:pt idx="1507">
                        <c:v>5.4340036258678541</c:v>
                      </c:pt>
                      <c:pt idx="1508">
                        <c:v>5.4382270893196889</c:v>
                      </c:pt>
                      <c:pt idx="1509">
                        <c:v>5.4424507311554811</c:v>
                      </c:pt>
                      <c:pt idx="1510">
                        <c:v>5.4466745513903252</c:v>
                      </c:pt>
                      <c:pt idx="1511">
                        <c:v>5.4508985500392768</c:v>
                      </c:pt>
                      <c:pt idx="1512">
                        <c:v>5.4551227271174012</c:v>
                      </c:pt>
                      <c:pt idx="1513">
                        <c:v>5.4593470826397938</c:v>
                      </c:pt>
                      <c:pt idx="1514">
                        <c:v>5.4635716166215227</c:v>
                      </c:pt>
                      <c:pt idx="1515">
                        <c:v>5.468852535080087</c:v>
                      </c:pt>
                      <c:pt idx="1516">
                        <c:v>5.4720212200232865</c:v>
                      </c:pt>
                      <c:pt idx="1517">
                        <c:v>5.477302584729153</c:v>
                      </c:pt>
                      <c:pt idx="1518">
                        <c:v>5.4815278773312865</c:v>
                      </c:pt>
                      <c:pt idx="1519">
                        <c:v>5.4857533484719525</c:v>
                      </c:pt>
                      <c:pt idx="1520">
                        <c:v>5.4899789981662259</c:v>
                      </c:pt>
                      <c:pt idx="1521">
                        <c:v>5.4942048264291863</c:v>
                      </c:pt>
                      <c:pt idx="1522">
                        <c:v>5.4984308332759504</c:v>
                      </c:pt>
                      <c:pt idx="1523">
                        <c:v>5.5026570187216013</c:v>
                      </c:pt>
                      <c:pt idx="1524">
                        <c:v>5.5068833827812229</c:v>
                      </c:pt>
                      <c:pt idx="1525">
                        <c:v>5.5111099254699365</c:v>
                      </c:pt>
                      <c:pt idx="1526">
                        <c:v>5.5153366468028331</c:v>
                      </c:pt>
                      <c:pt idx="1527">
                        <c:v>5.5195635467950011</c:v>
                      </c:pt>
                      <c:pt idx="1528">
                        <c:v>5.5237906254615687</c:v>
                      </c:pt>
                      <c:pt idx="1529">
                        <c:v>5.5280178828176307</c:v>
                      </c:pt>
                      <c:pt idx="1530">
                        <c:v>5.5322453188782825</c:v>
                      </c:pt>
                      <c:pt idx="1531">
                        <c:v>5.5364729336586569</c:v>
                      </c:pt>
                      <c:pt idx="1532">
                        <c:v>5.5407007271738449</c:v>
                      </c:pt>
                      <c:pt idx="1533">
                        <c:v>5.5449286994389801</c:v>
                      </c:pt>
                      <c:pt idx="1534">
                        <c:v>5.5491568504691688</c:v>
                      </c:pt>
                      <c:pt idx="1535">
                        <c:v>5.5533851802795162</c:v>
                      </c:pt>
                      <c:pt idx="1536">
                        <c:v>5.5576136888851657</c:v>
                      </c:pt>
                      <c:pt idx="1537">
                        <c:v>5.5618423763012261</c:v>
                      </c:pt>
                      <c:pt idx="1538">
                        <c:v>5.5660712425428107</c:v>
                      </c:pt>
                      <c:pt idx="1539">
                        <c:v>5.5703002876250647</c:v>
                      </c:pt>
                      <c:pt idx="1540">
                        <c:v>5.5745295115631075</c:v>
                      </c:pt>
                      <c:pt idx="1541">
                        <c:v>5.5787589143720542</c:v>
                      </c:pt>
                      <c:pt idx="1542">
                        <c:v>5.5829884960670588</c:v>
                      </c:pt>
                      <c:pt idx="1543">
                        <c:v>5.5872182566632445</c:v>
                      </c:pt>
                      <c:pt idx="1544">
                        <c:v>5.5914481961757323</c:v>
                      </c:pt>
                      <c:pt idx="1545">
                        <c:v>5.5956783146196836</c:v>
                      </c:pt>
                      <c:pt idx="1546">
                        <c:v>5.5999086120102133</c:v>
                      </c:pt>
                      <c:pt idx="1547">
                        <c:v>5.6041390883624853</c:v>
                      </c:pt>
                      <c:pt idx="1548">
                        <c:v>5.6083697436916315</c:v>
                      </c:pt>
                      <c:pt idx="1549">
                        <c:v>5.612600578012783</c:v>
                      </c:pt>
                      <c:pt idx="1550">
                        <c:v>5.6168315913411107</c:v>
                      </c:pt>
                      <c:pt idx="1551">
                        <c:v>5.6210627836917499</c:v>
                      </c:pt>
                      <c:pt idx="1552">
                        <c:v>5.6252941550798408</c:v>
                      </c:pt>
                      <c:pt idx="1553">
                        <c:v>5.6295257055205576</c:v>
                      </c:pt>
                      <c:pt idx="1554">
                        <c:v>5.6337574350290431</c:v>
                      </c:pt>
                      <c:pt idx="1555">
                        <c:v>5.6379893436204416</c:v>
                      </c:pt>
                      <c:pt idx="1556">
                        <c:v>5.6422214313099346</c:v>
                      </c:pt>
                      <c:pt idx="1557">
                        <c:v>5.6464536981126576</c:v>
                      </c:pt>
                      <c:pt idx="1558">
                        <c:v>5.6506861440437977</c:v>
                      </c:pt>
                      <c:pt idx="1559">
                        <c:v>5.6549187691185043</c:v>
                      </c:pt>
                      <c:pt idx="1560">
                        <c:v>5.6591515733519326</c:v>
                      </c:pt>
                      <c:pt idx="1561">
                        <c:v>5.6633845567592749</c:v>
                      </c:pt>
                      <c:pt idx="1562">
                        <c:v>5.667617719355686</c:v>
                      </c:pt>
                      <c:pt idx="1563">
                        <c:v>5.6718510611563282</c:v>
                      </c:pt>
                      <c:pt idx="1564">
                        <c:v>5.6760845821763963</c:v>
                      </c:pt>
                      <c:pt idx="1565">
                        <c:v>5.6803182824310543</c:v>
                      </c:pt>
                      <c:pt idx="1566">
                        <c:v>5.6845521619354686</c:v>
                      </c:pt>
                      <c:pt idx="1567">
                        <c:v>5.6887862207048414</c:v>
                      </c:pt>
                      <c:pt idx="1568">
                        <c:v>5.6930204587543294</c:v>
                      </c:pt>
                      <c:pt idx="1569">
                        <c:v>5.6961962549531782</c:v>
                      </c:pt>
                      <c:pt idx="1570">
                        <c:v>5.7004308067794236</c:v>
                      </c:pt>
                      <c:pt idx="1571">
                        <c:v>5.7057242487354216</c:v>
                      </c:pt>
                      <c:pt idx="1572">
                        <c:v>5.70995920405728</c:v>
                      </c:pt>
                      <c:pt idx="1573">
                        <c:v>5.7141943387352008</c:v>
                      </c:pt>
                      <c:pt idx="1574">
                        <c:v>5.7184296527843621</c:v>
                      </c:pt>
                      <c:pt idx="1575">
                        <c:v>5.7226651462199847</c:v>
                      </c:pt>
                      <c:pt idx="1576">
                        <c:v>5.7269008190572528</c:v>
                      </c:pt>
                      <c:pt idx="1577">
                        <c:v>5.7311366713113525</c:v>
                      </c:pt>
                      <c:pt idx="1578">
                        <c:v>5.7353727029975063</c:v>
                      </c:pt>
                      <c:pt idx="1579">
                        <c:v>5.7396089141309075</c:v>
                      </c:pt>
                      <c:pt idx="1580">
                        <c:v>5.7438453047267464</c:v>
                      </c:pt>
                      <c:pt idx="1581">
                        <c:v>5.7480818748002527</c:v>
                      </c:pt>
                      <c:pt idx="1582">
                        <c:v>5.7523186243666125</c:v>
                      </c:pt>
                      <c:pt idx="1583">
                        <c:v>5.756555553441058</c:v>
                      </c:pt>
                      <c:pt idx="1584">
                        <c:v>5.7607926620387895</c:v>
                      </c:pt>
                      <c:pt idx="1585">
                        <c:v>5.7650299501750091</c:v>
                      </c:pt>
                      <c:pt idx="1586">
                        <c:v>5.7692674178649561</c:v>
                      </c:pt>
                      <c:pt idx="1587">
                        <c:v>5.7735050651238371</c:v>
                      </c:pt>
                      <c:pt idx="1588">
                        <c:v>5.7777428919668594</c:v>
                      </c:pt>
                      <c:pt idx="1589">
                        <c:v>5.7819808984092669</c:v>
                      </c:pt>
                      <c:pt idx="1590">
                        <c:v>5.786219084466274</c:v>
                      </c:pt>
                      <c:pt idx="1591">
                        <c:v>5.7904574501530925</c:v>
                      </c:pt>
                      <c:pt idx="1592">
                        <c:v>5.7946959954849735</c:v>
                      </c:pt>
                      <c:pt idx="1593">
                        <c:v>5.798934720477134</c:v>
                      </c:pt>
                      <c:pt idx="1594">
                        <c:v>5.8031736251447956</c:v>
                      </c:pt>
                      <c:pt idx="1595">
                        <c:v>5.8074127095032138</c:v>
                      </c:pt>
                      <c:pt idx="1596">
                        <c:v>5.8116519735675993</c:v>
                      </c:pt>
                      <c:pt idx="1597">
                        <c:v>5.8148315395571188</c:v>
                      </c:pt>
                      <c:pt idx="1598">
                        <c:v>5.8190711181436354</c:v>
                      </c:pt>
                      <c:pt idx="1599">
                        <c:v>5.8233108764780495</c:v>
                      </c:pt>
                      <c:pt idx="1600">
                        <c:v>5.8286108271897472</c:v>
                      </c:pt>
                      <c:pt idx="1601">
                        <c:v>5.8328509900126395</c:v>
                      </c:pt>
                      <c:pt idx="1602">
                        <c:v>5.8370913326329505</c:v>
                      </c:pt>
                      <c:pt idx="1603">
                        <c:v>5.8413318550659543</c:v>
                      </c:pt>
                      <c:pt idx="1604">
                        <c:v>5.8455725573268884</c:v>
                      </c:pt>
                      <c:pt idx="1605">
                        <c:v>5.849813439430994</c:v>
                      </c:pt>
                      <c:pt idx="1606">
                        <c:v>5.8529942190403421</c:v>
                      </c:pt>
                      <c:pt idx="1607">
                        <c:v>5.8572354159067368</c:v>
                      </c:pt>
                      <c:pt idx="1608">
                        <c:v>5.8614767926582703</c:v>
                      </c:pt>
                      <c:pt idx="1609">
                        <c:v>5.8657183493101899</c:v>
                      </c:pt>
                      <c:pt idx="1610">
                        <c:v>5.8710205481332833</c:v>
                      </c:pt>
                      <c:pt idx="1611">
                        <c:v>5.8752625096169133</c:v>
                      </c:pt>
                      <c:pt idx="1612">
                        <c:v>5.8795046510505493</c:v>
                      </c:pt>
                      <c:pt idx="1613">
                        <c:v>5.8837469724494467</c:v>
                      </c:pt>
                      <c:pt idx="1614">
                        <c:v>5.8879894738288998</c:v>
                      </c:pt>
                      <c:pt idx="1615">
                        <c:v>5.8922321552041694</c:v>
                      </c:pt>
                      <c:pt idx="1616">
                        <c:v>5.8954142843670576</c:v>
                      </c:pt>
                      <c:pt idx="1617">
                        <c:v>5.8996572807717484</c:v>
                      </c:pt>
                      <c:pt idx="1618">
                        <c:v>5.9039004572142728</c:v>
                      </c:pt>
                      <c:pt idx="1619">
                        <c:v>5.909204680968891</c:v>
                      </c:pt>
                      <c:pt idx="1620">
                        <c:v>5.9134482625523876</c:v>
                      </c:pt>
                      <c:pt idx="1621">
                        <c:v>5.9176920242233617</c:v>
                      </c:pt>
                      <c:pt idx="1622">
                        <c:v>5.9219359659971218</c:v>
                      </c:pt>
                      <c:pt idx="1623">
                        <c:v>5.9261800878889437</c:v>
                      </c:pt>
                      <c:pt idx="1624">
                        <c:v>5.9304243899141049</c:v>
                      </c:pt>
                      <c:pt idx="1625">
                        <c:v>5.9346688720879222</c:v>
                      </c:pt>
                      <c:pt idx="1626">
                        <c:v>5.9389135344256747</c:v>
                      </c:pt>
                      <c:pt idx="1627">
                        <c:v>5.9431583769426473</c:v>
                      </c:pt>
                      <c:pt idx="1628">
                        <c:v>5.94740339965416</c:v>
                      </c:pt>
                      <c:pt idx="1629">
                        <c:v>5.9516486025754896</c:v>
                      </c:pt>
                      <c:pt idx="1630">
                        <c:v>5.9558939857219606</c:v>
                      </c:pt>
                      <c:pt idx="1631">
                        <c:v>5.9612009681199449</c:v>
                      </c:pt>
                      <c:pt idx="1632">
                        <c:v>5.9654467568289116</c:v>
                      </c:pt>
                      <c:pt idx="1633">
                        <c:v>5.9686312166651785</c:v>
                      </c:pt>
                      <c:pt idx="1634">
                        <c:v>5.9728773208652175</c:v>
                      </c:pt>
                      <c:pt idx="1635">
                        <c:v>5.9771236053669101</c:v>
                      </c:pt>
                      <c:pt idx="1636">
                        <c:v>5.9813700701855907</c:v>
                      </c:pt>
                      <c:pt idx="1637">
                        <c:v>5.9856167153365645</c:v>
                      </c:pt>
                      <c:pt idx="1638">
                        <c:v>5.9898635408351355</c:v>
                      </c:pt>
                      <c:pt idx="1639">
                        <c:v>5.9941105466966471</c:v>
                      </c:pt>
                      <c:pt idx="1640">
                        <c:v>5.9983577329364062</c:v>
                      </c:pt>
                      <c:pt idx="1641">
                        <c:v>6.0026050995697249</c:v>
                      </c:pt>
                      <c:pt idx="1642">
                        <c:v>6.0068526466119518</c:v>
                      </c:pt>
                      <c:pt idx="1643">
                        <c:v>6.0111003740783886</c:v>
                      </c:pt>
                      <c:pt idx="1644">
                        <c:v>6.0153482819843873</c:v>
                      </c:pt>
                      <c:pt idx="1645">
                        <c:v>6.0195963703452691</c:v>
                      </c:pt>
                      <c:pt idx="1646">
                        <c:v>6.0238446391763523</c:v>
                      </c:pt>
                      <c:pt idx="1647">
                        <c:v>6.0280930884929944</c:v>
                      </c:pt>
                      <c:pt idx="1648">
                        <c:v>6.0323417183105219</c:v>
                      </c:pt>
                      <c:pt idx="1649">
                        <c:v>6.0365905286442603</c:v>
                      </c:pt>
                      <c:pt idx="1650">
                        <c:v>6.0408395195095732</c:v>
                      </c:pt>
                      <c:pt idx="1651">
                        <c:v>6.0450886909217916</c:v>
                      </c:pt>
                      <c:pt idx="1652">
                        <c:v>6.049338042896248</c:v>
                      </c:pt>
                      <c:pt idx="1653">
                        <c:v>6.0535875754483115</c:v>
                      </c:pt>
                      <c:pt idx="1654">
                        <c:v>6.0578372885933174</c:v>
                      </c:pt>
                      <c:pt idx="1655">
                        <c:v>6.0620871823466063</c:v>
                      </c:pt>
                      <c:pt idx="1656">
                        <c:v>6.0663372567235516</c:v>
                      </c:pt>
                      <c:pt idx="1657">
                        <c:v>6.0705875117394843</c:v>
                      </c:pt>
                      <c:pt idx="1658">
                        <c:v>6.0748379474097849</c:v>
                      </c:pt>
                      <c:pt idx="1659">
                        <c:v>6.0790885637497984</c:v>
                      </c:pt>
                      <c:pt idx="1660">
                        <c:v>6.0833393607748727</c:v>
                      </c:pt>
                      <c:pt idx="1661">
                        <c:v>6.0875903385003944</c:v>
                      </c:pt>
                      <c:pt idx="1662">
                        <c:v>6.0918414969417132</c:v>
                      </c:pt>
                      <c:pt idx="1663">
                        <c:v>6.0960928361141855</c:v>
                      </c:pt>
                      <c:pt idx="1664">
                        <c:v>6.1003443560332009</c:v>
                      </c:pt>
                      <c:pt idx="1665">
                        <c:v>6.1045960567141178</c:v>
                      </c:pt>
                      <c:pt idx="1666">
                        <c:v>6.1088479381722962</c:v>
                      </c:pt>
                      <c:pt idx="1667">
                        <c:v>6.113100000423132</c:v>
                      </c:pt>
                      <c:pt idx="1668">
                        <c:v>6.1173522434819789</c:v>
                      </c:pt>
                      <c:pt idx="1669">
                        <c:v>6.1216046673642364</c:v>
                      </c:pt>
                      <c:pt idx="1670">
                        <c:v>6.1258572720852724</c:v>
                      </c:pt>
                      <c:pt idx="1671">
                        <c:v>6.1290468443107455</c:v>
                      </c:pt>
                      <c:pt idx="1672">
                        <c:v>6.1332997655366563</c:v>
                      </c:pt>
                      <c:pt idx="1673">
                        <c:v>6.1375528676436391</c:v>
                      </c:pt>
                      <c:pt idx="1674">
                        <c:v>6.1418061506471027</c:v>
                      </c:pt>
                      <c:pt idx="1675">
                        <c:v>6.1460596145624233</c:v>
                      </c:pt>
                      <c:pt idx="1676">
                        <c:v>6.1503132594049807</c:v>
                      </c:pt>
                      <c:pt idx="1677">
                        <c:v>6.1545670851901919</c:v>
                      </c:pt>
                      <c:pt idx="1678">
                        <c:v>6.1588210919334268</c:v>
                      </c:pt>
                      <c:pt idx="1679">
                        <c:v>6.1630752796501058</c:v>
                      </c:pt>
                      <c:pt idx="1680">
                        <c:v>6.1683932688132961</c:v>
                      </c:pt>
                      <c:pt idx="1681">
                        <c:v>6.1726478637765023</c:v>
                      </c:pt>
                      <c:pt idx="1682">
                        <c:v>6.1769026397631803</c:v>
                      </c:pt>
                      <c:pt idx="1683">
                        <c:v>6.1811575967887613</c:v>
                      </c:pt>
                      <c:pt idx="1684">
                        <c:v>6.1854127348686383</c:v>
                      </c:pt>
                      <c:pt idx="1685">
                        <c:v>6.1886042072546914</c:v>
                      </c:pt>
                      <c:pt idx="1686">
                        <c:v>6.1896680540182087</c:v>
                      </c:pt>
                      <c:pt idx="1687">
                        <c:v>6.2013711154460465</c:v>
                      </c:pt>
                      <c:pt idx="1688">
                        <c:v>6.2120114508394551</c:v>
                      </c:pt>
                      <c:pt idx="1689">
                        <c:v>6.2226529185207173</c:v>
                      </c:pt>
                      <c:pt idx="1690">
                        <c:v>6.2322312077391651</c:v>
                      </c:pt>
                      <c:pt idx="1691">
                        <c:v>6.2428748274313941</c:v>
                      </c:pt>
                      <c:pt idx="1692">
                        <c:v>6.2535195801106154</c:v>
                      </c:pt>
                      <c:pt idx="1693">
                        <c:v>6.2641654660180635</c:v>
                      </c:pt>
                      <c:pt idx="1694">
                        <c:v>6.2748124853950493</c:v>
                      </c:pt>
                      <c:pt idx="1695">
                        <c:v>6.2854606384829577</c:v>
                      </c:pt>
                      <c:pt idx="1696">
                        <c:v>6.296109925523254</c:v>
                      </c:pt>
                      <c:pt idx="1697">
                        <c:v>6.3067603467574802</c:v>
                      </c:pt>
                      <c:pt idx="1698">
                        <c:v>6.3174119024272652</c:v>
                      </c:pt>
                      <c:pt idx="1699">
                        <c:v>6.3280645927742825</c:v>
                      </c:pt>
                      <c:pt idx="1700">
                        <c:v>6.3387184180403162</c:v>
                      </c:pt>
                      <c:pt idx="1701">
                        <c:v>6.3493733784672175</c:v>
                      </c:pt>
                      <c:pt idx="1702">
                        <c:v>6.3600294742969137</c:v>
                      </c:pt>
                      <c:pt idx="1703">
                        <c:v>6.3706867057714094</c:v>
                      </c:pt>
                      <c:pt idx="1704">
                        <c:v>6.3802791852748442</c:v>
                      </c:pt>
                      <c:pt idx="1705">
                        <c:v>6.392004576623207</c:v>
                      </c:pt>
                      <c:pt idx="1706">
                        <c:v>6.4026652164849072</c:v>
                      </c:pt>
                      <c:pt idx="1707">
                        <c:v>6.4133269929601999</c:v>
                      </c:pt>
                      <c:pt idx="1708">
                        <c:v>6.4239899062914914</c:v>
                      </c:pt>
                      <c:pt idx="1709">
                        <c:v>6.4346539567212258</c:v>
                      </c:pt>
                      <c:pt idx="1710">
                        <c:v>6.4453191444919646</c:v>
                      </c:pt>
                      <c:pt idx="1711">
                        <c:v>6.4559854698463317</c:v>
                      </c:pt>
                      <c:pt idx="1712">
                        <c:v>6.4666529330270297</c:v>
                      </c:pt>
                      <c:pt idx="1713">
                        <c:v>6.4773215342768395</c:v>
                      </c:pt>
                      <c:pt idx="1714">
                        <c:v>6.4879912738386185</c:v>
                      </c:pt>
                      <c:pt idx="1715">
                        <c:v>6.4986621519553021</c:v>
                      </c:pt>
                      <c:pt idx="1716">
                        <c:v>6.5093341688699038</c:v>
                      </c:pt>
                      <c:pt idx="1717">
                        <c:v>6.518939957966186</c:v>
                      </c:pt>
                      <c:pt idx="1718">
                        <c:v>6.5296141392666138</c:v>
                      </c:pt>
                      <c:pt idx="1719">
                        <c:v>6.5402894600701407</c:v>
                      </c:pt>
                      <c:pt idx="1720">
                        <c:v>6.550965920620083</c:v>
                      </c:pt>
                      <c:pt idx="1721">
                        <c:v>6.5616435211598354</c:v>
                      </c:pt>
                      <c:pt idx="1722">
                        <c:v>6.5723222619328707</c:v>
                      </c:pt>
                      <c:pt idx="1723">
                        <c:v>6.5830021431827532</c:v>
                      </c:pt>
                      <c:pt idx="1724">
                        <c:v>6.5936831651530889</c:v>
                      </c:pt>
                      <c:pt idx="1725">
                        <c:v>6.604365328087594</c:v>
                      </c:pt>
                      <c:pt idx="1726">
                        <c:v>6.6150486322300557</c:v>
                      </c:pt>
                      <c:pt idx="1727">
                        <c:v>6.6257330778243375</c:v>
                      </c:pt>
                      <c:pt idx="1728">
                        <c:v>6.6374872866460404</c:v>
                      </c:pt>
                      <c:pt idx="1729">
                        <c:v>6.6481741300832802</c:v>
                      </c:pt>
                      <c:pt idx="1730">
                        <c:v>6.6588621157287999</c:v>
                      </c:pt>
                      <c:pt idx="1731">
                        <c:v>6.6684822795996688</c:v>
                      </c:pt>
                      <c:pt idx="1732">
                        <c:v>6.6791724361137517</c:v>
                      </c:pt>
                      <c:pt idx="1733">
                        <c:v>6.6898637355444652</c:v>
                      </c:pt>
                      <c:pt idx="1734">
                        <c:v>6.7005561781362353</c:v>
                      </c:pt>
                      <c:pt idx="1735">
                        <c:v>6.7112497641335489</c:v>
                      </c:pt>
                      <c:pt idx="1736">
                        <c:v>6.7219444937809767</c:v>
                      </c:pt>
                      <c:pt idx="1737">
                        <c:v>6.732640367323163</c:v>
                      </c:pt>
                      <c:pt idx="1738">
                        <c:v>6.7433373850048355</c:v>
                      </c:pt>
                      <c:pt idx="1739">
                        <c:v>6.7540355470707967</c:v>
                      </c:pt>
                      <c:pt idx="1740">
                        <c:v>6.7647348537659289</c:v>
                      </c:pt>
                      <c:pt idx="1741">
                        <c:v>6.7754353053351934</c:v>
                      </c:pt>
                      <c:pt idx="1742">
                        <c:v>6.78613690202363</c:v>
                      </c:pt>
                      <c:pt idx="1743">
                        <c:v>6.7968396440763561</c:v>
                      </c:pt>
                      <c:pt idx="1744">
                        <c:v>6.8075435317385828</c:v>
                      </c:pt>
                      <c:pt idx="1745">
                        <c:v>6.8182485652555593</c:v>
                      </c:pt>
                      <c:pt idx="1746">
                        <c:v>6.8278840753294485</c:v>
                      </c:pt>
                      <c:pt idx="1747">
                        <c:v>6.8385912866464924</c:v>
                      </c:pt>
                      <c:pt idx="1748">
                        <c:v>6.8492996445300438</c:v>
                      </c:pt>
                      <c:pt idx="1749">
                        <c:v>6.8621511878038746</c:v>
                      </c:pt>
                      <c:pt idx="1750">
                        <c:v>6.8707198009790842</c:v>
                      </c:pt>
                      <c:pt idx="1751">
                        <c:v>6.8814316000359756</c:v>
                      </c:pt>
                      <c:pt idx="1752">
                        <c:v>6.8932159044274872</c:v>
                      </c:pt>
                      <c:pt idx="1753">
                        <c:v>6.9039301136219562</c:v>
                      </c:pt>
                      <c:pt idx="1754">
                        <c:v>6.9146454708822178</c:v>
                      </c:pt>
                      <c:pt idx="1755">
                        <c:v>6.9253619764543393</c:v>
                      </c:pt>
                      <c:pt idx="1756">
                        <c:v>6.9360796305844632</c:v>
                      </c:pt>
                      <c:pt idx="1757">
                        <c:v>6.946798433518814</c:v>
                      </c:pt>
                      <c:pt idx="1758">
                        <c:v>6.9575183855036942</c:v>
                      </c:pt>
                      <c:pt idx="1759">
                        <c:v>6.9682394867854853</c:v>
                      </c:pt>
                      <c:pt idx="1760">
                        <c:v>6.9778894607916584</c:v>
                      </c:pt>
                      <c:pt idx="1761">
                        <c:v>6.9896851382257221</c:v>
                      </c:pt>
                      <c:pt idx="1762">
                        <c:v>7.000409688877328</c:v>
                      </c:pt>
                      <c:pt idx="1763">
                        <c:v>7.0111353898121651</c:v>
                      </c:pt>
                      <c:pt idx="1764">
                        <c:v>7.0207895043496453</c:v>
                      </c:pt>
                      <c:pt idx="1765">
                        <c:v>7.032590243518734</c:v>
                      </c:pt>
                      <c:pt idx="1766">
                        <c:v>7.0433193967842502</c:v>
                      </c:pt>
                      <c:pt idx="1767">
                        <c:v>7.0540497013205874</c:v>
                      </c:pt>
                      <c:pt idx="1768">
                        <c:v>7.0637079599440709</c:v>
                      </c:pt>
                      <c:pt idx="1769">
                        <c:v>7.0755137651941888</c:v>
                      </c:pt>
                      <c:pt idx="1770">
                        <c:v>7.0862475250258825</c:v>
                      </c:pt>
                      <c:pt idx="1771">
                        <c:v>7.0980559917102131</c:v>
                      </c:pt>
                      <c:pt idx="1772">
                        <c:v>7.1066448433860216</c:v>
                      </c:pt>
                      <c:pt idx="1773">
                        <c:v>7.1184557190688151</c:v>
                      </c:pt>
                      <c:pt idx="1774">
                        <c:v>7.1291940894240495</c:v>
                      </c:pt>
                      <c:pt idx="1775">
                        <c:v>7.1399336130291049</c:v>
                      </c:pt>
                      <c:pt idx="1776">
                        <c:v>7.1506742901317129</c:v>
                      </c:pt>
                      <c:pt idx="1777">
                        <c:v>7.1614161209796885</c:v>
                      </c:pt>
                      <c:pt idx="1778">
                        <c:v>7.1721591058209242</c:v>
                      </c:pt>
                      <c:pt idx="1779">
                        <c:v>7.1829032449033949</c:v>
                      </c:pt>
                      <c:pt idx="1780">
                        <c:v>7.193648538475153</c:v>
                      </c:pt>
                      <c:pt idx="1781">
                        <c:v>7.2043949867843322</c:v>
                      </c:pt>
                      <c:pt idx="1782">
                        <c:v>7.215142590079143</c:v>
                      </c:pt>
                      <c:pt idx="1783">
                        <c:v>7.2258913486078828</c:v>
                      </c:pt>
                      <c:pt idx="1784">
                        <c:v>7.2366412626189325</c:v>
                      </c:pt>
                      <c:pt idx="1785">
                        <c:v>7.2463171733715734</c:v>
                      </c:pt>
                      <c:pt idx="1786">
                        <c:v>7.2581445580818054</c:v>
                      </c:pt>
                      <c:pt idx="1787">
                        <c:v>7.2678225497985496</c:v>
                      </c:pt>
                      <c:pt idx="1788">
                        <c:v>7.2785769725652729</c:v>
                      </c:pt>
                      <c:pt idx="1789">
                        <c:v>7.2893325520324836</c:v>
                      </c:pt>
                      <c:pt idx="1790">
                        <c:v>7.300089288449028</c:v>
                      </c:pt>
                      <c:pt idx="1791">
                        <c:v>7.3108471820638359</c:v>
                      </c:pt>
                      <c:pt idx="1792">
                        <c:v>7.3216062331259106</c:v>
                      </c:pt>
                      <c:pt idx="1793">
                        <c:v>7.3323664418843402</c:v>
                      </c:pt>
                      <c:pt idx="1794">
                        <c:v>7.3431278085882941</c:v>
                      </c:pt>
                      <c:pt idx="1795">
                        <c:v>7.3549666496872117</c:v>
                      </c:pt>
                      <c:pt idx="1796">
                        <c:v>7.365730448888165</c:v>
                      </c:pt>
                      <c:pt idx="1797">
                        <c:v>7.3764954068075745</c:v>
                      </c:pt>
                      <c:pt idx="1798">
                        <c:v>7.3872615236949368</c:v>
                      </c:pt>
                      <c:pt idx="1799">
                        <c:v>7.3980287997998317</c:v>
                      </c:pt>
                      <c:pt idx="1800">
                        <c:v>7.4087972353719183</c:v>
                      </c:pt>
                      <c:pt idx="1801">
                        <c:v>7.4184898189376582</c:v>
                      </c:pt>
                      <c:pt idx="1802">
                        <c:v>7.4303375859167051</c:v>
                      </c:pt>
                      <c:pt idx="1803">
                        <c:v>7.4411095013891275</c:v>
                      </c:pt>
                      <c:pt idx="1804">
                        <c:v>7.4518825773281963</c:v>
                      </c:pt>
                      <c:pt idx="1805">
                        <c:v>7.4615793380789883</c:v>
                      </c:pt>
                      <c:pt idx="1806">
                        <c:v>7.4723546195936548</c:v>
                      </c:pt>
                      <c:pt idx="1807">
                        <c:v>7.4831310623003482</c:v>
                      </c:pt>
                      <c:pt idx="1808">
                        <c:v>7.4939086664493795</c:v>
                      </c:pt>
                      <c:pt idx="1809">
                        <c:v>7.504687432291127</c:v>
                      </c:pt>
                      <c:pt idx="1810">
                        <c:v>7.5154673600760491</c:v>
                      </c:pt>
                      <c:pt idx="1811">
                        <c:v>7.5262484500546858</c:v>
                      </c:pt>
                      <c:pt idx="1812">
                        <c:v>7.5370307024776597</c:v>
                      </c:pt>
                      <c:pt idx="1813">
                        <c:v>7.5478141175956717</c:v>
                      </c:pt>
                      <c:pt idx="1814">
                        <c:v>7.5585986956595077</c:v>
                      </c:pt>
                      <c:pt idx="1815">
                        <c:v>7.5693844369200294</c:v>
                      </c:pt>
                      <c:pt idx="1816">
                        <c:v>7.5801713416281853</c:v>
                      </c:pt>
                      <c:pt idx="1817">
                        <c:v>7.592038280888783</c:v>
                      </c:pt>
                      <c:pt idx="1818">
                        <c:v>7.6017486423915956</c:v>
                      </c:pt>
                      <c:pt idx="1819">
                        <c:v>7.6125390389491372</c:v>
                      </c:pt>
                      <c:pt idx="1820">
                        <c:v>7.6233305999589076</c:v>
                      </c:pt>
                      <c:pt idx="1821">
                        <c:v>7.6341233256722596</c:v>
                      </c:pt>
                      <c:pt idx="1822">
                        <c:v>7.6449172163406258</c:v>
                      </c:pt>
                      <c:pt idx="1823">
                        <c:v>7.6557122722155215</c:v>
                      </c:pt>
                      <c:pt idx="1824">
                        <c:v>7.6665084935485437</c:v>
                      </c:pt>
                      <c:pt idx="1825">
                        <c:v>7.6773058805913719</c:v>
                      </c:pt>
                      <c:pt idx="1826">
                        <c:v>7.6870245258198802</c:v>
                      </c:pt>
                      <c:pt idx="1827">
                        <c:v>7.6978241284050011</c:v>
                      </c:pt>
                      <c:pt idx="1828">
                        <c:v>7.708624897430254</c:v>
                      </c:pt>
                      <c:pt idx="1829">
                        <c:v>7.7194268331476339</c:v>
                      </c:pt>
                      <c:pt idx="1830">
                        <c:v>7.7302299358092217</c:v>
                      </c:pt>
                      <c:pt idx="1831">
                        <c:v>7.741034205667173</c:v>
                      </c:pt>
                      <c:pt idx="1832">
                        <c:v>7.7518396429737333</c:v>
                      </c:pt>
                      <c:pt idx="1833">
                        <c:v>7.7626462479812348</c:v>
                      </c:pt>
                      <c:pt idx="1834">
                        <c:v>7.7734540209420597</c:v>
                      </c:pt>
                      <c:pt idx="1835">
                        <c:v>7.7842629621087065</c:v>
                      </c:pt>
                      <c:pt idx="1836">
                        <c:v>7.7950730717337446</c:v>
                      </c:pt>
                      <c:pt idx="1837">
                        <c:v>7.8069655421922626</c:v>
                      </c:pt>
                      <c:pt idx="1838">
                        <c:v>7.817778106402395</c:v>
                      </c:pt>
                      <c:pt idx="1839">
                        <c:v>7.8285918398544148</c:v>
                      </c:pt>
                      <c:pt idx="1840">
                        <c:v>7.8394067428012013</c:v>
                      </c:pt>
                      <c:pt idx="1841">
                        <c:v>7.8502228154957523</c:v>
                      </c:pt>
                      <c:pt idx="1842">
                        <c:v>7.861040058191139</c:v>
                      </c:pt>
                      <c:pt idx="1843">
                        <c:v>7.8718584711405111</c:v>
                      </c:pt>
                      <c:pt idx="1844">
                        <c:v>7.8826780545971014</c:v>
                      </c:pt>
                      <c:pt idx="1845">
                        <c:v>7.8934988088142273</c:v>
                      </c:pt>
                      <c:pt idx="1846">
                        <c:v>7.9043207340452852</c:v>
                      </c:pt>
                      <c:pt idx="1847">
                        <c:v>7.9151438305437649</c:v>
                      </c:pt>
                      <c:pt idx="1848">
                        <c:v>7.9259680985632093</c:v>
                      </c:pt>
                      <c:pt idx="1849">
                        <c:v>7.9367935383572705</c:v>
                      </c:pt>
                      <c:pt idx="1850">
                        <c:v>7.9476201501796782</c:v>
                      </c:pt>
                      <c:pt idx="1851">
                        <c:v>7.9584479342842407</c:v>
                      </c:pt>
                      <c:pt idx="1852">
                        <c:v>7.969276890924851</c:v>
                      </c:pt>
                      <c:pt idx="1853">
                        <c:v>7.9801070203554829</c:v>
                      </c:pt>
                      <c:pt idx="1854">
                        <c:v>7.9909383228301918</c:v>
                      </c:pt>
                      <c:pt idx="1855">
                        <c:v>8.0017707986031184</c:v>
                      </c:pt>
                      <c:pt idx="1856">
                        <c:v>8.012604447928485</c:v>
                      </c:pt>
                      <c:pt idx="1857">
                        <c:v>8.0223557359188362</c:v>
                      </c:pt>
                      <c:pt idx="1858">
                        <c:v>8.0342752682538379</c:v>
                      </c:pt>
                      <c:pt idx="1859">
                        <c:v>8.0451124397626952</c:v>
                      </c:pt>
                      <c:pt idx="1860">
                        <c:v>8.0570346850607493</c:v>
                      </c:pt>
                      <c:pt idx="1861">
                        <c:v>8.0667903067454816</c:v>
                      </c:pt>
                      <c:pt idx="1862">
                        <c:v>8.0776310027287792</c:v>
                      </c:pt>
                      <c:pt idx="1863">
                        <c:v>8.0884728740463849</c:v>
                      </c:pt>
                      <c:pt idx="1864">
                        <c:v>8.0993159209531864</c:v>
                      </c:pt>
                      <c:pt idx="1865">
                        <c:v>8.110160143704146</c:v>
                      </c:pt>
                      <c:pt idx="1866">
                        <c:v>8.1210055425543182</c:v>
                      </c:pt>
                      <c:pt idx="1867">
                        <c:v>8.1318521177588448</c:v>
                      </c:pt>
                      <c:pt idx="1868">
                        <c:v>8.1426998695729189</c:v>
                      </c:pt>
                      <c:pt idx="1869">
                        <c:v>8.1535487982518546</c:v>
                      </c:pt>
                      <c:pt idx="1870">
                        <c:v>8.1643989040510299</c:v>
                      </c:pt>
                      <c:pt idx="1871">
                        <c:v>8.1741650059192246</c:v>
                      </c:pt>
                      <c:pt idx="1872">
                        <c:v>8.1861026480320458</c:v>
                      </c:pt>
                      <c:pt idx="1873">
                        <c:v>8.1969562867250669</c:v>
                      </c:pt>
                      <c:pt idx="1874">
                        <c:v>8.2078111035606902</c:v>
                      </c:pt>
                      <c:pt idx="1875">
                        <c:v>8.2175814462360961</c:v>
                      </c:pt>
                      <c:pt idx="1876">
                        <c:v>8.2295242726830153</c:v>
                      </c:pt>
                      <c:pt idx="1877">
                        <c:v>8.2403826254815655</c:v>
                      </c:pt>
                      <c:pt idx="1878">
                        <c:v>8.2512421574464092</c:v>
                      </c:pt>
                      <c:pt idx="1879">
                        <c:v>8.2610167446136451</c:v>
                      </c:pt>
                      <c:pt idx="1880">
                        <c:v>8.2729647598996028</c:v>
                      </c:pt>
                      <c:pt idx="1881">
                        <c:v>8.2838278309004512</c:v>
                      </c:pt>
                      <c:pt idx="1882">
                        <c:v>8.2957785721322335</c:v>
                      </c:pt>
                      <c:pt idx="1883">
                        <c:v>8.3055575137325839</c:v>
                      </c:pt>
                      <c:pt idx="1884">
                        <c:v>8.3164241260768801</c:v>
                      </c:pt>
                      <c:pt idx="1885">
                        <c:v>8.327291919382148</c:v>
                      </c:pt>
                      <c:pt idx="1886">
                        <c:v>8.3381608939051013</c:v>
                      </c:pt>
                      <c:pt idx="1887">
                        <c:v>8.3490310499025533</c:v>
                      </c:pt>
                      <c:pt idx="1888">
                        <c:v>8.3599023876313669</c:v>
                      </c:pt>
                      <c:pt idx="1889">
                        <c:v>8.3707749073485171</c:v>
                      </c:pt>
                      <c:pt idx="1890">
                        <c:v>8.3816486093110605</c:v>
                      </c:pt>
                      <c:pt idx="1891">
                        <c:v>8.3925234937761282</c:v>
                      </c:pt>
                      <c:pt idx="1892">
                        <c:v>8.4033995610009438</c:v>
                      </c:pt>
                      <c:pt idx="1893">
                        <c:v>8.414276811242809</c:v>
                      </c:pt>
                      <c:pt idx="1894">
                        <c:v>8.4251552447591109</c:v>
                      </c:pt>
                      <c:pt idx="1895">
                        <c:v>8.4360348618073218</c:v>
                      </c:pt>
                      <c:pt idx="1896">
                        <c:v>8.4469156626449973</c:v>
                      </c:pt>
                      <c:pt idx="1897">
                        <c:v>8.4577976475297749</c:v>
                      </c:pt>
                      <c:pt idx="1898">
                        <c:v>8.468680816719381</c:v>
                      </c:pt>
                      <c:pt idx="1899">
                        <c:v>8.4795651704716324</c:v>
                      </c:pt>
                      <c:pt idx="1900">
                        <c:v>8.490450709044401</c:v>
                      </c:pt>
                      <c:pt idx="1901">
                        <c:v>8.5013374326956725</c:v>
                      </c:pt>
                      <c:pt idx="1902">
                        <c:v>8.512225341683509</c:v>
                      </c:pt>
                      <c:pt idx="1903">
                        <c:v>8.523114436266054</c:v>
                      </c:pt>
                      <c:pt idx="1904">
                        <c:v>8.5350938099769369</c:v>
                      </c:pt>
                      <c:pt idx="1905">
                        <c:v>8.5459853951490174</c:v>
                      </c:pt>
                      <c:pt idx="1906">
                        <c:v>8.5557888361646537</c:v>
                      </c:pt>
                      <c:pt idx="1907">
                        <c:v>8.566682675709183</c:v>
                      </c:pt>
                      <c:pt idx="1908">
                        <c:v>8.5775777021403972</c:v>
                      </c:pt>
                      <c:pt idx="1909">
                        <c:v>8.5884739157169623</c:v>
                      </c:pt>
                      <c:pt idx="1910">
                        <c:v>8.5993713166976153</c:v>
                      </c:pt>
                      <c:pt idx="1911">
                        <c:v>8.6102699053411733</c:v>
                      </c:pt>
                      <c:pt idx="1912">
                        <c:v>8.6211696819065438</c:v>
                      </c:pt>
                      <c:pt idx="1913">
                        <c:v>8.632070646652716</c:v>
                      </c:pt>
                      <c:pt idx="1914">
                        <c:v>8.6429727998387662</c:v>
                      </c:pt>
                      <c:pt idx="1915">
                        <c:v>8.6538761417238508</c:v>
                      </c:pt>
                      <c:pt idx="1916">
                        <c:v>8.6647806725672165</c:v>
                      </c:pt>
                      <c:pt idx="1917">
                        <c:v>8.6756863926281902</c:v>
                      </c:pt>
                      <c:pt idx="1918">
                        <c:v>8.6865933021661874</c:v>
                      </c:pt>
                      <c:pt idx="1919">
                        <c:v>8.6964105379677168</c:v>
                      </c:pt>
                      <c:pt idx="1920">
                        <c:v>8.7073197082270468</c:v>
                      </c:pt>
                      <c:pt idx="1921">
                        <c:v>8.7182300687161902</c:v>
                      </c:pt>
                      <c:pt idx="1922">
                        <c:v>8.7291416196948681</c:v>
                      </c:pt>
                      <c:pt idx="1923">
                        <c:v>8.7400543614229278</c:v>
                      </c:pt>
                      <c:pt idx="1924">
                        <c:v>8.7520597529495294</c:v>
                      </c:pt>
                      <c:pt idx="1925">
                        <c:v>8.7629749960974053</c:v>
                      </c:pt>
                      <c:pt idx="1926">
                        <c:v>8.7738914308006741</c:v>
                      </c:pt>
                      <c:pt idx="1927">
                        <c:v>8.7848090573195279</c:v>
                      </c:pt>
                      <c:pt idx="1928">
                        <c:v>8.7957278759142028</c:v>
                      </c:pt>
                      <c:pt idx="1929">
                        <c:v>8.8066478868450631</c:v>
                      </c:pt>
                      <c:pt idx="1930">
                        <c:v>8.8175690903725457</c:v>
                      </c:pt>
                      <c:pt idx="1931">
                        <c:v>8.8284914867571676</c:v>
                      </c:pt>
                      <c:pt idx="1932">
                        <c:v>8.8394150762595345</c:v>
                      </c:pt>
                      <c:pt idx="1933">
                        <c:v>8.8503398591403393</c:v>
                      </c:pt>
                      <c:pt idx="1934">
                        <c:v>8.8612658356603582</c:v>
                      </c:pt>
                      <c:pt idx="1935">
                        <c:v>8.8721930060804528</c:v>
                      </c:pt>
                      <c:pt idx="1936">
                        <c:v>8.8831213706615699</c:v>
                      </c:pt>
                      <c:pt idx="1937">
                        <c:v>8.8929579200079978</c:v>
                      </c:pt>
                      <c:pt idx="1938">
                        <c:v>8.9038885542142747</c:v>
                      </c:pt>
                      <c:pt idx="1939">
                        <c:v>8.9148203833388084</c:v>
                      </c:pt>
                      <c:pt idx="1940">
                        <c:v>8.9257534076428762</c:v>
                      </c:pt>
                      <c:pt idx="1941">
                        <c:v>8.9366876273878493</c:v>
                      </c:pt>
                      <c:pt idx="1942">
                        <c:v>8.9487166501536173</c:v>
                      </c:pt>
                      <c:pt idx="1943">
                        <c:v>8.9585596542464128</c:v>
                      </c:pt>
                      <c:pt idx="1944">
                        <c:v>8.9694974618831562</c:v>
                      </c:pt>
                      <c:pt idx="1945">
                        <c:v>8.9815304322363989</c:v>
                      </c:pt>
                      <c:pt idx="1946">
                        <c:v>8.9924707527987007</c:v>
                      </c:pt>
                      <c:pt idx="1947">
                        <c:v>9.0034122703981048</c:v>
                      </c:pt>
                      <c:pt idx="1948">
                        <c:v>9.0143549852965972</c:v>
                      </c:pt>
                      <c:pt idx="1949">
                        <c:v>9.0252988977562207</c:v>
                      </c:pt>
                      <c:pt idx="1950">
                        <c:v>9.036244008039132</c:v>
                      </c:pt>
                      <c:pt idx="1951">
                        <c:v>9.0471903164075673</c:v>
                      </c:pt>
                      <c:pt idx="1952">
                        <c:v>9.0581378231238485</c:v>
                      </c:pt>
                      <c:pt idx="1953">
                        <c:v>9.069086528450379</c:v>
                      </c:pt>
                      <c:pt idx="1954">
                        <c:v>9.0800364326496581</c:v>
                      </c:pt>
                      <c:pt idx="1955">
                        <c:v>9.0909875359842598</c:v>
                      </c:pt>
                      <c:pt idx="1956">
                        <c:v>9.1019398387168557</c:v>
                      </c:pt>
                      <c:pt idx="1957">
                        <c:v>9.1128933411101922</c:v>
                      </c:pt>
                      <c:pt idx="1958">
                        <c:v>9.1238480434271096</c:v>
                      </c:pt>
                      <c:pt idx="1959">
                        <c:v>9.1348039459305497</c:v>
                      </c:pt>
                      <c:pt idx="1960">
                        <c:v>9.1457610488834913</c:v>
                      </c:pt>
                      <c:pt idx="1961">
                        <c:v>9.1567193525490502</c:v>
                      </c:pt>
                      <c:pt idx="1962">
                        <c:v>9.1665828526748641</c:v>
                      </c:pt>
                      <c:pt idx="1963">
                        <c:v>9.1775434384195389</c:v>
                      </c:pt>
                      <c:pt idx="1964">
                        <c:v>9.1885052256403004</c:v>
                      </c:pt>
                      <c:pt idx="1965">
                        <c:v>9.1994682146005875</c:v>
                      </c:pt>
                      <c:pt idx="1966">
                        <c:v>9.2104324055639193</c:v>
                      </c:pt>
                      <c:pt idx="1967">
                        <c:v>9.2224944042517283</c:v>
                      </c:pt>
                      <c:pt idx="1968">
                        <c:v>9.2334611202796086</c:v>
                      </c:pt>
                      <c:pt idx="1969">
                        <c:v>9.2444290391280024</c:v>
                      </c:pt>
                      <c:pt idx="1970">
                        <c:v>9.2553981610607892</c:v>
                      </c:pt>
                      <c:pt idx="1971">
                        <c:v>9.2663684863419338</c:v>
                      </c:pt>
                      <c:pt idx="1972">
                        <c:v>9.2773400152354899</c:v>
                      </c:pt>
                      <c:pt idx="1973">
                        <c:v>9.2883127480055911</c:v>
                      </c:pt>
                      <c:pt idx="1974">
                        <c:v>9.299286684916467</c:v>
                      </c:pt>
                      <c:pt idx="1975">
                        <c:v>9.3102618262324253</c:v>
                      </c:pt>
                      <c:pt idx="1976">
                        <c:v>9.3212381722178694</c:v>
                      </c:pt>
                      <c:pt idx="1977">
                        <c:v>9.3322157231372849</c:v>
                      </c:pt>
                      <c:pt idx="1978">
                        <c:v>9.3431944792552439</c:v>
                      </c:pt>
                      <c:pt idx="1979">
                        <c:v>9.3541744408364096</c:v>
                      </c:pt>
                      <c:pt idx="1980">
                        <c:v>9.3651556081455389</c:v>
                      </c:pt>
                      <c:pt idx="1981">
                        <c:v>9.3761379814474441</c:v>
                      </c:pt>
                      <c:pt idx="1982">
                        <c:v>9.3871215610070582</c:v>
                      </c:pt>
                      <c:pt idx="1983">
                        <c:v>9.3981063470893957</c:v>
                      </c:pt>
                      <c:pt idx="1984">
                        <c:v>9.4090923399595479</c:v>
                      </c:pt>
                      <c:pt idx="1985">
                        <c:v>9.4200795398827015</c:v>
                      </c:pt>
                      <c:pt idx="1986">
                        <c:v>9.431067947124129</c:v>
                      </c:pt>
                      <c:pt idx="1987">
                        <c:v>9.4420575619491895</c:v>
                      </c:pt>
                      <c:pt idx="1988">
                        <c:v>9.4530483846233402</c:v>
                      </c:pt>
                      <c:pt idx="1989">
                        <c:v>9.464040415412093</c:v>
                      </c:pt>
                      <c:pt idx="1990">
                        <c:v>9.4750336545810807</c:v>
                      </c:pt>
                      <c:pt idx="1991">
                        <c:v>9.4871276136632616</c:v>
                      </c:pt>
                      <c:pt idx="1992">
                        <c:v>9.4981233912957315</c:v>
                      </c:pt>
                      <c:pt idx="1993">
                        <c:v>9.5091203781324243</c:v>
                      </c:pt>
                      <c:pt idx="1994">
                        <c:v>9.5190187003748896</c:v>
                      </c:pt>
                      <c:pt idx="1995">
                        <c:v>9.5311179804824917</c:v>
                      </c:pt>
                      <c:pt idx="1996">
                        <c:v>9.5410184804658176</c:v>
                      </c:pt>
                      <c:pt idx="1997">
                        <c:v>9.552020185741231</c:v>
                      </c:pt>
                      <c:pt idx="1998">
                        <c:v>9.5630231015250082</c:v>
                      </c:pt>
                      <c:pt idx="1999">
                        <c:v>9.5740272280835796</c:v>
                      </c:pt>
                      <c:pt idx="2000">
                        <c:v>9.5850325656834165</c:v>
                      </c:pt>
                      <c:pt idx="2001">
                        <c:v>9.5960391145911199</c:v>
                      </c:pt>
                      <c:pt idx="2002">
                        <c:v>9.6070468750733653</c:v>
                      </c:pt>
                      <c:pt idx="2003">
                        <c:v>9.6180558473969189</c:v>
                      </c:pt>
                      <c:pt idx="2004">
                        <c:v>9.6290660318286285</c:v>
                      </c:pt>
                      <c:pt idx="2005">
                        <c:v>9.640077428635438</c:v>
                      </c:pt>
                      <c:pt idx="2006">
                        <c:v>9.6510900380843729</c:v>
                      </c:pt>
                      <c:pt idx="2007">
                        <c:v>9.6621038604425635</c:v>
                      </c:pt>
                      <c:pt idx="2008">
                        <c:v>9.6731188959771881</c:v>
                      </c:pt>
                      <c:pt idx="2009">
                        <c:v>9.6841351449555546</c:v>
                      </c:pt>
                      <c:pt idx="2010">
                        <c:v>9.6951526076450421</c:v>
                      </c:pt>
                      <c:pt idx="2011">
                        <c:v>9.7061712843131236</c:v>
                      </c:pt>
                      <c:pt idx="2012">
                        <c:v>9.7171911752273541</c:v>
                      </c:pt>
                      <c:pt idx="2013">
                        <c:v>9.7282122806553826</c:v>
                      </c:pt>
                      <c:pt idx="2014">
                        <c:v>9.7392346008649415</c:v>
                      </c:pt>
                      <c:pt idx="2015">
                        <c:v>9.7502581361238576</c:v>
                      </c:pt>
                      <c:pt idx="2016">
                        <c:v>9.761282886700041</c:v>
                      </c:pt>
                      <c:pt idx="2017">
                        <c:v>9.7723088528614941</c:v>
                      </c:pt>
                      <c:pt idx="2018">
                        <c:v>9.7833360348763065</c:v>
                      </c:pt>
                      <c:pt idx="2019">
                        <c:v>9.7943644330126567</c:v>
                      </c:pt>
                      <c:pt idx="2020">
                        <c:v>9.8053940475388206</c:v>
                      </c:pt>
                      <c:pt idx="2021">
                        <c:v>9.816424878723133</c:v>
                      </c:pt>
                      <c:pt idx="2022">
                        <c:v>9.827456926834051</c:v>
                      </c:pt>
                      <c:pt idx="2023">
                        <c:v>9.8384901921401067</c:v>
                      </c:pt>
                      <c:pt idx="2024">
                        <c:v>9.8495246749099223</c:v>
                      </c:pt>
                      <c:pt idx="2025">
                        <c:v>9.8605603754122093</c:v>
                      </c:pt>
                      <c:pt idx="2026">
                        <c:v>9.8715972939157695</c:v>
                      </c:pt>
                      <c:pt idx="2027">
                        <c:v>9.8826354306894899</c:v>
                      </c:pt>
                      <c:pt idx="2028">
                        <c:v>9.8936747860023626</c:v>
                      </c:pt>
                      <c:pt idx="2029">
                        <c:v>9.9047153601234292</c:v>
                      </c:pt>
                      <c:pt idx="2030">
                        <c:v>9.9157571533218611</c:v>
                      </c:pt>
                      <c:pt idx="2031">
                        <c:v>9.9268001658669025</c:v>
                      </c:pt>
                      <c:pt idx="2032">
                        <c:v>9.9378443980278863</c:v>
                      </c:pt>
                      <c:pt idx="2033">
                        <c:v>9.948889850074238</c:v>
                      </c:pt>
                      <c:pt idx="2034">
                        <c:v>9.9610412566145019</c:v>
                      </c:pt>
                      <c:pt idx="2035">
                        <c:v>9.9720892712975022</c:v>
                      </c:pt>
                      <c:pt idx="2036">
                        <c:v>9.9831385067016534</c:v>
                      </c:pt>
                      <c:pt idx="2037">
                        <c:v>9.9930838625049443</c:v>
                      </c:pt>
                      <c:pt idx="2038">
                        <c:v>10.004135418022631</c:v>
                      </c:pt>
                      <c:pt idx="2039">
                        <c:v>10.015188195044104</c:v>
                      </c:pt>
                      <c:pt idx="2040">
                        <c:v>10.026242193839421</c:v>
                      </c:pt>
                      <c:pt idx="2041">
                        <c:v>10.037297414678727</c:v>
                      </c:pt>
                      <c:pt idx="2042">
                        <c:v>10.048353857832229</c:v>
                      </c:pt>
                      <c:pt idx="2043">
                        <c:v>10.05941152357026</c:v>
                      </c:pt>
                      <c:pt idx="2044">
                        <c:v>10.070470412163226</c:v>
                      </c:pt>
                      <c:pt idx="2045">
                        <c:v>10.081530523881629</c:v>
                      </c:pt>
                      <c:pt idx="2046">
                        <c:v>10.092591858996053</c:v>
                      </c:pt>
                      <c:pt idx="2047">
                        <c:v>10.103654417777177</c:v>
                      </c:pt>
                      <c:pt idx="2048">
                        <c:v>10.114718200495769</c:v>
                      </c:pt>
                      <c:pt idx="2049">
                        <c:v>10.1257832074227</c:v>
                      </c:pt>
                      <c:pt idx="2050">
                        <c:v>10.136849438828889</c:v>
                      </c:pt>
                      <c:pt idx="2051">
                        <c:v>10.146810094248242</c:v>
                      </c:pt>
                      <c:pt idx="2052">
                        <c:v>10.15898557616333</c:v>
                      </c:pt>
                      <c:pt idx="2053">
                        <c:v>10.168948436840955</c:v>
                      </c:pt>
                      <c:pt idx="2054">
                        <c:v>10.181126614668479</c:v>
                      </c:pt>
                      <c:pt idx="2055">
                        <c:v>10.192198972538396</c:v>
                      </c:pt>
                      <c:pt idx="2056">
                        <c:v>10.203272556515161</c:v>
                      </c:pt>
                      <c:pt idx="2057">
                        <c:v>10.214347366870353</c:v>
                      </c:pt>
                      <c:pt idx="2058">
                        <c:v>10.225423403875638</c:v>
                      </c:pt>
                      <c:pt idx="2059">
                        <c:v>10.236500667802776</c:v>
                      </c:pt>
                      <c:pt idx="2060">
                        <c:v>10.247579158923628</c:v>
                      </c:pt>
                      <c:pt idx="2061">
                        <c:v>10.25865887751011</c:v>
                      </c:pt>
                      <c:pt idx="2062">
                        <c:v>10.269739823834263</c:v>
                      </c:pt>
                      <c:pt idx="2063">
                        <c:v>10.280821998168205</c:v>
                      </c:pt>
                      <c:pt idx="2064">
                        <c:v>10.291905400784151</c:v>
                      </c:pt>
                      <c:pt idx="2065">
                        <c:v>10.302990031954398</c:v>
                      </c:pt>
                      <c:pt idx="2066">
                        <c:v>10.314075891951337</c:v>
                      </c:pt>
                      <c:pt idx="2067">
                        <c:v>10.325162981047454</c:v>
                      </c:pt>
                      <c:pt idx="2068">
                        <c:v>10.336251299515331</c:v>
                      </c:pt>
                      <c:pt idx="2069">
                        <c:v>10.34734084762761</c:v>
                      </c:pt>
                      <c:pt idx="2070">
                        <c:v>10.358431625657055</c:v>
                      </c:pt>
                      <c:pt idx="2071">
                        <c:v>10.369523633876513</c:v>
                      </c:pt>
                      <c:pt idx="2072">
                        <c:v>10.380616872558917</c:v>
                      </c:pt>
                      <c:pt idx="2073">
                        <c:v>10.391711341977297</c:v>
                      </c:pt>
                      <c:pt idx="2074">
                        <c:v>10.402807042404769</c:v>
                      </c:pt>
                      <c:pt idx="2075">
                        <c:v>10.41390397411454</c:v>
                      </c:pt>
                      <c:pt idx="2076">
                        <c:v>10.425002137379911</c:v>
                      </c:pt>
                      <c:pt idx="2077">
                        <c:v>10.436101532474273</c:v>
                      </c:pt>
                      <c:pt idx="2078">
                        <c:v>10.448312290166966</c:v>
                      </c:pt>
                      <c:pt idx="2079">
                        <c:v>10.459414272992497</c:v>
                      </c:pt>
                      <c:pt idx="2080">
                        <c:v>10.47051748849511</c:v>
                      </c:pt>
                      <c:pt idx="2081">
                        <c:v>10.481621936948565</c:v>
                      </c:pt>
                      <c:pt idx="2082">
                        <c:v>10.492727618626718</c:v>
                      </c:pt>
                      <c:pt idx="2083">
                        <c:v>10.503834533803518</c:v>
                      </c:pt>
                      <c:pt idx="2084">
                        <c:v>10.513831812330473</c:v>
                      </c:pt>
                      <c:pt idx="2085">
                        <c:v>10.524941071909748</c:v>
                      </c:pt>
                      <c:pt idx="2086">
                        <c:v>10.536051565782628</c:v>
                      </c:pt>
                      <c:pt idx="2087">
                        <c:v>10.536051565782628</c:v>
                      </c:pt>
                      <c:pt idx="2088">
                        <c:v>10.593846041350478</c:v>
                      </c:pt>
                      <c:pt idx="2089">
                        <c:v>10.707309239168886</c:v>
                      </c:pt>
                      <c:pt idx="2090">
                        <c:v>10.818672785802216</c:v>
                      </c:pt>
                      <c:pt idx="2091">
                        <c:v>10.931275994070083</c:v>
                      </c:pt>
                      <c:pt idx="2092">
                        <c:v>11.041772626236694</c:v>
                      </c:pt>
                      <c:pt idx="2093">
                        <c:v>11.15350947526265</c:v>
                      </c:pt>
                      <c:pt idx="2094">
                        <c:v>11.266490565746681</c:v>
                      </c:pt>
                      <c:pt idx="2095">
                        <c:v>11.37847893066203</c:v>
                      </c:pt>
                      <c:pt idx="2096">
                        <c:v>11.491714624333856</c:v>
                      </c:pt>
                      <c:pt idx="2097">
                        <c:v>11.602832606012241</c:v>
                      </c:pt>
                      <c:pt idx="2098">
                        <c:v>11.716322777697769</c:v>
                      </c:pt>
                      <c:pt idx="2099">
                        <c:v>11.828816321182892</c:v>
                      </c:pt>
                      <c:pt idx="2100">
                        <c:v>11.942563398266039</c:v>
                      </c:pt>
                      <c:pt idx="2101">
                        <c:v>12.055311879649581</c:v>
                      </c:pt>
                      <c:pt idx="2102">
                        <c:v>12.168187626737339</c:v>
                      </c:pt>
                      <c:pt idx="2103">
                        <c:v>12.281190927158212</c:v>
                      </c:pt>
                      <c:pt idx="2104">
                        <c:v>12.395454027521765</c:v>
                      </c:pt>
                      <c:pt idx="2105">
                        <c:v>12.507581343400616</c:v>
                      </c:pt>
                      <c:pt idx="2106">
                        <c:v>12.622103565855758</c:v>
                      </c:pt>
                      <c:pt idx="2107">
                        <c:v>12.735621264101404</c:v>
                      </c:pt>
                      <c:pt idx="2108">
                        <c:v>12.848130864855097</c:v>
                      </c:pt>
                      <c:pt idx="2109">
                        <c:v>12.963043981576346</c:v>
                      </c:pt>
                      <c:pt idx="2110">
                        <c:v>13.076949588934733</c:v>
                      </c:pt>
                      <c:pt idx="2111">
                        <c:v>13.190985089136284</c:v>
                      </c:pt>
                      <c:pt idx="2112">
                        <c:v>13.305150778767191</c:v>
                      </c:pt>
                      <c:pt idx="2113">
                        <c:v>13.419446955430598</c:v>
                      </c:pt>
                      <c:pt idx="2114">
                        <c:v>13.53387391775126</c:v>
                      </c:pt>
                      <c:pt idx="2115">
                        <c:v>13.649578208853825</c:v>
                      </c:pt>
                      <c:pt idx="2116">
                        <c:v>13.763121398999594</c:v>
                      </c:pt>
                      <c:pt idx="2117">
                        <c:v>13.877942520327128</c:v>
                      </c:pt>
                      <c:pt idx="2118">
                        <c:v>13.994045830817974</c:v>
                      </c:pt>
                      <c:pt idx="2119">
                        <c:v>14.10798103818523</c:v>
                      </c:pt>
                      <c:pt idx="2120">
                        <c:v>14.224351894084709</c:v>
                      </c:pt>
                      <c:pt idx="2121">
                        <c:v>14.338549953593416</c:v>
                      </c:pt>
                      <c:pt idx="2122">
                        <c:v>14.457500660824332</c:v>
                      </c:pt>
                      <c:pt idx="2123">
                        <c:v>14.570808569813721</c:v>
                      </c:pt>
                      <c:pt idx="2124">
                        <c:v>14.686561381062107</c:v>
                      </c:pt>
                      <c:pt idx="2125">
                        <c:v>14.802448334732235</c:v>
                      </c:pt>
                      <c:pt idx="2126">
                        <c:v>14.91846974209202</c:v>
                      </c:pt>
                      <c:pt idx="2127">
                        <c:v>15.034625915494054</c:v>
                      </c:pt>
                      <c:pt idx="2128">
                        <c:v>15.150917168380651</c:v>
                      </c:pt>
                      <c:pt idx="2129">
                        <c:v>15.267343815288905</c:v>
                      </c:pt>
                      <c:pt idx="2130">
                        <c:v>15.38507248182604</c:v>
                      </c:pt>
                      <c:pt idx="2131">
                        <c:v>15.499436896620313</c:v>
                      </c:pt>
                      <c:pt idx="2132">
                        <c:v>15.616270258821253</c:v>
                      </c:pt>
                      <c:pt idx="2133">
                        <c:v>15.734410672484914</c:v>
                      </c:pt>
                      <c:pt idx="2134">
                        <c:v>15.851519046234658</c:v>
                      </c:pt>
                      <c:pt idx="2135">
                        <c:v>15.968764724507226</c:v>
                      </c:pt>
                      <c:pt idx="2136">
                        <c:v>16.084973514282268</c:v>
                      </c:pt>
                      <c:pt idx="2137">
                        <c:v>16.203669285138311</c:v>
                      </c:pt>
                      <c:pt idx="2138">
                        <c:v>16.320151534767614</c:v>
                      </c:pt>
                      <c:pt idx="2139">
                        <c:v>16.437948278351701</c:v>
                      </c:pt>
                      <c:pt idx="2140">
                        <c:v>16.555883946328251</c:v>
                      </c:pt>
                      <c:pt idx="2141">
                        <c:v>16.673958866767112</c:v>
                      </c:pt>
                      <c:pt idx="2142">
                        <c:v>16.79217336890153</c:v>
                      </c:pt>
                      <c:pt idx="2143">
                        <c:v>16.910527783133826</c:v>
                      </c:pt>
                      <c:pt idx="2144">
                        <c:v>17.029022441040748</c:v>
                      </c:pt>
                      <c:pt idx="2145">
                        <c:v>17.14765767537925</c:v>
                      </c:pt>
                      <c:pt idx="2146">
                        <c:v>17.266433820091891</c:v>
                      </c:pt>
                      <c:pt idx="2147">
                        <c:v>17.385351210312677</c:v>
                      </c:pt>
                      <c:pt idx="2148">
                        <c:v>17.504410182372538</c:v>
                      </c:pt>
                      <c:pt idx="2149">
                        <c:v>17.623611073805243</c:v>
                      </c:pt>
                      <c:pt idx="2150">
                        <c:v>17.742954223352907</c:v>
                      </c:pt>
                      <c:pt idx="2151">
                        <c:v>17.862439970972012</c:v>
                      </c:pt>
                      <c:pt idx="2152">
                        <c:v>17.982068657838983</c:v>
                      </c:pt>
                      <c:pt idx="2153">
                        <c:v>18.100642196299617</c:v>
                      </c:pt>
                      <c:pt idx="2154">
                        <c:v>18.221756220157964</c:v>
                      </c:pt>
                      <c:pt idx="2155">
                        <c:v>18.341815784115987</c:v>
                      </c:pt>
                      <c:pt idx="2156">
                        <c:v>18.464425216359995</c:v>
                      </c:pt>
                      <c:pt idx="2157">
                        <c:v>18.582368208212639</c:v>
                      </c:pt>
                      <c:pt idx="2158">
                        <c:v>18.701656109817517</c:v>
                      </c:pt>
                      <c:pt idx="2159">
                        <c:v>18.823500682602116</c:v>
                      </c:pt>
                      <c:pt idx="2160">
                        <c:v>18.943076745405151</c:v>
                      </c:pt>
                      <c:pt idx="2161">
                        <c:v>19.065216011428053</c:v>
                      </c:pt>
                      <c:pt idx="2162">
                        <c:v>19.185081631010217</c:v>
                      </c:pt>
                      <c:pt idx="2163">
                        <c:v>19.307517019217553</c:v>
                      </c:pt>
                      <c:pt idx="2164">
                        <c:v>19.428888041010651</c:v>
                      </c:pt>
                      <c:pt idx="2165">
                        <c:v>19.551622482208902</c:v>
                      </c:pt>
                      <c:pt idx="2166">
                        <c:v>19.672072908310561</c:v>
                      </c:pt>
                      <c:pt idx="2167">
                        <c:v>19.795106368218722</c:v>
                      </c:pt>
                      <c:pt idx="2168">
                        <c:v>19.915850606374885</c:v>
                      </c:pt>
                      <c:pt idx="2169">
                        <c:v>20.037962671565797</c:v>
                      </c:pt>
                      <c:pt idx="2170">
                        <c:v>20.160224032648205</c:v>
                      </c:pt>
                      <c:pt idx="2171">
                        <c:v>20.281410202879286</c:v>
                      </c:pt>
                      <c:pt idx="2172">
                        <c:v>20.407648859698401</c:v>
                      </c:pt>
                      <c:pt idx="2173">
                        <c:v>20.527907553064239</c:v>
                      </c:pt>
                      <c:pt idx="2174">
                        <c:v>20.651999151032825</c:v>
                      </c:pt>
                      <c:pt idx="2175">
                        <c:v>20.773783116436149</c:v>
                      </c:pt>
                      <c:pt idx="2176">
                        <c:v>20.898180390811582</c:v>
                      </c:pt>
                      <c:pt idx="2177">
                        <c:v>21.020264718140925</c:v>
                      </c:pt>
                      <c:pt idx="2178">
                        <c:v>21.144969178595339</c:v>
                      </c:pt>
                      <c:pt idx="2179">
                        <c:v>21.267355353109537</c:v>
                      </c:pt>
                      <c:pt idx="2180">
                        <c:v>21.3911300000632</c:v>
                      </c:pt>
                      <c:pt idx="2181">
                        <c:v>21.515058038528554</c:v>
                      </c:pt>
                      <c:pt idx="2182">
                        <c:v>21.639139849167634</c:v>
                      </c:pt>
                      <c:pt idx="2183">
                        <c:v>21.764618953485545</c:v>
                      </c:pt>
                      <c:pt idx="2184">
                        <c:v>21.889011003459405</c:v>
                      </c:pt>
                      <c:pt idx="2185">
                        <c:v>22.014804233441126</c:v>
                      </c:pt>
                      <c:pt idx="2186">
                        <c:v>22.138260269473019</c:v>
                      </c:pt>
                      <c:pt idx="2187">
                        <c:v>22.265617010372967</c:v>
                      </c:pt>
                      <c:pt idx="2188">
                        <c:v>22.315605139233543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CHS_15Apr2016!$BX$27:$BX$2215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9.6526627214855179E-2</c:v>
                      </c:pt>
                      <c:pt idx="1">
                        <c:v>8.2737109041304435E-2</c:v>
                      </c:pt>
                      <c:pt idx="2">
                        <c:v>9.6524696682310882E-2</c:v>
                      </c:pt>
                      <c:pt idx="3">
                        <c:v>0.12409945827877854</c:v>
                      </c:pt>
                      <c:pt idx="4">
                        <c:v>0.16545932540298142</c:v>
                      </c:pt>
                      <c:pt idx="5">
                        <c:v>0.19303008803917879</c:v>
                      </c:pt>
                      <c:pt idx="6">
                        <c:v>0.1930242964415459</c:v>
                      </c:pt>
                      <c:pt idx="7">
                        <c:v>0.19991202287405277</c:v>
                      </c:pt>
                      <c:pt idx="8">
                        <c:v>0.19990602443364724</c:v>
                      </c:pt>
                      <c:pt idx="9">
                        <c:v>0.19990002599324178</c:v>
                      </c:pt>
                      <c:pt idx="10">
                        <c:v>0.22057272005830211</c:v>
                      </c:pt>
                      <c:pt idx="11">
                        <c:v>0.25502955438482544</c:v>
                      </c:pt>
                      <c:pt idx="12">
                        <c:v>0.27569659474743463</c:v>
                      </c:pt>
                      <c:pt idx="13">
                        <c:v>0.27568832103653051</c:v>
                      </c:pt>
                      <c:pt idx="14">
                        <c:v>0.2756800473256264</c:v>
                      </c:pt>
                      <c:pt idx="15">
                        <c:v>0.2825635679550903</c:v>
                      </c:pt>
                      <c:pt idx="16">
                        <c:v>0.28944667489900905</c:v>
                      </c:pt>
                      <c:pt idx="17">
                        <c:v>0.30321771511820717</c:v>
                      </c:pt>
                      <c:pt idx="18">
                        <c:v>0.32388192862959075</c:v>
                      </c:pt>
                      <c:pt idx="19">
                        <c:v>0.34454490108433883</c:v>
                      </c:pt>
                      <c:pt idx="20">
                        <c:v>0.33075317658788028</c:v>
                      </c:pt>
                      <c:pt idx="21">
                        <c:v>0.33763035403898439</c:v>
                      </c:pt>
                      <c:pt idx="22">
                        <c:v>0.35140063583468295</c:v>
                      </c:pt>
                      <c:pt idx="23">
                        <c:v>0.35828008855628574</c:v>
                      </c:pt>
                      <c:pt idx="24">
                        <c:v>0.38582851217304193</c:v>
                      </c:pt>
                      <c:pt idx="25">
                        <c:v>0.39270651699523645</c:v>
                      </c:pt>
                      <c:pt idx="26">
                        <c:v>0.39958410813188572</c:v>
                      </c:pt>
                      <c:pt idx="27">
                        <c:v>0.39268293691915968</c:v>
                      </c:pt>
                      <c:pt idx="28">
                        <c:v>0.39266721686844186</c:v>
                      </c:pt>
                      <c:pt idx="29">
                        <c:v>0.39954411852918242</c:v>
                      </c:pt>
                      <c:pt idx="30">
                        <c:v>0.41330909136038424</c:v>
                      </c:pt>
                      <c:pt idx="31">
                        <c:v>0.44084979284696324</c:v>
                      </c:pt>
                      <c:pt idx="32">
                        <c:v>0.45461269725043907</c:v>
                      </c:pt>
                      <c:pt idx="33">
                        <c:v>0.45459449508645</c:v>
                      </c:pt>
                      <c:pt idx="34">
                        <c:v>0.44080566638880792</c:v>
                      </c:pt>
                      <c:pt idx="35">
                        <c:v>0.4407924284513613</c:v>
                      </c:pt>
                      <c:pt idx="36">
                        <c:v>0.44077919051391473</c:v>
                      </c:pt>
                      <c:pt idx="37">
                        <c:v>0.46142223711490188</c:v>
                      </c:pt>
                      <c:pt idx="38">
                        <c:v>0.48896004280266436</c:v>
                      </c:pt>
                      <c:pt idx="39">
                        <c:v>0.49582694706272917</c:v>
                      </c:pt>
                      <c:pt idx="40">
                        <c:v>0.49580709015655922</c:v>
                      </c:pt>
                      <c:pt idx="41">
                        <c:v>0.48891109001314825</c:v>
                      </c:pt>
                      <c:pt idx="42">
                        <c:v>0.49577730479730442</c:v>
                      </c:pt>
                      <c:pt idx="43">
                        <c:v>0.48887682306048702</c:v>
                      </c:pt>
                      <c:pt idx="44">
                        <c:v>0.50263290165246688</c:v>
                      </c:pt>
                      <c:pt idx="45">
                        <c:v>0.53015319465214905</c:v>
                      </c:pt>
                      <c:pt idx="46">
                        <c:v>0.5370221673399399</c:v>
                      </c:pt>
                      <c:pt idx="47">
                        <c:v>0.53012134086516816</c:v>
                      </c:pt>
                      <c:pt idx="48">
                        <c:v>0.53010541397167776</c:v>
                      </c:pt>
                      <c:pt idx="49">
                        <c:v>0.53696838821906312</c:v>
                      </c:pt>
                      <c:pt idx="50">
                        <c:v>0.53695225448280004</c:v>
                      </c:pt>
                      <c:pt idx="51">
                        <c:v>0.54381991716636435</c:v>
                      </c:pt>
                      <c:pt idx="52">
                        <c:v>0.56445434531849314</c:v>
                      </c:pt>
                      <c:pt idx="53">
                        <c:v>0.57132076694542178</c:v>
                      </c:pt>
                      <c:pt idx="54">
                        <c:v>0.55065407132076694</c:v>
                      </c:pt>
                      <c:pt idx="55">
                        <c:v>0.55063200809168922</c:v>
                      </c:pt>
                      <c:pt idx="56">
                        <c:v>0.56438084718662807</c:v>
                      </c:pt>
                      <c:pt idx="57">
                        <c:v>0.57124637249487553</c:v>
                      </c:pt>
                      <c:pt idx="58">
                        <c:v>0.59187011377041965</c:v>
                      </c:pt>
                      <c:pt idx="59">
                        <c:v>0.60561633285690541</c:v>
                      </c:pt>
                      <c:pt idx="60">
                        <c:v>0.60559813069291635</c:v>
                      </c:pt>
                      <c:pt idx="61">
                        <c:v>0.58493515823816855</c:v>
                      </c:pt>
                      <c:pt idx="62">
                        <c:v>0.5780361933483501</c:v>
                      </c:pt>
                      <c:pt idx="63">
                        <c:v>0.57801881855545145</c:v>
                      </c:pt>
                      <c:pt idx="64">
                        <c:v>0.59863835402795273</c:v>
                      </c:pt>
                      <c:pt idx="65">
                        <c:v>0.61926244004145126</c:v>
                      </c:pt>
                      <c:pt idx="66">
                        <c:v>0.62612431112738276</c:v>
                      </c:pt>
                      <c:pt idx="67">
                        <c:v>0.6192252083423827</c:v>
                      </c:pt>
                      <c:pt idx="68">
                        <c:v>0.61232038290734059</c:v>
                      </c:pt>
                      <c:pt idx="69">
                        <c:v>0.61230197390057894</c:v>
                      </c:pt>
                      <c:pt idx="70">
                        <c:v>0.60540397427703274</c:v>
                      </c:pt>
                      <c:pt idx="71">
                        <c:v>0.61914453966106742</c:v>
                      </c:pt>
                      <c:pt idx="72">
                        <c:v>0.63976345460525097</c:v>
                      </c:pt>
                      <c:pt idx="73">
                        <c:v>0.6466167072423239</c:v>
                      </c:pt>
                      <c:pt idx="74">
                        <c:v>0.63971856972359598</c:v>
                      </c:pt>
                      <c:pt idx="75">
                        <c:v>0.63969933334574391</c:v>
                      </c:pt>
                      <c:pt idx="76">
                        <c:v>0.6396736848419412</c:v>
                      </c:pt>
                      <c:pt idx="77">
                        <c:v>0.63965444846408903</c:v>
                      </c:pt>
                      <c:pt idx="78">
                        <c:v>0.64651301006565876</c:v>
                      </c:pt>
                      <c:pt idx="79">
                        <c:v>0.66024874911833276</c:v>
                      </c:pt>
                      <c:pt idx="80">
                        <c:v>0.66710627650603949</c:v>
                      </c:pt>
                      <c:pt idx="81">
                        <c:v>0.65333185785488868</c:v>
                      </c:pt>
                      <c:pt idx="82">
                        <c:v>0.64642875610961836</c:v>
                      </c:pt>
                      <c:pt idx="83">
                        <c:v>0.65328600770696177</c:v>
                      </c:pt>
                      <c:pt idx="84">
                        <c:v>0.65326635764356433</c:v>
                      </c:pt>
                      <c:pt idx="85">
                        <c:v>0.68074500629836254</c:v>
                      </c:pt>
                      <c:pt idx="86">
                        <c:v>0.6807245288638748</c:v>
                      </c:pt>
                      <c:pt idx="87">
                        <c:v>0.68757984992867383</c:v>
                      </c:pt>
                      <c:pt idx="88">
                        <c:v>0.66693239068187105</c:v>
                      </c:pt>
                      <c:pt idx="89">
                        <c:v>0.66003694211918695</c:v>
                      </c:pt>
                      <c:pt idx="90">
                        <c:v>0.66689226318398598</c:v>
                      </c:pt>
                      <c:pt idx="91">
                        <c:v>0.67374041369933479</c:v>
                      </c:pt>
                      <c:pt idx="92">
                        <c:v>0.69434422912111826</c:v>
                      </c:pt>
                      <c:pt idx="93">
                        <c:v>0.70119782649614537</c:v>
                      </c:pt>
                      <c:pt idx="94">
                        <c:v>0.69430244688105236</c:v>
                      </c:pt>
                      <c:pt idx="95">
                        <c:v>0.68740748095150439</c:v>
                      </c:pt>
                      <c:pt idx="96">
                        <c:v>0.67363906074075919</c:v>
                      </c:pt>
                      <c:pt idx="97">
                        <c:v>0.66673844110876002</c:v>
                      </c:pt>
                      <c:pt idx="98">
                        <c:v>0.68046514802703029</c:v>
                      </c:pt>
                      <c:pt idx="99">
                        <c:v>0.70793738455587751</c:v>
                      </c:pt>
                      <c:pt idx="100">
                        <c:v>0.71478188084891026</c:v>
                      </c:pt>
                      <c:pt idx="101">
                        <c:v>0.70788767334286185</c:v>
                      </c:pt>
                      <c:pt idx="102">
                        <c:v>0.70099387952235859</c:v>
                      </c:pt>
                      <c:pt idx="103">
                        <c:v>0.700972781559553</c:v>
                      </c:pt>
                      <c:pt idx="104">
                        <c:v>0.69407264456069018</c:v>
                      </c:pt>
                      <c:pt idx="105">
                        <c:v>0.70093058563394206</c:v>
                      </c:pt>
                      <c:pt idx="106">
                        <c:v>0.71464564040935563</c:v>
                      </c:pt>
                      <c:pt idx="107">
                        <c:v>0.72148827511743496</c:v>
                      </c:pt>
                      <c:pt idx="108">
                        <c:v>0.71460261711265416</c:v>
                      </c:pt>
                      <c:pt idx="109">
                        <c:v>0.70770303169451798</c:v>
                      </c:pt>
                      <c:pt idx="110">
                        <c:v>0.70767462528708047</c:v>
                      </c:pt>
                      <c:pt idx="111">
                        <c:v>0.71452374106870142</c:v>
                      </c:pt>
                      <c:pt idx="112">
                        <c:v>0.72137244316477711</c:v>
                      </c:pt>
                      <c:pt idx="113">
                        <c:v>0.72822073157530776</c:v>
                      </c:pt>
                      <c:pt idx="114">
                        <c:v>0.73506860630029303</c:v>
                      </c:pt>
                      <c:pt idx="115">
                        <c:v>0.71443052392584827</c:v>
                      </c:pt>
                      <c:pt idx="116">
                        <c:v>0.70753969485175228</c:v>
                      </c:pt>
                      <c:pt idx="117">
                        <c:v>0.7143875006291468</c:v>
                      </c:pt>
                      <c:pt idx="118">
                        <c:v>0.72123489272099595</c:v>
                      </c:pt>
                      <c:pt idx="119">
                        <c:v>0.74181181858234102</c:v>
                      </c:pt>
                      <c:pt idx="120">
                        <c:v>0.74865790066996374</c:v>
                      </c:pt>
                      <c:pt idx="121">
                        <c:v>0.74863535480775001</c:v>
                      </c:pt>
                      <c:pt idx="122">
                        <c:v>0.72114077925946152</c:v>
                      </c:pt>
                      <c:pt idx="123">
                        <c:v>0.71425126018959206</c:v>
                      </c:pt>
                      <c:pt idx="124">
                        <c:v>0.70736215480526776</c:v>
                      </c:pt>
                      <c:pt idx="125">
                        <c:v>0.7210683842890504</c:v>
                      </c:pt>
                      <c:pt idx="126">
                        <c:v>0.74164799910643919</c:v>
                      </c:pt>
                      <c:pt idx="127">
                        <c:v>0.74849256434706279</c:v>
                      </c:pt>
                      <c:pt idx="128">
                        <c:v>0.74159587472774313</c:v>
                      </c:pt>
                      <c:pt idx="129">
                        <c:v>0.73470711408137346</c:v>
                      </c:pt>
                      <c:pt idx="130">
                        <c:v>0.74155119668886083</c:v>
                      </c:pt>
                      <c:pt idx="131">
                        <c:v>0.72093083384526924</c:v>
                      </c:pt>
                      <c:pt idx="132">
                        <c:v>0.73464071755136773</c:v>
                      </c:pt>
                      <c:pt idx="133">
                        <c:v>0.7483497738863758</c:v>
                      </c:pt>
                      <c:pt idx="134">
                        <c:v>0.75518503120223224</c:v>
                      </c:pt>
                      <c:pt idx="135">
                        <c:v>0.74829716687454362</c:v>
                      </c:pt>
                      <c:pt idx="136">
                        <c:v>0.74140971623240026</c:v>
                      </c:pt>
                      <c:pt idx="137">
                        <c:v>0.74137993087314535</c:v>
                      </c:pt>
                      <c:pt idx="138">
                        <c:v>0.74822201400049781</c:v>
                      </c:pt>
                      <c:pt idx="139">
                        <c:v>0.75506368344230501</c:v>
                      </c:pt>
                      <c:pt idx="140">
                        <c:v>0.76190493919856705</c:v>
                      </c:pt>
                      <c:pt idx="141">
                        <c:v>0.76874578126928383</c:v>
                      </c:pt>
                      <c:pt idx="142">
                        <c:v>0.75499542532734598</c:v>
                      </c:pt>
                      <c:pt idx="143">
                        <c:v>0.74810176940202444</c:v>
                      </c:pt>
                      <c:pt idx="144">
                        <c:v>0.74807922353981071</c:v>
                      </c:pt>
                      <c:pt idx="145">
                        <c:v>0.74805667767759698</c:v>
                      </c:pt>
                      <c:pt idx="146">
                        <c:v>0.76862222718644879</c:v>
                      </c:pt>
                      <c:pt idx="147">
                        <c:v>0.77546155241016657</c:v>
                      </c:pt>
                      <c:pt idx="148">
                        <c:v>0.77543817917686242</c:v>
                      </c:pt>
                      <c:pt idx="149">
                        <c:v>0.75482857215744603</c:v>
                      </c:pt>
                      <c:pt idx="150">
                        <c:v>0.7479364330791235</c:v>
                      </c:pt>
                      <c:pt idx="151">
                        <c:v>0.74791388721690977</c:v>
                      </c:pt>
                      <c:pt idx="152">
                        <c:v>0.76161411826028691</c:v>
                      </c:pt>
                      <c:pt idx="153">
                        <c:v>0.78217470354259622</c:v>
                      </c:pt>
                      <c:pt idx="154">
                        <c:v>0.78900416926081984</c:v>
                      </c:pt>
                      <c:pt idx="155">
                        <c:v>0.77525898438819707</c:v>
                      </c:pt>
                      <c:pt idx="156">
                        <c:v>0.76837511902077882</c:v>
                      </c:pt>
                      <c:pt idx="157">
                        <c:v>0.76149166733890572</c:v>
                      </c:pt>
                      <c:pt idx="158">
                        <c:v>0.75460862934257789</c:v>
                      </c:pt>
                      <c:pt idx="159">
                        <c:v>0.76144574824338784</c:v>
                      </c:pt>
                      <c:pt idx="160">
                        <c:v>0.781993922959341</c:v>
                      </c:pt>
                      <c:pt idx="161">
                        <c:v>0.78882973185592442</c:v>
                      </c:pt>
                      <c:pt idx="162">
                        <c:v>0.78194676280718745</c:v>
                      </c:pt>
                      <c:pt idx="163">
                        <c:v>0.77506420744399562</c:v>
                      </c:pt>
                      <c:pt idx="164">
                        <c:v>0.77503304313292354</c:v>
                      </c:pt>
                      <c:pt idx="165">
                        <c:v>0.7681511772456403</c:v>
                      </c:pt>
                      <c:pt idx="166">
                        <c:v>0.76812801085510873</c:v>
                      </c:pt>
                      <c:pt idx="167">
                        <c:v>0.7886790813698783</c:v>
                      </c:pt>
                      <c:pt idx="168">
                        <c:v>0.79551316657669013</c:v>
                      </c:pt>
                      <c:pt idx="169">
                        <c:v>0.77490838588863453</c:v>
                      </c:pt>
                      <c:pt idx="170">
                        <c:v>0.77488501265533039</c:v>
                      </c:pt>
                      <c:pt idx="171">
                        <c:v>0.77485384834425819</c:v>
                      </c:pt>
                      <c:pt idx="172">
                        <c:v>0.77483826618872198</c:v>
                      </c:pt>
                      <c:pt idx="173">
                        <c:v>0.80223390194411526</c:v>
                      </c:pt>
                      <c:pt idx="174">
                        <c:v>0.80220163447158921</c:v>
                      </c:pt>
                      <c:pt idx="175">
                        <c:v>0.80218550073532613</c:v>
                      </c:pt>
                      <c:pt idx="176">
                        <c:v>0.78158520164067702</c:v>
                      </c:pt>
                      <c:pt idx="177">
                        <c:v>0.7747136089444332</c:v>
                      </c:pt>
                      <c:pt idx="178">
                        <c:v>0.77468244463336089</c:v>
                      </c:pt>
                      <c:pt idx="179">
                        <c:v>0.78150660138708783</c:v>
                      </c:pt>
                      <c:pt idx="180">
                        <c:v>0.80204836397709012</c:v>
                      </c:pt>
                      <c:pt idx="181">
                        <c:v>0.80887907075194931</c:v>
                      </c:pt>
                      <c:pt idx="182">
                        <c:v>0.80199996276830099</c:v>
                      </c:pt>
                      <c:pt idx="183">
                        <c:v>0.79512126847019782</c:v>
                      </c:pt>
                      <c:pt idx="184">
                        <c:v>0.7745266230779998</c:v>
                      </c:pt>
                      <c:pt idx="185">
                        <c:v>0.76764923878412306</c:v>
                      </c:pt>
                      <c:pt idx="186">
                        <c:v>0.78133368082919141</c:v>
                      </c:pt>
                      <c:pt idx="187">
                        <c:v>0.80872449025322379</c:v>
                      </c:pt>
                      <c:pt idx="188">
                        <c:v>0.8155534733383113</c:v>
                      </c:pt>
                      <c:pt idx="189">
                        <c:v>0.80181442480127585</c:v>
                      </c:pt>
                      <c:pt idx="190">
                        <c:v>0.79493731629776265</c:v>
                      </c:pt>
                      <c:pt idx="191">
                        <c:v>0.79491332253614067</c:v>
                      </c:pt>
                      <c:pt idx="192">
                        <c:v>0.78118434034737183</c:v>
                      </c:pt>
                      <c:pt idx="193">
                        <c:v>0.78801304764209579</c:v>
                      </c:pt>
                      <c:pt idx="194">
                        <c:v>0.80853736649160868</c:v>
                      </c:pt>
                      <c:pt idx="195">
                        <c:v>0.81536476378210632</c:v>
                      </c:pt>
                      <c:pt idx="196">
                        <c:v>0.80163695370238219</c:v>
                      </c:pt>
                      <c:pt idx="197">
                        <c:v>0.79476136204586811</c:v>
                      </c:pt>
                      <c:pt idx="198">
                        <c:v>0.7947293703637055</c:v>
                      </c:pt>
                      <c:pt idx="199">
                        <c:v>0.79470537660208351</c:v>
                      </c:pt>
                      <c:pt idx="200">
                        <c:v>0.79468138284046153</c:v>
                      </c:pt>
                      <c:pt idx="201">
                        <c:v>0.80835837854571602</c:v>
                      </c:pt>
                      <c:pt idx="202">
                        <c:v>0.81518425898921454</c:v>
                      </c:pt>
                      <c:pt idx="203">
                        <c:v>0.79460940155559556</c:v>
                      </c:pt>
                      <c:pt idx="204">
                        <c:v>0.79457740987343295</c:v>
                      </c:pt>
                      <c:pt idx="205">
                        <c:v>0.79455341611181096</c:v>
                      </c:pt>
                      <c:pt idx="206">
                        <c:v>0.80137881392217336</c:v>
                      </c:pt>
                      <c:pt idx="207">
                        <c:v>0.82190216750541412</c:v>
                      </c:pt>
                      <c:pt idx="208">
                        <c:v>0.82871798160064591</c:v>
                      </c:pt>
                      <c:pt idx="209">
                        <c:v>0.82869295362516093</c:v>
                      </c:pt>
                      <c:pt idx="210">
                        <c:v>0.80127394463646351</c:v>
                      </c:pt>
                      <c:pt idx="211">
                        <c:v>0.79440145562153841</c:v>
                      </c:pt>
                      <c:pt idx="212">
                        <c:v>0.78752938029215847</c:v>
                      </c:pt>
                      <c:pt idx="213">
                        <c:v>0.80120134282327982</c:v>
                      </c:pt>
                      <c:pt idx="214">
                        <c:v>0.82171187215461916</c:v>
                      </c:pt>
                      <c:pt idx="215">
                        <c:v>0.8285344431137559</c:v>
                      </c:pt>
                      <c:pt idx="216">
                        <c:v>0.82166222988919435</c:v>
                      </c:pt>
                      <c:pt idx="217">
                        <c:v>0.8079353161281515</c:v>
                      </c:pt>
                      <c:pt idx="218">
                        <c:v>0.80791090868098425</c:v>
                      </c:pt>
                      <c:pt idx="219">
                        <c:v>0.79419350968748126</c:v>
                      </c:pt>
                      <c:pt idx="220">
                        <c:v>0.80786209378664997</c:v>
                      </c:pt>
                      <c:pt idx="221">
                        <c:v>0.82152985051472827</c:v>
                      </c:pt>
                      <c:pt idx="222">
                        <c:v>0.828350904626866</c:v>
                      </c:pt>
                      <c:pt idx="223">
                        <c:v>0.81462633508391269</c:v>
                      </c:pt>
                      <c:pt idx="224">
                        <c:v>0.80775632818225873</c:v>
                      </c:pt>
                      <c:pt idx="225">
                        <c:v>0.81457710650403303</c:v>
                      </c:pt>
                      <c:pt idx="226">
                        <c:v>0.80770751328792445</c:v>
                      </c:pt>
                      <c:pt idx="227">
                        <c:v>0.81452787792415349</c:v>
                      </c:pt>
                      <c:pt idx="228">
                        <c:v>0.82819239411546108</c:v>
                      </c:pt>
                      <c:pt idx="229">
                        <c:v>0.82815902348148107</c:v>
                      </c:pt>
                      <c:pt idx="230">
                        <c:v>0.81444583029102091</c:v>
                      </c:pt>
                      <c:pt idx="231">
                        <c:v>0.81442121600108108</c:v>
                      </c:pt>
                      <c:pt idx="232">
                        <c:v>0.81439660171114125</c:v>
                      </c:pt>
                      <c:pt idx="233">
                        <c:v>0.81436378265788834</c:v>
                      </c:pt>
                      <c:pt idx="234">
                        <c:v>0.83486872723436722</c:v>
                      </c:pt>
                      <c:pt idx="235">
                        <c:v>0.83484349241610967</c:v>
                      </c:pt>
                      <c:pt idx="236">
                        <c:v>0.83481825759785211</c:v>
                      </c:pt>
                      <c:pt idx="237">
                        <c:v>0.81426532549812913</c:v>
                      </c:pt>
                      <c:pt idx="238">
                        <c:v>0.80739835229047341</c:v>
                      </c:pt>
                      <c:pt idx="239">
                        <c:v>0.80736580902758381</c:v>
                      </c:pt>
                      <c:pt idx="240">
                        <c:v>0.82101688043867216</c:v>
                      </c:pt>
                      <c:pt idx="241">
                        <c:v>0.8415253413422854</c:v>
                      </c:pt>
                      <c:pt idx="242">
                        <c:v>0.84833281277902228</c:v>
                      </c:pt>
                      <c:pt idx="243">
                        <c:v>0.83461637905179131</c:v>
                      </c:pt>
                      <c:pt idx="244">
                        <c:v>0.83459955583961953</c:v>
                      </c:pt>
                      <c:pt idx="245">
                        <c:v>0.82088450106420607</c:v>
                      </c:pt>
                      <c:pt idx="246">
                        <c:v>0.8071786852659687</c:v>
                      </c:pt>
                      <c:pt idx="247">
                        <c:v>0.82083485879878126</c:v>
                      </c:pt>
                      <c:pt idx="248">
                        <c:v>0.84132180805404388</c:v>
                      </c:pt>
                      <c:pt idx="249">
                        <c:v>0.84813617424986742</c:v>
                      </c:pt>
                      <c:pt idx="250">
                        <c:v>0.8344313237179023</c:v>
                      </c:pt>
                      <c:pt idx="251">
                        <c:v>0.82755835206984119</c:v>
                      </c:pt>
                      <c:pt idx="252">
                        <c:v>0.8275333240943562</c:v>
                      </c:pt>
                      <c:pt idx="253">
                        <c:v>0.82066938458069871</c:v>
                      </c:pt>
                      <c:pt idx="254">
                        <c:v>0.82748326814338624</c:v>
                      </c:pt>
                      <c:pt idx="255">
                        <c:v>0.84113523587315575</c:v>
                      </c:pt>
                      <c:pt idx="256">
                        <c:v>0.84794808522198017</c:v>
                      </c:pt>
                      <c:pt idx="257">
                        <c:v>0.82739984155843627</c:v>
                      </c:pt>
                      <c:pt idx="258">
                        <c:v>0.82737481358295117</c:v>
                      </c:pt>
                      <c:pt idx="259">
                        <c:v>0.83418738714141216</c:v>
                      </c:pt>
                      <c:pt idx="260">
                        <c:v>0.82732475763198121</c:v>
                      </c:pt>
                      <c:pt idx="261">
                        <c:v>0.84780274370043096</c:v>
                      </c:pt>
                      <c:pt idx="262">
                        <c:v>0.84778564469789575</c:v>
                      </c:pt>
                      <c:pt idx="263">
                        <c:v>0.84775999619409292</c:v>
                      </c:pt>
                      <c:pt idx="264">
                        <c:v>0.82721630307154626</c:v>
                      </c:pt>
                      <c:pt idx="265">
                        <c:v>0.82035498356634173</c:v>
                      </c:pt>
                      <c:pt idx="266">
                        <c:v>0.82716624712057629</c:v>
                      </c:pt>
                      <c:pt idx="267">
                        <c:v>0.8339686853831797</c:v>
                      </c:pt>
                      <c:pt idx="268">
                        <c:v>0.85445025672635455</c:v>
                      </c:pt>
                      <c:pt idx="269">
                        <c:v>0.86125979659081742</c:v>
                      </c:pt>
                      <c:pt idx="270">
                        <c:v>0.84756335766493818</c:v>
                      </c:pt>
                      <c:pt idx="271">
                        <c:v>0.8406942470819655</c:v>
                      </c:pt>
                      <c:pt idx="272">
                        <c:v>0.82699939395067634</c:v>
                      </c:pt>
                      <c:pt idx="273">
                        <c:v>0.82013986708283437</c:v>
                      </c:pt>
                      <c:pt idx="274">
                        <c:v>0.83378363004929068</c:v>
                      </c:pt>
                      <c:pt idx="275">
                        <c:v>0.84742656564465646</c:v>
                      </c:pt>
                      <c:pt idx="276">
                        <c:v>0.85422617705603443</c:v>
                      </c:pt>
                      <c:pt idx="277">
                        <c:v>0.84736671913578332</c:v>
                      </c:pt>
                      <c:pt idx="278">
                        <c:v>0.84050767490107736</c:v>
                      </c:pt>
                      <c:pt idx="279">
                        <c:v>0.84048223324004723</c:v>
                      </c:pt>
                      <c:pt idx="280">
                        <c:v>0.83362380953365911</c:v>
                      </c:pt>
                      <c:pt idx="281">
                        <c:v>0.83359857471540144</c:v>
                      </c:pt>
                      <c:pt idx="282">
                        <c:v>0.85406242652772357</c:v>
                      </c:pt>
                      <c:pt idx="283">
                        <c:v>0.86086886375059735</c:v>
                      </c:pt>
                      <c:pt idx="284">
                        <c:v>0.84717863010789607</c:v>
                      </c:pt>
                      <c:pt idx="285">
                        <c:v>0.84032110272018923</c:v>
                      </c:pt>
                      <c:pt idx="286">
                        <c:v>0.84028718050548235</c:v>
                      </c:pt>
                      <c:pt idx="287">
                        <c:v>0.8402617388444521</c:v>
                      </c:pt>
                      <c:pt idx="288">
                        <c:v>0.84023629718342197</c:v>
                      </c:pt>
                      <c:pt idx="289">
                        <c:v>0.85387282065283721</c:v>
                      </c:pt>
                      <c:pt idx="290">
                        <c:v>0.86067774102871197</c:v>
                      </c:pt>
                      <c:pt idx="291">
                        <c:v>0.84015997220033134</c:v>
                      </c:pt>
                      <c:pt idx="292">
                        <c:v>0.83329575689631041</c:v>
                      </c:pt>
                      <c:pt idx="293">
                        <c:v>0.83327052207805286</c:v>
                      </c:pt>
                      <c:pt idx="294">
                        <c:v>0.84007516666356397</c:v>
                      </c:pt>
                      <c:pt idx="295">
                        <c:v>0.86735965890247857</c:v>
                      </c:pt>
                      <c:pt idx="296">
                        <c:v>0.87416278664099067</c:v>
                      </c:pt>
                      <c:pt idx="297">
                        <c:v>0.86730712083823724</c:v>
                      </c:pt>
                      <c:pt idx="298">
                        <c:v>0.84679390255085407</c:v>
                      </c:pt>
                      <c:pt idx="299">
                        <c:v>0.83993947780473632</c:v>
                      </c:pt>
                      <c:pt idx="300">
                        <c:v>0.83991403614370597</c:v>
                      </c:pt>
                      <c:pt idx="301">
                        <c:v>0.846708407538178</c:v>
                      </c:pt>
                      <c:pt idx="302">
                        <c:v>0.86716701933359408</c:v>
                      </c:pt>
                      <c:pt idx="303">
                        <c:v>0.87396863022510707</c:v>
                      </c:pt>
                      <c:pt idx="304">
                        <c:v>0.86711448126935275</c:v>
                      </c:pt>
                      <c:pt idx="305">
                        <c:v>0.85342466131219685</c:v>
                      </c:pt>
                      <c:pt idx="306">
                        <c:v>0.84657161551789639</c:v>
                      </c:pt>
                      <c:pt idx="307">
                        <c:v>0.83971050285546445</c:v>
                      </c:pt>
                      <c:pt idx="308">
                        <c:v>0.84652031851029075</c:v>
                      </c:pt>
                      <c:pt idx="309">
                        <c:v>0.86013912244885293</c:v>
                      </c:pt>
                      <c:pt idx="310">
                        <c:v>0.86693059804450856</c:v>
                      </c:pt>
                      <c:pt idx="311">
                        <c:v>0.86008699807015698</c:v>
                      </c:pt>
                      <c:pt idx="312">
                        <c:v>0.85322643698845202</c:v>
                      </c:pt>
                      <c:pt idx="313">
                        <c:v>0.84637497698874153</c:v>
                      </c:pt>
                      <c:pt idx="314">
                        <c:v>0.84634932848493882</c:v>
                      </c:pt>
                      <c:pt idx="315">
                        <c:v>0.85314025249986736</c:v>
                      </c:pt>
                      <c:pt idx="316">
                        <c:v>0.86676422750774462</c:v>
                      </c:pt>
                      <c:pt idx="317">
                        <c:v>0.86673795847562407</c:v>
                      </c:pt>
                      <c:pt idx="318">
                        <c:v>0.85306268646014105</c:v>
                      </c:pt>
                      <c:pt idx="319">
                        <c:v>0.84621253646465711</c:v>
                      </c:pt>
                      <c:pt idx="320">
                        <c:v>0.85300235731813179</c:v>
                      </c:pt>
                      <c:pt idx="321">
                        <c:v>0.85297650197155639</c:v>
                      </c:pt>
                      <c:pt idx="322">
                        <c:v>0.87342146214398064</c:v>
                      </c:pt>
                      <c:pt idx="323">
                        <c:v>0.8733949862690874</c:v>
                      </c:pt>
                      <c:pt idx="324">
                        <c:v>0.87336851039419405</c:v>
                      </c:pt>
                      <c:pt idx="325">
                        <c:v>0.85286446213639633</c:v>
                      </c:pt>
                      <c:pt idx="326">
                        <c:v>0.84601589793550236</c:v>
                      </c:pt>
                      <c:pt idx="327">
                        <c:v>0.84599024943169943</c:v>
                      </c:pt>
                      <c:pt idx="328">
                        <c:v>0.85278689609667002</c:v>
                      </c:pt>
                      <c:pt idx="329">
                        <c:v>0.87321848043646599</c:v>
                      </c:pt>
                      <c:pt idx="330">
                        <c:v>0.88001381709720983</c:v>
                      </c:pt>
                      <c:pt idx="331">
                        <c:v>0.87316552868667952</c:v>
                      </c:pt>
                      <c:pt idx="332">
                        <c:v>0.86631765396169413</c:v>
                      </c:pt>
                      <c:pt idx="333">
                        <c:v>0.85264900091493456</c:v>
                      </c:pt>
                      <c:pt idx="334">
                        <c:v>0.84580216040381218</c:v>
                      </c:pt>
                      <c:pt idx="335">
                        <c:v>0.8525886717729253</c:v>
                      </c:pt>
                      <c:pt idx="336">
                        <c:v>0.87302432402058239</c:v>
                      </c:pt>
                      <c:pt idx="337">
                        <c:v>0.87981814383432722</c:v>
                      </c:pt>
                      <c:pt idx="338">
                        <c:v>0.87297137227079591</c:v>
                      </c:pt>
                      <c:pt idx="339">
                        <c:v>0.85929644499326729</c:v>
                      </c:pt>
                      <c:pt idx="340">
                        <c:v>0.85927038280391932</c:v>
                      </c:pt>
                      <c:pt idx="341">
                        <c:v>0.85924432061457134</c:v>
                      </c:pt>
                      <c:pt idx="342">
                        <c:v>0.85921825842522326</c:v>
                      </c:pt>
                      <c:pt idx="343">
                        <c:v>0.87283016760469867</c:v>
                      </c:pt>
                      <c:pt idx="344">
                        <c:v>0.87962247057144449</c:v>
                      </c:pt>
                      <c:pt idx="345">
                        <c:v>0.86594988751200563</c:v>
                      </c:pt>
                      <c:pt idx="346">
                        <c:v>0.86592361847988497</c:v>
                      </c:pt>
                      <c:pt idx="347">
                        <c:v>0.85907926008203384</c:v>
                      </c:pt>
                      <c:pt idx="348">
                        <c:v>0.85905319789268586</c:v>
                      </c:pt>
                      <c:pt idx="349">
                        <c:v>0.8794712685046715</c:v>
                      </c:pt>
                      <c:pt idx="350">
                        <c:v>0.87944458578700568</c:v>
                      </c:pt>
                      <c:pt idx="351">
                        <c:v>0.87941790306933998</c:v>
                      </c:pt>
                      <c:pt idx="352">
                        <c:v>0.85894026173884452</c:v>
                      </c:pt>
                      <c:pt idx="353">
                        <c:v>0.85891419954949644</c:v>
                      </c:pt>
                      <c:pt idx="354">
                        <c:v>0.85887944996369914</c:v>
                      </c:pt>
                      <c:pt idx="355">
                        <c:v>0.85885338777435116</c:v>
                      </c:pt>
                      <c:pt idx="356">
                        <c:v>0.88609168512738412</c:v>
                      </c:pt>
                      <c:pt idx="357">
                        <c:v>0.89287164647536477</c:v>
                      </c:pt>
                      <c:pt idx="358">
                        <c:v>0.89284455007215369</c:v>
                      </c:pt>
                      <c:pt idx="359">
                        <c:v>0.86555585203019636</c:v>
                      </c:pt>
                      <c:pt idx="360">
                        <c:v>0.85871438943116174</c:v>
                      </c:pt>
                      <c:pt idx="361">
                        <c:v>0.85187334051767238</c:v>
                      </c:pt>
                      <c:pt idx="362">
                        <c:v>0.86547704493383448</c:v>
                      </c:pt>
                      <c:pt idx="363">
                        <c:v>0.88588553183068963</c:v>
                      </c:pt>
                      <c:pt idx="364">
                        <c:v>0.89267293951848392</c:v>
                      </c:pt>
                      <c:pt idx="365">
                        <c:v>0.88583175270981274</c:v>
                      </c:pt>
                      <c:pt idx="366">
                        <c:v>0.87216827073236836</c:v>
                      </c:pt>
                      <c:pt idx="367">
                        <c:v>0.87214179485747512</c:v>
                      </c:pt>
                      <c:pt idx="368">
                        <c:v>0.86530191805303036</c:v>
                      </c:pt>
                      <c:pt idx="369">
                        <c:v>0.86527564902090981</c:v>
                      </c:pt>
                      <c:pt idx="370">
                        <c:v>0.88568834172080779</c:v>
                      </c:pt>
                      <c:pt idx="371">
                        <c:v>0.89247423256160308</c:v>
                      </c:pt>
                      <c:pt idx="372">
                        <c:v>0.87881309480224801</c:v>
                      </c:pt>
                      <c:pt idx="373">
                        <c:v>0.87197411431648475</c:v>
                      </c:pt>
                      <c:pt idx="374">
                        <c:v>0.87193881314996036</c:v>
                      </c:pt>
                      <c:pt idx="375">
                        <c:v>0.87192116256669827</c:v>
                      </c:pt>
                      <c:pt idx="376">
                        <c:v>0.87188586140017399</c:v>
                      </c:pt>
                      <c:pt idx="377">
                        <c:v>0.88549115161092606</c:v>
                      </c:pt>
                      <c:pt idx="378">
                        <c:v>0.8854552988636748</c:v>
                      </c:pt>
                      <c:pt idx="379">
                        <c:v>0.87181525906712531</c:v>
                      </c:pt>
                      <c:pt idx="380">
                        <c:v>0.86496042063546241</c:v>
                      </c:pt>
                      <c:pt idx="381">
                        <c:v>0.86493415160334186</c:v>
                      </c:pt>
                      <c:pt idx="382">
                        <c:v>0.87170935556755247</c:v>
                      </c:pt>
                      <c:pt idx="383">
                        <c:v>0.89211294718545597</c:v>
                      </c:pt>
                      <c:pt idx="384">
                        <c:v>0.89889566643707131</c:v>
                      </c:pt>
                      <c:pt idx="385">
                        <c:v>0.89886836319108765</c:v>
                      </c:pt>
                      <c:pt idx="386">
                        <c:v>0.87160345206797973</c:v>
                      </c:pt>
                      <c:pt idx="387">
                        <c:v>0.86476778106657792</c:v>
                      </c:pt>
                      <c:pt idx="388">
                        <c:v>0.87154167502656221</c:v>
                      </c:pt>
                      <c:pt idx="389">
                        <c:v>0.87151519915166886</c:v>
                      </c:pt>
                      <c:pt idx="390">
                        <c:v>0.89191424022857513</c:v>
                      </c:pt>
                      <c:pt idx="391">
                        <c:v>0.89868634155119687</c:v>
                      </c:pt>
                      <c:pt idx="392">
                        <c:v>0.89185101528774935</c:v>
                      </c:pt>
                      <c:pt idx="393">
                        <c:v>0.87820828653515604</c:v>
                      </c:pt>
                      <c:pt idx="394">
                        <c:v>0.87137399448557173</c:v>
                      </c:pt>
                      <c:pt idx="395">
                        <c:v>0.8645401161215327</c:v>
                      </c:pt>
                      <c:pt idx="396">
                        <c:v>0.87132104273578526</c:v>
                      </c:pt>
                      <c:pt idx="397">
                        <c:v>0.89171553327169417</c:v>
                      </c:pt>
                      <c:pt idx="398">
                        <c:v>0.8984861177473169</c:v>
                      </c:pt>
                      <c:pt idx="399">
                        <c:v>0.88484580216040376</c:v>
                      </c:pt>
                      <c:pt idx="400">
                        <c:v>0.87801261327227331</c:v>
                      </c:pt>
                      <c:pt idx="401">
                        <c:v>0.87797703631538559</c:v>
                      </c:pt>
                      <c:pt idx="402">
                        <c:v>0.87795035359771978</c:v>
                      </c:pt>
                      <c:pt idx="403">
                        <c:v>0.87792367088005396</c:v>
                      </c:pt>
                      <c:pt idx="404">
                        <c:v>0.89150779418040971</c:v>
                      </c:pt>
                      <c:pt idx="405">
                        <c:v>0.89828589394343694</c:v>
                      </c:pt>
                      <c:pt idx="406">
                        <c:v>0.88463964886370927</c:v>
                      </c:pt>
                      <c:pt idx="407">
                        <c:v>0.8778080457701688</c:v>
                      </c:pt>
                      <c:pt idx="408">
                        <c:v>0.87778136305250287</c:v>
                      </c:pt>
                      <c:pt idx="409">
                        <c:v>0.87775468033483706</c:v>
                      </c:pt>
                      <c:pt idx="410">
                        <c:v>0.8981311755495297</c:v>
                      </c:pt>
                      <c:pt idx="411">
                        <c:v>0.89810387230354594</c:v>
                      </c:pt>
                      <c:pt idx="412">
                        <c:v>0.89807656905756239</c:v>
                      </c:pt>
                      <c:pt idx="413">
                        <c:v>0.87763905522495189</c:v>
                      </c:pt>
                      <c:pt idx="414">
                        <c:v>0.87761237250728608</c:v>
                      </c:pt>
                      <c:pt idx="415">
                        <c:v>0.87758568978962015</c:v>
                      </c:pt>
                      <c:pt idx="416">
                        <c:v>0.88435282688569938</c:v>
                      </c:pt>
                      <c:pt idx="417">
                        <c:v>0.90473345895584401</c:v>
                      </c:pt>
                      <c:pt idx="418">
                        <c:v>0.91150824923450946</c:v>
                      </c:pt>
                      <c:pt idx="419">
                        <c:v>0.89786724417168784</c:v>
                      </c:pt>
                      <c:pt idx="420">
                        <c:v>0.88423630545713283</c:v>
                      </c:pt>
                      <c:pt idx="421">
                        <c:v>0.87060619411366846</c:v>
                      </c:pt>
                      <c:pt idx="422">
                        <c:v>0.87057971823877522</c:v>
                      </c:pt>
                      <c:pt idx="423">
                        <c:v>0.87735443956984982</c:v>
                      </c:pt>
                      <c:pt idx="424">
                        <c:v>0.89773072794176967</c:v>
                      </c:pt>
                      <c:pt idx="425">
                        <c:v>0.90449503818662336</c:v>
                      </c:pt>
                      <c:pt idx="426">
                        <c:v>0.89766702036780788</c:v>
                      </c:pt>
                      <c:pt idx="427">
                        <c:v>0.8840391153472511</c:v>
                      </c:pt>
                      <c:pt idx="428">
                        <c:v>0.88400326259999995</c:v>
                      </c:pt>
                      <c:pt idx="429">
                        <c:v>0.87717655478541101</c:v>
                      </c:pt>
                      <c:pt idx="430">
                        <c:v>0.88394948347912305</c:v>
                      </c:pt>
                      <c:pt idx="431">
                        <c:v>0.89752140305589523</c:v>
                      </c:pt>
                      <c:pt idx="432">
                        <c:v>0.90429329753574428</c:v>
                      </c:pt>
                      <c:pt idx="433">
                        <c:v>0.8906678056808679</c:v>
                      </c:pt>
                      <c:pt idx="434">
                        <c:v>0.8838329620505565</c:v>
                      </c:pt>
                      <c:pt idx="435">
                        <c:v>0.88380607249011811</c:v>
                      </c:pt>
                      <c:pt idx="436">
                        <c:v>0.88377918292967972</c:v>
                      </c:pt>
                      <c:pt idx="437">
                        <c:v>0.89055038793362007</c:v>
                      </c:pt>
                      <c:pt idx="438">
                        <c:v>0.89732117925201527</c:v>
                      </c:pt>
                      <c:pt idx="439">
                        <c:v>0.9040915568848652</c:v>
                      </c:pt>
                      <c:pt idx="440">
                        <c:v>0.88366266150111317</c:v>
                      </c:pt>
                      <c:pt idx="441">
                        <c:v>0.88362680875386201</c:v>
                      </c:pt>
                      <c:pt idx="442">
                        <c:v>0.88360888238023638</c:v>
                      </c:pt>
                      <c:pt idx="443">
                        <c:v>0.88357302963298512</c:v>
                      </c:pt>
                      <c:pt idx="444">
                        <c:v>0.91072293617452571</c:v>
                      </c:pt>
                      <c:pt idx="445">
                        <c:v>0.91070445822017321</c:v>
                      </c:pt>
                      <c:pt idx="446">
                        <c:v>0.91066750231146809</c:v>
                      </c:pt>
                      <c:pt idx="447">
                        <c:v>0.88346547139123144</c:v>
                      </c:pt>
                      <c:pt idx="448">
                        <c:v>0.87663400619287268</c:v>
                      </c:pt>
                      <c:pt idx="449">
                        <c:v>0.86981191786687195</c:v>
                      </c:pt>
                      <c:pt idx="450">
                        <c:v>0.88336687633629052</c:v>
                      </c:pt>
                      <c:pt idx="451">
                        <c:v>0.90372475570144872</c:v>
                      </c:pt>
                      <c:pt idx="452">
                        <c:v>0.91049196174511882</c:v>
                      </c:pt>
                      <c:pt idx="453">
                        <c:v>0.90366056549435092</c:v>
                      </c:pt>
                      <c:pt idx="454">
                        <c:v>0.89004458840701417</c:v>
                      </c:pt>
                      <c:pt idx="455">
                        <c:v>0.8900174920038032</c:v>
                      </c:pt>
                      <c:pt idx="456">
                        <c:v>0.87640275597310213</c:v>
                      </c:pt>
                      <c:pt idx="457">
                        <c:v>0.88316968622640879</c:v>
                      </c:pt>
                      <c:pt idx="458">
                        <c:v>0.90352301505056964</c:v>
                      </c:pt>
                      <c:pt idx="459">
                        <c:v>0.91027946527006443</c:v>
                      </c:pt>
                      <c:pt idx="460">
                        <c:v>0.89666590134840818</c:v>
                      </c:pt>
                      <c:pt idx="461">
                        <c:v>0.88984588145013332</c:v>
                      </c:pt>
                      <c:pt idx="462">
                        <c:v>0.88981878504692236</c:v>
                      </c:pt>
                      <c:pt idx="463">
                        <c:v>0.88978265650930755</c:v>
                      </c:pt>
                      <c:pt idx="464">
                        <c:v>0.89654758728247907</c:v>
                      </c:pt>
                      <c:pt idx="465">
                        <c:v>0.90331210437010523</c:v>
                      </c:pt>
                      <c:pt idx="466">
                        <c:v>0.91007620777218623</c:v>
                      </c:pt>
                      <c:pt idx="467">
                        <c:v>0.89646567754452822</c:v>
                      </c:pt>
                      <c:pt idx="468">
                        <c:v>0.88963814235884886</c:v>
                      </c:pt>
                      <c:pt idx="469">
                        <c:v>0.89640196997056643</c:v>
                      </c:pt>
                      <c:pt idx="470">
                        <c:v>0.89637466672458266</c:v>
                      </c:pt>
                      <c:pt idx="471">
                        <c:v>0.91671889446674903</c:v>
                      </c:pt>
                      <c:pt idx="472">
                        <c:v>0.91668166276768048</c:v>
                      </c:pt>
                      <c:pt idx="473">
                        <c:v>0.91665373899337899</c:v>
                      </c:pt>
                      <c:pt idx="474">
                        <c:v>0.88946653180517898</c:v>
                      </c:pt>
                      <c:pt idx="475">
                        <c:v>0.88264982139126591</c:v>
                      </c:pt>
                      <c:pt idx="476">
                        <c:v>0.88262293183082752</c:v>
                      </c:pt>
                      <c:pt idx="477">
                        <c:v>0.88937621046114224</c:v>
                      </c:pt>
                      <c:pt idx="478">
                        <c:v>0.90971588766231137</c:v>
                      </c:pt>
                      <c:pt idx="479">
                        <c:v>0.91647688842280328</c:v>
                      </c:pt>
                      <c:pt idx="480">
                        <c:v>0.90966045379925364</c:v>
                      </c:pt>
                      <c:pt idx="481">
                        <c:v>0.90284443286124927</c:v>
                      </c:pt>
                      <c:pt idx="482">
                        <c:v>0.88923169631068333</c:v>
                      </c:pt>
                      <c:pt idx="483">
                        <c:v>0.87562895716079336</c:v>
                      </c:pt>
                      <c:pt idx="484">
                        <c:v>0.88917750350426139</c:v>
                      </c:pt>
                      <c:pt idx="485">
                        <c:v>0.90951263016443329</c:v>
                      </c:pt>
                      <c:pt idx="486">
                        <c:v>0.90948491323290448</c:v>
                      </c:pt>
                      <c:pt idx="487">
                        <c:v>0.90944795732419925</c:v>
                      </c:pt>
                      <c:pt idx="488">
                        <c:v>0.89584680396889926</c:v>
                      </c:pt>
                      <c:pt idx="489">
                        <c:v>0.8958195007229155</c:v>
                      </c:pt>
                      <c:pt idx="490">
                        <c:v>0.88900589295059151</c:v>
                      </c:pt>
                      <c:pt idx="491">
                        <c:v>0.89576489423094829</c:v>
                      </c:pt>
                      <c:pt idx="492">
                        <c:v>0.90930937266655509</c:v>
                      </c:pt>
                      <c:pt idx="493">
                        <c:v>0.91606733973304877</c:v>
                      </c:pt>
                      <c:pt idx="494">
                        <c:v>0.90245929161866201</c:v>
                      </c:pt>
                      <c:pt idx="495">
                        <c:v>0.90243178152990577</c:v>
                      </c:pt>
                      <c:pt idx="496">
                        <c:v>0.90240427144114954</c:v>
                      </c:pt>
                      <c:pt idx="497">
                        <c:v>0.90236759132280797</c:v>
                      </c:pt>
                      <c:pt idx="498">
                        <c:v>0.92269361690098517</c:v>
                      </c:pt>
                      <c:pt idx="499">
                        <c:v>0.91588118123770579</c:v>
                      </c:pt>
                      <c:pt idx="500">
                        <c:v>0.9158532574634044</c:v>
                      </c:pt>
                      <c:pt idx="501">
                        <c:v>0.89547365960712288</c:v>
                      </c:pt>
                      <c:pt idx="502">
                        <c:v>0.88866267184325187</c:v>
                      </c:pt>
                      <c:pt idx="503">
                        <c:v>0.89540995203316109</c:v>
                      </c:pt>
                      <c:pt idx="504">
                        <c:v>0.89538264878717755</c:v>
                      </c:pt>
                      <c:pt idx="505">
                        <c:v>0.92248732570910885</c:v>
                      </c:pt>
                      <c:pt idx="506">
                        <c:v>0.92924198329124086</c:v>
                      </c:pt>
                      <c:pt idx="507">
                        <c:v>0.91563917519376004</c:v>
                      </c:pt>
                      <c:pt idx="508">
                        <c:v>0.90203747025773307</c:v>
                      </c:pt>
                      <c:pt idx="509">
                        <c:v>0.8884549327519673</c:v>
                      </c:pt>
                      <c:pt idx="510">
                        <c:v>0.8884188042143526</c:v>
                      </c:pt>
                      <c:pt idx="511">
                        <c:v>0.89518242498329759</c:v>
                      </c:pt>
                      <c:pt idx="512">
                        <c:v>0.91549024839748561</c:v>
                      </c:pt>
                      <c:pt idx="513">
                        <c:v>0.9222341501554423</c:v>
                      </c:pt>
                      <c:pt idx="514">
                        <c:v>0.90865340528703931</c:v>
                      </c:pt>
                      <c:pt idx="515">
                        <c:v>0.90183572960685399</c:v>
                      </c:pt>
                      <c:pt idx="516">
                        <c:v>0.90180821951809786</c:v>
                      </c:pt>
                      <c:pt idx="517">
                        <c:v>0.8949913022614121</c:v>
                      </c:pt>
                      <c:pt idx="518">
                        <c:v>0.89496399901542845</c:v>
                      </c:pt>
                      <c:pt idx="519">
                        <c:v>0.91527616612784135</c:v>
                      </c:pt>
                      <c:pt idx="520">
                        <c:v>0.92202785896356598</c:v>
                      </c:pt>
                      <c:pt idx="521">
                        <c:v>0.9084409088119848</c:v>
                      </c:pt>
                      <c:pt idx="522">
                        <c:v>0.90162481892638968</c:v>
                      </c:pt>
                      <c:pt idx="523">
                        <c:v>0.90159730883763334</c:v>
                      </c:pt>
                      <c:pt idx="524">
                        <c:v>0.9015697987488771</c:v>
                      </c:pt>
                      <c:pt idx="525">
                        <c:v>0.90832080210869326</c:v>
                      </c:pt>
                      <c:pt idx="526">
                        <c:v>0.92184969838876385</c:v>
                      </c:pt>
                      <c:pt idx="527">
                        <c:v>0.92181219089933175</c:v>
                      </c:pt>
                      <c:pt idx="528">
                        <c:v>0.90822841233693052</c:v>
                      </c:pt>
                      <c:pt idx="529">
                        <c:v>0.9014230782755106</c:v>
                      </c:pt>
                      <c:pt idx="530">
                        <c:v>0.90139556818675426</c:v>
                      </c:pt>
                      <c:pt idx="531">
                        <c:v>0.90813602256516768</c:v>
                      </c:pt>
                      <c:pt idx="532">
                        <c:v>0.92843908859558588</c:v>
                      </c:pt>
                      <c:pt idx="533">
                        <c:v>0.93518747194694907</c:v>
                      </c:pt>
                      <c:pt idx="534">
                        <c:v>0.93515892764432984</c:v>
                      </c:pt>
                      <c:pt idx="535">
                        <c:v>0.90802515483905233</c:v>
                      </c:pt>
                      <c:pt idx="536">
                        <c:v>0.90122133762463152</c:v>
                      </c:pt>
                      <c:pt idx="537">
                        <c:v>0.89440883301376128</c:v>
                      </c:pt>
                      <c:pt idx="538">
                        <c:v>0.90115714741753361</c:v>
                      </c:pt>
                      <c:pt idx="539">
                        <c:v>0.92145586974972715</c:v>
                      </c:pt>
                      <c:pt idx="540">
                        <c:v>0.9282029430968638</c:v>
                      </c:pt>
                      <c:pt idx="541">
                        <c:v>0.92139023164322109</c:v>
                      </c:pt>
                      <c:pt idx="542">
                        <c:v>0.90781265836399783</c:v>
                      </c:pt>
                      <c:pt idx="543">
                        <c:v>0.901010426944167</c:v>
                      </c:pt>
                      <c:pt idx="544">
                        <c:v>0.88743430156435199</c:v>
                      </c:pt>
                      <c:pt idx="545">
                        <c:v>0.90095540676665464</c:v>
                      </c:pt>
                      <c:pt idx="546">
                        <c:v>0.92124957855785083</c:v>
                      </c:pt>
                      <c:pt idx="547">
                        <c:v>0.92798568923803959</c:v>
                      </c:pt>
                      <c:pt idx="548">
                        <c:v>0.91441052912449672</c:v>
                      </c:pt>
                      <c:pt idx="549">
                        <c:v>0.90760940086611974</c:v>
                      </c:pt>
                      <c:pt idx="550">
                        <c:v>0.90757244495741463</c:v>
                      </c:pt>
                      <c:pt idx="551">
                        <c:v>0.90077200617494624</c:v>
                      </c:pt>
                      <c:pt idx="552">
                        <c:v>0.9075170110943569</c:v>
                      </c:pt>
                      <c:pt idx="553">
                        <c:v>0.91426160232822229</c:v>
                      </c:pt>
                      <c:pt idx="554">
                        <c:v>0.92100577987654253</c:v>
                      </c:pt>
                      <c:pt idx="555">
                        <c:v>0.90743386029977047</c:v>
                      </c:pt>
                      <c:pt idx="556">
                        <c:v>0.90739690439106535</c:v>
                      </c:pt>
                      <c:pt idx="557">
                        <c:v>0.90736918745953654</c:v>
                      </c:pt>
                      <c:pt idx="558">
                        <c:v>0.90734147052800762</c:v>
                      </c:pt>
                      <c:pt idx="559">
                        <c:v>0.92084637304645622</c:v>
                      </c:pt>
                      <c:pt idx="560">
                        <c:v>0.92081824242938226</c:v>
                      </c:pt>
                      <c:pt idx="561">
                        <c:v>0.92079011181230819</c:v>
                      </c:pt>
                      <c:pt idx="562">
                        <c:v>0.90045105513945689</c:v>
                      </c:pt>
                      <c:pt idx="563">
                        <c:v>0.90042354505070077</c:v>
                      </c:pt>
                      <c:pt idx="564">
                        <c:v>0.89362613996223061</c:v>
                      </c:pt>
                      <c:pt idx="565">
                        <c:v>0.90036852487318819</c:v>
                      </c:pt>
                      <c:pt idx="566">
                        <c:v>0.92064008185457991</c:v>
                      </c:pt>
                      <c:pt idx="567">
                        <c:v>0.92738115676131117</c:v>
                      </c:pt>
                      <c:pt idx="568">
                        <c:v>0.91381482193939922</c:v>
                      </c:pt>
                      <c:pt idx="569">
                        <c:v>0.90701810632683788</c:v>
                      </c:pt>
                      <c:pt idx="570">
                        <c:v>0.89345321940433431</c:v>
                      </c:pt>
                      <c:pt idx="571">
                        <c:v>0.88665753800563585</c:v>
                      </c:pt>
                      <c:pt idx="572">
                        <c:v>0.90015761419272378</c:v>
                      </c:pt>
                      <c:pt idx="573">
                        <c:v>0.92043379066270359</c:v>
                      </c:pt>
                      <c:pt idx="574">
                        <c:v>0.92040566004562963</c:v>
                      </c:pt>
                      <c:pt idx="575">
                        <c:v>0.91361004759452202</c:v>
                      </c:pt>
                      <c:pt idx="576">
                        <c:v>0.90680560985178349</c:v>
                      </c:pt>
                      <c:pt idx="577">
                        <c:v>0.90000172368977183</c:v>
                      </c:pt>
                      <c:pt idx="578">
                        <c:v>0.89998338363060093</c:v>
                      </c:pt>
                      <c:pt idx="579">
                        <c:v>0.89994670351225936</c:v>
                      </c:pt>
                      <c:pt idx="580">
                        <c:v>0.91346112079824771</c:v>
                      </c:pt>
                      <c:pt idx="581">
                        <c:v>0.92018999198139528</c:v>
                      </c:pt>
                      <c:pt idx="582">
                        <c:v>0.90662083030825791</c:v>
                      </c:pt>
                      <c:pt idx="583">
                        <c:v>0.9065931133767291</c:v>
                      </c:pt>
                      <c:pt idx="584">
                        <c:v>0.90656539644520018</c:v>
                      </c:pt>
                      <c:pt idx="585">
                        <c:v>0.90652844053649506</c:v>
                      </c:pt>
                      <c:pt idx="586">
                        <c:v>0.92003058515130898</c:v>
                      </c:pt>
                      <c:pt idx="587">
                        <c:v>0.92676717846463375</c:v>
                      </c:pt>
                      <c:pt idx="588">
                        <c:v>0.91997432391716094</c:v>
                      </c:pt>
                      <c:pt idx="589">
                        <c:v>0.89965326256552614</c:v>
                      </c:pt>
                      <c:pt idx="590">
                        <c:v>0.8928616490746889</c:v>
                      </c:pt>
                      <c:pt idx="591">
                        <c:v>0.89282524474671077</c:v>
                      </c:pt>
                      <c:pt idx="592">
                        <c:v>0.89956156226967199</c:v>
                      </c:pt>
                      <c:pt idx="593">
                        <c:v>0.91982429395943266</c:v>
                      </c:pt>
                      <c:pt idx="594">
                        <c:v>0.92655937042575831</c:v>
                      </c:pt>
                      <c:pt idx="595">
                        <c:v>0.92653103296591177</c:v>
                      </c:pt>
                      <c:pt idx="596">
                        <c:v>0.90621431531250163</c:v>
                      </c:pt>
                      <c:pt idx="597">
                        <c:v>0.89941484179630549</c:v>
                      </c:pt>
                      <c:pt idx="598">
                        <c:v>0.8926250209428308</c:v>
                      </c:pt>
                      <c:pt idx="599">
                        <c:v>0.90612192554073878</c:v>
                      </c:pt>
                      <c:pt idx="600">
                        <c:v>0.91961800276755634</c:v>
                      </c:pt>
                      <c:pt idx="601">
                        <c:v>0.92635156238688299</c:v>
                      </c:pt>
                      <c:pt idx="602">
                        <c:v>0.91955236466105028</c:v>
                      </c:pt>
                      <c:pt idx="603">
                        <c:v>0.90600181883744724</c:v>
                      </c:pt>
                      <c:pt idx="604">
                        <c:v>0.90597410190591843</c:v>
                      </c:pt>
                      <c:pt idx="605">
                        <c:v>0.89242479713895084</c:v>
                      </c:pt>
                      <c:pt idx="606">
                        <c:v>0.9059186680428607</c:v>
                      </c:pt>
                      <c:pt idx="607">
                        <c:v>0.91941171157568002</c:v>
                      </c:pt>
                      <c:pt idx="608">
                        <c:v>0.92613430852805856</c:v>
                      </c:pt>
                      <c:pt idx="609">
                        <c:v>0.9125861758701358</c:v>
                      </c:pt>
                      <c:pt idx="610">
                        <c:v>0.90579856133956904</c:v>
                      </c:pt>
                      <c:pt idx="611">
                        <c:v>0.90576160543086393</c:v>
                      </c:pt>
                      <c:pt idx="612">
                        <c:v>0.90573388849933512</c:v>
                      </c:pt>
                      <c:pt idx="613">
                        <c:v>0.91246517284816298</c:v>
                      </c:pt>
                      <c:pt idx="614">
                        <c:v>0.91919604351144579</c:v>
                      </c:pt>
                      <c:pt idx="615">
                        <c:v>0.92592650048918324</c:v>
                      </c:pt>
                      <c:pt idx="616">
                        <c:v>0.90562302077321977</c:v>
                      </c:pt>
                      <c:pt idx="617">
                        <c:v>0.90558606486451465</c:v>
                      </c:pt>
                      <c:pt idx="618">
                        <c:v>0.90555834793298584</c:v>
                      </c:pt>
                      <c:pt idx="619">
                        <c:v>0.91228832227758716</c:v>
                      </c:pt>
                      <c:pt idx="620">
                        <c:v>0.93253285180335888</c:v>
                      </c:pt>
                      <c:pt idx="621">
                        <c:v>0.93926158509132474</c:v>
                      </c:pt>
                      <c:pt idx="622">
                        <c:v>0.93246624843058057</c:v>
                      </c:pt>
                      <c:pt idx="623">
                        <c:v>0.90541052429816538</c:v>
                      </c:pt>
                      <c:pt idx="624">
                        <c:v>0.90538280736663657</c:v>
                      </c:pt>
                      <c:pt idx="625">
                        <c:v>0.89859870916320383</c:v>
                      </c:pt>
                      <c:pt idx="626">
                        <c:v>0.90532737350357884</c:v>
                      </c:pt>
                      <c:pt idx="627">
                        <c:v>0.92555811351117678</c:v>
                      </c:pt>
                      <c:pt idx="628">
                        <c:v>0.93228546784732524</c:v>
                      </c:pt>
                      <c:pt idx="629">
                        <c:v>0.92550143859148359</c:v>
                      </c:pt>
                      <c:pt idx="630">
                        <c:v>0.91196254491073703</c:v>
                      </c:pt>
                      <c:pt idx="631">
                        <c:v>0.91193462113643564</c:v>
                      </c:pt>
                      <c:pt idx="632">
                        <c:v>0.89838779848273942</c:v>
                      </c:pt>
                      <c:pt idx="633">
                        <c:v>0.90511487702852444</c:v>
                      </c:pt>
                      <c:pt idx="634">
                        <c:v>0.92535030547230135</c:v>
                      </c:pt>
                      <c:pt idx="635">
                        <c:v>0.9320761429614508</c:v>
                      </c:pt>
                      <c:pt idx="636">
                        <c:v>0.91853028557402672</c:v>
                      </c:pt>
                      <c:pt idx="637">
                        <c:v>0.91174846264109266</c:v>
                      </c:pt>
                      <c:pt idx="638">
                        <c:v>0.91172053886679116</c:v>
                      </c:pt>
                      <c:pt idx="639">
                        <c:v>0.91169261509248978</c:v>
                      </c:pt>
                      <c:pt idx="640">
                        <c:v>0.91166469131818839</c:v>
                      </c:pt>
                      <c:pt idx="641">
                        <c:v>0.92514249743342603</c:v>
                      </c:pt>
                      <c:pt idx="642">
                        <c:v>0.93185730330803662</c:v>
                      </c:pt>
                      <c:pt idx="643">
                        <c:v>0.91831461750979237</c:v>
                      </c:pt>
                      <c:pt idx="644">
                        <c:v>0.91154368829621535</c:v>
                      </c:pt>
                      <c:pt idx="645">
                        <c:v>0.91150645659714691</c:v>
                      </c:pt>
                      <c:pt idx="646">
                        <c:v>0.91146922489807825</c:v>
                      </c:pt>
                      <c:pt idx="647">
                        <c:v>0.93170506702740052</c:v>
                      </c:pt>
                      <c:pt idx="648">
                        <c:v>0.93166700795724167</c:v>
                      </c:pt>
                      <c:pt idx="649">
                        <c:v>0.93164797842216207</c:v>
                      </c:pt>
                      <c:pt idx="650">
                        <c:v>0.91135752980087248</c:v>
                      </c:pt>
                      <c:pt idx="651">
                        <c:v>0.9045697773751239</c:v>
                      </c:pt>
                      <c:pt idx="652">
                        <c:v>0.90454206044359509</c:v>
                      </c:pt>
                      <c:pt idx="653">
                        <c:v>0.91126445055320104</c:v>
                      </c:pt>
                      <c:pt idx="654">
                        <c:v>0.93147671260644649</c:v>
                      </c:pt>
                      <c:pt idx="655">
                        <c:v>0.93819779271182613</c:v>
                      </c:pt>
                      <c:pt idx="656">
                        <c:v>0.93141962400120804</c:v>
                      </c:pt>
                      <c:pt idx="657">
                        <c:v>0.91789265825368171</c:v>
                      </c:pt>
                      <c:pt idx="658">
                        <c:v>0.90436651987724581</c:v>
                      </c:pt>
                      <c:pt idx="659">
                        <c:v>0.904338802945717</c:v>
                      </c:pt>
                      <c:pt idx="660">
                        <c:v>0.91105036828355668</c:v>
                      </c:pt>
                      <c:pt idx="661">
                        <c:v>0.93126738772057205</c:v>
                      </c:pt>
                      <c:pt idx="662">
                        <c:v>0.93123884341795282</c:v>
                      </c:pt>
                      <c:pt idx="663">
                        <c:v>0.92446239839710653</c:v>
                      </c:pt>
                      <c:pt idx="664">
                        <c:v>0.91767699018944737</c:v>
                      </c:pt>
                      <c:pt idx="665">
                        <c:v>0.9176488595723733</c:v>
                      </c:pt>
                      <c:pt idx="666">
                        <c:v>0.91087351771298086</c:v>
                      </c:pt>
                      <c:pt idx="667">
                        <c:v>0.91759259833822526</c:v>
                      </c:pt>
                      <c:pt idx="668">
                        <c:v>0.9310580628346975</c:v>
                      </c:pt>
                      <c:pt idx="669">
                        <c:v>0.9377761092460789</c:v>
                      </c:pt>
                      <c:pt idx="670">
                        <c:v>0.9242451445382821</c:v>
                      </c:pt>
                      <c:pt idx="671">
                        <c:v>0.92421680707843556</c:v>
                      </c:pt>
                      <c:pt idx="672">
                        <c:v>0.91744256838049698</c:v>
                      </c:pt>
                      <c:pt idx="673">
                        <c:v>0.91740506089106488</c:v>
                      </c:pt>
                      <c:pt idx="674">
                        <c:v>0.92412234887894673</c:v>
                      </c:pt>
                      <c:pt idx="675">
                        <c:v>0.93758443494346655</c:v>
                      </c:pt>
                      <c:pt idx="676">
                        <c:v>0.93755568379807475</c:v>
                      </c:pt>
                      <c:pt idx="677">
                        <c:v>0.9172925384227687</c:v>
                      </c:pt>
                      <c:pt idx="678">
                        <c:v>0.91051981657182923</c:v>
                      </c:pt>
                      <c:pt idx="679">
                        <c:v>0.91722690031626275</c:v>
                      </c:pt>
                      <c:pt idx="680">
                        <c:v>0.91719876969918857</c:v>
                      </c:pt>
                      <c:pt idx="681">
                        <c:v>0.9374023443559848</c:v>
                      </c:pt>
                      <c:pt idx="682">
                        <c:v>0.94411728812577711</c:v>
                      </c:pt>
                      <c:pt idx="683">
                        <c:v>0.94408833013761273</c:v>
                      </c:pt>
                      <c:pt idx="684">
                        <c:v>0.91707687035853447</c:v>
                      </c:pt>
                      <c:pt idx="685">
                        <c:v>0.91030573430218498</c:v>
                      </c:pt>
                      <c:pt idx="686">
                        <c:v>0.91027781052788348</c:v>
                      </c:pt>
                      <c:pt idx="687">
                        <c:v>0.91699247850731225</c:v>
                      </c:pt>
                      <c:pt idx="688">
                        <c:v>0.93719150262311124</c:v>
                      </c:pt>
                      <c:pt idx="689">
                        <c:v>0.94389527688318287</c:v>
                      </c:pt>
                      <c:pt idx="690">
                        <c:v>0.93038251433937524</c:v>
                      </c:pt>
                      <c:pt idx="691">
                        <c:v>0.91687057916665815</c:v>
                      </c:pt>
                      <c:pt idx="692">
                        <c:v>0.91684244854958408</c:v>
                      </c:pt>
                      <c:pt idx="693">
                        <c:v>0.91007303618300628</c:v>
                      </c:pt>
                      <c:pt idx="694">
                        <c:v>0.91678618731543593</c:v>
                      </c:pt>
                      <c:pt idx="695">
                        <c:v>0.93023027805873937</c:v>
                      </c:pt>
                      <c:pt idx="696">
                        <c:v>0.94368291830331019</c:v>
                      </c:pt>
                      <c:pt idx="697">
                        <c:v>0.9301731894535008</c:v>
                      </c:pt>
                      <c:pt idx="698">
                        <c:v>0.93013513038334183</c:v>
                      </c:pt>
                      <c:pt idx="699">
                        <c:v>0.92336668328303606</c:v>
                      </c:pt>
                      <c:pt idx="700">
                        <c:v>0.92333834582318952</c:v>
                      </c:pt>
                      <c:pt idx="701">
                        <c:v>0.93004949747548404</c:v>
                      </c:pt>
                      <c:pt idx="702">
                        <c:v>0.93676023544223341</c:v>
                      </c:pt>
                      <c:pt idx="703">
                        <c:v>0.94346090706071606</c:v>
                      </c:pt>
                      <c:pt idx="704">
                        <c:v>0.92321555016385404</c:v>
                      </c:pt>
                      <c:pt idx="705">
                        <c:v>0.91644861991054749</c:v>
                      </c:pt>
                      <c:pt idx="706">
                        <c:v>0.92315887524416074</c:v>
                      </c:pt>
                      <c:pt idx="707">
                        <c:v>0.92313053778431409</c:v>
                      </c:pt>
                      <c:pt idx="708">
                        <c:v>0.94330646445717226</c:v>
                      </c:pt>
                      <c:pt idx="709">
                        <c:v>0.95001520294378627</c:v>
                      </c:pt>
                      <c:pt idx="710">
                        <c:v>0.94324854848084339</c:v>
                      </c:pt>
                      <c:pt idx="711">
                        <c:v>0.9230077421249786</c:v>
                      </c:pt>
                      <c:pt idx="712">
                        <c:v>0.91623295184631315</c:v>
                      </c:pt>
                      <c:pt idx="713">
                        <c:v>0.9162141981015971</c:v>
                      </c:pt>
                      <c:pt idx="714">
                        <c:v>0.92291328392548988</c:v>
                      </c:pt>
                      <c:pt idx="715">
                        <c:v>0.94308445321457812</c:v>
                      </c:pt>
                      <c:pt idx="716">
                        <c:v>0.9430651478891352</c:v>
                      </c:pt>
                      <c:pt idx="717">
                        <c:v>0.93629063340083318</c:v>
                      </c:pt>
                      <c:pt idx="718">
                        <c:v>0.92952618526079778</c:v>
                      </c:pt>
                      <c:pt idx="719">
                        <c:v>0.92276215080630763</c:v>
                      </c:pt>
                      <c:pt idx="720">
                        <c:v>0.90925393880349725</c:v>
                      </c:pt>
                      <c:pt idx="721">
                        <c:v>0.92269603006666545</c:v>
                      </c:pt>
                      <c:pt idx="722">
                        <c:v>0.94287209463470545</c:v>
                      </c:pt>
                      <c:pt idx="723">
                        <c:v>0.94957773047973038</c:v>
                      </c:pt>
                      <c:pt idx="724">
                        <c:v>0.94280452599565501</c:v>
                      </c:pt>
                      <c:pt idx="725">
                        <c:v>0.92930734560738359</c:v>
                      </c:pt>
                      <c:pt idx="726">
                        <c:v>0.92927880130476437</c:v>
                      </c:pt>
                      <c:pt idx="727">
                        <c:v>0.92251655948763667</c:v>
                      </c:pt>
                      <c:pt idx="728">
                        <c:v>0.92248822202779013</c:v>
                      </c:pt>
                      <c:pt idx="729">
                        <c:v>0.93592645222586968</c:v>
                      </c:pt>
                      <c:pt idx="730">
                        <c:v>0.9426307780666684</c:v>
                      </c:pt>
                      <c:pt idx="731">
                        <c:v>0.92912656502412827</c:v>
                      </c:pt>
                      <c:pt idx="732">
                        <c:v>0.92236542636845464</c:v>
                      </c:pt>
                      <c:pt idx="733">
                        <c:v>0.92233708890860799</c:v>
                      </c:pt>
                      <c:pt idx="734">
                        <c:v>0.92229930562881246</c:v>
                      </c:pt>
                      <c:pt idx="735">
                        <c:v>0.94246668280040313</c:v>
                      </c:pt>
                      <c:pt idx="736">
                        <c:v>0.94243772481223864</c:v>
                      </c:pt>
                      <c:pt idx="737">
                        <c:v>0.94240876682407415</c:v>
                      </c:pt>
                      <c:pt idx="738">
                        <c:v>0.92218595578942586</c:v>
                      </c:pt>
                      <c:pt idx="739">
                        <c:v>0.91542654082352393</c:v>
                      </c:pt>
                      <c:pt idx="740">
                        <c:v>0.91539841020644985</c:v>
                      </c:pt>
                      <c:pt idx="741">
                        <c:v>0.92209149758993703</c:v>
                      </c:pt>
                      <c:pt idx="742">
                        <c:v>0.94225432422053046</c:v>
                      </c:pt>
                      <c:pt idx="743">
                        <c:v>0.94895554741973986</c:v>
                      </c:pt>
                      <c:pt idx="744">
                        <c:v>0.94219640824420148</c:v>
                      </c:pt>
                      <c:pt idx="745">
                        <c:v>0.92870791525237928</c:v>
                      </c:pt>
                      <c:pt idx="746">
                        <c:v>0.91522024963164761</c:v>
                      </c:pt>
                      <c:pt idx="747">
                        <c:v>0.91518274214221551</c:v>
                      </c:pt>
                      <c:pt idx="748">
                        <c:v>0.92188368955106159</c:v>
                      </c:pt>
                      <c:pt idx="749">
                        <c:v>0.94204196564065779</c:v>
                      </c:pt>
                      <c:pt idx="750">
                        <c:v>0.94873195038255564</c:v>
                      </c:pt>
                      <c:pt idx="751">
                        <c:v>0.94197439700160734</c:v>
                      </c:pt>
                      <c:pt idx="752">
                        <c:v>0.9284890755989651</c:v>
                      </c:pt>
                      <c:pt idx="753">
                        <c:v>0.92846053129634576</c:v>
                      </c:pt>
                      <c:pt idx="754">
                        <c:v>0.92170421897203281</c:v>
                      </c:pt>
                      <c:pt idx="755">
                        <c:v>0.92840344269110731</c:v>
                      </c:pt>
                      <c:pt idx="756">
                        <c:v>0.94854723978662092</c:v>
                      </c:pt>
                      <c:pt idx="757">
                        <c:v>0.95524515350146888</c:v>
                      </c:pt>
                      <c:pt idx="758">
                        <c:v>0.94176203842173467</c:v>
                      </c:pt>
                      <c:pt idx="759">
                        <c:v>0.93499683185819971</c:v>
                      </c:pt>
                      <c:pt idx="760">
                        <c:v>0.9349680807128079</c:v>
                      </c:pt>
                      <c:pt idx="761">
                        <c:v>0.92821314734031235</c:v>
                      </c:pt>
                      <c:pt idx="762">
                        <c:v>0.9349105784220243</c:v>
                      </c:pt>
                      <c:pt idx="763">
                        <c:v>0.94160759581819087</c:v>
                      </c:pt>
                      <c:pt idx="764">
                        <c:v>0.94830419952881206</c:v>
                      </c:pt>
                      <c:pt idx="765">
                        <c:v>0.92808945536229548</c:v>
                      </c:pt>
                      <c:pt idx="766">
                        <c:v>0.92806091105967625</c:v>
                      </c:pt>
                      <c:pt idx="767">
                        <c:v>0.92803236675705703</c:v>
                      </c:pt>
                      <c:pt idx="768">
                        <c:v>0.92799430768689806</c:v>
                      </c:pt>
                      <c:pt idx="769">
                        <c:v>0.95486332174324329</c:v>
                      </c:pt>
                      <c:pt idx="770">
                        <c:v>0.96155813281650215</c:v>
                      </c:pt>
                      <c:pt idx="771">
                        <c:v>0.954804578395824</c:v>
                      </c:pt>
                      <c:pt idx="772">
                        <c:v>0.92788013047642104</c:v>
                      </c:pt>
                      <c:pt idx="773">
                        <c:v>0.92112802395515103</c:v>
                      </c:pt>
                      <c:pt idx="774">
                        <c:v>0.92109024067535561</c:v>
                      </c:pt>
                      <c:pt idx="775">
                        <c:v>0.92778498280102351</c:v>
                      </c:pt>
                      <c:pt idx="776">
                        <c:v>0.9479250567266303</c:v>
                      </c:pt>
                      <c:pt idx="777">
                        <c:v>0.95461855779566274</c:v>
                      </c:pt>
                      <c:pt idx="778">
                        <c:v>0.94785700545444385</c:v>
                      </c:pt>
                      <c:pt idx="779">
                        <c:v>0.93437389037470964</c:v>
                      </c:pt>
                      <c:pt idx="780">
                        <c:v>0.93435472294444843</c:v>
                      </c:pt>
                      <c:pt idx="781">
                        <c:v>0.92087298681653118</c:v>
                      </c:pt>
                      <c:pt idx="782">
                        <c:v>0.92757565791514907</c:v>
                      </c:pt>
                      <c:pt idx="783">
                        <c:v>0.9477014596894463</c:v>
                      </c:pt>
                      <c:pt idx="784">
                        <c:v>0.95438358440598547</c:v>
                      </c:pt>
                      <c:pt idx="785">
                        <c:v>0.94091260410224398</c:v>
                      </c:pt>
                      <c:pt idx="786">
                        <c:v>0.93416304864183608</c:v>
                      </c:pt>
                      <c:pt idx="787">
                        <c:v>0.92740439209943359</c:v>
                      </c:pt>
                      <c:pt idx="788">
                        <c:v>0.92737584779681437</c:v>
                      </c:pt>
                      <c:pt idx="789">
                        <c:v>0.92734730349419503</c:v>
                      </c:pt>
                      <c:pt idx="790">
                        <c:v>0.94075816149870017</c:v>
                      </c:pt>
                      <c:pt idx="791">
                        <c:v>0.94744869782132501</c:v>
                      </c:pt>
                      <c:pt idx="792">
                        <c:v>0.93398095805435433</c:v>
                      </c:pt>
                      <c:pt idx="793">
                        <c:v>0.92722361151617827</c:v>
                      </c:pt>
                      <c:pt idx="794">
                        <c:v>0.93391387204844001</c:v>
                      </c:pt>
                      <c:pt idx="795">
                        <c:v>0.93388512090304809</c:v>
                      </c:pt>
                      <c:pt idx="796">
                        <c:v>0.95401154320566306</c:v>
                      </c:pt>
                      <c:pt idx="797">
                        <c:v>0.95398217153195342</c:v>
                      </c:pt>
                      <c:pt idx="798">
                        <c:v>0.95394300930034059</c:v>
                      </c:pt>
                      <c:pt idx="799">
                        <c:v>0.92704283093292306</c:v>
                      </c:pt>
                      <c:pt idx="800">
                        <c:v>0.92701428663030383</c:v>
                      </c:pt>
                      <c:pt idx="801">
                        <c:v>0.9269857423276846</c:v>
                      </c:pt>
                      <c:pt idx="802">
                        <c:v>0.92695719802506538</c:v>
                      </c:pt>
                      <c:pt idx="803">
                        <c:v>0.95378636037388898</c:v>
                      </c:pt>
                      <c:pt idx="804">
                        <c:v>0.96047358721215248</c:v>
                      </c:pt>
                      <c:pt idx="805">
                        <c:v>0.94701122535726923</c:v>
                      </c:pt>
                      <c:pt idx="806">
                        <c:v>0.94026587569990439</c:v>
                      </c:pt>
                      <c:pt idx="807">
                        <c:v>0.92680496174442928</c:v>
                      </c:pt>
                      <c:pt idx="808">
                        <c:v>0.92005120048097844</c:v>
                      </c:pt>
                      <c:pt idx="809">
                        <c:v>0.93345385372217027</c:v>
                      </c:pt>
                      <c:pt idx="810">
                        <c:v>0.94685567959227146</c:v>
                      </c:pt>
                      <c:pt idx="811">
                        <c:v>0.95354159642630842</c:v>
                      </c:pt>
                      <c:pt idx="812">
                        <c:v>0.94678762832008501</c:v>
                      </c:pt>
                      <c:pt idx="813">
                        <c:v>0.94004386445731025</c:v>
                      </c:pt>
                      <c:pt idx="814">
                        <c:v>0.93330051428008043</c:v>
                      </c:pt>
                      <c:pt idx="815">
                        <c:v>0.93327176313468851</c:v>
                      </c:pt>
                      <c:pt idx="816">
                        <c:v>0.93324301198929671</c:v>
                      </c:pt>
                      <c:pt idx="817">
                        <c:v>0.94664180416539967</c:v>
                      </c:pt>
                      <c:pt idx="818">
                        <c:v>0.95331641359453434</c:v>
                      </c:pt>
                      <c:pt idx="819">
                        <c:v>0.93314717483799048</c:v>
                      </c:pt>
                      <c:pt idx="820">
                        <c:v>0.93311842369259868</c:v>
                      </c:pt>
                      <c:pt idx="821">
                        <c:v>0.93308008883207616</c:v>
                      </c:pt>
                      <c:pt idx="822">
                        <c:v>0.93305133768668436</c:v>
                      </c:pt>
                      <c:pt idx="823">
                        <c:v>0.95315976466808283</c:v>
                      </c:pt>
                      <c:pt idx="824">
                        <c:v>0.95313039299437319</c:v>
                      </c:pt>
                      <c:pt idx="825">
                        <c:v>0.95310102132066343</c:v>
                      </c:pt>
                      <c:pt idx="826">
                        <c:v>0.93293633310511692</c:v>
                      </c:pt>
                      <c:pt idx="827">
                        <c:v>0.92619601662188533</c:v>
                      </c:pt>
                      <c:pt idx="828">
                        <c:v>0.92615795755172625</c:v>
                      </c:pt>
                      <c:pt idx="829">
                        <c:v>0.92612941324910703</c:v>
                      </c:pt>
                      <c:pt idx="830">
                        <c:v>0.95294437239421204</c:v>
                      </c:pt>
                      <c:pt idx="831">
                        <c:v>0.95962566973966079</c:v>
                      </c:pt>
                      <c:pt idx="832">
                        <c:v>0.95288562904679264</c:v>
                      </c:pt>
                      <c:pt idx="833">
                        <c:v>0.93942609404313515</c:v>
                      </c:pt>
                      <c:pt idx="834">
                        <c:v>0.92597717696847104</c:v>
                      </c:pt>
                      <c:pt idx="835">
                        <c:v>0.92594863266585181</c:v>
                      </c:pt>
                      <c:pt idx="836">
                        <c:v>0.93262965422093713</c:v>
                      </c:pt>
                      <c:pt idx="837">
                        <c:v>0.95272898012034113</c:v>
                      </c:pt>
                      <c:pt idx="838">
                        <c:v>0.95939890111329673</c:v>
                      </c:pt>
                      <c:pt idx="839">
                        <c:v>0.95266044621501855</c:v>
                      </c:pt>
                      <c:pt idx="840">
                        <c:v>0.93921373546326248</c:v>
                      </c:pt>
                      <c:pt idx="841">
                        <c:v>0.93918477747509799</c:v>
                      </c:pt>
                      <c:pt idx="842">
                        <c:v>0.92573930777997726</c:v>
                      </c:pt>
                      <c:pt idx="843">
                        <c:v>0.93241881248806358</c:v>
                      </c:pt>
                      <c:pt idx="844">
                        <c:v>0.94579602406822494</c:v>
                      </c:pt>
                      <c:pt idx="845">
                        <c:v>0.9524744256148574</c:v>
                      </c:pt>
                      <c:pt idx="846">
                        <c:v>0.94573769440635091</c:v>
                      </c:pt>
                      <c:pt idx="847">
                        <c:v>0.93899172422066823</c:v>
                      </c:pt>
                      <c:pt idx="848">
                        <c:v>0.93224630561571253</c:v>
                      </c:pt>
                      <c:pt idx="849">
                        <c:v>0.93222713818545122</c:v>
                      </c:pt>
                      <c:pt idx="850">
                        <c:v>0.93889519759345341</c:v>
                      </c:pt>
                      <c:pt idx="851">
                        <c:v>0.94558214864135315</c:v>
                      </c:pt>
                      <c:pt idx="852">
                        <c:v>0.95224924278308332</c:v>
                      </c:pt>
                      <c:pt idx="853">
                        <c:v>0.93210254988875318</c:v>
                      </c:pt>
                      <c:pt idx="854">
                        <c:v>0.92536823184592709</c:v>
                      </c:pt>
                      <c:pt idx="855">
                        <c:v>0.93203546388283887</c:v>
                      </c:pt>
                      <c:pt idx="856">
                        <c:v>0.93200671273744695</c:v>
                      </c:pt>
                      <c:pt idx="857">
                        <c:v>0.9520925938566317</c:v>
                      </c:pt>
                      <c:pt idx="858">
                        <c:v>0.95876789276167507</c:v>
                      </c:pt>
                      <c:pt idx="859">
                        <c:v>0.9587284547396987</c:v>
                      </c:pt>
                      <c:pt idx="860">
                        <c:v>0.93188212444074903</c:v>
                      </c:pt>
                      <c:pt idx="861">
                        <c:v>0.9251493921925128</c:v>
                      </c:pt>
                      <c:pt idx="862">
                        <c:v>0.92512084788989357</c:v>
                      </c:pt>
                      <c:pt idx="863">
                        <c:v>0.93849943842187245</c:v>
                      </c:pt>
                      <c:pt idx="864">
                        <c:v>0.95186741102485772</c:v>
                      </c:pt>
                      <c:pt idx="865">
                        <c:v>0.95854112413531101</c:v>
                      </c:pt>
                      <c:pt idx="866">
                        <c:v>0.95180866767743832</c:v>
                      </c:pt>
                      <c:pt idx="867">
                        <c:v>0.9450766249051108</c:v>
                      </c:pt>
                      <c:pt idx="868">
                        <c:v>0.93834499581832875</c:v>
                      </c:pt>
                      <c:pt idx="869">
                        <c:v>0.92491152300401913</c:v>
                      </c:pt>
                      <c:pt idx="870">
                        <c:v>0.93827742717927842</c:v>
                      </c:pt>
                      <c:pt idx="871">
                        <c:v>0.95835379353092343</c:v>
                      </c:pt>
                      <c:pt idx="872">
                        <c:v>0.9650257829516049</c:v>
                      </c:pt>
                      <c:pt idx="873">
                        <c:v>0.95159327540356742</c:v>
                      </c:pt>
                      <c:pt idx="874">
                        <c:v>0.9448530278679268</c:v>
                      </c:pt>
                      <c:pt idx="875">
                        <c:v>0.94482386303698962</c:v>
                      </c:pt>
                      <c:pt idx="876">
                        <c:v>0.93809402658757013</c:v>
                      </c:pt>
                      <c:pt idx="877">
                        <c:v>0.93806506859940575</c:v>
                      </c:pt>
                      <c:pt idx="878">
                        <c:v>0.95143662647711602</c:v>
                      </c:pt>
                      <c:pt idx="879">
                        <c:v>0.95810730589357107</c:v>
                      </c:pt>
                      <c:pt idx="880">
                        <c:v>0.94467803888230428</c:v>
                      </c:pt>
                      <c:pt idx="881">
                        <c:v>0.93793958398402644</c:v>
                      </c:pt>
                      <c:pt idx="882">
                        <c:v>0.93791062599586184</c:v>
                      </c:pt>
                      <c:pt idx="883">
                        <c:v>0.94458082277918076</c:v>
                      </c:pt>
                      <c:pt idx="884">
                        <c:v>0.96464850173437655</c:v>
                      </c:pt>
                      <c:pt idx="885">
                        <c:v>0.96460878792203675</c:v>
                      </c:pt>
                      <c:pt idx="886">
                        <c:v>0.95789039677270116</c:v>
                      </c:pt>
                      <c:pt idx="887">
                        <c:v>0.93775618339231814</c:v>
                      </c:pt>
                      <c:pt idx="888">
                        <c:v>0.93772722540415365</c:v>
                      </c:pt>
                      <c:pt idx="889">
                        <c:v>0.93769826741598916</c:v>
                      </c:pt>
                      <c:pt idx="890">
                        <c:v>0.93766930942782478</c:v>
                      </c:pt>
                      <c:pt idx="891">
                        <c:v>0.96442014731342252</c:v>
                      </c:pt>
                      <c:pt idx="892">
                        <c:v>0.97108751724551612</c:v>
                      </c:pt>
                      <c:pt idx="893">
                        <c:v>0.9576636281463371</c:v>
                      </c:pt>
                      <c:pt idx="894">
                        <c:v>0.95093730802405174</c:v>
                      </c:pt>
                      <c:pt idx="895">
                        <c:v>0.93751486682428098</c:v>
                      </c:pt>
                      <c:pt idx="896">
                        <c:v>0.93748590883611649</c:v>
                      </c:pt>
                      <c:pt idx="897">
                        <c:v>0.94414335031512497</c:v>
                      </c:pt>
                      <c:pt idx="898">
                        <c:v>0.96420172134555349</c:v>
                      </c:pt>
                      <c:pt idx="899">
                        <c:v>0.97086757443064797</c:v>
                      </c:pt>
                      <c:pt idx="900">
                        <c:v>0.95743685951997315</c:v>
                      </c:pt>
                      <c:pt idx="901">
                        <c:v>0.95071212519227755</c:v>
                      </c:pt>
                      <c:pt idx="902">
                        <c:v>0.94398780455012721</c:v>
                      </c:pt>
                      <c:pt idx="903">
                        <c:v>0.93726389759352235</c:v>
                      </c:pt>
                      <c:pt idx="904">
                        <c:v>0.94392947488825318</c:v>
                      </c:pt>
                      <c:pt idx="905">
                        <c:v>0.95728896693756171</c:v>
                      </c:pt>
                      <c:pt idx="906">
                        <c:v>0.96395351001842955</c:v>
                      </c:pt>
                      <c:pt idx="907">
                        <c:v>0.95052610459211628</c:v>
                      </c:pt>
                      <c:pt idx="908">
                        <c:v>0.94380309395419248</c:v>
                      </c:pt>
                      <c:pt idx="909">
                        <c:v>0.94377392912325553</c:v>
                      </c:pt>
                      <c:pt idx="910">
                        <c:v>0.94374476429231846</c:v>
                      </c:pt>
                      <c:pt idx="911">
                        <c:v>0.95039882733937453</c:v>
                      </c:pt>
                      <c:pt idx="912">
                        <c:v>0.96375494095673053</c:v>
                      </c:pt>
                      <c:pt idx="913">
                        <c:v>0.96372515559747562</c:v>
                      </c:pt>
                      <c:pt idx="914">
                        <c:v>0.94361838335825776</c:v>
                      </c:pt>
                      <c:pt idx="915">
                        <c:v>0.94357949691700849</c:v>
                      </c:pt>
                      <c:pt idx="916">
                        <c:v>0.94356005369638374</c:v>
                      </c:pt>
                      <c:pt idx="917">
                        <c:v>0.94352116725513424</c:v>
                      </c:pt>
                      <c:pt idx="918">
                        <c:v>0.9635563718950314</c:v>
                      </c:pt>
                      <c:pt idx="919">
                        <c:v>0.97022774078739527</c:v>
                      </c:pt>
                      <c:pt idx="920">
                        <c:v>0.97687870119286235</c:v>
                      </c:pt>
                      <c:pt idx="921">
                        <c:v>0.9500855294864714</c:v>
                      </c:pt>
                      <c:pt idx="922">
                        <c:v>0.93666543250479029</c:v>
                      </c:pt>
                      <c:pt idx="923">
                        <c:v>0.93663647451662579</c:v>
                      </c:pt>
                      <c:pt idx="924">
                        <c:v>0.94998762390743918</c:v>
                      </c:pt>
                      <c:pt idx="925">
                        <c:v>0.96333794592716238</c:v>
                      </c:pt>
                      <c:pt idx="926">
                        <c:v>0.97667737422752854</c:v>
                      </c:pt>
                      <c:pt idx="927">
                        <c:v>0.96326844675556766</c:v>
                      </c:pt>
                      <c:pt idx="928">
                        <c:v>0.94986034665469743</c:v>
                      </c:pt>
                      <c:pt idx="929">
                        <c:v>0.94983097498098767</c:v>
                      </c:pt>
                      <c:pt idx="930">
                        <c:v>0.93642411593675312</c:v>
                      </c:pt>
                      <c:pt idx="931">
                        <c:v>0.94308369479107845</c:v>
                      </c:pt>
                      <c:pt idx="932">
                        <c:v>0.96310959150620823</c:v>
                      </c:pt>
                      <c:pt idx="933">
                        <c:v>0.96976786035630724</c:v>
                      </c:pt>
                      <c:pt idx="934">
                        <c:v>0.96305994924078353</c:v>
                      </c:pt>
                      <c:pt idx="935">
                        <c:v>0.97641564917259449</c:v>
                      </c:pt>
                      <c:pt idx="936">
                        <c:v>1.0365629074371698</c:v>
                      </c:pt>
                      <c:pt idx="937">
                        <c:v>1.0966938940703004</c:v>
                      </c:pt>
                      <c:pt idx="938">
                        <c:v>1.163517485453782</c:v>
                      </c:pt>
                      <c:pt idx="939">
                        <c:v>1.2303355610299942</c:v>
                      </c:pt>
                      <c:pt idx="940">
                        <c:v>1.2770891292401907</c:v>
                      </c:pt>
                      <c:pt idx="941">
                        <c:v>1.2971079933010523</c:v>
                      </c:pt>
                      <c:pt idx="942">
                        <c:v>1.3304837294027694</c:v>
                      </c:pt>
                      <c:pt idx="943">
                        <c:v>1.3638567076008512</c:v>
                      </c:pt>
                      <c:pt idx="944">
                        <c:v>1.4039122242010182</c:v>
                      </c:pt>
                      <c:pt idx="945">
                        <c:v>1.4372794108014677</c:v>
                      </c:pt>
                      <c:pt idx="946">
                        <c:v>1.4439048605983134</c:v>
                      </c:pt>
                      <c:pt idx="947">
                        <c:v>1.4572142277490612</c:v>
                      </c:pt>
                      <c:pt idx="948">
                        <c:v>1.4772066848826202</c:v>
                      </c:pt>
                      <c:pt idx="949">
                        <c:v>1.5172492393357038</c:v>
                      </c:pt>
                      <c:pt idx="950">
                        <c:v>1.5506048427408874</c:v>
                      </c:pt>
                      <c:pt idx="951">
                        <c:v>1.5505408593765622</c:v>
                      </c:pt>
                      <c:pt idx="952">
                        <c:v>1.5571599659950484</c:v>
                      </c:pt>
                      <c:pt idx="953">
                        <c:v>1.5637785210328075</c:v>
                      </c:pt>
                      <c:pt idx="954">
                        <c:v>1.5770790628919238</c:v>
                      </c:pt>
                      <c:pt idx="955">
                        <c:v>1.6104252894247497</c:v>
                      </c:pt>
                      <c:pt idx="956">
                        <c:v>1.623722797589868</c:v>
                      </c:pt>
                      <c:pt idx="957">
                        <c:v>1.6169740695005506</c:v>
                      </c:pt>
                      <c:pt idx="958">
                        <c:v>1.6235887634732213</c:v>
                      </c:pt>
                      <c:pt idx="959">
                        <c:v>1.6368840653154317</c:v>
                      </c:pt>
                      <c:pt idx="960">
                        <c:v>1.6635400313159958</c:v>
                      </c:pt>
                      <c:pt idx="961">
                        <c:v>1.6835131831241119</c:v>
                      </c:pt>
                      <c:pt idx="962">
                        <c:v>1.6767633518733405</c:v>
                      </c:pt>
                      <c:pt idx="963">
                        <c:v>1.6700140722032963</c:v>
                      </c:pt>
                      <c:pt idx="964">
                        <c:v>1.6766249051108781</c:v>
                      </c:pt>
                      <c:pt idx="965">
                        <c:v>1.6899146911458194</c:v>
                      </c:pt>
                      <c:pt idx="966">
                        <c:v>1.7165618318547524</c:v>
                      </c:pt>
                      <c:pt idx="967">
                        <c:v>1.7298488599860589</c:v>
                      </c:pt>
                      <c:pt idx="968">
                        <c:v>1.716420075607928</c:v>
                      </c:pt>
                      <c:pt idx="969">
                        <c:v>1.7163491974845162</c:v>
                      </c:pt>
                      <c:pt idx="970">
                        <c:v>1.7229564451173729</c:v>
                      </c:pt>
                      <c:pt idx="971">
                        <c:v>1.7495966910672192</c:v>
                      </c:pt>
                      <c:pt idx="972">
                        <c:v>1.7562020081675318</c:v>
                      </c:pt>
                      <c:pt idx="973">
                        <c:v>1.7427748785315818</c:v>
                      </c:pt>
                      <c:pt idx="974">
                        <c:v>1.7360258746519011</c:v>
                      </c:pt>
                      <c:pt idx="975">
                        <c:v>1.7359541691573985</c:v>
                      </c:pt>
                      <c:pt idx="976">
                        <c:v>1.7492354056910722</c:v>
                      </c:pt>
                      <c:pt idx="977">
                        <c:v>1.7758679295107413</c:v>
                      </c:pt>
                      <c:pt idx="978">
                        <c:v>1.7757762292148871</c:v>
                      </c:pt>
                      <c:pt idx="979">
                        <c:v>1.7690272942827969</c:v>
                      </c:pt>
                      <c:pt idx="980">
                        <c:v>1.7689542098364772</c:v>
                      </c:pt>
                      <c:pt idx="981">
                        <c:v>1.7755561485048372</c:v>
                      </c:pt>
                      <c:pt idx="982">
                        <c:v>1.7955070302411031</c:v>
                      </c:pt>
                      <c:pt idx="983">
                        <c:v>1.8021259300168164</c:v>
                      </c:pt>
                      <c:pt idx="984">
                        <c:v>1.7886844592819664</c:v>
                      </c:pt>
                      <c:pt idx="985">
                        <c:v>1.78193662751133</c:v>
                      </c:pt>
                      <c:pt idx="986">
                        <c:v>1.7818629914842832</c:v>
                      </c:pt>
                      <c:pt idx="987">
                        <c:v>1.8018094605747335</c:v>
                      </c:pt>
                      <c:pt idx="988">
                        <c:v>1.8217542749230029</c:v>
                      </c:pt>
                      <c:pt idx="989">
                        <c:v>1.8150249211067193</c:v>
                      </c:pt>
                      <c:pt idx="990">
                        <c:v>1.8082772961788556</c:v>
                      </c:pt>
                      <c:pt idx="991">
                        <c:v>1.808202556990355</c:v>
                      </c:pt>
                      <c:pt idx="992">
                        <c:v>1.8081278178018543</c:v>
                      </c:pt>
                      <c:pt idx="993">
                        <c:v>1.8280684263470808</c:v>
                      </c:pt>
                      <c:pt idx="994">
                        <c:v>1.8346643665750355</c:v>
                      </c:pt>
                      <c:pt idx="995">
                        <c:v>1.8145748312335346</c:v>
                      </c:pt>
                      <c:pt idx="996">
                        <c:v>1.8144998162546704</c:v>
                      </c:pt>
                      <c:pt idx="997">
                        <c:v>1.8144248012758064</c:v>
                      </c:pt>
                      <c:pt idx="998">
                        <c:v>1.8410314008013091</c:v>
                      </c:pt>
                      <c:pt idx="999">
                        <c:v>1.8476254104967194</c:v>
                      </c:pt>
                      <c:pt idx="1000">
                        <c:v>1.8408791645206732</c:v>
                      </c:pt>
                      <c:pt idx="1001">
                        <c:v>1.8274638938703525</c:v>
                      </c:pt>
                      <c:pt idx="1002">
                        <c:v>1.8273883273107616</c:v>
                      </c:pt>
                      <c:pt idx="1003">
                        <c:v>1.8339817854254448</c:v>
                      </c:pt>
                      <c:pt idx="1004">
                        <c:v>1.847243440843312</c:v>
                      </c:pt>
                      <c:pt idx="1005">
                        <c:v>1.853835520006178</c:v>
                      </c:pt>
                      <c:pt idx="1006">
                        <c:v>1.8404224556787652</c:v>
                      </c:pt>
                      <c:pt idx="1007">
                        <c:v>1.840346337538447</c:v>
                      </c:pt>
                      <c:pt idx="1008">
                        <c:v>1.8402702193981291</c:v>
                      </c:pt>
                      <c:pt idx="1009">
                        <c:v>1.8601962110540917</c:v>
                      </c:pt>
                      <c:pt idx="1010">
                        <c:v>1.8667863596844132</c:v>
                      </c:pt>
                      <c:pt idx="1011">
                        <c:v>1.8467086833285418</c:v>
                      </c:pt>
                      <c:pt idx="1012">
                        <c:v>1.8399657468368571</c:v>
                      </c:pt>
                      <c:pt idx="1013">
                        <c:v>1.8332233619258995</c:v>
                      </c:pt>
                      <c:pt idx="1014">
                        <c:v>1.8464795015364972</c:v>
                      </c:pt>
                      <c:pt idx="1015">
                        <c:v>1.8664002531755539</c:v>
                      </c:pt>
                      <c:pt idx="1016">
                        <c:v>1.8729884712733313</c:v>
                      </c:pt>
                      <c:pt idx="1017">
                        <c:v>1.8529154833536388</c:v>
                      </c:pt>
                      <c:pt idx="1018">
                        <c:v>1.859503701451416</c:v>
                      </c:pt>
                      <c:pt idx="1019">
                        <c:v>1.8594267559400077</c:v>
                      </c:pt>
                      <c:pt idx="1020">
                        <c:v>1.8793428191428849</c:v>
                      </c:pt>
                      <c:pt idx="1021">
                        <c:v>1.8792650462603859</c:v>
                      </c:pt>
                      <c:pt idx="1022">
                        <c:v>1.8658597040631508</c:v>
                      </c:pt>
                      <c:pt idx="1023">
                        <c:v>1.852455465027369</c:v>
                      </c:pt>
                      <c:pt idx="1024">
                        <c:v>1.8523787953063242</c:v>
                      </c:pt>
                      <c:pt idx="1025">
                        <c:v>1.8656280401578351</c:v>
                      </c:pt>
                      <c:pt idx="1026">
                        <c:v>1.8855388633438064</c:v>
                      </c:pt>
                      <c:pt idx="1027">
                        <c:v>1.8787984089653931</c:v>
                      </c:pt>
                      <c:pt idx="1028">
                        <c:v>1.8720585061677071</c:v>
                      </c:pt>
                      <c:pt idx="1029">
                        <c:v>1.8653191549507475</c:v>
                      </c:pt>
                      <c:pt idx="1030">
                        <c:v>1.8719035119834364</c:v>
                      </c:pt>
                      <c:pt idx="1031">
                        <c:v>1.8851486199794949</c:v>
                      </c:pt>
                      <c:pt idx="1032">
                        <c:v>1.8917315980603662</c:v>
                      </c:pt>
                      <c:pt idx="1033">
                        <c:v>1.8716710207070304</c:v>
                      </c:pt>
                      <c:pt idx="1034">
                        <c:v>1.8649330484418882</c:v>
                      </c:pt>
                      <c:pt idx="1035">
                        <c:v>1.8648558271401161</c:v>
                      </c:pt>
                      <c:pt idx="1036">
                        <c:v>1.8847583766151834</c:v>
                      </c:pt>
                      <c:pt idx="1037">
                        <c:v>1.8979996235461538</c:v>
                      </c:pt>
                      <c:pt idx="1038">
                        <c:v>1.8912616512810116</c:v>
                      </c:pt>
                      <c:pt idx="1039">
                        <c:v>1.8778651343754071</c:v>
                      </c:pt>
                      <c:pt idx="1040">
                        <c:v>1.8777873614929081</c:v>
                      </c:pt>
                      <c:pt idx="1041">
                        <c:v>1.8777095886104096</c:v>
                      </c:pt>
                      <c:pt idx="1042">
                        <c:v>1.8976066222782078</c:v>
                      </c:pt>
                      <c:pt idx="1043">
                        <c:v>1.9041860150843539</c:v>
                      </c:pt>
                      <c:pt idx="1044">
                        <c:v>1.8841339872322851</c:v>
                      </c:pt>
                      <c:pt idx="1045">
                        <c:v>1.8840559385594227</c:v>
                      </c:pt>
                      <c:pt idx="1046">
                        <c:v>1.8839778898865605</c:v>
                      </c:pt>
                      <c:pt idx="1047">
                        <c:v>1.9038705109085432</c:v>
                      </c:pt>
                      <c:pt idx="1048">
                        <c:v>1.9104482489725083</c:v>
                      </c:pt>
                      <c:pt idx="1049">
                        <c:v>1.8904000821855282</c:v>
                      </c:pt>
                      <c:pt idx="1050">
                        <c:v>1.8836656951951114</c:v>
                      </c:pt>
                      <c:pt idx="1051">
                        <c:v>1.8769318597854212</c:v>
                      </c:pt>
                      <c:pt idx="1052">
                        <c:v>1.8835095978493868</c:v>
                      </c:pt>
                      <c:pt idx="1053">
                        <c:v>1.9033972546448268</c:v>
                      </c:pt>
                      <c:pt idx="1054">
                        <c:v>1.9099733379666113</c:v>
                      </c:pt>
                      <c:pt idx="1055">
                        <c:v>1.8965848189815475</c:v>
                      </c:pt>
                      <c:pt idx="1056">
                        <c:v>1.8965062187279582</c:v>
                      </c:pt>
                      <c:pt idx="1057">
                        <c:v>1.8964276184743689</c:v>
                      </c:pt>
                      <c:pt idx="1058">
                        <c:v>1.9096567306293466</c:v>
                      </c:pt>
                      <c:pt idx="1059">
                        <c:v>1.9162311592089503</c:v>
                      </c:pt>
                      <c:pt idx="1060">
                        <c:v>1.8961918177136012</c:v>
                      </c:pt>
                      <c:pt idx="1061">
                        <c:v>1.8894601886268192</c:v>
                      </c:pt>
                      <c:pt idx="1062">
                        <c:v>1.8827291111207636</c:v>
                      </c:pt>
                      <c:pt idx="1063">
                        <c:v>1.8959560169528338</c:v>
                      </c:pt>
                      <c:pt idx="1064">
                        <c:v>1.915834021085552</c:v>
                      </c:pt>
                      <c:pt idx="1065">
                        <c:v>1.9157545934608724</c:v>
                      </c:pt>
                      <c:pt idx="1066">
                        <c:v>1.9023718660734417</c:v>
                      </c:pt>
                      <c:pt idx="1067">
                        <c:v>1.8956416159384766</c:v>
                      </c:pt>
                      <c:pt idx="1068">
                        <c:v>1.8955630156848873</c:v>
                      </c:pt>
                      <c:pt idx="1069">
                        <c:v>1.915436882962154</c:v>
                      </c:pt>
                      <c:pt idx="1070">
                        <c:v>1.9153574553374741</c:v>
                      </c:pt>
                      <c:pt idx="1071">
                        <c:v>1.8953272149241196</c:v>
                      </c:pt>
                      <c:pt idx="1072">
                        <c:v>1.8952486146705305</c:v>
                      </c:pt>
                      <c:pt idx="1073">
                        <c:v>1.8951700144169412</c:v>
                      </c:pt>
                      <c:pt idx="1074">
                        <c:v>1.9083903012802876</c:v>
                      </c:pt>
                      <c:pt idx="1075">
                        <c:v>1.9282586527502847</c:v>
                      </c:pt>
                      <c:pt idx="1076">
                        <c:v>1.9148808895893963</c:v>
                      </c:pt>
                      <c:pt idx="1077">
                        <c:v>1.9015042295899618</c:v>
                      </c:pt>
                      <c:pt idx="1078">
                        <c:v>1.9014253535460091</c:v>
                      </c:pt>
                      <c:pt idx="1079">
                        <c:v>1.9013464775020563</c:v>
                      </c:pt>
                      <c:pt idx="1080">
                        <c:v>1.9212109679069649</c:v>
                      </c:pt>
                      <c:pt idx="1081">
                        <c:v>1.9211312644919216</c:v>
                      </c:pt>
                      <c:pt idx="1082">
                        <c:v>1.907757086605758</c:v>
                      </c:pt>
                      <c:pt idx="1083">
                        <c:v>1.9010309733262456</c:v>
                      </c:pt>
                      <c:pt idx="1084">
                        <c:v>1.9009520972822929</c:v>
                      </c:pt>
                      <c:pt idx="1085">
                        <c:v>1.9274588606962191</c:v>
                      </c:pt>
                      <c:pt idx="1086">
                        <c:v>1.9273788814908124</c:v>
                      </c:pt>
                      <c:pt idx="1087">
                        <c:v>1.9139873288117502</c:v>
                      </c:pt>
                      <c:pt idx="1088">
                        <c:v>1.907262387641282</c:v>
                      </c:pt>
                      <c:pt idx="1089">
                        <c:v>1.9005379980515411</c:v>
                      </c:pt>
                      <c:pt idx="1090">
                        <c:v>1.9071040839726496</c:v>
                      </c:pt>
                      <c:pt idx="1091">
                        <c:v>1.9203143044877296</c:v>
                      </c:pt>
                      <c:pt idx="1092">
                        <c:v>1.9268790114570211</c:v>
                      </c:pt>
                      <c:pt idx="1093">
                        <c:v>1.9135107630636723</c:v>
                      </c:pt>
                      <c:pt idx="1094">
                        <c:v>1.9134313354389925</c:v>
                      </c:pt>
                      <c:pt idx="1095">
                        <c:v>1.9133519078143131</c:v>
                      </c:pt>
                      <c:pt idx="1096">
                        <c:v>1.9265590946353948</c:v>
                      </c:pt>
                      <c:pt idx="1097">
                        <c:v>1.9331221468625053</c:v>
                      </c:pt>
                      <c:pt idx="1098">
                        <c:v>1.913113624940274</c:v>
                      </c:pt>
                      <c:pt idx="1099">
                        <c:v>1.9063917174638041</c:v>
                      </c:pt>
                      <c:pt idx="1100">
                        <c:v>1.8996703615680615</c:v>
                      </c:pt>
                      <c:pt idx="1101">
                        <c:v>1.912875342066235</c:v>
                      </c:pt>
                      <c:pt idx="1102">
                        <c:v>1.926079219402955</c:v>
                      </c:pt>
                      <c:pt idx="1103">
                        <c:v>1.9259992401975485</c:v>
                      </c:pt>
                      <c:pt idx="1104">
                        <c:v>1.9126370591921962</c:v>
                      </c:pt>
                      <c:pt idx="1105">
                        <c:v>1.9125576315675163</c:v>
                      </c:pt>
                      <c:pt idx="1106">
                        <c:v>1.9124782039428367</c:v>
                      </c:pt>
                      <c:pt idx="1107">
                        <c:v>1.9323195969048046</c:v>
                      </c:pt>
                      <c:pt idx="1108">
                        <c:v>1.9322393419090345</c:v>
                      </c:pt>
                      <c:pt idx="1109">
                        <c:v>1.9122399210687979</c:v>
                      </c:pt>
                      <c:pt idx="1110">
                        <c:v>1.905521047286326</c:v>
                      </c:pt>
                      <c:pt idx="1111">
                        <c:v>1.9054418954520098</c:v>
                      </c:pt>
                      <c:pt idx="1112">
                        <c:v>1.9252794273488891</c:v>
                      </c:pt>
                      <c:pt idx="1113">
                        <c:v>1.938476685716886</c:v>
                      </c:pt>
                      <c:pt idx="1114">
                        <c:v>1.9317578119344141</c:v>
                      </c:pt>
                      <c:pt idx="1115">
                        <c:v>1.9184014225266948</c:v>
                      </c:pt>
                      <c:pt idx="1116">
                        <c:v>1.9117037846022102</c:v>
                      </c:pt>
                      <c:pt idx="1117">
                        <c:v>1.9116243569775304</c:v>
                      </c:pt>
                      <c:pt idx="1118">
                        <c:v>1.9314568557002765</c:v>
                      </c:pt>
                      <c:pt idx="1119">
                        <c:v>1.9313766007045063</c:v>
                      </c:pt>
                      <c:pt idx="1120">
                        <c:v>1.9180228313052399</c:v>
                      </c:pt>
                      <c:pt idx="1121">
                        <c:v>1.9113066464788118</c:v>
                      </c:pt>
                      <c:pt idx="1122">
                        <c:v>1.9112272188541324</c:v>
                      </c:pt>
                      <c:pt idx="1123">
                        <c:v>1.931055580721426</c:v>
                      </c:pt>
                      <c:pt idx="1124">
                        <c:v>1.9376109797659506</c:v>
                      </c:pt>
                      <c:pt idx="1125">
                        <c:v>1.9242596924799551</c:v>
                      </c:pt>
                      <c:pt idx="1126">
                        <c:v>1.9109095083554135</c:v>
                      </c:pt>
                      <c:pt idx="1127">
                        <c:v>1.9108300807307341</c:v>
                      </c:pt>
                      <c:pt idx="1128">
                        <c:v>1.9173852039848949</c:v>
                      </c:pt>
                      <c:pt idx="1129">
                        <c:v>1.9372083258352828</c:v>
                      </c:pt>
                      <c:pt idx="1130">
                        <c:v>1.9371277950491494</c:v>
                      </c:pt>
                      <c:pt idx="1131">
                        <c:v>1.9237798172475156</c:v>
                      </c:pt>
                      <c:pt idx="1132">
                        <c:v>1.9170663903247223</c:v>
                      </c:pt>
                      <c:pt idx="1133">
                        <c:v>1.9236198588367024</c:v>
                      </c:pt>
                      <c:pt idx="1134">
                        <c:v>1.9434385680412747</c:v>
                      </c:pt>
                      <c:pt idx="1135">
                        <c:v>1.9433577614647779</c:v>
                      </c:pt>
                      <c:pt idx="1136">
                        <c:v>1.9300122657764154</c:v>
                      </c:pt>
                      <c:pt idx="1137">
                        <c:v>1.9166678732495066</c:v>
                      </c:pt>
                      <c:pt idx="1138">
                        <c:v>1.909956376859258</c:v>
                      </c:pt>
                      <c:pt idx="1139">
                        <c:v>1.9231399836042629</c:v>
                      </c:pt>
                      <c:pt idx="1140">
                        <c:v>1.936322487187814</c:v>
                      </c:pt>
                      <c:pt idx="1141">
                        <c:v>1.9362218237051472</c:v>
                      </c:pt>
                      <c:pt idx="1142">
                        <c:v>1.9228800511866915</c:v>
                      </c:pt>
                      <c:pt idx="1143">
                        <c:v>1.9228000719812848</c:v>
                      </c:pt>
                      <c:pt idx="1144">
                        <c:v>1.9227400875772298</c:v>
                      </c:pt>
                      <c:pt idx="1145">
                        <c:v>1.9425496956998076</c:v>
                      </c:pt>
                      <c:pt idx="1146">
                        <c:v>1.9424688891233106</c:v>
                      </c:pt>
                      <c:pt idx="1147">
                        <c:v>1.9225001499610102</c:v>
                      </c:pt>
                      <c:pt idx="1148">
                        <c:v>1.9157712098302717</c:v>
                      </c:pt>
                      <c:pt idx="1149">
                        <c:v>1.9156915064152285</c:v>
                      </c:pt>
                      <c:pt idx="1150">
                        <c:v>1.9288686320866919</c:v>
                      </c:pt>
                      <c:pt idx="1151">
                        <c:v>1.9486727933495909</c:v>
                      </c:pt>
                      <c:pt idx="1152">
                        <c:v>1.9419638480202044</c:v>
                      </c:pt>
                      <c:pt idx="1153">
                        <c:v>1.9286479308483242</c:v>
                      </c:pt>
                      <c:pt idx="1154">
                        <c:v>1.9285676758525541</c:v>
                      </c:pt>
                      <c:pt idx="1155">
                        <c:v>1.9284874208567842</c:v>
                      </c:pt>
                      <c:pt idx="1156">
                        <c:v>1.9416608233583406</c:v>
                      </c:pt>
                      <c:pt idx="1157">
                        <c:v>1.9482065697401432</c:v>
                      </c:pt>
                      <c:pt idx="1158">
                        <c:v>1.928246655869474</c:v>
                      </c:pt>
                      <c:pt idx="1159">
                        <c:v>1.9215204046947794</c:v>
                      </c:pt>
                      <c:pt idx="1160">
                        <c:v>1.9214404254893727</c:v>
                      </c:pt>
                      <c:pt idx="1161">
                        <c:v>1.9412365888317311</c:v>
                      </c:pt>
                      <c:pt idx="1162">
                        <c:v>1.9544059923730175</c:v>
                      </c:pt>
                      <c:pt idx="1163">
                        <c:v>1.9410951773228615</c:v>
                      </c:pt>
                      <c:pt idx="1164">
                        <c:v>1.9343897483206092</c:v>
                      </c:pt>
                      <c:pt idx="1165">
                        <c:v>1.9276848708990832</c:v>
                      </c:pt>
                      <c:pt idx="1166">
                        <c:v>1.9276046159033133</c:v>
                      </c:pt>
                      <c:pt idx="1167">
                        <c:v>1.9473957460715383</c:v>
                      </c:pt>
                      <c:pt idx="1168">
                        <c:v>1.9473146637046779</c:v>
                      </c:pt>
                      <c:pt idx="1169">
                        <c:v>1.9339669616934081</c:v>
                      </c:pt>
                      <c:pt idx="1170">
                        <c:v>1.9338864309072747</c:v>
                      </c:pt>
                      <c:pt idx="1171">
                        <c:v>1.9272033409244629</c:v>
                      </c:pt>
                      <c:pt idx="1172">
                        <c:v>1.9469903342372361</c:v>
                      </c:pt>
                      <c:pt idx="1173">
                        <c:v>1.9535313921828601</c:v>
                      </c:pt>
                      <c:pt idx="1174">
                        <c:v>1.9402063049813945</c:v>
                      </c:pt>
                      <c:pt idx="1175">
                        <c:v>1.9268823209413828</c:v>
                      </c:pt>
                      <c:pt idx="1176">
                        <c:v>1.9201807530042188</c:v>
                      </c:pt>
                      <c:pt idx="1177">
                        <c:v>1.9267218109498427</c:v>
                      </c:pt>
                      <c:pt idx="1178">
                        <c:v>1.9465038400360732</c:v>
                      </c:pt>
                      <c:pt idx="1179">
                        <c:v>1.9530432432395162</c:v>
                      </c:pt>
                      <c:pt idx="1180">
                        <c:v>1.9331012557424727</c:v>
                      </c:pt>
                      <c:pt idx="1181">
                        <c:v>1.9330207249563391</c:v>
                      </c:pt>
                      <c:pt idx="1182">
                        <c:v>1.9329401941702054</c:v>
                      </c:pt>
                      <c:pt idx="1183">
                        <c:v>1.9527178106106207</c:v>
                      </c:pt>
                      <c:pt idx="1184">
                        <c:v>1.9526364524533966</c:v>
                      </c:pt>
                      <c:pt idx="1185">
                        <c:v>1.9326986018118051</c:v>
                      </c:pt>
                      <c:pt idx="1186">
                        <c:v>1.925999515987912</c:v>
                      </c:pt>
                      <c:pt idx="1187">
                        <c:v>1.9193009817447462</c:v>
                      </c:pt>
                      <c:pt idx="1188">
                        <c:v>1.9324570094534044</c:v>
                      </c:pt>
                      <c:pt idx="1189">
                        <c:v>1.952229661667277</c:v>
                      </c:pt>
                      <c:pt idx="1190">
                        <c:v>1.9455308516337473</c:v>
                      </c:pt>
                      <c:pt idx="1191">
                        <c:v>1.9388325931809454</c:v>
                      </c:pt>
                      <c:pt idx="1192">
                        <c:v>1.9321348863088701</c:v>
                      </c:pt>
                      <c:pt idx="1193">
                        <c:v>1.9320543555227365</c:v>
                      </c:pt>
                      <c:pt idx="1194">
                        <c:v>1.9518228708811571</c:v>
                      </c:pt>
                      <c:pt idx="1195">
                        <c:v>1.951741512723933</c:v>
                      </c:pt>
                      <c:pt idx="1196">
                        <c:v>1.9317926304678026</c:v>
                      </c:pt>
                      <c:pt idx="1197">
                        <c:v>1.931712099681669</c:v>
                      </c:pt>
                      <c:pt idx="1198">
                        <c:v>1.9316315688955357</c:v>
                      </c:pt>
                      <c:pt idx="1199">
                        <c:v>1.9513957405557314</c:v>
                      </c:pt>
                      <c:pt idx="1200">
                        <c:v>1.9645436324486669</c:v>
                      </c:pt>
                      <c:pt idx="1201">
                        <c:v>1.9512330242412834</c:v>
                      </c:pt>
                      <c:pt idx="1202">
                        <c:v>1.9445375926397064</c:v>
                      </c:pt>
                      <c:pt idx="1203">
                        <c:v>1.9378427126188571</c:v>
                      </c:pt>
                      <c:pt idx="1204">
                        <c:v>1.9377619060423599</c:v>
                      </c:pt>
                      <c:pt idx="1205">
                        <c:v>1.9509075916123877</c:v>
                      </c:pt>
                      <c:pt idx="1206">
                        <c:v>1.9574392037380626</c:v>
                      </c:pt>
                      <c:pt idx="1207">
                        <c:v>1.9375194863128689</c:v>
                      </c:pt>
                      <c:pt idx="1208">
                        <c:v>1.9374386797363718</c:v>
                      </c:pt>
                      <c:pt idx="1209">
                        <c:v>1.9373578731598751</c:v>
                      </c:pt>
                      <c:pt idx="1210">
                        <c:v>1.9571126679477127</c:v>
                      </c:pt>
                      <c:pt idx="1211">
                        <c:v>1.9636426253312069</c:v>
                      </c:pt>
                      <c:pt idx="1212">
                        <c:v>1.9437267689711017</c:v>
                      </c:pt>
                      <c:pt idx="1213">
                        <c:v>1.9370548484980112</c:v>
                      </c:pt>
                      <c:pt idx="1214">
                        <c:v>1.9303632090139324</c:v>
                      </c:pt>
                      <c:pt idx="1215">
                        <c:v>1.936893235345017</c:v>
                      </c:pt>
                      <c:pt idx="1216">
                        <c:v>1.9500329914222303</c:v>
                      </c:pt>
                      <c:pt idx="1217">
                        <c:v>1.9565616388014977</c:v>
                      </c:pt>
                      <c:pt idx="1218">
                        <c:v>1.9432605453616538</c:v>
                      </c:pt>
                      <c:pt idx="1219">
                        <c:v>1.9431794629947936</c:v>
                      </c:pt>
                      <c:pt idx="1220">
                        <c:v>1.9430983806279329</c:v>
                      </c:pt>
                      <c:pt idx="1221">
                        <c:v>1.9628440053861858</c:v>
                      </c:pt>
                      <c:pt idx="1222">
                        <c:v>1.962762095648235</c:v>
                      </c:pt>
                      <c:pt idx="1223">
                        <c:v>1.9428551335273516</c:v>
                      </c:pt>
                      <c:pt idx="1224">
                        <c:v>1.9361659761565442</c:v>
                      </c:pt>
                      <c:pt idx="1225">
                        <c:v>1.9294773703664634</c:v>
                      </c:pt>
                      <c:pt idx="1226">
                        <c:v>1.9426118864267701</c:v>
                      </c:pt>
                      <c:pt idx="1227">
                        <c:v>1.9557452993256235</c:v>
                      </c:pt>
                      <c:pt idx="1228">
                        <c:v>1.9556636653780359</c:v>
                      </c:pt>
                      <c:pt idx="1229">
                        <c:v>1.9423686393261888</c:v>
                      </c:pt>
                      <c:pt idx="1230">
                        <c:v>1.9422875569593283</c:v>
                      </c:pt>
                      <c:pt idx="1231">
                        <c:v>1.9422064745924679</c:v>
                      </c:pt>
                      <c:pt idx="1232">
                        <c:v>1.9553371295876862</c:v>
                      </c:pt>
                      <c:pt idx="1233">
                        <c:v>1.9618610885307752</c:v>
                      </c:pt>
                      <c:pt idx="1234">
                        <c:v>1.9419632274918863</c:v>
                      </c:pt>
                      <c:pt idx="1235">
                        <c:v>1.9352771038150771</c:v>
                      </c:pt>
                      <c:pt idx="1236">
                        <c:v>1.9351962972385801</c:v>
                      </c:pt>
                      <c:pt idx="1237">
                        <c:v>1.9483244701205271</c:v>
                      </c:pt>
                      <c:pt idx="1238">
                        <c:v>1.9680557537798793</c:v>
                      </c:pt>
                      <c:pt idx="1239">
                        <c:v>1.9547656919545744</c:v>
                      </c:pt>
                      <c:pt idx="1240">
                        <c:v>1.9414767332907235</c:v>
                      </c:pt>
                      <c:pt idx="1241">
                        <c:v>1.941395650923863</c:v>
                      </c:pt>
                      <c:pt idx="1242">
                        <c:v>1.9413348391487175</c:v>
                      </c:pt>
                      <c:pt idx="1243">
                        <c:v>1.9610419911512662</c:v>
                      </c:pt>
                      <c:pt idx="1244">
                        <c:v>1.9609600814133155</c:v>
                      </c:pt>
                      <c:pt idx="1245">
                        <c:v>1.9476736048627357</c:v>
                      </c:pt>
                      <c:pt idx="1246">
                        <c:v>1.9409902390895606</c:v>
                      </c:pt>
                      <c:pt idx="1247">
                        <c:v>1.9409091567227001</c:v>
                      </c:pt>
                      <c:pt idx="1248">
                        <c:v>1.9606324424615118</c:v>
                      </c:pt>
                      <c:pt idx="1249">
                        <c:v>1.9671517129684213</c:v>
                      </c:pt>
                      <c:pt idx="1250">
                        <c:v>1.9538677185311129</c:v>
                      </c:pt>
                      <c:pt idx="1251">
                        <c:v>1.947185455919392</c:v>
                      </c:pt>
                      <c:pt idx="1252">
                        <c:v>1.9405037448883977</c:v>
                      </c:pt>
                      <c:pt idx="1253">
                        <c:v>1.9404226625215373</c:v>
                      </c:pt>
                      <c:pt idx="1254">
                        <c:v>1.9601409840338064</c:v>
                      </c:pt>
                      <c:pt idx="1255">
                        <c:v>1.9666380534164563</c:v>
                      </c:pt>
                      <c:pt idx="1256">
                        <c:v>1.9467583255939662</c:v>
                      </c:pt>
                      <c:pt idx="1257">
                        <c:v>1.9466769674367423</c:v>
                      </c:pt>
                      <c:pt idx="1258">
                        <c:v>1.9466159488188244</c:v>
                      </c:pt>
                      <c:pt idx="1259">
                        <c:v>1.9663298576852775</c:v>
                      </c:pt>
                      <c:pt idx="1260">
                        <c:v>1.9728458187078257</c:v>
                      </c:pt>
                      <c:pt idx="1261">
                        <c:v>1.9529697451076511</c:v>
                      </c:pt>
                      <c:pt idx="1262">
                        <c:v>1.9462905161899284</c:v>
                      </c:pt>
                      <c:pt idx="1263">
                        <c:v>1.9396118388529326</c:v>
                      </c:pt>
                      <c:pt idx="1264">
                        <c:v>1.9461277998754807</c:v>
                      </c:pt>
                      <c:pt idx="1265">
                        <c:v>1.9658367445153913</c:v>
                      </c:pt>
                      <c:pt idx="1266">
                        <c:v>1.9657545589870771</c:v>
                      </c:pt>
                      <c:pt idx="1267">
                        <c:v>1.9524799414221266</c:v>
                      </c:pt>
                      <c:pt idx="1268">
                        <c:v>1.952398307474539</c:v>
                      </c:pt>
                      <c:pt idx="1269">
                        <c:v>1.9523166735269517</c:v>
                      </c:pt>
                      <c:pt idx="1270">
                        <c:v>1.9654258168738195</c:v>
                      </c:pt>
                      <c:pt idx="1271">
                        <c:v>1.9719387442023695</c:v>
                      </c:pt>
                      <c:pt idx="1272">
                        <c:v>1.9520717716841895</c:v>
                      </c:pt>
                      <c:pt idx="1273">
                        <c:v>1.9453955764604651</c:v>
                      </c:pt>
                      <c:pt idx="1274">
                        <c:v>1.9387199328174674</c:v>
                      </c:pt>
                      <c:pt idx="1275">
                        <c:v>1.9584208795368376</c:v>
                      </c:pt>
                      <c:pt idx="1276">
                        <c:v>1.9781201715140269</c:v>
                      </c:pt>
                      <c:pt idx="1277">
                        <c:v>1.9714439762903027</c:v>
                      </c:pt>
                      <c:pt idx="1278">
                        <c:v>1.9581751503229849</c:v>
                      </c:pt>
                      <c:pt idx="1279">
                        <c:v>1.9515003340510775</c:v>
                      </c:pt>
                      <c:pt idx="1280">
                        <c:v>1.9514187001034902</c:v>
                      </c:pt>
                      <c:pt idx="1281">
                        <c:v>1.9645217760623614</c:v>
                      </c:pt>
                      <c:pt idx="1282">
                        <c:v>1.9710316696969132</c:v>
                      </c:pt>
                      <c:pt idx="1283">
                        <c:v>1.951173798260728</c:v>
                      </c:pt>
                      <c:pt idx="1284">
                        <c:v>1.9510921643131405</c:v>
                      </c:pt>
                      <c:pt idx="1285">
                        <c:v>1.9444192785737777</c:v>
                      </c:pt>
                      <c:pt idx="1286">
                        <c:v>1.9641108484207899</c:v>
                      </c:pt>
                      <c:pt idx="1287">
                        <c:v>1.9772100633145726</c:v>
                      </c:pt>
                      <c:pt idx="1288">
                        <c:v>1.9639464773641611</c:v>
                      </c:pt>
                      <c:pt idx="1289">
                        <c:v>1.9572741432055252</c:v>
                      </c:pt>
                      <c:pt idx="1290">
                        <c:v>1.9506023606276159</c:v>
                      </c:pt>
                      <c:pt idx="1291">
                        <c:v>1.9505207266800286</c:v>
                      </c:pt>
                      <c:pt idx="1292">
                        <c:v>1.9702070565101351</c:v>
                      </c:pt>
                      <c:pt idx="1293">
                        <c:v>1.9767136406603247</c:v>
                      </c:pt>
                      <c:pt idx="1294">
                        <c:v>1.9634533641942749</c:v>
                      </c:pt>
                      <c:pt idx="1295">
                        <c:v>1.9567826847778198</c:v>
                      </c:pt>
                      <c:pt idx="1296">
                        <c:v>1.9567007750398691</c:v>
                      </c:pt>
                      <c:pt idx="1297">
                        <c:v>1.9763826922241596</c:v>
                      </c:pt>
                      <c:pt idx="1298">
                        <c:v>1.9828876216321689</c:v>
                      </c:pt>
                      <c:pt idx="1299">
                        <c:v>1.9630424365527031</c:v>
                      </c:pt>
                      <c:pt idx="1300">
                        <c:v>1.9497860211517417</c:v>
                      </c:pt>
                      <c:pt idx="1301">
                        <c:v>1.9431175480581944</c:v>
                      </c:pt>
                      <c:pt idx="1302">
                        <c:v>1.9496227532565669</c:v>
                      </c:pt>
                      <c:pt idx="1303">
                        <c:v>1.9692999820046788</c:v>
                      </c:pt>
                      <c:pt idx="1304">
                        <c:v>1.9757828481836102</c:v>
                      </c:pt>
                      <c:pt idx="1305">
                        <c:v>1.9559431099638231</c:v>
                      </c:pt>
                      <c:pt idx="1306">
                        <c:v>1.9558612002258724</c:v>
                      </c:pt>
                      <c:pt idx="1307">
                        <c:v>1.9557792904879214</c:v>
                      </c:pt>
                      <c:pt idx="1308">
                        <c:v>1.9754725840247052</c:v>
                      </c:pt>
                      <c:pt idx="1309">
                        <c:v>1.9753898469156639</c:v>
                      </c:pt>
                      <c:pt idx="1310">
                        <c:v>1.962138395741245</c:v>
                      </c:pt>
                      <c:pt idx="1311">
                        <c:v>1.9488880477282802</c:v>
                      </c:pt>
                      <c:pt idx="1312">
                        <c:v>1.9487860052937958</c:v>
                      </c:pt>
                      <c:pt idx="1313">
                        <c:v>1.9552878320602161</c:v>
                      </c:pt>
                      <c:pt idx="1314">
                        <c:v>1.9749554770931972</c:v>
                      </c:pt>
                      <c:pt idx="1315">
                        <c:v>1.9748727399841557</c:v>
                      </c:pt>
                      <c:pt idx="1316">
                        <c:v>1.9616247361892802</c:v>
                      </c:pt>
                      <c:pt idx="1317">
                        <c:v>1.9615425506609661</c:v>
                      </c:pt>
                      <c:pt idx="1318">
                        <c:v>1.96148091151473</c:v>
                      </c:pt>
                      <c:pt idx="1319">
                        <c:v>1.9745624758252509</c:v>
                      </c:pt>
                      <c:pt idx="1320">
                        <c:v>1.9744797387162094</c:v>
                      </c:pt>
                      <c:pt idx="1321">
                        <c:v>1.9546530315910966</c:v>
                      </c:pt>
                      <c:pt idx="1322">
                        <c:v>1.9545711218531459</c:v>
                      </c:pt>
                      <c:pt idx="1323">
                        <c:v>1.9544892121151949</c:v>
                      </c:pt>
                      <c:pt idx="1324">
                        <c:v>1.9741487902800443</c:v>
                      </c:pt>
                      <c:pt idx="1325">
                        <c:v>1.9872264935254764</c:v>
                      </c:pt>
                      <c:pt idx="1326">
                        <c:v>1.9739833160619615</c:v>
                      </c:pt>
                      <c:pt idx="1327">
                        <c:v>1.9607412417599011</c:v>
                      </c:pt>
                      <c:pt idx="1328">
                        <c:v>1.9540796634254405</c:v>
                      </c:pt>
                      <c:pt idx="1329">
                        <c:v>1.960576870703272</c:v>
                      </c:pt>
                      <c:pt idx="1330">
                        <c:v>1.9736523676257967</c:v>
                      </c:pt>
                      <c:pt idx="1331">
                        <c:v>1.9801481959518112</c:v>
                      </c:pt>
                      <c:pt idx="1332">
                        <c:v>1.960330314118329</c:v>
                      </c:pt>
                      <c:pt idx="1333">
                        <c:v>1.9602481285900148</c:v>
                      </c:pt>
                      <c:pt idx="1334">
                        <c:v>1.9601659430617002</c:v>
                      </c:pt>
                      <c:pt idx="1335">
                        <c:v>1.9798161443541922</c:v>
                      </c:pt>
                      <c:pt idx="1336">
                        <c:v>1.9863103179380257</c:v>
                      </c:pt>
                      <c:pt idx="1337">
                        <c:v>1.9730732078625073</c:v>
                      </c:pt>
                      <c:pt idx="1338">
                        <c:v>1.959837200948443</c:v>
                      </c:pt>
                      <c:pt idx="1339">
                        <c:v>1.9531786563079807</c:v>
                      </c:pt>
                      <c:pt idx="1340">
                        <c:v>1.959672829891814</c:v>
                      </c:pt>
                      <c:pt idx="1341">
                        <c:v>1.9793180669577637</c:v>
                      </c:pt>
                      <c:pt idx="1342">
                        <c:v>1.9858105857994162</c:v>
                      </c:pt>
                      <c:pt idx="1343">
                        <c:v>1.9660015292575654</c:v>
                      </c:pt>
                      <c:pt idx="1344">
                        <c:v>1.9593440877785568</c:v>
                      </c:pt>
                      <c:pt idx="1345">
                        <c:v>1.9592619022502424</c:v>
                      </c:pt>
                      <c:pt idx="1346">
                        <c:v>1.9854774310403434</c:v>
                      </c:pt>
                      <c:pt idx="1347">
                        <c:v>1.985394142350575</c:v>
                      </c:pt>
                      <c:pt idx="1348">
                        <c:v>1.972163099663053</c:v>
                      </c:pt>
                      <c:pt idx="1349">
                        <c:v>1.958933160136985</c:v>
                      </c:pt>
                      <c:pt idx="1350">
                        <c:v>1.9522776491905209</c:v>
                      </c:pt>
                      <c:pt idx="1351">
                        <c:v>1.9653418387081427</c:v>
                      </c:pt>
                      <c:pt idx="1352">
                        <c:v>1.9849776989017338</c:v>
                      </c:pt>
                      <c:pt idx="1353">
                        <c:v>1.9783219121649063</c:v>
                      </c:pt>
                      <c:pt idx="1354">
                        <c:v>1.9650944547521092</c:v>
                      </c:pt>
                      <c:pt idx="1355">
                        <c:v>1.9650119934334316</c:v>
                      </c:pt>
                      <c:pt idx="1356">
                        <c:v>1.9649295321147537</c:v>
                      </c:pt>
                      <c:pt idx="1357">
                        <c:v>1.9845612554528924</c:v>
                      </c:pt>
                      <c:pt idx="1358">
                        <c:v>1.9844779667631243</c:v>
                      </c:pt>
                      <c:pt idx="1359">
                        <c:v>1.9646615328290509</c:v>
                      </c:pt>
                      <c:pt idx="1360">
                        <c:v>1.9580085729434482</c:v>
                      </c:pt>
                      <c:pt idx="1361">
                        <c:v>1.957926387415134</c:v>
                      </c:pt>
                      <c:pt idx="1362">
                        <c:v>1.9775540428454121</c:v>
                      </c:pt>
                      <c:pt idx="1363">
                        <c:v>1.9906103723376751</c:v>
                      </c:pt>
                      <c:pt idx="1364">
                        <c:v>1.9839574124520729</c:v>
                      </c:pt>
                      <c:pt idx="1365">
                        <c:v>1.9707358845320906</c:v>
                      </c:pt>
                      <c:pt idx="1366">
                        <c:v>1.9640843035983058</c:v>
                      </c:pt>
                      <c:pt idx="1367">
                        <c:v>1.9640018422796282</c:v>
                      </c:pt>
                      <c:pt idx="1368">
                        <c:v>1.9836242576929997</c:v>
                      </c:pt>
                      <c:pt idx="1369">
                        <c:v>1.9835409690032315</c:v>
                      </c:pt>
                      <c:pt idx="1370">
                        <c:v>1.970322198986884</c:v>
                      </c:pt>
                      <c:pt idx="1371">
                        <c:v>1.9636719970049168</c:v>
                      </c:pt>
                      <c:pt idx="1372">
                        <c:v>1.9635895356862387</c:v>
                      </c:pt>
                      <c:pt idx="1373">
                        <c:v>1.9832078142441585</c:v>
                      </c:pt>
                      <c:pt idx="1374">
                        <c:v>1.9896911630562262</c:v>
                      </c:pt>
                      <c:pt idx="1375">
                        <c:v>1.97647487515315</c:v>
                      </c:pt>
                      <c:pt idx="1376">
                        <c:v>1.9632596904115276</c:v>
                      </c:pt>
                      <c:pt idx="1377">
                        <c:v>1.9566319653441828</c:v>
                      </c:pt>
                      <c:pt idx="1378">
                        <c:v>1.9631153831038413</c:v>
                      </c:pt>
                      <c:pt idx="1379">
                        <c:v>1.9827080821055489</c:v>
                      </c:pt>
                      <c:pt idx="1380">
                        <c:v>1.9891897761754358</c:v>
                      </c:pt>
                      <c:pt idx="1381">
                        <c:v>1.9759767977567213</c:v>
                      </c:pt>
                      <c:pt idx="1382">
                        <c:v>1.9693293536783882</c:v>
                      </c:pt>
                      <c:pt idx="1383">
                        <c:v>1.969246616569347</c:v>
                      </c:pt>
                      <c:pt idx="1384">
                        <c:v>1.988855518254909</c:v>
                      </c:pt>
                      <c:pt idx="1385">
                        <c:v>1.9953355575826146</c:v>
                      </c:pt>
                      <c:pt idx="1386">
                        <c:v>1.9755617332596973</c:v>
                      </c:pt>
                      <c:pt idx="1387">
                        <c:v>1.9623526159060714</c:v>
                      </c:pt>
                      <c:pt idx="1388">
                        <c:v>1.9557073781506462</c:v>
                      </c:pt>
                      <c:pt idx="1389">
                        <c:v>1.9687501939150993</c:v>
                      </c:pt>
                      <c:pt idx="1390">
                        <c:v>1.9883541313741189</c:v>
                      </c:pt>
                      <c:pt idx="1391">
                        <c:v>1.9882705668939871</c:v>
                      </c:pt>
                      <c:pt idx="1392">
                        <c:v>1.9750636558632688</c:v>
                      </c:pt>
                      <c:pt idx="1393">
                        <c:v>1.968419245478934</c:v>
                      </c:pt>
                      <c:pt idx="1394">
                        <c:v>1.968357192647153</c:v>
                      </c:pt>
                      <c:pt idx="1395">
                        <c:v>1.9879572000934931</c:v>
                      </c:pt>
                      <c:pt idx="1396">
                        <c:v>1.9878736356133615</c:v>
                      </c:pt>
                      <c:pt idx="1397">
                        <c:v>1.9681089813200292</c:v>
                      </c:pt>
                      <c:pt idx="1398">
                        <c:v>1.9614661567302847</c:v>
                      </c:pt>
                      <c:pt idx="1399">
                        <c:v>1.9613836954116068</c:v>
                      </c:pt>
                      <c:pt idx="1400">
                        <c:v>1.9744203058928818</c:v>
                      </c:pt>
                      <c:pt idx="1401">
                        <c:v>1.9940150733223154</c:v>
                      </c:pt>
                      <c:pt idx="1402">
                        <c:v>1.9808132644133214</c:v>
                      </c:pt>
                      <c:pt idx="1403">
                        <c:v>1.9741712671946674</c:v>
                      </c:pt>
                      <c:pt idx="1404">
                        <c:v>1.9675298215567398</c:v>
                      </c:pt>
                      <c:pt idx="1405">
                        <c:v>1.9674470844476988</c:v>
                      </c:pt>
                      <c:pt idx="1406">
                        <c:v>1.9870379908120441</c:v>
                      </c:pt>
                      <c:pt idx="1407">
                        <c:v>1.9935120316993444</c:v>
                      </c:pt>
                      <c:pt idx="1408">
                        <c:v>1.9671988731205747</c:v>
                      </c:pt>
                      <c:pt idx="1409">
                        <c:v>1.9671161360115335</c:v>
                      </c:pt>
                      <c:pt idx="1410">
                        <c:v>1.9670333989024922</c:v>
                      </c:pt>
                      <c:pt idx="1411">
                        <c:v>1.9866201684113856</c:v>
                      </c:pt>
                      <c:pt idx="1412">
                        <c:v>1.9930928303468682</c:v>
                      </c:pt>
                      <c:pt idx="1413">
                        <c:v>1.9864321483310892</c:v>
                      </c:pt>
                      <c:pt idx="1414">
                        <c:v>1.9732373720763638</c:v>
                      </c:pt>
                      <c:pt idx="1415">
                        <c:v>1.9665990290800253</c:v>
                      </c:pt>
                      <c:pt idx="1416">
                        <c:v>1.966516291970984</c:v>
                      </c:pt>
                      <c:pt idx="1417">
                        <c:v>1.9860978904105624</c:v>
                      </c:pt>
                      <c:pt idx="1418">
                        <c:v>1.9925688286562735</c:v>
                      </c:pt>
                      <c:pt idx="1419">
                        <c:v>1.9728223075793399</c:v>
                      </c:pt>
                      <c:pt idx="1420">
                        <c:v>1.9727392946799351</c:v>
                      </c:pt>
                      <c:pt idx="1421">
                        <c:v>1.9726562817805302</c:v>
                      </c:pt>
                      <c:pt idx="1422">
                        <c:v>1.9922334675742928</c:v>
                      </c:pt>
                      <c:pt idx="1423">
                        <c:v>1.9987027510778235</c:v>
                      </c:pt>
                      <c:pt idx="1424">
                        <c:v>1.9789600910659779</c:v>
                      </c:pt>
                      <c:pt idx="1425">
                        <c:v>1.9723242301829114</c:v>
                      </c:pt>
                      <c:pt idx="1426">
                        <c:v>1.965688920880571</c:v>
                      </c:pt>
                      <c:pt idx="1427">
                        <c:v>1.9721582043841015</c:v>
                      </c:pt>
                      <c:pt idx="1428">
                        <c:v>1.9917304259513218</c:v>
                      </c:pt>
                      <c:pt idx="1429">
                        <c:v>1.9916465856808263</c:v>
                      </c:pt>
                      <c:pt idx="1430">
                        <c:v>1.9784603589273684</c:v>
                      </c:pt>
                      <c:pt idx="1431">
                        <c:v>1.9783770702376002</c:v>
                      </c:pt>
                      <c:pt idx="1432">
                        <c:v>1.9782937815478319</c:v>
                      </c:pt>
                      <c:pt idx="1433">
                        <c:v>1.9913321846664696</c:v>
                      </c:pt>
                      <c:pt idx="1434">
                        <c:v>1.9977985034235928</c:v>
                      </c:pt>
                      <c:pt idx="1435">
                        <c:v>1.9780647376509695</c:v>
                      </c:pt>
                      <c:pt idx="1436">
                        <c:v>1.9648822340674181</c:v>
                      </c:pt>
                      <c:pt idx="1437">
                        <c:v>1.9647788126811165</c:v>
                      </c:pt>
                      <c:pt idx="1438">
                        <c:v>1.9777940494092225</c:v>
                      </c:pt>
                      <c:pt idx="1439">
                        <c:v>1.9973568941040849</c:v>
                      </c:pt>
                      <c:pt idx="1440">
                        <c:v>1.9907243427053793</c:v>
                      </c:pt>
                      <c:pt idx="1441">
                        <c:v>1.9775650055123599</c:v>
                      </c:pt>
                      <c:pt idx="1442">
                        <c:v>1.9774817168225916</c:v>
                      </c:pt>
                      <c:pt idx="1443">
                        <c:v>1.9773984281328232</c:v>
                      </c:pt>
                      <c:pt idx="1444">
                        <c:v>1.9904099416910224</c:v>
                      </c:pt>
                      <c:pt idx="1445">
                        <c:v>1.9968732267541476</c:v>
                      </c:pt>
                      <c:pt idx="1446">
                        <c:v>1.9771485620635187</c:v>
                      </c:pt>
                      <c:pt idx="1447">
                        <c:v>1.9705186996208572</c:v>
                      </c:pt>
                      <c:pt idx="1448">
                        <c:v>1.9704356867214525</c:v>
                      </c:pt>
                      <c:pt idx="1449">
                        <c:v>1.9899907403385466</c:v>
                      </c:pt>
                      <c:pt idx="1450">
                        <c:v>2.0029983928316568</c:v>
                      </c:pt>
                      <c:pt idx="1451">
                        <c:v>1.9898230597975559</c:v>
                      </c:pt>
                      <c:pt idx="1452">
                        <c:v>1.9766488299249092</c:v>
                      </c:pt>
                      <c:pt idx="1453">
                        <c:v>1.9765655412351408</c:v>
                      </c:pt>
                      <c:pt idx="1454">
                        <c:v>1.9764822525453725</c:v>
                      </c:pt>
                      <c:pt idx="1455">
                        <c:v>1.9894876987155754</c:v>
                      </c:pt>
                      <c:pt idx="1456">
                        <c:v>1.9959479500847024</c:v>
                      </c:pt>
                      <c:pt idx="1457">
                        <c:v>1.9827762023253268</c:v>
                      </c:pt>
                      <c:pt idx="1458">
                        <c:v>1.9761490977862997</c:v>
                      </c:pt>
                      <c:pt idx="1459">
                        <c:v>1.9760658090965313</c:v>
                      </c:pt>
                      <c:pt idx="1460">
                        <c:v>1.9956114858412677</c:v>
                      </c:pt>
                      <c:pt idx="1461">
                        <c:v>2.0020700824682134</c:v>
                      </c:pt>
                      <c:pt idx="1462">
                        <c:v>1.988900816822109</c:v>
                      </c:pt>
                      <c:pt idx="1463">
                        <c:v>1.9757326543374585</c:v>
                      </c:pt>
                      <c:pt idx="1464">
                        <c:v>1.969107480330976</c:v>
                      </c:pt>
                      <c:pt idx="1465">
                        <c:v>1.9755660769579217</c:v>
                      </c:pt>
                      <c:pt idx="1466">
                        <c:v>1.9951067894761159</c:v>
                      </c:pt>
                      <c:pt idx="1467">
                        <c:v>1.9950016444000425</c:v>
                      </c:pt>
                      <c:pt idx="1468">
                        <c:v>1.9818361019238449</c:v>
                      </c:pt>
                      <c:pt idx="1469">
                        <c:v>1.9817734285637461</c:v>
                      </c:pt>
                      <c:pt idx="1470">
                        <c:v>1.9816898640836142</c:v>
                      </c:pt>
                      <c:pt idx="1471">
                        <c:v>2.0012261639559923</c:v>
                      </c:pt>
                      <c:pt idx="1472">
                        <c:v>2.00114177210477</c:v>
                      </c:pt>
                      <c:pt idx="1473">
                        <c:v>1.9879785738466618</c:v>
                      </c:pt>
                      <c:pt idx="1474">
                        <c:v>1.9748164787500078</c:v>
                      </c:pt>
                      <c:pt idx="1475">
                        <c:v>1.9747331900602394</c:v>
                      </c:pt>
                      <c:pt idx="1476">
                        <c:v>1.9811884772028239</c:v>
                      </c:pt>
                      <c:pt idx="1477">
                        <c:v>2.0006987148858539</c:v>
                      </c:pt>
                      <c:pt idx="1478">
                        <c:v>2.0006354209974373</c:v>
                      </c:pt>
                      <c:pt idx="1479">
                        <c:v>1.9874755322236908</c:v>
                      </c:pt>
                      <c:pt idx="1480">
                        <c:v>1.9873916919531955</c:v>
                      </c:pt>
                      <c:pt idx="1481">
                        <c:v>1.9873078516827003</c:v>
                      </c:pt>
                      <c:pt idx="1482">
                        <c:v>2.0002978535925484</c:v>
                      </c:pt>
                      <c:pt idx="1483">
                        <c:v>2.0067501070411349</c:v>
                      </c:pt>
                      <c:pt idx="1484">
                        <c:v>1.9805199613617701</c:v>
                      </c:pt>
                      <c:pt idx="1485">
                        <c:v>1.973900303162557</c:v>
                      </c:pt>
                      <c:pt idx="1486">
                        <c:v>1.9738170144727887</c:v>
                      </c:pt>
                      <c:pt idx="1487">
                        <c:v>1.9933403521980837</c:v>
                      </c:pt>
                      <c:pt idx="1488">
                        <c:v>2.0063267688332069</c:v>
                      </c:pt>
                      <c:pt idx="1489">
                        <c:v>1.9997071106339939</c:v>
                      </c:pt>
                      <c:pt idx="1490">
                        <c:v>1.9865532892482436</c:v>
                      </c:pt>
                      <c:pt idx="1491">
                        <c:v>1.9799350100008484</c:v>
                      </c:pt>
                      <c:pt idx="1492">
                        <c:v>1.9798723366407496</c:v>
                      </c:pt>
                      <c:pt idx="1493">
                        <c:v>1.9993695432291052</c:v>
                      </c:pt>
                      <c:pt idx="1494">
                        <c:v>1.9992851513778831</c:v>
                      </c:pt>
                      <c:pt idx="1495">
                        <c:v>1.9861340878957676</c:v>
                      </c:pt>
                      <c:pt idx="1496">
                        <c:v>1.9860502476252726</c:v>
                      </c:pt>
                      <c:pt idx="1497">
                        <c:v>1.9859664073547774</c:v>
                      </c:pt>
                      <c:pt idx="1498">
                        <c:v>2.0054800924173506</c:v>
                      </c:pt>
                      <c:pt idx="1499">
                        <c:v>2.0119276574297582</c:v>
                      </c:pt>
                      <c:pt idx="1500">
                        <c:v>1.9922468434069214</c:v>
                      </c:pt>
                      <c:pt idx="1501">
                        <c:v>1.9856520063404204</c:v>
                      </c:pt>
                      <c:pt idx="1502">
                        <c:v>1.9790366918394322</c:v>
                      </c:pt>
                      <c:pt idx="1503">
                        <c:v>1.9789531273593006</c:v>
                      </c:pt>
                      <c:pt idx="1504">
                        <c:v>1.9984623308284675</c:v>
                      </c:pt>
                      <c:pt idx="1505">
                        <c:v>2.0048874189262516</c:v>
                      </c:pt>
                      <c:pt idx="1506">
                        <c:v>1.9852118449203207</c:v>
                      </c:pt>
                      <c:pt idx="1507">
                        <c:v>1.9851489647174494</c:v>
                      </c:pt>
                      <c:pt idx="1508">
                        <c:v>1.9850651244469542</c:v>
                      </c:pt>
                      <c:pt idx="1509">
                        <c:v>2.0045699152703054</c:v>
                      </c:pt>
                      <c:pt idx="1510">
                        <c:v>2.0110145155363055</c:v>
                      </c:pt>
                      <c:pt idx="1511">
                        <c:v>1.9913425957526907</c:v>
                      </c:pt>
                      <c:pt idx="1512">
                        <c:v>1.9847297633649734</c:v>
                      </c:pt>
                      <c:pt idx="1513">
                        <c:v>1.9781174825579833</c:v>
                      </c:pt>
                      <c:pt idx="1514">
                        <c:v>1.9845620828239829</c:v>
                      </c:pt>
                      <c:pt idx="1515">
                        <c:v>2.0105685625185727</c:v>
                      </c:pt>
                      <c:pt idx="1516">
                        <c:v>2.0105048549446112</c:v>
                      </c:pt>
                      <c:pt idx="1517">
                        <c:v>1.9908168703723241</c:v>
                      </c:pt>
                      <c:pt idx="1518">
                        <c:v>1.9907327543114655</c:v>
                      </c:pt>
                      <c:pt idx="1519">
                        <c:v>1.9906486382506068</c:v>
                      </c:pt>
                      <c:pt idx="1520">
                        <c:v>2.0101438453588276</c:v>
                      </c:pt>
                      <c:pt idx="1521">
                        <c:v>2.0100589019268784</c:v>
                      </c:pt>
                      <c:pt idx="1522">
                        <c:v>1.9903962900680308</c:v>
                      </c:pt>
                      <c:pt idx="1523">
                        <c:v>1.9837865603219025</c:v>
                      </c:pt>
                      <c:pt idx="1524">
                        <c:v>1.9837027200514075</c:v>
                      </c:pt>
                      <c:pt idx="1525">
                        <c:v>1.996669003989997</c:v>
                      </c:pt>
                      <c:pt idx="1526">
                        <c:v>2.0096341847671328</c:v>
                      </c:pt>
                      <c:pt idx="1527">
                        <c:v>2.0030247308113682</c:v>
                      </c:pt>
                      <c:pt idx="1528">
                        <c:v>1.9898915937028787</c:v>
                      </c:pt>
                      <c:pt idx="1529">
                        <c:v>1.98980747764202</c:v>
                      </c:pt>
                      <c:pt idx="1530">
                        <c:v>1.9897233615811616</c:v>
                      </c:pt>
                      <c:pt idx="1531">
                        <c:v>2.0026860602450256</c:v>
                      </c:pt>
                      <c:pt idx="1532">
                        <c:v>2.0091245241754385</c:v>
                      </c:pt>
                      <c:pt idx="1533">
                        <c:v>1.9894710133985856</c:v>
                      </c:pt>
                      <c:pt idx="1534">
                        <c:v>1.9828643173464553</c:v>
                      </c:pt>
                      <c:pt idx="1535">
                        <c:v>1.9827804770759603</c:v>
                      </c:pt>
                      <c:pt idx="1536">
                        <c:v>2.0087847504476422</c:v>
                      </c:pt>
                      <c:pt idx="1537">
                        <c:v>2.0152215596358736</c:v>
                      </c:pt>
                      <c:pt idx="1538">
                        <c:v>2.0020933867539266</c:v>
                      </c:pt>
                      <c:pt idx="1539">
                        <c:v>1.9889663170334335</c:v>
                      </c:pt>
                      <c:pt idx="1540">
                        <c:v>1.9823612757234841</c:v>
                      </c:pt>
                      <c:pt idx="1541">
                        <c:v>1.9887980849117164</c:v>
                      </c:pt>
                      <c:pt idx="1542">
                        <c:v>2.0082750898559478</c:v>
                      </c:pt>
                      <c:pt idx="1543">
                        <c:v>2.0081901464239986</c:v>
                      </c:pt>
                      <c:pt idx="1544">
                        <c:v>1.9950655588167767</c:v>
                      </c:pt>
                      <c:pt idx="1545">
                        <c:v>1.9949811669655544</c:v>
                      </c:pt>
                      <c:pt idx="1546">
                        <c:v>1.988377504607423</c:v>
                      </c:pt>
                      <c:pt idx="1547">
                        <c:v>2.0078503726962027</c:v>
                      </c:pt>
                      <c:pt idx="1548">
                        <c:v>2.0142841481904359</c:v>
                      </c:pt>
                      <c:pt idx="1549">
                        <c:v>2.0011620426964849</c:v>
                      </c:pt>
                      <c:pt idx="1550">
                        <c:v>1.9880410403639883</c:v>
                      </c:pt>
                      <c:pt idx="1551">
                        <c:v>1.9814390327480371</c:v>
                      </c:pt>
                      <c:pt idx="1552">
                        <c:v>1.9943904240069996</c:v>
                      </c:pt>
                      <c:pt idx="1553">
                        <c:v>2.0073407121045079</c:v>
                      </c:pt>
                      <c:pt idx="1554">
                        <c:v>2.0137728328565605</c:v>
                      </c:pt>
                      <c:pt idx="1555">
                        <c:v>1.9941372484533333</c:v>
                      </c:pt>
                      <c:pt idx="1556">
                        <c:v>1.994052856602111</c:v>
                      </c:pt>
                      <c:pt idx="1557">
                        <c:v>1.9939684647508891</c:v>
                      </c:pt>
                      <c:pt idx="1558">
                        <c:v>2.0134319559673104</c:v>
                      </c:pt>
                      <c:pt idx="1559">
                        <c:v>2.0133467367449978</c:v>
                      </c:pt>
                      <c:pt idx="1560">
                        <c:v>1.9937152891972225</c:v>
                      </c:pt>
                      <c:pt idx="1561">
                        <c:v>1.9871157636945431</c:v>
                      </c:pt>
                      <c:pt idx="1562">
                        <c:v>1.9805167897725902</c:v>
                      </c:pt>
                      <c:pt idx="1563">
                        <c:v>1.9934621136435562</c:v>
                      </c:pt>
                      <c:pt idx="1564">
                        <c:v>2.012920640633435</c:v>
                      </c:pt>
                      <c:pt idx="1565">
                        <c:v>2.0063213909211193</c:v>
                      </c:pt>
                      <c:pt idx="1566">
                        <c:v>1.9997226927895297</c:v>
                      </c:pt>
                      <c:pt idx="1567">
                        <c:v>1.9931245462386675</c:v>
                      </c:pt>
                      <c:pt idx="1568">
                        <c:v>1.9930401543874456</c:v>
                      </c:pt>
                      <c:pt idx="1569">
                        <c:v>2.0125158493274506</c:v>
                      </c:pt>
                      <c:pt idx="1570">
                        <c:v>2.0189433505909156</c:v>
                      </c:pt>
                      <c:pt idx="1571">
                        <c:v>1.9927869788337791</c:v>
                      </c:pt>
                      <c:pt idx="1572">
                        <c:v>1.992702586982557</c:v>
                      </c:pt>
                      <c:pt idx="1573">
                        <c:v>1.9926181951313349</c:v>
                      </c:pt>
                      <c:pt idx="1574">
                        <c:v>2.01206844841031</c:v>
                      </c:pt>
                      <c:pt idx="1575">
                        <c:v>2.0184945017743665</c:v>
                      </c:pt>
                      <c:pt idx="1576">
                        <c:v>2.0053870131696794</c:v>
                      </c:pt>
                      <c:pt idx="1577">
                        <c:v>1.9987913487320881</c:v>
                      </c:pt>
                      <c:pt idx="1578">
                        <c:v>1.9921962358752241</c:v>
                      </c:pt>
                      <c:pt idx="1579">
                        <c:v>1.992111844024002</c:v>
                      </c:pt>
                      <c:pt idx="1580">
                        <c:v>2.0115571330764346</c:v>
                      </c:pt>
                      <c:pt idx="1581">
                        <c:v>2.0114719138541219</c:v>
                      </c:pt>
                      <c:pt idx="1582">
                        <c:v>1.9918586684703359</c:v>
                      </c:pt>
                      <c:pt idx="1583">
                        <c:v>1.9917742766191135</c:v>
                      </c:pt>
                      <c:pt idx="1584">
                        <c:v>1.9981986752409888</c:v>
                      </c:pt>
                      <c:pt idx="1585">
                        <c:v>2.0176395516476062</c:v>
                      </c:pt>
                      <c:pt idx="1586">
                        <c:v>2.0240622955273007</c:v>
                      </c:pt>
                      <c:pt idx="1587">
                        <c:v>2.0044526354182395</c:v>
                      </c:pt>
                      <c:pt idx="1588">
                        <c:v>1.9978600046746466</c:v>
                      </c:pt>
                      <c:pt idx="1589">
                        <c:v>1.9912679255117807</c:v>
                      </c:pt>
                      <c:pt idx="1590">
                        <c:v>1.9976906693914751</c:v>
                      </c:pt>
                      <c:pt idx="1591">
                        <c:v>2.0171265815715502</c:v>
                      </c:pt>
                      <c:pt idx="1592">
                        <c:v>2.0170410865588742</c:v>
                      </c:pt>
                      <c:pt idx="1593">
                        <c:v>2.0039429748265452</c:v>
                      </c:pt>
                      <c:pt idx="1594">
                        <c:v>2.003858031394596</c:v>
                      </c:pt>
                      <c:pt idx="1595">
                        <c:v>2.0037730879626467</c:v>
                      </c:pt>
                      <c:pt idx="1596">
                        <c:v>2.0166991065081703</c:v>
                      </c:pt>
                      <c:pt idx="1597">
                        <c:v>2.0166349852486629</c:v>
                      </c:pt>
                      <c:pt idx="1598">
                        <c:v>2.0035394935247872</c:v>
                      </c:pt>
                      <c:pt idx="1599">
                        <c:v>1.990445104962365</c:v>
                      </c:pt>
                      <c:pt idx="1600">
                        <c:v>1.9903396151483372</c:v>
                      </c:pt>
                      <c:pt idx="1601">
                        <c:v>2.0032634273709524</c:v>
                      </c:pt>
                      <c:pt idx="1602">
                        <c:v>2.022689962678669</c:v>
                      </c:pt>
                      <c:pt idx="1603">
                        <c:v>2.0161006414194378</c:v>
                      </c:pt>
                      <c:pt idx="1604">
                        <c:v>2.0095118717409335</c:v>
                      </c:pt>
                      <c:pt idx="1605">
                        <c:v>2.0029236536431565</c:v>
                      </c:pt>
                      <c:pt idx="1606">
                        <c:v>2.0028599460691945</c:v>
                      </c:pt>
                      <c:pt idx="1607">
                        <c:v>2.0157800351219031</c:v>
                      </c:pt>
                      <c:pt idx="1608">
                        <c:v>2.0221967805611918</c:v>
                      </c:pt>
                      <c:pt idx="1609">
                        <c:v>2.0026051157733473</c:v>
                      </c:pt>
                      <c:pt idx="1610">
                        <c:v>1.9959973165597633</c:v>
                      </c:pt>
                      <c:pt idx="1611">
                        <c:v>1.9959126489181778</c:v>
                      </c:pt>
                      <c:pt idx="1612">
                        <c:v>2.0153311863053536</c:v>
                      </c:pt>
                      <c:pt idx="1613">
                        <c:v>2.0282472763977921</c:v>
                      </c:pt>
                      <c:pt idx="1614">
                        <c:v>2.0216607130421953</c:v>
                      </c:pt>
                      <c:pt idx="1615">
                        <c:v>2.0085744602954954</c:v>
                      </c:pt>
                      <c:pt idx="1616">
                        <c:v>2.0020105117497038</c:v>
                      </c:pt>
                      <c:pt idx="1617">
                        <c:v>2.0019255683177546</c:v>
                      </c:pt>
                      <c:pt idx="1618">
                        <c:v>2.0213390725307971</c:v>
                      </c:pt>
                      <c:pt idx="1619">
                        <c:v>2.0212318590269978</c:v>
                      </c:pt>
                      <c:pt idx="1620">
                        <c:v>2.0081483641839326</c:v>
                      </c:pt>
                      <c:pt idx="1621">
                        <c:v>2.001564558731971</c:v>
                      </c:pt>
                      <c:pt idx="1622">
                        <c:v>2.0014796153000223</c:v>
                      </c:pt>
                      <c:pt idx="1623">
                        <c:v>2.0208887758148397</c:v>
                      </c:pt>
                      <c:pt idx="1624">
                        <c:v>2.0273007638703593</c:v>
                      </c:pt>
                      <c:pt idx="1625">
                        <c:v>2.0142197511405655</c:v>
                      </c:pt>
                      <c:pt idx="1626">
                        <c:v>2.0011398415722255</c:v>
                      </c:pt>
                      <c:pt idx="1627">
                        <c:v>1.9945579666528082</c:v>
                      </c:pt>
                      <c:pt idx="1628">
                        <c:v>2.0009699547083275</c:v>
                      </c:pt>
                      <c:pt idx="1629">
                        <c:v>2.0203741509966031</c:v>
                      </c:pt>
                      <c:pt idx="1630">
                        <c:v>2.0267844843099416</c:v>
                      </c:pt>
                      <c:pt idx="1631">
                        <c:v>2.0071896479329165</c:v>
                      </c:pt>
                      <c:pt idx="1632">
                        <c:v>2.0071044287106039</c:v>
                      </c:pt>
                      <c:pt idx="1633">
                        <c:v>2.0070405142938696</c:v>
                      </c:pt>
                      <c:pt idx="1634">
                        <c:v>2.0264402979363298</c:v>
                      </c:pt>
                      <c:pt idx="1635">
                        <c:v>2.0263542513429269</c:v>
                      </c:pt>
                      <c:pt idx="1636">
                        <c:v>2.0132793060011296</c:v>
                      </c:pt>
                      <c:pt idx="1637">
                        <c:v>2.000205463820786</c:v>
                      </c:pt>
                      <c:pt idx="1638">
                        <c:v>1.9936266225953665</c:v>
                      </c:pt>
                      <c:pt idx="1639">
                        <c:v>2.0000355769568876</c:v>
                      </c:pt>
                      <c:pt idx="1640">
                        <c:v>2.0194306721631685</c:v>
                      </c:pt>
                      <c:pt idx="1641">
                        <c:v>2.0258379717825092</c:v>
                      </c:pt>
                      <c:pt idx="1642">
                        <c:v>2.0127663359250731</c:v>
                      </c:pt>
                      <c:pt idx="1643">
                        <c:v>2.0126808409123975</c:v>
                      </c:pt>
                      <c:pt idx="1644">
                        <c:v>2.0061031028484315</c:v>
                      </c:pt>
                      <c:pt idx="1645">
                        <c:v>2.025493785408897</c:v>
                      </c:pt>
                      <c:pt idx="1646">
                        <c:v>2.0254077388154945</c:v>
                      </c:pt>
                      <c:pt idx="1647">
                        <c:v>2.005847445181494</c:v>
                      </c:pt>
                      <c:pt idx="1648">
                        <c:v>1.9992710860693461</c:v>
                      </c:pt>
                      <c:pt idx="1649">
                        <c:v>1.9991861426373971</c:v>
                      </c:pt>
                      <c:pt idx="1650">
                        <c:v>2.0120823758236654</c:v>
                      </c:pt>
                      <c:pt idx="1651">
                        <c:v>2.0314678183672243</c:v>
                      </c:pt>
                      <c:pt idx="1652">
                        <c:v>2.0248914592550769</c:v>
                      </c:pt>
                      <c:pt idx="1653">
                        <c:v>2.0118258907856372</c:v>
                      </c:pt>
                      <c:pt idx="1654">
                        <c:v>2.005250910625306</c:v>
                      </c:pt>
                      <c:pt idx="1655">
                        <c:v>2.0116549007602851</c:v>
                      </c:pt>
                      <c:pt idx="1656">
                        <c:v>2.0245472728814646</c:v>
                      </c:pt>
                      <c:pt idx="1657">
                        <c:v>2.0309498840646261</c:v>
                      </c:pt>
                      <c:pt idx="1658">
                        <c:v>2.0113984157222573</c:v>
                      </c:pt>
                      <c:pt idx="1659">
                        <c:v>2.0048248145137433</c:v>
                      </c:pt>
                      <c:pt idx="1660">
                        <c:v>2.0047395952914311</c:v>
                      </c:pt>
                      <c:pt idx="1661">
                        <c:v>2.0241170399144499</c:v>
                      </c:pt>
                      <c:pt idx="1662">
                        <c:v>2.0370055509705409</c:v>
                      </c:pt>
                      <c:pt idx="1663">
                        <c:v>2.023944946727644</c:v>
                      </c:pt>
                      <c:pt idx="1664">
                        <c:v>2.0108854456462009</c:v>
                      </c:pt>
                      <c:pt idx="1665">
                        <c:v>2.0043134991798683</c:v>
                      </c:pt>
                      <c:pt idx="1666">
                        <c:v>2.0107144556208492</c:v>
                      </c:pt>
                      <c:pt idx="1667">
                        <c:v>2.0236007603540322</c:v>
                      </c:pt>
                      <c:pt idx="1668">
                        <c:v>2.0300003378431954</c:v>
                      </c:pt>
                      <c:pt idx="1669">
                        <c:v>2.0169433188750236</c:v>
                      </c:pt>
                      <c:pt idx="1670">
                        <c:v>2.0103724755701449</c:v>
                      </c:pt>
                      <c:pt idx="1671">
                        <c:v>2.0103083543106379</c:v>
                      </c:pt>
                      <c:pt idx="1672">
                        <c:v>2.0296766289040709</c:v>
                      </c:pt>
                      <c:pt idx="1673">
                        <c:v>2.0295903065203049</c:v>
                      </c:pt>
                      <c:pt idx="1674">
                        <c:v>2.016535907560586</c:v>
                      </c:pt>
                      <c:pt idx="1675">
                        <c:v>2.0099663742599336</c:v>
                      </c:pt>
                      <c:pt idx="1676">
                        <c:v>1.9969139058327594</c:v>
                      </c:pt>
                      <c:pt idx="1677">
                        <c:v>2.0097953842345819</c:v>
                      </c:pt>
                      <c:pt idx="1678">
                        <c:v>2.0291586946014726</c:v>
                      </c:pt>
                      <c:pt idx="1679">
                        <c:v>2.0290723722177062</c:v>
                      </c:pt>
                      <c:pt idx="1680">
                        <c:v>2.009517525443385</c:v>
                      </c:pt>
                      <c:pt idx="1681">
                        <c:v>2.0094320304307089</c:v>
                      </c:pt>
                      <c:pt idx="1682">
                        <c:v>2.0093465354180329</c:v>
                      </c:pt>
                      <c:pt idx="1683">
                        <c:v>2.0287055020866989</c:v>
                      </c:pt>
                      <c:pt idx="1684">
                        <c:v>2.0351003911396832</c:v>
                      </c:pt>
                      <c:pt idx="1685">
                        <c:v>2.0220734333211299</c:v>
                      </c:pt>
                      <c:pt idx="1686">
                        <c:v>2.0220519216727793</c:v>
                      </c:pt>
                      <c:pt idx="1687">
                        <c:v>2.0801368885469089</c:v>
                      </c:pt>
                      <c:pt idx="1688">
                        <c:v>2.267820711442611</c:v>
                      </c:pt>
                      <c:pt idx="1689">
                        <c:v>2.4165917551091889</c:v>
                      </c:pt>
                      <c:pt idx="1690">
                        <c:v>2.5394456751589414</c:v>
                      </c:pt>
                      <c:pt idx="1691">
                        <c:v>2.6428152128722391</c:v>
                      </c:pt>
                      <c:pt idx="1692">
                        <c:v>2.7137786934017845</c:v>
                      </c:pt>
                      <c:pt idx="1693">
                        <c:v>2.7912031147763652</c:v>
                      </c:pt>
                      <c:pt idx="1694">
                        <c:v>2.836233889533549</c:v>
                      </c:pt>
                      <c:pt idx="1695">
                        <c:v>2.9006792027176385</c:v>
                      </c:pt>
                      <c:pt idx="1696">
                        <c:v>2.9262664810597525</c:v>
                      </c:pt>
                      <c:pt idx="1697">
                        <c:v>2.9777416492401634</c:v>
                      </c:pt>
                      <c:pt idx="1698">
                        <c:v>2.9968424761286205</c:v>
                      </c:pt>
                      <c:pt idx="1699">
                        <c:v>3.0418270559999225</c:v>
                      </c:pt>
                      <c:pt idx="1700">
                        <c:v>3.0609168512738414</c:v>
                      </c:pt>
                      <c:pt idx="1701">
                        <c:v>3.0929436967078217</c:v>
                      </c:pt>
                      <c:pt idx="1702">
                        <c:v>3.1120238393190185</c:v>
                      </c:pt>
                      <c:pt idx="1703">
                        <c:v>3.1310998450747634</c:v>
                      </c:pt>
                      <c:pt idx="1704">
                        <c:v>3.1566738854794303</c:v>
                      </c:pt>
                      <c:pt idx="1705">
                        <c:v>3.1692394460198967</c:v>
                      </c:pt>
                      <c:pt idx="1706">
                        <c:v>3.1947701873374994</c:v>
                      </c:pt>
                      <c:pt idx="1707">
                        <c:v>3.2008960428909177</c:v>
                      </c:pt>
                      <c:pt idx="1708">
                        <c:v>3.2328835881981028</c:v>
                      </c:pt>
                      <c:pt idx="1709">
                        <c:v>3.2325388502437642</c:v>
                      </c:pt>
                      <c:pt idx="1710">
                        <c:v>3.2580516651877409</c:v>
                      </c:pt>
                      <c:pt idx="1711">
                        <c:v>3.2577041693297675</c:v>
                      </c:pt>
                      <c:pt idx="1712">
                        <c:v>3.2832087105628402</c:v>
                      </c:pt>
                      <c:pt idx="1713">
                        <c:v>3.282858456801232</c:v>
                      </c:pt>
                      <c:pt idx="1714">
                        <c:v>3.2954314636815121</c:v>
                      </c:pt>
                      <c:pt idx="1715">
                        <c:v>3.3080017126581578</c:v>
                      </c:pt>
                      <c:pt idx="1716">
                        <c:v>3.3141089523620413</c:v>
                      </c:pt>
                      <c:pt idx="1717">
                        <c:v>3.3267098830166226</c:v>
                      </c:pt>
                      <c:pt idx="1718">
                        <c:v>3.326354802923654</c:v>
                      </c:pt>
                      <c:pt idx="1719">
                        <c:v>3.3518327303866515</c:v>
                      </c:pt>
                      <c:pt idx="1720">
                        <c:v>3.3450173299769648</c:v>
                      </c:pt>
                      <c:pt idx="1721">
                        <c:v>3.3704876732049671</c:v>
                      </c:pt>
                      <c:pt idx="1722">
                        <c:v>3.3572153998581062</c:v>
                      </c:pt>
                      <c:pt idx="1723">
                        <c:v>3.3826788483270214</c:v>
                      </c:pt>
                      <c:pt idx="1724">
                        <c:v>3.3758627584414262</c:v>
                      </c:pt>
                      <c:pt idx="1725">
                        <c:v>3.3884103926082672</c:v>
                      </c:pt>
                      <c:pt idx="1726">
                        <c:v>3.3880484177562114</c:v>
                      </c:pt>
                      <c:pt idx="1727">
                        <c:v>3.3941391789858777</c:v>
                      </c:pt>
                      <c:pt idx="1728">
                        <c:v>3.4066442035415623</c:v>
                      </c:pt>
                      <c:pt idx="1729">
                        <c:v>3.3998288720794663</c:v>
                      </c:pt>
                      <c:pt idx="1730">
                        <c:v>3.4188173143948091</c:v>
                      </c:pt>
                      <c:pt idx="1731">
                        <c:v>3.4055884780301953</c:v>
                      </c:pt>
                      <c:pt idx="1732">
                        <c:v>3.4245723008569495</c:v>
                      </c:pt>
                      <c:pt idx="1733">
                        <c:v>3.4113089906969014</c:v>
                      </c:pt>
                      <c:pt idx="1734">
                        <c:v>3.4367358969426571</c:v>
                      </c:pt>
                      <c:pt idx="1735">
                        <c:v>3.4234739657344262</c:v>
                      </c:pt>
                      <c:pt idx="1736">
                        <c:v>3.4360009156240068</c:v>
                      </c:pt>
                      <c:pt idx="1737">
                        <c:v>3.4291875836420465</c:v>
                      </c:pt>
                      <c:pt idx="1738">
                        <c:v>3.4417110861520839</c:v>
                      </c:pt>
                      <c:pt idx="1739">
                        <c:v>3.4413429060168501</c:v>
                      </c:pt>
                      <c:pt idx="1740">
                        <c:v>3.4474184987765253</c:v>
                      </c:pt>
                      <c:pt idx="1741">
                        <c:v>3.4534927125843837</c:v>
                      </c:pt>
                      <c:pt idx="1742">
                        <c:v>3.4466807595542406</c:v>
                      </c:pt>
                      <c:pt idx="1743">
                        <c:v>3.4591952988774648</c:v>
                      </c:pt>
                      <c:pt idx="1744">
                        <c:v>3.45238403532323</c:v>
                      </c:pt>
                      <c:pt idx="1745">
                        <c:v>3.4648951272669111</c:v>
                      </c:pt>
                      <c:pt idx="1746">
                        <c:v>3.4516818730578329</c:v>
                      </c:pt>
                      <c:pt idx="1747">
                        <c:v>3.4706293605042</c:v>
                      </c:pt>
                      <c:pt idx="1748">
                        <c:v>3.4638194069541921</c:v>
                      </c:pt>
                      <c:pt idx="1749">
                        <c:v>3.476249278635831</c:v>
                      </c:pt>
                      <c:pt idx="1750">
                        <c:v>3.4695144779598688</c:v>
                      </c:pt>
                      <c:pt idx="1751">
                        <c:v>3.475579108052596</c:v>
                      </c:pt>
                      <c:pt idx="1752">
                        <c:v>3.4751695593628416</c:v>
                      </c:pt>
                      <c:pt idx="1753">
                        <c:v>3.4683624326640592</c:v>
                      </c:pt>
                      <c:pt idx="1754">
                        <c:v>3.4808590456136579</c:v>
                      </c:pt>
                      <c:pt idx="1755">
                        <c:v>3.4676191776345049</c:v>
                      </c:pt>
                      <c:pt idx="1756">
                        <c:v>3.4865457739608394</c:v>
                      </c:pt>
                      <c:pt idx="1757">
                        <c:v>3.4733079744094124</c:v>
                      </c:pt>
                      <c:pt idx="1758">
                        <c:v>3.4922297444043862</c:v>
                      </c:pt>
                      <c:pt idx="1759">
                        <c:v>3.4789940132806856</c:v>
                      </c:pt>
                      <c:pt idx="1760">
                        <c:v>3.4915184121094036</c:v>
                      </c:pt>
                      <c:pt idx="1761">
                        <c:v>3.4846772942483235</c:v>
                      </c:pt>
                      <c:pt idx="1762">
                        <c:v>3.4907322027307388</c:v>
                      </c:pt>
                      <c:pt idx="1763">
                        <c:v>3.4903578173123271</c:v>
                      </c:pt>
                      <c:pt idx="1764">
                        <c:v>3.496448164856448</c:v>
                      </c:pt>
                      <c:pt idx="1765">
                        <c:v>3.496035582472695</c:v>
                      </c:pt>
                      <c:pt idx="1766">
                        <c:v>3.489234661057091</c:v>
                      </c:pt>
                      <c:pt idx="1767">
                        <c:v>3.5017105897294294</c:v>
                      </c:pt>
                      <c:pt idx="1768">
                        <c:v>3.4949478652791655</c:v>
                      </c:pt>
                      <c:pt idx="1769">
                        <c:v>3.5073828390825286</c:v>
                      </c:pt>
                      <c:pt idx="1770">
                        <c:v>3.4941602080010923</c:v>
                      </c:pt>
                      <c:pt idx="1771">
                        <c:v>3.5130146161997886</c:v>
                      </c:pt>
                      <c:pt idx="1772">
                        <c:v>3.4934475657018833</c:v>
                      </c:pt>
                      <c:pt idx="1773">
                        <c:v>3.5058770236979764</c:v>
                      </c:pt>
                      <c:pt idx="1774">
                        <c:v>3.4990802391378244</c:v>
                      </c:pt>
                      <c:pt idx="1775">
                        <c:v>3.505124116005701</c:v>
                      </c:pt>
                      <c:pt idx="1776">
                        <c:v>3.5047476621595628</c:v>
                      </c:pt>
                      <c:pt idx="1777">
                        <c:v>3.4979529460271368</c:v>
                      </c:pt>
                      <c:pt idx="1778">
                        <c:v>3.5104123272776668</c:v>
                      </c:pt>
                      <c:pt idx="1779">
                        <c:v>3.4972014172866785</c:v>
                      </c:pt>
                      <c:pt idx="1780">
                        <c:v>3.5160742344921361</c:v>
                      </c:pt>
                      <c:pt idx="1781">
                        <c:v>3.5028653929288733</c:v>
                      </c:pt>
                      <c:pt idx="1782">
                        <c:v>3.5153185688962254</c:v>
                      </c:pt>
                      <c:pt idx="1783">
                        <c:v>3.5021124852365975</c:v>
                      </c:pt>
                      <c:pt idx="1784">
                        <c:v>3.5145629033003143</c:v>
                      </c:pt>
                      <c:pt idx="1785">
                        <c:v>3.5078100383555455</c:v>
                      </c:pt>
                      <c:pt idx="1786">
                        <c:v>3.5138072377044041</c:v>
                      </c:pt>
                      <c:pt idx="1787">
                        <c:v>3.5134671881862443</c:v>
                      </c:pt>
                      <c:pt idx="1788">
                        <c:v>3.5130893553882889</c:v>
                      </c:pt>
                      <c:pt idx="1789">
                        <c:v>3.5127115225903336</c:v>
                      </c:pt>
                      <c:pt idx="1790">
                        <c:v>3.505924321745312</c:v>
                      </c:pt>
                      <c:pt idx="1791">
                        <c:v>3.5119558569944229</c:v>
                      </c:pt>
                      <c:pt idx="1792">
                        <c:v>3.5051700351012189</c:v>
                      </c:pt>
                      <c:pt idx="1793">
                        <c:v>3.5240147906371933</c:v>
                      </c:pt>
                      <c:pt idx="1794">
                        <c:v>3.5044157484571259</c:v>
                      </c:pt>
                      <c:pt idx="1795">
                        <c:v>3.5232184459626708</c:v>
                      </c:pt>
                      <c:pt idx="1796">
                        <c:v>3.5100289097248512</c:v>
                      </c:pt>
                      <c:pt idx="1797">
                        <c:v>3.5224600224631253</c:v>
                      </c:pt>
                      <c:pt idx="1798">
                        <c:v>3.5156770274211468</c:v>
                      </c:pt>
                      <c:pt idx="1799">
                        <c:v>3.5217015989635803</c:v>
                      </c:pt>
                      <c:pt idx="1800">
                        <c:v>3.5213223872138077</c:v>
                      </c:pt>
                      <c:pt idx="1801">
                        <c:v>3.5209810966390123</c:v>
                      </c:pt>
                      <c:pt idx="1802">
                        <c:v>3.5205639637142623</c:v>
                      </c:pt>
                      <c:pt idx="1803">
                        <c:v>3.5137844160518275</c:v>
                      </c:pt>
                      <c:pt idx="1804">
                        <c:v>3.5262051866514712</c:v>
                      </c:pt>
                      <c:pt idx="1805">
                        <c:v>3.5130652237314854</c:v>
                      </c:pt>
                      <c:pt idx="1806">
                        <c:v>3.5318817107552039</c:v>
                      </c:pt>
                      <c:pt idx="1807">
                        <c:v>3.5123081791837576</c:v>
                      </c:pt>
                      <c:pt idx="1808">
                        <c:v>3.531120529352024</c:v>
                      </c:pt>
                      <c:pt idx="1809">
                        <c:v>3.5179474026408308</c:v>
                      </c:pt>
                      <c:pt idx="1810">
                        <c:v>3.5303593479488438</c:v>
                      </c:pt>
                      <c:pt idx="1811">
                        <c:v>3.5171889791412858</c:v>
                      </c:pt>
                      <c:pt idx="1812">
                        <c:v>3.5295981665456639</c:v>
                      </c:pt>
                      <c:pt idx="1813">
                        <c:v>3.5292175758440743</c:v>
                      </c:pt>
                      <c:pt idx="1814">
                        <c:v>3.5224441645172262</c:v>
                      </c:pt>
                      <c:pt idx="1815">
                        <c:v>3.528456394440894</c:v>
                      </c:pt>
                      <c:pt idx="1816">
                        <c:v>3.5152929203924228</c:v>
                      </c:pt>
                      <c:pt idx="1817">
                        <c:v>3.5340478372174959</c:v>
                      </c:pt>
                      <c:pt idx="1818">
                        <c:v>3.5209245596145005</c:v>
                      </c:pt>
                      <c:pt idx="1819">
                        <c:v>3.5333234048802487</c:v>
                      </c:pt>
                      <c:pt idx="1820">
                        <c:v>3.5201647571631383</c:v>
                      </c:pt>
                      <c:pt idx="1821">
                        <c:v>3.5389488388191488</c:v>
                      </c:pt>
                      <c:pt idx="1822">
                        <c:v>3.5257922595297639</c:v>
                      </c:pt>
                      <c:pt idx="1823">
                        <c:v>3.5381848995123342</c:v>
                      </c:pt>
                      <c:pt idx="1824">
                        <c:v>3.5250310781265841</c:v>
                      </c:pt>
                      <c:pt idx="1825">
                        <c:v>3.5310357238152568</c:v>
                      </c:pt>
                      <c:pt idx="1826">
                        <c:v>3.5306925716555075</c:v>
                      </c:pt>
                      <c:pt idx="1827">
                        <c:v>3.5239273650919731</c:v>
                      </c:pt>
                      <c:pt idx="1828">
                        <c:v>3.5299300113005105</c:v>
                      </c:pt>
                      <c:pt idx="1829">
                        <c:v>3.5231661836887933</c:v>
                      </c:pt>
                      <c:pt idx="1830">
                        <c:v>3.5419311668621334</c:v>
                      </c:pt>
                      <c:pt idx="1831">
                        <c:v>3.522405002285613</c:v>
                      </c:pt>
                      <c:pt idx="1832">
                        <c:v>3.5411658486035016</c:v>
                      </c:pt>
                      <c:pt idx="1833">
                        <c:v>3.5280236104130167</c:v>
                      </c:pt>
                      <c:pt idx="1834">
                        <c:v>3.5404005303448689</c:v>
                      </c:pt>
                      <c:pt idx="1835">
                        <c:v>3.5336394606367865</c:v>
                      </c:pt>
                      <c:pt idx="1836">
                        <c:v>3.5396352120862371</c:v>
                      </c:pt>
                      <c:pt idx="1837">
                        <c:v>3.5328373243646314</c:v>
                      </c:pt>
                      <c:pt idx="1838">
                        <c:v>3.5388316279146736</c:v>
                      </c:pt>
                      <c:pt idx="1839">
                        <c:v>3.5384489687853575</c:v>
                      </c:pt>
                      <c:pt idx="1840">
                        <c:v>3.531691415404409</c:v>
                      </c:pt>
                      <c:pt idx="1841">
                        <c:v>3.5440578553024493</c:v>
                      </c:pt>
                      <c:pt idx="1842">
                        <c:v>3.5309274760975944</c:v>
                      </c:pt>
                      <c:pt idx="1843">
                        <c:v>3.5496639839159063</c:v>
                      </c:pt>
                      <c:pt idx="1844">
                        <c:v>3.5365356731387774</c:v>
                      </c:pt>
                      <c:pt idx="1845">
                        <c:v>3.5488959077536397</c:v>
                      </c:pt>
                      <c:pt idx="1846">
                        <c:v>3.5357703548801456</c:v>
                      </c:pt>
                      <c:pt idx="1847">
                        <c:v>3.5481278315913727</c:v>
                      </c:pt>
                      <c:pt idx="1848">
                        <c:v>3.5350050366215129</c:v>
                      </c:pt>
                      <c:pt idx="1849">
                        <c:v>3.5409910664606516</c:v>
                      </c:pt>
                      <c:pt idx="1850">
                        <c:v>3.5406077178554272</c:v>
                      </c:pt>
                      <c:pt idx="1851">
                        <c:v>3.5402243692502022</c:v>
                      </c:pt>
                      <c:pt idx="1852">
                        <c:v>3.5462076411857058</c:v>
                      </c:pt>
                      <c:pt idx="1853">
                        <c:v>3.5394576720397528</c:v>
                      </c:pt>
                      <c:pt idx="1854">
                        <c:v>3.5518048066123504</c:v>
                      </c:pt>
                      <c:pt idx="1855">
                        <c:v>3.5386909748293034</c:v>
                      </c:pt>
                      <c:pt idx="1856">
                        <c:v>3.5510353514982662</c:v>
                      </c:pt>
                      <c:pt idx="1857">
                        <c:v>3.5379626124793764</c:v>
                      </c:pt>
                      <c:pt idx="1858">
                        <c:v>3.5502658963841824</c:v>
                      </c:pt>
                      <c:pt idx="1859">
                        <c:v>3.5435193746177718</c:v>
                      </c:pt>
                      <c:pt idx="1860">
                        <c:v>3.5558190043002615</c:v>
                      </c:pt>
                      <c:pt idx="1861">
                        <c:v>3.5427512984555052</c:v>
                      </c:pt>
                      <c:pt idx="1862">
                        <c:v>3.5487269861560136</c:v>
                      </c:pt>
                      <c:pt idx="1863">
                        <c:v>3.5483422585989719</c:v>
                      </c:pt>
                      <c:pt idx="1864">
                        <c:v>3.5415991842121053</c:v>
                      </c:pt>
                      <c:pt idx="1865">
                        <c:v>3.5475728034848877</c:v>
                      </c:pt>
                      <c:pt idx="1866">
                        <c:v>3.5408311080498387</c:v>
                      </c:pt>
                      <c:pt idx="1867">
                        <c:v>3.5595159051749996</c:v>
                      </c:pt>
                      <c:pt idx="1868">
                        <c:v>3.5464186208137614</c:v>
                      </c:pt>
                      <c:pt idx="1869">
                        <c:v>3.558743692157281</c:v>
                      </c:pt>
                      <c:pt idx="1870">
                        <c:v>3.5456491656996771</c:v>
                      </c:pt>
                      <c:pt idx="1871">
                        <c:v>3.5580100897904483</c:v>
                      </c:pt>
                      <c:pt idx="1872">
                        <c:v>3.5512325416081478</c:v>
                      </c:pt>
                      <c:pt idx="1873">
                        <c:v>3.5571992661218435</c:v>
                      </c:pt>
                      <c:pt idx="1874">
                        <c:v>3.5504617075422464</c:v>
                      </c:pt>
                      <c:pt idx="1875">
                        <c:v>3.5501148322125906</c:v>
                      </c:pt>
                      <c:pt idx="1876">
                        <c:v>3.5623910197141853</c:v>
                      </c:pt>
                      <c:pt idx="1877">
                        <c:v>3.5556548400864059</c:v>
                      </c:pt>
                      <c:pt idx="1878">
                        <c:v>3.5616174277446491</c:v>
                      </c:pt>
                      <c:pt idx="1879">
                        <c:v>3.5485731640807878</c:v>
                      </c:pt>
                      <c:pt idx="1880">
                        <c:v>3.5671911509903982</c:v>
                      </c:pt>
                      <c:pt idx="1881">
                        <c:v>3.5541104140509678</c:v>
                      </c:pt>
                      <c:pt idx="1882">
                        <c:v>3.566377431522977</c:v>
                      </c:pt>
                      <c:pt idx="1883">
                        <c:v>3.5533382010332493</c:v>
                      </c:pt>
                      <c:pt idx="1884">
                        <c:v>3.5656412091476914</c:v>
                      </c:pt>
                      <c:pt idx="1885">
                        <c:v>3.5589098558512724</c:v>
                      </c:pt>
                      <c:pt idx="1886">
                        <c:v>3.5648662382263376</c:v>
                      </c:pt>
                      <c:pt idx="1887">
                        <c:v>3.5581362638817358</c:v>
                      </c:pt>
                      <c:pt idx="1888">
                        <c:v>3.5577494678969677</c:v>
                      </c:pt>
                      <c:pt idx="1889">
                        <c:v>3.5637037818443074</c:v>
                      </c:pt>
                      <c:pt idx="1890">
                        <c:v>3.5569758759274315</c:v>
                      </c:pt>
                      <c:pt idx="1891">
                        <c:v>3.5692685419032428</c:v>
                      </c:pt>
                      <c:pt idx="1892">
                        <c:v>3.5562022839578953</c:v>
                      </c:pt>
                      <c:pt idx="1893">
                        <c:v>3.5684921920300718</c:v>
                      </c:pt>
                      <c:pt idx="1894">
                        <c:v>3.5554286919883595</c:v>
                      </c:pt>
                      <c:pt idx="1895">
                        <c:v>3.5740528152335567</c:v>
                      </c:pt>
                      <c:pt idx="1896">
                        <c:v>3.5609913836195699</c:v>
                      </c:pt>
                      <c:pt idx="1897">
                        <c:v>3.5732750864085681</c:v>
                      </c:pt>
                      <c:pt idx="1898">
                        <c:v>3.5665513173471446</c:v>
                      </c:pt>
                      <c:pt idx="1899">
                        <c:v>3.5661631424105589</c:v>
                      </c:pt>
                      <c:pt idx="1900">
                        <c:v>3.5594414417768627</c:v>
                      </c:pt>
                      <c:pt idx="1901">
                        <c:v>3.5590539563161858</c:v>
                      </c:pt>
                      <c:pt idx="1902">
                        <c:v>3.5713307643460972</c:v>
                      </c:pt>
                      <c:pt idx="1903">
                        <c:v>3.5582789853948324</c:v>
                      </c:pt>
                      <c:pt idx="1904">
                        <c:v>3.576844847925746</c:v>
                      </c:pt>
                      <c:pt idx="1905">
                        <c:v>3.5637952752973878</c:v>
                      </c:pt>
                      <c:pt idx="1906">
                        <c:v>3.5761046955377807</c:v>
                      </c:pt>
                      <c:pt idx="1907">
                        <c:v>3.5630577429178754</c:v>
                      </c:pt>
                      <c:pt idx="1908">
                        <c:v>3.5753255877609749</c:v>
                      </c:pt>
                      <c:pt idx="1909">
                        <c:v>3.5686087134586382</c:v>
                      </c:pt>
                      <c:pt idx="1910">
                        <c:v>3.5745464799841691</c:v>
                      </c:pt>
                      <c:pt idx="1911">
                        <c:v>3.56783098463365</c:v>
                      </c:pt>
                      <c:pt idx="1912">
                        <c:v>3.5674421202211559</c:v>
                      </c:pt>
                      <c:pt idx="1913">
                        <c:v>3.5733778183189608</c:v>
                      </c:pt>
                      <c:pt idx="1914">
                        <c:v>3.5666643913961678</c:v>
                      </c:pt>
                      <c:pt idx="1915">
                        <c:v>3.5789218941006373</c:v>
                      </c:pt>
                      <c:pt idx="1916">
                        <c:v>3.5658866625711796</c:v>
                      </c:pt>
                      <c:pt idx="1917">
                        <c:v>3.5781414073720144</c:v>
                      </c:pt>
                      <c:pt idx="1918">
                        <c:v>3.5651089337461914</c:v>
                      </c:pt>
                      <c:pt idx="1919">
                        <c:v>3.5837204395822599</c:v>
                      </c:pt>
                      <c:pt idx="1920">
                        <c:v>3.5643700913624525</c:v>
                      </c:pt>
                      <c:pt idx="1921">
                        <c:v>3.5829385739018194</c:v>
                      </c:pt>
                      <c:pt idx="1922">
                        <c:v>3.5699107887121757</c:v>
                      </c:pt>
                      <c:pt idx="1923">
                        <c:v>3.5758389715225762</c:v>
                      </c:pt>
                      <c:pt idx="1924">
                        <c:v>3.5754097038218338</c:v>
                      </c:pt>
                      <c:pt idx="1925">
                        <c:v>3.5750194604575225</c:v>
                      </c:pt>
                      <c:pt idx="1926">
                        <c:v>3.580944816416697</c:v>
                      </c:pt>
                      <c:pt idx="1927">
                        <c:v>3.5679240638813212</c:v>
                      </c:pt>
                      <c:pt idx="1928">
                        <c:v>3.5864771711079255</c:v>
                      </c:pt>
                      <c:pt idx="1929">
                        <c:v>3.5671449561045159</c:v>
                      </c:pt>
                      <c:pt idx="1930">
                        <c:v>3.5856939264756678</c:v>
                      </c:pt>
                      <c:pt idx="1931">
                        <c:v>3.5726780002716532</c:v>
                      </c:pt>
                      <c:pt idx="1932">
                        <c:v>3.5849106818434104</c:v>
                      </c:pt>
                      <c:pt idx="1933">
                        <c:v>3.5782082865351557</c:v>
                      </c:pt>
                      <c:pt idx="1934">
                        <c:v>3.5841274372111527</c:v>
                      </c:pt>
                      <c:pt idx="1935">
                        <c:v>3.5774264208547155</c:v>
                      </c:pt>
                      <c:pt idx="1936">
                        <c:v>3.5833441925788949</c:v>
                      </c:pt>
                      <c:pt idx="1937">
                        <c:v>3.5829917324943792</c:v>
                      </c:pt>
                      <c:pt idx="1938">
                        <c:v>3.5762927156180768</c:v>
                      </c:pt>
                      <c:pt idx="1939">
                        <c:v>3.5885151929463857</c:v>
                      </c:pt>
                      <c:pt idx="1940">
                        <c:v>3.5818168655459925</c:v>
                      </c:pt>
                      <c:pt idx="1941">
                        <c:v>3.5940358954947578</c:v>
                      </c:pt>
                      <c:pt idx="1942">
                        <c:v>3.5809944586821216</c:v>
                      </c:pt>
                      <c:pt idx="1943">
                        <c:v>3.5995538401394942</c:v>
                      </c:pt>
                      <c:pt idx="1944">
                        <c:v>3.580250376281477</c:v>
                      </c:pt>
                      <c:pt idx="1945">
                        <c:v>3.5987270895773995</c:v>
                      </c:pt>
                      <c:pt idx="1946">
                        <c:v>3.5857297792229192</c:v>
                      </c:pt>
                      <c:pt idx="1947">
                        <c:v>3.5916385877602859</c:v>
                      </c:pt>
                      <c:pt idx="1948">
                        <c:v>3.5912455864923394</c:v>
                      </c:pt>
                      <c:pt idx="1949">
                        <c:v>3.5908525852243933</c:v>
                      </c:pt>
                      <c:pt idx="1950">
                        <c:v>3.5904595839564468</c:v>
                      </c:pt>
                      <c:pt idx="1951">
                        <c:v>3.5900665826885008</c:v>
                      </c:pt>
                      <c:pt idx="1952">
                        <c:v>3.595971254370415</c:v>
                      </c:pt>
                      <c:pt idx="1953">
                        <c:v>3.5829835966786563</c:v>
                      </c:pt>
                      <c:pt idx="1954">
                        <c:v>3.6014801668807488</c:v>
                      </c:pt>
                      <c:pt idx="1955">
                        <c:v>3.5884945776167161</c:v>
                      </c:pt>
                      <c:pt idx="1956">
                        <c:v>3.6006914064412219</c:v>
                      </c:pt>
                      <c:pt idx="1957">
                        <c:v>3.587708575080824</c:v>
                      </c:pt>
                      <c:pt idx="1958">
                        <c:v>3.599902646001695</c:v>
                      </c:pt>
                      <c:pt idx="1959">
                        <c:v>3.5932154191634309</c:v>
                      </c:pt>
                      <c:pt idx="1960">
                        <c:v>3.5991138855621676</c:v>
                      </c:pt>
                      <c:pt idx="1961">
                        <c:v>3.5987195053424039</c:v>
                      </c:pt>
                      <c:pt idx="1962">
                        <c:v>3.5920737160062517</c:v>
                      </c:pt>
                      <c:pt idx="1963">
                        <c:v>3.5979701829248532</c:v>
                      </c:pt>
                      <c:pt idx="1964">
                        <c:v>3.591286334518542</c:v>
                      </c:pt>
                      <c:pt idx="1965">
                        <c:v>3.6034702011959645</c:v>
                      </c:pt>
                      <c:pt idx="1966">
                        <c:v>3.5904989530308322</c:v>
                      </c:pt>
                      <c:pt idx="1967">
                        <c:v>3.608927885646283</c:v>
                      </c:pt>
                      <c:pt idx="1968">
                        <c:v>3.5959588438040591</c:v>
                      </c:pt>
                      <c:pt idx="1969">
                        <c:v>3.6081363673031213</c:v>
                      </c:pt>
                      <c:pt idx="1970">
                        <c:v>3.5951700833645321</c:v>
                      </c:pt>
                      <c:pt idx="1971">
                        <c:v>3.6073448489599595</c:v>
                      </c:pt>
                      <c:pt idx="1972">
                        <c:v>3.5943813229250048</c:v>
                      </c:pt>
                      <c:pt idx="1973">
                        <c:v>3.6002701366610195</c:v>
                      </c:pt>
                      <c:pt idx="1974">
                        <c:v>3.5998750669653474</c:v>
                      </c:pt>
                      <c:pt idx="1975">
                        <c:v>3.5931981822657146</c:v>
                      </c:pt>
                      <c:pt idx="1976">
                        <c:v>3.6053660531020553</c:v>
                      </c:pt>
                      <c:pt idx="1977">
                        <c:v>3.5986898578783308</c:v>
                      </c:pt>
                      <c:pt idx="1978">
                        <c:v>3.6108542813351288</c:v>
                      </c:pt>
                      <c:pt idx="1979">
                        <c:v>3.5978997184869868</c:v>
                      </c:pt>
                      <c:pt idx="1980">
                        <c:v>3.6163397516645666</c:v>
                      </c:pt>
                      <c:pt idx="1981">
                        <c:v>3.6033872572441505</c:v>
                      </c:pt>
                      <c:pt idx="1982">
                        <c:v>3.6155454754177705</c:v>
                      </c:pt>
                      <c:pt idx="1983">
                        <c:v>3.6088720380976809</c:v>
                      </c:pt>
                      <c:pt idx="1984">
                        <c:v>3.614751199170974</c:v>
                      </c:pt>
                      <c:pt idx="1985">
                        <c:v>3.6080791408027015</c:v>
                      </c:pt>
                      <c:pt idx="1986">
                        <c:v>3.6139569229241775</c:v>
                      </c:pt>
                      <c:pt idx="1987">
                        <c:v>3.6198333260938362</c:v>
                      </c:pt>
                      <c:pt idx="1988">
                        <c:v>3.6068897948602325</c:v>
                      </c:pt>
                      <c:pt idx="1989">
                        <c:v>3.6190376708952221</c:v>
                      </c:pt>
                      <c:pt idx="1990">
                        <c:v>3.6060968975652536</c:v>
                      </c:pt>
                      <c:pt idx="1991">
                        <c:v>3.6244729473785089</c:v>
                      </c:pt>
                      <c:pt idx="1992">
                        <c:v>3.6052643554055255</c:v>
                      </c:pt>
                      <c:pt idx="1993">
                        <c:v>3.623675913228078</c:v>
                      </c:pt>
                      <c:pt idx="1994">
                        <c:v>3.6107798179369914</c:v>
                      </c:pt>
                      <c:pt idx="1995">
                        <c:v>3.6228788790776463</c:v>
                      </c:pt>
                      <c:pt idx="1996">
                        <c:v>3.6099855416901949</c:v>
                      </c:pt>
                      <c:pt idx="1997">
                        <c:v>3.6158550501007669</c:v>
                      </c:pt>
                      <c:pt idx="1998">
                        <c:v>3.6154572225014601</c:v>
                      </c:pt>
                      <c:pt idx="1999">
                        <c:v>3.6150593949021528</c:v>
                      </c:pt>
                      <c:pt idx="2000">
                        <c:v>3.62092614540909</c:v>
                      </c:pt>
                      <c:pt idx="2001">
                        <c:v>3.6079998510732034</c:v>
                      </c:pt>
                      <c:pt idx="2002">
                        <c:v>3.6201291112586587</c:v>
                      </c:pt>
                      <c:pt idx="2003">
                        <c:v>3.6072055748264069</c:v>
                      </c:pt>
                      <c:pt idx="2004">
                        <c:v>3.625593897310837</c:v>
                      </c:pt>
                      <c:pt idx="2005">
                        <c:v>3.6126724293063113</c:v>
                      </c:pt>
                      <c:pt idx="2006">
                        <c:v>3.6310559254593806</c:v>
                      </c:pt>
                      <c:pt idx="2007">
                        <c:v>3.6181365258825804</c:v>
                      </c:pt>
                      <c:pt idx="2008">
                        <c:v>3.6239970711063396</c:v>
                      </c:pt>
                      <c:pt idx="2009">
                        <c:v>3.6173394917321491</c:v>
                      </c:pt>
                      <c:pt idx="2010">
                        <c:v>3.6169409746569334</c:v>
                      </c:pt>
                      <c:pt idx="2011">
                        <c:v>3.6165424575817182</c:v>
                      </c:pt>
                      <c:pt idx="2012">
                        <c:v>3.6161439405065026</c:v>
                      </c:pt>
                      <c:pt idx="2013">
                        <c:v>3.6282566532701495</c:v>
                      </c:pt>
                      <c:pt idx="2014">
                        <c:v>3.6153469063560713</c:v>
                      </c:pt>
                      <c:pt idx="2015">
                        <c:v>3.6337110971836974</c:v>
                      </c:pt>
                      <c:pt idx="2016">
                        <c:v>3.6145498722056399</c:v>
                      </c:pt>
                      <c:pt idx="2017">
                        <c:v>3.6329099261778142</c:v>
                      </c:pt>
                      <c:pt idx="2018">
                        <c:v>3.6200050055950972</c:v>
                      </c:pt>
                      <c:pt idx="2019">
                        <c:v>3.6321087551719309</c:v>
                      </c:pt>
                      <c:pt idx="2020">
                        <c:v>3.6254573810809188</c:v>
                      </c:pt>
                      <c:pt idx="2021">
                        <c:v>3.6313075841660472</c:v>
                      </c:pt>
                      <c:pt idx="2022">
                        <c:v>3.6246575890268526</c:v>
                      </c:pt>
                      <c:pt idx="2023">
                        <c:v>3.6242576929998198</c:v>
                      </c:pt>
                      <c:pt idx="2024">
                        <c:v>3.6301058276572227</c:v>
                      </c:pt>
                      <c:pt idx="2025">
                        <c:v>3.6234579009457542</c:v>
                      </c:pt>
                      <c:pt idx="2026">
                        <c:v>3.6355513083839579</c:v>
                      </c:pt>
                      <c:pt idx="2027">
                        <c:v>3.622658108891688</c:v>
                      </c:pt>
                      <c:pt idx="2028">
                        <c:v>3.634748758426257</c:v>
                      </c:pt>
                      <c:pt idx="2029">
                        <c:v>3.6218583168376219</c:v>
                      </c:pt>
                      <c:pt idx="2030">
                        <c:v>3.6401901022975403</c:v>
                      </c:pt>
                      <c:pt idx="2031">
                        <c:v>3.6210585247835558</c:v>
                      </c:pt>
                      <c:pt idx="2032">
                        <c:v>3.6393861733880226</c:v>
                      </c:pt>
                      <c:pt idx="2033">
                        <c:v>3.6327423835320056</c:v>
                      </c:pt>
                      <c:pt idx="2034">
                        <c:v>3.6323009810552702</c:v>
                      </c:pt>
                      <c:pt idx="2035">
                        <c:v>3.6318997060764198</c:v>
                      </c:pt>
                      <c:pt idx="2036">
                        <c:v>3.6314984310975693</c:v>
                      </c:pt>
                      <c:pt idx="2037">
                        <c:v>3.6373763511142276</c:v>
                      </c:pt>
                      <c:pt idx="2038">
                        <c:v>3.6244976306160397</c:v>
                      </c:pt>
                      <c:pt idx="2039">
                        <c:v>3.6428101107505158</c:v>
                      </c:pt>
                      <c:pt idx="2040">
                        <c:v>3.6299334586800538</c:v>
                      </c:pt>
                      <c:pt idx="2041">
                        <c:v>3.6482411124831677</c:v>
                      </c:pt>
                      <c:pt idx="2042">
                        <c:v>3.6291309087223524</c:v>
                      </c:pt>
                      <c:pt idx="2043">
                        <c:v>3.6411994950278448</c:v>
                      </c:pt>
                      <c:pt idx="2044">
                        <c:v>3.6345625999309146</c:v>
                      </c:pt>
                      <c:pt idx="2045">
                        <c:v>3.6403941871665095</c:v>
                      </c:pt>
                      <c:pt idx="2046">
                        <c:v>3.6337586710213965</c:v>
                      </c:pt>
                      <c:pt idx="2047">
                        <c:v>3.6333567065666377</c:v>
                      </c:pt>
                      <c:pt idx="2048">
                        <c:v>3.6391862253745066</c:v>
                      </c:pt>
                      <c:pt idx="2049">
                        <c:v>3.6387835714438386</c:v>
                      </c:pt>
                      <c:pt idx="2050">
                        <c:v>3.6446110218239802</c:v>
                      </c:pt>
                      <c:pt idx="2051">
                        <c:v>3.6317890451930777</c:v>
                      </c:pt>
                      <c:pt idx="2052">
                        <c:v>3.6500330603698208</c:v>
                      </c:pt>
                      <c:pt idx="2053">
                        <c:v>3.637213221114235</c:v>
                      </c:pt>
                      <c:pt idx="2054">
                        <c:v>3.6492249946048507</c:v>
                      </c:pt>
                      <c:pt idx="2055">
                        <c:v>3.6425943047910989</c:v>
                      </c:pt>
                      <c:pt idx="2056">
                        <c:v>3.6546428962952393</c:v>
                      </c:pt>
                      <c:pt idx="2057">
                        <c:v>3.641787617977946</c:v>
                      </c:pt>
                      <c:pt idx="2058">
                        <c:v>3.6476088630749111</c:v>
                      </c:pt>
                      <c:pt idx="2059">
                        <c:v>3.6472048301924258</c:v>
                      </c:pt>
                      <c:pt idx="2060">
                        <c:v>3.6468007973099406</c:v>
                      </c:pt>
                      <c:pt idx="2061">
                        <c:v>3.6526192845032703</c:v>
                      </c:pt>
                      <c:pt idx="2062">
                        <c:v>3.6459927315449705</c:v>
                      </c:pt>
                      <c:pt idx="2063">
                        <c:v>3.6580309809104801</c:v>
                      </c:pt>
                      <c:pt idx="2064">
                        <c:v>3.6451846657800004</c:v>
                      </c:pt>
                      <c:pt idx="2065">
                        <c:v>3.6572201572418752</c:v>
                      </c:pt>
                      <c:pt idx="2066">
                        <c:v>3.6443766000150304</c:v>
                      </c:pt>
                      <c:pt idx="2067">
                        <c:v>3.6564093335732708</c:v>
                      </c:pt>
                      <c:pt idx="2068">
                        <c:v>3.6497862279945146</c:v>
                      </c:pt>
                      <c:pt idx="2069">
                        <c:v>3.6618155141732109</c:v>
                      </c:pt>
                      <c:pt idx="2070">
                        <c:v>3.6489767832777269</c:v>
                      </c:pt>
                      <c:pt idx="2071">
                        <c:v>3.6547876862360607</c:v>
                      </c:pt>
                      <c:pt idx="2072">
                        <c:v>3.6543822744017582</c:v>
                      </c:pt>
                      <c:pt idx="2073">
                        <c:v>3.6539768625674562</c:v>
                      </c:pt>
                      <c:pt idx="2074">
                        <c:v>3.6597850076221561</c:v>
                      </c:pt>
                      <c:pt idx="2075">
                        <c:v>3.6469531714857588</c:v>
                      </c:pt>
                      <c:pt idx="2076">
                        <c:v>3.6589728050017341</c:v>
                      </c:pt>
                      <c:pt idx="2077">
                        <c:v>3.6461437267689711</c:v>
                      </c:pt>
                      <c:pt idx="2078">
                        <c:v>3.6643307222880672</c:v>
                      </c:pt>
                      <c:pt idx="2079">
                        <c:v>3.6515038503782113</c:v>
                      </c:pt>
                      <c:pt idx="2080">
                        <c:v>3.6697264918017871</c:v>
                      </c:pt>
                      <c:pt idx="2081">
                        <c:v>3.6569016883196572</c:v>
                      </c:pt>
                      <c:pt idx="2082">
                        <c:v>3.6627035591435884</c:v>
                      </c:pt>
                      <c:pt idx="2083">
                        <c:v>3.6498822030410021</c:v>
                      </c:pt>
                      <c:pt idx="2084">
                        <c:v>3.655723994520045</c:v>
                      </c:pt>
                      <c:pt idx="2085">
                        <c:v>3.6615238658638409</c:v>
                      </c:pt>
                      <c:pt idx="2086">
                        <c:v>3.654911791899623</c:v>
                      </c:pt>
                      <c:pt idx="2087">
                        <c:v>3.654911791899623</c:v>
                      </c:pt>
                      <c:pt idx="2088">
                        <c:v>3.6838085546033894</c:v>
                      </c:pt>
                      <c:pt idx="2089">
                        <c:v>4.5406896275933777</c:v>
                      </c:pt>
                      <c:pt idx="2090">
                        <c:v>5.1358495067144618</c:v>
                      </c:pt>
                      <c:pt idx="2091">
                        <c:v>5.3834827082889483</c:v>
                      </c:pt>
                      <c:pt idx="2092">
                        <c:v>5.5195389888284216</c:v>
                      </c:pt>
                      <c:pt idx="2093">
                        <c:v>5.6058813673962016</c:v>
                      </c:pt>
                      <c:pt idx="2094">
                        <c:v>5.6611525830870182</c:v>
                      </c:pt>
                      <c:pt idx="2095">
                        <c:v>5.6978888937152208</c:v>
                      </c:pt>
                      <c:pt idx="2096">
                        <c:v>5.7283180855736138</c:v>
                      </c:pt>
                      <c:pt idx="2097">
                        <c:v>5.7465141821747041</c:v>
                      </c:pt>
                      <c:pt idx="2098">
                        <c:v>5.758393576290854</c:v>
                      </c:pt>
                      <c:pt idx="2099">
                        <c:v>5.7641705570344817</c:v>
                      </c:pt>
                      <c:pt idx="2100">
                        <c:v>5.7820921732763271</c:v>
                      </c:pt>
                      <c:pt idx="2101">
                        <c:v>5.7878000685339055</c:v>
                      </c:pt>
                      <c:pt idx="2102">
                        <c:v>5.7934803847551359</c:v>
                      </c:pt>
                      <c:pt idx="2103">
                        <c:v>5.7991331219400202</c:v>
                      </c:pt>
                      <c:pt idx="2104">
                        <c:v>5.8107835411068978</c:v>
                      </c:pt>
                      <c:pt idx="2105">
                        <c:v>5.8164400014616895</c:v>
                      </c:pt>
                      <c:pt idx="2106">
                        <c:v>5.8219370549863925</c:v>
                      </c:pt>
                      <c:pt idx="2107">
                        <c:v>5.8274724433716196</c:v>
                      </c:pt>
                      <c:pt idx="2108">
                        <c:v>5.8330465803029137</c:v>
                      </c:pt>
                      <c:pt idx="2109">
                        <c:v>5.8384604830330318</c:v>
                      </c:pt>
                      <c:pt idx="2110">
                        <c:v>5.8439131343092177</c:v>
                      </c:pt>
                      <c:pt idx="2111">
                        <c:v>5.8553809113078872</c:v>
                      </c:pt>
                      <c:pt idx="2112">
                        <c:v>5.8607715097522917</c:v>
                      </c:pt>
                      <c:pt idx="2113">
                        <c:v>5.8661345291603491</c:v>
                      </c:pt>
                      <c:pt idx="2114">
                        <c:v>5.8774919900136302</c:v>
                      </c:pt>
                      <c:pt idx="2115">
                        <c:v>5.8827255258460385</c:v>
                      </c:pt>
                      <c:pt idx="2116">
                        <c:v>5.888066344129836</c:v>
                      </c:pt>
                      <c:pt idx="2117">
                        <c:v>5.8933121526334187</c:v>
                      </c:pt>
                      <c:pt idx="2118">
                        <c:v>5.9044569101688733</c:v>
                      </c:pt>
                      <c:pt idx="2119">
                        <c:v>5.9156961259038168</c:v>
                      </c:pt>
                      <c:pt idx="2120">
                        <c:v>5.9207771496652253</c:v>
                      </c:pt>
                      <c:pt idx="2121">
                        <c:v>5.9259671106202036</c:v>
                      </c:pt>
                      <c:pt idx="2122">
                        <c:v>5.9368222882740138</c:v>
                      </c:pt>
                      <c:pt idx="2123">
                        <c:v>5.9479789047950984</c:v>
                      </c:pt>
                      <c:pt idx="2124">
                        <c:v>5.953003943112722</c:v>
                      </c:pt>
                      <c:pt idx="2125">
                        <c:v>5.9580014023939984</c:v>
                      </c:pt>
                      <c:pt idx="2126">
                        <c:v>5.9689104970638667</c:v>
                      </c:pt>
                      <c:pt idx="2127">
                        <c:v>5.9797782231792151</c:v>
                      </c:pt>
                      <c:pt idx="2128">
                        <c:v>5.9846791558332768</c:v>
                      </c:pt>
                      <c:pt idx="2129">
                        <c:v>5.9954710395986694</c:v>
                      </c:pt>
                      <c:pt idx="2130">
                        <c:v>6.000239937616219</c:v>
                      </c:pt>
                      <c:pt idx="2131">
                        <c:v>6.005191339906796</c:v>
                      </c:pt>
                      <c:pt idx="2132">
                        <c:v>6.0158731143695743</c:v>
                      </c:pt>
                      <c:pt idx="2133">
                        <c:v>6.0264429868923735</c:v>
                      </c:pt>
                      <c:pt idx="2134">
                        <c:v>6.0311577610510918</c:v>
                      </c:pt>
                      <c:pt idx="2135">
                        <c:v>6.0417221177666223</c:v>
                      </c:pt>
                      <c:pt idx="2136">
                        <c:v>6.0464458551121538</c:v>
                      </c:pt>
                      <c:pt idx="2137">
                        <c:v>6.0568633534591347</c:v>
                      </c:pt>
                      <c:pt idx="2138">
                        <c:v>6.0615253827108404</c:v>
                      </c:pt>
                      <c:pt idx="2139">
                        <c:v>6.0660886100648304</c:v>
                      </c:pt>
                      <c:pt idx="2140">
                        <c:v>6.0764670151277915</c:v>
                      </c:pt>
                      <c:pt idx="2141">
                        <c:v>6.0868040516362294</c:v>
                      </c:pt>
                      <c:pt idx="2142">
                        <c:v>6.0970997195901493</c:v>
                      </c:pt>
                      <c:pt idx="2143">
                        <c:v>6.101531946521491</c:v>
                      </c:pt>
                      <c:pt idx="2144">
                        <c:v>6.1059365944164874</c:v>
                      </c:pt>
                      <c:pt idx="2145">
                        <c:v>6.1161219462250154</c:v>
                      </c:pt>
                      <c:pt idx="2146">
                        <c:v>6.1262659294790263</c:v>
                      </c:pt>
                      <c:pt idx="2147">
                        <c:v>6.1305740507468052</c:v>
                      </c:pt>
                      <c:pt idx="2148">
                        <c:v>6.1406421916508611</c:v>
                      </c:pt>
                      <c:pt idx="2149">
                        <c:v>6.1506689640003946</c:v>
                      </c:pt>
                      <c:pt idx="2150">
                        <c:v>6.1548805586409614</c:v>
                      </c:pt>
                      <c:pt idx="2151">
                        <c:v>6.1648314886405391</c:v>
                      </c:pt>
                      <c:pt idx="2152">
                        <c:v>6.1747410500855997</c:v>
                      </c:pt>
                      <c:pt idx="2153">
                        <c:v>6.1789301678115418</c:v>
                      </c:pt>
                      <c:pt idx="2154">
                        <c:v>6.177197376957853</c:v>
                      </c:pt>
                      <c:pt idx="2155">
                        <c:v>6.1812641816575962</c:v>
                      </c:pt>
                      <c:pt idx="2156">
                        <c:v>6.1966192238293907</c:v>
                      </c:pt>
                      <c:pt idx="2157">
                        <c:v>6.2064916914705632</c:v>
                      </c:pt>
                      <c:pt idx="2158">
                        <c:v>6.2048112318383426</c:v>
                      </c:pt>
                      <c:pt idx="2159">
                        <c:v>6.2143908790610993</c:v>
                      </c:pt>
                      <c:pt idx="2160">
                        <c:v>6.2240791876870638</c:v>
                      </c:pt>
                      <c:pt idx="2161">
                        <c:v>6.22787771731074</c:v>
                      </c:pt>
                      <c:pt idx="2162">
                        <c:v>6.2374905283247051</c:v>
                      </c:pt>
                      <c:pt idx="2163">
                        <c:v>6.2469108376649656</c:v>
                      </c:pt>
                      <c:pt idx="2164">
                        <c:v>6.2506880624830652</c:v>
                      </c:pt>
                      <c:pt idx="2165">
                        <c:v>6.2600319778926448</c:v>
                      </c:pt>
                      <c:pt idx="2166">
                        <c:v>6.2694867610283396</c:v>
                      </c:pt>
                      <c:pt idx="2167">
                        <c:v>6.2730909963409518</c:v>
                      </c:pt>
                      <c:pt idx="2168">
                        <c:v>6.2824702818646472</c:v>
                      </c:pt>
                      <c:pt idx="2169">
                        <c:v>6.2860889272237497</c:v>
                      </c:pt>
                      <c:pt idx="2170">
                        <c:v>6.2953159075192184</c:v>
                      </c:pt>
                      <c:pt idx="2171">
                        <c:v>6.2989496524007205</c:v>
                      </c:pt>
                      <c:pt idx="2172">
                        <c:v>6.3022469330387896</c:v>
                      </c:pt>
                      <c:pt idx="2173">
                        <c:v>6.3171334073830456</c:v>
                      </c:pt>
                      <c:pt idx="2174">
                        <c:v>6.320515769348245</c:v>
                      </c:pt>
                      <c:pt idx="2175">
                        <c:v>6.329627400324191</c:v>
                      </c:pt>
                      <c:pt idx="2176">
                        <c:v>6.3329473647196552</c:v>
                      </c:pt>
                      <c:pt idx="2177">
                        <c:v>6.3419834980836027</c:v>
                      </c:pt>
                      <c:pt idx="2178">
                        <c:v>6.3508217518617567</c:v>
                      </c:pt>
                      <c:pt idx="2179">
                        <c:v>6.3542017006612763</c:v>
                      </c:pt>
                      <c:pt idx="2180">
                        <c:v>6.3630425744478858</c:v>
                      </c:pt>
                      <c:pt idx="2181">
                        <c:v>6.3662820080572162</c:v>
                      </c:pt>
                      <c:pt idx="2182">
                        <c:v>6.3694938626301996</c:v>
                      </c:pt>
                      <c:pt idx="2183">
                        <c:v>6.3781451305419203</c:v>
                      </c:pt>
                      <c:pt idx="2184">
                        <c:v>6.3923734311837537</c:v>
                      </c:pt>
                      <c:pt idx="2185">
                        <c:v>6.3954020230602104</c:v>
                      </c:pt>
                      <c:pt idx="2186">
                        <c:v>6.3985624427304071</c:v>
                      </c:pt>
                      <c:pt idx="2187">
                        <c:v>6.4014556215383998</c:v>
                      </c:pt>
                      <c:pt idx="2188">
                        <c:v>6.4092879299657941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9"/>
                <c:order val="9"/>
                <c:tx>
                  <c:v>Test 1 - 144.8C</c:v>
                </c:tx>
                <c:spPr>
                  <a:ln w="19050" cap="rnd">
                    <a:solidFill>
                      <a:schemeClr val="accent4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CHS_30Apr2016!$G$27:$G$2227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2.8003920731881727E-2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5.0012504168224288E-2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5.8016826506566262E-2</c:v>
                      </c:pt>
                      <c:pt idx="21">
                        <c:v>6.2019227947957979E-2</c:v>
                      </c:pt>
                      <c:pt idx="22">
                        <c:v>6.4020488742327186E-2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7.4027393514964041E-2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0.1030530814523918</c:v>
                      </c:pt>
                      <c:pt idx="35">
                        <c:v>0.10605621973211701</c:v>
                      </c:pt>
                      <c:pt idx="36">
                        <c:v>0.11006054440330039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0.12207448058370403</c:v>
                      </c:pt>
                      <c:pt idx="41">
                        <c:v>0.12507819016526026</c:v>
                      </c:pt>
                      <c:pt idx="42">
                        <c:v>0.1280819899722391</c:v>
                      </c:pt>
                      <c:pt idx="43">
                        <c:v>0.13208719674157796</c:v>
                      </c:pt>
                      <c:pt idx="44">
                        <c:v>0.13509120709562367</c:v>
                      </c:pt>
                      <c:pt idx="45">
                        <c:v>0.13809530769317349</c:v>
                      </c:pt>
                      <c:pt idx="46">
                        <c:v>0.14210091554469334</c:v>
                      </c:pt>
                      <c:pt idx="47">
                        <c:v>0.14510522673146947</c:v>
                      </c:pt>
                      <c:pt idx="48">
                        <c:v>0.1471081510009718</c:v>
                      </c:pt>
                      <c:pt idx="49">
                        <c:v>0.15111411989516307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0.16112974427755791</c:v>
                      </c:pt>
                      <c:pt idx="53">
                        <c:v>0.16413462721255045</c:v>
                      </c:pt>
                      <c:pt idx="54">
                        <c:v>0.16713960044347081</c:v>
                      </c:pt>
                      <c:pt idx="55">
                        <c:v>0.17014466397575703</c:v>
                      </c:pt>
                      <c:pt idx="56">
                        <c:v>0.17314981781481426</c:v>
                      </c:pt>
                      <c:pt idx="57">
                        <c:v>0.17615506196608144</c:v>
                      </c:pt>
                      <c:pt idx="58">
                        <c:v>0.18016219466282088</c:v>
                      </c:pt>
                      <c:pt idx="59">
                        <c:v>0.18316764956368922</c:v>
                      </c:pt>
                      <c:pt idx="60">
                        <c:v>0.18617319479486402</c:v>
                      </c:pt>
                      <c:pt idx="61">
                        <c:v>0.19018072895963312</c:v>
                      </c:pt>
                      <c:pt idx="62">
                        <c:v>0.19318648498264049</c:v>
                      </c:pt>
                      <c:pt idx="63">
                        <c:v>0.19619233135405623</c:v>
                      </c:pt>
                      <c:pt idx="64">
                        <c:v>0.19919826807932306</c:v>
                      </c:pt>
                      <c:pt idx="65">
                        <c:v>0.20220429516385088</c:v>
                      </c:pt>
                      <c:pt idx="66">
                        <c:v>0.20420836342248486</c:v>
                      </c:pt>
                      <c:pt idx="67">
                        <c:v>0.20821662043245384</c:v>
                      </c:pt>
                      <c:pt idx="68">
                        <c:v>0.2122250381101165</c:v>
                      </c:pt>
                      <c:pt idx="69">
                        <c:v>0.21422930720335406</c:v>
                      </c:pt>
                      <c:pt idx="70">
                        <c:v>0.21723578616574143</c:v>
                      </c:pt>
                      <c:pt idx="71">
                        <c:v>0.22124456539278831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0.25332058583560213</c:v>
                      </c:pt>
                      <c:pt idx="82">
                        <c:v>0.25632824031647955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0.28139554616358664</c:v>
                      </c:pt>
                      <c:pt idx="91">
                        <c:v>0.28440404517351348</c:v>
                      </c:pt>
                      <c:pt idx="92">
                        <c:v>0.28741263469683737</c:v>
                      </c:pt>
                      <c:pt idx="93">
                        <c:v>0.29142422820259833</c:v>
                      </c:pt>
                      <c:pt idx="94">
                        <c:v>0.29443302894500473</c:v>
                      </c:pt>
                      <c:pt idx="95">
                        <c:v>0.29744192021894306</c:v>
                      </c:pt>
                      <c:pt idx="96">
                        <c:v>0.3014539160871183</c:v>
                      </c:pt>
                      <c:pt idx="97">
                        <c:v>0.30446301862252284</c:v>
                      </c:pt>
                      <c:pt idx="98">
                        <c:v>0.30747221170762162</c:v>
                      </c:pt>
                      <c:pt idx="99">
                        <c:v>0.31048149534787567</c:v>
                      </c:pt>
                      <c:pt idx="100">
                        <c:v>0.31349086954873517</c:v>
                      </c:pt>
                      <c:pt idx="101">
                        <c:v>0.31650033431566216</c:v>
                      </c:pt>
                      <c:pt idx="102">
                        <c:v>0.31950988965408555</c:v>
                      </c:pt>
                      <c:pt idx="103">
                        <c:v>0.3235227710037476</c:v>
                      </c:pt>
                      <c:pt idx="104">
                        <c:v>0.32653253769690194</c:v>
                      </c:pt>
                      <c:pt idx="105">
                        <c:v>0.32954239497972715</c:v>
                      </c:pt>
                      <c:pt idx="106">
                        <c:v>0.33355567895021032</c:v>
                      </c:pt>
                      <c:pt idx="107">
                        <c:v>0.33656574763016872</c:v>
                      </c:pt>
                      <c:pt idx="108">
                        <c:v>0.33957590691798911</c:v>
                      </c:pt>
                      <c:pt idx="109">
                        <c:v>0.34258615681912646</c:v>
                      </c:pt>
                      <c:pt idx="110">
                        <c:v>0.34459304042998079</c:v>
                      </c:pt>
                      <c:pt idx="111">
                        <c:v>0.34860692848318592</c:v>
                      </c:pt>
                      <c:pt idx="112">
                        <c:v>0.35262097765582012</c:v>
                      </c:pt>
                      <c:pt idx="113">
                        <c:v>0.35462806266597513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0.36466409201974753</c:v>
                      </c:pt>
                      <c:pt idx="117">
                        <c:v>0.3676750972440665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0.37670865692440286</c:v>
                      </c:pt>
                      <c:pt idx="121">
                        <c:v>0.3797200248385027</c:v>
                      </c:pt>
                      <c:pt idx="122">
                        <c:v>0.38373532312551767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0.40582234608541617</c:v>
                      </c:pt>
                      <c:pt idx="130">
                        <c:v>0.40883459086065183</c:v>
                      </c:pt>
                      <c:pt idx="131">
                        <c:v>0.41184692637480658</c:v>
                      </c:pt>
                      <c:pt idx="132">
                        <c:v>0.41485935263335849</c:v>
                      </c:pt>
                      <c:pt idx="133">
                        <c:v>0.41887606214545958</c:v>
                      </c:pt>
                      <c:pt idx="134">
                        <c:v>0.42188870016217517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0.43795763593104542</c:v>
                      </c:pt>
                      <c:pt idx="140">
                        <c:v>0.44097084887000726</c:v>
                      </c:pt>
                      <c:pt idx="141">
                        <c:v>0.4439841526062383</c:v>
                      </c:pt>
                      <c:pt idx="142">
                        <c:v>0.44800203217083168</c:v>
                      </c:pt>
                      <c:pt idx="143">
                        <c:v>0.45101554778860192</c:v>
                      </c:pt>
                      <c:pt idx="144">
                        <c:v>0.45402915422188378</c:v>
                      </c:pt>
                      <c:pt idx="145">
                        <c:v>0.45704285147612878</c:v>
                      </c:pt>
                      <c:pt idx="146">
                        <c:v>0.46005663955682252</c:v>
                      </c:pt>
                      <c:pt idx="147">
                        <c:v>0.46307051846943964</c:v>
                      </c:pt>
                      <c:pt idx="148">
                        <c:v>0.4670891649898366</c:v>
                      </c:pt>
                      <c:pt idx="149">
                        <c:v>0.47010325586490209</c:v>
                      </c:pt>
                      <c:pt idx="150">
                        <c:v>0.47311743759014396</c:v>
                      </c:pt>
                      <c:pt idx="151">
                        <c:v>0.4771364878891034</c:v>
                      </c:pt>
                      <c:pt idx="152">
                        <c:v>0.48015088161939018</c:v>
                      </c:pt>
                      <c:pt idx="153">
                        <c:v>0.48316536621812284</c:v>
                      </c:pt>
                      <c:pt idx="154">
                        <c:v>0.48617994169075762</c:v>
                      </c:pt>
                      <c:pt idx="155">
                        <c:v>0.48919460804278486</c:v>
                      </c:pt>
                      <c:pt idx="156">
                        <c:v>0.4912044361020641</c:v>
                      </c:pt>
                      <c:pt idx="157">
                        <c:v>0.49522421340693562</c:v>
                      </c:pt>
                      <c:pt idx="158">
                        <c:v>0.49924415230440972</c:v>
                      </c:pt>
                      <c:pt idx="159">
                        <c:v>0.50125418235442865</c:v>
                      </c:pt>
                      <c:pt idx="160">
                        <c:v>0.50527436366515122</c:v>
                      </c:pt>
                      <c:pt idx="161">
                        <c:v>0.50828960571393256</c:v>
                      </c:pt>
                      <c:pt idx="162">
                        <c:v>0.51130493868230142</c:v>
                      </c:pt>
                      <c:pt idx="163">
                        <c:v>0.51432036257574121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0.53342015907018725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0.54347414900455737</c:v>
                      </c:pt>
                      <c:pt idx="173">
                        <c:v>0.54649054310672751</c:v>
                      </c:pt>
                      <c:pt idx="174">
                        <c:v>0.54950702819798736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0.56559648561573994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0.57565371123795817</c:v>
                      </c:pt>
                      <c:pt idx="183">
                        <c:v>0.57867107617339786</c:v>
                      </c:pt>
                      <c:pt idx="184">
                        <c:v>0.5826943710512732</c:v>
                      </c:pt>
                      <c:pt idx="185">
                        <c:v>0.58571194843978636</c:v>
                      </c:pt>
                      <c:pt idx="186">
                        <c:v>0.58872961688879155</c:v>
                      </c:pt>
                      <c:pt idx="187">
                        <c:v>0.59174737640376229</c:v>
                      </c:pt>
                      <c:pt idx="188">
                        <c:v>0.59476522699020618</c:v>
                      </c:pt>
                      <c:pt idx="189">
                        <c:v>0.59778316865362036</c:v>
                      </c:pt>
                      <c:pt idx="190">
                        <c:v>0.60180723255630209</c:v>
                      </c:pt>
                      <c:pt idx="191">
                        <c:v>0.60482538675402664</c:v>
                      </c:pt>
                      <c:pt idx="192">
                        <c:v>0.60784363204704817</c:v>
                      </c:pt>
                      <c:pt idx="193">
                        <c:v>0.6118681008177177</c:v>
                      </c:pt>
                      <c:pt idx="194">
                        <c:v>0.61488655868781861</c:v>
                      </c:pt>
                      <c:pt idx="195">
                        <c:v>0.61790510767156004</c:v>
                      </c:pt>
                      <c:pt idx="196">
                        <c:v>0.6209237477744205</c:v>
                      </c:pt>
                      <c:pt idx="197">
                        <c:v>0.62394247900191235</c:v>
                      </c:pt>
                      <c:pt idx="198">
                        <c:v>0.62696130135953743</c:v>
                      </c:pt>
                      <c:pt idx="199">
                        <c:v>0.62998021485279787</c:v>
                      </c:pt>
                      <c:pt idx="200">
                        <c:v>0.63400557461987472</c:v>
                      </c:pt>
                      <c:pt idx="201">
                        <c:v>0.63601831526824837</c:v>
                      </c:pt>
                      <c:pt idx="202">
                        <c:v>0.64004391810282046</c:v>
                      </c:pt>
                      <c:pt idx="203">
                        <c:v>0.64406968299868705</c:v>
                      </c:pt>
                      <c:pt idx="204">
                        <c:v>0.6460826262236935</c:v>
                      </c:pt>
                      <c:pt idx="205">
                        <c:v>0.64910211703711951</c:v>
                      </c:pt>
                      <c:pt idx="206">
                        <c:v>0.65212169902654638</c:v>
                      </c:pt>
                      <c:pt idx="207">
                        <c:v>0.65514137219749158</c:v>
                      </c:pt>
                      <c:pt idx="208">
                        <c:v>0.65916774493948482</c:v>
                      </c:pt>
                      <c:pt idx="209">
                        <c:v>0.66218763088869692</c:v>
                      </c:pt>
                      <c:pt idx="210">
                        <c:v>0.66520760803776346</c:v>
                      </c:pt>
                      <c:pt idx="211">
                        <c:v>0.66822767639220415</c:v>
                      </c:pt>
                      <c:pt idx="212">
                        <c:v>0.67225457608268113</c:v>
                      </c:pt>
                      <c:pt idx="213">
                        <c:v>0.67527485727108671</c:v>
                      </c:pt>
                      <c:pt idx="214">
                        <c:v>0.6782952296832323</c:v>
                      </c:pt>
                      <c:pt idx="215">
                        <c:v>0.68131569332462827</c:v>
                      </c:pt>
                      <c:pt idx="216">
                        <c:v>0.68433624820079719</c:v>
                      </c:pt>
                      <c:pt idx="217">
                        <c:v>0.68735689431722857</c:v>
                      </c:pt>
                      <c:pt idx="218">
                        <c:v>0.69138456441130847</c:v>
                      </c:pt>
                      <c:pt idx="219">
                        <c:v>0.69440542344316014</c:v>
                      </c:pt>
                      <c:pt idx="220">
                        <c:v>0.69742637373365035</c:v>
                      </c:pt>
                      <c:pt idx="221">
                        <c:v>0.70145444942174107</c:v>
                      </c:pt>
                      <c:pt idx="222">
                        <c:v>0.7044756126705245</c:v>
                      </c:pt>
                      <c:pt idx="223">
                        <c:v>0.70749686719633931</c:v>
                      </c:pt>
                      <c:pt idx="224">
                        <c:v>0.71051821300470108</c:v>
                      </c:pt>
                      <c:pt idx="225">
                        <c:v>0.71353965010112586</c:v>
                      </c:pt>
                      <c:pt idx="226">
                        <c:v>0.71656117849114154</c:v>
                      </c:pt>
                      <c:pt idx="227">
                        <c:v>0.72059002503291447</c:v>
                      </c:pt>
                      <c:pt idx="228">
                        <c:v>0.72361176646273895</c:v>
                      </c:pt>
                      <c:pt idx="229">
                        <c:v>0.72663359920452408</c:v>
                      </c:pt>
                      <c:pt idx="230">
                        <c:v>0.7296555232637999</c:v>
                      </c:pt>
                      <c:pt idx="231">
                        <c:v>0.7336848974018112</c:v>
                      </c:pt>
                      <c:pt idx="232">
                        <c:v>0.73670703455669651</c:v>
                      </c:pt>
                      <c:pt idx="233">
                        <c:v>0.73972926304747189</c:v>
                      </c:pt>
                      <c:pt idx="234">
                        <c:v>0.74275158287965848</c:v>
                      </c:pt>
                      <c:pt idx="235">
                        <c:v>0.74577399405878864</c:v>
                      </c:pt>
                      <c:pt idx="236">
                        <c:v>0.74879649659036196</c:v>
                      </c:pt>
                      <c:pt idx="237">
                        <c:v>0.7528266420791524</c:v>
                      </c:pt>
                      <c:pt idx="238">
                        <c:v>0.75584935778794093</c:v>
                      </c:pt>
                      <c:pt idx="239">
                        <c:v>0.75887216486758269</c:v>
                      </c:pt>
                      <c:pt idx="240">
                        <c:v>0.76189506332361301</c:v>
                      </c:pt>
                      <c:pt idx="241">
                        <c:v>0.76491805316155648</c:v>
                      </c:pt>
                      <c:pt idx="242">
                        <c:v>0.76794113438694944</c:v>
                      </c:pt>
                      <c:pt idx="243">
                        <c:v>0.77096430700529495</c:v>
                      </c:pt>
                      <c:pt idx="244">
                        <c:v>0.77499534600613595</c:v>
                      </c:pt>
                      <c:pt idx="245">
                        <c:v>0.77701092644298264</c:v>
                      </c:pt>
                      <c:pt idx="246">
                        <c:v>0.78104220919770495</c:v>
                      </c:pt>
                      <c:pt idx="247">
                        <c:v>0.78507365447138544</c:v>
                      </c:pt>
                      <c:pt idx="248">
                        <c:v>0.78708943805691867</c:v>
                      </c:pt>
                      <c:pt idx="249">
                        <c:v>0.79011318962572896</c:v>
                      </c:pt>
                      <c:pt idx="250">
                        <c:v>0.79313703262802804</c:v>
                      </c:pt>
                      <c:pt idx="251">
                        <c:v>0.79616096706935713</c:v>
                      </c:pt>
                      <c:pt idx="252">
                        <c:v>0.7991849929552467</c:v>
                      </c:pt>
                      <c:pt idx="253">
                        <c:v>0.80321716972642665</c:v>
                      </c:pt>
                      <c:pt idx="254">
                        <c:v>0.80624140900446617</c:v>
                      </c:pt>
                      <c:pt idx="255">
                        <c:v>0.80926573974550386</c:v>
                      </c:pt>
                      <c:pt idx="256">
                        <c:v>0.81229016195508363</c:v>
                      </c:pt>
                      <c:pt idx="257">
                        <c:v>0.81632286719511526</c:v>
                      </c:pt>
                      <c:pt idx="258">
                        <c:v>0.81833928080194462</c:v>
                      </c:pt>
                      <c:pt idx="259">
                        <c:v>0.82237222999741766</c:v>
                      </c:pt>
                      <c:pt idx="260">
                        <c:v>0.82539704863456176</c:v>
                      </c:pt>
                      <c:pt idx="261">
                        <c:v>0.82842195876975111</c:v>
                      </c:pt>
                      <c:pt idx="262">
                        <c:v>0.83144696040852195</c:v>
                      </c:pt>
                      <c:pt idx="263">
                        <c:v>0.83447205355642096</c:v>
                      </c:pt>
                      <c:pt idx="264">
                        <c:v>0.83850565344401984</c:v>
                      </c:pt>
                      <c:pt idx="265">
                        <c:v>0.84153096013472506</c:v>
                      </c:pt>
                      <c:pt idx="266">
                        <c:v>0.84455635835299359</c:v>
                      </c:pt>
                      <c:pt idx="267">
                        <c:v>0.84758184810437531</c:v>
                      </c:pt>
                      <c:pt idx="268">
                        <c:v>0.85060742939440881</c:v>
                      </c:pt>
                      <c:pt idx="269">
                        <c:v>0.85363310222863353</c:v>
                      </c:pt>
                      <c:pt idx="270">
                        <c:v>0.85766747508592422</c:v>
                      </c:pt>
                      <c:pt idx="271">
                        <c:v>0.86069336154480625</c:v>
                      </c:pt>
                      <c:pt idx="272">
                        <c:v>0.86371933956635882</c:v>
                      </c:pt>
                      <c:pt idx="273">
                        <c:v>0.86775411936879132</c:v>
                      </c:pt>
                      <c:pt idx="274">
                        <c:v>0.87078031105808862</c:v>
                      </c:pt>
                      <c:pt idx="275">
                        <c:v>0.87380659432852981</c:v>
                      </c:pt>
                      <c:pt idx="276">
                        <c:v>0.87683296918563602</c:v>
                      </c:pt>
                      <c:pt idx="277">
                        <c:v>0.87985943563496183</c:v>
                      </c:pt>
                      <c:pt idx="278">
                        <c:v>0.88288599368205145</c:v>
                      </c:pt>
                      <c:pt idx="279">
                        <c:v>0.88692154690650571</c:v>
                      </c:pt>
                      <c:pt idx="280">
                        <c:v>0.88994831870327462</c:v>
                      </c:pt>
                      <c:pt idx="281">
                        <c:v>0.89297518211629168</c:v>
                      </c:pt>
                      <c:pt idx="282">
                        <c:v>0.8970111425240721</c:v>
                      </c:pt>
                      <c:pt idx="283">
                        <c:v>0.90003821972990461</c:v>
                      </c:pt>
                      <c:pt idx="284">
                        <c:v>0.90306538857048646</c:v>
                      </c:pt>
                      <c:pt idx="285">
                        <c:v>0.90609264905134324</c:v>
                      </c:pt>
                      <c:pt idx="286">
                        <c:v>0.90912000117803449</c:v>
                      </c:pt>
                      <c:pt idx="287">
                        <c:v>0.91214744495610922</c:v>
                      </c:pt>
                      <c:pt idx="288">
                        <c:v>0.91618417923862738</c:v>
                      </c:pt>
                      <c:pt idx="289">
                        <c:v>0.9182026074886197</c:v>
                      </c:pt>
                      <c:pt idx="290">
                        <c:v>0.92223958621428292</c:v>
                      </c:pt>
                      <c:pt idx="291">
                        <c:v>0.92627672791850901</c:v>
                      </c:pt>
                      <c:pt idx="292">
                        <c:v>0.92829535989169143</c:v>
                      </c:pt>
                      <c:pt idx="293">
                        <c:v>0.93233274608840921</c:v>
                      </c:pt>
                      <c:pt idx="294">
                        <c:v>0.93435150031524661</c:v>
                      </c:pt>
                      <c:pt idx="295">
                        <c:v>0.93737970807071547</c:v>
                      </c:pt>
                      <c:pt idx="296">
                        <c:v>0.94040800752939468</c:v>
                      </c:pt>
                      <c:pt idx="297">
                        <c:v>0.94444588279996888</c:v>
                      </c:pt>
                      <c:pt idx="298">
                        <c:v>0.94747439625438001</c:v>
                      </c:pt>
                      <c:pt idx="299">
                        <c:v>0.95050300143049526</c:v>
                      </c:pt>
                      <c:pt idx="300">
                        <c:v>0.95353169833388174</c:v>
                      </c:pt>
                      <c:pt idx="301">
                        <c:v>0.95757010356820782</c:v>
                      </c:pt>
                      <c:pt idx="302">
                        <c:v>0.95958936734469413</c:v>
                      </c:pt>
                      <c:pt idx="303">
                        <c:v>0.96362801722459246</c:v>
                      </c:pt>
                      <c:pt idx="304">
                        <c:v>0.96665711167703505</c:v>
                      </c:pt>
                      <c:pt idx="305">
                        <c:v>0.96968629788640026</c:v>
                      </c:pt>
                      <c:pt idx="306">
                        <c:v>0.97271557585822488</c:v>
                      </c:pt>
                      <c:pt idx="307">
                        <c:v>0.97675475590521743</c:v>
                      </c:pt>
                      <c:pt idx="308">
                        <c:v>0.97978424801110608</c:v>
                      </c:pt>
                      <c:pt idx="309">
                        <c:v>0.98281383189798865</c:v>
                      </c:pt>
                      <c:pt idx="310">
                        <c:v>0.98584350757143691</c:v>
                      </c:pt>
                      <c:pt idx="311">
                        <c:v>0.98887327503701317</c:v>
                      </c:pt>
                      <c:pt idx="312">
                        <c:v>0.99291310778849062</c:v>
                      </c:pt>
                      <c:pt idx="313">
                        <c:v>0.99594308945733079</c:v>
                      </c:pt>
                      <c:pt idx="314">
                        <c:v>0.99897316293684202</c:v>
                      </c:pt>
                      <c:pt idx="315">
                        <c:v>1.0020033282325993</c:v>
                      </c:pt>
                      <c:pt idx="316">
                        <c:v>1.0060436914617961</c:v>
                      </c:pt>
                      <c:pt idx="317">
                        <c:v>1.0090740710170758</c:v>
                      </c:pt>
                      <c:pt idx="318">
                        <c:v>1.01210454240713</c:v>
                      </c:pt>
                      <c:pt idx="319">
                        <c:v>1.0151351056375355</c:v>
                      </c:pt>
                      <c:pt idx="320">
                        <c:v>1.0181657607138597</c:v>
                      </c:pt>
                      <c:pt idx="321">
                        <c:v>1.0211965076416694</c:v>
                      </c:pt>
                      <c:pt idx="322">
                        <c:v>1.0252376464351354</c:v>
                      </c:pt>
                      <c:pt idx="323">
                        <c:v>1.0282686077047312</c:v>
                      </c:pt>
                      <c:pt idx="324">
                        <c:v>1.0312996608443852</c:v>
                      </c:pt>
                      <c:pt idx="325">
                        <c:v>1.0343308058596443</c:v>
                      </c:pt>
                      <c:pt idx="326">
                        <c:v>1.0383724754739045</c:v>
                      </c:pt>
                      <c:pt idx="327">
                        <c:v>1.0414038348872743</c:v>
                      </c:pt>
                      <c:pt idx="328">
                        <c:v>1.0444352861948172</c:v>
                      </c:pt>
                      <c:pt idx="329">
                        <c:v>1.0474668294021163</c:v>
                      </c:pt>
                      <c:pt idx="330">
                        <c:v>1.0504984645147437</c:v>
                      </c:pt>
                      <c:pt idx="331">
                        <c:v>1.0535301915382833</c:v>
                      </c:pt>
                      <c:pt idx="332">
                        <c:v>1.0575726372184628</c:v>
                      </c:pt>
                      <c:pt idx="333">
                        <c:v>1.0606045787224345</c:v>
                      </c:pt>
                      <c:pt idx="334">
                        <c:v>1.0636366121558973</c:v>
                      </c:pt>
                      <c:pt idx="335">
                        <c:v>1.0656580188528888</c:v>
                      </c:pt>
                      <c:pt idx="336">
                        <c:v>1.069700954833541</c:v>
                      </c:pt>
                      <c:pt idx="337">
                        <c:v>1.0737440542741266</c:v>
                      </c:pt>
                      <c:pt idx="338">
                        <c:v>1.0757656652960208</c:v>
                      </c:pt>
                      <c:pt idx="339">
                        <c:v>1.0787981584605055</c:v>
                      </c:pt>
                      <c:pt idx="340">
                        <c:v>1.0818307435879269</c:v>
                      </c:pt>
                      <c:pt idx="341">
                        <c:v>1.0858743334875944</c:v>
                      </c:pt>
                      <c:pt idx="342">
                        <c:v>1.0889071332168943</c:v>
                      </c:pt>
                      <c:pt idx="343">
                        <c:v>1.0919400249277256</c:v>
                      </c:pt>
                      <c:pt idx="344">
                        <c:v>1.0949730086256682</c:v>
                      </c:pt>
                      <c:pt idx="345">
                        <c:v>1.0980060843163131</c:v>
                      </c:pt>
                      <c:pt idx="346">
                        <c:v>1.1010392520052188</c:v>
                      </c:pt>
                      <c:pt idx="347">
                        <c:v>1.1050836187085031</c:v>
                      </c:pt>
                      <c:pt idx="348">
                        <c:v>1.1081170010817483</c:v>
                      </c:pt>
                      <c:pt idx="349">
                        <c:v>1.1111504754718706</c:v>
                      </c:pt>
                      <c:pt idx="350">
                        <c:v>1.1141840418844533</c:v>
                      </c:pt>
                      <c:pt idx="351">
                        <c:v>1.1182289402569374</c:v>
                      </c:pt>
                      <c:pt idx="352">
                        <c:v>1.1212627214103077</c:v>
                      </c:pt>
                      <c:pt idx="353">
                        <c:v>1.1242965946047512</c:v>
                      </c:pt>
                      <c:pt idx="354">
                        <c:v>1.1273305598458641</c:v>
                      </c:pt>
                      <c:pt idx="355">
                        <c:v>1.1303646171392094</c:v>
                      </c:pt>
                      <c:pt idx="356">
                        <c:v>1.1333987664903846</c:v>
                      </c:pt>
                      <c:pt idx="357">
                        <c:v>1.1364330079049758</c:v>
                      </c:pt>
                      <c:pt idx="358">
                        <c:v>1.1404788063438536</c:v>
                      </c:pt>
                      <c:pt idx="359">
                        <c:v>1.1435132625948108</c:v>
                      </c:pt>
                      <c:pt idx="360">
                        <c:v>1.1465478109278096</c:v>
                      </c:pt>
                      <c:pt idx="361">
                        <c:v>1.1505940186202066</c:v>
                      </c:pt>
                      <c:pt idx="362">
                        <c:v>1.1536287818330371</c:v>
                      </c:pt>
                      <c:pt idx="363">
                        <c:v>1.1566636371465404</c:v>
                      </c:pt>
                      <c:pt idx="364">
                        <c:v>1.1596985845663181</c:v>
                      </c:pt>
                      <c:pt idx="365">
                        <c:v>1.1627336240979385</c:v>
                      </c:pt>
                      <c:pt idx="366">
                        <c:v>1.165768755747004</c:v>
                      </c:pt>
                      <c:pt idx="367">
                        <c:v>1.1698157412492349</c:v>
                      </c:pt>
                      <c:pt idx="368">
                        <c:v>1.1728510878607539</c:v>
                      </c:pt>
                      <c:pt idx="369">
                        <c:v>1.1758865266083598</c:v>
                      </c:pt>
                      <c:pt idx="370">
                        <c:v>1.1789220574976469</c:v>
                      </c:pt>
                      <c:pt idx="371">
                        <c:v>1.1829695753578759</c:v>
                      </c:pt>
                      <c:pt idx="372">
                        <c:v>1.1860053212661739</c:v>
                      </c:pt>
                      <c:pt idx="373">
                        <c:v>1.1890411593348134</c:v>
                      </c:pt>
                      <c:pt idx="374">
                        <c:v>1.1920770895693671</c:v>
                      </c:pt>
                      <c:pt idx="375">
                        <c:v>1.195113111975443</c:v>
                      </c:pt>
                      <c:pt idx="376">
                        <c:v>1.1991612852378157</c:v>
                      </c:pt>
                      <c:pt idx="377">
                        <c:v>1.202197522732543</c:v>
                      </c:pt>
                      <c:pt idx="378">
                        <c:v>1.2052338524174508</c:v>
                      </c:pt>
                      <c:pt idx="379">
                        <c:v>1.2072581234269248</c:v>
                      </c:pt>
                      <c:pt idx="380">
                        <c:v>1.2113067883802138</c:v>
                      </c:pt>
                      <c:pt idx="381">
                        <c:v>1.2153556172570072</c:v>
                      </c:pt>
                      <c:pt idx="382">
                        <c:v>1.2173800931708763</c:v>
                      </c:pt>
                      <c:pt idx="383">
                        <c:v>1.2214291679578448</c:v>
                      </c:pt>
                      <c:pt idx="384">
                        <c:v>1.2234537668342522</c:v>
                      </c:pt>
                      <c:pt idx="385">
                        <c:v>1.2264907420072224</c:v>
                      </c:pt>
                      <c:pt idx="386">
                        <c:v>1.2305401857154392</c:v>
                      </c:pt>
                      <c:pt idx="387">
                        <c:v>1.2335773761120854</c:v>
                      </c:pt>
                      <c:pt idx="388">
                        <c:v>1.2366146587567768</c:v>
                      </c:pt>
                      <c:pt idx="389">
                        <c:v>1.2396520336551293</c:v>
                      </c:pt>
                      <c:pt idx="390">
                        <c:v>1.2426895008127465</c:v>
                      </c:pt>
                      <c:pt idx="391">
                        <c:v>1.2467396005470102</c:v>
                      </c:pt>
                      <c:pt idx="392">
                        <c:v>1.2497772829980434</c:v>
                      </c:pt>
                      <c:pt idx="393">
                        <c:v>1.2528150577270265</c:v>
                      </c:pt>
                      <c:pt idx="394">
                        <c:v>1.2558529247395771</c:v>
                      </c:pt>
                      <c:pt idx="395">
                        <c:v>1.2599035576515161</c:v>
                      </c:pt>
                      <c:pt idx="396">
                        <c:v>1.2629416400141602</c:v>
                      </c:pt>
                      <c:pt idx="397">
                        <c:v>1.265979814679064</c:v>
                      </c:pt>
                      <c:pt idx="398">
                        <c:v>1.269018081651814</c:v>
                      </c:pt>
                      <c:pt idx="399">
                        <c:v>1.2720564409380308</c:v>
                      </c:pt>
                      <c:pt idx="400">
                        <c:v>1.2750948925433241</c:v>
                      </c:pt>
                      <c:pt idx="401">
                        <c:v>1.2791463049675382</c:v>
                      </c:pt>
                      <c:pt idx="402">
                        <c:v>1.2821849720058289</c:v>
                      </c:pt>
                      <c:pt idx="403">
                        <c:v>1.2852237313818988</c:v>
                      </c:pt>
                      <c:pt idx="404">
                        <c:v>1.2892755541962457</c:v>
                      </c:pt>
                      <c:pt idx="405">
                        <c:v>1.2923145290489602</c:v>
                      </c:pt>
                      <c:pt idx="406">
                        <c:v>1.2953535962581741</c:v>
                      </c:pt>
                      <c:pt idx="407">
                        <c:v>1.2983927558294786</c:v>
                      </c:pt>
                      <c:pt idx="408">
                        <c:v>1.3014320077684995</c:v>
                      </c:pt>
                      <c:pt idx="409">
                        <c:v>1.3044713520808513</c:v>
                      </c:pt>
                      <c:pt idx="410">
                        <c:v>1.3085239548655481</c:v>
                      </c:pt>
                      <c:pt idx="411">
                        <c:v>1.31156351473751</c:v>
                      </c:pt>
                      <c:pt idx="412">
                        <c:v>1.3146031670015224</c:v>
                      </c:pt>
                      <c:pt idx="413">
                        <c:v>1.3186561804175558</c:v>
                      </c:pt>
                      <c:pt idx="414">
                        <c:v>1.3216960482848641</c:v>
                      </c:pt>
                      <c:pt idx="415">
                        <c:v>1.3247360085629478</c:v>
                      </c:pt>
                      <c:pt idx="416">
                        <c:v>1.3277760612574374</c:v>
                      </c:pt>
                      <c:pt idx="417">
                        <c:v>1.3308162063739293</c:v>
                      </c:pt>
                      <c:pt idx="418">
                        <c:v>1.3338564439180542</c:v>
                      </c:pt>
                      <c:pt idx="419">
                        <c:v>1.3368967738954327</c:v>
                      </c:pt>
                      <c:pt idx="420">
                        <c:v>1.3409506909933873</c:v>
                      </c:pt>
                      <c:pt idx="421">
                        <c:v>1.3439912366702162</c:v>
                      </c:pt>
                      <c:pt idx="422">
                        <c:v>1.3470318747990366</c:v>
                      </c:pt>
                      <c:pt idx="423">
                        <c:v>1.3510862027947308</c:v>
                      </c:pt>
                      <c:pt idx="424">
                        <c:v>1.3531134284351523</c:v>
                      </c:pt>
                      <c:pt idx="425">
                        <c:v>1.3571680030094746</c:v>
                      </c:pt>
                      <c:pt idx="426">
                        <c:v>1.3591953519466971</c:v>
                      </c:pt>
                      <c:pt idx="427">
                        <c:v>1.3632501731296427</c:v>
                      </c:pt>
                      <c:pt idx="428">
                        <c:v>1.3652776453786877</c:v>
                      </c:pt>
                      <c:pt idx="429">
                        <c:v>1.3693327132002566</c:v>
                      </c:pt>
                      <c:pt idx="430">
                        <c:v>1.3723741219810357</c:v>
                      </c:pt>
                      <c:pt idx="431">
                        <c:v>1.375415623266302</c:v>
                      </c:pt>
                      <c:pt idx="432">
                        <c:v>1.3794711022189261</c:v>
                      </c:pt>
                      <c:pt idx="433">
                        <c:v>1.3825128193698801</c:v>
                      </c:pt>
                      <c:pt idx="434">
                        <c:v>1.3845406822053095</c:v>
                      </c:pt>
                      <c:pt idx="435">
                        <c:v>1.3885965312471569</c:v>
                      </c:pt>
                      <c:pt idx="436">
                        <c:v>1.3916385259847379</c:v>
                      </c:pt>
                      <c:pt idx="437">
                        <c:v>1.3946806132624654</c:v>
                      </c:pt>
                      <c:pt idx="438">
                        <c:v>1.3987368735938022</c:v>
                      </c:pt>
                      <c:pt idx="439">
                        <c:v>1.4017791768204082</c:v>
                      </c:pt>
                      <c:pt idx="440">
                        <c:v>1.4048215726059081</c:v>
                      </c:pt>
                      <c:pt idx="441">
                        <c:v>1.4078640609559452</c:v>
                      </c:pt>
                      <c:pt idx="442">
                        <c:v>1.4109066418761522</c:v>
                      </c:pt>
                      <c:pt idx="443">
                        <c:v>1.4139493153721741</c:v>
                      </c:pt>
                      <c:pt idx="444">
                        <c:v>1.4180063573833934</c:v>
                      </c:pt>
                      <c:pt idx="445">
                        <c:v>1.4210492469115212</c:v>
                      </c:pt>
                      <c:pt idx="446">
                        <c:v>1.4240922290342446</c:v>
                      </c:pt>
                      <c:pt idx="447">
                        <c:v>1.4271353037571768</c:v>
                      </c:pt>
                      <c:pt idx="448">
                        <c:v>1.4311928807756213</c:v>
                      </c:pt>
                      <c:pt idx="449">
                        <c:v>1.4342361715876515</c:v>
                      </c:pt>
                      <c:pt idx="450">
                        <c:v>1.4372795550186899</c:v>
                      </c:pt>
                      <c:pt idx="451">
                        <c:v>1.4403230310743742</c:v>
                      </c:pt>
                      <c:pt idx="452">
                        <c:v>1.4433665997603431</c:v>
                      </c:pt>
                      <c:pt idx="453">
                        <c:v>1.4474248354429411</c:v>
                      </c:pt>
                      <c:pt idx="454">
                        <c:v>1.4504686202881689</c:v>
                      </c:pt>
                      <c:pt idx="455">
                        <c:v>1.4535124977824898</c:v>
                      </c:pt>
                      <c:pt idx="456">
                        <c:v>1.4565564679315215</c:v>
                      </c:pt>
                      <c:pt idx="457">
                        <c:v>1.4606152389362115</c:v>
                      </c:pt>
                      <c:pt idx="458">
                        <c:v>1.4636594253015445</c:v>
                      </c:pt>
                      <c:pt idx="459">
                        <c:v>1.4667037043403937</c:v>
                      </c:pt>
                      <c:pt idx="460">
                        <c:v>1.4697480760584132</c:v>
                      </c:pt>
                      <c:pt idx="461">
                        <c:v>1.4727925404612456</c:v>
                      </c:pt>
                      <c:pt idx="462">
                        <c:v>1.4758370975545463</c:v>
                      </c:pt>
                      <c:pt idx="463">
                        <c:v>1.4798966512071725</c:v>
                      </c:pt>
                      <c:pt idx="464">
                        <c:v>1.4829414246001456</c:v>
                      </c:pt>
                      <c:pt idx="465">
                        <c:v>1.4859862907024024</c:v>
                      </c:pt>
                      <c:pt idx="466">
                        <c:v>1.4890312495195672</c:v>
                      </c:pt>
                      <c:pt idx="467">
                        <c:v>1.4930913388420941</c:v>
                      </c:pt>
                      <c:pt idx="468">
                        <c:v>1.4961365140160288</c:v>
                      </c:pt>
                      <c:pt idx="469">
                        <c:v>1.4991817819237057</c:v>
                      </c:pt>
                      <c:pt idx="470">
                        <c:v>1.501212012050362</c:v>
                      </c:pt>
                      <c:pt idx="471">
                        <c:v>1.5052725959628794</c:v>
                      </c:pt>
                      <c:pt idx="472">
                        <c:v>1.5073029497520989</c:v>
                      </c:pt>
                      <c:pt idx="473">
                        <c:v>1.5113637810048184</c:v>
                      </c:pt>
                      <c:pt idx="474">
                        <c:v>1.5144095126659394</c:v>
                      </c:pt>
                      <c:pt idx="475">
                        <c:v>1.5174553370946995</c:v>
                      </c:pt>
                      <c:pt idx="476">
                        <c:v>1.5205012542967613</c:v>
                      </c:pt>
                      <c:pt idx="477">
                        <c:v>1.5245626215566002</c:v>
                      </c:pt>
                      <c:pt idx="478">
                        <c:v>1.5276087552516409</c:v>
                      </c:pt>
                      <c:pt idx="479">
                        <c:v>1.5306549817388244</c:v>
                      </c:pt>
                      <c:pt idx="480">
                        <c:v>1.5337013010237817</c:v>
                      </c:pt>
                      <c:pt idx="481">
                        <c:v>1.5367477131121778</c:v>
                      </c:pt>
                      <c:pt idx="482">
                        <c:v>1.5408097402673919</c:v>
                      </c:pt>
                      <c:pt idx="483">
                        <c:v>1.5438563689191365</c:v>
                      </c:pt>
                      <c:pt idx="484">
                        <c:v>1.5469030903931702</c:v>
                      </c:pt>
                      <c:pt idx="485">
                        <c:v>1.5499499046951497</c:v>
                      </c:pt>
                      <c:pt idx="486">
                        <c:v>1.5529968118307429</c:v>
                      </c:pt>
                      <c:pt idx="487">
                        <c:v>1.5560438118055842</c:v>
                      </c:pt>
                      <c:pt idx="488">
                        <c:v>1.5601066228651188</c:v>
                      </c:pt>
                      <c:pt idx="489">
                        <c:v>1.5631538394869031</c:v>
                      </c:pt>
                      <c:pt idx="490">
                        <c:v>1.566201148966808</c:v>
                      </c:pt>
                      <c:pt idx="491">
                        <c:v>1.5692485513104937</c:v>
                      </c:pt>
                      <c:pt idx="492">
                        <c:v>1.5733118988999681</c:v>
                      </c:pt>
                      <c:pt idx="493">
                        <c:v>1.5763595179478205</c:v>
                      </c:pt>
                      <c:pt idx="494">
                        <c:v>1.5794072298783219</c:v>
                      </c:pt>
                      <c:pt idx="495">
                        <c:v>1.5824550346971462</c:v>
                      </c:pt>
                      <c:pt idx="496">
                        <c:v>1.5855029324099323</c:v>
                      </c:pt>
                      <c:pt idx="497">
                        <c:v>1.5895669405385005</c:v>
                      </c:pt>
                      <c:pt idx="498">
                        <c:v>1.5926150550259255</c:v>
                      </c:pt>
                      <c:pt idx="499">
                        <c:v>1.5956632624261904</c:v>
                      </c:pt>
                      <c:pt idx="500">
                        <c:v>1.5997276835007772</c:v>
                      </c:pt>
                      <c:pt idx="501">
                        <c:v>1.6027761077197251</c:v>
                      </c:pt>
                      <c:pt idx="502">
                        <c:v>1.605824624870408</c:v>
                      </c:pt>
                      <c:pt idx="503">
                        <c:v>1.6088732349584922</c:v>
                      </c:pt>
                      <c:pt idx="504">
                        <c:v>1.6119219379896446</c:v>
                      </c:pt>
                      <c:pt idx="505">
                        <c:v>1.6149707339695438</c:v>
                      </c:pt>
                      <c:pt idx="506">
                        <c:v>1.6190359398727754</c:v>
                      </c:pt>
                      <c:pt idx="507">
                        <c:v>1.6220849527550998</c:v>
                      </c:pt>
                      <c:pt idx="508">
                        <c:v>1.6251340586050429</c:v>
                      </c:pt>
                      <c:pt idx="509">
                        <c:v>1.6291996776977431</c:v>
                      </c:pt>
                      <c:pt idx="510">
                        <c:v>1.632249000494217</c:v>
                      </c:pt>
                      <c:pt idx="511">
                        <c:v>1.6352984162772102</c:v>
                      </c:pt>
                      <c:pt idx="512">
                        <c:v>1.6383479250524056</c:v>
                      </c:pt>
                      <c:pt idx="513">
                        <c:v>1.6413975268254746</c:v>
                      </c:pt>
                      <c:pt idx="514">
                        <c:v>1.6434306463424773</c:v>
                      </c:pt>
                      <c:pt idx="515">
                        <c:v>1.6474970093879344</c:v>
                      </c:pt>
                      <c:pt idx="516">
                        <c:v>1.6515635377931885</c:v>
                      </c:pt>
                      <c:pt idx="517">
                        <c:v>1.6535968640099521</c:v>
                      </c:pt>
                      <c:pt idx="518">
                        <c:v>1.6576636404801479</c:v>
                      </c:pt>
                      <c:pt idx="519">
                        <c:v>1.6607138313714951</c:v>
                      </c:pt>
                      <c:pt idx="520">
                        <c:v>1.6637641153023248</c:v>
                      </c:pt>
                      <c:pt idx="521">
                        <c:v>1.6668144922783248</c:v>
                      </c:pt>
                      <c:pt idx="522">
                        <c:v>1.6698649623051489</c:v>
                      </c:pt>
                      <c:pt idx="523">
                        <c:v>1.6729155253884849</c:v>
                      </c:pt>
                      <c:pt idx="524">
                        <c:v>1.6769830875973293</c:v>
                      </c:pt>
                      <c:pt idx="525">
                        <c:v>1.6800338678346092</c:v>
                      </c:pt>
                      <c:pt idx="526">
                        <c:v>1.6830847411473289</c:v>
                      </c:pt>
                      <c:pt idx="527">
                        <c:v>1.686135707541168</c:v>
                      </c:pt>
                      <c:pt idx="528">
                        <c:v>1.6902038075356309</c:v>
                      </c:pt>
                      <c:pt idx="529">
                        <c:v>1.6932549911408388</c:v>
                      </c:pt>
                      <c:pt idx="530">
                        <c:v>1.6963062678461007</c:v>
                      </c:pt>
                      <c:pt idx="531">
                        <c:v>1.6993576376571105</c:v>
                      </c:pt>
                      <c:pt idx="532">
                        <c:v>1.7024091005795272</c:v>
                      </c:pt>
                      <c:pt idx="533">
                        <c:v>1.7054606566190451</c:v>
                      </c:pt>
                      <c:pt idx="534">
                        <c:v>1.7095295428637234</c:v>
                      </c:pt>
                      <c:pt idx="535">
                        <c:v>1.7125813161985797</c:v>
                      </c:pt>
                      <c:pt idx="536">
                        <c:v>1.7156331826694828</c:v>
                      </c:pt>
                      <c:pt idx="537">
                        <c:v>1.7186851422821183</c:v>
                      </c:pt>
                      <c:pt idx="538">
                        <c:v>1.7227545666626054</c:v>
                      </c:pt>
                      <c:pt idx="539">
                        <c:v>1.72580674362806</c:v>
                      </c:pt>
                      <c:pt idx="540">
                        <c:v>1.7288590137542119</c:v>
                      </c:pt>
                      <c:pt idx="541">
                        <c:v>1.7319113770467254</c:v>
                      </c:pt>
                      <c:pt idx="542">
                        <c:v>1.7349638335112993</c:v>
                      </c:pt>
                      <c:pt idx="543">
                        <c:v>1.7390339204082208</c:v>
                      </c:pt>
                      <c:pt idx="544">
                        <c:v>1.7420865942963917</c:v>
                      </c:pt>
                      <c:pt idx="545">
                        <c:v>1.7451393613755857</c:v>
                      </c:pt>
                      <c:pt idx="546">
                        <c:v>1.7481922216514936</c:v>
                      </c:pt>
                      <c:pt idx="547">
                        <c:v>1.7512451751298168</c:v>
                      </c:pt>
                      <c:pt idx="548">
                        <c:v>1.7542982218162233</c:v>
                      </c:pt>
                      <c:pt idx="549">
                        <c:v>1.7583690957316476</c:v>
                      </c:pt>
                      <c:pt idx="550">
                        <c:v>1.7614223599257441</c:v>
                      </c:pt>
                      <c:pt idx="551">
                        <c:v>1.7644757173469094</c:v>
                      </c:pt>
                      <c:pt idx="552">
                        <c:v>1.7675291680008369</c:v>
                      </c:pt>
                      <c:pt idx="553">
                        <c:v>1.7716005805779966</c:v>
                      </c:pt>
                      <c:pt idx="554">
                        <c:v>1.7746542487971795</c:v>
                      </c:pt>
                      <c:pt idx="555">
                        <c:v>1.7777080102681055</c:v>
                      </c:pt>
                      <c:pt idx="556">
                        <c:v>1.7807618649964712</c:v>
                      </c:pt>
                      <c:pt idx="557">
                        <c:v>1.7838158129879829</c:v>
                      </c:pt>
                      <c:pt idx="558">
                        <c:v>1.786869854248315</c:v>
                      </c:pt>
                      <c:pt idx="559">
                        <c:v>1.7899239887831759</c:v>
                      </c:pt>
                      <c:pt idx="560">
                        <c:v>1.7939963132665575</c:v>
                      </c:pt>
                      <c:pt idx="561">
                        <c:v>1.7960325376992869</c:v>
                      </c:pt>
                      <c:pt idx="562">
                        <c:v>1.8001051109552542</c:v>
                      </c:pt>
                      <c:pt idx="563">
                        <c:v>1.8031596497455977</c:v>
                      </c:pt>
                      <c:pt idx="564">
                        <c:v>1.8062142818408518</c:v>
                      </c:pt>
                      <c:pt idx="565">
                        <c:v>1.809269007246729</c:v>
                      </c:pt>
                      <c:pt idx="566">
                        <c:v>1.8123238259689294</c:v>
                      </c:pt>
                      <c:pt idx="567">
                        <c:v>1.8153787380131552</c:v>
                      </c:pt>
                      <c:pt idx="568">
                        <c:v>1.8194520992495804</c:v>
                      </c:pt>
                      <c:pt idx="569">
                        <c:v>1.8225072290673734</c:v>
                      </c:pt>
                      <c:pt idx="570">
                        <c:v>1.8255624522262111</c:v>
                      </c:pt>
                      <c:pt idx="571">
                        <c:v>1.8286177687317753</c:v>
                      </c:pt>
                      <c:pt idx="572">
                        <c:v>1.832691669288419</c:v>
                      </c:pt>
                      <c:pt idx="573">
                        <c:v>1.8357472036252325</c:v>
                      </c:pt>
                      <c:pt idx="574">
                        <c:v>1.8388028313277884</c:v>
                      </c:pt>
                      <c:pt idx="575">
                        <c:v>1.8418585524018039</c:v>
                      </c:pt>
                      <c:pt idx="576">
                        <c:v>1.8449143668529855</c:v>
                      </c:pt>
                      <c:pt idx="577">
                        <c:v>1.8479702746870517</c:v>
                      </c:pt>
                      <c:pt idx="578">
                        <c:v>1.8520449637379002</c:v>
                      </c:pt>
                      <c:pt idx="579">
                        <c:v>1.8551010894875228</c:v>
                      </c:pt>
                      <c:pt idx="580">
                        <c:v>1.8581573086390575</c:v>
                      </c:pt>
                      <c:pt idx="581">
                        <c:v>1.8612136211981904</c:v>
                      </c:pt>
                      <c:pt idx="582">
                        <c:v>1.8642700271706429</c:v>
                      </c:pt>
                      <c:pt idx="583">
                        <c:v>1.8673265265621255</c:v>
                      </c:pt>
                      <c:pt idx="584">
                        <c:v>1.8703831193783604</c:v>
                      </c:pt>
                      <c:pt idx="585">
                        <c:v>1.8744587218039006</c:v>
                      </c:pt>
                      <c:pt idx="586">
                        <c:v>1.8775155326333979</c:v>
                      </c:pt>
                      <c:pt idx="587">
                        <c:v>1.8805724369066874</c:v>
                      </c:pt>
                      <c:pt idx="588">
                        <c:v>1.8846484546379216</c:v>
                      </c:pt>
                      <c:pt idx="589">
                        <c:v>1.8877055769689184</c:v>
                      </c:pt>
                      <c:pt idx="590">
                        <c:v>1.8907627927627308</c:v>
                      </c:pt>
                      <c:pt idx="591">
                        <c:v>1.8938201020250849</c:v>
                      </c:pt>
                      <c:pt idx="592">
                        <c:v>1.8968775047616959</c:v>
                      </c:pt>
                      <c:pt idx="593">
                        <c:v>1.8999350009782798</c:v>
                      </c:pt>
                      <c:pt idx="594">
                        <c:v>1.9040118080235713</c:v>
                      </c:pt>
                      <c:pt idx="595">
                        <c:v>1.9070695223823235</c:v>
                      </c:pt>
                      <c:pt idx="596">
                        <c:v>1.9101273302401176</c:v>
                      </c:pt>
                      <c:pt idx="597">
                        <c:v>1.9142045528366429</c:v>
                      </c:pt>
                      <c:pt idx="598">
                        <c:v>1.9172625788810671</c:v>
                      </c:pt>
                      <c:pt idx="599">
                        <c:v>1.9203206984435954</c:v>
                      </c:pt>
                      <c:pt idx="600">
                        <c:v>1.9233789115299247</c:v>
                      </c:pt>
                      <c:pt idx="601">
                        <c:v>1.9264372181457874</c:v>
                      </c:pt>
                      <c:pt idx="602">
                        <c:v>1.9294956182969045</c:v>
                      </c:pt>
                      <c:pt idx="603">
                        <c:v>1.9325541119890082</c:v>
                      </c:pt>
                      <c:pt idx="604">
                        <c:v>1.9366322490965358</c:v>
                      </c:pt>
                      <c:pt idx="605">
                        <c:v>1.9386713800190094</c:v>
                      </c:pt>
                      <c:pt idx="606">
                        <c:v>1.9427497666098434</c:v>
                      </c:pt>
                      <c:pt idx="607">
                        <c:v>1.9468283195398224</c:v>
                      </c:pt>
                      <c:pt idx="608">
                        <c:v>1.9488676583862414</c:v>
                      </c:pt>
                      <c:pt idx="609">
                        <c:v>1.9519267446374138</c:v>
                      </c:pt>
                      <c:pt idx="610">
                        <c:v>1.9549859244715477</c:v>
                      </c:pt>
                      <c:pt idx="611">
                        <c:v>1.9580451978943461</c:v>
                      </c:pt>
                      <c:pt idx="612">
                        <c:v>1.9611045649115459</c:v>
                      </c:pt>
                      <c:pt idx="613">
                        <c:v>1.9651838665356778</c:v>
                      </c:pt>
                      <c:pt idx="614">
                        <c:v>1.9682434519620886</c:v>
                      </c:pt>
                      <c:pt idx="615">
                        <c:v>1.9713031310019935</c:v>
                      </c:pt>
                      <c:pt idx="616">
                        <c:v>1.9753828486860998</c:v>
                      </c:pt>
                      <c:pt idx="617">
                        <c:v>1.97844274617977</c:v>
                      </c:pt>
                      <c:pt idx="618">
                        <c:v>1.9815027373060317</c:v>
                      </c:pt>
                      <c:pt idx="619">
                        <c:v>1.984562822070616</c:v>
                      </c:pt>
                      <c:pt idx="620">
                        <c:v>1.9876230004792648</c:v>
                      </c:pt>
                      <c:pt idx="621">
                        <c:v>1.9906832725376868</c:v>
                      </c:pt>
                      <c:pt idx="622">
                        <c:v>1.9947637809696079</c:v>
                      </c:pt>
                      <c:pt idx="623">
                        <c:v>1.9978242715664867</c:v>
                      </c:pt>
                      <c:pt idx="624">
                        <c:v>2.0008848558322594</c:v>
                      </c:pt>
                      <c:pt idx="625">
                        <c:v>2.0049657805703753</c:v>
                      </c:pt>
                      <c:pt idx="626">
                        <c:v>2.0080265834191988</c:v>
                      </c:pt>
                      <c:pt idx="627">
                        <c:v>2.0110874799560308</c:v>
                      </c:pt>
                      <c:pt idx="628">
                        <c:v>2.0141484701866066</c:v>
                      </c:pt>
                      <c:pt idx="629">
                        <c:v>2.0172095541166741</c:v>
                      </c:pt>
                      <c:pt idx="630">
                        <c:v>2.0202707317519466</c:v>
                      </c:pt>
                      <c:pt idx="631">
                        <c:v>2.0243524477058927</c:v>
                      </c:pt>
                      <c:pt idx="632">
                        <c:v>2.0274138440089944</c:v>
                      </c:pt>
                      <c:pt idx="633">
                        <c:v>2.0304753340364274</c:v>
                      </c:pt>
                      <c:pt idx="634">
                        <c:v>2.0335369177939415</c:v>
                      </c:pt>
                      <c:pt idx="635">
                        <c:v>2.0365985952872765</c:v>
                      </c:pt>
                      <c:pt idx="636">
                        <c:v>2.0396603665221837</c:v>
                      </c:pt>
                      <c:pt idx="637">
                        <c:v>2.043742873998835</c:v>
                      </c:pt>
                      <c:pt idx="638">
                        <c:v>2.0468048639863645</c:v>
                      </c:pt>
                      <c:pt idx="639">
                        <c:v>2.049866947734603</c:v>
                      </c:pt>
                      <c:pt idx="640">
                        <c:v>2.0529291252492703</c:v>
                      </c:pt>
                      <c:pt idx="641">
                        <c:v>2.0570121744709997</c:v>
                      </c:pt>
                      <c:pt idx="642">
                        <c:v>2.060074570796361</c:v>
                      </c:pt>
                      <c:pt idx="643">
                        <c:v>2.063137060907307</c:v>
                      </c:pt>
                      <c:pt idx="644">
                        <c:v>2.0661996448095818</c:v>
                      </c:pt>
                      <c:pt idx="645">
                        <c:v>2.0692623225089424</c:v>
                      </c:pt>
                      <c:pt idx="646">
                        <c:v>2.0723250940111111</c:v>
                      </c:pt>
                      <c:pt idx="647">
                        <c:v>2.0764089352727617</c:v>
                      </c:pt>
                      <c:pt idx="648">
                        <c:v>2.0794719256705352</c:v>
                      </c:pt>
                      <c:pt idx="649">
                        <c:v>2.0815139713920003</c:v>
                      </c:pt>
                      <c:pt idx="650">
                        <c:v>2.0855981879377334</c:v>
                      </c:pt>
                      <c:pt idx="651">
                        <c:v>2.0896825712985274</c:v>
                      </c:pt>
                      <c:pt idx="652">
                        <c:v>2.0917248255388308</c:v>
                      </c:pt>
                      <c:pt idx="653">
                        <c:v>2.0947882851039545</c:v>
                      </c:pt>
                      <c:pt idx="654">
                        <c:v>2.0978518385197984</c:v>
                      </c:pt>
                      <c:pt idx="655">
                        <c:v>2.1009154857921124</c:v>
                      </c:pt>
                      <c:pt idx="656">
                        <c:v>2.1039792269266488</c:v>
                      </c:pt>
                      <c:pt idx="657">
                        <c:v>2.108064361123879</c:v>
                      </c:pt>
                      <c:pt idx="658">
                        <c:v>2.1111283212926342</c:v>
                      </c:pt>
                      <c:pt idx="659">
                        <c:v>2.114192375342796</c:v>
                      </c:pt>
                      <c:pt idx="660">
                        <c:v>2.1182779267906637</c:v>
                      </c:pt>
                      <c:pt idx="661">
                        <c:v>2.1213421999197788</c:v>
                      </c:pt>
                      <c:pt idx="662">
                        <c:v>2.1244065669494812</c:v>
                      </c:pt>
                      <c:pt idx="663">
                        <c:v>2.1274710278855027</c:v>
                      </c:pt>
                      <c:pt idx="664">
                        <c:v>2.1305355827336103</c:v>
                      </c:pt>
                      <c:pt idx="665">
                        <c:v>2.1336002314995604</c:v>
                      </c:pt>
                      <c:pt idx="666">
                        <c:v>2.1376865759585395</c:v>
                      </c:pt>
                      <c:pt idx="667">
                        <c:v>2.1407514438885094</c:v>
                      </c:pt>
                      <c:pt idx="668">
                        <c:v>2.1438164057555125</c:v>
                      </c:pt>
                      <c:pt idx="669">
                        <c:v>2.1468814615653193</c:v>
                      </c:pt>
                      <c:pt idx="670">
                        <c:v>2.1499466113236654</c:v>
                      </c:pt>
                      <c:pt idx="671">
                        <c:v>2.1530118550363215</c:v>
                      </c:pt>
                      <c:pt idx="672">
                        <c:v>2.1560771927090481</c:v>
                      </c:pt>
                      <c:pt idx="673">
                        <c:v>2.1601644557760902</c:v>
                      </c:pt>
                      <c:pt idx="674">
                        <c:v>2.1632300127113839</c:v>
                      </c:pt>
                      <c:pt idx="675">
                        <c:v>2.1662956636259518</c:v>
                      </c:pt>
                      <c:pt idx="676">
                        <c:v>2.1703833443786582</c:v>
                      </c:pt>
                      <c:pt idx="677">
                        <c:v>2.1734492146006095</c:v>
                      </c:pt>
                      <c:pt idx="678">
                        <c:v>2.1765151788210559</c:v>
                      </c:pt>
                      <c:pt idx="679">
                        <c:v>2.1795812370457393</c:v>
                      </c:pt>
                      <c:pt idx="680">
                        <c:v>2.1826473892804352</c:v>
                      </c:pt>
                      <c:pt idx="681">
                        <c:v>2.185713635530909</c:v>
                      </c:pt>
                      <c:pt idx="682">
                        <c:v>2.1887799758029267</c:v>
                      </c:pt>
                      <c:pt idx="683">
                        <c:v>2.1928685757646589</c:v>
                      </c:pt>
                      <c:pt idx="684">
                        <c:v>2.1959351354427032</c:v>
                      </c:pt>
                      <c:pt idx="685">
                        <c:v>2.1990017891615254</c:v>
                      </c:pt>
                      <c:pt idx="686">
                        <c:v>2.2030908070822091</c:v>
                      </c:pt>
                      <c:pt idx="687">
                        <c:v>2.2061576802519069</c:v>
                      </c:pt>
                      <c:pt idx="688">
                        <c:v>2.2092246474816108</c:v>
                      </c:pt>
                      <c:pt idx="689">
                        <c:v>2.212291708777069</c:v>
                      </c:pt>
                      <c:pt idx="690">
                        <c:v>2.2153588641440618</c:v>
                      </c:pt>
                      <c:pt idx="691">
                        <c:v>2.2184261135883605</c:v>
                      </c:pt>
                      <c:pt idx="692">
                        <c:v>2.2214934571157485</c:v>
                      </c:pt>
                      <c:pt idx="693">
                        <c:v>2.2245608947319737</c:v>
                      </c:pt>
                      <c:pt idx="694">
                        <c:v>2.228650957924013</c:v>
                      </c:pt>
                      <c:pt idx="695">
                        <c:v>2.2306960522540624</c:v>
                      </c:pt>
                      <c:pt idx="696">
                        <c:v>2.2347863663907623</c:v>
                      </c:pt>
                      <c:pt idx="697">
                        <c:v>2.2368315862008346</c:v>
                      </c:pt>
                      <c:pt idx="698">
                        <c:v>2.2398994943479029</c:v>
                      </c:pt>
                      <c:pt idx="699">
                        <c:v>2.2439901849593196</c:v>
                      </c:pt>
                      <c:pt idx="700">
                        <c:v>2.2470583127368524</c:v>
                      </c:pt>
                      <c:pt idx="701">
                        <c:v>2.2501265346513541</c:v>
                      </c:pt>
                      <c:pt idx="702">
                        <c:v>2.2531948507086019</c:v>
                      </c:pt>
                      <c:pt idx="703">
                        <c:v>2.2572860852391958</c:v>
                      </c:pt>
                      <c:pt idx="704">
                        <c:v>2.2603546209853187</c:v>
                      </c:pt>
                      <c:pt idx="705">
                        <c:v>2.2634232508934464</c:v>
                      </c:pt>
                      <c:pt idx="706">
                        <c:v>2.2664919749693708</c:v>
                      </c:pt>
                      <c:pt idx="707">
                        <c:v>2.2695607932188482</c:v>
                      </c:pt>
                      <c:pt idx="708">
                        <c:v>2.2736526973870275</c:v>
                      </c:pt>
                      <c:pt idx="709">
                        <c:v>2.2767217353973015</c:v>
                      </c:pt>
                      <c:pt idx="710">
                        <c:v>2.2797908676004099</c:v>
                      </c:pt>
                      <c:pt idx="711">
                        <c:v>2.2828600940021335</c:v>
                      </c:pt>
                      <c:pt idx="712">
                        <c:v>2.2869525424122812</c:v>
                      </c:pt>
                      <c:pt idx="713">
                        <c:v>2.290021988633264</c:v>
                      </c:pt>
                      <c:pt idx="714">
                        <c:v>2.2930915290721394</c:v>
                      </c:pt>
                      <c:pt idx="715">
                        <c:v>2.2961611637347041</c:v>
                      </c:pt>
                      <c:pt idx="716">
                        <c:v>2.2992308926267189</c:v>
                      </c:pt>
                      <c:pt idx="717">
                        <c:v>2.3023007157539817</c:v>
                      </c:pt>
                      <c:pt idx="718">
                        <c:v>2.3063939598551695</c:v>
                      </c:pt>
                      <c:pt idx="719">
                        <c:v>2.3094640028871778</c:v>
                      </c:pt>
                      <c:pt idx="720">
                        <c:v>2.3125341401737218</c:v>
                      </c:pt>
                      <c:pt idx="721">
                        <c:v>2.3166278031839584</c:v>
                      </c:pt>
                      <c:pt idx="722">
                        <c:v>2.3196981604202618</c:v>
                      </c:pt>
                      <c:pt idx="723">
                        <c:v>2.3227686119303947</c:v>
                      </c:pt>
                      <c:pt idx="724">
                        <c:v>2.3258391577201474</c:v>
                      </c:pt>
                      <c:pt idx="725">
                        <c:v>2.3289097977953208</c:v>
                      </c:pt>
                      <c:pt idx="726">
                        <c:v>2.3319805321616838</c:v>
                      </c:pt>
                      <c:pt idx="727">
                        <c:v>2.3360749913353835</c:v>
                      </c:pt>
                      <c:pt idx="728">
                        <c:v>2.3391459457370676</c:v>
                      </c:pt>
                      <c:pt idx="729">
                        <c:v>2.3422169944492572</c:v>
                      </c:pt>
                      <c:pt idx="730">
                        <c:v>2.3463118727807615</c:v>
                      </c:pt>
                      <c:pt idx="731">
                        <c:v>2.349383141573326</c:v>
                      </c:pt>
                      <c:pt idx="732">
                        <c:v>2.3524545046957077</c:v>
                      </c:pt>
                      <c:pt idx="733">
                        <c:v>2.3555259621537017</c:v>
                      </c:pt>
                      <c:pt idx="734">
                        <c:v>2.358597513953113</c:v>
                      </c:pt>
                      <c:pt idx="735">
                        <c:v>2.3616691600997162</c:v>
                      </c:pt>
                      <c:pt idx="736">
                        <c:v>2.365764835067516</c:v>
                      </c:pt>
                      <c:pt idx="737">
                        <c:v>2.3688367013801441</c:v>
                      </c:pt>
                      <c:pt idx="738">
                        <c:v>2.3719086620592864</c:v>
                      </c:pt>
                      <c:pt idx="739">
                        <c:v>2.3739566882740957</c:v>
                      </c:pt>
                      <c:pt idx="740">
                        <c:v>2.3780528665403389</c:v>
                      </c:pt>
                      <c:pt idx="741">
                        <c:v>2.3821492126002313</c:v>
                      </c:pt>
                      <c:pt idx="742">
                        <c:v>2.3841974485570869</c:v>
                      </c:pt>
                      <c:pt idx="743">
                        <c:v>2.3872698811558362</c:v>
                      </c:pt>
                      <c:pt idx="744">
                        <c:v>2.3903424081559059</c:v>
                      </c:pt>
                      <c:pt idx="745">
                        <c:v>2.3944392576792</c:v>
                      </c:pt>
                      <c:pt idx="746">
                        <c:v>2.3975120049715812</c:v>
                      </c:pt>
                      <c:pt idx="747">
                        <c:v>2.4005848466846222</c:v>
                      </c:pt>
                      <c:pt idx="748">
                        <c:v>2.4036577828241383</c:v>
                      </c:pt>
                      <c:pt idx="749">
                        <c:v>2.4067308133959098</c:v>
                      </c:pt>
                      <c:pt idx="750">
                        <c:v>2.4098039384057528</c:v>
                      </c:pt>
                      <c:pt idx="751">
                        <c:v>2.4139015853325825</c:v>
                      </c:pt>
                      <c:pt idx="752">
                        <c:v>2.4169749307204986</c:v>
                      </c:pt>
                      <c:pt idx="753">
                        <c:v>2.4200483705658367</c:v>
                      </c:pt>
                      <c:pt idx="754">
                        <c:v>2.4231219048744026</c:v>
                      </c:pt>
                      <c:pt idx="755">
                        <c:v>2.4272200975720013</c:v>
                      </c:pt>
                      <c:pt idx="756">
                        <c:v>2.4302938523173494</c:v>
                      </c:pt>
                      <c:pt idx="757">
                        <c:v>2.4333677015452841</c:v>
                      </c:pt>
                      <c:pt idx="758">
                        <c:v>2.4364416452616258</c:v>
                      </c:pt>
                      <c:pt idx="759">
                        <c:v>2.4395156834721599</c:v>
                      </c:pt>
                      <c:pt idx="760">
                        <c:v>2.4436145480872398</c:v>
                      </c:pt>
                      <c:pt idx="761">
                        <c:v>2.4466888068068458</c:v>
                      </c:pt>
                      <c:pt idx="762">
                        <c:v>2.4497631600400234</c:v>
                      </c:pt>
                      <c:pt idx="763">
                        <c:v>2.4528376077925858</c:v>
                      </c:pt>
                      <c:pt idx="764">
                        <c:v>2.4569370185028743</c:v>
                      </c:pt>
                      <c:pt idx="765">
                        <c:v>2.4600116868232691</c:v>
                      </c:pt>
                      <c:pt idx="766">
                        <c:v>2.463086449682423</c:v>
                      </c:pt>
                      <c:pt idx="767">
                        <c:v>2.4661613070861623</c:v>
                      </c:pt>
                      <c:pt idx="768">
                        <c:v>2.4692362590402772</c:v>
                      </c:pt>
                      <c:pt idx="769">
                        <c:v>2.4723113055505954</c:v>
                      </c:pt>
                      <c:pt idx="770">
                        <c:v>2.4764115146618386</c:v>
                      </c:pt>
                      <c:pt idx="771">
                        <c:v>2.4794867818259134</c:v>
                      </c:pt>
                      <c:pt idx="772">
                        <c:v>2.4825621435655778</c:v>
                      </c:pt>
                      <c:pt idx="773">
                        <c:v>2.4856375998866493</c:v>
                      </c:pt>
                      <c:pt idx="774">
                        <c:v>2.4897383554514407</c:v>
                      </c:pt>
                      <c:pt idx="775">
                        <c:v>2.4928140324850872</c:v>
                      </c:pt>
                      <c:pt idx="776">
                        <c:v>2.4958898041195359</c:v>
                      </c:pt>
                      <c:pt idx="777">
                        <c:v>2.4989656703606173</c:v>
                      </c:pt>
                      <c:pt idx="778">
                        <c:v>2.5020416312141287</c:v>
                      </c:pt>
                      <c:pt idx="779">
                        <c:v>2.5061430595371212</c:v>
                      </c:pt>
                      <c:pt idx="780">
                        <c:v>2.5092192411756331</c:v>
                      </c:pt>
                      <c:pt idx="781">
                        <c:v>2.5122955174459904</c:v>
                      </c:pt>
                      <c:pt idx="782">
                        <c:v>2.5153718883540161</c:v>
                      </c:pt>
                      <c:pt idx="783">
                        <c:v>2.5174228548720619</c:v>
                      </c:pt>
                      <c:pt idx="784">
                        <c:v>2.5215249141063762</c:v>
                      </c:pt>
                      <c:pt idx="785">
                        <c:v>2.5256271416164822</c:v>
                      </c:pt>
                      <c:pt idx="786">
                        <c:v>2.527678318479281</c:v>
                      </c:pt>
                      <c:pt idx="787">
                        <c:v>2.53178079842899</c:v>
                      </c:pt>
                      <c:pt idx="788">
                        <c:v>2.5338321015193519</c:v>
                      </c:pt>
                      <c:pt idx="789">
                        <c:v>2.5379348339397119</c:v>
                      </c:pt>
                      <c:pt idx="790">
                        <c:v>2.5410119937214737</c:v>
                      </c:pt>
                      <c:pt idx="791">
                        <c:v>2.5440892481952839</c:v>
                      </c:pt>
                      <c:pt idx="792">
                        <c:v>2.5471665973669477</c:v>
                      </c:pt>
                      <c:pt idx="793">
                        <c:v>2.5502440412423057</c:v>
                      </c:pt>
                      <c:pt idx="794">
                        <c:v>2.5543474470697216</c:v>
                      </c:pt>
                      <c:pt idx="795">
                        <c:v>2.5574251119430338</c:v>
                      </c:pt>
                      <c:pt idx="796">
                        <c:v>2.5605028715394722</c:v>
                      </c:pt>
                      <c:pt idx="797">
                        <c:v>2.5635807258648788</c:v>
                      </c:pt>
                      <c:pt idx="798">
                        <c:v>2.5666586749250619</c:v>
                      </c:pt>
                      <c:pt idx="799">
                        <c:v>2.5707627543806089</c:v>
                      </c:pt>
                      <c:pt idx="800">
                        <c:v>2.5738409245113241</c:v>
                      </c:pt>
                      <c:pt idx="801">
                        <c:v>2.576919189396258</c:v>
                      </c:pt>
                      <c:pt idx="802">
                        <c:v>2.5799975490412557</c:v>
                      </c:pt>
                      <c:pt idx="803">
                        <c:v>2.5830760034521516</c:v>
                      </c:pt>
                      <c:pt idx="804">
                        <c:v>2.5861545526347922</c:v>
                      </c:pt>
                      <c:pt idx="805">
                        <c:v>2.5902594323110759</c:v>
                      </c:pt>
                      <c:pt idx="806">
                        <c:v>2.5933382026504428</c:v>
                      </c:pt>
                      <c:pt idx="807">
                        <c:v>2.5964170677810081</c:v>
                      </c:pt>
                      <c:pt idx="808">
                        <c:v>2.599496027708585</c:v>
                      </c:pt>
                      <c:pt idx="809">
                        <c:v>2.603601455084144</c:v>
                      </c:pt>
                      <c:pt idx="810">
                        <c:v>2.606680636227491</c:v>
                      </c:pt>
                      <c:pt idx="811">
                        <c:v>2.609759912187311</c:v>
                      </c:pt>
                      <c:pt idx="812">
                        <c:v>2.6128392829694551</c:v>
                      </c:pt>
                      <c:pt idx="813">
                        <c:v>2.6159187485797637</c:v>
                      </c:pt>
                      <c:pt idx="814">
                        <c:v>2.6189983090240885</c:v>
                      </c:pt>
                      <c:pt idx="815">
                        <c:v>2.6231045371461614</c:v>
                      </c:pt>
                      <c:pt idx="816">
                        <c:v>2.6261843188925473</c:v>
                      </c:pt>
                      <c:pt idx="817">
                        <c:v>2.6292641954923988</c:v>
                      </c:pt>
                      <c:pt idx="818">
                        <c:v>2.632344166951571</c:v>
                      </c:pt>
                      <c:pt idx="819">
                        <c:v>2.6354242332759066</c:v>
                      </c:pt>
                      <c:pt idx="820">
                        <c:v>2.6385043944712505</c:v>
                      </c:pt>
                      <c:pt idx="821">
                        <c:v>2.6426114236522737</c:v>
                      </c:pt>
                      <c:pt idx="822">
                        <c:v>2.645691806236032</c:v>
                      </c:pt>
                      <c:pt idx="823">
                        <c:v>2.6487722837102927</c:v>
                      </c:pt>
                      <c:pt idx="824">
                        <c:v>2.6518528560808803</c:v>
                      </c:pt>
                      <c:pt idx="825">
                        <c:v>2.655960433534958</c:v>
                      </c:pt>
                      <c:pt idx="826">
                        <c:v>2.6590412273530837</c:v>
                      </c:pt>
                      <c:pt idx="827">
                        <c:v>2.6621221160870281</c:v>
                      </c:pt>
                      <c:pt idx="828">
                        <c:v>2.6652030997426515</c:v>
                      </c:pt>
                      <c:pt idx="829">
                        <c:v>2.6672571415835575</c:v>
                      </c:pt>
                      <c:pt idx="830">
                        <c:v>2.6713653518423404</c:v>
                      </c:pt>
                      <c:pt idx="831">
                        <c:v>2.6734195202636721</c:v>
                      </c:pt>
                      <c:pt idx="832">
                        <c:v>2.6775279836989299</c:v>
                      </c:pt>
                      <c:pt idx="833">
                        <c:v>2.6806094420506934</c:v>
                      </c:pt>
                      <c:pt idx="834">
                        <c:v>2.6836909953592389</c:v>
                      </c:pt>
                      <c:pt idx="835">
                        <c:v>2.6877998808246391</c:v>
                      </c:pt>
                      <c:pt idx="836">
                        <c:v>2.690881655721769</c:v>
                      </c:pt>
                      <c:pt idx="837">
                        <c:v>2.693963525595203</c:v>
                      </c:pt>
                      <c:pt idx="838">
                        <c:v>2.6970454904507717</c:v>
                      </c:pt>
                      <c:pt idx="839">
                        <c:v>2.7001275502943418</c:v>
                      </c:pt>
                      <c:pt idx="840">
                        <c:v>2.7032097051317683</c:v>
                      </c:pt>
                      <c:pt idx="841">
                        <c:v>2.7073193926933539</c:v>
                      </c:pt>
                      <c:pt idx="842">
                        <c:v>2.7104017692058862</c:v>
                      </c:pt>
                      <c:pt idx="843">
                        <c:v>2.7134842407317969</c:v>
                      </c:pt>
                      <c:pt idx="844">
                        <c:v>2.7175943505750655</c:v>
                      </c:pt>
                      <c:pt idx="845">
                        <c:v>2.7206770438216394</c:v>
                      </c:pt>
                      <c:pt idx="846">
                        <c:v>2.7237598321011203</c:v>
                      </c:pt>
                      <c:pt idx="847">
                        <c:v>2.7268427154193775</c:v>
                      </c:pt>
                      <c:pt idx="848">
                        <c:v>2.7299256937822496</c:v>
                      </c:pt>
                      <c:pt idx="849">
                        <c:v>2.7340364794567442</c:v>
                      </c:pt>
                      <c:pt idx="850">
                        <c:v>2.7371196796132016</c:v>
                      </c:pt>
                      <c:pt idx="851">
                        <c:v>2.7402029748338217</c:v>
                      </c:pt>
                      <c:pt idx="852">
                        <c:v>2.743286365124467</c:v>
                      </c:pt>
                      <c:pt idx="853">
                        <c:v>2.7463698504910017</c:v>
                      </c:pt>
                      <c:pt idx="854">
                        <c:v>2.7504813122190153</c:v>
                      </c:pt>
                      <c:pt idx="855">
                        <c:v>2.7535650194520924</c:v>
                      </c:pt>
                      <c:pt idx="856">
                        <c:v>2.7566488217806162</c:v>
                      </c:pt>
                      <c:pt idx="857">
                        <c:v>2.7597327192104295</c:v>
                      </c:pt>
                      <c:pt idx="858">
                        <c:v>2.7628167117474094</c:v>
                      </c:pt>
                      <c:pt idx="859">
                        <c:v>2.7669288497513445</c:v>
                      </c:pt>
                      <c:pt idx="860">
                        <c:v>2.7700130642278609</c:v>
                      </c:pt>
                      <c:pt idx="861">
                        <c:v>2.7730973738311007</c:v>
                      </c:pt>
                      <c:pt idx="862">
                        <c:v>2.776181778566932</c:v>
                      </c:pt>
                      <c:pt idx="863">
                        <c:v>2.7792662784412352</c:v>
                      </c:pt>
                      <c:pt idx="864">
                        <c:v>2.7823508734598561</c:v>
                      </c:pt>
                      <c:pt idx="865">
                        <c:v>2.7864638148304492</c:v>
                      </c:pt>
                      <c:pt idx="866">
                        <c:v>2.7895486318753453</c:v>
                      </c:pt>
                      <c:pt idx="867">
                        <c:v>2.7926335440841275</c:v>
                      </c:pt>
                      <c:pt idx="868">
                        <c:v>2.7957185514626786</c:v>
                      </c:pt>
                      <c:pt idx="869">
                        <c:v>2.7998320426861008</c:v>
                      </c:pt>
                      <c:pt idx="870">
                        <c:v>2.802917272150284</c:v>
                      </c:pt>
                      <c:pt idx="871">
                        <c:v>2.8060025968038129</c:v>
                      </c:pt>
                      <c:pt idx="872">
                        <c:v>2.8090880166525611</c:v>
                      </c:pt>
                      <c:pt idx="873">
                        <c:v>2.8111450161075311</c:v>
                      </c:pt>
                      <c:pt idx="874">
                        <c:v>2.815259141959225</c:v>
                      </c:pt>
                      <c:pt idx="875">
                        <c:v>2.8193734370781982</c:v>
                      </c:pt>
                      <c:pt idx="876">
                        <c:v>2.8214306481172557</c:v>
                      </c:pt>
                      <c:pt idx="877">
                        <c:v>2.8255451971632652</c:v>
                      </c:pt>
                      <c:pt idx="878">
                        <c:v>2.8286312200515105</c:v>
                      </c:pt>
                      <c:pt idx="879">
                        <c:v>2.8317173381780676</c:v>
                      </c:pt>
                      <c:pt idx="880">
                        <c:v>2.8348035515488266</c:v>
                      </c:pt>
                      <c:pt idx="881">
                        <c:v>2.8378898601696432</c:v>
                      </c:pt>
                      <c:pt idx="882">
                        <c:v>2.8409762640464091</c:v>
                      </c:pt>
                      <c:pt idx="883">
                        <c:v>2.8440627631850037</c:v>
                      </c:pt>
                      <c:pt idx="884">
                        <c:v>2.848178243565036</c:v>
                      </c:pt>
                      <c:pt idx="885">
                        <c:v>2.851264965004102</c:v>
                      </c:pt>
                      <c:pt idx="886">
                        <c:v>2.8543517817246133</c:v>
                      </c:pt>
                      <c:pt idx="887">
                        <c:v>2.857438693732429</c:v>
                      </c:pt>
                      <c:pt idx="888">
                        <c:v>2.8615547246443951</c:v>
                      </c:pt>
                      <c:pt idx="889">
                        <c:v>2.8646418590121723</c:v>
                      </c:pt>
                      <c:pt idx="890">
                        <c:v>2.8677290886868665</c:v>
                      </c:pt>
                      <c:pt idx="891">
                        <c:v>2.8708164136743739</c:v>
                      </c:pt>
                      <c:pt idx="892">
                        <c:v>2.87390383398058</c:v>
                      </c:pt>
                      <c:pt idx="893">
                        <c:v>2.8769913496113819</c:v>
                      </c:pt>
                      <c:pt idx="894">
                        <c:v>2.8811081854119602</c:v>
                      </c:pt>
                      <c:pt idx="895">
                        <c:v>2.8841959234896741</c:v>
                      </c:pt>
                      <c:pt idx="896">
                        <c:v>2.8872837569116081</c:v>
                      </c:pt>
                      <c:pt idx="897">
                        <c:v>2.8903716856836268</c:v>
                      </c:pt>
                      <c:pt idx="898">
                        <c:v>2.8934597098116317</c:v>
                      </c:pt>
                      <c:pt idx="899">
                        <c:v>2.8975772236573576</c:v>
                      </c:pt>
                      <c:pt idx="900">
                        <c:v>2.9006654703055661</c:v>
                      </c:pt>
                      <c:pt idx="901">
                        <c:v>2.9037538123293936</c:v>
                      </c:pt>
                      <c:pt idx="902">
                        <c:v>2.9068422497347313</c:v>
                      </c:pt>
                      <c:pt idx="903">
                        <c:v>2.9109603146566112</c:v>
                      </c:pt>
                      <c:pt idx="904">
                        <c:v>2.9140489746417195</c:v>
                      </c:pt>
                      <c:pt idx="905">
                        <c:v>2.9171377300279913</c:v>
                      </c:pt>
                      <c:pt idx="906">
                        <c:v>2.9202265808212964</c:v>
                      </c:pt>
                      <c:pt idx="907">
                        <c:v>2.9233155270275413</c:v>
                      </c:pt>
                      <c:pt idx="908">
                        <c:v>2.9264045686526203</c:v>
                      </c:pt>
                      <c:pt idx="909">
                        <c:v>2.9305234392588861</c:v>
                      </c:pt>
                      <c:pt idx="910">
                        <c:v>2.9336127035508386</c:v>
                      </c:pt>
                      <c:pt idx="911">
                        <c:v>2.9367020632812775</c:v>
                      </c:pt>
                      <c:pt idx="912">
                        <c:v>2.9408213580585985</c:v>
                      </c:pt>
                      <c:pt idx="913">
                        <c:v>2.9439109405017745</c:v>
                      </c:pt>
                      <c:pt idx="914">
                        <c:v>2.9470006184030964</c:v>
                      </c:pt>
                      <c:pt idx="915">
                        <c:v>2.9500903917684744</c:v>
                      </c:pt>
                      <c:pt idx="916">
                        <c:v>2.9531802606037858</c:v>
                      </c:pt>
                      <c:pt idx="917">
                        <c:v>2.9562702249149413</c:v>
                      </c:pt>
                      <c:pt idx="918">
                        <c:v>2.9593602847078415</c:v>
                      </c:pt>
                      <c:pt idx="919">
                        <c:v>2.963480512969074</c:v>
                      </c:pt>
                      <c:pt idx="920">
                        <c:v>2.9655406907624924</c:v>
                      </c:pt>
                      <c:pt idx="921">
                        <c:v>2.9696611736836664</c:v>
                      </c:pt>
                      <c:pt idx="922">
                        <c:v>2.9717214788149313</c:v>
                      </c:pt>
                      <c:pt idx="923">
                        <c:v>2.9748120161050826</c:v>
                      </c:pt>
                      <c:pt idx="924">
                        <c:v>2.9789328810752269</c:v>
                      </c:pt>
                      <c:pt idx="925">
                        <c:v>2.9820236412479351</c:v>
                      </c:pt>
                      <c:pt idx="926">
                        <c:v>2.9851144969515913</c:v>
                      </c:pt>
                      <c:pt idx="927">
                        <c:v>2.9882054481920788</c:v>
                      </c:pt>
                      <c:pt idx="928">
                        <c:v>2.9912964949753156</c:v>
                      </c:pt>
                      <c:pt idx="929">
                        <c:v>2.9954180393185683</c:v>
                      </c:pt>
                      <c:pt idx="930">
                        <c:v>2.998509309057857</c:v>
                      </c:pt>
                      <c:pt idx="931">
                        <c:v>3.0016006743595858</c:v>
                      </c:pt>
                      <c:pt idx="932">
                        <c:v>3.0046921352296638</c:v>
                      </c:pt>
                      <c:pt idx="933">
                        <c:v>3.0077836916740104</c:v>
                      </c:pt>
                      <c:pt idx="934">
                        <c:v>3.0119059156144026</c:v>
                      </c:pt>
                      <c:pt idx="935">
                        <c:v>3.0149976950883222</c:v>
                      </c:pt>
                      <c:pt idx="936">
                        <c:v>3.0180895701562118</c:v>
                      </c:pt>
                      <c:pt idx="937">
                        <c:v>3.0211815408239606</c:v>
                      </c:pt>
                      <c:pt idx="938">
                        <c:v>3.0242736070974914</c:v>
                      </c:pt>
                      <c:pt idx="939">
                        <c:v>3.0283965108591984</c:v>
                      </c:pt>
                      <c:pt idx="940">
                        <c:v>3.0314888002358824</c:v>
                      </c:pt>
                      <c:pt idx="941">
                        <c:v>3.0345811852380589</c:v>
                      </c:pt>
                      <c:pt idx="942">
                        <c:v>3.0376736658716426</c:v>
                      </c:pt>
                      <c:pt idx="943">
                        <c:v>3.0407662421425603</c:v>
                      </c:pt>
                      <c:pt idx="944">
                        <c:v>3.0438589140567038</c:v>
                      </c:pt>
                      <c:pt idx="945">
                        <c:v>3.0459207484708575</c:v>
                      </c:pt>
                      <c:pt idx="946">
                        <c:v>3.0479826253974989</c:v>
                      </c:pt>
                      <c:pt idx="947">
                        <c:v>3.0521065067952469</c:v>
                      </c:pt>
                      <c:pt idx="948">
                        <c:v>3.0562305582639979</c:v>
                      </c:pt>
                      <c:pt idx="949">
                        <c:v>3.0613858617836334</c:v>
                      </c:pt>
                      <c:pt idx="950">
                        <c:v>3.0655102959634082</c:v>
                      </c:pt>
                      <c:pt idx="951">
                        <c:v>3.0696349002597616</c:v>
                      </c:pt>
                      <c:pt idx="952">
                        <c:v>3.0727284651294826</c:v>
                      </c:pt>
                      <c:pt idx="953">
                        <c:v>3.0768533671636482</c:v>
                      </c:pt>
                      <c:pt idx="954">
                        <c:v>3.0809784393530006</c:v>
                      </c:pt>
                      <c:pt idx="955">
                        <c:v>3.0851036817115669</c:v>
                      </c:pt>
                      <c:pt idx="956">
                        <c:v>3.0892290942534104</c:v>
                      </c:pt>
                      <c:pt idx="957">
                        <c:v>3.0943860992723184</c:v>
                      </c:pt>
                      <c:pt idx="958">
                        <c:v>3.0985118947778538</c:v>
                      </c:pt>
                      <c:pt idx="959">
                        <c:v>3.102637860512286</c:v>
                      </c:pt>
                      <c:pt idx="960">
                        <c:v>3.1057324465342968</c:v>
                      </c:pt>
                      <c:pt idx="961">
                        <c:v>3.1098587102031234</c:v>
                      </c:pt>
                      <c:pt idx="962">
                        <c:v>3.1139851441395061</c:v>
                      </c:pt>
                      <c:pt idx="963">
                        <c:v>3.1181117483574736</c:v>
                      </c:pt>
                      <c:pt idx="964">
                        <c:v>3.1212068132767161</c:v>
                      </c:pt>
                      <c:pt idx="965">
                        <c:v>3.1263654676944421</c:v>
                      </c:pt>
                      <c:pt idx="966">
                        <c:v>3.1304925828415326</c:v>
                      </c:pt>
                      <c:pt idx="967">
                        <c:v>3.1346198683264594</c:v>
                      </c:pt>
                      <c:pt idx="968">
                        <c:v>3.1387473241632726</c:v>
                      </c:pt>
                      <c:pt idx="969">
                        <c:v>3.1428749503660223</c:v>
                      </c:pt>
                      <c:pt idx="970">
                        <c:v>3.1470027469487967</c:v>
                      </c:pt>
                      <c:pt idx="971">
                        <c:v>3.1511307139256512</c:v>
                      </c:pt>
                      <c:pt idx="972">
                        <c:v>3.1552588513106423</c:v>
                      </c:pt>
                      <c:pt idx="973">
                        <c:v>3.1593871591178631</c:v>
                      </c:pt>
                      <c:pt idx="974">
                        <c:v>3.1635156373613618</c:v>
                      </c:pt>
                      <c:pt idx="975">
                        <c:v>3.1676442860552352</c:v>
                      </c:pt>
                      <c:pt idx="976">
                        <c:v>3.1717731052135463</c:v>
                      </c:pt>
                      <c:pt idx="977">
                        <c:v>3.1759020948503616</c:v>
                      </c:pt>
                      <c:pt idx="978">
                        <c:v>3.1800312549797822</c:v>
                      </c:pt>
                      <c:pt idx="979">
                        <c:v>3.184160585615877</c:v>
                      </c:pt>
                      <c:pt idx="980">
                        <c:v>3.1882900867727173</c:v>
                      </c:pt>
                      <c:pt idx="981">
                        <c:v>3.1924197584644083</c:v>
                      </c:pt>
                      <c:pt idx="982">
                        <c:v>3.1965496007050258</c:v>
                      </c:pt>
                      <c:pt idx="983">
                        <c:v>3.2006796135086453</c:v>
                      </c:pt>
                      <c:pt idx="984">
                        <c:v>3.2048097968893789</c:v>
                      </c:pt>
                      <c:pt idx="985">
                        <c:v>3.2089401508612938</c:v>
                      </c:pt>
                      <c:pt idx="986">
                        <c:v>3.213070675438507</c:v>
                      </c:pt>
                      <c:pt idx="987">
                        <c:v>3.2172013706350997</c:v>
                      </c:pt>
                      <c:pt idx="988">
                        <c:v>3.2213322364651575</c:v>
                      </c:pt>
                      <c:pt idx="989">
                        <c:v>3.2254632729428017</c:v>
                      </c:pt>
                      <c:pt idx="990">
                        <c:v>3.2295944800821186</c:v>
                      </c:pt>
                      <c:pt idx="991">
                        <c:v>3.2337258578972001</c:v>
                      </c:pt>
                      <c:pt idx="992">
                        <c:v>3.2378574064021719</c:v>
                      </c:pt>
                      <c:pt idx="993">
                        <c:v>3.2419891256111262</c:v>
                      </c:pt>
                      <c:pt idx="994">
                        <c:v>3.2461210155381592</c:v>
                      </c:pt>
                      <c:pt idx="995">
                        <c:v>3.2502530761974011</c:v>
                      </c:pt>
                      <c:pt idx="996">
                        <c:v>3.2543853076029521</c:v>
                      </c:pt>
                      <c:pt idx="997">
                        <c:v>3.258517709768912</c:v>
                      </c:pt>
                      <c:pt idx="998">
                        <c:v>3.2626502827094166</c:v>
                      </c:pt>
                      <c:pt idx="999">
                        <c:v>3.2667830264385702</c:v>
                      </c:pt>
                      <c:pt idx="1000">
                        <c:v>3.2698826963239731</c:v>
                      </c:pt>
                      <c:pt idx="1001">
                        <c:v>3.2740157389672215</c:v>
                      </c:pt>
                      <c:pt idx="1002">
                        <c:v>3.2781489524379563</c:v>
                      </c:pt>
                      <c:pt idx="1003">
                        <c:v>3.2822823367502889</c:v>
                      </c:pt>
                      <c:pt idx="1004">
                        <c:v>3.2864158919183311</c:v>
                      </c:pt>
                      <c:pt idx="1005">
                        <c:v>3.290549617956231</c:v>
                      </c:pt>
                      <c:pt idx="1006">
                        <c:v>3.2946835148781037</c:v>
                      </c:pt>
                      <c:pt idx="1007">
                        <c:v>3.2988175826980681</c:v>
                      </c:pt>
                      <c:pt idx="1008">
                        <c:v>3.3029518214302764</c:v>
                      </c:pt>
                      <c:pt idx="1009">
                        <c:v>3.3070862310888391</c:v>
                      </c:pt>
                      <c:pt idx="1010">
                        <c:v>3.3122544835487959</c:v>
                      </c:pt>
                      <c:pt idx="1011">
                        <c:v>3.3163892778433617</c:v>
                      </c:pt>
                      <c:pt idx="1012">
                        <c:v>3.319490485764093</c:v>
                      </c:pt>
                      <c:pt idx="1013">
                        <c:v>3.3236255792694882</c:v>
                      </c:pt>
                      <c:pt idx="1014">
                        <c:v>3.3277608437719373</c:v>
                      </c:pt>
                      <c:pt idx="1015">
                        <c:v>3.331896279285572</c:v>
                      </c:pt>
                      <c:pt idx="1016">
                        <c:v>3.3360318858245592</c:v>
                      </c:pt>
                      <c:pt idx="1017">
                        <c:v>3.3401676634030348</c:v>
                      </c:pt>
                      <c:pt idx="1018">
                        <c:v>3.344303612035135</c:v>
                      </c:pt>
                      <c:pt idx="1019">
                        <c:v>3.3484397317350325</c:v>
                      </c:pt>
                      <c:pt idx="1020">
                        <c:v>3.3525760225168573</c:v>
                      </c:pt>
                      <c:pt idx="1021">
                        <c:v>3.3577466265996945</c:v>
                      </c:pt>
                      <c:pt idx="1022">
                        <c:v>3.3618833023676311</c:v>
                      </c:pt>
                      <c:pt idx="1023">
                        <c:v>3.3660201492635213</c:v>
                      </c:pt>
                      <c:pt idx="1024">
                        <c:v>3.3701571673015027</c:v>
                      </c:pt>
                      <c:pt idx="1025">
                        <c:v>3.3742943564957586</c:v>
                      </c:pt>
                      <c:pt idx="1026">
                        <c:v>3.3784317168604407</c:v>
                      </c:pt>
                      <c:pt idx="1027">
                        <c:v>3.3825692484097019</c:v>
                      </c:pt>
                      <c:pt idx="1028">
                        <c:v>3.3867069511577306</c:v>
                      </c:pt>
                      <c:pt idx="1029">
                        <c:v>3.3908448251186845</c:v>
                      </c:pt>
                      <c:pt idx="1030">
                        <c:v>3.3949828703067211</c:v>
                      </c:pt>
                      <c:pt idx="1031">
                        <c:v>3.3991210867360353</c:v>
                      </c:pt>
                      <c:pt idx="1032">
                        <c:v>3.4032594744207882</c:v>
                      </c:pt>
                      <c:pt idx="1033">
                        <c:v>3.4073980333751441</c:v>
                      </c:pt>
                      <c:pt idx="1034">
                        <c:v>3.4115367636133014</c:v>
                      </c:pt>
                      <c:pt idx="1035">
                        <c:v>3.4146409237054316</c:v>
                      </c:pt>
                      <c:pt idx="1036">
                        <c:v>3.4187799537243415</c:v>
                      </c:pt>
                      <c:pt idx="1037">
                        <c:v>3.4229191550660265</c:v>
                      </c:pt>
                      <c:pt idx="1038">
                        <c:v>3.4270585277446926</c:v>
                      </c:pt>
                      <c:pt idx="1039">
                        <c:v>3.4311980717745127</c:v>
                      </c:pt>
                      <c:pt idx="1040">
                        <c:v>3.4353377871696638</c:v>
                      </c:pt>
                      <c:pt idx="1041">
                        <c:v>3.4394776739443556</c:v>
                      </c:pt>
                      <c:pt idx="1042">
                        <c:v>3.4436177321127683</c:v>
                      </c:pt>
                      <c:pt idx="1043">
                        <c:v>3.4477579616890823</c:v>
                      </c:pt>
                      <c:pt idx="1044">
                        <c:v>3.4518983626875146</c:v>
                      </c:pt>
                      <c:pt idx="1045">
                        <c:v>3.4560389351222494</c:v>
                      </c:pt>
                      <c:pt idx="1046">
                        <c:v>3.4601796790074726</c:v>
                      </c:pt>
                      <c:pt idx="1047">
                        <c:v>3.4643205943574062</c:v>
                      </c:pt>
                      <c:pt idx="1048">
                        <c:v>3.4684616811862288</c:v>
                      </c:pt>
                      <c:pt idx="1049">
                        <c:v>3.4726029395081661</c:v>
                      </c:pt>
                      <c:pt idx="1050">
                        <c:v>3.4767443693374105</c:v>
                      </c:pt>
                      <c:pt idx="1051">
                        <c:v>3.4808859706881563</c:v>
                      </c:pt>
                      <c:pt idx="1052">
                        <c:v>3.4850277435746371</c:v>
                      </c:pt>
                      <c:pt idx="1053">
                        <c:v>3.4902052009264874</c:v>
                      </c:pt>
                      <c:pt idx="1054">
                        <c:v>3.4943473598202996</c:v>
                      </c:pt>
                      <c:pt idx="1055">
                        <c:v>3.4984896902960099</c:v>
                      </c:pt>
                      <c:pt idx="1056">
                        <c:v>3.5026321923678569</c:v>
                      </c:pt>
                      <c:pt idx="1057">
                        <c:v>3.5067748660500477</c:v>
                      </c:pt>
                      <c:pt idx="1058">
                        <c:v>3.5098819839395263</c:v>
                      </c:pt>
                      <c:pt idx="1059">
                        <c:v>3.5140249579740219</c:v>
                      </c:pt>
                      <c:pt idx="1060">
                        <c:v>3.5181681036579788</c:v>
                      </c:pt>
                      <c:pt idx="1061">
                        <c:v>3.5233472771666277</c:v>
                      </c:pt>
                      <c:pt idx="1062">
                        <c:v>3.5274908091138562</c:v>
                      </c:pt>
                      <c:pt idx="1063">
                        <c:v>3.5316345127567574</c:v>
                      </c:pt>
                      <c:pt idx="1064">
                        <c:v>3.5357783881095841</c:v>
                      </c:pt>
                      <c:pt idx="1065">
                        <c:v>3.5399224351865559</c:v>
                      </c:pt>
                      <c:pt idx="1066">
                        <c:v>3.5440666540018948</c:v>
                      </c:pt>
                      <c:pt idx="1067">
                        <c:v>3.5482110445698591</c:v>
                      </c:pt>
                      <c:pt idx="1068">
                        <c:v>3.552355606904674</c:v>
                      </c:pt>
                      <c:pt idx="1069">
                        <c:v>3.5565003410205667</c:v>
                      </c:pt>
                      <c:pt idx="1070">
                        <c:v>3.5606452469318</c:v>
                      </c:pt>
                      <c:pt idx="1071">
                        <c:v>3.5637540391144715</c:v>
                      </c:pt>
                      <c:pt idx="1072">
                        <c:v>3.5678992457018026</c:v>
                      </c:pt>
                      <c:pt idx="1073">
                        <c:v>3.5720446241236212</c:v>
                      </c:pt>
                      <c:pt idx="1074">
                        <c:v>3.5761901743941982</c:v>
                      </c:pt>
                      <c:pt idx="1075">
                        <c:v>3.5803358965277705</c:v>
                      </c:pt>
                      <c:pt idx="1076">
                        <c:v>3.5844817905385762</c:v>
                      </c:pt>
                      <c:pt idx="1077">
                        <c:v>3.5886278564408918</c:v>
                      </c:pt>
                      <c:pt idx="1078">
                        <c:v>3.5927740942489592</c:v>
                      </c:pt>
                      <c:pt idx="1079">
                        <c:v>3.5969205039770231</c:v>
                      </c:pt>
                      <c:pt idx="1080">
                        <c:v>3.6010670856393645</c:v>
                      </c:pt>
                      <c:pt idx="1081">
                        <c:v>3.6052138392502187</c:v>
                      </c:pt>
                      <c:pt idx="1082">
                        <c:v>3.6093607648238706</c:v>
                      </c:pt>
                      <c:pt idx="1083">
                        <c:v>3.6135078623745711</c:v>
                      </c:pt>
                      <c:pt idx="1084">
                        <c:v>3.6176551319165737</c:v>
                      </c:pt>
                      <c:pt idx="1085">
                        <c:v>3.6218025734641683</c:v>
                      </c:pt>
                      <c:pt idx="1086">
                        <c:v>3.6259501870316111</c:v>
                      </c:pt>
                      <c:pt idx="1087">
                        <c:v>3.6300979726331604</c:v>
                      </c:pt>
                      <c:pt idx="1088">
                        <c:v>3.6342459302831114</c:v>
                      </c:pt>
                      <c:pt idx="1089">
                        <c:v>3.638394059995727</c:v>
                      </c:pt>
                      <c:pt idx="1090">
                        <c:v>3.642542361785269</c:v>
                      </c:pt>
                      <c:pt idx="1091">
                        <c:v>3.6466908356660395</c:v>
                      </c:pt>
                      <c:pt idx="1092">
                        <c:v>3.6508394816523051</c:v>
                      </c:pt>
                      <c:pt idx="1093">
                        <c:v>3.6549882997583354</c:v>
                      </c:pt>
                      <c:pt idx="1094">
                        <c:v>3.6591372899984349</c:v>
                      </c:pt>
                      <c:pt idx="1095">
                        <c:v>3.6632864523868776</c:v>
                      </c:pt>
                      <c:pt idx="1096">
                        <c:v>3.6674357869379373</c:v>
                      </c:pt>
                      <c:pt idx="1097">
                        <c:v>3.6726226972522329</c:v>
                      </c:pt>
                      <c:pt idx="1098">
                        <c:v>3.6757349725851061</c:v>
                      </c:pt>
                      <c:pt idx="1099">
                        <c:v>3.6798848237097967</c:v>
                      </c:pt>
                      <c:pt idx="1100">
                        <c:v>3.6840348470542774</c:v>
                      </c:pt>
                      <c:pt idx="1101">
                        <c:v>3.6881850426328326</c:v>
                      </c:pt>
                      <c:pt idx="1102">
                        <c:v>3.6923354104597808</c:v>
                      </c:pt>
                      <c:pt idx="1103">
                        <c:v>3.6954482993765887</c:v>
                      </c:pt>
                      <c:pt idx="1104">
                        <c:v>3.6995989686726127</c:v>
                      </c:pt>
                      <c:pt idx="1105">
                        <c:v>3.703749810256332</c:v>
                      </c:pt>
                      <c:pt idx="1106">
                        <c:v>3.7079008241420741</c:v>
                      </c:pt>
                      <c:pt idx="1107">
                        <c:v>3.7120520103441317</c:v>
                      </c:pt>
                      <c:pt idx="1108">
                        <c:v>3.7162033688767999</c:v>
                      </c:pt>
                      <c:pt idx="1109">
                        <c:v>3.7203548997544114</c:v>
                      </c:pt>
                      <c:pt idx="1110">
                        <c:v>3.7245066029912643</c:v>
                      </c:pt>
                      <c:pt idx="1111">
                        <c:v>3.7286584786016603</c:v>
                      </c:pt>
                      <c:pt idx="1112">
                        <c:v>3.7328105265999354</c:v>
                      </c:pt>
                      <c:pt idx="1113">
                        <c:v>3.736962747000395</c:v>
                      </c:pt>
                      <c:pt idx="1114">
                        <c:v>3.7421532649633473</c:v>
                      </c:pt>
                      <c:pt idx="1115">
                        <c:v>3.7463058733210612</c:v>
                      </c:pt>
                      <c:pt idx="1116">
                        <c:v>3.7504586541275096</c:v>
                      </c:pt>
                      <c:pt idx="1117">
                        <c:v>3.7546116073970035</c:v>
                      </c:pt>
                      <c:pt idx="1118">
                        <c:v>3.7587647331438578</c:v>
                      </c:pt>
                      <c:pt idx="1119">
                        <c:v>3.762918031382422</c:v>
                      </c:pt>
                      <c:pt idx="1120">
                        <c:v>3.7670715021270023</c:v>
                      </c:pt>
                      <c:pt idx="1121">
                        <c:v>3.7712251453919521</c:v>
                      </c:pt>
                      <c:pt idx="1122">
                        <c:v>3.7753789611915916</c:v>
                      </c:pt>
                      <c:pt idx="1123">
                        <c:v>3.7795329495402443</c:v>
                      </c:pt>
                      <c:pt idx="1124">
                        <c:v>3.7836871104522691</c:v>
                      </c:pt>
                      <c:pt idx="1125">
                        <c:v>3.7878414439419918</c:v>
                      </c:pt>
                      <c:pt idx="1126">
                        <c:v>3.7919959500237397</c:v>
                      </c:pt>
                      <c:pt idx="1127">
                        <c:v>3.7961506287118785</c:v>
                      </c:pt>
                      <c:pt idx="1128">
                        <c:v>3.8003054800207394</c:v>
                      </c:pt>
                      <c:pt idx="1129">
                        <c:v>3.8044605039646551</c:v>
                      </c:pt>
                      <c:pt idx="1130">
                        <c:v>3.8086157005579961</c:v>
                      </c:pt>
                      <c:pt idx="1131">
                        <c:v>3.8127710698150872</c:v>
                      </c:pt>
                      <c:pt idx="1132">
                        <c:v>3.8169266117503016</c:v>
                      </c:pt>
                      <c:pt idx="1133">
                        <c:v>3.8210823263779807</c:v>
                      </c:pt>
                      <c:pt idx="1134">
                        <c:v>3.8252382137124652</c:v>
                      </c:pt>
                      <c:pt idx="1135">
                        <c:v>3.8293942737681359</c:v>
                      </c:pt>
                      <c:pt idx="1136">
                        <c:v>3.8335505065593369</c:v>
                      </c:pt>
                      <c:pt idx="1137">
                        <c:v>3.8377069121004164</c:v>
                      </c:pt>
                      <c:pt idx="1138">
                        <c:v>3.8418634904057587</c:v>
                      </c:pt>
                      <c:pt idx="1139">
                        <c:v>3.8449810375199394</c:v>
                      </c:pt>
                      <c:pt idx="1140">
                        <c:v>3.8512164233364627</c:v>
                      </c:pt>
                      <c:pt idx="1141">
                        <c:v>3.8553735632248114</c:v>
                      </c:pt>
                      <c:pt idx="1142">
                        <c:v>3.8595308759384763</c:v>
                      </c:pt>
                      <c:pt idx="1143">
                        <c:v>3.8626489738989709</c:v>
                      </c:pt>
                      <c:pt idx="1144">
                        <c:v>3.8668065890914995</c:v>
                      </c:pt>
                      <c:pt idx="1145">
                        <c:v>3.8709643771488569</c:v>
                      </c:pt>
                      <c:pt idx="1146">
                        <c:v>3.8751223380854056</c:v>
                      </c:pt>
                      <c:pt idx="1147">
                        <c:v>3.8792804719155463</c:v>
                      </c:pt>
                      <c:pt idx="1148">
                        <c:v>3.883438778653634</c:v>
                      </c:pt>
                      <c:pt idx="1149">
                        <c:v>3.8875972583140737</c:v>
                      </c:pt>
                      <c:pt idx="1150">
                        <c:v>3.8917559109112361</c:v>
                      </c:pt>
                      <c:pt idx="1151">
                        <c:v>3.8959147364594937</c:v>
                      </c:pt>
                      <c:pt idx="1152">
                        <c:v>3.9000737349732555</c:v>
                      </c:pt>
                      <c:pt idx="1153">
                        <c:v>3.9042329064668979</c:v>
                      </c:pt>
                      <c:pt idx="1154">
                        <c:v>3.9083922509547988</c:v>
                      </c:pt>
                      <c:pt idx="1155">
                        <c:v>3.9125517684513729</c:v>
                      </c:pt>
                      <c:pt idx="1156">
                        <c:v>3.9167114589710028</c:v>
                      </c:pt>
                      <c:pt idx="1157">
                        <c:v>3.9208713225280705</c:v>
                      </c:pt>
                      <c:pt idx="1158">
                        <c:v>3.9250313591369967</c:v>
                      </c:pt>
                      <c:pt idx="1159">
                        <c:v>3.9291915688121568</c:v>
                      </c:pt>
                      <c:pt idx="1160">
                        <c:v>3.9333519515679747</c:v>
                      </c:pt>
                      <c:pt idx="1161">
                        <c:v>3.9375125074188402</c:v>
                      </c:pt>
                      <c:pt idx="1162">
                        <c:v>3.9416732363791471</c:v>
                      </c:pt>
                      <c:pt idx="1163">
                        <c:v>3.9458341384633235</c:v>
                      </c:pt>
                      <c:pt idx="1164">
                        <c:v>3.9499952136857654</c:v>
                      </c:pt>
                      <c:pt idx="1165">
                        <c:v>3.9541564620608707</c:v>
                      </c:pt>
                      <c:pt idx="1166">
                        <c:v>3.9583178836030743</c:v>
                      </c:pt>
                      <c:pt idx="1167">
                        <c:v>3.9624794783267769</c:v>
                      </c:pt>
                      <c:pt idx="1168">
                        <c:v>3.966641246246382</c:v>
                      </c:pt>
                      <c:pt idx="1169">
                        <c:v>3.9708031873763296</c:v>
                      </c:pt>
                      <c:pt idx="1170">
                        <c:v>3.9749653017310149</c:v>
                      </c:pt>
                      <c:pt idx="1171">
                        <c:v>3.979127589324881</c:v>
                      </c:pt>
                      <c:pt idx="1172">
                        <c:v>3.9832900501723389</c:v>
                      </c:pt>
                      <c:pt idx="1173">
                        <c:v>3.9874526842878004</c:v>
                      </c:pt>
                      <c:pt idx="1174">
                        <c:v>3.9916154916857147</c:v>
                      </c:pt>
                      <c:pt idx="1175">
                        <c:v>3.9947377109594249</c:v>
                      </c:pt>
                      <c:pt idx="1176">
                        <c:v>3.9989008216363282</c:v>
                      </c:pt>
                      <c:pt idx="1177">
                        <c:v>4.0030641056353398</c:v>
                      </c:pt>
                      <c:pt idx="1178">
                        <c:v>4.0072275629709164</c:v>
                      </c:pt>
                      <c:pt idx="1179">
                        <c:v>4.0113911936574809</c:v>
                      </c:pt>
                      <c:pt idx="1180">
                        <c:v>4.0155549977094553</c:v>
                      </c:pt>
                      <c:pt idx="1181">
                        <c:v>4.0197189751413038</c:v>
                      </c:pt>
                      <c:pt idx="1182">
                        <c:v>4.023883125967453</c:v>
                      </c:pt>
                      <c:pt idx="1183">
                        <c:v>4.0290885583578691</c:v>
                      </c:pt>
                      <c:pt idx="1184">
                        <c:v>4.0332530993739866</c:v>
                      </c:pt>
                      <c:pt idx="1185">
                        <c:v>4.0374178138313583</c:v>
                      </c:pt>
                      <c:pt idx="1186">
                        <c:v>4.0415827017444181</c:v>
                      </c:pt>
                      <c:pt idx="1187">
                        <c:v>4.0457477631276051</c:v>
                      </c:pt>
                      <c:pt idx="1188">
                        <c:v>4.0488716730134806</c:v>
                      </c:pt>
                      <c:pt idx="1189">
                        <c:v>4.0530370380041827</c:v>
                      </c:pt>
                      <c:pt idx="1190">
                        <c:v>4.0572025765047792</c:v>
                      </c:pt>
                      <c:pt idx="1191">
                        <c:v>4.0624097436508135</c:v>
                      </c:pt>
                      <c:pt idx="1192">
                        <c:v>4.0665756726014894</c:v>
                      </c:pt>
                      <c:pt idx="1193">
                        <c:v>4.0707417751090489</c:v>
                      </c:pt>
                      <c:pt idx="1194">
                        <c:v>4.0749080511879399</c:v>
                      </c:pt>
                      <c:pt idx="1195">
                        <c:v>4.0790745008526157</c:v>
                      </c:pt>
                      <c:pt idx="1196">
                        <c:v>4.0821994520255167</c:v>
                      </c:pt>
                      <c:pt idx="1197">
                        <c:v>4.0863662055001431</c:v>
                      </c:pt>
                      <c:pt idx="1198">
                        <c:v>4.0905331326003598</c:v>
                      </c:pt>
                      <c:pt idx="1199">
                        <c:v>4.0947002333406282</c:v>
                      </c:pt>
                      <c:pt idx="1200">
                        <c:v>4.098867507735406</c:v>
                      </c:pt>
                      <c:pt idx="1201">
                        <c:v>4.1040768449526093</c:v>
                      </c:pt>
                      <c:pt idx="1202">
                        <c:v>4.1082445101229972</c:v>
                      </c:pt>
                      <c:pt idx="1203">
                        <c:v>4.1124123489949538</c:v>
                      </c:pt>
                      <c:pt idx="1204">
                        <c:v>4.1165803615829475</c:v>
                      </c:pt>
                      <c:pt idx="1205">
                        <c:v>4.1197064850338156</c:v>
                      </c:pt>
                      <c:pt idx="1206">
                        <c:v>4.1238748016597535</c:v>
                      </c:pt>
                      <c:pt idx="1207">
                        <c:v>4.1280432920415695</c:v>
                      </c:pt>
                      <c:pt idx="1208">
                        <c:v>4.133254149385106</c:v>
                      </c:pt>
                      <c:pt idx="1209">
                        <c:v>4.1374230307706057</c:v>
                      </c:pt>
                      <c:pt idx="1210">
                        <c:v>4.1415920859590818</c:v>
                      </c:pt>
                      <c:pt idx="1211">
                        <c:v>4.1447189914173475</c:v>
                      </c:pt>
                      <c:pt idx="1212">
                        <c:v>4.1488883507958869</c:v>
                      </c:pt>
                      <c:pt idx="1213">
                        <c:v>4.153057884017251</c:v>
                      </c:pt>
                      <c:pt idx="1214">
                        <c:v>4.1572275910959258</c:v>
                      </c:pt>
                      <c:pt idx="1215">
                        <c:v>4.1603549855075244</c:v>
                      </c:pt>
                      <c:pt idx="1216">
                        <c:v>4.165567526883251</c:v>
                      </c:pt>
                      <c:pt idx="1217">
                        <c:v>4.1697377556209059</c:v>
                      </c:pt>
                      <c:pt idx="1218">
                        <c:v>4.1739081582738899</c:v>
                      </c:pt>
                      <c:pt idx="1219">
                        <c:v>4.1780787348567001</c:v>
                      </c:pt>
                      <c:pt idx="1220">
                        <c:v>4.1822494853838661</c:v>
                      </c:pt>
                      <c:pt idx="1221">
                        <c:v>4.1864204098698874</c:v>
                      </c:pt>
                      <c:pt idx="1222">
                        <c:v>4.1905915083292635</c:v>
                      </c:pt>
                      <c:pt idx="1223">
                        <c:v>4.1947627807765322</c:v>
                      </c:pt>
                      <c:pt idx="1224">
                        <c:v>4.1989342272261974</c:v>
                      </c:pt>
                      <c:pt idx="1225">
                        <c:v>4.2031058476927656</c:v>
                      </c:pt>
                      <c:pt idx="1226">
                        <c:v>4.2072776421907774</c:v>
                      </c:pt>
                      <c:pt idx="1227">
                        <c:v>4.2114496107347321</c:v>
                      </c:pt>
                      <c:pt idx="1228">
                        <c:v>4.2156217533391755</c:v>
                      </c:pt>
                      <c:pt idx="1229">
                        <c:v>4.2197940700186214</c:v>
                      </c:pt>
                      <c:pt idx="1230">
                        <c:v>4.2239665607875834</c:v>
                      </c:pt>
                      <c:pt idx="1231">
                        <c:v>4.2281392256606143</c:v>
                      </c:pt>
                      <c:pt idx="1232">
                        <c:v>4.2323120646522305</c:v>
                      </c:pt>
                      <c:pt idx="1233">
                        <c:v>4.2364850777769556</c:v>
                      </c:pt>
                      <c:pt idx="1234">
                        <c:v>4.2406582650493441</c:v>
                      </c:pt>
                      <c:pt idx="1235">
                        <c:v>4.2448316264839203</c:v>
                      </c:pt>
                      <c:pt idx="1236">
                        <c:v>4.2490051620952114</c:v>
                      </c:pt>
                      <c:pt idx="1237">
                        <c:v>4.2531788718977799</c:v>
                      </c:pt>
                      <c:pt idx="1238">
                        <c:v>4.2573527559061528</c:v>
                      </c:pt>
                      <c:pt idx="1239">
                        <c:v>4.2615268141348643</c:v>
                      </c:pt>
                      <c:pt idx="1240">
                        <c:v>4.2657010465984797</c:v>
                      </c:pt>
                      <c:pt idx="1241">
                        <c:v>4.2698754533115242</c:v>
                      </c:pt>
                      <c:pt idx="1242">
                        <c:v>4.2740500342885701</c:v>
                      </c:pt>
                      <c:pt idx="1243">
                        <c:v>4.2792685055907702</c:v>
                      </c:pt>
                      <c:pt idx="1244">
                        <c:v>4.2834434787149913</c:v>
                      </c:pt>
                      <c:pt idx="1245">
                        <c:v>4.2876186261504845</c:v>
                      </c:pt>
                      <c:pt idx="1246">
                        <c:v>4.2907501011276548</c:v>
                      </c:pt>
                      <c:pt idx="1247">
                        <c:v>4.2949255536429201</c:v>
                      </c:pt>
                      <c:pt idx="1248">
                        <c:v>4.2991011805095143</c:v>
                      </c:pt>
                      <c:pt idx="1249">
                        <c:v>4.3032769817419867</c:v>
                      </c:pt>
                      <c:pt idx="1250">
                        <c:v>4.3074529573548883</c:v>
                      </c:pt>
                      <c:pt idx="1251">
                        <c:v>4.3116291073628075</c:v>
                      </c:pt>
                      <c:pt idx="1252">
                        <c:v>4.3158054317802996</c:v>
                      </c:pt>
                      <c:pt idx="1253">
                        <c:v>4.3199819306219212</c:v>
                      </c:pt>
                      <c:pt idx="1254">
                        <c:v>4.3241586039022648</c:v>
                      </c:pt>
                      <c:pt idx="1255">
                        <c:v>4.3283354516358807</c:v>
                      </c:pt>
                      <c:pt idx="1256">
                        <c:v>4.3325124738373653</c:v>
                      </c:pt>
                      <c:pt idx="1257">
                        <c:v>4.3366896705212827</c:v>
                      </c:pt>
                      <c:pt idx="1258">
                        <c:v>4.3408670417021993</c:v>
                      </c:pt>
                      <c:pt idx="1259">
                        <c:v>4.3450445873947166</c:v>
                      </c:pt>
                      <c:pt idx="1260">
                        <c:v>4.3492223076134051</c:v>
                      </c:pt>
                      <c:pt idx="1261">
                        <c:v>4.3534002023728373</c:v>
                      </c:pt>
                      <c:pt idx="1262">
                        <c:v>4.3575782716876184</c:v>
                      </c:pt>
                      <c:pt idx="1263">
                        <c:v>4.3617565155723268</c:v>
                      </c:pt>
                      <c:pt idx="1264">
                        <c:v>4.3659349340415359</c:v>
                      </c:pt>
                      <c:pt idx="1265">
                        <c:v>4.3701135271098623</c:v>
                      </c:pt>
                      <c:pt idx="1266">
                        <c:v>4.3742922947918741</c:v>
                      </c:pt>
                      <c:pt idx="1267">
                        <c:v>4.3784712371021879</c:v>
                      </c:pt>
                      <c:pt idx="1268">
                        <c:v>4.3826503540553885</c:v>
                      </c:pt>
                      <c:pt idx="1269">
                        <c:v>4.3868296456660616</c:v>
                      </c:pt>
                      <c:pt idx="1270">
                        <c:v>4.3910091119488293</c:v>
                      </c:pt>
                      <c:pt idx="1271">
                        <c:v>4.3951887529182834</c:v>
                      </c:pt>
                      <c:pt idx="1272">
                        <c:v>4.3993685685890132</c:v>
                      </c:pt>
                      <c:pt idx="1273">
                        <c:v>4.4035485589756478</c:v>
                      </c:pt>
                      <c:pt idx="1274">
                        <c:v>4.4077287240927827</c:v>
                      </c:pt>
                      <c:pt idx="1275">
                        <c:v>4.4119090639550151</c:v>
                      </c:pt>
                      <c:pt idx="1276">
                        <c:v>4.4160895785769778</c:v>
                      </c:pt>
                      <c:pt idx="1277">
                        <c:v>4.4202702679732608</c:v>
                      </c:pt>
                      <c:pt idx="1278">
                        <c:v>4.4254963755173025</c:v>
                      </c:pt>
                      <c:pt idx="1279">
                        <c:v>4.4296774582092668</c:v>
                      </c:pt>
                      <c:pt idx="1280">
                        <c:v>4.433858715723078</c:v>
                      </c:pt>
                      <c:pt idx="1281">
                        <c:v>4.4380401480733305</c:v>
                      </c:pt>
                      <c:pt idx="1282">
                        <c:v>4.441176337081254</c:v>
                      </c:pt>
                      <c:pt idx="1283">
                        <c:v>4.4453580754304873</c:v>
                      </c:pt>
                      <c:pt idx="1284">
                        <c:v>4.4495399886564018</c:v>
                      </c:pt>
                      <c:pt idx="1285">
                        <c:v>4.4537220767736123</c:v>
                      </c:pt>
                      <c:pt idx="1286">
                        <c:v>4.4568587576427277</c:v>
                      </c:pt>
                      <c:pt idx="1287">
                        <c:v>4.4610411518549071</c:v>
                      </c:pt>
                      <c:pt idx="1288">
                        <c:v>4.4652237209986056</c:v>
                      </c:pt>
                      <c:pt idx="1289">
                        <c:v>4.4694064650884799</c:v>
                      </c:pt>
                      <c:pt idx="1290">
                        <c:v>4.4735893841391414</c:v>
                      </c:pt>
                      <c:pt idx="1291">
                        <c:v>4.4777724781652513</c:v>
                      </c:pt>
                      <c:pt idx="1292">
                        <c:v>4.4819557471814377</c:v>
                      </c:pt>
                      <c:pt idx="1293">
                        <c:v>4.4861391912023301</c:v>
                      </c:pt>
                      <c:pt idx="1294">
                        <c:v>4.4903228102425947</c:v>
                      </c:pt>
                      <c:pt idx="1295">
                        <c:v>4.4955525801862066</c:v>
                      </c:pt>
                      <c:pt idx="1296">
                        <c:v>4.4997365930735809</c:v>
                      </c:pt>
                      <c:pt idx="1297">
                        <c:v>4.5039207810279063</c:v>
                      </c:pt>
                      <c:pt idx="1298">
                        <c:v>4.5081051440638582</c:v>
                      </c:pt>
                      <c:pt idx="1299">
                        <c:v>4.5122896821960765</c:v>
                      </c:pt>
                      <c:pt idx="1300">
                        <c:v>4.5154282007109758</c:v>
                      </c:pt>
                      <c:pt idx="1301">
                        <c:v>4.5196130452969125</c:v>
                      </c:pt>
                      <c:pt idx="1302">
                        <c:v>4.5237980650194336</c:v>
                      </c:pt>
                      <c:pt idx="1303">
                        <c:v>4.5279832598931851</c:v>
                      </c:pt>
                      <c:pt idx="1304">
                        <c:v>4.5332149998141222</c:v>
                      </c:pt>
                      <c:pt idx="1305">
                        <c:v>4.5374005888317406</c:v>
                      </c:pt>
                      <c:pt idx="1306">
                        <c:v>4.5415863530482579</c:v>
                      </c:pt>
                      <c:pt idx="1307">
                        <c:v>4.5457722924783299</c:v>
                      </c:pt>
                      <c:pt idx="1308">
                        <c:v>4.5489118620435978</c:v>
                      </c:pt>
                      <c:pt idx="1309">
                        <c:v>4.5530981081326898</c:v>
                      </c:pt>
                      <c:pt idx="1310">
                        <c:v>4.5572845294756696</c:v>
                      </c:pt>
                      <c:pt idx="1311">
                        <c:v>4.5614711260872358</c:v>
                      </c:pt>
                      <c:pt idx="1312">
                        <c:v>4.5667046183454776</c:v>
                      </c:pt>
                      <c:pt idx="1313">
                        <c:v>4.5708916093649972</c:v>
                      </c:pt>
                      <c:pt idx="1314">
                        <c:v>4.5750787757007849</c:v>
                      </c:pt>
                      <c:pt idx="1315">
                        <c:v>4.5792661173675437</c:v>
                      </c:pt>
                      <c:pt idx="1316">
                        <c:v>4.5834536343799357</c:v>
                      </c:pt>
                      <c:pt idx="1317">
                        <c:v>4.5876413267526708</c:v>
                      </c:pt>
                      <c:pt idx="1318">
                        <c:v>4.5918291945004235</c:v>
                      </c:pt>
                      <c:pt idx="1319">
                        <c:v>4.5960172376378718</c:v>
                      </c:pt>
                      <c:pt idx="1320">
                        <c:v>4.6002054561797321</c:v>
                      </c:pt>
                      <c:pt idx="1321">
                        <c:v>4.6043938501406849</c:v>
                      </c:pt>
                      <c:pt idx="1322">
                        <c:v>4.6075352607390121</c:v>
                      </c:pt>
                      <c:pt idx="1323">
                        <c:v>4.6117239617187264</c:v>
                      </c:pt>
                      <c:pt idx="1324">
                        <c:v>4.6159128381579606</c:v>
                      </c:pt>
                      <c:pt idx="1325">
                        <c:v>4.6201018900714024</c:v>
                      </c:pt>
                      <c:pt idx="1326">
                        <c:v>4.624291117473744</c:v>
                      </c:pt>
                      <c:pt idx="1327">
                        <c:v>4.6284805203797124</c:v>
                      </c:pt>
                      <c:pt idx="1328">
                        <c:v>4.6326700988040006</c:v>
                      </c:pt>
                      <c:pt idx="1329">
                        <c:v>4.6368598527613045</c:v>
                      </c:pt>
                      <c:pt idx="1330">
                        <c:v>4.6410497822663581</c:v>
                      </c:pt>
                      <c:pt idx="1331">
                        <c:v>4.6452398873338598</c:v>
                      </c:pt>
                      <c:pt idx="1332">
                        <c:v>4.6494301679785117</c:v>
                      </c:pt>
                      <c:pt idx="1333">
                        <c:v>4.6536206242150522</c:v>
                      </c:pt>
                      <c:pt idx="1334">
                        <c:v>4.6578112560581859</c:v>
                      </c:pt>
                      <c:pt idx="1335">
                        <c:v>4.6620020635226194</c:v>
                      </c:pt>
                      <c:pt idx="1336">
                        <c:v>4.6661930466230972</c:v>
                      </c:pt>
                      <c:pt idx="1337">
                        <c:v>4.6703842053743196</c:v>
                      </c:pt>
                      <c:pt idx="1338">
                        <c:v>4.6745755397910314</c:v>
                      </c:pt>
                      <c:pt idx="1339">
                        <c:v>4.6787670498879494</c:v>
                      </c:pt>
                      <c:pt idx="1340">
                        <c:v>4.6840066845818171</c:v>
                      </c:pt>
                      <c:pt idx="1341">
                        <c:v>4.6881985900130365</c:v>
                      </c:pt>
                      <c:pt idx="1342">
                        <c:v>4.6913426344072118</c:v>
                      </c:pt>
                      <c:pt idx="1343">
                        <c:v>4.6955348473722367</c:v>
                      </c:pt>
                      <c:pt idx="1344">
                        <c:v>4.6997272360911371</c:v>
                      </c:pt>
                      <c:pt idx="1345">
                        <c:v>4.7039198005786371</c:v>
                      </c:pt>
                      <c:pt idx="1346">
                        <c:v>4.7091607533850572</c:v>
                      </c:pt>
                      <c:pt idx="1347">
                        <c:v>4.7133537134057901</c:v>
                      </c:pt>
                      <c:pt idx="1348">
                        <c:v>4.7175468492430443</c:v>
                      </c:pt>
                      <c:pt idx="1349">
                        <c:v>4.7217401609115521</c:v>
                      </c:pt>
                      <c:pt idx="1350">
                        <c:v>4.7259336484260501</c:v>
                      </c:pt>
                      <c:pt idx="1351">
                        <c:v>4.7301273118013096</c:v>
                      </c:pt>
                      <c:pt idx="1352">
                        <c:v>4.7343211510520584</c:v>
                      </c:pt>
                      <c:pt idx="1353">
                        <c:v>4.7385151661930722</c:v>
                      </c:pt>
                      <c:pt idx="1354">
                        <c:v>4.7427093572390939</c:v>
                      </c:pt>
                      <c:pt idx="1355">
                        <c:v>4.7469037242048673</c:v>
                      </c:pt>
                      <c:pt idx="1356">
                        <c:v>4.7510982671051734</c:v>
                      </c:pt>
                      <c:pt idx="1357">
                        <c:v>4.7542442897463069</c:v>
                      </c:pt>
                      <c:pt idx="1358">
                        <c:v>4.7584391405675435</c:v>
                      </c:pt>
                      <c:pt idx="1359">
                        <c:v>4.7626341673638963</c:v>
                      </c:pt>
                      <c:pt idx="1360">
                        <c:v>4.766829370150119</c:v>
                      </c:pt>
                      <c:pt idx="1361">
                        <c:v>4.7710247489410014</c:v>
                      </c:pt>
                      <c:pt idx="1362">
                        <c:v>4.7752203037512881</c:v>
                      </c:pt>
                      <c:pt idx="1363">
                        <c:v>4.7794160345957746</c:v>
                      </c:pt>
                      <c:pt idx="1364">
                        <c:v>4.7836119414892204</c:v>
                      </c:pt>
                      <c:pt idx="1365">
                        <c:v>4.7878080244463881</c:v>
                      </c:pt>
                      <c:pt idx="1366">
                        <c:v>4.7920042834820782</c:v>
                      </c:pt>
                      <c:pt idx="1367">
                        <c:v>4.7962007186110576</c:v>
                      </c:pt>
                      <c:pt idx="1368">
                        <c:v>4.8003973298480922</c:v>
                      </c:pt>
                      <c:pt idx="1369">
                        <c:v>4.8045941172079889</c:v>
                      </c:pt>
                      <c:pt idx="1370">
                        <c:v>4.808791080705519</c:v>
                      </c:pt>
                      <c:pt idx="1371">
                        <c:v>4.8129882203554564</c:v>
                      </c:pt>
                      <c:pt idx="1372">
                        <c:v>4.8171855361726124</c:v>
                      </c:pt>
                      <c:pt idx="1373">
                        <c:v>4.821383028171752</c:v>
                      </c:pt>
                      <c:pt idx="1374">
                        <c:v>4.825580696367691</c:v>
                      </c:pt>
                      <c:pt idx="1375">
                        <c:v>4.8297785407752079</c:v>
                      </c:pt>
                      <c:pt idx="1376">
                        <c:v>4.8339765614090888</c:v>
                      </c:pt>
                      <c:pt idx="1377">
                        <c:v>4.8381747582841523</c:v>
                      </c:pt>
                      <c:pt idx="1378">
                        <c:v>4.8423731314151848</c:v>
                      </c:pt>
                      <c:pt idx="1379">
                        <c:v>4.8465716808169761</c:v>
                      </c:pt>
                      <c:pt idx="1380">
                        <c:v>4.8507704065043509</c:v>
                      </c:pt>
                      <c:pt idx="1381">
                        <c:v>4.8549693084921026</c:v>
                      </c:pt>
                      <c:pt idx="1382">
                        <c:v>4.8591683867950239</c:v>
                      </c:pt>
                      <c:pt idx="1383">
                        <c:v>4.8633676414279483</c:v>
                      </c:pt>
                      <c:pt idx="1384">
                        <c:v>4.8675670724056728</c:v>
                      </c:pt>
                      <c:pt idx="1385">
                        <c:v>4.8717666797429962</c:v>
                      </c:pt>
                      <c:pt idx="1386">
                        <c:v>4.8759664634547573</c:v>
                      </c:pt>
                      <c:pt idx="1387">
                        <c:v>4.880166423555746</c:v>
                      </c:pt>
                      <c:pt idx="1388">
                        <c:v>4.8843665600608039</c:v>
                      </c:pt>
                      <c:pt idx="1389">
                        <c:v>4.8885668729847387</c:v>
                      </c:pt>
                      <c:pt idx="1390">
                        <c:v>4.8917172234614865</c:v>
                      </c:pt>
                      <c:pt idx="1391">
                        <c:v>4.895917845154119</c:v>
                      </c:pt>
                      <c:pt idx="1392">
                        <c:v>4.9022191085595104</c:v>
                      </c:pt>
                      <c:pt idx="1393">
                        <c:v>4.9053698891656641</c:v>
                      </c:pt>
                      <c:pt idx="1394">
                        <c:v>4.908520769049141</c:v>
                      </c:pt>
                      <c:pt idx="1395">
                        <c:v>4.9127220966692793</c:v>
                      </c:pt>
                      <c:pt idx="1396">
                        <c:v>4.9169236008083832</c:v>
                      </c:pt>
                      <c:pt idx="1397">
                        <c:v>4.9211252814812632</c:v>
                      </c:pt>
                      <c:pt idx="1398">
                        <c:v>4.9253271387027775</c:v>
                      </c:pt>
                      <c:pt idx="1399">
                        <c:v>4.9305797085237684</c:v>
                      </c:pt>
                      <c:pt idx="1400">
                        <c:v>4.9347819630339353</c:v>
                      </c:pt>
                      <c:pt idx="1401">
                        <c:v>4.9389843941409408</c:v>
                      </c:pt>
                      <c:pt idx="1402">
                        <c:v>4.9431870018596529</c:v>
                      </c:pt>
                      <c:pt idx="1403">
                        <c:v>4.947389786204905</c:v>
                      </c:pt>
                      <c:pt idx="1404">
                        <c:v>4.9515927471915298</c:v>
                      </c:pt>
                      <c:pt idx="1405">
                        <c:v>4.9557958848344033</c:v>
                      </c:pt>
                      <c:pt idx="1406">
                        <c:v>4.9599991991483616</c:v>
                      </c:pt>
                      <c:pt idx="1407">
                        <c:v>4.9642026901482481</c:v>
                      </c:pt>
                      <c:pt idx="1408">
                        <c:v>4.9684063578489406</c:v>
                      </c:pt>
                      <c:pt idx="1409">
                        <c:v>4.9726102022652814</c:v>
                      </c:pt>
                      <c:pt idx="1410">
                        <c:v>4.97681422341212</c:v>
                      </c:pt>
                      <c:pt idx="1411">
                        <c:v>4.9810184213043378</c:v>
                      </c:pt>
                      <c:pt idx="1412">
                        <c:v>4.9852227959567754</c:v>
                      </c:pt>
                      <c:pt idx="1413">
                        <c:v>4.9894273473843187</c:v>
                      </c:pt>
                      <c:pt idx="1414">
                        <c:v>4.9936320756018215</c:v>
                      </c:pt>
                      <c:pt idx="1415">
                        <c:v>4.9978369806241414</c:v>
                      </c:pt>
                      <c:pt idx="1416">
                        <c:v>5.0020420624661703</c:v>
                      </c:pt>
                      <c:pt idx="1417">
                        <c:v>5.0062473211427694</c:v>
                      </c:pt>
                      <c:pt idx="1418">
                        <c:v>5.0104527566687986</c:v>
                      </c:pt>
                      <c:pt idx="1419">
                        <c:v>5.0146583690591564</c:v>
                      </c:pt>
                      <c:pt idx="1420">
                        <c:v>5.018864158328709</c:v>
                      </c:pt>
                      <c:pt idx="1421">
                        <c:v>5.0230701244923237</c:v>
                      </c:pt>
                      <c:pt idx="1422">
                        <c:v>5.027276267564905</c:v>
                      </c:pt>
                      <c:pt idx="1423">
                        <c:v>5.0314825875613112</c:v>
                      </c:pt>
                      <c:pt idx="1424">
                        <c:v>5.0356890844964513</c:v>
                      </c:pt>
                      <c:pt idx="1425">
                        <c:v>5.0388440733227915</c:v>
                      </c:pt>
                      <c:pt idx="1426">
                        <c:v>5.0430508799365166</c:v>
                      </c:pt>
                      <c:pt idx="1427">
                        <c:v>5.0472578635299046</c:v>
                      </c:pt>
                      <c:pt idx="1428">
                        <c:v>5.0514650241178378</c:v>
                      </c:pt>
                      <c:pt idx="1429">
                        <c:v>5.0556723617152315</c:v>
                      </c:pt>
                      <c:pt idx="1430">
                        <c:v>5.0598798763369697</c:v>
                      </c:pt>
                      <c:pt idx="1431">
                        <c:v>5.0640875679979382</c:v>
                      </c:pt>
                      <c:pt idx="1432">
                        <c:v>5.0682954367130595</c:v>
                      </c:pt>
                      <c:pt idx="1433">
                        <c:v>5.0725034824972104</c:v>
                      </c:pt>
                      <c:pt idx="1434">
                        <c:v>5.0777637887534528</c:v>
                      </c:pt>
                      <c:pt idx="1435">
                        <c:v>5.0819722329974528</c:v>
                      </c:pt>
                      <c:pt idx="1436">
                        <c:v>5.0861808543589353</c:v>
                      </c:pt>
                      <c:pt idx="1437">
                        <c:v>5.0903896528527994</c:v>
                      </c:pt>
                      <c:pt idx="1438">
                        <c:v>5.0945986284939782</c:v>
                      </c:pt>
                      <c:pt idx="1439">
                        <c:v>5.0988077812973742</c:v>
                      </c:pt>
                      <c:pt idx="1440">
                        <c:v>5.1030171112778886</c:v>
                      </c:pt>
                      <c:pt idx="1441">
                        <c:v>5.1072266184504622</c:v>
                      </c:pt>
                      <c:pt idx="1442">
                        <c:v>5.1114363028300014</c:v>
                      </c:pt>
                      <c:pt idx="1443">
                        <c:v>5.115646164431416</c:v>
                      </c:pt>
                      <c:pt idx="1444">
                        <c:v>5.1198562032696504</c:v>
                      </c:pt>
                      <c:pt idx="1445">
                        <c:v>5.1240664193596173</c:v>
                      </c:pt>
                      <c:pt idx="1446">
                        <c:v>5.1282768127162308</c:v>
                      </c:pt>
                      <c:pt idx="1447">
                        <c:v>5.1324873833544427</c:v>
                      </c:pt>
                      <c:pt idx="1448">
                        <c:v>5.1366981312891591</c:v>
                      </c:pt>
                      <c:pt idx="1449">
                        <c:v>5.1409090565353353</c:v>
                      </c:pt>
                      <c:pt idx="1450">
                        <c:v>5.1451201591078934</c:v>
                      </c:pt>
                      <c:pt idx="1451">
                        <c:v>5.1493314390217559</c:v>
                      </c:pt>
                      <c:pt idx="1452">
                        <c:v>5.1535428962918832</c:v>
                      </c:pt>
                      <c:pt idx="1453">
                        <c:v>5.1577545309332056</c:v>
                      </c:pt>
                      <c:pt idx="1454">
                        <c:v>5.1619663429606497</c:v>
                      </c:pt>
                      <c:pt idx="1455">
                        <c:v>5.1661783323891832</c:v>
                      </c:pt>
                      <c:pt idx="1456">
                        <c:v>5.1703904992337391</c:v>
                      </c:pt>
                      <c:pt idx="1457">
                        <c:v>5.1746028435092519</c:v>
                      </c:pt>
                      <c:pt idx="1458">
                        <c:v>5.1788153652306939</c:v>
                      </c:pt>
                      <c:pt idx="1459">
                        <c:v>5.1830280644130049</c:v>
                      </c:pt>
                      <c:pt idx="1460">
                        <c:v>5.1872409410711233</c:v>
                      </c:pt>
                      <c:pt idx="1461">
                        <c:v>5.1925072864919368</c:v>
                      </c:pt>
                      <c:pt idx="1462">
                        <c:v>5.1967205625253436</c:v>
                      </c:pt>
                      <c:pt idx="1463">
                        <c:v>5.2009340160831679</c:v>
                      </c:pt>
                      <c:pt idx="1464">
                        <c:v>5.2030408094384208</c:v>
                      </c:pt>
                      <c:pt idx="1465">
                        <c:v>5.2072545293109522</c:v>
                      </c:pt>
                      <c:pt idx="1466">
                        <c:v>5.2114684267453155</c:v>
                      </c:pt>
                      <c:pt idx="1467">
                        <c:v>5.2156825017564676</c:v>
                      </c:pt>
                      <c:pt idx="1468">
                        <c:v>5.2198967543593957</c:v>
                      </c:pt>
                      <c:pt idx="1469">
                        <c:v>5.2241111845690487</c:v>
                      </c:pt>
                      <c:pt idx="1470">
                        <c:v>5.2283257924004181</c:v>
                      </c:pt>
                      <c:pt idx="1471">
                        <c:v>5.2325405778684653</c:v>
                      </c:pt>
                      <c:pt idx="1472">
                        <c:v>5.2367555409881552</c:v>
                      </c:pt>
                      <c:pt idx="1473">
                        <c:v>5.2409706817744848</c:v>
                      </c:pt>
                      <c:pt idx="1474">
                        <c:v>5.2451860002424233</c:v>
                      </c:pt>
                      <c:pt idx="1475">
                        <c:v>5.2494014964069393</c:v>
                      </c:pt>
                      <c:pt idx="1476">
                        <c:v>5.2536171702830368</c:v>
                      </c:pt>
                      <c:pt idx="1477">
                        <c:v>5.2578330218856895</c:v>
                      </c:pt>
                      <c:pt idx="1478">
                        <c:v>5.2620490512298703</c:v>
                      </c:pt>
                      <c:pt idx="1479">
                        <c:v>5.2673193378819807</c:v>
                      </c:pt>
                      <c:pt idx="1480">
                        <c:v>5.2715357671994418</c:v>
                      </c:pt>
                      <c:pt idx="1481">
                        <c:v>5.2757523743071628</c:v>
                      </c:pt>
                      <c:pt idx="1482">
                        <c:v>5.2789149463218239</c:v>
                      </c:pt>
                      <c:pt idx="1483">
                        <c:v>5.2831318645985652</c:v>
                      </c:pt>
                      <c:pt idx="1484">
                        <c:v>5.2873489607068151</c:v>
                      </c:pt>
                      <c:pt idx="1485">
                        <c:v>5.29156623466156</c:v>
                      </c:pt>
                      <c:pt idx="1486">
                        <c:v>5.2957836864777903</c:v>
                      </c:pt>
                      <c:pt idx="1487">
                        <c:v>5.3010557513886747</c:v>
                      </c:pt>
                      <c:pt idx="1488">
                        <c:v>5.3052736034481427</c:v>
                      </c:pt>
                      <c:pt idx="1489">
                        <c:v>5.309491633417875</c:v>
                      </c:pt>
                      <c:pt idx="1490">
                        <c:v>5.3137098413128694</c:v>
                      </c:pt>
                      <c:pt idx="1491">
                        <c:v>5.3179282271481592</c:v>
                      </c:pt>
                      <c:pt idx="1492">
                        <c:v>5.3221467909387465</c:v>
                      </c:pt>
                      <c:pt idx="1493">
                        <c:v>5.3263655326996355</c:v>
                      </c:pt>
                      <c:pt idx="1494">
                        <c:v>5.3305844524458639</c:v>
                      </c:pt>
                      <c:pt idx="1495">
                        <c:v>5.3348035501924418</c:v>
                      </c:pt>
                      <c:pt idx="1496">
                        <c:v>5.3390228259543751</c:v>
                      </c:pt>
                      <c:pt idx="1497">
                        <c:v>5.342187399607452</c:v>
                      </c:pt>
                      <c:pt idx="1498">
                        <c:v>5.3464069869324415</c:v>
                      </c:pt>
                      <c:pt idx="1499">
                        <c:v>5.3506267523141169</c:v>
                      </c:pt>
                      <c:pt idx="1500">
                        <c:v>5.3548466957674936</c:v>
                      </c:pt>
                      <c:pt idx="1501">
                        <c:v>5.3590668173076246</c:v>
                      </c:pt>
                      <c:pt idx="1502">
                        <c:v>5.3632871169495289</c:v>
                      </c:pt>
                      <c:pt idx="1503">
                        <c:v>5.36750759470823</c:v>
                      </c:pt>
                      <c:pt idx="1504">
                        <c:v>5.3717282505987871</c:v>
                      </c:pt>
                      <c:pt idx="1505">
                        <c:v>5.3759490846362228</c:v>
                      </c:pt>
                      <c:pt idx="1506">
                        <c:v>5.3801700968355677</c:v>
                      </c:pt>
                      <c:pt idx="1507">
                        <c:v>5.3843912872118844</c:v>
                      </c:pt>
                      <c:pt idx="1508">
                        <c:v>5.3886126557801939</c:v>
                      </c:pt>
                      <c:pt idx="1509">
                        <c:v>5.3928342025555631</c:v>
                      </c:pt>
                      <c:pt idx="1510">
                        <c:v>5.3970559275530281</c:v>
                      </c:pt>
                      <c:pt idx="1511">
                        <c:v>5.4012778307876257</c:v>
                      </c:pt>
                      <c:pt idx="1512">
                        <c:v>5.4054999122744292</c:v>
                      </c:pt>
                      <c:pt idx="1513">
                        <c:v>5.4097221720284816</c:v>
                      </c:pt>
                      <c:pt idx="1514">
                        <c:v>5.4139446100648225</c:v>
                      </c:pt>
                      <c:pt idx="1515">
                        <c:v>5.4181672263985341</c:v>
                      </c:pt>
                      <c:pt idx="1516">
                        <c:v>5.4223900210446621</c:v>
                      </c:pt>
                      <c:pt idx="1517">
                        <c:v>5.4266129940182557</c:v>
                      </c:pt>
                      <c:pt idx="1518">
                        <c:v>5.430836145334399</c:v>
                      </c:pt>
                      <c:pt idx="1519">
                        <c:v>5.4350594750081331</c:v>
                      </c:pt>
                      <c:pt idx="1520">
                        <c:v>5.4392829830545484</c:v>
                      </c:pt>
                      <c:pt idx="1521">
                        <c:v>5.4435066694887002</c:v>
                      </c:pt>
                      <c:pt idx="1522">
                        <c:v>5.447730534325645</c:v>
                      </c:pt>
                      <c:pt idx="1523">
                        <c:v>5.4530106162737439</c:v>
                      </c:pt>
                      <c:pt idx="1524">
                        <c:v>5.4561787992682671</c:v>
                      </c:pt>
                      <c:pt idx="1525">
                        <c:v>5.4604031994040687</c:v>
                      </c:pt>
                      <c:pt idx="1526">
                        <c:v>5.4646277780029857</c:v>
                      </c:pt>
                      <c:pt idx="1527">
                        <c:v>5.468852535080087</c:v>
                      </c:pt>
                      <c:pt idx="1528">
                        <c:v>5.4730774706504404</c:v>
                      </c:pt>
                      <c:pt idx="1529">
                        <c:v>5.477302584729153</c:v>
                      </c:pt>
                      <c:pt idx="1530">
                        <c:v>5.4815278773312865</c:v>
                      </c:pt>
                      <c:pt idx="1531">
                        <c:v>5.4857533484719525</c:v>
                      </c:pt>
                      <c:pt idx="1532">
                        <c:v>5.4899789981662259</c:v>
                      </c:pt>
                      <c:pt idx="1533">
                        <c:v>5.4942048264291863</c:v>
                      </c:pt>
                      <c:pt idx="1534">
                        <c:v>5.4984308332759504</c:v>
                      </c:pt>
                      <c:pt idx="1535">
                        <c:v>5.5026570187216013</c:v>
                      </c:pt>
                      <c:pt idx="1536">
                        <c:v>5.5058267750204335</c:v>
                      </c:pt>
                      <c:pt idx="1537">
                        <c:v>5.5100532730504623</c:v>
                      </c:pt>
                      <c:pt idx="1538">
                        <c:v>5.5142799497208861</c:v>
                      </c:pt>
                      <c:pt idx="1539">
                        <c:v>5.5185068050468287</c:v>
                      </c:pt>
                      <c:pt idx="1540">
                        <c:v>5.5227338390433829</c:v>
                      </c:pt>
                      <c:pt idx="1541">
                        <c:v>5.5269610517256424</c:v>
                      </c:pt>
                      <c:pt idx="1542">
                        <c:v>5.5311884431087392</c:v>
                      </c:pt>
                      <c:pt idx="1543">
                        <c:v>5.5354160132077581</c:v>
                      </c:pt>
                      <c:pt idx="1544">
                        <c:v>5.5396437620378336</c:v>
                      </c:pt>
                      <c:pt idx="1545">
                        <c:v>5.5438716896140692</c:v>
                      </c:pt>
                      <c:pt idx="1546">
                        <c:v>5.5491568504691688</c:v>
                      </c:pt>
                      <c:pt idx="1547">
                        <c:v>5.5533851802795162</c:v>
                      </c:pt>
                      <c:pt idx="1548">
                        <c:v>5.5576136888851657</c:v>
                      </c:pt>
                      <c:pt idx="1549">
                        <c:v>5.5618423763012261</c:v>
                      </c:pt>
                      <c:pt idx="1550">
                        <c:v>5.5660712425428107</c:v>
                      </c:pt>
                      <c:pt idx="1551">
                        <c:v>5.5703002876250647</c:v>
                      </c:pt>
                      <c:pt idx="1552">
                        <c:v>5.5745295115631075</c:v>
                      </c:pt>
                      <c:pt idx="1553">
                        <c:v>5.5777015468998448</c:v>
                      </c:pt>
                      <c:pt idx="1554">
                        <c:v>5.5829884960670588</c:v>
                      </c:pt>
                      <c:pt idx="1555">
                        <c:v>5.5872182566632445</c:v>
                      </c:pt>
                      <c:pt idx="1556">
                        <c:v>5.5914481961757323</c:v>
                      </c:pt>
                      <c:pt idx="1557">
                        <c:v>5.5956783146196836</c:v>
                      </c:pt>
                      <c:pt idx="1558">
                        <c:v>5.5999086120102133</c:v>
                      </c:pt>
                      <c:pt idx="1559">
                        <c:v>5.6030814524959327</c:v>
                      </c:pt>
                      <c:pt idx="1560">
                        <c:v>5.6073120630794291</c:v>
                      </c:pt>
                      <c:pt idx="1561">
                        <c:v>5.6115428526511684</c:v>
                      </c:pt>
                      <c:pt idx="1562">
                        <c:v>5.6157738212262842</c:v>
                      </c:pt>
                      <c:pt idx="1563">
                        <c:v>5.6200049688199138</c:v>
                      </c:pt>
                      <c:pt idx="1564">
                        <c:v>5.6252941550798408</c:v>
                      </c:pt>
                      <c:pt idx="1565">
                        <c:v>5.6295257055205576</c:v>
                      </c:pt>
                      <c:pt idx="1566">
                        <c:v>5.6337574350290431</c:v>
                      </c:pt>
                      <c:pt idx="1567">
                        <c:v>5.6379893436204416</c:v>
                      </c:pt>
                      <c:pt idx="1568">
                        <c:v>5.6422214313099346</c:v>
                      </c:pt>
                      <c:pt idx="1569">
                        <c:v>5.6464536981126576</c:v>
                      </c:pt>
                      <c:pt idx="1570">
                        <c:v>5.6506861440437977</c:v>
                      </c:pt>
                      <c:pt idx="1571">
                        <c:v>5.6549187691185043</c:v>
                      </c:pt>
                      <c:pt idx="1572">
                        <c:v>5.658093355496618</c:v>
                      </c:pt>
                      <c:pt idx="1573">
                        <c:v>5.6623262941090626</c:v>
                      </c:pt>
                      <c:pt idx="1574">
                        <c:v>5.6665594119067721</c:v>
                      </c:pt>
                      <c:pt idx="1575">
                        <c:v>5.6707927089049424</c:v>
                      </c:pt>
                      <c:pt idx="1576">
                        <c:v>5.6750261851187345</c:v>
                      </c:pt>
                      <c:pt idx="1577">
                        <c:v>5.6792598405633115</c:v>
                      </c:pt>
                      <c:pt idx="1578">
                        <c:v>5.6834936752538727</c:v>
                      </c:pt>
                      <c:pt idx="1579">
                        <c:v>5.6877276892055741</c:v>
                      </c:pt>
                      <c:pt idx="1580">
                        <c:v>5.6919618824336178</c:v>
                      </c:pt>
                      <c:pt idx="1581">
                        <c:v>5.6961962549531782</c:v>
                      </c:pt>
                      <c:pt idx="1582">
                        <c:v>5.7004308067794236</c:v>
                      </c:pt>
                      <c:pt idx="1583">
                        <c:v>5.7046655379275677</c:v>
                      </c:pt>
                      <c:pt idx="1584">
                        <c:v>5.7089004484127841</c:v>
                      </c:pt>
                      <c:pt idx="1585">
                        <c:v>5.7131355382502536</c:v>
                      </c:pt>
                      <c:pt idx="1586">
                        <c:v>5.7173708074551888</c:v>
                      </c:pt>
                      <c:pt idx="1587">
                        <c:v>5.721606256042775</c:v>
                      </c:pt>
                      <c:pt idx="1588">
                        <c:v>5.7258418840281946</c:v>
                      </c:pt>
                      <c:pt idx="1589">
                        <c:v>5.7300776914266693</c:v>
                      </c:pt>
                      <c:pt idx="1590">
                        <c:v>5.7343136782533879</c:v>
                      </c:pt>
                      <c:pt idx="1591">
                        <c:v>5.7385498445235408</c:v>
                      </c:pt>
                      <c:pt idx="1592">
                        <c:v>5.7427861902523532</c:v>
                      </c:pt>
                      <c:pt idx="1593">
                        <c:v>5.7470227154550084</c:v>
                      </c:pt>
                      <c:pt idx="1594">
                        <c:v>5.751259420146738</c:v>
                      </c:pt>
                      <c:pt idx="1595">
                        <c:v>5.7554963043427385</c:v>
                      </c:pt>
                      <c:pt idx="1596">
                        <c:v>5.7597333680582103</c:v>
                      </c:pt>
                      <c:pt idx="1597">
                        <c:v>5.7639706113083911</c:v>
                      </c:pt>
                      <c:pt idx="1598">
                        <c:v>5.7682080341084827</c:v>
                      </c:pt>
                      <c:pt idx="1599">
                        <c:v>5.7724456364736909</c:v>
                      </c:pt>
                      <c:pt idx="1600">
                        <c:v>5.7766834184192595</c:v>
                      </c:pt>
                      <c:pt idx="1601">
                        <c:v>5.7809213799603976</c:v>
                      </c:pt>
                      <c:pt idx="1602">
                        <c:v>5.7851595211123152</c:v>
                      </c:pt>
                      <c:pt idx="1603">
                        <c:v>5.7893978418902616</c:v>
                      </c:pt>
                      <c:pt idx="1604">
                        <c:v>5.7925767003624493</c:v>
                      </c:pt>
                      <c:pt idx="1605">
                        <c:v>5.7968153355225667</c:v>
                      </c:pt>
                      <c:pt idx="1606">
                        <c:v>5.8010541503505682</c:v>
                      </c:pt>
                      <c:pt idx="1607">
                        <c:v>5.80529314486171</c:v>
                      </c:pt>
                      <c:pt idx="1608">
                        <c:v>5.8105921407032373</c:v>
                      </c:pt>
                      <c:pt idx="1609">
                        <c:v>5.8148315395571188</c:v>
                      </c:pt>
                      <c:pt idx="1610">
                        <c:v>5.8190711181436354</c:v>
                      </c:pt>
                      <c:pt idx="1611">
                        <c:v>5.8233108764780495</c:v>
                      </c:pt>
                      <c:pt idx="1612">
                        <c:v>5.8275508145755923</c:v>
                      </c:pt>
                      <c:pt idx="1613">
                        <c:v>5.8317909324514972</c:v>
                      </c:pt>
                      <c:pt idx="1614">
                        <c:v>5.8349711388471572</c:v>
                      </c:pt>
                      <c:pt idx="1615">
                        <c:v>5.8402717075994248</c:v>
                      </c:pt>
                      <c:pt idx="1616">
                        <c:v>5.8445123649019468</c:v>
                      </c:pt>
                      <c:pt idx="1617">
                        <c:v>5.848753202043838</c:v>
                      </c:pt>
                      <c:pt idx="1618">
                        <c:v>5.8529942190403421</c:v>
                      </c:pt>
                      <c:pt idx="1619">
                        <c:v>5.8572354159067368</c:v>
                      </c:pt>
                      <c:pt idx="1620">
                        <c:v>5.8614767926582703</c:v>
                      </c:pt>
                      <c:pt idx="1621">
                        <c:v>5.8657183493101899</c:v>
                      </c:pt>
                      <c:pt idx="1622">
                        <c:v>5.8699600858777812</c:v>
                      </c:pt>
                      <c:pt idx="1623">
                        <c:v>5.8742020023762951</c:v>
                      </c:pt>
                      <c:pt idx="1624">
                        <c:v>5.8784440988209861</c:v>
                      </c:pt>
                      <c:pt idx="1625">
                        <c:v>5.882686375227145</c:v>
                      </c:pt>
                      <c:pt idx="1626">
                        <c:v>5.8869288316100201</c:v>
                      </c:pt>
                      <c:pt idx="1627">
                        <c:v>5.8911714679849032</c:v>
                      </c:pt>
                      <c:pt idx="1628">
                        <c:v>5.8954142843670576</c:v>
                      </c:pt>
                      <c:pt idx="1629">
                        <c:v>5.8996572807717484</c:v>
                      </c:pt>
                      <c:pt idx="1630">
                        <c:v>5.9039004572142728</c:v>
                      </c:pt>
                      <c:pt idx="1631">
                        <c:v>5.9081438137099012</c:v>
                      </c:pt>
                      <c:pt idx="1632">
                        <c:v>5.9123873502739022</c:v>
                      </c:pt>
                      <c:pt idx="1633">
                        <c:v>5.9166310669215836</c:v>
                      </c:pt>
                      <c:pt idx="1634">
                        <c:v>5.9208749636682168</c:v>
                      </c:pt>
                      <c:pt idx="1635">
                        <c:v>5.9251190405290783</c:v>
                      </c:pt>
                      <c:pt idx="1636">
                        <c:v>5.9293632975194797</c:v>
                      </c:pt>
                      <c:pt idx="1637">
                        <c:v>5.9336077346547018</c:v>
                      </c:pt>
                      <c:pt idx="1638">
                        <c:v>5.937852351950025</c:v>
                      </c:pt>
                      <c:pt idx="1639">
                        <c:v>5.9420971494207668</c:v>
                      </c:pt>
                      <c:pt idx="1640">
                        <c:v>5.9452808657731318</c:v>
                      </c:pt>
                      <c:pt idx="1641">
                        <c:v>5.949525978587646</c:v>
                      </c:pt>
                      <c:pt idx="1642">
                        <c:v>5.9537712716196278</c:v>
                      </c:pt>
                      <c:pt idx="1643">
                        <c:v>5.9580167448844019</c:v>
                      </c:pt>
                      <c:pt idx="1644">
                        <c:v>5.96226239839726</c:v>
                      </c:pt>
                      <c:pt idx="1645">
                        <c:v>5.9665082321734983</c:v>
                      </c:pt>
                      <c:pt idx="1646">
                        <c:v>5.9707542462284469</c:v>
                      </c:pt>
                      <c:pt idx="1647">
                        <c:v>5.9750004405774053</c:v>
                      </c:pt>
                      <c:pt idx="1648">
                        <c:v>5.9792468152356708</c:v>
                      </c:pt>
                      <c:pt idx="1649">
                        <c:v>5.983493370218584</c:v>
                      </c:pt>
                      <c:pt idx="1650">
                        <c:v>5.9877401055414365</c:v>
                      </c:pt>
                      <c:pt idx="1651">
                        <c:v>5.9919870212195674</c:v>
                      </c:pt>
                      <c:pt idx="1652">
                        <c:v>5.9962341172682878</c:v>
                      </c:pt>
                      <c:pt idx="1653">
                        <c:v>6.0004813937029056</c:v>
                      </c:pt>
                      <c:pt idx="1654">
                        <c:v>6.0047288505387684</c:v>
                      </c:pt>
                      <c:pt idx="1655">
                        <c:v>6.0089764877911902</c:v>
                      </c:pt>
                      <c:pt idx="1656">
                        <c:v>6.0132243054754859</c:v>
                      </c:pt>
                      <c:pt idx="1657">
                        <c:v>6.0174723036070095</c:v>
                      </c:pt>
                      <c:pt idx="1658">
                        <c:v>6.021720482201081</c:v>
                      </c:pt>
                      <c:pt idx="1659">
                        <c:v>6.0259688412730208</c:v>
                      </c:pt>
                      <c:pt idx="1660">
                        <c:v>6.0302173808381889</c:v>
                      </c:pt>
                      <c:pt idx="1661">
                        <c:v>6.0344661009118985</c:v>
                      </c:pt>
                      <c:pt idx="1662">
                        <c:v>6.0387150015095123</c:v>
                      </c:pt>
                      <c:pt idx="1663">
                        <c:v>6.0429640826463604</c:v>
                      </c:pt>
                      <c:pt idx="1664">
                        <c:v>6.0472133443377736</c:v>
                      </c:pt>
                      <c:pt idx="1665">
                        <c:v>6.05146278659912</c:v>
                      </c:pt>
                      <c:pt idx="1666">
                        <c:v>6.0557124094457366</c:v>
                      </c:pt>
                      <c:pt idx="1667">
                        <c:v>6.0599622128929598</c:v>
                      </c:pt>
                      <c:pt idx="1668">
                        <c:v>6.0642121969561629</c:v>
                      </c:pt>
                      <c:pt idx="1669">
                        <c:v>6.0684623616506892</c:v>
                      </c:pt>
                      <c:pt idx="1670">
                        <c:v>6.0737753215550301</c:v>
                      </c:pt>
                      <c:pt idx="1671">
                        <c:v>6.0780258927261634</c:v>
                      </c:pt>
                      <c:pt idx="1672">
                        <c:v>6.0822766445785419</c:v>
                      </c:pt>
                      <c:pt idx="1673">
                        <c:v>6.085464827049119</c:v>
                      </c:pt>
                      <c:pt idx="1674">
                        <c:v>6.0897158951306185</c:v>
                      </c:pt>
                      <c:pt idx="1675">
                        <c:v>6.093967143935588</c:v>
                      </c:pt>
                      <c:pt idx="1676">
                        <c:v>6.0982185734794161</c:v>
                      </c:pt>
                      <c:pt idx="1677">
                        <c:v>6.1024701837774611</c:v>
                      </c:pt>
                      <c:pt idx="1678">
                        <c:v>6.1067219748450805</c:v>
                      </c:pt>
                      <c:pt idx="1679">
                        <c:v>6.1109739466976727</c:v>
                      </c:pt>
                      <c:pt idx="1680">
                        <c:v>6.1152260993505969</c:v>
                      </c:pt>
                      <c:pt idx="1681">
                        <c:v>6.1194784328192213</c:v>
                      </c:pt>
                      <c:pt idx="1682">
                        <c:v>6.1237309471189452</c:v>
                      </c:pt>
                      <c:pt idx="1683">
                        <c:v>6.1279836422651393</c:v>
                      </c:pt>
                      <c:pt idx="1684">
                        <c:v>6.1322365182731726</c:v>
                      </c:pt>
                      <c:pt idx="1685">
                        <c:v>6.1364895751584543</c:v>
                      </c:pt>
                      <c:pt idx="1686">
                        <c:v>6.1407428129363577</c:v>
                      </c:pt>
                      <c:pt idx="1687">
                        <c:v>6.1449962316222591</c:v>
                      </c:pt>
                      <c:pt idx="1688">
                        <c:v>6.1492498312315735</c:v>
                      </c:pt>
                      <c:pt idx="1689">
                        <c:v>6.1535036117796693</c:v>
                      </c:pt>
                      <c:pt idx="1690">
                        <c:v>6.1577575732819634</c:v>
                      </c:pt>
                      <c:pt idx="1691">
                        <c:v>6.1620117157538399</c:v>
                      </c:pt>
                      <c:pt idx="1692">
                        <c:v>6.1662660392106865</c:v>
                      </c:pt>
                      <c:pt idx="1693">
                        <c:v>6.1705205436679265</c:v>
                      </c:pt>
                      <c:pt idx="1694">
                        <c:v>6.1747752291409492</c:v>
                      </c:pt>
                      <c:pt idx="1695">
                        <c:v>6.1790300956451469</c:v>
                      </c:pt>
                      <c:pt idx="1696">
                        <c:v>6.183285143195949</c:v>
                      </c:pt>
                      <c:pt idx="1697">
                        <c:v>6.1875403718087529</c:v>
                      </c:pt>
                      <c:pt idx="1698">
                        <c:v>6.1896680540182087</c:v>
                      </c:pt>
                      <c:pt idx="1699">
                        <c:v>6.2013711154460465</c:v>
                      </c:pt>
                      <c:pt idx="1700">
                        <c:v>6.2120114508394551</c:v>
                      </c:pt>
                      <c:pt idx="1701">
                        <c:v>6.2237171275739485</c:v>
                      </c:pt>
                      <c:pt idx="1702">
                        <c:v>6.2332955187308423</c:v>
                      </c:pt>
                      <c:pt idx="1703">
                        <c:v>6.2450036873205628</c:v>
                      </c:pt>
                      <c:pt idx="1704">
                        <c:v>6.2556486666261293</c:v>
                      </c:pt>
                      <c:pt idx="1705">
                        <c:v>6.2652301169456468</c:v>
                      </c:pt>
                      <c:pt idx="1706">
                        <c:v>6.2758772496828721</c:v>
                      </c:pt>
                      <c:pt idx="1707">
                        <c:v>6.2865255161551516</c:v>
                      </c:pt>
                      <c:pt idx="1708">
                        <c:v>6.2971749166039706</c:v>
                      </c:pt>
                      <c:pt idx="1709">
                        <c:v>6.307825451270876</c:v>
                      </c:pt>
                      <c:pt idx="1710">
                        <c:v>6.3184771203974979</c:v>
                      </c:pt>
                      <c:pt idx="1711">
                        <c:v>6.3291299242255352</c:v>
                      </c:pt>
                      <c:pt idx="1712">
                        <c:v>6.3397838629967715</c:v>
                      </c:pt>
                      <c:pt idx="1713">
                        <c:v>6.3504389369530641</c:v>
                      </c:pt>
                      <c:pt idx="1714">
                        <c:v>6.3610951463363481</c:v>
                      </c:pt>
                      <c:pt idx="1715">
                        <c:v>6.3717524913886381</c:v>
                      </c:pt>
                      <c:pt idx="1716">
                        <c:v>6.3824109723520328</c:v>
                      </c:pt>
                      <c:pt idx="1717">
                        <c:v>6.393070589468679</c:v>
                      </c:pt>
                      <c:pt idx="1718">
                        <c:v>6.4026652164849072</c:v>
                      </c:pt>
                      <c:pt idx="1719">
                        <c:v>6.4133269929601999</c:v>
                      </c:pt>
                      <c:pt idx="1720">
                        <c:v>6.4239899062914914</c:v>
                      </c:pt>
                      <c:pt idx="1721">
                        <c:v>6.4346539567212258</c:v>
                      </c:pt>
                      <c:pt idx="1722">
                        <c:v>6.4453191444919646</c:v>
                      </c:pt>
                      <c:pt idx="1723">
                        <c:v>6.4559854698463317</c:v>
                      </c:pt>
                      <c:pt idx="1724">
                        <c:v>6.4666529330270297</c:v>
                      </c:pt>
                      <c:pt idx="1725">
                        <c:v>6.4773215342768395</c:v>
                      </c:pt>
                      <c:pt idx="1726">
                        <c:v>6.4879912738386185</c:v>
                      </c:pt>
                      <c:pt idx="1727">
                        <c:v>6.4986621519553021</c:v>
                      </c:pt>
                      <c:pt idx="1728">
                        <c:v>6.5093341688699038</c:v>
                      </c:pt>
                      <c:pt idx="1729">
                        <c:v>6.5200073248255288</c:v>
                      </c:pt>
                      <c:pt idx="1730">
                        <c:v>6.5306816200653204</c:v>
                      </c:pt>
                      <c:pt idx="1731">
                        <c:v>6.5413570548325373</c:v>
                      </c:pt>
                      <c:pt idx="1732">
                        <c:v>6.5531013495210608</c:v>
                      </c:pt>
                      <c:pt idx="1733">
                        <c:v>6.562711343922631</c:v>
                      </c:pt>
                      <c:pt idx="1734">
                        <c:v>6.5733901987323886</c:v>
                      </c:pt>
                      <c:pt idx="1735">
                        <c:v>6.584070194043341</c:v>
                      </c:pt>
                      <c:pt idx="1736">
                        <c:v>6.5947513300991245</c:v>
                      </c:pt>
                      <c:pt idx="1737">
                        <c:v>6.6054336071434543</c:v>
                      </c:pt>
                      <c:pt idx="1738">
                        <c:v>6.616117025420122</c:v>
                      </c:pt>
                      <c:pt idx="1739">
                        <c:v>6.626801585173002</c:v>
                      </c:pt>
                      <c:pt idx="1740">
                        <c:v>6.6374872866460404</c:v>
                      </c:pt>
                      <c:pt idx="1741">
                        <c:v>6.6481741300832802</c:v>
                      </c:pt>
                      <c:pt idx="1742">
                        <c:v>6.6588621157287999</c:v>
                      </c:pt>
                      <c:pt idx="1743">
                        <c:v>6.669551243826799</c:v>
                      </c:pt>
                      <c:pt idx="1744">
                        <c:v>6.6802415146215379</c:v>
                      </c:pt>
                      <c:pt idx="1745">
                        <c:v>6.6909329283573573</c:v>
                      </c:pt>
                      <c:pt idx="1746">
                        <c:v>6.7016254852786767</c:v>
                      </c:pt>
                      <c:pt idx="1747">
                        <c:v>6.7123191856299957</c:v>
                      </c:pt>
                      <c:pt idx="1748">
                        <c:v>6.7219444937809767</c:v>
                      </c:pt>
                      <c:pt idx="1749">
                        <c:v>6.732640367323163</c:v>
                      </c:pt>
                      <c:pt idx="1750">
                        <c:v>6.7433373850048355</c:v>
                      </c:pt>
                      <c:pt idx="1751">
                        <c:v>6.7540355470707967</c:v>
                      </c:pt>
                      <c:pt idx="1752">
                        <c:v>6.7647348537659289</c:v>
                      </c:pt>
                      <c:pt idx="1753">
                        <c:v>6.7754353053351934</c:v>
                      </c:pt>
                      <c:pt idx="1754">
                        <c:v>6.78613690202363</c:v>
                      </c:pt>
                      <c:pt idx="1755">
                        <c:v>6.7968396440763561</c:v>
                      </c:pt>
                      <c:pt idx="1756">
                        <c:v>6.8075435317385828</c:v>
                      </c:pt>
                      <c:pt idx="1757">
                        <c:v>6.8182485652555593</c:v>
                      </c:pt>
                      <c:pt idx="1758">
                        <c:v>6.8300254258793132</c:v>
                      </c:pt>
                      <c:pt idx="1759">
                        <c:v>6.8396620708352991</c:v>
                      </c:pt>
                      <c:pt idx="1760">
                        <c:v>6.8514414537163368</c:v>
                      </c:pt>
                      <c:pt idx="1761">
                        <c:v>6.8621511878038746</c:v>
                      </c:pt>
                      <c:pt idx="1762">
                        <c:v>6.8728620689983195</c:v>
                      </c:pt>
                      <c:pt idx="1763">
                        <c:v>6.8825028430528148</c:v>
                      </c:pt>
                      <c:pt idx="1764">
                        <c:v>6.8932159044274872</c:v>
                      </c:pt>
                      <c:pt idx="1765">
                        <c:v>6.9039301136219562</c:v>
                      </c:pt>
                      <c:pt idx="1766">
                        <c:v>6.9146454708822178</c:v>
                      </c:pt>
                      <c:pt idx="1767">
                        <c:v>6.9253619764543393</c:v>
                      </c:pt>
                      <c:pt idx="1768">
                        <c:v>6.9360796305844632</c:v>
                      </c:pt>
                      <c:pt idx="1769">
                        <c:v>6.946798433518814</c:v>
                      </c:pt>
                      <c:pt idx="1770">
                        <c:v>6.9575183855036942</c:v>
                      </c:pt>
                      <c:pt idx="1771">
                        <c:v>6.9682394867854853</c:v>
                      </c:pt>
                      <c:pt idx="1772">
                        <c:v>6.9789617376106481</c:v>
                      </c:pt>
                      <c:pt idx="1773">
                        <c:v>6.9896851382257221</c:v>
                      </c:pt>
                      <c:pt idx="1774">
                        <c:v>7.000409688877328</c:v>
                      </c:pt>
                      <c:pt idx="1775">
                        <c:v>7.0111353898121651</c:v>
                      </c:pt>
                      <c:pt idx="1776">
                        <c:v>7.0207895043496453</c:v>
                      </c:pt>
                      <c:pt idx="1777">
                        <c:v>7.032590243518734</c:v>
                      </c:pt>
                      <c:pt idx="1778">
                        <c:v>7.0422464296545932</c:v>
                      </c:pt>
                      <c:pt idx="1779">
                        <c:v>7.0540497013205874</c:v>
                      </c:pt>
                      <c:pt idx="1780">
                        <c:v>7.0647811573748411</c:v>
                      </c:pt>
                      <c:pt idx="1781">
                        <c:v>7.0755137651941888</c:v>
                      </c:pt>
                      <c:pt idx="1782">
                        <c:v>7.0862475250258825</c:v>
                      </c:pt>
                      <c:pt idx="1783">
                        <c:v>7.0969824371172603</c:v>
                      </c:pt>
                      <c:pt idx="1784">
                        <c:v>7.1077185017157483</c:v>
                      </c:pt>
                      <c:pt idx="1785">
                        <c:v>7.1184557190688151</c:v>
                      </c:pt>
                      <c:pt idx="1786">
                        <c:v>7.1291940894240495</c:v>
                      </c:pt>
                      <c:pt idx="1787">
                        <c:v>7.1399336130291049</c:v>
                      </c:pt>
                      <c:pt idx="1788">
                        <c:v>7.1506742901317129</c:v>
                      </c:pt>
                      <c:pt idx="1789">
                        <c:v>7.1614161209796885</c:v>
                      </c:pt>
                      <c:pt idx="1790">
                        <c:v>7.1710847554000425</c:v>
                      </c:pt>
                      <c:pt idx="1791">
                        <c:v>7.1818287790472297</c:v>
                      </c:pt>
                      <c:pt idx="1792">
                        <c:v>7.1925739571588929</c:v>
                      </c:pt>
                      <c:pt idx="1793">
                        <c:v>7.2033202899831617</c:v>
                      </c:pt>
                      <c:pt idx="1794">
                        <c:v>7.2140677777682374</c:v>
                      </c:pt>
                      <c:pt idx="1795">
                        <c:v>7.2258913486078828</c:v>
                      </c:pt>
                      <c:pt idx="1796">
                        <c:v>7.2366412626189325</c:v>
                      </c:pt>
                      <c:pt idx="1797">
                        <c:v>7.2473923323607261</c:v>
                      </c:pt>
                      <c:pt idx="1798">
                        <c:v>7.2581445580818054</c:v>
                      </c:pt>
                      <c:pt idx="1799">
                        <c:v>7.2688979400307874</c:v>
                      </c:pt>
                      <c:pt idx="1800">
                        <c:v>7.2796524784563621</c:v>
                      </c:pt>
                      <c:pt idx="1801">
                        <c:v>7.2904081736073074</c:v>
                      </c:pt>
                      <c:pt idx="1802">
                        <c:v>7.3011650257324758</c:v>
                      </c:pt>
                      <c:pt idx="1803">
                        <c:v>7.3119230350808015</c:v>
                      </c:pt>
                      <c:pt idx="1804">
                        <c:v>7.3216062331259106</c:v>
                      </c:pt>
                      <c:pt idx="1805">
                        <c:v>7.3323664418843402</c:v>
                      </c:pt>
                      <c:pt idx="1806">
                        <c:v>7.3431278085882941</c:v>
                      </c:pt>
                      <c:pt idx="1807">
                        <c:v>7.3538903334870218</c:v>
                      </c:pt>
                      <c:pt idx="1808">
                        <c:v>7.365730448888165</c:v>
                      </c:pt>
                      <c:pt idx="1809">
                        <c:v>7.3764954068075745</c:v>
                      </c:pt>
                      <c:pt idx="1810">
                        <c:v>7.3872615236949368</c:v>
                      </c:pt>
                      <c:pt idx="1811">
                        <c:v>7.3969520200174443</c:v>
                      </c:pt>
                      <c:pt idx="1812">
                        <c:v>7.4087972353719183</c:v>
                      </c:pt>
                      <c:pt idx="1813">
                        <c:v>7.4195668306609353</c:v>
                      </c:pt>
                      <c:pt idx="1814">
                        <c:v>7.4303375859167051</c:v>
                      </c:pt>
                      <c:pt idx="1815">
                        <c:v>7.4411095013891275</c:v>
                      </c:pt>
                      <c:pt idx="1816">
                        <c:v>7.4518825773281963</c:v>
                      </c:pt>
                      <c:pt idx="1817">
                        <c:v>7.4626568139839522</c:v>
                      </c:pt>
                      <c:pt idx="1818">
                        <c:v>7.4723546195936548</c:v>
                      </c:pt>
                      <c:pt idx="1819">
                        <c:v>7.4831310623003482</c:v>
                      </c:pt>
                      <c:pt idx="1820">
                        <c:v>7.4939086664493795</c:v>
                      </c:pt>
                      <c:pt idx="1821">
                        <c:v>7.504687432291127</c:v>
                      </c:pt>
                      <c:pt idx="1822">
                        <c:v>7.5154673600760491</c:v>
                      </c:pt>
                      <c:pt idx="1823">
                        <c:v>7.5262484500546858</c:v>
                      </c:pt>
                      <c:pt idx="1824">
                        <c:v>7.5370307024776597</c:v>
                      </c:pt>
                      <c:pt idx="1825">
                        <c:v>7.5478141175956717</c:v>
                      </c:pt>
                      <c:pt idx="1826">
                        <c:v>7.5585986956595077</c:v>
                      </c:pt>
                      <c:pt idx="1827">
                        <c:v>7.5693844369200294</c:v>
                      </c:pt>
                      <c:pt idx="1828">
                        <c:v>7.5812500960982909</c:v>
                      </c:pt>
                      <c:pt idx="1829">
                        <c:v>7.5909594100350004</c:v>
                      </c:pt>
                      <c:pt idx="1830">
                        <c:v>7.6028276296541559</c:v>
                      </c:pt>
                      <c:pt idx="1831">
                        <c:v>7.6136181426456133</c:v>
                      </c:pt>
                      <c:pt idx="1832">
                        <c:v>7.6244098201144288</c:v>
                      </c:pt>
                      <c:pt idx="1833">
                        <c:v>7.6341233256722596</c:v>
                      </c:pt>
                      <c:pt idx="1834">
                        <c:v>7.6449172163406258</c:v>
                      </c:pt>
                      <c:pt idx="1835">
                        <c:v>7.6557122722155215</c:v>
                      </c:pt>
                      <c:pt idx="1836">
                        <c:v>7.6665084935485437</c:v>
                      </c:pt>
                      <c:pt idx="1837">
                        <c:v>7.6773058805913719</c:v>
                      </c:pt>
                      <c:pt idx="1838">
                        <c:v>7.6881044335957744</c:v>
                      </c:pt>
                      <c:pt idx="1839">
                        <c:v>7.6989041528135695</c:v>
                      </c:pt>
                      <c:pt idx="1840">
                        <c:v>7.7097050384966952</c:v>
                      </c:pt>
                      <c:pt idx="1841">
                        <c:v>7.7205070908971507</c:v>
                      </c:pt>
                      <c:pt idx="1842">
                        <c:v>7.7313103102670251</c:v>
                      </c:pt>
                      <c:pt idx="1843">
                        <c:v>7.7431951997245259</c:v>
                      </c:pt>
                      <c:pt idx="1844">
                        <c:v>7.7529202509237836</c:v>
                      </c:pt>
                      <c:pt idx="1845">
                        <c:v>7.764807709129057</c:v>
                      </c:pt>
                      <c:pt idx="1846">
                        <c:v>7.7756157157108445</c:v>
                      </c:pt>
                      <c:pt idx="1847">
                        <c:v>7.7853439204864108</c:v>
                      </c:pt>
                      <c:pt idx="1848">
                        <c:v>7.7961541469711806</c:v>
                      </c:pt>
                      <c:pt idx="1849">
                        <c:v>7.8069655421922626</c:v>
                      </c:pt>
                      <c:pt idx="1850">
                        <c:v>7.817778106402395</c:v>
                      </c:pt>
                      <c:pt idx="1851">
                        <c:v>7.8285918398544148</c:v>
                      </c:pt>
                      <c:pt idx="1852">
                        <c:v>7.8394067428012013</c:v>
                      </c:pt>
                      <c:pt idx="1853">
                        <c:v>7.8502228154957523</c:v>
                      </c:pt>
                      <c:pt idx="1854">
                        <c:v>7.861040058191139</c:v>
                      </c:pt>
                      <c:pt idx="1855">
                        <c:v>7.8718584711405111</c:v>
                      </c:pt>
                      <c:pt idx="1856">
                        <c:v>7.8826780545971014</c:v>
                      </c:pt>
                      <c:pt idx="1857">
                        <c:v>7.8934988088142273</c:v>
                      </c:pt>
                      <c:pt idx="1858">
                        <c:v>7.9043207340452852</c:v>
                      </c:pt>
                      <c:pt idx="1859">
                        <c:v>7.9151438305437649</c:v>
                      </c:pt>
                      <c:pt idx="1860">
                        <c:v>7.9259680985632093</c:v>
                      </c:pt>
                      <c:pt idx="1861">
                        <c:v>7.9367935383572705</c:v>
                      </c:pt>
                      <c:pt idx="1862">
                        <c:v>7.9476201501796782</c:v>
                      </c:pt>
                      <c:pt idx="1863">
                        <c:v>7.9573651031138466</c:v>
                      </c:pt>
                      <c:pt idx="1864">
                        <c:v>7.9681939424894237</c:v>
                      </c:pt>
                      <c:pt idx="1865">
                        <c:v>7.9790239546296329</c:v>
                      </c:pt>
                      <c:pt idx="1866">
                        <c:v>7.9898551397885003</c:v>
                      </c:pt>
                      <c:pt idx="1867">
                        <c:v>8.0006874982201666</c:v>
                      </c:pt>
                      <c:pt idx="1868">
                        <c:v>8.0115210301788462</c:v>
                      </c:pt>
                      <c:pt idx="1869">
                        <c:v>8.023439271060596</c:v>
                      </c:pt>
                      <c:pt idx="1870">
                        <c:v>8.0342752682538379</c:v>
                      </c:pt>
                      <c:pt idx="1871">
                        <c:v>8.0451124397626952</c:v>
                      </c:pt>
                      <c:pt idx="1872">
                        <c:v>8.0559507858416914</c:v>
                      </c:pt>
                      <c:pt idx="1873">
                        <c:v>8.0667903067454816</c:v>
                      </c:pt>
                      <c:pt idx="1874">
                        <c:v>8.0776310027287792</c:v>
                      </c:pt>
                      <c:pt idx="1875">
                        <c:v>8.0884728740463849</c:v>
                      </c:pt>
                      <c:pt idx="1876">
                        <c:v>8.0993159209531864</c:v>
                      </c:pt>
                      <c:pt idx="1877">
                        <c:v>8.1090756685087992</c:v>
                      </c:pt>
                      <c:pt idx="1878">
                        <c:v>8.1199209497375708</c:v>
                      </c:pt>
                      <c:pt idx="1879">
                        <c:v>8.1307674072951688</c:v>
                      </c:pt>
                      <c:pt idx="1880">
                        <c:v>8.1426998695729189</c:v>
                      </c:pt>
                      <c:pt idx="1881">
                        <c:v>8.1535487982518546</c:v>
                      </c:pt>
                      <c:pt idx="1882">
                        <c:v>8.1643989040510299</c:v>
                      </c:pt>
                      <c:pt idx="1883">
                        <c:v>8.1752501872259096</c:v>
                      </c:pt>
                      <c:pt idx="1884">
                        <c:v>8.1861026480320458</c:v>
                      </c:pt>
                      <c:pt idx="1885">
                        <c:v>8.1969562867250669</c:v>
                      </c:pt>
                      <c:pt idx="1886">
                        <c:v>8.2078111035606902</c:v>
                      </c:pt>
                      <c:pt idx="1887">
                        <c:v>8.2186670987947128</c:v>
                      </c:pt>
                      <c:pt idx="1888">
                        <c:v>8.2295242726830153</c:v>
                      </c:pt>
                      <c:pt idx="1889">
                        <c:v>8.2403826254815655</c:v>
                      </c:pt>
                      <c:pt idx="1890">
                        <c:v>8.2512421574464092</c:v>
                      </c:pt>
                      <c:pt idx="1891">
                        <c:v>8.2610167446136451</c:v>
                      </c:pt>
                      <c:pt idx="1892">
                        <c:v>8.271878517700161</c:v>
                      </c:pt>
                      <c:pt idx="1893">
                        <c:v>8.2838278309004512</c:v>
                      </c:pt>
                      <c:pt idx="1894">
                        <c:v>8.2946920820926238</c:v>
                      </c:pt>
                      <c:pt idx="1895">
                        <c:v>8.3044709174411313</c:v>
                      </c:pt>
                      <c:pt idx="1896">
                        <c:v>8.3153374117034478</c:v>
                      </c:pt>
                      <c:pt idx="1897">
                        <c:v>8.3262050869010675</c:v>
                      </c:pt>
                      <c:pt idx="1898">
                        <c:v>8.3381608939051013</c:v>
                      </c:pt>
                      <c:pt idx="1899">
                        <c:v>8.3490310499025533</c:v>
                      </c:pt>
                      <c:pt idx="1900">
                        <c:v>8.3599023876313669</c:v>
                      </c:pt>
                      <c:pt idx="1901">
                        <c:v>8.3707749073485171</c:v>
                      </c:pt>
                      <c:pt idx="1902">
                        <c:v>8.3816486093110605</c:v>
                      </c:pt>
                      <c:pt idx="1903">
                        <c:v>8.3925234937761282</c:v>
                      </c:pt>
                      <c:pt idx="1904">
                        <c:v>8.4033995610009438</c:v>
                      </c:pt>
                      <c:pt idx="1905">
                        <c:v>8.414276811242809</c:v>
                      </c:pt>
                      <c:pt idx="1906">
                        <c:v>8.4240673481527981</c:v>
                      </c:pt>
                      <c:pt idx="1907">
                        <c:v>8.4349468468362296</c:v>
                      </c:pt>
                      <c:pt idx="1908">
                        <c:v>8.4458275292833651</c:v>
                      </c:pt>
                      <c:pt idx="1909">
                        <c:v>8.4577976475297749</c:v>
                      </c:pt>
                      <c:pt idx="1910">
                        <c:v>8.468680816719381</c:v>
                      </c:pt>
                      <c:pt idx="1911">
                        <c:v>8.4795651704716324</c:v>
                      </c:pt>
                      <c:pt idx="1912">
                        <c:v>8.490450709044401</c:v>
                      </c:pt>
                      <c:pt idx="1913">
                        <c:v>8.5013374326956725</c:v>
                      </c:pt>
                      <c:pt idx="1914">
                        <c:v>8.512225341683509</c:v>
                      </c:pt>
                      <c:pt idx="1915">
                        <c:v>8.523114436266054</c:v>
                      </c:pt>
                      <c:pt idx="1916">
                        <c:v>8.5340047167015367</c:v>
                      </c:pt>
                      <c:pt idx="1917">
                        <c:v>8.5448961832482713</c:v>
                      </c:pt>
                      <c:pt idx="1918">
                        <c:v>8.5557888361646537</c:v>
                      </c:pt>
                      <c:pt idx="1919">
                        <c:v>8.566682675709183</c:v>
                      </c:pt>
                      <c:pt idx="1920">
                        <c:v>8.5775777021403972</c:v>
                      </c:pt>
                      <c:pt idx="1921">
                        <c:v>8.5884739157169623</c:v>
                      </c:pt>
                      <c:pt idx="1922">
                        <c:v>8.5993713166976153</c:v>
                      </c:pt>
                      <c:pt idx="1923">
                        <c:v>8.6102699053411733</c:v>
                      </c:pt>
                      <c:pt idx="1924">
                        <c:v>8.6211696819065438</c:v>
                      </c:pt>
                      <c:pt idx="1925">
                        <c:v>8.632070646652716</c:v>
                      </c:pt>
                      <c:pt idx="1926">
                        <c:v>8.6429727998387662</c:v>
                      </c:pt>
                      <c:pt idx="1927">
                        <c:v>8.6538761417238508</c:v>
                      </c:pt>
                      <c:pt idx="1928">
                        <c:v>8.6647806725672165</c:v>
                      </c:pt>
                      <c:pt idx="1929">
                        <c:v>8.6756863926281902</c:v>
                      </c:pt>
                      <c:pt idx="1930">
                        <c:v>8.6865933021661874</c:v>
                      </c:pt>
                      <c:pt idx="1931">
                        <c:v>8.6975014014407179</c:v>
                      </c:pt>
                      <c:pt idx="1932">
                        <c:v>8.7084106907113412</c:v>
                      </c:pt>
                      <c:pt idx="1933">
                        <c:v>8.7193211702377376</c:v>
                      </c:pt>
                      <c:pt idx="1934">
                        <c:v>8.7291416196948681</c:v>
                      </c:pt>
                      <c:pt idx="1935">
                        <c:v>8.7400543614229278</c:v>
                      </c:pt>
                      <c:pt idx="1936">
                        <c:v>8.7520597529495294</c:v>
                      </c:pt>
                      <c:pt idx="1937">
                        <c:v>8.7629749960974053</c:v>
                      </c:pt>
                      <c:pt idx="1938">
                        <c:v>8.7738914308006741</c:v>
                      </c:pt>
                      <c:pt idx="1939">
                        <c:v>8.7848090573195279</c:v>
                      </c:pt>
                      <c:pt idx="1940">
                        <c:v>8.7957278759142028</c:v>
                      </c:pt>
                      <c:pt idx="1941">
                        <c:v>8.8066478868450631</c:v>
                      </c:pt>
                      <c:pt idx="1942">
                        <c:v>8.8175690903725457</c:v>
                      </c:pt>
                      <c:pt idx="1943">
                        <c:v>8.8284914867571676</c:v>
                      </c:pt>
                      <c:pt idx="1944">
                        <c:v>8.8394150762595345</c:v>
                      </c:pt>
                      <c:pt idx="1945">
                        <c:v>8.8503398591403393</c:v>
                      </c:pt>
                      <c:pt idx="1946">
                        <c:v>8.8612658356603582</c:v>
                      </c:pt>
                      <c:pt idx="1947">
                        <c:v>8.8721930060804528</c:v>
                      </c:pt>
                      <c:pt idx="1948">
                        <c:v>8.8831213706615699</c:v>
                      </c:pt>
                      <c:pt idx="1949">
                        <c:v>8.8929579200079978</c:v>
                      </c:pt>
                      <c:pt idx="1950">
                        <c:v>8.9038885542142747</c:v>
                      </c:pt>
                      <c:pt idx="1951">
                        <c:v>8.9148203833388084</c:v>
                      </c:pt>
                      <c:pt idx="1952">
                        <c:v>8.9268467758182268</c:v>
                      </c:pt>
                      <c:pt idx="1953">
                        <c:v>8.9377811151216697</c:v>
                      </c:pt>
                      <c:pt idx="1954">
                        <c:v>8.9487166501536173</c:v>
                      </c:pt>
                      <c:pt idx="1955">
                        <c:v>8.9596533811756167</c:v>
                      </c:pt>
                      <c:pt idx="1956">
                        <c:v>8.9705913084493041</c:v>
                      </c:pt>
                      <c:pt idx="1957">
                        <c:v>8.9815304322363989</c:v>
                      </c:pt>
                      <c:pt idx="1958">
                        <c:v>8.9924707527987007</c:v>
                      </c:pt>
                      <c:pt idx="1959">
                        <c:v>9.0034122703981048</c:v>
                      </c:pt>
                      <c:pt idx="1960">
                        <c:v>9.0143549852965972</c:v>
                      </c:pt>
                      <c:pt idx="1961">
                        <c:v>9.0252988977562207</c:v>
                      </c:pt>
                      <c:pt idx="1962">
                        <c:v>9.036244008039132</c:v>
                      </c:pt>
                      <c:pt idx="1963">
                        <c:v>9.0460956316493917</c:v>
                      </c:pt>
                      <c:pt idx="1964">
                        <c:v>9.0570430185190816</c:v>
                      </c:pt>
                      <c:pt idx="1965">
                        <c:v>9.0679916039727892</c:v>
                      </c:pt>
                      <c:pt idx="1966">
                        <c:v>9.0789413882729786</c:v>
                      </c:pt>
                      <c:pt idx="1967">
                        <c:v>9.0898923716822306</c:v>
                      </c:pt>
                      <c:pt idx="1968">
                        <c:v>9.1008445544632028</c:v>
                      </c:pt>
                      <c:pt idx="1969">
                        <c:v>9.1117979368786397</c:v>
                      </c:pt>
                      <c:pt idx="1970">
                        <c:v>9.1238480434271096</c:v>
                      </c:pt>
                      <c:pt idx="1971">
                        <c:v>9.1348039459305497</c:v>
                      </c:pt>
                      <c:pt idx="1972">
                        <c:v>9.1457610488834913</c:v>
                      </c:pt>
                      <c:pt idx="1973">
                        <c:v>9.1567193525490502</c:v>
                      </c:pt>
                      <c:pt idx="1974">
                        <c:v>9.1676788571904098</c:v>
                      </c:pt>
                      <c:pt idx="1975">
                        <c:v>9.1786395630708402</c:v>
                      </c:pt>
                      <c:pt idx="1976">
                        <c:v>9.1896014704536988</c:v>
                      </c:pt>
                      <c:pt idx="1977">
                        <c:v>9.1994682146005875</c:v>
                      </c:pt>
                      <c:pt idx="1978">
                        <c:v>9.2104324055639193</c:v>
                      </c:pt>
                      <c:pt idx="1979">
                        <c:v>9.2224944042517283</c:v>
                      </c:pt>
                      <c:pt idx="1980">
                        <c:v>9.2334611202796086</c:v>
                      </c:pt>
                      <c:pt idx="1981">
                        <c:v>9.2444290391280024</c:v>
                      </c:pt>
                      <c:pt idx="1982">
                        <c:v>9.2553981610607892</c:v>
                      </c:pt>
                      <c:pt idx="1983">
                        <c:v>9.2663684863419338</c:v>
                      </c:pt>
                      <c:pt idx="1984">
                        <c:v>9.2773400152354899</c:v>
                      </c:pt>
                      <c:pt idx="1985">
                        <c:v>9.2883127480055911</c:v>
                      </c:pt>
                      <c:pt idx="1986">
                        <c:v>9.299286684916467</c:v>
                      </c:pt>
                      <c:pt idx="1987">
                        <c:v>9.3102618262324253</c:v>
                      </c:pt>
                      <c:pt idx="1988">
                        <c:v>9.3212381722178694</c:v>
                      </c:pt>
                      <c:pt idx="1989">
                        <c:v>9.3322157231372849</c:v>
                      </c:pt>
                      <c:pt idx="1990">
                        <c:v>9.3431944792552439</c:v>
                      </c:pt>
                      <c:pt idx="1991">
                        <c:v>9.3530763904249081</c:v>
                      </c:pt>
                      <c:pt idx="1992">
                        <c:v>9.3640574371493148</c:v>
                      </c:pt>
                      <c:pt idx="1993">
                        <c:v>9.3750396898400208</c:v>
                      </c:pt>
                      <c:pt idx="1994">
                        <c:v>9.3860231487619536</c:v>
                      </c:pt>
                      <c:pt idx="1995">
                        <c:v>9.397007814180089</c:v>
                      </c:pt>
                      <c:pt idx="1996">
                        <c:v>9.4079936863595286</c:v>
                      </c:pt>
                      <c:pt idx="1997">
                        <c:v>9.4189807655654469</c:v>
                      </c:pt>
                      <c:pt idx="1998">
                        <c:v>9.431067947124129</c:v>
                      </c:pt>
                      <c:pt idx="1999">
                        <c:v>9.4420575619491895</c:v>
                      </c:pt>
                      <c:pt idx="2000">
                        <c:v>9.4530483846233402</c:v>
                      </c:pt>
                      <c:pt idx="2001">
                        <c:v>9.464040415412093</c:v>
                      </c:pt>
                      <c:pt idx="2002">
                        <c:v>9.4750336545810807</c:v>
                      </c:pt>
                      <c:pt idx="2003">
                        <c:v>9.4860281023960127</c:v>
                      </c:pt>
                      <c:pt idx="2004">
                        <c:v>9.4970237591226887</c:v>
                      </c:pt>
                      <c:pt idx="2005">
                        <c:v>9.5080206250269903</c:v>
                      </c:pt>
                      <c:pt idx="2006">
                        <c:v>9.5179188384075619</c:v>
                      </c:pt>
                      <c:pt idx="2007">
                        <c:v>9.5289180024821807</c:v>
                      </c:pt>
                      <c:pt idx="2008">
                        <c:v>9.5399183765059892</c:v>
                      </c:pt>
                      <c:pt idx="2009">
                        <c:v>9.5509199607452118</c:v>
                      </c:pt>
                      <c:pt idx="2010">
                        <c:v>9.561922755466167</c:v>
                      </c:pt>
                      <c:pt idx="2011">
                        <c:v>9.5740272280835796</c:v>
                      </c:pt>
                      <c:pt idx="2012">
                        <c:v>9.5850325656834165</c:v>
                      </c:pt>
                      <c:pt idx="2013">
                        <c:v>9.5960391145911199</c:v>
                      </c:pt>
                      <c:pt idx="2014">
                        <c:v>9.6070468750733653</c:v>
                      </c:pt>
                      <c:pt idx="2015">
                        <c:v>9.6180558473969189</c:v>
                      </c:pt>
                      <c:pt idx="2016">
                        <c:v>9.6290660318286285</c:v>
                      </c:pt>
                      <c:pt idx="2017">
                        <c:v>9.640077428635438</c:v>
                      </c:pt>
                      <c:pt idx="2018">
                        <c:v>9.6510900380843729</c:v>
                      </c:pt>
                      <c:pt idx="2019">
                        <c:v>9.6621038604425635</c:v>
                      </c:pt>
                      <c:pt idx="2020">
                        <c:v>9.6731188959771881</c:v>
                      </c:pt>
                      <c:pt idx="2021">
                        <c:v>9.6841351449555546</c:v>
                      </c:pt>
                      <c:pt idx="2022">
                        <c:v>9.6951526076450421</c:v>
                      </c:pt>
                      <c:pt idx="2023">
                        <c:v>9.7061712843131236</c:v>
                      </c:pt>
                      <c:pt idx="2024">
                        <c:v>9.7171911752273541</c:v>
                      </c:pt>
                      <c:pt idx="2025">
                        <c:v>9.7282122806553826</c:v>
                      </c:pt>
                      <c:pt idx="2026">
                        <c:v>9.7392346008649415</c:v>
                      </c:pt>
                      <c:pt idx="2027">
                        <c:v>9.7502581361238576</c:v>
                      </c:pt>
                      <c:pt idx="2028">
                        <c:v>9.761282886700041</c:v>
                      </c:pt>
                      <c:pt idx="2029">
                        <c:v>9.7723088528614941</c:v>
                      </c:pt>
                      <c:pt idx="2030">
                        <c:v>9.7833360348763065</c:v>
                      </c:pt>
                      <c:pt idx="2031">
                        <c:v>9.7954673397233094</c:v>
                      </c:pt>
                      <c:pt idx="2032">
                        <c:v>9.8064970759032022</c:v>
                      </c:pt>
                      <c:pt idx="2033">
                        <c:v>9.816424878723133</c:v>
                      </c:pt>
                      <c:pt idx="2034">
                        <c:v>9.827456926834051</c:v>
                      </c:pt>
                      <c:pt idx="2035">
                        <c:v>9.8384901921401067</c:v>
                      </c:pt>
                      <c:pt idx="2036">
                        <c:v>9.8495246749099223</c:v>
                      </c:pt>
                      <c:pt idx="2037">
                        <c:v>9.8605603754122093</c:v>
                      </c:pt>
                      <c:pt idx="2038">
                        <c:v>9.8715972939157695</c:v>
                      </c:pt>
                      <c:pt idx="2039">
                        <c:v>9.8826354306894899</c:v>
                      </c:pt>
                      <c:pt idx="2040">
                        <c:v>9.8936747860023626</c:v>
                      </c:pt>
                      <c:pt idx="2041">
                        <c:v>9.9047153601234292</c:v>
                      </c:pt>
                      <c:pt idx="2042">
                        <c:v>9.9157571533218611</c:v>
                      </c:pt>
                      <c:pt idx="2043">
                        <c:v>9.9268001658669025</c:v>
                      </c:pt>
                      <c:pt idx="2044">
                        <c:v>9.9378443980278863</c:v>
                      </c:pt>
                      <c:pt idx="2045">
                        <c:v>9.948889850074238</c:v>
                      </c:pt>
                      <c:pt idx="2046">
                        <c:v>9.9599365222754734</c:v>
                      </c:pt>
                      <c:pt idx="2047">
                        <c:v>9.9709844149011939</c:v>
                      </c:pt>
                      <c:pt idx="2048">
                        <c:v>9.9820335282210912</c:v>
                      </c:pt>
                      <c:pt idx="2049">
                        <c:v>9.9930838625049443</c:v>
                      </c:pt>
                      <c:pt idx="2050">
                        <c:v>10.004135418022631</c:v>
                      </c:pt>
                      <c:pt idx="2051">
                        <c:v>10.015188195044104</c:v>
                      </c:pt>
                      <c:pt idx="2052">
                        <c:v>10.026242193839421</c:v>
                      </c:pt>
                      <c:pt idx="2053">
                        <c:v>10.037297414678727</c:v>
                      </c:pt>
                      <c:pt idx="2054">
                        <c:v>10.048353857832229</c:v>
                      </c:pt>
                      <c:pt idx="2055">
                        <c:v>10.05941152357026</c:v>
                      </c:pt>
                      <c:pt idx="2056">
                        <c:v>10.070470412163226</c:v>
                      </c:pt>
                      <c:pt idx="2057">
                        <c:v>10.081530523881629</c:v>
                      </c:pt>
                      <c:pt idx="2058">
                        <c:v>10.092591858996053</c:v>
                      </c:pt>
                      <c:pt idx="2059">
                        <c:v>10.103654417777177</c:v>
                      </c:pt>
                      <c:pt idx="2060">
                        <c:v>10.115824646094623</c:v>
                      </c:pt>
                      <c:pt idx="2061">
                        <c:v>10.1257832074227</c:v>
                      </c:pt>
                      <c:pt idx="2062">
                        <c:v>10.136849438828889</c:v>
                      </c:pt>
                      <c:pt idx="2063">
                        <c:v>10.147916894985389</c:v>
                      </c:pt>
                      <c:pt idx="2064">
                        <c:v>10.15898557616333</c:v>
                      </c:pt>
                      <c:pt idx="2065">
                        <c:v>10.170055482633922</c:v>
                      </c:pt>
                      <c:pt idx="2066">
                        <c:v>10.181126614668479</c:v>
                      </c:pt>
                      <c:pt idx="2067">
                        <c:v>10.192198972538396</c:v>
                      </c:pt>
                      <c:pt idx="2068">
                        <c:v>10.203272556515161</c:v>
                      </c:pt>
                      <c:pt idx="2069">
                        <c:v>10.214347366870353</c:v>
                      </c:pt>
                      <c:pt idx="2070">
                        <c:v>10.225423403875638</c:v>
                      </c:pt>
                      <c:pt idx="2071">
                        <c:v>10.236500667802776</c:v>
                      </c:pt>
                      <c:pt idx="2072">
                        <c:v>10.247579158923628</c:v>
                      </c:pt>
                      <c:pt idx="2073">
                        <c:v>10.25865887751011</c:v>
                      </c:pt>
                      <c:pt idx="2074">
                        <c:v>10.269739823834263</c:v>
                      </c:pt>
                      <c:pt idx="2075">
                        <c:v>10.280821998168205</c:v>
                      </c:pt>
                      <c:pt idx="2076">
                        <c:v>10.291905400784151</c:v>
                      </c:pt>
                      <c:pt idx="2077">
                        <c:v>10.301881513544672</c:v>
                      </c:pt>
                      <c:pt idx="2078">
                        <c:v>10.312967250646683</c:v>
                      </c:pt>
                      <c:pt idx="2079">
                        <c:v>10.325162981047454</c:v>
                      </c:pt>
                      <c:pt idx="2080">
                        <c:v>10.336251299515331</c:v>
                      </c:pt>
                      <c:pt idx="2081">
                        <c:v>10.34734084762761</c:v>
                      </c:pt>
                      <c:pt idx="2082">
                        <c:v>10.358431625657055</c:v>
                      </c:pt>
                      <c:pt idx="2083">
                        <c:v>10.369523633876513</c:v>
                      </c:pt>
                      <c:pt idx="2084">
                        <c:v>10.380616872558917</c:v>
                      </c:pt>
                      <c:pt idx="2085">
                        <c:v>10.391711341977297</c:v>
                      </c:pt>
                      <c:pt idx="2086">
                        <c:v>10.402807042404769</c:v>
                      </c:pt>
                      <c:pt idx="2087">
                        <c:v>10.41390397411454</c:v>
                      </c:pt>
                      <c:pt idx="2088">
                        <c:v>10.425002137379911</c:v>
                      </c:pt>
                      <c:pt idx="2089">
                        <c:v>10.436101532474273</c:v>
                      </c:pt>
                      <c:pt idx="2090">
                        <c:v>10.447202159671107</c:v>
                      </c:pt>
                      <c:pt idx="2091">
                        <c:v>10.458304019243984</c:v>
                      </c:pt>
                      <c:pt idx="2092">
                        <c:v>10.469407111466571</c:v>
                      </c:pt>
                      <c:pt idx="2093">
                        <c:v>10.480511436612632</c:v>
                      </c:pt>
                      <c:pt idx="2094">
                        <c:v>10.49161699495599</c:v>
                      </c:pt>
                      <c:pt idx="2095">
                        <c:v>10.502723786770595</c:v>
                      </c:pt>
                      <c:pt idx="2096">
                        <c:v>10.513831812330473</c:v>
                      </c:pt>
                      <c:pt idx="2097">
                        <c:v>10.524941071909748</c:v>
                      </c:pt>
                      <c:pt idx="2098">
                        <c:v>10.536051565782628</c:v>
                      </c:pt>
                      <c:pt idx="2099">
                        <c:v>10.536051565782628</c:v>
                      </c:pt>
                      <c:pt idx="2100">
                        <c:v>10.592734294072862</c:v>
                      </c:pt>
                      <c:pt idx="2101">
                        <c:v>10.705083232735644</c:v>
                      </c:pt>
                      <c:pt idx="2102">
                        <c:v>10.817558536221448</c:v>
                      </c:pt>
                      <c:pt idx="2103">
                        <c:v>10.930160489108856</c:v>
                      </c:pt>
                      <c:pt idx="2104">
                        <c:v>11.041772626236694</c:v>
                      </c:pt>
                      <c:pt idx="2105">
                        <c:v>11.15350947526265</c:v>
                      </c:pt>
                      <c:pt idx="2106">
                        <c:v>11.265371315196829</c:v>
                      </c:pt>
                      <c:pt idx="2107">
                        <c:v>11.37847893066203</c:v>
                      </c:pt>
                      <c:pt idx="2108">
                        <c:v>11.490592850135778</c:v>
                      </c:pt>
                      <c:pt idx="2109">
                        <c:v>11.602832606012241</c:v>
                      </c:pt>
                      <c:pt idx="2110">
                        <c:v>11.716322777697769</c:v>
                      </c:pt>
                      <c:pt idx="2111">
                        <c:v>11.828816321182892</c:v>
                      </c:pt>
                      <c:pt idx="2112">
                        <c:v>11.940309724778157</c:v>
                      </c:pt>
                      <c:pt idx="2113">
                        <c:v>12.054183765349034</c:v>
                      </c:pt>
                      <c:pt idx="2114">
                        <c:v>12.168187626737339</c:v>
                      </c:pt>
                      <c:pt idx="2115">
                        <c:v>12.281190927158212</c:v>
                      </c:pt>
                      <c:pt idx="2116">
                        <c:v>12.393190124326168</c:v>
                      </c:pt>
                      <c:pt idx="2117">
                        <c:v>12.507581343400616</c:v>
                      </c:pt>
                      <c:pt idx="2118">
                        <c:v>12.620969039378727</c:v>
                      </c:pt>
                      <c:pt idx="2119">
                        <c:v>12.733349646823386</c:v>
                      </c:pt>
                      <c:pt idx="2120">
                        <c:v>12.849267971487279</c:v>
                      </c:pt>
                      <c:pt idx="2121">
                        <c:v>12.961905580460694</c:v>
                      </c:pt>
                      <c:pt idx="2122">
                        <c:v>13.07580989038498</c:v>
                      </c:pt>
                      <c:pt idx="2123">
                        <c:v>13.189844090191688</c:v>
                      </c:pt>
                      <c:pt idx="2124">
                        <c:v>13.305150778767191</c:v>
                      </c:pt>
                      <c:pt idx="2125">
                        <c:v>13.419446955430598</c:v>
                      </c:pt>
                      <c:pt idx="2126">
                        <c:v>13.532728999755991</c:v>
                      </c:pt>
                      <c:pt idx="2127">
                        <c:v>13.64843196538024</c:v>
                      </c:pt>
                      <c:pt idx="2128">
                        <c:v>13.763121398999594</c:v>
                      </c:pt>
                      <c:pt idx="2129">
                        <c:v>13.877942520327128</c:v>
                      </c:pt>
                      <c:pt idx="2130">
                        <c:v>13.992895632121142</c:v>
                      </c:pt>
                      <c:pt idx="2131">
                        <c:v>14.10798103818523</c:v>
                      </c:pt>
                      <c:pt idx="2132">
                        <c:v>14.223199043373103</c:v>
                      </c:pt>
                      <c:pt idx="2133">
                        <c:v>14.338549953593416</c:v>
                      </c:pt>
                      <c:pt idx="2134">
                        <c:v>14.454034075814659</c:v>
                      </c:pt>
                      <c:pt idx="2135">
                        <c:v>14.569651718070048</c:v>
                      </c:pt>
                      <c:pt idx="2136">
                        <c:v>14.685403189462464</c:v>
                      </c:pt>
                      <c:pt idx="2137">
                        <c:v>14.802448334732235</c:v>
                      </c:pt>
                      <c:pt idx="2138">
                        <c:v>14.91846974209202</c:v>
                      </c:pt>
                      <c:pt idx="2139">
                        <c:v>15.03346368563985</c:v>
                      </c:pt>
                      <c:pt idx="2140">
                        <c:v>15.14975358617647</c:v>
                      </c:pt>
                      <c:pt idx="2141">
                        <c:v>15.266178877583943</c:v>
                      </c:pt>
                      <c:pt idx="2142">
                        <c:v>15.382739875488227</c:v>
                      </c:pt>
                      <c:pt idx="2143">
                        <c:v>15.499436896620313</c:v>
                      </c:pt>
                      <c:pt idx="2144">
                        <c:v>15.616270258821253</c:v>
                      </c:pt>
                      <c:pt idx="2145">
                        <c:v>15.73324028104749</c:v>
                      </c:pt>
                      <c:pt idx="2146">
                        <c:v>15.850347283376005</c:v>
                      </c:pt>
                      <c:pt idx="2147">
                        <c:v>15.968764724507226</c:v>
                      </c:pt>
                      <c:pt idx="2148">
                        <c:v>16.084973514282268</c:v>
                      </c:pt>
                      <c:pt idx="2149">
                        <c:v>16.20249338866423</c:v>
                      </c:pt>
                      <c:pt idx="2150">
                        <c:v>16.320151534767614</c:v>
                      </c:pt>
                      <c:pt idx="2151">
                        <c:v>16.437948278351701</c:v>
                      </c:pt>
                      <c:pt idx="2152">
                        <c:v>16.554703900896492</c:v>
                      </c:pt>
                      <c:pt idx="2153">
                        <c:v>16.672777427182957</c:v>
                      </c:pt>
                      <c:pt idx="2154">
                        <c:v>16.79217336890153</c:v>
                      </c:pt>
                      <c:pt idx="2155">
                        <c:v>16.909343545338853</c:v>
                      </c:pt>
                      <c:pt idx="2156">
                        <c:v>17.027836799163868</c:v>
                      </c:pt>
                      <c:pt idx="2157">
                        <c:v>17.14765767537925</c:v>
                      </c:pt>
                      <c:pt idx="2158">
                        <c:v>17.266433820091891</c:v>
                      </c:pt>
                      <c:pt idx="2159">
                        <c:v>17.384161336141847</c:v>
                      </c:pt>
                      <c:pt idx="2160">
                        <c:v>17.504410182372538</c:v>
                      </c:pt>
                      <c:pt idx="2161">
                        <c:v>17.622418361278758</c:v>
                      </c:pt>
                      <c:pt idx="2162">
                        <c:v>17.741760086564529</c:v>
                      </c:pt>
                      <c:pt idx="2163">
                        <c:v>17.861244406516118</c:v>
                      </c:pt>
                      <c:pt idx="2164">
                        <c:v>17.980871662297783</c:v>
                      </c:pt>
                      <c:pt idx="2165">
                        <c:v>18.100642196299617</c:v>
                      </c:pt>
                      <c:pt idx="2166">
                        <c:v>18.220556352143436</c:v>
                      </c:pt>
                      <c:pt idx="2167">
                        <c:v>18.340614474688703</c:v>
                      </c:pt>
                      <c:pt idx="2168">
                        <c:v>18.462019664345828</c:v>
                      </c:pt>
                      <c:pt idx="2169">
                        <c:v>18.581164005545318</c:v>
                      </c:pt>
                      <c:pt idx="2170">
                        <c:v>18.702861764337221</c:v>
                      </c:pt>
                      <c:pt idx="2171">
                        <c:v>18.822293572724917</c:v>
                      </c:pt>
                      <c:pt idx="2172">
                        <c:v>18.943076745405151</c:v>
                      </c:pt>
                      <c:pt idx="2173">
                        <c:v>19.064005980269727</c:v>
                      </c:pt>
                      <c:pt idx="2174">
                        <c:v>19.186293128117779</c:v>
                      </c:pt>
                      <c:pt idx="2175">
                        <c:v>19.30630405260445</c:v>
                      </c:pt>
                      <c:pt idx="2176">
                        <c:v>19.427673601322752</c:v>
                      </c:pt>
                      <c:pt idx="2177">
                        <c:v>19.549190634734252</c:v>
                      </c:pt>
                      <c:pt idx="2178">
                        <c:v>19.672072908310561</c:v>
                      </c:pt>
                      <c:pt idx="2179">
                        <c:v>19.792668592445217</c:v>
                      </c:pt>
                      <c:pt idx="2180">
                        <c:v>19.915850606374885</c:v>
                      </c:pt>
                      <c:pt idx="2181">
                        <c:v>20.036740812507219</c:v>
                      </c:pt>
                      <c:pt idx="2182">
                        <c:v>20.159000678823684</c:v>
                      </c:pt>
                      <c:pt idx="2183">
                        <c:v>20.281410202879286</c:v>
                      </c:pt>
                      <c:pt idx="2184">
                        <c:v>20.403969751513813</c:v>
                      </c:pt>
                      <c:pt idx="2185">
                        <c:v>20.526679692917501</c:v>
                      </c:pt>
                      <c:pt idx="2186">
                        <c:v>20.649540396637676</c:v>
                      </c:pt>
                      <c:pt idx="2187">
                        <c:v>20.773783116436149</c:v>
                      </c:pt>
                      <c:pt idx="2188">
                        <c:v>20.895715576042285</c:v>
                      </c:pt>
                      <c:pt idx="2189">
                        <c:v>21.019030797667089</c:v>
                      </c:pt>
                      <c:pt idx="2190">
                        <c:v>21.143733718417284</c:v>
                      </c:pt>
                      <c:pt idx="2191">
                        <c:v>21.267355353109537</c:v>
                      </c:pt>
                      <c:pt idx="2192">
                        <c:v>21.3911300000632</c:v>
                      </c:pt>
                      <c:pt idx="2193">
                        <c:v>21.515058038528554</c:v>
                      </c:pt>
                      <c:pt idx="2194">
                        <c:v>21.639139849167634</c:v>
                      </c:pt>
                      <c:pt idx="2195">
                        <c:v>21.76337581406122</c:v>
                      </c:pt>
                      <c:pt idx="2196">
                        <c:v>21.887766316715918</c:v>
                      </c:pt>
                      <c:pt idx="2197">
                        <c:v>22.013557979990551</c:v>
                      </c:pt>
                      <c:pt idx="2198">
                        <c:v>22.138260269473019</c:v>
                      </c:pt>
                      <c:pt idx="2199">
                        <c:v>22.263118259748147</c:v>
                      </c:pt>
                      <c:pt idx="2200">
                        <c:v>22.326855912736093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CHS_30Apr2016!$F$27:$F$2227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9.6000000000000002E-2</c:v>
                      </c:pt>
                      <c:pt idx="1">
                        <c:v>0.112</c:v>
                      </c:pt>
                      <c:pt idx="2">
                        <c:v>0.14399711999999998</c:v>
                      </c:pt>
                      <c:pt idx="3">
                        <c:v>0.17099145000000002</c:v>
                      </c:pt>
                      <c:pt idx="4">
                        <c:v>0.18198544</c:v>
                      </c:pt>
                      <c:pt idx="5">
                        <c:v>0.19597648000000001</c:v>
                      </c:pt>
                      <c:pt idx="6">
                        <c:v>0.21896715</c:v>
                      </c:pt>
                      <c:pt idx="7">
                        <c:v>0.2599532</c:v>
                      </c:pt>
                      <c:pt idx="8">
                        <c:v>0.29293846999999995</c:v>
                      </c:pt>
                      <c:pt idx="9">
                        <c:v>0.32192272</c:v>
                      </c:pt>
                      <c:pt idx="10">
                        <c:v>0.33290676000000002</c:v>
                      </c:pt>
                      <c:pt idx="11">
                        <c:v>0.34689242999999997</c:v>
                      </c:pt>
                      <c:pt idx="12">
                        <c:v>0.35587895999999997</c:v>
                      </c:pt>
                      <c:pt idx="13">
                        <c:v>0.3698631</c:v>
                      </c:pt>
                      <c:pt idx="14">
                        <c:v>0.40983599999999998</c:v>
                      </c:pt>
                      <c:pt idx="15">
                        <c:v>0.44280950999999996</c:v>
                      </c:pt>
                      <c:pt idx="16">
                        <c:v>0.46878425999999995</c:v>
                      </c:pt>
                      <c:pt idx="17">
                        <c:v>0.48175899999999999</c:v>
                      </c:pt>
                      <c:pt idx="18">
                        <c:v>0.49773605999999998</c:v>
                      </c:pt>
                      <c:pt idx="19">
                        <c:v>0.51770992000000005</c:v>
                      </c:pt>
                      <c:pt idx="20">
                        <c:v>0.53768795999999996</c:v>
                      </c:pt>
                      <c:pt idx="21">
                        <c:v>0.5696466</c:v>
                      </c:pt>
                      <c:pt idx="22">
                        <c:v>0.59961600000000004</c:v>
                      </c:pt>
                      <c:pt idx="23">
                        <c:v>0.62557432000000002</c:v>
                      </c:pt>
                      <c:pt idx="24">
                        <c:v>0.63354986000000002</c:v>
                      </c:pt>
                      <c:pt idx="25">
                        <c:v>0.64752048000000006</c:v>
                      </c:pt>
                      <c:pt idx="26">
                        <c:v>0.67147584000000005</c:v>
                      </c:pt>
                      <c:pt idx="27">
                        <c:v>0.70442894999999994</c:v>
                      </c:pt>
                      <c:pt idx="28">
                        <c:v>0.73738007999999999</c:v>
                      </c:pt>
                      <c:pt idx="29">
                        <c:v>0.75434314999999996</c:v>
                      </c:pt>
                      <c:pt idx="30">
                        <c:v>0.76830790000000004</c:v>
                      </c:pt>
                      <c:pt idx="31">
                        <c:v>0.77128204</c:v>
                      </c:pt>
                      <c:pt idx="32">
                        <c:v>0.78124928000000005</c:v>
                      </c:pt>
                      <c:pt idx="33">
                        <c:v>0.80019899999999999</c:v>
                      </c:pt>
                      <c:pt idx="34">
                        <c:v>0.83613788999999994</c:v>
                      </c:pt>
                      <c:pt idx="35">
                        <c:v>0.87007674000000002</c:v>
                      </c:pt>
                      <c:pt idx="36">
                        <c:v>0.89601330000000001</c:v>
                      </c:pt>
                      <c:pt idx="37">
                        <c:v>0.90098074000000006</c:v>
                      </c:pt>
                      <c:pt idx="38">
                        <c:v>0.91293975999999999</c:v>
                      </c:pt>
                      <c:pt idx="39">
                        <c:v>0.91291233999999999</c:v>
                      </c:pt>
                      <c:pt idx="40">
                        <c:v>0.92586906000000002</c:v>
                      </c:pt>
                      <c:pt idx="41">
                        <c:v>0.96379375</c:v>
                      </c:pt>
                      <c:pt idx="42">
                        <c:v>0.99272768</c:v>
                      </c:pt>
                      <c:pt idx="43">
                        <c:v>1.0166562400000001</c:v>
                      </c:pt>
                      <c:pt idx="44">
                        <c:v>1.0266122</c:v>
                      </c:pt>
                      <c:pt idx="45">
                        <c:v>1.0335716999999998</c:v>
                      </c:pt>
                      <c:pt idx="46">
                        <c:v>1.04651184</c:v>
                      </c:pt>
                      <c:pt idx="47">
                        <c:v>1.0524717000000001</c:v>
                      </c:pt>
                      <c:pt idx="48">
                        <c:v>1.0824065200000001</c:v>
                      </c:pt>
                      <c:pt idx="49">
                        <c:v>1.1063269200000001</c:v>
                      </c:pt>
                      <c:pt idx="50">
                        <c:v>1.1252644199999999</c:v>
                      </c:pt>
                      <c:pt idx="51">
                        <c:v>1.1302227599999999</c:v>
                      </c:pt>
                      <c:pt idx="52">
                        <c:v>1.13916299</c:v>
                      </c:pt>
                      <c:pt idx="53">
                        <c:v>1.1561008799999999</c:v>
                      </c:pt>
                      <c:pt idx="54">
                        <c:v>1.1850177100000001</c:v>
                      </c:pt>
                      <c:pt idx="55">
                        <c:v>1.1999565999999999</c:v>
                      </c:pt>
                      <c:pt idx="56">
                        <c:v>1.2218824799999999</c:v>
                      </c:pt>
                      <c:pt idx="57">
                        <c:v>1.2318281600000001</c:v>
                      </c:pt>
                      <c:pt idx="58">
                        <c:v>1.232777</c:v>
                      </c:pt>
                      <c:pt idx="59">
                        <c:v>1.23573446</c:v>
                      </c:pt>
                      <c:pt idx="60">
                        <c:v>1.2506694199999999</c:v>
                      </c:pt>
                      <c:pt idx="61">
                        <c:v>1.2805622999999999</c:v>
                      </c:pt>
                      <c:pt idx="62">
                        <c:v>1.3084697699999999</c:v>
                      </c:pt>
                      <c:pt idx="63">
                        <c:v>1.3243990800000001</c:v>
                      </c:pt>
                      <c:pt idx="64">
                        <c:v>1.3313453399999999</c:v>
                      </c:pt>
                      <c:pt idx="65">
                        <c:v>1.3243194599999999</c:v>
                      </c:pt>
                      <c:pt idx="66">
                        <c:v>1.3232949599999999</c:v>
                      </c:pt>
                      <c:pt idx="67">
                        <c:v>1.3322232000000001</c:v>
                      </c:pt>
                      <c:pt idx="68">
                        <c:v>1.36110832</c:v>
                      </c:pt>
                      <c:pt idx="69">
                        <c:v>1.3850296799999999</c:v>
                      </c:pt>
                      <c:pt idx="70">
                        <c:v>1.4009533199999999</c:v>
                      </c:pt>
                      <c:pt idx="71">
                        <c:v>1.4028927399999997</c:v>
                      </c:pt>
                      <c:pt idx="72">
                        <c:v>1.4018527999999999</c:v>
                      </c:pt>
                      <c:pt idx="73">
                        <c:v>1.40280838</c:v>
                      </c:pt>
                      <c:pt idx="74">
                        <c:v>1.4017685</c:v>
                      </c:pt>
                      <c:pt idx="75">
                        <c:v>1.4286634399999998</c:v>
                      </c:pt>
                      <c:pt idx="76">
                        <c:v>1.44957092</c:v>
                      </c:pt>
                      <c:pt idx="77">
                        <c:v>1.4604864</c:v>
                      </c:pt>
                      <c:pt idx="78">
                        <c:v>1.46044248</c:v>
                      </c:pt>
                      <c:pt idx="79">
                        <c:v>1.4643887199999999</c:v>
                      </c:pt>
                      <c:pt idx="80">
                        <c:v>1.4743197800000001</c:v>
                      </c:pt>
                      <c:pt idx="81">
                        <c:v>1.4902201799999999</c:v>
                      </c:pt>
                      <c:pt idx="82">
                        <c:v>1.4941651199999999</c:v>
                      </c:pt>
                      <c:pt idx="83">
                        <c:v>1.50509169</c:v>
                      </c:pt>
                      <c:pt idx="84">
                        <c:v>1.51502022</c:v>
                      </c:pt>
                      <c:pt idx="85">
                        <c:v>1.5099879</c:v>
                      </c:pt>
                      <c:pt idx="86">
                        <c:v>1.5109397999999998</c:v>
                      </c:pt>
                      <c:pt idx="87">
                        <c:v>1.5228465599999998</c:v>
                      </c:pt>
                      <c:pt idx="88">
                        <c:v>1.5477320000000001</c:v>
                      </c:pt>
                      <c:pt idx="89">
                        <c:v>1.56663262</c:v>
                      </c:pt>
                      <c:pt idx="90">
                        <c:v>1.5675826800000001</c:v>
                      </c:pt>
                      <c:pt idx="91">
                        <c:v>1.5655412000000002</c:v>
                      </c:pt>
                      <c:pt idx="92">
                        <c:v>1.5565199299999999</c:v>
                      </c:pt>
                      <c:pt idx="93">
                        <c:v>1.55346622</c:v>
                      </c:pt>
                      <c:pt idx="94">
                        <c:v>1.5574077200000001</c:v>
                      </c:pt>
                      <c:pt idx="95">
                        <c:v>1.5822866099999999</c:v>
                      </c:pt>
                      <c:pt idx="96">
                        <c:v>1.6031599200000002</c:v>
                      </c:pt>
                      <c:pt idx="97">
                        <c:v>1.61407824</c:v>
                      </c:pt>
                      <c:pt idx="98">
                        <c:v>1.60804809</c:v>
                      </c:pt>
                      <c:pt idx="99">
                        <c:v>1.6070028000000001</c:v>
                      </c:pt>
                      <c:pt idx="100">
                        <c:v>1.5920013900000001</c:v>
                      </c:pt>
                      <c:pt idx="101">
                        <c:v>1.5899597999999999</c:v>
                      </c:pt>
                      <c:pt idx="102">
                        <c:v>1.6148322000000002</c:v>
                      </c:pt>
                      <c:pt idx="103">
                        <c:v>1.6347027999999999</c:v>
                      </c:pt>
                      <c:pt idx="104">
                        <c:v>1.6436242599999999</c:v>
                      </c:pt>
                      <c:pt idx="105">
                        <c:v>1.6395879499999999</c:v>
                      </c:pt>
                      <c:pt idx="106">
                        <c:v>1.63553547</c:v>
                      </c:pt>
                      <c:pt idx="107">
                        <c:v>1.6364828799999998</c:v>
                      </c:pt>
                      <c:pt idx="108">
                        <c:v>1.6384268399999999</c:v>
                      </c:pt>
                      <c:pt idx="109">
                        <c:v>1.6483433199999999</c:v>
                      </c:pt>
                      <c:pt idx="110">
                        <c:v>1.66026896</c:v>
                      </c:pt>
                      <c:pt idx="111">
                        <c:v>1.66518492</c:v>
                      </c:pt>
                      <c:pt idx="112">
                        <c:v>1.6611321600000002</c:v>
                      </c:pt>
                      <c:pt idx="113">
                        <c:v>1.65711298</c:v>
                      </c:pt>
                      <c:pt idx="114">
                        <c:v>1.6640381</c:v>
                      </c:pt>
                      <c:pt idx="115">
                        <c:v>1.6799303999999999</c:v>
                      </c:pt>
                      <c:pt idx="116">
                        <c:v>1.6948083600000001</c:v>
                      </c:pt>
                      <c:pt idx="117">
                        <c:v>1.6917683400000001</c:v>
                      </c:pt>
                      <c:pt idx="118">
                        <c:v>1.6877321999999999</c:v>
                      </c:pt>
                      <c:pt idx="119">
                        <c:v>1.67472987</c:v>
                      </c:pt>
                      <c:pt idx="120">
                        <c:v>1.66969824</c:v>
                      </c:pt>
                      <c:pt idx="121">
                        <c:v>1.6726365900000002</c:v>
                      </c:pt>
                      <c:pt idx="122">
                        <c:v>1.6914966599999999</c:v>
                      </c:pt>
                      <c:pt idx="123">
                        <c:v>1.7103723800000001</c:v>
                      </c:pt>
                      <c:pt idx="124">
                        <c:v>1.7172936400000001</c:v>
                      </c:pt>
                      <c:pt idx="125">
                        <c:v>1.7052889599999999</c:v>
                      </c:pt>
                      <c:pt idx="126">
                        <c:v>1.6992612999999999</c:v>
                      </c:pt>
                      <c:pt idx="127">
                        <c:v>1.68526584</c:v>
                      </c:pt>
                      <c:pt idx="128">
                        <c:v>1.6832231</c:v>
                      </c:pt>
                      <c:pt idx="129">
                        <c:v>1.7030745</c:v>
                      </c:pt>
                      <c:pt idx="130">
                        <c:v>1.7179620000000002</c:v>
                      </c:pt>
                      <c:pt idx="131">
                        <c:v>1.7258773700000001</c:v>
                      </c:pt>
                      <c:pt idx="132">
                        <c:v>1.7208460799999998</c:v>
                      </c:pt>
                      <c:pt idx="133">
                        <c:v>1.7148020400000001</c:v>
                      </c:pt>
                      <c:pt idx="134">
                        <c:v>1.7147503799999999</c:v>
                      </c:pt>
                      <c:pt idx="135">
                        <c:v>1.7027496</c:v>
                      </c:pt>
                      <c:pt idx="136">
                        <c:v>1.72161717</c:v>
                      </c:pt>
                      <c:pt idx="137">
                        <c:v>1.7365008</c:v>
                      </c:pt>
                      <c:pt idx="138">
                        <c:v>1.7394354900000002</c:v>
                      </c:pt>
                      <c:pt idx="139">
                        <c:v>1.7304049400000001</c:v>
                      </c:pt>
                      <c:pt idx="140">
                        <c:v>1.7273660000000002</c:v>
                      </c:pt>
                      <c:pt idx="141">
                        <c:v>1.7303006599999999</c:v>
                      </c:pt>
                      <c:pt idx="142">
                        <c:v>1.74018644</c:v>
                      </c:pt>
                      <c:pt idx="143">
                        <c:v>1.7391385000000001</c:v>
                      </c:pt>
                      <c:pt idx="144">
                        <c:v>1.7440634399999999</c:v>
                      </c:pt>
                      <c:pt idx="145">
                        <c:v>1.74002912</c:v>
                      </c:pt>
                      <c:pt idx="146">
                        <c:v>1.73002258</c:v>
                      </c:pt>
                      <c:pt idx="147">
                        <c:v>1.7220074000000001</c:v>
                      </c:pt>
                      <c:pt idx="148">
                        <c:v>1.7269149000000001</c:v>
                      </c:pt>
                      <c:pt idx="149">
                        <c:v>1.74477843</c:v>
                      </c:pt>
                      <c:pt idx="150">
                        <c:v>1.7616456</c:v>
                      </c:pt>
                      <c:pt idx="151">
                        <c:v>1.766551</c:v>
                      </c:pt>
                      <c:pt idx="152">
                        <c:v>1.7605264899999999</c:v>
                      </c:pt>
                      <c:pt idx="153">
                        <c:v>1.741565</c:v>
                      </c:pt>
                      <c:pt idx="154">
                        <c:v>1.7315609999999999</c:v>
                      </c:pt>
                      <c:pt idx="155">
                        <c:v>1.72852344</c:v>
                      </c:pt>
                      <c:pt idx="156">
                        <c:v>1.7483906999999999</c:v>
                      </c:pt>
                      <c:pt idx="157">
                        <c:v>1.7632463200000001</c:v>
                      </c:pt>
                      <c:pt idx="158">
                        <c:v>1.7681505399999999</c:v>
                      </c:pt>
                      <c:pt idx="159">
                        <c:v>1.7591600000000001</c:v>
                      </c:pt>
                      <c:pt idx="160">
                        <c:v>1.7471497599999999</c:v>
                      </c:pt>
                      <c:pt idx="161">
                        <c:v>1.7401325700000001</c:v>
                      </c:pt>
                      <c:pt idx="162">
                        <c:v>1.7291361999999999</c:v>
                      </c:pt>
                      <c:pt idx="163">
                        <c:v>1.74798659</c:v>
                      </c:pt>
                      <c:pt idx="164">
                        <c:v>1.7598719599999999</c:v>
                      </c:pt>
                      <c:pt idx="165">
                        <c:v>1.7637981299999999</c:v>
                      </c:pt>
                      <c:pt idx="166">
                        <c:v>1.7547742800000001</c:v>
                      </c:pt>
                      <c:pt idx="167">
                        <c:v>1.7507424</c:v>
                      </c:pt>
                      <c:pt idx="168">
                        <c:v>1.7477054699999999</c:v>
                      </c:pt>
                      <c:pt idx="169">
                        <c:v>1.75362084</c:v>
                      </c:pt>
                      <c:pt idx="170">
                        <c:v>1.7555395999999999</c:v>
                      </c:pt>
                      <c:pt idx="171">
                        <c:v>1.7604597</c:v>
                      </c:pt>
                      <c:pt idx="172">
                        <c:v>1.76239576</c:v>
                      </c:pt>
                      <c:pt idx="173">
                        <c:v>1.75339165</c:v>
                      </c:pt>
                      <c:pt idx="174">
                        <c:v>1.74836616</c:v>
                      </c:pt>
                      <c:pt idx="175">
                        <c:v>1.7542627200000001</c:v>
                      </c:pt>
                      <c:pt idx="176">
                        <c:v>1.7681320999999999</c:v>
                      </c:pt>
                      <c:pt idx="177">
                        <c:v>1.78398948</c:v>
                      </c:pt>
                      <c:pt idx="178">
                        <c:v>1.78393566</c:v>
                      </c:pt>
                      <c:pt idx="179">
                        <c:v>1.7759269600000001</c:v>
                      </c:pt>
                      <c:pt idx="180">
                        <c:v>1.7599464</c:v>
                      </c:pt>
                      <c:pt idx="181">
                        <c:v>1.74895611</c:v>
                      </c:pt>
                      <c:pt idx="182">
                        <c:v>1.74890334</c:v>
                      </c:pt>
                      <c:pt idx="183">
                        <c:v>1.7667467099999998</c:v>
                      </c:pt>
                      <c:pt idx="184">
                        <c:v>1.78059429</c:v>
                      </c:pt>
                      <c:pt idx="185">
                        <c:v>1.78749968</c:v>
                      </c:pt>
                      <c:pt idx="186">
                        <c:v>1.7765103099999999</c:v>
                      </c:pt>
                      <c:pt idx="187">
                        <c:v>1.769498</c:v>
                      </c:pt>
                      <c:pt idx="188">
                        <c:v>1.7535394799999999</c:v>
                      </c:pt>
                      <c:pt idx="189">
                        <c:v>1.7475223200000001</c:v>
                      </c:pt>
                      <c:pt idx="190">
                        <c:v>1.7683259999999998</c:v>
                      </c:pt>
                      <c:pt idx="191">
                        <c:v>1.7802002699999999</c:v>
                      </c:pt>
                      <c:pt idx="192">
                        <c:v>1.7861101800000001</c:v>
                      </c:pt>
                      <c:pt idx="193">
                        <c:v>1.7770932000000002</c:v>
                      </c:pt>
                      <c:pt idx="194">
                        <c:v>1.77008247</c:v>
                      </c:pt>
                      <c:pt idx="195">
                        <c:v>1.76704752</c:v>
                      </c:pt>
                      <c:pt idx="196">
                        <c:v>1.7590436999999999</c:v>
                      </c:pt>
                      <c:pt idx="197">
                        <c:v>1.7679346199999999</c:v>
                      </c:pt>
                      <c:pt idx="198">
                        <c:v>1.77781875</c:v>
                      </c:pt>
                      <c:pt idx="199">
                        <c:v>1.77776508</c:v>
                      </c:pt>
                      <c:pt idx="200">
                        <c:v>1.7687504000000001</c:v>
                      </c:pt>
                      <c:pt idx="201">
                        <c:v>1.7627528400000001</c:v>
                      </c:pt>
                      <c:pt idx="202">
                        <c:v>1.7656627399999998</c:v>
                      </c:pt>
                      <c:pt idx="203">
                        <c:v>1.77751462</c:v>
                      </c:pt>
                      <c:pt idx="204">
                        <c:v>1.7894015599999999</c:v>
                      </c:pt>
                      <c:pt idx="205">
                        <c:v>1.78537341</c:v>
                      </c:pt>
                      <c:pt idx="206">
                        <c:v>1.7813455</c:v>
                      </c:pt>
                      <c:pt idx="207">
                        <c:v>1.7653961899999999</c:v>
                      </c:pt>
                      <c:pt idx="208">
                        <c:v>1.75340395</c:v>
                      </c:pt>
                      <c:pt idx="209">
                        <c:v>1.7513641999999998</c:v>
                      </c:pt>
                      <c:pt idx="210">
                        <c:v>1.7691919699999998</c:v>
                      </c:pt>
                      <c:pt idx="211">
                        <c:v>1.7830452999999999</c:v>
                      </c:pt>
                      <c:pt idx="212">
                        <c:v>1.7879399999999999</c:v>
                      </c:pt>
                      <c:pt idx="213">
                        <c:v>1.7809331099999999</c:v>
                      </c:pt>
                      <c:pt idx="214">
                        <c:v>1.76101452</c:v>
                      </c:pt>
                      <c:pt idx="215">
                        <c:v>1.74705639</c:v>
                      </c:pt>
                      <c:pt idx="216">
                        <c:v>1.74402408</c:v>
                      </c:pt>
                      <c:pt idx="217">
                        <c:v>1.7638343999999999</c:v>
                      </c:pt>
                      <c:pt idx="218">
                        <c:v>1.7776669</c:v>
                      </c:pt>
                      <c:pt idx="219">
                        <c:v>1.7845647599999999</c:v>
                      </c:pt>
                      <c:pt idx="220">
                        <c:v>1.7775595</c:v>
                      </c:pt>
                      <c:pt idx="221">
                        <c:v>1.7645787699999997</c:v>
                      </c:pt>
                      <c:pt idx="222">
                        <c:v>1.7605535399999999</c:v>
                      </c:pt>
                      <c:pt idx="223">
                        <c:v>1.7465990499999999</c:v>
                      </c:pt>
                      <c:pt idx="224">
                        <c:v>1.76342592</c:v>
                      </c:pt>
                      <c:pt idx="225">
                        <c:v>1.7733015400000001</c:v>
                      </c:pt>
                      <c:pt idx="226">
                        <c:v>1.7772193999999999</c:v>
                      </c:pt>
                      <c:pt idx="227">
                        <c:v>1.76523396</c:v>
                      </c:pt>
                      <c:pt idx="228">
                        <c:v>1.7612094599999999</c:v>
                      </c:pt>
                      <c:pt idx="229">
                        <c:v>1.7601634799999999</c:v>
                      </c:pt>
                      <c:pt idx="230">
                        <c:v>1.7690448599999999</c:v>
                      </c:pt>
                      <c:pt idx="231">
                        <c:v>1.7659955099999998</c:v>
                      </c:pt>
                      <c:pt idx="232">
                        <c:v>1.76892012</c:v>
                      </c:pt>
                      <c:pt idx="233">
                        <c:v>1.7698592899999999</c:v>
                      </c:pt>
                      <c:pt idx="234">
                        <c:v>1.7569020000000002</c:v>
                      </c:pt>
                      <c:pt idx="235">
                        <c:v>1.7469231999999999</c:v>
                      </c:pt>
                      <c:pt idx="236">
                        <c:v>1.74885548</c:v>
                      </c:pt>
                      <c:pt idx="237">
                        <c:v>1.7616875000000001</c:v>
                      </c:pt>
                      <c:pt idx="238">
                        <c:v>1.7745363599999999</c:v>
                      </c:pt>
                      <c:pt idx="239">
                        <c:v>1.7784524800000001</c:v>
                      </c:pt>
                      <c:pt idx="240">
                        <c:v>1.7684746200000001</c:v>
                      </c:pt>
                      <c:pt idx="241">
                        <c:v>1.7475811800000001</c:v>
                      </c:pt>
                      <c:pt idx="242">
                        <c:v>1.7366124999999999</c:v>
                      </c:pt>
                      <c:pt idx="243">
                        <c:v>1.7365599999999999</c:v>
                      </c:pt>
                      <c:pt idx="244">
                        <c:v>1.7573278800000001</c:v>
                      </c:pt>
                      <c:pt idx="245">
                        <c:v>1.7731686200000001</c:v>
                      </c:pt>
                      <c:pt idx="246">
                        <c:v>1.7790504599999999</c:v>
                      </c:pt>
                      <c:pt idx="247">
                        <c:v>1.7660803999999999</c:v>
                      </c:pt>
                      <c:pt idx="248">
                        <c:v>1.7590996800000001</c:v>
                      </c:pt>
                      <c:pt idx="249">
                        <c:v>1.74813306</c:v>
                      </c:pt>
                      <c:pt idx="250">
                        <c:v>1.7371671</c:v>
                      </c:pt>
                      <c:pt idx="251">
                        <c:v>1.7529876899999999</c:v>
                      </c:pt>
                      <c:pt idx="252">
                        <c:v>1.76285508</c:v>
                      </c:pt>
                      <c:pt idx="253">
                        <c:v>1.767744</c:v>
                      </c:pt>
                      <c:pt idx="254">
                        <c:v>1.7577708400000001</c:v>
                      </c:pt>
                      <c:pt idx="255">
                        <c:v>1.7507740999999999</c:v>
                      </c:pt>
                      <c:pt idx="256">
                        <c:v>1.74774542</c:v>
                      </c:pt>
                      <c:pt idx="257">
                        <c:v>1.74469933</c:v>
                      </c:pt>
                      <c:pt idx="258">
                        <c:v>1.7525989499999999</c:v>
                      </c:pt>
                      <c:pt idx="259">
                        <c:v>1.76145456</c:v>
                      </c:pt>
                      <c:pt idx="260">
                        <c:v>1.7633848400000001</c:v>
                      </c:pt>
                      <c:pt idx="261">
                        <c:v>1.7514305000000001</c:v>
                      </c:pt>
                      <c:pt idx="262">
                        <c:v>1.7424520399999999</c:v>
                      </c:pt>
                      <c:pt idx="263">
                        <c:v>1.7453744</c:v>
                      </c:pt>
                      <c:pt idx="264">
                        <c:v>1.7572038000000001</c:v>
                      </c:pt>
                      <c:pt idx="265">
                        <c:v>1.7720249399999999</c:v>
                      </c:pt>
                      <c:pt idx="266">
                        <c:v>1.7680049699999998</c:v>
                      </c:pt>
                      <c:pt idx="267">
                        <c:v>1.7590274400000001</c:v>
                      </c:pt>
                      <c:pt idx="268">
                        <c:v>1.7450928000000001</c:v>
                      </c:pt>
                      <c:pt idx="269">
                        <c:v>1.7361165000000001</c:v>
                      </c:pt>
                      <c:pt idx="270">
                        <c:v>1.7340635400000002</c:v>
                      </c:pt>
                      <c:pt idx="271">
                        <c:v>1.75185681</c:v>
                      </c:pt>
                      <c:pt idx="272">
                        <c:v>1.7676661999999999</c:v>
                      </c:pt>
                      <c:pt idx="273">
                        <c:v>1.7745344000000001</c:v>
                      </c:pt>
                      <c:pt idx="274">
                        <c:v>1.75961075</c:v>
                      </c:pt>
                      <c:pt idx="275">
                        <c:v>1.7496444999999998</c:v>
                      </c:pt>
                      <c:pt idx="276">
                        <c:v>1.7347224999999999</c:v>
                      </c:pt>
                      <c:pt idx="277">
                        <c:v>1.7307050399999999</c:v>
                      </c:pt>
                      <c:pt idx="278">
                        <c:v>1.75047686</c:v>
                      </c:pt>
                      <c:pt idx="279">
                        <c:v>1.7613090899999999</c:v>
                      </c:pt>
                      <c:pt idx="280">
                        <c:v>1.7662114800000002</c:v>
                      </c:pt>
                      <c:pt idx="281">
                        <c:v>1.76021136</c:v>
                      </c:pt>
                      <c:pt idx="282">
                        <c:v>1.7492385499999998</c:v>
                      </c:pt>
                      <c:pt idx="283">
                        <c:v>1.7442304</c:v>
                      </c:pt>
                      <c:pt idx="284">
                        <c:v>1.7362495199999999</c:v>
                      </c:pt>
                      <c:pt idx="285">
                        <c:v>1.74610676</c:v>
                      </c:pt>
                      <c:pt idx="286">
                        <c:v>1.7549724499999999</c:v>
                      </c:pt>
                      <c:pt idx="287">
                        <c:v>1.75690116</c:v>
                      </c:pt>
                      <c:pt idx="288">
                        <c:v>1.7439488000000001</c:v>
                      </c:pt>
                      <c:pt idx="289">
                        <c:v>1.7369775799999998</c:v>
                      </c:pt>
                      <c:pt idx="290">
                        <c:v>1.7388891</c:v>
                      </c:pt>
                      <c:pt idx="291">
                        <c:v>1.7507082599999999</c:v>
                      </c:pt>
                      <c:pt idx="292">
                        <c:v>1.7536452</c:v>
                      </c:pt>
                      <c:pt idx="293">
                        <c:v>1.7545651200000001</c:v>
                      </c:pt>
                      <c:pt idx="294">
                        <c:v>1.7515576000000002</c:v>
                      </c:pt>
                      <c:pt idx="295">
                        <c:v>1.7415978600000002</c:v>
                      </c:pt>
                      <c:pt idx="296">
                        <c:v>1.7336199999999999</c:v>
                      </c:pt>
                      <c:pt idx="297">
                        <c:v>1.7325594000000002</c:v>
                      </c:pt>
                      <c:pt idx="298">
                        <c:v>1.7483560499999997</c:v>
                      </c:pt>
                      <c:pt idx="299">
                        <c:v>1.7621706599999998</c:v>
                      </c:pt>
                      <c:pt idx="300">
                        <c:v>1.76706984</c:v>
                      </c:pt>
                      <c:pt idx="301">
                        <c:v>1.7590747199999999</c:v>
                      </c:pt>
                      <c:pt idx="302">
                        <c:v>1.73823975</c:v>
                      </c:pt>
                      <c:pt idx="303">
                        <c:v>1.7272750400000001</c:v>
                      </c:pt>
                      <c:pt idx="304">
                        <c:v>1.7272227200000001</c:v>
                      </c:pt>
                      <c:pt idx="305">
                        <c:v>1.7459870499999999</c:v>
                      </c:pt>
                      <c:pt idx="306">
                        <c:v>1.75880832</c:v>
                      </c:pt>
                      <c:pt idx="307">
                        <c:v>1.76566924</c:v>
                      </c:pt>
                      <c:pt idx="308">
                        <c:v>1.754723</c:v>
                      </c:pt>
                      <c:pt idx="309">
                        <c:v>1.7408067599999999</c:v>
                      </c:pt>
                      <c:pt idx="310">
                        <c:v>1.73778345</c:v>
                      </c:pt>
                      <c:pt idx="311">
                        <c:v>1.7228784000000001</c:v>
                      </c:pt>
                      <c:pt idx="312">
                        <c:v>1.7396408399999999</c:v>
                      </c:pt>
                      <c:pt idx="313">
                        <c:v>1.7504791200000001</c:v>
                      </c:pt>
                      <c:pt idx="314">
                        <c:v>1.7543863200000001</c:v>
                      </c:pt>
                      <c:pt idx="315">
                        <c:v>1.7434428299999998</c:v>
                      </c:pt>
                      <c:pt idx="316">
                        <c:v>1.7364424600000001</c:v>
                      </c:pt>
                      <c:pt idx="317">
                        <c:v>1.7344099199999998</c:v>
                      </c:pt>
                      <c:pt idx="318">
                        <c:v>1.74425666</c:v>
                      </c:pt>
                      <c:pt idx="319">
                        <c:v>1.742224</c:v>
                      </c:pt>
                      <c:pt idx="320">
                        <c:v>1.74712055</c:v>
                      </c:pt>
                      <c:pt idx="321">
                        <c:v>1.74508792</c:v>
                      </c:pt>
                      <c:pt idx="322">
                        <c:v>1.7331398</c:v>
                      </c:pt>
                      <c:pt idx="323">
                        <c:v>1.7261588800000001</c:v>
                      </c:pt>
                      <c:pt idx="324">
                        <c:v>1.7290757800000001</c:v>
                      </c:pt>
                      <c:pt idx="325">
                        <c:v>1.7418895999999999</c:v>
                      </c:pt>
                      <c:pt idx="326">
                        <c:v>1.7556745800000002</c:v>
                      </c:pt>
                      <c:pt idx="327">
                        <c:v>1.7556213599999999</c:v>
                      </c:pt>
                      <c:pt idx="328">
                        <c:v>1.7466616499999998</c:v>
                      </c:pt>
                      <c:pt idx="329">
                        <c:v>1.7297858400000001</c:v>
                      </c:pt>
                      <c:pt idx="330">
                        <c:v>1.7178588000000001</c:v>
                      </c:pt>
                      <c:pt idx="331">
                        <c:v>1.71483816</c:v>
                      </c:pt>
                      <c:pt idx="332">
                        <c:v>1.7335689599999999</c:v>
                      </c:pt>
                      <c:pt idx="333">
                        <c:v>1.7473687</c:v>
                      </c:pt>
                      <c:pt idx="334">
                        <c:v>1.7552310799999999</c:v>
                      </c:pt>
                      <c:pt idx="335">
                        <c:v>1.7443121999999998</c:v>
                      </c:pt>
                      <c:pt idx="336">
                        <c:v>1.73731616</c:v>
                      </c:pt>
                      <c:pt idx="337">
                        <c:v>1.7204274800000001</c:v>
                      </c:pt>
                      <c:pt idx="338">
                        <c:v>1.7154461999999999</c:v>
                      </c:pt>
                      <c:pt idx="339">
                        <c:v>1.7302332300000001</c:v>
                      </c:pt>
                      <c:pt idx="340">
                        <c:v>1.7420516399999999</c:v>
                      </c:pt>
                      <c:pt idx="341">
                        <c:v>1.7449488</c:v>
                      </c:pt>
                      <c:pt idx="342">
                        <c:v>1.73698252</c:v>
                      </c:pt>
                      <c:pt idx="343">
                        <c:v>1.7270384400000001</c:v>
                      </c:pt>
                      <c:pt idx="344">
                        <c:v>1.7240187300000003</c:v>
                      </c:pt>
                      <c:pt idx="345">
                        <c:v>1.7190210399999999</c:v>
                      </c:pt>
                      <c:pt idx="346">
                        <c:v>1.7268813000000001</c:v>
                      </c:pt>
                      <c:pt idx="347">
                        <c:v>1.7317565099999999</c:v>
                      </c:pt>
                      <c:pt idx="348">
                        <c:v>1.7346709199999999</c:v>
                      </c:pt>
                      <c:pt idx="349">
                        <c:v>1.7227509000000001</c:v>
                      </c:pt>
                      <c:pt idx="350">
                        <c:v>1.7157762000000001</c:v>
                      </c:pt>
                      <c:pt idx="351">
                        <c:v>1.7186734399999999</c:v>
                      </c:pt>
                      <c:pt idx="352">
                        <c:v>1.7285098000000001</c:v>
                      </c:pt>
                      <c:pt idx="353">
                        <c:v>1.7413120199999998</c:v>
                      </c:pt>
                      <c:pt idx="354">
                        <c:v>1.7363152399999999</c:v>
                      </c:pt>
                      <c:pt idx="355">
                        <c:v>1.7293412400000001</c:v>
                      </c:pt>
                      <c:pt idx="356">
                        <c:v>1.71544655</c:v>
                      </c:pt>
                      <c:pt idx="357">
                        <c:v>1.7064962000000001</c:v>
                      </c:pt>
                      <c:pt idx="358">
                        <c:v>1.7064271600000001</c:v>
                      </c:pt>
                      <c:pt idx="359">
                        <c:v>1.72417072</c:v>
                      </c:pt>
                      <c:pt idx="360">
                        <c:v>1.7399360000000001</c:v>
                      </c:pt>
                      <c:pt idx="361">
                        <c:v>1.7457969600000001</c:v>
                      </c:pt>
                      <c:pt idx="362">
                        <c:v>1.73190456</c:v>
                      </c:pt>
                      <c:pt idx="363">
                        <c:v>1.7229555000000001</c:v>
                      </c:pt>
                      <c:pt idx="364">
                        <c:v>1.7060992199999998</c:v>
                      </c:pt>
                      <c:pt idx="365">
                        <c:v>1.7001168</c:v>
                      </c:pt>
                      <c:pt idx="366">
                        <c:v>1.7168681700000001</c:v>
                      </c:pt>
                      <c:pt idx="367">
                        <c:v>1.7296475</c:v>
                      </c:pt>
                      <c:pt idx="368">
                        <c:v>1.7384900599999999</c:v>
                      </c:pt>
                      <c:pt idx="369">
                        <c:v>1.7295425</c:v>
                      </c:pt>
                      <c:pt idx="370">
                        <c:v>1.7196072</c:v>
                      </c:pt>
                      <c:pt idx="371">
                        <c:v>1.7175611200000001</c:v>
                      </c:pt>
                      <c:pt idx="372">
                        <c:v>1.7076268800000001</c:v>
                      </c:pt>
                      <c:pt idx="373">
                        <c:v>1.7204213800000001</c:v>
                      </c:pt>
                      <c:pt idx="374">
                        <c:v>1.7272862</c:v>
                      </c:pt>
                      <c:pt idx="375">
                        <c:v>1.7301981199999998</c:v>
                      </c:pt>
                      <c:pt idx="376">
                        <c:v>1.7202472799999999</c:v>
                      </c:pt>
                      <c:pt idx="377">
                        <c:v>1.7152547999999999</c:v>
                      </c:pt>
                      <c:pt idx="378">
                        <c:v>1.71322668</c:v>
                      </c:pt>
                      <c:pt idx="379">
                        <c:v>1.7250479999999999</c:v>
                      </c:pt>
                      <c:pt idx="380">
                        <c:v>1.7239902</c:v>
                      </c:pt>
                      <c:pt idx="381">
                        <c:v>1.7298479199999999</c:v>
                      </c:pt>
                      <c:pt idx="382">
                        <c:v>1.7258613</c:v>
                      </c:pt>
                      <c:pt idx="383">
                        <c:v>1.7129492399999999</c:v>
                      </c:pt>
                      <c:pt idx="384">
                        <c:v>1.7050118400000001</c:v>
                      </c:pt>
                      <c:pt idx="385">
                        <c:v>1.70693568</c:v>
                      </c:pt>
                      <c:pt idx="386">
                        <c:v>1.7216831100000001</c:v>
                      </c:pt>
                      <c:pt idx="387">
                        <c:v>1.7364469199999999</c:v>
                      </c:pt>
                      <c:pt idx="388">
                        <c:v>1.7383696</c:v>
                      </c:pt>
                      <c:pt idx="389">
                        <c:v>1.7304153600000001</c:v>
                      </c:pt>
                      <c:pt idx="390">
                        <c:v>1.7106098000000001</c:v>
                      </c:pt>
                      <c:pt idx="391">
                        <c:v>1.69671398</c:v>
                      </c:pt>
                      <c:pt idx="392">
                        <c:v>1.6946872799999999</c:v>
                      </c:pt>
                      <c:pt idx="393">
                        <c:v>1.7124117000000001</c:v>
                      </c:pt>
                      <c:pt idx="394">
                        <c:v>1.7242099199999998</c:v>
                      </c:pt>
                      <c:pt idx="395">
                        <c:v>1.73105244</c:v>
                      </c:pt>
                      <c:pt idx="396">
                        <c:v>1.7201379000000001</c:v>
                      </c:pt>
                      <c:pt idx="397">
                        <c:v>1.70724918</c:v>
                      </c:pt>
                      <c:pt idx="398">
                        <c:v>1.6963360199999999</c:v>
                      </c:pt>
                      <c:pt idx="399">
                        <c:v>1.6864108799999999</c:v>
                      </c:pt>
                      <c:pt idx="400">
                        <c:v>1.7051189100000002</c:v>
                      </c:pt>
                      <c:pt idx="401">
                        <c:v>1.7149227300000001</c:v>
                      </c:pt>
                      <c:pt idx="402">
                        <c:v>1.7207941800000002</c:v>
                      </c:pt>
                      <c:pt idx="403">
                        <c:v>1.7118568200000002</c:v>
                      </c:pt>
                      <c:pt idx="404">
                        <c:v>1.7058643200000001</c:v>
                      </c:pt>
                      <c:pt idx="405">
                        <c:v>1.7008766800000001</c:v>
                      </c:pt>
                      <c:pt idx="406">
                        <c:v>1.7097091599999998</c:v>
                      </c:pt>
                      <c:pt idx="407">
                        <c:v>1.7096571999999999</c:v>
                      </c:pt>
                      <c:pt idx="408">
                        <c:v>1.7135535200000001</c:v>
                      </c:pt>
                      <c:pt idx="409">
                        <c:v>1.7144884800000002</c:v>
                      </c:pt>
                      <c:pt idx="410">
                        <c:v>1.7025750000000002</c:v>
                      </c:pt>
                      <c:pt idx="411">
                        <c:v>1.69561446</c:v>
                      </c:pt>
                      <c:pt idx="412">
                        <c:v>1.6995106799999999</c:v>
                      </c:pt>
                      <c:pt idx="413">
                        <c:v>1.7102977000000001</c:v>
                      </c:pt>
                      <c:pt idx="414">
                        <c:v>1.7211012800000001</c:v>
                      </c:pt>
                      <c:pt idx="415">
                        <c:v>1.7180884400000003</c:v>
                      </c:pt>
                      <c:pt idx="416">
                        <c:v>1.7121153499999999</c:v>
                      </c:pt>
                      <c:pt idx="417">
                        <c:v>1.6972616</c:v>
                      </c:pt>
                      <c:pt idx="418">
                        <c:v>1.6873425</c:v>
                      </c:pt>
                      <c:pt idx="419">
                        <c:v>1.6863044800000002</c:v>
                      </c:pt>
                      <c:pt idx="420">
                        <c:v>1.7039963600000001</c:v>
                      </c:pt>
                      <c:pt idx="421">
                        <c:v>1.7177576500000002</c:v>
                      </c:pt>
                      <c:pt idx="422">
                        <c:v>1.7246117600000002</c:v>
                      </c:pt>
                      <c:pt idx="423">
                        <c:v>1.7117163000000002</c:v>
                      </c:pt>
                      <c:pt idx="424">
                        <c:v>1.7057622400000001</c:v>
                      </c:pt>
                      <c:pt idx="425">
                        <c:v>1.6849761599999999</c:v>
                      </c:pt>
                      <c:pt idx="426">
                        <c:v>1.6790229999999999</c:v>
                      </c:pt>
                      <c:pt idx="427">
                        <c:v>1.69769766</c:v>
                      </c:pt>
                      <c:pt idx="428">
                        <c:v>1.7104869599999999</c:v>
                      </c:pt>
                      <c:pt idx="429">
                        <c:v>1.7163359999999999</c:v>
                      </c:pt>
                      <c:pt idx="430">
                        <c:v>1.7064200999999999</c:v>
                      </c:pt>
                      <c:pt idx="431">
                        <c:v>1.69847748</c:v>
                      </c:pt>
                      <c:pt idx="432">
                        <c:v>1.6924907999999999</c:v>
                      </c:pt>
                      <c:pt idx="433">
                        <c:v>1.68750797</c:v>
                      </c:pt>
                      <c:pt idx="434">
                        <c:v>1.6963499999999998</c:v>
                      </c:pt>
                      <c:pt idx="435">
                        <c:v>1.70219846</c:v>
                      </c:pt>
                      <c:pt idx="436">
                        <c:v>1.7060914</c:v>
                      </c:pt>
                      <c:pt idx="437">
                        <c:v>1.69321955</c:v>
                      </c:pt>
                      <c:pt idx="438">
                        <c:v>1.6892064300000003</c:v>
                      </c:pt>
                      <c:pt idx="439">
                        <c:v>1.6911271999999999</c:v>
                      </c:pt>
                      <c:pt idx="440">
                        <c:v>1.6999502</c:v>
                      </c:pt>
                      <c:pt idx="441">
                        <c:v>1.70975868</c:v>
                      </c:pt>
                      <c:pt idx="442">
                        <c:v>1.7067486900000002</c:v>
                      </c:pt>
                      <c:pt idx="443">
                        <c:v>1.6997950399999999</c:v>
                      </c:pt>
                      <c:pt idx="444">
                        <c:v>1.6869091200000002</c:v>
                      </c:pt>
                      <c:pt idx="445">
                        <c:v>1.6779847800000001</c:v>
                      </c:pt>
                      <c:pt idx="446">
                        <c:v>1.6789195800000001</c:v>
                      </c:pt>
                      <c:pt idx="447">
                        <c:v>1.6956275999999999</c:v>
                      </c:pt>
                      <c:pt idx="448">
                        <c:v>1.7103456500000001</c:v>
                      </c:pt>
                      <c:pt idx="449">
                        <c:v>1.7152224</c:v>
                      </c:pt>
                      <c:pt idx="450">
                        <c:v>1.70629863</c:v>
                      </c:pt>
                      <c:pt idx="451">
                        <c:v>1.6904755</c:v>
                      </c:pt>
                      <c:pt idx="452">
                        <c:v>1.6756390000000001</c:v>
                      </c:pt>
                      <c:pt idx="453">
                        <c:v>1.6706428500000001</c:v>
                      </c:pt>
                      <c:pt idx="454">
                        <c:v>1.6883328000000002</c:v>
                      </c:pt>
                      <c:pt idx="455">
                        <c:v>1.7010938199999999</c:v>
                      </c:pt>
                      <c:pt idx="456">
                        <c:v>1.7049841999999999</c:v>
                      </c:pt>
                      <c:pt idx="457">
                        <c:v>1.6960455000000001</c:v>
                      </c:pt>
                      <c:pt idx="458">
                        <c:v>1.6851536999999999</c:v>
                      </c:pt>
                      <c:pt idx="459">
                        <c:v>1.6801752000000001</c:v>
                      </c:pt>
                      <c:pt idx="460">
                        <c:v>1.6673137199999999</c:v>
                      </c:pt>
                      <c:pt idx="461">
                        <c:v>1.6820436600000002</c:v>
                      </c:pt>
                      <c:pt idx="462">
                        <c:v>1.6928312999999999</c:v>
                      </c:pt>
                      <c:pt idx="463">
                        <c:v>1.6976891300000001</c:v>
                      </c:pt>
                      <c:pt idx="464">
                        <c:v>1.6887699200000001</c:v>
                      </c:pt>
                      <c:pt idx="465">
                        <c:v>1.67985125</c:v>
                      </c:pt>
                      <c:pt idx="466">
                        <c:v>1.67782966</c:v>
                      </c:pt>
                      <c:pt idx="467">
                        <c:v>1.6866281599999999</c:v>
                      </c:pt>
                      <c:pt idx="468">
                        <c:v>1.6855916500000001</c:v>
                      </c:pt>
                      <c:pt idx="469">
                        <c:v>1.6904659200000001</c:v>
                      </c:pt>
                      <c:pt idx="470">
                        <c:v>1.6894465000000001</c:v>
                      </c:pt>
                      <c:pt idx="471">
                        <c:v>1.68051236</c:v>
                      </c:pt>
                      <c:pt idx="472">
                        <c:v>1.6706278400000001</c:v>
                      </c:pt>
                      <c:pt idx="473">
                        <c:v>1.6735150000000001</c:v>
                      </c:pt>
                      <c:pt idx="474">
                        <c:v>1.6882385799999999</c:v>
                      </c:pt>
                      <c:pt idx="475">
                        <c:v>1.70197632</c:v>
                      </c:pt>
                      <c:pt idx="476">
                        <c:v>1.70192448</c:v>
                      </c:pt>
                      <c:pt idx="477">
                        <c:v>1.69594614</c:v>
                      </c:pt>
                      <c:pt idx="478">
                        <c:v>1.67619768</c:v>
                      </c:pt>
                      <c:pt idx="479">
                        <c:v>1.6662985199999998</c:v>
                      </c:pt>
                      <c:pt idx="480">
                        <c:v>1.66329342</c:v>
                      </c:pt>
                      <c:pt idx="481">
                        <c:v>1.6799835000000001</c:v>
                      </c:pt>
                      <c:pt idx="482">
                        <c:v>1.69271649</c:v>
                      </c:pt>
                      <c:pt idx="483">
                        <c:v>1.6985730000000001</c:v>
                      </c:pt>
                      <c:pt idx="484">
                        <c:v>1.6876901</c:v>
                      </c:pt>
                      <c:pt idx="485">
                        <c:v>1.673854</c:v>
                      </c:pt>
                      <c:pt idx="486">
                        <c:v>1.6659262799999999</c:v>
                      </c:pt>
                      <c:pt idx="487">
                        <c:v>1.6560299199999999</c:v>
                      </c:pt>
                      <c:pt idx="488">
                        <c:v>1.6726994799999999</c:v>
                      </c:pt>
                      <c:pt idx="489">
                        <c:v>1.68446239</c:v>
                      </c:pt>
                      <c:pt idx="490">
                        <c:v>1.68933336</c:v>
                      </c:pt>
                      <c:pt idx="491">
                        <c:v>1.68042201</c:v>
                      </c:pt>
                      <c:pt idx="492">
                        <c:v>1.6734629999999999</c:v>
                      </c:pt>
                      <c:pt idx="493">
                        <c:v>1.66750584</c:v>
                      </c:pt>
                      <c:pt idx="494">
                        <c:v>1.6664706900000001</c:v>
                      </c:pt>
                      <c:pt idx="495">
                        <c:v>1.6752786</c:v>
                      </c:pt>
                      <c:pt idx="496">
                        <c:v>1.6811331599999999</c:v>
                      </c:pt>
                      <c:pt idx="497">
                        <c:v>1.6840175300000002</c:v>
                      </c:pt>
                      <c:pt idx="498">
                        <c:v>1.6711715999999999</c:v>
                      </c:pt>
                      <c:pt idx="499">
                        <c:v>1.6622631300000001</c:v>
                      </c:pt>
                      <c:pt idx="500">
                        <c:v>1.6651479599999999</c:v>
                      </c:pt>
                      <c:pt idx="501">
                        <c:v>1.6769064</c:v>
                      </c:pt>
                      <c:pt idx="502">
                        <c:v>1.6926003999999999</c:v>
                      </c:pt>
                      <c:pt idx="503">
                        <c:v>1.6895966800000002</c:v>
                      </c:pt>
                      <c:pt idx="504">
                        <c:v>1.6856091300000002</c:v>
                      </c:pt>
                      <c:pt idx="505">
                        <c:v>1.66391018</c:v>
                      </c:pt>
                      <c:pt idx="506">
                        <c:v>1.6540031400000001</c:v>
                      </c:pt>
                      <c:pt idx="507">
                        <c:v>1.65395271</c:v>
                      </c:pt>
                      <c:pt idx="508">
                        <c:v>1.6706282399999999</c:v>
                      </c:pt>
                      <c:pt idx="509">
                        <c:v>1.68826944</c:v>
                      </c:pt>
                      <c:pt idx="510">
                        <c:v>1.6931370100000001</c:v>
                      </c:pt>
                      <c:pt idx="511">
                        <c:v>1.67931246</c:v>
                      </c:pt>
                      <c:pt idx="512">
                        <c:v>1.6684399999999999</c:v>
                      </c:pt>
                      <c:pt idx="513">
                        <c:v>1.6516658800000001</c:v>
                      </c:pt>
                      <c:pt idx="514">
                        <c:v>1.6467137999999999</c:v>
                      </c:pt>
                      <c:pt idx="515">
                        <c:v>1.66632004</c:v>
                      </c:pt>
                      <c:pt idx="516">
                        <c:v>1.6780557200000001</c:v>
                      </c:pt>
                      <c:pt idx="517">
                        <c:v>1.6839232</c:v>
                      </c:pt>
                      <c:pt idx="518">
                        <c:v>1.6759862399999998</c:v>
                      </c:pt>
                      <c:pt idx="519">
                        <c:v>1.66413276</c:v>
                      </c:pt>
                      <c:pt idx="520">
                        <c:v>1.6591645000000002</c:v>
                      </c:pt>
                      <c:pt idx="521">
                        <c:v>1.6492791899999999</c:v>
                      </c:pt>
                      <c:pt idx="522">
                        <c:v>1.6659473599999999</c:v>
                      </c:pt>
                      <c:pt idx="523">
                        <c:v>1.6727804100000001</c:v>
                      </c:pt>
                      <c:pt idx="524">
                        <c:v>1.6776292199999998</c:v>
                      </c:pt>
                      <c:pt idx="525">
                        <c:v>1.6618446</c:v>
                      </c:pt>
                      <c:pt idx="526">
                        <c:v>1.6588439700000002</c:v>
                      </c:pt>
                      <c:pt idx="527">
                        <c:v>1.65977664</c:v>
                      </c:pt>
                      <c:pt idx="528">
                        <c:v>1.67249124</c:v>
                      </c:pt>
                      <c:pt idx="529">
                        <c:v>1.6793226800000001</c:v>
                      </c:pt>
                      <c:pt idx="530">
                        <c:v>1.6792714399999999</c:v>
                      </c:pt>
                      <c:pt idx="531">
                        <c:v>1.6752875999999999</c:v>
                      </c:pt>
                      <c:pt idx="532">
                        <c:v>1.6614727999999999</c:v>
                      </c:pt>
                      <c:pt idx="533">
                        <c:v>1.65257429</c:v>
                      </c:pt>
                      <c:pt idx="534">
                        <c:v>1.6544731500000001</c:v>
                      </c:pt>
                      <c:pt idx="535">
                        <c:v>1.6701509800000001</c:v>
                      </c:pt>
                      <c:pt idx="536">
                        <c:v>1.6838618700000001</c:v>
                      </c:pt>
                      <c:pt idx="537">
                        <c:v>1.6877423200000001</c:v>
                      </c:pt>
                      <c:pt idx="538">
                        <c:v>1.6827590400000001</c:v>
                      </c:pt>
                      <c:pt idx="539">
                        <c:v>1.6591183199999999</c:v>
                      </c:pt>
                      <c:pt idx="540">
                        <c:v>1.6482562199999999</c:v>
                      </c:pt>
                      <c:pt idx="541">
                        <c:v>1.6452574199999999</c:v>
                      </c:pt>
                      <c:pt idx="542">
                        <c:v>1.6638804</c:v>
                      </c:pt>
                      <c:pt idx="543">
                        <c:v>1.67757132</c:v>
                      </c:pt>
                      <c:pt idx="544">
                        <c:v>1.68439922</c:v>
                      </c:pt>
                      <c:pt idx="545">
                        <c:v>1.6725554</c:v>
                      </c:pt>
                      <c:pt idx="546">
                        <c:v>1.65776429</c:v>
                      </c:pt>
                      <c:pt idx="547">
                        <c:v>1.6557484</c:v>
                      </c:pt>
                      <c:pt idx="548">
                        <c:v>1.64390653</c:v>
                      </c:pt>
                      <c:pt idx="549">
                        <c:v>1.6595607299999999</c:v>
                      </c:pt>
                      <c:pt idx="550">
                        <c:v>1.6663878399999998</c:v>
                      </c:pt>
                      <c:pt idx="551">
                        <c:v>1.6741970399999999</c:v>
                      </c:pt>
                      <c:pt idx="552">
                        <c:v>1.6633386400000001</c:v>
                      </c:pt>
                      <c:pt idx="553">
                        <c:v>1.65737628</c:v>
                      </c:pt>
                      <c:pt idx="554">
                        <c:v>1.6543784399999999</c:v>
                      </c:pt>
                      <c:pt idx="555">
                        <c:v>1.6651341000000002</c:v>
                      </c:pt>
                      <c:pt idx="556">
                        <c:v>1.6641009</c:v>
                      </c:pt>
                      <c:pt idx="557">
                        <c:v>1.66896168</c:v>
                      </c:pt>
                      <c:pt idx="558">
                        <c:v>1.66891071</c:v>
                      </c:pt>
                      <c:pt idx="559">
                        <c:v>1.6570726200000001</c:v>
                      </c:pt>
                      <c:pt idx="560">
                        <c:v>1.6511118200000001</c:v>
                      </c:pt>
                      <c:pt idx="561">
                        <c:v>1.6540248</c:v>
                      </c:pt>
                      <c:pt idx="562">
                        <c:v>1.6686898400000001</c:v>
                      </c:pt>
                      <c:pt idx="563">
                        <c:v>1.6814065599999999</c:v>
                      </c:pt>
                      <c:pt idx="564">
                        <c:v>1.6843015000000001</c:v>
                      </c:pt>
                      <c:pt idx="565">
                        <c:v>1.6754114199999999</c:v>
                      </c:pt>
                      <c:pt idx="566">
                        <c:v>1.65768352</c:v>
                      </c:pt>
                      <c:pt idx="567">
                        <c:v>1.6468307700000002</c:v>
                      </c:pt>
                      <c:pt idx="568">
                        <c:v>1.64381778</c:v>
                      </c:pt>
                      <c:pt idx="569">
                        <c:v>1.6614424800000001</c:v>
                      </c:pt>
                      <c:pt idx="570">
                        <c:v>1.6771022799999999</c:v>
                      </c:pt>
                      <c:pt idx="571">
                        <c:v>1.68294232</c:v>
                      </c:pt>
                      <c:pt idx="572">
                        <c:v>1.6720735200000001</c:v>
                      </c:pt>
                      <c:pt idx="573">
                        <c:v>1.66416795</c:v>
                      </c:pt>
                      <c:pt idx="574">
                        <c:v>1.64644506</c:v>
                      </c:pt>
                      <c:pt idx="575">
                        <c:v>1.637559</c:v>
                      </c:pt>
                      <c:pt idx="576">
                        <c:v>1.6551799199999999</c:v>
                      </c:pt>
                      <c:pt idx="577">
                        <c:v>1.6659279300000001</c:v>
                      </c:pt>
                      <c:pt idx="578">
                        <c:v>1.66978665</c:v>
                      </c:pt>
                      <c:pt idx="579">
                        <c:v>1.6589378000000001</c:v>
                      </c:pt>
                      <c:pt idx="580">
                        <c:v>1.6500527899999999</c:v>
                      </c:pt>
                      <c:pt idx="581">
                        <c:v>1.64607612</c:v>
                      </c:pt>
                      <c:pt idx="582">
                        <c:v>1.64602581</c:v>
                      </c:pt>
                      <c:pt idx="583">
                        <c:v>1.6538275000000002</c:v>
                      </c:pt>
                      <c:pt idx="584">
                        <c:v>1.66162871</c:v>
                      </c:pt>
                      <c:pt idx="585">
                        <c:v>1.66450528</c:v>
                      </c:pt>
                      <c:pt idx="586">
                        <c:v>1.6526776000000001</c:v>
                      </c:pt>
                      <c:pt idx="587">
                        <c:v>1.6467388599999999</c:v>
                      </c:pt>
                      <c:pt idx="588">
                        <c:v>1.6486343999999999</c:v>
                      </c:pt>
                      <c:pt idx="589">
                        <c:v>1.6633035</c:v>
                      </c:pt>
                      <c:pt idx="590">
                        <c:v>1.6730653500000001</c:v>
                      </c:pt>
                      <c:pt idx="591">
                        <c:v>1.6700704799999999</c:v>
                      </c:pt>
                      <c:pt idx="592">
                        <c:v>1.66511337</c:v>
                      </c:pt>
                      <c:pt idx="593">
                        <c:v>1.6513259400000002</c:v>
                      </c:pt>
                      <c:pt idx="594">
                        <c:v>1.6434095</c:v>
                      </c:pt>
                      <c:pt idx="595">
                        <c:v>1.6453214700000001</c:v>
                      </c:pt>
                      <c:pt idx="596">
                        <c:v>1.6619495199999998</c:v>
                      </c:pt>
                      <c:pt idx="597">
                        <c:v>1.6746352800000002</c:v>
                      </c:pt>
                      <c:pt idx="598">
                        <c:v>1.6804701300000002</c:v>
                      </c:pt>
                      <c:pt idx="599">
                        <c:v>1.6657040399999998</c:v>
                      </c:pt>
                      <c:pt idx="600">
                        <c:v>1.6558435999999999</c:v>
                      </c:pt>
                      <c:pt idx="601">
                        <c:v>1.6381364</c:v>
                      </c:pt>
                      <c:pt idx="602">
                        <c:v>1.6341627400000001</c:v>
                      </c:pt>
                      <c:pt idx="603">
                        <c:v>1.6507873799999999</c:v>
                      </c:pt>
                      <c:pt idx="604">
                        <c:v>1.6634707200000001</c:v>
                      </c:pt>
                      <c:pt idx="605">
                        <c:v>1.6732448</c:v>
                      </c:pt>
                      <c:pt idx="606">
                        <c:v>1.667292</c:v>
                      </c:pt>
                      <c:pt idx="607">
                        <c:v>1.6564360800000002</c:v>
                      </c:pt>
                      <c:pt idx="608">
                        <c:v>1.6534602</c:v>
                      </c:pt>
                      <c:pt idx="609">
                        <c:v>1.64556426</c:v>
                      </c:pt>
                      <c:pt idx="610">
                        <c:v>1.65826224</c:v>
                      </c:pt>
                      <c:pt idx="611">
                        <c:v>1.6670369999999999</c:v>
                      </c:pt>
                      <c:pt idx="612">
                        <c:v>1.6689471599999999</c:v>
                      </c:pt>
                      <c:pt idx="613">
                        <c:v>1.6571125999999998</c:v>
                      </c:pt>
                      <c:pt idx="614">
                        <c:v>1.65019833</c:v>
                      </c:pt>
                      <c:pt idx="615">
                        <c:v>1.6481868800000001</c:v>
                      </c:pt>
                      <c:pt idx="616">
                        <c:v>1.6608653599999998</c:v>
                      </c:pt>
                      <c:pt idx="617">
                        <c:v>1.6608145400000001</c:v>
                      </c:pt>
                      <c:pt idx="618">
                        <c:v>1.6627244800000001</c:v>
                      </c:pt>
                      <c:pt idx="619">
                        <c:v>1.6626736</c:v>
                      </c:pt>
                      <c:pt idx="620">
                        <c:v>1.6508588799999999</c:v>
                      </c:pt>
                      <c:pt idx="621">
                        <c:v>1.6429660399999999</c:v>
                      </c:pt>
                      <c:pt idx="622">
                        <c:v>1.6458397499999999</c:v>
                      </c:pt>
                      <c:pt idx="623">
                        <c:v>1.6624531199999999</c:v>
                      </c:pt>
                      <c:pt idx="624">
                        <c:v>1.6761249</c:v>
                      </c:pt>
                      <c:pt idx="625">
                        <c:v>1.6799770999999999</c:v>
                      </c:pt>
                      <c:pt idx="626">
                        <c:v>1.67404496</c:v>
                      </c:pt>
                      <c:pt idx="627">
                        <c:v>1.6524317399999999</c:v>
                      </c:pt>
                      <c:pt idx="628">
                        <c:v>1.6386603200000001</c:v>
                      </c:pt>
                      <c:pt idx="629">
                        <c:v>1.63763013</c:v>
                      </c:pt>
                      <c:pt idx="630">
                        <c:v>1.65326</c:v>
                      </c:pt>
                      <c:pt idx="631">
                        <c:v>1.66789192</c:v>
                      </c:pt>
                      <c:pt idx="632">
                        <c:v>1.67470037</c:v>
                      </c:pt>
                      <c:pt idx="633">
                        <c:v>1.6648501</c:v>
                      </c:pt>
                      <c:pt idx="634">
                        <c:v>1.65206082</c:v>
                      </c:pt>
                      <c:pt idx="635">
                        <c:v>1.6461311999999999</c:v>
                      </c:pt>
                      <c:pt idx="636">
                        <c:v>1.63530289</c:v>
                      </c:pt>
                      <c:pt idx="637">
                        <c:v>1.6518922199999999</c:v>
                      </c:pt>
                      <c:pt idx="638">
                        <c:v>1.6616390400000001</c:v>
                      </c:pt>
                      <c:pt idx="639">
                        <c:v>1.6645272900000001</c:v>
                      </c:pt>
                      <c:pt idx="640">
                        <c:v>1.6556591999999999</c:v>
                      </c:pt>
                      <c:pt idx="641">
                        <c:v>1.64677484</c:v>
                      </c:pt>
                      <c:pt idx="642">
                        <c:v>1.6437855799999999</c:v>
                      </c:pt>
                      <c:pt idx="643">
                        <c:v>1.6515718799999999</c:v>
                      </c:pt>
                      <c:pt idx="644">
                        <c:v>1.6495622000000001</c:v>
                      </c:pt>
                      <c:pt idx="645">
                        <c:v>1.6553887999999999</c:v>
                      </c:pt>
                      <c:pt idx="646">
                        <c:v>1.6582765699999999</c:v>
                      </c:pt>
                      <c:pt idx="647">
                        <c:v>1.6464554500000002</c:v>
                      </c:pt>
                      <c:pt idx="648">
                        <c:v>1.6395490799999999</c:v>
                      </c:pt>
                      <c:pt idx="649">
                        <c:v>1.6424538000000002</c:v>
                      </c:pt>
                      <c:pt idx="650">
                        <c:v>1.6551183999999999</c:v>
                      </c:pt>
                      <c:pt idx="651">
                        <c:v>1.6677819600000001</c:v>
                      </c:pt>
                      <c:pt idx="652">
                        <c:v>1.6667685999999999</c:v>
                      </c:pt>
                      <c:pt idx="653">
                        <c:v>1.65986265</c:v>
                      </c:pt>
                      <c:pt idx="654">
                        <c:v>1.6451232</c:v>
                      </c:pt>
                      <c:pt idx="655">
                        <c:v>1.6362599100000002</c:v>
                      </c:pt>
                      <c:pt idx="656">
                        <c:v>1.6352306000000001</c:v>
                      </c:pt>
                      <c:pt idx="657">
                        <c:v>1.65278832</c:v>
                      </c:pt>
                      <c:pt idx="658">
                        <c:v>1.6664452199999999</c:v>
                      </c:pt>
                      <c:pt idx="659">
                        <c:v>1.67226864</c:v>
                      </c:pt>
                      <c:pt idx="660">
                        <c:v>1.66240992</c:v>
                      </c:pt>
                      <c:pt idx="661">
                        <c:v>1.65746393</c:v>
                      </c:pt>
                      <c:pt idx="662">
                        <c:v>1.6378335399999999</c:v>
                      </c:pt>
                      <c:pt idx="663">
                        <c:v>1.6328885999999998</c:v>
                      </c:pt>
                      <c:pt idx="664">
                        <c:v>1.6514380400000002</c:v>
                      </c:pt>
                      <c:pt idx="665">
                        <c:v>1.664113</c:v>
                      </c:pt>
                      <c:pt idx="666">
                        <c:v>1.66893925</c:v>
                      </c:pt>
                      <c:pt idx="667">
                        <c:v>1.6610575400000001</c:v>
                      </c:pt>
                      <c:pt idx="668">
                        <c:v>1.6502399400000001</c:v>
                      </c:pt>
                      <c:pt idx="669">
                        <c:v>1.6433380399999999</c:v>
                      </c:pt>
                      <c:pt idx="670">
                        <c:v>1.6403514799999999</c:v>
                      </c:pt>
                      <c:pt idx="671">
                        <c:v>1.6481307999999999</c:v>
                      </c:pt>
                      <c:pt idx="672">
                        <c:v>1.6588456500000002</c:v>
                      </c:pt>
                      <c:pt idx="673">
                        <c:v>1.6617137399999999</c:v>
                      </c:pt>
                      <c:pt idx="674">
                        <c:v>1.648941</c:v>
                      </c:pt>
                      <c:pt idx="675">
                        <c:v>1.6459547400000001</c:v>
                      </c:pt>
                      <c:pt idx="676">
                        <c:v>1.6488230500000001</c:v>
                      </c:pt>
                      <c:pt idx="677">
                        <c:v>1.6595360000000001</c:v>
                      </c:pt>
                      <c:pt idx="678">
                        <c:v>1.6673128799999999</c:v>
                      </c:pt>
                      <c:pt idx="679">
                        <c:v>1.6653048799999999</c:v>
                      </c:pt>
                      <c:pt idx="680">
                        <c:v>1.6613401800000001</c:v>
                      </c:pt>
                      <c:pt idx="681">
                        <c:v>1.6495486800000001</c:v>
                      </c:pt>
                      <c:pt idx="682">
                        <c:v>1.6397146</c:v>
                      </c:pt>
                      <c:pt idx="683">
                        <c:v>1.63964756</c:v>
                      </c:pt>
                      <c:pt idx="684">
                        <c:v>1.65524976</c:v>
                      </c:pt>
                      <c:pt idx="685">
                        <c:v>1.67182925</c:v>
                      </c:pt>
                      <c:pt idx="686">
                        <c:v>1.6795865700000001</c:v>
                      </c:pt>
                      <c:pt idx="687">
                        <c:v>1.66681872</c:v>
                      </c:pt>
                      <c:pt idx="688">
                        <c:v>1.6550297999999999</c:v>
                      </c:pt>
                      <c:pt idx="689">
                        <c:v>1.6383510000000001</c:v>
                      </c:pt>
                      <c:pt idx="690">
                        <c:v>1.6353664800000001</c:v>
                      </c:pt>
                      <c:pt idx="691">
                        <c:v>1.6519433400000001</c:v>
                      </c:pt>
                      <c:pt idx="692">
                        <c:v>1.66558509</c:v>
                      </c:pt>
                      <c:pt idx="693">
                        <c:v>1.6684679999999998</c:v>
                      </c:pt>
                      <c:pt idx="694">
                        <c:v>1.6595981200000001</c:v>
                      </c:pt>
                      <c:pt idx="695">
                        <c:v>1.6478289000000002</c:v>
                      </c:pt>
                      <c:pt idx="696">
                        <c:v>1.6448277999999998</c:v>
                      </c:pt>
                      <c:pt idx="697">
                        <c:v>1.6350153599999999</c:v>
                      </c:pt>
                      <c:pt idx="698">
                        <c:v>1.6476772500000001</c:v>
                      </c:pt>
                      <c:pt idx="699">
                        <c:v>1.6573879499999999</c:v>
                      </c:pt>
                      <c:pt idx="700">
                        <c:v>1.6632037800000001</c:v>
                      </c:pt>
                      <c:pt idx="701">
                        <c:v>1.6523975</c:v>
                      </c:pt>
                      <c:pt idx="702">
                        <c:v>1.6484359200000001</c:v>
                      </c:pt>
                      <c:pt idx="703">
                        <c:v>1.64543544</c:v>
                      </c:pt>
                      <c:pt idx="704">
                        <c:v>1.6571167500000001</c:v>
                      </c:pt>
                      <c:pt idx="705">
                        <c:v>1.6580435200000001</c:v>
                      </c:pt>
                      <c:pt idx="706">
                        <c:v>1.6609254099999999</c:v>
                      </c:pt>
                      <c:pt idx="707">
                        <c:v>1.6589193200000001</c:v>
                      </c:pt>
                      <c:pt idx="708">
                        <c:v>1.6480987199999999</c:v>
                      </c:pt>
                      <c:pt idx="709">
                        <c:v>1.6392507300000001</c:v>
                      </c:pt>
                      <c:pt idx="710">
                        <c:v>1.64311026</c:v>
                      </c:pt>
                      <c:pt idx="711">
                        <c:v>1.6577212800000001</c:v>
                      </c:pt>
                      <c:pt idx="712">
                        <c:v>1.6713369</c:v>
                      </c:pt>
                      <c:pt idx="713">
                        <c:v>1.6742176800000002</c:v>
                      </c:pt>
                      <c:pt idx="714">
                        <c:v>1.6663476500000001</c:v>
                      </c:pt>
                      <c:pt idx="715">
                        <c:v>1.6438185999999999</c:v>
                      </c:pt>
                      <c:pt idx="716">
                        <c:v>1.6320408999999998</c:v>
                      </c:pt>
                      <c:pt idx="717">
                        <c:v>1.62905908</c:v>
                      </c:pt>
                      <c:pt idx="718">
                        <c:v>1.6456047999999999</c:v>
                      </c:pt>
                      <c:pt idx="719">
                        <c:v>1.6602118299999999</c:v>
                      </c:pt>
                      <c:pt idx="720">
                        <c:v>1.6679779800000001</c:v>
                      </c:pt>
                      <c:pt idx="721">
                        <c:v>1.6561844999999999</c:v>
                      </c:pt>
                      <c:pt idx="722">
                        <c:v>1.64343174</c:v>
                      </c:pt>
                      <c:pt idx="723">
                        <c:v>1.63458792</c:v>
                      </c:pt>
                      <c:pt idx="724">
                        <c:v>1.6276986600000001</c:v>
                      </c:pt>
                      <c:pt idx="725">
                        <c:v>1.6462113</c:v>
                      </c:pt>
                      <c:pt idx="726">
                        <c:v>1.6569072</c:v>
                      </c:pt>
                      <c:pt idx="727">
                        <c:v>1.6617239100000001</c:v>
                      </c:pt>
                      <c:pt idx="728">
                        <c:v>1.6528809599999998</c:v>
                      </c:pt>
                      <c:pt idx="729">
                        <c:v>1.6450153999999999</c:v>
                      </c:pt>
                      <c:pt idx="730">
                        <c:v>1.64299442</c:v>
                      </c:pt>
                      <c:pt idx="731">
                        <c:v>1.64196718</c:v>
                      </c:pt>
                      <c:pt idx="732">
                        <c:v>1.6487540000000001</c:v>
                      </c:pt>
                      <c:pt idx="733">
                        <c:v>1.65261024</c:v>
                      </c:pt>
                      <c:pt idx="734">
                        <c:v>1.6545128599999999</c:v>
                      </c:pt>
                      <c:pt idx="735">
                        <c:v>1.6437187799999999</c:v>
                      </c:pt>
                      <c:pt idx="736">
                        <c:v>1.63876836</c:v>
                      </c:pt>
                      <c:pt idx="737">
                        <c:v>1.6406711999999999</c:v>
                      </c:pt>
                      <c:pt idx="738">
                        <c:v>1.65331608</c:v>
                      </c:pt>
                      <c:pt idx="739">
                        <c:v>1.6640241599999999</c:v>
                      </c:pt>
                      <c:pt idx="740">
                        <c:v>1.66005</c:v>
                      </c:pt>
                      <c:pt idx="741">
                        <c:v>1.65607616</c:v>
                      </c:pt>
                      <c:pt idx="742">
                        <c:v>1.64139564</c:v>
                      </c:pt>
                      <c:pt idx="743">
                        <c:v>1.6315811099999999</c:v>
                      </c:pt>
                      <c:pt idx="744">
                        <c:v>1.6315309800000002</c:v>
                      </c:pt>
                      <c:pt idx="745">
                        <c:v>1.64806192</c:v>
                      </c:pt>
                      <c:pt idx="746">
                        <c:v>1.6626559300000001</c:v>
                      </c:pt>
                      <c:pt idx="747">
                        <c:v>1.67334392</c:v>
                      </c:pt>
                      <c:pt idx="748">
                        <c:v>1.6576724999999999</c:v>
                      </c:pt>
                      <c:pt idx="749">
                        <c:v>1.65274046</c:v>
                      </c:pt>
                      <c:pt idx="750">
                        <c:v>1.63316587</c:v>
                      </c:pt>
                      <c:pt idx="751">
                        <c:v>1.6282181999999998</c:v>
                      </c:pt>
                      <c:pt idx="752">
                        <c:v>1.64671444</c:v>
                      </c:pt>
                      <c:pt idx="753">
                        <c:v>1.6593530000000001</c:v>
                      </c:pt>
                      <c:pt idx="754">
                        <c:v>1.6661344200000001</c:v>
                      </c:pt>
                      <c:pt idx="755">
                        <c:v>1.6572819599999999</c:v>
                      </c:pt>
                      <c:pt idx="756">
                        <c:v>1.6494230999999999</c:v>
                      </c:pt>
                      <c:pt idx="757">
                        <c:v>1.6444926000000002</c:v>
                      </c:pt>
                      <c:pt idx="758">
                        <c:v>1.6376105399999998</c:v>
                      </c:pt>
                      <c:pt idx="759">
                        <c:v>1.6453674</c:v>
                      </c:pt>
                      <c:pt idx="760">
                        <c:v>1.65310684</c:v>
                      </c:pt>
                      <c:pt idx="761">
                        <c:v>1.65695934</c:v>
                      </c:pt>
                      <c:pt idx="762">
                        <c:v>1.6471503999999999</c:v>
                      </c:pt>
                      <c:pt idx="763">
                        <c:v>1.64319668</c:v>
                      </c:pt>
                      <c:pt idx="764">
                        <c:v>1.6431293199999999</c:v>
                      </c:pt>
                      <c:pt idx="765">
                        <c:v>1.6547871999999999</c:v>
                      </c:pt>
                      <c:pt idx="766">
                        <c:v>1.6605903399999999</c:v>
                      </c:pt>
                      <c:pt idx="767">
                        <c:v>1.6605392799999998</c:v>
                      </c:pt>
                      <c:pt idx="768">
                        <c:v>1.6575613900000001</c:v>
                      </c:pt>
                      <c:pt idx="769">
                        <c:v>1.6428767199999998</c:v>
                      </c:pt>
                      <c:pt idx="770">
                        <c:v>1.6340295</c:v>
                      </c:pt>
                      <c:pt idx="771">
                        <c:v>1.63593027</c:v>
                      </c:pt>
                      <c:pt idx="772">
                        <c:v>1.65148764</c:v>
                      </c:pt>
                      <c:pt idx="773">
                        <c:v>1.6670440500000001</c:v>
                      </c:pt>
                      <c:pt idx="774">
                        <c:v>1.66990192</c:v>
                      </c:pt>
                      <c:pt idx="775">
                        <c:v>1.6659490400000001</c:v>
                      </c:pt>
                      <c:pt idx="776">
                        <c:v>1.6454154500000002</c:v>
                      </c:pt>
                      <c:pt idx="777">
                        <c:v>1.6346363199999998</c:v>
                      </c:pt>
                      <c:pt idx="778">
                        <c:v>1.63068488</c:v>
                      </c:pt>
                      <c:pt idx="779">
                        <c:v>1.6471972500000001</c:v>
                      </c:pt>
                      <c:pt idx="780">
                        <c:v>1.65982444</c:v>
                      </c:pt>
                      <c:pt idx="781">
                        <c:v>1.6675749</c:v>
                      </c:pt>
                      <c:pt idx="782">
                        <c:v>1.6587471600000001</c:v>
                      </c:pt>
                      <c:pt idx="783">
                        <c:v>1.6460363199999999</c:v>
                      </c:pt>
                      <c:pt idx="784">
                        <c:v>1.6440185999999999</c:v>
                      </c:pt>
                      <c:pt idx="785">
                        <c:v>1.63225044</c:v>
                      </c:pt>
                      <c:pt idx="786">
                        <c:v>1.6497676800000001</c:v>
                      </c:pt>
                      <c:pt idx="787">
                        <c:v>1.660425</c:v>
                      </c:pt>
                      <c:pt idx="788">
                        <c:v>1.6642908599999999</c:v>
                      </c:pt>
                      <c:pt idx="789">
                        <c:v>1.6544731800000001</c:v>
                      </c:pt>
                      <c:pt idx="790">
                        <c:v>1.6466229900000002</c:v>
                      </c:pt>
                      <c:pt idx="791">
                        <c:v>1.64559744</c:v>
                      </c:pt>
                      <c:pt idx="792">
                        <c:v>1.6552952999999999</c:v>
                      </c:pt>
                      <c:pt idx="793">
                        <c:v>1.65524436</c:v>
                      </c:pt>
                      <c:pt idx="794">
                        <c:v>1.6610251199999999</c:v>
                      </c:pt>
                      <c:pt idx="795">
                        <c:v>1.660974</c:v>
                      </c:pt>
                      <c:pt idx="796">
                        <c:v>1.64922624</c:v>
                      </c:pt>
                      <c:pt idx="797">
                        <c:v>1.64040327</c:v>
                      </c:pt>
                      <c:pt idx="798">
                        <c:v>1.64327676</c:v>
                      </c:pt>
                      <c:pt idx="799">
                        <c:v>1.65490476</c:v>
                      </c:pt>
                      <c:pt idx="800">
                        <c:v>1.66752349</c:v>
                      </c:pt>
                      <c:pt idx="801">
                        <c:v>1.6664976</c:v>
                      </c:pt>
                      <c:pt idx="802">
                        <c:v>1.6605991199999999</c:v>
                      </c:pt>
                      <c:pt idx="803">
                        <c:v>1.6410579999999999</c:v>
                      </c:pt>
                      <c:pt idx="804">
                        <c:v>1.6302883099999999</c:v>
                      </c:pt>
                      <c:pt idx="805">
                        <c:v>1.63022139</c:v>
                      </c:pt>
                      <c:pt idx="806">
                        <c:v>1.6477104000000002</c:v>
                      </c:pt>
                      <c:pt idx="807">
                        <c:v>1.6593521099999999</c:v>
                      </c:pt>
                      <c:pt idx="808">
                        <c:v>1.6661214</c:v>
                      </c:pt>
                      <c:pt idx="809">
                        <c:v>1.6563099999999999</c:v>
                      </c:pt>
                      <c:pt idx="810">
                        <c:v>1.6494391100000001</c:v>
                      </c:pt>
                      <c:pt idx="811">
                        <c:v>1.6367231999999998</c:v>
                      </c:pt>
                      <c:pt idx="812">
                        <c:v>1.6308275400000001</c:v>
                      </c:pt>
                      <c:pt idx="813">
                        <c:v>1.6483125599999999</c:v>
                      </c:pt>
                      <c:pt idx="814">
                        <c:v>1.6560549999999998</c:v>
                      </c:pt>
                      <c:pt idx="815">
                        <c:v>1.6628057700000001</c:v>
                      </c:pt>
                      <c:pt idx="816">
                        <c:v>1.6549619199999999</c:v>
                      </c:pt>
                      <c:pt idx="817">
                        <c:v>1.6471185500000001</c:v>
                      </c:pt>
                      <c:pt idx="818">
                        <c:v>1.64414576</c:v>
                      </c:pt>
                      <c:pt idx="819">
                        <c:v>1.6431211300000002</c:v>
                      </c:pt>
                      <c:pt idx="820">
                        <c:v>1.6508622000000002</c:v>
                      </c:pt>
                      <c:pt idx="821">
                        <c:v>1.65858576</c:v>
                      </c:pt>
                      <c:pt idx="822">
                        <c:v>1.66145634</c:v>
                      </c:pt>
                      <c:pt idx="823">
                        <c:v>1.6506927</c:v>
                      </c:pt>
                      <c:pt idx="824">
                        <c:v>1.64479887</c:v>
                      </c:pt>
                      <c:pt idx="825">
                        <c:v>1.6466788900000002</c:v>
                      </c:pt>
                      <c:pt idx="826">
                        <c:v>1.65831328</c:v>
                      </c:pt>
                      <c:pt idx="827">
                        <c:v>1.6699469500000002</c:v>
                      </c:pt>
                      <c:pt idx="828">
                        <c:v>1.6669744</c:v>
                      </c:pt>
                      <c:pt idx="829">
                        <c:v>1.6630454399999999</c:v>
                      </c:pt>
                      <c:pt idx="830">
                        <c:v>1.6464252399999999</c:v>
                      </c:pt>
                      <c:pt idx="831">
                        <c:v>1.6366552200000002</c:v>
                      </c:pt>
                      <c:pt idx="832">
                        <c:v>1.63950872</c:v>
                      </c:pt>
                      <c:pt idx="833">
                        <c:v>1.6540614500000002</c:v>
                      </c:pt>
                      <c:pt idx="834">
                        <c:v>1.6705603200000001</c:v>
                      </c:pt>
                      <c:pt idx="835">
                        <c:v>1.67827952</c:v>
                      </c:pt>
                      <c:pt idx="836">
                        <c:v>1.6665464000000001</c:v>
                      </c:pt>
                      <c:pt idx="837">
                        <c:v>1.6548139999999998</c:v>
                      </c:pt>
                      <c:pt idx="838">
                        <c:v>1.63724198</c:v>
                      </c:pt>
                      <c:pt idx="839">
                        <c:v>1.6332980799999999</c:v>
                      </c:pt>
                      <c:pt idx="840">
                        <c:v>1.6536876700000001</c:v>
                      </c:pt>
                      <c:pt idx="841">
                        <c:v>1.6643258999999999</c:v>
                      </c:pt>
                      <c:pt idx="842">
                        <c:v>1.6710874200000001</c:v>
                      </c:pt>
                      <c:pt idx="843">
                        <c:v>1.66130361</c:v>
                      </c:pt>
                      <c:pt idx="844">
                        <c:v>1.6534498100000001</c:v>
                      </c:pt>
                      <c:pt idx="845">
                        <c:v>1.6533988400000001</c:v>
                      </c:pt>
                      <c:pt idx="846">
                        <c:v>1.6416703100000001</c:v>
                      </c:pt>
                      <c:pt idx="847">
                        <c:v>1.6591355000000001</c:v>
                      </c:pt>
                      <c:pt idx="848">
                        <c:v>1.6688150500000001</c:v>
                      </c:pt>
                      <c:pt idx="849">
                        <c:v>1.6706925100000001</c:v>
                      </c:pt>
                      <c:pt idx="850">
                        <c:v>1.6618839999999999</c:v>
                      </c:pt>
                      <c:pt idx="851">
                        <c:v>1.65599494</c:v>
                      </c:pt>
                      <c:pt idx="852">
                        <c:v>1.65205212</c:v>
                      </c:pt>
                      <c:pt idx="853">
                        <c:v>1.6685406500000002</c:v>
                      </c:pt>
                      <c:pt idx="854">
                        <c:v>1.66263483</c:v>
                      </c:pt>
                      <c:pt idx="855">
                        <c:v>1.6674477599999999</c:v>
                      </c:pt>
                      <c:pt idx="856">
                        <c:v>1.6673963399999998</c:v>
                      </c:pt>
                      <c:pt idx="857">
                        <c:v>1.6546987799999999</c:v>
                      </c:pt>
                      <c:pt idx="858">
                        <c:v>1.6468657500000001</c:v>
                      </c:pt>
                      <c:pt idx="859">
                        <c:v>1.6497161599999999</c:v>
                      </c:pt>
                      <c:pt idx="860">
                        <c:v>1.66425548</c:v>
                      </c:pt>
                      <c:pt idx="861">
                        <c:v>1.6768486</c:v>
                      </c:pt>
                      <c:pt idx="862">
                        <c:v>1.6787421200000001</c:v>
                      </c:pt>
                      <c:pt idx="863">
                        <c:v>1.6728547999999999</c:v>
                      </c:pt>
                      <c:pt idx="864">
                        <c:v>1.65237944</c:v>
                      </c:pt>
                      <c:pt idx="865">
                        <c:v>1.63966872</c:v>
                      </c:pt>
                      <c:pt idx="866">
                        <c:v>1.6357281799999999</c:v>
                      </c:pt>
                      <c:pt idx="867">
                        <c:v>1.6531819999999999</c:v>
                      </c:pt>
                      <c:pt idx="868">
                        <c:v>1.66674502</c:v>
                      </c:pt>
                      <c:pt idx="869">
                        <c:v>1.6725108</c:v>
                      </c:pt>
                      <c:pt idx="870">
                        <c:v>1.66468032</c:v>
                      </c:pt>
                      <c:pt idx="871">
                        <c:v>1.65101634</c:v>
                      </c:pt>
                      <c:pt idx="872">
                        <c:v>1.6451316</c:v>
                      </c:pt>
                      <c:pt idx="873">
                        <c:v>1.6334303999999999</c:v>
                      </c:pt>
                      <c:pt idx="874">
                        <c:v>1.65475248</c:v>
                      </c:pt>
                      <c:pt idx="875">
                        <c:v>1.6644063999999998</c:v>
                      </c:pt>
                      <c:pt idx="876">
                        <c:v>1.6682608800000001</c:v>
                      </c:pt>
                      <c:pt idx="877">
                        <c:v>1.6604151199999999</c:v>
                      </c:pt>
                      <c:pt idx="878">
                        <c:v>1.652587</c:v>
                      </c:pt>
                      <c:pt idx="879">
                        <c:v>1.6515639200000001</c:v>
                      </c:pt>
                      <c:pt idx="880">
                        <c:v>1.6612334500000001</c:v>
                      </c:pt>
                      <c:pt idx="881">
                        <c:v>1.65923814</c:v>
                      </c:pt>
                      <c:pt idx="882">
                        <c:v>1.6630748900000001</c:v>
                      </c:pt>
                      <c:pt idx="883">
                        <c:v>1.6630235600000001</c:v>
                      </c:pt>
                      <c:pt idx="884">
                        <c:v>1.6512920800000002</c:v>
                      </c:pt>
                      <c:pt idx="885">
                        <c:v>1.6444378799999999</c:v>
                      </c:pt>
                      <c:pt idx="886">
                        <c:v>1.6463308399999999</c:v>
                      </c:pt>
                      <c:pt idx="887">
                        <c:v>1.65891381</c:v>
                      </c:pt>
                      <c:pt idx="888">
                        <c:v>1.6743941700000002</c:v>
                      </c:pt>
                      <c:pt idx="889">
                        <c:v>1.6714271999999999</c:v>
                      </c:pt>
                      <c:pt idx="890">
                        <c:v>1.66846041</c:v>
                      </c:pt>
                      <c:pt idx="891">
                        <c:v>1.6480032</c:v>
                      </c:pt>
                      <c:pt idx="892">
                        <c:v>1.6372639500000001</c:v>
                      </c:pt>
                      <c:pt idx="893">
                        <c:v>1.6372134</c:v>
                      </c:pt>
                      <c:pt idx="894">
                        <c:v>1.6546348000000002</c:v>
                      </c:pt>
                      <c:pt idx="895">
                        <c:v>1.6701288300000001</c:v>
                      </c:pt>
                      <c:pt idx="896">
                        <c:v>1.6768780399999998</c:v>
                      </c:pt>
                      <c:pt idx="897">
                        <c:v>1.66516814</c:v>
                      </c:pt>
                      <c:pt idx="898">
                        <c:v>1.66025932</c:v>
                      </c:pt>
                      <c:pt idx="899">
                        <c:v>1.6436764799999999</c:v>
                      </c:pt>
                      <c:pt idx="900">
                        <c:v>1.6397400799999999</c:v>
                      </c:pt>
                      <c:pt idx="901">
                        <c:v>1.6581456600000002</c:v>
                      </c:pt>
                      <c:pt idx="902">
                        <c:v>1.6716933500000002</c:v>
                      </c:pt>
                      <c:pt idx="903">
                        <c:v>1.6745384400000001</c:v>
                      </c:pt>
                      <c:pt idx="904">
                        <c:v>1.6676877600000002</c:v>
                      </c:pt>
                      <c:pt idx="905">
                        <c:v>1.6588949999999998</c:v>
                      </c:pt>
                      <c:pt idx="906">
                        <c:v>1.6530164399999998</c:v>
                      </c:pt>
                      <c:pt idx="907">
                        <c:v>1.6471382399999999</c:v>
                      </c:pt>
                      <c:pt idx="908">
                        <c:v>1.6597124400000001</c:v>
                      </c:pt>
                      <c:pt idx="909">
                        <c:v>1.6703264</c:v>
                      </c:pt>
                      <c:pt idx="910">
                        <c:v>1.67124589</c:v>
                      </c:pt>
                      <c:pt idx="911">
                        <c:v>1.6624547199999999</c:v>
                      </c:pt>
                      <c:pt idx="912">
                        <c:v>1.65656012</c:v>
                      </c:pt>
                      <c:pt idx="913">
                        <c:v>1.6565089399999999</c:v>
                      </c:pt>
                      <c:pt idx="914">
                        <c:v>1.6690802400000002</c:v>
                      </c:pt>
                      <c:pt idx="915">
                        <c:v>1.6797088999999998</c:v>
                      </c:pt>
                      <c:pt idx="916">
                        <c:v>1.6757734</c:v>
                      </c:pt>
                      <c:pt idx="917">
                        <c:v>1.6698964000000001</c:v>
                      </c:pt>
                      <c:pt idx="918">
                        <c:v>1.65625304</c:v>
                      </c:pt>
                      <c:pt idx="919">
                        <c:v>1.6464767999999999</c:v>
                      </c:pt>
                      <c:pt idx="920">
                        <c:v>1.6483844399999998</c:v>
                      </c:pt>
                      <c:pt idx="921">
                        <c:v>1.6609361400000002</c:v>
                      </c:pt>
                      <c:pt idx="922">
                        <c:v>1.6754627200000001</c:v>
                      </c:pt>
                      <c:pt idx="923">
                        <c:v>1.68123508</c:v>
                      </c:pt>
                      <c:pt idx="924">
                        <c:v>1.6734005999999999</c:v>
                      </c:pt>
                      <c:pt idx="925">
                        <c:v>1.65781896</c:v>
                      </c:pt>
                      <c:pt idx="926">
                        <c:v>1.64515005</c:v>
                      </c:pt>
                      <c:pt idx="927">
                        <c:v>1.6412169599999999</c:v>
                      </c:pt>
                      <c:pt idx="928">
                        <c:v>1.6605768300000001</c:v>
                      </c:pt>
                      <c:pt idx="929">
                        <c:v>1.6740952499999999</c:v>
                      </c:pt>
                      <c:pt idx="930">
                        <c:v>1.6798662600000001</c:v>
                      </c:pt>
                      <c:pt idx="931">
                        <c:v>1.67108046</c:v>
                      </c:pt>
                      <c:pt idx="932">
                        <c:v>1.6622952000000002</c:v>
                      </c:pt>
                      <c:pt idx="933">
                        <c:v>1.6603030700000001</c:v>
                      </c:pt>
                      <c:pt idx="934">
                        <c:v>1.64762034</c:v>
                      </c:pt>
                      <c:pt idx="935">
                        <c:v>1.6630942</c:v>
                      </c:pt>
                      <c:pt idx="936">
                        <c:v>1.6727454799999999</c:v>
                      </c:pt>
                      <c:pt idx="937">
                        <c:v>1.6775449600000001</c:v>
                      </c:pt>
                      <c:pt idx="938">
                        <c:v>1.6668207799999999</c:v>
                      </c:pt>
                      <c:pt idx="939">
                        <c:v>1.6599608700000001</c:v>
                      </c:pt>
                      <c:pt idx="940">
                        <c:v>1.65796926</c:v>
                      </c:pt>
                      <c:pt idx="941">
                        <c:v>1.6676190900000001</c:v>
                      </c:pt>
                      <c:pt idx="942">
                        <c:v>1.6685376000000001</c:v>
                      </c:pt>
                      <c:pt idx="943">
                        <c:v>1.6704261</c:v>
                      </c:pt>
                      <c:pt idx="944">
                        <c:v>1.67037444</c:v>
                      </c:pt>
                      <c:pt idx="945">
                        <c:v>1.6713100000000001</c:v>
                      </c:pt>
                      <c:pt idx="946">
                        <c:v>1.6935850799999999</c:v>
                      </c:pt>
                      <c:pt idx="947">
                        <c:v>1.7633509200000002</c:v>
                      </c:pt>
                      <c:pt idx="948">
                        <c:v>1.8321411000000001</c:v>
                      </c:pt>
                      <c:pt idx="949">
                        <c:v>1.9144839</c:v>
                      </c:pt>
                      <c:pt idx="950">
                        <c:v>1.98617088</c:v>
                      </c:pt>
                      <c:pt idx="951">
                        <c:v>2.0287588400000001</c:v>
                      </c:pt>
                      <c:pt idx="952">
                        <c:v>2.0606975000000003</c:v>
                      </c:pt>
                      <c:pt idx="953">
                        <c:v>2.0964914000000001</c:v>
                      </c:pt>
                      <c:pt idx="954">
                        <c:v>2.1429486</c:v>
                      </c:pt>
                      <c:pt idx="955">
                        <c:v>2.1845538600000003</c:v>
                      </c:pt>
                      <c:pt idx="956">
                        <c:v>2.2125815599999998</c:v>
                      </c:pt>
                      <c:pt idx="957">
                        <c:v>2.2289494699999999</c:v>
                      </c:pt>
                      <c:pt idx="958">
                        <c:v>2.24824731</c:v>
                      </c:pt>
                      <c:pt idx="959">
                        <c:v>2.2811158500000004</c:v>
                      </c:pt>
                      <c:pt idx="960">
                        <c:v>2.3169138</c:v>
                      </c:pt>
                      <c:pt idx="961">
                        <c:v>2.3400833200000002</c:v>
                      </c:pt>
                      <c:pt idx="962">
                        <c:v>2.34289478</c:v>
                      </c:pt>
                      <c:pt idx="963">
                        <c:v>2.3457059999999998</c:v>
                      </c:pt>
                      <c:pt idx="964">
                        <c:v>2.3553261000000001</c:v>
                      </c:pt>
                      <c:pt idx="965">
                        <c:v>2.3871888600000002</c:v>
                      </c:pt>
                      <c:pt idx="966">
                        <c:v>2.4122890199999998</c:v>
                      </c:pt>
                      <c:pt idx="967">
                        <c:v>2.4267265600000001</c:v>
                      </c:pt>
                      <c:pt idx="968">
                        <c:v>2.4266264</c:v>
                      </c:pt>
                      <c:pt idx="969">
                        <c:v>2.4352477800000001</c:v>
                      </c:pt>
                      <c:pt idx="970">
                        <c:v>2.4564657000000003</c:v>
                      </c:pt>
                      <c:pt idx="971">
                        <c:v>2.4757438999999999</c:v>
                      </c:pt>
                      <c:pt idx="972">
                        <c:v>2.4863000399999997</c:v>
                      </c:pt>
                      <c:pt idx="973">
                        <c:v>2.4813529000000001</c:v>
                      </c:pt>
                      <c:pt idx="974">
                        <c:v>2.4802816000000001</c:v>
                      </c:pt>
                      <c:pt idx="975">
                        <c:v>2.49180504</c:v>
                      </c:pt>
                      <c:pt idx="976">
                        <c:v>2.5207655599999996</c:v>
                      </c:pt>
                      <c:pt idx="977">
                        <c:v>2.5371300600000004</c:v>
                      </c:pt>
                      <c:pt idx="978">
                        <c:v>2.5341192000000001</c:v>
                      </c:pt>
                      <c:pt idx="979">
                        <c:v>2.52917126</c:v>
                      </c:pt>
                      <c:pt idx="980">
                        <c:v>2.5310040599999999</c:v>
                      </c:pt>
                      <c:pt idx="981">
                        <c:v>2.5512397199999999</c:v>
                      </c:pt>
                      <c:pt idx="982">
                        <c:v>2.5675995399999998</c:v>
                      </c:pt>
                      <c:pt idx="983">
                        <c:v>2.5762100000000001</c:v>
                      </c:pt>
                      <c:pt idx="984">
                        <c:v>2.57029284</c:v>
                      </c:pt>
                      <c:pt idx="985">
                        <c:v>2.5701866799999999</c:v>
                      </c:pt>
                      <c:pt idx="986">
                        <c:v>2.5865429799999999</c:v>
                      </c:pt>
                      <c:pt idx="987">
                        <c:v>2.6038662600000002</c:v>
                      </c:pt>
                      <c:pt idx="988">
                        <c:v>2.6105368000000002</c:v>
                      </c:pt>
                      <c:pt idx="989">
                        <c:v>2.5978415799999999</c:v>
                      </c:pt>
                      <c:pt idx="990">
                        <c:v>2.5909567199999999</c:v>
                      </c:pt>
                      <c:pt idx="991">
                        <c:v>2.5918178600000004</c:v>
                      </c:pt>
                      <c:pt idx="992">
                        <c:v>2.6139780000000004</c:v>
                      </c:pt>
                      <c:pt idx="993">
                        <c:v>2.633232</c:v>
                      </c:pt>
                      <c:pt idx="994">
                        <c:v>2.6321551400000001</c:v>
                      </c:pt>
                      <c:pt idx="995">
                        <c:v>2.6233341999999999</c:v>
                      </c:pt>
                      <c:pt idx="996">
                        <c:v>2.6232257999999997</c:v>
                      </c:pt>
                      <c:pt idx="997">
                        <c:v>2.6357006199999997</c:v>
                      </c:pt>
                      <c:pt idx="998">
                        <c:v>2.6501101999999999</c:v>
                      </c:pt>
                      <c:pt idx="999">
                        <c:v>2.6538721199999999</c:v>
                      </c:pt>
                      <c:pt idx="1000">
                        <c:v>2.6470150499999998</c:v>
                      </c:pt>
                      <c:pt idx="1001">
                        <c:v>2.6440022800000005</c:v>
                      </c:pt>
                      <c:pt idx="1002">
                        <c:v>2.6555060000000004</c:v>
                      </c:pt>
                      <c:pt idx="1003">
                        <c:v>2.6786212799999998</c:v>
                      </c:pt>
                      <c:pt idx="1004">
                        <c:v>2.6862519199999997</c:v>
                      </c:pt>
                      <c:pt idx="1005">
                        <c:v>2.67452932</c:v>
                      </c:pt>
                      <c:pt idx="1006">
                        <c:v>2.6628076799999998</c:v>
                      </c:pt>
                      <c:pt idx="1007">
                        <c:v>2.6588274000000003</c:v>
                      </c:pt>
                      <c:pt idx="1008">
                        <c:v>2.6761326599999999</c:v>
                      </c:pt>
                      <c:pt idx="1009">
                        <c:v>2.6876316600000001</c:v>
                      </c:pt>
                      <c:pt idx="1010">
                        <c:v>2.6923298599999996</c:v>
                      </c:pt>
                      <c:pt idx="1011">
                        <c:v>2.68254474</c:v>
                      </c:pt>
                      <c:pt idx="1012">
                        <c:v>2.6805268500000001</c:v>
                      </c:pt>
                      <c:pt idx="1013">
                        <c:v>2.6939583499999999</c:v>
                      </c:pt>
                      <c:pt idx="1014">
                        <c:v>2.7064214600000001</c:v>
                      </c:pt>
                      <c:pt idx="1015">
                        <c:v>2.7082440000000001</c:v>
                      </c:pt>
                      <c:pt idx="1016">
                        <c:v>2.6945913400000001</c:v>
                      </c:pt>
                      <c:pt idx="1017">
                        <c:v>2.6848083999999997</c:v>
                      </c:pt>
                      <c:pt idx="1018">
                        <c:v>2.6856644700000003</c:v>
                      </c:pt>
                      <c:pt idx="1019">
                        <c:v>2.7106972099999997</c:v>
                      </c:pt>
                      <c:pt idx="1020">
                        <c:v>2.7250905400000001</c:v>
                      </c:pt>
                      <c:pt idx="1021">
                        <c:v>2.7172138000000001</c:v>
                      </c:pt>
                      <c:pt idx="1022">
                        <c:v>2.7074319999999998</c:v>
                      </c:pt>
                      <c:pt idx="1023">
                        <c:v>2.7044193000000001</c:v>
                      </c:pt>
                      <c:pt idx="1024">
                        <c:v>2.7168766000000004</c:v>
                      </c:pt>
                      <c:pt idx="1025">
                        <c:v>2.7273992200000001</c:v>
                      </c:pt>
                      <c:pt idx="1026">
                        <c:v>2.7301867199999998</c:v>
                      </c:pt>
                      <c:pt idx="1027">
                        <c:v>2.7223398400000001</c:v>
                      </c:pt>
                      <c:pt idx="1028">
                        <c:v>2.7164269999999999</c:v>
                      </c:pt>
                      <c:pt idx="1029">
                        <c:v>2.7279145200000001</c:v>
                      </c:pt>
                      <c:pt idx="1030">
                        <c:v>2.7442341799999999</c:v>
                      </c:pt>
                      <c:pt idx="1031">
                        <c:v>2.74702036</c:v>
                      </c:pt>
                      <c:pt idx="1032">
                        <c:v>2.73240858</c:v>
                      </c:pt>
                      <c:pt idx="1033">
                        <c:v>2.7206975</c:v>
                      </c:pt>
                      <c:pt idx="1034">
                        <c:v>2.7186519800000002</c:v>
                      </c:pt>
                      <c:pt idx="1035">
                        <c:v>2.7369297599999998</c:v>
                      </c:pt>
                      <c:pt idx="1036">
                        <c:v>2.7522787199999996</c:v>
                      </c:pt>
                      <c:pt idx="1037">
                        <c:v>2.75119845</c:v>
                      </c:pt>
                      <c:pt idx="1038">
                        <c:v>2.7394888499999999</c:v>
                      </c:pt>
                      <c:pt idx="1039">
                        <c:v>2.7384091800000001</c:v>
                      </c:pt>
                      <c:pt idx="1040">
                        <c:v>2.7489243500000002</c:v>
                      </c:pt>
                      <c:pt idx="1041">
                        <c:v>2.7584724499999997</c:v>
                      </c:pt>
                      <c:pt idx="1042">
                        <c:v>2.7593243999999997</c:v>
                      </c:pt>
                      <c:pt idx="1043">
                        <c:v>2.7466507300000003</c:v>
                      </c:pt>
                      <c:pt idx="1044">
                        <c:v>2.7388084500000001</c:v>
                      </c:pt>
                      <c:pt idx="1045">
                        <c:v>2.7464232899999996</c:v>
                      </c:pt>
                      <c:pt idx="1046">
                        <c:v>2.7685273400000003</c:v>
                      </c:pt>
                      <c:pt idx="1047">
                        <c:v>2.7761403000000002</c:v>
                      </c:pt>
                      <c:pt idx="1048">
                        <c:v>2.7634685100000005</c:v>
                      </c:pt>
                      <c:pt idx="1049">
                        <c:v>2.7498318899999998</c:v>
                      </c:pt>
                      <c:pt idx="1050">
                        <c:v>2.7439230299999999</c:v>
                      </c:pt>
                      <c:pt idx="1051">
                        <c:v>2.7602278200000003</c:v>
                      </c:pt>
                      <c:pt idx="1052">
                        <c:v>2.7707367500000002</c:v>
                      </c:pt>
                      <c:pt idx="1053">
                        <c:v>2.7744561000000001</c:v>
                      </c:pt>
                      <c:pt idx="1054">
                        <c:v>2.7617875999999999</c:v>
                      </c:pt>
                      <c:pt idx="1055">
                        <c:v>2.7578107200000002</c:v>
                      </c:pt>
                      <c:pt idx="1056">
                        <c:v>2.7702490200000001</c:v>
                      </c:pt>
                      <c:pt idx="1057">
                        <c:v>2.7807551999999998</c:v>
                      </c:pt>
                      <c:pt idx="1058">
                        <c:v>2.7816343099999998</c:v>
                      </c:pt>
                      <c:pt idx="1059">
                        <c:v>2.7660715500000004</c:v>
                      </c:pt>
                      <c:pt idx="1060">
                        <c:v>2.7543717900000004</c:v>
                      </c:pt>
                      <c:pt idx="1061">
                        <c:v>2.7513330000000003</c:v>
                      </c:pt>
                      <c:pt idx="1062">
                        <c:v>2.7753524999999999</c:v>
                      </c:pt>
                      <c:pt idx="1063">
                        <c:v>2.7897170000000004</c:v>
                      </c:pt>
                      <c:pt idx="1064">
                        <c:v>2.7828445799999999</c:v>
                      </c:pt>
                      <c:pt idx="1065">
                        <c:v>2.7711466200000001</c:v>
                      </c:pt>
                      <c:pt idx="1066">
                        <c:v>2.7662058800000002</c:v>
                      </c:pt>
                      <c:pt idx="1067">
                        <c:v>2.7776729200000001</c:v>
                      </c:pt>
                      <c:pt idx="1068">
                        <c:v>2.7862437</c:v>
                      </c:pt>
                      <c:pt idx="1069">
                        <c:v>2.7861282200000002</c:v>
                      </c:pt>
                      <c:pt idx="1070">
                        <c:v>2.7773275600000003</c:v>
                      </c:pt>
                      <c:pt idx="1071">
                        <c:v>2.77145128</c:v>
                      </c:pt>
                      <c:pt idx="1072">
                        <c:v>2.7819508499999999</c:v>
                      </c:pt>
                      <c:pt idx="1073">
                        <c:v>2.7972740900000002</c:v>
                      </c:pt>
                      <c:pt idx="1074">
                        <c:v>2.8000527399999999</c:v>
                      </c:pt>
                      <c:pt idx="1075">
                        <c:v>2.7854642099999998</c:v>
                      </c:pt>
                      <c:pt idx="1076">
                        <c:v>2.7728064600000004</c:v>
                      </c:pt>
                      <c:pt idx="1077">
                        <c:v>2.7688325000000003</c:v>
                      </c:pt>
                      <c:pt idx="1078">
                        <c:v>2.7851177699999998</c:v>
                      </c:pt>
                      <c:pt idx="1079">
                        <c:v>2.80043701</c:v>
                      </c:pt>
                      <c:pt idx="1080">
                        <c:v>2.7993562600000002</c:v>
                      </c:pt>
                      <c:pt idx="1081">
                        <c:v>2.78573592</c:v>
                      </c:pt>
                      <c:pt idx="1082">
                        <c:v>2.7836913000000001</c:v>
                      </c:pt>
                      <c:pt idx="1083">
                        <c:v>2.7941854699999999</c:v>
                      </c:pt>
                      <c:pt idx="1084">
                        <c:v>2.8027498200000003</c:v>
                      </c:pt>
                      <c:pt idx="1085">
                        <c:v>2.8016691499999999</c:v>
                      </c:pt>
                      <c:pt idx="1086">
                        <c:v>2.7870870999999999</c:v>
                      </c:pt>
                      <c:pt idx="1087">
                        <c:v>2.7773279999999998</c:v>
                      </c:pt>
                      <c:pt idx="1088">
                        <c:v>2.78203435</c:v>
                      </c:pt>
                      <c:pt idx="1089">
                        <c:v>2.8050614299999999</c:v>
                      </c:pt>
                      <c:pt idx="1090">
                        <c:v>2.8145873699999999</c:v>
                      </c:pt>
                      <c:pt idx="1091">
                        <c:v>2.8038645199999999</c:v>
                      </c:pt>
                      <c:pt idx="1092">
                        <c:v>2.7902501000000002</c:v>
                      </c:pt>
                      <c:pt idx="1093">
                        <c:v>2.7833855700000001</c:v>
                      </c:pt>
                      <c:pt idx="1094">
                        <c:v>2.7996592799999998</c:v>
                      </c:pt>
                      <c:pt idx="1095">
                        <c:v>2.8091834200000001</c:v>
                      </c:pt>
                      <c:pt idx="1096">
                        <c:v>2.8109948399999998</c:v>
                      </c:pt>
                      <c:pt idx="1097">
                        <c:v>2.7973538800000002</c:v>
                      </c:pt>
                      <c:pt idx="1098">
                        <c:v>2.79148336</c:v>
                      </c:pt>
                      <c:pt idx="1099">
                        <c:v>2.8038978299999999</c:v>
                      </c:pt>
                      <c:pt idx="1100">
                        <c:v>2.81631126</c:v>
                      </c:pt>
                      <c:pt idx="1101">
                        <c:v>2.8161943800000002</c:v>
                      </c:pt>
                      <c:pt idx="1102">
                        <c:v>2.8006575000000002</c:v>
                      </c:pt>
                      <c:pt idx="1103">
                        <c:v>2.7890056800000003</c:v>
                      </c:pt>
                      <c:pt idx="1104">
                        <c:v>2.7869625599999996</c:v>
                      </c:pt>
                      <c:pt idx="1105">
                        <c:v>2.8061196800000001</c:v>
                      </c:pt>
                      <c:pt idx="1106">
                        <c:v>2.8194936000000004</c:v>
                      </c:pt>
                      <c:pt idx="1107">
                        <c:v>2.81166808</c:v>
                      </c:pt>
                      <c:pt idx="1108">
                        <c:v>2.7990255999999998</c:v>
                      </c:pt>
                      <c:pt idx="1109">
                        <c:v>2.794092</c:v>
                      </c:pt>
                      <c:pt idx="1110">
                        <c:v>2.8045738399999998</c:v>
                      </c:pt>
                      <c:pt idx="1111">
                        <c:v>2.8150548000000004</c:v>
                      </c:pt>
                      <c:pt idx="1112">
                        <c:v>2.8159012799999998</c:v>
                      </c:pt>
                      <c:pt idx="1113">
                        <c:v>2.80422452</c:v>
                      </c:pt>
                      <c:pt idx="1114">
                        <c:v>2.7982993499999997</c:v>
                      </c:pt>
                      <c:pt idx="1115">
                        <c:v>2.8087786800000001</c:v>
                      </c:pt>
                      <c:pt idx="1116">
                        <c:v>2.8259994600000002</c:v>
                      </c:pt>
                      <c:pt idx="1117">
                        <c:v>2.83069785</c:v>
                      </c:pt>
                      <c:pt idx="1118">
                        <c:v>2.8170967499999997</c:v>
                      </c:pt>
                      <c:pt idx="1119">
                        <c:v>2.8025337000000001</c:v>
                      </c:pt>
                      <c:pt idx="1120">
                        <c:v>2.7976021499999999</c:v>
                      </c:pt>
                      <c:pt idx="1121">
                        <c:v>2.8119307999999998</c:v>
                      </c:pt>
                      <c:pt idx="1122">
                        <c:v>2.8224064499999999</c:v>
                      </c:pt>
                      <c:pt idx="1123">
                        <c:v>2.82421503</c:v>
                      </c:pt>
                      <c:pt idx="1124">
                        <c:v>2.81061753</c:v>
                      </c:pt>
                      <c:pt idx="1125">
                        <c:v>2.8085751099999996</c:v>
                      </c:pt>
                      <c:pt idx="1126">
                        <c:v>2.8200119099999998</c:v>
                      </c:pt>
                      <c:pt idx="1127">
                        <c:v>2.8304849999999999</c:v>
                      </c:pt>
                      <c:pt idx="1128">
                        <c:v>2.8303673999999996</c:v>
                      </c:pt>
                      <c:pt idx="1129">
                        <c:v>2.8167724200000004</c:v>
                      </c:pt>
                      <c:pt idx="1130">
                        <c:v>2.8060664499999999</c:v>
                      </c:pt>
                      <c:pt idx="1131">
                        <c:v>2.8069124400000001</c:v>
                      </c:pt>
                      <c:pt idx="1132">
                        <c:v>2.8298969999999999</c:v>
                      </c:pt>
                      <c:pt idx="1133">
                        <c:v>2.84036701</c:v>
                      </c:pt>
                      <c:pt idx="1134">
                        <c:v>2.8306242699999999</c:v>
                      </c:pt>
                      <c:pt idx="1135">
                        <c:v>2.81799504</c:v>
                      </c:pt>
                      <c:pt idx="1136">
                        <c:v>2.81210358</c:v>
                      </c:pt>
                      <c:pt idx="1137">
                        <c:v>2.8244972500000003</c:v>
                      </c:pt>
                      <c:pt idx="1138">
                        <c:v>2.8330406400000001</c:v>
                      </c:pt>
                      <c:pt idx="1139">
                        <c:v>2.8358391599999999</c:v>
                      </c:pt>
                      <c:pt idx="1140">
                        <c:v>2.8260401399999999</c:v>
                      </c:pt>
                      <c:pt idx="1141">
                        <c:v>2.8191874000000001</c:v>
                      </c:pt>
                      <c:pt idx="1142">
                        <c:v>2.8306158800000003</c:v>
                      </c:pt>
                      <c:pt idx="1143">
                        <c:v>2.8430350500000001</c:v>
                      </c:pt>
                      <c:pt idx="1144">
                        <c:v>2.8448409899999998</c:v>
                      </c:pt>
                      <c:pt idx="1145">
                        <c:v>2.8283681999999999</c:v>
                      </c:pt>
                      <c:pt idx="1146">
                        <c:v>2.81574473</c:v>
                      </c:pt>
                      <c:pt idx="1147">
                        <c:v>2.8108179</c:v>
                      </c:pt>
                      <c:pt idx="1148">
                        <c:v>2.8280154</c:v>
                      </c:pt>
                      <c:pt idx="1149">
                        <c:v>2.8432877200000002</c:v>
                      </c:pt>
                      <c:pt idx="1150">
                        <c:v>2.8402839899999996</c:v>
                      </c:pt>
                      <c:pt idx="1151">
                        <c:v>2.8276626</c:v>
                      </c:pt>
                      <c:pt idx="1152">
                        <c:v>2.8236979999999998</c:v>
                      </c:pt>
                      <c:pt idx="1153">
                        <c:v>2.8322359499999998</c:v>
                      </c:pt>
                      <c:pt idx="1154">
                        <c:v>2.8407731800000002</c:v>
                      </c:pt>
                      <c:pt idx="1155">
                        <c:v>2.8396933899999999</c:v>
                      </c:pt>
                      <c:pt idx="1156">
                        <c:v>2.8261130099999998</c:v>
                      </c:pt>
                      <c:pt idx="1157">
                        <c:v>2.8173415000000004</c:v>
                      </c:pt>
                      <c:pt idx="1158">
                        <c:v>2.8239548699999997</c:v>
                      </c:pt>
                      <c:pt idx="1159">
                        <c:v>2.84498973</c:v>
                      </c:pt>
                      <c:pt idx="1160">
                        <c:v>2.8525628100000002</c:v>
                      </c:pt>
                      <c:pt idx="1161">
                        <c:v>2.8380232799999998</c:v>
                      </c:pt>
                      <c:pt idx="1162">
                        <c:v>2.8254076500000003</c:v>
                      </c:pt>
                      <c:pt idx="1163">
                        <c:v>2.8185609199999999</c:v>
                      </c:pt>
                      <c:pt idx="1164">
                        <c:v>2.8319014199999999</c:v>
                      </c:pt>
                      <c:pt idx="1165">
                        <c:v>2.84235711</c:v>
                      </c:pt>
                      <c:pt idx="1166">
                        <c:v>2.8451223999999997</c:v>
                      </c:pt>
                      <c:pt idx="1167">
                        <c:v>2.8334701999999998</c:v>
                      </c:pt>
                      <c:pt idx="1168">
                        <c:v>2.8304689499999998</c:v>
                      </c:pt>
                      <c:pt idx="1169">
                        <c:v>2.8418839899999999</c:v>
                      </c:pt>
                      <c:pt idx="1170">
                        <c:v>2.8513760100000001</c:v>
                      </c:pt>
                      <c:pt idx="1171">
                        <c:v>2.8512573300000001</c:v>
                      </c:pt>
                      <c:pt idx="1172">
                        <c:v>2.8348024999999999</c:v>
                      </c:pt>
                      <c:pt idx="1173">
                        <c:v>2.8231535800000005</c:v>
                      </c:pt>
                      <c:pt idx="1174">
                        <c:v>2.82111432</c:v>
                      </c:pt>
                      <c:pt idx="1175">
                        <c:v>2.8412038800000001</c:v>
                      </c:pt>
                      <c:pt idx="1176">
                        <c:v>2.8554976000000001</c:v>
                      </c:pt>
                      <c:pt idx="1177">
                        <c:v>2.8457711200000002</c:v>
                      </c:pt>
                      <c:pt idx="1178">
                        <c:v>2.8322025599999998</c:v>
                      </c:pt>
                      <c:pt idx="1179">
                        <c:v>2.82824192</c:v>
                      </c:pt>
                      <c:pt idx="1180">
                        <c:v>2.8406124799999999</c:v>
                      </c:pt>
                      <c:pt idx="1181">
                        <c:v>2.8501002</c:v>
                      </c:pt>
                      <c:pt idx="1182">
                        <c:v>2.8509420799999998</c:v>
                      </c:pt>
                      <c:pt idx="1183">
                        <c:v>2.8411885800000003</c:v>
                      </c:pt>
                      <c:pt idx="1184">
                        <c:v>2.8333865000000005</c:v>
                      </c:pt>
                      <c:pt idx="1185">
                        <c:v>2.84383323</c:v>
                      </c:pt>
                      <c:pt idx="1186">
                        <c:v>2.8581206399999997</c:v>
                      </c:pt>
                      <c:pt idx="1187">
                        <c:v>2.8608826500000002</c:v>
                      </c:pt>
                      <c:pt idx="1188">
                        <c:v>2.84542816</c:v>
                      </c:pt>
                      <c:pt idx="1189">
                        <c:v>2.83090544</c:v>
                      </c:pt>
                      <c:pt idx="1190">
                        <c:v>2.8250260800000002</c:v>
                      </c:pt>
                      <c:pt idx="1191">
                        <c:v>2.8431225899999997</c:v>
                      </c:pt>
                      <c:pt idx="1192">
                        <c:v>2.8574064000000003</c:v>
                      </c:pt>
                      <c:pt idx="1193">
                        <c:v>2.8553671400000002</c:v>
                      </c:pt>
                      <c:pt idx="1194">
                        <c:v>2.8408471300000002</c:v>
                      </c:pt>
                      <c:pt idx="1195">
                        <c:v>2.8368886500000001</c:v>
                      </c:pt>
                      <c:pt idx="1196">
                        <c:v>2.8444799999999999</c:v>
                      </c:pt>
                      <c:pt idx="1197">
                        <c:v>2.8530011200000001</c:v>
                      </c:pt>
                      <c:pt idx="1198">
                        <c:v>2.8538421599999997</c:v>
                      </c:pt>
                      <c:pt idx="1199">
                        <c:v>2.8383651599999999</c:v>
                      </c:pt>
                      <c:pt idx="1200">
                        <c:v>2.8296083200000002</c:v>
                      </c:pt>
                      <c:pt idx="1201">
                        <c:v>2.8342598699999999</c:v>
                      </c:pt>
                      <c:pt idx="1202">
                        <c:v>2.8571757499999997</c:v>
                      </c:pt>
                      <c:pt idx="1203">
                        <c:v>2.8676134799999997</c:v>
                      </c:pt>
                      <c:pt idx="1204">
                        <c:v>2.8550182500000001</c:v>
                      </c:pt>
                      <c:pt idx="1205">
                        <c:v>2.8405344000000001</c:v>
                      </c:pt>
                      <c:pt idx="1206">
                        <c:v>2.8356180000000002</c:v>
                      </c:pt>
                      <c:pt idx="1207">
                        <c:v>2.8479740799999997</c:v>
                      </c:pt>
                      <c:pt idx="1208">
                        <c:v>2.85742078</c:v>
                      </c:pt>
                      <c:pt idx="1209">
                        <c:v>2.8592206</c:v>
                      </c:pt>
                      <c:pt idx="1210">
                        <c:v>2.8466288099999999</c:v>
                      </c:pt>
                      <c:pt idx="1211">
                        <c:v>2.8398240000000001</c:v>
                      </c:pt>
                      <c:pt idx="1212">
                        <c:v>2.8531366400000002</c:v>
                      </c:pt>
                      <c:pt idx="1213">
                        <c:v>2.8645295200000001</c:v>
                      </c:pt>
                      <c:pt idx="1214">
                        <c:v>2.8644100800000003</c:v>
                      </c:pt>
                      <c:pt idx="1215">
                        <c:v>2.8480132500000002</c:v>
                      </c:pt>
                      <c:pt idx="1216">
                        <c:v>2.8363543999999998</c:v>
                      </c:pt>
                      <c:pt idx="1217">
                        <c:v>2.8333586400000002</c:v>
                      </c:pt>
                      <c:pt idx="1218">
                        <c:v>2.85434112</c:v>
                      </c:pt>
                      <c:pt idx="1219">
                        <c:v>2.8686082800000001</c:v>
                      </c:pt>
                      <c:pt idx="1220">
                        <c:v>2.8617753600000002</c:v>
                      </c:pt>
                      <c:pt idx="1221">
                        <c:v>2.8511069999999998</c:v>
                      </c:pt>
                      <c:pt idx="1222">
                        <c:v>2.8471522399999998</c:v>
                      </c:pt>
                      <c:pt idx="1223">
                        <c:v>2.8566226800000001</c:v>
                      </c:pt>
                      <c:pt idx="1224">
                        <c:v>2.8651334399999997</c:v>
                      </c:pt>
                      <c:pt idx="1225">
                        <c:v>2.86501392</c:v>
                      </c:pt>
                      <c:pt idx="1226">
                        <c:v>2.8514712000000002</c:v>
                      </c:pt>
                      <c:pt idx="1227">
                        <c:v>2.8446409200000002</c:v>
                      </c:pt>
                      <c:pt idx="1228">
                        <c:v>2.8541094399999998</c:v>
                      </c:pt>
                      <c:pt idx="1229">
                        <c:v>2.8731639599999999</c:v>
                      </c:pt>
                      <c:pt idx="1230">
                        <c:v>2.8778372800000001</c:v>
                      </c:pt>
                      <c:pt idx="1231">
                        <c:v>2.8623796000000001</c:v>
                      </c:pt>
                      <c:pt idx="1232">
                        <c:v>2.8488403199999999</c:v>
                      </c:pt>
                      <c:pt idx="1233">
                        <c:v>2.8439288400000002</c:v>
                      </c:pt>
                      <c:pt idx="1234">
                        <c:v>2.85914584</c:v>
                      </c:pt>
                      <c:pt idx="1235">
                        <c:v>2.8686109199999996</c:v>
                      </c:pt>
                      <c:pt idx="1236">
                        <c:v>2.8694496000000003</c:v>
                      </c:pt>
                      <c:pt idx="1237">
                        <c:v>2.8559128</c:v>
                      </c:pt>
                      <c:pt idx="1238">
                        <c:v>2.85387696</c:v>
                      </c:pt>
                      <c:pt idx="1239">
                        <c:v>2.8652572000000003</c:v>
                      </c:pt>
                      <c:pt idx="1240">
                        <c:v>2.8737617599999998</c:v>
                      </c:pt>
                      <c:pt idx="1241">
                        <c:v>2.8746</c:v>
                      </c:pt>
                      <c:pt idx="1242">
                        <c:v>2.8591494399999999</c:v>
                      </c:pt>
                      <c:pt idx="1243">
                        <c:v>2.8475029200000002</c:v>
                      </c:pt>
                      <c:pt idx="1244">
                        <c:v>2.8483421099999999</c:v>
                      </c:pt>
                      <c:pt idx="1245">
                        <c:v>2.8712159100000001</c:v>
                      </c:pt>
                      <c:pt idx="1246">
                        <c:v>2.8816639999999998</c:v>
                      </c:pt>
                      <c:pt idx="1247">
                        <c:v>2.8700481600000001</c:v>
                      </c:pt>
                      <c:pt idx="1248">
                        <c:v>2.8565174400000002</c:v>
                      </c:pt>
                      <c:pt idx="1249">
                        <c:v>2.8516087599999995</c:v>
                      </c:pt>
                      <c:pt idx="1250">
                        <c:v>2.8629837600000001</c:v>
                      </c:pt>
                      <c:pt idx="1251">
                        <c:v>2.8714844000000004</c:v>
                      </c:pt>
                      <c:pt idx="1252">
                        <c:v>2.8723222399999999</c:v>
                      </c:pt>
                      <c:pt idx="1253">
                        <c:v>2.8635828000000001</c:v>
                      </c:pt>
                      <c:pt idx="1254">
                        <c:v>2.8567594399999998</c:v>
                      </c:pt>
                      <c:pt idx="1255">
                        <c:v>2.8671741600000002</c:v>
                      </c:pt>
                      <c:pt idx="1256">
                        <c:v>2.8804607999999998</c:v>
                      </c:pt>
                      <c:pt idx="1257">
                        <c:v>2.8803404800000001</c:v>
                      </c:pt>
                      <c:pt idx="1258">
                        <c:v>2.8648998400000001</c:v>
                      </c:pt>
                      <c:pt idx="1259">
                        <c:v>2.85137544</c:v>
                      </c:pt>
                      <c:pt idx="1260">
                        <c:v>2.8464691199999996</c:v>
                      </c:pt>
                      <c:pt idx="1261">
                        <c:v>2.8635834</c:v>
                      </c:pt>
                      <c:pt idx="1262">
                        <c:v>2.8778241599999999</c:v>
                      </c:pt>
                      <c:pt idx="1263">
                        <c:v>2.8748319599999999</c:v>
                      </c:pt>
                      <c:pt idx="1264">
                        <c:v>2.86322448</c:v>
                      </c:pt>
                      <c:pt idx="1265">
                        <c:v>2.8602331199999997</c:v>
                      </c:pt>
                      <c:pt idx="1266">
                        <c:v>2.8687284000000002</c:v>
                      </c:pt>
                      <c:pt idx="1267">
                        <c:v>2.8772229599999997</c:v>
                      </c:pt>
                      <c:pt idx="1268">
                        <c:v>2.8751884799999998</c:v>
                      </c:pt>
                      <c:pt idx="1269">
                        <c:v>2.8607121200000001</c:v>
                      </c:pt>
                      <c:pt idx="1270">
                        <c:v>2.8538932800000003</c:v>
                      </c:pt>
                      <c:pt idx="1271">
                        <c:v>2.862387</c:v>
                      </c:pt>
                      <c:pt idx="1272">
                        <c:v>2.8833204800000001</c:v>
                      </c:pt>
                      <c:pt idx="1273">
                        <c:v>2.89085532</c:v>
                      </c:pt>
                      <c:pt idx="1274">
                        <c:v>2.8773381599999999</c:v>
                      </c:pt>
                      <c:pt idx="1275">
                        <c:v>2.8628652799999998</c:v>
                      </c:pt>
                      <c:pt idx="1276">
                        <c:v>2.8579615999999999</c:v>
                      </c:pt>
                      <c:pt idx="1277">
                        <c:v>2.8712367599999999</c:v>
                      </c:pt>
                      <c:pt idx="1278">
                        <c:v>2.8806538100000001</c:v>
                      </c:pt>
                      <c:pt idx="1279">
                        <c:v>2.8843600500000002</c:v>
                      </c:pt>
                      <c:pt idx="1280">
                        <c:v>2.8689333700000001</c:v>
                      </c:pt>
                      <c:pt idx="1281">
                        <c:v>2.86307387</c:v>
                      </c:pt>
                      <c:pt idx="1282">
                        <c:v>2.8754193599999995</c:v>
                      </c:pt>
                      <c:pt idx="1283">
                        <c:v>2.8848643200000001</c:v>
                      </c:pt>
                      <c:pt idx="1284">
                        <c:v>2.8847436800000001</c:v>
                      </c:pt>
                      <c:pt idx="1285">
                        <c:v>2.8693200000000001</c:v>
                      </c:pt>
                      <c:pt idx="1286">
                        <c:v>2.8558402600000004</c:v>
                      </c:pt>
                      <c:pt idx="1287">
                        <c:v>2.8538080799999999</c:v>
                      </c:pt>
                      <c:pt idx="1288">
                        <c:v>2.87568431</c:v>
                      </c:pt>
                      <c:pt idx="1289">
                        <c:v>2.8879958000000001</c:v>
                      </c:pt>
                      <c:pt idx="1290">
                        <c:v>2.8783124999999998</c:v>
                      </c:pt>
                      <c:pt idx="1291">
                        <c:v>2.86863</c:v>
                      </c:pt>
                      <c:pt idx="1292">
                        <c:v>2.8637291500000002</c:v>
                      </c:pt>
                      <c:pt idx="1293">
                        <c:v>2.8750829100000002</c:v>
                      </c:pt>
                      <c:pt idx="1294">
                        <c:v>2.8854796199999999</c:v>
                      </c:pt>
                      <c:pt idx="1295">
                        <c:v>2.88532872</c:v>
                      </c:pt>
                      <c:pt idx="1296">
                        <c:v>2.875648</c:v>
                      </c:pt>
                      <c:pt idx="1297">
                        <c:v>2.8697919199999999</c:v>
                      </c:pt>
                      <c:pt idx="1298">
                        <c:v>2.8782751200000001</c:v>
                      </c:pt>
                      <c:pt idx="1299">
                        <c:v>2.8924928799999998</c:v>
                      </c:pt>
                      <c:pt idx="1300">
                        <c:v>2.89335795</c:v>
                      </c:pt>
                      <c:pt idx="1301">
                        <c:v>2.8769881000000002</c:v>
                      </c:pt>
                      <c:pt idx="1302">
                        <c:v>2.8634869200000002</c:v>
                      </c:pt>
                      <c:pt idx="1303">
                        <c:v>2.8585884300000002</c:v>
                      </c:pt>
                      <c:pt idx="1304">
                        <c:v>2.8756411199999996</c:v>
                      </c:pt>
                      <c:pt idx="1305">
                        <c:v>2.8888997200000004</c:v>
                      </c:pt>
                      <c:pt idx="1306">
                        <c:v>2.8868676</c:v>
                      </c:pt>
                      <c:pt idx="1307">
                        <c:v>2.8733689199999999</c:v>
                      </c:pt>
                      <c:pt idx="1308">
                        <c:v>2.8704121200000001</c:v>
                      </c:pt>
                      <c:pt idx="1309">
                        <c:v>2.8808023500000002</c:v>
                      </c:pt>
                      <c:pt idx="1310">
                        <c:v>2.8892807999999999</c:v>
                      </c:pt>
                      <c:pt idx="1311">
                        <c:v>2.88915984</c:v>
                      </c:pt>
                      <c:pt idx="1312">
                        <c:v>2.8756335999999996</c:v>
                      </c:pt>
                      <c:pt idx="1313">
                        <c:v>2.8688259600000001</c:v>
                      </c:pt>
                      <c:pt idx="1314">
                        <c:v>2.8725269600000001</c:v>
                      </c:pt>
                      <c:pt idx="1315">
                        <c:v>2.89342196</c:v>
                      </c:pt>
                      <c:pt idx="1316">
                        <c:v>2.9018975999999999</c:v>
                      </c:pt>
                      <c:pt idx="1317">
                        <c:v>2.8884038400000001</c:v>
                      </c:pt>
                      <c:pt idx="1318">
                        <c:v>2.8749111999999997</c:v>
                      </c:pt>
                      <c:pt idx="1319">
                        <c:v>2.8681052400000002</c:v>
                      </c:pt>
                      <c:pt idx="1320">
                        <c:v>2.88231072</c:v>
                      </c:pt>
                      <c:pt idx="1321">
                        <c:v>2.8926949999999998</c:v>
                      </c:pt>
                      <c:pt idx="1322">
                        <c:v>2.89642401</c:v>
                      </c:pt>
                      <c:pt idx="1323">
                        <c:v>2.8819787400000001</c:v>
                      </c:pt>
                      <c:pt idx="1324">
                        <c:v>2.8751737900000003</c:v>
                      </c:pt>
                      <c:pt idx="1325">
                        <c:v>2.8893760999999998</c:v>
                      </c:pt>
                      <c:pt idx="1326">
                        <c:v>2.9016675900000002</c:v>
                      </c:pt>
                      <c:pt idx="1327">
                        <c:v>2.90154603</c:v>
                      </c:pt>
                      <c:pt idx="1328">
                        <c:v>2.8842393299999998</c:v>
                      </c:pt>
                      <c:pt idx="1329">
                        <c:v>2.8726622100000001</c:v>
                      </c:pt>
                      <c:pt idx="1330">
                        <c:v>2.8687232499999999</c:v>
                      </c:pt>
                      <c:pt idx="1331">
                        <c:v>2.8876952499999997</c:v>
                      </c:pt>
                      <c:pt idx="1332">
                        <c:v>2.9009382300000004</c:v>
                      </c:pt>
                      <c:pt idx="1333">
                        <c:v>2.8941349600000001</c:v>
                      </c:pt>
                      <c:pt idx="1334">
                        <c:v>2.8835142899999999</c:v>
                      </c:pt>
                      <c:pt idx="1335">
                        <c:v>2.8776667500000004</c:v>
                      </c:pt>
                      <c:pt idx="1336">
                        <c:v>2.8880446599999998</c:v>
                      </c:pt>
                      <c:pt idx="1337">
                        <c:v>2.8965129500000004</c:v>
                      </c:pt>
                      <c:pt idx="1338">
                        <c:v>2.89734588</c:v>
                      </c:pt>
                      <c:pt idx="1339">
                        <c:v>2.88481867</c:v>
                      </c:pt>
                      <c:pt idx="1340">
                        <c:v>2.8789420799999998</c:v>
                      </c:pt>
                      <c:pt idx="1341">
                        <c:v>2.8883634000000002</c:v>
                      </c:pt>
                      <c:pt idx="1342">
                        <c:v>2.9044934799999997</c:v>
                      </c:pt>
                      <c:pt idx="1343">
                        <c:v>2.9081882400000003</c:v>
                      </c:pt>
                      <c:pt idx="1344">
                        <c:v>2.8937549699999998</c:v>
                      </c:pt>
                      <c:pt idx="1345">
                        <c:v>2.8793228999999996</c:v>
                      </c:pt>
                      <c:pt idx="1346">
                        <c:v>2.8734479999999998</c:v>
                      </c:pt>
                      <c:pt idx="1347">
                        <c:v>2.8885908800000002</c:v>
                      </c:pt>
                      <c:pt idx="1348">
                        <c:v>2.8999168000000002</c:v>
                      </c:pt>
                      <c:pt idx="1349">
                        <c:v>2.9007490799999998</c:v>
                      </c:pt>
                      <c:pt idx="1350">
                        <c:v>2.8872736800000003</c:v>
                      </c:pt>
                      <c:pt idx="1351">
                        <c:v>2.8833374000000003</c:v>
                      </c:pt>
                      <c:pt idx="1352">
                        <c:v>2.8937078399999998</c:v>
                      </c:pt>
                      <c:pt idx="1353">
                        <c:v>2.9021699600000002</c:v>
                      </c:pt>
                      <c:pt idx="1354">
                        <c:v>2.9020482400000001</c:v>
                      </c:pt>
                      <c:pt idx="1355">
                        <c:v>2.88762192</c:v>
                      </c:pt>
                      <c:pt idx="1356">
                        <c:v>2.8779648</c:v>
                      </c:pt>
                      <c:pt idx="1357">
                        <c:v>2.8788278300000001</c:v>
                      </c:pt>
                      <c:pt idx="1358">
                        <c:v>2.8996847299999997</c:v>
                      </c:pt>
                      <c:pt idx="1359">
                        <c:v>2.9100514799999999</c:v>
                      </c:pt>
                      <c:pt idx="1360">
                        <c:v>2.8994414499999999</c:v>
                      </c:pt>
                      <c:pt idx="1361">
                        <c:v>2.8869254799999999</c:v>
                      </c:pt>
                      <c:pt idx="1362">
                        <c:v>2.88108414</c:v>
                      </c:pt>
                      <c:pt idx="1363">
                        <c:v>2.8943098800000002</c:v>
                      </c:pt>
                      <c:pt idx="1364">
                        <c:v>2.9027680499999997</c:v>
                      </c:pt>
                      <c:pt idx="1365">
                        <c:v>2.9055060000000004</c:v>
                      </c:pt>
                      <c:pt idx="1366">
                        <c:v>2.8939455600000001</c:v>
                      </c:pt>
                      <c:pt idx="1367">
                        <c:v>2.88905827</c:v>
                      </c:pt>
                      <c:pt idx="1368">
                        <c:v>2.9013277200000003</c:v>
                      </c:pt>
                      <c:pt idx="1369">
                        <c:v>2.9135961299999997</c:v>
                      </c:pt>
                      <c:pt idx="1370">
                        <c:v>2.9125207999999998</c:v>
                      </c:pt>
                      <c:pt idx="1371">
                        <c:v>2.89810341</c:v>
                      </c:pt>
                      <c:pt idx="1372">
                        <c:v>2.8836872199999997</c:v>
                      </c:pt>
                      <c:pt idx="1373">
                        <c:v>2.8788015300000001</c:v>
                      </c:pt>
                      <c:pt idx="1374">
                        <c:v>2.8967856000000003</c:v>
                      </c:pt>
                      <c:pt idx="1375">
                        <c:v>2.9100039</c:v>
                      </c:pt>
                      <c:pt idx="1376">
                        <c:v>2.9041648800000002</c:v>
                      </c:pt>
                      <c:pt idx="1377">
                        <c:v>2.8926097199999998</c:v>
                      </c:pt>
                      <c:pt idx="1378">
                        <c:v>2.8867718999999998</c:v>
                      </c:pt>
                      <c:pt idx="1379">
                        <c:v>2.89427222</c:v>
                      </c:pt>
                      <c:pt idx="1380">
                        <c:v>2.9036772000000002</c:v>
                      </c:pt>
                      <c:pt idx="1381">
                        <c:v>2.9045078899999996</c:v>
                      </c:pt>
                      <c:pt idx="1382">
                        <c:v>2.8929550900000001</c:v>
                      </c:pt>
                      <c:pt idx="1383">
                        <c:v>2.8861659</c:v>
                      </c:pt>
                      <c:pt idx="1384">
                        <c:v>2.8927121299999996</c:v>
                      </c:pt>
                      <c:pt idx="1385">
                        <c:v>2.9135445500000001</c:v>
                      </c:pt>
                      <c:pt idx="1386">
                        <c:v>2.9200890599999996</c:v>
                      </c:pt>
                      <c:pt idx="1387">
                        <c:v>2.9047285</c:v>
                      </c:pt>
                      <c:pt idx="1388">
                        <c:v>2.89127388</c:v>
                      </c:pt>
                      <c:pt idx="1389">
                        <c:v>2.8844864099999996</c:v>
                      </c:pt>
                      <c:pt idx="1390">
                        <c:v>2.8996317</c:v>
                      </c:pt>
                      <c:pt idx="1391">
                        <c:v>2.9090321000000001</c:v>
                      </c:pt>
                      <c:pt idx="1392">
                        <c:v>2.9117052800000001</c:v>
                      </c:pt>
                      <c:pt idx="1393">
                        <c:v>2.8973315900000003</c:v>
                      </c:pt>
                      <c:pt idx="1394">
                        <c:v>2.8943840000000001</c:v>
                      </c:pt>
                      <c:pt idx="1395">
                        <c:v>2.9037829999999998</c:v>
                      </c:pt>
                      <c:pt idx="1396">
                        <c:v>2.9141332200000001</c:v>
                      </c:pt>
                      <c:pt idx="1397">
                        <c:v>2.9140107799999999</c:v>
                      </c:pt>
                      <c:pt idx="1398">
                        <c:v>2.8996092399999998</c:v>
                      </c:pt>
                      <c:pt idx="1399">
                        <c:v>2.88803426</c:v>
                      </c:pt>
                      <c:pt idx="1400">
                        <c:v>2.8879128999999999</c:v>
                      </c:pt>
                      <c:pt idx="1401">
                        <c:v>2.9077795500000003</c:v>
                      </c:pt>
                      <c:pt idx="1402">
                        <c:v>2.9219339</c:v>
                      </c:pt>
                      <c:pt idx="1403">
                        <c:v>2.9122938</c:v>
                      </c:pt>
                      <c:pt idx="1404">
                        <c:v>2.89694436</c:v>
                      </c:pt>
                      <c:pt idx="1405">
                        <c:v>2.8930159999999998</c:v>
                      </c:pt>
                      <c:pt idx="1406">
                        <c:v>2.9024104999999998</c:v>
                      </c:pt>
                      <c:pt idx="1407">
                        <c:v>2.9118042000000002</c:v>
                      </c:pt>
                      <c:pt idx="1408">
                        <c:v>2.9135848599999998</c:v>
                      </c:pt>
                      <c:pt idx="1409">
                        <c:v>2.9020444999999997</c:v>
                      </c:pt>
                      <c:pt idx="1410">
                        <c:v>2.8981167000000001</c:v>
                      </c:pt>
                      <c:pt idx="1411">
                        <c:v>2.9094117799999997</c:v>
                      </c:pt>
                      <c:pt idx="1412">
                        <c:v>2.9216572700000003</c:v>
                      </c:pt>
                      <c:pt idx="1413">
                        <c:v>2.9224857600000003</c:v>
                      </c:pt>
                      <c:pt idx="1414">
                        <c:v>2.9071422399999998</c:v>
                      </c:pt>
                      <c:pt idx="1415">
                        <c:v>2.8937024999999998</c:v>
                      </c:pt>
                      <c:pt idx="1416">
                        <c:v>2.8878735600000001</c:v>
                      </c:pt>
                      <c:pt idx="1417">
                        <c:v>2.9067755200000001</c:v>
                      </c:pt>
                      <c:pt idx="1418">
                        <c:v>2.9209202300000001</c:v>
                      </c:pt>
                      <c:pt idx="1419">
                        <c:v>2.9188952100000001</c:v>
                      </c:pt>
                      <c:pt idx="1420">
                        <c:v>2.9064087999999999</c:v>
                      </c:pt>
                      <c:pt idx="1421">
                        <c:v>2.90343353</c:v>
                      </c:pt>
                      <c:pt idx="1422">
                        <c:v>2.91187014</c:v>
                      </c:pt>
                      <c:pt idx="1423">
                        <c:v>2.9193551000000002</c:v>
                      </c:pt>
                      <c:pt idx="1424">
                        <c:v>2.9182814100000001</c:v>
                      </c:pt>
                      <c:pt idx="1425">
                        <c:v>2.9048773000000003</c:v>
                      </c:pt>
                      <c:pt idx="1426">
                        <c:v>2.89619772</c:v>
                      </c:pt>
                      <c:pt idx="1427">
                        <c:v>2.90082978</c:v>
                      </c:pt>
                      <c:pt idx="1428">
                        <c:v>2.9206732800000004</c:v>
                      </c:pt>
                      <c:pt idx="1429">
                        <c:v>2.9291066999999997</c:v>
                      </c:pt>
                      <c:pt idx="1430">
                        <c:v>2.9166248800000001</c:v>
                      </c:pt>
                      <c:pt idx="1431">
                        <c:v>2.9031934800000001</c:v>
                      </c:pt>
                      <c:pt idx="1432">
                        <c:v>2.8973678399999998</c:v>
                      </c:pt>
                      <c:pt idx="1433">
                        <c:v>2.9105534799999999</c:v>
                      </c:pt>
                      <c:pt idx="1434">
                        <c:v>2.9180043000000002</c:v>
                      </c:pt>
                      <c:pt idx="1435">
                        <c:v>2.9216832999999998</c:v>
                      </c:pt>
                      <c:pt idx="1436">
                        <c:v>2.90920501</c:v>
                      </c:pt>
                      <c:pt idx="1437">
                        <c:v>2.9033803500000004</c:v>
                      </c:pt>
                      <c:pt idx="1438">
                        <c:v>2.9156124399999999</c:v>
                      </c:pt>
                      <c:pt idx="1439">
                        <c:v>2.9259429100000003</c:v>
                      </c:pt>
                      <c:pt idx="1440">
                        <c:v>2.9258197500000005</c:v>
                      </c:pt>
                      <c:pt idx="1441">
                        <c:v>2.9104932300000002</c:v>
                      </c:pt>
                      <c:pt idx="1442">
                        <c:v>2.8989686699999999</c:v>
                      </c:pt>
                      <c:pt idx="1443">
                        <c:v>2.8950461100000004</c:v>
                      </c:pt>
                      <c:pt idx="1444">
                        <c:v>2.9148761200000002</c:v>
                      </c:pt>
                      <c:pt idx="1445">
                        <c:v>2.9290041499999999</c:v>
                      </c:pt>
                      <c:pt idx="1446">
                        <c:v>2.9212807500000002</c:v>
                      </c:pt>
                      <c:pt idx="1447">
                        <c:v>2.9097581100000003</c:v>
                      </c:pt>
                      <c:pt idx="1448">
                        <c:v>2.9048859399999998</c:v>
                      </c:pt>
                      <c:pt idx="1449">
                        <c:v>2.9152124100000001</c:v>
                      </c:pt>
                      <c:pt idx="1450">
                        <c:v>2.9236382999999999</c:v>
                      </c:pt>
                      <c:pt idx="1451">
                        <c:v>2.9244649900000002</c:v>
                      </c:pt>
                      <c:pt idx="1452">
                        <c:v>2.91389436</c:v>
                      </c:pt>
                      <c:pt idx="1453">
                        <c:v>2.9080732599999997</c:v>
                      </c:pt>
                      <c:pt idx="1454">
                        <c:v>2.91744768</c:v>
                      </c:pt>
                      <c:pt idx="1455">
                        <c:v>2.9334688500000001</c:v>
                      </c:pt>
                      <c:pt idx="1456">
                        <c:v>2.9361941200000001</c:v>
                      </c:pt>
                      <c:pt idx="1457">
                        <c:v>2.9208773200000002</c:v>
                      </c:pt>
                      <c:pt idx="1458">
                        <c:v>2.9055618000000001</c:v>
                      </c:pt>
                      <c:pt idx="1459">
                        <c:v>2.8997424599999997</c:v>
                      </c:pt>
                      <c:pt idx="1460">
                        <c:v>2.9157609500000001</c:v>
                      </c:pt>
                      <c:pt idx="1461">
                        <c:v>2.9260508000000001</c:v>
                      </c:pt>
                      <c:pt idx="1462">
                        <c:v>2.92687688</c:v>
                      </c:pt>
                      <c:pt idx="1463">
                        <c:v>2.9134630800000001</c:v>
                      </c:pt>
                      <c:pt idx="1464">
                        <c:v>2.9096044999999999</c:v>
                      </c:pt>
                      <c:pt idx="1465">
                        <c:v>2.9189745</c:v>
                      </c:pt>
                      <c:pt idx="1466">
                        <c:v>2.9273944799999998</c:v>
                      </c:pt>
                      <c:pt idx="1467">
                        <c:v>2.9272711200000003</c:v>
                      </c:pt>
                      <c:pt idx="1468">
                        <c:v>2.9119615200000002</c:v>
                      </c:pt>
                      <c:pt idx="1469">
                        <c:v>2.9004496000000004</c:v>
                      </c:pt>
                      <c:pt idx="1470">
                        <c:v>2.9022254799999998</c:v>
                      </c:pt>
                      <c:pt idx="1471">
                        <c:v>2.9267776799999998</c:v>
                      </c:pt>
                      <c:pt idx="1472">
                        <c:v>2.9380420800000002</c:v>
                      </c:pt>
                      <c:pt idx="1473">
                        <c:v>2.9274798999999998</c:v>
                      </c:pt>
                      <c:pt idx="1474">
                        <c:v>2.9140719000000002</c:v>
                      </c:pt>
                      <c:pt idx="1475">
                        <c:v>2.9082558999999999</c:v>
                      </c:pt>
                      <c:pt idx="1476">
                        <c:v>2.9195191399999998</c:v>
                      </c:pt>
                      <c:pt idx="1477">
                        <c:v>2.9269862999999998</c:v>
                      </c:pt>
                      <c:pt idx="1478">
                        <c:v>2.9297091200000001</c:v>
                      </c:pt>
                      <c:pt idx="1479">
                        <c:v>2.9181704400000004</c:v>
                      </c:pt>
                      <c:pt idx="1480">
                        <c:v>2.9123554999999999</c:v>
                      </c:pt>
                      <c:pt idx="1481">
                        <c:v>2.9245646299999999</c:v>
                      </c:pt>
                      <c:pt idx="1482">
                        <c:v>2.9368036800000001</c:v>
                      </c:pt>
                      <c:pt idx="1483">
                        <c:v>2.93762838</c:v>
                      </c:pt>
                      <c:pt idx="1484">
                        <c:v>2.9223284999999999</c:v>
                      </c:pt>
                      <c:pt idx="1485">
                        <c:v>2.90892682</c:v>
                      </c:pt>
                      <c:pt idx="1486">
                        <c:v>2.9040620399999999</c:v>
                      </c:pt>
                      <c:pt idx="1487">
                        <c:v>2.9228763400000002</c:v>
                      </c:pt>
                      <c:pt idx="1488">
                        <c:v>2.9360296800000003</c:v>
                      </c:pt>
                      <c:pt idx="1489">
                        <c:v>2.9321126799999999</c:v>
                      </c:pt>
                      <c:pt idx="1490">
                        <c:v>2.9225064999999999</c:v>
                      </c:pt>
                      <c:pt idx="1491">
                        <c:v>2.9166939599999999</c:v>
                      </c:pt>
                      <c:pt idx="1492">
                        <c:v>2.9270007900000001</c:v>
                      </c:pt>
                      <c:pt idx="1493">
                        <c:v>2.9354104800000003</c:v>
                      </c:pt>
                      <c:pt idx="1494">
                        <c:v>2.93244237</c:v>
                      </c:pt>
                      <c:pt idx="1495">
                        <c:v>2.9190459500000001</c:v>
                      </c:pt>
                      <c:pt idx="1496">
                        <c:v>2.91228672</c:v>
                      </c:pt>
                      <c:pt idx="1497">
                        <c:v>2.9207263800000001</c:v>
                      </c:pt>
                      <c:pt idx="1498">
                        <c:v>2.94050988</c:v>
                      </c:pt>
                      <c:pt idx="1499">
                        <c:v>2.9451252999999999</c:v>
                      </c:pt>
                      <c:pt idx="1500">
                        <c:v>2.9307831200000001</c:v>
                      </c:pt>
                      <c:pt idx="1501">
                        <c:v>2.91644214</c:v>
                      </c:pt>
                      <c:pt idx="1502">
                        <c:v>2.9115801599999998</c:v>
                      </c:pt>
                      <c:pt idx="1503">
                        <c:v>2.9256733800000001</c:v>
                      </c:pt>
                      <c:pt idx="1504">
                        <c:v>2.9378700000000002</c:v>
                      </c:pt>
                      <c:pt idx="1505">
                        <c:v>2.9396413199999998</c:v>
                      </c:pt>
                      <c:pt idx="1506">
                        <c:v>2.9262505600000002</c:v>
                      </c:pt>
                      <c:pt idx="1507">
                        <c:v>2.9223367200000001</c:v>
                      </c:pt>
                      <c:pt idx="1508">
                        <c:v>2.9335838400000003</c:v>
                      </c:pt>
                      <c:pt idx="1509">
                        <c:v>2.9419875000000002</c:v>
                      </c:pt>
                      <c:pt idx="1510">
                        <c:v>2.9418633000000001</c:v>
                      </c:pt>
                      <c:pt idx="1511">
                        <c:v>2.9256329600000002</c:v>
                      </c:pt>
                      <c:pt idx="1512">
                        <c:v>2.9131935000000002</c:v>
                      </c:pt>
                      <c:pt idx="1513">
                        <c:v>2.9121231599999997</c:v>
                      </c:pt>
                      <c:pt idx="1514">
                        <c:v>2.9337881000000001</c:v>
                      </c:pt>
                      <c:pt idx="1515">
                        <c:v>2.9469258600000003</c:v>
                      </c:pt>
                      <c:pt idx="1516">
                        <c:v>2.936382</c:v>
                      </c:pt>
                      <c:pt idx="1517">
                        <c:v>2.9239446600000001</c:v>
                      </c:pt>
                      <c:pt idx="1518">
                        <c:v>2.9181383400000001</c:v>
                      </c:pt>
                      <c:pt idx="1519">
                        <c:v>2.9274861000000003</c:v>
                      </c:pt>
                      <c:pt idx="1520">
                        <c:v>2.9368330600000001</c:v>
                      </c:pt>
                      <c:pt idx="1521">
                        <c:v>2.9386030600000002</c:v>
                      </c:pt>
                      <c:pt idx="1522">
                        <c:v>2.9290091400000002</c:v>
                      </c:pt>
                      <c:pt idx="1523">
                        <c:v>2.9241198400000004</c:v>
                      </c:pt>
                      <c:pt idx="1524">
                        <c:v>2.9344431000000002</c:v>
                      </c:pt>
                      <c:pt idx="1525">
                        <c:v>2.9466283200000003</c:v>
                      </c:pt>
                      <c:pt idx="1526">
                        <c:v>2.9474506599999999</c:v>
                      </c:pt>
                      <c:pt idx="1527">
                        <c:v>2.9331244399999998</c:v>
                      </c:pt>
                      <c:pt idx="1528">
                        <c:v>2.91879942</c:v>
                      </c:pt>
                      <c:pt idx="1529">
                        <c:v>2.9129958999999999</c:v>
                      </c:pt>
                      <c:pt idx="1530">
                        <c:v>2.9299127000000005</c:v>
                      </c:pt>
                      <c:pt idx="1531">
                        <c:v>2.9439881999999997</c:v>
                      </c:pt>
                      <c:pt idx="1532">
                        <c:v>2.9410240600000002</c:v>
                      </c:pt>
                      <c:pt idx="1533">
                        <c:v>2.9285947600000002</c:v>
                      </c:pt>
                      <c:pt idx="1534">
                        <c:v>2.9237384999999998</c:v>
                      </c:pt>
                      <c:pt idx="1535">
                        <c:v>2.93497246</c:v>
                      </c:pt>
                      <c:pt idx="1536">
                        <c:v>2.9433973</c:v>
                      </c:pt>
                      <c:pt idx="1537">
                        <c:v>2.9413801199999998</c:v>
                      </c:pt>
                      <c:pt idx="1538">
                        <c:v>2.9261142000000002</c:v>
                      </c:pt>
                      <c:pt idx="1539">
                        <c:v>2.91842004</c:v>
                      </c:pt>
                      <c:pt idx="1540">
                        <c:v>2.9230280299999998</c:v>
                      </c:pt>
                      <c:pt idx="1541">
                        <c:v>2.9446677600000002</c:v>
                      </c:pt>
                      <c:pt idx="1542">
                        <c:v>2.9540051799999998</c:v>
                      </c:pt>
                      <c:pt idx="1543">
                        <c:v>2.9415803500000002</c:v>
                      </c:pt>
                      <c:pt idx="1544">
                        <c:v>2.9282104500000004</c:v>
                      </c:pt>
                      <c:pt idx="1545">
                        <c:v>2.9233562999999996</c:v>
                      </c:pt>
                      <c:pt idx="1546">
                        <c:v>2.9383381199999996</c:v>
                      </c:pt>
                      <c:pt idx="1547">
                        <c:v>2.9476736800000003</c:v>
                      </c:pt>
                      <c:pt idx="1548">
                        <c:v>2.94849498</c:v>
                      </c:pt>
                      <c:pt idx="1549">
                        <c:v>2.9341817999999997</c:v>
                      </c:pt>
                      <c:pt idx="1550">
                        <c:v>2.9274367000000003</c:v>
                      </c:pt>
                      <c:pt idx="1551">
                        <c:v>2.9396085599999999</c:v>
                      </c:pt>
                      <c:pt idx="1552">
                        <c:v>2.9498878200000003</c:v>
                      </c:pt>
                      <c:pt idx="1553">
                        <c:v>2.9497942500000001</c:v>
                      </c:pt>
                      <c:pt idx="1554">
                        <c:v>2.9335613999999999</c:v>
                      </c:pt>
                      <c:pt idx="1555">
                        <c:v>2.9220893999999995</c:v>
                      </c:pt>
                      <c:pt idx="1556">
                        <c:v>2.9210201800000002</c:v>
                      </c:pt>
                      <c:pt idx="1557">
                        <c:v>2.93886264</c:v>
                      </c:pt>
                      <c:pt idx="1558">
                        <c:v>2.95103034</c:v>
                      </c:pt>
                      <c:pt idx="1559">
                        <c:v>2.9414816099999999</c:v>
                      </c:pt>
                      <c:pt idx="1560">
                        <c:v>2.9281205900000002</c:v>
                      </c:pt>
                      <c:pt idx="1561">
                        <c:v>2.9242149899999998</c:v>
                      </c:pt>
                      <c:pt idx="1562">
                        <c:v>2.93449056</c:v>
                      </c:pt>
                      <c:pt idx="1563">
                        <c:v>2.9457106</c:v>
                      </c:pt>
                      <c:pt idx="1564">
                        <c:v>2.9465001000000002</c:v>
                      </c:pt>
                      <c:pt idx="1565">
                        <c:v>2.93597756</c:v>
                      </c:pt>
                      <c:pt idx="1566">
                        <c:v>2.9292367800000001</c:v>
                      </c:pt>
                      <c:pt idx="1567">
                        <c:v>2.9395097999999997</c:v>
                      </c:pt>
                      <c:pt idx="1568">
                        <c:v>2.9554527799999999</c:v>
                      </c:pt>
                      <c:pt idx="1569">
                        <c:v>2.9600532000000004</c:v>
                      </c:pt>
                      <c:pt idx="1570">
                        <c:v>2.9429168400000001</c:v>
                      </c:pt>
                      <c:pt idx="1571">
                        <c:v>2.9305070199999999</c:v>
                      </c:pt>
                      <c:pt idx="1572">
                        <c:v>2.9247440500000002</c:v>
                      </c:pt>
                      <c:pt idx="1573">
                        <c:v>2.9397394500000003</c:v>
                      </c:pt>
                      <c:pt idx="1574">
                        <c:v>2.9509539300000003</c:v>
                      </c:pt>
                      <c:pt idx="1575">
                        <c:v>2.9517738800000002</c:v>
                      </c:pt>
                      <c:pt idx="1576">
                        <c:v>2.93747647</c:v>
                      </c:pt>
                      <c:pt idx="1577">
                        <c:v>2.9354625300000001</c:v>
                      </c:pt>
                      <c:pt idx="1578">
                        <c:v>2.9466752500000002</c:v>
                      </c:pt>
                      <c:pt idx="1579">
                        <c:v>2.9550528800000002</c:v>
                      </c:pt>
                      <c:pt idx="1580">
                        <c:v>2.9549277600000003</c:v>
                      </c:pt>
                      <c:pt idx="1581">
                        <c:v>2.94157782</c:v>
                      </c:pt>
                      <c:pt idx="1582">
                        <c:v>2.93011818</c:v>
                      </c:pt>
                      <c:pt idx="1583">
                        <c:v>2.93282775</c:v>
                      </c:pt>
                      <c:pt idx="1584">
                        <c:v>2.9553717900000001</c:v>
                      </c:pt>
                      <c:pt idx="1585">
                        <c:v>2.9637468600000001</c:v>
                      </c:pt>
                      <c:pt idx="1586">
                        <c:v>2.95228818</c:v>
                      </c:pt>
                      <c:pt idx="1587">
                        <c:v>2.9389416800000001</c:v>
                      </c:pt>
                      <c:pt idx="1588">
                        <c:v>2.9331510999999999</c:v>
                      </c:pt>
                      <c:pt idx="1589">
                        <c:v>2.9453028900000002</c:v>
                      </c:pt>
                      <c:pt idx="1590">
                        <c:v>2.9527322899999997</c:v>
                      </c:pt>
                      <c:pt idx="1591">
                        <c:v>2.9554399</c:v>
                      </c:pt>
                      <c:pt idx="1592">
                        <c:v>2.9430402299999998</c:v>
                      </c:pt>
                      <c:pt idx="1593">
                        <c:v>2.9363065000000002</c:v>
                      </c:pt>
                      <c:pt idx="1594">
                        <c:v>2.9493996400000002</c:v>
                      </c:pt>
                      <c:pt idx="1595">
                        <c:v>2.96249166</c:v>
                      </c:pt>
                      <c:pt idx="1596">
                        <c:v>2.9623661399999999</c:v>
                      </c:pt>
                      <c:pt idx="1597">
                        <c:v>2.9471367799999997</c:v>
                      </c:pt>
                      <c:pt idx="1598">
                        <c:v>2.9337966</c:v>
                      </c:pt>
                      <c:pt idx="1599">
                        <c:v>2.9298966400000004</c:v>
                      </c:pt>
                      <c:pt idx="1600">
                        <c:v>2.9486498800000001</c:v>
                      </c:pt>
                      <c:pt idx="1601">
                        <c:v>2.9617385399999998</c:v>
                      </c:pt>
                      <c:pt idx="1602">
                        <c:v>2.9559502800000002</c:v>
                      </c:pt>
                      <c:pt idx="1603">
                        <c:v>2.9445000000000001</c:v>
                      </c:pt>
                      <c:pt idx="1604">
                        <c:v>2.9396878000000002</c:v>
                      </c:pt>
                      <c:pt idx="1605">
                        <c:v>2.9480563200000001</c:v>
                      </c:pt>
                      <c:pt idx="1606">
                        <c:v>2.9573677599999999</c:v>
                      </c:pt>
                      <c:pt idx="1607">
                        <c:v>2.9562987999999999</c:v>
                      </c:pt>
                      <c:pt idx="1608">
                        <c:v>2.9448195500000001</c:v>
                      </c:pt>
                      <c:pt idx="1609">
                        <c:v>2.9380901399999999</c:v>
                      </c:pt>
                      <c:pt idx="1610">
                        <c:v>2.94456987</c:v>
                      </c:pt>
                      <c:pt idx="1611">
                        <c:v>2.9623702000000001</c:v>
                      </c:pt>
                      <c:pt idx="1612">
                        <c:v>2.9688483299999997</c:v>
                      </c:pt>
                      <c:pt idx="1613">
                        <c:v>2.9536288499999999</c:v>
                      </c:pt>
                      <c:pt idx="1614">
                        <c:v>2.9393851200000003</c:v>
                      </c:pt>
                      <c:pt idx="1615">
                        <c:v>2.9335697000000001</c:v>
                      </c:pt>
                      <c:pt idx="1616">
                        <c:v>2.9494802099999999</c:v>
                      </c:pt>
                      <c:pt idx="1617">
                        <c:v>2.95973022</c:v>
                      </c:pt>
                      <c:pt idx="1618">
                        <c:v>2.96243415</c:v>
                      </c:pt>
                      <c:pt idx="1619">
                        <c:v>2.9481618599999999</c:v>
                      </c:pt>
                      <c:pt idx="1620">
                        <c:v>2.9452076100000002</c:v>
                      </c:pt>
                      <c:pt idx="1621">
                        <c:v>2.95451299</c:v>
                      </c:pt>
                      <c:pt idx="1622">
                        <c:v>2.9628745799999998</c:v>
                      </c:pt>
                      <c:pt idx="1623">
                        <c:v>2.9627488999999998</c:v>
                      </c:pt>
                      <c:pt idx="1624">
                        <c:v>2.9475366599999999</c:v>
                      </c:pt>
                      <c:pt idx="1625">
                        <c:v>2.93609718</c:v>
                      </c:pt>
                      <c:pt idx="1626">
                        <c:v>2.9359726200000003</c:v>
                      </c:pt>
                      <c:pt idx="1627">
                        <c:v>2.95753223</c:v>
                      </c:pt>
                      <c:pt idx="1628">
                        <c:v>2.9677769999999999</c:v>
                      </c:pt>
                      <c:pt idx="1629">
                        <c:v>2.9572812700000002</c:v>
                      </c:pt>
                      <c:pt idx="1630">
                        <c:v>2.9430157399999999</c:v>
                      </c:pt>
                      <c:pt idx="1631">
                        <c:v>2.9381777099999997</c:v>
                      </c:pt>
                      <c:pt idx="1632">
                        <c:v>2.9493641100000003</c:v>
                      </c:pt>
                      <c:pt idx="1633">
                        <c:v>2.9577218999999997</c:v>
                      </c:pt>
                      <c:pt idx="1634">
                        <c:v>2.9594814</c:v>
                      </c:pt>
                      <c:pt idx="1635">
                        <c:v>2.9508735699999997</c:v>
                      </c:pt>
                      <c:pt idx="1636">
                        <c:v>2.94415132</c:v>
                      </c:pt>
                      <c:pt idx="1637">
                        <c:v>2.9562774299999997</c:v>
                      </c:pt>
                      <c:pt idx="1638">
                        <c:v>2.9702872</c:v>
                      </c:pt>
                      <c:pt idx="1639">
                        <c:v>2.9711034299999999</c:v>
                      </c:pt>
                      <c:pt idx="1640">
                        <c:v>2.9559323599999998</c:v>
                      </c:pt>
                      <c:pt idx="1641">
                        <c:v>2.9416732799999998</c:v>
                      </c:pt>
                      <c:pt idx="1642">
                        <c:v>2.9358952</c:v>
                      </c:pt>
                      <c:pt idx="1643">
                        <c:v>2.95461376</c:v>
                      </c:pt>
                      <c:pt idx="1644">
                        <c:v>2.9686201199999998</c:v>
                      </c:pt>
                      <c:pt idx="1645">
                        <c:v>2.9647257599999999</c:v>
                      </c:pt>
                      <c:pt idx="1646">
                        <c:v>2.9514113200000001</c:v>
                      </c:pt>
                      <c:pt idx="1647">
                        <c:v>2.9465759999999999</c:v>
                      </c:pt>
                      <c:pt idx="1648">
                        <c:v>2.9549285200000002</c:v>
                      </c:pt>
                      <c:pt idx="1649">
                        <c:v>2.96328032</c:v>
                      </c:pt>
                      <c:pt idx="1650">
                        <c:v>2.9622126</c:v>
                      </c:pt>
                      <c:pt idx="1651">
                        <c:v>2.9498428800000003</c:v>
                      </c:pt>
                      <c:pt idx="1652">
                        <c:v>2.9450085999999995</c:v>
                      </c:pt>
                      <c:pt idx="1653">
                        <c:v>2.9505340800000002</c:v>
                      </c:pt>
                      <c:pt idx="1654">
                        <c:v>2.9701848800000001</c:v>
                      </c:pt>
                      <c:pt idx="1655">
                        <c:v>2.97665048</c:v>
                      </c:pt>
                      <c:pt idx="1656">
                        <c:v>2.9642827200000004</c:v>
                      </c:pt>
                      <c:pt idx="1657">
                        <c:v>2.9509743999999998</c:v>
                      </c:pt>
                      <c:pt idx="1658">
                        <c:v>2.94519968</c:v>
                      </c:pt>
                      <c:pt idx="1659">
                        <c:v>2.9582558400000001</c:v>
                      </c:pt>
                      <c:pt idx="1660">
                        <c:v>2.9675449600000001</c:v>
                      </c:pt>
                      <c:pt idx="1661">
                        <c:v>2.9711846400000002</c:v>
                      </c:pt>
                      <c:pt idx="1662">
                        <c:v>2.9569374000000002</c:v>
                      </c:pt>
                      <c:pt idx="1663">
                        <c:v>2.9511635999999997</c:v>
                      </c:pt>
                      <c:pt idx="1664">
                        <c:v>2.96233404</c:v>
                      </c:pt>
                      <c:pt idx="1665">
                        <c:v>2.9725622399999998</c:v>
                      </c:pt>
                      <c:pt idx="1666">
                        <c:v>2.9743184</c:v>
                      </c:pt>
                      <c:pt idx="1667">
                        <c:v>2.9591328000000003</c:v>
                      </c:pt>
                      <c:pt idx="1668">
                        <c:v>2.94865428</c:v>
                      </c:pt>
                      <c:pt idx="1669">
                        <c:v>2.9475878400000002</c:v>
                      </c:pt>
                      <c:pt idx="1670">
                        <c:v>2.96625264</c:v>
                      </c:pt>
                      <c:pt idx="1671">
                        <c:v>2.9811830400000003</c:v>
                      </c:pt>
                      <c:pt idx="1672">
                        <c:v>2.9735284000000002</c:v>
                      </c:pt>
                      <c:pt idx="1673">
                        <c:v>2.9612011199999997</c:v>
                      </c:pt>
                      <c:pt idx="1674">
                        <c:v>2.9563706399999998</c:v>
                      </c:pt>
                      <c:pt idx="1675">
                        <c:v>2.96471288</c:v>
                      </c:pt>
                      <c:pt idx="1676">
                        <c:v>2.9730544000000001</c:v>
                      </c:pt>
                      <c:pt idx="1677">
                        <c:v>2.9738688</c:v>
                      </c:pt>
                      <c:pt idx="1678">
                        <c:v>2.9633940000000001</c:v>
                      </c:pt>
                      <c:pt idx="1679">
                        <c:v>2.9566829599999997</c:v>
                      </c:pt>
                      <c:pt idx="1680">
                        <c:v>2.9669047199999996</c:v>
                      </c:pt>
                      <c:pt idx="1681">
                        <c:v>2.9818288000000002</c:v>
                      </c:pt>
                      <c:pt idx="1682">
                        <c:v>2.9845237999999998</c:v>
                      </c:pt>
                      <c:pt idx="1683">
                        <c:v>2.9684073600000001</c:v>
                      </c:pt>
                      <c:pt idx="1684">
                        <c:v>2.9551138400000001</c:v>
                      </c:pt>
                      <c:pt idx="1685">
                        <c:v>2.9493452800000002</c:v>
                      </c:pt>
                      <c:pt idx="1686">
                        <c:v>2.9661477599999997</c:v>
                      </c:pt>
                      <c:pt idx="1687">
                        <c:v>2.9773063999999998</c:v>
                      </c:pt>
                      <c:pt idx="1688">
                        <c:v>2.9771797599999998</c:v>
                      </c:pt>
                      <c:pt idx="1689">
                        <c:v>2.9648289600000002</c:v>
                      </c:pt>
                      <c:pt idx="1690">
                        <c:v>2.9618820000000001</c:v>
                      </c:pt>
                      <c:pt idx="1691">
                        <c:v>2.9702181599999995</c:v>
                      </c:pt>
                      <c:pt idx="1692">
                        <c:v>2.9804340000000002</c:v>
                      </c:pt>
                      <c:pt idx="1693">
                        <c:v>2.9793670400000001</c:v>
                      </c:pt>
                      <c:pt idx="1694">
                        <c:v>2.96325824</c:v>
                      </c:pt>
                      <c:pt idx="1695">
                        <c:v>2.9537313599999999</c:v>
                      </c:pt>
                      <c:pt idx="1696">
                        <c:v>2.9545457199999996</c:v>
                      </c:pt>
                      <c:pt idx="1697">
                        <c:v>2.9647599999999996</c:v>
                      </c:pt>
                      <c:pt idx="1698">
                        <c:v>2.9740967200000004</c:v>
                      </c:pt>
                      <c:pt idx="1699">
                        <c:v>3.0696154199999999</c:v>
                      </c:pt>
                      <c:pt idx="1700">
                        <c:v>3.2534837400000001</c:v>
                      </c:pt>
                      <c:pt idx="1701">
                        <c:v>3.4372762800000003</c:v>
                      </c:pt>
                      <c:pt idx="1702">
                        <c:v>3.5637890100000003</c:v>
                      </c:pt>
                      <c:pt idx="1703">
                        <c:v>3.6948961799999998</c:v>
                      </c:pt>
                      <c:pt idx="1704">
                        <c:v>3.7818633599999996</c:v>
                      </c:pt>
                      <c:pt idx="1705">
                        <c:v>3.8726102100000004</c:v>
                      </c:pt>
                      <c:pt idx="1706">
                        <c:v>3.9323047899999999</c:v>
                      </c:pt>
                      <c:pt idx="1707">
                        <c:v>3.9929256399999997</c:v>
                      </c:pt>
                      <c:pt idx="1708">
                        <c:v>4.0403879099999997</c:v>
                      </c:pt>
                      <c:pt idx="1709">
                        <c:v>4.0840844999999995</c:v>
                      </c:pt>
                      <c:pt idx="1710">
                        <c:v>4.1258941499999997</c:v>
                      </c:pt>
                      <c:pt idx="1711">
                        <c:v>4.1479827299999998</c:v>
                      </c:pt>
                      <c:pt idx="1712">
                        <c:v>4.1869607700000007</c:v>
                      </c:pt>
                      <c:pt idx="1713">
                        <c:v>4.2015301900000006</c:v>
                      </c:pt>
                      <c:pt idx="1714">
                        <c:v>4.2376789200000005</c:v>
                      </c:pt>
                      <c:pt idx="1715">
                        <c:v>4.2409803999999998</c:v>
                      </c:pt>
                      <c:pt idx="1716">
                        <c:v>4.2761788599999999</c:v>
                      </c:pt>
                      <c:pt idx="1717">
                        <c:v>4.2832276199999999</c:v>
                      </c:pt>
                      <c:pt idx="1718">
                        <c:v>4.3137700200000006</c:v>
                      </c:pt>
                      <c:pt idx="1719">
                        <c:v>4.32268892</c:v>
                      </c:pt>
                      <c:pt idx="1720">
                        <c:v>4.3466102999999991</c:v>
                      </c:pt>
                      <c:pt idx="1721">
                        <c:v>4.3564612799999995</c:v>
                      </c:pt>
                      <c:pt idx="1722">
                        <c:v>4.3709979599999995</c:v>
                      </c:pt>
                      <c:pt idx="1723">
                        <c:v>4.38928136</c:v>
                      </c:pt>
                      <c:pt idx="1724">
                        <c:v>4.3981869600000003</c:v>
                      </c:pt>
                      <c:pt idx="1725">
                        <c:v>4.4174006400000003</c:v>
                      </c:pt>
                      <c:pt idx="1726">
                        <c:v>4.41974088</c:v>
                      </c:pt>
                      <c:pt idx="1727">
                        <c:v>4.4436333599999998</c:v>
                      </c:pt>
                      <c:pt idx="1728">
                        <c:v>4.4412852000000003</c:v>
                      </c:pt>
                      <c:pt idx="1729">
                        <c:v>4.4689175999999993</c:v>
                      </c:pt>
                      <c:pt idx="1730">
                        <c:v>4.4618831399999994</c:v>
                      </c:pt>
                      <c:pt idx="1731">
                        <c:v>4.4866972000000001</c:v>
                      </c:pt>
                      <c:pt idx="1732">
                        <c:v>4.4814874500000004</c:v>
                      </c:pt>
                      <c:pt idx="1733">
                        <c:v>4.5025958399999997</c:v>
                      </c:pt>
                      <c:pt idx="1734">
                        <c:v>4.5011786599999999</c:v>
                      </c:pt>
                      <c:pt idx="1735">
                        <c:v>4.5138058799999996</c:v>
                      </c:pt>
                      <c:pt idx="1736">
                        <c:v>4.52081322</c:v>
                      </c:pt>
                      <c:pt idx="1737">
                        <c:v>4.5278189600000003</c:v>
                      </c:pt>
                      <c:pt idx="1738">
                        <c:v>4.5404389800000002</c:v>
                      </c:pt>
                      <c:pt idx="1739">
                        <c:v>4.5371462400000002</c:v>
                      </c:pt>
                      <c:pt idx="1740">
                        <c:v>4.5516339200000004</c:v>
                      </c:pt>
                      <c:pt idx="1741">
                        <c:v>4.5455334399999998</c:v>
                      </c:pt>
                      <c:pt idx="1742">
                        <c:v>4.5656303999999999</c:v>
                      </c:pt>
                      <c:pt idx="1743">
                        <c:v>4.5557876000000004</c:v>
                      </c:pt>
                      <c:pt idx="1744">
                        <c:v>4.5740081999999997</c:v>
                      </c:pt>
                      <c:pt idx="1745">
                        <c:v>4.5679075200000003</c:v>
                      </c:pt>
                      <c:pt idx="1746">
                        <c:v>4.5879930799999995</c:v>
                      </c:pt>
                      <c:pt idx="1747">
                        <c:v>4.5828270799999995</c:v>
                      </c:pt>
                      <c:pt idx="1748">
                        <c:v>4.5973458300000001</c:v>
                      </c:pt>
                      <c:pt idx="1749">
                        <c:v>4.5949843499999998</c:v>
                      </c:pt>
                      <c:pt idx="1750">
                        <c:v>4.60103638</c:v>
                      </c:pt>
                      <c:pt idx="1751">
                        <c:v>4.6052176299999994</c:v>
                      </c:pt>
                      <c:pt idx="1752">
                        <c:v>4.6028557499999998</c:v>
                      </c:pt>
                      <c:pt idx="1753">
                        <c:v>4.61451162</c:v>
                      </c:pt>
                      <c:pt idx="1754">
                        <c:v>4.6102802600000006</c:v>
                      </c:pt>
                      <c:pt idx="1755">
                        <c:v>4.6294069500000008</c:v>
                      </c:pt>
                      <c:pt idx="1756">
                        <c:v>4.6186353599999999</c:v>
                      </c:pt>
                      <c:pt idx="1757">
                        <c:v>4.6358886699999999</c:v>
                      </c:pt>
                      <c:pt idx="1758">
                        <c:v>4.6260029400000002</c:v>
                      </c:pt>
                      <c:pt idx="1759">
                        <c:v>4.6451688600000001</c:v>
                      </c:pt>
                      <c:pt idx="1760">
                        <c:v>4.63341636</c:v>
                      </c:pt>
                      <c:pt idx="1761">
                        <c:v>4.6487927200000003</c:v>
                      </c:pt>
                      <c:pt idx="1762">
                        <c:v>4.64362692</c:v>
                      </c:pt>
                      <c:pt idx="1763">
                        <c:v>4.6534476500000004</c:v>
                      </c:pt>
                      <c:pt idx="1764">
                        <c:v>4.6520157599999994</c:v>
                      </c:pt>
                      <c:pt idx="1765">
                        <c:v>4.6533839399999994</c:v>
                      </c:pt>
                      <c:pt idx="1766">
                        <c:v>4.6575512899999998</c:v>
                      </c:pt>
                      <c:pt idx="1767">
                        <c:v>4.6561190999999997</c:v>
                      </c:pt>
                      <c:pt idx="1768">
                        <c:v>4.6696149499999997</c:v>
                      </c:pt>
                      <c:pt idx="1769">
                        <c:v>4.6607184400000001</c:v>
                      </c:pt>
                      <c:pt idx="1770">
                        <c:v>4.6760762700000003</c:v>
                      </c:pt>
                      <c:pt idx="1771">
                        <c:v>4.66531538</c:v>
                      </c:pt>
                      <c:pt idx="1772">
                        <c:v>4.6825343899999998</c:v>
                      </c:pt>
                      <c:pt idx="1773">
                        <c:v>4.6699099200000003</c:v>
                      </c:pt>
                      <c:pt idx="1774">
                        <c:v>4.6889893100000002</c:v>
                      </c:pt>
                      <c:pt idx="1775">
                        <c:v>4.6791635100000004</c:v>
                      </c:pt>
                      <c:pt idx="1776">
                        <c:v>4.6889660000000006</c:v>
                      </c:pt>
                      <c:pt idx="1777">
                        <c:v>4.6828201599999995</c:v>
                      </c:pt>
                      <c:pt idx="1778">
                        <c:v>4.6888919999999992</c:v>
                      </c:pt>
                      <c:pt idx="1779">
                        <c:v>4.6892704800000002</c:v>
                      </c:pt>
                      <c:pt idx="1780">
                        <c:v>4.6896990700000005</c:v>
                      </c:pt>
                      <c:pt idx="1781">
                        <c:v>4.6985126700000004</c:v>
                      </c:pt>
                      <c:pt idx="1782">
                        <c:v>4.6933504200000007</c:v>
                      </c:pt>
                      <c:pt idx="1783">
                        <c:v>4.7068189700000005</c:v>
                      </c:pt>
                      <c:pt idx="1784">
                        <c:v>4.69513699</c:v>
                      </c:pt>
                      <c:pt idx="1785">
                        <c:v>4.7086022399999994</c:v>
                      </c:pt>
                      <c:pt idx="1786">
                        <c:v>4.6950599799999999</c:v>
                      </c:pt>
                      <c:pt idx="1787">
                        <c:v>4.7122464900000001</c:v>
                      </c:pt>
                      <c:pt idx="1788">
                        <c:v>4.6977755400000003</c:v>
                      </c:pt>
                      <c:pt idx="1789">
                        <c:v>4.7121651800000004</c:v>
                      </c:pt>
                      <c:pt idx="1790">
                        <c:v>4.7061247999999996</c:v>
                      </c:pt>
                      <c:pt idx="1791">
                        <c:v>4.7167875999999991</c:v>
                      </c:pt>
                      <c:pt idx="1792">
                        <c:v>4.713489</c:v>
                      </c:pt>
                      <c:pt idx="1793">
                        <c:v>4.7167044999999996</c:v>
                      </c:pt>
                      <c:pt idx="1794">
                        <c:v>4.7189888</c:v>
                      </c:pt>
                      <c:pt idx="1795">
                        <c:v>4.7184308800000005</c:v>
                      </c:pt>
                      <c:pt idx="1796">
                        <c:v>4.729085959999999</c:v>
                      </c:pt>
                      <c:pt idx="1797">
                        <c:v>4.7211368399999998</c:v>
                      </c:pt>
                      <c:pt idx="1798">
                        <c:v>4.7327191100000006</c:v>
                      </c:pt>
                      <c:pt idx="1799">
                        <c:v>4.7201216399999995</c:v>
                      </c:pt>
                      <c:pt idx="1800">
                        <c:v>4.7391396300000004</c:v>
                      </c:pt>
                      <c:pt idx="1801">
                        <c:v>4.7265439599999999</c:v>
                      </c:pt>
                      <c:pt idx="1802">
                        <c:v>4.7409089999999994</c:v>
                      </c:pt>
                      <c:pt idx="1803">
                        <c:v>4.7292451199999999</c:v>
                      </c:pt>
                      <c:pt idx="1804">
                        <c:v>4.7417988000000006</c:v>
                      </c:pt>
                      <c:pt idx="1805">
                        <c:v>4.7338542000000006</c:v>
                      </c:pt>
                      <c:pt idx="1806">
                        <c:v>4.7389200000000002</c:v>
                      </c:pt>
                      <c:pt idx="1807">
                        <c:v>4.73841</c:v>
                      </c:pt>
                      <c:pt idx="1808">
                        <c:v>4.73877799</c:v>
                      </c:pt>
                      <c:pt idx="1809">
                        <c:v>4.7447701199999992</c:v>
                      </c:pt>
                      <c:pt idx="1810">
                        <c:v>4.7386865800000004</c:v>
                      </c:pt>
                      <c:pt idx="1811">
                        <c:v>4.7475144</c:v>
                      </c:pt>
                      <c:pt idx="1812">
                        <c:v>4.7367375899999997</c:v>
                      </c:pt>
                      <c:pt idx="1813">
                        <c:v>4.7547972900000008</c:v>
                      </c:pt>
                      <c:pt idx="1814">
                        <c:v>4.7385025600000006</c:v>
                      </c:pt>
                      <c:pt idx="1815">
                        <c:v>4.7547013800000002</c:v>
                      </c:pt>
                      <c:pt idx="1816">
                        <c:v>4.7430509000000001</c:v>
                      </c:pt>
                      <c:pt idx="1817">
                        <c:v>4.7573893400000005</c:v>
                      </c:pt>
                      <c:pt idx="1818">
                        <c:v>4.7495039999999999</c:v>
                      </c:pt>
                      <c:pt idx="1819">
                        <c:v>4.7601269999999998</c:v>
                      </c:pt>
                      <c:pt idx="1820">
                        <c:v>4.754975</c:v>
                      </c:pt>
                      <c:pt idx="1821">
                        <c:v>4.7572456000000001</c:v>
                      </c:pt>
                      <c:pt idx="1822">
                        <c:v>4.7585879999999996</c:v>
                      </c:pt>
                      <c:pt idx="1823">
                        <c:v>4.7534374999999995</c:v>
                      </c:pt>
                      <c:pt idx="1824">
                        <c:v>4.7575620000000001</c:v>
                      </c:pt>
                      <c:pt idx="1825">
                        <c:v>4.7514851999999994</c:v>
                      </c:pt>
                      <c:pt idx="1826">
                        <c:v>4.7667352000000003</c:v>
                      </c:pt>
                      <c:pt idx="1827">
                        <c:v>4.7541688000000004</c:v>
                      </c:pt>
                      <c:pt idx="1828">
                        <c:v>4.7721445199999994</c:v>
                      </c:pt>
                      <c:pt idx="1829">
                        <c:v>4.7587046000000006</c:v>
                      </c:pt>
                      <c:pt idx="1830">
                        <c:v>4.7729685000000002</c:v>
                      </c:pt>
                      <c:pt idx="1831">
                        <c:v>4.76133322</c:v>
                      </c:pt>
                      <c:pt idx="1832">
                        <c:v>4.7737916800000004</c:v>
                      </c:pt>
                      <c:pt idx="1833">
                        <c:v>4.7668424999999992</c:v>
                      </c:pt>
                      <c:pt idx="1834">
                        <c:v>4.7746655999999996</c:v>
                      </c:pt>
                      <c:pt idx="1835">
                        <c:v>4.7722975999999999</c:v>
                      </c:pt>
                      <c:pt idx="1836">
                        <c:v>4.7754871999999997</c:v>
                      </c:pt>
                      <c:pt idx="1837">
                        <c:v>4.7796021</c:v>
                      </c:pt>
                      <c:pt idx="1838">
                        <c:v>4.7744559999999998</c:v>
                      </c:pt>
                      <c:pt idx="1839">
                        <c:v>4.7850511999999998</c:v>
                      </c:pt>
                      <c:pt idx="1840">
                        <c:v>4.7743506</c:v>
                      </c:pt>
                      <c:pt idx="1841">
                        <c:v>4.7886461000000002</c:v>
                      </c:pt>
                      <c:pt idx="1842">
                        <c:v>4.7760959999999999</c:v>
                      </c:pt>
                      <c:pt idx="1843">
                        <c:v>4.7903362400000002</c:v>
                      </c:pt>
                      <c:pt idx="1844">
                        <c:v>4.7750640000000004</c:v>
                      </c:pt>
                      <c:pt idx="1845">
                        <c:v>4.7920769099999996</c:v>
                      </c:pt>
                      <c:pt idx="1846">
                        <c:v>4.7813819200000003</c:v>
                      </c:pt>
                      <c:pt idx="1847">
                        <c:v>4.7901677999999999</c:v>
                      </c:pt>
                      <c:pt idx="1848">
                        <c:v>4.7840999999999996</c:v>
                      </c:pt>
                      <c:pt idx="1849">
                        <c:v>4.7900571000000003</c:v>
                      </c:pt>
                      <c:pt idx="1850">
                        <c:v>4.7876896000000002</c:v>
                      </c:pt>
                      <c:pt idx="1851">
                        <c:v>4.7862472</c:v>
                      </c:pt>
                      <c:pt idx="1852">
                        <c:v>4.7922018</c:v>
                      </c:pt>
                      <c:pt idx="1853">
                        <c:v>4.7852120000000005</c:v>
                      </c:pt>
                      <c:pt idx="1854">
                        <c:v>4.7985603999999995</c:v>
                      </c:pt>
                      <c:pt idx="1855">
                        <c:v>4.7878739999999995</c:v>
                      </c:pt>
                      <c:pt idx="1856">
                        <c:v>4.8012190000000006</c:v>
                      </c:pt>
                      <c:pt idx="1857">
                        <c:v>4.7859139000000006</c:v>
                      </c:pt>
                      <c:pt idx="1858">
                        <c:v>4.8029520000000003</c:v>
                      </c:pt>
                      <c:pt idx="1859">
                        <c:v>4.7894975999999998</c:v>
                      </c:pt>
                      <c:pt idx="1860">
                        <c:v>4.8009886000000002</c:v>
                      </c:pt>
                      <c:pt idx="1861">
                        <c:v>4.7912318999999997</c:v>
                      </c:pt>
                      <c:pt idx="1862">
                        <c:v>4.8017963999999997</c:v>
                      </c:pt>
                      <c:pt idx="1863">
                        <c:v>4.8004049800000006</c:v>
                      </c:pt>
                      <c:pt idx="1864">
                        <c:v>4.8017320000000003</c:v>
                      </c:pt>
                      <c:pt idx="1865">
                        <c:v>4.8058285500000002</c:v>
                      </c:pt>
                      <c:pt idx="1866">
                        <c:v>4.8025384199999994</c:v>
                      </c:pt>
                      <c:pt idx="1867">
                        <c:v>4.8130955399999999</c:v>
                      </c:pt>
                      <c:pt idx="1868">
                        <c:v>4.8051900600000002</c:v>
                      </c:pt>
                      <c:pt idx="1869">
                        <c:v>4.8175379999999999</c:v>
                      </c:pt>
                      <c:pt idx="1870">
                        <c:v>4.8040968000000008</c:v>
                      </c:pt>
                      <c:pt idx="1871">
                        <c:v>4.8211074999999992</c:v>
                      </c:pt>
                      <c:pt idx="1872">
                        <c:v>4.8067459999999995</c:v>
                      </c:pt>
                      <c:pt idx="1873">
                        <c:v>4.8228299999999997</c:v>
                      </c:pt>
                      <c:pt idx="1874">
                        <c:v>4.8121608</c:v>
                      </c:pt>
                      <c:pt idx="1875">
                        <c:v>4.8217843999999994</c:v>
                      </c:pt>
                      <c:pt idx="1876">
                        <c:v>4.8148062000000005</c:v>
                      </c:pt>
                      <c:pt idx="1877">
                        <c:v>4.8198689699999999</c:v>
                      </c:pt>
                      <c:pt idx="1878">
                        <c:v>4.8193462700000005</c:v>
                      </c:pt>
                      <c:pt idx="1879">
                        <c:v>4.8188235700000002</c:v>
                      </c:pt>
                      <c:pt idx="1880">
                        <c:v>4.8247011999999998</c:v>
                      </c:pt>
                      <c:pt idx="1881">
                        <c:v>4.8177259000000001</c:v>
                      </c:pt>
                      <c:pt idx="1882">
                        <c:v>4.8282623999999998</c:v>
                      </c:pt>
                      <c:pt idx="1883">
                        <c:v>4.8176019999999999</c:v>
                      </c:pt>
                      <c:pt idx="1884">
                        <c:v>4.8345858000000002</c:v>
                      </c:pt>
                      <c:pt idx="1885">
                        <c:v>4.8193203000000002</c:v>
                      </c:pt>
                      <c:pt idx="1886">
                        <c:v>4.8326152000000002</c:v>
                      </c:pt>
                      <c:pt idx="1887">
                        <c:v>4.8210373999999998</c:v>
                      </c:pt>
                      <c:pt idx="1888">
                        <c:v>4.8352500000000003</c:v>
                      </c:pt>
                      <c:pt idx="1889">
                        <c:v>4.8245950999999998</c:v>
                      </c:pt>
                      <c:pt idx="1890">
                        <c:v>4.8369624</c:v>
                      </c:pt>
                      <c:pt idx="1891">
                        <c:v>4.8346482100000001</c:v>
                      </c:pt>
                      <c:pt idx="1892">
                        <c:v>4.83688494</c:v>
                      </c:pt>
                      <c:pt idx="1893">
                        <c:v>4.8372275</c:v>
                      </c:pt>
                      <c:pt idx="1894">
                        <c:v>4.8330204000000005</c:v>
                      </c:pt>
                      <c:pt idx="1895">
                        <c:v>4.83898998</c:v>
                      </c:pt>
                      <c:pt idx="1896">
                        <c:v>4.8274216600000006</c:v>
                      </c:pt>
                      <c:pt idx="1897">
                        <c:v>4.8397785999999998</c:v>
                      </c:pt>
                      <c:pt idx="1898">
                        <c:v>4.8281600000000005</c:v>
                      </c:pt>
                      <c:pt idx="1899">
                        <c:v>4.8451133000000004</c:v>
                      </c:pt>
                      <c:pt idx="1900">
                        <c:v>4.8326291999999995</c:v>
                      </c:pt>
                      <c:pt idx="1901">
                        <c:v>4.8468189999999991</c:v>
                      </c:pt>
                      <c:pt idx="1902">
                        <c:v>4.8334175999999998</c:v>
                      </c:pt>
                      <c:pt idx="1903">
                        <c:v>4.8466844999999994</c:v>
                      </c:pt>
                      <c:pt idx="1904">
                        <c:v>4.8397215999999998</c:v>
                      </c:pt>
                      <c:pt idx="1905">
                        <c:v>4.8483882000000005</c:v>
                      </c:pt>
                      <c:pt idx="1906">
                        <c:v>4.8433174899999996</c:v>
                      </c:pt>
                      <c:pt idx="1907">
                        <c:v>4.8446288099999997</c:v>
                      </c:pt>
                      <c:pt idx="1908">
                        <c:v>4.8505347799999994</c:v>
                      </c:pt>
                      <c:pt idx="1909">
                        <c:v>4.8471975000000009</c:v>
                      </c:pt>
                      <c:pt idx="1910">
                        <c:v>4.8576956000000004</c:v>
                      </c:pt>
                      <c:pt idx="1911">
                        <c:v>4.8443050999999997</c:v>
                      </c:pt>
                      <c:pt idx="1912">
                        <c:v>4.859394</c:v>
                      </c:pt>
                      <c:pt idx="1913">
                        <c:v>4.8469245000000001</c:v>
                      </c:pt>
                      <c:pt idx="1914">
                        <c:v>4.8620095999999995</c:v>
                      </c:pt>
                      <c:pt idx="1915">
                        <c:v>4.8467873999999993</c:v>
                      </c:pt>
                      <c:pt idx="1916">
                        <c:v>4.8618690000000004</c:v>
                      </c:pt>
                      <c:pt idx="1917">
                        <c:v>4.8512404</c:v>
                      </c:pt>
                      <c:pt idx="1918">
                        <c:v>4.8617280000000003</c:v>
                      </c:pt>
                      <c:pt idx="1919">
                        <c:v>4.8556909999999993</c:v>
                      </c:pt>
                      <c:pt idx="1920">
                        <c:v>4.8597509999999993</c:v>
                      </c:pt>
                      <c:pt idx="1921">
                        <c:v>4.8583037999999998</c:v>
                      </c:pt>
                      <c:pt idx="1922">
                        <c:v>4.8568568000000001</c:v>
                      </c:pt>
                      <c:pt idx="1923">
                        <c:v>4.8636675</c:v>
                      </c:pt>
                      <c:pt idx="1924">
                        <c:v>4.8557981999999997</c:v>
                      </c:pt>
                      <c:pt idx="1925">
                        <c:v>4.8671937999999999</c:v>
                      </c:pt>
                      <c:pt idx="1926">
                        <c:v>4.8574912000000001</c:v>
                      </c:pt>
                      <c:pt idx="1927">
                        <c:v>4.8716352000000001</c:v>
                      </c:pt>
                      <c:pt idx="1928">
                        <c:v>4.8582660000000004</c:v>
                      </c:pt>
                      <c:pt idx="1929">
                        <c:v>4.8760741999999997</c:v>
                      </c:pt>
                      <c:pt idx="1930">
                        <c:v>4.8608735999999997</c:v>
                      </c:pt>
                      <c:pt idx="1931">
                        <c:v>4.8713438</c:v>
                      </c:pt>
                      <c:pt idx="1932">
                        <c:v>4.8598131999999996</c:v>
                      </c:pt>
                      <c:pt idx="1933">
                        <c:v>4.8684479999999999</c:v>
                      </c:pt>
                      <c:pt idx="1934">
                        <c:v>4.8661370999999995</c:v>
                      </c:pt>
                      <c:pt idx="1935">
                        <c:v>4.8711039599999992</c:v>
                      </c:pt>
                      <c:pt idx="1936">
                        <c:v>4.8751001999999994</c:v>
                      </c:pt>
                      <c:pt idx="1937">
                        <c:v>4.8699876</c:v>
                      </c:pt>
                      <c:pt idx="1938">
                        <c:v>4.8795320000000002</c:v>
                      </c:pt>
                      <c:pt idx="1939">
                        <c:v>4.8716720999999996</c:v>
                      </c:pt>
                      <c:pt idx="1940">
                        <c:v>4.8830456</c:v>
                      </c:pt>
                      <c:pt idx="1941">
                        <c:v>4.8706082999999998</c:v>
                      </c:pt>
                      <c:pt idx="1942">
                        <c:v>4.8856416000000005</c:v>
                      </c:pt>
                      <c:pt idx="1943">
                        <c:v>4.8704600000000005</c:v>
                      </c:pt>
                      <c:pt idx="1944">
                        <c:v>4.8845744</c:v>
                      </c:pt>
                      <c:pt idx="1945">
                        <c:v>4.8748877999999998</c:v>
                      </c:pt>
                      <c:pt idx="1946">
                        <c:v>4.8853375999999997</c:v>
                      </c:pt>
                      <c:pt idx="1947">
                        <c:v>4.8765678999999995</c:v>
                      </c:pt>
                      <c:pt idx="1948">
                        <c:v>4.8824400000000008</c:v>
                      </c:pt>
                      <c:pt idx="1949">
                        <c:v>4.88195976</c:v>
                      </c:pt>
                      <c:pt idx="1950">
                        <c:v>4.8814261600000002</c:v>
                      </c:pt>
                      <c:pt idx="1951">
                        <c:v>4.8882102400000003</c:v>
                      </c:pt>
                      <c:pt idx="1952">
                        <c:v>4.8812201999999996</c:v>
                      </c:pt>
                      <c:pt idx="1953">
                        <c:v>4.8916605000000004</c:v>
                      </c:pt>
                      <c:pt idx="1954">
                        <c:v>4.8792384000000002</c:v>
                      </c:pt>
                      <c:pt idx="1955">
                        <c:v>4.8951621999999997</c:v>
                      </c:pt>
                      <c:pt idx="1956">
                        <c:v>4.8809138000000001</c:v>
                      </c:pt>
                      <c:pt idx="1957">
                        <c:v>4.8959196</c:v>
                      </c:pt>
                      <c:pt idx="1958">
                        <c:v>4.8844160000000008</c:v>
                      </c:pt>
                      <c:pt idx="1959">
                        <c:v>4.8957623000000003</c:v>
                      </c:pt>
                      <c:pt idx="1960">
                        <c:v>4.8851747999999997</c:v>
                      </c:pt>
                      <c:pt idx="1961">
                        <c:v>4.8946908999999996</c:v>
                      </c:pt>
                      <c:pt idx="1962">
                        <c:v>4.8932415999999996</c:v>
                      </c:pt>
                      <c:pt idx="1963">
                        <c:v>4.8991541300000003</c:v>
                      </c:pt>
                      <c:pt idx="1964">
                        <c:v>4.898617830000001</c:v>
                      </c:pt>
                      <c:pt idx="1965">
                        <c:v>4.8935149799999991</c:v>
                      </c:pt>
                      <c:pt idx="1966">
                        <c:v>4.89937165</c:v>
                      </c:pt>
                      <c:pt idx="1967">
                        <c:v>4.8915302699999996</c:v>
                      </c:pt>
                      <c:pt idx="1968">
                        <c:v>4.9046897199999995</c:v>
                      </c:pt>
                      <c:pt idx="1969">
                        <c:v>4.8904588699999998</c:v>
                      </c:pt>
                      <c:pt idx="1970">
                        <c:v>4.9090384</c:v>
                      </c:pt>
                      <c:pt idx="1971">
                        <c:v>4.8975481999999992</c:v>
                      </c:pt>
                      <c:pt idx="1972">
                        <c:v>4.9125258000000001</c:v>
                      </c:pt>
                      <c:pt idx="1973">
                        <c:v>4.8992125</c:v>
                      </c:pt>
                      <c:pt idx="1974">
                        <c:v>4.9132739999999995</c:v>
                      </c:pt>
                      <c:pt idx="1975">
                        <c:v>4.9063493999999999</c:v>
                      </c:pt>
                      <c:pt idx="1976">
                        <c:v>4.9112848000000007</c:v>
                      </c:pt>
                      <c:pt idx="1977">
                        <c:v>4.9098881299999997</c:v>
                      </c:pt>
                      <c:pt idx="1978">
                        <c:v>4.9129978699999999</c:v>
                      </c:pt>
                      <c:pt idx="1979">
                        <c:v>4.9151409999999993</c:v>
                      </c:pt>
                      <c:pt idx="1980">
                        <c:v>4.9109547999999998</c:v>
                      </c:pt>
                      <c:pt idx="1981">
                        <c:v>4.9195332000000001</c:v>
                      </c:pt>
                      <c:pt idx="1982">
                        <c:v>4.9080544000000002</c:v>
                      </c:pt>
                      <c:pt idx="1983">
                        <c:v>4.9221000000000004</c:v>
                      </c:pt>
                      <c:pt idx="1984">
                        <c:v>4.9106231999999999</c:v>
                      </c:pt>
                      <c:pt idx="1985">
                        <c:v>4.9228426000000001</c:v>
                      </c:pt>
                      <c:pt idx="1986">
                        <c:v>4.9077232000000004</c:v>
                      </c:pt>
                      <c:pt idx="1987">
                        <c:v>4.9244954999999999</c:v>
                      </c:pt>
                      <c:pt idx="1988">
                        <c:v>4.9139340000000002</c:v>
                      </c:pt>
                      <c:pt idx="1989">
                        <c:v>4.9243253999999999</c:v>
                      </c:pt>
                      <c:pt idx="1990">
                        <c:v>4.9183200000000005</c:v>
                      </c:pt>
                      <c:pt idx="1991">
                        <c:v>4.9223875500000007</c:v>
                      </c:pt>
                      <c:pt idx="1992">
                        <c:v>4.9227576600000003</c:v>
                      </c:pt>
                      <c:pt idx="1993">
                        <c:v>4.9194855300000002</c:v>
                      </c:pt>
                      <c:pt idx="1994">
                        <c:v>4.9262285099999996</c:v>
                      </c:pt>
                      <c:pt idx="1995">
                        <c:v>4.9193152399999995</c:v>
                      </c:pt>
                      <c:pt idx="1996">
                        <c:v>4.9296973600000005</c:v>
                      </c:pt>
                      <c:pt idx="1997">
                        <c:v>4.91823444</c:v>
                      </c:pt>
                      <c:pt idx="1998">
                        <c:v>4.9331100000000001</c:v>
                      </c:pt>
                      <c:pt idx="1999">
                        <c:v>4.9225590000000006</c:v>
                      </c:pt>
                      <c:pt idx="2000">
                        <c:v>4.9402139999999992</c:v>
                      </c:pt>
                      <c:pt idx="2001">
                        <c:v>4.9242061000000001</c:v>
                      </c:pt>
                      <c:pt idx="2002">
                        <c:v>4.9363991999999994</c:v>
                      </c:pt>
                      <c:pt idx="2003">
                        <c:v>4.9267614999999996</c:v>
                      </c:pt>
                      <c:pt idx="2004">
                        <c:v>4.9325856000000003</c:v>
                      </c:pt>
                      <c:pt idx="2005">
                        <c:v>4.9256780999999998</c:v>
                      </c:pt>
                      <c:pt idx="2006">
                        <c:v>4.9297366199999999</c:v>
                      </c:pt>
                      <c:pt idx="2007">
                        <c:v>4.9346490799999998</c:v>
                      </c:pt>
                      <c:pt idx="2008">
                        <c:v>4.93410628</c:v>
                      </c:pt>
                      <c:pt idx="2009">
                        <c:v>4.9444704000000002</c:v>
                      </c:pt>
                      <c:pt idx="2010">
                        <c:v>4.9339294900000006</c:v>
                      </c:pt>
                      <c:pt idx="2011">
                        <c:v>4.9460540999999996</c:v>
                      </c:pt>
                      <c:pt idx="2012">
                        <c:v>4.9327893999999999</c:v>
                      </c:pt>
                      <c:pt idx="2013">
                        <c:v>4.9495079999999998</c:v>
                      </c:pt>
                      <c:pt idx="2014">
                        <c:v>4.9353372000000002</c:v>
                      </c:pt>
                      <c:pt idx="2015">
                        <c:v>4.9484184000000004</c:v>
                      </c:pt>
                      <c:pt idx="2016">
                        <c:v>4.9396998000000005</c:v>
                      </c:pt>
                      <c:pt idx="2017">
                        <c:v>4.9518693000000003</c:v>
                      </c:pt>
                      <c:pt idx="2018">
                        <c:v>4.9440600000000003</c:v>
                      </c:pt>
                      <c:pt idx="2019">
                        <c:v>4.9498707999999993</c:v>
                      </c:pt>
                      <c:pt idx="2020">
                        <c:v>4.9484177999999996</c:v>
                      </c:pt>
                      <c:pt idx="2021">
                        <c:v>4.9496881000000004</c:v>
                      </c:pt>
                      <c:pt idx="2022">
                        <c:v>4.9527731999999993</c:v>
                      </c:pt>
                      <c:pt idx="2023">
                        <c:v>4.9476899999999997</c:v>
                      </c:pt>
                      <c:pt idx="2024">
                        <c:v>4.9580336000000003</c:v>
                      </c:pt>
                      <c:pt idx="2025">
                        <c:v>4.9465995999999999</c:v>
                      </c:pt>
                      <c:pt idx="2026">
                        <c:v>4.9623840000000001</c:v>
                      </c:pt>
                      <c:pt idx="2027">
                        <c:v>4.9455092</c:v>
                      </c:pt>
                      <c:pt idx="2028">
                        <c:v>4.96129</c:v>
                      </c:pt>
                      <c:pt idx="2029">
                        <c:v>4.9498602000000007</c:v>
                      </c:pt>
                      <c:pt idx="2030">
                        <c:v>4.9620096000000009</c:v>
                      </c:pt>
                      <c:pt idx="2031">
                        <c:v>4.9514340900000002</c:v>
                      </c:pt>
                      <c:pt idx="2032">
                        <c:v>4.9599538900000004</c:v>
                      </c:pt>
                      <c:pt idx="2033">
                        <c:v>4.9558354999999992</c:v>
                      </c:pt>
                      <c:pt idx="2034">
                        <c:v>4.9616335999999999</c:v>
                      </c:pt>
                      <c:pt idx="2035">
                        <c:v>4.9628987999999996</c:v>
                      </c:pt>
                      <c:pt idx="2036">
                        <c:v>4.9587264000000006</c:v>
                      </c:pt>
                      <c:pt idx="2037">
                        <c:v>4.9636157999999995</c:v>
                      </c:pt>
                      <c:pt idx="2038">
                        <c:v>4.9558200000000001</c:v>
                      </c:pt>
                      <c:pt idx="2039">
                        <c:v>4.9670496999999996</c:v>
                      </c:pt>
                      <c:pt idx="2040">
                        <c:v>4.9520085999999992</c:v>
                      </c:pt>
                      <c:pt idx="2041">
                        <c:v>4.9677645000000004</c:v>
                      </c:pt>
                      <c:pt idx="2042">
                        <c:v>4.9545376000000001</c:v>
                      </c:pt>
                      <c:pt idx="2043">
                        <c:v>4.9702894999999998</c:v>
                      </c:pt>
                      <c:pt idx="2044">
                        <c:v>4.9579703999999998</c:v>
                      </c:pt>
                      <c:pt idx="2045">
                        <c:v>4.9719075999999998</c:v>
                      </c:pt>
                      <c:pt idx="2046">
                        <c:v>4.9641168000000002</c:v>
                      </c:pt>
                      <c:pt idx="2047">
                        <c:v>4.9717143000000004</c:v>
                      </c:pt>
                      <c:pt idx="2048">
                        <c:v>4.9702600000000006</c:v>
                      </c:pt>
                      <c:pt idx="2049">
                        <c:v>4.9724254999999999</c:v>
                      </c:pt>
                      <c:pt idx="2050">
                        <c:v>4.9763999999999999</c:v>
                      </c:pt>
                      <c:pt idx="2051">
                        <c:v>4.9713265</c:v>
                      </c:pt>
                      <c:pt idx="2052">
                        <c:v>4.9807276000000007</c:v>
                      </c:pt>
                      <c:pt idx="2053">
                        <c:v>4.9693229999999993</c:v>
                      </c:pt>
                      <c:pt idx="2054">
                        <c:v>4.983244</c:v>
                      </c:pt>
                      <c:pt idx="2055">
                        <c:v>4.9700328000000003</c:v>
                      </c:pt>
                      <c:pt idx="2056">
                        <c:v>4.9839503999999994</c:v>
                      </c:pt>
                      <c:pt idx="2057">
                        <c:v>4.9689336000000006</c:v>
                      </c:pt>
                      <c:pt idx="2058">
                        <c:v>4.9846560000000002</c:v>
                      </c:pt>
                      <c:pt idx="2059">
                        <c:v>4.9732577999999998</c:v>
                      </c:pt>
                      <c:pt idx="2060">
                        <c:v>4.9825942699999999</c:v>
                      </c:pt>
                      <c:pt idx="2061">
                        <c:v>4.9766758999999992</c:v>
                      </c:pt>
                      <c:pt idx="2062">
                        <c:v>4.9824504000000003</c:v>
                      </c:pt>
                      <c:pt idx="2063">
                        <c:v>4.9818990000000003</c:v>
                      </c:pt>
                      <c:pt idx="2064">
                        <c:v>4.9804442</c:v>
                      </c:pt>
                      <c:pt idx="2065">
                        <c:v>4.9853126999999997</c:v>
                      </c:pt>
                      <c:pt idx="2066">
                        <c:v>4.9766319999999995</c:v>
                      </c:pt>
                      <c:pt idx="2067">
                        <c:v>4.9896275000000001</c:v>
                      </c:pt>
                      <c:pt idx="2068">
                        <c:v>4.9773359999999993</c:v>
                      </c:pt>
                      <c:pt idx="2069">
                        <c:v>4.9921341000000004</c:v>
                      </c:pt>
                      <c:pt idx="2070">
                        <c:v>4.9798448000000004</c:v>
                      </c:pt>
                      <c:pt idx="2071">
                        <c:v>4.9964445000000008</c:v>
                      </c:pt>
                      <c:pt idx="2072">
                        <c:v>4.9832545999999995</c:v>
                      </c:pt>
                      <c:pt idx="2073">
                        <c:v>4.9944349999999993</c:v>
                      </c:pt>
                      <c:pt idx="2074">
                        <c:v>4.98576</c:v>
                      </c:pt>
                      <c:pt idx="2075">
                        <c:v>4.9924259000000006</c:v>
                      </c:pt>
                      <c:pt idx="2076">
                        <c:v>4.9873615999999998</c:v>
                      </c:pt>
                      <c:pt idx="2077">
                        <c:v>4.9895704099999998</c:v>
                      </c:pt>
                      <c:pt idx="2078">
                        <c:v>4.99262535</c:v>
                      </c:pt>
                      <c:pt idx="2079">
                        <c:v>4.9911146000000004</c:v>
                      </c:pt>
                      <c:pt idx="2080">
                        <c:v>4.9995791999999994</c:v>
                      </c:pt>
                      <c:pt idx="2081">
                        <c:v>4.9909094999999999</c:v>
                      </c:pt>
                      <c:pt idx="2082">
                        <c:v>5.0029783999999999</c:v>
                      </c:pt>
                      <c:pt idx="2083">
                        <c:v>4.9898024999999997</c:v>
                      </c:pt>
                      <c:pt idx="2084">
                        <c:v>5.0072769999999993</c:v>
                      </c:pt>
                      <c:pt idx="2085">
                        <c:v>4.9913994000000006</c:v>
                      </c:pt>
                      <c:pt idx="2086">
                        <c:v>5.0061659999999994</c:v>
                      </c:pt>
                      <c:pt idx="2087">
                        <c:v>4.9965995000000003</c:v>
                      </c:pt>
                      <c:pt idx="2088">
                        <c:v>5.0077579999999999</c:v>
                      </c:pt>
                      <c:pt idx="2089">
                        <c:v>5.0008959000000006</c:v>
                      </c:pt>
                      <c:pt idx="2090">
                        <c:v>5.0075472000000003</c:v>
                      </c:pt>
                      <c:pt idx="2091">
                        <c:v>5.007892</c:v>
                      </c:pt>
                      <c:pt idx="2092">
                        <c:v>5.0064354000000009</c:v>
                      </c:pt>
                      <c:pt idx="2093">
                        <c:v>5.0094814999999997</c:v>
                      </c:pt>
                      <c:pt idx="2094">
                        <c:v>5.0044231999999997</c:v>
                      </c:pt>
                      <c:pt idx="2095">
                        <c:v>5.0137707000000002</c:v>
                      </c:pt>
                      <c:pt idx="2096">
                        <c:v>5.0033116</c:v>
                      </c:pt>
                      <c:pt idx="2097">
                        <c:v>5.0189575999999994</c:v>
                      </c:pt>
                      <c:pt idx="2098">
                        <c:v>5.0058000000000007</c:v>
                      </c:pt>
                      <c:pt idx="2099">
                        <c:v>5.0058000000000007</c:v>
                      </c:pt>
                      <c:pt idx="2100">
                        <c:v>5.0434404300000004</c:v>
                      </c:pt>
                      <c:pt idx="2101">
                        <c:v>5.7502719999999998</c:v>
                      </c:pt>
                      <c:pt idx="2102">
                        <c:v>6.5919171499999996</c:v>
                      </c:pt>
                      <c:pt idx="2103">
                        <c:v>7.0865163000000004</c:v>
                      </c:pt>
                      <c:pt idx="2104">
                        <c:v>7.2469577800000007</c:v>
                      </c:pt>
                      <c:pt idx="2105">
                        <c:v>7.3488833599999994</c:v>
                      </c:pt>
                      <c:pt idx="2106">
                        <c:v>7.4237591399999996</c:v>
                      </c:pt>
                      <c:pt idx="2107">
                        <c:v>7.4858705999999993</c:v>
                      </c:pt>
                      <c:pt idx="2108">
                        <c:v>7.5318610499999998</c:v>
                      </c:pt>
                      <c:pt idx="2109">
                        <c:v>7.5714963499999994</c:v>
                      </c:pt>
                      <c:pt idx="2110">
                        <c:v>7.6118275200000003</c:v>
                      </c:pt>
                      <c:pt idx="2111">
                        <c:v>7.6396955599999998</c:v>
                      </c:pt>
                      <c:pt idx="2112">
                        <c:v>7.6640181999999992</c:v>
                      </c:pt>
                      <c:pt idx="2113">
                        <c:v>7.6854348000000003</c:v>
                      </c:pt>
                      <c:pt idx="2114">
                        <c:v>7.7138661599999994</c:v>
                      </c:pt>
                      <c:pt idx="2115">
                        <c:v>7.7316870600000014</c:v>
                      </c:pt>
                      <c:pt idx="2116">
                        <c:v>7.7460019200000003</c:v>
                      </c:pt>
                      <c:pt idx="2117">
                        <c:v>7.7627367100000013</c:v>
                      </c:pt>
                      <c:pt idx="2118">
                        <c:v>7.7812640399999999</c:v>
                      </c:pt>
                      <c:pt idx="2119">
                        <c:v>7.7989375200000008</c:v>
                      </c:pt>
                      <c:pt idx="2120">
                        <c:v>7.8127672800000001</c:v>
                      </c:pt>
                      <c:pt idx="2121">
                        <c:v>7.8303250200000001</c:v>
                      </c:pt>
                      <c:pt idx="2122">
                        <c:v>7.8433467700000001</c:v>
                      </c:pt>
                      <c:pt idx="2123">
                        <c:v>7.85982424</c:v>
                      </c:pt>
                      <c:pt idx="2124">
                        <c:v>7.8735274799999999</c:v>
                      </c:pt>
                      <c:pt idx="2125">
                        <c:v>7.8907660799999988</c:v>
                      </c:pt>
                      <c:pt idx="2126">
                        <c:v>7.8984274899999996</c:v>
                      </c:pt>
                      <c:pt idx="2127">
                        <c:v>7.9111045599999992</c:v>
                      </c:pt>
                      <c:pt idx="2128">
                        <c:v>7.92817916</c:v>
                      </c:pt>
                      <c:pt idx="2129">
                        <c:v>7.9434529199999995</c:v>
                      </c:pt>
                      <c:pt idx="2130">
                        <c:v>7.9525847399999998</c:v>
                      </c:pt>
                      <c:pt idx="2131">
                        <c:v>7.9642798199999989</c:v>
                      </c:pt>
                      <c:pt idx="2132">
                        <c:v>7.9837336800000003</c:v>
                      </c:pt>
                      <c:pt idx="2133">
                        <c:v>7.99792302</c:v>
                      </c:pt>
                      <c:pt idx="2134">
                        <c:v>8.0060004199999995</c:v>
                      </c:pt>
                      <c:pt idx="2135">
                        <c:v>8.0157666599999988</c:v>
                      </c:pt>
                      <c:pt idx="2136">
                        <c:v>8.0341230999999986</c:v>
                      </c:pt>
                      <c:pt idx="2137">
                        <c:v>8.046285300000001</c:v>
                      </c:pt>
                      <c:pt idx="2138">
                        <c:v>8.0559063200000001</c:v>
                      </c:pt>
                      <c:pt idx="2139">
                        <c:v>8.0681583400000001</c:v>
                      </c:pt>
                      <c:pt idx="2140">
                        <c:v>8.0802668399999984</c:v>
                      </c:pt>
                      <c:pt idx="2141">
                        <c:v>8.0931837600000005</c:v>
                      </c:pt>
                      <c:pt idx="2142">
                        <c:v>8.1043338400000007</c:v>
                      </c:pt>
                      <c:pt idx="2143">
                        <c:v>8.1222872800000001</c:v>
                      </c:pt>
                      <c:pt idx="2144">
                        <c:v>8.1273454199999993</c:v>
                      </c:pt>
                      <c:pt idx="2145">
                        <c:v>8.1400593399999988</c:v>
                      </c:pt>
                      <c:pt idx="2146">
                        <c:v>8.1561349400000012</c:v>
                      </c:pt>
                      <c:pt idx="2147">
                        <c:v>8.1677926200000002</c:v>
                      </c:pt>
                      <c:pt idx="2148">
                        <c:v>8.1787405199999998</c:v>
                      </c:pt>
                      <c:pt idx="2149">
                        <c:v>8.1852924999999992</c:v>
                      </c:pt>
                      <c:pt idx="2150">
                        <c:v>8.1994512600000018</c:v>
                      </c:pt>
                      <c:pt idx="2151">
                        <c:v>8.2110087600000004</c:v>
                      </c:pt>
                      <c:pt idx="2152">
                        <c:v>8.2192235700000005</c:v>
                      </c:pt>
                      <c:pt idx="2153">
                        <c:v>8.2340710399999999</c:v>
                      </c:pt>
                      <c:pt idx="2154">
                        <c:v>8.2470721000000005</c:v>
                      </c:pt>
                      <c:pt idx="2155">
                        <c:v>8.2576809700000009</c:v>
                      </c:pt>
                      <c:pt idx="2156">
                        <c:v>8.2656140000000011</c:v>
                      </c:pt>
                      <c:pt idx="2157">
                        <c:v>8.2784613399999998</c:v>
                      </c:pt>
                      <c:pt idx="2158">
                        <c:v>8.2930355200000001</c:v>
                      </c:pt>
                      <c:pt idx="2159">
                        <c:v>8.3051292599999993</c:v>
                      </c:pt>
                      <c:pt idx="2160">
                        <c:v>8.3144551</c:v>
                      </c:pt>
                      <c:pt idx="2161">
                        <c:v>8.3256098999999999</c:v>
                      </c:pt>
                      <c:pt idx="2162">
                        <c:v>8.3341033600000003</c:v>
                      </c:pt>
                      <c:pt idx="2163">
                        <c:v>8.344225680000001</c:v>
                      </c:pt>
                      <c:pt idx="2164">
                        <c:v>8.3568062899999997</c:v>
                      </c:pt>
                      <c:pt idx="2165">
                        <c:v>8.3710017600000004</c:v>
                      </c:pt>
                      <c:pt idx="2166">
                        <c:v>8.3776383599999988</c:v>
                      </c:pt>
                      <c:pt idx="2167">
                        <c:v>8.3875646800000005</c:v>
                      </c:pt>
                      <c:pt idx="2168">
                        <c:v>8.4023305199999996</c:v>
                      </c:pt>
                      <c:pt idx="2169">
                        <c:v>8.4130863300000005</c:v>
                      </c:pt>
                      <c:pt idx="2170">
                        <c:v>8.4211012600000004</c:v>
                      </c:pt>
                      <c:pt idx="2171">
                        <c:v>8.4284468199999996</c:v>
                      </c:pt>
                      <c:pt idx="2172">
                        <c:v>8.4414408600000002</c:v>
                      </c:pt>
                      <c:pt idx="2173">
                        <c:v>8.4527260399999999</c:v>
                      </c:pt>
                      <c:pt idx="2174">
                        <c:v>8.4597295800000012</c:v>
                      </c:pt>
                      <c:pt idx="2175">
                        <c:v>8.47184268</c:v>
                      </c:pt>
                      <c:pt idx="2176">
                        <c:v>8.48050557</c:v>
                      </c:pt>
                      <c:pt idx="2177">
                        <c:v>8.4907673199999998</c:v>
                      </c:pt>
                      <c:pt idx="2178">
                        <c:v>8.4992327400000001</c:v>
                      </c:pt>
                      <c:pt idx="2179">
                        <c:v>8.51442254</c:v>
                      </c:pt>
                      <c:pt idx="2180">
                        <c:v>8.5203291599999993</c:v>
                      </c:pt>
                      <c:pt idx="2181">
                        <c:v>8.5280406000000006</c:v>
                      </c:pt>
                      <c:pt idx="2182">
                        <c:v>8.5388737799999994</c:v>
                      </c:pt>
                      <c:pt idx="2183">
                        <c:v>8.5504713900000002</c:v>
                      </c:pt>
                      <c:pt idx="2184">
                        <c:v>8.5587532799999995</c:v>
                      </c:pt>
                      <c:pt idx="2185">
                        <c:v>8.5637314500000006</c:v>
                      </c:pt>
                      <c:pt idx="2186">
                        <c:v>8.58005964</c:v>
                      </c:pt>
                      <c:pt idx="2187">
                        <c:v>8.5889042399999997</c:v>
                      </c:pt>
                      <c:pt idx="2188">
                        <c:v>8.5987237099999998</c:v>
                      </c:pt>
                      <c:pt idx="2189">
                        <c:v>8.6075770299999999</c:v>
                      </c:pt>
                      <c:pt idx="2190">
                        <c:v>8.6187041600000001</c:v>
                      </c:pt>
                      <c:pt idx="2191">
                        <c:v>8.6274582400000011</c:v>
                      </c:pt>
                      <c:pt idx="2192">
                        <c:v>8.6337420599999994</c:v>
                      </c:pt>
                      <c:pt idx="2193">
                        <c:v>8.6432095600000007</c:v>
                      </c:pt>
                      <c:pt idx="2194">
                        <c:v>8.6510162200000007</c:v>
                      </c:pt>
                      <c:pt idx="2195">
                        <c:v>8.659581300000001</c:v>
                      </c:pt>
                      <c:pt idx="2196">
                        <c:v>8.6721154800000004</c:v>
                      </c:pt>
                      <c:pt idx="2197">
                        <c:v>8.6836810199999981</c:v>
                      </c:pt>
                      <c:pt idx="2198">
                        <c:v>8.6880858099999987</c:v>
                      </c:pt>
                      <c:pt idx="2199">
                        <c:v>8.6972550599999998</c:v>
                      </c:pt>
                      <c:pt idx="2200">
                        <c:v>8.7029119999999995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0"/>
                <c:order val="10"/>
                <c:tx>
                  <c:v>Test 2 - 144.9C</c:v>
                </c:tx>
                <c:spPr>
                  <a:ln w="19050" cap="rnd">
                    <a:solidFill>
                      <a:schemeClr val="accent5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CHS_30Apr2016!$P$27:$P$2221</c15:sqref>
                        </c15:formulaRef>
                      </c:ext>
                    </c:extLst>
                    <c:numCache>
                      <c:formatCode>General</c:formatCode>
                      <c:ptCount val="2195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4.0000800021373984E-3</c:v>
                      </c:pt>
                      <c:pt idx="3">
                        <c:v>7.0002450114353826E-3</c:v>
                      </c:pt>
                      <c:pt idx="4">
                        <c:v>1.0000500033334733E-2</c:v>
                      </c:pt>
                      <c:pt idx="5">
                        <c:v>1.3000845073236822E-2</c:v>
                      </c:pt>
                      <c:pt idx="6">
                        <c:v>1.6001280136554621E-2</c:v>
                      </c:pt>
                      <c:pt idx="7">
                        <c:v>2.000200026670447E-2</c:v>
                      </c:pt>
                      <c:pt idx="8">
                        <c:v>2.3002645405631884E-2</c:v>
                      </c:pt>
                      <c:pt idx="9">
                        <c:v>2.6003380585984733E-2</c:v>
                      </c:pt>
                      <c:pt idx="10">
                        <c:v>2.9004205813144775E-2</c:v>
                      </c:pt>
                      <c:pt idx="11">
                        <c:v>3.2005121092527573E-2</c:v>
                      </c:pt>
                      <c:pt idx="12">
                        <c:v>3.6006481555622721E-2</c:v>
                      </c:pt>
                      <c:pt idx="13">
                        <c:v>3.9007606977878688E-2</c:v>
                      </c:pt>
                      <c:pt idx="14">
                        <c:v>4.2008822470375781E-2</c:v>
                      </c:pt>
                      <c:pt idx="15">
                        <c:v>4.5010128038520565E-2</c:v>
                      </c:pt>
                      <c:pt idx="16">
                        <c:v>4.8011523687731213E-2</c:v>
                      </c:pt>
                      <c:pt idx="17">
                        <c:v>5.2013524688758493E-2</c:v>
                      </c:pt>
                      <c:pt idx="18">
                        <c:v>5.5015130548127039E-2</c:v>
                      </c:pt>
                      <c:pt idx="19">
                        <c:v>5.8016826506566262E-2</c:v>
                      </c:pt>
                      <c:pt idx="20">
                        <c:v>6.1018612569496429E-2</c:v>
                      </c:pt>
                      <c:pt idx="21">
                        <c:v>6.4020488742327186E-2</c:v>
                      </c:pt>
                      <c:pt idx="22">
                        <c:v>6.702245503046865E-2</c:v>
                      </c:pt>
                      <c:pt idx="23">
                        <c:v>7.1025216936722035E-2</c:v>
                      </c:pt>
                      <c:pt idx="24">
                        <c:v>7.4027393514964041E-2</c:v>
                      </c:pt>
                      <c:pt idx="25">
                        <c:v>7.7029660226565197E-2</c:v>
                      </c:pt>
                      <c:pt idx="26">
                        <c:v>8.0032017076915526E-2</c:v>
                      </c:pt>
                      <c:pt idx="27">
                        <c:v>8.4035299769250338E-2</c:v>
                      </c:pt>
                      <c:pt idx="28">
                        <c:v>8.7037866964436161E-2</c:v>
                      </c:pt>
                      <c:pt idx="29">
                        <c:v>9.0040524316415516E-2</c:v>
                      </c:pt>
                      <c:pt idx="30">
                        <c:v>9.3043271830613866E-2</c:v>
                      </c:pt>
                      <c:pt idx="31">
                        <c:v>9.6046109512446076E-2</c:v>
                      </c:pt>
                      <c:pt idx="32">
                        <c:v>9.9049037367338583E-2</c:v>
                      </c:pt>
                      <c:pt idx="33">
                        <c:v>0.1030530814523918</c:v>
                      </c:pt>
                      <c:pt idx="34">
                        <c:v>0.10605621973211701</c:v>
                      </c:pt>
                      <c:pt idx="35">
                        <c:v>0.10905944820295721</c:v>
                      </c:pt>
                      <c:pt idx="36">
                        <c:v>0.11206276687030758</c:v>
                      </c:pt>
                      <c:pt idx="37">
                        <c:v>0.11606733207517969</c:v>
                      </c:pt>
                      <c:pt idx="38">
                        <c:v>0.11907086122215037</c:v>
                      </c:pt>
                      <c:pt idx="39">
                        <c:v>0.12207448058370403</c:v>
                      </c:pt>
                      <c:pt idx="40">
                        <c:v>0.12507819016526026</c:v>
                      </c:pt>
                      <c:pt idx="41">
                        <c:v>0.1280819899722391</c:v>
                      </c:pt>
                      <c:pt idx="42">
                        <c:v>0.13108588001007224</c:v>
                      </c:pt>
                      <c:pt idx="43">
                        <c:v>0.13509120709562367</c:v>
                      </c:pt>
                      <c:pt idx="44">
                        <c:v>0.13809530769317349</c:v>
                      </c:pt>
                      <c:pt idx="45">
                        <c:v>0.14109949853962739</c:v>
                      </c:pt>
                      <c:pt idx="46">
                        <c:v>0.14410377964041909</c:v>
                      </c:pt>
                      <c:pt idx="47">
                        <c:v>0.14810962817982551</c:v>
                      </c:pt>
                      <c:pt idx="48">
                        <c:v>0.15111411989516307</c:v>
                      </c:pt>
                      <c:pt idx="49">
                        <c:v>0.15411870188291751</c:v>
                      </c:pt>
                      <c:pt idx="50">
                        <c:v>0.15712337414851368</c:v>
                      </c:pt>
                      <c:pt idx="51">
                        <c:v>0.16012813669738793</c:v>
                      </c:pt>
                      <c:pt idx="52">
                        <c:v>0.16413462721255045</c:v>
                      </c:pt>
                      <c:pt idx="53">
                        <c:v>0.16713960044347081</c:v>
                      </c:pt>
                      <c:pt idx="54">
                        <c:v>0.17014466397575703</c:v>
                      </c:pt>
                      <c:pt idx="55">
                        <c:v>0.17314981781481426</c:v>
                      </c:pt>
                      <c:pt idx="56">
                        <c:v>0.17615506196608144</c:v>
                      </c:pt>
                      <c:pt idx="57">
                        <c:v>0.17916039643498699</c:v>
                      </c:pt>
                      <c:pt idx="58">
                        <c:v>0.18316764956368922</c:v>
                      </c:pt>
                      <c:pt idx="59">
                        <c:v>0.18617319479486402</c:v>
                      </c:pt>
                      <c:pt idx="60">
                        <c:v>0.18917883036177527</c:v>
                      </c:pt>
                      <c:pt idx="61">
                        <c:v>0.19218455626986458</c:v>
                      </c:pt>
                      <c:pt idx="62">
                        <c:v>0.19619233135405623</c:v>
                      </c:pt>
                      <c:pt idx="63">
                        <c:v>0.19919826807932306</c:v>
                      </c:pt>
                      <c:pt idx="64">
                        <c:v>0.20220429516385088</c:v>
                      </c:pt>
                      <c:pt idx="65">
                        <c:v>0.20521041261308345</c:v>
                      </c:pt>
                      <c:pt idx="66">
                        <c:v>0.20821662043245384</c:v>
                      </c:pt>
                      <c:pt idx="67">
                        <c:v>0.2122250381101165</c:v>
                      </c:pt>
                      <c:pt idx="68">
                        <c:v>0.2152314568142733</c:v>
                      </c:pt>
                      <c:pt idx="69">
                        <c:v>0.21823796590668179</c:v>
                      </c:pt>
                      <c:pt idx="70">
                        <c:v>0.22124456539278831</c:v>
                      </c:pt>
                      <c:pt idx="71">
                        <c:v>0.22525350532937552</c:v>
                      </c:pt>
                      <c:pt idx="72">
                        <c:v>0.22826031575521352</c:v>
                      </c:pt>
                      <c:pt idx="73">
                        <c:v>0.23126721659287056</c:v>
                      </c:pt>
                      <c:pt idx="74">
                        <c:v>0.23427420784776168</c:v>
                      </c:pt>
                      <c:pt idx="75">
                        <c:v>0.23728128952533586</c:v>
                      </c:pt>
                      <c:pt idx="76">
                        <c:v>0.24028846163103149</c:v>
                      </c:pt>
                      <c:pt idx="77">
                        <c:v>0.24429816511400021</c:v>
                      </c:pt>
                      <c:pt idx="78">
                        <c:v>0.24730554823979758</c:v>
                      </c:pt>
                      <c:pt idx="79">
                        <c:v>0.25031302181184767</c:v>
                      </c:pt>
                      <c:pt idx="80">
                        <c:v>0.25332058583560213</c:v>
                      </c:pt>
                      <c:pt idx="81">
                        <c:v>0.25733081191262752</c:v>
                      </c:pt>
                      <c:pt idx="82">
                        <c:v>0.26033858701149276</c:v>
                      </c:pt>
                      <c:pt idx="83">
                        <c:v>0.26334645258017852</c:v>
                      </c:pt>
                      <c:pt idx="84">
                        <c:v>0.26635440862413845</c:v>
                      </c:pt>
                      <c:pt idx="85">
                        <c:v>0.26936245514881563</c:v>
                      </c:pt>
                      <c:pt idx="86">
                        <c:v>0.27237059215966475</c:v>
                      </c:pt>
                      <c:pt idx="87">
                        <c:v>0.27537881966210759</c:v>
                      </c:pt>
                      <c:pt idx="88">
                        <c:v>0.27938993043949018</c:v>
                      </c:pt>
                      <c:pt idx="89">
                        <c:v>0.28239836911019628</c:v>
                      </c:pt>
                      <c:pt idx="90">
                        <c:v>0.28540689829064664</c:v>
                      </c:pt>
                      <c:pt idx="91">
                        <c:v>0.28841551798629839</c:v>
                      </c:pt>
                      <c:pt idx="92">
                        <c:v>0.29142422820259833</c:v>
                      </c:pt>
                      <c:pt idx="93">
                        <c:v>0.29543598264365112</c:v>
                      </c:pt>
                      <c:pt idx="94">
                        <c:v>0.29844490409598101</c:v>
                      </c:pt>
                      <c:pt idx="95">
                        <c:v>0.3014539160871183</c:v>
                      </c:pt>
                      <c:pt idx="96">
                        <c:v>0.30446301862252284</c:v>
                      </c:pt>
                      <c:pt idx="97">
                        <c:v>0.3084752961924162</c:v>
                      </c:pt>
                      <c:pt idx="98">
                        <c:v>0.31148461001893313</c:v>
                      </c:pt>
                      <c:pt idx="99">
                        <c:v>0.31449401440788355</c:v>
                      </c:pt>
                      <c:pt idx="100">
                        <c:v>0.31750350936469618</c:v>
                      </c:pt>
                      <c:pt idx="101">
                        <c:v>0.32051309489483359</c:v>
                      </c:pt>
                      <c:pt idx="102">
                        <c:v>0.3235227710037476</c:v>
                      </c:pt>
                      <c:pt idx="103">
                        <c:v>0.32653253769690194</c:v>
                      </c:pt>
                      <c:pt idx="104">
                        <c:v>0.33054570087264812</c:v>
                      </c:pt>
                      <c:pt idx="105">
                        <c:v>0.33355567895021032</c:v>
                      </c:pt>
                      <c:pt idx="106">
                        <c:v>0.33656574763016872</c:v>
                      </c:pt>
                      <c:pt idx="107">
                        <c:v>0.34057931348328208</c:v>
                      </c:pt>
                      <c:pt idx="108">
                        <c:v>0.3435895935900819</c:v>
                      </c:pt>
                      <c:pt idx="109">
                        <c:v>0.34659996431746171</c:v>
                      </c:pt>
                      <c:pt idx="110">
                        <c:v>0.3496104256708889</c:v>
                      </c:pt>
                      <c:pt idx="111">
                        <c:v>0.35262097765582012</c:v>
                      </c:pt>
                      <c:pt idx="112">
                        <c:v>0.35563162027772371</c:v>
                      </c:pt>
                      <c:pt idx="113">
                        <c:v>0.35964595144050493</c:v>
                      </c:pt>
                      <c:pt idx="114">
                        <c:v>0.36265680556986535</c:v>
                      </c:pt>
                      <c:pt idx="115">
                        <c:v>0.36566775035439231</c:v>
                      </c:pt>
                      <c:pt idx="116">
                        <c:v>0.36867878579952279</c:v>
                      </c:pt>
                      <c:pt idx="117">
                        <c:v>0.37269364076341938</c:v>
                      </c:pt>
                      <c:pt idx="118">
                        <c:v>0.37570488777122879</c:v>
                      </c:pt>
                      <c:pt idx="119">
                        <c:v>0.37871622545784306</c:v>
                      </c:pt>
                      <c:pt idx="120">
                        <c:v>0.3817276538287348</c:v>
                      </c:pt>
                      <c:pt idx="121">
                        <c:v>0.38473917288936588</c:v>
                      </c:pt>
                      <c:pt idx="122">
                        <c:v>0.38775078264520996</c:v>
                      </c:pt>
                      <c:pt idx="123">
                        <c:v>0.39176640341051738</c:v>
                      </c:pt>
                      <c:pt idx="124">
                        <c:v>0.39477822480974467</c:v>
                      </c:pt>
                      <c:pt idx="125">
                        <c:v>0.39779013692237436</c:v>
                      </c:pt>
                      <c:pt idx="126">
                        <c:v>0.40080213975388218</c:v>
                      </c:pt>
                      <c:pt idx="127">
                        <c:v>0.40381423330973315</c:v>
                      </c:pt>
                      <c:pt idx="128">
                        <c:v>0.40783049918707814</c:v>
                      </c:pt>
                      <c:pt idx="129">
                        <c:v>0.41084280445431909</c:v>
                      </c:pt>
                      <c:pt idx="130">
                        <c:v>0.41385520046412372</c:v>
                      </c:pt>
                      <c:pt idx="131">
                        <c:v>0.41686768722197048</c:v>
                      </c:pt>
                      <c:pt idx="132">
                        <c:v>0.42088447740546819</c:v>
                      </c:pt>
                      <c:pt idx="133">
                        <c:v>0.42389717592997334</c:v>
                      </c:pt>
                      <c:pt idx="134">
                        <c:v>0.4269099652207482</c:v>
                      </c:pt>
                      <c:pt idx="135">
                        <c:v>0.42992284528323971</c:v>
                      </c:pt>
                      <c:pt idx="136">
                        <c:v>0.43293581612292897</c:v>
                      </c:pt>
                      <c:pt idx="137">
                        <c:v>0.43594887774528635</c:v>
                      </c:pt>
                      <c:pt idx="138">
                        <c:v>0.4399664344687097</c:v>
                      </c:pt>
                      <c:pt idx="139">
                        <c:v>0.44297970793856883</c:v>
                      </c:pt>
                      <c:pt idx="140">
                        <c:v>0.44599307220933415</c:v>
                      </c:pt>
                      <c:pt idx="141">
                        <c:v>0.44900652728648927</c:v>
                      </c:pt>
                      <c:pt idx="142">
                        <c:v>0.45302460865317035</c:v>
                      </c:pt>
                      <c:pt idx="143">
                        <c:v>0.45603827563316024</c:v>
                      </c:pt>
                      <c:pt idx="144">
                        <c:v>0.4590520334377628</c:v>
                      </c:pt>
                      <c:pt idx="145">
                        <c:v>0.46206588207246374</c:v>
                      </c:pt>
                      <c:pt idx="146">
                        <c:v>0.4650798215427383</c:v>
                      </c:pt>
                      <c:pt idx="147">
                        <c:v>0.4680938518540621</c:v>
                      </c:pt>
                      <c:pt idx="148">
                        <c:v>0.47211270025359831</c:v>
                      </c:pt>
                      <c:pt idx="149">
                        <c:v>0.47512694254866711</c:v>
                      </c:pt>
                      <c:pt idx="150">
                        <c:v>0.47814127570305187</c:v>
                      </c:pt>
                      <c:pt idx="151">
                        <c:v>0.48216052792171066</c:v>
                      </c:pt>
                      <c:pt idx="152">
                        <c:v>0.48517507310243219</c:v>
                      </c:pt>
                      <c:pt idx="153">
                        <c:v>0.48818970916073101</c:v>
                      </c:pt>
                      <c:pt idx="154">
                        <c:v>0.4912044361020641</c:v>
                      </c:pt>
                      <c:pt idx="155">
                        <c:v>0.49421925393192251</c:v>
                      </c:pt>
                      <c:pt idx="156">
                        <c:v>0.49723416265578674</c:v>
                      </c:pt>
                      <c:pt idx="157">
                        <c:v>0.50125418235442865</c:v>
                      </c:pt>
                      <c:pt idx="158">
                        <c:v>0.5042693031856218</c:v>
                      </c:pt>
                      <c:pt idx="159">
                        <c:v>0.50728451492909232</c:v>
                      </c:pt>
                      <c:pt idx="160">
                        <c:v>0.51029981759033394</c:v>
                      </c:pt>
                      <c:pt idx="161">
                        <c:v>0.5133152111748075</c:v>
                      </c:pt>
                      <c:pt idx="162">
                        <c:v>0.5163306956880076</c:v>
                      </c:pt>
                      <c:pt idx="163">
                        <c:v>0.52035148315977953</c:v>
                      </c:pt>
                      <c:pt idx="164">
                        <c:v>0.52336717986133596</c:v>
                      </c:pt>
                      <c:pt idx="165">
                        <c:v>0.52638296750990099</c:v>
                      </c:pt>
                      <c:pt idx="166">
                        <c:v>0.52939884611096044</c:v>
                      </c:pt>
                      <c:pt idx="167">
                        <c:v>0.53342015907018725</c:v>
                      </c:pt>
                      <c:pt idx="168">
                        <c:v>0.53643624991506966</c:v>
                      </c:pt>
                      <c:pt idx="169">
                        <c:v>0.53945243173074675</c:v>
                      </c:pt>
                      <c:pt idx="170">
                        <c:v>0.54246870452268414</c:v>
                      </c:pt>
                      <c:pt idx="171">
                        <c:v>0.54548506829638133</c:v>
                      </c:pt>
                      <c:pt idx="172">
                        <c:v>0.54850152305732724</c:v>
                      </c:pt>
                      <c:pt idx="173">
                        <c:v>0.55252360428380387</c:v>
                      </c:pt>
                      <c:pt idx="174">
                        <c:v>0.55554027136967821</c:v>
                      </c:pt>
                      <c:pt idx="175">
                        <c:v>0.55855702946110108</c:v>
                      </c:pt>
                      <c:pt idx="176">
                        <c:v>0.56157387856357455</c:v>
                      </c:pt>
                      <c:pt idx="177">
                        <c:v>0.56559648561573994</c:v>
                      </c:pt>
                      <c:pt idx="178">
                        <c:v>0.56861354709865075</c:v>
                      </c:pt>
                      <c:pt idx="179">
                        <c:v>0.57163069961091917</c:v>
                      </c:pt>
                      <c:pt idx="180">
                        <c:v>0.57464794315801593</c:v>
                      </c:pt>
                      <c:pt idx="181">
                        <c:v>0.57766527774544574</c:v>
                      </c:pt>
                      <c:pt idx="182">
                        <c:v>0.58168853215648508</c:v>
                      </c:pt>
                      <c:pt idx="183">
                        <c:v>0.58470607919272588</c:v>
                      </c:pt>
                      <c:pt idx="184">
                        <c:v>0.58772371728761563</c:v>
                      </c:pt>
                      <c:pt idx="185">
                        <c:v>0.59074144644665005</c:v>
                      </c:pt>
                      <c:pt idx="186">
                        <c:v>0.59476522699020618</c:v>
                      </c:pt>
                      <c:pt idx="187">
                        <c:v>0.59778316865362036</c:v>
                      </c:pt>
                      <c:pt idx="188">
                        <c:v>0.60080120139951332</c:v>
                      </c:pt>
                      <c:pt idx="189">
                        <c:v>0.60381932523336079</c:v>
                      </c:pt>
                      <c:pt idx="190">
                        <c:v>0.60683754016067226</c:v>
                      </c:pt>
                      <c:pt idx="191">
                        <c:v>0.60985584618694688</c:v>
                      </c:pt>
                      <c:pt idx="192">
                        <c:v>0.61388039594099042</c:v>
                      </c:pt>
                      <c:pt idx="193">
                        <c:v>0.61689891455289969</c:v>
                      </c:pt>
                      <c:pt idx="194">
                        <c:v>0.61991752428210556</c:v>
                      </c:pt>
                      <c:pt idx="195">
                        <c:v>0.62293622513412006</c:v>
                      </c:pt>
                      <c:pt idx="196">
                        <c:v>0.6259550171144227</c:v>
                      </c:pt>
                      <c:pt idx="197">
                        <c:v>0.62897390022852673</c:v>
                      </c:pt>
                      <c:pt idx="198">
                        <c:v>0.63199287448193475</c:v>
                      </c:pt>
                      <c:pt idx="199">
                        <c:v>0.63601831526824837</c:v>
                      </c:pt>
                      <c:pt idx="200">
                        <c:v>0.63903750220143407</c:v>
                      </c:pt>
                      <c:pt idx="201">
                        <c:v>0.64205678029226942</c:v>
                      </c:pt>
                      <c:pt idx="202">
                        <c:v>0.6460826262236935</c:v>
                      </c:pt>
                      <c:pt idx="203">
                        <c:v>0.64910211703711951</c:v>
                      </c:pt>
                      <c:pt idx="204">
                        <c:v>0.65212169902654638</c:v>
                      </c:pt>
                      <c:pt idx="205">
                        <c:v>0.65514137219749158</c:v>
                      </c:pt>
                      <c:pt idx="206">
                        <c:v>0.65816113655543973</c:v>
                      </c:pt>
                      <c:pt idx="207">
                        <c:v>0.66218763088869692</c:v>
                      </c:pt>
                      <c:pt idx="208">
                        <c:v>0.66520760803776346</c:v>
                      </c:pt>
                      <c:pt idx="209">
                        <c:v>0.66822767639220415</c:v>
                      </c:pt>
                      <c:pt idx="210">
                        <c:v>0.67124783595752824</c:v>
                      </c:pt>
                      <c:pt idx="211">
                        <c:v>0.67527485727108671</c:v>
                      </c:pt>
                      <c:pt idx="212">
                        <c:v>0.6782952296832323</c:v>
                      </c:pt>
                      <c:pt idx="213">
                        <c:v>0.68131569332462827</c:v>
                      </c:pt>
                      <c:pt idx="214">
                        <c:v>0.68433624820079719</c:v>
                      </c:pt>
                      <c:pt idx="215">
                        <c:v>0.68735689431722857</c:v>
                      </c:pt>
                      <c:pt idx="216">
                        <c:v>0.69037763167944577</c:v>
                      </c:pt>
                      <c:pt idx="217">
                        <c:v>0.69440542344316014</c:v>
                      </c:pt>
                      <c:pt idx="218">
                        <c:v>0.69742637373365035</c:v>
                      </c:pt>
                      <c:pt idx="219">
                        <c:v>0.70044741528830401</c:v>
                      </c:pt>
                      <c:pt idx="220">
                        <c:v>0.70346854811263593</c:v>
                      </c:pt>
                      <c:pt idx="221">
                        <c:v>0.70749686719633931</c:v>
                      </c:pt>
                      <c:pt idx="222">
                        <c:v>0.71051821300470108</c:v>
                      </c:pt>
                      <c:pt idx="223">
                        <c:v>0.71353965010112586</c:v>
                      </c:pt>
                      <c:pt idx="224">
                        <c:v>0.71656117849114154</c:v>
                      </c:pt>
                      <c:pt idx="225">
                        <c:v>0.71958279818024273</c:v>
                      </c:pt>
                      <c:pt idx="226">
                        <c:v>0.72260450917395824</c:v>
                      </c:pt>
                      <c:pt idx="227">
                        <c:v>0.72663359920452408</c:v>
                      </c:pt>
                      <c:pt idx="228">
                        <c:v>0.7296555232637999</c:v>
                      </c:pt>
                      <c:pt idx="229">
                        <c:v>0.73267753864608554</c:v>
                      </c:pt>
                      <c:pt idx="230">
                        <c:v>0.73670703455669651</c:v>
                      </c:pt>
                      <c:pt idx="231">
                        <c:v>0.73972926304747189</c:v>
                      </c:pt>
                      <c:pt idx="232">
                        <c:v>0.74275158287965848</c:v>
                      </c:pt>
                      <c:pt idx="233">
                        <c:v>0.74577399405878864</c:v>
                      </c:pt>
                      <c:pt idx="234">
                        <c:v>0.74879649659036196</c:v>
                      </c:pt>
                      <c:pt idx="235">
                        <c:v>0.75181909047991224</c:v>
                      </c:pt>
                      <c:pt idx="236">
                        <c:v>0.75584935778794093</c:v>
                      </c:pt>
                      <c:pt idx="237">
                        <c:v>0.75887216486758269</c:v>
                      </c:pt>
                      <c:pt idx="238">
                        <c:v>0.76189506332361301</c:v>
                      </c:pt>
                      <c:pt idx="239">
                        <c:v>0.76592573674892528</c:v>
                      </c:pt>
                      <c:pt idx="240">
                        <c:v>0.76894884843801425</c:v>
                      </c:pt>
                      <c:pt idx="241">
                        <c:v>0.77197205152190906</c:v>
                      </c:pt>
                      <c:pt idx="242">
                        <c:v>0.77499534600613595</c:v>
                      </c:pt>
                      <c:pt idx="243">
                        <c:v>0.77801873189623294</c:v>
                      </c:pt>
                      <c:pt idx="244">
                        <c:v>0.78104220919770495</c:v>
                      </c:pt>
                      <c:pt idx="245">
                        <c:v>0.78507365447138544</c:v>
                      </c:pt>
                      <c:pt idx="246">
                        <c:v>0.78809734508758933</c:v>
                      </c:pt>
                      <c:pt idx="247">
                        <c:v>0.79112112713360727</c:v>
                      </c:pt>
                      <c:pt idx="248">
                        <c:v>0.79414500061496873</c:v>
                      </c:pt>
                      <c:pt idx="249">
                        <c:v>0.79716896553720351</c:v>
                      </c:pt>
                      <c:pt idx="250">
                        <c:v>0.80019302190585329</c:v>
                      </c:pt>
                      <c:pt idx="251">
                        <c:v>0.8042252393235555</c:v>
                      </c:pt>
                      <c:pt idx="252">
                        <c:v>0.80724950908865767</c:v>
                      </c:pt>
                      <c:pt idx="253">
                        <c:v>0.81027387031859088</c:v>
                      </c:pt>
                      <c:pt idx="254">
                        <c:v>0.81430649424670443</c:v>
                      </c:pt>
                      <c:pt idx="255">
                        <c:v>0.81733106891613072</c:v>
                      </c:pt>
                      <c:pt idx="256">
                        <c:v>0.82035573506883208</c:v>
                      </c:pt>
                      <c:pt idx="257">
                        <c:v>0.82338049271035418</c:v>
                      </c:pt>
                      <c:pt idx="258">
                        <c:v>0.8264053418462316</c:v>
                      </c:pt>
                      <c:pt idx="259">
                        <c:v>0.82943028248201101</c:v>
                      </c:pt>
                      <c:pt idx="260">
                        <c:v>0.83346367900576279</c:v>
                      </c:pt>
                      <c:pt idx="261">
                        <c:v>0.83648883316280476</c:v>
                      </c:pt>
                      <c:pt idx="262">
                        <c:v>0.83951407883820339</c:v>
                      </c:pt>
                      <c:pt idx="263">
                        <c:v>0.84253941603747351</c:v>
                      </c:pt>
                      <c:pt idx="264">
                        <c:v>0.84657334134989748</c:v>
                      </c:pt>
                      <c:pt idx="265">
                        <c:v>0.84959889212643158</c:v>
                      </c:pt>
                      <c:pt idx="266">
                        <c:v>0.85262453444531028</c:v>
                      </c:pt>
                      <c:pt idx="267">
                        <c:v>0.85565026831207347</c:v>
                      </c:pt>
                      <c:pt idx="268">
                        <c:v>0.85867609373226106</c:v>
                      </c:pt>
                      <c:pt idx="269">
                        <c:v>0.86271067005186686</c:v>
                      </c:pt>
                      <c:pt idx="270">
                        <c:v>0.8657367091182594</c:v>
                      </c:pt>
                      <c:pt idx="271">
                        <c:v>0.86876283975655855</c:v>
                      </c:pt>
                      <c:pt idx="272">
                        <c:v>0.87178906197228434</c:v>
                      </c:pt>
                      <c:pt idx="273">
                        <c:v>0.87582416738995372</c:v>
                      </c:pt>
                      <c:pt idx="274">
                        <c:v>0.87885060330793485</c:v>
                      </c:pt>
                      <c:pt idx="275">
                        <c:v>0.8818771308218204</c:v>
                      </c:pt>
                      <c:pt idx="276">
                        <c:v>0.88490374993716625</c:v>
                      </c:pt>
                      <c:pt idx="277">
                        <c:v>0.88793046065951764</c:v>
                      </c:pt>
                      <c:pt idx="278">
                        <c:v>0.89095726299443079</c:v>
                      </c:pt>
                      <c:pt idx="279">
                        <c:v>0.89499314195896129</c:v>
                      </c:pt>
                      <c:pt idx="280">
                        <c:v>0.89802015807805069</c:v>
                      </c:pt>
                      <c:pt idx="281">
                        <c:v>0.90104726582819084</c:v>
                      </c:pt>
                      <c:pt idx="282">
                        <c:v>0.90407446521490709</c:v>
                      </c:pt>
                      <c:pt idx="283">
                        <c:v>0.90811087361926146</c:v>
                      </c:pt>
                      <c:pt idx="284">
                        <c:v>0.91113828684625842</c:v>
                      </c:pt>
                      <c:pt idx="285">
                        <c:v>0.91416579172833878</c:v>
                      </c:pt>
                      <c:pt idx="286">
                        <c:v>0.91719338827105212</c:v>
                      </c:pt>
                      <c:pt idx="287">
                        <c:v>0.92022107647994922</c:v>
                      </c:pt>
                      <c:pt idx="288">
                        <c:v>0.92324885636059173</c:v>
                      </c:pt>
                      <c:pt idx="289">
                        <c:v>0.92728603881150085</c:v>
                      </c:pt>
                      <c:pt idx="290">
                        <c:v>0.9303140326144469</c:v>
                      </c:pt>
                      <c:pt idx="291">
                        <c:v>0.93334211810762269</c:v>
                      </c:pt>
                      <c:pt idx="292">
                        <c:v>0.93637029529659277</c:v>
                      </c:pt>
                      <c:pt idx="293">
                        <c:v>0.94040800752939468</c:v>
                      </c:pt>
                      <c:pt idx="294">
                        <c:v>0.94343639869681595</c:v>
                      </c:pt>
                      <c:pt idx="295">
                        <c:v>0.94646488157854536</c:v>
                      </c:pt>
                      <c:pt idx="296">
                        <c:v>0.94949345618013814</c:v>
                      </c:pt>
                      <c:pt idx="297">
                        <c:v>0.95353169833388174</c:v>
                      </c:pt>
                      <c:pt idx="298">
                        <c:v>0.95656048697009577</c:v>
                      </c:pt>
                      <c:pt idx="299">
                        <c:v>0.95958936734469413</c:v>
                      </c:pt>
                      <c:pt idx="300">
                        <c:v>0.96261833946324604</c:v>
                      </c:pt>
                      <c:pt idx="301">
                        <c:v>0.96665711167703505</c:v>
                      </c:pt>
                      <c:pt idx="302">
                        <c:v>0.96968629788640026</c:v>
                      </c:pt>
                      <c:pt idx="303">
                        <c:v>0.97271557585822488</c:v>
                      </c:pt>
                      <c:pt idx="304">
                        <c:v>0.97574494559807956</c:v>
                      </c:pt>
                      <c:pt idx="305">
                        <c:v>0.97877440711152464</c:v>
                      </c:pt>
                      <c:pt idx="306">
                        <c:v>0.98180396040412099</c:v>
                      </c:pt>
                      <c:pt idx="307">
                        <c:v>0.98584350757143691</c:v>
                      </c:pt>
                      <c:pt idx="308">
                        <c:v>0.98887327503701317</c:v>
                      </c:pt>
                      <c:pt idx="309">
                        <c:v>0.99190313430029076</c:v>
                      </c:pt>
                      <c:pt idx="310">
                        <c:v>0.99493308536681024</c:v>
                      </c:pt>
                      <c:pt idx="311">
                        <c:v>0.99796312824214617</c:v>
                      </c:pt>
                      <c:pt idx="312">
                        <c:v>1.0009932629318623</c:v>
                      </c:pt>
                      <c:pt idx="313">
                        <c:v>1.0040234894415345</c:v>
                      </c:pt>
                      <c:pt idx="314">
                        <c:v>1.0070538077767048</c:v>
                      </c:pt>
                      <c:pt idx="315">
                        <c:v>1.0110943750728958</c:v>
                      </c:pt>
                      <c:pt idx="316">
                        <c:v>1.0131147199458364</c:v>
                      </c:pt>
                      <c:pt idx="317">
                        <c:v>1.017155532149643</c:v>
                      </c:pt>
                      <c:pt idx="318">
                        <c:v>1.0211965076416694</c:v>
                      </c:pt>
                      <c:pt idx="319">
                        <c:v>1.0232170566248988</c:v>
                      </c:pt>
                      <c:pt idx="320">
                        <c:v>1.0272582770740284</c:v>
                      </c:pt>
                      <c:pt idx="321">
                        <c:v>1.0292789485432283</c:v>
                      </c:pt>
                      <c:pt idx="322">
                        <c:v>1.0333204139791381</c:v>
                      </c:pt>
                      <c:pt idx="323">
                        <c:v>1.0373620427560892</c:v>
                      </c:pt>
                      <c:pt idx="324">
                        <c:v>1.0393829184015773</c:v>
                      </c:pt>
                      <c:pt idx="325">
                        <c:v>1.043424792214831</c:v>
                      </c:pt>
                      <c:pt idx="326">
                        <c:v>1.0474668294021163</c:v>
                      </c:pt>
                      <c:pt idx="327">
                        <c:v>1.0494879092651579</c:v>
                      </c:pt>
                      <c:pt idx="328">
                        <c:v>1.0535301915382833</c:v>
                      </c:pt>
                      <c:pt idx="329">
                        <c:v>1.0555513939516588</c:v>
                      </c:pt>
                      <c:pt idx="330">
                        <c:v>1.0595939213403363</c:v>
                      </c:pt>
                      <c:pt idx="331">
                        <c:v>1.0616152463189306</c:v>
                      </c:pt>
                      <c:pt idx="332">
                        <c:v>1.0656580188528888</c:v>
                      </c:pt>
                      <c:pt idx="333">
                        <c:v>1.069700954833541</c:v>
                      </c:pt>
                      <c:pt idx="334">
                        <c:v>1.0717224841205175</c:v>
                      </c:pt>
                      <c:pt idx="335">
                        <c:v>1.0757656652960208</c:v>
                      </c:pt>
                      <c:pt idx="336">
                        <c:v>1.0798090099512627</c:v>
                      </c:pt>
                      <c:pt idx="337">
                        <c:v>1.0818307435879269</c:v>
                      </c:pt>
                      <c:pt idx="338">
                        <c:v>1.0858743334875944</c:v>
                      </c:pt>
                      <c:pt idx="339">
                        <c:v>1.0878961897539035</c:v>
                      </c:pt>
                      <c:pt idx="340">
                        <c:v>1.0919400249277256</c:v>
                      </c:pt>
                      <c:pt idx="341">
                        <c:v>1.0959840236342011</c:v>
                      </c:pt>
                      <c:pt idx="342">
                        <c:v>1.0980060843163131</c:v>
                      </c:pt>
                      <c:pt idx="343">
                        <c:v>1.1020503283465422</c:v>
                      </c:pt>
                      <c:pt idx="344">
                        <c:v>1.1040725116979775</c:v>
                      </c:pt>
                      <c:pt idx="345">
                        <c:v>1.1081170010817483</c:v>
                      </c:pt>
                      <c:pt idx="346">
                        <c:v>1.1121616540510675</c:v>
                      </c:pt>
                      <c:pt idx="347">
                        <c:v>1.1141840418844533</c:v>
                      </c:pt>
                      <c:pt idx="348">
                        <c:v>1.1182289402569374</c:v>
                      </c:pt>
                      <c:pt idx="349">
                        <c:v>1.1202514507993444</c:v>
                      </c:pt>
                      <c:pt idx="350">
                        <c:v>1.1242965946047512</c:v>
                      </c:pt>
                      <c:pt idx="351">
                        <c:v>1.1283419020486725</c:v>
                      </c:pt>
                      <c:pt idx="352">
                        <c:v>1.1303646171392094</c:v>
                      </c:pt>
                      <c:pt idx="353">
                        <c:v>1.1344101700657001</c:v>
                      </c:pt>
                      <c:pt idx="354">
                        <c:v>1.1384558866638084</c:v>
                      </c:pt>
                      <c:pt idx="355">
                        <c:v>1.1404788063438536</c:v>
                      </c:pt>
                      <c:pt idx="356">
                        <c:v>1.1445247684741926</c:v>
                      </c:pt>
                      <c:pt idx="357">
                        <c:v>1.1465478109278096</c:v>
                      </c:pt>
                      <c:pt idx="358">
                        <c:v>1.1505940186202066</c:v>
                      </c:pt>
                      <c:pt idx="359">
                        <c:v>1.1546403900371951</c:v>
                      </c:pt>
                      <c:pt idx="360">
                        <c:v>1.1566636371465404</c:v>
                      </c:pt>
                      <c:pt idx="361">
                        <c:v>1.1607102541752612</c:v>
                      </c:pt>
                      <c:pt idx="362">
                        <c:v>1.1627336240979385</c:v>
                      </c:pt>
                      <c:pt idx="363">
                        <c:v>1.1667804867682101</c:v>
                      </c:pt>
                      <c:pt idx="364">
                        <c:v>1.170827513216073</c:v>
                      </c:pt>
                      <c:pt idx="365">
                        <c:v>1.1728510878607539</c:v>
                      </c:pt>
                      <c:pt idx="366">
                        <c:v>1.176898359999889</c:v>
                      </c:pt>
                      <c:pt idx="367">
                        <c:v>1.1789220574976469</c:v>
                      </c:pt>
                      <c:pt idx="368">
                        <c:v>1.1829695753578759</c:v>
                      </c:pt>
                      <c:pt idx="369">
                        <c:v>1.1870172570487445</c:v>
                      </c:pt>
                      <c:pt idx="370">
                        <c:v>1.1890411593348134</c:v>
                      </c:pt>
                      <c:pt idx="371">
                        <c:v>1.1930890867964987</c:v>
                      </c:pt>
                      <c:pt idx="372">
                        <c:v>1.195113111975443</c:v>
                      </c:pt>
                      <c:pt idx="373">
                        <c:v>1.1991612852378157</c:v>
                      </c:pt>
                      <c:pt idx="374">
                        <c:v>1.2032096223838786</c:v>
                      </c:pt>
                      <c:pt idx="375">
                        <c:v>1.2052338524174508</c:v>
                      </c:pt>
                      <c:pt idx="376">
                        <c:v>1.2092824354139593</c:v>
                      </c:pt>
                      <c:pt idx="377">
                        <c:v>1.2113067883802138</c:v>
                      </c:pt>
                      <c:pt idx="378">
                        <c:v>1.2153556172570072</c:v>
                      </c:pt>
                      <c:pt idx="379">
                        <c:v>1.2194046100706022</c:v>
                      </c:pt>
                      <c:pt idx="380">
                        <c:v>1.2214291679578448</c:v>
                      </c:pt>
                      <c:pt idx="381">
                        <c:v>1.2254784067015072</c:v>
                      </c:pt>
                      <c:pt idx="382">
                        <c:v>1.2275030875612578</c:v>
                      </c:pt>
                      <c:pt idx="383">
                        <c:v>1.2315525722648868</c:v>
                      </c:pt>
                      <c:pt idx="384">
                        <c:v>1.235602220958409</c:v>
                      </c:pt>
                      <c:pt idx="385">
                        <c:v>1.2376271068055404</c:v>
                      </c:pt>
                      <c:pt idx="386">
                        <c:v>1.2416770015088359</c:v>
                      </c:pt>
                      <c:pt idx="387">
                        <c:v>1.2457270602352337</c:v>
                      </c:pt>
                      <c:pt idx="388">
                        <c:v>1.2477521511112579</c:v>
                      </c:pt>
                      <c:pt idx="389">
                        <c:v>1.2518024558972507</c:v>
                      </c:pt>
                      <c:pt idx="390">
                        <c:v>1.2538276698105417</c:v>
                      </c:pt>
                      <c:pt idx="391">
                        <c:v>1.2578782206860073</c:v>
                      </c:pt>
                      <c:pt idx="392">
                        <c:v>1.2599035576515161</c:v>
                      </c:pt>
                      <c:pt idx="393">
                        <c:v>1.2629416400141602</c:v>
                      </c:pt>
                      <c:pt idx="394">
                        <c:v>1.2669925600799379</c:v>
                      </c:pt>
                      <c:pt idx="395">
                        <c:v>1.2700308578232202</c:v>
                      </c:pt>
                      <c:pt idx="396">
                        <c:v>1.2730692478818504</c:v>
                      </c:pt>
                      <c:pt idx="397">
                        <c:v>1.2771205782380028</c:v>
                      </c:pt>
                      <c:pt idx="398">
                        <c:v>1.2801591837208912</c:v>
                      </c:pt>
                      <c:pt idx="399">
                        <c:v>1.2831978815378293</c:v>
                      </c:pt>
                      <c:pt idx="400">
                        <c:v>1.2862366716944063</c:v>
                      </c:pt>
                      <c:pt idx="401">
                        <c:v>1.2892755541962457</c:v>
                      </c:pt>
                      <c:pt idx="402">
                        <c:v>1.2923145290489602</c:v>
                      </c:pt>
                      <c:pt idx="403">
                        <c:v>1.2963666391858721</c:v>
                      </c:pt>
                      <c:pt idx="404">
                        <c:v>1.2994058295457915</c:v>
                      </c:pt>
                      <c:pt idx="405">
                        <c:v>1.3024451122752989</c:v>
                      </c:pt>
                      <c:pt idx="406">
                        <c:v>1.306497632943713</c:v>
                      </c:pt>
                      <c:pt idx="407">
                        <c:v>1.3095371312240949</c:v>
                      </c:pt>
                      <c:pt idx="408">
                        <c:v>1.3125767218927944</c:v>
                      </c:pt>
                      <c:pt idx="409">
                        <c:v>1.3156164049554051</c:v>
                      </c:pt>
                      <c:pt idx="410">
                        <c:v>1.3186561804175558</c:v>
                      </c:pt>
                      <c:pt idx="411">
                        <c:v>1.3216960482848641</c:v>
                      </c:pt>
                      <c:pt idx="412">
                        <c:v>1.3257493491923491</c:v>
                      </c:pt>
                      <c:pt idx="413">
                        <c:v>1.3287894326935408</c:v>
                      </c:pt>
                      <c:pt idx="414">
                        <c:v>1.3318296086186192</c:v>
                      </c:pt>
                      <c:pt idx="415">
                        <c:v>1.3348698769732155</c:v>
                      </c:pt>
                      <c:pt idx="416">
                        <c:v>1.3389237119016053</c:v>
                      </c:pt>
                      <c:pt idx="417">
                        <c:v>1.3419641959468966</c:v>
                      </c:pt>
                      <c:pt idx="418">
                        <c:v>1.3450047724404428</c:v>
                      </c:pt>
                      <c:pt idx="419">
                        <c:v>1.3480454413878429</c:v>
                      </c:pt>
                      <c:pt idx="420">
                        <c:v>1.3510862027947308</c:v>
                      </c:pt>
                      <c:pt idx="421">
                        <c:v>1.3541270566667298</c:v>
                      </c:pt>
                      <c:pt idx="422">
                        <c:v>1.3581816723404063</c:v>
                      </c:pt>
                      <c:pt idx="423">
                        <c:v>1.3612227419862013</c:v>
                      </c:pt>
                      <c:pt idx="424">
                        <c:v>1.3642639041158549</c:v>
                      </c:pt>
                      <c:pt idx="425">
                        <c:v>1.3673051587350034</c:v>
                      </c:pt>
                      <c:pt idx="426">
                        <c:v>1.3703465058492503</c:v>
                      </c:pt>
                      <c:pt idx="427">
                        <c:v>1.3733879454642333</c:v>
                      </c:pt>
                      <c:pt idx="428">
                        <c:v>1.3764294775855788</c:v>
                      </c:pt>
                      <c:pt idx="429">
                        <c:v>1.3804849976558937</c:v>
                      </c:pt>
                      <c:pt idx="430">
                        <c:v>1.3835267456473046</c:v>
                      </c:pt>
                      <c:pt idx="431">
                        <c:v>1.3865685861638384</c:v>
                      </c:pt>
                      <c:pt idx="432">
                        <c:v>1.3906245174569221</c:v>
                      </c:pt>
                      <c:pt idx="433">
                        <c:v>1.3936665738873011</c:v>
                      </c:pt>
                      <c:pt idx="434">
                        <c:v>1.3967087228615795</c:v>
                      </c:pt>
                      <c:pt idx="435">
                        <c:v>1.3997509643853661</c:v>
                      </c:pt>
                      <c:pt idx="436">
                        <c:v>1.4027932984643035</c:v>
                      </c:pt>
                      <c:pt idx="437">
                        <c:v>1.405835725104023</c:v>
                      </c:pt>
                      <c:pt idx="438">
                        <c:v>1.4098924379501647</c:v>
                      </c:pt>
                      <c:pt idx="439">
                        <c:v>1.4129350805869481</c:v>
                      </c:pt>
                      <c:pt idx="440">
                        <c:v>1.4159778158032905</c:v>
                      </c:pt>
                      <c:pt idx="441">
                        <c:v>1.4190206436048376</c:v>
                      </c:pt>
                      <c:pt idx="442">
                        <c:v>1.4230778913713649</c:v>
                      </c:pt>
                      <c:pt idx="443">
                        <c:v>1.4261209352269306</c:v>
                      </c:pt>
                      <c:pt idx="444">
                        <c:v>1.4291640716864848</c:v>
                      </c:pt>
                      <c:pt idx="445">
                        <c:v>1.4322073007556413</c:v>
                      </c:pt>
                      <c:pt idx="446">
                        <c:v>1.4352506224400479</c:v>
                      </c:pt>
                      <c:pt idx="447">
                        <c:v>1.4382940367453418</c:v>
                      </c:pt>
                      <c:pt idx="448">
                        <c:v>1.4423520665724219</c:v>
                      </c:pt>
                      <c:pt idx="449">
                        <c:v>1.4453956970150461</c:v>
                      </c:pt>
                      <c:pt idx="450">
                        <c:v>1.4484394200973523</c:v>
                      </c:pt>
                      <c:pt idx="451">
                        <c:v>1.4514832358249918</c:v>
                      </c:pt>
                      <c:pt idx="452">
                        <c:v>1.4545271442035821</c:v>
                      </c:pt>
                      <c:pt idx="453">
                        <c:v>1.457571145238775</c:v>
                      </c:pt>
                      <c:pt idx="454">
                        <c:v>1.4616299574279492</c:v>
                      </c:pt>
                      <c:pt idx="455">
                        <c:v>1.4646741746838199</c:v>
                      </c:pt>
                      <c:pt idx="456">
                        <c:v>1.4677184846150988</c:v>
                      </c:pt>
                      <c:pt idx="457">
                        <c:v>1.4717777086949775</c:v>
                      </c:pt>
                      <c:pt idx="458">
                        <c:v>1.4748222348908209</c:v>
                      </c:pt>
                      <c:pt idx="459">
                        <c:v>1.4778668537808839</c:v>
                      </c:pt>
                      <c:pt idx="460">
                        <c:v>1.4809115653708227</c:v>
                      </c:pt>
                      <c:pt idx="461">
                        <c:v>1.483956369666259</c:v>
                      </c:pt>
                      <c:pt idx="462">
                        <c:v>1.4870012666728505</c:v>
                      </c:pt>
                      <c:pt idx="463">
                        <c:v>1.4910612735754241</c:v>
                      </c:pt>
                      <c:pt idx="464">
                        <c:v>1.4941063869300013</c:v>
                      </c:pt>
                      <c:pt idx="465">
                        <c:v>1.4971515930145558</c:v>
                      </c:pt>
                      <c:pt idx="466">
                        <c:v>1.501212012050362</c:v>
                      </c:pt>
                      <c:pt idx="467">
                        <c:v>1.504257434526828</c:v>
                      </c:pt>
                      <c:pt idx="468">
                        <c:v>1.5073029497520989</c:v>
                      </c:pt>
                      <c:pt idx="469">
                        <c:v>1.5103485577318247</c:v>
                      </c:pt>
                      <c:pt idx="470">
                        <c:v>1.5133942584716664</c:v>
                      </c:pt>
                      <c:pt idx="471">
                        <c:v>1.5164400519772523</c:v>
                      </c:pt>
                      <c:pt idx="472">
                        <c:v>1.5205012542967613</c:v>
                      </c:pt>
                      <c:pt idx="473">
                        <c:v>1.5235472642777534</c:v>
                      </c:pt>
                      <c:pt idx="474">
                        <c:v>1.52659336704334</c:v>
                      </c:pt>
                      <c:pt idx="475">
                        <c:v>1.5306549817388244</c:v>
                      </c:pt>
                      <c:pt idx="476">
                        <c:v>1.5337013010237817</c:v>
                      </c:pt>
                      <c:pt idx="477">
                        <c:v>1.5367477131121778</c:v>
                      </c:pt>
                      <c:pt idx="478">
                        <c:v>1.5397942180096675</c:v>
                      </c:pt>
                      <c:pt idx="479">
                        <c:v>1.5428408157219169</c:v>
                      </c:pt>
                      <c:pt idx="480">
                        <c:v>1.5458875062545592</c:v>
                      </c:pt>
                      <c:pt idx="481">
                        <c:v>1.5499499046951497</c:v>
                      </c:pt>
                      <c:pt idx="482">
                        <c:v>1.5529968118307429</c:v>
                      </c:pt>
                      <c:pt idx="483">
                        <c:v>1.5560438118055842</c:v>
                      </c:pt>
                      <c:pt idx="484">
                        <c:v>1.5590909046253432</c:v>
                      </c:pt>
                      <c:pt idx="485">
                        <c:v>1.5631538394869031</c:v>
                      </c:pt>
                      <c:pt idx="486">
                        <c:v>1.566201148966808</c:v>
                      </c:pt>
                      <c:pt idx="487">
                        <c:v>1.5692485513104937</c:v>
                      </c:pt>
                      <c:pt idx="488">
                        <c:v>1.5722960465236198</c:v>
                      </c:pt>
                      <c:pt idx="489">
                        <c:v>1.5753436346118583</c:v>
                      </c:pt>
                      <c:pt idx="490">
                        <c:v>1.578391315580848</c:v>
                      </c:pt>
                      <c:pt idx="491">
                        <c:v>1.5824550346971462</c:v>
                      </c:pt>
                      <c:pt idx="492">
                        <c:v>1.5855029324099323</c:v>
                      </c:pt>
                      <c:pt idx="493">
                        <c:v>1.5885509230223545</c:v>
                      </c:pt>
                      <c:pt idx="494">
                        <c:v>1.5915990065400762</c:v>
                      </c:pt>
                      <c:pt idx="495">
                        <c:v>1.5956632624261904</c:v>
                      </c:pt>
                      <c:pt idx="496">
                        <c:v>1.5987115627449711</c:v>
                      </c:pt>
                      <c:pt idx="497">
                        <c:v>1.6017599559879332</c:v>
                      </c:pt>
                      <c:pt idx="498">
                        <c:v>1.6048084421607525</c:v>
                      </c:pt>
                      <c:pt idx="499">
                        <c:v>1.6078570212690733</c:v>
                      </c:pt>
                      <c:pt idx="500">
                        <c:v>1.6119219379896446</c:v>
                      </c:pt>
                      <c:pt idx="501">
                        <c:v>1.6149707339695438</c:v>
                      </c:pt>
                      <c:pt idx="502">
                        <c:v>1.6180196229038351</c:v>
                      </c:pt>
                      <c:pt idx="503">
                        <c:v>1.6210686047981977</c:v>
                      </c:pt>
                      <c:pt idx="504">
                        <c:v>1.624117679658301</c:v>
                      </c:pt>
                      <c:pt idx="505">
                        <c:v>1.6271668474898253</c:v>
                      </c:pt>
                      <c:pt idx="506">
                        <c:v>1.6312325492304984</c:v>
                      </c:pt>
                      <c:pt idx="507">
                        <c:v>1.6342819340173516</c:v>
                      </c:pt>
                      <c:pt idx="508">
                        <c:v>1.6373314117945272</c:v>
                      </c:pt>
                      <c:pt idx="509">
                        <c:v>1.6403809825676747</c:v>
                      </c:pt>
                      <c:pt idx="510">
                        <c:v>1.6444472216021009</c:v>
                      </c:pt>
                      <c:pt idx="511">
                        <c:v>1.6474970093879344</c:v>
                      </c:pt>
                      <c:pt idx="512">
                        <c:v>1.6505468901886602</c:v>
                      </c:pt>
                      <c:pt idx="513">
                        <c:v>1.6535968640099521</c:v>
                      </c:pt>
                      <c:pt idx="514">
                        <c:v>1.6566469308574843</c:v>
                      </c:pt>
                      <c:pt idx="515">
                        <c:v>1.6596970907369433</c:v>
                      </c:pt>
                      <c:pt idx="516">
                        <c:v>1.6627473436539815</c:v>
                      </c:pt>
                      <c:pt idx="517">
                        <c:v>1.6668144922783248</c:v>
                      </c:pt>
                      <c:pt idx="518">
                        <c:v>1.6698649623051489</c:v>
                      </c:pt>
                      <c:pt idx="519">
                        <c:v>1.6729155253884849</c:v>
                      </c:pt>
                      <c:pt idx="520">
                        <c:v>1.6769830875973293</c:v>
                      </c:pt>
                      <c:pt idx="521">
                        <c:v>1.6800338678346092</c:v>
                      </c:pt>
                      <c:pt idx="522">
                        <c:v>1.6830847411473289</c:v>
                      </c:pt>
                      <c:pt idx="523">
                        <c:v>1.686135707541168</c:v>
                      </c:pt>
                      <c:pt idx="524">
                        <c:v>1.6891867670218181</c:v>
                      </c:pt>
                      <c:pt idx="525">
                        <c:v>1.6922379195949366</c:v>
                      </c:pt>
                      <c:pt idx="526">
                        <c:v>1.6963062678461007</c:v>
                      </c:pt>
                      <c:pt idx="527">
                        <c:v>1.6993576376571105</c:v>
                      </c:pt>
                      <c:pt idx="528">
                        <c:v>1.7024091005795272</c:v>
                      </c:pt>
                      <c:pt idx="529">
                        <c:v>1.7054606566190451</c:v>
                      </c:pt>
                      <c:pt idx="530">
                        <c:v>1.7085123057813474</c:v>
                      </c:pt>
                      <c:pt idx="531">
                        <c:v>1.711564048072129</c:v>
                      </c:pt>
                      <c:pt idx="532">
                        <c:v>1.7156331826694828</c:v>
                      </c:pt>
                      <c:pt idx="533">
                        <c:v>1.7186851422821183</c:v>
                      </c:pt>
                      <c:pt idx="534">
                        <c:v>1.7217371950421827</c:v>
                      </c:pt>
                      <c:pt idx="535">
                        <c:v>1.7247893409553392</c:v>
                      </c:pt>
                      <c:pt idx="536">
                        <c:v>1.7288590137542119</c:v>
                      </c:pt>
                      <c:pt idx="537">
                        <c:v>1.7319113770467254</c:v>
                      </c:pt>
                      <c:pt idx="538">
                        <c:v>1.7349638335112993</c:v>
                      </c:pt>
                      <c:pt idx="539">
                        <c:v>1.7380163831536226</c:v>
                      </c:pt>
                      <c:pt idx="540">
                        <c:v>1.7410690259793942</c:v>
                      </c:pt>
                      <c:pt idx="541">
                        <c:v>1.7441217619942821</c:v>
                      </c:pt>
                      <c:pt idx="542">
                        <c:v>1.7471745912039864</c:v>
                      </c:pt>
                      <c:pt idx="543">
                        <c:v>1.7512451751298168</c:v>
                      </c:pt>
                      <c:pt idx="544">
                        <c:v>1.7542982218162233</c:v>
                      </c:pt>
                      <c:pt idx="545">
                        <c:v>1.7573513617164169</c:v>
                      </c:pt>
                      <c:pt idx="546">
                        <c:v>1.7614223599257441</c:v>
                      </c:pt>
                      <c:pt idx="547">
                        <c:v>1.7644757173469094</c:v>
                      </c:pt>
                      <c:pt idx="548">
                        <c:v>1.7675291680008369</c:v>
                      </c:pt>
                      <c:pt idx="549">
                        <c:v>1.7705827118932205</c:v>
                      </c:pt>
                      <c:pt idx="550">
                        <c:v>1.7736363490297655</c:v>
                      </c:pt>
                      <c:pt idx="551">
                        <c:v>1.7766900794161444</c:v>
                      </c:pt>
                      <c:pt idx="552">
                        <c:v>1.7807618649964712</c:v>
                      </c:pt>
                      <c:pt idx="553">
                        <c:v>1.7838158129879829</c:v>
                      </c:pt>
                      <c:pt idx="554">
                        <c:v>1.786869854248315</c:v>
                      </c:pt>
                      <c:pt idx="555">
                        <c:v>1.7899239887831759</c:v>
                      </c:pt>
                      <c:pt idx="556">
                        <c:v>1.7939963132665575</c:v>
                      </c:pt>
                      <c:pt idx="557">
                        <c:v>1.7970506654641445</c:v>
                      </c:pt>
                      <c:pt idx="558">
                        <c:v>1.8001051109552542</c:v>
                      </c:pt>
                      <c:pt idx="559">
                        <c:v>1.8031596497455977</c:v>
                      </c:pt>
                      <c:pt idx="560">
                        <c:v>1.8062142818408518</c:v>
                      </c:pt>
                      <c:pt idx="561">
                        <c:v>1.8102872697853636</c:v>
                      </c:pt>
                      <c:pt idx="562">
                        <c:v>1.8133421196142834</c:v>
                      </c:pt>
                      <c:pt idx="563">
                        <c:v>1.816397062767118</c:v>
                      </c:pt>
                      <c:pt idx="564">
                        <c:v>1.8194520992495804</c:v>
                      </c:pt>
                      <c:pt idx="565">
                        <c:v>1.8225072290673734</c:v>
                      </c:pt>
                      <c:pt idx="566">
                        <c:v>1.8265808806892541</c:v>
                      </c:pt>
                      <c:pt idx="567">
                        <c:v>1.8296362283116647</c:v>
                      </c:pt>
                      <c:pt idx="568">
                        <c:v>1.832691669288419</c:v>
                      </c:pt>
                      <c:pt idx="569">
                        <c:v>1.8357472036252325</c:v>
                      </c:pt>
                      <c:pt idx="570">
                        <c:v>1.8398213946442346</c:v>
                      </c:pt>
                      <c:pt idx="571">
                        <c:v>1.8428771468433494</c:v>
                      </c:pt>
                      <c:pt idx="572">
                        <c:v>1.8459329924215215</c:v>
                      </c:pt>
                      <c:pt idx="573">
                        <c:v>1.8489889313844692</c:v>
                      </c:pt>
                      <c:pt idx="574">
                        <c:v>1.8520449637379002</c:v>
                      </c:pt>
                      <c:pt idx="575">
                        <c:v>1.8551010894875228</c:v>
                      </c:pt>
                      <c:pt idx="576">
                        <c:v>1.8591760691131929</c:v>
                      </c:pt>
                      <c:pt idx="577">
                        <c:v>1.8622324128094645</c:v>
                      </c:pt>
                      <c:pt idx="578">
                        <c:v>1.8652888499209708</c:v>
                      </c:pt>
                      <c:pt idx="579">
                        <c:v>1.8683453804533987</c:v>
                      </c:pt>
                      <c:pt idx="580">
                        <c:v>1.8724208998279559</c:v>
                      </c:pt>
                      <c:pt idx="581">
                        <c:v>1.8754776483647846</c:v>
                      </c:pt>
                      <c:pt idx="582">
                        <c:v>1.8785344903415737</c:v>
                      </c:pt>
                      <c:pt idx="583">
                        <c:v>1.8815914257640485</c:v>
                      </c:pt>
                      <c:pt idx="584">
                        <c:v>1.8846484546379216</c:v>
                      </c:pt>
                      <c:pt idx="585">
                        <c:v>1.8887246385151448</c:v>
                      </c:pt>
                      <c:pt idx="586">
                        <c:v>1.8917818854645028</c:v>
                      </c:pt>
                      <c:pt idx="587">
                        <c:v>1.8948392258843074</c:v>
                      </c:pt>
                      <c:pt idx="588">
                        <c:v>1.8978966597802855</c:v>
                      </c:pt>
                      <c:pt idx="589">
                        <c:v>1.9019733837254809</c:v>
                      </c:pt>
                      <c:pt idx="590">
                        <c:v>1.9050310357547346</c:v>
                      </c:pt>
                      <c:pt idx="591">
                        <c:v>1.9080887812791953</c:v>
                      </c:pt>
                      <c:pt idx="592">
                        <c:v>1.9111466203045921</c:v>
                      </c:pt>
                      <c:pt idx="593">
                        <c:v>1.9142045528366429</c:v>
                      </c:pt>
                      <c:pt idx="594">
                        <c:v>1.9172625788810671</c:v>
                      </c:pt>
                      <c:pt idx="595">
                        <c:v>1.9213400924138839</c:v>
                      </c:pt>
                      <c:pt idx="596">
                        <c:v>1.9243983366760893</c:v>
                      </c:pt>
                      <c:pt idx="597">
                        <c:v>1.9274566744697457</c:v>
                      </c:pt>
                      <c:pt idx="598">
                        <c:v>1.9315346036978418</c:v>
                      </c:pt>
                      <c:pt idx="599">
                        <c:v>1.9345931597537633</c:v>
                      </c:pt>
                      <c:pt idx="600">
                        <c:v>1.9376518093602098</c:v>
                      </c:pt>
                      <c:pt idx="601">
                        <c:v>1.9407105525228798</c:v>
                      </c:pt>
                      <c:pt idx="602">
                        <c:v>1.9437693892475096</c:v>
                      </c:pt>
                      <c:pt idx="603">
                        <c:v>1.9468283195398224</c:v>
                      </c:pt>
                      <c:pt idx="604">
                        <c:v>1.9498873434055541</c:v>
                      </c:pt>
                      <c:pt idx="605">
                        <c:v>1.9539661874617069</c:v>
                      </c:pt>
                      <c:pt idx="606">
                        <c:v>1.9570254296876439</c:v>
                      </c:pt>
                      <c:pt idx="607">
                        <c:v>1.9600847655060851</c:v>
                      </c:pt>
                      <c:pt idx="608">
                        <c:v>1.9641640255288755</c:v>
                      </c:pt>
                      <c:pt idx="609">
                        <c:v>1.9672235797520727</c:v>
                      </c:pt>
                      <c:pt idx="610">
                        <c:v>1.9702832275868429</c:v>
                      </c:pt>
                      <c:pt idx="611">
                        <c:v>1.9733429690389264</c:v>
                      </c:pt>
                      <c:pt idx="612">
                        <c:v>1.9764028041140518</c:v>
                      </c:pt>
                      <c:pt idx="613">
                        <c:v>1.9804827298599732</c:v>
                      </c:pt>
                      <c:pt idx="614">
                        <c:v>1.9835427834111468</c:v>
                      </c:pt>
                      <c:pt idx="615">
                        <c:v>1.9866029306044628</c:v>
                      </c:pt>
                      <c:pt idx="616">
                        <c:v>1.9896631714456645</c:v>
                      </c:pt>
                      <c:pt idx="617">
                        <c:v>1.993743638251626</c:v>
                      </c:pt>
                      <c:pt idx="618">
                        <c:v>1.9968040976268147</c:v>
                      </c:pt>
                      <c:pt idx="619">
                        <c:v>1.999864650668997</c:v>
                      </c:pt>
                      <c:pt idx="620">
                        <c:v>2.002925297383884</c:v>
                      </c:pt>
                      <c:pt idx="621">
                        <c:v>2.0059860377772214</c:v>
                      </c:pt>
                      <c:pt idx="622">
                        <c:v>2.0090468718547436</c:v>
                      </c:pt>
                      <c:pt idx="623">
                        <c:v>2.0131281296989818</c:v>
                      </c:pt>
                      <c:pt idx="624">
                        <c:v>2.0161891823952405</c:v>
                      </c:pt>
                      <c:pt idx="625">
                        <c:v>2.0192503287948034</c:v>
                      </c:pt>
                      <c:pt idx="626">
                        <c:v>2.0223115689034192</c:v>
                      </c:pt>
                      <c:pt idx="627">
                        <c:v>2.0253729027268021</c:v>
                      </c:pt>
                      <c:pt idx="628">
                        <c:v>2.0284343302707022</c:v>
                      </c:pt>
                      <c:pt idx="629">
                        <c:v>2.0325163794599659</c:v>
                      </c:pt>
                      <c:pt idx="630">
                        <c:v>2.0355780257073897</c:v>
                      </c:pt>
                      <c:pt idx="631">
                        <c:v>2.0386397656944606</c:v>
                      </c:pt>
                      <c:pt idx="632">
                        <c:v>2.0427222315043805</c:v>
                      </c:pt>
                      <c:pt idx="633">
                        <c:v>2.0457841902396199</c:v>
                      </c:pt>
                      <c:pt idx="634">
                        <c:v>2.0488462427336431</c:v>
                      </c:pt>
                      <c:pt idx="635">
                        <c:v>2.0519083889922038</c:v>
                      </c:pt>
                      <c:pt idx="636">
                        <c:v>2.0549706290210215</c:v>
                      </c:pt>
                      <c:pt idx="637">
                        <c:v>2.0580329628258505</c:v>
                      </c:pt>
                      <c:pt idx="638">
                        <c:v>2.0621162204493535</c:v>
                      </c:pt>
                      <c:pt idx="639">
                        <c:v>2.0651787730872138</c:v>
                      </c:pt>
                      <c:pt idx="640">
                        <c:v>2.0682414195202332</c:v>
                      </c:pt>
                      <c:pt idx="641">
                        <c:v>2.0723250940111111</c:v>
                      </c:pt>
                      <c:pt idx="642">
                        <c:v>2.0753879593218461</c:v>
                      </c:pt>
                      <c:pt idx="643">
                        <c:v>2.0784509184468933</c:v>
                      </c:pt>
                      <c:pt idx="644">
                        <c:v>2.0815139713920003</c:v>
                      </c:pt>
                      <c:pt idx="645">
                        <c:v>2.084577118162926</c:v>
                      </c:pt>
                      <c:pt idx="646">
                        <c:v>2.087640358765396</c:v>
                      </c:pt>
                      <c:pt idx="647">
                        <c:v>2.0907036932051701</c:v>
                      </c:pt>
                      <c:pt idx="648">
                        <c:v>2.0947882851039545</c:v>
                      </c:pt>
                      <c:pt idx="649">
                        <c:v>2.0978518385197984</c:v>
                      </c:pt>
                      <c:pt idx="650">
                        <c:v>2.1009154857921124</c:v>
                      </c:pt>
                      <c:pt idx="651">
                        <c:v>2.1039792269266488</c:v>
                      </c:pt>
                      <c:pt idx="652">
                        <c:v>2.1070430619291693</c:v>
                      </c:pt>
                      <c:pt idx="653">
                        <c:v>2.110106990805404</c:v>
                      </c:pt>
                      <c:pt idx="654">
                        <c:v>2.113171013561117</c:v>
                      </c:pt>
                      <c:pt idx="655">
                        <c:v>2.1172565232800955</c:v>
                      </c:pt>
                      <c:pt idx="656">
                        <c:v>2.1203207651102982</c:v>
                      </c:pt>
                      <c:pt idx="657">
                        <c:v>2.1233851008391578</c:v>
                      </c:pt>
                      <c:pt idx="658">
                        <c:v>2.1274710278855027</c:v>
                      </c:pt>
                      <c:pt idx="659">
                        <c:v>2.1305355827336103</c:v>
                      </c:pt>
                      <c:pt idx="660">
                        <c:v>2.1336002314995604</c:v>
                      </c:pt>
                      <c:pt idx="661">
                        <c:v>2.1366649741891206</c:v>
                      </c:pt>
                      <c:pt idx="662">
                        <c:v>2.139729810808026</c:v>
                      </c:pt>
                      <c:pt idx="663">
                        <c:v>2.142794741362045</c:v>
                      </c:pt>
                      <c:pt idx="664">
                        <c:v>2.1458597658569367</c:v>
                      </c:pt>
                      <c:pt idx="665">
                        <c:v>2.1499466113236654</c:v>
                      </c:pt>
                      <c:pt idx="666">
                        <c:v>2.1530118550363215</c:v>
                      </c:pt>
                      <c:pt idx="667">
                        <c:v>2.1560771927090481</c:v>
                      </c:pt>
                      <c:pt idx="668">
                        <c:v>2.1601644557760902</c:v>
                      </c:pt>
                      <c:pt idx="669">
                        <c:v>2.1632300127113839</c:v>
                      </c:pt>
                      <c:pt idx="670">
                        <c:v>2.1662956636259518</c:v>
                      </c:pt>
                      <c:pt idx="671">
                        <c:v>2.1693614085255675</c:v>
                      </c:pt>
                      <c:pt idx="672">
                        <c:v>2.1724272474159716</c:v>
                      </c:pt>
                      <c:pt idx="673">
                        <c:v>2.1754931803029383</c:v>
                      </c:pt>
                      <c:pt idx="674">
                        <c:v>2.1785592071922313</c:v>
                      </c:pt>
                      <c:pt idx="675">
                        <c:v>2.1826473892804352</c:v>
                      </c:pt>
                      <c:pt idx="676">
                        <c:v>2.185713635530909</c:v>
                      </c:pt>
                      <c:pt idx="677">
                        <c:v>2.1887799758029267</c:v>
                      </c:pt>
                      <c:pt idx="678">
                        <c:v>2.1918464101022654</c:v>
                      </c:pt>
                      <c:pt idx="679">
                        <c:v>2.1959351354427032</c:v>
                      </c:pt>
                      <c:pt idx="680">
                        <c:v>2.1990017891615254</c:v>
                      </c:pt>
                      <c:pt idx="681">
                        <c:v>2.2020685369268707</c:v>
                      </c:pt>
                      <c:pt idx="682">
                        <c:v>2.2051353787445187</c:v>
                      </c:pt>
                      <c:pt idx="683">
                        <c:v>2.2082023146202392</c:v>
                      </c:pt>
                      <c:pt idx="684">
                        <c:v>2.212291708777069</c:v>
                      </c:pt>
                      <c:pt idx="685">
                        <c:v>2.2153588641440618</c:v>
                      </c:pt>
                      <c:pt idx="686">
                        <c:v>2.2184261135883605</c:v>
                      </c:pt>
                      <c:pt idx="687">
                        <c:v>2.2214934571157485</c:v>
                      </c:pt>
                      <c:pt idx="688">
                        <c:v>2.2245608947319737</c:v>
                      </c:pt>
                      <c:pt idx="689">
                        <c:v>2.2276284264428203</c:v>
                      </c:pt>
                      <c:pt idx="690">
                        <c:v>2.2317186151033468</c:v>
                      </c:pt>
                      <c:pt idx="691">
                        <c:v>2.2347863663907623</c:v>
                      </c:pt>
                      <c:pt idx="692">
                        <c:v>2.2378542117920444</c:v>
                      </c:pt>
                      <c:pt idx="693">
                        <c:v>2.2419448187364241</c:v>
                      </c:pt>
                      <c:pt idx="694">
                        <c:v>2.2450128837591872</c:v>
                      </c:pt>
                      <c:pt idx="695">
                        <c:v>2.2480810429150679</c:v>
                      </c:pt>
                      <c:pt idx="696">
                        <c:v>2.2511492962098427</c:v>
                      </c:pt>
                      <c:pt idx="697">
                        <c:v>2.2542176436493007</c:v>
                      </c:pt>
                      <c:pt idx="698">
                        <c:v>2.2572860852391958</c:v>
                      </c:pt>
                      <c:pt idx="699">
                        <c:v>2.2613774871586383</c:v>
                      </c:pt>
                      <c:pt idx="700">
                        <c:v>2.2644461484553862</c:v>
                      </c:pt>
                      <c:pt idx="701">
                        <c:v>2.2675149039218447</c:v>
                      </c:pt>
                      <c:pt idx="702">
                        <c:v>2.2716067243733384</c:v>
                      </c:pt>
                      <c:pt idx="703">
                        <c:v>2.2746756995916018</c:v>
                      </c:pt>
                      <c:pt idx="704">
                        <c:v>2.2777447689988448</c:v>
                      </c:pt>
                      <c:pt idx="705">
                        <c:v>2.2808139326008487</c:v>
                      </c:pt>
                      <c:pt idx="706">
                        <c:v>2.2838831904034076</c:v>
                      </c:pt>
                      <c:pt idx="707">
                        <c:v>2.2869525424122812</c:v>
                      </c:pt>
                      <c:pt idx="708">
                        <c:v>2.2910451583106113</c:v>
                      </c:pt>
                      <c:pt idx="709">
                        <c:v>2.2941147301567479</c:v>
                      </c:pt>
                      <c:pt idx="710">
                        <c:v>2.297184396228479</c:v>
                      </c:pt>
                      <c:pt idx="711">
                        <c:v>2.3002541565316008</c:v>
                      </c:pt>
                      <c:pt idx="712">
                        <c:v>2.3043473168612665</c:v>
                      </c:pt>
                      <c:pt idx="713">
                        <c:v>2.3074172970601325</c:v>
                      </c:pt>
                      <c:pt idx="714">
                        <c:v>2.3104873715096765</c:v>
                      </c:pt>
                      <c:pt idx="715">
                        <c:v>2.3135575402156854</c:v>
                      </c:pt>
                      <c:pt idx="716">
                        <c:v>2.3166278031839584</c:v>
                      </c:pt>
                      <c:pt idx="717">
                        <c:v>2.3207216337818131</c:v>
                      </c:pt>
                      <c:pt idx="718">
                        <c:v>2.3237921167178541</c:v>
                      </c:pt>
                      <c:pt idx="719">
                        <c:v>2.3268626939354329</c:v>
                      </c:pt>
                      <c:pt idx="720">
                        <c:v>2.3299333654403522</c:v>
                      </c:pt>
                      <c:pt idx="721">
                        <c:v>2.3340277407927887</c:v>
                      </c:pt>
                      <c:pt idx="722">
                        <c:v>2.3370986323240204</c:v>
                      </c:pt>
                      <c:pt idx="723">
                        <c:v>2.3401696181618958</c:v>
                      </c:pt>
                      <c:pt idx="724">
                        <c:v>2.3432406983122083</c:v>
                      </c:pt>
                      <c:pt idx="725">
                        <c:v>2.3463118727807615</c:v>
                      </c:pt>
                      <c:pt idx="726">
                        <c:v>2.349383141573326</c:v>
                      </c:pt>
                      <c:pt idx="727">
                        <c:v>2.3534783133663475</c:v>
                      </c:pt>
                      <c:pt idx="728">
                        <c:v>2.3565498022708442</c:v>
                      </c:pt>
                      <c:pt idx="729">
                        <c:v>2.3596213855186683</c:v>
                      </c:pt>
                      <c:pt idx="730">
                        <c:v>2.3626930631156267</c:v>
                      </c:pt>
                      <c:pt idx="731">
                        <c:v>2.3667887800202507</c:v>
                      </c:pt>
                      <c:pt idx="732">
                        <c:v>2.3698606777877318</c:v>
                      </c:pt>
                      <c:pt idx="733">
                        <c:v>2.3729326699236712</c:v>
                      </c:pt>
                      <c:pt idx="734">
                        <c:v>2.3760047564338662</c:v>
                      </c:pt>
                      <c:pt idx="735">
                        <c:v>2.3790769373241276</c:v>
                      </c:pt>
                      <c:pt idx="736">
                        <c:v>2.3821492126002313</c:v>
                      </c:pt>
                      <c:pt idx="737">
                        <c:v>2.3862457264675077</c:v>
                      </c:pt>
                      <c:pt idx="738">
                        <c:v>2.3893182219998264</c:v>
                      </c:pt>
                      <c:pt idx="739">
                        <c:v>2.3923908119373332</c:v>
                      </c:pt>
                      <c:pt idx="740">
                        <c:v>2.3954634962858301</c:v>
                      </c:pt>
                      <c:pt idx="741">
                        <c:v>2.3985362750511312</c:v>
                      </c:pt>
                      <c:pt idx="742">
                        <c:v>2.4026334602854416</c:v>
                      </c:pt>
                      <c:pt idx="743">
                        <c:v>2.4057064593791462</c:v>
                      </c:pt>
                      <c:pt idx="744">
                        <c:v>2.4087795529089981</c:v>
                      </c:pt>
                      <c:pt idx="745">
                        <c:v>2.4118527408807799</c:v>
                      </c:pt>
                      <c:pt idx="746">
                        <c:v>2.4159504717628701</c:v>
                      </c:pt>
                      <c:pt idx="747">
                        <c:v>2.4190238801217672</c:v>
                      </c:pt>
                      <c:pt idx="748">
                        <c:v>2.4220973829419452</c:v>
                      </c:pt>
                      <c:pt idx="749">
                        <c:v>2.4251709802292227</c:v>
                      </c:pt>
                      <c:pt idx="750">
                        <c:v>2.4282446719894066</c:v>
                      </c:pt>
                      <c:pt idx="751">
                        <c:v>2.4323430746375529</c:v>
                      </c:pt>
                      <c:pt idx="752">
                        <c:v>2.4354169868571054</c:v>
                      </c:pt>
                      <c:pt idx="753">
                        <c:v>2.4384909935689261</c:v>
                      </c:pt>
                      <c:pt idx="754">
                        <c:v>2.4415650947788361</c:v>
                      </c:pt>
                      <c:pt idx="755">
                        <c:v>2.444639290492622</c:v>
                      </c:pt>
                      <c:pt idx="756">
                        <c:v>2.4487383651271015</c:v>
                      </c:pt>
                      <c:pt idx="757">
                        <c:v>2.4518127813725563</c:v>
                      </c:pt>
                      <c:pt idx="758">
                        <c:v>2.4548872921412701</c:v>
                      </c:pt>
                      <c:pt idx="759">
                        <c:v>2.4579618974390547</c:v>
                      </c:pt>
                      <c:pt idx="760">
                        <c:v>2.4610365972717343</c:v>
                      </c:pt>
                      <c:pt idx="761">
                        <c:v>2.4641113916451003</c:v>
                      </c:pt>
                      <c:pt idx="762">
                        <c:v>2.4682112645496073</c:v>
                      </c:pt>
                      <c:pt idx="763">
                        <c:v>2.4712862795405561</c:v>
                      </c:pt>
                      <c:pt idx="764">
                        <c:v>2.4743613890915737</c:v>
                      </c:pt>
                      <c:pt idx="765">
                        <c:v>2.4774365932084867</c:v>
                      </c:pt>
                      <c:pt idx="766">
                        <c:v>2.4805118918971116</c:v>
                      </c:pt>
                      <c:pt idx="767">
                        <c:v>2.4835872851632765</c:v>
                      </c:pt>
                      <c:pt idx="768">
                        <c:v>2.4866627730127764</c:v>
                      </c:pt>
                      <c:pt idx="769">
                        <c:v>2.4907635706184781</c:v>
                      </c:pt>
                      <c:pt idx="770">
                        <c:v>2.4938392791850905</c:v>
                      </c:pt>
                      <c:pt idx="771">
                        <c:v>2.496915082354433</c:v>
                      </c:pt>
                      <c:pt idx="772">
                        <c:v>2.5010163004167763</c:v>
                      </c:pt>
                      <c:pt idx="773">
                        <c:v>2.5040923243484823</c:v>
                      </c:pt>
                      <c:pt idx="774">
                        <c:v>2.5071684429023309</c:v>
                      </c:pt>
                      <c:pt idx="775">
                        <c:v>2.5102446560841445</c:v>
                      </c:pt>
                      <c:pt idx="776">
                        <c:v>2.5133209638997447</c:v>
                      </c:pt>
                      <c:pt idx="777">
                        <c:v>2.516397366354965</c:v>
                      </c:pt>
                      <c:pt idx="778">
                        <c:v>2.5204993835224747</c:v>
                      </c:pt>
                      <c:pt idx="779">
                        <c:v>2.5235760068260968</c:v>
                      </c:pt>
                      <c:pt idx="780">
                        <c:v>2.5266527247887289</c:v>
                      </c:pt>
                      <c:pt idx="781">
                        <c:v>2.5297295374162085</c:v>
                      </c:pt>
                      <c:pt idx="782">
                        <c:v>2.5338321015193519</c:v>
                      </c:pt>
                      <c:pt idx="783">
                        <c:v>2.5369091350541293</c:v>
                      </c:pt>
                      <c:pt idx="784">
                        <c:v>2.5399862632731738</c:v>
                      </c:pt>
                      <c:pt idx="785">
                        <c:v>2.5430634861823127</c:v>
                      </c:pt>
                      <c:pt idx="786">
                        <c:v>2.5461408037873854</c:v>
                      </c:pt>
                      <c:pt idx="787">
                        <c:v>2.5492182160941979</c:v>
                      </c:pt>
                      <c:pt idx="788">
                        <c:v>2.5522957231085894</c:v>
                      </c:pt>
                      <c:pt idx="789">
                        <c:v>2.5563992131274298</c:v>
                      </c:pt>
                      <c:pt idx="790">
                        <c:v>2.5594769411488447</c:v>
                      </c:pt>
                      <c:pt idx="791">
                        <c:v>2.562554763897273</c:v>
                      </c:pt>
                      <c:pt idx="792">
                        <c:v>2.5656326813785459</c:v>
                      </c:pt>
                      <c:pt idx="793">
                        <c:v>2.5697367187258657</c:v>
                      </c:pt>
                      <c:pt idx="794">
                        <c:v>2.5728148572731224</c:v>
                      </c:pt>
                      <c:pt idx="795">
                        <c:v>2.5758930905726647</c:v>
                      </c:pt>
                      <c:pt idx="796">
                        <c:v>2.5789714186303372</c:v>
                      </c:pt>
                      <c:pt idx="797">
                        <c:v>2.5820498414519522</c:v>
                      </c:pt>
                      <c:pt idx="798">
                        <c:v>2.5861545526347922</c:v>
                      </c:pt>
                      <c:pt idx="799">
                        <c:v>2.5892331965949897</c:v>
                      </c:pt>
                      <c:pt idx="800">
                        <c:v>2.5923119353385919</c:v>
                      </c:pt>
                      <c:pt idx="801">
                        <c:v>2.5953907688714346</c:v>
                      </c:pt>
                      <c:pt idx="802">
                        <c:v>2.5984696971993553</c:v>
                      </c:pt>
                      <c:pt idx="803">
                        <c:v>2.6015487203282031</c:v>
                      </c:pt>
                      <c:pt idx="804">
                        <c:v>2.6046278382637924</c:v>
                      </c:pt>
                      <c:pt idx="805">
                        <c:v>2.608733476331849</c:v>
                      </c:pt>
                      <c:pt idx="806">
                        <c:v>2.6118128155059033</c:v>
                      </c:pt>
                      <c:pt idx="807">
                        <c:v>2.614892249506175</c:v>
                      </c:pt>
                      <c:pt idx="808">
                        <c:v>2.6189983090240885</c:v>
                      </c:pt>
                      <c:pt idx="809">
                        <c:v>2.6220779643082479</c:v>
                      </c:pt>
                      <c:pt idx="810">
                        <c:v>2.6251577144380951</c:v>
                      </c:pt>
                      <c:pt idx="811">
                        <c:v>2.628237559419472</c:v>
                      </c:pt>
                      <c:pt idx="812">
                        <c:v>2.6313174992582322</c:v>
                      </c:pt>
                      <c:pt idx="813">
                        <c:v>2.6343975339601977</c:v>
                      </c:pt>
                      <c:pt idx="814">
                        <c:v>2.6385043944712505</c:v>
                      </c:pt>
                      <c:pt idx="815">
                        <c:v>2.6415846505434573</c:v>
                      </c:pt>
                      <c:pt idx="816">
                        <c:v>2.6446650014983502</c:v>
                      </c:pt>
                      <c:pt idx="817">
                        <c:v>2.6477454473417863</c:v>
                      </c:pt>
                      <c:pt idx="818">
                        <c:v>2.6518528560808803</c:v>
                      </c:pt>
                      <c:pt idx="819">
                        <c:v>2.6549335233536522</c:v>
                      </c:pt>
                      <c:pt idx="820">
                        <c:v>2.6580142855344566</c:v>
                      </c:pt>
                      <c:pt idx="821">
                        <c:v>2.6610951426291418</c:v>
                      </c:pt>
                      <c:pt idx="822">
                        <c:v>2.6641760946435666</c:v>
                      </c:pt>
                      <c:pt idx="823">
                        <c:v>2.6672571415835575</c:v>
                      </c:pt>
                      <c:pt idx="824">
                        <c:v>2.6713653518423404</c:v>
                      </c:pt>
                      <c:pt idx="825">
                        <c:v>2.6744466202980961</c:v>
                      </c:pt>
                      <c:pt idx="826">
                        <c:v>2.6775279836989299</c:v>
                      </c:pt>
                      <c:pt idx="827">
                        <c:v>2.6806094420506934</c:v>
                      </c:pt>
                      <c:pt idx="828">
                        <c:v>2.6836909953592389</c:v>
                      </c:pt>
                      <c:pt idx="829">
                        <c:v>2.6867726436304302</c:v>
                      </c:pt>
                      <c:pt idx="830">
                        <c:v>2.690881655721769</c:v>
                      </c:pt>
                      <c:pt idx="831">
                        <c:v>2.693963525595203</c:v>
                      </c:pt>
                      <c:pt idx="832">
                        <c:v>2.6970454904507717</c:v>
                      </c:pt>
                      <c:pt idx="833">
                        <c:v>2.7001275502943418</c:v>
                      </c:pt>
                      <c:pt idx="834">
                        <c:v>2.7042371111883425</c:v>
                      </c:pt>
                      <c:pt idx="835">
                        <c:v>2.7073193926933539</c:v>
                      </c:pt>
                      <c:pt idx="836">
                        <c:v>2.7104017692058862</c:v>
                      </c:pt>
                      <c:pt idx="837">
                        <c:v>2.7134842407317969</c:v>
                      </c:pt>
                      <c:pt idx="838">
                        <c:v>2.7165668072769553</c:v>
                      </c:pt>
                      <c:pt idx="839">
                        <c:v>2.7196494688471962</c:v>
                      </c:pt>
                      <c:pt idx="840">
                        <c:v>2.7237598321011203</c:v>
                      </c:pt>
                      <c:pt idx="841">
                        <c:v>2.7268427154193775</c:v>
                      </c:pt>
                      <c:pt idx="842">
                        <c:v>2.7299256937822496</c:v>
                      </c:pt>
                      <c:pt idx="843">
                        <c:v>2.7330087671956074</c:v>
                      </c:pt>
                      <c:pt idx="844">
                        <c:v>2.7371196796132016</c:v>
                      </c:pt>
                      <c:pt idx="845">
                        <c:v>2.7402029748338217</c:v>
                      </c:pt>
                      <c:pt idx="846">
                        <c:v>2.743286365124467</c:v>
                      </c:pt>
                      <c:pt idx="847">
                        <c:v>2.7463698504910017</c:v>
                      </c:pt>
                      <c:pt idx="848">
                        <c:v>2.7494534309392988</c:v>
                      </c:pt>
                      <c:pt idx="849">
                        <c:v>2.7525371064752004</c:v>
                      </c:pt>
                      <c:pt idx="850">
                        <c:v>2.7566488217806162</c:v>
                      </c:pt>
                      <c:pt idx="851">
                        <c:v>2.7597327192104295</c:v>
                      </c:pt>
                      <c:pt idx="852">
                        <c:v>2.7628167117474094</c:v>
                      </c:pt>
                      <c:pt idx="853">
                        <c:v>2.7659007993974223</c:v>
                      </c:pt>
                      <c:pt idx="854">
                        <c:v>2.768984982166335</c:v>
                      </c:pt>
                      <c:pt idx="855">
                        <c:v>2.7720692600600265</c:v>
                      </c:pt>
                      <c:pt idx="856">
                        <c:v>2.776181778566932</c:v>
                      </c:pt>
                      <c:pt idx="857">
                        <c:v>2.7792662784412352</c:v>
                      </c:pt>
                      <c:pt idx="858">
                        <c:v>2.7823508734598561</c:v>
                      </c:pt>
                      <c:pt idx="859">
                        <c:v>2.7854355636286763</c:v>
                      </c:pt>
                      <c:pt idx="860">
                        <c:v>2.7895486318753453</c:v>
                      </c:pt>
                      <c:pt idx="861">
                        <c:v>2.7926335440841275</c:v>
                      </c:pt>
                      <c:pt idx="862">
                        <c:v>2.7957185514626786</c:v>
                      </c:pt>
                      <c:pt idx="863">
                        <c:v>2.7988036540168713</c:v>
                      </c:pt>
                      <c:pt idx="864">
                        <c:v>2.8018888517525897</c:v>
                      </c:pt>
                      <c:pt idx="865">
                        <c:v>2.8060025968038129</c:v>
                      </c:pt>
                      <c:pt idx="866">
                        <c:v>2.8090880166525611</c:v>
                      </c:pt>
                      <c:pt idx="867">
                        <c:v>2.8121735317024146</c:v>
                      </c:pt>
                      <c:pt idx="868">
                        <c:v>2.815259141959225</c:v>
                      </c:pt>
                      <c:pt idx="869">
                        <c:v>2.8193734370781982</c:v>
                      </c:pt>
                      <c:pt idx="870">
                        <c:v>2.8224592695074535</c:v>
                      </c:pt>
                      <c:pt idx="871">
                        <c:v>2.8255451971632652</c:v>
                      </c:pt>
                      <c:pt idx="872">
                        <c:v>2.8286312200515105</c:v>
                      </c:pt>
                      <c:pt idx="873">
                        <c:v>2.8317173381780676</c:v>
                      </c:pt>
                      <c:pt idx="874">
                        <c:v>2.8348035515488266</c:v>
                      </c:pt>
                      <c:pt idx="875">
                        <c:v>2.8378898601696432</c:v>
                      </c:pt>
                      <c:pt idx="876">
                        <c:v>2.8420050865076765</c:v>
                      </c:pt>
                      <c:pt idx="877">
                        <c:v>2.8450916174015211</c:v>
                      </c:pt>
                      <c:pt idx="878">
                        <c:v>2.848178243565036</c:v>
                      </c:pt>
                      <c:pt idx="879">
                        <c:v>2.851264965004102</c:v>
                      </c:pt>
                      <c:pt idx="880">
                        <c:v>2.8553807418061115</c:v>
                      </c:pt>
                      <c:pt idx="881">
                        <c:v>2.8584676855776729</c:v>
                      </c:pt>
                      <c:pt idx="882">
                        <c:v>2.8615547246443951</c:v>
                      </c:pt>
                      <c:pt idx="883">
                        <c:v>2.8646418590121723</c:v>
                      </c:pt>
                      <c:pt idx="884">
                        <c:v>2.8677290886868665</c:v>
                      </c:pt>
                      <c:pt idx="885">
                        <c:v>2.8708164136743739</c:v>
                      </c:pt>
                      <c:pt idx="886">
                        <c:v>2.8749329952656066</c:v>
                      </c:pt>
                      <c:pt idx="887">
                        <c:v>2.8780205426725667</c:v>
                      </c:pt>
                      <c:pt idx="888">
                        <c:v>2.8811081854119602</c:v>
                      </c:pt>
                      <c:pt idx="889">
                        <c:v>2.8841959234896741</c:v>
                      </c:pt>
                      <c:pt idx="890">
                        <c:v>2.8883130559075312</c:v>
                      </c:pt>
                      <c:pt idx="891">
                        <c:v>2.8914010164642243</c:v>
                      </c:pt>
                      <c:pt idx="892">
                        <c:v>2.8944890723788776</c:v>
                      </c:pt>
                      <c:pt idx="893">
                        <c:v>2.8975772236573576</c:v>
                      </c:pt>
                      <c:pt idx="894">
                        <c:v>2.9006654703055661</c:v>
                      </c:pt>
                      <c:pt idx="895">
                        <c:v>2.9047832808662775</c:v>
                      </c:pt>
                      <c:pt idx="896">
                        <c:v>2.9078717500667612</c:v>
                      </c:pt>
                      <c:pt idx="897">
                        <c:v>2.9109603146566112</c:v>
                      </c:pt>
                      <c:pt idx="898">
                        <c:v>2.9140489746417195</c:v>
                      </c:pt>
                      <c:pt idx="899">
                        <c:v>2.9171377300279913</c:v>
                      </c:pt>
                      <c:pt idx="900">
                        <c:v>2.9202265808212964</c:v>
                      </c:pt>
                      <c:pt idx="901">
                        <c:v>2.9233155270275413</c:v>
                      </c:pt>
                      <c:pt idx="902">
                        <c:v>2.9274342703995249</c:v>
                      </c:pt>
                      <c:pt idx="903">
                        <c:v>2.9305234392588861</c:v>
                      </c:pt>
                      <c:pt idx="904">
                        <c:v>2.9336127035508386</c:v>
                      </c:pt>
                      <c:pt idx="905">
                        <c:v>2.9377318710676703</c:v>
                      </c:pt>
                      <c:pt idx="906">
                        <c:v>2.9408213580585985</c:v>
                      </c:pt>
                      <c:pt idx="907">
                        <c:v>2.9439109405017745</c:v>
                      </c:pt>
                      <c:pt idx="908">
                        <c:v>2.9470006184030964</c:v>
                      </c:pt>
                      <c:pt idx="909">
                        <c:v>2.9500903917684744</c:v>
                      </c:pt>
                      <c:pt idx="910">
                        <c:v>2.9531802606037858</c:v>
                      </c:pt>
                      <c:pt idx="911">
                        <c:v>2.9573002342365413</c:v>
                      </c:pt>
                      <c:pt idx="912">
                        <c:v>2.9603903258580013</c:v>
                      </c:pt>
                      <c:pt idx="913">
                        <c:v>2.963480512969074</c:v>
                      </c:pt>
                      <c:pt idx="914">
                        <c:v>2.9665707955756617</c:v>
                      </c:pt>
                      <c:pt idx="915">
                        <c:v>2.9706913209432328</c:v>
                      </c:pt>
                      <c:pt idx="916">
                        <c:v>2.9737818263956433</c:v>
                      </c:pt>
                      <c:pt idx="917">
                        <c:v>2.9768724273632445</c:v>
                      </c:pt>
                      <c:pt idx="918">
                        <c:v>2.9799631238519533</c:v>
                      </c:pt>
                      <c:pt idx="919">
                        <c:v>2.9830539158676506</c:v>
                      </c:pt>
                      <c:pt idx="920">
                        <c:v>2.9871751204963393</c:v>
                      </c:pt>
                      <c:pt idx="921">
                        <c:v>2.990266135431348</c:v>
                      </c:pt>
                      <c:pt idx="922">
                        <c:v>2.9933572459130318</c:v>
                      </c:pt>
                      <c:pt idx="923">
                        <c:v>2.9964484519473098</c:v>
                      </c:pt>
                      <c:pt idx="924">
                        <c:v>3.0005702086406001</c:v>
                      </c:pt>
                      <c:pt idx="925">
                        <c:v>3.0036616376539045</c:v>
                      </c:pt>
                      <c:pt idx="926">
                        <c:v>3.0067531622394972</c:v>
                      </c:pt>
                      <c:pt idx="927">
                        <c:v>3.0098447824032877</c:v>
                      </c:pt>
                      <c:pt idx="928">
                        <c:v>3.012936498151197</c:v>
                      </c:pt>
                      <c:pt idx="929">
                        <c:v>3.0160283094891129</c:v>
                      </c:pt>
                      <c:pt idx="930">
                        <c:v>3.0201508733121418</c:v>
                      </c:pt>
                      <c:pt idx="931">
                        <c:v>3.0232429077164222</c:v>
                      </c:pt>
                      <c:pt idx="932">
                        <c:v>3.0263350377304259</c:v>
                      </c:pt>
                      <c:pt idx="933">
                        <c:v>3.0294272633600663</c:v>
                      </c:pt>
                      <c:pt idx="934">
                        <c:v>3.0325195846112574</c:v>
                      </c:pt>
                      <c:pt idx="935">
                        <c:v>3.0366428283677078</c:v>
                      </c:pt>
                      <c:pt idx="936">
                        <c:v>3.0397353727588494</c:v>
                      </c:pt>
                      <c:pt idx="937">
                        <c:v>3.0428280127912681</c:v>
                      </c:pt>
                      <c:pt idx="938">
                        <c:v>3.0459207484708575</c:v>
                      </c:pt>
                      <c:pt idx="939">
                        <c:v>3.0469516816200017</c:v>
                      </c:pt>
                      <c:pt idx="940">
                        <c:v>3.0500445448383697</c:v>
                      </c:pt>
                      <c:pt idx="941">
                        <c:v>3.0541685112698715</c:v>
                      </c:pt>
                      <c:pt idx="942">
                        <c:v>3.0572615977064159</c:v>
                      </c:pt>
                      <c:pt idx="943">
                        <c:v>3.0613858617836334</c:v>
                      </c:pt>
                      <c:pt idx="944">
                        <c:v>3.0655102959634082</c:v>
                      </c:pt>
                      <c:pt idx="945">
                        <c:v>3.0706660779162198</c:v>
                      </c:pt>
                      <c:pt idx="946">
                        <c:v>3.0747908948780447</c:v>
                      </c:pt>
                      <c:pt idx="947">
                        <c:v>3.0789158819880491</c:v>
                      </c:pt>
                      <c:pt idx="948">
                        <c:v>3.0830410392602587</c:v>
                      </c:pt>
                      <c:pt idx="949">
                        <c:v>3.0861350188918042</c:v>
                      </c:pt>
                      <c:pt idx="950">
                        <c:v>3.0902604739816462</c:v>
                      </c:pt>
                      <c:pt idx="951">
                        <c:v>3.0943860992723184</c:v>
                      </c:pt>
                      <c:pt idx="952">
                        <c:v>3.0985118947778538</c:v>
                      </c:pt>
                      <c:pt idx="953">
                        <c:v>3.102637860512286</c:v>
                      </c:pt>
                      <c:pt idx="954">
                        <c:v>3.1067639964896867</c:v>
                      </c:pt>
                      <c:pt idx="955">
                        <c:v>3.1108903027240937</c:v>
                      </c:pt>
                      <c:pt idx="956">
                        <c:v>3.1150167792295465</c:v>
                      </c:pt>
                      <c:pt idx="957">
                        <c:v>3.1191434260201207</c:v>
                      </c:pt>
                      <c:pt idx="958">
                        <c:v>3.12327024310986</c:v>
                      </c:pt>
                      <c:pt idx="959">
                        <c:v>3.1273972305128095</c:v>
                      </c:pt>
                      <c:pt idx="960">
                        <c:v>3.1315243882430495</c:v>
                      </c:pt>
                      <c:pt idx="961">
                        <c:v>3.1356517163146185</c:v>
                      </c:pt>
                      <c:pt idx="962">
                        <c:v>3.1397792147415995</c:v>
                      </c:pt>
                      <c:pt idx="963">
                        <c:v>3.1439068835380461</c:v>
                      </c:pt>
                      <c:pt idx="964">
                        <c:v>3.1480347227180099</c:v>
                      </c:pt>
                      <c:pt idx="965">
                        <c:v>3.1521627322955825</c:v>
                      </c:pt>
                      <c:pt idx="966">
                        <c:v>3.1562909122848204</c:v>
                      </c:pt>
                      <c:pt idx="967">
                        <c:v>3.1604192626997833</c:v>
                      </c:pt>
                      <c:pt idx="968">
                        <c:v>3.1645477835545646</c:v>
                      </c:pt>
                      <c:pt idx="969">
                        <c:v>3.1686764748632275</c:v>
                      </c:pt>
                      <c:pt idx="970">
                        <c:v>3.1728053366398368</c:v>
                      </c:pt>
                      <c:pt idx="971">
                        <c:v>3.1769343688984923</c:v>
                      </c:pt>
                      <c:pt idx="972">
                        <c:v>3.1810635716532496</c:v>
                      </c:pt>
                      <c:pt idx="973">
                        <c:v>3.1851929449182128</c:v>
                      </c:pt>
                      <c:pt idx="974">
                        <c:v>3.1893224887074543</c:v>
                      </c:pt>
                      <c:pt idx="975">
                        <c:v>3.193452203035045</c:v>
                      </c:pt>
                      <c:pt idx="976">
                        <c:v>3.1975820879150954</c:v>
                      </c:pt>
                      <c:pt idx="977">
                        <c:v>3.2017121433616813</c:v>
                      </c:pt>
                      <c:pt idx="978">
                        <c:v>3.2058423693888805</c:v>
                      </c:pt>
                      <c:pt idx="979">
                        <c:v>3.2099727660108068</c:v>
                      </c:pt>
                      <c:pt idx="980">
                        <c:v>3.2141033332415434</c:v>
                      </c:pt>
                      <c:pt idx="981">
                        <c:v>3.2182340710951727</c:v>
                      </c:pt>
                      <c:pt idx="982">
                        <c:v>3.2223649795858136</c:v>
                      </c:pt>
                      <c:pt idx="983">
                        <c:v>3.2264960587275424</c:v>
                      </c:pt>
                      <c:pt idx="984">
                        <c:v>3.2306273085344817</c:v>
                      </c:pt>
                      <c:pt idx="985">
                        <c:v>3.2347587290207218</c:v>
                      </c:pt>
                      <c:pt idx="986">
                        <c:v>3.2388903202003547</c:v>
                      </c:pt>
                      <c:pt idx="987">
                        <c:v>3.2430220820875091</c:v>
                      </c:pt>
                      <c:pt idx="988">
                        <c:v>3.2471540146962812</c:v>
                      </c:pt>
                      <c:pt idx="989">
                        <c:v>3.2512861180407659</c:v>
                      </c:pt>
                      <c:pt idx="990">
                        <c:v>3.2554183921350988</c:v>
                      </c:pt>
                      <c:pt idx="991">
                        <c:v>3.2595508369933803</c:v>
                      </c:pt>
                      <c:pt idx="992">
                        <c:v>3.2636834526297118</c:v>
                      </c:pt>
                      <c:pt idx="993">
                        <c:v>3.2678162390582335</c:v>
                      </c:pt>
                      <c:pt idx="994">
                        <c:v>3.2719491962930398</c:v>
                      </c:pt>
                      <c:pt idx="995">
                        <c:v>3.276082324348272</c:v>
                      </c:pt>
                      <c:pt idx="996">
                        <c:v>3.2802156232380404</c:v>
                      </c:pt>
                      <c:pt idx="997">
                        <c:v>3.2843490929764565</c:v>
                      </c:pt>
                      <c:pt idx="998">
                        <c:v>3.2884827335776667</c:v>
                      </c:pt>
                      <c:pt idx="999">
                        <c:v>3.2926165450557878</c:v>
                      </c:pt>
                      <c:pt idx="1000">
                        <c:v>3.2967505274249338</c:v>
                      </c:pt>
                      <c:pt idx="1001">
                        <c:v>3.30088468069926</c:v>
                      </c:pt>
                      <c:pt idx="1002">
                        <c:v>3.305019004892884</c:v>
                      </c:pt>
                      <c:pt idx="1003">
                        <c:v>3.3091535000199297</c:v>
                      </c:pt>
                      <c:pt idx="1004">
                        <c:v>3.3132881660945546</c:v>
                      </c:pt>
                      <c:pt idx="1005">
                        <c:v>3.3174230031308829</c:v>
                      </c:pt>
                      <c:pt idx="1006">
                        <c:v>3.3215580111430429</c:v>
                      </c:pt>
                      <c:pt idx="1007">
                        <c:v>3.3256931901451972</c:v>
                      </c:pt>
                      <c:pt idx="1008">
                        <c:v>3.3298285401514769</c:v>
                      </c:pt>
                      <c:pt idx="1009">
                        <c:v>3.333964061176014</c:v>
                      </c:pt>
                      <c:pt idx="1010">
                        <c:v>3.3380997532329766</c:v>
                      </c:pt>
                      <c:pt idx="1011">
                        <c:v>3.3422356163364904</c:v>
                      </c:pt>
                      <c:pt idx="1012">
                        <c:v>3.3463716505007262</c:v>
                      </c:pt>
                      <c:pt idx="1013">
                        <c:v>3.3505078557398238</c:v>
                      </c:pt>
                      <c:pt idx="1014">
                        <c:v>3.3546442320679248</c:v>
                      </c:pt>
                      <c:pt idx="1015">
                        <c:v>3.3587807794992055</c:v>
                      </c:pt>
                      <c:pt idx="1016">
                        <c:v>3.3629174980478114</c:v>
                      </c:pt>
                      <c:pt idx="1017">
                        <c:v>3.3670543877278885</c:v>
                      </c:pt>
                      <c:pt idx="1018">
                        <c:v>3.3711914485536196</c:v>
                      </c:pt>
                      <c:pt idx="1019">
                        <c:v>3.3753286805391545</c:v>
                      </c:pt>
                      <c:pt idx="1020">
                        <c:v>3.3794660836986443</c:v>
                      </c:pt>
                      <c:pt idx="1021">
                        <c:v>3.3846380783829866</c:v>
                      </c:pt>
                      <c:pt idx="1022">
                        <c:v>3.3887758667357062</c:v>
                      </c:pt>
                      <c:pt idx="1023">
                        <c:v>3.3918793203625972</c:v>
                      </c:pt>
                      <c:pt idx="1024">
                        <c:v>3.3960174083596333</c:v>
                      </c:pt>
                      <c:pt idx="1025">
                        <c:v>3.4001556676014664</c:v>
                      </c:pt>
                      <c:pt idx="1026">
                        <c:v>3.4042940981022936</c:v>
                      </c:pt>
                      <c:pt idx="1027">
                        <c:v>3.4084326998762799</c:v>
                      </c:pt>
                      <c:pt idx="1028">
                        <c:v>3.4125714729375893</c:v>
                      </c:pt>
                      <c:pt idx="1029">
                        <c:v>3.4167104173004246</c:v>
                      </c:pt>
                      <c:pt idx="1030">
                        <c:v>3.4208495329789557</c:v>
                      </c:pt>
                      <c:pt idx="1031">
                        <c:v>3.4260236685114154</c:v>
                      </c:pt>
                      <c:pt idx="1032">
                        <c:v>3.4291282783398223</c:v>
                      </c:pt>
                      <c:pt idx="1033">
                        <c:v>3.433267908050528</c:v>
                      </c:pt>
                      <c:pt idx="1034">
                        <c:v>3.4374077091336814</c:v>
                      </c:pt>
                      <c:pt idx="1035">
                        <c:v>3.4415476816034603</c:v>
                      </c:pt>
                      <c:pt idx="1036">
                        <c:v>3.4456878254740433</c:v>
                      </c:pt>
                      <c:pt idx="1037">
                        <c:v>3.4498281407596476</c:v>
                      </c:pt>
                      <c:pt idx="1038">
                        <c:v>3.45500377594063</c:v>
                      </c:pt>
                      <c:pt idx="1039">
                        <c:v>3.4591444769619089</c:v>
                      </c:pt>
                      <c:pt idx="1040">
                        <c:v>3.463285349444325</c:v>
                      </c:pt>
                      <c:pt idx="1041">
                        <c:v>3.4674263934021026</c:v>
                      </c:pt>
                      <c:pt idx="1042">
                        <c:v>3.4715676088494316</c:v>
                      </c:pt>
                      <c:pt idx="1043">
                        <c:v>3.4746736329834866</c:v>
                      </c:pt>
                      <c:pt idx="1044">
                        <c:v>3.4788151485717003</c:v>
                      </c:pt>
                      <c:pt idx="1045">
                        <c:v>3.4829568356885434</c:v>
                      </c:pt>
                      <c:pt idx="1046">
                        <c:v>3.4870986943482132</c:v>
                      </c:pt>
                      <c:pt idx="1047">
                        <c:v>3.4912407245649084</c:v>
                      </c:pt>
                      <c:pt idx="1048">
                        <c:v>3.4964185036095219</c:v>
                      </c:pt>
                      <c:pt idx="1049">
                        <c:v>3.5005609198815293</c:v>
                      </c:pt>
                      <c:pt idx="1050">
                        <c:v>3.5036678446993741</c:v>
                      </c:pt>
                      <c:pt idx="1051">
                        <c:v>3.5078105612863721</c:v>
                      </c:pt>
                      <c:pt idx="1052">
                        <c:v>3.5119534495014877</c:v>
                      </c:pt>
                      <c:pt idx="1053">
                        <c:v>3.5160965093589307</c:v>
                      </c:pt>
                      <c:pt idx="1054">
                        <c:v>3.5202397408729462</c:v>
                      </c:pt>
                      <c:pt idx="1055">
                        <c:v>3.5243831440577482</c:v>
                      </c:pt>
                      <c:pt idx="1056">
                        <c:v>3.528526718927552</c:v>
                      </c:pt>
                      <c:pt idx="1057">
                        <c:v>3.5326704654966088</c:v>
                      </c:pt>
                      <c:pt idx="1058">
                        <c:v>3.5378503901816618</c:v>
                      </c:pt>
                      <c:pt idx="1059">
                        <c:v>3.5419945231260326</c:v>
                      </c:pt>
                      <c:pt idx="1060">
                        <c:v>3.5451027355415277</c:v>
                      </c:pt>
                      <c:pt idx="1061">
                        <c:v>3.5492471690498588</c:v>
                      </c:pt>
                      <c:pt idx="1062">
                        <c:v>3.553391774328611</c:v>
                      </c:pt>
                      <c:pt idx="1063">
                        <c:v>3.5575365513920119</c:v>
                      </c:pt>
                      <c:pt idx="1064">
                        <c:v>3.5616815002542919</c:v>
                      </c:pt>
                      <c:pt idx="1065">
                        <c:v>3.5647903246526051</c:v>
                      </c:pt>
                      <c:pt idx="1066">
                        <c:v>3.5689355741972135</c:v>
                      </c:pt>
                      <c:pt idx="1067">
                        <c:v>3.573080995579895</c:v>
                      </c:pt>
                      <c:pt idx="1068">
                        <c:v>3.5772265888148733</c:v>
                      </c:pt>
                      <c:pt idx="1069">
                        <c:v>3.5813723539164206</c:v>
                      </c:pt>
                      <c:pt idx="1070">
                        <c:v>3.5855182908987766</c:v>
                      </c:pt>
                      <c:pt idx="1071">
                        <c:v>3.5896643997761815</c:v>
                      </c:pt>
                      <c:pt idx="1072">
                        <c:v>3.5938106805629153</c:v>
                      </c:pt>
                      <c:pt idx="1073">
                        <c:v>3.5979571332732196</c:v>
                      </c:pt>
                      <c:pt idx="1074">
                        <c:v>3.602103757921344</c:v>
                      </c:pt>
                      <c:pt idx="1075">
                        <c:v>3.6062505545215688</c:v>
                      </c:pt>
                      <c:pt idx="1076">
                        <c:v>3.6103975230881455</c:v>
                      </c:pt>
                      <c:pt idx="1077">
                        <c:v>3.6145446636353258</c:v>
                      </c:pt>
                      <c:pt idx="1078">
                        <c:v>3.6186919761773977</c:v>
                      </c:pt>
                      <c:pt idx="1079">
                        <c:v>3.6228394607286045</c:v>
                      </c:pt>
                      <c:pt idx="1080">
                        <c:v>3.6269871173032389</c:v>
                      </c:pt>
                      <c:pt idx="1081">
                        <c:v>3.6311349459155595</c:v>
                      </c:pt>
                      <c:pt idx="1082">
                        <c:v>3.6352829465798271</c:v>
                      </c:pt>
                      <c:pt idx="1083">
                        <c:v>3.6394311193103386</c:v>
                      </c:pt>
                      <c:pt idx="1084">
                        <c:v>3.6435794641213581</c:v>
                      </c:pt>
                      <c:pt idx="1085">
                        <c:v>3.6477279810271526</c:v>
                      </c:pt>
                      <c:pt idx="1086">
                        <c:v>3.6518766700420229</c:v>
                      </c:pt>
                      <c:pt idx="1087">
                        <c:v>3.6560255311802403</c:v>
                      </c:pt>
                      <c:pt idx="1088">
                        <c:v>3.6601745644560748</c:v>
                      </c:pt>
                      <c:pt idx="1089">
                        <c:v>3.6643237698838349</c:v>
                      </c:pt>
                      <c:pt idx="1090">
                        <c:v>3.6684731474777839</c:v>
                      </c:pt>
                      <c:pt idx="1091">
                        <c:v>3.6726226972522329</c:v>
                      </c:pt>
                      <c:pt idx="1092">
                        <c:v>3.6767724192214608</c:v>
                      </c:pt>
                      <c:pt idx="1093">
                        <c:v>3.6809223133997473</c:v>
                      </c:pt>
                      <c:pt idx="1094">
                        <c:v>3.6850723798014093</c:v>
                      </c:pt>
                      <c:pt idx="1095">
                        <c:v>3.6892226184407311</c:v>
                      </c:pt>
                      <c:pt idx="1096">
                        <c:v>3.6933730293319975</c:v>
                      </c:pt>
                      <c:pt idx="1097">
                        <c:v>3.697523612489531</c:v>
                      </c:pt>
                      <c:pt idx="1098">
                        <c:v>3.7016743679276209</c:v>
                      </c:pt>
                      <c:pt idx="1099">
                        <c:v>3.7058252956605577</c:v>
                      </c:pt>
                      <c:pt idx="1100">
                        <c:v>3.709976395702669</c:v>
                      </c:pt>
                      <c:pt idx="1101">
                        <c:v>3.7141276680682491</c:v>
                      </c:pt>
                      <c:pt idx="1102">
                        <c:v>3.7182791127715951</c:v>
                      </c:pt>
                      <c:pt idx="1103">
                        <c:v>3.722430729827038</c:v>
                      </c:pt>
                      <c:pt idx="1104">
                        <c:v>3.7265825192488791</c:v>
                      </c:pt>
                      <c:pt idx="1105">
                        <c:v>3.7307344810514196</c:v>
                      </c:pt>
                      <c:pt idx="1106">
                        <c:v>3.7348866152489975</c:v>
                      </c:pt>
                      <c:pt idx="1107">
                        <c:v>3.7390389218559061</c:v>
                      </c:pt>
                      <c:pt idx="1108">
                        <c:v>3.7431914008864884</c:v>
                      </c:pt>
                      <c:pt idx="1109">
                        <c:v>3.7473440523550514</c:v>
                      </c:pt>
                      <c:pt idx="1110">
                        <c:v>3.7514968762759069</c:v>
                      </c:pt>
                      <c:pt idx="1111">
                        <c:v>3.7556498726634011</c:v>
                      </c:pt>
                      <c:pt idx="1112">
                        <c:v>3.7598030415318484</c:v>
                      </c:pt>
                      <c:pt idx="1113">
                        <c:v>3.7639563828955649</c:v>
                      </c:pt>
                      <c:pt idx="1114">
                        <c:v>3.7681098967689022</c:v>
                      </c:pt>
                      <c:pt idx="1115">
                        <c:v>3.7722635831661808</c:v>
                      </c:pt>
                      <c:pt idx="1116">
                        <c:v>3.7764174421017214</c:v>
                      </c:pt>
                      <c:pt idx="1117">
                        <c:v>3.7805714735898812</c:v>
                      </c:pt>
                      <c:pt idx="1118">
                        <c:v>3.7847256776449747</c:v>
                      </c:pt>
                      <c:pt idx="1119">
                        <c:v>3.7888800542813619</c:v>
                      </c:pt>
                      <c:pt idx="1120">
                        <c:v>3.7930346035133717</c:v>
                      </c:pt>
                      <c:pt idx="1121">
                        <c:v>3.797189325355335</c:v>
                      </c:pt>
                      <c:pt idx="1122">
                        <c:v>3.8013442198216172</c:v>
                      </c:pt>
                      <c:pt idx="1123">
                        <c:v>3.8054992869265529</c:v>
                      </c:pt>
                      <c:pt idx="1124">
                        <c:v>3.8096545266844779</c:v>
                      </c:pt>
                      <c:pt idx="1125">
                        <c:v>3.8138099391097628</c:v>
                      </c:pt>
                      <c:pt idx="1126">
                        <c:v>3.8179655242167478</c:v>
                      </c:pt>
                      <c:pt idx="1127">
                        <c:v>3.8221212820197739</c:v>
                      </c:pt>
                      <c:pt idx="1128">
                        <c:v>3.8262772125332183</c:v>
                      </c:pt>
                      <c:pt idx="1129">
                        <c:v>3.8304333157714137</c:v>
                      </c:pt>
                      <c:pt idx="1130">
                        <c:v>3.8345895917487409</c:v>
                      </c:pt>
                      <c:pt idx="1131">
                        <c:v>3.8387460404795481</c:v>
                      </c:pt>
                      <c:pt idx="1132">
                        <c:v>3.8429026619781856</c:v>
                      </c:pt>
                      <c:pt idx="1133">
                        <c:v>3.8470594562590397</c:v>
                      </c:pt>
                      <c:pt idx="1134">
                        <c:v>3.8512164233364627</c:v>
                      </c:pt>
                      <c:pt idx="1135">
                        <c:v>3.8553735632248114</c:v>
                      </c:pt>
                      <c:pt idx="1136">
                        <c:v>3.8595308759384763</c:v>
                      </c:pt>
                      <c:pt idx="1137">
                        <c:v>3.8636883614918176</c:v>
                      </c:pt>
                      <c:pt idx="1138">
                        <c:v>3.8678460198991944</c:v>
                      </c:pt>
                      <c:pt idx="1139">
                        <c:v>3.8720038511750046</c:v>
                      </c:pt>
                      <c:pt idx="1140">
                        <c:v>3.8761618553336001</c:v>
                      </c:pt>
                      <c:pt idx="1141">
                        <c:v>3.8803200323893825</c:v>
                      </c:pt>
                      <c:pt idx="1142">
                        <c:v>3.8844783823567188</c:v>
                      </c:pt>
                      <c:pt idx="1143">
                        <c:v>3.8886369052499794</c:v>
                      </c:pt>
                      <c:pt idx="1144">
                        <c:v>3.89279560108357</c:v>
                      </c:pt>
                      <c:pt idx="1145">
                        <c:v>3.8969544698718632</c:v>
                      </c:pt>
                      <c:pt idx="1146">
                        <c:v>3.9011135116292346</c:v>
                      </c:pt>
                      <c:pt idx="1147">
                        <c:v>3.9052727263700953</c:v>
                      </c:pt>
                      <c:pt idx="1148">
                        <c:v>3.909432114108824</c:v>
                      </c:pt>
                      <c:pt idx="1149">
                        <c:v>3.9135916748598012</c:v>
                      </c:pt>
                      <c:pt idx="1150">
                        <c:v>3.917751408637443</c:v>
                      </c:pt>
                      <c:pt idx="1151">
                        <c:v>3.9219113154561351</c:v>
                      </c:pt>
                      <c:pt idx="1152">
                        <c:v>3.9260713953302604</c:v>
                      </c:pt>
                      <c:pt idx="1153">
                        <c:v>3.9302316482742441</c:v>
                      </c:pt>
                      <c:pt idx="1154">
                        <c:v>3.9343920743024738</c:v>
                      </c:pt>
                      <c:pt idx="1155">
                        <c:v>3.9385526734293408</c:v>
                      </c:pt>
                      <c:pt idx="1156">
                        <c:v>3.942713445669273</c:v>
                      </c:pt>
                      <c:pt idx="1157">
                        <c:v>3.9468743910366526</c:v>
                      </c:pt>
                      <c:pt idx="1158">
                        <c:v>3.9510355095459122</c:v>
                      </c:pt>
                      <c:pt idx="1159">
                        <c:v>3.9551968012114496</c:v>
                      </c:pt>
                      <c:pt idx="1160">
                        <c:v>3.9593582660476656</c:v>
                      </c:pt>
                      <c:pt idx="1161">
                        <c:v>3.9635199040689946</c:v>
                      </c:pt>
                      <c:pt idx="1162">
                        <c:v>3.9676817152898427</c:v>
                      </c:pt>
                      <c:pt idx="1163">
                        <c:v>3.971843699724614</c:v>
                      </c:pt>
                      <c:pt idx="1164">
                        <c:v>3.9749653017310149</c:v>
                      </c:pt>
                      <c:pt idx="1165">
                        <c:v>3.979127589324881</c:v>
                      </c:pt>
                      <c:pt idx="1166">
                        <c:v>3.9832900501723389</c:v>
                      </c:pt>
                      <c:pt idx="1167">
                        <c:v>3.9874526842878004</c:v>
                      </c:pt>
                      <c:pt idx="1168">
                        <c:v>3.9916154916857147</c:v>
                      </c:pt>
                      <c:pt idx="1169">
                        <c:v>3.9968192446335133</c:v>
                      </c:pt>
                      <c:pt idx="1170">
                        <c:v>4.0009824419696729</c:v>
                      </c:pt>
                      <c:pt idx="1171">
                        <c:v>4.0051458126351562</c:v>
                      </c:pt>
                      <c:pt idx="1172">
                        <c:v>4.0093093566444225</c:v>
                      </c:pt>
                      <c:pt idx="1173">
                        <c:v>4.0134730740118938</c:v>
                      </c:pt>
                      <c:pt idx="1174">
                        <c:v>4.0165959758124972</c:v>
                      </c:pt>
                      <c:pt idx="1175">
                        <c:v>4.020759996591555</c:v>
                      </c:pt>
                      <c:pt idx="1176">
                        <c:v>4.0249241907685365</c:v>
                      </c:pt>
                      <c:pt idx="1177">
                        <c:v>4.0290885583578691</c:v>
                      </c:pt>
                      <c:pt idx="1178">
                        <c:v>4.0332530993739866</c:v>
                      </c:pt>
                      <c:pt idx="1179">
                        <c:v>4.0384590195475818</c:v>
                      </c:pt>
                      <c:pt idx="1180">
                        <c:v>4.0415827017444181</c:v>
                      </c:pt>
                      <c:pt idx="1181">
                        <c:v>4.0457477631276051</c:v>
                      </c:pt>
                      <c:pt idx="1182">
                        <c:v>4.0499129979953929</c:v>
                      </c:pt>
                      <c:pt idx="1183">
                        <c:v>4.0540784063622217</c:v>
                      </c:pt>
                      <c:pt idx="1184">
                        <c:v>4.058243988242535</c:v>
                      </c:pt>
                      <c:pt idx="1185">
                        <c:v>4.0624097436508135</c:v>
                      </c:pt>
                      <c:pt idx="1186">
                        <c:v>4.0665756726014894</c:v>
                      </c:pt>
                      <c:pt idx="1187">
                        <c:v>4.0707417751090489</c:v>
                      </c:pt>
                      <c:pt idx="1188">
                        <c:v>4.0749080511879399</c:v>
                      </c:pt>
                      <c:pt idx="1189">
                        <c:v>4.0790745008526157</c:v>
                      </c:pt>
                      <c:pt idx="1190">
                        <c:v>4.0832411241175635</c:v>
                      </c:pt>
                      <c:pt idx="1191">
                        <c:v>4.0874079209972392</c:v>
                      </c:pt>
                      <c:pt idx="1192">
                        <c:v>4.0915748915061014</c:v>
                      </c:pt>
                      <c:pt idx="1193">
                        <c:v>4.0957420356586427</c:v>
                      </c:pt>
                      <c:pt idx="1194">
                        <c:v>4.0999093534693243</c:v>
                      </c:pt>
                      <c:pt idx="1195">
                        <c:v>4.1040768449526093</c:v>
                      </c:pt>
                      <c:pt idx="1196">
                        <c:v>4.1082445101229972</c:v>
                      </c:pt>
                      <c:pt idx="1197">
                        <c:v>4.1134543358555042</c:v>
                      </c:pt>
                      <c:pt idx="1198">
                        <c:v>4.117622391874785</c:v>
                      </c:pt>
                      <c:pt idx="1199">
                        <c:v>4.1217906216282048</c:v>
                      </c:pt>
                      <c:pt idx="1200">
                        <c:v>4.1249169079650336</c:v>
                      </c:pt>
                      <c:pt idx="1201">
                        <c:v>4.1290854417880718</c:v>
                      </c:pt>
                      <c:pt idx="1202">
                        <c:v>4.133254149385106</c:v>
                      </c:pt>
                      <c:pt idx="1203">
                        <c:v>4.1374230307706057</c:v>
                      </c:pt>
                      <c:pt idx="1204">
                        <c:v>4.1415920859590818</c:v>
                      </c:pt>
                      <c:pt idx="1205">
                        <c:v>4.1457613149650161</c:v>
                      </c:pt>
                      <c:pt idx="1206">
                        <c:v>4.1509730956753099</c:v>
                      </c:pt>
                      <c:pt idx="1207">
                        <c:v>4.1551427158235112</c:v>
                      </c:pt>
                      <c:pt idx="1208">
                        <c:v>4.1582700450325083</c:v>
                      </c:pt>
                      <c:pt idx="1209">
                        <c:v>4.1624399694532253</c:v>
                      </c:pt>
                      <c:pt idx="1210">
                        <c:v>4.1666100677639015</c:v>
                      </c:pt>
                      <c:pt idx="1211">
                        <c:v>4.1707803399790286</c:v>
                      </c:pt>
                      <c:pt idx="1212">
                        <c:v>4.1749507861131008</c:v>
                      </c:pt>
                      <c:pt idx="1213">
                        <c:v>4.1791214061806485</c:v>
                      </c:pt>
                      <c:pt idx="1214">
                        <c:v>4.1832922001961554</c:v>
                      </c:pt>
                      <c:pt idx="1215">
                        <c:v>4.1874631681741583</c:v>
                      </c:pt>
                      <c:pt idx="1216">
                        <c:v>4.1926771228035058</c:v>
                      </c:pt>
                      <c:pt idx="1217">
                        <c:v>4.1968484822501582</c:v>
                      </c:pt>
                      <c:pt idx="1218">
                        <c:v>4.2010200157064537</c:v>
                      </c:pt>
                      <c:pt idx="1219">
                        <c:v>4.20414878000126</c:v>
                      </c:pt>
                      <c:pt idx="1220">
                        <c:v>4.2083206180093873</c:v>
                      </c:pt>
                      <c:pt idx="1221">
                        <c:v>4.2124926300671124</c:v>
                      </c:pt>
                      <c:pt idx="1222">
                        <c:v>4.2166648161889437</c:v>
                      </c:pt>
                      <c:pt idx="1223">
                        <c:v>4.2208371763893986</c:v>
                      </c:pt>
                      <c:pt idx="1224">
                        <c:v>4.2250097106830236</c:v>
                      </c:pt>
                      <c:pt idx="1225">
                        <c:v>4.2302256233906901</c:v>
                      </c:pt>
                      <c:pt idx="1226">
                        <c:v>4.2343985494470511</c:v>
                      </c:pt>
                      <c:pt idx="1227">
                        <c:v>4.2385716496437844</c:v>
                      </c:pt>
                      <c:pt idx="1228">
                        <c:v>4.2417015890797094</c:v>
                      </c:pt>
                      <c:pt idx="1229">
                        <c:v>4.2458749940571048</c:v>
                      </c:pt>
                      <c:pt idx="1230">
                        <c:v>4.2500485732148601</c:v>
                      </c:pt>
                      <c:pt idx="1231">
                        <c:v>4.254222326567505</c:v>
                      </c:pt>
                      <c:pt idx="1232">
                        <c:v>4.2583962541296021</c:v>
                      </c:pt>
                      <c:pt idx="1233">
                        <c:v>4.2625703559156838</c:v>
                      </c:pt>
                      <c:pt idx="1234">
                        <c:v>4.2667446319402851</c:v>
                      </c:pt>
                      <c:pt idx="1235">
                        <c:v>4.2709190822179739</c:v>
                      </c:pt>
                      <c:pt idx="1236">
                        <c:v>4.2750937067632782</c:v>
                      </c:pt>
                      <c:pt idx="1237">
                        <c:v>4.2792685055907702</c:v>
                      </c:pt>
                      <c:pt idx="1238">
                        <c:v>4.2834434787149913</c:v>
                      </c:pt>
                      <c:pt idx="1239">
                        <c:v>4.2876186261504845</c:v>
                      </c:pt>
                      <c:pt idx="1240">
                        <c:v>4.2917939479118283</c:v>
                      </c:pt>
                      <c:pt idx="1241">
                        <c:v>4.2959694440135703</c:v>
                      </c:pt>
                      <c:pt idx="1242">
                        <c:v>4.3001451144702569</c:v>
                      </c:pt>
                      <c:pt idx="1243">
                        <c:v>4.3053649477499665</c:v>
                      </c:pt>
                      <c:pt idx="1244">
                        <c:v>4.3095410105585623</c:v>
                      </c:pt>
                      <c:pt idx="1245">
                        <c:v>4.3137172477694472</c:v>
                      </c:pt>
                      <c:pt idx="1246">
                        <c:v>4.3178936593971766</c:v>
                      </c:pt>
                      <c:pt idx="1247">
                        <c:v>4.3210260825878146</c:v>
                      </c:pt>
                      <c:pt idx="1248">
                        <c:v>4.3252027994801017</c:v>
                      </c:pt>
                      <c:pt idx="1249">
                        <c:v>4.3293796908293274</c:v>
                      </c:pt>
                      <c:pt idx="1250">
                        <c:v>4.333556756650041</c:v>
                      </c:pt>
                      <c:pt idx="1251">
                        <c:v>4.3377339969568451</c:v>
                      </c:pt>
                      <c:pt idx="1252">
                        <c:v>4.3419114117643032</c:v>
                      </c:pt>
                      <c:pt idx="1253">
                        <c:v>4.3460890010869848</c:v>
                      </c:pt>
                      <c:pt idx="1254">
                        <c:v>4.3502667649394953</c:v>
                      </c:pt>
                      <c:pt idx="1255">
                        <c:v>4.3544447033364051</c:v>
                      </c:pt>
                      <c:pt idx="1256">
                        <c:v>4.3586228162922893</c:v>
                      </c:pt>
                      <c:pt idx="1257">
                        <c:v>4.3628011038217576</c:v>
                      </c:pt>
                      <c:pt idx="1258">
                        <c:v>4.3669795659393875</c:v>
                      </c:pt>
                      <c:pt idx="1259">
                        <c:v>4.3711582026597586</c:v>
                      </c:pt>
                      <c:pt idx="1260">
                        <c:v>4.3753370139974859</c:v>
                      </c:pt>
                      <c:pt idx="1261">
                        <c:v>4.3795159999671522</c:v>
                      </c:pt>
                      <c:pt idx="1262">
                        <c:v>4.3836951605833434</c:v>
                      </c:pt>
                      <c:pt idx="1263">
                        <c:v>4.3878744958606806</c:v>
                      </c:pt>
                      <c:pt idx="1264">
                        <c:v>4.3920540058137396</c:v>
                      </c:pt>
                      <c:pt idx="1265">
                        <c:v>4.3962336904571462</c:v>
                      </c:pt>
                      <c:pt idx="1266">
                        <c:v>4.4004135498054913</c:v>
                      </c:pt>
                      <c:pt idx="1267">
                        <c:v>4.4045935838733712</c:v>
                      </c:pt>
                      <c:pt idx="1268">
                        <c:v>4.4087737926754134</c:v>
                      </c:pt>
                      <c:pt idx="1269">
                        <c:v>4.4129541762262168</c:v>
                      </c:pt>
                      <c:pt idx="1270">
                        <c:v>4.4171347345403813</c:v>
                      </c:pt>
                      <c:pt idx="1271">
                        <c:v>4.4213154676325415</c:v>
                      </c:pt>
                      <c:pt idx="1272">
                        <c:v>4.4254963755173025</c:v>
                      </c:pt>
                      <c:pt idx="1273">
                        <c:v>4.4296774582092668</c:v>
                      </c:pt>
                      <c:pt idx="1274">
                        <c:v>4.433858715723078</c:v>
                      </c:pt>
                      <c:pt idx="1275">
                        <c:v>4.4380401480733305</c:v>
                      </c:pt>
                      <c:pt idx="1276">
                        <c:v>4.4422217552746712</c:v>
                      </c:pt>
                      <c:pt idx="1277">
                        <c:v>4.4464035373417126</c:v>
                      </c:pt>
                      <c:pt idx="1278">
                        <c:v>4.4505854942890677</c:v>
                      </c:pt>
                      <c:pt idx="1279">
                        <c:v>4.454767626131388</c:v>
                      </c:pt>
                      <c:pt idx="1280">
                        <c:v>4.4589499328832902</c:v>
                      </c:pt>
                      <c:pt idx="1281">
                        <c:v>4.4631324145593956</c:v>
                      </c:pt>
                      <c:pt idx="1282">
                        <c:v>4.4673150711743572</c:v>
                      </c:pt>
                      <c:pt idx="1283">
                        <c:v>4.4714979027428017</c:v>
                      </c:pt>
                      <c:pt idx="1284">
                        <c:v>4.4756809092793519</c:v>
                      </c:pt>
                      <c:pt idx="1285">
                        <c:v>4.47986409079867</c:v>
                      </c:pt>
                      <c:pt idx="1286">
                        <c:v>4.4840474473153735</c:v>
                      </c:pt>
                      <c:pt idx="1287">
                        <c:v>4.4882309788441273</c:v>
                      </c:pt>
                      <c:pt idx="1288">
                        <c:v>4.4924146853995639</c:v>
                      </c:pt>
                      <c:pt idx="1289">
                        <c:v>4.4965985669963171</c:v>
                      </c:pt>
                      <c:pt idx="1290">
                        <c:v>4.5018286651664514</c:v>
                      </c:pt>
                      <c:pt idx="1291">
                        <c:v>4.5060129406597653</c:v>
                      </c:pt>
                      <c:pt idx="1292">
                        <c:v>4.5091512621810592</c:v>
                      </c:pt>
                      <c:pt idx="1293">
                        <c:v>4.5133358440896343</c:v>
                      </c:pt>
                      <c:pt idx="1294">
                        <c:v>4.5175206011127944</c:v>
                      </c:pt>
                      <c:pt idx="1295">
                        <c:v>4.5217055332651857</c:v>
                      </c:pt>
                      <c:pt idx="1296">
                        <c:v>4.5258906405614887</c:v>
                      </c:pt>
                      <c:pt idx="1297">
                        <c:v>4.5300759230163541</c:v>
                      </c:pt>
                      <c:pt idx="1298">
                        <c:v>4.5342613806444305</c:v>
                      </c:pt>
                      <c:pt idx="1299">
                        <c:v>4.5384470134604076</c:v>
                      </c:pt>
                      <c:pt idx="1300">
                        <c:v>4.5426328214789269</c:v>
                      </c:pt>
                      <c:pt idx="1301">
                        <c:v>4.5468188047146789</c:v>
                      </c:pt>
                      <c:pt idx="1302">
                        <c:v>4.5510049631823231</c:v>
                      </c:pt>
                      <c:pt idx="1303">
                        <c:v>4.5551912968965196</c:v>
                      </c:pt>
                      <c:pt idx="1304">
                        <c:v>4.5593778058719634</c:v>
                      </c:pt>
                      <c:pt idx="1305">
                        <c:v>4.5635644901233192</c:v>
                      </c:pt>
                      <c:pt idx="1306">
                        <c:v>4.5677513496652535</c:v>
                      </c:pt>
                      <c:pt idx="1307">
                        <c:v>4.5719383845124666</c:v>
                      </c:pt>
                      <c:pt idx="1308">
                        <c:v>4.5761255946796284</c:v>
                      </c:pt>
                      <c:pt idx="1309">
                        <c:v>4.5803129801814109</c:v>
                      </c:pt>
                      <c:pt idx="1310">
                        <c:v>4.5845005410325204</c:v>
                      </c:pt>
                      <c:pt idx="1311">
                        <c:v>4.5886882772476332</c:v>
                      </c:pt>
                      <c:pt idx="1312">
                        <c:v>4.5928761888414238</c:v>
                      </c:pt>
                      <c:pt idx="1313">
                        <c:v>4.5970642758286067</c:v>
                      </c:pt>
                      <c:pt idx="1314">
                        <c:v>4.6012525382238501</c:v>
                      </c:pt>
                      <c:pt idx="1315">
                        <c:v>4.605440976041872</c:v>
                      </c:pt>
                      <c:pt idx="1316">
                        <c:v>4.6096295892973549</c:v>
                      </c:pt>
                      <c:pt idx="1317">
                        <c:v>4.6138183780049866</c:v>
                      </c:pt>
                      <c:pt idx="1318">
                        <c:v>4.6180073421794869</c:v>
                      </c:pt>
                      <c:pt idx="1319">
                        <c:v>4.6221964818355472</c:v>
                      </c:pt>
                      <c:pt idx="1320">
                        <c:v>4.6263857969878579</c:v>
                      </c:pt>
                      <c:pt idx="1321">
                        <c:v>4.6305752876511477</c:v>
                      </c:pt>
                      <c:pt idx="1322">
                        <c:v>4.6347649538401106</c:v>
                      </c:pt>
                      <c:pt idx="1323">
                        <c:v>4.638954795569445</c:v>
                      </c:pt>
                      <c:pt idx="1324">
                        <c:v>4.6431448128538833</c:v>
                      </c:pt>
                      <c:pt idx="1325">
                        <c:v>4.6473350057081149</c:v>
                      </c:pt>
                      <c:pt idx="1326">
                        <c:v>4.6515253741468774</c:v>
                      </c:pt>
                      <c:pt idx="1327">
                        <c:v>4.6557159181848746</c:v>
                      </c:pt>
                      <c:pt idx="1328">
                        <c:v>4.6599066378368121</c:v>
                      </c:pt>
                      <c:pt idx="1329">
                        <c:v>4.6640975331174346</c:v>
                      </c:pt>
                      <c:pt idx="1330">
                        <c:v>4.6682886040414502</c:v>
                      </c:pt>
                      <c:pt idx="1331">
                        <c:v>4.6724798506235707</c:v>
                      </c:pt>
                      <c:pt idx="1332">
                        <c:v>4.6766712728785444</c:v>
                      </c:pt>
                      <c:pt idx="1333">
                        <c:v>4.6808628708210875</c:v>
                      </c:pt>
                      <c:pt idx="1334">
                        <c:v>4.685054644465918</c:v>
                      </c:pt>
                      <c:pt idx="1335">
                        <c:v>4.6892465938277876</c:v>
                      </c:pt>
                      <c:pt idx="1336">
                        <c:v>4.6934387189214064</c:v>
                      </c:pt>
                      <c:pt idx="1337">
                        <c:v>4.6976310197615323</c:v>
                      </c:pt>
                      <c:pt idx="1338">
                        <c:v>4.7018234963628913</c:v>
                      </c:pt>
                      <c:pt idx="1339">
                        <c:v>4.7060161487402077</c:v>
                      </c:pt>
                      <c:pt idx="1340">
                        <c:v>4.7102089769082456</c:v>
                      </c:pt>
                      <c:pt idx="1341">
                        <c:v>4.7144019808817355</c:v>
                      </c:pt>
                      <c:pt idx="1342">
                        <c:v>4.7185951606754086</c:v>
                      </c:pt>
                      <c:pt idx="1343">
                        <c:v>4.7227885163040346</c:v>
                      </c:pt>
                      <c:pt idx="1344">
                        <c:v>4.7269820477823492</c:v>
                      </c:pt>
                      <c:pt idx="1345">
                        <c:v>4.7311757551250899</c:v>
                      </c:pt>
                      <c:pt idx="1346">
                        <c:v>4.7353696383470307</c:v>
                      </c:pt>
                      <c:pt idx="1347">
                        <c:v>4.7395636974629003</c:v>
                      </c:pt>
                      <c:pt idx="1348">
                        <c:v>4.7437579324874797</c:v>
                      </c:pt>
                      <c:pt idx="1349">
                        <c:v>4.7479523434355118</c:v>
                      </c:pt>
                      <c:pt idx="1350">
                        <c:v>4.752146930321743</c:v>
                      </c:pt>
                      <c:pt idx="1351">
                        <c:v>4.7563416931609588</c:v>
                      </c:pt>
                      <c:pt idx="1352">
                        <c:v>4.7605366319679074</c:v>
                      </c:pt>
                      <c:pt idx="1353">
                        <c:v>4.7647317467573442</c:v>
                      </c:pt>
                      <c:pt idx="1354">
                        <c:v>4.7689270375440556</c:v>
                      </c:pt>
                      <c:pt idx="1355">
                        <c:v>4.7731225043428003</c:v>
                      </c:pt>
                      <c:pt idx="1356">
                        <c:v>4.7773181471683346</c:v>
                      </c:pt>
                      <c:pt idx="1357">
                        <c:v>4.7815139660354538</c:v>
                      </c:pt>
                      <c:pt idx="1358">
                        <c:v>4.7857099609589202</c:v>
                      </c:pt>
                      <c:pt idx="1359">
                        <c:v>4.7899061319534963</c:v>
                      </c:pt>
                      <c:pt idx="1360">
                        <c:v>4.7941024790339837</c:v>
                      </c:pt>
                      <c:pt idx="1361">
                        <c:v>4.7982990022151366</c:v>
                      </c:pt>
                      <c:pt idx="1362">
                        <c:v>4.8024957015117602</c:v>
                      </c:pt>
                      <c:pt idx="1363">
                        <c:v>4.8066925769386257</c:v>
                      </c:pt>
                      <c:pt idx="1364">
                        <c:v>4.8108896285105054</c:v>
                      </c:pt>
                      <c:pt idx="1365">
                        <c:v>4.8150868562422096</c:v>
                      </c:pt>
                      <c:pt idx="1366">
                        <c:v>4.8192842601485149</c:v>
                      </c:pt>
                      <c:pt idx="1367">
                        <c:v>4.8234818402441988</c:v>
                      </c:pt>
                      <c:pt idx="1368">
                        <c:v>4.8276795965440771</c:v>
                      </c:pt>
                      <c:pt idx="1369">
                        <c:v>4.8318775290629326</c:v>
                      </c:pt>
                      <c:pt idx="1370">
                        <c:v>4.8360756378155489</c:v>
                      </c:pt>
                      <c:pt idx="1371">
                        <c:v>4.8402739228167473</c:v>
                      </c:pt>
                      <c:pt idx="1372">
                        <c:v>4.8444723840813149</c:v>
                      </c:pt>
                      <c:pt idx="1373">
                        <c:v>4.8486710216240416</c:v>
                      </c:pt>
                      <c:pt idx="1374">
                        <c:v>4.8528698354597539</c:v>
                      </c:pt>
                      <c:pt idx="1375">
                        <c:v>4.8570688256032346</c:v>
                      </c:pt>
                      <c:pt idx="1376">
                        <c:v>4.8612679920693127</c:v>
                      </c:pt>
                      <c:pt idx="1377">
                        <c:v>4.8654673348727844</c:v>
                      </c:pt>
                      <c:pt idx="1378">
                        <c:v>4.869666854028452</c:v>
                      </c:pt>
                      <c:pt idx="1379">
                        <c:v>4.8738665495511473</c:v>
                      </c:pt>
                      <c:pt idx="1380">
                        <c:v>4.8780664214556761</c:v>
                      </c:pt>
                      <c:pt idx="1381">
                        <c:v>4.8822664697568419</c:v>
                      </c:pt>
                      <c:pt idx="1382">
                        <c:v>4.886466694469485</c:v>
                      </c:pt>
                      <c:pt idx="1383">
                        <c:v>4.8906670956084159</c:v>
                      </c:pt>
                      <c:pt idx="1384">
                        <c:v>4.8948676731884433</c:v>
                      </c:pt>
                      <c:pt idx="1385">
                        <c:v>4.8990684272244147</c:v>
                      </c:pt>
                      <c:pt idx="1386">
                        <c:v>4.9032693577311317</c:v>
                      </c:pt>
                      <c:pt idx="1387">
                        <c:v>4.9074704647234464</c:v>
                      </c:pt>
                      <c:pt idx="1388">
                        <c:v>4.9116717482161754</c:v>
                      </c:pt>
                      <c:pt idx="1389">
                        <c:v>4.9158732082241388</c:v>
                      </c:pt>
                      <c:pt idx="1390">
                        <c:v>4.9200748447621923</c:v>
                      </c:pt>
                      <c:pt idx="1391">
                        <c:v>4.9242766578451596</c:v>
                      </c:pt>
                      <c:pt idx="1392">
                        <c:v>4.9284786474878661</c:v>
                      </c:pt>
                      <c:pt idx="1393">
                        <c:v>4.932680813705173</c:v>
                      </c:pt>
                      <c:pt idx="1394">
                        <c:v>4.93688315651191</c:v>
                      </c:pt>
                      <c:pt idx="1395">
                        <c:v>4.941085675922908</c:v>
                      </c:pt>
                      <c:pt idx="1396">
                        <c:v>4.9452883719530334</c:v>
                      </c:pt>
                      <c:pt idx="1397">
                        <c:v>4.9494912446171107</c:v>
                      </c:pt>
                      <c:pt idx="1398">
                        <c:v>4.9536942939300088</c:v>
                      </c:pt>
                      <c:pt idx="1399">
                        <c:v>4.9578975199065685</c:v>
                      </c:pt>
                      <c:pt idx="1400">
                        <c:v>4.9621009225616293</c:v>
                      </c:pt>
                      <c:pt idx="1401">
                        <c:v>4.9663045019100664</c:v>
                      </c:pt>
                      <c:pt idx="1402">
                        <c:v>4.9705082579667259</c:v>
                      </c:pt>
                      <c:pt idx="1403">
                        <c:v>4.9747121907464527</c:v>
                      </c:pt>
                      <c:pt idx="1404">
                        <c:v>4.978916300264129</c:v>
                      </c:pt>
                      <c:pt idx="1405">
                        <c:v>4.9831205865346044</c:v>
                      </c:pt>
                      <c:pt idx="1406">
                        <c:v>4.9862739172404211</c:v>
                      </c:pt>
                      <c:pt idx="1407">
                        <c:v>4.9904785128640601</c:v>
                      </c:pt>
                      <c:pt idx="1408">
                        <c:v>4.9946832852813658</c:v>
                      </c:pt>
                      <c:pt idx="1409">
                        <c:v>4.9988882345072279</c:v>
                      </c:pt>
                      <c:pt idx="1410">
                        <c:v>5.0030933605564929</c:v>
                      </c:pt>
                      <c:pt idx="1411">
                        <c:v>5.0083500167986674</c:v>
                      </c:pt>
                      <c:pt idx="1412">
                        <c:v>5.0115041431847827</c:v>
                      </c:pt>
                      <c:pt idx="1413">
                        <c:v>5.0157097997935329</c:v>
                      </c:pt>
                      <c:pt idx="1414">
                        <c:v>5.0199156332852093</c:v>
                      </c:pt>
                      <c:pt idx="1415">
                        <c:v>5.0241216436746789</c:v>
                      </c:pt>
                      <c:pt idx="1416">
                        <c:v>5.0283278309768118</c:v>
                      </c:pt>
                      <c:pt idx="1417">
                        <c:v>5.032534195206515</c:v>
                      </c:pt>
                      <c:pt idx="1418">
                        <c:v>5.0367407363786612</c:v>
                      </c:pt>
                      <c:pt idx="1419">
                        <c:v>5.0409474545081263</c:v>
                      </c:pt>
                      <c:pt idx="1420">
                        <c:v>5.0451543496098221</c:v>
                      </c:pt>
                      <c:pt idx="1421">
                        <c:v>5.0493614216986149</c:v>
                      </c:pt>
                      <c:pt idx="1422">
                        <c:v>5.0535686707894216</c:v>
                      </c:pt>
                      <c:pt idx="1423">
                        <c:v>5.0577760968971255</c:v>
                      </c:pt>
                      <c:pt idx="1424">
                        <c:v>5.0619837000366115</c:v>
                      </c:pt>
                      <c:pt idx="1425">
                        <c:v>5.0661914802227992</c:v>
                      </c:pt>
                      <c:pt idx="1426">
                        <c:v>5.070399437470579</c:v>
                      </c:pt>
                      <c:pt idx="1427">
                        <c:v>5.0746075717948393</c:v>
                      </c:pt>
                      <c:pt idx="1428">
                        <c:v>5.0788158832105097</c:v>
                      </c:pt>
                      <c:pt idx="1429">
                        <c:v>5.083024371732483</c:v>
                      </c:pt>
                      <c:pt idx="1430">
                        <c:v>5.0882852314633933</c:v>
                      </c:pt>
                      <c:pt idx="1431">
                        <c:v>5.0914418801549584</c:v>
                      </c:pt>
                      <c:pt idx="1432">
                        <c:v>5.0956509000852819</c:v>
                      </c:pt>
                      <c:pt idx="1433">
                        <c:v>5.0998600971815611</c:v>
                      </c:pt>
                      <c:pt idx="1434">
                        <c:v>5.1040694714587005</c:v>
                      </c:pt>
                      <c:pt idx="1435">
                        <c:v>5.1082790229316055</c:v>
                      </c:pt>
                      <c:pt idx="1436">
                        <c:v>5.112488751615218</c:v>
                      </c:pt>
                      <c:pt idx="1437">
                        <c:v>5.1166986575244469</c:v>
                      </c:pt>
                      <c:pt idx="1438">
                        <c:v>5.1209087406742038</c:v>
                      </c:pt>
                      <c:pt idx="1439">
                        <c:v>5.125119001079435</c:v>
                      </c:pt>
                      <c:pt idx="1440">
                        <c:v>5.1293294387550574</c:v>
                      </c:pt>
                      <c:pt idx="1441">
                        <c:v>5.1335400537159872</c:v>
                      </c:pt>
                      <c:pt idx="1442">
                        <c:v>5.1377508459771777</c:v>
                      </c:pt>
                      <c:pt idx="1443">
                        <c:v>5.1419618155535378</c:v>
                      </c:pt>
                      <c:pt idx="1444">
                        <c:v>5.1461729624600236</c:v>
                      </c:pt>
                      <c:pt idx="1445">
                        <c:v>5.150384286711561</c:v>
                      </c:pt>
                      <c:pt idx="1446">
                        <c:v>5.1545957883230757</c:v>
                      </c:pt>
                      <c:pt idx="1447">
                        <c:v>5.1588074673095301</c:v>
                      </c:pt>
                      <c:pt idx="1448">
                        <c:v>5.1630193236858544</c:v>
                      </c:pt>
                      <c:pt idx="1449">
                        <c:v>5.1672313574669806</c:v>
                      </c:pt>
                      <c:pt idx="1450">
                        <c:v>5.1714435686678772</c:v>
                      </c:pt>
                      <c:pt idx="1451">
                        <c:v>5.175655957303479</c:v>
                      </c:pt>
                      <c:pt idx="1452">
                        <c:v>5.1798685233887252</c:v>
                      </c:pt>
                      <c:pt idx="1453">
                        <c:v>5.1840812669385894</c:v>
                      </c:pt>
                      <c:pt idx="1454">
                        <c:v>5.1882941879680118</c:v>
                      </c:pt>
                      <c:pt idx="1455">
                        <c:v>5.1925072864919368</c:v>
                      </c:pt>
                      <c:pt idx="1456">
                        <c:v>5.1967205625253436</c:v>
                      </c:pt>
                      <c:pt idx="1457">
                        <c:v>5.2009340160831679</c:v>
                      </c:pt>
                      <c:pt idx="1458">
                        <c:v>5.205147647180393</c:v>
                      </c:pt>
                      <c:pt idx="1459">
                        <c:v>5.209361455831969</c:v>
                      </c:pt>
                      <c:pt idx="1460">
                        <c:v>5.2135754420528508</c:v>
                      </c:pt>
                      <c:pt idx="1461">
                        <c:v>5.2177896058580249</c:v>
                      </c:pt>
                      <c:pt idx="1462">
                        <c:v>5.2220039472624507</c:v>
                      </c:pt>
                      <c:pt idx="1463">
                        <c:v>5.2262184662810842</c:v>
                      </c:pt>
                      <c:pt idx="1464">
                        <c:v>5.2304331629289207</c:v>
                      </c:pt>
                      <c:pt idx="1465">
                        <c:v>5.2346480372209232</c:v>
                      </c:pt>
                      <c:pt idx="1466">
                        <c:v>5.2388630891720549</c:v>
                      </c:pt>
                      <c:pt idx="1467">
                        <c:v>5.2430783187973171</c:v>
                      </c:pt>
                      <c:pt idx="1468">
                        <c:v>5.2472937261116774</c:v>
                      </c:pt>
                      <c:pt idx="1469">
                        <c:v>5.2515093111301052</c:v>
                      </c:pt>
                      <c:pt idx="1470">
                        <c:v>5.2557250738676071</c:v>
                      </c:pt>
                      <c:pt idx="1471">
                        <c:v>5.2599410143391445</c:v>
                      </c:pt>
                      <c:pt idx="1472">
                        <c:v>5.2641571325597285</c:v>
                      </c:pt>
                      <c:pt idx="1473">
                        <c:v>5.2683734285443355</c:v>
                      </c:pt>
                      <c:pt idx="1474">
                        <c:v>5.2725899023079439</c:v>
                      </c:pt>
                      <c:pt idx="1475">
                        <c:v>5.2768065538655717</c:v>
                      </c:pt>
                      <c:pt idx="1476">
                        <c:v>5.2810233832322009</c:v>
                      </c:pt>
                      <c:pt idx="1477">
                        <c:v>5.2852403904228158</c:v>
                      </c:pt>
                      <c:pt idx="1478">
                        <c:v>5.2894575754524382</c:v>
                      </c:pt>
                      <c:pt idx="1479">
                        <c:v>5.2936749383360562</c:v>
                      </c:pt>
                      <c:pt idx="1480">
                        <c:v>5.2978924790886612</c:v>
                      </c:pt>
                      <c:pt idx="1481">
                        <c:v>5.3021101977252805</c:v>
                      </c:pt>
                      <c:pt idx="1482">
                        <c:v>5.3063280942608966</c:v>
                      </c:pt>
                      <c:pt idx="1483">
                        <c:v>5.3105461687105402</c:v>
                      </c:pt>
                      <c:pt idx="1484">
                        <c:v>5.31476442108921</c:v>
                      </c:pt>
                      <c:pt idx="1485">
                        <c:v>5.3189828514119046</c:v>
                      </c:pt>
                      <c:pt idx="1486">
                        <c:v>5.3232014596936628</c:v>
                      </c:pt>
                      <c:pt idx="1487">
                        <c:v>5.3274202459494875</c:v>
                      </c:pt>
                      <c:pt idx="1488">
                        <c:v>5.3316392101943837</c:v>
                      </c:pt>
                      <c:pt idx="1489">
                        <c:v>5.3358583524433945</c:v>
                      </c:pt>
                      <c:pt idx="1490">
                        <c:v>5.34007767271153</c:v>
                      </c:pt>
                      <c:pt idx="1491">
                        <c:v>5.3442971710138005</c:v>
                      </c:pt>
                      <c:pt idx="1492">
                        <c:v>5.3485168473652545</c:v>
                      </c:pt>
                      <c:pt idx="1493">
                        <c:v>5.3527367017808958</c:v>
                      </c:pt>
                      <c:pt idx="1494">
                        <c:v>5.3569567342757765</c:v>
                      </c:pt>
                      <c:pt idx="1495">
                        <c:v>5.3611769448649156</c:v>
                      </c:pt>
                      <c:pt idx="1496">
                        <c:v>5.3653973335633331</c:v>
                      </c:pt>
                      <c:pt idx="1497">
                        <c:v>5.3696179003860882</c:v>
                      </c:pt>
                      <c:pt idx="1498">
                        <c:v>5.3738386453482052</c:v>
                      </c:pt>
                      <c:pt idx="1499">
                        <c:v>5.3780595684647095</c:v>
                      </c:pt>
                      <c:pt idx="1500">
                        <c:v>5.3822806697506653</c:v>
                      </c:pt>
                      <c:pt idx="1501">
                        <c:v>5.3865019492211044</c:v>
                      </c:pt>
                      <c:pt idx="1502">
                        <c:v>5.3907234068910572</c:v>
                      </c:pt>
                      <c:pt idx="1503">
                        <c:v>5.3949450427755927</c:v>
                      </c:pt>
                      <c:pt idx="1504">
                        <c:v>5.3991668568897495</c:v>
                      </c:pt>
                      <c:pt idx="1505">
                        <c:v>5.4033888492485627</c:v>
                      </c:pt>
                      <c:pt idx="1506">
                        <c:v>5.4076110198671081</c:v>
                      </c:pt>
                      <c:pt idx="1507">
                        <c:v>5.4118333687604174</c:v>
                      </c:pt>
                      <c:pt idx="1508">
                        <c:v>5.4160558959435674</c:v>
                      </c:pt>
                      <c:pt idx="1509">
                        <c:v>5.4192229083426833</c:v>
                      </c:pt>
                      <c:pt idx="1510">
                        <c:v>5.4245014852395776</c:v>
                      </c:pt>
                      <c:pt idx="1511">
                        <c:v>5.4287245473825685</c:v>
                      </c:pt>
                      <c:pt idx="1512">
                        <c:v>5.43294778787563</c:v>
                      </c:pt>
                      <c:pt idx="1513">
                        <c:v>5.437171206733816</c:v>
                      </c:pt>
                      <c:pt idx="1514">
                        <c:v>5.4413948039722149</c:v>
                      </c:pt>
                      <c:pt idx="1515">
                        <c:v>5.4456185796058856</c:v>
                      </c:pt>
                      <c:pt idx="1516">
                        <c:v>5.4498425336498864</c:v>
                      </c:pt>
                      <c:pt idx="1517">
                        <c:v>5.4540666661193127</c:v>
                      </c:pt>
                      <c:pt idx="1518">
                        <c:v>5.4582909770292281</c:v>
                      </c:pt>
                      <c:pt idx="1519">
                        <c:v>5.4625154663946969</c:v>
                      </c:pt>
                      <c:pt idx="1520">
                        <c:v>5.4667401342308208</c:v>
                      </c:pt>
                      <c:pt idx="1521">
                        <c:v>5.4709649805526572</c:v>
                      </c:pt>
                      <c:pt idx="1522">
                        <c:v>5.4751900053753104</c:v>
                      </c:pt>
                      <c:pt idx="1523">
                        <c:v>5.4794152087138537</c:v>
                      </c:pt>
                      <c:pt idx="1524">
                        <c:v>5.4836405905833612</c:v>
                      </c:pt>
                      <c:pt idx="1525">
                        <c:v>5.4878661509989453</c:v>
                      </c:pt>
                      <c:pt idx="1526">
                        <c:v>5.4910354384905578</c:v>
                      </c:pt>
                      <c:pt idx="1527">
                        <c:v>5.4952613113980631</c:v>
                      </c:pt>
                      <c:pt idx="1528">
                        <c:v>5.499487362893122</c:v>
                      </c:pt>
                      <c:pt idx="1529">
                        <c:v>5.5037135929908523</c:v>
                      </c:pt>
                      <c:pt idx="1530">
                        <c:v>5.5079400017063405</c:v>
                      </c:pt>
                      <c:pt idx="1531">
                        <c:v>5.5121665890546732</c:v>
                      </c:pt>
                      <c:pt idx="1532">
                        <c:v>5.5163933550509743</c:v>
                      </c:pt>
                      <c:pt idx="1533">
                        <c:v>5.5206202997103357</c:v>
                      </c:pt>
                      <c:pt idx="1534">
                        <c:v>5.5248474230478486</c:v>
                      </c:pt>
                      <c:pt idx="1535">
                        <c:v>5.5290747250786438</c:v>
                      </c:pt>
                      <c:pt idx="1536">
                        <c:v>5.5333022058178187</c:v>
                      </c:pt>
                      <c:pt idx="1537">
                        <c:v>5.5375298652804705</c:v>
                      </c:pt>
                      <c:pt idx="1538">
                        <c:v>5.5417577034817374</c:v>
                      </c:pt>
                      <c:pt idx="1539">
                        <c:v>5.5459857204367076</c:v>
                      </c:pt>
                      <c:pt idx="1540">
                        <c:v>5.5502139161605211</c:v>
                      </c:pt>
                      <c:pt idx="1541">
                        <c:v>5.5544422906682858</c:v>
                      </c:pt>
                      <c:pt idx="1542">
                        <c:v>5.5586708439751087</c:v>
                      </c:pt>
                      <c:pt idx="1543">
                        <c:v>5.5628995760961351</c:v>
                      </c:pt>
                      <c:pt idx="1544">
                        <c:v>5.5671284870464772</c:v>
                      </c:pt>
                      <c:pt idx="1545">
                        <c:v>5.5713575768412484</c:v>
                      </c:pt>
                      <c:pt idx="1546">
                        <c:v>5.5755868454956019</c:v>
                      </c:pt>
                      <c:pt idx="1547">
                        <c:v>5.5798162930246527</c:v>
                      </c:pt>
                      <c:pt idx="1548">
                        <c:v>5.5840459194435228</c:v>
                      </c:pt>
                      <c:pt idx="1549">
                        <c:v>5.5882757247673673</c:v>
                      </c:pt>
                      <c:pt idx="1550">
                        <c:v>5.5925057090113111</c:v>
                      </c:pt>
                      <c:pt idx="1551">
                        <c:v>5.5967358721904787</c:v>
                      </c:pt>
                      <c:pt idx="1552">
                        <c:v>5.6009662143200334</c:v>
                      </c:pt>
                      <c:pt idx="1553">
                        <c:v>5.6051967354150936</c:v>
                      </c:pt>
                      <c:pt idx="1554">
                        <c:v>5.6094274354908231</c:v>
                      </c:pt>
                      <c:pt idx="1555">
                        <c:v>5.6136583145623575</c:v>
                      </c:pt>
                      <c:pt idx="1556">
                        <c:v>5.6178893726448313</c:v>
                      </c:pt>
                      <c:pt idx="1557">
                        <c:v>5.6221206097534155</c:v>
                      </c:pt>
                      <c:pt idx="1558">
                        <c:v>5.6263520259032518</c:v>
                      </c:pt>
                      <c:pt idx="1559">
                        <c:v>5.6305836211094782</c:v>
                      </c:pt>
                      <c:pt idx="1560">
                        <c:v>5.6358733669384238</c:v>
                      </c:pt>
                      <c:pt idx="1561">
                        <c:v>5.6401053650769803</c:v>
                      </c:pt>
                      <c:pt idx="1562">
                        <c:v>5.6432794812181539</c:v>
                      </c:pt>
                      <c:pt idx="1563">
                        <c:v>5.6475117928015681</c:v>
                      </c:pt>
                      <c:pt idx="1564">
                        <c:v>5.6517442835171776</c:v>
                      </c:pt>
                      <c:pt idx="1565">
                        <c:v>5.6559769533801347</c:v>
                      </c:pt>
                      <c:pt idx="1566">
                        <c:v>5.6602098024056291</c:v>
                      </c:pt>
                      <c:pt idx="1567">
                        <c:v>5.6644428306088033</c:v>
                      </c:pt>
                      <c:pt idx="1568">
                        <c:v>5.669734367854522</c:v>
                      </c:pt>
                      <c:pt idx="1569">
                        <c:v>5.6739677992629867</c:v>
                      </c:pt>
                      <c:pt idx="1570">
                        <c:v>5.6771429904362192</c:v>
                      </c:pt>
                      <c:pt idx="1571">
                        <c:v>5.6813767355018969</c:v>
                      </c:pt>
                      <c:pt idx="1572">
                        <c:v>5.6856106598211369</c:v>
                      </c:pt>
                      <c:pt idx="1573">
                        <c:v>5.6898447634091056</c:v>
                      </c:pt>
                      <c:pt idx="1574">
                        <c:v>5.6940790462810096</c:v>
                      </c:pt>
                      <c:pt idx="1575">
                        <c:v>5.6983135084520198</c:v>
                      </c:pt>
                      <c:pt idx="1576">
                        <c:v>5.7025481499373107</c:v>
                      </c:pt>
                      <c:pt idx="1577">
                        <c:v>5.7067829707520925</c:v>
                      </c:pt>
                      <c:pt idx="1578">
                        <c:v>5.7110179709115307</c:v>
                      </c:pt>
                      <c:pt idx="1579">
                        <c:v>5.715253150430839</c:v>
                      </c:pt>
                      <c:pt idx="1580">
                        <c:v>5.7194885093252008</c:v>
                      </c:pt>
                      <c:pt idx="1581">
                        <c:v>5.7237240476097986</c:v>
                      </c:pt>
                      <c:pt idx="1582">
                        <c:v>5.7279597652998522</c:v>
                      </c:pt>
                      <c:pt idx="1583">
                        <c:v>5.7321956624105486</c:v>
                      </c:pt>
                      <c:pt idx="1584">
                        <c:v>5.7364317389570774</c:v>
                      </c:pt>
                      <c:pt idx="1585">
                        <c:v>5.7406679949546655</c:v>
                      </c:pt>
                      <c:pt idx="1586">
                        <c:v>5.7449044304185044</c:v>
                      </c:pt>
                      <c:pt idx="1587">
                        <c:v>5.7491410453637899</c:v>
                      </c:pt>
                      <c:pt idx="1588">
                        <c:v>5.7533778398057542</c:v>
                      </c:pt>
                      <c:pt idx="1589">
                        <c:v>5.7576148137595826</c:v>
                      </c:pt>
                      <c:pt idx="1590">
                        <c:v>5.7618519672405126</c:v>
                      </c:pt>
                      <c:pt idx="1591">
                        <c:v>5.7660893002637463</c:v>
                      </c:pt>
                      <c:pt idx="1592">
                        <c:v>5.7703268128444885</c:v>
                      </c:pt>
                      <c:pt idx="1593">
                        <c:v>5.7745645049979801</c:v>
                      </c:pt>
                      <c:pt idx="1594">
                        <c:v>5.7788023767394305</c:v>
                      </c:pt>
                      <c:pt idx="1595">
                        <c:v>5.7830404280840497</c:v>
                      </c:pt>
                      <c:pt idx="1596">
                        <c:v>5.787278659047085</c:v>
                      </c:pt>
                      <c:pt idx="1597">
                        <c:v>5.7915170696437501</c:v>
                      </c:pt>
                      <c:pt idx="1598">
                        <c:v>5.7957556598892612</c:v>
                      </c:pt>
                      <c:pt idx="1599">
                        <c:v>5.7999944297988728</c:v>
                      </c:pt>
                      <c:pt idx="1600">
                        <c:v>5.8042333793878038</c:v>
                      </c:pt>
                      <c:pt idx="1601">
                        <c:v>5.8084725086712767</c:v>
                      </c:pt>
                      <c:pt idx="1602">
                        <c:v>5.8127118176645496</c:v>
                      </c:pt>
                      <c:pt idx="1603">
                        <c:v>5.8169513063828377</c:v>
                      </c:pt>
                      <c:pt idx="1604">
                        <c:v>5.8211909748414037</c:v>
                      </c:pt>
                      <c:pt idx="1605">
                        <c:v>5.825430823055477</c:v>
                      </c:pt>
                      <c:pt idx="1606">
                        <c:v>5.8296708510402899</c:v>
                      </c:pt>
                      <c:pt idx="1607">
                        <c:v>5.8339110588111094</c:v>
                      </c:pt>
                      <c:pt idx="1608">
                        <c:v>5.838151446383173</c:v>
                      </c:pt>
                      <c:pt idx="1609">
                        <c:v>5.8423920137717174</c:v>
                      </c:pt>
                      <c:pt idx="1610">
                        <c:v>5.8466327609920175</c:v>
                      </c:pt>
                      <c:pt idx="1611">
                        <c:v>5.8508736880593135</c:v>
                      </c:pt>
                      <c:pt idx="1612">
                        <c:v>5.8551147949888502</c:v>
                      </c:pt>
                      <c:pt idx="1613">
                        <c:v>5.8593560817959078</c:v>
                      </c:pt>
                      <c:pt idx="1614">
                        <c:v>5.8635975484957328</c:v>
                      </c:pt>
                      <c:pt idx="1615">
                        <c:v>5.8678391951035742</c:v>
                      </c:pt>
                      <c:pt idx="1616">
                        <c:v>5.8720810216347186</c:v>
                      </c:pt>
                      <c:pt idx="1617">
                        <c:v>5.876323028104407</c:v>
                      </c:pt>
                      <c:pt idx="1618">
                        <c:v>5.8805652145279295</c:v>
                      </c:pt>
                      <c:pt idx="1619">
                        <c:v>5.8848075809205431</c:v>
                      </c:pt>
                      <c:pt idx="1620">
                        <c:v>5.8890501272975069</c:v>
                      </c:pt>
                      <c:pt idx="1621">
                        <c:v>5.8932928536741178</c:v>
                      </c:pt>
                      <c:pt idx="1622">
                        <c:v>5.8975357600656357</c:v>
                      </c:pt>
                      <c:pt idx="1623">
                        <c:v>5.9017788464873275</c:v>
                      </c:pt>
                      <c:pt idx="1624">
                        <c:v>5.9060221129544939</c:v>
                      </c:pt>
                      <c:pt idx="1625">
                        <c:v>5.9102655594824052</c:v>
                      </c:pt>
                      <c:pt idx="1626">
                        <c:v>5.9145091860863293</c:v>
                      </c:pt>
                      <c:pt idx="1627">
                        <c:v>5.9187529927815756</c:v>
                      </c:pt>
                      <c:pt idx="1628">
                        <c:v>5.9229969795834059</c:v>
                      </c:pt>
                      <c:pt idx="1629">
                        <c:v>5.9272411465071322</c:v>
                      </c:pt>
                      <c:pt idx="1630">
                        <c:v>5.931485493568033</c:v>
                      </c:pt>
                      <c:pt idx="1631">
                        <c:v>5.9357300207813877</c:v>
                      </c:pt>
                      <c:pt idx="1632">
                        <c:v>5.9399747281625146</c:v>
                      </c:pt>
                      <c:pt idx="1633">
                        <c:v>5.9442196157266967</c:v>
                      </c:pt>
                      <c:pt idx="1634">
                        <c:v>5.9484646834892203</c:v>
                      </c:pt>
                      <c:pt idx="1635">
                        <c:v>5.9527099314654102</c:v>
                      </c:pt>
                      <c:pt idx="1636">
                        <c:v>5.9558939857219606</c:v>
                      </c:pt>
                      <c:pt idx="1637">
                        <c:v>5.960139549108864</c:v>
                      </c:pt>
                      <c:pt idx="1638">
                        <c:v>5.9643852927514933</c:v>
                      </c:pt>
                      <c:pt idx="1639">
                        <c:v>5.9686312166651785</c:v>
                      </c:pt>
                      <c:pt idx="1640">
                        <c:v>5.9728773208652175</c:v>
                      </c:pt>
                      <c:pt idx="1641">
                        <c:v>5.9771236053669101</c:v>
                      </c:pt>
                      <c:pt idx="1642">
                        <c:v>5.9824317145665784</c:v>
                      </c:pt>
                      <c:pt idx="1643">
                        <c:v>5.9866784048030182</c:v>
                      </c:pt>
                      <c:pt idx="1644">
                        <c:v>5.9909252753908966</c:v>
                      </c:pt>
                      <c:pt idx="1645">
                        <c:v>5.9941105466966471</c:v>
                      </c:pt>
                      <c:pt idx="1646">
                        <c:v>5.9983577329364062</c:v>
                      </c:pt>
                      <c:pt idx="1647">
                        <c:v>6.0026050995697249</c:v>
                      </c:pt>
                      <c:pt idx="1648">
                        <c:v>6.0068526466119518</c:v>
                      </c:pt>
                      <c:pt idx="1649">
                        <c:v>6.0111003740783886</c:v>
                      </c:pt>
                      <c:pt idx="1650">
                        <c:v>6.0153482819843873</c:v>
                      </c:pt>
                      <c:pt idx="1651">
                        <c:v>6.0195963703452691</c:v>
                      </c:pt>
                      <c:pt idx="1652">
                        <c:v>6.0249067345843992</c:v>
                      </c:pt>
                      <c:pt idx="1653">
                        <c:v>6.0291552290248136</c:v>
                      </c:pt>
                      <c:pt idx="1654">
                        <c:v>6.0323417183105219</c:v>
                      </c:pt>
                      <c:pt idx="1655">
                        <c:v>6.0365905286442603</c:v>
                      </c:pt>
                      <c:pt idx="1656">
                        <c:v>6.0408395195095732</c:v>
                      </c:pt>
                      <c:pt idx="1657">
                        <c:v>6.0450886909217916</c:v>
                      </c:pt>
                      <c:pt idx="1658">
                        <c:v>6.049338042896248</c:v>
                      </c:pt>
                      <c:pt idx="1659">
                        <c:v>6.0535875754483115</c:v>
                      </c:pt>
                      <c:pt idx="1660">
                        <c:v>6.0578372885933174</c:v>
                      </c:pt>
                      <c:pt idx="1661">
                        <c:v>6.0620871823466063</c:v>
                      </c:pt>
                      <c:pt idx="1662">
                        <c:v>6.0663372567235516</c:v>
                      </c:pt>
                      <c:pt idx="1663">
                        <c:v>6.0705875117394843</c:v>
                      </c:pt>
                      <c:pt idx="1664">
                        <c:v>6.0748379474097849</c:v>
                      </c:pt>
                      <c:pt idx="1665">
                        <c:v>6.0790885637497984</c:v>
                      </c:pt>
                      <c:pt idx="1666">
                        <c:v>6.0833393607748727</c:v>
                      </c:pt>
                      <c:pt idx="1667">
                        <c:v>6.0875903385003944</c:v>
                      </c:pt>
                      <c:pt idx="1668">
                        <c:v>6.0918414969417132</c:v>
                      </c:pt>
                      <c:pt idx="1669">
                        <c:v>6.0960928361141855</c:v>
                      </c:pt>
                      <c:pt idx="1670">
                        <c:v>6.1003443560332009</c:v>
                      </c:pt>
                      <c:pt idx="1671">
                        <c:v>6.1045960567141178</c:v>
                      </c:pt>
                      <c:pt idx="1672">
                        <c:v>6.1088479381722962</c:v>
                      </c:pt>
                      <c:pt idx="1673">
                        <c:v>6.113100000423132</c:v>
                      </c:pt>
                      <c:pt idx="1674">
                        <c:v>6.1173522434819789</c:v>
                      </c:pt>
                      <c:pt idx="1675">
                        <c:v>6.1216046673642364</c:v>
                      </c:pt>
                      <c:pt idx="1676">
                        <c:v>6.1258572720852724</c:v>
                      </c:pt>
                      <c:pt idx="1677">
                        <c:v>6.130110057660457</c:v>
                      </c:pt>
                      <c:pt idx="1678">
                        <c:v>6.1343630241051974</c:v>
                      </c:pt>
                      <c:pt idx="1679">
                        <c:v>6.1386161714348662</c:v>
                      </c:pt>
                      <c:pt idx="1680">
                        <c:v>6.1428694996648394</c:v>
                      </c:pt>
                      <c:pt idx="1681">
                        <c:v>6.1471230088105298</c:v>
                      </c:pt>
                      <c:pt idx="1682">
                        <c:v>6.151376698887316</c:v>
                      </c:pt>
                      <c:pt idx="1683">
                        <c:v>6.1556305699105804</c:v>
                      </c:pt>
                      <c:pt idx="1684">
                        <c:v>6.159884621895741</c:v>
                      </c:pt>
                      <c:pt idx="1685">
                        <c:v>6.164138854858173</c:v>
                      </c:pt>
                      <c:pt idx="1686">
                        <c:v>6.1683932688132961</c:v>
                      </c:pt>
                      <c:pt idx="1687">
                        <c:v>6.1726478637765023</c:v>
                      </c:pt>
                      <c:pt idx="1688">
                        <c:v>6.1769026397631803</c:v>
                      </c:pt>
                      <c:pt idx="1689">
                        <c:v>6.1811575967887613</c:v>
                      </c:pt>
                      <c:pt idx="1690">
                        <c:v>6.1854127348686383</c:v>
                      </c:pt>
                      <c:pt idx="1691">
                        <c:v>6.1875403718087529</c:v>
                      </c:pt>
                      <c:pt idx="1692">
                        <c:v>6.1875403718087529</c:v>
                      </c:pt>
                      <c:pt idx="1693">
                        <c:v>6.1981792355881362</c:v>
                      </c:pt>
                      <c:pt idx="1694">
                        <c:v>6.2088192313421739</c:v>
                      </c:pt>
                      <c:pt idx="1695">
                        <c:v>6.2194603593117774</c:v>
                      </c:pt>
                      <c:pt idx="1696">
                        <c:v>6.2301026197379334</c:v>
                      </c:pt>
                      <c:pt idx="1697">
                        <c:v>6.2407460128617043</c:v>
                      </c:pt>
                      <c:pt idx="1698">
                        <c:v>6.2513905389242312</c:v>
                      </c:pt>
                      <c:pt idx="1699">
                        <c:v>6.2620361981667312</c:v>
                      </c:pt>
                      <c:pt idx="1700">
                        <c:v>6.2726829908305008</c:v>
                      </c:pt>
                      <c:pt idx="1701">
                        <c:v>6.2833309171569107</c:v>
                      </c:pt>
                      <c:pt idx="1702">
                        <c:v>6.2939799773874077</c:v>
                      </c:pt>
                      <c:pt idx="1703">
                        <c:v>6.3046301717635327</c:v>
                      </c:pt>
                      <c:pt idx="1704">
                        <c:v>6.3152815005268632</c:v>
                      </c:pt>
                      <c:pt idx="1705">
                        <c:v>6.325933963919093</c:v>
                      </c:pt>
                      <c:pt idx="1706">
                        <c:v>6.3365875621819781</c:v>
                      </c:pt>
                      <c:pt idx="1707">
                        <c:v>6.3472422955573542</c:v>
                      </c:pt>
                      <c:pt idx="1708">
                        <c:v>6.3578981642871328</c:v>
                      </c:pt>
                      <c:pt idx="1709">
                        <c:v>6.3685551686133044</c:v>
                      </c:pt>
                      <c:pt idx="1710">
                        <c:v>6.3792133087779366</c:v>
                      </c:pt>
                      <c:pt idx="1711">
                        <c:v>6.3898725850231708</c:v>
                      </c:pt>
                      <c:pt idx="1712">
                        <c:v>6.4005329975912435</c:v>
                      </c:pt>
                      <c:pt idx="1713">
                        <c:v>6.4111945467244285</c:v>
                      </c:pt>
                      <c:pt idx="1714">
                        <c:v>6.4218572326651167</c:v>
                      </c:pt>
                      <c:pt idx="1715">
                        <c:v>6.4325210556557586</c:v>
                      </c:pt>
                      <c:pt idx="1716">
                        <c:v>6.4431860159388901</c:v>
                      </c:pt>
                      <c:pt idx="1717">
                        <c:v>6.4538521137571179</c:v>
                      </c:pt>
                      <c:pt idx="1718">
                        <c:v>6.4634525745866149</c:v>
                      </c:pt>
                      <c:pt idx="1719">
                        <c:v>6.4741208343901926</c:v>
                      </c:pt>
                      <c:pt idx="1720">
                        <c:v>6.485857234849643</c:v>
                      </c:pt>
                      <c:pt idx="1721">
                        <c:v>6.4954607689575754</c:v>
                      </c:pt>
                      <c:pt idx="1722">
                        <c:v>6.5071996743714804</c:v>
                      </c:pt>
                      <c:pt idx="1723">
                        <c:v>6.5168052584250624</c:v>
                      </c:pt>
                      <c:pt idx="1724">
                        <c:v>6.5285466698629504</c:v>
                      </c:pt>
                      <c:pt idx="1725">
                        <c:v>6.5381543047375059</c:v>
                      </c:pt>
                      <c:pt idx="1726">
                        <c:v>6.5498982232695679</c:v>
                      </c:pt>
                      <c:pt idx="1727">
                        <c:v>6.5595079098410238</c:v>
                      </c:pt>
                      <c:pt idx="1728">
                        <c:v>6.5712543365381331</c:v>
                      </c:pt>
                      <c:pt idx="1729">
                        <c:v>6.5808660756829367</c:v>
                      </c:pt>
                      <c:pt idx="1730">
                        <c:v>6.5926150116166813</c:v>
                      </c:pt>
                      <c:pt idx="1731">
                        <c:v>6.6022288042118555</c:v>
                      </c:pt>
                      <c:pt idx="1732">
                        <c:v>6.6139802504545067</c:v>
                      </c:pt>
                      <c:pt idx="1733">
                        <c:v>6.6246645818926311</c:v>
                      </c:pt>
                      <c:pt idx="1734">
                        <c:v>6.6353500550021174</c:v>
                      </c:pt>
                      <c:pt idx="1735">
                        <c:v>6.6449679571313398</c:v>
                      </c:pt>
                      <c:pt idx="1736">
                        <c:v>6.6556556000887364</c:v>
                      </c:pt>
                      <c:pt idx="1737">
                        <c:v>6.6663443854253472</c:v>
                      </c:pt>
                      <c:pt idx="1738">
                        <c:v>6.6770343133854233</c:v>
                      </c:pt>
                      <c:pt idx="1739">
                        <c:v>6.687725384213258</c:v>
                      </c:pt>
                      <c:pt idx="1740">
                        <c:v>6.6984175981532594</c:v>
                      </c:pt>
                      <c:pt idx="1741">
                        <c:v>6.7091109554499022</c:v>
                      </c:pt>
                      <c:pt idx="1742">
                        <c:v>6.7198054563477365</c:v>
                      </c:pt>
                      <c:pt idx="1743">
                        <c:v>6.7305011010913978</c:v>
                      </c:pt>
                      <c:pt idx="1744">
                        <c:v>6.7411978899255907</c:v>
                      </c:pt>
                      <c:pt idx="1745">
                        <c:v>6.7518958230951052</c:v>
                      </c:pt>
                      <c:pt idx="1746">
                        <c:v>6.7625949008448218</c:v>
                      </c:pt>
                      <c:pt idx="1747">
                        <c:v>6.7732951234196594</c:v>
                      </c:pt>
                      <c:pt idx="1748">
                        <c:v>6.7839964910646549</c:v>
                      </c:pt>
                      <c:pt idx="1749">
                        <c:v>6.7946990040249098</c:v>
                      </c:pt>
                      <c:pt idx="1750">
                        <c:v>6.8064730914129372</c:v>
                      </c:pt>
                      <c:pt idx="1751">
                        <c:v>6.8161074668720039</c:v>
                      </c:pt>
                      <c:pt idx="1752">
                        <c:v>6.8278840753294485</c:v>
                      </c:pt>
                      <c:pt idx="1753">
                        <c:v>6.8375205139233399</c:v>
                      </c:pt>
                      <c:pt idx="1754">
                        <c:v>6.8492996445300438</c:v>
                      </c:pt>
                      <c:pt idx="1755">
                        <c:v>6.8600091492256876</c:v>
                      </c:pt>
                      <c:pt idx="1756">
                        <c:v>6.8707198009790842</c:v>
                      </c:pt>
                      <c:pt idx="1757">
                        <c:v>6.8803603684946157</c:v>
                      </c:pt>
                      <c:pt idx="1758">
                        <c:v>6.8921445466421813</c:v>
                      </c:pt>
                      <c:pt idx="1759">
                        <c:v>6.9017871799456687</c:v>
                      </c:pt>
                      <c:pt idx="1760">
                        <c:v>6.9125023075730905</c:v>
                      </c:pt>
                      <c:pt idx="1761">
                        <c:v>6.9232185834631501</c:v>
                      </c:pt>
                      <c:pt idx="1762">
                        <c:v>6.9339360078619778</c:v>
                      </c:pt>
                      <c:pt idx="1763">
                        <c:v>6.9446545810157829</c:v>
                      </c:pt>
                      <c:pt idx="1764">
                        <c:v>6.9553743031708484</c:v>
                      </c:pt>
                      <c:pt idx="1765">
                        <c:v>6.9660951745735433</c:v>
                      </c:pt>
                      <c:pt idx="1766">
                        <c:v>6.9768171954703222</c:v>
                      </c:pt>
                      <c:pt idx="1767">
                        <c:v>6.9875403661076865</c:v>
                      </c:pt>
                      <c:pt idx="1768">
                        <c:v>6.9993371820534973</c:v>
                      </c:pt>
                      <c:pt idx="1769">
                        <c:v>7.0089901575907039</c:v>
                      </c:pt>
                      <c:pt idx="1770">
                        <c:v>7.0207895043496453</c:v>
                      </c:pt>
                      <c:pt idx="1771">
                        <c:v>7.0304445509963882</c:v>
                      </c:pt>
                      <c:pt idx="1772">
                        <c:v>7.041173474037385</c:v>
                      </c:pt>
                      <c:pt idx="1773">
                        <c:v>7.0519035482997925</c:v>
                      </c:pt>
                      <c:pt idx="1774">
                        <c:v>7.0626347740306921</c:v>
                      </c:pt>
                      <c:pt idx="1775">
                        <c:v>7.0733671514772416</c:v>
                      </c:pt>
                      <c:pt idx="1776">
                        <c:v>7.0841006808866833</c:v>
                      </c:pt>
                      <c:pt idx="1777">
                        <c:v>7.0948353625063323</c:v>
                      </c:pt>
                      <c:pt idx="1778">
                        <c:v>7.1055711965836039</c:v>
                      </c:pt>
                      <c:pt idx="1779">
                        <c:v>7.1163081833659509</c:v>
                      </c:pt>
                      <c:pt idx="1780">
                        <c:v>7.1270463231009415</c:v>
                      </c:pt>
                      <c:pt idx="1781">
                        <c:v>7.1377856160362159</c:v>
                      </c:pt>
                      <c:pt idx="1782">
                        <c:v>7.1485260624194895</c:v>
                      </c:pt>
                      <c:pt idx="1783">
                        <c:v>7.1592676624985643</c:v>
                      </c:pt>
                      <c:pt idx="1784">
                        <c:v>7.1700104165213121</c:v>
                      </c:pt>
                      <c:pt idx="1785">
                        <c:v>7.1807543247356946</c:v>
                      </c:pt>
                      <c:pt idx="1786">
                        <c:v>7.1925739571588929</c:v>
                      </c:pt>
                      <c:pt idx="1787">
                        <c:v>7.2022456047315986</c:v>
                      </c:pt>
                      <c:pt idx="1788">
                        <c:v>7.2129929770094234</c:v>
                      </c:pt>
                      <c:pt idx="1789">
                        <c:v>7.2237415044715094</c:v>
                      </c:pt>
                      <c:pt idx="1790">
                        <c:v>7.2355662192140384</c:v>
                      </c:pt>
                      <c:pt idx="1791">
                        <c:v>7.2452420259419767</c:v>
                      </c:pt>
                      <c:pt idx="1792">
                        <c:v>7.2559940204473126</c:v>
                      </c:pt>
                      <c:pt idx="1793">
                        <c:v>7.2667471711308202</c:v>
                      </c:pt>
                      <c:pt idx="1794">
                        <c:v>7.2785769725652729</c:v>
                      </c:pt>
                      <c:pt idx="1795">
                        <c:v>7.2882569420271421</c:v>
                      </c:pt>
                      <c:pt idx="1796">
                        <c:v>7.2990135627375539</c:v>
                      </c:pt>
                      <c:pt idx="1797">
                        <c:v>7.3097713406213298</c:v>
                      </c:pt>
                      <c:pt idx="1798">
                        <c:v>7.3205302759274824</c:v>
                      </c:pt>
                      <c:pt idx="1799">
                        <c:v>7.3312903689050666</c:v>
                      </c:pt>
                      <c:pt idx="1800">
                        <c:v>7.3420516198032528</c:v>
                      </c:pt>
                      <c:pt idx="1801">
                        <c:v>7.3528140288712835</c:v>
                      </c:pt>
                      <c:pt idx="1802">
                        <c:v>7.3635775963584784</c:v>
                      </c:pt>
                      <c:pt idx="1803">
                        <c:v>7.3743423225142397</c:v>
                      </c:pt>
                      <c:pt idx="1804">
                        <c:v>7.385108207588047</c:v>
                      </c:pt>
                      <c:pt idx="1805">
                        <c:v>7.3958752518294659</c:v>
                      </c:pt>
                      <c:pt idx="1806">
                        <c:v>7.4066434554881493</c:v>
                      </c:pt>
                      <c:pt idx="1807">
                        <c:v>7.4174128188137969</c:v>
                      </c:pt>
                      <c:pt idx="1808">
                        <c:v>7.4281833420562275</c:v>
                      </c:pt>
                      <c:pt idx="1809">
                        <c:v>7.4389550254653214</c:v>
                      </c:pt>
                      <c:pt idx="1810">
                        <c:v>7.4497278692910491</c:v>
                      </c:pt>
                      <c:pt idx="1811">
                        <c:v>7.460501873783457</c:v>
                      </c:pt>
                      <c:pt idx="1812">
                        <c:v>7.4712770391926693</c:v>
                      </c:pt>
                      <c:pt idx="1813">
                        <c:v>7.4820533657688966</c:v>
                      </c:pt>
                      <c:pt idx="1814">
                        <c:v>7.4928308537624293</c:v>
                      </c:pt>
                      <c:pt idx="1815">
                        <c:v>7.5036095034236343</c:v>
                      </c:pt>
                      <c:pt idx="1816">
                        <c:v>7.5143893150029673</c:v>
                      </c:pt>
                      <c:pt idx="1817">
                        <c:v>7.5251702887509557</c:v>
                      </c:pt>
                      <c:pt idx="1818">
                        <c:v>7.5359524249182268</c:v>
                      </c:pt>
                      <c:pt idx="1819">
                        <c:v>7.546735723755452</c:v>
                      </c:pt>
                      <c:pt idx="1820">
                        <c:v>7.5575201855134182</c:v>
                      </c:pt>
                      <c:pt idx="1821">
                        <c:v>7.5683058104429799</c:v>
                      </c:pt>
                      <c:pt idx="1822">
                        <c:v>7.5790925987950768</c:v>
                      </c:pt>
                      <c:pt idx="1823">
                        <c:v>7.5898805508207285</c:v>
                      </c:pt>
                      <c:pt idx="1824">
                        <c:v>7.600669666771033</c:v>
                      </c:pt>
                      <c:pt idx="1825">
                        <c:v>7.6114599468971731</c:v>
                      </c:pt>
                      <c:pt idx="1826">
                        <c:v>7.6222513914504226</c:v>
                      </c:pt>
                      <c:pt idx="1827">
                        <c:v>7.6330440006821032</c:v>
                      </c:pt>
                      <c:pt idx="1828">
                        <c:v>7.643837774843651</c:v>
                      </c:pt>
                      <c:pt idx="1829">
                        <c:v>7.6546327141865724</c:v>
                      </c:pt>
                      <c:pt idx="1830">
                        <c:v>7.6654288189624582</c:v>
                      </c:pt>
                      <c:pt idx="1831">
                        <c:v>7.6762260894229772</c:v>
                      </c:pt>
                      <c:pt idx="1832">
                        <c:v>7.6870245258198802</c:v>
                      </c:pt>
                      <c:pt idx="1833">
                        <c:v>7.6978241284050011</c:v>
                      </c:pt>
                      <c:pt idx="1834">
                        <c:v>7.708624897430254</c:v>
                      </c:pt>
                      <c:pt idx="1835">
                        <c:v>7.7194268331476339</c:v>
                      </c:pt>
                      <c:pt idx="1836">
                        <c:v>7.7302299358092217</c:v>
                      </c:pt>
                      <c:pt idx="1837">
                        <c:v>7.741034205667173</c:v>
                      </c:pt>
                      <c:pt idx="1838">
                        <c:v>7.7518396429737333</c:v>
                      </c:pt>
                      <c:pt idx="1839">
                        <c:v>7.7626462479812348</c:v>
                      </c:pt>
                      <c:pt idx="1840">
                        <c:v>7.7734540209420597</c:v>
                      </c:pt>
                      <c:pt idx="1841">
                        <c:v>7.7842629621087065</c:v>
                      </c:pt>
                      <c:pt idx="1842">
                        <c:v>7.7950730717337446</c:v>
                      </c:pt>
                      <c:pt idx="1843">
                        <c:v>7.8058843500698218</c:v>
                      </c:pt>
                      <c:pt idx="1844">
                        <c:v>7.8166967973696755</c:v>
                      </c:pt>
                      <c:pt idx="1845">
                        <c:v>7.8275104138861158</c:v>
                      </c:pt>
                      <c:pt idx="1846">
                        <c:v>7.83832519987204</c:v>
                      </c:pt>
                      <c:pt idx="1847">
                        <c:v>7.8491411555804413</c:v>
                      </c:pt>
                      <c:pt idx="1848">
                        <c:v>7.8599582812643538</c:v>
                      </c:pt>
                      <c:pt idx="1849">
                        <c:v>7.8707765771769331</c:v>
                      </c:pt>
                      <c:pt idx="1850">
                        <c:v>7.8815960435714043</c:v>
                      </c:pt>
                      <c:pt idx="1851">
                        <c:v>7.892416680701074</c:v>
                      </c:pt>
                      <c:pt idx="1852">
                        <c:v>7.9032384888193334</c:v>
                      </c:pt>
                      <c:pt idx="1853">
                        <c:v>7.9140614681796517</c:v>
                      </c:pt>
                      <c:pt idx="1854">
                        <c:v>7.9248856190355852</c:v>
                      </c:pt>
                      <c:pt idx="1855">
                        <c:v>7.9357109416407692</c:v>
                      </c:pt>
                      <c:pt idx="1856">
                        <c:v>7.9465374362489225</c:v>
                      </c:pt>
                      <c:pt idx="1857">
                        <c:v>7.9573651031138466</c:v>
                      </c:pt>
                      <c:pt idx="1858">
                        <c:v>7.9681939424894237</c:v>
                      </c:pt>
                      <c:pt idx="1859">
                        <c:v>7.9790239546296329</c:v>
                      </c:pt>
                      <c:pt idx="1860">
                        <c:v>7.9898551397885003</c:v>
                      </c:pt>
                      <c:pt idx="1861">
                        <c:v>8.0006874982201666</c:v>
                      </c:pt>
                      <c:pt idx="1862">
                        <c:v>8.0115210301788462</c:v>
                      </c:pt>
                      <c:pt idx="1863">
                        <c:v>8.0223557359188362</c:v>
                      </c:pt>
                      <c:pt idx="1864">
                        <c:v>8.0342752682538379</c:v>
                      </c:pt>
                      <c:pt idx="1865">
                        <c:v>8.0440286697603458</c:v>
                      </c:pt>
                      <c:pt idx="1866">
                        <c:v>8.0559507858416914</c:v>
                      </c:pt>
                      <c:pt idx="1867">
                        <c:v>8.0667903067454816</c:v>
                      </c:pt>
                      <c:pt idx="1868">
                        <c:v>8.0776310027287792</c:v>
                      </c:pt>
                      <c:pt idx="1869">
                        <c:v>8.0884728740463849</c:v>
                      </c:pt>
                      <c:pt idx="1870">
                        <c:v>8.0993159209531864</c:v>
                      </c:pt>
                      <c:pt idx="1871">
                        <c:v>8.110160143704146</c:v>
                      </c:pt>
                      <c:pt idx="1872">
                        <c:v>8.1210055425543182</c:v>
                      </c:pt>
                      <c:pt idx="1873">
                        <c:v>8.1318521177588448</c:v>
                      </c:pt>
                      <c:pt idx="1874">
                        <c:v>8.1426998695729189</c:v>
                      </c:pt>
                      <c:pt idx="1875">
                        <c:v>8.1535487982518546</c:v>
                      </c:pt>
                      <c:pt idx="1876">
                        <c:v>8.1643989040510299</c:v>
                      </c:pt>
                      <c:pt idx="1877">
                        <c:v>8.1752501872259096</c:v>
                      </c:pt>
                      <c:pt idx="1878">
                        <c:v>8.1861026480320458</c:v>
                      </c:pt>
                      <c:pt idx="1879">
                        <c:v>8.1969562867250669</c:v>
                      </c:pt>
                      <c:pt idx="1880">
                        <c:v>8.2078111035606902</c:v>
                      </c:pt>
                      <c:pt idx="1881">
                        <c:v>8.2186670987947128</c:v>
                      </c:pt>
                      <c:pt idx="1882">
                        <c:v>8.2295242726830153</c:v>
                      </c:pt>
                      <c:pt idx="1883">
                        <c:v>8.2403826254815655</c:v>
                      </c:pt>
                      <c:pt idx="1884">
                        <c:v>8.2512421574464092</c:v>
                      </c:pt>
                      <c:pt idx="1885">
                        <c:v>8.2621028688336917</c:v>
                      </c:pt>
                      <c:pt idx="1886">
                        <c:v>8.2729647598996028</c:v>
                      </c:pt>
                      <c:pt idx="1887">
                        <c:v>8.2838278309004512</c:v>
                      </c:pt>
                      <c:pt idx="1888">
                        <c:v>8.2946920820926238</c:v>
                      </c:pt>
                      <c:pt idx="1889">
                        <c:v>8.3055575137325839</c:v>
                      </c:pt>
                      <c:pt idx="1890">
                        <c:v>8.3164241260768801</c:v>
                      </c:pt>
                      <c:pt idx="1891">
                        <c:v>8.327291919382148</c:v>
                      </c:pt>
                      <c:pt idx="1892">
                        <c:v>8.3381608939051013</c:v>
                      </c:pt>
                      <c:pt idx="1893">
                        <c:v>8.3490310499025533</c:v>
                      </c:pt>
                      <c:pt idx="1894">
                        <c:v>8.3599023876313669</c:v>
                      </c:pt>
                      <c:pt idx="1895">
                        <c:v>8.3707749073485171</c:v>
                      </c:pt>
                      <c:pt idx="1896">
                        <c:v>8.3816486093110605</c:v>
                      </c:pt>
                      <c:pt idx="1897">
                        <c:v>8.3925234937761282</c:v>
                      </c:pt>
                      <c:pt idx="1898">
                        <c:v>8.4033995610009438</c:v>
                      </c:pt>
                      <c:pt idx="1899">
                        <c:v>8.414276811242809</c:v>
                      </c:pt>
                      <c:pt idx="1900">
                        <c:v>8.4251552447591109</c:v>
                      </c:pt>
                      <c:pt idx="1901">
                        <c:v>8.4360348618073218</c:v>
                      </c:pt>
                      <c:pt idx="1902">
                        <c:v>8.4469156626449973</c:v>
                      </c:pt>
                      <c:pt idx="1903">
                        <c:v>8.4577976475297749</c:v>
                      </c:pt>
                      <c:pt idx="1904">
                        <c:v>8.468680816719381</c:v>
                      </c:pt>
                      <c:pt idx="1905">
                        <c:v>8.4795651704716324</c:v>
                      </c:pt>
                      <c:pt idx="1906">
                        <c:v>8.490450709044401</c:v>
                      </c:pt>
                      <c:pt idx="1907">
                        <c:v>8.5013374326956725</c:v>
                      </c:pt>
                      <c:pt idx="1908">
                        <c:v>8.512225341683509</c:v>
                      </c:pt>
                      <c:pt idx="1909">
                        <c:v>8.523114436266054</c:v>
                      </c:pt>
                      <c:pt idx="1910">
                        <c:v>8.5340047167015367</c:v>
                      </c:pt>
                      <c:pt idx="1911">
                        <c:v>8.5448961832482713</c:v>
                      </c:pt>
                      <c:pt idx="1912">
                        <c:v>8.5557888361646537</c:v>
                      </c:pt>
                      <c:pt idx="1913">
                        <c:v>8.566682675709183</c:v>
                      </c:pt>
                      <c:pt idx="1914">
                        <c:v>8.5775777021403972</c:v>
                      </c:pt>
                      <c:pt idx="1915">
                        <c:v>8.5884739157169623</c:v>
                      </c:pt>
                      <c:pt idx="1916">
                        <c:v>8.5993713166976153</c:v>
                      </c:pt>
                      <c:pt idx="1917">
                        <c:v>8.6102699053411733</c:v>
                      </c:pt>
                      <c:pt idx="1918">
                        <c:v>8.6211696819065438</c:v>
                      </c:pt>
                      <c:pt idx="1919">
                        <c:v>8.6309804967025858</c:v>
                      </c:pt>
                      <c:pt idx="1920">
                        <c:v>8.6429727998387662</c:v>
                      </c:pt>
                      <c:pt idx="1921">
                        <c:v>8.6538761417238508</c:v>
                      </c:pt>
                      <c:pt idx="1922">
                        <c:v>8.6647806725672165</c:v>
                      </c:pt>
                      <c:pt idx="1923">
                        <c:v>8.6756863926281902</c:v>
                      </c:pt>
                      <c:pt idx="1924">
                        <c:v>8.6865933021661874</c:v>
                      </c:pt>
                      <c:pt idx="1925">
                        <c:v>8.6975014014407179</c:v>
                      </c:pt>
                      <c:pt idx="1926">
                        <c:v>8.7084106907113412</c:v>
                      </c:pt>
                      <c:pt idx="1927">
                        <c:v>8.7193211702377376</c:v>
                      </c:pt>
                      <c:pt idx="1928">
                        <c:v>8.7302328402796601</c:v>
                      </c:pt>
                      <c:pt idx="1929">
                        <c:v>8.7411457010969507</c:v>
                      </c:pt>
                      <c:pt idx="1930">
                        <c:v>8.7520597529495294</c:v>
                      </c:pt>
                      <c:pt idx="1931">
                        <c:v>8.7629749960974053</c:v>
                      </c:pt>
                      <c:pt idx="1932">
                        <c:v>8.7738914308006741</c:v>
                      </c:pt>
                      <c:pt idx="1933">
                        <c:v>8.7848090573195279</c:v>
                      </c:pt>
                      <c:pt idx="1934">
                        <c:v>8.7957278759142028</c:v>
                      </c:pt>
                      <c:pt idx="1935">
                        <c:v>8.8066478868450631</c:v>
                      </c:pt>
                      <c:pt idx="1936">
                        <c:v>8.8175690903725457</c:v>
                      </c:pt>
                      <c:pt idx="1937">
                        <c:v>8.8284914867571676</c:v>
                      </c:pt>
                      <c:pt idx="1938">
                        <c:v>8.8394150762595345</c:v>
                      </c:pt>
                      <c:pt idx="1939">
                        <c:v>8.8503398591403393</c:v>
                      </c:pt>
                      <c:pt idx="1940">
                        <c:v>8.8612658356603582</c:v>
                      </c:pt>
                      <c:pt idx="1941">
                        <c:v>8.8721930060804528</c:v>
                      </c:pt>
                      <c:pt idx="1942">
                        <c:v>8.8831213706615699</c:v>
                      </c:pt>
                      <c:pt idx="1943">
                        <c:v>8.8940509296647434</c:v>
                      </c:pt>
                      <c:pt idx="1944">
                        <c:v>8.9049816833510924</c:v>
                      </c:pt>
                      <c:pt idx="1945">
                        <c:v>8.9159136319818177</c:v>
                      </c:pt>
                      <c:pt idx="1946">
                        <c:v>8.9268467758182268</c:v>
                      </c:pt>
                      <c:pt idx="1947">
                        <c:v>8.9377811151216697</c:v>
                      </c:pt>
                      <c:pt idx="1948">
                        <c:v>8.9487166501536173</c:v>
                      </c:pt>
                      <c:pt idx="1949">
                        <c:v>8.9596533811756167</c:v>
                      </c:pt>
                      <c:pt idx="1950">
                        <c:v>8.9705913084493041</c:v>
                      </c:pt>
                      <c:pt idx="1951">
                        <c:v>8.9815304322363989</c:v>
                      </c:pt>
                      <c:pt idx="1952">
                        <c:v>8.9924707527987007</c:v>
                      </c:pt>
                      <c:pt idx="1953">
                        <c:v>9.0034122703981048</c:v>
                      </c:pt>
                      <c:pt idx="1954">
                        <c:v>9.0143549852965972</c:v>
                      </c:pt>
                      <c:pt idx="1955">
                        <c:v>9.0252988977562207</c:v>
                      </c:pt>
                      <c:pt idx="1956">
                        <c:v>9.036244008039132</c:v>
                      </c:pt>
                      <c:pt idx="1957">
                        <c:v>9.0471903164075673</c:v>
                      </c:pt>
                      <c:pt idx="1958">
                        <c:v>9.0581378231238485</c:v>
                      </c:pt>
                      <c:pt idx="1959">
                        <c:v>9.069086528450379</c:v>
                      </c:pt>
                      <c:pt idx="1960">
                        <c:v>9.0800364326496581</c:v>
                      </c:pt>
                      <c:pt idx="1961">
                        <c:v>9.0909875359842598</c:v>
                      </c:pt>
                      <c:pt idx="1962">
                        <c:v>9.1019398387168557</c:v>
                      </c:pt>
                      <c:pt idx="1963">
                        <c:v>9.1128933411101922</c:v>
                      </c:pt>
                      <c:pt idx="1964">
                        <c:v>9.1238480434271096</c:v>
                      </c:pt>
                      <c:pt idx="1965">
                        <c:v>9.1348039459305497</c:v>
                      </c:pt>
                      <c:pt idx="1966">
                        <c:v>9.1457610488834913</c:v>
                      </c:pt>
                      <c:pt idx="1967">
                        <c:v>9.1567193525490502</c:v>
                      </c:pt>
                      <c:pt idx="1968">
                        <c:v>9.1665828526748641</c:v>
                      </c:pt>
                      <c:pt idx="1969">
                        <c:v>9.1775434384195389</c:v>
                      </c:pt>
                      <c:pt idx="1970">
                        <c:v>9.1885052256403004</c:v>
                      </c:pt>
                      <c:pt idx="1971">
                        <c:v>9.2005645796024282</c:v>
                      </c:pt>
                      <c:pt idx="1972">
                        <c:v>9.2115288907805635</c:v>
                      </c:pt>
                      <c:pt idx="1973">
                        <c:v>9.2224944042517283</c:v>
                      </c:pt>
                      <c:pt idx="1974">
                        <c:v>9.2334611202796086</c:v>
                      </c:pt>
                      <c:pt idx="1975">
                        <c:v>9.2444290391280024</c:v>
                      </c:pt>
                      <c:pt idx="1976">
                        <c:v>9.2553981610607892</c:v>
                      </c:pt>
                      <c:pt idx="1977">
                        <c:v>9.2663684863419338</c:v>
                      </c:pt>
                      <c:pt idx="1978">
                        <c:v>9.2773400152354899</c:v>
                      </c:pt>
                      <c:pt idx="1979">
                        <c:v>9.2883127480055911</c:v>
                      </c:pt>
                      <c:pt idx="1980">
                        <c:v>9.299286684916467</c:v>
                      </c:pt>
                      <c:pt idx="1981">
                        <c:v>9.3102618262324253</c:v>
                      </c:pt>
                      <c:pt idx="1982">
                        <c:v>9.3212381722178694</c:v>
                      </c:pt>
                      <c:pt idx="1983">
                        <c:v>9.3322157231372849</c:v>
                      </c:pt>
                      <c:pt idx="1984">
                        <c:v>9.3431944792552439</c:v>
                      </c:pt>
                      <c:pt idx="1985">
                        <c:v>9.3541744408364096</c:v>
                      </c:pt>
                      <c:pt idx="1986">
                        <c:v>9.3651556081455389</c:v>
                      </c:pt>
                      <c:pt idx="1987">
                        <c:v>9.3761379814474441</c:v>
                      </c:pt>
                      <c:pt idx="1988">
                        <c:v>9.3871215610070582</c:v>
                      </c:pt>
                      <c:pt idx="1989">
                        <c:v>9.3981063470893957</c:v>
                      </c:pt>
                      <c:pt idx="1990">
                        <c:v>9.4090923399595479</c:v>
                      </c:pt>
                      <c:pt idx="1991">
                        <c:v>9.4189807655654469</c:v>
                      </c:pt>
                      <c:pt idx="1992">
                        <c:v>9.4299690520631074</c:v>
                      </c:pt>
                      <c:pt idx="1993">
                        <c:v>9.4409585461178605</c:v>
                      </c:pt>
                      <c:pt idx="1994">
                        <c:v>9.4530483846233402</c:v>
                      </c:pt>
                      <c:pt idx="1995">
                        <c:v>9.4629411579604827</c:v>
                      </c:pt>
                      <c:pt idx="1996">
                        <c:v>9.4750336545810807</c:v>
                      </c:pt>
                      <c:pt idx="1997">
                        <c:v>9.4860281023960127</c:v>
                      </c:pt>
                      <c:pt idx="1998">
                        <c:v>9.4970237591226887</c:v>
                      </c:pt>
                      <c:pt idx="1999">
                        <c:v>9.5080206250269903</c:v>
                      </c:pt>
                      <c:pt idx="2000">
                        <c:v>9.5190187003748896</c:v>
                      </c:pt>
                      <c:pt idx="2001">
                        <c:v>9.5300179854324494</c:v>
                      </c:pt>
                      <c:pt idx="2002">
                        <c:v>9.5410184804658176</c:v>
                      </c:pt>
                      <c:pt idx="2003">
                        <c:v>9.552020185741231</c:v>
                      </c:pt>
                      <c:pt idx="2004">
                        <c:v>9.5630231015250082</c:v>
                      </c:pt>
                      <c:pt idx="2005">
                        <c:v>9.5740272280835796</c:v>
                      </c:pt>
                      <c:pt idx="2006">
                        <c:v>9.5850325656834165</c:v>
                      </c:pt>
                      <c:pt idx="2007">
                        <c:v>9.5960391145911199</c:v>
                      </c:pt>
                      <c:pt idx="2008">
                        <c:v>9.6070468750733653</c:v>
                      </c:pt>
                      <c:pt idx="2009">
                        <c:v>9.6180558473969189</c:v>
                      </c:pt>
                      <c:pt idx="2010">
                        <c:v>9.6290660318286285</c:v>
                      </c:pt>
                      <c:pt idx="2011">
                        <c:v>9.640077428635438</c:v>
                      </c:pt>
                      <c:pt idx="2012">
                        <c:v>9.6510900380843729</c:v>
                      </c:pt>
                      <c:pt idx="2013">
                        <c:v>9.6621038604425635</c:v>
                      </c:pt>
                      <c:pt idx="2014">
                        <c:v>9.6731188959771881</c:v>
                      </c:pt>
                      <c:pt idx="2015">
                        <c:v>9.6841351449555546</c:v>
                      </c:pt>
                      <c:pt idx="2016">
                        <c:v>9.6951526076450421</c:v>
                      </c:pt>
                      <c:pt idx="2017">
                        <c:v>9.7061712843131236</c:v>
                      </c:pt>
                      <c:pt idx="2018">
                        <c:v>9.7171911752273541</c:v>
                      </c:pt>
                      <c:pt idx="2019">
                        <c:v>9.7282122806553826</c:v>
                      </c:pt>
                      <c:pt idx="2020">
                        <c:v>9.7392346008649415</c:v>
                      </c:pt>
                      <c:pt idx="2021">
                        <c:v>9.7502581361238576</c:v>
                      </c:pt>
                      <c:pt idx="2022">
                        <c:v>9.761282886700041</c:v>
                      </c:pt>
                      <c:pt idx="2023">
                        <c:v>9.7723088528614941</c:v>
                      </c:pt>
                      <c:pt idx="2024">
                        <c:v>9.7833360348763065</c:v>
                      </c:pt>
                      <c:pt idx="2025">
                        <c:v>9.7943644330126567</c:v>
                      </c:pt>
                      <c:pt idx="2026">
                        <c:v>9.8053940475388206</c:v>
                      </c:pt>
                      <c:pt idx="2027">
                        <c:v>9.816424878723133</c:v>
                      </c:pt>
                      <c:pt idx="2028">
                        <c:v>9.827456926834051</c:v>
                      </c:pt>
                      <c:pt idx="2029">
                        <c:v>9.8384901921401067</c:v>
                      </c:pt>
                      <c:pt idx="2030">
                        <c:v>9.8495246749099223</c:v>
                      </c:pt>
                      <c:pt idx="2031">
                        <c:v>9.8605603754122093</c:v>
                      </c:pt>
                      <c:pt idx="2032">
                        <c:v>9.8715972939157695</c:v>
                      </c:pt>
                      <c:pt idx="2033">
                        <c:v>9.8826354306894899</c:v>
                      </c:pt>
                      <c:pt idx="2034">
                        <c:v>9.8936747860023626</c:v>
                      </c:pt>
                      <c:pt idx="2035">
                        <c:v>9.9047153601234292</c:v>
                      </c:pt>
                      <c:pt idx="2036">
                        <c:v>9.9157571533218611</c:v>
                      </c:pt>
                      <c:pt idx="2037">
                        <c:v>9.9268001658669025</c:v>
                      </c:pt>
                      <c:pt idx="2038">
                        <c:v>9.9378443980278863</c:v>
                      </c:pt>
                      <c:pt idx="2039">
                        <c:v>9.948889850074238</c:v>
                      </c:pt>
                      <c:pt idx="2040">
                        <c:v>9.9599365222754734</c:v>
                      </c:pt>
                      <c:pt idx="2041">
                        <c:v>9.9709844149011939</c:v>
                      </c:pt>
                      <c:pt idx="2042">
                        <c:v>9.9820335282210912</c:v>
                      </c:pt>
                      <c:pt idx="2043">
                        <c:v>9.9930838625049443</c:v>
                      </c:pt>
                      <c:pt idx="2044">
                        <c:v>10.004135418022631</c:v>
                      </c:pt>
                      <c:pt idx="2045">
                        <c:v>10.015188195044104</c:v>
                      </c:pt>
                      <c:pt idx="2046">
                        <c:v>10.026242193839421</c:v>
                      </c:pt>
                      <c:pt idx="2047">
                        <c:v>10.037297414678727</c:v>
                      </c:pt>
                      <c:pt idx="2048">
                        <c:v>10.048353857832229</c:v>
                      </c:pt>
                      <c:pt idx="2049">
                        <c:v>10.05941152357026</c:v>
                      </c:pt>
                      <c:pt idx="2050">
                        <c:v>10.070470412163226</c:v>
                      </c:pt>
                      <c:pt idx="2051">
                        <c:v>10.081530523881629</c:v>
                      </c:pt>
                      <c:pt idx="2052">
                        <c:v>10.092591858996053</c:v>
                      </c:pt>
                      <c:pt idx="2053">
                        <c:v>10.103654417777177</c:v>
                      </c:pt>
                      <c:pt idx="2054">
                        <c:v>10.114718200495769</c:v>
                      </c:pt>
                      <c:pt idx="2055">
                        <c:v>10.1257832074227</c:v>
                      </c:pt>
                      <c:pt idx="2056">
                        <c:v>10.136849438828889</c:v>
                      </c:pt>
                      <c:pt idx="2057">
                        <c:v>10.147916894985389</c:v>
                      </c:pt>
                      <c:pt idx="2058">
                        <c:v>10.15898557616333</c:v>
                      </c:pt>
                      <c:pt idx="2059">
                        <c:v>10.170055482633922</c:v>
                      </c:pt>
                      <c:pt idx="2060">
                        <c:v>10.181126614668479</c:v>
                      </c:pt>
                      <c:pt idx="2061">
                        <c:v>10.192198972538396</c:v>
                      </c:pt>
                      <c:pt idx="2062">
                        <c:v>10.203272556515161</c:v>
                      </c:pt>
                      <c:pt idx="2063">
                        <c:v>10.214347366870353</c:v>
                      </c:pt>
                      <c:pt idx="2064">
                        <c:v>10.225423403875638</c:v>
                      </c:pt>
                      <c:pt idx="2065">
                        <c:v>10.236500667802776</c:v>
                      </c:pt>
                      <c:pt idx="2066">
                        <c:v>10.247579158923628</c:v>
                      </c:pt>
                      <c:pt idx="2067">
                        <c:v>10.25865887751011</c:v>
                      </c:pt>
                      <c:pt idx="2068">
                        <c:v>10.269739823834263</c:v>
                      </c:pt>
                      <c:pt idx="2069">
                        <c:v>10.280821998168205</c:v>
                      </c:pt>
                      <c:pt idx="2070">
                        <c:v>10.291905400784151</c:v>
                      </c:pt>
                      <c:pt idx="2071">
                        <c:v>10.302990031954398</c:v>
                      </c:pt>
                      <c:pt idx="2072">
                        <c:v>10.315184545546996</c:v>
                      </c:pt>
                      <c:pt idx="2073">
                        <c:v>10.326271757568021</c:v>
                      </c:pt>
                      <c:pt idx="2074">
                        <c:v>10.337360198988057</c:v>
                      </c:pt>
                      <c:pt idx="2075">
                        <c:v>10.348449870079776</c:v>
                      </c:pt>
                      <c:pt idx="2076">
                        <c:v>10.359540771115942</c:v>
                      </c:pt>
                      <c:pt idx="2077">
                        <c:v>10.370632902369412</c:v>
                      </c:pt>
                      <c:pt idx="2078">
                        <c:v>10.381726264113125</c:v>
                      </c:pt>
                      <c:pt idx="2079">
                        <c:v>10.392820856620123</c:v>
                      </c:pt>
                      <c:pt idx="2080">
                        <c:v>10.40391668016354</c:v>
                      </c:pt>
                      <c:pt idx="2081">
                        <c:v>10.415013735016572</c:v>
                      </c:pt>
                      <c:pt idx="2082">
                        <c:v>10.426112021452539</c:v>
                      </c:pt>
                      <c:pt idx="2083">
                        <c:v>10.43721153974484</c:v>
                      </c:pt>
                      <c:pt idx="2084">
                        <c:v>10.448312290166966</c:v>
                      </c:pt>
                      <c:pt idx="2085">
                        <c:v>10.459414272992497</c:v>
                      </c:pt>
                      <c:pt idx="2086">
                        <c:v>10.47051748849511</c:v>
                      </c:pt>
                      <c:pt idx="2087">
                        <c:v>10.481621936948565</c:v>
                      </c:pt>
                      <c:pt idx="2088">
                        <c:v>10.492727618626718</c:v>
                      </c:pt>
                      <c:pt idx="2089">
                        <c:v>10.503834533803518</c:v>
                      </c:pt>
                      <c:pt idx="2090">
                        <c:v>10.514942682752999</c:v>
                      </c:pt>
                      <c:pt idx="2091">
                        <c:v>10.526052065749294</c:v>
                      </c:pt>
                      <c:pt idx="2092">
                        <c:v>10.537162683066619</c:v>
                      </c:pt>
                      <c:pt idx="2093">
                        <c:v>10.537162683066619</c:v>
                      </c:pt>
                      <c:pt idx="2094">
                        <c:v>10.589399126397</c:v>
                      </c:pt>
                      <c:pt idx="2095">
                        <c:v>10.701744315991215</c:v>
                      </c:pt>
                      <c:pt idx="2096">
                        <c:v>10.814215861970315</c:v>
                      </c:pt>
                      <c:pt idx="2097">
                        <c:v>10.925698593694952</c:v>
                      </c:pt>
                      <c:pt idx="2098">
                        <c:v>11.038422448956169</c:v>
                      </c:pt>
                      <c:pt idx="2099">
                        <c:v>11.150155552570256</c:v>
                      </c:pt>
                      <c:pt idx="2100">
                        <c:v>11.263132851678092</c:v>
                      </c:pt>
                      <c:pt idx="2101">
                        <c:v>11.3751174543013</c:v>
                      </c:pt>
                      <c:pt idx="2102">
                        <c:v>11.487227603042182</c:v>
                      </c:pt>
                      <c:pt idx="2103">
                        <c:v>11.60058657587042</c:v>
                      </c:pt>
                      <c:pt idx="2104">
                        <c:v>11.711825667090572</c:v>
                      </c:pt>
                      <c:pt idx="2105">
                        <c:v>11.826565209696499</c:v>
                      </c:pt>
                      <c:pt idx="2106">
                        <c:v>11.936929309775543</c:v>
                      </c:pt>
                      <c:pt idx="2107">
                        <c:v>12.050799498803881</c:v>
                      </c:pt>
                      <c:pt idx="2108">
                        <c:v>12.163670149747464</c:v>
                      </c:pt>
                      <c:pt idx="2109">
                        <c:v>12.276668342500317</c:v>
                      </c:pt>
                      <c:pt idx="2110">
                        <c:v>12.389794365628456</c:v>
                      </c:pt>
                      <c:pt idx="2111">
                        <c:v>12.503048508678335</c:v>
                      </c:pt>
                      <c:pt idx="2112">
                        <c:v>12.617565537174633</c:v>
                      </c:pt>
                      <c:pt idx="2113">
                        <c:v>12.731078081146643</c:v>
                      </c:pt>
                      <c:pt idx="2114">
                        <c:v>12.844719622537159</c:v>
                      </c:pt>
                      <c:pt idx="2115">
                        <c:v>12.958490454869123</c:v>
                      </c:pt>
                      <c:pt idx="2116">
                        <c:v>13.072390872668437</c:v>
                      </c:pt>
                      <c:pt idx="2117">
                        <c:v>13.187562131358138</c:v>
                      </c:pt>
                      <c:pt idx="2118">
                        <c:v>13.301723910981117</c:v>
                      </c:pt>
                      <c:pt idx="2119">
                        <c:v>13.416016168693684</c:v>
                      </c:pt>
                      <c:pt idx="2120">
                        <c:v>13.530439203089834</c:v>
                      </c:pt>
                      <c:pt idx="2121">
                        <c:v>13.644993313789813</c:v>
                      </c:pt>
                      <c:pt idx="2122">
                        <c:v>13.759678801444638</c:v>
                      </c:pt>
                      <c:pt idx="2123">
                        <c:v>13.875644805404516</c:v>
                      </c:pt>
                      <c:pt idx="2124">
                        <c:v>13.989445115405911</c:v>
                      </c:pt>
                      <c:pt idx="2125">
                        <c:v>14.105678031610044</c:v>
                      </c:pt>
                      <c:pt idx="2126">
                        <c:v>14.220893381821057</c:v>
                      </c:pt>
                      <c:pt idx="2127">
                        <c:v>14.336241630935969</c:v>
                      </c:pt>
                      <c:pt idx="2128">
                        <c:v>14.451723085902024</c:v>
                      </c:pt>
                      <c:pt idx="2129">
                        <c:v>14.567338054731097</c:v>
                      </c:pt>
                      <c:pt idx="2130">
                        <c:v>14.68308684650462</c:v>
                      </c:pt>
                      <c:pt idx="2131">
                        <c:v>14.797810277149924</c:v>
                      </c:pt>
                      <c:pt idx="2132">
                        <c:v>14.913826300372177</c:v>
                      </c:pt>
                      <c:pt idx="2133">
                        <c:v>15.029977077121714</c:v>
                      </c:pt>
                      <c:pt idx="2134">
                        <c:v>15.146262920797108</c:v>
                      </c:pt>
                      <c:pt idx="2135">
                        <c:v>15.262684145891603</c:v>
                      </c:pt>
                      <c:pt idx="2136">
                        <c:v>15.379241067998093</c:v>
                      </c:pt>
                      <c:pt idx="2137">
                        <c:v>15.495934003814316</c:v>
                      </c:pt>
                      <c:pt idx="2138">
                        <c:v>15.612763271147944</c:v>
                      </c:pt>
                      <c:pt idx="2139">
                        <c:v>15.729729188921915</c:v>
                      </c:pt>
                      <c:pt idx="2140">
                        <c:v>15.846832077179506</c:v>
                      </c:pt>
                      <c:pt idx="2141">
                        <c:v>15.964072257089695</c:v>
                      </c:pt>
                      <c:pt idx="2142">
                        <c:v>16.081450050952338</c:v>
                      </c:pt>
                      <c:pt idx="2143">
                        <c:v>16.198965782203629</c:v>
                      </c:pt>
                      <c:pt idx="2144">
                        <c:v>16.31661977542133</c:v>
                      </c:pt>
                      <c:pt idx="2145">
                        <c:v>16.434412356330192</c:v>
                      </c:pt>
                      <c:pt idx="2146">
                        <c:v>16.552343851807358</c:v>
                      </c:pt>
                      <c:pt idx="2147">
                        <c:v>16.670414589887823</c:v>
                      </c:pt>
                      <c:pt idx="2148">
                        <c:v>16.788624899769886</c:v>
                      </c:pt>
                      <c:pt idx="2149">
                        <c:v>16.906975111820671</c:v>
                      </c:pt>
                      <c:pt idx="2150">
                        <c:v>17.025465557581661</c:v>
                      </c:pt>
                      <c:pt idx="2151">
                        <c:v>17.144096569774277</c:v>
                      </c:pt>
                      <c:pt idx="2152">
                        <c:v>17.262868482305468</c:v>
                      </c:pt>
                      <c:pt idx="2153">
                        <c:v>17.38178163027338</c:v>
                      </c:pt>
                      <c:pt idx="2154">
                        <c:v>17.499645100888756</c:v>
                      </c:pt>
                      <c:pt idx="2155">
                        <c:v>17.618840309050743</c:v>
                      </c:pt>
                      <c:pt idx="2156">
                        <c:v>17.738177761754756</c:v>
                      </c:pt>
                      <c:pt idx="2157">
                        <c:v>17.857657798908544</c:v>
                      </c:pt>
                      <c:pt idx="2158">
                        <c:v>17.978477714198462</c:v>
                      </c:pt>
                      <c:pt idx="2159">
                        <c:v>18.098245379272512</c:v>
                      </c:pt>
                      <c:pt idx="2160">
                        <c:v>18.218156659304004</c:v>
                      </c:pt>
                      <c:pt idx="2161">
                        <c:v>18.338211899127582</c:v>
                      </c:pt>
                      <c:pt idx="2162">
                        <c:v>18.458411444821365</c:v>
                      </c:pt>
                      <c:pt idx="2163">
                        <c:v>18.578755643712917</c:v>
                      </c:pt>
                      <c:pt idx="2164">
                        <c:v>18.698039233472098</c:v>
                      </c:pt>
                      <c:pt idx="2165">
                        <c:v>18.819879396683078</c:v>
                      </c:pt>
                      <c:pt idx="2166">
                        <c:v>18.940659651718477</c:v>
                      </c:pt>
                      <c:pt idx="2167">
                        <c:v>19.061585961877466</c:v>
                      </c:pt>
                      <c:pt idx="2168">
                        <c:v>19.182658680825952</c:v>
                      </c:pt>
                      <c:pt idx="2169">
                        <c:v>19.303878163515979</c:v>
                      </c:pt>
                      <c:pt idx="2170">
                        <c:v>19.425244766191962</c:v>
                      </c:pt>
                      <c:pt idx="2171">
                        <c:v>19.546758846396987</c:v>
                      </c:pt>
                      <c:pt idx="2172">
                        <c:v>19.668420762979121</c:v>
                      </c:pt>
                      <c:pt idx="2173">
                        <c:v>19.790230876097766</c:v>
                      </c:pt>
                      <c:pt idx="2174">
                        <c:v>19.912189547230071</c:v>
                      </c:pt>
                      <c:pt idx="2175">
                        <c:v>20.034297139177344</c:v>
                      </c:pt>
                      <c:pt idx="2176">
                        <c:v>20.156554016071553</c:v>
                      </c:pt>
                      <c:pt idx="2177">
                        <c:v>20.278960543381832</c:v>
                      </c:pt>
                      <c:pt idx="2178">
                        <c:v>20.401517087921025</c:v>
                      </c:pt>
                      <c:pt idx="2179">
                        <c:v>20.522996202933111</c:v>
                      </c:pt>
                      <c:pt idx="2180">
                        <c:v>20.648311042110244</c:v>
                      </c:pt>
                      <c:pt idx="2181">
                        <c:v>20.770090513335177</c:v>
                      </c:pt>
                      <c:pt idx="2182">
                        <c:v>20.893250822024608</c:v>
                      </c:pt>
                      <c:pt idx="2183">
                        <c:v>21.016563002395259</c:v>
                      </c:pt>
                      <c:pt idx="2184">
                        <c:v>21.140027429462222</c:v>
                      </c:pt>
                      <c:pt idx="2185">
                        <c:v>21.263644479631346</c:v>
                      </c:pt>
                      <c:pt idx="2186">
                        <c:v>21.388653005153309</c:v>
                      </c:pt>
                      <c:pt idx="2187">
                        <c:v>21.512577972062644</c:v>
                      </c:pt>
                      <c:pt idx="2188">
                        <c:v>21.636656703518593</c:v>
                      </c:pt>
                      <c:pt idx="2189">
                        <c:v>21.76088958157349</c:v>
                      </c:pt>
                      <c:pt idx="2190">
                        <c:v>21.8865216454647</c:v>
                      </c:pt>
                      <c:pt idx="2191">
                        <c:v>22.011065519682852</c:v>
                      </c:pt>
                      <c:pt idx="2192">
                        <c:v>22.137012476506804</c:v>
                      </c:pt>
                      <c:pt idx="2193">
                        <c:v>22.261868907849433</c:v>
                      </c:pt>
                      <c:pt idx="2194">
                        <c:v>22.324355631454313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CHS_30Apr2016!$O$27:$O$2221</c15:sqref>
                        </c15:formulaRef>
                      </c:ext>
                    </c:extLst>
                    <c:numCache>
                      <c:formatCode>General</c:formatCode>
                      <c:ptCount val="2195"/>
                      <c:pt idx="0">
                        <c:v>8.4000000000000005E-2</c:v>
                      </c:pt>
                      <c:pt idx="1">
                        <c:v>9.6999030000000014E-2</c:v>
                      </c:pt>
                      <c:pt idx="2">
                        <c:v>0.1149954</c:v>
                      </c:pt>
                      <c:pt idx="3">
                        <c:v>0.12399132</c:v>
                      </c:pt>
                      <c:pt idx="4">
                        <c:v>0.1109889</c:v>
                      </c:pt>
                      <c:pt idx="5">
                        <c:v>0.11198544000000001</c:v>
                      </c:pt>
                      <c:pt idx="6">
                        <c:v>0.11598144000000001</c:v>
                      </c:pt>
                      <c:pt idx="7">
                        <c:v>0.13497300000000001</c:v>
                      </c:pt>
                      <c:pt idx="8">
                        <c:v>0.16496205000000003</c:v>
                      </c:pt>
                      <c:pt idx="9">
                        <c:v>0.17895345999999998</c:v>
                      </c:pt>
                      <c:pt idx="10">
                        <c:v>0.17994779999999999</c:v>
                      </c:pt>
                      <c:pt idx="11">
                        <c:v>0.17794304</c:v>
                      </c:pt>
                      <c:pt idx="12">
                        <c:v>0.18193447999999998</c:v>
                      </c:pt>
                      <c:pt idx="13">
                        <c:v>0.18092940999999998</c:v>
                      </c:pt>
                      <c:pt idx="14">
                        <c:v>0.20191516000000001</c:v>
                      </c:pt>
                      <c:pt idx="15">
                        <c:v>0.23289515000000002</c:v>
                      </c:pt>
                      <c:pt idx="16">
                        <c:v>0.24688143999999998</c:v>
                      </c:pt>
                      <c:pt idx="17">
                        <c:v>0.2448726</c:v>
                      </c:pt>
                      <c:pt idx="18">
                        <c:v>0.25086195</c:v>
                      </c:pt>
                      <c:pt idx="19">
                        <c:v>0.25884978000000003</c:v>
                      </c:pt>
                      <c:pt idx="20">
                        <c:v>0.26783652000000002</c:v>
                      </c:pt>
                      <c:pt idx="21">
                        <c:v>0.28281887999999999</c:v>
                      </c:pt>
                      <c:pt idx="22">
                        <c:v>0.31079163000000004</c:v>
                      </c:pt>
                      <c:pt idx="23">
                        <c:v>0.32476925000000001</c:v>
                      </c:pt>
                      <c:pt idx="24">
                        <c:v>0.32076246000000003</c:v>
                      </c:pt>
                      <c:pt idx="25">
                        <c:v>0.32974589999999998</c:v>
                      </c:pt>
                      <c:pt idx="26">
                        <c:v>0.34172640000000004</c:v>
                      </c:pt>
                      <c:pt idx="27">
                        <c:v>0.35570096000000001</c:v>
                      </c:pt>
                      <c:pt idx="28">
                        <c:v>0.39365721999999997</c:v>
                      </c:pt>
                      <c:pt idx="29">
                        <c:v>0.40763279999999996</c:v>
                      </c:pt>
                      <c:pt idx="30">
                        <c:v>0.42060847000000001</c:v>
                      </c:pt>
                      <c:pt idx="31">
                        <c:v>0.41260352</c:v>
                      </c:pt>
                      <c:pt idx="32">
                        <c:v>0.42258122999999997</c:v>
                      </c:pt>
                      <c:pt idx="33">
                        <c:v>0.43455195000000002</c:v>
                      </c:pt>
                      <c:pt idx="34">
                        <c:v>0.45951240000000004</c:v>
                      </c:pt>
                      <c:pt idx="35">
                        <c:v>0.50145282000000002</c:v>
                      </c:pt>
                      <c:pt idx="36">
                        <c:v>0.52141535999999999</c:v>
                      </c:pt>
                      <c:pt idx="37">
                        <c:v>0.52838635999999994</c:v>
                      </c:pt>
                      <c:pt idx="38">
                        <c:v>0.53735978000000006</c:v>
                      </c:pt>
                      <c:pt idx="39">
                        <c:v>0.53734364000000001</c:v>
                      </c:pt>
                      <c:pt idx="40">
                        <c:v>0.54431875000000007</c:v>
                      </c:pt>
                      <c:pt idx="41">
                        <c:v>0.574264</c:v>
                      </c:pt>
                      <c:pt idx="42">
                        <c:v>0.61219696999999995</c:v>
                      </c:pt>
                      <c:pt idx="43">
                        <c:v>0.63713870000000006</c:v>
                      </c:pt>
                      <c:pt idx="44">
                        <c:v>0.64610714000000002</c:v>
                      </c:pt>
                      <c:pt idx="45">
                        <c:v>0.65607362999999996</c:v>
                      </c:pt>
                      <c:pt idx="46">
                        <c:v>0.67003376000000003</c:v>
                      </c:pt>
                      <c:pt idx="47">
                        <c:v>0.68198915999999998</c:v>
                      </c:pt>
                      <c:pt idx="48">
                        <c:v>0.70393544999999991</c:v>
                      </c:pt>
                      <c:pt idx="49">
                        <c:v>0.74085732000000004</c:v>
                      </c:pt>
                      <c:pt idx="50">
                        <c:v>0.76080365999999999</c:v>
                      </c:pt>
                      <c:pt idx="51">
                        <c:v>0.76277759999999994</c:v>
                      </c:pt>
                      <c:pt idx="52">
                        <c:v>0.77672408000000004</c:v>
                      </c:pt>
                      <c:pt idx="53">
                        <c:v>0.79666734000000006</c:v>
                      </c:pt>
                      <c:pt idx="54">
                        <c:v>0.8126161999999999</c:v>
                      </c:pt>
                      <c:pt idx="55">
                        <c:v>0.84852949999999994</c:v>
                      </c:pt>
                      <c:pt idx="56">
                        <c:v>0.86547408000000003</c:v>
                      </c:pt>
                      <c:pt idx="57">
                        <c:v>0.88042122</c:v>
                      </c:pt>
                      <c:pt idx="58">
                        <c:v>0.87838959999999999</c:v>
                      </c:pt>
                      <c:pt idx="59">
                        <c:v>0.88934274000000002</c:v>
                      </c:pt>
                      <c:pt idx="60">
                        <c:v>0.90628388000000004</c:v>
                      </c:pt>
                      <c:pt idx="61">
                        <c:v>0.93021056000000002</c:v>
                      </c:pt>
                      <c:pt idx="62">
                        <c:v>0.97109292000000003</c:v>
                      </c:pt>
                      <c:pt idx="63">
                        <c:v>0.99501596999999997</c:v>
                      </c:pt>
                      <c:pt idx="64">
                        <c:v>1.0069618199999999</c:v>
                      </c:pt>
                      <c:pt idx="65">
                        <c:v>0.99994590000000005</c:v>
                      </c:pt>
                      <c:pt idx="66">
                        <c:v>1.0019116800000001</c:v>
                      </c:pt>
                      <c:pt idx="67">
                        <c:v>1.01185032</c:v>
                      </c:pt>
                      <c:pt idx="68">
                        <c:v>1.0407575499999999</c:v>
                      </c:pt>
                      <c:pt idx="69">
                        <c:v>1.0786434199999999</c:v>
                      </c:pt>
                      <c:pt idx="70">
                        <c:v>1.09856679</c:v>
                      </c:pt>
                      <c:pt idx="71">
                        <c:v>1.105507</c:v>
                      </c:pt>
                      <c:pt idx="72">
                        <c:v>1.1074692000000002</c:v>
                      </c:pt>
                      <c:pt idx="73">
                        <c:v>1.1204058699999999</c:v>
                      </c:pt>
                      <c:pt idx="74">
                        <c:v>1.1183768599999999</c:v>
                      </c:pt>
                      <c:pt idx="75">
                        <c:v>1.13929346</c:v>
                      </c:pt>
                      <c:pt idx="76">
                        <c:v>1.1741752000000001</c:v>
                      </c:pt>
                      <c:pt idx="77">
                        <c:v>1.19108664</c:v>
                      </c:pt>
                      <c:pt idx="78">
                        <c:v>1.19005329</c:v>
                      </c:pt>
                      <c:pt idx="79">
                        <c:v>1.1999925000000002</c:v>
                      </c:pt>
                      <c:pt idx="80">
                        <c:v>1.21192605</c:v>
                      </c:pt>
                      <c:pt idx="81">
                        <c:v>1.2218517500000001</c:v>
                      </c:pt>
                      <c:pt idx="82">
                        <c:v>1.2357785999999999</c:v>
                      </c:pt>
                      <c:pt idx="83">
                        <c:v>1.25967831</c:v>
                      </c:pt>
                      <c:pt idx="84">
                        <c:v>1.2716084999999999</c:v>
                      </c:pt>
                      <c:pt idx="85">
                        <c:v>1.2645890800000001</c:v>
                      </c:pt>
                      <c:pt idx="86">
                        <c:v>1.2695374399999999</c:v>
                      </c:pt>
                      <c:pt idx="87">
                        <c:v>1.2814662499999998</c:v>
                      </c:pt>
                      <c:pt idx="88">
                        <c:v>1.2993646299999999</c:v>
                      </c:pt>
                      <c:pt idx="89">
                        <c:v>1.3362212</c:v>
                      </c:pt>
                      <c:pt idx="90">
                        <c:v>1.34914395</c:v>
                      </c:pt>
                      <c:pt idx="91">
                        <c:v>1.3540889600000001</c:v>
                      </c:pt>
                      <c:pt idx="92">
                        <c:v>1.3390918700000001</c:v>
                      </c:pt>
                      <c:pt idx="93">
                        <c:v>1.3390381499999999</c:v>
                      </c:pt>
                      <c:pt idx="94">
                        <c:v>1.3439829600000002</c:v>
                      </c:pt>
                      <c:pt idx="95">
                        <c:v>1.3638823200000001</c:v>
                      </c:pt>
                      <c:pt idx="96">
                        <c:v>1.3987348799999999</c:v>
                      </c:pt>
                      <c:pt idx="97">
                        <c:v>1.41263564</c:v>
                      </c:pt>
                      <c:pt idx="98">
                        <c:v>1.41359002</c:v>
                      </c:pt>
                      <c:pt idx="99">
                        <c:v>1.40656946</c:v>
                      </c:pt>
                      <c:pt idx="100">
                        <c:v>1.4055302999999999</c:v>
                      </c:pt>
                      <c:pt idx="101">
                        <c:v>1.400504</c:v>
                      </c:pt>
                      <c:pt idx="102">
                        <c:v>1.4213940199999999</c:v>
                      </c:pt>
                      <c:pt idx="103">
                        <c:v>1.4492599599999998</c:v>
                      </c:pt>
                      <c:pt idx="104">
                        <c:v>1.4611622</c:v>
                      </c:pt>
                      <c:pt idx="105">
                        <c:v>1.4581282099999999</c:v>
                      </c:pt>
                      <c:pt idx="106">
                        <c:v>1.4590809599999999</c:v>
                      </c:pt>
                      <c:pt idx="107">
                        <c:v>1.4630088000000001</c:v>
                      </c:pt>
                      <c:pt idx="108">
                        <c:v>1.46296476</c:v>
                      </c:pt>
                      <c:pt idx="109">
                        <c:v>1.4738826600000001</c:v>
                      </c:pt>
                      <c:pt idx="110">
                        <c:v>1.4997475499999999</c:v>
                      </c:pt>
                      <c:pt idx="111">
                        <c:v>1.50867072</c:v>
                      </c:pt>
                      <c:pt idx="112">
                        <c:v>1.4976643499999998</c:v>
                      </c:pt>
                      <c:pt idx="113">
                        <c:v>1.4976042299999999</c:v>
                      </c:pt>
                      <c:pt idx="114">
                        <c:v>1.5055301800000001</c:v>
                      </c:pt>
                      <c:pt idx="115">
                        <c:v>1.5134556499999998</c:v>
                      </c:pt>
                      <c:pt idx="116">
                        <c:v>1.54230336</c:v>
                      </c:pt>
                      <c:pt idx="117">
                        <c:v>1.54622656</c:v>
                      </c:pt>
                      <c:pt idx="118">
                        <c:v>1.5451837499999999</c:v>
                      </c:pt>
                      <c:pt idx="119">
                        <c:v>1.5282014800000001</c:v>
                      </c:pt>
                      <c:pt idx="120">
                        <c:v>1.5251668899999999</c:v>
                      </c:pt>
                      <c:pt idx="121">
                        <c:v>1.5281094400000002</c:v>
                      </c:pt>
                      <c:pt idx="122">
                        <c:v>1.54101311</c:v>
                      </c:pt>
                      <c:pt idx="123">
                        <c:v>1.5718300200000002</c:v>
                      </c:pt>
                      <c:pt idx="124">
                        <c:v>1.5807472199999999</c:v>
                      </c:pt>
                      <c:pt idx="125">
                        <c:v>1.5787075499999998</c:v>
                      </c:pt>
                      <c:pt idx="126">
                        <c:v>1.569696</c:v>
                      </c:pt>
                      <c:pt idx="127">
                        <c:v>1.5596890200000002</c:v>
                      </c:pt>
                      <c:pt idx="128">
                        <c:v>1.5576345200000001</c:v>
                      </c:pt>
                      <c:pt idx="129">
                        <c:v>1.5725260999999999</c:v>
                      </c:pt>
                      <c:pt idx="130">
                        <c:v>1.5973754800000002</c:v>
                      </c:pt>
                      <c:pt idx="131">
                        <c:v>1.60529408</c:v>
                      </c:pt>
                      <c:pt idx="132">
                        <c:v>1.6012464000000002</c:v>
                      </c:pt>
                      <c:pt idx="133">
                        <c:v>1.59422777</c:v>
                      </c:pt>
                      <c:pt idx="134">
                        <c:v>1.5931839999999999</c:v>
                      </c:pt>
                      <c:pt idx="135">
                        <c:v>1.5831789000000001</c:v>
                      </c:pt>
                      <c:pt idx="136">
                        <c:v>1.59408368</c:v>
                      </c:pt>
                      <c:pt idx="137">
                        <c:v>1.6169356000000001</c:v>
                      </c:pt>
                      <c:pt idx="138">
                        <c:v>1.62483552</c:v>
                      </c:pt>
                      <c:pt idx="139">
                        <c:v>1.6138351799999999</c:v>
                      </c:pt>
                      <c:pt idx="140">
                        <c:v>1.6127910000000001</c:v>
                      </c:pt>
                      <c:pt idx="141">
                        <c:v>1.61672448</c:v>
                      </c:pt>
                      <c:pt idx="142">
                        <c:v>1.62064144</c:v>
                      </c:pt>
                      <c:pt idx="143">
                        <c:v>1.6265652999999998</c:v>
                      </c:pt>
                      <c:pt idx="144">
                        <c:v>1.6404521599999999</c:v>
                      </c:pt>
                      <c:pt idx="145">
                        <c:v>1.6423934999999998</c:v>
                      </c:pt>
                      <c:pt idx="146">
                        <c:v>1.6254228800000001</c:v>
                      </c:pt>
                      <c:pt idx="147">
                        <c:v>1.6233832300000002</c:v>
                      </c:pt>
                      <c:pt idx="148">
                        <c:v>1.6253085700000001</c:v>
                      </c:pt>
                      <c:pt idx="149">
                        <c:v>1.6381979600000001</c:v>
                      </c:pt>
                      <c:pt idx="150">
                        <c:v>1.6650197899999999</c:v>
                      </c:pt>
                      <c:pt idx="151">
                        <c:v>1.6729143900000001</c:v>
                      </c:pt>
                      <c:pt idx="152">
                        <c:v>1.6698784799999999</c:v>
                      </c:pt>
                      <c:pt idx="153">
                        <c:v>1.64694015</c:v>
                      </c:pt>
                      <c:pt idx="154">
                        <c:v>1.6369395</c:v>
                      </c:pt>
                      <c:pt idx="155">
                        <c:v>1.6339049399999999</c:v>
                      </c:pt>
                      <c:pt idx="156">
                        <c:v>1.64579616</c:v>
                      </c:pt>
                      <c:pt idx="157">
                        <c:v>1.6725950000000001</c:v>
                      </c:pt>
                      <c:pt idx="158">
                        <c:v>1.6765244500000001</c:v>
                      </c:pt>
                      <c:pt idx="159">
                        <c:v>1.6705042600000002</c:v>
                      </c:pt>
                      <c:pt idx="160">
                        <c:v>1.65752006</c:v>
                      </c:pt>
                      <c:pt idx="161">
                        <c:v>1.6554803199999999</c:v>
                      </c:pt>
                      <c:pt idx="162">
                        <c:v>1.6395127999999999</c:v>
                      </c:pt>
                      <c:pt idx="163">
                        <c:v>1.6513845999999999</c:v>
                      </c:pt>
                      <c:pt idx="164">
                        <c:v>1.6712304</c:v>
                      </c:pt>
                      <c:pt idx="165">
                        <c:v>1.6771484999999999</c:v>
                      </c:pt>
                      <c:pt idx="166">
                        <c:v>1.6661560000000002</c:v>
                      </c:pt>
                      <c:pt idx="167">
                        <c:v>1.6640996400000001</c:v>
                      </c:pt>
                      <c:pt idx="168">
                        <c:v>1.6650441</c:v>
                      </c:pt>
                      <c:pt idx="169">
                        <c:v>1.66002078</c:v>
                      </c:pt>
                      <c:pt idx="170">
                        <c:v>1.6629544799999998</c:v>
                      </c:pt>
                      <c:pt idx="171">
                        <c:v>1.6788172799999999</c:v>
                      </c:pt>
                      <c:pt idx="172">
                        <c:v>1.68175023</c:v>
                      </c:pt>
                      <c:pt idx="173">
                        <c:v>1.66775973</c:v>
                      </c:pt>
                      <c:pt idx="174">
                        <c:v>1.6637315800000001</c:v>
                      </c:pt>
                      <c:pt idx="175">
                        <c:v>1.66666468</c:v>
                      </c:pt>
                      <c:pt idx="176">
                        <c:v>1.6745695999999999</c:v>
                      </c:pt>
                      <c:pt idx="177">
                        <c:v>1.69836688</c:v>
                      </c:pt>
                      <c:pt idx="178">
                        <c:v>1.7003043</c:v>
                      </c:pt>
                      <c:pt idx="179">
                        <c:v>1.6972701000000001</c:v>
                      </c:pt>
                      <c:pt idx="180">
                        <c:v>1.67335641</c:v>
                      </c:pt>
                      <c:pt idx="181">
                        <c:v>1.66634624</c:v>
                      </c:pt>
                      <c:pt idx="182">
                        <c:v>1.6662792</c:v>
                      </c:pt>
                      <c:pt idx="183">
                        <c:v>1.6751764500000002</c:v>
                      </c:pt>
                      <c:pt idx="184">
                        <c:v>1.6999793999999999</c:v>
                      </c:pt>
                      <c:pt idx="185">
                        <c:v>1.7048986500000001</c:v>
                      </c:pt>
                      <c:pt idx="186">
                        <c:v>1.6958834199999999</c:v>
                      </c:pt>
                      <c:pt idx="187">
                        <c:v>1.68589184</c:v>
                      </c:pt>
                      <c:pt idx="188">
                        <c:v>1.6699367999999999</c:v>
                      </c:pt>
                      <c:pt idx="189">
                        <c:v>1.6599465999999998</c:v>
                      </c:pt>
                      <c:pt idx="190">
                        <c:v>1.67480575</c:v>
                      </c:pt>
                      <c:pt idx="191">
                        <c:v>1.6946336000000002</c:v>
                      </c:pt>
                      <c:pt idx="192">
                        <c:v>1.7015225599999999</c:v>
                      </c:pt>
                      <c:pt idx="193">
                        <c:v>1.6925265500000002</c:v>
                      </c:pt>
                      <c:pt idx="194">
                        <c:v>1.68750636</c:v>
                      </c:pt>
                      <c:pt idx="195">
                        <c:v>1.6854678399999998</c:v>
                      </c:pt>
                      <c:pt idx="196">
                        <c:v>1.67547936</c:v>
                      </c:pt>
                      <c:pt idx="197">
                        <c:v>1.6774162399999999</c:v>
                      </c:pt>
                      <c:pt idx="198">
                        <c:v>1.6952522000000001</c:v>
                      </c:pt>
                      <c:pt idx="199">
                        <c:v>1.6991585999999999</c:v>
                      </c:pt>
                      <c:pt idx="200">
                        <c:v>1.68122196</c:v>
                      </c:pt>
                      <c:pt idx="201">
                        <c:v>1.6811712000000001</c:v>
                      </c:pt>
                      <c:pt idx="202">
                        <c:v>1.6840842</c:v>
                      </c:pt>
                      <c:pt idx="203">
                        <c:v>1.6899945300000001</c:v>
                      </c:pt>
                      <c:pt idx="204">
                        <c:v>1.7078265000000001</c:v>
                      </c:pt>
                      <c:pt idx="205">
                        <c:v>1.70678146</c:v>
                      </c:pt>
                      <c:pt idx="206">
                        <c:v>1.7027561599999999</c:v>
                      </c:pt>
                      <c:pt idx="207">
                        <c:v>1.6857998000000001</c:v>
                      </c:pt>
                      <c:pt idx="208">
                        <c:v>1.67978867</c:v>
                      </c:pt>
                      <c:pt idx="209">
                        <c:v>1.6787445999999999</c:v>
                      </c:pt>
                      <c:pt idx="210">
                        <c:v>1.6876336900000002</c:v>
                      </c:pt>
                      <c:pt idx="211">
                        <c:v>1.71140421</c:v>
                      </c:pt>
                      <c:pt idx="212">
                        <c:v>1.7183052000000001</c:v>
                      </c:pt>
                      <c:pt idx="213">
                        <c:v>1.7083212000000001</c:v>
                      </c:pt>
                      <c:pt idx="214">
                        <c:v>1.6953582599999999</c:v>
                      </c:pt>
                      <c:pt idx="215">
                        <c:v>1.6794166500000001</c:v>
                      </c:pt>
                      <c:pt idx="216">
                        <c:v>1.67241408</c:v>
                      </c:pt>
                      <c:pt idx="217">
                        <c:v>1.6862498399999999</c:v>
                      </c:pt>
                      <c:pt idx="218">
                        <c:v>1.708046</c:v>
                      </c:pt>
                      <c:pt idx="219">
                        <c:v>1.7159385600000001</c:v>
                      </c:pt>
                      <c:pt idx="220">
                        <c:v>1.7079428000000001</c:v>
                      </c:pt>
                      <c:pt idx="221">
                        <c:v>1.6969515500000001</c:v>
                      </c:pt>
                      <c:pt idx="222">
                        <c:v>1.6959073600000001</c:v>
                      </c:pt>
                      <c:pt idx="223">
                        <c:v>1.6819556600000001</c:v>
                      </c:pt>
                      <c:pt idx="224">
                        <c:v>1.687862</c:v>
                      </c:pt>
                      <c:pt idx="225">
                        <c:v>1.7046891100000001</c:v>
                      </c:pt>
                      <c:pt idx="226">
                        <c:v>1.7086088000000001</c:v>
                      </c:pt>
                      <c:pt idx="227">
                        <c:v>1.6946413200000001</c:v>
                      </c:pt>
                      <c:pt idx="228">
                        <c:v>1.6916119199999999</c:v>
                      </c:pt>
                      <c:pt idx="229">
                        <c:v>1.6945389000000002</c:v>
                      </c:pt>
                      <c:pt idx="230">
                        <c:v>1.6944706200000001</c:v>
                      </c:pt>
                      <c:pt idx="231">
                        <c:v>1.6973973</c:v>
                      </c:pt>
                      <c:pt idx="232">
                        <c:v>1.7092572000000001</c:v>
                      </c:pt>
                      <c:pt idx="233">
                        <c:v>1.7101981100000001</c:v>
                      </c:pt>
                      <c:pt idx="234">
                        <c:v>1.6922807</c:v>
                      </c:pt>
                      <c:pt idx="235">
                        <c:v>1.68825951</c:v>
                      </c:pt>
                      <c:pt idx="236">
                        <c:v>1.69116888</c:v>
                      </c:pt>
                      <c:pt idx="237">
                        <c:v>1.69806484</c:v>
                      </c:pt>
                      <c:pt idx="238">
                        <c:v>1.7218313500000002</c:v>
                      </c:pt>
                      <c:pt idx="239">
                        <c:v>1.72573143</c:v>
                      </c:pt>
                      <c:pt idx="240">
                        <c:v>1.7217099</c:v>
                      </c:pt>
                      <c:pt idx="241">
                        <c:v>1.69486548</c:v>
                      </c:pt>
                      <c:pt idx="242">
                        <c:v>1.6858837200000001</c:v>
                      </c:pt>
                      <c:pt idx="243">
                        <c:v>1.68186375</c:v>
                      </c:pt>
                      <c:pt idx="244">
                        <c:v>1.6947117599999999</c:v>
                      </c:pt>
                      <c:pt idx="245">
                        <c:v>1.7164713999999999</c:v>
                      </c:pt>
                      <c:pt idx="246">
                        <c:v>1.71939595</c:v>
                      </c:pt>
                      <c:pt idx="247">
                        <c:v>1.7123991199999999</c:v>
                      </c:pt>
                      <c:pt idx="248">
                        <c:v>1.6994501700000002</c:v>
                      </c:pt>
                      <c:pt idx="249">
                        <c:v>1.6944384800000001</c:v>
                      </c:pt>
                      <c:pt idx="250">
                        <c:v>1.67752273</c:v>
                      </c:pt>
                      <c:pt idx="251">
                        <c:v>1.6913429500000001</c:v>
                      </c:pt>
                      <c:pt idx="252">
                        <c:v>1.7101390399999998</c:v>
                      </c:pt>
                      <c:pt idx="253">
                        <c:v>1.71306311</c:v>
                      </c:pt>
                      <c:pt idx="254">
                        <c:v>1.7020832400000001</c:v>
                      </c:pt>
                      <c:pt idx="255">
                        <c:v>1.6960805999999999</c:v>
                      </c:pt>
                      <c:pt idx="256">
                        <c:v>1.6960293</c:v>
                      </c:pt>
                      <c:pt idx="257">
                        <c:v>1.6939944</c:v>
                      </c:pt>
                      <c:pt idx="258">
                        <c:v>1.6959267</c:v>
                      </c:pt>
                      <c:pt idx="259">
                        <c:v>1.7117432399999999</c:v>
                      </c:pt>
                      <c:pt idx="260">
                        <c:v>1.7126659000000002</c:v>
                      </c:pt>
                      <c:pt idx="261">
                        <c:v>1.6957557000000001</c:v>
                      </c:pt>
                      <c:pt idx="262">
                        <c:v>1.6917378399999998</c:v>
                      </c:pt>
                      <c:pt idx="263">
                        <c:v>1.6936698799999998</c:v>
                      </c:pt>
                      <c:pt idx="264">
                        <c:v>1.6955846999999999</c:v>
                      </c:pt>
                      <c:pt idx="265">
                        <c:v>1.71635574</c:v>
                      </c:pt>
                      <c:pt idx="266">
                        <c:v>1.7163038100000001</c:v>
                      </c:pt>
                      <c:pt idx="267">
                        <c:v>1.7112944800000001</c:v>
                      </c:pt>
                      <c:pt idx="268">
                        <c:v>1.6874479</c:v>
                      </c:pt>
                      <c:pt idx="269">
                        <c:v>1.6794485399999999</c:v>
                      </c:pt>
                      <c:pt idx="270">
                        <c:v>1.6754321999999999</c:v>
                      </c:pt>
                      <c:pt idx="271">
                        <c:v>1.6872776999999999</c:v>
                      </c:pt>
                      <c:pt idx="272">
                        <c:v>1.71300096</c:v>
                      </c:pt>
                      <c:pt idx="273">
                        <c:v>1.71887952</c:v>
                      </c:pt>
                      <c:pt idx="274">
                        <c:v>1.7108975</c:v>
                      </c:pt>
                      <c:pt idx="275">
                        <c:v>1.7029159599999999</c:v>
                      </c:pt>
                      <c:pt idx="276">
                        <c:v>1.6860141900000001</c:v>
                      </c:pt>
                      <c:pt idx="277">
                        <c:v>1.6740692400000001</c:v>
                      </c:pt>
                      <c:pt idx="278">
                        <c:v>1.6849209999999999</c:v>
                      </c:pt>
                      <c:pt idx="279">
                        <c:v>1.7056658900000001</c:v>
                      </c:pt>
                      <c:pt idx="280">
                        <c:v>1.7115606200000002</c:v>
                      </c:pt>
                      <c:pt idx="281">
                        <c:v>1.70358057</c:v>
                      </c:pt>
                      <c:pt idx="282">
                        <c:v>1.692628</c:v>
                      </c:pt>
                      <c:pt idx="283">
                        <c:v>1.6905777599999998</c:v>
                      </c:pt>
                      <c:pt idx="284">
                        <c:v>1.68656286</c:v>
                      </c:pt>
                      <c:pt idx="285">
                        <c:v>1.6875027</c:v>
                      </c:pt>
                      <c:pt idx="286">
                        <c:v>1.7042964</c:v>
                      </c:pt>
                      <c:pt idx="287">
                        <c:v>1.70622648</c:v>
                      </c:pt>
                      <c:pt idx="288">
                        <c:v>1.6923034799999999</c:v>
                      </c:pt>
                      <c:pt idx="289">
                        <c:v>1.6862905400000001</c:v>
                      </c:pt>
                      <c:pt idx="290">
                        <c:v>1.6892117</c:v>
                      </c:pt>
                      <c:pt idx="291">
                        <c:v>1.6911419700000001</c:v>
                      </c:pt>
                      <c:pt idx="292">
                        <c:v>1.7069416400000001</c:v>
                      </c:pt>
                      <c:pt idx="293">
                        <c:v>1.70687272</c:v>
                      </c:pt>
                      <c:pt idx="294">
                        <c:v>1.7058304200000001</c:v>
                      </c:pt>
                      <c:pt idx="295">
                        <c:v>1.6859671599999999</c:v>
                      </c:pt>
                      <c:pt idx="296">
                        <c:v>1.6819539000000001</c:v>
                      </c:pt>
                      <c:pt idx="297">
                        <c:v>1.6808954700000001</c:v>
                      </c:pt>
                      <c:pt idx="298">
                        <c:v>1.6897588800000001</c:v>
                      </c:pt>
                      <c:pt idx="299">
                        <c:v>1.7124880500000002</c:v>
                      </c:pt>
                      <c:pt idx="300">
                        <c:v>1.7163978600000001</c:v>
                      </c:pt>
                      <c:pt idx="301">
                        <c:v>1.70939588</c:v>
                      </c:pt>
                      <c:pt idx="302">
                        <c:v>1.68854675</c:v>
                      </c:pt>
                      <c:pt idx="303">
                        <c:v>1.6736407999999998</c:v>
                      </c:pt>
                      <c:pt idx="304">
                        <c:v>1.6676483600000001</c:v>
                      </c:pt>
                      <c:pt idx="305">
                        <c:v>1.6784907</c:v>
                      </c:pt>
                      <c:pt idx="306">
                        <c:v>1.70121514</c:v>
                      </c:pt>
                      <c:pt idx="307">
                        <c:v>1.7060973700000002</c:v>
                      </c:pt>
                      <c:pt idx="308">
                        <c:v>1.6981244000000002</c:v>
                      </c:pt>
                      <c:pt idx="309">
                        <c:v>1.6861913900000001</c:v>
                      </c:pt>
                      <c:pt idx="310">
                        <c:v>1.6821799</c:v>
                      </c:pt>
                      <c:pt idx="311">
                        <c:v>1.66628781</c:v>
                      </c:pt>
                      <c:pt idx="312">
                        <c:v>1.67415764</c:v>
                      </c:pt>
                      <c:pt idx="313">
                        <c:v>1.69588713</c:v>
                      </c:pt>
                      <c:pt idx="314">
                        <c:v>1.7007856399999999</c:v>
                      </c:pt>
                      <c:pt idx="315">
                        <c:v>1.6878477000000001</c:v>
                      </c:pt>
                      <c:pt idx="316">
                        <c:v>1.6848438400000001</c:v>
                      </c:pt>
                      <c:pt idx="317">
                        <c:v>1.682796</c:v>
                      </c:pt>
                      <c:pt idx="318">
                        <c:v>1.6797584800000001</c:v>
                      </c:pt>
                      <c:pt idx="319">
                        <c:v>1.6807143600000001</c:v>
                      </c:pt>
                      <c:pt idx="320">
                        <c:v>1.6945033599999999</c:v>
                      </c:pt>
                      <c:pt idx="321">
                        <c:v>1.6954588800000001</c:v>
                      </c:pt>
                      <c:pt idx="322">
                        <c:v>1.6765856800000001</c:v>
                      </c:pt>
                      <c:pt idx="323">
                        <c:v>1.6725592</c:v>
                      </c:pt>
                      <c:pt idx="324">
                        <c:v>1.6735150599999999</c:v>
                      </c:pt>
                      <c:pt idx="325">
                        <c:v>1.6803747599999999</c:v>
                      </c:pt>
                      <c:pt idx="326">
                        <c:v>1.7030671800000001</c:v>
                      </c:pt>
                      <c:pt idx="327">
                        <c:v>1.7060014399999999</c:v>
                      </c:pt>
                      <c:pt idx="328">
                        <c:v>1.69999536</c:v>
                      </c:pt>
                      <c:pt idx="329">
                        <c:v>1.676213</c:v>
                      </c:pt>
                      <c:pt idx="330">
                        <c:v>1.6692190200000001</c:v>
                      </c:pt>
                      <c:pt idx="331">
                        <c:v>1.6642380799999998</c:v>
                      </c:pt>
                      <c:pt idx="332">
                        <c:v>1.6760435999999999</c:v>
                      </c:pt>
                      <c:pt idx="333">
                        <c:v>1.6997204800000001</c:v>
                      </c:pt>
                      <c:pt idx="334">
                        <c:v>1.70364348</c:v>
                      </c:pt>
                      <c:pt idx="335">
                        <c:v>1.6936815999999999</c:v>
                      </c:pt>
                      <c:pt idx="336">
                        <c:v>1.6807527400000002</c:v>
                      </c:pt>
                      <c:pt idx="337">
                        <c:v>1.6728048400000002</c:v>
                      </c:pt>
                      <c:pt idx="338">
                        <c:v>1.6588883999999999</c:v>
                      </c:pt>
                      <c:pt idx="339">
                        <c:v>1.6697358399999997</c:v>
                      </c:pt>
                      <c:pt idx="340">
                        <c:v>1.69241854</c:v>
                      </c:pt>
                      <c:pt idx="341">
                        <c:v>1.6953174</c:v>
                      </c:pt>
                      <c:pt idx="342">
                        <c:v>1.6863813999999999</c:v>
                      </c:pt>
                      <c:pt idx="343">
                        <c:v>1.6764228000000001</c:v>
                      </c:pt>
                      <c:pt idx="344">
                        <c:v>1.6763889000000001</c:v>
                      </c:pt>
                      <c:pt idx="345">
                        <c:v>1.66840926</c:v>
                      </c:pt>
                      <c:pt idx="346">
                        <c:v>1.67328648</c:v>
                      </c:pt>
                      <c:pt idx="347">
                        <c:v>1.6890753599999999</c:v>
                      </c:pt>
                      <c:pt idx="348">
                        <c:v>1.69197368</c:v>
                      </c:pt>
                      <c:pt idx="349">
                        <c:v>1.6761177</c:v>
                      </c:pt>
                      <c:pt idx="350">
                        <c:v>1.6711058000000001</c:v>
                      </c:pt>
                      <c:pt idx="351">
                        <c:v>1.67301576</c:v>
                      </c:pt>
                      <c:pt idx="352">
                        <c:v>1.67397068</c:v>
                      </c:pt>
                      <c:pt idx="353">
                        <c:v>1.6976322400000001</c:v>
                      </c:pt>
                      <c:pt idx="354">
                        <c:v>1.6975635600000001</c:v>
                      </c:pt>
                      <c:pt idx="355">
                        <c:v>1.6906086</c:v>
                      </c:pt>
                      <c:pt idx="356">
                        <c:v>1.6668133199999999</c:v>
                      </c:pt>
                      <c:pt idx="357">
                        <c:v>1.6618366</c:v>
                      </c:pt>
                      <c:pt idx="358">
                        <c:v>1.6588036799999999</c:v>
                      </c:pt>
                      <c:pt idx="359">
                        <c:v>1.6705987999999998</c:v>
                      </c:pt>
                      <c:pt idx="360">
                        <c:v>1.6952775000000002</c:v>
                      </c:pt>
                      <c:pt idx="361">
                        <c:v>1.7001512000000001</c:v>
                      </c:pt>
                      <c:pt idx="362">
                        <c:v>1.6931977200000001</c:v>
                      </c:pt>
                      <c:pt idx="363">
                        <c:v>1.6802799999999998</c:v>
                      </c:pt>
                      <c:pt idx="364">
                        <c:v>1.6634098800000001</c:v>
                      </c:pt>
                      <c:pt idx="365">
                        <c:v>1.6554694999999999</c:v>
                      </c:pt>
                      <c:pt idx="366">
                        <c:v>1.6672621000000001</c:v>
                      </c:pt>
                      <c:pt idx="367">
                        <c:v>1.6869939600000001</c:v>
                      </c:pt>
                      <c:pt idx="368">
                        <c:v>1.69087864</c:v>
                      </c:pt>
                      <c:pt idx="369">
                        <c:v>1.6809282000000001</c:v>
                      </c:pt>
                      <c:pt idx="370">
                        <c:v>1.6720005599999999</c:v>
                      </c:pt>
                      <c:pt idx="371">
                        <c:v>1.6679803200000001</c:v>
                      </c:pt>
                      <c:pt idx="372">
                        <c:v>1.6590534800000001</c:v>
                      </c:pt>
                      <c:pt idx="373">
                        <c:v>1.6639267199999999</c:v>
                      </c:pt>
                      <c:pt idx="374">
                        <c:v>1.6816440800000001</c:v>
                      </c:pt>
                      <c:pt idx="375">
                        <c:v>1.68655014</c:v>
                      </c:pt>
                      <c:pt idx="376">
                        <c:v>1.67067418</c:v>
                      </c:pt>
                      <c:pt idx="377">
                        <c:v>1.6657005599999999</c:v>
                      </c:pt>
                      <c:pt idx="378">
                        <c:v>1.6676089599999999</c:v>
                      </c:pt>
                      <c:pt idx="379">
                        <c:v>1.66852932</c:v>
                      </c:pt>
                      <c:pt idx="380">
                        <c:v>1.6813377199999999</c:v>
                      </c:pt>
                      <c:pt idx="381">
                        <c:v>1.6852209200000001</c:v>
                      </c:pt>
                      <c:pt idx="382">
                        <c:v>1.6832111999999999</c:v>
                      </c:pt>
                      <c:pt idx="383">
                        <c:v>1.6624000800000001</c:v>
                      </c:pt>
                      <c:pt idx="384">
                        <c:v>1.6554187199999999</c:v>
                      </c:pt>
                      <c:pt idx="385">
                        <c:v>1.6563729</c:v>
                      </c:pt>
                      <c:pt idx="386">
                        <c:v>1.66321944</c:v>
                      </c:pt>
                      <c:pt idx="387">
                        <c:v>1.68685496</c:v>
                      </c:pt>
                      <c:pt idx="388">
                        <c:v>1.6917588000000001</c:v>
                      </c:pt>
                      <c:pt idx="389">
                        <c:v>1.68675248</c:v>
                      </c:pt>
                      <c:pt idx="390">
                        <c:v>1.6590672</c:v>
                      </c:pt>
                      <c:pt idx="391">
                        <c:v>1.649125</c:v>
                      </c:pt>
                      <c:pt idx="392">
                        <c:v>1.6451416800000001</c:v>
                      </c:pt>
                      <c:pt idx="393">
                        <c:v>1.6579285500000001</c:v>
                      </c:pt>
                      <c:pt idx="394">
                        <c:v>1.6805718199999999</c:v>
                      </c:pt>
                      <c:pt idx="395">
                        <c:v>1.68447028</c:v>
                      </c:pt>
                      <c:pt idx="396">
                        <c:v>1.6765203</c:v>
                      </c:pt>
                      <c:pt idx="397">
                        <c:v>1.66263004</c:v>
                      </c:pt>
                      <c:pt idx="398">
                        <c:v>1.6586304000000001</c:v>
                      </c:pt>
                      <c:pt idx="399">
                        <c:v>1.6417967499999999</c:v>
                      </c:pt>
                      <c:pt idx="400">
                        <c:v>1.6526062799999999</c:v>
                      </c:pt>
                      <c:pt idx="401">
                        <c:v>1.6732870500000001</c:v>
                      </c:pt>
                      <c:pt idx="402">
                        <c:v>1.678172</c:v>
                      </c:pt>
                      <c:pt idx="403">
                        <c:v>1.6662585599999999</c:v>
                      </c:pt>
                      <c:pt idx="404">
                        <c:v>1.6622595600000001</c:v>
                      </c:pt>
                      <c:pt idx="405">
                        <c:v>1.66220904</c:v>
                      </c:pt>
                      <c:pt idx="406">
                        <c:v>1.6591806200000001</c:v>
                      </c:pt>
                      <c:pt idx="407">
                        <c:v>1.6611041700000002</c:v>
                      </c:pt>
                      <c:pt idx="408">
                        <c:v>1.6758580799999998</c:v>
                      </c:pt>
                      <c:pt idx="409">
                        <c:v>1.67482021</c:v>
                      </c:pt>
                      <c:pt idx="410">
                        <c:v>1.6579919999999999</c:v>
                      </c:pt>
                      <c:pt idx="411">
                        <c:v>1.6549809900000001</c:v>
                      </c:pt>
                      <c:pt idx="412">
                        <c:v>1.6559007399999999</c:v>
                      </c:pt>
                      <c:pt idx="413">
                        <c:v>1.6588108000000001</c:v>
                      </c:pt>
                      <c:pt idx="414">
                        <c:v>1.6824428500000002</c:v>
                      </c:pt>
                      <c:pt idx="415">
                        <c:v>1.6853519199999998</c:v>
                      </c:pt>
                      <c:pt idx="416">
                        <c:v>1.6783767000000001</c:v>
                      </c:pt>
                      <c:pt idx="417">
                        <c:v>1.65365892</c:v>
                      </c:pt>
                      <c:pt idx="418">
                        <c:v>1.6476887999999998</c:v>
                      </c:pt>
                      <c:pt idx="419">
                        <c:v>1.6446788700000001</c:v>
                      </c:pt>
                      <c:pt idx="420">
                        <c:v>1.6544946600000001</c:v>
                      </c:pt>
                      <c:pt idx="421">
                        <c:v>1.6781215500000002</c:v>
                      </c:pt>
                      <c:pt idx="422">
                        <c:v>1.68199955</c:v>
                      </c:pt>
                      <c:pt idx="423">
                        <c:v>1.6720836000000001</c:v>
                      </c:pt>
                      <c:pt idx="424">
                        <c:v>1.6651275999999999</c:v>
                      </c:pt>
                      <c:pt idx="425">
                        <c:v>1.6492942399999999</c:v>
                      </c:pt>
                      <c:pt idx="426">
                        <c:v>1.6374073999999998</c:v>
                      </c:pt>
                      <c:pt idx="427">
                        <c:v>1.65116664</c:v>
                      </c:pt>
                      <c:pt idx="428">
                        <c:v>1.67281568</c:v>
                      </c:pt>
                      <c:pt idx="429">
                        <c:v>1.6776792900000002</c:v>
                      </c:pt>
                      <c:pt idx="430">
                        <c:v>1.6677656600000001</c:v>
                      </c:pt>
                      <c:pt idx="431">
                        <c:v>1.6598250900000002</c:v>
                      </c:pt>
                      <c:pt idx="432">
                        <c:v>1.6567992</c:v>
                      </c:pt>
                      <c:pt idx="433">
                        <c:v>1.6498456800000001</c:v>
                      </c:pt>
                      <c:pt idx="434">
                        <c:v>1.6537400099999999</c:v>
                      </c:pt>
                      <c:pt idx="435">
                        <c:v>1.666509</c:v>
                      </c:pt>
                      <c:pt idx="436">
                        <c:v>1.66941651</c:v>
                      </c:pt>
                      <c:pt idx="437">
                        <c:v>1.6545751200000001</c:v>
                      </c:pt>
                      <c:pt idx="438">
                        <c:v>1.652536</c:v>
                      </c:pt>
                      <c:pt idx="439">
                        <c:v>1.6544576600000001</c:v>
                      </c:pt>
                      <c:pt idx="440">
                        <c:v>1.65440732</c:v>
                      </c:pt>
                      <c:pt idx="441">
                        <c:v>1.67506109</c:v>
                      </c:pt>
                      <c:pt idx="442">
                        <c:v>1.67400726</c:v>
                      </c:pt>
                      <c:pt idx="443">
                        <c:v>1.67001296</c:v>
                      </c:pt>
                      <c:pt idx="444">
                        <c:v>1.64926013</c:v>
                      </c:pt>
                      <c:pt idx="445">
                        <c:v>1.64230948</c:v>
                      </c:pt>
                      <c:pt idx="446">
                        <c:v>1.6393022500000001</c:v>
                      </c:pt>
                      <c:pt idx="447">
                        <c:v>1.6491095600000001</c:v>
                      </c:pt>
                      <c:pt idx="448">
                        <c:v>1.6717132799999999</c:v>
                      </c:pt>
                      <c:pt idx="449">
                        <c:v>1.6775762999999999</c:v>
                      </c:pt>
                      <c:pt idx="450">
                        <c:v>1.6666834200000002</c:v>
                      </c:pt>
                      <c:pt idx="451">
                        <c:v>1.65184884</c:v>
                      </c:pt>
                      <c:pt idx="452">
                        <c:v>1.6389862800000001</c:v>
                      </c:pt>
                      <c:pt idx="453">
                        <c:v>1.6340087399999998</c:v>
                      </c:pt>
                      <c:pt idx="454">
                        <c:v>1.64675379</c:v>
                      </c:pt>
                      <c:pt idx="455">
                        <c:v>1.6664128600000001</c:v>
                      </c:pt>
                      <c:pt idx="456">
                        <c:v>1.67326014</c:v>
                      </c:pt>
                      <c:pt idx="457">
                        <c:v>1.6653091</c:v>
                      </c:pt>
                      <c:pt idx="458">
                        <c:v>1.6554047999999999</c:v>
                      </c:pt>
                      <c:pt idx="459">
                        <c:v>1.6523984100000002</c:v>
                      </c:pt>
                      <c:pt idx="460">
                        <c:v>1.6395391999999998</c:v>
                      </c:pt>
                      <c:pt idx="461">
                        <c:v>1.6454008999999998</c:v>
                      </c:pt>
                      <c:pt idx="462">
                        <c:v>1.66407036</c:v>
                      </c:pt>
                      <c:pt idx="463">
                        <c:v>1.6699139999999999</c:v>
                      </c:pt>
                      <c:pt idx="464">
                        <c:v>1.6580411100000001</c:v>
                      </c:pt>
                      <c:pt idx="465">
                        <c:v>1.65602034</c:v>
                      </c:pt>
                      <c:pt idx="466">
                        <c:v>1.6559531000000001</c:v>
                      </c:pt>
                      <c:pt idx="467">
                        <c:v>1.6549175999999999</c:v>
                      </c:pt>
                      <c:pt idx="468">
                        <c:v>1.6578223200000002</c:v>
                      </c:pt>
                      <c:pt idx="469">
                        <c:v>1.66959195</c:v>
                      </c:pt>
                      <c:pt idx="470">
                        <c:v>1.6695411</c:v>
                      </c:pt>
                      <c:pt idx="471">
                        <c:v>1.65373105</c:v>
                      </c:pt>
                      <c:pt idx="472">
                        <c:v>1.64972425</c:v>
                      </c:pt>
                      <c:pt idx="473">
                        <c:v>1.6496740000000001</c:v>
                      </c:pt>
                      <c:pt idx="474">
                        <c:v>1.6525782999999998</c:v>
                      </c:pt>
                      <c:pt idx="475">
                        <c:v>1.6781162399999998</c:v>
                      </c:pt>
                      <c:pt idx="476">
                        <c:v>1.6810194600000001</c:v>
                      </c:pt>
                      <c:pt idx="477">
                        <c:v>1.6789987500000001</c:v>
                      </c:pt>
                      <c:pt idx="478">
                        <c:v>1.6533448800000001</c:v>
                      </c:pt>
                      <c:pt idx="479">
                        <c:v>1.6464016799999999</c:v>
                      </c:pt>
                      <c:pt idx="480">
                        <c:v>1.64241288</c:v>
                      </c:pt>
                      <c:pt idx="481">
                        <c:v>1.6521923599999999</c:v>
                      </c:pt>
                      <c:pt idx="482">
                        <c:v>1.6757721799999998</c:v>
                      </c:pt>
                      <c:pt idx="483">
                        <c:v>1.6826130400000001</c:v>
                      </c:pt>
                      <c:pt idx="484">
                        <c:v>1.6756700600000001</c:v>
                      </c:pt>
                      <c:pt idx="485">
                        <c:v>1.6618191199999999</c:v>
                      </c:pt>
                      <c:pt idx="486">
                        <c:v>1.6538927999999999</c:v>
                      </c:pt>
                      <c:pt idx="487">
                        <c:v>1.64006038</c:v>
                      </c:pt>
                      <c:pt idx="488">
                        <c:v>1.6508388000000001</c:v>
                      </c:pt>
                      <c:pt idx="489">
                        <c:v>1.66949152</c:v>
                      </c:pt>
                      <c:pt idx="490">
                        <c:v>1.6753466799999999</c:v>
                      </c:pt>
                      <c:pt idx="491">
                        <c:v>1.6654355999999999</c:v>
                      </c:pt>
                      <c:pt idx="492">
                        <c:v>1.6604634899999999</c:v>
                      </c:pt>
                      <c:pt idx="493">
                        <c:v>1.65942864</c:v>
                      </c:pt>
                      <c:pt idx="494">
                        <c:v>1.6534728000000001</c:v>
                      </c:pt>
                      <c:pt idx="495">
                        <c:v>1.6583264500000001</c:v>
                      </c:pt>
                      <c:pt idx="496">
                        <c:v>1.67106972</c:v>
                      </c:pt>
                      <c:pt idx="497">
                        <c:v>1.672987</c:v>
                      </c:pt>
                      <c:pt idx="498">
                        <c:v>1.6542384800000001</c:v>
                      </c:pt>
                      <c:pt idx="499">
                        <c:v>1.6492677999999998</c:v>
                      </c:pt>
                      <c:pt idx="500">
                        <c:v>1.6511687800000001</c:v>
                      </c:pt>
                      <c:pt idx="501">
                        <c:v>1.6540703800000001</c:v>
                      </c:pt>
                      <c:pt idx="502">
                        <c:v>1.6766508</c:v>
                      </c:pt>
                      <c:pt idx="503">
                        <c:v>1.67659968</c:v>
                      </c:pt>
                      <c:pt idx="504">
                        <c:v>1.6745807800000001</c:v>
                      </c:pt>
                      <c:pt idx="505">
                        <c:v>1.65190094</c:v>
                      </c:pt>
                      <c:pt idx="506">
                        <c:v>1.6449470399999999</c:v>
                      </c:pt>
                      <c:pt idx="507">
                        <c:v>1.6439130900000001</c:v>
                      </c:pt>
                      <c:pt idx="508">
                        <c:v>1.6527167999999999</c:v>
                      </c:pt>
                      <c:pt idx="509">
                        <c:v>1.6772596500000001</c:v>
                      </c:pt>
                      <c:pt idx="510">
                        <c:v>1.68112621</c:v>
                      </c:pt>
                      <c:pt idx="511">
                        <c:v>1.6712383399999999</c:v>
                      </c:pt>
                      <c:pt idx="512">
                        <c:v>1.6603674399999999</c:v>
                      </c:pt>
                      <c:pt idx="513">
                        <c:v>1.642612</c:v>
                      </c:pt>
                      <c:pt idx="514">
                        <c:v>1.6346933400000001</c:v>
                      </c:pt>
                      <c:pt idx="515">
                        <c:v>1.6484130399999999</c:v>
                      </c:pt>
                      <c:pt idx="516">
                        <c:v>1.6690164700000001</c:v>
                      </c:pt>
                      <c:pt idx="517">
                        <c:v>1.67583288</c:v>
                      </c:pt>
                      <c:pt idx="518">
                        <c:v>1.66791424</c:v>
                      </c:pt>
                      <c:pt idx="519">
                        <c:v>1.6609794900000001</c:v>
                      </c:pt>
                      <c:pt idx="520">
                        <c:v>1.65697845</c:v>
                      </c:pt>
                      <c:pt idx="521">
                        <c:v>1.6510278600000001</c:v>
                      </c:pt>
                      <c:pt idx="522">
                        <c:v>1.6519607999999999</c:v>
                      </c:pt>
                      <c:pt idx="523">
                        <c:v>1.6686261600000001</c:v>
                      </c:pt>
                      <c:pt idx="524">
                        <c:v>1.6734914999999999</c:v>
                      </c:pt>
                      <c:pt idx="525">
                        <c:v>1.6596753599999998</c:v>
                      </c:pt>
                      <c:pt idx="526">
                        <c:v>1.6546919400000002</c:v>
                      </c:pt>
                      <c:pt idx="527">
                        <c:v>1.6575909</c:v>
                      </c:pt>
                      <c:pt idx="528">
                        <c:v>1.6575403199999998</c:v>
                      </c:pt>
                      <c:pt idx="529">
                        <c:v>1.6771515399999999</c:v>
                      </c:pt>
                      <c:pt idx="530">
                        <c:v>1.67513424</c:v>
                      </c:pt>
                      <c:pt idx="531">
                        <c:v>1.67213403</c:v>
                      </c:pt>
                      <c:pt idx="532">
                        <c:v>1.6514232</c:v>
                      </c:pt>
                      <c:pt idx="533">
                        <c:v>1.6464580000000002</c:v>
                      </c:pt>
                      <c:pt idx="534">
                        <c:v>1.6454248199999999</c:v>
                      </c:pt>
                      <c:pt idx="535">
                        <c:v>1.6502891</c:v>
                      </c:pt>
                      <c:pt idx="536">
                        <c:v>1.67184486</c:v>
                      </c:pt>
                      <c:pt idx="537">
                        <c:v>1.67670798</c:v>
                      </c:pt>
                      <c:pt idx="538">
                        <c:v>1.6687943999999999</c:v>
                      </c:pt>
                      <c:pt idx="539">
                        <c:v>1.6530191400000001</c:v>
                      </c:pt>
                      <c:pt idx="540">
                        <c:v>1.6372448399999999</c:v>
                      </c:pt>
                      <c:pt idx="541">
                        <c:v>1.6312985999999998</c:v>
                      </c:pt>
                      <c:pt idx="542">
                        <c:v>1.64500632</c:v>
                      </c:pt>
                      <c:pt idx="543">
                        <c:v>1.670488</c:v>
                      </c:pt>
                      <c:pt idx="544">
                        <c:v>1.6763326599999999</c:v>
                      </c:pt>
                      <c:pt idx="545">
                        <c:v>1.6694034200000001</c:v>
                      </c:pt>
                      <c:pt idx="546">
                        <c:v>1.6604926</c:v>
                      </c:pt>
                      <c:pt idx="547">
                        <c:v>1.65847688</c:v>
                      </c:pt>
                      <c:pt idx="548">
                        <c:v>1.6397591200000001</c:v>
                      </c:pt>
                      <c:pt idx="549">
                        <c:v>1.6505160000000001</c:v>
                      </c:pt>
                      <c:pt idx="550">
                        <c:v>1.6701139999999999</c:v>
                      </c:pt>
                      <c:pt idx="551">
                        <c:v>1.6720277799999999</c:v>
                      </c:pt>
                      <c:pt idx="552">
                        <c:v>1.66115385</c:v>
                      </c:pt>
                      <c:pt idx="553">
                        <c:v>1.65422688</c:v>
                      </c:pt>
                      <c:pt idx="554">
                        <c:v>1.6541763599999999</c:v>
                      </c:pt>
                      <c:pt idx="555">
                        <c:v>1.65216132</c:v>
                      </c:pt>
                      <c:pt idx="556">
                        <c:v>1.6579873599999999</c:v>
                      </c:pt>
                      <c:pt idx="557">
                        <c:v>1.6716873800000001</c:v>
                      </c:pt>
                      <c:pt idx="558">
                        <c:v>1.67163632</c:v>
                      </c:pt>
                      <c:pt idx="559">
                        <c:v>1.6539069199999998</c:v>
                      </c:pt>
                      <c:pt idx="560">
                        <c:v>1.6489459</c:v>
                      </c:pt>
                      <c:pt idx="561">
                        <c:v>1.65084286</c:v>
                      </c:pt>
                      <c:pt idx="562">
                        <c:v>1.6557025799999998</c:v>
                      </c:pt>
                      <c:pt idx="563">
                        <c:v>1.680202</c:v>
                      </c:pt>
                      <c:pt idx="564">
                        <c:v>1.68309658</c:v>
                      </c:pt>
                      <c:pt idx="565">
                        <c:v>1.6791174</c:v>
                      </c:pt>
                      <c:pt idx="566">
                        <c:v>1.6545015000000001</c:v>
                      </c:pt>
                      <c:pt idx="567">
                        <c:v>1.6456141200000001</c:v>
                      </c:pt>
                      <c:pt idx="568">
                        <c:v>1.6426183200000002</c:v>
                      </c:pt>
                      <c:pt idx="569">
                        <c:v>1.65140442</c:v>
                      </c:pt>
                      <c:pt idx="570">
                        <c:v>1.6768631599999999</c:v>
                      </c:pt>
                      <c:pt idx="571">
                        <c:v>1.67975714</c:v>
                      </c:pt>
                      <c:pt idx="572">
                        <c:v>1.67185213</c:v>
                      </c:pt>
                      <c:pt idx="573">
                        <c:v>1.6570758399999999</c:v>
                      </c:pt>
                      <c:pt idx="574">
                        <c:v>1.65015365</c:v>
                      </c:pt>
                      <c:pt idx="575">
                        <c:v>1.63734216</c:v>
                      </c:pt>
                      <c:pt idx="576">
                        <c:v>1.65003598</c:v>
                      </c:pt>
                      <c:pt idx="577">
                        <c:v>1.6696165500000002</c:v>
                      </c:pt>
                      <c:pt idx="578">
                        <c:v>1.6725100799999999</c:v>
                      </c:pt>
                      <c:pt idx="579">
                        <c:v>1.6636255500000001</c:v>
                      </c:pt>
                      <c:pt idx="580">
                        <c:v>1.6566875999999999</c:v>
                      </c:pt>
                      <c:pt idx="581">
                        <c:v>1.6546741199999999</c:v>
                      </c:pt>
                      <c:pt idx="582">
                        <c:v>1.65364215</c:v>
                      </c:pt>
                      <c:pt idx="583">
                        <c:v>1.6545729599999999</c:v>
                      </c:pt>
                      <c:pt idx="584">
                        <c:v>1.67022366</c:v>
                      </c:pt>
                      <c:pt idx="585">
                        <c:v>1.6750620300000001</c:v>
                      </c:pt>
                      <c:pt idx="586">
                        <c:v>1.6583294</c:v>
                      </c:pt>
                      <c:pt idx="587">
                        <c:v>1.6543537800000001</c:v>
                      </c:pt>
                      <c:pt idx="588">
                        <c:v>1.6572468</c:v>
                      </c:pt>
                      <c:pt idx="589">
                        <c:v>1.6601227199999999</c:v>
                      </c:pt>
                      <c:pt idx="590">
                        <c:v>1.6796945599999999</c:v>
                      </c:pt>
                      <c:pt idx="591">
                        <c:v>1.677681</c:v>
                      </c:pt>
                      <c:pt idx="592">
                        <c:v>1.67272435</c:v>
                      </c:pt>
                      <c:pt idx="593">
                        <c:v>1.6540334400000001</c:v>
                      </c:pt>
                      <c:pt idx="594">
                        <c:v>1.6461347799999999</c:v>
                      </c:pt>
                      <c:pt idx="595">
                        <c:v>1.6460676599999999</c:v>
                      </c:pt>
                      <c:pt idx="596">
                        <c:v>1.6528839000000002</c:v>
                      </c:pt>
                      <c:pt idx="597">
                        <c:v>1.6763751899999999</c:v>
                      </c:pt>
                      <c:pt idx="598">
                        <c:v>1.6841537900000001</c:v>
                      </c:pt>
                      <c:pt idx="599">
                        <c:v>1.6742938800000002</c:v>
                      </c:pt>
                      <c:pt idx="600">
                        <c:v>1.6663961899999999</c:v>
                      </c:pt>
                      <c:pt idx="601">
                        <c:v>1.65065274</c:v>
                      </c:pt>
                      <c:pt idx="602">
                        <c:v>1.6417755000000001</c:v>
                      </c:pt>
                      <c:pt idx="603">
                        <c:v>1.6544746400000001</c:v>
                      </c:pt>
                      <c:pt idx="604">
                        <c:v>1.6759992100000001</c:v>
                      </c:pt>
                      <c:pt idx="605">
                        <c:v>1.6798534500000002</c:v>
                      </c:pt>
                      <c:pt idx="606">
                        <c:v>1.6719571000000002</c:v>
                      </c:pt>
                      <c:pt idx="607">
                        <c:v>1.6601388699999999</c:v>
                      </c:pt>
                      <c:pt idx="608">
                        <c:v>1.6590906000000001</c:v>
                      </c:pt>
                      <c:pt idx="609">
                        <c:v>1.6511956799999998</c:v>
                      </c:pt>
                      <c:pt idx="610">
                        <c:v>1.65506712</c:v>
                      </c:pt>
                      <c:pt idx="611">
                        <c:v>1.67266476</c:v>
                      </c:pt>
                      <c:pt idx="612">
                        <c:v>1.6775157300000001</c:v>
                      </c:pt>
                      <c:pt idx="613">
                        <c:v>1.66274144</c:v>
                      </c:pt>
                      <c:pt idx="614">
                        <c:v>1.6587691199999999</c:v>
                      </c:pt>
                      <c:pt idx="615">
                        <c:v>1.6596986900000001</c:v>
                      </c:pt>
                      <c:pt idx="616">
                        <c:v>1.6606281999999999</c:v>
                      </c:pt>
                      <c:pt idx="617">
                        <c:v>1.6693827800000001</c:v>
                      </c:pt>
                      <c:pt idx="618">
                        <c:v>1.6771735300000001</c:v>
                      </c:pt>
                      <c:pt idx="619">
                        <c:v>1.6761419999999998</c:v>
                      </c:pt>
                      <c:pt idx="620">
                        <c:v>1.6555071299999999</c:v>
                      </c:pt>
                      <c:pt idx="621">
                        <c:v>1.65055576</c:v>
                      </c:pt>
                      <c:pt idx="622">
                        <c:v>1.6514853500000002</c:v>
                      </c:pt>
                      <c:pt idx="623">
                        <c:v>1.6572983700000001</c:v>
                      </c:pt>
                      <c:pt idx="624">
                        <c:v>1.6817486399999999</c:v>
                      </c:pt>
                      <c:pt idx="625">
                        <c:v>1.6856172</c:v>
                      </c:pt>
                      <c:pt idx="626">
                        <c:v>1.6836056399999999</c:v>
                      </c:pt>
                      <c:pt idx="627">
                        <c:v>1.6600352999999999</c:v>
                      </c:pt>
                      <c:pt idx="628">
                        <c:v>1.64724552</c:v>
                      </c:pt>
                      <c:pt idx="629">
                        <c:v>1.64423864</c:v>
                      </c:pt>
                      <c:pt idx="630">
                        <c:v>1.65496665</c:v>
                      </c:pt>
                      <c:pt idx="631">
                        <c:v>1.6784316600000002</c:v>
                      </c:pt>
                      <c:pt idx="632">
                        <c:v>1.68326204</c:v>
                      </c:pt>
                      <c:pt idx="633">
                        <c:v>1.677332</c:v>
                      </c:pt>
                      <c:pt idx="634">
                        <c:v>1.6645442800000001</c:v>
                      </c:pt>
                      <c:pt idx="635">
                        <c:v>1.6595948599999999</c:v>
                      </c:pt>
                      <c:pt idx="636">
                        <c:v>1.6419101599999999</c:v>
                      </c:pt>
                      <c:pt idx="637">
                        <c:v>1.65263581</c:v>
                      </c:pt>
                      <c:pt idx="638">
                        <c:v>1.6711805399999999</c:v>
                      </c:pt>
                      <c:pt idx="639">
                        <c:v>1.6760271600000001</c:v>
                      </c:pt>
                      <c:pt idx="640">
                        <c:v>1.66422147</c:v>
                      </c:pt>
                      <c:pt idx="641">
                        <c:v>1.6582765699999999</c:v>
                      </c:pt>
                      <c:pt idx="642">
                        <c:v>1.65822578</c:v>
                      </c:pt>
                      <c:pt idx="643">
                        <c:v>1.65425727</c:v>
                      </c:pt>
                      <c:pt idx="644">
                        <c:v>1.6542066000000002</c:v>
                      </c:pt>
                      <c:pt idx="645">
                        <c:v>1.66688774</c:v>
                      </c:pt>
                      <c:pt idx="646">
                        <c:v>1.6697747000000001</c:v>
                      </c:pt>
                      <c:pt idx="647">
                        <c:v>1.6530752799999999</c:v>
                      </c:pt>
                      <c:pt idx="648">
                        <c:v>1.65104922</c:v>
                      </c:pt>
                      <c:pt idx="649">
                        <c:v>1.6529571199999999</c:v>
                      </c:pt>
                      <c:pt idx="650">
                        <c:v>1.6578025300000001</c:v>
                      </c:pt>
                      <c:pt idx="651">
                        <c:v>1.6792937000000001</c:v>
                      </c:pt>
                      <c:pt idx="652">
                        <c:v>1.68120055</c:v>
                      </c:pt>
                      <c:pt idx="653">
                        <c:v>1.6742952</c:v>
                      </c:pt>
                      <c:pt idx="654">
                        <c:v>1.65172483</c:v>
                      </c:pt>
                      <c:pt idx="655">
                        <c:v>1.6457830499999999</c:v>
                      </c:pt>
                      <c:pt idx="656">
                        <c:v>1.6447536</c:v>
                      </c:pt>
                      <c:pt idx="657">
                        <c:v>1.6535141100000001</c:v>
                      </c:pt>
                      <c:pt idx="658">
                        <c:v>1.67889925</c:v>
                      </c:pt>
                      <c:pt idx="659">
                        <c:v>1.6847213200000002</c:v>
                      </c:pt>
                      <c:pt idx="660">
                        <c:v>1.67781746</c:v>
                      </c:pt>
                      <c:pt idx="661">
                        <c:v>1.6679774399999998</c:v>
                      </c:pt>
                      <c:pt idx="662">
                        <c:v>1.65618036</c:v>
                      </c:pt>
                      <c:pt idx="663">
                        <c:v>1.6443839999999998</c:v>
                      </c:pt>
                      <c:pt idx="664">
                        <c:v>1.6560788399999999</c:v>
                      </c:pt>
                      <c:pt idx="665">
                        <c:v>1.6765644900000001</c:v>
                      </c:pt>
                      <c:pt idx="666">
                        <c:v>1.6814066000000001</c:v>
                      </c:pt>
                      <c:pt idx="667">
                        <c:v>1.6745043700000002</c:v>
                      </c:pt>
                      <c:pt idx="668">
                        <c:v>1.66758552</c:v>
                      </c:pt>
                      <c:pt idx="669">
                        <c:v>1.6636200000000001</c:v>
                      </c:pt>
                      <c:pt idx="670">
                        <c:v>1.6567190100000002</c:v>
                      </c:pt>
                      <c:pt idx="671">
                        <c:v>1.65764676</c:v>
                      </c:pt>
                      <c:pt idx="672">
                        <c:v>1.6732521</c:v>
                      </c:pt>
                      <c:pt idx="673">
                        <c:v>1.6761362400000002</c:v>
                      </c:pt>
                      <c:pt idx="674">
                        <c:v>1.6604296500000002</c:v>
                      </c:pt>
                      <c:pt idx="675">
                        <c:v>1.65644813</c:v>
                      </c:pt>
                      <c:pt idx="676">
                        <c:v>1.6603108600000001</c:v>
                      </c:pt>
                      <c:pt idx="677">
                        <c:v>1.6612382999999999</c:v>
                      </c:pt>
                      <c:pt idx="678">
                        <c:v>1.6856453600000001</c:v>
                      </c:pt>
                      <c:pt idx="679">
                        <c:v>1.6836198800000002</c:v>
                      </c:pt>
                      <c:pt idx="680">
                        <c:v>1.6806334999999999</c:v>
                      </c:pt>
                      <c:pt idx="681">
                        <c:v>1.66003934</c:v>
                      </c:pt>
                      <c:pt idx="682">
                        <c:v>1.6531411</c:v>
                      </c:pt>
                      <c:pt idx="683">
                        <c:v>1.65406856</c:v>
                      </c:pt>
                      <c:pt idx="684">
                        <c:v>1.6628039999999999</c:v>
                      </c:pt>
                      <c:pt idx="685">
                        <c:v>1.6872052500000001</c:v>
                      </c:pt>
                      <c:pt idx="686">
                        <c:v>1.6910657400000002</c:v>
                      </c:pt>
                      <c:pt idx="687">
                        <c:v>1.6802555399999999</c:v>
                      </c:pt>
                      <c:pt idx="688">
                        <c:v>1.6684679999999998</c:v>
                      </c:pt>
                      <c:pt idx="689">
                        <c:v>1.6527692999999999</c:v>
                      </c:pt>
                      <c:pt idx="690">
                        <c:v>1.6468341199999998</c:v>
                      </c:pt>
                      <c:pt idx="691">
                        <c:v>1.6594963</c:v>
                      </c:pt>
                      <c:pt idx="692">
                        <c:v>1.6780249199999999</c:v>
                      </c:pt>
                      <c:pt idx="693">
                        <c:v>1.68284543</c:v>
                      </c:pt>
                      <c:pt idx="694">
                        <c:v>1.6759492</c:v>
                      </c:pt>
                      <c:pt idx="695">
                        <c:v>1.66416454</c:v>
                      </c:pt>
                      <c:pt idx="696">
                        <c:v>1.662158</c:v>
                      </c:pt>
                      <c:pt idx="697">
                        <c:v>1.6513521900000001</c:v>
                      </c:pt>
                      <c:pt idx="698">
                        <c:v>1.6561899199999999</c:v>
                      </c:pt>
                      <c:pt idx="699">
                        <c:v>1.6737196799999998</c:v>
                      </c:pt>
                      <c:pt idx="700">
                        <c:v>1.6785563700000001</c:v>
                      </c:pt>
                      <c:pt idx="701">
                        <c:v>1.66775148</c:v>
                      </c:pt>
                      <c:pt idx="702">
                        <c:v>1.66475062</c:v>
                      </c:pt>
                      <c:pt idx="703">
                        <c:v>1.6656770400000001</c:v>
                      </c:pt>
                      <c:pt idx="704">
                        <c:v>1.6656259200000001</c:v>
                      </c:pt>
                      <c:pt idx="705">
                        <c:v>1.6675297</c:v>
                      </c:pt>
                      <c:pt idx="706">
                        <c:v>1.6801849799999999</c:v>
                      </c:pt>
                      <c:pt idx="707">
                        <c:v>1.67915602</c:v>
                      </c:pt>
                      <c:pt idx="708">
                        <c:v>1.6634497000000001</c:v>
                      </c:pt>
                      <c:pt idx="709">
                        <c:v>1.6594893599999998</c:v>
                      </c:pt>
                      <c:pt idx="710">
                        <c:v>1.6584611300000001</c:v>
                      </c:pt>
                      <c:pt idx="711">
                        <c:v>1.66427378</c:v>
                      </c:pt>
                      <c:pt idx="712">
                        <c:v>1.6896133799999999</c:v>
                      </c:pt>
                      <c:pt idx="713">
                        <c:v>1.6905387000000001</c:v>
                      </c:pt>
                      <c:pt idx="714">
                        <c:v>1.68657816</c:v>
                      </c:pt>
                      <c:pt idx="715">
                        <c:v>1.6630752600000001</c:v>
                      </c:pt>
                      <c:pt idx="716">
                        <c:v>1.6552073999999999</c:v>
                      </c:pt>
                      <c:pt idx="717">
                        <c:v>1.6522084600000002</c:v>
                      </c:pt>
                      <c:pt idx="718">
                        <c:v>1.66388209</c:v>
                      </c:pt>
                      <c:pt idx="719">
                        <c:v>1.687279</c:v>
                      </c:pt>
                      <c:pt idx="720">
                        <c:v>1.69211204</c:v>
                      </c:pt>
                      <c:pt idx="721">
                        <c:v>1.68227346</c:v>
                      </c:pt>
                      <c:pt idx="722">
                        <c:v>1.6675683000000001</c:v>
                      </c:pt>
                      <c:pt idx="723">
                        <c:v>1.6626327400000001</c:v>
                      </c:pt>
                      <c:pt idx="724">
                        <c:v>1.6469522400000001</c:v>
                      </c:pt>
                      <c:pt idx="725">
                        <c:v>1.65764657</c:v>
                      </c:pt>
                      <c:pt idx="726">
                        <c:v>1.6781080399999999</c:v>
                      </c:pt>
                      <c:pt idx="727">
                        <c:v>1.6809695400000002</c:v>
                      </c:pt>
                      <c:pt idx="728">
                        <c:v>1.6691973900000001</c:v>
                      </c:pt>
                      <c:pt idx="729">
                        <c:v>1.66426272</c:v>
                      </c:pt>
                      <c:pt idx="730">
                        <c:v>1.6651882500000001</c:v>
                      </c:pt>
                      <c:pt idx="731">
                        <c:v>1.66316683</c:v>
                      </c:pt>
                      <c:pt idx="732">
                        <c:v>1.6631157400000001</c:v>
                      </c:pt>
                      <c:pt idx="733">
                        <c:v>1.6777129</c:v>
                      </c:pt>
                      <c:pt idx="734">
                        <c:v>1.68156744</c:v>
                      </c:pt>
                      <c:pt idx="735">
                        <c:v>1.6658919399999998</c:v>
                      </c:pt>
                      <c:pt idx="736">
                        <c:v>1.66193492</c:v>
                      </c:pt>
                      <c:pt idx="737">
                        <c:v>1.6638196799999998</c:v>
                      </c:pt>
                      <c:pt idx="738">
                        <c:v>1.6696268999999999</c:v>
                      </c:pt>
                      <c:pt idx="739">
                        <c:v>1.69203188</c:v>
                      </c:pt>
                      <c:pt idx="740">
                        <c:v>1.6929562200000001</c:v>
                      </c:pt>
                      <c:pt idx="741">
                        <c:v>1.6889989999999999</c:v>
                      </c:pt>
                      <c:pt idx="742">
                        <c:v>1.6674520799999999</c:v>
                      </c:pt>
                      <c:pt idx="743">
                        <c:v>1.6605672300000001</c:v>
                      </c:pt>
                      <c:pt idx="744">
                        <c:v>1.6585638</c:v>
                      </c:pt>
                      <c:pt idx="745">
                        <c:v>1.67022687</c:v>
                      </c:pt>
                      <c:pt idx="746">
                        <c:v>1.6945616800000001</c:v>
                      </c:pt>
                      <c:pt idx="747">
                        <c:v>1.6993901</c:v>
                      </c:pt>
                      <c:pt idx="748">
                        <c:v>1.6905532400000001</c:v>
                      </c:pt>
                      <c:pt idx="749">
                        <c:v>1.6817169200000002</c:v>
                      </c:pt>
                      <c:pt idx="750">
                        <c:v>1.6650730600000001</c:v>
                      </c:pt>
                      <c:pt idx="751">
                        <c:v>1.65426915</c:v>
                      </c:pt>
                      <c:pt idx="752">
                        <c:v>1.66690552</c:v>
                      </c:pt>
                      <c:pt idx="753">
                        <c:v>1.6873483900000001</c:v>
                      </c:pt>
                      <c:pt idx="754">
                        <c:v>1.6921759199999999</c:v>
                      </c:pt>
                      <c:pt idx="755">
                        <c:v>1.6823653999999999</c:v>
                      </c:pt>
                      <c:pt idx="756">
                        <c:v>1.6725383399999998</c:v>
                      </c:pt>
                      <c:pt idx="757">
                        <c:v>1.67151114</c:v>
                      </c:pt>
                      <c:pt idx="758">
                        <c:v>1.6646295</c:v>
                      </c:pt>
                      <c:pt idx="759">
                        <c:v>1.66652976</c:v>
                      </c:pt>
                      <c:pt idx="760">
                        <c:v>1.6830652500000001</c:v>
                      </c:pt>
                      <c:pt idx="761">
                        <c:v>1.68594048</c:v>
                      </c:pt>
                      <c:pt idx="762">
                        <c:v>1.67026144</c:v>
                      </c:pt>
                      <c:pt idx="763">
                        <c:v>1.6663077199999998</c:v>
                      </c:pt>
                      <c:pt idx="764">
                        <c:v>1.66918316</c:v>
                      </c:pt>
                      <c:pt idx="765">
                        <c:v>1.6710828900000001</c:v>
                      </c:pt>
                      <c:pt idx="766">
                        <c:v>1.6905415000000001</c:v>
                      </c:pt>
                      <c:pt idx="767">
                        <c:v>1.6875631</c:v>
                      </c:pt>
                      <c:pt idx="768">
                        <c:v>1.68556032</c:v>
                      </c:pt>
                      <c:pt idx="769">
                        <c:v>1.6669586000000001</c:v>
                      </c:pt>
                      <c:pt idx="770">
                        <c:v>1.66300585</c:v>
                      </c:pt>
                      <c:pt idx="771">
                        <c:v>1.6619793599999999</c:v>
                      </c:pt>
                      <c:pt idx="772">
                        <c:v>1.6706889</c:v>
                      </c:pt>
                      <c:pt idx="773">
                        <c:v>1.69209345</c:v>
                      </c:pt>
                      <c:pt idx="774">
                        <c:v>1.6969175999999999</c:v>
                      </c:pt>
                      <c:pt idx="775">
                        <c:v>1.6900389300000001</c:v>
                      </c:pt>
                      <c:pt idx="776">
                        <c:v>1.6695081600000001</c:v>
                      </c:pt>
                      <c:pt idx="777">
                        <c:v>1.65873015</c:v>
                      </c:pt>
                      <c:pt idx="778">
                        <c:v>1.6547616700000001</c:v>
                      </c:pt>
                      <c:pt idx="779">
                        <c:v>1.6673867999999998</c:v>
                      </c:pt>
                      <c:pt idx="780">
                        <c:v>1.6897616500000001</c:v>
                      </c:pt>
                      <c:pt idx="781">
                        <c:v>1.6945847599999999</c:v>
                      </c:pt>
                      <c:pt idx="782">
                        <c:v>1.68769038</c:v>
                      </c:pt>
                      <c:pt idx="783">
                        <c:v>1.6739891500000001</c:v>
                      </c:pt>
                      <c:pt idx="784">
                        <c:v>1.6729627199999999</c:v>
                      </c:pt>
                      <c:pt idx="785">
                        <c:v>1.657313</c:v>
                      </c:pt>
                      <c:pt idx="786">
                        <c:v>1.6660357399999999</c:v>
                      </c:pt>
                      <c:pt idx="787">
                        <c:v>1.6845062399999999</c:v>
                      </c:pt>
                      <c:pt idx="788">
                        <c:v>1.6903032</c:v>
                      </c:pt>
                      <c:pt idx="789">
                        <c:v>1.6785367199999999</c:v>
                      </c:pt>
                      <c:pt idx="790">
                        <c:v>1.6765356</c:v>
                      </c:pt>
                      <c:pt idx="791">
                        <c:v>1.6774587000000001</c:v>
                      </c:pt>
                      <c:pt idx="792">
                        <c:v>1.6764323999999999</c:v>
                      </c:pt>
                      <c:pt idx="793">
                        <c:v>1.6802621200000001</c:v>
                      </c:pt>
                      <c:pt idx="794">
                        <c:v>1.6928802000000001</c:v>
                      </c:pt>
                      <c:pt idx="795">
                        <c:v>1.69380266</c:v>
                      </c:pt>
                      <c:pt idx="796">
                        <c:v>1.67718334</c:v>
                      </c:pt>
                      <c:pt idx="797">
                        <c:v>1.6722591599999999</c:v>
                      </c:pt>
                      <c:pt idx="798">
                        <c:v>1.67511393</c:v>
                      </c:pt>
                      <c:pt idx="799">
                        <c:v>1.6779856799999999</c:v>
                      </c:pt>
                      <c:pt idx="800">
                        <c:v>1.7003454500000001</c:v>
                      </c:pt>
                      <c:pt idx="801">
                        <c:v>1.7032162399999999</c:v>
                      </c:pt>
                      <c:pt idx="802">
                        <c:v>1.6973177000000002</c:v>
                      </c:pt>
                      <c:pt idx="803">
                        <c:v>1.6729074399999999</c:v>
                      </c:pt>
                      <c:pt idx="804">
                        <c:v>1.6640873199999999</c:v>
                      </c:pt>
                      <c:pt idx="805">
                        <c:v>1.6620704999999998</c:v>
                      </c:pt>
                      <c:pt idx="806">
                        <c:v>1.67273574</c:v>
                      </c:pt>
                      <c:pt idx="807">
                        <c:v>1.6960647900000001</c:v>
                      </c:pt>
                      <c:pt idx="808">
                        <c:v>1.7008658999999999</c:v>
                      </c:pt>
                      <c:pt idx="809">
                        <c:v>1.6930205599999999</c:v>
                      </c:pt>
                      <c:pt idx="810">
                        <c:v>1.6803052500000002</c:v>
                      </c:pt>
                      <c:pt idx="811">
                        <c:v>1.6753832</c:v>
                      </c:pt>
                      <c:pt idx="812">
                        <c:v>1.6607211500000001</c:v>
                      </c:pt>
                      <c:pt idx="813">
                        <c:v>1.672358</c:v>
                      </c:pt>
                      <c:pt idx="814">
                        <c:v>1.6937164400000002</c:v>
                      </c:pt>
                      <c:pt idx="815">
                        <c:v>1.69755999</c:v>
                      </c:pt>
                      <c:pt idx="816">
                        <c:v>1.6887425999999999</c:v>
                      </c:pt>
                      <c:pt idx="817">
                        <c:v>1.68284736</c:v>
                      </c:pt>
                      <c:pt idx="818">
                        <c:v>1.6788829199999999</c:v>
                      </c:pt>
                      <c:pt idx="819">
                        <c:v>1.6739622000000001</c:v>
                      </c:pt>
                      <c:pt idx="820">
                        <c:v>1.67683194</c:v>
                      </c:pt>
                      <c:pt idx="821">
                        <c:v>1.69236012</c:v>
                      </c:pt>
                      <c:pt idx="822">
                        <c:v>1.6942553999999999</c:v>
                      </c:pt>
                      <c:pt idx="823">
                        <c:v>1.67667696</c:v>
                      </c:pt>
                      <c:pt idx="824">
                        <c:v>1.6727135199999998</c:v>
                      </c:pt>
                      <c:pt idx="825">
                        <c:v>1.6746091999999999</c:v>
                      </c:pt>
                      <c:pt idx="826">
                        <c:v>1.67650476</c:v>
                      </c:pt>
                      <c:pt idx="827">
                        <c:v>1.6949505500000002</c:v>
                      </c:pt>
                      <c:pt idx="828">
                        <c:v>1.6919777600000001</c:v>
                      </c:pt>
                      <c:pt idx="829">
                        <c:v>1.68705817</c:v>
                      </c:pt>
                      <c:pt idx="830">
                        <c:v>1.6655729500000001</c:v>
                      </c:pt>
                      <c:pt idx="831">
                        <c:v>1.6606545199999998</c:v>
                      </c:pt>
                      <c:pt idx="832">
                        <c:v>1.6567097799999999</c:v>
                      </c:pt>
                      <c:pt idx="833">
                        <c:v>1.6693124000000001</c:v>
                      </c:pt>
                      <c:pt idx="834">
                        <c:v>1.69260348</c:v>
                      </c:pt>
                      <c:pt idx="835">
                        <c:v>1.6983910500000001</c:v>
                      </c:pt>
                      <c:pt idx="836">
                        <c:v>1.68957936</c:v>
                      </c:pt>
                      <c:pt idx="837">
                        <c:v>1.67784852</c:v>
                      </c:pt>
                      <c:pt idx="838">
                        <c:v>1.664172</c:v>
                      </c:pt>
                      <c:pt idx="839">
                        <c:v>1.6563353399999998</c:v>
                      </c:pt>
                      <c:pt idx="840">
                        <c:v>1.6689179500000002</c:v>
                      </c:pt>
                      <c:pt idx="841">
                        <c:v>1.6883285000000001</c:v>
                      </c:pt>
                      <c:pt idx="842">
                        <c:v>1.6921687300000001</c:v>
                      </c:pt>
                      <c:pt idx="843">
                        <c:v>1.6872513600000001</c:v>
                      </c:pt>
                      <c:pt idx="844">
                        <c:v>1.6774519999999999</c:v>
                      </c:pt>
                      <c:pt idx="845">
                        <c:v>1.6735084</c:v>
                      </c:pt>
                      <c:pt idx="846">
                        <c:v>1.6676191600000001</c:v>
                      </c:pt>
                      <c:pt idx="847">
                        <c:v>1.6704864700000002</c:v>
                      </c:pt>
                      <c:pt idx="848">
                        <c:v>1.6889196799999999</c:v>
                      </c:pt>
                      <c:pt idx="849">
                        <c:v>1.6908133000000001</c:v>
                      </c:pt>
                      <c:pt idx="850">
                        <c:v>1.6771244399999998</c:v>
                      </c:pt>
                      <c:pt idx="851">
                        <c:v>1.6731815999999999</c:v>
                      </c:pt>
                      <c:pt idx="852">
                        <c:v>1.6721572500000002</c:v>
                      </c:pt>
                      <c:pt idx="853">
                        <c:v>1.6730784000000001</c:v>
                      </c:pt>
                      <c:pt idx="854">
                        <c:v>1.6837263900000001</c:v>
                      </c:pt>
                      <c:pt idx="855">
                        <c:v>1.6865924399999999</c:v>
                      </c:pt>
                      <c:pt idx="856">
                        <c:v>1.6874957000000002</c:v>
                      </c:pt>
                      <c:pt idx="857">
                        <c:v>1.6728547999999999</c:v>
                      </c:pt>
                      <c:pt idx="858">
                        <c:v>1.66988552</c:v>
                      </c:pt>
                      <c:pt idx="859">
                        <c:v>1.6708065400000001</c:v>
                      </c:pt>
                      <c:pt idx="860">
                        <c:v>1.67851774</c:v>
                      </c:pt>
                      <c:pt idx="861">
                        <c:v>1.701805</c:v>
                      </c:pt>
                      <c:pt idx="862">
                        <c:v>1.7046697899999999</c:v>
                      </c:pt>
                      <c:pt idx="863">
                        <c:v>1.7017</c:v>
                      </c:pt>
                      <c:pt idx="864">
                        <c:v>1.67733825</c:v>
                      </c:pt>
                      <c:pt idx="865">
                        <c:v>1.6675459500000001</c:v>
                      </c:pt>
                      <c:pt idx="866">
                        <c:v>1.662633</c:v>
                      </c:pt>
                      <c:pt idx="867">
                        <c:v>1.6732766700000001</c:v>
                      </c:pt>
                      <c:pt idx="868">
                        <c:v>1.69364208</c:v>
                      </c:pt>
                      <c:pt idx="869">
                        <c:v>1.6994056</c:v>
                      </c:pt>
                      <c:pt idx="870">
                        <c:v>1.6915757999999999</c:v>
                      </c:pt>
                      <c:pt idx="871">
                        <c:v>1.6808300600000001</c:v>
                      </c:pt>
                      <c:pt idx="872">
                        <c:v>1.6778618599999999</c:v>
                      </c:pt>
                      <c:pt idx="873">
                        <c:v>1.6642009600000001</c:v>
                      </c:pt>
                      <c:pt idx="874">
                        <c:v>1.6738701</c:v>
                      </c:pt>
                      <c:pt idx="875">
                        <c:v>1.6913148</c:v>
                      </c:pt>
                      <c:pt idx="876">
                        <c:v>1.6961051</c:v>
                      </c:pt>
                      <c:pt idx="877">
                        <c:v>1.6853613000000001</c:v>
                      </c:pt>
                      <c:pt idx="878">
                        <c:v>1.6823935200000002</c:v>
                      </c:pt>
                      <c:pt idx="879">
                        <c:v>1.6803978100000001</c:v>
                      </c:pt>
                      <c:pt idx="880">
                        <c:v>1.6774130999999999</c:v>
                      </c:pt>
                      <c:pt idx="881">
                        <c:v>1.68027678</c:v>
                      </c:pt>
                      <c:pt idx="882">
                        <c:v>1.69285818</c:v>
                      </c:pt>
                      <c:pt idx="883">
                        <c:v>1.6947494399999998</c:v>
                      </c:pt>
                      <c:pt idx="884">
                        <c:v>1.6781777100000002</c:v>
                      </c:pt>
                      <c:pt idx="885">
                        <c:v>1.6742391000000001</c:v>
                      </c:pt>
                      <c:pt idx="886">
                        <c:v>1.6790284799999999</c:v>
                      </c:pt>
                      <c:pt idx="887">
                        <c:v>1.6838347900000001</c:v>
                      </c:pt>
                      <c:pt idx="888">
                        <c:v>1.705158</c:v>
                      </c:pt>
                      <c:pt idx="889">
                        <c:v>1.7080200600000002</c:v>
                      </c:pt>
                      <c:pt idx="890">
                        <c:v>1.7030920899999999</c:v>
                      </c:pt>
                      <c:pt idx="891">
                        <c:v>1.678752</c:v>
                      </c:pt>
                      <c:pt idx="892">
                        <c:v>1.67384281</c:v>
                      </c:pt>
                      <c:pt idx="893">
                        <c:v>1.6708767999999998</c:v>
                      </c:pt>
                      <c:pt idx="894">
                        <c:v>1.68345353</c:v>
                      </c:pt>
                      <c:pt idx="895">
                        <c:v>1.7066970899999998</c:v>
                      </c:pt>
                      <c:pt idx="896">
                        <c:v>1.7115010799999999</c:v>
                      </c:pt>
                      <c:pt idx="897">
                        <c:v>1.7017351199999999</c:v>
                      </c:pt>
                      <c:pt idx="898">
                        <c:v>1.69585488</c:v>
                      </c:pt>
                      <c:pt idx="899">
                        <c:v>1.6783199999999998</c:v>
                      </c:pt>
                      <c:pt idx="900">
                        <c:v>1.6704983999999998</c:v>
                      </c:pt>
                      <c:pt idx="901">
                        <c:v>1.68404346</c:v>
                      </c:pt>
                      <c:pt idx="902">
                        <c:v>1.7043682499999999</c:v>
                      </c:pt>
                      <c:pt idx="903">
                        <c:v>1.7111134399999999</c:v>
                      </c:pt>
                      <c:pt idx="904">
                        <c:v>1.7003785899999999</c:v>
                      </c:pt>
                      <c:pt idx="905">
                        <c:v>1.6935111999999999</c:v>
                      </c:pt>
                      <c:pt idx="906">
                        <c:v>1.69151684</c:v>
                      </c:pt>
                      <c:pt idx="907">
                        <c:v>1.6846676500000002</c:v>
                      </c:pt>
                      <c:pt idx="908">
                        <c:v>1.6846156000000001</c:v>
                      </c:pt>
                      <c:pt idx="909">
                        <c:v>1.7020402899999998</c:v>
                      </c:pt>
                      <c:pt idx="910">
                        <c:v>1.7049003999999999</c:v>
                      </c:pt>
                      <c:pt idx="911">
                        <c:v>1.6873546799999999</c:v>
                      </c:pt>
                      <c:pt idx="912">
                        <c:v>1.68341922</c:v>
                      </c:pt>
                      <c:pt idx="913">
                        <c:v>1.6843380000000001</c:v>
                      </c:pt>
                      <c:pt idx="914">
                        <c:v>1.6862274900000001</c:v>
                      </c:pt>
                      <c:pt idx="915">
                        <c:v>1.7065433400000001</c:v>
                      </c:pt>
                      <c:pt idx="916">
                        <c:v>1.7055198999999999</c:v>
                      </c:pt>
                      <c:pt idx="917">
                        <c:v>1.7006138400000002</c:v>
                      </c:pt>
                      <c:pt idx="918">
                        <c:v>1.6792071999999998</c:v>
                      </c:pt>
                      <c:pt idx="919">
                        <c:v>1.67430225</c:v>
                      </c:pt>
                      <c:pt idx="920">
                        <c:v>1.6722921100000001</c:v>
                      </c:pt>
                      <c:pt idx="921">
                        <c:v>1.6819458199999999</c:v>
                      </c:pt>
                      <c:pt idx="922">
                        <c:v>1.7080975999999999</c:v>
                      </c:pt>
                      <c:pt idx="923">
                        <c:v>1.7138676800000001</c:v>
                      </c:pt>
                      <c:pt idx="924">
                        <c:v>1.70506308</c:v>
                      </c:pt>
                      <c:pt idx="925">
                        <c:v>1.6923950400000001</c:v>
                      </c:pt>
                      <c:pt idx="926">
                        <c:v>1.6748758800000001</c:v>
                      </c:pt>
                      <c:pt idx="927">
                        <c:v>1.6690020000000001</c:v>
                      </c:pt>
                      <c:pt idx="928">
                        <c:v>1.68253488</c:v>
                      </c:pt>
                      <c:pt idx="929">
                        <c:v>1.7038292399999999</c:v>
                      </c:pt>
                      <c:pt idx="930">
                        <c:v>1.7086102499999998</c:v>
                      </c:pt>
                      <c:pt idx="931">
                        <c:v>1.7007956599999998</c:v>
                      </c:pt>
                      <c:pt idx="932">
                        <c:v>1.69007098</c:v>
                      </c:pt>
                      <c:pt idx="933">
                        <c:v>1.6871082400000001</c:v>
                      </c:pt>
                      <c:pt idx="934">
                        <c:v>1.6773547700000002</c:v>
                      </c:pt>
                      <c:pt idx="935">
                        <c:v>1.6821360599999999</c:v>
                      </c:pt>
                      <c:pt idx="936">
                        <c:v>1.70051518</c:v>
                      </c:pt>
                      <c:pt idx="937">
                        <c:v>1.7053127399999999</c:v>
                      </c:pt>
                      <c:pt idx="938">
                        <c:v>1.6907100000000002</c:v>
                      </c:pt>
                      <c:pt idx="939">
                        <c:v>1.6877826</c:v>
                      </c:pt>
                      <c:pt idx="940">
                        <c:v>1.7313786</c:v>
                      </c:pt>
                      <c:pt idx="941">
                        <c:v>1.8069609600000001</c:v>
                      </c:pt>
                      <c:pt idx="942">
                        <c:v>1.8796468200000001</c:v>
                      </c:pt>
                      <c:pt idx="943">
                        <c:v>1.9620065500000001</c:v>
                      </c:pt>
                      <c:pt idx="944">
                        <c:v>2.0191444199999999</c:v>
                      </c:pt>
                      <c:pt idx="945">
                        <c:v>2.0500726399999998</c:v>
                      </c:pt>
                      <c:pt idx="946">
                        <c:v>2.0907163200000003</c:v>
                      </c:pt>
                      <c:pt idx="947">
                        <c:v>2.1313566399999999</c:v>
                      </c:pt>
                      <c:pt idx="948">
                        <c:v>2.1913863999999998</c:v>
                      </c:pt>
                      <c:pt idx="949">
                        <c:v>2.23398144</c:v>
                      </c:pt>
                      <c:pt idx="950">
                        <c:v>2.2542502500000001</c:v>
                      </c:pt>
                      <c:pt idx="951">
                        <c:v>2.2696697300000004</c:v>
                      </c:pt>
                      <c:pt idx="952">
                        <c:v>2.2860574200000001</c:v>
                      </c:pt>
                      <c:pt idx="953">
                        <c:v>2.3169855000000004</c:v>
                      </c:pt>
                      <c:pt idx="954">
                        <c:v>2.3556663000000002</c:v>
                      </c:pt>
                      <c:pt idx="955">
                        <c:v>2.37980335</c:v>
                      </c:pt>
                      <c:pt idx="956">
                        <c:v>2.3816438099999999</c:v>
                      </c:pt>
                      <c:pt idx="957">
                        <c:v>2.3960848800000001</c:v>
                      </c:pt>
                      <c:pt idx="958">
                        <c:v>2.4153709999999999</c:v>
                      </c:pt>
                      <c:pt idx="959">
                        <c:v>2.4530705100000003</c:v>
                      </c:pt>
                      <c:pt idx="960">
                        <c:v>2.4713835</c:v>
                      </c:pt>
                      <c:pt idx="961">
                        <c:v>2.46740498</c:v>
                      </c:pt>
                      <c:pt idx="962">
                        <c:v>2.4692413200000001</c:v>
                      </c:pt>
                      <c:pt idx="963">
                        <c:v>2.4739846499999998</c:v>
                      </c:pt>
                      <c:pt idx="964">
                        <c:v>2.4971387699999998</c:v>
                      </c:pt>
                      <c:pt idx="965">
                        <c:v>2.52998067</c:v>
                      </c:pt>
                      <c:pt idx="966">
                        <c:v>2.5424723199999999</c:v>
                      </c:pt>
                      <c:pt idx="967">
                        <c:v>2.5375229100000003</c:v>
                      </c:pt>
                      <c:pt idx="968">
                        <c:v>2.5461377999999999</c:v>
                      </c:pt>
                      <c:pt idx="969">
                        <c:v>2.5547519699999999</c:v>
                      </c:pt>
                      <c:pt idx="970">
                        <c:v>2.5827408200000002</c:v>
                      </c:pt>
                      <c:pt idx="971">
                        <c:v>2.59135275</c:v>
                      </c:pt>
                      <c:pt idx="972">
                        <c:v>2.5805901600000003</c:v>
                      </c:pt>
                      <c:pt idx="973">
                        <c:v>2.5814522499999999</c:v>
                      </c:pt>
                      <c:pt idx="974">
                        <c:v>2.5861886999999997</c:v>
                      </c:pt>
                      <c:pt idx="975">
                        <c:v>2.6132018600000002</c:v>
                      </c:pt>
                      <c:pt idx="976">
                        <c:v>2.6363386599999998</c:v>
                      </c:pt>
                      <c:pt idx="977">
                        <c:v>2.6342927999999999</c:v>
                      </c:pt>
                      <c:pt idx="978">
                        <c:v>2.6264364000000002</c:v>
                      </c:pt>
                      <c:pt idx="979">
                        <c:v>2.6243911</c:v>
                      </c:pt>
                      <c:pt idx="980">
                        <c:v>2.6349347700000001</c:v>
                      </c:pt>
                      <c:pt idx="981">
                        <c:v>2.6590341799999999</c:v>
                      </c:pt>
                      <c:pt idx="982">
                        <c:v>2.6666706599999999</c:v>
                      </c:pt>
                      <c:pt idx="983">
                        <c:v>2.6539732500000004</c:v>
                      </c:pt>
                      <c:pt idx="984">
                        <c:v>2.6567682400000003</c:v>
                      </c:pt>
                      <c:pt idx="985">
                        <c:v>2.6614993299999998</c:v>
                      </c:pt>
                      <c:pt idx="986">
                        <c:v>2.6904332700000002</c:v>
                      </c:pt>
                      <c:pt idx="987">
                        <c:v>2.70193919</c:v>
                      </c:pt>
                      <c:pt idx="988">
                        <c:v>2.6911789999999995</c:v>
                      </c:pt>
                      <c:pt idx="989">
                        <c:v>2.6842917300000004</c:v>
                      </c:pt>
                      <c:pt idx="990">
                        <c:v>2.6812768999999999</c:v>
                      </c:pt>
                      <c:pt idx="991">
                        <c:v>2.6947171199999995</c:v>
                      </c:pt>
                      <c:pt idx="992">
                        <c:v>2.7197709000000003</c:v>
                      </c:pt>
                      <c:pt idx="993">
                        <c:v>2.7274012999999999</c:v>
                      </c:pt>
                      <c:pt idx="994">
                        <c:v>2.7137392400000002</c:v>
                      </c:pt>
                      <c:pt idx="995">
                        <c:v>2.7145948500000001</c:v>
                      </c:pt>
                      <c:pt idx="996">
                        <c:v>2.7173858399999999</c:v>
                      </c:pt>
                      <c:pt idx="997">
                        <c:v>2.7404980800000001</c:v>
                      </c:pt>
                      <c:pt idx="998">
                        <c:v>2.7452230500000003</c:v>
                      </c:pt>
                      <c:pt idx="999">
                        <c:v>2.7286601999999998</c:v>
                      </c:pt>
                      <c:pt idx="1000">
                        <c:v>2.7217744100000001</c:v>
                      </c:pt>
                      <c:pt idx="1001">
                        <c:v>2.7197268299999999</c:v>
                      </c:pt>
                      <c:pt idx="1002">
                        <c:v>2.7379967000000001</c:v>
                      </c:pt>
                      <c:pt idx="1003">
                        <c:v>2.7640046500000004</c:v>
                      </c:pt>
                      <c:pt idx="1004">
                        <c:v>2.76292296</c:v>
                      </c:pt>
                      <c:pt idx="1005">
                        <c:v>2.7531350199999998</c:v>
                      </c:pt>
                      <c:pt idx="1006">
                        <c:v>2.7501191899999999</c:v>
                      </c:pt>
                      <c:pt idx="1007">
                        <c:v>2.7548419199999996</c:v>
                      </c:pt>
                      <c:pt idx="1008">
                        <c:v>2.7769747499999999</c:v>
                      </c:pt>
                      <c:pt idx="1009">
                        <c:v>2.77976154</c:v>
                      </c:pt>
                      <c:pt idx="1010">
                        <c:v>2.7622375199999998</c:v>
                      </c:pt>
                      <c:pt idx="1011">
                        <c:v>2.7601890200000003</c:v>
                      </c:pt>
                      <c:pt idx="1012">
                        <c:v>2.7620090399999997</c:v>
                      </c:pt>
                      <c:pt idx="1013">
                        <c:v>2.7889721999999999</c:v>
                      </c:pt>
                      <c:pt idx="1014">
                        <c:v>2.8004609600000001</c:v>
                      </c:pt>
                      <c:pt idx="1015">
                        <c:v>2.7897084499999996</c:v>
                      </c:pt>
                      <c:pt idx="1016">
                        <c:v>2.77992375</c:v>
                      </c:pt>
                      <c:pt idx="1017">
                        <c:v>2.7730405199999999</c:v>
                      </c:pt>
                      <c:pt idx="1018">
                        <c:v>2.7806606</c:v>
                      </c:pt>
                      <c:pt idx="1019">
                        <c:v>2.7998817599999999</c:v>
                      </c:pt>
                      <c:pt idx="1020">
                        <c:v>2.803633</c:v>
                      </c:pt>
                      <c:pt idx="1021">
                        <c:v>2.79092064</c:v>
                      </c:pt>
                      <c:pt idx="1022">
                        <c:v>2.7898384800000002</c:v>
                      </c:pt>
                      <c:pt idx="1023">
                        <c:v>2.7945851500000001</c:v>
                      </c:pt>
                      <c:pt idx="1024">
                        <c:v>2.8167015399999999</c:v>
                      </c:pt>
                      <c:pt idx="1025">
                        <c:v>2.8214178300000001</c:v>
                      </c:pt>
                      <c:pt idx="1026">
                        <c:v>2.8039035299999999</c:v>
                      </c:pt>
                      <c:pt idx="1027">
                        <c:v>2.7941225899999997</c:v>
                      </c:pt>
                      <c:pt idx="1028">
                        <c:v>2.7882082499999998</c:v>
                      </c:pt>
                      <c:pt idx="1029">
                        <c:v>2.8006561800000003</c:v>
                      </c:pt>
                      <c:pt idx="1030">
                        <c:v>2.8218003999999999</c:v>
                      </c:pt>
                      <c:pt idx="1031">
                        <c:v>2.82358704</c:v>
                      </c:pt>
                      <c:pt idx="1032">
                        <c:v>2.8099713199999998</c:v>
                      </c:pt>
                      <c:pt idx="1033">
                        <c:v>2.8098550000000002</c:v>
                      </c:pt>
                      <c:pt idx="1034">
                        <c:v>2.8116711000000003</c:v>
                      </c:pt>
                      <c:pt idx="1035">
                        <c:v>2.8299119299999997</c:v>
                      </c:pt>
                      <c:pt idx="1036">
                        <c:v>2.8326931600000003</c:v>
                      </c:pt>
                      <c:pt idx="1037">
                        <c:v>2.8151862599999999</c:v>
                      </c:pt>
                      <c:pt idx="1038">
                        <c:v>2.8082782800000001</c:v>
                      </c:pt>
                      <c:pt idx="1039">
                        <c:v>2.8071960000000002</c:v>
                      </c:pt>
                      <c:pt idx="1040">
                        <c:v>2.8273649199999999</c:v>
                      </c:pt>
                      <c:pt idx="1041">
                        <c:v>2.8436684799999998</c:v>
                      </c:pt>
                      <c:pt idx="1042">
                        <c:v>2.8367895599999997</c:v>
                      </c:pt>
                      <c:pt idx="1043">
                        <c:v>2.8260771</c:v>
                      </c:pt>
                      <c:pt idx="1044">
                        <c:v>2.8191993900000001</c:v>
                      </c:pt>
                      <c:pt idx="1045">
                        <c:v>2.82391148</c:v>
                      </c:pt>
                      <c:pt idx="1046">
                        <c:v>2.8431091199999998</c:v>
                      </c:pt>
                      <c:pt idx="1047">
                        <c:v>2.84588843</c:v>
                      </c:pt>
                      <c:pt idx="1048">
                        <c:v>2.82835956</c:v>
                      </c:pt>
                      <c:pt idx="1049">
                        <c:v>2.8263112000000001</c:v>
                      </c:pt>
                      <c:pt idx="1050">
                        <c:v>2.8252578200000005</c:v>
                      </c:pt>
                      <c:pt idx="1051">
                        <c:v>2.8492790299999999</c:v>
                      </c:pt>
                      <c:pt idx="1052">
                        <c:v>2.8539884399999997</c:v>
                      </c:pt>
                      <c:pt idx="1053">
                        <c:v>2.8384230000000001</c:v>
                      </c:pt>
                      <c:pt idx="1054">
                        <c:v>2.8267204800000001</c:v>
                      </c:pt>
                      <c:pt idx="1055">
                        <c:v>2.8188803999999998</c:v>
                      </c:pt>
                      <c:pt idx="1056">
                        <c:v>2.8322782200000001</c:v>
                      </c:pt>
                      <c:pt idx="1057">
                        <c:v>2.8553278200000003</c:v>
                      </c:pt>
                      <c:pt idx="1058">
                        <c:v>2.8590408800000002</c:v>
                      </c:pt>
                      <c:pt idx="1059">
                        <c:v>2.8434792000000004</c:v>
                      </c:pt>
                      <c:pt idx="1060">
                        <c:v>2.8424256499999996</c:v>
                      </c:pt>
                      <c:pt idx="1061">
                        <c:v>2.8423078500000001</c:v>
                      </c:pt>
                      <c:pt idx="1062">
                        <c:v>2.8634220300000002</c:v>
                      </c:pt>
                      <c:pt idx="1063">
                        <c:v>2.8652334499999998</c:v>
                      </c:pt>
                      <c:pt idx="1064">
                        <c:v>2.84581449</c:v>
                      </c:pt>
                      <c:pt idx="1065">
                        <c:v>2.8370411999999998</c:v>
                      </c:pt>
                      <c:pt idx="1066">
                        <c:v>2.8320989000000001</c:v>
                      </c:pt>
                      <c:pt idx="1067">
                        <c:v>2.8445252000000001</c:v>
                      </c:pt>
                      <c:pt idx="1068">
                        <c:v>2.8665990600000004</c:v>
                      </c:pt>
                      <c:pt idx="1069">
                        <c:v>2.8616561200000001</c:v>
                      </c:pt>
                      <c:pt idx="1070">
                        <c:v>2.84996012</c:v>
                      </c:pt>
                      <c:pt idx="1071">
                        <c:v>2.8459830000000004</c:v>
                      </c:pt>
                      <c:pt idx="1072">
                        <c:v>2.8458650000000003</c:v>
                      </c:pt>
                      <c:pt idx="1073">
                        <c:v>2.8650402000000001</c:v>
                      </c:pt>
                      <c:pt idx="1074">
                        <c:v>2.86685064</c:v>
                      </c:pt>
                      <c:pt idx="1075">
                        <c:v>2.8474401600000001</c:v>
                      </c:pt>
                      <c:pt idx="1076">
                        <c:v>2.84346392</c:v>
                      </c:pt>
                      <c:pt idx="1077">
                        <c:v>2.8462395000000003</c:v>
                      </c:pt>
                      <c:pt idx="1078">
                        <c:v>2.8721618800000002</c:v>
                      </c:pt>
                      <c:pt idx="1079">
                        <c:v>2.88265138</c:v>
                      </c:pt>
                      <c:pt idx="1080">
                        <c:v>2.8709592599999998</c:v>
                      </c:pt>
                      <c:pt idx="1081">
                        <c:v>2.8602324400000003</c:v>
                      </c:pt>
                      <c:pt idx="1082">
                        <c:v>2.8514350999999998</c:v>
                      </c:pt>
                      <c:pt idx="1083">
                        <c:v>2.8580666400000001</c:v>
                      </c:pt>
                      <c:pt idx="1084">
                        <c:v>2.8762682599999998</c:v>
                      </c:pt>
                      <c:pt idx="1085">
                        <c:v>2.8800056600000001</c:v>
                      </c:pt>
                      <c:pt idx="1086">
                        <c:v>2.8634958000000004</c:v>
                      </c:pt>
                      <c:pt idx="1087">
                        <c:v>2.8614487999999998</c:v>
                      </c:pt>
                      <c:pt idx="1088">
                        <c:v>2.8632582000000002</c:v>
                      </c:pt>
                      <c:pt idx="1089">
                        <c:v>2.8862758800000003</c:v>
                      </c:pt>
                      <c:pt idx="1090">
                        <c:v>2.8890480599999999</c:v>
                      </c:pt>
                      <c:pt idx="1091">
                        <c:v>2.8706133200000004</c:v>
                      </c:pt>
                      <c:pt idx="1092">
                        <c:v>2.8589274000000002</c:v>
                      </c:pt>
                      <c:pt idx="1093">
                        <c:v>2.8520617400000003</c:v>
                      </c:pt>
                      <c:pt idx="1094">
                        <c:v>2.86447304</c:v>
                      </c:pt>
                      <c:pt idx="1095">
                        <c:v>2.8874848799999997</c:v>
                      </c:pt>
                      <c:pt idx="1096">
                        <c:v>2.8883287800000002</c:v>
                      </c:pt>
                      <c:pt idx="1097">
                        <c:v>2.8756808</c:v>
                      </c:pt>
                      <c:pt idx="1098">
                        <c:v>2.8745977799999998</c:v>
                      </c:pt>
                      <c:pt idx="1099">
                        <c:v>2.8744784600000002</c:v>
                      </c:pt>
                      <c:pt idx="1100">
                        <c:v>2.8926671599999998</c:v>
                      </c:pt>
                      <c:pt idx="1101">
                        <c:v>2.8935106199999998</c:v>
                      </c:pt>
                      <c:pt idx="1102">
                        <c:v>2.8731570000000004</c:v>
                      </c:pt>
                      <c:pt idx="1103">
                        <c:v>2.8634031200000001</c:v>
                      </c:pt>
                      <c:pt idx="1104">
                        <c:v>2.8613574000000002</c:v>
                      </c:pt>
                      <c:pt idx="1105">
                        <c:v>2.88243296</c:v>
                      </c:pt>
                      <c:pt idx="1106">
                        <c:v>2.9025434199999998</c:v>
                      </c:pt>
                      <c:pt idx="1107">
                        <c:v>2.8947164999999999</c:v>
                      </c:pt>
                      <c:pt idx="1108">
                        <c:v>2.8820739199999998</c:v>
                      </c:pt>
                      <c:pt idx="1109">
                        <c:v>2.8742484799999999</c:v>
                      </c:pt>
                      <c:pt idx="1110">
                        <c:v>2.8779818399999999</c:v>
                      </c:pt>
                      <c:pt idx="1111">
                        <c:v>2.89616198</c:v>
                      </c:pt>
                      <c:pt idx="1112">
                        <c:v>2.8970047999999999</c:v>
                      </c:pt>
                      <c:pt idx="1113">
                        <c:v>2.8805124600000003</c:v>
                      </c:pt>
                      <c:pt idx="1114">
                        <c:v>2.8784667799999997</c:v>
                      </c:pt>
                      <c:pt idx="1115">
                        <c:v>2.8793101999999999</c:v>
                      </c:pt>
                      <c:pt idx="1116">
                        <c:v>2.9023011599999999</c:v>
                      </c:pt>
                      <c:pt idx="1117">
                        <c:v>2.9069951000000001</c:v>
                      </c:pt>
                      <c:pt idx="1118">
                        <c:v>2.8914685800000002</c:v>
                      </c:pt>
                      <c:pt idx="1119">
                        <c:v>2.8788318000000004</c:v>
                      </c:pt>
                      <c:pt idx="1120">
                        <c:v>2.8710099600000003</c:v>
                      </c:pt>
                      <c:pt idx="1121">
                        <c:v>2.8805180800000003</c:v>
                      </c:pt>
                      <c:pt idx="1122">
                        <c:v>2.9015777999999997</c:v>
                      </c:pt>
                      <c:pt idx="1123">
                        <c:v>2.9043452199999997</c:v>
                      </c:pt>
                      <c:pt idx="1124">
                        <c:v>2.8878599999999999</c:v>
                      </c:pt>
                      <c:pt idx="1125">
                        <c:v>2.8848522599999997</c:v>
                      </c:pt>
                      <c:pt idx="1126">
                        <c:v>2.8866574599999999</c:v>
                      </c:pt>
                      <c:pt idx="1127">
                        <c:v>2.9077125000000001</c:v>
                      </c:pt>
                      <c:pt idx="1128">
                        <c:v>2.90951658</c:v>
                      </c:pt>
                      <c:pt idx="1129">
                        <c:v>2.88918484</c:v>
                      </c:pt>
                      <c:pt idx="1130">
                        <c:v>2.88040334</c:v>
                      </c:pt>
                      <c:pt idx="1131">
                        <c:v>2.8735472400000002</c:v>
                      </c:pt>
                      <c:pt idx="1132">
                        <c:v>2.8888246</c:v>
                      </c:pt>
                      <c:pt idx="1133">
                        <c:v>2.9108364999999998</c:v>
                      </c:pt>
                      <c:pt idx="1134">
                        <c:v>2.9068666199999997</c:v>
                      </c:pt>
                      <c:pt idx="1135">
                        <c:v>2.8932752600000002</c:v>
                      </c:pt>
                      <c:pt idx="1136">
                        <c:v>2.88930642</c:v>
                      </c:pt>
                      <c:pt idx="1137">
                        <c:v>2.8891863</c:v>
                      </c:pt>
                      <c:pt idx="1138">
                        <c:v>2.9092694400000001</c:v>
                      </c:pt>
                      <c:pt idx="1139">
                        <c:v>2.9110725199999998</c:v>
                      </c:pt>
                      <c:pt idx="1140">
                        <c:v>2.8917118799999999</c:v>
                      </c:pt>
                      <c:pt idx="1141">
                        <c:v>2.8858199999999998</c:v>
                      </c:pt>
                      <c:pt idx="1142">
                        <c:v>2.8866619</c:v>
                      </c:pt>
                      <c:pt idx="1143">
                        <c:v>2.9077027800000002</c:v>
                      </c:pt>
                      <c:pt idx="1144">
                        <c:v>2.9172000599999999</c:v>
                      </c:pt>
                      <c:pt idx="1145">
                        <c:v>2.9055373799999997</c:v>
                      </c:pt>
                      <c:pt idx="1146">
                        <c:v>2.8929139200000002</c:v>
                      </c:pt>
                      <c:pt idx="1147">
                        <c:v>2.8851</c:v>
                      </c:pt>
                      <c:pt idx="1148">
                        <c:v>2.8917116200000001</c:v>
                      </c:pt>
                      <c:pt idx="1149">
                        <c:v>2.9127469800000001</c:v>
                      </c:pt>
                      <c:pt idx="1150">
                        <c:v>2.91743372</c:v>
                      </c:pt>
                      <c:pt idx="1151">
                        <c:v>2.9019277199999998</c:v>
                      </c:pt>
                      <c:pt idx="1152">
                        <c:v>2.8989225000000003</c:v>
                      </c:pt>
                      <c:pt idx="1153">
                        <c:v>2.9007248199999998</c:v>
                      </c:pt>
                      <c:pt idx="1154">
                        <c:v>2.9207939599999997</c:v>
                      </c:pt>
                      <c:pt idx="1155">
                        <c:v>2.9235565800000001</c:v>
                      </c:pt>
                      <c:pt idx="1156">
                        <c:v>2.9051694799999996</c:v>
                      </c:pt>
                      <c:pt idx="1157">
                        <c:v>2.8925516999999998</c:v>
                      </c:pt>
                      <c:pt idx="1158">
                        <c:v>2.8837799999999998</c:v>
                      </c:pt>
                      <c:pt idx="1159">
                        <c:v>2.8961558599999999</c:v>
                      </c:pt>
                      <c:pt idx="1160">
                        <c:v>2.9171813000000002</c:v>
                      </c:pt>
                      <c:pt idx="1161">
                        <c:v>2.9170598999999999</c:v>
                      </c:pt>
                      <c:pt idx="1162">
                        <c:v>2.9025219999999998</c:v>
                      </c:pt>
                      <c:pt idx="1163">
                        <c:v>2.8995180199999999</c:v>
                      </c:pt>
                      <c:pt idx="1164">
                        <c:v>2.9003885399999998</c:v>
                      </c:pt>
                      <c:pt idx="1165">
                        <c:v>2.91660465</c:v>
                      </c:pt>
                      <c:pt idx="1166">
                        <c:v>2.9164832500000002</c:v>
                      </c:pt>
                      <c:pt idx="1167">
                        <c:v>2.89618274</c:v>
                      </c:pt>
                      <c:pt idx="1168">
                        <c:v>2.8922186999999999</c:v>
                      </c:pt>
                      <c:pt idx="1169">
                        <c:v>2.8901465599999998</c:v>
                      </c:pt>
                      <c:pt idx="1170">
                        <c:v>2.9111633999999995</c:v>
                      </c:pt>
                      <c:pt idx="1171">
                        <c:v>2.9273747800000001</c:v>
                      </c:pt>
                      <c:pt idx="1172">
                        <c:v>2.9186065999999999</c:v>
                      </c:pt>
                      <c:pt idx="1173">
                        <c:v>2.9059964999999996</c:v>
                      </c:pt>
                      <c:pt idx="1174">
                        <c:v>2.8991813399999997</c:v>
                      </c:pt>
                      <c:pt idx="1175">
                        <c:v>2.9019423899999999</c:v>
                      </c:pt>
                      <c:pt idx="1176">
                        <c:v>2.9191114500000004</c:v>
                      </c:pt>
                      <c:pt idx="1177">
                        <c:v>2.9218714199999996</c:v>
                      </c:pt>
                      <c:pt idx="1178">
                        <c:v>2.90446128</c:v>
                      </c:pt>
                      <c:pt idx="1179">
                        <c:v>2.9023892399999998</c:v>
                      </c:pt>
                      <c:pt idx="1180">
                        <c:v>2.9013381899999997</c:v>
                      </c:pt>
                      <c:pt idx="1181">
                        <c:v>2.92426575</c:v>
                      </c:pt>
                      <c:pt idx="1182">
                        <c:v>2.9289454999999998</c:v>
                      </c:pt>
                      <c:pt idx="1183">
                        <c:v>2.9134591799999998</c:v>
                      </c:pt>
                      <c:pt idx="1184">
                        <c:v>2.9008548300000001</c:v>
                      </c:pt>
                      <c:pt idx="1185">
                        <c:v>2.8930524699999998</c:v>
                      </c:pt>
                      <c:pt idx="1186">
                        <c:v>2.9044537500000001</c:v>
                      </c:pt>
                      <c:pt idx="1187">
                        <c:v>2.9244950599999999</c:v>
                      </c:pt>
                      <c:pt idx="1188">
                        <c:v>2.9291735700000001</c:v>
                      </c:pt>
                      <c:pt idx="1189">
                        <c:v>2.9136910500000002</c:v>
                      </c:pt>
                      <c:pt idx="1190">
                        <c:v>2.9116496700000001</c:v>
                      </c:pt>
                      <c:pt idx="1191">
                        <c:v>2.9124882999999997</c:v>
                      </c:pt>
                      <c:pt idx="1192">
                        <c:v>2.9306052300000003</c:v>
                      </c:pt>
                      <c:pt idx="1193">
                        <c:v>2.9333627199999999</c:v>
                      </c:pt>
                      <c:pt idx="1194">
                        <c:v>2.9140438799999999</c:v>
                      </c:pt>
                      <c:pt idx="1195">
                        <c:v>2.9043245399999997</c:v>
                      </c:pt>
                      <c:pt idx="1196">
                        <c:v>2.8984450000000002</c:v>
                      </c:pt>
                      <c:pt idx="1197">
                        <c:v>2.9126894999999999</c:v>
                      </c:pt>
                      <c:pt idx="1198">
                        <c:v>2.9346402799999995</c:v>
                      </c:pt>
                      <c:pt idx="1199">
                        <c:v>2.9297198600000001</c:v>
                      </c:pt>
                      <c:pt idx="1200">
                        <c:v>2.9171535999999998</c:v>
                      </c:pt>
                      <c:pt idx="1201">
                        <c:v>2.9131938000000002</c:v>
                      </c:pt>
                      <c:pt idx="1202">
                        <c:v>2.9140318699999996</c:v>
                      </c:pt>
                      <c:pt idx="1203">
                        <c:v>2.9321403200000002</c:v>
                      </c:pt>
                      <c:pt idx="1204">
                        <c:v>2.9339369399999997</c:v>
                      </c:pt>
                      <c:pt idx="1205">
                        <c:v>2.9136674299999998</c:v>
                      </c:pt>
                      <c:pt idx="1206">
                        <c:v>2.9115969000000002</c:v>
                      </c:pt>
                      <c:pt idx="1207">
                        <c:v>2.9105162</c:v>
                      </c:pt>
                      <c:pt idx="1208">
                        <c:v>2.9324883899999996</c:v>
                      </c:pt>
                      <c:pt idx="1209">
                        <c:v>2.9409991799999999</c:v>
                      </c:pt>
                      <c:pt idx="1210">
                        <c:v>2.9293662599999997</c:v>
                      </c:pt>
                      <c:pt idx="1211">
                        <c:v>2.9177342999999998</c:v>
                      </c:pt>
                      <c:pt idx="1212">
                        <c:v>2.9089806299999998</c:v>
                      </c:pt>
                      <c:pt idx="1213">
                        <c:v>2.91653187</c:v>
                      </c:pt>
                      <c:pt idx="1214">
                        <c:v>2.9327137400000001</c:v>
                      </c:pt>
                      <c:pt idx="1215">
                        <c:v>2.93642738</c:v>
                      </c:pt>
                      <c:pt idx="1216">
                        <c:v>2.9209312399999998</c:v>
                      </c:pt>
                      <c:pt idx="1217">
                        <c:v>2.9188915999999998</c:v>
                      </c:pt>
                      <c:pt idx="1218">
                        <c:v>2.9197287000000003</c:v>
                      </c:pt>
                      <c:pt idx="1219">
                        <c:v>2.94264927</c:v>
                      </c:pt>
                      <c:pt idx="1220">
                        <c:v>2.9434852999999999</c:v>
                      </c:pt>
                      <c:pt idx="1221">
                        <c:v>2.9261050000000002</c:v>
                      </c:pt>
                      <c:pt idx="1222">
                        <c:v>2.9144783999999997</c:v>
                      </c:pt>
                      <c:pt idx="1223">
                        <c:v>2.9086047799999997</c:v>
                      </c:pt>
                      <c:pt idx="1224">
                        <c:v>2.9199869799999996</c:v>
                      </c:pt>
                      <c:pt idx="1225">
                        <c:v>2.9409234400000002</c:v>
                      </c:pt>
                      <c:pt idx="1226">
                        <c:v>2.9408007199999999</c:v>
                      </c:pt>
                      <c:pt idx="1227">
                        <c:v>2.9263005</c:v>
                      </c:pt>
                      <c:pt idx="1228">
                        <c:v>2.92237503</c:v>
                      </c:pt>
                      <c:pt idx="1229">
                        <c:v>2.92225307</c:v>
                      </c:pt>
                      <c:pt idx="1230">
                        <c:v>2.9403405199999999</c:v>
                      </c:pt>
                      <c:pt idx="1231">
                        <c:v>2.94117615</c:v>
                      </c:pt>
                      <c:pt idx="1232">
                        <c:v>2.9209288799999999</c:v>
                      </c:pt>
                      <c:pt idx="1233">
                        <c:v>2.9131407999999999</c:v>
                      </c:pt>
                      <c:pt idx="1234">
                        <c:v>2.9091862800000001</c:v>
                      </c:pt>
                      <c:pt idx="1235">
                        <c:v>2.9301450199999999</c:v>
                      </c:pt>
                      <c:pt idx="1236">
                        <c:v>2.9491857000000001</c:v>
                      </c:pt>
                      <c:pt idx="1237">
                        <c:v>2.94043959</c:v>
                      </c:pt>
                      <c:pt idx="1238">
                        <c:v>2.9278619199999998</c:v>
                      </c:pt>
                      <c:pt idx="1239">
                        <c:v>2.9210334700000002</c:v>
                      </c:pt>
                      <c:pt idx="1240">
                        <c:v>2.9247434700000001</c:v>
                      </c:pt>
                      <c:pt idx="1241">
                        <c:v>2.9437803499999999</c:v>
                      </c:pt>
                      <c:pt idx="1242">
                        <c:v>2.9465311600000001</c:v>
                      </c:pt>
                      <c:pt idx="1243">
                        <c:v>2.9300937400000002</c:v>
                      </c:pt>
                      <c:pt idx="1244">
                        <c:v>2.92709792</c:v>
                      </c:pt>
                      <c:pt idx="1245">
                        <c:v>2.9260179000000002</c:v>
                      </c:pt>
                      <c:pt idx="1246">
                        <c:v>2.9479237199999999</c:v>
                      </c:pt>
                      <c:pt idx="1247">
                        <c:v>2.9516622199999998</c:v>
                      </c:pt>
                      <c:pt idx="1248">
                        <c:v>2.9362162199999999</c:v>
                      </c:pt>
                      <c:pt idx="1249">
                        <c:v>2.9226867599999999</c:v>
                      </c:pt>
                      <c:pt idx="1250">
                        <c:v>2.9139463700000001</c:v>
                      </c:pt>
                      <c:pt idx="1251">
                        <c:v>2.92340015</c:v>
                      </c:pt>
                      <c:pt idx="1252">
                        <c:v>2.94242823</c:v>
                      </c:pt>
                      <c:pt idx="1253">
                        <c:v>2.9451777200000002</c:v>
                      </c:pt>
                      <c:pt idx="1254">
                        <c:v>2.9297358</c:v>
                      </c:pt>
                      <c:pt idx="1255">
                        <c:v>2.9276986199999997</c:v>
                      </c:pt>
                      <c:pt idx="1256">
                        <c:v>2.9266189499999999</c:v>
                      </c:pt>
                      <c:pt idx="1257">
                        <c:v>2.9456428699999999</c:v>
                      </c:pt>
                      <c:pt idx="1258">
                        <c:v>2.9483915999999999</c:v>
                      </c:pt>
                      <c:pt idx="1259">
                        <c:v>2.9310382599999998</c:v>
                      </c:pt>
                      <c:pt idx="1260">
                        <c:v>2.9213438799999998</c:v>
                      </c:pt>
                      <c:pt idx="1261">
                        <c:v>2.9173931999999998</c:v>
                      </c:pt>
                      <c:pt idx="1262">
                        <c:v>2.9325850400000002</c:v>
                      </c:pt>
                      <c:pt idx="1263">
                        <c:v>2.9544750900000003</c:v>
                      </c:pt>
                      <c:pt idx="1264">
                        <c:v>2.9486094300000003</c:v>
                      </c:pt>
                      <c:pt idx="1265">
                        <c:v>2.9360453200000003</c:v>
                      </c:pt>
                      <c:pt idx="1266">
                        <c:v>2.9311378500000003</c:v>
                      </c:pt>
                      <c:pt idx="1267">
                        <c:v>2.9319722400000003</c:v>
                      </c:pt>
                      <c:pt idx="1268">
                        <c:v>2.94907334</c:v>
                      </c:pt>
                      <c:pt idx="1269">
                        <c:v>2.9508637200000001</c:v>
                      </c:pt>
                      <c:pt idx="1270">
                        <c:v>2.9296909799999997</c:v>
                      </c:pt>
                      <c:pt idx="1271">
                        <c:v>2.9238279999999999</c:v>
                      </c:pt>
                      <c:pt idx="1272">
                        <c:v>2.9246624699999999</c:v>
                      </c:pt>
                      <c:pt idx="1273">
                        <c:v>2.9475002699999999</c:v>
                      </c:pt>
                      <c:pt idx="1274">
                        <c:v>2.9559867</c:v>
                      </c:pt>
                      <c:pt idx="1275">
                        <c:v>2.9453406100000001</c:v>
                      </c:pt>
                      <c:pt idx="1276">
                        <c:v>2.9337388500000001</c:v>
                      </c:pt>
                      <c:pt idx="1277">
                        <c:v>2.9259640899999999</c:v>
                      </c:pt>
                      <c:pt idx="1278">
                        <c:v>2.9325370199999998</c:v>
                      </c:pt>
                      <c:pt idx="1279">
                        <c:v>2.9496301200000001</c:v>
                      </c:pt>
                      <c:pt idx="1280">
                        <c:v>2.9523759300000001</c:v>
                      </c:pt>
                      <c:pt idx="1281">
                        <c:v>2.9369508500000001</c:v>
                      </c:pt>
                      <c:pt idx="1282">
                        <c:v>2.9330027700000003</c:v>
                      </c:pt>
                      <c:pt idx="1283">
                        <c:v>2.93479263</c:v>
                      </c:pt>
                      <c:pt idx="1284">
                        <c:v>2.9576193900000001</c:v>
                      </c:pt>
                      <c:pt idx="1285">
                        <c:v>2.9613204299999998</c:v>
                      </c:pt>
                      <c:pt idx="1286">
                        <c:v>2.9430296999999999</c:v>
                      </c:pt>
                      <c:pt idx="1287">
                        <c:v>2.9323893700000001</c:v>
                      </c:pt>
                      <c:pt idx="1288">
                        <c:v>2.9246181300000003</c:v>
                      </c:pt>
                      <c:pt idx="1289">
                        <c:v>2.9369241600000002</c:v>
                      </c:pt>
                      <c:pt idx="1290">
                        <c:v>2.9578021200000002</c:v>
                      </c:pt>
                      <c:pt idx="1291">
                        <c:v>2.9548105400000004</c:v>
                      </c:pt>
                      <c:pt idx="1292">
                        <c:v>2.9413350700000001</c:v>
                      </c:pt>
                      <c:pt idx="1293">
                        <c:v>2.9383443799999998</c:v>
                      </c:pt>
                      <c:pt idx="1294">
                        <c:v>2.9382214199999996</c:v>
                      </c:pt>
                      <c:pt idx="1295">
                        <c:v>2.9581700500000001</c:v>
                      </c:pt>
                      <c:pt idx="1296">
                        <c:v>2.9590019999999999</c:v>
                      </c:pt>
                      <c:pt idx="1297">
                        <c:v>2.9397639600000001</c:v>
                      </c:pt>
                      <c:pt idx="1298">
                        <c:v>2.9319955600000003</c:v>
                      </c:pt>
                      <c:pt idx="1299">
                        <c:v>2.9299615799999996</c:v>
                      </c:pt>
                      <c:pt idx="1300">
                        <c:v>2.9479951500000001</c:v>
                      </c:pt>
                      <c:pt idx="1301">
                        <c:v>2.9641161</c:v>
                      </c:pt>
                      <c:pt idx="1302">
                        <c:v>2.95443692</c:v>
                      </c:pt>
                      <c:pt idx="1303">
                        <c:v>2.9409366600000002</c:v>
                      </c:pt>
                      <c:pt idx="1304">
                        <c:v>2.9331700999999999</c:v>
                      </c:pt>
                      <c:pt idx="1305">
                        <c:v>2.9387796399999999</c:v>
                      </c:pt>
                      <c:pt idx="1306">
                        <c:v>2.9577636000000003</c:v>
                      </c:pt>
                      <c:pt idx="1307">
                        <c:v>2.9585950699999999</c:v>
                      </c:pt>
                      <c:pt idx="1308">
                        <c:v>2.9431868699999999</c:v>
                      </c:pt>
                      <c:pt idx="1309">
                        <c:v>2.9421084</c:v>
                      </c:pt>
                      <c:pt idx="1310">
                        <c:v>2.94294039</c:v>
                      </c:pt>
                      <c:pt idx="1311">
                        <c:v>2.9647855999999999</c:v>
                      </c:pt>
                      <c:pt idx="1312">
                        <c:v>2.9684818800000001</c:v>
                      </c:pt>
                      <c:pt idx="1313">
                        <c:v>2.9511662999999997</c:v>
                      </c:pt>
                      <c:pt idx="1314">
                        <c:v>2.9405373700000004</c:v>
                      </c:pt>
                      <c:pt idx="1315">
                        <c:v>2.9318192999999999</c:v>
                      </c:pt>
                      <c:pt idx="1316">
                        <c:v>2.9422009499999997</c:v>
                      </c:pt>
                      <c:pt idx="1317">
                        <c:v>2.9621308200000001</c:v>
                      </c:pt>
                      <c:pt idx="1318">
                        <c:v>2.9658262199999998</c:v>
                      </c:pt>
                      <c:pt idx="1319">
                        <c:v>2.9494698699999997</c:v>
                      </c:pt>
                      <c:pt idx="1320">
                        <c:v>2.9474367300000002</c:v>
                      </c:pt>
                      <c:pt idx="1321">
                        <c:v>2.9482680000000001</c:v>
                      </c:pt>
                      <c:pt idx="1322">
                        <c:v>2.9672386799999999</c:v>
                      </c:pt>
                      <c:pt idx="1323">
                        <c:v>2.9671143600000001</c:v>
                      </c:pt>
                      <c:pt idx="1324">
                        <c:v>2.94885207</c:v>
                      </c:pt>
                      <c:pt idx="1325">
                        <c:v>2.9372734300000003</c:v>
                      </c:pt>
                      <c:pt idx="1326">
                        <c:v>2.93333215</c:v>
                      </c:pt>
                      <c:pt idx="1327">
                        <c:v>2.9475268799999998</c:v>
                      </c:pt>
                      <c:pt idx="1328">
                        <c:v>2.9674472300000003</c:v>
                      </c:pt>
                      <c:pt idx="1329">
                        <c:v>2.96350515</c:v>
                      </c:pt>
                      <c:pt idx="1330">
                        <c:v>2.9519282699999998</c:v>
                      </c:pt>
                      <c:pt idx="1331">
                        <c:v>2.9470328000000001</c:v>
                      </c:pt>
                      <c:pt idx="1332">
                        <c:v>2.9497722100000003</c:v>
                      </c:pt>
                      <c:pt idx="1333">
                        <c:v>2.9668254299999997</c:v>
                      </c:pt>
                      <c:pt idx="1334">
                        <c:v>2.9686095300000002</c:v>
                      </c:pt>
                      <c:pt idx="1335">
                        <c:v>2.9484470999999997</c:v>
                      </c:pt>
                      <c:pt idx="1336">
                        <c:v>2.9435527500000003</c:v>
                      </c:pt>
                      <c:pt idx="1337">
                        <c:v>2.9424752400000003</c:v>
                      </c:pt>
                      <c:pt idx="1338">
                        <c:v>2.9662036299999999</c:v>
                      </c:pt>
                      <c:pt idx="1339">
                        <c:v>2.9746655400000002</c:v>
                      </c:pt>
                      <c:pt idx="1340">
                        <c:v>2.9621389499999999</c:v>
                      </c:pt>
                      <c:pt idx="1341">
                        <c:v>2.95056735</c:v>
                      </c:pt>
                      <c:pt idx="1342">
                        <c:v>2.9418584400000003</c:v>
                      </c:pt>
                      <c:pt idx="1343">
                        <c:v>2.9474582999999996</c:v>
                      </c:pt>
                      <c:pt idx="1344">
                        <c:v>2.96354981</c:v>
                      </c:pt>
                      <c:pt idx="1345">
                        <c:v>2.96533311</c:v>
                      </c:pt>
                      <c:pt idx="1346">
                        <c:v>2.948995</c:v>
                      </c:pt>
                      <c:pt idx="1347">
                        <c:v>2.94601019</c:v>
                      </c:pt>
                      <c:pt idx="1348">
                        <c:v>2.94588663</c:v>
                      </c:pt>
                      <c:pt idx="1349">
                        <c:v>2.9696038199999997</c:v>
                      </c:pt>
                      <c:pt idx="1350">
                        <c:v>2.9723400300000002</c:v>
                      </c:pt>
                      <c:pt idx="1351">
                        <c:v>2.9560050000000002</c:v>
                      </c:pt>
                      <c:pt idx="1352">
                        <c:v>2.9463458999999999</c:v>
                      </c:pt>
                      <c:pt idx="1353">
                        <c:v>2.93859454</c:v>
                      </c:pt>
                      <c:pt idx="1354">
                        <c:v>2.9489589899999999</c:v>
                      </c:pt>
                      <c:pt idx="1355">
                        <c:v>2.9698098499999999</c:v>
                      </c:pt>
                      <c:pt idx="1356">
                        <c:v>2.9677785500000002</c:v>
                      </c:pt>
                      <c:pt idx="1357">
                        <c:v>2.9552610000000001</c:v>
                      </c:pt>
                      <c:pt idx="1358">
                        <c:v>2.9532304599999999</c:v>
                      </c:pt>
                      <c:pt idx="1359">
                        <c:v>2.9531065399999998</c:v>
                      </c:pt>
                      <c:pt idx="1360">
                        <c:v>2.9691868500000003</c:v>
                      </c:pt>
                      <c:pt idx="1361">
                        <c:v>2.9700154000000003</c:v>
                      </c:pt>
                      <c:pt idx="1362">
                        <c:v>2.9498754500000004</c:v>
                      </c:pt>
                      <c:pt idx="1363">
                        <c:v>2.9421270900000001</c:v>
                      </c:pt>
                      <c:pt idx="1364">
                        <c:v>2.9391445200000001</c:v>
                      </c:pt>
                      <c:pt idx="1365">
                        <c:v>2.9599869399999998</c:v>
                      </c:pt>
                      <c:pt idx="1366">
                        <c:v>2.9770158000000002</c:v>
                      </c:pt>
                      <c:pt idx="1367">
                        <c:v>2.9683146500000004</c:v>
                      </c:pt>
                      <c:pt idx="1368">
                        <c:v>2.9558027399999998</c:v>
                      </c:pt>
                      <c:pt idx="1369">
                        <c:v>2.9499616799999999</c:v>
                      </c:pt>
                      <c:pt idx="1370">
                        <c:v>2.9555545799999998</c:v>
                      </c:pt>
                      <c:pt idx="1371">
                        <c:v>2.9735327499999999</c:v>
                      </c:pt>
                      <c:pt idx="1372">
                        <c:v>2.9743606199999997</c:v>
                      </c:pt>
                      <c:pt idx="1373">
                        <c:v>2.9580403500000001</c:v>
                      </c:pt>
                      <c:pt idx="1374">
                        <c:v>2.9550582599999999</c:v>
                      </c:pt>
                      <c:pt idx="1375">
                        <c:v>2.9558867700000002</c:v>
                      </c:pt>
                      <c:pt idx="1376">
                        <c:v>2.97862385</c:v>
                      </c:pt>
                      <c:pt idx="1377">
                        <c:v>2.9823088099999997</c:v>
                      </c:pt>
                      <c:pt idx="1378">
                        <c:v>2.96789652</c:v>
                      </c:pt>
                      <c:pt idx="1379">
                        <c:v>2.9572951499999998</c:v>
                      </c:pt>
                      <c:pt idx="1380">
                        <c:v>2.9485994399999997</c:v>
                      </c:pt>
                      <c:pt idx="1381">
                        <c:v>2.9570467499999999</c:v>
                      </c:pt>
                      <c:pt idx="1382">
                        <c:v>2.9778733699999997</c:v>
                      </c:pt>
                      <c:pt idx="1383">
                        <c:v>2.9806050999999996</c:v>
                      </c:pt>
                      <c:pt idx="1384">
                        <c:v>2.9623875300000004</c:v>
                      </c:pt>
                      <c:pt idx="1385">
                        <c:v>2.9603587099999999</c:v>
                      </c:pt>
                      <c:pt idx="1386">
                        <c:v>2.9602343500000003</c:v>
                      </c:pt>
                      <c:pt idx="1387">
                        <c:v>2.9801042999999998</c:v>
                      </c:pt>
                      <c:pt idx="1388">
                        <c:v>2.9818832400000002</c:v>
                      </c:pt>
                      <c:pt idx="1389">
                        <c:v>2.9627173600000001</c:v>
                      </c:pt>
                      <c:pt idx="1390">
                        <c:v>2.9521209900000001</c:v>
                      </c:pt>
                      <c:pt idx="1391">
                        <c:v>2.9472372</c:v>
                      </c:pt>
                      <c:pt idx="1392">
                        <c:v>2.9613920100000004</c:v>
                      </c:pt>
                      <c:pt idx="1393">
                        <c:v>2.9822087100000001</c:v>
                      </c:pt>
                      <c:pt idx="1394">
                        <c:v>2.9782760699999997</c:v>
                      </c:pt>
                      <c:pt idx="1395">
                        <c:v>2.9648258500000004</c:v>
                      </c:pt>
                      <c:pt idx="1396">
                        <c:v>2.9589907499999999</c:v>
                      </c:pt>
                      <c:pt idx="1397">
                        <c:v>2.9598181000000001</c:v>
                      </c:pt>
                      <c:pt idx="1398">
                        <c:v>2.9787271</c:v>
                      </c:pt>
                      <c:pt idx="1399">
                        <c:v>2.9795535299999996</c:v>
                      </c:pt>
                      <c:pt idx="1400">
                        <c:v>2.96134808</c:v>
                      </c:pt>
                      <c:pt idx="1401">
                        <c:v>2.9574174000000002</c:v>
                      </c:pt>
                      <c:pt idx="1402">
                        <c:v>2.9572930799999999</c:v>
                      </c:pt>
                      <c:pt idx="1403">
                        <c:v>2.9800040400000003</c:v>
                      </c:pt>
                      <c:pt idx="1404">
                        <c:v>2.9893930599999998</c:v>
                      </c:pt>
                      <c:pt idx="1405">
                        <c:v>2.9759479199999999</c:v>
                      </c:pt>
                      <c:pt idx="1406">
                        <c:v>2.9625350399999997</c:v>
                      </c:pt>
                      <c:pt idx="1407">
                        <c:v>2.9538485999999997</c:v>
                      </c:pt>
                      <c:pt idx="1408">
                        <c:v>2.9594320800000005</c:v>
                      </c:pt>
                      <c:pt idx="1409">
                        <c:v>2.9764299599999999</c:v>
                      </c:pt>
                      <c:pt idx="1410">
                        <c:v>2.9791584000000002</c:v>
                      </c:pt>
                      <c:pt idx="1411">
                        <c:v>2.9647345500000002</c:v>
                      </c:pt>
                      <c:pt idx="1412">
                        <c:v>2.9627387999999999</c:v>
                      </c:pt>
                      <c:pt idx="1413">
                        <c:v>2.9645163600000002</c:v>
                      </c:pt>
                      <c:pt idx="1414">
                        <c:v>2.9872166400000002</c:v>
                      </c:pt>
                      <c:pt idx="1415">
                        <c:v>2.9899439999999999</c:v>
                      </c:pt>
                      <c:pt idx="1416">
                        <c:v>2.9698480800000002</c:v>
                      </c:pt>
                      <c:pt idx="1417">
                        <c:v>2.9573611999999998</c:v>
                      </c:pt>
                      <c:pt idx="1418">
                        <c:v>2.9486788799999997</c:v>
                      </c:pt>
                      <c:pt idx="1419">
                        <c:v>2.9618666000000005</c:v>
                      </c:pt>
                      <c:pt idx="1420">
                        <c:v>2.9845611999999999</c:v>
                      </c:pt>
                      <c:pt idx="1421">
                        <c:v>2.9844356400000001</c:v>
                      </c:pt>
                      <c:pt idx="1422">
                        <c:v>2.9729014399999998</c:v>
                      </c:pt>
                      <c:pt idx="1423">
                        <c:v>2.9708749999999999</c:v>
                      </c:pt>
                      <c:pt idx="1424">
                        <c:v>2.9707500000000002</c:v>
                      </c:pt>
                      <c:pt idx="1425">
                        <c:v>2.9886864000000002</c:v>
                      </c:pt>
                      <c:pt idx="1426">
                        <c:v>2.9895111999999999</c:v>
                      </c:pt>
                      <c:pt idx="1427">
                        <c:v>2.9684739600000003</c:v>
                      </c:pt>
                      <c:pt idx="1428">
                        <c:v>2.9616956800000001</c:v>
                      </c:pt>
                      <c:pt idx="1429">
                        <c:v>2.9596701599999999</c:v>
                      </c:pt>
                      <c:pt idx="1430">
                        <c:v>2.9775718699999998</c:v>
                      </c:pt>
                      <c:pt idx="1431">
                        <c:v>2.9936339999999997</c:v>
                      </c:pt>
                      <c:pt idx="1432">
                        <c:v>2.9840048000000001</c:v>
                      </c:pt>
                      <c:pt idx="1433">
                        <c:v>2.9705752799999998</c:v>
                      </c:pt>
                      <c:pt idx="1434">
                        <c:v>2.9618980800000001</c:v>
                      </c:pt>
                      <c:pt idx="1435">
                        <c:v>2.9655742000000003</c:v>
                      </c:pt>
                      <c:pt idx="1436">
                        <c:v>2.9806519200000001</c:v>
                      </c:pt>
                      <c:pt idx="1437">
                        <c:v>2.9824266799999997</c:v>
                      </c:pt>
                      <c:pt idx="1438">
                        <c:v>2.9670998400000004</c:v>
                      </c:pt>
                      <c:pt idx="1439">
                        <c:v>2.9650748399999998</c:v>
                      </c:pt>
                      <c:pt idx="1440">
                        <c:v>2.96685</c:v>
                      </c:pt>
                      <c:pt idx="1441">
                        <c:v>2.9904740800000003</c:v>
                      </c:pt>
                      <c:pt idx="1442">
                        <c:v>2.9950977600000002</c:v>
                      </c:pt>
                      <c:pt idx="1443">
                        <c:v>2.9807234400000002</c:v>
                      </c:pt>
                      <c:pt idx="1444">
                        <c:v>2.9682500000000003</c:v>
                      </c:pt>
                      <c:pt idx="1445">
                        <c:v>2.9595768000000002</c:v>
                      </c:pt>
                      <c:pt idx="1446">
                        <c:v>2.9689497600000001</c:v>
                      </c:pt>
                      <c:pt idx="1447">
                        <c:v>2.98971856</c:v>
                      </c:pt>
                      <c:pt idx="1448">
                        <c:v>2.9914919999999996</c:v>
                      </c:pt>
                      <c:pt idx="1449">
                        <c:v>2.9742724800000002</c:v>
                      </c:pt>
                      <c:pt idx="1450">
                        <c:v>2.972248</c:v>
                      </c:pt>
                      <c:pt idx="1451">
                        <c:v>2.9721227999999997</c:v>
                      </c:pt>
                      <c:pt idx="1452">
                        <c:v>2.99193752</c:v>
                      </c:pt>
                      <c:pt idx="1453">
                        <c:v>2.9908619999999999</c:v>
                      </c:pt>
                      <c:pt idx="1454">
                        <c:v>2.9726966399999997</c:v>
                      </c:pt>
                      <c:pt idx="1455">
                        <c:v>2.9630774</c:v>
                      </c:pt>
                      <c:pt idx="1456">
                        <c:v>2.9582057600000002</c:v>
                      </c:pt>
                      <c:pt idx="1457">
                        <c:v>2.97516888</c:v>
                      </c:pt>
                      <c:pt idx="1458">
                        <c:v>2.9959276800000003</c:v>
                      </c:pt>
                      <c:pt idx="1459">
                        <c:v>2.9910552399999997</c:v>
                      </c:pt>
                      <c:pt idx="1460">
                        <c:v>2.9785895999999998</c:v>
                      </c:pt>
                      <c:pt idx="1461">
                        <c:v>2.9718199599999999</c:v>
                      </c:pt>
                      <c:pt idx="1462">
                        <c:v>2.9754911999999996</c:v>
                      </c:pt>
                      <c:pt idx="1463">
                        <c:v>2.9943474000000001</c:v>
                      </c:pt>
                      <c:pt idx="1464">
                        <c:v>2.9951702400000002</c:v>
                      </c:pt>
                      <c:pt idx="1465">
                        <c:v>2.976064</c:v>
                      </c:pt>
                      <c:pt idx="1466">
                        <c:v>2.9721427200000003</c:v>
                      </c:pt>
                      <c:pt idx="1467">
                        <c:v>2.9720174400000001</c:v>
                      </c:pt>
                      <c:pt idx="1468">
                        <c:v>2.99466528</c:v>
                      </c:pt>
                      <c:pt idx="1469">
                        <c:v>3.0030786000000003</c:v>
                      </c:pt>
                      <c:pt idx="1470">
                        <c:v>2.9896687999999996</c:v>
                      </c:pt>
                      <c:pt idx="1471">
                        <c:v>2.9772088800000001</c:v>
                      </c:pt>
                      <c:pt idx="1472">
                        <c:v>2.9685448800000001</c:v>
                      </c:pt>
                      <c:pt idx="1473">
                        <c:v>2.9750604800000002</c:v>
                      </c:pt>
                      <c:pt idx="1474">
                        <c:v>2.9920105600000002</c:v>
                      </c:pt>
                      <c:pt idx="1475">
                        <c:v>2.9956787999999999</c:v>
                      </c:pt>
                      <c:pt idx="1476">
                        <c:v>2.9803755199999999</c:v>
                      </c:pt>
                      <c:pt idx="1477">
                        <c:v>2.9783528000000001</c:v>
                      </c:pt>
                      <c:pt idx="1478">
                        <c:v>2.97917568</c:v>
                      </c:pt>
                      <c:pt idx="1479">
                        <c:v>2.9999157199999997</c:v>
                      </c:pt>
                      <c:pt idx="1480">
                        <c:v>3.0026343999999998</c:v>
                      </c:pt>
                      <c:pt idx="1481">
                        <c:v>2.9844889199999995</c:v>
                      </c:pt>
                      <c:pt idx="1482">
                        <c:v>2.9729831999999998</c:v>
                      </c:pt>
                      <c:pt idx="1483">
                        <c:v>2.9662198399999999</c:v>
                      </c:pt>
                      <c:pt idx="1484">
                        <c:v>2.9784218399999998</c:v>
                      </c:pt>
                      <c:pt idx="1485">
                        <c:v>3.0001048000000003</c:v>
                      </c:pt>
                      <c:pt idx="1486">
                        <c:v>2.9999782400000004</c:v>
                      </c:pt>
                      <c:pt idx="1487">
                        <c:v>2.9875261199999996</c:v>
                      </c:pt>
                      <c:pt idx="1488">
                        <c:v>2.9845558400000001</c:v>
                      </c:pt>
                      <c:pt idx="1489">
                        <c:v>2.9844299200000002</c:v>
                      </c:pt>
                      <c:pt idx="1490">
                        <c:v>3.0013679999999998</c:v>
                      </c:pt>
                      <c:pt idx="1491">
                        <c:v>3.0012413599999999</c:v>
                      </c:pt>
                      <c:pt idx="1492">
                        <c:v>2.9821563200000001</c:v>
                      </c:pt>
                      <c:pt idx="1493">
                        <c:v>2.9753953200000001</c:v>
                      </c:pt>
                      <c:pt idx="1494">
                        <c:v>2.97432192</c:v>
                      </c:pt>
                      <c:pt idx="1495">
                        <c:v>2.9931524</c:v>
                      </c:pt>
                      <c:pt idx="1496">
                        <c:v>3.0091380000000001</c:v>
                      </c:pt>
                      <c:pt idx="1497">
                        <c:v>2.9995338</c:v>
                      </c:pt>
                      <c:pt idx="1498">
                        <c:v>2.9851919999999996</c:v>
                      </c:pt>
                      <c:pt idx="1499">
                        <c:v>2.9784325200000001</c:v>
                      </c:pt>
                      <c:pt idx="1500">
                        <c:v>2.9811495999999997</c:v>
                      </c:pt>
                      <c:pt idx="1501">
                        <c:v>2.9990274000000001</c:v>
                      </c:pt>
                      <c:pt idx="1502">
                        <c:v>2.9998483199999999</c:v>
                      </c:pt>
                      <c:pt idx="1503">
                        <c:v>2.9855094799999997</c:v>
                      </c:pt>
                      <c:pt idx="1504">
                        <c:v>2.9834885600000001</c:v>
                      </c:pt>
                      <c:pt idx="1505">
                        <c:v>2.9833626</c:v>
                      </c:pt>
                      <c:pt idx="1506">
                        <c:v>3.00502592</c:v>
                      </c:pt>
                      <c:pt idx="1507">
                        <c:v>3.0077409999999998</c:v>
                      </c:pt>
                      <c:pt idx="1508">
                        <c:v>2.9905629600000001</c:v>
                      </c:pt>
                      <c:pt idx="1509">
                        <c:v>2.9781540000000004</c:v>
                      </c:pt>
                      <c:pt idx="1510">
                        <c:v>2.9704192000000003</c:v>
                      </c:pt>
                      <c:pt idx="1511">
                        <c:v>2.9826068399999999</c:v>
                      </c:pt>
                      <c:pt idx="1512">
                        <c:v>3.0033175199999995</c:v>
                      </c:pt>
                      <c:pt idx="1513">
                        <c:v>3.0060319199999999</c:v>
                      </c:pt>
                      <c:pt idx="1514">
                        <c:v>2.9907523199999999</c:v>
                      </c:pt>
                      <c:pt idx="1515">
                        <c:v>2.9896789999999998</c:v>
                      </c:pt>
                      <c:pt idx="1516">
                        <c:v>2.9895527200000003</c:v>
                      </c:pt>
                      <c:pt idx="1517">
                        <c:v>3.0093117599999997</c:v>
                      </c:pt>
                      <c:pt idx="1518">
                        <c:v>3.00918464</c:v>
                      </c:pt>
                      <c:pt idx="1519">
                        <c:v>2.9901207200000002</c:v>
                      </c:pt>
                      <c:pt idx="1520">
                        <c:v>2.9795795999999997</c:v>
                      </c:pt>
                      <c:pt idx="1521">
                        <c:v>2.9737731600000004</c:v>
                      </c:pt>
                      <c:pt idx="1522">
                        <c:v>2.9878483200000003</c:v>
                      </c:pt>
                      <c:pt idx="1523">
                        <c:v>3.0076023599999999</c:v>
                      </c:pt>
                      <c:pt idx="1524">
                        <c:v>3.0027420800000004</c:v>
                      </c:pt>
                      <c:pt idx="1525">
                        <c:v>2.9893627999999999</c:v>
                      </c:pt>
                      <c:pt idx="1526">
                        <c:v>2.9845352100000002</c:v>
                      </c:pt>
                      <c:pt idx="1527">
                        <c:v>2.98535562</c:v>
                      </c:pt>
                      <c:pt idx="1528">
                        <c:v>3.0022662800000002</c:v>
                      </c:pt>
                      <c:pt idx="1529">
                        <c:v>3.0030858500000002</c:v>
                      </c:pt>
                      <c:pt idx="1530">
                        <c:v>2.9840307299999997</c:v>
                      </c:pt>
                      <c:pt idx="1531">
                        <c:v>2.98201187</c:v>
                      </c:pt>
                      <c:pt idx="1532">
                        <c:v>2.98188583</c:v>
                      </c:pt>
                      <c:pt idx="1533">
                        <c:v>3.0063633300000001</c:v>
                      </c:pt>
                      <c:pt idx="1534">
                        <c:v>3.0147525000000002</c:v>
                      </c:pt>
                      <c:pt idx="1535">
                        <c:v>3.00232433</c:v>
                      </c:pt>
                      <c:pt idx="1536">
                        <c:v>2.9908433699999999</c:v>
                      </c:pt>
                      <c:pt idx="1537">
                        <c:v>2.9822017600000001</c:v>
                      </c:pt>
                      <c:pt idx="1538">
                        <c:v>2.98775222</c:v>
                      </c:pt>
                      <c:pt idx="1539">
                        <c:v>3.0056008500000004</c:v>
                      </c:pt>
                      <c:pt idx="1540">
                        <c:v>3.0083118000000004</c:v>
                      </c:pt>
                      <c:pt idx="1541">
                        <c:v>2.99304908</c:v>
                      </c:pt>
                      <c:pt idx="1542">
                        <c:v>2.99008473</c:v>
                      </c:pt>
                      <c:pt idx="1543">
                        <c:v>2.9909041799999998</c:v>
                      </c:pt>
                      <c:pt idx="1544">
                        <c:v>3.0106405499999997</c:v>
                      </c:pt>
                      <c:pt idx="1545">
                        <c:v>3.01335066</c:v>
                      </c:pt>
                      <c:pt idx="1546">
                        <c:v>2.9952535899999999</c:v>
                      </c:pt>
                      <c:pt idx="1547">
                        <c:v>2.98566961</c:v>
                      </c:pt>
                      <c:pt idx="1548">
                        <c:v>2.9798691900000001</c:v>
                      </c:pt>
                      <c:pt idx="1549">
                        <c:v>2.9920366</c:v>
                      </c:pt>
                      <c:pt idx="1550">
                        <c:v>3.0136590699999997</c:v>
                      </c:pt>
                      <c:pt idx="1551">
                        <c:v>3.0125860200000001</c:v>
                      </c:pt>
                      <c:pt idx="1552">
                        <c:v>2.9992211600000003</c:v>
                      </c:pt>
                      <c:pt idx="1553">
                        <c:v>2.9953123200000005</c:v>
                      </c:pt>
                      <c:pt idx="1554">
                        <c:v>2.9951856000000001</c:v>
                      </c:pt>
                      <c:pt idx="1555">
                        <c:v>3.01396708</c:v>
                      </c:pt>
                      <c:pt idx="1556">
                        <c:v>3.0128941899999999</c:v>
                      </c:pt>
                      <c:pt idx="1557">
                        <c:v>2.99386011</c:v>
                      </c:pt>
                      <c:pt idx="1558">
                        <c:v>2.9861711099999999</c:v>
                      </c:pt>
                      <c:pt idx="1559">
                        <c:v>2.98699</c:v>
                      </c:pt>
                      <c:pt idx="1560">
                        <c:v>3.0076263999999999</c:v>
                      </c:pt>
                      <c:pt idx="1561">
                        <c:v>3.0226216799999999</c:v>
                      </c:pt>
                      <c:pt idx="1562">
                        <c:v>3.0140195700000003</c:v>
                      </c:pt>
                      <c:pt idx="1563">
                        <c:v>2.9997156599999997</c:v>
                      </c:pt>
                      <c:pt idx="1564">
                        <c:v>2.99108325</c:v>
                      </c:pt>
                      <c:pt idx="1565">
                        <c:v>2.9956817</c:v>
                      </c:pt>
                      <c:pt idx="1566">
                        <c:v>3.0144542999999997</c:v>
                      </c:pt>
                      <c:pt idx="1567">
                        <c:v>3.01527163</c:v>
                      </c:pt>
                      <c:pt idx="1568">
                        <c:v>3.0009388800000005</c:v>
                      </c:pt>
                      <c:pt idx="1569">
                        <c:v>2.9989221599999998</c:v>
                      </c:pt>
                      <c:pt idx="1570">
                        <c:v>2.9988269400000003</c:v>
                      </c:pt>
                      <c:pt idx="1571">
                        <c:v>3.0204296900000003</c:v>
                      </c:pt>
                      <c:pt idx="1572">
                        <c:v>3.0240807300000001</c:v>
                      </c:pt>
                      <c:pt idx="1573">
                        <c:v>3.0078929600000004</c:v>
                      </c:pt>
                      <c:pt idx="1574">
                        <c:v>2.9954851499999999</c:v>
                      </c:pt>
                      <c:pt idx="1575">
                        <c:v>2.9868568199999999</c:v>
                      </c:pt>
                      <c:pt idx="1576">
                        <c:v>2.9971206100000001</c:v>
                      </c:pt>
                      <c:pt idx="1577">
                        <c:v>3.0177733499999997</c:v>
                      </c:pt>
                      <c:pt idx="1578">
                        <c:v>3.02142351</c:v>
                      </c:pt>
                      <c:pt idx="1579">
                        <c:v>3.0052398999999999</c:v>
                      </c:pt>
                      <c:pt idx="1580">
                        <c:v>3.0032238000000002</c:v>
                      </c:pt>
                      <c:pt idx="1581">
                        <c:v>3.0030966000000001</c:v>
                      </c:pt>
                      <c:pt idx="1582">
                        <c:v>3.0237446599999998</c:v>
                      </c:pt>
                      <c:pt idx="1583">
                        <c:v>3.0236165799999997</c:v>
                      </c:pt>
                      <c:pt idx="1584">
                        <c:v>3.0036592500000001</c:v>
                      </c:pt>
                      <c:pt idx="1585">
                        <c:v>2.9950341200000001</c:v>
                      </c:pt>
                      <c:pt idx="1586">
                        <c:v>2.9892422199999999</c:v>
                      </c:pt>
                      <c:pt idx="1587">
                        <c:v>3.0032775300000001</c:v>
                      </c:pt>
                      <c:pt idx="1588">
                        <c:v>3.0239202699999996</c:v>
                      </c:pt>
                      <c:pt idx="1589">
                        <c:v>3.0181278500000004</c:v>
                      </c:pt>
                      <c:pt idx="1590">
                        <c:v>3.00667185</c:v>
                      </c:pt>
                      <c:pt idx="1591">
                        <c:v>3.0018246</c:v>
                      </c:pt>
                      <c:pt idx="1592">
                        <c:v>3.0035852599999999</c:v>
                      </c:pt>
                      <c:pt idx="1593">
                        <c:v>3.0223357800000001</c:v>
                      </c:pt>
                      <c:pt idx="1594">
                        <c:v>3.0240954000000002</c:v>
                      </c:pt>
                      <c:pt idx="1595">
                        <c:v>3.0041472300000001</c:v>
                      </c:pt>
                      <c:pt idx="1596">
                        <c:v>2.9993010600000001</c:v>
                      </c:pt>
                      <c:pt idx="1597">
                        <c:v>2.9991739399999999</c:v>
                      </c:pt>
                      <c:pt idx="1598">
                        <c:v>3.0216953800000002</c:v>
                      </c:pt>
                      <c:pt idx="1599">
                        <c:v>3.0300601499999997</c:v>
                      </c:pt>
                      <c:pt idx="1600">
                        <c:v>3.0176647799999996</c:v>
                      </c:pt>
                      <c:pt idx="1601">
                        <c:v>3.0052704500000003</c:v>
                      </c:pt>
                      <c:pt idx="1602">
                        <c:v>2.9985383400000001</c:v>
                      </c:pt>
                      <c:pt idx="1603">
                        <c:v>3.0069026299999999</c:v>
                      </c:pt>
                      <c:pt idx="1604">
                        <c:v>3.0256441499999998</c:v>
                      </c:pt>
                      <c:pt idx="1605">
                        <c:v>3.0283460999999998</c:v>
                      </c:pt>
                      <c:pt idx="1606">
                        <c:v>3.0112370400000001</c:v>
                      </c:pt>
                      <c:pt idx="1607">
                        <c:v>3.0082793699999999</c:v>
                      </c:pt>
                      <c:pt idx="1608">
                        <c:v>3.0090950999999997</c:v>
                      </c:pt>
                      <c:pt idx="1609">
                        <c:v>3.0306622500000002</c:v>
                      </c:pt>
                      <c:pt idx="1610">
                        <c:v>3.0324201499999996</c:v>
                      </c:pt>
                      <c:pt idx="1611">
                        <c:v>3.01248498</c:v>
                      </c:pt>
                      <c:pt idx="1612">
                        <c:v>3.00292592</c:v>
                      </c:pt>
                      <c:pt idx="1613">
                        <c:v>2.9952538400000002</c:v>
                      </c:pt>
                      <c:pt idx="1614">
                        <c:v>3.0073864499999998</c:v>
                      </c:pt>
                      <c:pt idx="1615">
                        <c:v>3.0270621000000002</c:v>
                      </c:pt>
                      <c:pt idx="1616">
                        <c:v>3.0259907300000002</c:v>
                      </c:pt>
                      <c:pt idx="1617">
                        <c:v>3.0107754900000003</c:v>
                      </c:pt>
                      <c:pt idx="1618">
                        <c:v>3.0068762100000002</c:v>
                      </c:pt>
                      <c:pt idx="1619">
                        <c:v>3.00674865</c:v>
                      </c:pt>
                      <c:pt idx="1620">
                        <c:v>3.0235916700000001</c:v>
                      </c:pt>
                      <c:pt idx="1621">
                        <c:v>3.0244061600000003</c:v>
                      </c:pt>
                      <c:pt idx="1622">
                        <c:v>3.0054232399999998</c:v>
                      </c:pt>
                      <c:pt idx="1623">
                        <c:v>3.0005822699999998</c:v>
                      </c:pt>
                      <c:pt idx="1624">
                        <c:v>2.9995122999999997</c:v>
                      </c:pt>
                      <c:pt idx="1625">
                        <c:v>3.0191798299999997</c:v>
                      </c:pt>
                      <c:pt idx="1626">
                        <c:v>3.0341328299999999</c:v>
                      </c:pt>
                      <c:pt idx="1627">
                        <c:v>3.0236362400000001</c:v>
                      </c:pt>
                      <c:pt idx="1628">
                        <c:v>3.01125555</c:v>
                      </c:pt>
                      <c:pt idx="1629">
                        <c:v>3.0035881499999997</c:v>
                      </c:pt>
                      <c:pt idx="1630">
                        <c:v>3.0072303099999997</c:v>
                      </c:pt>
                      <c:pt idx="1631">
                        <c:v>3.0250077000000002</c:v>
                      </c:pt>
                      <c:pt idx="1632">
                        <c:v>3.0267639600000003</c:v>
                      </c:pt>
                      <c:pt idx="1633">
                        <c:v>3.0106165499999995</c:v>
                      </c:pt>
                      <c:pt idx="1634">
                        <c:v>3.0076620000000003</c:v>
                      </c:pt>
                      <c:pt idx="1635">
                        <c:v>3.0065921099999997</c:v>
                      </c:pt>
                      <c:pt idx="1636">
                        <c:v>3.0300508800000001</c:v>
                      </c:pt>
                      <c:pt idx="1637">
                        <c:v>3.0318065199999999</c:v>
                      </c:pt>
                      <c:pt idx="1638">
                        <c:v>3.0147200000000005</c:v>
                      </c:pt>
                      <c:pt idx="1639">
                        <c:v>3.0051714</c:v>
                      </c:pt>
                      <c:pt idx="1640">
                        <c:v>2.9984496599999999</c:v>
                      </c:pt>
                      <c:pt idx="1641">
                        <c:v>3.0096261000000002</c:v>
                      </c:pt>
                      <c:pt idx="1642">
                        <c:v>3.0301888100000003</c:v>
                      </c:pt>
                      <c:pt idx="1643">
                        <c:v>3.0347695799999999</c:v>
                      </c:pt>
                      <c:pt idx="1644">
                        <c:v>3.0176874000000002</c:v>
                      </c:pt>
                      <c:pt idx="1645">
                        <c:v>3.01570764</c:v>
                      </c:pt>
                      <c:pt idx="1646">
                        <c:v>3.0165213399999997</c:v>
                      </c:pt>
                      <c:pt idx="1647">
                        <c:v>3.0342862799999999</c:v>
                      </c:pt>
                      <c:pt idx="1648">
                        <c:v>3.0360408000000003</c:v>
                      </c:pt>
                      <c:pt idx="1649">
                        <c:v>3.0180203000000003</c:v>
                      </c:pt>
                      <c:pt idx="1650">
                        <c:v>3.0084759000000001</c:v>
                      </c:pt>
                      <c:pt idx="1651">
                        <c:v>3.0036402</c:v>
                      </c:pt>
                      <c:pt idx="1652">
                        <c:v>3.0185451799999998</c:v>
                      </c:pt>
                      <c:pt idx="1653">
                        <c:v>3.0391297200000005</c:v>
                      </c:pt>
                      <c:pt idx="1654">
                        <c:v>3.0352670399999999</c:v>
                      </c:pt>
                      <c:pt idx="1655">
                        <c:v>3.02289962</c:v>
                      </c:pt>
                      <c:pt idx="1656">
                        <c:v>3.0161815199999999</c:v>
                      </c:pt>
                      <c:pt idx="1657">
                        <c:v>3.0179360399999999</c:v>
                      </c:pt>
                      <c:pt idx="1658">
                        <c:v>3.0356925000000001</c:v>
                      </c:pt>
                      <c:pt idx="1659">
                        <c:v>3.0365047600000001</c:v>
                      </c:pt>
                      <c:pt idx="1660">
                        <c:v>3.0175513199999999</c:v>
                      </c:pt>
                      <c:pt idx="1661">
                        <c:v>3.0127171800000001</c:v>
                      </c:pt>
                      <c:pt idx="1662">
                        <c:v>3.0125891399999998</c:v>
                      </c:pt>
                      <c:pt idx="1663">
                        <c:v>3.0369297</c:v>
                      </c:pt>
                      <c:pt idx="1664">
                        <c:v>3.0443291000000001</c:v>
                      </c:pt>
                      <c:pt idx="1665">
                        <c:v>3.0319664399999997</c:v>
                      </c:pt>
                      <c:pt idx="1666">
                        <c:v>3.0205458000000003</c:v>
                      </c:pt>
                      <c:pt idx="1667">
                        <c:v>3.0100670599999999</c:v>
                      </c:pt>
                      <c:pt idx="1668">
                        <c:v>3.0174662999999997</c:v>
                      </c:pt>
                      <c:pt idx="1669">
                        <c:v>3.0342735000000003</c:v>
                      </c:pt>
                      <c:pt idx="1670">
                        <c:v>3.03696696</c:v>
                      </c:pt>
                      <c:pt idx="1671">
                        <c:v>3.0236669199999997</c:v>
                      </c:pt>
                      <c:pt idx="1672">
                        <c:v>3.0216568800000001</c:v>
                      </c:pt>
                      <c:pt idx="1673">
                        <c:v>3.0224690999999999</c:v>
                      </c:pt>
                      <c:pt idx="1674">
                        <c:v>3.0449164200000003</c:v>
                      </c:pt>
                      <c:pt idx="1675">
                        <c:v>3.0466681799999997</c:v>
                      </c:pt>
                      <c:pt idx="1676">
                        <c:v>3.0277270199999999</c:v>
                      </c:pt>
                      <c:pt idx="1677">
                        <c:v>3.0163117800000001</c:v>
                      </c:pt>
                      <c:pt idx="1678">
                        <c:v>3.0096000000000003</c:v>
                      </c:pt>
                      <c:pt idx="1679">
                        <c:v>3.0207575200000001</c:v>
                      </c:pt>
                      <c:pt idx="1680">
                        <c:v>3.04037786</c:v>
                      </c:pt>
                      <c:pt idx="1681">
                        <c:v>3.03930816</c:v>
                      </c:pt>
                      <c:pt idx="1682">
                        <c:v>3.02507378</c:v>
                      </c:pt>
                      <c:pt idx="1683">
                        <c:v>3.0240048000000002</c:v>
                      </c:pt>
                      <c:pt idx="1684">
                        <c:v>3.0238761599999999</c:v>
                      </c:pt>
                      <c:pt idx="1685">
                        <c:v>3.0406714800000003</c:v>
                      </c:pt>
                      <c:pt idx="1686">
                        <c:v>3.0424224800000004</c:v>
                      </c:pt>
                      <c:pt idx="1687">
                        <c:v>3.0206698200000002</c:v>
                      </c:pt>
                      <c:pt idx="1688">
                        <c:v>3.0130205000000001</c:v>
                      </c:pt>
                      <c:pt idx="1689">
                        <c:v>3.0119522400000003</c:v>
                      </c:pt>
                      <c:pt idx="1690">
                        <c:v>3.0315645</c:v>
                      </c:pt>
                      <c:pt idx="1691">
                        <c:v>3.0371399999999995</c:v>
                      </c:pt>
                      <c:pt idx="1692">
                        <c:v>3.0380799999999999</c:v>
                      </c:pt>
                      <c:pt idx="1693">
                        <c:v>3.0706532999999996</c:v>
                      </c:pt>
                      <c:pt idx="1694">
                        <c:v>3.2507682</c:v>
                      </c:pt>
                      <c:pt idx="1695">
                        <c:v>3.4505783999999999</c:v>
                      </c:pt>
                      <c:pt idx="1696">
                        <c:v>3.5902115999999999</c:v>
                      </c:pt>
                      <c:pt idx="1697">
                        <c:v>3.7298150000000003</c:v>
                      </c:pt>
                      <c:pt idx="1698">
                        <c:v>3.8271156</c:v>
                      </c:pt>
                      <c:pt idx="1699">
                        <c:v>3.9234560999999997</c:v>
                      </c:pt>
                      <c:pt idx="1700">
                        <c:v>3.9944176000000002</c:v>
                      </c:pt>
                      <c:pt idx="1701">
                        <c:v>4.0540947000000003</c:v>
                      </c:pt>
                      <c:pt idx="1702">
                        <c:v>4.1146979999999997</c:v>
                      </c:pt>
                      <c:pt idx="1703">
                        <c:v>4.1546325</c:v>
                      </c:pt>
                      <c:pt idx="1704">
                        <c:v>4.2067627999999999</c:v>
                      </c:pt>
                      <c:pt idx="1705">
                        <c:v>4.2269661000000003</c:v>
                      </c:pt>
                      <c:pt idx="1706">
                        <c:v>4.2743844000000006</c:v>
                      </c:pt>
                      <c:pt idx="1707">
                        <c:v>4.2861295000000004</c:v>
                      </c:pt>
                      <c:pt idx="1708">
                        <c:v>4.3297775999999999</c:v>
                      </c:pt>
                      <c:pt idx="1709">
                        <c:v>4.3405758000000008</c:v>
                      </c:pt>
                      <c:pt idx="1710">
                        <c:v>4.3738884000000002</c:v>
                      </c:pt>
                      <c:pt idx="1711">
                        <c:v>4.3846794000000004</c:v>
                      </c:pt>
                      <c:pt idx="1712">
                        <c:v>4.4114139999999997</c:v>
                      </c:pt>
                      <c:pt idx="1713">
                        <c:v>4.4278259000000002</c:v>
                      </c:pt>
                      <c:pt idx="1714">
                        <c:v>4.4414207999999995</c:v>
                      </c:pt>
                      <c:pt idx="1715">
                        <c:v>4.4634519999999993</c:v>
                      </c:pt>
                      <c:pt idx="1716">
                        <c:v>4.4704768000000001</c:v>
                      </c:pt>
                      <c:pt idx="1717">
                        <c:v>4.4962499999999999</c:v>
                      </c:pt>
                      <c:pt idx="1718">
                        <c:v>4.4958183600000003</c:v>
                      </c:pt>
                      <c:pt idx="1719">
                        <c:v>4.5272072999999997</c:v>
                      </c:pt>
                      <c:pt idx="1720">
                        <c:v>4.5248016000000009</c:v>
                      </c:pt>
                      <c:pt idx="1721">
                        <c:v>4.5534174900000002</c:v>
                      </c:pt>
                      <c:pt idx="1722">
                        <c:v>4.5510090000000005</c:v>
                      </c:pt>
                      <c:pt idx="1723">
                        <c:v>4.5739946199999997</c:v>
                      </c:pt>
                      <c:pt idx="1724">
                        <c:v>4.5753311999999999</c:v>
                      </c:pt>
                      <c:pt idx="1725">
                        <c:v>4.5917524200000006</c:v>
                      </c:pt>
                      <c:pt idx="1726">
                        <c:v>4.5977693999999998</c:v>
                      </c:pt>
                      <c:pt idx="1727">
                        <c:v>4.6048196699999995</c:v>
                      </c:pt>
                      <c:pt idx="1728">
                        <c:v>4.6192611999999995</c:v>
                      </c:pt>
                      <c:pt idx="1729">
                        <c:v>4.6197535399999996</c:v>
                      </c:pt>
                      <c:pt idx="1730">
                        <c:v>4.638871</c:v>
                      </c:pt>
                      <c:pt idx="1731">
                        <c:v>4.6346806099999993</c:v>
                      </c:pt>
                      <c:pt idx="1732">
                        <c:v>4.6594079999999991</c:v>
                      </c:pt>
                      <c:pt idx="1733">
                        <c:v>4.6514229999999994</c:v>
                      </c:pt>
                      <c:pt idx="1734">
                        <c:v>4.6733851999999994</c:v>
                      </c:pt>
                      <c:pt idx="1735">
                        <c:v>4.6645143500000001</c:v>
                      </c:pt>
                      <c:pt idx="1736">
                        <c:v>4.6808568300000006</c:v>
                      </c:pt>
                      <c:pt idx="1737">
                        <c:v>4.6747434700000001</c:v>
                      </c:pt>
                      <c:pt idx="1738">
                        <c:v>4.6854686900000004</c:v>
                      </c:pt>
                      <c:pt idx="1739">
                        <c:v>4.6915149600000001</c:v>
                      </c:pt>
                      <c:pt idx="1740">
                        <c:v>4.6966246200000006</c:v>
                      </c:pt>
                      <c:pt idx="1741">
                        <c:v>4.7082788500000001</c:v>
                      </c:pt>
                      <c:pt idx="1742">
                        <c:v>4.7031003</c:v>
                      </c:pt>
                      <c:pt idx="1743">
                        <c:v>4.71755586</c:v>
                      </c:pt>
                      <c:pt idx="1744">
                        <c:v>4.7105075899999997</c:v>
                      </c:pt>
                      <c:pt idx="1745">
                        <c:v>4.7352408600000002</c:v>
                      </c:pt>
                      <c:pt idx="1746">
                        <c:v>4.7235189399999999</c:v>
                      </c:pt>
                      <c:pt idx="1747">
                        <c:v>4.7435727599999993</c:v>
                      </c:pt>
                      <c:pt idx="1748">
                        <c:v>4.7327866500000004</c:v>
                      </c:pt>
                      <c:pt idx="1749">
                        <c:v>4.7509663499999997</c:v>
                      </c:pt>
                      <c:pt idx="1750">
                        <c:v>4.745736</c:v>
                      </c:pt>
                      <c:pt idx="1751">
                        <c:v>4.75555401</c:v>
                      </c:pt>
                      <c:pt idx="1752">
                        <c:v>4.7549939999999999</c:v>
                      </c:pt>
                      <c:pt idx="1753">
                        <c:v>4.75733754</c:v>
                      </c:pt>
                      <c:pt idx="1754">
                        <c:v>4.7651813999999995</c:v>
                      </c:pt>
                      <c:pt idx="1755">
                        <c:v>4.7581351999999999</c:v>
                      </c:pt>
                      <c:pt idx="1756">
                        <c:v>4.7725632000000004</c:v>
                      </c:pt>
                      <c:pt idx="1757">
                        <c:v>4.7618345099999999</c:v>
                      </c:pt>
                      <c:pt idx="1758">
                        <c:v>4.7827415999999996</c:v>
                      </c:pt>
                      <c:pt idx="1759">
                        <c:v>4.7692141000000001</c:v>
                      </c:pt>
                      <c:pt idx="1760">
                        <c:v>4.7864340899999993</c:v>
                      </c:pt>
                      <c:pt idx="1761">
                        <c:v>4.77659009</c:v>
                      </c:pt>
                      <c:pt idx="1762">
                        <c:v>4.7919393599999998</c:v>
                      </c:pt>
                      <c:pt idx="1763">
                        <c:v>4.7820966600000006</c:v>
                      </c:pt>
                      <c:pt idx="1764">
                        <c:v>4.7918449699999996</c:v>
                      </c:pt>
                      <c:pt idx="1765">
                        <c:v>4.7931966900000003</c:v>
                      </c:pt>
                      <c:pt idx="1766">
                        <c:v>4.7954806200000002</c:v>
                      </c:pt>
                      <c:pt idx="1767">
                        <c:v>4.8042915199999996</c:v>
                      </c:pt>
                      <c:pt idx="1768">
                        <c:v>4.7971979999999999</c:v>
                      </c:pt>
                      <c:pt idx="1769">
                        <c:v>4.8107195999999997</c:v>
                      </c:pt>
                      <c:pt idx="1770">
                        <c:v>4.7989655999999998</c:v>
                      </c:pt>
                      <c:pt idx="1771">
                        <c:v>4.8180765899999995</c:v>
                      </c:pt>
                      <c:pt idx="1772">
                        <c:v>4.8007835099999996</c:v>
                      </c:pt>
                      <c:pt idx="1773">
                        <c:v>4.8170427899999995</c:v>
                      </c:pt>
                      <c:pt idx="1774">
                        <c:v>4.8062759800000006</c:v>
                      </c:pt>
                      <c:pt idx="1775">
                        <c:v>4.8225309599999999</c:v>
                      </c:pt>
                      <c:pt idx="1776">
                        <c:v>4.8145604800000008</c:v>
                      </c:pt>
                      <c:pt idx="1777">
                        <c:v>4.8261533100000005</c:v>
                      </c:pt>
                      <c:pt idx="1778">
                        <c:v>4.8247037999999991</c:v>
                      </c:pt>
                      <c:pt idx="1779">
                        <c:v>4.8241857999999995</c:v>
                      </c:pt>
                      <c:pt idx="1780">
                        <c:v>4.8311174799999996</c:v>
                      </c:pt>
                      <c:pt idx="1781">
                        <c:v>4.8259431299999997</c:v>
                      </c:pt>
                      <c:pt idx="1782">
                        <c:v>4.8384589700000005</c:v>
                      </c:pt>
                      <c:pt idx="1783">
                        <c:v>4.8258374399999999</c:v>
                      </c:pt>
                      <c:pt idx="1784">
                        <c:v>4.8448660500000003</c:v>
                      </c:pt>
                      <c:pt idx="1785">
                        <c:v>4.8294541899999999</c:v>
                      </c:pt>
                      <c:pt idx="1786">
                        <c:v>4.8493566000000001</c:v>
                      </c:pt>
                      <c:pt idx="1787">
                        <c:v>4.8377214899999998</c:v>
                      </c:pt>
                      <c:pt idx="1788">
                        <c:v>4.8502273300000001</c:v>
                      </c:pt>
                      <c:pt idx="1789">
                        <c:v>4.8404029299999998</c:v>
                      </c:pt>
                      <c:pt idx="1790">
                        <c:v>4.8491325999999999</c:v>
                      </c:pt>
                      <c:pt idx="1791">
                        <c:v>4.8495935400000008</c:v>
                      </c:pt>
                      <c:pt idx="1792">
                        <c:v>4.8490721400000005</c:v>
                      </c:pt>
                      <c:pt idx="1793">
                        <c:v>4.8550601100000002</c:v>
                      </c:pt>
                      <c:pt idx="1794">
                        <c:v>4.8498368000000003</c:v>
                      </c:pt>
                      <c:pt idx="1795">
                        <c:v>4.8623833000000003</c:v>
                      </c:pt>
                      <c:pt idx="1796">
                        <c:v>4.8488457600000006</c:v>
                      </c:pt>
                      <c:pt idx="1797">
                        <c:v>4.8650553400000005</c:v>
                      </c:pt>
                      <c:pt idx="1798">
                        <c:v>4.8496613799999997</c:v>
                      </c:pt>
                      <c:pt idx="1799">
                        <c:v>4.8677257800000007</c:v>
                      </c:pt>
                      <c:pt idx="1800">
                        <c:v>4.8541930400000002</c:v>
                      </c:pt>
                      <c:pt idx="1801">
                        <c:v>4.8666781800000001</c:v>
                      </c:pt>
                      <c:pt idx="1802">
                        <c:v>4.8559352700000007</c:v>
                      </c:pt>
                      <c:pt idx="1803">
                        <c:v>4.8674884</c:v>
                      </c:pt>
                      <c:pt idx="1804">
                        <c:v>4.8669644000000005</c:v>
                      </c:pt>
                      <c:pt idx="1805">
                        <c:v>4.8682978200000004</c:v>
                      </c:pt>
                      <c:pt idx="1806">
                        <c:v>4.8724166699999998</c:v>
                      </c:pt>
                      <c:pt idx="1807">
                        <c:v>4.8644638899999997</c:v>
                      </c:pt>
                      <c:pt idx="1808">
                        <c:v>4.8750809100000003</c:v>
                      </c:pt>
                      <c:pt idx="1809">
                        <c:v>4.8606311599999996</c:v>
                      </c:pt>
                      <c:pt idx="1810">
                        <c:v>4.8777435499999999</c:v>
                      </c:pt>
                      <c:pt idx="1811">
                        <c:v>4.8642245099999997</c:v>
                      </c:pt>
                      <c:pt idx="1812">
                        <c:v>4.8841166300000003</c:v>
                      </c:pt>
                      <c:pt idx="1813">
                        <c:v>4.8724554100000006</c:v>
                      </c:pt>
                      <c:pt idx="1814">
                        <c:v>4.8858474599999999</c:v>
                      </c:pt>
                      <c:pt idx="1815">
                        <c:v>4.87697147</c:v>
                      </c:pt>
                      <c:pt idx="1816">
                        <c:v>4.8875770900000006</c:v>
                      </c:pt>
                      <c:pt idx="1817">
                        <c:v>4.8851951700000003</c:v>
                      </c:pt>
                      <c:pt idx="1818">
                        <c:v>4.8865232899999995</c:v>
                      </c:pt>
                      <c:pt idx="1819">
                        <c:v>4.8906329399999997</c:v>
                      </c:pt>
                      <c:pt idx="1820">
                        <c:v>4.8854694900000002</c:v>
                      </c:pt>
                      <c:pt idx="1821">
                        <c:v>4.8951408000000001</c:v>
                      </c:pt>
                      <c:pt idx="1822">
                        <c:v>4.88441569</c:v>
                      </c:pt>
                      <c:pt idx="1823">
                        <c:v>4.9015000799999999</c:v>
                      </c:pt>
                      <c:pt idx="1824">
                        <c:v>4.8870691299999995</c:v>
                      </c:pt>
                      <c:pt idx="1825">
                        <c:v>4.9060027399999999</c:v>
                      </c:pt>
                      <c:pt idx="1826">
                        <c:v>4.8915741899999992</c:v>
                      </c:pt>
                      <c:pt idx="1827">
                        <c:v>4.9040174299999997</c:v>
                      </c:pt>
                      <c:pt idx="1828">
                        <c:v>4.8932976200000002</c:v>
                      </c:pt>
                      <c:pt idx="1829">
                        <c:v>4.9020325199999997</c:v>
                      </c:pt>
                      <c:pt idx="1830">
                        <c:v>4.9005771100000004</c:v>
                      </c:pt>
                      <c:pt idx="1831">
                        <c:v>4.9009741199999999</c:v>
                      </c:pt>
                      <c:pt idx="1832">
                        <c:v>4.9069269900000005</c:v>
                      </c:pt>
                      <c:pt idx="1833">
                        <c:v>4.9008416300000004</c:v>
                      </c:pt>
                      <c:pt idx="1834">
                        <c:v>4.9104962400000005</c:v>
                      </c:pt>
                      <c:pt idx="1835">
                        <c:v>4.8979316100000005</c:v>
                      </c:pt>
                      <c:pt idx="1836">
                        <c:v>4.9149890999999997</c:v>
                      </c:pt>
                      <c:pt idx="1837">
                        <c:v>4.8996499399999998</c:v>
                      </c:pt>
                      <c:pt idx="1838">
                        <c:v>4.9167033299999998</c:v>
                      </c:pt>
                      <c:pt idx="1839">
                        <c:v>4.90321769</c:v>
                      </c:pt>
                      <c:pt idx="1840">
                        <c:v>4.9184163600000002</c:v>
                      </c:pt>
                      <c:pt idx="1841">
                        <c:v>4.9095587700000003</c:v>
                      </c:pt>
                      <c:pt idx="1842">
                        <c:v>4.9192031799999993</c:v>
                      </c:pt>
                      <c:pt idx="1843">
                        <c:v>4.91312192</c:v>
                      </c:pt>
                      <c:pt idx="1844">
                        <c:v>4.9135155299999997</c:v>
                      </c:pt>
                      <c:pt idx="1845">
                        <c:v>4.9166830700000004</c:v>
                      </c:pt>
                      <c:pt idx="1846">
                        <c:v>4.9087544900000006</c:v>
                      </c:pt>
                      <c:pt idx="1847">
                        <c:v>4.9174686899999998</c:v>
                      </c:pt>
                      <c:pt idx="1848">
                        <c:v>4.9067682799999996</c:v>
                      </c:pt>
                      <c:pt idx="1849">
                        <c:v>4.9265723000000001</c:v>
                      </c:pt>
                      <c:pt idx="1850">
                        <c:v>4.9103277299999997</c:v>
                      </c:pt>
                      <c:pt idx="1851">
                        <c:v>4.9273545199999997</c:v>
                      </c:pt>
                      <c:pt idx="1852">
                        <c:v>4.91296117</c:v>
                      </c:pt>
                      <c:pt idx="1853">
                        <c:v>4.9262881199999997</c:v>
                      </c:pt>
                      <c:pt idx="1854">
                        <c:v>4.91651682</c:v>
                      </c:pt>
                      <c:pt idx="1855">
                        <c:v>4.9289165600000002</c:v>
                      </c:pt>
                      <c:pt idx="1856">
                        <c:v>4.9265357400000003</c:v>
                      </c:pt>
                      <c:pt idx="1857">
                        <c:v>4.9278493600000006</c:v>
                      </c:pt>
                      <c:pt idx="1858">
                        <c:v>4.9337796300000001</c:v>
                      </c:pt>
                      <c:pt idx="1859">
                        <c:v>4.9304753999999997</c:v>
                      </c:pt>
                      <c:pt idx="1860">
                        <c:v>4.9373270799999993</c:v>
                      </c:pt>
                      <c:pt idx="1861">
                        <c:v>4.9238687399999996</c:v>
                      </c:pt>
                      <c:pt idx="1862">
                        <c:v>4.9436415599999997</c:v>
                      </c:pt>
                      <c:pt idx="1863">
                        <c:v>4.9274164900000006</c:v>
                      </c:pt>
                      <c:pt idx="1864">
                        <c:v>4.9434396000000005</c:v>
                      </c:pt>
                      <c:pt idx="1865">
                        <c:v>4.92911682</c:v>
                      </c:pt>
                      <c:pt idx="1866">
                        <c:v>4.9432907999999998</c:v>
                      </c:pt>
                      <c:pt idx="1867">
                        <c:v>4.9335300000000002</c:v>
                      </c:pt>
                      <c:pt idx="1868">
                        <c:v>4.9422191999999994</c:v>
                      </c:pt>
                      <c:pt idx="1869">
                        <c:v>4.9379942000000003</c:v>
                      </c:pt>
                      <c:pt idx="1870">
                        <c:v>4.9383810000000006</c:v>
                      </c:pt>
                      <c:pt idx="1871">
                        <c:v>4.9433781000000003</c:v>
                      </c:pt>
                      <c:pt idx="1872">
                        <c:v>4.937310000000001</c:v>
                      </c:pt>
                      <c:pt idx="1873">
                        <c:v>4.9450715999999995</c:v>
                      </c:pt>
                      <c:pt idx="1874">
                        <c:v>4.9343953999999997</c:v>
                      </c:pt>
                      <c:pt idx="1875">
                        <c:v>4.9532157999999997</c:v>
                      </c:pt>
                      <c:pt idx="1876">
                        <c:v>4.9397760000000002</c:v>
                      </c:pt>
                      <c:pt idx="1877">
                        <c:v>4.9576700000000002</c:v>
                      </c:pt>
                      <c:pt idx="1878">
                        <c:v>4.9442323999999997</c:v>
                      </c:pt>
                      <c:pt idx="1879">
                        <c:v>4.9565939999999999</c:v>
                      </c:pt>
                      <c:pt idx="1880">
                        <c:v>4.9468440000000005</c:v>
                      </c:pt>
                      <c:pt idx="1881">
                        <c:v>4.9536758000000001</c:v>
                      </c:pt>
                      <c:pt idx="1882">
                        <c:v>4.9466910000000004</c:v>
                      </c:pt>
                      <c:pt idx="1883">
                        <c:v>4.9470748000000002</c:v>
                      </c:pt>
                      <c:pt idx="1884">
                        <c:v>4.9511415999999997</c:v>
                      </c:pt>
                      <c:pt idx="1885">
                        <c:v>4.9460004</c:v>
                      </c:pt>
                      <c:pt idx="1886">
                        <c:v>4.9583516000000003</c:v>
                      </c:pt>
                      <c:pt idx="1887">
                        <c:v>4.9467669999999995</c:v>
                      </c:pt>
                      <c:pt idx="1888">
                        <c:v>4.9646376000000005</c:v>
                      </c:pt>
                      <c:pt idx="1889">
                        <c:v>4.9493733999999998</c:v>
                      </c:pt>
                      <c:pt idx="1890">
                        <c:v>4.9653992000000002</c:v>
                      </c:pt>
                      <c:pt idx="1891">
                        <c:v>4.9528983000000002</c:v>
                      </c:pt>
                      <c:pt idx="1892">
                        <c:v>4.9661600000000004</c:v>
                      </c:pt>
                      <c:pt idx="1893">
                        <c:v>4.9545813999999995</c:v>
                      </c:pt>
                      <c:pt idx="1894">
                        <c:v>4.9632407999999995</c:v>
                      </c:pt>
                      <c:pt idx="1895">
                        <c:v>4.9599420999999992</c:v>
                      </c:pt>
                      <c:pt idx="1896">
                        <c:v>4.9621616</c:v>
                      </c:pt>
                      <c:pt idx="1897">
                        <c:v>4.9653</c:v>
                      </c:pt>
                      <c:pt idx="1898">
                        <c:v>4.9583241999999998</c:v>
                      </c:pt>
                      <c:pt idx="1899">
                        <c:v>4.9697357999999996</c:v>
                      </c:pt>
                      <c:pt idx="1900">
                        <c:v>4.9572456000000003</c:v>
                      </c:pt>
                      <c:pt idx="1901">
                        <c:v>4.9741692000000004</c:v>
                      </c:pt>
                      <c:pt idx="1902">
                        <c:v>4.958005</c:v>
                      </c:pt>
                      <c:pt idx="1903">
                        <c:v>4.9749245999999996</c:v>
                      </c:pt>
                      <c:pt idx="1904">
                        <c:v>4.961520000000001</c:v>
                      </c:pt>
                      <c:pt idx="1905">
                        <c:v>4.9756792000000001</c:v>
                      </c:pt>
                      <c:pt idx="1906">
                        <c:v>4.9631957999999994</c:v>
                      </c:pt>
                      <c:pt idx="1907">
                        <c:v>4.9727589999999999</c:v>
                      </c:pt>
                      <c:pt idx="1908">
                        <c:v>4.9694623999999994</c:v>
                      </c:pt>
                      <c:pt idx="1909">
                        <c:v>4.9716762000000001</c:v>
                      </c:pt>
                      <c:pt idx="1910">
                        <c:v>4.9729712000000008</c:v>
                      </c:pt>
                      <c:pt idx="1911">
                        <c:v>4.9678391</c:v>
                      </c:pt>
                      <c:pt idx="1912">
                        <c:v>4.9783140000000001</c:v>
                      </c:pt>
                      <c:pt idx="1913">
                        <c:v>4.9695105999999996</c:v>
                      </c:pt>
                      <c:pt idx="1914">
                        <c:v>4.9873251999999999</c:v>
                      </c:pt>
                      <c:pt idx="1915">
                        <c:v>4.9702631999999998</c:v>
                      </c:pt>
                      <c:pt idx="1916">
                        <c:v>4.9880735999999999</c:v>
                      </c:pt>
                      <c:pt idx="1917">
                        <c:v>4.974685</c:v>
                      </c:pt>
                      <c:pt idx="1918">
                        <c:v>4.9879037999999998</c:v>
                      </c:pt>
                      <c:pt idx="1919">
                        <c:v>4.9745721299999994</c:v>
                      </c:pt>
                      <c:pt idx="1920">
                        <c:v>4.9849819999999996</c:v>
                      </c:pt>
                      <c:pt idx="1921">
                        <c:v>4.9826043000000002</c:v>
                      </c:pt>
                      <c:pt idx="1922">
                        <c:v>4.9848119999999998</c:v>
                      </c:pt>
                      <c:pt idx="1923">
                        <c:v>4.9888529000000004</c:v>
                      </c:pt>
                      <c:pt idx="1924">
                        <c:v>4.9837248000000001</c:v>
                      </c:pt>
                      <c:pt idx="1925">
                        <c:v>4.9941816000000001</c:v>
                      </c:pt>
                      <c:pt idx="1926">
                        <c:v>4.9835542000000004</c:v>
                      </c:pt>
                      <c:pt idx="1927">
                        <c:v>5.0013404999999995</c:v>
                      </c:pt>
                      <c:pt idx="1928">
                        <c:v>4.9861323999999998</c:v>
                      </c:pt>
                      <c:pt idx="1929">
                        <c:v>5.0029979999999998</c:v>
                      </c:pt>
                      <c:pt idx="1930">
                        <c:v>4.9868765999999995</c:v>
                      </c:pt>
                      <c:pt idx="1931">
                        <c:v>5.001906</c:v>
                      </c:pt>
                      <c:pt idx="1932">
                        <c:v>4.989452</c:v>
                      </c:pt>
                      <c:pt idx="1933">
                        <c:v>5.0008139999999992</c:v>
                      </c:pt>
                      <c:pt idx="1934">
                        <c:v>4.9956889999999996</c:v>
                      </c:pt>
                      <c:pt idx="1935">
                        <c:v>4.9997219999999993</c:v>
                      </c:pt>
                      <c:pt idx="1936">
                        <c:v>5.0010071999999992</c:v>
                      </c:pt>
                      <c:pt idx="1937">
                        <c:v>4.9958834999999997</c:v>
                      </c:pt>
                      <c:pt idx="1938">
                        <c:v>5.0054071999999996</c:v>
                      </c:pt>
                      <c:pt idx="1939">
                        <c:v>4.9929614999999998</c:v>
                      </c:pt>
                      <c:pt idx="1940">
                        <c:v>5.0088895999999998</c:v>
                      </c:pt>
                      <c:pt idx="1941">
                        <c:v>4.9946158</c:v>
                      </c:pt>
                      <c:pt idx="1942">
                        <c:v>5.0123699999999998</c:v>
                      </c:pt>
                      <c:pt idx="1943">
                        <c:v>4.9980986999999999</c:v>
                      </c:pt>
                      <c:pt idx="1944">
                        <c:v>5.010359600000001</c:v>
                      </c:pt>
                      <c:pt idx="1945">
                        <c:v>4.9988355000000002</c:v>
                      </c:pt>
                      <c:pt idx="1946">
                        <c:v>5.0110934</c:v>
                      </c:pt>
                      <c:pt idx="1947">
                        <c:v>5.005973</c:v>
                      </c:pt>
                      <c:pt idx="1948">
                        <c:v>5.0072543999999999</c:v>
                      </c:pt>
                      <c:pt idx="1949">
                        <c:v>5.0112782999999999</c:v>
                      </c:pt>
                      <c:pt idx="1950">
                        <c:v>5.0079875999999999</c:v>
                      </c:pt>
                      <c:pt idx="1951">
                        <c:v>5.0165808000000007</c:v>
                      </c:pt>
                      <c:pt idx="1952">
                        <c:v>5.005064</c:v>
                      </c:pt>
                      <c:pt idx="1953">
                        <c:v>5.0218805</c:v>
                      </c:pt>
                      <c:pt idx="1954">
                        <c:v>5.0048826000000002</c:v>
                      </c:pt>
                      <c:pt idx="1955">
                        <c:v>5.0198677999999992</c:v>
                      </c:pt>
                      <c:pt idx="1956">
                        <c:v>5.0047007999999993</c:v>
                      </c:pt>
                      <c:pt idx="1957">
                        <c:v>5.0205960000000003</c:v>
                      </c:pt>
                      <c:pt idx="1958">
                        <c:v>5.0109123999999996</c:v>
                      </c:pt>
                      <c:pt idx="1959">
                        <c:v>5.0249765999999996</c:v>
                      </c:pt>
                      <c:pt idx="1960">
                        <c:v>5.0189472000000004</c:v>
                      </c:pt>
                      <c:pt idx="1961">
                        <c:v>5.0220500000000001</c:v>
                      </c:pt>
                      <c:pt idx="1962">
                        <c:v>5.0242390000000006</c:v>
                      </c:pt>
                      <c:pt idx="1963">
                        <c:v>5.0218629000000004</c:v>
                      </c:pt>
                      <c:pt idx="1964">
                        <c:v>5.0313536000000001</c:v>
                      </c:pt>
                      <c:pt idx="1965">
                        <c:v>5.0198499999999999</c:v>
                      </c:pt>
                      <c:pt idx="1966">
                        <c:v>5.0357267999999999</c:v>
                      </c:pt>
                      <c:pt idx="1967">
                        <c:v>5.0242250000000004</c:v>
                      </c:pt>
                      <c:pt idx="1968">
                        <c:v>5.0428900699999994</c:v>
                      </c:pt>
                      <c:pt idx="1969">
                        <c:v>5.0268280999999995</c:v>
                      </c:pt>
                      <c:pt idx="1970">
                        <c:v>5.03996025</c:v>
                      </c:pt>
                      <c:pt idx="1971">
                        <c:v>5.0265830999999999</c:v>
                      </c:pt>
                      <c:pt idx="1972">
                        <c:v>5.0388000000000002</c:v>
                      </c:pt>
                      <c:pt idx="1973">
                        <c:v>5.0327760999999995</c:v>
                      </c:pt>
                      <c:pt idx="1974">
                        <c:v>5.0349595999999996</c:v>
                      </c:pt>
                      <c:pt idx="1975">
                        <c:v>5.0371424999999999</c:v>
                      </c:pt>
                      <c:pt idx="1976">
                        <c:v>5.0338551999999996</c:v>
                      </c:pt>
                      <c:pt idx="1977">
                        <c:v>5.0424179999999996</c:v>
                      </c:pt>
                      <c:pt idx="1978">
                        <c:v>5.0318394</c:v>
                      </c:pt>
                      <c:pt idx="1979">
                        <c:v>5.0476906999999995</c:v>
                      </c:pt>
                      <c:pt idx="1980">
                        <c:v>5.0334687999999996</c:v>
                      </c:pt>
                      <c:pt idx="1981">
                        <c:v>5.0502273000000004</c:v>
                      </c:pt>
                      <c:pt idx="1982">
                        <c:v>5.0350970000000004</c:v>
                      </c:pt>
                      <c:pt idx="1983">
                        <c:v>5.0482078000000001</c:v>
                      </c:pt>
                      <c:pt idx="1984">
                        <c:v>5.0349024</c:v>
                      </c:pt>
                      <c:pt idx="1985">
                        <c:v>5.0489208000000003</c:v>
                      </c:pt>
                      <c:pt idx="1986">
                        <c:v>5.0429028000000002</c:v>
                      </c:pt>
                      <c:pt idx="1987">
                        <c:v>5.0469014999999997</c:v>
                      </c:pt>
                      <c:pt idx="1988">
                        <c:v>5.0481679999999995</c:v>
                      </c:pt>
                      <c:pt idx="1989">
                        <c:v>5.0421516999999998</c:v>
                      </c:pt>
                      <c:pt idx="1990">
                        <c:v>5.0479692000000007</c:v>
                      </c:pt>
                      <c:pt idx="1991">
                        <c:v>5.0329082999999999</c:v>
                      </c:pt>
                      <c:pt idx="1992">
                        <c:v>5.0496454900000005</c:v>
                      </c:pt>
                      <c:pt idx="1993">
                        <c:v>5.0345320300000003</c:v>
                      </c:pt>
                      <c:pt idx="1994">
                        <c:v>5.0530292000000001</c:v>
                      </c:pt>
                      <c:pt idx="1995">
                        <c:v>5.0416128200000001</c:v>
                      </c:pt>
                      <c:pt idx="1996">
                        <c:v>5.0573759999999996</c:v>
                      </c:pt>
                      <c:pt idx="1997">
                        <c:v>5.0468155000000001</c:v>
                      </c:pt>
                      <c:pt idx="1998">
                        <c:v>5.0580828000000002</c:v>
                      </c:pt>
                      <c:pt idx="1999">
                        <c:v>5.0520708000000001</c:v>
                      </c:pt>
                      <c:pt idx="2000">
                        <c:v>5.0569704</c:v>
                      </c:pt>
                      <c:pt idx="2001">
                        <c:v>5.0573233000000002</c:v>
                      </c:pt>
                      <c:pt idx="2002">
                        <c:v>5.0540399999999996</c:v>
                      </c:pt>
                      <c:pt idx="2003">
                        <c:v>5.0598463000000002</c:v>
                      </c:pt>
                      <c:pt idx="2004">
                        <c:v>5.0529279999999996</c:v>
                      </c:pt>
                      <c:pt idx="2005">
                        <c:v>5.0687286</c:v>
                      </c:pt>
                      <c:pt idx="2006">
                        <c:v>5.0536332000000002</c:v>
                      </c:pt>
                      <c:pt idx="2007">
                        <c:v>5.0703385000000001</c:v>
                      </c:pt>
                      <c:pt idx="2008">
                        <c:v>5.0561543999999996</c:v>
                      </c:pt>
                      <c:pt idx="2009">
                        <c:v>5.0719471999999994</c:v>
                      </c:pt>
                      <c:pt idx="2010">
                        <c:v>5.0586739999999999</c:v>
                      </c:pt>
                      <c:pt idx="2011">
                        <c:v>5.0671980000000003</c:v>
                      </c:pt>
                      <c:pt idx="2012">
                        <c:v>5.0621</c:v>
                      </c:pt>
                      <c:pt idx="2013">
                        <c:v>5.0669899000000003</c:v>
                      </c:pt>
                      <c:pt idx="2014">
                        <c:v>5.0682473999999997</c:v>
                      </c:pt>
                      <c:pt idx="2015">
                        <c:v>5.0622428999999993</c:v>
                      </c:pt>
                      <c:pt idx="2016">
                        <c:v>5.0689459999999995</c:v>
                      </c:pt>
                      <c:pt idx="2017">
                        <c:v>5.0602199999999993</c:v>
                      </c:pt>
                      <c:pt idx="2018">
                        <c:v>5.0769029999999997</c:v>
                      </c:pt>
                      <c:pt idx="2019">
                        <c:v>5.0618267000000001</c:v>
                      </c:pt>
                      <c:pt idx="2020">
                        <c:v>5.0766912</c:v>
                      </c:pt>
                      <c:pt idx="2021">
                        <c:v>5.0652463999999995</c:v>
                      </c:pt>
                      <c:pt idx="2022">
                        <c:v>5.0810140000000006</c:v>
                      </c:pt>
                      <c:pt idx="2023">
                        <c:v>5.0677572</c:v>
                      </c:pt>
                      <c:pt idx="2024">
                        <c:v>5.0780799999999999</c:v>
                      </c:pt>
                      <c:pt idx="2025">
                        <c:v>5.0711731000000002</c:v>
                      </c:pt>
                      <c:pt idx="2026">
                        <c:v>5.0751467999999997</c:v>
                      </c:pt>
                      <c:pt idx="2027">
                        <c:v>5.0727739999999999</c:v>
                      </c:pt>
                      <c:pt idx="2028">
                        <c:v>5.0685887999999997</c:v>
                      </c:pt>
                      <c:pt idx="2029">
                        <c:v>5.0761862999999998</c:v>
                      </c:pt>
                      <c:pt idx="2030">
                        <c:v>5.0674703999999995</c:v>
                      </c:pt>
                      <c:pt idx="2031">
                        <c:v>5.0841270999999999</c:v>
                      </c:pt>
                      <c:pt idx="2032">
                        <c:v>5.0708820000000001</c:v>
                      </c:pt>
                      <c:pt idx="2033">
                        <c:v>5.0875344</c:v>
                      </c:pt>
                      <c:pt idx="2034">
                        <c:v>5.0742915999999996</c:v>
                      </c:pt>
                      <c:pt idx="2035">
                        <c:v>5.0900340000000002</c:v>
                      </c:pt>
                      <c:pt idx="2036">
                        <c:v>5.0795104000000002</c:v>
                      </c:pt>
                      <c:pt idx="2037">
                        <c:v>5.0916265000000003</c:v>
                      </c:pt>
                      <c:pt idx="2038">
                        <c:v>5.0856317999999998</c:v>
                      </c:pt>
                      <c:pt idx="2039">
                        <c:v>5.0905019000000005</c:v>
                      </c:pt>
                      <c:pt idx="2040">
                        <c:v>5.0890344000000001</c:v>
                      </c:pt>
                      <c:pt idx="2041">
                        <c:v>5.0866620000000005</c:v>
                      </c:pt>
                      <c:pt idx="2042">
                        <c:v>5.0933400000000004</c:v>
                      </c:pt>
                      <c:pt idx="2043">
                        <c:v>5.0837282000000004</c:v>
                      </c:pt>
                      <c:pt idx="2044">
                        <c:v>5.0967384000000004</c:v>
                      </c:pt>
                      <c:pt idx="2045">
                        <c:v>5.0807951999999998</c:v>
                      </c:pt>
                      <c:pt idx="2046">
                        <c:v>5.1001348000000002</c:v>
                      </c:pt>
                      <c:pt idx="2047">
                        <c:v>5.0860035000000003</c:v>
                      </c:pt>
                      <c:pt idx="2048">
                        <c:v>5.1017203999999996</c:v>
                      </c:pt>
                      <c:pt idx="2049">
                        <c:v>5.0894003999999997</c:v>
                      </c:pt>
                      <c:pt idx="2050">
                        <c:v>5.1014964000000003</c:v>
                      </c:pt>
                      <c:pt idx="2051">
                        <c:v>5.0955076000000004</c:v>
                      </c:pt>
                      <c:pt idx="2052">
                        <c:v>5.09856</c:v>
                      </c:pt>
                      <c:pt idx="2053">
                        <c:v>5.0988999000000002</c:v>
                      </c:pt>
                      <c:pt idx="2054">
                        <c:v>5.0947205999999996</c:v>
                      </c:pt>
                      <c:pt idx="2055">
                        <c:v>5.1004828</c:v>
                      </c:pt>
                      <c:pt idx="2056">
                        <c:v>5.0908823999999999</c:v>
                      </c:pt>
                      <c:pt idx="2057">
                        <c:v>5.1056784999999998</c:v>
                      </c:pt>
                      <c:pt idx="2058">
                        <c:v>5.0942726</c:v>
                      </c:pt>
                      <c:pt idx="2059">
                        <c:v>5.1135812999999999</c:v>
                      </c:pt>
                      <c:pt idx="2060">
                        <c:v>5.0994672000000003</c:v>
                      </c:pt>
                      <c:pt idx="2061">
                        <c:v>5.1133521999999996</c:v>
                      </c:pt>
                      <c:pt idx="2062">
                        <c:v>5.0992410000000001</c:v>
                      </c:pt>
                      <c:pt idx="2063">
                        <c:v>5.1113169000000003</c:v>
                      </c:pt>
                      <c:pt idx="2064">
                        <c:v>5.1008200000000006</c:v>
                      </c:pt>
                      <c:pt idx="2065">
                        <c:v>5.1038658000000003</c:v>
                      </c:pt>
                      <c:pt idx="2066">
                        <c:v>5.1060081999999998</c:v>
                      </c:pt>
                      <c:pt idx="2067">
                        <c:v>5.1054424999999997</c:v>
                      </c:pt>
                      <c:pt idx="2068">
                        <c:v>5.1139007999999997</c:v>
                      </c:pt>
                      <c:pt idx="2069">
                        <c:v>5.1043111000000003</c:v>
                      </c:pt>
                      <c:pt idx="2070">
                        <c:v>5.1190828000000002</c:v>
                      </c:pt>
                      <c:pt idx="2071">
                        <c:v>5.1049838999999997</c:v>
                      </c:pt>
                      <c:pt idx="2072">
                        <c:v>5.1224012099999996</c:v>
                      </c:pt>
                      <c:pt idx="2073">
                        <c:v>5.1101087400000003</c:v>
                      </c:pt>
                      <c:pt idx="2074">
                        <c:v>5.12487257</c:v>
                      </c:pt>
                      <c:pt idx="2075">
                        <c:v>5.1125822999999997</c:v>
                      </c:pt>
                      <c:pt idx="2076">
                        <c:v>5.1255391499999998</c:v>
                      </c:pt>
                      <c:pt idx="2077">
                        <c:v>5.1204631999999997</c:v>
                      </c:pt>
                      <c:pt idx="2078">
                        <c:v>5.1244021499999999</c:v>
                      </c:pt>
                      <c:pt idx="2079">
                        <c:v>5.1229323600000001</c:v>
                      </c:pt>
                      <c:pt idx="2080">
                        <c:v>5.1205615800000004</c:v>
                      </c:pt>
                      <c:pt idx="2081">
                        <c:v>5.1272020999999999</c:v>
                      </c:pt>
                      <c:pt idx="2082">
                        <c:v>5.1158212199999999</c:v>
                      </c:pt>
                      <c:pt idx="2083">
                        <c:v>5.12966766</c:v>
                      </c:pt>
                      <c:pt idx="2084">
                        <c:v>5.1146856199999995</c:v>
                      </c:pt>
                      <c:pt idx="2085">
                        <c:v>5.1330323099999999</c:v>
                      </c:pt>
                      <c:pt idx="2086">
                        <c:v>5.1198541499999992</c:v>
                      </c:pt>
                      <c:pt idx="2087">
                        <c:v>5.1354944700000003</c:v>
                      </c:pt>
                      <c:pt idx="2088">
                        <c:v>5.1232191000000009</c:v>
                      </c:pt>
                      <c:pt idx="2089">
                        <c:v>5.1361544500000003</c:v>
                      </c:pt>
                      <c:pt idx="2090">
                        <c:v>5.1283824300000003</c:v>
                      </c:pt>
                      <c:pt idx="2091">
                        <c:v>5.1323131800000006</c:v>
                      </c:pt>
                      <c:pt idx="2092">
                        <c:v>5.1308429899999997</c:v>
                      </c:pt>
                      <c:pt idx="2093">
                        <c:v>5.1308429899999997</c:v>
                      </c:pt>
                      <c:pt idx="2094">
                        <c:v>5.1443548799999999</c:v>
                      </c:pt>
                      <c:pt idx="2095">
                        <c:v>5.9175868600000001</c:v>
                      </c:pt>
                      <c:pt idx="2096">
                        <c:v>6.6962475000000001</c:v>
                      </c:pt>
                      <c:pt idx="2097">
                        <c:v>7.2508919999999986</c:v>
                      </c:pt>
                      <c:pt idx="2098">
                        <c:v>7.4236120999999997</c:v>
                      </c:pt>
                      <c:pt idx="2099">
                        <c:v>7.5316058000000004</c:v>
                      </c:pt>
                      <c:pt idx="2100">
                        <c:v>7.6187039599999995</c:v>
                      </c:pt>
                      <c:pt idx="2101">
                        <c:v>7.6806828799999991</c:v>
                      </c:pt>
                      <c:pt idx="2102">
                        <c:v>7.7309145600000013</c:v>
                      </c:pt>
                      <c:pt idx="2103">
                        <c:v>7.7755840399999991</c:v>
                      </c:pt>
                      <c:pt idx="2104">
                        <c:v>7.8140818000000003</c:v>
                      </c:pt>
                      <c:pt idx="2105">
                        <c:v>7.8415479600000006</c:v>
                      </c:pt>
                      <c:pt idx="2106">
                        <c:v>7.8657352400000002</c:v>
                      </c:pt>
                      <c:pt idx="2107">
                        <c:v>7.8904694699999993</c:v>
                      </c:pt>
                      <c:pt idx="2108">
                        <c:v>7.9143308600000006</c:v>
                      </c:pt>
                      <c:pt idx="2109">
                        <c:v>7.935464839999999</c:v>
                      </c:pt>
                      <c:pt idx="2110">
                        <c:v>7.95034653</c:v>
                      </c:pt>
                      <c:pt idx="2111">
                        <c:v>7.9704690400000002</c:v>
                      </c:pt>
                      <c:pt idx="2112">
                        <c:v>7.9869090600000003</c:v>
                      </c:pt>
                      <c:pt idx="2113">
                        <c:v>8.0042618599999997</c:v>
                      </c:pt>
                      <c:pt idx="2114">
                        <c:v>8.0197957399999993</c:v>
                      </c:pt>
                      <c:pt idx="2115">
                        <c:v>8.0370305399999999</c:v>
                      </c:pt>
                      <c:pt idx="2116">
                        <c:v>8.0463082000000004</c:v>
                      </c:pt>
                      <c:pt idx="2117">
                        <c:v>8.0633399999999984</c:v>
                      </c:pt>
                      <c:pt idx="2118">
                        <c:v>8.0795280500000004</c:v>
                      </c:pt>
                      <c:pt idx="2119">
                        <c:v>8.0921602999999998</c:v>
                      </c:pt>
                      <c:pt idx="2120">
                        <c:v>8.1038691000000007</c:v>
                      </c:pt>
                      <c:pt idx="2121">
                        <c:v>8.1164023499999995</c:v>
                      </c:pt>
                      <c:pt idx="2122">
                        <c:v>8.132371400000002</c:v>
                      </c:pt>
                      <c:pt idx="2123">
                        <c:v>8.1490592799999995</c:v>
                      </c:pt>
                      <c:pt idx="2124">
                        <c:v>8.1580493500000006</c:v>
                      </c:pt>
                      <c:pt idx="2125">
                        <c:v>8.1685466400000006</c:v>
                      </c:pt>
                      <c:pt idx="2126">
                        <c:v>8.1860312799999999</c:v>
                      </c:pt>
                      <c:pt idx="2127">
                        <c:v>8.1999881600000002</c:v>
                      </c:pt>
                      <c:pt idx="2128">
                        <c:v>8.2095638400000013</c:v>
                      </c:pt>
                      <c:pt idx="2129">
                        <c:v>8.2216888399999988</c:v>
                      </c:pt>
                      <c:pt idx="2130">
                        <c:v>8.2329004000000001</c:v>
                      </c:pt>
                      <c:pt idx="2131">
                        <c:v>8.2476093499999994</c:v>
                      </c:pt>
                      <c:pt idx="2132">
                        <c:v>8.2587211499999995</c:v>
                      </c:pt>
                      <c:pt idx="2133">
                        <c:v>8.275808099999999</c:v>
                      </c:pt>
                      <c:pt idx="2134">
                        <c:v>8.2825196500000011</c:v>
                      </c:pt>
                      <c:pt idx="2135">
                        <c:v>8.2926270000000013</c:v>
                      </c:pt>
                      <c:pt idx="2136">
                        <c:v>8.3104054000000005</c:v>
                      </c:pt>
                      <c:pt idx="2137">
                        <c:v>8.3238375499999986</c:v>
                      </c:pt>
                      <c:pt idx="2138">
                        <c:v>8.3320830000000008</c:v>
                      </c:pt>
                      <c:pt idx="2139">
                        <c:v>8.3394320000000004</c:v>
                      </c:pt>
                      <c:pt idx="2140">
                        <c:v>8.3544220500000002</c:v>
                      </c:pt>
                      <c:pt idx="2141">
                        <c:v>8.3676492000000007</c:v>
                      </c:pt>
                      <c:pt idx="2142">
                        <c:v>8.3765651000000005</c:v>
                      </c:pt>
                      <c:pt idx="2143">
                        <c:v>8.3871379000000008</c:v>
                      </c:pt>
                      <c:pt idx="2144">
                        <c:v>8.4019099500000003</c:v>
                      </c:pt>
                      <c:pt idx="2145">
                        <c:v>8.4123817499999998</c:v>
                      </c:pt>
                      <c:pt idx="2146">
                        <c:v>8.4219581000000012</c:v>
                      </c:pt>
                      <c:pt idx="2147">
                        <c:v>8.43487425</c:v>
                      </c:pt>
                      <c:pt idx="2148">
                        <c:v>8.4477364000000019</c:v>
                      </c:pt>
                      <c:pt idx="2149">
                        <c:v>8.4613890000000005</c:v>
                      </c:pt>
                      <c:pt idx="2150">
                        <c:v>8.4665511000000002</c:v>
                      </c:pt>
                      <c:pt idx="2151">
                        <c:v>8.4809441500000009</c:v>
                      </c:pt>
                      <c:pt idx="2152">
                        <c:v>8.4902305000000009</c:v>
                      </c:pt>
                      <c:pt idx="2153">
                        <c:v>8.5003113000000017</c:v>
                      </c:pt>
                      <c:pt idx="2154">
                        <c:v>8.5138033199999992</c:v>
                      </c:pt>
                      <c:pt idx="2155">
                        <c:v>8.5271381999999996</c:v>
                      </c:pt>
                      <c:pt idx="2156">
                        <c:v>8.5362297799999993</c:v>
                      </c:pt>
                      <c:pt idx="2157">
                        <c:v>8.5444388999999994</c:v>
                      </c:pt>
                      <c:pt idx="2158">
                        <c:v>8.5591852499999987</c:v>
                      </c:pt>
                      <c:pt idx="2159">
                        <c:v>8.5689670500000013</c:v>
                      </c:pt>
                      <c:pt idx="2160">
                        <c:v>8.5787008499999988</c:v>
                      </c:pt>
                      <c:pt idx="2161">
                        <c:v>8.5833919499999993</c:v>
                      </c:pt>
                      <c:pt idx="2162">
                        <c:v>8.596361550000001</c:v>
                      </c:pt>
                      <c:pt idx="2163">
                        <c:v>8.607614250000001</c:v>
                      </c:pt>
                      <c:pt idx="2164">
                        <c:v>8.6156010199999997</c:v>
                      </c:pt>
                      <c:pt idx="2165">
                        <c:v>8.6274782999999999</c:v>
                      </c:pt>
                      <c:pt idx="2166">
                        <c:v>8.6377505499999998</c:v>
                      </c:pt>
                      <c:pt idx="2167">
                        <c:v>8.6463198999999999</c:v>
                      </c:pt>
                      <c:pt idx="2168">
                        <c:v>8.6556687000000014</c:v>
                      </c:pt>
                      <c:pt idx="2169">
                        <c:v>8.6699161999999994</c:v>
                      </c:pt>
                      <c:pt idx="2170">
                        <c:v>8.6775161000000001</c:v>
                      </c:pt>
                      <c:pt idx="2171">
                        <c:v>8.6858944499999993</c:v>
                      </c:pt>
                      <c:pt idx="2172">
                        <c:v>8.6958697000000011</c:v>
                      </c:pt>
                      <c:pt idx="2173">
                        <c:v>8.7049745000000005</c:v>
                      </c:pt>
                      <c:pt idx="2174">
                        <c:v>8.7156701999999999</c:v>
                      </c:pt>
                      <c:pt idx="2175">
                        <c:v>8.7205847500000004</c:v>
                      </c:pt>
                      <c:pt idx="2176">
                        <c:v>8.7336358000000001</c:v>
                      </c:pt>
                      <c:pt idx="2177">
                        <c:v>8.7458124000000002</c:v>
                      </c:pt>
                      <c:pt idx="2178">
                        <c:v>8.7546712000000007</c:v>
                      </c:pt>
                      <c:pt idx="2179">
                        <c:v>8.7619606799999996</c:v>
                      </c:pt>
                      <c:pt idx="2180">
                        <c:v>8.7737638400000009</c:v>
                      </c:pt>
                      <c:pt idx="2181">
                        <c:v>8.7833969500000002</c:v>
                      </c:pt>
                      <c:pt idx="2182">
                        <c:v>8.7928721999999997</c:v>
                      </c:pt>
                      <c:pt idx="2183">
                        <c:v>8.7982452000000002</c:v>
                      </c:pt>
                      <c:pt idx="2184">
                        <c:v>8.8060065499999993</c:v>
                      </c:pt>
                      <c:pt idx="2185">
                        <c:v>8.8161472500000002</c:v>
                      </c:pt>
                      <c:pt idx="2186">
                        <c:v>8.82451176</c:v>
                      </c:pt>
                      <c:pt idx="2187">
                        <c:v>8.8377759600000001</c:v>
                      </c:pt>
                      <c:pt idx="2188">
                        <c:v>8.8469529600000012</c:v>
                      </c:pt>
                      <c:pt idx="2189">
                        <c:v>8.8544710799999997</c:v>
                      </c:pt>
                      <c:pt idx="2190">
                        <c:v>8.8602260400000006</c:v>
                      </c:pt>
                      <c:pt idx="2191">
                        <c:v>8.8740733699999996</c:v>
                      </c:pt>
                      <c:pt idx="2192">
                        <c:v>8.8845421200000008</c:v>
                      </c:pt>
                      <c:pt idx="2193">
                        <c:v>8.8862628400000006</c:v>
                      </c:pt>
                      <c:pt idx="2194">
                        <c:v>8.8879111200000001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1"/>
                <c:order val="11"/>
                <c:tx>
                  <c:v>Test 3 - 145.0C</c:v>
                </c:tx>
                <c:spPr>
                  <a:ln w="19050" cap="rnd">
                    <a:solidFill>
                      <a:schemeClr val="accent6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CHS_30Apr2016!$Y$27:$Y$2225</c15:sqref>
                        </c15:formulaRef>
                      </c:ext>
                    </c:extLst>
                    <c:numCache>
                      <c:formatCode>General</c:formatCode>
                      <c:ptCount val="2199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1.0000050000287825E-3</c:v>
                      </c:pt>
                      <c:pt idx="3">
                        <c:v>1.0000050000287825E-3</c:v>
                      </c:pt>
                      <c:pt idx="4">
                        <c:v>1.0000050000287825E-3</c:v>
                      </c:pt>
                      <c:pt idx="5">
                        <c:v>4.0000800021373984E-3</c:v>
                      </c:pt>
                      <c:pt idx="6">
                        <c:v>7.0002450114353826E-3</c:v>
                      </c:pt>
                      <c:pt idx="7">
                        <c:v>9.0004050243050904E-3</c:v>
                      </c:pt>
                      <c:pt idx="8">
                        <c:v>1.3000845073236822E-2</c:v>
                      </c:pt>
                      <c:pt idx="9">
                        <c:v>1.6001280136554621E-2</c:v>
                      </c:pt>
                      <c:pt idx="10">
                        <c:v>1.9001805228668268E-2</c:v>
                      </c:pt>
                      <c:pt idx="11">
                        <c:v>2.2002420354991704E-2</c:v>
                      </c:pt>
                      <c:pt idx="12">
                        <c:v>2.5003125520928253E-2</c:v>
                      </c:pt>
                      <c:pt idx="13">
                        <c:v>2.8003920731881727E-2</c:v>
                      </c:pt>
                      <c:pt idx="14">
                        <c:v>3.2005121092527573E-2</c:v>
                      </c:pt>
                      <c:pt idx="15">
                        <c:v>3.500612642953807E-2</c:v>
                      </c:pt>
                      <c:pt idx="16">
                        <c:v>3.8007221829592805E-2</c:v>
                      </c:pt>
                      <c:pt idx="17">
                        <c:v>4.1008407298075485E-2</c:v>
                      </c:pt>
                      <c:pt idx="18">
                        <c:v>4.4009682840403616E-2</c:v>
                      </c:pt>
                      <c:pt idx="19">
                        <c:v>4.701104846198409E-2</c:v>
                      </c:pt>
                      <c:pt idx="20">
                        <c:v>5.0012504168224288E-2</c:v>
                      </c:pt>
                      <c:pt idx="21">
                        <c:v>5.3014049964543168E-2</c:v>
                      </c:pt>
                      <c:pt idx="22">
                        <c:v>5.6015685856326887E-2</c:v>
                      </c:pt>
                      <c:pt idx="23">
                        <c:v>6.0018007203246057E-2</c:v>
                      </c:pt>
                      <c:pt idx="24">
                        <c:v>6.3019853338842177E-2</c:v>
                      </c:pt>
                      <c:pt idx="25">
                        <c:v>6.6021789587945579E-2</c:v>
                      </c:pt>
                      <c:pt idx="26">
                        <c:v>6.9023815955966752E-2</c:v>
                      </c:pt>
                      <c:pt idx="27">
                        <c:v>7.2025932448327737E-2</c:v>
                      </c:pt>
                      <c:pt idx="28">
                        <c:v>7.5028139070417749E-2</c:v>
                      </c:pt>
                      <c:pt idx="29">
                        <c:v>7.9031221444372746E-2</c:v>
                      </c:pt>
                      <c:pt idx="30">
                        <c:v>8.203363839024809E-2</c:v>
                      </c:pt>
                      <c:pt idx="31">
                        <c:v>8.5036145483894113E-2</c:v>
                      </c:pt>
                      <c:pt idx="32">
                        <c:v>8.8038742730735475E-2</c:v>
                      </c:pt>
                      <c:pt idx="33">
                        <c:v>9.1041430136186208E-2</c:v>
                      </c:pt>
                      <c:pt idx="34">
                        <c:v>9.4044207705671942E-2</c:v>
                      </c:pt>
                      <c:pt idx="35">
                        <c:v>9.7047075444585476E-2</c:v>
                      </c:pt>
                      <c:pt idx="36">
                        <c:v>0.10105103936939833</c:v>
                      </c:pt>
                      <c:pt idx="37">
                        <c:v>0.10405411752474159</c:v>
                      </c:pt>
                      <c:pt idx="38">
                        <c:v>0.10705728586756619</c:v>
                      </c:pt>
                      <c:pt idx="39">
                        <c:v>0.11006054440330039</c:v>
                      </c:pt>
                      <c:pt idx="40">
                        <c:v>0.11406502942706553</c:v>
                      </c:pt>
                      <c:pt idx="41">
                        <c:v>0.1170684984339915</c:v>
                      </c:pt>
                      <c:pt idx="42">
                        <c:v>0.12007205765188771</c:v>
                      </c:pt>
                      <c:pt idx="43">
                        <c:v>0.12307570708617334</c:v>
                      </c:pt>
                      <c:pt idx="44">
                        <c:v>0.12607944674227931</c:v>
                      </c:pt>
                      <c:pt idx="45">
                        <c:v>0.12908327662560359</c:v>
                      </c:pt>
                      <c:pt idx="46">
                        <c:v>0.1330885234995472</c:v>
                      </c:pt>
                      <c:pt idx="47">
                        <c:v>0.13609256393415478</c:v>
                      </c:pt>
                      <c:pt idx="48">
                        <c:v>0.13909669461406271</c:v>
                      </c:pt>
                      <c:pt idx="49">
                        <c:v>0.14210091554469334</c:v>
                      </c:pt>
                      <c:pt idx="50">
                        <c:v>0.14610668385159417</c:v>
                      </c:pt>
                      <c:pt idx="51">
                        <c:v>0.14911111538833396</c:v>
                      </c:pt>
                      <c:pt idx="52">
                        <c:v>0.15211563719387441</c:v>
                      </c:pt>
                      <c:pt idx="53">
                        <c:v>0.15512024927365115</c:v>
                      </c:pt>
                      <c:pt idx="54">
                        <c:v>0.15812495163306678</c:v>
                      </c:pt>
                      <c:pt idx="55">
                        <c:v>0.16112974427755791</c:v>
                      </c:pt>
                      <c:pt idx="56">
                        <c:v>0.16513627492304911</c:v>
                      </c:pt>
                      <c:pt idx="57">
                        <c:v>0.16814127825381806</c:v>
                      </c:pt>
                      <c:pt idx="58">
                        <c:v>0.17014466397575703</c:v>
                      </c:pt>
                      <c:pt idx="59">
                        <c:v>0.17415155583027489</c:v>
                      </c:pt>
                      <c:pt idx="60">
                        <c:v>0.17615506196608144</c:v>
                      </c:pt>
                      <c:pt idx="61">
                        <c:v>0.18016219466282088</c:v>
                      </c:pt>
                      <c:pt idx="62">
                        <c:v>0.18416948793710824</c:v>
                      </c:pt>
                      <c:pt idx="63">
                        <c:v>0.18617319479486402</c:v>
                      </c:pt>
                      <c:pt idx="64">
                        <c:v>0.19018072895963312</c:v>
                      </c:pt>
                      <c:pt idx="65">
                        <c:v>0.19218455626986458</c:v>
                      </c:pt>
                      <c:pt idx="66">
                        <c:v>0.19619233135405623</c:v>
                      </c:pt>
                      <c:pt idx="67">
                        <c:v>0.20020026706730792</c:v>
                      </c:pt>
                      <c:pt idx="68">
                        <c:v>0.20220429516385088</c:v>
                      </c:pt>
                      <c:pt idx="69">
                        <c:v>0.20621247184480848</c:v>
                      </c:pt>
                      <c:pt idx="70">
                        <c:v>0.20821662043245384</c:v>
                      </c:pt>
                      <c:pt idx="71">
                        <c:v>0.2122250381101165</c:v>
                      </c:pt>
                      <c:pt idx="72">
                        <c:v>0.2152314568142733</c:v>
                      </c:pt>
                      <c:pt idx="73">
                        <c:v>0.21823796590668179</c:v>
                      </c:pt>
                      <c:pt idx="74">
                        <c:v>0.22124456539278831</c:v>
                      </c:pt>
                      <c:pt idx="75">
                        <c:v>0.22525350532937552</c:v>
                      </c:pt>
                      <c:pt idx="76">
                        <c:v>0.22826031575521352</c:v>
                      </c:pt>
                      <c:pt idx="77">
                        <c:v>0.23126721659287056</c:v>
                      </c:pt>
                      <c:pt idx="78">
                        <c:v>0.23427420784776168</c:v>
                      </c:pt>
                      <c:pt idx="79">
                        <c:v>0.23728128952533586</c:v>
                      </c:pt>
                      <c:pt idx="80">
                        <c:v>0.24028846163103149</c:v>
                      </c:pt>
                      <c:pt idx="81">
                        <c:v>0.24429816511400021</c:v>
                      </c:pt>
                      <c:pt idx="82">
                        <c:v>0.24730554823979758</c:v>
                      </c:pt>
                      <c:pt idx="83">
                        <c:v>0.25031302181184767</c:v>
                      </c:pt>
                      <c:pt idx="84">
                        <c:v>0.25432312727816286</c:v>
                      </c:pt>
                      <c:pt idx="85">
                        <c:v>0.25733081191262752</c:v>
                      </c:pt>
                      <c:pt idx="86">
                        <c:v>0.26033858701149276</c:v>
                      </c:pt>
                      <c:pt idx="87">
                        <c:v>0.26334645258017852</c:v>
                      </c:pt>
                      <c:pt idx="88">
                        <c:v>0.26635440862413845</c:v>
                      </c:pt>
                      <c:pt idx="89">
                        <c:v>0.26936245514881563</c:v>
                      </c:pt>
                      <c:pt idx="90">
                        <c:v>0.27337332460558372</c:v>
                      </c:pt>
                      <c:pt idx="91">
                        <c:v>0.27638158227310472</c:v>
                      </c:pt>
                      <c:pt idx="92">
                        <c:v>0.27938993043949018</c:v>
                      </c:pt>
                      <c:pt idx="93">
                        <c:v>0.28239836911019628</c:v>
                      </c:pt>
                      <c:pt idx="94">
                        <c:v>0.28640976146501324</c:v>
                      </c:pt>
                      <c:pt idx="95">
                        <c:v>0.28941841133360918</c:v>
                      </c:pt>
                      <c:pt idx="96">
                        <c:v>0.29242715172468015</c:v>
                      </c:pt>
                      <c:pt idx="97">
                        <c:v>0.29543598264365112</c:v>
                      </c:pt>
                      <c:pt idx="98">
                        <c:v>0.29844490409598101</c:v>
                      </c:pt>
                      <c:pt idx="99">
                        <c:v>0.3014539160871183</c:v>
                      </c:pt>
                      <c:pt idx="100">
                        <c:v>0.3054660729228712</c:v>
                      </c:pt>
                      <c:pt idx="101">
                        <c:v>0.3084752961924162</c:v>
                      </c:pt>
                      <c:pt idx="102">
                        <c:v>0.31148461001893313</c:v>
                      </c:pt>
                      <c:pt idx="103">
                        <c:v>0.31449401440788355</c:v>
                      </c:pt>
                      <c:pt idx="104">
                        <c:v>0.31750350936469618</c:v>
                      </c:pt>
                      <c:pt idx="105">
                        <c:v>0.32051309489483359</c:v>
                      </c:pt>
                      <c:pt idx="106">
                        <c:v>0.32452601650295249</c:v>
                      </c:pt>
                      <c:pt idx="107">
                        <c:v>0.32753581339205046</c:v>
                      </c:pt>
                      <c:pt idx="108">
                        <c:v>0.33054570087264812</c:v>
                      </c:pt>
                      <c:pt idx="109">
                        <c:v>0.33455902510965585</c:v>
                      </c:pt>
                      <c:pt idx="110">
                        <c:v>0.33756912399162886</c:v>
                      </c:pt>
                      <c:pt idx="111">
                        <c:v>0.34057931348328208</c:v>
                      </c:pt>
                      <c:pt idx="112">
                        <c:v>0.3435895935900819</c:v>
                      </c:pt>
                      <c:pt idx="113">
                        <c:v>0.34659996431746171</c:v>
                      </c:pt>
                      <c:pt idx="114">
                        <c:v>0.3496104256708889</c:v>
                      </c:pt>
                      <c:pt idx="115">
                        <c:v>0.35362451512541543</c:v>
                      </c:pt>
                      <c:pt idx="116">
                        <c:v>0.35663518796084104</c:v>
                      </c:pt>
                      <c:pt idx="117">
                        <c:v>0.35964595144050493</c:v>
                      </c:pt>
                      <c:pt idx="118">
                        <c:v>0.36366044375831341</c:v>
                      </c:pt>
                      <c:pt idx="119">
                        <c:v>0.36667141876242748</c:v>
                      </c:pt>
                      <c:pt idx="120">
                        <c:v>0.36968248442897617</c:v>
                      </c:pt>
                      <c:pt idx="121">
                        <c:v>0.37269364076341938</c:v>
                      </c:pt>
                      <c:pt idx="122">
                        <c:v>0.37570488777122879</c:v>
                      </c:pt>
                      <c:pt idx="123">
                        <c:v>0.37871622545784306</c:v>
                      </c:pt>
                      <c:pt idx="124">
                        <c:v>0.38273148343871183</c:v>
                      </c:pt>
                      <c:pt idx="125">
                        <c:v>0.38574303273046989</c:v>
                      </c:pt>
                      <c:pt idx="126">
                        <c:v>0.38875467271925074</c:v>
                      </c:pt>
                      <c:pt idx="127">
                        <c:v>0.39176640341051738</c:v>
                      </c:pt>
                      <c:pt idx="128">
                        <c:v>0.39578218543441285</c:v>
                      </c:pt>
                      <c:pt idx="129">
                        <c:v>0.39879412778606138</c:v>
                      </c:pt>
                      <c:pt idx="130">
                        <c:v>0.4018061608584097</c:v>
                      </c:pt>
                      <c:pt idx="131">
                        <c:v>0.40481828465693409</c:v>
                      </c:pt>
                      <c:pt idx="132">
                        <c:v>0.40783049918707814</c:v>
                      </c:pt>
                      <c:pt idx="133">
                        <c:v>0.41084280445431909</c:v>
                      </c:pt>
                      <c:pt idx="134">
                        <c:v>0.41385520046412372</c:v>
                      </c:pt>
                      <c:pt idx="135">
                        <c:v>0.41787186964175277</c:v>
                      </c:pt>
                      <c:pt idx="136">
                        <c:v>0.42088447740546819</c:v>
                      </c:pt>
                      <c:pt idx="137">
                        <c:v>0.42389717592997334</c:v>
                      </c:pt>
                      <c:pt idx="138">
                        <c:v>0.4269099652207482</c:v>
                      </c:pt>
                      <c:pt idx="139">
                        <c:v>0.42992284528323971</c:v>
                      </c:pt>
                      <c:pt idx="140">
                        <c:v>0.43293581612292897</c:v>
                      </c:pt>
                      <c:pt idx="141">
                        <c:v>0.43695325179428463</c:v>
                      </c:pt>
                      <c:pt idx="142">
                        <c:v>0.4399664344687097</c:v>
                      </c:pt>
                      <c:pt idx="143">
                        <c:v>0.44297970793856883</c:v>
                      </c:pt>
                      <c:pt idx="144">
                        <c:v>0.44699754714518836</c:v>
                      </c:pt>
                      <c:pt idx="145">
                        <c:v>0.45001103249234137</c:v>
                      </c:pt>
                      <c:pt idx="146">
                        <c:v>0.45302460865317035</c:v>
                      </c:pt>
                      <c:pt idx="147">
                        <c:v>0.45603827563316024</c:v>
                      </c:pt>
                      <c:pt idx="148">
                        <c:v>0.4590520334377628</c:v>
                      </c:pt>
                      <c:pt idx="149">
                        <c:v>0.46206588207246374</c:v>
                      </c:pt>
                      <c:pt idx="150">
                        <c:v>0.4650798215427383</c:v>
                      </c:pt>
                      <c:pt idx="151">
                        <c:v>0.46909854881235702</c:v>
                      </c:pt>
                      <c:pt idx="152">
                        <c:v>0.47211270025359831</c:v>
                      </c:pt>
                      <c:pt idx="153">
                        <c:v>0.47512694254866711</c:v>
                      </c:pt>
                      <c:pt idx="154">
                        <c:v>0.47914607361307604</c:v>
                      </c:pt>
                      <c:pt idx="155">
                        <c:v>0.48216052792171066</c:v>
                      </c:pt>
                      <c:pt idx="156">
                        <c:v>0.48517507310243219</c:v>
                      </c:pt>
                      <c:pt idx="157">
                        <c:v>0.48818970916073101</c:v>
                      </c:pt>
                      <c:pt idx="158">
                        <c:v>0.4912044361020641</c:v>
                      </c:pt>
                      <c:pt idx="159">
                        <c:v>0.49421925393192251</c:v>
                      </c:pt>
                      <c:pt idx="160">
                        <c:v>0.49723416265578674</c:v>
                      </c:pt>
                      <c:pt idx="161">
                        <c:v>0.50125418235442865</c:v>
                      </c:pt>
                      <c:pt idx="162">
                        <c:v>0.5042693031856218</c:v>
                      </c:pt>
                      <c:pt idx="163">
                        <c:v>0.50728451492909232</c:v>
                      </c:pt>
                      <c:pt idx="164">
                        <c:v>0.51130493868230142</c:v>
                      </c:pt>
                      <c:pt idx="165">
                        <c:v>0.51432036257574121</c:v>
                      </c:pt>
                      <c:pt idx="166">
                        <c:v>0.51733587739974651</c:v>
                      </c:pt>
                      <c:pt idx="167">
                        <c:v>0.52035148315977953</c:v>
                      </c:pt>
                      <c:pt idx="168">
                        <c:v>0.52336717986133596</c:v>
                      </c:pt>
                      <c:pt idx="169">
                        <c:v>0.52638296750990099</c:v>
                      </c:pt>
                      <c:pt idx="170">
                        <c:v>0.53040415919060124</c:v>
                      </c:pt>
                      <c:pt idx="171">
                        <c:v>0.53342015907018725</c:v>
                      </c:pt>
                      <c:pt idx="172">
                        <c:v>0.53643624991506966</c:v>
                      </c:pt>
                      <c:pt idx="173">
                        <c:v>0.53945243173074675</c:v>
                      </c:pt>
                      <c:pt idx="174">
                        <c:v>0.54246870452268414</c:v>
                      </c:pt>
                      <c:pt idx="175">
                        <c:v>0.54548506829638133</c:v>
                      </c:pt>
                      <c:pt idx="176">
                        <c:v>0.54950702819798736</c:v>
                      </c:pt>
                      <c:pt idx="177">
                        <c:v>0.55252360428380387</c:v>
                      </c:pt>
                      <c:pt idx="178">
                        <c:v>0.55554027136967821</c:v>
                      </c:pt>
                      <c:pt idx="179">
                        <c:v>0.55956263571598708</c:v>
                      </c:pt>
                      <c:pt idx="180">
                        <c:v>0.5625795151566827</c:v>
                      </c:pt>
                      <c:pt idx="181">
                        <c:v>0.56559648561573994</c:v>
                      </c:pt>
                      <c:pt idx="182">
                        <c:v>0.56861354709865075</c:v>
                      </c:pt>
                      <c:pt idx="183">
                        <c:v>0.57163069961091917</c:v>
                      </c:pt>
                      <c:pt idx="184">
                        <c:v>0.57464794315801593</c:v>
                      </c:pt>
                      <c:pt idx="185">
                        <c:v>0.57867107617339786</c:v>
                      </c:pt>
                      <c:pt idx="186">
                        <c:v>0.58168853215648508</c:v>
                      </c:pt>
                      <c:pt idx="187">
                        <c:v>0.58470607919272588</c:v>
                      </c:pt>
                      <c:pt idx="188">
                        <c:v>0.58772371728761563</c:v>
                      </c:pt>
                      <c:pt idx="189">
                        <c:v>0.59174737640376229</c:v>
                      </c:pt>
                      <c:pt idx="190">
                        <c:v>0.59375926667533674</c:v>
                      </c:pt>
                      <c:pt idx="191">
                        <c:v>0.59778316865362036</c:v>
                      </c:pt>
                      <c:pt idx="192">
                        <c:v>0.59979518036359836</c:v>
                      </c:pt>
                      <c:pt idx="193">
                        <c:v>0.60381932523336079</c:v>
                      </c:pt>
                      <c:pt idx="194">
                        <c:v>0.6058314583964034</c:v>
                      </c:pt>
                      <c:pt idx="195">
                        <c:v>0.60985584618694688</c:v>
                      </c:pt>
                      <c:pt idx="196">
                        <c:v>0.61388039594099042</c:v>
                      </c:pt>
                      <c:pt idx="197">
                        <c:v>0.61589273155839463</c:v>
                      </c:pt>
                      <c:pt idx="198">
                        <c:v>0.61991752428210556</c:v>
                      </c:pt>
                      <c:pt idx="199">
                        <c:v>0.62394247900191235</c:v>
                      </c:pt>
                      <c:pt idx="200">
                        <c:v>0.6259550171144227</c:v>
                      </c:pt>
                      <c:pt idx="201">
                        <c:v>0.62897390022852673</c:v>
                      </c:pt>
                      <c:pt idx="202">
                        <c:v>0.63199287448193475</c:v>
                      </c:pt>
                      <c:pt idx="203">
                        <c:v>0.6350119398801497</c:v>
                      </c:pt>
                      <c:pt idx="204">
                        <c:v>0.63903750220143407</c:v>
                      </c:pt>
                      <c:pt idx="205">
                        <c:v>0.64205678029226942</c:v>
                      </c:pt>
                      <c:pt idx="206">
                        <c:v>0.64507614954627035</c:v>
                      </c:pt>
                      <c:pt idx="207">
                        <c:v>0.64910211703711951</c:v>
                      </c:pt>
                      <c:pt idx="208">
                        <c:v>0.65212169902654638</c:v>
                      </c:pt>
                      <c:pt idx="209">
                        <c:v>0.65514137219749158</c:v>
                      </c:pt>
                      <c:pt idx="210">
                        <c:v>0.65816113655543973</c:v>
                      </c:pt>
                      <c:pt idx="211">
                        <c:v>0.66118099210590953</c:v>
                      </c:pt>
                      <c:pt idx="212">
                        <c:v>0.66420093885440878</c:v>
                      </c:pt>
                      <c:pt idx="213">
                        <c:v>0.6672209768064572</c:v>
                      </c:pt>
                      <c:pt idx="214">
                        <c:v>0.67124783595752824</c:v>
                      </c:pt>
                      <c:pt idx="215">
                        <c:v>0.6742680867392451</c:v>
                      </c:pt>
                      <c:pt idx="216">
                        <c:v>0.6772884287428762</c:v>
                      </c:pt>
                      <c:pt idx="217">
                        <c:v>0.68030886197390972</c:v>
                      </c:pt>
                      <c:pt idx="218">
                        <c:v>0.68332938643786789</c:v>
                      </c:pt>
                      <c:pt idx="219">
                        <c:v>0.68635000214026221</c:v>
                      </c:pt>
                      <c:pt idx="220">
                        <c:v>0.69037763167944577</c:v>
                      </c:pt>
                      <c:pt idx="221">
                        <c:v>0.69339846029296148</c:v>
                      </c:pt>
                      <c:pt idx="222">
                        <c:v>0.69641938016328919</c:v>
                      </c:pt>
                      <c:pt idx="223">
                        <c:v>0.69944039129595359</c:v>
                      </c:pt>
                      <c:pt idx="224">
                        <c:v>0.70346854811263593</c:v>
                      </c:pt>
                      <c:pt idx="225">
                        <c:v>0.70648977221217191</c:v>
                      </c:pt>
                      <c:pt idx="226">
                        <c:v>0.70951108759240511</c:v>
                      </c:pt>
                      <c:pt idx="227">
                        <c:v>0.71253249425886267</c:v>
                      </c:pt>
                      <c:pt idx="228">
                        <c:v>0.71555399221706084</c:v>
                      </c:pt>
                      <c:pt idx="229">
                        <c:v>0.71857558147252798</c:v>
                      </c:pt>
                      <c:pt idx="230">
                        <c:v>0.72260450917395824</c:v>
                      </c:pt>
                      <c:pt idx="231">
                        <c:v>0.72562631147780632</c:v>
                      </c:pt>
                      <c:pt idx="232">
                        <c:v>0.7296555232637999</c:v>
                      </c:pt>
                      <c:pt idx="233">
                        <c:v>0.73267753864608554</c:v>
                      </c:pt>
                      <c:pt idx="234">
                        <c:v>0.73569964535690102</c:v>
                      </c:pt>
                      <c:pt idx="235">
                        <c:v>0.73872184340177749</c:v>
                      </c:pt>
                      <c:pt idx="236">
                        <c:v>0.74174413278621354</c:v>
                      </c:pt>
                      <c:pt idx="237">
                        <c:v>0.74476651351574152</c:v>
                      </c:pt>
                      <c:pt idx="238">
                        <c:v>0.74778898559588314</c:v>
                      </c:pt>
                      <c:pt idx="239">
                        <c:v>0.75181909047991224</c:v>
                      </c:pt>
                      <c:pt idx="240">
                        <c:v>0.75484177573296229</c:v>
                      </c:pt>
                      <c:pt idx="241">
                        <c:v>0.75786455235503547</c:v>
                      </c:pt>
                      <c:pt idx="242">
                        <c:v>0.76189506332361301</c:v>
                      </c:pt>
                      <c:pt idx="243">
                        <c:v>0.76491805316155648</c:v>
                      </c:pt>
                      <c:pt idx="244">
                        <c:v>0.76794113438694944</c:v>
                      </c:pt>
                      <c:pt idx="245">
                        <c:v>0.77096430700529495</c:v>
                      </c:pt>
                      <c:pt idx="246">
                        <c:v>0.77398757102213045</c:v>
                      </c:pt>
                      <c:pt idx="247">
                        <c:v>0.77701092644298264</c:v>
                      </c:pt>
                      <c:pt idx="248">
                        <c:v>0.78003437327338943</c:v>
                      </c:pt>
                      <c:pt idx="249">
                        <c:v>0.7830579115188564</c:v>
                      </c:pt>
                      <c:pt idx="250">
                        <c:v>0.78708943805691867</c:v>
                      </c:pt>
                      <c:pt idx="251">
                        <c:v>0.79011318962572896</c:v>
                      </c:pt>
                      <c:pt idx="252">
                        <c:v>0.79313703262802804</c:v>
                      </c:pt>
                      <c:pt idx="253">
                        <c:v>0.79616096706935713</c:v>
                      </c:pt>
                      <c:pt idx="254">
                        <c:v>0.7991849929552467</c:v>
                      </c:pt>
                      <c:pt idx="255">
                        <c:v>0.80321716972642665</c:v>
                      </c:pt>
                      <c:pt idx="256">
                        <c:v>0.80624140900446617</c:v>
                      </c:pt>
                      <c:pt idx="257">
                        <c:v>0.80926573974550386</c:v>
                      </c:pt>
                      <c:pt idx="258">
                        <c:v>0.81329832301889915</c:v>
                      </c:pt>
                      <c:pt idx="259">
                        <c:v>0.81632286719511526</c:v>
                      </c:pt>
                      <c:pt idx="260">
                        <c:v>0.81934750285277291</c:v>
                      </c:pt>
                      <c:pt idx="261">
                        <c:v>0.82237222999741766</c:v>
                      </c:pt>
                      <c:pt idx="262">
                        <c:v>0.82539704863456176</c:v>
                      </c:pt>
                      <c:pt idx="263">
                        <c:v>0.82842195876975111</c:v>
                      </c:pt>
                      <c:pt idx="264">
                        <c:v>0.83245531462320543</c:v>
                      </c:pt>
                      <c:pt idx="265">
                        <c:v>0.835480438275363</c:v>
                      </c:pt>
                      <c:pt idx="266">
                        <c:v>0.83850565344401984</c:v>
                      </c:pt>
                      <c:pt idx="267">
                        <c:v>0.84153096013472506</c:v>
                      </c:pt>
                      <c:pt idx="268">
                        <c:v>0.84556484476616434</c:v>
                      </c:pt>
                      <c:pt idx="269">
                        <c:v>0.84859036502981466</c:v>
                      </c:pt>
                      <c:pt idx="270">
                        <c:v>0.85161597683397416</c:v>
                      </c:pt>
                      <c:pt idx="271">
                        <c:v>0.85464168018416031</c:v>
                      </c:pt>
                      <c:pt idx="272">
                        <c:v>0.85766747508592422</c:v>
                      </c:pt>
                      <c:pt idx="273">
                        <c:v>0.86069336154480625</c:v>
                      </c:pt>
                      <c:pt idx="274">
                        <c:v>0.86472801925508413</c:v>
                      </c:pt>
                      <c:pt idx="275">
                        <c:v>0.86775411936879132</c:v>
                      </c:pt>
                      <c:pt idx="276">
                        <c:v>0.87078031105808862</c:v>
                      </c:pt>
                      <c:pt idx="277">
                        <c:v>0.87481537577099056</c:v>
                      </c:pt>
                      <c:pt idx="278">
                        <c:v>0.87784178115822042</c:v>
                      </c:pt>
                      <c:pt idx="279">
                        <c:v>0.88086827813951807</c:v>
                      </c:pt>
                      <c:pt idx="280">
                        <c:v>0.88389486672043915</c:v>
                      </c:pt>
                      <c:pt idx="281">
                        <c:v>0.88692154690650571</c:v>
                      </c:pt>
                      <c:pt idx="282">
                        <c:v>0.88994831870327462</c:v>
                      </c:pt>
                      <c:pt idx="283">
                        <c:v>0.89398415694742961</c:v>
                      </c:pt>
                      <c:pt idx="284">
                        <c:v>0.8970111425240721</c:v>
                      </c:pt>
                      <c:pt idx="285">
                        <c:v>0.90003821972990461</c:v>
                      </c:pt>
                      <c:pt idx="286">
                        <c:v>0.90306538857048646</c:v>
                      </c:pt>
                      <c:pt idx="287">
                        <c:v>0.90710175624375866</c:v>
                      </c:pt>
                      <c:pt idx="288">
                        <c:v>0.91012913892029457</c:v>
                      </c:pt>
                      <c:pt idx="289">
                        <c:v>0.91315661325007502</c:v>
                      </c:pt>
                      <c:pt idx="290">
                        <c:v>0.91618417923862738</c:v>
                      </c:pt>
                      <c:pt idx="291">
                        <c:v>0.91921183689151298</c:v>
                      </c:pt>
                      <c:pt idx="292">
                        <c:v>0.92324885636059173</c:v>
                      </c:pt>
                      <c:pt idx="293">
                        <c:v>0.92627672791850901</c:v>
                      </c:pt>
                      <c:pt idx="294">
                        <c:v>0.92930469115926406</c:v>
                      </c:pt>
                      <c:pt idx="295">
                        <c:v>0.93233274608840921</c:v>
                      </c:pt>
                      <c:pt idx="296">
                        <c:v>0.93637029529659277</c:v>
                      </c:pt>
                      <c:pt idx="297">
                        <c:v>0.9393985641869107</c:v>
                      </c:pt>
                      <c:pt idx="298">
                        <c:v>0.94242692478413037</c:v>
                      </c:pt>
                      <c:pt idx="299">
                        <c:v>0.94545537709381766</c:v>
                      </c:pt>
                      <c:pt idx="300">
                        <c:v>0.94848392112150548</c:v>
                      </c:pt>
                      <c:pt idx="301">
                        <c:v>0.95151255687276026</c:v>
                      </c:pt>
                      <c:pt idx="302">
                        <c:v>0.95555088056514859</c:v>
                      </c:pt>
                      <c:pt idx="303">
                        <c:v>0.95857973035966826</c:v>
                      </c:pt>
                      <c:pt idx="304">
                        <c:v>0.96160867189627741</c:v>
                      </c:pt>
                      <c:pt idx="305">
                        <c:v>0.96463770518054504</c:v>
                      </c:pt>
                      <c:pt idx="306">
                        <c:v>0.96867655895438598</c:v>
                      </c:pt>
                      <c:pt idx="307">
                        <c:v>0.97170580633810266</c:v>
                      </c:pt>
                      <c:pt idx="308">
                        <c:v>0.97473514548800744</c:v>
                      </c:pt>
                      <c:pt idx="309">
                        <c:v>0.97776457640963799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0.98786334234902262</c:v>
                      </c:pt>
                      <c:pt idx="313">
                        <c:v>0.99089317101244101</c:v>
                      </c:pt>
                      <c:pt idx="314">
                        <c:v>0.9939230914772581</c:v>
                      </c:pt>
                      <c:pt idx="315">
                        <c:v>0.99695310374904833</c:v>
                      </c:pt>
                      <c:pt idx="316">
                        <c:v>0.99998320783335271</c:v>
                      </c:pt>
                      <c:pt idx="317">
                        <c:v>1.0040234894415345</c:v>
                      </c:pt>
                      <c:pt idx="318">
                        <c:v>1.0070538077767048</c:v>
                      </c:pt>
                      <c:pt idx="319">
                        <c:v>1.0090740710170758</c:v>
                      </c:pt>
                      <c:pt idx="320">
                        <c:v>1.0131147199458364</c:v>
                      </c:pt>
                      <c:pt idx="321">
                        <c:v>1.017155532149643</c:v>
                      </c:pt>
                      <c:pt idx="322">
                        <c:v>1.0191759994838081</c:v>
                      </c:pt>
                      <c:pt idx="323">
                        <c:v>1.0232170566248988</c:v>
                      </c:pt>
                      <c:pt idx="324">
                        <c:v>1.0252376464351354</c:v>
                      </c:pt>
                      <c:pt idx="325">
                        <c:v>1.0292789485432283</c:v>
                      </c:pt>
                      <c:pt idx="326">
                        <c:v>1.0333204139791381</c:v>
                      </c:pt>
                      <c:pt idx="327">
                        <c:v>1.0353412079491597</c:v>
                      </c:pt>
                      <c:pt idx="328">
                        <c:v>1.0393829184015773</c:v>
                      </c:pt>
                      <c:pt idx="329">
                        <c:v>1.043424792214831</c:v>
                      </c:pt>
                      <c:pt idx="330">
                        <c:v>1.0454457903858874</c:v>
                      </c:pt>
                      <c:pt idx="331">
                        <c:v>1.0484773642276881</c:v>
                      </c:pt>
                      <c:pt idx="332">
                        <c:v>1.0515090299766632</c:v>
                      </c:pt>
                      <c:pt idx="333">
                        <c:v>1.0545407876383972</c:v>
                      </c:pt>
                      <c:pt idx="334">
                        <c:v>1.0575726372184628</c:v>
                      </c:pt>
                      <c:pt idx="335">
                        <c:v>1.0616152463189306</c:v>
                      </c:pt>
                      <c:pt idx="336">
                        <c:v>1.0646473103967813</c:v>
                      </c:pt>
                      <c:pt idx="337">
                        <c:v>1.067679466411545</c:v>
                      </c:pt>
                      <c:pt idx="338">
                        <c:v>1.070711714368809</c:v>
                      </c:pt>
                      <c:pt idx="339">
                        <c:v>1.0747548546764292</c:v>
                      </c:pt>
                      <c:pt idx="340">
                        <c:v>1.0777873171878412</c:v>
                      </c:pt>
                      <c:pt idx="341">
                        <c:v>1.0808198716603419</c:v>
                      </c:pt>
                      <c:pt idx="342">
                        <c:v>1.0838525180994867</c:v>
                      </c:pt>
                      <c:pt idx="343">
                        <c:v>1.0868852565108649</c:v>
                      </c:pt>
                      <c:pt idx="344">
                        <c:v>1.0909290508036042</c:v>
                      </c:pt>
                      <c:pt idx="345">
                        <c:v>1.0939620038385565</c:v>
                      </c:pt>
                      <c:pt idx="346">
                        <c:v>1.0969950488643399</c:v>
                      </c:pt>
                      <c:pt idx="347">
                        <c:v>1.1000281858865348</c:v>
                      </c:pt>
                      <c:pt idx="348">
                        <c:v>1.1040725116979775</c:v>
                      </c:pt>
                      <c:pt idx="349">
                        <c:v>1.1071058634001705</c:v>
                      </c:pt>
                      <c:pt idx="350">
                        <c:v>1.1101393071173913</c:v>
                      </c:pt>
                      <c:pt idx="351">
                        <c:v>1.1131728428552004</c:v>
                      </c:pt>
                      <c:pt idx="352">
                        <c:v>1.1162064706191919</c:v>
                      </c:pt>
                      <c:pt idx="353">
                        <c:v>1.1202514507993444</c:v>
                      </c:pt>
                      <c:pt idx="354">
                        <c:v>1.1232852933128097</c:v>
                      </c:pt>
                      <c:pt idx="355">
                        <c:v>1.1263192278710714</c:v>
                      </c:pt>
                      <c:pt idx="356">
                        <c:v>1.1293532544797151</c:v>
                      </c:pt>
                      <c:pt idx="357">
                        <c:v>1.1323873731443372</c:v>
                      </c:pt>
                      <c:pt idx="358">
                        <c:v>1.1364330079049758</c:v>
                      </c:pt>
                      <c:pt idx="359">
                        <c:v>1.1394673413885703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1.1485708943092623</c:v>
                      </c:pt>
                      <c:pt idx="363">
                        <c:v>1.15160559612475</c:v>
                      </c:pt>
                      <c:pt idx="364">
                        <c:v>1.1556520084749566</c:v>
                      </c:pt>
                      <c:pt idx="365">
                        <c:v>1.158686925192014</c:v>
                      </c:pt>
                      <c:pt idx="366">
                        <c:v>1.1617219340190619</c:v>
                      </c:pt>
                      <c:pt idx="367">
                        <c:v>1.1647570349617025</c:v>
                      </c:pt>
                      <c:pt idx="368">
                        <c:v>1.1677922280255049</c:v>
                      </c:pt>
                      <c:pt idx="369">
                        <c:v>1.1718392954198511</c:v>
                      </c:pt>
                      <c:pt idx="370">
                        <c:v>1.1748747034548066</c:v>
                      </c:pt>
                      <c:pt idx="371">
                        <c:v>1.1779102036295783</c:v>
                      </c:pt>
                      <c:pt idx="372">
                        <c:v>1.1809457959497605</c:v>
                      </c:pt>
                      <c:pt idx="373">
                        <c:v>1.1849933957236514</c:v>
                      </c:pt>
                      <c:pt idx="374">
                        <c:v>1.1880292030715478</c:v>
                      </c:pt>
                      <c:pt idx="375">
                        <c:v>1.1910651025835046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1.2001733541597133</c:v>
                      </c:pt>
                      <c:pt idx="379">
                        <c:v>1.2042217322787863</c:v>
                      </c:pt>
                      <c:pt idx="380">
                        <c:v>1.2072581234269248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1.2173800931708763</c:v>
                      </c:pt>
                      <c:pt idx="384">
                        <c:v>1.2204168838906746</c:v>
                      </c:pt>
                      <c:pt idx="385">
                        <c:v>1.2234537668342522</c:v>
                      </c:pt>
                      <c:pt idx="386">
                        <c:v>1.2264907420072224</c:v>
                      </c:pt>
                      <c:pt idx="387">
                        <c:v>1.2295278094151643</c:v>
                      </c:pt>
                      <c:pt idx="388">
                        <c:v>1.2335773761120854</c:v>
                      </c:pt>
                      <c:pt idx="389">
                        <c:v>1.2366146587567768</c:v>
                      </c:pt>
                      <c:pt idx="390">
                        <c:v>1.2396520336551293</c:v>
                      </c:pt>
                      <c:pt idx="391">
                        <c:v>1.2426895008127465</c:v>
                      </c:pt>
                      <c:pt idx="392">
                        <c:v>1.2467396005470102</c:v>
                      </c:pt>
                      <c:pt idx="393">
                        <c:v>1.2497772829980434</c:v>
                      </c:pt>
                      <c:pt idx="394">
                        <c:v>1.2528150577270265</c:v>
                      </c:pt>
                      <c:pt idx="395">
                        <c:v>1.2558529247395771</c:v>
                      </c:pt>
                      <c:pt idx="396">
                        <c:v>1.25889088404128</c:v>
                      </c:pt>
                      <c:pt idx="397">
                        <c:v>1.2629416400141602</c:v>
                      </c:pt>
                      <c:pt idx="398">
                        <c:v>1.265979814679064</c:v>
                      </c:pt>
                      <c:pt idx="399">
                        <c:v>1.269018081651814</c:v>
                      </c:pt>
                      <c:pt idx="400">
                        <c:v>1.2730692478818504</c:v>
                      </c:pt>
                      <c:pt idx="401">
                        <c:v>1.2761077302614159</c:v>
                      </c:pt>
                      <c:pt idx="402">
                        <c:v>1.2791463049675382</c:v>
                      </c:pt>
                      <c:pt idx="403">
                        <c:v>1.2821849720058289</c:v>
                      </c:pt>
                      <c:pt idx="404">
                        <c:v>1.2852237313818988</c:v>
                      </c:pt>
                      <c:pt idx="405">
                        <c:v>1.2882625831013719</c:v>
                      </c:pt>
                      <c:pt idx="406">
                        <c:v>1.2923145290489602</c:v>
                      </c:pt>
                      <c:pt idx="407">
                        <c:v>1.2953535962581741</c:v>
                      </c:pt>
                      <c:pt idx="408">
                        <c:v>1.2983927558294786</c:v>
                      </c:pt>
                      <c:pt idx="409">
                        <c:v>1.3024451122752989</c:v>
                      </c:pt>
                      <c:pt idx="410">
                        <c:v>1.30548448738002</c:v>
                      </c:pt>
                      <c:pt idx="411">
                        <c:v>1.3085239548655481</c:v>
                      </c:pt>
                      <c:pt idx="412">
                        <c:v>1.31156351473751</c:v>
                      </c:pt>
                      <c:pt idx="413">
                        <c:v>1.3146031670015224</c:v>
                      </c:pt>
                      <c:pt idx="414">
                        <c:v>1.3176429116632136</c:v>
                      </c:pt>
                      <c:pt idx="415">
                        <c:v>1.3216960482848641</c:v>
                      </c:pt>
                      <c:pt idx="416">
                        <c:v>1.3247360085629478</c:v>
                      </c:pt>
                      <c:pt idx="417">
                        <c:v>1.3277760612574374</c:v>
                      </c:pt>
                      <c:pt idx="418">
                        <c:v>1.3308162063739293</c:v>
                      </c:pt>
                      <c:pt idx="419">
                        <c:v>1.3348698769732155</c:v>
                      </c:pt>
                      <c:pt idx="420">
                        <c:v>1.3379102377629275</c:v>
                      </c:pt>
                      <c:pt idx="421">
                        <c:v>1.3409506909933873</c:v>
                      </c:pt>
                      <c:pt idx="422">
                        <c:v>1.3439912366702162</c:v>
                      </c:pt>
                      <c:pt idx="423">
                        <c:v>1.3470318747990366</c:v>
                      </c:pt>
                      <c:pt idx="424">
                        <c:v>1.3500726053854817</c:v>
                      </c:pt>
                      <c:pt idx="425">
                        <c:v>1.3541270566667298</c:v>
                      </c:pt>
                      <c:pt idx="426">
                        <c:v>1.3571680030094746</c:v>
                      </c:pt>
                      <c:pt idx="427">
                        <c:v>1.3602090418285668</c:v>
                      </c:pt>
                      <c:pt idx="428">
                        <c:v>1.3632501731296427</c:v>
                      </c:pt>
                      <c:pt idx="429">
                        <c:v>1.3673051587350034</c:v>
                      </c:pt>
                      <c:pt idx="430">
                        <c:v>1.3703465058492503</c:v>
                      </c:pt>
                      <c:pt idx="431">
                        <c:v>1.3733879454642333</c:v>
                      </c:pt>
                      <c:pt idx="432">
                        <c:v>1.3764294775855788</c:v>
                      </c:pt>
                      <c:pt idx="433">
                        <c:v>1.3794711022189261</c:v>
                      </c:pt>
                      <c:pt idx="434">
                        <c:v>1.3835267456473046</c:v>
                      </c:pt>
                      <c:pt idx="435">
                        <c:v>1.3865685861638384</c:v>
                      </c:pt>
                      <c:pt idx="436">
                        <c:v>1.3896105192111352</c:v>
                      </c:pt>
                      <c:pt idx="437">
                        <c:v>1.3926525447948024</c:v>
                      </c:pt>
                      <c:pt idx="438">
                        <c:v>1.3956946629204812</c:v>
                      </c:pt>
                      <c:pt idx="439">
                        <c:v>1.3987368735938022</c:v>
                      </c:pt>
                      <c:pt idx="440">
                        <c:v>1.4027932984643035</c:v>
                      </c:pt>
                      <c:pt idx="441">
                        <c:v>1.405835725104023</c:v>
                      </c:pt>
                      <c:pt idx="442">
                        <c:v>1.4088782443101577</c:v>
                      </c:pt>
                      <c:pt idx="443">
                        <c:v>1.4119208560883512</c:v>
                      </c:pt>
                      <c:pt idx="444">
                        <c:v>1.4159778158032905</c:v>
                      </c:pt>
                      <c:pt idx="445">
                        <c:v>1.4190206436048376</c:v>
                      </c:pt>
                      <c:pt idx="446">
                        <c:v>1.4220635639972006</c:v>
                      </c:pt>
                      <c:pt idx="447">
                        <c:v>1.4251065769860265</c:v>
                      </c:pt>
                      <c:pt idx="448">
                        <c:v>1.4281496825769511</c:v>
                      </c:pt>
                      <c:pt idx="449">
                        <c:v>1.4301784710859644</c:v>
                      </c:pt>
                      <c:pt idx="450">
                        <c:v>1.4342361715876515</c:v>
                      </c:pt>
                      <c:pt idx="451">
                        <c:v>1.4382940367453418</c:v>
                      </c:pt>
                      <c:pt idx="452">
                        <c:v>1.4403230310743742</c:v>
                      </c:pt>
                      <c:pt idx="453">
                        <c:v>1.4443811432411555</c:v>
                      </c:pt>
                      <c:pt idx="454">
                        <c:v>1.4484394200973523</c:v>
                      </c:pt>
                      <c:pt idx="455">
                        <c:v>1.4504686202881689</c:v>
                      </c:pt>
                      <c:pt idx="456">
                        <c:v>1.4545271442035821</c:v>
                      </c:pt>
                      <c:pt idx="457">
                        <c:v>1.4565564679315215</c:v>
                      </c:pt>
                      <c:pt idx="458">
                        <c:v>1.4606152389362115</c:v>
                      </c:pt>
                      <c:pt idx="459">
                        <c:v>1.4646741746838199</c:v>
                      </c:pt>
                      <c:pt idx="460">
                        <c:v>1.4667037043403937</c:v>
                      </c:pt>
                      <c:pt idx="461">
                        <c:v>1.4697480760584132</c:v>
                      </c:pt>
                      <c:pt idx="462">
                        <c:v>1.4738073825264646</c:v>
                      </c:pt>
                      <c:pt idx="463">
                        <c:v>1.4768519705178274</c:v>
                      </c:pt>
                      <c:pt idx="464">
                        <c:v>1.4798966512071725</c:v>
                      </c:pt>
                      <c:pt idx="465">
                        <c:v>1.4829414246001456</c:v>
                      </c:pt>
                      <c:pt idx="466">
                        <c:v>1.4859862907024024</c:v>
                      </c:pt>
                      <c:pt idx="467">
                        <c:v>1.4890312495195672</c:v>
                      </c:pt>
                      <c:pt idx="468">
                        <c:v>1.4930913388420941</c:v>
                      </c:pt>
                      <c:pt idx="469">
                        <c:v>1.4961365140160288</c:v>
                      </c:pt>
                      <c:pt idx="470">
                        <c:v>1.4991817819237057</c:v>
                      </c:pt>
                      <c:pt idx="471">
                        <c:v>1.5022271425707729</c:v>
                      </c:pt>
                      <c:pt idx="472">
                        <c:v>1.5052725959628794</c:v>
                      </c:pt>
                      <c:pt idx="473">
                        <c:v>1.5083181421056855</c:v>
                      </c:pt>
                      <c:pt idx="474">
                        <c:v>1.5113637810048184</c:v>
                      </c:pt>
                      <c:pt idx="475">
                        <c:v>1.5154247771677392</c:v>
                      </c:pt>
                      <c:pt idx="476">
                        <c:v>1.5184706325203015</c:v>
                      </c:pt>
                      <c:pt idx="477">
                        <c:v>1.5215165806480377</c:v>
                      </c:pt>
                      <c:pt idx="478">
                        <c:v>1.5245626215566002</c:v>
                      </c:pt>
                      <c:pt idx="479">
                        <c:v>1.5286241537701897</c:v>
                      </c:pt>
                      <c:pt idx="480">
                        <c:v>1.5316704111893289</c:v>
                      </c:pt>
                      <c:pt idx="481">
                        <c:v>1.5347167614081374</c:v>
                      </c:pt>
                      <c:pt idx="482">
                        <c:v>1.5377632044322811</c:v>
                      </c:pt>
                      <c:pt idx="483">
                        <c:v>1.5408097402673919</c:v>
                      </c:pt>
                      <c:pt idx="484">
                        <c:v>1.5448719324299436</c:v>
                      </c:pt>
                      <c:pt idx="485">
                        <c:v>1.5479186848460087</c:v>
                      </c:pt>
                      <c:pt idx="486">
                        <c:v>1.5509655300918936</c:v>
                      </c:pt>
                      <c:pt idx="487">
                        <c:v>1.5540124681732668</c:v>
                      </c:pt>
                      <c:pt idx="488">
                        <c:v>1.5580751967023094</c:v>
                      </c:pt>
                      <c:pt idx="489">
                        <c:v>1.5611223514218235</c:v>
                      </c:pt>
                      <c:pt idx="490">
                        <c:v>1.5641695989956856</c:v>
                      </c:pt>
                      <c:pt idx="491">
                        <c:v>1.5672169394295554</c:v>
                      </c:pt>
                      <c:pt idx="492">
                        <c:v>1.5702643727291039</c:v>
                      </c:pt>
                      <c:pt idx="493">
                        <c:v>1.5733118988999681</c:v>
                      </c:pt>
                      <c:pt idx="494">
                        <c:v>1.5773754116040879</c:v>
                      </c:pt>
                      <c:pt idx="495">
                        <c:v>1.5804231544967307</c:v>
                      </c:pt>
                      <c:pt idx="496">
                        <c:v>1.5834709902795723</c:v>
                      </c:pt>
                      <c:pt idx="497">
                        <c:v>1.5865189189582745</c:v>
                      </c:pt>
                      <c:pt idx="498">
                        <c:v>1.5895669405385005</c:v>
                      </c:pt>
                      <c:pt idx="499">
                        <c:v>1.5936311138354136</c:v>
                      </c:pt>
                      <c:pt idx="500">
                        <c:v>1.5966793522078877</c:v>
                      </c:pt>
                      <c:pt idx="501">
                        <c:v>1.5997276835007772</c:v>
                      </c:pt>
                      <c:pt idx="502">
                        <c:v>1.6027761077197251</c:v>
                      </c:pt>
                      <c:pt idx="503">
                        <c:v>1.605824624870408</c:v>
                      </c:pt>
                      <c:pt idx="504">
                        <c:v>1.6098894589749297</c:v>
                      </c:pt>
                      <c:pt idx="505">
                        <c:v>1.6129381929883644</c:v>
                      </c:pt>
                      <c:pt idx="506">
                        <c:v>1.6159870199524233</c:v>
                      </c:pt>
                      <c:pt idx="507">
                        <c:v>1.6190359398727754</c:v>
                      </c:pt>
                      <c:pt idx="508">
                        <c:v>1.6220849527550998</c:v>
                      </c:pt>
                      <c:pt idx="509">
                        <c:v>1.6261504478821402</c:v>
                      </c:pt>
                      <c:pt idx="510">
                        <c:v>1.6291996776977431</c:v>
                      </c:pt>
                      <c:pt idx="511">
                        <c:v>1.632249000494217</c:v>
                      </c:pt>
                      <c:pt idx="512">
                        <c:v>1.6352984162772102</c:v>
                      </c:pt>
                      <c:pt idx="513">
                        <c:v>1.6393644486433923</c:v>
                      </c:pt>
                      <c:pt idx="514">
                        <c:v>1.6424140814170127</c:v>
                      </c:pt>
                      <c:pt idx="515">
                        <c:v>1.6454638071960701</c:v>
                      </c:pt>
                      <c:pt idx="516">
                        <c:v>1.6485136259862376</c:v>
                      </c:pt>
                      <c:pt idx="517">
                        <c:v>1.6515635377931885</c:v>
                      </c:pt>
                      <c:pt idx="518">
                        <c:v>1.6546135426226078</c:v>
                      </c:pt>
                      <c:pt idx="519">
                        <c:v>1.6586803604398899</c:v>
                      </c:pt>
                      <c:pt idx="520">
                        <c:v>1.6617305823437785</c:v>
                      </c:pt>
                      <c:pt idx="521">
                        <c:v>1.6647808972890306</c:v>
                      </c:pt>
                      <c:pt idx="522">
                        <c:v>1.6688481286235342</c:v>
                      </c:pt>
                      <c:pt idx="523">
                        <c:v>1.6718986606874136</c:v>
                      </c:pt>
                      <c:pt idx="524">
                        <c:v>1.6749492858115795</c:v>
                      </c:pt>
                      <c:pt idx="525">
                        <c:v>1.6780000040017204</c:v>
                      </c:pt>
                      <c:pt idx="526">
                        <c:v>1.681050815263516</c:v>
                      </c:pt>
                      <c:pt idx="527">
                        <c:v>1.6841017196026555</c:v>
                      </c:pt>
                      <c:pt idx="528">
                        <c:v>1.6881697368516029</c:v>
                      </c:pt>
                      <c:pt idx="529">
                        <c:v>1.6912208583932633</c:v>
                      </c:pt>
                      <c:pt idx="530">
                        <c:v>1.6942720730312024</c:v>
                      </c:pt>
                      <c:pt idx="531">
                        <c:v>1.6983405040413375</c:v>
                      </c:pt>
                      <c:pt idx="532">
                        <c:v>1.7013919359259948</c:v>
                      </c:pt>
                      <c:pt idx="533">
                        <c:v>1.7044434609258474</c:v>
                      </c:pt>
                      <c:pt idx="534">
                        <c:v>1.7074950790465904</c:v>
                      </c:pt>
                      <c:pt idx="535">
                        <c:v>1.7105467902939062</c:v>
                      </c:pt>
                      <c:pt idx="536">
                        <c:v>1.7135985946734797</c:v>
                      </c:pt>
                      <c:pt idx="537">
                        <c:v>1.7166504921910068</c:v>
                      </c:pt>
                      <c:pt idx="538">
                        <c:v>1.7207198337720935</c:v>
                      </c:pt>
                      <c:pt idx="539">
                        <c:v>1.723771948633595</c:v>
                      </c:pt>
                      <c:pt idx="540">
                        <c:v>1.7268241566519797</c:v>
                      </c:pt>
                      <c:pt idx="541">
                        <c:v>1.7308939122637097</c:v>
                      </c:pt>
                      <c:pt idx="542">
                        <c:v>1.7339463376703095</c:v>
                      </c:pt>
                      <c:pt idx="543">
                        <c:v>1.736998856252751</c:v>
                      </c:pt>
                      <c:pt idx="544">
                        <c:v>1.7400514680167334</c:v>
                      </c:pt>
                      <c:pt idx="545">
                        <c:v>1.7431041729679468</c:v>
                      </c:pt>
                      <c:pt idx="546">
                        <c:v>1.7461569711120912</c:v>
                      </c:pt>
                      <c:pt idx="547">
                        <c:v>1.7502275136141978</c:v>
                      </c:pt>
                      <c:pt idx="548">
                        <c:v>1.7532805292306073</c:v>
                      </c:pt>
                      <c:pt idx="549">
                        <c:v>1.7563336380589174</c:v>
                      </c:pt>
                      <c:pt idx="550">
                        <c:v>1.7593868401047974</c:v>
                      </c:pt>
                      <c:pt idx="551">
                        <c:v>1.7624401353739507</c:v>
                      </c:pt>
                      <c:pt idx="552">
                        <c:v>1.765493523872071</c:v>
                      </c:pt>
                      <c:pt idx="553">
                        <c:v>1.7695648535689164</c:v>
                      </c:pt>
                      <c:pt idx="554">
                        <c:v>1.7726184596234338</c:v>
                      </c:pt>
                      <c:pt idx="555">
                        <c:v>1.7756721589258986</c:v>
                      </c:pt>
                      <c:pt idx="556">
                        <c:v>1.7787259514820162</c:v>
                      </c:pt>
                      <c:pt idx="557">
                        <c:v>1.7827978199612196</c:v>
                      </c:pt>
                      <c:pt idx="558">
                        <c:v>1.7858518301313193</c:v>
                      </c:pt>
                      <c:pt idx="559">
                        <c:v>1.7889059335740378</c:v>
                      </c:pt>
                      <c:pt idx="560">
                        <c:v>1.7919601302950834</c:v>
                      </c:pt>
                      <c:pt idx="561">
                        <c:v>1.7950144203001543</c:v>
                      </c:pt>
                      <c:pt idx="562">
                        <c:v>1.7980688035949488</c:v>
                      </c:pt>
                      <c:pt idx="563">
                        <c:v>1.8011232801851775</c:v>
                      </c:pt>
                      <c:pt idx="564">
                        <c:v>1.8051960607748607</c:v>
                      </c:pt>
                      <c:pt idx="565">
                        <c:v>1.8082507550765747</c:v>
                      </c:pt>
                      <c:pt idx="566">
                        <c:v>1.8113055426927007</c:v>
                      </c:pt>
                      <c:pt idx="567">
                        <c:v>1.8153787380131552</c:v>
                      </c:pt>
                      <c:pt idx="568">
                        <c:v>1.8184337433851192</c:v>
                      </c:pt>
                      <c:pt idx="569">
                        <c:v>1.8214888420905018</c:v>
                      </c:pt>
                      <c:pt idx="570">
                        <c:v>1.8245440341350168</c:v>
                      </c:pt>
                      <c:pt idx="571">
                        <c:v>1.827599319524368</c:v>
                      </c:pt>
                      <c:pt idx="572">
                        <c:v>1.8306546982642704</c:v>
                      </c:pt>
                      <c:pt idx="573">
                        <c:v>1.8347286818059332</c:v>
                      </c:pt>
                      <c:pt idx="574">
                        <c:v>1.8377842783859371</c:v>
                      </c:pt>
                      <c:pt idx="575">
                        <c:v>1.8408399683355101</c:v>
                      </c:pt>
                      <c:pt idx="576">
                        <c:v>1.8449143668529855</c:v>
                      </c:pt>
                      <c:pt idx="577">
                        <c:v>1.8479702746870517</c:v>
                      </c:pt>
                      <c:pt idx="578">
                        <c:v>1.8510262759096876</c:v>
                      </c:pt>
                      <c:pt idx="579">
                        <c:v>1.8530636619434788</c:v>
                      </c:pt>
                      <c:pt idx="580">
                        <c:v>1.8571385585435343</c:v>
                      </c:pt>
                      <c:pt idx="581">
                        <c:v>1.8591760691131929</c:v>
                      </c:pt>
                      <c:pt idx="582">
                        <c:v>1.8632512148002192</c:v>
                      </c:pt>
                      <c:pt idx="583">
                        <c:v>1.8673265265621255</c:v>
                      </c:pt>
                      <c:pt idx="584">
                        <c:v>1.8693642447253991</c:v>
                      </c:pt>
                      <c:pt idx="585">
                        <c:v>1.8734398056250361</c:v>
                      </c:pt>
                      <c:pt idx="586">
                        <c:v>1.8754776483647846</c:v>
                      </c:pt>
                      <c:pt idx="587">
                        <c:v>1.8795534584325924</c:v>
                      </c:pt>
                      <c:pt idx="588">
                        <c:v>1.8815914257640485</c:v>
                      </c:pt>
                      <c:pt idx="589">
                        <c:v>1.8856674850305188</c:v>
                      </c:pt>
                      <c:pt idx="590">
                        <c:v>1.8897437104463413</c:v>
                      </c:pt>
                      <c:pt idx="591">
                        <c:v>1.8917818854645028</c:v>
                      </c:pt>
                      <c:pt idx="592">
                        <c:v>1.8948392258843074</c:v>
                      </c:pt>
                      <c:pt idx="593">
                        <c:v>1.8989158251857392</c:v>
                      </c:pt>
                      <c:pt idx="594">
                        <c:v>1.9019733837254809</c:v>
                      </c:pt>
                      <c:pt idx="595">
                        <c:v>1.9050310357547346</c:v>
                      </c:pt>
                      <c:pt idx="596">
                        <c:v>1.9080887812791953</c:v>
                      </c:pt>
                      <c:pt idx="597">
                        <c:v>1.9111466203045921</c:v>
                      </c:pt>
                      <c:pt idx="598">
                        <c:v>1.9142045528366429</c:v>
                      </c:pt>
                      <c:pt idx="599">
                        <c:v>1.9182819416773986</c:v>
                      </c:pt>
                      <c:pt idx="600">
                        <c:v>1.9213400924138839</c:v>
                      </c:pt>
                      <c:pt idx="601">
                        <c:v>1.9243983366760893</c:v>
                      </c:pt>
                      <c:pt idx="602">
                        <c:v>1.92847614118671</c:v>
                      </c:pt>
                      <c:pt idx="603">
                        <c:v>1.9315346036978418</c:v>
                      </c:pt>
                      <c:pt idx="604">
                        <c:v>1.9345931597537633</c:v>
                      </c:pt>
                      <c:pt idx="605">
                        <c:v>1.9376518093602098</c:v>
                      </c:pt>
                      <c:pt idx="606">
                        <c:v>1.9407105525228798</c:v>
                      </c:pt>
                      <c:pt idx="607">
                        <c:v>1.9437693892475096</c:v>
                      </c:pt>
                      <c:pt idx="608">
                        <c:v>1.9468283195398224</c:v>
                      </c:pt>
                      <c:pt idx="609">
                        <c:v>1.9509070388225371</c:v>
                      </c:pt>
                      <c:pt idx="610">
                        <c:v>1.9539661874617069</c:v>
                      </c:pt>
                      <c:pt idx="611">
                        <c:v>1.9570254296876439</c:v>
                      </c:pt>
                      <c:pt idx="612">
                        <c:v>1.9611045649115459</c:v>
                      </c:pt>
                      <c:pt idx="613">
                        <c:v>1.9641640255288755</c:v>
                      </c:pt>
                      <c:pt idx="614">
                        <c:v>1.9672235797520727</c:v>
                      </c:pt>
                      <c:pt idx="615">
                        <c:v>1.9702832275868429</c:v>
                      </c:pt>
                      <c:pt idx="616">
                        <c:v>1.9733429690389264</c:v>
                      </c:pt>
                      <c:pt idx="617">
                        <c:v>1.977422769945212</c:v>
                      </c:pt>
                      <c:pt idx="618">
                        <c:v>1.9804827298599732</c:v>
                      </c:pt>
                      <c:pt idx="619">
                        <c:v>1.9835427834111468</c:v>
                      </c:pt>
                      <c:pt idx="620">
                        <c:v>1.9876230004792648</c:v>
                      </c:pt>
                      <c:pt idx="621">
                        <c:v>1.9906832725376868</c:v>
                      </c:pt>
                      <c:pt idx="622">
                        <c:v>1.993743638251626</c:v>
                      </c:pt>
                      <c:pt idx="623">
                        <c:v>1.9968040976268147</c:v>
                      </c:pt>
                      <c:pt idx="624">
                        <c:v>1.999864650668997</c:v>
                      </c:pt>
                      <c:pt idx="625">
                        <c:v>2.002925297383884</c:v>
                      </c:pt>
                      <c:pt idx="626">
                        <c:v>2.0070063053934324</c:v>
                      </c:pt>
                      <c:pt idx="627">
                        <c:v>2.0100671707002911</c:v>
                      </c:pt>
                      <c:pt idx="628">
                        <c:v>2.0131281296989818</c:v>
                      </c:pt>
                      <c:pt idx="629">
                        <c:v>2.0161891823952405</c:v>
                      </c:pt>
                      <c:pt idx="630">
                        <c:v>2.0202707317519466</c:v>
                      </c:pt>
                      <c:pt idx="631">
                        <c:v>2.0233320030981732</c:v>
                      </c:pt>
                      <c:pt idx="632">
                        <c:v>2.0263933681610911</c:v>
                      </c:pt>
                      <c:pt idx="633">
                        <c:v>2.0294548269464499</c:v>
                      </c:pt>
                      <c:pt idx="634">
                        <c:v>2.0325163794599659</c:v>
                      </c:pt>
                      <c:pt idx="635">
                        <c:v>2.0365985952872765</c:v>
                      </c:pt>
                      <c:pt idx="636">
                        <c:v>2.0396603665221837</c:v>
                      </c:pt>
                      <c:pt idx="637">
                        <c:v>2.0427222315043805</c:v>
                      </c:pt>
                      <c:pt idx="638">
                        <c:v>2.0457841902396199</c:v>
                      </c:pt>
                      <c:pt idx="639">
                        <c:v>2.0488462427336431</c:v>
                      </c:pt>
                      <c:pt idx="640">
                        <c:v>2.0519083889922038</c:v>
                      </c:pt>
                      <c:pt idx="641">
                        <c:v>2.0559913965361205</c:v>
                      </c:pt>
                      <c:pt idx="642">
                        <c:v>2.0590537616008961</c:v>
                      </c:pt>
                      <c:pt idx="643">
                        <c:v>2.0621162204493535</c:v>
                      </c:pt>
                      <c:pt idx="644">
                        <c:v>2.0651787730872138</c:v>
                      </c:pt>
                      <c:pt idx="645">
                        <c:v>2.0692623225089424</c:v>
                      </c:pt>
                      <c:pt idx="646">
                        <c:v>2.0723250940111111</c:v>
                      </c:pt>
                      <c:pt idx="647">
                        <c:v>2.0753879593218461</c:v>
                      </c:pt>
                      <c:pt idx="648">
                        <c:v>2.0784509184468933</c:v>
                      </c:pt>
                      <c:pt idx="649">
                        <c:v>2.0815139713920003</c:v>
                      </c:pt>
                      <c:pt idx="650">
                        <c:v>2.084577118162926</c:v>
                      </c:pt>
                      <c:pt idx="651">
                        <c:v>2.0886614598186659</c:v>
                      </c:pt>
                      <c:pt idx="652">
                        <c:v>2.0917248255388308</c:v>
                      </c:pt>
                      <c:pt idx="653">
                        <c:v>2.0947882851039545</c:v>
                      </c:pt>
                      <c:pt idx="654">
                        <c:v>2.0988730438484517</c:v>
                      </c:pt>
                      <c:pt idx="655">
                        <c:v>2.1019367224075456</c:v>
                      </c:pt>
                      <c:pt idx="656">
                        <c:v>2.1050004948307675</c:v>
                      </c:pt>
                      <c:pt idx="657">
                        <c:v>2.108064361123879</c:v>
                      </c:pt>
                      <c:pt idx="658">
                        <c:v>2.1111283212926342</c:v>
                      </c:pt>
                      <c:pt idx="659">
                        <c:v>2.114192375342796</c:v>
                      </c:pt>
                      <c:pt idx="660">
                        <c:v>2.1182779267906637</c:v>
                      </c:pt>
                      <c:pt idx="661">
                        <c:v>2.1213421999197788</c:v>
                      </c:pt>
                      <c:pt idx="662">
                        <c:v>2.1244065669494812</c:v>
                      </c:pt>
                      <c:pt idx="663">
                        <c:v>2.1274710278855027</c:v>
                      </c:pt>
                      <c:pt idx="664">
                        <c:v>2.1315571218866678</c:v>
                      </c:pt>
                      <c:pt idx="665">
                        <c:v>2.1346218019598444</c:v>
                      </c:pt>
                      <c:pt idx="666">
                        <c:v>2.1376865759585395</c:v>
                      </c:pt>
                      <c:pt idx="667">
                        <c:v>2.1407514438885094</c:v>
                      </c:pt>
                      <c:pt idx="668">
                        <c:v>2.1438164057555125</c:v>
                      </c:pt>
                      <c:pt idx="669">
                        <c:v>2.1468814615653193</c:v>
                      </c:pt>
                      <c:pt idx="670">
                        <c:v>2.1509683487882283</c:v>
                      </c:pt>
                      <c:pt idx="671">
                        <c:v>2.1540336238202791</c:v>
                      </c:pt>
                      <c:pt idx="672">
                        <c:v>2.1570989928143089</c:v>
                      </c:pt>
                      <c:pt idx="673">
                        <c:v>2.1601644557760902</c:v>
                      </c:pt>
                      <c:pt idx="674">
                        <c:v>2.1642518859071544</c:v>
                      </c:pt>
                      <c:pt idx="675">
                        <c:v>2.1673175681494277</c:v>
                      </c:pt>
                      <c:pt idx="676">
                        <c:v>2.1703833443786582</c:v>
                      </c:pt>
                      <c:pt idx="677">
                        <c:v>2.1734492146006095</c:v>
                      </c:pt>
                      <c:pt idx="678">
                        <c:v>2.1765151788210559</c:v>
                      </c:pt>
                      <c:pt idx="679">
                        <c:v>2.1806032773447925</c:v>
                      </c:pt>
                      <c:pt idx="680">
                        <c:v>2.1836694609174407</c:v>
                      </c:pt>
                      <c:pt idx="681">
                        <c:v>2.1867357385077999</c:v>
                      </c:pt>
                      <c:pt idx="682">
                        <c:v>2.1898021101216134</c:v>
                      </c:pt>
                      <c:pt idx="683">
                        <c:v>2.1928685757646589</c:v>
                      </c:pt>
                      <c:pt idx="684">
                        <c:v>2.1969573428997222</c:v>
                      </c:pt>
                      <c:pt idx="685">
                        <c:v>2.2000240279667369</c:v>
                      </c:pt>
                      <c:pt idx="686">
                        <c:v>2.2030908070822091</c:v>
                      </c:pt>
                      <c:pt idx="687">
                        <c:v>2.2061576802519069</c:v>
                      </c:pt>
                      <c:pt idx="688">
                        <c:v>2.2102469907947233</c:v>
                      </c:pt>
                      <c:pt idx="689">
                        <c:v>2.213314083446718</c:v>
                      </c:pt>
                      <c:pt idx="690">
                        <c:v>2.2163812701721834</c:v>
                      </c:pt>
                      <c:pt idx="691">
                        <c:v>2.2194485509768667</c:v>
                      </c:pt>
                      <c:pt idx="692">
                        <c:v>2.2225159258665514</c:v>
                      </c:pt>
                      <c:pt idx="693">
                        <c:v>2.2255833948470092</c:v>
                      </c:pt>
                      <c:pt idx="694">
                        <c:v>2.228650957924013</c:v>
                      </c:pt>
                      <c:pt idx="695">
                        <c:v>2.2327411884090749</c:v>
                      </c:pt>
                      <c:pt idx="696">
                        <c:v>2.2358089710671378</c:v>
                      </c:pt>
                      <c:pt idx="697">
                        <c:v>2.2388768478410035</c:v>
                      </c:pt>
                      <c:pt idx="698">
                        <c:v>2.2419448187364241</c:v>
                      </c:pt>
                      <c:pt idx="699">
                        <c:v>2.2460355930182896</c:v>
                      </c:pt>
                      <c:pt idx="700">
                        <c:v>2.2491037835531711</c:v>
                      </c:pt>
                      <c:pt idx="701">
                        <c:v>2.2521720682288615</c:v>
                      </c:pt>
                      <c:pt idx="702">
                        <c:v>2.2552404470511487</c:v>
                      </c:pt>
                      <c:pt idx="703">
                        <c:v>2.2583089200258111</c:v>
                      </c:pt>
                      <c:pt idx="704">
                        <c:v>2.2613774871586383</c:v>
                      </c:pt>
                      <c:pt idx="705">
                        <c:v>2.2654690564806153</c:v>
                      </c:pt>
                      <c:pt idx="706">
                        <c:v>2.2685378433382621</c:v>
                      </c:pt>
                      <c:pt idx="707">
                        <c:v>2.2716067243733384</c:v>
                      </c:pt>
                      <c:pt idx="708">
                        <c:v>2.2746756995916018</c:v>
                      </c:pt>
                      <c:pt idx="709">
                        <c:v>2.2777447689988448</c:v>
                      </c:pt>
                      <c:pt idx="710">
                        <c:v>2.2818370080680261</c:v>
                      </c:pt>
                      <c:pt idx="711">
                        <c:v>2.2838831904034076</c:v>
                      </c:pt>
                      <c:pt idx="712">
                        <c:v>2.2879756806843075</c:v>
                      </c:pt>
                      <c:pt idx="713">
                        <c:v>2.290021988633264</c:v>
                      </c:pt>
                      <c:pt idx="714">
                        <c:v>2.2941147301567479</c:v>
                      </c:pt>
                      <c:pt idx="715">
                        <c:v>2.2982076391924089</c:v>
                      </c:pt>
                      <c:pt idx="716">
                        <c:v>2.3002541565316008</c:v>
                      </c:pt>
                      <c:pt idx="717">
                        <c:v>2.3043473168612665</c:v>
                      </c:pt>
                      <c:pt idx="718">
                        <c:v>2.3063939598551695</c:v>
                      </c:pt>
                      <c:pt idx="719">
                        <c:v>2.3104873715096765</c:v>
                      </c:pt>
                      <c:pt idx="720">
                        <c:v>2.3125341401737218</c:v>
                      </c:pt>
                      <c:pt idx="721">
                        <c:v>2.3166278031839584</c:v>
                      </c:pt>
                      <c:pt idx="722">
                        <c:v>2.3196981604202618</c:v>
                      </c:pt>
                      <c:pt idx="723">
                        <c:v>2.3227686119303947</c:v>
                      </c:pt>
                      <c:pt idx="724">
                        <c:v>2.3258391577201474</c:v>
                      </c:pt>
                      <c:pt idx="725">
                        <c:v>2.3299333654403522</c:v>
                      </c:pt>
                      <c:pt idx="726">
                        <c:v>2.3330041312384013</c:v>
                      </c:pt>
                      <c:pt idx="727">
                        <c:v>2.3360749913353835</c:v>
                      </c:pt>
                      <c:pt idx="728">
                        <c:v>2.3391459457370676</c:v>
                      </c:pt>
                      <c:pt idx="729">
                        <c:v>2.3422169944492572</c:v>
                      </c:pt>
                      <c:pt idx="730">
                        <c:v>2.3452881374777457</c:v>
                      </c:pt>
                      <c:pt idx="731">
                        <c:v>2.349383141573326</c:v>
                      </c:pt>
                      <c:pt idx="732">
                        <c:v>2.3524545046957077</c:v>
                      </c:pt>
                      <c:pt idx="733">
                        <c:v>2.3555259621537017</c:v>
                      </c:pt>
                      <c:pt idx="734">
                        <c:v>2.358597513953113</c:v>
                      </c:pt>
                      <c:pt idx="735">
                        <c:v>2.3626930631156267</c:v>
                      </c:pt>
                      <c:pt idx="736">
                        <c:v>2.365764835067516</c:v>
                      </c:pt>
                      <c:pt idx="737">
                        <c:v>2.3688367013801441</c:v>
                      </c:pt>
                      <c:pt idx="738">
                        <c:v>2.3719086620592864</c:v>
                      </c:pt>
                      <c:pt idx="739">
                        <c:v>2.374980717110752</c:v>
                      </c:pt>
                      <c:pt idx="740">
                        <c:v>2.3790769373241276</c:v>
                      </c:pt>
                      <c:pt idx="741">
                        <c:v>2.3821492126002313</c:v>
                      </c:pt>
                      <c:pt idx="742">
                        <c:v>2.3852215822679885</c:v>
                      </c:pt>
                      <c:pt idx="743">
                        <c:v>2.3893182219998264</c:v>
                      </c:pt>
                      <c:pt idx="744">
                        <c:v>2.3923908119373332</c:v>
                      </c:pt>
                      <c:pt idx="745">
                        <c:v>2.3954634962858301</c:v>
                      </c:pt>
                      <c:pt idx="746">
                        <c:v>2.3985362750511312</c:v>
                      </c:pt>
                      <c:pt idx="747">
                        <c:v>2.4016091482390154</c:v>
                      </c:pt>
                      <c:pt idx="748">
                        <c:v>2.4046821158552976</c:v>
                      </c:pt>
                      <c:pt idx="749">
                        <c:v>2.4077551779057815</c:v>
                      </c:pt>
                      <c:pt idx="750">
                        <c:v>2.4118527408807799</c:v>
                      </c:pt>
                      <c:pt idx="751">
                        <c:v>2.4149260233003069</c:v>
                      </c:pt>
                      <c:pt idx="752">
                        <c:v>2.4179994001733851</c:v>
                      </c:pt>
                      <c:pt idx="753">
                        <c:v>2.4210728715058321</c:v>
                      </c:pt>
                      <c:pt idx="754">
                        <c:v>2.4251709802292227</c:v>
                      </c:pt>
                      <c:pt idx="755">
                        <c:v>2.4282446719894066</c:v>
                      </c:pt>
                      <c:pt idx="756">
                        <c:v>2.4313184582283163</c:v>
                      </c:pt>
                      <c:pt idx="757">
                        <c:v>2.4343923389517377</c:v>
                      </c:pt>
                      <c:pt idx="758">
                        <c:v>2.4384909935689261</c:v>
                      </c:pt>
                      <c:pt idx="759">
                        <c:v>2.4415650947788361</c:v>
                      </c:pt>
                      <c:pt idx="760">
                        <c:v>2.444639290492622</c:v>
                      </c:pt>
                      <c:pt idx="761">
                        <c:v>2.4477135807161061</c:v>
                      </c:pt>
                      <c:pt idx="762">
                        <c:v>2.4507879654550995</c:v>
                      </c:pt>
                      <c:pt idx="763">
                        <c:v>2.4538624447154258</c:v>
                      </c:pt>
                      <c:pt idx="764">
                        <c:v>2.4569370185028743</c:v>
                      </c:pt>
                      <c:pt idx="765">
                        <c:v>2.4610365972717343</c:v>
                      </c:pt>
                      <c:pt idx="766">
                        <c:v>2.4641113916451003</c:v>
                      </c:pt>
                      <c:pt idx="767">
                        <c:v>2.4682112645496073</c:v>
                      </c:pt>
                      <c:pt idx="768">
                        <c:v>2.4712862795405561</c:v>
                      </c:pt>
                      <c:pt idx="769">
                        <c:v>2.4743613890915737</c:v>
                      </c:pt>
                      <c:pt idx="770">
                        <c:v>2.4774365932084867</c:v>
                      </c:pt>
                      <c:pt idx="771">
                        <c:v>2.4805118918971116</c:v>
                      </c:pt>
                      <c:pt idx="772">
                        <c:v>2.4835872851632765</c:v>
                      </c:pt>
                      <c:pt idx="773">
                        <c:v>2.4876879566487995</c:v>
                      </c:pt>
                      <c:pt idx="774">
                        <c:v>2.4907635706184781</c:v>
                      </c:pt>
                      <c:pt idx="775">
                        <c:v>2.4938392791850905</c:v>
                      </c:pt>
                      <c:pt idx="776">
                        <c:v>2.496915082354433</c:v>
                      </c:pt>
                      <c:pt idx="777">
                        <c:v>2.5010163004167763</c:v>
                      </c:pt>
                      <c:pt idx="778">
                        <c:v>2.5040923243484823</c:v>
                      </c:pt>
                      <c:pt idx="779">
                        <c:v>2.5071684429023309</c:v>
                      </c:pt>
                      <c:pt idx="780">
                        <c:v>2.5102446560841445</c:v>
                      </c:pt>
                      <c:pt idx="781">
                        <c:v>2.5133209638997447</c:v>
                      </c:pt>
                      <c:pt idx="782">
                        <c:v>2.516397366354965</c:v>
                      </c:pt>
                      <c:pt idx="783">
                        <c:v>2.5204993835224747</c:v>
                      </c:pt>
                      <c:pt idx="784">
                        <c:v>2.5235760068260968</c:v>
                      </c:pt>
                      <c:pt idx="785">
                        <c:v>2.5266527247887289</c:v>
                      </c:pt>
                      <c:pt idx="786">
                        <c:v>2.5297295374162085</c:v>
                      </c:pt>
                      <c:pt idx="787">
                        <c:v>2.5338321015193519</c:v>
                      </c:pt>
                      <c:pt idx="788">
                        <c:v>2.5369091350541293</c:v>
                      </c:pt>
                      <c:pt idx="789">
                        <c:v>2.5399862632731738</c:v>
                      </c:pt>
                      <c:pt idx="790">
                        <c:v>2.5430634861823127</c:v>
                      </c:pt>
                      <c:pt idx="791">
                        <c:v>2.5461408037873854</c:v>
                      </c:pt>
                      <c:pt idx="792">
                        <c:v>2.5492182160941979</c:v>
                      </c:pt>
                      <c:pt idx="793">
                        <c:v>2.5533215798271858</c:v>
                      </c:pt>
                      <c:pt idx="794">
                        <c:v>2.5563992131274298</c:v>
                      </c:pt>
                      <c:pt idx="795">
                        <c:v>2.5594769411488447</c:v>
                      </c:pt>
                      <c:pt idx="796">
                        <c:v>2.5635807258648788</c:v>
                      </c:pt>
                      <c:pt idx="797">
                        <c:v>2.5666586749250619</c:v>
                      </c:pt>
                      <c:pt idx="798">
                        <c:v>2.5697367187258657</c:v>
                      </c:pt>
                      <c:pt idx="799">
                        <c:v>2.5728148572731224</c:v>
                      </c:pt>
                      <c:pt idx="800">
                        <c:v>2.5758930905726647</c:v>
                      </c:pt>
                      <c:pt idx="801">
                        <c:v>2.5789714186303372</c:v>
                      </c:pt>
                      <c:pt idx="802">
                        <c:v>2.5830760034521516</c:v>
                      </c:pt>
                      <c:pt idx="803">
                        <c:v>2.5861545526347922</c:v>
                      </c:pt>
                      <c:pt idx="804">
                        <c:v>2.5892331965949897</c:v>
                      </c:pt>
                      <c:pt idx="805">
                        <c:v>2.5923119353385919</c:v>
                      </c:pt>
                      <c:pt idx="806">
                        <c:v>2.5953907688714346</c:v>
                      </c:pt>
                      <c:pt idx="807">
                        <c:v>2.5984696971993553</c:v>
                      </c:pt>
                      <c:pt idx="808">
                        <c:v>2.6025750824390235</c:v>
                      </c:pt>
                      <c:pt idx="809">
                        <c:v>2.6056542319781615</c:v>
                      </c:pt>
                      <c:pt idx="810">
                        <c:v>2.608733476331849</c:v>
                      </c:pt>
                      <c:pt idx="811">
                        <c:v>2.6118128155059033</c:v>
                      </c:pt>
                      <c:pt idx="812">
                        <c:v>2.6159187485797637</c:v>
                      </c:pt>
                      <c:pt idx="813">
                        <c:v>2.6189983090240885</c:v>
                      </c:pt>
                      <c:pt idx="814">
                        <c:v>2.6220779643082479</c:v>
                      </c:pt>
                      <c:pt idx="815">
                        <c:v>2.6251577144380951</c:v>
                      </c:pt>
                      <c:pt idx="816">
                        <c:v>2.628237559419472</c:v>
                      </c:pt>
                      <c:pt idx="817">
                        <c:v>2.6313174992582322</c:v>
                      </c:pt>
                      <c:pt idx="818">
                        <c:v>2.6343975339601977</c:v>
                      </c:pt>
                      <c:pt idx="819">
                        <c:v>2.6385043944712505</c:v>
                      </c:pt>
                      <c:pt idx="820">
                        <c:v>2.6415846505434573</c:v>
                      </c:pt>
                      <c:pt idx="821">
                        <c:v>2.6446650014983502</c:v>
                      </c:pt>
                      <c:pt idx="822">
                        <c:v>2.6487722837102927</c:v>
                      </c:pt>
                      <c:pt idx="823">
                        <c:v>2.6518528560808803</c:v>
                      </c:pt>
                      <c:pt idx="824">
                        <c:v>2.6539066237176843</c:v>
                      </c:pt>
                      <c:pt idx="825">
                        <c:v>2.6580142855344566</c:v>
                      </c:pt>
                      <c:pt idx="826">
                        <c:v>2.6610951426291418</c:v>
                      </c:pt>
                      <c:pt idx="827">
                        <c:v>2.6641760946435666</c:v>
                      </c:pt>
                      <c:pt idx="828">
                        <c:v>2.6672571415835575</c:v>
                      </c:pt>
                      <c:pt idx="829">
                        <c:v>2.6713653518423404</c:v>
                      </c:pt>
                      <c:pt idx="830">
                        <c:v>2.6744466202980961</c:v>
                      </c:pt>
                      <c:pt idx="831">
                        <c:v>2.6775279836989299</c:v>
                      </c:pt>
                      <c:pt idx="832">
                        <c:v>2.6806094420506934</c:v>
                      </c:pt>
                      <c:pt idx="833">
                        <c:v>2.6836909953592389</c:v>
                      </c:pt>
                      <c:pt idx="834">
                        <c:v>2.6867726436304302</c:v>
                      </c:pt>
                      <c:pt idx="835">
                        <c:v>2.690881655721769</c:v>
                      </c:pt>
                      <c:pt idx="836">
                        <c:v>2.693963525595203</c:v>
                      </c:pt>
                      <c:pt idx="837">
                        <c:v>2.6970454904507717</c:v>
                      </c:pt>
                      <c:pt idx="838">
                        <c:v>2.7001275502943418</c:v>
                      </c:pt>
                      <c:pt idx="839">
                        <c:v>2.7042371111883425</c:v>
                      </c:pt>
                      <c:pt idx="840">
                        <c:v>2.7062919549689073</c:v>
                      </c:pt>
                      <c:pt idx="841">
                        <c:v>2.7104017692058862</c:v>
                      </c:pt>
                      <c:pt idx="842">
                        <c:v>2.7124567396657602</c:v>
                      </c:pt>
                      <c:pt idx="843">
                        <c:v>2.7165668072769553</c:v>
                      </c:pt>
                      <c:pt idx="844">
                        <c:v>2.7186219044317359</c:v>
                      </c:pt>
                      <c:pt idx="845">
                        <c:v>2.7227322254483903</c:v>
                      </c:pt>
                      <c:pt idx="846">
                        <c:v>2.7268427154193775</c:v>
                      </c:pt>
                      <c:pt idx="847">
                        <c:v>2.728898023767087</c:v>
                      </c:pt>
                      <c:pt idx="848">
                        <c:v>2.7330087671956074</c:v>
                      </c:pt>
                      <c:pt idx="849">
                        <c:v>2.7371196796132016</c:v>
                      </c:pt>
                      <c:pt idx="850">
                        <c:v>2.7391751991972391</c:v>
                      </c:pt>
                      <c:pt idx="851">
                        <c:v>2.743286365124467</c:v>
                      </c:pt>
                      <c:pt idx="852">
                        <c:v>2.745342011471144</c:v>
                      </c:pt>
                      <c:pt idx="853">
                        <c:v>2.7484255602248613</c:v>
                      </c:pt>
                      <c:pt idx="854">
                        <c:v>2.7515092040642513</c:v>
                      </c:pt>
                      <c:pt idx="855">
                        <c:v>2.7556208771045831</c:v>
                      </c:pt>
                      <c:pt idx="856">
                        <c:v>2.7587047428333107</c:v>
                      </c:pt>
                      <c:pt idx="857">
                        <c:v>2.7617887036672615</c:v>
                      </c:pt>
                      <c:pt idx="858">
                        <c:v>2.764872759612278</c:v>
                      </c:pt>
                      <c:pt idx="859">
                        <c:v>2.767956910674239</c:v>
                      </c:pt>
                      <c:pt idx="860">
                        <c:v>2.7720692600600265</c:v>
                      </c:pt>
                      <c:pt idx="861">
                        <c:v>2.7751536330843418</c:v>
                      </c:pt>
                      <c:pt idx="862">
                        <c:v>2.7782381012451611</c:v>
                      </c:pt>
                      <c:pt idx="863">
                        <c:v>2.7813226645483535</c:v>
                      </c:pt>
                      <c:pt idx="864">
                        <c:v>2.7844073229998001</c:v>
                      </c:pt>
                      <c:pt idx="865">
                        <c:v>2.7885203489535662</c:v>
                      </c:pt>
                      <c:pt idx="866">
                        <c:v>2.7916052294404081</c:v>
                      </c:pt>
                      <c:pt idx="867">
                        <c:v>2.7946902050950508</c:v>
                      </c:pt>
                      <c:pt idx="868">
                        <c:v>2.7977752759233772</c:v>
                      </c:pt>
                      <c:pt idx="869">
                        <c:v>2.8008604419312602</c:v>
                      </c:pt>
                      <c:pt idx="870">
                        <c:v>2.804974144675684</c:v>
                      </c:pt>
                      <c:pt idx="871">
                        <c:v>2.8080595327920395</c:v>
                      </c:pt>
                      <c:pt idx="872">
                        <c:v>2.8111450161075311</c:v>
                      </c:pt>
                      <c:pt idx="873">
                        <c:v>2.8142305946280439</c:v>
                      </c:pt>
                      <c:pt idx="874">
                        <c:v>2.8183448474288801</c:v>
                      </c:pt>
                      <c:pt idx="875">
                        <c:v>2.8214306481172557</c:v>
                      </c:pt>
                      <c:pt idx="876">
                        <c:v>2.8245165440302404</c:v>
                      </c:pt>
                      <c:pt idx="877">
                        <c:v>2.8276025351736882</c:v>
                      </c:pt>
                      <c:pt idx="878">
                        <c:v>2.8306886215534881</c:v>
                      </c:pt>
                      <c:pt idx="879">
                        <c:v>2.833774803175519</c:v>
                      </c:pt>
                      <c:pt idx="880">
                        <c:v>2.8378898601696432</c:v>
                      </c:pt>
                      <c:pt idx="881">
                        <c:v>2.8409762640464091</c:v>
                      </c:pt>
                      <c:pt idx="882">
                        <c:v>2.8440627631850037</c:v>
                      </c:pt>
                      <c:pt idx="883">
                        <c:v>2.8471493575913196</c:v>
                      </c:pt>
                      <c:pt idx="884">
                        <c:v>2.851264965004102</c:v>
                      </c:pt>
                      <c:pt idx="885">
                        <c:v>2.8543517817246133</c:v>
                      </c:pt>
                      <c:pt idx="886">
                        <c:v>2.857438693732429</c:v>
                      </c:pt>
                      <c:pt idx="887">
                        <c:v>2.8605257010334437</c:v>
                      </c:pt>
                      <c:pt idx="888">
                        <c:v>2.8636128036335409</c:v>
                      </c:pt>
                      <c:pt idx="889">
                        <c:v>2.8667000015386055</c:v>
                      </c:pt>
                      <c:pt idx="890">
                        <c:v>2.8708164136743739</c:v>
                      </c:pt>
                      <c:pt idx="891">
                        <c:v>2.87390383398058</c:v>
                      </c:pt>
                      <c:pt idx="892">
                        <c:v>2.8769913496113819</c:v>
                      </c:pt>
                      <c:pt idx="893">
                        <c:v>2.8800789605726433</c:v>
                      </c:pt>
                      <c:pt idx="894">
                        <c:v>2.8831666668702631</c:v>
                      </c:pt>
                      <c:pt idx="895">
                        <c:v>2.8862544685101286</c:v>
                      </c:pt>
                      <c:pt idx="896">
                        <c:v>2.8903716856836268</c:v>
                      </c:pt>
                      <c:pt idx="897">
                        <c:v>2.8934597098116317</c:v>
                      </c:pt>
                      <c:pt idx="898">
                        <c:v>2.896547829301511</c:v>
                      </c:pt>
                      <c:pt idx="899">
                        <c:v>2.8996360441591671</c:v>
                      </c:pt>
                      <c:pt idx="900">
                        <c:v>2.9037538123293936</c:v>
                      </c:pt>
                      <c:pt idx="901">
                        <c:v>2.9068422497347313</c:v>
                      </c:pt>
                      <c:pt idx="902">
                        <c:v>2.9099307825274825</c:v>
                      </c:pt>
                      <c:pt idx="903">
                        <c:v>2.9130194107135168</c:v>
                      </c:pt>
                      <c:pt idx="904">
                        <c:v>2.9161081342987383</c:v>
                      </c:pt>
                      <c:pt idx="905">
                        <c:v>2.9191969532890405</c:v>
                      </c:pt>
                      <c:pt idx="906">
                        <c:v>2.9222858676903285</c:v>
                      </c:pt>
                      <c:pt idx="907">
                        <c:v>2.9264045686526203</c:v>
                      </c:pt>
                      <c:pt idx="908">
                        <c:v>2.9294937057024284</c:v>
                      </c:pt>
                      <c:pt idx="909">
                        <c:v>2.9325829381828732</c:v>
                      </c:pt>
                      <c:pt idx="910">
                        <c:v>2.9367020632812775</c:v>
                      </c:pt>
                      <c:pt idx="911">
                        <c:v>2.9397915184561119</c:v>
                      </c:pt>
                      <c:pt idx="912">
                        <c:v>2.9428810690812166</c:v>
                      </c:pt>
                      <c:pt idx="913">
                        <c:v>2.9459707151625012</c:v>
                      </c:pt>
                      <c:pt idx="914">
                        <c:v>2.9490604567058645</c:v>
                      </c:pt>
                      <c:pt idx="915">
                        <c:v>2.9531802606037858</c:v>
                      </c:pt>
                      <c:pt idx="916">
                        <c:v>2.9562702249149413</c:v>
                      </c:pt>
                      <c:pt idx="917">
                        <c:v>2.9593602847078415</c:v>
                      </c:pt>
                      <c:pt idx="918">
                        <c:v>2.9624504399883991</c:v>
                      </c:pt>
                      <c:pt idx="919">
                        <c:v>2.9655406907624924</c:v>
                      </c:pt>
                      <c:pt idx="920">
                        <c:v>2.9696611736836664</c:v>
                      </c:pt>
                      <c:pt idx="921">
                        <c:v>2.972751647299003</c:v>
                      </c:pt>
                      <c:pt idx="922">
                        <c:v>2.9758422164275511</c:v>
                      </c:pt>
                      <c:pt idx="923">
                        <c:v>2.9789328810752269</c:v>
                      </c:pt>
                      <c:pt idx="924">
                        <c:v>2.9820236412479351</c:v>
                      </c:pt>
                      <c:pt idx="925">
                        <c:v>2.9851144969515913</c:v>
                      </c:pt>
                      <c:pt idx="926">
                        <c:v>2.9892357865036678</c:v>
                      </c:pt>
                      <c:pt idx="927">
                        <c:v>2.9923268651357997</c:v>
                      </c:pt>
                      <c:pt idx="928">
                        <c:v>2.9954180393185683</c:v>
                      </c:pt>
                      <c:pt idx="929">
                        <c:v>2.998509309057857</c:v>
                      </c:pt>
                      <c:pt idx="930">
                        <c:v>3.0016006743595858</c:v>
                      </c:pt>
                      <c:pt idx="931">
                        <c:v>3.0046921352296638</c:v>
                      </c:pt>
                      <c:pt idx="932">
                        <c:v>3.0077836916740104</c:v>
                      </c:pt>
                      <c:pt idx="933">
                        <c:v>3.0119059156144026</c:v>
                      </c:pt>
                      <c:pt idx="934">
                        <c:v>3.0149976950883222</c:v>
                      </c:pt>
                      <c:pt idx="935">
                        <c:v>3.0180895701562118</c:v>
                      </c:pt>
                      <c:pt idx="936">
                        <c:v>3.0222122189586438</c:v>
                      </c:pt>
                      <c:pt idx="937">
                        <c:v>3.0253043171020941</c:v>
                      </c:pt>
                      <c:pt idx="938">
                        <c:v>3.0283965108591984</c:v>
                      </c:pt>
                      <c:pt idx="939">
                        <c:v>3.0314888002358824</c:v>
                      </c:pt>
                      <c:pt idx="940">
                        <c:v>3.0345811852380589</c:v>
                      </c:pt>
                      <c:pt idx="941">
                        <c:v>3.0376736658716426</c:v>
                      </c:pt>
                      <c:pt idx="942">
                        <c:v>3.0417971221532856</c:v>
                      </c:pt>
                      <c:pt idx="943">
                        <c:v>3.0448898259498236</c:v>
                      </c:pt>
                      <c:pt idx="944">
                        <c:v>3.0469516816200017</c:v>
                      </c:pt>
                      <c:pt idx="945">
                        <c:v>3.0490135798035443</c:v>
                      </c:pt>
                      <c:pt idx="946">
                        <c:v>3.0531375037177368</c:v>
                      </c:pt>
                      <c:pt idx="947">
                        <c:v>3.0572615977064159</c:v>
                      </c:pt>
                      <c:pt idx="948">
                        <c:v>3.0613858617836334</c:v>
                      </c:pt>
                      <c:pt idx="949">
                        <c:v>3.0655102959634082</c:v>
                      </c:pt>
                      <c:pt idx="950">
                        <c:v>3.0696349002597616</c:v>
                      </c:pt>
                      <c:pt idx="951">
                        <c:v>3.0737596746867486</c:v>
                      </c:pt>
                      <c:pt idx="952">
                        <c:v>3.0778846192583837</c:v>
                      </c:pt>
                      <c:pt idx="953">
                        <c:v>3.082009733988726</c:v>
                      </c:pt>
                      <c:pt idx="954">
                        <c:v>3.0861350188918042</c:v>
                      </c:pt>
                      <c:pt idx="955">
                        <c:v>3.0902604739816462</c:v>
                      </c:pt>
                      <c:pt idx="956">
                        <c:v>3.0943860992723184</c:v>
                      </c:pt>
                      <c:pt idx="957">
                        <c:v>3.0985118947778538</c:v>
                      </c:pt>
                      <c:pt idx="958">
                        <c:v>3.102637860512286</c:v>
                      </c:pt>
                      <c:pt idx="959">
                        <c:v>3.1067639964896867</c:v>
                      </c:pt>
                      <c:pt idx="960">
                        <c:v>3.1108903027240937</c:v>
                      </c:pt>
                      <c:pt idx="961">
                        <c:v>3.1150167792295465</c:v>
                      </c:pt>
                      <c:pt idx="962">
                        <c:v>3.1191434260201207</c:v>
                      </c:pt>
                      <c:pt idx="963">
                        <c:v>3.12327024310986</c:v>
                      </c:pt>
                      <c:pt idx="964">
                        <c:v>3.1273972305128095</c:v>
                      </c:pt>
                      <c:pt idx="965">
                        <c:v>3.1315243882430495</c:v>
                      </c:pt>
                      <c:pt idx="966">
                        <c:v>3.1346198683264594</c:v>
                      </c:pt>
                      <c:pt idx="967">
                        <c:v>3.1387473241632726</c:v>
                      </c:pt>
                      <c:pt idx="968">
                        <c:v>3.1428749503660223</c:v>
                      </c:pt>
                      <c:pt idx="969">
                        <c:v>3.1470027469487967</c:v>
                      </c:pt>
                      <c:pt idx="970">
                        <c:v>3.1511307139256512</c:v>
                      </c:pt>
                      <c:pt idx="971">
                        <c:v>3.1552588513106423</c:v>
                      </c:pt>
                      <c:pt idx="972">
                        <c:v>3.1593871591178631</c:v>
                      </c:pt>
                      <c:pt idx="973">
                        <c:v>3.1635156373613618</c:v>
                      </c:pt>
                      <c:pt idx="974">
                        <c:v>3.1676442860552352</c:v>
                      </c:pt>
                      <c:pt idx="975">
                        <c:v>3.1717731052135463</c:v>
                      </c:pt>
                      <c:pt idx="976">
                        <c:v>3.1759020948503616</c:v>
                      </c:pt>
                      <c:pt idx="977">
                        <c:v>3.1800312549797822</c:v>
                      </c:pt>
                      <c:pt idx="978">
                        <c:v>3.184160585615877</c:v>
                      </c:pt>
                      <c:pt idx="979">
                        <c:v>3.1882900867727173</c:v>
                      </c:pt>
                      <c:pt idx="980">
                        <c:v>3.1924197584644083</c:v>
                      </c:pt>
                      <c:pt idx="981">
                        <c:v>3.1965496007050258</c:v>
                      </c:pt>
                      <c:pt idx="982">
                        <c:v>3.2006796135086453</c:v>
                      </c:pt>
                      <c:pt idx="983">
                        <c:v>3.2048097968893789</c:v>
                      </c:pt>
                      <c:pt idx="984">
                        <c:v>3.2089401508612938</c:v>
                      </c:pt>
                      <c:pt idx="985">
                        <c:v>3.213070675438507</c:v>
                      </c:pt>
                      <c:pt idx="986">
                        <c:v>3.2172013706350997</c:v>
                      </c:pt>
                      <c:pt idx="987">
                        <c:v>3.2213322364651575</c:v>
                      </c:pt>
                      <c:pt idx="988">
                        <c:v>3.2254632729428017</c:v>
                      </c:pt>
                      <c:pt idx="989">
                        <c:v>3.2295944800821186</c:v>
                      </c:pt>
                      <c:pt idx="990">
                        <c:v>3.2337258578972001</c:v>
                      </c:pt>
                      <c:pt idx="991">
                        <c:v>3.2378574064021719</c:v>
                      </c:pt>
                      <c:pt idx="992">
                        <c:v>3.2419891256111262</c:v>
                      </c:pt>
                      <c:pt idx="993">
                        <c:v>3.2461210155381592</c:v>
                      </c:pt>
                      <c:pt idx="994">
                        <c:v>3.2502530761974011</c:v>
                      </c:pt>
                      <c:pt idx="995">
                        <c:v>3.2543853076029521</c:v>
                      </c:pt>
                      <c:pt idx="996">
                        <c:v>3.258517709768912</c:v>
                      </c:pt>
                      <c:pt idx="997">
                        <c:v>3.2626502827094166</c:v>
                      </c:pt>
                      <c:pt idx="998">
                        <c:v>3.2667830264385702</c:v>
                      </c:pt>
                      <c:pt idx="999">
                        <c:v>3.2709159409704784</c:v>
                      </c:pt>
                      <c:pt idx="1000">
                        <c:v>3.2750490263192837</c:v>
                      </c:pt>
                      <c:pt idx="1001">
                        <c:v>3.2791822824990824</c:v>
                      </c:pt>
                      <c:pt idx="1002">
                        <c:v>3.2833157095240213</c:v>
                      </c:pt>
                      <c:pt idx="1003">
                        <c:v>3.2874493074082118</c:v>
                      </c:pt>
                      <c:pt idx="1004">
                        <c:v>3.291583076165769</c:v>
                      </c:pt>
                      <c:pt idx="1005">
                        <c:v>3.2957170158108431</c:v>
                      </c:pt>
                      <c:pt idx="1006">
                        <c:v>3.2998511263575518</c:v>
                      </c:pt>
                      <c:pt idx="1007">
                        <c:v>3.3039854078200155</c:v>
                      </c:pt>
                      <c:pt idx="1008">
                        <c:v>3.3081198602123894</c:v>
                      </c:pt>
                      <c:pt idx="1009">
                        <c:v>3.3122544835487959</c:v>
                      </c:pt>
                      <c:pt idx="1010">
                        <c:v>3.3163892778433617</c:v>
                      </c:pt>
                      <c:pt idx="1011">
                        <c:v>3.3205242431102469</c:v>
                      </c:pt>
                      <c:pt idx="1012">
                        <c:v>3.3256931901451972</c:v>
                      </c:pt>
                      <c:pt idx="1013">
                        <c:v>3.3298285401514769</c:v>
                      </c:pt>
                      <c:pt idx="1014">
                        <c:v>3.333964061176014</c:v>
                      </c:pt>
                      <c:pt idx="1015">
                        <c:v>3.3380997532329766</c:v>
                      </c:pt>
                      <c:pt idx="1016">
                        <c:v>3.3422356163364904</c:v>
                      </c:pt>
                      <c:pt idx="1017">
                        <c:v>3.3463716505007262</c:v>
                      </c:pt>
                      <c:pt idx="1018">
                        <c:v>3.349473788391002</c:v>
                      </c:pt>
                      <c:pt idx="1019">
                        <c:v>3.3536101219455334</c:v>
                      </c:pt>
                      <c:pt idx="1020">
                        <c:v>3.3577466265996945</c:v>
                      </c:pt>
                      <c:pt idx="1021">
                        <c:v>3.3618833023676311</c:v>
                      </c:pt>
                      <c:pt idx="1022">
                        <c:v>3.3660201492635213</c:v>
                      </c:pt>
                      <c:pt idx="1023">
                        <c:v>3.3711914485536196</c:v>
                      </c:pt>
                      <c:pt idx="1024">
                        <c:v>3.3742943564957586</c:v>
                      </c:pt>
                      <c:pt idx="1025">
                        <c:v>3.3784317168604407</c:v>
                      </c:pt>
                      <c:pt idx="1026">
                        <c:v>3.3825692484097019</c:v>
                      </c:pt>
                      <c:pt idx="1027">
                        <c:v>3.3867069511577306</c:v>
                      </c:pt>
                      <c:pt idx="1028">
                        <c:v>3.3908448251186845</c:v>
                      </c:pt>
                      <c:pt idx="1029">
                        <c:v>3.3949828703067211</c:v>
                      </c:pt>
                      <c:pt idx="1030">
                        <c:v>3.3991210867360353</c:v>
                      </c:pt>
                      <c:pt idx="1031">
                        <c:v>3.4042940981022936</c:v>
                      </c:pt>
                      <c:pt idx="1032">
                        <c:v>3.4084326998762799</c:v>
                      </c:pt>
                      <c:pt idx="1033">
                        <c:v>3.4125714729375893</c:v>
                      </c:pt>
                      <c:pt idx="1034">
                        <c:v>3.4167104173004246</c:v>
                      </c:pt>
                      <c:pt idx="1035">
                        <c:v>3.4208495329789557</c:v>
                      </c:pt>
                      <c:pt idx="1036">
                        <c:v>3.4249888199873522</c:v>
                      </c:pt>
                      <c:pt idx="1037">
                        <c:v>3.4280933976874173</c:v>
                      </c:pt>
                      <c:pt idx="1038">
                        <c:v>3.4322329845572424</c:v>
                      </c:pt>
                      <c:pt idx="1039">
                        <c:v>3.4374077091336814</c:v>
                      </c:pt>
                      <c:pt idx="1040">
                        <c:v>3.4415476816034603</c:v>
                      </c:pt>
                      <c:pt idx="1041">
                        <c:v>3.4456878254740433</c:v>
                      </c:pt>
                      <c:pt idx="1042">
                        <c:v>3.4498281407596476</c:v>
                      </c:pt>
                      <c:pt idx="1043">
                        <c:v>3.4539686274744565</c:v>
                      </c:pt>
                      <c:pt idx="1044">
                        <c:v>3.4581092856326552</c:v>
                      </c:pt>
                      <c:pt idx="1045">
                        <c:v>3.4622501152484642</c:v>
                      </c:pt>
                      <c:pt idx="1046">
                        <c:v>3.4663911163360734</c:v>
                      </c:pt>
                      <c:pt idx="1047">
                        <c:v>3.4705322889096717</c:v>
                      </c:pt>
                      <c:pt idx="1048">
                        <c:v>3.4746736329834866</c:v>
                      </c:pt>
                      <c:pt idx="1049">
                        <c:v>3.4788151485717003</c:v>
                      </c:pt>
                      <c:pt idx="1050">
                        <c:v>3.4829568356885434</c:v>
                      </c:pt>
                      <c:pt idx="1051">
                        <c:v>3.4870986943482132</c:v>
                      </c:pt>
                      <c:pt idx="1052">
                        <c:v>3.4912407245649084</c:v>
                      </c:pt>
                      <c:pt idx="1053">
                        <c:v>3.4953829263528648</c:v>
                      </c:pt>
                      <c:pt idx="1054">
                        <c:v>3.4995252997262853</c:v>
                      </c:pt>
                      <c:pt idx="1055">
                        <c:v>3.5036678446993741</c:v>
                      </c:pt>
                      <c:pt idx="1056">
                        <c:v>3.5078105612863721</c:v>
                      </c:pt>
                      <c:pt idx="1057">
                        <c:v>3.5119534495014877</c:v>
                      </c:pt>
                      <c:pt idx="1058">
                        <c:v>3.5160965093589307</c:v>
                      </c:pt>
                      <c:pt idx="1059">
                        <c:v>3.5202397408729462</c:v>
                      </c:pt>
                      <c:pt idx="1060">
                        <c:v>3.5243831440577482</c:v>
                      </c:pt>
                      <c:pt idx="1061">
                        <c:v>3.528526718927552</c:v>
                      </c:pt>
                      <c:pt idx="1062">
                        <c:v>3.5326704654966088</c:v>
                      </c:pt>
                      <c:pt idx="1063">
                        <c:v>3.5368143837791375</c:v>
                      </c:pt>
                      <c:pt idx="1064">
                        <c:v>3.5409584737893587</c:v>
                      </c:pt>
                      <c:pt idx="1065">
                        <c:v>3.5451027355415277</c:v>
                      </c:pt>
                      <c:pt idx="1066">
                        <c:v>3.5492471690498588</c:v>
                      </c:pt>
                      <c:pt idx="1067">
                        <c:v>3.5544279524890885</c:v>
                      </c:pt>
                      <c:pt idx="1068">
                        <c:v>3.5585727725008773</c:v>
                      </c:pt>
                      <c:pt idx="1069">
                        <c:v>3.5627177643151162</c:v>
                      </c:pt>
                      <c:pt idx="1070">
                        <c:v>3.5668629279460364</c:v>
                      </c:pt>
                      <c:pt idx="1071">
                        <c:v>3.5689355741972135</c:v>
                      </c:pt>
                      <c:pt idx="1072">
                        <c:v>3.573080995579895</c:v>
                      </c:pt>
                      <c:pt idx="1073">
                        <c:v>3.5772265888148733</c:v>
                      </c:pt>
                      <c:pt idx="1074">
                        <c:v>3.5813723539164206</c:v>
                      </c:pt>
                      <c:pt idx="1075">
                        <c:v>3.5875913238497112</c:v>
                      </c:pt>
                      <c:pt idx="1076">
                        <c:v>3.5917375186799929</c:v>
                      </c:pt>
                      <c:pt idx="1077">
                        <c:v>3.5958838854267303</c:v>
                      </c:pt>
                      <c:pt idx="1078">
                        <c:v>3.6000304241041676</c:v>
                      </c:pt>
                      <c:pt idx="1079">
                        <c:v>3.6041771347265534</c:v>
                      </c:pt>
                      <c:pt idx="1080">
                        <c:v>3.6072872805408043</c:v>
                      </c:pt>
                      <c:pt idx="1081">
                        <c:v>3.6114342921011984</c:v>
                      </c:pt>
                      <c:pt idx="1082">
                        <c:v>3.6155814756457723</c:v>
                      </c:pt>
                      <c:pt idx="1083">
                        <c:v>3.6197288311887816</c:v>
                      </c:pt>
                      <c:pt idx="1084">
                        <c:v>3.6238763587445164</c:v>
                      </c:pt>
                      <c:pt idx="1085">
                        <c:v>3.6280240583272345</c:v>
                      </c:pt>
                      <c:pt idx="1086">
                        <c:v>3.6321719299511952</c:v>
                      </c:pt>
                      <c:pt idx="1087">
                        <c:v>3.6363199736306937</c:v>
                      </c:pt>
                      <c:pt idx="1088">
                        <c:v>3.6404681893799826</c:v>
                      </c:pt>
                      <c:pt idx="1089">
                        <c:v>3.6446165772133603</c:v>
                      </c:pt>
                      <c:pt idx="1090">
                        <c:v>3.6487651371450927</c:v>
                      </c:pt>
                      <c:pt idx="1091">
                        <c:v>3.65291386918945</c:v>
                      </c:pt>
                      <c:pt idx="1092">
                        <c:v>3.6570627733607348</c:v>
                      </c:pt>
                      <c:pt idx="1093">
                        <c:v>3.6612118496732204</c:v>
                      </c:pt>
                      <c:pt idx="1094">
                        <c:v>3.6653610981411795</c:v>
                      </c:pt>
                      <c:pt idx="1095">
                        <c:v>3.6695105187789228</c:v>
                      </c:pt>
                      <c:pt idx="1096">
                        <c:v>3.6736601116007268</c:v>
                      </c:pt>
                      <c:pt idx="1097">
                        <c:v>3.6778098766208709</c:v>
                      </c:pt>
                      <c:pt idx="1098">
                        <c:v>3.6819598138536698</c:v>
                      </c:pt>
                      <c:pt idx="1099">
                        <c:v>3.6861099233133952</c:v>
                      </c:pt>
                      <c:pt idx="1100">
                        <c:v>3.6902602050143654</c:v>
                      </c:pt>
                      <c:pt idx="1101">
                        <c:v>3.6944106589708667</c:v>
                      </c:pt>
                      <c:pt idx="1102">
                        <c:v>3.698561285197187</c:v>
                      </c:pt>
                      <c:pt idx="1103">
                        <c:v>3.702712083707651</c:v>
                      </c:pt>
                      <c:pt idx="1104">
                        <c:v>3.7068630545165488</c:v>
                      </c:pt>
                      <c:pt idx="1105">
                        <c:v>3.7110141976381747</c:v>
                      </c:pt>
                      <c:pt idx="1106">
                        <c:v>3.7151655130868573</c:v>
                      </c:pt>
                      <c:pt idx="1107">
                        <c:v>3.7193170008768943</c:v>
                      </c:pt>
                      <c:pt idx="1108">
                        <c:v>3.7234686610225838</c:v>
                      </c:pt>
                      <c:pt idx="1109">
                        <c:v>3.7276204935382604</c:v>
                      </c:pt>
                      <c:pt idx="1110">
                        <c:v>3.7317724984382155</c:v>
                      </c:pt>
                      <c:pt idx="1111">
                        <c:v>3.7359246757367868</c:v>
                      </c:pt>
                      <c:pt idx="1112">
                        <c:v>3.7400770254482802</c:v>
                      </c:pt>
                      <c:pt idx="1113">
                        <c:v>3.7442295475870031</c:v>
                      </c:pt>
                      <c:pt idx="1114">
                        <c:v>3.7483822421672994</c:v>
                      </c:pt>
                      <c:pt idx="1115">
                        <c:v>3.7514968762759069</c:v>
                      </c:pt>
                      <c:pt idx="1116">
                        <c:v>3.7556498726634011</c:v>
                      </c:pt>
                      <c:pt idx="1117">
                        <c:v>3.7598030415318484</c:v>
                      </c:pt>
                      <c:pt idx="1118">
                        <c:v>3.7639563828955649</c:v>
                      </c:pt>
                      <c:pt idx="1119">
                        <c:v>3.7681098967689022</c:v>
                      </c:pt>
                      <c:pt idx="1120">
                        <c:v>3.77330203172404</c:v>
                      </c:pt>
                      <c:pt idx="1121">
                        <c:v>3.7774559337963995</c:v>
                      </c:pt>
                      <c:pt idx="1122">
                        <c:v>3.7816100084249404</c:v>
                      </c:pt>
                      <c:pt idx="1123">
                        <c:v>3.7857642556240219</c:v>
                      </c:pt>
                      <c:pt idx="1124">
                        <c:v>3.7899186754079701</c:v>
                      </c:pt>
                      <c:pt idx="1125">
                        <c:v>3.7940732677911155</c:v>
                      </c:pt>
                      <c:pt idx="1126">
                        <c:v>3.797189325355335</c:v>
                      </c:pt>
                      <c:pt idx="1127">
                        <c:v>3.8013442198216172</c:v>
                      </c:pt>
                      <c:pt idx="1128">
                        <c:v>3.8054992869265529</c:v>
                      </c:pt>
                      <c:pt idx="1129">
                        <c:v>3.8106933636026805</c:v>
                      </c:pt>
                      <c:pt idx="1130">
                        <c:v>3.8148488191970338</c:v>
                      </c:pt>
                      <c:pt idx="1131">
                        <c:v>3.8190044474766855</c:v>
                      </c:pt>
                      <c:pt idx="1132">
                        <c:v>3.823160248455979</c:v>
                      </c:pt>
                      <c:pt idx="1133">
                        <c:v>3.8273162221492565</c:v>
                      </c:pt>
                      <c:pt idx="1134">
                        <c:v>3.8304333157714137</c:v>
                      </c:pt>
                      <c:pt idx="1135">
                        <c:v>3.8356286877352486</c:v>
                      </c:pt>
                      <c:pt idx="1136">
                        <c:v>3.8397851796566589</c:v>
                      </c:pt>
                      <c:pt idx="1137">
                        <c:v>3.8439418443495117</c:v>
                      </c:pt>
                      <c:pt idx="1138">
                        <c:v>3.8480986818281502</c:v>
                      </c:pt>
                      <c:pt idx="1139">
                        <c:v>3.8522556921069611</c:v>
                      </c:pt>
                      <c:pt idx="1140">
                        <c:v>3.8564128752003</c:v>
                      </c:pt>
                      <c:pt idx="1141">
                        <c:v>3.8605702311225252</c:v>
                      </c:pt>
                      <c:pt idx="1142">
                        <c:v>3.8647277598880301</c:v>
                      </c:pt>
                      <c:pt idx="1143">
                        <c:v>3.8688854615111761</c:v>
                      </c:pt>
                      <c:pt idx="1144">
                        <c:v>3.8730433360063268</c:v>
                      </c:pt>
                      <c:pt idx="1145">
                        <c:v>3.8772013833878791</c:v>
                      </c:pt>
                      <c:pt idx="1146">
                        <c:v>3.8813596036702021</c:v>
                      </c:pt>
                      <c:pt idx="1147">
                        <c:v>3.8855179968676627</c:v>
                      </c:pt>
                      <c:pt idx="1148">
                        <c:v>3.8896765629946657</c:v>
                      </c:pt>
                      <c:pt idx="1149">
                        <c:v>3.8938353020655723</c:v>
                      </c:pt>
                      <c:pt idx="1150">
                        <c:v>3.8979942140947887</c:v>
                      </c:pt>
                      <c:pt idx="1151">
                        <c:v>3.9021532990966925</c:v>
                      </c:pt>
                      <c:pt idx="1152">
                        <c:v>3.9063125570856596</c:v>
                      </c:pt>
                      <c:pt idx="1153">
                        <c:v>3.9104719880761039</c:v>
                      </c:pt>
                      <c:pt idx="1154">
                        <c:v>3.9146315920824062</c:v>
                      </c:pt>
                      <c:pt idx="1155">
                        <c:v>3.9187913691189498</c:v>
                      </c:pt>
                      <c:pt idx="1156">
                        <c:v>3.9229513192001528</c:v>
                      </c:pt>
                      <c:pt idx="1157">
                        <c:v>3.9271114423404017</c:v>
                      </c:pt>
                      <c:pt idx="1158">
                        <c:v>3.9312717385540847</c:v>
                      </c:pt>
                      <c:pt idx="1159">
                        <c:v>3.9354322078556261</c:v>
                      </c:pt>
                      <c:pt idx="1160">
                        <c:v>3.9395928502594062</c:v>
                      </c:pt>
                      <c:pt idx="1161">
                        <c:v>3.9437536657798526</c:v>
                      </c:pt>
                      <c:pt idx="1162">
                        <c:v>3.9479146544313606</c:v>
                      </c:pt>
                      <c:pt idx="1163">
                        <c:v>3.9520758162283274</c:v>
                      </c:pt>
                      <c:pt idx="1164">
                        <c:v>3.9562371511851859</c:v>
                      </c:pt>
                      <c:pt idx="1165">
                        <c:v>3.9603986593163367</c:v>
                      </c:pt>
                      <c:pt idx="1166">
                        <c:v>3.9645603406361833</c:v>
                      </c:pt>
                      <c:pt idx="1167">
                        <c:v>3.9687221951591631</c:v>
                      </c:pt>
                      <c:pt idx="1168">
                        <c:v>3.9728842228996828</c:v>
                      </c:pt>
                      <c:pt idx="1169">
                        <c:v>3.9770464238721508</c:v>
                      </c:pt>
                      <c:pt idx="1170">
                        <c:v>3.9812087980910098</c:v>
                      </c:pt>
                      <c:pt idx="1171">
                        <c:v>3.9853713455706723</c:v>
                      </c:pt>
                      <c:pt idx="1172">
                        <c:v>3.9895340663255507</c:v>
                      </c:pt>
                      <c:pt idx="1173">
                        <c:v>3.9936969603700954</c:v>
                      </c:pt>
                      <c:pt idx="1174">
                        <c:v>3.9968192446335133</c:v>
                      </c:pt>
                      <c:pt idx="1175">
                        <c:v>4.0009824419696729</c:v>
                      </c:pt>
                      <c:pt idx="1176">
                        <c:v>4.0051458126351562</c:v>
                      </c:pt>
                      <c:pt idx="1177">
                        <c:v>4.0093093566444225</c:v>
                      </c:pt>
                      <c:pt idx="1178">
                        <c:v>4.0134730740118938</c:v>
                      </c:pt>
                      <c:pt idx="1179">
                        <c:v>4.0176369647519952</c:v>
                      </c:pt>
                      <c:pt idx="1180">
                        <c:v>4.0218010288791888</c:v>
                      </c:pt>
                      <c:pt idx="1181">
                        <c:v>4.0259652664079031</c:v>
                      </c:pt>
                      <c:pt idx="1182">
                        <c:v>4.0301296773525692</c:v>
                      </c:pt>
                      <c:pt idx="1183">
                        <c:v>4.0342942617276547</c:v>
                      </c:pt>
                      <c:pt idx="1184">
                        <c:v>4.0384590195475818</c:v>
                      </c:pt>
                      <c:pt idx="1185">
                        <c:v>4.0426239508268225</c:v>
                      </c:pt>
                      <c:pt idx="1186">
                        <c:v>4.0467890555798132</c:v>
                      </c:pt>
                      <c:pt idx="1187">
                        <c:v>4.0509543338209939</c:v>
                      </c:pt>
                      <c:pt idx="1188">
                        <c:v>4.0551197855648429</c:v>
                      </c:pt>
                      <c:pt idx="1189">
                        <c:v>4.0592854108258001</c:v>
                      </c:pt>
                      <c:pt idx="1190">
                        <c:v>4.0634512096183135</c:v>
                      </c:pt>
                      <c:pt idx="1191">
                        <c:v>4.0676171819568641</c:v>
                      </c:pt>
                      <c:pt idx="1192">
                        <c:v>4.072824891451174</c:v>
                      </c:pt>
                      <c:pt idx="1193">
                        <c:v>4.0769912543211548</c:v>
                      </c:pt>
                      <c:pt idx="1194">
                        <c:v>4.081157790784153</c:v>
                      </c:pt>
                      <c:pt idx="1195">
                        <c:v>4.0853245008546564</c:v>
                      </c:pt>
                      <c:pt idx="1196">
                        <c:v>4.0884496473461498</c:v>
                      </c:pt>
                      <c:pt idx="1197">
                        <c:v>4.092616661264584</c:v>
                      </c:pt>
                      <c:pt idx="1198">
                        <c:v>4.0967838488302908</c:v>
                      </c:pt>
                      <c:pt idx="1199">
                        <c:v>4.1009512100577696</c:v>
                      </c:pt>
                      <c:pt idx="1200">
                        <c:v>4.1051187449614819</c:v>
                      </c:pt>
                      <c:pt idx="1201">
                        <c:v>4.1092864535558933</c:v>
                      </c:pt>
                      <c:pt idx="1202">
                        <c:v>4.1144963335735341</c:v>
                      </c:pt>
                      <c:pt idx="1203">
                        <c:v>4.117622391874785</c:v>
                      </c:pt>
                      <c:pt idx="1204">
                        <c:v>4.1217906216282048</c:v>
                      </c:pt>
                      <c:pt idx="1205">
                        <c:v>4.1259590251302711</c:v>
                      </c:pt>
                      <c:pt idx="1206">
                        <c:v>4.1301276023954587</c:v>
                      </c:pt>
                      <c:pt idx="1207">
                        <c:v>4.1342963534382431</c:v>
                      </c:pt>
                      <c:pt idx="1208">
                        <c:v>4.1384652782731361</c:v>
                      </c:pt>
                      <c:pt idx="1209">
                        <c:v>4.1426343769146063</c:v>
                      </c:pt>
                      <c:pt idx="1210">
                        <c:v>4.1468036493771701</c:v>
                      </c:pt>
                      <c:pt idx="1211">
                        <c:v>4.1509730956753099</c:v>
                      </c:pt>
                      <c:pt idx="1212">
                        <c:v>4.1551427158235112</c:v>
                      </c:pt>
                      <c:pt idx="1213">
                        <c:v>4.1593125098362949</c:v>
                      </c:pt>
                      <c:pt idx="1214">
                        <c:v>4.1634824777281514</c:v>
                      </c:pt>
                      <c:pt idx="1215">
                        <c:v>4.1676526195135688</c:v>
                      </c:pt>
                      <c:pt idx="1216">
                        <c:v>4.171822935207075</c:v>
                      </c:pt>
                      <c:pt idx="1217">
                        <c:v>4.1759934248231652</c:v>
                      </c:pt>
                      <c:pt idx="1218">
                        <c:v>4.1801640883763325</c:v>
                      </c:pt>
                      <c:pt idx="1219">
                        <c:v>4.1843349258811129</c:v>
                      </c:pt>
                      <c:pt idx="1220">
                        <c:v>4.1885059373520033</c:v>
                      </c:pt>
                      <c:pt idx="1221">
                        <c:v>4.1926771228035058</c:v>
                      </c:pt>
                      <c:pt idx="1222">
                        <c:v>4.1968484822501582</c:v>
                      </c:pt>
                      <c:pt idx="1223">
                        <c:v>4.2010200157064537</c:v>
                      </c:pt>
                      <c:pt idx="1224">
                        <c:v>4.2051917231869345</c:v>
                      </c:pt>
                      <c:pt idx="1225">
                        <c:v>4.2093636047061089</c:v>
                      </c:pt>
                      <c:pt idx="1226">
                        <c:v>4.2135356602784872</c:v>
                      </c:pt>
                      <c:pt idx="1227">
                        <c:v>4.217707889918616</c:v>
                      </c:pt>
                      <c:pt idx="1228">
                        <c:v>4.2218802936410089</c:v>
                      </c:pt>
                      <c:pt idx="1229">
                        <c:v>4.2260528714601833</c:v>
                      </c:pt>
                      <c:pt idx="1230">
                        <c:v>4.2302256233906901</c:v>
                      </c:pt>
                      <c:pt idx="1231">
                        <c:v>4.2343985494470511</c:v>
                      </c:pt>
                      <c:pt idx="1232">
                        <c:v>4.2385716496437844</c:v>
                      </c:pt>
                      <c:pt idx="1233">
                        <c:v>4.2427449239954509</c:v>
                      </c:pt>
                      <c:pt idx="1234">
                        <c:v>4.2469183725165607</c:v>
                      </c:pt>
                      <c:pt idx="1235">
                        <c:v>4.2510919952216781</c:v>
                      </c:pt>
                      <c:pt idx="1236">
                        <c:v>4.2552657921253321</c:v>
                      </c:pt>
                      <c:pt idx="1237">
                        <c:v>4.2604832832437358</c:v>
                      </c:pt>
                      <c:pt idx="1238">
                        <c:v>4.2646574721472534</c:v>
                      </c:pt>
                      <c:pt idx="1239">
                        <c:v>4.2688318352965862</c:v>
                      </c:pt>
                      <c:pt idx="1240">
                        <c:v>4.273006372706269</c:v>
                      </c:pt>
                      <c:pt idx="1241">
                        <c:v>4.2771810843908433</c:v>
                      </c:pt>
                      <c:pt idx="1242">
                        <c:v>4.2813559703648796</c:v>
                      </c:pt>
                      <c:pt idx="1243">
                        <c:v>4.2855310306429235</c:v>
                      </c:pt>
                      <c:pt idx="1244">
                        <c:v>4.2897062652395164</c:v>
                      </c:pt>
                      <c:pt idx="1245">
                        <c:v>4.2938816741692394</c:v>
                      </c:pt>
                      <c:pt idx="1246">
                        <c:v>4.2980572574466391</c:v>
                      </c:pt>
                      <c:pt idx="1247">
                        <c:v>4.3022330150862658</c:v>
                      </c:pt>
                      <c:pt idx="1248">
                        <c:v>4.3064089471027032</c:v>
                      </c:pt>
                      <c:pt idx="1249">
                        <c:v>4.3105850535104944</c:v>
                      </c:pt>
                      <c:pt idx="1250">
                        <c:v>4.3147613343242268</c:v>
                      </c:pt>
                      <c:pt idx="1251">
                        <c:v>4.3189377895584586</c:v>
                      </c:pt>
                      <c:pt idx="1252">
                        <c:v>4.3231144192277471</c:v>
                      </c:pt>
                      <c:pt idx="1253">
                        <c:v>4.3272912233466876</c:v>
                      </c:pt>
                      <c:pt idx="1254">
                        <c:v>4.3314682019298409</c:v>
                      </c:pt>
                      <c:pt idx="1255">
                        <c:v>4.3356453549917724</c:v>
                      </c:pt>
                      <c:pt idx="1256">
                        <c:v>4.3398226825470809</c:v>
                      </c:pt>
                      <c:pt idx="1257">
                        <c:v>4.3440001846103335</c:v>
                      </c:pt>
                      <c:pt idx="1258">
                        <c:v>4.3481778611961017</c:v>
                      </c:pt>
                      <c:pt idx="1259">
                        <c:v>4.3523557123189889</c:v>
                      </c:pt>
                      <c:pt idx="1260">
                        <c:v>4.3565337379935567</c:v>
                      </c:pt>
                      <c:pt idx="1261">
                        <c:v>4.3607119382344148</c:v>
                      </c:pt>
                      <c:pt idx="1262">
                        <c:v>4.3648903130561401</c:v>
                      </c:pt>
                      <c:pt idx="1263">
                        <c:v>4.3690688624733109</c:v>
                      </c:pt>
                      <c:pt idx="1264">
                        <c:v>4.3732475865005425</c:v>
                      </c:pt>
                      <c:pt idx="1265">
                        <c:v>4.3774264851524149</c:v>
                      </c:pt>
                      <c:pt idx="1266">
                        <c:v>4.3816055584435132</c:v>
                      </c:pt>
                      <c:pt idx="1267">
                        <c:v>4.3857848063884584</c:v>
                      </c:pt>
                      <c:pt idx="1268">
                        <c:v>4.389964229001837</c:v>
                      </c:pt>
                      <c:pt idx="1269">
                        <c:v>4.3941438262982384</c:v>
                      </c:pt>
                      <c:pt idx="1270">
                        <c:v>4.398323598292289</c:v>
                      </c:pt>
                      <c:pt idx="1271">
                        <c:v>4.4025035449985808</c:v>
                      </c:pt>
                      <c:pt idx="1272">
                        <c:v>4.4066836664317099</c:v>
                      </c:pt>
                      <c:pt idx="1273">
                        <c:v>4.4108639626063066</c:v>
                      </c:pt>
                      <c:pt idx="1274">
                        <c:v>4.4150444335369583</c:v>
                      </c:pt>
                      <c:pt idx="1275">
                        <c:v>4.4192250792383003</c:v>
                      </c:pt>
                      <c:pt idx="1276">
                        <c:v>4.4234058997249335</c:v>
                      </c:pt>
                      <c:pt idx="1277">
                        <c:v>4.427586895011463</c:v>
                      </c:pt>
                      <c:pt idx="1278">
                        <c:v>4.430722756197607</c:v>
                      </c:pt>
                      <c:pt idx="1279">
                        <c:v>4.4349040574191489</c:v>
                      </c:pt>
                      <c:pt idx="1280">
                        <c:v>4.4390855334808119</c:v>
                      </c:pt>
                      <c:pt idx="1281">
                        <c:v>4.4432671843972074</c:v>
                      </c:pt>
                      <c:pt idx="1282">
                        <c:v>4.4474490101829467</c:v>
                      </c:pt>
                      <c:pt idx="1283">
                        <c:v>4.4516310108526813</c:v>
                      </c:pt>
                      <c:pt idx="1284">
                        <c:v>4.4558131864210129</c:v>
                      </c:pt>
                      <c:pt idx="1285">
                        <c:v>4.4599955369025972</c:v>
                      </c:pt>
                      <c:pt idx="1286">
                        <c:v>4.4641780623120537</c:v>
                      </c:pt>
                      <c:pt idx="1287">
                        <c:v>4.4683607626640027</c:v>
                      </c:pt>
                      <c:pt idx="1288">
                        <c:v>4.4725436379731036</c:v>
                      </c:pt>
                      <c:pt idx="1289">
                        <c:v>4.476726688253982</c:v>
                      </c:pt>
                      <c:pt idx="1290">
                        <c:v>4.4809099135212653</c:v>
                      </c:pt>
                      <c:pt idx="1291">
                        <c:v>4.4850933137896165</c:v>
                      </c:pt>
                      <c:pt idx="1292">
                        <c:v>4.4892768890736683</c:v>
                      </c:pt>
                      <c:pt idx="1293">
                        <c:v>4.4934606393880525</c:v>
                      </c:pt>
                      <c:pt idx="1294">
                        <c:v>4.4976445647474392</c:v>
                      </c:pt>
                      <c:pt idx="1295">
                        <c:v>4.5018286651664514</c:v>
                      </c:pt>
                      <c:pt idx="1296">
                        <c:v>4.5060129406597653</c:v>
                      </c:pt>
                      <c:pt idx="1297">
                        <c:v>4.5101973912420181</c:v>
                      </c:pt>
                      <c:pt idx="1298">
                        <c:v>4.5143820169278541</c:v>
                      </c:pt>
                      <c:pt idx="1299">
                        <c:v>4.5185668177319505</c:v>
                      </c:pt>
                      <c:pt idx="1300">
                        <c:v>4.5227517936689541</c:v>
                      </c:pt>
                      <c:pt idx="1301">
                        <c:v>4.5269369447535119</c:v>
                      </c:pt>
                      <c:pt idx="1302">
                        <c:v>4.5311222710003074</c:v>
                      </c:pt>
                      <c:pt idx="1303">
                        <c:v>4.5353077724239927</c:v>
                      </c:pt>
                      <c:pt idx="1304">
                        <c:v>4.539493449039222</c:v>
                      </c:pt>
                      <c:pt idx="1305">
                        <c:v>4.5436793008606831</c:v>
                      </c:pt>
                      <c:pt idx="1306">
                        <c:v>4.547865327903021</c:v>
                      </c:pt>
                      <c:pt idx="1307">
                        <c:v>4.5520515301809308</c:v>
                      </c:pt>
                      <c:pt idx="1308">
                        <c:v>4.5562379077090718</c:v>
                      </c:pt>
                      <c:pt idx="1309">
                        <c:v>4.560424460502106</c:v>
                      </c:pt>
                      <c:pt idx="1310">
                        <c:v>4.5646111885747338</c:v>
                      </c:pt>
                      <c:pt idx="1311">
                        <c:v>4.5687980919416198</c:v>
                      </c:pt>
                      <c:pt idx="1312">
                        <c:v>4.5729851706174331</c:v>
                      </c:pt>
                      <c:pt idx="1313">
                        <c:v>4.5771724246168768</c:v>
                      </c:pt>
                      <c:pt idx="1314">
                        <c:v>4.5813598539546225</c:v>
                      </c:pt>
                      <c:pt idx="1315">
                        <c:v>4.585547458645344</c:v>
                      </c:pt>
                      <c:pt idx="1316">
                        <c:v>4.5897352387037511</c:v>
                      </c:pt>
                      <c:pt idx="1317">
                        <c:v>4.593923194144522</c:v>
                      </c:pt>
                      <c:pt idx="1318">
                        <c:v>4.5981113249823338</c:v>
                      </c:pt>
                      <c:pt idx="1319">
                        <c:v>4.6033467352040978</c:v>
                      </c:pt>
                      <c:pt idx="1320">
                        <c:v>4.6075352607390121</c:v>
                      </c:pt>
                      <c:pt idx="1321">
                        <c:v>4.6106767700250462</c:v>
                      </c:pt>
                      <c:pt idx="1322">
                        <c:v>4.6148656025980248</c:v>
                      </c:pt>
                      <c:pt idx="1323">
                        <c:v>4.619054610641526</c:v>
                      </c:pt>
                      <c:pt idx="1324">
                        <c:v>4.6232437941702722</c:v>
                      </c:pt>
                      <c:pt idx="1325">
                        <c:v>4.6274331531989583</c:v>
                      </c:pt>
                      <c:pt idx="1326">
                        <c:v>4.6316226877422757</c:v>
                      </c:pt>
                      <c:pt idx="1327">
                        <c:v>4.6368598527613045</c:v>
                      </c:pt>
                      <c:pt idx="1328">
                        <c:v>4.6410497822663581</c:v>
                      </c:pt>
                      <c:pt idx="1329">
                        <c:v>4.6452398873338598</c:v>
                      </c:pt>
                      <c:pt idx="1330">
                        <c:v>4.6494301679785117</c:v>
                      </c:pt>
                      <c:pt idx="1331">
                        <c:v>4.6536206242150522</c:v>
                      </c:pt>
                      <c:pt idx="1332">
                        <c:v>4.6567635816334736</c:v>
                      </c:pt>
                      <c:pt idx="1333">
                        <c:v>4.660954345191211</c:v>
                      </c:pt>
                      <c:pt idx="1334">
                        <c:v>4.6651452843812891</c:v>
                      </c:pt>
                      <c:pt idx="1335">
                        <c:v>4.6703842053743196</c:v>
                      </c:pt>
                      <c:pt idx="1336">
                        <c:v>4.6745755397910314</c:v>
                      </c:pt>
                      <c:pt idx="1337">
                        <c:v>4.6787670498879494</c:v>
                      </c:pt>
                      <c:pt idx="1338">
                        <c:v>4.6829587356797893</c:v>
                      </c:pt>
                      <c:pt idx="1339">
                        <c:v>4.6871505971813026</c:v>
                      </c:pt>
                      <c:pt idx="1340">
                        <c:v>4.6913426344072118</c:v>
                      </c:pt>
                      <c:pt idx="1341">
                        <c:v>4.6955348473722367</c:v>
                      </c:pt>
                      <c:pt idx="1342">
                        <c:v>4.6997272360911371</c:v>
                      </c:pt>
                      <c:pt idx="1343">
                        <c:v>4.7039198005786371</c:v>
                      </c:pt>
                      <c:pt idx="1344">
                        <c:v>4.7081125408494673</c:v>
                      </c:pt>
                      <c:pt idx="1345">
                        <c:v>4.7123054569183882</c:v>
                      </c:pt>
                      <c:pt idx="1346">
                        <c:v>4.7164985488001321</c:v>
                      </c:pt>
                      <c:pt idx="1347">
                        <c:v>4.7206918165094329</c:v>
                      </c:pt>
                      <c:pt idx="1348">
                        <c:v>4.7248852600610594</c:v>
                      </c:pt>
                      <c:pt idx="1349">
                        <c:v>4.7290788794697374</c:v>
                      </c:pt>
                      <c:pt idx="1350">
                        <c:v>4.73327267475024</c:v>
                      </c:pt>
                      <c:pt idx="1351">
                        <c:v>4.7374666459173067</c:v>
                      </c:pt>
                      <c:pt idx="1352">
                        <c:v>4.7416607929856811</c:v>
                      </c:pt>
                      <c:pt idx="1353">
                        <c:v>4.7458551159701416</c:v>
                      </c:pt>
                      <c:pt idx="1354">
                        <c:v>4.7500496148854339</c:v>
                      </c:pt>
                      <c:pt idx="1355">
                        <c:v>4.7542442897463069</c:v>
                      </c:pt>
                      <c:pt idx="1356">
                        <c:v>4.7584391405675435</c:v>
                      </c:pt>
                      <c:pt idx="1357">
                        <c:v>4.7626341673638963</c:v>
                      </c:pt>
                      <c:pt idx="1358">
                        <c:v>4.766829370150119</c:v>
                      </c:pt>
                      <c:pt idx="1359">
                        <c:v>4.7710247489410014</c:v>
                      </c:pt>
                      <c:pt idx="1360">
                        <c:v>4.7752203037512881</c:v>
                      </c:pt>
                      <c:pt idx="1361">
                        <c:v>4.7794160345957746</c:v>
                      </c:pt>
                      <c:pt idx="1362">
                        <c:v>4.7836119414892204</c:v>
                      </c:pt>
                      <c:pt idx="1363">
                        <c:v>4.7878080244463881</c:v>
                      </c:pt>
                      <c:pt idx="1364">
                        <c:v>4.7920042834820782</c:v>
                      </c:pt>
                      <c:pt idx="1365">
                        <c:v>4.7962007186110576</c:v>
                      </c:pt>
                      <c:pt idx="1366">
                        <c:v>4.8003973298480922</c:v>
                      </c:pt>
                      <c:pt idx="1367">
                        <c:v>4.8045941172079889</c:v>
                      </c:pt>
                      <c:pt idx="1368">
                        <c:v>4.808791080705519</c:v>
                      </c:pt>
                      <c:pt idx="1369">
                        <c:v>4.8129882203554564</c:v>
                      </c:pt>
                      <c:pt idx="1370">
                        <c:v>4.8171855361726124</c:v>
                      </c:pt>
                      <c:pt idx="1371">
                        <c:v>4.821383028171752</c:v>
                      </c:pt>
                      <c:pt idx="1372">
                        <c:v>4.825580696367691</c:v>
                      </c:pt>
                      <c:pt idx="1373">
                        <c:v>4.8297785407752079</c:v>
                      </c:pt>
                      <c:pt idx="1374">
                        <c:v>4.8339765614090888</c:v>
                      </c:pt>
                      <c:pt idx="1375">
                        <c:v>4.8381747582841523</c:v>
                      </c:pt>
                      <c:pt idx="1376">
                        <c:v>4.8423731314151848</c:v>
                      </c:pt>
                      <c:pt idx="1377">
                        <c:v>4.8465716808169761</c:v>
                      </c:pt>
                      <c:pt idx="1378">
                        <c:v>4.8507704065043509</c:v>
                      </c:pt>
                      <c:pt idx="1379">
                        <c:v>4.8549693084921026</c:v>
                      </c:pt>
                      <c:pt idx="1380">
                        <c:v>4.8591683867950239</c:v>
                      </c:pt>
                      <c:pt idx="1381">
                        <c:v>4.8633676414279483</c:v>
                      </c:pt>
                      <c:pt idx="1382">
                        <c:v>4.8665171981281006</c:v>
                      </c:pt>
                      <c:pt idx="1383">
                        <c:v>4.8707167613741449</c:v>
                      </c:pt>
                      <c:pt idx="1384">
                        <c:v>4.8749165009908983</c:v>
                      </c:pt>
                      <c:pt idx="1385">
                        <c:v>4.8791164169931998</c:v>
                      </c:pt>
                      <c:pt idx="1386">
                        <c:v>4.883316509395855</c:v>
                      </c:pt>
                      <c:pt idx="1387">
                        <c:v>4.8875167782136684</c:v>
                      </c:pt>
                      <c:pt idx="1388">
                        <c:v>4.8917172234614865</c:v>
                      </c:pt>
                      <c:pt idx="1389">
                        <c:v>4.895917845154119</c:v>
                      </c:pt>
                      <c:pt idx="1390">
                        <c:v>4.9001186433063779</c:v>
                      </c:pt>
                      <c:pt idx="1391">
                        <c:v>4.9043196179331137</c:v>
                      </c:pt>
                      <c:pt idx="1392">
                        <c:v>4.908520769049141</c:v>
                      </c:pt>
                      <c:pt idx="1393">
                        <c:v>4.9127220966692793</c:v>
                      </c:pt>
                      <c:pt idx="1394">
                        <c:v>4.9169236008083832</c:v>
                      </c:pt>
                      <c:pt idx="1395">
                        <c:v>4.9211252814812632</c:v>
                      </c:pt>
                      <c:pt idx="1396">
                        <c:v>4.9253271387027775</c:v>
                      </c:pt>
                      <c:pt idx="1397">
                        <c:v>4.9295291724877508</c:v>
                      </c:pt>
                      <c:pt idx="1398">
                        <c:v>4.933731382851013</c:v>
                      </c:pt>
                      <c:pt idx="1399">
                        <c:v>4.9379337698074259</c:v>
                      </c:pt>
                      <c:pt idx="1400">
                        <c:v>4.9421363333718231</c:v>
                      </c:pt>
                      <c:pt idx="1401">
                        <c:v>4.9463390735590353</c:v>
                      </c:pt>
                      <c:pt idx="1402">
                        <c:v>4.9505419903839343</c:v>
                      </c:pt>
                      <c:pt idx="1403">
                        <c:v>4.9547450838613569</c:v>
                      </c:pt>
                      <c:pt idx="1404">
                        <c:v>4.9589483540061403</c:v>
                      </c:pt>
                      <c:pt idx="1405">
                        <c:v>4.9631518008331605</c:v>
                      </c:pt>
                      <c:pt idx="1406">
                        <c:v>4.9673554243572493</c:v>
                      </c:pt>
                      <c:pt idx="1407">
                        <c:v>4.9715592245932863</c:v>
                      </c:pt>
                      <c:pt idx="1408">
                        <c:v>4.9757632015561155</c:v>
                      </c:pt>
                      <c:pt idx="1409">
                        <c:v>4.9799673552605865</c:v>
                      </c:pt>
                      <c:pt idx="1410">
                        <c:v>4.9841716857215843</c:v>
                      </c:pt>
                      <c:pt idx="1411">
                        <c:v>4.9883761929539601</c:v>
                      </c:pt>
                      <c:pt idx="1412">
                        <c:v>4.9925808769725677</c:v>
                      </c:pt>
                      <c:pt idx="1413">
                        <c:v>4.9967857377922993</c:v>
                      </c:pt>
                      <c:pt idx="1414">
                        <c:v>5.0009907754280096</c:v>
                      </c:pt>
                      <c:pt idx="1415">
                        <c:v>5.0051959898945597</c:v>
                      </c:pt>
                      <c:pt idx="1416">
                        <c:v>5.0094013812068452</c:v>
                      </c:pt>
                      <c:pt idx="1417">
                        <c:v>5.0146583690591564</c:v>
                      </c:pt>
                      <c:pt idx="1418">
                        <c:v>5.018864158328709</c:v>
                      </c:pt>
                      <c:pt idx="1419">
                        <c:v>5.0230701244923237</c:v>
                      </c:pt>
                      <c:pt idx="1420">
                        <c:v>5.027276267564905</c:v>
                      </c:pt>
                      <c:pt idx="1421">
                        <c:v>5.0304309909747884</c:v>
                      </c:pt>
                      <c:pt idx="1422">
                        <c:v>5.0346374436738524</c:v>
                      </c:pt>
                      <c:pt idx="1423">
                        <c:v>5.0388440733227915</c:v>
                      </c:pt>
                      <c:pt idx="1424">
                        <c:v>5.0430508799365166</c:v>
                      </c:pt>
                      <c:pt idx="1425">
                        <c:v>5.0472578635299046</c:v>
                      </c:pt>
                      <c:pt idx="1426">
                        <c:v>5.0525168419219737</c:v>
                      </c:pt>
                      <c:pt idx="1427">
                        <c:v>5.0567242237740455</c:v>
                      </c:pt>
                      <c:pt idx="1428">
                        <c:v>5.0609317826541975</c:v>
                      </c:pt>
                      <c:pt idx="1429">
                        <c:v>5.0651395185773165</c:v>
                      </c:pt>
                      <c:pt idx="1430">
                        <c:v>5.0693474315582892</c:v>
                      </c:pt>
                      <c:pt idx="1431">
                        <c:v>5.0725034824972104</c:v>
                      </c:pt>
                      <c:pt idx="1432">
                        <c:v>5.0767117053653186</c:v>
                      </c:pt>
                      <c:pt idx="1433">
                        <c:v>5.080920105332277</c:v>
                      </c:pt>
                      <c:pt idx="1434">
                        <c:v>5.0861808543589353</c:v>
                      </c:pt>
                      <c:pt idx="1435">
                        <c:v>5.0903896528527994</c:v>
                      </c:pt>
                      <c:pt idx="1436">
                        <c:v>5.0945986284939782</c:v>
                      </c:pt>
                      <c:pt idx="1437">
                        <c:v>5.0988077812973742</c:v>
                      </c:pt>
                      <c:pt idx="1438">
                        <c:v>5.1030171112778886</c:v>
                      </c:pt>
                      <c:pt idx="1439">
                        <c:v>5.1072266184504622</c:v>
                      </c:pt>
                      <c:pt idx="1440">
                        <c:v>5.1103838651211424</c:v>
                      </c:pt>
                      <c:pt idx="1441">
                        <c:v>5.1145936824156975</c:v>
                      </c:pt>
                      <c:pt idx="1442">
                        <c:v>5.1188036769433305</c:v>
                      </c:pt>
                      <c:pt idx="1443">
                        <c:v>5.1240664193596173</c:v>
                      </c:pt>
                      <c:pt idx="1444">
                        <c:v>5.1282768127162308</c:v>
                      </c:pt>
                      <c:pt idx="1445">
                        <c:v>5.1324873833544427</c:v>
                      </c:pt>
                      <c:pt idx="1446">
                        <c:v>5.1366981312891591</c:v>
                      </c:pt>
                      <c:pt idx="1447">
                        <c:v>5.1398563086000326</c:v>
                      </c:pt>
                      <c:pt idx="1448">
                        <c:v>5.1440673668395824</c:v>
                      </c:pt>
                      <c:pt idx="1449">
                        <c:v>5.1482786024167275</c:v>
                      </c:pt>
                      <c:pt idx="1450">
                        <c:v>5.1524900153463919</c:v>
                      </c:pt>
                      <c:pt idx="1451">
                        <c:v>5.1567016056435033</c:v>
                      </c:pt>
                      <c:pt idx="1452">
                        <c:v>5.1609133733230239</c:v>
                      </c:pt>
                      <c:pt idx="1453">
                        <c:v>5.1661783323891832</c:v>
                      </c:pt>
                      <c:pt idx="1454">
                        <c:v>5.1693374408890245</c:v>
                      </c:pt>
                      <c:pt idx="1455">
                        <c:v>5.1735497408054059</c:v>
                      </c:pt>
                      <c:pt idx="1456">
                        <c:v>5.1777622181639549</c:v>
                      </c:pt>
                      <c:pt idx="1457">
                        <c:v>5.1819748729796471</c:v>
                      </c:pt>
                      <c:pt idx="1458">
                        <c:v>5.1861877052674217</c:v>
                      </c:pt>
                      <c:pt idx="1459">
                        <c:v>5.1904007150422196</c:v>
                      </c:pt>
                      <c:pt idx="1460">
                        <c:v>5.1946139023190216</c:v>
                      </c:pt>
                      <c:pt idx="1461">
                        <c:v>5.1988272671127724</c:v>
                      </c:pt>
                      <c:pt idx="1462">
                        <c:v>5.2040942227609559</c:v>
                      </c:pt>
                      <c:pt idx="1463">
                        <c:v>5.2083079870225308</c:v>
                      </c:pt>
                      <c:pt idx="1464">
                        <c:v>5.2125219288496911</c:v>
                      </c:pt>
                      <c:pt idx="1465">
                        <c:v>5.2167360482573928</c:v>
                      </c:pt>
                      <c:pt idx="1466">
                        <c:v>5.2209503452605901</c:v>
                      </c:pt>
                      <c:pt idx="1467">
                        <c:v>5.2251648198742773</c:v>
                      </c:pt>
                      <c:pt idx="1468">
                        <c:v>5.2293794721134121</c:v>
                      </c:pt>
                      <c:pt idx="1469">
                        <c:v>5.2335943019929578</c:v>
                      </c:pt>
                      <c:pt idx="1470">
                        <c:v>5.2378093095279121</c:v>
                      </c:pt>
                      <c:pt idx="1471">
                        <c:v>5.2420244947332284</c:v>
                      </c:pt>
                      <c:pt idx="1472">
                        <c:v>5.2462398576239098</c:v>
                      </c:pt>
                      <c:pt idx="1473">
                        <c:v>5.2504553982149247</c:v>
                      </c:pt>
                      <c:pt idx="1474">
                        <c:v>5.2546711165212443</c:v>
                      </c:pt>
                      <c:pt idx="1475">
                        <c:v>5.2578330218856895</c:v>
                      </c:pt>
                      <c:pt idx="1476">
                        <c:v>5.2620490512298703</c:v>
                      </c:pt>
                      <c:pt idx="1477">
                        <c:v>5.2662652583305922</c:v>
                      </c:pt>
                      <c:pt idx="1478">
                        <c:v>5.2704816432028316</c:v>
                      </c:pt>
                      <c:pt idx="1479">
                        <c:v>5.2746982058615703</c:v>
                      </c:pt>
                      <c:pt idx="1480">
                        <c:v>5.2799691592201237</c:v>
                      </c:pt>
                      <c:pt idx="1481">
                        <c:v>5.2841861219533444</c:v>
                      </c:pt>
                      <c:pt idx="1482">
                        <c:v>5.2884032625217996</c:v>
                      </c:pt>
                      <c:pt idx="1483">
                        <c:v>5.2926205809405129</c:v>
                      </c:pt>
                      <c:pt idx="1484">
                        <c:v>5.2968380772244741</c:v>
                      </c:pt>
                      <c:pt idx="1485">
                        <c:v>5.3010557513886747</c:v>
                      </c:pt>
                      <c:pt idx="1486">
                        <c:v>5.3042191237547804</c:v>
                      </c:pt>
                      <c:pt idx="1487">
                        <c:v>5.3084371092455287</c:v>
                      </c:pt>
                      <c:pt idx="1488">
                        <c:v>5.3126552726578087</c:v>
                      </c:pt>
                      <c:pt idx="1489">
                        <c:v>5.31687361400662</c:v>
                      </c:pt>
                      <c:pt idx="1490">
                        <c:v>5.3210921333069638</c:v>
                      </c:pt>
                      <c:pt idx="1491">
                        <c:v>5.3253108305738781</c:v>
                      </c:pt>
                      <c:pt idx="1492">
                        <c:v>5.3295297058223676</c:v>
                      </c:pt>
                      <c:pt idx="1493">
                        <c:v>5.3337487590674373</c:v>
                      </c:pt>
                      <c:pt idx="1494">
                        <c:v>5.3379679903241328</c:v>
                      </c:pt>
                      <c:pt idx="1495">
                        <c:v>5.342187399607452</c:v>
                      </c:pt>
                      <c:pt idx="1496">
                        <c:v>5.3464069869324415</c:v>
                      </c:pt>
                      <c:pt idx="1497">
                        <c:v>5.3506267523141169</c:v>
                      </c:pt>
                      <c:pt idx="1498">
                        <c:v>5.3548466957674936</c:v>
                      </c:pt>
                      <c:pt idx="1499">
                        <c:v>5.3590668173076246</c:v>
                      </c:pt>
                      <c:pt idx="1500">
                        <c:v>5.3632871169495289</c:v>
                      </c:pt>
                      <c:pt idx="1501">
                        <c:v>5.36750759470823</c:v>
                      </c:pt>
                      <c:pt idx="1502">
                        <c:v>5.3717282505987871</c:v>
                      </c:pt>
                      <c:pt idx="1503">
                        <c:v>5.3759490846362228</c:v>
                      </c:pt>
                      <c:pt idx="1504">
                        <c:v>5.3801700968355677</c:v>
                      </c:pt>
                      <c:pt idx="1505">
                        <c:v>5.3843912872118844</c:v>
                      </c:pt>
                      <c:pt idx="1506">
                        <c:v>5.3886126557801939</c:v>
                      </c:pt>
                      <c:pt idx="1507">
                        <c:v>5.3928342025555631</c:v>
                      </c:pt>
                      <c:pt idx="1508">
                        <c:v>5.3970559275530281</c:v>
                      </c:pt>
                      <c:pt idx="1509">
                        <c:v>5.4012778307876257</c:v>
                      </c:pt>
                      <c:pt idx="1510">
                        <c:v>5.4054999122744292</c:v>
                      </c:pt>
                      <c:pt idx="1511">
                        <c:v>5.4097221720284816</c:v>
                      </c:pt>
                      <c:pt idx="1512">
                        <c:v>5.4139446100648225</c:v>
                      </c:pt>
                      <c:pt idx="1513">
                        <c:v>5.4181672263985341</c:v>
                      </c:pt>
                      <c:pt idx="1514">
                        <c:v>5.4223900210446621</c:v>
                      </c:pt>
                      <c:pt idx="1515">
                        <c:v>5.4266129940182557</c:v>
                      </c:pt>
                      <c:pt idx="1516">
                        <c:v>5.430836145334399</c:v>
                      </c:pt>
                      <c:pt idx="1517">
                        <c:v>5.4350594750081331</c:v>
                      </c:pt>
                      <c:pt idx="1518">
                        <c:v>5.4392829830545484</c:v>
                      </c:pt>
                      <c:pt idx="1519">
                        <c:v>5.4435066694887002</c:v>
                      </c:pt>
                      <c:pt idx="1520">
                        <c:v>5.447730534325645</c:v>
                      </c:pt>
                      <c:pt idx="1521">
                        <c:v>5.4519545775804801</c:v>
                      </c:pt>
                      <c:pt idx="1522">
                        <c:v>5.4561787992682671</c:v>
                      </c:pt>
                      <c:pt idx="1523">
                        <c:v>5.4604031994040687</c:v>
                      </c:pt>
                      <c:pt idx="1524">
                        <c:v>5.4646277780029857</c:v>
                      </c:pt>
                      <c:pt idx="1525">
                        <c:v>5.468852535080087</c:v>
                      </c:pt>
                      <c:pt idx="1526">
                        <c:v>5.4730774706504404</c:v>
                      </c:pt>
                      <c:pt idx="1527">
                        <c:v>5.477302584729153</c:v>
                      </c:pt>
                      <c:pt idx="1528">
                        <c:v>5.4815278773312865</c:v>
                      </c:pt>
                      <c:pt idx="1529">
                        <c:v>5.4857533484719525</c:v>
                      </c:pt>
                      <c:pt idx="1530">
                        <c:v>5.4899789981662259</c:v>
                      </c:pt>
                      <c:pt idx="1531">
                        <c:v>5.4942048264291863</c:v>
                      </c:pt>
                      <c:pt idx="1532">
                        <c:v>5.4984308332759504</c:v>
                      </c:pt>
                      <c:pt idx="1533">
                        <c:v>5.5026570187216013</c:v>
                      </c:pt>
                      <c:pt idx="1534">
                        <c:v>5.5068833827812229</c:v>
                      </c:pt>
                      <c:pt idx="1535">
                        <c:v>5.5111099254699365</c:v>
                      </c:pt>
                      <c:pt idx="1536">
                        <c:v>5.5153366468028331</c:v>
                      </c:pt>
                      <c:pt idx="1537">
                        <c:v>5.5195635467950011</c:v>
                      </c:pt>
                      <c:pt idx="1538">
                        <c:v>5.5237906254615687</c:v>
                      </c:pt>
                      <c:pt idx="1539">
                        <c:v>5.5280178828176307</c:v>
                      </c:pt>
                      <c:pt idx="1540">
                        <c:v>5.5322453188782825</c:v>
                      </c:pt>
                      <c:pt idx="1541">
                        <c:v>5.5364729336586569</c:v>
                      </c:pt>
                      <c:pt idx="1542">
                        <c:v>5.5407007271738449</c:v>
                      </c:pt>
                      <c:pt idx="1543">
                        <c:v>5.5449286994389801</c:v>
                      </c:pt>
                      <c:pt idx="1544">
                        <c:v>5.5491568504691688</c:v>
                      </c:pt>
                      <c:pt idx="1545">
                        <c:v>5.5533851802795162</c:v>
                      </c:pt>
                      <c:pt idx="1546">
                        <c:v>5.5576136888851657</c:v>
                      </c:pt>
                      <c:pt idx="1547">
                        <c:v>5.5618423763012261</c:v>
                      </c:pt>
                      <c:pt idx="1548">
                        <c:v>5.5660712425428107</c:v>
                      </c:pt>
                      <c:pt idx="1549">
                        <c:v>5.5703002876250647</c:v>
                      </c:pt>
                      <c:pt idx="1550">
                        <c:v>5.5745295115631075</c:v>
                      </c:pt>
                      <c:pt idx="1551">
                        <c:v>5.5787589143720542</c:v>
                      </c:pt>
                      <c:pt idx="1552">
                        <c:v>5.5829884960670588</c:v>
                      </c:pt>
                      <c:pt idx="1553">
                        <c:v>5.5872182566632445</c:v>
                      </c:pt>
                      <c:pt idx="1554">
                        <c:v>5.5914481961757323</c:v>
                      </c:pt>
                      <c:pt idx="1555">
                        <c:v>5.5956783146196836</c:v>
                      </c:pt>
                      <c:pt idx="1556">
                        <c:v>5.5999086120102133</c:v>
                      </c:pt>
                      <c:pt idx="1557">
                        <c:v>5.6041390883624853</c:v>
                      </c:pt>
                      <c:pt idx="1558">
                        <c:v>5.6083697436916315</c:v>
                      </c:pt>
                      <c:pt idx="1559">
                        <c:v>5.612600578012783</c:v>
                      </c:pt>
                      <c:pt idx="1560">
                        <c:v>5.6168315913411107</c:v>
                      </c:pt>
                      <c:pt idx="1561">
                        <c:v>5.6210627836917499</c:v>
                      </c:pt>
                      <c:pt idx="1562">
                        <c:v>5.6252941550798408</c:v>
                      </c:pt>
                      <c:pt idx="1563">
                        <c:v>5.6295257055205576</c:v>
                      </c:pt>
                      <c:pt idx="1564">
                        <c:v>5.6337574350290431</c:v>
                      </c:pt>
                      <c:pt idx="1565">
                        <c:v>5.6379893436204416</c:v>
                      </c:pt>
                      <c:pt idx="1566">
                        <c:v>5.6422214313099346</c:v>
                      </c:pt>
                      <c:pt idx="1567">
                        <c:v>5.6464536981126576</c:v>
                      </c:pt>
                      <c:pt idx="1568">
                        <c:v>5.6506861440437977</c:v>
                      </c:pt>
                      <c:pt idx="1569">
                        <c:v>5.6549187691185043</c:v>
                      </c:pt>
                      <c:pt idx="1570">
                        <c:v>5.6591515733519326</c:v>
                      </c:pt>
                      <c:pt idx="1571">
                        <c:v>5.6633845567592749</c:v>
                      </c:pt>
                      <c:pt idx="1572">
                        <c:v>5.667617719355686</c:v>
                      </c:pt>
                      <c:pt idx="1573">
                        <c:v>5.6718510611563282</c:v>
                      </c:pt>
                      <c:pt idx="1574">
                        <c:v>5.6760845821763963</c:v>
                      </c:pt>
                      <c:pt idx="1575">
                        <c:v>5.6803182824310543</c:v>
                      </c:pt>
                      <c:pt idx="1576">
                        <c:v>5.6845521619354686</c:v>
                      </c:pt>
                      <c:pt idx="1577">
                        <c:v>5.6887862207048414</c:v>
                      </c:pt>
                      <c:pt idx="1578">
                        <c:v>5.6930204587543294</c:v>
                      </c:pt>
                      <c:pt idx="1579">
                        <c:v>5.6972548760991399</c:v>
                      </c:pt>
                      <c:pt idx="1580">
                        <c:v>5.7014894727544458</c:v>
                      </c:pt>
                      <c:pt idx="1581">
                        <c:v>5.7057242487354216</c:v>
                      </c:pt>
                      <c:pt idx="1582">
                        <c:v>5.70995920405728</c:v>
                      </c:pt>
                      <c:pt idx="1583">
                        <c:v>5.7141943387352008</c:v>
                      </c:pt>
                      <c:pt idx="1584">
                        <c:v>5.7184296527843621</c:v>
                      </c:pt>
                      <c:pt idx="1585">
                        <c:v>5.7226651462199847</c:v>
                      </c:pt>
                      <c:pt idx="1586">
                        <c:v>5.7269008190572528</c:v>
                      </c:pt>
                      <c:pt idx="1587">
                        <c:v>5.7311366713113525</c:v>
                      </c:pt>
                      <c:pt idx="1588">
                        <c:v>5.7353727029975063</c:v>
                      </c:pt>
                      <c:pt idx="1589">
                        <c:v>5.7396089141309075</c:v>
                      </c:pt>
                      <c:pt idx="1590">
                        <c:v>5.7438453047267464</c:v>
                      </c:pt>
                      <c:pt idx="1591">
                        <c:v>5.7480818748002527</c:v>
                      </c:pt>
                      <c:pt idx="1592">
                        <c:v>5.7523186243666125</c:v>
                      </c:pt>
                      <c:pt idx="1593">
                        <c:v>5.756555553441058</c:v>
                      </c:pt>
                      <c:pt idx="1594">
                        <c:v>5.7607926620387895</c:v>
                      </c:pt>
                      <c:pt idx="1595">
                        <c:v>5.7650299501750091</c:v>
                      </c:pt>
                      <c:pt idx="1596">
                        <c:v>5.7692674178649561</c:v>
                      </c:pt>
                      <c:pt idx="1597">
                        <c:v>5.7735050651238371</c:v>
                      </c:pt>
                      <c:pt idx="1598">
                        <c:v>5.7777428919668594</c:v>
                      </c:pt>
                      <c:pt idx="1599">
                        <c:v>5.7819808984092669</c:v>
                      </c:pt>
                      <c:pt idx="1600">
                        <c:v>5.786219084466274</c:v>
                      </c:pt>
                      <c:pt idx="1601">
                        <c:v>5.7904574501530925</c:v>
                      </c:pt>
                      <c:pt idx="1602">
                        <c:v>5.7936363423094406</c:v>
                      </c:pt>
                      <c:pt idx="1603">
                        <c:v>5.7978750223851039</c:v>
                      </c:pt>
                      <c:pt idx="1604">
                        <c:v>5.8021138821324714</c:v>
                      </c:pt>
                      <c:pt idx="1605">
                        <c:v>5.8074127095032138</c:v>
                      </c:pt>
                      <c:pt idx="1606">
                        <c:v>5.8116519735675993</c:v>
                      </c:pt>
                      <c:pt idx="1607">
                        <c:v>5.8158914173532139</c:v>
                      </c:pt>
                      <c:pt idx="1608">
                        <c:v>5.8201310408752844</c:v>
                      </c:pt>
                      <c:pt idx="1609">
                        <c:v>5.8243708441490405</c:v>
                      </c:pt>
                      <c:pt idx="1610">
                        <c:v>5.8286108271897472</c:v>
                      </c:pt>
                      <c:pt idx="1611">
                        <c:v>5.8328509900126395</c:v>
                      </c:pt>
                      <c:pt idx="1612">
                        <c:v>5.8370913326329505</c:v>
                      </c:pt>
                      <c:pt idx="1613">
                        <c:v>5.8413318550659543</c:v>
                      </c:pt>
                      <c:pt idx="1614">
                        <c:v>5.8455725573268884</c:v>
                      </c:pt>
                      <c:pt idx="1615">
                        <c:v>5.849813439430994</c:v>
                      </c:pt>
                      <c:pt idx="1616">
                        <c:v>5.8540545013935494</c:v>
                      </c:pt>
                      <c:pt idx="1617">
                        <c:v>5.8582957432297871</c:v>
                      </c:pt>
                      <c:pt idx="1618">
                        <c:v>5.8625371649549889</c:v>
                      </c:pt>
                      <c:pt idx="1619">
                        <c:v>5.8667787665844049</c:v>
                      </c:pt>
                      <c:pt idx="1620">
                        <c:v>5.8710205481332833</c:v>
                      </c:pt>
                      <c:pt idx="1621">
                        <c:v>5.8752625096169133</c:v>
                      </c:pt>
                      <c:pt idx="1622">
                        <c:v>5.8795046510505493</c:v>
                      </c:pt>
                      <c:pt idx="1623">
                        <c:v>5.8837469724494467</c:v>
                      </c:pt>
                      <c:pt idx="1624">
                        <c:v>5.8879894738288998</c:v>
                      </c:pt>
                      <c:pt idx="1625">
                        <c:v>5.8922321552041694</c:v>
                      </c:pt>
                      <c:pt idx="1626">
                        <c:v>5.8964750165905171</c:v>
                      </c:pt>
                      <c:pt idx="1627">
                        <c:v>5.9007180580032426</c:v>
                      </c:pt>
                      <c:pt idx="1628">
                        <c:v>5.9049612794575985</c:v>
                      </c:pt>
                      <c:pt idx="1629">
                        <c:v>5.909204680968891</c:v>
                      </c:pt>
                      <c:pt idx="1630">
                        <c:v>5.9134482625523876</c:v>
                      </c:pt>
                      <c:pt idx="1631">
                        <c:v>5.9176920242233617</c:v>
                      </c:pt>
                      <c:pt idx="1632">
                        <c:v>5.9219359659971218</c:v>
                      </c:pt>
                      <c:pt idx="1633">
                        <c:v>5.9261800878889437</c:v>
                      </c:pt>
                      <c:pt idx="1634">
                        <c:v>5.9304243899141049</c:v>
                      </c:pt>
                      <c:pt idx="1635">
                        <c:v>5.9346688720879222</c:v>
                      </c:pt>
                      <c:pt idx="1636">
                        <c:v>5.9389135344256747</c:v>
                      </c:pt>
                      <c:pt idx="1637">
                        <c:v>5.9431583769426473</c:v>
                      </c:pt>
                      <c:pt idx="1638">
                        <c:v>5.94740339965416</c:v>
                      </c:pt>
                      <c:pt idx="1639">
                        <c:v>5.9516486025754896</c:v>
                      </c:pt>
                      <c:pt idx="1640">
                        <c:v>5.9558939857219606</c:v>
                      </c:pt>
                      <c:pt idx="1641">
                        <c:v>5.960139549108864</c:v>
                      </c:pt>
                      <c:pt idx="1642">
                        <c:v>5.9643852927514933</c:v>
                      </c:pt>
                      <c:pt idx="1643">
                        <c:v>5.9686312166651785</c:v>
                      </c:pt>
                      <c:pt idx="1644">
                        <c:v>5.9728773208652175</c:v>
                      </c:pt>
                      <c:pt idx="1645">
                        <c:v>5.9771236053669101</c:v>
                      </c:pt>
                      <c:pt idx="1646">
                        <c:v>5.9813700701855907</c:v>
                      </c:pt>
                      <c:pt idx="1647">
                        <c:v>5.9856167153365645</c:v>
                      </c:pt>
                      <c:pt idx="1648">
                        <c:v>5.9898635408351355</c:v>
                      </c:pt>
                      <c:pt idx="1649">
                        <c:v>5.9941105466966471</c:v>
                      </c:pt>
                      <c:pt idx="1650">
                        <c:v>5.9983577329364062</c:v>
                      </c:pt>
                      <c:pt idx="1651">
                        <c:v>6.0026050995697249</c:v>
                      </c:pt>
                      <c:pt idx="1652">
                        <c:v>6.0068526466119518</c:v>
                      </c:pt>
                      <c:pt idx="1653">
                        <c:v>6.0111003740783886</c:v>
                      </c:pt>
                      <c:pt idx="1654">
                        <c:v>6.0153482819843873</c:v>
                      </c:pt>
                      <c:pt idx="1655">
                        <c:v>6.0195963703452691</c:v>
                      </c:pt>
                      <c:pt idx="1656">
                        <c:v>6.0238446391763523</c:v>
                      </c:pt>
                      <c:pt idx="1657">
                        <c:v>6.0280930884929944</c:v>
                      </c:pt>
                      <c:pt idx="1658">
                        <c:v>6.0323417183105219</c:v>
                      </c:pt>
                      <c:pt idx="1659">
                        <c:v>6.0365905286442603</c:v>
                      </c:pt>
                      <c:pt idx="1660">
                        <c:v>6.0408395195095732</c:v>
                      </c:pt>
                      <c:pt idx="1661">
                        <c:v>6.0450886909217916</c:v>
                      </c:pt>
                      <c:pt idx="1662">
                        <c:v>6.049338042896248</c:v>
                      </c:pt>
                      <c:pt idx="1663">
                        <c:v>6.0535875754483115</c:v>
                      </c:pt>
                      <c:pt idx="1664">
                        <c:v>6.0578372885933174</c:v>
                      </c:pt>
                      <c:pt idx="1665">
                        <c:v>6.0620871823466063</c:v>
                      </c:pt>
                      <c:pt idx="1666">
                        <c:v>6.0663372567235516</c:v>
                      </c:pt>
                      <c:pt idx="1667">
                        <c:v>6.0705875117394843</c:v>
                      </c:pt>
                      <c:pt idx="1668">
                        <c:v>6.0748379474097849</c:v>
                      </c:pt>
                      <c:pt idx="1669">
                        <c:v>6.0790885637497984</c:v>
                      </c:pt>
                      <c:pt idx="1670">
                        <c:v>6.0833393607748727</c:v>
                      </c:pt>
                      <c:pt idx="1671">
                        <c:v>6.0875903385003944</c:v>
                      </c:pt>
                      <c:pt idx="1672">
                        <c:v>6.0918414969417132</c:v>
                      </c:pt>
                      <c:pt idx="1673">
                        <c:v>6.0960928361141855</c:v>
                      </c:pt>
                      <c:pt idx="1674">
                        <c:v>6.1003443560332009</c:v>
                      </c:pt>
                      <c:pt idx="1675">
                        <c:v>6.1045960567141178</c:v>
                      </c:pt>
                      <c:pt idx="1676">
                        <c:v>6.1088479381722962</c:v>
                      </c:pt>
                      <c:pt idx="1677">
                        <c:v>6.113100000423132</c:v>
                      </c:pt>
                      <c:pt idx="1678">
                        <c:v>6.1173522434819789</c:v>
                      </c:pt>
                      <c:pt idx="1679">
                        <c:v>6.1216046673642364</c:v>
                      </c:pt>
                      <c:pt idx="1680">
                        <c:v>6.1258572720852724</c:v>
                      </c:pt>
                      <c:pt idx="1681">
                        <c:v>6.130110057660457</c:v>
                      </c:pt>
                      <c:pt idx="1682">
                        <c:v>6.1343630241051974</c:v>
                      </c:pt>
                      <c:pt idx="1683">
                        <c:v>6.1386161714348662</c:v>
                      </c:pt>
                      <c:pt idx="1684">
                        <c:v>6.1428694996648394</c:v>
                      </c:pt>
                      <c:pt idx="1685">
                        <c:v>6.1471230088105298</c:v>
                      </c:pt>
                      <c:pt idx="1686">
                        <c:v>6.151376698887316</c:v>
                      </c:pt>
                      <c:pt idx="1687">
                        <c:v>6.1556305699105804</c:v>
                      </c:pt>
                      <c:pt idx="1688">
                        <c:v>6.159884621895741</c:v>
                      </c:pt>
                      <c:pt idx="1689">
                        <c:v>6.164138854858173</c:v>
                      </c:pt>
                      <c:pt idx="1690">
                        <c:v>6.1683932688132961</c:v>
                      </c:pt>
                      <c:pt idx="1691">
                        <c:v>6.1726478637765023</c:v>
                      </c:pt>
                      <c:pt idx="1692">
                        <c:v>6.1769026397631803</c:v>
                      </c:pt>
                      <c:pt idx="1693">
                        <c:v>6.1811575967887613</c:v>
                      </c:pt>
                      <c:pt idx="1694">
                        <c:v>6.1854127348686383</c:v>
                      </c:pt>
                      <c:pt idx="1695">
                        <c:v>6.1875403718087529</c:v>
                      </c:pt>
                      <c:pt idx="1696">
                        <c:v>6.1875403718087529</c:v>
                      </c:pt>
                      <c:pt idx="1697">
                        <c:v>6.1981792355881362</c:v>
                      </c:pt>
                      <c:pt idx="1698">
                        <c:v>6.2088192313421739</c:v>
                      </c:pt>
                      <c:pt idx="1699">
                        <c:v>6.2194603593117774</c:v>
                      </c:pt>
                      <c:pt idx="1700">
                        <c:v>6.2301026197379334</c:v>
                      </c:pt>
                      <c:pt idx="1701">
                        <c:v>6.2396816225710676</c:v>
                      </c:pt>
                      <c:pt idx="1702">
                        <c:v>6.2503260353288654</c:v>
                      </c:pt>
                      <c:pt idx="1703">
                        <c:v>6.2609715812425124</c:v>
                      </c:pt>
                      <c:pt idx="1704">
                        <c:v>6.2716182605532937</c:v>
                      </c:pt>
                      <c:pt idx="1705">
                        <c:v>6.2822660735025755</c:v>
                      </c:pt>
                      <c:pt idx="1706">
                        <c:v>6.2929150203317965</c:v>
                      </c:pt>
                      <c:pt idx="1707">
                        <c:v>6.3035651012824765</c:v>
                      </c:pt>
                      <c:pt idx="1708">
                        <c:v>6.3142163165962124</c:v>
                      </c:pt>
                      <c:pt idx="1709">
                        <c:v>6.3248686665146732</c:v>
                      </c:pt>
                      <c:pt idx="1710">
                        <c:v>6.3355221512796227</c:v>
                      </c:pt>
                      <c:pt idx="1711">
                        <c:v>6.3461767711328649</c:v>
                      </c:pt>
                      <c:pt idx="1712">
                        <c:v>6.3568325263163157</c:v>
                      </c:pt>
                      <c:pt idx="1713">
                        <c:v>6.3674894170719556</c:v>
                      </c:pt>
                      <c:pt idx="1714">
                        <c:v>6.3781474436418462</c:v>
                      </c:pt>
                      <c:pt idx="1715">
                        <c:v>6.3888066062681226</c:v>
                      </c:pt>
                      <c:pt idx="1716">
                        <c:v>6.3994669051929982</c:v>
                      </c:pt>
                      <c:pt idx="1717">
                        <c:v>6.4101283406587664</c:v>
                      </c:pt>
                      <c:pt idx="1718">
                        <c:v>6.420790912907794</c:v>
                      </c:pt>
                      <c:pt idx="1719">
                        <c:v>6.4314546221825282</c:v>
                      </c:pt>
                      <c:pt idx="1720">
                        <c:v>6.4421194687254939</c:v>
                      </c:pt>
                      <c:pt idx="1721">
                        <c:v>6.4527854527793043</c:v>
                      </c:pt>
                      <c:pt idx="1722">
                        <c:v>6.4634525745866149</c:v>
                      </c:pt>
                      <c:pt idx="1723">
                        <c:v>6.4741208343901926</c:v>
                      </c:pt>
                      <c:pt idx="1724">
                        <c:v>6.4847902324328768</c:v>
                      </c:pt>
                      <c:pt idx="1725">
                        <c:v>6.4954607689575754</c:v>
                      </c:pt>
                      <c:pt idx="1726">
                        <c:v>6.5061324442072817</c:v>
                      </c:pt>
                      <c:pt idx="1727">
                        <c:v>6.5168052584250624</c:v>
                      </c:pt>
                      <c:pt idx="1728">
                        <c:v>6.5274792118540619</c:v>
                      </c:pt>
                      <c:pt idx="1729">
                        <c:v>6.5381543047375059</c:v>
                      </c:pt>
                      <c:pt idx="1730">
                        <c:v>6.5488305373187092</c:v>
                      </c:pt>
                      <c:pt idx="1731">
                        <c:v>6.5595079098410238</c:v>
                      </c:pt>
                      <c:pt idx="1732">
                        <c:v>6.5701864225479216</c:v>
                      </c:pt>
                      <c:pt idx="1733">
                        <c:v>6.5808660756829367</c:v>
                      </c:pt>
                      <c:pt idx="1734">
                        <c:v>6.5915468694896857</c:v>
                      </c:pt>
                      <c:pt idx="1735">
                        <c:v>6.6022288042118555</c:v>
                      </c:pt>
                      <c:pt idx="1736">
                        <c:v>6.6129118800932201</c:v>
                      </c:pt>
                      <c:pt idx="1737">
                        <c:v>6.6235960973776251</c:v>
                      </c:pt>
                      <c:pt idx="1738">
                        <c:v>6.6332128690347973</c:v>
                      </c:pt>
                      <c:pt idx="1739">
                        <c:v>6.6438992556570611</c:v>
                      </c:pt>
                      <c:pt idx="1740">
                        <c:v>6.6545867843899655</c:v>
                      </c:pt>
                      <c:pt idx="1741">
                        <c:v>6.6674133267992746</c:v>
                      </c:pt>
                      <c:pt idx="1742">
                        <c:v>6.6759652691643927</c:v>
                      </c:pt>
                      <c:pt idx="1743">
                        <c:v>6.687725384213258</c:v>
                      </c:pt>
                      <c:pt idx="1744">
                        <c:v>6.6973483253122508</c:v>
                      </c:pt>
                      <c:pt idx="1745">
                        <c:v>6.7091109554499022</c:v>
                      </c:pt>
                      <c:pt idx="1746">
                        <c:v>6.7198054563477365</c:v>
                      </c:pt>
                      <c:pt idx="1747">
                        <c:v>6.7305011010913978</c:v>
                      </c:pt>
                      <c:pt idx="1748">
                        <c:v>6.7411978899255907</c:v>
                      </c:pt>
                      <c:pt idx="1749">
                        <c:v>6.7518958230951052</c:v>
                      </c:pt>
                      <c:pt idx="1750">
                        <c:v>6.7625949008448218</c:v>
                      </c:pt>
                      <c:pt idx="1751">
                        <c:v>6.7732951234196594</c:v>
                      </c:pt>
                      <c:pt idx="1752">
                        <c:v>6.7839964910646549</c:v>
                      </c:pt>
                      <c:pt idx="1753">
                        <c:v>6.7946990040249098</c:v>
                      </c:pt>
                      <c:pt idx="1754">
                        <c:v>6.8054026625456068</c:v>
                      </c:pt>
                      <c:pt idx="1755">
                        <c:v>6.8150369348711086</c:v>
                      </c:pt>
                      <c:pt idx="1756">
                        <c:v>6.825742770632413</c:v>
                      </c:pt>
                      <c:pt idx="1757">
                        <c:v>6.8375205139233399</c:v>
                      </c:pt>
                      <c:pt idx="1758">
                        <c:v>6.8482287571391911</c:v>
                      </c:pt>
                      <c:pt idx="1759">
                        <c:v>6.8589381471425712</c:v>
                      </c:pt>
                      <c:pt idx="1760">
                        <c:v>6.8685775788519878</c:v>
                      </c:pt>
                      <c:pt idx="1761">
                        <c:v>6.8803603684946157</c:v>
                      </c:pt>
                      <c:pt idx="1762">
                        <c:v>6.8910732003348381</c:v>
                      </c:pt>
                      <c:pt idx="1763">
                        <c:v>6.9017871799456687</c:v>
                      </c:pt>
                      <c:pt idx="1764">
                        <c:v>6.9125023075730905</c:v>
                      </c:pt>
                      <c:pt idx="1765">
                        <c:v>6.9232185834631501</c:v>
                      </c:pt>
                      <c:pt idx="1766">
                        <c:v>6.9339360078619778</c:v>
                      </c:pt>
                      <c:pt idx="1767">
                        <c:v>6.9446545810157829</c:v>
                      </c:pt>
                      <c:pt idx="1768">
                        <c:v>6.9553743031708484</c:v>
                      </c:pt>
                      <c:pt idx="1769">
                        <c:v>6.9660951745735433</c:v>
                      </c:pt>
                      <c:pt idx="1770">
                        <c:v>6.9768171954703222</c:v>
                      </c:pt>
                      <c:pt idx="1771">
                        <c:v>6.9875403661076865</c:v>
                      </c:pt>
                      <c:pt idx="1772">
                        <c:v>6.9982646867322531</c:v>
                      </c:pt>
                      <c:pt idx="1773">
                        <c:v>7.0089901575907039</c:v>
                      </c:pt>
                      <c:pt idx="1774">
                        <c:v>7.0197167789298023</c:v>
                      </c:pt>
                      <c:pt idx="1775">
                        <c:v>7.0304445509963882</c:v>
                      </c:pt>
                      <c:pt idx="1776">
                        <c:v>7.041173474037385</c:v>
                      </c:pt>
                      <c:pt idx="1777">
                        <c:v>7.0519035482997925</c:v>
                      </c:pt>
                      <c:pt idx="1778">
                        <c:v>7.0626347740306921</c:v>
                      </c:pt>
                      <c:pt idx="1779">
                        <c:v>7.0733671514772416</c:v>
                      </c:pt>
                      <c:pt idx="1780">
                        <c:v>7.0830272761003652</c:v>
                      </c:pt>
                      <c:pt idx="1781">
                        <c:v>7.0937618424878623</c:v>
                      </c:pt>
                      <c:pt idx="1782">
                        <c:v>7.104497561308226</c:v>
                      </c:pt>
                      <c:pt idx="1783">
                        <c:v>7.1152344328089239</c:v>
                      </c:pt>
                      <c:pt idx="1784">
                        <c:v>7.1259724572375216</c:v>
                      </c:pt>
                      <c:pt idx="1785">
                        <c:v>7.1367116348416211</c:v>
                      </c:pt>
                      <c:pt idx="1786">
                        <c:v>7.1474519658689468</c:v>
                      </c:pt>
                      <c:pt idx="1787">
                        <c:v>7.1581934505672864</c:v>
                      </c:pt>
                      <c:pt idx="1788">
                        <c:v>7.1689360891845109</c:v>
                      </c:pt>
                      <c:pt idx="1789">
                        <c:v>7.1796798819685685</c:v>
                      </c:pt>
                      <c:pt idx="1790">
                        <c:v>7.1904248291674913</c:v>
                      </c:pt>
                      <c:pt idx="1791">
                        <c:v>7.2011709310293837</c:v>
                      </c:pt>
                      <c:pt idx="1792">
                        <c:v>7.2119181878024392</c:v>
                      </c:pt>
                      <c:pt idx="1793">
                        <c:v>7.2226665997349242</c:v>
                      </c:pt>
                      <c:pt idx="1794">
                        <c:v>7.2334161670751893</c:v>
                      </c:pt>
                      <c:pt idx="1795">
                        <c:v>7.2441668900716625</c:v>
                      </c:pt>
                      <c:pt idx="1796">
                        <c:v>7.2549187689728676</c:v>
                      </c:pt>
                      <c:pt idx="1797">
                        <c:v>7.2656718040273693</c:v>
                      </c:pt>
                      <c:pt idx="1798">
                        <c:v>7.2764259954838479</c:v>
                      </c:pt>
                      <c:pt idx="1799">
                        <c:v>7.2871813435910564</c:v>
                      </c:pt>
                      <c:pt idx="1800">
                        <c:v>7.2979378485978224</c:v>
                      </c:pt>
                      <c:pt idx="1801">
                        <c:v>7.3086955107530587</c:v>
                      </c:pt>
                      <c:pt idx="1802">
                        <c:v>7.3205302759274824</c:v>
                      </c:pt>
                      <c:pt idx="1803">
                        <c:v>7.3312903689050666</c:v>
                      </c:pt>
                      <c:pt idx="1804">
                        <c:v>7.3420516198032528</c:v>
                      </c:pt>
                      <c:pt idx="1805">
                        <c:v>7.3528140288712835</c:v>
                      </c:pt>
                      <c:pt idx="1806">
                        <c:v>7.3635775963584784</c:v>
                      </c:pt>
                      <c:pt idx="1807">
                        <c:v>7.3743423225142397</c:v>
                      </c:pt>
                      <c:pt idx="1808">
                        <c:v>7.385108207588047</c:v>
                      </c:pt>
                      <c:pt idx="1809">
                        <c:v>7.3958752518294659</c:v>
                      </c:pt>
                      <c:pt idx="1810">
                        <c:v>7.4066434554881493</c:v>
                      </c:pt>
                      <c:pt idx="1811">
                        <c:v>7.4174128188137969</c:v>
                      </c:pt>
                      <c:pt idx="1812">
                        <c:v>7.4281833420562275</c:v>
                      </c:pt>
                      <c:pt idx="1813">
                        <c:v>7.4389550254653214</c:v>
                      </c:pt>
                      <c:pt idx="1814">
                        <c:v>7.4497278692910491</c:v>
                      </c:pt>
                      <c:pt idx="1815">
                        <c:v>7.460501873783457</c:v>
                      </c:pt>
                      <c:pt idx="1816">
                        <c:v>7.4712770391926693</c:v>
                      </c:pt>
                      <c:pt idx="1817">
                        <c:v>7.4820533657688966</c:v>
                      </c:pt>
                      <c:pt idx="1818">
                        <c:v>7.4928308537624293</c:v>
                      </c:pt>
                      <c:pt idx="1819">
                        <c:v>7.502531586175337</c:v>
                      </c:pt>
                      <c:pt idx="1820">
                        <c:v>7.5143893150029673</c:v>
                      </c:pt>
                      <c:pt idx="1821">
                        <c:v>7.5251702887509557</c:v>
                      </c:pt>
                      <c:pt idx="1822">
                        <c:v>7.5348741589854829</c:v>
                      </c:pt>
                      <c:pt idx="1823">
                        <c:v>7.5456573415444277</c:v>
                      </c:pt>
                      <c:pt idx="1824">
                        <c:v>7.5564416869990314</c:v>
                      </c:pt>
                      <c:pt idx="1825">
                        <c:v>7.5672271956001556</c:v>
                      </c:pt>
                      <c:pt idx="1826">
                        <c:v>7.5780138675987043</c:v>
                      </c:pt>
                      <c:pt idx="1827">
                        <c:v>7.5877228673096599</c:v>
                      </c:pt>
                      <c:pt idx="1828">
                        <c:v>7.5985117504549411</c:v>
                      </c:pt>
                      <c:pt idx="1829">
                        <c:v>7.6093017977258164</c:v>
                      </c:pt>
                      <c:pt idx="1830">
                        <c:v>7.6211721945887083</c:v>
                      </c:pt>
                      <c:pt idx="1831">
                        <c:v>7.6308853856494219</c:v>
                      </c:pt>
                      <c:pt idx="1832">
                        <c:v>7.6427583449984766</c:v>
                      </c:pt>
                      <c:pt idx="1833">
                        <c:v>7.6524736330914012</c:v>
                      </c:pt>
                      <c:pt idx="1834">
                        <c:v>7.6643491560332082</c:v>
                      </c:pt>
                      <c:pt idx="1835">
                        <c:v>7.6751463099139352</c:v>
                      </c:pt>
                      <c:pt idx="1836">
                        <c:v>7.6859446297058698</c:v>
                      </c:pt>
                      <c:pt idx="1837">
                        <c:v>7.6967441156608443</c:v>
                      </c:pt>
                      <c:pt idx="1838">
                        <c:v>7.7075447680307452</c:v>
                      </c:pt>
                      <c:pt idx="1839">
                        <c:v>7.7183465870675718</c:v>
                      </c:pt>
                      <c:pt idx="1840">
                        <c:v>7.7291495730233919</c:v>
                      </c:pt>
                      <c:pt idx="1841">
                        <c:v>7.7399537261503584</c:v>
                      </c:pt>
                      <c:pt idx="1842">
                        <c:v>7.7507590467007041</c:v>
                      </c:pt>
                      <c:pt idx="1843">
                        <c:v>7.7615655349267438</c:v>
                      </c:pt>
                      <c:pt idx="1844">
                        <c:v>7.7723731910808755</c:v>
                      </c:pt>
                      <c:pt idx="1845">
                        <c:v>7.783182015415588</c:v>
                      </c:pt>
                      <c:pt idx="1846">
                        <c:v>7.7939920081834178</c:v>
                      </c:pt>
                      <c:pt idx="1847">
                        <c:v>7.8048031696370206</c:v>
                      </c:pt>
                      <c:pt idx="1848">
                        <c:v>7.8156155000291205</c:v>
                      </c:pt>
                      <c:pt idx="1849">
                        <c:v>7.8264289996125225</c:v>
                      </c:pt>
                      <c:pt idx="1850">
                        <c:v>7.8372436686401166</c:v>
                      </c:pt>
                      <c:pt idx="1851">
                        <c:v>7.8480595073648729</c:v>
                      </c:pt>
                      <c:pt idx="1852">
                        <c:v>7.8588765160398424</c:v>
                      </c:pt>
                      <c:pt idx="1853">
                        <c:v>7.8696946949181612</c:v>
                      </c:pt>
                      <c:pt idx="1854">
                        <c:v>7.8805140442530464</c:v>
                      </c:pt>
                      <c:pt idx="1855">
                        <c:v>7.8913345642977957</c:v>
                      </c:pt>
                      <c:pt idx="1856">
                        <c:v>7.9032384888193334</c:v>
                      </c:pt>
                      <c:pt idx="1857">
                        <c:v>7.9140614681796517</c:v>
                      </c:pt>
                      <c:pt idx="1858">
                        <c:v>7.9248856190355852</c:v>
                      </c:pt>
                      <c:pt idx="1859">
                        <c:v>7.9357109416407692</c:v>
                      </c:pt>
                      <c:pt idx="1860">
                        <c:v>7.9465374362489225</c:v>
                      </c:pt>
                      <c:pt idx="1861">
                        <c:v>7.9573651031138466</c:v>
                      </c:pt>
                      <c:pt idx="1862">
                        <c:v>7.9681939424894237</c:v>
                      </c:pt>
                      <c:pt idx="1863">
                        <c:v>7.9779409006339579</c:v>
                      </c:pt>
                      <c:pt idx="1864">
                        <c:v>7.9887719684795231</c:v>
                      </c:pt>
                      <c:pt idx="1865">
                        <c:v>7.9996042095724835</c:v>
                      </c:pt>
                      <c:pt idx="1866">
                        <c:v>8.0104376241670199</c:v>
                      </c:pt>
                      <c:pt idx="1867">
                        <c:v>8.0212722125174345</c:v>
                      </c:pt>
                      <c:pt idx="1868">
                        <c:v>8.03102434580431</c:v>
                      </c:pt>
                      <c:pt idx="1869">
                        <c:v>8.0418611649917491</c:v>
                      </c:pt>
                      <c:pt idx="1870">
                        <c:v>8.0537830226480569</c:v>
                      </c:pt>
                      <c:pt idx="1871">
                        <c:v>8.0646223085665127</c:v>
                      </c:pt>
                      <c:pt idx="1872">
                        <c:v>8.0754627695135266</c:v>
                      </c:pt>
                      <c:pt idx="1873">
                        <c:v>8.0863044057438831</c:v>
                      </c:pt>
                      <c:pt idx="1874">
                        <c:v>8.0971472175124504</c:v>
                      </c:pt>
                      <c:pt idx="1875">
                        <c:v>8.1079912050741783</c:v>
                      </c:pt>
                      <c:pt idx="1876">
                        <c:v>8.1188363686840983</c:v>
                      </c:pt>
                      <c:pt idx="1877">
                        <c:v>8.1296827085973433</c:v>
                      </c:pt>
                      <c:pt idx="1878">
                        <c:v>8.1405302250690852</c:v>
                      </c:pt>
                      <c:pt idx="1879">
                        <c:v>8.1513789183546201</c:v>
                      </c:pt>
                      <c:pt idx="1880">
                        <c:v>8.1622287887093101</c:v>
                      </c:pt>
                      <c:pt idx="1881">
                        <c:v>8.1730798363886095</c:v>
                      </c:pt>
                      <c:pt idx="1882">
                        <c:v>8.1839320616480453</c:v>
                      </c:pt>
                      <c:pt idx="1883">
                        <c:v>8.1947854647432354</c:v>
                      </c:pt>
                      <c:pt idx="1884">
                        <c:v>8.2056400459298775</c:v>
                      </c:pt>
                      <c:pt idx="1885">
                        <c:v>8.2164958054637651</c:v>
                      </c:pt>
                      <c:pt idx="1886">
                        <c:v>8.2273527436007381</c:v>
                      </c:pt>
                      <c:pt idx="1887">
                        <c:v>8.2392967371434569</c:v>
                      </c:pt>
                      <c:pt idx="1888">
                        <c:v>8.250156151180148</c:v>
                      </c:pt>
                      <c:pt idx="1889">
                        <c:v>8.2610167446136451</c:v>
                      </c:pt>
                      <c:pt idx="1890">
                        <c:v>8.271878517700161</c:v>
                      </c:pt>
                      <c:pt idx="1891">
                        <c:v>8.2827414706959939</c:v>
                      </c:pt>
                      <c:pt idx="1892">
                        <c:v>8.293605603857495</c:v>
                      </c:pt>
                      <c:pt idx="1893">
                        <c:v>8.3044709174411313</c:v>
                      </c:pt>
                      <c:pt idx="1894">
                        <c:v>8.3153374117034478</c:v>
                      </c:pt>
                      <c:pt idx="1895">
                        <c:v>8.3262050869010675</c:v>
                      </c:pt>
                      <c:pt idx="1896">
                        <c:v>8.3370739432906973</c:v>
                      </c:pt>
                      <c:pt idx="1897">
                        <c:v>8.3479439811291307</c:v>
                      </c:pt>
                      <c:pt idx="1898">
                        <c:v>8.3588152006732432</c:v>
                      </c:pt>
                      <c:pt idx="1899">
                        <c:v>8.3696876021799937</c:v>
                      </c:pt>
                      <c:pt idx="1900">
                        <c:v>8.3805611859064282</c:v>
                      </c:pt>
                      <c:pt idx="1901">
                        <c:v>8.3914359521096706</c:v>
                      </c:pt>
                      <c:pt idx="1902">
                        <c:v>8.402311901046934</c:v>
                      </c:pt>
                      <c:pt idx="1903">
                        <c:v>8.4131890329755254</c:v>
                      </c:pt>
                      <c:pt idx="1904">
                        <c:v>8.4240673481527981</c:v>
                      </c:pt>
                      <c:pt idx="1905">
                        <c:v>8.4338588437027635</c:v>
                      </c:pt>
                      <c:pt idx="1906">
                        <c:v>8.4447394077619471</c:v>
                      </c:pt>
                      <c:pt idx="1907">
                        <c:v>8.45562115581669</c:v>
                      </c:pt>
                      <c:pt idx="1908">
                        <c:v>8.466504088124708</c:v>
                      </c:pt>
                      <c:pt idx="1909">
                        <c:v>8.477388204943793</c:v>
                      </c:pt>
                      <c:pt idx="1910">
                        <c:v>8.4882735065318204</c:v>
                      </c:pt>
                      <c:pt idx="1911">
                        <c:v>8.4991599931467494</c:v>
                      </c:pt>
                      <c:pt idx="1912">
                        <c:v>8.5100476650466241</c:v>
                      </c:pt>
                      <c:pt idx="1913">
                        <c:v>8.5209365224895706</c:v>
                      </c:pt>
                      <c:pt idx="1914">
                        <c:v>8.5318265657338053</c:v>
                      </c:pt>
                      <c:pt idx="1915">
                        <c:v>8.5427177950376194</c:v>
                      </c:pt>
                      <c:pt idx="1916">
                        <c:v>8.5536102106593965</c:v>
                      </c:pt>
                      <c:pt idx="1917">
                        <c:v>8.5645038128576179</c:v>
                      </c:pt>
                      <c:pt idx="1918">
                        <c:v>8.5753986018908019</c:v>
                      </c:pt>
                      <c:pt idx="1919">
                        <c:v>8.5862945780176023</c:v>
                      </c:pt>
                      <c:pt idx="1920">
                        <c:v>8.5971917414967329</c:v>
                      </c:pt>
                      <c:pt idx="1921">
                        <c:v>8.6080900925870001</c:v>
                      </c:pt>
                      <c:pt idx="1922">
                        <c:v>8.6189896315472936</c:v>
                      </c:pt>
                      <c:pt idx="1923">
                        <c:v>8.6298903586365814</c:v>
                      </c:pt>
                      <c:pt idx="1924">
                        <c:v>8.6407922741139238</c:v>
                      </c:pt>
                      <c:pt idx="1925">
                        <c:v>8.6516953782384789</c:v>
                      </c:pt>
                      <c:pt idx="1926">
                        <c:v>8.6625996712694437</c:v>
                      </c:pt>
                      <c:pt idx="1927">
                        <c:v>8.6735051534661469</c:v>
                      </c:pt>
                      <c:pt idx="1928">
                        <c:v>8.6844118250879809</c:v>
                      </c:pt>
                      <c:pt idx="1929">
                        <c:v>8.6953196863944306</c:v>
                      </c:pt>
                      <c:pt idx="1930">
                        <c:v>8.7062287376450627</c:v>
                      </c:pt>
                      <c:pt idx="1931">
                        <c:v>8.7171389790995253</c:v>
                      </c:pt>
                      <c:pt idx="1932">
                        <c:v>8.7280504110175592</c:v>
                      </c:pt>
                      <c:pt idx="1933">
                        <c:v>8.7400543614229278</c:v>
                      </c:pt>
                      <c:pt idx="1934">
                        <c:v>8.7498768472837085</c:v>
                      </c:pt>
                      <c:pt idx="1935">
                        <c:v>8.760791852151721</c:v>
                      </c:pt>
                      <c:pt idx="1936">
                        <c:v>8.7717080485231005</c:v>
                      </c:pt>
                      <c:pt idx="1937">
                        <c:v>8.782625436658007</c:v>
                      </c:pt>
                      <c:pt idx="1938">
                        <c:v>8.7935440168167034</c:v>
                      </c:pt>
                      <c:pt idx="1939">
                        <c:v>8.8055558320894214</c:v>
                      </c:pt>
                      <c:pt idx="1940">
                        <c:v>8.8164769163455183</c:v>
                      </c:pt>
                      <c:pt idx="1941">
                        <c:v>8.8273991934327007</c:v>
                      </c:pt>
                      <c:pt idx="1942">
                        <c:v>8.8383226636115619</c:v>
                      </c:pt>
                      <c:pt idx="1943">
                        <c:v>8.8492473271427912</c:v>
                      </c:pt>
                      <c:pt idx="1944">
                        <c:v>8.8601731842871629</c:v>
                      </c:pt>
                      <c:pt idx="1945">
                        <c:v>8.8711002353055086</c:v>
                      </c:pt>
                      <c:pt idx="1946">
                        <c:v>8.8820284804587786</c:v>
                      </c:pt>
                      <c:pt idx="1947">
                        <c:v>8.8918649222978203</c:v>
                      </c:pt>
                      <c:pt idx="1948">
                        <c:v>8.90279543702664</c:v>
                      </c:pt>
                      <c:pt idx="1949">
                        <c:v>8.9137271466475916</c:v>
                      </c:pt>
                      <c:pt idx="1950">
                        <c:v>8.924660051421947</c:v>
                      </c:pt>
                      <c:pt idx="1951">
                        <c:v>8.9355941516110668</c:v>
                      </c:pt>
                      <c:pt idx="1952">
                        <c:v>8.9465294474763901</c:v>
                      </c:pt>
                      <c:pt idx="1953">
                        <c:v>8.9574659392794533</c:v>
                      </c:pt>
                      <c:pt idx="1954">
                        <c:v>8.9684036272818677</c:v>
                      </c:pt>
                      <c:pt idx="1955">
                        <c:v>8.9793425117453385</c:v>
                      </c:pt>
                      <c:pt idx="1956">
                        <c:v>8.990282592931651</c:v>
                      </c:pt>
                      <c:pt idx="1957">
                        <c:v>9.0012238711026917</c:v>
                      </c:pt>
                      <c:pt idx="1958">
                        <c:v>9.0121663465203969</c:v>
                      </c:pt>
                      <c:pt idx="1959">
                        <c:v>9.0231100194468201</c:v>
                      </c:pt>
                      <c:pt idx="1960">
                        <c:v>9.0340548901440982</c:v>
                      </c:pt>
                      <c:pt idx="1961">
                        <c:v>9.0450009588744447</c:v>
                      </c:pt>
                      <c:pt idx="1962">
                        <c:v>9.0559482259001669</c:v>
                      </c:pt>
                      <c:pt idx="1963">
                        <c:v>9.0668966914836524</c:v>
                      </c:pt>
                      <c:pt idx="1964">
                        <c:v>9.0778463558873774</c:v>
                      </c:pt>
                      <c:pt idx="1965">
                        <c:v>9.0887972193739177</c:v>
                      </c:pt>
                      <c:pt idx="1966">
                        <c:v>9.099749282205897</c:v>
                      </c:pt>
                      <c:pt idx="1967">
                        <c:v>9.1107025446460597</c:v>
                      </c:pt>
                      <c:pt idx="1968">
                        <c:v>9.1227525191913692</c:v>
                      </c:pt>
                      <c:pt idx="1969">
                        <c:v>9.1326126694023166</c:v>
                      </c:pt>
                      <c:pt idx="1970">
                        <c:v>9.1435695322443102</c:v>
                      </c:pt>
                      <c:pt idx="1971">
                        <c:v>9.1545275957462948</c:v>
                      </c:pt>
                      <c:pt idx="1972">
                        <c:v>9.1654868601714359</c:v>
                      </c:pt>
                      <c:pt idx="1973">
                        <c:v>9.1764473257829859</c:v>
                      </c:pt>
                      <c:pt idx="1974">
                        <c:v>9.1874089928442864</c:v>
                      </c:pt>
                      <c:pt idx="1975">
                        <c:v>9.198371861618762</c:v>
                      </c:pt>
                      <c:pt idx="1976">
                        <c:v>9.2104324055639193</c:v>
                      </c:pt>
                      <c:pt idx="1977">
                        <c:v>9.2203012053613858</c:v>
                      </c:pt>
                      <c:pt idx="1978">
                        <c:v>9.232364394554244</c:v>
                      </c:pt>
                      <c:pt idx="1979">
                        <c:v>9.2433321931087118</c:v>
                      </c:pt>
                      <c:pt idx="1980">
                        <c:v>9.2543011947211831</c:v>
                      </c:pt>
                      <c:pt idx="1981">
                        <c:v>9.265271399655612</c:v>
                      </c:pt>
                      <c:pt idx="1982">
                        <c:v>9.2762428081760415</c:v>
                      </c:pt>
                      <c:pt idx="1983">
                        <c:v>9.2872154205465982</c:v>
                      </c:pt>
                      <c:pt idx="1984">
                        <c:v>9.2981892370315169</c:v>
                      </c:pt>
                      <c:pt idx="1985">
                        <c:v>9.3091642578950715</c:v>
                      </c:pt>
                      <c:pt idx="1986">
                        <c:v>9.3201404834016657</c:v>
                      </c:pt>
                      <c:pt idx="1987">
                        <c:v>9.3311179138157794</c:v>
                      </c:pt>
                      <c:pt idx="1988">
                        <c:v>9.3409986316030764</c:v>
                      </c:pt>
                      <c:pt idx="1989">
                        <c:v>9.3519783520704216</c:v>
                      </c:pt>
                      <c:pt idx="1990">
                        <c:v>9.3629592782127649</c:v>
                      </c:pt>
                      <c:pt idx="1991">
                        <c:v>9.3739414102949219</c:v>
                      </c:pt>
                      <c:pt idx="1992">
                        <c:v>9.3860231487619536</c:v>
                      </c:pt>
                      <c:pt idx="1993">
                        <c:v>9.397007814180089</c:v>
                      </c:pt>
                      <c:pt idx="1994">
                        <c:v>9.4079936863595286</c:v>
                      </c:pt>
                      <c:pt idx="1995">
                        <c:v>9.4189807655654469</c:v>
                      </c:pt>
                      <c:pt idx="1996">
                        <c:v>9.4299690520631074</c:v>
                      </c:pt>
                      <c:pt idx="1997">
                        <c:v>9.4409585461178605</c:v>
                      </c:pt>
                      <c:pt idx="1998">
                        <c:v>9.4519492479951435</c:v>
                      </c:pt>
                      <c:pt idx="1999">
                        <c:v>9.4629411579604827</c:v>
                      </c:pt>
                      <c:pt idx="2000">
                        <c:v>9.4739342762794916</c:v>
                      </c:pt>
                      <c:pt idx="2001">
                        <c:v>9.4849286032178703</c:v>
                      </c:pt>
                      <c:pt idx="2002">
                        <c:v>9.4959241390414082</c:v>
                      </c:pt>
                      <c:pt idx="2003">
                        <c:v>9.506920884015992</c:v>
                      </c:pt>
                      <c:pt idx="2004">
                        <c:v>9.5179188384075619</c:v>
                      </c:pt>
                      <c:pt idx="2005">
                        <c:v>9.5289180024821807</c:v>
                      </c:pt>
                      <c:pt idx="2006">
                        <c:v>9.5399183765059892</c:v>
                      </c:pt>
                      <c:pt idx="2007">
                        <c:v>9.5509199607452118</c:v>
                      </c:pt>
                      <c:pt idx="2008">
                        <c:v>9.561922755466167</c:v>
                      </c:pt>
                      <c:pt idx="2009">
                        <c:v>9.5729267609352569</c:v>
                      </c:pt>
                      <c:pt idx="2010">
                        <c:v>9.5839319774189704</c:v>
                      </c:pt>
                      <c:pt idx="2011">
                        <c:v>9.5949384051838891</c:v>
                      </c:pt>
                      <c:pt idx="2012">
                        <c:v>9.6059460444966902</c:v>
                      </c:pt>
                      <c:pt idx="2013">
                        <c:v>9.6169548956241044</c:v>
                      </c:pt>
                      <c:pt idx="2014">
                        <c:v>9.6279649588329885</c:v>
                      </c:pt>
                      <c:pt idx="2015">
                        <c:v>9.6389762343902738</c:v>
                      </c:pt>
                      <c:pt idx="2016">
                        <c:v>9.6499887225629752</c:v>
                      </c:pt>
                      <c:pt idx="2017">
                        <c:v>9.661002423618207</c:v>
                      </c:pt>
                      <c:pt idx="2018">
                        <c:v>9.67201733782316</c:v>
                      </c:pt>
                      <c:pt idx="2019">
                        <c:v>9.6830334654451224</c:v>
                      </c:pt>
                      <c:pt idx="2020">
                        <c:v>9.6940508067514646</c:v>
                      </c:pt>
                      <c:pt idx="2021">
                        <c:v>9.7050693620096471</c:v>
                      </c:pt>
                      <c:pt idx="2022">
                        <c:v>9.7160891314872195</c:v>
                      </c:pt>
                      <c:pt idx="2023">
                        <c:v>9.727110115451822</c:v>
                      </c:pt>
                      <c:pt idx="2024">
                        <c:v>9.7381323141711906</c:v>
                      </c:pt>
                      <c:pt idx="2025">
                        <c:v>9.7502581361238576</c:v>
                      </c:pt>
                      <c:pt idx="2026">
                        <c:v>9.7601803569455132</c:v>
                      </c:pt>
                      <c:pt idx="2027">
                        <c:v>9.7723088528614941</c:v>
                      </c:pt>
                      <c:pt idx="2028">
                        <c:v>9.7822332619537864</c:v>
                      </c:pt>
                      <c:pt idx="2029">
                        <c:v>9.7943644330126567</c:v>
                      </c:pt>
                      <c:pt idx="2030">
                        <c:v>9.8053940475388206</c:v>
                      </c:pt>
                      <c:pt idx="2031">
                        <c:v>9.816424878723133</c:v>
                      </c:pt>
                      <c:pt idx="2032">
                        <c:v>9.8252504198448491</c:v>
                      </c:pt>
                      <c:pt idx="2033">
                        <c:v>9.8384901921401067</c:v>
                      </c:pt>
                      <c:pt idx="2034">
                        <c:v>9.8484211718394192</c:v>
                      </c:pt>
                      <c:pt idx="2035">
                        <c:v>9.8594567505563635</c:v>
                      </c:pt>
                      <c:pt idx="2036">
                        <c:v>9.8704935472476976</c:v>
                      </c:pt>
                      <c:pt idx="2037">
                        <c:v>9.8815315621822997</c:v>
                      </c:pt>
                      <c:pt idx="2038">
                        <c:v>9.8925707956291387</c:v>
                      </c:pt>
                      <c:pt idx="2039">
                        <c:v>9.9036112478572758</c:v>
                      </c:pt>
                      <c:pt idx="2040">
                        <c:v>9.9146529191358557</c:v>
                      </c:pt>
                      <c:pt idx="2041">
                        <c:v>9.9256958097341172</c:v>
                      </c:pt>
                      <c:pt idx="2042">
                        <c:v>9.9367399199213846</c:v>
                      </c:pt>
                      <c:pt idx="2043">
                        <c:v>9.9477852499670743</c:v>
                      </c:pt>
                      <c:pt idx="2044">
                        <c:v>9.9577270902098949</c:v>
                      </c:pt>
                      <c:pt idx="2045">
                        <c:v>9.9687747387291434</c:v>
                      </c:pt>
                      <c:pt idx="2046">
                        <c:v>9.9798236078886262</c:v>
                      </c:pt>
                      <c:pt idx="2047">
                        <c:v>9.9919787741254957</c:v>
                      </c:pt>
                      <c:pt idx="2048">
                        <c:v>10.003030207507651</c:v>
                      </c:pt>
                      <c:pt idx="2049">
                        <c:v>10.014082862366596</c:v>
                      </c:pt>
                      <c:pt idx="2050">
                        <c:v>10.025136738972371</c:v>
                      </c:pt>
                      <c:pt idx="2051">
                        <c:v>10.03619183759511</c:v>
                      </c:pt>
                      <c:pt idx="2052">
                        <c:v>10.047248158505029</c:v>
                      </c:pt>
                      <c:pt idx="2053">
                        <c:v>10.058305701972452</c:v>
                      </c:pt>
                      <c:pt idx="2054">
                        <c:v>10.069364468267755</c:v>
                      </c:pt>
                      <c:pt idx="2055">
                        <c:v>10.080424457661438</c:v>
                      </c:pt>
                      <c:pt idx="2056">
                        <c:v>10.091485670424079</c:v>
                      </c:pt>
                      <c:pt idx="2057">
                        <c:v>10.102548106826353</c:v>
                      </c:pt>
                      <c:pt idx="2058">
                        <c:v>10.113611767139009</c:v>
                      </c:pt>
                      <c:pt idx="2059">
                        <c:v>10.124676651632903</c:v>
                      </c:pt>
                      <c:pt idx="2060">
                        <c:v>10.135742760578973</c:v>
                      </c:pt>
                      <c:pt idx="2061">
                        <c:v>10.146810094248242</c:v>
                      </c:pt>
                      <c:pt idx="2062">
                        <c:v>10.157878652911833</c:v>
                      </c:pt>
                      <c:pt idx="2063">
                        <c:v>10.168948436840955</c:v>
                      </c:pt>
                      <c:pt idx="2064">
                        <c:v>10.180019446306915</c:v>
                      </c:pt>
                      <c:pt idx="2065">
                        <c:v>10.191091681581081</c:v>
                      </c:pt>
                      <c:pt idx="2066">
                        <c:v>10.202165142934941</c:v>
                      </c:pt>
                      <c:pt idx="2067">
                        <c:v>10.214347366870353</c:v>
                      </c:pt>
                      <c:pt idx="2068">
                        <c:v>10.225423403875638</c:v>
                      </c:pt>
                      <c:pt idx="2069">
                        <c:v>10.236500667802776</c:v>
                      </c:pt>
                      <c:pt idx="2070">
                        <c:v>10.247579158923628</c:v>
                      </c:pt>
                      <c:pt idx="2071">
                        <c:v>10.25865887751011</c:v>
                      </c:pt>
                      <c:pt idx="2072">
                        <c:v>10.269739823834263</c:v>
                      </c:pt>
                      <c:pt idx="2073">
                        <c:v>10.280821998168205</c:v>
                      </c:pt>
                      <c:pt idx="2074">
                        <c:v>10.291905400784151</c:v>
                      </c:pt>
                      <c:pt idx="2075">
                        <c:v>10.302990031954398</c:v>
                      </c:pt>
                      <c:pt idx="2076">
                        <c:v>10.312967250646683</c:v>
                      </c:pt>
                      <c:pt idx="2077">
                        <c:v>10.324054216820617</c:v>
                      </c:pt>
                      <c:pt idx="2078">
                        <c:v>10.335142412339039</c:v>
                      </c:pt>
                      <c:pt idx="2079">
                        <c:v>10.346231837474603</c:v>
                      </c:pt>
                      <c:pt idx="2080">
                        <c:v>10.357322492500055</c:v>
                      </c:pt>
                      <c:pt idx="2081">
                        <c:v>10.368414377688232</c:v>
                      </c:pt>
                      <c:pt idx="2082">
                        <c:v>10.379507493312056</c:v>
                      </c:pt>
                      <c:pt idx="2083">
                        <c:v>10.39060183964455</c:v>
                      </c:pt>
                      <c:pt idx="2084">
                        <c:v>10.401697416958818</c:v>
                      </c:pt>
                      <c:pt idx="2085">
                        <c:v>10.412794225528076</c:v>
                      </c:pt>
                      <c:pt idx="2086">
                        <c:v>10.423892265625586</c:v>
                      </c:pt>
                      <c:pt idx="2087">
                        <c:v>10.434991537524743</c:v>
                      </c:pt>
                      <c:pt idx="2088">
                        <c:v>10.446092041499021</c:v>
                      </c:pt>
                      <c:pt idx="2089">
                        <c:v>10.457193777821981</c:v>
                      </c:pt>
                      <c:pt idx="2090">
                        <c:v>10.46829674676728</c:v>
                      </c:pt>
                      <c:pt idx="2091">
                        <c:v>10.47940094860866</c:v>
                      </c:pt>
                      <c:pt idx="2092">
                        <c:v>10.49161699495599</c:v>
                      </c:pt>
                      <c:pt idx="2093">
                        <c:v>10.502723786770595</c:v>
                      </c:pt>
                      <c:pt idx="2094">
                        <c:v>10.513831812330473</c:v>
                      </c:pt>
                      <c:pt idx="2095">
                        <c:v>10.524941071909748</c:v>
                      </c:pt>
                      <c:pt idx="2096">
                        <c:v>10.536051565782628</c:v>
                      </c:pt>
                      <c:pt idx="2097">
                        <c:v>10.536051565782628</c:v>
                      </c:pt>
                      <c:pt idx="2098">
                        <c:v>10.577171129827843</c:v>
                      </c:pt>
                      <c:pt idx="2099">
                        <c:v>10.691728234607753</c:v>
                      </c:pt>
                      <c:pt idx="2100">
                        <c:v>10.801960345579928</c:v>
                      </c:pt>
                      <c:pt idx="2101">
                        <c:v>10.914544726079786</c:v>
                      </c:pt>
                      <c:pt idx="2102">
                        <c:v>11.027256001884693</c:v>
                      </c:pt>
                      <c:pt idx="2103">
                        <c:v>11.13897662260579</c:v>
                      </c:pt>
                      <c:pt idx="2104">
                        <c:v>11.25082219791088</c:v>
                      </c:pt>
                      <c:pt idx="2105">
                        <c:v>11.362793007625339</c:v>
                      </c:pt>
                      <c:pt idx="2106">
                        <c:v>11.476010930568476</c:v>
                      </c:pt>
                      <c:pt idx="2107">
                        <c:v>11.588234311740843</c:v>
                      </c:pt>
                      <c:pt idx="2108">
                        <c:v>11.700583775293184</c:v>
                      </c:pt>
                      <c:pt idx="2109">
                        <c:v>11.814185002255945</c:v>
                      </c:pt>
                      <c:pt idx="2110">
                        <c:v>11.926788750346001</c:v>
                      </c:pt>
                      <c:pt idx="2111">
                        <c:v>12.039519437428387</c:v>
                      </c:pt>
                      <c:pt idx="2112">
                        <c:v>12.153506572611276</c:v>
                      </c:pt>
                      <c:pt idx="2113">
                        <c:v>12.265362775627155</c:v>
                      </c:pt>
                      <c:pt idx="2114">
                        <c:v>12.378476002704385</c:v>
                      </c:pt>
                      <c:pt idx="2115">
                        <c:v>12.492850381725473</c:v>
                      </c:pt>
                      <c:pt idx="2116">
                        <c:v>12.606221366364634</c:v>
                      </c:pt>
                      <c:pt idx="2117">
                        <c:v>12.718585392192677</c:v>
                      </c:pt>
                      <c:pt idx="2118">
                        <c:v>12.832212729517334</c:v>
                      </c:pt>
                      <c:pt idx="2119">
                        <c:v>12.947107545157454</c:v>
                      </c:pt>
                      <c:pt idx="2120">
                        <c:v>13.062134520843784</c:v>
                      </c:pt>
                      <c:pt idx="2121">
                        <c:v>13.175012288499918</c:v>
                      </c:pt>
                      <c:pt idx="2122">
                        <c:v>13.28915973371832</c:v>
                      </c:pt>
                      <c:pt idx="2123">
                        <c:v>13.404581062906498</c:v>
                      </c:pt>
                      <c:pt idx="2124">
                        <c:v>13.518991006168346</c:v>
                      </c:pt>
                      <c:pt idx="2125">
                        <c:v>13.632385936164956</c:v>
                      </c:pt>
                      <c:pt idx="2126">
                        <c:v>13.747056957605993</c:v>
                      </c:pt>
                      <c:pt idx="2127">
                        <c:v>13.863008316952966</c:v>
                      </c:pt>
                      <c:pt idx="2128">
                        <c:v>13.977944252828541</c:v>
                      </c:pt>
                      <c:pt idx="2129">
                        <c:v>14.093012443420461</c:v>
                      </c:pt>
                      <c:pt idx="2130">
                        <c:v>14.208213193445626</c:v>
                      </c:pt>
                      <c:pt idx="2131">
                        <c:v>14.323546808675289</c:v>
                      </c:pt>
                      <c:pt idx="2132">
                        <c:v>14.440168937372148</c:v>
                      </c:pt>
                      <c:pt idx="2133">
                        <c:v>14.554613863133866</c:v>
                      </c:pt>
                      <c:pt idx="2134">
                        <c:v>14.670347919220871</c:v>
                      </c:pt>
                      <c:pt idx="2135">
                        <c:v>14.786216074238375</c:v>
                      </c:pt>
                      <c:pt idx="2136">
                        <c:v>14.90221863930285</c:v>
                      </c:pt>
                      <c:pt idx="2137">
                        <c:v>15.017193885838706</c:v>
                      </c:pt>
                      <c:pt idx="2138">
                        <c:v>15.134628249463447</c:v>
                      </c:pt>
                      <c:pt idx="2139">
                        <c:v>15.251035922232539</c:v>
                      </c:pt>
                      <c:pt idx="2140">
                        <c:v>15.367579260404703</c:v>
                      </c:pt>
                      <c:pt idx="2141">
                        <c:v>15.485426061551625</c:v>
                      </c:pt>
                      <c:pt idx="2142">
                        <c:v>15.601074200415759</c:v>
                      </c:pt>
                      <c:pt idx="2143">
                        <c:v>15.718026438762275</c:v>
                      </c:pt>
                      <c:pt idx="2144">
                        <c:v>15.835115615537518</c:v>
                      </c:pt>
                      <c:pt idx="2145">
                        <c:v>15.953515010409816</c:v>
                      </c:pt>
                      <c:pt idx="2146">
                        <c:v>16.069706069729207</c:v>
                      </c:pt>
                      <c:pt idx="2147">
                        <c:v>16.187207992654518</c:v>
                      </c:pt>
                      <c:pt idx="2148">
                        <c:v>16.304848145036932</c:v>
                      </c:pt>
                      <c:pt idx="2149">
                        <c:v>16.422626852486264</c:v>
                      </c:pt>
                      <c:pt idx="2150">
                        <c:v>16.539364577330588</c:v>
                      </c:pt>
                      <c:pt idx="2151">
                        <c:v>16.657419982631549</c:v>
                      </c:pt>
                      <c:pt idx="2152">
                        <c:v>16.776797578644331</c:v>
                      </c:pt>
                      <c:pt idx="2153">
                        <c:v>16.895133785578299</c:v>
                      </c:pt>
                      <c:pt idx="2154">
                        <c:v>17.01242473385734</c:v>
                      </c:pt>
                      <c:pt idx="2155">
                        <c:v>17.131040267419252</c:v>
                      </c:pt>
                      <c:pt idx="2156">
                        <c:v>17.25098494099618</c:v>
                      </c:pt>
                      <c:pt idx="2157">
                        <c:v>17.369883950306935</c:v>
                      </c:pt>
                      <c:pt idx="2158">
                        <c:v>17.487733390472172</c:v>
                      </c:pt>
                      <c:pt idx="2159">
                        <c:v>17.606914392828095</c:v>
                      </c:pt>
                      <c:pt idx="2160">
                        <c:v>17.727431557244138</c:v>
                      </c:pt>
                      <c:pt idx="2161">
                        <c:v>17.846898747846463</c:v>
                      </c:pt>
                      <c:pt idx="2162">
                        <c:v>17.965312023968142</c:v>
                      </c:pt>
                      <c:pt idx="2163">
                        <c:v>18.086262155771056</c:v>
                      </c:pt>
                      <c:pt idx="2164">
                        <c:v>18.20615905880971</c:v>
                      </c:pt>
                      <c:pt idx="2165">
                        <c:v>18.326199887101126</c:v>
                      </c:pt>
                      <c:pt idx="2166">
                        <c:v>18.445182420322372</c:v>
                      </c:pt>
                      <c:pt idx="2167">
                        <c:v>18.565510690321823</c:v>
                      </c:pt>
                      <c:pt idx="2168">
                        <c:v>18.687189389277268</c:v>
                      </c:pt>
                      <c:pt idx="2169">
                        <c:v>18.807809390633423</c:v>
                      </c:pt>
                      <c:pt idx="2170">
                        <c:v>18.928575059558757</c:v>
                      </c:pt>
                      <c:pt idx="2171">
                        <c:v>19.048276907466143</c:v>
                      </c:pt>
                      <c:pt idx="2172">
                        <c:v>19.170544810429554</c:v>
                      </c:pt>
                      <c:pt idx="2173">
                        <c:v>19.291749600735798</c:v>
                      </c:pt>
                      <c:pt idx="2174">
                        <c:v>19.414315738075274</c:v>
                      </c:pt>
                      <c:pt idx="2175">
                        <c:v>19.534600791670766</c:v>
                      </c:pt>
                      <c:pt idx="2176">
                        <c:v>19.656247908429702</c:v>
                      </c:pt>
                      <c:pt idx="2177">
                        <c:v>19.77804318565002</c:v>
                      </c:pt>
                      <c:pt idx="2178">
                        <c:v>19.90120717392816</c:v>
                      </c:pt>
                      <c:pt idx="2179">
                        <c:v>20.022079668178641</c:v>
                      </c:pt>
                      <c:pt idx="2180">
                        <c:v>20.143098440855987</c:v>
                      </c:pt>
                      <c:pt idx="2181">
                        <c:v>20.266713145938478</c:v>
                      </c:pt>
                      <c:pt idx="2182">
                        <c:v>20.390480846118038</c:v>
                      </c:pt>
                      <c:pt idx="2183">
                        <c:v>20.511946546995873</c:v>
                      </c:pt>
                      <c:pt idx="2184">
                        <c:v>20.634789139680905</c:v>
                      </c:pt>
                      <c:pt idx="2185">
                        <c:v>20.757782821011951</c:v>
                      </c:pt>
                      <c:pt idx="2186">
                        <c:v>20.882160180666094</c:v>
                      </c:pt>
                      <c:pt idx="2187">
                        <c:v>21.005458677249202</c:v>
                      </c:pt>
                      <c:pt idx="2188">
                        <c:v>21.128909386720419</c:v>
                      </c:pt>
                      <c:pt idx="2189">
                        <c:v>21.252512685360138</c:v>
                      </c:pt>
                      <c:pt idx="2190">
                        <c:v>21.376268950845773</c:v>
                      </c:pt>
                      <c:pt idx="2191">
                        <c:v>21.500178562258665</c:v>
                      </c:pt>
                      <c:pt idx="2192">
                        <c:v>21.624241900091075</c:v>
                      </c:pt>
                      <c:pt idx="2193">
                        <c:v>21.749702300257642</c:v>
                      </c:pt>
                      <c:pt idx="2194">
                        <c:v>21.874075784941827</c:v>
                      </c:pt>
                      <c:pt idx="2195">
                        <c:v>21.999850217013687</c:v>
                      </c:pt>
                      <c:pt idx="2196">
                        <c:v>22.124535403112951</c:v>
                      </c:pt>
                      <c:pt idx="2197">
                        <c:v>22.249376247271268</c:v>
                      </c:pt>
                      <c:pt idx="2198">
                        <c:v>22.324355631454313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CHS_30Apr2016!$X$27:$X$2225</c15:sqref>
                        </c15:formulaRef>
                      </c:ext>
                    </c:extLst>
                    <c:numCache>
                      <c:formatCode>General</c:formatCode>
                      <c:ptCount val="2199"/>
                      <c:pt idx="0">
                        <c:v>0.14599999999999999</c:v>
                      </c:pt>
                      <c:pt idx="1">
                        <c:v>0.14199857999999999</c:v>
                      </c:pt>
                      <c:pt idx="2">
                        <c:v>0.13599864</c:v>
                      </c:pt>
                      <c:pt idx="3">
                        <c:v>0.12999870000000002</c:v>
                      </c:pt>
                      <c:pt idx="4">
                        <c:v>0.13699863000000001</c:v>
                      </c:pt>
                      <c:pt idx="5">
                        <c:v>0.18999240000000001</c:v>
                      </c:pt>
                      <c:pt idx="6">
                        <c:v>0.23398362</c:v>
                      </c:pt>
                      <c:pt idx="7">
                        <c:v>0.27097561000000003</c:v>
                      </c:pt>
                      <c:pt idx="8">
                        <c:v>0.27996360000000003</c:v>
                      </c:pt>
                      <c:pt idx="9">
                        <c:v>0.30295151999999997</c:v>
                      </c:pt>
                      <c:pt idx="10">
                        <c:v>0.32593806000000003</c:v>
                      </c:pt>
                      <c:pt idx="11">
                        <c:v>0.36391992000000001</c:v>
                      </c:pt>
                      <c:pt idx="12">
                        <c:v>0.41089724999999999</c:v>
                      </c:pt>
                      <c:pt idx="13">
                        <c:v>0.44187624000000003</c:v>
                      </c:pt>
                      <c:pt idx="14">
                        <c:v>0.45985280000000001</c:v>
                      </c:pt>
                      <c:pt idx="15">
                        <c:v>0.47083514999999998</c:v>
                      </c:pt>
                      <c:pt idx="16">
                        <c:v>0.49181303999999998</c:v>
                      </c:pt>
                      <c:pt idx="17">
                        <c:v>0.50179417999999998</c:v>
                      </c:pt>
                      <c:pt idx="18">
                        <c:v>0.53576416000000004</c:v>
                      </c:pt>
                      <c:pt idx="19">
                        <c:v>0.57772833999999995</c:v>
                      </c:pt>
                      <c:pt idx="20">
                        <c:v>0.6046975</c:v>
                      </c:pt>
                      <c:pt idx="21">
                        <c:v>0.61767245999999998</c:v>
                      </c:pt>
                      <c:pt idx="22">
                        <c:v>0.63264551999999996</c:v>
                      </c:pt>
                      <c:pt idx="23">
                        <c:v>0.65660580000000002</c:v>
                      </c:pt>
                      <c:pt idx="24">
                        <c:v>0.67557412000000006</c:v>
                      </c:pt>
                      <c:pt idx="25">
                        <c:v>0.70253601999999993</c:v>
                      </c:pt>
                      <c:pt idx="26">
                        <c:v>0.73948939999999996</c:v>
                      </c:pt>
                      <c:pt idx="27">
                        <c:v>0.76245063999999996</c:v>
                      </c:pt>
                      <c:pt idx="28">
                        <c:v>0.76842325</c:v>
                      </c:pt>
                      <c:pt idx="29">
                        <c:v>0.78537906000000002</c:v>
                      </c:pt>
                      <c:pt idx="30">
                        <c:v>0.80733743999999996</c:v>
                      </c:pt>
                      <c:pt idx="31">
                        <c:v>0.83029364999999999</c:v>
                      </c:pt>
                      <c:pt idx="32">
                        <c:v>0.87223176000000002</c:v>
                      </c:pt>
                      <c:pt idx="33">
                        <c:v>0.89318646000000002</c:v>
                      </c:pt>
                      <c:pt idx="34">
                        <c:v>0.90614742000000004</c:v>
                      </c:pt>
                      <c:pt idx="35">
                        <c:v>0.90312312000000006</c:v>
                      </c:pt>
                      <c:pt idx="36">
                        <c:v>0.9130768600000001</c:v>
                      </c:pt>
                      <c:pt idx="37">
                        <c:v>0.93003175999999999</c:v>
                      </c:pt>
                      <c:pt idx="38">
                        <c:v>0.96097065999999998</c:v>
                      </c:pt>
                      <c:pt idx="39">
                        <c:v>0.99989889999999992</c:v>
                      </c:pt>
                      <c:pt idx="40">
                        <c:v>1.0238314999999998</c:v>
                      </c:pt>
                      <c:pt idx="41">
                        <c:v>1.0327902200000001</c:v>
                      </c:pt>
                      <c:pt idx="42">
                        <c:v>1.0367544</c:v>
                      </c:pt>
                      <c:pt idx="43">
                        <c:v>1.0377220300000001</c:v>
                      </c:pt>
                      <c:pt idx="44">
                        <c:v>1.0466795200000001</c:v>
                      </c:pt>
                      <c:pt idx="45">
                        <c:v>1.0756106699999999</c:v>
                      </c:pt>
                      <c:pt idx="46">
                        <c:v>1.11451572</c:v>
                      </c:pt>
                      <c:pt idx="47">
                        <c:v>1.1334564</c:v>
                      </c:pt>
                      <c:pt idx="48">
                        <c:v>1.1384154</c:v>
                      </c:pt>
                      <c:pt idx="49">
                        <c:v>1.1453712600000001</c:v>
                      </c:pt>
                      <c:pt idx="50">
                        <c:v>1.1543122399999999</c:v>
                      </c:pt>
                      <c:pt idx="51">
                        <c:v>1.16226564</c:v>
                      </c:pt>
                      <c:pt idx="52">
                        <c:v>1.1782063999999999</c:v>
                      </c:pt>
                      <c:pt idx="53">
                        <c:v>1.2081244999999998</c:v>
                      </c:pt>
                      <c:pt idx="54">
                        <c:v>1.2240629199999999</c:v>
                      </c:pt>
                      <c:pt idx="55">
                        <c:v>1.2240261399999999</c:v>
                      </c:pt>
                      <c:pt idx="56">
                        <c:v>1.2329622500000001</c:v>
                      </c:pt>
                      <c:pt idx="57">
                        <c:v>1.2469016800000001</c:v>
                      </c:pt>
                      <c:pt idx="58">
                        <c:v>1.2588562999999999</c:v>
                      </c:pt>
                      <c:pt idx="59">
                        <c:v>1.2917484400000001</c:v>
                      </c:pt>
                      <c:pt idx="60">
                        <c:v>1.3017049600000001</c:v>
                      </c:pt>
                      <c:pt idx="61">
                        <c:v>1.307642</c:v>
                      </c:pt>
                      <c:pt idx="62">
                        <c:v>1.29960432</c:v>
                      </c:pt>
                      <c:pt idx="63">
                        <c:v>1.30456898</c:v>
                      </c:pt>
                      <c:pt idx="64">
                        <c:v>1.3144977</c:v>
                      </c:pt>
                      <c:pt idx="65">
                        <c:v>1.33044064</c:v>
                      </c:pt>
                      <c:pt idx="66">
                        <c:v>1.3653187200000001</c:v>
                      </c:pt>
                      <c:pt idx="67">
                        <c:v>1.380234</c:v>
                      </c:pt>
                      <c:pt idx="68">
                        <c:v>1.3812043199999999</c:v>
                      </c:pt>
                      <c:pt idx="69">
                        <c:v>1.37017162</c:v>
                      </c:pt>
                      <c:pt idx="70">
                        <c:v>1.36615248</c:v>
                      </c:pt>
                      <c:pt idx="71">
                        <c:v>1.3710871200000001</c:v>
                      </c:pt>
                      <c:pt idx="72">
                        <c:v>1.39200075</c:v>
                      </c:pt>
                      <c:pt idx="73">
                        <c:v>1.42388914</c:v>
                      </c:pt>
                      <c:pt idx="74">
                        <c:v>1.4368175999999999</c:v>
                      </c:pt>
                      <c:pt idx="75">
                        <c:v>1.4387555000000001</c:v>
                      </c:pt>
                      <c:pt idx="76">
                        <c:v>1.4367168000000001</c:v>
                      </c:pt>
                      <c:pt idx="77">
                        <c:v>1.44066436</c:v>
                      </c:pt>
                      <c:pt idx="78">
                        <c:v>1.43064444</c:v>
                      </c:pt>
                      <c:pt idx="79">
                        <c:v>1.4475611300000002</c:v>
                      </c:pt>
                      <c:pt idx="80">
                        <c:v>1.4734552000000001</c:v>
                      </c:pt>
                      <c:pt idx="81">
                        <c:v>1.48237416</c:v>
                      </c:pt>
                      <c:pt idx="82">
                        <c:v>1.48033452</c:v>
                      </c:pt>
                      <c:pt idx="83">
                        <c:v>1.4812875000000001</c:v>
                      </c:pt>
                      <c:pt idx="84">
                        <c:v>1.4862154000000001</c:v>
                      </c:pt>
                      <c:pt idx="85">
                        <c:v>1.4911578500000002</c:v>
                      </c:pt>
                      <c:pt idx="86">
                        <c:v>1.5010869999999998</c:v>
                      </c:pt>
                      <c:pt idx="87">
                        <c:v>1.51899451</c:v>
                      </c:pt>
                      <c:pt idx="88">
                        <c:v>1.5229381799999999</c:v>
                      </c:pt>
                      <c:pt idx="89">
                        <c:v>1.50992734</c:v>
                      </c:pt>
                      <c:pt idx="90">
                        <c:v>1.5108640499999999</c:v>
                      </c:pt>
                      <c:pt idx="91">
                        <c:v>1.51779928</c:v>
                      </c:pt>
                      <c:pt idx="92">
                        <c:v>1.5267285099999999</c:v>
                      </c:pt>
                      <c:pt idx="93">
                        <c:v>1.55759516</c:v>
                      </c:pt>
                      <c:pt idx="94">
                        <c:v>1.5655098000000001</c:v>
                      </c:pt>
                      <c:pt idx="95">
                        <c:v>1.5654627000000001</c:v>
                      </c:pt>
                      <c:pt idx="96">
                        <c:v>1.5464710799999999</c:v>
                      </c:pt>
                      <c:pt idx="97">
                        <c:v>1.5414393</c:v>
                      </c:pt>
                      <c:pt idx="98">
                        <c:v>1.5413929200000001</c:v>
                      </c:pt>
                      <c:pt idx="99">
                        <c:v>1.55630139</c:v>
                      </c:pt>
                      <c:pt idx="100">
                        <c:v>1.5851505000000001</c:v>
                      </c:pt>
                      <c:pt idx="101">
                        <c:v>1.5940750800000001</c:v>
                      </c:pt>
                      <c:pt idx="102">
                        <c:v>1.5910364400000001</c:v>
                      </c:pt>
                      <c:pt idx="103">
                        <c:v>1.5790262399999999</c:v>
                      </c:pt>
                      <c:pt idx="104">
                        <c:v>1.5690104200000001</c:v>
                      </c:pt>
                      <c:pt idx="105">
                        <c:v>1.5659727999999999</c:v>
                      </c:pt>
                      <c:pt idx="106">
                        <c:v>1.58285488</c:v>
                      </c:pt>
                      <c:pt idx="107">
                        <c:v>1.60573203</c:v>
                      </c:pt>
                      <c:pt idx="108">
                        <c:v>1.6126606000000001</c:v>
                      </c:pt>
                      <c:pt idx="109">
                        <c:v>1.6056192599999999</c:v>
                      </c:pt>
                      <c:pt idx="110">
                        <c:v>1.60357767</c:v>
                      </c:pt>
                      <c:pt idx="111">
                        <c:v>1.6065192000000001</c:v>
                      </c:pt>
                      <c:pt idx="112">
                        <c:v>1.6064708400000001</c:v>
                      </c:pt>
                      <c:pt idx="113">
                        <c:v>1.6133982599999999</c:v>
                      </c:pt>
                      <c:pt idx="114">
                        <c:v>1.6312868700000001</c:v>
                      </c:pt>
                      <c:pt idx="115">
                        <c:v>1.6362037399999998</c:v>
                      </c:pt>
                      <c:pt idx="116">
                        <c:v>1.6222043199999998</c:v>
                      </c:pt>
                      <c:pt idx="117">
                        <c:v>1.6201626599999999</c:v>
                      </c:pt>
                      <c:pt idx="118">
                        <c:v>1.6260758399999999</c:v>
                      </c:pt>
                      <c:pt idx="119">
                        <c:v>1.63100858</c:v>
                      </c:pt>
                      <c:pt idx="120">
                        <c:v>1.6568635300000001</c:v>
                      </c:pt>
                      <c:pt idx="121">
                        <c:v>1.6558173599999999</c:v>
                      </c:pt>
                      <c:pt idx="122">
                        <c:v>1.6517824999999999</c:v>
                      </c:pt>
                      <c:pt idx="123">
                        <c:v>1.6328045799999999</c:v>
                      </c:pt>
                      <c:pt idx="124">
                        <c:v>1.6277581199999998</c:v>
                      </c:pt>
                      <c:pt idx="125">
                        <c:v>1.6297013999999999</c:v>
                      </c:pt>
                      <c:pt idx="126">
                        <c:v>1.64160576</c:v>
                      </c:pt>
                      <c:pt idx="127">
                        <c:v>1.66944684</c:v>
                      </c:pt>
                      <c:pt idx="128">
                        <c:v>1.67635215</c:v>
                      </c:pt>
                      <c:pt idx="129">
                        <c:v>1.66733748</c:v>
                      </c:pt>
                      <c:pt idx="130">
                        <c:v>1.6523474100000002</c:v>
                      </c:pt>
                      <c:pt idx="131">
                        <c:v>1.6363622799999999</c:v>
                      </c:pt>
                      <c:pt idx="132">
                        <c:v>1.63432113</c:v>
                      </c:pt>
                      <c:pt idx="133">
                        <c:v>1.6492103999999999</c:v>
                      </c:pt>
                      <c:pt idx="134">
                        <c:v>1.67106986</c:v>
                      </c:pt>
                      <c:pt idx="135">
                        <c:v>1.67697772</c:v>
                      </c:pt>
                      <c:pt idx="136">
                        <c:v>1.6689608</c:v>
                      </c:pt>
                      <c:pt idx="137">
                        <c:v>1.6639316700000002</c:v>
                      </c:pt>
                      <c:pt idx="138">
                        <c:v>1.6608943199999999</c:v>
                      </c:pt>
                      <c:pt idx="139">
                        <c:v>1.65387431</c:v>
                      </c:pt>
                      <c:pt idx="140">
                        <c:v>1.66079424</c:v>
                      </c:pt>
                      <c:pt idx="141">
                        <c:v>1.68064032</c:v>
                      </c:pt>
                      <c:pt idx="142">
                        <c:v>1.68656334</c:v>
                      </c:pt>
                      <c:pt idx="143">
                        <c:v>1.67456556</c:v>
                      </c:pt>
                      <c:pt idx="144">
                        <c:v>1.67151166</c:v>
                      </c:pt>
                      <c:pt idx="145">
                        <c:v>1.6724568</c:v>
                      </c:pt>
                      <c:pt idx="146">
                        <c:v>1.6734018800000001</c:v>
                      </c:pt>
                      <c:pt idx="147">
                        <c:v>1.6892786499999999</c:v>
                      </c:pt>
                      <c:pt idx="148">
                        <c:v>1.69619568</c:v>
                      </c:pt>
                      <c:pt idx="149">
                        <c:v>1.6921629999999999</c:v>
                      </c:pt>
                      <c:pt idx="150">
                        <c:v>1.6751908800000002</c:v>
                      </c:pt>
                      <c:pt idx="151">
                        <c:v>1.6701469599999998</c:v>
                      </c:pt>
                      <c:pt idx="152">
                        <c:v>1.67009662</c:v>
                      </c:pt>
                      <c:pt idx="153">
                        <c:v>1.67800836</c:v>
                      </c:pt>
                      <c:pt idx="154">
                        <c:v>1.70282142</c:v>
                      </c:pt>
                      <c:pt idx="155">
                        <c:v>1.7067508500000002</c:v>
                      </c:pt>
                      <c:pt idx="156">
                        <c:v>1.70371392</c:v>
                      </c:pt>
                      <c:pt idx="157">
                        <c:v>1.6787843099999999</c:v>
                      </c:pt>
                      <c:pt idx="158">
                        <c:v>1.6687827</c:v>
                      </c:pt>
                      <c:pt idx="159">
                        <c:v>1.6657471799999999</c:v>
                      </c:pt>
                      <c:pt idx="160">
                        <c:v>1.6806225600000002</c:v>
                      </c:pt>
                      <c:pt idx="161">
                        <c:v>1.7014499999999999</c:v>
                      </c:pt>
                      <c:pt idx="162">
                        <c:v>1.7053785800000001</c:v>
                      </c:pt>
                      <c:pt idx="163">
                        <c:v>1.7003524600000002</c:v>
                      </c:pt>
                      <c:pt idx="164">
                        <c:v>1.6863555000000001</c:v>
                      </c:pt>
                      <c:pt idx="165">
                        <c:v>1.6813302999999999</c:v>
                      </c:pt>
                      <c:pt idx="166">
                        <c:v>1.66436732</c:v>
                      </c:pt>
                      <c:pt idx="167">
                        <c:v>1.67724966</c:v>
                      </c:pt>
                      <c:pt idx="168">
                        <c:v>1.69709468</c:v>
                      </c:pt>
                      <c:pt idx="169">
                        <c:v>1.6980382500000002</c:v>
                      </c:pt>
                      <c:pt idx="170">
                        <c:v>1.6870281599999999</c:v>
                      </c:pt>
                      <c:pt idx="171">
                        <c:v>1.6839932400000002</c:v>
                      </c:pt>
                      <c:pt idx="172">
                        <c:v>1.6879210500000001</c:v>
                      </c:pt>
                      <c:pt idx="173">
                        <c:v>1.6828970399999998</c:v>
                      </c:pt>
                      <c:pt idx="174">
                        <c:v>1.68682464</c:v>
                      </c:pt>
                      <c:pt idx="175">
                        <c:v>1.6997030400000002</c:v>
                      </c:pt>
                      <c:pt idx="176">
                        <c:v>1.7006291999999998</c:v>
                      </c:pt>
                      <c:pt idx="177">
                        <c:v>1.6846660599999999</c:v>
                      </c:pt>
                      <c:pt idx="178">
                        <c:v>1.6796429400000001</c:v>
                      </c:pt>
                      <c:pt idx="179">
                        <c:v>1.6805698</c:v>
                      </c:pt>
                      <c:pt idx="180">
                        <c:v>1.68449666</c:v>
                      </c:pt>
                      <c:pt idx="181">
                        <c:v>1.7053274</c:v>
                      </c:pt>
                      <c:pt idx="182">
                        <c:v>1.7082589400000001</c:v>
                      </c:pt>
                      <c:pt idx="183">
                        <c:v>1.7032358999999999</c:v>
                      </c:pt>
                      <c:pt idx="184">
                        <c:v>1.6783277599999999</c:v>
                      </c:pt>
                      <c:pt idx="185">
                        <c:v>1.6752775499999999</c:v>
                      </c:pt>
                      <c:pt idx="186">
                        <c:v>1.6712502</c:v>
                      </c:pt>
                      <c:pt idx="187">
                        <c:v>1.68213564</c:v>
                      </c:pt>
                      <c:pt idx="188">
                        <c:v>1.70594424</c:v>
                      </c:pt>
                      <c:pt idx="189">
                        <c:v>1.7118401999999999</c:v>
                      </c:pt>
                      <c:pt idx="190">
                        <c:v>1.70584128</c:v>
                      </c:pt>
                      <c:pt idx="191">
                        <c:v>1.6958322400000001</c:v>
                      </c:pt>
                      <c:pt idx="192">
                        <c:v>1.6808878200000001</c:v>
                      </c:pt>
                      <c:pt idx="193">
                        <c:v>1.6708803800000001</c:v>
                      </c:pt>
                      <c:pt idx="194">
                        <c:v>1.6837682399999998</c:v>
                      </c:pt>
                      <c:pt idx="195">
                        <c:v>1.7015910400000001</c:v>
                      </c:pt>
                      <c:pt idx="196">
                        <c:v>1.7064919600000001</c:v>
                      </c:pt>
                      <c:pt idx="197">
                        <c:v>1.69651902</c:v>
                      </c:pt>
                      <c:pt idx="198">
                        <c:v>1.6904878200000002</c:v>
                      </c:pt>
                      <c:pt idx="199">
                        <c:v>1.6894259999999999</c:v>
                      </c:pt>
                      <c:pt idx="200">
                        <c:v>1.6834294399999998</c:v>
                      </c:pt>
                      <c:pt idx="201">
                        <c:v>1.6853660799999999</c:v>
                      </c:pt>
                      <c:pt idx="202">
                        <c:v>1.7022081000000002</c:v>
                      </c:pt>
                      <c:pt idx="203">
                        <c:v>1.7071250600000001</c:v>
                      </c:pt>
                      <c:pt idx="204">
                        <c:v>1.6911582599999999</c:v>
                      </c:pt>
                      <c:pt idx="205">
                        <c:v>1.6851456</c:v>
                      </c:pt>
                      <c:pt idx="206">
                        <c:v>1.69006257</c:v>
                      </c:pt>
                      <c:pt idx="207">
                        <c:v>1.6899945300000001</c:v>
                      </c:pt>
                      <c:pt idx="208">
                        <c:v>1.7127940000000001</c:v>
                      </c:pt>
                      <c:pt idx="209">
                        <c:v>1.7087683999999999</c:v>
                      </c:pt>
                      <c:pt idx="210">
                        <c:v>1.7067299199999999</c:v>
                      </c:pt>
                      <c:pt idx="211">
                        <c:v>1.6878035900000001</c:v>
                      </c:pt>
                      <c:pt idx="212">
                        <c:v>1.68079896</c:v>
                      </c:pt>
                      <c:pt idx="213">
                        <c:v>1.6807481999999998</c:v>
                      </c:pt>
                      <c:pt idx="214">
                        <c:v>1.68962031</c:v>
                      </c:pt>
                      <c:pt idx="215">
                        <c:v>1.7134080000000003</c:v>
                      </c:pt>
                      <c:pt idx="216">
                        <c:v>1.7183225</c:v>
                      </c:pt>
                      <c:pt idx="217">
                        <c:v>1.7073451800000001</c:v>
                      </c:pt>
                      <c:pt idx="218">
                        <c:v>1.69636852</c:v>
                      </c:pt>
                      <c:pt idx="219">
                        <c:v>1.68042672</c:v>
                      </c:pt>
                      <c:pt idx="220">
                        <c:v>1.6744003199999999</c:v>
                      </c:pt>
                      <c:pt idx="221">
                        <c:v>1.6872599100000001</c:v>
                      </c:pt>
                      <c:pt idx="222">
                        <c:v>1.7090562600000001</c:v>
                      </c:pt>
                      <c:pt idx="223">
                        <c:v>1.7119837199999999</c:v>
                      </c:pt>
                      <c:pt idx="224">
                        <c:v>1.70397084</c:v>
                      </c:pt>
                      <c:pt idx="225">
                        <c:v>1.6920038399999999</c:v>
                      </c:pt>
                      <c:pt idx="226">
                        <c:v>1.69195272</c:v>
                      </c:pt>
                      <c:pt idx="227">
                        <c:v>1.6760151999999999</c:v>
                      </c:pt>
                      <c:pt idx="228">
                        <c:v>1.6858932600000001</c:v>
                      </c:pt>
                      <c:pt idx="229">
                        <c:v>1.7037134399999998</c:v>
                      </c:pt>
                      <c:pt idx="230">
                        <c:v>1.7096016000000001</c:v>
                      </c:pt>
                      <c:pt idx="231">
                        <c:v>1.6956511599999999</c:v>
                      </c:pt>
                      <c:pt idx="232">
                        <c:v>1.69061919</c:v>
                      </c:pt>
                      <c:pt idx="233">
                        <c:v>1.6935462000000001</c:v>
                      </c:pt>
                      <c:pt idx="234">
                        <c:v>1.69150968</c:v>
                      </c:pt>
                      <c:pt idx="235">
                        <c:v>1.6934438399999998</c:v>
                      </c:pt>
                      <c:pt idx="236">
                        <c:v>1.70629659</c:v>
                      </c:pt>
                      <c:pt idx="237">
                        <c:v>1.7042598600000001</c:v>
                      </c:pt>
                      <c:pt idx="238">
                        <c:v>1.6853499000000001</c:v>
                      </c:pt>
                      <c:pt idx="239">
                        <c:v>1.6813119400000001</c:v>
                      </c:pt>
                      <c:pt idx="240">
                        <c:v>1.6822536000000001</c:v>
                      </c:pt>
                      <c:pt idx="241">
                        <c:v>1.687165</c:v>
                      </c:pt>
                      <c:pt idx="242">
                        <c:v>1.7099224300000002</c:v>
                      </c:pt>
                      <c:pt idx="243">
                        <c:v>1.7158250200000003</c:v>
                      </c:pt>
                      <c:pt idx="244">
                        <c:v>1.7108113999999999</c:v>
                      </c:pt>
                      <c:pt idx="245">
                        <c:v>1.68396704</c:v>
                      </c:pt>
                      <c:pt idx="246">
                        <c:v>1.67399323</c:v>
                      </c:pt>
                      <c:pt idx="247">
                        <c:v>1.6699735800000002</c:v>
                      </c:pt>
                      <c:pt idx="248">
                        <c:v>1.6798453899999999</c:v>
                      </c:pt>
                      <c:pt idx="249">
                        <c:v>1.7026151999999999</c:v>
                      </c:pt>
                      <c:pt idx="250">
                        <c:v>1.7084995199999999</c:v>
                      </c:pt>
                      <c:pt idx="251">
                        <c:v>1.7015029500000001</c:v>
                      </c:pt>
                      <c:pt idx="252">
                        <c:v>1.6885542</c:v>
                      </c:pt>
                      <c:pt idx="253">
                        <c:v>1.68552693</c:v>
                      </c:pt>
                      <c:pt idx="254">
                        <c:v>1.6705953600000001</c:v>
                      </c:pt>
                      <c:pt idx="255">
                        <c:v>1.6804479999999999</c:v>
                      </c:pt>
                      <c:pt idx="256">
                        <c:v>1.7002365800000001</c:v>
                      </c:pt>
                      <c:pt idx="257">
                        <c:v>1.7041529200000001</c:v>
                      </c:pt>
                      <c:pt idx="258">
                        <c:v>1.6941652</c:v>
                      </c:pt>
                      <c:pt idx="259">
                        <c:v>1.6881627400000001</c:v>
                      </c:pt>
                      <c:pt idx="260">
                        <c:v>1.68811168</c:v>
                      </c:pt>
                      <c:pt idx="261">
                        <c:v>1.6850851900000001</c:v>
                      </c:pt>
                      <c:pt idx="262">
                        <c:v>1.686026</c:v>
                      </c:pt>
                      <c:pt idx="263">
                        <c:v>1.6998595000000001</c:v>
                      </c:pt>
                      <c:pt idx="264">
                        <c:v>1.69979094</c:v>
                      </c:pt>
                      <c:pt idx="265">
                        <c:v>1.68188928</c:v>
                      </c:pt>
                      <c:pt idx="266">
                        <c:v>1.6778717999999999</c:v>
                      </c:pt>
                      <c:pt idx="267">
                        <c:v>1.6798042799999999</c:v>
                      </c:pt>
                      <c:pt idx="268">
                        <c:v>1.685686</c:v>
                      </c:pt>
                      <c:pt idx="269">
                        <c:v>1.7094322</c:v>
                      </c:pt>
                      <c:pt idx="270">
                        <c:v>1.7093804799999999</c:v>
                      </c:pt>
                      <c:pt idx="271">
                        <c:v>1.7033798199999999</c:v>
                      </c:pt>
                      <c:pt idx="272">
                        <c:v>1.6775503199999999</c:v>
                      </c:pt>
                      <c:pt idx="273">
                        <c:v>1.6715509799999999</c:v>
                      </c:pt>
                      <c:pt idx="274">
                        <c:v>1.6714835399999999</c:v>
                      </c:pt>
                      <c:pt idx="275">
                        <c:v>1.6813465599999999</c:v>
                      </c:pt>
                      <c:pt idx="276">
                        <c:v>1.7050876000000001</c:v>
                      </c:pt>
                      <c:pt idx="277">
                        <c:v>1.71195783</c:v>
                      </c:pt>
                      <c:pt idx="278">
                        <c:v>1.7049672</c:v>
                      </c:pt>
                      <c:pt idx="279">
                        <c:v>1.6979769900000001</c:v>
                      </c:pt>
                      <c:pt idx="280">
                        <c:v>1.6810752</c:v>
                      </c:pt>
                      <c:pt idx="281">
                        <c:v>1.6711126199999999</c:v>
                      </c:pt>
                      <c:pt idx="282">
                        <c:v>1.68592914</c:v>
                      </c:pt>
                      <c:pt idx="283">
                        <c:v>1.7056831000000001</c:v>
                      </c:pt>
                      <c:pt idx="284">
                        <c:v>1.7076136100000001</c:v>
                      </c:pt>
                      <c:pt idx="285">
                        <c:v>1.70062464</c:v>
                      </c:pt>
                      <c:pt idx="286">
                        <c:v>1.6906630599999999</c:v>
                      </c:pt>
                      <c:pt idx="287">
                        <c:v>1.68861288</c:v>
                      </c:pt>
                      <c:pt idx="288">
                        <c:v>1.6746886000000001</c:v>
                      </c:pt>
                      <c:pt idx="289">
                        <c:v>1.68058336</c:v>
                      </c:pt>
                      <c:pt idx="290">
                        <c:v>1.6983683199999999</c:v>
                      </c:pt>
                      <c:pt idx="291">
                        <c:v>1.7022803</c:v>
                      </c:pt>
                      <c:pt idx="292">
                        <c:v>1.6863586199999998</c:v>
                      </c:pt>
                      <c:pt idx="293">
                        <c:v>1.6823444400000001</c:v>
                      </c:pt>
                      <c:pt idx="294">
                        <c:v>1.6852657500000001</c:v>
                      </c:pt>
                      <c:pt idx="295">
                        <c:v>1.6862054399999999</c:v>
                      </c:pt>
                      <c:pt idx="296">
                        <c:v>1.7029789200000001</c:v>
                      </c:pt>
                      <c:pt idx="297">
                        <c:v>1.6999554000000001</c:v>
                      </c:pt>
                      <c:pt idx="298">
                        <c:v>1.6949508200000001</c:v>
                      </c:pt>
                      <c:pt idx="299">
                        <c:v>1.6760782799999998</c:v>
                      </c:pt>
                      <c:pt idx="300">
                        <c:v>1.67008416</c:v>
                      </c:pt>
                      <c:pt idx="301">
                        <c:v>1.66805252</c:v>
                      </c:pt>
                      <c:pt idx="302">
                        <c:v>1.6739280999999999</c:v>
                      </c:pt>
                      <c:pt idx="303">
                        <c:v>1.69764844</c:v>
                      </c:pt>
                      <c:pt idx="304">
                        <c:v>1.7025491700000002</c:v>
                      </c:pt>
                      <c:pt idx="305">
                        <c:v>1.6975456</c:v>
                      </c:pt>
                      <c:pt idx="306">
                        <c:v>1.6786602000000002</c:v>
                      </c:pt>
                      <c:pt idx="307">
                        <c:v>1.66573506</c:v>
                      </c:pt>
                      <c:pt idx="308">
                        <c:v>1.6607331000000001</c:v>
                      </c:pt>
                      <c:pt idx="309">
                        <c:v>1.67256603</c:v>
                      </c:pt>
                      <c:pt idx="310">
                        <c:v>1.6932933000000001</c:v>
                      </c:pt>
                      <c:pt idx="311">
                        <c:v>1.6981930000000001</c:v>
                      </c:pt>
                      <c:pt idx="312">
                        <c:v>1.69022019</c:v>
                      </c:pt>
                      <c:pt idx="313">
                        <c:v>1.6782873</c:v>
                      </c:pt>
                      <c:pt idx="314">
                        <c:v>1.6762562300000001</c:v>
                      </c:pt>
                      <c:pt idx="315">
                        <c:v>1.6633343999999999</c:v>
                      </c:pt>
                      <c:pt idx="316">
                        <c:v>1.6712043999999999</c:v>
                      </c:pt>
                      <c:pt idx="317">
                        <c:v>1.6899470699999999</c:v>
                      </c:pt>
                      <c:pt idx="318">
                        <c:v>1.69484576</c:v>
                      </c:pt>
                      <c:pt idx="319">
                        <c:v>1.68194204</c:v>
                      </c:pt>
                      <c:pt idx="320">
                        <c:v>1.6798942400000001</c:v>
                      </c:pt>
                      <c:pt idx="321">
                        <c:v>1.6798263600000001</c:v>
                      </c:pt>
                      <c:pt idx="322">
                        <c:v>1.6788025599999998</c:v>
                      </c:pt>
                      <c:pt idx="323">
                        <c:v>1.67972454</c:v>
                      </c:pt>
                      <c:pt idx="324">
                        <c:v>1.6915682000000001</c:v>
                      </c:pt>
                      <c:pt idx="325">
                        <c:v>1.6924895999999998</c:v>
                      </c:pt>
                      <c:pt idx="326">
                        <c:v>1.6736165200000002</c:v>
                      </c:pt>
                      <c:pt idx="327">
                        <c:v>1.6696239000000002</c:v>
                      </c:pt>
                      <c:pt idx="328">
                        <c:v>1.6685667599999998</c:v>
                      </c:pt>
                      <c:pt idx="329">
                        <c:v>1.6764162799999998</c:v>
                      </c:pt>
                      <c:pt idx="330">
                        <c:v>1.7011224</c:v>
                      </c:pt>
                      <c:pt idx="331">
                        <c:v>1.7040395399999999</c:v>
                      </c:pt>
                      <c:pt idx="332">
                        <c:v>1.7000297199999999</c:v>
                      </c:pt>
                      <c:pt idx="333">
                        <c:v>1.67425092</c:v>
                      </c:pt>
                      <c:pt idx="334">
                        <c:v>1.6633158800000001</c:v>
                      </c:pt>
                      <c:pt idx="335">
                        <c:v>1.6602803199999998</c:v>
                      </c:pt>
                      <c:pt idx="336">
                        <c:v>1.6701240799999999</c:v>
                      </c:pt>
                      <c:pt idx="337">
                        <c:v>1.6948079400000002</c:v>
                      </c:pt>
                      <c:pt idx="338">
                        <c:v>1.6987139499999999</c:v>
                      </c:pt>
                      <c:pt idx="339">
                        <c:v>1.6907307900000001</c:v>
                      </c:pt>
                      <c:pt idx="340">
                        <c:v>1.67584032</c:v>
                      </c:pt>
                      <c:pt idx="341">
                        <c:v>1.6718324999999998</c:v>
                      </c:pt>
                      <c:pt idx="342">
                        <c:v>1.6549650600000001</c:v>
                      </c:pt>
                      <c:pt idx="343">
                        <c:v>1.66777434</c:v>
                      </c:pt>
                      <c:pt idx="344">
                        <c:v>1.6835332999999999</c:v>
                      </c:pt>
                      <c:pt idx="345">
                        <c:v>1.6844713600000001</c:v>
                      </c:pt>
                      <c:pt idx="346">
                        <c:v>1.6765075500000002</c:v>
                      </c:pt>
                      <c:pt idx="347">
                        <c:v>1.66953328</c:v>
                      </c:pt>
                      <c:pt idx="348">
                        <c:v>1.66847674</c:v>
                      </c:pt>
                      <c:pt idx="349">
                        <c:v>1.6615032000000001</c:v>
                      </c:pt>
                      <c:pt idx="350">
                        <c:v>1.6634307199999998</c:v>
                      </c:pt>
                      <c:pt idx="351">
                        <c:v>1.6792031399999998</c:v>
                      </c:pt>
                      <c:pt idx="352">
                        <c:v>1.6821189000000001</c:v>
                      </c:pt>
                      <c:pt idx="353">
                        <c:v>1.6642513800000001</c:v>
                      </c:pt>
                      <c:pt idx="354">
                        <c:v>1.6572790799999999</c:v>
                      </c:pt>
                      <c:pt idx="355">
                        <c:v>1.6592064</c:v>
                      </c:pt>
                      <c:pt idx="356">
                        <c:v>1.6611336000000001</c:v>
                      </c:pt>
                      <c:pt idx="357">
                        <c:v>1.6848129599999999</c:v>
                      </c:pt>
                      <c:pt idx="358">
                        <c:v>1.6857335000000002</c:v>
                      </c:pt>
                      <c:pt idx="359">
                        <c:v>1.6797503300000001</c:v>
                      </c:pt>
                      <c:pt idx="360">
                        <c:v>1.65794928</c:v>
                      </c:pt>
                      <c:pt idx="361">
                        <c:v>1.6529559199999999</c:v>
                      </c:pt>
                      <c:pt idx="362">
                        <c:v>1.6499400200000001</c:v>
                      </c:pt>
                      <c:pt idx="363">
                        <c:v>1.6597754500000002</c:v>
                      </c:pt>
                      <c:pt idx="364">
                        <c:v>1.6844210399999999</c:v>
                      </c:pt>
                      <c:pt idx="365">
                        <c:v>1.6903007999999999</c:v>
                      </c:pt>
                      <c:pt idx="366">
                        <c:v>1.6793765500000002</c:v>
                      </c:pt>
                      <c:pt idx="367">
                        <c:v>1.6674645400000001</c:v>
                      </c:pt>
                      <c:pt idx="368">
                        <c:v>1.6525880799999999</c:v>
                      </c:pt>
                      <c:pt idx="369">
                        <c:v>1.6436260499999999</c:v>
                      </c:pt>
                      <c:pt idx="370">
                        <c:v>1.65741264</c:v>
                      </c:pt>
                      <c:pt idx="371">
                        <c:v>1.6771281300000001</c:v>
                      </c:pt>
                      <c:pt idx="372">
                        <c:v>1.6830067800000001</c:v>
                      </c:pt>
                      <c:pt idx="373">
                        <c:v>1.6760211199999999</c:v>
                      </c:pt>
                      <c:pt idx="374">
                        <c:v>1.6641119600000001</c:v>
                      </c:pt>
                      <c:pt idx="375">
                        <c:v>1.66406144</c:v>
                      </c:pt>
                      <c:pt idx="376">
                        <c:v>1.65709401</c:v>
                      </c:pt>
                      <c:pt idx="377">
                        <c:v>1.6609961</c:v>
                      </c:pt>
                      <c:pt idx="378">
                        <c:v>1.6777428599999999</c:v>
                      </c:pt>
                      <c:pt idx="379">
                        <c:v>1.6816270599999998</c:v>
                      </c:pt>
                      <c:pt idx="380">
                        <c:v>1.6667560000000001</c:v>
                      </c:pt>
                      <c:pt idx="381">
                        <c:v>1.66176554</c:v>
                      </c:pt>
                      <c:pt idx="382">
                        <c:v>1.6627030200000001</c:v>
                      </c:pt>
                      <c:pt idx="383">
                        <c:v>1.6606599</c:v>
                      </c:pt>
                      <c:pt idx="384">
                        <c:v>1.66653669</c:v>
                      </c:pt>
                      <c:pt idx="385">
                        <c:v>1.6753766400000001</c:v>
                      </c:pt>
                      <c:pt idx="386">
                        <c:v>1.67631357</c:v>
                      </c:pt>
                      <c:pt idx="387">
                        <c:v>1.6594704</c:v>
                      </c:pt>
                      <c:pt idx="388">
                        <c:v>1.65248902</c:v>
                      </c:pt>
                      <c:pt idx="389">
                        <c:v>1.65046341</c:v>
                      </c:pt>
                      <c:pt idx="390">
                        <c:v>1.65732704</c:v>
                      </c:pt>
                      <c:pt idx="391">
                        <c:v>1.6799926500000002</c:v>
                      </c:pt>
                      <c:pt idx="392">
                        <c:v>1.6848626599999998</c:v>
                      </c:pt>
                      <c:pt idx="393">
                        <c:v>1.6798735800000002</c:v>
                      </c:pt>
                      <c:pt idx="394">
                        <c:v>1.6571089000000001</c:v>
                      </c:pt>
                      <c:pt idx="395">
                        <c:v>1.6452083199999998</c:v>
                      </c:pt>
                      <c:pt idx="396">
                        <c:v>1.6402208899999999</c:v>
                      </c:pt>
                      <c:pt idx="397">
                        <c:v>1.6529913000000001</c:v>
                      </c:pt>
                      <c:pt idx="398">
                        <c:v>1.6756517399999999</c:v>
                      </c:pt>
                      <c:pt idx="399">
                        <c:v>1.6805377799999999</c:v>
                      </c:pt>
                      <c:pt idx="400">
                        <c:v>1.67158355</c:v>
                      </c:pt>
                      <c:pt idx="401">
                        <c:v>1.6586976</c:v>
                      </c:pt>
                      <c:pt idx="402">
                        <c:v>1.6556853300000001</c:v>
                      </c:pt>
                      <c:pt idx="403">
                        <c:v>1.6418133800000001</c:v>
                      </c:pt>
                      <c:pt idx="404">
                        <c:v>1.65064856</c:v>
                      </c:pt>
                      <c:pt idx="405">
                        <c:v>1.6703423999999998</c:v>
                      </c:pt>
                      <c:pt idx="406">
                        <c:v>1.6722490400000001</c:v>
                      </c:pt>
                      <c:pt idx="407">
                        <c:v>1.6623269199999999</c:v>
                      </c:pt>
                      <c:pt idx="408">
                        <c:v>1.6543796</c:v>
                      </c:pt>
                      <c:pt idx="409">
                        <c:v>1.6533255000000002</c:v>
                      </c:pt>
                      <c:pt idx="410">
                        <c:v>1.65031416</c:v>
                      </c:pt>
                      <c:pt idx="411">
                        <c:v>1.6551990000000001</c:v>
                      </c:pt>
                      <c:pt idx="412">
                        <c:v>1.66600536</c:v>
                      </c:pt>
                      <c:pt idx="413">
                        <c:v>1.6679286</c:v>
                      </c:pt>
                      <c:pt idx="414">
                        <c:v>1.6501135199999999</c:v>
                      </c:pt>
                      <c:pt idx="415">
                        <c:v>1.6451122900000001</c:v>
                      </c:pt>
                      <c:pt idx="416">
                        <c:v>1.64604912</c:v>
                      </c:pt>
                      <c:pt idx="417">
                        <c:v>1.65191994</c:v>
                      </c:pt>
                      <c:pt idx="418">
                        <c:v>1.67357888</c:v>
                      </c:pt>
                      <c:pt idx="419">
                        <c:v>1.67647126</c:v>
                      </c:pt>
                      <c:pt idx="420">
                        <c:v>1.6675399</c:v>
                      </c:pt>
                      <c:pt idx="421">
                        <c:v>1.64578224</c:v>
                      </c:pt>
                      <c:pt idx="422">
                        <c:v>1.6358656999999999</c:v>
                      </c:pt>
                      <c:pt idx="423">
                        <c:v>1.6338427200000001</c:v>
                      </c:pt>
                      <c:pt idx="424">
                        <c:v>1.64464553</c:v>
                      </c:pt>
                      <c:pt idx="425">
                        <c:v>1.6682560500000001</c:v>
                      </c:pt>
                      <c:pt idx="426">
                        <c:v>1.6741244399999999</c:v>
                      </c:pt>
                      <c:pt idx="427">
                        <c:v>1.6671680999999998</c:v>
                      </c:pt>
                      <c:pt idx="428">
                        <c:v>1.65823926</c:v>
                      </c:pt>
                      <c:pt idx="429">
                        <c:v>1.64633498</c:v>
                      </c:pt>
                      <c:pt idx="430">
                        <c:v>1.6344482300000001</c:v>
                      </c:pt>
                      <c:pt idx="431">
                        <c:v>1.64623484</c:v>
                      </c:pt>
                      <c:pt idx="432">
                        <c:v>1.6668977</c:v>
                      </c:pt>
                      <c:pt idx="433">
                        <c:v>1.6698059000000001</c:v>
                      </c:pt>
                      <c:pt idx="434">
                        <c:v>1.65987558</c:v>
                      </c:pt>
                      <c:pt idx="435">
                        <c:v>1.6509490200000001</c:v>
                      </c:pt>
                      <c:pt idx="436">
                        <c:v>1.6489263999999999</c:v>
                      </c:pt>
                      <c:pt idx="437">
                        <c:v>1.6429592199999998</c:v>
                      </c:pt>
                      <c:pt idx="438">
                        <c:v>1.6478399400000001</c:v>
                      </c:pt>
                      <c:pt idx="439">
                        <c:v>1.6655397900000002</c:v>
                      </c:pt>
                      <c:pt idx="440">
                        <c:v>1.6684304399999998</c:v>
                      </c:pt>
                      <c:pt idx="441">
                        <c:v>1.6535890800000002</c:v>
                      </c:pt>
                      <c:pt idx="442">
                        <c:v>1.64762271</c:v>
                      </c:pt>
                      <c:pt idx="443">
                        <c:v>1.6485585599999999</c:v>
                      </c:pt>
                      <c:pt idx="444">
                        <c:v>1.6475057400000002</c:v>
                      </c:pt>
                      <c:pt idx="445">
                        <c:v>1.66914563</c:v>
                      </c:pt>
                      <c:pt idx="446">
                        <c:v>1.6671230800000001</c:v>
                      </c:pt>
                      <c:pt idx="447">
                        <c:v>1.6601713999999999</c:v>
                      </c:pt>
                      <c:pt idx="448">
                        <c:v>1.6413903000000001</c:v>
                      </c:pt>
                      <c:pt idx="449">
                        <c:v>1.6334706000000001</c:v>
                      </c:pt>
                      <c:pt idx="450">
                        <c:v>1.63439008</c:v>
                      </c:pt>
                      <c:pt idx="451">
                        <c:v>1.6441809599999999</c:v>
                      </c:pt>
                      <c:pt idx="452">
                        <c:v>1.6717472</c:v>
                      </c:pt>
                      <c:pt idx="453">
                        <c:v>1.6766076599999999</c:v>
                      </c:pt>
                      <c:pt idx="454">
                        <c:v>1.6686546600000001</c:v>
                      </c:pt>
                      <c:pt idx="455">
                        <c:v>1.6548224</c:v>
                      </c:pt>
                      <c:pt idx="456">
                        <c:v>1.6389862800000001</c:v>
                      </c:pt>
                      <c:pt idx="457">
                        <c:v>1.6340253199999999</c:v>
                      </c:pt>
                      <c:pt idx="458">
                        <c:v>1.6457850000000001</c:v>
                      </c:pt>
                      <c:pt idx="459">
                        <c:v>1.66739832</c:v>
                      </c:pt>
                      <c:pt idx="460">
                        <c:v>1.6713062399999998</c:v>
                      </c:pt>
                      <c:pt idx="461">
                        <c:v>1.66435749</c:v>
                      </c:pt>
                      <c:pt idx="462">
                        <c:v>1.65443623</c:v>
                      </c:pt>
                      <c:pt idx="463">
                        <c:v>1.6514298399999998</c:v>
                      </c:pt>
                      <c:pt idx="464">
                        <c:v>1.64054115</c:v>
                      </c:pt>
                      <c:pt idx="465">
                        <c:v>1.6464028800000001</c:v>
                      </c:pt>
                      <c:pt idx="466">
                        <c:v>1.6640872499999999</c:v>
                      </c:pt>
                      <c:pt idx="467">
                        <c:v>1.6669922399999999</c:v>
                      </c:pt>
                      <c:pt idx="468">
                        <c:v>1.6531320399999998</c:v>
                      </c:pt>
                      <c:pt idx="469">
                        <c:v>1.65012625</c:v>
                      </c:pt>
                      <c:pt idx="470">
                        <c:v>1.6500760000000001</c:v>
                      </c:pt>
                      <c:pt idx="471">
                        <c:v>1.6480555700000001</c:v>
                      </c:pt>
                      <c:pt idx="472">
                        <c:v>1.6509605599999999</c:v>
                      </c:pt>
                      <c:pt idx="473">
                        <c:v>1.6647006999999998</c:v>
                      </c:pt>
                      <c:pt idx="474">
                        <c:v>1.6636649999999999</c:v>
                      </c:pt>
                      <c:pt idx="475">
                        <c:v>1.64586816</c:v>
                      </c:pt>
                      <c:pt idx="476">
                        <c:v>1.6399084500000001</c:v>
                      </c:pt>
                      <c:pt idx="477">
                        <c:v>1.6418283</c:v>
                      </c:pt>
                      <c:pt idx="478">
                        <c:v>1.6506421199999999</c:v>
                      </c:pt>
                      <c:pt idx="479">
                        <c:v>1.6751958300000001</c:v>
                      </c:pt>
                      <c:pt idx="480">
                        <c:v>1.6780991999999999</c:v>
                      </c:pt>
                      <c:pt idx="481">
                        <c:v>1.6741090000000001</c:v>
                      </c:pt>
                      <c:pt idx="482">
                        <c:v>1.6504242399999998</c:v>
                      </c:pt>
                      <c:pt idx="483">
                        <c:v>1.6424962799999998</c:v>
                      </c:pt>
                      <c:pt idx="484">
                        <c:v>1.6355368700000001</c:v>
                      </c:pt>
                      <c:pt idx="485">
                        <c:v>1.6482873599999999</c:v>
                      </c:pt>
                      <c:pt idx="486">
                        <c:v>1.6679293399999999</c:v>
                      </c:pt>
                      <c:pt idx="487">
                        <c:v>1.6728014200000001</c:v>
                      </c:pt>
                      <c:pt idx="488">
                        <c:v>1.66584168</c:v>
                      </c:pt>
                      <c:pt idx="489">
                        <c:v>1.6520077799999999</c:v>
                      </c:pt>
                      <c:pt idx="490">
                        <c:v>1.6480195200000001</c:v>
                      </c:pt>
                      <c:pt idx="491">
                        <c:v>1.63320255</c:v>
                      </c:pt>
                      <c:pt idx="492">
                        <c:v>1.6439813999999999</c:v>
                      </c:pt>
                      <c:pt idx="493">
                        <c:v>1.6636191</c:v>
                      </c:pt>
                      <c:pt idx="494">
                        <c:v>1.6674888999999999</c:v>
                      </c:pt>
                      <c:pt idx="495">
                        <c:v>1.6556262399999999</c:v>
                      </c:pt>
                      <c:pt idx="496">
                        <c:v>1.6496700399999999</c:v>
                      </c:pt>
                      <c:pt idx="497">
                        <c:v>1.6476512400000001</c:v>
                      </c:pt>
                      <c:pt idx="498">
                        <c:v>1.64169564</c:v>
                      </c:pt>
                      <c:pt idx="499">
                        <c:v>1.64556568</c:v>
                      </c:pt>
                      <c:pt idx="500">
                        <c:v>1.66126208</c:v>
                      </c:pt>
                      <c:pt idx="501">
                        <c:v>1.6631796999999999</c:v>
                      </c:pt>
                      <c:pt idx="502">
                        <c:v>1.6454152</c:v>
                      </c:pt>
                      <c:pt idx="503">
                        <c:v>1.64241283</c:v>
                      </c:pt>
                      <c:pt idx="504">
                        <c:v>1.64628219</c:v>
                      </c:pt>
                      <c:pt idx="505">
                        <c:v>1.649184</c:v>
                      </c:pt>
                      <c:pt idx="506">
                        <c:v>1.67176503</c:v>
                      </c:pt>
                      <c:pt idx="507">
                        <c:v>1.67073012</c:v>
                      </c:pt>
                      <c:pt idx="508">
                        <c:v>1.66379181</c:v>
                      </c:pt>
                      <c:pt idx="509">
                        <c:v>1.6391274199999999</c:v>
                      </c:pt>
                      <c:pt idx="510">
                        <c:v>1.6331743999999999</c:v>
                      </c:pt>
                      <c:pt idx="511">
                        <c:v>1.6311569799999999</c:v>
                      </c:pt>
                      <c:pt idx="512">
                        <c:v>1.64192882</c:v>
                      </c:pt>
                      <c:pt idx="513">
                        <c:v>1.6674393000000001</c:v>
                      </c:pt>
                      <c:pt idx="514">
                        <c:v>1.6742744199999999</c:v>
                      </c:pt>
                      <c:pt idx="515">
                        <c:v>1.6663539199999999</c:v>
                      </c:pt>
                      <c:pt idx="516">
                        <c:v>1.6574502500000001</c:v>
                      </c:pt>
                      <c:pt idx="517">
                        <c:v>1.63969454</c:v>
                      </c:pt>
                      <c:pt idx="518">
                        <c:v>1.6307922199999998</c:v>
                      </c:pt>
                      <c:pt idx="519">
                        <c:v>1.6425285000000001</c:v>
                      </c:pt>
                      <c:pt idx="520">
                        <c:v>1.6631323199999999</c:v>
                      </c:pt>
                      <c:pt idx="521">
                        <c:v>1.66799904</c:v>
                      </c:pt>
                      <c:pt idx="522">
                        <c:v>1.6600636</c:v>
                      </c:pt>
                      <c:pt idx="523">
                        <c:v>1.65116218</c:v>
                      </c:pt>
                      <c:pt idx="524">
                        <c:v>1.6481616399999999</c:v>
                      </c:pt>
                      <c:pt idx="525">
                        <c:v>1.63926112</c:v>
                      </c:pt>
                      <c:pt idx="526">
                        <c:v>1.6441277599999999</c:v>
                      </c:pt>
                      <c:pt idx="527">
                        <c:v>1.6617769999999998</c:v>
                      </c:pt>
                      <c:pt idx="528">
                        <c:v>1.6646591800000001</c:v>
                      </c:pt>
                      <c:pt idx="529">
                        <c:v>1.6508431700000001</c:v>
                      </c:pt>
                      <c:pt idx="530">
                        <c:v>1.6458767999999999</c:v>
                      </c:pt>
                      <c:pt idx="531">
                        <c:v>1.64777616</c:v>
                      </c:pt>
                      <c:pt idx="532">
                        <c:v>1.6477258799999999</c:v>
                      </c:pt>
                      <c:pt idx="533">
                        <c:v>1.6683207</c:v>
                      </c:pt>
                      <c:pt idx="534">
                        <c:v>1.6672867199999999</c:v>
                      </c:pt>
                      <c:pt idx="535">
                        <c:v>1.66428672</c:v>
                      </c:pt>
                      <c:pt idx="536">
                        <c:v>1.64555874</c:v>
                      </c:pt>
                      <c:pt idx="537">
                        <c:v>1.6396106399999999</c:v>
                      </c:pt>
                      <c:pt idx="538">
                        <c:v>1.6395439199999999</c:v>
                      </c:pt>
                      <c:pt idx="539">
                        <c:v>1.64637425</c:v>
                      </c:pt>
                      <c:pt idx="540">
                        <c:v>1.6699131199999999</c:v>
                      </c:pt>
                      <c:pt idx="541">
                        <c:v>1.6747593600000001</c:v>
                      </c:pt>
                      <c:pt idx="542">
                        <c:v>1.66684576</c:v>
                      </c:pt>
                      <c:pt idx="543">
                        <c:v>1.6510703999999998</c:v>
                      </c:pt>
                      <c:pt idx="544">
                        <c:v>1.6372614999999999</c:v>
                      </c:pt>
                      <c:pt idx="545">
                        <c:v>1.6313152</c:v>
                      </c:pt>
                      <c:pt idx="546">
                        <c:v>1.6450230599999998</c:v>
                      </c:pt>
                      <c:pt idx="547">
                        <c:v>1.6636264500000002</c:v>
                      </c:pt>
                      <c:pt idx="548">
                        <c:v>1.66848876</c:v>
                      </c:pt>
                      <c:pt idx="549">
                        <c:v>1.65959451</c:v>
                      </c:pt>
                      <c:pt idx="550">
                        <c:v>1.6497182400000001</c:v>
                      </c:pt>
                      <c:pt idx="551">
                        <c:v>1.64475522</c:v>
                      </c:pt>
                      <c:pt idx="552">
                        <c:v>1.6299675</c:v>
                      </c:pt>
                      <c:pt idx="553">
                        <c:v>1.6387432799999999</c:v>
                      </c:pt>
                      <c:pt idx="554">
                        <c:v>1.6593242700000002</c:v>
                      </c:pt>
                      <c:pt idx="555">
                        <c:v>1.6632032000000001</c:v>
                      </c:pt>
                      <c:pt idx="556">
                        <c:v>1.65136397</c:v>
                      </c:pt>
                      <c:pt idx="557">
                        <c:v>1.6463850799999999</c:v>
                      </c:pt>
                      <c:pt idx="558">
                        <c:v>1.6482993999999997</c:v>
                      </c:pt>
                      <c:pt idx="559">
                        <c:v>1.64726679</c:v>
                      </c:pt>
                      <c:pt idx="560">
                        <c:v>1.6501631999999999</c:v>
                      </c:pt>
                      <c:pt idx="561">
                        <c:v>1.66386374</c:v>
                      </c:pt>
                      <c:pt idx="562">
                        <c:v>1.6618485600000001</c:v>
                      </c:pt>
                      <c:pt idx="563">
                        <c:v>1.6460834</c:v>
                      </c:pt>
                      <c:pt idx="564">
                        <c:v>1.6401237</c:v>
                      </c:pt>
                      <c:pt idx="565">
                        <c:v>1.64301984</c:v>
                      </c:pt>
                      <c:pt idx="566">
                        <c:v>1.6478799</c:v>
                      </c:pt>
                      <c:pt idx="567">
                        <c:v>1.6694170000000002</c:v>
                      </c:pt>
                      <c:pt idx="568">
                        <c:v>1.6732939199999999</c:v>
                      </c:pt>
                      <c:pt idx="569">
                        <c:v>1.67029695</c:v>
                      </c:pt>
                      <c:pt idx="570">
                        <c:v>1.64667984</c:v>
                      </c:pt>
                      <c:pt idx="571">
                        <c:v>1.63681063</c:v>
                      </c:pt>
                      <c:pt idx="572">
                        <c:v>1.6318513199999998</c:v>
                      </c:pt>
                      <c:pt idx="573">
                        <c:v>1.6435666799999999</c:v>
                      </c:pt>
                      <c:pt idx="574">
                        <c:v>1.6680612100000001</c:v>
                      </c:pt>
                      <c:pt idx="575">
                        <c:v>1.6719372800000001</c:v>
                      </c:pt>
                      <c:pt idx="576">
                        <c:v>1.6640154</c:v>
                      </c:pt>
                      <c:pt idx="577">
                        <c:v>1.6502208899999999</c:v>
                      </c:pt>
                      <c:pt idx="578">
                        <c:v>1.6432988399999999</c:v>
                      </c:pt>
                      <c:pt idx="579">
                        <c:v>1.6285407599999999</c:v>
                      </c:pt>
                      <c:pt idx="580">
                        <c:v>1.6382904</c:v>
                      </c:pt>
                      <c:pt idx="581">
                        <c:v>1.66083336</c:v>
                      </c:pt>
                      <c:pt idx="582">
                        <c:v>1.6656733800000001</c:v>
                      </c:pt>
                      <c:pt idx="583">
                        <c:v>1.654809</c:v>
                      </c:pt>
                      <c:pt idx="584">
                        <c:v>1.6498678800000002</c:v>
                      </c:pt>
                      <c:pt idx="585">
                        <c:v>1.6488191999999999</c:v>
                      </c:pt>
                      <c:pt idx="586">
                        <c:v>1.6428970799999998</c:v>
                      </c:pt>
                      <c:pt idx="587">
                        <c:v>1.64479288</c:v>
                      </c:pt>
                      <c:pt idx="588">
                        <c:v>1.65947976</c:v>
                      </c:pt>
                      <c:pt idx="589">
                        <c:v>1.66039344</c:v>
                      </c:pt>
                      <c:pt idx="590">
                        <c:v>1.6456065600000001</c:v>
                      </c:pt>
                      <c:pt idx="591">
                        <c:v>1.64066672</c:v>
                      </c:pt>
                      <c:pt idx="592">
                        <c:v>1.64454148</c:v>
                      </c:pt>
                      <c:pt idx="593">
                        <c:v>1.6483991999999998</c:v>
                      </c:pt>
                      <c:pt idx="594">
                        <c:v>1.6709154800000001</c:v>
                      </c:pt>
                      <c:pt idx="595">
                        <c:v>1.67184552</c:v>
                      </c:pt>
                      <c:pt idx="596">
                        <c:v>1.6668889</c:v>
                      </c:pt>
                      <c:pt idx="597">
                        <c:v>1.6442733199999999</c:v>
                      </c:pt>
                      <c:pt idx="598">
                        <c:v>1.6393178400000001</c:v>
                      </c:pt>
                      <c:pt idx="599">
                        <c:v>1.637289</c:v>
                      </c:pt>
                      <c:pt idx="600">
                        <c:v>1.64704863</c:v>
                      </c:pt>
                      <c:pt idx="601">
                        <c:v>1.66955988</c:v>
                      </c:pt>
                      <c:pt idx="602">
                        <c:v>1.6724345</c:v>
                      </c:pt>
                      <c:pt idx="603">
                        <c:v>1.6635555200000001</c:v>
                      </c:pt>
                      <c:pt idx="604">
                        <c:v>1.65173456</c:v>
                      </c:pt>
                      <c:pt idx="605">
                        <c:v>1.6359910799999999</c:v>
                      </c:pt>
                      <c:pt idx="606">
                        <c:v>1.6310371400000001</c:v>
                      </c:pt>
                      <c:pt idx="607">
                        <c:v>1.6427562500000001</c:v>
                      </c:pt>
                      <c:pt idx="608">
                        <c:v>1.6642818400000001</c:v>
                      </c:pt>
                      <c:pt idx="609">
                        <c:v>1.66911736</c:v>
                      </c:pt>
                      <c:pt idx="610">
                        <c:v>1.6612210999999999</c:v>
                      </c:pt>
                      <c:pt idx="611">
                        <c:v>1.65332532</c:v>
                      </c:pt>
                      <c:pt idx="612">
                        <c:v>1.6503161400000002</c:v>
                      </c:pt>
                      <c:pt idx="613">
                        <c:v>1.6414407</c:v>
                      </c:pt>
                      <c:pt idx="614">
                        <c:v>1.6472735999999999</c:v>
                      </c:pt>
                      <c:pt idx="615">
                        <c:v>1.66487202</c:v>
                      </c:pt>
                      <c:pt idx="616">
                        <c:v>1.6687429199999999</c:v>
                      </c:pt>
                      <c:pt idx="617">
                        <c:v>1.6549489599999998</c:v>
                      </c:pt>
                      <c:pt idx="618">
                        <c:v>1.6519571500000001</c:v>
                      </c:pt>
                      <c:pt idx="619">
                        <c:v>1.6558280400000001</c:v>
                      </c:pt>
                      <c:pt idx="620">
                        <c:v>1.6547801599999998</c:v>
                      </c:pt>
                      <c:pt idx="621">
                        <c:v>1.67335503</c:v>
                      </c:pt>
                      <c:pt idx="622">
                        <c:v>1.6742840800000001</c:v>
                      </c:pt>
                      <c:pt idx="623">
                        <c:v>1.6703119200000001</c:v>
                      </c:pt>
                      <c:pt idx="624">
                        <c:v>1.6506567999999999</c:v>
                      </c:pt>
                      <c:pt idx="625">
                        <c:v>1.64472526</c:v>
                      </c:pt>
                      <c:pt idx="626">
                        <c:v>1.6446581399999998</c:v>
                      </c:pt>
                      <c:pt idx="627">
                        <c:v>1.6534287000000001</c:v>
                      </c:pt>
                      <c:pt idx="628">
                        <c:v>1.6768997700000001</c:v>
                      </c:pt>
                      <c:pt idx="629">
                        <c:v>1.67978856</c:v>
                      </c:pt>
                      <c:pt idx="630">
                        <c:v>1.6767799999999999</c:v>
                      </c:pt>
                      <c:pt idx="631">
                        <c:v>1.6522294200000001</c:v>
                      </c:pt>
                      <c:pt idx="632">
                        <c:v>1.64041956</c:v>
                      </c:pt>
                      <c:pt idx="633">
                        <c:v>1.6354697899999999</c:v>
                      </c:pt>
                      <c:pt idx="634">
                        <c:v>1.6481581599999999</c:v>
                      </c:pt>
                      <c:pt idx="635">
                        <c:v>1.6706272000000002</c:v>
                      </c:pt>
                      <c:pt idx="636">
                        <c:v>1.6754750999999999</c:v>
                      </c:pt>
                      <c:pt idx="637">
                        <c:v>1.66856534</c:v>
                      </c:pt>
                      <c:pt idx="638">
                        <c:v>1.653818</c:v>
                      </c:pt>
                      <c:pt idx="639">
                        <c:v>1.6508282000000001</c:v>
                      </c:pt>
                      <c:pt idx="640">
                        <c:v>1.6351026099999999</c:v>
                      </c:pt>
                      <c:pt idx="641">
                        <c:v>1.6458120000000001</c:v>
                      </c:pt>
                      <c:pt idx="642">
                        <c:v>1.665354</c:v>
                      </c:pt>
                      <c:pt idx="643">
                        <c:v>1.6692213599999999</c:v>
                      </c:pt>
                      <c:pt idx="644">
                        <c:v>1.65839508</c:v>
                      </c:pt>
                      <c:pt idx="645">
                        <c:v>1.6534297599999999</c:v>
                      </c:pt>
                      <c:pt idx="646">
                        <c:v>1.6523996299999999</c:v>
                      </c:pt>
                      <c:pt idx="647">
                        <c:v>1.6494106399999999</c:v>
                      </c:pt>
                      <c:pt idx="648">
                        <c:v>1.65033955</c:v>
                      </c:pt>
                      <c:pt idx="649">
                        <c:v>1.6649800000000001</c:v>
                      </c:pt>
                      <c:pt idx="650">
                        <c:v>1.6649289999999999</c:v>
                      </c:pt>
                      <c:pt idx="651">
                        <c:v>1.64723306</c:v>
                      </c:pt>
                      <c:pt idx="652">
                        <c:v>1.6432653999999998</c:v>
                      </c:pt>
                      <c:pt idx="653">
                        <c:v>1.6481114100000001</c:v>
                      </c:pt>
                      <c:pt idx="654">
                        <c:v>1.6539194700000002</c:v>
                      </c:pt>
                      <c:pt idx="655">
                        <c:v>1.6763903999999998</c:v>
                      </c:pt>
                      <c:pt idx="656">
                        <c:v>1.6802557199999999</c:v>
                      </c:pt>
                      <c:pt idx="657">
                        <c:v>1.67726682</c:v>
                      </c:pt>
                      <c:pt idx="658">
                        <c:v>1.65371679</c:v>
                      </c:pt>
                      <c:pt idx="659">
                        <c:v>1.6458334800000001</c:v>
                      </c:pt>
                      <c:pt idx="660">
                        <c:v>1.6438081600000001</c:v>
                      </c:pt>
                      <c:pt idx="661">
                        <c:v>1.65256888</c:v>
                      </c:pt>
                      <c:pt idx="662">
                        <c:v>1.6750347800000001</c:v>
                      </c:pt>
                      <c:pt idx="663">
                        <c:v>1.67889925</c:v>
                      </c:pt>
                      <c:pt idx="664">
                        <c:v>1.6700204599999999</c:v>
                      </c:pt>
                      <c:pt idx="665">
                        <c:v>1.66018048</c:v>
                      </c:pt>
                      <c:pt idx="666">
                        <c:v>1.6464257</c:v>
                      </c:pt>
                      <c:pt idx="667">
                        <c:v>1.63658704</c:v>
                      </c:pt>
                      <c:pt idx="668">
                        <c:v>1.6482823600000001</c:v>
                      </c:pt>
                      <c:pt idx="669">
                        <c:v>1.6678070399999998</c:v>
                      </c:pt>
                      <c:pt idx="670">
                        <c:v>1.6726324800000001</c:v>
                      </c:pt>
                      <c:pt idx="671">
                        <c:v>1.6618156199999998</c:v>
                      </c:pt>
                      <c:pt idx="672">
                        <c:v>1.6568713800000001</c:v>
                      </c:pt>
                      <c:pt idx="673">
                        <c:v>1.6538846999999999</c:v>
                      </c:pt>
                      <c:pt idx="674">
                        <c:v>1.6479455599999999</c:v>
                      </c:pt>
                      <c:pt idx="675">
                        <c:v>1.6508307200000001</c:v>
                      </c:pt>
                      <c:pt idx="676">
                        <c:v>1.66741512</c:v>
                      </c:pt>
                      <c:pt idx="677">
                        <c:v>1.671278</c:v>
                      </c:pt>
                      <c:pt idx="678">
                        <c:v>1.6575281799999999</c:v>
                      </c:pt>
                      <c:pt idx="679">
                        <c:v>1.6535466999999999</c:v>
                      </c:pt>
                      <c:pt idx="680">
                        <c:v>1.6544744000000002</c:v>
                      </c:pt>
                      <c:pt idx="681">
                        <c:v>1.6563804099999999</c:v>
                      </c:pt>
                      <c:pt idx="682">
                        <c:v>1.6778531000000001</c:v>
                      </c:pt>
                      <c:pt idx="683">
                        <c:v>1.67486672</c:v>
                      </c:pt>
                      <c:pt idx="684">
                        <c:v>1.6728417</c:v>
                      </c:pt>
                      <c:pt idx="685">
                        <c:v>1.6522473600000001</c:v>
                      </c:pt>
                      <c:pt idx="686">
                        <c:v>1.6473056399999999</c:v>
                      </c:pt>
                      <c:pt idx="687">
                        <c:v>1.64529876</c:v>
                      </c:pt>
                      <c:pt idx="688">
                        <c:v>1.6540347400000002</c:v>
                      </c:pt>
                      <c:pt idx="689">
                        <c:v>1.6784367600000001</c:v>
                      </c:pt>
                      <c:pt idx="690">
                        <c:v>1.6803414399999999</c:v>
                      </c:pt>
                      <c:pt idx="691">
                        <c:v>1.6705093999999998</c:v>
                      </c:pt>
                      <c:pt idx="692">
                        <c:v>1.65676588</c:v>
                      </c:pt>
                      <c:pt idx="693">
                        <c:v>1.64204521</c:v>
                      </c:pt>
                      <c:pt idx="694">
                        <c:v>1.6361270800000001</c:v>
                      </c:pt>
                      <c:pt idx="695">
                        <c:v>1.64681728</c:v>
                      </c:pt>
                      <c:pt idx="696">
                        <c:v>1.6682803399999999</c:v>
                      </c:pt>
                      <c:pt idx="697">
                        <c:v>1.6740963199999999</c:v>
                      </c:pt>
                      <c:pt idx="698">
                        <c:v>1.6662223199999999</c:v>
                      </c:pt>
                      <c:pt idx="699">
                        <c:v>1.65637626</c:v>
                      </c:pt>
                      <c:pt idx="700">
                        <c:v>1.6543699199999999</c:v>
                      </c:pt>
                      <c:pt idx="701">
                        <c:v>1.6425863999999999</c:v>
                      </c:pt>
                      <c:pt idx="702">
                        <c:v>1.6493799</c:v>
                      </c:pt>
                      <c:pt idx="703">
                        <c:v>1.66594968</c:v>
                      </c:pt>
                      <c:pt idx="704">
                        <c:v>1.6698091199999998</c:v>
                      </c:pt>
                      <c:pt idx="705">
                        <c:v>1.6580096</c:v>
                      </c:pt>
                      <c:pt idx="706">
                        <c:v>1.65404844</c:v>
                      </c:pt>
                      <c:pt idx="707">
                        <c:v>1.6559527599999999</c:v>
                      </c:pt>
                      <c:pt idx="708">
                        <c:v>1.6549244300000001</c:v>
                      </c:pt>
                      <c:pt idx="709">
                        <c:v>1.65878356</c:v>
                      </c:pt>
                      <c:pt idx="710">
                        <c:v>1.67239984</c:v>
                      </c:pt>
                      <c:pt idx="711">
                        <c:v>1.6713882</c:v>
                      </c:pt>
                      <c:pt idx="712">
                        <c:v>1.6547043400000001</c:v>
                      </c:pt>
                      <c:pt idx="713">
                        <c:v>1.6507610400000001</c:v>
                      </c:pt>
                      <c:pt idx="714">
                        <c:v>1.6516708</c:v>
                      </c:pt>
                      <c:pt idx="715">
                        <c:v>1.6564896000000002</c:v>
                      </c:pt>
                      <c:pt idx="716">
                        <c:v>1.67893268</c:v>
                      </c:pt>
                      <c:pt idx="717">
                        <c:v>1.6837500599999999</c:v>
                      </c:pt>
                      <c:pt idx="718">
                        <c:v>1.6817612</c:v>
                      </c:pt>
                      <c:pt idx="719">
                        <c:v>1.65921768</c:v>
                      </c:pt>
                      <c:pt idx="720">
                        <c:v>1.6474580400000001</c:v>
                      </c:pt>
                      <c:pt idx="721">
                        <c:v>1.6425050999999999</c:v>
                      </c:pt>
                      <c:pt idx="722">
                        <c:v>1.6532024399999998</c:v>
                      </c:pt>
                      <c:pt idx="723">
                        <c:v>1.67660064</c:v>
                      </c:pt>
                      <c:pt idx="724">
                        <c:v>1.6833882300000003</c:v>
                      </c:pt>
                      <c:pt idx="725">
                        <c:v>1.6764805199999999</c:v>
                      </c:pt>
                      <c:pt idx="726">
                        <c:v>1.6617749400000001</c:v>
                      </c:pt>
                      <c:pt idx="727">
                        <c:v>1.6568393599999998</c:v>
                      </c:pt>
                      <c:pt idx="728">
                        <c:v>1.6431121599999998</c:v>
                      </c:pt>
                      <c:pt idx="729">
                        <c:v>1.6577144500000001</c:v>
                      </c:pt>
                      <c:pt idx="730">
                        <c:v>1.6752463000000002</c:v>
                      </c:pt>
                      <c:pt idx="731">
                        <c:v>1.6800615999999999</c:v>
                      </c:pt>
                      <c:pt idx="732">
                        <c:v>1.6663355</c:v>
                      </c:pt>
                      <c:pt idx="733">
                        <c:v>1.6604240000000001</c:v>
                      </c:pt>
                      <c:pt idx="734">
                        <c:v>1.66134969</c:v>
                      </c:pt>
                      <c:pt idx="735">
                        <c:v>1.65932835</c:v>
                      </c:pt>
                      <c:pt idx="736">
                        <c:v>1.6602540000000001</c:v>
                      </c:pt>
                      <c:pt idx="737">
                        <c:v>1.67485185</c:v>
                      </c:pt>
                      <c:pt idx="738">
                        <c:v>1.6777300799999999</c:v>
                      </c:pt>
                      <c:pt idx="739">
                        <c:v>1.660101</c:v>
                      </c:pt>
                      <c:pt idx="740">
                        <c:v>1.6561270399999999</c:v>
                      </c:pt>
                      <c:pt idx="741">
                        <c:v>1.6599819999999998</c:v>
                      </c:pt>
                      <c:pt idx="742">
                        <c:v>1.66578958</c:v>
                      </c:pt>
                      <c:pt idx="743">
                        <c:v>1.6872019199999999</c:v>
                      </c:pt>
                      <c:pt idx="744">
                        <c:v>1.6861737200000002</c:v>
                      </c:pt>
                      <c:pt idx="745">
                        <c:v>1.68319292</c:v>
                      </c:pt>
                      <c:pt idx="746">
                        <c:v>1.6606863000000001</c:v>
                      </c:pt>
                      <c:pt idx="747">
                        <c:v>1.65575392</c:v>
                      </c:pt>
                      <c:pt idx="748">
                        <c:v>1.6517980799999998</c:v>
                      </c:pt>
                      <c:pt idx="749">
                        <c:v>1.66150942</c:v>
                      </c:pt>
                      <c:pt idx="750">
                        <c:v>1.6848694199999998</c:v>
                      </c:pt>
                      <c:pt idx="751">
                        <c:v>1.6887222</c:v>
                      </c:pt>
                      <c:pt idx="752">
                        <c:v>1.6837897500000001</c:v>
                      </c:pt>
                      <c:pt idx="753">
                        <c:v>1.6730011199999999</c:v>
                      </c:pt>
                      <c:pt idx="754">
                        <c:v>1.659268</c:v>
                      </c:pt>
                      <c:pt idx="755">
                        <c:v>1.6484808900000001</c:v>
                      </c:pt>
                      <c:pt idx="756">
                        <c:v>1.6611179599999999</c:v>
                      </c:pt>
                      <c:pt idx="757">
                        <c:v>1.6796099500000001</c:v>
                      </c:pt>
                      <c:pt idx="758">
                        <c:v>1.68442066</c:v>
                      </c:pt>
                      <c:pt idx="759">
                        <c:v>1.6775377200000001</c:v>
                      </c:pt>
                      <c:pt idx="760">
                        <c:v>1.6648000999999999</c:v>
                      </c:pt>
                      <c:pt idx="761">
                        <c:v>1.6637731</c:v>
                      </c:pt>
                      <c:pt idx="762">
                        <c:v>1.6549398399999999</c:v>
                      </c:pt>
                      <c:pt idx="763">
                        <c:v>1.6587919999999998</c:v>
                      </c:pt>
                      <c:pt idx="764">
                        <c:v>1.67727987</c:v>
                      </c:pt>
                      <c:pt idx="765">
                        <c:v>1.6801381799999999</c:v>
                      </c:pt>
                      <c:pt idx="766">
                        <c:v>1.6683785999999998</c:v>
                      </c:pt>
                      <c:pt idx="767">
                        <c:v>1.6653833400000002</c:v>
                      </c:pt>
                      <c:pt idx="768">
                        <c:v>1.66923449</c:v>
                      </c:pt>
                      <c:pt idx="769">
                        <c:v>1.66918316</c:v>
                      </c:pt>
                      <c:pt idx="770">
                        <c:v>1.6876669</c:v>
                      </c:pt>
                      <c:pt idx="771">
                        <c:v>1.6866395000000001</c:v>
                      </c:pt>
                      <c:pt idx="772">
                        <c:v>1.6826857500000001</c:v>
                      </c:pt>
                      <c:pt idx="773">
                        <c:v>1.66310815</c:v>
                      </c:pt>
                      <c:pt idx="774">
                        <c:v>1.6572046000000002</c:v>
                      </c:pt>
                      <c:pt idx="775">
                        <c:v>1.658129</c:v>
                      </c:pt>
                      <c:pt idx="776">
                        <c:v>1.6658807199999999</c:v>
                      </c:pt>
                      <c:pt idx="777">
                        <c:v>1.6901949000000001</c:v>
                      </c:pt>
                      <c:pt idx="778">
                        <c:v>1.6930687199999999</c:v>
                      </c:pt>
                      <c:pt idx="779">
                        <c:v>1.6852147200000001</c:v>
                      </c:pt>
                      <c:pt idx="780">
                        <c:v>1.66955952</c:v>
                      </c:pt>
                      <c:pt idx="781">
                        <c:v>1.6548804600000002</c:v>
                      </c:pt>
                      <c:pt idx="782">
                        <c:v>1.6499537999999998</c:v>
                      </c:pt>
                      <c:pt idx="783">
                        <c:v>1.6615874399999999</c:v>
                      </c:pt>
                      <c:pt idx="784">
                        <c:v>1.6800628399999999</c:v>
                      </c:pt>
                      <c:pt idx="785">
                        <c:v>1.68391135</c:v>
                      </c:pt>
                      <c:pt idx="786">
                        <c:v>1.6760593800000001</c:v>
                      </c:pt>
                      <c:pt idx="787">
                        <c:v>1.6642908599999999</c:v>
                      </c:pt>
                      <c:pt idx="788">
                        <c:v>1.6642396500000001</c:v>
                      </c:pt>
                      <c:pt idx="789">
                        <c:v>1.6505395600000001</c:v>
                      </c:pt>
                      <c:pt idx="790">
                        <c:v>1.6592627799999999</c:v>
                      </c:pt>
                      <c:pt idx="791">
                        <c:v>1.6767591999999998</c:v>
                      </c:pt>
                      <c:pt idx="792">
                        <c:v>1.68060692</c:v>
                      </c:pt>
                      <c:pt idx="793">
                        <c:v>1.6659161100000002</c:v>
                      </c:pt>
                      <c:pt idx="794">
                        <c:v>1.6639153200000001</c:v>
                      </c:pt>
                      <c:pt idx="795">
                        <c:v>1.66386411</c:v>
                      </c:pt>
                      <c:pt idx="796">
                        <c:v>1.6628211399999999</c:v>
                      </c:pt>
                      <c:pt idx="797">
                        <c:v>1.6647192799999999</c:v>
                      </c:pt>
                      <c:pt idx="798">
                        <c:v>1.6763636</c:v>
                      </c:pt>
                      <c:pt idx="799">
                        <c:v>1.6772866000000002</c:v>
                      </c:pt>
                      <c:pt idx="800">
                        <c:v>1.6577435700000001</c:v>
                      </c:pt>
                      <c:pt idx="801">
                        <c:v>1.6537943799999999</c:v>
                      </c:pt>
                      <c:pt idx="802">
                        <c:v>1.6556755000000001</c:v>
                      </c:pt>
                      <c:pt idx="803">
                        <c:v>1.66049688</c:v>
                      </c:pt>
                      <c:pt idx="804">
                        <c:v>1.6848067600000001</c:v>
                      </c:pt>
                      <c:pt idx="805">
                        <c:v>1.6857293</c:v>
                      </c:pt>
                      <c:pt idx="806">
                        <c:v>1.6817798800000001</c:v>
                      </c:pt>
                      <c:pt idx="807">
                        <c:v>1.6573693500000002</c:v>
                      </c:pt>
                      <c:pt idx="808">
                        <c:v>1.6485325200000001</c:v>
                      </c:pt>
                      <c:pt idx="809">
                        <c:v>1.64361036</c:v>
                      </c:pt>
                      <c:pt idx="810">
                        <c:v>1.6542764999999999</c:v>
                      </c:pt>
                      <c:pt idx="811">
                        <c:v>1.6766326200000001</c:v>
                      </c:pt>
                      <c:pt idx="812">
                        <c:v>1.6824088600000002</c:v>
                      </c:pt>
                      <c:pt idx="813">
                        <c:v>1.67261555</c:v>
                      </c:pt>
                      <c:pt idx="814">
                        <c:v>1.6599004799999999</c:v>
                      </c:pt>
                      <c:pt idx="815">
                        <c:v>1.6549789100000001</c:v>
                      </c:pt>
                      <c:pt idx="816">
                        <c:v>1.6412911000000001</c:v>
                      </c:pt>
                      <c:pt idx="817">
                        <c:v>1.6548769699999999</c:v>
                      </c:pt>
                      <c:pt idx="818">
                        <c:v>1.673332</c:v>
                      </c:pt>
                      <c:pt idx="819">
                        <c:v>1.6800810000000002</c:v>
                      </c:pt>
                      <c:pt idx="820">
                        <c:v>1.6712638799999999</c:v>
                      </c:pt>
                      <c:pt idx="821">
                        <c:v>1.6663429000000001</c:v>
                      </c:pt>
                      <c:pt idx="822">
                        <c:v>1.6633528799999999</c:v>
                      </c:pt>
                      <c:pt idx="823">
                        <c:v>1.65843249</c:v>
                      </c:pt>
                      <c:pt idx="824">
                        <c:v>1.6593722399999999</c:v>
                      </c:pt>
                      <c:pt idx="825">
                        <c:v>1.6729368600000001</c:v>
                      </c:pt>
                      <c:pt idx="826">
                        <c:v>1.6758065400000002</c:v>
                      </c:pt>
                      <c:pt idx="827">
                        <c:v>1.66114926</c:v>
                      </c:pt>
                      <c:pt idx="828">
                        <c:v>1.65817704</c:v>
                      </c:pt>
                      <c:pt idx="829">
                        <c:v>1.6610298399999999</c:v>
                      </c:pt>
                      <c:pt idx="830">
                        <c:v>1.66292588</c:v>
                      </c:pt>
                      <c:pt idx="831">
                        <c:v>1.6852669800000002</c:v>
                      </c:pt>
                      <c:pt idx="832">
                        <c:v>1.6813208500000001</c:v>
                      </c:pt>
                      <c:pt idx="833">
                        <c:v>1.6783484800000001</c:v>
                      </c:pt>
                      <c:pt idx="834">
                        <c:v>1.6598004500000001</c:v>
                      </c:pt>
                      <c:pt idx="835">
                        <c:v>1.654865</c:v>
                      </c:pt>
                      <c:pt idx="836">
                        <c:v>1.65384058</c:v>
                      </c:pt>
                      <c:pt idx="837">
                        <c:v>1.65962995</c:v>
                      </c:pt>
                      <c:pt idx="838">
                        <c:v>1.68196608</c:v>
                      </c:pt>
                      <c:pt idx="839">
                        <c:v>1.68579024</c:v>
                      </c:pt>
                      <c:pt idx="840">
                        <c:v>1.6760226</c:v>
                      </c:pt>
                      <c:pt idx="841">
                        <c:v>1.6691409000000001</c:v>
                      </c:pt>
                      <c:pt idx="842">
                        <c:v>1.65742772</c:v>
                      </c:pt>
                      <c:pt idx="843">
                        <c:v>1.6476276000000001</c:v>
                      </c:pt>
                      <c:pt idx="844">
                        <c:v>1.6592719000000002</c:v>
                      </c:pt>
                      <c:pt idx="845">
                        <c:v>1.67963964</c:v>
                      </c:pt>
                      <c:pt idx="846">
                        <c:v>1.6844361000000001</c:v>
                      </c:pt>
                      <c:pt idx="847">
                        <c:v>1.67758992</c:v>
                      </c:pt>
                      <c:pt idx="848">
                        <c:v>1.6687636000000001</c:v>
                      </c:pt>
                      <c:pt idx="849">
                        <c:v>1.664803</c:v>
                      </c:pt>
                      <c:pt idx="850">
                        <c:v>1.65503898</c:v>
                      </c:pt>
                      <c:pt idx="851">
                        <c:v>1.6598356400000001</c:v>
                      </c:pt>
                      <c:pt idx="852">
                        <c:v>1.67634116</c:v>
                      </c:pt>
                      <c:pt idx="853">
                        <c:v>1.6811539200000001</c:v>
                      </c:pt>
                      <c:pt idx="854">
                        <c:v>1.6684549</c:v>
                      </c:pt>
                      <c:pt idx="855">
                        <c:v>1.6644950200000002</c:v>
                      </c:pt>
                      <c:pt idx="856">
                        <c:v>1.66541648</c:v>
                      </c:pt>
                      <c:pt idx="857">
                        <c:v>1.6653651199999999</c:v>
                      </c:pt>
                      <c:pt idx="858">
                        <c:v>1.6828228999999999</c:v>
                      </c:pt>
                      <c:pt idx="859">
                        <c:v>1.682771</c:v>
                      </c:pt>
                      <c:pt idx="860">
                        <c:v>1.6817291400000001</c:v>
                      </c:pt>
                      <c:pt idx="861">
                        <c:v>1.6612520399999999</c:v>
                      </c:pt>
                      <c:pt idx="862">
                        <c:v>1.6553652000000001</c:v>
                      </c:pt>
                      <c:pt idx="863">
                        <c:v>1.6562867100000001</c:v>
                      </c:pt>
                      <c:pt idx="864">
                        <c:v>1.6640159400000001</c:v>
                      </c:pt>
                      <c:pt idx="865">
                        <c:v>1.6892325000000001</c:v>
                      </c:pt>
                      <c:pt idx="866">
                        <c:v>1.69404274</c:v>
                      </c:pt>
                      <c:pt idx="867">
                        <c:v>1.6930180400000001</c:v>
                      </c:pt>
                      <c:pt idx="868">
                        <c:v>1.67060038</c:v>
                      </c:pt>
                      <c:pt idx="869">
                        <c:v>1.66082504</c:v>
                      </c:pt>
                      <c:pt idx="870">
                        <c:v>1.6549226799999999</c:v>
                      </c:pt>
                      <c:pt idx="871">
                        <c:v>1.6684839599999999</c:v>
                      </c:pt>
                      <c:pt idx="872">
                        <c:v>1.68982264</c:v>
                      </c:pt>
                      <c:pt idx="873">
                        <c:v>1.6946317500000001</c:v>
                      </c:pt>
                      <c:pt idx="874">
                        <c:v>1.6858121400000001</c:v>
                      </c:pt>
                      <c:pt idx="875">
                        <c:v>1.67409396</c:v>
                      </c:pt>
                      <c:pt idx="876">
                        <c:v>1.6720979999999999</c:v>
                      </c:pt>
                      <c:pt idx="877">
                        <c:v>1.6584367199999999</c:v>
                      </c:pt>
                      <c:pt idx="878">
                        <c:v>1.66713435</c:v>
                      </c:pt>
                      <c:pt idx="879">
                        <c:v>1.6865241000000002</c:v>
                      </c:pt>
                      <c:pt idx="880">
                        <c:v>1.6903427800000002</c:v>
                      </c:pt>
                      <c:pt idx="881">
                        <c:v>1.68057071</c:v>
                      </c:pt>
                      <c:pt idx="882">
                        <c:v>1.67371512</c:v>
                      </c:pt>
                      <c:pt idx="883">
                        <c:v>1.6756073199999999</c:v>
                      </c:pt>
                      <c:pt idx="884">
                        <c:v>1.6735945800000001</c:v>
                      </c:pt>
                      <c:pt idx="885">
                        <c:v>1.6774303599999998</c:v>
                      </c:pt>
                      <c:pt idx="886">
                        <c:v>1.6890405399999999</c:v>
                      </c:pt>
                      <c:pt idx="887">
                        <c:v>1.6889883999999999</c:v>
                      </c:pt>
                      <c:pt idx="888">
                        <c:v>1.6704726300000001</c:v>
                      </c:pt>
                      <c:pt idx="889">
                        <c:v>1.66556236</c:v>
                      </c:pt>
                      <c:pt idx="890">
                        <c:v>1.6674372</c:v>
                      </c:pt>
                      <c:pt idx="891">
                        <c:v>1.6703007300000001</c:v>
                      </c:pt>
                      <c:pt idx="892">
                        <c:v>1.6935685199999999</c:v>
                      </c:pt>
                      <c:pt idx="893">
                        <c:v>1.69545945</c:v>
                      </c:pt>
                      <c:pt idx="894">
                        <c:v>1.6895776200000001</c:v>
                      </c:pt>
                      <c:pt idx="895">
                        <c:v>1.6662082500000002</c:v>
                      </c:pt>
                      <c:pt idx="896">
                        <c:v>1.6593390799999999</c:v>
                      </c:pt>
                      <c:pt idx="897">
                        <c:v>1.6573448799999999</c:v>
                      </c:pt>
                      <c:pt idx="898">
                        <c:v>1.6679796500000001</c:v>
                      </c:pt>
                      <c:pt idx="899">
                        <c:v>1.6902708</c:v>
                      </c:pt>
                      <c:pt idx="900">
                        <c:v>1.6979722400000001</c:v>
                      </c:pt>
                      <c:pt idx="901">
                        <c:v>1.6901490000000001</c:v>
                      </c:pt>
                      <c:pt idx="902">
                        <c:v>1.67941228</c:v>
                      </c:pt>
                      <c:pt idx="903">
                        <c:v>1.6706188</c:v>
                      </c:pt>
                      <c:pt idx="904">
                        <c:v>1.6589120799999999</c:v>
                      </c:pt>
                      <c:pt idx="905">
                        <c:v>1.6695443700000001</c:v>
                      </c:pt>
                      <c:pt idx="906">
                        <c:v>1.6898879999999998</c:v>
                      </c:pt>
                      <c:pt idx="907">
                        <c:v>1.6937030399999999</c:v>
                      </c:pt>
                      <c:pt idx="908">
                        <c:v>1.6868528100000002</c:v>
                      </c:pt>
                      <c:pt idx="909">
                        <c:v>1.6790319</c:v>
                      </c:pt>
                      <c:pt idx="910">
                        <c:v>1.6779916800000001</c:v>
                      </c:pt>
                      <c:pt idx="911">
                        <c:v>1.67308469</c:v>
                      </c:pt>
                      <c:pt idx="912">
                        <c:v>1.676917</c:v>
                      </c:pt>
                      <c:pt idx="913">
                        <c:v>1.69142974</c:v>
                      </c:pt>
                      <c:pt idx="914">
                        <c:v>1.6962321800000002</c:v>
                      </c:pt>
                      <c:pt idx="915">
                        <c:v>1.6786861</c:v>
                      </c:pt>
                      <c:pt idx="916">
                        <c:v>1.67572162</c:v>
                      </c:pt>
                      <c:pt idx="917">
                        <c:v>1.6766406800000002</c:v>
                      </c:pt>
                      <c:pt idx="918">
                        <c:v>1.67853049</c:v>
                      </c:pt>
                      <c:pt idx="919">
                        <c:v>1.6988650000000001</c:v>
                      </c:pt>
                      <c:pt idx="920">
                        <c:v>1.6978242600000002</c:v>
                      </c:pt>
                      <c:pt idx="921">
                        <c:v>1.6948596599999999</c:v>
                      </c:pt>
                      <c:pt idx="922">
                        <c:v>1.67345232</c:v>
                      </c:pt>
                      <c:pt idx="923">
                        <c:v>1.6656354</c:v>
                      </c:pt>
                      <c:pt idx="924">
                        <c:v>1.6636426799999999</c:v>
                      </c:pt>
                      <c:pt idx="925">
                        <c:v>1.6723265700000001</c:v>
                      </c:pt>
                      <c:pt idx="926">
                        <c:v>1.6955508500000001</c:v>
                      </c:pt>
                      <c:pt idx="927">
                        <c:v>1.7003510400000001</c:v>
                      </c:pt>
                      <c:pt idx="928">
                        <c:v>1.69059358</c:v>
                      </c:pt>
                      <c:pt idx="929">
                        <c:v>1.6818071800000001</c:v>
                      </c:pt>
                      <c:pt idx="930">
                        <c:v>1.66525788</c:v>
                      </c:pt>
                      <c:pt idx="931">
                        <c:v>1.6574432000000001</c:v>
                      </c:pt>
                      <c:pt idx="932">
                        <c:v>1.67097714</c:v>
                      </c:pt>
                      <c:pt idx="933">
                        <c:v>1.69225552</c:v>
                      </c:pt>
                      <c:pt idx="934">
                        <c:v>1.6970547000000002</c:v>
                      </c:pt>
                      <c:pt idx="935">
                        <c:v>1.69118061</c:v>
                      </c:pt>
                      <c:pt idx="936">
                        <c:v>1.6804383600000001</c:v>
                      </c:pt>
                      <c:pt idx="937">
                        <c:v>1.6784459999999999</c:v>
                      </c:pt>
                      <c:pt idx="938">
                        <c:v>1.6686923999999999</c:v>
                      </c:pt>
                      <c:pt idx="939">
                        <c:v>1.6744616400000001</c:v>
                      </c:pt>
                      <c:pt idx="940">
                        <c:v>1.6928419500000003</c:v>
                      </c:pt>
                      <c:pt idx="941">
                        <c:v>1.6966699200000002</c:v>
                      </c:pt>
                      <c:pt idx="942">
                        <c:v>1.6830194000000001</c:v>
                      </c:pt>
                      <c:pt idx="943">
                        <c:v>1.6781173</c:v>
                      </c:pt>
                      <c:pt idx="944">
                        <c:v>1.6683828000000001</c:v>
                      </c:pt>
                      <c:pt idx="945">
                        <c:v>1.7003574099999998</c:v>
                      </c:pt>
                      <c:pt idx="946">
                        <c:v>1.78273134</c:v>
                      </c:pt>
                      <c:pt idx="947">
                        <c:v>1.8757672599999999</c:v>
                      </c:pt>
                      <c:pt idx="948">
                        <c:v>1.93873015</c:v>
                      </c:pt>
                      <c:pt idx="949">
                        <c:v>1.97453316</c:v>
                      </c:pt>
                      <c:pt idx="950">
                        <c:v>2.0190611399999998</c:v>
                      </c:pt>
                      <c:pt idx="951">
                        <c:v>2.0635854400000002</c:v>
                      </c:pt>
                      <c:pt idx="952">
                        <c:v>2.1265301700000001</c:v>
                      </c:pt>
                      <c:pt idx="953">
                        <c:v>2.1778339</c:v>
                      </c:pt>
                      <c:pt idx="954">
                        <c:v>2.2019843099999998</c:v>
                      </c:pt>
                      <c:pt idx="955">
                        <c:v>2.2193457300000001</c:v>
                      </c:pt>
                      <c:pt idx="956">
                        <c:v>2.2396142999999999</c:v>
                      </c:pt>
                      <c:pt idx="957">
                        <c:v>2.2724845599999997</c:v>
                      </c:pt>
                      <c:pt idx="958">
                        <c:v>2.3150466000000001</c:v>
                      </c:pt>
                      <c:pt idx="959">
                        <c:v>2.33918633</c:v>
                      </c:pt>
                      <c:pt idx="960">
                        <c:v>2.3439366600000002</c:v>
                      </c:pt>
                      <c:pt idx="961">
                        <c:v>2.3593492200000004</c:v>
                      </c:pt>
                      <c:pt idx="962">
                        <c:v>2.3786376600000003</c:v>
                      </c:pt>
                      <c:pt idx="963">
                        <c:v>2.4173095</c:v>
                      </c:pt>
                      <c:pt idx="964">
                        <c:v>2.4327170999999996</c:v>
                      </c:pt>
                      <c:pt idx="965">
                        <c:v>2.4306783599999999</c:v>
                      </c:pt>
                      <c:pt idx="966">
                        <c:v>2.4315722599999998</c:v>
                      </c:pt>
                      <c:pt idx="967">
                        <c:v>2.4363173999999996</c:v>
                      </c:pt>
                      <c:pt idx="968">
                        <c:v>2.4614123999999999</c:v>
                      </c:pt>
                      <c:pt idx="969">
                        <c:v>2.49328846</c:v>
                      </c:pt>
                      <c:pt idx="970">
                        <c:v>2.5048132999999999</c:v>
                      </c:pt>
                      <c:pt idx="971">
                        <c:v>2.5008341399999998</c:v>
                      </c:pt>
                      <c:pt idx="972">
                        <c:v>2.5084820999999997</c:v>
                      </c:pt>
                      <c:pt idx="973">
                        <c:v>2.5190360000000003</c:v>
                      </c:pt>
                      <c:pt idx="974">
                        <c:v>2.5470277800000001</c:v>
                      </c:pt>
                      <c:pt idx="975">
                        <c:v>2.5566104199999997</c:v>
                      </c:pt>
                      <c:pt idx="976">
                        <c:v>2.5439112399999999</c:v>
                      </c:pt>
                      <c:pt idx="977">
                        <c:v>2.5447748999999997</c:v>
                      </c:pt>
                      <c:pt idx="978">
                        <c:v>2.55145044</c:v>
                      </c:pt>
                      <c:pt idx="979">
                        <c:v>2.5833095400000001</c:v>
                      </c:pt>
                      <c:pt idx="980">
                        <c:v>2.60257446</c:v>
                      </c:pt>
                      <c:pt idx="981">
                        <c:v>2.59956136</c:v>
                      </c:pt>
                      <c:pt idx="982">
                        <c:v>2.5936430000000001</c:v>
                      </c:pt>
                      <c:pt idx="983">
                        <c:v>2.5915989600000002</c:v>
                      </c:pt>
                      <c:pt idx="984">
                        <c:v>2.6040813800000002</c:v>
                      </c:pt>
                      <c:pt idx="985">
                        <c:v>2.62721494</c:v>
                      </c:pt>
                      <c:pt idx="986">
                        <c:v>2.6338848000000001</c:v>
                      </c:pt>
                      <c:pt idx="987">
                        <c:v>2.6250613</c:v>
                      </c:pt>
                      <c:pt idx="988">
                        <c:v>2.6288258999999998</c:v>
                      </c:pt>
                      <c:pt idx="989">
                        <c:v>2.6345266199999999</c:v>
                      </c:pt>
                      <c:pt idx="990">
                        <c:v>2.6605586400000005</c:v>
                      </c:pt>
                      <c:pt idx="991">
                        <c:v>2.6672256999999999</c:v>
                      </c:pt>
                      <c:pt idx="992">
                        <c:v>2.6554982999999996</c:v>
                      </c:pt>
                      <c:pt idx="993">
                        <c:v>2.6486121600000003</c:v>
                      </c:pt>
                      <c:pt idx="994">
                        <c:v>2.6446306400000004</c:v>
                      </c:pt>
                      <c:pt idx="995">
                        <c:v>2.6609770199999998</c:v>
                      </c:pt>
                      <c:pt idx="996">
                        <c:v>2.68506556</c:v>
                      </c:pt>
                      <c:pt idx="997">
                        <c:v>2.6868903999999998</c:v>
                      </c:pt>
                      <c:pt idx="998">
                        <c:v>2.6780686199999999</c:v>
                      </c:pt>
                      <c:pt idx="999">
                        <c:v>2.6808613999999999</c:v>
                      </c:pt>
                      <c:pt idx="1000">
                        <c:v>2.6836539400000001</c:v>
                      </c:pt>
                      <c:pt idx="1001">
                        <c:v>2.7048333000000002</c:v>
                      </c:pt>
                      <c:pt idx="1002">
                        <c:v>2.7085922999999998</c:v>
                      </c:pt>
                      <c:pt idx="1003">
                        <c:v>2.6900947999999998</c:v>
                      </c:pt>
                      <c:pt idx="1004">
                        <c:v>2.6861131199999999</c:v>
                      </c:pt>
                      <c:pt idx="1005">
                        <c:v>2.6898723999999996</c:v>
                      </c:pt>
                      <c:pt idx="1006">
                        <c:v>2.7168523199999997</c:v>
                      </c:pt>
                      <c:pt idx="1007">
                        <c:v>2.7331875000000001</c:v>
                      </c:pt>
                      <c:pt idx="1008">
                        <c:v>2.72533482</c:v>
                      </c:pt>
                      <c:pt idx="1009">
                        <c:v>2.7145805199999997</c:v>
                      </c:pt>
                      <c:pt idx="1010">
                        <c:v>2.7105987599999999</c:v>
                      </c:pt>
                      <c:pt idx="1011">
                        <c:v>2.7201600799999999</c:v>
                      </c:pt>
                      <c:pt idx="1012">
                        <c:v>2.7412998599999998</c:v>
                      </c:pt>
                      <c:pt idx="1013">
                        <c:v>2.7450554999999999</c:v>
                      </c:pt>
                      <c:pt idx="1014">
                        <c:v>2.7323682500000004</c:v>
                      </c:pt>
                      <c:pt idx="1015">
                        <c:v>2.7312880799999997</c:v>
                      </c:pt>
                      <c:pt idx="1016">
                        <c:v>2.7331093800000001</c:v>
                      </c:pt>
                      <c:pt idx="1017">
                        <c:v>2.7571735899999998</c:v>
                      </c:pt>
                      <c:pt idx="1018">
                        <c:v>2.7599892400000003</c:v>
                      </c:pt>
                      <c:pt idx="1019">
                        <c:v>2.7453697799999999</c:v>
                      </c:pt>
                      <c:pt idx="1020">
                        <c:v>2.7355864200000002</c:v>
                      </c:pt>
                      <c:pt idx="1021">
                        <c:v>2.7277377400000002</c:v>
                      </c:pt>
                      <c:pt idx="1022">
                        <c:v>2.7430953000000002</c:v>
                      </c:pt>
                      <c:pt idx="1023">
                        <c:v>2.7651909999999997</c:v>
                      </c:pt>
                      <c:pt idx="1024">
                        <c:v>2.7651051999999998</c:v>
                      </c:pt>
                      <c:pt idx="1025">
                        <c:v>2.7524226599999997</c:v>
                      </c:pt>
                      <c:pt idx="1026">
                        <c:v>2.7513420400000004</c:v>
                      </c:pt>
                      <c:pt idx="1027">
                        <c:v>2.7541283000000001</c:v>
                      </c:pt>
                      <c:pt idx="1028">
                        <c:v>2.7752808600000001</c:v>
                      </c:pt>
                      <c:pt idx="1029">
                        <c:v>2.7780658800000002</c:v>
                      </c:pt>
                      <c:pt idx="1030">
                        <c:v>2.7615190600000004</c:v>
                      </c:pt>
                      <c:pt idx="1031">
                        <c:v>2.7575100900000002</c:v>
                      </c:pt>
                      <c:pt idx="1032">
                        <c:v>2.7583624599999998</c:v>
                      </c:pt>
                      <c:pt idx="1033">
                        <c:v>2.7824095500000001</c:v>
                      </c:pt>
                      <c:pt idx="1034">
                        <c:v>2.79485772</c:v>
                      </c:pt>
                      <c:pt idx="1035">
                        <c:v>2.7850783400000001</c:v>
                      </c:pt>
                      <c:pt idx="1036">
                        <c:v>2.7714344400000002</c:v>
                      </c:pt>
                      <c:pt idx="1037">
                        <c:v>2.7655506000000001</c:v>
                      </c:pt>
                      <c:pt idx="1038">
                        <c:v>2.7712336799999999</c:v>
                      </c:pt>
                      <c:pt idx="1039">
                        <c:v>2.79138069</c:v>
                      </c:pt>
                      <c:pt idx="1040">
                        <c:v>2.7941636399999998</c:v>
                      </c:pt>
                      <c:pt idx="1041">
                        <c:v>2.7795560099999999</c:v>
                      </c:pt>
                      <c:pt idx="1042">
                        <c:v>2.7784748399999999</c:v>
                      </c:pt>
                      <c:pt idx="1043">
                        <c:v>2.7812579500000001</c:v>
                      </c:pt>
                      <c:pt idx="1044">
                        <c:v>2.80529304</c:v>
                      </c:pt>
                      <c:pt idx="1045">
                        <c:v>2.8071088200000003</c:v>
                      </c:pt>
                      <c:pt idx="1046">
                        <c:v>2.7915377000000001</c:v>
                      </c:pt>
                      <c:pt idx="1047">
                        <c:v>2.7827290899999997</c:v>
                      </c:pt>
                      <c:pt idx="1048">
                        <c:v>2.7758528999999998</c:v>
                      </c:pt>
                      <c:pt idx="1049">
                        <c:v>2.7902250899999999</c:v>
                      </c:pt>
                      <c:pt idx="1050">
                        <c:v>2.8103907000000001</c:v>
                      </c:pt>
                      <c:pt idx="1051">
                        <c:v>2.81124003</c:v>
                      </c:pt>
                      <c:pt idx="1052">
                        <c:v>2.7985696200000003</c:v>
                      </c:pt>
                      <c:pt idx="1053">
                        <c:v>2.7965223999999997</c:v>
                      </c:pt>
                      <c:pt idx="1054">
                        <c:v>2.8002689999999997</c:v>
                      </c:pt>
                      <c:pt idx="1055">
                        <c:v>2.8213955400000001</c:v>
                      </c:pt>
                      <c:pt idx="1056">
                        <c:v>2.8232097199999999</c:v>
                      </c:pt>
                      <c:pt idx="1057">
                        <c:v>2.8037829599999999</c:v>
                      </c:pt>
                      <c:pt idx="1058">
                        <c:v>2.7978741</c:v>
                      </c:pt>
                      <c:pt idx="1059">
                        <c:v>2.7987235899999998</c:v>
                      </c:pt>
                      <c:pt idx="1060">
                        <c:v>2.8227418799999997</c:v>
                      </c:pt>
                      <c:pt idx="1061">
                        <c:v>2.8322782200000001</c:v>
                      </c:pt>
                      <c:pt idx="1062">
                        <c:v>2.8234732499999997</c:v>
                      </c:pt>
                      <c:pt idx="1063">
                        <c:v>2.8108079999999998</c:v>
                      </c:pt>
                      <c:pt idx="1064">
                        <c:v>2.8029698399999998</c:v>
                      </c:pt>
                      <c:pt idx="1065">
                        <c:v>2.8105750399999998</c:v>
                      </c:pt>
                      <c:pt idx="1066">
                        <c:v>2.8297611599999999</c:v>
                      </c:pt>
                      <c:pt idx="1067">
                        <c:v>2.8325098000000004</c:v>
                      </c:pt>
                      <c:pt idx="1068">
                        <c:v>2.8179167999999999</c:v>
                      </c:pt>
                      <c:pt idx="1069">
                        <c:v>2.8139399999999997</c:v>
                      </c:pt>
                      <c:pt idx="1070">
                        <c:v>2.8157532800000005</c:v>
                      </c:pt>
                      <c:pt idx="1071">
                        <c:v>2.83885348</c:v>
                      </c:pt>
                      <c:pt idx="1072">
                        <c:v>2.8397006999999999</c:v>
                      </c:pt>
                      <c:pt idx="1073">
                        <c:v>2.8222155</c:v>
                      </c:pt>
                      <c:pt idx="1074">
                        <c:v>2.8124503000000001</c:v>
                      </c:pt>
                      <c:pt idx="1075">
                        <c:v>2.8055220799999998</c:v>
                      </c:pt>
                      <c:pt idx="1076">
                        <c:v>2.81987656</c:v>
                      </c:pt>
                      <c:pt idx="1077">
                        <c:v>2.8429119599999999</c:v>
                      </c:pt>
                      <c:pt idx="1078">
                        <c:v>2.8408647999999999</c:v>
                      </c:pt>
                      <c:pt idx="1079">
                        <c:v>2.8272425999999999</c:v>
                      </c:pt>
                      <c:pt idx="1080">
                        <c:v>2.82522553</c:v>
                      </c:pt>
                      <c:pt idx="1081">
                        <c:v>2.8251083699999997</c:v>
                      </c:pt>
                      <c:pt idx="1082">
                        <c:v>2.8423520299999998</c:v>
                      </c:pt>
                      <c:pt idx="1083">
                        <c:v>2.8441630500000001</c:v>
                      </c:pt>
                      <c:pt idx="1084">
                        <c:v>2.8257213000000001</c:v>
                      </c:pt>
                      <c:pt idx="1085">
                        <c:v>2.8207822499999997</c:v>
                      </c:pt>
                      <c:pt idx="1086">
                        <c:v>2.8206652499999998</c:v>
                      </c:pt>
                      <c:pt idx="1087">
                        <c:v>2.8436912099999998</c:v>
                      </c:pt>
                      <c:pt idx="1088">
                        <c:v>2.8541799999999999</c:v>
                      </c:pt>
                      <c:pt idx="1089">
                        <c:v>2.8424910799999998</c:v>
                      </c:pt>
                      <c:pt idx="1090">
                        <c:v>2.8279106099999995</c:v>
                      </c:pt>
                      <c:pt idx="1091">
                        <c:v>2.8200802499999997</c:v>
                      </c:pt>
                      <c:pt idx="1092">
                        <c:v>2.82671188</c:v>
                      </c:pt>
                      <c:pt idx="1093">
                        <c:v>2.8458755999999998</c:v>
                      </c:pt>
                      <c:pt idx="1094">
                        <c:v>2.8486495500000002</c:v>
                      </c:pt>
                      <c:pt idx="1095">
                        <c:v>2.8340717999999998</c:v>
                      </c:pt>
                      <c:pt idx="1096">
                        <c:v>2.8339542</c:v>
                      </c:pt>
                      <c:pt idx="1097">
                        <c:v>2.8357643800000001</c:v>
                      </c:pt>
                      <c:pt idx="1098">
                        <c:v>2.8578152499999998</c:v>
                      </c:pt>
                      <c:pt idx="1099">
                        <c:v>2.8586604600000003</c:v>
                      </c:pt>
                      <c:pt idx="1100">
                        <c:v>2.84119396</c:v>
                      </c:pt>
                      <c:pt idx="1101">
                        <c:v>2.8295112799999997</c:v>
                      </c:pt>
                      <c:pt idx="1102">
                        <c:v>2.8216843200000001</c:v>
                      </c:pt>
                      <c:pt idx="1103">
                        <c:v>2.8360219500000001</c:v>
                      </c:pt>
                      <c:pt idx="1104">
                        <c:v>2.8590308699999998</c:v>
                      </c:pt>
                      <c:pt idx="1105">
                        <c:v>2.8560214799999999</c:v>
                      </c:pt>
                      <c:pt idx="1106">
                        <c:v>2.8424135000000001</c:v>
                      </c:pt>
                      <c:pt idx="1107">
                        <c:v>2.83940503</c:v>
                      </c:pt>
                      <c:pt idx="1108">
                        <c:v>2.84121405</c:v>
                      </c:pt>
                      <c:pt idx="1109">
                        <c:v>2.8594008799999999</c:v>
                      </c:pt>
                      <c:pt idx="1110">
                        <c:v>2.8592821600000002</c:v>
                      </c:pt>
                      <c:pt idx="1111">
                        <c:v>2.8398968400000002</c:v>
                      </c:pt>
                      <c:pt idx="1112">
                        <c:v>2.8339991800000002</c:v>
                      </c:pt>
                      <c:pt idx="1113">
                        <c:v>2.8329182500000001</c:v>
                      </c:pt>
                      <c:pt idx="1114">
                        <c:v>2.8549544400000002</c:v>
                      </c:pt>
                      <c:pt idx="1115">
                        <c:v>2.8654605000000002</c:v>
                      </c:pt>
                      <c:pt idx="1116">
                        <c:v>2.8537838199999999</c:v>
                      </c:pt>
                      <c:pt idx="1117">
                        <c:v>2.8430711999999998</c:v>
                      </c:pt>
                      <c:pt idx="1118">
                        <c:v>2.8371747600000004</c:v>
                      </c:pt>
                      <c:pt idx="1119">
                        <c:v>2.8447610800000001</c:v>
                      </c:pt>
                      <c:pt idx="1120">
                        <c:v>2.8638727800000003</c:v>
                      </c:pt>
                      <c:pt idx="1121">
                        <c:v>2.86760554</c:v>
                      </c:pt>
                      <c:pt idx="1122">
                        <c:v>2.8511172899999999</c:v>
                      </c:pt>
                      <c:pt idx="1123">
                        <c:v>2.8481103000000001</c:v>
                      </c:pt>
                      <c:pt idx="1124">
                        <c:v>2.8489547900000001</c:v>
                      </c:pt>
                      <c:pt idx="1125">
                        <c:v>2.8700173699999998</c:v>
                      </c:pt>
                      <c:pt idx="1126">
                        <c:v>2.8708906800000005</c:v>
                      </c:pt>
                      <c:pt idx="1127">
                        <c:v>2.8544054999999999</c:v>
                      </c:pt>
                      <c:pt idx="1128">
                        <c:v>2.8436976400000002</c:v>
                      </c:pt>
                      <c:pt idx="1129">
                        <c:v>2.8358490600000001</c:v>
                      </c:pt>
                      <c:pt idx="1130">
                        <c:v>2.8501697699999999</c:v>
                      </c:pt>
                      <c:pt idx="1131">
                        <c:v>2.8721895200000001</c:v>
                      </c:pt>
                      <c:pt idx="1132">
                        <c:v>2.8682201999999997</c:v>
                      </c:pt>
                      <c:pt idx="1133">
                        <c:v>2.8565516</c:v>
                      </c:pt>
                      <c:pt idx="1134">
                        <c:v>2.8506880400000005</c:v>
                      </c:pt>
                      <c:pt idx="1135">
                        <c:v>2.85438942</c:v>
                      </c:pt>
                      <c:pt idx="1136">
                        <c:v>2.8735173800000005</c:v>
                      </c:pt>
                      <c:pt idx="1137">
                        <c:v>2.8753225200000001</c:v>
                      </c:pt>
                      <c:pt idx="1138">
                        <c:v>2.8559580000000002</c:v>
                      </c:pt>
                      <c:pt idx="1139">
                        <c:v>2.8500660200000003</c:v>
                      </c:pt>
                      <c:pt idx="1140">
                        <c:v>2.8509097099999998</c:v>
                      </c:pt>
                      <c:pt idx="1141">
                        <c:v>2.8738823100000004</c:v>
                      </c:pt>
                      <c:pt idx="1142">
                        <c:v>2.8814595500000002</c:v>
                      </c:pt>
                      <c:pt idx="1143">
                        <c:v>2.8697951499999999</c:v>
                      </c:pt>
                      <c:pt idx="1144">
                        <c:v>2.8571697000000005</c:v>
                      </c:pt>
                      <c:pt idx="1145">
                        <c:v>2.8493551400000001</c:v>
                      </c:pt>
                      <c:pt idx="1146">
                        <c:v>2.8588559599999996</c:v>
                      </c:pt>
                      <c:pt idx="1147">
                        <c:v>2.8770129900000003</c:v>
                      </c:pt>
                      <c:pt idx="1148">
                        <c:v>2.8788170499999999</c:v>
                      </c:pt>
                      <c:pt idx="1149">
                        <c:v>2.8642701800000006</c:v>
                      </c:pt>
                      <c:pt idx="1150">
                        <c:v>2.8622275199999998</c:v>
                      </c:pt>
                      <c:pt idx="1151">
                        <c:v>2.8621084799999998</c:v>
                      </c:pt>
                      <c:pt idx="1152">
                        <c:v>2.8831466200000002</c:v>
                      </c:pt>
                      <c:pt idx="1153">
                        <c:v>2.8839883500000001</c:v>
                      </c:pt>
                      <c:pt idx="1154">
                        <c:v>2.8665594099999998</c:v>
                      </c:pt>
                      <c:pt idx="1155">
                        <c:v>2.8549013300000001</c:v>
                      </c:pt>
                      <c:pt idx="1156">
                        <c:v>2.8490133900000001</c:v>
                      </c:pt>
                      <c:pt idx="1157">
                        <c:v>2.8633172199999999</c:v>
                      </c:pt>
                      <c:pt idx="1158">
                        <c:v>2.8862728999999998</c:v>
                      </c:pt>
                      <c:pt idx="1159">
                        <c:v>2.8823071800000002</c:v>
                      </c:pt>
                      <c:pt idx="1160">
                        <c:v>2.8696894500000001</c:v>
                      </c:pt>
                      <c:pt idx="1161">
                        <c:v>2.8647634000000002</c:v>
                      </c:pt>
                      <c:pt idx="1162">
                        <c:v>2.8646441999999999</c:v>
                      </c:pt>
                      <c:pt idx="1163">
                        <c:v>2.8827887500000005</c:v>
                      </c:pt>
                      <c:pt idx="1164">
                        <c:v>2.8836300000000001</c:v>
                      </c:pt>
                      <c:pt idx="1165">
                        <c:v>2.8633254300000002</c:v>
                      </c:pt>
                      <c:pt idx="1166">
                        <c:v>2.86032288</c:v>
                      </c:pt>
                      <c:pt idx="1167">
                        <c:v>2.8611649299999997</c:v>
                      </c:pt>
                      <c:pt idx="1168">
                        <c:v>2.8850720999999995</c:v>
                      </c:pt>
                      <c:pt idx="1169">
                        <c:v>2.8936011100000001</c:v>
                      </c:pt>
                      <c:pt idx="1170">
                        <c:v>2.8819490299999999</c:v>
                      </c:pt>
                      <c:pt idx="1171">
                        <c:v>2.8693369799999999</c:v>
                      </c:pt>
                      <c:pt idx="1172">
                        <c:v>2.8596086400000003</c:v>
                      </c:pt>
                      <c:pt idx="1173">
                        <c:v>2.8671764</c:v>
                      </c:pt>
                      <c:pt idx="1174">
                        <c:v>2.8853424599999999</c:v>
                      </c:pt>
                      <c:pt idx="1175">
                        <c:v>2.8881046799999996</c:v>
                      </c:pt>
                      <c:pt idx="1176">
                        <c:v>2.8726126000000005</c:v>
                      </c:pt>
                      <c:pt idx="1177">
                        <c:v>2.8715322999999997</c:v>
                      </c:pt>
                      <c:pt idx="1178">
                        <c:v>2.8723734000000003</c:v>
                      </c:pt>
                      <c:pt idx="1179">
                        <c:v>2.8924268200000003</c:v>
                      </c:pt>
                      <c:pt idx="1180">
                        <c:v>2.89230638</c:v>
                      </c:pt>
                      <c:pt idx="1181">
                        <c:v>2.8739356799999998</c:v>
                      </c:pt>
                      <c:pt idx="1182">
                        <c:v>2.8642110000000001</c:v>
                      </c:pt>
                      <c:pt idx="1183">
                        <c:v>2.8573685000000002</c:v>
                      </c:pt>
                      <c:pt idx="1184">
                        <c:v>2.8716558000000005</c:v>
                      </c:pt>
                      <c:pt idx="1185">
                        <c:v>2.8926645600000001</c:v>
                      </c:pt>
                      <c:pt idx="1186">
                        <c:v>2.8896630599999997</c:v>
                      </c:pt>
                      <c:pt idx="1187">
                        <c:v>2.8780190999999999</c:v>
                      </c:pt>
                      <c:pt idx="1188">
                        <c:v>2.8750184400000003</c:v>
                      </c:pt>
                      <c:pt idx="1189">
                        <c:v>2.8777793399999996</c:v>
                      </c:pt>
                      <c:pt idx="1190">
                        <c:v>2.8978232399999997</c:v>
                      </c:pt>
                      <c:pt idx="1191">
                        <c:v>2.8977025199999997</c:v>
                      </c:pt>
                      <c:pt idx="1192">
                        <c:v>2.8793099099999999</c:v>
                      </c:pt>
                      <c:pt idx="1193">
                        <c:v>2.8763098</c:v>
                      </c:pt>
                      <c:pt idx="1194">
                        <c:v>2.87522995</c:v>
                      </c:pt>
                      <c:pt idx="1195">
                        <c:v>2.8981494300000001</c:v>
                      </c:pt>
                      <c:pt idx="1196">
                        <c:v>2.9047784399999999</c:v>
                      </c:pt>
                      <c:pt idx="1197">
                        <c:v>2.8912187999999999</c:v>
                      </c:pt>
                      <c:pt idx="1198">
                        <c:v>2.8776602800000002</c:v>
                      </c:pt>
                      <c:pt idx="1199">
                        <c:v>2.8679421600000001</c:v>
                      </c:pt>
                      <c:pt idx="1200">
                        <c:v>2.8774204400000003</c:v>
                      </c:pt>
                      <c:pt idx="1201">
                        <c:v>2.8955355800000002</c:v>
                      </c:pt>
                      <c:pt idx="1202">
                        <c:v>2.8982638000000001</c:v>
                      </c:pt>
                      <c:pt idx="1203">
                        <c:v>2.8808993199999997</c:v>
                      </c:pt>
                      <c:pt idx="1204">
                        <c:v>2.8779003800000003</c:v>
                      </c:pt>
                      <c:pt idx="1205">
                        <c:v>2.8768208400000002</c:v>
                      </c:pt>
                      <c:pt idx="1206">
                        <c:v>2.8978107999999998</c:v>
                      </c:pt>
                      <c:pt idx="1207">
                        <c:v>2.8996089999999999</c:v>
                      </c:pt>
                      <c:pt idx="1208">
                        <c:v>2.8831772999999998</c:v>
                      </c:pt>
                      <c:pt idx="1209">
                        <c:v>2.8753817399999999</c:v>
                      </c:pt>
                      <c:pt idx="1210">
                        <c:v>2.8685462000000004</c:v>
                      </c:pt>
                      <c:pt idx="1211">
                        <c:v>2.8828166999999998</c:v>
                      </c:pt>
                      <c:pt idx="1212">
                        <c:v>2.9047604000000002</c:v>
                      </c:pt>
                      <c:pt idx="1213">
                        <c:v>2.90080224</c:v>
                      </c:pt>
                      <c:pt idx="1214">
                        <c:v>2.8872521999999998</c:v>
                      </c:pt>
                      <c:pt idx="1215">
                        <c:v>2.8832950799999999</c:v>
                      </c:pt>
                      <c:pt idx="1216">
                        <c:v>2.8841339800000001</c:v>
                      </c:pt>
                      <c:pt idx="1217">
                        <c:v>2.9022365999999997</c:v>
                      </c:pt>
                      <c:pt idx="1218">
                        <c:v>2.9021155599999999</c:v>
                      </c:pt>
                      <c:pt idx="1219">
                        <c:v>2.8837731400000002</c:v>
                      </c:pt>
                      <c:pt idx="1220">
                        <c:v>2.87981694</c:v>
                      </c:pt>
                      <c:pt idx="1221">
                        <c:v>2.8806557600000002</c:v>
                      </c:pt>
                      <c:pt idx="1222">
                        <c:v>2.9045080999999997</c:v>
                      </c:pt>
                      <c:pt idx="1223">
                        <c:v>2.9101401000000005</c:v>
                      </c:pt>
                      <c:pt idx="1224">
                        <c:v>2.8985128600000003</c:v>
                      </c:pt>
                      <c:pt idx="1225">
                        <c:v>2.8859277999999997</c:v>
                      </c:pt>
                      <c:pt idx="1226">
                        <c:v>2.8771787400000002</c:v>
                      </c:pt>
                      <c:pt idx="1227">
                        <c:v>2.8866457000000003</c:v>
                      </c:pt>
                      <c:pt idx="1228">
                        <c:v>2.90569846</c:v>
                      </c:pt>
                      <c:pt idx="1229">
                        <c:v>2.9074944600000001</c:v>
                      </c:pt>
                      <c:pt idx="1230">
                        <c:v>2.89203586</c:v>
                      </c:pt>
                      <c:pt idx="1231">
                        <c:v>2.8909566399999997</c:v>
                      </c:pt>
                      <c:pt idx="1232">
                        <c:v>2.8917945</c:v>
                      </c:pt>
                      <c:pt idx="1233">
                        <c:v>2.9118014799999998</c:v>
                      </c:pt>
                      <c:pt idx="1234">
                        <c:v>2.9135968000000001</c:v>
                      </c:pt>
                      <c:pt idx="1235">
                        <c:v>2.8943075999999999</c:v>
                      </c:pt>
                      <c:pt idx="1236">
                        <c:v>2.8846033999999996</c:v>
                      </c:pt>
                      <c:pt idx="1237">
                        <c:v>2.8787031600000001</c:v>
                      </c:pt>
                      <c:pt idx="1238">
                        <c:v>2.8929567500000002</c:v>
                      </c:pt>
                      <c:pt idx="1239">
                        <c:v>2.9148748199999996</c:v>
                      </c:pt>
                      <c:pt idx="1240">
                        <c:v>2.9099622899999997</c:v>
                      </c:pt>
                      <c:pt idx="1241">
                        <c:v>2.8983432499999999</c:v>
                      </c:pt>
                      <c:pt idx="1242">
                        <c:v>2.8915156199999998</c:v>
                      </c:pt>
                      <c:pt idx="1243">
                        <c:v>2.8933109999999997</c:v>
                      </c:pt>
                      <c:pt idx="1244">
                        <c:v>2.9113923900000001</c:v>
                      </c:pt>
                      <c:pt idx="1245">
                        <c:v>2.9112708300000003</c:v>
                      </c:pt>
                      <c:pt idx="1246">
                        <c:v>2.8919906699999998</c:v>
                      </c:pt>
                      <c:pt idx="1247">
                        <c:v>2.88803835</c:v>
                      </c:pt>
                      <c:pt idx="1248">
                        <c:v>2.8869598999999999</c:v>
                      </c:pt>
                      <c:pt idx="1249">
                        <c:v>2.9117424000000001</c:v>
                      </c:pt>
                      <c:pt idx="1250">
                        <c:v>2.9192829599999999</c:v>
                      </c:pt>
                      <c:pt idx="1251">
                        <c:v>2.9057528199999996</c:v>
                      </c:pt>
                      <c:pt idx="1252">
                        <c:v>2.8922238</c:v>
                      </c:pt>
                      <c:pt idx="1253">
                        <c:v>2.8844417999999998</c:v>
                      </c:pt>
                      <c:pt idx="1254">
                        <c:v>2.8929398099999997</c:v>
                      </c:pt>
                      <c:pt idx="1255">
                        <c:v>2.9110128</c:v>
                      </c:pt>
                      <c:pt idx="1256">
                        <c:v>2.9147213199999999</c:v>
                      </c:pt>
                      <c:pt idx="1257">
                        <c:v>2.89927972</c:v>
                      </c:pt>
                      <c:pt idx="1258">
                        <c:v>2.9001160499999998</c:v>
                      </c:pt>
                      <c:pt idx="1259">
                        <c:v>2.8990374800000001</c:v>
                      </c:pt>
                      <c:pt idx="1260">
                        <c:v>2.9180637600000003</c:v>
                      </c:pt>
                      <c:pt idx="1261">
                        <c:v>2.9198564999999999</c:v>
                      </c:pt>
                      <c:pt idx="1262">
                        <c:v>2.9015459900000002</c:v>
                      </c:pt>
                      <c:pt idx="1263">
                        <c:v>2.890895</c:v>
                      </c:pt>
                      <c:pt idx="1264">
                        <c:v>2.8859881500000002</c:v>
                      </c:pt>
                      <c:pt idx="1265">
                        <c:v>2.90213944</c:v>
                      </c:pt>
                      <c:pt idx="1266">
                        <c:v>2.9230750199999997</c:v>
                      </c:pt>
                      <c:pt idx="1267">
                        <c:v>2.9181674100000001</c:v>
                      </c:pt>
                      <c:pt idx="1268">
                        <c:v>2.9046467499999999</c:v>
                      </c:pt>
                      <c:pt idx="1269">
                        <c:v>2.8987832899999999</c:v>
                      </c:pt>
                      <c:pt idx="1270">
                        <c:v>2.8996190999999998</c:v>
                      </c:pt>
                      <c:pt idx="1271">
                        <c:v>2.9176795699999998</c:v>
                      </c:pt>
                      <c:pt idx="1272">
                        <c:v>2.9175576099999998</c:v>
                      </c:pt>
                      <c:pt idx="1273">
                        <c:v>2.9011692</c:v>
                      </c:pt>
                      <c:pt idx="1274">
                        <c:v>2.8972206800000002</c:v>
                      </c:pt>
                      <c:pt idx="1275">
                        <c:v>2.89709956</c:v>
                      </c:pt>
                      <c:pt idx="1276">
                        <c:v>2.9199399599999998</c:v>
                      </c:pt>
                      <c:pt idx="1277">
                        <c:v>2.92555802</c:v>
                      </c:pt>
                      <c:pt idx="1278">
                        <c:v>2.9120730400000001</c:v>
                      </c:pt>
                      <c:pt idx="1279">
                        <c:v>2.8995152200000001</c:v>
                      </c:pt>
                      <c:pt idx="1280">
                        <c:v>2.8917413400000003</c:v>
                      </c:pt>
                      <c:pt idx="1281">
                        <c:v>2.9021423599999996</c:v>
                      </c:pt>
                      <c:pt idx="1282">
                        <c:v>2.9211510000000001</c:v>
                      </c:pt>
                      <c:pt idx="1283">
                        <c:v>2.9248546799999997</c:v>
                      </c:pt>
                      <c:pt idx="1284">
                        <c:v>2.9094296399999999</c:v>
                      </c:pt>
                      <c:pt idx="1285">
                        <c:v>2.90643882</c:v>
                      </c:pt>
                      <c:pt idx="1286">
                        <c:v>2.9053609199999997</c:v>
                      </c:pt>
                      <c:pt idx="1287">
                        <c:v>2.9272342999999998</c:v>
                      </c:pt>
                      <c:pt idx="1288">
                        <c:v>2.9261556</c:v>
                      </c:pt>
                      <c:pt idx="1289">
                        <c:v>2.9069088000000001</c:v>
                      </c:pt>
                      <c:pt idx="1290">
                        <c:v>2.8962692200000002</c:v>
                      </c:pt>
                      <c:pt idx="1291">
                        <c:v>2.8894550799999998</c:v>
                      </c:pt>
                      <c:pt idx="1292">
                        <c:v>2.9046317999999998</c:v>
                      </c:pt>
                      <c:pt idx="1293">
                        <c:v>2.9255436000000001</c:v>
                      </c:pt>
                      <c:pt idx="1294">
                        <c:v>2.91872906</c:v>
                      </c:pt>
                      <c:pt idx="1295">
                        <c:v>2.9061792000000004</c:v>
                      </c:pt>
                      <c:pt idx="1296">
                        <c:v>2.9012779000000002</c:v>
                      </c:pt>
                      <c:pt idx="1297">
                        <c:v>2.9021124</c:v>
                      </c:pt>
                      <c:pt idx="1298">
                        <c:v>2.9220640200000001</c:v>
                      </c:pt>
                      <c:pt idx="1299">
                        <c:v>2.9248091999999999</c:v>
                      </c:pt>
                      <c:pt idx="1300">
                        <c:v>2.9055711999999998</c:v>
                      </c:pt>
                      <c:pt idx="1301">
                        <c:v>2.9025823800000001</c:v>
                      </c:pt>
                      <c:pt idx="1302">
                        <c:v>2.9034165999999999</c:v>
                      </c:pt>
                      <c:pt idx="1303">
                        <c:v>2.9262309199999996</c:v>
                      </c:pt>
                      <c:pt idx="1304">
                        <c:v>2.93279778</c:v>
                      </c:pt>
                      <c:pt idx="1305">
                        <c:v>2.9183413199999997</c:v>
                      </c:pt>
                      <c:pt idx="1306">
                        <c:v>2.9067526799999999</c:v>
                      </c:pt>
                      <c:pt idx="1307">
                        <c:v>2.8970760000000002</c:v>
                      </c:pt>
                      <c:pt idx="1308">
                        <c:v>2.9065093199999996</c:v>
                      </c:pt>
                      <c:pt idx="1309">
                        <c:v>2.9235852000000002</c:v>
                      </c:pt>
                      <c:pt idx="1310">
                        <c:v>2.9263289400000003</c:v>
                      </c:pt>
                      <c:pt idx="1311">
                        <c:v>2.9099656399999998</c:v>
                      </c:pt>
                      <c:pt idx="1312">
                        <c:v>2.9098438</c:v>
                      </c:pt>
                      <c:pt idx="1313">
                        <c:v>2.9116324800000002</c:v>
                      </c:pt>
                      <c:pt idx="1314">
                        <c:v>2.9325253999999998</c:v>
                      </c:pt>
                      <c:pt idx="1315">
                        <c:v>2.9343129600000002</c:v>
                      </c:pt>
                      <c:pt idx="1316">
                        <c:v>2.9150872799999998</c:v>
                      </c:pt>
                      <c:pt idx="1317">
                        <c:v>2.9044591</c:v>
                      </c:pt>
                      <c:pt idx="1318">
                        <c:v>2.9014722799999997</c:v>
                      </c:pt>
                      <c:pt idx="1319">
                        <c:v>2.9166005400000001</c:v>
                      </c:pt>
                      <c:pt idx="1320">
                        <c:v>2.93462281</c:v>
                      </c:pt>
                      <c:pt idx="1321">
                        <c:v>2.9297559200000003</c:v>
                      </c:pt>
                      <c:pt idx="1322">
                        <c:v>2.9181743999999998</c:v>
                      </c:pt>
                      <c:pt idx="1323">
                        <c:v>2.9123229999999998</c:v>
                      </c:pt>
                      <c:pt idx="1324">
                        <c:v>2.9141106400000001</c:v>
                      </c:pt>
                      <c:pt idx="1325">
                        <c:v>2.9321293800000001</c:v>
                      </c:pt>
                      <c:pt idx="1326">
                        <c:v>2.9320065400000002</c:v>
                      </c:pt>
                      <c:pt idx="1327">
                        <c:v>2.91371388</c:v>
                      </c:pt>
                      <c:pt idx="1328">
                        <c:v>2.9107278499999998</c:v>
                      </c:pt>
                      <c:pt idx="1329">
                        <c:v>2.9115604999999998</c:v>
                      </c:pt>
                      <c:pt idx="1330">
                        <c:v>2.9362573200000002</c:v>
                      </c:pt>
                      <c:pt idx="1331">
                        <c:v>2.9418614599999997</c:v>
                      </c:pt>
                      <c:pt idx="1332">
                        <c:v>2.9264969999999999</c:v>
                      </c:pt>
                      <c:pt idx="1333">
                        <c:v>2.9139663799999997</c:v>
                      </c:pt>
                      <c:pt idx="1334">
                        <c:v>2.9062089000000002</c:v>
                      </c:pt>
                      <c:pt idx="1335">
                        <c:v>2.9165547200000002</c:v>
                      </c:pt>
                      <c:pt idx="1336">
                        <c:v>2.9355190800000002</c:v>
                      </c:pt>
                      <c:pt idx="1337">
                        <c:v>2.9373046199999999</c:v>
                      </c:pt>
                      <c:pt idx="1338">
                        <c:v>2.9219135000000001</c:v>
                      </c:pt>
                      <c:pt idx="1339">
                        <c:v>2.9198826000000002</c:v>
                      </c:pt>
                      <c:pt idx="1340">
                        <c:v>2.9207143699999998</c:v>
                      </c:pt>
                      <c:pt idx="1341">
                        <c:v>2.93967453</c:v>
                      </c:pt>
                      <c:pt idx="1342">
                        <c:v>2.9385972000000002</c:v>
                      </c:pt>
                      <c:pt idx="1343">
                        <c:v>2.9203470499999997</c:v>
                      </c:pt>
                      <c:pt idx="1344">
                        <c:v>2.9106845100000003</c:v>
                      </c:pt>
                      <c:pt idx="1345">
                        <c:v>2.90674659</c:v>
                      </c:pt>
                      <c:pt idx="1346">
                        <c:v>2.9237954499999996</c:v>
                      </c:pt>
                      <c:pt idx="1347">
                        <c:v>2.94465843</c:v>
                      </c:pt>
                      <c:pt idx="1348">
                        <c:v>2.9397656999999997</c:v>
                      </c:pt>
                      <c:pt idx="1349">
                        <c:v>2.9243814599999998</c:v>
                      </c:pt>
                      <c:pt idx="1350">
                        <c:v>2.9185362000000001</c:v>
                      </c:pt>
                      <c:pt idx="1351">
                        <c:v>2.9212749900000001</c:v>
                      </c:pt>
                      <c:pt idx="1352">
                        <c:v>2.9373652000000003</c:v>
                      </c:pt>
                      <c:pt idx="1353">
                        <c:v>2.9381956499999999</c:v>
                      </c:pt>
                      <c:pt idx="1354">
                        <c:v>2.9209074300000002</c:v>
                      </c:pt>
                      <c:pt idx="1355">
                        <c:v>2.9179242000000003</c:v>
                      </c:pt>
                      <c:pt idx="1356">
                        <c:v>2.9197088599999996</c:v>
                      </c:pt>
                      <c:pt idx="1357">
                        <c:v>2.9424701399999997</c:v>
                      </c:pt>
                      <c:pt idx="1358">
                        <c:v>2.9471139500000003</c:v>
                      </c:pt>
                      <c:pt idx="1359">
                        <c:v>2.9317357500000001</c:v>
                      </c:pt>
                      <c:pt idx="1360">
                        <c:v>2.9192189399999999</c:v>
                      </c:pt>
                      <c:pt idx="1361">
                        <c:v>2.91051649</c:v>
                      </c:pt>
                      <c:pt idx="1362">
                        <c:v>2.9199272700000001</c:v>
                      </c:pt>
                      <c:pt idx="1363">
                        <c:v>2.9388697500000003</c:v>
                      </c:pt>
                      <c:pt idx="1364">
                        <c:v>2.9406528499999998</c:v>
                      </c:pt>
                      <c:pt idx="1365">
                        <c:v>2.9262318999999999</c:v>
                      </c:pt>
                      <c:pt idx="1366">
                        <c:v>2.9232497100000003</c:v>
                      </c:pt>
                      <c:pt idx="1367">
                        <c:v>2.9250332100000001</c:v>
                      </c:pt>
                      <c:pt idx="1368">
                        <c:v>2.9468305999999997</c:v>
                      </c:pt>
                      <c:pt idx="1369">
                        <c:v>2.94670692</c:v>
                      </c:pt>
                      <c:pt idx="1370">
                        <c:v>2.92942978</c:v>
                      </c:pt>
                      <c:pt idx="1371">
                        <c:v>2.9207304500000002</c:v>
                      </c:pt>
                      <c:pt idx="1372">
                        <c:v>2.9167962900000002</c:v>
                      </c:pt>
                      <c:pt idx="1373">
                        <c:v>2.9328722999999997</c:v>
                      </c:pt>
                      <c:pt idx="1374">
                        <c:v>2.9518053800000001</c:v>
                      </c:pt>
                      <c:pt idx="1375">
                        <c:v>2.9450120700000002</c:v>
                      </c:pt>
                      <c:pt idx="1376">
                        <c:v>2.9315502099999997</c:v>
                      </c:pt>
                      <c:pt idx="1377">
                        <c:v>2.9238056100000001</c:v>
                      </c:pt>
                      <c:pt idx="1378">
                        <c:v>2.9265408000000002</c:v>
                      </c:pt>
                      <c:pt idx="1379">
                        <c:v>2.94547012</c:v>
                      </c:pt>
                      <c:pt idx="1380">
                        <c:v>2.9462990100000002</c:v>
                      </c:pt>
                      <c:pt idx="1381">
                        <c:v>2.9271246899999999</c:v>
                      </c:pt>
                      <c:pt idx="1382">
                        <c:v>2.9232225000000001</c:v>
                      </c:pt>
                      <c:pt idx="1383">
                        <c:v>2.9230997400000001</c:v>
                      </c:pt>
                      <c:pt idx="1384">
                        <c:v>2.9458350600000003</c:v>
                      </c:pt>
                      <c:pt idx="1385">
                        <c:v>2.9495208599999998</c:v>
                      </c:pt>
                      <c:pt idx="1386">
                        <c:v>2.93415954</c:v>
                      </c:pt>
                      <c:pt idx="1387">
                        <c:v>2.9216564000000003</c:v>
                      </c:pt>
                      <c:pt idx="1388">
                        <c:v>2.9148678599999998</c:v>
                      </c:pt>
                      <c:pt idx="1389">
                        <c:v>2.92521984</c:v>
                      </c:pt>
                      <c:pt idx="1390">
                        <c:v>2.9469971000000004</c:v>
                      </c:pt>
                      <c:pt idx="1391">
                        <c:v>2.9497297199999997</c:v>
                      </c:pt>
                      <c:pt idx="1392">
                        <c:v>2.9343721999999999</c:v>
                      </c:pt>
                      <c:pt idx="1393">
                        <c:v>2.9342489199999999</c:v>
                      </c:pt>
                      <c:pt idx="1394">
                        <c:v>2.9322216000000001</c:v>
                      </c:pt>
                      <c:pt idx="1395">
                        <c:v>2.9520899800000002</c:v>
                      </c:pt>
                      <c:pt idx="1396">
                        <c:v>2.9529178799999998</c:v>
                      </c:pt>
                      <c:pt idx="1397">
                        <c:v>2.9337557999999997</c:v>
                      </c:pt>
                      <c:pt idx="1398">
                        <c:v>2.9250657800000002</c:v>
                      </c:pt>
                      <c:pt idx="1399">
                        <c:v>2.9220873999999997</c:v>
                      </c:pt>
                      <c:pt idx="1400">
                        <c:v>2.9362412999999998</c:v>
                      </c:pt>
                      <c:pt idx="1401">
                        <c:v>2.9551527000000002</c:v>
                      </c:pt>
                      <c:pt idx="1402">
                        <c:v>2.9483665999999999</c:v>
                      </c:pt>
                      <c:pt idx="1403">
                        <c:v>2.9358711</c:v>
                      </c:pt>
                      <c:pt idx="1404">
                        <c:v>2.92718312</c:v>
                      </c:pt>
                      <c:pt idx="1405">
                        <c:v>2.9308664000000002</c:v>
                      </c:pt>
                      <c:pt idx="1406">
                        <c:v>2.9497740000000001</c:v>
                      </c:pt>
                      <c:pt idx="1407">
                        <c:v>2.9506014999999999</c:v>
                      </c:pt>
                      <c:pt idx="1408">
                        <c:v>2.9343026399999999</c:v>
                      </c:pt>
                      <c:pt idx="1409">
                        <c:v>2.9322764399999999</c:v>
                      </c:pt>
                      <c:pt idx="1410">
                        <c:v>2.93405592</c:v>
                      </c:pt>
                      <c:pt idx="1411">
                        <c:v>2.9586673999999999</c:v>
                      </c:pt>
                      <c:pt idx="1412">
                        <c:v>2.9623482000000001</c:v>
                      </c:pt>
                      <c:pt idx="1413">
                        <c:v>2.9470034799999998</c:v>
                      </c:pt>
                      <c:pt idx="1414">
                        <c:v>2.9345136999999997</c:v>
                      </c:pt>
                      <c:pt idx="1415">
                        <c:v>2.9248785000000002</c:v>
                      </c:pt>
                      <c:pt idx="1416">
                        <c:v>2.9342668999999999</c:v>
                      </c:pt>
                      <c:pt idx="1417">
                        <c:v>2.9540855399999999</c:v>
                      </c:pt>
                      <c:pt idx="1418">
                        <c:v>2.9558634000000001</c:v>
                      </c:pt>
                      <c:pt idx="1419">
                        <c:v>2.94242494</c:v>
                      </c:pt>
                      <c:pt idx="1420">
                        <c:v>2.9403992400000001</c:v>
                      </c:pt>
                      <c:pt idx="1421">
                        <c:v>2.9403064800000003</c:v>
                      </c:pt>
                      <c:pt idx="1422">
                        <c:v>2.9592008000000001</c:v>
                      </c:pt>
                      <c:pt idx="1423">
                        <c:v>2.96002718</c:v>
                      </c:pt>
                      <c:pt idx="1424">
                        <c:v>2.9399354400000002</c:v>
                      </c:pt>
                      <c:pt idx="1425">
                        <c:v>2.9293531799999997</c:v>
                      </c:pt>
                      <c:pt idx="1426">
                        <c:v>2.9244454800000002</c:v>
                      </c:pt>
                      <c:pt idx="1427">
                        <c:v>2.9442869300000001</c:v>
                      </c:pt>
                      <c:pt idx="1428">
                        <c:v>2.9622253999999999</c:v>
                      </c:pt>
                      <c:pt idx="1429">
                        <c:v>2.9563970999999998</c:v>
                      </c:pt>
                      <c:pt idx="1430">
                        <c:v>2.94296472</c:v>
                      </c:pt>
                      <c:pt idx="1431">
                        <c:v>2.93526752</c:v>
                      </c:pt>
                      <c:pt idx="1432">
                        <c:v>2.9379955000000004</c:v>
                      </c:pt>
                      <c:pt idx="1433">
                        <c:v>2.9559305999999999</c:v>
                      </c:pt>
                      <c:pt idx="1434">
                        <c:v>2.9557750999999999</c:v>
                      </c:pt>
                      <c:pt idx="1435">
                        <c:v>2.93949441</c:v>
                      </c:pt>
                      <c:pt idx="1436">
                        <c:v>2.9374700300000001</c:v>
                      </c:pt>
                      <c:pt idx="1437">
                        <c:v>2.9373463900000001</c:v>
                      </c:pt>
                      <c:pt idx="1438">
                        <c:v>2.9590784999999999</c:v>
                      </c:pt>
                      <c:pt idx="1439">
                        <c:v>2.96275478</c:v>
                      </c:pt>
                      <c:pt idx="1440">
                        <c:v>2.9474583600000002</c:v>
                      </c:pt>
                      <c:pt idx="1441">
                        <c:v>2.9349824600000001</c:v>
                      </c:pt>
                      <c:pt idx="1442">
                        <c:v>2.9272581</c:v>
                      </c:pt>
                      <c:pt idx="1443">
                        <c:v>2.9375545999999999</c:v>
                      </c:pt>
                      <c:pt idx="1444">
                        <c:v>2.95643112</c:v>
                      </c:pt>
                      <c:pt idx="1445">
                        <c:v>2.9591565500000003</c:v>
                      </c:pt>
                      <c:pt idx="1446">
                        <c:v>2.9428831400000002</c:v>
                      </c:pt>
                      <c:pt idx="1447">
                        <c:v>2.9418403</c:v>
                      </c:pt>
                      <c:pt idx="1448">
                        <c:v>2.9407665600000001</c:v>
                      </c:pt>
                      <c:pt idx="1449">
                        <c:v>2.9605889400000001</c:v>
                      </c:pt>
                      <c:pt idx="1450">
                        <c:v>2.9614140399999997</c:v>
                      </c:pt>
                      <c:pt idx="1451">
                        <c:v>2.9413447800000001</c:v>
                      </c:pt>
                      <c:pt idx="1452">
                        <c:v>2.9336232999999998</c:v>
                      </c:pt>
                      <c:pt idx="1453">
                        <c:v>2.9315695500000003</c:v>
                      </c:pt>
                      <c:pt idx="1454">
                        <c:v>2.9476204800000003</c:v>
                      </c:pt>
                      <c:pt idx="1455">
                        <c:v>2.9636391799999999</c:v>
                      </c:pt>
                      <c:pt idx="1456">
                        <c:v>2.9568675600000001</c:v>
                      </c:pt>
                      <c:pt idx="1457">
                        <c:v>2.9425005000000004</c:v>
                      </c:pt>
                      <c:pt idx="1458">
                        <c:v>2.93667978</c:v>
                      </c:pt>
                      <c:pt idx="1459">
                        <c:v>2.9432020000000003</c:v>
                      </c:pt>
                      <c:pt idx="1460">
                        <c:v>2.9620656000000003</c:v>
                      </c:pt>
                      <c:pt idx="1461">
                        <c:v>2.9638394799999999</c:v>
                      </c:pt>
                      <c:pt idx="1462">
                        <c:v>2.9475454499999998</c:v>
                      </c:pt>
                      <c:pt idx="1463">
                        <c:v>2.9464720000000004</c:v>
                      </c:pt>
                      <c:pt idx="1464">
                        <c:v>2.94729705</c:v>
                      </c:pt>
                      <c:pt idx="1465">
                        <c:v>2.9699529299999998</c:v>
                      </c:pt>
                      <c:pt idx="1466">
                        <c:v>2.9707769000000002</c:v>
                      </c:pt>
                      <c:pt idx="1467">
                        <c:v>2.9554662599999997</c:v>
                      </c:pt>
                      <c:pt idx="1468">
                        <c:v>2.9430040499999999</c:v>
                      </c:pt>
                      <c:pt idx="1469">
                        <c:v>2.9343389200000001</c:v>
                      </c:pt>
                      <c:pt idx="1470">
                        <c:v>2.94465391</c:v>
                      </c:pt>
                      <c:pt idx="1471">
                        <c:v>2.96255946</c:v>
                      </c:pt>
                      <c:pt idx="1472">
                        <c:v>2.9643323600000002</c:v>
                      </c:pt>
                      <c:pt idx="1473">
                        <c:v>2.9490257999999998</c:v>
                      </c:pt>
                      <c:pt idx="1474">
                        <c:v>2.9470038600000001</c:v>
                      </c:pt>
                      <c:pt idx="1475">
                        <c:v>2.9459618999999999</c:v>
                      </c:pt>
                      <c:pt idx="1476">
                        <c:v>2.96576124</c:v>
                      </c:pt>
                      <c:pt idx="1477">
                        <c:v>2.9656362000000001</c:v>
                      </c:pt>
                      <c:pt idx="1478">
                        <c:v>2.9455893</c:v>
                      </c:pt>
                      <c:pt idx="1479">
                        <c:v>2.9397733800000001</c:v>
                      </c:pt>
                      <c:pt idx="1480">
                        <c:v>2.9358241500000002</c:v>
                      </c:pt>
                      <c:pt idx="1481">
                        <c:v>2.9565680099999998</c:v>
                      </c:pt>
                      <c:pt idx="1482">
                        <c:v>2.9744646400000003</c:v>
                      </c:pt>
                      <c:pt idx="1483">
                        <c:v>2.9658031499999997</c:v>
                      </c:pt>
                      <c:pt idx="1484">
                        <c:v>2.9542971499999999</c:v>
                      </c:pt>
                      <c:pt idx="1485">
                        <c:v>2.9465855900000002</c:v>
                      </c:pt>
                      <c:pt idx="1486">
                        <c:v>2.95028574</c:v>
                      </c:pt>
                      <c:pt idx="1487">
                        <c:v>2.9662824000000003</c:v>
                      </c:pt>
                      <c:pt idx="1488">
                        <c:v>2.9680537999999999</c:v>
                      </c:pt>
                      <c:pt idx="1489">
                        <c:v>2.9518088599999999</c:v>
                      </c:pt>
                      <c:pt idx="1490">
                        <c:v>2.9488398</c:v>
                      </c:pt>
                      <c:pt idx="1491">
                        <c:v>2.94966354</c:v>
                      </c:pt>
                      <c:pt idx="1492">
                        <c:v>2.9732416000000002</c:v>
                      </c:pt>
                      <c:pt idx="1493">
                        <c:v>2.9759603399999999</c:v>
                      </c:pt>
                      <c:pt idx="1494">
                        <c:v>2.9597184399999996</c:v>
                      </c:pt>
                      <c:pt idx="1495">
                        <c:v>2.9482178000000001</c:v>
                      </c:pt>
                      <c:pt idx="1496">
                        <c:v>2.94050988</c:v>
                      </c:pt>
                      <c:pt idx="1497">
                        <c:v>2.9508126999999997</c:v>
                      </c:pt>
                      <c:pt idx="1498">
                        <c:v>2.9705932399999999</c:v>
                      </c:pt>
                      <c:pt idx="1499">
                        <c:v>2.9704678799999997</c:v>
                      </c:pt>
                      <c:pt idx="1500">
                        <c:v>2.9570735999999997</c:v>
                      </c:pt>
                      <c:pt idx="1501">
                        <c:v>2.9550533199999998</c:v>
                      </c:pt>
                      <c:pt idx="1502">
                        <c:v>2.9549285999999997</c:v>
                      </c:pt>
                      <c:pt idx="1503">
                        <c:v>2.9728094199999999</c:v>
                      </c:pt>
                      <c:pt idx="1504">
                        <c:v>2.97268394</c:v>
                      </c:pt>
                      <c:pt idx="1505">
                        <c:v>2.9536068599999998</c:v>
                      </c:pt>
                      <c:pt idx="1506">
                        <c:v>2.9449543200000003</c:v>
                      </c:pt>
                      <c:pt idx="1507">
                        <c:v>2.9438825000000004</c:v>
                      </c:pt>
                      <c:pt idx="1508">
                        <c:v>2.96365488</c:v>
                      </c:pt>
                      <c:pt idx="1509">
                        <c:v>2.98058332</c:v>
                      </c:pt>
                      <c:pt idx="1510">
                        <c:v>2.9728784400000001</c:v>
                      </c:pt>
                      <c:pt idx="1511">
                        <c:v>2.9585428199999999</c:v>
                      </c:pt>
                      <c:pt idx="1512">
                        <c:v>2.9508395000000003</c:v>
                      </c:pt>
                      <c:pt idx="1513">
                        <c:v>2.95639846</c:v>
                      </c:pt>
                      <c:pt idx="1514">
                        <c:v>2.9733235799999997</c:v>
                      </c:pt>
                      <c:pt idx="1515">
                        <c:v>2.97509238</c:v>
                      </c:pt>
                      <c:pt idx="1516">
                        <c:v>2.96075964</c:v>
                      </c:pt>
                      <c:pt idx="1517">
                        <c:v>2.9568462000000002</c:v>
                      </c:pt>
                      <c:pt idx="1518">
                        <c:v>2.9576683800000003</c:v>
                      </c:pt>
                      <c:pt idx="1519">
                        <c:v>2.9802719399999997</c:v>
                      </c:pt>
                      <c:pt idx="1520">
                        <c:v>2.9810930400000002</c:v>
                      </c:pt>
                      <c:pt idx="1521">
                        <c:v>2.9658160800000002</c:v>
                      </c:pt>
                      <c:pt idx="1522">
                        <c:v>2.9552749</c:v>
                      </c:pt>
                      <c:pt idx="1523">
                        <c:v>2.9475751800000003</c:v>
                      </c:pt>
                      <c:pt idx="1524">
                        <c:v>2.9607061399999997</c:v>
                      </c:pt>
                      <c:pt idx="1525">
                        <c:v>2.9804634399999999</c:v>
                      </c:pt>
                      <c:pt idx="1526">
                        <c:v>2.9793907799999997</c:v>
                      </c:pt>
                      <c:pt idx="1527">
                        <c:v>2.9650644000000002</c:v>
                      </c:pt>
                      <c:pt idx="1528">
                        <c:v>2.9649391200000004</c:v>
                      </c:pt>
                      <c:pt idx="1529">
                        <c:v>2.9619739800000002</c:v>
                      </c:pt>
                      <c:pt idx="1530">
                        <c:v>2.9807804199999999</c:v>
                      </c:pt>
                      <c:pt idx="1531">
                        <c:v>2.9816009999999999</c:v>
                      </c:pt>
                      <c:pt idx="1532">
                        <c:v>2.962545</c:v>
                      </c:pt>
                      <c:pt idx="1533">
                        <c:v>2.9529551999999999</c:v>
                      </c:pt>
                      <c:pt idx="1534">
                        <c:v>2.9518839800000003</c:v>
                      </c:pt>
                      <c:pt idx="1535">
                        <c:v>2.9716332000000003</c:v>
                      </c:pt>
                      <c:pt idx="1536">
                        <c:v>2.9875953799999997</c:v>
                      </c:pt>
                      <c:pt idx="1537">
                        <c:v>2.9780061</c:v>
                      </c:pt>
                      <c:pt idx="1538">
                        <c:v>2.96463258</c:v>
                      </c:pt>
                      <c:pt idx="1539">
                        <c:v>2.9578837199999999</c:v>
                      </c:pt>
                      <c:pt idx="1540">
                        <c:v>2.9624895799999997</c:v>
                      </c:pt>
                      <c:pt idx="1541">
                        <c:v>2.9803409999999997</c:v>
                      </c:pt>
                      <c:pt idx="1542">
                        <c:v>2.9811611</c:v>
                      </c:pt>
                      <c:pt idx="1543">
                        <c:v>2.96495204</c:v>
                      </c:pt>
                      <c:pt idx="1544">
                        <c:v>2.9629346399999998</c:v>
                      </c:pt>
                      <c:pt idx="1545">
                        <c:v>2.9628093600000001</c:v>
                      </c:pt>
                      <c:pt idx="1546">
                        <c:v>2.9853866400000002</c:v>
                      </c:pt>
                      <c:pt idx="1547">
                        <c:v>2.9871521999999997</c:v>
                      </c:pt>
                      <c:pt idx="1548">
                        <c:v>2.9709462600000003</c:v>
                      </c:pt>
                      <c:pt idx="1549">
                        <c:v>2.9604165999999998</c:v>
                      </c:pt>
                      <c:pt idx="1550">
                        <c:v>2.9517793800000001</c:v>
                      </c:pt>
                      <c:pt idx="1551">
                        <c:v>2.9630034200000002</c:v>
                      </c:pt>
                      <c:pt idx="1552">
                        <c:v>2.9827377999999998</c:v>
                      </c:pt>
                      <c:pt idx="1553">
                        <c:v>2.9845029599999999</c:v>
                      </c:pt>
                      <c:pt idx="1554">
                        <c:v>2.9701924200000001</c:v>
                      </c:pt>
                      <c:pt idx="1555">
                        <c:v>2.9681756199999998</c:v>
                      </c:pt>
                      <c:pt idx="1556">
                        <c:v>2.9671045199999999</c:v>
                      </c:pt>
                      <c:pt idx="1557">
                        <c:v>2.9868345000000001</c:v>
                      </c:pt>
                      <c:pt idx="1558">
                        <c:v>2.9876536000000002</c:v>
                      </c:pt>
                      <c:pt idx="1559">
                        <c:v>2.9667279600000001</c:v>
                      </c:pt>
                      <c:pt idx="1560">
                        <c:v>2.9580940199999999</c:v>
                      </c:pt>
                      <c:pt idx="1561">
                        <c:v>2.9570235199999999</c:v>
                      </c:pt>
                      <c:pt idx="1562">
                        <c:v>2.9758044000000003</c:v>
                      </c:pt>
                      <c:pt idx="1563">
                        <c:v>2.9898573799999997</c:v>
                      </c:pt>
                      <c:pt idx="1564">
                        <c:v>2.9812238799999999</c:v>
                      </c:pt>
                      <c:pt idx="1565">
                        <c:v>2.9678652000000003</c:v>
                      </c:pt>
                      <c:pt idx="1566">
                        <c:v>2.9592333399999999</c:v>
                      </c:pt>
                      <c:pt idx="1567">
                        <c:v>2.9628885</c:v>
                      </c:pt>
                      <c:pt idx="1568">
                        <c:v>2.9797741800000002</c:v>
                      </c:pt>
                      <c:pt idx="1569">
                        <c:v>2.9805930799999998</c:v>
                      </c:pt>
                      <c:pt idx="1570">
                        <c:v>2.9662922200000001</c:v>
                      </c:pt>
                      <c:pt idx="1571">
                        <c:v>2.9652217199999997</c:v>
                      </c:pt>
                      <c:pt idx="1572">
                        <c:v>2.9650961999999996</c:v>
                      </c:pt>
                      <c:pt idx="1573">
                        <c:v>2.9904819000000002</c:v>
                      </c:pt>
                      <c:pt idx="1574">
                        <c:v>2.9931897599999999</c:v>
                      </c:pt>
                      <c:pt idx="1575">
                        <c:v>2.9770017799999997</c:v>
                      </c:pt>
                      <c:pt idx="1576">
                        <c:v>2.9655388599999997</c:v>
                      </c:pt>
                      <c:pt idx="1577">
                        <c:v>2.9559663</c:v>
                      </c:pt>
                      <c:pt idx="1578">
                        <c:v>2.96717706</c:v>
                      </c:pt>
                      <c:pt idx="1579">
                        <c:v>2.9887776800000001</c:v>
                      </c:pt>
                      <c:pt idx="1580">
                        <c:v>2.9877065399999996</c:v>
                      </c:pt>
                      <c:pt idx="1581">
                        <c:v>2.9743564600000001</c:v>
                      </c:pt>
                      <c:pt idx="1582">
                        <c:v>2.9713970000000001</c:v>
                      </c:pt>
                      <c:pt idx="1583">
                        <c:v>2.9703266999999998</c:v>
                      </c:pt>
                      <c:pt idx="1584">
                        <c:v>2.9881448800000001</c:v>
                      </c:pt>
                      <c:pt idx="1585">
                        <c:v>2.9899070800000001</c:v>
                      </c:pt>
                      <c:pt idx="1586">
                        <c:v>2.9708936399999999</c:v>
                      </c:pt>
                      <c:pt idx="1587">
                        <c:v>2.9651020000000003</c:v>
                      </c:pt>
                      <c:pt idx="1588">
                        <c:v>2.9649764000000003</c:v>
                      </c:pt>
                      <c:pt idx="1589">
                        <c:v>2.9865678599999996</c:v>
                      </c:pt>
                      <c:pt idx="1590">
                        <c:v>2.99965986</c:v>
                      </c:pt>
                      <c:pt idx="1591">
                        <c:v>2.9910355200000001</c:v>
                      </c:pt>
                      <c:pt idx="1592">
                        <c:v>2.9767473</c:v>
                      </c:pt>
                      <c:pt idx="1593">
                        <c:v>2.9690687000000002</c:v>
                      </c:pt>
                      <c:pt idx="1594">
                        <c:v>2.9736629999999997</c:v>
                      </c:pt>
                      <c:pt idx="1595">
                        <c:v>2.9914726200000001</c:v>
                      </c:pt>
                      <c:pt idx="1596">
                        <c:v>2.99323374</c:v>
                      </c:pt>
                      <c:pt idx="1597">
                        <c:v>2.9798922999999999</c:v>
                      </c:pt>
                      <c:pt idx="1598">
                        <c:v>2.9788221600000004</c:v>
                      </c:pt>
                      <c:pt idx="1599">
                        <c:v>2.9786959200000003</c:v>
                      </c:pt>
                      <c:pt idx="1600">
                        <c:v>2.9993328399999997</c:v>
                      </c:pt>
                      <c:pt idx="1601">
                        <c:v>2.99920572</c:v>
                      </c:pt>
                      <c:pt idx="1602">
                        <c:v>2.9811798899999999</c:v>
                      </c:pt>
                      <c:pt idx="1603">
                        <c:v>2.9697294899999997</c:v>
                      </c:pt>
                      <c:pt idx="1604">
                        <c:v>2.9629981999999999</c:v>
                      </c:pt>
                      <c:pt idx="1605">
                        <c:v>2.9741641599999999</c:v>
                      </c:pt>
                      <c:pt idx="1606">
                        <c:v>2.9957395</c:v>
                      </c:pt>
                      <c:pt idx="1607">
                        <c:v>2.9974995</c:v>
                      </c:pt>
                      <c:pt idx="1608">
                        <c:v>2.9832205199999997</c:v>
                      </c:pt>
                      <c:pt idx="1609">
                        <c:v>2.9812072000000001</c:v>
                      </c:pt>
                      <c:pt idx="1610">
                        <c:v>2.9810808</c:v>
                      </c:pt>
                      <c:pt idx="1611">
                        <c:v>2.9988778599999999</c:v>
                      </c:pt>
                      <c:pt idx="1612">
                        <c:v>2.9978074000000001</c:v>
                      </c:pt>
                      <c:pt idx="1613">
                        <c:v>2.9788150799999999</c:v>
                      </c:pt>
                      <c:pt idx="1614">
                        <c:v>2.9730294399999999</c:v>
                      </c:pt>
                      <c:pt idx="1615">
                        <c:v>2.9700738200000001</c:v>
                      </c:pt>
                      <c:pt idx="1616">
                        <c:v>2.9916400800000003</c:v>
                      </c:pt>
                      <c:pt idx="1617">
                        <c:v>3.0028304000000001</c:v>
                      </c:pt>
                      <c:pt idx="1618">
                        <c:v>2.9951585600000001</c:v>
                      </c:pt>
                      <c:pt idx="1619">
                        <c:v>2.9818292399999997</c:v>
                      </c:pt>
                      <c:pt idx="1620">
                        <c:v>2.9741589200000003</c:v>
                      </c:pt>
                      <c:pt idx="1621">
                        <c:v>2.9778045199999998</c:v>
                      </c:pt>
                      <c:pt idx="1622">
                        <c:v>2.9965362</c:v>
                      </c:pt>
                      <c:pt idx="1623">
                        <c:v>2.9982948</c:v>
                      </c:pt>
                      <c:pt idx="1624">
                        <c:v>2.9821396599999996</c:v>
                      </c:pt>
                      <c:pt idx="1625">
                        <c:v>2.98012758</c:v>
                      </c:pt>
                      <c:pt idx="1626">
                        <c:v>2.9790584</c:v>
                      </c:pt>
                      <c:pt idx="1627">
                        <c:v>3.0024994999999999</c:v>
                      </c:pt>
                      <c:pt idx="1628">
                        <c:v>3.0033147600000003</c:v>
                      </c:pt>
                      <c:pt idx="1629">
                        <c:v>2.9862201600000002</c:v>
                      </c:pt>
                      <c:pt idx="1630">
                        <c:v>2.9757250599999998</c:v>
                      </c:pt>
                      <c:pt idx="1631">
                        <c:v>2.9671159200000004</c:v>
                      </c:pt>
                      <c:pt idx="1632">
                        <c:v>2.9792425000000002</c:v>
                      </c:pt>
                      <c:pt idx="1633">
                        <c:v>2.9989077199999996</c:v>
                      </c:pt>
                      <c:pt idx="1634">
                        <c:v>2.9978380200000001</c:v>
                      </c:pt>
                      <c:pt idx="1635">
                        <c:v>2.98357508</c:v>
                      </c:pt>
                      <c:pt idx="1636">
                        <c:v>2.9815637599999998</c:v>
                      </c:pt>
                      <c:pt idx="1637">
                        <c:v>2.9814372000000002</c:v>
                      </c:pt>
                      <c:pt idx="1638">
                        <c:v>3.0010981000000001</c:v>
                      </c:pt>
                      <c:pt idx="1639">
                        <c:v>3.0028551399999999</c:v>
                      </c:pt>
                      <c:pt idx="1640">
                        <c:v>2.9838840599999998</c:v>
                      </c:pt>
                      <c:pt idx="1641">
                        <c:v>2.9771624000000001</c:v>
                      </c:pt>
                      <c:pt idx="1642">
                        <c:v>2.9770360000000005</c:v>
                      </c:pt>
                      <c:pt idx="1643">
                        <c:v>2.99951904</c:v>
                      </c:pt>
                      <c:pt idx="1644">
                        <c:v>3.0097538999999998</c:v>
                      </c:pt>
                      <c:pt idx="1645">
                        <c:v>3.0011482800000002</c:v>
                      </c:pt>
                      <c:pt idx="1646">
                        <c:v>2.9859497999999998</c:v>
                      </c:pt>
                      <c:pt idx="1647">
                        <c:v>2.9801715999999998</c:v>
                      </c:pt>
                      <c:pt idx="1648">
                        <c:v>2.9866380599999998</c:v>
                      </c:pt>
                      <c:pt idx="1649">
                        <c:v>3.0025221600000003</c:v>
                      </c:pt>
                      <c:pt idx="1650">
                        <c:v>3.0042781999999999</c:v>
                      </c:pt>
                      <c:pt idx="1651">
                        <c:v>2.9890827600000001</c:v>
                      </c:pt>
                      <c:pt idx="1652">
                        <c:v>2.9861306999999999</c:v>
                      </c:pt>
                      <c:pt idx="1653">
                        <c:v>2.9860038599999998</c:v>
                      </c:pt>
                      <c:pt idx="1654">
                        <c:v>3.0075342799999998</c:v>
                      </c:pt>
                      <c:pt idx="1655">
                        <c:v>3.0083480999999996</c:v>
                      </c:pt>
                      <c:pt idx="1656">
                        <c:v>2.9903310400000005</c:v>
                      </c:pt>
                      <c:pt idx="1657">
                        <c:v>2.9779644999999997</c:v>
                      </c:pt>
                      <c:pt idx="1658">
                        <c:v>2.9703062999999998</c:v>
                      </c:pt>
                      <c:pt idx="1659">
                        <c:v>2.9824185600000002</c:v>
                      </c:pt>
                      <c:pt idx="1660">
                        <c:v>3.0039435799999996</c:v>
                      </c:pt>
                      <c:pt idx="1661">
                        <c:v>3.00569862</c:v>
                      </c:pt>
                      <c:pt idx="1662">
                        <c:v>2.9952166</c:v>
                      </c:pt>
                      <c:pt idx="1663">
                        <c:v>2.9913242799999997</c:v>
                      </c:pt>
                      <c:pt idx="1664">
                        <c:v>2.9902559399999999</c:v>
                      </c:pt>
                      <c:pt idx="1665">
                        <c:v>3.0080112800000003</c:v>
                      </c:pt>
                      <c:pt idx="1666">
                        <c:v>3.0078834400000001</c:v>
                      </c:pt>
                      <c:pt idx="1667">
                        <c:v>2.9879924999999998</c:v>
                      </c:pt>
                      <c:pt idx="1668">
                        <c:v>2.9812780800000001</c:v>
                      </c:pt>
                      <c:pt idx="1669">
                        <c:v>2.9802103399999997</c:v>
                      </c:pt>
                      <c:pt idx="1670">
                        <c:v>3.0017262000000002</c:v>
                      </c:pt>
                      <c:pt idx="1671">
                        <c:v>3.0157126999999999</c:v>
                      </c:pt>
                      <c:pt idx="1672">
                        <c:v>3.0033528</c:v>
                      </c:pt>
                      <c:pt idx="1673">
                        <c:v>2.99005308</c:v>
                      </c:pt>
                      <c:pt idx="1674">
                        <c:v>2.9823993999999998</c:v>
                      </c:pt>
                      <c:pt idx="1675">
                        <c:v>2.9869764999999995</c:v>
                      </c:pt>
                      <c:pt idx="1676">
                        <c:v>3.00472356</c:v>
                      </c:pt>
                      <c:pt idx="1677">
                        <c:v>3.0064772</c:v>
                      </c:pt>
                      <c:pt idx="1678">
                        <c:v>2.9931801199999999</c:v>
                      </c:pt>
                      <c:pt idx="1679">
                        <c:v>2.9930528399999998</c:v>
                      </c:pt>
                      <c:pt idx="1680">
                        <c:v>2.9948067200000001</c:v>
                      </c:pt>
                      <c:pt idx="1681">
                        <c:v>3.0144307000000001</c:v>
                      </c:pt>
                      <c:pt idx="1682">
                        <c:v>3.0161834999999999</c:v>
                      </c:pt>
                      <c:pt idx="1683">
                        <c:v>2.9972460199999995</c:v>
                      </c:pt>
                      <c:pt idx="1684">
                        <c:v>2.9867739200000001</c:v>
                      </c:pt>
                      <c:pt idx="1685">
                        <c:v>2.9791238400000002</c:v>
                      </c:pt>
                      <c:pt idx="1686">
                        <c:v>2.9921618799999998</c:v>
                      </c:pt>
                      <c:pt idx="1687">
                        <c:v>3.0146017999999999</c:v>
                      </c:pt>
                      <c:pt idx="1688">
                        <c:v>3.0135333000000002</c:v>
                      </c:pt>
                      <c:pt idx="1689">
                        <c:v>3.00024202</c:v>
                      </c:pt>
                      <c:pt idx="1690">
                        <c:v>2.9972938400000002</c:v>
                      </c:pt>
                      <c:pt idx="1691">
                        <c:v>2.9971663200000003</c:v>
                      </c:pt>
                      <c:pt idx="1692">
                        <c:v>3.0158408000000003</c:v>
                      </c:pt>
                      <c:pt idx="1693">
                        <c:v>3.0157124800000004</c:v>
                      </c:pt>
                      <c:pt idx="1694">
                        <c:v>2.9958437399999998</c:v>
                      </c:pt>
                      <c:pt idx="1695">
                        <c:v>2.9939</c:v>
                      </c:pt>
                      <c:pt idx="1696">
                        <c:v>2.9910799999999997</c:v>
                      </c:pt>
                      <c:pt idx="1697">
                        <c:v>3.0142592999999995</c:v>
                      </c:pt>
                      <c:pt idx="1698">
                        <c:v>3.2310324000000001</c:v>
                      </c:pt>
                      <c:pt idx="1699">
                        <c:v>3.3998345999999997</c:v>
                      </c:pt>
                      <c:pt idx="1700">
                        <c:v>3.5629632</c:v>
                      </c:pt>
                      <c:pt idx="1701">
                        <c:v>3.6828791999999999</c:v>
                      </c:pt>
                      <c:pt idx="1702">
                        <c:v>3.7933375800000002</c:v>
                      </c:pt>
                      <c:pt idx="1703">
                        <c:v>3.8840468499999998</c:v>
                      </c:pt>
                      <c:pt idx="1704">
                        <c:v>3.9540740999999997</c:v>
                      </c:pt>
                      <c:pt idx="1705">
                        <c:v>4.0222081300000001</c:v>
                      </c:pt>
                      <c:pt idx="1706">
                        <c:v>4.0621572599999993</c:v>
                      </c:pt>
                      <c:pt idx="1707">
                        <c:v>4.12087599</c:v>
                      </c:pt>
                      <c:pt idx="1708">
                        <c:v>4.1439073400000002</c:v>
                      </c:pt>
                      <c:pt idx="1709">
                        <c:v>4.1950949900000003</c:v>
                      </c:pt>
                      <c:pt idx="1710">
                        <c:v>4.2096658500000004</c:v>
                      </c:pt>
                      <c:pt idx="1711">
                        <c:v>4.2514503000000001</c:v>
                      </c:pt>
                      <c:pt idx="1712">
                        <c:v>4.2631966300000004</c:v>
                      </c:pt>
                      <c:pt idx="1713">
                        <c:v>4.3021513499999999</c:v>
                      </c:pt>
                      <c:pt idx="1714">
                        <c:v>4.3138895799999997</c:v>
                      </c:pt>
                      <c:pt idx="1715">
                        <c:v>4.3378206399999995</c:v>
                      </c:pt>
                      <c:pt idx="1716">
                        <c:v>4.3551804299999999</c:v>
                      </c:pt>
                      <c:pt idx="1717">
                        <c:v>4.3697226899999997</c:v>
                      </c:pt>
                      <c:pt idx="1718">
                        <c:v>4.3898886099999999</c:v>
                      </c:pt>
                      <c:pt idx="1719">
                        <c:v>4.3950467700000004</c:v>
                      </c:pt>
                      <c:pt idx="1720">
                        <c:v>4.4273944200000006</c:v>
                      </c:pt>
                      <c:pt idx="1721">
                        <c:v>4.4269222199999998</c:v>
                      </c:pt>
                      <c:pt idx="1722">
                        <c:v>4.4573845499999996</c:v>
                      </c:pt>
                      <c:pt idx="1723">
                        <c:v>4.4540971199999992</c:v>
                      </c:pt>
                      <c:pt idx="1724">
                        <c:v>4.4808010099999995</c:v>
                      </c:pt>
                      <c:pt idx="1725">
                        <c:v>4.4803229099999999</c:v>
                      </c:pt>
                      <c:pt idx="1726">
                        <c:v>4.5060810900000003</c:v>
                      </c:pt>
                      <c:pt idx="1727">
                        <c:v>4.50560019</c:v>
                      </c:pt>
                      <c:pt idx="1728">
                        <c:v>4.5210450599999996</c:v>
                      </c:pt>
                      <c:pt idx="1729">
                        <c:v>4.5289928499999998</c:v>
                      </c:pt>
                      <c:pt idx="1730">
                        <c:v>4.5388120599999997</c:v>
                      </c:pt>
                      <c:pt idx="1731">
                        <c:v>4.5505020900000002</c:v>
                      </c:pt>
                      <c:pt idx="1732">
                        <c:v>4.5490797799999996</c:v>
                      </c:pt>
                      <c:pt idx="1733">
                        <c:v>4.5691927999999997</c:v>
                      </c:pt>
                      <c:pt idx="1734">
                        <c:v>4.5630875399999997</c:v>
                      </c:pt>
                      <c:pt idx="1735">
                        <c:v>4.5860028899999996</c:v>
                      </c:pt>
                      <c:pt idx="1736">
                        <c:v>4.5770888999999997</c:v>
                      </c:pt>
                      <c:pt idx="1737">
                        <c:v>4.6018694699999996</c:v>
                      </c:pt>
                      <c:pt idx="1738">
                        <c:v>4.5930045600000007</c:v>
                      </c:pt>
                      <c:pt idx="1739">
                        <c:v>4.6159067599999997</c:v>
                      </c:pt>
                      <c:pt idx="1740">
                        <c:v>4.6097997399999997</c:v>
                      </c:pt>
                      <c:pt idx="1741">
                        <c:v>4.6241764999999999</c:v>
                      </c:pt>
                      <c:pt idx="1742">
                        <c:v>4.6265873199999996</c:v>
                      </c:pt>
                      <c:pt idx="1743">
                        <c:v>4.6335257399999996</c:v>
                      </c:pt>
                      <c:pt idx="1744">
                        <c:v>4.6405616399999996</c:v>
                      </c:pt>
                      <c:pt idx="1745">
                        <c:v>4.63908071</c:v>
                      </c:pt>
                      <c:pt idx="1746">
                        <c:v>4.65447978</c:v>
                      </c:pt>
                      <c:pt idx="1747">
                        <c:v>4.6446328799999996</c:v>
                      </c:pt>
                      <c:pt idx="1748">
                        <c:v>4.6656367100000002</c:v>
                      </c:pt>
                      <c:pt idx="1749">
                        <c:v>4.6567252200000002</c:v>
                      </c:pt>
                      <c:pt idx="1750">
                        <c:v>4.6786576599999998</c:v>
                      </c:pt>
                      <c:pt idx="1751">
                        <c:v>4.6641394099999998</c:v>
                      </c:pt>
                      <c:pt idx="1752">
                        <c:v>4.6832629199999998</c:v>
                      </c:pt>
                      <c:pt idx="1753">
                        <c:v>4.6734186199999996</c:v>
                      </c:pt>
                      <c:pt idx="1754">
                        <c:v>4.6850631499999995</c:v>
                      </c:pt>
                      <c:pt idx="1755">
                        <c:v>4.6818094400000003</c:v>
                      </c:pt>
                      <c:pt idx="1756">
                        <c:v>4.68691236</c:v>
                      </c:pt>
                      <c:pt idx="1757">
                        <c:v>4.6938316599999999</c:v>
                      </c:pt>
                      <c:pt idx="1758">
                        <c:v>4.6923952500000006</c:v>
                      </c:pt>
                      <c:pt idx="1759">
                        <c:v>4.7077658199999997</c:v>
                      </c:pt>
                      <c:pt idx="1760">
                        <c:v>4.6970422200000002</c:v>
                      </c:pt>
                      <c:pt idx="1761">
                        <c:v>4.713291990000001</c:v>
                      </c:pt>
                      <c:pt idx="1762">
                        <c:v>4.7034529899999997</c:v>
                      </c:pt>
                      <c:pt idx="1763">
                        <c:v>4.7253485299999998</c:v>
                      </c:pt>
                      <c:pt idx="1764">
                        <c:v>4.7117772900000006</c:v>
                      </c:pt>
                      <c:pt idx="1765">
                        <c:v>4.7308677000000001</c:v>
                      </c:pt>
                      <c:pt idx="1766">
                        <c:v>4.7219636099999995</c:v>
                      </c:pt>
                      <c:pt idx="1767">
                        <c:v>4.7354511599999993</c:v>
                      </c:pt>
                      <c:pt idx="1768">
                        <c:v>4.7293467000000007</c:v>
                      </c:pt>
                      <c:pt idx="1769">
                        <c:v>4.7344359599999999</c:v>
                      </c:pt>
                      <c:pt idx="1770">
                        <c:v>4.7367261899999997</c:v>
                      </c:pt>
                      <c:pt idx="1771">
                        <c:v>4.7362182899999992</c:v>
                      </c:pt>
                      <c:pt idx="1772">
                        <c:v>4.7459669</c:v>
                      </c:pt>
                      <c:pt idx="1773">
                        <c:v>4.7342701800000002</c:v>
                      </c:pt>
                      <c:pt idx="1774">
                        <c:v>4.7514743700000004</c:v>
                      </c:pt>
                      <c:pt idx="1775">
                        <c:v>4.7397793500000001</c:v>
                      </c:pt>
                      <c:pt idx="1776">
                        <c:v>4.7588430600000002</c:v>
                      </c:pt>
                      <c:pt idx="1777">
                        <c:v>4.7434218999999995</c:v>
                      </c:pt>
                      <c:pt idx="1778">
                        <c:v>4.7615491000000008</c:v>
                      </c:pt>
                      <c:pt idx="1779">
                        <c:v>4.7507892900000002</c:v>
                      </c:pt>
                      <c:pt idx="1780">
                        <c:v>4.7633730600000002</c:v>
                      </c:pt>
                      <c:pt idx="1781">
                        <c:v>4.7572726400000001</c:v>
                      </c:pt>
                      <c:pt idx="1782">
                        <c:v>4.7614190399999998</c:v>
                      </c:pt>
                      <c:pt idx="1783">
                        <c:v>4.7627704800000004</c:v>
                      </c:pt>
                      <c:pt idx="1784">
                        <c:v>4.7641215199999998</c:v>
                      </c:pt>
                      <c:pt idx="1785">
                        <c:v>4.7738522399999992</c:v>
                      </c:pt>
                      <c:pt idx="1786">
                        <c:v>4.7668223999999997</c:v>
                      </c:pt>
                      <c:pt idx="1787">
                        <c:v>4.7812051200000001</c:v>
                      </c:pt>
                      <c:pt idx="1788">
                        <c:v>4.7695216799999995</c:v>
                      </c:pt>
                      <c:pt idx="1789">
                        <c:v>4.78483152</c:v>
                      </c:pt>
                      <c:pt idx="1790">
                        <c:v>4.7675662600000006</c:v>
                      </c:pt>
                      <c:pt idx="1791">
                        <c:v>4.7838033200000005</c:v>
                      </c:pt>
                      <c:pt idx="1792">
                        <c:v>4.7721241799999996</c:v>
                      </c:pt>
                      <c:pt idx="1793">
                        <c:v>4.78742672</c:v>
                      </c:pt>
                      <c:pt idx="1794">
                        <c:v>4.7794703600000004</c:v>
                      </c:pt>
                      <c:pt idx="1795">
                        <c:v>4.7891878800000001</c:v>
                      </c:pt>
                      <c:pt idx="1796">
                        <c:v>4.7877429599999992</c:v>
                      </c:pt>
                      <c:pt idx="1797">
                        <c:v>4.7872281599999997</c:v>
                      </c:pt>
                      <c:pt idx="1798">
                        <c:v>4.79415192</c:v>
                      </c:pt>
                      <c:pt idx="1799">
                        <c:v>4.7861985599999999</c:v>
                      </c:pt>
                      <c:pt idx="1800">
                        <c:v>4.8014872999999998</c:v>
                      </c:pt>
                      <c:pt idx="1801">
                        <c:v>4.7888870400000005</c:v>
                      </c:pt>
                      <c:pt idx="1802">
                        <c:v>4.8041202899999993</c:v>
                      </c:pt>
                      <c:pt idx="1803">
                        <c:v>4.79059305</c:v>
                      </c:pt>
                      <c:pt idx="1804">
                        <c:v>4.8105201699999993</c:v>
                      </c:pt>
                      <c:pt idx="1805">
                        <c:v>4.7960658199999999</c:v>
                      </c:pt>
                      <c:pt idx="1806">
                        <c:v>4.8094847700000001</c:v>
                      </c:pt>
                      <c:pt idx="1807">
                        <c:v>4.8006068800000001</c:v>
                      </c:pt>
                      <c:pt idx="1808">
                        <c:v>4.8084493699999999</c:v>
                      </c:pt>
                      <c:pt idx="1809">
                        <c:v>4.8032881199999995</c:v>
                      </c:pt>
                      <c:pt idx="1810">
                        <c:v>4.8083425799999997</c:v>
                      </c:pt>
                      <c:pt idx="1811">
                        <c:v>4.8124673299999996</c:v>
                      </c:pt>
                      <c:pt idx="1812">
                        <c:v>4.8063785699999997</c:v>
                      </c:pt>
                      <c:pt idx="1813">
                        <c:v>4.8179289000000001</c:v>
                      </c:pt>
                      <c:pt idx="1814">
                        <c:v>4.8062713800000001</c:v>
                      </c:pt>
                      <c:pt idx="1815">
                        <c:v>4.8215314500000002</c:v>
                      </c:pt>
                      <c:pt idx="1816">
                        <c:v>4.8070917999999994</c:v>
                      </c:pt>
                      <c:pt idx="1817">
                        <c:v>4.8260599099999997</c:v>
                      </c:pt>
                      <c:pt idx="1818">
                        <c:v>4.81069485</c:v>
                      </c:pt>
                      <c:pt idx="1819">
                        <c:v>4.8232162799999996</c:v>
                      </c:pt>
                      <c:pt idx="1820">
                        <c:v>4.81522351</c:v>
                      </c:pt>
                      <c:pt idx="1821">
                        <c:v>4.8258345300000007</c:v>
                      </c:pt>
                      <c:pt idx="1822">
                        <c:v>4.8207291600000008</c:v>
                      </c:pt>
                      <c:pt idx="1823">
                        <c:v>4.8229913199999999</c:v>
                      </c:pt>
                      <c:pt idx="1824">
                        <c:v>4.8271073200000005</c:v>
                      </c:pt>
                      <c:pt idx="1825">
                        <c:v>4.8228782399999996</c:v>
                      </c:pt>
                      <c:pt idx="1826">
                        <c:v>4.8325552599999995</c:v>
                      </c:pt>
                      <c:pt idx="1827">
                        <c:v>4.8191090699999997</c:v>
                      </c:pt>
                      <c:pt idx="1828">
                        <c:v>4.83434528</c:v>
                      </c:pt>
                      <c:pt idx="1829">
                        <c:v>4.8208494599999998</c:v>
                      </c:pt>
                      <c:pt idx="1830">
                        <c:v>4.84251612</c:v>
                      </c:pt>
                      <c:pt idx="1831">
                        <c:v>4.8281478299999998</c:v>
                      </c:pt>
                      <c:pt idx="1832">
                        <c:v>4.8433237599999996</c:v>
                      </c:pt>
                      <c:pt idx="1833">
                        <c:v>4.8335899399999995</c:v>
                      </c:pt>
                      <c:pt idx="1834">
                        <c:v>4.8441306000000006</c:v>
                      </c:pt>
                      <c:pt idx="1835">
                        <c:v>4.8399031200000007</c:v>
                      </c:pt>
                      <c:pt idx="1836">
                        <c:v>4.8440106200000006</c:v>
                      </c:pt>
                      <c:pt idx="1837">
                        <c:v>4.8462652799999999</c:v>
                      </c:pt>
                      <c:pt idx="1838">
                        <c:v>4.8420386000000004</c:v>
                      </c:pt>
                      <c:pt idx="1839">
                        <c:v>4.8507728000000006</c:v>
                      </c:pt>
                      <c:pt idx="1840">
                        <c:v>4.8419182200000002</c:v>
                      </c:pt>
                      <c:pt idx="1841">
                        <c:v>4.8543523999999998</c:v>
                      </c:pt>
                      <c:pt idx="1842">
                        <c:v>4.8390211800000005</c:v>
                      </c:pt>
                      <c:pt idx="1843">
                        <c:v>4.8579300000000005</c:v>
                      </c:pt>
                      <c:pt idx="1844">
                        <c:v>4.8435267000000009</c:v>
                      </c:pt>
                      <c:pt idx="1845">
                        <c:v>4.8587302399999999</c:v>
                      </c:pt>
                      <c:pt idx="1846">
                        <c:v>4.8471048000000003</c:v>
                      </c:pt>
                      <c:pt idx="1847">
                        <c:v>4.8595296799999996</c:v>
                      </c:pt>
                      <c:pt idx="1848">
                        <c:v>4.8506809000000004</c:v>
                      </c:pt>
                      <c:pt idx="1849">
                        <c:v>4.8575541600000003</c:v>
                      </c:pt>
                      <c:pt idx="1850">
                        <c:v>4.8598027200000002</c:v>
                      </c:pt>
                      <c:pt idx="1851">
                        <c:v>4.85742808</c:v>
                      </c:pt>
                      <c:pt idx="1852">
                        <c:v>4.8642980399999995</c:v>
                      </c:pt>
                      <c:pt idx="1853">
                        <c:v>4.8536043200000005</c:v>
                      </c:pt>
                      <c:pt idx="1854">
                        <c:v>4.8678667400000002</c:v>
                      </c:pt>
                      <c:pt idx="1855">
                        <c:v>4.8534782400000003</c:v>
                      </c:pt>
                      <c:pt idx="1856">
                        <c:v>4.8723047299999998</c:v>
                      </c:pt>
                      <c:pt idx="1857">
                        <c:v>4.8569948699999994</c:v>
                      </c:pt>
                      <c:pt idx="1858">
                        <c:v>4.8749453699999998</c:v>
                      </c:pt>
                      <c:pt idx="1859">
                        <c:v>4.8642568600000002</c:v>
                      </c:pt>
                      <c:pt idx="1860">
                        <c:v>4.8738899700000005</c:v>
                      </c:pt>
                      <c:pt idx="1861">
                        <c:v>4.8641271700000006</c:v>
                      </c:pt>
                      <c:pt idx="1862">
                        <c:v>4.8700643400000008</c:v>
                      </c:pt>
                      <c:pt idx="1863">
                        <c:v>4.8649730800000004</c:v>
                      </c:pt>
                      <c:pt idx="1864">
                        <c:v>4.8635229600000001</c:v>
                      </c:pt>
                      <c:pt idx="1865">
                        <c:v>4.8694579999999998</c:v>
                      </c:pt>
                      <c:pt idx="1866">
                        <c:v>4.8652384199999998</c:v>
                      </c:pt>
                      <c:pt idx="1867">
                        <c:v>4.8794780399999995</c:v>
                      </c:pt>
                      <c:pt idx="1868">
                        <c:v>4.8688510799999998</c:v>
                      </c:pt>
                      <c:pt idx="1869">
                        <c:v>4.8849326199999998</c:v>
                      </c:pt>
                      <c:pt idx="1870">
                        <c:v>4.86866574</c:v>
                      </c:pt>
                      <c:pt idx="1871">
                        <c:v>4.8875109600000002</c:v>
                      </c:pt>
                      <c:pt idx="1872">
                        <c:v>4.8749897000000004</c:v>
                      </c:pt>
                      <c:pt idx="1873">
                        <c:v>4.8864513600000006</c:v>
                      </c:pt>
                      <c:pt idx="1874">
                        <c:v>4.8748549199999998</c:v>
                      </c:pt>
                      <c:pt idx="1875">
                        <c:v>4.8863138800000003</c:v>
                      </c:pt>
                      <c:pt idx="1876">
                        <c:v>4.8867060000000002</c:v>
                      </c:pt>
                      <c:pt idx="1877">
                        <c:v>4.8852540800000002</c:v>
                      </c:pt>
                      <c:pt idx="1878">
                        <c:v>4.8884114599999995</c:v>
                      </c:pt>
                      <c:pt idx="1879">
                        <c:v>4.88327256</c:v>
                      </c:pt>
                      <c:pt idx="1880">
                        <c:v>4.8947238200000003</c:v>
                      </c:pt>
                      <c:pt idx="1881">
                        <c:v>4.8822129600000004</c:v>
                      </c:pt>
                      <c:pt idx="1882">
                        <c:v>4.89919014</c:v>
                      </c:pt>
                      <c:pt idx="1883">
                        <c:v>4.8829960000000003</c:v>
                      </c:pt>
                      <c:pt idx="1884">
                        <c:v>4.9008904000000006</c:v>
                      </c:pt>
                      <c:pt idx="1885">
                        <c:v>4.8874627199999994</c:v>
                      </c:pt>
                      <c:pt idx="1886">
                        <c:v>4.8998264000000002</c:v>
                      </c:pt>
                      <c:pt idx="1887">
                        <c:v>4.8881902799999999</c:v>
                      </c:pt>
                      <c:pt idx="1888">
                        <c:v>4.8987092000000008</c:v>
                      </c:pt>
                      <c:pt idx="1889">
                        <c:v>4.8944943600000004</c:v>
                      </c:pt>
                      <c:pt idx="1890">
                        <c:v>4.89396276</c:v>
                      </c:pt>
                      <c:pt idx="1891">
                        <c:v>4.8971131999999997</c:v>
                      </c:pt>
                      <c:pt idx="1892">
                        <c:v>4.8928995599999991</c:v>
                      </c:pt>
                      <c:pt idx="1893">
                        <c:v>4.9024913699999999</c:v>
                      </c:pt>
                      <c:pt idx="1894">
                        <c:v>4.8909161499999998</c:v>
                      </c:pt>
                      <c:pt idx="1895">
                        <c:v>4.9087868500000003</c:v>
                      </c:pt>
                      <c:pt idx="1896">
                        <c:v>4.8935331900000003</c:v>
                      </c:pt>
                      <c:pt idx="1897">
                        <c:v>4.9104795800000005</c:v>
                      </c:pt>
                      <c:pt idx="1898">
                        <c:v>4.8952288199999998</c:v>
                      </c:pt>
                      <c:pt idx="1899">
                        <c:v>4.9057331399999997</c:v>
                      </c:pt>
                      <c:pt idx="1900">
                        <c:v>4.8932448099999997</c:v>
                      </c:pt>
                      <c:pt idx="1901">
                        <c:v>4.9055858500000005</c:v>
                      </c:pt>
                      <c:pt idx="1902">
                        <c:v>4.9004553</c:v>
                      </c:pt>
                      <c:pt idx="1903">
                        <c:v>4.9045188499999997</c:v>
                      </c:pt>
                      <c:pt idx="1904">
                        <c:v>4.9067429799999998</c:v>
                      </c:pt>
                      <c:pt idx="1905">
                        <c:v>4.9044243200000004</c:v>
                      </c:pt>
                      <c:pt idx="1906">
                        <c:v>4.9121618999999992</c:v>
                      </c:pt>
                      <c:pt idx="1907">
                        <c:v>4.9024381999999997</c:v>
                      </c:pt>
                      <c:pt idx="1908">
                        <c:v>4.9184434599999998</c:v>
                      </c:pt>
                      <c:pt idx="1909">
                        <c:v>4.9022899200000003</c:v>
                      </c:pt>
                      <c:pt idx="1910">
                        <c:v>4.9192100999999999</c:v>
                      </c:pt>
                      <c:pt idx="1911">
                        <c:v>4.9048967999999995</c:v>
                      </c:pt>
                      <c:pt idx="1912">
                        <c:v>4.9208943600000001</c:v>
                      </c:pt>
                      <c:pt idx="1913">
                        <c:v>4.90933872</c:v>
                      </c:pt>
                      <c:pt idx="1914">
                        <c:v>4.9207409800000006</c:v>
                      </c:pt>
                      <c:pt idx="1915">
                        <c:v>4.913778240000001</c:v>
                      </c:pt>
                      <c:pt idx="1916">
                        <c:v>4.9187511600000002</c:v>
                      </c:pt>
                      <c:pt idx="1917">
                        <c:v>4.9182153599999996</c:v>
                      </c:pt>
                      <c:pt idx="1918">
                        <c:v>4.9158439199999995</c:v>
                      </c:pt>
                      <c:pt idx="1919">
                        <c:v>4.9208146399999997</c:v>
                      </c:pt>
                      <c:pt idx="1920">
                        <c:v>4.91201986</c:v>
                      </c:pt>
                      <c:pt idx="1921">
                        <c:v>4.9279999200000004</c:v>
                      </c:pt>
                      <c:pt idx="1922">
                        <c:v>4.91370152</c:v>
                      </c:pt>
                      <c:pt idx="1923">
                        <c:v>4.9305950000000003</c:v>
                      </c:pt>
                      <c:pt idx="1924">
                        <c:v>4.9144647599999995</c:v>
                      </c:pt>
                      <c:pt idx="1925">
                        <c:v>4.9313542399999992</c:v>
                      </c:pt>
                      <c:pt idx="1926">
                        <c:v>4.9188952799999992</c:v>
                      </c:pt>
                      <c:pt idx="1927">
                        <c:v>4.9321126799999995</c:v>
                      </c:pt>
                      <c:pt idx="1928">
                        <c:v>4.9233234000000001</c:v>
                      </c:pt>
                      <c:pt idx="1929">
                        <c:v>4.9292034399999993</c:v>
                      </c:pt>
                      <c:pt idx="1930">
                        <c:v>4.9314156000000002</c:v>
                      </c:pt>
                      <c:pt idx="1931">
                        <c:v>4.9317941200000002</c:v>
                      </c:pt>
                      <c:pt idx="1932">
                        <c:v>4.9358381200000006</c:v>
                      </c:pt>
                      <c:pt idx="1933">
                        <c:v>4.9269988699999994</c:v>
                      </c:pt>
                      <c:pt idx="1934">
                        <c:v>4.9402582400000004</c:v>
                      </c:pt>
                      <c:pt idx="1935">
                        <c:v>4.9259772399999999</c:v>
                      </c:pt>
                      <c:pt idx="1936">
                        <c:v>4.9419278999999996</c:v>
                      </c:pt>
                      <c:pt idx="1937">
                        <c:v>4.9267336799999999</c:v>
                      </c:pt>
                      <c:pt idx="1938">
                        <c:v>4.9445121800000003</c:v>
                      </c:pt>
                      <c:pt idx="1939">
                        <c:v>4.9320140600000002</c:v>
                      </c:pt>
                      <c:pt idx="1940">
                        <c:v>4.9479564400000005</c:v>
                      </c:pt>
                      <c:pt idx="1941">
                        <c:v>4.9382609400000002</c:v>
                      </c:pt>
                      <c:pt idx="1942">
                        <c:v>4.9450448200000006</c:v>
                      </c:pt>
                      <c:pt idx="1943">
                        <c:v>4.9426740000000011</c:v>
                      </c:pt>
                      <c:pt idx="1944">
                        <c:v>4.9430492099999999</c:v>
                      </c:pt>
                      <c:pt idx="1945">
                        <c:v>4.9470846599999998</c:v>
                      </c:pt>
                      <c:pt idx="1946">
                        <c:v>4.9401389900000003</c:v>
                      </c:pt>
                      <c:pt idx="1947">
                        <c:v>4.9542918</c:v>
                      </c:pt>
                      <c:pt idx="1948">
                        <c:v>4.9409428200000001</c:v>
                      </c:pt>
                      <c:pt idx="1949">
                        <c:v>4.9559529600000003</c:v>
                      </c:pt>
                      <c:pt idx="1950">
                        <c:v>4.9407772400000001</c:v>
                      </c:pt>
                      <c:pt idx="1951">
                        <c:v>4.9585274400000001</c:v>
                      </c:pt>
                      <c:pt idx="1952">
                        <c:v>4.9442689399999997</c:v>
                      </c:pt>
                      <c:pt idx="1953">
                        <c:v>4.9583573599999999</c:v>
                      </c:pt>
                      <c:pt idx="1954">
                        <c:v>4.94775864</c:v>
                      </c:pt>
                      <c:pt idx="1955">
                        <c:v>4.9554445200000004</c:v>
                      </c:pt>
                      <c:pt idx="1956">
                        <c:v>4.9521603600000006</c:v>
                      </c:pt>
                      <c:pt idx="1957">
                        <c:v>4.9543603200000002</c:v>
                      </c:pt>
                      <c:pt idx="1958">
                        <c:v>4.9565596799999998</c:v>
                      </c:pt>
                      <c:pt idx="1959">
                        <c:v>4.9514486799999995</c:v>
                      </c:pt>
                      <c:pt idx="1960">
                        <c:v>4.9627838400000002</c:v>
                      </c:pt>
                      <c:pt idx="1961">
                        <c:v>4.9494513600000003</c:v>
                      </c:pt>
                      <c:pt idx="1962">
                        <c:v>4.9644376999999995</c:v>
                      </c:pt>
                      <c:pt idx="1963">
                        <c:v>4.9501944</c:v>
                      </c:pt>
                      <c:pt idx="1964">
                        <c:v>4.9660903599999999</c:v>
                      </c:pt>
                      <c:pt idx="1965">
                        <c:v>4.95184976</c:v>
                      </c:pt>
                      <c:pt idx="1966">
                        <c:v>4.9713938999999998</c:v>
                      </c:pt>
                      <c:pt idx="1967">
                        <c:v>4.9626331199999996</c:v>
                      </c:pt>
                      <c:pt idx="1968">
                        <c:v>4.97207607</c:v>
                      </c:pt>
                      <c:pt idx="1969">
                        <c:v>4.9651968000000002</c:v>
                      </c:pt>
                      <c:pt idx="1970">
                        <c:v>4.9655654199999999</c:v>
                      </c:pt>
                      <c:pt idx="1971">
                        <c:v>4.9659338399999999</c:v>
                      </c:pt>
                      <c:pt idx="1972">
                        <c:v>4.9599151199999998</c:v>
                      </c:pt>
                      <c:pt idx="1973">
                        <c:v>4.9694070400000001</c:v>
                      </c:pt>
                      <c:pt idx="1974">
                        <c:v>4.9588279200000001</c:v>
                      </c:pt>
                      <c:pt idx="1975">
                        <c:v>4.9765267200000007</c:v>
                      </c:pt>
                      <c:pt idx="1976">
                        <c:v>4.96498244</c:v>
                      </c:pt>
                      <c:pt idx="1977">
                        <c:v>4.98181896</c:v>
                      </c:pt>
                      <c:pt idx="1978">
                        <c:v>4.9648054500000001</c:v>
                      </c:pt>
                      <c:pt idx="1979">
                        <c:v>4.9824951500000001</c:v>
                      </c:pt>
                      <c:pt idx="1980">
                        <c:v>4.9710093300000002</c:v>
                      </c:pt>
                      <c:pt idx="1981">
                        <c:v>4.9814021500000001</c:v>
                      </c:pt>
                      <c:pt idx="1982">
                        <c:v>4.9753871900000002</c:v>
                      </c:pt>
                      <c:pt idx="1983">
                        <c:v>4.9793978400000007</c:v>
                      </c:pt>
                      <c:pt idx="1984">
                        <c:v>4.9797626499999996</c:v>
                      </c:pt>
                      <c:pt idx="1985">
                        <c:v>4.9810383699999994</c:v>
                      </c:pt>
                      <c:pt idx="1986">
                        <c:v>4.9914237899999998</c:v>
                      </c:pt>
                      <c:pt idx="1987">
                        <c:v>4.97994497</c:v>
                      </c:pt>
                      <c:pt idx="1988">
                        <c:v>4.9940260599999995</c:v>
                      </c:pt>
                      <c:pt idx="1989">
                        <c:v>4.97981696</c:v>
                      </c:pt>
                      <c:pt idx="1990">
                        <c:v>4.99566132</c:v>
                      </c:pt>
                      <c:pt idx="1991">
                        <c:v>4.9778128399999995</c:v>
                      </c:pt>
                      <c:pt idx="1992">
                        <c:v>4.9954196699999995</c:v>
                      </c:pt>
                      <c:pt idx="1993">
                        <c:v>4.9830369399999999</c:v>
                      </c:pt>
                      <c:pt idx="1994">
                        <c:v>4.9961426900000001</c:v>
                      </c:pt>
                      <c:pt idx="1995">
                        <c:v>4.9864926899999995</c:v>
                      </c:pt>
                      <c:pt idx="1996">
                        <c:v>4.9923148599999996</c:v>
                      </c:pt>
                      <c:pt idx="1997">
                        <c:v>4.9908563500000005</c:v>
                      </c:pt>
                      <c:pt idx="1998">
                        <c:v>4.9893980400000002</c:v>
                      </c:pt>
                      <c:pt idx="1999">
                        <c:v>4.9961273200000003</c:v>
                      </c:pt>
                      <c:pt idx="2000">
                        <c:v>4.9864820200000004</c:v>
                      </c:pt>
                      <c:pt idx="2001">
                        <c:v>4.9995764700000001</c:v>
                      </c:pt>
                      <c:pt idx="2002">
                        <c:v>4.9872044400000002</c:v>
                      </c:pt>
                      <c:pt idx="2003">
                        <c:v>5.0030236199999996</c:v>
                      </c:pt>
                      <c:pt idx="2004">
                        <c:v>4.9879260599999995</c:v>
                      </c:pt>
                      <c:pt idx="2005">
                        <c:v>5.0064687699999997</c:v>
                      </c:pt>
                      <c:pt idx="2006">
                        <c:v>4.9922829200000001</c:v>
                      </c:pt>
                      <c:pt idx="2007">
                        <c:v>5.0044584600000004</c:v>
                      </c:pt>
                      <c:pt idx="2008">
                        <c:v>4.9930021399999998</c:v>
                      </c:pt>
                      <c:pt idx="2009">
                        <c:v>4.9988137100000003</c:v>
                      </c:pt>
                      <c:pt idx="2010">
                        <c:v>4.9955377800000003</c:v>
                      </c:pt>
                      <c:pt idx="2011">
                        <c:v>4.9968050000000002</c:v>
                      </c:pt>
                      <c:pt idx="2012">
                        <c:v>5.0044306900000004</c:v>
                      </c:pt>
                      <c:pt idx="2013">
                        <c:v>4.9975216199999997</c:v>
                      </c:pt>
                      <c:pt idx="2014">
                        <c:v>5.0115027799999998</c:v>
                      </c:pt>
                      <c:pt idx="2015">
                        <c:v>4.9991455499999997</c:v>
                      </c:pt>
                      <c:pt idx="2016">
                        <c:v>5.0140312200000006</c:v>
                      </c:pt>
                      <c:pt idx="2017">
                        <c:v>5.00076828</c:v>
                      </c:pt>
                      <c:pt idx="2018">
                        <c:v>5.0201893000000002</c:v>
                      </c:pt>
                      <c:pt idx="2019">
                        <c:v>5.0051129400000001</c:v>
                      </c:pt>
                      <c:pt idx="2020">
                        <c:v>5.01726808</c:v>
                      </c:pt>
                      <c:pt idx="2021">
                        <c:v>5.0094551999999997</c:v>
                      </c:pt>
                      <c:pt idx="2022">
                        <c:v>5.0179773000000001</c:v>
                      </c:pt>
                      <c:pt idx="2023">
                        <c:v>5.0110731299999998</c:v>
                      </c:pt>
                      <c:pt idx="2024">
                        <c:v>5.0114280400000002</c:v>
                      </c:pt>
                      <c:pt idx="2025">
                        <c:v>5.0162630000000004</c:v>
                      </c:pt>
                      <c:pt idx="2026">
                        <c:v>5.0121372599999994</c:v>
                      </c:pt>
                      <c:pt idx="2027">
                        <c:v>5.0205983999999999</c:v>
                      </c:pt>
                      <c:pt idx="2028">
                        <c:v>5.0083116299999997</c:v>
                      </c:pt>
                      <c:pt idx="2029">
                        <c:v>5.0231180000000002</c:v>
                      </c:pt>
                      <c:pt idx="2030">
                        <c:v>5.0089649999999999</c:v>
                      </c:pt>
                      <c:pt idx="2031">
                        <c:v>5.0274489999999998</c:v>
                      </c:pt>
                      <c:pt idx="2032">
                        <c:v>5.0125026000000004</c:v>
                      </c:pt>
                      <c:pt idx="2033">
                        <c:v>5.0254335000000001</c:v>
                      </c:pt>
                      <c:pt idx="2034">
                        <c:v>5.0158723499999995</c:v>
                      </c:pt>
                      <c:pt idx="2035">
                        <c:v>5.0243799500000002</c:v>
                      </c:pt>
                      <c:pt idx="2036">
                        <c:v>5.0174833799999998</c:v>
                      </c:pt>
                      <c:pt idx="2037">
                        <c:v>5.02055322</c:v>
                      </c:pt>
                      <c:pt idx="2038">
                        <c:v>5.0245280699999997</c:v>
                      </c:pt>
                      <c:pt idx="2039">
                        <c:v>5.0221619500000001</c:v>
                      </c:pt>
                      <c:pt idx="2040">
                        <c:v>5.0315691600000001</c:v>
                      </c:pt>
                      <c:pt idx="2041">
                        <c:v>5.0192419300000006</c:v>
                      </c:pt>
                      <c:pt idx="2042">
                        <c:v>5.0322687799999999</c:v>
                      </c:pt>
                      <c:pt idx="2043">
                        <c:v>5.0163227100000007</c:v>
                      </c:pt>
                      <c:pt idx="2044">
                        <c:v>5.0339284200000005</c:v>
                      </c:pt>
                      <c:pt idx="2045">
                        <c:v>5.0170801599999999</c:v>
                      </c:pt>
                      <c:pt idx="2046">
                        <c:v>5.0337212400000002</c:v>
                      </c:pt>
                      <c:pt idx="2047">
                        <c:v>5.0249652300000003</c:v>
                      </c:pt>
                      <c:pt idx="2048">
                        <c:v>5.0370772700000002</c:v>
                      </c:pt>
                      <c:pt idx="2049">
                        <c:v>5.03109231</c:v>
                      </c:pt>
                      <c:pt idx="2050">
                        <c:v>5.0350592599999997</c:v>
                      </c:pt>
                      <c:pt idx="2051">
                        <c:v>5.0363116799999998</c:v>
                      </c:pt>
                      <c:pt idx="2052">
                        <c:v>5.0339460599999999</c:v>
                      </c:pt>
                      <c:pt idx="2053">
                        <c:v>5.0415282499999998</c:v>
                      </c:pt>
                      <c:pt idx="2054">
                        <c:v>5.0328328599999992</c:v>
                      </c:pt>
                      <c:pt idx="2055">
                        <c:v>5.0467420199999999</c:v>
                      </c:pt>
                      <c:pt idx="2056">
                        <c:v>5.0308156500000001</c:v>
                      </c:pt>
                      <c:pt idx="2057">
                        <c:v>5.0510490800000003</c:v>
                      </c:pt>
                      <c:pt idx="2058">
                        <c:v>5.0360293199999999</c:v>
                      </c:pt>
                      <c:pt idx="2059">
                        <c:v>5.0526426100000004</c:v>
                      </c:pt>
                      <c:pt idx="2060">
                        <c:v>5.03943297</c:v>
                      </c:pt>
                      <c:pt idx="2061">
                        <c:v>5.0506209000000002</c:v>
                      </c:pt>
                      <c:pt idx="2062">
                        <c:v>5.0410278000000002</c:v>
                      </c:pt>
                      <c:pt idx="2063">
                        <c:v>5.0458896600000003</c:v>
                      </c:pt>
                      <c:pt idx="2064">
                        <c:v>5.0462342699999994</c:v>
                      </c:pt>
                      <c:pt idx="2065">
                        <c:v>5.0447724599999999</c:v>
                      </c:pt>
                      <c:pt idx="2066">
                        <c:v>5.0523409499999996</c:v>
                      </c:pt>
                      <c:pt idx="2067">
                        <c:v>5.0435994000000006</c:v>
                      </c:pt>
                      <c:pt idx="2068">
                        <c:v>5.0574856000000006</c:v>
                      </c:pt>
                      <c:pt idx="2069">
                        <c:v>5.0424822000000002</c:v>
                      </c:pt>
                      <c:pt idx="2070">
                        <c:v>5.0599755999999996</c:v>
                      </c:pt>
                      <c:pt idx="2071">
                        <c:v>5.0431699999999999</c:v>
                      </c:pt>
                      <c:pt idx="2072">
                        <c:v>5.0588543999999995</c:v>
                      </c:pt>
                      <c:pt idx="2073">
                        <c:v>5.0465638999999998</c:v>
                      </c:pt>
                      <c:pt idx="2074">
                        <c:v>5.0577331999999995</c:v>
                      </c:pt>
                      <c:pt idx="2075">
                        <c:v>5.0490537000000009</c:v>
                      </c:pt>
                      <c:pt idx="2076">
                        <c:v>5.0584720799999996</c:v>
                      </c:pt>
                      <c:pt idx="2077">
                        <c:v>5.0579112799999999</c:v>
                      </c:pt>
                      <c:pt idx="2078">
                        <c:v>5.05644867</c:v>
                      </c:pt>
                      <c:pt idx="2079">
                        <c:v>5.0612982300000002</c:v>
                      </c:pt>
                      <c:pt idx="2080">
                        <c:v>5.0535240500000009</c:v>
                      </c:pt>
                      <c:pt idx="2081">
                        <c:v>5.0610771400000001</c:v>
                      </c:pt>
                      <c:pt idx="2082">
                        <c:v>5.0478959999999997</c:v>
                      </c:pt>
                      <c:pt idx="2083">
                        <c:v>5.0680661300000009</c:v>
                      </c:pt>
                      <c:pt idx="2084">
                        <c:v>5.0530844700000008</c:v>
                      </c:pt>
                      <c:pt idx="2085">
                        <c:v>5.0723481899999996</c:v>
                      </c:pt>
                      <c:pt idx="2086">
                        <c:v>5.0591711500000001</c:v>
                      </c:pt>
                      <c:pt idx="2087">
                        <c:v>5.0721232999999994</c:v>
                      </c:pt>
                      <c:pt idx="2088">
                        <c:v>5.0616513899999998</c:v>
                      </c:pt>
                      <c:pt idx="2089">
                        <c:v>5.07189801</c:v>
                      </c:pt>
                      <c:pt idx="2090">
                        <c:v>5.0704342999999996</c:v>
                      </c:pt>
                      <c:pt idx="2091">
                        <c:v>5.0698713</c:v>
                      </c:pt>
                      <c:pt idx="2092">
                        <c:v>5.0737540000000001</c:v>
                      </c:pt>
                      <c:pt idx="2093">
                        <c:v>5.0704895999999993</c:v>
                      </c:pt>
                      <c:pt idx="2094">
                        <c:v>5.0816289999999995</c:v>
                      </c:pt>
                      <c:pt idx="2095">
                        <c:v>5.0693631999999997</c:v>
                      </c:pt>
                      <c:pt idx="2096">
                        <c:v>5.0831999999999997</c:v>
                      </c:pt>
                      <c:pt idx="2097">
                        <c:v>5.0831999999999997</c:v>
                      </c:pt>
                      <c:pt idx="2098">
                        <c:v>5.0757124600000001</c:v>
                      </c:pt>
                      <c:pt idx="2099">
                        <c:v>5.8597706000000001</c:v>
                      </c:pt>
                      <c:pt idx="2100">
                        <c:v>6.4520206799999995</c:v>
                      </c:pt>
                      <c:pt idx="2101">
                        <c:v>7.1279700000000004</c:v>
                      </c:pt>
                      <c:pt idx="2102">
                        <c:v>7.3196570699999999</c:v>
                      </c:pt>
                      <c:pt idx="2103">
                        <c:v>7.4268861799999994</c:v>
                      </c:pt>
                      <c:pt idx="2104">
                        <c:v>7.5070495899999994</c:v>
                      </c:pt>
                      <c:pt idx="2105">
                        <c:v>7.5771965100000003</c:v>
                      </c:pt>
                      <c:pt idx="2106">
                        <c:v>7.6283584799999993</c:v>
                      </c:pt>
                      <c:pt idx="2107">
                        <c:v>7.6687843800000008</c:v>
                      </c:pt>
                      <c:pt idx="2108">
                        <c:v>7.7046523799999997</c:v>
                      </c:pt>
                      <c:pt idx="2109">
                        <c:v>7.7412218399999997</c:v>
                      </c:pt>
                      <c:pt idx="2110">
                        <c:v>7.7644623599999996</c:v>
                      </c:pt>
                      <c:pt idx="2111">
                        <c:v>7.7885174499999996</c:v>
                      </c:pt>
                      <c:pt idx="2112">
                        <c:v>7.8070969600000009</c:v>
                      </c:pt>
                      <c:pt idx="2113">
                        <c:v>7.8302136400000002</c:v>
                      </c:pt>
                      <c:pt idx="2114">
                        <c:v>7.8487523099999992</c:v>
                      </c:pt>
                      <c:pt idx="2115">
                        <c:v>7.865374720000001</c:v>
                      </c:pt>
                      <c:pt idx="2116">
                        <c:v>7.88379108</c:v>
                      </c:pt>
                      <c:pt idx="2117">
                        <c:v>7.8995934700000001</c:v>
                      </c:pt>
                      <c:pt idx="2118">
                        <c:v>7.9178891400000007</c:v>
                      </c:pt>
                      <c:pt idx="2119">
                        <c:v>7.9298825600000002</c:v>
                      </c:pt>
                      <c:pt idx="2120">
                        <c:v>7.9497254499999999</c:v>
                      </c:pt>
                      <c:pt idx="2121">
                        <c:v>7.9609179200000009</c:v>
                      </c:pt>
                      <c:pt idx="2122">
                        <c:v>7.9754760400000002</c:v>
                      </c:pt>
                      <c:pt idx="2123">
                        <c:v>7.9890142499999994</c:v>
                      </c:pt>
                      <c:pt idx="2124">
                        <c:v>8.0043386500000011</c:v>
                      </c:pt>
                      <c:pt idx="2125">
                        <c:v>8.0153361600000004</c:v>
                      </c:pt>
                      <c:pt idx="2126">
                        <c:v>8.0253244800000001</c:v>
                      </c:pt>
                      <c:pt idx="2127">
                        <c:v>8.043882</c:v>
                      </c:pt>
                      <c:pt idx="2128">
                        <c:v>8.0607284999999997</c:v>
                      </c:pt>
                      <c:pt idx="2129">
                        <c:v>8.0731722500000007</c:v>
                      </c:pt>
                      <c:pt idx="2130">
                        <c:v>8.0812282500000006</c:v>
                      </c:pt>
                      <c:pt idx="2131">
                        <c:v>8.098776299999999</c:v>
                      </c:pt>
                      <c:pt idx="2132">
                        <c:v>8.1109753399999995</c:v>
                      </c:pt>
                      <c:pt idx="2133">
                        <c:v>8.1215827000000012</c:v>
                      </c:pt>
                      <c:pt idx="2134">
                        <c:v>8.1329139000000001</c:v>
                      </c:pt>
                      <c:pt idx="2135">
                        <c:v>8.1459222000000011</c:v>
                      </c:pt>
                      <c:pt idx="2136">
                        <c:v>8.1597400499999999</c:v>
                      </c:pt>
                      <c:pt idx="2137">
                        <c:v>8.1701566400000001</c:v>
                      </c:pt>
                      <c:pt idx="2138">
                        <c:v>8.1872137500000015</c:v>
                      </c:pt>
                      <c:pt idx="2139">
                        <c:v>8.1965768500000014</c:v>
                      </c:pt>
                      <c:pt idx="2140">
                        <c:v>8.2076110500000006</c:v>
                      </c:pt>
                      <c:pt idx="2141">
                        <c:v>8.2193578399999989</c:v>
                      </c:pt>
                      <c:pt idx="2142">
                        <c:v>8.2355242999999998</c:v>
                      </c:pt>
                      <c:pt idx="2143">
                        <c:v>8.2455529500000004</c:v>
                      </c:pt>
                      <c:pt idx="2144">
                        <c:v>8.2538285000000009</c:v>
                      </c:pt>
                      <c:pt idx="2145">
                        <c:v>8.2653753000000005</c:v>
                      </c:pt>
                      <c:pt idx="2146">
                        <c:v>8.2804722000000002</c:v>
                      </c:pt>
                      <c:pt idx="2147">
                        <c:v>8.2894603</c:v>
                      </c:pt>
                      <c:pt idx="2148">
                        <c:v>8.2984044000000008</c:v>
                      </c:pt>
                      <c:pt idx="2149">
                        <c:v>8.3166385500000004</c:v>
                      </c:pt>
                      <c:pt idx="2150">
                        <c:v>8.3264294400000001</c:v>
                      </c:pt>
                      <c:pt idx="2151">
                        <c:v>8.3352297600000007</c:v>
                      </c:pt>
                      <c:pt idx="2152">
                        <c:v>8.3472696000000006</c:v>
                      </c:pt>
                      <c:pt idx="2153">
                        <c:v>8.3602004499999989</c:v>
                      </c:pt>
                      <c:pt idx="2154">
                        <c:v>8.3723330000000011</c:v>
                      </c:pt>
                      <c:pt idx="2155">
                        <c:v>8.3801017599999987</c:v>
                      </c:pt>
                      <c:pt idx="2156">
                        <c:v>8.3936197000000003</c:v>
                      </c:pt>
                      <c:pt idx="2157">
                        <c:v>8.4038188999999992</c:v>
                      </c:pt>
                      <c:pt idx="2158">
                        <c:v>8.415749439999999</c:v>
                      </c:pt>
                      <c:pt idx="2159">
                        <c:v>8.4233352000000004</c:v>
                      </c:pt>
                      <c:pt idx="2160">
                        <c:v>8.4391538000000015</c:v>
                      </c:pt>
                      <c:pt idx="2161">
                        <c:v>8.4466453499999989</c:v>
                      </c:pt>
                      <c:pt idx="2162">
                        <c:v>8.4533605200000004</c:v>
                      </c:pt>
                      <c:pt idx="2163">
                        <c:v>8.4673443000000006</c:v>
                      </c:pt>
                      <c:pt idx="2164">
                        <c:v>8.4805376999999993</c:v>
                      </c:pt>
                      <c:pt idx="2165">
                        <c:v>8.4903449000000002</c:v>
                      </c:pt>
                      <c:pt idx="2166">
                        <c:v>8.4960485200000004</c:v>
                      </c:pt>
                      <c:pt idx="2167">
                        <c:v>8.508256639999999</c:v>
                      </c:pt>
                      <c:pt idx="2168">
                        <c:v>8.5178194000000005</c:v>
                      </c:pt>
                      <c:pt idx="2169">
                        <c:v>8.5274365999999997</c:v>
                      </c:pt>
                      <c:pt idx="2170">
                        <c:v>8.5386609</c:v>
                      </c:pt>
                      <c:pt idx="2171">
                        <c:v>8.5491100800000002</c:v>
                      </c:pt>
                      <c:pt idx="2172">
                        <c:v>8.5593024</c:v>
                      </c:pt>
                      <c:pt idx="2173">
                        <c:v>8.5670745000000004</c:v>
                      </c:pt>
                      <c:pt idx="2174">
                        <c:v>8.5821103399999981</c:v>
                      </c:pt>
                      <c:pt idx="2175">
                        <c:v>8.5898896499999999</c:v>
                      </c:pt>
                      <c:pt idx="2176">
                        <c:v>8.5975207499999993</c:v>
                      </c:pt>
                      <c:pt idx="2177">
                        <c:v>8.6059283999999998</c:v>
                      </c:pt>
                      <c:pt idx="2178">
                        <c:v>8.6174631000000002</c:v>
                      </c:pt>
                      <c:pt idx="2179">
                        <c:v>8.6275169999999992</c:v>
                      </c:pt>
                      <c:pt idx="2180">
                        <c:v>8.6334336000000018</c:v>
                      </c:pt>
                      <c:pt idx="2181">
                        <c:v>8.6456313999999992</c:v>
                      </c:pt>
                      <c:pt idx="2182">
                        <c:v>8.6577726399999992</c:v>
                      </c:pt>
                      <c:pt idx="2183">
                        <c:v>8.6651828999999996</c:v>
                      </c:pt>
                      <c:pt idx="2184">
                        <c:v>8.6732565499999996</c:v>
                      </c:pt>
                      <c:pt idx="2185">
                        <c:v>8.6837218499999995</c:v>
                      </c:pt>
                      <c:pt idx="2186">
                        <c:v>8.6948395600000001</c:v>
                      </c:pt>
                      <c:pt idx="2187">
                        <c:v>8.7051996000000003</c:v>
                      </c:pt>
                      <c:pt idx="2188">
                        <c:v>8.7114599399999992</c:v>
                      </c:pt>
                      <c:pt idx="2189">
                        <c:v>8.7209124399999993</c:v>
                      </c:pt>
                      <c:pt idx="2190">
                        <c:v>8.728699859999999</c:v>
                      </c:pt>
                      <c:pt idx="2191">
                        <c:v>8.7372478200000003</c:v>
                      </c:pt>
                      <c:pt idx="2192">
                        <c:v>8.7505810199999985</c:v>
                      </c:pt>
                      <c:pt idx="2193">
                        <c:v>8.7581135799999998</c:v>
                      </c:pt>
                      <c:pt idx="2194">
                        <c:v>8.7657087700000016</c:v>
                      </c:pt>
                      <c:pt idx="2195">
                        <c:v>8.7731486400000005</c:v>
                      </c:pt>
                      <c:pt idx="2196">
                        <c:v>8.7870637599999988</c:v>
                      </c:pt>
                      <c:pt idx="2197">
                        <c:v>8.7953132400000005</c:v>
                      </c:pt>
                      <c:pt idx="2198">
                        <c:v>8.8007198399999993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81223456"/>
        <c:scaling>
          <c:orientation val="minMax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5808"/>
        <c:crosses val="autoZero"/>
        <c:crossBetween val="midCat"/>
      </c:valAx>
      <c:valAx>
        <c:axId val="381225808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345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/>
              <a:t>CHS </a:t>
            </a:r>
            <a:r>
              <a:rPr lang="en-US" b="1" u="sng" dirty="0" smtClean="0"/>
              <a:t>VDR 145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9"/>
          <c:order val="9"/>
          <c:tx>
            <c:v>Test 1 - 144.8C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CHS_30Apr2016!$G$27:$G$2227</c:f>
              <c:numCache>
                <c:formatCode>General</c:formatCode>
                <c:ptCount val="2201"/>
                <c:pt idx="0">
                  <c:v>0</c:v>
                </c:pt>
                <c:pt idx="1">
                  <c:v>0</c:v>
                </c:pt>
                <c:pt idx="2">
                  <c:v>2.0000200002686709E-3</c:v>
                </c:pt>
                <c:pt idx="3">
                  <c:v>5.0001250041662717E-3</c:v>
                </c:pt>
                <c:pt idx="4">
                  <c:v>8.0003200170645893E-3</c:v>
                </c:pt>
                <c:pt idx="5">
                  <c:v>1.2000720057606084E-2</c:v>
                </c:pt>
                <c:pt idx="6">
                  <c:v>1.5001125112511005E-2</c:v>
                </c:pt>
                <c:pt idx="7">
                  <c:v>1.8001620194422044E-2</c:v>
                </c:pt>
                <c:pt idx="8">
                  <c:v>2.1002205308752978E-2</c:v>
                </c:pt>
                <c:pt idx="9">
                  <c:v>2.4002880460884758E-2</c:v>
                </c:pt>
                <c:pt idx="10">
                  <c:v>2.8003920731881727E-2</c:v>
                </c:pt>
                <c:pt idx="11">
                  <c:v>3.100480599326752E-2</c:v>
                </c:pt>
                <c:pt idx="12">
                  <c:v>3.4005781310468206E-2</c:v>
                </c:pt>
                <c:pt idx="13">
                  <c:v>3.7006846688900155E-2</c:v>
                </c:pt>
                <c:pt idx="14">
                  <c:v>4.0008002133969135E-2</c:v>
                </c:pt>
                <c:pt idx="15">
                  <c:v>4.3009247651092479E-2</c:v>
                </c:pt>
                <c:pt idx="16">
                  <c:v>4.6010583245654706E-2</c:v>
                </c:pt>
                <c:pt idx="17">
                  <c:v>5.0012504168224288E-2</c:v>
                </c:pt>
                <c:pt idx="18">
                  <c:v>5.3014049964543168E-2</c:v>
                </c:pt>
                <c:pt idx="19">
                  <c:v>5.6015685856326887E-2</c:v>
                </c:pt>
                <c:pt idx="20">
                  <c:v>5.8016826506566262E-2</c:v>
                </c:pt>
                <c:pt idx="21">
                  <c:v>6.2019227947957979E-2</c:v>
                </c:pt>
                <c:pt idx="22">
                  <c:v>6.4020488742327186E-2</c:v>
                </c:pt>
                <c:pt idx="23">
                  <c:v>6.8023130486416311E-2</c:v>
                </c:pt>
                <c:pt idx="24">
                  <c:v>7.1025216936722035E-2</c:v>
                </c:pt>
                <c:pt idx="25">
                  <c:v>7.4027393514964041E-2</c:v>
                </c:pt>
                <c:pt idx="26">
                  <c:v>7.8030435827659839E-2</c:v>
                </c:pt>
                <c:pt idx="27">
                  <c:v>8.10328227254664E-2</c:v>
                </c:pt>
                <c:pt idx="28">
                  <c:v>8.4035299769250338E-2</c:v>
                </c:pt>
                <c:pt idx="29">
                  <c:v>8.7037866964436161E-2</c:v>
                </c:pt>
                <c:pt idx="30">
                  <c:v>9.0040524316415516E-2</c:v>
                </c:pt>
                <c:pt idx="31">
                  <c:v>9.3043271830613866E-2</c:v>
                </c:pt>
                <c:pt idx="32">
                  <c:v>9.6046109512446076E-2</c:v>
                </c:pt>
                <c:pt idx="33">
                  <c:v>0.10005003335835344</c:v>
                </c:pt>
                <c:pt idx="34">
                  <c:v>0.1030530814523918</c:v>
                </c:pt>
                <c:pt idx="35">
                  <c:v>0.10605621973211701</c:v>
                </c:pt>
                <c:pt idx="36">
                  <c:v>0.11006054440330039</c:v>
                </c:pt>
                <c:pt idx="37">
                  <c:v>0.11306389313736182</c:v>
                </c:pt>
                <c:pt idx="38">
                  <c:v>0.11606733207517969</c:v>
                </c:pt>
                <c:pt idx="39">
                  <c:v>0.11907086122215037</c:v>
                </c:pt>
                <c:pt idx="40">
                  <c:v>0.12207448058370403</c:v>
                </c:pt>
                <c:pt idx="41">
                  <c:v>0.12507819016526026</c:v>
                </c:pt>
                <c:pt idx="42">
                  <c:v>0.1280819899722391</c:v>
                </c:pt>
                <c:pt idx="43">
                  <c:v>0.13208719674157796</c:v>
                </c:pt>
                <c:pt idx="44">
                  <c:v>0.13509120709562367</c:v>
                </c:pt>
                <c:pt idx="45">
                  <c:v>0.13809530769317349</c:v>
                </c:pt>
                <c:pt idx="46">
                  <c:v>0.14210091554469334</c:v>
                </c:pt>
                <c:pt idx="47">
                  <c:v>0.14510522673146947</c:v>
                </c:pt>
                <c:pt idx="48">
                  <c:v>0.1471081510009718</c:v>
                </c:pt>
                <c:pt idx="49">
                  <c:v>0.15111411989516307</c:v>
                </c:pt>
                <c:pt idx="50">
                  <c:v>0.15411870188291751</c:v>
                </c:pt>
                <c:pt idx="51">
                  <c:v>0.15712337414851368</c:v>
                </c:pt>
                <c:pt idx="52">
                  <c:v>0.16112974427755791</c:v>
                </c:pt>
                <c:pt idx="53">
                  <c:v>0.16413462721255045</c:v>
                </c:pt>
                <c:pt idx="54">
                  <c:v>0.16713960044347081</c:v>
                </c:pt>
                <c:pt idx="55">
                  <c:v>0.17014466397575703</c:v>
                </c:pt>
                <c:pt idx="56">
                  <c:v>0.17314981781481426</c:v>
                </c:pt>
                <c:pt idx="57">
                  <c:v>0.17615506196608144</c:v>
                </c:pt>
                <c:pt idx="58">
                  <c:v>0.18016219466282088</c:v>
                </c:pt>
                <c:pt idx="59">
                  <c:v>0.18316764956368922</c:v>
                </c:pt>
                <c:pt idx="60">
                  <c:v>0.18617319479486402</c:v>
                </c:pt>
                <c:pt idx="61">
                  <c:v>0.19018072895963312</c:v>
                </c:pt>
                <c:pt idx="62">
                  <c:v>0.19318648498264049</c:v>
                </c:pt>
                <c:pt idx="63">
                  <c:v>0.19619233135405623</c:v>
                </c:pt>
                <c:pt idx="64">
                  <c:v>0.19919826807932306</c:v>
                </c:pt>
                <c:pt idx="65">
                  <c:v>0.20220429516385088</c:v>
                </c:pt>
                <c:pt idx="66">
                  <c:v>0.20420836342248486</c:v>
                </c:pt>
                <c:pt idx="67">
                  <c:v>0.20821662043245384</c:v>
                </c:pt>
                <c:pt idx="68">
                  <c:v>0.2122250381101165</c:v>
                </c:pt>
                <c:pt idx="69">
                  <c:v>0.21422930720335406</c:v>
                </c:pt>
                <c:pt idx="70">
                  <c:v>0.21723578616574143</c:v>
                </c:pt>
                <c:pt idx="71">
                  <c:v>0.22124456539278831</c:v>
                </c:pt>
                <c:pt idx="72">
                  <c:v>0.22425125527800638</c:v>
                </c:pt>
                <c:pt idx="73">
                  <c:v>0.22725803556778332</c:v>
                </c:pt>
                <c:pt idx="74">
                  <c:v>0.23026490626755577</c:v>
                </c:pt>
                <c:pt idx="75">
                  <c:v>0.23327186738277211</c:v>
                </c:pt>
                <c:pt idx="76">
                  <c:v>0.2362789189188477</c:v>
                </c:pt>
                <c:pt idx="77">
                  <c:v>0.24028846163103149</c:v>
                </c:pt>
                <c:pt idx="78">
                  <c:v>0.24329572417029843</c:v>
                </c:pt>
                <c:pt idx="79">
                  <c:v>0.24630307714855385</c:v>
                </c:pt>
                <c:pt idx="80">
                  <c:v>0.24931052057124858</c:v>
                </c:pt>
                <c:pt idx="81">
                  <c:v>0.25332058583560213</c:v>
                </c:pt>
                <c:pt idx="82">
                  <c:v>0.25632824031647955</c:v>
                </c:pt>
                <c:pt idx="83">
                  <c:v>0.25933598525993257</c:v>
                </c:pt>
                <c:pt idx="84">
                  <c:v>0.26234382067140305</c:v>
                </c:pt>
                <c:pt idx="85">
                  <c:v>0.26535174655634458</c:v>
                </c:pt>
                <c:pt idx="86">
                  <c:v>0.26835976292017788</c:v>
                </c:pt>
                <c:pt idx="87">
                  <c:v>0.27237059215966475</c:v>
                </c:pt>
                <c:pt idx="88">
                  <c:v>0.27537881966210759</c:v>
                </c:pt>
                <c:pt idx="89">
                  <c:v>0.27838713766159989</c:v>
                </c:pt>
                <c:pt idx="90">
                  <c:v>0.28139554616358664</c:v>
                </c:pt>
                <c:pt idx="91">
                  <c:v>0.28440404517351348</c:v>
                </c:pt>
                <c:pt idx="92">
                  <c:v>0.28741263469683737</c:v>
                </c:pt>
                <c:pt idx="93">
                  <c:v>0.29142422820259833</c:v>
                </c:pt>
                <c:pt idx="94">
                  <c:v>0.29443302894500473</c:v>
                </c:pt>
                <c:pt idx="95">
                  <c:v>0.29744192021894306</c:v>
                </c:pt>
                <c:pt idx="96">
                  <c:v>0.3014539160871183</c:v>
                </c:pt>
                <c:pt idx="97">
                  <c:v>0.30446301862252284</c:v>
                </c:pt>
                <c:pt idx="98">
                  <c:v>0.30747221170762162</c:v>
                </c:pt>
                <c:pt idx="99">
                  <c:v>0.31048149534787567</c:v>
                </c:pt>
                <c:pt idx="100">
                  <c:v>0.31349086954873517</c:v>
                </c:pt>
                <c:pt idx="101">
                  <c:v>0.31650033431566216</c:v>
                </c:pt>
                <c:pt idx="102">
                  <c:v>0.31950988965408555</c:v>
                </c:pt>
                <c:pt idx="103">
                  <c:v>0.3235227710037476</c:v>
                </c:pt>
                <c:pt idx="104">
                  <c:v>0.32653253769690194</c:v>
                </c:pt>
                <c:pt idx="105">
                  <c:v>0.32954239497972715</c:v>
                </c:pt>
                <c:pt idx="106">
                  <c:v>0.33355567895021032</c:v>
                </c:pt>
                <c:pt idx="107">
                  <c:v>0.33656574763016872</c:v>
                </c:pt>
                <c:pt idx="108">
                  <c:v>0.33957590691798911</c:v>
                </c:pt>
                <c:pt idx="109">
                  <c:v>0.34258615681912646</c:v>
                </c:pt>
                <c:pt idx="110">
                  <c:v>0.34459304042998079</c:v>
                </c:pt>
                <c:pt idx="111">
                  <c:v>0.34860692848318592</c:v>
                </c:pt>
                <c:pt idx="112">
                  <c:v>0.35262097765582012</c:v>
                </c:pt>
                <c:pt idx="113">
                  <c:v>0.35462806266597513</c:v>
                </c:pt>
                <c:pt idx="114">
                  <c:v>0.35763876571554037</c:v>
                </c:pt>
                <c:pt idx="115">
                  <c:v>0.36064955941117444</c:v>
                </c:pt>
                <c:pt idx="116">
                  <c:v>0.36466409201974753</c:v>
                </c:pt>
                <c:pt idx="117">
                  <c:v>0.3676750972440665</c:v>
                </c:pt>
                <c:pt idx="118">
                  <c:v>0.37068619313265122</c:v>
                </c:pt>
                <c:pt idx="119">
                  <c:v>0.37369737969093936</c:v>
                </c:pt>
                <c:pt idx="120">
                  <c:v>0.37670865692440286</c:v>
                </c:pt>
                <c:pt idx="121">
                  <c:v>0.3797200248385027</c:v>
                </c:pt>
                <c:pt idx="122">
                  <c:v>0.38373532312551767</c:v>
                </c:pt>
                <c:pt idx="123">
                  <c:v>0.38674690264900968</c:v>
                </c:pt>
                <c:pt idx="124">
                  <c:v>0.38975857287134547</c:v>
                </c:pt>
                <c:pt idx="125">
                  <c:v>0.3927703337979993</c:v>
                </c:pt>
                <c:pt idx="126">
                  <c:v>0.39578218543441285</c:v>
                </c:pt>
                <c:pt idx="127">
                  <c:v>0.39879412778606138</c:v>
                </c:pt>
                <c:pt idx="128">
                  <c:v>0.4018061608584097</c:v>
                </c:pt>
                <c:pt idx="129">
                  <c:v>0.40582234608541617</c:v>
                </c:pt>
                <c:pt idx="130">
                  <c:v>0.40883459086065183</c:v>
                </c:pt>
                <c:pt idx="131">
                  <c:v>0.41184692637480658</c:v>
                </c:pt>
                <c:pt idx="132">
                  <c:v>0.41485935263335849</c:v>
                </c:pt>
                <c:pt idx="133">
                  <c:v>0.41887606214545958</c:v>
                </c:pt>
                <c:pt idx="134">
                  <c:v>0.42188870016217517</c:v>
                </c:pt>
                <c:pt idx="135">
                  <c:v>0.42490142894149208</c:v>
                </c:pt>
                <c:pt idx="136">
                  <c:v>0.42791424848889065</c:v>
                </c:pt>
                <c:pt idx="137">
                  <c:v>0.43092715880984034</c:v>
                </c:pt>
                <c:pt idx="138">
                  <c:v>0.43394015990981111</c:v>
                </c:pt>
                <c:pt idx="139">
                  <c:v>0.43795763593104542</c:v>
                </c:pt>
                <c:pt idx="140">
                  <c:v>0.44097084887000726</c:v>
                </c:pt>
                <c:pt idx="141">
                  <c:v>0.4439841526062383</c:v>
                </c:pt>
                <c:pt idx="142">
                  <c:v>0.44800203217083168</c:v>
                </c:pt>
                <c:pt idx="143">
                  <c:v>0.45101554778860192</c:v>
                </c:pt>
                <c:pt idx="144">
                  <c:v>0.45402915422188378</c:v>
                </c:pt>
                <c:pt idx="145">
                  <c:v>0.45704285147612878</c:v>
                </c:pt>
                <c:pt idx="146">
                  <c:v>0.46005663955682252</c:v>
                </c:pt>
                <c:pt idx="147">
                  <c:v>0.46307051846943964</c:v>
                </c:pt>
                <c:pt idx="148">
                  <c:v>0.4670891649898366</c:v>
                </c:pt>
                <c:pt idx="149">
                  <c:v>0.47010325586490209</c:v>
                </c:pt>
                <c:pt idx="150">
                  <c:v>0.47311743759014396</c:v>
                </c:pt>
                <c:pt idx="151">
                  <c:v>0.4771364878891034</c:v>
                </c:pt>
                <c:pt idx="152">
                  <c:v>0.48015088161939018</c:v>
                </c:pt>
                <c:pt idx="153">
                  <c:v>0.48316536621812284</c:v>
                </c:pt>
                <c:pt idx="154">
                  <c:v>0.48617994169075762</c:v>
                </c:pt>
                <c:pt idx="155">
                  <c:v>0.48919460804278486</c:v>
                </c:pt>
                <c:pt idx="156">
                  <c:v>0.4912044361020641</c:v>
                </c:pt>
                <c:pt idx="157">
                  <c:v>0.49522421340693562</c:v>
                </c:pt>
                <c:pt idx="158">
                  <c:v>0.49924415230440972</c:v>
                </c:pt>
                <c:pt idx="159">
                  <c:v>0.50125418235442865</c:v>
                </c:pt>
                <c:pt idx="160">
                  <c:v>0.50527436366515122</c:v>
                </c:pt>
                <c:pt idx="161">
                  <c:v>0.50828960571393256</c:v>
                </c:pt>
                <c:pt idx="162">
                  <c:v>0.51130493868230142</c:v>
                </c:pt>
                <c:pt idx="163">
                  <c:v>0.51432036257574121</c:v>
                </c:pt>
                <c:pt idx="164">
                  <c:v>0.51733587739974651</c:v>
                </c:pt>
                <c:pt idx="165">
                  <c:v>0.52035148315977953</c:v>
                </c:pt>
                <c:pt idx="166">
                  <c:v>0.5243724323053599</c:v>
                </c:pt>
                <c:pt idx="167">
                  <c:v>0.52738825027082459</c:v>
                </c:pt>
                <c:pt idx="168">
                  <c:v>0.53040415919060124</c:v>
                </c:pt>
                <c:pt idx="169">
                  <c:v>0.53342015907018725</c:v>
                </c:pt>
                <c:pt idx="170">
                  <c:v>0.53744163374549658</c:v>
                </c:pt>
                <c:pt idx="171">
                  <c:v>0.54045784588597656</c:v>
                </c:pt>
                <c:pt idx="172">
                  <c:v>0.54347414900455737</c:v>
                </c:pt>
                <c:pt idx="173">
                  <c:v>0.54649054310672751</c:v>
                </c:pt>
                <c:pt idx="174">
                  <c:v>0.54950702819798736</c:v>
                </c:pt>
                <c:pt idx="175">
                  <c:v>0.55352914986770285</c:v>
                </c:pt>
                <c:pt idx="176">
                  <c:v>0.55654584728816126</c:v>
                </c:pt>
                <c:pt idx="177">
                  <c:v>0.55956263571598708</c:v>
                </c:pt>
                <c:pt idx="178">
                  <c:v>0.5625795151566827</c:v>
                </c:pt>
                <c:pt idx="179">
                  <c:v>0.56559648561573994</c:v>
                </c:pt>
                <c:pt idx="180">
                  <c:v>0.56961925448810091</c:v>
                </c:pt>
                <c:pt idx="181">
                  <c:v>0.57263643734469427</c:v>
                </c:pt>
                <c:pt idx="182">
                  <c:v>0.57565371123795817</c:v>
                </c:pt>
                <c:pt idx="183">
                  <c:v>0.57867107617339786</c:v>
                </c:pt>
                <c:pt idx="184">
                  <c:v>0.5826943710512732</c:v>
                </c:pt>
                <c:pt idx="185">
                  <c:v>0.58571194843978636</c:v>
                </c:pt>
                <c:pt idx="186">
                  <c:v>0.58872961688879155</c:v>
                </c:pt>
                <c:pt idx="187">
                  <c:v>0.59174737640376229</c:v>
                </c:pt>
                <c:pt idx="188">
                  <c:v>0.59476522699020618</c:v>
                </c:pt>
                <c:pt idx="189">
                  <c:v>0.59778316865362036</c:v>
                </c:pt>
                <c:pt idx="190">
                  <c:v>0.60180723255630209</c:v>
                </c:pt>
                <c:pt idx="191">
                  <c:v>0.60482538675402664</c:v>
                </c:pt>
                <c:pt idx="192">
                  <c:v>0.60784363204704817</c:v>
                </c:pt>
                <c:pt idx="193">
                  <c:v>0.6118681008177177</c:v>
                </c:pt>
                <c:pt idx="194">
                  <c:v>0.61488655868781861</c:v>
                </c:pt>
                <c:pt idx="195">
                  <c:v>0.61790510767156004</c:v>
                </c:pt>
                <c:pt idx="196">
                  <c:v>0.6209237477744205</c:v>
                </c:pt>
                <c:pt idx="197">
                  <c:v>0.62394247900191235</c:v>
                </c:pt>
                <c:pt idx="198">
                  <c:v>0.62696130135953743</c:v>
                </c:pt>
                <c:pt idx="199">
                  <c:v>0.62998021485279787</c:v>
                </c:pt>
                <c:pt idx="200">
                  <c:v>0.63400557461987472</c:v>
                </c:pt>
                <c:pt idx="201">
                  <c:v>0.63601831526824837</c:v>
                </c:pt>
                <c:pt idx="202">
                  <c:v>0.64004391810282046</c:v>
                </c:pt>
                <c:pt idx="203">
                  <c:v>0.64406968299868705</c:v>
                </c:pt>
                <c:pt idx="204">
                  <c:v>0.6460826262236935</c:v>
                </c:pt>
                <c:pt idx="205">
                  <c:v>0.64910211703711951</c:v>
                </c:pt>
                <c:pt idx="206">
                  <c:v>0.65212169902654638</c:v>
                </c:pt>
                <c:pt idx="207">
                  <c:v>0.65514137219749158</c:v>
                </c:pt>
                <c:pt idx="208">
                  <c:v>0.65916774493948482</c:v>
                </c:pt>
                <c:pt idx="209">
                  <c:v>0.66218763088869692</c:v>
                </c:pt>
                <c:pt idx="210">
                  <c:v>0.66520760803776346</c:v>
                </c:pt>
                <c:pt idx="211">
                  <c:v>0.66822767639220415</c:v>
                </c:pt>
                <c:pt idx="212">
                  <c:v>0.67225457608268113</c:v>
                </c:pt>
                <c:pt idx="213">
                  <c:v>0.67527485727108671</c:v>
                </c:pt>
                <c:pt idx="214">
                  <c:v>0.6782952296832323</c:v>
                </c:pt>
                <c:pt idx="215">
                  <c:v>0.68131569332462827</c:v>
                </c:pt>
                <c:pt idx="216">
                  <c:v>0.68433624820079719</c:v>
                </c:pt>
                <c:pt idx="217">
                  <c:v>0.68735689431722857</c:v>
                </c:pt>
                <c:pt idx="218">
                  <c:v>0.69138456441130847</c:v>
                </c:pt>
                <c:pt idx="219">
                  <c:v>0.69440542344316014</c:v>
                </c:pt>
                <c:pt idx="220">
                  <c:v>0.69742637373365035</c:v>
                </c:pt>
                <c:pt idx="221">
                  <c:v>0.70145444942174107</c:v>
                </c:pt>
                <c:pt idx="222">
                  <c:v>0.7044756126705245</c:v>
                </c:pt>
                <c:pt idx="223">
                  <c:v>0.70749686719633931</c:v>
                </c:pt>
                <c:pt idx="224">
                  <c:v>0.71051821300470108</c:v>
                </c:pt>
                <c:pt idx="225">
                  <c:v>0.71353965010112586</c:v>
                </c:pt>
                <c:pt idx="226">
                  <c:v>0.71656117849114154</c:v>
                </c:pt>
                <c:pt idx="227">
                  <c:v>0.72059002503291447</c:v>
                </c:pt>
                <c:pt idx="228">
                  <c:v>0.72361176646273895</c:v>
                </c:pt>
                <c:pt idx="229">
                  <c:v>0.72663359920452408</c:v>
                </c:pt>
                <c:pt idx="230">
                  <c:v>0.7296555232637999</c:v>
                </c:pt>
                <c:pt idx="231">
                  <c:v>0.7336848974018112</c:v>
                </c:pt>
                <c:pt idx="232">
                  <c:v>0.73670703455669651</c:v>
                </c:pt>
                <c:pt idx="233">
                  <c:v>0.73972926304747189</c:v>
                </c:pt>
                <c:pt idx="234">
                  <c:v>0.74275158287965848</c:v>
                </c:pt>
                <c:pt idx="235">
                  <c:v>0.74577399405878864</c:v>
                </c:pt>
                <c:pt idx="236">
                  <c:v>0.74879649659036196</c:v>
                </c:pt>
                <c:pt idx="237">
                  <c:v>0.7528266420791524</c:v>
                </c:pt>
                <c:pt idx="238">
                  <c:v>0.75584935778794093</c:v>
                </c:pt>
                <c:pt idx="239">
                  <c:v>0.75887216486758269</c:v>
                </c:pt>
                <c:pt idx="240">
                  <c:v>0.76189506332361301</c:v>
                </c:pt>
                <c:pt idx="241">
                  <c:v>0.76491805316155648</c:v>
                </c:pt>
                <c:pt idx="242">
                  <c:v>0.76794113438694944</c:v>
                </c:pt>
                <c:pt idx="243">
                  <c:v>0.77096430700529495</c:v>
                </c:pt>
                <c:pt idx="244">
                  <c:v>0.77499534600613595</c:v>
                </c:pt>
                <c:pt idx="245">
                  <c:v>0.77701092644298264</c:v>
                </c:pt>
                <c:pt idx="246">
                  <c:v>0.78104220919770495</c:v>
                </c:pt>
                <c:pt idx="247">
                  <c:v>0.78507365447138544</c:v>
                </c:pt>
                <c:pt idx="248">
                  <c:v>0.78708943805691867</c:v>
                </c:pt>
                <c:pt idx="249">
                  <c:v>0.79011318962572896</c:v>
                </c:pt>
                <c:pt idx="250">
                  <c:v>0.79313703262802804</c:v>
                </c:pt>
                <c:pt idx="251">
                  <c:v>0.79616096706935713</c:v>
                </c:pt>
                <c:pt idx="252">
                  <c:v>0.7991849929552467</c:v>
                </c:pt>
                <c:pt idx="253">
                  <c:v>0.80321716972642665</c:v>
                </c:pt>
                <c:pt idx="254">
                  <c:v>0.80624140900446617</c:v>
                </c:pt>
                <c:pt idx="255">
                  <c:v>0.80926573974550386</c:v>
                </c:pt>
                <c:pt idx="256">
                  <c:v>0.81229016195508363</c:v>
                </c:pt>
                <c:pt idx="257">
                  <c:v>0.81632286719511526</c:v>
                </c:pt>
                <c:pt idx="258">
                  <c:v>0.81833928080194462</c:v>
                </c:pt>
                <c:pt idx="259">
                  <c:v>0.82237222999741766</c:v>
                </c:pt>
                <c:pt idx="260">
                  <c:v>0.82539704863456176</c:v>
                </c:pt>
                <c:pt idx="261">
                  <c:v>0.82842195876975111</c:v>
                </c:pt>
                <c:pt idx="262">
                  <c:v>0.83144696040852195</c:v>
                </c:pt>
                <c:pt idx="263">
                  <c:v>0.83447205355642096</c:v>
                </c:pt>
                <c:pt idx="264">
                  <c:v>0.83850565344401984</c:v>
                </c:pt>
                <c:pt idx="265">
                  <c:v>0.84153096013472506</c:v>
                </c:pt>
                <c:pt idx="266">
                  <c:v>0.84455635835299359</c:v>
                </c:pt>
                <c:pt idx="267">
                  <c:v>0.84758184810437531</c:v>
                </c:pt>
                <c:pt idx="268">
                  <c:v>0.85060742939440881</c:v>
                </c:pt>
                <c:pt idx="269">
                  <c:v>0.85363310222863353</c:v>
                </c:pt>
                <c:pt idx="270">
                  <c:v>0.85766747508592422</c:v>
                </c:pt>
                <c:pt idx="271">
                  <c:v>0.86069336154480625</c:v>
                </c:pt>
                <c:pt idx="272">
                  <c:v>0.86371933956635882</c:v>
                </c:pt>
                <c:pt idx="273">
                  <c:v>0.86775411936879132</c:v>
                </c:pt>
                <c:pt idx="274">
                  <c:v>0.87078031105808862</c:v>
                </c:pt>
                <c:pt idx="275">
                  <c:v>0.87380659432852981</c:v>
                </c:pt>
                <c:pt idx="276">
                  <c:v>0.87683296918563602</c:v>
                </c:pt>
                <c:pt idx="277">
                  <c:v>0.87985943563496183</c:v>
                </c:pt>
                <c:pt idx="278">
                  <c:v>0.88288599368205145</c:v>
                </c:pt>
                <c:pt idx="279">
                  <c:v>0.88692154690650571</c:v>
                </c:pt>
                <c:pt idx="280">
                  <c:v>0.88994831870327462</c:v>
                </c:pt>
                <c:pt idx="281">
                  <c:v>0.89297518211629168</c:v>
                </c:pt>
                <c:pt idx="282">
                  <c:v>0.8970111425240721</c:v>
                </c:pt>
                <c:pt idx="283">
                  <c:v>0.90003821972990461</c:v>
                </c:pt>
                <c:pt idx="284">
                  <c:v>0.90306538857048646</c:v>
                </c:pt>
                <c:pt idx="285">
                  <c:v>0.90609264905134324</c:v>
                </c:pt>
                <c:pt idx="286">
                  <c:v>0.90912000117803449</c:v>
                </c:pt>
                <c:pt idx="287">
                  <c:v>0.91214744495610922</c:v>
                </c:pt>
                <c:pt idx="288">
                  <c:v>0.91618417923862738</c:v>
                </c:pt>
                <c:pt idx="289">
                  <c:v>0.9182026074886197</c:v>
                </c:pt>
                <c:pt idx="290">
                  <c:v>0.92223958621428292</c:v>
                </c:pt>
                <c:pt idx="291">
                  <c:v>0.92627672791850901</c:v>
                </c:pt>
                <c:pt idx="292">
                  <c:v>0.92829535989169143</c:v>
                </c:pt>
                <c:pt idx="293">
                  <c:v>0.93233274608840921</c:v>
                </c:pt>
                <c:pt idx="294">
                  <c:v>0.93435150031524661</c:v>
                </c:pt>
                <c:pt idx="295">
                  <c:v>0.93737970807071547</c:v>
                </c:pt>
                <c:pt idx="296">
                  <c:v>0.94040800752939468</c:v>
                </c:pt>
                <c:pt idx="297">
                  <c:v>0.94444588279996888</c:v>
                </c:pt>
                <c:pt idx="298">
                  <c:v>0.94747439625438001</c:v>
                </c:pt>
                <c:pt idx="299">
                  <c:v>0.95050300143049526</c:v>
                </c:pt>
                <c:pt idx="300">
                  <c:v>0.95353169833388174</c:v>
                </c:pt>
                <c:pt idx="301">
                  <c:v>0.95757010356820782</c:v>
                </c:pt>
                <c:pt idx="302">
                  <c:v>0.95958936734469413</c:v>
                </c:pt>
                <c:pt idx="303">
                  <c:v>0.96362801722459246</c:v>
                </c:pt>
                <c:pt idx="304">
                  <c:v>0.96665711167703505</c:v>
                </c:pt>
                <c:pt idx="305">
                  <c:v>0.96968629788640026</c:v>
                </c:pt>
                <c:pt idx="306">
                  <c:v>0.97271557585822488</c:v>
                </c:pt>
                <c:pt idx="307">
                  <c:v>0.97675475590521743</c:v>
                </c:pt>
                <c:pt idx="308">
                  <c:v>0.97978424801110608</c:v>
                </c:pt>
                <c:pt idx="309">
                  <c:v>0.98281383189798865</c:v>
                </c:pt>
                <c:pt idx="310">
                  <c:v>0.98584350757143691</c:v>
                </c:pt>
                <c:pt idx="311">
                  <c:v>0.98887327503701317</c:v>
                </c:pt>
                <c:pt idx="312">
                  <c:v>0.99291310778849062</c:v>
                </c:pt>
                <c:pt idx="313">
                  <c:v>0.99594308945733079</c:v>
                </c:pt>
                <c:pt idx="314">
                  <c:v>0.99897316293684202</c:v>
                </c:pt>
                <c:pt idx="315">
                  <c:v>1.0020033282325993</c:v>
                </c:pt>
                <c:pt idx="316">
                  <c:v>1.0060436914617961</c:v>
                </c:pt>
                <c:pt idx="317">
                  <c:v>1.0090740710170758</c:v>
                </c:pt>
                <c:pt idx="318">
                  <c:v>1.01210454240713</c:v>
                </c:pt>
                <c:pt idx="319">
                  <c:v>1.0151351056375355</c:v>
                </c:pt>
                <c:pt idx="320">
                  <c:v>1.0181657607138597</c:v>
                </c:pt>
                <c:pt idx="321">
                  <c:v>1.0211965076416694</c:v>
                </c:pt>
                <c:pt idx="322">
                  <c:v>1.0252376464351354</c:v>
                </c:pt>
                <c:pt idx="323">
                  <c:v>1.0282686077047312</c:v>
                </c:pt>
                <c:pt idx="324">
                  <c:v>1.0312996608443852</c:v>
                </c:pt>
                <c:pt idx="325">
                  <c:v>1.0343308058596443</c:v>
                </c:pt>
                <c:pt idx="326">
                  <c:v>1.0383724754739045</c:v>
                </c:pt>
                <c:pt idx="327">
                  <c:v>1.0414038348872743</c:v>
                </c:pt>
                <c:pt idx="328">
                  <c:v>1.0444352861948172</c:v>
                </c:pt>
                <c:pt idx="329">
                  <c:v>1.0474668294021163</c:v>
                </c:pt>
                <c:pt idx="330">
                  <c:v>1.0504984645147437</c:v>
                </c:pt>
                <c:pt idx="331">
                  <c:v>1.0535301915382833</c:v>
                </c:pt>
                <c:pt idx="332">
                  <c:v>1.0575726372184628</c:v>
                </c:pt>
                <c:pt idx="333">
                  <c:v>1.0606045787224345</c:v>
                </c:pt>
                <c:pt idx="334">
                  <c:v>1.0636366121558973</c:v>
                </c:pt>
                <c:pt idx="335">
                  <c:v>1.0656580188528888</c:v>
                </c:pt>
                <c:pt idx="336">
                  <c:v>1.069700954833541</c:v>
                </c:pt>
                <c:pt idx="337">
                  <c:v>1.0737440542741266</c:v>
                </c:pt>
                <c:pt idx="338">
                  <c:v>1.0757656652960208</c:v>
                </c:pt>
                <c:pt idx="339">
                  <c:v>1.0787981584605055</c:v>
                </c:pt>
                <c:pt idx="340">
                  <c:v>1.0818307435879269</c:v>
                </c:pt>
                <c:pt idx="341">
                  <c:v>1.0858743334875944</c:v>
                </c:pt>
                <c:pt idx="342">
                  <c:v>1.0889071332168943</c:v>
                </c:pt>
                <c:pt idx="343">
                  <c:v>1.0919400249277256</c:v>
                </c:pt>
                <c:pt idx="344">
                  <c:v>1.0949730086256682</c:v>
                </c:pt>
                <c:pt idx="345">
                  <c:v>1.0980060843163131</c:v>
                </c:pt>
                <c:pt idx="346">
                  <c:v>1.1010392520052188</c:v>
                </c:pt>
                <c:pt idx="347">
                  <c:v>1.1050836187085031</c:v>
                </c:pt>
                <c:pt idx="348">
                  <c:v>1.1081170010817483</c:v>
                </c:pt>
                <c:pt idx="349">
                  <c:v>1.1111504754718706</c:v>
                </c:pt>
                <c:pt idx="350">
                  <c:v>1.1141840418844533</c:v>
                </c:pt>
                <c:pt idx="351">
                  <c:v>1.1182289402569374</c:v>
                </c:pt>
                <c:pt idx="352">
                  <c:v>1.1212627214103077</c:v>
                </c:pt>
                <c:pt idx="353">
                  <c:v>1.1242965946047512</c:v>
                </c:pt>
                <c:pt idx="354">
                  <c:v>1.1273305598458641</c:v>
                </c:pt>
                <c:pt idx="355">
                  <c:v>1.1303646171392094</c:v>
                </c:pt>
                <c:pt idx="356">
                  <c:v>1.1333987664903846</c:v>
                </c:pt>
                <c:pt idx="357">
                  <c:v>1.1364330079049758</c:v>
                </c:pt>
                <c:pt idx="358">
                  <c:v>1.1404788063438536</c:v>
                </c:pt>
                <c:pt idx="359">
                  <c:v>1.1435132625948108</c:v>
                </c:pt>
                <c:pt idx="360">
                  <c:v>1.1465478109278096</c:v>
                </c:pt>
                <c:pt idx="361">
                  <c:v>1.1505940186202066</c:v>
                </c:pt>
                <c:pt idx="362">
                  <c:v>1.1536287818330371</c:v>
                </c:pt>
                <c:pt idx="363">
                  <c:v>1.1566636371465404</c:v>
                </c:pt>
                <c:pt idx="364">
                  <c:v>1.1596985845663181</c:v>
                </c:pt>
                <c:pt idx="365">
                  <c:v>1.1627336240979385</c:v>
                </c:pt>
                <c:pt idx="366">
                  <c:v>1.165768755747004</c:v>
                </c:pt>
                <c:pt idx="367">
                  <c:v>1.1698157412492349</c:v>
                </c:pt>
                <c:pt idx="368">
                  <c:v>1.1728510878607539</c:v>
                </c:pt>
                <c:pt idx="369">
                  <c:v>1.1758865266083598</c:v>
                </c:pt>
                <c:pt idx="370">
                  <c:v>1.1789220574976469</c:v>
                </c:pt>
                <c:pt idx="371">
                  <c:v>1.1829695753578759</c:v>
                </c:pt>
                <c:pt idx="372">
                  <c:v>1.1860053212661739</c:v>
                </c:pt>
                <c:pt idx="373">
                  <c:v>1.1890411593348134</c:v>
                </c:pt>
                <c:pt idx="374">
                  <c:v>1.1920770895693671</c:v>
                </c:pt>
                <c:pt idx="375">
                  <c:v>1.195113111975443</c:v>
                </c:pt>
                <c:pt idx="376">
                  <c:v>1.1991612852378157</c:v>
                </c:pt>
                <c:pt idx="377">
                  <c:v>1.202197522732543</c:v>
                </c:pt>
                <c:pt idx="378">
                  <c:v>1.2052338524174508</c:v>
                </c:pt>
                <c:pt idx="379">
                  <c:v>1.2072581234269248</c:v>
                </c:pt>
                <c:pt idx="380">
                  <c:v>1.2113067883802138</c:v>
                </c:pt>
                <c:pt idx="381">
                  <c:v>1.2153556172570072</c:v>
                </c:pt>
                <c:pt idx="382">
                  <c:v>1.2173800931708763</c:v>
                </c:pt>
                <c:pt idx="383">
                  <c:v>1.2214291679578448</c:v>
                </c:pt>
                <c:pt idx="384">
                  <c:v>1.2234537668342522</c:v>
                </c:pt>
                <c:pt idx="385">
                  <c:v>1.2264907420072224</c:v>
                </c:pt>
                <c:pt idx="386">
                  <c:v>1.2305401857154392</c:v>
                </c:pt>
                <c:pt idx="387">
                  <c:v>1.2335773761120854</c:v>
                </c:pt>
                <c:pt idx="388">
                  <c:v>1.2366146587567768</c:v>
                </c:pt>
                <c:pt idx="389">
                  <c:v>1.2396520336551293</c:v>
                </c:pt>
                <c:pt idx="390">
                  <c:v>1.2426895008127465</c:v>
                </c:pt>
                <c:pt idx="391">
                  <c:v>1.2467396005470102</c:v>
                </c:pt>
                <c:pt idx="392">
                  <c:v>1.2497772829980434</c:v>
                </c:pt>
                <c:pt idx="393">
                  <c:v>1.2528150577270265</c:v>
                </c:pt>
                <c:pt idx="394">
                  <c:v>1.2558529247395771</c:v>
                </c:pt>
                <c:pt idx="395">
                  <c:v>1.2599035576515161</c:v>
                </c:pt>
                <c:pt idx="396">
                  <c:v>1.2629416400141602</c:v>
                </c:pt>
                <c:pt idx="397">
                  <c:v>1.265979814679064</c:v>
                </c:pt>
                <c:pt idx="398">
                  <c:v>1.269018081651814</c:v>
                </c:pt>
                <c:pt idx="399">
                  <c:v>1.2720564409380308</c:v>
                </c:pt>
                <c:pt idx="400">
                  <c:v>1.2750948925433241</c:v>
                </c:pt>
                <c:pt idx="401">
                  <c:v>1.2791463049675382</c:v>
                </c:pt>
                <c:pt idx="402">
                  <c:v>1.2821849720058289</c:v>
                </c:pt>
                <c:pt idx="403">
                  <c:v>1.2852237313818988</c:v>
                </c:pt>
                <c:pt idx="404">
                  <c:v>1.2892755541962457</c:v>
                </c:pt>
                <c:pt idx="405">
                  <c:v>1.2923145290489602</c:v>
                </c:pt>
                <c:pt idx="406">
                  <c:v>1.2953535962581741</c:v>
                </c:pt>
                <c:pt idx="407">
                  <c:v>1.2983927558294786</c:v>
                </c:pt>
                <c:pt idx="408">
                  <c:v>1.3014320077684995</c:v>
                </c:pt>
                <c:pt idx="409">
                  <c:v>1.3044713520808513</c:v>
                </c:pt>
                <c:pt idx="410">
                  <c:v>1.3085239548655481</c:v>
                </c:pt>
                <c:pt idx="411">
                  <c:v>1.31156351473751</c:v>
                </c:pt>
                <c:pt idx="412">
                  <c:v>1.3146031670015224</c:v>
                </c:pt>
                <c:pt idx="413">
                  <c:v>1.3186561804175558</c:v>
                </c:pt>
                <c:pt idx="414">
                  <c:v>1.3216960482848641</c:v>
                </c:pt>
                <c:pt idx="415">
                  <c:v>1.3247360085629478</c:v>
                </c:pt>
                <c:pt idx="416">
                  <c:v>1.3277760612574374</c:v>
                </c:pt>
                <c:pt idx="417">
                  <c:v>1.3308162063739293</c:v>
                </c:pt>
                <c:pt idx="418">
                  <c:v>1.3338564439180542</c:v>
                </c:pt>
                <c:pt idx="419">
                  <c:v>1.3368967738954327</c:v>
                </c:pt>
                <c:pt idx="420">
                  <c:v>1.3409506909933873</c:v>
                </c:pt>
                <c:pt idx="421">
                  <c:v>1.3439912366702162</c:v>
                </c:pt>
                <c:pt idx="422">
                  <c:v>1.3470318747990366</c:v>
                </c:pt>
                <c:pt idx="423">
                  <c:v>1.3510862027947308</c:v>
                </c:pt>
                <c:pt idx="424">
                  <c:v>1.3531134284351523</c:v>
                </c:pt>
                <c:pt idx="425">
                  <c:v>1.3571680030094746</c:v>
                </c:pt>
                <c:pt idx="426">
                  <c:v>1.3591953519466971</c:v>
                </c:pt>
                <c:pt idx="427">
                  <c:v>1.3632501731296427</c:v>
                </c:pt>
                <c:pt idx="428">
                  <c:v>1.3652776453786877</c:v>
                </c:pt>
                <c:pt idx="429">
                  <c:v>1.3693327132002566</c:v>
                </c:pt>
                <c:pt idx="430">
                  <c:v>1.3723741219810357</c:v>
                </c:pt>
                <c:pt idx="431">
                  <c:v>1.375415623266302</c:v>
                </c:pt>
                <c:pt idx="432">
                  <c:v>1.3794711022189261</c:v>
                </c:pt>
                <c:pt idx="433">
                  <c:v>1.3825128193698801</c:v>
                </c:pt>
                <c:pt idx="434">
                  <c:v>1.3845406822053095</c:v>
                </c:pt>
                <c:pt idx="435">
                  <c:v>1.3885965312471569</c:v>
                </c:pt>
                <c:pt idx="436">
                  <c:v>1.3916385259847379</c:v>
                </c:pt>
                <c:pt idx="437">
                  <c:v>1.3946806132624654</c:v>
                </c:pt>
                <c:pt idx="438">
                  <c:v>1.3987368735938022</c:v>
                </c:pt>
                <c:pt idx="439">
                  <c:v>1.4017791768204082</c:v>
                </c:pt>
                <c:pt idx="440">
                  <c:v>1.4048215726059081</c:v>
                </c:pt>
                <c:pt idx="441">
                  <c:v>1.4078640609559452</c:v>
                </c:pt>
                <c:pt idx="442">
                  <c:v>1.4109066418761522</c:v>
                </c:pt>
                <c:pt idx="443">
                  <c:v>1.4139493153721741</c:v>
                </c:pt>
                <c:pt idx="444">
                  <c:v>1.4180063573833934</c:v>
                </c:pt>
                <c:pt idx="445">
                  <c:v>1.4210492469115212</c:v>
                </c:pt>
                <c:pt idx="446">
                  <c:v>1.4240922290342446</c:v>
                </c:pt>
                <c:pt idx="447">
                  <c:v>1.4271353037571768</c:v>
                </c:pt>
                <c:pt idx="448">
                  <c:v>1.4311928807756213</c:v>
                </c:pt>
                <c:pt idx="449">
                  <c:v>1.4342361715876515</c:v>
                </c:pt>
                <c:pt idx="450">
                  <c:v>1.4372795550186899</c:v>
                </c:pt>
                <c:pt idx="451">
                  <c:v>1.4403230310743742</c:v>
                </c:pt>
                <c:pt idx="452">
                  <c:v>1.4433665997603431</c:v>
                </c:pt>
                <c:pt idx="453">
                  <c:v>1.4474248354429411</c:v>
                </c:pt>
                <c:pt idx="454">
                  <c:v>1.4504686202881689</c:v>
                </c:pt>
                <c:pt idx="455">
                  <c:v>1.4535124977824898</c:v>
                </c:pt>
                <c:pt idx="456">
                  <c:v>1.4565564679315215</c:v>
                </c:pt>
                <c:pt idx="457">
                  <c:v>1.4606152389362115</c:v>
                </c:pt>
                <c:pt idx="458">
                  <c:v>1.4636594253015445</c:v>
                </c:pt>
                <c:pt idx="459">
                  <c:v>1.4667037043403937</c:v>
                </c:pt>
                <c:pt idx="460">
                  <c:v>1.4697480760584132</c:v>
                </c:pt>
                <c:pt idx="461">
                  <c:v>1.4727925404612456</c:v>
                </c:pt>
                <c:pt idx="462">
                  <c:v>1.4758370975545463</c:v>
                </c:pt>
                <c:pt idx="463">
                  <c:v>1.4798966512071725</c:v>
                </c:pt>
                <c:pt idx="464">
                  <c:v>1.4829414246001456</c:v>
                </c:pt>
                <c:pt idx="465">
                  <c:v>1.4859862907024024</c:v>
                </c:pt>
                <c:pt idx="466">
                  <c:v>1.4890312495195672</c:v>
                </c:pt>
                <c:pt idx="467">
                  <c:v>1.4930913388420941</c:v>
                </c:pt>
                <c:pt idx="468">
                  <c:v>1.4961365140160288</c:v>
                </c:pt>
                <c:pt idx="469">
                  <c:v>1.4991817819237057</c:v>
                </c:pt>
                <c:pt idx="470">
                  <c:v>1.501212012050362</c:v>
                </c:pt>
                <c:pt idx="471">
                  <c:v>1.5052725959628794</c:v>
                </c:pt>
                <c:pt idx="472">
                  <c:v>1.5073029497520989</c:v>
                </c:pt>
                <c:pt idx="473">
                  <c:v>1.5113637810048184</c:v>
                </c:pt>
                <c:pt idx="474">
                  <c:v>1.5144095126659394</c:v>
                </c:pt>
                <c:pt idx="475">
                  <c:v>1.5174553370946995</c:v>
                </c:pt>
                <c:pt idx="476">
                  <c:v>1.5205012542967613</c:v>
                </c:pt>
                <c:pt idx="477">
                  <c:v>1.5245626215566002</c:v>
                </c:pt>
                <c:pt idx="478">
                  <c:v>1.5276087552516409</c:v>
                </c:pt>
                <c:pt idx="479">
                  <c:v>1.5306549817388244</c:v>
                </c:pt>
                <c:pt idx="480">
                  <c:v>1.5337013010237817</c:v>
                </c:pt>
                <c:pt idx="481">
                  <c:v>1.5367477131121778</c:v>
                </c:pt>
                <c:pt idx="482">
                  <c:v>1.5408097402673919</c:v>
                </c:pt>
                <c:pt idx="483">
                  <c:v>1.5438563689191365</c:v>
                </c:pt>
                <c:pt idx="484">
                  <c:v>1.5469030903931702</c:v>
                </c:pt>
                <c:pt idx="485">
                  <c:v>1.5499499046951497</c:v>
                </c:pt>
                <c:pt idx="486">
                  <c:v>1.5529968118307429</c:v>
                </c:pt>
                <c:pt idx="487">
                  <c:v>1.5560438118055842</c:v>
                </c:pt>
                <c:pt idx="488">
                  <c:v>1.5601066228651188</c:v>
                </c:pt>
                <c:pt idx="489">
                  <c:v>1.5631538394869031</c:v>
                </c:pt>
                <c:pt idx="490">
                  <c:v>1.566201148966808</c:v>
                </c:pt>
                <c:pt idx="491">
                  <c:v>1.5692485513104937</c:v>
                </c:pt>
                <c:pt idx="492">
                  <c:v>1.5733118988999681</c:v>
                </c:pt>
                <c:pt idx="493">
                  <c:v>1.5763595179478205</c:v>
                </c:pt>
                <c:pt idx="494">
                  <c:v>1.5794072298783219</c:v>
                </c:pt>
                <c:pt idx="495">
                  <c:v>1.5824550346971462</c:v>
                </c:pt>
                <c:pt idx="496">
                  <c:v>1.5855029324099323</c:v>
                </c:pt>
                <c:pt idx="497">
                  <c:v>1.5895669405385005</c:v>
                </c:pt>
                <c:pt idx="498">
                  <c:v>1.5926150550259255</c:v>
                </c:pt>
                <c:pt idx="499">
                  <c:v>1.5956632624261904</c:v>
                </c:pt>
                <c:pt idx="500">
                  <c:v>1.5997276835007772</c:v>
                </c:pt>
                <c:pt idx="501">
                  <c:v>1.6027761077197251</c:v>
                </c:pt>
                <c:pt idx="502">
                  <c:v>1.605824624870408</c:v>
                </c:pt>
                <c:pt idx="503">
                  <c:v>1.6088732349584922</c:v>
                </c:pt>
                <c:pt idx="504">
                  <c:v>1.6119219379896446</c:v>
                </c:pt>
                <c:pt idx="505">
                  <c:v>1.6149707339695438</c:v>
                </c:pt>
                <c:pt idx="506">
                  <c:v>1.6190359398727754</c:v>
                </c:pt>
                <c:pt idx="507">
                  <c:v>1.6220849527550998</c:v>
                </c:pt>
                <c:pt idx="508">
                  <c:v>1.6251340586050429</c:v>
                </c:pt>
                <c:pt idx="509">
                  <c:v>1.6291996776977431</c:v>
                </c:pt>
                <c:pt idx="510">
                  <c:v>1.632249000494217</c:v>
                </c:pt>
                <c:pt idx="511">
                  <c:v>1.6352984162772102</c:v>
                </c:pt>
                <c:pt idx="512">
                  <c:v>1.6383479250524056</c:v>
                </c:pt>
                <c:pt idx="513">
                  <c:v>1.6413975268254746</c:v>
                </c:pt>
                <c:pt idx="514">
                  <c:v>1.6434306463424773</c:v>
                </c:pt>
                <c:pt idx="515">
                  <c:v>1.6474970093879344</c:v>
                </c:pt>
                <c:pt idx="516">
                  <c:v>1.6515635377931885</c:v>
                </c:pt>
                <c:pt idx="517">
                  <c:v>1.6535968640099521</c:v>
                </c:pt>
                <c:pt idx="518">
                  <c:v>1.6576636404801479</c:v>
                </c:pt>
                <c:pt idx="519">
                  <c:v>1.6607138313714951</c:v>
                </c:pt>
                <c:pt idx="520">
                  <c:v>1.6637641153023248</c:v>
                </c:pt>
                <c:pt idx="521">
                  <c:v>1.6668144922783248</c:v>
                </c:pt>
                <c:pt idx="522">
                  <c:v>1.6698649623051489</c:v>
                </c:pt>
                <c:pt idx="523">
                  <c:v>1.6729155253884849</c:v>
                </c:pt>
                <c:pt idx="524">
                  <c:v>1.6769830875973293</c:v>
                </c:pt>
                <c:pt idx="525">
                  <c:v>1.6800338678346092</c:v>
                </c:pt>
                <c:pt idx="526">
                  <c:v>1.6830847411473289</c:v>
                </c:pt>
                <c:pt idx="527">
                  <c:v>1.686135707541168</c:v>
                </c:pt>
                <c:pt idx="528">
                  <c:v>1.6902038075356309</c:v>
                </c:pt>
                <c:pt idx="529">
                  <c:v>1.6932549911408388</c:v>
                </c:pt>
                <c:pt idx="530">
                  <c:v>1.6963062678461007</c:v>
                </c:pt>
                <c:pt idx="531">
                  <c:v>1.6993576376571105</c:v>
                </c:pt>
                <c:pt idx="532">
                  <c:v>1.7024091005795272</c:v>
                </c:pt>
                <c:pt idx="533">
                  <c:v>1.7054606566190451</c:v>
                </c:pt>
                <c:pt idx="534">
                  <c:v>1.7095295428637234</c:v>
                </c:pt>
                <c:pt idx="535">
                  <c:v>1.7125813161985797</c:v>
                </c:pt>
                <c:pt idx="536">
                  <c:v>1.7156331826694828</c:v>
                </c:pt>
                <c:pt idx="537">
                  <c:v>1.7186851422821183</c:v>
                </c:pt>
                <c:pt idx="538">
                  <c:v>1.7227545666626054</c:v>
                </c:pt>
                <c:pt idx="539">
                  <c:v>1.72580674362806</c:v>
                </c:pt>
                <c:pt idx="540">
                  <c:v>1.7288590137542119</c:v>
                </c:pt>
                <c:pt idx="541">
                  <c:v>1.7319113770467254</c:v>
                </c:pt>
                <c:pt idx="542">
                  <c:v>1.7349638335112993</c:v>
                </c:pt>
                <c:pt idx="543">
                  <c:v>1.7390339204082208</c:v>
                </c:pt>
                <c:pt idx="544">
                  <c:v>1.7420865942963917</c:v>
                </c:pt>
                <c:pt idx="545">
                  <c:v>1.7451393613755857</c:v>
                </c:pt>
                <c:pt idx="546">
                  <c:v>1.7481922216514936</c:v>
                </c:pt>
                <c:pt idx="547">
                  <c:v>1.7512451751298168</c:v>
                </c:pt>
                <c:pt idx="548">
                  <c:v>1.7542982218162233</c:v>
                </c:pt>
                <c:pt idx="549">
                  <c:v>1.7583690957316476</c:v>
                </c:pt>
                <c:pt idx="550">
                  <c:v>1.7614223599257441</c:v>
                </c:pt>
                <c:pt idx="551">
                  <c:v>1.7644757173469094</c:v>
                </c:pt>
                <c:pt idx="552">
                  <c:v>1.7675291680008369</c:v>
                </c:pt>
                <c:pt idx="553">
                  <c:v>1.7716005805779966</c:v>
                </c:pt>
                <c:pt idx="554">
                  <c:v>1.7746542487971795</c:v>
                </c:pt>
                <c:pt idx="555">
                  <c:v>1.7777080102681055</c:v>
                </c:pt>
                <c:pt idx="556">
                  <c:v>1.7807618649964712</c:v>
                </c:pt>
                <c:pt idx="557">
                  <c:v>1.7838158129879829</c:v>
                </c:pt>
                <c:pt idx="558">
                  <c:v>1.786869854248315</c:v>
                </c:pt>
                <c:pt idx="559">
                  <c:v>1.7899239887831759</c:v>
                </c:pt>
                <c:pt idx="560">
                  <c:v>1.7939963132665575</c:v>
                </c:pt>
                <c:pt idx="561">
                  <c:v>1.7960325376992869</c:v>
                </c:pt>
                <c:pt idx="562">
                  <c:v>1.8001051109552542</c:v>
                </c:pt>
                <c:pt idx="563">
                  <c:v>1.8031596497455977</c:v>
                </c:pt>
                <c:pt idx="564">
                  <c:v>1.8062142818408518</c:v>
                </c:pt>
                <c:pt idx="565">
                  <c:v>1.809269007246729</c:v>
                </c:pt>
                <c:pt idx="566">
                  <c:v>1.8123238259689294</c:v>
                </c:pt>
                <c:pt idx="567">
                  <c:v>1.8153787380131552</c:v>
                </c:pt>
                <c:pt idx="568">
                  <c:v>1.8194520992495804</c:v>
                </c:pt>
                <c:pt idx="569">
                  <c:v>1.8225072290673734</c:v>
                </c:pt>
                <c:pt idx="570">
                  <c:v>1.8255624522262111</c:v>
                </c:pt>
                <c:pt idx="571">
                  <c:v>1.8286177687317753</c:v>
                </c:pt>
                <c:pt idx="572">
                  <c:v>1.832691669288419</c:v>
                </c:pt>
                <c:pt idx="573">
                  <c:v>1.8357472036252325</c:v>
                </c:pt>
                <c:pt idx="574">
                  <c:v>1.8388028313277884</c:v>
                </c:pt>
                <c:pt idx="575">
                  <c:v>1.8418585524018039</c:v>
                </c:pt>
                <c:pt idx="576">
                  <c:v>1.8449143668529855</c:v>
                </c:pt>
                <c:pt idx="577">
                  <c:v>1.8479702746870517</c:v>
                </c:pt>
                <c:pt idx="578">
                  <c:v>1.8520449637379002</c:v>
                </c:pt>
                <c:pt idx="579">
                  <c:v>1.8551010894875228</c:v>
                </c:pt>
                <c:pt idx="580">
                  <c:v>1.8581573086390575</c:v>
                </c:pt>
                <c:pt idx="581">
                  <c:v>1.8612136211981904</c:v>
                </c:pt>
                <c:pt idx="582">
                  <c:v>1.8642700271706429</c:v>
                </c:pt>
                <c:pt idx="583">
                  <c:v>1.8673265265621255</c:v>
                </c:pt>
                <c:pt idx="584">
                  <c:v>1.8703831193783604</c:v>
                </c:pt>
                <c:pt idx="585">
                  <c:v>1.8744587218039006</c:v>
                </c:pt>
                <c:pt idx="586">
                  <c:v>1.8775155326333979</c:v>
                </c:pt>
                <c:pt idx="587">
                  <c:v>1.8805724369066874</c:v>
                </c:pt>
                <c:pt idx="588">
                  <c:v>1.8846484546379216</c:v>
                </c:pt>
                <c:pt idx="589">
                  <c:v>1.8877055769689184</c:v>
                </c:pt>
                <c:pt idx="590">
                  <c:v>1.8907627927627308</c:v>
                </c:pt>
                <c:pt idx="591">
                  <c:v>1.8938201020250849</c:v>
                </c:pt>
                <c:pt idx="592">
                  <c:v>1.8968775047616959</c:v>
                </c:pt>
                <c:pt idx="593">
                  <c:v>1.8999350009782798</c:v>
                </c:pt>
                <c:pt idx="594">
                  <c:v>1.9040118080235713</c:v>
                </c:pt>
                <c:pt idx="595">
                  <c:v>1.9070695223823235</c:v>
                </c:pt>
                <c:pt idx="596">
                  <c:v>1.9101273302401176</c:v>
                </c:pt>
                <c:pt idx="597">
                  <c:v>1.9142045528366429</c:v>
                </c:pt>
                <c:pt idx="598">
                  <c:v>1.9172625788810671</c:v>
                </c:pt>
                <c:pt idx="599">
                  <c:v>1.9203206984435954</c:v>
                </c:pt>
                <c:pt idx="600">
                  <c:v>1.9233789115299247</c:v>
                </c:pt>
                <c:pt idx="601">
                  <c:v>1.9264372181457874</c:v>
                </c:pt>
                <c:pt idx="602">
                  <c:v>1.9294956182969045</c:v>
                </c:pt>
                <c:pt idx="603">
                  <c:v>1.9325541119890082</c:v>
                </c:pt>
                <c:pt idx="604">
                  <c:v>1.9366322490965358</c:v>
                </c:pt>
                <c:pt idx="605">
                  <c:v>1.9386713800190094</c:v>
                </c:pt>
                <c:pt idx="606">
                  <c:v>1.9427497666098434</c:v>
                </c:pt>
                <c:pt idx="607">
                  <c:v>1.9468283195398224</c:v>
                </c:pt>
                <c:pt idx="608">
                  <c:v>1.9488676583862414</c:v>
                </c:pt>
                <c:pt idx="609">
                  <c:v>1.9519267446374138</c:v>
                </c:pt>
                <c:pt idx="610">
                  <c:v>1.9549859244715477</c:v>
                </c:pt>
                <c:pt idx="611">
                  <c:v>1.9580451978943461</c:v>
                </c:pt>
                <c:pt idx="612">
                  <c:v>1.9611045649115459</c:v>
                </c:pt>
                <c:pt idx="613">
                  <c:v>1.9651838665356778</c:v>
                </c:pt>
                <c:pt idx="614">
                  <c:v>1.9682434519620886</c:v>
                </c:pt>
                <c:pt idx="615">
                  <c:v>1.9713031310019935</c:v>
                </c:pt>
                <c:pt idx="616">
                  <c:v>1.9753828486860998</c:v>
                </c:pt>
                <c:pt idx="617">
                  <c:v>1.97844274617977</c:v>
                </c:pt>
                <c:pt idx="618">
                  <c:v>1.9815027373060317</c:v>
                </c:pt>
                <c:pt idx="619">
                  <c:v>1.984562822070616</c:v>
                </c:pt>
                <c:pt idx="620">
                  <c:v>1.9876230004792648</c:v>
                </c:pt>
                <c:pt idx="621">
                  <c:v>1.9906832725376868</c:v>
                </c:pt>
                <c:pt idx="622">
                  <c:v>1.9947637809696079</c:v>
                </c:pt>
                <c:pt idx="623">
                  <c:v>1.9978242715664867</c:v>
                </c:pt>
                <c:pt idx="624">
                  <c:v>2.0008848558322594</c:v>
                </c:pt>
                <c:pt idx="625">
                  <c:v>2.0049657805703753</c:v>
                </c:pt>
                <c:pt idx="626">
                  <c:v>2.0080265834191988</c:v>
                </c:pt>
                <c:pt idx="627">
                  <c:v>2.0110874799560308</c:v>
                </c:pt>
                <c:pt idx="628">
                  <c:v>2.0141484701866066</c:v>
                </c:pt>
                <c:pt idx="629">
                  <c:v>2.0172095541166741</c:v>
                </c:pt>
                <c:pt idx="630">
                  <c:v>2.0202707317519466</c:v>
                </c:pt>
                <c:pt idx="631">
                  <c:v>2.0243524477058927</c:v>
                </c:pt>
                <c:pt idx="632">
                  <c:v>2.0274138440089944</c:v>
                </c:pt>
                <c:pt idx="633">
                  <c:v>2.0304753340364274</c:v>
                </c:pt>
                <c:pt idx="634">
                  <c:v>2.0335369177939415</c:v>
                </c:pt>
                <c:pt idx="635">
                  <c:v>2.0365985952872765</c:v>
                </c:pt>
                <c:pt idx="636">
                  <c:v>2.0396603665221837</c:v>
                </c:pt>
                <c:pt idx="637">
                  <c:v>2.043742873998835</c:v>
                </c:pt>
                <c:pt idx="638">
                  <c:v>2.0468048639863645</c:v>
                </c:pt>
                <c:pt idx="639">
                  <c:v>2.049866947734603</c:v>
                </c:pt>
                <c:pt idx="640">
                  <c:v>2.0529291252492703</c:v>
                </c:pt>
                <c:pt idx="641">
                  <c:v>2.0570121744709997</c:v>
                </c:pt>
                <c:pt idx="642">
                  <c:v>2.060074570796361</c:v>
                </c:pt>
                <c:pt idx="643">
                  <c:v>2.063137060907307</c:v>
                </c:pt>
                <c:pt idx="644">
                  <c:v>2.0661996448095818</c:v>
                </c:pt>
                <c:pt idx="645">
                  <c:v>2.0692623225089424</c:v>
                </c:pt>
                <c:pt idx="646">
                  <c:v>2.0723250940111111</c:v>
                </c:pt>
                <c:pt idx="647">
                  <c:v>2.0764089352727617</c:v>
                </c:pt>
                <c:pt idx="648">
                  <c:v>2.0794719256705352</c:v>
                </c:pt>
                <c:pt idx="649">
                  <c:v>2.0815139713920003</c:v>
                </c:pt>
                <c:pt idx="650">
                  <c:v>2.0855981879377334</c:v>
                </c:pt>
                <c:pt idx="651">
                  <c:v>2.0896825712985274</c:v>
                </c:pt>
                <c:pt idx="652">
                  <c:v>2.0917248255388308</c:v>
                </c:pt>
                <c:pt idx="653">
                  <c:v>2.0947882851039545</c:v>
                </c:pt>
                <c:pt idx="654">
                  <c:v>2.0978518385197984</c:v>
                </c:pt>
                <c:pt idx="655">
                  <c:v>2.1009154857921124</c:v>
                </c:pt>
                <c:pt idx="656">
                  <c:v>2.1039792269266488</c:v>
                </c:pt>
                <c:pt idx="657">
                  <c:v>2.108064361123879</c:v>
                </c:pt>
                <c:pt idx="658">
                  <c:v>2.1111283212926342</c:v>
                </c:pt>
                <c:pt idx="659">
                  <c:v>2.114192375342796</c:v>
                </c:pt>
                <c:pt idx="660">
                  <c:v>2.1182779267906637</c:v>
                </c:pt>
                <c:pt idx="661">
                  <c:v>2.1213421999197788</c:v>
                </c:pt>
                <c:pt idx="662">
                  <c:v>2.1244065669494812</c:v>
                </c:pt>
                <c:pt idx="663">
                  <c:v>2.1274710278855027</c:v>
                </c:pt>
                <c:pt idx="664">
                  <c:v>2.1305355827336103</c:v>
                </c:pt>
                <c:pt idx="665">
                  <c:v>2.1336002314995604</c:v>
                </c:pt>
                <c:pt idx="666">
                  <c:v>2.1376865759585395</c:v>
                </c:pt>
                <c:pt idx="667">
                  <c:v>2.1407514438885094</c:v>
                </c:pt>
                <c:pt idx="668">
                  <c:v>2.1438164057555125</c:v>
                </c:pt>
                <c:pt idx="669">
                  <c:v>2.1468814615653193</c:v>
                </c:pt>
                <c:pt idx="670">
                  <c:v>2.1499466113236654</c:v>
                </c:pt>
                <c:pt idx="671">
                  <c:v>2.1530118550363215</c:v>
                </c:pt>
                <c:pt idx="672">
                  <c:v>2.1560771927090481</c:v>
                </c:pt>
                <c:pt idx="673">
                  <c:v>2.1601644557760902</c:v>
                </c:pt>
                <c:pt idx="674">
                  <c:v>2.1632300127113839</c:v>
                </c:pt>
                <c:pt idx="675">
                  <c:v>2.1662956636259518</c:v>
                </c:pt>
                <c:pt idx="676">
                  <c:v>2.1703833443786582</c:v>
                </c:pt>
                <c:pt idx="677">
                  <c:v>2.1734492146006095</c:v>
                </c:pt>
                <c:pt idx="678">
                  <c:v>2.1765151788210559</c:v>
                </c:pt>
                <c:pt idx="679">
                  <c:v>2.1795812370457393</c:v>
                </c:pt>
                <c:pt idx="680">
                  <c:v>2.1826473892804352</c:v>
                </c:pt>
                <c:pt idx="681">
                  <c:v>2.185713635530909</c:v>
                </c:pt>
                <c:pt idx="682">
                  <c:v>2.1887799758029267</c:v>
                </c:pt>
                <c:pt idx="683">
                  <c:v>2.1928685757646589</c:v>
                </c:pt>
                <c:pt idx="684">
                  <c:v>2.1959351354427032</c:v>
                </c:pt>
                <c:pt idx="685">
                  <c:v>2.1990017891615254</c:v>
                </c:pt>
                <c:pt idx="686">
                  <c:v>2.2030908070822091</c:v>
                </c:pt>
                <c:pt idx="687">
                  <c:v>2.2061576802519069</c:v>
                </c:pt>
                <c:pt idx="688">
                  <c:v>2.2092246474816108</c:v>
                </c:pt>
                <c:pt idx="689">
                  <c:v>2.212291708777069</c:v>
                </c:pt>
                <c:pt idx="690">
                  <c:v>2.2153588641440618</c:v>
                </c:pt>
                <c:pt idx="691">
                  <c:v>2.2184261135883605</c:v>
                </c:pt>
                <c:pt idx="692">
                  <c:v>2.2214934571157485</c:v>
                </c:pt>
                <c:pt idx="693">
                  <c:v>2.2245608947319737</c:v>
                </c:pt>
                <c:pt idx="694">
                  <c:v>2.228650957924013</c:v>
                </c:pt>
                <c:pt idx="695">
                  <c:v>2.2306960522540624</c:v>
                </c:pt>
                <c:pt idx="696">
                  <c:v>2.2347863663907623</c:v>
                </c:pt>
                <c:pt idx="697">
                  <c:v>2.2368315862008346</c:v>
                </c:pt>
                <c:pt idx="698">
                  <c:v>2.2398994943479029</c:v>
                </c:pt>
                <c:pt idx="699">
                  <c:v>2.2439901849593196</c:v>
                </c:pt>
                <c:pt idx="700">
                  <c:v>2.2470583127368524</c:v>
                </c:pt>
                <c:pt idx="701">
                  <c:v>2.2501265346513541</c:v>
                </c:pt>
                <c:pt idx="702">
                  <c:v>2.2531948507086019</c:v>
                </c:pt>
                <c:pt idx="703">
                  <c:v>2.2572860852391958</c:v>
                </c:pt>
                <c:pt idx="704">
                  <c:v>2.2603546209853187</c:v>
                </c:pt>
                <c:pt idx="705">
                  <c:v>2.2634232508934464</c:v>
                </c:pt>
                <c:pt idx="706">
                  <c:v>2.2664919749693708</c:v>
                </c:pt>
                <c:pt idx="707">
                  <c:v>2.2695607932188482</c:v>
                </c:pt>
                <c:pt idx="708">
                  <c:v>2.2736526973870275</c:v>
                </c:pt>
                <c:pt idx="709">
                  <c:v>2.2767217353973015</c:v>
                </c:pt>
                <c:pt idx="710">
                  <c:v>2.2797908676004099</c:v>
                </c:pt>
                <c:pt idx="711">
                  <c:v>2.2828600940021335</c:v>
                </c:pt>
                <c:pt idx="712">
                  <c:v>2.2869525424122812</c:v>
                </c:pt>
                <c:pt idx="713">
                  <c:v>2.290021988633264</c:v>
                </c:pt>
                <c:pt idx="714">
                  <c:v>2.2930915290721394</c:v>
                </c:pt>
                <c:pt idx="715">
                  <c:v>2.2961611637347041</c:v>
                </c:pt>
                <c:pt idx="716">
                  <c:v>2.2992308926267189</c:v>
                </c:pt>
                <c:pt idx="717">
                  <c:v>2.3023007157539817</c:v>
                </c:pt>
                <c:pt idx="718">
                  <c:v>2.3063939598551695</c:v>
                </c:pt>
                <c:pt idx="719">
                  <c:v>2.3094640028871778</c:v>
                </c:pt>
                <c:pt idx="720">
                  <c:v>2.3125341401737218</c:v>
                </c:pt>
                <c:pt idx="721">
                  <c:v>2.3166278031839584</c:v>
                </c:pt>
                <c:pt idx="722">
                  <c:v>2.3196981604202618</c:v>
                </c:pt>
                <c:pt idx="723">
                  <c:v>2.3227686119303947</c:v>
                </c:pt>
                <c:pt idx="724">
                  <c:v>2.3258391577201474</c:v>
                </c:pt>
                <c:pt idx="725">
                  <c:v>2.3289097977953208</c:v>
                </c:pt>
                <c:pt idx="726">
                  <c:v>2.3319805321616838</c:v>
                </c:pt>
                <c:pt idx="727">
                  <c:v>2.3360749913353835</c:v>
                </c:pt>
                <c:pt idx="728">
                  <c:v>2.3391459457370676</c:v>
                </c:pt>
                <c:pt idx="729">
                  <c:v>2.3422169944492572</c:v>
                </c:pt>
                <c:pt idx="730">
                  <c:v>2.3463118727807615</c:v>
                </c:pt>
                <c:pt idx="731">
                  <c:v>2.349383141573326</c:v>
                </c:pt>
                <c:pt idx="732">
                  <c:v>2.3524545046957077</c:v>
                </c:pt>
                <c:pt idx="733">
                  <c:v>2.3555259621537017</c:v>
                </c:pt>
                <c:pt idx="734">
                  <c:v>2.358597513953113</c:v>
                </c:pt>
                <c:pt idx="735">
                  <c:v>2.3616691600997162</c:v>
                </c:pt>
                <c:pt idx="736">
                  <c:v>2.365764835067516</c:v>
                </c:pt>
                <c:pt idx="737">
                  <c:v>2.3688367013801441</c:v>
                </c:pt>
                <c:pt idx="738">
                  <c:v>2.3719086620592864</c:v>
                </c:pt>
                <c:pt idx="739">
                  <c:v>2.3739566882740957</c:v>
                </c:pt>
                <c:pt idx="740">
                  <c:v>2.3780528665403389</c:v>
                </c:pt>
                <c:pt idx="741">
                  <c:v>2.3821492126002313</c:v>
                </c:pt>
                <c:pt idx="742">
                  <c:v>2.3841974485570869</c:v>
                </c:pt>
                <c:pt idx="743">
                  <c:v>2.3872698811558362</c:v>
                </c:pt>
                <c:pt idx="744">
                  <c:v>2.3903424081559059</c:v>
                </c:pt>
                <c:pt idx="745">
                  <c:v>2.3944392576792</c:v>
                </c:pt>
                <c:pt idx="746">
                  <c:v>2.3975120049715812</c:v>
                </c:pt>
                <c:pt idx="747">
                  <c:v>2.4005848466846222</c:v>
                </c:pt>
                <c:pt idx="748">
                  <c:v>2.4036577828241383</c:v>
                </c:pt>
                <c:pt idx="749">
                  <c:v>2.4067308133959098</c:v>
                </c:pt>
                <c:pt idx="750">
                  <c:v>2.4098039384057528</c:v>
                </c:pt>
                <c:pt idx="751">
                  <c:v>2.4139015853325825</c:v>
                </c:pt>
                <c:pt idx="752">
                  <c:v>2.4169749307204986</c:v>
                </c:pt>
                <c:pt idx="753">
                  <c:v>2.4200483705658367</c:v>
                </c:pt>
                <c:pt idx="754">
                  <c:v>2.4231219048744026</c:v>
                </c:pt>
                <c:pt idx="755">
                  <c:v>2.4272200975720013</c:v>
                </c:pt>
                <c:pt idx="756">
                  <c:v>2.4302938523173494</c:v>
                </c:pt>
                <c:pt idx="757">
                  <c:v>2.4333677015452841</c:v>
                </c:pt>
                <c:pt idx="758">
                  <c:v>2.4364416452616258</c:v>
                </c:pt>
                <c:pt idx="759">
                  <c:v>2.4395156834721599</c:v>
                </c:pt>
                <c:pt idx="760">
                  <c:v>2.4436145480872398</c:v>
                </c:pt>
                <c:pt idx="761">
                  <c:v>2.4466888068068458</c:v>
                </c:pt>
                <c:pt idx="762">
                  <c:v>2.4497631600400234</c:v>
                </c:pt>
                <c:pt idx="763">
                  <c:v>2.4528376077925858</c:v>
                </c:pt>
                <c:pt idx="764">
                  <c:v>2.4569370185028743</c:v>
                </c:pt>
                <c:pt idx="765">
                  <c:v>2.4600116868232691</c:v>
                </c:pt>
                <c:pt idx="766">
                  <c:v>2.463086449682423</c:v>
                </c:pt>
                <c:pt idx="767">
                  <c:v>2.4661613070861623</c:v>
                </c:pt>
                <c:pt idx="768">
                  <c:v>2.4692362590402772</c:v>
                </c:pt>
                <c:pt idx="769">
                  <c:v>2.4723113055505954</c:v>
                </c:pt>
                <c:pt idx="770">
                  <c:v>2.4764115146618386</c:v>
                </c:pt>
                <c:pt idx="771">
                  <c:v>2.4794867818259134</c:v>
                </c:pt>
                <c:pt idx="772">
                  <c:v>2.4825621435655778</c:v>
                </c:pt>
                <c:pt idx="773">
                  <c:v>2.4856375998866493</c:v>
                </c:pt>
                <c:pt idx="774">
                  <c:v>2.4897383554514407</c:v>
                </c:pt>
                <c:pt idx="775">
                  <c:v>2.4928140324850872</c:v>
                </c:pt>
                <c:pt idx="776">
                  <c:v>2.4958898041195359</c:v>
                </c:pt>
                <c:pt idx="777">
                  <c:v>2.4989656703606173</c:v>
                </c:pt>
                <c:pt idx="778">
                  <c:v>2.5020416312141287</c:v>
                </c:pt>
                <c:pt idx="779">
                  <c:v>2.5061430595371212</c:v>
                </c:pt>
                <c:pt idx="780">
                  <c:v>2.5092192411756331</c:v>
                </c:pt>
                <c:pt idx="781">
                  <c:v>2.5122955174459904</c:v>
                </c:pt>
                <c:pt idx="782">
                  <c:v>2.5153718883540161</c:v>
                </c:pt>
                <c:pt idx="783">
                  <c:v>2.5174228548720619</c:v>
                </c:pt>
                <c:pt idx="784">
                  <c:v>2.5215249141063762</c:v>
                </c:pt>
                <c:pt idx="785">
                  <c:v>2.5256271416164822</c:v>
                </c:pt>
                <c:pt idx="786">
                  <c:v>2.527678318479281</c:v>
                </c:pt>
                <c:pt idx="787">
                  <c:v>2.53178079842899</c:v>
                </c:pt>
                <c:pt idx="788">
                  <c:v>2.5338321015193519</c:v>
                </c:pt>
                <c:pt idx="789">
                  <c:v>2.5379348339397119</c:v>
                </c:pt>
                <c:pt idx="790">
                  <c:v>2.5410119937214737</c:v>
                </c:pt>
                <c:pt idx="791">
                  <c:v>2.5440892481952839</c:v>
                </c:pt>
                <c:pt idx="792">
                  <c:v>2.5471665973669477</c:v>
                </c:pt>
                <c:pt idx="793">
                  <c:v>2.5502440412423057</c:v>
                </c:pt>
                <c:pt idx="794">
                  <c:v>2.5543474470697216</c:v>
                </c:pt>
                <c:pt idx="795">
                  <c:v>2.5574251119430338</c:v>
                </c:pt>
                <c:pt idx="796">
                  <c:v>2.5605028715394722</c:v>
                </c:pt>
                <c:pt idx="797">
                  <c:v>2.5635807258648788</c:v>
                </c:pt>
                <c:pt idx="798">
                  <c:v>2.5666586749250619</c:v>
                </c:pt>
                <c:pt idx="799">
                  <c:v>2.5707627543806089</c:v>
                </c:pt>
                <c:pt idx="800">
                  <c:v>2.5738409245113241</c:v>
                </c:pt>
                <c:pt idx="801">
                  <c:v>2.576919189396258</c:v>
                </c:pt>
                <c:pt idx="802">
                  <c:v>2.5799975490412557</c:v>
                </c:pt>
                <c:pt idx="803">
                  <c:v>2.5830760034521516</c:v>
                </c:pt>
                <c:pt idx="804">
                  <c:v>2.5861545526347922</c:v>
                </c:pt>
                <c:pt idx="805">
                  <c:v>2.5902594323110759</c:v>
                </c:pt>
                <c:pt idx="806">
                  <c:v>2.5933382026504428</c:v>
                </c:pt>
                <c:pt idx="807">
                  <c:v>2.5964170677810081</c:v>
                </c:pt>
                <c:pt idx="808">
                  <c:v>2.599496027708585</c:v>
                </c:pt>
                <c:pt idx="809">
                  <c:v>2.603601455084144</c:v>
                </c:pt>
                <c:pt idx="810">
                  <c:v>2.606680636227491</c:v>
                </c:pt>
                <c:pt idx="811">
                  <c:v>2.609759912187311</c:v>
                </c:pt>
                <c:pt idx="812">
                  <c:v>2.6128392829694551</c:v>
                </c:pt>
                <c:pt idx="813">
                  <c:v>2.6159187485797637</c:v>
                </c:pt>
                <c:pt idx="814">
                  <c:v>2.6189983090240885</c:v>
                </c:pt>
                <c:pt idx="815">
                  <c:v>2.6231045371461614</c:v>
                </c:pt>
                <c:pt idx="816">
                  <c:v>2.6261843188925473</c:v>
                </c:pt>
                <c:pt idx="817">
                  <c:v>2.6292641954923988</c:v>
                </c:pt>
                <c:pt idx="818">
                  <c:v>2.632344166951571</c:v>
                </c:pt>
                <c:pt idx="819">
                  <c:v>2.6354242332759066</c:v>
                </c:pt>
                <c:pt idx="820">
                  <c:v>2.6385043944712505</c:v>
                </c:pt>
                <c:pt idx="821">
                  <c:v>2.6426114236522737</c:v>
                </c:pt>
                <c:pt idx="822">
                  <c:v>2.645691806236032</c:v>
                </c:pt>
                <c:pt idx="823">
                  <c:v>2.6487722837102927</c:v>
                </c:pt>
                <c:pt idx="824">
                  <c:v>2.6518528560808803</c:v>
                </c:pt>
                <c:pt idx="825">
                  <c:v>2.655960433534958</c:v>
                </c:pt>
                <c:pt idx="826">
                  <c:v>2.6590412273530837</c:v>
                </c:pt>
                <c:pt idx="827">
                  <c:v>2.6621221160870281</c:v>
                </c:pt>
                <c:pt idx="828">
                  <c:v>2.6652030997426515</c:v>
                </c:pt>
                <c:pt idx="829">
                  <c:v>2.6672571415835575</c:v>
                </c:pt>
                <c:pt idx="830">
                  <c:v>2.6713653518423404</c:v>
                </c:pt>
                <c:pt idx="831">
                  <c:v>2.6734195202636721</c:v>
                </c:pt>
                <c:pt idx="832">
                  <c:v>2.6775279836989299</c:v>
                </c:pt>
                <c:pt idx="833">
                  <c:v>2.6806094420506934</c:v>
                </c:pt>
                <c:pt idx="834">
                  <c:v>2.6836909953592389</c:v>
                </c:pt>
                <c:pt idx="835">
                  <c:v>2.6877998808246391</c:v>
                </c:pt>
                <c:pt idx="836">
                  <c:v>2.690881655721769</c:v>
                </c:pt>
                <c:pt idx="837">
                  <c:v>2.693963525595203</c:v>
                </c:pt>
                <c:pt idx="838">
                  <c:v>2.6970454904507717</c:v>
                </c:pt>
                <c:pt idx="839">
                  <c:v>2.7001275502943418</c:v>
                </c:pt>
                <c:pt idx="840">
                  <c:v>2.7032097051317683</c:v>
                </c:pt>
                <c:pt idx="841">
                  <c:v>2.7073193926933539</c:v>
                </c:pt>
                <c:pt idx="842">
                  <c:v>2.7104017692058862</c:v>
                </c:pt>
                <c:pt idx="843">
                  <c:v>2.7134842407317969</c:v>
                </c:pt>
                <c:pt idx="844">
                  <c:v>2.7175943505750655</c:v>
                </c:pt>
                <c:pt idx="845">
                  <c:v>2.7206770438216394</c:v>
                </c:pt>
                <c:pt idx="846">
                  <c:v>2.7237598321011203</c:v>
                </c:pt>
                <c:pt idx="847">
                  <c:v>2.7268427154193775</c:v>
                </c:pt>
                <c:pt idx="848">
                  <c:v>2.7299256937822496</c:v>
                </c:pt>
                <c:pt idx="849">
                  <c:v>2.7340364794567442</c:v>
                </c:pt>
                <c:pt idx="850">
                  <c:v>2.7371196796132016</c:v>
                </c:pt>
                <c:pt idx="851">
                  <c:v>2.7402029748338217</c:v>
                </c:pt>
                <c:pt idx="852">
                  <c:v>2.743286365124467</c:v>
                </c:pt>
                <c:pt idx="853">
                  <c:v>2.7463698504910017</c:v>
                </c:pt>
                <c:pt idx="854">
                  <c:v>2.7504813122190153</c:v>
                </c:pt>
                <c:pt idx="855">
                  <c:v>2.7535650194520924</c:v>
                </c:pt>
                <c:pt idx="856">
                  <c:v>2.7566488217806162</c:v>
                </c:pt>
                <c:pt idx="857">
                  <c:v>2.7597327192104295</c:v>
                </c:pt>
                <c:pt idx="858">
                  <c:v>2.7628167117474094</c:v>
                </c:pt>
                <c:pt idx="859">
                  <c:v>2.7669288497513445</c:v>
                </c:pt>
                <c:pt idx="860">
                  <c:v>2.7700130642278609</c:v>
                </c:pt>
                <c:pt idx="861">
                  <c:v>2.7730973738311007</c:v>
                </c:pt>
                <c:pt idx="862">
                  <c:v>2.776181778566932</c:v>
                </c:pt>
                <c:pt idx="863">
                  <c:v>2.7792662784412352</c:v>
                </c:pt>
                <c:pt idx="864">
                  <c:v>2.7823508734598561</c:v>
                </c:pt>
                <c:pt idx="865">
                  <c:v>2.7864638148304492</c:v>
                </c:pt>
                <c:pt idx="866">
                  <c:v>2.7895486318753453</c:v>
                </c:pt>
                <c:pt idx="867">
                  <c:v>2.7926335440841275</c:v>
                </c:pt>
                <c:pt idx="868">
                  <c:v>2.7957185514626786</c:v>
                </c:pt>
                <c:pt idx="869">
                  <c:v>2.7998320426861008</c:v>
                </c:pt>
                <c:pt idx="870">
                  <c:v>2.802917272150284</c:v>
                </c:pt>
                <c:pt idx="871">
                  <c:v>2.8060025968038129</c:v>
                </c:pt>
                <c:pt idx="872">
                  <c:v>2.8090880166525611</c:v>
                </c:pt>
                <c:pt idx="873">
                  <c:v>2.8111450161075311</c:v>
                </c:pt>
                <c:pt idx="874">
                  <c:v>2.815259141959225</c:v>
                </c:pt>
                <c:pt idx="875">
                  <c:v>2.8193734370781982</c:v>
                </c:pt>
                <c:pt idx="876">
                  <c:v>2.8214306481172557</c:v>
                </c:pt>
                <c:pt idx="877">
                  <c:v>2.8255451971632652</c:v>
                </c:pt>
                <c:pt idx="878">
                  <c:v>2.8286312200515105</c:v>
                </c:pt>
                <c:pt idx="879">
                  <c:v>2.8317173381780676</c:v>
                </c:pt>
                <c:pt idx="880">
                  <c:v>2.8348035515488266</c:v>
                </c:pt>
                <c:pt idx="881">
                  <c:v>2.8378898601696432</c:v>
                </c:pt>
                <c:pt idx="882">
                  <c:v>2.8409762640464091</c:v>
                </c:pt>
                <c:pt idx="883">
                  <c:v>2.8440627631850037</c:v>
                </c:pt>
                <c:pt idx="884">
                  <c:v>2.848178243565036</c:v>
                </c:pt>
                <c:pt idx="885">
                  <c:v>2.851264965004102</c:v>
                </c:pt>
                <c:pt idx="886">
                  <c:v>2.8543517817246133</c:v>
                </c:pt>
                <c:pt idx="887">
                  <c:v>2.857438693732429</c:v>
                </c:pt>
                <c:pt idx="888">
                  <c:v>2.8615547246443951</c:v>
                </c:pt>
                <c:pt idx="889">
                  <c:v>2.8646418590121723</c:v>
                </c:pt>
                <c:pt idx="890">
                  <c:v>2.8677290886868665</c:v>
                </c:pt>
                <c:pt idx="891">
                  <c:v>2.8708164136743739</c:v>
                </c:pt>
                <c:pt idx="892">
                  <c:v>2.87390383398058</c:v>
                </c:pt>
                <c:pt idx="893">
                  <c:v>2.8769913496113819</c:v>
                </c:pt>
                <c:pt idx="894">
                  <c:v>2.8811081854119602</c:v>
                </c:pt>
                <c:pt idx="895">
                  <c:v>2.8841959234896741</c:v>
                </c:pt>
                <c:pt idx="896">
                  <c:v>2.8872837569116081</c:v>
                </c:pt>
                <c:pt idx="897">
                  <c:v>2.8903716856836268</c:v>
                </c:pt>
                <c:pt idx="898">
                  <c:v>2.8934597098116317</c:v>
                </c:pt>
                <c:pt idx="899">
                  <c:v>2.8975772236573576</c:v>
                </c:pt>
                <c:pt idx="900">
                  <c:v>2.9006654703055661</c:v>
                </c:pt>
                <c:pt idx="901">
                  <c:v>2.9037538123293936</c:v>
                </c:pt>
                <c:pt idx="902">
                  <c:v>2.9068422497347313</c:v>
                </c:pt>
                <c:pt idx="903">
                  <c:v>2.9109603146566112</c:v>
                </c:pt>
                <c:pt idx="904">
                  <c:v>2.9140489746417195</c:v>
                </c:pt>
                <c:pt idx="905">
                  <c:v>2.9171377300279913</c:v>
                </c:pt>
                <c:pt idx="906">
                  <c:v>2.9202265808212964</c:v>
                </c:pt>
                <c:pt idx="907">
                  <c:v>2.9233155270275413</c:v>
                </c:pt>
                <c:pt idx="908">
                  <c:v>2.9264045686526203</c:v>
                </c:pt>
                <c:pt idx="909">
                  <c:v>2.9305234392588861</c:v>
                </c:pt>
                <c:pt idx="910">
                  <c:v>2.9336127035508386</c:v>
                </c:pt>
                <c:pt idx="911">
                  <c:v>2.9367020632812775</c:v>
                </c:pt>
                <c:pt idx="912">
                  <c:v>2.9408213580585985</c:v>
                </c:pt>
                <c:pt idx="913">
                  <c:v>2.9439109405017745</c:v>
                </c:pt>
                <c:pt idx="914">
                  <c:v>2.9470006184030964</c:v>
                </c:pt>
                <c:pt idx="915">
                  <c:v>2.9500903917684744</c:v>
                </c:pt>
                <c:pt idx="916">
                  <c:v>2.9531802606037858</c:v>
                </c:pt>
                <c:pt idx="917">
                  <c:v>2.9562702249149413</c:v>
                </c:pt>
                <c:pt idx="918">
                  <c:v>2.9593602847078415</c:v>
                </c:pt>
                <c:pt idx="919">
                  <c:v>2.963480512969074</c:v>
                </c:pt>
                <c:pt idx="920">
                  <c:v>2.9655406907624924</c:v>
                </c:pt>
                <c:pt idx="921">
                  <c:v>2.9696611736836664</c:v>
                </c:pt>
                <c:pt idx="922">
                  <c:v>2.9717214788149313</c:v>
                </c:pt>
                <c:pt idx="923">
                  <c:v>2.9748120161050826</c:v>
                </c:pt>
                <c:pt idx="924">
                  <c:v>2.9789328810752269</c:v>
                </c:pt>
                <c:pt idx="925">
                  <c:v>2.9820236412479351</c:v>
                </c:pt>
                <c:pt idx="926">
                  <c:v>2.9851144969515913</c:v>
                </c:pt>
                <c:pt idx="927">
                  <c:v>2.9882054481920788</c:v>
                </c:pt>
                <c:pt idx="928">
                  <c:v>2.9912964949753156</c:v>
                </c:pt>
                <c:pt idx="929">
                  <c:v>2.9954180393185683</c:v>
                </c:pt>
                <c:pt idx="930">
                  <c:v>2.998509309057857</c:v>
                </c:pt>
                <c:pt idx="931">
                  <c:v>3.0016006743595858</c:v>
                </c:pt>
                <c:pt idx="932">
                  <c:v>3.0046921352296638</c:v>
                </c:pt>
                <c:pt idx="933">
                  <c:v>3.0077836916740104</c:v>
                </c:pt>
                <c:pt idx="934">
                  <c:v>3.0119059156144026</c:v>
                </c:pt>
                <c:pt idx="935">
                  <c:v>3.0149976950883222</c:v>
                </c:pt>
                <c:pt idx="936">
                  <c:v>3.0180895701562118</c:v>
                </c:pt>
                <c:pt idx="937">
                  <c:v>3.0211815408239606</c:v>
                </c:pt>
                <c:pt idx="938">
                  <c:v>3.0242736070974914</c:v>
                </c:pt>
                <c:pt idx="939">
                  <c:v>3.0283965108591984</c:v>
                </c:pt>
                <c:pt idx="940">
                  <c:v>3.0314888002358824</c:v>
                </c:pt>
                <c:pt idx="941">
                  <c:v>3.0345811852380589</c:v>
                </c:pt>
                <c:pt idx="942">
                  <c:v>3.0376736658716426</c:v>
                </c:pt>
                <c:pt idx="943">
                  <c:v>3.0407662421425603</c:v>
                </c:pt>
                <c:pt idx="944">
                  <c:v>3.0438589140567038</c:v>
                </c:pt>
                <c:pt idx="945">
                  <c:v>3.0459207484708575</c:v>
                </c:pt>
                <c:pt idx="946">
                  <c:v>3.0479826253974989</c:v>
                </c:pt>
                <c:pt idx="947">
                  <c:v>3.0521065067952469</c:v>
                </c:pt>
                <c:pt idx="948">
                  <c:v>3.0562305582639979</c:v>
                </c:pt>
                <c:pt idx="949">
                  <c:v>3.0613858617836334</c:v>
                </c:pt>
                <c:pt idx="950">
                  <c:v>3.0655102959634082</c:v>
                </c:pt>
                <c:pt idx="951">
                  <c:v>3.0696349002597616</c:v>
                </c:pt>
                <c:pt idx="952">
                  <c:v>3.0727284651294826</c:v>
                </c:pt>
                <c:pt idx="953">
                  <c:v>3.0768533671636482</c:v>
                </c:pt>
                <c:pt idx="954">
                  <c:v>3.0809784393530006</c:v>
                </c:pt>
                <c:pt idx="955">
                  <c:v>3.0851036817115669</c:v>
                </c:pt>
                <c:pt idx="956">
                  <c:v>3.0892290942534104</c:v>
                </c:pt>
                <c:pt idx="957">
                  <c:v>3.0943860992723184</c:v>
                </c:pt>
                <c:pt idx="958">
                  <c:v>3.0985118947778538</c:v>
                </c:pt>
                <c:pt idx="959">
                  <c:v>3.102637860512286</c:v>
                </c:pt>
                <c:pt idx="960">
                  <c:v>3.1057324465342968</c:v>
                </c:pt>
                <c:pt idx="961">
                  <c:v>3.1098587102031234</c:v>
                </c:pt>
                <c:pt idx="962">
                  <c:v>3.1139851441395061</c:v>
                </c:pt>
                <c:pt idx="963">
                  <c:v>3.1181117483574736</c:v>
                </c:pt>
                <c:pt idx="964">
                  <c:v>3.1212068132767161</c:v>
                </c:pt>
                <c:pt idx="965">
                  <c:v>3.1263654676944421</c:v>
                </c:pt>
                <c:pt idx="966">
                  <c:v>3.1304925828415326</c:v>
                </c:pt>
                <c:pt idx="967">
                  <c:v>3.1346198683264594</c:v>
                </c:pt>
                <c:pt idx="968">
                  <c:v>3.1387473241632726</c:v>
                </c:pt>
                <c:pt idx="969">
                  <c:v>3.1428749503660223</c:v>
                </c:pt>
                <c:pt idx="970">
                  <c:v>3.1470027469487967</c:v>
                </c:pt>
                <c:pt idx="971">
                  <c:v>3.1511307139256512</c:v>
                </c:pt>
                <c:pt idx="972">
                  <c:v>3.1552588513106423</c:v>
                </c:pt>
                <c:pt idx="973">
                  <c:v>3.1593871591178631</c:v>
                </c:pt>
                <c:pt idx="974">
                  <c:v>3.1635156373613618</c:v>
                </c:pt>
                <c:pt idx="975">
                  <c:v>3.1676442860552352</c:v>
                </c:pt>
                <c:pt idx="976">
                  <c:v>3.1717731052135463</c:v>
                </c:pt>
                <c:pt idx="977">
                  <c:v>3.1759020948503616</c:v>
                </c:pt>
                <c:pt idx="978">
                  <c:v>3.1800312549797822</c:v>
                </c:pt>
                <c:pt idx="979">
                  <c:v>3.184160585615877</c:v>
                </c:pt>
                <c:pt idx="980">
                  <c:v>3.1882900867727173</c:v>
                </c:pt>
                <c:pt idx="981">
                  <c:v>3.1924197584644083</c:v>
                </c:pt>
                <c:pt idx="982">
                  <c:v>3.1965496007050258</c:v>
                </c:pt>
                <c:pt idx="983">
                  <c:v>3.2006796135086453</c:v>
                </c:pt>
                <c:pt idx="984">
                  <c:v>3.2048097968893789</c:v>
                </c:pt>
                <c:pt idx="985">
                  <c:v>3.2089401508612938</c:v>
                </c:pt>
                <c:pt idx="986">
                  <c:v>3.213070675438507</c:v>
                </c:pt>
                <c:pt idx="987">
                  <c:v>3.2172013706350997</c:v>
                </c:pt>
                <c:pt idx="988">
                  <c:v>3.2213322364651575</c:v>
                </c:pt>
                <c:pt idx="989">
                  <c:v>3.2254632729428017</c:v>
                </c:pt>
                <c:pt idx="990">
                  <c:v>3.2295944800821186</c:v>
                </c:pt>
                <c:pt idx="991">
                  <c:v>3.2337258578972001</c:v>
                </c:pt>
                <c:pt idx="992">
                  <c:v>3.2378574064021719</c:v>
                </c:pt>
                <c:pt idx="993">
                  <c:v>3.2419891256111262</c:v>
                </c:pt>
                <c:pt idx="994">
                  <c:v>3.2461210155381592</c:v>
                </c:pt>
                <c:pt idx="995">
                  <c:v>3.2502530761974011</c:v>
                </c:pt>
                <c:pt idx="996">
                  <c:v>3.2543853076029521</c:v>
                </c:pt>
                <c:pt idx="997">
                  <c:v>3.258517709768912</c:v>
                </c:pt>
                <c:pt idx="998">
                  <c:v>3.2626502827094166</c:v>
                </c:pt>
                <c:pt idx="999">
                  <c:v>3.2667830264385702</c:v>
                </c:pt>
                <c:pt idx="1000">
                  <c:v>3.2698826963239731</c:v>
                </c:pt>
                <c:pt idx="1001">
                  <c:v>3.2740157389672215</c:v>
                </c:pt>
                <c:pt idx="1002">
                  <c:v>3.2781489524379563</c:v>
                </c:pt>
                <c:pt idx="1003">
                  <c:v>3.2822823367502889</c:v>
                </c:pt>
                <c:pt idx="1004">
                  <c:v>3.2864158919183311</c:v>
                </c:pt>
                <c:pt idx="1005">
                  <c:v>3.290549617956231</c:v>
                </c:pt>
                <c:pt idx="1006">
                  <c:v>3.2946835148781037</c:v>
                </c:pt>
                <c:pt idx="1007">
                  <c:v>3.2988175826980681</c:v>
                </c:pt>
                <c:pt idx="1008">
                  <c:v>3.3029518214302764</c:v>
                </c:pt>
                <c:pt idx="1009">
                  <c:v>3.3070862310888391</c:v>
                </c:pt>
                <c:pt idx="1010">
                  <c:v>3.3122544835487959</c:v>
                </c:pt>
                <c:pt idx="1011">
                  <c:v>3.3163892778433617</c:v>
                </c:pt>
                <c:pt idx="1012">
                  <c:v>3.319490485764093</c:v>
                </c:pt>
                <c:pt idx="1013">
                  <c:v>3.3236255792694882</c:v>
                </c:pt>
                <c:pt idx="1014">
                  <c:v>3.3277608437719373</c:v>
                </c:pt>
                <c:pt idx="1015">
                  <c:v>3.331896279285572</c:v>
                </c:pt>
                <c:pt idx="1016">
                  <c:v>3.3360318858245592</c:v>
                </c:pt>
                <c:pt idx="1017">
                  <c:v>3.3401676634030348</c:v>
                </c:pt>
                <c:pt idx="1018">
                  <c:v>3.344303612035135</c:v>
                </c:pt>
                <c:pt idx="1019">
                  <c:v>3.3484397317350325</c:v>
                </c:pt>
                <c:pt idx="1020">
                  <c:v>3.3525760225168573</c:v>
                </c:pt>
                <c:pt idx="1021">
                  <c:v>3.3577466265996945</c:v>
                </c:pt>
                <c:pt idx="1022">
                  <c:v>3.3618833023676311</c:v>
                </c:pt>
                <c:pt idx="1023">
                  <c:v>3.3660201492635213</c:v>
                </c:pt>
                <c:pt idx="1024">
                  <c:v>3.3701571673015027</c:v>
                </c:pt>
                <c:pt idx="1025">
                  <c:v>3.3742943564957586</c:v>
                </c:pt>
                <c:pt idx="1026">
                  <c:v>3.3784317168604407</c:v>
                </c:pt>
                <c:pt idx="1027">
                  <c:v>3.3825692484097019</c:v>
                </c:pt>
                <c:pt idx="1028">
                  <c:v>3.3867069511577306</c:v>
                </c:pt>
                <c:pt idx="1029">
                  <c:v>3.3908448251186845</c:v>
                </c:pt>
                <c:pt idx="1030">
                  <c:v>3.3949828703067211</c:v>
                </c:pt>
                <c:pt idx="1031">
                  <c:v>3.3991210867360353</c:v>
                </c:pt>
                <c:pt idx="1032">
                  <c:v>3.4032594744207882</c:v>
                </c:pt>
                <c:pt idx="1033">
                  <c:v>3.4073980333751441</c:v>
                </c:pt>
                <c:pt idx="1034">
                  <c:v>3.4115367636133014</c:v>
                </c:pt>
                <c:pt idx="1035">
                  <c:v>3.4146409237054316</c:v>
                </c:pt>
                <c:pt idx="1036">
                  <c:v>3.4187799537243415</c:v>
                </c:pt>
                <c:pt idx="1037">
                  <c:v>3.4229191550660265</c:v>
                </c:pt>
                <c:pt idx="1038">
                  <c:v>3.4270585277446926</c:v>
                </c:pt>
                <c:pt idx="1039">
                  <c:v>3.4311980717745127</c:v>
                </c:pt>
                <c:pt idx="1040">
                  <c:v>3.4353377871696638</c:v>
                </c:pt>
                <c:pt idx="1041">
                  <c:v>3.4394776739443556</c:v>
                </c:pt>
                <c:pt idx="1042">
                  <c:v>3.4436177321127683</c:v>
                </c:pt>
                <c:pt idx="1043">
                  <c:v>3.4477579616890823</c:v>
                </c:pt>
                <c:pt idx="1044">
                  <c:v>3.4518983626875146</c:v>
                </c:pt>
                <c:pt idx="1045">
                  <c:v>3.4560389351222494</c:v>
                </c:pt>
                <c:pt idx="1046">
                  <c:v>3.4601796790074726</c:v>
                </c:pt>
                <c:pt idx="1047">
                  <c:v>3.4643205943574062</c:v>
                </c:pt>
                <c:pt idx="1048">
                  <c:v>3.4684616811862288</c:v>
                </c:pt>
                <c:pt idx="1049">
                  <c:v>3.4726029395081661</c:v>
                </c:pt>
                <c:pt idx="1050">
                  <c:v>3.4767443693374105</c:v>
                </c:pt>
                <c:pt idx="1051">
                  <c:v>3.4808859706881563</c:v>
                </c:pt>
                <c:pt idx="1052">
                  <c:v>3.4850277435746371</c:v>
                </c:pt>
                <c:pt idx="1053">
                  <c:v>3.4902052009264874</c:v>
                </c:pt>
                <c:pt idx="1054">
                  <c:v>3.4943473598202996</c:v>
                </c:pt>
                <c:pt idx="1055">
                  <c:v>3.4984896902960099</c:v>
                </c:pt>
                <c:pt idx="1056">
                  <c:v>3.5026321923678569</c:v>
                </c:pt>
                <c:pt idx="1057">
                  <c:v>3.5067748660500477</c:v>
                </c:pt>
                <c:pt idx="1058">
                  <c:v>3.5098819839395263</c:v>
                </c:pt>
                <c:pt idx="1059">
                  <c:v>3.5140249579740219</c:v>
                </c:pt>
                <c:pt idx="1060">
                  <c:v>3.5181681036579788</c:v>
                </c:pt>
                <c:pt idx="1061">
                  <c:v>3.5233472771666277</c:v>
                </c:pt>
                <c:pt idx="1062">
                  <c:v>3.5274908091138562</c:v>
                </c:pt>
                <c:pt idx="1063">
                  <c:v>3.5316345127567574</c:v>
                </c:pt>
                <c:pt idx="1064">
                  <c:v>3.5357783881095841</c:v>
                </c:pt>
                <c:pt idx="1065">
                  <c:v>3.5399224351865559</c:v>
                </c:pt>
                <c:pt idx="1066">
                  <c:v>3.5440666540018948</c:v>
                </c:pt>
                <c:pt idx="1067">
                  <c:v>3.5482110445698591</c:v>
                </c:pt>
                <c:pt idx="1068">
                  <c:v>3.552355606904674</c:v>
                </c:pt>
                <c:pt idx="1069">
                  <c:v>3.5565003410205667</c:v>
                </c:pt>
                <c:pt idx="1070">
                  <c:v>3.5606452469318</c:v>
                </c:pt>
                <c:pt idx="1071">
                  <c:v>3.5637540391144715</c:v>
                </c:pt>
                <c:pt idx="1072">
                  <c:v>3.5678992457018026</c:v>
                </c:pt>
                <c:pt idx="1073">
                  <c:v>3.5720446241236212</c:v>
                </c:pt>
                <c:pt idx="1074">
                  <c:v>3.5761901743941982</c:v>
                </c:pt>
                <c:pt idx="1075">
                  <c:v>3.5803358965277705</c:v>
                </c:pt>
                <c:pt idx="1076">
                  <c:v>3.5844817905385762</c:v>
                </c:pt>
                <c:pt idx="1077">
                  <c:v>3.5886278564408918</c:v>
                </c:pt>
                <c:pt idx="1078">
                  <c:v>3.5927740942489592</c:v>
                </c:pt>
                <c:pt idx="1079">
                  <c:v>3.5969205039770231</c:v>
                </c:pt>
                <c:pt idx="1080">
                  <c:v>3.6010670856393645</c:v>
                </c:pt>
                <c:pt idx="1081">
                  <c:v>3.6052138392502187</c:v>
                </c:pt>
                <c:pt idx="1082">
                  <c:v>3.6093607648238706</c:v>
                </c:pt>
                <c:pt idx="1083">
                  <c:v>3.6135078623745711</c:v>
                </c:pt>
                <c:pt idx="1084">
                  <c:v>3.6176551319165737</c:v>
                </c:pt>
                <c:pt idx="1085">
                  <c:v>3.6218025734641683</c:v>
                </c:pt>
                <c:pt idx="1086">
                  <c:v>3.6259501870316111</c:v>
                </c:pt>
                <c:pt idx="1087">
                  <c:v>3.6300979726331604</c:v>
                </c:pt>
                <c:pt idx="1088">
                  <c:v>3.6342459302831114</c:v>
                </c:pt>
                <c:pt idx="1089">
                  <c:v>3.638394059995727</c:v>
                </c:pt>
                <c:pt idx="1090">
                  <c:v>3.642542361785269</c:v>
                </c:pt>
                <c:pt idx="1091">
                  <c:v>3.6466908356660395</c:v>
                </c:pt>
                <c:pt idx="1092">
                  <c:v>3.6508394816523051</c:v>
                </c:pt>
                <c:pt idx="1093">
                  <c:v>3.6549882997583354</c:v>
                </c:pt>
                <c:pt idx="1094">
                  <c:v>3.6591372899984349</c:v>
                </c:pt>
                <c:pt idx="1095">
                  <c:v>3.6632864523868776</c:v>
                </c:pt>
                <c:pt idx="1096">
                  <c:v>3.6674357869379373</c:v>
                </c:pt>
                <c:pt idx="1097">
                  <c:v>3.6726226972522329</c:v>
                </c:pt>
                <c:pt idx="1098">
                  <c:v>3.6757349725851061</c:v>
                </c:pt>
                <c:pt idx="1099">
                  <c:v>3.6798848237097967</c:v>
                </c:pt>
                <c:pt idx="1100">
                  <c:v>3.6840348470542774</c:v>
                </c:pt>
                <c:pt idx="1101">
                  <c:v>3.6881850426328326</c:v>
                </c:pt>
                <c:pt idx="1102">
                  <c:v>3.6923354104597808</c:v>
                </c:pt>
                <c:pt idx="1103">
                  <c:v>3.6954482993765887</c:v>
                </c:pt>
                <c:pt idx="1104">
                  <c:v>3.6995989686726127</c:v>
                </c:pt>
                <c:pt idx="1105">
                  <c:v>3.703749810256332</c:v>
                </c:pt>
                <c:pt idx="1106">
                  <c:v>3.7079008241420741</c:v>
                </c:pt>
                <c:pt idx="1107">
                  <c:v>3.7120520103441317</c:v>
                </c:pt>
                <c:pt idx="1108">
                  <c:v>3.7162033688767999</c:v>
                </c:pt>
                <c:pt idx="1109">
                  <c:v>3.7203548997544114</c:v>
                </c:pt>
                <c:pt idx="1110">
                  <c:v>3.7245066029912643</c:v>
                </c:pt>
                <c:pt idx="1111">
                  <c:v>3.7286584786016603</c:v>
                </c:pt>
                <c:pt idx="1112">
                  <c:v>3.7328105265999354</c:v>
                </c:pt>
                <c:pt idx="1113">
                  <c:v>3.736962747000395</c:v>
                </c:pt>
                <c:pt idx="1114">
                  <c:v>3.7421532649633473</c:v>
                </c:pt>
                <c:pt idx="1115">
                  <c:v>3.7463058733210612</c:v>
                </c:pt>
                <c:pt idx="1116">
                  <c:v>3.7504586541275096</c:v>
                </c:pt>
                <c:pt idx="1117">
                  <c:v>3.7546116073970035</c:v>
                </c:pt>
                <c:pt idx="1118">
                  <c:v>3.7587647331438578</c:v>
                </c:pt>
                <c:pt idx="1119">
                  <c:v>3.762918031382422</c:v>
                </c:pt>
                <c:pt idx="1120">
                  <c:v>3.7670715021270023</c:v>
                </c:pt>
                <c:pt idx="1121">
                  <c:v>3.7712251453919521</c:v>
                </c:pt>
                <c:pt idx="1122">
                  <c:v>3.7753789611915916</c:v>
                </c:pt>
                <c:pt idx="1123">
                  <c:v>3.7795329495402443</c:v>
                </c:pt>
                <c:pt idx="1124">
                  <c:v>3.7836871104522691</c:v>
                </c:pt>
                <c:pt idx="1125">
                  <c:v>3.7878414439419918</c:v>
                </c:pt>
                <c:pt idx="1126">
                  <c:v>3.7919959500237397</c:v>
                </c:pt>
                <c:pt idx="1127">
                  <c:v>3.7961506287118785</c:v>
                </c:pt>
                <c:pt idx="1128">
                  <c:v>3.8003054800207394</c:v>
                </c:pt>
                <c:pt idx="1129">
                  <c:v>3.8044605039646551</c:v>
                </c:pt>
                <c:pt idx="1130">
                  <c:v>3.8086157005579961</c:v>
                </c:pt>
                <c:pt idx="1131">
                  <c:v>3.8127710698150872</c:v>
                </c:pt>
                <c:pt idx="1132">
                  <c:v>3.8169266117503016</c:v>
                </c:pt>
                <c:pt idx="1133">
                  <c:v>3.8210823263779807</c:v>
                </c:pt>
                <c:pt idx="1134">
                  <c:v>3.8252382137124652</c:v>
                </c:pt>
                <c:pt idx="1135">
                  <c:v>3.8293942737681359</c:v>
                </c:pt>
                <c:pt idx="1136">
                  <c:v>3.8335505065593369</c:v>
                </c:pt>
                <c:pt idx="1137">
                  <c:v>3.8377069121004164</c:v>
                </c:pt>
                <c:pt idx="1138">
                  <c:v>3.8418634904057587</c:v>
                </c:pt>
                <c:pt idx="1139">
                  <c:v>3.8449810375199394</c:v>
                </c:pt>
                <c:pt idx="1140">
                  <c:v>3.8512164233364627</c:v>
                </c:pt>
                <c:pt idx="1141">
                  <c:v>3.8553735632248114</c:v>
                </c:pt>
                <c:pt idx="1142">
                  <c:v>3.8595308759384763</c:v>
                </c:pt>
                <c:pt idx="1143">
                  <c:v>3.8626489738989709</c:v>
                </c:pt>
                <c:pt idx="1144">
                  <c:v>3.8668065890914995</c:v>
                </c:pt>
                <c:pt idx="1145">
                  <c:v>3.8709643771488569</c:v>
                </c:pt>
                <c:pt idx="1146">
                  <c:v>3.8751223380854056</c:v>
                </c:pt>
                <c:pt idx="1147">
                  <c:v>3.8792804719155463</c:v>
                </c:pt>
                <c:pt idx="1148">
                  <c:v>3.883438778653634</c:v>
                </c:pt>
                <c:pt idx="1149">
                  <c:v>3.8875972583140737</c:v>
                </c:pt>
                <c:pt idx="1150">
                  <c:v>3.8917559109112361</c:v>
                </c:pt>
                <c:pt idx="1151">
                  <c:v>3.8959147364594937</c:v>
                </c:pt>
                <c:pt idx="1152">
                  <c:v>3.9000737349732555</c:v>
                </c:pt>
                <c:pt idx="1153">
                  <c:v>3.9042329064668979</c:v>
                </c:pt>
                <c:pt idx="1154">
                  <c:v>3.9083922509547988</c:v>
                </c:pt>
                <c:pt idx="1155">
                  <c:v>3.9125517684513729</c:v>
                </c:pt>
                <c:pt idx="1156">
                  <c:v>3.9167114589710028</c:v>
                </c:pt>
                <c:pt idx="1157">
                  <c:v>3.9208713225280705</c:v>
                </c:pt>
                <c:pt idx="1158">
                  <c:v>3.9250313591369967</c:v>
                </c:pt>
                <c:pt idx="1159">
                  <c:v>3.9291915688121568</c:v>
                </c:pt>
                <c:pt idx="1160">
                  <c:v>3.9333519515679747</c:v>
                </c:pt>
                <c:pt idx="1161">
                  <c:v>3.9375125074188402</c:v>
                </c:pt>
                <c:pt idx="1162">
                  <c:v>3.9416732363791471</c:v>
                </c:pt>
                <c:pt idx="1163">
                  <c:v>3.9458341384633235</c:v>
                </c:pt>
                <c:pt idx="1164">
                  <c:v>3.9499952136857654</c:v>
                </c:pt>
                <c:pt idx="1165">
                  <c:v>3.9541564620608707</c:v>
                </c:pt>
                <c:pt idx="1166">
                  <c:v>3.9583178836030743</c:v>
                </c:pt>
                <c:pt idx="1167">
                  <c:v>3.9624794783267769</c:v>
                </c:pt>
                <c:pt idx="1168">
                  <c:v>3.966641246246382</c:v>
                </c:pt>
                <c:pt idx="1169">
                  <c:v>3.9708031873763296</c:v>
                </c:pt>
                <c:pt idx="1170">
                  <c:v>3.9749653017310149</c:v>
                </c:pt>
                <c:pt idx="1171">
                  <c:v>3.979127589324881</c:v>
                </c:pt>
                <c:pt idx="1172">
                  <c:v>3.9832900501723389</c:v>
                </c:pt>
                <c:pt idx="1173">
                  <c:v>3.9874526842878004</c:v>
                </c:pt>
                <c:pt idx="1174">
                  <c:v>3.9916154916857147</c:v>
                </c:pt>
                <c:pt idx="1175">
                  <c:v>3.9947377109594249</c:v>
                </c:pt>
                <c:pt idx="1176">
                  <c:v>3.9989008216363282</c:v>
                </c:pt>
                <c:pt idx="1177">
                  <c:v>4.0030641056353398</c:v>
                </c:pt>
                <c:pt idx="1178">
                  <c:v>4.0072275629709164</c:v>
                </c:pt>
                <c:pt idx="1179">
                  <c:v>4.0113911936574809</c:v>
                </c:pt>
                <c:pt idx="1180">
                  <c:v>4.0155549977094553</c:v>
                </c:pt>
                <c:pt idx="1181">
                  <c:v>4.0197189751413038</c:v>
                </c:pt>
                <c:pt idx="1182">
                  <c:v>4.023883125967453</c:v>
                </c:pt>
                <c:pt idx="1183">
                  <c:v>4.0290885583578691</c:v>
                </c:pt>
                <c:pt idx="1184">
                  <c:v>4.0332530993739866</c:v>
                </c:pt>
                <c:pt idx="1185">
                  <c:v>4.0374178138313583</c:v>
                </c:pt>
                <c:pt idx="1186">
                  <c:v>4.0415827017444181</c:v>
                </c:pt>
                <c:pt idx="1187">
                  <c:v>4.0457477631276051</c:v>
                </c:pt>
                <c:pt idx="1188">
                  <c:v>4.0488716730134806</c:v>
                </c:pt>
                <c:pt idx="1189">
                  <c:v>4.0530370380041827</c:v>
                </c:pt>
                <c:pt idx="1190">
                  <c:v>4.0572025765047792</c:v>
                </c:pt>
                <c:pt idx="1191">
                  <c:v>4.0624097436508135</c:v>
                </c:pt>
                <c:pt idx="1192">
                  <c:v>4.0665756726014894</c:v>
                </c:pt>
                <c:pt idx="1193">
                  <c:v>4.0707417751090489</c:v>
                </c:pt>
                <c:pt idx="1194">
                  <c:v>4.0749080511879399</c:v>
                </c:pt>
                <c:pt idx="1195">
                  <c:v>4.0790745008526157</c:v>
                </c:pt>
                <c:pt idx="1196">
                  <c:v>4.0821994520255167</c:v>
                </c:pt>
                <c:pt idx="1197">
                  <c:v>4.0863662055001431</c:v>
                </c:pt>
                <c:pt idx="1198">
                  <c:v>4.0905331326003598</c:v>
                </c:pt>
                <c:pt idx="1199">
                  <c:v>4.0947002333406282</c:v>
                </c:pt>
                <c:pt idx="1200">
                  <c:v>4.098867507735406</c:v>
                </c:pt>
                <c:pt idx="1201">
                  <c:v>4.1040768449526093</c:v>
                </c:pt>
                <c:pt idx="1202">
                  <c:v>4.1082445101229972</c:v>
                </c:pt>
                <c:pt idx="1203">
                  <c:v>4.1124123489949538</c:v>
                </c:pt>
                <c:pt idx="1204">
                  <c:v>4.1165803615829475</c:v>
                </c:pt>
                <c:pt idx="1205">
                  <c:v>4.1197064850338156</c:v>
                </c:pt>
                <c:pt idx="1206">
                  <c:v>4.1238748016597535</c:v>
                </c:pt>
                <c:pt idx="1207">
                  <c:v>4.1280432920415695</c:v>
                </c:pt>
                <c:pt idx="1208">
                  <c:v>4.133254149385106</c:v>
                </c:pt>
                <c:pt idx="1209">
                  <c:v>4.1374230307706057</c:v>
                </c:pt>
                <c:pt idx="1210">
                  <c:v>4.1415920859590818</c:v>
                </c:pt>
                <c:pt idx="1211">
                  <c:v>4.1447189914173475</c:v>
                </c:pt>
                <c:pt idx="1212">
                  <c:v>4.1488883507958869</c:v>
                </c:pt>
                <c:pt idx="1213">
                  <c:v>4.153057884017251</c:v>
                </c:pt>
                <c:pt idx="1214">
                  <c:v>4.1572275910959258</c:v>
                </c:pt>
                <c:pt idx="1215">
                  <c:v>4.1603549855075244</c:v>
                </c:pt>
                <c:pt idx="1216">
                  <c:v>4.165567526883251</c:v>
                </c:pt>
                <c:pt idx="1217">
                  <c:v>4.1697377556209059</c:v>
                </c:pt>
                <c:pt idx="1218">
                  <c:v>4.1739081582738899</c:v>
                </c:pt>
                <c:pt idx="1219">
                  <c:v>4.1780787348567001</c:v>
                </c:pt>
                <c:pt idx="1220">
                  <c:v>4.1822494853838661</c:v>
                </c:pt>
                <c:pt idx="1221">
                  <c:v>4.1864204098698874</c:v>
                </c:pt>
                <c:pt idx="1222">
                  <c:v>4.1905915083292635</c:v>
                </c:pt>
                <c:pt idx="1223">
                  <c:v>4.1947627807765322</c:v>
                </c:pt>
                <c:pt idx="1224">
                  <c:v>4.1989342272261974</c:v>
                </c:pt>
                <c:pt idx="1225">
                  <c:v>4.2031058476927656</c:v>
                </c:pt>
                <c:pt idx="1226">
                  <c:v>4.2072776421907774</c:v>
                </c:pt>
                <c:pt idx="1227">
                  <c:v>4.2114496107347321</c:v>
                </c:pt>
                <c:pt idx="1228">
                  <c:v>4.2156217533391755</c:v>
                </c:pt>
                <c:pt idx="1229">
                  <c:v>4.2197940700186214</c:v>
                </c:pt>
                <c:pt idx="1230">
                  <c:v>4.2239665607875834</c:v>
                </c:pt>
                <c:pt idx="1231">
                  <c:v>4.2281392256606143</c:v>
                </c:pt>
                <c:pt idx="1232">
                  <c:v>4.2323120646522305</c:v>
                </c:pt>
                <c:pt idx="1233">
                  <c:v>4.2364850777769556</c:v>
                </c:pt>
                <c:pt idx="1234">
                  <c:v>4.2406582650493441</c:v>
                </c:pt>
                <c:pt idx="1235">
                  <c:v>4.2448316264839203</c:v>
                </c:pt>
                <c:pt idx="1236">
                  <c:v>4.2490051620952114</c:v>
                </c:pt>
                <c:pt idx="1237">
                  <c:v>4.2531788718977799</c:v>
                </c:pt>
                <c:pt idx="1238">
                  <c:v>4.2573527559061528</c:v>
                </c:pt>
                <c:pt idx="1239">
                  <c:v>4.2615268141348643</c:v>
                </c:pt>
                <c:pt idx="1240">
                  <c:v>4.2657010465984797</c:v>
                </c:pt>
                <c:pt idx="1241">
                  <c:v>4.2698754533115242</c:v>
                </c:pt>
                <c:pt idx="1242">
                  <c:v>4.2740500342885701</c:v>
                </c:pt>
                <c:pt idx="1243">
                  <c:v>4.2792685055907702</c:v>
                </c:pt>
                <c:pt idx="1244">
                  <c:v>4.2834434787149913</c:v>
                </c:pt>
                <c:pt idx="1245">
                  <c:v>4.2876186261504845</c:v>
                </c:pt>
                <c:pt idx="1246">
                  <c:v>4.2907501011276548</c:v>
                </c:pt>
                <c:pt idx="1247">
                  <c:v>4.2949255536429201</c:v>
                </c:pt>
                <c:pt idx="1248">
                  <c:v>4.2991011805095143</c:v>
                </c:pt>
                <c:pt idx="1249">
                  <c:v>4.3032769817419867</c:v>
                </c:pt>
                <c:pt idx="1250">
                  <c:v>4.3074529573548883</c:v>
                </c:pt>
                <c:pt idx="1251">
                  <c:v>4.3116291073628075</c:v>
                </c:pt>
                <c:pt idx="1252">
                  <c:v>4.3158054317802996</c:v>
                </c:pt>
                <c:pt idx="1253">
                  <c:v>4.3199819306219212</c:v>
                </c:pt>
                <c:pt idx="1254">
                  <c:v>4.3241586039022648</c:v>
                </c:pt>
                <c:pt idx="1255">
                  <c:v>4.3283354516358807</c:v>
                </c:pt>
                <c:pt idx="1256">
                  <c:v>4.3325124738373653</c:v>
                </c:pt>
                <c:pt idx="1257">
                  <c:v>4.3366896705212827</c:v>
                </c:pt>
                <c:pt idx="1258">
                  <c:v>4.3408670417021993</c:v>
                </c:pt>
                <c:pt idx="1259">
                  <c:v>4.3450445873947166</c:v>
                </c:pt>
                <c:pt idx="1260">
                  <c:v>4.3492223076134051</c:v>
                </c:pt>
                <c:pt idx="1261">
                  <c:v>4.3534002023728373</c:v>
                </c:pt>
                <c:pt idx="1262">
                  <c:v>4.3575782716876184</c:v>
                </c:pt>
                <c:pt idx="1263">
                  <c:v>4.3617565155723268</c:v>
                </c:pt>
                <c:pt idx="1264">
                  <c:v>4.3659349340415359</c:v>
                </c:pt>
                <c:pt idx="1265">
                  <c:v>4.3701135271098623</c:v>
                </c:pt>
                <c:pt idx="1266">
                  <c:v>4.3742922947918741</c:v>
                </c:pt>
                <c:pt idx="1267">
                  <c:v>4.3784712371021879</c:v>
                </c:pt>
                <c:pt idx="1268">
                  <c:v>4.3826503540553885</c:v>
                </c:pt>
                <c:pt idx="1269">
                  <c:v>4.3868296456660616</c:v>
                </c:pt>
                <c:pt idx="1270">
                  <c:v>4.3910091119488293</c:v>
                </c:pt>
                <c:pt idx="1271">
                  <c:v>4.3951887529182834</c:v>
                </c:pt>
                <c:pt idx="1272">
                  <c:v>4.3993685685890132</c:v>
                </c:pt>
                <c:pt idx="1273">
                  <c:v>4.4035485589756478</c:v>
                </c:pt>
                <c:pt idx="1274">
                  <c:v>4.4077287240927827</c:v>
                </c:pt>
                <c:pt idx="1275">
                  <c:v>4.4119090639550151</c:v>
                </c:pt>
                <c:pt idx="1276">
                  <c:v>4.4160895785769778</c:v>
                </c:pt>
                <c:pt idx="1277">
                  <c:v>4.4202702679732608</c:v>
                </c:pt>
                <c:pt idx="1278">
                  <c:v>4.4254963755173025</c:v>
                </c:pt>
                <c:pt idx="1279">
                  <c:v>4.4296774582092668</c:v>
                </c:pt>
                <c:pt idx="1280">
                  <c:v>4.433858715723078</c:v>
                </c:pt>
                <c:pt idx="1281">
                  <c:v>4.4380401480733305</c:v>
                </c:pt>
                <c:pt idx="1282">
                  <c:v>4.441176337081254</c:v>
                </c:pt>
                <c:pt idx="1283">
                  <c:v>4.4453580754304873</c:v>
                </c:pt>
                <c:pt idx="1284">
                  <c:v>4.4495399886564018</c:v>
                </c:pt>
                <c:pt idx="1285">
                  <c:v>4.4537220767736123</c:v>
                </c:pt>
                <c:pt idx="1286">
                  <c:v>4.4568587576427277</c:v>
                </c:pt>
                <c:pt idx="1287">
                  <c:v>4.4610411518549071</c:v>
                </c:pt>
                <c:pt idx="1288">
                  <c:v>4.4652237209986056</c:v>
                </c:pt>
                <c:pt idx="1289">
                  <c:v>4.4694064650884799</c:v>
                </c:pt>
                <c:pt idx="1290">
                  <c:v>4.4735893841391414</c:v>
                </c:pt>
                <c:pt idx="1291">
                  <c:v>4.4777724781652513</c:v>
                </c:pt>
                <c:pt idx="1292">
                  <c:v>4.4819557471814377</c:v>
                </c:pt>
                <c:pt idx="1293">
                  <c:v>4.4861391912023301</c:v>
                </c:pt>
                <c:pt idx="1294">
                  <c:v>4.4903228102425947</c:v>
                </c:pt>
                <c:pt idx="1295">
                  <c:v>4.4955525801862066</c:v>
                </c:pt>
                <c:pt idx="1296">
                  <c:v>4.4997365930735809</c:v>
                </c:pt>
                <c:pt idx="1297">
                  <c:v>4.5039207810279063</c:v>
                </c:pt>
                <c:pt idx="1298">
                  <c:v>4.5081051440638582</c:v>
                </c:pt>
                <c:pt idx="1299">
                  <c:v>4.5122896821960765</c:v>
                </c:pt>
                <c:pt idx="1300">
                  <c:v>4.5154282007109758</c:v>
                </c:pt>
                <c:pt idx="1301">
                  <c:v>4.5196130452969125</c:v>
                </c:pt>
                <c:pt idx="1302">
                  <c:v>4.5237980650194336</c:v>
                </c:pt>
                <c:pt idx="1303">
                  <c:v>4.5279832598931851</c:v>
                </c:pt>
                <c:pt idx="1304">
                  <c:v>4.5332149998141222</c:v>
                </c:pt>
                <c:pt idx="1305">
                  <c:v>4.5374005888317406</c:v>
                </c:pt>
                <c:pt idx="1306">
                  <c:v>4.5415863530482579</c:v>
                </c:pt>
                <c:pt idx="1307">
                  <c:v>4.5457722924783299</c:v>
                </c:pt>
                <c:pt idx="1308">
                  <c:v>4.5489118620435978</c:v>
                </c:pt>
                <c:pt idx="1309">
                  <c:v>4.5530981081326898</c:v>
                </c:pt>
                <c:pt idx="1310">
                  <c:v>4.5572845294756696</c:v>
                </c:pt>
                <c:pt idx="1311">
                  <c:v>4.5614711260872358</c:v>
                </c:pt>
                <c:pt idx="1312">
                  <c:v>4.5667046183454776</c:v>
                </c:pt>
                <c:pt idx="1313">
                  <c:v>4.5708916093649972</c:v>
                </c:pt>
                <c:pt idx="1314">
                  <c:v>4.5750787757007849</c:v>
                </c:pt>
                <c:pt idx="1315">
                  <c:v>4.5792661173675437</c:v>
                </c:pt>
                <c:pt idx="1316">
                  <c:v>4.5834536343799357</c:v>
                </c:pt>
                <c:pt idx="1317">
                  <c:v>4.5876413267526708</c:v>
                </c:pt>
                <c:pt idx="1318">
                  <c:v>4.5918291945004235</c:v>
                </c:pt>
                <c:pt idx="1319">
                  <c:v>4.5960172376378718</c:v>
                </c:pt>
                <c:pt idx="1320">
                  <c:v>4.6002054561797321</c:v>
                </c:pt>
                <c:pt idx="1321">
                  <c:v>4.6043938501406849</c:v>
                </c:pt>
                <c:pt idx="1322">
                  <c:v>4.6075352607390121</c:v>
                </c:pt>
                <c:pt idx="1323">
                  <c:v>4.6117239617187264</c:v>
                </c:pt>
                <c:pt idx="1324">
                  <c:v>4.6159128381579606</c:v>
                </c:pt>
                <c:pt idx="1325">
                  <c:v>4.6201018900714024</c:v>
                </c:pt>
                <c:pt idx="1326">
                  <c:v>4.624291117473744</c:v>
                </c:pt>
                <c:pt idx="1327">
                  <c:v>4.6284805203797124</c:v>
                </c:pt>
                <c:pt idx="1328">
                  <c:v>4.6326700988040006</c:v>
                </c:pt>
                <c:pt idx="1329">
                  <c:v>4.6368598527613045</c:v>
                </c:pt>
                <c:pt idx="1330">
                  <c:v>4.6410497822663581</c:v>
                </c:pt>
                <c:pt idx="1331">
                  <c:v>4.6452398873338598</c:v>
                </c:pt>
                <c:pt idx="1332">
                  <c:v>4.6494301679785117</c:v>
                </c:pt>
                <c:pt idx="1333">
                  <c:v>4.6536206242150522</c:v>
                </c:pt>
                <c:pt idx="1334">
                  <c:v>4.6578112560581859</c:v>
                </c:pt>
                <c:pt idx="1335">
                  <c:v>4.6620020635226194</c:v>
                </c:pt>
                <c:pt idx="1336">
                  <c:v>4.6661930466230972</c:v>
                </c:pt>
                <c:pt idx="1337">
                  <c:v>4.6703842053743196</c:v>
                </c:pt>
                <c:pt idx="1338">
                  <c:v>4.6745755397910314</c:v>
                </c:pt>
                <c:pt idx="1339">
                  <c:v>4.6787670498879494</c:v>
                </c:pt>
                <c:pt idx="1340">
                  <c:v>4.6840066845818171</c:v>
                </c:pt>
                <c:pt idx="1341">
                  <c:v>4.6881985900130365</c:v>
                </c:pt>
                <c:pt idx="1342">
                  <c:v>4.6913426344072118</c:v>
                </c:pt>
                <c:pt idx="1343">
                  <c:v>4.6955348473722367</c:v>
                </c:pt>
                <c:pt idx="1344">
                  <c:v>4.6997272360911371</c:v>
                </c:pt>
                <c:pt idx="1345">
                  <c:v>4.7039198005786371</c:v>
                </c:pt>
                <c:pt idx="1346">
                  <c:v>4.7091607533850572</c:v>
                </c:pt>
                <c:pt idx="1347">
                  <c:v>4.7133537134057901</c:v>
                </c:pt>
                <c:pt idx="1348">
                  <c:v>4.7175468492430443</c:v>
                </c:pt>
                <c:pt idx="1349">
                  <c:v>4.7217401609115521</c:v>
                </c:pt>
                <c:pt idx="1350">
                  <c:v>4.7259336484260501</c:v>
                </c:pt>
                <c:pt idx="1351">
                  <c:v>4.7301273118013096</c:v>
                </c:pt>
                <c:pt idx="1352">
                  <c:v>4.7343211510520584</c:v>
                </c:pt>
                <c:pt idx="1353">
                  <c:v>4.7385151661930722</c:v>
                </c:pt>
                <c:pt idx="1354">
                  <c:v>4.7427093572390939</c:v>
                </c:pt>
                <c:pt idx="1355">
                  <c:v>4.7469037242048673</c:v>
                </c:pt>
                <c:pt idx="1356">
                  <c:v>4.7510982671051734</c:v>
                </c:pt>
                <c:pt idx="1357">
                  <c:v>4.7542442897463069</c:v>
                </c:pt>
                <c:pt idx="1358">
                  <c:v>4.7584391405675435</c:v>
                </c:pt>
                <c:pt idx="1359">
                  <c:v>4.7626341673638963</c:v>
                </c:pt>
                <c:pt idx="1360">
                  <c:v>4.766829370150119</c:v>
                </c:pt>
                <c:pt idx="1361">
                  <c:v>4.7710247489410014</c:v>
                </c:pt>
                <c:pt idx="1362">
                  <c:v>4.7752203037512881</c:v>
                </c:pt>
                <c:pt idx="1363">
                  <c:v>4.7794160345957746</c:v>
                </c:pt>
                <c:pt idx="1364">
                  <c:v>4.7836119414892204</c:v>
                </c:pt>
                <c:pt idx="1365">
                  <c:v>4.7878080244463881</c:v>
                </c:pt>
                <c:pt idx="1366">
                  <c:v>4.7920042834820782</c:v>
                </c:pt>
                <c:pt idx="1367">
                  <c:v>4.7962007186110576</c:v>
                </c:pt>
                <c:pt idx="1368">
                  <c:v>4.8003973298480922</c:v>
                </c:pt>
                <c:pt idx="1369">
                  <c:v>4.8045941172079889</c:v>
                </c:pt>
                <c:pt idx="1370">
                  <c:v>4.808791080705519</c:v>
                </c:pt>
                <c:pt idx="1371">
                  <c:v>4.8129882203554564</c:v>
                </c:pt>
                <c:pt idx="1372">
                  <c:v>4.8171855361726124</c:v>
                </c:pt>
                <c:pt idx="1373">
                  <c:v>4.821383028171752</c:v>
                </c:pt>
                <c:pt idx="1374">
                  <c:v>4.825580696367691</c:v>
                </c:pt>
                <c:pt idx="1375">
                  <c:v>4.8297785407752079</c:v>
                </c:pt>
                <c:pt idx="1376">
                  <c:v>4.8339765614090888</c:v>
                </c:pt>
                <c:pt idx="1377">
                  <c:v>4.8381747582841523</c:v>
                </c:pt>
                <c:pt idx="1378">
                  <c:v>4.8423731314151848</c:v>
                </c:pt>
                <c:pt idx="1379">
                  <c:v>4.8465716808169761</c:v>
                </c:pt>
                <c:pt idx="1380">
                  <c:v>4.8507704065043509</c:v>
                </c:pt>
                <c:pt idx="1381">
                  <c:v>4.8549693084921026</c:v>
                </c:pt>
                <c:pt idx="1382">
                  <c:v>4.8591683867950239</c:v>
                </c:pt>
                <c:pt idx="1383">
                  <c:v>4.8633676414279483</c:v>
                </c:pt>
                <c:pt idx="1384">
                  <c:v>4.8675670724056728</c:v>
                </c:pt>
                <c:pt idx="1385">
                  <c:v>4.8717666797429962</c:v>
                </c:pt>
                <c:pt idx="1386">
                  <c:v>4.8759664634547573</c:v>
                </c:pt>
                <c:pt idx="1387">
                  <c:v>4.880166423555746</c:v>
                </c:pt>
                <c:pt idx="1388">
                  <c:v>4.8843665600608039</c:v>
                </c:pt>
                <c:pt idx="1389">
                  <c:v>4.8885668729847387</c:v>
                </c:pt>
                <c:pt idx="1390">
                  <c:v>4.8917172234614865</c:v>
                </c:pt>
                <c:pt idx="1391">
                  <c:v>4.895917845154119</c:v>
                </c:pt>
                <c:pt idx="1392">
                  <c:v>4.9022191085595104</c:v>
                </c:pt>
                <c:pt idx="1393">
                  <c:v>4.9053698891656641</c:v>
                </c:pt>
                <c:pt idx="1394">
                  <c:v>4.908520769049141</c:v>
                </c:pt>
                <c:pt idx="1395">
                  <c:v>4.9127220966692793</c:v>
                </c:pt>
                <c:pt idx="1396">
                  <c:v>4.9169236008083832</c:v>
                </c:pt>
                <c:pt idx="1397">
                  <c:v>4.9211252814812632</c:v>
                </c:pt>
                <c:pt idx="1398">
                  <c:v>4.9253271387027775</c:v>
                </c:pt>
                <c:pt idx="1399">
                  <c:v>4.9305797085237684</c:v>
                </c:pt>
                <c:pt idx="1400">
                  <c:v>4.9347819630339353</c:v>
                </c:pt>
                <c:pt idx="1401">
                  <c:v>4.9389843941409408</c:v>
                </c:pt>
                <c:pt idx="1402">
                  <c:v>4.9431870018596529</c:v>
                </c:pt>
                <c:pt idx="1403">
                  <c:v>4.947389786204905</c:v>
                </c:pt>
                <c:pt idx="1404">
                  <c:v>4.9515927471915298</c:v>
                </c:pt>
                <c:pt idx="1405">
                  <c:v>4.9557958848344033</c:v>
                </c:pt>
                <c:pt idx="1406">
                  <c:v>4.9599991991483616</c:v>
                </c:pt>
                <c:pt idx="1407">
                  <c:v>4.9642026901482481</c:v>
                </c:pt>
                <c:pt idx="1408">
                  <c:v>4.9684063578489406</c:v>
                </c:pt>
                <c:pt idx="1409">
                  <c:v>4.9726102022652814</c:v>
                </c:pt>
                <c:pt idx="1410">
                  <c:v>4.97681422341212</c:v>
                </c:pt>
                <c:pt idx="1411">
                  <c:v>4.9810184213043378</c:v>
                </c:pt>
                <c:pt idx="1412">
                  <c:v>4.9852227959567754</c:v>
                </c:pt>
                <c:pt idx="1413">
                  <c:v>4.9894273473843187</c:v>
                </c:pt>
                <c:pt idx="1414">
                  <c:v>4.9936320756018215</c:v>
                </c:pt>
                <c:pt idx="1415">
                  <c:v>4.9978369806241414</c:v>
                </c:pt>
                <c:pt idx="1416">
                  <c:v>5.0020420624661703</c:v>
                </c:pt>
                <c:pt idx="1417">
                  <c:v>5.0062473211427694</c:v>
                </c:pt>
                <c:pt idx="1418">
                  <c:v>5.0104527566687986</c:v>
                </c:pt>
                <c:pt idx="1419">
                  <c:v>5.0146583690591564</c:v>
                </c:pt>
                <c:pt idx="1420">
                  <c:v>5.018864158328709</c:v>
                </c:pt>
                <c:pt idx="1421">
                  <c:v>5.0230701244923237</c:v>
                </c:pt>
                <c:pt idx="1422">
                  <c:v>5.027276267564905</c:v>
                </c:pt>
                <c:pt idx="1423">
                  <c:v>5.0314825875613112</c:v>
                </c:pt>
                <c:pt idx="1424">
                  <c:v>5.0356890844964513</c:v>
                </c:pt>
                <c:pt idx="1425">
                  <c:v>5.0388440733227915</c:v>
                </c:pt>
                <c:pt idx="1426">
                  <c:v>5.0430508799365166</c:v>
                </c:pt>
                <c:pt idx="1427">
                  <c:v>5.0472578635299046</c:v>
                </c:pt>
                <c:pt idx="1428">
                  <c:v>5.0514650241178378</c:v>
                </c:pt>
                <c:pt idx="1429">
                  <c:v>5.0556723617152315</c:v>
                </c:pt>
                <c:pt idx="1430">
                  <c:v>5.0598798763369697</c:v>
                </c:pt>
                <c:pt idx="1431">
                  <c:v>5.0640875679979382</c:v>
                </c:pt>
                <c:pt idx="1432">
                  <c:v>5.0682954367130595</c:v>
                </c:pt>
                <c:pt idx="1433">
                  <c:v>5.0725034824972104</c:v>
                </c:pt>
                <c:pt idx="1434">
                  <c:v>5.0777637887534528</c:v>
                </c:pt>
                <c:pt idx="1435">
                  <c:v>5.0819722329974528</c:v>
                </c:pt>
                <c:pt idx="1436">
                  <c:v>5.0861808543589353</c:v>
                </c:pt>
                <c:pt idx="1437">
                  <c:v>5.0903896528527994</c:v>
                </c:pt>
                <c:pt idx="1438">
                  <c:v>5.0945986284939782</c:v>
                </c:pt>
                <c:pt idx="1439">
                  <c:v>5.0988077812973742</c:v>
                </c:pt>
                <c:pt idx="1440">
                  <c:v>5.1030171112778886</c:v>
                </c:pt>
                <c:pt idx="1441">
                  <c:v>5.1072266184504622</c:v>
                </c:pt>
                <c:pt idx="1442">
                  <c:v>5.1114363028300014</c:v>
                </c:pt>
                <c:pt idx="1443">
                  <c:v>5.115646164431416</c:v>
                </c:pt>
                <c:pt idx="1444">
                  <c:v>5.1198562032696504</c:v>
                </c:pt>
                <c:pt idx="1445">
                  <c:v>5.1240664193596173</c:v>
                </c:pt>
                <c:pt idx="1446">
                  <c:v>5.1282768127162308</c:v>
                </c:pt>
                <c:pt idx="1447">
                  <c:v>5.1324873833544427</c:v>
                </c:pt>
                <c:pt idx="1448">
                  <c:v>5.1366981312891591</c:v>
                </c:pt>
                <c:pt idx="1449">
                  <c:v>5.1409090565353353</c:v>
                </c:pt>
                <c:pt idx="1450">
                  <c:v>5.1451201591078934</c:v>
                </c:pt>
                <c:pt idx="1451">
                  <c:v>5.1493314390217559</c:v>
                </c:pt>
                <c:pt idx="1452">
                  <c:v>5.1535428962918832</c:v>
                </c:pt>
                <c:pt idx="1453">
                  <c:v>5.1577545309332056</c:v>
                </c:pt>
                <c:pt idx="1454">
                  <c:v>5.1619663429606497</c:v>
                </c:pt>
                <c:pt idx="1455">
                  <c:v>5.1661783323891832</c:v>
                </c:pt>
                <c:pt idx="1456">
                  <c:v>5.1703904992337391</c:v>
                </c:pt>
                <c:pt idx="1457">
                  <c:v>5.1746028435092519</c:v>
                </c:pt>
                <c:pt idx="1458">
                  <c:v>5.1788153652306939</c:v>
                </c:pt>
                <c:pt idx="1459">
                  <c:v>5.1830280644130049</c:v>
                </c:pt>
                <c:pt idx="1460">
                  <c:v>5.1872409410711233</c:v>
                </c:pt>
                <c:pt idx="1461">
                  <c:v>5.1925072864919368</c:v>
                </c:pt>
                <c:pt idx="1462">
                  <c:v>5.1967205625253436</c:v>
                </c:pt>
                <c:pt idx="1463">
                  <c:v>5.2009340160831679</c:v>
                </c:pt>
                <c:pt idx="1464">
                  <c:v>5.2030408094384208</c:v>
                </c:pt>
                <c:pt idx="1465">
                  <c:v>5.2072545293109522</c:v>
                </c:pt>
                <c:pt idx="1466">
                  <c:v>5.2114684267453155</c:v>
                </c:pt>
                <c:pt idx="1467">
                  <c:v>5.2156825017564676</c:v>
                </c:pt>
                <c:pt idx="1468">
                  <c:v>5.2198967543593957</c:v>
                </c:pt>
                <c:pt idx="1469">
                  <c:v>5.2241111845690487</c:v>
                </c:pt>
                <c:pt idx="1470">
                  <c:v>5.2283257924004181</c:v>
                </c:pt>
                <c:pt idx="1471">
                  <c:v>5.2325405778684653</c:v>
                </c:pt>
                <c:pt idx="1472">
                  <c:v>5.2367555409881552</c:v>
                </c:pt>
                <c:pt idx="1473">
                  <c:v>5.2409706817744848</c:v>
                </c:pt>
                <c:pt idx="1474">
                  <c:v>5.2451860002424233</c:v>
                </c:pt>
                <c:pt idx="1475">
                  <c:v>5.2494014964069393</c:v>
                </c:pt>
                <c:pt idx="1476">
                  <c:v>5.2536171702830368</c:v>
                </c:pt>
                <c:pt idx="1477">
                  <c:v>5.2578330218856895</c:v>
                </c:pt>
                <c:pt idx="1478">
                  <c:v>5.2620490512298703</c:v>
                </c:pt>
                <c:pt idx="1479">
                  <c:v>5.2673193378819807</c:v>
                </c:pt>
                <c:pt idx="1480">
                  <c:v>5.2715357671994418</c:v>
                </c:pt>
                <c:pt idx="1481">
                  <c:v>5.2757523743071628</c:v>
                </c:pt>
                <c:pt idx="1482">
                  <c:v>5.2789149463218239</c:v>
                </c:pt>
                <c:pt idx="1483">
                  <c:v>5.2831318645985652</c:v>
                </c:pt>
                <c:pt idx="1484">
                  <c:v>5.2873489607068151</c:v>
                </c:pt>
                <c:pt idx="1485">
                  <c:v>5.29156623466156</c:v>
                </c:pt>
                <c:pt idx="1486">
                  <c:v>5.2957836864777903</c:v>
                </c:pt>
                <c:pt idx="1487">
                  <c:v>5.3010557513886747</c:v>
                </c:pt>
                <c:pt idx="1488">
                  <c:v>5.3052736034481427</c:v>
                </c:pt>
                <c:pt idx="1489">
                  <c:v>5.309491633417875</c:v>
                </c:pt>
                <c:pt idx="1490">
                  <c:v>5.3137098413128694</c:v>
                </c:pt>
                <c:pt idx="1491">
                  <c:v>5.3179282271481592</c:v>
                </c:pt>
                <c:pt idx="1492">
                  <c:v>5.3221467909387465</c:v>
                </c:pt>
                <c:pt idx="1493">
                  <c:v>5.3263655326996355</c:v>
                </c:pt>
                <c:pt idx="1494">
                  <c:v>5.3305844524458639</c:v>
                </c:pt>
                <c:pt idx="1495">
                  <c:v>5.3348035501924418</c:v>
                </c:pt>
                <c:pt idx="1496">
                  <c:v>5.3390228259543751</c:v>
                </c:pt>
                <c:pt idx="1497">
                  <c:v>5.342187399607452</c:v>
                </c:pt>
                <c:pt idx="1498">
                  <c:v>5.3464069869324415</c:v>
                </c:pt>
                <c:pt idx="1499">
                  <c:v>5.3506267523141169</c:v>
                </c:pt>
                <c:pt idx="1500">
                  <c:v>5.3548466957674936</c:v>
                </c:pt>
                <c:pt idx="1501">
                  <c:v>5.3590668173076246</c:v>
                </c:pt>
                <c:pt idx="1502">
                  <c:v>5.3632871169495289</c:v>
                </c:pt>
                <c:pt idx="1503">
                  <c:v>5.36750759470823</c:v>
                </c:pt>
                <c:pt idx="1504">
                  <c:v>5.3717282505987871</c:v>
                </c:pt>
                <c:pt idx="1505">
                  <c:v>5.3759490846362228</c:v>
                </c:pt>
                <c:pt idx="1506">
                  <c:v>5.3801700968355677</c:v>
                </c:pt>
                <c:pt idx="1507">
                  <c:v>5.3843912872118844</c:v>
                </c:pt>
                <c:pt idx="1508">
                  <c:v>5.3886126557801939</c:v>
                </c:pt>
                <c:pt idx="1509">
                  <c:v>5.3928342025555631</c:v>
                </c:pt>
                <c:pt idx="1510">
                  <c:v>5.3970559275530281</c:v>
                </c:pt>
                <c:pt idx="1511">
                  <c:v>5.4012778307876257</c:v>
                </c:pt>
                <c:pt idx="1512">
                  <c:v>5.4054999122744292</c:v>
                </c:pt>
                <c:pt idx="1513">
                  <c:v>5.4097221720284816</c:v>
                </c:pt>
                <c:pt idx="1514">
                  <c:v>5.4139446100648225</c:v>
                </c:pt>
                <c:pt idx="1515">
                  <c:v>5.4181672263985341</c:v>
                </c:pt>
                <c:pt idx="1516">
                  <c:v>5.4223900210446621</c:v>
                </c:pt>
                <c:pt idx="1517">
                  <c:v>5.4266129940182557</c:v>
                </c:pt>
                <c:pt idx="1518">
                  <c:v>5.430836145334399</c:v>
                </c:pt>
                <c:pt idx="1519">
                  <c:v>5.4350594750081331</c:v>
                </c:pt>
                <c:pt idx="1520">
                  <c:v>5.4392829830545484</c:v>
                </c:pt>
                <c:pt idx="1521">
                  <c:v>5.4435066694887002</c:v>
                </c:pt>
                <c:pt idx="1522">
                  <c:v>5.447730534325645</c:v>
                </c:pt>
                <c:pt idx="1523">
                  <c:v>5.4530106162737439</c:v>
                </c:pt>
                <c:pt idx="1524">
                  <c:v>5.4561787992682671</c:v>
                </c:pt>
                <c:pt idx="1525">
                  <c:v>5.4604031994040687</c:v>
                </c:pt>
                <c:pt idx="1526">
                  <c:v>5.4646277780029857</c:v>
                </c:pt>
                <c:pt idx="1527">
                  <c:v>5.468852535080087</c:v>
                </c:pt>
                <c:pt idx="1528">
                  <c:v>5.4730774706504404</c:v>
                </c:pt>
                <c:pt idx="1529">
                  <c:v>5.477302584729153</c:v>
                </c:pt>
                <c:pt idx="1530">
                  <c:v>5.4815278773312865</c:v>
                </c:pt>
                <c:pt idx="1531">
                  <c:v>5.4857533484719525</c:v>
                </c:pt>
                <c:pt idx="1532">
                  <c:v>5.4899789981662259</c:v>
                </c:pt>
                <c:pt idx="1533">
                  <c:v>5.4942048264291863</c:v>
                </c:pt>
                <c:pt idx="1534">
                  <c:v>5.4984308332759504</c:v>
                </c:pt>
                <c:pt idx="1535">
                  <c:v>5.5026570187216013</c:v>
                </c:pt>
                <c:pt idx="1536">
                  <c:v>5.5058267750204335</c:v>
                </c:pt>
                <c:pt idx="1537">
                  <c:v>5.5100532730504623</c:v>
                </c:pt>
                <c:pt idx="1538">
                  <c:v>5.5142799497208861</c:v>
                </c:pt>
                <c:pt idx="1539">
                  <c:v>5.5185068050468287</c:v>
                </c:pt>
                <c:pt idx="1540">
                  <c:v>5.5227338390433829</c:v>
                </c:pt>
                <c:pt idx="1541">
                  <c:v>5.5269610517256424</c:v>
                </c:pt>
                <c:pt idx="1542">
                  <c:v>5.5311884431087392</c:v>
                </c:pt>
                <c:pt idx="1543">
                  <c:v>5.5354160132077581</c:v>
                </c:pt>
                <c:pt idx="1544">
                  <c:v>5.5396437620378336</c:v>
                </c:pt>
                <c:pt idx="1545">
                  <c:v>5.5438716896140692</c:v>
                </c:pt>
                <c:pt idx="1546">
                  <c:v>5.5491568504691688</c:v>
                </c:pt>
                <c:pt idx="1547">
                  <c:v>5.5533851802795162</c:v>
                </c:pt>
                <c:pt idx="1548">
                  <c:v>5.5576136888851657</c:v>
                </c:pt>
                <c:pt idx="1549">
                  <c:v>5.5618423763012261</c:v>
                </c:pt>
                <c:pt idx="1550">
                  <c:v>5.5660712425428107</c:v>
                </c:pt>
                <c:pt idx="1551">
                  <c:v>5.5703002876250647</c:v>
                </c:pt>
                <c:pt idx="1552">
                  <c:v>5.5745295115631075</c:v>
                </c:pt>
                <c:pt idx="1553">
                  <c:v>5.5777015468998448</c:v>
                </c:pt>
                <c:pt idx="1554">
                  <c:v>5.5829884960670588</c:v>
                </c:pt>
                <c:pt idx="1555">
                  <c:v>5.5872182566632445</c:v>
                </c:pt>
                <c:pt idx="1556">
                  <c:v>5.5914481961757323</c:v>
                </c:pt>
                <c:pt idx="1557">
                  <c:v>5.5956783146196836</c:v>
                </c:pt>
                <c:pt idx="1558">
                  <c:v>5.5999086120102133</c:v>
                </c:pt>
                <c:pt idx="1559">
                  <c:v>5.6030814524959327</c:v>
                </c:pt>
                <c:pt idx="1560">
                  <c:v>5.6073120630794291</c:v>
                </c:pt>
                <c:pt idx="1561">
                  <c:v>5.6115428526511684</c:v>
                </c:pt>
                <c:pt idx="1562">
                  <c:v>5.6157738212262842</c:v>
                </c:pt>
                <c:pt idx="1563">
                  <c:v>5.6200049688199138</c:v>
                </c:pt>
                <c:pt idx="1564">
                  <c:v>5.6252941550798408</c:v>
                </c:pt>
                <c:pt idx="1565">
                  <c:v>5.6295257055205576</c:v>
                </c:pt>
                <c:pt idx="1566">
                  <c:v>5.6337574350290431</c:v>
                </c:pt>
                <c:pt idx="1567">
                  <c:v>5.6379893436204416</c:v>
                </c:pt>
                <c:pt idx="1568">
                  <c:v>5.6422214313099346</c:v>
                </c:pt>
                <c:pt idx="1569">
                  <c:v>5.6464536981126576</c:v>
                </c:pt>
                <c:pt idx="1570">
                  <c:v>5.6506861440437977</c:v>
                </c:pt>
                <c:pt idx="1571">
                  <c:v>5.6549187691185043</c:v>
                </c:pt>
                <c:pt idx="1572">
                  <c:v>5.658093355496618</c:v>
                </c:pt>
                <c:pt idx="1573">
                  <c:v>5.6623262941090626</c:v>
                </c:pt>
                <c:pt idx="1574">
                  <c:v>5.6665594119067721</c:v>
                </c:pt>
                <c:pt idx="1575">
                  <c:v>5.6707927089049424</c:v>
                </c:pt>
                <c:pt idx="1576">
                  <c:v>5.6750261851187345</c:v>
                </c:pt>
                <c:pt idx="1577">
                  <c:v>5.6792598405633115</c:v>
                </c:pt>
                <c:pt idx="1578">
                  <c:v>5.6834936752538727</c:v>
                </c:pt>
                <c:pt idx="1579">
                  <c:v>5.6877276892055741</c:v>
                </c:pt>
                <c:pt idx="1580">
                  <c:v>5.6919618824336178</c:v>
                </c:pt>
                <c:pt idx="1581">
                  <c:v>5.6961962549531782</c:v>
                </c:pt>
                <c:pt idx="1582">
                  <c:v>5.7004308067794236</c:v>
                </c:pt>
                <c:pt idx="1583">
                  <c:v>5.7046655379275677</c:v>
                </c:pt>
                <c:pt idx="1584">
                  <c:v>5.7089004484127841</c:v>
                </c:pt>
                <c:pt idx="1585">
                  <c:v>5.7131355382502536</c:v>
                </c:pt>
                <c:pt idx="1586">
                  <c:v>5.7173708074551888</c:v>
                </c:pt>
                <c:pt idx="1587">
                  <c:v>5.721606256042775</c:v>
                </c:pt>
                <c:pt idx="1588">
                  <c:v>5.7258418840281946</c:v>
                </c:pt>
                <c:pt idx="1589">
                  <c:v>5.7300776914266693</c:v>
                </c:pt>
                <c:pt idx="1590">
                  <c:v>5.7343136782533879</c:v>
                </c:pt>
                <c:pt idx="1591">
                  <c:v>5.7385498445235408</c:v>
                </c:pt>
                <c:pt idx="1592">
                  <c:v>5.7427861902523532</c:v>
                </c:pt>
                <c:pt idx="1593">
                  <c:v>5.7470227154550084</c:v>
                </c:pt>
                <c:pt idx="1594">
                  <c:v>5.751259420146738</c:v>
                </c:pt>
                <c:pt idx="1595">
                  <c:v>5.7554963043427385</c:v>
                </c:pt>
                <c:pt idx="1596">
                  <c:v>5.7597333680582103</c:v>
                </c:pt>
                <c:pt idx="1597">
                  <c:v>5.7639706113083911</c:v>
                </c:pt>
                <c:pt idx="1598">
                  <c:v>5.7682080341084827</c:v>
                </c:pt>
                <c:pt idx="1599">
                  <c:v>5.7724456364736909</c:v>
                </c:pt>
                <c:pt idx="1600">
                  <c:v>5.7766834184192595</c:v>
                </c:pt>
                <c:pt idx="1601">
                  <c:v>5.7809213799603976</c:v>
                </c:pt>
                <c:pt idx="1602">
                  <c:v>5.7851595211123152</c:v>
                </c:pt>
                <c:pt idx="1603">
                  <c:v>5.7893978418902616</c:v>
                </c:pt>
                <c:pt idx="1604">
                  <c:v>5.7925767003624493</c:v>
                </c:pt>
                <c:pt idx="1605">
                  <c:v>5.7968153355225667</c:v>
                </c:pt>
                <c:pt idx="1606">
                  <c:v>5.8010541503505682</c:v>
                </c:pt>
                <c:pt idx="1607">
                  <c:v>5.80529314486171</c:v>
                </c:pt>
                <c:pt idx="1608">
                  <c:v>5.8105921407032373</c:v>
                </c:pt>
                <c:pt idx="1609">
                  <c:v>5.8148315395571188</c:v>
                </c:pt>
                <c:pt idx="1610">
                  <c:v>5.8190711181436354</c:v>
                </c:pt>
                <c:pt idx="1611">
                  <c:v>5.8233108764780495</c:v>
                </c:pt>
                <c:pt idx="1612">
                  <c:v>5.8275508145755923</c:v>
                </c:pt>
                <c:pt idx="1613">
                  <c:v>5.8317909324514972</c:v>
                </c:pt>
                <c:pt idx="1614">
                  <c:v>5.8349711388471572</c:v>
                </c:pt>
                <c:pt idx="1615">
                  <c:v>5.8402717075994248</c:v>
                </c:pt>
                <c:pt idx="1616">
                  <c:v>5.8445123649019468</c:v>
                </c:pt>
                <c:pt idx="1617">
                  <c:v>5.848753202043838</c:v>
                </c:pt>
                <c:pt idx="1618">
                  <c:v>5.8529942190403421</c:v>
                </c:pt>
                <c:pt idx="1619">
                  <c:v>5.8572354159067368</c:v>
                </c:pt>
                <c:pt idx="1620">
                  <c:v>5.8614767926582703</c:v>
                </c:pt>
                <c:pt idx="1621">
                  <c:v>5.8657183493101899</c:v>
                </c:pt>
                <c:pt idx="1622">
                  <c:v>5.8699600858777812</c:v>
                </c:pt>
                <c:pt idx="1623">
                  <c:v>5.8742020023762951</c:v>
                </c:pt>
                <c:pt idx="1624">
                  <c:v>5.8784440988209861</c:v>
                </c:pt>
                <c:pt idx="1625">
                  <c:v>5.882686375227145</c:v>
                </c:pt>
                <c:pt idx="1626">
                  <c:v>5.8869288316100201</c:v>
                </c:pt>
                <c:pt idx="1627">
                  <c:v>5.8911714679849032</c:v>
                </c:pt>
                <c:pt idx="1628">
                  <c:v>5.8954142843670576</c:v>
                </c:pt>
                <c:pt idx="1629">
                  <c:v>5.8996572807717484</c:v>
                </c:pt>
                <c:pt idx="1630">
                  <c:v>5.9039004572142728</c:v>
                </c:pt>
                <c:pt idx="1631">
                  <c:v>5.9081438137099012</c:v>
                </c:pt>
                <c:pt idx="1632">
                  <c:v>5.9123873502739022</c:v>
                </c:pt>
                <c:pt idx="1633">
                  <c:v>5.9166310669215836</c:v>
                </c:pt>
                <c:pt idx="1634">
                  <c:v>5.9208749636682168</c:v>
                </c:pt>
                <c:pt idx="1635">
                  <c:v>5.9251190405290783</c:v>
                </c:pt>
                <c:pt idx="1636">
                  <c:v>5.9293632975194797</c:v>
                </c:pt>
                <c:pt idx="1637">
                  <c:v>5.9336077346547018</c:v>
                </c:pt>
                <c:pt idx="1638">
                  <c:v>5.937852351950025</c:v>
                </c:pt>
                <c:pt idx="1639">
                  <c:v>5.9420971494207668</c:v>
                </c:pt>
                <c:pt idx="1640">
                  <c:v>5.9452808657731318</c:v>
                </c:pt>
                <c:pt idx="1641">
                  <c:v>5.949525978587646</c:v>
                </c:pt>
                <c:pt idx="1642">
                  <c:v>5.9537712716196278</c:v>
                </c:pt>
                <c:pt idx="1643">
                  <c:v>5.9580167448844019</c:v>
                </c:pt>
                <c:pt idx="1644">
                  <c:v>5.96226239839726</c:v>
                </c:pt>
                <c:pt idx="1645">
                  <c:v>5.9665082321734983</c:v>
                </c:pt>
                <c:pt idx="1646">
                  <c:v>5.9707542462284469</c:v>
                </c:pt>
                <c:pt idx="1647">
                  <c:v>5.9750004405774053</c:v>
                </c:pt>
                <c:pt idx="1648">
                  <c:v>5.9792468152356708</c:v>
                </c:pt>
                <c:pt idx="1649">
                  <c:v>5.983493370218584</c:v>
                </c:pt>
                <c:pt idx="1650">
                  <c:v>5.9877401055414365</c:v>
                </c:pt>
                <c:pt idx="1651">
                  <c:v>5.9919870212195674</c:v>
                </c:pt>
                <c:pt idx="1652">
                  <c:v>5.9962341172682878</c:v>
                </c:pt>
                <c:pt idx="1653">
                  <c:v>6.0004813937029056</c:v>
                </c:pt>
                <c:pt idx="1654">
                  <c:v>6.0047288505387684</c:v>
                </c:pt>
                <c:pt idx="1655">
                  <c:v>6.0089764877911902</c:v>
                </c:pt>
                <c:pt idx="1656">
                  <c:v>6.0132243054754859</c:v>
                </c:pt>
                <c:pt idx="1657">
                  <c:v>6.0174723036070095</c:v>
                </c:pt>
                <c:pt idx="1658">
                  <c:v>6.021720482201081</c:v>
                </c:pt>
                <c:pt idx="1659">
                  <c:v>6.0259688412730208</c:v>
                </c:pt>
                <c:pt idx="1660">
                  <c:v>6.0302173808381889</c:v>
                </c:pt>
                <c:pt idx="1661">
                  <c:v>6.0344661009118985</c:v>
                </c:pt>
                <c:pt idx="1662">
                  <c:v>6.0387150015095123</c:v>
                </c:pt>
                <c:pt idx="1663">
                  <c:v>6.0429640826463604</c:v>
                </c:pt>
                <c:pt idx="1664">
                  <c:v>6.0472133443377736</c:v>
                </c:pt>
                <c:pt idx="1665">
                  <c:v>6.05146278659912</c:v>
                </c:pt>
                <c:pt idx="1666">
                  <c:v>6.0557124094457366</c:v>
                </c:pt>
                <c:pt idx="1667">
                  <c:v>6.0599622128929598</c:v>
                </c:pt>
                <c:pt idx="1668">
                  <c:v>6.0642121969561629</c:v>
                </c:pt>
                <c:pt idx="1669">
                  <c:v>6.0684623616506892</c:v>
                </c:pt>
                <c:pt idx="1670">
                  <c:v>6.0737753215550301</c:v>
                </c:pt>
                <c:pt idx="1671">
                  <c:v>6.0780258927261634</c:v>
                </c:pt>
                <c:pt idx="1672">
                  <c:v>6.0822766445785419</c:v>
                </c:pt>
                <c:pt idx="1673">
                  <c:v>6.085464827049119</c:v>
                </c:pt>
                <c:pt idx="1674">
                  <c:v>6.0897158951306185</c:v>
                </c:pt>
                <c:pt idx="1675">
                  <c:v>6.093967143935588</c:v>
                </c:pt>
                <c:pt idx="1676">
                  <c:v>6.0982185734794161</c:v>
                </c:pt>
                <c:pt idx="1677">
                  <c:v>6.1024701837774611</c:v>
                </c:pt>
                <c:pt idx="1678">
                  <c:v>6.1067219748450805</c:v>
                </c:pt>
                <c:pt idx="1679">
                  <c:v>6.1109739466976727</c:v>
                </c:pt>
                <c:pt idx="1680">
                  <c:v>6.1152260993505969</c:v>
                </c:pt>
                <c:pt idx="1681">
                  <c:v>6.1194784328192213</c:v>
                </c:pt>
                <c:pt idx="1682">
                  <c:v>6.1237309471189452</c:v>
                </c:pt>
                <c:pt idx="1683">
                  <c:v>6.1279836422651393</c:v>
                </c:pt>
                <c:pt idx="1684">
                  <c:v>6.1322365182731726</c:v>
                </c:pt>
                <c:pt idx="1685">
                  <c:v>6.1364895751584543</c:v>
                </c:pt>
                <c:pt idx="1686">
                  <c:v>6.1407428129363577</c:v>
                </c:pt>
                <c:pt idx="1687">
                  <c:v>6.1449962316222591</c:v>
                </c:pt>
                <c:pt idx="1688">
                  <c:v>6.1492498312315735</c:v>
                </c:pt>
                <c:pt idx="1689">
                  <c:v>6.1535036117796693</c:v>
                </c:pt>
                <c:pt idx="1690">
                  <c:v>6.1577575732819634</c:v>
                </c:pt>
                <c:pt idx="1691">
                  <c:v>6.1620117157538399</c:v>
                </c:pt>
                <c:pt idx="1692">
                  <c:v>6.1662660392106865</c:v>
                </c:pt>
                <c:pt idx="1693">
                  <c:v>6.1705205436679265</c:v>
                </c:pt>
                <c:pt idx="1694">
                  <c:v>6.1747752291409492</c:v>
                </c:pt>
                <c:pt idx="1695">
                  <c:v>6.1790300956451469</c:v>
                </c:pt>
                <c:pt idx="1696">
                  <c:v>6.183285143195949</c:v>
                </c:pt>
                <c:pt idx="1697">
                  <c:v>6.1875403718087529</c:v>
                </c:pt>
                <c:pt idx="1698">
                  <c:v>6.1896680540182087</c:v>
                </c:pt>
                <c:pt idx="1699">
                  <c:v>6.2013711154460465</c:v>
                </c:pt>
                <c:pt idx="1700">
                  <c:v>6.2120114508394551</c:v>
                </c:pt>
                <c:pt idx="1701">
                  <c:v>6.2237171275739485</c:v>
                </c:pt>
                <c:pt idx="1702">
                  <c:v>6.2332955187308423</c:v>
                </c:pt>
                <c:pt idx="1703">
                  <c:v>6.2450036873205628</c:v>
                </c:pt>
                <c:pt idx="1704">
                  <c:v>6.2556486666261293</c:v>
                </c:pt>
                <c:pt idx="1705">
                  <c:v>6.2652301169456468</c:v>
                </c:pt>
                <c:pt idx="1706">
                  <c:v>6.2758772496828721</c:v>
                </c:pt>
                <c:pt idx="1707">
                  <c:v>6.2865255161551516</c:v>
                </c:pt>
                <c:pt idx="1708">
                  <c:v>6.2971749166039706</c:v>
                </c:pt>
                <c:pt idx="1709">
                  <c:v>6.307825451270876</c:v>
                </c:pt>
                <c:pt idx="1710">
                  <c:v>6.3184771203974979</c:v>
                </c:pt>
                <c:pt idx="1711">
                  <c:v>6.3291299242255352</c:v>
                </c:pt>
                <c:pt idx="1712">
                  <c:v>6.3397838629967715</c:v>
                </c:pt>
                <c:pt idx="1713">
                  <c:v>6.3504389369530641</c:v>
                </c:pt>
                <c:pt idx="1714">
                  <c:v>6.3610951463363481</c:v>
                </c:pt>
                <c:pt idx="1715">
                  <c:v>6.3717524913886381</c:v>
                </c:pt>
                <c:pt idx="1716">
                  <c:v>6.3824109723520328</c:v>
                </c:pt>
                <c:pt idx="1717">
                  <c:v>6.393070589468679</c:v>
                </c:pt>
                <c:pt idx="1718">
                  <c:v>6.4026652164849072</c:v>
                </c:pt>
                <c:pt idx="1719">
                  <c:v>6.4133269929601999</c:v>
                </c:pt>
                <c:pt idx="1720">
                  <c:v>6.4239899062914914</c:v>
                </c:pt>
                <c:pt idx="1721">
                  <c:v>6.4346539567212258</c:v>
                </c:pt>
                <c:pt idx="1722">
                  <c:v>6.4453191444919646</c:v>
                </c:pt>
                <c:pt idx="1723">
                  <c:v>6.4559854698463317</c:v>
                </c:pt>
                <c:pt idx="1724">
                  <c:v>6.4666529330270297</c:v>
                </c:pt>
                <c:pt idx="1725">
                  <c:v>6.4773215342768395</c:v>
                </c:pt>
                <c:pt idx="1726">
                  <c:v>6.4879912738386185</c:v>
                </c:pt>
                <c:pt idx="1727">
                  <c:v>6.4986621519553021</c:v>
                </c:pt>
                <c:pt idx="1728">
                  <c:v>6.5093341688699038</c:v>
                </c:pt>
                <c:pt idx="1729">
                  <c:v>6.5200073248255288</c:v>
                </c:pt>
                <c:pt idx="1730">
                  <c:v>6.5306816200653204</c:v>
                </c:pt>
                <c:pt idx="1731">
                  <c:v>6.5413570548325373</c:v>
                </c:pt>
                <c:pt idx="1732">
                  <c:v>6.5531013495210608</c:v>
                </c:pt>
                <c:pt idx="1733">
                  <c:v>6.562711343922631</c:v>
                </c:pt>
                <c:pt idx="1734">
                  <c:v>6.5733901987323886</c:v>
                </c:pt>
                <c:pt idx="1735">
                  <c:v>6.584070194043341</c:v>
                </c:pt>
                <c:pt idx="1736">
                  <c:v>6.5947513300991245</c:v>
                </c:pt>
                <c:pt idx="1737">
                  <c:v>6.6054336071434543</c:v>
                </c:pt>
                <c:pt idx="1738">
                  <c:v>6.616117025420122</c:v>
                </c:pt>
                <c:pt idx="1739">
                  <c:v>6.626801585173002</c:v>
                </c:pt>
                <c:pt idx="1740">
                  <c:v>6.6374872866460404</c:v>
                </c:pt>
                <c:pt idx="1741">
                  <c:v>6.6481741300832802</c:v>
                </c:pt>
                <c:pt idx="1742">
                  <c:v>6.6588621157287999</c:v>
                </c:pt>
                <c:pt idx="1743">
                  <c:v>6.669551243826799</c:v>
                </c:pt>
                <c:pt idx="1744">
                  <c:v>6.6802415146215379</c:v>
                </c:pt>
                <c:pt idx="1745">
                  <c:v>6.6909329283573573</c:v>
                </c:pt>
                <c:pt idx="1746">
                  <c:v>6.7016254852786767</c:v>
                </c:pt>
                <c:pt idx="1747">
                  <c:v>6.7123191856299957</c:v>
                </c:pt>
                <c:pt idx="1748">
                  <c:v>6.7219444937809767</c:v>
                </c:pt>
                <c:pt idx="1749">
                  <c:v>6.732640367323163</c:v>
                </c:pt>
                <c:pt idx="1750">
                  <c:v>6.7433373850048355</c:v>
                </c:pt>
                <c:pt idx="1751">
                  <c:v>6.7540355470707967</c:v>
                </c:pt>
                <c:pt idx="1752">
                  <c:v>6.7647348537659289</c:v>
                </c:pt>
                <c:pt idx="1753">
                  <c:v>6.7754353053351934</c:v>
                </c:pt>
                <c:pt idx="1754">
                  <c:v>6.78613690202363</c:v>
                </c:pt>
                <c:pt idx="1755">
                  <c:v>6.7968396440763561</c:v>
                </c:pt>
                <c:pt idx="1756">
                  <c:v>6.8075435317385828</c:v>
                </c:pt>
                <c:pt idx="1757">
                  <c:v>6.8182485652555593</c:v>
                </c:pt>
                <c:pt idx="1758">
                  <c:v>6.8300254258793132</c:v>
                </c:pt>
                <c:pt idx="1759">
                  <c:v>6.8396620708352991</c:v>
                </c:pt>
                <c:pt idx="1760">
                  <c:v>6.8514414537163368</c:v>
                </c:pt>
                <c:pt idx="1761">
                  <c:v>6.8621511878038746</c:v>
                </c:pt>
                <c:pt idx="1762">
                  <c:v>6.8728620689983195</c:v>
                </c:pt>
                <c:pt idx="1763">
                  <c:v>6.8825028430528148</c:v>
                </c:pt>
                <c:pt idx="1764">
                  <c:v>6.8932159044274872</c:v>
                </c:pt>
                <c:pt idx="1765">
                  <c:v>6.9039301136219562</c:v>
                </c:pt>
                <c:pt idx="1766">
                  <c:v>6.9146454708822178</c:v>
                </c:pt>
                <c:pt idx="1767">
                  <c:v>6.9253619764543393</c:v>
                </c:pt>
                <c:pt idx="1768">
                  <c:v>6.9360796305844632</c:v>
                </c:pt>
                <c:pt idx="1769">
                  <c:v>6.946798433518814</c:v>
                </c:pt>
                <c:pt idx="1770">
                  <c:v>6.9575183855036942</c:v>
                </c:pt>
                <c:pt idx="1771">
                  <c:v>6.9682394867854853</c:v>
                </c:pt>
                <c:pt idx="1772">
                  <c:v>6.9789617376106481</c:v>
                </c:pt>
                <c:pt idx="1773">
                  <c:v>6.9896851382257221</c:v>
                </c:pt>
                <c:pt idx="1774">
                  <c:v>7.000409688877328</c:v>
                </c:pt>
                <c:pt idx="1775">
                  <c:v>7.0111353898121651</c:v>
                </c:pt>
                <c:pt idx="1776">
                  <c:v>7.0207895043496453</c:v>
                </c:pt>
                <c:pt idx="1777">
                  <c:v>7.032590243518734</c:v>
                </c:pt>
                <c:pt idx="1778">
                  <c:v>7.0422464296545932</c:v>
                </c:pt>
                <c:pt idx="1779">
                  <c:v>7.0540497013205874</c:v>
                </c:pt>
                <c:pt idx="1780">
                  <c:v>7.0647811573748411</c:v>
                </c:pt>
                <c:pt idx="1781">
                  <c:v>7.0755137651941888</c:v>
                </c:pt>
                <c:pt idx="1782">
                  <c:v>7.0862475250258825</c:v>
                </c:pt>
                <c:pt idx="1783">
                  <c:v>7.0969824371172603</c:v>
                </c:pt>
                <c:pt idx="1784">
                  <c:v>7.1077185017157483</c:v>
                </c:pt>
                <c:pt idx="1785">
                  <c:v>7.1184557190688151</c:v>
                </c:pt>
                <c:pt idx="1786">
                  <c:v>7.1291940894240495</c:v>
                </c:pt>
                <c:pt idx="1787">
                  <c:v>7.1399336130291049</c:v>
                </c:pt>
                <c:pt idx="1788">
                  <c:v>7.1506742901317129</c:v>
                </c:pt>
                <c:pt idx="1789">
                  <c:v>7.1614161209796885</c:v>
                </c:pt>
                <c:pt idx="1790">
                  <c:v>7.1710847554000425</c:v>
                </c:pt>
                <c:pt idx="1791">
                  <c:v>7.1818287790472297</c:v>
                </c:pt>
                <c:pt idx="1792">
                  <c:v>7.1925739571588929</c:v>
                </c:pt>
                <c:pt idx="1793">
                  <c:v>7.2033202899831617</c:v>
                </c:pt>
                <c:pt idx="1794">
                  <c:v>7.2140677777682374</c:v>
                </c:pt>
                <c:pt idx="1795">
                  <c:v>7.2258913486078828</c:v>
                </c:pt>
                <c:pt idx="1796">
                  <c:v>7.2366412626189325</c:v>
                </c:pt>
                <c:pt idx="1797">
                  <c:v>7.2473923323607261</c:v>
                </c:pt>
                <c:pt idx="1798">
                  <c:v>7.2581445580818054</c:v>
                </c:pt>
                <c:pt idx="1799">
                  <c:v>7.2688979400307874</c:v>
                </c:pt>
                <c:pt idx="1800">
                  <c:v>7.2796524784563621</c:v>
                </c:pt>
                <c:pt idx="1801">
                  <c:v>7.2904081736073074</c:v>
                </c:pt>
                <c:pt idx="1802">
                  <c:v>7.3011650257324758</c:v>
                </c:pt>
                <c:pt idx="1803">
                  <c:v>7.3119230350808015</c:v>
                </c:pt>
                <c:pt idx="1804">
                  <c:v>7.3216062331259106</c:v>
                </c:pt>
                <c:pt idx="1805">
                  <c:v>7.3323664418843402</c:v>
                </c:pt>
                <c:pt idx="1806">
                  <c:v>7.3431278085882941</c:v>
                </c:pt>
                <c:pt idx="1807">
                  <c:v>7.3538903334870218</c:v>
                </c:pt>
                <c:pt idx="1808">
                  <c:v>7.365730448888165</c:v>
                </c:pt>
                <c:pt idx="1809">
                  <c:v>7.3764954068075745</c:v>
                </c:pt>
                <c:pt idx="1810">
                  <c:v>7.3872615236949368</c:v>
                </c:pt>
                <c:pt idx="1811">
                  <c:v>7.3969520200174443</c:v>
                </c:pt>
                <c:pt idx="1812">
                  <c:v>7.4087972353719183</c:v>
                </c:pt>
                <c:pt idx="1813">
                  <c:v>7.4195668306609353</c:v>
                </c:pt>
                <c:pt idx="1814">
                  <c:v>7.4303375859167051</c:v>
                </c:pt>
                <c:pt idx="1815">
                  <c:v>7.4411095013891275</c:v>
                </c:pt>
                <c:pt idx="1816">
                  <c:v>7.4518825773281963</c:v>
                </c:pt>
                <c:pt idx="1817">
                  <c:v>7.4626568139839522</c:v>
                </c:pt>
                <c:pt idx="1818">
                  <c:v>7.4723546195936548</c:v>
                </c:pt>
                <c:pt idx="1819">
                  <c:v>7.4831310623003482</c:v>
                </c:pt>
                <c:pt idx="1820">
                  <c:v>7.4939086664493795</c:v>
                </c:pt>
                <c:pt idx="1821">
                  <c:v>7.504687432291127</c:v>
                </c:pt>
                <c:pt idx="1822">
                  <c:v>7.5154673600760491</c:v>
                </c:pt>
                <c:pt idx="1823">
                  <c:v>7.5262484500546858</c:v>
                </c:pt>
                <c:pt idx="1824">
                  <c:v>7.5370307024776597</c:v>
                </c:pt>
                <c:pt idx="1825">
                  <c:v>7.5478141175956717</c:v>
                </c:pt>
                <c:pt idx="1826">
                  <c:v>7.5585986956595077</c:v>
                </c:pt>
                <c:pt idx="1827">
                  <c:v>7.5693844369200294</c:v>
                </c:pt>
                <c:pt idx="1828">
                  <c:v>7.5812500960982909</c:v>
                </c:pt>
                <c:pt idx="1829">
                  <c:v>7.5909594100350004</c:v>
                </c:pt>
                <c:pt idx="1830">
                  <c:v>7.6028276296541559</c:v>
                </c:pt>
                <c:pt idx="1831">
                  <c:v>7.6136181426456133</c:v>
                </c:pt>
                <c:pt idx="1832">
                  <c:v>7.6244098201144288</c:v>
                </c:pt>
                <c:pt idx="1833">
                  <c:v>7.6341233256722596</c:v>
                </c:pt>
                <c:pt idx="1834">
                  <c:v>7.6449172163406258</c:v>
                </c:pt>
                <c:pt idx="1835">
                  <c:v>7.6557122722155215</c:v>
                </c:pt>
                <c:pt idx="1836">
                  <c:v>7.6665084935485437</c:v>
                </c:pt>
                <c:pt idx="1837">
                  <c:v>7.6773058805913719</c:v>
                </c:pt>
                <c:pt idx="1838">
                  <c:v>7.6881044335957744</c:v>
                </c:pt>
                <c:pt idx="1839">
                  <c:v>7.6989041528135695</c:v>
                </c:pt>
                <c:pt idx="1840">
                  <c:v>7.7097050384966952</c:v>
                </c:pt>
                <c:pt idx="1841">
                  <c:v>7.7205070908971507</c:v>
                </c:pt>
                <c:pt idx="1842">
                  <c:v>7.7313103102670251</c:v>
                </c:pt>
                <c:pt idx="1843">
                  <c:v>7.7431951997245259</c:v>
                </c:pt>
                <c:pt idx="1844">
                  <c:v>7.7529202509237836</c:v>
                </c:pt>
                <c:pt idx="1845">
                  <c:v>7.764807709129057</c:v>
                </c:pt>
                <c:pt idx="1846">
                  <c:v>7.7756157157108445</c:v>
                </c:pt>
                <c:pt idx="1847">
                  <c:v>7.7853439204864108</c:v>
                </c:pt>
                <c:pt idx="1848">
                  <c:v>7.7961541469711806</c:v>
                </c:pt>
                <c:pt idx="1849">
                  <c:v>7.8069655421922626</c:v>
                </c:pt>
                <c:pt idx="1850">
                  <c:v>7.817778106402395</c:v>
                </c:pt>
                <c:pt idx="1851">
                  <c:v>7.8285918398544148</c:v>
                </c:pt>
                <c:pt idx="1852">
                  <c:v>7.8394067428012013</c:v>
                </c:pt>
                <c:pt idx="1853">
                  <c:v>7.8502228154957523</c:v>
                </c:pt>
                <c:pt idx="1854">
                  <c:v>7.861040058191139</c:v>
                </c:pt>
                <c:pt idx="1855">
                  <c:v>7.8718584711405111</c:v>
                </c:pt>
                <c:pt idx="1856">
                  <c:v>7.8826780545971014</c:v>
                </c:pt>
                <c:pt idx="1857">
                  <c:v>7.8934988088142273</c:v>
                </c:pt>
                <c:pt idx="1858">
                  <c:v>7.9043207340452852</c:v>
                </c:pt>
                <c:pt idx="1859">
                  <c:v>7.9151438305437649</c:v>
                </c:pt>
                <c:pt idx="1860">
                  <c:v>7.9259680985632093</c:v>
                </c:pt>
                <c:pt idx="1861">
                  <c:v>7.9367935383572705</c:v>
                </c:pt>
                <c:pt idx="1862">
                  <c:v>7.9476201501796782</c:v>
                </c:pt>
                <c:pt idx="1863">
                  <c:v>7.9573651031138466</c:v>
                </c:pt>
                <c:pt idx="1864">
                  <c:v>7.9681939424894237</c:v>
                </c:pt>
                <c:pt idx="1865">
                  <c:v>7.9790239546296329</c:v>
                </c:pt>
                <c:pt idx="1866">
                  <c:v>7.9898551397885003</c:v>
                </c:pt>
                <c:pt idx="1867">
                  <c:v>8.0006874982201666</c:v>
                </c:pt>
                <c:pt idx="1868">
                  <c:v>8.0115210301788462</c:v>
                </c:pt>
                <c:pt idx="1869">
                  <c:v>8.023439271060596</c:v>
                </c:pt>
                <c:pt idx="1870">
                  <c:v>8.0342752682538379</c:v>
                </c:pt>
                <c:pt idx="1871">
                  <c:v>8.0451124397626952</c:v>
                </c:pt>
                <c:pt idx="1872">
                  <c:v>8.0559507858416914</c:v>
                </c:pt>
                <c:pt idx="1873">
                  <c:v>8.0667903067454816</c:v>
                </c:pt>
                <c:pt idx="1874">
                  <c:v>8.0776310027287792</c:v>
                </c:pt>
                <c:pt idx="1875">
                  <c:v>8.0884728740463849</c:v>
                </c:pt>
                <c:pt idx="1876">
                  <c:v>8.0993159209531864</c:v>
                </c:pt>
                <c:pt idx="1877">
                  <c:v>8.1090756685087992</c:v>
                </c:pt>
                <c:pt idx="1878">
                  <c:v>8.1199209497375708</c:v>
                </c:pt>
                <c:pt idx="1879">
                  <c:v>8.1307674072951688</c:v>
                </c:pt>
                <c:pt idx="1880">
                  <c:v>8.1426998695729189</c:v>
                </c:pt>
                <c:pt idx="1881">
                  <c:v>8.1535487982518546</c:v>
                </c:pt>
                <c:pt idx="1882">
                  <c:v>8.1643989040510299</c:v>
                </c:pt>
                <c:pt idx="1883">
                  <c:v>8.1752501872259096</c:v>
                </c:pt>
                <c:pt idx="1884">
                  <c:v>8.1861026480320458</c:v>
                </c:pt>
                <c:pt idx="1885">
                  <c:v>8.1969562867250669</c:v>
                </c:pt>
                <c:pt idx="1886">
                  <c:v>8.2078111035606902</c:v>
                </c:pt>
                <c:pt idx="1887">
                  <c:v>8.2186670987947128</c:v>
                </c:pt>
                <c:pt idx="1888">
                  <c:v>8.2295242726830153</c:v>
                </c:pt>
                <c:pt idx="1889">
                  <c:v>8.2403826254815655</c:v>
                </c:pt>
                <c:pt idx="1890">
                  <c:v>8.2512421574464092</c:v>
                </c:pt>
                <c:pt idx="1891">
                  <c:v>8.2610167446136451</c:v>
                </c:pt>
                <c:pt idx="1892">
                  <c:v>8.271878517700161</c:v>
                </c:pt>
                <c:pt idx="1893">
                  <c:v>8.2838278309004512</c:v>
                </c:pt>
                <c:pt idx="1894">
                  <c:v>8.2946920820926238</c:v>
                </c:pt>
                <c:pt idx="1895">
                  <c:v>8.3044709174411313</c:v>
                </c:pt>
                <c:pt idx="1896">
                  <c:v>8.3153374117034478</c:v>
                </c:pt>
                <c:pt idx="1897">
                  <c:v>8.3262050869010675</c:v>
                </c:pt>
                <c:pt idx="1898">
                  <c:v>8.3381608939051013</c:v>
                </c:pt>
                <c:pt idx="1899">
                  <c:v>8.3490310499025533</c:v>
                </c:pt>
                <c:pt idx="1900">
                  <c:v>8.3599023876313669</c:v>
                </c:pt>
                <c:pt idx="1901">
                  <c:v>8.3707749073485171</c:v>
                </c:pt>
                <c:pt idx="1902">
                  <c:v>8.3816486093110605</c:v>
                </c:pt>
                <c:pt idx="1903">
                  <c:v>8.3925234937761282</c:v>
                </c:pt>
                <c:pt idx="1904">
                  <c:v>8.4033995610009438</c:v>
                </c:pt>
                <c:pt idx="1905">
                  <c:v>8.414276811242809</c:v>
                </c:pt>
                <c:pt idx="1906">
                  <c:v>8.4240673481527981</c:v>
                </c:pt>
                <c:pt idx="1907">
                  <c:v>8.4349468468362296</c:v>
                </c:pt>
                <c:pt idx="1908">
                  <c:v>8.4458275292833651</c:v>
                </c:pt>
                <c:pt idx="1909">
                  <c:v>8.4577976475297749</c:v>
                </c:pt>
                <c:pt idx="1910">
                  <c:v>8.468680816719381</c:v>
                </c:pt>
                <c:pt idx="1911">
                  <c:v>8.4795651704716324</c:v>
                </c:pt>
                <c:pt idx="1912">
                  <c:v>8.490450709044401</c:v>
                </c:pt>
                <c:pt idx="1913">
                  <c:v>8.5013374326956725</c:v>
                </c:pt>
                <c:pt idx="1914">
                  <c:v>8.512225341683509</c:v>
                </c:pt>
                <c:pt idx="1915">
                  <c:v>8.523114436266054</c:v>
                </c:pt>
                <c:pt idx="1916">
                  <c:v>8.5340047167015367</c:v>
                </c:pt>
                <c:pt idx="1917">
                  <c:v>8.5448961832482713</c:v>
                </c:pt>
                <c:pt idx="1918">
                  <c:v>8.5557888361646537</c:v>
                </c:pt>
                <c:pt idx="1919">
                  <c:v>8.566682675709183</c:v>
                </c:pt>
                <c:pt idx="1920">
                  <c:v>8.5775777021403972</c:v>
                </c:pt>
                <c:pt idx="1921">
                  <c:v>8.5884739157169623</c:v>
                </c:pt>
                <c:pt idx="1922">
                  <c:v>8.5993713166976153</c:v>
                </c:pt>
                <c:pt idx="1923">
                  <c:v>8.6102699053411733</c:v>
                </c:pt>
                <c:pt idx="1924">
                  <c:v>8.6211696819065438</c:v>
                </c:pt>
                <c:pt idx="1925">
                  <c:v>8.632070646652716</c:v>
                </c:pt>
                <c:pt idx="1926">
                  <c:v>8.6429727998387662</c:v>
                </c:pt>
                <c:pt idx="1927">
                  <c:v>8.6538761417238508</c:v>
                </c:pt>
                <c:pt idx="1928">
                  <c:v>8.6647806725672165</c:v>
                </c:pt>
                <c:pt idx="1929">
                  <c:v>8.6756863926281902</c:v>
                </c:pt>
                <c:pt idx="1930">
                  <c:v>8.6865933021661874</c:v>
                </c:pt>
                <c:pt idx="1931">
                  <c:v>8.6975014014407179</c:v>
                </c:pt>
                <c:pt idx="1932">
                  <c:v>8.7084106907113412</c:v>
                </c:pt>
                <c:pt idx="1933">
                  <c:v>8.7193211702377376</c:v>
                </c:pt>
                <c:pt idx="1934">
                  <c:v>8.7291416196948681</c:v>
                </c:pt>
                <c:pt idx="1935">
                  <c:v>8.7400543614229278</c:v>
                </c:pt>
                <c:pt idx="1936">
                  <c:v>8.7520597529495294</c:v>
                </c:pt>
                <c:pt idx="1937">
                  <c:v>8.7629749960974053</c:v>
                </c:pt>
                <c:pt idx="1938">
                  <c:v>8.7738914308006741</c:v>
                </c:pt>
                <c:pt idx="1939">
                  <c:v>8.7848090573195279</c:v>
                </c:pt>
                <c:pt idx="1940">
                  <c:v>8.7957278759142028</c:v>
                </c:pt>
                <c:pt idx="1941">
                  <c:v>8.8066478868450631</c:v>
                </c:pt>
                <c:pt idx="1942">
                  <c:v>8.8175690903725457</c:v>
                </c:pt>
                <c:pt idx="1943">
                  <c:v>8.8284914867571676</c:v>
                </c:pt>
                <c:pt idx="1944">
                  <c:v>8.8394150762595345</c:v>
                </c:pt>
                <c:pt idx="1945">
                  <c:v>8.8503398591403393</c:v>
                </c:pt>
                <c:pt idx="1946">
                  <c:v>8.8612658356603582</c:v>
                </c:pt>
                <c:pt idx="1947">
                  <c:v>8.8721930060804528</c:v>
                </c:pt>
                <c:pt idx="1948">
                  <c:v>8.8831213706615699</c:v>
                </c:pt>
                <c:pt idx="1949">
                  <c:v>8.8929579200079978</c:v>
                </c:pt>
                <c:pt idx="1950">
                  <c:v>8.9038885542142747</c:v>
                </c:pt>
                <c:pt idx="1951">
                  <c:v>8.9148203833388084</c:v>
                </c:pt>
                <c:pt idx="1952">
                  <c:v>8.9268467758182268</c:v>
                </c:pt>
                <c:pt idx="1953">
                  <c:v>8.9377811151216697</c:v>
                </c:pt>
                <c:pt idx="1954">
                  <c:v>8.9487166501536173</c:v>
                </c:pt>
                <c:pt idx="1955">
                  <c:v>8.9596533811756167</c:v>
                </c:pt>
                <c:pt idx="1956">
                  <c:v>8.9705913084493041</c:v>
                </c:pt>
                <c:pt idx="1957">
                  <c:v>8.9815304322363989</c:v>
                </c:pt>
                <c:pt idx="1958">
                  <c:v>8.9924707527987007</c:v>
                </c:pt>
                <c:pt idx="1959">
                  <c:v>9.0034122703981048</c:v>
                </c:pt>
                <c:pt idx="1960">
                  <c:v>9.0143549852965972</c:v>
                </c:pt>
                <c:pt idx="1961">
                  <c:v>9.0252988977562207</c:v>
                </c:pt>
                <c:pt idx="1962">
                  <c:v>9.036244008039132</c:v>
                </c:pt>
                <c:pt idx="1963">
                  <c:v>9.0460956316493917</c:v>
                </c:pt>
                <c:pt idx="1964">
                  <c:v>9.0570430185190816</c:v>
                </c:pt>
                <c:pt idx="1965">
                  <c:v>9.0679916039727892</c:v>
                </c:pt>
                <c:pt idx="1966">
                  <c:v>9.0789413882729786</c:v>
                </c:pt>
                <c:pt idx="1967">
                  <c:v>9.0898923716822306</c:v>
                </c:pt>
                <c:pt idx="1968">
                  <c:v>9.1008445544632028</c:v>
                </c:pt>
                <c:pt idx="1969">
                  <c:v>9.1117979368786397</c:v>
                </c:pt>
                <c:pt idx="1970">
                  <c:v>9.1238480434271096</c:v>
                </c:pt>
                <c:pt idx="1971">
                  <c:v>9.1348039459305497</c:v>
                </c:pt>
                <c:pt idx="1972">
                  <c:v>9.1457610488834913</c:v>
                </c:pt>
                <c:pt idx="1973">
                  <c:v>9.1567193525490502</c:v>
                </c:pt>
                <c:pt idx="1974">
                  <c:v>9.1676788571904098</c:v>
                </c:pt>
                <c:pt idx="1975">
                  <c:v>9.1786395630708402</c:v>
                </c:pt>
                <c:pt idx="1976">
                  <c:v>9.1896014704536988</c:v>
                </c:pt>
                <c:pt idx="1977">
                  <c:v>9.1994682146005875</c:v>
                </c:pt>
                <c:pt idx="1978">
                  <c:v>9.2104324055639193</c:v>
                </c:pt>
                <c:pt idx="1979">
                  <c:v>9.2224944042517283</c:v>
                </c:pt>
                <c:pt idx="1980">
                  <c:v>9.2334611202796086</c:v>
                </c:pt>
                <c:pt idx="1981">
                  <c:v>9.2444290391280024</c:v>
                </c:pt>
                <c:pt idx="1982">
                  <c:v>9.2553981610607892</c:v>
                </c:pt>
                <c:pt idx="1983">
                  <c:v>9.2663684863419338</c:v>
                </c:pt>
                <c:pt idx="1984">
                  <c:v>9.2773400152354899</c:v>
                </c:pt>
                <c:pt idx="1985">
                  <c:v>9.2883127480055911</c:v>
                </c:pt>
                <c:pt idx="1986">
                  <c:v>9.299286684916467</c:v>
                </c:pt>
                <c:pt idx="1987">
                  <c:v>9.3102618262324253</c:v>
                </c:pt>
                <c:pt idx="1988">
                  <c:v>9.3212381722178694</c:v>
                </c:pt>
                <c:pt idx="1989">
                  <c:v>9.3322157231372849</c:v>
                </c:pt>
                <c:pt idx="1990">
                  <c:v>9.3431944792552439</c:v>
                </c:pt>
                <c:pt idx="1991">
                  <c:v>9.3530763904249081</c:v>
                </c:pt>
                <c:pt idx="1992">
                  <c:v>9.3640574371493148</c:v>
                </c:pt>
                <c:pt idx="1993">
                  <c:v>9.3750396898400208</c:v>
                </c:pt>
                <c:pt idx="1994">
                  <c:v>9.3860231487619536</c:v>
                </c:pt>
                <c:pt idx="1995">
                  <c:v>9.397007814180089</c:v>
                </c:pt>
                <c:pt idx="1996">
                  <c:v>9.4079936863595286</c:v>
                </c:pt>
                <c:pt idx="1997">
                  <c:v>9.4189807655654469</c:v>
                </c:pt>
                <c:pt idx="1998">
                  <c:v>9.431067947124129</c:v>
                </c:pt>
                <c:pt idx="1999">
                  <c:v>9.4420575619491895</c:v>
                </c:pt>
                <c:pt idx="2000">
                  <c:v>9.4530483846233402</c:v>
                </c:pt>
                <c:pt idx="2001">
                  <c:v>9.464040415412093</c:v>
                </c:pt>
                <c:pt idx="2002">
                  <c:v>9.4750336545810807</c:v>
                </c:pt>
                <c:pt idx="2003">
                  <c:v>9.4860281023960127</c:v>
                </c:pt>
                <c:pt idx="2004">
                  <c:v>9.4970237591226887</c:v>
                </c:pt>
                <c:pt idx="2005">
                  <c:v>9.5080206250269903</c:v>
                </c:pt>
                <c:pt idx="2006">
                  <c:v>9.5179188384075619</c:v>
                </c:pt>
                <c:pt idx="2007">
                  <c:v>9.5289180024821807</c:v>
                </c:pt>
                <c:pt idx="2008">
                  <c:v>9.5399183765059892</c:v>
                </c:pt>
                <c:pt idx="2009">
                  <c:v>9.5509199607452118</c:v>
                </c:pt>
                <c:pt idx="2010">
                  <c:v>9.561922755466167</c:v>
                </c:pt>
                <c:pt idx="2011">
                  <c:v>9.5740272280835796</c:v>
                </c:pt>
                <c:pt idx="2012">
                  <c:v>9.5850325656834165</c:v>
                </c:pt>
                <c:pt idx="2013">
                  <c:v>9.5960391145911199</c:v>
                </c:pt>
                <c:pt idx="2014">
                  <c:v>9.6070468750733653</c:v>
                </c:pt>
                <c:pt idx="2015">
                  <c:v>9.6180558473969189</c:v>
                </c:pt>
                <c:pt idx="2016">
                  <c:v>9.6290660318286285</c:v>
                </c:pt>
                <c:pt idx="2017">
                  <c:v>9.640077428635438</c:v>
                </c:pt>
                <c:pt idx="2018">
                  <c:v>9.6510900380843729</c:v>
                </c:pt>
                <c:pt idx="2019">
                  <c:v>9.6621038604425635</c:v>
                </c:pt>
                <c:pt idx="2020">
                  <c:v>9.6731188959771881</c:v>
                </c:pt>
                <c:pt idx="2021">
                  <c:v>9.6841351449555546</c:v>
                </c:pt>
                <c:pt idx="2022">
                  <c:v>9.6951526076450421</c:v>
                </c:pt>
                <c:pt idx="2023">
                  <c:v>9.7061712843131236</c:v>
                </c:pt>
                <c:pt idx="2024">
                  <c:v>9.7171911752273541</c:v>
                </c:pt>
                <c:pt idx="2025">
                  <c:v>9.7282122806553826</c:v>
                </c:pt>
                <c:pt idx="2026">
                  <c:v>9.7392346008649415</c:v>
                </c:pt>
                <c:pt idx="2027">
                  <c:v>9.7502581361238576</c:v>
                </c:pt>
                <c:pt idx="2028">
                  <c:v>9.761282886700041</c:v>
                </c:pt>
                <c:pt idx="2029">
                  <c:v>9.7723088528614941</c:v>
                </c:pt>
                <c:pt idx="2030">
                  <c:v>9.7833360348763065</c:v>
                </c:pt>
                <c:pt idx="2031">
                  <c:v>9.7954673397233094</c:v>
                </c:pt>
                <c:pt idx="2032">
                  <c:v>9.8064970759032022</c:v>
                </c:pt>
                <c:pt idx="2033">
                  <c:v>9.816424878723133</c:v>
                </c:pt>
                <c:pt idx="2034">
                  <c:v>9.827456926834051</c:v>
                </c:pt>
                <c:pt idx="2035">
                  <c:v>9.8384901921401067</c:v>
                </c:pt>
                <c:pt idx="2036">
                  <c:v>9.8495246749099223</c:v>
                </c:pt>
                <c:pt idx="2037">
                  <c:v>9.8605603754122093</c:v>
                </c:pt>
                <c:pt idx="2038">
                  <c:v>9.8715972939157695</c:v>
                </c:pt>
                <c:pt idx="2039">
                  <c:v>9.8826354306894899</c:v>
                </c:pt>
                <c:pt idx="2040">
                  <c:v>9.8936747860023626</c:v>
                </c:pt>
                <c:pt idx="2041">
                  <c:v>9.9047153601234292</c:v>
                </c:pt>
                <c:pt idx="2042">
                  <c:v>9.9157571533218611</c:v>
                </c:pt>
                <c:pt idx="2043">
                  <c:v>9.9268001658669025</c:v>
                </c:pt>
                <c:pt idx="2044">
                  <c:v>9.9378443980278863</c:v>
                </c:pt>
                <c:pt idx="2045">
                  <c:v>9.948889850074238</c:v>
                </c:pt>
                <c:pt idx="2046">
                  <c:v>9.9599365222754734</c:v>
                </c:pt>
                <c:pt idx="2047">
                  <c:v>9.9709844149011939</c:v>
                </c:pt>
                <c:pt idx="2048">
                  <c:v>9.9820335282210912</c:v>
                </c:pt>
                <c:pt idx="2049">
                  <c:v>9.9930838625049443</c:v>
                </c:pt>
                <c:pt idx="2050">
                  <c:v>10.004135418022631</c:v>
                </c:pt>
                <c:pt idx="2051">
                  <c:v>10.015188195044104</c:v>
                </c:pt>
                <c:pt idx="2052">
                  <c:v>10.026242193839421</c:v>
                </c:pt>
                <c:pt idx="2053">
                  <c:v>10.037297414678727</c:v>
                </c:pt>
                <c:pt idx="2054">
                  <c:v>10.048353857832229</c:v>
                </c:pt>
                <c:pt idx="2055">
                  <c:v>10.05941152357026</c:v>
                </c:pt>
                <c:pt idx="2056">
                  <c:v>10.070470412163226</c:v>
                </c:pt>
                <c:pt idx="2057">
                  <c:v>10.081530523881629</c:v>
                </c:pt>
                <c:pt idx="2058">
                  <c:v>10.092591858996053</c:v>
                </c:pt>
                <c:pt idx="2059">
                  <c:v>10.103654417777177</c:v>
                </c:pt>
                <c:pt idx="2060">
                  <c:v>10.115824646094623</c:v>
                </c:pt>
                <c:pt idx="2061">
                  <c:v>10.1257832074227</c:v>
                </c:pt>
                <c:pt idx="2062">
                  <c:v>10.136849438828889</c:v>
                </c:pt>
                <c:pt idx="2063">
                  <c:v>10.147916894985389</c:v>
                </c:pt>
                <c:pt idx="2064">
                  <c:v>10.15898557616333</c:v>
                </c:pt>
                <c:pt idx="2065">
                  <c:v>10.170055482633922</c:v>
                </c:pt>
                <c:pt idx="2066">
                  <c:v>10.181126614668479</c:v>
                </c:pt>
                <c:pt idx="2067">
                  <c:v>10.192198972538396</c:v>
                </c:pt>
                <c:pt idx="2068">
                  <c:v>10.203272556515161</c:v>
                </c:pt>
                <c:pt idx="2069">
                  <c:v>10.214347366870353</c:v>
                </c:pt>
                <c:pt idx="2070">
                  <c:v>10.225423403875638</c:v>
                </c:pt>
                <c:pt idx="2071">
                  <c:v>10.236500667802776</c:v>
                </c:pt>
                <c:pt idx="2072">
                  <c:v>10.247579158923628</c:v>
                </c:pt>
                <c:pt idx="2073">
                  <c:v>10.25865887751011</c:v>
                </c:pt>
                <c:pt idx="2074">
                  <c:v>10.269739823834263</c:v>
                </c:pt>
                <c:pt idx="2075">
                  <c:v>10.280821998168205</c:v>
                </c:pt>
                <c:pt idx="2076">
                  <c:v>10.291905400784151</c:v>
                </c:pt>
                <c:pt idx="2077">
                  <c:v>10.301881513544672</c:v>
                </c:pt>
                <c:pt idx="2078">
                  <c:v>10.312967250646683</c:v>
                </c:pt>
                <c:pt idx="2079">
                  <c:v>10.325162981047454</c:v>
                </c:pt>
                <c:pt idx="2080">
                  <c:v>10.336251299515331</c:v>
                </c:pt>
                <c:pt idx="2081">
                  <c:v>10.34734084762761</c:v>
                </c:pt>
                <c:pt idx="2082">
                  <c:v>10.358431625657055</c:v>
                </c:pt>
                <c:pt idx="2083">
                  <c:v>10.369523633876513</c:v>
                </c:pt>
                <c:pt idx="2084">
                  <c:v>10.380616872558917</c:v>
                </c:pt>
                <c:pt idx="2085">
                  <c:v>10.391711341977297</c:v>
                </c:pt>
                <c:pt idx="2086">
                  <c:v>10.402807042404769</c:v>
                </c:pt>
                <c:pt idx="2087">
                  <c:v>10.41390397411454</c:v>
                </c:pt>
                <c:pt idx="2088">
                  <c:v>10.425002137379911</c:v>
                </c:pt>
                <c:pt idx="2089">
                  <c:v>10.436101532474273</c:v>
                </c:pt>
                <c:pt idx="2090">
                  <c:v>10.447202159671107</c:v>
                </c:pt>
                <c:pt idx="2091">
                  <c:v>10.458304019243984</c:v>
                </c:pt>
                <c:pt idx="2092">
                  <c:v>10.469407111466571</c:v>
                </c:pt>
                <c:pt idx="2093">
                  <c:v>10.480511436612632</c:v>
                </c:pt>
                <c:pt idx="2094">
                  <c:v>10.49161699495599</c:v>
                </c:pt>
                <c:pt idx="2095">
                  <c:v>10.502723786770595</c:v>
                </c:pt>
                <c:pt idx="2096">
                  <c:v>10.513831812330473</c:v>
                </c:pt>
                <c:pt idx="2097">
                  <c:v>10.524941071909748</c:v>
                </c:pt>
                <c:pt idx="2098">
                  <c:v>10.536051565782628</c:v>
                </c:pt>
                <c:pt idx="2099">
                  <c:v>10.536051565782628</c:v>
                </c:pt>
                <c:pt idx="2100">
                  <c:v>10.592734294072862</c:v>
                </c:pt>
                <c:pt idx="2101">
                  <c:v>10.705083232735644</c:v>
                </c:pt>
                <c:pt idx="2102">
                  <c:v>10.817558536221448</c:v>
                </c:pt>
                <c:pt idx="2103">
                  <c:v>10.930160489108856</c:v>
                </c:pt>
                <c:pt idx="2104">
                  <c:v>11.041772626236694</c:v>
                </c:pt>
                <c:pt idx="2105">
                  <c:v>11.15350947526265</c:v>
                </c:pt>
                <c:pt idx="2106">
                  <c:v>11.265371315196829</c:v>
                </c:pt>
                <c:pt idx="2107">
                  <c:v>11.37847893066203</c:v>
                </c:pt>
                <c:pt idx="2108">
                  <c:v>11.490592850135778</c:v>
                </c:pt>
                <c:pt idx="2109">
                  <c:v>11.602832606012241</c:v>
                </c:pt>
                <c:pt idx="2110">
                  <c:v>11.716322777697769</c:v>
                </c:pt>
                <c:pt idx="2111">
                  <c:v>11.828816321182892</c:v>
                </c:pt>
                <c:pt idx="2112">
                  <c:v>11.940309724778157</c:v>
                </c:pt>
                <c:pt idx="2113">
                  <c:v>12.054183765349034</c:v>
                </c:pt>
                <c:pt idx="2114">
                  <c:v>12.168187626737339</c:v>
                </c:pt>
                <c:pt idx="2115">
                  <c:v>12.281190927158212</c:v>
                </c:pt>
                <c:pt idx="2116">
                  <c:v>12.393190124326168</c:v>
                </c:pt>
                <c:pt idx="2117">
                  <c:v>12.507581343400616</c:v>
                </c:pt>
                <c:pt idx="2118">
                  <c:v>12.620969039378727</c:v>
                </c:pt>
                <c:pt idx="2119">
                  <c:v>12.733349646823386</c:v>
                </c:pt>
                <c:pt idx="2120">
                  <c:v>12.849267971487279</c:v>
                </c:pt>
                <c:pt idx="2121">
                  <c:v>12.961905580460694</c:v>
                </c:pt>
                <c:pt idx="2122">
                  <c:v>13.07580989038498</c:v>
                </c:pt>
                <c:pt idx="2123">
                  <c:v>13.189844090191688</c:v>
                </c:pt>
                <c:pt idx="2124">
                  <c:v>13.305150778767191</c:v>
                </c:pt>
                <c:pt idx="2125">
                  <c:v>13.419446955430598</c:v>
                </c:pt>
                <c:pt idx="2126">
                  <c:v>13.532728999755991</c:v>
                </c:pt>
                <c:pt idx="2127">
                  <c:v>13.64843196538024</c:v>
                </c:pt>
                <c:pt idx="2128">
                  <c:v>13.763121398999594</c:v>
                </c:pt>
                <c:pt idx="2129">
                  <c:v>13.877942520327128</c:v>
                </c:pt>
                <c:pt idx="2130">
                  <c:v>13.992895632121142</c:v>
                </c:pt>
                <c:pt idx="2131">
                  <c:v>14.10798103818523</c:v>
                </c:pt>
                <c:pt idx="2132">
                  <c:v>14.223199043373103</c:v>
                </c:pt>
                <c:pt idx="2133">
                  <c:v>14.338549953593416</c:v>
                </c:pt>
                <c:pt idx="2134">
                  <c:v>14.454034075814659</c:v>
                </c:pt>
                <c:pt idx="2135">
                  <c:v>14.569651718070048</c:v>
                </c:pt>
                <c:pt idx="2136">
                  <c:v>14.685403189462464</c:v>
                </c:pt>
                <c:pt idx="2137">
                  <c:v>14.802448334732235</c:v>
                </c:pt>
                <c:pt idx="2138">
                  <c:v>14.91846974209202</c:v>
                </c:pt>
                <c:pt idx="2139">
                  <c:v>15.03346368563985</c:v>
                </c:pt>
                <c:pt idx="2140">
                  <c:v>15.14975358617647</c:v>
                </c:pt>
                <c:pt idx="2141">
                  <c:v>15.266178877583943</c:v>
                </c:pt>
                <c:pt idx="2142">
                  <c:v>15.382739875488227</c:v>
                </c:pt>
                <c:pt idx="2143">
                  <c:v>15.499436896620313</c:v>
                </c:pt>
                <c:pt idx="2144">
                  <c:v>15.616270258821253</c:v>
                </c:pt>
                <c:pt idx="2145">
                  <c:v>15.73324028104749</c:v>
                </c:pt>
                <c:pt idx="2146">
                  <c:v>15.850347283376005</c:v>
                </c:pt>
                <c:pt idx="2147">
                  <c:v>15.968764724507226</c:v>
                </c:pt>
                <c:pt idx="2148">
                  <c:v>16.084973514282268</c:v>
                </c:pt>
                <c:pt idx="2149">
                  <c:v>16.20249338866423</c:v>
                </c:pt>
                <c:pt idx="2150">
                  <c:v>16.320151534767614</c:v>
                </c:pt>
                <c:pt idx="2151">
                  <c:v>16.437948278351701</c:v>
                </c:pt>
                <c:pt idx="2152">
                  <c:v>16.554703900896492</c:v>
                </c:pt>
                <c:pt idx="2153">
                  <c:v>16.672777427182957</c:v>
                </c:pt>
                <c:pt idx="2154">
                  <c:v>16.79217336890153</c:v>
                </c:pt>
                <c:pt idx="2155">
                  <c:v>16.909343545338853</c:v>
                </c:pt>
                <c:pt idx="2156">
                  <c:v>17.027836799163868</c:v>
                </c:pt>
                <c:pt idx="2157">
                  <c:v>17.14765767537925</c:v>
                </c:pt>
                <c:pt idx="2158">
                  <c:v>17.266433820091891</c:v>
                </c:pt>
                <c:pt idx="2159">
                  <c:v>17.384161336141847</c:v>
                </c:pt>
                <c:pt idx="2160">
                  <c:v>17.504410182372538</c:v>
                </c:pt>
                <c:pt idx="2161">
                  <c:v>17.622418361278758</c:v>
                </c:pt>
                <c:pt idx="2162">
                  <c:v>17.741760086564529</c:v>
                </c:pt>
                <c:pt idx="2163">
                  <c:v>17.861244406516118</c:v>
                </c:pt>
                <c:pt idx="2164">
                  <c:v>17.980871662297783</c:v>
                </c:pt>
                <c:pt idx="2165">
                  <c:v>18.100642196299617</c:v>
                </c:pt>
                <c:pt idx="2166">
                  <c:v>18.220556352143436</c:v>
                </c:pt>
                <c:pt idx="2167">
                  <c:v>18.340614474688703</c:v>
                </c:pt>
                <c:pt idx="2168">
                  <c:v>18.462019664345828</c:v>
                </c:pt>
                <c:pt idx="2169">
                  <c:v>18.581164005545318</c:v>
                </c:pt>
                <c:pt idx="2170">
                  <c:v>18.702861764337221</c:v>
                </c:pt>
                <c:pt idx="2171">
                  <c:v>18.822293572724917</c:v>
                </c:pt>
                <c:pt idx="2172">
                  <c:v>18.943076745405151</c:v>
                </c:pt>
                <c:pt idx="2173">
                  <c:v>19.064005980269727</c:v>
                </c:pt>
                <c:pt idx="2174">
                  <c:v>19.186293128117779</c:v>
                </c:pt>
                <c:pt idx="2175">
                  <c:v>19.30630405260445</c:v>
                </c:pt>
                <c:pt idx="2176">
                  <c:v>19.427673601322752</c:v>
                </c:pt>
                <c:pt idx="2177">
                  <c:v>19.549190634734252</c:v>
                </c:pt>
                <c:pt idx="2178">
                  <c:v>19.672072908310561</c:v>
                </c:pt>
                <c:pt idx="2179">
                  <c:v>19.792668592445217</c:v>
                </c:pt>
                <c:pt idx="2180">
                  <c:v>19.915850606374885</c:v>
                </c:pt>
                <c:pt idx="2181">
                  <c:v>20.036740812507219</c:v>
                </c:pt>
                <c:pt idx="2182">
                  <c:v>20.159000678823684</c:v>
                </c:pt>
                <c:pt idx="2183">
                  <c:v>20.281410202879286</c:v>
                </c:pt>
                <c:pt idx="2184">
                  <c:v>20.403969751513813</c:v>
                </c:pt>
                <c:pt idx="2185">
                  <c:v>20.526679692917501</c:v>
                </c:pt>
                <c:pt idx="2186">
                  <c:v>20.649540396637676</c:v>
                </c:pt>
                <c:pt idx="2187">
                  <c:v>20.773783116436149</c:v>
                </c:pt>
                <c:pt idx="2188">
                  <c:v>20.895715576042285</c:v>
                </c:pt>
                <c:pt idx="2189">
                  <c:v>21.019030797667089</c:v>
                </c:pt>
                <c:pt idx="2190">
                  <c:v>21.143733718417284</c:v>
                </c:pt>
                <c:pt idx="2191">
                  <c:v>21.267355353109537</c:v>
                </c:pt>
                <c:pt idx="2192">
                  <c:v>21.3911300000632</c:v>
                </c:pt>
                <c:pt idx="2193">
                  <c:v>21.515058038528554</c:v>
                </c:pt>
                <c:pt idx="2194">
                  <c:v>21.639139849167634</c:v>
                </c:pt>
                <c:pt idx="2195">
                  <c:v>21.76337581406122</c:v>
                </c:pt>
                <c:pt idx="2196">
                  <c:v>21.887766316715918</c:v>
                </c:pt>
                <c:pt idx="2197">
                  <c:v>22.013557979990551</c:v>
                </c:pt>
                <c:pt idx="2198">
                  <c:v>22.138260269473019</c:v>
                </c:pt>
                <c:pt idx="2199">
                  <c:v>22.263118259748147</c:v>
                </c:pt>
                <c:pt idx="2200">
                  <c:v>22.326855912736093</c:v>
                </c:pt>
              </c:numCache>
            </c:numRef>
          </c:xVal>
          <c:yVal>
            <c:numRef>
              <c:f>CHS_30Apr2016!$F$27:$F$2227</c:f>
              <c:numCache>
                <c:formatCode>General</c:formatCode>
                <c:ptCount val="2201"/>
                <c:pt idx="0">
                  <c:v>9.6000000000000002E-2</c:v>
                </c:pt>
                <c:pt idx="1">
                  <c:v>0.112</c:v>
                </c:pt>
                <c:pt idx="2">
                  <c:v>0.14399711999999998</c:v>
                </c:pt>
                <c:pt idx="3">
                  <c:v>0.17099145000000002</c:v>
                </c:pt>
                <c:pt idx="4">
                  <c:v>0.18198544</c:v>
                </c:pt>
                <c:pt idx="5">
                  <c:v>0.19597648000000001</c:v>
                </c:pt>
                <c:pt idx="6">
                  <c:v>0.21896715</c:v>
                </c:pt>
                <c:pt idx="7">
                  <c:v>0.2599532</c:v>
                </c:pt>
                <c:pt idx="8">
                  <c:v>0.29293846999999995</c:v>
                </c:pt>
                <c:pt idx="9">
                  <c:v>0.32192272</c:v>
                </c:pt>
                <c:pt idx="10">
                  <c:v>0.33290676000000002</c:v>
                </c:pt>
                <c:pt idx="11">
                  <c:v>0.34689242999999997</c:v>
                </c:pt>
                <c:pt idx="12">
                  <c:v>0.35587895999999997</c:v>
                </c:pt>
                <c:pt idx="13">
                  <c:v>0.3698631</c:v>
                </c:pt>
                <c:pt idx="14">
                  <c:v>0.40983599999999998</c:v>
                </c:pt>
                <c:pt idx="15">
                  <c:v>0.44280950999999996</c:v>
                </c:pt>
                <c:pt idx="16">
                  <c:v>0.46878425999999995</c:v>
                </c:pt>
                <c:pt idx="17">
                  <c:v>0.48175899999999999</c:v>
                </c:pt>
                <c:pt idx="18">
                  <c:v>0.49773605999999998</c:v>
                </c:pt>
                <c:pt idx="19">
                  <c:v>0.51770992000000005</c:v>
                </c:pt>
                <c:pt idx="20">
                  <c:v>0.53768795999999996</c:v>
                </c:pt>
                <c:pt idx="21">
                  <c:v>0.5696466</c:v>
                </c:pt>
                <c:pt idx="22">
                  <c:v>0.59961600000000004</c:v>
                </c:pt>
                <c:pt idx="23">
                  <c:v>0.62557432000000002</c:v>
                </c:pt>
                <c:pt idx="24">
                  <c:v>0.63354986000000002</c:v>
                </c:pt>
                <c:pt idx="25">
                  <c:v>0.64752048000000006</c:v>
                </c:pt>
                <c:pt idx="26">
                  <c:v>0.67147584000000005</c:v>
                </c:pt>
                <c:pt idx="27">
                  <c:v>0.70442894999999994</c:v>
                </c:pt>
                <c:pt idx="28">
                  <c:v>0.73738007999999999</c:v>
                </c:pt>
                <c:pt idx="29">
                  <c:v>0.75434314999999996</c:v>
                </c:pt>
                <c:pt idx="30">
                  <c:v>0.76830790000000004</c:v>
                </c:pt>
                <c:pt idx="31">
                  <c:v>0.77128204</c:v>
                </c:pt>
                <c:pt idx="32">
                  <c:v>0.78124928000000005</c:v>
                </c:pt>
                <c:pt idx="33">
                  <c:v>0.80019899999999999</c:v>
                </c:pt>
                <c:pt idx="34">
                  <c:v>0.83613788999999994</c:v>
                </c:pt>
                <c:pt idx="35">
                  <c:v>0.87007674000000002</c:v>
                </c:pt>
                <c:pt idx="36">
                  <c:v>0.89601330000000001</c:v>
                </c:pt>
                <c:pt idx="37">
                  <c:v>0.90098074000000006</c:v>
                </c:pt>
                <c:pt idx="38">
                  <c:v>0.91293975999999999</c:v>
                </c:pt>
                <c:pt idx="39">
                  <c:v>0.91291233999999999</c:v>
                </c:pt>
                <c:pt idx="40">
                  <c:v>0.92586906000000002</c:v>
                </c:pt>
                <c:pt idx="41">
                  <c:v>0.96379375</c:v>
                </c:pt>
                <c:pt idx="42">
                  <c:v>0.99272768</c:v>
                </c:pt>
                <c:pt idx="43">
                  <c:v>1.0166562400000001</c:v>
                </c:pt>
                <c:pt idx="44">
                  <c:v>1.0266122</c:v>
                </c:pt>
                <c:pt idx="45">
                  <c:v>1.0335716999999998</c:v>
                </c:pt>
                <c:pt idx="46">
                  <c:v>1.04651184</c:v>
                </c:pt>
                <c:pt idx="47">
                  <c:v>1.0524717000000001</c:v>
                </c:pt>
                <c:pt idx="48">
                  <c:v>1.0824065200000001</c:v>
                </c:pt>
                <c:pt idx="49">
                  <c:v>1.1063269200000001</c:v>
                </c:pt>
                <c:pt idx="50">
                  <c:v>1.1252644199999999</c:v>
                </c:pt>
                <c:pt idx="51">
                  <c:v>1.1302227599999999</c:v>
                </c:pt>
                <c:pt idx="52">
                  <c:v>1.13916299</c:v>
                </c:pt>
                <c:pt idx="53">
                  <c:v>1.1561008799999999</c:v>
                </c:pt>
                <c:pt idx="54">
                  <c:v>1.1850177100000001</c:v>
                </c:pt>
                <c:pt idx="55">
                  <c:v>1.1999565999999999</c:v>
                </c:pt>
                <c:pt idx="56">
                  <c:v>1.2218824799999999</c:v>
                </c:pt>
                <c:pt idx="57">
                  <c:v>1.2318281600000001</c:v>
                </c:pt>
                <c:pt idx="58">
                  <c:v>1.232777</c:v>
                </c:pt>
                <c:pt idx="59">
                  <c:v>1.23573446</c:v>
                </c:pt>
                <c:pt idx="60">
                  <c:v>1.2506694199999999</c:v>
                </c:pt>
                <c:pt idx="61">
                  <c:v>1.2805622999999999</c:v>
                </c:pt>
                <c:pt idx="62">
                  <c:v>1.3084697699999999</c:v>
                </c:pt>
                <c:pt idx="63">
                  <c:v>1.3243990800000001</c:v>
                </c:pt>
                <c:pt idx="64">
                  <c:v>1.3313453399999999</c:v>
                </c:pt>
                <c:pt idx="65">
                  <c:v>1.3243194599999999</c:v>
                </c:pt>
                <c:pt idx="66">
                  <c:v>1.3232949599999999</c:v>
                </c:pt>
                <c:pt idx="67">
                  <c:v>1.3322232000000001</c:v>
                </c:pt>
                <c:pt idx="68">
                  <c:v>1.36110832</c:v>
                </c:pt>
                <c:pt idx="69">
                  <c:v>1.3850296799999999</c:v>
                </c:pt>
                <c:pt idx="70">
                  <c:v>1.4009533199999999</c:v>
                </c:pt>
                <c:pt idx="71">
                  <c:v>1.4028927399999997</c:v>
                </c:pt>
                <c:pt idx="72">
                  <c:v>1.4018527999999999</c:v>
                </c:pt>
                <c:pt idx="73">
                  <c:v>1.40280838</c:v>
                </c:pt>
                <c:pt idx="74">
                  <c:v>1.4017685</c:v>
                </c:pt>
                <c:pt idx="75">
                  <c:v>1.4286634399999998</c:v>
                </c:pt>
                <c:pt idx="76">
                  <c:v>1.44957092</c:v>
                </c:pt>
                <c:pt idx="77">
                  <c:v>1.4604864</c:v>
                </c:pt>
                <c:pt idx="78">
                  <c:v>1.46044248</c:v>
                </c:pt>
                <c:pt idx="79">
                  <c:v>1.4643887199999999</c:v>
                </c:pt>
                <c:pt idx="80">
                  <c:v>1.4743197800000001</c:v>
                </c:pt>
                <c:pt idx="81">
                  <c:v>1.4902201799999999</c:v>
                </c:pt>
                <c:pt idx="82">
                  <c:v>1.4941651199999999</c:v>
                </c:pt>
                <c:pt idx="83">
                  <c:v>1.50509169</c:v>
                </c:pt>
                <c:pt idx="84">
                  <c:v>1.51502022</c:v>
                </c:pt>
                <c:pt idx="85">
                  <c:v>1.5099879</c:v>
                </c:pt>
                <c:pt idx="86">
                  <c:v>1.5109397999999998</c:v>
                </c:pt>
                <c:pt idx="87">
                  <c:v>1.5228465599999998</c:v>
                </c:pt>
                <c:pt idx="88">
                  <c:v>1.5477320000000001</c:v>
                </c:pt>
                <c:pt idx="89">
                  <c:v>1.56663262</c:v>
                </c:pt>
                <c:pt idx="90">
                  <c:v>1.5675826800000001</c:v>
                </c:pt>
                <c:pt idx="91">
                  <c:v>1.5655412000000002</c:v>
                </c:pt>
                <c:pt idx="92">
                  <c:v>1.5565199299999999</c:v>
                </c:pt>
                <c:pt idx="93">
                  <c:v>1.55346622</c:v>
                </c:pt>
                <c:pt idx="94">
                  <c:v>1.5574077200000001</c:v>
                </c:pt>
                <c:pt idx="95">
                  <c:v>1.5822866099999999</c:v>
                </c:pt>
                <c:pt idx="96">
                  <c:v>1.6031599200000002</c:v>
                </c:pt>
                <c:pt idx="97">
                  <c:v>1.61407824</c:v>
                </c:pt>
                <c:pt idx="98">
                  <c:v>1.60804809</c:v>
                </c:pt>
                <c:pt idx="99">
                  <c:v>1.6070028000000001</c:v>
                </c:pt>
                <c:pt idx="100">
                  <c:v>1.5920013900000001</c:v>
                </c:pt>
                <c:pt idx="101">
                  <c:v>1.5899597999999999</c:v>
                </c:pt>
                <c:pt idx="102">
                  <c:v>1.6148322000000002</c:v>
                </c:pt>
                <c:pt idx="103">
                  <c:v>1.6347027999999999</c:v>
                </c:pt>
                <c:pt idx="104">
                  <c:v>1.6436242599999999</c:v>
                </c:pt>
                <c:pt idx="105">
                  <c:v>1.6395879499999999</c:v>
                </c:pt>
                <c:pt idx="106">
                  <c:v>1.63553547</c:v>
                </c:pt>
                <c:pt idx="107">
                  <c:v>1.6364828799999998</c:v>
                </c:pt>
                <c:pt idx="108">
                  <c:v>1.6384268399999999</c:v>
                </c:pt>
                <c:pt idx="109">
                  <c:v>1.6483433199999999</c:v>
                </c:pt>
                <c:pt idx="110">
                  <c:v>1.66026896</c:v>
                </c:pt>
                <c:pt idx="111">
                  <c:v>1.66518492</c:v>
                </c:pt>
                <c:pt idx="112">
                  <c:v>1.6611321600000002</c:v>
                </c:pt>
                <c:pt idx="113">
                  <c:v>1.65711298</c:v>
                </c:pt>
                <c:pt idx="114">
                  <c:v>1.6640381</c:v>
                </c:pt>
                <c:pt idx="115">
                  <c:v>1.6799303999999999</c:v>
                </c:pt>
                <c:pt idx="116">
                  <c:v>1.6948083600000001</c:v>
                </c:pt>
                <c:pt idx="117">
                  <c:v>1.6917683400000001</c:v>
                </c:pt>
                <c:pt idx="118">
                  <c:v>1.6877321999999999</c:v>
                </c:pt>
                <c:pt idx="119">
                  <c:v>1.67472987</c:v>
                </c:pt>
                <c:pt idx="120">
                  <c:v>1.66969824</c:v>
                </c:pt>
                <c:pt idx="121">
                  <c:v>1.6726365900000002</c:v>
                </c:pt>
                <c:pt idx="122">
                  <c:v>1.6914966599999999</c:v>
                </c:pt>
                <c:pt idx="123">
                  <c:v>1.7103723800000001</c:v>
                </c:pt>
                <c:pt idx="124">
                  <c:v>1.7172936400000001</c:v>
                </c:pt>
                <c:pt idx="125">
                  <c:v>1.7052889599999999</c:v>
                </c:pt>
                <c:pt idx="126">
                  <c:v>1.6992612999999999</c:v>
                </c:pt>
                <c:pt idx="127">
                  <c:v>1.68526584</c:v>
                </c:pt>
                <c:pt idx="128">
                  <c:v>1.6832231</c:v>
                </c:pt>
                <c:pt idx="129">
                  <c:v>1.7030745</c:v>
                </c:pt>
                <c:pt idx="130">
                  <c:v>1.7179620000000002</c:v>
                </c:pt>
                <c:pt idx="131">
                  <c:v>1.7258773700000001</c:v>
                </c:pt>
                <c:pt idx="132">
                  <c:v>1.7208460799999998</c:v>
                </c:pt>
                <c:pt idx="133">
                  <c:v>1.7148020400000001</c:v>
                </c:pt>
                <c:pt idx="134">
                  <c:v>1.7147503799999999</c:v>
                </c:pt>
                <c:pt idx="135">
                  <c:v>1.7027496</c:v>
                </c:pt>
                <c:pt idx="136">
                  <c:v>1.72161717</c:v>
                </c:pt>
                <c:pt idx="137">
                  <c:v>1.7365008</c:v>
                </c:pt>
                <c:pt idx="138">
                  <c:v>1.7394354900000002</c:v>
                </c:pt>
                <c:pt idx="139">
                  <c:v>1.7304049400000001</c:v>
                </c:pt>
                <c:pt idx="140">
                  <c:v>1.7273660000000002</c:v>
                </c:pt>
                <c:pt idx="141">
                  <c:v>1.7303006599999999</c:v>
                </c:pt>
                <c:pt idx="142">
                  <c:v>1.74018644</c:v>
                </c:pt>
                <c:pt idx="143">
                  <c:v>1.7391385000000001</c:v>
                </c:pt>
                <c:pt idx="144">
                  <c:v>1.7440634399999999</c:v>
                </c:pt>
                <c:pt idx="145">
                  <c:v>1.74002912</c:v>
                </c:pt>
                <c:pt idx="146">
                  <c:v>1.73002258</c:v>
                </c:pt>
                <c:pt idx="147">
                  <c:v>1.7220074000000001</c:v>
                </c:pt>
                <c:pt idx="148">
                  <c:v>1.7269149000000001</c:v>
                </c:pt>
                <c:pt idx="149">
                  <c:v>1.74477843</c:v>
                </c:pt>
                <c:pt idx="150">
                  <c:v>1.7616456</c:v>
                </c:pt>
                <c:pt idx="151">
                  <c:v>1.766551</c:v>
                </c:pt>
                <c:pt idx="152">
                  <c:v>1.7605264899999999</c:v>
                </c:pt>
                <c:pt idx="153">
                  <c:v>1.741565</c:v>
                </c:pt>
                <c:pt idx="154">
                  <c:v>1.7315609999999999</c:v>
                </c:pt>
                <c:pt idx="155">
                  <c:v>1.72852344</c:v>
                </c:pt>
                <c:pt idx="156">
                  <c:v>1.7483906999999999</c:v>
                </c:pt>
                <c:pt idx="157">
                  <c:v>1.7632463200000001</c:v>
                </c:pt>
                <c:pt idx="158">
                  <c:v>1.7681505399999999</c:v>
                </c:pt>
                <c:pt idx="159">
                  <c:v>1.7591600000000001</c:v>
                </c:pt>
                <c:pt idx="160">
                  <c:v>1.7471497599999999</c:v>
                </c:pt>
                <c:pt idx="161">
                  <c:v>1.7401325700000001</c:v>
                </c:pt>
                <c:pt idx="162">
                  <c:v>1.7291361999999999</c:v>
                </c:pt>
                <c:pt idx="163">
                  <c:v>1.74798659</c:v>
                </c:pt>
                <c:pt idx="164">
                  <c:v>1.7598719599999999</c:v>
                </c:pt>
                <c:pt idx="165">
                  <c:v>1.7637981299999999</c:v>
                </c:pt>
                <c:pt idx="166">
                  <c:v>1.7547742800000001</c:v>
                </c:pt>
                <c:pt idx="167">
                  <c:v>1.7507424</c:v>
                </c:pt>
                <c:pt idx="168">
                  <c:v>1.7477054699999999</c:v>
                </c:pt>
                <c:pt idx="169">
                  <c:v>1.75362084</c:v>
                </c:pt>
                <c:pt idx="170">
                  <c:v>1.7555395999999999</c:v>
                </c:pt>
                <c:pt idx="171">
                  <c:v>1.7604597</c:v>
                </c:pt>
                <c:pt idx="172">
                  <c:v>1.76239576</c:v>
                </c:pt>
                <c:pt idx="173">
                  <c:v>1.75339165</c:v>
                </c:pt>
                <c:pt idx="174">
                  <c:v>1.74836616</c:v>
                </c:pt>
                <c:pt idx="175">
                  <c:v>1.7542627200000001</c:v>
                </c:pt>
                <c:pt idx="176">
                  <c:v>1.7681320999999999</c:v>
                </c:pt>
                <c:pt idx="177">
                  <c:v>1.78398948</c:v>
                </c:pt>
                <c:pt idx="178">
                  <c:v>1.78393566</c:v>
                </c:pt>
                <c:pt idx="179">
                  <c:v>1.7759269600000001</c:v>
                </c:pt>
                <c:pt idx="180">
                  <c:v>1.7599464</c:v>
                </c:pt>
                <c:pt idx="181">
                  <c:v>1.74895611</c:v>
                </c:pt>
                <c:pt idx="182">
                  <c:v>1.74890334</c:v>
                </c:pt>
                <c:pt idx="183">
                  <c:v>1.7667467099999998</c:v>
                </c:pt>
                <c:pt idx="184">
                  <c:v>1.78059429</c:v>
                </c:pt>
                <c:pt idx="185">
                  <c:v>1.78749968</c:v>
                </c:pt>
                <c:pt idx="186">
                  <c:v>1.7765103099999999</c:v>
                </c:pt>
                <c:pt idx="187">
                  <c:v>1.769498</c:v>
                </c:pt>
                <c:pt idx="188">
                  <c:v>1.7535394799999999</c:v>
                </c:pt>
                <c:pt idx="189">
                  <c:v>1.7475223200000001</c:v>
                </c:pt>
                <c:pt idx="190">
                  <c:v>1.7683259999999998</c:v>
                </c:pt>
                <c:pt idx="191">
                  <c:v>1.7802002699999999</c:v>
                </c:pt>
                <c:pt idx="192">
                  <c:v>1.7861101800000001</c:v>
                </c:pt>
                <c:pt idx="193">
                  <c:v>1.7770932000000002</c:v>
                </c:pt>
                <c:pt idx="194">
                  <c:v>1.77008247</c:v>
                </c:pt>
                <c:pt idx="195">
                  <c:v>1.76704752</c:v>
                </c:pt>
                <c:pt idx="196">
                  <c:v>1.7590436999999999</c:v>
                </c:pt>
                <c:pt idx="197">
                  <c:v>1.7679346199999999</c:v>
                </c:pt>
                <c:pt idx="198">
                  <c:v>1.77781875</c:v>
                </c:pt>
                <c:pt idx="199">
                  <c:v>1.77776508</c:v>
                </c:pt>
                <c:pt idx="200">
                  <c:v>1.7687504000000001</c:v>
                </c:pt>
                <c:pt idx="201">
                  <c:v>1.7627528400000001</c:v>
                </c:pt>
                <c:pt idx="202">
                  <c:v>1.7656627399999998</c:v>
                </c:pt>
                <c:pt idx="203">
                  <c:v>1.77751462</c:v>
                </c:pt>
                <c:pt idx="204">
                  <c:v>1.7894015599999999</c:v>
                </c:pt>
                <c:pt idx="205">
                  <c:v>1.78537341</c:v>
                </c:pt>
                <c:pt idx="206">
                  <c:v>1.7813455</c:v>
                </c:pt>
                <c:pt idx="207">
                  <c:v>1.7653961899999999</c:v>
                </c:pt>
                <c:pt idx="208">
                  <c:v>1.75340395</c:v>
                </c:pt>
                <c:pt idx="209">
                  <c:v>1.7513641999999998</c:v>
                </c:pt>
                <c:pt idx="210">
                  <c:v>1.7691919699999998</c:v>
                </c:pt>
                <c:pt idx="211">
                  <c:v>1.7830452999999999</c:v>
                </c:pt>
                <c:pt idx="212">
                  <c:v>1.7879399999999999</c:v>
                </c:pt>
                <c:pt idx="213">
                  <c:v>1.7809331099999999</c:v>
                </c:pt>
                <c:pt idx="214">
                  <c:v>1.76101452</c:v>
                </c:pt>
                <c:pt idx="215">
                  <c:v>1.74705639</c:v>
                </c:pt>
                <c:pt idx="216">
                  <c:v>1.74402408</c:v>
                </c:pt>
                <c:pt idx="217">
                  <c:v>1.7638343999999999</c:v>
                </c:pt>
                <c:pt idx="218">
                  <c:v>1.7776669</c:v>
                </c:pt>
                <c:pt idx="219">
                  <c:v>1.7845647599999999</c:v>
                </c:pt>
                <c:pt idx="220">
                  <c:v>1.7775595</c:v>
                </c:pt>
                <c:pt idx="221">
                  <c:v>1.7645787699999997</c:v>
                </c:pt>
                <c:pt idx="222">
                  <c:v>1.7605535399999999</c:v>
                </c:pt>
                <c:pt idx="223">
                  <c:v>1.7465990499999999</c:v>
                </c:pt>
                <c:pt idx="224">
                  <c:v>1.76342592</c:v>
                </c:pt>
                <c:pt idx="225">
                  <c:v>1.7733015400000001</c:v>
                </c:pt>
                <c:pt idx="226">
                  <c:v>1.7772193999999999</c:v>
                </c:pt>
                <c:pt idx="227">
                  <c:v>1.76523396</c:v>
                </c:pt>
                <c:pt idx="228">
                  <c:v>1.7612094599999999</c:v>
                </c:pt>
                <c:pt idx="229">
                  <c:v>1.7601634799999999</c:v>
                </c:pt>
                <c:pt idx="230">
                  <c:v>1.7690448599999999</c:v>
                </c:pt>
                <c:pt idx="231">
                  <c:v>1.7659955099999998</c:v>
                </c:pt>
                <c:pt idx="232">
                  <c:v>1.76892012</c:v>
                </c:pt>
                <c:pt idx="233">
                  <c:v>1.7698592899999999</c:v>
                </c:pt>
                <c:pt idx="234">
                  <c:v>1.7569020000000002</c:v>
                </c:pt>
                <c:pt idx="235">
                  <c:v>1.7469231999999999</c:v>
                </c:pt>
                <c:pt idx="236">
                  <c:v>1.74885548</c:v>
                </c:pt>
                <c:pt idx="237">
                  <c:v>1.7616875000000001</c:v>
                </c:pt>
                <c:pt idx="238">
                  <c:v>1.7745363599999999</c:v>
                </c:pt>
                <c:pt idx="239">
                  <c:v>1.7784524800000001</c:v>
                </c:pt>
                <c:pt idx="240">
                  <c:v>1.7684746200000001</c:v>
                </c:pt>
                <c:pt idx="241">
                  <c:v>1.7475811800000001</c:v>
                </c:pt>
                <c:pt idx="242">
                  <c:v>1.7366124999999999</c:v>
                </c:pt>
                <c:pt idx="243">
                  <c:v>1.7365599999999999</c:v>
                </c:pt>
                <c:pt idx="244">
                  <c:v>1.7573278800000001</c:v>
                </c:pt>
                <c:pt idx="245">
                  <c:v>1.7731686200000001</c:v>
                </c:pt>
                <c:pt idx="246">
                  <c:v>1.7790504599999999</c:v>
                </c:pt>
                <c:pt idx="247">
                  <c:v>1.7660803999999999</c:v>
                </c:pt>
                <c:pt idx="248">
                  <c:v>1.7590996800000001</c:v>
                </c:pt>
                <c:pt idx="249">
                  <c:v>1.74813306</c:v>
                </c:pt>
                <c:pt idx="250">
                  <c:v>1.7371671</c:v>
                </c:pt>
                <c:pt idx="251">
                  <c:v>1.7529876899999999</c:v>
                </c:pt>
                <c:pt idx="252">
                  <c:v>1.76285508</c:v>
                </c:pt>
                <c:pt idx="253">
                  <c:v>1.767744</c:v>
                </c:pt>
                <c:pt idx="254">
                  <c:v>1.7577708400000001</c:v>
                </c:pt>
                <c:pt idx="255">
                  <c:v>1.7507740999999999</c:v>
                </c:pt>
                <c:pt idx="256">
                  <c:v>1.74774542</c:v>
                </c:pt>
                <c:pt idx="257">
                  <c:v>1.74469933</c:v>
                </c:pt>
                <c:pt idx="258">
                  <c:v>1.7525989499999999</c:v>
                </c:pt>
                <c:pt idx="259">
                  <c:v>1.76145456</c:v>
                </c:pt>
                <c:pt idx="260">
                  <c:v>1.7633848400000001</c:v>
                </c:pt>
                <c:pt idx="261">
                  <c:v>1.7514305000000001</c:v>
                </c:pt>
                <c:pt idx="262">
                  <c:v>1.7424520399999999</c:v>
                </c:pt>
                <c:pt idx="263">
                  <c:v>1.7453744</c:v>
                </c:pt>
                <c:pt idx="264">
                  <c:v>1.7572038000000001</c:v>
                </c:pt>
                <c:pt idx="265">
                  <c:v>1.7720249399999999</c:v>
                </c:pt>
                <c:pt idx="266">
                  <c:v>1.7680049699999998</c:v>
                </c:pt>
                <c:pt idx="267">
                  <c:v>1.7590274400000001</c:v>
                </c:pt>
                <c:pt idx="268">
                  <c:v>1.7450928000000001</c:v>
                </c:pt>
                <c:pt idx="269">
                  <c:v>1.7361165000000001</c:v>
                </c:pt>
                <c:pt idx="270">
                  <c:v>1.7340635400000002</c:v>
                </c:pt>
                <c:pt idx="271">
                  <c:v>1.75185681</c:v>
                </c:pt>
                <c:pt idx="272">
                  <c:v>1.7676661999999999</c:v>
                </c:pt>
                <c:pt idx="273">
                  <c:v>1.7745344000000001</c:v>
                </c:pt>
                <c:pt idx="274">
                  <c:v>1.75961075</c:v>
                </c:pt>
                <c:pt idx="275">
                  <c:v>1.7496444999999998</c:v>
                </c:pt>
                <c:pt idx="276">
                  <c:v>1.7347224999999999</c:v>
                </c:pt>
                <c:pt idx="277">
                  <c:v>1.7307050399999999</c:v>
                </c:pt>
                <c:pt idx="278">
                  <c:v>1.75047686</c:v>
                </c:pt>
                <c:pt idx="279">
                  <c:v>1.7613090899999999</c:v>
                </c:pt>
                <c:pt idx="280">
                  <c:v>1.7662114800000002</c:v>
                </c:pt>
                <c:pt idx="281">
                  <c:v>1.76021136</c:v>
                </c:pt>
                <c:pt idx="282">
                  <c:v>1.7492385499999998</c:v>
                </c:pt>
                <c:pt idx="283">
                  <c:v>1.7442304</c:v>
                </c:pt>
                <c:pt idx="284">
                  <c:v>1.7362495199999999</c:v>
                </c:pt>
                <c:pt idx="285">
                  <c:v>1.74610676</c:v>
                </c:pt>
                <c:pt idx="286">
                  <c:v>1.7549724499999999</c:v>
                </c:pt>
                <c:pt idx="287">
                  <c:v>1.75690116</c:v>
                </c:pt>
                <c:pt idx="288">
                  <c:v>1.7439488000000001</c:v>
                </c:pt>
                <c:pt idx="289">
                  <c:v>1.7369775799999998</c:v>
                </c:pt>
                <c:pt idx="290">
                  <c:v>1.7388891</c:v>
                </c:pt>
                <c:pt idx="291">
                  <c:v>1.7507082599999999</c:v>
                </c:pt>
                <c:pt idx="292">
                  <c:v>1.7536452</c:v>
                </c:pt>
                <c:pt idx="293">
                  <c:v>1.7545651200000001</c:v>
                </c:pt>
                <c:pt idx="294">
                  <c:v>1.7515576000000002</c:v>
                </c:pt>
                <c:pt idx="295">
                  <c:v>1.7415978600000002</c:v>
                </c:pt>
                <c:pt idx="296">
                  <c:v>1.7336199999999999</c:v>
                </c:pt>
                <c:pt idx="297">
                  <c:v>1.7325594000000002</c:v>
                </c:pt>
                <c:pt idx="298">
                  <c:v>1.7483560499999997</c:v>
                </c:pt>
                <c:pt idx="299">
                  <c:v>1.7621706599999998</c:v>
                </c:pt>
                <c:pt idx="300">
                  <c:v>1.76706984</c:v>
                </c:pt>
                <c:pt idx="301">
                  <c:v>1.7590747199999999</c:v>
                </c:pt>
                <c:pt idx="302">
                  <c:v>1.73823975</c:v>
                </c:pt>
                <c:pt idx="303">
                  <c:v>1.7272750400000001</c:v>
                </c:pt>
                <c:pt idx="304">
                  <c:v>1.7272227200000001</c:v>
                </c:pt>
                <c:pt idx="305">
                  <c:v>1.7459870499999999</c:v>
                </c:pt>
                <c:pt idx="306">
                  <c:v>1.75880832</c:v>
                </c:pt>
                <c:pt idx="307">
                  <c:v>1.76566924</c:v>
                </c:pt>
                <c:pt idx="308">
                  <c:v>1.754723</c:v>
                </c:pt>
                <c:pt idx="309">
                  <c:v>1.7408067599999999</c:v>
                </c:pt>
                <c:pt idx="310">
                  <c:v>1.73778345</c:v>
                </c:pt>
                <c:pt idx="311">
                  <c:v>1.7228784000000001</c:v>
                </c:pt>
                <c:pt idx="312">
                  <c:v>1.7396408399999999</c:v>
                </c:pt>
                <c:pt idx="313">
                  <c:v>1.7504791200000001</c:v>
                </c:pt>
                <c:pt idx="314">
                  <c:v>1.7543863200000001</c:v>
                </c:pt>
                <c:pt idx="315">
                  <c:v>1.7434428299999998</c:v>
                </c:pt>
                <c:pt idx="316">
                  <c:v>1.7364424600000001</c:v>
                </c:pt>
                <c:pt idx="317">
                  <c:v>1.7344099199999998</c:v>
                </c:pt>
                <c:pt idx="318">
                  <c:v>1.74425666</c:v>
                </c:pt>
                <c:pt idx="319">
                  <c:v>1.742224</c:v>
                </c:pt>
                <c:pt idx="320">
                  <c:v>1.74712055</c:v>
                </c:pt>
                <c:pt idx="321">
                  <c:v>1.74508792</c:v>
                </c:pt>
                <c:pt idx="322">
                  <c:v>1.7331398</c:v>
                </c:pt>
                <c:pt idx="323">
                  <c:v>1.7261588800000001</c:v>
                </c:pt>
                <c:pt idx="324">
                  <c:v>1.7290757800000001</c:v>
                </c:pt>
                <c:pt idx="325">
                  <c:v>1.7418895999999999</c:v>
                </c:pt>
                <c:pt idx="326">
                  <c:v>1.7556745800000002</c:v>
                </c:pt>
                <c:pt idx="327">
                  <c:v>1.7556213599999999</c:v>
                </c:pt>
                <c:pt idx="328">
                  <c:v>1.7466616499999998</c:v>
                </c:pt>
                <c:pt idx="329">
                  <c:v>1.7297858400000001</c:v>
                </c:pt>
                <c:pt idx="330">
                  <c:v>1.7178588000000001</c:v>
                </c:pt>
                <c:pt idx="331">
                  <c:v>1.71483816</c:v>
                </c:pt>
                <c:pt idx="332">
                  <c:v>1.7335689599999999</c:v>
                </c:pt>
                <c:pt idx="333">
                  <c:v>1.7473687</c:v>
                </c:pt>
                <c:pt idx="334">
                  <c:v>1.7552310799999999</c:v>
                </c:pt>
                <c:pt idx="335">
                  <c:v>1.7443121999999998</c:v>
                </c:pt>
                <c:pt idx="336">
                  <c:v>1.73731616</c:v>
                </c:pt>
                <c:pt idx="337">
                  <c:v>1.7204274800000001</c:v>
                </c:pt>
                <c:pt idx="338">
                  <c:v>1.7154461999999999</c:v>
                </c:pt>
                <c:pt idx="339">
                  <c:v>1.7302332300000001</c:v>
                </c:pt>
                <c:pt idx="340">
                  <c:v>1.7420516399999999</c:v>
                </c:pt>
                <c:pt idx="341">
                  <c:v>1.7449488</c:v>
                </c:pt>
                <c:pt idx="342">
                  <c:v>1.73698252</c:v>
                </c:pt>
                <c:pt idx="343">
                  <c:v>1.7270384400000001</c:v>
                </c:pt>
                <c:pt idx="344">
                  <c:v>1.7240187300000003</c:v>
                </c:pt>
                <c:pt idx="345">
                  <c:v>1.7190210399999999</c:v>
                </c:pt>
                <c:pt idx="346">
                  <c:v>1.7268813000000001</c:v>
                </c:pt>
                <c:pt idx="347">
                  <c:v>1.7317565099999999</c:v>
                </c:pt>
                <c:pt idx="348">
                  <c:v>1.7346709199999999</c:v>
                </c:pt>
                <c:pt idx="349">
                  <c:v>1.7227509000000001</c:v>
                </c:pt>
                <c:pt idx="350">
                  <c:v>1.7157762000000001</c:v>
                </c:pt>
                <c:pt idx="351">
                  <c:v>1.7186734399999999</c:v>
                </c:pt>
                <c:pt idx="352">
                  <c:v>1.7285098000000001</c:v>
                </c:pt>
                <c:pt idx="353">
                  <c:v>1.7413120199999998</c:v>
                </c:pt>
                <c:pt idx="354">
                  <c:v>1.7363152399999999</c:v>
                </c:pt>
                <c:pt idx="355">
                  <c:v>1.7293412400000001</c:v>
                </c:pt>
                <c:pt idx="356">
                  <c:v>1.71544655</c:v>
                </c:pt>
                <c:pt idx="357">
                  <c:v>1.7064962000000001</c:v>
                </c:pt>
                <c:pt idx="358">
                  <c:v>1.7064271600000001</c:v>
                </c:pt>
                <c:pt idx="359">
                  <c:v>1.72417072</c:v>
                </c:pt>
                <c:pt idx="360">
                  <c:v>1.7399360000000001</c:v>
                </c:pt>
                <c:pt idx="361">
                  <c:v>1.7457969600000001</c:v>
                </c:pt>
                <c:pt idx="362">
                  <c:v>1.73190456</c:v>
                </c:pt>
                <c:pt idx="363">
                  <c:v>1.7229555000000001</c:v>
                </c:pt>
                <c:pt idx="364">
                  <c:v>1.7060992199999998</c:v>
                </c:pt>
                <c:pt idx="365">
                  <c:v>1.7001168</c:v>
                </c:pt>
                <c:pt idx="366">
                  <c:v>1.7168681700000001</c:v>
                </c:pt>
                <c:pt idx="367">
                  <c:v>1.7296475</c:v>
                </c:pt>
                <c:pt idx="368">
                  <c:v>1.7384900599999999</c:v>
                </c:pt>
                <c:pt idx="369">
                  <c:v>1.7295425</c:v>
                </c:pt>
                <c:pt idx="370">
                  <c:v>1.7196072</c:v>
                </c:pt>
                <c:pt idx="371">
                  <c:v>1.7175611200000001</c:v>
                </c:pt>
                <c:pt idx="372">
                  <c:v>1.7076268800000001</c:v>
                </c:pt>
                <c:pt idx="373">
                  <c:v>1.7204213800000001</c:v>
                </c:pt>
                <c:pt idx="374">
                  <c:v>1.7272862</c:v>
                </c:pt>
                <c:pt idx="375">
                  <c:v>1.7301981199999998</c:v>
                </c:pt>
                <c:pt idx="376">
                  <c:v>1.7202472799999999</c:v>
                </c:pt>
                <c:pt idx="377">
                  <c:v>1.7152547999999999</c:v>
                </c:pt>
                <c:pt idx="378">
                  <c:v>1.71322668</c:v>
                </c:pt>
                <c:pt idx="379">
                  <c:v>1.7250479999999999</c:v>
                </c:pt>
                <c:pt idx="380">
                  <c:v>1.7239902</c:v>
                </c:pt>
                <c:pt idx="381">
                  <c:v>1.7298479199999999</c:v>
                </c:pt>
                <c:pt idx="382">
                  <c:v>1.7258613</c:v>
                </c:pt>
                <c:pt idx="383">
                  <c:v>1.7129492399999999</c:v>
                </c:pt>
                <c:pt idx="384">
                  <c:v>1.7050118400000001</c:v>
                </c:pt>
                <c:pt idx="385">
                  <c:v>1.70693568</c:v>
                </c:pt>
                <c:pt idx="386">
                  <c:v>1.7216831100000001</c:v>
                </c:pt>
                <c:pt idx="387">
                  <c:v>1.7364469199999999</c:v>
                </c:pt>
                <c:pt idx="388">
                  <c:v>1.7383696</c:v>
                </c:pt>
                <c:pt idx="389">
                  <c:v>1.7304153600000001</c:v>
                </c:pt>
                <c:pt idx="390">
                  <c:v>1.7106098000000001</c:v>
                </c:pt>
                <c:pt idx="391">
                  <c:v>1.69671398</c:v>
                </c:pt>
                <c:pt idx="392">
                  <c:v>1.6946872799999999</c:v>
                </c:pt>
                <c:pt idx="393">
                  <c:v>1.7124117000000001</c:v>
                </c:pt>
                <c:pt idx="394">
                  <c:v>1.7242099199999998</c:v>
                </c:pt>
                <c:pt idx="395">
                  <c:v>1.73105244</c:v>
                </c:pt>
                <c:pt idx="396">
                  <c:v>1.7201379000000001</c:v>
                </c:pt>
                <c:pt idx="397">
                  <c:v>1.70724918</c:v>
                </c:pt>
                <c:pt idx="398">
                  <c:v>1.6963360199999999</c:v>
                </c:pt>
                <c:pt idx="399">
                  <c:v>1.6864108799999999</c:v>
                </c:pt>
                <c:pt idx="400">
                  <c:v>1.7051189100000002</c:v>
                </c:pt>
                <c:pt idx="401">
                  <c:v>1.7149227300000001</c:v>
                </c:pt>
                <c:pt idx="402">
                  <c:v>1.7207941800000002</c:v>
                </c:pt>
                <c:pt idx="403">
                  <c:v>1.7118568200000002</c:v>
                </c:pt>
                <c:pt idx="404">
                  <c:v>1.7058643200000001</c:v>
                </c:pt>
                <c:pt idx="405">
                  <c:v>1.7008766800000001</c:v>
                </c:pt>
                <c:pt idx="406">
                  <c:v>1.7097091599999998</c:v>
                </c:pt>
                <c:pt idx="407">
                  <c:v>1.7096571999999999</c:v>
                </c:pt>
                <c:pt idx="408">
                  <c:v>1.7135535200000001</c:v>
                </c:pt>
                <c:pt idx="409">
                  <c:v>1.7144884800000002</c:v>
                </c:pt>
                <c:pt idx="410">
                  <c:v>1.7025750000000002</c:v>
                </c:pt>
                <c:pt idx="411">
                  <c:v>1.69561446</c:v>
                </c:pt>
                <c:pt idx="412">
                  <c:v>1.6995106799999999</c:v>
                </c:pt>
                <c:pt idx="413">
                  <c:v>1.7102977000000001</c:v>
                </c:pt>
                <c:pt idx="414">
                  <c:v>1.7211012800000001</c:v>
                </c:pt>
                <c:pt idx="415">
                  <c:v>1.7180884400000003</c:v>
                </c:pt>
                <c:pt idx="416">
                  <c:v>1.7121153499999999</c:v>
                </c:pt>
                <c:pt idx="417">
                  <c:v>1.6972616</c:v>
                </c:pt>
                <c:pt idx="418">
                  <c:v>1.6873425</c:v>
                </c:pt>
                <c:pt idx="419">
                  <c:v>1.6863044800000002</c:v>
                </c:pt>
                <c:pt idx="420">
                  <c:v>1.7039963600000001</c:v>
                </c:pt>
                <c:pt idx="421">
                  <c:v>1.7177576500000002</c:v>
                </c:pt>
                <c:pt idx="422">
                  <c:v>1.7246117600000002</c:v>
                </c:pt>
                <c:pt idx="423">
                  <c:v>1.7117163000000002</c:v>
                </c:pt>
                <c:pt idx="424">
                  <c:v>1.7057622400000001</c:v>
                </c:pt>
                <c:pt idx="425">
                  <c:v>1.6849761599999999</c:v>
                </c:pt>
                <c:pt idx="426">
                  <c:v>1.6790229999999999</c:v>
                </c:pt>
                <c:pt idx="427">
                  <c:v>1.69769766</c:v>
                </c:pt>
                <c:pt idx="428">
                  <c:v>1.7104869599999999</c:v>
                </c:pt>
                <c:pt idx="429">
                  <c:v>1.7163359999999999</c:v>
                </c:pt>
                <c:pt idx="430">
                  <c:v>1.7064200999999999</c:v>
                </c:pt>
                <c:pt idx="431">
                  <c:v>1.69847748</c:v>
                </c:pt>
                <c:pt idx="432">
                  <c:v>1.6924907999999999</c:v>
                </c:pt>
                <c:pt idx="433">
                  <c:v>1.68750797</c:v>
                </c:pt>
                <c:pt idx="434">
                  <c:v>1.6963499999999998</c:v>
                </c:pt>
                <c:pt idx="435">
                  <c:v>1.70219846</c:v>
                </c:pt>
                <c:pt idx="436">
                  <c:v>1.7060914</c:v>
                </c:pt>
                <c:pt idx="437">
                  <c:v>1.69321955</c:v>
                </c:pt>
                <c:pt idx="438">
                  <c:v>1.6892064300000003</c:v>
                </c:pt>
                <c:pt idx="439">
                  <c:v>1.6911271999999999</c:v>
                </c:pt>
                <c:pt idx="440">
                  <c:v>1.6999502</c:v>
                </c:pt>
                <c:pt idx="441">
                  <c:v>1.70975868</c:v>
                </c:pt>
                <c:pt idx="442">
                  <c:v>1.7067486900000002</c:v>
                </c:pt>
                <c:pt idx="443">
                  <c:v>1.6997950399999999</c:v>
                </c:pt>
                <c:pt idx="444">
                  <c:v>1.6869091200000002</c:v>
                </c:pt>
                <c:pt idx="445">
                  <c:v>1.6779847800000001</c:v>
                </c:pt>
                <c:pt idx="446">
                  <c:v>1.6789195800000001</c:v>
                </c:pt>
                <c:pt idx="447">
                  <c:v>1.6956275999999999</c:v>
                </c:pt>
                <c:pt idx="448">
                  <c:v>1.7103456500000001</c:v>
                </c:pt>
                <c:pt idx="449">
                  <c:v>1.7152224</c:v>
                </c:pt>
                <c:pt idx="450">
                  <c:v>1.70629863</c:v>
                </c:pt>
                <c:pt idx="451">
                  <c:v>1.6904755</c:v>
                </c:pt>
                <c:pt idx="452">
                  <c:v>1.6756390000000001</c:v>
                </c:pt>
                <c:pt idx="453">
                  <c:v>1.6706428500000001</c:v>
                </c:pt>
                <c:pt idx="454">
                  <c:v>1.6883328000000002</c:v>
                </c:pt>
                <c:pt idx="455">
                  <c:v>1.7010938199999999</c:v>
                </c:pt>
                <c:pt idx="456">
                  <c:v>1.7049841999999999</c:v>
                </c:pt>
                <c:pt idx="457">
                  <c:v>1.6960455000000001</c:v>
                </c:pt>
                <c:pt idx="458">
                  <c:v>1.6851536999999999</c:v>
                </c:pt>
                <c:pt idx="459">
                  <c:v>1.6801752000000001</c:v>
                </c:pt>
                <c:pt idx="460">
                  <c:v>1.6673137199999999</c:v>
                </c:pt>
                <c:pt idx="461">
                  <c:v>1.6820436600000002</c:v>
                </c:pt>
                <c:pt idx="462">
                  <c:v>1.6928312999999999</c:v>
                </c:pt>
                <c:pt idx="463">
                  <c:v>1.6976891300000001</c:v>
                </c:pt>
                <c:pt idx="464">
                  <c:v>1.6887699200000001</c:v>
                </c:pt>
                <c:pt idx="465">
                  <c:v>1.67985125</c:v>
                </c:pt>
                <c:pt idx="466">
                  <c:v>1.67782966</c:v>
                </c:pt>
                <c:pt idx="467">
                  <c:v>1.6866281599999999</c:v>
                </c:pt>
                <c:pt idx="468">
                  <c:v>1.6855916500000001</c:v>
                </c:pt>
                <c:pt idx="469">
                  <c:v>1.6904659200000001</c:v>
                </c:pt>
                <c:pt idx="470">
                  <c:v>1.6894465000000001</c:v>
                </c:pt>
                <c:pt idx="471">
                  <c:v>1.68051236</c:v>
                </c:pt>
                <c:pt idx="472">
                  <c:v>1.6706278400000001</c:v>
                </c:pt>
                <c:pt idx="473">
                  <c:v>1.6735150000000001</c:v>
                </c:pt>
                <c:pt idx="474">
                  <c:v>1.6882385799999999</c:v>
                </c:pt>
                <c:pt idx="475">
                  <c:v>1.70197632</c:v>
                </c:pt>
                <c:pt idx="476">
                  <c:v>1.70192448</c:v>
                </c:pt>
                <c:pt idx="477">
                  <c:v>1.69594614</c:v>
                </c:pt>
                <c:pt idx="478">
                  <c:v>1.67619768</c:v>
                </c:pt>
                <c:pt idx="479">
                  <c:v>1.6662985199999998</c:v>
                </c:pt>
                <c:pt idx="480">
                  <c:v>1.66329342</c:v>
                </c:pt>
                <c:pt idx="481">
                  <c:v>1.6799835000000001</c:v>
                </c:pt>
                <c:pt idx="482">
                  <c:v>1.69271649</c:v>
                </c:pt>
                <c:pt idx="483">
                  <c:v>1.6985730000000001</c:v>
                </c:pt>
                <c:pt idx="484">
                  <c:v>1.6876901</c:v>
                </c:pt>
                <c:pt idx="485">
                  <c:v>1.673854</c:v>
                </c:pt>
                <c:pt idx="486">
                  <c:v>1.6659262799999999</c:v>
                </c:pt>
                <c:pt idx="487">
                  <c:v>1.6560299199999999</c:v>
                </c:pt>
                <c:pt idx="488">
                  <c:v>1.6726994799999999</c:v>
                </c:pt>
                <c:pt idx="489">
                  <c:v>1.68446239</c:v>
                </c:pt>
                <c:pt idx="490">
                  <c:v>1.68933336</c:v>
                </c:pt>
                <c:pt idx="491">
                  <c:v>1.68042201</c:v>
                </c:pt>
                <c:pt idx="492">
                  <c:v>1.6734629999999999</c:v>
                </c:pt>
                <c:pt idx="493">
                  <c:v>1.66750584</c:v>
                </c:pt>
                <c:pt idx="494">
                  <c:v>1.6664706900000001</c:v>
                </c:pt>
                <c:pt idx="495">
                  <c:v>1.6752786</c:v>
                </c:pt>
                <c:pt idx="496">
                  <c:v>1.6811331599999999</c:v>
                </c:pt>
                <c:pt idx="497">
                  <c:v>1.6840175300000002</c:v>
                </c:pt>
                <c:pt idx="498">
                  <c:v>1.6711715999999999</c:v>
                </c:pt>
                <c:pt idx="499">
                  <c:v>1.6622631300000001</c:v>
                </c:pt>
                <c:pt idx="500">
                  <c:v>1.6651479599999999</c:v>
                </c:pt>
                <c:pt idx="501">
                  <c:v>1.6769064</c:v>
                </c:pt>
                <c:pt idx="502">
                  <c:v>1.6926003999999999</c:v>
                </c:pt>
                <c:pt idx="503">
                  <c:v>1.6895966800000002</c:v>
                </c:pt>
                <c:pt idx="504">
                  <c:v>1.6856091300000002</c:v>
                </c:pt>
                <c:pt idx="505">
                  <c:v>1.66391018</c:v>
                </c:pt>
                <c:pt idx="506">
                  <c:v>1.6540031400000001</c:v>
                </c:pt>
                <c:pt idx="507">
                  <c:v>1.65395271</c:v>
                </c:pt>
                <c:pt idx="508">
                  <c:v>1.6706282399999999</c:v>
                </c:pt>
                <c:pt idx="509">
                  <c:v>1.68826944</c:v>
                </c:pt>
                <c:pt idx="510">
                  <c:v>1.6931370100000001</c:v>
                </c:pt>
                <c:pt idx="511">
                  <c:v>1.67931246</c:v>
                </c:pt>
                <c:pt idx="512">
                  <c:v>1.6684399999999999</c:v>
                </c:pt>
                <c:pt idx="513">
                  <c:v>1.6516658800000001</c:v>
                </c:pt>
                <c:pt idx="514">
                  <c:v>1.6467137999999999</c:v>
                </c:pt>
                <c:pt idx="515">
                  <c:v>1.66632004</c:v>
                </c:pt>
                <c:pt idx="516">
                  <c:v>1.6780557200000001</c:v>
                </c:pt>
                <c:pt idx="517">
                  <c:v>1.6839232</c:v>
                </c:pt>
                <c:pt idx="518">
                  <c:v>1.6759862399999998</c:v>
                </c:pt>
                <c:pt idx="519">
                  <c:v>1.66413276</c:v>
                </c:pt>
                <c:pt idx="520">
                  <c:v>1.6591645000000002</c:v>
                </c:pt>
                <c:pt idx="521">
                  <c:v>1.6492791899999999</c:v>
                </c:pt>
                <c:pt idx="522">
                  <c:v>1.6659473599999999</c:v>
                </c:pt>
                <c:pt idx="523">
                  <c:v>1.6727804100000001</c:v>
                </c:pt>
                <c:pt idx="524">
                  <c:v>1.6776292199999998</c:v>
                </c:pt>
                <c:pt idx="525">
                  <c:v>1.6618446</c:v>
                </c:pt>
                <c:pt idx="526">
                  <c:v>1.6588439700000002</c:v>
                </c:pt>
                <c:pt idx="527">
                  <c:v>1.65977664</c:v>
                </c:pt>
                <c:pt idx="528">
                  <c:v>1.67249124</c:v>
                </c:pt>
                <c:pt idx="529">
                  <c:v>1.6793226800000001</c:v>
                </c:pt>
                <c:pt idx="530">
                  <c:v>1.6792714399999999</c:v>
                </c:pt>
                <c:pt idx="531">
                  <c:v>1.6752875999999999</c:v>
                </c:pt>
                <c:pt idx="532">
                  <c:v>1.6614727999999999</c:v>
                </c:pt>
                <c:pt idx="533">
                  <c:v>1.65257429</c:v>
                </c:pt>
                <c:pt idx="534">
                  <c:v>1.6544731500000001</c:v>
                </c:pt>
                <c:pt idx="535">
                  <c:v>1.6701509800000001</c:v>
                </c:pt>
                <c:pt idx="536">
                  <c:v>1.6838618700000001</c:v>
                </c:pt>
                <c:pt idx="537">
                  <c:v>1.6877423200000001</c:v>
                </c:pt>
                <c:pt idx="538">
                  <c:v>1.6827590400000001</c:v>
                </c:pt>
                <c:pt idx="539">
                  <c:v>1.6591183199999999</c:v>
                </c:pt>
                <c:pt idx="540">
                  <c:v>1.6482562199999999</c:v>
                </c:pt>
                <c:pt idx="541">
                  <c:v>1.6452574199999999</c:v>
                </c:pt>
                <c:pt idx="542">
                  <c:v>1.6638804</c:v>
                </c:pt>
                <c:pt idx="543">
                  <c:v>1.67757132</c:v>
                </c:pt>
                <c:pt idx="544">
                  <c:v>1.68439922</c:v>
                </c:pt>
                <c:pt idx="545">
                  <c:v>1.6725554</c:v>
                </c:pt>
                <c:pt idx="546">
                  <c:v>1.65776429</c:v>
                </c:pt>
                <c:pt idx="547">
                  <c:v>1.6557484</c:v>
                </c:pt>
                <c:pt idx="548">
                  <c:v>1.64390653</c:v>
                </c:pt>
                <c:pt idx="549">
                  <c:v>1.6595607299999999</c:v>
                </c:pt>
                <c:pt idx="550">
                  <c:v>1.6663878399999998</c:v>
                </c:pt>
                <c:pt idx="551">
                  <c:v>1.6741970399999999</c:v>
                </c:pt>
                <c:pt idx="552">
                  <c:v>1.6633386400000001</c:v>
                </c:pt>
                <c:pt idx="553">
                  <c:v>1.65737628</c:v>
                </c:pt>
                <c:pt idx="554">
                  <c:v>1.6543784399999999</c:v>
                </c:pt>
                <c:pt idx="555">
                  <c:v>1.6651341000000002</c:v>
                </c:pt>
                <c:pt idx="556">
                  <c:v>1.6641009</c:v>
                </c:pt>
                <c:pt idx="557">
                  <c:v>1.66896168</c:v>
                </c:pt>
                <c:pt idx="558">
                  <c:v>1.66891071</c:v>
                </c:pt>
                <c:pt idx="559">
                  <c:v>1.6570726200000001</c:v>
                </c:pt>
                <c:pt idx="560">
                  <c:v>1.6511118200000001</c:v>
                </c:pt>
                <c:pt idx="561">
                  <c:v>1.6540248</c:v>
                </c:pt>
                <c:pt idx="562">
                  <c:v>1.6686898400000001</c:v>
                </c:pt>
                <c:pt idx="563">
                  <c:v>1.6814065599999999</c:v>
                </c:pt>
                <c:pt idx="564">
                  <c:v>1.6843015000000001</c:v>
                </c:pt>
                <c:pt idx="565">
                  <c:v>1.6754114199999999</c:v>
                </c:pt>
                <c:pt idx="566">
                  <c:v>1.65768352</c:v>
                </c:pt>
                <c:pt idx="567">
                  <c:v>1.6468307700000002</c:v>
                </c:pt>
                <c:pt idx="568">
                  <c:v>1.64381778</c:v>
                </c:pt>
                <c:pt idx="569">
                  <c:v>1.6614424800000001</c:v>
                </c:pt>
                <c:pt idx="570">
                  <c:v>1.6771022799999999</c:v>
                </c:pt>
                <c:pt idx="571">
                  <c:v>1.68294232</c:v>
                </c:pt>
                <c:pt idx="572">
                  <c:v>1.6720735200000001</c:v>
                </c:pt>
                <c:pt idx="573">
                  <c:v>1.66416795</c:v>
                </c:pt>
                <c:pt idx="574">
                  <c:v>1.64644506</c:v>
                </c:pt>
                <c:pt idx="575">
                  <c:v>1.637559</c:v>
                </c:pt>
                <c:pt idx="576">
                  <c:v>1.6551799199999999</c:v>
                </c:pt>
                <c:pt idx="577">
                  <c:v>1.6659279300000001</c:v>
                </c:pt>
                <c:pt idx="578">
                  <c:v>1.66978665</c:v>
                </c:pt>
                <c:pt idx="579">
                  <c:v>1.6589378000000001</c:v>
                </c:pt>
                <c:pt idx="580">
                  <c:v>1.6500527899999999</c:v>
                </c:pt>
                <c:pt idx="581">
                  <c:v>1.64607612</c:v>
                </c:pt>
                <c:pt idx="582">
                  <c:v>1.64602581</c:v>
                </c:pt>
                <c:pt idx="583">
                  <c:v>1.6538275000000002</c:v>
                </c:pt>
                <c:pt idx="584">
                  <c:v>1.66162871</c:v>
                </c:pt>
                <c:pt idx="585">
                  <c:v>1.66450528</c:v>
                </c:pt>
                <c:pt idx="586">
                  <c:v>1.6526776000000001</c:v>
                </c:pt>
                <c:pt idx="587">
                  <c:v>1.6467388599999999</c:v>
                </c:pt>
                <c:pt idx="588">
                  <c:v>1.6486343999999999</c:v>
                </c:pt>
                <c:pt idx="589">
                  <c:v>1.6633035</c:v>
                </c:pt>
                <c:pt idx="590">
                  <c:v>1.6730653500000001</c:v>
                </c:pt>
                <c:pt idx="591">
                  <c:v>1.6700704799999999</c:v>
                </c:pt>
                <c:pt idx="592">
                  <c:v>1.66511337</c:v>
                </c:pt>
                <c:pt idx="593">
                  <c:v>1.6513259400000002</c:v>
                </c:pt>
                <c:pt idx="594">
                  <c:v>1.6434095</c:v>
                </c:pt>
                <c:pt idx="595">
                  <c:v>1.6453214700000001</c:v>
                </c:pt>
                <c:pt idx="596">
                  <c:v>1.6619495199999998</c:v>
                </c:pt>
                <c:pt idx="597">
                  <c:v>1.6746352800000002</c:v>
                </c:pt>
                <c:pt idx="598">
                  <c:v>1.6804701300000002</c:v>
                </c:pt>
                <c:pt idx="599">
                  <c:v>1.6657040399999998</c:v>
                </c:pt>
                <c:pt idx="600">
                  <c:v>1.6558435999999999</c:v>
                </c:pt>
                <c:pt idx="601">
                  <c:v>1.6381364</c:v>
                </c:pt>
                <c:pt idx="602">
                  <c:v>1.6341627400000001</c:v>
                </c:pt>
                <c:pt idx="603">
                  <c:v>1.6507873799999999</c:v>
                </c:pt>
                <c:pt idx="604">
                  <c:v>1.6634707200000001</c:v>
                </c:pt>
                <c:pt idx="605">
                  <c:v>1.6732448</c:v>
                </c:pt>
                <c:pt idx="606">
                  <c:v>1.667292</c:v>
                </c:pt>
                <c:pt idx="607">
                  <c:v>1.6564360800000002</c:v>
                </c:pt>
                <c:pt idx="608">
                  <c:v>1.6534602</c:v>
                </c:pt>
                <c:pt idx="609">
                  <c:v>1.64556426</c:v>
                </c:pt>
                <c:pt idx="610">
                  <c:v>1.65826224</c:v>
                </c:pt>
                <c:pt idx="611">
                  <c:v>1.6670369999999999</c:v>
                </c:pt>
                <c:pt idx="612">
                  <c:v>1.6689471599999999</c:v>
                </c:pt>
                <c:pt idx="613">
                  <c:v>1.6571125999999998</c:v>
                </c:pt>
                <c:pt idx="614">
                  <c:v>1.65019833</c:v>
                </c:pt>
                <c:pt idx="615">
                  <c:v>1.6481868800000001</c:v>
                </c:pt>
                <c:pt idx="616">
                  <c:v>1.6608653599999998</c:v>
                </c:pt>
                <c:pt idx="617">
                  <c:v>1.6608145400000001</c:v>
                </c:pt>
                <c:pt idx="618">
                  <c:v>1.6627244800000001</c:v>
                </c:pt>
                <c:pt idx="619">
                  <c:v>1.6626736</c:v>
                </c:pt>
                <c:pt idx="620">
                  <c:v>1.6508588799999999</c:v>
                </c:pt>
                <c:pt idx="621">
                  <c:v>1.6429660399999999</c:v>
                </c:pt>
                <c:pt idx="622">
                  <c:v>1.6458397499999999</c:v>
                </c:pt>
                <c:pt idx="623">
                  <c:v>1.6624531199999999</c:v>
                </c:pt>
                <c:pt idx="624">
                  <c:v>1.6761249</c:v>
                </c:pt>
                <c:pt idx="625">
                  <c:v>1.6799770999999999</c:v>
                </c:pt>
                <c:pt idx="626">
                  <c:v>1.67404496</c:v>
                </c:pt>
                <c:pt idx="627">
                  <c:v>1.6524317399999999</c:v>
                </c:pt>
                <c:pt idx="628">
                  <c:v>1.6386603200000001</c:v>
                </c:pt>
                <c:pt idx="629">
                  <c:v>1.63763013</c:v>
                </c:pt>
                <c:pt idx="630">
                  <c:v>1.65326</c:v>
                </c:pt>
                <c:pt idx="631">
                  <c:v>1.66789192</c:v>
                </c:pt>
                <c:pt idx="632">
                  <c:v>1.67470037</c:v>
                </c:pt>
                <c:pt idx="633">
                  <c:v>1.6648501</c:v>
                </c:pt>
                <c:pt idx="634">
                  <c:v>1.65206082</c:v>
                </c:pt>
                <c:pt idx="635">
                  <c:v>1.6461311999999999</c:v>
                </c:pt>
                <c:pt idx="636">
                  <c:v>1.63530289</c:v>
                </c:pt>
                <c:pt idx="637">
                  <c:v>1.6518922199999999</c:v>
                </c:pt>
                <c:pt idx="638">
                  <c:v>1.6616390400000001</c:v>
                </c:pt>
                <c:pt idx="639">
                  <c:v>1.6645272900000001</c:v>
                </c:pt>
                <c:pt idx="640">
                  <c:v>1.6556591999999999</c:v>
                </c:pt>
                <c:pt idx="641">
                  <c:v>1.64677484</c:v>
                </c:pt>
                <c:pt idx="642">
                  <c:v>1.6437855799999999</c:v>
                </c:pt>
                <c:pt idx="643">
                  <c:v>1.6515718799999999</c:v>
                </c:pt>
                <c:pt idx="644">
                  <c:v>1.6495622000000001</c:v>
                </c:pt>
                <c:pt idx="645">
                  <c:v>1.6553887999999999</c:v>
                </c:pt>
                <c:pt idx="646">
                  <c:v>1.6582765699999999</c:v>
                </c:pt>
                <c:pt idx="647">
                  <c:v>1.6464554500000002</c:v>
                </c:pt>
                <c:pt idx="648">
                  <c:v>1.6395490799999999</c:v>
                </c:pt>
                <c:pt idx="649">
                  <c:v>1.6424538000000002</c:v>
                </c:pt>
                <c:pt idx="650">
                  <c:v>1.6551183999999999</c:v>
                </c:pt>
                <c:pt idx="651">
                  <c:v>1.6677819600000001</c:v>
                </c:pt>
                <c:pt idx="652">
                  <c:v>1.6667685999999999</c:v>
                </c:pt>
                <c:pt idx="653">
                  <c:v>1.65986265</c:v>
                </c:pt>
                <c:pt idx="654">
                  <c:v>1.6451232</c:v>
                </c:pt>
                <c:pt idx="655">
                  <c:v>1.6362599100000002</c:v>
                </c:pt>
                <c:pt idx="656">
                  <c:v>1.6352306000000001</c:v>
                </c:pt>
                <c:pt idx="657">
                  <c:v>1.65278832</c:v>
                </c:pt>
                <c:pt idx="658">
                  <c:v>1.6664452199999999</c:v>
                </c:pt>
                <c:pt idx="659">
                  <c:v>1.67226864</c:v>
                </c:pt>
                <c:pt idx="660">
                  <c:v>1.66240992</c:v>
                </c:pt>
                <c:pt idx="661">
                  <c:v>1.65746393</c:v>
                </c:pt>
                <c:pt idx="662">
                  <c:v>1.6378335399999999</c:v>
                </c:pt>
                <c:pt idx="663">
                  <c:v>1.6328885999999998</c:v>
                </c:pt>
                <c:pt idx="664">
                  <c:v>1.6514380400000002</c:v>
                </c:pt>
                <c:pt idx="665">
                  <c:v>1.664113</c:v>
                </c:pt>
                <c:pt idx="666">
                  <c:v>1.66893925</c:v>
                </c:pt>
                <c:pt idx="667">
                  <c:v>1.6610575400000001</c:v>
                </c:pt>
                <c:pt idx="668">
                  <c:v>1.6502399400000001</c:v>
                </c:pt>
                <c:pt idx="669">
                  <c:v>1.6433380399999999</c:v>
                </c:pt>
                <c:pt idx="670">
                  <c:v>1.6403514799999999</c:v>
                </c:pt>
                <c:pt idx="671">
                  <c:v>1.6481307999999999</c:v>
                </c:pt>
                <c:pt idx="672">
                  <c:v>1.6588456500000002</c:v>
                </c:pt>
                <c:pt idx="673">
                  <c:v>1.6617137399999999</c:v>
                </c:pt>
                <c:pt idx="674">
                  <c:v>1.648941</c:v>
                </c:pt>
                <c:pt idx="675">
                  <c:v>1.6459547400000001</c:v>
                </c:pt>
                <c:pt idx="676">
                  <c:v>1.6488230500000001</c:v>
                </c:pt>
                <c:pt idx="677">
                  <c:v>1.6595360000000001</c:v>
                </c:pt>
                <c:pt idx="678">
                  <c:v>1.6673128799999999</c:v>
                </c:pt>
                <c:pt idx="679">
                  <c:v>1.6653048799999999</c:v>
                </c:pt>
                <c:pt idx="680">
                  <c:v>1.6613401800000001</c:v>
                </c:pt>
                <c:pt idx="681">
                  <c:v>1.6495486800000001</c:v>
                </c:pt>
                <c:pt idx="682">
                  <c:v>1.6397146</c:v>
                </c:pt>
                <c:pt idx="683">
                  <c:v>1.63964756</c:v>
                </c:pt>
                <c:pt idx="684">
                  <c:v>1.65524976</c:v>
                </c:pt>
                <c:pt idx="685">
                  <c:v>1.67182925</c:v>
                </c:pt>
                <c:pt idx="686">
                  <c:v>1.6795865700000001</c:v>
                </c:pt>
                <c:pt idx="687">
                  <c:v>1.66681872</c:v>
                </c:pt>
                <c:pt idx="688">
                  <c:v>1.6550297999999999</c:v>
                </c:pt>
                <c:pt idx="689">
                  <c:v>1.6383510000000001</c:v>
                </c:pt>
                <c:pt idx="690">
                  <c:v>1.6353664800000001</c:v>
                </c:pt>
                <c:pt idx="691">
                  <c:v>1.6519433400000001</c:v>
                </c:pt>
                <c:pt idx="692">
                  <c:v>1.66558509</c:v>
                </c:pt>
                <c:pt idx="693">
                  <c:v>1.6684679999999998</c:v>
                </c:pt>
                <c:pt idx="694">
                  <c:v>1.6595981200000001</c:v>
                </c:pt>
                <c:pt idx="695">
                  <c:v>1.6478289000000002</c:v>
                </c:pt>
                <c:pt idx="696">
                  <c:v>1.6448277999999998</c:v>
                </c:pt>
                <c:pt idx="697">
                  <c:v>1.6350153599999999</c:v>
                </c:pt>
                <c:pt idx="698">
                  <c:v>1.6476772500000001</c:v>
                </c:pt>
                <c:pt idx="699">
                  <c:v>1.6573879499999999</c:v>
                </c:pt>
                <c:pt idx="700">
                  <c:v>1.6632037800000001</c:v>
                </c:pt>
                <c:pt idx="701">
                  <c:v>1.6523975</c:v>
                </c:pt>
                <c:pt idx="702">
                  <c:v>1.6484359200000001</c:v>
                </c:pt>
                <c:pt idx="703">
                  <c:v>1.64543544</c:v>
                </c:pt>
                <c:pt idx="704">
                  <c:v>1.6571167500000001</c:v>
                </c:pt>
                <c:pt idx="705">
                  <c:v>1.6580435200000001</c:v>
                </c:pt>
                <c:pt idx="706">
                  <c:v>1.6609254099999999</c:v>
                </c:pt>
                <c:pt idx="707">
                  <c:v>1.6589193200000001</c:v>
                </c:pt>
                <c:pt idx="708">
                  <c:v>1.6480987199999999</c:v>
                </c:pt>
                <c:pt idx="709">
                  <c:v>1.6392507300000001</c:v>
                </c:pt>
                <c:pt idx="710">
                  <c:v>1.64311026</c:v>
                </c:pt>
                <c:pt idx="711">
                  <c:v>1.6577212800000001</c:v>
                </c:pt>
                <c:pt idx="712">
                  <c:v>1.6713369</c:v>
                </c:pt>
                <c:pt idx="713">
                  <c:v>1.6742176800000002</c:v>
                </c:pt>
                <c:pt idx="714">
                  <c:v>1.6663476500000001</c:v>
                </c:pt>
                <c:pt idx="715">
                  <c:v>1.6438185999999999</c:v>
                </c:pt>
                <c:pt idx="716">
                  <c:v>1.6320408999999998</c:v>
                </c:pt>
                <c:pt idx="717">
                  <c:v>1.62905908</c:v>
                </c:pt>
                <c:pt idx="718">
                  <c:v>1.6456047999999999</c:v>
                </c:pt>
                <c:pt idx="719">
                  <c:v>1.6602118299999999</c:v>
                </c:pt>
                <c:pt idx="720">
                  <c:v>1.6679779800000001</c:v>
                </c:pt>
                <c:pt idx="721">
                  <c:v>1.6561844999999999</c:v>
                </c:pt>
                <c:pt idx="722">
                  <c:v>1.64343174</c:v>
                </c:pt>
                <c:pt idx="723">
                  <c:v>1.63458792</c:v>
                </c:pt>
                <c:pt idx="724">
                  <c:v>1.6276986600000001</c:v>
                </c:pt>
                <c:pt idx="725">
                  <c:v>1.6462113</c:v>
                </c:pt>
                <c:pt idx="726">
                  <c:v>1.6569072</c:v>
                </c:pt>
                <c:pt idx="727">
                  <c:v>1.6617239100000001</c:v>
                </c:pt>
                <c:pt idx="728">
                  <c:v>1.6528809599999998</c:v>
                </c:pt>
                <c:pt idx="729">
                  <c:v>1.6450153999999999</c:v>
                </c:pt>
                <c:pt idx="730">
                  <c:v>1.64299442</c:v>
                </c:pt>
                <c:pt idx="731">
                  <c:v>1.64196718</c:v>
                </c:pt>
                <c:pt idx="732">
                  <c:v>1.6487540000000001</c:v>
                </c:pt>
                <c:pt idx="733">
                  <c:v>1.65261024</c:v>
                </c:pt>
                <c:pt idx="734">
                  <c:v>1.6545128599999999</c:v>
                </c:pt>
                <c:pt idx="735">
                  <c:v>1.6437187799999999</c:v>
                </c:pt>
                <c:pt idx="736">
                  <c:v>1.63876836</c:v>
                </c:pt>
                <c:pt idx="737">
                  <c:v>1.6406711999999999</c:v>
                </c:pt>
                <c:pt idx="738">
                  <c:v>1.65331608</c:v>
                </c:pt>
                <c:pt idx="739">
                  <c:v>1.6640241599999999</c:v>
                </c:pt>
                <c:pt idx="740">
                  <c:v>1.66005</c:v>
                </c:pt>
                <c:pt idx="741">
                  <c:v>1.65607616</c:v>
                </c:pt>
                <c:pt idx="742">
                  <c:v>1.64139564</c:v>
                </c:pt>
                <c:pt idx="743">
                  <c:v>1.6315811099999999</c:v>
                </c:pt>
                <c:pt idx="744">
                  <c:v>1.6315309800000002</c:v>
                </c:pt>
                <c:pt idx="745">
                  <c:v>1.64806192</c:v>
                </c:pt>
                <c:pt idx="746">
                  <c:v>1.6626559300000001</c:v>
                </c:pt>
                <c:pt idx="747">
                  <c:v>1.67334392</c:v>
                </c:pt>
                <c:pt idx="748">
                  <c:v>1.6576724999999999</c:v>
                </c:pt>
                <c:pt idx="749">
                  <c:v>1.65274046</c:v>
                </c:pt>
                <c:pt idx="750">
                  <c:v>1.63316587</c:v>
                </c:pt>
                <c:pt idx="751">
                  <c:v>1.6282181999999998</c:v>
                </c:pt>
                <c:pt idx="752">
                  <c:v>1.64671444</c:v>
                </c:pt>
                <c:pt idx="753">
                  <c:v>1.6593530000000001</c:v>
                </c:pt>
                <c:pt idx="754">
                  <c:v>1.6661344200000001</c:v>
                </c:pt>
                <c:pt idx="755">
                  <c:v>1.6572819599999999</c:v>
                </c:pt>
                <c:pt idx="756">
                  <c:v>1.6494230999999999</c:v>
                </c:pt>
                <c:pt idx="757">
                  <c:v>1.6444926000000002</c:v>
                </c:pt>
                <c:pt idx="758">
                  <c:v>1.6376105399999998</c:v>
                </c:pt>
                <c:pt idx="759">
                  <c:v>1.6453674</c:v>
                </c:pt>
                <c:pt idx="760">
                  <c:v>1.65310684</c:v>
                </c:pt>
                <c:pt idx="761">
                  <c:v>1.65695934</c:v>
                </c:pt>
                <c:pt idx="762">
                  <c:v>1.6471503999999999</c:v>
                </c:pt>
                <c:pt idx="763">
                  <c:v>1.64319668</c:v>
                </c:pt>
                <c:pt idx="764">
                  <c:v>1.6431293199999999</c:v>
                </c:pt>
                <c:pt idx="765">
                  <c:v>1.6547871999999999</c:v>
                </c:pt>
                <c:pt idx="766">
                  <c:v>1.6605903399999999</c:v>
                </c:pt>
                <c:pt idx="767">
                  <c:v>1.6605392799999998</c:v>
                </c:pt>
                <c:pt idx="768">
                  <c:v>1.6575613900000001</c:v>
                </c:pt>
                <c:pt idx="769">
                  <c:v>1.6428767199999998</c:v>
                </c:pt>
                <c:pt idx="770">
                  <c:v>1.6340295</c:v>
                </c:pt>
                <c:pt idx="771">
                  <c:v>1.63593027</c:v>
                </c:pt>
                <c:pt idx="772">
                  <c:v>1.65148764</c:v>
                </c:pt>
                <c:pt idx="773">
                  <c:v>1.6670440500000001</c:v>
                </c:pt>
                <c:pt idx="774">
                  <c:v>1.66990192</c:v>
                </c:pt>
                <c:pt idx="775">
                  <c:v>1.6659490400000001</c:v>
                </c:pt>
                <c:pt idx="776">
                  <c:v>1.6454154500000002</c:v>
                </c:pt>
                <c:pt idx="777">
                  <c:v>1.6346363199999998</c:v>
                </c:pt>
                <c:pt idx="778">
                  <c:v>1.63068488</c:v>
                </c:pt>
                <c:pt idx="779">
                  <c:v>1.6471972500000001</c:v>
                </c:pt>
                <c:pt idx="780">
                  <c:v>1.65982444</c:v>
                </c:pt>
                <c:pt idx="781">
                  <c:v>1.6675749</c:v>
                </c:pt>
                <c:pt idx="782">
                  <c:v>1.6587471600000001</c:v>
                </c:pt>
                <c:pt idx="783">
                  <c:v>1.6460363199999999</c:v>
                </c:pt>
                <c:pt idx="784">
                  <c:v>1.6440185999999999</c:v>
                </c:pt>
                <c:pt idx="785">
                  <c:v>1.63225044</c:v>
                </c:pt>
                <c:pt idx="786">
                  <c:v>1.6497676800000001</c:v>
                </c:pt>
                <c:pt idx="787">
                  <c:v>1.660425</c:v>
                </c:pt>
                <c:pt idx="788">
                  <c:v>1.6642908599999999</c:v>
                </c:pt>
                <c:pt idx="789">
                  <c:v>1.6544731800000001</c:v>
                </c:pt>
                <c:pt idx="790">
                  <c:v>1.6466229900000002</c:v>
                </c:pt>
                <c:pt idx="791">
                  <c:v>1.64559744</c:v>
                </c:pt>
                <c:pt idx="792">
                  <c:v>1.6552952999999999</c:v>
                </c:pt>
                <c:pt idx="793">
                  <c:v>1.65524436</c:v>
                </c:pt>
                <c:pt idx="794">
                  <c:v>1.6610251199999999</c:v>
                </c:pt>
                <c:pt idx="795">
                  <c:v>1.660974</c:v>
                </c:pt>
                <c:pt idx="796">
                  <c:v>1.64922624</c:v>
                </c:pt>
                <c:pt idx="797">
                  <c:v>1.64040327</c:v>
                </c:pt>
                <c:pt idx="798">
                  <c:v>1.64327676</c:v>
                </c:pt>
                <c:pt idx="799">
                  <c:v>1.65490476</c:v>
                </c:pt>
                <c:pt idx="800">
                  <c:v>1.66752349</c:v>
                </c:pt>
                <c:pt idx="801">
                  <c:v>1.6664976</c:v>
                </c:pt>
                <c:pt idx="802">
                  <c:v>1.6605991199999999</c:v>
                </c:pt>
                <c:pt idx="803">
                  <c:v>1.6410579999999999</c:v>
                </c:pt>
                <c:pt idx="804">
                  <c:v>1.6302883099999999</c:v>
                </c:pt>
                <c:pt idx="805">
                  <c:v>1.63022139</c:v>
                </c:pt>
                <c:pt idx="806">
                  <c:v>1.6477104000000002</c:v>
                </c:pt>
                <c:pt idx="807">
                  <c:v>1.6593521099999999</c:v>
                </c:pt>
                <c:pt idx="808">
                  <c:v>1.6661214</c:v>
                </c:pt>
                <c:pt idx="809">
                  <c:v>1.6563099999999999</c:v>
                </c:pt>
                <c:pt idx="810">
                  <c:v>1.6494391100000001</c:v>
                </c:pt>
                <c:pt idx="811">
                  <c:v>1.6367231999999998</c:v>
                </c:pt>
                <c:pt idx="812">
                  <c:v>1.6308275400000001</c:v>
                </c:pt>
                <c:pt idx="813">
                  <c:v>1.6483125599999999</c:v>
                </c:pt>
                <c:pt idx="814">
                  <c:v>1.6560549999999998</c:v>
                </c:pt>
                <c:pt idx="815">
                  <c:v>1.6628057700000001</c:v>
                </c:pt>
                <c:pt idx="816">
                  <c:v>1.6549619199999999</c:v>
                </c:pt>
                <c:pt idx="817">
                  <c:v>1.6471185500000001</c:v>
                </c:pt>
                <c:pt idx="818">
                  <c:v>1.64414576</c:v>
                </c:pt>
                <c:pt idx="819">
                  <c:v>1.6431211300000002</c:v>
                </c:pt>
                <c:pt idx="820">
                  <c:v>1.6508622000000002</c:v>
                </c:pt>
                <c:pt idx="821">
                  <c:v>1.65858576</c:v>
                </c:pt>
                <c:pt idx="822">
                  <c:v>1.66145634</c:v>
                </c:pt>
                <c:pt idx="823">
                  <c:v>1.6506927</c:v>
                </c:pt>
                <c:pt idx="824">
                  <c:v>1.64479887</c:v>
                </c:pt>
                <c:pt idx="825">
                  <c:v>1.6466788900000002</c:v>
                </c:pt>
                <c:pt idx="826">
                  <c:v>1.65831328</c:v>
                </c:pt>
                <c:pt idx="827">
                  <c:v>1.6699469500000002</c:v>
                </c:pt>
                <c:pt idx="828">
                  <c:v>1.6669744</c:v>
                </c:pt>
                <c:pt idx="829">
                  <c:v>1.6630454399999999</c:v>
                </c:pt>
                <c:pt idx="830">
                  <c:v>1.6464252399999999</c:v>
                </c:pt>
                <c:pt idx="831">
                  <c:v>1.6366552200000002</c:v>
                </c:pt>
                <c:pt idx="832">
                  <c:v>1.63950872</c:v>
                </c:pt>
                <c:pt idx="833">
                  <c:v>1.6540614500000002</c:v>
                </c:pt>
                <c:pt idx="834">
                  <c:v>1.6705603200000001</c:v>
                </c:pt>
                <c:pt idx="835">
                  <c:v>1.67827952</c:v>
                </c:pt>
                <c:pt idx="836">
                  <c:v>1.6665464000000001</c:v>
                </c:pt>
                <c:pt idx="837">
                  <c:v>1.6548139999999998</c:v>
                </c:pt>
                <c:pt idx="838">
                  <c:v>1.63724198</c:v>
                </c:pt>
                <c:pt idx="839">
                  <c:v>1.6332980799999999</c:v>
                </c:pt>
                <c:pt idx="840">
                  <c:v>1.6536876700000001</c:v>
                </c:pt>
                <c:pt idx="841">
                  <c:v>1.6643258999999999</c:v>
                </c:pt>
                <c:pt idx="842">
                  <c:v>1.6710874200000001</c:v>
                </c:pt>
                <c:pt idx="843">
                  <c:v>1.66130361</c:v>
                </c:pt>
                <c:pt idx="844">
                  <c:v>1.6534498100000001</c:v>
                </c:pt>
                <c:pt idx="845">
                  <c:v>1.6533988400000001</c:v>
                </c:pt>
                <c:pt idx="846">
                  <c:v>1.6416703100000001</c:v>
                </c:pt>
                <c:pt idx="847">
                  <c:v>1.6591355000000001</c:v>
                </c:pt>
                <c:pt idx="848">
                  <c:v>1.6688150500000001</c:v>
                </c:pt>
                <c:pt idx="849">
                  <c:v>1.6706925100000001</c:v>
                </c:pt>
                <c:pt idx="850">
                  <c:v>1.6618839999999999</c:v>
                </c:pt>
                <c:pt idx="851">
                  <c:v>1.65599494</c:v>
                </c:pt>
                <c:pt idx="852">
                  <c:v>1.65205212</c:v>
                </c:pt>
                <c:pt idx="853">
                  <c:v>1.6685406500000002</c:v>
                </c:pt>
                <c:pt idx="854">
                  <c:v>1.66263483</c:v>
                </c:pt>
                <c:pt idx="855">
                  <c:v>1.6674477599999999</c:v>
                </c:pt>
                <c:pt idx="856">
                  <c:v>1.6673963399999998</c:v>
                </c:pt>
                <c:pt idx="857">
                  <c:v>1.6546987799999999</c:v>
                </c:pt>
                <c:pt idx="858">
                  <c:v>1.6468657500000001</c:v>
                </c:pt>
                <c:pt idx="859">
                  <c:v>1.6497161599999999</c:v>
                </c:pt>
                <c:pt idx="860">
                  <c:v>1.66425548</c:v>
                </c:pt>
                <c:pt idx="861">
                  <c:v>1.6768486</c:v>
                </c:pt>
                <c:pt idx="862">
                  <c:v>1.6787421200000001</c:v>
                </c:pt>
                <c:pt idx="863">
                  <c:v>1.6728547999999999</c:v>
                </c:pt>
                <c:pt idx="864">
                  <c:v>1.65237944</c:v>
                </c:pt>
                <c:pt idx="865">
                  <c:v>1.63966872</c:v>
                </c:pt>
                <c:pt idx="866">
                  <c:v>1.6357281799999999</c:v>
                </c:pt>
                <c:pt idx="867">
                  <c:v>1.6531819999999999</c:v>
                </c:pt>
                <c:pt idx="868">
                  <c:v>1.66674502</c:v>
                </c:pt>
                <c:pt idx="869">
                  <c:v>1.6725108</c:v>
                </c:pt>
                <c:pt idx="870">
                  <c:v>1.66468032</c:v>
                </c:pt>
                <c:pt idx="871">
                  <c:v>1.65101634</c:v>
                </c:pt>
                <c:pt idx="872">
                  <c:v>1.6451316</c:v>
                </c:pt>
                <c:pt idx="873">
                  <c:v>1.6334303999999999</c:v>
                </c:pt>
                <c:pt idx="874">
                  <c:v>1.65475248</c:v>
                </c:pt>
                <c:pt idx="875">
                  <c:v>1.6644063999999998</c:v>
                </c:pt>
                <c:pt idx="876">
                  <c:v>1.6682608800000001</c:v>
                </c:pt>
                <c:pt idx="877">
                  <c:v>1.6604151199999999</c:v>
                </c:pt>
                <c:pt idx="878">
                  <c:v>1.652587</c:v>
                </c:pt>
                <c:pt idx="879">
                  <c:v>1.6515639200000001</c:v>
                </c:pt>
                <c:pt idx="880">
                  <c:v>1.6612334500000001</c:v>
                </c:pt>
                <c:pt idx="881">
                  <c:v>1.65923814</c:v>
                </c:pt>
                <c:pt idx="882">
                  <c:v>1.6630748900000001</c:v>
                </c:pt>
                <c:pt idx="883">
                  <c:v>1.6630235600000001</c:v>
                </c:pt>
                <c:pt idx="884">
                  <c:v>1.6512920800000002</c:v>
                </c:pt>
                <c:pt idx="885">
                  <c:v>1.6444378799999999</c:v>
                </c:pt>
                <c:pt idx="886">
                  <c:v>1.6463308399999999</c:v>
                </c:pt>
                <c:pt idx="887">
                  <c:v>1.65891381</c:v>
                </c:pt>
                <c:pt idx="888">
                  <c:v>1.6743941700000002</c:v>
                </c:pt>
                <c:pt idx="889">
                  <c:v>1.6714271999999999</c:v>
                </c:pt>
                <c:pt idx="890">
                  <c:v>1.66846041</c:v>
                </c:pt>
                <c:pt idx="891">
                  <c:v>1.6480032</c:v>
                </c:pt>
                <c:pt idx="892">
                  <c:v>1.6372639500000001</c:v>
                </c:pt>
                <c:pt idx="893">
                  <c:v>1.6372134</c:v>
                </c:pt>
                <c:pt idx="894">
                  <c:v>1.6546348000000002</c:v>
                </c:pt>
                <c:pt idx="895">
                  <c:v>1.6701288300000001</c:v>
                </c:pt>
                <c:pt idx="896">
                  <c:v>1.6768780399999998</c:v>
                </c:pt>
                <c:pt idx="897">
                  <c:v>1.66516814</c:v>
                </c:pt>
                <c:pt idx="898">
                  <c:v>1.66025932</c:v>
                </c:pt>
                <c:pt idx="899">
                  <c:v>1.6436764799999999</c:v>
                </c:pt>
                <c:pt idx="900">
                  <c:v>1.6397400799999999</c:v>
                </c:pt>
                <c:pt idx="901">
                  <c:v>1.6581456600000002</c:v>
                </c:pt>
                <c:pt idx="902">
                  <c:v>1.6716933500000002</c:v>
                </c:pt>
                <c:pt idx="903">
                  <c:v>1.6745384400000001</c:v>
                </c:pt>
                <c:pt idx="904">
                  <c:v>1.6676877600000002</c:v>
                </c:pt>
                <c:pt idx="905">
                  <c:v>1.6588949999999998</c:v>
                </c:pt>
                <c:pt idx="906">
                  <c:v>1.6530164399999998</c:v>
                </c:pt>
                <c:pt idx="907">
                  <c:v>1.6471382399999999</c:v>
                </c:pt>
                <c:pt idx="908">
                  <c:v>1.6597124400000001</c:v>
                </c:pt>
                <c:pt idx="909">
                  <c:v>1.6703264</c:v>
                </c:pt>
                <c:pt idx="910">
                  <c:v>1.67124589</c:v>
                </c:pt>
                <c:pt idx="911">
                  <c:v>1.6624547199999999</c:v>
                </c:pt>
                <c:pt idx="912">
                  <c:v>1.65656012</c:v>
                </c:pt>
                <c:pt idx="913">
                  <c:v>1.6565089399999999</c:v>
                </c:pt>
                <c:pt idx="914">
                  <c:v>1.6690802400000002</c:v>
                </c:pt>
                <c:pt idx="915">
                  <c:v>1.6797088999999998</c:v>
                </c:pt>
                <c:pt idx="916">
                  <c:v>1.6757734</c:v>
                </c:pt>
                <c:pt idx="917">
                  <c:v>1.6698964000000001</c:v>
                </c:pt>
                <c:pt idx="918">
                  <c:v>1.65625304</c:v>
                </c:pt>
                <c:pt idx="919">
                  <c:v>1.6464767999999999</c:v>
                </c:pt>
                <c:pt idx="920">
                  <c:v>1.6483844399999998</c:v>
                </c:pt>
                <c:pt idx="921">
                  <c:v>1.6609361400000002</c:v>
                </c:pt>
                <c:pt idx="922">
                  <c:v>1.6754627200000001</c:v>
                </c:pt>
                <c:pt idx="923">
                  <c:v>1.68123508</c:v>
                </c:pt>
                <c:pt idx="924">
                  <c:v>1.6734005999999999</c:v>
                </c:pt>
                <c:pt idx="925">
                  <c:v>1.65781896</c:v>
                </c:pt>
                <c:pt idx="926">
                  <c:v>1.64515005</c:v>
                </c:pt>
                <c:pt idx="927">
                  <c:v>1.6412169599999999</c:v>
                </c:pt>
                <c:pt idx="928">
                  <c:v>1.6605768300000001</c:v>
                </c:pt>
                <c:pt idx="929">
                  <c:v>1.6740952499999999</c:v>
                </c:pt>
                <c:pt idx="930">
                  <c:v>1.6798662600000001</c:v>
                </c:pt>
                <c:pt idx="931">
                  <c:v>1.67108046</c:v>
                </c:pt>
                <c:pt idx="932">
                  <c:v>1.6622952000000002</c:v>
                </c:pt>
                <c:pt idx="933">
                  <c:v>1.6603030700000001</c:v>
                </c:pt>
                <c:pt idx="934">
                  <c:v>1.64762034</c:v>
                </c:pt>
                <c:pt idx="935">
                  <c:v>1.6630942</c:v>
                </c:pt>
                <c:pt idx="936">
                  <c:v>1.6727454799999999</c:v>
                </c:pt>
                <c:pt idx="937">
                  <c:v>1.6775449600000001</c:v>
                </c:pt>
                <c:pt idx="938">
                  <c:v>1.6668207799999999</c:v>
                </c:pt>
                <c:pt idx="939">
                  <c:v>1.6599608700000001</c:v>
                </c:pt>
                <c:pt idx="940">
                  <c:v>1.65796926</c:v>
                </c:pt>
                <c:pt idx="941">
                  <c:v>1.6676190900000001</c:v>
                </c:pt>
                <c:pt idx="942">
                  <c:v>1.6685376000000001</c:v>
                </c:pt>
                <c:pt idx="943">
                  <c:v>1.6704261</c:v>
                </c:pt>
                <c:pt idx="944">
                  <c:v>1.67037444</c:v>
                </c:pt>
                <c:pt idx="945">
                  <c:v>1.6713100000000001</c:v>
                </c:pt>
                <c:pt idx="946">
                  <c:v>1.6935850799999999</c:v>
                </c:pt>
                <c:pt idx="947">
                  <c:v>1.7633509200000002</c:v>
                </c:pt>
                <c:pt idx="948">
                  <c:v>1.8321411000000001</c:v>
                </c:pt>
                <c:pt idx="949">
                  <c:v>1.9144839</c:v>
                </c:pt>
                <c:pt idx="950">
                  <c:v>1.98617088</c:v>
                </c:pt>
                <c:pt idx="951">
                  <c:v>2.0287588400000001</c:v>
                </c:pt>
                <c:pt idx="952">
                  <c:v>2.0606975000000003</c:v>
                </c:pt>
                <c:pt idx="953">
                  <c:v>2.0964914000000001</c:v>
                </c:pt>
                <c:pt idx="954">
                  <c:v>2.1429486</c:v>
                </c:pt>
                <c:pt idx="955">
                  <c:v>2.1845538600000003</c:v>
                </c:pt>
                <c:pt idx="956">
                  <c:v>2.2125815599999998</c:v>
                </c:pt>
                <c:pt idx="957">
                  <c:v>2.2289494699999999</c:v>
                </c:pt>
                <c:pt idx="958">
                  <c:v>2.24824731</c:v>
                </c:pt>
                <c:pt idx="959">
                  <c:v>2.2811158500000004</c:v>
                </c:pt>
                <c:pt idx="960">
                  <c:v>2.3169138</c:v>
                </c:pt>
                <c:pt idx="961">
                  <c:v>2.3400833200000002</c:v>
                </c:pt>
                <c:pt idx="962">
                  <c:v>2.34289478</c:v>
                </c:pt>
                <c:pt idx="963">
                  <c:v>2.3457059999999998</c:v>
                </c:pt>
                <c:pt idx="964">
                  <c:v>2.3553261000000001</c:v>
                </c:pt>
                <c:pt idx="965">
                  <c:v>2.3871888600000002</c:v>
                </c:pt>
                <c:pt idx="966">
                  <c:v>2.4122890199999998</c:v>
                </c:pt>
                <c:pt idx="967">
                  <c:v>2.4267265600000001</c:v>
                </c:pt>
                <c:pt idx="968">
                  <c:v>2.4266264</c:v>
                </c:pt>
                <c:pt idx="969">
                  <c:v>2.4352477800000001</c:v>
                </c:pt>
                <c:pt idx="970">
                  <c:v>2.4564657000000003</c:v>
                </c:pt>
                <c:pt idx="971">
                  <c:v>2.4757438999999999</c:v>
                </c:pt>
                <c:pt idx="972">
                  <c:v>2.4863000399999997</c:v>
                </c:pt>
                <c:pt idx="973">
                  <c:v>2.4813529000000001</c:v>
                </c:pt>
                <c:pt idx="974">
                  <c:v>2.4802816000000001</c:v>
                </c:pt>
                <c:pt idx="975">
                  <c:v>2.49180504</c:v>
                </c:pt>
                <c:pt idx="976">
                  <c:v>2.5207655599999996</c:v>
                </c:pt>
                <c:pt idx="977">
                  <c:v>2.5371300600000004</c:v>
                </c:pt>
                <c:pt idx="978">
                  <c:v>2.5341192000000001</c:v>
                </c:pt>
                <c:pt idx="979">
                  <c:v>2.52917126</c:v>
                </c:pt>
                <c:pt idx="980">
                  <c:v>2.5310040599999999</c:v>
                </c:pt>
                <c:pt idx="981">
                  <c:v>2.5512397199999999</c:v>
                </c:pt>
                <c:pt idx="982">
                  <c:v>2.5675995399999998</c:v>
                </c:pt>
                <c:pt idx="983">
                  <c:v>2.5762100000000001</c:v>
                </c:pt>
                <c:pt idx="984">
                  <c:v>2.57029284</c:v>
                </c:pt>
                <c:pt idx="985">
                  <c:v>2.5701866799999999</c:v>
                </c:pt>
                <c:pt idx="986">
                  <c:v>2.5865429799999999</c:v>
                </c:pt>
                <c:pt idx="987">
                  <c:v>2.6038662600000002</c:v>
                </c:pt>
                <c:pt idx="988">
                  <c:v>2.6105368000000002</c:v>
                </c:pt>
                <c:pt idx="989">
                  <c:v>2.5978415799999999</c:v>
                </c:pt>
                <c:pt idx="990">
                  <c:v>2.5909567199999999</c:v>
                </c:pt>
                <c:pt idx="991">
                  <c:v>2.5918178600000004</c:v>
                </c:pt>
                <c:pt idx="992">
                  <c:v>2.6139780000000004</c:v>
                </c:pt>
                <c:pt idx="993">
                  <c:v>2.633232</c:v>
                </c:pt>
                <c:pt idx="994">
                  <c:v>2.6321551400000001</c:v>
                </c:pt>
                <c:pt idx="995">
                  <c:v>2.6233341999999999</c:v>
                </c:pt>
                <c:pt idx="996">
                  <c:v>2.6232257999999997</c:v>
                </c:pt>
                <c:pt idx="997">
                  <c:v>2.6357006199999997</c:v>
                </c:pt>
                <c:pt idx="998">
                  <c:v>2.6501101999999999</c:v>
                </c:pt>
                <c:pt idx="999">
                  <c:v>2.6538721199999999</c:v>
                </c:pt>
                <c:pt idx="1000">
                  <c:v>2.6470150499999998</c:v>
                </c:pt>
                <c:pt idx="1001">
                  <c:v>2.6440022800000005</c:v>
                </c:pt>
                <c:pt idx="1002">
                  <c:v>2.6555060000000004</c:v>
                </c:pt>
                <c:pt idx="1003">
                  <c:v>2.6786212799999998</c:v>
                </c:pt>
                <c:pt idx="1004">
                  <c:v>2.6862519199999997</c:v>
                </c:pt>
                <c:pt idx="1005">
                  <c:v>2.67452932</c:v>
                </c:pt>
                <c:pt idx="1006">
                  <c:v>2.6628076799999998</c:v>
                </c:pt>
                <c:pt idx="1007">
                  <c:v>2.6588274000000003</c:v>
                </c:pt>
                <c:pt idx="1008">
                  <c:v>2.6761326599999999</c:v>
                </c:pt>
                <c:pt idx="1009">
                  <c:v>2.6876316600000001</c:v>
                </c:pt>
                <c:pt idx="1010">
                  <c:v>2.6923298599999996</c:v>
                </c:pt>
                <c:pt idx="1011">
                  <c:v>2.68254474</c:v>
                </c:pt>
                <c:pt idx="1012">
                  <c:v>2.6805268500000001</c:v>
                </c:pt>
                <c:pt idx="1013">
                  <c:v>2.6939583499999999</c:v>
                </c:pt>
                <c:pt idx="1014">
                  <c:v>2.7064214600000001</c:v>
                </c:pt>
                <c:pt idx="1015">
                  <c:v>2.7082440000000001</c:v>
                </c:pt>
                <c:pt idx="1016">
                  <c:v>2.6945913400000001</c:v>
                </c:pt>
                <c:pt idx="1017">
                  <c:v>2.6848083999999997</c:v>
                </c:pt>
                <c:pt idx="1018">
                  <c:v>2.6856644700000003</c:v>
                </c:pt>
                <c:pt idx="1019">
                  <c:v>2.7106972099999997</c:v>
                </c:pt>
                <c:pt idx="1020">
                  <c:v>2.7250905400000001</c:v>
                </c:pt>
                <c:pt idx="1021">
                  <c:v>2.7172138000000001</c:v>
                </c:pt>
                <c:pt idx="1022">
                  <c:v>2.7074319999999998</c:v>
                </c:pt>
                <c:pt idx="1023">
                  <c:v>2.7044193000000001</c:v>
                </c:pt>
                <c:pt idx="1024">
                  <c:v>2.7168766000000004</c:v>
                </c:pt>
                <c:pt idx="1025">
                  <c:v>2.7273992200000001</c:v>
                </c:pt>
                <c:pt idx="1026">
                  <c:v>2.7301867199999998</c:v>
                </c:pt>
                <c:pt idx="1027">
                  <c:v>2.7223398400000001</c:v>
                </c:pt>
                <c:pt idx="1028">
                  <c:v>2.7164269999999999</c:v>
                </c:pt>
                <c:pt idx="1029">
                  <c:v>2.7279145200000001</c:v>
                </c:pt>
                <c:pt idx="1030">
                  <c:v>2.7442341799999999</c:v>
                </c:pt>
                <c:pt idx="1031">
                  <c:v>2.74702036</c:v>
                </c:pt>
                <c:pt idx="1032">
                  <c:v>2.73240858</c:v>
                </c:pt>
                <c:pt idx="1033">
                  <c:v>2.7206975</c:v>
                </c:pt>
                <c:pt idx="1034">
                  <c:v>2.7186519800000002</c:v>
                </c:pt>
                <c:pt idx="1035">
                  <c:v>2.7369297599999998</c:v>
                </c:pt>
                <c:pt idx="1036">
                  <c:v>2.7522787199999996</c:v>
                </c:pt>
                <c:pt idx="1037">
                  <c:v>2.75119845</c:v>
                </c:pt>
                <c:pt idx="1038">
                  <c:v>2.7394888499999999</c:v>
                </c:pt>
                <c:pt idx="1039">
                  <c:v>2.7384091800000001</c:v>
                </c:pt>
                <c:pt idx="1040">
                  <c:v>2.7489243500000002</c:v>
                </c:pt>
                <c:pt idx="1041">
                  <c:v>2.7584724499999997</c:v>
                </c:pt>
                <c:pt idx="1042">
                  <c:v>2.7593243999999997</c:v>
                </c:pt>
                <c:pt idx="1043">
                  <c:v>2.7466507300000003</c:v>
                </c:pt>
                <c:pt idx="1044">
                  <c:v>2.7388084500000001</c:v>
                </c:pt>
                <c:pt idx="1045">
                  <c:v>2.7464232899999996</c:v>
                </c:pt>
                <c:pt idx="1046">
                  <c:v>2.7685273400000003</c:v>
                </c:pt>
                <c:pt idx="1047">
                  <c:v>2.7761403000000002</c:v>
                </c:pt>
                <c:pt idx="1048">
                  <c:v>2.7634685100000005</c:v>
                </c:pt>
                <c:pt idx="1049">
                  <c:v>2.7498318899999998</c:v>
                </c:pt>
                <c:pt idx="1050">
                  <c:v>2.7439230299999999</c:v>
                </c:pt>
                <c:pt idx="1051">
                  <c:v>2.7602278200000003</c:v>
                </c:pt>
                <c:pt idx="1052">
                  <c:v>2.7707367500000002</c:v>
                </c:pt>
                <c:pt idx="1053">
                  <c:v>2.7744561000000001</c:v>
                </c:pt>
                <c:pt idx="1054">
                  <c:v>2.7617875999999999</c:v>
                </c:pt>
                <c:pt idx="1055">
                  <c:v>2.7578107200000002</c:v>
                </c:pt>
                <c:pt idx="1056">
                  <c:v>2.7702490200000001</c:v>
                </c:pt>
                <c:pt idx="1057">
                  <c:v>2.7807551999999998</c:v>
                </c:pt>
                <c:pt idx="1058">
                  <c:v>2.7816343099999998</c:v>
                </c:pt>
                <c:pt idx="1059">
                  <c:v>2.7660715500000004</c:v>
                </c:pt>
                <c:pt idx="1060">
                  <c:v>2.7543717900000004</c:v>
                </c:pt>
                <c:pt idx="1061">
                  <c:v>2.7513330000000003</c:v>
                </c:pt>
                <c:pt idx="1062">
                  <c:v>2.7753524999999999</c:v>
                </c:pt>
                <c:pt idx="1063">
                  <c:v>2.7897170000000004</c:v>
                </c:pt>
                <c:pt idx="1064">
                  <c:v>2.7828445799999999</c:v>
                </c:pt>
                <c:pt idx="1065">
                  <c:v>2.7711466200000001</c:v>
                </c:pt>
                <c:pt idx="1066">
                  <c:v>2.7662058800000002</c:v>
                </c:pt>
                <c:pt idx="1067">
                  <c:v>2.7776729200000001</c:v>
                </c:pt>
                <c:pt idx="1068">
                  <c:v>2.7862437</c:v>
                </c:pt>
                <c:pt idx="1069">
                  <c:v>2.7861282200000002</c:v>
                </c:pt>
                <c:pt idx="1070">
                  <c:v>2.7773275600000003</c:v>
                </c:pt>
                <c:pt idx="1071">
                  <c:v>2.77145128</c:v>
                </c:pt>
                <c:pt idx="1072">
                  <c:v>2.7819508499999999</c:v>
                </c:pt>
                <c:pt idx="1073">
                  <c:v>2.7972740900000002</c:v>
                </c:pt>
                <c:pt idx="1074">
                  <c:v>2.8000527399999999</c:v>
                </c:pt>
                <c:pt idx="1075">
                  <c:v>2.7854642099999998</c:v>
                </c:pt>
                <c:pt idx="1076">
                  <c:v>2.7728064600000004</c:v>
                </c:pt>
                <c:pt idx="1077">
                  <c:v>2.7688325000000003</c:v>
                </c:pt>
                <c:pt idx="1078">
                  <c:v>2.7851177699999998</c:v>
                </c:pt>
                <c:pt idx="1079">
                  <c:v>2.80043701</c:v>
                </c:pt>
                <c:pt idx="1080">
                  <c:v>2.7993562600000002</c:v>
                </c:pt>
                <c:pt idx="1081">
                  <c:v>2.78573592</c:v>
                </c:pt>
                <c:pt idx="1082">
                  <c:v>2.7836913000000001</c:v>
                </c:pt>
                <c:pt idx="1083">
                  <c:v>2.7941854699999999</c:v>
                </c:pt>
                <c:pt idx="1084">
                  <c:v>2.8027498200000003</c:v>
                </c:pt>
                <c:pt idx="1085">
                  <c:v>2.8016691499999999</c:v>
                </c:pt>
                <c:pt idx="1086">
                  <c:v>2.7870870999999999</c:v>
                </c:pt>
                <c:pt idx="1087">
                  <c:v>2.7773279999999998</c:v>
                </c:pt>
                <c:pt idx="1088">
                  <c:v>2.78203435</c:v>
                </c:pt>
                <c:pt idx="1089">
                  <c:v>2.8050614299999999</c:v>
                </c:pt>
                <c:pt idx="1090">
                  <c:v>2.8145873699999999</c:v>
                </c:pt>
                <c:pt idx="1091">
                  <c:v>2.8038645199999999</c:v>
                </c:pt>
                <c:pt idx="1092">
                  <c:v>2.7902501000000002</c:v>
                </c:pt>
                <c:pt idx="1093">
                  <c:v>2.7833855700000001</c:v>
                </c:pt>
                <c:pt idx="1094">
                  <c:v>2.7996592799999998</c:v>
                </c:pt>
                <c:pt idx="1095">
                  <c:v>2.8091834200000001</c:v>
                </c:pt>
                <c:pt idx="1096">
                  <c:v>2.8109948399999998</c:v>
                </c:pt>
                <c:pt idx="1097">
                  <c:v>2.7973538800000002</c:v>
                </c:pt>
                <c:pt idx="1098">
                  <c:v>2.79148336</c:v>
                </c:pt>
                <c:pt idx="1099">
                  <c:v>2.8038978299999999</c:v>
                </c:pt>
                <c:pt idx="1100">
                  <c:v>2.81631126</c:v>
                </c:pt>
                <c:pt idx="1101">
                  <c:v>2.8161943800000002</c:v>
                </c:pt>
                <c:pt idx="1102">
                  <c:v>2.8006575000000002</c:v>
                </c:pt>
                <c:pt idx="1103">
                  <c:v>2.7890056800000003</c:v>
                </c:pt>
                <c:pt idx="1104">
                  <c:v>2.7869625599999996</c:v>
                </c:pt>
                <c:pt idx="1105">
                  <c:v>2.8061196800000001</c:v>
                </c:pt>
                <c:pt idx="1106">
                  <c:v>2.8194936000000004</c:v>
                </c:pt>
                <c:pt idx="1107">
                  <c:v>2.81166808</c:v>
                </c:pt>
                <c:pt idx="1108">
                  <c:v>2.7990255999999998</c:v>
                </c:pt>
                <c:pt idx="1109">
                  <c:v>2.794092</c:v>
                </c:pt>
                <c:pt idx="1110">
                  <c:v>2.8045738399999998</c:v>
                </c:pt>
                <c:pt idx="1111">
                  <c:v>2.8150548000000004</c:v>
                </c:pt>
                <c:pt idx="1112">
                  <c:v>2.8159012799999998</c:v>
                </c:pt>
                <c:pt idx="1113">
                  <c:v>2.80422452</c:v>
                </c:pt>
                <c:pt idx="1114">
                  <c:v>2.7982993499999997</c:v>
                </c:pt>
                <c:pt idx="1115">
                  <c:v>2.8087786800000001</c:v>
                </c:pt>
                <c:pt idx="1116">
                  <c:v>2.8259994600000002</c:v>
                </c:pt>
                <c:pt idx="1117">
                  <c:v>2.83069785</c:v>
                </c:pt>
                <c:pt idx="1118">
                  <c:v>2.8170967499999997</c:v>
                </c:pt>
                <c:pt idx="1119">
                  <c:v>2.8025337000000001</c:v>
                </c:pt>
                <c:pt idx="1120">
                  <c:v>2.7976021499999999</c:v>
                </c:pt>
                <c:pt idx="1121">
                  <c:v>2.8119307999999998</c:v>
                </c:pt>
                <c:pt idx="1122">
                  <c:v>2.8224064499999999</c:v>
                </c:pt>
                <c:pt idx="1123">
                  <c:v>2.82421503</c:v>
                </c:pt>
                <c:pt idx="1124">
                  <c:v>2.81061753</c:v>
                </c:pt>
                <c:pt idx="1125">
                  <c:v>2.8085751099999996</c:v>
                </c:pt>
                <c:pt idx="1126">
                  <c:v>2.8200119099999998</c:v>
                </c:pt>
                <c:pt idx="1127">
                  <c:v>2.8304849999999999</c:v>
                </c:pt>
                <c:pt idx="1128">
                  <c:v>2.8303673999999996</c:v>
                </c:pt>
                <c:pt idx="1129">
                  <c:v>2.8167724200000004</c:v>
                </c:pt>
                <c:pt idx="1130">
                  <c:v>2.8060664499999999</c:v>
                </c:pt>
                <c:pt idx="1131">
                  <c:v>2.8069124400000001</c:v>
                </c:pt>
                <c:pt idx="1132">
                  <c:v>2.8298969999999999</c:v>
                </c:pt>
                <c:pt idx="1133">
                  <c:v>2.84036701</c:v>
                </c:pt>
                <c:pt idx="1134">
                  <c:v>2.8306242699999999</c:v>
                </c:pt>
                <c:pt idx="1135">
                  <c:v>2.81799504</c:v>
                </c:pt>
                <c:pt idx="1136">
                  <c:v>2.81210358</c:v>
                </c:pt>
                <c:pt idx="1137">
                  <c:v>2.8244972500000003</c:v>
                </c:pt>
                <c:pt idx="1138">
                  <c:v>2.8330406400000001</c:v>
                </c:pt>
                <c:pt idx="1139">
                  <c:v>2.8358391599999999</c:v>
                </c:pt>
                <c:pt idx="1140">
                  <c:v>2.8260401399999999</c:v>
                </c:pt>
                <c:pt idx="1141">
                  <c:v>2.8191874000000001</c:v>
                </c:pt>
                <c:pt idx="1142">
                  <c:v>2.8306158800000003</c:v>
                </c:pt>
                <c:pt idx="1143">
                  <c:v>2.8430350500000001</c:v>
                </c:pt>
                <c:pt idx="1144">
                  <c:v>2.8448409899999998</c:v>
                </c:pt>
                <c:pt idx="1145">
                  <c:v>2.8283681999999999</c:v>
                </c:pt>
                <c:pt idx="1146">
                  <c:v>2.81574473</c:v>
                </c:pt>
                <c:pt idx="1147">
                  <c:v>2.8108179</c:v>
                </c:pt>
                <c:pt idx="1148">
                  <c:v>2.8280154</c:v>
                </c:pt>
                <c:pt idx="1149">
                  <c:v>2.8432877200000002</c:v>
                </c:pt>
                <c:pt idx="1150">
                  <c:v>2.8402839899999996</c:v>
                </c:pt>
                <c:pt idx="1151">
                  <c:v>2.8276626</c:v>
                </c:pt>
                <c:pt idx="1152">
                  <c:v>2.8236979999999998</c:v>
                </c:pt>
                <c:pt idx="1153">
                  <c:v>2.8322359499999998</c:v>
                </c:pt>
                <c:pt idx="1154">
                  <c:v>2.8407731800000002</c:v>
                </c:pt>
                <c:pt idx="1155">
                  <c:v>2.8396933899999999</c:v>
                </c:pt>
                <c:pt idx="1156">
                  <c:v>2.8261130099999998</c:v>
                </c:pt>
                <c:pt idx="1157">
                  <c:v>2.8173415000000004</c:v>
                </c:pt>
                <c:pt idx="1158">
                  <c:v>2.8239548699999997</c:v>
                </c:pt>
                <c:pt idx="1159">
                  <c:v>2.84498973</c:v>
                </c:pt>
                <c:pt idx="1160">
                  <c:v>2.8525628100000002</c:v>
                </c:pt>
                <c:pt idx="1161">
                  <c:v>2.8380232799999998</c:v>
                </c:pt>
                <c:pt idx="1162">
                  <c:v>2.8254076500000003</c:v>
                </c:pt>
                <c:pt idx="1163">
                  <c:v>2.8185609199999999</c:v>
                </c:pt>
                <c:pt idx="1164">
                  <c:v>2.8319014199999999</c:v>
                </c:pt>
                <c:pt idx="1165">
                  <c:v>2.84235711</c:v>
                </c:pt>
                <c:pt idx="1166">
                  <c:v>2.8451223999999997</c:v>
                </c:pt>
                <c:pt idx="1167">
                  <c:v>2.8334701999999998</c:v>
                </c:pt>
                <c:pt idx="1168">
                  <c:v>2.8304689499999998</c:v>
                </c:pt>
                <c:pt idx="1169">
                  <c:v>2.8418839899999999</c:v>
                </c:pt>
                <c:pt idx="1170">
                  <c:v>2.8513760100000001</c:v>
                </c:pt>
                <c:pt idx="1171">
                  <c:v>2.8512573300000001</c:v>
                </c:pt>
                <c:pt idx="1172">
                  <c:v>2.8348024999999999</c:v>
                </c:pt>
                <c:pt idx="1173">
                  <c:v>2.8231535800000005</c:v>
                </c:pt>
                <c:pt idx="1174">
                  <c:v>2.82111432</c:v>
                </c:pt>
                <c:pt idx="1175">
                  <c:v>2.8412038800000001</c:v>
                </c:pt>
                <c:pt idx="1176">
                  <c:v>2.8554976000000001</c:v>
                </c:pt>
                <c:pt idx="1177">
                  <c:v>2.8457711200000002</c:v>
                </c:pt>
                <c:pt idx="1178">
                  <c:v>2.8322025599999998</c:v>
                </c:pt>
                <c:pt idx="1179">
                  <c:v>2.82824192</c:v>
                </c:pt>
                <c:pt idx="1180">
                  <c:v>2.8406124799999999</c:v>
                </c:pt>
                <c:pt idx="1181">
                  <c:v>2.8501002</c:v>
                </c:pt>
                <c:pt idx="1182">
                  <c:v>2.8509420799999998</c:v>
                </c:pt>
                <c:pt idx="1183">
                  <c:v>2.8411885800000003</c:v>
                </c:pt>
                <c:pt idx="1184">
                  <c:v>2.8333865000000005</c:v>
                </c:pt>
                <c:pt idx="1185">
                  <c:v>2.84383323</c:v>
                </c:pt>
                <c:pt idx="1186">
                  <c:v>2.8581206399999997</c:v>
                </c:pt>
                <c:pt idx="1187">
                  <c:v>2.8608826500000002</c:v>
                </c:pt>
                <c:pt idx="1188">
                  <c:v>2.84542816</c:v>
                </c:pt>
                <c:pt idx="1189">
                  <c:v>2.83090544</c:v>
                </c:pt>
                <c:pt idx="1190">
                  <c:v>2.8250260800000002</c:v>
                </c:pt>
                <c:pt idx="1191">
                  <c:v>2.8431225899999997</c:v>
                </c:pt>
                <c:pt idx="1192">
                  <c:v>2.8574064000000003</c:v>
                </c:pt>
                <c:pt idx="1193">
                  <c:v>2.8553671400000002</c:v>
                </c:pt>
                <c:pt idx="1194">
                  <c:v>2.8408471300000002</c:v>
                </c:pt>
                <c:pt idx="1195">
                  <c:v>2.8368886500000001</c:v>
                </c:pt>
                <c:pt idx="1196">
                  <c:v>2.8444799999999999</c:v>
                </c:pt>
                <c:pt idx="1197">
                  <c:v>2.8530011200000001</c:v>
                </c:pt>
                <c:pt idx="1198">
                  <c:v>2.8538421599999997</c:v>
                </c:pt>
                <c:pt idx="1199">
                  <c:v>2.8383651599999999</c:v>
                </c:pt>
                <c:pt idx="1200">
                  <c:v>2.8296083200000002</c:v>
                </c:pt>
                <c:pt idx="1201">
                  <c:v>2.8342598699999999</c:v>
                </c:pt>
                <c:pt idx="1202">
                  <c:v>2.8571757499999997</c:v>
                </c:pt>
                <c:pt idx="1203">
                  <c:v>2.8676134799999997</c:v>
                </c:pt>
                <c:pt idx="1204">
                  <c:v>2.8550182500000001</c:v>
                </c:pt>
                <c:pt idx="1205">
                  <c:v>2.8405344000000001</c:v>
                </c:pt>
                <c:pt idx="1206">
                  <c:v>2.8356180000000002</c:v>
                </c:pt>
                <c:pt idx="1207">
                  <c:v>2.8479740799999997</c:v>
                </c:pt>
                <c:pt idx="1208">
                  <c:v>2.85742078</c:v>
                </c:pt>
                <c:pt idx="1209">
                  <c:v>2.8592206</c:v>
                </c:pt>
                <c:pt idx="1210">
                  <c:v>2.8466288099999999</c:v>
                </c:pt>
                <c:pt idx="1211">
                  <c:v>2.8398240000000001</c:v>
                </c:pt>
                <c:pt idx="1212">
                  <c:v>2.8531366400000002</c:v>
                </c:pt>
                <c:pt idx="1213">
                  <c:v>2.8645295200000001</c:v>
                </c:pt>
                <c:pt idx="1214">
                  <c:v>2.8644100800000003</c:v>
                </c:pt>
                <c:pt idx="1215">
                  <c:v>2.8480132500000002</c:v>
                </c:pt>
                <c:pt idx="1216">
                  <c:v>2.8363543999999998</c:v>
                </c:pt>
                <c:pt idx="1217">
                  <c:v>2.8333586400000002</c:v>
                </c:pt>
                <c:pt idx="1218">
                  <c:v>2.85434112</c:v>
                </c:pt>
                <c:pt idx="1219">
                  <c:v>2.8686082800000001</c:v>
                </c:pt>
                <c:pt idx="1220">
                  <c:v>2.8617753600000002</c:v>
                </c:pt>
                <c:pt idx="1221">
                  <c:v>2.8511069999999998</c:v>
                </c:pt>
                <c:pt idx="1222">
                  <c:v>2.8471522399999998</c:v>
                </c:pt>
                <c:pt idx="1223">
                  <c:v>2.8566226800000001</c:v>
                </c:pt>
                <c:pt idx="1224">
                  <c:v>2.8651334399999997</c:v>
                </c:pt>
                <c:pt idx="1225">
                  <c:v>2.86501392</c:v>
                </c:pt>
                <c:pt idx="1226">
                  <c:v>2.8514712000000002</c:v>
                </c:pt>
                <c:pt idx="1227">
                  <c:v>2.8446409200000002</c:v>
                </c:pt>
                <c:pt idx="1228">
                  <c:v>2.8541094399999998</c:v>
                </c:pt>
                <c:pt idx="1229">
                  <c:v>2.8731639599999999</c:v>
                </c:pt>
                <c:pt idx="1230">
                  <c:v>2.8778372800000001</c:v>
                </c:pt>
                <c:pt idx="1231">
                  <c:v>2.8623796000000001</c:v>
                </c:pt>
                <c:pt idx="1232">
                  <c:v>2.8488403199999999</c:v>
                </c:pt>
                <c:pt idx="1233">
                  <c:v>2.8439288400000002</c:v>
                </c:pt>
                <c:pt idx="1234">
                  <c:v>2.85914584</c:v>
                </c:pt>
                <c:pt idx="1235">
                  <c:v>2.8686109199999996</c:v>
                </c:pt>
                <c:pt idx="1236">
                  <c:v>2.8694496000000003</c:v>
                </c:pt>
                <c:pt idx="1237">
                  <c:v>2.8559128</c:v>
                </c:pt>
                <c:pt idx="1238">
                  <c:v>2.85387696</c:v>
                </c:pt>
                <c:pt idx="1239">
                  <c:v>2.8652572000000003</c:v>
                </c:pt>
                <c:pt idx="1240">
                  <c:v>2.8737617599999998</c:v>
                </c:pt>
                <c:pt idx="1241">
                  <c:v>2.8746</c:v>
                </c:pt>
                <c:pt idx="1242">
                  <c:v>2.8591494399999999</c:v>
                </c:pt>
                <c:pt idx="1243">
                  <c:v>2.8475029200000002</c:v>
                </c:pt>
                <c:pt idx="1244">
                  <c:v>2.8483421099999999</c:v>
                </c:pt>
                <c:pt idx="1245">
                  <c:v>2.8712159100000001</c:v>
                </c:pt>
                <c:pt idx="1246">
                  <c:v>2.8816639999999998</c:v>
                </c:pt>
                <c:pt idx="1247">
                  <c:v>2.8700481600000001</c:v>
                </c:pt>
                <c:pt idx="1248">
                  <c:v>2.8565174400000002</c:v>
                </c:pt>
                <c:pt idx="1249">
                  <c:v>2.8516087599999995</c:v>
                </c:pt>
                <c:pt idx="1250">
                  <c:v>2.8629837600000001</c:v>
                </c:pt>
                <c:pt idx="1251">
                  <c:v>2.8714844000000004</c:v>
                </c:pt>
                <c:pt idx="1252">
                  <c:v>2.8723222399999999</c:v>
                </c:pt>
                <c:pt idx="1253">
                  <c:v>2.8635828000000001</c:v>
                </c:pt>
                <c:pt idx="1254">
                  <c:v>2.8567594399999998</c:v>
                </c:pt>
                <c:pt idx="1255">
                  <c:v>2.8671741600000002</c:v>
                </c:pt>
                <c:pt idx="1256">
                  <c:v>2.8804607999999998</c:v>
                </c:pt>
                <c:pt idx="1257">
                  <c:v>2.8803404800000001</c:v>
                </c:pt>
                <c:pt idx="1258">
                  <c:v>2.8648998400000001</c:v>
                </c:pt>
                <c:pt idx="1259">
                  <c:v>2.85137544</c:v>
                </c:pt>
                <c:pt idx="1260">
                  <c:v>2.8464691199999996</c:v>
                </c:pt>
                <c:pt idx="1261">
                  <c:v>2.8635834</c:v>
                </c:pt>
                <c:pt idx="1262">
                  <c:v>2.8778241599999999</c:v>
                </c:pt>
                <c:pt idx="1263">
                  <c:v>2.8748319599999999</c:v>
                </c:pt>
                <c:pt idx="1264">
                  <c:v>2.86322448</c:v>
                </c:pt>
                <c:pt idx="1265">
                  <c:v>2.8602331199999997</c:v>
                </c:pt>
                <c:pt idx="1266">
                  <c:v>2.8687284000000002</c:v>
                </c:pt>
                <c:pt idx="1267">
                  <c:v>2.8772229599999997</c:v>
                </c:pt>
                <c:pt idx="1268">
                  <c:v>2.8751884799999998</c:v>
                </c:pt>
                <c:pt idx="1269">
                  <c:v>2.8607121200000001</c:v>
                </c:pt>
                <c:pt idx="1270">
                  <c:v>2.8538932800000003</c:v>
                </c:pt>
                <c:pt idx="1271">
                  <c:v>2.862387</c:v>
                </c:pt>
                <c:pt idx="1272">
                  <c:v>2.8833204800000001</c:v>
                </c:pt>
                <c:pt idx="1273">
                  <c:v>2.89085532</c:v>
                </c:pt>
                <c:pt idx="1274">
                  <c:v>2.8773381599999999</c:v>
                </c:pt>
                <c:pt idx="1275">
                  <c:v>2.8628652799999998</c:v>
                </c:pt>
                <c:pt idx="1276">
                  <c:v>2.8579615999999999</c:v>
                </c:pt>
                <c:pt idx="1277">
                  <c:v>2.8712367599999999</c:v>
                </c:pt>
                <c:pt idx="1278">
                  <c:v>2.8806538100000001</c:v>
                </c:pt>
                <c:pt idx="1279">
                  <c:v>2.8843600500000002</c:v>
                </c:pt>
                <c:pt idx="1280">
                  <c:v>2.8689333700000001</c:v>
                </c:pt>
                <c:pt idx="1281">
                  <c:v>2.86307387</c:v>
                </c:pt>
                <c:pt idx="1282">
                  <c:v>2.8754193599999995</c:v>
                </c:pt>
                <c:pt idx="1283">
                  <c:v>2.8848643200000001</c:v>
                </c:pt>
                <c:pt idx="1284">
                  <c:v>2.8847436800000001</c:v>
                </c:pt>
                <c:pt idx="1285">
                  <c:v>2.8693200000000001</c:v>
                </c:pt>
                <c:pt idx="1286">
                  <c:v>2.8558402600000004</c:v>
                </c:pt>
                <c:pt idx="1287">
                  <c:v>2.8538080799999999</c:v>
                </c:pt>
                <c:pt idx="1288">
                  <c:v>2.87568431</c:v>
                </c:pt>
                <c:pt idx="1289">
                  <c:v>2.8879958000000001</c:v>
                </c:pt>
                <c:pt idx="1290">
                  <c:v>2.8783124999999998</c:v>
                </c:pt>
                <c:pt idx="1291">
                  <c:v>2.86863</c:v>
                </c:pt>
                <c:pt idx="1292">
                  <c:v>2.8637291500000002</c:v>
                </c:pt>
                <c:pt idx="1293">
                  <c:v>2.8750829100000002</c:v>
                </c:pt>
                <c:pt idx="1294">
                  <c:v>2.8854796199999999</c:v>
                </c:pt>
                <c:pt idx="1295">
                  <c:v>2.88532872</c:v>
                </c:pt>
                <c:pt idx="1296">
                  <c:v>2.875648</c:v>
                </c:pt>
                <c:pt idx="1297">
                  <c:v>2.8697919199999999</c:v>
                </c:pt>
                <c:pt idx="1298">
                  <c:v>2.8782751200000001</c:v>
                </c:pt>
                <c:pt idx="1299">
                  <c:v>2.8924928799999998</c:v>
                </c:pt>
                <c:pt idx="1300">
                  <c:v>2.89335795</c:v>
                </c:pt>
                <c:pt idx="1301">
                  <c:v>2.8769881000000002</c:v>
                </c:pt>
                <c:pt idx="1302">
                  <c:v>2.8634869200000002</c:v>
                </c:pt>
                <c:pt idx="1303">
                  <c:v>2.8585884300000002</c:v>
                </c:pt>
                <c:pt idx="1304">
                  <c:v>2.8756411199999996</c:v>
                </c:pt>
                <c:pt idx="1305">
                  <c:v>2.8888997200000004</c:v>
                </c:pt>
                <c:pt idx="1306">
                  <c:v>2.8868676</c:v>
                </c:pt>
                <c:pt idx="1307">
                  <c:v>2.8733689199999999</c:v>
                </c:pt>
                <c:pt idx="1308">
                  <c:v>2.8704121200000001</c:v>
                </c:pt>
                <c:pt idx="1309">
                  <c:v>2.8808023500000002</c:v>
                </c:pt>
                <c:pt idx="1310">
                  <c:v>2.8892807999999999</c:v>
                </c:pt>
                <c:pt idx="1311">
                  <c:v>2.88915984</c:v>
                </c:pt>
                <c:pt idx="1312">
                  <c:v>2.8756335999999996</c:v>
                </c:pt>
                <c:pt idx="1313">
                  <c:v>2.8688259600000001</c:v>
                </c:pt>
                <c:pt idx="1314">
                  <c:v>2.8725269600000001</c:v>
                </c:pt>
                <c:pt idx="1315">
                  <c:v>2.89342196</c:v>
                </c:pt>
                <c:pt idx="1316">
                  <c:v>2.9018975999999999</c:v>
                </c:pt>
                <c:pt idx="1317">
                  <c:v>2.8884038400000001</c:v>
                </c:pt>
                <c:pt idx="1318">
                  <c:v>2.8749111999999997</c:v>
                </c:pt>
                <c:pt idx="1319">
                  <c:v>2.8681052400000002</c:v>
                </c:pt>
                <c:pt idx="1320">
                  <c:v>2.88231072</c:v>
                </c:pt>
                <c:pt idx="1321">
                  <c:v>2.8926949999999998</c:v>
                </c:pt>
                <c:pt idx="1322">
                  <c:v>2.89642401</c:v>
                </c:pt>
                <c:pt idx="1323">
                  <c:v>2.8819787400000001</c:v>
                </c:pt>
                <c:pt idx="1324">
                  <c:v>2.8751737900000003</c:v>
                </c:pt>
                <c:pt idx="1325">
                  <c:v>2.8893760999999998</c:v>
                </c:pt>
                <c:pt idx="1326">
                  <c:v>2.9016675900000002</c:v>
                </c:pt>
                <c:pt idx="1327">
                  <c:v>2.90154603</c:v>
                </c:pt>
                <c:pt idx="1328">
                  <c:v>2.8842393299999998</c:v>
                </c:pt>
                <c:pt idx="1329">
                  <c:v>2.8726622100000001</c:v>
                </c:pt>
                <c:pt idx="1330">
                  <c:v>2.8687232499999999</c:v>
                </c:pt>
                <c:pt idx="1331">
                  <c:v>2.8876952499999997</c:v>
                </c:pt>
                <c:pt idx="1332">
                  <c:v>2.9009382300000004</c:v>
                </c:pt>
                <c:pt idx="1333">
                  <c:v>2.8941349600000001</c:v>
                </c:pt>
                <c:pt idx="1334">
                  <c:v>2.8835142899999999</c:v>
                </c:pt>
                <c:pt idx="1335">
                  <c:v>2.8776667500000004</c:v>
                </c:pt>
                <c:pt idx="1336">
                  <c:v>2.8880446599999998</c:v>
                </c:pt>
                <c:pt idx="1337">
                  <c:v>2.8965129500000004</c:v>
                </c:pt>
                <c:pt idx="1338">
                  <c:v>2.89734588</c:v>
                </c:pt>
                <c:pt idx="1339">
                  <c:v>2.88481867</c:v>
                </c:pt>
                <c:pt idx="1340">
                  <c:v>2.8789420799999998</c:v>
                </c:pt>
                <c:pt idx="1341">
                  <c:v>2.8883634000000002</c:v>
                </c:pt>
                <c:pt idx="1342">
                  <c:v>2.9044934799999997</c:v>
                </c:pt>
                <c:pt idx="1343">
                  <c:v>2.9081882400000003</c:v>
                </c:pt>
                <c:pt idx="1344">
                  <c:v>2.8937549699999998</c:v>
                </c:pt>
                <c:pt idx="1345">
                  <c:v>2.8793228999999996</c:v>
                </c:pt>
                <c:pt idx="1346">
                  <c:v>2.8734479999999998</c:v>
                </c:pt>
                <c:pt idx="1347">
                  <c:v>2.8885908800000002</c:v>
                </c:pt>
                <c:pt idx="1348">
                  <c:v>2.8999168000000002</c:v>
                </c:pt>
                <c:pt idx="1349">
                  <c:v>2.9007490799999998</c:v>
                </c:pt>
                <c:pt idx="1350">
                  <c:v>2.8872736800000003</c:v>
                </c:pt>
                <c:pt idx="1351">
                  <c:v>2.8833374000000003</c:v>
                </c:pt>
                <c:pt idx="1352">
                  <c:v>2.8937078399999998</c:v>
                </c:pt>
                <c:pt idx="1353">
                  <c:v>2.9021699600000002</c:v>
                </c:pt>
                <c:pt idx="1354">
                  <c:v>2.9020482400000001</c:v>
                </c:pt>
                <c:pt idx="1355">
                  <c:v>2.88762192</c:v>
                </c:pt>
                <c:pt idx="1356">
                  <c:v>2.8779648</c:v>
                </c:pt>
                <c:pt idx="1357">
                  <c:v>2.8788278300000001</c:v>
                </c:pt>
                <c:pt idx="1358">
                  <c:v>2.8996847299999997</c:v>
                </c:pt>
                <c:pt idx="1359">
                  <c:v>2.9100514799999999</c:v>
                </c:pt>
                <c:pt idx="1360">
                  <c:v>2.8994414499999999</c:v>
                </c:pt>
                <c:pt idx="1361">
                  <c:v>2.8869254799999999</c:v>
                </c:pt>
                <c:pt idx="1362">
                  <c:v>2.88108414</c:v>
                </c:pt>
                <c:pt idx="1363">
                  <c:v>2.8943098800000002</c:v>
                </c:pt>
                <c:pt idx="1364">
                  <c:v>2.9027680499999997</c:v>
                </c:pt>
                <c:pt idx="1365">
                  <c:v>2.9055060000000004</c:v>
                </c:pt>
                <c:pt idx="1366">
                  <c:v>2.8939455600000001</c:v>
                </c:pt>
                <c:pt idx="1367">
                  <c:v>2.88905827</c:v>
                </c:pt>
                <c:pt idx="1368">
                  <c:v>2.9013277200000003</c:v>
                </c:pt>
                <c:pt idx="1369">
                  <c:v>2.9135961299999997</c:v>
                </c:pt>
                <c:pt idx="1370">
                  <c:v>2.9125207999999998</c:v>
                </c:pt>
                <c:pt idx="1371">
                  <c:v>2.89810341</c:v>
                </c:pt>
                <c:pt idx="1372">
                  <c:v>2.8836872199999997</c:v>
                </c:pt>
                <c:pt idx="1373">
                  <c:v>2.8788015300000001</c:v>
                </c:pt>
                <c:pt idx="1374">
                  <c:v>2.8967856000000003</c:v>
                </c:pt>
                <c:pt idx="1375">
                  <c:v>2.9100039</c:v>
                </c:pt>
                <c:pt idx="1376">
                  <c:v>2.9041648800000002</c:v>
                </c:pt>
                <c:pt idx="1377">
                  <c:v>2.8926097199999998</c:v>
                </c:pt>
                <c:pt idx="1378">
                  <c:v>2.8867718999999998</c:v>
                </c:pt>
                <c:pt idx="1379">
                  <c:v>2.89427222</c:v>
                </c:pt>
                <c:pt idx="1380">
                  <c:v>2.9036772000000002</c:v>
                </c:pt>
                <c:pt idx="1381">
                  <c:v>2.9045078899999996</c:v>
                </c:pt>
                <c:pt idx="1382">
                  <c:v>2.8929550900000001</c:v>
                </c:pt>
                <c:pt idx="1383">
                  <c:v>2.8861659</c:v>
                </c:pt>
                <c:pt idx="1384">
                  <c:v>2.8927121299999996</c:v>
                </c:pt>
                <c:pt idx="1385">
                  <c:v>2.9135445500000001</c:v>
                </c:pt>
                <c:pt idx="1386">
                  <c:v>2.9200890599999996</c:v>
                </c:pt>
                <c:pt idx="1387">
                  <c:v>2.9047285</c:v>
                </c:pt>
                <c:pt idx="1388">
                  <c:v>2.89127388</c:v>
                </c:pt>
                <c:pt idx="1389">
                  <c:v>2.8844864099999996</c:v>
                </c:pt>
                <c:pt idx="1390">
                  <c:v>2.8996317</c:v>
                </c:pt>
                <c:pt idx="1391">
                  <c:v>2.9090321000000001</c:v>
                </c:pt>
                <c:pt idx="1392">
                  <c:v>2.9117052800000001</c:v>
                </c:pt>
                <c:pt idx="1393">
                  <c:v>2.8973315900000003</c:v>
                </c:pt>
                <c:pt idx="1394">
                  <c:v>2.8943840000000001</c:v>
                </c:pt>
                <c:pt idx="1395">
                  <c:v>2.9037829999999998</c:v>
                </c:pt>
                <c:pt idx="1396">
                  <c:v>2.9141332200000001</c:v>
                </c:pt>
                <c:pt idx="1397">
                  <c:v>2.9140107799999999</c:v>
                </c:pt>
                <c:pt idx="1398">
                  <c:v>2.8996092399999998</c:v>
                </c:pt>
                <c:pt idx="1399">
                  <c:v>2.88803426</c:v>
                </c:pt>
                <c:pt idx="1400">
                  <c:v>2.8879128999999999</c:v>
                </c:pt>
                <c:pt idx="1401">
                  <c:v>2.9077795500000003</c:v>
                </c:pt>
                <c:pt idx="1402">
                  <c:v>2.9219339</c:v>
                </c:pt>
                <c:pt idx="1403">
                  <c:v>2.9122938</c:v>
                </c:pt>
                <c:pt idx="1404">
                  <c:v>2.89694436</c:v>
                </c:pt>
                <c:pt idx="1405">
                  <c:v>2.8930159999999998</c:v>
                </c:pt>
                <c:pt idx="1406">
                  <c:v>2.9024104999999998</c:v>
                </c:pt>
                <c:pt idx="1407">
                  <c:v>2.9118042000000002</c:v>
                </c:pt>
                <c:pt idx="1408">
                  <c:v>2.9135848599999998</c:v>
                </c:pt>
                <c:pt idx="1409">
                  <c:v>2.9020444999999997</c:v>
                </c:pt>
                <c:pt idx="1410">
                  <c:v>2.8981167000000001</c:v>
                </c:pt>
                <c:pt idx="1411">
                  <c:v>2.9094117799999997</c:v>
                </c:pt>
                <c:pt idx="1412">
                  <c:v>2.9216572700000003</c:v>
                </c:pt>
                <c:pt idx="1413">
                  <c:v>2.9224857600000003</c:v>
                </c:pt>
                <c:pt idx="1414">
                  <c:v>2.9071422399999998</c:v>
                </c:pt>
                <c:pt idx="1415">
                  <c:v>2.8937024999999998</c:v>
                </c:pt>
                <c:pt idx="1416">
                  <c:v>2.8878735600000001</c:v>
                </c:pt>
                <c:pt idx="1417">
                  <c:v>2.9067755200000001</c:v>
                </c:pt>
                <c:pt idx="1418">
                  <c:v>2.9209202300000001</c:v>
                </c:pt>
                <c:pt idx="1419">
                  <c:v>2.9188952100000001</c:v>
                </c:pt>
                <c:pt idx="1420">
                  <c:v>2.9064087999999999</c:v>
                </c:pt>
                <c:pt idx="1421">
                  <c:v>2.90343353</c:v>
                </c:pt>
                <c:pt idx="1422">
                  <c:v>2.91187014</c:v>
                </c:pt>
                <c:pt idx="1423">
                  <c:v>2.9193551000000002</c:v>
                </c:pt>
                <c:pt idx="1424">
                  <c:v>2.9182814100000001</c:v>
                </c:pt>
                <c:pt idx="1425">
                  <c:v>2.9048773000000003</c:v>
                </c:pt>
                <c:pt idx="1426">
                  <c:v>2.89619772</c:v>
                </c:pt>
                <c:pt idx="1427">
                  <c:v>2.90082978</c:v>
                </c:pt>
                <c:pt idx="1428">
                  <c:v>2.9206732800000004</c:v>
                </c:pt>
                <c:pt idx="1429">
                  <c:v>2.9291066999999997</c:v>
                </c:pt>
                <c:pt idx="1430">
                  <c:v>2.9166248800000001</c:v>
                </c:pt>
                <c:pt idx="1431">
                  <c:v>2.9031934800000001</c:v>
                </c:pt>
                <c:pt idx="1432">
                  <c:v>2.8973678399999998</c:v>
                </c:pt>
                <c:pt idx="1433">
                  <c:v>2.9105534799999999</c:v>
                </c:pt>
                <c:pt idx="1434">
                  <c:v>2.9180043000000002</c:v>
                </c:pt>
                <c:pt idx="1435">
                  <c:v>2.9216832999999998</c:v>
                </c:pt>
                <c:pt idx="1436">
                  <c:v>2.90920501</c:v>
                </c:pt>
                <c:pt idx="1437">
                  <c:v>2.9033803500000004</c:v>
                </c:pt>
                <c:pt idx="1438">
                  <c:v>2.9156124399999999</c:v>
                </c:pt>
                <c:pt idx="1439">
                  <c:v>2.9259429100000003</c:v>
                </c:pt>
                <c:pt idx="1440">
                  <c:v>2.9258197500000005</c:v>
                </c:pt>
                <c:pt idx="1441">
                  <c:v>2.9104932300000002</c:v>
                </c:pt>
                <c:pt idx="1442">
                  <c:v>2.8989686699999999</c:v>
                </c:pt>
                <c:pt idx="1443">
                  <c:v>2.8950461100000004</c:v>
                </c:pt>
                <c:pt idx="1444">
                  <c:v>2.9148761200000002</c:v>
                </c:pt>
                <c:pt idx="1445">
                  <c:v>2.9290041499999999</c:v>
                </c:pt>
                <c:pt idx="1446">
                  <c:v>2.9212807500000002</c:v>
                </c:pt>
                <c:pt idx="1447">
                  <c:v>2.9097581100000003</c:v>
                </c:pt>
                <c:pt idx="1448">
                  <c:v>2.9048859399999998</c:v>
                </c:pt>
                <c:pt idx="1449">
                  <c:v>2.9152124100000001</c:v>
                </c:pt>
                <c:pt idx="1450">
                  <c:v>2.9236382999999999</c:v>
                </c:pt>
                <c:pt idx="1451">
                  <c:v>2.9244649900000002</c:v>
                </c:pt>
                <c:pt idx="1452">
                  <c:v>2.91389436</c:v>
                </c:pt>
                <c:pt idx="1453">
                  <c:v>2.9080732599999997</c:v>
                </c:pt>
                <c:pt idx="1454">
                  <c:v>2.91744768</c:v>
                </c:pt>
                <c:pt idx="1455">
                  <c:v>2.9334688500000001</c:v>
                </c:pt>
                <c:pt idx="1456">
                  <c:v>2.9361941200000001</c:v>
                </c:pt>
                <c:pt idx="1457">
                  <c:v>2.9208773200000002</c:v>
                </c:pt>
                <c:pt idx="1458">
                  <c:v>2.9055618000000001</c:v>
                </c:pt>
                <c:pt idx="1459">
                  <c:v>2.8997424599999997</c:v>
                </c:pt>
                <c:pt idx="1460">
                  <c:v>2.9157609500000001</c:v>
                </c:pt>
                <c:pt idx="1461">
                  <c:v>2.9260508000000001</c:v>
                </c:pt>
                <c:pt idx="1462">
                  <c:v>2.92687688</c:v>
                </c:pt>
                <c:pt idx="1463">
                  <c:v>2.9134630800000001</c:v>
                </c:pt>
                <c:pt idx="1464">
                  <c:v>2.9096044999999999</c:v>
                </c:pt>
                <c:pt idx="1465">
                  <c:v>2.9189745</c:v>
                </c:pt>
                <c:pt idx="1466">
                  <c:v>2.9273944799999998</c:v>
                </c:pt>
                <c:pt idx="1467">
                  <c:v>2.9272711200000003</c:v>
                </c:pt>
                <c:pt idx="1468">
                  <c:v>2.9119615200000002</c:v>
                </c:pt>
                <c:pt idx="1469">
                  <c:v>2.9004496000000004</c:v>
                </c:pt>
                <c:pt idx="1470">
                  <c:v>2.9022254799999998</c:v>
                </c:pt>
                <c:pt idx="1471">
                  <c:v>2.9267776799999998</c:v>
                </c:pt>
                <c:pt idx="1472">
                  <c:v>2.9380420800000002</c:v>
                </c:pt>
                <c:pt idx="1473">
                  <c:v>2.9274798999999998</c:v>
                </c:pt>
                <c:pt idx="1474">
                  <c:v>2.9140719000000002</c:v>
                </c:pt>
                <c:pt idx="1475">
                  <c:v>2.9082558999999999</c:v>
                </c:pt>
                <c:pt idx="1476">
                  <c:v>2.9195191399999998</c:v>
                </c:pt>
                <c:pt idx="1477">
                  <c:v>2.9269862999999998</c:v>
                </c:pt>
                <c:pt idx="1478">
                  <c:v>2.9297091200000001</c:v>
                </c:pt>
                <c:pt idx="1479">
                  <c:v>2.9181704400000004</c:v>
                </c:pt>
                <c:pt idx="1480">
                  <c:v>2.9123554999999999</c:v>
                </c:pt>
                <c:pt idx="1481">
                  <c:v>2.9245646299999999</c:v>
                </c:pt>
                <c:pt idx="1482">
                  <c:v>2.9368036800000001</c:v>
                </c:pt>
                <c:pt idx="1483">
                  <c:v>2.93762838</c:v>
                </c:pt>
                <c:pt idx="1484">
                  <c:v>2.9223284999999999</c:v>
                </c:pt>
                <c:pt idx="1485">
                  <c:v>2.90892682</c:v>
                </c:pt>
                <c:pt idx="1486">
                  <c:v>2.9040620399999999</c:v>
                </c:pt>
                <c:pt idx="1487">
                  <c:v>2.9228763400000002</c:v>
                </c:pt>
                <c:pt idx="1488">
                  <c:v>2.9360296800000003</c:v>
                </c:pt>
                <c:pt idx="1489">
                  <c:v>2.9321126799999999</c:v>
                </c:pt>
                <c:pt idx="1490">
                  <c:v>2.9225064999999999</c:v>
                </c:pt>
                <c:pt idx="1491">
                  <c:v>2.9166939599999999</c:v>
                </c:pt>
                <c:pt idx="1492">
                  <c:v>2.9270007900000001</c:v>
                </c:pt>
                <c:pt idx="1493">
                  <c:v>2.9354104800000003</c:v>
                </c:pt>
                <c:pt idx="1494">
                  <c:v>2.93244237</c:v>
                </c:pt>
                <c:pt idx="1495">
                  <c:v>2.9190459500000001</c:v>
                </c:pt>
                <c:pt idx="1496">
                  <c:v>2.91228672</c:v>
                </c:pt>
                <c:pt idx="1497">
                  <c:v>2.9207263800000001</c:v>
                </c:pt>
                <c:pt idx="1498">
                  <c:v>2.94050988</c:v>
                </c:pt>
                <c:pt idx="1499">
                  <c:v>2.9451252999999999</c:v>
                </c:pt>
                <c:pt idx="1500">
                  <c:v>2.9307831200000001</c:v>
                </c:pt>
                <c:pt idx="1501">
                  <c:v>2.91644214</c:v>
                </c:pt>
                <c:pt idx="1502">
                  <c:v>2.9115801599999998</c:v>
                </c:pt>
                <c:pt idx="1503">
                  <c:v>2.9256733800000001</c:v>
                </c:pt>
                <c:pt idx="1504">
                  <c:v>2.9378700000000002</c:v>
                </c:pt>
                <c:pt idx="1505">
                  <c:v>2.9396413199999998</c:v>
                </c:pt>
                <c:pt idx="1506">
                  <c:v>2.9262505600000002</c:v>
                </c:pt>
                <c:pt idx="1507">
                  <c:v>2.9223367200000001</c:v>
                </c:pt>
                <c:pt idx="1508">
                  <c:v>2.9335838400000003</c:v>
                </c:pt>
                <c:pt idx="1509">
                  <c:v>2.9419875000000002</c:v>
                </c:pt>
                <c:pt idx="1510">
                  <c:v>2.9418633000000001</c:v>
                </c:pt>
                <c:pt idx="1511">
                  <c:v>2.9256329600000002</c:v>
                </c:pt>
                <c:pt idx="1512">
                  <c:v>2.9131935000000002</c:v>
                </c:pt>
                <c:pt idx="1513">
                  <c:v>2.9121231599999997</c:v>
                </c:pt>
                <c:pt idx="1514">
                  <c:v>2.9337881000000001</c:v>
                </c:pt>
                <c:pt idx="1515">
                  <c:v>2.9469258600000003</c:v>
                </c:pt>
                <c:pt idx="1516">
                  <c:v>2.936382</c:v>
                </c:pt>
                <c:pt idx="1517">
                  <c:v>2.9239446600000001</c:v>
                </c:pt>
                <c:pt idx="1518">
                  <c:v>2.9181383400000001</c:v>
                </c:pt>
                <c:pt idx="1519">
                  <c:v>2.9274861000000003</c:v>
                </c:pt>
                <c:pt idx="1520">
                  <c:v>2.9368330600000001</c:v>
                </c:pt>
                <c:pt idx="1521">
                  <c:v>2.9386030600000002</c:v>
                </c:pt>
                <c:pt idx="1522">
                  <c:v>2.9290091400000002</c:v>
                </c:pt>
                <c:pt idx="1523">
                  <c:v>2.9241198400000004</c:v>
                </c:pt>
                <c:pt idx="1524">
                  <c:v>2.9344431000000002</c:v>
                </c:pt>
                <c:pt idx="1525">
                  <c:v>2.9466283200000003</c:v>
                </c:pt>
                <c:pt idx="1526">
                  <c:v>2.9474506599999999</c:v>
                </c:pt>
                <c:pt idx="1527">
                  <c:v>2.9331244399999998</c:v>
                </c:pt>
                <c:pt idx="1528">
                  <c:v>2.91879942</c:v>
                </c:pt>
                <c:pt idx="1529">
                  <c:v>2.9129958999999999</c:v>
                </c:pt>
                <c:pt idx="1530">
                  <c:v>2.9299127000000005</c:v>
                </c:pt>
                <c:pt idx="1531">
                  <c:v>2.9439881999999997</c:v>
                </c:pt>
                <c:pt idx="1532">
                  <c:v>2.9410240600000002</c:v>
                </c:pt>
                <c:pt idx="1533">
                  <c:v>2.9285947600000002</c:v>
                </c:pt>
                <c:pt idx="1534">
                  <c:v>2.9237384999999998</c:v>
                </c:pt>
                <c:pt idx="1535">
                  <c:v>2.93497246</c:v>
                </c:pt>
                <c:pt idx="1536">
                  <c:v>2.9433973</c:v>
                </c:pt>
                <c:pt idx="1537">
                  <c:v>2.9413801199999998</c:v>
                </c:pt>
                <c:pt idx="1538">
                  <c:v>2.9261142000000002</c:v>
                </c:pt>
                <c:pt idx="1539">
                  <c:v>2.91842004</c:v>
                </c:pt>
                <c:pt idx="1540">
                  <c:v>2.9230280299999998</c:v>
                </c:pt>
                <c:pt idx="1541">
                  <c:v>2.9446677600000002</c:v>
                </c:pt>
                <c:pt idx="1542">
                  <c:v>2.9540051799999998</c:v>
                </c:pt>
                <c:pt idx="1543">
                  <c:v>2.9415803500000002</c:v>
                </c:pt>
                <c:pt idx="1544">
                  <c:v>2.9282104500000004</c:v>
                </c:pt>
                <c:pt idx="1545">
                  <c:v>2.9233562999999996</c:v>
                </c:pt>
                <c:pt idx="1546">
                  <c:v>2.9383381199999996</c:v>
                </c:pt>
                <c:pt idx="1547">
                  <c:v>2.9476736800000003</c:v>
                </c:pt>
                <c:pt idx="1548">
                  <c:v>2.94849498</c:v>
                </c:pt>
                <c:pt idx="1549">
                  <c:v>2.9341817999999997</c:v>
                </c:pt>
                <c:pt idx="1550">
                  <c:v>2.9274367000000003</c:v>
                </c:pt>
                <c:pt idx="1551">
                  <c:v>2.9396085599999999</c:v>
                </c:pt>
                <c:pt idx="1552">
                  <c:v>2.9498878200000003</c:v>
                </c:pt>
                <c:pt idx="1553">
                  <c:v>2.9497942500000001</c:v>
                </c:pt>
                <c:pt idx="1554">
                  <c:v>2.9335613999999999</c:v>
                </c:pt>
                <c:pt idx="1555">
                  <c:v>2.9220893999999995</c:v>
                </c:pt>
                <c:pt idx="1556">
                  <c:v>2.9210201800000002</c:v>
                </c:pt>
                <c:pt idx="1557">
                  <c:v>2.93886264</c:v>
                </c:pt>
                <c:pt idx="1558">
                  <c:v>2.95103034</c:v>
                </c:pt>
                <c:pt idx="1559">
                  <c:v>2.9414816099999999</c:v>
                </c:pt>
                <c:pt idx="1560">
                  <c:v>2.9281205900000002</c:v>
                </c:pt>
                <c:pt idx="1561">
                  <c:v>2.9242149899999998</c:v>
                </c:pt>
                <c:pt idx="1562">
                  <c:v>2.93449056</c:v>
                </c:pt>
                <c:pt idx="1563">
                  <c:v>2.9457106</c:v>
                </c:pt>
                <c:pt idx="1564">
                  <c:v>2.9465001000000002</c:v>
                </c:pt>
                <c:pt idx="1565">
                  <c:v>2.93597756</c:v>
                </c:pt>
                <c:pt idx="1566">
                  <c:v>2.9292367800000001</c:v>
                </c:pt>
                <c:pt idx="1567">
                  <c:v>2.9395097999999997</c:v>
                </c:pt>
                <c:pt idx="1568">
                  <c:v>2.9554527799999999</c:v>
                </c:pt>
                <c:pt idx="1569">
                  <c:v>2.9600532000000004</c:v>
                </c:pt>
                <c:pt idx="1570">
                  <c:v>2.9429168400000001</c:v>
                </c:pt>
                <c:pt idx="1571">
                  <c:v>2.9305070199999999</c:v>
                </c:pt>
                <c:pt idx="1572">
                  <c:v>2.9247440500000002</c:v>
                </c:pt>
                <c:pt idx="1573">
                  <c:v>2.9397394500000003</c:v>
                </c:pt>
                <c:pt idx="1574">
                  <c:v>2.9509539300000003</c:v>
                </c:pt>
                <c:pt idx="1575">
                  <c:v>2.9517738800000002</c:v>
                </c:pt>
                <c:pt idx="1576">
                  <c:v>2.93747647</c:v>
                </c:pt>
                <c:pt idx="1577">
                  <c:v>2.9354625300000001</c:v>
                </c:pt>
                <c:pt idx="1578">
                  <c:v>2.9466752500000002</c:v>
                </c:pt>
                <c:pt idx="1579">
                  <c:v>2.9550528800000002</c:v>
                </c:pt>
                <c:pt idx="1580">
                  <c:v>2.9549277600000003</c:v>
                </c:pt>
                <c:pt idx="1581">
                  <c:v>2.94157782</c:v>
                </c:pt>
                <c:pt idx="1582">
                  <c:v>2.93011818</c:v>
                </c:pt>
                <c:pt idx="1583">
                  <c:v>2.93282775</c:v>
                </c:pt>
                <c:pt idx="1584">
                  <c:v>2.9553717900000001</c:v>
                </c:pt>
                <c:pt idx="1585">
                  <c:v>2.9637468600000001</c:v>
                </c:pt>
                <c:pt idx="1586">
                  <c:v>2.95228818</c:v>
                </c:pt>
                <c:pt idx="1587">
                  <c:v>2.9389416800000001</c:v>
                </c:pt>
                <c:pt idx="1588">
                  <c:v>2.9331510999999999</c:v>
                </c:pt>
                <c:pt idx="1589">
                  <c:v>2.9453028900000002</c:v>
                </c:pt>
                <c:pt idx="1590">
                  <c:v>2.9527322899999997</c:v>
                </c:pt>
                <c:pt idx="1591">
                  <c:v>2.9554399</c:v>
                </c:pt>
                <c:pt idx="1592">
                  <c:v>2.9430402299999998</c:v>
                </c:pt>
                <c:pt idx="1593">
                  <c:v>2.9363065000000002</c:v>
                </c:pt>
                <c:pt idx="1594">
                  <c:v>2.9493996400000002</c:v>
                </c:pt>
                <c:pt idx="1595">
                  <c:v>2.96249166</c:v>
                </c:pt>
                <c:pt idx="1596">
                  <c:v>2.9623661399999999</c:v>
                </c:pt>
                <c:pt idx="1597">
                  <c:v>2.9471367799999997</c:v>
                </c:pt>
                <c:pt idx="1598">
                  <c:v>2.9337966</c:v>
                </c:pt>
                <c:pt idx="1599">
                  <c:v>2.9298966400000004</c:v>
                </c:pt>
                <c:pt idx="1600">
                  <c:v>2.9486498800000001</c:v>
                </c:pt>
                <c:pt idx="1601">
                  <c:v>2.9617385399999998</c:v>
                </c:pt>
                <c:pt idx="1602">
                  <c:v>2.9559502800000002</c:v>
                </c:pt>
                <c:pt idx="1603">
                  <c:v>2.9445000000000001</c:v>
                </c:pt>
                <c:pt idx="1604">
                  <c:v>2.9396878000000002</c:v>
                </c:pt>
                <c:pt idx="1605">
                  <c:v>2.9480563200000001</c:v>
                </c:pt>
                <c:pt idx="1606">
                  <c:v>2.9573677599999999</c:v>
                </c:pt>
                <c:pt idx="1607">
                  <c:v>2.9562987999999999</c:v>
                </c:pt>
                <c:pt idx="1608">
                  <c:v>2.9448195500000001</c:v>
                </c:pt>
                <c:pt idx="1609">
                  <c:v>2.9380901399999999</c:v>
                </c:pt>
                <c:pt idx="1610">
                  <c:v>2.94456987</c:v>
                </c:pt>
                <c:pt idx="1611">
                  <c:v>2.9623702000000001</c:v>
                </c:pt>
                <c:pt idx="1612">
                  <c:v>2.9688483299999997</c:v>
                </c:pt>
                <c:pt idx="1613">
                  <c:v>2.9536288499999999</c:v>
                </c:pt>
                <c:pt idx="1614">
                  <c:v>2.9393851200000003</c:v>
                </c:pt>
                <c:pt idx="1615">
                  <c:v>2.9335697000000001</c:v>
                </c:pt>
                <c:pt idx="1616">
                  <c:v>2.9494802099999999</c:v>
                </c:pt>
                <c:pt idx="1617">
                  <c:v>2.95973022</c:v>
                </c:pt>
                <c:pt idx="1618">
                  <c:v>2.96243415</c:v>
                </c:pt>
                <c:pt idx="1619">
                  <c:v>2.9481618599999999</c:v>
                </c:pt>
                <c:pt idx="1620">
                  <c:v>2.9452076100000002</c:v>
                </c:pt>
                <c:pt idx="1621">
                  <c:v>2.95451299</c:v>
                </c:pt>
                <c:pt idx="1622">
                  <c:v>2.9628745799999998</c:v>
                </c:pt>
                <c:pt idx="1623">
                  <c:v>2.9627488999999998</c:v>
                </c:pt>
                <c:pt idx="1624">
                  <c:v>2.9475366599999999</c:v>
                </c:pt>
                <c:pt idx="1625">
                  <c:v>2.93609718</c:v>
                </c:pt>
                <c:pt idx="1626">
                  <c:v>2.9359726200000003</c:v>
                </c:pt>
                <c:pt idx="1627">
                  <c:v>2.95753223</c:v>
                </c:pt>
                <c:pt idx="1628">
                  <c:v>2.9677769999999999</c:v>
                </c:pt>
                <c:pt idx="1629">
                  <c:v>2.9572812700000002</c:v>
                </c:pt>
                <c:pt idx="1630">
                  <c:v>2.9430157399999999</c:v>
                </c:pt>
                <c:pt idx="1631">
                  <c:v>2.9381777099999997</c:v>
                </c:pt>
                <c:pt idx="1632">
                  <c:v>2.9493641100000003</c:v>
                </c:pt>
                <c:pt idx="1633">
                  <c:v>2.9577218999999997</c:v>
                </c:pt>
                <c:pt idx="1634">
                  <c:v>2.9594814</c:v>
                </c:pt>
                <c:pt idx="1635">
                  <c:v>2.9508735699999997</c:v>
                </c:pt>
                <c:pt idx="1636">
                  <c:v>2.94415132</c:v>
                </c:pt>
                <c:pt idx="1637">
                  <c:v>2.9562774299999997</c:v>
                </c:pt>
                <c:pt idx="1638">
                  <c:v>2.9702872</c:v>
                </c:pt>
                <c:pt idx="1639">
                  <c:v>2.9711034299999999</c:v>
                </c:pt>
                <c:pt idx="1640">
                  <c:v>2.9559323599999998</c:v>
                </c:pt>
                <c:pt idx="1641">
                  <c:v>2.9416732799999998</c:v>
                </c:pt>
                <c:pt idx="1642">
                  <c:v>2.9358952</c:v>
                </c:pt>
                <c:pt idx="1643">
                  <c:v>2.95461376</c:v>
                </c:pt>
                <c:pt idx="1644">
                  <c:v>2.9686201199999998</c:v>
                </c:pt>
                <c:pt idx="1645">
                  <c:v>2.9647257599999999</c:v>
                </c:pt>
                <c:pt idx="1646">
                  <c:v>2.9514113200000001</c:v>
                </c:pt>
                <c:pt idx="1647">
                  <c:v>2.9465759999999999</c:v>
                </c:pt>
                <c:pt idx="1648">
                  <c:v>2.9549285200000002</c:v>
                </c:pt>
                <c:pt idx="1649">
                  <c:v>2.96328032</c:v>
                </c:pt>
                <c:pt idx="1650">
                  <c:v>2.9622126</c:v>
                </c:pt>
                <c:pt idx="1651">
                  <c:v>2.9498428800000003</c:v>
                </c:pt>
                <c:pt idx="1652">
                  <c:v>2.9450085999999995</c:v>
                </c:pt>
                <c:pt idx="1653">
                  <c:v>2.9505340800000002</c:v>
                </c:pt>
                <c:pt idx="1654">
                  <c:v>2.9701848800000001</c:v>
                </c:pt>
                <c:pt idx="1655">
                  <c:v>2.97665048</c:v>
                </c:pt>
                <c:pt idx="1656">
                  <c:v>2.9642827200000004</c:v>
                </c:pt>
                <c:pt idx="1657">
                  <c:v>2.9509743999999998</c:v>
                </c:pt>
                <c:pt idx="1658">
                  <c:v>2.94519968</c:v>
                </c:pt>
                <c:pt idx="1659">
                  <c:v>2.9582558400000001</c:v>
                </c:pt>
                <c:pt idx="1660">
                  <c:v>2.9675449600000001</c:v>
                </c:pt>
                <c:pt idx="1661">
                  <c:v>2.9711846400000002</c:v>
                </c:pt>
                <c:pt idx="1662">
                  <c:v>2.9569374000000002</c:v>
                </c:pt>
                <c:pt idx="1663">
                  <c:v>2.9511635999999997</c:v>
                </c:pt>
                <c:pt idx="1664">
                  <c:v>2.96233404</c:v>
                </c:pt>
                <c:pt idx="1665">
                  <c:v>2.9725622399999998</c:v>
                </c:pt>
                <c:pt idx="1666">
                  <c:v>2.9743184</c:v>
                </c:pt>
                <c:pt idx="1667">
                  <c:v>2.9591328000000003</c:v>
                </c:pt>
                <c:pt idx="1668">
                  <c:v>2.94865428</c:v>
                </c:pt>
                <c:pt idx="1669">
                  <c:v>2.9475878400000002</c:v>
                </c:pt>
                <c:pt idx="1670">
                  <c:v>2.96625264</c:v>
                </c:pt>
                <c:pt idx="1671">
                  <c:v>2.9811830400000003</c:v>
                </c:pt>
                <c:pt idx="1672">
                  <c:v>2.9735284000000002</c:v>
                </c:pt>
                <c:pt idx="1673">
                  <c:v>2.9612011199999997</c:v>
                </c:pt>
                <c:pt idx="1674">
                  <c:v>2.9563706399999998</c:v>
                </c:pt>
                <c:pt idx="1675">
                  <c:v>2.96471288</c:v>
                </c:pt>
                <c:pt idx="1676">
                  <c:v>2.9730544000000001</c:v>
                </c:pt>
                <c:pt idx="1677">
                  <c:v>2.9738688</c:v>
                </c:pt>
                <c:pt idx="1678">
                  <c:v>2.9633940000000001</c:v>
                </c:pt>
                <c:pt idx="1679">
                  <c:v>2.9566829599999997</c:v>
                </c:pt>
                <c:pt idx="1680">
                  <c:v>2.9669047199999996</c:v>
                </c:pt>
                <c:pt idx="1681">
                  <c:v>2.9818288000000002</c:v>
                </c:pt>
                <c:pt idx="1682">
                  <c:v>2.9845237999999998</c:v>
                </c:pt>
                <c:pt idx="1683">
                  <c:v>2.9684073600000001</c:v>
                </c:pt>
                <c:pt idx="1684">
                  <c:v>2.9551138400000001</c:v>
                </c:pt>
                <c:pt idx="1685">
                  <c:v>2.9493452800000002</c:v>
                </c:pt>
                <c:pt idx="1686">
                  <c:v>2.9661477599999997</c:v>
                </c:pt>
                <c:pt idx="1687">
                  <c:v>2.9773063999999998</c:v>
                </c:pt>
                <c:pt idx="1688">
                  <c:v>2.9771797599999998</c:v>
                </c:pt>
                <c:pt idx="1689">
                  <c:v>2.9648289600000002</c:v>
                </c:pt>
                <c:pt idx="1690">
                  <c:v>2.9618820000000001</c:v>
                </c:pt>
                <c:pt idx="1691">
                  <c:v>2.9702181599999995</c:v>
                </c:pt>
                <c:pt idx="1692">
                  <c:v>2.9804340000000002</c:v>
                </c:pt>
                <c:pt idx="1693">
                  <c:v>2.9793670400000001</c:v>
                </c:pt>
                <c:pt idx="1694">
                  <c:v>2.96325824</c:v>
                </c:pt>
                <c:pt idx="1695">
                  <c:v>2.9537313599999999</c:v>
                </c:pt>
                <c:pt idx="1696">
                  <c:v>2.9545457199999996</c:v>
                </c:pt>
                <c:pt idx="1697">
                  <c:v>2.9647599999999996</c:v>
                </c:pt>
                <c:pt idx="1698">
                  <c:v>2.9740967200000004</c:v>
                </c:pt>
                <c:pt idx="1699">
                  <c:v>3.0696154199999999</c:v>
                </c:pt>
                <c:pt idx="1700">
                  <c:v>3.2534837400000001</c:v>
                </c:pt>
                <c:pt idx="1701">
                  <c:v>3.4372762800000003</c:v>
                </c:pt>
                <c:pt idx="1702">
                  <c:v>3.5637890100000003</c:v>
                </c:pt>
                <c:pt idx="1703">
                  <c:v>3.6948961799999998</c:v>
                </c:pt>
                <c:pt idx="1704">
                  <c:v>3.7818633599999996</c:v>
                </c:pt>
                <c:pt idx="1705">
                  <c:v>3.8726102100000004</c:v>
                </c:pt>
                <c:pt idx="1706">
                  <c:v>3.9323047899999999</c:v>
                </c:pt>
                <c:pt idx="1707">
                  <c:v>3.9929256399999997</c:v>
                </c:pt>
                <c:pt idx="1708">
                  <c:v>4.0403879099999997</c:v>
                </c:pt>
                <c:pt idx="1709">
                  <c:v>4.0840844999999995</c:v>
                </c:pt>
                <c:pt idx="1710">
                  <c:v>4.1258941499999997</c:v>
                </c:pt>
                <c:pt idx="1711">
                  <c:v>4.1479827299999998</c:v>
                </c:pt>
                <c:pt idx="1712">
                  <c:v>4.1869607700000007</c:v>
                </c:pt>
                <c:pt idx="1713">
                  <c:v>4.2015301900000006</c:v>
                </c:pt>
                <c:pt idx="1714">
                  <c:v>4.2376789200000005</c:v>
                </c:pt>
                <c:pt idx="1715">
                  <c:v>4.2409803999999998</c:v>
                </c:pt>
                <c:pt idx="1716">
                  <c:v>4.2761788599999999</c:v>
                </c:pt>
                <c:pt idx="1717">
                  <c:v>4.2832276199999999</c:v>
                </c:pt>
                <c:pt idx="1718">
                  <c:v>4.3137700200000006</c:v>
                </c:pt>
                <c:pt idx="1719">
                  <c:v>4.32268892</c:v>
                </c:pt>
                <c:pt idx="1720">
                  <c:v>4.3466102999999991</c:v>
                </c:pt>
                <c:pt idx="1721">
                  <c:v>4.3564612799999995</c:v>
                </c:pt>
                <c:pt idx="1722">
                  <c:v>4.3709979599999995</c:v>
                </c:pt>
                <c:pt idx="1723">
                  <c:v>4.38928136</c:v>
                </c:pt>
                <c:pt idx="1724">
                  <c:v>4.3981869600000003</c:v>
                </c:pt>
                <c:pt idx="1725">
                  <c:v>4.4174006400000003</c:v>
                </c:pt>
                <c:pt idx="1726">
                  <c:v>4.41974088</c:v>
                </c:pt>
                <c:pt idx="1727">
                  <c:v>4.4436333599999998</c:v>
                </c:pt>
                <c:pt idx="1728">
                  <c:v>4.4412852000000003</c:v>
                </c:pt>
                <c:pt idx="1729">
                  <c:v>4.4689175999999993</c:v>
                </c:pt>
                <c:pt idx="1730">
                  <c:v>4.4618831399999994</c:v>
                </c:pt>
                <c:pt idx="1731">
                  <c:v>4.4866972000000001</c:v>
                </c:pt>
                <c:pt idx="1732">
                  <c:v>4.4814874500000004</c:v>
                </c:pt>
                <c:pt idx="1733">
                  <c:v>4.5025958399999997</c:v>
                </c:pt>
                <c:pt idx="1734">
                  <c:v>4.5011786599999999</c:v>
                </c:pt>
                <c:pt idx="1735">
                  <c:v>4.5138058799999996</c:v>
                </c:pt>
                <c:pt idx="1736">
                  <c:v>4.52081322</c:v>
                </c:pt>
                <c:pt idx="1737">
                  <c:v>4.5278189600000003</c:v>
                </c:pt>
                <c:pt idx="1738">
                  <c:v>4.5404389800000002</c:v>
                </c:pt>
                <c:pt idx="1739">
                  <c:v>4.5371462400000002</c:v>
                </c:pt>
                <c:pt idx="1740">
                  <c:v>4.5516339200000004</c:v>
                </c:pt>
                <c:pt idx="1741">
                  <c:v>4.5455334399999998</c:v>
                </c:pt>
                <c:pt idx="1742">
                  <c:v>4.5656303999999999</c:v>
                </c:pt>
                <c:pt idx="1743">
                  <c:v>4.5557876000000004</c:v>
                </c:pt>
                <c:pt idx="1744">
                  <c:v>4.5740081999999997</c:v>
                </c:pt>
                <c:pt idx="1745">
                  <c:v>4.5679075200000003</c:v>
                </c:pt>
                <c:pt idx="1746">
                  <c:v>4.5879930799999995</c:v>
                </c:pt>
                <c:pt idx="1747">
                  <c:v>4.5828270799999995</c:v>
                </c:pt>
                <c:pt idx="1748">
                  <c:v>4.5973458300000001</c:v>
                </c:pt>
                <c:pt idx="1749">
                  <c:v>4.5949843499999998</c:v>
                </c:pt>
                <c:pt idx="1750">
                  <c:v>4.60103638</c:v>
                </c:pt>
                <c:pt idx="1751">
                  <c:v>4.6052176299999994</c:v>
                </c:pt>
                <c:pt idx="1752">
                  <c:v>4.6028557499999998</c:v>
                </c:pt>
                <c:pt idx="1753">
                  <c:v>4.61451162</c:v>
                </c:pt>
                <c:pt idx="1754">
                  <c:v>4.6102802600000006</c:v>
                </c:pt>
                <c:pt idx="1755">
                  <c:v>4.6294069500000008</c:v>
                </c:pt>
                <c:pt idx="1756">
                  <c:v>4.6186353599999999</c:v>
                </c:pt>
                <c:pt idx="1757">
                  <c:v>4.6358886699999999</c:v>
                </c:pt>
                <c:pt idx="1758">
                  <c:v>4.6260029400000002</c:v>
                </c:pt>
                <c:pt idx="1759">
                  <c:v>4.6451688600000001</c:v>
                </c:pt>
                <c:pt idx="1760">
                  <c:v>4.63341636</c:v>
                </c:pt>
                <c:pt idx="1761">
                  <c:v>4.6487927200000003</c:v>
                </c:pt>
                <c:pt idx="1762">
                  <c:v>4.64362692</c:v>
                </c:pt>
                <c:pt idx="1763">
                  <c:v>4.6534476500000004</c:v>
                </c:pt>
                <c:pt idx="1764">
                  <c:v>4.6520157599999994</c:v>
                </c:pt>
                <c:pt idx="1765">
                  <c:v>4.6533839399999994</c:v>
                </c:pt>
                <c:pt idx="1766">
                  <c:v>4.6575512899999998</c:v>
                </c:pt>
                <c:pt idx="1767">
                  <c:v>4.6561190999999997</c:v>
                </c:pt>
                <c:pt idx="1768">
                  <c:v>4.6696149499999997</c:v>
                </c:pt>
                <c:pt idx="1769">
                  <c:v>4.6607184400000001</c:v>
                </c:pt>
                <c:pt idx="1770">
                  <c:v>4.6760762700000003</c:v>
                </c:pt>
                <c:pt idx="1771">
                  <c:v>4.66531538</c:v>
                </c:pt>
                <c:pt idx="1772">
                  <c:v>4.6825343899999998</c:v>
                </c:pt>
                <c:pt idx="1773">
                  <c:v>4.6699099200000003</c:v>
                </c:pt>
                <c:pt idx="1774">
                  <c:v>4.6889893100000002</c:v>
                </c:pt>
                <c:pt idx="1775">
                  <c:v>4.6791635100000004</c:v>
                </c:pt>
                <c:pt idx="1776">
                  <c:v>4.6889660000000006</c:v>
                </c:pt>
                <c:pt idx="1777">
                  <c:v>4.6828201599999995</c:v>
                </c:pt>
                <c:pt idx="1778">
                  <c:v>4.6888919999999992</c:v>
                </c:pt>
                <c:pt idx="1779">
                  <c:v>4.6892704800000002</c:v>
                </c:pt>
                <c:pt idx="1780">
                  <c:v>4.6896990700000005</c:v>
                </c:pt>
                <c:pt idx="1781">
                  <c:v>4.6985126700000004</c:v>
                </c:pt>
                <c:pt idx="1782">
                  <c:v>4.6933504200000007</c:v>
                </c:pt>
                <c:pt idx="1783">
                  <c:v>4.7068189700000005</c:v>
                </c:pt>
                <c:pt idx="1784">
                  <c:v>4.69513699</c:v>
                </c:pt>
                <c:pt idx="1785">
                  <c:v>4.7086022399999994</c:v>
                </c:pt>
                <c:pt idx="1786">
                  <c:v>4.6950599799999999</c:v>
                </c:pt>
                <c:pt idx="1787">
                  <c:v>4.7122464900000001</c:v>
                </c:pt>
                <c:pt idx="1788">
                  <c:v>4.6977755400000003</c:v>
                </c:pt>
                <c:pt idx="1789">
                  <c:v>4.7121651800000004</c:v>
                </c:pt>
                <c:pt idx="1790">
                  <c:v>4.7061247999999996</c:v>
                </c:pt>
                <c:pt idx="1791">
                  <c:v>4.7167875999999991</c:v>
                </c:pt>
                <c:pt idx="1792">
                  <c:v>4.713489</c:v>
                </c:pt>
                <c:pt idx="1793">
                  <c:v>4.7167044999999996</c:v>
                </c:pt>
                <c:pt idx="1794">
                  <c:v>4.7189888</c:v>
                </c:pt>
                <c:pt idx="1795">
                  <c:v>4.7184308800000005</c:v>
                </c:pt>
                <c:pt idx="1796">
                  <c:v>4.729085959999999</c:v>
                </c:pt>
                <c:pt idx="1797">
                  <c:v>4.7211368399999998</c:v>
                </c:pt>
                <c:pt idx="1798">
                  <c:v>4.7327191100000006</c:v>
                </c:pt>
                <c:pt idx="1799">
                  <c:v>4.7201216399999995</c:v>
                </c:pt>
                <c:pt idx="1800">
                  <c:v>4.7391396300000004</c:v>
                </c:pt>
                <c:pt idx="1801">
                  <c:v>4.7265439599999999</c:v>
                </c:pt>
                <c:pt idx="1802">
                  <c:v>4.7409089999999994</c:v>
                </c:pt>
                <c:pt idx="1803">
                  <c:v>4.7292451199999999</c:v>
                </c:pt>
                <c:pt idx="1804">
                  <c:v>4.7417988000000006</c:v>
                </c:pt>
                <c:pt idx="1805">
                  <c:v>4.7338542000000006</c:v>
                </c:pt>
                <c:pt idx="1806">
                  <c:v>4.7389200000000002</c:v>
                </c:pt>
                <c:pt idx="1807">
                  <c:v>4.73841</c:v>
                </c:pt>
                <c:pt idx="1808">
                  <c:v>4.73877799</c:v>
                </c:pt>
                <c:pt idx="1809">
                  <c:v>4.7447701199999992</c:v>
                </c:pt>
                <c:pt idx="1810">
                  <c:v>4.7386865800000004</c:v>
                </c:pt>
                <c:pt idx="1811">
                  <c:v>4.7475144</c:v>
                </c:pt>
                <c:pt idx="1812">
                  <c:v>4.7367375899999997</c:v>
                </c:pt>
                <c:pt idx="1813">
                  <c:v>4.7547972900000008</c:v>
                </c:pt>
                <c:pt idx="1814">
                  <c:v>4.7385025600000006</c:v>
                </c:pt>
                <c:pt idx="1815">
                  <c:v>4.7547013800000002</c:v>
                </c:pt>
                <c:pt idx="1816">
                  <c:v>4.7430509000000001</c:v>
                </c:pt>
                <c:pt idx="1817">
                  <c:v>4.7573893400000005</c:v>
                </c:pt>
                <c:pt idx="1818">
                  <c:v>4.7495039999999999</c:v>
                </c:pt>
                <c:pt idx="1819">
                  <c:v>4.7601269999999998</c:v>
                </c:pt>
                <c:pt idx="1820">
                  <c:v>4.754975</c:v>
                </c:pt>
                <c:pt idx="1821">
                  <c:v>4.7572456000000001</c:v>
                </c:pt>
                <c:pt idx="1822">
                  <c:v>4.7585879999999996</c:v>
                </c:pt>
                <c:pt idx="1823">
                  <c:v>4.7534374999999995</c:v>
                </c:pt>
                <c:pt idx="1824">
                  <c:v>4.7575620000000001</c:v>
                </c:pt>
                <c:pt idx="1825">
                  <c:v>4.7514851999999994</c:v>
                </c:pt>
                <c:pt idx="1826">
                  <c:v>4.7667352000000003</c:v>
                </c:pt>
                <c:pt idx="1827">
                  <c:v>4.7541688000000004</c:v>
                </c:pt>
                <c:pt idx="1828">
                  <c:v>4.7721445199999994</c:v>
                </c:pt>
                <c:pt idx="1829">
                  <c:v>4.7587046000000006</c:v>
                </c:pt>
                <c:pt idx="1830">
                  <c:v>4.7729685000000002</c:v>
                </c:pt>
                <c:pt idx="1831">
                  <c:v>4.76133322</c:v>
                </c:pt>
                <c:pt idx="1832">
                  <c:v>4.7737916800000004</c:v>
                </c:pt>
                <c:pt idx="1833">
                  <c:v>4.7668424999999992</c:v>
                </c:pt>
                <c:pt idx="1834">
                  <c:v>4.7746655999999996</c:v>
                </c:pt>
                <c:pt idx="1835">
                  <c:v>4.7722975999999999</c:v>
                </c:pt>
                <c:pt idx="1836">
                  <c:v>4.7754871999999997</c:v>
                </c:pt>
                <c:pt idx="1837">
                  <c:v>4.7796021</c:v>
                </c:pt>
                <c:pt idx="1838">
                  <c:v>4.7744559999999998</c:v>
                </c:pt>
                <c:pt idx="1839">
                  <c:v>4.7850511999999998</c:v>
                </c:pt>
                <c:pt idx="1840">
                  <c:v>4.7743506</c:v>
                </c:pt>
                <c:pt idx="1841">
                  <c:v>4.7886461000000002</c:v>
                </c:pt>
                <c:pt idx="1842">
                  <c:v>4.7760959999999999</c:v>
                </c:pt>
                <c:pt idx="1843">
                  <c:v>4.7903362400000002</c:v>
                </c:pt>
                <c:pt idx="1844">
                  <c:v>4.7750640000000004</c:v>
                </c:pt>
                <c:pt idx="1845">
                  <c:v>4.7920769099999996</c:v>
                </c:pt>
                <c:pt idx="1846">
                  <c:v>4.7813819200000003</c:v>
                </c:pt>
                <c:pt idx="1847">
                  <c:v>4.7901677999999999</c:v>
                </c:pt>
                <c:pt idx="1848">
                  <c:v>4.7840999999999996</c:v>
                </c:pt>
                <c:pt idx="1849">
                  <c:v>4.7900571000000003</c:v>
                </c:pt>
                <c:pt idx="1850">
                  <c:v>4.7876896000000002</c:v>
                </c:pt>
                <c:pt idx="1851">
                  <c:v>4.7862472</c:v>
                </c:pt>
                <c:pt idx="1852">
                  <c:v>4.7922018</c:v>
                </c:pt>
                <c:pt idx="1853">
                  <c:v>4.7852120000000005</c:v>
                </c:pt>
                <c:pt idx="1854">
                  <c:v>4.7985603999999995</c:v>
                </c:pt>
                <c:pt idx="1855">
                  <c:v>4.7878739999999995</c:v>
                </c:pt>
                <c:pt idx="1856">
                  <c:v>4.8012190000000006</c:v>
                </c:pt>
                <c:pt idx="1857">
                  <c:v>4.7859139000000006</c:v>
                </c:pt>
                <c:pt idx="1858">
                  <c:v>4.8029520000000003</c:v>
                </c:pt>
                <c:pt idx="1859">
                  <c:v>4.7894975999999998</c:v>
                </c:pt>
                <c:pt idx="1860">
                  <c:v>4.8009886000000002</c:v>
                </c:pt>
                <c:pt idx="1861">
                  <c:v>4.7912318999999997</c:v>
                </c:pt>
                <c:pt idx="1862">
                  <c:v>4.8017963999999997</c:v>
                </c:pt>
                <c:pt idx="1863">
                  <c:v>4.8004049800000006</c:v>
                </c:pt>
                <c:pt idx="1864">
                  <c:v>4.8017320000000003</c:v>
                </c:pt>
                <c:pt idx="1865">
                  <c:v>4.8058285500000002</c:v>
                </c:pt>
                <c:pt idx="1866">
                  <c:v>4.8025384199999994</c:v>
                </c:pt>
                <c:pt idx="1867">
                  <c:v>4.8130955399999999</c:v>
                </c:pt>
                <c:pt idx="1868">
                  <c:v>4.8051900600000002</c:v>
                </c:pt>
                <c:pt idx="1869">
                  <c:v>4.8175379999999999</c:v>
                </c:pt>
                <c:pt idx="1870">
                  <c:v>4.8040968000000008</c:v>
                </c:pt>
                <c:pt idx="1871">
                  <c:v>4.8211074999999992</c:v>
                </c:pt>
                <c:pt idx="1872">
                  <c:v>4.8067459999999995</c:v>
                </c:pt>
                <c:pt idx="1873">
                  <c:v>4.8228299999999997</c:v>
                </c:pt>
                <c:pt idx="1874">
                  <c:v>4.8121608</c:v>
                </c:pt>
                <c:pt idx="1875">
                  <c:v>4.8217843999999994</c:v>
                </c:pt>
                <c:pt idx="1876">
                  <c:v>4.8148062000000005</c:v>
                </c:pt>
                <c:pt idx="1877">
                  <c:v>4.8198689699999999</c:v>
                </c:pt>
                <c:pt idx="1878">
                  <c:v>4.8193462700000005</c:v>
                </c:pt>
                <c:pt idx="1879">
                  <c:v>4.8188235700000002</c:v>
                </c:pt>
                <c:pt idx="1880">
                  <c:v>4.8247011999999998</c:v>
                </c:pt>
                <c:pt idx="1881">
                  <c:v>4.8177259000000001</c:v>
                </c:pt>
                <c:pt idx="1882">
                  <c:v>4.8282623999999998</c:v>
                </c:pt>
                <c:pt idx="1883">
                  <c:v>4.8176019999999999</c:v>
                </c:pt>
                <c:pt idx="1884">
                  <c:v>4.8345858000000002</c:v>
                </c:pt>
                <c:pt idx="1885">
                  <c:v>4.8193203000000002</c:v>
                </c:pt>
                <c:pt idx="1886">
                  <c:v>4.8326152000000002</c:v>
                </c:pt>
                <c:pt idx="1887">
                  <c:v>4.8210373999999998</c:v>
                </c:pt>
                <c:pt idx="1888">
                  <c:v>4.8352500000000003</c:v>
                </c:pt>
                <c:pt idx="1889">
                  <c:v>4.8245950999999998</c:v>
                </c:pt>
                <c:pt idx="1890">
                  <c:v>4.8369624</c:v>
                </c:pt>
                <c:pt idx="1891">
                  <c:v>4.8346482100000001</c:v>
                </c:pt>
                <c:pt idx="1892">
                  <c:v>4.83688494</c:v>
                </c:pt>
                <c:pt idx="1893">
                  <c:v>4.8372275</c:v>
                </c:pt>
                <c:pt idx="1894">
                  <c:v>4.8330204000000005</c:v>
                </c:pt>
                <c:pt idx="1895">
                  <c:v>4.83898998</c:v>
                </c:pt>
                <c:pt idx="1896">
                  <c:v>4.8274216600000006</c:v>
                </c:pt>
                <c:pt idx="1897">
                  <c:v>4.8397785999999998</c:v>
                </c:pt>
                <c:pt idx="1898">
                  <c:v>4.8281600000000005</c:v>
                </c:pt>
                <c:pt idx="1899">
                  <c:v>4.8451133000000004</c:v>
                </c:pt>
                <c:pt idx="1900">
                  <c:v>4.8326291999999995</c:v>
                </c:pt>
                <c:pt idx="1901">
                  <c:v>4.8468189999999991</c:v>
                </c:pt>
                <c:pt idx="1902">
                  <c:v>4.8334175999999998</c:v>
                </c:pt>
                <c:pt idx="1903">
                  <c:v>4.8466844999999994</c:v>
                </c:pt>
                <c:pt idx="1904">
                  <c:v>4.8397215999999998</c:v>
                </c:pt>
                <c:pt idx="1905">
                  <c:v>4.8483882000000005</c:v>
                </c:pt>
                <c:pt idx="1906">
                  <c:v>4.8433174899999996</c:v>
                </c:pt>
                <c:pt idx="1907">
                  <c:v>4.8446288099999997</c:v>
                </c:pt>
                <c:pt idx="1908">
                  <c:v>4.8505347799999994</c:v>
                </c:pt>
                <c:pt idx="1909">
                  <c:v>4.8471975000000009</c:v>
                </c:pt>
                <c:pt idx="1910">
                  <c:v>4.8576956000000004</c:v>
                </c:pt>
                <c:pt idx="1911">
                  <c:v>4.8443050999999997</c:v>
                </c:pt>
                <c:pt idx="1912">
                  <c:v>4.859394</c:v>
                </c:pt>
                <c:pt idx="1913">
                  <c:v>4.8469245000000001</c:v>
                </c:pt>
                <c:pt idx="1914">
                  <c:v>4.8620095999999995</c:v>
                </c:pt>
                <c:pt idx="1915">
                  <c:v>4.8467873999999993</c:v>
                </c:pt>
                <c:pt idx="1916">
                  <c:v>4.8618690000000004</c:v>
                </c:pt>
                <c:pt idx="1917">
                  <c:v>4.8512404</c:v>
                </c:pt>
                <c:pt idx="1918">
                  <c:v>4.8617280000000003</c:v>
                </c:pt>
                <c:pt idx="1919">
                  <c:v>4.8556909999999993</c:v>
                </c:pt>
                <c:pt idx="1920">
                  <c:v>4.8597509999999993</c:v>
                </c:pt>
                <c:pt idx="1921">
                  <c:v>4.8583037999999998</c:v>
                </c:pt>
                <c:pt idx="1922">
                  <c:v>4.8568568000000001</c:v>
                </c:pt>
                <c:pt idx="1923">
                  <c:v>4.8636675</c:v>
                </c:pt>
                <c:pt idx="1924">
                  <c:v>4.8557981999999997</c:v>
                </c:pt>
                <c:pt idx="1925">
                  <c:v>4.8671937999999999</c:v>
                </c:pt>
                <c:pt idx="1926">
                  <c:v>4.8574912000000001</c:v>
                </c:pt>
                <c:pt idx="1927">
                  <c:v>4.8716352000000001</c:v>
                </c:pt>
                <c:pt idx="1928">
                  <c:v>4.8582660000000004</c:v>
                </c:pt>
                <c:pt idx="1929">
                  <c:v>4.8760741999999997</c:v>
                </c:pt>
                <c:pt idx="1930">
                  <c:v>4.8608735999999997</c:v>
                </c:pt>
                <c:pt idx="1931">
                  <c:v>4.8713438</c:v>
                </c:pt>
                <c:pt idx="1932">
                  <c:v>4.8598131999999996</c:v>
                </c:pt>
                <c:pt idx="1933">
                  <c:v>4.8684479999999999</c:v>
                </c:pt>
                <c:pt idx="1934">
                  <c:v>4.8661370999999995</c:v>
                </c:pt>
                <c:pt idx="1935">
                  <c:v>4.8711039599999992</c:v>
                </c:pt>
                <c:pt idx="1936">
                  <c:v>4.8751001999999994</c:v>
                </c:pt>
                <c:pt idx="1937">
                  <c:v>4.8699876</c:v>
                </c:pt>
                <c:pt idx="1938">
                  <c:v>4.8795320000000002</c:v>
                </c:pt>
                <c:pt idx="1939">
                  <c:v>4.8716720999999996</c:v>
                </c:pt>
                <c:pt idx="1940">
                  <c:v>4.8830456</c:v>
                </c:pt>
                <c:pt idx="1941">
                  <c:v>4.8706082999999998</c:v>
                </c:pt>
                <c:pt idx="1942">
                  <c:v>4.8856416000000005</c:v>
                </c:pt>
                <c:pt idx="1943">
                  <c:v>4.8704600000000005</c:v>
                </c:pt>
                <c:pt idx="1944">
                  <c:v>4.8845744</c:v>
                </c:pt>
                <c:pt idx="1945">
                  <c:v>4.8748877999999998</c:v>
                </c:pt>
                <c:pt idx="1946">
                  <c:v>4.8853375999999997</c:v>
                </c:pt>
                <c:pt idx="1947">
                  <c:v>4.8765678999999995</c:v>
                </c:pt>
                <c:pt idx="1948">
                  <c:v>4.8824400000000008</c:v>
                </c:pt>
                <c:pt idx="1949">
                  <c:v>4.88195976</c:v>
                </c:pt>
                <c:pt idx="1950">
                  <c:v>4.8814261600000002</c:v>
                </c:pt>
                <c:pt idx="1951">
                  <c:v>4.8882102400000003</c:v>
                </c:pt>
                <c:pt idx="1952">
                  <c:v>4.8812201999999996</c:v>
                </c:pt>
                <c:pt idx="1953">
                  <c:v>4.8916605000000004</c:v>
                </c:pt>
                <c:pt idx="1954">
                  <c:v>4.8792384000000002</c:v>
                </c:pt>
                <c:pt idx="1955">
                  <c:v>4.8951621999999997</c:v>
                </c:pt>
                <c:pt idx="1956">
                  <c:v>4.8809138000000001</c:v>
                </c:pt>
                <c:pt idx="1957">
                  <c:v>4.8959196</c:v>
                </c:pt>
                <c:pt idx="1958">
                  <c:v>4.8844160000000008</c:v>
                </c:pt>
                <c:pt idx="1959">
                  <c:v>4.8957623000000003</c:v>
                </c:pt>
                <c:pt idx="1960">
                  <c:v>4.8851747999999997</c:v>
                </c:pt>
                <c:pt idx="1961">
                  <c:v>4.8946908999999996</c:v>
                </c:pt>
                <c:pt idx="1962">
                  <c:v>4.8932415999999996</c:v>
                </c:pt>
                <c:pt idx="1963">
                  <c:v>4.8991541300000003</c:v>
                </c:pt>
                <c:pt idx="1964">
                  <c:v>4.898617830000001</c:v>
                </c:pt>
                <c:pt idx="1965">
                  <c:v>4.8935149799999991</c:v>
                </c:pt>
                <c:pt idx="1966">
                  <c:v>4.89937165</c:v>
                </c:pt>
                <c:pt idx="1967">
                  <c:v>4.8915302699999996</c:v>
                </c:pt>
                <c:pt idx="1968">
                  <c:v>4.9046897199999995</c:v>
                </c:pt>
                <c:pt idx="1969">
                  <c:v>4.8904588699999998</c:v>
                </c:pt>
                <c:pt idx="1970">
                  <c:v>4.9090384</c:v>
                </c:pt>
                <c:pt idx="1971">
                  <c:v>4.8975481999999992</c:v>
                </c:pt>
                <c:pt idx="1972">
                  <c:v>4.9125258000000001</c:v>
                </c:pt>
                <c:pt idx="1973">
                  <c:v>4.8992125</c:v>
                </c:pt>
                <c:pt idx="1974">
                  <c:v>4.9132739999999995</c:v>
                </c:pt>
                <c:pt idx="1975">
                  <c:v>4.9063493999999999</c:v>
                </c:pt>
                <c:pt idx="1976">
                  <c:v>4.9112848000000007</c:v>
                </c:pt>
                <c:pt idx="1977">
                  <c:v>4.9098881299999997</c:v>
                </c:pt>
                <c:pt idx="1978">
                  <c:v>4.9129978699999999</c:v>
                </c:pt>
                <c:pt idx="1979">
                  <c:v>4.9151409999999993</c:v>
                </c:pt>
                <c:pt idx="1980">
                  <c:v>4.9109547999999998</c:v>
                </c:pt>
                <c:pt idx="1981">
                  <c:v>4.9195332000000001</c:v>
                </c:pt>
                <c:pt idx="1982">
                  <c:v>4.9080544000000002</c:v>
                </c:pt>
                <c:pt idx="1983">
                  <c:v>4.9221000000000004</c:v>
                </c:pt>
                <c:pt idx="1984">
                  <c:v>4.9106231999999999</c:v>
                </c:pt>
                <c:pt idx="1985">
                  <c:v>4.9228426000000001</c:v>
                </c:pt>
                <c:pt idx="1986">
                  <c:v>4.9077232000000004</c:v>
                </c:pt>
                <c:pt idx="1987">
                  <c:v>4.9244954999999999</c:v>
                </c:pt>
                <c:pt idx="1988">
                  <c:v>4.9139340000000002</c:v>
                </c:pt>
                <c:pt idx="1989">
                  <c:v>4.9243253999999999</c:v>
                </c:pt>
                <c:pt idx="1990">
                  <c:v>4.9183200000000005</c:v>
                </c:pt>
                <c:pt idx="1991">
                  <c:v>4.9223875500000007</c:v>
                </c:pt>
                <c:pt idx="1992">
                  <c:v>4.9227576600000003</c:v>
                </c:pt>
                <c:pt idx="1993">
                  <c:v>4.9194855300000002</c:v>
                </c:pt>
                <c:pt idx="1994">
                  <c:v>4.9262285099999996</c:v>
                </c:pt>
                <c:pt idx="1995">
                  <c:v>4.9193152399999995</c:v>
                </c:pt>
                <c:pt idx="1996">
                  <c:v>4.9296973600000005</c:v>
                </c:pt>
                <c:pt idx="1997">
                  <c:v>4.91823444</c:v>
                </c:pt>
                <c:pt idx="1998">
                  <c:v>4.9331100000000001</c:v>
                </c:pt>
                <c:pt idx="1999">
                  <c:v>4.9225590000000006</c:v>
                </c:pt>
                <c:pt idx="2000">
                  <c:v>4.9402139999999992</c:v>
                </c:pt>
                <c:pt idx="2001">
                  <c:v>4.9242061000000001</c:v>
                </c:pt>
                <c:pt idx="2002">
                  <c:v>4.9363991999999994</c:v>
                </c:pt>
                <c:pt idx="2003">
                  <c:v>4.9267614999999996</c:v>
                </c:pt>
                <c:pt idx="2004">
                  <c:v>4.9325856000000003</c:v>
                </c:pt>
                <c:pt idx="2005">
                  <c:v>4.9256780999999998</c:v>
                </c:pt>
                <c:pt idx="2006">
                  <c:v>4.9297366199999999</c:v>
                </c:pt>
                <c:pt idx="2007">
                  <c:v>4.9346490799999998</c:v>
                </c:pt>
                <c:pt idx="2008">
                  <c:v>4.93410628</c:v>
                </c:pt>
                <c:pt idx="2009">
                  <c:v>4.9444704000000002</c:v>
                </c:pt>
                <c:pt idx="2010">
                  <c:v>4.9339294900000006</c:v>
                </c:pt>
                <c:pt idx="2011">
                  <c:v>4.9460540999999996</c:v>
                </c:pt>
                <c:pt idx="2012">
                  <c:v>4.9327893999999999</c:v>
                </c:pt>
                <c:pt idx="2013">
                  <c:v>4.9495079999999998</c:v>
                </c:pt>
                <c:pt idx="2014">
                  <c:v>4.9353372000000002</c:v>
                </c:pt>
                <c:pt idx="2015">
                  <c:v>4.9484184000000004</c:v>
                </c:pt>
                <c:pt idx="2016">
                  <c:v>4.9396998000000005</c:v>
                </c:pt>
                <c:pt idx="2017">
                  <c:v>4.9518693000000003</c:v>
                </c:pt>
                <c:pt idx="2018">
                  <c:v>4.9440600000000003</c:v>
                </c:pt>
                <c:pt idx="2019">
                  <c:v>4.9498707999999993</c:v>
                </c:pt>
                <c:pt idx="2020">
                  <c:v>4.9484177999999996</c:v>
                </c:pt>
                <c:pt idx="2021">
                  <c:v>4.9496881000000004</c:v>
                </c:pt>
                <c:pt idx="2022">
                  <c:v>4.9527731999999993</c:v>
                </c:pt>
                <c:pt idx="2023">
                  <c:v>4.9476899999999997</c:v>
                </c:pt>
                <c:pt idx="2024">
                  <c:v>4.9580336000000003</c:v>
                </c:pt>
                <c:pt idx="2025">
                  <c:v>4.9465995999999999</c:v>
                </c:pt>
                <c:pt idx="2026">
                  <c:v>4.9623840000000001</c:v>
                </c:pt>
                <c:pt idx="2027">
                  <c:v>4.9455092</c:v>
                </c:pt>
                <c:pt idx="2028">
                  <c:v>4.96129</c:v>
                </c:pt>
                <c:pt idx="2029">
                  <c:v>4.9498602000000007</c:v>
                </c:pt>
                <c:pt idx="2030">
                  <c:v>4.9620096000000009</c:v>
                </c:pt>
                <c:pt idx="2031">
                  <c:v>4.9514340900000002</c:v>
                </c:pt>
                <c:pt idx="2032">
                  <c:v>4.9599538900000004</c:v>
                </c:pt>
                <c:pt idx="2033">
                  <c:v>4.9558354999999992</c:v>
                </c:pt>
                <c:pt idx="2034">
                  <c:v>4.9616335999999999</c:v>
                </c:pt>
                <c:pt idx="2035">
                  <c:v>4.9628987999999996</c:v>
                </c:pt>
                <c:pt idx="2036">
                  <c:v>4.9587264000000006</c:v>
                </c:pt>
                <c:pt idx="2037">
                  <c:v>4.9636157999999995</c:v>
                </c:pt>
                <c:pt idx="2038">
                  <c:v>4.9558200000000001</c:v>
                </c:pt>
                <c:pt idx="2039">
                  <c:v>4.9670496999999996</c:v>
                </c:pt>
                <c:pt idx="2040">
                  <c:v>4.9520085999999992</c:v>
                </c:pt>
                <c:pt idx="2041">
                  <c:v>4.9677645000000004</c:v>
                </c:pt>
                <c:pt idx="2042">
                  <c:v>4.9545376000000001</c:v>
                </c:pt>
                <c:pt idx="2043">
                  <c:v>4.9702894999999998</c:v>
                </c:pt>
                <c:pt idx="2044">
                  <c:v>4.9579703999999998</c:v>
                </c:pt>
                <c:pt idx="2045">
                  <c:v>4.9719075999999998</c:v>
                </c:pt>
                <c:pt idx="2046">
                  <c:v>4.9641168000000002</c:v>
                </c:pt>
                <c:pt idx="2047">
                  <c:v>4.9717143000000004</c:v>
                </c:pt>
                <c:pt idx="2048">
                  <c:v>4.9702600000000006</c:v>
                </c:pt>
                <c:pt idx="2049">
                  <c:v>4.9724254999999999</c:v>
                </c:pt>
                <c:pt idx="2050">
                  <c:v>4.9763999999999999</c:v>
                </c:pt>
                <c:pt idx="2051">
                  <c:v>4.9713265</c:v>
                </c:pt>
                <c:pt idx="2052">
                  <c:v>4.9807276000000007</c:v>
                </c:pt>
                <c:pt idx="2053">
                  <c:v>4.9693229999999993</c:v>
                </c:pt>
                <c:pt idx="2054">
                  <c:v>4.983244</c:v>
                </c:pt>
                <c:pt idx="2055">
                  <c:v>4.9700328000000003</c:v>
                </c:pt>
                <c:pt idx="2056">
                  <c:v>4.9839503999999994</c:v>
                </c:pt>
                <c:pt idx="2057">
                  <c:v>4.9689336000000006</c:v>
                </c:pt>
                <c:pt idx="2058">
                  <c:v>4.9846560000000002</c:v>
                </c:pt>
                <c:pt idx="2059">
                  <c:v>4.9732577999999998</c:v>
                </c:pt>
                <c:pt idx="2060">
                  <c:v>4.9825942699999999</c:v>
                </c:pt>
                <c:pt idx="2061">
                  <c:v>4.9766758999999992</c:v>
                </c:pt>
                <c:pt idx="2062">
                  <c:v>4.9824504000000003</c:v>
                </c:pt>
                <c:pt idx="2063">
                  <c:v>4.9818990000000003</c:v>
                </c:pt>
                <c:pt idx="2064">
                  <c:v>4.9804442</c:v>
                </c:pt>
                <c:pt idx="2065">
                  <c:v>4.9853126999999997</c:v>
                </c:pt>
                <c:pt idx="2066">
                  <c:v>4.9766319999999995</c:v>
                </c:pt>
                <c:pt idx="2067">
                  <c:v>4.9896275000000001</c:v>
                </c:pt>
                <c:pt idx="2068">
                  <c:v>4.9773359999999993</c:v>
                </c:pt>
                <c:pt idx="2069">
                  <c:v>4.9921341000000004</c:v>
                </c:pt>
                <c:pt idx="2070">
                  <c:v>4.9798448000000004</c:v>
                </c:pt>
                <c:pt idx="2071">
                  <c:v>4.9964445000000008</c:v>
                </c:pt>
                <c:pt idx="2072">
                  <c:v>4.9832545999999995</c:v>
                </c:pt>
                <c:pt idx="2073">
                  <c:v>4.9944349999999993</c:v>
                </c:pt>
                <c:pt idx="2074">
                  <c:v>4.98576</c:v>
                </c:pt>
                <c:pt idx="2075">
                  <c:v>4.9924259000000006</c:v>
                </c:pt>
                <c:pt idx="2076">
                  <c:v>4.9873615999999998</c:v>
                </c:pt>
                <c:pt idx="2077">
                  <c:v>4.9895704099999998</c:v>
                </c:pt>
                <c:pt idx="2078">
                  <c:v>4.99262535</c:v>
                </c:pt>
                <c:pt idx="2079">
                  <c:v>4.9911146000000004</c:v>
                </c:pt>
                <c:pt idx="2080">
                  <c:v>4.9995791999999994</c:v>
                </c:pt>
                <c:pt idx="2081">
                  <c:v>4.9909094999999999</c:v>
                </c:pt>
                <c:pt idx="2082">
                  <c:v>5.0029783999999999</c:v>
                </c:pt>
                <c:pt idx="2083">
                  <c:v>4.9898024999999997</c:v>
                </c:pt>
                <c:pt idx="2084">
                  <c:v>5.0072769999999993</c:v>
                </c:pt>
                <c:pt idx="2085">
                  <c:v>4.9913994000000006</c:v>
                </c:pt>
                <c:pt idx="2086">
                  <c:v>5.0061659999999994</c:v>
                </c:pt>
                <c:pt idx="2087">
                  <c:v>4.9965995000000003</c:v>
                </c:pt>
                <c:pt idx="2088">
                  <c:v>5.0077579999999999</c:v>
                </c:pt>
                <c:pt idx="2089">
                  <c:v>5.0008959000000006</c:v>
                </c:pt>
                <c:pt idx="2090">
                  <c:v>5.0075472000000003</c:v>
                </c:pt>
                <c:pt idx="2091">
                  <c:v>5.007892</c:v>
                </c:pt>
                <c:pt idx="2092">
                  <c:v>5.0064354000000009</c:v>
                </c:pt>
                <c:pt idx="2093">
                  <c:v>5.0094814999999997</c:v>
                </c:pt>
                <c:pt idx="2094">
                  <c:v>5.0044231999999997</c:v>
                </c:pt>
                <c:pt idx="2095">
                  <c:v>5.0137707000000002</c:v>
                </c:pt>
                <c:pt idx="2096">
                  <c:v>5.0033116</c:v>
                </c:pt>
                <c:pt idx="2097">
                  <c:v>5.0189575999999994</c:v>
                </c:pt>
                <c:pt idx="2098">
                  <c:v>5.0058000000000007</c:v>
                </c:pt>
                <c:pt idx="2099">
                  <c:v>5.0058000000000007</c:v>
                </c:pt>
                <c:pt idx="2100">
                  <c:v>5.0434404300000004</c:v>
                </c:pt>
                <c:pt idx="2101">
                  <c:v>5.7502719999999998</c:v>
                </c:pt>
                <c:pt idx="2102">
                  <c:v>6.5919171499999996</c:v>
                </c:pt>
                <c:pt idx="2103">
                  <c:v>7.0865163000000004</c:v>
                </c:pt>
                <c:pt idx="2104">
                  <c:v>7.2469577800000007</c:v>
                </c:pt>
                <c:pt idx="2105">
                  <c:v>7.3488833599999994</c:v>
                </c:pt>
                <c:pt idx="2106">
                  <c:v>7.4237591399999996</c:v>
                </c:pt>
                <c:pt idx="2107">
                  <c:v>7.4858705999999993</c:v>
                </c:pt>
                <c:pt idx="2108">
                  <c:v>7.5318610499999998</c:v>
                </c:pt>
                <c:pt idx="2109">
                  <c:v>7.5714963499999994</c:v>
                </c:pt>
                <c:pt idx="2110">
                  <c:v>7.6118275200000003</c:v>
                </c:pt>
                <c:pt idx="2111">
                  <c:v>7.6396955599999998</c:v>
                </c:pt>
                <c:pt idx="2112">
                  <c:v>7.6640181999999992</c:v>
                </c:pt>
                <c:pt idx="2113">
                  <c:v>7.6854348000000003</c:v>
                </c:pt>
                <c:pt idx="2114">
                  <c:v>7.7138661599999994</c:v>
                </c:pt>
                <c:pt idx="2115">
                  <c:v>7.7316870600000014</c:v>
                </c:pt>
                <c:pt idx="2116">
                  <c:v>7.7460019200000003</c:v>
                </c:pt>
                <c:pt idx="2117">
                  <c:v>7.7627367100000013</c:v>
                </c:pt>
                <c:pt idx="2118">
                  <c:v>7.7812640399999999</c:v>
                </c:pt>
                <c:pt idx="2119">
                  <c:v>7.7989375200000008</c:v>
                </c:pt>
                <c:pt idx="2120">
                  <c:v>7.8127672800000001</c:v>
                </c:pt>
                <c:pt idx="2121">
                  <c:v>7.8303250200000001</c:v>
                </c:pt>
                <c:pt idx="2122">
                  <c:v>7.8433467700000001</c:v>
                </c:pt>
                <c:pt idx="2123">
                  <c:v>7.85982424</c:v>
                </c:pt>
                <c:pt idx="2124">
                  <c:v>7.8735274799999999</c:v>
                </c:pt>
                <c:pt idx="2125">
                  <c:v>7.8907660799999988</c:v>
                </c:pt>
                <c:pt idx="2126">
                  <c:v>7.8984274899999996</c:v>
                </c:pt>
                <c:pt idx="2127">
                  <c:v>7.9111045599999992</c:v>
                </c:pt>
                <c:pt idx="2128">
                  <c:v>7.92817916</c:v>
                </c:pt>
                <c:pt idx="2129">
                  <c:v>7.9434529199999995</c:v>
                </c:pt>
                <c:pt idx="2130">
                  <c:v>7.9525847399999998</c:v>
                </c:pt>
                <c:pt idx="2131">
                  <c:v>7.9642798199999989</c:v>
                </c:pt>
                <c:pt idx="2132">
                  <c:v>7.9837336800000003</c:v>
                </c:pt>
                <c:pt idx="2133">
                  <c:v>7.99792302</c:v>
                </c:pt>
                <c:pt idx="2134">
                  <c:v>8.0060004199999995</c:v>
                </c:pt>
                <c:pt idx="2135">
                  <c:v>8.0157666599999988</c:v>
                </c:pt>
                <c:pt idx="2136">
                  <c:v>8.0341230999999986</c:v>
                </c:pt>
                <c:pt idx="2137">
                  <c:v>8.046285300000001</c:v>
                </c:pt>
                <c:pt idx="2138">
                  <c:v>8.0559063200000001</c:v>
                </c:pt>
                <c:pt idx="2139">
                  <c:v>8.0681583400000001</c:v>
                </c:pt>
                <c:pt idx="2140">
                  <c:v>8.0802668399999984</c:v>
                </c:pt>
                <c:pt idx="2141">
                  <c:v>8.0931837600000005</c:v>
                </c:pt>
                <c:pt idx="2142">
                  <c:v>8.1043338400000007</c:v>
                </c:pt>
                <c:pt idx="2143">
                  <c:v>8.1222872800000001</c:v>
                </c:pt>
                <c:pt idx="2144">
                  <c:v>8.1273454199999993</c:v>
                </c:pt>
                <c:pt idx="2145">
                  <c:v>8.1400593399999988</c:v>
                </c:pt>
                <c:pt idx="2146">
                  <c:v>8.1561349400000012</c:v>
                </c:pt>
                <c:pt idx="2147">
                  <c:v>8.1677926200000002</c:v>
                </c:pt>
                <c:pt idx="2148">
                  <c:v>8.1787405199999998</c:v>
                </c:pt>
                <c:pt idx="2149">
                  <c:v>8.1852924999999992</c:v>
                </c:pt>
                <c:pt idx="2150">
                  <c:v>8.1994512600000018</c:v>
                </c:pt>
                <c:pt idx="2151">
                  <c:v>8.2110087600000004</c:v>
                </c:pt>
                <c:pt idx="2152">
                  <c:v>8.2192235700000005</c:v>
                </c:pt>
                <c:pt idx="2153">
                  <c:v>8.2340710399999999</c:v>
                </c:pt>
                <c:pt idx="2154">
                  <c:v>8.2470721000000005</c:v>
                </c:pt>
                <c:pt idx="2155">
                  <c:v>8.2576809700000009</c:v>
                </c:pt>
                <c:pt idx="2156">
                  <c:v>8.2656140000000011</c:v>
                </c:pt>
                <c:pt idx="2157">
                  <c:v>8.2784613399999998</c:v>
                </c:pt>
                <c:pt idx="2158">
                  <c:v>8.2930355200000001</c:v>
                </c:pt>
                <c:pt idx="2159">
                  <c:v>8.3051292599999993</c:v>
                </c:pt>
                <c:pt idx="2160">
                  <c:v>8.3144551</c:v>
                </c:pt>
                <c:pt idx="2161">
                  <c:v>8.3256098999999999</c:v>
                </c:pt>
                <c:pt idx="2162">
                  <c:v>8.3341033600000003</c:v>
                </c:pt>
                <c:pt idx="2163">
                  <c:v>8.344225680000001</c:v>
                </c:pt>
                <c:pt idx="2164">
                  <c:v>8.3568062899999997</c:v>
                </c:pt>
                <c:pt idx="2165">
                  <c:v>8.3710017600000004</c:v>
                </c:pt>
                <c:pt idx="2166">
                  <c:v>8.3776383599999988</c:v>
                </c:pt>
                <c:pt idx="2167">
                  <c:v>8.3875646800000005</c:v>
                </c:pt>
                <c:pt idx="2168">
                  <c:v>8.4023305199999996</c:v>
                </c:pt>
                <c:pt idx="2169">
                  <c:v>8.4130863300000005</c:v>
                </c:pt>
                <c:pt idx="2170">
                  <c:v>8.4211012600000004</c:v>
                </c:pt>
                <c:pt idx="2171">
                  <c:v>8.4284468199999996</c:v>
                </c:pt>
                <c:pt idx="2172">
                  <c:v>8.4414408600000002</c:v>
                </c:pt>
                <c:pt idx="2173">
                  <c:v>8.4527260399999999</c:v>
                </c:pt>
                <c:pt idx="2174">
                  <c:v>8.4597295800000012</c:v>
                </c:pt>
                <c:pt idx="2175">
                  <c:v>8.47184268</c:v>
                </c:pt>
                <c:pt idx="2176">
                  <c:v>8.48050557</c:v>
                </c:pt>
                <c:pt idx="2177">
                  <c:v>8.4907673199999998</c:v>
                </c:pt>
                <c:pt idx="2178">
                  <c:v>8.4992327400000001</c:v>
                </c:pt>
                <c:pt idx="2179">
                  <c:v>8.51442254</c:v>
                </c:pt>
                <c:pt idx="2180">
                  <c:v>8.5203291599999993</c:v>
                </c:pt>
                <c:pt idx="2181">
                  <c:v>8.5280406000000006</c:v>
                </c:pt>
                <c:pt idx="2182">
                  <c:v>8.5388737799999994</c:v>
                </c:pt>
                <c:pt idx="2183">
                  <c:v>8.5504713900000002</c:v>
                </c:pt>
                <c:pt idx="2184">
                  <c:v>8.5587532799999995</c:v>
                </c:pt>
                <c:pt idx="2185">
                  <c:v>8.5637314500000006</c:v>
                </c:pt>
                <c:pt idx="2186">
                  <c:v>8.58005964</c:v>
                </c:pt>
                <c:pt idx="2187">
                  <c:v>8.5889042399999997</c:v>
                </c:pt>
                <c:pt idx="2188">
                  <c:v>8.5987237099999998</c:v>
                </c:pt>
                <c:pt idx="2189">
                  <c:v>8.6075770299999999</c:v>
                </c:pt>
                <c:pt idx="2190">
                  <c:v>8.6187041600000001</c:v>
                </c:pt>
                <c:pt idx="2191">
                  <c:v>8.6274582400000011</c:v>
                </c:pt>
                <c:pt idx="2192">
                  <c:v>8.6337420599999994</c:v>
                </c:pt>
                <c:pt idx="2193">
                  <c:v>8.6432095600000007</c:v>
                </c:pt>
                <c:pt idx="2194">
                  <c:v>8.6510162200000007</c:v>
                </c:pt>
                <c:pt idx="2195">
                  <c:v>8.659581300000001</c:v>
                </c:pt>
                <c:pt idx="2196">
                  <c:v>8.6721154800000004</c:v>
                </c:pt>
                <c:pt idx="2197">
                  <c:v>8.6836810199999981</c:v>
                </c:pt>
                <c:pt idx="2198">
                  <c:v>8.6880858099999987</c:v>
                </c:pt>
                <c:pt idx="2199">
                  <c:v>8.6972550599999998</c:v>
                </c:pt>
                <c:pt idx="2200">
                  <c:v>8.7029119999999995</c:v>
                </c:pt>
              </c:numCache>
            </c:numRef>
          </c:yVal>
          <c:smooth val="1"/>
        </c:ser>
        <c:ser>
          <c:idx val="10"/>
          <c:order val="10"/>
          <c:tx>
            <c:v>Test 2 - 144.9C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CHS_30Apr2016!$P$27:$P$2221</c:f>
              <c:numCache>
                <c:formatCode>General</c:formatCode>
                <c:ptCount val="2195"/>
                <c:pt idx="0">
                  <c:v>0</c:v>
                </c:pt>
                <c:pt idx="1">
                  <c:v>1.0000050000287825E-3</c:v>
                </c:pt>
                <c:pt idx="2">
                  <c:v>4.0000800021373984E-3</c:v>
                </c:pt>
                <c:pt idx="3">
                  <c:v>7.0002450114353826E-3</c:v>
                </c:pt>
                <c:pt idx="4">
                  <c:v>1.0000500033334733E-2</c:v>
                </c:pt>
                <c:pt idx="5">
                  <c:v>1.3000845073236822E-2</c:v>
                </c:pt>
                <c:pt idx="6">
                  <c:v>1.6001280136554621E-2</c:v>
                </c:pt>
                <c:pt idx="7">
                  <c:v>2.000200026670447E-2</c:v>
                </c:pt>
                <c:pt idx="8">
                  <c:v>2.3002645405631884E-2</c:v>
                </c:pt>
                <c:pt idx="9">
                  <c:v>2.6003380585984733E-2</c:v>
                </c:pt>
                <c:pt idx="10">
                  <c:v>2.9004205813144775E-2</c:v>
                </c:pt>
                <c:pt idx="11">
                  <c:v>3.2005121092527573E-2</c:v>
                </c:pt>
                <c:pt idx="12">
                  <c:v>3.6006481555622721E-2</c:v>
                </c:pt>
                <c:pt idx="13">
                  <c:v>3.9007606977878688E-2</c:v>
                </c:pt>
                <c:pt idx="14">
                  <c:v>4.2008822470375781E-2</c:v>
                </c:pt>
                <c:pt idx="15">
                  <c:v>4.5010128038520565E-2</c:v>
                </c:pt>
                <c:pt idx="16">
                  <c:v>4.8011523687731213E-2</c:v>
                </c:pt>
                <c:pt idx="17">
                  <c:v>5.2013524688758493E-2</c:v>
                </c:pt>
                <c:pt idx="18">
                  <c:v>5.5015130548127039E-2</c:v>
                </c:pt>
                <c:pt idx="19">
                  <c:v>5.8016826506566262E-2</c:v>
                </c:pt>
                <c:pt idx="20">
                  <c:v>6.1018612569496429E-2</c:v>
                </c:pt>
                <c:pt idx="21">
                  <c:v>6.4020488742327186E-2</c:v>
                </c:pt>
                <c:pt idx="22">
                  <c:v>6.702245503046865E-2</c:v>
                </c:pt>
                <c:pt idx="23">
                  <c:v>7.1025216936722035E-2</c:v>
                </c:pt>
                <c:pt idx="24">
                  <c:v>7.4027393514964041E-2</c:v>
                </c:pt>
                <c:pt idx="25">
                  <c:v>7.7029660226565197E-2</c:v>
                </c:pt>
                <c:pt idx="26">
                  <c:v>8.0032017076915526E-2</c:v>
                </c:pt>
                <c:pt idx="27">
                  <c:v>8.4035299769250338E-2</c:v>
                </c:pt>
                <c:pt idx="28">
                  <c:v>8.7037866964436161E-2</c:v>
                </c:pt>
                <c:pt idx="29">
                  <c:v>9.0040524316415516E-2</c:v>
                </c:pt>
                <c:pt idx="30">
                  <c:v>9.3043271830613866E-2</c:v>
                </c:pt>
                <c:pt idx="31">
                  <c:v>9.6046109512446076E-2</c:v>
                </c:pt>
                <c:pt idx="32">
                  <c:v>9.9049037367338583E-2</c:v>
                </c:pt>
                <c:pt idx="33">
                  <c:v>0.1030530814523918</c:v>
                </c:pt>
                <c:pt idx="34">
                  <c:v>0.10605621973211701</c:v>
                </c:pt>
                <c:pt idx="35">
                  <c:v>0.10905944820295721</c:v>
                </c:pt>
                <c:pt idx="36">
                  <c:v>0.11206276687030758</c:v>
                </c:pt>
                <c:pt idx="37">
                  <c:v>0.11606733207517969</c:v>
                </c:pt>
                <c:pt idx="38">
                  <c:v>0.11907086122215037</c:v>
                </c:pt>
                <c:pt idx="39">
                  <c:v>0.12207448058370403</c:v>
                </c:pt>
                <c:pt idx="40">
                  <c:v>0.12507819016526026</c:v>
                </c:pt>
                <c:pt idx="41">
                  <c:v>0.1280819899722391</c:v>
                </c:pt>
                <c:pt idx="42">
                  <c:v>0.13108588001007224</c:v>
                </c:pt>
                <c:pt idx="43">
                  <c:v>0.13509120709562367</c:v>
                </c:pt>
                <c:pt idx="44">
                  <c:v>0.13809530769317349</c:v>
                </c:pt>
                <c:pt idx="45">
                  <c:v>0.14109949853962739</c:v>
                </c:pt>
                <c:pt idx="46">
                  <c:v>0.14410377964041909</c:v>
                </c:pt>
                <c:pt idx="47">
                  <c:v>0.14810962817982551</c:v>
                </c:pt>
                <c:pt idx="48">
                  <c:v>0.15111411989516307</c:v>
                </c:pt>
                <c:pt idx="49">
                  <c:v>0.15411870188291751</c:v>
                </c:pt>
                <c:pt idx="50">
                  <c:v>0.15712337414851368</c:v>
                </c:pt>
                <c:pt idx="51">
                  <c:v>0.16012813669738793</c:v>
                </c:pt>
                <c:pt idx="52">
                  <c:v>0.16413462721255045</c:v>
                </c:pt>
                <c:pt idx="53">
                  <c:v>0.16713960044347081</c:v>
                </c:pt>
                <c:pt idx="54">
                  <c:v>0.17014466397575703</c:v>
                </c:pt>
                <c:pt idx="55">
                  <c:v>0.17314981781481426</c:v>
                </c:pt>
                <c:pt idx="56">
                  <c:v>0.17615506196608144</c:v>
                </c:pt>
                <c:pt idx="57">
                  <c:v>0.17916039643498699</c:v>
                </c:pt>
                <c:pt idx="58">
                  <c:v>0.18316764956368922</c:v>
                </c:pt>
                <c:pt idx="59">
                  <c:v>0.18617319479486402</c:v>
                </c:pt>
                <c:pt idx="60">
                  <c:v>0.18917883036177527</c:v>
                </c:pt>
                <c:pt idx="61">
                  <c:v>0.19218455626986458</c:v>
                </c:pt>
                <c:pt idx="62">
                  <c:v>0.19619233135405623</c:v>
                </c:pt>
                <c:pt idx="63">
                  <c:v>0.19919826807932306</c:v>
                </c:pt>
                <c:pt idx="64">
                  <c:v>0.20220429516385088</c:v>
                </c:pt>
                <c:pt idx="65">
                  <c:v>0.20521041261308345</c:v>
                </c:pt>
                <c:pt idx="66">
                  <c:v>0.20821662043245384</c:v>
                </c:pt>
                <c:pt idx="67">
                  <c:v>0.2122250381101165</c:v>
                </c:pt>
                <c:pt idx="68">
                  <c:v>0.2152314568142733</c:v>
                </c:pt>
                <c:pt idx="69">
                  <c:v>0.21823796590668179</c:v>
                </c:pt>
                <c:pt idx="70">
                  <c:v>0.22124456539278831</c:v>
                </c:pt>
                <c:pt idx="71">
                  <c:v>0.22525350532937552</c:v>
                </c:pt>
                <c:pt idx="72">
                  <c:v>0.22826031575521352</c:v>
                </c:pt>
                <c:pt idx="73">
                  <c:v>0.23126721659287056</c:v>
                </c:pt>
                <c:pt idx="74">
                  <c:v>0.23427420784776168</c:v>
                </c:pt>
                <c:pt idx="75">
                  <c:v>0.23728128952533586</c:v>
                </c:pt>
                <c:pt idx="76">
                  <c:v>0.24028846163103149</c:v>
                </c:pt>
                <c:pt idx="77">
                  <c:v>0.24429816511400021</c:v>
                </c:pt>
                <c:pt idx="78">
                  <c:v>0.24730554823979758</c:v>
                </c:pt>
                <c:pt idx="79">
                  <c:v>0.25031302181184767</c:v>
                </c:pt>
                <c:pt idx="80">
                  <c:v>0.25332058583560213</c:v>
                </c:pt>
                <c:pt idx="81">
                  <c:v>0.25733081191262752</c:v>
                </c:pt>
                <c:pt idx="82">
                  <c:v>0.26033858701149276</c:v>
                </c:pt>
                <c:pt idx="83">
                  <c:v>0.26334645258017852</c:v>
                </c:pt>
                <c:pt idx="84">
                  <c:v>0.26635440862413845</c:v>
                </c:pt>
                <c:pt idx="85">
                  <c:v>0.26936245514881563</c:v>
                </c:pt>
                <c:pt idx="86">
                  <c:v>0.27237059215966475</c:v>
                </c:pt>
                <c:pt idx="87">
                  <c:v>0.27537881966210759</c:v>
                </c:pt>
                <c:pt idx="88">
                  <c:v>0.27938993043949018</c:v>
                </c:pt>
                <c:pt idx="89">
                  <c:v>0.28239836911019628</c:v>
                </c:pt>
                <c:pt idx="90">
                  <c:v>0.28540689829064664</c:v>
                </c:pt>
                <c:pt idx="91">
                  <c:v>0.28841551798629839</c:v>
                </c:pt>
                <c:pt idx="92">
                  <c:v>0.29142422820259833</c:v>
                </c:pt>
                <c:pt idx="93">
                  <c:v>0.29543598264365112</c:v>
                </c:pt>
                <c:pt idx="94">
                  <c:v>0.29844490409598101</c:v>
                </c:pt>
                <c:pt idx="95">
                  <c:v>0.3014539160871183</c:v>
                </c:pt>
                <c:pt idx="96">
                  <c:v>0.30446301862252284</c:v>
                </c:pt>
                <c:pt idx="97">
                  <c:v>0.3084752961924162</c:v>
                </c:pt>
                <c:pt idx="98">
                  <c:v>0.31148461001893313</c:v>
                </c:pt>
                <c:pt idx="99">
                  <c:v>0.31449401440788355</c:v>
                </c:pt>
                <c:pt idx="100">
                  <c:v>0.31750350936469618</c:v>
                </c:pt>
                <c:pt idx="101">
                  <c:v>0.32051309489483359</c:v>
                </c:pt>
                <c:pt idx="102">
                  <c:v>0.3235227710037476</c:v>
                </c:pt>
                <c:pt idx="103">
                  <c:v>0.32653253769690194</c:v>
                </c:pt>
                <c:pt idx="104">
                  <c:v>0.33054570087264812</c:v>
                </c:pt>
                <c:pt idx="105">
                  <c:v>0.33355567895021032</c:v>
                </c:pt>
                <c:pt idx="106">
                  <c:v>0.33656574763016872</c:v>
                </c:pt>
                <c:pt idx="107">
                  <c:v>0.34057931348328208</c:v>
                </c:pt>
                <c:pt idx="108">
                  <c:v>0.3435895935900819</c:v>
                </c:pt>
                <c:pt idx="109">
                  <c:v>0.34659996431746171</c:v>
                </c:pt>
                <c:pt idx="110">
                  <c:v>0.3496104256708889</c:v>
                </c:pt>
                <c:pt idx="111">
                  <c:v>0.35262097765582012</c:v>
                </c:pt>
                <c:pt idx="112">
                  <c:v>0.35563162027772371</c:v>
                </c:pt>
                <c:pt idx="113">
                  <c:v>0.35964595144050493</c:v>
                </c:pt>
                <c:pt idx="114">
                  <c:v>0.36265680556986535</c:v>
                </c:pt>
                <c:pt idx="115">
                  <c:v>0.36566775035439231</c:v>
                </c:pt>
                <c:pt idx="116">
                  <c:v>0.36867878579952279</c:v>
                </c:pt>
                <c:pt idx="117">
                  <c:v>0.37269364076341938</c:v>
                </c:pt>
                <c:pt idx="118">
                  <c:v>0.37570488777122879</c:v>
                </c:pt>
                <c:pt idx="119">
                  <c:v>0.37871622545784306</c:v>
                </c:pt>
                <c:pt idx="120">
                  <c:v>0.3817276538287348</c:v>
                </c:pt>
                <c:pt idx="121">
                  <c:v>0.38473917288936588</c:v>
                </c:pt>
                <c:pt idx="122">
                  <c:v>0.38775078264520996</c:v>
                </c:pt>
                <c:pt idx="123">
                  <c:v>0.39176640341051738</c:v>
                </c:pt>
                <c:pt idx="124">
                  <c:v>0.39477822480974467</c:v>
                </c:pt>
                <c:pt idx="125">
                  <c:v>0.39779013692237436</c:v>
                </c:pt>
                <c:pt idx="126">
                  <c:v>0.40080213975388218</c:v>
                </c:pt>
                <c:pt idx="127">
                  <c:v>0.40381423330973315</c:v>
                </c:pt>
                <c:pt idx="128">
                  <c:v>0.40783049918707814</c:v>
                </c:pt>
                <c:pt idx="129">
                  <c:v>0.41084280445431909</c:v>
                </c:pt>
                <c:pt idx="130">
                  <c:v>0.41385520046412372</c:v>
                </c:pt>
                <c:pt idx="131">
                  <c:v>0.41686768722197048</c:v>
                </c:pt>
                <c:pt idx="132">
                  <c:v>0.42088447740546819</c:v>
                </c:pt>
                <c:pt idx="133">
                  <c:v>0.42389717592997334</c:v>
                </c:pt>
                <c:pt idx="134">
                  <c:v>0.4269099652207482</c:v>
                </c:pt>
                <c:pt idx="135">
                  <c:v>0.42992284528323971</c:v>
                </c:pt>
                <c:pt idx="136">
                  <c:v>0.43293581612292897</c:v>
                </c:pt>
                <c:pt idx="137">
                  <c:v>0.43594887774528635</c:v>
                </c:pt>
                <c:pt idx="138">
                  <c:v>0.4399664344687097</c:v>
                </c:pt>
                <c:pt idx="139">
                  <c:v>0.44297970793856883</c:v>
                </c:pt>
                <c:pt idx="140">
                  <c:v>0.44599307220933415</c:v>
                </c:pt>
                <c:pt idx="141">
                  <c:v>0.44900652728648927</c:v>
                </c:pt>
                <c:pt idx="142">
                  <c:v>0.45302460865317035</c:v>
                </c:pt>
                <c:pt idx="143">
                  <c:v>0.45603827563316024</c:v>
                </c:pt>
                <c:pt idx="144">
                  <c:v>0.4590520334377628</c:v>
                </c:pt>
                <c:pt idx="145">
                  <c:v>0.46206588207246374</c:v>
                </c:pt>
                <c:pt idx="146">
                  <c:v>0.4650798215427383</c:v>
                </c:pt>
                <c:pt idx="147">
                  <c:v>0.4680938518540621</c:v>
                </c:pt>
                <c:pt idx="148">
                  <c:v>0.47211270025359831</c:v>
                </c:pt>
                <c:pt idx="149">
                  <c:v>0.47512694254866711</c:v>
                </c:pt>
                <c:pt idx="150">
                  <c:v>0.47814127570305187</c:v>
                </c:pt>
                <c:pt idx="151">
                  <c:v>0.48216052792171066</c:v>
                </c:pt>
                <c:pt idx="152">
                  <c:v>0.48517507310243219</c:v>
                </c:pt>
                <c:pt idx="153">
                  <c:v>0.48818970916073101</c:v>
                </c:pt>
                <c:pt idx="154">
                  <c:v>0.4912044361020641</c:v>
                </c:pt>
                <c:pt idx="155">
                  <c:v>0.49421925393192251</c:v>
                </c:pt>
                <c:pt idx="156">
                  <c:v>0.49723416265578674</c:v>
                </c:pt>
                <c:pt idx="157">
                  <c:v>0.50125418235442865</c:v>
                </c:pt>
                <c:pt idx="158">
                  <c:v>0.5042693031856218</c:v>
                </c:pt>
                <c:pt idx="159">
                  <c:v>0.50728451492909232</c:v>
                </c:pt>
                <c:pt idx="160">
                  <c:v>0.51029981759033394</c:v>
                </c:pt>
                <c:pt idx="161">
                  <c:v>0.5133152111748075</c:v>
                </c:pt>
                <c:pt idx="162">
                  <c:v>0.5163306956880076</c:v>
                </c:pt>
                <c:pt idx="163">
                  <c:v>0.52035148315977953</c:v>
                </c:pt>
                <c:pt idx="164">
                  <c:v>0.52336717986133596</c:v>
                </c:pt>
                <c:pt idx="165">
                  <c:v>0.52638296750990099</c:v>
                </c:pt>
                <c:pt idx="166">
                  <c:v>0.52939884611096044</c:v>
                </c:pt>
                <c:pt idx="167">
                  <c:v>0.53342015907018725</c:v>
                </c:pt>
                <c:pt idx="168">
                  <c:v>0.53643624991506966</c:v>
                </c:pt>
                <c:pt idx="169">
                  <c:v>0.53945243173074675</c:v>
                </c:pt>
                <c:pt idx="170">
                  <c:v>0.54246870452268414</c:v>
                </c:pt>
                <c:pt idx="171">
                  <c:v>0.54548506829638133</c:v>
                </c:pt>
                <c:pt idx="172">
                  <c:v>0.54850152305732724</c:v>
                </c:pt>
                <c:pt idx="173">
                  <c:v>0.55252360428380387</c:v>
                </c:pt>
                <c:pt idx="174">
                  <c:v>0.55554027136967821</c:v>
                </c:pt>
                <c:pt idx="175">
                  <c:v>0.55855702946110108</c:v>
                </c:pt>
                <c:pt idx="176">
                  <c:v>0.56157387856357455</c:v>
                </c:pt>
                <c:pt idx="177">
                  <c:v>0.56559648561573994</c:v>
                </c:pt>
                <c:pt idx="178">
                  <c:v>0.56861354709865075</c:v>
                </c:pt>
                <c:pt idx="179">
                  <c:v>0.57163069961091917</c:v>
                </c:pt>
                <c:pt idx="180">
                  <c:v>0.57464794315801593</c:v>
                </c:pt>
                <c:pt idx="181">
                  <c:v>0.57766527774544574</c:v>
                </c:pt>
                <c:pt idx="182">
                  <c:v>0.58168853215648508</c:v>
                </c:pt>
                <c:pt idx="183">
                  <c:v>0.58470607919272588</c:v>
                </c:pt>
                <c:pt idx="184">
                  <c:v>0.58772371728761563</c:v>
                </c:pt>
                <c:pt idx="185">
                  <c:v>0.59074144644665005</c:v>
                </c:pt>
                <c:pt idx="186">
                  <c:v>0.59476522699020618</c:v>
                </c:pt>
                <c:pt idx="187">
                  <c:v>0.59778316865362036</c:v>
                </c:pt>
                <c:pt idx="188">
                  <c:v>0.60080120139951332</c:v>
                </c:pt>
                <c:pt idx="189">
                  <c:v>0.60381932523336079</c:v>
                </c:pt>
                <c:pt idx="190">
                  <c:v>0.60683754016067226</c:v>
                </c:pt>
                <c:pt idx="191">
                  <c:v>0.60985584618694688</c:v>
                </c:pt>
                <c:pt idx="192">
                  <c:v>0.61388039594099042</c:v>
                </c:pt>
                <c:pt idx="193">
                  <c:v>0.61689891455289969</c:v>
                </c:pt>
                <c:pt idx="194">
                  <c:v>0.61991752428210556</c:v>
                </c:pt>
                <c:pt idx="195">
                  <c:v>0.62293622513412006</c:v>
                </c:pt>
                <c:pt idx="196">
                  <c:v>0.6259550171144227</c:v>
                </c:pt>
                <c:pt idx="197">
                  <c:v>0.62897390022852673</c:v>
                </c:pt>
                <c:pt idx="198">
                  <c:v>0.63199287448193475</c:v>
                </c:pt>
                <c:pt idx="199">
                  <c:v>0.63601831526824837</c:v>
                </c:pt>
                <c:pt idx="200">
                  <c:v>0.63903750220143407</c:v>
                </c:pt>
                <c:pt idx="201">
                  <c:v>0.64205678029226942</c:v>
                </c:pt>
                <c:pt idx="202">
                  <c:v>0.6460826262236935</c:v>
                </c:pt>
                <c:pt idx="203">
                  <c:v>0.64910211703711951</c:v>
                </c:pt>
                <c:pt idx="204">
                  <c:v>0.65212169902654638</c:v>
                </c:pt>
                <c:pt idx="205">
                  <c:v>0.65514137219749158</c:v>
                </c:pt>
                <c:pt idx="206">
                  <c:v>0.65816113655543973</c:v>
                </c:pt>
                <c:pt idx="207">
                  <c:v>0.66218763088869692</c:v>
                </c:pt>
                <c:pt idx="208">
                  <c:v>0.66520760803776346</c:v>
                </c:pt>
                <c:pt idx="209">
                  <c:v>0.66822767639220415</c:v>
                </c:pt>
                <c:pt idx="210">
                  <c:v>0.67124783595752824</c:v>
                </c:pt>
                <c:pt idx="211">
                  <c:v>0.67527485727108671</c:v>
                </c:pt>
                <c:pt idx="212">
                  <c:v>0.6782952296832323</c:v>
                </c:pt>
                <c:pt idx="213">
                  <c:v>0.68131569332462827</c:v>
                </c:pt>
                <c:pt idx="214">
                  <c:v>0.68433624820079719</c:v>
                </c:pt>
                <c:pt idx="215">
                  <c:v>0.68735689431722857</c:v>
                </c:pt>
                <c:pt idx="216">
                  <c:v>0.69037763167944577</c:v>
                </c:pt>
                <c:pt idx="217">
                  <c:v>0.69440542344316014</c:v>
                </c:pt>
                <c:pt idx="218">
                  <c:v>0.69742637373365035</c:v>
                </c:pt>
                <c:pt idx="219">
                  <c:v>0.70044741528830401</c:v>
                </c:pt>
                <c:pt idx="220">
                  <c:v>0.70346854811263593</c:v>
                </c:pt>
                <c:pt idx="221">
                  <c:v>0.70749686719633931</c:v>
                </c:pt>
                <c:pt idx="222">
                  <c:v>0.71051821300470108</c:v>
                </c:pt>
                <c:pt idx="223">
                  <c:v>0.71353965010112586</c:v>
                </c:pt>
                <c:pt idx="224">
                  <c:v>0.71656117849114154</c:v>
                </c:pt>
                <c:pt idx="225">
                  <c:v>0.71958279818024273</c:v>
                </c:pt>
                <c:pt idx="226">
                  <c:v>0.72260450917395824</c:v>
                </c:pt>
                <c:pt idx="227">
                  <c:v>0.72663359920452408</c:v>
                </c:pt>
                <c:pt idx="228">
                  <c:v>0.7296555232637999</c:v>
                </c:pt>
                <c:pt idx="229">
                  <c:v>0.73267753864608554</c:v>
                </c:pt>
                <c:pt idx="230">
                  <c:v>0.73670703455669651</c:v>
                </c:pt>
                <c:pt idx="231">
                  <c:v>0.73972926304747189</c:v>
                </c:pt>
                <c:pt idx="232">
                  <c:v>0.74275158287965848</c:v>
                </c:pt>
                <c:pt idx="233">
                  <c:v>0.74577399405878864</c:v>
                </c:pt>
                <c:pt idx="234">
                  <c:v>0.74879649659036196</c:v>
                </c:pt>
                <c:pt idx="235">
                  <c:v>0.75181909047991224</c:v>
                </c:pt>
                <c:pt idx="236">
                  <c:v>0.75584935778794093</c:v>
                </c:pt>
                <c:pt idx="237">
                  <c:v>0.75887216486758269</c:v>
                </c:pt>
                <c:pt idx="238">
                  <c:v>0.76189506332361301</c:v>
                </c:pt>
                <c:pt idx="239">
                  <c:v>0.76592573674892528</c:v>
                </c:pt>
                <c:pt idx="240">
                  <c:v>0.76894884843801425</c:v>
                </c:pt>
                <c:pt idx="241">
                  <c:v>0.77197205152190906</c:v>
                </c:pt>
                <c:pt idx="242">
                  <c:v>0.77499534600613595</c:v>
                </c:pt>
                <c:pt idx="243">
                  <c:v>0.77801873189623294</c:v>
                </c:pt>
                <c:pt idx="244">
                  <c:v>0.78104220919770495</c:v>
                </c:pt>
                <c:pt idx="245">
                  <c:v>0.78507365447138544</c:v>
                </c:pt>
                <c:pt idx="246">
                  <c:v>0.78809734508758933</c:v>
                </c:pt>
                <c:pt idx="247">
                  <c:v>0.79112112713360727</c:v>
                </c:pt>
                <c:pt idx="248">
                  <c:v>0.79414500061496873</c:v>
                </c:pt>
                <c:pt idx="249">
                  <c:v>0.79716896553720351</c:v>
                </c:pt>
                <c:pt idx="250">
                  <c:v>0.80019302190585329</c:v>
                </c:pt>
                <c:pt idx="251">
                  <c:v>0.8042252393235555</c:v>
                </c:pt>
                <c:pt idx="252">
                  <c:v>0.80724950908865767</c:v>
                </c:pt>
                <c:pt idx="253">
                  <c:v>0.81027387031859088</c:v>
                </c:pt>
                <c:pt idx="254">
                  <c:v>0.81430649424670443</c:v>
                </c:pt>
                <c:pt idx="255">
                  <c:v>0.81733106891613072</c:v>
                </c:pt>
                <c:pt idx="256">
                  <c:v>0.82035573506883208</c:v>
                </c:pt>
                <c:pt idx="257">
                  <c:v>0.82338049271035418</c:v>
                </c:pt>
                <c:pt idx="258">
                  <c:v>0.8264053418462316</c:v>
                </c:pt>
                <c:pt idx="259">
                  <c:v>0.82943028248201101</c:v>
                </c:pt>
                <c:pt idx="260">
                  <c:v>0.83346367900576279</c:v>
                </c:pt>
                <c:pt idx="261">
                  <c:v>0.83648883316280476</c:v>
                </c:pt>
                <c:pt idx="262">
                  <c:v>0.83951407883820339</c:v>
                </c:pt>
                <c:pt idx="263">
                  <c:v>0.84253941603747351</c:v>
                </c:pt>
                <c:pt idx="264">
                  <c:v>0.84657334134989748</c:v>
                </c:pt>
                <c:pt idx="265">
                  <c:v>0.84959889212643158</c:v>
                </c:pt>
                <c:pt idx="266">
                  <c:v>0.85262453444531028</c:v>
                </c:pt>
                <c:pt idx="267">
                  <c:v>0.85565026831207347</c:v>
                </c:pt>
                <c:pt idx="268">
                  <c:v>0.85867609373226106</c:v>
                </c:pt>
                <c:pt idx="269">
                  <c:v>0.86271067005186686</c:v>
                </c:pt>
                <c:pt idx="270">
                  <c:v>0.8657367091182594</c:v>
                </c:pt>
                <c:pt idx="271">
                  <c:v>0.86876283975655855</c:v>
                </c:pt>
                <c:pt idx="272">
                  <c:v>0.87178906197228434</c:v>
                </c:pt>
                <c:pt idx="273">
                  <c:v>0.87582416738995372</c:v>
                </c:pt>
                <c:pt idx="274">
                  <c:v>0.87885060330793485</c:v>
                </c:pt>
                <c:pt idx="275">
                  <c:v>0.8818771308218204</c:v>
                </c:pt>
                <c:pt idx="276">
                  <c:v>0.88490374993716625</c:v>
                </c:pt>
                <c:pt idx="277">
                  <c:v>0.88793046065951764</c:v>
                </c:pt>
                <c:pt idx="278">
                  <c:v>0.89095726299443079</c:v>
                </c:pt>
                <c:pt idx="279">
                  <c:v>0.89499314195896129</c:v>
                </c:pt>
                <c:pt idx="280">
                  <c:v>0.89802015807805069</c:v>
                </c:pt>
                <c:pt idx="281">
                  <c:v>0.90104726582819084</c:v>
                </c:pt>
                <c:pt idx="282">
                  <c:v>0.90407446521490709</c:v>
                </c:pt>
                <c:pt idx="283">
                  <c:v>0.90811087361926146</c:v>
                </c:pt>
                <c:pt idx="284">
                  <c:v>0.91113828684625842</c:v>
                </c:pt>
                <c:pt idx="285">
                  <c:v>0.91416579172833878</c:v>
                </c:pt>
                <c:pt idx="286">
                  <c:v>0.91719338827105212</c:v>
                </c:pt>
                <c:pt idx="287">
                  <c:v>0.92022107647994922</c:v>
                </c:pt>
                <c:pt idx="288">
                  <c:v>0.92324885636059173</c:v>
                </c:pt>
                <c:pt idx="289">
                  <c:v>0.92728603881150085</c:v>
                </c:pt>
                <c:pt idx="290">
                  <c:v>0.9303140326144469</c:v>
                </c:pt>
                <c:pt idx="291">
                  <c:v>0.93334211810762269</c:v>
                </c:pt>
                <c:pt idx="292">
                  <c:v>0.93637029529659277</c:v>
                </c:pt>
                <c:pt idx="293">
                  <c:v>0.94040800752939468</c:v>
                </c:pt>
                <c:pt idx="294">
                  <c:v>0.94343639869681595</c:v>
                </c:pt>
                <c:pt idx="295">
                  <c:v>0.94646488157854536</c:v>
                </c:pt>
                <c:pt idx="296">
                  <c:v>0.94949345618013814</c:v>
                </c:pt>
                <c:pt idx="297">
                  <c:v>0.95353169833388174</c:v>
                </c:pt>
                <c:pt idx="298">
                  <c:v>0.95656048697009577</c:v>
                </c:pt>
                <c:pt idx="299">
                  <c:v>0.95958936734469413</c:v>
                </c:pt>
                <c:pt idx="300">
                  <c:v>0.96261833946324604</c:v>
                </c:pt>
                <c:pt idx="301">
                  <c:v>0.96665711167703505</c:v>
                </c:pt>
                <c:pt idx="302">
                  <c:v>0.96968629788640026</c:v>
                </c:pt>
                <c:pt idx="303">
                  <c:v>0.97271557585822488</c:v>
                </c:pt>
                <c:pt idx="304">
                  <c:v>0.97574494559807956</c:v>
                </c:pt>
                <c:pt idx="305">
                  <c:v>0.97877440711152464</c:v>
                </c:pt>
                <c:pt idx="306">
                  <c:v>0.98180396040412099</c:v>
                </c:pt>
                <c:pt idx="307">
                  <c:v>0.98584350757143691</c:v>
                </c:pt>
                <c:pt idx="308">
                  <c:v>0.98887327503701317</c:v>
                </c:pt>
                <c:pt idx="309">
                  <c:v>0.99190313430029076</c:v>
                </c:pt>
                <c:pt idx="310">
                  <c:v>0.99493308536681024</c:v>
                </c:pt>
                <c:pt idx="311">
                  <c:v>0.99796312824214617</c:v>
                </c:pt>
                <c:pt idx="312">
                  <c:v>1.0009932629318623</c:v>
                </c:pt>
                <c:pt idx="313">
                  <c:v>1.0040234894415345</c:v>
                </c:pt>
                <c:pt idx="314">
                  <c:v>1.0070538077767048</c:v>
                </c:pt>
                <c:pt idx="315">
                  <c:v>1.0110943750728958</c:v>
                </c:pt>
                <c:pt idx="316">
                  <c:v>1.0131147199458364</c:v>
                </c:pt>
                <c:pt idx="317">
                  <c:v>1.017155532149643</c:v>
                </c:pt>
                <c:pt idx="318">
                  <c:v>1.0211965076416694</c:v>
                </c:pt>
                <c:pt idx="319">
                  <c:v>1.0232170566248988</c:v>
                </c:pt>
                <c:pt idx="320">
                  <c:v>1.0272582770740284</c:v>
                </c:pt>
                <c:pt idx="321">
                  <c:v>1.0292789485432283</c:v>
                </c:pt>
                <c:pt idx="322">
                  <c:v>1.0333204139791381</c:v>
                </c:pt>
                <c:pt idx="323">
                  <c:v>1.0373620427560892</c:v>
                </c:pt>
                <c:pt idx="324">
                  <c:v>1.0393829184015773</c:v>
                </c:pt>
                <c:pt idx="325">
                  <c:v>1.043424792214831</c:v>
                </c:pt>
                <c:pt idx="326">
                  <c:v>1.0474668294021163</c:v>
                </c:pt>
                <c:pt idx="327">
                  <c:v>1.0494879092651579</c:v>
                </c:pt>
                <c:pt idx="328">
                  <c:v>1.0535301915382833</c:v>
                </c:pt>
                <c:pt idx="329">
                  <c:v>1.0555513939516588</c:v>
                </c:pt>
                <c:pt idx="330">
                  <c:v>1.0595939213403363</c:v>
                </c:pt>
                <c:pt idx="331">
                  <c:v>1.0616152463189306</c:v>
                </c:pt>
                <c:pt idx="332">
                  <c:v>1.0656580188528888</c:v>
                </c:pt>
                <c:pt idx="333">
                  <c:v>1.069700954833541</c:v>
                </c:pt>
                <c:pt idx="334">
                  <c:v>1.0717224841205175</c:v>
                </c:pt>
                <c:pt idx="335">
                  <c:v>1.0757656652960208</c:v>
                </c:pt>
                <c:pt idx="336">
                  <c:v>1.0798090099512627</c:v>
                </c:pt>
                <c:pt idx="337">
                  <c:v>1.0818307435879269</c:v>
                </c:pt>
                <c:pt idx="338">
                  <c:v>1.0858743334875944</c:v>
                </c:pt>
                <c:pt idx="339">
                  <c:v>1.0878961897539035</c:v>
                </c:pt>
                <c:pt idx="340">
                  <c:v>1.0919400249277256</c:v>
                </c:pt>
                <c:pt idx="341">
                  <c:v>1.0959840236342011</c:v>
                </c:pt>
                <c:pt idx="342">
                  <c:v>1.0980060843163131</c:v>
                </c:pt>
                <c:pt idx="343">
                  <c:v>1.1020503283465422</c:v>
                </c:pt>
                <c:pt idx="344">
                  <c:v>1.1040725116979775</c:v>
                </c:pt>
                <c:pt idx="345">
                  <c:v>1.1081170010817483</c:v>
                </c:pt>
                <c:pt idx="346">
                  <c:v>1.1121616540510675</c:v>
                </c:pt>
                <c:pt idx="347">
                  <c:v>1.1141840418844533</c:v>
                </c:pt>
                <c:pt idx="348">
                  <c:v>1.1182289402569374</c:v>
                </c:pt>
                <c:pt idx="349">
                  <c:v>1.1202514507993444</c:v>
                </c:pt>
                <c:pt idx="350">
                  <c:v>1.1242965946047512</c:v>
                </c:pt>
                <c:pt idx="351">
                  <c:v>1.1283419020486725</c:v>
                </c:pt>
                <c:pt idx="352">
                  <c:v>1.1303646171392094</c:v>
                </c:pt>
                <c:pt idx="353">
                  <c:v>1.1344101700657001</c:v>
                </c:pt>
                <c:pt idx="354">
                  <c:v>1.1384558866638084</c:v>
                </c:pt>
                <c:pt idx="355">
                  <c:v>1.1404788063438536</c:v>
                </c:pt>
                <c:pt idx="356">
                  <c:v>1.1445247684741926</c:v>
                </c:pt>
                <c:pt idx="357">
                  <c:v>1.1465478109278096</c:v>
                </c:pt>
                <c:pt idx="358">
                  <c:v>1.1505940186202066</c:v>
                </c:pt>
                <c:pt idx="359">
                  <c:v>1.1546403900371951</c:v>
                </c:pt>
                <c:pt idx="360">
                  <c:v>1.1566636371465404</c:v>
                </c:pt>
                <c:pt idx="361">
                  <c:v>1.1607102541752612</c:v>
                </c:pt>
                <c:pt idx="362">
                  <c:v>1.1627336240979385</c:v>
                </c:pt>
                <c:pt idx="363">
                  <c:v>1.1667804867682101</c:v>
                </c:pt>
                <c:pt idx="364">
                  <c:v>1.170827513216073</c:v>
                </c:pt>
                <c:pt idx="365">
                  <c:v>1.1728510878607539</c:v>
                </c:pt>
                <c:pt idx="366">
                  <c:v>1.176898359999889</c:v>
                </c:pt>
                <c:pt idx="367">
                  <c:v>1.1789220574976469</c:v>
                </c:pt>
                <c:pt idx="368">
                  <c:v>1.1829695753578759</c:v>
                </c:pt>
                <c:pt idx="369">
                  <c:v>1.1870172570487445</c:v>
                </c:pt>
                <c:pt idx="370">
                  <c:v>1.1890411593348134</c:v>
                </c:pt>
                <c:pt idx="371">
                  <c:v>1.1930890867964987</c:v>
                </c:pt>
                <c:pt idx="372">
                  <c:v>1.195113111975443</c:v>
                </c:pt>
                <c:pt idx="373">
                  <c:v>1.1991612852378157</c:v>
                </c:pt>
                <c:pt idx="374">
                  <c:v>1.2032096223838786</c:v>
                </c:pt>
                <c:pt idx="375">
                  <c:v>1.2052338524174508</c:v>
                </c:pt>
                <c:pt idx="376">
                  <c:v>1.2092824354139593</c:v>
                </c:pt>
                <c:pt idx="377">
                  <c:v>1.2113067883802138</c:v>
                </c:pt>
                <c:pt idx="378">
                  <c:v>1.2153556172570072</c:v>
                </c:pt>
                <c:pt idx="379">
                  <c:v>1.2194046100706022</c:v>
                </c:pt>
                <c:pt idx="380">
                  <c:v>1.2214291679578448</c:v>
                </c:pt>
                <c:pt idx="381">
                  <c:v>1.2254784067015072</c:v>
                </c:pt>
                <c:pt idx="382">
                  <c:v>1.2275030875612578</c:v>
                </c:pt>
                <c:pt idx="383">
                  <c:v>1.2315525722648868</c:v>
                </c:pt>
                <c:pt idx="384">
                  <c:v>1.235602220958409</c:v>
                </c:pt>
                <c:pt idx="385">
                  <c:v>1.2376271068055404</c:v>
                </c:pt>
                <c:pt idx="386">
                  <c:v>1.2416770015088359</c:v>
                </c:pt>
                <c:pt idx="387">
                  <c:v>1.2457270602352337</c:v>
                </c:pt>
                <c:pt idx="388">
                  <c:v>1.2477521511112579</c:v>
                </c:pt>
                <c:pt idx="389">
                  <c:v>1.2518024558972507</c:v>
                </c:pt>
                <c:pt idx="390">
                  <c:v>1.2538276698105417</c:v>
                </c:pt>
                <c:pt idx="391">
                  <c:v>1.2578782206860073</c:v>
                </c:pt>
                <c:pt idx="392">
                  <c:v>1.2599035576515161</c:v>
                </c:pt>
                <c:pt idx="393">
                  <c:v>1.2629416400141602</c:v>
                </c:pt>
                <c:pt idx="394">
                  <c:v>1.2669925600799379</c:v>
                </c:pt>
                <c:pt idx="395">
                  <c:v>1.2700308578232202</c:v>
                </c:pt>
                <c:pt idx="396">
                  <c:v>1.2730692478818504</c:v>
                </c:pt>
                <c:pt idx="397">
                  <c:v>1.2771205782380028</c:v>
                </c:pt>
                <c:pt idx="398">
                  <c:v>1.2801591837208912</c:v>
                </c:pt>
                <c:pt idx="399">
                  <c:v>1.2831978815378293</c:v>
                </c:pt>
                <c:pt idx="400">
                  <c:v>1.2862366716944063</c:v>
                </c:pt>
                <c:pt idx="401">
                  <c:v>1.2892755541962457</c:v>
                </c:pt>
                <c:pt idx="402">
                  <c:v>1.2923145290489602</c:v>
                </c:pt>
                <c:pt idx="403">
                  <c:v>1.2963666391858721</c:v>
                </c:pt>
                <c:pt idx="404">
                  <c:v>1.2994058295457915</c:v>
                </c:pt>
                <c:pt idx="405">
                  <c:v>1.3024451122752989</c:v>
                </c:pt>
                <c:pt idx="406">
                  <c:v>1.306497632943713</c:v>
                </c:pt>
                <c:pt idx="407">
                  <c:v>1.3095371312240949</c:v>
                </c:pt>
                <c:pt idx="408">
                  <c:v>1.3125767218927944</c:v>
                </c:pt>
                <c:pt idx="409">
                  <c:v>1.3156164049554051</c:v>
                </c:pt>
                <c:pt idx="410">
                  <c:v>1.3186561804175558</c:v>
                </c:pt>
                <c:pt idx="411">
                  <c:v>1.3216960482848641</c:v>
                </c:pt>
                <c:pt idx="412">
                  <c:v>1.3257493491923491</c:v>
                </c:pt>
                <c:pt idx="413">
                  <c:v>1.3287894326935408</c:v>
                </c:pt>
                <c:pt idx="414">
                  <c:v>1.3318296086186192</c:v>
                </c:pt>
                <c:pt idx="415">
                  <c:v>1.3348698769732155</c:v>
                </c:pt>
                <c:pt idx="416">
                  <c:v>1.3389237119016053</c:v>
                </c:pt>
                <c:pt idx="417">
                  <c:v>1.3419641959468966</c:v>
                </c:pt>
                <c:pt idx="418">
                  <c:v>1.3450047724404428</c:v>
                </c:pt>
                <c:pt idx="419">
                  <c:v>1.3480454413878429</c:v>
                </c:pt>
                <c:pt idx="420">
                  <c:v>1.3510862027947308</c:v>
                </c:pt>
                <c:pt idx="421">
                  <c:v>1.3541270566667298</c:v>
                </c:pt>
                <c:pt idx="422">
                  <c:v>1.3581816723404063</c:v>
                </c:pt>
                <c:pt idx="423">
                  <c:v>1.3612227419862013</c:v>
                </c:pt>
                <c:pt idx="424">
                  <c:v>1.3642639041158549</c:v>
                </c:pt>
                <c:pt idx="425">
                  <c:v>1.3673051587350034</c:v>
                </c:pt>
                <c:pt idx="426">
                  <c:v>1.3703465058492503</c:v>
                </c:pt>
                <c:pt idx="427">
                  <c:v>1.3733879454642333</c:v>
                </c:pt>
                <c:pt idx="428">
                  <c:v>1.3764294775855788</c:v>
                </c:pt>
                <c:pt idx="429">
                  <c:v>1.3804849976558937</c:v>
                </c:pt>
                <c:pt idx="430">
                  <c:v>1.3835267456473046</c:v>
                </c:pt>
                <c:pt idx="431">
                  <c:v>1.3865685861638384</c:v>
                </c:pt>
                <c:pt idx="432">
                  <c:v>1.3906245174569221</c:v>
                </c:pt>
                <c:pt idx="433">
                  <c:v>1.3936665738873011</c:v>
                </c:pt>
                <c:pt idx="434">
                  <c:v>1.3967087228615795</c:v>
                </c:pt>
                <c:pt idx="435">
                  <c:v>1.3997509643853661</c:v>
                </c:pt>
                <c:pt idx="436">
                  <c:v>1.4027932984643035</c:v>
                </c:pt>
                <c:pt idx="437">
                  <c:v>1.405835725104023</c:v>
                </c:pt>
                <c:pt idx="438">
                  <c:v>1.4098924379501647</c:v>
                </c:pt>
                <c:pt idx="439">
                  <c:v>1.4129350805869481</c:v>
                </c:pt>
                <c:pt idx="440">
                  <c:v>1.4159778158032905</c:v>
                </c:pt>
                <c:pt idx="441">
                  <c:v>1.4190206436048376</c:v>
                </c:pt>
                <c:pt idx="442">
                  <c:v>1.4230778913713649</c:v>
                </c:pt>
                <c:pt idx="443">
                  <c:v>1.4261209352269306</c:v>
                </c:pt>
                <c:pt idx="444">
                  <c:v>1.4291640716864848</c:v>
                </c:pt>
                <c:pt idx="445">
                  <c:v>1.4322073007556413</c:v>
                </c:pt>
                <c:pt idx="446">
                  <c:v>1.4352506224400479</c:v>
                </c:pt>
                <c:pt idx="447">
                  <c:v>1.4382940367453418</c:v>
                </c:pt>
                <c:pt idx="448">
                  <c:v>1.4423520665724219</c:v>
                </c:pt>
                <c:pt idx="449">
                  <c:v>1.4453956970150461</c:v>
                </c:pt>
                <c:pt idx="450">
                  <c:v>1.4484394200973523</c:v>
                </c:pt>
                <c:pt idx="451">
                  <c:v>1.4514832358249918</c:v>
                </c:pt>
                <c:pt idx="452">
                  <c:v>1.4545271442035821</c:v>
                </c:pt>
                <c:pt idx="453">
                  <c:v>1.457571145238775</c:v>
                </c:pt>
                <c:pt idx="454">
                  <c:v>1.4616299574279492</c:v>
                </c:pt>
                <c:pt idx="455">
                  <c:v>1.4646741746838199</c:v>
                </c:pt>
                <c:pt idx="456">
                  <c:v>1.4677184846150988</c:v>
                </c:pt>
                <c:pt idx="457">
                  <c:v>1.4717777086949775</c:v>
                </c:pt>
                <c:pt idx="458">
                  <c:v>1.4748222348908209</c:v>
                </c:pt>
                <c:pt idx="459">
                  <c:v>1.4778668537808839</c:v>
                </c:pt>
                <c:pt idx="460">
                  <c:v>1.4809115653708227</c:v>
                </c:pt>
                <c:pt idx="461">
                  <c:v>1.483956369666259</c:v>
                </c:pt>
                <c:pt idx="462">
                  <c:v>1.4870012666728505</c:v>
                </c:pt>
                <c:pt idx="463">
                  <c:v>1.4910612735754241</c:v>
                </c:pt>
                <c:pt idx="464">
                  <c:v>1.4941063869300013</c:v>
                </c:pt>
                <c:pt idx="465">
                  <c:v>1.4971515930145558</c:v>
                </c:pt>
                <c:pt idx="466">
                  <c:v>1.501212012050362</c:v>
                </c:pt>
                <c:pt idx="467">
                  <c:v>1.504257434526828</c:v>
                </c:pt>
                <c:pt idx="468">
                  <c:v>1.5073029497520989</c:v>
                </c:pt>
                <c:pt idx="469">
                  <c:v>1.5103485577318247</c:v>
                </c:pt>
                <c:pt idx="470">
                  <c:v>1.5133942584716664</c:v>
                </c:pt>
                <c:pt idx="471">
                  <c:v>1.5164400519772523</c:v>
                </c:pt>
                <c:pt idx="472">
                  <c:v>1.5205012542967613</c:v>
                </c:pt>
                <c:pt idx="473">
                  <c:v>1.5235472642777534</c:v>
                </c:pt>
                <c:pt idx="474">
                  <c:v>1.52659336704334</c:v>
                </c:pt>
                <c:pt idx="475">
                  <c:v>1.5306549817388244</c:v>
                </c:pt>
                <c:pt idx="476">
                  <c:v>1.5337013010237817</c:v>
                </c:pt>
                <c:pt idx="477">
                  <c:v>1.5367477131121778</c:v>
                </c:pt>
                <c:pt idx="478">
                  <c:v>1.5397942180096675</c:v>
                </c:pt>
                <c:pt idx="479">
                  <c:v>1.5428408157219169</c:v>
                </c:pt>
                <c:pt idx="480">
                  <c:v>1.5458875062545592</c:v>
                </c:pt>
                <c:pt idx="481">
                  <c:v>1.5499499046951497</c:v>
                </c:pt>
                <c:pt idx="482">
                  <c:v>1.5529968118307429</c:v>
                </c:pt>
                <c:pt idx="483">
                  <c:v>1.5560438118055842</c:v>
                </c:pt>
                <c:pt idx="484">
                  <c:v>1.5590909046253432</c:v>
                </c:pt>
                <c:pt idx="485">
                  <c:v>1.5631538394869031</c:v>
                </c:pt>
                <c:pt idx="486">
                  <c:v>1.566201148966808</c:v>
                </c:pt>
                <c:pt idx="487">
                  <c:v>1.5692485513104937</c:v>
                </c:pt>
                <c:pt idx="488">
                  <c:v>1.5722960465236198</c:v>
                </c:pt>
                <c:pt idx="489">
                  <c:v>1.5753436346118583</c:v>
                </c:pt>
                <c:pt idx="490">
                  <c:v>1.578391315580848</c:v>
                </c:pt>
                <c:pt idx="491">
                  <c:v>1.5824550346971462</c:v>
                </c:pt>
                <c:pt idx="492">
                  <c:v>1.5855029324099323</c:v>
                </c:pt>
                <c:pt idx="493">
                  <c:v>1.5885509230223545</c:v>
                </c:pt>
                <c:pt idx="494">
                  <c:v>1.5915990065400762</c:v>
                </c:pt>
                <c:pt idx="495">
                  <c:v>1.5956632624261904</c:v>
                </c:pt>
                <c:pt idx="496">
                  <c:v>1.5987115627449711</c:v>
                </c:pt>
                <c:pt idx="497">
                  <c:v>1.6017599559879332</c:v>
                </c:pt>
                <c:pt idx="498">
                  <c:v>1.6048084421607525</c:v>
                </c:pt>
                <c:pt idx="499">
                  <c:v>1.6078570212690733</c:v>
                </c:pt>
                <c:pt idx="500">
                  <c:v>1.6119219379896446</c:v>
                </c:pt>
                <c:pt idx="501">
                  <c:v>1.6149707339695438</c:v>
                </c:pt>
                <c:pt idx="502">
                  <c:v>1.6180196229038351</c:v>
                </c:pt>
                <c:pt idx="503">
                  <c:v>1.6210686047981977</c:v>
                </c:pt>
                <c:pt idx="504">
                  <c:v>1.624117679658301</c:v>
                </c:pt>
                <c:pt idx="505">
                  <c:v>1.6271668474898253</c:v>
                </c:pt>
                <c:pt idx="506">
                  <c:v>1.6312325492304984</c:v>
                </c:pt>
                <c:pt idx="507">
                  <c:v>1.6342819340173516</c:v>
                </c:pt>
                <c:pt idx="508">
                  <c:v>1.6373314117945272</c:v>
                </c:pt>
                <c:pt idx="509">
                  <c:v>1.6403809825676747</c:v>
                </c:pt>
                <c:pt idx="510">
                  <c:v>1.6444472216021009</c:v>
                </c:pt>
                <c:pt idx="511">
                  <c:v>1.6474970093879344</c:v>
                </c:pt>
                <c:pt idx="512">
                  <c:v>1.6505468901886602</c:v>
                </c:pt>
                <c:pt idx="513">
                  <c:v>1.6535968640099521</c:v>
                </c:pt>
                <c:pt idx="514">
                  <c:v>1.6566469308574843</c:v>
                </c:pt>
                <c:pt idx="515">
                  <c:v>1.6596970907369433</c:v>
                </c:pt>
                <c:pt idx="516">
                  <c:v>1.6627473436539815</c:v>
                </c:pt>
                <c:pt idx="517">
                  <c:v>1.6668144922783248</c:v>
                </c:pt>
                <c:pt idx="518">
                  <c:v>1.6698649623051489</c:v>
                </c:pt>
                <c:pt idx="519">
                  <c:v>1.6729155253884849</c:v>
                </c:pt>
                <c:pt idx="520">
                  <c:v>1.6769830875973293</c:v>
                </c:pt>
                <c:pt idx="521">
                  <c:v>1.6800338678346092</c:v>
                </c:pt>
                <c:pt idx="522">
                  <c:v>1.6830847411473289</c:v>
                </c:pt>
                <c:pt idx="523">
                  <c:v>1.686135707541168</c:v>
                </c:pt>
                <c:pt idx="524">
                  <c:v>1.6891867670218181</c:v>
                </c:pt>
                <c:pt idx="525">
                  <c:v>1.6922379195949366</c:v>
                </c:pt>
                <c:pt idx="526">
                  <c:v>1.6963062678461007</c:v>
                </c:pt>
                <c:pt idx="527">
                  <c:v>1.6993576376571105</c:v>
                </c:pt>
                <c:pt idx="528">
                  <c:v>1.7024091005795272</c:v>
                </c:pt>
                <c:pt idx="529">
                  <c:v>1.7054606566190451</c:v>
                </c:pt>
                <c:pt idx="530">
                  <c:v>1.7085123057813474</c:v>
                </c:pt>
                <c:pt idx="531">
                  <c:v>1.711564048072129</c:v>
                </c:pt>
                <c:pt idx="532">
                  <c:v>1.7156331826694828</c:v>
                </c:pt>
                <c:pt idx="533">
                  <c:v>1.7186851422821183</c:v>
                </c:pt>
                <c:pt idx="534">
                  <c:v>1.7217371950421827</c:v>
                </c:pt>
                <c:pt idx="535">
                  <c:v>1.7247893409553392</c:v>
                </c:pt>
                <c:pt idx="536">
                  <c:v>1.7288590137542119</c:v>
                </c:pt>
                <c:pt idx="537">
                  <c:v>1.7319113770467254</c:v>
                </c:pt>
                <c:pt idx="538">
                  <c:v>1.7349638335112993</c:v>
                </c:pt>
                <c:pt idx="539">
                  <c:v>1.7380163831536226</c:v>
                </c:pt>
                <c:pt idx="540">
                  <c:v>1.7410690259793942</c:v>
                </c:pt>
                <c:pt idx="541">
                  <c:v>1.7441217619942821</c:v>
                </c:pt>
                <c:pt idx="542">
                  <c:v>1.7471745912039864</c:v>
                </c:pt>
                <c:pt idx="543">
                  <c:v>1.7512451751298168</c:v>
                </c:pt>
                <c:pt idx="544">
                  <c:v>1.7542982218162233</c:v>
                </c:pt>
                <c:pt idx="545">
                  <c:v>1.7573513617164169</c:v>
                </c:pt>
                <c:pt idx="546">
                  <c:v>1.7614223599257441</c:v>
                </c:pt>
                <c:pt idx="547">
                  <c:v>1.7644757173469094</c:v>
                </c:pt>
                <c:pt idx="548">
                  <c:v>1.7675291680008369</c:v>
                </c:pt>
                <c:pt idx="549">
                  <c:v>1.7705827118932205</c:v>
                </c:pt>
                <c:pt idx="550">
                  <c:v>1.7736363490297655</c:v>
                </c:pt>
                <c:pt idx="551">
                  <c:v>1.7766900794161444</c:v>
                </c:pt>
                <c:pt idx="552">
                  <c:v>1.7807618649964712</c:v>
                </c:pt>
                <c:pt idx="553">
                  <c:v>1.7838158129879829</c:v>
                </c:pt>
                <c:pt idx="554">
                  <c:v>1.786869854248315</c:v>
                </c:pt>
                <c:pt idx="555">
                  <c:v>1.7899239887831759</c:v>
                </c:pt>
                <c:pt idx="556">
                  <c:v>1.7939963132665575</c:v>
                </c:pt>
                <c:pt idx="557">
                  <c:v>1.7970506654641445</c:v>
                </c:pt>
                <c:pt idx="558">
                  <c:v>1.8001051109552542</c:v>
                </c:pt>
                <c:pt idx="559">
                  <c:v>1.8031596497455977</c:v>
                </c:pt>
                <c:pt idx="560">
                  <c:v>1.8062142818408518</c:v>
                </c:pt>
                <c:pt idx="561">
                  <c:v>1.8102872697853636</c:v>
                </c:pt>
                <c:pt idx="562">
                  <c:v>1.8133421196142834</c:v>
                </c:pt>
                <c:pt idx="563">
                  <c:v>1.816397062767118</c:v>
                </c:pt>
                <c:pt idx="564">
                  <c:v>1.8194520992495804</c:v>
                </c:pt>
                <c:pt idx="565">
                  <c:v>1.8225072290673734</c:v>
                </c:pt>
                <c:pt idx="566">
                  <c:v>1.8265808806892541</c:v>
                </c:pt>
                <c:pt idx="567">
                  <c:v>1.8296362283116647</c:v>
                </c:pt>
                <c:pt idx="568">
                  <c:v>1.832691669288419</c:v>
                </c:pt>
                <c:pt idx="569">
                  <c:v>1.8357472036252325</c:v>
                </c:pt>
                <c:pt idx="570">
                  <c:v>1.8398213946442346</c:v>
                </c:pt>
                <c:pt idx="571">
                  <c:v>1.8428771468433494</c:v>
                </c:pt>
                <c:pt idx="572">
                  <c:v>1.8459329924215215</c:v>
                </c:pt>
                <c:pt idx="573">
                  <c:v>1.8489889313844692</c:v>
                </c:pt>
                <c:pt idx="574">
                  <c:v>1.8520449637379002</c:v>
                </c:pt>
                <c:pt idx="575">
                  <c:v>1.8551010894875228</c:v>
                </c:pt>
                <c:pt idx="576">
                  <c:v>1.8591760691131929</c:v>
                </c:pt>
                <c:pt idx="577">
                  <c:v>1.8622324128094645</c:v>
                </c:pt>
                <c:pt idx="578">
                  <c:v>1.8652888499209708</c:v>
                </c:pt>
                <c:pt idx="579">
                  <c:v>1.8683453804533987</c:v>
                </c:pt>
                <c:pt idx="580">
                  <c:v>1.8724208998279559</c:v>
                </c:pt>
                <c:pt idx="581">
                  <c:v>1.8754776483647846</c:v>
                </c:pt>
                <c:pt idx="582">
                  <c:v>1.8785344903415737</c:v>
                </c:pt>
                <c:pt idx="583">
                  <c:v>1.8815914257640485</c:v>
                </c:pt>
                <c:pt idx="584">
                  <c:v>1.8846484546379216</c:v>
                </c:pt>
                <c:pt idx="585">
                  <c:v>1.8887246385151448</c:v>
                </c:pt>
                <c:pt idx="586">
                  <c:v>1.8917818854645028</c:v>
                </c:pt>
                <c:pt idx="587">
                  <c:v>1.8948392258843074</c:v>
                </c:pt>
                <c:pt idx="588">
                  <c:v>1.8978966597802855</c:v>
                </c:pt>
                <c:pt idx="589">
                  <c:v>1.9019733837254809</c:v>
                </c:pt>
                <c:pt idx="590">
                  <c:v>1.9050310357547346</c:v>
                </c:pt>
                <c:pt idx="591">
                  <c:v>1.9080887812791953</c:v>
                </c:pt>
                <c:pt idx="592">
                  <c:v>1.9111466203045921</c:v>
                </c:pt>
                <c:pt idx="593">
                  <c:v>1.9142045528366429</c:v>
                </c:pt>
                <c:pt idx="594">
                  <c:v>1.9172625788810671</c:v>
                </c:pt>
                <c:pt idx="595">
                  <c:v>1.9213400924138839</c:v>
                </c:pt>
                <c:pt idx="596">
                  <c:v>1.9243983366760893</c:v>
                </c:pt>
                <c:pt idx="597">
                  <c:v>1.9274566744697457</c:v>
                </c:pt>
                <c:pt idx="598">
                  <c:v>1.9315346036978418</c:v>
                </c:pt>
                <c:pt idx="599">
                  <c:v>1.9345931597537633</c:v>
                </c:pt>
                <c:pt idx="600">
                  <c:v>1.9376518093602098</c:v>
                </c:pt>
                <c:pt idx="601">
                  <c:v>1.9407105525228798</c:v>
                </c:pt>
                <c:pt idx="602">
                  <c:v>1.9437693892475096</c:v>
                </c:pt>
                <c:pt idx="603">
                  <c:v>1.9468283195398224</c:v>
                </c:pt>
                <c:pt idx="604">
                  <c:v>1.9498873434055541</c:v>
                </c:pt>
                <c:pt idx="605">
                  <c:v>1.9539661874617069</c:v>
                </c:pt>
                <c:pt idx="606">
                  <c:v>1.9570254296876439</c:v>
                </c:pt>
                <c:pt idx="607">
                  <c:v>1.9600847655060851</c:v>
                </c:pt>
                <c:pt idx="608">
                  <c:v>1.9641640255288755</c:v>
                </c:pt>
                <c:pt idx="609">
                  <c:v>1.9672235797520727</c:v>
                </c:pt>
                <c:pt idx="610">
                  <c:v>1.9702832275868429</c:v>
                </c:pt>
                <c:pt idx="611">
                  <c:v>1.9733429690389264</c:v>
                </c:pt>
                <c:pt idx="612">
                  <c:v>1.9764028041140518</c:v>
                </c:pt>
                <c:pt idx="613">
                  <c:v>1.9804827298599732</c:v>
                </c:pt>
                <c:pt idx="614">
                  <c:v>1.9835427834111468</c:v>
                </c:pt>
                <c:pt idx="615">
                  <c:v>1.9866029306044628</c:v>
                </c:pt>
                <c:pt idx="616">
                  <c:v>1.9896631714456645</c:v>
                </c:pt>
                <c:pt idx="617">
                  <c:v>1.993743638251626</c:v>
                </c:pt>
                <c:pt idx="618">
                  <c:v>1.9968040976268147</c:v>
                </c:pt>
                <c:pt idx="619">
                  <c:v>1.999864650668997</c:v>
                </c:pt>
                <c:pt idx="620">
                  <c:v>2.002925297383884</c:v>
                </c:pt>
                <c:pt idx="621">
                  <c:v>2.0059860377772214</c:v>
                </c:pt>
                <c:pt idx="622">
                  <c:v>2.0090468718547436</c:v>
                </c:pt>
                <c:pt idx="623">
                  <c:v>2.0131281296989818</c:v>
                </c:pt>
                <c:pt idx="624">
                  <c:v>2.0161891823952405</c:v>
                </c:pt>
                <c:pt idx="625">
                  <c:v>2.0192503287948034</c:v>
                </c:pt>
                <c:pt idx="626">
                  <c:v>2.0223115689034192</c:v>
                </c:pt>
                <c:pt idx="627">
                  <c:v>2.0253729027268021</c:v>
                </c:pt>
                <c:pt idx="628">
                  <c:v>2.0284343302707022</c:v>
                </c:pt>
                <c:pt idx="629">
                  <c:v>2.0325163794599659</c:v>
                </c:pt>
                <c:pt idx="630">
                  <c:v>2.0355780257073897</c:v>
                </c:pt>
                <c:pt idx="631">
                  <c:v>2.0386397656944606</c:v>
                </c:pt>
                <c:pt idx="632">
                  <c:v>2.0427222315043805</c:v>
                </c:pt>
                <c:pt idx="633">
                  <c:v>2.0457841902396199</c:v>
                </c:pt>
                <c:pt idx="634">
                  <c:v>2.0488462427336431</c:v>
                </c:pt>
                <c:pt idx="635">
                  <c:v>2.0519083889922038</c:v>
                </c:pt>
                <c:pt idx="636">
                  <c:v>2.0549706290210215</c:v>
                </c:pt>
                <c:pt idx="637">
                  <c:v>2.0580329628258505</c:v>
                </c:pt>
                <c:pt idx="638">
                  <c:v>2.0621162204493535</c:v>
                </c:pt>
                <c:pt idx="639">
                  <c:v>2.0651787730872138</c:v>
                </c:pt>
                <c:pt idx="640">
                  <c:v>2.0682414195202332</c:v>
                </c:pt>
                <c:pt idx="641">
                  <c:v>2.0723250940111111</c:v>
                </c:pt>
                <c:pt idx="642">
                  <c:v>2.0753879593218461</c:v>
                </c:pt>
                <c:pt idx="643">
                  <c:v>2.0784509184468933</c:v>
                </c:pt>
                <c:pt idx="644">
                  <c:v>2.0815139713920003</c:v>
                </c:pt>
                <c:pt idx="645">
                  <c:v>2.084577118162926</c:v>
                </c:pt>
                <c:pt idx="646">
                  <c:v>2.087640358765396</c:v>
                </c:pt>
                <c:pt idx="647">
                  <c:v>2.0907036932051701</c:v>
                </c:pt>
                <c:pt idx="648">
                  <c:v>2.0947882851039545</c:v>
                </c:pt>
                <c:pt idx="649">
                  <c:v>2.0978518385197984</c:v>
                </c:pt>
                <c:pt idx="650">
                  <c:v>2.1009154857921124</c:v>
                </c:pt>
                <c:pt idx="651">
                  <c:v>2.1039792269266488</c:v>
                </c:pt>
                <c:pt idx="652">
                  <c:v>2.1070430619291693</c:v>
                </c:pt>
                <c:pt idx="653">
                  <c:v>2.110106990805404</c:v>
                </c:pt>
                <c:pt idx="654">
                  <c:v>2.113171013561117</c:v>
                </c:pt>
                <c:pt idx="655">
                  <c:v>2.1172565232800955</c:v>
                </c:pt>
                <c:pt idx="656">
                  <c:v>2.1203207651102982</c:v>
                </c:pt>
                <c:pt idx="657">
                  <c:v>2.1233851008391578</c:v>
                </c:pt>
                <c:pt idx="658">
                  <c:v>2.1274710278855027</c:v>
                </c:pt>
                <c:pt idx="659">
                  <c:v>2.1305355827336103</c:v>
                </c:pt>
                <c:pt idx="660">
                  <c:v>2.1336002314995604</c:v>
                </c:pt>
                <c:pt idx="661">
                  <c:v>2.1366649741891206</c:v>
                </c:pt>
                <c:pt idx="662">
                  <c:v>2.139729810808026</c:v>
                </c:pt>
                <c:pt idx="663">
                  <c:v>2.142794741362045</c:v>
                </c:pt>
                <c:pt idx="664">
                  <c:v>2.1458597658569367</c:v>
                </c:pt>
                <c:pt idx="665">
                  <c:v>2.1499466113236654</c:v>
                </c:pt>
                <c:pt idx="666">
                  <c:v>2.1530118550363215</c:v>
                </c:pt>
                <c:pt idx="667">
                  <c:v>2.1560771927090481</c:v>
                </c:pt>
                <c:pt idx="668">
                  <c:v>2.1601644557760902</c:v>
                </c:pt>
                <c:pt idx="669">
                  <c:v>2.1632300127113839</c:v>
                </c:pt>
                <c:pt idx="670">
                  <c:v>2.1662956636259518</c:v>
                </c:pt>
                <c:pt idx="671">
                  <c:v>2.1693614085255675</c:v>
                </c:pt>
                <c:pt idx="672">
                  <c:v>2.1724272474159716</c:v>
                </c:pt>
                <c:pt idx="673">
                  <c:v>2.1754931803029383</c:v>
                </c:pt>
                <c:pt idx="674">
                  <c:v>2.1785592071922313</c:v>
                </c:pt>
                <c:pt idx="675">
                  <c:v>2.1826473892804352</c:v>
                </c:pt>
                <c:pt idx="676">
                  <c:v>2.185713635530909</c:v>
                </c:pt>
                <c:pt idx="677">
                  <c:v>2.1887799758029267</c:v>
                </c:pt>
                <c:pt idx="678">
                  <c:v>2.1918464101022654</c:v>
                </c:pt>
                <c:pt idx="679">
                  <c:v>2.1959351354427032</c:v>
                </c:pt>
                <c:pt idx="680">
                  <c:v>2.1990017891615254</c:v>
                </c:pt>
                <c:pt idx="681">
                  <c:v>2.2020685369268707</c:v>
                </c:pt>
                <c:pt idx="682">
                  <c:v>2.2051353787445187</c:v>
                </c:pt>
                <c:pt idx="683">
                  <c:v>2.2082023146202392</c:v>
                </c:pt>
                <c:pt idx="684">
                  <c:v>2.212291708777069</c:v>
                </c:pt>
                <c:pt idx="685">
                  <c:v>2.2153588641440618</c:v>
                </c:pt>
                <c:pt idx="686">
                  <c:v>2.2184261135883605</c:v>
                </c:pt>
                <c:pt idx="687">
                  <c:v>2.2214934571157485</c:v>
                </c:pt>
                <c:pt idx="688">
                  <c:v>2.2245608947319737</c:v>
                </c:pt>
                <c:pt idx="689">
                  <c:v>2.2276284264428203</c:v>
                </c:pt>
                <c:pt idx="690">
                  <c:v>2.2317186151033468</c:v>
                </c:pt>
                <c:pt idx="691">
                  <c:v>2.2347863663907623</c:v>
                </c:pt>
                <c:pt idx="692">
                  <c:v>2.2378542117920444</c:v>
                </c:pt>
                <c:pt idx="693">
                  <c:v>2.2419448187364241</c:v>
                </c:pt>
                <c:pt idx="694">
                  <c:v>2.2450128837591872</c:v>
                </c:pt>
                <c:pt idx="695">
                  <c:v>2.2480810429150679</c:v>
                </c:pt>
                <c:pt idx="696">
                  <c:v>2.2511492962098427</c:v>
                </c:pt>
                <c:pt idx="697">
                  <c:v>2.2542176436493007</c:v>
                </c:pt>
                <c:pt idx="698">
                  <c:v>2.2572860852391958</c:v>
                </c:pt>
                <c:pt idx="699">
                  <c:v>2.2613774871586383</c:v>
                </c:pt>
                <c:pt idx="700">
                  <c:v>2.2644461484553862</c:v>
                </c:pt>
                <c:pt idx="701">
                  <c:v>2.2675149039218447</c:v>
                </c:pt>
                <c:pt idx="702">
                  <c:v>2.2716067243733384</c:v>
                </c:pt>
                <c:pt idx="703">
                  <c:v>2.2746756995916018</c:v>
                </c:pt>
                <c:pt idx="704">
                  <c:v>2.2777447689988448</c:v>
                </c:pt>
                <c:pt idx="705">
                  <c:v>2.2808139326008487</c:v>
                </c:pt>
                <c:pt idx="706">
                  <c:v>2.2838831904034076</c:v>
                </c:pt>
                <c:pt idx="707">
                  <c:v>2.2869525424122812</c:v>
                </c:pt>
                <c:pt idx="708">
                  <c:v>2.2910451583106113</c:v>
                </c:pt>
                <c:pt idx="709">
                  <c:v>2.2941147301567479</c:v>
                </c:pt>
                <c:pt idx="710">
                  <c:v>2.297184396228479</c:v>
                </c:pt>
                <c:pt idx="711">
                  <c:v>2.3002541565316008</c:v>
                </c:pt>
                <c:pt idx="712">
                  <c:v>2.3043473168612665</c:v>
                </c:pt>
                <c:pt idx="713">
                  <c:v>2.3074172970601325</c:v>
                </c:pt>
                <c:pt idx="714">
                  <c:v>2.3104873715096765</c:v>
                </c:pt>
                <c:pt idx="715">
                  <c:v>2.3135575402156854</c:v>
                </c:pt>
                <c:pt idx="716">
                  <c:v>2.3166278031839584</c:v>
                </c:pt>
                <c:pt idx="717">
                  <c:v>2.3207216337818131</c:v>
                </c:pt>
                <c:pt idx="718">
                  <c:v>2.3237921167178541</c:v>
                </c:pt>
                <c:pt idx="719">
                  <c:v>2.3268626939354329</c:v>
                </c:pt>
                <c:pt idx="720">
                  <c:v>2.3299333654403522</c:v>
                </c:pt>
                <c:pt idx="721">
                  <c:v>2.3340277407927887</c:v>
                </c:pt>
                <c:pt idx="722">
                  <c:v>2.3370986323240204</c:v>
                </c:pt>
                <c:pt idx="723">
                  <c:v>2.3401696181618958</c:v>
                </c:pt>
                <c:pt idx="724">
                  <c:v>2.3432406983122083</c:v>
                </c:pt>
                <c:pt idx="725">
                  <c:v>2.3463118727807615</c:v>
                </c:pt>
                <c:pt idx="726">
                  <c:v>2.349383141573326</c:v>
                </c:pt>
                <c:pt idx="727">
                  <c:v>2.3534783133663475</c:v>
                </c:pt>
                <c:pt idx="728">
                  <c:v>2.3565498022708442</c:v>
                </c:pt>
                <c:pt idx="729">
                  <c:v>2.3596213855186683</c:v>
                </c:pt>
                <c:pt idx="730">
                  <c:v>2.3626930631156267</c:v>
                </c:pt>
                <c:pt idx="731">
                  <c:v>2.3667887800202507</c:v>
                </c:pt>
                <c:pt idx="732">
                  <c:v>2.3698606777877318</c:v>
                </c:pt>
                <c:pt idx="733">
                  <c:v>2.3729326699236712</c:v>
                </c:pt>
                <c:pt idx="734">
                  <c:v>2.3760047564338662</c:v>
                </c:pt>
                <c:pt idx="735">
                  <c:v>2.3790769373241276</c:v>
                </c:pt>
                <c:pt idx="736">
                  <c:v>2.3821492126002313</c:v>
                </c:pt>
                <c:pt idx="737">
                  <c:v>2.3862457264675077</c:v>
                </c:pt>
                <c:pt idx="738">
                  <c:v>2.3893182219998264</c:v>
                </c:pt>
                <c:pt idx="739">
                  <c:v>2.3923908119373332</c:v>
                </c:pt>
                <c:pt idx="740">
                  <c:v>2.3954634962858301</c:v>
                </c:pt>
                <c:pt idx="741">
                  <c:v>2.3985362750511312</c:v>
                </c:pt>
                <c:pt idx="742">
                  <c:v>2.4026334602854416</c:v>
                </c:pt>
                <c:pt idx="743">
                  <c:v>2.4057064593791462</c:v>
                </c:pt>
                <c:pt idx="744">
                  <c:v>2.4087795529089981</c:v>
                </c:pt>
                <c:pt idx="745">
                  <c:v>2.4118527408807799</c:v>
                </c:pt>
                <c:pt idx="746">
                  <c:v>2.4159504717628701</c:v>
                </c:pt>
                <c:pt idx="747">
                  <c:v>2.4190238801217672</c:v>
                </c:pt>
                <c:pt idx="748">
                  <c:v>2.4220973829419452</c:v>
                </c:pt>
                <c:pt idx="749">
                  <c:v>2.4251709802292227</c:v>
                </c:pt>
                <c:pt idx="750">
                  <c:v>2.4282446719894066</c:v>
                </c:pt>
                <c:pt idx="751">
                  <c:v>2.4323430746375529</c:v>
                </c:pt>
                <c:pt idx="752">
                  <c:v>2.4354169868571054</c:v>
                </c:pt>
                <c:pt idx="753">
                  <c:v>2.4384909935689261</c:v>
                </c:pt>
                <c:pt idx="754">
                  <c:v>2.4415650947788361</c:v>
                </c:pt>
                <c:pt idx="755">
                  <c:v>2.444639290492622</c:v>
                </c:pt>
                <c:pt idx="756">
                  <c:v>2.4487383651271015</c:v>
                </c:pt>
                <c:pt idx="757">
                  <c:v>2.4518127813725563</c:v>
                </c:pt>
                <c:pt idx="758">
                  <c:v>2.4548872921412701</c:v>
                </c:pt>
                <c:pt idx="759">
                  <c:v>2.4579618974390547</c:v>
                </c:pt>
                <c:pt idx="760">
                  <c:v>2.4610365972717343</c:v>
                </c:pt>
                <c:pt idx="761">
                  <c:v>2.4641113916451003</c:v>
                </c:pt>
                <c:pt idx="762">
                  <c:v>2.4682112645496073</c:v>
                </c:pt>
                <c:pt idx="763">
                  <c:v>2.4712862795405561</c:v>
                </c:pt>
                <c:pt idx="764">
                  <c:v>2.4743613890915737</c:v>
                </c:pt>
                <c:pt idx="765">
                  <c:v>2.4774365932084867</c:v>
                </c:pt>
                <c:pt idx="766">
                  <c:v>2.4805118918971116</c:v>
                </c:pt>
                <c:pt idx="767">
                  <c:v>2.4835872851632765</c:v>
                </c:pt>
                <c:pt idx="768">
                  <c:v>2.4866627730127764</c:v>
                </c:pt>
                <c:pt idx="769">
                  <c:v>2.4907635706184781</c:v>
                </c:pt>
                <c:pt idx="770">
                  <c:v>2.4938392791850905</c:v>
                </c:pt>
                <c:pt idx="771">
                  <c:v>2.496915082354433</c:v>
                </c:pt>
                <c:pt idx="772">
                  <c:v>2.5010163004167763</c:v>
                </c:pt>
                <c:pt idx="773">
                  <c:v>2.5040923243484823</c:v>
                </c:pt>
                <c:pt idx="774">
                  <c:v>2.5071684429023309</c:v>
                </c:pt>
                <c:pt idx="775">
                  <c:v>2.5102446560841445</c:v>
                </c:pt>
                <c:pt idx="776">
                  <c:v>2.5133209638997447</c:v>
                </c:pt>
                <c:pt idx="777">
                  <c:v>2.516397366354965</c:v>
                </c:pt>
                <c:pt idx="778">
                  <c:v>2.5204993835224747</c:v>
                </c:pt>
                <c:pt idx="779">
                  <c:v>2.5235760068260968</c:v>
                </c:pt>
                <c:pt idx="780">
                  <c:v>2.5266527247887289</c:v>
                </c:pt>
                <c:pt idx="781">
                  <c:v>2.5297295374162085</c:v>
                </c:pt>
                <c:pt idx="782">
                  <c:v>2.5338321015193519</c:v>
                </c:pt>
                <c:pt idx="783">
                  <c:v>2.5369091350541293</c:v>
                </c:pt>
                <c:pt idx="784">
                  <c:v>2.5399862632731738</c:v>
                </c:pt>
                <c:pt idx="785">
                  <c:v>2.5430634861823127</c:v>
                </c:pt>
                <c:pt idx="786">
                  <c:v>2.5461408037873854</c:v>
                </c:pt>
                <c:pt idx="787">
                  <c:v>2.5492182160941979</c:v>
                </c:pt>
                <c:pt idx="788">
                  <c:v>2.5522957231085894</c:v>
                </c:pt>
                <c:pt idx="789">
                  <c:v>2.5563992131274298</c:v>
                </c:pt>
                <c:pt idx="790">
                  <c:v>2.5594769411488447</c:v>
                </c:pt>
                <c:pt idx="791">
                  <c:v>2.562554763897273</c:v>
                </c:pt>
                <c:pt idx="792">
                  <c:v>2.5656326813785459</c:v>
                </c:pt>
                <c:pt idx="793">
                  <c:v>2.5697367187258657</c:v>
                </c:pt>
                <c:pt idx="794">
                  <c:v>2.5728148572731224</c:v>
                </c:pt>
                <c:pt idx="795">
                  <c:v>2.5758930905726647</c:v>
                </c:pt>
                <c:pt idx="796">
                  <c:v>2.5789714186303372</c:v>
                </c:pt>
                <c:pt idx="797">
                  <c:v>2.5820498414519522</c:v>
                </c:pt>
                <c:pt idx="798">
                  <c:v>2.5861545526347922</c:v>
                </c:pt>
                <c:pt idx="799">
                  <c:v>2.5892331965949897</c:v>
                </c:pt>
                <c:pt idx="800">
                  <c:v>2.5923119353385919</c:v>
                </c:pt>
                <c:pt idx="801">
                  <c:v>2.5953907688714346</c:v>
                </c:pt>
                <c:pt idx="802">
                  <c:v>2.5984696971993553</c:v>
                </c:pt>
                <c:pt idx="803">
                  <c:v>2.6015487203282031</c:v>
                </c:pt>
                <c:pt idx="804">
                  <c:v>2.6046278382637924</c:v>
                </c:pt>
                <c:pt idx="805">
                  <c:v>2.608733476331849</c:v>
                </c:pt>
                <c:pt idx="806">
                  <c:v>2.6118128155059033</c:v>
                </c:pt>
                <c:pt idx="807">
                  <c:v>2.614892249506175</c:v>
                </c:pt>
                <c:pt idx="808">
                  <c:v>2.6189983090240885</c:v>
                </c:pt>
                <c:pt idx="809">
                  <c:v>2.6220779643082479</c:v>
                </c:pt>
                <c:pt idx="810">
                  <c:v>2.6251577144380951</c:v>
                </c:pt>
                <c:pt idx="811">
                  <c:v>2.628237559419472</c:v>
                </c:pt>
                <c:pt idx="812">
                  <c:v>2.6313174992582322</c:v>
                </c:pt>
                <c:pt idx="813">
                  <c:v>2.6343975339601977</c:v>
                </c:pt>
                <c:pt idx="814">
                  <c:v>2.6385043944712505</c:v>
                </c:pt>
                <c:pt idx="815">
                  <c:v>2.6415846505434573</c:v>
                </c:pt>
                <c:pt idx="816">
                  <c:v>2.6446650014983502</c:v>
                </c:pt>
                <c:pt idx="817">
                  <c:v>2.6477454473417863</c:v>
                </c:pt>
                <c:pt idx="818">
                  <c:v>2.6518528560808803</c:v>
                </c:pt>
                <c:pt idx="819">
                  <c:v>2.6549335233536522</c:v>
                </c:pt>
                <c:pt idx="820">
                  <c:v>2.6580142855344566</c:v>
                </c:pt>
                <c:pt idx="821">
                  <c:v>2.6610951426291418</c:v>
                </c:pt>
                <c:pt idx="822">
                  <c:v>2.6641760946435666</c:v>
                </c:pt>
                <c:pt idx="823">
                  <c:v>2.6672571415835575</c:v>
                </c:pt>
                <c:pt idx="824">
                  <c:v>2.6713653518423404</c:v>
                </c:pt>
                <c:pt idx="825">
                  <c:v>2.6744466202980961</c:v>
                </c:pt>
                <c:pt idx="826">
                  <c:v>2.6775279836989299</c:v>
                </c:pt>
                <c:pt idx="827">
                  <c:v>2.6806094420506934</c:v>
                </c:pt>
                <c:pt idx="828">
                  <c:v>2.6836909953592389</c:v>
                </c:pt>
                <c:pt idx="829">
                  <c:v>2.6867726436304302</c:v>
                </c:pt>
                <c:pt idx="830">
                  <c:v>2.690881655721769</c:v>
                </c:pt>
                <c:pt idx="831">
                  <c:v>2.693963525595203</c:v>
                </c:pt>
                <c:pt idx="832">
                  <c:v>2.6970454904507717</c:v>
                </c:pt>
                <c:pt idx="833">
                  <c:v>2.7001275502943418</c:v>
                </c:pt>
                <c:pt idx="834">
                  <c:v>2.7042371111883425</c:v>
                </c:pt>
                <c:pt idx="835">
                  <c:v>2.7073193926933539</c:v>
                </c:pt>
                <c:pt idx="836">
                  <c:v>2.7104017692058862</c:v>
                </c:pt>
                <c:pt idx="837">
                  <c:v>2.7134842407317969</c:v>
                </c:pt>
                <c:pt idx="838">
                  <c:v>2.7165668072769553</c:v>
                </c:pt>
                <c:pt idx="839">
                  <c:v>2.7196494688471962</c:v>
                </c:pt>
                <c:pt idx="840">
                  <c:v>2.7237598321011203</c:v>
                </c:pt>
                <c:pt idx="841">
                  <c:v>2.7268427154193775</c:v>
                </c:pt>
                <c:pt idx="842">
                  <c:v>2.7299256937822496</c:v>
                </c:pt>
                <c:pt idx="843">
                  <c:v>2.7330087671956074</c:v>
                </c:pt>
                <c:pt idx="844">
                  <c:v>2.7371196796132016</c:v>
                </c:pt>
                <c:pt idx="845">
                  <c:v>2.7402029748338217</c:v>
                </c:pt>
                <c:pt idx="846">
                  <c:v>2.743286365124467</c:v>
                </c:pt>
                <c:pt idx="847">
                  <c:v>2.7463698504910017</c:v>
                </c:pt>
                <c:pt idx="848">
                  <c:v>2.7494534309392988</c:v>
                </c:pt>
                <c:pt idx="849">
                  <c:v>2.7525371064752004</c:v>
                </c:pt>
                <c:pt idx="850">
                  <c:v>2.7566488217806162</c:v>
                </c:pt>
                <c:pt idx="851">
                  <c:v>2.7597327192104295</c:v>
                </c:pt>
                <c:pt idx="852">
                  <c:v>2.7628167117474094</c:v>
                </c:pt>
                <c:pt idx="853">
                  <c:v>2.7659007993974223</c:v>
                </c:pt>
                <c:pt idx="854">
                  <c:v>2.768984982166335</c:v>
                </c:pt>
                <c:pt idx="855">
                  <c:v>2.7720692600600265</c:v>
                </c:pt>
                <c:pt idx="856">
                  <c:v>2.776181778566932</c:v>
                </c:pt>
                <c:pt idx="857">
                  <c:v>2.7792662784412352</c:v>
                </c:pt>
                <c:pt idx="858">
                  <c:v>2.7823508734598561</c:v>
                </c:pt>
                <c:pt idx="859">
                  <c:v>2.7854355636286763</c:v>
                </c:pt>
                <c:pt idx="860">
                  <c:v>2.7895486318753453</c:v>
                </c:pt>
                <c:pt idx="861">
                  <c:v>2.7926335440841275</c:v>
                </c:pt>
                <c:pt idx="862">
                  <c:v>2.7957185514626786</c:v>
                </c:pt>
                <c:pt idx="863">
                  <c:v>2.7988036540168713</c:v>
                </c:pt>
                <c:pt idx="864">
                  <c:v>2.8018888517525897</c:v>
                </c:pt>
                <c:pt idx="865">
                  <c:v>2.8060025968038129</c:v>
                </c:pt>
                <c:pt idx="866">
                  <c:v>2.8090880166525611</c:v>
                </c:pt>
                <c:pt idx="867">
                  <c:v>2.8121735317024146</c:v>
                </c:pt>
                <c:pt idx="868">
                  <c:v>2.815259141959225</c:v>
                </c:pt>
                <c:pt idx="869">
                  <c:v>2.8193734370781982</c:v>
                </c:pt>
                <c:pt idx="870">
                  <c:v>2.8224592695074535</c:v>
                </c:pt>
                <c:pt idx="871">
                  <c:v>2.8255451971632652</c:v>
                </c:pt>
                <c:pt idx="872">
                  <c:v>2.8286312200515105</c:v>
                </c:pt>
                <c:pt idx="873">
                  <c:v>2.8317173381780676</c:v>
                </c:pt>
                <c:pt idx="874">
                  <c:v>2.8348035515488266</c:v>
                </c:pt>
                <c:pt idx="875">
                  <c:v>2.8378898601696432</c:v>
                </c:pt>
                <c:pt idx="876">
                  <c:v>2.8420050865076765</c:v>
                </c:pt>
                <c:pt idx="877">
                  <c:v>2.8450916174015211</c:v>
                </c:pt>
                <c:pt idx="878">
                  <c:v>2.848178243565036</c:v>
                </c:pt>
                <c:pt idx="879">
                  <c:v>2.851264965004102</c:v>
                </c:pt>
                <c:pt idx="880">
                  <c:v>2.8553807418061115</c:v>
                </c:pt>
                <c:pt idx="881">
                  <c:v>2.8584676855776729</c:v>
                </c:pt>
                <c:pt idx="882">
                  <c:v>2.8615547246443951</c:v>
                </c:pt>
                <c:pt idx="883">
                  <c:v>2.8646418590121723</c:v>
                </c:pt>
                <c:pt idx="884">
                  <c:v>2.8677290886868665</c:v>
                </c:pt>
                <c:pt idx="885">
                  <c:v>2.8708164136743739</c:v>
                </c:pt>
                <c:pt idx="886">
                  <c:v>2.8749329952656066</c:v>
                </c:pt>
                <c:pt idx="887">
                  <c:v>2.8780205426725667</c:v>
                </c:pt>
                <c:pt idx="888">
                  <c:v>2.8811081854119602</c:v>
                </c:pt>
                <c:pt idx="889">
                  <c:v>2.8841959234896741</c:v>
                </c:pt>
                <c:pt idx="890">
                  <c:v>2.8883130559075312</c:v>
                </c:pt>
                <c:pt idx="891">
                  <c:v>2.8914010164642243</c:v>
                </c:pt>
                <c:pt idx="892">
                  <c:v>2.8944890723788776</c:v>
                </c:pt>
                <c:pt idx="893">
                  <c:v>2.8975772236573576</c:v>
                </c:pt>
                <c:pt idx="894">
                  <c:v>2.9006654703055661</c:v>
                </c:pt>
                <c:pt idx="895">
                  <c:v>2.9047832808662775</c:v>
                </c:pt>
                <c:pt idx="896">
                  <c:v>2.9078717500667612</c:v>
                </c:pt>
                <c:pt idx="897">
                  <c:v>2.9109603146566112</c:v>
                </c:pt>
                <c:pt idx="898">
                  <c:v>2.9140489746417195</c:v>
                </c:pt>
                <c:pt idx="899">
                  <c:v>2.9171377300279913</c:v>
                </c:pt>
                <c:pt idx="900">
                  <c:v>2.9202265808212964</c:v>
                </c:pt>
                <c:pt idx="901">
                  <c:v>2.9233155270275413</c:v>
                </c:pt>
                <c:pt idx="902">
                  <c:v>2.9274342703995249</c:v>
                </c:pt>
                <c:pt idx="903">
                  <c:v>2.9305234392588861</c:v>
                </c:pt>
                <c:pt idx="904">
                  <c:v>2.9336127035508386</c:v>
                </c:pt>
                <c:pt idx="905">
                  <c:v>2.9377318710676703</c:v>
                </c:pt>
                <c:pt idx="906">
                  <c:v>2.9408213580585985</c:v>
                </c:pt>
                <c:pt idx="907">
                  <c:v>2.9439109405017745</c:v>
                </c:pt>
                <c:pt idx="908">
                  <c:v>2.9470006184030964</c:v>
                </c:pt>
                <c:pt idx="909">
                  <c:v>2.9500903917684744</c:v>
                </c:pt>
                <c:pt idx="910">
                  <c:v>2.9531802606037858</c:v>
                </c:pt>
                <c:pt idx="911">
                  <c:v>2.9573002342365413</c:v>
                </c:pt>
                <c:pt idx="912">
                  <c:v>2.9603903258580013</c:v>
                </c:pt>
                <c:pt idx="913">
                  <c:v>2.963480512969074</c:v>
                </c:pt>
                <c:pt idx="914">
                  <c:v>2.9665707955756617</c:v>
                </c:pt>
                <c:pt idx="915">
                  <c:v>2.9706913209432328</c:v>
                </c:pt>
                <c:pt idx="916">
                  <c:v>2.9737818263956433</c:v>
                </c:pt>
                <c:pt idx="917">
                  <c:v>2.9768724273632445</c:v>
                </c:pt>
                <c:pt idx="918">
                  <c:v>2.9799631238519533</c:v>
                </c:pt>
                <c:pt idx="919">
                  <c:v>2.9830539158676506</c:v>
                </c:pt>
                <c:pt idx="920">
                  <c:v>2.9871751204963393</c:v>
                </c:pt>
                <c:pt idx="921">
                  <c:v>2.990266135431348</c:v>
                </c:pt>
                <c:pt idx="922">
                  <c:v>2.9933572459130318</c:v>
                </c:pt>
                <c:pt idx="923">
                  <c:v>2.9964484519473098</c:v>
                </c:pt>
                <c:pt idx="924">
                  <c:v>3.0005702086406001</c:v>
                </c:pt>
                <c:pt idx="925">
                  <c:v>3.0036616376539045</c:v>
                </c:pt>
                <c:pt idx="926">
                  <c:v>3.0067531622394972</c:v>
                </c:pt>
                <c:pt idx="927">
                  <c:v>3.0098447824032877</c:v>
                </c:pt>
                <c:pt idx="928">
                  <c:v>3.012936498151197</c:v>
                </c:pt>
                <c:pt idx="929">
                  <c:v>3.0160283094891129</c:v>
                </c:pt>
                <c:pt idx="930">
                  <c:v>3.0201508733121418</c:v>
                </c:pt>
                <c:pt idx="931">
                  <c:v>3.0232429077164222</c:v>
                </c:pt>
                <c:pt idx="932">
                  <c:v>3.0263350377304259</c:v>
                </c:pt>
                <c:pt idx="933">
                  <c:v>3.0294272633600663</c:v>
                </c:pt>
                <c:pt idx="934">
                  <c:v>3.0325195846112574</c:v>
                </c:pt>
                <c:pt idx="935">
                  <c:v>3.0366428283677078</c:v>
                </c:pt>
                <c:pt idx="936">
                  <c:v>3.0397353727588494</c:v>
                </c:pt>
                <c:pt idx="937">
                  <c:v>3.0428280127912681</c:v>
                </c:pt>
                <c:pt idx="938">
                  <c:v>3.0459207484708575</c:v>
                </c:pt>
                <c:pt idx="939">
                  <c:v>3.0469516816200017</c:v>
                </c:pt>
                <c:pt idx="940">
                  <c:v>3.0500445448383697</c:v>
                </c:pt>
                <c:pt idx="941">
                  <c:v>3.0541685112698715</c:v>
                </c:pt>
                <c:pt idx="942">
                  <c:v>3.0572615977064159</c:v>
                </c:pt>
                <c:pt idx="943">
                  <c:v>3.0613858617836334</c:v>
                </c:pt>
                <c:pt idx="944">
                  <c:v>3.0655102959634082</c:v>
                </c:pt>
                <c:pt idx="945">
                  <c:v>3.0706660779162198</c:v>
                </c:pt>
                <c:pt idx="946">
                  <c:v>3.0747908948780447</c:v>
                </c:pt>
                <c:pt idx="947">
                  <c:v>3.0789158819880491</c:v>
                </c:pt>
                <c:pt idx="948">
                  <c:v>3.0830410392602587</c:v>
                </c:pt>
                <c:pt idx="949">
                  <c:v>3.0861350188918042</c:v>
                </c:pt>
                <c:pt idx="950">
                  <c:v>3.0902604739816462</c:v>
                </c:pt>
                <c:pt idx="951">
                  <c:v>3.0943860992723184</c:v>
                </c:pt>
                <c:pt idx="952">
                  <c:v>3.0985118947778538</c:v>
                </c:pt>
                <c:pt idx="953">
                  <c:v>3.102637860512286</c:v>
                </c:pt>
                <c:pt idx="954">
                  <c:v>3.1067639964896867</c:v>
                </c:pt>
                <c:pt idx="955">
                  <c:v>3.1108903027240937</c:v>
                </c:pt>
                <c:pt idx="956">
                  <c:v>3.1150167792295465</c:v>
                </c:pt>
                <c:pt idx="957">
                  <c:v>3.1191434260201207</c:v>
                </c:pt>
                <c:pt idx="958">
                  <c:v>3.12327024310986</c:v>
                </c:pt>
                <c:pt idx="959">
                  <c:v>3.1273972305128095</c:v>
                </c:pt>
                <c:pt idx="960">
                  <c:v>3.1315243882430495</c:v>
                </c:pt>
                <c:pt idx="961">
                  <c:v>3.1356517163146185</c:v>
                </c:pt>
                <c:pt idx="962">
                  <c:v>3.1397792147415995</c:v>
                </c:pt>
                <c:pt idx="963">
                  <c:v>3.1439068835380461</c:v>
                </c:pt>
                <c:pt idx="964">
                  <c:v>3.1480347227180099</c:v>
                </c:pt>
                <c:pt idx="965">
                  <c:v>3.1521627322955825</c:v>
                </c:pt>
                <c:pt idx="966">
                  <c:v>3.1562909122848204</c:v>
                </c:pt>
                <c:pt idx="967">
                  <c:v>3.1604192626997833</c:v>
                </c:pt>
                <c:pt idx="968">
                  <c:v>3.1645477835545646</c:v>
                </c:pt>
                <c:pt idx="969">
                  <c:v>3.1686764748632275</c:v>
                </c:pt>
                <c:pt idx="970">
                  <c:v>3.1728053366398368</c:v>
                </c:pt>
                <c:pt idx="971">
                  <c:v>3.1769343688984923</c:v>
                </c:pt>
                <c:pt idx="972">
                  <c:v>3.1810635716532496</c:v>
                </c:pt>
                <c:pt idx="973">
                  <c:v>3.1851929449182128</c:v>
                </c:pt>
                <c:pt idx="974">
                  <c:v>3.1893224887074543</c:v>
                </c:pt>
                <c:pt idx="975">
                  <c:v>3.193452203035045</c:v>
                </c:pt>
                <c:pt idx="976">
                  <c:v>3.1975820879150954</c:v>
                </c:pt>
                <c:pt idx="977">
                  <c:v>3.2017121433616813</c:v>
                </c:pt>
                <c:pt idx="978">
                  <c:v>3.2058423693888805</c:v>
                </c:pt>
                <c:pt idx="979">
                  <c:v>3.2099727660108068</c:v>
                </c:pt>
                <c:pt idx="980">
                  <c:v>3.2141033332415434</c:v>
                </c:pt>
                <c:pt idx="981">
                  <c:v>3.2182340710951727</c:v>
                </c:pt>
                <c:pt idx="982">
                  <c:v>3.2223649795858136</c:v>
                </c:pt>
                <c:pt idx="983">
                  <c:v>3.2264960587275424</c:v>
                </c:pt>
                <c:pt idx="984">
                  <c:v>3.2306273085344817</c:v>
                </c:pt>
                <c:pt idx="985">
                  <c:v>3.2347587290207218</c:v>
                </c:pt>
                <c:pt idx="986">
                  <c:v>3.2388903202003547</c:v>
                </c:pt>
                <c:pt idx="987">
                  <c:v>3.2430220820875091</c:v>
                </c:pt>
                <c:pt idx="988">
                  <c:v>3.2471540146962812</c:v>
                </c:pt>
                <c:pt idx="989">
                  <c:v>3.2512861180407659</c:v>
                </c:pt>
                <c:pt idx="990">
                  <c:v>3.2554183921350988</c:v>
                </c:pt>
                <c:pt idx="991">
                  <c:v>3.2595508369933803</c:v>
                </c:pt>
                <c:pt idx="992">
                  <c:v>3.2636834526297118</c:v>
                </c:pt>
                <c:pt idx="993">
                  <c:v>3.2678162390582335</c:v>
                </c:pt>
                <c:pt idx="994">
                  <c:v>3.2719491962930398</c:v>
                </c:pt>
                <c:pt idx="995">
                  <c:v>3.276082324348272</c:v>
                </c:pt>
                <c:pt idx="996">
                  <c:v>3.2802156232380404</c:v>
                </c:pt>
                <c:pt idx="997">
                  <c:v>3.2843490929764565</c:v>
                </c:pt>
                <c:pt idx="998">
                  <c:v>3.2884827335776667</c:v>
                </c:pt>
                <c:pt idx="999">
                  <c:v>3.2926165450557878</c:v>
                </c:pt>
                <c:pt idx="1000">
                  <c:v>3.2967505274249338</c:v>
                </c:pt>
                <c:pt idx="1001">
                  <c:v>3.30088468069926</c:v>
                </c:pt>
                <c:pt idx="1002">
                  <c:v>3.305019004892884</c:v>
                </c:pt>
                <c:pt idx="1003">
                  <c:v>3.3091535000199297</c:v>
                </c:pt>
                <c:pt idx="1004">
                  <c:v>3.3132881660945546</c:v>
                </c:pt>
                <c:pt idx="1005">
                  <c:v>3.3174230031308829</c:v>
                </c:pt>
                <c:pt idx="1006">
                  <c:v>3.3215580111430429</c:v>
                </c:pt>
                <c:pt idx="1007">
                  <c:v>3.3256931901451972</c:v>
                </c:pt>
                <c:pt idx="1008">
                  <c:v>3.3298285401514769</c:v>
                </c:pt>
                <c:pt idx="1009">
                  <c:v>3.333964061176014</c:v>
                </c:pt>
                <c:pt idx="1010">
                  <c:v>3.3380997532329766</c:v>
                </c:pt>
                <c:pt idx="1011">
                  <c:v>3.3422356163364904</c:v>
                </c:pt>
                <c:pt idx="1012">
                  <c:v>3.3463716505007262</c:v>
                </c:pt>
                <c:pt idx="1013">
                  <c:v>3.3505078557398238</c:v>
                </c:pt>
                <c:pt idx="1014">
                  <c:v>3.3546442320679248</c:v>
                </c:pt>
                <c:pt idx="1015">
                  <c:v>3.3587807794992055</c:v>
                </c:pt>
                <c:pt idx="1016">
                  <c:v>3.3629174980478114</c:v>
                </c:pt>
                <c:pt idx="1017">
                  <c:v>3.3670543877278885</c:v>
                </c:pt>
                <c:pt idx="1018">
                  <c:v>3.3711914485536196</c:v>
                </c:pt>
                <c:pt idx="1019">
                  <c:v>3.3753286805391545</c:v>
                </c:pt>
                <c:pt idx="1020">
                  <c:v>3.3794660836986443</c:v>
                </c:pt>
                <c:pt idx="1021">
                  <c:v>3.3846380783829866</c:v>
                </c:pt>
                <c:pt idx="1022">
                  <c:v>3.3887758667357062</c:v>
                </c:pt>
                <c:pt idx="1023">
                  <c:v>3.3918793203625972</c:v>
                </c:pt>
                <c:pt idx="1024">
                  <c:v>3.3960174083596333</c:v>
                </c:pt>
                <c:pt idx="1025">
                  <c:v>3.4001556676014664</c:v>
                </c:pt>
                <c:pt idx="1026">
                  <c:v>3.4042940981022936</c:v>
                </c:pt>
                <c:pt idx="1027">
                  <c:v>3.4084326998762799</c:v>
                </c:pt>
                <c:pt idx="1028">
                  <c:v>3.4125714729375893</c:v>
                </c:pt>
                <c:pt idx="1029">
                  <c:v>3.4167104173004246</c:v>
                </c:pt>
                <c:pt idx="1030">
                  <c:v>3.4208495329789557</c:v>
                </c:pt>
                <c:pt idx="1031">
                  <c:v>3.4260236685114154</c:v>
                </c:pt>
                <c:pt idx="1032">
                  <c:v>3.4291282783398223</c:v>
                </c:pt>
                <c:pt idx="1033">
                  <c:v>3.433267908050528</c:v>
                </c:pt>
                <c:pt idx="1034">
                  <c:v>3.4374077091336814</c:v>
                </c:pt>
                <c:pt idx="1035">
                  <c:v>3.4415476816034603</c:v>
                </c:pt>
                <c:pt idx="1036">
                  <c:v>3.4456878254740433</c:v>
                </c:pt>
                <c:pt idx="1037">
                  <c:v>3.4498281407596476</c:v>
                </c:pt>
                <c:pt idx="1038">
                  <c:v>3.45500377594063</c:v>
                </c:pt>
                <c:pt idx="1039">
                  <c:v>3.4591444769619089</c:v>
                </c:pt>
                <c:pt idx="1040">
                  <c:v>3.463285349444325</c:v>
                </c:pt>
                <c:pt idx="1041">
                  <c:v>3.4674263934021026</c:v>
                </c:pt>
                <c:pt idx="1042">
                  <c:v>3.4715676088494316</c:v>
                </c:pt>
                <c:pt idx="1043">
                  <c:v>3.4746736329834866</c:v>
                </c:pt>
                <c:pt idx="1044">
                  <c:v>3.4788151485717003</c:v>
                </c:pt>
                <c:pt idx="1045">
                  <c:v>3.4829568356885434</c:v>
                </c:pt>
                <c:pt idx="1046">
                  <c:v>3.4870986943482132</c:v>
                </c:pt>
                <c:pt idx="1047">
                  <c:v>3.4912407245649084</c:v>
                </c:pt>
                <c:pt idx="1048">
                  <c:v>3.4964185036095219</c:v>
                </c:pt>
                <c:pt idx="1049">
                  <c:v>3.5005609198815293</c:v>
                </c:pt>
                <c:pt idx="1050">
                  <c:v>3.5036678446993741</c:v>
                </c:pt>
                <c:pt idx="1051">
                  <c:v>3.5078105612863721</c:v>
                </c:pt>
                <c:pt idx="1052">
                  <c:v>3.5119534495014877</c:v>
                </c:pt>
                <c:pt idx="1053">
                  <c:v>3.5160965093589307</c:v>
                </c:pt>
                <c:pt idx="1054">
                  <c:v>3.5202397408729462</c:v>
                </c:pt>
                <c:pt idx="1055">
                  <c:v>3.5243831440577482</c:v>
                </c:pt>
                <c:pt idx="1056">
                  <c:v>3.528526718927552</c:v>
                </c:pt>
                <c:pt idx="1057">
                  <c:v>3.5326704654966088</c:v>
                </c:pt>
                <c:pt idx="1058">
                  <c:v>3.5378503901816618</c:v>
                </c:pt>
                <c:pt idx="1059">
                  <c:v>3.5419945231260326</c:v>
                </c:pt>
                <c:pt idx="1060">
                  <c:v>3.5451027355415277</c:v>
                </c:pt>
                <c:pt idx="1061">
                  <c:v>3.5492471690498588</c:v>
                </c:pt>
                <c:pt idx="1062">
                  <c:v>3.553391774328611</c:v>
                </c:pt>
                <c:pt idx="1063">
                  <c:v>3.5575365513920119</c:v>
                </c:pt>
                <c:pt idx="1064">
                  <c:v>3.5616815002542919</c:v>
                </c:pt>
                <c:pt idx="1065">
                  <c:v>3.5647903246526051</c:v>
                </c:pt>
                <c:pt idx="1066">
                  <c:v>3.5689355741972135</c:v>
                </c:pt>
                <c:pt idx="1067">
                  <c:v>3.573080995579895</c:v>
                </c:pt>
                <c:pt idx="1068">
                  <c:v>3.5772265888148733</c:v>
                </c:pt>
                <c:pt idx="1069">
                  <c:v>3.5813723539164206</c:v>
                </c:pt>
                <c:pt idx="1070">
                  <c:v>3.5855182908987766</c:v>
                </c:pt>
                <c:pt idx="1071">
                  <c:v>3.5896643997761815</c:v>
                </c:pt>
                <c:pt idx="1072">
                  <c:v>3.5938106805629153</c:v>
                </c:pt>
                <c:pt idx="1073">
                  <c:v>3.5979571332732196</c:v>
                </c:pt>
                <c:pt idx="1074">
                  <c:v>3.602103757921344</c:v>
                </c:pt>
                <c:pt idx="1075">
                  <c:v>3.6062505545215688</c:v>
                </c:pt>
                <c:pt idx="1076">
                  <c:v>3.6103975230881455</c:v>
                </c:pt>
                <c:pt idx="1077">
                  <c:v>3.6145446636353258</c:v>
                </c:pt>
                <c:pt idx="1078">
                  <c:v>3.6186919761773977</c:v>
                </c:pt>
                <c:pt idx="1079">
                  <c:v>3.6228394607286045</c:v>
                </c:pt>
                <c:pt idx="1080">
                  <c:v>3.6269871173032389</c:v>
                </c:pt>
                <c:pt idx="1081">
                  <c:v>3.6311349459155595</c:v>
                </c:pt>
                <c:pt idx="1082">
                  <c:v>3.6352829465798271</c:v>
                </c:pt>
                <c:pt idx="1083">
                  <c:v>3.6394311193103386</c:v>
                </c:pt>
                <c:pt idx="1084">
                  <c:v>3.6435794641213581</c:v>
                </c:pt>
                <c:pt idx="1085">
                  <c:v>3.6477279810271526</c:v>
                </c:pt>
                <c:pt idx="1086">
                  <c:v>3.6518766700420229</c:v>
                </c:pt>
                <c:pt idx="1087">
                  <c:v>3.6560255311802403</c:v>
                </c:pt>
                <c:pt idx="1088">
                  <c:v>3.6601745644560748</c:v>
                </c:pt>
                <c:pt idx="1089">
                  <c:v>3.6643237698838349</c:v>
                </c:pt>
                <c:pt idx="1090">
                  <c:v>3.6684731474777839</c:v>
                </c:pt>
                <c:pt idx="1091">
                  <c:v>3.6726226972522329</c:v>
                </c:pt>
                <c:pt idx="1092">
                  <c:v>3.6767724192214608</c:v>
                </c:pt>
                <c:pt idx="1093">
                  <c:v>3.6809223133997473</c:v>
                </c:pt>
                <c:pt idx="1094">
                  <c:v>3.6850723798014093</c:v>
                </c:pt>
                <c:pt idx="1095">
                  <c:v>3.6892226184407311</c:v>
                </c:pt>
                <c:pt idx="1096">
                  <c:v>3.6933730293319975</c:v>
                </c:pt>
                <c:pt idx="1097">
                  <c:v>3.697523612489531</c:v>
                </c:pt>
                <c:pt idx="1098">
                  <c:v>3.7016743679276209</c:v>
                </c:pt>
                <c:pt idx="1099">
                  <c:v>3.7058252956605577</c:v>
                </c:pt>
                <c:pt idx="1100">
                  <c:v>3.709976395702669</c:v>
                </c:pt>
                <c:pt idx="1101">
                  <c:v>3.7141276680682491</c:v>
                </c:pt>
                <c:pt idx="1102">
                  <c:v>3.7182791127715951</c:v>
                </c:pt>
                <c:pt idx="1103">
                  <c:v>3.722430729827038</c:v>
                </c:pt>
                <c:pt idx="1104">
                  <c:v>3.7265825192488791</c:v>
                </c:pt>
                <c:pt idx="1105">
                  <c:v>3.7307344810514196</c:v>
                </c:pt>
                <c:pt idx="1106">
                  <c:v>3.7348866152489975</c:v>
                </c:pt>
                <c:pt idx="1107">
                  <c:v>3.7390389218559061</c:v>
                </c:pt>
                <c:pt idx="1108">
                  <c:v>3.7431914008864884</c:v>
                </c:pt>
                <c:pt idx="1109">
                  <c:v>3.7473440523550514</c:v>
                </c:pt>
                <c:pt idx="1110">
                  <c:v>3.7514968762759069</c:v>
                </c:pt>
                <c:pt idx="1111">
                  <c:v>3.7556498726634011</c:v>
                </c:pt>
                <c:pt idx="1112">
                  <c:v>3.7598030415318484</c:v>
                </c:pt>
                <c:pt idx="1113">
                  <c:v>3.7639563828955649</c:v>
                </c:pt>
                <c:pt idx="1114">
                  <c:v>3.7681098967689022</c:v>
                </c:pt>
                <c:pt idx="1115">
                  <c:v>3.7722635831661808</c:v>
                </c:pt>
                <c:pt idx="1116">
                  <c:v>3.7764174421017214</c:v>
                </c:pt>
                <c:pt idx="1117">
                  <c:v>3.7805714735898812</c:v>
                </c:pt>
                <c:pt idx="1118">
                  <c:v>3.7847256776449747</c:v>
                </c:pt>
                <c:pt idx="1119">
                  <c:v>3.7888800542813619</c:v>
                </c:pt>
                <c:pt idx="1120">
                  <c:v>3.7930346035133717</c:v>
                </c:pt>
                <c:pt idx="1121">
                  <c:v>3.797189325355335</c:v>
                </c:pt>
                <c:pt idx="1122">
                  <c:v>3.8013442198216172</c:v>
                </c:pt>
                <c:pt idx="1123">
                  <c:v>3.8054992869265529</c:v>
                </c:pt>
                <c:pt idx="1124">
                  <c:v>3.8096545266844779</c:v>
                </c:pt>
                <c:pt idx="1125">
                  <c:v>3.8138099391097628</c:v>
                </c:pt>
                <c:pt idx="1126">
                  <c:v>3.8179655242167478</c:v>
                </c:pt>
                <c:pt idx="1127">
                  <c:v>3.8221212820197739</c:v>
                </c:pt>
                <c:pt idx="1128">
                  <c:v>3.8262772125332183</c:v>
                </c:pt>
                <c:pt idx="1129">
                  <c:v>3.8304333157714137</c:v>
                </c:pt>
                <c:pt idx="1130">
                  <c:v>3.8345895917487409</c:v>
                </c:pt>
                <c:pt idx="1131">
                  <c:v>3.8387460404795481</c:v>
                </c:pt>
                <c:pt idx="1132">
                  <c:v>3.8429026619781856</c:v>
                </c:pt>
                <c:pt idx="1133">
                  <c:v>3.8470594562590397</c:v>
                </c:pt>
                <c:pt idx="1134">
                  <c:v>3.8512164233364627</c:v>
                </c:pt>
                <c:pt idx="1135">
                  <c:v>3.8553735632248114</c:v>
                </c:pt>
                <c:pt idx="1136">
                  <c:v>3.8595308759384763</c:v>
                </c:pt>
                <c:pt idx="1137">
                  <c:v>3.8636883614918176</c:v>
                </c:pt>
                <c:pt idx="1138">
                  <c:v>3.8678460198991944</c:v>
                </c:pt>
                <c:pt idx="1139">
                  <c:v>3.8720038511750046</c:v>
                </c:pt>
                <c:pt idx="1140">
                  <c:v>3.8761618553336001</c:v>
                </c:pt>
                <c:pt idx="1141">
                  <c:v>3.8803200323893825</c:v>
                </c:pt>
                <c:pt idx="1142">
                  <c:v>3.8844783823567188</c:v>
                </c:pt>
                <c:pt idx="1143">
                  <c:v>3.8886369052499794</c:v>
                </c:pt>
                <c:pt idx="1144">
                  <c:v>3.89279560108357</c:v>
                </c:pt>
                <c:pt idx="1145">
                  <c:v>3.8969544698718632</c:v>
                </c:pt>
                <c:pt idx="1146">
                  <c:v>3.9011135116292346</c:v>
                </c:pt>
                <c:pt idx="1147">
                  <c:v>3.9052727263700953</c:v>
                </c:pt>
                <c:pt idx="1148">
                  <c:v>3.909432114108824</c:v>
                </c:pt>
                <c:pt idx="1149">
                  <c:v>3.9135916748598012</c:v>
                </c:pt>
                <c:pt idx="1150">
                  <c:v>3.917751408637443</c:v>
                </c:pt>
                <c:pt idx="1151">
                  <c:v>3.9219113154561351</c:v>
                </c:pt>
                <c:pt idx="1152">
                  <c:v>3.9260713953302604</c:v>
                </c:pt>
                <c:pt idx="1153">
                  <c:v>3.9302316482742441</c:v>
                </c:pt>
                <c:pt idx="1154">
                  <c:v>3.9343920743024738</c:v>
                </c:pt>
                <c:pt idx="1155">
                  <c:v>3.9385526734293408</c:v>
                </c:pt>
                <c:pt idx="1156">
                  <c:v>3.942713445669273</c:v>
                </c:pt>
                <c:pt idx="1157">
                  <c:v>3.9468743910366526</c:v>
                </c:pt>
                <c:pt idx="1158">
                  <c:v>3.9510355095459122</c:v>
                </c:pt>
                <c:pt idx="1159">
                  <c:v>3.9551968012114496</c:v>
                </c:pt>
                <c:pt idx="1160">
                  <c:v>3.9593582660476656</c:v>
                </c:pt>
                <c:pt idx="1161">
                  <c:v>3.9635199040689946</c:v>
                </c:pt>
                <c:pt idx="1162">
                  <c:v>3.9676817152898427</c:v>
                </c:pt>
                <c:pt idx="1163">
                  <c:v>3.971843699724614</c:v>
                </c:pt>
                <c:pt idx="1164">
                  <c:v>3.9749653017310149</c:v>
                </c:pt>
                <c:pt idx="1165">
                  <c:v>3.979127589324881</c:v>
                </c:pt>
                <c:pt idx="1166">
                  <c:v>3.9832900501723389</c:v>
                </c:pt>
                <c:pt idx="1167">
                  <c:v>3.9874526842878004</c:v>
                </c:pt>
                <c:pt idx="1168">
                  <c:v>3.9916154916857147</c:v>
                </c:pt>
                <c:pt idx="1169">
                  <c:v>3.9968192446335133</c:v>
                </c:pt>
                <c:pt idx="1170">
                  <c:v>4.0009824419696729</c:v>
                </c:pt>
                <c:pt idx="1171">
                  <c:v>4.0051458126351562</c:v>
                </c:pt>
                <c:pt idx="1172">
                  <c:v>4.0093093566444225</c:v>
                </c:pt>
                <c:pt idx="1173">
                  <c:v>4.0134730740118938</c:v>
                </c:pt>
                <c:pt idx="1174">
                  <c:v>4.0165959758124972</c:v>
                </c:pt>
                <c:pt idx="1175">
                  <c:v>4.020759996591555</c:v>
                </c:pt>
                <c:pt idx="1176">
                  <c:v>4.0249241907685365</c:v>
                </c:pt>
                <c:pt idx="1177">
                  <c:v>4.0290885583578691</c:v>
                </c:pt>
                <c:pt idx="1178">
                  <c:v>4.0332530993739866</c:v>
                </c:pt>
                <c:pt idx="1179">
                  <c:v>4.0384590195475818</c:v>
                </c:pt>
                <c:pt idx="1180">
                  <c:v>4.0415827017444181</c:v>
                </c:pt>
                <c:pt idx="1181">
                  <c:v>4.0457477631276051</c:v>
                </c:pt>
                <c:pt idx="1182">
                  <c:v>4.0499129979953929</c:v>
                </c:pt>
                <c:pt idx="1183">
                  <c:v>4.0540784063622217</c:v>
                </c:pt>
                <c:pt idx="1184">
                  <c:v>4.058243988242535</c:v>
                </c:pt>
                <c:pt idx="1185">
                  <c:v>4.0624097436508135</c:v>
                </c:pt>
                <c:pt idx="1186">
                  <c:v>4.0665756726014894</c:v>
                </c:pt>
                <c:pt idx="1187">
                  <c:v>4.0707417751090489</c:v>
                </c:pt>
                <c:pt idx="1188">
                  <c:v>4.0749080511879399</c:v>
                </c:pt>
                <c:pt idx="1189">
                  <c:v>4.0790745008526157</c:v>
                </c:pt>
                <c:pt idx="1190">
                  <c:v>4.0832411241175635</c:v>
                </c:pt>
                <c:pt idx="1191">
                  <c:v>4.0874079209972392</c:v>
                </c:pt>
                <c:pt idx="1192">
                  <c:v>4.0915748915061014</c:v>
                </c:pt>
                <c:pt idx="1193">
                  <c:v>4.0957420356586427</c:v>
                </c:pt>
                <c:pt idx="1194">
                  <c:v>4.0999093534693243</c:v>
                </c:pt>
                <c:pt idx="1195">
                  <c:v>4.1040768449526093</c:v>
                </c:pt>
                <c:pt idx="1196">
                  <c:v>4.1082445101229972</c:v>
                </c:pt>
                <c:pt idx="1197">
                  <c:v>4.1134543358555042</c:v>
                </c:pt>
                <c:pt idx="1198">
                  <c:v>4.117622391874785</c:v>
                </c:pt>
                <c:pt idx="1199">
                  <c:v>4.1217906216282048</c:v>
                </c:pt>
                <c:pt idx="1200">
                  <c:v>4.1249169079650336</c:v>
                </c:pt>
                <c:pt idx="1201">
                  <c:v>4.1290854417880718</c:v>
                </c:pt>
                <c:pt idx="1202">
                  <c:v>4.133254149385106</c:v>
                </c:pt>
                <c:pt idx="1203">
                  <c:v>4.1374230307706057</c:v>
                </c:pt>
                <c:pt idx="1204">
                  <c:v>4.1415920859590818</c:v>
                </c:pt>
                <c:pt idx="1205">
                  <c:v>4.1457613149650161</c:v>
                </c:pt>
                <c:pt idx="1206">
                  <c:v>4.1509730956753099</c:v>
                </c:pt>
                <c:pt idx="1207">
                  <c:v>4.1551427158235112</c:v>
                </c:pt>
                <c:pt idx="1208">
                  <c:v>4.1582700450325083</c:v>
                </c:pt>
                <c:pt idx="1209">
                  <c:v>4.1624399694532253</c:v>
                </c:pt>
                <c:pt idx="1210">
                  <c:v>4.1666100677639015</c:v>
                </c:pt>
                <c:pt idx="1211">
                  <c:v>4.1707803399790286</c:v>
                </c:pt>
                <c:pt idx="1212">
                  <c:v>4.1749507861131008</c:v>
                </c:pt>
                <c:pt idx="1213">
                  <c:v>4.1791214061806485</c:v>
                </c:pt>
                <c:pt idx="1214">
                  <c:v>4.1832922001961554</c:v>
                </c:pt>
                <c:pt idx="1215">
                  <c:v>4.1874631681741583</c:v>
                </c:pt>
                <c:pt idx="1216">
                  <c:v>4.1926771228035058</c:v>
                </c:pt>
                <c:pt idx="1217">
                  <c:v>4.1968484822501582</c:v>
                </c:pt>
                <c:pt idx="1218">
                  <c:v>4.2010200157064537</c:v>
                </c:pt>
                <c:pt idx="1219">
                  <c:v>4.20414878000126</c:v>
                </c:pt>
                <c:pt idx="1220">
                  <c:v>4.2083206180093873</c:v>
                </c:pt>
                <c:pt idx="1221">
                  <c:v>4.2124926300671124</c:v>
                </c:pt>
                <c:pt idx="1222">
                  <c:v>4.2166648161889437</c:v>
                </c:pt>
                <c:pt idx="1223">
                  <c:v>4.2208371763893986</c:v>
                </c:pt>
                <c:pt idx="1224">
                  <c:v>4.2250097106830236</c:v>
                </c:pt>
                <c:pt idx="1225">
                  <c:v>4.2302256233906901</c:v>
                </c:pt>
                <c:pt idx="1226">
                  <c:v>4.2343985494470511</c:v>
                </c:pt>
                <c:pt idx="1227">
                  <c:v>4.2385716496437844</c:v>
                </c:pt>
                <c:pt idx="1228">
                  <c:v>4.2417015890797094</c:v>
                </c:pt>
                <c:pt idx="1229">
                  <c:v>4.2458749940571048</c:v>
                </c:pt>
                <c:pt idx="1230">
                  <c:v>4.2500485732148601</c:v>
                </c:pt>
                <c:pt idx="1231">
                  <c:v>4.254222326567505</c:v>
                </c:pt>
                <c:pt idx="1232">
                  <c:v>4.2583962541296021</c:v>
                </c:pt>
                <c:pt idx="1233">
                  <c:v>4.2625703559156838</c:v>
                </c:pt>
                <c:pt idx="1234">
                  <c:v>4.2667446319402851</c:v>
                </c:pt>
                <c:pt idx="1235">
                  <c:v>4.2709190822179739</c:v>
                </c:pt>
                <c:pt idx="1236">
                  <c:v>4.2750937067632782</c:v>
                </c:pt>
                <c:pt idx="1237">
                  <c:v>4.2792685055907702</c:v>
                </c:pt>
                <c:pt idx="1238">
                  <c:v>4.2834434787149913</c:v>
                </c:pt>
                <c:pt idx="1239">
                  <c:v>4.2876186261504845</c:v>
                </c:pt>
                <c:pt idx="1240">
                  <c:v>4.2917939479118283</c:v>
                </c:pt>
                <c:pt idx="1241">
                  <c:v>4.2959694440135703</c:v>
                </c:pt>
                <c:pt idx="1242">
                  <c:v>4.3001451144702569</c:v>
                </c:pt>
                <c:pt idx="1243">
                  <c:v>4.3053649477499665</c:v>
                </c:pt>
                <c:pt idx="1244">
                  <c:v>4.3095410105585623</c:v>
                </c:pt>
                <c:pt idx="1245">
                  <c:v>4.3137172477694472</c:v>
                </c:pt>
                <c:pt idx="1246">
                  <c:v>4.3178936593971766</c:v>
                </c:pt>
                <c:pt idx="1247">
                  <c:v>4.3210260825878146</c:v>
                </c:pt>
                <c:pt idx="1248">
                  <c:v>4.3252027994801017</c:v>
                </c:pt>
                <c:pt idx="1249">
                  <c:v>4.3293796908293274</c:v>
                </c:pt>
                <c:pt idx="1250">
                  <c:v>4.333556756650041</c:v>
                </c:pt>
                <c:pt idx="1251">
                  <c:v>4.3377339969568451</c:v>
                </c:pt>
                <c:pt idx="1252">
                  <c:v>4.3419114117643032</c:v>
                </c:pt>
                <c:pt idx="1253">
                  <c:v>4.3460890010869848</c:v>
                </c:pt>
                <c:pt idx="1254">
                  <c:v>4.3502667649394953</c:v>
                </c:pt>
                <c:pt idx="1255">
                  <c:v>4.3544447033364051</c:v>
                </c:pt>
                <c:pt idx="1256">
                  <c:v>4.3586228162922893</c:v>
                </c:pt>
                <c:pt idx="1257">
                  <c:v>4.3628011038217576</c:v>
                </c:pt>
                <c:pt idx="1258">
                  <c:v>4.3669795659393875</c:v>
                </c:pt>
                <c:pt idx="1259">
                  <c:v>4.3711582026597586</c:v>
                </c:pt>
                <c:pt idx="1260">
                  <c:v>4.3753370139974859</c:v>
                </c:pt>
                <c:pt idx="1261">
                  <c:v>4.3795159999671522</c:v>
                </c:pt>
                <c:pt idx="1262">
                  <c:v>4.3836951605833434</c:v>
                </c:pt>
                <c:pt idx="1263">
                  <c:v>4.3878744958606806</c:v>
                </c:pt>
                <c:pt idx="1264">
                  <c:v>4.3920540058137396</c:v>
                </c:pt>
                <c:pt idx="1265">
                  <c:v>4.3962336904571462</c:v>
                </c:pt>
                <c:pt idx="1266">
                  <c:v>4.4004135498054913</c:v>
                </c:pt>
                <c:pt idx="1267">
                  <c:v>4.4045935838733712</c:v>
                </c:pt>
                <c:pt idx="1268">
                  <c:v>4.4087737926754134</c:v>
                </c:pt>
                <c:pt idx="1269">
                  <c:v>4.4129541762262168</c:v>
                </c:pt>
                <c:pt idx="1270">
                  <c:v>4.4171347345403813</c:v>
                </c:pt>
                <c:pt idx="1271">
                  <c:v>4.4213154676325415</c:v>
                </c:pt>
                <c:pt idx="1272">
                  <c:v>4.4254963755173025</c:v>
                </c:pt>
                <c:pt idx="1273">
                  <c:v>4.4296774582092668</c:v>
                </c:pt>
                <c:pt idx="1274">
                  <c:v>4.433858715723078</c:v>
                </c:pt>
                <c:pt idx="1275">
                  <c:v>4.4380401480733305</c:v>
                </c:pt>
                <c:pt idx="1276">
                  <c:v>4.4422217552746712</c:v>
                </c:pt>
                <c:pt idx="1277">
                  <c:v>4.4464035373417126</c:v>
                </c:pt>
                <c:pt idx="1278">
                  <c:v>4.4505854942890677</c:v>
                </c:pt>
                <c:pt idx="1279">
                  <c:v>4.454767626131388</c:v>
                </c:pt>
                <c:pt idx="1280">
                  <c:v>4.4589499328832902</c:v>
                </c:pt>
                <c:pt idx="1281">
                  <c:v>4.4631324145593956</c:v>
                </c:pt>
                <c:pt idx="1282">
                  <c:v>4.4673150711743572</c:v>
                </c:pt>
                <c:pt idx="1283">
                  <c:v>4.4714979027428017</c:v>
                </c:pt>
                <c:pt idx="1284">
                  <c:v>4.4756809092793519</c:v>
                </c:pt>
                <c:pt idx="1285">
                  <c:v>4.47986409079867</c:v>
                </c:pt>
                <c:pt idx="1286">
                  <c:v>4.4840474473153735</c:v>
                </c:pt>
                <c:pt idx="1287">
                  <c:v>4.4882309788441273</c:v>
                </c:pt>
                <c:pt idx="1288">
                  <c:v>4.4924146853995639</c:v>
                </c:pt>
                <c:pt idx="1289">
                  <c:v>4.4965985669963171</c:v>
                </c:pt>
                <c:pt idx="1290">
                  <c:v>4.5018286651664514</c:v>
                </c:pt>
                <c:pt idx="1291">
                  <c:v>4.5060129406597653</c:v>
                </c:pt>
                <c:pt idx="1292">
                  <c:v>4.5091512621810592</c:v>
                </c:pt>
                <c:pt idx="1293">
                  <c:v>4.5133358440896343</c:v>
                </c:pt>
                <c:pt idx="1294">
                  <c:v>4.5175206011127944</c:v>
                </c:pt>
                <c:pt idx="1295">
                  <c:v>4.5217055332651857</c:v>
                </c:pt>
                <c:pt idx="1296">
                  <c:v>4.5258906405614887</c:v>
                </c:pt>
                <c:pt idx="1297">
                  <c:v>4.5300759230163541</c:v>
                </c:pt>
                <c:pt idx="1298">
                  <c:v>4.5342613806444305</c:v>
                </c:pt>
                <c:pt idx="1299">
                  <c:v>4.5384470134604076</c:v>
                </c:pt>
                <c:pt idx="1300">
                  <c:v>4.5426328214789269</c:v>
                </c:pt>
                <c:pt idx="1301">
                  <c:v>4.5468188047146789</c:v>
                </c:pt>
                <c:pt idx="1302">
                  <c:v>4.5510049631823231</c:v>
                </c:pt>
                <c:pt idx="1303">
                  <c:v>4.5551912968965196</c:v>
                </c:pt>
                <c:pt idx="1304">
                  <c:v>4.5593778058719634</c:v>
                </c:pt>
                <c:pt idx="1305">
                  <c:v>4.5635644901233192</c:v>
                </c:pt>
                <c:pt idx="1306">
                  <c:v>4.5677513496652535</c:v>
                </c:pt>
                <c:pt idx="1307">
                  <c:v>4.5719383845124666</c:v>
                </c:pt>
                <c:pt idx="1308">
                  <c:v>4.5761255946796284</c:v>
                </c:pt>
                <c:pt idx="1309">
                  <c:v>4.5803129801814109</c:v>
                </c:pt>
                <c:pt idx="1310">
                  <c:v>4.5845005410325204</c:v>
                </c:pt>
                <c:pt idx="1311">
                  <c:v>4.5886882772476332</c:v>
                </c:pt>
                <c:pt idx="1312">
                  <c:v>4.5928761888414238</c:v>
                </c:pt>
                <c:pt idx="1313">
                  <c:v>4.5970642758286067</c:v>
                </c:pt>
                <c:pt idx="1314">
                  <c:v>4.6012525382238501</c:v>
                </c:pt>
                <c:pt idx="1315">
                  <c:v>4.605440976041872</c:v>
                </c:pt>
                <c:pt idx="1316">
                  <c:v>4.6096295892973549</c:v>
                </c:pt>
                <c:pt idx="1317">
                  <c:v>4.6138183780049866</c:v>
                </c:pt>
                <c:pt idx="1318">
                  <c:v>4.6180073421794869</c:v>
                </c:pt>
                <c:pt idx="1319">
                  <c:v>4.6221964818355472</c:v>
                </c:pt>
                <c:pt idx="1320">
                  <c:v>4.6263857969878579</c:v>
                </c:pt>
                <c:pt idx="1321">
                  <c:v>4.6305752876511477</c:v>
                </c:pt>
                <c:pt idx="1322">
                  <c:v>4.6347649538401106</c:v>
                </c:pt>
                <c:pt idx="1323">
                  <c:v>4.638954795569445</c:v>
                </c:pt>
                <c:pt idx="1324">
                  <c:v>4.6431448128538833</c:v>
                </c:pt>
                <c:pt idx="1325">
                  <c:v>4.6473350057081149</c:v>
                </c:pt>
                <c:pt idx="1326">
                  <c:v>4.6515253741468774</c:v>
                </c:pt>
                <c:pt idx="1327">
                  <c:v>4.6557159181848746</c:v>
                </c:pt>
                <c:pt idx="1328">
                  <c:v>4.6599066378368121</c:v>
                </c:pt>
                <c:pt idx="1329">
                  <c:v>4.6640975331174346</c:v>
                </c:pt>
                <c:pt idx="1330">
                  <c:v>4.6682886040414502</c:v>
                </c:pt>
                <c:pt idx="1331">
                  <c:v>4.6724798506235707</c:v>
                </c:pt>
                <c:pt idx="1332">
                  <c:v>4.6766712728785444</c:v>
                </c:pt>
                <c:pt idx="1333">
                  <c:v>4.6808628708210875</c:v>
                </c:pt>
                <c:pt idx="1334">
                  <c:v>4.685054644465918</c:v>
                </c:pt>
                <c:pt idx="1335">
                  <c:v>4.6892465938277876</c:v>
                </c:pt>
                <c:pt idx="1336">
                  <c:v>4.6934387189214064</c:v>
                </c:pt>
                <c:pt idx="1337">
                  <c:v>4.6976310197615323</c:v>
                </c:pt>
                <c:pt idx="1338">
                  <c:v>4.7018234963628913</c:v>
                </c:pt>
                <c:pt idx="1339">
                  <c:v>4.7060161487402077</c:v>
                </c:pt>
                <c:pt idx="1340">
                  <c:v>4.7102089769082456</c:v>
                </c:pt>
                <c:pt idx="1341">
                  <c:v>4.7144019808817355</c:v>
                </c:pt>
                <c:pt idx="1342">
                  <c:v>4.7185951606754086</c:v>
                </c:pt>
                <c:pt idx="1343">
                  <c:v>4.7227885163040346</c:v>
                </c:pt>
                <c:pt idx="1344">
                  <c:v>4.7269820477823492</c:v>
                </c:pt>
                <c:pt idx="1345">
                  <c:v>4.7311757551250899</c:v>
                </c:pt>
                <c:pt idx="1346">
                  <c:v>4.7353696383470307</c:v>
                </c:pt>
                <c:pt idx="1347">
                  <c:v>4.7395636974629003</c:v>
                </c:pt>
                <c:pt idx="1348">
                  <c:v>4.7437579324874797</c:v>
                </c:pt>
                <c:pt idx="1349">
                  <c:v>4.7479523434355118</c:v>
                </c:pt>
                <c:pt idx="1350">
                  <c:v>4.752146930321743</c:v>
                </c:pt>
                <c:pt idx="1351">
                  <c:v>4.7563416931609588</c:v>
                </c:pt>
                <c:pt idx="1352">
                  <c:v>4.7605366319679074</c:v>
                </c:pt>
                <c:pt idx="1353">
                  <c:v>4.7647317467573442</c:v>
                </c:pt>
                <c:pt idx="1354">
                  <c:v>4.7689270375440556</c:v>
                </c:pt>
                <c:pt idx="1355">
                  <c:v>4.7731225043428003</c:v>
                </c:pt>
                <c:pt idx="1356">
                  <c:v>4.7773181471683346</c:v>
                </c:pt>
                <c:pt idx="1357">
                  <c:v>4.7815139660354538</c:v>
                </c:pt>
                <c:pt idx="1358">
                  <c:v>4.7857099609589202</c:v>
                </c:pt>
                <c:pt idx="1359">
                  <c:v>4.7899061319534963</c:v>
                </c:pt>
                <c:pt idx="1360">
                  <c:v>4.7941024790339837</c:v>
                </c:pt>
                <c:pt idx="1361">
                  <c:v>4.7982990022151366</c:v>
                </c:pt>
                <c:pt idx="1362">
                  <c:v>4.8024957015117602</c:v>
                </c:pt>
                <c:pt idx="1363">
                  <c:v>4.8066925769386257</c:v>
                </c:pt>
                <c:pt idx="1364">
                  <c:v>4.8108896285105054</c:v>
                </c:pt>
                <c:pt idx="1365">
                  <c:v>4.8150868562422096</c:v>
                </c:pt>
                <c:pt idx="1366">
                  <c:v>4.8192842601485149</c:v>
                </c:pt>
                <c:pt idx="1367">
                  <c:v>4.8234818402441988</c:v>
                </c:pt>
                <c:pt idx="1368">
                  <c:v>4.8276795965440771</c:v>
                </c:pt>
                <c:pt idx="1369">
                  <c:v>4.8318775290629326</c:v>
                </c:pt>
                <c:pt idx="1370">
                  <c:v>4.8360756378155489</c:v>
                </c:pt>
                <c:pt idx="1371">
                  <c:v>4.8402739228167473</c:v>
                </c:pt>
                <c:pt idx="1372">
                  <c:v>4.8444723840813149</c:v>
                </c:pt>
                <c:pt idx="1373">
                  <c:v>4.8486710216240416</c:v>
                </c:pt>
                <c:pt idx="1374">
                  <c:v>4.8528698354597539</c:v>
                </c:pt>
                <c:pt idx="1375">
                  <c:v>4.8570688256032346</c:v>
                </c:pt>
                <c:pt idx="1376">
                  <c:v>4.8612679920693127</c:v>
                </c:pt>
                <c:pt idx="1377">
                  <c:v>4.8654673348727844</c:v>
                </c:pt>
                <c:pt idx="1378">
                  <c:v>4.869666854028452</c:v>
                </c:pt>
                <c:pt idx="1379">
                  <c:v>4.8738665495511473</c:v>
                </c:pt>
                <c:pt idx="1380">
                  <c:v>4.8780664214556761</c:v>
                </c:pt>
                <c:pt idx="1381">
                  <c:v>4.8822664697568419</c:v>
                </c:pt>
                <c:pt idx="1382">
                  <c:v>4.886466694469485</c:v>
                </c:pt>
                <c:pt idx="1383">
                  <c:v>4.8906670956084159</c:v>
                </c:pt>
                <c:pt idx="1384">
                  <c:v>4.8948676731884433</c:v>
                </c:pt>
                <c:pt idx="1385">
                  <c:v>4.8990684272244147</c:v>
                </c:pt>
                <c:pt idx="1386">
                  <c:v>4.9032693577311317</c:v>
                </c:pt>
                <c:pt idx="1387">
                  <c:v>4.9074704647234464</c:v>
                </c:pt>
                <c:pt idx="1388">
                  <c:v>4.9116717482161754</c:v>
                </c:pt>
                <c:pt idx="1389">
                  <c:v>4.9158732082241388</c:v>
                </c:pt>
                <c:pt idx="1390">
                  <c:v>4.9200748447621923</c:v>
                </c:pt>
                <c:pt idx="1391">
                  <c:v>4.9242766578451596</c:v>
                </c:pt>
                <c:pt idx="1392">
                  <c:v>4.9284786474878661</c:v>
                </c:pt>
                <c:pt idx="1393">
                  <c:v>4.932680813705173</c:v>
                </c:pt>
                <c:pt idx="1394">
                  <c:v>4.93688315651191</c:v>
                </c:pt>
                <c:pt idx="1395">
                  <c:v>4.941085675922908</c:v>
                </c:pt>
                <c:pt idx="1396">
                  <c:v>4.9452883719530334</c:v>
                </c:pt>
                <c:pt idx="1397">
                  <c:v>4.9494912446171107</c:v>
                </c:pt>
                <c:pt idx="1398">
                  <c:v>4.9536942939300088</c:v>
                </c:pt>
                <c:pt idx="1399">
                  <c:v>4.9578975199065685</c:v>
                </c:pt>
                <c:pt idx="1400">
                  <c:v>4.9621009225616293</c:v>
                </c:pt>
                <c:pt idx="1401">
                  <c:v>4.9663045019100664</c:v>
                </c:pt>
                <c:pt idx="1402">
                  <c:v>4.9705082579667259</c:v>
                </c:pt>
                <c:pt idx="1403">
                  <c:v>4.9747121907464527</c:v>
                </c:pt>
                <c:pt idx="1404">
                  <c:v>4.978916300264129</c:v>
                </c:pt>
                <c:pt idx="1405">
                  <c:v>4.9831205865346044</c:v>
                </c:pt>
                <c:pt idx="1406">
                  <c:v>4.9862739172404211</c:v>
                </c:pt>
                <c:pt idx="1407">
                  <c:v>4.9904785128640601</c:v>
                </c:pt>
                <c:pt idx="1408">
                  <c:v>4.9946832852813658</c:v>
                </c:pt>
                <c:pt idx="1409">
                  <c:v>4.9988882345072279</c:v>
                </c:pt>
                <c:pt idx="1410">
                  <c:v>5.0030933605564929</c:v>
                </c:pt>
                <c:pt idx="1411">
                  <c:v>5.0083500167986674</c:v>
                </c:pt>
                <c:pt idx="1412">
                  <c:v>5.0115041431847827</c:v>
                </c:pt>
                <c:pt idx="1413">
                  <c:v>5.0157097997935329</c:v>
                </c:pt>
                <c:pt idx="1414">
                  <c:v>5.0199156332852093</c:v>
                </c:pt>
                <c:pt idx="1415">
                  <c:v>5.0241216436746789</c:v>
                </c:pt>
                <c:pt idx="1416">
                  <c:v>5.0283278309768118</c:v>
                </c:pt>
                <c:pt idx="1417">
                  <c:v>5.032534195206515</c:v>
                </c:pt>
                <c:pt idx="1418">
                  <c:v>5.0367407363786612</c:v>
                </c:pt>
                <c:pt idx="1419">
                  <c:v>5.0409474545081263</c:v>
                </c:pt>
                <c:pt idx="1420">
                  <c:v>5.0451543496098221</c:v>
                </c:pt>
                <c:pt idx="1421">
                  <c:v>5.0493614216986149</c:v>
                </c:pt>
                <c:pt idx="1422">
                  <c:v>5.0535686707894216</c:v>
                </c:pt>
                <c:pt idx="1423">
                  <c:v>5.0577760968971255</c:v>
                </c:pt>
                <c:pt idx="1424">
                  <c:v>5.0619837000366115</c:v>
                </c:pt>
                <c:pt idx="1425">
                  <c:v>5.0661914802227992</c:v>
                </c:pt>
                <c:pt idx="1426">
                  <c:v>5.070399437470579</c:v>
                </c:pt>
                <c:pt idx="1427">
                  <c:v>5.0746075717948393</c:v>
                </c:pt>
                <c:pt idx="1428">
                  <c:v>5.0788158832105097</c:v>
                </c:pt>
                <c:pt idx="1429">
                  <c:v>5.083024371732483</c:v>
                </c:pt>
                <c:pt idx="1430">
                  <c:v>5.0882852314633933</c:v>
                </c:pt>
                <c:pt idx="1431">
                  <c:v>5.0914418801549584</c:v>
                </c:pt>
                <c:pt idx="1432">
                  <c:v>5.0956509000852819</c:v>
                </c:pt>
                <c:pt idx="1433">
                  <c:v>5.0998600971815611</c:v>
                </c:pt>
                <c:pt idx="1434">
                  <c:v>5.1040694714587005</c:v>
                </c:pt>
                <c:pt idx="1435">
                  <c:v>5.1082790229316055</c:v>
                </c:pt>
                <c:pt idx="1436">
                  <c:v>5.112488751615218</c:v>
                </c:pt>
                <c:pt idx="1437">
                  <c:v>5.1166986575244469</c:v>
                </c:pt>
                <c:pt idx="1438">
                  <c:v>5.1209087406742038</c:v>
                </c:pt>
                <c:pt idx="1439">
                  <c:v>5.125119001079435</c:v>
                </c:pt>
                <c:pt idx="1440">
                  <c:v>5.1293294387550574</c:v>
                </c:pt>
                <c:pt idx="1441">
                  <c:v>5.1335400537159872</c:v>
                </c:pt>
                <c:pt idx="1442">
                  <c:v>5.1377508459771777</c:v>
                </c:pt>
                <c:pt idx="1443">
                  <c:v>5.1419618155535378</c:v>
                </c:pt>
                <c:pt idx="1444">
                  <c:v>5.1461729624600236</c:v>
                </c:pt>
                <c:pt idx="1445">
                  <c:v>5.150384286711561</c:v>
                </c:pt>
                <c:pt idx="1446">
                  <c:v>5.1545957883230757</c:v>
                </c:pt>
                <c:pt idx="1447">
                  <c:v>5.1588074673095301</c:v>
                </c:pt>
                <c:pt idx="1448">
                  <c:v>5.1630193236858544</c:v>
                </c:pt>
                <c:pt idx="1449">
                  <c:v>5.1672313574669806</c:v>
                </c:pt>
                <c:pt idx="1450">
                  <c:v>5.1714435686678772</c:v>
                </c:pt>
                <c:pt idx="1451">
                  <c:v>5.175655957303479</c:v>
                </c:pt>
                <c:pt idx="1452">
                  <c:v>5.1798685233887252</c:v>
                </c:pt>
                <c:pt idx="1453">
                  <c:v>5.1840812669385894</c:v>
                </c:pt>
                <c:pt idx="1454">
                  <c:v>5.1882941879680118</c:v>
                </c:pt>
                <c:pt idx="1455">
                  <c:v>5.1925072864919368</c:v>
                </c:pt>
                <c:pt idx="1456">
                  <c:v>5.1967205625253436</c:v>
                </c:pt>
                <c:pt idx="1457">
                  <c:v>5.2009340160831679</c:v>
                </c:pt>
                <c:pt idx="1458">
                  <c:v>5.205147647180393</c:v>
                </c:pt>
                <c:pt idx="1459">
                  <c:v>5.209361455831969</c:v>
                </c:pt>
                <c:pt idx="1460">
                  <c:v>5.2135754420528508</c:v>
                </c:pt>
                <c:pt idx="1461">
                  <c:v>5.2177896058580249</c:v>
                </c:pt>
                <c:pt idx="1462">
                  <c:v>5.2220039472624507</c:v>
                </c:pt>
                <c:pt idx="1463">
                  <c:v>5.2262184662810842</c:v>
                </c:pt>
                <c:pt idx="1464">
                  <c:v>5.2304331629289207</c:v>
                </c:pt>
                <c:pt idx="1465">
                  <c:v>5.2346480372209232</c:v>
                </c:pt>
                <c:pt idx="1466">
                  <c:v>5.2388630891720549</c:v>
                </c:pt>
                <c:pt idx="1467">
                  <c:v>5.2430783187973171</c:v>
                </c:pt>
                <c:pt idx="1468">
                  <c:v>5.2472937261116774</c:v>
                </c:pt>
                <c:pt idx="1469">
                  <c:v>5.2515093111301052</c:v>
                </c:pt>
                <c:pt idx="1470">
                  <c:v>5.2557250738676071</c:v>
                </c:pt>
                <c:pt idx="1471">
                  <c:v>5.2599410143391445</c:v>
                </c:pt>
                <c:pt idx="1472">
                  <c:v>5.2641571325597285</c:v>
                </c:pt>
                <c:pt idx="1473">
                  <c:v>5.2683734285443355</c:v>
                </c:pt>
                <c:pt idx="1474">
                  <c:v>5.2725899023079439</c:v>
                </c:pt>
                <c:pt idx="1475">
                  <c:v>5.2768065538655717</c:v>
                </c:pt>
                <c:pt idx="1476">
                  <c:v>5.2810233832322009</c:v>
                </c:pt>
                <c:pt idx="1477">
                  <c:v>5.2852403904228158</c:v>
                </c:pt>
                <c:pt idx="1478">
                  <c:v>5.2894575754524382</c:v>
                </c:pt>
                <c:pt idx="1479">
                  <c:v>5.2936749383360562</c:v>
                </c:pt>
                <c:pt idx="1480">
                  <c:v>5.2978924790886612</c:v>
                </c:pt>
                <c:pt idx="1481">
                  <c:v>5.3021101977252805</c:v>
                </c:pt>
                <c:pt idx="1482">
                  <c:v>5.3063280942608966</c:v>
                </c:pt>
                <c:pt idx="1483">
                  <c:v>5.3105461687105402</c:v>
                </c:pt>
                <c:pt idx="1484">
                  <c:v>5.31476442108921</c:v>
                </c:pt>
                <c:pt idx="1485">
                  <c:v>5.3189828514119046</c:v>
                </c:pt>
                <c:pt idx="1486">
                  <c:v>5.3232014596936628</c:v>
                </c:pt>
                <c:pt idx="1487">
                  <c:v>5.3274202459494875</c:v>
                </c:pt>
                <c:pt idx="1488">
                  <c:v>5.3316392101943837</c:v>
                </c:pt>
                <c:pt idx="1489">
                  <c:v>5.3358583524433945</c:v>
                </c:pt>
                <c:pt idx="1490">
                  <c:v>5.34007767271153</c:v>
                </c:pt>
                <c:pt idx="1491">
                  <c:v>5.3442971710138005</c:v>
                </c:pt>
                <c:pt idx="1492">
                  <c:v>5.3485168473652545</c:v>
                </c:pt>
                <c:pt idx="1493">
                  <c:v>5.3527367017808958</c:v>
                </c:pt>
                <c:pt idx="1494">
                  <c:v>5.3569567342757765</c:v>
                </c:pt>
                <c:pt idx="1495">
                  <c:v>5.3611769448649156</c:v>
                </c:pt>
                <c:pt idx="1496">
                  <c:v>5.3653973335633331</c:v>
                </c:pt>
                <c:pt idx="1497">
                  <c:v>5.3696179003860882</c:v>
                </c:pt>
                <c:pt idx="1498">
                  <c:v>5.3738386453482052</c:v>
                </c:pt>
                <c:pt idx="1499">
                  <c:v>5.3780595684647095</c:v>
                </c:pt>
                <c:pt idx="1500">
                  <c:v>5.3822806697506653</c:v>
                </c:pt>
                <c:pt idx="1501">
                  <c:v>5.3865019492211044</c:v>
                </c:pt>
                <c:pt idx="1502">
                  <c:v>5.3907234068910572</c:v>
                </c:pt>
                <c:pt idx="1503">
                  <c:v>5.3949450427755927</c:v>
                </c:pt>
                <c:pt idx="1504">
                  <c:v>5.3991668568897495</c:v>
                </c:pt>
                <c:pt idx="1505">
                  <c:v>5.4033888492485627</c:v>
                </c:pt>
                <c:pt idx="1506">
                  <c:v>5.4076110198671081</c:v>
                </c:pt>
                <c:pt idx="1507">
                  <c:v>5.4118333687604174</c:v>
                </c:pt>
                <c:pt idx="1508">
                  <c:v>5.4160558959435674</c:v>
                </c:pt>
                <c:pt idx="1509">
                  <c:v>5.4192229083426833</c:v>
                </c:pt>
                <c:pt idx="1510">
                  <c:v>5.4245014852395776</c:v>
                </c:pt>
                <c:pt idx="1511">
                  <c:v>5.4287245473825685</c:v>
                </c:pt>
                <c:pt idx="1512">
                  <c:v>5.43294778787563</c:v>
                </c:pt>
                <c:pt idx="1513">
                  <c:v>5.437171206733816</c:v>
                </c:pt>
                <c:pt idx="1514">
                  <c:v>5.4413948039722149</c:v>
                </c:pt>
                <c:pt idx="1515">
                  <c:v>5.4456185796058856</c:v>
                </c:pt>
                <c:pt idx="1516">
                  <c:v>5.4498425336498864</c:v>
                </c:pt>
                <c:pt idx="1517">
                  <c:v>5.4540666661193127</c:v>
                </c:pt>
                <c:pt idx="1518">
                  <c:v>5.4582909770292281</c:v>
                </c:pt>
                <c:pt idx="1519">
                  <c:v>5.4625154663946969</c:v>
                </c:pt>
                <c:pt idx="1520">
                  <c:v>5.4667401342308208</c:v>
                </c:pt>
                <c:pt idx="1521">
                  <c:v>5.4709649805526572</c:v>
                </c:pt>
                <c:pt idx="1522">
                  <c:v>5.4751900053753104</c:v>
                </c:pt>
                <c:pt idx="1523">
                  <c:v>5.4794152087138537</c:v>
                </c:pt>
                <c:pt idx="1524">
                  <c:v>5.4836405905833612</c:v>
                </c:pt>
                <c:pt idx="1525">
                  <c:v>5.4878661509989453</c:v>
                </c:pt>
                <c:pt idx="1526">
                  <c:v>5.4910354384905578</c:v>
                </c:pt>
                <c:pt idx="1527">
                  <c:v>5.4952613113980631</c:v>
                </c:pt>
                <c:pt idx="1528">
                  <c:v>5.499487362893122</c:v>
                </c:pt>
                <c:pt idx="1529">
                  <c:v>5.5037135929908523</c:v>
                </c:pt>
                <c:pt idx="1530">
                  <c:v>5.5079400017063405</c:v>
                </c:pt>
                <c:pt idx="1531">
                  <c:v>5.5121665890546732</c:v>
                </c:pt>
                <c:pt idx="1532">
                  <c:v>5.5163933550509743</c:v>
                </c:pt>
                <c:pt idx="1533">
                  <c:v>5.5206202997103357</c:v>
                </c:pt>
                <c:pt idx="1534">
                  <c:v>5.5248474230478486</c:v>
                </c:pt>
                <c:pt idx="1535">
                  <c:v>5.5290747250786438</c:v>
                </c:pt>
                <c:pt idx="1536">
                  <c:v>5.5333022058178187</c:v>
                </c:pt>
                <c:pt idx="1537">
                  <c:v>5.5375298652804705</c:v>
                </c:pt>
                <c:pt idx="1538">
                  <c:v>5.5417577034817374</c:v>
                </c:pt>
                <c:pt idx="1539">
                  <c:v>5.5459857204367076</c:v>
                </c:pt>
                <c:pt idx="1540">
                  <c:v>5.5502139161605211</c:v>
                </c:pt>
                <c:pt idx="1541">
                  <c:v>5.5544422906682858</c:v>
                </c:pt>
                <c:pt idx="1542">
                  <c:v>5.5586708439751087</c:v>
                </c:pt>
                <c:pt idx="1543">
                  <c:v>5.5628995760961351</c:v>
                </c:pt>
                <c:pt idx="1544">
                  <c:v>5.5671284870464772</c:v>
                </c:pt>
                <c:pt idx="1545">
                  <c:v>5.5713575768412484</c:v>
                </c:pt>
                <c:pt idx="1546">
                  <c:v>5.5755868454956019</c:v>
                </c:pt>
                <c:pt idx="1547">
                  <c:v>5.5798162930246527</c:v>
                </c:pt>
                <c:pt idx="1548">
                  <c:v>5.5840459194435228</c:v>
                </c:pt>
                <c:pt idx="1549">
                  <c:v>5.5882757247673673</c:v>
                </c:pt>
                <c:pt idx="1550">
                  <c:v>5.5925057090113111</c:v>
                </c:pt>
                <c:pt idx="1551">
                  <c:v>5.5967358721904787</c:v>
                </c:pt>
                <c:pt idx="1552">
                  <c:v>5.6009662143200334</c:v>
                </c:pt>
                <c:pt idx="1553">
                  <c:v>5.6051967354150936</c:v>
                </c:pt>
                <c:pt idx="1554">
                  <c:v>5.6094274354908231</c:v>
                </c:pt>
                <c:pt idx="1555">
                  <c:v>5.6136583145623575</c:v>
                </c:pt>
                <c:pt idx="1556">
                  <c:v>5.6178893726448313</c:v>
                </c:pt>
                <c:pt idx="1557">
                  <c:v>5.6221206097534155</c:v>
                </c:pt>
                <c:pt idx="1558">
                  <c:v>5.6263520259032518</c:v>
                </c:pt>
                <c:pt idx="1559">
                  <c:v>5.6305836211094782</c:v>
                </c:pt>
                <c:pt idx="1560">
                  <c:v>5.6358733669384238</c:v>
                </c:pt>
                <c:pt idx="1561">
                  <c:v>5.6401053650769803</c:v>
                </c:pt>
                <c:pt idx="1562">
                  <c:v>5.6432794812181539</c:v>
                </c:pt>
                <c:pt idx="1563">
                  <c:v>5.6475117928015681</c:v>
                </c:pt>
                <c:pt idx="1564">
                  <c:v>5.6517442835171776</c:v>
                </c:pt>
                <c:pt idx="1565">
                  <c:v>5.6559769533801347</c:v>
                </c:pt>
                <c:pt idx="1566">
                  <c:v>5.6602098024056291</c:v>
                </c:pt>
                <c:pt idx="1567">
                  <c:v>5.6644428306088033</c:v>
                </c:pt>
                <c:pt idx="1568">
                  <c:v>5.669734367854522</c:v>
                </c:pt>
                <c:pt idx="1569">
                  <c:v>5.6739677992629867</c:v>
                </c:pt>
                <c:pt idx="1570">
                  <c:v>5.6771429904362192</c:v>
                </c:pt>
                <c:pt idx="1571">
                  <c:v>5.6813767355018969</c:v>
                </c:pt>
                <c:pt idx="1572">
                  <c:v>5.6856106598211369</c:v>
                </c:pt>
                <c:pt idx="1573">
                  <c:v>5.6898447634091056</c:v>
                </c:pt>
                <c:pt idx="1574">
                  <c:v>5.6940790462810096</c:v>
                </c:pt>
                <c:pt idx="1575">
                  <c:v>5.6983135084520198</c:v>
                </c:pt>
                <c:pt idx="1576">
                  <c:v>5.7025481499373107</c:v>
                </c:pt>
                <c:pt idx="1577">
                  <c:v>5.7067829707520925</c:v>
                </c:pt>
                <c:pt idx="1578">
                  <c:v>5.7110179709115307</c:v>
                </c:pt>
                <c:pt idx="1579">
                  <c:v>5.715253150430839</c:v>
                </c:pt>
                <c:pt idx="1580">
                  <c:v>5.7194885093252008</c:v>
                </c:pt>
                <c:pt idx="1581">
                  <c:v>5.7237240476097986</c:v>
                </c:pt>
                <c:pt idx="1582">
                  <c:v>5.7279597652998522</c:v>
                </c:pt>
                <c:pt idx="1583">
                  <c:v>5.7321956624105486</c:v>
                </c:pt>
                <c:pt idx="1584">
                  <c:v>5.7364317389570774</c:v>
                </c:pt>
                <c:pt idx="1585">
                  <c:v>5.7406679949546655</c:v>
                </c:pt>
                <c:pt idx="1586">
                  <c:v>5.7449044304185044</c:v>
                </c:pt>
                <c:pt idx="1587">
                  <c:v>5.7491410453637899</c:v>
                </c:pt>
                <c:pt idx="1588">
                  <c:v>5.7533778398057542</c:v>
                </c:pt>
                <c:pt idx="1589">
                  <c:v>5.7576148137595826</c:v>
                </c:pt>
                <c:pt idx="1590">
                  <c:v>5.7618519672405126</c:v>
                </c:pt>
                <c:pt idx="1591">
                  <c:v>5.7660893002637463</c:v>
                </c:pt>
                <c:pt idx="1592">
                  <c:v>5.7703268128444885</c:v>
                </c:pt>
                <c:pt idx="1593">
                  <c:v>5.7745645049979801</c:v>
                </c:pt>
                <c:pt idx="1594">
                  <c:v>5.7788023767394305</c:v>
                </c:pt>
                <c:pt idx="1595">
                  <c:v>5.7830404280840497</c:v>
                </c:pt>
                <c:pt idx="1596">
                  <c:v>5.787278659047085</c:v>
                </c:pt>
                <c:pt idx="1597">
                  <c:v>5.7915170696437501</c:v>
                </c:pt>
                <c:pt idx="1598">
                  <c:v>5.7957556598892612</c:v>
                </c:pt>
                <c:pt idx="1599">
                  <c:v>5.7999944297988728</c:v>
                </c:pt>
                <c:pt idx="1600">
                  <c:v>5.8042333793878038</c:v>
                </c:pt>
                <c:pt idx="1601">
                  <c:v>5.8084725086712767</c:v>
                </c:pt>
                <c:pt idx="1602">
                  <c:v>5.8127118176645496</c:v>
                </c:pt>
                <c:pt idx="1603">
                  <c:v>5.8169513063828377</c:v>
                </c:pt>
                <c:pt idx="1604">
                  <c:v>5.8211909748414037</c:v>
                </c:pt>
                <c:pt idx="1605">
                  <c:v>5.825430823055477</c:v>
                </c:pt>
                <c:pt idx="1606">
                  <c:v>5.8296708510402899</c:v>
                </c:pt>
                <c:pt idx="1607">
                  <c:v>5.8339110588111094</c:v>
                </c:pt>
                <c:pt idx="1608">
                  <c:v>5.838151446383173</c:v>
                </c:pt>
                <c:pt idx="1609">
                  <c:v>5.8423920137717174</c:v>
                </c:pt>
                <c:pt idx="1610">
                  <c:v>5.8466327609920175</c:v>
                </c:pt>
                <c:pt idx="1611">
                  <c:v>5.8508736880593135</c:v>
                </c:pt>
                <c:pt idx="1612">
                  <c:v>5.8551147949888502</c:v>
                </c:pt>
                <c:pt idx="1613">
                  <c:v>5.8593560817959078</c:v>
                </c:pt>
                <c:pt idx="1614">
                  <c:v>5.8635975484957328</c:v>
                </c:pt>
                <c:pt idx="1615">
                  <c:v>5.8678391951035742</c:v>
                </c:pt>
                <c:pt idx="1616">
                  <c:v>5.8720810216347186</c:v>
                </c:pt>
                <c:pt idx="1617">
                  <c:v>5.876323028104407</c:v>
                </c:pt>
                <c:pt idx="1618">
                  <c:v>5.8805652145279295</c:v>
                </c:pt>
                <c:pt idx="1619">
                  <c:v>5.8848075809205431</c:v>
                </c:pt>
                <c:pt idx="1620">
                  <c:v>5.8890501272975069</c:v>
                </c:pt>
                <c:pt idx="1621">
                  <c:v>5.8932928536741178</c:v>
                </c:pt>
                <c:pt idx="1622">
                  <c:v>5.8975357600656357</c:v>
                </c:pt>
                <c:pt idx="1623">
                  <c:v>5.9017788464873275</c:v>
                </c:pt>
                <c:pt idx="1624">
                  <c:v>5.9060221129544939</c:v>
                </c:pt>
                <c:pt idx="1625">
                  <c:v>5.9102655594824052</c:v>
                </c:pt>
                <c:pt idx="1626">
                  <c:v>5.9145091860863293</c:v>
                </c:pt>
                <c:pt idx="1627">
                  <c:v>5.9187529927815756</c:v>
                </c:pt>
                <c:pt idx="1628">
                  <c:v>5.9229969795834059</c:v>
                </c:pt>
                <c:pt idx="1629">
                  <c:v>5.9272411465071322</c:v>
                </c:pt>
                <c:pt idx="1630">
                  <c:v>5.931485493568033</c:v>
                </c:pt>
                <c:pt idx="1631">
                  <c:v>5.9357300207813877</c:v>
                </c:pt>
                <c:pt idx="1632">
                  <c:v>5.9399747281625146</c:v>
                </c:pt>
                <c:pt idx="1633">
                  <c:v>5.9442196157266967</c:v>
                </c:pt>
                <c:pt idx="1634">
                  <c:v>5.9484646834892203</c:v>
                </c:pt>
                <c:pt idx="1635">
                  <c:v>5.9527099314654102</c:v>
                </c:pt>
                <c:pt idx="1636">
                  <c:v>5.9558939857219606</c:v>
                </c:pt>
                <c:pt idx="1637">
                  <c:v>5.960139549108864</c:v>
                </c:pt>
                <c:pt idx="1638">
                  <c:v>5.9643852927514933</c:v>
                </c:pt>
                <c:pt idx="1639">
                  <c:v>5.9686312166651785</c:v>
                </c:pt>
                <c:pt idx="1640">
                  <c:v>5.9728773208652175</c:v>
                </c:pt>
                <c:pt idx="1641">
                  <c:v>5.9771236053669101</c:v>
                </c:pt>
                <c:pt idx="1642">
                  <c:v>5.9824317145665784</c:v>
                </c:pt>
                <c:pt idx="1643">
                  <c:v>5.9866784048030182</c:v>
                </c:pt>
                <c:pt idx="1644">
                  <c:v>5.9909252753908966</c:v>
                </c:pt>
                <c:pt idx="1645">
                  <c:v>5.9941105466966471</c:v>
                </c:pt>
                <c:pt idx="1646">
                  <c:v>5.9983577329364062</c:v>
                </c:pt>
                <c:pt idx="1647">
                  <c:v>6.0026050995697249</c:v>
                </c:pt>
                <c:pt idx="1648">
                  <c:v>6.0068526466119518</c:v>
                </c:pt>
                <c:pt idx="1649">
                  <c:v>6.0111003740783886</c:v>
                </c:pt>
                <c:pt idx="1650">
                  <c:v>6.0153482819843873</c:v>
                </c:pt>
                <c:pt idx="1651">
                  <c:v>6.0195963703452691</c:v>
                </c:pt>
                <c:pt idx="1652">
                  <c:v>6.0249067345843992</c:v>
                </c:pt>
                <c:pt idx="1653">
                  <c:v>6.0291552290248136</c:v>
                </c:pt>
                <c:pt idx="1654">
                  <c:v>6.0323417183105219</c:v>
                </c:pt>
                <c:pt idx="1655">
                  <c:v>6.0365905286442603</c:v>
                </c:pt>
                <c:pt idx="1656">
                  <c:v>6.0408395195095732</c:v>
                </c:pt>
                <c:pt idx="1657">
                  <c:v>6.0450886909217916</c:v>
                </c:pt>
                <c:pt idx="1658">
                  <c:v>6.049338042896248</c:v>
                </c:pt>
                <c:pt idx="1659">
                  <c:v>6.0535875754483115</c:v>
                </c:pt>
                <c:pt idx="1660">
                  <c:v>6.0578372885933174</c:v>
                </c:pt>
                <c:pt idx="1661">
                  <c:v>6.0620871823466063</c:v>
                </c:pt>
                <c:pt idx="1662">
                  <c:v>6.0663372567235516</c:v>
                </c:pt>
                <c:pt idx="1663">
                  <c:v>6.0705875117394843</c:v>
                </c:pt>
                <c:pt idx="1664">
                  <c:v>6.0748379474097849</c:v>
                </c:pt>
                <c:pt idx="1665">
                  <c:v>6.0790885637497984</c:v>
                </c:pt>
                <c:pt idx="1666">
                  <c:v>6.0833393607748727</c:v>
                </c:pt>
                <c:pt idx="1667">
                  <c:v>6.0875903385003944</c:v>
                </c:pt>
                <c:pt idx="1668">
                  <c:v>6.0918414969417132</c:v>
                </c:pt>
                <c:pt idx="1669">
                  <c:v>6.0960928361141855</c:v>
                </c:pt>
                <c:pt idx="1670">
                  <c:v>6.1003443560332009</c:v>
                </c:pt>
                <c:pt idx="1671">
                  <c:v>6.1045960567141178</c:v>
                </c:pt>
                <c:pt idx="1672">
                  <c:v>6.1088479381722962</c:v>
                </c:pt>
                <c:pt idx="1673">
                  <c:v>6.113100000423132</c:v>
                </c:pt>
                <c:pt idx="1674">
                  <c:v>6.1173522434819789</c:v>
                </c:pt>
                <c:pt idx="1675">
                  <c:v>6.1216046673642364</c:v>
                </c:pt>
                <c:pt idx="1676">
                  <c:v>6.1258572720852724</c:v>
                </c:pt>
                <c:pt idx="1677">
                  <c:v>6.130110057660457</c:v>
                </c:pt>
                <c:pt idx="1678">
                  <c:v>6.1343630241051974</c:v>
                </c:pt>
                <c:pt idx="1679">
                  <c:v>6.1386161714348662</c:v>
                </c:pt>
                <c:pt idx="1680">
                  <c:v>6.1428694996648394</c:v>
                </c:pt>
                <c:pt idx="1681">
                  <c:v>6.1471230088105298</c:v>
                </c:pt>
                <c:pt idx="1682">
                  <c:v>6.151376698887316</c:v>
                </c:pt>
                <c:pt idx="1683">
                  <c:v>6.1556305699105804</c:v>
                </c:pt>
                <c:pt idx="1684">
                  <c:v>6.159884621895741</c:v>
                </c:pt>
                <c:pt idx="1685">
                  <c:v>6.164138854858173</c:v>
                </c:pt>
                <c:pt idx="1686">
                  <c:v>6.1683932688132961</c:v>
                </c:pt>
                <c:pt idx="1687">
                  <c:v>6.1726478637765023</c:v>
                </c:pt>
                <c:pt idx="1688">
                  <c:v>6.1769026397631803</c:v>
                </c:pt>
                <c:pt idx="1689">
                  <c:v>6.1811575967887613</c:v>
                </c:pt>
                <c:pt idx="1690">
                  <c:v>6.1854127348686383</c:v>
                </c:pt>
                <c:pt idx="1691">
                  <c:v>6.1875403718087529</c:v>
                </c:pt>
                <c:pt idx="1692">
                  <c:v>6.1875403718087529</c:v>
                </c:pt>
                <c:pt idx="1693">
                  <c:v>6.1981792355881362</c:v>
                </c:pt>
                <c:pt idx="1694">
                  <c:v>6.2088192313421739</c:v>
                </c:pt>
                <c:pt idx="1695">
                  <c:v>6.2194603593117774</c:v>
                </c:pt>
                <c:pt idx="1696">
                  <c:v>6.2301026197379334</c:v>
                </c:pt>
                <c:pt idx="1697">
                  <c:v>6.2407460128617043</c:v>
                </c:pt>
                <c:pt idx="1698">
                  <c:v>6.2513905389242312</c:v>
                </c:pt>
                <c:pt idx="1699">
                  <c:v>6.2620361981667312</c:v>
                </c:pt>
                <c:pt idx="1700">
                  <c:v>6.2726829908305008</c:v>
                </c:pt>
                <c:pt idx="1701">
                  <c:v>6.2833309171569107</c:v>
                </c:pt>
                <c:pt idx="1702">
                  <c:v>6.2939799773874077</c:v>
                </c:pt>
                <c:pt idx="1703">
                  <c:v>6.3046301717635327</c:v>
                </c:pt>
                <c:pt idx="1704">
                  <c:v>6.3152815005268632</c:v>
                </c:pt>
                <c:pt idx="1705">
                  <c:v>6.325933963919093</c:v>
                </c:pt>
                <c:pt idx="1706">
                  <c:v>6.3365875621819781</c:v>
                </c:pt>
                <c:pt idx="1707">
                  <c:v>6.3472422955573542</c:v>
                </c:pt>
                <c:pt idx="1708">
                  <c:v>6.3578981642871328</c:v>
                </c:pt>
                <c:pt idx="1709">
                  <c:v>6.3685551686133044</c:v>
                </c:pt>
                <c:pt idx="1710">
                  <c:v>6.3792133087779366</c:v>
                </c:pt>
                <c:pt idx="1711">
                  <c:v>6.3898725850231708</c:v>
                </c:pt>
                <c:pt idx="1712">
                  <c:v>6.4005329975912435</c:v>
                </c:pt>
                <c:pt idx="1713">
                  <c:v>6.4111945467244285</c:v>
                </c:pt>
                <c:pt idx="1714">
                  <c:v>6.4218572326651167</c:v>
                </c:pt>
                <c:pt idx="1715">
                  <c:v>6.4325210556557586</c:v>
                </c:pt>
                <c:pt idx="1716">
                  <c:v>6.4431860159388901</c:v>
                </c:pt>
                <c:pt idx="1717">
                  <c:v>6.4538521137571179</c:v>
                </c:pt>
                <c:pt idx="1718">
                  <c:v>6.4634525745866149</c:v>
                </c:pt>
                <c:pt idx="1719">
                  <c:v>6.4741208343901926</c:v>
                </c:pt>
                <c:pt idx="1720">
                  <c:v>6.485857234849643</c:v>
                </c:pt>
                <c:pt idx="1721">
                  <c:v>6.4954607689575754</c:v>
                </c:pt>
                <c:pt idx="1722">
                  <c:v>6.5071996743714804</c:v>
                </c:pt>
                <c:pt idx="1723">
                  <c:v>6.5168052584250624</c:v>
                </c:pt>
                <c:pt idx="1724">
                  <c:v>6.5285466698629504</c:v>
                </c:pt>
                <c:pt idx="1725">
                  <c:v>6.5381543047375059</c:v>
                </c:pt>
                <c:pt idx="1726">
                  <c:v>6.5498982232695679</c:v>
                </c:pt>
                <c:pt idx="1727">
                  <c:v>6.5595079098410238</c:v>
                </c:pt>
                <c:pt idx="1728">
                  <c:v>6.5712543365381331</c:v>
                </c:pt>
                <c:pt idx="1729">
                  <c:v>6.5808660756829367</c:v>
                </c:pt>
                <c:pt idx="1730">
                  <c:v>6.5926150116166813</c:v>
                </c:pt>
                <c:pt idx="1731">
                  <c:v>6.6022288042118555</c:v>
                </c:pt>
                <c:pt idx="1732">
                  <c:v>6.6139802504545067</c:v>
                </c:pt>
                <c:pt idx="1733">
                  <c:v>6.6246645818926311</c:v>
                </c:pt>
                <c:pt idx="1734">
                  <c:v>6.6353500550021174</c:v>
                </c:pt>
                <c:pt idx="1735">
                  <c:v>6.6449679571313398</c:v>
                </c:pt>
                <c:pt idx="1736">
                  <c:v>6.6556556000887364</c:v>
                </c:pt>
                <c:pt idx="1737">
                  <c:v>6.6663443854253472</c:v>
                </c:pt>
                <c:pt idx="1738">
                  <c:v>6.6770343133854233</c:v>
                </c:pt>
                <c:pt idx="1739">
                  <c:v>6.687725384213258</c:v>
                </c:pt>
                <c:pt idx="1740">
                  <c:v>6.6984175981532594</c:v>
                </c:pt>
                <c:pt idx="1741">
                  <c:v>6.7091109554499022</c:v>
                </c:pt>
                <c:pt idx="1742">
                  <c:v>6.7198054563477365</c:v>
                </c:pt>
                <c:pt idx="1743">
                  <c:v>6.7305011010913978</c:v>
                </c:pt>
                <c:pt idx="1744">
                  <c:v>6.7411978899255907</c:v>
                </c:pt>
                <c:pt idx="1745">
                  <c:v>6.7518958230951052</c:v>
                </c:pt>
                <c:pt idx="1746">
                  <c:v>6.7625949008448218</c:v>
                </c:pt>
                <c:pt idx="1747">
                  <c:v>6.7732951234196594</c:v>
                </c:pt>
                <c:pt idx="1748">
                  <c:v>6.7839964910646549</c:v>
                </c:pt>
                <c:pt idx="1749">
                  <c:v>6.7946990040249098</c:v>
                </c:pt>
                <c:pt idx="1750">
                  <c:v>6.8064730914129372</c:v>
                </c:pt>
                <c:pt idx="1751">
                  <c:v>6.8161074668720039</c:v>
                </c:pt>
                <c:pt idx="1752">
                  <c:v>6.8278840753294485</c:v>
                </c:pt>
                <c:pt idx="1753">
                  <c:v>6.8375205139233399</c:v>
                </c:pt>
                <c:pt idx="1754">
                  <c:v>6.8492996445300438</c:v>
                </c:pt>
                <c:pt idx="1755">
                  <c:v>6.8600091492256876</c:v>
                </c:pt>
                <c:pt idx="1756">
                  <c:v>6.8707198009790842</c:v>
                </c:pt>
                <c:pt idx="1757">
                  <c:v>6.8803603684946157</c:v>
                </c:pt>
                <c:pt idx="1758">
                  <c:v>6.8921445466421813</c:v>
                </c:pt>
                <c:pt idx="1759">
                  <c:v>6.9017871799456687</c:v>
                </c:pt>
                <c:pt idx="1760">
                  <c:v>6.9125023075730905</c:v>
                </c:pt>
                <c:pt idx="1761">
                  <c:v>6.9232185834631501</c:v>
                </c:pt>
                <c:pt idx="1762">
                  <c:v>6.9339360078619778</c:v>
                </c:pt>
                <c:pt idx="1763">
                  <c:v>6.9446545810157829</c:v>
                </c:pt>
                <c:pt idx="1764">
                  <c:v>6.9553743031708484</c:v>
                </c:pt>
                <c:pt idx="1765">
                  <c:v>6.9660951745735433</c:v>
                </c:pt>
                <c:pt idx="1766">
                  <c:v>6.9768171954703222</c:v>
                </c:pt>
                <c:pt idx="1767">
                  <c:v>6.9875403661076865</c:v>
                </c:pt>
                <c:pt idx="1768">
                  <c:v>6.9993371820534973</c:v>
                </c:pt>
                <c:pt idx="1769">
                  <c:v>7.0089901575907039</c:v>
                </c:pt>
                <c:pt idx="1770">
                  <c:v>7.0207895043496453</c:v>
                </c:pt>
                <c:pt idx="1771">
                  <c:v>7.0304445509963882</c:v>
                </c:pt>
                <c:pt idx="1772">
                  <c:v>7.041173474037385</c:v>
                </c:pt>
                <c:pt idx="1773">
                  <c:v>7.0519035482997925</c:v>
                </c:pt>
                <c:pt idx="1774">
                  <c:v>7.0626347740306921</c:v>
                </c:pt>
                <c:pt idx="1775">
                  <c:v>7.0733671514772416</c:v>
                </c:pt>
                <c:pt idx="1776">
                  <c:v>7.0841006808866833</c:v>
                </c:pt>
                <c:pt idx="1777">
                  <c:v>7.0948353625063323</c:v>
                </c:pt>
                <c:pt idx="1778">
                  <c:v>7.1055711965836039</c:v>
                </c:pt>
                <c:pt idx="1779">
                  <c:v>7.1163081833659509</c:v>
                </c:pt>
                <c:pt idx="1780">
                  <c:v>7.1270463231009415</c:v>
                </c:pt>
                <c:pt idx="1781">
                  <c:v>7.1377856160362159</c:v>
                </c:pt>
                <c:pt idx="1782">
                  <c:v>7.1485260624194895</c:v>
                </c:pt>
                <c:pt idx="1783">
                  <c:v>7.1592676624985643</c:v>
                </c:pt>
                <c:pt idx="1784">
                  <c:v>7.1700104165213121</c:v>
                </c:pt>
                <c:pt idx="1785">
                  <c:v>7.1807543247356946</c:v>
                </c:pt>
                <c:pt idx="1786">
                  <c:v>7.1925739571588929</c:v>
                </c:pt>
                <c:pt idx="1787">
                  <c:v>7.2022456047315986</c:v>
                </c:pt>
                <c:pt idx="1788">
                  <c:v>7.2129929770094234</c:v>
                </c:pt>
                <c:pt idx="1789">
                  <c:v>7.2237415044715094</c:v>
                </c:pt>
                <c:pt idx="1790">
                  <c:v>7.2355662192140384</c:v>
                </c:pt>
                <c:pt idx="1791">
                  <c:v>7.2452420259419767</c:v>
                </c:pt>
                <c:pt idx="1792">
                  <c:v>7.2559940204473126</c:v>
                </c:pt>
                <c:pt idx="1793">
                  <c:v>7.2667471711308202</c:v>
                </c:pt>
                <c:pt idx="1794">
                  <c:v>7.2785769725652729</c:v>
                </c:pt>
                <c:pt idx="1795">
                  <c:v>7.2882569420271421</c:v>
                </c:pt>
                <c:pt idx="1796">
                  <c:v>7.2990135627375539</c:v>
                </c:pt>
                <c:pt idx="1797">
                  <c:v>7.3097713406213298</c:v>
                </c:pt>
                <c:pt idx="1798">
                  <c:v>7.3205302759274824</c:v>
                </c:pt>
                <c:pt idx="1799">
                  <c:v>7.3312903689050666</c:v>
                </c:pt>
                <c:pt idx="1800">
                  <c:v>7.3420516198032528</c:v>
                </c:pt>
                <c:pt idx="1801">
                  <c:v>7.3528140288712835</c:v>
                </c:pt>
                <c:pt idx="1802">
                  <c:v>7.3635775963584784</c:v>
                </c:pt>
                <c:pt idx="1803">
                  <c:v>7.3743423225142397</c:v>
                </c:pt>
                <c:pt idx="1804">
                  <c:v>7.385108207588047</c:v>
                </c:pt>
                <c:pt idx="1805">
                  <c:v>7.3958752518294659</c:v>
                </c:pt>
                <c:pt idx="1806">
                  <c:v>7.4066434554881493</c:v>
                </c:pt>
                <c:pt idx="1807">
                  <c:v>7.4174128188137969</c:v>
                </c:pt>
                <c:pt idx="1808">
                  <c:v>7.4281833420562275</c:v>
                </c:pt>
                <c:pt idx="1809">
                  <c:v>7.4389550254653214</c:v>
                </c:pt>
                <c:pt idx="1810">
                  <c:v>7.4497278692910491</c:v>
                </c:pt>
                <c:pt idx="1811">
                  <c:v>7.460501873783457</c:v>
                </c:pt>
                <c:pt idx="1812">
                  <c:v>7.4712770391926693</c:v>
                </c:pt>
                <c:pt idx="1813">
                  <c:v>7.4820533657688966</c:v>
                </c:pt>
                <c:pt idx="1814">
                  <c:v>7.4928308537624293</c:v>
                </c:pt>
                <c:pt idx="1815">
                  <c:v>7.5036095034236343</c:v>
                </c:pt>
                <c:pt idx="1816">
                  <c:v>7.5143893150029673</c:v>
                </c:pt>
                <c:pt idx="1817">
                  <c:v>7.5251702887509557</c:v>
                </c:pt>
                <c:pt idx="1818">
                  <c:v>7.5359524249182268</c:v>
                </c:pt>
                <c:pt idx="1819">
                  <c:v>7.546735723755452</c:v>
                </c:pt>
                <c:pt idx="1820">
                  <c:v>7.5575201855134182</c:v>
                </c:pt>
                <c:pt idx="1821">
                  <c:v>7.5683058104429799</c:v>
                </c:pt>
                <c:pt idx="1822">
                  <c:v>7.5790925987950768</c:v>
                </c:pt>
                <c:pt idx="1823">
                  <c:v>7.5898805508207285</c:v>
                </c:pt>
                <c:pt idx="1824">
                  <c:v>7.600669666771033</c:v>
                </c:pt>
                <c:pt idx="1825">
                  <c:v>7.6114599468971731</c:v>
                </c:pt>
                <c:pt idx="1826">
                  <c:v>7.6222513914504226</c:v>
                </c:pt>
                <c:pt idx="1827">
                  <c:v>7.6330440006821032</c:v>
                </c:pt>
                <c:pt idx="1828">
                  <c:v>7.643837774843651</c:v>
                </c:pt>
                <c:pt idx="1829">
                  <c:v>7.6546327141865724</c:v>
                </c:pt>
                <c:pt idx="1830">
                  <c:v>7.6654288189624582</c:v>
                </c:pt>
                <c:pt idx="1831">
                  <c:v>7.6762260894229772</c:v>
                </c:pt>
                <c:pt idx="1832">
                  <c:v>7.6870245258198802</c:v>
                </c:pt>
                <c:pt idx="1833">
                  <c:v>7.6978241284050011</c:v>
                </c:pt>
                <c:pt idx="1834">
                  <c:v>7.708624897430254</c:v>
                </c:pt>
                <c:pt idx="1835">
                  <c:v>7.7194268331476339</c:v>
                </c:pt>
                <c:pt idx="1836">
                  <c:v>7.7302299358092217</c:v>
                </c:pt>
                <c:pt idx="1837">
                  <c:v>7.741034205667173</c:v>
                </c:pt>
                <c:pt idx="1838">
                  <c:v>7.7518396429737333</c:v>
                </c:pt>
                <c:pt idx="1839">
                  <c:v>7.7626462479812348</c:v>
                </c:pt>
                <c:pt idx="1840">
                  <c:v>7.7734540209420597</c:v>
                </c:pt>
                <c:pt idx="1841">
                  <c:v>7.7842629621087065</c:v>
                </c:pt>
                <c:pt idx="1842">
                  <c:v>7.7950730717337446</c:v>
                </c:pt>
                <c:pt idx="1843">
                  <c:v>7.8058843500698218</c:v>
                </c:pt>
                <c:pt idx="1844">
                  <c:v>7.8166967973696755</c:v>
                </c:pt>
                <c:pt idx="1845">
                  <c:v>7.8275104138861158</c:v>
                </c:pt>
                <c:pt idx="1846">
                  <c:v>7.83832519987204</c:v>
                </c:pt>
                <c:pt idx="1847">
                  <c:v>7.8491411555804413</c:v>
                </c:pt>
                <c:pt idx="1848">
                  <c:v>7.8599582812643538</c:v>
                </c:pt>
                <c:pt idx="1849">
                  <c:v>7.8707765771769331</c:v>
                </c:pt>
                <c:pt idx="1850">
                  <c:v>7.8815960435714043</c:v>
                </c:pt>
                <c:pt idx="1851">
                  <c:v>7.892416680701074</c:v>
                </c:pt>
                <c:pt idx="1852">
                  <c:v>7.9032384888193334</c:v>
                </c:pt>
                <c:pt idx="1853">
                  <c:v>7.9140614681796517</c:v>
                </c:pt>
                <c:pt idx="1854">
                  <c:v>7.9248856190355852</c:v>
                </c:pt>
                <c:pt idx="1855">
                  <c:v>7.9357109416407692</c:v>
                </c:pt>
                <c:pt idx="1856">
                  <c:v>7.9465374362489225</c:v>
                </c:pt>
                <c:pt idx="1857">
                  <c:v>7.9573651031138466</c:v>
                </c:pt>
                <c:pt idx="1858">
                  <c:v>7.9681939424894237</c:v>
                </c:pt>
                <c:pt idx="1859">
                  <c:v>7.9790239546296329</c:v>
                </c:pt>
                <c:pt idx="1860">
                  <c:v>7.9898551397885003</c:v>
                </c:pt>
                <c:pt idx="1861">
                  <c:v>8.0006874982201666</c:v>
                </c:pt>
                <c:pt idx="1862">
                  <c:v>8.0115210301788462</c:v>
                </c:pt>
                <c:pt idx="1863">
                  <c:v>8.0223557359188362</c:v>
                </c:pt>
                <c:pt idx="1864">
                  <c:v>8.0342752682538379</c:v>
                </c:pt>
                <c:pt idx="1865">
                  <c:v>8.0440286697603458</c:v>
                </c:pt>
                <c:pt idx="1866">
                  <c:v>8.0559507858416914</c:v>
                </c:pt>
                <c:pt idx="1867">
                  <c:v>8.0667903067454816</c:v>
                </c:pt>
                <c:pt idx="1868">
                  <c:v>8.0776310027287792</c:v>
                </c:pt>
                <c:pt idx="1869">
                  <c:v>8.0884728740463849</c:v>
                </c:pt>
                <c:pt idx="1870">
                  <c:v>8.0993159209531864</c:v>
                </c:pt>
                <c:pt idx="1871">
                  <c:v>8.110160143704146</c:v>
                </c:pt>
                <c:pt idx="1872">
                  <c:v>8.1210055425543182</c:v>
                </c:pt>
                <c:pt idx="1873">
                  <c:v>8.1318521177588448</c:v>
                </c:pt>
                <c:pt idx="1874">
                  <c:v>8.1426998695729189</c:v>
                </c:pt>
                <c:pt idx="1875">
                  <c:v>8.1535487982518546</c:v>
                </c:pt>
                <c:pt idx="1876">
                  <c:v>8.1643989040510299</c:v>
                </c:pt>
                <c:pt idx="1877">
                  <c:v>8.1752501872259096</c:v>
                </c:pt>
                <c:pt idx="1878">
                  <c:v>8.1861026480320458</c:v>
                </c:pt>
                <c:pt idx="1879">
                  <c:v>8.1969562867250669</c:v>
                </c:pt>
                <c:pt idx="1880">
                  <c:v>8.2078111035606902</c:v>
                </c:pt>
                <c:pt idx="1881">
                  <c:v>8.2186670987947128</c:v>
                </c:pt>
                <c:pt idx="1882">
                  <c:v>8.2295242726830153</c:v>
                </c:pt>
                <c:pt idx="1883">
                  <c:v>8.2403826254815655</c:v>
                </c:pt>
                <c:pt idx="1884">
                  <c:v>8.2512421574464092</c:v>
                </c:pt>
                <c:pt idx="1885">
                  <c:v>8.2621028688336917</c:v>
                </c:pt>
                <c:pt idx="1886">
                  <c:v>8.2729647598996028</c:v>
                </c:pt>
                <c:pt idx="1887">
                  <c:v>8.2838278309004512</c:v>
                </c:pt>
                <c:pt idx="1888">
                  <c:v>8.2946920820926238</c:v>
                </c:pt>
                <c:pt idx="1889">
                  <c:v>8.3055575137325839</c:v>
                </c:pt>
                <c:pt idx="1890">
                  <c:v>8.3164241260768801</c:v>
                </c:pt>
                <c:pt idx="1891">
                  <c:v>8.327291919382148</c:v>
                </c:pt>
                <c:pt idx="1892">
                  <c:v>8.3381608939051013</c:v>
                </c:pt>
                <c:pt idx="1893">
                  <c:v>8.3490310499025533</c:v>
                </c:pt>
                <c:pt idx="1894">
                  <c:v>8.3599023876313669</c:v>
                </c:pt>
                <c:pt idx="1895">
                  <c:v>8.3707749073485171</c:v>
                </c:pt>
                <c:pt idx="1896">
                  <c:v>8.3816486093110605</c:v>
                </c:pt>
                <c:pt idx="1897">
                  <c:v>8.3925234937761282</c:v>
                </c:pt>
                <c:pt idx="1898">
                  <c:v>8.4033995610009438</c:v>
                </c:pt>
                <c:pt idx="1899">
                  <c:v>8.414276811242809</c:v>
                </c:pt>
                <c:pt idx="1900">
                  <c:v>8.4251552447591109</c:v>
                </c:pt>
                <c:pt idx="1901">
                  <c:v>8.4360348618073218</c:v>
                </c:pt>
                <c:pt idx="1902">
                  <c:v>8.4469156626449973</c:v>
                </c:pt>
                <c:pt idx="1903">
                  <c:v>8.4577976475297749</c:v>
                </c:pt>
                <c:pt idx="1904">
                  <c:v>8.468680816719381</c:v>
                </c:pt>
                <c:pt idx="1905">
                  <c:v>8.4795651704716324</c:v>
                </c:pt>
                <c:pt idx="1906">
                  <c:v>8.490450709044401</c:v>
                </c:pt>
                <c:pt idx="1907">
                  <c:v>8.5013374326956725</c:v>
                </c:pt>
                <c:pt idx="1908">
                  <c:v>8.512225341683509</c:v>
                </c:pt>
                <c:pt idx="1909">
                  <c:v>8.523114436266054</c:v>
                </c:pt>
                <c:pt idx="1910">
                  <c:v>8.5340047167015367</c:v>
                </c:pt>
                <c:pt idx="1911">
                  <c:v>8.5448961832482713</c:v>
                </c:pt>
                <c:pt idx="1912">
                  <c:v>8.5557888361646537</c:v>
                </c:pt>
                <c:pt idx="1913">
                  <c:v>8.566682675709183</c:v>
                </c:pt>
                <c:pt idx="1914">
                  <c:v>8.5775777021403972</c:v>
                </c:pt>
                <c:pt idx="1915">
                  <c:v>8.5884739157169623</c:v>
                </c:pt>
                <c:pt idx="1916">
                  <c:v>8.5993713166976153</c:v>
                </c:pt>
                <c:pt idx="1917">
                  <c:v>8.6102699053411733</c:v>
                </c:pt>
                <c:pt idx="1918">
                  <c:v>8.6211696819065438</c:v>
                </c:pt>
                <c:pt idx="1919">
                  <c:v>8.6309804967025858</c:v>
                </c:pt>
                <c:pt idx="1920">
                  <c:v>8.6429727998387662</c:v>
                </c:pt>
                <c:pt idx="1921">
                  <c:v>8.6538761417238508</c:v>
                </c:pt>
                <c:pt idx="1922">
                  <c:v>8.6647806725672165</c:v>
                </c:pt>
                <c:pt idx="1923">
                  <c:v>8.6756863926281902</c:v>
                </c:pt>
                <c:pt idx="1924">
                  <c:v>8.6865933021661874</c:v>
                </c:pt>
                <c:pt idx="1925">
                  <c:v>8.6975014014407179</c:v>
                </c:pt>
                <c:pt idx="1926">
                  <c:v>8.7084106907113412</c:v>
                </c:pt>
                <c:pt idx="1927">
                  <c:v>8.7193211702377376</c:v>
                </c:pt>
                <c:pt idx="1928">
                  <c:v>8.7302328402796601</c:v>
                </c:pt>
                <c:pt idx="1929">
                  <c:v>8.7411457010969507</c:v>
                </c:pt>
                <c:pt idx="1930">
                  <c:v>8.7520597529495294</c:v>
                </c:pt>
                <c:pt idx="1931">
                  <c:v>8.7629749960974053</c:v>
                </c:pt>
                <c:pt idx="1932">
                  <c:v>8.7738914308006741</c:v>
                </c:pt>
                <c:pt idx="1933">
                  <c:v>8.7848090573195279</c:v>
                </c:pt>
                <c:pt idx="1934">
                  <c:v>8.7957278759142028</c:v>
                </c:pt>
                <c:pt idx="1935">
                  <c:v>8.8066478868450631</c:v>
                </c:pt>
                <c:pt idx="1936">
                  <c:v>8.8175690903725457</c:v>
                </c:pt>
                <c:pt idx="1937">
                  <c:v>8.8284914867571676</c:v>
                </c:pt>
                <c:pt idx="1938">
                  <c:v>8.8394150762595345</c:v>
                </c:pt>
                <c:pt idx="1939">
                  <c:v>8.8503398591403393</c:v>
                </c:pt>
                <c:pt idx="1940">
                  <c:v>8.8612658356603582</c:v>
                </c:pt>
                <c:pt idx="1941">
                  <c:v>8.8721930060804528</c:v>
                </c:pt>
                <c:pt idx="1942">
                  <c:v>8.8831213706615699</c:v>
                </c:pt>
                <c:pt idx="1943">
                  <c:v>8.8940509296647434</c:v>
                </c:pt>
                <c:pt idx="1944">
                  <c:v>8.9049816833510924</c:v>
                </c:pt>
                <c:pt idx="1945">
                  <c:v>8.9159136319818177</c:v>
                </c:pt>
                <c:pt idx="1946">
                  <c:v>8.9268467758182268</c:v>
                </c:pt>
                <c:pt idx="1947">
                  <c:v>8.9377811151216697</c:v>
                </c:pt>
                <c:pt idx="1948">
                  <c:v>8.9487166501536173</c:v>
                </c:pt>
                <c:pt idx="1949">
                  <c:v>8.9596533811756167</c:v>
                </c:pt>
                <c:pt idx="1950">
                  <c:v>8.9705913084493041</c:v>
                </c:pt>
                <c:pt idx="1951">
                  <c:v>8.9815304322363989</c:v>
                </c:pt>
                <c:pt idx="1952">
                  <c:v>8.9924707527987007</c:v>
                </c:pt>
                <c:pt idx="1953">
                  <c:v>9.0034122703981048</c:v>
                </c:pt>
                <c:pt idx="1954">
                  <c:v>9.0143549852965972</c:v>
                </c:pt>
                <c:pt idx="1955">
                  <c:v>9.0252988977562207</c:v>
                </c:pt>
                <c:pt idx="1956">
                  <c:v>9.036244008039132</c:v>
                </c:pt>
                <c:pt idx="1957">
                  <c:v>9.0471903164075673</c:v>
                </c:pt>
                <c:pt idx="1958">
                  <c:v>9.0581378231238485</c:v>
                </c:pt>
                <c:pt idx="1959">
                  <c:v>9.069086528450379</c:v>
                </c:pt>
                <c:pt idx="1960">
                  <c:v>9.0800364326496581</c:v>
                </c:pt>
                <c:pt idx="1961">
                  <c:v>9.0909875359842598</c:v>
                </c:pt>
                <c:pt idx="1962">
                  <c:v>9.1019398387168557</c:v>
                </c:pt>
                <c:pt idx="1963">
                  <c:v>9.1128933411101922</c:v>
                </c:pt>
                <c:pt idx="1964">
                  <c:v>9.1238480434271096</c:v>
                </c:pt>
                <c:pt idx="1965">
                  <c:v>9.1348039459305497</c:v>
                </c:pt>
                <c:pt idx="1966">
                  <c:v>9.1457610488834913</c:v>
                </c:pt>
                <c:pt idx="1967">
                  <c:v>9.1567193525490502</c:v>
                </c:pt>
                <c:pt idx="1968">
                  <c:v>9.1665828526748641</c:v>
                </c:pt>
                <c:pt idx="1969">
                  <c:v>9.1775434384195389</c:v>
                </c:pt>
                <c:pt idx="1970">
                  <c:v>9.1885052256403004</c:v>
                </c:pt>
                <c:pt idx="1971">
                  <c:v>9.2005645796024282</c:v>
                </c:pt>
                <c:pt idx="1972">
                  <c:v>9.2115288907805635</c:v>
                </c:pt>
                <c:pt idx="1973">
                  <c:v>9.2224944042517283</c:v>
                </c:pt>
                <c:pt idx="1974">
                  <c:v>9.2334611202796086</c:v>
                </c:pt>
                <c:pt idx="1975">
                  <c:v>9.2444290391280024</c:v>
                </c:pt>
                <c:pt idx="1976">
                  <c:v>9.2553981610607892</c:v>
                </c:pt>
                <c:pt idx="1977">
                  <c:v>9.2663684863419338</c:v>
                </c:pt>
                <c:pt idx="1978">
                  <c:v>9.2773400152354899</c:v>
                </c:pt>
                <c:pt idx="1979">
                  <c:v>9.2883127480055911</c:v>
                </c:pt>
                <c:pt idx="1980">
                  <c:v>9.299286684916467</c:v>
                </c:pt>
                <c:pt idx="1981">
                  <c:v>9.3102618262324253</c:v>
                </c:pt>
                <c:pt idx="1982">
                  <c:v>9.3212381722178694</c:v>
                </c:pt>
                <c:pt idx="1983">
                  <c:v>9.3322157231372849</c:v>
                </c:pt>
                <c:pt idx="1984">
                  <c:v>9.3431944792552439</c:v>
                </c:pt>
                <c:pt idx="1985">
                  <c:v>9.3541744408364096</c:v>
                </c:pt>
                <c:pt idx="1986">
                  <c:v>9.3651556081455389</c:v>
                </c:pt>
                <c:pt idx="1987">
                  <c:v>9.3761379814474441</c:v>
                </c:pt>
                <c:pt idx="1988">
                  <c:v>9.3871215610070582</c:v>
                </c:pt>
                <c:pt idx="1989">
                  <c:v>9.3981063470893957</c:v>
                </c:pt>
                <c:pt idx="1990">
                  <c:v>9.4090923399595479</c:v>
                </c:pt>
                <c:pt idx="1991">
                  <c:v>9.4189807655654469</c:v>
                </c:pt>
                <c:pt idx="1992">
                  <c:v>9.4299690520631074</c:v>
                </c:pt>
                <c:pt idx="1993">
                  <c:v>9.4409585461178605</c:v>
                </c:pt>
                <c:pt idx="1994">
                  <c:v>9.4530483846233402</c:v>
                </c:pt>
                <c:pt idx="1995">
                  <c:v>9.4629411579604827</c:v>
                </c:pt>
                <c:pt idx="1996">
                  <c:v>9.4750336545810807</c:v>
                </c:pt>
                <c:pt idx="1997">
                  <c:v>9.4860281023960127</c:v>
                </c:pt>
                <c:pt idx="1998">
                  <c:v>9.4970237591226887</c:v>
                </c:pt>
                <c:pt idx="1999">
                  <c:v>9.5080206250269903</c:v>
                </c:pt>
                <c:pt idx="2000">
                  <c:v>9.5190187003748896</c:v>
                </c:pt>
                <c:pt idx="2001">
                  <c:v>9.5300179854324494</c:v>
                </c:pt>
                <c:pt idx="2002">
                  <c:v>9.5410184804658176</c:v>
                </c:pt>
                <c:pt idx="2003">
                  <c:v>9.552020185741231</c:v>
                </c:pt>
                <c:pt idx="2004">
                  <c:v>9.5630231015250082</c:v>
                </c:pt>
                <c:pt idx="2005">
                  <c:v>9.5740272280835796</c:v>
                </c:pt>
                <c:pt idx="2006">
                  <c:v>9.5850325656834165</c:v>
                </c:pt>
                <c:pt idx="2007">
                  <c:v>9.5960391145911199</c:v>
                </c:pt>
                <c:pt idx="2008">
                  <c:v>9.6070468750733653</c:v>
                </c:pt>
                <c:pt idx="2009">
                  <c:v>9.6180558473969189</c:v>
                </c:pt>
                <c:pt idx="2010">
                  <c:v>9.6290660318286285</c:v>
                </c:pt>
                <c:pt idx="2011">
                  <c:v>9.640077428635438</c:v>
                </c:pt>
                <c:pt idx="2012">
                  <c:v>9.6510900380843729</c:v>
                </c:pt>
                <c:pt idx="2013">
                  <c:v>9.6621038604425635</c:v>
                </c:pt>
                <c:pt idx="2014">
                  <c:v>9.6731188959771881</c:v>
                </c:pt>
                <c:pt idx="2015">
                  <c:v>9.6841351449555546</c:v>
                </c:pt>
                <c:pt idx="2016">
                  <c:v>9.6951526076450421</c:v>
                </c:pt>
                <c:pt idx="2017">
                  <c:v>9.7061712843131236</c:v>
                </c:pt>
                <c:pt idx="2018">
                  <c:v>9.7171911752273541</c:v>
                </c:pt>
                <c:pt idx="2019">
                  <c:v>9.7282122806553826</c:v>
                </c:pt>
                <c:pt idx="2020">
                  <c:v>9.7392346008649415</c:v>
                </c:pt>
                <c:pt idx="2021">
                  <c:v>9.7502581361238576</c:v>
                </c:pt>
                <c:pt idx="2022">
                  <c:v>9.761282886700041</c:v>
                </c:pt>
                <c:pt idx="2023">
                  <c:v>9.7723088528614941</c:v>
                </c:pt>
                <c:pt idx="2024">
                  <c:v>9.7833360348763065</c:v>
                </c:pt>
                <c:pt idx="2025">
                  <c:v>9.7943644330126567</c:v>
                </c:pt>
                <c:pt idx="2026">
                  <c:v>9.8053940475388206</c:v>
                </c:pt>
                <c:pt idx="2027">
                  <c:v>9.816424878723133</c:v>
                </c:pt>
                <c:pt idx="2028">
                  <c:v>9.827456926834051</c:v>
                </c:pt>
                <c:pt idx="2029">
                  <c:v>9.8384901921401067</c:v>
                </c:pt>
                <c:pt idx="2030">
                  <c:v>9.8495246749099223</c:v>
                </c:pt>
                <c:pt idx="2031">
                  <c:v>9.8605603754122093</c:v>
                </c:pt>
                <c:pt idx="2032">
                  <c:v>9.8715972939157695</c:v>
                </c:pt>
                <c:pt idx="2033">
                  <c:v>9.8826354306894899</c:v>
                </c:pt>
                <c:pt idx="2034">
                  <c:v>9.8936747860023626</c:v>
                </c:pt>
                <c:pt idx="2035">
                  <c:v>9.9047153601234292</c:v>
                </c:pt>
                <c:pt idx="2036">
                  <c:v>9.9157571533218611</c:v>
                </c:pt>
                <c:pt idx="2037">
                  <c:v>9.9268001658669025</c:v>
                </c:pt>
                <c:pt idx="2038">
                  <c:v>9.9378443980278863</c:v>
                </c:pt>
                <c:pt idx="2039">
                  <c:v>9.948889850074238</c:v>
                </c:pt>
                <c:pt idx="2040">
                  <c:v>9.9599365222754734</c:v>
                </c:pt>
                <c:pt idx="2041">
                  <c:v>9.9709844149011939</c:v>
                </c:pt>
                <c:pt idx="2042">
                  <c:v>9.9820335282210912</c:v>
                </c:pt>
                <c:pt idx="2043">
                  <c:v>9.9930838625049443</c:v>
                </c:pt>
                <c:pt idx="2044">
                  <c:v>10.004135418022631</c:v>
                </c:pt>
                <c:pt idx="2045">
                  <c:v>10.015188195044104</c:v>
                </c:pt>
                <c:pt idx="2046">
                  <c:v>10.026242193839421</c:v>
                </c:pt>
                <c:pt idx="2047">
                  <c:v>10.037297414678727</c:v>
                </c:pt>
                <c:pt idx="2048">
                  <c:v>10.048353857832229</c:v>
                </c:pt>
                <c:pt idx="2049">
                  <c:v>10.05941152357026</c:v>
                </c:pt>
                <c:pt idx="2050">
                  <c:v>10.070470412163226</c:v>
                </c:pt>
                <c:pt idx="2051">
                  <c:v>10.081530523881629</c:v>
                </c:pt>
                <c:pt idx="2052">
                  <c:v>10.092591858996053</c:v>
                </c:pt>
                <c:pt idx="2053">
                  <c:v>10.103654417777177</c:v>
                </c:pt>
                <c:pt idx="2054">
                  <c:v>10.114718200495769</c:v>
                </c:pt>
                <c:pt idx="2055">
                  <c:v>10.1257832074227</c:v>
                </c:pt>
                <c:pt idx="2056">
                  <c:v>10.136849438828889</c:v>
                </c:pt>
                <c:pt idx="2057">
                  <c:v>10.147916894985389</c:v>
                </c:pt>
                <c:pt idx="2058">
                  <c:v>10.15898557616333</c:v>
                </c:pt>
                <c:pt idx="2059">
                  <c:v>10.170055482633922</c:v>
                </c:pt>
                <c:pt idx="2060">
                  <c:v>10.181126614668479</c:v>
                </c:pt>
                <c:pt idx="2061">
                  <c:v>10.192198972538396</c:v>
                </c:pt>
                <c:pt idx="2062">
                  <c:v>10.203272556515161</c:v>
                </c:pt>
                <c:pt idx="2063">
                  <c:v>10.214347366870353</c:v>
                </c:pt>
                <c:pt idx="2064">
                  <c:v>10.225423403875638</c:v>
                </c:pt>
                <c:pt idx="2065">
                  <c:v>10.236500667802776</c:v>
                </c:pt>
                <c:pt idx="2066">
                  <c:v>10.247579158923628</c:v>
                </c:pt>
                <c:pt idx="2067">
                  <c:v>10.25865887751011</c:v>
                </c:pt>
                <c:pt idx="2068">
                  <c:v>10.269739823834263</c:v>
                </c:pt>
                <c:pt idx="2069">
                  <c:v>10.280821998168205</c:v>
                </c:pt>
                <c:pt idx="2070">
                  <c:v>10.291905400784151</c:v>
                </c:pt>
                <c:pt idx="2071">
                  <c:v>10.302990031954398</c:v>
                </c:pt>
                <c:pt idx="2072">
                  <c:v>10.315184545546996</c:v>
                </c:pt>
                <c:pt idx="2073">
                  <c:v>10.326271757568021</c:v>
                </c:pt>
                <c:pt idx="2074">
                  <c:v>10.337360198988057</c:v>
                </c:pt>
                <c:pt idx="2075">
                  <c:v>10.348449870079776</c:v>
                </c:pt>
                <c:pt idx="2076">
                  <c:v>10.359540771115942</c:v>
                </c:pt>
                <c:pt idx="2077">
                  <c:v>10.370632902369412</c:v>
                </c:pt>
                <c:pt idx="2078">
                  <c:v>10.381726264113125</c:v>
                </c:pt>
                <c:pt idx="2079">
                  <c:v>10.392820856620123</c:v>
                </c:pt>
                <c:pt idx="2080">
                  <c:v>10.40391668016354</c:v>
                </c:pt>
                <c:pt idx="2081">
                  <c:v>10.415013735016572</c:v>
                </c:pt>
                <c:pt idx="2082">
                  <c:v>10.426112021452539</c:v>
                </c:pt>
                <c:pt idx="2083">
                  <c:v>10.43721153974484</c:v>
                </c:pt>
                <c:pt idx="2084">
                  <c:v>10.448312290166966</c:v>
                </c:pt>
                <c:pt idx="2085">
                  <c:v>10.459414272992497</c:v>
                </c:pt>
                <c:pt idx="2086">
                  <c:v>10.47051748849511</c:v>
                </c:pt>
                <c:pt idx="2087">
                  <c:v>10.481621936948565</c:v>
                </c:pt>
                <c:pt idx="2088">
                  <c:v>10.492727618626718</c:v>
                </c:pt>
                <c:pt idx="2089">
                  <c:v>10.503834533803518</c:v>
                </c:pt>
                <c:pt idx="2090">
                  <c:v>10.514942682752999</c:v>
                </c:pt>
                <c:pt idx="2091">
                  <c:v>10.526052065749294</c:v>
                </c:pt>
                <c:pt idx="2092">
                  <c:v>10.537162683066619</c:v>
                </c:pt>
                <c:pt idx="2093">
                  <c:v>10.537162683066619</c:v>
                </c:pt>
                <c:pt idx="2094">
                  <c:v>10.589399126397</c:v>
                </c:pt>
                <c:pt idx="2095">
                  <c:v>10.701744315991215</c:v>
                </c:pt>
                <c:pt idx="2096">
                  <c:v>10.814215861970315</c:v>
                </c:pt>
                <c:pt idx="2097">
                  <c:v>10.925698593694952</c:v>
                </c:pt>
                <c:pt idx="2098">
                  <c:v>11.038422448956169</c:v>
                </c:pt>
                <c:pt idx="2099">
                  <c:v>11.150155552570256</c:v>
                </c:pt>
                <c:pt idx="2100">
                  <c:v>11.263132851678092</c:v>
                </c:pt>
                <c:pt idx="2101">
                  <c:v>11.3751174543013</c:v>
                </c:pt>
                <c:pt idx="2102">
                  <c:v>11.487227603042182</c:v>
                </c:pt>
                <c:pt idx="2103">
                  <c:v>11.60058657587042</c:v>
                </c:pt>
                <c:pt idx="2104">
                  <c:v>11.711825667090572</c:v>
                </c:pt>
                <c:pt idx="2105">
                  <c:v>11.826565209696499</c:v>
                </c:pt>
                <c:pt idx="2106">
                  <c:v>11.936929309775543</c:v>
                </c:pt>
                <c:pt idx="2107">
                  <c:v>12.050799498803881</c:v>
                </c:pt>
                <c:pt idx="2108">
                  <c:v>12.163670149747464</c:v>
                </c:pt>
                <c:pt idx="2109">
                  <c:v>12.276668342500317</c:v>
                </c:pt>
                <c:pt idx="2110">
                  <c:v>12.389794365628456</c:v>
                </c:pt>
                <c:pt idx="2111">
                  <c:v>12.503048508678335</c:v>
                </c:pt>
                <c:pt idx="2112">
                  <c:v>12.617565537174633</c:v>
                </c:pt>
                <c:pt idx="2113">
                  <c:v>12.731078081146643</c:v>
                </c:pt>
                <c:pt idx="2114">
                  <c:v>12.844719622537159</c:v>
                </c:pt>
                <c:pt idx="2115">
                  <c:v>12.958490454869123</c:v>
                </c:pt>
                <c:pt idx="2116">
                  <c:v>13.072390872668437</c:v>
                </c:pt>
                <c:pt idx="2117">
                  <c:v>13.187562131358138</c:v>
                </c:pt>
                <c:pt idx="2118">
                  <c:v>13.301723910981117</c:v>
                </c:pt>
                <c:pt idx="2119">
                  <c:v>13.416016168693684</c:v>
                </c:pt>
                <c:pt idx="2120">
                  <c:v>13.530439203089834</c:v>
                </c:pt>
                <c:pt idx="2121">
                  <c:v>13.644993313789813</c:v>
                </c:pt>
                <c:pt idx="2122">
                  <c:v>13.759678801444638</c:v>
                </c:pt>
                <c:pt idx="2123">
                  <c:v>13.875644805404516</c:v>
                </c:pt>
                <c:pt idx="2124">
                  <c:v>13.989445115405911</c:v>
                </c:pt>
                <c:pt idx="2125">
                  <c:v>14.105678031610044</c:v>
                </c:pt>
                <c:pt idx="2126">
                  <c:v>14.220893381821057</c:v>
                </c:pt>
                <c:pt idx="2127">
                  <c:v>14.336241630935969</c:v>
                </c:pt>
                <c:pt idx="2128">
                  <c:v>14.451723085902024</c:v>
                </c:pt>
                <c:pt idx="2129">
                  <c:v>14.567338054731097</c:v>
                </c:pt>
                <c:pt idx="2130">
                  <c:v>14.68308684650462</c:v>
                </c:pt>
                <c:pt idx="2131">
                  <c:v>14.797810277149924</c:v>
                </c:pt>
                <c:pt idx="2132">
                  <c:v>14.913826300372177</c:v>
                </c:pt>
                <c:pt idx="2133">
                  <c:v>15.029977077121714</c:v>
                </c:pt>
                <c:pt idx="2134">
                  <c:v>15.146262920797108</c:v>
                </c:pt>
                <c:pt idx="2135">
                  <c:v>15.262684145891603</c:v>
                </c:pt>
                <c:pt idx="2136">
                  <c:v>15.379241067998093</c:v>
                </c:pt>
                <c:pt idx="2137">
                  <c:v>15.495934003814316</c:v>
                </c:pt>
                <c:pt idx="2138">
                  <c:v>15.612763271147944</c:v>
                </c:pt>
                <c:pt idx="2139">
                  <c:v>15.729729188921915</c:v>
                </c:pt>
                <c:pt idx="2140">
                  <c:v>15.846832077179506</c:v>
                </c:pt>
                <c:pt idx="2141">
                  <c:v>15.964072257089695</c:v>
                </c:pt>
                <c:pt idx="2142">
                  <c:v>16.081450050952338</c:v>
                </c:pt>
                <c:pt idx="2143">
                  <c:v>16.198965782203629</c:v>
                </c:pt>
                <c:pt idx="2144">
                  <c:v>16.31661977542133</c:v>
                </c:pt>
                <c:pt idx="2145">
                  <c:v>16.434412356330192</c:v>
                </c:pt>
                <c:pt idx="2146">
                  <c:v>16.552343851807358</c:v>
                </c:pt>
                <c:pt idx="2147">
                  <c:v>16.670414589887823</c:v>
                </c:pt>
                <c:pt idx="2148">
                  <c:v>16.788624899769886</c:v>
                </c:pt>
                <c:pt idx="2149">
                  <c:v>16.906975111820671</c:v>
                </c:pt>
                <c:pt idx="2150">
                  <c:v>17.025465557581661</c:v>
                </c:pt>
                <c:pt idx="2151">
                  <c:v>17.144096569774277</c:v>
                </c:pt>
                <c:pt idx="2152">
                  <c:v>17.262868482305468</c:v>
                </c:pt>
                <c:pt idx="2153">
                  <c:v>17.38178163027338</c:v>
                </c:pt>
                <c:pt idx="2154">
                  <c:v>17.499645100888756</c:v>
                </c:pt>
                <c:pt idx="2155">
                  <c:v>17.618840309050743</c:v>
                </c:pt>
                <c:pt idx="2156">
                  <c:v>17.738177761754756</c:v>
                </c:pt>
                <c:pt idx="2157">
                  <c:v>17.857657798908544</c:v>
                </c:pt>
                <c:pt idx="2158">
                  <c:v>17.978477714198462</c:v>
                </c:pt>
                <c:pt idx="2159">
                  <c:v>18.098245379272512</c:v>
                </c:pt>
                <c:pt idx="2160">
                  <c:v>18.218156659304004</c:v>
                </c:pt>
                <c:pt idx="2161">
                  <c:v>18.338211899127582</c:v>
                </c:pt>
                <c:pt idx="2162">
                  <c:v>18.458411444821365</c:v>
                </c:pt>
                <c:pt idx="2163">
                  <c:v>18.578755643712917</c:v>
                </c:pt>
                <c:pt idx="2164">
                  <c:v>18.698039233472098</c:v>
                </c:pt>
                <c:pt idx="2165">
                  <c:v>18.819879396683078</c:v>
                </c:pt>
                <c:pt idx="2166">
                  <c:v>18.940659651718477</c:v>
                </c:pt>
                <c:pt idx="2167">
                  <c:v>19.061585961877466</c:v>
                </c:pt>
                <c:pt idx="2168">
                  <c:v>19.182658680825952</c:v>
                </c:pt>
                <c:pt idx="2169">
                  <c:v>19.303878163515979</c:v>
                </c:pt>
                <c:pt idx="2170">
                  <c:v>19.425244766191962</c:v>
                </c:pt>
                <c:pt idx="2171">
                  <c:v>19.546758846396987</c:v>
                </c:pt>
                <c:pt idx="2172">
                  <c:v>19.668420762979121</c:v>
                </c:pt>
                <c:pt idx="2173">
                  <c:v>19.790230876097766</c:v>
                </c:pt>
                <c:pt idx="2174">
                  <c:v>19.912189547230071</c:v>
                </c:pt>
                <c:pt idx="2175">
                  <c:v>20.034297139177344</c:v>
                </c:pt>
                <c:pt idx="2176">
                  <c:v>20.156554016071553</c:v>
                </c:pt>
                <c:pt idx="2177">
                  <c:v>20.278960543381832</c:v>
                </c:pt>
                <c:pt idx="2178">
                  <c:v>20.401517087921025</c:v>
                </c:pt>
                <c:pt idx="2179">
                  <c:v>20.522996202933111</c:v>
                </c:pt>
                <c:pt idx="2180">
                  <c:v>20.648311042110244</c:v>
                </c:pt>
                <c:pt idx="2181">
                  <c:v>20.770090513335177</c:v>
                </c:pt>
                <c:pt idx="2182">
                  <c:v>20.893250822024608</c:v>
                </c:pt>
                <c:pt idx="2183">
                  <c:v>21.016563002395259</c:v>
                </c:pt>
                <c:pt idx="2184">
                  <c:v>21.140027429462222</c:v>
                </c:pt>
                <c:pt idx="2185">
                  <c:v>21.263644479631346</c:v>
                </c:pt>
                <c:pt idx="2186">
                  <c:v>21.388653005153309</c:v>
                </c:pt>
                <c:pt idx="2187">
                  <c:v>21.512577972062644</c:v>
                </c:pt>
                <c:pt idx="2188">
                  <c:v>21.636656703518593</c:v>
                </c:pt>
                <c:pt idx="2189">
                  <c:v>21.76088958157349</c:v>
                </c:pt>
                <c:pt idx="2190">
                  <c:v>21.8865216454647</c:v>
                </c:pt>
                <c:pt idx="2191">
                  <c:v>22.011065519682852</c:v>
                </c:pt>
                <c:pt idx="2192">
                  <c:v>22.137012476506804</c:v>
                </c:pt>
                <c:pt idx="2193">
                  <c:v>22.261868907849433</c:v>
                </c:pt>
                <c:pt idx="2194">
                  <c:v>22.324355631454313</c:v>
                </c:pt>
              </c:numCache>
            </c:numRef>
          </c:xVal>
          <c:yVal>
            <c:numRef>
              <c:f>CHS_30Apr2016!$O$27:$O$2221</c:f>
              <c:numCache>
                <c:formatCode>General</c:formatCode>
                <c:ptCount val="2195"/>
                <c:pt idx="0">
                  <c:v>8.4000000000000005E-2</c:v>
                </c:pt>
                <c:pt idx="1">
                  <c:v>9.6999030000000014E-2</c:v>
                </c:pt>
                <c:pt idx="2">
                  <c:v>0.1149954</c:v>
                </c:pt>
                <c:pt idx="3">
                  <c:v>0.12399132</c:v>
                </c:pt>
                <c:pt idx="4">
                  <c:v>0.1109889</c:v>
                </c:pt>
                <c:pt idx="5">
                  <c:v>0.11198544000000001</c:v>
                </c:pt>
                <c:pt idx="6">
                  <c:v>0.11598144000000001</c:v>
                </c:pt>
                <c:pt idx="7">
                  <c:v>0.13497300000000001</c:v>
                </c:pt>
                <c:pt idx="8">
                  <c:v>0.16496205000000003</c:v>
                </c:pt>
                <c:pt idx="9">
                  <c:v>0.17895345999999998</c:v>
                </c:pt>
                <c:pt idx="10">
                  <c:v>0.17994779999999999</c:v>
                </c:pt>
                <c:pt idx="11">
                  <c:v>0.17794304</c:v>
                </c:pt>
                <c:pt idx="12">
                  <c:v>0.18193447999999998</c:v>
                </c:pt>
                <c:pt idx="13">
                  <c:v>0.18092940999999998</c:v>
                </c:pt>
                <c:pt idx="14">
                  <c:v>0.20191516000000001</c:v>
                </c:pt>
                <c:pt idx="15">
                  <c:v>0.23289515000000002</c:v>
                </c:pt>
                <c:pt idx="16">
                  <c:v>0.24688143999999998</c:v>
                </c:pt>
                <c:pt idx="17">
                  <c:v>0.2448726</c:v>
                </c:pt>
                <c:pt idx="18">
                  <c:v>0.25086195</c:v>
                </c:pt>
                <c:pt idx="19">
                  <c:v>0.25884978000000003</c:v>
                </c:pt>
                <c:pt idx="20">
                  <c:v>0.26783652000000002</c:v>
                </c:pt>
                <c:pt idx="21">
                  <c:v>0.28281887999999999</c:v>
                </c:pt>
                <c:pt idx="22">
                  <c:v>0.31079163000000004</c:v>
                </c:pt>
                <c:pt idx="23">
                  <c:v>0.32476925000000001</c:v>
                </c:pt>
                <c:pt idx="24">
                  <c:v>0.32076246000000003</c:v>
                </c:pt>
                <c:pt idx="25">
                  <c:v>0.32974589999999998</c:v>
                </c:pt>
                <c:pt idx="26">
                  <c:v>0.34172640000000004</c:v>
                </c:pt>
                <c:pt idx="27">
                  <c:v>0.35570096000000001</c:v>
                </c:pt>
                <c:pt idx="28">
                  <c:v>0.39365721999999997</c:v>
                </c:pt>
                <c:pt idx="29">
                  <c:v>0.40763279999999996</c:v>
                </c:pt>
                <c:pt idx="30">
                  <c:v>0.42060847000000001</c:v>
                </c:pt>
                <c:pt idx="31">
                  <c:v>0.41260352</c:v>
                </c:pt>
                <c:pt idx="32">
                  <c:v>0.42258122999999997</c:v>
                </c:pt>
                <c:pt idx="33">
                  <c:v>0.43455195000000002</c:v>
                </c:pt>
                <c:pt idx="34">
                  <c:v>0.45951240000000004</c:v>
                </c:pt>
                <c:pt idx="35">
                  <c:v>0.50145282000000002</c:v>
                </c:pt>
                <c:pt idx="36">
                  <c:v>0.52141535999999999</c:v>
                </c:pt>
                <c:pt idx="37">
                  <c:v>0.52838635999999994</c:v>
                </c:pt>
                <c:pt idx="38">
                  <c:v>0.53735978000000006</c:v>
                </c:pt>
                <c:pt idx="39">
                  <c:v>0.53734364000000001</c:v>
                </c:pt>
                <c:pt idx="40">
                  <c:v>0.54431875000000007</c:v>
                </c:pt>
                <c:pt idx="41">
                  <c:v>0.574264</c:v>
                </c:pt>
                <c:pt idx="42">
                  <c:v>0.61219696999999995</c:v>
                </c:pt>
                <c:pt idx="43">
                  <c:v>0.63713870000000006</c:v>
                </c:pt>
                <c:pt idx="44">
                  <c:v>0.64610714000000002</c:v>
                </c:pt>
                <c:pt idx="45">
                  <c:v>0.65607362999999996</c:v>
                </c:pt>
                <c:pt idx="46">
                  <c:v>0.67003376000000003</c:v>
                </c:pt>
                <c:pt idx="47">
                  <c:v>0.68198915999999998</c:v>
                </c:pt>
                <c:pt idx="48">
                  <c:v>0.70393544999999991</c:v>
                </c:pt>
                <c:pt idx="49">
                  <c:v>0.74085732000000004</c:v>
                </c:pt>
                <c:pt idx="50">
                  <c:v>0.76080365999999999</c:v>
                </c:pt>
                <c:pt idx="51">
                  <c:v>0.76277759999999994</c:v>
                </c:pt>
                <c:pt idx="52">
                  <c:v>0.77672408000000004</c:v>
                </c:pt>
                <c:pt idx="53">
                  <c:v>0.79666734000000006</c:v>
                </c:pt>
                <c:pt idx="54">
                  <c:v>0.8126161999999999</c:v>
                </c:pt>
                <c:pt idx="55">
                  <c:v>0.84852949999999994</c:v>
                </c:pt>
                <c:pt idx="56">
                  <c:v>0.86547408000000003</c:v>
                </c:pt>
                <c:pt idx="57">
                  <c:v>0.88042122</c:v>
                </c:pt>
                <c:pt idx="58">
                  <c:v>0.87838959999999999</c:v>
                </c:pt>
                <c:pt idx="59">
                  <c:v>0.88934274000000002</c:v>
                </c:pt>
                <c:pt idx="60">
                  <c:v>0.90628388000000004</c:v>
                </c:pt>
                <c:pt idx="61">
                  <c:v>0.93021056000000002</c:v>
                </c:pt>
                <c:pt idx="62">
                  <c:v>0.97109292000000003</c:v>
                </c:pt>
                <c:pt idx="63">
                  <c:v>0.99501596999999997</c:v>
                </c:pt>
                <c:pt idx="64">
                  <c:v>1.0069618199999999</c:v>
                </c:pt>
                <c:pt idx="65">
                  <c:v>0.99994590000000005</c:v>
                </c:pt>
                <c:pt idx="66">
                  <c:v>1.0019116800000001</c:v>
                </c:pt>
                <c:pt idx="67">
                  <c:v>1.01185032</c:v>
                </c:pt>
                <c:pt idx="68">
                  <c:v>1.0407575499999999</c:v>
                </c:pt>
                <c:pt idx="69">
                  <c:v>1.0786434199999999</c:v>
                </c:pt>
                <c:pt idx="70">
                  <c:v>1.09856679</c:v>
                </c:pt>
                <c:pt idx="71">
                  <c:v>1.105507</c:v>
                </c:pt>
                <c:pt idx="72">
                  <c:v>1.1074692000000002</c:v>
                </c:pt>
                <c:pt idx="73">
                  <c:v>1.1204058699999999</c:v>
                </c:pt>
                <c:pt idx="74">
                  <c:v>1.1183768599999999</c:v>
                </c:pt>
                <c:pt idx="75">
                  <c:v>1.13929346</c:v>
                </c:pt>
                <c:pt idx="76">
                  <c:v>1.1741752000000001</c:v>
                </c:pt>
                <c:pt idx="77">
                  <c:v>1.19108664</c:v>
                </c:pt>
                <c:pt idx="78">
                  <c:v>1.19005329</c:v>
                </c:pt>
                <c:pt idx="79">
                  <c:v>1.1999925000000002</c:v>
                </c:pt>
                <c:pt idx="80">
                  <c:v>1.21192605</c:v>
                </c:pt>
                <c:pt idx="81">
                  <c:v>1.2218517500000001</c:v>
                </c:pt>
                <c:pt idx="82">
                  <c:v>1.2357785999999999</c:v>
                </c:pt>
                <c:pt idx="83">
                  <c:v>1.25967831</c:v>
                </c:pt>
                <c:pt idx="84">
                  <c:v>1.2716084999999999</c:v>
                </c:pt>
                <c:pt idx="85">
                  <c:v>1.2645890800000001</c:v>
                </c:pt>
                <c:pt idx="86">
                  <c:v>1.2695374399999999</c:v>
                </c:pt>
                <c:pt idx="87">
                  <c:v>1.2814662499999998</c:v>
                </c:pt>
                <c:pt idx="88">
                  <c:v>1.2993646299999999</c:v>
                </c:pt>
                <c:pt idx="89">
                  <c:v>1.3362212</c:v>
                </c:pt>
                <c:pt idx="90">
                  <c:v>1.34914395</c:v>
                </c:pt>
                <c:pt idx="91">
                  <c:v>1.3540889600000001</c:v>
                </c:pt>
                <c:pt idx="92">
                  <c:v>1.3390918700000001</c:v>
                </c:pt>
                <c:pt idx="93">
                  <c:v>1.3390381499999999</c:v>
                </c:pt>
                <c:pt idx="94">
                  <c:v>1.3439829600000002</c:v>
                </c:pt>
                <c:pt idx="95">
                  <c:v>1.3638823200000001</c:v>
                </c:pt>
                <c:pt idx="96">
                  <c:v>1.3987348799999999</c:v>
                </c:pt>
                <c:pt idx="97">
                  <c:v>1.41263564</c:v>
                </c:pt>
                <c:pt idx="98">
                  <c:v>1.41359002</c:v>
                </c:pt>
                <c:pt idx="99">
                  <c:v>1.40656946</c:v>
                </c:pt>
                <c:pt idx="100">
                  <c:v>1.4055302999999999</c:v>
                </c:pt>
                <c:pt idx="101">
                  <c:v>1.400504</c:v>
                </c:pt>
                <c:pt idx="102">
                  <c:v>1.4213940199999999</c:v>
                </c:pt>
                <c:pt idx="103">
                  <c:v>1.4492599599999998</c:v>
                </c:pt>
                <c:pt idx="104">
                  <c:v>1.4611622</c:v>
                </c:pt>
                <c:pt idx="105">
                  <c:v>1.4581282099999999</c:v>
                </c:pt>
                <c:pt idx="106">
                  <c:v>1.4590809599999999</c:v>
                </c:pt>
                <c:pt idx="107">
                  <c:v>1.4630088000000001</c:v>
                </c:pt>
                <c:pt idx="108">
                  <c:v>1.46296476</c:v>
                </c:pt>
                <c:pt idx="109">
                  <c:v>1.4738826600000001</c:v>
                </c:pt>
                <c:pt idx="110">
                  <c:v>1.4997475499999999</c:v>
                </c:pt>
                <c:pt idx="111">
                  <c:v>1.50867072</c:v>
                </c:pt>
                <c:pt idx="112">
                  <c:v>1.4976643499999998</c:v>
                </c:pt>
                <c:pt idx="113">
                  <c:v>1.4976042299999999</c:v>
                </c:pt>
                <c:pt idx="114">
                  <c:v>1.5055301800000001</c:v>
                </c:pt>
                <c:pt idx="115">
                  <c:v>1.5134556499999998</c:v>
                </c:pt>
                <c:pt idx="116">
                  <c:v>1.54230336</c:v>
                </c:pt>
                <c:pt idx="117">
                  <c:v>1.54622656</c:v>
                </c:pt>
                <c:pt idx="118">
                  <c:v>1.5451837499999999</c:v>
                </c:pt>
                <c:pt idx="119">
                  <c:v>1.5282014800000001</c:v>
                </c:pt>
                <c:pt idx="120">
                  <c:v>1.5251668899999999</c:v>
                </c:pt>
                <c:pt idx="121">
                  <c:v>1.5281094400000002</c:v>
                </c:pt>
                <c:pt idx="122">
                  <c:v>1.54101311</c:v>
                </c:pt>
                <c:pt idx="123">
                  <c:v>1.5718300200000002</c:v>
                </c:pt>
                <c:pt idx="124">
                  <c:v>1.5807472199999999</c:v>
                </c:pt>
                <c:pt idx="125">
                  <c:v>1.5787075499999998</c:v>
                </c:pt>
                <c:pt idx="126">
                  <c:v>1.569696</c:v>
                </c:pt>
                <c:pt idx="127">
                  <c:v>1.5596890200000002</c:v>
                </c:pt>
                <c:pt idx="128">
                  <c:v>1.5576345200000001</c:v>
                </c:pt>
                <c:pt idx="129">
                  <c:v>1.5725260999999999</c:v>
                </c:pt>
                <c:pt idx="130">
                  <c:v>1.5973754800000002</c:v>
                </c:pt>
                <c:pt idx="131">
                  <c:v>1.60529408</c:v>
                </c:pt>
                <c:pt idx="132">
                  <c:v>1.6012464000000002</c:v>
                </c:pt>
                <c:pt idx="133">
                  <c:v>1.59422777</c:v>
                </c:pt>
                <c:pt idx="134">
                  <c:v>1.5931839999999999</c:v>
                </c:pt>
                <c:pt idx="135">
                  <c:v>1.5831789000000001</c:v>
                </c:pt>
                <c:pt idx="136">
                  <c:v>1.59408368</c:v>
                </c:pt>
                <c:pt idx="137">
                  <c:v>1.6169356000000001</c:v>
                </c:pt>
                <c:pt idx="138">
                  <c:v>1.62483552</c:v>
                </c:pt>
                <c:pt idx="139">
                  <c:v>1.6138351799999999</c:v>
                </c:pt>
                <c:pt idx="140">
                  <c:v>1.6127910000000001</c:v>
                </c:pt>
                <c:pt idx="141">
                  <c:v>1.61672448</c:v>
                </c:pt>
                <c:pt idx="142">
                  <c:v>1.62064144</c:v>
                </c:pt>
                <c:pt idx="143">
                  <c:v>1.6265652999999998</c:v>
                </c:pt>
                <c:pt idx="144">
                  <c:v>1.6404521599999999</c:v>
                </c:pt>
                <c:pt idx="145">
                  <c:v>1.6423934999999998</c:v>
                </c:pt>
                <c:pt idx="146">
                  <c:v>1.6254228800000001</c:v>
                </c:pt>
                <c:pt idx="147">
                  <c:v>1.6233832300000002</c:v>
                </c:pt>
                <c:pt idx="148">
                  <c:v>1.6253085700000001</c:v>
                </c:pt>
                <c:pt idx="149">
                  <c:v>1.6381979600000001</c:v>
                </c:pt>
                <c:pt idx="150">
                  <c:v>1.6650197899999999</c:v>
                </c:pt>
                <c:pt idx="151">
                  <c:v>1.6729143900000001</c:v>
                </c:pt>
                <c:pt idx="152">
                  <c:v>1.6698784799999999</c:v>
                </c:pt>
                <c:pt idx="153">
                  <c:v>1.64694015</c:v>
                </c:pt>
                <c:pt idx="154">
                  <c:v>1.6369395</c:v>
                </c:pt>
                <c:pt idx="155">
                  <c:v>1.6339049399999999</c:v>
                </c:pt>
                <c:pt idx="156">
                  <c:v>1.64579616</c:v>
                </c:pt>
                <c:pt idx="157">
                  <c:v>1.6725950000000001</c:v>
                </c:pt>
                <c:pt idx="158">
                  <c:v>1.6765244500000001</c:v>
                </c:pt>
                <c:pt idx="159">
                  <c:v>1.6705042600000002</c:v>
                </c:pt>
                <c:pt idx="160">
                  <c:v>1.65752006</c:v>
                </c:pt>
                <c:pt idx="161">
                  <c:v>1.6554803199999999</c:v>
                </c:pt>
                <c:pt idx="162">
                  <c:v>1.6395127999999999</c:v>
                </c:pt>
                <c:pt idx="163">
                  <c:v>1.6513845999999999</c:v>
                </c:pt>
                <c:pt idx="164">
                  <c:v>1.6712304</c:v>
                </c:pt>
                <c:pt idx="165">
                  <c:v>1.6771484999999999</c:v>
                </c:pt>
                <c:pt idx="166">
                  <c:v>1.6661560000000002</c:v>
                </c:pt>
                <c:pt idx="167">
                  <c:v>1.6640996400000001</c:v>
                </c:pt>
                <c:pt idx="168">
                  <c:v>1.6650441</c:v>
                </c:pt>
                <c:pt idx="169">
                  <c:v>1.66002078</c:v>
                </c:pt>
                <c:pt idx="170">
                  <c:v>1.6629544799999998</c:v>
                </c:pt>
                <c:pt idx="171">
                  <c:v>1.6788172799999999</c:v>
                </c:pt>
                <c:pt idx="172">
                  <c:v>1.68175023</c:v>
                </c:pt>
                <c:pt idx="173">
                  <c:v>1.66775973</c:v>
                </c:pt>
                <c:pt idx="174">
                  <c:v>1.6637315800000001</c:v>
                </c:pt>
                <c:pt idx="175">
                  <c:v>1.66666468</c:v>
                </c:pt>
                <c:pt idx="176">
                  <c:v>1.6745695999999999</c:v>
                </c:pt>
                <c:pt idx="177">
                  <c:v>1.69836688</c:v>
                </c:pt>
                <c:pt idx="178">
                  <c:v>1.7003043</c:v>
                </c:pt>
                <c:pt idx="179">
                  <c:v>1.6972701000000001</c:v>
                </c:pt>
                <c:pt idx="180">
                  <c:v>1.67335641</c:v>
                </c:pt>
                <c:pt idx="181">
                  <c:v>1.66634624</c:v>
                </c:pt>
                <c:pt idx="182">
                  <c:v>1.6662792</c:v>
                </c:pt>
                <c:pt idx="183">
                  <c:v>1.6751764500000002</c:v>
                </c:pt>
                <c:pt idx="184">
                  <c:v>1.6999793999999999</c:v>
                </c:pt>
                <c:pt idx="185">
                  <c:v>1.7048986500000001</c:v>
                </c:pt>
                <c:pt idx="186">
                  <c:v>1.6958834199999999</c:v>
                </c:pt>
                <c:pt idx="187">
                  <c:v>1.68589184</c:v>
                </c:pt>
                <c:pt idx="188">
                  <c:v>1.6699367999999999</c:v>
                </c:pt>
                <c:pt idx="189">
                  <c:v>1.6599465999999998</c:v>
                </c:pt>
                <c:pt idx="190">
                  <c:v>1.67480575</c:v>
                </c:pt>
                <c:pt idx="191">
                  <c:v>1.6946336000000002</c:v>
                </c:pt>
                <c:pt idx="192">
                  <c:v>1.7015225599999999</c:v>
                </c:pt>
                <c:pt idx="193">
                  <c:v>1.6925265500000002</c:v>
                </c:pt>
                <c:pt idx="194">
                  <c:v>1.68750636</c:v>
                </c:pt>
                <c:pt idx="195">
                  <c:v>1.6854678399999998</c:v>
                </c:pt>
                <c:pt idx="196">
                  <c:v>1.67547936</c:v>
                </c:pt>
                <c:pt idx="197">
                  <c:v>1.6774162399999999</c:v>
                </c:pt>
                <c:pt idx="198">
                  <c:v>1.6952522000000001</c:v>
                </c:pt>
                <c:pt idx="199">
                  <c:v>1.6991585999999999</c:v>
                </c:pt>
                <c:pt idx="200">
                  <c:v>1.68122196</c:v>
                </c:pt>
                <c:pt idx="201">
                  <c:v>1.6811712000000001</c:v>
                </c:pt>
                <c:pt idx="202">
                  <c:v>1.6840842</c:v>
                </c:pt>
                <c:pt idx="203">
                  <c:v>1.6899945300000001</c:v>
                </c:pt>
                <c:pt idx="204">
                  <c:v>1.7078265000000001</c:v>
                </c:pt>
                <c:pt idx="205">
                  <c:v>1.70678146</c:v>
                </c:pt>
                <c:pt idx="206">
                  <c:v>1.7027561599999999</c:v>
                </c:pt>
                <c:pt idx="207">
                  <c:v>1.6857998000000001</c:v>
                </c:pt>
                <c:pt idx="208">
                  <c:v>1.67978867</c:v>
                </c:pt>
                <c:pt idx="209">
                  <c:v>1.6787445999999999</c:v>
                </c:pt>
                <c:pt idx="210">
                  <c:v>1.6876336900000002</c:v>
                </c:pt>
                <c:pt idx="211">
                  <c:v>1.71140421</c:v>
                </c:pt>
                <c:pt idx="212">
                  <c:v>1.7183052000000001</c:v>
                </c:pt>
                <c:pt idx="213">
                  <c:v>1.7083212000000001</c:v>
                </c:pt>
                <c:pt idx="214">
                  <c:v>1.6953582599999999</c:v>
                </c:pt>
                <c:pt idx="215">
                  <c:v>1.6794166500000001</c:v>
                </c:pt>
                <c:pt idx="216">
                  <c:v>1.67241408</c:v>
                </c:pt>
                <c:pt idx="217">
                  <c:v>1.6862498399999999</c:v>
                </c:pt>
                <c:pt idx="218">
                  <c:v>1.708046</c:v>
                </c:pt>
                <c:pt idx="219">
                  <c:v>1.7159385600000001</c:v>
                </c:pt>
                <c:pt idx="220">
                  <c:v>1.7079428000000001</c:v>
                </c:pt>
                <c:pt idx="221">
                  <c:v>1.6969515500000001</c:v>
                </c:pt>
                <c:pt idx="222">
                  <c:v>1.6959073600000001</c:v>
                </c:pt>
                <c:pt idx="223">
                  <c:v>1.6819556600000001</c:v>
                </c:pt>
                <c:pt idx="224">
                  <c:v>1.687862</c:v>
                </c:pt>
                <c:pt idx="225">
                  <c:v>1.7046891100000001</c:v>
                </c:pt>
                <c:pt idx="226">
                  <c:v>1.7086088000000001</c:v>
                </c:pt>
                <c:pt idx="227">
                  <c:v>1.6946413200000001</c:v>
                </c:pt>
                <c:pt idx="228">
                  <c:v>1.6916119199999999</c:v>
                </c:pt>
                <c:pt idx="229">
                  <c:v>1.6945389000000002</c:v>
                </c:pt>
                <c:pt idx="230">
                  <c:v>1.6944706200000001</c:v>
                </c:pt>
                <c:pt idx="231">
                  <c:v>1.6973973</c:v>
                </c:pt>
                <c:pt idx="232">
                  <c:v>1.7092572000000001</c:v>
                </c:pt>
                <c:pt idx="233">
                  <c:v>1.7101981100000001</c:v>
                </c:pt>
                <c:pt idx="234">
                  <c:v>1.6922807</c:v>
                </c:pt>
                <c:pt idx="235">
                  <c:v>1.68825951</c:v>
                </c:pt>
                <c:pt idx="236">
                  <c:v>1.69116888</c:v>
                </c:pt>
                <c:pt idx="237">
                  <c:v>1.69806484</c:v>
                </c:pt>
                <c:pt idx="238">
                  <c:v>1.7218313500000002</c:v>
                </c:pt>
                <c:pt idx="239">
                  <c:v>1.72573143</c:v>
                </c:pt>
                <c:pt idx="240">
                  <c:v>1.7217099</c:v>
                </c:pt>
                <c:pt idx="241">
                  <c:v>1.69486548</c:v>
                </c:pt>
                <c:pt idx="242">
                  <c:v>1.6858837200000001</c:v>
                </c:pt>
                <c:pt idx="243">
                  <c:v>1.68186375</c:v>
                </c:pt>
                <c:pt idx="244">
                  <c:v>1.6947117599999999</c:v>
                </c:pt>
                <c:pt idx="245">
                  <c:v>1.7164713999999999</c:v>
                </c:pt>
                <c:pt idx="246">
                  <c:v>1.71939595</c:v>
                </c:pt>
                <c:pt idx="247">
                  <c:v>1.7123991199999999</c:v>
                </c:pt>
                <c:pt idx="248">
                  <c:v>1.6994501700000002</c:v>
                </c:pt>
                <c:pt idx="249">
                  <c:v>1.6944384800000001</c:v>
                </c:pt>
                <c:pt idx="250">
                  <c:v>1.67752273</c:v>
                </c:pt>
                <c:pt idx="251">
                  <c:v>1.6913429500000001</c:v>
                </c:pt>
                <c:pt idx="252">
                  <c:v>1.7101390399999998</c:v>
                </c:pt>
                <c:pt idx="253">
                  <c:v>1.71306311</c:v>
                </c:pt>
                <c:pt idx="254">
                  <c:v>1.7020832400000001</c:v>
                </c:pt>
                <c:pt idx="255">
                  <c:v>1.6960805999999999</c:v>
                </c:pt>
                <c:pt idx="256">
                  <c:v>1.6960293</c:v>
                </c:pt>
                <c:pt idx="257">
                  <c:v>1.6939944</c:v>
                </c:pt>
                <c:pt idx="258">
                  <c:v>1.6959267</c:v>
                </c:pt>
                <c:pt idx="259">
                  <c:v>1.7117432399999999</c:v>
                </c:pt>
                <c:pt idx="260">
                  <c:v>1.7126659000000002</c:v>
                </c:pt>
                <c:pt idx="261">
                  <c:v>1.6957557000000001</c:v>
                </c:pt>
                <c:pt idx="262">
                  <c:v>1.6917378399999998</c:v>
                </c:pt>
                <c:pt idx="263">
                  <c:v>1.6936698799999998</c:v>
                </c:pt>
                <c:pt idx="264">
                  <c:v>1.6955846999999999</c:v>
                </c:pt>
                <c:pt idx="265">
                  <c:v>1.71635574</c:v>
                </c:pt>
                <c:pt idx="266">
                  <c:v>1.7163038100000001</c:v>
                </c:pt>
                <c:pt idx="267">
                  <c:v>1.7112944800000001</c:v>
                </c:pt>
                <c:pt idx="268">
                  <c:v>1.6874479</c:v>
                </c:pt>
                <c:pt idx="269">
                  <c:v>1.6794485399999999</c:v>
                </c:pt>
                <c:pt idx="270">
                  <c:v>1.6754321999999999</c:v>
                </c:pt>
                <c:pt idx="271">
                  <c:v>1.6872776999999999</c:v>
                </c:pt>
                <c:pt idx="272">
                  <c:v>1.71300096</c:v>
                </c:pt>
                <c:pt idx="273">
                  <c:v>1.71887952</c:v>
                </c:pt>
                <c:pt idx="274">
                  <c:v>1.7108975</c:v>
                </c:pt>
                <c:pt idx="275">
                  <c:v>1.7029159599999999</c:v>
                </c:pt>
                <c:pt idx="276">
                  <c:v>1.6860141900000001</c:v>
                </c:pt>
                <c:pt idx="277">
                  <c:v>1.6740692400000001</c:v>
                </c:pt>
                <c:pt idx="278">
                  <c:v>1.6849209999999999</c:v>
                </c:pt>
                <c:pt idx="279">
                  <c:v>1.7056658900000001</c:v>
                </c:pt>
                <c:pt idx="280">
                  <c:v>1.7115606200000002</c:v>
                </c:pt>
                <c:pt idx="281">
                  <c:v>1.70358057</c:v>
                </c:pt>
                <c:pt idx="282">
                  <c:v>1.692628</c:v>
                </c:pt>
                <c:pt idx="283">
                  <c:v>1.6905777599999998</c:v>
                </c:pt>
                <c:pt idx="284">
                  <c:v>1.68656286</c:v>
                </c:pt>
                <c:pt idx="285">
                  <c:v>1.6875027</c:v>
                </c:pt>
                <c:pt idx="286">
                  <c:v>1.7042964</c:v>
                </c:pt>
                <c:pt idx="287">
                  <c:v>1.70622648</c:v>
                </c:pt>
                <c:pt idx="288">
                  <c:v>1.6923034799999999</c:v>
                </c:pt>
                <c:pt idx="289">
                  <c:v>1.6862905400000001</c:v>
                </c:pt>
                <c:pt idx="290">
                  <c:v>1.6892117</c:v>
                </c:pt>
                <c:pt idx="291">
                  <c:v>1.6911419700000001</c:v>
                </c:pt>
                <c:pt idx="292">
                  <c:v>1.7069416400000001</c:v>
                </c:pt>
                <c:pt idx="293">
                  <c:v>1.70687272</c:v>
                </c:pt>
                <c:pt idx="294">
                  <c:v>1.7058304200000001</c:v>
                </c:pt>
                <c:pt idx="295">
                  <c:v>1.6859671599999999</c:v>
                </c:pt>
                <c:pt idx="296">
                  <c:v>1.6819539000000001</c:v>
                </c:pt>
                <c:pt idx="297">
                  <c:v>1.6808954700000001</c:v>
                </c:pt>
                <c:pt idx="298">
                  <c:v>1.6897588800000001</c:v>
                </c:pt>
                <c:pt idx="299">
                  <c:v>1.7124880500000002</c:v>
                </c:pt>
                <c:pt idx="300">
                  <c:v>1.7163978600000001</c:v>
                </c:pt>
                <c:pt idx="301">
                  <c:v>1.70939588</c:v>
                </c:pt>
                <c:pt idx="302">
                  <c:v>1.68854675</c:v>
                </c:pt>
                <c:pt idx="303">
                  <c:v>1.6736407999999998</c:v>
                </c:pt>
                <c:pt idx="304">
                  <c:v>1.6676483600000001</c:v>
                </c:pt>
                <c:pt idx="305">
                  <c:v>1.6784907</c:v>
                </c:pt>
                <c:pt idx="306">
                  <c:v>1.70121514</c:v>
                </c:pt>
                <c:pt idx="307">
                  <c:v>1.7060973700000002</c:v>
                </c:pt>
                <c:pt idx="308">
                  <c:v>1.6981244000000002</c:v>
                </c:pt>
                <c:pt idx="309">
                  <c:v>1.6861913900000001</c:v>
                </c:pt>
                <c:pt idx="310">
                  <c:v>1.6821799</c:v>
                </c:pt>
                <c:pt idx="311">
                  <c:v>1.66628781</c:v>
                </c:pt>
                <c:pt idx="312">
                  <c:v>1.67415764</c:v>
                </c:pt>
                <c:pt idx="313">
                  <c:v>1.69588713</c:v>
                </c:pt>
                <c:pt idx="314">
                  <c:v>1.7007856399999999</c:v>
                </c:pt>
                <c:pt idx="315">
                  <c:v>1.6878477000000001</c:v>
                </c:pt>
                <c:pt idx="316">
                  <c:v>1.6848438400000001</c:v>
                </c:pt>
                <c:pt idx="317">
                  <c:v>1.682796</c:v>
                </c:pt>
                <c:pt idx="318">
                  <c:v>1.6797584800000001</c:v>
                </c:pt>
                <c:pt idx="319">
                  <c:v>1.6807143600000001</c:v>
                </c:pt>
                <c:pt idx="320">
                  <c:v>1.6945033599999999</c:v>
                </c:pt>
                <c:pt idx="321">
                  <c:v>1.6954588800000001</c:v>
                </c:pt>
                <c:pt idx="322">
                  <c:v>1.6765856800000001</c:v>
                </c:pt>
                <c:pt idx="323">
                  <c:v>1.6725592</c:v>
                </c:pt>
                <c:pt idx="324">
                  <c:v>1.6735150599999999</c:v>
                </c:pt>
                <c:pt idx="325">
                  <c:v>1.6803747599999999</c:v>
                </c:pt>
                <c:pt idx="326">
                  <c:v>1.7030671800000001</c:v>
                </c:pt>
                <c:pt idx="327">
                  <c:v>1.7060014399999999</c:v>
                </c:pt>
                <c:pt idx="328">
                  <c:v>1.69999536</c:v>
                </c:pt>
                <c:pt idx="329">
                  <c:v>1.676213</c:v>
                </c:pt>
                <c:pt idx="330">
                  <c:v>1.6692190200000001</c:v>
                </c:pt>
                <c:pt idx="331">
                  <c:v>1.6642380799999998</c:v>
                </c:pt>
                <c:pt idx="332">
                  <c:v>1.6760435999999999</c:v>
                </c:pt>
                <c:pt idx="333">
                  <c:v>1.6997204800000001</c:v>
                </c:pt>
                <c:pt idx="334">
                  <c:v>1.70364348</c:v>
                </c:pt>
                <c:pt idx="335">
                  <c:v>1.6936815999999999</c:v>
                </c:pt>
                <c:pt idx="336">
                  <c:v>1.6807527400000002</c:v>
                </c:pt>
                <c:pt idx="337">
                  <c:v>1.6728048400000002</c:v>
                </c:pt>
                <c:pt idx="338">
                  <c:v>1.6588883999999999</c:v>
                </c:pt>
                <c:pt idx="339">
                  <c:v>1.6697358399999997</c:v>
                </c:pt>
                <c:pt idx="340">
                  <c:v>1.69241854</c:v>
                </c:pt>
                <c:pt idx="341">
                  <c:v>1.6953174</c:v>
                </c:pt>
                <c:pt idx="342">
                  <c:v>1.6863813999999999</c:v>
                </c:pt>
                <c:pt idx="343">
                  <c:v>1.6764228000000001</c:v>
                </c:pt>
                <c:pt idx="344">
                  <c:v>1.6763889000000001</c:v>
                </c:pt>
                <c:pt idx="345">
                  <c:v>1.66840926</c:v>
                </c:pt>
                <c:pt idx="346">
                  <c:v>1.67328648</c:v>
                </c:pt>
                <c:pt idx="347">
                  <c:v>1.6890753599999999</c:v>
                </c:pt>
                <c:pt idx="348">
                  <c:v>1.69197368</c:v>
                </c:pt>
                <c:pt idx="349">
                  <c:v>1.6761177</c:v>
                </c:pt>
                <c:pt idx="350">
                  <c:v>1.6711058000000001</c:v>
                </c:pt>
                <c:pt idx="351">
                  <c:v>1.67301576</c:v>
                </c:pt>
                <c:pt idx="352">
                  <c:v>1.67397068</c:v>
                </c:pt>
                <c:pt idx="353">
                  <c:v>1.6976322400000001</c:v>
                </c:pt>
                <c:pt idx="354">
                  <c:v>1.6975635600000001</c:v>
                </c:pt>
                <c:pt idx="355">
                  <c:v>1.6906086</c:v>
                </c:pt>
                <c:pt idx="356">
                  <c:v>1.6668133199999999</c:v>
                </c:pt>
                <c:pt idx="357">
                  <c:v>1.6618366</c:v>
                </c:pt>
                <c:pt idx="358">
                  <c:v>1.6588036799999999</c:v>
                </c:pt>
                <c:pt idx="359">
                  <c:v>1.6705987999999998</c:v>
                </c:pt>
                <c:pt idx="360">
                  <c:v>1.6952775000000002</c:v>
                </c:pt>
                <c:pt idx="361">
                  <c:v>1.7001512000000001</c:v>
                </c:pt>
                <c:pt idx="362">
                  <c:v>1.6931977200000001</c:v>
                </c:pt>
                <c:pt idx="363">
                  <c:v>1.6802799999999998</c:v>
                </c:pt>
                <c:pt idx="364">
                  <c:v>1.6634098800000001</c:v>
                </c:pt>
                <c:pt idx="365">
                  <c:v>1.6554694999999999</c:v>
                </c:pt>
                <c:pt idx="366">
                  <c:v>1.6672621000000001</c:v>
                </c:pt>
                <c:pt idx="367">
                  <c:v>1.6869939600000001</c:v>
                </c:pt>
                <c:pt idx="368">
                  <c:v>1.69087864</c:v>
                </c:pt>
                <c:pt idx="369">
                  <c:v>1.6809282000000001</c:v>
                </c:pt>
                <c:pt idx="370">
                  <c:v>1.6720005599999999</c:v>
                </c:pt>
                <c:pt idx="371">
                  <c:v>1.6679803200000001</c:v>
                </c:pt>
                <c:pt idx="372">
                  <c:v>1.6590534800000001</c:v>
                </c:pt>
                <c:pt idx="373">
                  <c:v>1.6639267199999999</c:v>
                </c:pt>
                <c:pt idx="374">
                  <c:v>1.6816440800000001</c:v>
                </c:pt>
                <c:pt idx="375">
                  <c:v>1.68655014</c:v>
                </c:pt>
                <c:pt idx="376">
                  <c:v>1.67067418</c:v>
                </c:pt>
                <c:pt idx="377">
                  <c:v>1.6657005599999999</c:v>
                </c:pt>
                <c:pt idx="378">
                  <c:v>1.6676089599999999</c:v>
                </c:pt>
                <c:pt idx="379">
                  <c:v>1.66852932</c:v>
                </c:pt>
                <c:pt idx="380">
                  <c:v>1.6813377199999999</c:v>
                </c:pt>
                <c:pt idx="381">
                  <c:v>1.6852209200000001</c:v>
                </c:pt>
                <c:pt idx="382">
                  <c:v>1.6832111999999999</c:v>
                </c:pt>
                <c:pt idx="383">
                  <c:v>1.6624000800000001</c:v>
                </c:pt>
                <c:pt idx="384">
                  <c:v>1.6554187199999999</c:v>
                </c:pt>
                <c:pt idx="385">
                  <c:v>1.6563729</c:v>
                </c:pt>
                <c:pt idx="386">
                  <c:v>1.66321944</c:v>
                </c:pt>
                <c:pt idx="387">
                  <c:v>1.68685496</c:v>
                </c:pt>
                <c:pt idx="388">
                  <c:v>1.6917588000000001</c:v>
                </c:pt>
                <c:pt idx="389">
                  <c:v>1.68675248</c:v>
                </c:pt>
                <c:pt idx="390">
                  <c:v>1.6590672</c:v>
                </c:pt>
                <c:pt idx="391">
                  <c:v>1.649125</c:v>
                </c:pt>
                <c:pt idx="392">
                  <c:v>1.6451416800000001</c:v>
                </c:pt>
                <c:pt idx="393">
                  <c:v>1.6579285500000001</c:v>
                </c:pt>
                <c:pt idx="394">
                  <c:v>1.6805718199999999</c:v>
                </c:pt>
                <c:pt idx="395">
                  <c:v>1.68447028</c:v>
                </c:pt>
                <c:pt idx="396">
                  <c:v>1.6765203</c:v>
                </c:pt>
                <c:pt idx="397">
                  <c:v>1.66263004</c:v>
                </c:pt>
                <c:pt idx="398">
                  <c:v>1.6586304000000001</c:v>
                </c:pt>
                <c:pt idx="399">
                  <c:v>1.6417967499999999</c:v>
                </c:pt>
                <c:pt idx="400">
                  <c:v>1.6526062799999999</c:v>
                </c:pt>
                <c:pt idx="401">
                  <c:v>1.6732870500000001</c:v>
                </c:pt>
                <c:pt idx="402">
                  <c:v>1.678172</c:v>
                </c:pt>
                <c:pt idx="403">
                  <c:v>1.6662585599999999</c:v>
                </c:pt>
                <c:pt idx="404">
                  <c:v>1.6622595600000001</c:v>
                </c:pt>
                <c:pt idx="405">
                  <c:v>1.66220904</c:v>
                </c:pt>
                <c:pt idx="406">
                  <c:v>1.6591806200000001</c:v>
                </c:pt>
                <c:pt idx="407">
                  <c:v>1.6611041700000002</c:v>
                </c:pt>
                <c:pt idx="408">
                  <c:v>1.6758580799999998</c:v>
                </c:pt>
                <c:pt idx="409">
                  <c:v>1.67482021</c:v>
                </c:pt>
                <c:pt idx="410">
                  <c:v>1.6579919999999999</c:v>
                </c:pt>
                <c:pt idx="411">
                  <c:v>1.6549809900000001</c:v>
                </c:pt>
                <c:pt idx="412">
                  <c:v>1.6559007399999999</c:v>
                </c:pt>
                <c:pt idx="413">
                  <c:v>1.6588108000000001</c:v>
                </c:pt>
                <c:pt idx="414">
                  <c:v>1.6824428500000002</c:v>
                </c:pt>
                <c:pt idx="415">
                  <c:v>1.6853519199999998</c:v>
                </c:pt>
                <c:pt idx="416">
                  <c:v>1.6783767000000001</c:v>
                </c:pt>
                <c:pt idx="417">
                  <c:v>1.65365892</c:v>
                </c:pt>
                <c:pt idx="418">
                  <c:v>1.6476887999999998</c:v>
                </c:pt>
                <c:pt idx="419">
                  <c:v>1.6446788700000001</c:v>
                </c:pt>
                <c:pt idx="420">
                  <c:v>1.6544946600000001</c:v>
                </c:pt>
                <c:pt idx="421">
                  <c:v>1.6781215500000002</c:v>
                </c:pt>
                <c:pt idx="422">
                  <c:v>1.68199955</c:v>
                </c:pt>
                <c:pt idx="423">
                  <c:v>1.6720836000000001</c:v>
                </c:pt>
                <c:pt idx="424">
                  <c:v>1.6651275999999999</c:v>
                </c:pt>
                <c:pt idx="425">
                  <c:v>1.6492942399999999</c:v>
                </c:pt>
                <c:pt idx="426">
                  <c:v>1.6374073999999998</c:v>
                </c:pt>
                <c:pt idx="427">
                  <c:v>1.65116664</c:v>
                </c:pt>
                <c:pt idx="428">
                  <c:v>1.67281568</c:v>
                </c:pt>
                <c:pt idx="429">
                  <c:v>1.6776792900000002</c:v>
                </c:pt>
                <c:pt idx="430">
                  <c:v>1.6677656600000001</c:v>
                </c:pt>
                <c:pt idx="431">
                  <c:v>1.6598250900000002</c:v>
                </c:pt>
                <c:pt idx="432">
                  <c:v>1.6567992</c:v>
                </c:pt>
                <c:pt idx="433">
                  <c:v>1.6498456800000001</c:v>
                </c:pt>
                <c:pt idx="434">
                  <c:v>1.6537400099999999</c:v>
                </c:pt>
                <c:pt idx="435">
                  <c:v>1.666509</c:v>
                </c:pt>
                <c:pt idx="436">
                  <c:v>1.66941651</c:v>
                </c:pt>
                <c:pt idx="437">
                  <c:v>1.6545751200000001</c:v>
                </c:pt>
                <c:pt idx="438">
                  <c:v>1.652536</c:v>
                </c:pt>
                <c:pt idx="439">
                  <c:v>1.6544576600000001</c:v>
                </c:pt>
                <c:pt idx="440">
                  <c:v>1.65440732</c:v>
                </c:pt>
                <c:pt idx="441">
                  <c:v>1.67506109</c:v>
                </c:pt>
                <c:pt idx="442">
                  <c:v>1.67400726</c:v>
                </c:pt>
                <c:pt idx="443">
                  <c:v>1.67001296</c:v>
                </c:pt>
                <c:pt idx="444">
                  <c:v>1.64926013</c:v>
                </c:pt>
                <c:pt idx="445">
                  <c:v>1.64230948</c:v>
                </c:pt>
                <c:pt idx="446">
                  <c:v>1.6393022500000001</c:v>
                </c:pt>
                <c:pt idx="447">
                  <c:v>1.6491095600000001</c:v>
                </c:pt>
                <c:pt idx="448">
                  <c:v>1.6717132799999999</c:v>
                </c:pt>
                <c:pt idx="449">
                  <c:v>1.6775762999999999</c:v>
                </c:pt>
                <c:pt idx="450">
                  <c:v>1.6666834200000002</c:v>
                </c:pt>
                <c:pt idx="451">
                  <c:v>1.65184884</c:v>
                </c:pt>
                <c:pt idx="452">
                  <c:v>1.6389862800000001</c:v>
                </c:pt>
                <c:pt idx="453">
                  <c:v>1.6340087399999998</c:v>
                </c:pt>
                <c:pt idx="454">
                  <c:v>1.64675379</c:v>
                </c:pt>
                <c:pt idx="455">
                  <c:v>1.6664128600000001</c:v>
                </c:pt>
                <c:pt idx="456">
                  <c:v>1.67326014</c:v>
                </c:pt>
                <c:pt idx="457">
                  <c:v>1.6653091</c:v>
                </c:pt>
                <c:pt idx="458">
                  <c:v>1.6554047999999999</c:v>
                </c:pt>
                <c:pt idx="459">
                  <c:v>1.6523984100000002</c:v>
                </c:pt>
                <c:pt idx="460">
                  <c:v>1.6395391999999998</c:v>
                </c:pt>
                <c:pt idx="461">
                  <c:v>1.6454008999999998</c:v>
                </c:pt>
                <c:pt idx="462">
                  <c:v>1.66407036</c:v>
                </c:pt>
                <c:pt idx="463">
                  <c:v>1.6699139999999999</c:v>
                </c:pt>
                <c:pt idx="464">
                  <c:v>1.6580411100000001</c:v>
                </c:pt>
                <c:pt idx="465">
                  <c:v>1.65602034</c:v>
                </c:pt>
                <c:pt idx="466">
                  <c:v>1.6559531000000001</c:v>
                </c:pt>
                <c:pt idx="467">
                  <c:v>1.6549175999999999</c:v>
                </c:pt>
                <c:pt idx="468">
                  <c:v>1.6578223200000002</c:v>
                </c:pt>
                <c:pt idx="469">
                  <c:v>1.66959195</c:v>
                </c:pt>
                <c:pt idx="470">
                  <c:v>1.6695411</c:v>
                </c:pt>
                <c:pt idx="471">
                  <c:v>1.65373105</c:v>
                </c:pt>
                <c:pt idx="472">
                  <c:v>1.64972425</c:v>
                </c:pt>
                <c:pt idx="473">
                  <c:v>1.6496740000000001</c:v>
                </c:pt>
                <c:pt idx="474">
                  <c:v>1.6525782999999998</c:v>
                </c:pt>
                <c:pt idx="475">
                  <c:v>1.6781162399999998</c:v>
                </c:pt>
                <c:pt idx="476">
                  <c:v>1.6810194600000001</c:v>
                </c:pt>
                <c:pt idx="477">
                  <c:v>1.6789987500000001</c:v>
                </c:pt>
                <c:pt idx="478">
                  <c:v>1.6533448800000001</c:v>
                </c:pt>
                <c:pt idx="479">
                  <c:v>1.6464016799999999</c:v>
                </c:pt>
                <c:pt idx="480">
                  <c:v>1.64241288</c:v>
                </c:pt>
                <c:pt idx="481">
                  <c:v>1.6521923599999999</c:v>
                </c:pt>
                <c:pt idx="482">
                  <c:v>1.6757721799999998</c:v>
                </c:pt>
                <c:pt idx="483">
                  <c:v>1.6826130400000001</c:v>
                </c:pt>
                <c:pt idx="484">
                  <c:v>1.6756700600000001</c:v>
                </c:pt>
                <c:pt idx="485">
                  <c:v>1.6618191199999999</c:v>
                </c:pt>
                <c:pt idx="486">
                  <c:v>1.6538927999999999</c:v>
                </c:pt>
                <c:pt idx="487">
                  <c:v>1.64006038</c:v>
                </c:pt>
                <c:pt idx="488">
                  <c:v>1.6508388000000001</c:v>
                </c:pt>
                <c:pt idx="489">
                  <c:v>1.66949152</c:v>
                </c:pt>
                <c:pt idx="490">
                  <c:v>1.6753466799999999</c:v>
                </c:pt>
                <c:pt idx="491">
                  <c:v>1.6654355999999999</c:v>
                </c:pt>
                <c:pt idx="492">
                  <c:v>1.6604634899999999</c:v>
                </c:pt>
                <c:pt idx="493">
                  <c:v>1.65942864</c:v>
                </c:pt>
                <c:pt idx="494">
                  <c:v>1.6534728000000001</c:v>
                </c:pt>
                <c:pt idx="495">
                  <c:v>1.6583264500000001</c:v>
                </c:pt>
                <c:pt idx="496">
                  <c:v>1.67106972</c:v>
                </c:pt>
                <c:pt idx="497">
                  <c:v>1.672987</c:v>
                </c:pt>
                <c:pt idx="498">
                  <c:v>1.6542384800000001</c:v>
                </c:pt>
                <c:pt idx="499">
                  <c:v>1.6492677999999998</c:v>
                </c:pt>
                <c:pt idx="500">
                  <c:v>1.6511687800000001</c:v>
                </c:pt>
                <c:pt idx="501">
                  <c:v>1.6540703800000001</c:v>
                </c:pt>
                <c:pt idx="502">
                  <c:v>1.6766508</c:v>
                </c:pt>
                <c:pt idx="503">
                  <c:v>1.67659968</c:v>
                </c:pt>
                <c:pt idx="504">
                  <c:v>1.6745807800000001</c:v>
                </c:pt>
                <c:pt idx="505">
                  <c:v>1.65190094</c:v>
                </c:pt>
                <c:pt idx="506">
                  <c:v>1.6449470399999999</c:v>
                </c:pt>
                <c:pt idx="507">
                  <c:v>1.6439130900000001</c:v>
                </c:pt>
                <c:pt idx="508">
                  <c:v>1.6527167999999999</c:v>
                </c:pt>
                <c:pt idx="509">
                  <c:v>1.6772596500000001</c:v>
                </c:pt>
                <c:pt idx="510">
                  <c:v>1.68112621</c:v>
                </c:pt>
                <c:pt idx="511">
                  <c:v>1.6712383399999999</c:v>
                </c:pt>
                <c:pt idx="512">
                  <c:v>1.6603674399999999</c:v>
                </c:pt>
                <c:pt idx="513">
                  <c:v>1.642612</c:v>
                </c:pt>
                <c:pt idx="514">
                  <c:v>1.6346933400000001</c:v>
                </c:pt>
                <c:pt idx="515">
                  <c:v>1.6484130399999999</c:v>
                </c:pt>
                <c:pt idx="516">
                  <c:v>1.6690164700000001</c:v>
                </c:pt>
                <c:pt idx="517">
                  <c:v>1.67583288</c:v>
                </c:pt>
                <c:pt idx="518">
                  <c:v>1.66791424</c:v>
                </c:pt>
                <c:pt idx="519">
                  <c:v>1.6609794900000001</c:v>
                </c:pt>
                <c:pt idx="520">
                  <c:v>1.65697845</c:v>
                </c:pt>
                <c:pt idx="521">
                  <c:v>1.6510278600000001</c:v>
                </c:pt>
                <c:pt idx="522">
                  <c:v>1.6519607999999999</c:v>
                </c:pt>
                <c:pt idx="523">
                  <c:v>1.6686261600000001</c:v>
                </c:pt>
                <c:pt idx="524">
                  <c:v>1.6734914999999999</c:v>
                </c:pt>
                <c:pt idx="525">
                  <c:v>1.6596753599999998</c:v>
                </c:pt>
                <c:pt idx="526">
                  <c:v>1.6546919400000002</c:v>
                </c:pt>
                <c:pt idx="527">
                  <c:v>1.6575909</c:v>
                </c:pt>
                <c:pt idx="528">
                  <c:v>1.6575403199999998</c:v>
                </c:pt>
                <c:pt idx="529">
                  <c:v>1.6771515399999999</c:v>
                </c:pt>
                <c:pt idx="530">
                  <c:v>1.67513424</c:v>
                </c:pt>
                <c:pt idx="531">
                  <c:v>1.67213403</c:v>
                </c:pt>
                <c:pt idx="532">
                  <c:v>1.6514232</c:v>
                </c:pt>
                <c:pt idx="533">
                  <c:v>1.6464580000000002</c:v>
                </c:pt>
                <c:pt idx="534">
                  <c:v>1.6454248199999999</c:v>
                </c:pt>
                <c:pt idx="535">
                  <c:v>1.6502891</c:v>
                </c:pt>
                <c:pt idx="536">
                  <c:v>1.67184486</c:v>
                </c:pt>
                <c:pt idx="537">
                  <c:v>1.67670798</c:v>
                </c:pt>
                <c:pt idx="538">
                  <c:v>1.6687943999999999</c:v>
                </c:pt>
                <c:pt idx="539">
                  <c:v>1.6530191400000001</c:v>
                </c:pt>
                <c:pt idx="540">
                  <c:v>1.6372448399999999</c:v>
                </c:pt>
                <c:pt idx="541">
                  <c:v>1.6312985999999998</c:v>
                </c:pt>
                <c:pt idx="542">
                  <c:v>1.64500632</c:v>
                </c:pt>
                <c:pt idx="543">
                  <c:v>1.670488</c:v>
                </c:pt>
                <c:pt idx="544">
                  <c:v>1.6763326599999999</c:v>
                </c:pt>
                <c:pt idx="545">
                  <c:v>1.6694034200000001</c:v>
                </c:pt>
                <c:pt idx="546">
                  <c:v>1.6604926</c:v>
                </c:pt>
                <c:pt idx="547">
                  <c:v>1.65847688</c:v>
                </c:pt>
                <c:pt idx="548">
                  <c:v>1.6397591200000001</c:v>
                </c:pt>
                <c:pt idx="549">
                  <c:v>1.6505160000000001</c:v>
                </c:pt>
                <c:pt idx="550">
                  <c:v>1.6701139999999999</c:v>
                </c:pt>
                <c:pt idx="551">
                  <c:v>1.6720277799999999</c:v>
                </c:pt>
                <c:pt idx="552">
                  <c:v>1.66115385</c:v>
                </c:pt>
                <c:pt idx="553">
                  <c:v>1.65422688</c:v>
                </c:pt>
                <c:pt idx="554">
                  <c:v>1.6541763599999999</c:v>
                </c:pt>
                <c:pt idx="555">
                  <c:v>1.65216132</c:v>
                </c:pt>
                <c:pt idx="556">
                  <c:v>1.6579873599999999</c:v>
                </c:pt>
                <c:pt idx="557">
                  <c:v>1.6716873800000001</c:v>
                </c:pt>
                <c:pt idx="558">
                  <c:v>1.67163632</c:v>
                </c:pt>
                <c:pt idx="559">
                  <c:v>1.6539069199999998</c:v>
                </c:pt>
                <c:pt idx="560">
                  <c:v>1.6489459</c:v>
                </c:pt>
                <c:pt idx="561">
                  <c:v>1.65084286</c:v>
                </c:pt>
                <c:pt idx="562">
                  <c:v>1.6557025799999998</c:v>
                </c:pt>
                <c:pt idx="563">
                  <c:v>1.680202</c:v>
                </c:pt>
                <c:pt idx="564">
                  <c:v>1.68309658</c:v>
                </c:pt>
                <c:pt idx="565">
                  <c:v>1.6791174</c:v>
                </c:pt>
                <c:pt idx="566">
                  <c:v>1.6545015000000001</c:v>
                </c:pt>
                <c:pt idx="567">
                  <c:v>1.6456141200000001</c:v>
                </c:pt>
                <c:pt idx="568">
                  <c:v>1.6426183200000002</c:v>
                </c:pt>
                <c:pt idx="569">
                  <c:v>1.65140442</c:v>
                </c:pt>
                <c:pt idx="570">
                  <c:v>1.6768631599999999</c:v>
                </c:pt>
                <c:pt idx="571">
                  <c:v>1.67975714</c:v>
                </c:pt>
                <c:pt idx="572">
                  <c:v>1.67185213</c:v>
                </c:pt>
                <c:pt idx="573">
                  <c:v>1.6570758399999999</c:v>
                </c:pt>
                <c:pt idx="574">
                  <c:v>1.65015365</c:v>
                </c:pt>
                <c:pt idx="575">
                  <c:v>1.63734216</c:v>
                </c:pt>
                <c:pt idx="576">
                  <c:v>1.65003598</c:v>
                </c:pt>
                <c:pt idx="577">
                  <c:v>1.6696165500000002</c:v>
                </c:pt>
                <c:pt idx="578">
                  <c:v>1.6725100799999999</c:v>
                </c:pt>
                <c:pt idx="579">
                  <c:v>1.6636255500000001</c:v>
                </c:pt>
                <c:pt idx="580">
                  <c:v>1.6566875999999999</c:v>
                </c:pt>
                <c:pt idx="581">
                  <c:v>1.6546741199999999</c:v>
                </c:pt>
                <c:pt idx="582">
                  <c:v>1.65364215</c:v>
                </c:pt>
                <c:pt idx="583">
                  <c:v>1.6545729599999999</c:v>
                </c:pt>
                <c:pt idx="584">
                  <c:v>1.67022366</c:v>
                </c:pt>
                <c:pt idx="585">
                  <c:v>1.6750620300000001</c:v>
                </c:pt>
                <c:pt idx="586">
                  <c:v>1.6583294</c:v>
                </c:pt>
                <c:pt idx="587">
                  <c:v>1.6543537800000001</c:v>
                </c:pt>
                <c:pt idx="588">
                  <c:v>1.6572468</c:v>
                </c:pt>
                <c:pt idx="589">
                  <c:v>1.6601227199999999</c:v>
                </c:pt>
                <c:pt idx="590">
                  <c:v>1.6796945599999999</c:v>
                </c:pt>
                <c:pt idx="591">
                  <c:v>1.677681</c:v>
                </c:pt>
                <c:pt idx="592">
                  <c:v>1.67272435</c:v>
                </c:pt>
                <c:pt idx="593">
                  <c:v>1.6540334400000001</c:v>
                </c:pt>
                <c:pt idx="594">
                  <c:v>1.6461347799999999</c:v>
                </c:pt>
                <c:pt idx="595">
                  <c:v>1.6460676599999999</c:v>
                </c:pt>
                <c:pt idx="596">
                  <c:v>1.6528839000000002</c:v>
                </c:pt>
                <c:pt idx="597">
                  <c:v>1.6763751899999999</c:v>
                </c:pt>
                <c:pt idx="598">
                  <c:v>1.6841537900000001</c:v>
                </c:pt>
                <c:pt idx="599">
                  <c:v>1.6742938800000002</c:v>
                </c:pt>
                <c:pt idx="600">
                  <c:v>1.6663961899999999</c:v>
                </c:pt>
                <c:pt idx="601">
                  <c:v>1.65065274</c:v>
                </c:pt>
                <c:pt idx="602">
                  <c:v>1.6417755000000001</c:v>
                </c:pt>
                <c:pt idx="603">
                  <c:v>1.6544746400000001</c:v>
                </c:pt>
                <c:pt idx="604">
                  <c:v>1.6759992100000001</c:v>
                </c:pt>
                <c:pt idx="605">
                  <c:v>1.6798534500000002</c:v>
                </c:pt>
                <c:pt idx="606">
                  <c:v>1.6719571000000002</c:v>
                </c:pt>
                <c:pt idx="607">
                  <c:v>1.6601388699999999</c:v>
                </c:pt>
                <c:pt idx="608">
                  <c:v>1.6590906000000001</c:v>
                </c:pt>
                <c:pt idx="609">
                  <c:v>1.6511956799999998</c:v>
                </c:pt>
                <c:pt idx="610">
                  <c:v>1.65506712</c:v>
                </c:pt>
                <c:pt idx="611">
                  <c:v>1.67266476</c:v>
                </c:pt>
                <c:pt idx="612">
                  <c:v>1.6775157300000001</c:v>
                </c:pt>
                <c:pt idx="613">
                  <c:v>1.66274144</c:v>
                </c:pt>
                <c:pt idx="614">
                  <c:v>1.6587691199999999</c:v>
                </c:pt>
                <c:pt idx="615">
                  <c:v>1.6596986900000001</c:v>
                </c:pt>
                <c:pt idx="616">
                  <c:v>1.6606281999999999</c:v>
                </c:pt>
                <c:pt idx="617">
                  <c:v>1.6693827800000001</c:v>
                </c:pt>
                <c:pt idx="618">
                  <c:v>1.6771735300000001</c:v>
                </c:pt>
                <c:pt idx="619">
                  <c:v>1.6761419999999998</c:v>
                </c:pt>
                <c:pt idx="620">
                  <c:v>1.6555071299999999</c:v>
                </c:pt>
                <c:pt idx="621">
                  <c:v>1.65055576</c:v>
                </c:pt>
                <c:pt idx="622">
                  <c:v>1.6514853500000002</c:v>
                </c:pt>
                <c:pt idx="623">
                  <c:v>1.6572983700000001</c:v>
                </c:pt>
                <c:pt idx="624">
                  <c:v>1.6817486399999999</c:v>
                </c:pt>
                <c:pt idx="625">
                  <c:v>1.6856172</c:v>
                </c:pt>
                <c:pt idx="626">
                  <c:v>1.6836056399999999</c:v>
                </c:pt>
                <c:pt idx="627">
                  <c:v>1.6600352999999999</c:v>
                </c:pt>
                <c:pt idx="628">
                  <c:v>1.64724552</c:v>
                </c:pt>
                <c:pt idx="629">
                  <c:v>1.64423864</c:v>
                </c:pt>
                <c:pt idx="630">
                  <c:v>1.65496665</c:v>
                </c:pt>
                <c:pt idx="631">
                  <c:v>1.6784316600000002</c:v>
                </c:pt>
                <c:pt idx="632">
                  <c:v>1.68326204</c:v>
                </c:pt>
                <c:pt idx="633">
                  <c:v>1.677332</c:v>
                </c:pt>
                <c:pt idx="634">
                  <c:v>1.6645442800000001</c:v>
                </c:pt>
                <c:pt idx="635">
                  <c:v>1.6595948599999999</c:v>
                </c:pt>
                <c:pt idx="636">
                  <c:v>1.6419101599999999</c:v>
                </c:pt>
                <c:pt idx="637">
                  <c:v>1.65263581</c:v>
                </c:pt>
                <c:pt idx="638">
                  <c:v>1.6711805399999999</c:v>
                </c:pt>
                <c:pt idx="639">
                  <c:v>1.6760271600000001</c:v>
                </c:pt>
                <c:pt idx="640">
                  <c:v>1.66422147</c:v>
                </c:pt>
                <c:pt idx="641">
                  <c:v>1.6582765699999999</c:v>
                </c:pt>
                <c:pt idx="642">
                  <c:v>1.65822578</c:v>
                </c:pt>
                <c:pt idx="643">
                  <c:v>1.65425727</c:v>
                </c:pt>
                <c:pt idx="644">
                  <c:v>1.6542066000000002</c:v>
                </c:pt>
                <c:pt idx="645">
                  <c:v>1.66688774</c:v>
                </c:pt>
                <c:pt idx="646">
                  <c:v>1.6697747000000001</c:v>
                </c:pt>
                <c:pt idx="647">
                  <c:v>1.6530752799999999</c:v>
                </c:pt>
                <c:pt idx="648">
                  <c:v>1.65104922</c:v>
                </c:pt>
                <c:pt idx="649">
                  <c:v>1.6529571199999999</c:v>
                </c:pt>
                <c:pt idx="650">
                  <c:v>1.6578025300000001</c:v>
                </c:pt>
                <c:pt idx="651">
                  <c:v>1.6792937000000001</c:v>
                </c:pt>
                <c:pt idx="652">
                  <c:v>1.68120055</c:v>
                </c:pt>
                <c:pt idx="653">
                  <c:v>1.6742952</c:v>
                </c:pt>
                <c:pt idx="654">
                  <c:v>1.65172483</c:v>
                </c:pt>
                <c:pt idx="655">
                  <c:v>1.6457830499999999</c:v>
                </c:pt>
                <c:pt idx="656">
                  <c:v>1.6447536</c:v>
                </c:pt>
                <c:pt idx="657">
                  <c:v>1.6535141100000001</c:v>
                </c:pt>
                <c:pt idx="658">
                  <c:v>1.67889925</c:v>
                </c:pt>
                <c:pt idx="659">
                  <c:v>1.6847213200000002</c:v>
                </c:pt>
                <c:pt idx="660">
                  <c:v>1.67781746</c:v>
                </c:pt>
                <c:pt idx="661">
                  <c:v>1.6679774399999998</c:v>
                </c:pt>
                <c:pt idx="662">
                  <c:v>1.65618036</c:v>
                </c:pt>
                <c:pt idx="663">
                  <c:v>1.6443839999999998</c:v>
                </c:pt>
                <c:pt idx="664">
                  <c:v>1.6560788399999999</c:v>
                </c:pt>
                <c:pt idx="665">
                  <c:v>1.6765644900000001</c:v>
                </c:pt>
                <c:pt idx="666">
                  <c:v>1.6814066000000001</c:v>
                </c:pt>
                <c:pt idx="667">
                  <c:v>1.6745043700000002</c:v>
                </c:pt>
                <c:pt idx="668">
                  <c:v>1.66758552</c:v>
                </c:pt>
                <c:pt idx="669">
                  <c:v>1.6636200000000001</c:v>
                </c:pt>
                <c:pt idx="670">
                  <c:v>1.6567190100000002</c:v>
                </c:pt>
                <c:pt idx="671">
                  <c:v>1.65764676</c:v>
                </c:pt>
                <c:pt idx="672">
                  <c:v>1.6732521</c:v>
                </c:pt>
                <c:pt idx="673">
                  <c:v>1.6761362400000002</c:v>
                </c:pt>
                <c:pt idx="674">
                  <c:v>1.6604296500000002</c:v>
                </c:pt>
                <c:pt idx="675">
                  <c:v>1.65644813</c:v>
                </c:pt>
                <c:pt idx="676">
                  <c:v>1.6603108600000001</c:v>
                </c:pt>
                <c:pt idx="677">
                  <c:v>1.6612382999999999</c:v>
                </c:pt>
                <c:pt idx="678">
                  <c:v>1.6856453600000001</c:v>
                </c:pt>
                <c:pt idx="679">
                  <c:v>1.6836198800000002</c:v>
                </c:pt>
                <c:pt idx="680">
                  <c:v>1.6806334999999999</c:v>
                </c:pt>
                <c:pt idx="681">
                  <c:v>1.66003934</c:v>
                </c:pt>
                <c:pt idx="682">
                  <c:v>1.6531411</c:v>
                </c:pt>
                <c:pt idx="683">
                  <c:v>1.65406856</c:v>
                </c:pt>
                <c:pt idx="684">
                  <c:v>1.6628039999999999</c:v>
                </c:pt>
                <c:pt idx="685">
                  <c:v>1.6872052500000001</c:v>
                </c:pt>
                <c:pt idx="686">
                  <c:v>1.6910657400000002</c:v>
                </c:pt>
                <c:pt idx="687">
                  <c:v>1.6802555399999999</c:v>
                </c:pt>
                <c:pt idx="688">
                  <c:v>1.6684679999999998</c:v>
                </c:pt>
                <c:pt idx="689">
                  <c:v>1.6527692999999999</c:v>
                </c:pt>
                <c:pt idx="690">
                  <c:v>1.6468341199999998</c:v>
                </c:pt>
                <c:pt idx="691">
                  <c:v>1.6594963</c:v>
                </c:pt>
                <c:pt idx="692">
                  <c:v>1.6780249199999999</c:v>
                </c:pt>
                <c:pt idx="693">
                  <c:v>1.68284543</c:v>
                </c:pt>
                <c:pt idx="694">
                  <c:v>1.6759492</c:v>
                </c:pt>
                <c:pt idx="695">
                  <c:v>1.66416454</c:v>
                </c:pt>
                <c:pt idx="696">
                  <c:v>1.662158</c:v>
                </c:pt>
                <c:pt idx="697">
                  <c:v>1.6513521900000001</c:v>
                </c:pt>
                <c:pt idx="698">
                  <c:v>1.6561899199999999</c:v>
                </c:pt>
                <c:pt idx="699">
                  <c:v>1.6737196799999998</c:v>
                </c:pt>
                <c:pt idx="700">
                  <c:v>1.6785563700000001</c:v>
                </c:pt>
                <c:pt idx="701">
                  <c:v>1.66775148</c:v>
                </c:pt>
                <c:pt idx="702">
                  <c:v>1.66475062</c:v>
                </c:pt>
                <c:pt idx="703">
                  <c:v>1.6656770400000001</c:v>
                </c:pt>
                <c:pt idx="704">
                  <c:v>1.6656259200000001</c:v>
                </c:pt>
                <c:pt idx="705">
                  <c:v>1.6675297</c:v>
                </c:pt>
                <c:pt idx="706">
                  <c:v>1.6801849799999999</c:v>
                </c:pt>
                <c:pt idx="707">
                  <c:v>1.67915602</c:v>
                </c:pt>
                <c:pt idx="708">
                  <c:v>1.6634497000000001</c:v>
                </c:pt>
                <c:pt idx="709">
                  <c:v>1.6594893599999998</c:v>
                </c:pt>
                <c:pt idx="710">
                  <c:v>1.6584611300000001</c:v>
                </c:pt>
                <c:pt idx="711">
                  <c:v>1.66427378</c:v>
                </c:pt>
                <c:pt idx="712">
                  <c:v>1.6896133799999999</c:v>
                </c:pt>
                <c:pt idx="713">
                  <c:v>1.6905387000000001</c:v>
                </c:pt>
                <c:pt idx="714">
                  <c:v>1.68657816</c:v>
                </c:pt>
                <c:pt idx="715">
                  <c:v>1.6630752600000001</c:v>
                </c:pt>
                <c:pt idx="716">
                  <c:v>1.6552073999999999</c:v>
                </c:pt>
                <c:pt idx="717">
                  <c:v>1.6522084600000002</c:v>
                </c:pt>
                <c:pt idx="718">
                  <c:v>1.66388209</c:v>
                </c:pt>
                <c:pt idx="719">
                  <c:v>1.687279</c:v>
                </c:pt>
                <c:pt idx="720">
                  <c:v>1.69211204</c:v>
                </c:pt>
                <c:pt idx="721">
                  <c:v>1.68227346</c:v>
                </c:pt>
                <c:pt idx="722">
                  <c:v>1.6675683000000001</c:v>
                </c:pt>
                <c:pt idx="723">
                  <c:v>1.6626327400000001</c:v>
                </c:pt>
                <c:pt idx="724">
                  <c:v>1.6469522400000001</c:v>
                </c:pt>
                <c:pt idx="725">
                  <c:v>1.65764657</c:v>
                </c:pt>
                <c:pt idx="726">
                  <c:v>1.6781080399999999</c:v>
                </c:pt>
                <c:pt idx="727">
                  <c:v>1.6809695400000002</c:v>
                </c:pt>
                <c:pt idx="728">
                  <c:v>1.6691973900000001</c:v>
                </c:pt>
                <c:pt idx="729">
                  <c:v>1.66426272</c:v>
                </c:pt>
                <c:pt idx="730">
                  <c:v>1.6651882500000001</c:v>
                </c:pt>
                <c:pt idx="731">
                  <c:v>1.66316683</c:v>
                </c:pt>
                <c:pt idx="732">
                  <c:v>1.6631157400000001</c:v>
                </c:pt>
                <c:pt idx="733">
                  <c:v>1.6777129</c:v>
                </c:pt>
                <c:pt idx="734">
                  <c:v>1.68156744</c:v>
                </c:pt>
                <c:pt idx="735">
                  <c:v>1.6658919399999998</c:v>
                </c:pt>
                <c:pt idx="736">
                  <c:v>1.66193492</c:v>
                </c:pt>
                <c:pt idx="737">
                  <c:v>1.6638196799999998</c:v>
                </c:pt>
                <c:pt idx="738">
                  <c:v>1.6696268999999999</c:v>
                </c:pt>
                <c:pt idx="739">
                  <c:v>1.69203188</c:v>
                </c:pt>
                <c:pt idx="740">
                  <c:v>1.6929562200000001</c:v>
                </c:pt>
                <c:pt idx="741">
                  <c:v>1.6889989999999999</c:v>
                </c:pt>
                <c:pt idx="742">
                  <c:v>1.6674520799999999</c:v>
                </c:pt>
                <c:pt idx="743">
                  <c:v>1.6605672300000001</c:v>
                </c:pt>
                <c:pt idx="744">
                  <c:v>1.6585638</c:v>
                </c:pt>
                <c:pt idx="745">
                  <c:v>1.67022687</c:v>
                </c:pt>
                <c:pt idx="746">
                  <c:v>1.6945616800000001</c:v>
                </c:pt>
                <c:pt idx="747">
                  <c:v>1.6993901</c:v>
                </c:pt>
                <c:pt idx="748">
                  <c:v>1.6905532400000001</c:v>
                </c:pt>
                <c:pt idx="749">
                  <c:v>1.6817169200000002</c:v>
                </c:pt>
                <c:pt idx="750">
                  <c:v>1.6650730600000001</c:v>
                </c:pt>
                <c:pt idx="751">
                  <c:v>1.65426915</c:v>
                </c:pt>
                <c:pt idx="752">
                  <c:v>1.66690552</c:v>
                </c:pt>
                <c:pt idx="753">
                  <c:v>1.6873483900000001</c:v>
                </c:pt>
                <c:pt idx="754">
                  <c:v>1.6921759199999999</c:v>
                </c:pt>
                <c:pt idx="755">
                  <c:v>1.6823653999999999</c:v>
                </c:pt>
                <c:pt idx="756">
                  <c:v>1.6725383399999998</c:v>
                </c:pt>
                <c:pt idx="757">
                  <c:v>1.67151114</c:v>
                </c:pt>
                <c:pt idx="758">
                  <c:v>1.6646295</c:v>
                </c:pt>
                <c:pt idx="759">
                  <c:v>1.66652976</c:v>
                </c:pt>
                <c:pt idx="760">
                  <c:v>1.6830652500000001</c:v>
                </c:pt>
                <c:pt idx="761">
                  <c:v>1.68594048</c:v>
                </c:pt>
                <c:pt idx="762">
                  <c:v>1.67026144</c:v>
                </c:pt>
                <c:pt idx="763">
                  <c:v>1.6663077199999998</c:v>
                </c:pt>
                <c:pt idx="764">
                  <c:v>1.66918316</c:v>
                </c:pt>
                <c:pt idx="765">
                  <c:v>1.6710828900000001</c:v>
                </c:pt>
                <c:pt idx="766">
                  <c:v>1.6905415000000001</c:v>
                </c:pt>
                <c:pt idx="767">
                  <c:v>1.6875631</c:v>
                </c:pt>
                <c:pt idx="768">
                  <c:v>1.68556032</c:v>
                </c:pt>
                <c:pt idx="769">
                  <c:v>1.6669586000000001</c:v>
                </c:pt>
                <c:pt idx="770">
                  <c:v>1.66300585</c:v>
                </c:pt>
                <c:pt idx="771">
                  <c:v>1.6619793599999999</c:v>
                </c:pt>
                <c:pt idx="772">
                  <c:v>1.6706889</c:v>
                </c:pt>
                <c:pt idx="773">
                  <c:v>1.69209345</c:v>
                </c:pt>
                <c:pt idx="774">
                  <c:v>1.6969175999999999</c:v>
                </c:pt>
                <c:pt idx="775">
                  <c:v>1.6900389300000001</c:v>
                </c:pt>
                <c:pt idx="776">
                  <c:v>1.6695081600000001</c:v>
                </c:pt>
                <c:pt idx="777">
                  <c:v>1.65873015</c:v>
                </c:pt>
                <c:pt idx="778">
                  <c:v>1.6547616700000001</c:v>
                </c:pt>
                <c:pt idx="779">
                  <c:v>1.6673867999999998</c:v>
                </c:pt>
                <c:pt idx="780">
                  <c:v>1.6897616500000001</c:v>
                </c:pt>
                <c:pt idx="781">
                  <c:v>1.6945847599999999</c:v>
                </c:pt>
                <c:pt idx="782">
                  <c:v>1.68769038</c:v>
                </c:pt>
                <c:pt idx="783">
                  <c:v>1.6739891500000001</c:v>
                </c:pt>
                <c:pt idx="784">
                  <c:v>1.6729627199999999</c:v>
                </c:pt>
                <c:pt idx="785">
                  <c:v>1.657313</c:v>
                </c:pt>
                <c:pt idx="786">
                  <c:v>1.6660357399999999</c:v>
                </c:pt>
                <c:pt idx="787">
                  <c:v>1.6845062399999999</c:v>
                </c:pt>
                <c:pt idx="788">
                  <c:v>1.6903032</c:v>
                </c:pt>
                <c:pt idx="789">
                  <c:v>1.6785367199999999</c:v>
                </c:pt>
                <c:pt idx="790">
                  <c:v>1.6765356</c:v>
                </c:pt>
                <c:pt idx="791">
                  <c:v>1.6774587000000001</c:v>
                </c:pt>
                <c:pt idx="792">
                  <c:v>1.6764323999999999</c:v>
                </c:pt>
                <c:pt idx="793">
                  <c:v>1.6802621200000001</c:v>
                </c:pt>
                <c:pt idx="794">
                  <c:v>1.6928802000000001</c:v>
                </c:pt>
                <c:pt idx="795">
                  <c:v>1.69380266</c:v>
                </c:pt>
                <c:pt idx="796">
                  <c:v>1.67718334</c:v>
                </c:pt>
                <c:pt idx="797">
                  <c:v>1.6722591599999999</c:v>
                </c:pt>
                <c:pt idx="798">
                  <c:v>1.67511393</c:v>
                </c:pt>
                <c:pt idx="799">
                  <c:v>1.6779856799999999</c:v>
                </c:pt>
                <c:pt idx="800">
                  <c:v>1.7003454500000001</c:v>
                </c:pt>
                <c:pt idx="801">
                  <c:v>1.7032162399999999</c:v>
                </c:pt>
                <c:pt idx="802">
                  <c:v>1.6973177000000002</c:v>
                </c:pt>
                <c:pt idx="803">
                  <c:v>1.6729074399999999</c:v>
                </c:pt>
                <c:pt idx="804">
                  <c:v>1.6640873199999999</c:v>
                </c:pt>
                <c:pt idx="805">
                  <c:v>1.6620704999999998</c:v>
                </c:pt>
                <c:pt idx="806">
                  <c:v>1.67273574</c:v>
                </c:pt>
                <c:pt idx="807">
                  <c:v>1.6960647900000001</c:v>
                </c:pt>
                <c:pt idx="808">
                  <c:v>1.7008658999999999</c:v>
                </c:pt>
                <c:pt idx="809">
                  <c:v>1.6930205599999999</c:v>
                </c:pt>
                <c:pt idx="810">
                  <c:v>1.6803052500000002</c:v>
                </c:pt>
                <c:pt idx="811">
                  <c:v>1.6753832</c:v>
                </c:pt>
                <c:pt idx="812">
                  <c:v>1.6607211500000001</c:v>
                </c:pt>
                <c:pt idx="813">
                  <c:v>1.672358</c:v>
                </c:pt>
                <c:pt idx="814">
                  <c:v>1.6937164400000002</c:v>
                </c:pt>
                <c:pt idx="815">
                  <c:v>1.69755999</c:v>
                </c:pt>
                <c:pt idx="816">
                  <c:v>1.6887425999999999</c:v>
                </c:pt>
                <c:pt idx="817">
                  <c:v>1.68284736</c:v>
                </c:pt>
                <c:pt idx="818">
                  <c:v>1.6788829199999999</c:v>
                </c:pt>
                <c:pt idx="819">
                  <c:v>1.6739622000000001</c:v>
                </c:pt>
                <c:pt idx="820">
                  <c:v>1.67683194</c:v>
                </c:pt>
                <c:pt idx="821">
                  <c:v>1.69236012</c:v>
                </c:pt>
                <c:pt idx="822">
                  <c:v>1.6942553999999999</c:v>
                </c:pt>
                <c:pt idx="823">
                  <c:v>1.67667696</c:v>
                </c:pt>
                <c:pt idx="824">
                  <c:v>1.6727135199999998</c:v>
                </c:pt>
                <c:pt idx="825">
                  <c:v>1.6746091999999999</c:v>
                </c:pt>
                <c:pt idx="826">
                  <c:v>1.67650476</c:v>
                </c:pt>
                <c:pt idx="827">
                  <c:v>1.6949505500000002</c:v>
                </c:pt>
                <c:pt idx="828">
                  <c:v>1.6919777600000001</c:v>
                </c:pt>
                <c:pt idx="829">
                  <c:v>1.68705817</c:v>
                </c:pt>
                <c:pt idx="830">
                  <c:v>1.6655729500000001</c:v>
                </c:pt>
                <c:pt idx="831">
                  <c:v>1.6606545199999998</c:v>
                </c:pt>
                <c:pt idx="832">
                  <c:v>1.6567097799999999</c:v>
                </c:pt>
                <c:pt idx="833">
                  <c:v>1.6693124000000001</c:v>
                </c:pt>
                <c:pt idx="834">
                  <c:v>1.69260348</c:v>
                </c:pt>
                <c:pt idx="835">
                  <c:v>1.6983910500000001</c:v>
                </c:pt>
                <c:pt idx="836">
                  <c:v>1.68957936</c:v>
                </c:pt>
                <c:pt idx="837">
                  <c:v>1.67784852</c:v>
                </c:pt>
                <c:pt idx="838">
                  <c:v>1.664172</c:v>
                </c:pt>
                <c:pt idx="839">
                  <c:v>1.6563353399999998</c:v>
                </c:pt>
                <c:pt idx="840">
                  <c:v>1.6689179500000002</c:v>
                </c:pt>
                <c:pt idx="841">
                  <c:v>1.6883285000000001</c:v>
                </c:pt>
                <c:pt idx="842">
                  <c:v>1.6921687300000001</c:v>
                </c:pt>
                <c:pt idx="843">
                  <c:v>1.6872513600000001</c:v>
                </c:pt>
                <c:pt idx="844">
                  <c:v>1.6774519999999999</c:v>
                </c:pt>
                <c:pt idx="845">
                  <c:v>1.6735084</c:v>
                </c:pt>
                <c:pt idx="846">
                  <c:v>1.6676191600000001</c:v>
                </c:pt>
                <c:pt idx="847">
                  <c:v>1.6704864700000002</c:v>
                </c:pt>
                <c:pt idx="848">
                  <c:v>1.6889196799999999</c:v>
                </c:pt>
                <c:pt idx="849">
                  <c:v>1.6908133000000001</c:v>
                </c:pt>
                <c:pt idx="850">
                  <c:v>1.6771244399999998</c:v>
                </c:pt>
                <c:pt idx="851">
                  <c:v>1.6731815999999999</c:v>
                </c:pt>
                <c:pt idx="852">
                  <c:v>1.6721572500000002</c:v>
                </c:pt>
                <c:pt idx="853">
                  <c:v>1.6730784000000001</c:v>
                </c:pt>
                <c:pt idx="854">
                  <c:v>1.6837263900000001</c:v>
                </c:pt>
                <c:pt idx="855">
                  <c:v>1.6865924399999999</c:v>
                </c:pt>
                <c:pt idx="856">
                  <c:v>1.6874957000000002</c:v>
                </c:pt>
                <c:pt idx="857">
                  <c:v>1.6728547999999999</c:v>
                </c:pt>
                <c:pt idx="858">
                  <c:v>1.66988552</c:v>
                </c:pt>
                <c:pt idx="859">
                  <c:v>1.6708065400000001</c:v>
                </c:pt>
                <c:pt idx="860">
                  <c:v>1.67851774</c:v>
                </c:pt>
                <c:pt idx="861">
                  <c:v>1.701805</c:v>
                </c:pt>
                <c:pt idx="862">
                  <c:v>1.7046697899999999</c:v>
                </c:pt>
                <c:pt idx="863">
                  <c:v>1.7017</c:v>
                </c:pt>
                <c:pt idx="864">
                  <c:v>1.67733825</c:v>
                </c:pt>
                <c:pt idx="865">
                  <c:v>1.6675459500000001</c:v>
                </c:pt>
                <c:pt idx="866">
                  <c:v>1.662633</c:v>
                </c:pt>
                <c:pt idx="867">
                  <c:v>1.6732766700000001</c:v>
                </c:pt>
                <c:pt idx="868">
                  <c:v>1.69364208</c:v>
                </c:pt>
                <c:pt idx="869">
                  <c:v>1.6994056</c:v>
                </c:pt>
                <c:pt idx="870">
                  <c:v>1.6915757999999999</c:v>
                </c:pt>
                <c:pt idx="871">
                  <c:v>1.6808300600000001</c:v>
                </c:pt>
                <c:pt idx="872">
                  <c:v>1.6778618599999999</c:v>
                </c:pt>
                <c:pt idx="873">
                  <c:v>1.6642009600000001</c:v>
                </c:pt>
                <c:pt idx="874">
                  <c:v>1.6738701</c:v>
                </c:pt>
                <c:pt idx="875">
                  <c:v>1.6913148</c:v>
                </c:pt>
                <c:pt idx="876">
                  <c:v>1.6961051</c:v>
                </c:pt>
                <c:pt idx="877">
                  <c:v>1.6853613000000001</c:v>
                </c:pt>
                <c:pt idx="878">
                  <c:v>1.6823935200000002</c:v>
                </c:pt>
                <c:pt idx="879">
                  <c:v>1.6803978100000001</c:v>
                </c:pt>
                <c:pt idx="880">
                  <c:v>1.6774130999999999</c:v>
                </c:pt>
                <c:pt idx="881">
                  <c:v>1.68027678</c:v>
                </c:pt>
                <c:pt idx="882">
                  <c:v>1.69285818</c:v>
                </c:pt>
                <c:pt idx="883">
                  <c:v>1.6947494399999998</c:v>
                </c:pt>
                <c:pt idx="884">
                  <c:v>1.6781777100000002</c:v>
                </c:pt>
                <c:pt idx="885">
                  <c:v>1.6742391000000001</c:v>
                </c:pt>
                <c:pt idx="886">
                  <c:v>1.6790284799999999</c:v>
                </c:pt>
                <c:pt idx="887">
                  <c:v>1.6838347900000001</c:v>
                </c:pt>
                <c:pt idx="888">
                  <c:v>1.705158</c:v>
                </c:pt>
                <c:pt idx="889">
                  <c:v>1.7080200600000002</c:v>
                </c:pt>
                <c:pt idx="890">
                  <c:v>1.7030920899999999</c:v>
                </c:pt>
                <c:pt idx="891">
                  <c:v>1.678752</c:v>
                </c:pt>
                <c:pt idx="892">
                  <c:v>1.67384281</c:v>
                </c:pt>
                <c:pt idx="893">
                  <c:v>1.6708767999999998</c:v>
                </c:pt>
                <c:pt idx="894">
                  <c:v>1.68345353</c:v>
                </c:pt>
                <c:pt idx="895">
                  <c:v>1.7066970899999998</c:v>
                </c:pt>
                <c:pt idx="896">
                  <c:v>1.7115010799999999</c:v>
                </c:pt>
                <c:pt idx="897">
                  <c:v>1.7017351199999999</c:v>
                </c:pt>
                <c:pt idx="898">
                  <c:v>1.69585488</c:v>
                </c:pt>
                <c:pt idx="899">
                  <c:v>1.6783199999999998</c:v>
                </c:pt>
                <c:pt idx="900">
                  <c:v>1.6704983999999998</c:v>
                </c:pt>
                <c:pt idx="901">
                  <c:v>1.68404346</c:v>
                </c:pt>
                <c:pt idx="902">
                  <c:v>1.7043682499999999</c:v>
                </c:pt>
                <c:pt idx="903">
                  <c:v>1.7111134399999999</c:v>
                </c:pt>
                <c:pt idx="904">
                  <c:v>1.7003785899999999</c:v>
                </c:pt>
                <c:pt idx="905">
                  <c:v>1.6935111999999999</c:v>
                </c:pt>
                <c:pt idx="906">
                  <c:v>1.69151684</c:v>
                </c:pt>
                <c:pt idx="907">
                  <c:v>1.6846676500000002</c:v>
                </c:pt>
                <c:pt idx="908">
                  <c:v>1.6846156000000001</c:v>
                </c:pt>
                <c:pt idx="909">
                  <c:v>1.7020402899999998</c:v>
                </c:pt>
                <c:pt idx="910">
                  <c:v>1.7049003999999999</c:v>
                </c:pt>
                <c:pt idx="911">
                  <c:v>1.6873546799999999</c:v>
                </c:pt>
                <c:pt idx="912">
                  <c:v>1.68341922</c:v>
                </c:pt>
                <c:pt idx="913">
                  <c:v>1.6843380000000001</c:v>
                </c:pt>
                <c:pt idx="914">
                  <c:v>1.6862274900000001</c:v>
                </c:pt>
                <c:pt idx="915">
                  <c:v>1.7065433400000001</c:v>
                </c:pt>
                <c:pt idx="916">
                  <c:v>1.7055198999999999</c:v>
                </c:pt>
                <c:pt idx="917">
                  <c:v>1.7006138400000002</c:v>
                </c:pt>
                <c:pt idx="918">
                  <c:v>1.6792071999999998</c:v>
                </c:pt>
                <c:pt idx="919">
                  <c:v>1.67430225</c:v>
                </c:pt>
                <c:pt idx="920">
                  <c:v>1.6722921100000001</c:v>
                </c:pt>
                <c:pt idx="921">
                  <c:v>1.6819458199999999</c:v>
                </c:pt>
                <c:pt idx="922">
                  <c:v>1.7080975999999999</c:v>
                </c:pt>
                <c:pt idx="923">
                  <c:v>1.7138676800000001</c:v>
                </c:pt>
                <c:pt idx="924">
                  <c:v>1.70506308</c:v>
                </c:pt>
                <c:pt idx="925">
                  <c:v>1.6923950400000001</c:v>
                </c:pt>
                <c:pt idx="926">
                  <c:v>1.6748758800000001</c:v>
                </c:pt>
                <c:pt idx="927">
                  <c:v>1.6690020000000001</c:v>
                </c:pt>
                <c:pt idx="928">
                  <c:v>1.68253488</c:v>
                </c:pt>
                <c:pt idx="929">
                  <c:v>1.7038292399999999</c:v>
                </c:pt>
                <c:pt idx="930">
                  <c:v>1.7086102499999998</c:v>
                </c:pt>
                <c:pt idx="931">
                  <c:v>1.7007956599999998</c:v>
                </c:pt>
                <c:pt idx="932">
                  <c:v>1.69007098</c:v>
                </c:pt>
                <c:pt idx="933">
                  <c:v>1.6871082400000001</c:v>
                </c:pt>
                <c:pt idx="934">
                  <c:v>1.6773547700000002</c:v>
                </c:pt>
                <c:pt idx="935">
                  <c:v>1.6821360599999999</c:v>
                </c:pt>
                <c:pt idx="936">
                  <c:v>1.70051518</c:v>
                </c:pt>
                <c:pt idx="937">
                  <c:v>1.7053127399999999</c:v>
                </c:pt>
                <c:pt idx="938">
                  <c:v>1.6907100000000002</c:v>
                </c:pt>
                <c:pt idx="939">
                  <c:v>1.6877826</c:v>
                </c:pt>
                <c:pt idx="940">
                  <c:v>1.7313786</c:v>
                </c:pt>
                <c:pt idx="941">
                  <c:v>1.8069609600000001</c:v>
                </c:pt>
                <c:pt idx="942">
                  <c:v>1.8796468200000001</c:v>
                </c:pt>
                <c:pt idx="943">
                  <c:v>1.9620065500000001</c:v>
                </c:pt>
                <c:pt idx="944">
                  <c:v>2.0191444199999999</c:v>
                </c:pt>
                <c:pt idx="945">
                  <c:v>2.0500726399999998</c:v>
                </c:pt>
                <c:pt idx="946">
                  <c:v>2.0907163200000003</c:v>
                </c:pt>
                <c:pt idx="947">
                  <c:v>2.1313566399999999</c:v>
                </c:pt>
                <c:pt idx="948">
                  <c:v>2.1913863999999998</c:v>
                </c:pt>
                <c:pt idx="949">
                  <c:v>2.23398144</c:v>
                </c:pt>
                <c:pt idx="950">
                  <c:v>2.2542502500000001</c:v>
                </c:pt>
                <c:pt idx="951">
                  <c:v>2.2696697300000004</c:v>
                </c:pt>
                <c:pt idx="952">
                  <c:v>2.2860574200000001</c:v>
                </c:pt>
                <c:pt idx="953">
                  <c:v>2.3169855000000004</c:v>
                </c:pt>
                <c:pt idx="954">
                  <c:v>2.3556663000000002</c:v>
                </c:pt>
                <c:pt idx="955">
                  <c:v>2.37980335</c:v>
                </c:pt>
                <c:pt idx="956">
                  <c:v>2.3816438099999999</c:v>
                </c:pt>
                <c:pt idx="957">
                  <c:v>2.3960848800000001</c:v>
                </c:pt>
                <c:pt idx="958">
                  <c:v>2.4153709999999999</c:v>
                </c:pt>
                <c:pt idx="959">
                  <c:v>2.4530705100000003</c:v>
                </c:pt>
                <c:pt idx="960">
                  <c:v>2.4713835</c:v>
                </c:pt>
                <c:pt idx="961">
                  <c:v>2.46740498</c:v>
                </c:pt>
                <c:pt idx="962">
                  <c:v>2.4692413200000001</c:v>
                </c:pt>
                <c:pt idx="963">
                  <c:v>2.4739846499999998</c:v>
                </c:pt>
                <c:pt idx="964">
                  <c:v>2.4971387699999998</c:v>
                </c:pt>
                <c:pt idx="965">
                  <c:v>2.52998067</c:v>
                </c:pt>
                <c:pt idx="966">
                  <c:v>2.5424723199999999</c:v>
                </c:pt>
                <c:pt idx="967">
                  <c:v>2.5375229100000003</c:v>
                </c:pt>
                <c:pt idx="968">
                  <c:v>2.5461377999999999</c:v>
                </c:pt>
                <c:pt idx="969">
                  <c:v>2.5547519699999999</c:v>
                </c:pt>
                <c:pt idx="970">
                  <c:v>2.5827408200000002</c:v>
                </c:pt>
                <c:pt idx="971">
                  <c:v>2.59135275</c:v>
                </c:pt>
                <c:pt idx="972">
                  <c:v>2.5805901600000003</c:v>
                </c:pt>
                <c:pt idx="973">
                  <c:v>2.5814522499999999</c:v>
                </c:pt>
                <c:pt idx="974">
                  <c:v>2.5861886999999997</c:v>
                </c:pt>
                <c:pt idx="975">
                  <c:v>2.6132018600000002</c:v>
                </c:pt>
                <c:pt idx="976">
                  <c:v>2.6363386599999998</c:v>
                </c:pt>
                <c:pt idx="977">
                  <c:v>2.6342927999999999</c:v>
                </c:pt>
                <c:pt idx="978">
                  <c:v>2.6264364000000002</c:v>
                </c:pt>
                <c:pt idx="979">
                  <c:v>2.6243911</c:v>
                </c:pt>
                <c:pt idx="980">
                  <c:v>2.6349347700000001</c:v>
                </c:pt>
                <c:pt idx="981">
                  <c:v>2.6590341799999999</c:v>
                </c:pt>
                <c:pt idx="982">
                  <c:v>2.6666706599999999</c:v>
                </c:pt>
                <c:pt idx="983">
                  <c:v>2.6539732500000004</c:v>
                </c:pt>
                <c:pt idx="984">
                  <c:v>2.6567682400000003</c:v>
                </c:pt>
                <c:pt idx="985">
                  <c:v>2.6614993299999998</c:v>
                </c:pt>
                <c:pt idx="986">
                  <c:v>2.6904332700000002</c:v>
                </c:pt>
                <c:pt idx="987">
                  <c:v>2.70193919</c:v>
                </c:pt>
                <c:pt idx="988">
                  <c:v>2.6911789999999995</c:v>
                </c:pt>
                <c:pt idx="989">
                  <c:v>2.6842917300000004</c:v>
                </c:pt>
                <c:pt idx="990">
                  <c:v>2.6812768999999999</c:v>
                </c:pt>
                <c:pt idx="991">
                  <c:v>2.6947171199999995</c:v>
                </c:pt>
                <c:pt idx="992">
                  <c:v>2.7197709000000003</c:v>
                </c:pt>
                <c:pt idx="993">
                  <c:v>2.7274012999999999</c:v>
                </c:pt>
                <c:pt idx="994">
                  <c:v>2.7137392400000002</c:v>
                </c:pt>
                <c:pt idx="995">
                  <c:v>2.7145948500000001</c:v>
                </c:pt>
                <c:pt idx="996">
                  <c:v>2.7173858399999999</c:v>
                </c:pt>
                <c:pt idx="997">
                  <c:v>2.7404980800000001</c:v>
                </c:pt>
                <c:pt idx="998">
                  <c:v>2.7452230500000003</c:v>
                </c:pt>
                <c:pt idx="999">
                  <c:v>2.7286601999999998</c:v>
                </c:pt>
                <c:pt idx="1000">
                  <c:v>2.7217744100000001</c:v>
                </c:pt>
                <c:pt idx="1001">
                  <c:v>2.7197268299999999</c:v>
                </c:pt>
                <c:pt idx="1002">
                  <c:v>2.7379967000000001</c:v>
                </c:pt>
                <c:pt idx="1003">
                  <c:v>2.7640046500000004</c:v>
                </c:pt>
                <c:pt idx="1004">
                  <c:v>2.76292296</c:v>
                </c:pt>
                <c:pt idx="1005">
                  <c:v>2.7531350199999998</c:v>
                </c:pt>
                <c:pt idx="1006">
                  <c:v>2.7501191899999999</c:v>
                </c:pt>
                <c:pt idx="1007">
                  <c:v>2.7548419199999996</c:v>
                </c:pt>
                <c:pt idx="1008">
                  <c:v>2.7769747499999999</c:v>
                </c:pt>
                <c:pt idx="1009">
                  <c:v>2.77976154</c:v>
                </c:pt>
                <c:pt idx="1010">
                  <c:v>2.7622375199999998</c:v>
                </c:pt>
                <c:pt idx="1011">
                  <c:v>2.7601890200000003</c:v>
                </c:pt>
                <c:pt idx="1012">
                  <c:v>2.7620090399999997</c:v>
                </c:pt>
                <c:pt idx="1013">
                  <c:v>2.7889721999999999</c:v>
                </c:pt>
                <c:pt idx="1014">
                  <c:v>2.8004609600000001</c:v>
                </c:pt>
                <c:pt idx="1015">
                  <c:v>2.7897084499999996</c:v>
                </c:pt>
                <c:pt idx="1016">
                  <c:v>2.77992375</c:v>
                </c:pt>
                <c:pt idx="1017">
                  <c:v>2.7730405199999999</c:v>
                </c:pt>
                <c:pt idx="1018">
                  <c:v>2.7806606</c:v>
                </c:pt>
                <c:pt idx="1019">
                  <c:v>2.7998817599999999</c:v>
                </c:pt>
                <c:pt idx="1020">
                  <c:v>2.803633</c:v>
                </c:pt>
                <c:pt idx="1021">
                  <c:v>2.79092064</c:v>
                </c:pt>
                <c:pt idx="1022">
                  <c:v>2.7898384800000002</c:v>
                </c:pt>
                <c:pt idx="1023">
                  <c:v>2.7945851500000001</c:v>
                </c:pt>
                <c:pt idx="1024">
                  <c:v>2.8167015399999999</c:v>
                </c:pt>
                <c:pt idx="1025">
                  <c:v>2.8214178300000001</c:v>
                </c:pt>
                <c:pt idx="1026">
                  <c:v>2.8039035299999999</c:v>
                </c:pt>
                <c:pt idx="1027">
                  <c:v>2.7941225899999997</c:v>
                </c:pt>
                <c:pt idx="1028">
                  <c:v>2.7882082499999998</c:v>
                </c:pt>
                <c:pt idx="1029">
                  <c:v>2.8006561800000003</c:v>
                </c:pt>
                <c:pt idx="1030">
                  <c:v>2.8218003999999999</c:v>
                </c:pt>
                <c:pt idx="1031">
                  <c:v>2.82358704</c:v>
                </c:pt>
                <c:pt idx="1032">
                  <c:v>2.8099713199999998</c:v>
                </c:pt>
                <c:pt idx="1033">
                  <c:v>2.8098550000000002</c:v>
                </c:pt>
                <c:pt idx="1034">
                  <c:v>2.8116711000000003</c:v>
                </c:pt>
                <c:pt idx="1035">
                  <c:v>2.8299119299999997</c:v>
                </c:pt>
                <c:pt idx="1036">
                  <c:v>2.8326931600000003</c:v>
                </c:pt>
                <c:pt idx="1037">
                  <c:v>2.8151862599999999</c:v>
                </c:pt>
                <c:pt idx="1038">
                  <c:v>2.8082782800000001</c:v>
                </c:pt>
                <c:pt idx="1039">
                  <c:v>2.8071960000000002</c:v>
                </c:pt>
                <c:pt idx="1040">
                  <c:v>2.8273649199999999</c:v>
                </c:pt>
                <c:pt idx="1041">
                  <c:v>2.8436684799999998</c:v>
                </c:pt>
                <c:pt idx="1042">
                  <c:v>2.8367895599999997</c:v>
                </c:pt>
                <c:pt idx="1043">
                  <c:v>2.8260771</c:v>
                </c:pt>
                <c:pt idx="1044">
                  <c:v>2.8191993900000001</c:v>
                </c:pt>
                <c:pt idx="1045">
                  <c:v>2.82391148</c:v>
                </c:pt>
                <c:pt idx="1046">
                  <c:v>2.8431091199999998</c:v>
                </c:pt>
                <c:pt idx="1047">
                  <c:v>2.84588843</c:v>
                </c:pt>
                <c:pt idx="1048">
                  <c:v>2.82835956</c:v>
                </c:pt>
                <c:pt idx="1049">
                  <c:v>2.8263112000000001</c:v>
                </c:pt>
                <c:pt idx="1050">
                  <c:v>2.8252578200000005</c:v>
                </c:pt>
                <c:pt idx="1051">
                  <c:v>2.8492790299999999</c:v>
                </c:pt>
                <c:pt idx="1052">
                  <c:v>2.8539884399999997</c:v>
                </c:pt>
                <c:pt idx="1053">
                  <c:v>2.8384230000000001</c:v>
                </c:pt>
                <c:pt idx="1054">
                  <c:v>2.8267204800000001</c:v>
                </c:pt>
                <c:pt idx="1055">
                  <c:v>2.8188803999999998</c:v>
                </c:pt>
                <c:pt idx="1056">
                  <c:v>2.8322782200000001</c:v>
                </c:pt>
                <c:pt idx="1057">
                  <c:v>2.8553278200000003</c:v>
                </c:pt>
                <c:pt idx="1058">
                  <c:v>2.8590408800000002</c:v>
                </c:pt>
                <c:pt idx="1059">
                  <c:v>2.8434792000000004</c:v>
                </c:pt>
                <c:pt idx="1060">
                  <c:v>2.8424256499999996</c:v>
                </c:pt>
                <c:pt idx="1061">
                  <c:v>2.8423078500000001</c:v>
                </c:pt>
                <c:pt idx="1062">
                  <c:v>2.8634220300000002</c:v>
                </c:pt>
                <c:pt idx="1063">
                  <c:v>2.8652334499999998</c:v>
                </c:pt>
                <c:pt idx="1064">
                  <c:v>2.84581449</c:v>
                </c:pt>
                <c:pt idx="1065">
                  <c:v>2.8370411999999998</c:v>
                </c:pt>
                <c:pt idx="1066">
                  <c:v>2.8320989000000001</c:v>
                </c:pt>
                <c:pt idx="1067">
                  <c:v>2.8445252000000001</c:v>
                </c:pt>
                <c:pt idx="1068">
                  <c:v>2.8665990600000004</c:v>
                </c:pt>
                <c:pt idx="1069">
                  <c:v>2.8616561200000001</c:v>
                </c:pt>
                <c:pt idx="1070">
                  <c:v>2.84996012</c:v>
                </c:pt>
                <c:pt idx="1071">
                  <c:v>2.8459830000000004</c:v>
                </c:pt>
                <c:pt idx="1072">
                  <c:v>2.8458650000000003</c:v>
                </c:pt>
                <c:pt idx="1073">
                  <c:v>2.8650402000000001</c:v>
                </c:pt>
                <c:pt idx="1074">
                  <c:v>2.86685064</c:v>
                </c:pt>
                <c:pt idx="1075">
                  <c:v>2.8474401600000001</c:v>
                </c:pt>
                <c:pt idx="1076">
                  <c:v>2.84346392</c:v>
                </c:pt>
                <c:pt idx="1077">
                  <c:v>2.8462395000000003</c:v>
                </c:pt>
                <c:pt idx="1078">
                  <c:v>2.8721618800000002</c:v>
                </c:pt>
                <c:pt idx="1079">
                  <c:v>2.88265138</c:v>
                </c:pt>
                <c:pt idx="1080">
                  <c:v>2.8709592599999998</c:v>
                </c:pt>
                <c:pt idx="1081">
                  <c:v>2.8602324400000003</c:v>
                </c:pt>
                <c:pt idx="1082">
                  <c:v>2.8514350999999998</c:v>
                </c:pt>
                <c:pt idx="1083">
                  <c:v>2.8580666400000001</c:v>
                </c:pt>
                <c:pt idx="1084">
                  <c:v>2.8762682599999998</c:v>
                </c:pt>
                <c:pt idx="1085">
                  <c:v>2.8800056600000001</c:v>
                </c:pt>
                <c:pt idx="1086">
                  <c:v>2.8634958000000004</c:v>
                </c:pt>
                <c:pt idx="1087">
                  <c:v>2.8614487999999998</c:v>
                </c:pt>
                <c:pt idx="1088">
                  <c:v>2.8632582000000002</c:v>
                </c:pt>
                <c:pt idx="1089">
                  <c:v>2.8862758800000003</c:v>
                </c:pt>
                <c:pt idx="1090">
                  <c:v>2.8890480599999999</c:v>
                </c:pt>
                <c:pt idx="1091">
                  <c:v>2.8706133200000004</c:v>
                </c:pt>
                <c:pt idx="1092">
                  <c:v>2.8589274000000002</c:v>
                </c:pt>
                <c:pt idx="1093">
                  <c:v>2.8520617400000003</c:v>
                </c:pt>
                <c:pt idx="1094">
                  <c:v>2.86447304</c:v>
                </c:pt>
                <c:pt idx="1095">
                  <c:v>2.8874848799999997</c:v>
                </c:pt>
                <c:pt idx="1096">
                  <c:v>2.8883287800000002</c:v>
                </c:pt>
                <c:pt idx="1097">
                  <c:v>2.8756808</c:v>
                </c:pt>
                <c:pt idx="1098">
                  <c:v>2.8745977799999998</c:v>
                </c:pt>
                <c:pt idx="1099">
                  <c:v>2.8744784600000002</c:v>
                </c:pt>
                <c:pt idx="1100">
                  <c:v>2.8926671599999998</c:v>
                </c:pt>
                <c:pt idx="1101">
                  <c:v>2.8935106199999998</c:v>
                </c:pt>
                <c:pt idx="1102">
                  <c:v>2.8731570000000004</c:v>
                </c:pt>
                <c:pt idx="1103">
                  <c:v>2.8634031200000001</c:v>
                </c:pt>
                <c:pt idx="1104">
                  <c:v>2.8613574000000002</c:v>
                </c:pt>
                <c:pt idx="1105">
                  <c:v>2.88243296</c:v>
                </c:pt>
                <c:pt idx="1106">
                  <c:v>2.9025434199999998</c:v>
                </c:pt>
                <c:pt idx="1107">
                  <c:v>2.8947164999999999</c:v>
                </c:pt>
                <c:pt idx="1108">
                  <c:v>2.8820739199999998</c:v>
                </c:pt>
                <c:pt idx="1109">
                  <c:v>2.8742484799999999</c:v>
                </c:pt>
                <c:pt idx="1110">
                  <c:v>2.8779818399999999</c:v>
                </c:pt>
                <c:pt idx="1111">
                  <c:v>2.89616198</c:v>
                </c:pt>
                <c:pt idx="1112">
                  <c:v>2.8970047999999999</c:v>
                </c:pt>
                <c:pt idx="1113">
                  <c:v>2.8805124600000003</c:v>
                </c:pt>
                <c:pt idx="1114">
                  <c:v>2.8784667799999997</c:v>
                </c:pt>
                <c:pt idx="1115">
                  <c:v>2.8793101999999999</c:v>
                </c:pt>
                <c:pt idx="1116">
                  <c:v>2.9023011599999999</c:v>
                </c:pt>
                <c:pt idx="1117">
                  <c:v>2.9069951000000001</c:v>
                </c:pt>
                <c:pt idx="1118">
                  <c:v>2.8914685800000002</c:v>
                </c:pt>
                <c:pt idx="1119">
                  <c:v>2.8788318000000004</c:v>
                </c:pt>
                <c:pt idx="1120">
                  <c:v>2.8710099600000003</c:v>
                </c:pt>
                <c:pt idx="1121">
                  <c:v>2.8805180800000003</c:v>
                </c:pt>
                <c:pt idx="1122">
                  <c:v>2.9015777999999997</c:v>
                </c:pt>
                <c:pt idx="1123">
                  <c:v>2.9043452199999997</c:v>
                </c:pt>
                <c:pt idx="1124">
                  <c:v>2.8878599999999999</c:v>
                </c:pt>
                <c:pt idx="1125">
                  <c:v>2.8848522599999997</c:v>
                </c:pt>
                <c:pt idx="1126">
                  <c:v>2.8866574599999999</c:v>
                </c:pt>
                <c:pt idx="1127">
                  <c:v>2.9077125000000001</c:v>
                </c:pt>
                <c:pt idx="1128">
                  <c:v>2.90951658</c:v>
                </c:pt>
                <c:pt idx="1129">
                  <c:v>2.88918484</c:v>
                </c:pt>
                <c:pt idx="1130">
                  <c:v>2.88040334</c:v>
                </c:pt>
                <c:pt idx="1131">
                  <c:v>2.8735472400000002</c:v>
                </c:pt>
                <c:pt idx="1132">
                  <c:v>2.8888246</c:v>
                </c:pt>
                <c:pt idx="1133">
                  <c:v>2.9108364999999998</c:v>
                </c:pt>
                <c:pt idx="1134">
                  <c:v>2.9068666199999997</c:v>
                </c:pt>
                <c:pt idx="1135">
                  <c:v>2.8932752600000002</c:v>
                </c:pt>
                <c:pt idx="1136">
                  <c:v>2.88930642</c:v>
                </c:pt>
                <c:pt idx="1137">
                  <c:v>2.8891863</c:v>
                </c:pt>
                <c:pt idx="1138">
                  <c:v>2.9092694400000001</c:v>
                </c:pt>
                <c:pt idx="1139">
                  <c:v>2.9110725199999998</c:v>
                </c:pt>
                <c:pt idx="1140">
                  <c:v>2.8917118799999999</c:v>
                </c:pt>
                <c:pt idx="1141">
                  <c:v>2.8858199999999998</c:v>
                </c:pt>
                <c:pt idx="1142">
                  <c:v>2.8866619</c:v>
                </c:pt>
                <c:pt idx="1143">
                  <c:v>2.9077027800000002</c:v>
                </c:pt>
                <c:pt idx="1144">
                  <c:v>2.9172000599999999</c:v>
                </c:pt>
                <c:pt idx="1145">
                  <c:v>2.9055373799999997</c:v>
                </c:pt>
                <c:pt idx="1146">
                  <c:v>2.8929139200000002</c:v>
                </c:pt>
                <c:pt idx="1147">
                  <c:v>2.8851</c:v>
                </c:pt>
                <c:pt idx="1148">
                  <c:v>2.8917116200000001</c:v>
                </c:pt>
                <c:pt idx="1149">
                  <c:v>2.9127469800000001</c:v>
                </c:pt>
                <c:pt idx="1150">
                  <c:v>2.91743372</c:v>
                </c:pt>
                <c:pt idx="1151">
                  <c:v>2.9019277199999998</c:v>
                </c:pt>
                <c:pt idx="1152">
                  <c:v>2.8989225000000003</c:v>
                </c:pt>
                <c:pt idx="1153">
                  <c:v>2.9007248199999998</c:v>
                </c:pt>
                <c:pt idx="1154">
                  <c:v>2.9207939599999997</c:v>
                </c:pt>
                <c:pt idx="1155">
                  <c:v>2.9235565800000001</c:v>
                </c:pt>
                <c:pt idx="1156">
                  <c:v>2.9051694799999996</c:v>
                </c:pt>
                <c:pt idx="1157">
                  <c:v>2.8925516999999998</c:v>
                </c:pt>
                <c:pt idx="1158">
                  <c:v>2.8837799999999998</c:v>
                </c:pt>
                <c:pt idx="1159">
                  <c:v>2.8961558599999999</c:v>
                </c:pt>
                <c:pt idx="1160">
                  <c:v>2.9171813000000002</c:v>
                </c:pt>
                <c:pt idx="1161">
                  <c:v>2.9170598999999999</c:v>
                </c:pt>
                <c:pt idx="1162">
                  <c:v>2.9025219999999998</c:v>
                </c:pt>
                <c:pt idx="1163">
                  <c:v>2.8995180199999999</c:v>
                </c:pt>
                <c:pt idx="1164">
                  <c:v>2.9003885399999998</c:v>
                </c:pt>
                <c:pt idx="1165">
                  <c:v>2.91660465</c:v>
                </c:pt>
                <c:pt idx="1166">
                  <c:v>2.9164832500000002</c:v>
                </c:pt>
                <c:pt idx="1167">
                  <c:v>2.89618274</c:v>
                </c:pt>
                <c:pt idx="1168">
                  <c:v>2.8922186999999999</c:v>
                </c:pt>
                <c:pt idx="1169">
                  <c:v>2.8901465599999998</c:v>
                </c:pt>
                <c:pt idx="1170">
                  <c:v>2.9111633999999995</c:v>
                </c:pt>
                <c:pt idx="1171">
                  <c:v>2.9273747800000001</c:v>
                </c:pt>
                <c:pt idx="1172">
                  <c:v>2.9186065999999999</c:v>
                </c:pt>
                <c:pt idx="1173">
                  <c:v>2.9059964999999996</c:v>
                </c:pt>
                <c:pt idx="1174">
                  <c:v>2.8991813399999997</c:v>
                </c:pt>
                <c:pt idx="1175">
                  <c:v>2.9019423899999999</c:v>
                </c:pt>
                <c:pt idx="1176">
                  <c:v>2.9191114500000004</c:v>
                </c:pt>
                <c:pt idx="1177">
                  <c:v>2.9218714199999996</c:v>
                </c:pt>
                <c:pt idx="1178">
                  <c:v>2.90446128</c:v>
                </c:pt>
                <c:pt idx="1179">
                  <c:v>2.9023892399999998</c:v>
                </c:pt>
                <c:pt idx="1180">
                  <c:v>2.9013381899999997</c:v>
                </c:pt>
                <c:pt idx="1181">
                  <c:v>2.92426575</c:v>
                </c:pt>
                <c:pt idx="1182">
                  <c:v>2.9289454999999998</c:v>
                </c:pt>
                <c:pt idx="1183">
                  <c:v>2.9134591799999998</c:v>
                </c:pt>
                <c:pt idx="1184">
                  <c:v>2.9008548300000001</c:v>
                </c:pt>
                <c:pt idx="1185">
                  <c:v>2.8930524699999998</c:v>
                </c:pt>
                <c:pt idx="1186">
                  <c:v>2.9044537500000001</c:v>
                </c:pt>
                <c:pt idx="1187">
                  <c:v>2.9244950599999999</c:v>
                </c:pt>
                <c:pt idx="1188">
                  <c:v>2.9291735700000001</c:v>
                </c:pt>
                <c:pt idx="1189">
                  <c:v>2.9136910500000002</c:v>
                </c:pt>
                <c:pt idx="1190">
                  <c:v>2.9116496700000001</c:v>
                </c:pt>
                <c:pt idx="1191">
                  <c:v>2.9124882999999997</c:v>
                </c:pt>
                <c:pt idx="1192">
                  <c:v>2.9306052300000003</c:v>
                </c:pt>
                <c:pt idx="1193">
                  <c:v>2.9333627199999999</c:v>
                </c:pt>
                <c:pt idx="1194">
                  <c:v>2.9140438799999999</c:v>
                </c:pt>
                <c:pt idx="1195">
                  <c:v>2.9043245399999997</c:v>
                </c:pt>
                <c:pt idx="1196">
                  <c:v>2.8984450000000002</c:v>
                </c:pt>
                <c:pt idx="1197">
                  <c:v>2.9126894999999999</c:v>
                </c:pt>
                <c:pt idx="1198">
                  <c:v>2.9346402799999995</c:v>
                </c:pt>
                <c:pt idx="1199">
                  <c:v>2.9297198600000001</c:v>
                </c:pt>
                <c:pt idx="1200">
                  <c:v>2.9171535999999998</c:v>
                </c:pt>
                <c:pt idx="1201">
                  <c:v>2.9131938000000002</c:v>
                </c:pt>
                <c:pt idx="1202">
                  <c:v>2.9140318699999996</c:v>
                </c:pt>
                <c:pt idx="1203">
                  <c:v>2.9321403200000002</c:v>
                </c:pt>
                <c:pt idx="1204">
                  <c:v>2.9339369399999997</c:v>
                </c:pt>
                <c:pt idx="1205">
                  <c:v>2.9136674299999998</c:v>
                </c:pt>
                <c:pt idx="1206">
                  <c:v>2.9115969000000002</c:v>
                </c:pt>
                <c:pt idx="1207">
                  <c:v>2.9105162</c:v>
                </c:pt>
                <c:pt idx="1208">
                  <c:v>2.9324883899999996</c:v>
                </c:pt>
                <c:pt idx="1209">
                  <c:v>2.9409991799999999</c:v>
                </c:pt>
                <c:pt idx="1210">
                  <c:v>2.9293662599999997</c:v>
                </c:pt>
                <c:pt idx="1211">
                  <c:v>2.9177342999999998</c:v>
                </c:pt>
                <c:pt idx="1212">
                  <c:v>2.9089806299999998</c:v>
                </c:pt>
                <c:pt idx="1213">
                  <c:v>2.91653187</c:v>
                </c:pt>
                <c:pt idx="1214">
                  <c:v>2.9327137400000001</c:v>
                </c:pt>
                <c:pt idx="1215">
                  <c:v>2.93642738</c:v>
                </c:pt>
                <c:pt idx="1216">
                  <c:v>2.9209312399999998</c:v>
                </c:pt>
                <c:pt idx="1217">
                  <c:v>2.9188915999999998</c:v>
                </c:pt>
                <c:pt idx="1218">
                  <c:v>2.9197287000000003</c:v>
                </c:pt>
                <c:pt idx="1219">
                  <c:v>2.94264927</c:v>
                </c:pt>
                <c:pt idx="1220">
                  <c:v>2.9434852999999999</c:v>
                </c:pt>
                <c:pt idx="1221">
                  <c:v>2.9261050000000002</c:v>
                </c:pt>
                <c:pt idx="1222">
                  <c:v>2.9144783999999997</c:v>
                </c:pt>
                <c:pt idx="1223">
                  <c:v>2.9086047799999997</c:v>
                </c:pt>
                <c:pt idx="1224">
                  <c:v>2.9199869799999996</c:v>
                </c:pt>
                <c:pt idx="1225">
                  <c:v>2.9409234400000002</c:v>
                </c:pt>
                <c:pt idx="1226">
                  <c:v>2.9408007199999999</c:v>
                </c:pt>
                <c:pt idx="1227">
                  <c:v>2.9263005</c:v>
                </c:pt>
                <c:pt idx="1228">
                  <c:v>2.92237503</c:v>
                </c:pt>
                <c:pt idx="1229">
                  <c:v>2.92225307</c:v>
                </c:pt>
                <c:pt idx="1230">
                  <c:v>2.9403405199999999</c:v>
                </c:pt>
                <c:pt idx="1231">
                  <c:v>2.94117615</c:v>
                </c:pt>
                <c:pt idx="1232">
                  <c:v>2.9209288799999999</c:v>
                </c:pt>
                <c:pt idx="1233">
                  <c:v>2.9131407999999999</c:v>
                </c:pt>
                <c:pt idx="1234">
                  <c:v>2.9091862800000001</c:v>
                </c:pt>
                <c:pt idx="1235">
                  <c:v>2.9301450199999999</c:v>
                </c:pt>
                <c:pt idx="1236">
                  <c:v>2.9491857000000001</c:v>
                </c:pt>
                <c:pt idx="1237">
                  <c:v>2.94043959</c:v>
                </c:pt>
                <c:pt idx="1238">
                  <c:v>2.9278619199999998</c:v>
                </c:pt>
                <c:pt idx="1239">
                  <c:v>2.9210334700000002</c:v>
                </c:pt>
                <c:pt idx="1240">
                  <c:v>2.9247434700000001</c:v>
                </c:pt>
                <c:pt idx="1241">
                  <c:v>2.9437803499999999</c:v>
                </c:pt>
                <c:pt idx="1242">
                  <c:v>2.9465311600000001</c:v>
                </c:pt>
                <c:pt idx="1243">
                  <c:v>2.9300937400000002</c:v>
                </c:pt>
                <c:pt idx="1244">
                  <c:v>2.92709792</c:v>
                </c:pt>
                <c:pt idx="1245">
                  <c:v>2.9260179000000002</c:v>
                </c:pt>
                <c:pt idx="1246">
                  <c:v>2.9479237199999999</c:v>
                </c:pt>
                <c:pt idx="1247">
                  <c:v>2.9516622199999998</c:v>
                </c:pt>
                <c:pt idx="1248">
                  <c:v>2.9362162199999999</c:v>
                </c:pt>
                <c:pt idx="1249">
                  <c:v>2.9226867599999999</c:v>
                </c:pt>
                <c:pt idx="1250">
                  <c:v>2.9139463700000001</c:v>
                </c:pt>
                <c:pt idx="1251">
                  <c:v>2.92340015</c:v>
                </c:pt>
                <c:pt idx="1252">
                  <c:v>2.94242823</c:v>
                </c:pt>
                <c:pt idx="1253">
                  <c:v>2.9451777200000002</c:v>
                </c:pt>
                <c:pt idx="1254">
                  <c:v>2.9297358</c:v>
                </c:pt>
                <c:pt idx="1255">
                  <c:v>2.9276986199999997</c:v>
                </c:pt>
                <c:pt idx="1256">
                  <c:v>2.9266189499999999</c:v>
                </c:pt>
                <c:pt idx="1257">
                  <c:v>2.9456428699999999</c:v>
                </c:pt>
                <c:pt idx="1258">
                  <c:v>2.9483915999999999</c:v>
                </c:pt>
                <c:pt idx="1259">
                  <c:v>2.9310382599999998</c:v>
                </c:pt>
                <c:pt idx="1260">
                  <c:v>2.9213438799999998</c:v>
                </c:pt>
                <c:pt idx="1261">
                  <c:v>2.9173931999999998</c:v>
                </c:pt>
                <c:pt idx="1262">
                  <c:v>2.9325850400000002</c:v>
                </c:pt>
                <c:pt idx="1263">
                  <c:v>2.9544750900000003</c:v>
                </c:pt>
                <c:pt idx="1264">
                  <c:v>2.9486094300000003</c:v>
                </c:pt>
                <c:pt idx="1265">
                  <c:v>2.9360453200000003</c:v>
                </c:pt>
                <c:pt idx="1266">
                  <c:v>2.9311378500000003</c:v>
                </c:pt>
                <c:pt idx="1267">
                  <c:v>2.9319722400000003</c:v>
                </c:pt>
                <c:pt idx="1268">
                  <c:v>2.94907334</c:v>
                </c:pt>
                <c:pt idx="1269">
                  <c:v>2.9508637200000001</c:v>
                </c:pt>
                <c:pt idx="1270">
                  <c:v>2.9296909799999997</c:v>
                </c:pt>
                <c:pt idx="1271">
                  <c:v>2.9238279999999999</c:v>
                </c:pt>
                <c:pt idx="1272">
                  <c:v>2.9246624699999999</c:v>
                </c:pt>
                <c:pt idx="1273">
                  <c:v>2.9475002699999999</c:v>
                </c:pt>
                <c:pt idx="1274">
                  <c:v>2.9559867</c:v>
                </c:pt>
                <c:pt idx="1275">
                  <c:v>2.9453406100000001</c:v>
                </c:pt>
                <c:pt idx="1276">
                  <c:v>2.9337388500000001</c:v>
                </c:pt>
                <c:pt idx="1277">
                  <c:v>2.9259640899999999</c:v>
                </c:pt>
                <c:pt idx="1278">
                  <c:v>2.9325370199999998</c:v>
                </c:pt>
                <c:pt idx="1279">
                  <c:v>2.9496301200000001</c:v>
                </c:pt>
                <c:pt idx="1280">
                  <c:v>2.9523759300000001</c:v>
                </c:pt>
                <c:pt idx="1281">
                  <c:v>2.9369508500000001</c:v>
                </c:pt>
                <c:pt idx="1282">
                  <c:v>2.9330027700000003</c:v>
                </c:pt>
                <c:pt idx="1283">
                  <c:v>2.93479263</c:v>
                </c:pt>
                <c:pt idx="1284">
                  <c:v>2.9576193900000001</c:v>
                </c:pt>
                <c:pt idx="1285">
                  <c:v>2.9613204299999998</c:v>
                </c:pt>
                <c:pt idx="1286">
                  <c:v>2.9430296999999999</c:v>
                </c:pt>
                <c:pt idx="1287">
                  <c:v>2.9323893700000001</c:v>
                </c:pt>
                <c:pt idx="1288">
                  <c:v>2.9246181300000003</c:v>
                </c:pt>
                <c:pt idx="1289">
                  <c:v>2.9369241600000002</c:v>
                </c:pt>
                <c:pt idx="1290">
                  <c:v>2.9578021200000002</c:v>
                </c:pt>
                <c:pt idx="1291">
                  <c:v>2.9548105400000004</c:v>
                </c:pt>
                <c:pt idx="1292">
                  <c:v>2.9413350700000001</c:v>
                </c:pt>
                <c:pt idx="1293">
                  <c:v>2.9383443799999998</c:v>
                </c:pt>
                <c:pt idx="1294">
                  <c:v>2.9382214199999996</c:v>
                </c:pt>
                <c:pt idx="1295">
                  <c:v>2.9581700500000001</c:v>
                </c:pt>
                <c:pt idx="1296">
                  <c:v>2.9590019999999999</c:v>
                </c:pt>
                <c:pt idx="1297">
                  <c:v>2.9397639600000001</c:v>
                </c:pt>
                <c:pt idx="1298">
                  <c:v>2.9319955600000003</c:v>
                </c:pt>
                <c:pt idx="1299">
                  <c:v>2.9299615799999996</c:v>
                </c:pt>
                <c:pt idx="1300">
                  <c:v>2.9479951500000001</c:v>
                </c:pt>
                <c:pt idx="1301">
                  <c:v>2.9641161</c:v>
                </c:pt>
                <c:pt idx="1302">
                  <c:v>2.95443692</c:v>
                </c:pt>
                <c:pt idx="1303">
                  <c:v>2.9409366600000002</c:v>
                </c:pt>
                <c:pt idx="1304">
                  <c:v>2.9331700999999999</c:v>
                </c:pt>
                <c:pt idx="1305">
                  <c:v>2.9387796399999999</c:v>
                </c:pt>
                <c:pt idx="1306">
                  <c:v>2.9577636000000003</c:v>
                </c:pt>
                <c:pt idx="1307">
                  <c:v>2.9585950699999999</c:v>
                </c:pt>
                <c:pt idx="1308">
                  <c:v>2.9431868699999999</c:v>
                </c:pt>
                <c:pt idx="1309">
                  <c:v>2.9421084</c:v>
                </c:pt>
                <c:pt idx="1310">
                  <c:v>2.94294039</c:v>
                </c:pt>
                <c:pt idx="1311">
                  <c:v>2.9647855999999999</c:v>
                </c:pt>
                <c:pt idx="1312">
                  <c:v>2.9684818800000001</c:v>
                </c:pt>
                <c:pt idx="1313">
                  <c:v>2.9511662999999997</c:v>
                </c:pt>
                <c:pt idx="1314">
                  <c:v>2.9405373700000004</c:v>
                </c:pt>
                <c:pt idx="1315">
                  <c:v>2.9318192999999999</c:v>
                </c:pt>
                <c:pt idx="1316">
                  <c:v>2.9422009499999997</c:v>
                </c:pt>
                <c:pt idx="1317">
                  <c:v>2.9621308200000001</c:v>
                </c:pt>
                <c:pt idx="1318">
                  <c:v>2.9658262199999998</c:v>
                </c:pt>
                <c:pt idx="1319">
                  <c:v>2.9494698699999997</c:v>
                </c:pt>
                <c:pt idx="1320">
                  <c:v>2.9474367300000002</c:v>
                </c:pt>
                <c:pt idx="1321">
                  <c:v>2.9482680000000001</c:v>
                </c:pt>
                <c:pt idx="1322">
                  <c:v>2.9672386799999999</c:v>
                </c:pt>
                <c:pt idx="1323">
                  <c:v>2.9671143600000001</c:v>
                </c:pt>
                <c:pt idx="1324">
                  <c:v>2.94885207</c:v>
                </c:pt>
                <c:pt idx="1325">
                  <c:v>2.9372734300000003</c:v>
                </c:pt>
                <c:pt idx="1326">
                  <c:v>2.93333215</c:v>
                </c:pt>
                <c:pt idx="1327">
                  <c:v>2.9475268799999998</c:v>
                </c:pt>
                <c:pt idx="1328">
                  <c:v>2.9674472300000003</c:v>
                </c:pt>
                <c:pt idx="1329">
                  <c:v>2.96350515</c:v>
                </c:pt>
                <c:pt idx="1330">
                  <c:v>2.9519282699999998</c:v>
                </c:pt>
                <c:pt idx="1331">
                  <c:v>2.9470328000000001</c:v>
                </c:pt>
                <c:pt idx="1332">
                  <c:v>2.9497722100000003</c:v>
                </c:pt>
                <c:pt idx="1333">
                  <c:v>2.9668254299999997</c:v>
                </c:pt>
                <c:pt idx="1334">
                  <c:v>2.9686095300000002</c:v>
                </c:pt>
                <c:pt idx="1335">
                  <c:v>2.9484470999999997</c:v>
                </c:pt>
                <c:pt idx="1336">
                  <c:v>2.9435527500000003</c:v>
                </c:pt>
                <c:pt idx="1337">
                  <c:v>2.9424752400000003</c:v>
                </c:pt>
                <c:pt idx="1338">
                  <c:v>2.9662036299999999</c:v>
                </c:pt>
                <c:pt idx="1339">
                  <c:v>2.9746655400000002</c:v>
                </c:pt>
                <c:pt idx="1340">
                  <c:v>2.9621389499999999</c:v>
                </c:pt>
                <c:pt idx="1341">
                  <c:v>2.95056735</c:v>
                </c:pt>
                <c:pt idx="1342">
                  <c:v>2.9418584400000003</c:v>
                </c:pt>
                <c:pt idx="1343">
                  <c:v>2.9474582999999996</c:v>
                </c:pt>
                <c:pt idx="1344">
                  <c:v>2.96354981</c:v>
                </c:pt>
                <c:pt idx="1345">
                  <c:v>2.96533311</c:v>
                </c:pt>
                <c:pt idx="1346">
                  <c:v>2.948995</c:v>
                </c:pt>
                <c:pt idx="1347">
                  <c:v>2.94601019</c:v>
                </c:pt>
                <c:pt idx="1348">
                  <c:v>2.94588663</c:v>
                </c:pt>
                <c:pt idx="1349">
                  <c:v>2.9696038199999997</c:v>
                </c:pt>
                <c:pt idx="1350">
                  <c:v>2.9723400300000002</c:v>
                </c:pt>
                <c:pt idx="1351">
                  <c:v>2.9560050000000002</c:v>
                </c:pt>
                <c:pt idx="1352">
                  <c:v>2.9463458999999999</c:v>
                </c:pt>
                <c:pt idx="1353">
                  <c:v>2.93859454</c:v>
                </c:pt>
                <c:pt idx="1354">
                  <c:v>2.9489589899999999</c:v>
                </c:pt>
                <c:pt idx="1355">
                  <c:v>2.9698098499999999</c:v>
                </c:pt>
                <c:pt idx="1356">
                  <c:v>2.9677785500000002</c:v>
                </c:pt>
                <c:pt idx="1357">
                  <c:v>2.9552610000000001</c:v>
                </c:pt>
                <c:pt idx="1358">
                  <c:v>2.9532304599999999</c:v>
                </c:pt>
                <c:pt idx="1359">
                  <c:v>2.9531065399999998</c:v>
                </c:pt>
                <c:pt idx="1360">
                  <c:v>2.9691868500000003</c:v>
                </c:pt>
                <c:pt idx="1361">
                  <c:v>2.9700154000000003</c:v>
                </c:pt>
                <c:pt idx="1362">
                  <c:v>2.9498754500000004</c:v>
                </c:pt>
                <c:pt idx="1363">
                  <c:v>2.9421270900000001</c:v>
                </c:pt>
                <c:pt idx="1364">
                  <c:v>2.9391445200000001</c:v>
                </c:pt>
                <c:pt idx="1365">
                  <c:v>2.9599869399999998</c:v>
                </c:pt>
                <c:pt idx="1366">
                  <c:v>2.9770158000000002</c:v>
                </c:pt>
                <c:pt idx="1367">
                  <c:v>2.9683146500000004</c:v>
                </c:pt>
                <c:pt idx="1368">
                  <c:v>2.9558027399999998</c:v>
                </c:pt>
                <c:pt idx="1369">
                  <c:v>2.9499616799999999</c:v>
                </c:pt>
                <c:pt idx="1370">
                  <c:v>2.9555545799999998</c:v>
                </c:pt>
                <c:pt idx="1371">
                  <c:v>2.9735327499999999</c:v>
                </c:pt>
                <c:pt idx="1372">
                  <c:v>2.9743606199999997</c:v>
                </c:pt>
                <c:pt idx="1373">
                  <c:v>2.9580403500000001</c:v>
                </c:pt>
                <c:pt idx="1374">
                  <c:v>2.9550582599999999</c:v>
                </c:pt>
                <c:pt idx="1375">
                  <c:v>2.9558867700000002</c:v>
                </c:pt>
                <c:pt idx="1376">
                  <c:v>2.97862385</c:v>
                </c:pt>
                <c:pt idx="1377">
                  <c:v>2.9823088099999997</c:v>
                </c:pt>
                <c:pt idx="1378">
                  <c:v>2.96789652</c:v>
                </c:pt>
                <c:pt idx="1379">
                  <c:v>2.9572951499999998</c:v>
                </c:pt>
                <c:pt idx="1380">
                  <c:v>2.9485994399999997</c:v>
                </c:pt>
                <c:pt idx="1381">
                  <c:v>2.9570467499999999</c:v>
                </c:pt>
                <c:pt idx="1382">
                  <c:v>2.9778733699999997</c:v>
                </c:pt>
                <c:pt idx="1383">
                  <c:v>2.9806050999999996</c:v>
                </c:pt>
                <c:pt idx="1384">
                  <c:v>2.9623875300000004</c:v>
                </c:pt>
                <c:pt idx="1385">
                  <c:v>2.9603587099999999</c:v>
                </c:pt>
                <c:pt idx="1386">
                  <c:v>2.9602343500000003</c:v>
                </c:pt>
                <c:pt idx="1387">
                  <c:v>2.9801042999999998</c:v>
                </c:pt>
                <c:pt idx="1388">
                  <c:v>2.9818832400000002</c:v>
                </c:pt>
                <c:pt idx="1389">
                  <c:v>2.9627173600000001</c:v>
                </c:pt>
                <c:pt idx="1390">
                  <c:v>2.9521209900000001</c:v>
                </c:pt>
                <c:pt idx="1391">
                  <c:v>2.9472372</c:v>
                </c:pt>
                <c:pt idx="1392">
                  <c:v>2.9613920100000004</c:v>
                </c:pt>
                <c:pt idx="1393">
                  <c:v>2.9822087100000001</c:v>
                </c:pt>
                <c:pt idx="1394">
                  <c:v>2.9782760699999997</c:v>
                </c:pt>
                <c:pt idx="1395">
                  <c:v>2.9648258500000004</c:v>
                </c:pt>
                <c:pt idx="1396">
                  <c:v>2.9589907499999999</c:v>
                </c:pt>
                <c:pt idx="1397">
                  <c:v>2.9598181000000001</c:v>
                </c:pt>
                <c:pt idx="1398">
                  <c:v>2.9787271</c:v>
                </c:pt>
                <c:pt idx="1399">
                  <c:v>2.9795535299999996</c:v>
                </c:pt>
                <c:pt idx="1400">
                  <c:v>2.96134808</c:v>
                </c:pt>
                <c:pt idx="1401">
                  <c:v>2.9574174000000002</c:v>
                </c:pt>
                <c:pt idx="1402">
                  <c:v>2.9572930799999999</c:v>
                </c:pt>
                <c:pt idx="1403">
                  <c:v>2.9800040400000003</c:v>
                </c:pt>
                <c:pt idx="1404">
                  <c:v>2.9893930599999998</c:v>
                </c:pt>
                <c:pt idx="1405">
                  <c:v>2.9759479199999999</c:v>
                </c:pt>
                <c:pt idx="1406">
                  <c:v>2.9625350399999997</c:v>
                </c:pt>
                <c:pt idx="1407">
                  <c:v>2.9538485999999997</c:v>
                </c:pt>
                <c:pt idx="1408">
                  <c:v>2.9594320800000005</c:v>
                </c:pt>
                <c:pt idx="1409">
                  <c:v>2.9764299599999999</c:v>
                </c:pt>
                <c:pt idx="1410">
                  <c:v>2.9791584000000002</c:v>
                </c:pt>
                <c:pt idx="1411">
                  <c:v>2.9647345500000002</c:v>
                </c:pt>
                <c:pt idx="1412">
                  <c:v>2.9627387999999999</c:v>
                </c:pt>
                <c:pt idx="1413">
                  <c:v>2.9645163600000002</c:v>
                </c:pt>
                <c:pt idx="1414">
                  <c:v>2.9872166400000002</c:v>
                </c:pt>
                <c:pt idx="1415">
                  <c:v>2.9899439999999999</c:v>
                </c:pt>
                <c:pt idx="1416">
                  <c:v>2.9698480800000002</c:v>
                </c:pt>
                <c:pt idx="1417">
                  <c:v>2.9573611999999998</c:v>
                </c:pt>
                <c:pt idx="1418">
                  <c:v>2.9486788799999997</c:v>
                </c:pt>
                <c:pt idx="1419">
                  <c:v>2.9618666000000005</c:v>
                </c:pt>
                <c:pt idx="1420">
                  <c:v>2.9845611999999999</c:v>
                </c:pt>
                <c:pt idx="1421">
                  <c:v>2.9844356400000001</c:v>
                </c:pt>
                <c:pt idx="1422">
                  <c:v>2.9729014399999998</c:v>
                </c:pt>
                <c:pt idx="1423">
                  <c:v>2.9708749999999999</c:v>
                </c:pt>
                <c:pt idx="1424">
                  <c:v>2.9707500000000002</c:v>
                </c:pt>
                <c:pt idx="1425">
                  <c:v>2.9886864000000002</c:v>
                </c:pt>
                <c:pt idx="1426">
                  <c:v>2.9895111999999999</c:v>
                </c:pt>
                <c:pt idx="1427">
                  <c:v>2.9684739600000003</c:v>
                </c:pt>
                <c:pt idx="1428">
                  <c:v>2.9616956800000001</c:v>
                </c:pt>
                <c:pt idx="1429">
                  <c:v>2.9596701599999999</c:v>
                </c:pt>
                <c:pt idx="1430">
                  <c:v>2.9775718699999998</c:v>
                </c:pt>
                <c:pt idx="1431">
                  <c:v>2.9936339999999997</c:v>
                </c:pt>
                <c:pt idx="1432">
                  <c:v>2.9840048000000001</c:v>
                </c:pt>
                <c:pt idx="1433">
                  <c:v>2.9705752799999998</c:v>
                </c:pt>
                <c:pt idx="1434">
                  <c:v>2.9618980800000001</c:v>
                </c:pt>
                <c:pt idx="1435">
                  <c:v>2.9655742000000003</c:v>
                </c:pt>
                <c:pt idx="1436">
                  <c:v>2.9806519200000001</c:v>
                </c:pt>
                <c:pt idx="1437">
                  <c:v>2.9824266799999997</c:v>
                </c:pt>
                <c:pt idx="1438">
                  <c:v>2.9670998400000004</c:v>
                </c:pt>
                <c:pt idx="1439">
                  <c:v>2.9650748399999998</c:v>
                </c:pt>
                <c:pt idx="1440">
                  <c:v>2.96685</c:v>
                </c:pt>
                <c:pt idx="1441">
                  <c:v>2.9904740800000003</c:v>
                </c:pt>
                <c:pt idx="1442">
                  <c:v>2.9950977600000002</c:v>
                </c:pt>
                <c:pt idx="1443">
                  <c:v>2.9807234400000002</c:v>
                </c:pt>
                <c:pt idx="1444">
                  <c:v>2.9682500000000003</c:v>
                </c:pt>
                <c:pt idx="1445">
                  <c:v>2.9595768000000002</c:v>
                </c:pt>
                <c:pt idx="1446">
                  <c:v>2.9689497600000001</c:v>
                </c:pt>
                <c:pt idx="1447">
                  <c:v>2.98971856</c:v>
                </c:pt>
                <c:pt idx="1448">
                  <c:v>2.9914919999999996</c:v>
                </c:pt>
                <c:pt idx="1449">
                  <c:v>2.9742724800000002</c:v>
                </c:pt>
                <c:pt idx="1450">
                  <c:v>2.972248</c:v>
                </c:pt>
                <c:pt idx="1451">
                  <c:v>2.9721227999999997</c:v>
                </c:pt>
                <c:pt idx="1452">
                  <c:v>2.99193752</c:v>
                </c:pt>
                <c:pt idx="1453">
                  <c:v>2.9908619999999999</c:v>
                </c:pt>
                <c:pt idx="1454">
                  <c:v>2.9726966399999997</c:v>
                </c:pt>
                <c:pt idx="1455">
                  <c:v>2.9630774</c:v>
                </c:pt>
                <c:pt idx="1456">
                  <c:v>2.9582057600000002</c:v>
                </c:pt>
                <c:pt idx="1457">
                  <c:v>2.97516888</c:v>
                </c:pt>
                <c:pt idx="1458">
                  <c:v>2.9959276800000003</c:v>
                </c:pt>
                <c:pt idx="1459">
                  <c:v>2.9910552399999997</c:v>
                </c:pt>
                <c:pt idx="1460">
                  <c:v>2.9785895999999998</c:v>
                </c:pt>
                <c:pt idx="1461">
                  <c:v>2.9718199599999999</c:v>
                </c:pt>
                <c:pt idx="1462">
                  <c:v>2.9754911999999996</c:v>
                </c:pt>
                <c:pt idx="1463">
                  <c:v>2.9943474000000001</c:v>
                </c:pt>
                <c:pt idx="1464">
                  <c:v>2.9951702400000002</c:v>
                </c:pt>
                <c:pt idx="1465">
                  <c:v>2.976064</c:v>
                </c:pt>
                <c:pt idx="1466">
                  <c:v>2.9721427200000003</c:v>
                </c:pt>
                <c:pt idx="1467">
                  <c:v>2.9720174400000001</c:v>
                </c:pt>
                <c:pt idx="1468">
                  <c:v>2.99466528</c:v>
                </c:pt>
                <c:pt idx="1469">
                  <c:v>3.0030786000000003</c:v>
                </c:pt>
                <c:pt idx="1470">
                  <c:v>2.9896687999999996</c:v>
                </c:pt>
                <c:pt idx="1471">
                  <c:v>2.9772088800000001</c:v>
                </c:pt>
                <c:pt idx="1472">
                  <c:v>2.9685448800000001</c:v>
                </c:pt>
                <c:pt idx="1473">
                  <c:v>2.9750604800000002</c:v>
                </c:pt>
                <c:pt idx="1474">
                  <c:v>2.9920105600000002</c:v>
                </c:pt>
                <c:pt idx="1475">
                  <c:v>2.9956787999999999</c:v>
                </c:pt>
                <c:pt idx="1476">
                  <c:v>2.9803755199999999</c:v>
                </c:pt>
                <c:pt idx="1477">
                  <c:v>2.9783528000000001</c:v>
                </c:pt>
                <c:pt idx="1478">
                  <c:v>2.97917568</c:v>
                </c:pt>
                <c:pt idx="1479">
                  <c:v>2.9999157199999997</c:v>
                </c:pt>
                <c:pt idx="1480">
                  <c:v>3.0026343999999998</c:v>
                </c:pt>
                <c:pt idx="1481">
                  <c:v>2.9844889199999995</c:v>
                </c:pt>
                <c:pt idx="1482">
                  <c:v>2.9729831999999998</c:v>
                </c:pt>
                <c:pt idx="1483">
                  <c:v>2.9662198399999999</c:v>
                </c:pt>
                <c:pt idx="1484">
                  <c:v>2.9784218399999998</c:v>
                </c:pt>
                <c:pt idx="1485">
                  <c:v>3.0001048000000003</c:v>
                </c:pt>
                <c:pt idx="1486">
                  <c:v>2.9999782400000004</c:v>
                </c:pt>
                <c:pt idx="1487">
                  <c:v>2.9875261199999996</c:v>
                </c:pt>
                <c:pt idx="1488">
                  <c:v>2.9845558400000001</c:v>
                </c:pt>
                <c:pt idx="1489">
                  <c:v>2.9844299200000002</c:v>
                </c:pt>
                <c:pt idx="1490">
                  <c:v>3.0013679999999998</c:v>
                </c:pt>
                <c:pt idx="1491">
                  <c:v>3.0012413599999999</c:v>
                </c:pt>
                <c:pt idx="1492">
                  <c:v>2.9821563200000001</c:v>
                </c:pt>
                <c:pt idx="1493">
                  <c:v>2.9753953200000001</c:v>
                </c:pt>
                <c:pt idx="1494">
                  <c:v>2.97432192</c:v>
                </c:pt>
                <c:pt idx="1495">
                  <c:v>2.9931524</c:v>
                </c:pt>
                <c:pt idx="1496">
                  <c:v>3.0091380000000001</c:v>
                </c:pt>
                <c:pt idx="1497">
                  <c:v>2.9995338</c:v>
                </c:pt>
                <c:pt idx="1498">
                  <c:v>2.9851919999999996</c:v>
                </c:pt>
                <c:pt idx="1499">
                  <c:v>2.9784325200000001</c:v>
                </c:pt>
                <c:pt idx="1500">
                  <c:v>2.9811495999999997</c:v>
                </c:pt>
                <c:pt idx="1501">
                  <c:v>2.9990274000000001</c:v>
                </c:pt>
                <c:pt idx="1502">
                  <c:v>2.9998483199999999</c:v>
                </c:pt>
                <c:pt idx="1503">
                  <c:v>2.9855094799999997</c:v>
                </c:pt>
                <c:pt idx="1504">
                  <c:v>2.9834885600000001</c:v>
                </c:pt>
                <c:pt idx="1505">
                  <c:v>2.9833626</c:v>
                </c:pt>
                <c:pt idx="1506">
                  <c:v>3.00502592</c:v>
                </c:pt>
                <c:pt idx="1507">
                  <c:v>3.0077409999999998</c:v>
                </c:pt>
                <c:pt idx="1508">
                  <c:v>2.9905629600000001</c:v>
                </c:pt>
                <c:pt idx="1509">
                  <c:v>2.9781540000000004</c:v>
                </c:pt>
                <c:pt idx="1510">
                  <c:v>2.9704192000000003</c:v>
                </c:pt>
                <c:pt idx="1511">
                  <c:v>2.9826068399999999</c:v>
                </c:pt>
                <c:pt idx="1512">
                  <c:v>3.0033175199999995</c:v>
                </c:pt>
                <c:pt idx="1513">
                  <c:v>3.0060319199999999</c:v>
                </c:pt>
                <c:pt idx="1514">
                  <c:v>2.9907523199999999</c:v>
                </c:pt>
                <c:pt idx="1515">
                  <c:v>2.9896789999999998</c:v>
                </c:pt>
                <c:pt idx="1516">
                  <c:v>2.9895527200000003</c:v>
                </c:pt>
                <c:pt idx="1517">
                  <c:v>3.0093117599999997</c:v>
                </c:pt>
                <c:pt idx="1518">
                  <c:v>3.00918464</c:v>
                </c:pt>
                <c:pt idx="1519">
                  <c:v>2.9901207200000002</c:v>
                </c:pt>
                <c:pt idx="1520">
                  <c:v>2.9795795999999997</c:v>
                </c:pt>
                <c:pt idx="1521">
                  <c:v>2.9737731600000004</c:v>
                </c:pt>
                <c:pt idx="1522">
                  <c:v>2.9878483200000003</c:v>
                </c:pt>
                <c:pt idx="1523">
                  <c:v>3.0076023599999999</c:v>
                </c:pt>
                <c:pt idx="1524">
                  <c:v>3.0027420800000004</c:v>
                </c:pt>
                <c:pt idx="1525">
                  <c:v>2.9893627999999999</c:v>
                </c:pt>
                <c:pt idx="1526">
                  <c:v>2.9845352100000002</c:v>
                </c:pt>
                <c:pt idx="1527">
                  <c:v>2.98535562</c:v>
                </c:pt>
                <c:pt idx="1528">
                  <c:v>3.0022662800000002</c:v>
                </c:pt>
                <c:pt idx="1529">
                  <c:v>3.0030858500000002</c:v>
                </c:pt>
                <c:pt idx="1530">
                  <c:v>2.9840307299999997</c:v>
                </c:pt>
                <c:pt idx="1531">
                  <c:v>2.98201187</c:v>
                </c:pt>
                <c:pt idx="1532">
                  <c:v>2.98188583</c:v>
                </c:pt>
                <c:pt idx="1533">
                  <c:v>3.0063633300000001</c:v>
                </c:pt>
                <c:pt idx="1534">
                  <c:v>3.0147525000000002</c:v>
                </c:pt>
                <c:pt idx="1535">
                  <c:v>3.00232433</c:v>
                </c:pt>
                <c:pt idx="1536">
                  <c:v>2.9908433699999999</c:v>
                </c:pt>
                <c:pt idx="1537">
                  <c:v>2.9822017600000001</c:v>
                </c:pt>
                <c:pt idx="1538">
                  <c:v>2.98775222</c:v>
                </c:pt>
                <c:pt idx="1539">
                  <c:v>3.0056008500000004</c:v>
                </c:pt>
                <c:pt idx="1540">
                  <c:v>3.0083118000000004</c:v>
                </c:pt>
                <c:pt idx="1541">
                  <c:v>2.99304908</c:v>
                </c:pt>
                <c:pt idx="1542">
                  <c:v>2.99008473</c:v>
                </c:pt>
                <c:pt idx="1543">
                  <c:v>2.9909041799999998</c:v>
                </c:pt>
                <c:pt idx="1544">
                  <c:v>3.0106405499999997</c:v>
                </c:pt>
                <c:pt idx="1545">
                  <c:v>3.01335066</c:v>
                </c:pt>
                <c:pt idx="1546">
                  <c:v>2.9952535899999999</c:v>
                </c:pt>
                <c:pt idx="1547">
                  <c:v>2.98566961</c:v>
                </c:pt>
                <c:pt idx="1548">
                  <c:v>2.9798691900000001</c:v>
                </c:pt>
                <c:pt idx="1549">
                  <c:v>2.9920366</c:v>
                </c:pt>
                <c:pt idx="1550">
                  <c:v>3.0136590699999997</c:v>
                </c:pt>
                <c:pt idx="1551">
                  <c:v>3.0125860200000001</c:v>
                </c:pt>
                <c:pt idx="1552">
                  <c:v>2.9992211600000003</c:v>
                </c:pt>
                <c:pt idx="1553">
                  <c:v>2.9953123200000005</c:v>
                </c:pt>
                <c:pt idx="1554">
                  <c:v>2.9951856000000001</c:v>
                </c:pt>
                <c:pt idx="1555">
                  <c:v>3.01396708</c:v>
                </c:pt>
                <c:pt idx="1556">
                  <c:v>3.0128941899999999</c:v>
                </c:pt>
                <c:pt idx="1557">
                  <c:v>2.99386011</c:v>
                </c:pt>
                <c:pt idx="1558">
                  <c:v>2.9861711099999999</c:v>
                </c:pt>
                <c:pt idx="1559">
                  <c:v>2.98699</c:v>
                </c:pt>
                <c:pt idx="1560">
                  <c:v>3.0076263999999999</c:v>
                </c:pt>
                <c:pt idx="1561">
                  <c:v>3.0226216799999999</c:v>
                </c:pt>
                <c:pt idx="1562">
                  <c:v>3.0140195700000003</c:v>
                </c:pt>
                <c:pt idx="1563">
                  <c:v>2.9997156599999997</c:v>
                </c:pt>
                <c:pt idx="1564">
                  <c:v>2.99108325</c:v>
                </c:pt>
                <c:pt idx="1565">
                  <c:v>2.9956817</c:v>
                </c:pt>
                <c:pt idx="1566">
                  <c:v>3.0144542999999997</c:v>
                </c:pt>
                <c:pt idx="1567">
                  <c:v>3.01527163</c:v>
                </c:pt>
                <c:pt idx="1568">
                  <c:v>3.0009388800000005</c:v>
                </c:pt>
                <c:pt idx="1569">
                  <c:v>2.9989221599999998</c:v>
                </c:pt>
                <c:pt idx="1570">
                  <c:v>2.9988269400000003</c:v>
                </c:pt>
                <c:pt idx="1571">
                  <c:v>3.0204296900000003</c:v>
                </c:pt>
                <c:pt idx="1572">
                  <c:v>3.0240807300000001</c:v>
                </c:pt>
                <c:pt idx="1573">
                  <c:v>3.0078929600000004</c:v>
                </c:pt>
                <c:pt idx="1574">
                  <c:v>2.9954851499999999</c:v>
                </c:pt>
                <c:pt idx="1575">
                  <c:v>2.9868568199999999</c:v>
                </c:pt>
                <c:pt idx="1576">
                  <c:v>2.9971206100000001</c:v>
                </c:pt>
                <c:pt idx="1577">
                  <c:v>3.0177733499999997</c:v>
                </c:pt>
                <c:pt idx="1578">
                  <c:v>3.02142351</c:v>
                </c:pt>
                <c:pt idx="1579">
                  <c:v>3.0052398999999999</c:v>
                </c:pt>
                <c:pt idx="1580">
                  <c:v>3.0032238000000002</c:v>
                </c:pt>
                <c:pt idx="1581">
                  <c:v>3.0030966000000001</c:v>
                </c:pt>
                <c:pt idx="1582">
                  <c:v>3.0237446599999998</c:v>
                </c:pt>
                <c:pt idx="1583">
                  <c:v>3.0236165799999997</c:v>
                </c:pt>
                <c:pt idx="1584">
                  <c:v>3.0036592500000001</c:v>
                </c:pt>
                <c:pt idx="1585">
                  <c:v>2.9950341200000001</c:v>
                </c:pt>
                <c:pt idx="1586">
                  <c:v>2.9892422199999999</c:v>
                </c:pt>
                <c:pt idx="1587">
                  <c:v>3.0032775300000001</c:v>
                </c:pt>
                <c:pt idx="1588">
                  <c:v>3.0239202699999996</c:v>
                </c:pt>
                <c:pt idx="1589">
                  <c:v>3.0181278500000004</c:v>
                </c:pt>
                <c:pt idx="1590">
                  <c:v>3.00667185</c:v>
                </c:pt>
                <c:pt idx="1591">
                  <c:v>3.0018246</c:v>
                </c:pt>
                <c:pt idx="1592">
                  <c:v>3.0035852599999999</c:v>
                </c:pt>
                <c:pt idx="1593">
                  <c:v>3.0223357800000001</c:v>
                </c:pt>
                <c:pt idx="1594">
                  <c:v>3.0240954000000002</c:v>
                </c:pt>
                <c:pt idx="1595">
                  <c:v>3.0041472300000001</c:v>
                </c:pt>
                <c:pt idx="1596">
                  <c:v>2.9993010600000001</c:v>
                </c:pt>
                <c:pt idx="1597">
                  <c:v>2.9991739399999999</c:v>
                </c:pt>
                <c:pt idx="1598">
                  <c:v>3.0216953800000002</c:v>
                </c:pt>
                <c:pt idx="1599">
                  <c:v>3.0300601499999997</c:v>
                </c:pt>
                <c:pt idx="1600">
                  <c:v>3.0176647799999996</c:v>
                </c:pt>
                <c:pt idx="1601">
                  <c:v>3.0052704500000003</c:v>
                </c:pt>
                <c:pt idx="1602">
                  <c:v>2.9985383400000001</c:v>
                </c:pt>
                <c:pt idx="1603">
                  <c:v>3.0069026299999999</c:v>
                </c:pt>
                <c:pt idx="1604">
                  <c:v>3.0256441499999998</c:v>
                </c:pt>
                <c:pt idx="1605">
                  <c:v>3.0283460999999998</c:v>
                </c:pt>
                <c:pt idx="1606">
                  <c:v>3.0112370400000001</c:v>
                </c:pt>
                <c:pt idx="1607">
                  <c:v>3.0082793699999999</c:v>
                </c:pt>
                <c:pt idx="1608">
                  <c:v>3.0090950999999997</c:v>
                </c:pt>
                <c:pt idx="1609">
                  <c:v>3.0306622500000002</c:v>
                </c:pt>
                <c:pt idx="1610">
                  <c:v>3.0324201499999996</c:v>
                </c:pt>
                <c:pt idx="1611">
                  <c:v>3.01248498</c:v>
                </c:pt>
                <c:pt idx="1612">
                  <c:v>3.00292592</c:v>
                </c:pt>
                <c:pt idx="1613">
                  <c:v>2.9952538400000002</c:v>
                </c:pt>
                <c:pt idx="1614">
                  <c:v>3.0073864499999998</c:v>
                </c:pt>
                <c:pt idx="1615">
                  <c:v>3.0270621000000002</c:v>
                </c:pt>
                <c:pt idx="1616">
                  <c:v>3.0259907300000002</c:v>
                </c:pt>
                <c:pt idx="1617">
                  <c:v>3.0107754900000003</c:v>
                </c:pt>
                <c:pt idx="1618">
                  <c:v>3.0068762100000002</c:v>
                </c:pt>
                <c:pt idx="1619">
                  <c:v>3.00674865</c:v>
                </c:pt>
                <c:pt idx="1620">
                  <c:v>3.0235916700000001</c:v>
                </c:pt>
                <c:pt idx="1621">
                  <c:v>3.0244061600000003</c:v>
                </c:pt>
                <c:pt idx="1622">
                  <c:v>3.0054232399999998</c:v>
                </c:pt>
                <c:pt idx="1623">
                  <c:v>3.0005822699999998</c:v>
                </c:pt>
                <c:pt idx="1624">
                  <c:v>2.9995122999999997</c:v>
                </c:pt>
                <c:pt idx="1625">
                  <c:v>3.0191798299999997</c:v>
                </c:pt>
                <c:pt idx="1626">
                  <c:v>3.0341328299999999</c:v>
                </c:pt>
                <c:pt idx="1627">
                  <c:v>3.0236362400000001</c:v>
                </c:pt>
                <c:pt idx="1628">
                  <c:v>3.01125555</c:v>
                </c:pt>
                <c:pt idx="1629">
                  <c:v>3.0035881499999997</c:v>
                </c:pt>
                <c:pt idx="1630">
                  <c:v>3.0072303099999997</c:v>
                </c:pt>
                <c:pt idx="1631">
                  <c:v>3.0250077000000002</c:v>
                </c:pt>
                <c:pt idx="1632">
                  <c:v>3.0267639600000003</c:v>
                </c:pt>
                <c:pt idx="1633">
                  <c:v>3.0106165499999995</c:v>
                </c:pt>
                <c:pt idx="1634">
                  <c:v>3.0076620000000003</c:v>
                </c:pt>
                <c:pt idx="1635">
                  <c:v>3.0065921099999997</c:v>
                </c:pt>
                <c:pt idx="1636">
                  <c:v>3.0300508800000001</c:v>
                </c:pt>
                <c:pt idx="1637">
                  <c:v>3.0318065199999999</c:v>
                </c:pt>
                <c:pt idx="1638">
                  <c:v>3.0147200000000005</c:v>
                </c:pt>
                <c:pt idx="1639">
                  <c:v>3.0051714</c:v>
                </c:pt>
                <c:pt idx="1640">
                  <c:v>2.9984496599999999</c:v>
                </c:pt>
                <c:pt idx="1641">
                  <c:v>3.0096261000000002</c:v>
                </c:pt>
                <c:pt idx="1642">
                  <c:v>3.0301888100000003</c:v>
                </c:pt>
                <c:pt idx="1643">
                  <c:v>3.0347695799999999</c:v>
                </c:pt>
                <c:pt idx="1644">
                  <c:v>3.0176874000000002</c:v>
                </c:pt>
                <c:pt idx="1645">
                  <c:v>3.01570764</c:v>
                </c:pt>
                <c:pt idx="1646">
                  <c:v>3.0165213399999997</c:v>
                </c:pt>
                <c:pt idx="1647">
                  <c:v>3.0342862799999999</c:v>
                </c:pt>
                <c:pt idx="1648">
                  <c:v>3.0360408000000003</c:v>
                </c:pt>
                <c:pt idx="1649">
                  <c:v>3.0180203000000003</c:v>
                </c:pt>
                <c:pt idx="1650">
                  <c:v>3.0084759000000001</c:v>
                </c:pt>
                <c:pt idx="1651">
                  <c:v>3.0036402</c:v>
                </c:pt>
                <c:pt idx="1652">
                  <c:v>3.0185451799999998</c:v>
                </c:pt>
                <c:pt idx="1653">
                  <c:v>3.0391297200000005</c:v>
                </c:pt>
                <c:pt idx="1654">
                  <c:v>3.0352670399999999</c:v>
                </c:pt>
                <c:pt idx="1655">
                  <c:v>3.02289962</c:v>
                </c:pt>
                <c:pt idx="1656">
                  <c:v>3.0161815199999999</c:v>
                </c:pt>
                <c:pt idx="1657">
                  <c:v>3.0179360399999999</c:v>
                </c:pt>
                <c:pt idx="1658">
                  <c:v>3.0356925000000001</c:v>
                </c:pt>
                <c:pt idx="1659">
                  <c:v>3.0365047600000001</c:v>
                </c:pt>
                <c:pt idx="1660">
                  <c:v>3.0175513199999999</c:v>
                </c:pt>
                <c:pt idx="1661">
                  <c:v>3.0127171800000001</c:v>
                </c:pt>
                <c:pt idx="1662">
                  <c:v>3.0125891399999998</c:v>
                </c:pt>
                <c:pt idx="1663">
                  <c:v>3.0369297</c:v>
                </c:pt>
                <c:pt idx="1664">
                  <c:v>3.0443291000000001</c:v>
                </c:pt>
                <c:pt idx="1665">
                  <c:v>3.0319664399999997</c:v>
                </c:pt>
                <c:pt idx="1666">
                  <c:v>3.0205458000000003</c:v>
                </c:pt>
                <c:pt idx="1667">
                  <c:v>3.0100670599999999</c:v>
                </c:pt>
                <c:pt idx="1668">
                  <c:v>3.0174662999999997</c:v>
                </c:pt>
                <c:pt idx="1669">
                  <c:v>3.0342735000000003</c:v>
                </c:pt>
                <c:pt idx="1670">
                  <c:v>3.03696696</c:v>
                </c:pt>
                <c:pt idx="1671">
                  <c:v>3.0236669199999997</c:v>
                </c:pt>
                <c:pt idx="1672">
                  <c:v>3.0216568800000001</c:v>
                </c:pt>
                <c:pt idx="1673">
                  <c:v>3.0224690999999999</c:v>
                </c:pt>
                <c:pt idx="1674">
                  <c:v>3.0449164200000003</c:v>
                </c:pt>
                <c:pt idx="1675">
                  <c:v>3.0466681799999997</c:v>
                </c:pt>
                <c:pt idx="1676">
                  <c:v>3.0277270199999999</c:v>
                </c:pt>
                <c:pt idx="1677">
                  <c:v>3.0163117800000001</c:v>
                </c:pt>
                <c:pt idx="1678">
                  <c:v>3.0096000000000003</c:v>
                </c:pt>
                <c:pt idx="1679">
                  <c:v>3.0207575200000001</c:v>
                </c:pt>
                <c:pt idx="1680">
                  <c:v>3.04037786</c:v>
                </c:pt>
                <c:pt idx="1681">
                  <c:v>3.03930816</c:v>
                </c:pt>
                <c:pt idx="1682">
                  <c:v>3.02507378</c:v>
                </c:pt>
                <c:pt idx="1683">
                  <c:v>3.0240048000000002</c:v>
                </c:pt>
                <c:pt idx="1684">
                  <c:v>3.0238761599999999</c:v>
                </c:pt>
                <c:pt idx="1685">
                  <c:v>3.0406714800000003</c:v>
                </c:pt>
                <c:pt idx="1686">
                  <c:v>3.0424224800000004</c:v>
                </c:pt>
                <c:pt idx="1687">
                  <c:v>3.0206698200000002</c:v>
                </c:pt>
                <c:pt idx="1688">
                  <c:v>3.0130205000000001</c:v>
                </c:pt>
                <c:pt idx="1689">
                  <c:v>3.0119522400000003</c:v>
                </c:pt>
                <c:pt idx="1690">
                  <c:v>3.0315645</c:v>
                </c:pt>
                <c:pt idx="1691">
                  <c:v>3.0371399999999995</c:v>
                </c:pt>
                <c:pt idx="1692">
                  <c:v>3.0380799999999999</c:v>
                </c:pt>
                <c:pt idx="1693">
                  <c:v>3.0706532999999996</c:v>
                </c:pt>
                <c:pt idx="1694">
                  <c:v>3.2507682</c:v>
                </c:pt>
                <c:pt idx="1695">
                  <c:v>3.4505783999999999</c:v>
                </c:pt>
                <c:pt idx="1696">
                  <c:v>3.5902115999999999</c:v>
                </c:pt>
                <c:pt idx="1697">
                  <c:v>3.7298150000000003</c:v>
                </c:pt>
                <c:pt idx="1698">
                  <c:v>3.8271156</c:v>
                </c:pt>
                <c:pt idx="1699">
                  <c:v>3.9234560999999997</c:v>
                </c:pt>
                <c:pt idx="1700">
                  <c:v>3.9944176000000002</c:v>
                </c:pt>
                <c:pt idx="1701">
                  <c:v>4.0540947000000003</c:v>
                </c:pt>
                <c:pt idx="1702">
                  <c:v>4.1146979999999997</c:v>
                </c:pt>
                <c:pt idx="1703">
                  <c:v>4.1546325</c:v>
                </c:pt>
                <c:pt idx="1704">
                  <c:v>4.2067627999999999</c:v>
                </c:pt>
                <c:pt idx="1705">
                  <c:v>4.2269661000000003</c:v>
                </c:pt>
                <c:pt idx="1706">
                  <c:v>4.2743844000000006</c:v>
                </c:pt>
                <c:pt idx="1707">
                  <c:v>4.2861295000000004</c:v>
                </c:pt>
                <c:pt idx="1708">
                  <c:v>4.3297775999999999</c:v>
                </c:pt>
                <c:pt idx="1709">
                  <c:v>4.3405758000000008</c:v>
                </c:pt>
                <c:pt idx="1710">
                  <c:v>4.3738884000000002</c:v>
                </c:pt>
                <c:pt idx="1711">
                  <c:v>4.3846794000000004</c:v>
                </c:pt>
                <c:pt idx="1712">
                  <c:v>4.4114139999999997</c:v>
                </c:pt>
                <c:pt idx="1713">
                  <c:v>4.4278259000000002</c:v>
                </c:pt>
                <c:pt idx="1714">
                  <c:v>4.4414207999999995</c:v>
                </c:pt>
                <c:pt idx="1715">
                  <c:v>4.4634519999999993</c:v>
                </c:pt>
                <c:pt idx="1716">
                  <c:v>4.4704768000000001</c:v>
                </c:pt>
                <c:pt idx="1717">
                  <c:v>4.4962499999999999</c:v>
                </c:pt>
                <c:pt idx="1718">
                  <c:v>4.4958183600000003</c:v>
                </c:pt>
                <c:pt idx="1719">
                  <c:v>4.5272072999999997</c:v>
                </c:pt>
                <c:pt idx="1720">
                  <c:v>4.5248016000000009</c:v>
                </c:pt>
                <c:pt idx="1721">
                  <c:v>4.5534174900000002</c:v>
                </c:pt>
                <c:pt idx="1722">
                  <c:v>4.5510090000000005</c:v>
                </c:pt>
                <c:pt idx="1723">
                  <c:v>4.5739946199999997</c:v>
                </c:pt>
                <c:pt idx="1724">
                  <c:v>4.5753311999999999</c:v>
                </c:pt>
                <c:pt idx="1725">
                  <c:v>4.5917524200000006</c:v>
                </c:pt>
                <c:pt idx="1726">
                  <c:v>4.5977693999999998</c:v>
                </c:pt>
                <c:pt idx="1727">
                  <c:v>4.6048196699999995</c:v>
                </c:pt>
                <c:pt idx="1728">
                  <c:v>4.6192611999999995</c:v>
                </c:pt>
                <c:pt idx="1729">
                  <c:v>4.6197535399999996</c:v>
                </c:pt>
                <c:pt idx="1730">
                  <c:v>4.638871</c:v>
                </c:pt>
                <c:pt idx="1731">
                  <c:v>4.6346806099999993</c:v>
                </c:pt>
                <c:pt idx="1732">
                  <c:v>4.6594079999999991</c:v>
                </c:pt>
                <c:pt idx="1733">
                  <c:v>4.6514229999999994</c:v>
                </c:pt>
                <c:pt idx="1734">
                  <c:v>4.6733851999999994</c:v>
                </c:pt>
                <c:pt idx="1735">
                  <c:v>4.6645143500000001</c:v>
                </c:pt>
                <c:pt idx="1736">
                  <c:v>4.6808568300000006</c:v>
                </c:pt>
                <c:pt idx="1737">
                  <c:v>4.6747434700000001</c:v>
                </c:pt>
                <c:pt idx="1738">
                  <c:v>4.6854686900000004</c:v>
                </c:pt>
                <c:pt idx="1739">
                  <c:v>4.6915149600000001</c:v>
                </c:pt>
                <c:pt idx="1740">
                  <c:v>4.6966246200000006</c:v>
                </c:pt>
                <c:pt idx="1741">
                  <c:v>4.7082788500000001</c:v>
                </c:pt>
                <c:pt idx="1742">
                  <c:v>4.7031003</c:v>
                </c:pt>
                <c:pt idx="1743">
                  <c:v>4.71755586</c:v>
                </c:pt>
                <c:pt idx="1744">
                  <c:v>4.7105075899999997</c:v>
                </c:pt>
                <c:pt idx="1745">
                  <c:v>4.7352408600000002</c:v>
                </c:pt>
                <c:pt idx="1746">
                  <c:v>4.7235189399999999</c:v>
                </c:pt>
                <c:pt idx="1747">
                  <c:v>4.7435727599999993</c:v>
                </c:pt>
                <c:pt idx="1748">
                  <c:v>4.7327866500000004</c:v>
                </c:pt>
                <c:pt idx="1749">
                  <c:v>4.7509663499999997</c:v>
                </c:pt>
                <c:pt idx="1750">
                  <c:v>4.745736</c:v>
                </c:pt>
                <c:pt idx="1751">
                  <c:v>4.75555401</c:v>
                </c:pt>
                <c:pt idx="1752">
                  <c:v>4.7549939999999999</c:v>
                </c:pt>
                <c:pt idx="1753">
                  <c:v>4.75733754</c:v>
                </c:pt>
                <c:pt idx="1754">
                  <c:v>4.7651813999999995</c:v>
                </c:pt>
                <c:pt idx="1755">
                  <c:v>4.7581351999999999</c:v>
                </c:pt>
                <c:pt idx="1756">
                  <c:v>4.7725632000000004</c:v>
                </c:pt>
                <c:pt idx="1757">
                  <c:v>4.7618345099999999</c:v>
                </c:pt>
                <c:pt idx="1758">
                  <c:v>4.7827415999999996</c:v>
                </c:pt>
                <c:pt idx="1759">
                  <c:v>4.7692141000000001</c:v>
                </c:pt>
                <c:pt idx="1760">
                  <c:v>4.7864340899999993</c:v>
                </c:pt>
                <c:pt idx="1761">
                  <c:v>4.77659009</c:v>
                </c:pt>
                <c:pt idx="1762">
                  <c:v>4.7919393599999998</c:v>
                </c:pt>
                <c:pt idx="1763">
                  <c:v>4.7820966600000006</c:v>
                </c:pt>
                <c:pt idx="1764">
                  <c:v>4.7918449699999996</c:v>
                </c:pt>
                <c:pt idx="1765">
                  <c:v>4.7931966900000003</c:v>
                </c:pt>
                <c:pt idx="1766">
                  <c:v>4.7954806200000002</c:v>
                </c:pt>
                <c:pt idx="1767">
                  <c:v>4.8042915199999996</c:v>
                </c:pt>
                <c:pt idx="1768">
                  <c:v>4.7971979999999999</c:v>
                </c:pt>
                <c:pt idx="1769">
                  <c:v>4.8107195999999997</c:v>
                </c:pt>
                <c:pt idx="1770">
                  <c:v>4.7989655999999998</c:v>
                </c:pt>
                <c:pt idx="1771">
                  <c:v>4.8180765899999995</c:v>
                </c:pt>
                <c:pt idx="1772">
                  <c:v>4.8007835099999996</c:v>
                </c:pt>
                <c:pt idx="1773">
                  <c:v>4.8170427899999995</c:v>
                </c:pt>
                <c:pt idx="1774">
                  <c:v>4.8062759800000006</c:v>
                </c:pt>
                <c:pt idx="1775">
                  <c:v>4.8225309599999999</c:v>
                </c:pt>
                <c:pt idx="1776">
                  <c:v>4.8145604800000008</c:v>
                </c:pt>
                <c:pt idx="1777">
                  <c:v>4.8261533100000005</c:v>
                </c:pt>
                <c:pt idx="1778">
                  <c:v>4.8247037999999991</c:v>
                </c:pt>
                <c:pt idx="1779">
                  <c:v>4.8241857999999995</c:v>
                </c:pt>
                <c:pt idx="1780">
                  <c:v>4.8311174799999996</c:v>
                </c:pt>
                <c:pt idx="1781">
                  <c:v>4.8259431299999997</c:v>
                </c:pt>
                <c:pt idx="1782">
                  <c:v>4.8384589700000005</c:v>
                </c:pt>
                <c:pt idx="1783">
                  <c:v>4.8258374399999999</c:v>
                </c:pt>
                <c:pt idx="1784">
                  <c:v>4.8448660500000003</c:v>
                </c:pt>
                <c:pt idx="1785">
                  <c:v>4.8294541899999999</c:v>
                </c:pt>
                <c:pt idx="1786">
                  <c:v>4.8493566000000001</c:v>
                </c:pt>
                <c:pt idx="1787">
                  <c:v>4.8377214899999998</c:v>
                </c:pt>
                <c:pt idx="1788">
                  <c:v>4.8502273300000001</c:v>
                </c:pt>
                <c:pt idx="1789">
                  <c:v>4.8404029299999998</c:v>
                </c:pt>
                <c:pt idx="1790">
                  <c:v>4.8491325999999999</c:v>
                </c:pt>
                <c:pt idx="1791">
                  <c:v>4.8495935400000008</c:v>
                </c:pt>
                <c:pt idx="1792">
                  <c:v>4.8490721400000005</c:v>
                </c:pt>
                <c:pt idx="1793">
                  <c:v>4.8550601100000002</c:v>
                </c:pt>
                <c:pt idx="1794">
                  <c:v>4.8498368000000003</c:v>
                </c:pt>
                <c:pt idx="1795">
                  <c:v>4.8623833000000003</c:v>
                </c:pt>
                <c:pt idx="1796">
                  <c:v>4.8488457600000006</c:v>
                </c:pt>
                <c:pt idx="1797">
                  <c:v>4.8650553400000005</c:v>
                </c:pt>
                <c:pt idx="1798">
                  <c:v>4.8496613799999997</c:v>
                </c:pt>
                <c:pt idx="1799">
                  <c:v>4.8677257800000007</c:v>
                </c:pt>
                <c:pt idx="1800">
                  <c:v>4.8541930400000002</c:v>
                </c:pt>
                <c:pt idx="1801">
                  <c:v>4.8666781800000001</c:v>
                </c:pt>
                <c:pt idx="1802">
                  <c:v>4.8559352700000007</c:v>
                </c:pt>
                <c:pt idx="1803">
                  <c:v>4.8674884</c:v>
                </c:pt>
                <c:pt idx="1804">
                  <c:v>4.8669644000000005</c:v>
                </c:pt>
                <c:pt idx="1805">
                  <c:v>4.8682978200000004</c:v>
                </c:pt>
                <c:pt idx="1806">
                  <c:v>4.8724166699999998</c:v>
                </c:pt>
                <c:pt idx="1807">
                  <c:v>4.8644638899999997</c:v>
                </c:pt>
                <c:pt idx="1808">
                  <c:v>4.8750809100000003</c:v>
                </c:pt>
                <c:pt idx="1809">
                  <c:v>4.8606311599999996</c:v>
                </c:pt>
                <c:pt idx="1810">
                  <c:v>4.8777435499999999</c:v>
                </c:pt>
                <c:pt idx="1811">
                  <c:v>4.8642245099999997</c:v>
                </c:pt>
                <c:pt idx="1812">
                  <c:v>4.8841166300000003</c:v>
                </c:pt>
                <c:pt idx="1813">
                  <c:v>4.8724554100000006</c:v>
                </c:pt>
                <c:pt idx="1814">
                  <c:v>4.8858474599999999</c:v>
                </c:pt>
                <c:pt idx="1815">
                  <c:v>4.87697147</c:v>
                </c:pt>
                <c:pt idx="1816">
                  <c:v>4.8875770900000006</c:v>
                </c:pt>
                <c:pt idx="1817">
                  <c:v>4.8851951700000003</c:v>
                </c:pt>
                <c:pt idx="1818">
                  <c:v>4.8865232899999995</c:v>
                </c:pt>
                <c:pt idx="1819">
                  <c:v>4.8906329399999997</c:v>
                </c:pt>
                <c:pt idx="1820">
                  <c:v>4.8854694900000002</c:v>
                </c:pt>
                <c:pt idx="1821">
                  <c:v>4.8951408000000001</c:v>
                </c:pt>
                <c:pt idx="1822">
                  <c:v>4.88441569</c:v>
                </c:pt>
                <c:pt idx="1823">
                  <c:v>4.9015000799999999</c:v>
                </c:pt>
                <c:pt idx="1824">
                  <c:v>4.8870691299999995</c:v>
                </c:pt>
                <c:pt idx="1825">
                  <c:v>4.9060027399999999</c:v>
                </c:pt>
                <c:pt idx="1826">
                  <c:v>4.8915741899999992</c:v>
                </c:pt>
                <c:pt idx="1827">
                  <c:v>4.9040174299999997</c:v>
                </c:pt>
                <c:pt idx="1828">
                  <c:v>4.8932976200000002</c:v>
                </c:pt>
                <c:pt idx="1829">
                  <c:v>4.9020325199999997</c:v>
                </c:pt>
                <c:pt idx="1830">
                  <c:v>4.9005771100000004</c:v>
                </c:pt>
                <c:pt idx="1831">
                  <c:v>4.9009741199999999</c:v>
                </c:pt>
                <c:pt idx="1832">
                  <c:v>4.9069269900000005</c:v>
                </c:pt>
                <c:pt idx="1833">
                  <c:v>4.9008416300000004</c:v>
                </c:pt>
                <c:pt idx="1834">
                  <c:v>4.9104962400000005</c:v>
                </c:pt>
                <c:pt idx="1835">
                  <c:v>4.8979316100000005</c:v>
                </c:pt>
                <c:pt idx="1836">
                  <c:v>4.9149890999999997</c:v>
                </c:pt>
                <c:pt idx="1837">
                  <c:v>4.8996499399999998</c:v>
                </c:pt>
                <c:pt idx="1838">
                  <c:v>4.9167033299999998</c:v>
                </c:pt>
                <c:pt idx="1839">
                  <c:v>4.90321769</c:v>
                </c:pt>
                <c:pt idx="1840">
                  <c:v>4.9184163600000002</c:v>
                </c:pt>
                <c:pt idx="1841">
                  <c:v>4.9095587700000003</c:v>
                </c:pt>
                <c:pt idx="1842">
                  <c:v>4.9192031799999993</c:v>
                </c:pt>
                <c:pt idx="1843">
                  <c:v>4.91312192</c:v>
                </c:pt>
                <c:pt idx="1844">
                  <c:v>4.9135155299999997</c:v>
                </c:pt>
                <c:pt idx="1845">
                  <c:v>4.9166830700000004</c:v>
                </c:pt>
                <c:pt idx="1846">
                  <c:v>4.9087544900000006</c:v>
                </c:pt>
                <c:pt idx="1847">
                  <c:v>4.9174686899999998</c:v>
                </c:pt>
                <c:pt idx="1848">
                  <c:v>4.9067682799999996</c:v>
                </c:pt>
                <c:pt idx="1849">
                  <c:v>4.9265723000000001</c:v>
                </c:pt>
                <c:pt idx="1850">
                  <c:v>4.9103277299999997</c:v>
                </c:pt>
                <c:pt idx="1851">
                  <c:v>4.9273545199999997</c:v>
                </c:pt>
                <c:pt idx="1852">
                  <c:v>4.91296117</c:v>
                </c:pt>
                <c:pt idx="1853">
                  <c:v>4.9262881199999997</c:v>
                </c:pt>
                <c:pt idx="1854">
                  <c:v>4.91651682</c:v>
                </c:pt>
                <c:pt idx="1855">
                  <c:v>4.9289165600000002</c:v>
                </c:pt>
                <c:pt idx="1856">
                  <c:v>4.9265357400000003</c:v>
                </c:pt>
                <c:pt idx="1857">
                  <c:v>4.9278493600000006</c:v>
                </c:pt>
                <c:pt idx="1858">
                  <c:v>4.9337796300000001</c:v>
                </c:pt>
                <c:pt idx="1859">
                  <c:v>4.9304753999999997</c:v>
                </c:pt>
                <c:pt idx="1860">
                  <c:v>4.9373270799999993</c:v>
                </c:pt>
                <c:pt idx="1861">
                  <c:v>4.9238687399999996</c:v>
                </c:pt>
                <c:pt idx="1862">
                  <c:v>4.9436415599999997</c:v>
                </c:pt>
                <c:pt idx="1863">
                  <c:v>4.9274164900000006</c:v>
                </c:pt>
                <c:pt idx="1864">
                  <c:v>4.9434396000000005</c:v>
                </c:pt>
                <c:pt idx="1865">
                  <c:v>4.92911682</c:v>
                </c:pt>
                <c:pt idx="1866">
                  <c:v>4.9432907999999998</c:v>
                </c:pt>
                <c:pt idx="1867">
                  <c:v>4.9335300000000002</c:v>
                </c:pt>
                <c:pt idx="1868">
                  <c:v>4.9422191999999994</c:v>
                </c:pt>
                <c:pt idx="1869">
                  <c:v>4.9379942000000003</c:v>
                </c:pt>
                <c:pt idx="1870">
                  <c:v>4.9383810000000006</c:v>
                </c:pt>
                <c:pt idx="1871">
                  <c:v>4.9433781000000003</c:v>
                </c:pt>
                <c:pt idx="1872">
                  <c:v>4.937310000000001</c:v>
                </c:pt>
                <c:pt idx="1873">
                  <c:v>4.9450715999999995</c:v>
                </c:pt>
                <c:pt idx="1874">
                  <c:v>4.9343953999999997</c:v>
                </c:pt>
                <c:pt idx="1875">
                  <c:v>4.9532157999999997</c:v>
                </c:pt>
                <c:pt idx="1876">
                  <c:v>4.9397760000000002</c:v>
                </c:pt>
                <c:pt idx="1877">
                  <c:v>4.9576700000000002</c:v>
                </c:pt>
                <c:pt idx="1878">
                  <c:v>4.9442323999999997</c:v>
                </c:pt>
                <c:pt idx="1879">
                  <c:v>4.9565939999999999</c:v>
                </c:pt>
                <c:pt idx="1880">
                  <c:v>4.9468440000000005</c:v>
                </c:pt>
                <c:pt idx="1881">
                  <c:v>4.9536758000000001</c:v>
                </c:pt>
                <c:pt idx="1882">
                  <c:v>4.9466910000000004</c:v>
                </c:pt>
                <c:pt idx="1883">
                  <c:v>4.9470748000000002</c:v>
                </c:pt>
                <c:pt idx="1884">
                  <c:v>4.9511415999999997</c:v>
                </c:pt>
                <c:pt idx="1885">
                  <c:v>4.9460004</c:v>
                </c:pt>
                <c:pt idx="1886">
                  <c:v>4.9583516000000003</c:v>
                </c:pt>
                <c:pt idx="1887">
                  <c:v>4.9467669999999995</c:v>
                </c:pt>
                <c:pt idx="1888">
                  <c:v>4.9646376000000005</c:v>
                </c:pt>
                <c:pt idx="1889">
                  <c:v>4.9493733999999998</c:v>
                </c:pt>
                <c:pt idx="1890">
                  <c:v>4.9653992000000002</c:v>
                </c:pt>
                <c:pt idx="1891">
                  <c:v>4.9528983000000002</c:v>
                </c:pt>
                <c:pt idx="1892">
                  <c:v>4.9661600000000004</c:v>
                </c:pt>
                <c:pt idx="1893">
                  <c:v>4.9545813999999995</c:v>
                </c:pt>
                <c:pt idx="1894">
                  <c:v>4.9632407999999995</c:v>
                </c:pt>
                <c:pt idx="1895">
                  <c:v>4.9599420999999992</c:v>
                </c:pt>
                <c:pt idx="1896">
                  <c:v>4.9621616</c:v>
                </c:pt>
                <c:pt idx="1897">
                  <c:v>4.9653</c:v>
                </c:pt>
                <c:pt idx="1898">
                  <c:v>4.9583241999999998</c:v>
                </c:pt>
                <c:pt idx="1899">
                  <c:v>4.9697357999999996</c:v>
                </c:pt>
                <c:pt idx="1900">
                  <c:v>4.9572456000000003</c:v>
                </c:pt>
                <c:pt idx="1901">
                  <c:v>4.9741692000000004</c:v>
                </c:pt>
                <c:pt idx="1902">
                  <c:v>4.958005</c:v>
                </c:pt>
                <c:pt idx="1903">
                  <c:v>4.9749245999999996</c:v>
                </c:pt>
                <c:pt idx="1904">
                  <c:v>4.961520000000001</c:v>
                </c:pt>
                <c:pt idx="1905">
                  <c:v>4.9756792000000001</c:v>
                </c:pt>
                <c:pt idx="1906">
                  <c:v>4.9631957999999994</c:v>
                </c:pt>
                <c:pt idx="1907">
                  <c:v>4.9727589999999999</c:v>
                </c:pt>
                <c:pt idx="1908">
                  <c:v>4.9694623999999994</c:v>
                </c:pt>
                <c:pt idx="1909">
                  <c:v>4.9716762000000001</c:v>
                </c:pt>
                <c:pt idx="1910">
                  <c:v>4.9729712000000008</c:v>
                </c:pt>
                <c:pt idx="1911">
                  <c:v>4.9678391</c:v>
                </c:pt>
                <c:pt idx="1912">
                  <c:v>4.9783140000000001</c:v>
                </c:pt>
                <c:pt idx="1913">
                  <c:v>4.9695105999999996</c:v>
                </c:pt>
                <c:pt idx="1914">
                  <c:v>4.9873251999999999</c:v>
                </c:pt>
                <c:pt idx="1915">
                  <c:v>4.9702631999999998</c:v>
                </c:pt>
                <c:pt idx="1916">
                  <c:v>4.9880735999999999</c:v>
                </c:pt>
                <c:pt idx="1917">
                  <c:v>4.974685</c:v>
                </c:pt>
                <c:pt idx="1918">
                  <c:v>4.9879037999999998</c:v>
                </c:pt>
                <c:pt idx="1919">
                  <c:v>4.9745721299999994</c:v>
                </c:pt>
                <c:pt idx="1920">
                  <c:v>4.9849819999999996</c:v>
                </c:pt>
                <c:pt idx="1921">
                  <c:v>4.9826043000000002</c:v>
                </c:pt>
                <c:pt idx="1922">
                  <c:v>4.9848119999999998</c:v>
                </c:pt>
                <c:pt idx="1923">
                  <c:v>4.9888529000000004</c:v>
                </c:pt>
                <c:pt idx="1924">
                  <c:v>4.9837248000000001</c:v>
                </c:pt>
                <c:pt idx="1925">
                  <c:v>4.9941816000000001</c:v>
                </c:pt>
                <c:pt idx="1926">
                  <c:v>4.9835542000000004</c:v>
                </c:pt>
                <c:pt idx="1927">
                  <c:v>5.0013404999999995</c:v>
                </c:pt>
                <c:pt idx="1928">
                  <c:v>4.9861323999999998</c:v>
                </c:pt>
                <c:pt idx="1929">
                  <c:v>5.0029979999999998</c:v>
                </c:pt>
                <c:pt idx="1930">
                  <c:v>4.9868765999999995</c:v>
                </c:pt>
                <c:pt idx="1931">
                  <c:v>5.001906</c:v>
                </c:pt>
                <c:pt idx="1932">
                  <c:v>4.989452</c:v>
                </c:pt>
                <c:pt idx="1933">
                  <c:v>5.0008139999999992</c:v>
                </c:pt>
                <c:pt idx="1934">
                  <c:v>4.9956889999999996</c:v>
                </c:pt>
                <c:pt idx="1935">
                  <c:v>4.9997219999999993</c:v>
                </c:pt>
                <c:pt idx="1936">
                  <c:v>5.0010071999999992</c:v>
                </c:pt>
                <c:pt idx="1937">
                  <c:v>4.9958834999999997</c:v>
                </c:pt>
                <c:pt idx="1938">
                  <c:v>5.0054071999999996</c:v>
                </c:pt>
                <c:pt idx="1939">
                  <c:v>4.9929614999999998</c:v>
                </c:pt>
                <c:pt idx="1940">
                  <c:v>5.0088895999999998</c:v>
                </c:pt>
                <c:pt idx="1941">
                  <c:v>4.9946158</c:v>
                </c:pt>
                <c:pt idx="1942">
                  <c:v>5.0123699999999998</c:v>
                </c:pt>
                <c:pt idx="1943">
                  <c:v>4.9980986999999999</c:v>
                </c:pt>
                <c:pt idx="1944">
                  <c:v>5.010359600000001</c:v>
                </c:pt>
                <c:pt idx="1945">
                  <c:v>4.9988355000000002</c:v>
                </c:pt>
                <c:pt idx="1946">
                  <c:v>5.0110934</c:v>
                </c:pt>
                <c:pt idx="1947">
                  <c:v>5.005973</c:v>
                </c:pt>
                <c:pt idx="1948">
                  <c:v>5.0072543999999999</c:v>
                </c:pt>
                <c:pt idx="1949">
                  <c:v>5.0112782999999999</c:v>
                </c:pt>
                <c:pt idx="1950">
                  <c:v>5.0079875999999999</c:v>
                </c:pt>
                <c:pt idx="1951">
                  <c:v>5.0165808000000007</c:v>
                </c:pt>
                <c:pt idx="1952">
                  <c:v>5.005064</c:v>
                </c:pt>
                <c:pt idx="1953">
                  <c:v>5.0218805</c:v>
                </c:pt>
                <c:pt idx="1954">
                  <c:v>5.0048826000000002</c:v>
                </c:pt>
                <c:pt idx="1955">
                  <c:v>5.0198677999999992</c:v>
                </c:pt>
                <c:pt idx="1956">
                  <c:v>5.0047007999999993</c:v>
                </c:pt>
                <c:pt idx="1957">
                  <c:v>5.0205960000000003</c:v>
                </c:pt>
                <c:pt idx="1958">
                  <c:v>5.0109123999999996</c:v>
                </c:pt>
                <c:pt idx="1959">
                  <c:v>5.0249765999999996</c:v>
                </c:pt>
                <c:pt idx="1960">
                  <c:v>5.0189472000000004</c:v>
                </c:pt>
                <c:pt idx="1961">
                  <c:v>5.0220500000000001</c:v>
                </c:pt>
                <c:pt idx="1962">
                  <c:v>5.0242390000000006</c:v>
                </c:pt>
                <c:pt idx="1963">
                  <c:v>5.0218629000000004</c:v>
                </c:pt>
                <c:pt idx="1964">
                  <c:v>5.0313536000000001</c:v>
                </c:pt>
                <c:pt idx="1965">
                  <c:v>5.0198499999999999</c:v>
                </c:pt>
                <c:pt idx="1966">
                  <c:v>5.0357267999999999</c:v>
                </c:pt>
                <c:pt idx="1967">
                  <c:v>5.0242250000000004</c:v>
                </c:pt>
                <c:pt idx="1968">
                  <c:v>5.0428900699999994</c:v>
                </c:pt>
                <c:pt idx="1969">
                  <c:v>5.0268280999999995</c:v>
                </c:pt>
                <c:pt idx="1970">
                  <c:v>5.03996025</c:v>
                </c:pt>
                <c:pt idx="1971">
                  <c:v>5.0265830999999999</c:v>
                </c:pt>
                <c:pt idx="1972">
                  <c:v>5.0388000000000002</c:v>
                </c:pt>
                <c:pt idx="1973">
                  <c:v>5.0327760999999995</c:v>
                </c:pt>
                <c:pt idx="1974">
                  <c:v>5.0349595999999996</c:v>
                </c:pt>
                <c:pt idx="1975">
                  <c:v>5.0371424999999999</c:v>
                </c:pt>
                <c:pt idx="1976">
                  <c:v>5.0338551999999996</c:v>
                </c:pt>
                <c:pt idx="1977">
                  <c:v>5.0424179999999996</c:v>
                </c:pt>
                <c:pt idx="1978">
                  <c:v>5.0318394</c:v>
                </c:pt>
                <c:pt idx="1979">
                  <c:v>5.0476906999999995</c:v>
                </c:pt>
                <c:pt idx="1980">
                  <c:v>5.0334687999999996</c:v>
                </c:pt>
                <c:pt idx="1981">
                  <c:v>5.0502273000000004</c:v>
                </c:pt>
                <c:pt idx="1982">
                  <c:v>5.0350970000000004</c:v>
                </c:pt>
                <c:pt idx="1983">
                  <c:v>5.0482078000000001</c:v>
                </c:pt>
                <c:pt idx="1984">
                  <c:v>5.0349024</c:v>
                </c:pt>
                <c:pt idx="1985">
                  <c:v>5.0489208000000003</c:v>
                </c:pt>
                <c:pt idx="1986">
                  <c:v>5.0429028000000002</c:v>
                </c:pt>
                <c:pt idx="1987">
                  <c:v>5.0469014999999997</c:v>
                </c:pt>
                <c:pt idx="1988">
                  <c:v>5.0481679999999995</c:v>
                </c:pt>
                <c:pt idx="1989">
                  <c:v>5.0421516999999998</c:v>
                </c:pt>
                <c:pt idx="1990">
                  <c:v>5.0479692000000007</c:v>
                </c:pt>
                <c:pt idx="1991">
                  <c:v>5.0329082999999999</c:v>
                </c:pt>
                <c:pt idx="1992">
                  <c:v>5.0496454900000005</c:v>
                </c:pt>
                <c:pt idx="1993">
                  <c:v>5.0345320300000003</c:v>
                </c:pt>
                <c:pt idx="1994">
                  <c:v>5.0530292000000001</c:v>
                </c:pt>
                <c:pt idx="1995">
                  <c:v>5.0416128200000001</c:v>
                </c:pt>
                <c:pt idx="1996">
                  <c:v>5.0573759999999996</c:v>
                </c:pt>
                <c:pt idx="1997">
                  <c:v>5.0468155000000001</c:v>
                </c:pt>
                <c:pt idx="1998">
                  <c:v>5.0580828000000002</c:v>
                </c:pt>
                <c:pt idx="1999">
                  <c:v>5.0520708000000001</c:v>
                </c:pt>
                <c:pt idx="2000">
                  <c:v>5.0569704</c:v>
                </c:pt>
                <c:pt idx="2001">
                  <c:v>5.0573233000000002</c:v>
                </c:pt>
                <c:pt idx="2002">
                  <c:v>5.0540399999999996</c:v>
                </c:pt>
                <c:pt idx="2003">
                  <c:v>5.0598463000000002</c:v>
                </c:pt>
                <c:pt idx="2004">
                  <c:v>5.0529279999999996</c:v>
                </c:pt>
                <c:pt idx="2005">
                  <c:v>5.0687286</c:v>
                </c:pt>
                <c:pt idx="2006">
                  <c:v>5.0536332000000002</c:v>
                </c:pt>
                <c:pt idx="2007">
                  <c:v>5.0703385000000001</c:v>
                </c:pt>
                <c:pt idx="2008">
                  <c:v>5.0561543999999996</c:v>
                </c:pt>
                <c:pt idx="2009">
                  <c:v>5.0719471999999994</c:v>
                </c:pt>
                <c:pt idx="2010">
                  <c:v>5.0586739999999999</c:v>
                </c:pt>
                <c:pt idx="2011">
                  <c:v>5.0671980000000003</c:v>
                </c:pt>
                <c:pt idx="2012">
                  <c:v>5.0621</c:v>
                </c:pt>
                <c:pt idx="2013">
                  <c:v>5.0669899000000003</c:v>
                </c:pt>
                <c:pt idx="2014">
                  <c:v>5.0682473999999997</c:v>
                </c:pt>
                <c:pt idx="2015">
                  <c:v>5.0622428999999993</c:v>
                </c:pt>
                <c:pt idx="2016">
                  <c:v>5.0689459999999995</c:v>
                </c:pt>
                <c:pt idx="2017">
                  <c:v>5.0602199999999993</c:v>
                </c:pt>
                <c:pt idx="2018">
                  <c:v>5.0769029999999997</c:v>
                </c:pt>
                <c:pt idx="2019">
                  <c:v>5.0618267000000001</c:v>
                </c:pt>
                <c:pt idx="2020">
                  <c:v>5.0766912</c:v>
                </c:pt>
                <c:pt idx="2021">
                  <c:v>5.0652463999999995</c:v>
                </c:pt>
                <c:pt idx="2022">
                  <c:v>5.0810140000000006</c:v>
                </c:pt>
                <c:pt idx="2023">
                  <c:v>5.0677572</c:v>
                </c:pt>
                <c:pt idx="2024">
                  <c:v>5.0780799999999999</c:v>
                </c:pt>
                <c:pt idx="2025">
                  <c:v>5.0711731000000002</c:v>
                </c:pt>
                <c:pt idx="2026">
                  <c:v>5.0751467999999997</c:v>
                </c:pt>
                <c:pt idx="2027">
                  <c:v>5.0727739999999999</c:v>
                </c:pt>
                <c:pt idx="2028">
                  <c:v>5.0685887999999997</c:v>
                </c:pt>
                <c:pt idx="2029">
                  <c:v>5.0761862999999998</c:v>
                </c:pt>
                <c:pt idx="2030">
                  <c:v>5.0674703999999995</c:v>
                </c:pt>
                <c:pt idx="2031">
                  <c:v>5.0841270999999999</c:v>
                </c:pt>
                <c:pt idx="2032">
                  <c:v>5.0708820000000001</c:v>
                </c:pt>
                <c:pt idx="2033">
                  <c:v>5.0875344</c:v>
                </c:pt>
                <c:pt idx="2034">
                  <c:v>5.0742915999999996</c:v>
                </c:pt>
                <c:pt idx="2035">
                  <c:v>5.0900340000000002</c:v>
                </c:pt>
                <c:pt idx="2036">
                  <c:v>5.0795104000000002</c:v>
                </c:pt>
                <c:pt idx="2037">
                  <c:v>5.0916265000000003</c:v>
                </c:pt>
                <c:pt idx="2038">
                  <c:v>5.0856317999999998</c:v>
                </c:pt>
                <c:pt idx="2039">
                  <c:v>5.0905019000000005</c:v>
                </c:pt>
                <c:pt idx="2040">
                  <c:v>5.0890344000000001</c:v>
                </c:pt>
                <c:pt idx="2041">
                  <c:v>5.0866620000000005</c:v>
                </c:pt>
                <c:pt idx="2042">
                  <c:v>5.0933400000000004</c:v>
                </c:pt>
                <c:pt idx="2043">
                  <c:v>5.0837282000000004</c:v>
                </c:pt>
                <c:pt idx="2044">
                  <c:v>5.0967384000000004</c:v>
                </c:pt>
                <c:pt idx="2045">
                  <c:v>5.0807951999999998</c:v>
                </c:pt>
                <c:pt idx="2046">
                  <c:v>5.1001348000000002</c:v>
                </c:pt>
                <c:pt idx="2047">
                  <c:v>5.0860035000000003</c:v>
                </c:pt>
                <c:pt idx="2048">
                  <c:v>5.1017203999999996</c:v>
                </c:pt>
                <c:pt idx="2049">
                  <c:v>5.0894003999999997</c:v>
                </c:pt>
                <c:pt idx="2050">
                  <c:v>5.1014964000000003</c:v>
                </c:pt>
                <c:pt idx="2051">
                  <c:v>5.0955076000000004</c:v>
                </c:pt>
                <c:pt idx="2052">
                  <c:v>5.09856</c:v>
                </c:pt>
                <c:pt idx="2053">
                  <c:v>5.0988999000000002</c:v>
                </c:pt>
                <c:pt idx="2054">
                  <c:v>5.0947205999999996</c:v>
                </c:pt>
                <c:pt idx="2055">
                  <c:v>5.1004828</c:v>
                </c:pt>
                <c:pt idx="2056">
                  <c:v>5.0908823999999999</c:v>
                </c:pt>
                <c:pt idx="2057">
                  <c:v>5.1056784999999998</c:v>
                </c:pt>
                <c:pt idx="2058">
                  <c:v>5.0942726</c:v>
                </c:pt>
                <c:pt idx="2059">
                  <c:v>5.1135812999999999</c:v>
                </c:pt>
                <c:pt idx="2060">
                  <c:v>5.0994672000000003</c:v>
                </c:pt>
                <c:pt idx="2061">
                  <c:v>5.1133521999999996</c:v>
                </c:pt>
                <c:pt idx="2062">
                  <c:v>5.0992410000000001</c:v>
                </c:pt>
                <c:pt idx="2063">
                  <c:v>5.1113169000000003</c:v>
                </c:pt>
                <c:pt idx="2064">
                  <c:v>5.1008200000000006</c:v>
                </c:pt>
                <c:pt idx="2065">
                  <c:v>5.1038658000000003</c:v>
                </c:pt>
                <c:pt idx="2066">
                  <c:v>5.1060081999999998</c:v>
                </c:pt>
                <c:pt idx="2067">
                  <c:v>5.1054424999999997</c:v>
                </c:pt>
                <c:pt idx="2068">
                  <c:v>5.1139007999999997</c:v>
                </c:pt>
                <c:pt idx="2069">
                  <c:v>5.1043111000000003</c:v>
                </c:pt>
                <c:pt idx="2070">
                  <c:v>5.1190828000000002</c:v>
                </c:pt>
                <c:pt idx="2071">
                  <c:v>5.1049838999999997</c:v>
                </c:pt>
                <c:pt idx="2072">
                  <c:v>5.1224012099999996</c:v>
                </c:pt>
                <c:pt idx="2073">
                  <c:v>5.1101087400000003</c:v>
                </c:pt>
                <c:pt idx="2074">
                  <c:v>5.12487257</c:v>
                </c:pt>
                <c:pt idx="2075">
                  <c:v>5.1125822999999997</c:v>
                </c:pt>
                <c:pt idx="2076">
                  <c:v>5.1255391499999998</c:v>
                </c:pt>
                <c:pt idx="2077">
                  <c:v>5.1204631999999997</c:v>
                </c:pt>
                <c:pt idx="2078">
                  <c:v>5.1244021499999999</c:v>
                </c:pt>
                <c:pt idx="2079">
                  <c:v>5.1229323600000001</c:v>
                </c:pt>
                <c:pt idx="2080">
                  <c:v>5.1205615800000004</c:v>
                </c:pt>
                <c:pt idx="2081">
                  <c:v>5.1272020999999999</c:v>
                </c:pt>
                <c:pt idx="2082">
                  <c:v>5.1158212199999999</c:v>
                </c:pt>
                <c:pt idx="2083">
                  <c:v>5.12966766</c:v>
                </c:pt>
                <c:pt idx="2084">
                  <c:v>5.1146856199999995</c:v>
                </c:pt>
                <c:pt idx="2085">
                  <c:v>5.1330323099999999</c:v>
                </c:pt>
                <c:pt idx="2086">
                  <c:v>5.1198541499999992</c:v>
                </c:pt>
                <c:pt idx="2087">
                  <c:v>5.1354944700000003</c:v>
                </c:pt>
                <c:pt idx="2088">
                  <c:v>5.1232191000000009</c:v>
                </c:pt>
                <c:pt idx="2089">
                  <c:v>5.1361544500000003</c:v>
                </c:pt>
                <c:pt idx="2090">
                  <c:v>5.1283824300000003</c:v>
                </c:pt>
                <c:pt idx="2091">
                  <c:v>5.1323131800000006</c:v>
                </c:pt>
                <c:pt idx="2092">
                  <c:v>5.1308429899999997</c:v>
                </c:pt>
                <c:pt idx="2093">
                  <c:v>5.1308429899999997</c:v>
                </c:pt>
                <c:pt idx="2094">
                  <c:v>5.1443548799999999</c:v>
                </c:pt>
                <c:pt idx="2095">
                  <c:v>5.9175868600000001</c:v>
                </c:pt>
                <c:pt idx="2096">
                  <c:v>6.6962475000000001</c:v>
                </c:pt>
                <c:pt idx="2097">
                  <c:v>7.2508919999999986</c:v>
                </c:pt>
                <c:pt idx="2098">
                  <c:v>7.4236120999999997</c:v>
                </c:pt>
                <c:pt idx="2099">
                  <c:v>7.5316058000000004</c:v>
                </c:pt>
                <c:pt idx="2100">
                  <c:v>7.6187039599999995</c:v>
                </c:pt>
                <c:pt idx="2101">
                  <c:v>7.6806828799999991</c:v>
                </c:pt>
                <c:pt idx="2102">
                  <c:v>7.7309145600000013</c:v>
                </c:pt>
                <c:pt idx="2103">
                  <c:v>7.7755840399999991</c:v>
                </c:pt>
                <c:pt idx="2104">
                  <c:v>7.8140818000000003</c:v>
                </c:pt>
                <c:pt idx="2105">
                  <c:v>7.8415479600000006</c:v>
                </c:pt>
                <c:pt idx="2106">
                  <c:v>7.8657352400000002</c:v>
                </c:pt>
                <c:pt idx="2107">
                  <c:v>7.8904694699999993</c:v>
                </c:pt>
                <c:pt idx="2108">
                  <c:v>7.9143308600000006</c:v>
                </c:pt>
                <c:pt idx="2109">
                  <c:v>7.935464839999999</c:v>
                </c:pt>
                <c:pt idx="2110">
                  <c:v>7.95034653</c:v>
                </c:pt>
                <c:pt idx="2111">
                  <c:v>7.9704690400000002</c:v>
                </c:pt>
                <c:pt idx="2112">
                  <c:v>7.9869090600000003</c:v>
                </c:pt>
                <c:pt idx="2113">
                  <c:v>8.0042618599999997</c:v>
                </c:pt>
                <c:pt idx="2114">
                  <c:v>8.0197957399999993</c:v>
                </c:pt>
                <c:pt idx="2115">
                  <c:v>8.0370305399999999</c:v>
                </c:pt>
                <c:pt idx="2116">
                  <c:v>8.0463082000000004</c:v>
                </c:pt>
                <c:pt idx="2117">
                  <c:v>8.0633399999999984</c:v>
                </c:pt>
                <c:pt idx="2118">
                  <c:v>8.0795280500000004</c:v>
                </c:pt>
                <c:pt idx="2119">
                  <c:v>8.0921602999999998</c:v>
                </c:pt>
                <c:pt idx="2120">
                  <c:v>8.1038691000000007</c:v>
                </c:pt>
                <c:pt idx="2121">
                  <c:v>8.1164023499999995</c:v>
                </c:pt>
                <c:pt idx="2122">
                  <c:v>8.132371400000002</c:v>
                </c:pt>
                <c:pt idx="2123">
                  <c:v>8.1490592799999995</c:v>
                </c:pt>
                <c:pt idx="2124">
                  <c:v>8.1580493500000006</c:v>
                </c:pt>
                <c:pt idx="2125">
                  <c:v>8.1685466400000006</c:v>
                </c:pt>
                <c:pt idx="2126">
                  <c:v>8.1860312799999999</c:v>
                </c:pt>
                <c:pt idx="2127">
                  <c:v>8.1999881600000002</c:v>
                </c:pt>
                <c:pt idx="2128">
                  <c:v>8.2095638400000013</c:v>
                </c:pt>
                <c:pt idx="2129">
                  <c:v>8.2216888399999988</c:v>
                </c:pt>
                <c:pt idx="2130">
                  <c:v>8.2329004000000001</c:v>
                </c:pt>
                <c:pt idx="2131">
                  <c:v>8.2476093499999994</c:v>
                </c:pt>
                <c:pt idx="2132">
                  <c:v>8.2587211499999995</c:v>
                </c:pt>
                <c:pt idx="2133">
                  <c:v>8.275808099999999</c:v>
                </c:pt>
                <c:pt idx="2134">
                  <c:v>8.2825196500000011</c:v>
                </c:pt>
                <c:pt idx="2135">
                  <c:v>8.2926270000000013</c:v>
                </c:pt>
                <c:pt idx="2136">
                  <c:v>8.3104054000000005</c:v>
                </c:pt>
                <c:pt idx="2137">
                  <c:v>8.3238375499999986</c:v>
                </c:pt>
                <c:pt idx="2138">
                  <c:v>8.3320830000000008</c:v>
                </c:pt>
                <c:pt idx="2139">
                  <c:v>8.3394320000000004</c:v>
                </c:pt>
                <c:pt idx="2140">
                  <c:v>8.3544220500000002</c:v>
                </c:pt>
                <c:pt idx="2141">
                  <c:v>8.3676492000000007</c:v>
                </c:pt>
                <c:pt idx="2142">
                  <c:v>8.3765651000000005</c:v>
                </c:pt>
                <c:pt idx="2143">
                  <c:v>8.3871379000000008</c:v>
                </c:pt>
                <c:pt idx="2144">
                  <c:v>8.4019099500000003</c:v>
                </c:pt>
                <c:pt idx="2145">
                  <c:v>8.4123817499999998</c:v>
                </c:pt>
                <c:pt idx="2146">
                  <c:v>8.4219581000000012</c:v>
                </c:pt>
                <c:pt idx="2147">
                  <c:v>8.43487425</c:v>
                </c:pt>
                <c:pt idx="2148">
                  <c:v>8.4477364000000019</c:v>
                </c:pt>
                <c:pt idx="2149">
                  <c:v>8.4613890000000005</c:v>
                </c:pt>
                <c:pt idx="2150">
                  <c:v>8.4665511000000002</c:v>
                </c:pt>
                <c:pt idx="2151">
                  <c:v>8.4809441500000009</c:v>
                </c:pt>
                <c:pt idx="2152">
                  <c:v>8.4902305000000009</c:v>
                </c:pt>
                <c:pt idx="2153">
                  <c:v>8.5003113000000017</c:v>
                </c:pt>
                <c:pt idx="2154">
                  <c:v>8.5138033199999992</c:v>
                </c:pt>
                <c:pt idx="2155">
                  <c:v>8.5271381999999996</c:v>
                </c:pt>
                <c:pt idx="2156">
                  <c:v>8.5362297799999993</c:v>
                </c:pt>
                <c:pt idx="2157">
                  <c:v>8.5444388999999994</c:v>
                </c:pt>
                <c:pt idx="2158">
                  <c:v>8.5591852499999987</c:v>
                </c:pt>
                <c:pt idx="2159">
                  <c:v>8.5689670500000013</c:v>
                </c:pt>
                <c:pt idx="2160">
                  <c:v>8.5787008499999988</c:v>
                </c:pt>
                <c:pt idx="2161">
                  <c:v>8.5833919499999993</c:v>
                </c:pt>
                <c:pt idx="2162">
                  <c:v>8.596361550000001</c:v>
                </c:pt>
                <c:pt idx="2163">
                  <c:v>8.607614250000001</c:v>
                </c:pt>
                <c:pt idx="2164">
                  <c:v>8.6156010199999997</c:v>
                </c:pt>
                <c:pt idx="2165">
                  <c:v>8.6274782999999999</c:v>
                </c:pt>
                <c:pt idx="2166">
                  <c:v>8.6377505499999998</c:v>
                </c:pt>
                <c:pt idx="2167">
                  <c:v>8.6463198999999999</c:v>
                </c:pt>
                <c:pt idx="2168">
                  <c:v>8.6556687000000014</c:v>
                </c:pt>
                <c:pt idx="2169">
                  <c:v>8.6699161999999994</c:v>
                </c:pt>
                <c:pt idx="2170">
                  <c:v>8.6775161000000001</c:v>
                </c:pt>
                <c:pt idx="2171">
                  <c:v>8.6858944499999993</c:v>
                </c:pt>
                <c:pt idx="2172">
                  <c:v>8.6958697000000011</c:v>
                </c:pt>
                <c:pt idx="2173">
                  <c:v>8.7049745000000005</c:v>
                </c:pt>
                <c:pt idx="2174">
                  <c:v>8.7156701999999999</c:v>
                </c:pt>
                <c:pt idx="2175">
                  <c:v>8.7205847500000004</c:v>
                </c:pt>
                <c:pt idx="2176">
                  <c:v>8.7336358000000001</c:v>
                </c:pt>
                <c:pt idx="2177">
                  <c:v>8.7458124000000002</c:v>
                </c:pt>
                <c:pt idx="2178">
                  <c:v>8.7546712000000007</c:v>
                </c:pt>
                <c:pt idx="2179">
                  <c:v>8.7619606799999996</c:v>
                </c:pt>
                <c:pt idx="2180">
                  <c:v>8.7737638400000009</c:v>
                </c:pt>
                <c:pt idx="2181">
                  <c:v>8.7833969500000002</c:v>
                </c:pt>
                <c:pt idx="2182">
                  <c:v>8.7928721999999997</c:v>
                </c:pt>
                <c:pt idx="2183">
                  <c:v>8.7982452000000002</c:v>
                </c:pt>
                <c:pt idx="2184">
                  <c:v>8.8060065499999993</c:v>
                </c:pt>
                <c:pt idx="2185">
                  <c:v>8.8161472500000002</c:v>
                </c:pt>
                <c:pt idx="2186">
                  <c:v>8.82451176</c:v>
                </c:pt>
                <c:pt idx="2187">
                  <c:v>8.8377759600000001</c:v>
                </c:pt>
                <c:pt idx="2188">
                  <c:v>8.8469529600000012</c:v>
                </c:pt>
                <c:pt idx="2189">
                  <c:v>8.8544710799999997</c:v>
                </c:pt>
                <c:pt idx="2190">
                  <c:v>8.8602260400000006</c:v>
                </c:pt>
                <c:pt idx="2191">
                  <c:v>8.8740733699999996</c:v>
                </c:pt>
                <c:pt idx="2192">
                  <c:v>8.8845421200000008</c:v>
                </c:pt>
                <c:pt idx="2193">
                  <c:v>8.8862628400000006</c:v>
                </c:pt>
                <c:pt idx="2194">
                  <c:v>8.8879111200000001</c:v>
                </c:pt>
              </c:numCache>
            </c:numRef>
          </c:yVal>
          <c:smooth val="1"/>
        </c:ser>
        <c:ser>
          <c:idx val="11"/>
          <c:order val="11"/>
          <c:tx>
            <c:v>Test 3 - 145.0C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CHS_30Apr2016!$Y$27:$Y$2225</c:f>
              <c:numCache>
                <c:formatCode>General</c:formatCode>
                <c:ptCount val="2199"/>
                <c:pt idx="0">
                  <c:v>0</c:v>
                </c:pt>
                <c:pt idx="1">
                  <c:v>1.0000050000287825E-3</c:v>
                </c:pt>
                <c:pt idx="2">
                  <c:v>1.0000050000287825E-3</c:v>
                </c:pt>
                <c:pt idx="3">
                  <c:v>1.0000050000287825E-3</c:v>
                </c:pt>
                <c:pt idx="4">
                  <c:v>1.0000050000287825E-3</c:v>
                </c:pt>
                <c:pt idx="5">
                  <c:v>4.0000800021373984E-3</c:v>
                </c:pt>
                <c:pt idx="6">
                  <c:v>7.0002450114353826E-3</c:v>
                </c:pt>
                <c:pt idx="7">
                  <c:v>9.0004050243050904E-3</c:v>
                </c:pt>
                <c:pt idx="8">
                  <c:v>1.3000845073236822E-2</c:v>
                </c:pt>
                <c:pt idx="9">
                  <c:v>1.6001280136554621E-2</c:v>
                </c:pt>
                <c:pt idx="10">
                  <c:v>1.9001805228668268E-2</c:v>
                </c:pt>
                <c:pt idx="11">
                  <c:v>2.2002420354991704E-2</c:v>
                </c:pt>
                <c:pt idx="12">
                  <c:v>2.5003125520928253E-2</c:v>
                </c:pt>
                <c:pt idx="13">
                  <c:v>2.8003920731881727E-2</c:v>
                </c:pt>
                <c:pt idx="14">
                  <c:v>3.2005121092527573E-2</c:v>
                </c:pt>
                <c:pt idx="15">
                  <c:v>3.500612642953807E-2</c:v>
                </c:pt>
                <c:pt idx="16">
                  <c:v>3.8007221829592805E-2</c:v>
                </c:pt>
                <c:pt idx="17">
                  <c:v>4.1008407298075485E-2</c:v>
                </c:pt>
                <c:pt idx="18">
                  <c:v>4.4009682840403616E-2</c:v>
                </c:pt>
                <c:pt idx="19">
                  <c:v>4.701104846198409E-2</c:v>
                </c:pt>
                <c:pt idx="20">
                  <c:v>5.0012504168224288E-2</c:v>
                </c:pt>
                <c:pt idx="21">
                  <c:v>5.3014049964543168E-2</c:v>
                </c:pt>
                <c:pt idx="22">
                  <c:v>5.6015685856326887E-2</c:v>
                </c:pt>
                <c:pt idx="23">
                  <c:v>6.0018007203246057E-2</c:v>
                </c:pt>
                <c:pt idx="24">
                  <c:v>6.3019853338842177E-2</c:v>
                </c:pt>
                <c:pt idx="25">
                  <c:v>6.6021789587945579E-2</c:v>
                </c:pt>
                <c:pt idx="26">
                  <c:v>6.9023815955966752E-2</c:v>
                </c:pt>
                <c:pt idx="27">
                  <c:v>7.2025932448327737E-2</c:v>
                </c:pt>
                <c:pt idx="28">
                  <c:v>7.5028139070417749E-2</c:v>
                </c:pt>
                <c:pt idx="29">
                  <c:v>7.9031221444372746E-2</c:v>
                </c:pt>
                <c:pt idx="30">
                  <c:v>8.203363839024809E-2</c:v>
                </c:pt>
                <c:pt idx="31">
                  <c:v>8.5036145483894113E-2</c:v>
                </c:pt>
                <c:pt idx="32">
                  <c:v>8.8038742730735475E-2</c:v>
                </c:pt>
                <c:pt idx="33">
                  <c:v>9.1041430136186208E-2</c:v>
                </c:pt>
                <c:pt idx="34">
                  <c:v>9.4044207705671942E-2</c:v>
                </c:pt>
                <c:pt idx="35">
                  <c:v>9.7047075444585476E-2</c:v>
                </c:pt>
                <c:pt idx="36">
                  <c:v>0.10105103936939833</c:v>
                </c:pt>
                <c:pt idx="37">
                  <c:v>0.10405411752474159</c:v>
                </c:pt>
                <c:pt idx="38">
                  <c:v>0.10705728586756619</c:v>
                </c:pt>
                <c:pt idx="39">
                  <c:v>0.11006054440330039</c:v>
                </c:pt>
                <c:pt idx="40">
                  <c:v>0.11406502942706553</c:v>
                </c:pt>
                <c:pt idx="41">
                  <c:v>0.1170684984339915</c:v>
                </c:pt>
                <c:pt idx="42">
                  <c:v>0.12007205765188771</c:v>
                </c:pt>
                <c:pt idx="43">
                  <c:v>0.12307570708617334</c:v>
                </c:pt>
                <c:pt idx="44">
                  <c:v>0.12607944674227931</c:v>
                </c:pt>
                <c:pt idx="45">
                  <c:v>0.12908327662560359</c:v>
                </c:pt>
                <c:pt idx="46">
                  <c:v>0.1330885234995472</c:v>
                </c:pt>
                <c:pt idx="47">
                  <c:v>0.13609256393415478</c:v>
                </c:pt>
                <c:pt idx="48">
                  <c:v>0.13909669461406271</c:v>
                </c:pt>
                <c:pt idx="49">
                  <c:v>0.14210091554469334</c:v>
                </c:pt>
                <c:pt idx="50">
                  <c:v>0.14610668385159417</c:v>
                </c:pt>
                <c:pt idx="51">
                  <c:v>0.14911111538833396</c:v>
                </c:pt>
                <c:pt idx="52">
                  <c:v>0.15211563719387441</c:v>
                </c:pt>
                <c:pt idx="53">
                  <c:v>0.15512024927365115</c:v>
                </c:pt>
                <c:pt idx="54">
                  <c:v>0.15812495163306678</c:v>
                </c:pt>
                <c:pt idx="55">
                  <c:v>0.16112974427755791</c:v>
                </c:pt>
                <c:pt idx="56">
                  <c:v>0.16513627492304911</c:v>
                </c:pt>
                <c:pt idx="57">
                  <c:v>0.16814127825381806</c:v>
                </c:pt>
                <c:pt idx="58">
                  <c:v>0.17014466397575703</c:v>
                </c:pt>
                <c:pt idx="59">
                  <c:v>0.17415155583027489</c:v>
                </c:pt>
                <c:pt idx="60">
                  <c:v>0.17615506196608144</c:v>
                </c:pt>
                <c:pt idx="61">
                  <c:v>0.18016219466282088</c:v>
                </c:pt>
                <c:pt idx="62">
                  <c:v>0.18416948793710824</c:v>
                </c:pt>
                <c:pt idx="63">
                  <c:v>0.18617319479486402</c:v>
                </c:pt>
                <c:pt idx="64">
                  <c:v>0.19018072895963312</c:v>
                </c:pt>
                <c:pt idx="65">
                  <c:v>0.19218455626986458</c:v>
                </c:pt>
                <c:pt idx="66">
                  <c:v>0.19619233135405623</c:v>
                </c:pt>
                <c:pt idx="67">
                  <c:v>0.20020026706730792</c:v>
                </c:pt>
                <c:pt idx="68">
                  <c:v>0.20220429516385088</c:v>
                </c:pt>
                <c:pt idx="69">
                  <c:v>0.20621247184480848</c:v>
                </c:pt>
                <c:pt idx="70">
                  <c:v>0.20821662043245384</c:v>
                </c:pt>
                <c:pt idx="71">
                  <c:v>0.2122250381101165</c:v>
                </c:pt>
                <c:pt idx="72">
                  <c:v>0.2152314568142733</c:v>
                </c:pt>
                <c:pt idx="73">
                  <c:v>0.21823796590668179</c:v>
                </c:pt>
                <c:pt idx="74">
                  <c:v>0.22124456539278831</c:v>
                </c:pt>
                <c:pt idx="75">
                  <c:v>0.22525350532937552</c:v>
                </c:pt>
                <c:pt idx="76">
                  <c:v>0.22826031575521352</c:v>
                </c:pt>
                <c:pt idx="77">
                  <c:v>0.23126721659287056</c:v>
                </c:pt>
                <c:pt idx="78">
                  <c:v>0.23427420784776168</c:v>
                </c:pt>
                <c:pt idx="79">
                  <c:v>0.23728128952533586</c:v>
                </c:pt>
                <c:pt idx="80">
                  <c:v>0.24028846163103149</c:v>
                </c:pt>
                <c:pt idx="81">
                  <c:v>0.24429816511400021</c:v>
                </c:pt>
                <c:pt idx="82">
                  <c:v>0.24730554823979758</c:v>
                </c:pt>
                <c:pt idx="83">
                  <c:v>0.25031302181184767</c:v>
                </c:pt>
                <c:pt idx="84">
                  <c:v>0.25432312727816286</c:v>
                </c:pt>
                <c:pt idx="85">
                  <c:v>0.25733081191262752</c:v>
                </c:pt>
                <c:pt idx="86">
                  <c:v>0.26033858701149276</c:v>
                </c:pt>
                <c:pt idx="87">
                  <c:v>0.26334645258017852</c:v>
                </c:pt>
                <c:pt idx="88">
                  <c:v>0.26635440862413845</c:v>
                </c:pt>
                <c:pt idx="89">
                  <c:v>0.26936245514881563</c:v>
                </c:pt>
                <c:pt idx="90">
                  <c:v>0.27337332460558372</c:v>
                </c:pt>
                <c:pt idx="91">
                  <c:v>0.27638158227310472</c:v>
                </c:pt>
                <c:pt idx="92">
                  <c:v>0.27938993043949018</c:v>
                </c:pt>
                <c:pt idx="93">
                  <c:v>0.28239836911019628</c:v>
                </c:pt>
                <c:pt idx="94">
                  <c:v>0.28640976146501324</c:v>
                </c:pt>
                <c:pt idx="95">
                  <c:v>0.28941841133360918</c:v>
                </c:pt>
                <c:pt idx="96">
                  <c:v>0.29242715172468015</c:v>
                </c:pt>
                <c:pt idx="97">
                  <c:v>0.29543598264365112</c:v>
                </c:pt>
                <c:pt idx="98">
                  <c:v>0.29844490409598101</c:v>
                </c:pt>
                <c:pt idx="99">
                  <c:v>0.3014539160871183</c:v>
                </c:pt>
                <c:pt idx="100">
                  <c:v>0.3054660729228712</c:v>
                </c:pt>
                <c:pt idx="101">
                  <c:v>0.3084752961924162</c:v>
                </c:pt>
                <c:pt idx="102">
                  <c:v>0.31148461001893313</c:v>
                </c:pt>
                <c:pt idx="103">
                  <c:v>0.31449401440788355</c:v>
                </c:pt>
                <c:pt idx="104">
                  <c:v>0.31750350936469618</c:v>
                </c:pt>
                <c:pt idx="105">
                  <c:v>0.32051309489483359</c:v>
                </c:pt>
                <c:pt idx="106">
                  <c:v>0.32452601650295249</c:v>
                </c:pt>
                <c:pt idx="107">
                  <c:v>0.32753581339205046</c:v>
                </c:pt>
                <c:pt idx="108">
                  <c:v>0.33054570087264812</c:v>
                </c:pt>
                <c:pt idx="109">
                  <c:v>0.33455902510965585</c:v>
                </c:pt>
                <c:pt idx="110">
                  <c:v>0.33756912399162886</c:v>
                </c:pt>
                <c:pt idx="111">
                  <c:v>0.34057931348328208</c:v>
                </c:pt>
                <c:pt idx="112">
                  <c:v>0.3435895935900819</c:v>
                </c:pt>
                <c:pt idx="113">
                  <c:v>0.34659996431746171</c:v>
                </c:pt>
                <c:pt idx="114">
                  <c:v>0.3496104256708889</c:v>
                </c:pt>
                <c:pt idx="115">
                  <c:v>0.35362451512541543</c:v>
                </c:pt>
                <c:pt idx="116">
                  <c:v>0.35663518796084104</c:v>
                </c:pt>
                <c:pt idx="117">
                  <c:v>0.35964595144050493</c:v>
                </c:pt>
                <c:pt idx="118">
                  <c:v>0.36366044375831341</c:v>
                </c:pt>
                <c:pt idx="119">
                  <c:v>0.36667141876242748</c:v>
                </c:pt>
                <c:pt idx="120">
                  <c:v>0.36968248442897617</c:v>
                </c:pt>
                <c:pt idx="121">
                  <c:v>0.37269364076341938</c:v>
                </c:pt>
                <c:pt idx="122">
                  <c:v>0.37570488777122879</c:v>
                </c:pt>
                <c:pt idx="123">
                  <c:v>0.37871622545784306</c:v>
                </c:pt>
                <c:pt idx="124">
                  <c:v>0.38273148343871183</c:v>
                </c:pt>
                <c:pt idx="125">
                  <c:v>0.38574303273046989</c:v>
                </c:pt>
                <c:pt idx="126">
                  <c:v>0.38875467271925074</c:v>
                </c:pt>
                <c:pt idx="127">
                  <c:v>0.39176640341051738</c:v>
                </c:pt>
                <c:pt idx="128">
                  <c:v>0.39578218543441285</c:v>
                </c:pt>
                <c:pt idx="129">
                  <c:v>0.39879412778606138</c:v>
                </c:pt>
                <c:pt idx="130">
                  <c:v>0.4018061608584097</c:v>
                </c:pt>
                <c:pt idx="131">
                  <c:v>0.40481828465693409</c:v>
                </c:pt>
                <c:pt idx="132">
                  <c:v>0.40783049918707814</c:v>
                </c:pt>
                <c:pt idx="133">
                  <c:v>0.41084280445431909</c:v>
                </c:pt>
                <c:pt idx="134">
                  <c:v>0.41385520046412372</c:v>
                </c:pt>
                <c:pt idx="135">
                  <c:v>0.41787186964175277</c:v>
                </c:pt>
                <c:pt idx="136">
                  <c:v>0.42088447740546819</c:v>
                </c:pt>
                <c:pt idx="137">
                  <c:v>0.42389717592997334</c:v>
                </c:pt>
                <c:pt idx="138">
                  <c:v>0.4269099652207482</c:v>
                </c:pt>
                <c:pt idx="139">
                  <c:v>0.42992284528323971</c:v>
                </c:pt>
                <c:pt idx="140">
                  <c:v>0.43293581612292897</c:v>
                </c:pt>
                <c:pt idx="141">
                  <c:v>0.43695325179428463</c:v>
                </c:pt>
                <c:pt idx="142">
                  <c:v>0.4399664344687097</c:v>
                </c:pt>
                <c:pt idx="143">
                  <c:v>0.44297970793856883</c:v>
                </c:pt>
                <c:pt idx="144">
                  <c:v>0.44699754714518836</c:v>
                </c:pt>
                <c:pt idx="145">
                  <c:v>0.45001103249234137</c:v>
                </c:pt>
                <c:pt idx="146">
                  <c:v>0.45302460865317035</c:v>
                </c:pt>
                <c:pt idx="147">
                  <c:v>0.45603827563316024</c:v>
                </c:pt>
                <c:pt idx="148">
                  <c:v>0.4590520334377628</c:v>
                </c:pt>
                <c:pt idx="149">
                  <c:v>0.46206588207246374</c:v>
                </c:pt>
                <c:pt idx="150">
                  <c:v>0.4650798215427383</c:v>
                </c:pt>
                <c:pt idx="151">
                  <c:v>0.46909854881235702</c:v>
                </c:pt>
                <c:pt idx="152">
                  <c:v>0.47211270025359831</c:v>
                </c:pt>
                <c:pt idx="153">
                  <c:v>0.47512694254866711</c:v>
                </c:pt>
                <c:pt idx="154">
                  <c:v>0.47914607361307604</c:v>
                </c:pt>
                <c:pt idx="155">
                  <c:v>0.48216052792171066</c:v>
                </c:pt>
                <c:pt idx="156">
                  <c:v>0.48517507310243219</c:v>
                </c:pt>
                <c:pt idx="157">
                  <c:v>0.48818970916073101</c:v>
                </c:pt>
                <c:pt idx="158">
                  <c:v>0.4912044361020641</c:v>
                </c:pt>
                <c:pt idx="159">
                  <c:v>0.49421925393192251</c:v>
                </c:pt>
                <c:pt idx="160">
                  <c:v>0.49723416265578674</c:v>
                </c:pt>
                <c:pt idx="161">
                  <c:v>0.50125418235442865</c:v>
                </c:pt>
                <c:pt idx="162">
                  <c:v>0.5042693031856218</c:v>
                </c:pt>
                <c:pt idx="163">
                  <c:v>0.50728451492909232</c:v>
                </c:pt>
                <c:pt idx="164">
                  <c:v>0.51130493868230142</c:v>
                </c:pt>
                <c:pt idx="165">
                  <c:v>0.51432036257574121</c:v>
                </c:pt>
                <c:pt idx="166">
                  <c:v>0.51733587739974651</c:v>
                </c:pt>
                <c:pt idx="167">
                  <c:v>0.52035148315977953</c:v>
                </c:pt>
                <c:pt idx="168">
                  <c:v>0.52336717986133596</c:v>
                </c:pt>
                <c:pt idx="169">
                  <c:v>0.52638296750990099</c:v>
                </c:pt>
                <c:pt idx="170">
                  <c:v>0.53040415919060124</c:v>
                </c:pt>
                <c:pt idx="171">
                  <c:v>0.53342015907018725</c:v>
                </c:pt>
                <c:pt idx="172">
                  <c:v>0.53643624991506966</c:v>
                </c:pt>
                <c:pt idx="173">
                  <c:v>0.53945243173074675</c:v>
                </c:pt>
                <c:pt idx="174">
                  <c:v>0.54246870452268414</c:v>
                </c:pt>
                <c:pt idx="175">
                  <c:v>0.54548506829638133</c:v>
                </c:pt>
                <c:pt idx="176">
                  <c:v>0.54950702819798736</c:v>
                </c:pt>
                <c:pt idx="177">
                  <c:v>0.55252360428380387</c:v>
                </c:pt>
                <c:pt idx="178">
                  <c:v>0.55554027136967821</c:v>
                </c:pt>
                <c:pt idx="179">
                  <c:v>0.55956263571598708</c:v>
                </c:pt>
                <c:pt idx="180">
                  <c:v>0.5625795151566827</c:v>
                </c:pt>
                <c:pt idx="181">
                  <c:v>0.56559648561573994</c:v>
                </c:pt>
                <c:pt idx="182">
                  <c:v>0.56861354709865075</c:v>
                </c:pt>
                <c:pt idx="183">
                  <c:v>0.57163069961091917</c:v>
                </c:pt>
                <c:pt idx="184">
                  <c:v>0.57464794315801593</c:v>
                </c:pt>
                <c:pt idx="185">
                  <c:v>0.57867107617339786</c:v>
                </c:pt>
                <c:pt idx="186">
                  <c:v>0.58168853215648508</c:v>
                </c:pt>
                <c:pt idx="187">
                  <c:v>0.58470607919272588</c:v>
                </c:pt>
                <c:pt idx="188">
                  <c:v>0.58772371728761563</c:v>
                </c:pt>
                <c:pt idx="189">
                  <c:v>0.59174737640376229</c:v>
                </c:pt>
                <c:pt idx="190">
                  <c:v>0.59375926667533674</c:v>
                </c:pt>
                <c:pt idx="191">
                  <c:v>0.59778316865362036</c:v>
                </c:pt>
                <c:pt idx="192">
                  <c:v>0.59979518036359836</c:v>
                </c:pt>
                <c:pt idx="193">
                  <c:v>0.60381932523336079</c:v>
                </c:pt>
                <c:pt idx="194">
                  <c:v>0.6058314583964034</c:v>
                </c:pt>
                <c:pt idx="195">
                  <c:v>0.60985584618694688</c:v>
                </c:pt>
                <c:pt idx="196">
                  <c:v>0.61388039594099042</c:v>
                </c:pt>
                <c:pt idx="197">
                  <c:v>0.61589273155839463</c:v>
                </c:pt>
                <c:pt idx="198">
                  <c:v>0.61991752428210556</c:v>
                </c:pt>
                <c:pt idx="199">
                  <c:v>0.62394247900191235</c:v>
                </c:pt>
                <c:pt idx="200">
                  <c:v>0.6259550171144227</c:v>
                </c:pt>
                <c:pt idx="201">
                  <c:v>0.62897390022852673</c:v>
                </c:pt>
                <c:pt idx="202">
                  <c:v>0.63199287448193475</c:v>
                </c:pt>
                <c:pt idx="203">
                  <c:v>0.6350119398801497</c:v>
                </c:pt>
                <c:pt idx="204">
                  <c:v>0.63903750220143407</c:v>
                </c:pt>
                <c:pt idx="205">
                  <c:v>0.64205678029226942</c:v>
                </c:pt>
                <c:pt idx="206">
                  <c:v>0.64507614954627035</c:v>
                </c:pt>
                <c:pt idx="207">
                  <c:v>0.64910211703711951</c:v>
                </c:pt>
                <c:pt idx="208">
                  <c:v>0.65212169902654638</c:v>
                </c:pt>
                <c:pt idx="209">
                  <c:v>0.65514137219749158</c:v>
                </c:pt>
                <c:pt idx="210">
                  <c:v>0.65816113655543973</c:v>
                </c:pt>
                <c:pt idx="211">
                  <c:v>0.66118099210590953</c:v>
                </c:pt>
                <c:pt idx="212">
                  <c:v>0.66420093885440878</c:v>
                </c:pt>
                <c:pt idx="213">
                  <c:v>0.6672209768064572</c:v>
                </c:pt>
                <c:pt idx="214">
                  <c:v>0.67124783595752824</c:v>
                </c:pt>
                <c:pt idx="215">
                  <c:v>0.6742680867392451</c:v>
                </c:pt>
                <c:pt idx="216">
                  <c:v>0.6772884287428762</c:v>
                </c:pt>
                <c:pt idx="217">
                  <c:v>0.68030886197390972</c:v>
                </c:pt>
                <c:pt idx="218">
                  <c:v>0.68332938643786789</c:v>
                </c:pt>
                <c:pt idx="219">
                  <c:v>0.68635000214026221</c:v>
                </c:pt>
                <c:pt idx="220">
                  <c:v>0.69037763167944577</c:v>
                </c:pt>
                <c:pt idx="221">
                  <c:v>0.69339846029296148</c:v>
                </c:pt>
                <c:pt idx="222">
                  <c:v>0.69641938016328919</c:v>
                </c:pt>
                <c:pt idx="223">
                  <c:v>0.69944039129595359</c:v>
                </c:pt>
                <c:pt idx="224">
                  <c:v>0.70346854811263593</c:v>
                </c:pt>
                <c:pt idx="225">
                  <c:v>0.70648977221217191</c:v>
                </c:pt>
                <c:pt idx="226">
                  <c:v>0.70951108759240511</c:v>
                </c:pt>
                <c:pt idx="227">
                  <c:v>0.71253249425886267</c:v>
                </c:pt>
                <c:pt idx="228">
                  <c:v>0.71555399221706084</c:v>
                </c:pt>
                <c:pt idx="229">
                  <c:v>0.71857558147252798</c:v>
                </c:pt>
                <c:pt idx="230">
                  <c:v>0.72260450917395824</c:v>
                </c:pt>
                <c:pt idx="231">
                  <c:v>0.72562631147780632</c:v>
                </c:pt>
                <c:pt idx="232">
                  <c:v>0.7296555232637999</c:v>
                </c:pt>
                <c:pt idx="233">
                  <c:v>0.73267753864608554</c:v>
                </c:pt>
                <c:pt idx="234">
                  <c:v>0.73569964535690102</c:v>
                </c:pt>
                <c:pt idx="235">
                  <c:v>0.73872184340177749</c:v>
                </c:pt>
                <c:pt idx="236">
                  <c:v>0.74174413278621354</c:v>
                </c:pt>
                <c:pt idx="237">
                  <c:v>0.74476651351574152</c:v>
                </c:pt>
                <c:pt idx="238">
                  <c:v>0.74778898559588314</c:v>
                </c:pt>
                <c:pt idx="239">
                  <c:v>0.75181909047991224</c:v>
                </c:pt>
                <c:pt idx="240">
                  <c:v>0.75484177573296229</c:v>
                </c:pt>
                <c:pt idx="241">
                  <c:v>0.75786455235503547</c:v>
                </c:pt>
                <c:pt idx="242">
                  <c:v>0.76189506332361301</c:v>
                </c:pt>
                <c:pt idx="243">
                  <c:v>0.76491805316155648</c:v>
                </c:pt>
                <c:pt idx="244">
                  <c:v>0.76794113438694944</c:v>
                </c:pt>
                <c:pt idx="245">
                  <c:v>0.77096430700529495</c:v>
                </c:pt>
                <c:pt idx="246">
                  <c:v>0.77398757102213045</c:v>
                </c:pt>
                <c:pt idx="247">
                  <c:v>0.77701092644298264</c:v>
                </c:pt>
                <c:pt idx="248">
                  <c:v>0.78003437327338943</c:v>
                </c:pt>
                <c:pt idx="249">
                  <c:v>0.7830579115188564</c:v>
                </c:pt>
                <c:pt idx="250">
                  <c:v>0.78708943805691867</c:v>
                </c:pt>
                <c:pt idx="251">
                  <c:v>0.79011318962572896</c:v>
                </c:pt>
                <c:pt idx="252">
                  <c:v>0.79313703262802804</c:v>
                </c:pt>
                <c:pt idx="253">
                  <c:v>0.79616096706935713</c:v>
                </c:pt>
                <c:pt idx="254">
                  <c:v>0.7991849929552467</c:v>
                </c:pt>
                <c:pt idx="255">
                  <c:v>0.80321716972642665</c:v>
                </c:pt>
                <c:pt idx="256">
                  <c:v>0.80624140900446617</c:v>
                </c:pt>
                <c:pt idx="257">
                  <c:v>0.80926573974550386</c:v>
                </c:pt>
                <c:pt idx="258">
                  <c:v>0.81329832301889915</c:v>
                </c:pt>
                <c:pt idx="259">
                  <c:v>0.81632286719511526</c:v>
                </c:pt>
                <c:pt idx="260">
                  <c:v>0.81934750285277291</c:v>
                </c:pt>
                <c:pt idx="261">
                  <c:v>0.82237222999741766</c:v>
                </c:pt>
                <c:pt idx="262">
                  <c:v>0.82539704863456176</c:v>
                </c:pt>
                <c:pt idx="263">
                  <c:v>0.82842195876975111</c:v>
                </c:pt>
                <c:pt idx="264">
                  <c:v>0.83245531462320543</c:v>
                </c:pt>
                <c:pt idx="265">
                  <c:v>0.835480438275363</c:v>
                </c:pt>
                <c:pt idx="266">
                  <c:v>0.83850565344401984</c:v>
                </c:pt>
                <c:pt idx="267">
                  <c:v>0.84153096013472506</c:v>
                </c:pt>
                <c:pt idx="268">
                  <c:v>0.84556484476616434</c:v>
                </c:pt>
                <c:pt idx="269">
                  <c:v>0.84859036502981466</c:v>
                </c:pt>
                <c:pt idx="270">
                  <c:v>0.85161597683397416</c:v>
                </c:pt>
                <c:pt idx="271">
                  <c:v>0.85464168018416031</c:v>
                </c:pt>
                <c:pt idx="272">
                  <c:v>0.85766747508592422</c:v>
                </c:pt>
                <c:pt idx="273">
                  <c:v>0.86069336154480625</c:v>
                </c:pt>
                <c:pt idx="274">
                  <c:v>0.86472801925508413</c:v>
                </c:pt>
                <c:pt idx="275">
                  <c:v>0.86775411936879132</c:v>
                </c:pt>
                <c:pt idx="276">
                  <c:v>0.87078031105808862</c:v>
                </c:pt>
                <c:pt idx="277">
                  <c:v>0.87481537577099056</c:v>
                </c:pt>
                <c:pt idx="278">
                  <c:v>0.87784178115822042</c:v>
                </c:pt>
                <c:pt idx="279">
                  <c:v>0.88086827813951807</c:v>
                </c:pt>
                <c:pt idx="280">
                  <c:v>0.88389486672043915</c:v>
                </c:pt>
                <c:pt idx="281">
                  <c:v>0.88692154690650571</c:v>
                </c:pt>
                <c:pt idx="282">
                  <c:v>0.88994831870327462</c:v>
                </c:pt>
                <c:pt idx="283">
                  <c:v>0.89398415694742961</c:v>
                </c:pt>
                <c:pt idx="284">
                  <c:v>0.8970111425240721</c:v>
                </c:pt>
                <c:pt idx="285">
                  <c:v>0.90003821972990461</c:v>
                </c:pt>
                <c:pt idx="286">
                  <c:v>0.90306538857048646</c:v>
                </c:pt>
                <c:pt idx="287">
                  <c:v>0.90710175624375866</c:v>
                </c:pt>
                <c:pt idx="288">
                  <c:v>0.91012913892029457</c:v>
                </c:pt>
                <c:pt idx="289">
                  <c:v>0.91315661325007502</c:v>
                </c:pt>
                <c:pt idx="290">
                  <c:v>0.91618417923862738</c:v>
                </c:pt>
                <c:pt idx="291">
                  <c:v>0.91921183689151298</c:v>
                </c:pt>
                <c:pt idx="292">
                  <c:v>0.92324885636059173</c:v>
                </c:pt>
                <c:pt idx="293">
                  <c:v>0.92627672791850901</c:v>
                </c:pt>
                <c:pt idx="294">
                  <c:v>0.92930469115926406</c:v>
                </c:pt>
                <c:pt idx="295">
                  <c:v>0.93233274608840921</c:v>
                </c:pt>
                <c:pt idx="296">
                  <c:v>0.93637029529659277</c:v>
                </c:pt>
                <c:pt idx="297">
                  <c:v>0.9393985641869107</c:v>
                </c:pt>
                <c:pt idx="298">
                  <c:v>0.94242692478413037</c:v>
                </c:pt>
                <c:pt idx="299">
                  <c:v>0.94545537709381766</c:v>
                </c:pt>
                <c:pt idx="300">
                  <c:v>0.94848392112150548</c:v>
                </c:pt>
                <c:pt idx="301">
                  <c:v>0.95151255687276026</c:v>
                </c:pt>
                <c:pt idx="302">
                  <c:v>0.95555088056514859</c:v>
                </c:pt>
                <c:pt idx="303">
                  <c:v>0.95857973035966826</c:v>
                </c:pt>
                <c:pt idx="304">
                  <c:v>0.96160867189627741</c:v>
                </c:pt>
                <c:pt idx="305">
                  <c:v>0.96463770518054504</c:v>
                </c:pt>
                <c:pt idx="306">
                  <c:v>0.96867655895438598</c:v>
                </c:pt>
                <c:pt idx="307">
                  <c:v>0.97170580633810266</c:v>
                </c:pt>
                <c:pt idx="308">
                  <c:v>0.97473514548800744</c:v>
                </c:pt>
                <c:pt idx="309">
                  <c:v>0.97776457640963799</c:v>
                </c:pt>
                <c:pt idx="310">
                  <c:v>0.98180396040412099</c:v>
                </c:pt>
                <c:pt idx="311">
                  <c:v>0.98483360548144061</c:v>
                </c:pt>
                <c:pt idx="312">
                  <c:v>0.98786334234902262</c:v>
                </c:pt>
                <c:pt idx="313">
                  <c:v>0.99089317101244101</c:v>
                </c:pt>
                <c:pt idx="314">
                  <c:v>0.9939230914772581</c:v>
                </c:pt>
                <c:pt idx="315">
                  <c:v>0.99695310374904833</c:v>
                </c:pt>
                <c:pt idx="316">
                  <c:v>0.99998320783335271</c:v>
                </c:pt>
                <c:pt idx="317">
                  <c:v>1.0040234894415345</c:v>
                </c:pt>
                <c:pt idx="318">
                  <c:v>1.0070538077767048</c:v>
                </c:pt>
                <c:pt idx="319">
                  <c:v>1.0090740710170758</c:v>
                </c:pt>
                <c:pt idx="320">
                  <c:v>1.0131147199458364</c:v>
                </c:pt>
                <c:pt idx="321">
                  <c:v>1.017155532149643</c:v>
                </c:pt>
                <c:pt idx="322">
                  <c:v>1.0191759994838081</c:v>
                </c:pt>
                <c:pt idx="323">
                  <c:v>1.0232170566248988</c:v>
                </c:pt>
                <c:pt idx="324">
                  <c:v>1.0252376464351354</c:v>
                </c:pt>
                <c:pt idx="325">
                  <c:v>1.0292789485432283</c:v>
                </c:pt>
                <c:pt idx="326">
                  <c:v>1.0333204139791381</c:v>
                </c:pt>
                <c:pt idx="327">
                  <c:v>1.0353412079491597</c:v>
                </c:pt>
                <c:pt idx="328">
                  <c:v>1.0393829184015773</c:v>
                </c:pt>
                <c:pt idx="329">
                  <c:v>1.043424792214831</c:v>
                </c:pt>
                <c:pt idx="330">
                  <c:v>1.0454457903858874</c:v>
                </c:pt>
                <c:pt idx="331">
                  <c:v>1.0484773642276881</c:v>
                </c:pt>
                <c:pt idx="332">
                  <c:v>1.0515090299766632</c:v>
                </c:pt>
                <c:pt idx="333">
                  <c:v>1.0545407876383972</c:v>
                </c:pt>
                <c:pt idx="334">
                  <c:v>1.0575726372184628</c:v>
                </c:pt>
                <c:pt idx="335">
                  <c:v>1.0616152463189306</c:v>
                </c:pt>
                <c:pt idx="336">
                  <c:v>1.0646473103967813</c:v>
                </c:pt>
                <c:pt idx="337">
                  <c:v>1.067679466411545</c:v>
                </c:pt>
                <c:pt idx="338">
                  <c:v>1.070711714368809</c:v>
                </c:pt>
                <c:pt idx="339">
                  <c:v>1.0747548546764292</c:v>
                </c:pt>
                <c:pt idx="340">
                  <c:v>1.0777873171878412</c:v>
                </c:pt>
                <c:pt idx="341">
                  <c:v>1.0808198716603419</c:v>
                </c:pt>
                <c:pt idx="342">
                  <c:v>1.0838525180994867</c:v>
                </c:pt>
                <c:pt idx="343">
                  <c:v>1.0868852565108649</c:v>
                </c:pt>
                <c:pt idx="344">
                  <c:v>1.0909290508036042</c:v>
                </c:pt>
                <c:pt idx="345">
                  <c:v>1.0939620038385565</c:v>
                </c:pt>
                <c:pt idx="346">
                  <c:v>1.0969950488643399</c:v>
                </c:pt>
                <c:pt idx="347">
                  <c:v>1.1000281858865348</c:v>
                </c:pt>
                <c:pt idx="348">
                  <c:v>1.1040725116979775</c:v>
                </c:pt>
                <c:pt idx="349">
                  <c:v>1.1071058634001705</c:v>
                </c:pt>
                <c:pt idx="350">
                  <c:v>1.1101393071173913</c:v>
                </c:pt>
                <c:pt idx="351">
                  <c:v>1.1131728428552004</c:v>
                </c:pt>
                <c:pt idx="352">
                  <c:v>1.1162064706191919</c:v>
                </c:pt>
                <c:pt idx="353">
                  <c:v>1.1202514507993444</c:v>
                </c:pt>
                <c:pt idx="354">
                  <c:v>1.1232852933128097</c:v>
                </c:pt>
                <c:pt idx="355">
                  <c:v>1.1263192278710714</c:v>
                </c:pt>
                <c:pt idx="356">
                  <c:v>1.1293532544797151</c:v>
                </c:pt>
                <c:pt idx="357">
                  <c:v>1.1323873731443372</c:v>
                </c:pt>
                <c:pt idx="358">
                  <c:v>1.1364330079049758</c:v>
                </c:pt>
                <c:pt idx="359">
                  <c:v>1.1394673413885703</c:v>
                </c:pt>
                <c:pt idx="360">
                  <c:v>1.1425017669467668</c:v>
                </c:pt>
                <c:pt idx="361">
                  <c:v>1.1455362845851307</c:v>
                </c:pt>
                <c:pt idx="362">
                  <c:v>1.1485708943092623</c:v>
                </c:pt>
                <c:pt idx="363">
                  <c:v>1.15160559612475</c:v>
                </c:pt>
                <c:pt idx="364">
                  <c:v>1.1556520084749566</c:v>
                </c:pt>
                <c:pt idx="365">
                  <c:v>1.158686925192014</c:v>
                </c:pt>
                <c:pt idx="366">
                  <c:v>1.1617219340190619</c:v>
                </c:pt>
                <c:pt idx="367">
                  <c:v>1.1647570349617025</c:v>
                </c:pt>
                <c:pt idx="368">
                  <c:v>1.1677922280255049</c:v>
                </c:pt>
                <c:pt idx="369">
                  <c:v>1.1718392954198511</c:v>
                </c:pt>
                <c:pt idx="370">
                  <c:v>1.1748747034548066</c:v>
                </c:pt>
                <c:pt idx="371">
                  <c:v>1.1779102036295783</c:v>
                </c:pt>
                <c:pt idx="372">
                  <c:v>1.1809457959497605</c:v>
                </c:pt>
                <c:pt idx="373">
                  <c:v>1.1849933957236514</c:v>
                </c:pt>
                <c:pt idx="374">
                  <c:v>1.1880292030715478</c:v>
                </c:pt>
                <c:pt idx="375">
                  <c:v>1.1910651025835046</c:v>
                </c:pt>
                <c:pt idx="376">
                  <c:v>1.1941010942651291</c:v>
                </c:pt>
                <c:pt idx="377">
                  <c:v>1.1971371781219959</c:v>
                </c:pt>
                <c:pt idx="378">
                  <c:v>1.2001733541597133</c:v>
                </c:pt>
                <c:pt idx="379">
                  <c:v>1.2042217322787863</c:v>
                </c:pt>
                <c:pt idx="380">
                  <c:v>1.2072581234269248</c:v>
                </c:pt>
                <c:pt idx="381">
                  <c:v>1.2102946067745748</c:v>
                </c:pt>
                <c:pt idx="382">
                  <c:v>1.2133311823273356</c:v>
                </c:pt>
                <c:pt idx="383">
                  <c:v>1.2173800931708763</c:v>
                </c:pt>
                <c:pt idx="384">
                  <c:v>1.2204168838906746</c:v>
                </c:pt>
                <c:pt idx="385">
                  <c:v>1.2234537668342522</c:v>
                </c:pt>
                <c:pt idx="386">
                  <c:v>1.2264907420072224</c:v>
                </c:pt>
                <c:pt idx="387">
                  <c:v>1.2295278094151643</c:v>
                </c:pt>
                <c:pt idx="388">
                  <c:v>1.2335773761120854</c:v>
                </c:pt>
                <c:pt idx="389">
                  <c:v>1.2366146587567768</c:v>
                </c:pt>
                <c:pt idx="390">
                  <c:v>1.2396520336551293</c:v>
                </c:pt>
                <c:pt idx="391">
                  <c:v>1.2426895008127465</c:v>
                </c:pt>
                <c:pt idx="392">
                  <c:v>1.2467396005470102</c:v>
                </c:pt>
                <c:pt idx="393">
                  <c:v>1.2497772829980434</c:v>
                </c:pt>
                <c:pt idx="394">
                  <c:v>1.2528150577270265</c:v>
                </c:pt>
                <c:pt idx="395">
                  <c:v>1.2558529247395771</c:v>
                </c:pt>
                <c:pt idx="396">
                  <c:v>1.25889088404128</c:v>
                </c:pt>
                <c:pt idx="397">
                  <c:v>1.2629416400141602</c:v>
                </c:pt>
                <c:pt idx="398">
                  <c:v>1.265979814679064</c:v>
                </c:pt>
                <c:pt idx="399">
                  <c:v>1.269018081651814</c:v>
                </c:pt>
                <c:pt idx="400">
                  <c:v>1.2730692478818504</c:v>
                </c:pt>
                <c:pt idx="401">
                  <c:v>1.2761077302614159</c:v>
                </c:pt>
                <c:pt idx="402">
                  <c:v>1.2791463049675382</c:v>
                </c:pt>
                <c:pt idx="403">
                  <c:v>1.2821849720058289</c:v>
                </c:pt>
                <c:pt idx="404">
                  <c:v>1.2852237313818988</c:v>
                </c:pt>
                <c:pt idx="405">
                  <c:v>1.2882625831013719</c:v>
                </c:pt>
                <c:pt idx="406">
                  <c:v>1.2923145290489602</c:v>
                </c:pt>
                <c:pt idx="407">
                  <c:v>1.2953535962581741</c:v>
                </c:pt>
                <c:pt idx="408">
                  <c:v>1.2983927558294786</c:v>
                </c:pt>
                <c:pt idx="409">
                  <c:v>1.3024451122752989</c:v>
                </c:pt>
                <c:pt idx="410">
                  <c:v>1.30548448738002</c:v>
                </c:pt>
                <c:pt idx="411">
                  <c:v>1.3085239548655481</c:v>
                </c:pt>
                <c:pt idx="412">
                  <c:v>1.31156351473751</c:v>
                </c:pt>
                <c:pt idx="413">
                  <c:v>1.3146031670015224</c:v>
                </c:pt>
                <c:pt idx="414">
                  <c:v>1.3176429116632136</c:v>
                </c:pt>
                <c:pt idx="415">
                  <c:v>1.3216960482848641</c:v>
                </c:pt>
                <c:pt idx="416">
                  <c:v>1.3247360085629478</c:v>
                </c:pt>
                <c:pt idx="417">
                  <c:v>1.3277760612574374</c:v>
                </c:pt>
                <c:pt idx="418">
                  <c:v>1.3308162063739293</c:v>
                </c:pt>
                <c:pt idx="419">
                  <c:v>1.3348698769732155</c:v>
                </c:pt>
                <c:pt idx="420">
                  <c:v>1.3379102377629275</c:v>
                </c:pt>
                <c:pt idx="421">
                  <c:v>1.3409506909933873</c:v>
                </c:pt>
                <c:pt idx="422">
                  <c:v>1.3439912366702162</c:v>
                </c:pt>
                <c:pt idx="423">
                  <c:v>1.3470318747990366</c:v>
                </c:pt>
                <c:pt idx="424">
                  <c:v>1.3500726053854817</c:v>
                </c:pt>
                <c:pt idx="425">
                  <c:v>1.3541270566667298</c:v>
                </c:pt>
                <c:pt idx="426">
                  <c:v>1.3571680030094746</c:v>
                </c:pt>
                <c:pt idx="427">
                  <c:v>1.3602090418285668</c:v>
                </c:pt>
                <c:pt idx="428">
                  <c:v>1.3632501731296427</c:v>
                </c:pt>
                <c:pt idx="429">
                  <c:v>1.3673051587350034</c:v>
                </c:pt>
                <c:pt idx="430">
                  <c:v>1.3703465058492503</c:v>
                </c:pt>
                <c:pt idx="431">
                  <c:v>1.3733879454642333</c:v>
                </c:pt>
                <c:pt idx="432">
                  <c:v>1.3764294775855788</c:v>
                </c:pt>
                <c:pt idx="433">
                  <c:v>1.3794711022189261</c:v>
                </c:pt>
                <c:pt idx="434">
                  <c:v>1.3835267456473046</c:v>
                </c:pt>
                <c:pt idx="435">
                  <c:v>1.3865685861638384</c:v>
                </c:pt>
                <c:pt idx="436">
                  <c:v>1.3896105192111352</c:v>
                </c:pt>
                <c:pt idx="437">
                  <c:v>1.3926525447948024</c:v>
                </c:pt>
                <c:pt idx="438">
                  <c:v>1.3956946629204812</c:v>
                </c:pt>
                <c:pt idx="439">
                  <c:v>1.3987368735938022</c:v>
                </c:pt>
                <c:pt idx="440">
                  <c:v>1.4027932984643035</c:v>
                </c:pt>
                <c:pt idx="441">
                  <c:v>1.405835725104023</c:v>
                </c:pt>
                <c:pt idx="442">
                  <c:v>1.4088782443101577</c:v>
                </c:pt>
                <c:pt idx="443">
                  <c:v>1.4119208560883512</c:v>
                </c:pt>
                <c:pt idx="444">
                  <c:v>1.4159778158032905</c:v>
                </c:pt>
                <c:pt idx="445">
                  <c:v>1.4190206436048376</c:v>
                </c:pt>
                <c:pt idx="446">
                  <c:v>1.4220635639972006</c:v>
                </c:pt>
                <c:pt idx="447">
                  <c:v>1.4251065769860265</c:v>
                </c:pt>
                <c:pt idx="448">
                  <c:v>1.4281496825769511</c:v>
                </c:pt>
                <c:pt idx="449">
                  <c:v>1.4301784710859644</c:v>
                </c:pt>
                <c:pt idx="450">
                  <c:v>1.4342361715876515</c:v>
                </c:pt>
                <c:pt idx="451">
                  <c:v>1.4382940367453418</c:v>
                </c:pt>
                <c:pt idx="452">
                  <c:v>1.4403230310743742</c:v>
                </c:pt>
                <c:pt idx="453">
                  <c:v>1.4443811432411555</c:v>
                </c:pt>
                <c:pt idx="454">
                  <c:v>1.4484394200973523</c:v>
                </c:pt>
                <c:pt idx="455">
                  <c:v>1.4504686202881689</c:v>
                </c:pt>
                <c:pt idx="456">
                  <c:v>1.4545271442035821</c:v>
                </c:pt>
                <c:pt idx="457">
                  <c:v>1.4565564679315215</c:v>
                </c:pt>
                <c:pt idx="458">
                  <c:v>1.4606152389362115</c:v>
                </c:pt>
                <c:pt idx="459">
                  <c:v>1.4646741746838199</c:v>
                </c:pt>
                <c:pt idx="460">
                  <c:v>1.4667037043403937</c:v>
                </c:pt>
                <c:pt idx="461">
                  <c:v>1.4697480760584132</c:v>
                </c:pt>
                <c:pt idx="462">
                  <c:v>1.4738073825264646</c:v>
                </c:pt>
                <c:pt idx="463">
                  <c:v>1.4768519705178274</c:v>
                </c:pt>
                <c:pt idx="464">
                  <c:v>1.4798966512071725</c:v>
                </c:pt>
                <c:pt idx="465">
                  <c:v>1.4829414246001456</c:v>
                </c:pt>
                <c:pt idx="466">
                  <c:v>1.4859862907024024</c:v>
                </c:pt>
                <c:pt idx="467">
                  <c:v>1.4890312495195672</c:v>
                </c:pt>
                <c:pt idx="468">
                  <c:v>1.4930913388420941</c:v>
                </c:pt>
                <c:pt idx="469">
                  <c:v>1.4961365140160288</c:v>
                </c:pt>
                <c:pt idx="470">
                  <c:v>1.4991817819237057</c:v>
                </c:pt>
                <c:pt idx="471">
                  <c:v>1.5022271425707729</c:v>
                </c:pt>
                <c:pt idx="472">
                  <c:v>1.5052725959628794</c:v>
                </c:pt>
                <c:pt idx="473">
                  <c:v>1.5083181421056855</c:v>
                </c:pt>
                <c:pt idx="474">
                  <c:v>1.5113637810048184</c:v>
                </c:pt>
                <c:pt idx="475">
                  <c:v>1.5154247771677392</c:v>
                </c:pt>
                <c:pt idx="476">
                  <c:v>1.5184706325203015</c:v>
                </c:pt>
                <c:pt idx="477">
                  <c:v>1.5215165806480377</c:v>
                </c:pt>
                <c:pt idx="478">
                  <c:v>1.5245626215566002</c:v>
                </c:pt>
                <c:pt idx="479">
                  <c:v>1.5286241537701897</c:v>
                </c:pt>
                <c:pt idx="480">
                  <c:v>1.5316704111893289</c:v>
                </c:pt>
                <c:pt idx="481">
                  <c:v>1.5347167614081374</c:v>
                </c:pt>
                <c:pt idx="482">
                  <c:v>1.5377632044322811</c:v>
                </c:pt>
                <c:pt idx="483">
                  <c:v>1.5408097402673919</c:v>
                </c:pt>
                <c:pt idx="484">
                  <c:v>1.5448719324299436</c:v>
                </c:pt>
                <c:pt idx="485">
                  <c:v>1.5479186848460087</c:v>
                </c:pt>
                <c:pt idx="486">
                  <c:v>1.5509655300918936</c:v>
                </c:pt>
                <c:pt idx="487">
                  <c:v>1.5540124681732668</c:v>
                </c:pt>
                <c:pt idx="488">
                  <c:v>1.5580751967023094</c:v>
                </c:pt>
                <c:pt idx="489">
                  <c:v>1.5611223514218235</c:v>
                </c:pt>
                <c:pt idx="490">
                  <c:v>1.5641695989956856</c:v>
                </c:pt>
                <c:pt idx="491">
                  <c:v>1.5672169394295554</c:v>
                </c:pt>
                <c:pt idx="492">
                  <c:v>1.5702643727291039</c:v>
                </c:pt>
                <c:pt idx="493">
                  <c:v>1.5733118988999681</c:v>
                </c:pt>
                <c:pt idx="494">
                  <c:v>1.5773754116040879</c:v>
                </c:pt>
                <c:pt idx="495">
                  <c:v>1.5804231544967307</c:v>
                </c:pt>
                <c:pt idx="496">
                  <c:v>1.5834709902795723</c:v>
                </c:pt>
                <c:pt idx="497">
                  <c:v>1.5865189189582745</c:v>
                </c:pt>
                <c:pt idx="498">
                  <c:v>1.5895669405385005</c:v>
                </c:pt>
                <c:pt idx="499">
                  <c:v>1.5936311138354136</c:v>
                </c:pt>
                <c:pt idx="500">
                  <c:v>1.5966793522078877</c:v>
                </c:pt>
                <c:pt idx="501">
                  <c:v>1.5997276835007772</c:v>
                </c:pt>
                <c:pt idx="502">
                  <c:v>1.6027761077197251</c:v>
                </c:pt>
                <c:pt idx="503">
                  <c:v>1.605824624870408</c:v>
                </c:pt>
                <c:pt idx="504">
                  <c:v>1.6098894589749297</c:v>
                </c:pt>
                <c:pt idx="505">
                  <c:v>1.6129381929883644</c:v>
                </c:pt>
                <c:pt idx="506">
                  <c:v>1.6159870199524233</c:v>
                </c:pt>
                <c:pt idx="507">
                  <c:v>1.6190359398727754</c:v>
                </c:pt>
                <c:pt idx="508">
                  <c:v>1.6220849527550998</c:v>
                </c:pt>
                <c:pt idx="509">
                  <c:v>1.6261504478821402</c:v>
                </c:pt>
                <c:pt idx="510">
                  <c:v>1.6291996776977431</c:v>
                </c:pt>
                <c:pt idx="511">
                  <c:v>1.632249000494217</c:v>
                </c:pt>
                <c:pt idx="512">
                  <c:v>1.6352984162772102</c:v>
                </c:pt>
                <c:pt idx="513">
                  <c:v>1.6393644486433923</c:v>
                </c:pt>
                <c:pt idx="514">
                  <c:v>1.6424140814170127</c:v>
                </c:pt>
                <c:pt idx="515">
                  <c:v>1.6454638071960701</c:v>
                </c:pt>
                <c:pt idx="516">
                  <c:v>1.6485136259862376</c:v>
                </c:pt>
                <c:pt idx="517">
                  <c:v>1.6515635377931885</c:v>
                </c:pt>
                <c:pt idx="518">
                  <c:v>1.6546135426226078</c:v>
                </c:pt>
                <c:pt idx="519">
                  <c:v>1.6586803604398899</c:v>
                </c:pt>
                <c:pt idx="520">
                  <c:v>1.6617305823437785</c:v>
                </c:pt>
                <c:pt idx="521">
                  <c:v>1.6647808972890306</c:v>
                </c:pt>
                <c:pt idx="522">
                  <c:v>1.6688481286235342</c:v>
                </c:pt>
                <c:pt idx="523">
                  <c:v>1.6718986606874136</c:v>
                </c:pt>
                <c:pt idx="524">
                  <c:v>1.6749492858115795</c:v>
                </c:pt>
                <c:pt idx="525">
                  <c:v>1.6780000040017204</c:v>
                </c:pt>
                <c:pt idx="526">
                  <c:v>1.681050815263516</c:v>
                </c:pt>
                <c:pt idx="527">
                  <c:v>1.6841017196026555</c:v>
                </c:pt>
                <c:pt idx="528">
                  <c:v>1.6881697368516029</c:v>
                </c:pt>
                <c:pt idx="529">
                  <c:v>1.6912208583932633</c:v>
                </c:pt>
                <c:pt idx="530">
                  <c:v>1.6942720730312024</c:v>
                </c:pt>
                <c:pt idx="531">
                  <c:v>1.6983405040413375</c:v>
                </c:pt>
                <c:pt idx="532">
                  <c:v>1.7013919359259948</c:v>
                </c:pt>
                <c:pt idx="533">
                  <c:v>1.7044434609258474</c:v>
                </c:pt>
                <c:pt idx="534">
                  <c:v>1.7074950790465904</c:v>
                </c:pt>
                <c:pt idx="535">
                  <c:v>1.7105467902939062</c:v>
                </c:pt>
                <c:pt idx="536">
                  <c:v>1.7135985946734797</c:v>
                </c:pt>
                <c:pt idx="537">
                  <c:v>1.7166504921910068</c:v>
                </c:pt>
                <c:pt idx="538">
                  <c:v>1.7207198337720935</c:v>
                </c:pt>
                <c:pt idx="539">
                  <c:v>1.723771948633595</c:v>
                </c:pt>
                <c:pt idx="540">
                  <c:v>1.7268241566519797</c:v>
                </c:pt>
                <c:pt idx="541">
                  <c:v>1.7308939122637097</c:v>
                </c:pt>
                <c:pt idx="542">
                  <c:v>1.7339463376703095</c:v>
                </c:pt>
                <c:pt idx="543">
                  <c:v>1.736998856252751</c:v>
                </c:pt>
                <c:pt idx="544">
                  <c:v>1.7400514680167334</c:v>
                </c:pt>
                <c:pt idx="545">
                  <c:v>1.7431041729679468</c:v>
                </c:pt>
                <c:pt idx="546">
                  <c:v>1.7461569711120912</c:v>
                </c:pt>
                <c:pt idx="547">
                  <c:v>1.7502275136141978</c:v>
                </c:pt>
                <c:pt idx="548">
                  <c:v>1.7532805292306073</c:v>
                </c:pt>
                <c:pt idx="549">
                  <c:v>1.7563336380589174</c:v>
                </c:pt>
                <c:pt idx="550">
                  <c:v>1.7593868401047974</c:v>
                </c:pt>
                <c:pt idx="551">
                  <c:v>1.7624401353739507</c:v>
                </c:pt>
                <c:pt idx="552">
                  <c:v>1.765493523872071</c:v>
                </c:pt>
                <c:pt idx="553">
                  <c:v>1.7695648535689164</c:v>
                </c:pt>
                <c:pt idx="554">
                  <c:v>1.7726184596234338</c:v>
                </c:pt>
                <c:pt idx="555">
                  <c:v>1.7756721589258986</c:v>
                </c:pt>
                <c:pt idx="556">
                  <c:v>1.7787259514820162</c:v>
                </c:pt>
                <c:pt idx="557">
                  <c:v>1.7827978199612196</c:v>
                </c:pt>
                <c:pt idx="558">
                  <c:v>1.7858518301313193</c:v>
                </c:pt>
                <c:pt idx="559">
                  <c:v>1.7889059335740378</c:v>
                </c:pt>
                <c:pt idx="560">
                  <c:v>1.7919601302950834</c:v>
                </c:pt>
                <c:pt idx="561">
                  <c:v>1.7950144203001543</c:v>
                </c:pt>
                <c:pt idx="562">
                  <c:v>1.7980688035949488</c:v>
                </c:pt>
                <c:pt idx="563">
                  <c:v>1.8011232801851775</c:v>
                </c:pt>
                <c:pt idx="564">
                  <c:v>1.8051960607748607</c:v>
                </c:pt>
                <c:pt idx="565">
                  <c:v>1.8082507550765747</c:v>
                </c:pt>
                <c:pt idx="566">
                  <c:v>1.8113055426927007</c:v>
                </c:pt>
                <c:pt idx="567">
                  <c:v>1.8153787380131552</c:v>
                </c:pt>
                <c:pt idx="568">
                  <c:v>1.8184337433851192</c:v>
                </c:pt>
                <c:pt idx="569">
                  <c:v>1.8214888420905018</c:v>
                </c:pt>
                <c:pt idx="570">
                  <c:v>1.8245440341350168</c:v>
                </c:pt>
                <c:pt idx="571">
                  <c:v>1.827599319524368</c:v>
                </c:pt>
                <c:pt idx="572">
                  <c:v>1.8306546982642704</c:v>
                </c:pt>
                <c:pt idx="573">
                  <c:v>1.8347286818059332</c:v>
                </c:pt>
                <c:pt idx="574">
                  <c:v>1.8377842783859371</c:v>
                </c:pt>
                <c:pt idx="575">
                  <c:v>1.8408399683355101</c:v>
                </c:pt>
                <c:pt idx="576">
                  <c:v>1.8449143668529855</c:v>
                </c:pt>
                <c:pt idx="577">
                  <c:v>1.8479702746870517</c:v>
                </c:pt>
                <c:pt idx="578">
                  <c:v>1.8510262759096876</c:v>
                </c:pt>
                <c:pt idx="579">
                  <c:v>1.8530636619434788</c:v>
                </c:pt>
                <c:pt idx="580">
                  <c:v>1.8571385585435343</c:v>
                </c:pt>
                <c:pt idx="581">
                  <c:v>1.8591760691131929</c:v>
                </c:pt>
                <c:pt idx="582">
                  <c:v>1.8632512148002192</c:v>
                </c:pt>
                <c:pt idx="583">
                  <c:v>1.8673265265621255</c:v>
                </c:pt>
                <c:pt idx="584">
                  <c:v>1.8693642447253991</c:v>
                </c:pt>
                <c:pt idx="585">
                  <c:v>1.8734398056250361</c:v>
                </c:pt>
                <c:pt idx="586">
                  <c:v>1.8754776483647846</c:v>
                </c:pt>
                <c:pt idx="587">
                  <c:v>1.8795534584325924</c:v>
                </c:pt>
                <c:pt idx="588">
                  <c:v>1.8815914257640485</c:v>
                </c:pt>
                <c:pt idx="589">
                  <c:v>1.8856674850305188</c:v>
                </c:pt>
                <c:pt idx="590">
                  <c:v>1.8897437104463413</c:v>
                </c:pt>
                <c:pt idx="591">
                  <c:v>1.8917818854645028</c:v>
                </c:pt>
                <c:pt idx="592">
                  <c:v>1.8948392258843074</c:v>
                </c:pt>
                <c:pt idx="593">
                  <c:v>1.8989158251857392</c:v>
                </c:pt>
                <c:pt idx="594">
                  <c:v>1.9019733837254809</c:v>
                </c:pt>
                <c:pt idx="595">
                  <c:v>1.9050310357547346</c:v>
                </c:pt>
                <c:pt idx="596">
                  <c:v>1.9080887812791953</c:v>
                </c:pt>
                <c:pt idx="597">
                  <c:v>1.9111466203045921</c:v>
                </c:pt>
                <c:pt idx="598">
                  <c:v>1.9142045528366429</c:v>
                </c:pt>
                <c:pt idx="599">
                  <c:v>1.9182819416773986</c:v>
                </c:pt>
                <c:pt idx="600">
                  <c:v>1.9213400924138839</c:v>
                </c:pt>
                <c:pt idx="601">
                  <c:v>1.9243983366760893</c:v>
                </c:pt>
                <c:pt idx="602">
                  <c:v>1.92847614118671</c:v>
                </c:pt>
                <c:pt idx="603">
                  <c:v>1.9315346036978418</c:v>
                </c:pt>
                <c:pt idx="604">
                  <c:v>1.9345931597537633</c:v>
                </c:pt>
                <c:pt idx="605">
                  <c:v>1.9376518093602098</c:v>
                </c:pt>
                <c:pt idx="606">
                  <c:v>1.9407105525228798</c:v>
                </c:pt>
                <c:pt idx="607">
                  <c:v>1.9437693892475096</c:v>
                </c:pt>
                <c:pt idx="608">
                  <c:v>1.9468283195398224</c:v>
                </c:pt>
                <c:pt idx="609">
                  <c:v>1.9509070388225371</c:v>
                </c:pt>
                <c:pt idx="610">
                  <c:v>1.9539661874617069</c:v>
                </c:pt>
                <c:pt idx="611">
                  <c:v>1.9570254296876439</c:v>
                </c:pt>
                <c:pt idx="612">
                  <c:v>1.9611045649115459</c:v>
                </c:pt>
                <c:pt idx="613">
                  <c:v>1.9641640255288755</c:v>
                </c:pt>
                <c:pt idx="614">
                  <c:v>1.9672235797520727</c:v>
                </c:pt>
                <c:pt idx="615">
                  <c:v>1.9702832275868429</c:v>
                </c:pt>
                <c:pt idx="616">
                  <c:v>1.9733429690389264</c:v>
                </c:pt>
                <c:pt idx="617">
                  <c:v>1.977422769945212</c:v>
                </c:pt>
                <c:pt idx="618">
                  <c:v>1.9804827298599732</c:v>
                </c:pt>
                <c:pt idx="619">
                  <c:v>1.9835427834111468</c:v>
                </c:pt>
                <c:pt idx="620">
                  <c:v>1.9876230004792648</c:v>
                </c:pt>
                <c:pt idx="621">
                  <c:v>1.9906832725376868</c:v>
                </c:pt>
                <c:pt idx="622">
                  <c:v>1.993743638251626</c:v>
                </c:pt>
                <c:pt idx="623">
                  <c:v>1.9968040976268147</c:v>
                </c:pt>
                <c:pt idx="624">
                  <c:v>1.999864650668997</c:v>
                </c:pt>
                <c:pt idx="625">
                  <c:v>2.002925297383884</c:v>
                </c:pt>
                <c:pt idx="626">
                  <c:v>2.0070063053934324</c:v>
                </c:pt>
                <c:pt idx="627">
                  <c:v>2.0100671707002911</c:v>
                </c:pt>
                <c:pt idx="628">
                  <c:v>2.0131281296989818</c:v>
                </c:pt>
                <c:pt idx="629">
                  <c:v>2.0161891823952405</c:v>
                </c:pt>
                <c:pt idx="630">
                  <c:v>2.0202707317519466</c:v>
                </c:pt>
                <c:pt idx="631">
                  <c:v>2.0233320030981732</c:v>
                </c:pt>
                <c:pt idx="632">
                  <c:v>2.0263933681610911</c:v>
                </c:pt>
                <c:pt idx="633">
                  <c:v>2.0294548269464499</c:v>
                </c:pt>
                <c:pt idx="634">
                  <c:v>2.0325163794599659</c:v>
                </c:pt>
                <c:pt idx="635">
                  <c:v>2.0365985952872765</c:v>
                </c:pt>
                <c:pt idx="636">
                  <c:v>2.0396603665221837</c:v>
                </c:pt>
                <c:pt idx="637">
                  <c:v>2.0427222315043805</c:v>
                </c:pt>
                <c:pt idx="638">
                  <c:v>2.0457841902396199</c:v>
                </c:pt>
                <c:pt idx="639">
                  <c:v>2.0488462427336431</c:v>
                </c:pt>
                <c:pt idx="640">
                  <c:v>2.0519083889922038</c:v>
                </c:pt>
                <c:pt idx="641">
                  <c:v>2.0559913965361205</c:v>
                </c:pt>
                <c:pt idx="642">
                  <c:v>2.0590537616008961</c:v>
                </c:pt>
                <c:pt idx="643">
                  <c:v>2.0621162204493535</c:v>
                </c:pt>
                <c:pt idx="644">
                  <c:v>2.0651787730872138</c:v>
                </c:pt>
                <c:pt idx="645">
                  <c:v>2.0692623225089424</c:v>
                </c:pt>
                <c:pt idx="646">
                  <c:v>2.0723250940111111</c:v>
                </c:pt>
                <c:pt idx="647">
                  <c:v>2.0753879593218461</c:v>
                </c:pt>
                <c:pt idx="648">
                  <c:v>2.0784509184468933</c:v>
                </c:pt>
                <c:pt idx="649">
                  <c:v>2.0815139713920003</c:v>
                </c:pt>
                <c:pt idx="650">
                  <c:v>2.084577118162926</c:v>
                </c:pt>
                <c:pt idx="651">
                  <c:v>2.0886614598186659</c:v>
                </c:pt>
                <c:pt idx="652">
                  <c:v>2.0917248255388308</c:v>
                </c:pt>
                <c:pt idx="653">
                  <c:v>2.0947882851039545</c:v>
                </c:pt>
                <c:pt idx="654">
                  <c:v>2.0988730438484517</c:v>
                </c:pt>
                <c:pt idx="655">
                  <c:v>2.1019367224075456</c:v>
                </c:pt>
                <c:pt idx="656">
                  <c:v>2.1050004948307675</c:v>
                </c:pt>
                <c:pt idx="657">
                  <c:v>2.108064361123879</c:v>
                </c:pt>
                <c:pt idx="658">
                  <c:v>2.1111283212926342</c:v>
                </c:pt>
                <c:pt idx="659">
                  <c:v>2.114192375342796</c:v>
                </c:pt>
                <c:pt idx="660">
                  <c:v>2.1182779267906637</c:v>
                </c:pt>
                <c:pt idx="661">
                  <c:v>2.1213421999197788</c:v>
                </c:pt>
                <c:pt idx="662">
                  <c:v>2.1244065669494812</c:v>
                </c:pt>
                <c:pt idx="663">
                  <c:v>2.1274710278855027</c:v>
                </c:pt>
                <c:pt idx="664">
                  <c:v>2.1315571218866678</c:v>
                </c:pt>
                <c:pt idx="665">
                  <c:v>2.1346218019598444</c:v>
                </c:pt>
                <c:pt idx="666">
                  <c:v>2.1376865759585395</c:v>
                </c:pt>
                <c:pt idx="667">
                  <c:v>2.1407514438885094</c:v>
                </c:pt>
                <c:pt idx="668">
                  <c:v>2.1438164057555125</c:v>
                </c:pt>
                <c:pt idx="669">
                  <c:v>2.1468814615653193</c:v>
                </c:pt>
                <c:pt idx="670">
                  <c:v>2.1509683487882283</c:v>
                </c:pt>
                <c:pt idx="671">
                  <c:v>2.1540336238202791</c:v>
                </c:pt>
                <c:pt idx="672">
                  <c:v>2.1570989928143089</c:v>
                </c:pt>
                <c:pt idx="673">
                  <c:v>2.1601644557760902</c:v>
                </c:pt>
                <c:pt idx="674">
                  <c:v>2.1642518859071544</c:v>
                </c:pt>
                <c:pt idx="675">
                  <c:v>2.1673175681494277</c:v>
                </c:pt>
                <c:pt idx="676">
                  <c:v>2.1703833443786582</c:v>
                </c:pt>
                <c:pt idx="677">
                  <c:v>2.1734492146006095</c:v>
                </c:pt>
                <c:pt idx="678">
                  <c:v>2.1765151788210559</c:v>
                </c:pt>
                <c:pt idx="679">
                  <c:v>2.1806032773447925</c:v>
                </c:pt>
                <c:pt idx="680">
                  <c:v>2.1836694609174407</c:v>
                </c:pt>
                <c:pt idx="681">
                  <c:v>2.1867357385077999</c:v>
                </c:pt>
                <c:pt idx="682">
                  <c:v>2.1898021101216134</c:v>
                </c:pt>
                <c:pt idx="683">
                  <c:v>2.1928685757646589</c:v>
                </c:pt>
                <c:pt idx="684">
                  <c:v>2.1969573428997222</c:v>
                </c:pt>
                <c:pt idx="685">
                  <c:v>2.2000240279667369</c:v>
                </c:pt>
                <c:pt idx="686">
                  <c:v>2.2030908070822091</c:v>
                </c:pt>
                <c:pt idx="687">
                  <c:v>2.2061576802519069</c:v>
                </c:pt>
                <c:pt idx="688">
                  <c:v>2.2102469907947233</c:v>
                </c:pt>
                <c:pt idx="689">
                  <c:v>2.213314083446718</c:v>
                </c:pt>
                <c:pt idx="690">
                  <c:v>2.2163812701721834</c:v>
                </c:pt>
                <c:pt idx="691">
                  <c:v>2.2194485509768667</c:v>
                </c:pt>
                <c:pt idx="692">
                  <c:v>2.2225159258665514</c:v>
                </c:pt>
                <c:pt idx="693">
                  <c:v>2.2255833948470092</c:v>
                </c:pt>
                <c:pt idx="694">
                  <c:v>2.228650957924013</c:v>
                </c:pt>
                <c:pt idx="695">
                  <c:v>2.2327411884090749</c:v>
                </c:pt>
                <c:pt idx="696">
                  <c:v>2.2358089710671378</c:v>
                </c:pt>
                <c:pt idx="697">
                  <c:v>2.2388768478410035</c:v>
                </c:pt>
                <c:pt idx="698">
                  <c:v>2.2419448187364241</c:v>
                </c:pt>
                <c:pt idx="699">
                  <c:v>2.2460355930182896</c:v>
                </c:pt>
                <c:pt idx="700">
                  <c:v>2.2491037835531711</c:v>
                </c:pt>
                <c:pt idx="701">
                  <c:v>2.2521720682288615</c:v>
                </c:pt>
                <c:pt idx="702">
                  <c:v>2.2552404470511487</c:v>
                </c:pt>
                <c:pt idx="703">
                  <c:v>2.2583089200258111</c:v>
                </c:pt>
                <c:pt idx="704">
                  <c:v>2.2613774871586383</c:v>
                </c:pt>
                <c:pt idx="705">
                  <c:v>2.2654690564806153</c:v>
                </c:pt>
                <c:pt idx="706">
                  <c:v>2.2685378433382621</c:v>
                </c:pt>
                <c:pt idx="707">
                  <c:v>2.2716067243733384</c:v>
                </c:pt>
                <c:pt idx="708">
                  <c:v>2.2746756995916018</c:v>
                </c:pt>
                <c:pt idx="709">
                  <c:v>2.2777447689988448</c:v>
                </c:pt>
                <c:pt idx="710">
                  <c:v>2.2818370080680261</c:v>
                </c:pt>
                <c:pt idx="711">
                  <c:v>2.2838831904034076</c:v>
                </c:pt>
                <c:pt idx="712">
                  <c:v>2.2879756806843075</c:v>
                </c:pt>
                <c:pt idx="713">
                  <c:v>2.290021988633264</c:v>
                </c:pt>
                <c:pt idx="714">
                  <c:v>2.2941147301567479</c:v>
                </c:pt>
                <c:pt idx="715">
                  <c:v>2.2982076391924089</c:v>
                </c:pt>
                <c:pt idx="716">
                  <c:v>2.3002541565316008</c:v>
                </c:pt>
                <c:pt idx="717">
                  <c:v>2.3043473168612665</c:v>
                </c:pt>
                <c:pt idx="718">
                  <c:v>2.3063939598551695</c:v>
                </c:pt>
                <c:pt idx="719">
                  <c:v>2.3104873715096765</c:v>
                </c:pt>
                <c:pt idx="720">
                  <c:v>2.3125341401737218</c:v>
                </c:pt>
                <c:pt idx="721">
                  <c:v>2.3166278031839584</c:v>
                </c:pt>
                <c:pt idx="722">
                  <c:v>2.3196981604202618</c:v>
                </c:pt>
                <c:pt idx="723">
                  <c:v>2.3227686119303947</c:v>
                </c:pt>
                <c:pt idx="724">
                  <c:v>2.3258391577201474</c:v>
                </c:pt>
                <c:pt idx="725">
                  <c:v>2.3299333654403522</c:v>
                </c:pt>
                <c:pt idx="726">
                  <c:v>2.3330041312384013</c:v>
                </c:pt>
                <c:pt idx="727">
                  <c:v>2.3360749913353835</c:v>
                </c:pt>
                <c:pt idx="728">
                  <c:v>2.3391459457370676</c:v>
                </c:pt>
                <c:pt idx="729">
                  <c:v>2.3422169944492572</c:v>
                </c:pt>
                <c:pt idx="730">
                  <c:v>2.3452881374777457</c:v>
                </c:pt>
                <c:pt idx="731">
                  <c:v>2.349383141573326</c:v>
                </c:pt>
                <c:pt idx="732">
                  <c:v>2.3524545046957077</c:v>
                </c:pt>
                <c:pt idx="733">
                  <c:v>2.3555259621537017</c:v>
                </c:pt>
                <c:pt idx="734">
                  <c:v>2.358597513953113</c:v>
                </c:pt>
                <c:pt idx="735">
                  <c:v>2.3626930631156267</c:v>
                </c:pt>
                <c:pt idx="736">
                  <c:v>2.365764835067516</c:v>
                </c:pt>
                <c:pt idx="737">
                  <c:v>2.3688367013801441</c:v>
                </c:pt>
                <c:pt idx="738">
                  <c:v>2.3719086620592864</c:v>
                </c:pt>
                <c:pt idx="739">
                  <c:v>2.374980717110752</c:v>
                </c:pt>
                <c:pt idx="740">
                  <c:v>2.3790769373241276</c:v>
                </c:pt>
                <c:pt idx="741">
                  <c:v>2.3821492126002313</c:v>
                </c:pt>
                <c:pt idx="742">
                  <c:v>2.3852215822679885</c:v>
                </c:pt>
                <c:pt idx="743">
                  <c:v>2.3893182219998264</c:v>
                </c:pt>
                <c:pt idx="744">
                  <c:v>2.3923908119373332</c:v>
                </c:pt>
                <c:pt idx="745">
                  <c:v>2.3954634962858301</c:v>
                </c:pt>
                <c:pt idx="746">
                  <c:v>2.3985362750511312</c:v>
                </c:pt>
                <c:pt idx="747">
                  <c:v>2.4016091482390154</c:v>
                </c:pt>
                <c:pt idx="748">
                  <c:v>2.4046821158552976</c:v>
                </c:pt>
                <c:pt idx="749">
                  <c:v>2.4077551779057815</c:v>
                </c:pt>
                <c:pt idx="750">
                  <c:v>2.4118527408807799</c:v>
                </c:pt>
                <c:pt idx="751">
                  <c:v>2.4149260233003069</c:v>
                </c:pt>
                <c:pt idx="752">
                  <c:v>2.4179994001733851</c:v>
                </c:pt>
                <c:pt idx="753">
                  <c:v>2.4210728715058321</c:v>
                </c:pt>
                <c:pt idx="754">
                  <c:v>2.4251709802292227</c:v>
                </c:pt>
                <c:pt idx="755">
                  <c:v>2.4282446719894066</c:v>
                </c:pt>
                <c:pt idx="756">
                  <c:v>2.4313184582283163</c:v>
                </c:pt>
                <c:pt idx="757">
                  <c:v>2.4343923389517377</c:v>
                </c:pt>
                <c:pt idx="758">
                  <c:v>2.4384909935689261</c:v>
                </c:pt>
                <c:pt idx="759">
                  <c:v>2.4415650947788361</c:v>
                </c:pt>
                <c:pt idx="760">
                  <c:v>2.444639290492622</c:v>
                </c:pt>
                <c:pt idx="761">
                  <c:v>2.4477135807161061</c:v>
                </c:pt>
                <c:pt idx="762">
                  <c:v>2.4507879654550995</c:v>
                </c:pt>
                <c:pt idx="763">
                  <c:v>2.4538624447154258</c:v>
                </c:pt>
                <c:pt idx="764">
                  <c:v>2.4569370185028743</c:v>
                </c:pt>
                <c:pt idx="765">
                  <c:v>2.4610365972717343</c:v>
                </c:pt>
                <c:pt idx="766">
                  <c:v>2.4641113916451003</c:v>
                </c:pt>
                <c:pt idx="767">
                  <c:v>2.4682112645496073</c:v>
                </c:pt>
                <c:pt idx="768">
                  <c:v>2.4712862795405561</c:v>
                </c:pt>
                <c:pt idx="769">
                  <c:v>2.4743613890915737</c:v>
                </c:pt>
                <c:pt idx="770">
                  <c:v>2.4774365932084867</c:v>
                </c:pt>
                <c:pt idx="771">
                  <c:v>2.4805118918971116</c:v>
                </c:pt>
                <c:pt idx="772">
                  <c:v>2.4835872851632765</c:v>
                </c:pt>
                <c:pt idx="773">
                  <c:v>2.4876879566487995</c:v>
                </c:pt>
                <c:pt idx="774">
                  <c:v>2.4907635706184781</c:v>
                </c:pt>
                <c:pt idx="775">
                  <c:v>2.4938392791850905</c:v>
                </c:pt>
                <c:pt idx="776">
                  <c:v>2.496915082354433</c:v>
                </c:pt>
                <c:pt idx="777">
                  <c:v>2.5010163004167763</c:v>
                </c:pt>
                <c:pt idx="778">
                  <c:v>2.5040923243484823</c:v>
                </c:pt>
                <c:pt idx="779">
                  <c:v>2.5071684429023309</c:v>
                </c:pt>
                <c:pt idx="780">
                  <c:v>2.5102446560841445</c:v>
                </c:pt>
                <c:pt idx="781">
                  <c:v>2.5133209638997447</c:v>
                </c:pt>
                <c:pt idx="782">
                  <c:v>2.516397366354965</c:v>
                </c:pt>
                <c:pt idx="783">
                  <c:v>2.5204993835224747</c:v>
                </c:pt>
                <c:pt idx="784">
                  <c:v>2.5235760068260968</c:v>
                </c:pt>
                <c:pt idx="785">
                  <c:v>2.5266527247887289</c:v>
                </c:pt>
                <c:pt idx="786">
                  <c:v>2.5297295374162085</c:v>
                </c:pt>
                <c:pt idx="787">
                  <c:v>2.5338321015193519</c:v>
                </c:pt>
                <c:pt idx="788">
                  <c:v>2.5369091350541293</c:v>
                </c:pt>
                <c:pt idx="789">
                  <c:v>2.5399862632731738</c:v>
                </c:pt>
                <c:pt idx="790">
                  <c:v>2.5430634861823127</c:v>
                </c:pt>
                <c:pt idx="791">
                  <c:v>2.5461408037873854</c:v>
                </c:pt>
                <c:pt idx="792">
                  <c:v>2.5492182160941979</c:v>
                </c:pt>
                <c:pt idx="793">
                  <c:v>2.5533215798271858</c:v>
                </c:pt>
                <c:pt idx="794">
                  <c:v>2.5563992131274298</c:v>
                </c:pt>
                <c:pt idx="795">
                  <c:v>2.5594769411488447</c:v>
                </c:pt>
                <c:pt idx="796">
                  <c:v>2.5635807258648788</c:v>
                </c:pt>
                <c:pt idx="797">
                  <c:v>2.5666586749250619</c:v>
                </c:pt>
                <c:pt idx="798">
                  <c:v>2.5697367187258657</c:v>
                </c:pt>
                <c:pt idx="799">
                  <c:v>2.5728148572731224</c:v>
                </c:pt>
                <c:pt idx="800">
                  <c:v>2.5758930905726647</c:v>
                </c:pt>
                <c:pt idx="801">
                  <c:v>2.5789714186303372</c:v>
                </c:pt>
                <c:pt idx="802">
                  <c:v>2.5830760034521516</c:v>
                </c:pt>
                <c:pt idx="803">
                  <c:v>2.5861545526347922</c:v>
                </c:pt>
                <c:pt idx="804">
                  <c:v>2.5892331965949897</c:v>
                </c:pt>
                <c:pt idx="805">
                  <c:v>2.5923119353385919</c:v>
                </c:pt>
                <c:pt idx="806">
                  <c:v>2.5953907688714346</c:v>
                </c:pt>
                <c:pt idx="807">
                  <c:v>2.5984696971993553</c:v>
                </c:pt>
                <c:pt idx="808">
                  <c:v>2.6025750824390235</c:v>
                </c:pt>
                <c:pt idx="809">
                  <c:v>2.6056542319781615</c:v>
                </c:pt>
                <c:pt idx="810">
                  <c:v>2.608733476331849</c:v>
                </c:pt>
                <c:pt idx="811">
                  <c:v>2.6118128155059033</c:v>
                </c:pt>
                <c:pt idx="812">
                  <c:v>2.6159187485797637</c:v>
                </c:pt>
                <c:pt idx="813">
                  <c:v>2.6189983090240885</c:v>
                </c:pt>
                <c:pt idx="814">
                  <c:v>2.6220779643082479</c:v>
                </c:pt>
                <c:pt idx="815">
                  <c:v>2.6251577144380951</c:v>
                </c:pt>
                <c:pt idx="816">
                  <c:v>2.628237559419472</c:v>
                </c:pt>
                <c:pt idx="817">
                  <c:v>2.6313174992582322</c:v>
                </c:pt>
                <c:pt idx="818">
                  <c:v>2.6343975339601977</c:v>
                </c:pt>
                <c:pt idx="819">
                  <c:v>2.6385043944712505</c:v>
                </c:pt>
                <c:pt idx="820">
                  <c:v>2.6415846505434573</c:v>
                </c:pt>
                <c:pt idx="821">
                  <c:v>2.6446650014983502</c:v>
                </c:pt>
                <c:pt idx="822">
                  <c:v>2.6487722837102927</c:v>
                </c:pt>
                <c:pt idx="823">
                  <c:v>2.6518528560808803</c:v>
                </c:pt>
                <c:pt idx="824">
                  <c:v>2.6539066237176843</c:v>
                </c:pt>
                <c:pt idx="825">
                  <c:v>2.6580142855344566</c:v>
                </c:pt>
                <c:pt idx="826">
                  <c:v>2.6610951426291418</c:v>
                </c:pt>
                <c:pt idx="827">
                  <c:v>2.6641760946435666</c:v>
                </c:pt>
                <c:pt idx="828">
                  <c:v>2.6672571415835575</c:v>
                </c:pt>
                <c:pt idx="829">
                  <c:v>2.6713653518423404</c:v>
                </c:pt>
                <c:pt idx="830">
                  <c:v>2.6744466202980961</c:v>
                </c:pt>
                <c:pt idx="831">
                  <c:v>2.6775279836989299</c:v>
                </c:pt>
                <c:pt idx="832">
                  <c:v>2.6806094420506934</c:v>
                </c:pt>
                <c:pt idx="833">
                  <c:v>2.6836909953592389</c:v>
                </c:pt>
                <c:pt idx="834">
                  <c:v>2.6867726436304302</c:v>
                </c:pt>
                <c:pt idx="835">
                  <c:v>2.690881655721769</c:v>
                </c:pt>
                <c:pt idx="836">
                  <c:v>2.693963525595203</c:v>
                </c:pt>
                <c:pt idx="837">
                  <c:v>2.6970454904507717</c:v>
                </c:pt>
                <c:pt idx="838">
                  <c:v>2.7001275502943418</c:v>
                </c:pt>
                <c:pt idx="839">
                  <c:v>2.7042371111883425</c:v>
                </c:pt>
                <c:pt idx="840">
                  <c:v>2.7062919549689073</c:v>
                </c:pt>
                <c:pt idx="841">
                  <c:v>2.7104017692058862</c:v>
                </c:pt>
                <c:pt idx="842">
                  <c:v>2.7124567396657602</c:v>
                </c:pt>
                <c:pt idx="843">
                  <c:v>2.7165668072769553</c:v>
                </c:pt>
                <c:pt idx="844">
                  <c:v>2.7186219044317359</c:v>
                </c:pt>
                <c:pt idx="845">
                  <c:v>2.7227322254483903</c:v>
                </c:pt>
                <c:pt idx="846">
                  <c:v>2.7268427154193775</c:v>
                </c:pt>
                <c:pt idx="847">
                  <c:v>2.728898023767087</c:v>
                </c:pt>
                <c:pt idx="848">
                  <c:v>2.7330087671956074</c:v>
                </c:pt>
                <c:pt idx="849">
                  <c:v>2.7371196796132016</c:v>
                </c:pt>
                <c:pt idx="850">
                  <c:v>2.7391751991972391</c:v>
                </c:pt>
                <c:pt idx="851">
                  <c:v>2.743286365124467</c:v>
                </c:pt>
                <c:pt idx="852">
                  <c:v>2.745342011471144</c:v>
                </c:pt>
                <c:pt idx="853">
                  <c:v>2.7484255602248613</c:v>
                </c:pt>
                <c:pt idx="854">
                  <c:v>2.7515092040642513</c:v>
                </c:pt>
                <c:pt idx="855">
                  <c:v>2.7556208771045831</c:v>
                </c:pt>
                <c:pt idx="856">
                  <c:v>2.7587047428333107</c:v>
                </c:pt>
                <c:pt idx="857">
                  <c:v>2.7617887036672615</c:v>
                </c:pt>
                <c:pt idx="858">
                  <c:v>2.764872759612278</c:v>
                </c:pt>
                <c:pt idx="859">
                  <c:v>2.767956910674239</c:v>
                </c:pt>
                <c:pt idx="860">
                  <c:v>2.7720692600600265</c:v>
                </c:pt>
                <c:pt idx="861">
                  <c:v>2.7751536330843418</c:v>
                </c:pt>
                <c:pt idx="862">
                  <c:v>2.7782381012451611</c:v>
                </c:pt>
                <c:pt idx="863">
                  <c:v>2.7813226645483535</c:v>
                </c:pt>
                <c:pt idx="864">
                  <c:v>2.7844073229998001</c:v>
                </c:pt>
                <c:pt idx="865">
                  <c:v>2.7885203489535662</c:v>
                </c:pt>
                <c:pt idx="866">
                  <c:v>2.7916052294404081</c:v>
                </c:pt>
                <c:pt idx="867">
                  <c:v>2.7946902050950508</c:v>
                </c:pt>
                <c:pt idx="868">
                  <c:v>2.7977752759233772</c:v>
                </c:pt>
                <c:pt idx="869">
                  <c:v>2.8008604419312602</c:v>
                </c:pt>
                <c:pt idx="870">
                  <c:v>2.804974144675684</c:v>
                </c:pt>
                <c:pt idx="871">
                  <c:v>2.8080595327920395</c:v>
                </c:pt>
                <c:pt idx="872">
                  <c:v>2.8111450161075311</c:v>
                </c:pt>
                <c:pt idx="873">
                  <c:v>2.8142305946280439</c:v>
                </c:pt>
                <c:pt idx="874">
                  <c:v>2.8183448474288801</c:v>
                </c:pt>
                <c:pt idx="875">
                  <c:v>2.8214306481172557</c:v>
                </c:pt>
                <c:pt idx="876">
                  <c:v>2.8245165440302404</c:v>
                </c:pt>
                <c:pt idx="877">
                  <c:v>2.8276025351736882</c:v>
                </c:pt>
                <c:pt idx="878">
                  <c:v>2.8306886215534881</c:v>
                </c:pt>
                <c:pt idx="879">
                  <c:v>2.833774803175519</c:v>
                </c:pt>
                <c:pt idx="880">
                  <c:v>2.8378898601696432</c:v>
                </c:pt>
                <c:pt idx="881">
                  <c:v>2.8409762640464091</c:v>
                </c:pt>
                <c:pt idx="882">
                  <c:v>2.8440627631850037</c:v>
                </c:pt>
                <c:pt idx="883">
                  <c:v>2.8471493575913196</c:v>
                </c:pt>
                <c:pt idx="884">
                  <c:v>2.851264965004102</c:v>
                </c:pt>
                <c:pt idx="885">
                  <c:v>2.8543517817246133</c:v>
                </c:pt>
                <c:pt idx="886">
                  <c:v>2.857438693732429</c:v>
                </c:pt>
                <c:pt idx="887">
                  <c:v>2.8605257010334437</c:v>
                </c:pt>
                <c:pt idx="888">
                  <c:v>2.8636128036335409</c:v>
                </c:pt>
                <c:pt idx="889">
                  <c:v>2.8667000015386055</c:v>
                </c:pt>
                <c:pt idx="890">
                  <c:v>2.8708164136743739</c:v>
                </c:pt>
                <c:pt idx="891">
                  <c:v>2.87390383398058</c:v>
                </c:pt>
                <c:pt idx="892">
                  <c:v>2.8769913496113819</c:v>
                </c:pt>
                <c:pt idx="893">
                  <c:v>2.8800789605726433</c:v>
                </c:pt>
                <c:pt idx="894">
                  <c:v>2.8831666668702631</c:v>
                </c:pt>
                <c:pt idx="895">
                  <c:v>2.8862544685101286</c:v>
                </c:pt>
                <c:pt idx="896">
                  <c:v>2.8903716856836268</c:v>
                </c:pt>
                <c:pt idx="897">
                  <c:v>2.8934597098116317</c:v>
                </c:pt>
                <c:pt idx="898">
                  <c:v>2.896547829301511</c:v>
                </c:pt>
                <c:pt idx="899">
                  <c:v>2.8996360441591671</c:v>
                </c:pt>
                <c:pt idx="900">
                  <c:v>2.9037538123293936</c:v>
                </c:pt>
                <c:pt idx="901">
                  <c:v>2.9068422497347313</c:v>
                </c:pt>
                <c:pt idx="902">
                  <c:v>2.9099307825274825</c:v>
                </c:pt>
                <c:pt idx="903">
                  <c:v>2.9130194107135168</c:v>
                </c:pt>
                <c:pt idx="904">
                  <c:v>2.9161081342987383</c:v>
                </c:pt>
                <c:pt idx="905">
                  <c:v>2.9191969532890405</c:v>
                </c:pt>
                <c:pt idx="906">
                  <c:v>2.9222858676903285</c:v>
                </c:pt>
                <c:pt idx="907">
                  <c:v>2.9264045686526203</c:v>
                </c:pt>
                <c:pt idx="908">
                  <c:v>2.9294937057024284</c:v>
                </c:pt>
                <c:pt idx="909">
                  <c:v>2.9325829381828732</c:v>
                </c:pt>
                <c:pt idx="910">
                  <c:v>2.9367020632812775</c:v>
                </c:pt>
                <c:pt idx="911">
                  <c:v>2.9397915184561119</c:v>
                </c:pt>
                <c:pt idx="912">
                  <c:v>2.9428810690812166</c:v>
                </c:pt>
                <c:pt idx="913">
                  <c:v>2.9459707151625012</c:v>
                </c:pt>
                <c:pt idx="914">
                  <c:v>2.9490604567058645</c:v>
                </c:pt>
                <c:pt idx="915">
                  <c:v>2.9531802606037858</c:v>
                </c:pt>
                <c:pt idx="916">
                  <c:v>2.9562702249149413</c:v>
                </c:pt>
                <c:pt idx="917">
                  <c:v>2.9593602847078415</c:v>
                </c:pt>
                <c:pt idx="918">
                  <c:v>2.9624504399883991</c:v>
                </c:pt>
                <c:pt idx="919">
                  <c:v>2.9655406907624924</c:v>
                </c:pt>
                <c:pt idx="920">
                  <c:v>2.9696611736836664</c:v>
                </c:pt>
                <c:pt idx="921">
                  <c:v>2.972751647299003</c:v>
                </c:pt>
                <c:pt idx="922">
                  <c:v>2.9758422164275511</c:v>
                </c:pt>
                <c:pt idx="923">
                  <c:v>2.9789328810752269</c:v>
                </c:pt>
                <c:pt idx="924">
                  <c:v>2.9820236412479351</c:v>
                </c:pt>
                <c:pt idx="925">
                  <c:v>2.9851144969515913</c:v>
                </c:pt>
                <c:pt idx="926">
                  <c:v>2.9892357865036678</c:v>
                </c:pt>
                <c:pt idx="927">
                  <c:v>2.9923268651357997</c:v>
                </c:pt>
                <c:pt idx="928">
                  <c:v>2.9954180393185683</c:v>
                </c:pt>
                <c:pt idx="929">
                  <c:v>2.998509309057857</c:v>
                </c:pt>
                <c:pt idx="930">
                  <c:v>3.0016006743595858</c:v>
                </c:pt>
                <c:pt idx="931">
                  <c:v>3.0046921352296638</c:v>
                </c:pt>
                <c:pt idx="932">
                  <c:v>3.0077836916740104</c:v>
                </c:pt>
                <c:pt idx="933">
                  <c:v>3.0119059156144026</c:v>
                </c:pt>
                <c:pt idx="934">
                  <c:v>3.0149976950883222</c:v>
                </c:pt>
                <c:pt idx="935">
                  <c:v>3.0180895701562118</c:v>
                </c:pt>
                <c:pt idx="936">
                  <c:v>3.0222122189586438</c:v>
                </c:pt>
                <c:pt idx="937">
                  <c:v>3.0253043171020941</c:v>
                </c:pt>
                <c:pt idx="938">
                  <c:v>3.0283965108591984</c:v>
                </c:pt>
                <c:pt idx="939">
                  <c:v>3.0314888002358824</c:v>
                </c:pt>
                <c:pt idx="940">
                  <c:v>3.0345811852380589</c:v>
                </c:pt>
                <c:pt idx="941">
                  <c:v>3.0376736658716426</c:v>
                </c:pt>
                <c:pt idx="942">
                  <c:v>3.0417971221532856</c:v>
                </c:pt>
                <c:pt idx="943">
                  <c:v>3.0448898259498236</c:v>
                </c:pt>
                <c:pt idx="944">
                  <c:v>3.0469516816200017</c:v>
                </c:pt>
                <c:pt idx="945">
                  <c:v>3.0490135798035443</c:v>
                </c:pt>
                <c:pt idx="946">
                  <c:v>3.0531375037177368</c:v>
                </c:pt>
                <c:pt idx="947">
                  <c:v>3.0572615977064159</c:v>
                </c:pt>
                <c:pt idx="948">
                  <c:v>3.0613858617836334</c:v>
                </c:pt>
                <c:pt idx="949">
                  <c:v>3.0655102959634082</c:v>
                </c:pt>
                <c:pt idx="950">
                  <c:v>3.0696349002597616</c:v>
                </c:pt>
                <c:pt idx="951">
                  <c:v>3.0737596746867486</c:v>
                </c:pt>
                <c:pt idx="952">
                  <c:v>3.0778846192583837</c:v>
                </c:pt>
                <c:pt idx="953">
                  <c:v>3.082009733988726</c:v>
                </c:pt>
                <c:pt idx="954">
                  <c:v>3.0861350188918042</c:v>
                </c:pt>
                <c:pt idx="955">
                  <c:v>3.0902604739816462</c:v>
                </c:pt>
                <c:pt idx="956">
                  <c:v>3.0943860992723184</c:v>
                </c:pt>
                <c:pt idx="957">
                  <c:v>3.0985118947778538</c:v>
                </c:pt>
                <c:pt idx="958">
                  <c:v>3.102637860512286</c:v>
                </c:pt>
                <c:pt idx="959">
                  <c:v>3.1067639964896867</c:v>
                </c:pt>
                <c:pt idx="960">
                  <c:v>3.1108903027240937</c:v>
                </c:pt>
                <c:pt idx="961">
                  <c:v>3.1150167792295465</c:v>
                </c:pt>
                <c:pt idx="962">
                  <c:v>3.1191434260201207</c:v>
                </c:pt>
                <c:pt idx="963">
                  <c:v>3.12327024310986</c:v>
                </c:pt>
                <c:pt idx="964">
                  <c:v>3.1273972305128095</c:v>
                </c:pt>
                <c:pt idx="965">
                  <c:v>3.1315243882430495</c:v>
                </c:pt>
                <c:pt idx="966">
                  <c:v>3.1346198683264594</c:v>
                </c:pt>
                <c:pt idx="967">
                  <c:v>3.1387473241632726</c:v>
                </c:pt>
                <c:pt idx="968">
                  <c:v>3.1428749503660223</c:v>
                </c:pt>
                <c:pt idx="969">
                  <c:v>3.1470027469487967</c:v>
                </c:pt>
                <c:pt idx="970">
                  <c:v>3.1511307139256512</c:v>
                </c:pt>
                <c:pt idx="971">
                  <c:v>3.1552588513106423</c:v>
                </c:pt>
                <c:pt idx="972">
                  <c:v>3.1593871591178631</c:v>
                </c:pt>
                <c:pt idx="973">
                  <c:v>3.1635156373613618</c:v>
                </c:pt>
                <c:pt idx="974">
                  <c:v>3.1676442860552352</c:v>
                </c:pt>
                <c:pt idx="975">
                  <c:v>3.1717731052135463</c:v>
                </c:pt>
                <c:pt idx="976">
                  <c:v>3.1759020948503616</c:v>
                </c:pt>
                <c:pt idx="977">
                  <c:v>3.1800312549797822</c:v>
                </c:pt>
                <c:pt idx="978">
                  <c:v>3.184160585615877</c:v>
                </c:pt>
                <c:pt idx="979">
                  <c:v>3.1882900867727173</c:v>
                </c:pt>
                <c:pt idx="980">
                  <c:v>3.1924197584644083</c:v>
                </c:pt>
                <c:pt idx="981">
                  <c:v>3.1965496007050258</c:v>
                </c:pt>
                <c:pt idx="982">
                  <c:v>3.2006796135086453</c:v>
                </c:pt>
                <c:pt idx="983">
                  <c:v>3.2048097968893789</c:v>
                </c:pt>
                <c:pt idx="984">
                  <c:v>3.2089401508612938</c:v>
                </c:pt>
                <c:pt idx="985">
                  <c:v>3.213070675438507</c:v>
                </c:pt>
                <c:pt idx="986">
                  <c:v>3.2172013706350997</c:v>
                </c:pt>
                <c:pt idx="987">
                  <c:v>3.2213322364651575</c:v>
                </c:pt>
                <c:pt idx="988">
                  <c:v>3.2254632729428017</c:v>
                </c:pt>
                <c:pt idx="989">
                  <c:v>3.2295944800821186</c:v>
                </c:pt>
                <c:pt idx="990">
                  <c:v>3.2337258578972001</c:v>
                </c:pt>
                <c:pt idx="991">
                  <c:v>3.2378574064021719</c:v>
                </c:pt>
                <c:pt idx="992">
                  <c:v>3.2419891256111262</c:v>
                </c:pt>
                <c:pt idx="993">
                  <c:v>3.2461210155381592</c:v>
                </c:pt>
                <c:pt idx="994">
                  <c:v>3.2502530761974011</c:v>
                </c:pt>
                <c:pt idx="995">
                  <c:v>3.2543853076029521</c:v>
                </c:pt>
                <c:pt idx="996">
                  <c:v>3.258517709768912</c:v>
                </c:pt>
                <c:pt idx="997">
                  <c:v>3.2626502827094166</c:v>
                </c:pt>
                <c:pt idx="998">
                  <c:v>3.2667830264385702</c:v>
                </c:pt>
                <c:pt idx="999">
                  <c:v>3.2709159409704784</c:v>
                </c:pt>
                <c:pt idx="1000">
                  <c:v>3.2750490263192837</c:v>
                </c:pt>
                <c:pt idx="1001">
                  <c:v>3.2791822824990824</c:v>
                </c:pt>
                <c:pt idx="1002">
                  <c:v>3.2833157095240213</c:v>
                </c:pt>
                <c:pt idx="1003">
                  <c:v>3.2874493074082118</c:v>
                </c:pt>
                <c:pt idx="1004">
                  <c:v>3.291583076165769</c:v>
                </c:pt>
                <c:pt idx="1005">
                  <c:v>3.2957170158108431</c:v>
                </c:pt>
                <c:pt idx="1006">
                  <c:v>3.2998511263575518</c:v>
                </c:pt>
                <c:pt idx="1007">
                  <c:v>3.3039854078200155</c:v>
                </c:pt>
                <c:pt idx="1008">
                  <c:v>3.3081198602123894</c:v>
                </c:pt>
                <c:pt idx="1009">
                  <c:v>3.3122544835487959</c:v>
                </c:pt>
                <c:pt idx="1010">
                  <c:v>3.3163892778433617</c:v>
                </c:pt>
                <c:pt idx="1011">
                  <c:v>3.3205242431102469</c:v>
                </c:pt>
                <c:pt idx="1012">
                  <c:v>3.3256931901451972</c:v>
                </c:pt>
                <c:pt idx="1013">
                  <c:v>3.3298285401514769</c:v>
                </c:pt>
                <c:pt idx="1014">
                  <c:v>3.333964061176014</c:v>
                </c:pt>
                <c:pt idx="1015">
                  <c:v>3.3380997532329766</c:v>
                </c:pt>
                <c:pt idx="1016">
                  <c:v>3.3422356163364904</c:v>
                </c:pt>
                <c:pt idx="1017">
                  <c:v>3.3463716505007262</c:v>
                </c:pt>
                <c:pt idx="1018">
                  <c:v>3.349473788391002</c:v>
                </c:pt>
                <c:pt idx="1019">
                  <c:v>3.3536101219455334</c:v>
                </c:pt>
                <c:pt idx="1020">
                  <c:v>3.3577466265996945</c:v>
                </c:pt>
                <c:pt idx="1021">
                  <c:v>3.3618833023676311</c:v>
                </c:pt>
                <c:pt idx="1022">
                  <c:v>3.3660201492635213</c:v>
                </c:pt>
                <c:pt idx="1023">
                  <c:v>3.3711914485536196</c:v>
                </c:pt>
                <c:pt idx="1024">
                  <c:v>3.3742943564957586</c:v>
                </c:pt>
                <c:pt idx="1025">
                  <c:v>3.3784317168604407</c:v>
                </c:pt>
                <c:pt idx="1026">
                  <c:v>3.3825692484097019</c:v>
                </c:pt>
                <c:pt idx="1027">
                  <c:v>3.3867069511577306</c:v>
                </c:pt>
                <c:pt idx="1028">
                  <c:v>3.3908448251186845</c:v>
                </c:pt>
                <c:pt idx="1029">
                  <c:v>3.3949828703067211</c:v>
                </c:pt>
                <c:pt idx="1030">
                  <c:v>3.3991210867360353</c:v>
                </c:pt>
                <c:pt idx="1031">
                  <c:v>3.4042940981022936</c:v>
                </c:pt>
                <c:pt idx="1032">
                  <c:v>3.4084326998762799</c:v>
                </c:pt>
                <c:pt idx="1033">
                  <c:v>3.4125714729375893</c:v>
                </c:pt>
                <c:pt idx="1034">
                  <c:v>3.4167104173004246</c:v>
                </c:pt>
                <c:pt idx="1035">
                  <c:v>3.4208495329789557</c:v>
                </c:pt>
                <c:pt idx="1036">
                  <c:v>3.4249888199873522</c:v>
                </c:pt>
                <c:pt idx="1037">
                  <c:v>3.4280933976874173</c:v>
                </c:pt>
                <c:pt idx="1038">
                  <c:v>3.4322329845572424</c:v>
                </c:pt>
                <c:pt idx="1039">
                  <c:v>3.4374077091336814</c:v>
                </c:pt>
                <c:pt idx="1040">
                  <c:v>3.4415476816034603</c:v>
                </c:pt>
                <c:pt idx="1041">
                  <c:v>3.4456878254740433</c:v>
                </c:pt>
                <c:pt idx="1042">
                  <c:v>3.4498281407596476</c:v>
                </c:pt>
                <c:pt idx="1043">
                  <c:v>3.4539686274744565</c:v>
                </c:pt>
                <c:pt idx="1044">
                  <c:v>3.4581092856326552</c:v>
                </c:pt>
                <c:pt idx="1045">
                  <c:v>3.4622501152484642</c:v>
                </c:pt>
                <c:pt idx="1046">
                  <c:v>3.4663911163360734</c:v>
                </c:pt>
                <c:pt idx="1047">
                  <c:v>3.4705322889096717</c:v>
                </c:pt>
                <c:pt idx="1048">
                  <c:v>3.4746736329834866</c:v>
                </c:pt>
                <c:pt idx="1049">
                  <c:v>3.4788151485717003</c:v>
                </c:pt>
                <c:pt idx="1050">
                  <c:v>3.4829568356885434</c:v>
                </c:pt>
                <c:pt idx="1051">
                  <c:v>3.4870986943482132</c:v>
                </c:pt>
                <c:pt idx="1052">
                  <c:v>3.4912407245649084</c:v>
                </c:pt>
                <c:pt idx="1053">
                  <c:v>3.4953829263528648</c:v>
                </c:pt>
                <c:pt idx="1054">
                  <c:v>3.4995252997262853</c:v>
                </c:pt>
                <c:pt idx="1055">
                  <c:v>3.5036678446993741</c:v>
                </c:pt>
                <c:pt idx="1056">
                  <c:v>3.5078105612863721</c:v>
                </c:pt>
                <c:pt idx="1057">
                  <c:v>3.5119534495014877</c:v>
                </c:pt>
                <c:pt idx="1058">
                  <c:v>3.5160965093589307</c:v>
                </c:pt>
                <c:pt idx="1059">
                  <c:v>3.5202397408729462</c:v>
                </c:pt>
                <c:pt idx="1060">
                  <c:v>3.5243831440577482</c:v>
                </c:pt>
                <c:pt idx="1061">
                  <c:v>3.528526718927552</c:v>
                </c:pt>
                <c:pt idx="1062">
                  <c:v>3.5326704654966088</c:v>
                </c:pt>
                <c:pt idx="1063">
                  <c:v>3.5368143837791375</c:v>
                </c:pt>
                <c:pt idx="1064">
                  <c:v>3.5409584737893587</c:v>
                </c:pt>
                <c:pt idx="1065">
                  <c:v>3.5451027355415277</c:v>
                </c:pt>
                <c:pt idx="1066">
                  <c:v>3.5492471690498588</c:v>
                </c:pt>
                <c:pt idx="1067">
                  <c:v>3.5544279524890885</c:v>
                </c:pt>
                <c:pt idx="1068">
                  <c:v>3.5585727725008773</c:v>
                </c:pt>
                <c:pt idx="1069">
                  <c:v>3.5627177643151162</c:v>
                </c:pt>
                <c:pt idx="1070">
                  <c:v>3.5668629279460364</c:v>
                </c:pt>
                <c:pt idx="1071">
                  <c:v>3.5689355741972135</c:v>
                </c:pt>
                <c:pt idx="1072">
                  <c:v>3.573080995579895</c:v>
                </c:pt>
                <c:pt idx="1073">
                  <c:v>3.5772265888148733</c:v>
                </c:pt>
                <c:pt idx="1074">
                  <c:v>3.5813723539164206</c:v>
                </c:pt>
                <c:pt idx="1075">
                  <c:v>3.5875913238497112</c:v>
                </c:pt>
                <c:pt idx="1076">
                  <c:v>3.5917375186799929</c:v>
                </c:pt>
                <c:pt idx="1077">
                  <c:v>3.5958838854267303</c:v>
                </c:pt>
                <c:pt idx="1078">
                  <c:v>3.6000304241041676</c:v>
                </c:pt>
                <c:pt idx="1079">
                  <c:v>3.6041771347265534</c:v>
                </c:pt>
                <c:pt idx="1080">
                  <c:v>3.6072872805408043</c:v>
                </c:pt>
                <c:pt idx="1081">
                  <c:v>3.6114342921011984</c:v>
                </c:pt>
                <c:pt idx="1082">
                  <c:v>3.6155814756457723</c:v>
                </c:pt>
                <c:pt idx="1083">
                  <c:v>3.6197288311887816</c:v>
                </c:pt>
                <c:pt idx="1084">
                  <c:v>3.6238763587445164</c:v>
                </c:pt>
                <c:pt idx="1085">
                  <c:v>3.6280240583272345</c:v>
                </c:pt>
                <c:pt idx="1086">
                  <c:v>3.6321719299511952</c:v>
                </c:pt>
                <c:pt idx="1087">
                  <c:v>3.6363199736306937</c:v>
                </c:pt>
                <c:pt idx="1088">
                  <c:v>3.6404681893799826</c:v>
                </c:pt>
                <c:pt idx="1089">
                  <c:v>3.6446165772133603</c:v>
                </c:pt>
                <c:pt idx="1090">
                  <c:v>3.6487651371450927</c:v>
                </c:pt>
                <c:pt idx="1091">
                  <c:v>3.65291386918945</c:v>
                </c:pt>
                <c:pt idx="1092">
                  <c:v>3.6570627733607348</c:v>
                </c:pt>
                <c:pt idx="1093">
                  <c:v>3.6612118496732204</c:v>
                </c:pt>
                <c:pt idx="1094">
                  <c:v>3.6653610981411795</c:v>
                </c:pt>
                <c:pt idx="1095">
                  <c:v>3.6695105187789228</c:v>
                </c:pt>
                <c:pt idx="1096">
                  <c:v>3.6736601116007268</c:v>
                </c:pt>
                <c:pt idx="1097">
                  <c:v>3.6778098766208709</c:v>
                </c:pt>
                <c:pt idx="1098">
                  <c:v>3.6819598138536698</c:v>
                </c:pt>
                <c:pt idx="1099">
                  <c:v>3.6861099233133952</c:v>
                </c:pt>
                <c:pt idx="1100">
                  <c:v>3.6902602050143654</c:v>
                </c:pt>
                <c:pt idx="1101">
                  <c:v>3.6944106589708667</c:v>
                </c:pt>
                <c:pt idx="1102">
                  <c:v>3.698561285197187</c:v>
                </c:pt>
                <c:pt idx="1103">
                  <c:v>3.702712083707651</c:v>
                </c:pt>
                <c:pt idx="1104">
                  <c:v>3.7068630545165488</c:v>
                </c:pt>
                <c:pt idx="1105">
                  <c:v>3.7110141976381747</c:v>
                </c:pt>
                <c:pt idx="1106">
                  <c:v>3.7151655130868573</c:v>
                </c:pt>
                <c:pt idx="1107">
                  <c:v>3.7193170008768943</c:v>
                </c:pt>
                <c:pt idx="1108">
                  <c:v>3.7234686610225838</c:v>
                </c:pt>
                <c:pt idx="1109">
                  <c:v>3.7276204935382604</c:v>
                </c:pt>
                <c:pt idx="1110">
                  <c:v>3.7317724984382155</c:v>
                </c:pt>
                <c:pt idx="1111">
                  <c:v>3.7359246757367868</c:v>
                </c:pt>
                <c:pt idx="1112">
                  <c:v>3.7400770254482802</c:v>
                </c:pt>
                <c:pt idx="1113">
                  <c:v>3.7442295475870031</c:v>
                </c:pt>
                <c:pt idx="1114">
                  <c:v>3.7483822421672994</c:v>
                </c:pt>
                <c:pt idx="1115">
                  <c:v>3.7514968762759069</c:v>
                </c:pt>
                <c:pt idx="1116">
                  <c:v>3.7556498726634011</c:v>
                </c:pt>
                <c:pt idx="1117">
                  <c:v>3.7598030415318484</c:v>
                </c:pt>
                <c:pt idx="1118">
                  <c:v>3.7639563828955649</c:v>
                </c:pt>
                <c:pt idx="1119">
                  <c:v>3.7681098967689022</c:v>
                </c:pt>
                <c:pt idx="1120">
                  <c:v>3.77330203172404</c:v>
                </c:pt>
                <c:pt idx="1121">
                  <c:v>3.7774559337963995</c:v>
                </c:pt>
                <c:pt idx="1122">
                  <c:v>3.7816100084249404</c:v>
                </c:pt>
                <c:pt idx="1123">
                  <c:v>3.7857642556240219</c:v>
                </c:pt>
                <c:pt idx="1124">
                  <c:v>3.7899186754079701</c:v>
                </c:pt>
                <c:pt idx="1125">
                  <c:v>3.7940732677911155</c:v>
                </c:pt>
                <c:pt idx="1126">
                  <c:v>3.797189325355335</c:v>
                </c:pt>
                <c:pt idx="1127">
                  <c:v>3.8013442198216172</c:v>
                </c:pt>
                <c:pt idx="1128">
                  <c:v>3.8054992869265529</c:v>
                </c:pt>
                <c:pt idx="1129">
                  <c:v>3.8106933636026805</c:v>
                </c:pt>
                <c:pt idx="1130">
                  <c:v>3.8148488191970338</c:v>
                </c:pt>
                <c:pt idx="1131">
                  <c:v>3.8190044474766855</c:v>
                </c:pt>
                <c:pt idx="1132">
                  <c:v>3.823160248455979</c:v>
                </c:pt>
                <c:pt idx="1133">
                  <c:v>3.8273162221492565</c:v>
                </c:pt>
                <c:pt idx="1134">
                  <c:v>3.8304333157714137</c:v>
                </c:pt>
                <c:pt idx="1135">
                  <c:v>3.8356286877352486</c:v>
                </c:pt>
                <c:pt idx="1136">
                  <c:v>3.8397851796566589</c:v>
                </c:pt>
                <c:pt idx="1137">
                  <c:v>3.8439418443495117</c:v>
                </c:pt>
                <c:pt idx="1138">
                  <c:v>3.8480986818281502</c:v>
                </c:pt>
                <c:pt idx="1139">
                  <c:v>3.8522556921069611</c:v>
                </c:pt>
                <c:pt idx="1140">
                  <c:v>3.8564128752003</c:v>
                </c:pt>
                <c:pt idx="1141">
                  <c:v>3.8605702311225252</c:v>
                </c:pt>
                <c:pt idx="1142">
                  <c:v>3.8647277598880301</c:v>
                </c:pt>
                <c:pt idx="1143">
                  <c:v>3.8688854615111761</c:v>
                </c:pt>
                <c:pt idx="1144">
                  <c:v>3.8730433360063268</c:v>
                </c:pt>
                <c:pt idx="1145">
                  <c:v>3.8772013833878791</c:v>
                </c:pt>
                <c:pt idx="1146">
                  <c:v>3.8813596036702021</c:v>
                </c:pt>
                <c:pt idx="1147">
                  <c:v>3.8855179968676627</c:v>
                </c:pt>
                <c:pt idx="1148">
                  <c:v>3.8896765629946657</c:v>
                </c:pt>
                <c:pt idx="1149">
                  <c:v>3.8938353020655723</c:v>
                </c:pt>
                <c:pt idx="1150">
                  <c:v>3.8979942140947887</c:v>
                </c:pt>
                <c:pt idx="1151">
                  <c:v>3.9021532990966925</c:v>
                </c:pt>
                <c:pt idx="1152">
                  <c:v>3.9063125570856596</c:v>
                </c:pt>
                <c:pt idx="1153">
                  <c:v>3.9104719880761039</c:v>
                </c:pt>
                <c:pt idx="1154">
                  <c:v>3.9146315920824062</c:v>
                </c:pt>
                <c:pt idx="1155">
                  <c:v>3.9187913691189498</c:v>
                </c:pt>
                <c:pt idx="1156">
                  <c:v>3.9229513192001528</c:v>
                </c:pt>
                <c:pt idx="1157">
                  <c:v>3.9271114423404017</c:v>
                </c:pt>
                <c:pt idx="1158">
                  <c:v>3.9312717385540847</c:v>
                </c:pt>
                <c:pt idx="1159">
                  <c:v>3.9354322078556261</c:v>
                </c:pt>
                <c:pt idx="1160">
                  <c:v>3.9395928502594062</c:v>
                </c:pt>
                <c:pt idx="1161">
                  <c:v>3.9437536657798526</c:v>
                </c:pt>
                <c:pt idx="1162">
                  <c:v>3.9479146544313606</c:v>
                </c:pt>
                <c:pt idx="1163">
                  <c:v>3.9520758162283274</c:v>
                </c:pt>
                <c:pt idx="1164">
                  <c:v>3.9562371511851859</c:v>
                </c:pt>
                <c:pt idx="1165">
                  <c:v>3.9603986593163367</c:v>
                </c:pt>
                <c:pt idx="1166">
                  <c:v>3.9645603406361833</c:v>
                </c:pt>
                <c:pt idx="1167">
                  <c:v>3.9687221951591631</c:v>
                </c:pt>
                <c:pt idx="1168">
                  <c:v>3.9728842228996828</c:v>
                </c:pt>
                <c:pt idx="1169">
                  <c:v>3.9770464238721508</c:v>
                </c:pt>
                <c:pt idx="1170">
                  <c:v>3.9812087980910098</c:v>
                </c:pt>
                <c:pt idx="1171">
                  <c:v>3.9853713455706723</c:v>
                </c:pt>
                <c:pt idx="1172">
                  <c:v>3.9895340663255507</c:v>
                </c:pt>
                <c:pt idx="1173">
                  <c:v>3.9936969603700954</c:v>
                </c:pt>
                <c:pt idx="1174">
                  <c:v>3.9968192446335133</c:v>
                </c:pt>
                <c:pt idx="1175">
                  <c:v>4.0009824419696729</c:v>
                </c:pt>
                <c:pt idx="1176">
                  <c:v>4.0051458126351562</c:v>
                </c:pt>
                <c:pt idx="1177">
                  <c:v>4.0093093566444225</c:v>
                </c:pt>
                <c:pt idx="1178">
                  <c:v>4.0134730740118938</c:v>
                </c:pt>
                <c:pt idx="1179">
                  <c:v>4.0176369647519952</c:v>
                </c:pt>
                <c:pt idx="1180">
                  <c:v>4.0218010288791888</c:v>
                </c:pt>
                <c:pt idx="1181">
                  <c:v>4.0259652664079031</c:v>
                </c:pt>
                <c:pt idx="1182">
                  <c:v>4.0301296773525692</c:v>
                </c:pt>
                <c:pt idx="1183">
                  <c:v>4.0342942617276547</c:v>
                </c:pt>
                <c:pt idx="1184">
                  <c:v>4.0384590195475818</c:v>
                </c:pt>
                <c:pt idx="1185">
                  <c:v>4.0426239508268225</c:v>
                </c:pt>
                <c:pt idx="1186">
                  <c:v>4.0467890555798132</c:v>
                </c:pt>
                <c:pt idx="1187">
                  <c:v>4.0509543338209939</c:v>
                </c:pt>
                <c:pt idx="1188">
                  <c:v>4.0551197855648429</c:v>
                </c:pt>
                <c:pt idx="1189">
                  <c:v>4.0592854108258001</c:v>
                </c:pt>
                <c:pt idx="1190">
                  <c:v>4.0634512096183135</c:v>
                </c:pt>
                <c:pt idx="1191">
                  <c:v>4.0676171819568641</c:v>
                </c:pt>
                <c:pt idx="1192">
                  <c:v>4.072824891451174</c:v>
                </c:pt>
                <c:pt idx="1193">
                  <c:v>4.0769912543211548</c:v>
                </c:pt>
                <c:pt idx="1194">
                  <c:v>4.081157790784153</c:v>
                </c:pt>
                <c:pt idx="1195">
                  <c:v>4.0853245008546564</c:v>
                </c:pt>
                <c:pt idx="1196">
                  <c:v>4.0884496473461498</c:v>
                </c:pt>
                <c:pt idx="1197">
                  <c:v>4.092616661264584</c:v>
                </c:pt>
                <c:pt idx="1198">
                  <c:v>4.0967838488302908</c:v>
                </c:pt>
                <c:pt idx="1199">
                  <c:v>4.1009512100577696</c:v>
                </c:pt>
                <c:pt idx="1200">
                  <c:v>4.1051187449614819</c:v>
                </c:pt>
                <c:pt idx="1201">
                  <c:v>4.1092864535558933</c:v>
                </c:pt>
                <c:pt idx="1202">
                  <c:v>4.1144963335735341</c:v>
                </c:pt>
                <c:pt idx="1203">
                  <c:v>4.117622391874785</c:v>
                </c:pt>
                <c:pt idx="1204">
                  <c:v>4.1217906216282048</c:v>
                </c:pt>
                <c:pt idx="1205">
                  <c:v>4.1259590251302711</c:v>
                </c:pt>
                <c:pt idx="1206">
                  <c:v>4.1301276023954587</c:v>
                </c:pt>
                <c:pt idx="1207">
                  <c:v>4.1342963534382431</c:v>
                </c:pt>
                <c:pt idx="1208">
                  <c:v>4.1384652782731361</c:v>
                </c:pt>
                <c:pt idx="1209">
                  <c:v>4.1426343769146063</c:v>
                </c:pt>
                <c:pt idx="1210">
                  <c:v>4.1468036493771701</c:v>
                </c:pt>
                <c:pt idx="1211">
                  <c:v>4.1509730956753099</c:v>
                </c:pt>
                <c:pt idx="1212">
                  <c:v>4.1551427158235112</c:v>
                </c:pt>
                <c:pt idx="1213">
                  <c:v>4.1593125098362949</c:v>
                </c:pt>
                <c:pt idx="1214">
                  <c:v>4.1634824777281514</c:v>
                </c:pt>
                <c:pt idx="1215">
                  <c:v>4.1676526195135688</c:v>
                </c:pt>
                <c:pt idx="1216">
                  <c:v>4.171822935207075</c:v>
                </c:pt>
                <c:pt idx="1217">
                  <c:v>4.1759934248231652</c:v>
                </c:pt>
                <c:pt idx="1218">
                  <c:v>4.1801640883763325</c:v>
                </c:pt>
                <c:pt idx="1219">
                  <c:v>4.1843349258811129</c:v>
                </c:pt>
                <c:pt idx="1220">
                  <c:v>4.1885059373520033</c:v>
                </c:pt>
                <c:pt idx="1221">
                  <c:v>4.1926771228035058</c:v>
                </c:pt>
                <c:pt idx="1222">
                  <c:v>4.1968484822501582</c:v>
                </c:pt>
                <c:pt idx="1223">
                  <c:v>4.2010200157064537</c:v>
                </c:pt>
                <c:pt idx="1224">
                  <c:v>4.2051917231869345</c:v>
                </c:pt>
                <c:pt idx="1225">
                  <c:v>4.2093636047061089</c:v>
                </c:pt>
                <c:pt idx="1226">
                  <c:v>4.2135356602784872</c:v>
                </c:pt>
                <c:pt idx="1227">
                  <c:v>4.217707889918616</c:v>
                </c:pt>
                <c:pt idx="1228">
                  <c:v>4.2218802936410089</c:v>
                </c:pt>
                <c:pt idx="1229">
                  <c:v>4.2260528714601833</c:v>
                </c:pt>
                <c:pt idx="1230">
                  <c:v>4.2302256233906901</c:v>
                </c:pt>
                <c:pt idx="1231">
                  <c:v>4.2343985494470511</c:v>
                </c:pt>
                <c:pt idx="1232">
                  <c:v>4.2385716496437844</c:v>
                </c:pt>
                <c:pt idx="1233">
                  <c:v>4.2427449239954509</c:v>
                </c:pt>
                <c:pt idx="1234">
                  <c:v>4.2469183725165607</c:v>
                </c:pt>
                <c:pt idx="1235">
                  <c:v>4.2510919952216781</c:v>
                </c:pt>
                <c:pt idx="1236">
                  <c:v>4.2552657921253321</c:v>
                </c:pt>
                <c:pt idx="1237">
                  <c:v>4.2604832832437358</c:v>
                </c:pt>
                <c:pt idx="1238">
                  <c:v>4.2646574721472534</c:v>
                </c:pt>
                <c:pt idx="1239">
                  <c:v>4.2688318352965862</c:v>
                </c:pt>
                <c:pt idx="1240">
                  <c:v>4.273006372706269</c:v>
                </c:pt>
                <c:pt idx="1241">
                  <c:v>4.2771810843908433</c:v>
                </c:pt>
                <c:pt idx="1242">
                  <c:v>4.2813559703648796</c:v>
                </c:pt>
                <c:pt idx="1243">
                  <c:v>4.2855310306429235</c:v>
                </c:pt>
                <c:pt idx="1244">
                  <c:v>4.2897062652395164</c:v>
                </c:pt>
                <c:pt idx="1245">
                  <c:v>4.2938816741692394</c:v>
                </c:pt>
                <c:pt idx="1246">
                  <c:v>4.2980572574466391</c:v>
                </c:pt>
                <c:pt idx="1247">
                  <c:v>4.3022330150862658</c:v>
                </c:pt>
                <c:pt idx="1248">
                  <c:v>4.3064089471027032</c:v>
                </c:pt>
                <c:pt idx="1249">
                  <c:v>4.3105850535104944</c:v>
                </c:pt>
                <c:pt idx="1250">
                  <c:v>4.3147613343242268</c:v>
                </c:pt>
                <c:pt idx="1251">
                  <c:v>4.3189377895584586</c:v>
                </c:pt>
                <c:pt idx="1252">
                  <c:v>4.3231144192277471</c:v>
                </c:pt>
                <c:pt idx="1253">
                  <c:v>4.3272912233466876</c:v>
                </c:pt>
                <c:pt idx="1254">
                  <c:v>4.3314682019298409</c:v>
                </c:pt>
                <c:pt idx="1255">
                  <c:v>4.3356453549917724</c:v>
                </c:pt>
                <c:pt idx="1256">
                  <c:v>4.3398226825470809</c:v>
                </c:pt>
                <c:pt idx="1257">
                  <c:v>4.3440001846103335</c:v>
                </c:pt>
                <c:pt idx="1258">
                  <c:v>4.3481778611961017</c:v>
                </c:pt>
                <c:pt idx="1259">
                  <c:v>4.3523557123189889</c:v>
                </c:pt>
                <c:pt idx="1260">
                  <c:v>4.3565337379935567</c:v>
                </c:pt>
                <c:pt idx="1261">
                  <c:v>4.3607119382344148</c:v>
                </c:pt>
                <c:pt idx="1262">
                  <c:v>4.3648903130561401</c:v>
                </c:pt>
                <c:pt idx="1263">
                  <c:v>4.3690688624733109</c:v>
                </c:pt>
                <c:pt idx="1264">
                  <c:v>4.3732475865005425</c:v>
                </c:pt>
                <c:pt idx="1265">
                  <c:v>4.3774264851524149</c:v>
                </c:pt>
                <c:pt idx="1266">
                  <c:v>4.3816055584435132</c:v>
                </c:pt>
                <c:pt idx="1267">
                  <c:v>4.3857848063884584</c:v>
                </c:pt>
                <c:pt idx="1268">
                  <c:v>4.389964229001837</c:v>
                </c:pt>
                <c:pt idx="1269">
                  <c:v>4.3941438262982384</c:v>
                </c:pt>
                <c:pt idx="1270">
                  <c:v>4.398323598292289</c:v>
                </c:pt>
                <c:pt idx="1271">
                  <c:v>4.4025035449985808</c:v>
                </c:pt>
                <c:pt idx="1272">
                  <c:v>4.4066836664317099</c:v>
                </c:pt>
                <c:pt idx="1273">
                  <c:v>4.4108639626063066</c:v>
                </c:pt>
                <c:pt idx="1274">
                  <c:v>4.4150444335369583</c:v>
                </c:pt>
                <c:pt idx="1275">
                  <c:v>4.4192250792383003</c:v>
                </c:pt>
                <c:pt idx="1276">
                  <c:v>4.4234058997249335</c:v>
                </c:pt>
                <c:pt idx="1277">
                  <c:v>4.427586895011463</c:v>
                </c:pt>
                <c:pt idx="1278">
                  <c:v>4.430722756197607</c:v>
                </c:pt>
                <c:pt idx="1279">
                  <c:v>4.4349040574191489</c:v>
                </c:pt>
                <c:pt idx="1280">
                  <c:v>4.4390855334808119</c:v>
                </c:pt>
                <c:pt idx="1281">
                  <c:v>4.4432671843972074</c:v>
                </c:pt>
                <c:pt idx="1282">
                  <c:v>4.4474490101829467</c:v>
                </c:pt>
                <c:pt idx="1283">
                  <c:v>4.4516310108526813</c:v>
                </c:pt>
                <c:pt idx="1284">
                  <c:v>4.4558131864210129</c:v>
                </c:pt>
                <c:pt idx="1285">
                  <c:v>4.4599955369025972</c:v>
                </c:pt>
                <c:pt idx="1286">
                  <c:v>4.4641780623120537</c:v>
                </c:pt>
                <c:pt idx="1287">
                  <c:v>4.4683607626640027</c:v>
                </c:pt>
                <c:pt idx="1288">
                  <c:v>4.4725436379731036</c:v>
                </c:pt>
                <c:pt idx="1289">
                  <c:v>4.476726688253982</c:v>
                </c:pt>
                <c:pt idx="1290">
                  <c:v>4.4809099135212653</c:v>
                </c:pt>
                <c:pt idx="1291">
                  <c:v>4.4850933137896165</c:v>
                </c:pt>
                <c:pt idx="1292">
                  <c:v>4.4892768890736683</c:v>
                </c:pt>
                <c:pt idx="1293">
                  <c:v>4.4934606393880525</c:v>
                </c:pt>
                <c:pt idx="1294">
                  <c:v>4.4976445647474392</c:v>
                </c:pt>
                <c:pt idx="1295">
                  <c:v>4.5018286651664514</c:v>
                </c:pt>
                <c:pt idx="1296">
                  <c:v>4.5060129406597653</c:v>
                </c:pt>
                <c:pt idx="1297">
                  <c:v>4.5101973912420181</c:v>
                </c:pt>
                <c:pt idx="1298">
                  <c:v>4.5143820169278541</c:v>
                </c:pt>
                <c:pt idx="1299">
                  <c:v>4.5185668177319505</c:v>
                </c:pt>
                <c:pt idx="1300">
                  <c:v>4.5227517936689541</c:v>
                </c:pt>
                <c:pt idx="1301">
                  <c:v>4.5269369447535119</c:v>
                </c:pt>
                <c:pt idx="1302">
                  <c:v>4.5311222710003074</c:v>
                </c:pt>
                <c:pt idx="1303">
                  <c:v>4.5353077724239927</c:v>
                </c:pt>
                <c:pt idx="1304">
                  <c:v>4.539493449039222</c:v>
                </c:pt>
                <c:pt idx="1305">
                  <c:v>4.5436793008606831</c:v>
                </c:pt>
                <c:pt idx="1306">
                  <c:v>4.547865327903021</c:v>
                </c:pt>
                <c:pt idx="1307">
                  <c:v>4.5520515301809308</c:v>
                </c:pt>
                <c:pt idx="1308">
                  <c:v>4.5562379077090718</c:v>
                </c:pt>
                <c:pt idx="1309">
                  <c:v>4.560424460502106</c:v>
                </c:pt>
                <c:pt idx="1310">
                  <c:v>4.5646111885747338</c:v>
                </c:pt>
                <c:pt idx="1311">
                  <c:v>4.5687980919416198</c:v>
                </c:pt>
                <c:pt idx="1312">
                  <c:v>4.5729851706174331</c:v>
                </c:pt>
                <c:pt idx="1313">
                  <c:v>4.5771724246168768</c:v>
                </c:pt>
                <c:pt idx="1314">
                  <c:v>4.5813598539546225</c:v>
                </c:pt>
                <c:pt idx="1315">
                  <c:v>4.585547458645344</c:v>
                </c:pt>
                <c:pt idx="1316">
                  <c:v>4.5897352387037511</c:v>
                </c:pt>
                <c:pt idx="1317">
                  <c:v>4.593923194144522</c:v>
                </c:pt>
                <c:pt idx="1318">
                  <c:v>4.5981113249823338</c:v>
                </c:pt>
                <c:pt idx="1319">
                  <c:v>4.6033467352040978</c:v>
                </c:pt>
                <c:pt idx="1320">
                  <c:v>4.6075352607390121</c:v>
                </c:pt>
                <c:pt idx="1321">
                  <c:v>4.6106767700250462</c:v>
                </c:pt>
                <c:pt idx="1322">
                  <c:v>4.6148656025980248</c:v>
                </c:pt>
                <c:pt idx="1323">
                  <c:v>4.619054610641526</c:v>
                </c:pt>
                <c:pt idx="1324">
                  <c:v>4.6232437941702722</c:v>
                </c:pt>
                <c:pt idx="1325">
                  <c:v>4.6274331531989583</c:v>
                </c:pt>
                <c:pt idx="1326">
                  <c:v>4.6316226877422757</c:v>
                </c:pt>
                <c:pt idx="1327">
                  <c:v>4.6368598527613045</c:v>
                </c:pt>
                <c:pt idx="1328">
                  <c:v>4.6410497822663581</c:v>
                </c:pt>
                <c:pt idx="1329">
                  <c:v>4.6452398873338598</c:v>
                </c:pt>
                <c:pt idx="1330">
                  <c:v>4.6494301679785117</c:v>
                </c:pt>
                <c:pt idx="1331">
                  <c:v>4.6536206242150522</c:v>
                </c:pt>
                <c:pt idx="1332">
                  <c:v>4.6567635816334736</c:v>
                </c:pt>
                <c:pt idx="1333">
                  <c:v>4.660954345191211</c:v>
                </c:pt>
                <c:pt idx="1334">
                  <c:v>4.6651452843812891</c:v>
                </c:pt>
                <c:pt idx="1335">
                  <c:v>4.6703842053743196</c:v>
                </c:pt>
                <c:pt idx="1336">
                  <c:v>4.6745755397910314</c:v>
                </c:pt>
                <c:pt idx="1337">
                  <c:v>4.6787670498879494</c:v>
                </c:pt>
                <c:pt idx="1338">
                  <c:v>4.6829587356797893</c:v>
                </c:pt>
                <c:pt idx="1339">
                  <c:v>4.6871505971813026</c:v>
                </c:pt>
                <c:pt idx="1340">
                  <c:v>4.6913426344072118</c:v>
                </c:pt>
                <c:pt idx="1341">
                  <c:v>4.6955348473722367</c:v>
                </c:pt>
                <c:pt idx="1342">
                  <c:v>4.6997272360911371</c:v>
                </c:pt>
                <c:pt idx="1343">
                  <c:v>4.7039198005786371</c:v>
                </c:pt>
                <c:pt idx="1344">
                  <c:v>4.7081125408494673</c:v>
                </c:pt>
                <c:pt idx="1345">
                  <c:v>4.7123054569183882</c:v>
                </c:pt>
                <c:pt idx="1346">
                  <c:v>4.7164985488001321</c:v>
                </c:pt>
                <c:pt idx="1347">
                  <c:v>4.7206918165094329</c:v>
                </c:pt>
                <c:pt idx="1348">
                  <c:v>4.7248852600610594</c:v>
                </c:pt>
                <c:pt idx="1349">
                  <c:v>4.7290788794697374</c:v>
                </c:pt>
                <c:pt idx="1350">
                  <c:v>4.73327267475024</c:v>
                </c:pt>
                <c:pt idx="1351">
                  <c:v>4.7374666459173067</c:v>
                </c:pt>
                <c:pt idx="1352">
                  <c:v>4.7416607929856811</c:v>
                </c:pt>
                <c:pt idx="1353">
                  <c:v>4.7458551159701416</c:v>
                </c:pt>
                <c:pt idx="1354">
                  <c:v>4.7500496148854339</c:v>
                </c:pt>
                <c:pt idx="1355">
                  <c:v>4.7542442897463069</c:v>
                </c:pt>
                <c:pt idx="1356">
                  <c:v>4.7584391405675435</c:v>
                </c:pt>
                <c:pt idx="1357">
                  <c:v>4.7626341673638963</c:v>
                </c:pt>
                <c:pt idx="1358">
                  <c:v>4.766829370150119</c:v>
                </c:pt>
                <c:pt idx="1359">
                  <c:v>4.7710247489410014</c:v>
                </c:pt>
                <c:pt idx="1360">
                  <c:v>4.7752203037512881</c:v>
                </c:pt>
                <c:pt idx="1361">
                  <c:v>4.7794160345957746</c:v>
                </c:pt>
                <c:pt idx="1362">
                  <c:v>4.7836119414892204</c:v>
                </c:pt>
                <c:pt idx="1363">
                  <c:v>4.7878080244463881</c:v>
                </c:pt>
                <c:pt idx="1364">
                  <c:v>4.7920042834820782</c:v>
                </c:pt>
                <c:pt idx="1365">
                  <c:v>4.7962007186110576</c:v>
                </c:pt>
                <c:pt idx="1366">
                  <c:v>4.8003973298480922</c:v>
                </c:pt>
                <c:pt idx="1367">
                  <c:v>4.8045941172079889</c:v>
                </c:pt>
                <c:pt idx="1368">
                  <c:v>4.808791080705519</c:v>
                </c:pt>
                <c:pt idx="1369">
                  <c:v>4.8129882203554564</c:v>
                </c:pt>
                <c:pt idx="1370">
                  <c:v>4.8171855361726124</c:v>
                </c:pt>
                <c:pt idx="1371">
                  <c:v>4.821383028171752</c:v>
                </c:pt>
                <c:pt idx="1372">
                  <c:v>4.825580696367691</c:v>
                </c:pt>
                <c:pt idx="1373">
                  <c:v>4.8297785407752079</c:v>
                </c:pt>
                <c:pt idx="1374">
                  <c:v>4.8339765614090888</c:v>
                </c:pt>
                <c:pt idx="1375">
                  <c:v>4.8381747582841523</c:v>
                </c:pt>
                <c:pt idx="1376">
                  <c:v>4.8423731314151848</c:v>
                </c:pt>
                <c:pt idx="1377">
                  <c:v>4.8465716808169761</c:v>
                </c:pt>
                <c:pt idx="1378">
                  <c:v>4.8507704065043509</c:v>
                </c:pt>
                <c:pt idx="1379">
                  <c:v>4.8549693084921026</c:v>
                </c:pt>
                <c:pt idx="1380">
                  <c:v>4.8591683867950239</c:v>
                </c:pt>
                <c:pt idx="1381">
                  <c:v>4.8633676414279483</c:v>
                </c:pt>
                <c:pt idx="1382">
                  <c:v>4.8665171981281006</c:v>
                </c:pt>
                <c:pt idx="1383">
                  <c:v>4.8707167613741449</c:v>
                </c:pt>
                <c:pt idx="1384">
                  <c:v>4.8749165009908983</c:v>
                </c:pt>
                <c:pt idx="1385">
                  <c:v>4.8791164169931998</c:v>
                </c:pt>
                <c:pt idx="1386">
                  <c:v>4.883316509395855</c:v>
                </c:pt>
                <c:pt idx="1387">
                  <c:v>4.8875167782136684</c:v>
                </c:pt>
                <c:pt idx="1388">
                  <c:v>4.8917172234614865</c:v>
                </c:pt>
                <c:pt idx="1389">
                  <c:v>4.895917845154119</c:v>
                </c:pt>
                <c:pt idx="1390">
                  <c:v>4.9001186433063779</c:v>
                </c:pt>
                <c:pt idx="1391">
                  <c:v>4.9043196179331137</c:v>
                </c:pt>
                <c:pt idx="1392">
                  <c:v>4.908520769049141</c:v>
                </c:pt>
                <c:pt idx="1393">
                  <c:v>4.9127220966692793</c:v>
                </c:pt>
                <c:pt idx="1394">
                  <c:v>4.9169236008083832</c:v>
                </c:pt>
                <c:pt idx="1395">
                  <c:v>4.9211252814812632</c:v>
                </c:pt>
                <c:pt idx="1396">
                  <c:v>4.9253271387027775</c:v>
                </c:pt>
                <c:pt idx="1397">
                  <c:v>4.9295291724877508</c:v>
                </c:pt>
                <c:pt idx="1398">
                  <c:v>4.933731382851013</c:v>
                </c:pt>
                <c:pt idx="1399">
                  <c:v>4.9379337698074259</c:v>
                </c:pt>
                <c:pt idx="1400">
                  <c:v>4.9421363333718231</c:v>
                </c:pt>
                <c:pt idx="1401">
                  <c:v>4.9463390735590353</c:v>
                </c:pt>
                <c:pt idx="1402">
                  <c:v>4.9505419903839343</c:v>
                </c:pt>
                <c:pt idx="1403">
                  <c:v>4.9547450838613569</c:v>
                </c:pt>
                <c:pt idx="1404">
                  <c:v>4.9589483540061403</c:v>
                </c:pt>
                <c:pt idx="1405">
                  <c:v>4.9631518008331605</c:v>
                </c:pt>
                <c:pt idx="1406">
                  <c:v>4.9673554243572493</c:v>
                </c:pt>
                <c:pt idx="1407">
                  <c:v>4.9715592245932863</c:v>
                </c:pt>
                <c:pt idx="1408">
                  <c:v>4.9757632015561155</c:v>
                </c:pt>
                <c:pt idx="1409">
                  <c:v>4.9799673552605865</c:v>
                </c:pt>
                <c:pt idx="1410">
                  <c:v>4.9841716857215843</c:v>
                </c:pt>
                <c:pt idx="1411">
                  <c:v>4.9883761929539601</c:v>
                </c:pt>
                <c:pt idx="1412">
                  <c:v>4.9925808769725677</c:v>
                </c:pt>
                <c:pt idx="1413">
                  <c:v>4.9967857377922993</c:v>
                </c:pt>
                <c:pt idx="1414">
                  <c:v>5.0009907754280096</c:v>
                </c:pt>
                <c:pt idx="1415">
                  <c:v>5.0051959898945597</c:v>
                </c:pt>
                <c:pt idx="1416">
                  <c:v>5.0094013812068452</c:v>
                </c:pt>
                <c:pt idx="1417">
                  <c:v>5.0146583690591564</c:v>
                </c:pt>
                <c:pt idx="1418">
                  <c:v>5.018864158328709</c:v>
                </c:pt>
                <c:pt idx="1419">
                  <c:v>5.0230701244923237</c:v>
                </c:pt>
                <c:pt idx="1420">
                  <c:v>5.027276267564905</c:v>
                </c:pt>
                <c:pt idx="1421">
                  <c:v>5.0304309909747884</c:v>
                </c:pt>
                <c:pt idx="1422">
                  <c:v>5.0346374436738524</c:v>
                </c:pt>
                <c:pt idx="1423">
                  <c:v>5.0388440733227915</c:v>
                </c:pt>
                <c:pt idx="1424">
                  <c:v>5.0430508799365166</c:v>
                </c:pt>
                <c:pt idx="1425">
                  <c:v>5.0472578635299046</c:v>
                </c:pt>
                <c:pt idx="1426">
                  <c:v>5.0525168419219737</c:v>
                </c:pt>
                <c:pt idx="1427">
                  <c:v>5.0567242237740455</c:v>
                </c:pt>
                <c:pt idx="1428">
                  <c:v>5.0609317826541975</c:v>
                </c:pt>
                <c:pt idx="1429">
                  <c:v>5.0651395185773165</c:v>
                </c:pt>
                <c:pt idx="1430">
                  <c:v>5.0693474315582892</c:v>
                </c:pt>
                <c:pt idx="1431">
                  <c:v>5.0725034824972104</c:v>
                </c:pt>
                <c:pt idx="1432">
                  <c:v>5.0767117053653186</c:v>
                </c:pt>
                <c:pt idx="1433">
                  <c:v>5.080920105332277</c:v>
                </c:pt>
                <c:pt idx="1434">
                  <c:v>5.0861808543589353</c:v>
                </c:pt>
                <c:pt idx="1435">
                  <c:v>5.0903896528527994</c:v>
                </c:pt>
                <c:pt idx="1436">
                  <c:v>5.0945986284939782</c:v>
                </c:pt>
                <c:pt idx="1437">
                  <c:v>5.0988077812973742</c:v>
                </c:pt>
                <c:pt idx="1438">
                  <c:v>5.1030171112778886</c:v>
                </c:pt>
                <c:pt idx="1439">
                  <c:v>5.1072266184504622</c:v>
                </c:pt>
                <c:pt idx="1440">
                  <c:v>5.1103838651211424</c:v>
                </c:pt>
                <c:pt idx="1441">
                  <c:v>5.1145936824156975</c:v>
                </c:pt>
                <c:pt idx="1442">
                  <c:v>5.1188036769433305</c:v>
                </c:pt>
                <c:pt idx="1443">
                  <c:v>5.1240664193596173</c:v>
                </c:pt>
                <c:pt idx="1444">
                  <c:v>5.1282768127162308</c:v>
                </c:pt>
                <c:pt idx="1445">
                  <c:v>5.1324873833544427</c:v>
                </c:pt>
                <c:pt idx="1446">
                  <c:v>5.1366981312891591</c:v>
                </c:pt>
                <c:pt idx="1447">
                  <c:v>5.1398563086000326</c:v>
                </c:pt>
                <c:pt idx="1448">
                  <c:v>5.1440673668395824</c:v>
                </c:pt>
                <c:pt idx="1449">
                  <c:v>5.1482786024167275</c:v>
                </c:pt>
                <c:pt idx="1450">
                  <c:v>5.1524900153463919</c:v>
                </c:pt>
                <c:pt idx="1451">
                  <c:v>5.1567016056435033</c:v>
                </c:pt>
                <c:pt idx="1452">
                  <c:v>5.1609133733230239</c:v>
                </c:pt>
                <c:pt idx="1453">
                  <c:v>5.1661783323891832</c:v>
                </c:pt>
                <c:pt idx="1454">
                  <c:v>5.1693374408890245</c:v>
                </c:pt>
                <c:pt idx="1455">
                  <c:v>5.1735497408054059</c:v>
                </c:pt>
                <c:pt idx="1456">
                  <c:v>5.1777622181639549</c:v>
                </c:pt>
                <c:pt idx="1457">
                  <c:v>5.1819748729796471</c:v>
                </c:pt>
                <c:pt idx="1458">
                  <c:v>5.1861877052674217</c:v>
                </c:pt>
                <c:pt idx="1459">
                  <c:v>5.1904007150422196</c:v>
                </c:pt>
                <c:pt idx="1460">
                  <c:v>5.1946139023190216</c:v>
                </c:pt>
                <c:pt idx="1461">
                  <c:v>5.1988272671127724</c:v>
                </c:pt>
                <c:pt idx="1462">
                  <c:v>5.2040942227609559</c:v>
                </c:pt>
                <c:pt idx="1463">
                  <c:v>5.2083079870225308</c:v>
                </c:pt>
                <c:pt idx="1464">
                  <c:v>5.2125219288496911</c:v>
                </c:pt>
                <c:pt idx="1465">
                  <c:v>5.2167360482573928</c:v>
                </c:pt>
                <c:pt idx="1466">
                  <c:v>5.2209503452605901</c:v>
                </c:pt>
                <c:pt idx="1467">
                  <c:v>5.2251648198742773</c:v>
                </c:pt>
                <c:pt idx="1468">
                  <c:v>5.2293794721134121</c:v>
                </c:pt>
                <c:pt idx="1469">
                  <c:v>5.2335943019929578</c:v>
                </c:pt>
                <c:pt idx="1470">
                  <c:v>5.2378093095279121</c:v>
                </c:pt>
                <c:pt idx="1471">
                  <c:v>5.2420244947332284</c:v>
                </c:pt>
                <c:pt idx="1472">
                  <c:v>5.2462398576239098</c:v>
                </c:pt>
                <c:pt idx="1473">
                  <c:v>5.2504553982149247</c:v>
                </c:pt>
                <c:pt idx="1474">
                  <c:v>5.2546711165212443</c:v>
                </c:pt>
                <c:pt idx="1475">
                  <c:v>5.2578330218856895</c:v>
                </c:pt>
                <c:pt idx="1476">
                  <c:v>5.2620490512298703</c:v>
                </c:pt>
                <c:pt idx="1477">
                  <c:v>5.2662652583305922</c:v>
                </c:pt>
                <c:pt idx="1478">
                  <c:v>5.2704816432028316</c:v>
                </c:pt>
                <c:pt idx="1479">
                  <c:v>5.2746982058615703</c:v>
                </c:pt>
                <c:pt idx="1480">
                  <c:v>5.2799691592201237</c:v>
                </c:pt>
                <c:pt idx="1481">
                  <c:v>5.2841861219533444</c:v>
                </c:pt>
                <c:pt idx="1482">
                  <c:v>5.2884032625217996</c:v>
                </c:pt>
                <c:pt idx="1483">
                  <c:v>5.2926205809405129</c:v>
                </c:pt>
                <c:pt idx="1484">
                  <c:v>5.2968380772244741</c:v>
                </c:pt>
                <c:pt idx="1485">
                  <c:v>5.3010557513886747</c:v>
                </c:pt>
                <c:pt idx="1486">
                  <c:v>5.3042191237547804</c:v>
                </c:pt>
                <c:pt idx="1487">
                  <c:v>5.3084371092455287</c:v>
                </c:pt>
                <c:pt idx="1488">
                  <c:v>5.3126552726578087</c:v>
                </c:pt>
                <c:pt idx="1489">
                  <c:v>5.31687361400662</c:v>
                </c:pt>
                <c:pt idx="1490">
                  <c:v>5.3210921333069638</c:v>
                </c:pt>
                <c:pt idx="1491">
                  <c:v>5.3253108305738781</c:v>
                </c:pt>
                <c:pt idx="1492">
                  <c:v>5.3295297058223676</c:v>
                </c:pt>
                <c:pt idx="1493">
                  <c:v>5.3337487590674373</c:v>
                </c:pt>
                <c:pt idx="1494">
                  <c:v>5.3379679903241328</c:v>
                </c:pt>
                <c:pt idx="1495">
                  <c:v>5.342187399607452</c:v>
                </c:pt>
                <c:pt idx="1496">
                  <c:v>5.3464069869324415</c:v>
                </c:pt>
                <c:pt idx="1497">
                  <c:v>5.3506267523141169</c:v>
                </c:pt>
                <c:pt idx="1498">
                  <c:v>5.3548466957674936</c:v>
                </c:pt>
                <c:pt idx="1499">
                  <c:v>5.3590668173076246</c:v>
                </c:pt>
                <c:pt idx="1500">
                  <c:v>5.3632871169495289</c:v>
                </c:pt>
                <c:pt idx="1501">
                  <c:v>5.36750759470823</c:v>
                </c:pt>
                <c:pt idx="1502">
                  <c:v>5.3717282505987871</c:v>
                </c:pt>
                <c:pt idx="1503">
                  <c:v>5.3759490846362228</c:v>
                </c:pt>
                <c:pt idx="1504">
                  <c:v>5.3801700968355677</c:v>
                </c:pt>
                <c:pt idx="1505">
                  <c:v>5.3843912872118844</c:v>
                </c:pt>
                <c:pt idx="1506">
                  <c:v>5.3886126557801939</c:v>
                </c:pt>
                <c:pt idx="1507">
                  <c:v>5.3928342025555631</c:v>
                </c:pt>
                <c:pt idx="1508">
                  <c:v>5.3970559275530281</c:v>
                </c:pt>
                <c:pt idx="1509">
                  <c:v>5.4012778307876257</c:v>
                </c:pt>
                <c:pt idx="1510">
                  <c:v>5.4054999122744292</c:v>
                </c:pt>
                <c:pt idx="1511">
                  <c:v>5.4097221720284816</c:v>
                </c:pt>
                <c:pt idx="1512">
                  <c:v>5.4139446100648225</c:v>
                </c:pt>
                <c:pt idx="1513">
                  <c:v>5.4181672263985341</c:v>
                </c:pt>
                <c:pt idx="1514">
                  <c:v>5.4223900210446621</c:v>
                </c:pt>
                <c:pt idx="1515">
                  <c:v>5.4266129940182557</c:v>
                </c:pt>
                <c:pt idx="1516">
                  <c:v>5.430836145334399</c:v>
                </c:pt>
                <c:pt idx="1517">
                  <c:v>5.4350594750081331</c:v>
                </c:pt>
                <c:pt idx="1518">
                  <c:v>5.4392829830545484</c:v>
                </c:pt>
                <c:pt idx="1519">
                  <c:v>5.4435066694887002</c:v>
                </c:pt>
                <c:pt idx="1520">
                  <c:v>5.447730534325645</c:v>
                </c:pt>
                <c:pt idx="1521">
                  <c:v>5.4519545775804801</c:v>
                </c:pt>
                <c:pt idx="1522">
                  <c:v>5.4561787992682671</c:v>
                </c:pt>
                <c:pt idx="1523">
                  <c:v>5.4604031994040687</c:v>
                </c:pt>
                <c:pt idx="1524">
                  <c:v>5.4646277780029857</c:v>
                </c:pt>
                <c:pt idx="1525">
                  <c:v>5.468852535080087</c:v>
                </c:pt>
                <c:pt idx="1526">
                  <c:v>5.4730774706504404</c:v>
                </c:pt>
                <c:pt idx="1527">
                  <c:v>5.477302584729153</c:v>
                </c:pt>
                <c:pt idx="1528">
                  <c:v>5.4815278773312865</c:v>
                </c:pt>
                <c:pt idx="1529">
                  <c:v>5.4857533484719525</c:v>
                </c:pt>
                <c:pt idx="1530">
                  <c:v>5.4899789981662259</c:v>
                </c:pt>
                <c:pt idx="1531">
                  <c:v>5.4942048264291863</c:v>
                </c:pt>
                <c:pt idx="1532">
                  <c:v>5.4984308332759504</c:v>
                </c:pt>
                <c:pt idx="1533">
                  <c:v>5.5026570187216013</c:v>
                </c:pt>
                <c:pt idx="1534">
                  <c:v>5.5068833827812229</c:v>
                </c:pt>
                <c:pt idx="1535">
                  <c:v>5.5111099254699365</c:v>
                </c:pt>
                <c:pt idx="1536">
                  <c:v>5.5153366468028331</c:v>
                </c:pt>
                <c:pt idx="1537">
                  <c:v>5.5195635467950011</c:v>
                </c:pt>
                <c:pt idx="1538">
                  <c:v>5.5237906254615687</c:v>
                </c:pt>
                <c:pt idx="1539">
                  <c:v>5.5280178828176307</c:v>
                </c:pt>
                <c:pt idx="1540">
                  <c:v>5.5322453188782825</c:v>
                </c:pt>
                <c:pt idx="1541">
                  <c:v>5.5364729336586569</c:v>
                </c:pt>
                <c:pt idx="1542">
                  <c:v>5.5407007271738449</c:v>
                </c:pt>
                <c:pt idx="1543">
                  <c:v>5.5449286994389801</c:v>
                </c:pt>
                <c:pt idx="1544">
                  <c:v>5.5491568504691688</c:v>
                </c:pt>
                <c:pt idx="1545">
                  <c:v>5.5533851802795162</c:v>
                </c:pt>
                <c:pt idx="1546">
                  <c:v>5.5576136888851657</c:v>
                </c:pt>
                <c:pt idx="1547">
                  <c:v>5.5618423763012261</c:v>
                </c:pt>
                <c:pt idx="1548">
                  <c:v>5.5660712425428107</c:v>
                </c:pt>
                <c:pt idx="1549">
                  <c:v>5.5703002876250647</c:v>
                </c:pt>
                <c:pt idx="1550">
                  <c:v>5.5745295115631075</c:v>
                </c:pt>
                <c:pt idx="1551">
                  <c:v>5.5787589143720542</c:v>
                </c:pt>
                <c:pt idx="1552">
                  <c:v>5.5829884960670588</c:v>
                </c:pt>
                <c:pt idx="1553">
                  <c:v>5.5872182566632445</c:v>
                </c:pt>
                <c:pt idx="1554">
                  <c:v>5.5914481961757323</c:v>
                </c:pt>
                <c:pt idx="1555">
                  <c:v>5.5956783146196836</c:v>
                </c:pt>
                <c:pt idx="1556">
                  <c:v>5.5999086120102133</c:v>
                </c:pt>
                <c:pt idx="1557">
                  <c:v>5.6041390883624853</c:v>
                </c:pt>
                <c:pt idx="1558">
                  <c:v>5.6083697436916315</c:v>
                </c:pt>
                <c:pt idx="1559">
                  <c:v>5.612600578012783</c:v>
                </c:pt>
                <c:pt idx="1560">
                  <c:v>5.6168315913411107</c:v>
                </c:pt>
                <c:pt idx="1561">
                  <c:v>5.6210627836917499</c:v>
                </c:pt>
                <c:pt idx="1562">
                  <c:v>5.6252941550798408</c:v>
                </c:pt>
                <c:pt idx="1563">
                  <c:v>5.6295257055205576</c:v>
                </c:pt>
                <c:pt idx="1564">
                  <c:v>5.6337574350290431</c:v>
                </c:pt>
                <c:pt idx="1565">
                  <c:v>5.6379893436204416</c:v>
                </c:pt>
                <c:pt idx="1566">
                  <c:v>5.6422214313099346</c:v>
                </c:pt>
                <c:pt idx="1567">
                  <c:v>5.6464536981126576</c:v>
                </c:pt>
                <c:pt idx="1568">
                  <c:v>5.6506861440437977</c:v>
                </c:pt>
                <c:pt idx="1569">
                  <c:v>5.6549187691185043</c:v>
                </c:pt>
                <c:pt idx="1570">
                  <c:v>5.6591515733519326</c:v>
                </c:pt>
                <c:pt idx="1571">
                  <c:v>5.6633845567592749</c:v>
                </c:pt>
                <c:pt idx="1572">
                  <c:v>5.667617719355686</c:v>
                </c:pt>
                <c:pt idx="1573">
                  <c:v>5.6718510611563282</c:v>
                </c:pt>
                <c:pt idx="1574">
                  <c:v>5.6760845821763963</c:v>
                </c:pt>
                <c:pt idx="1575">
                  <c:v>5.6803182824310543</c:v>
                </c:pt>
                <c:pt idx="1576">
                  <c:v>5.6845521619354686</c:v>
                </c:pt>
                <c:pt idx="1577">
                  <c:v>5.6887862207048414</c:v>
                </c:pt>
                <c:pt idx="1578">
                  <c:v>5.6930204587543294</c:v>
                </c:pt>
                <c:pt idx="1579">
                  <c:v>5.6972548760991399</c:v>
                </c:pt>
                <c:pt idx="1580">
                  <c:v>5.7014894727544458</c:v>
                </c:pt>
                <c:pt idx="1581">
                  <c:v>5.7057242487354216</c:v>
                </c:pt>
                <c:pt idx="1582">
                  <c:v>5.70995920405728</c:v>
                </c:pt>
                <c:pt idx="1583">
                  <c:v>5.7141943387352008</c:v>
                </c:pt>
                <c:pt idx="1584">
                  <c:v>5.7184296527843621</c:v>
                </c:pt>
                <c:pt idx="1585">
                  <c:v>5.7226651462199847</c:v>
                </c:pt>
                <c:pt idx="1586">
                  <c:v>5.7269008190572528</c:v>
                </c:pt>
                <c:pt idx="1587">
                  <c:v>5.7311366713113525</c:v>
                </c:pt>
                <c:pt idx="1588">
                  <c:v>5.7353727029975063</c:v>
                </c:pt>
                <c:pt idx="1589">
                  <c:v>5.7396089141309075</c:v>
                </c:pt>
                <c:pt idx="1590">
                  <c:v>5.7438453047267464</c:v>
                </c:pt>
                <c:pt idx="1591">
                  <c:v>5.7480818748002527</c:v>
                </c:pt>
                <c:pt idx="1592">
                  <c:v>5.7523186243666125</c:v>
                </c:pt>
                <c:pt idx="1593">
                  <c:v>5.756555553441058</c:v>
                </c:pt>
                <c:pt idx="1594">
                  <c:v>5.7607926620387895</c:v>
                </c:pt>
                <c:pt idx="1595">
                  <c:v>5.7650299501750091</c:v>
                </c:pt>
                <c:pt idx="1596">
                  <c:v>5.7692674178649561</c:v>
                </c:pt>
                <c:pt idx="1597">
                  <c:v>5.7735050651238371</c:v>
                </c:pt>
                <c:pt idx="1598">
                  <c:v>5.7777428919668594</c:v>
                </c:pt>
                <c:pt idx="1599">
                  <c:v>5.7819808984092669</c:v>
                </c:pt>
                <c:pt idx="1600">
                  <c:v>5.786219084466274</c:v>
                </c:pt>
                <c:pt idx="1601">
                  <c:v>5.7904574501530925</c:v>
                </c:pt>
                <c:pt idx="1602">
                  <c:v>5.7936363423094406</c:v>
                </c:pt>
                <c:pt idx="1603">
                  <c:v>5.7978750223851039</c:v>
                </c:pt>
                <c:pt idx="1604">
                  <c:v>5.8021138821324714</c:v>
                </c:pt>
                <c:pt idx="1605">
                  <c:v>5.8074127095032138</c:v>
                </c:pt>
                <c:pt idx="1606">
                  <c:v>5.8116519735675993</c:v>
                </c:pt>
                <c:pt idx="1607">
                  <c:v>5.8158914173532139</c:v>
                </c:pt>
                <c:pt idx="1608">
                  <c:v>5.8201310408752844</c:v>
                </c:pt>
                <c:pt idx="1609">
                  <c:v>5.8243708441490405</c:v>
                </c:pt>
                <c:pt idx="1610">
                  <c:v>5.8286108271897472</c:v>
                </c:pt>
                <c:pt idx="1611">
                  <c:v>5.8328509900126395</c:v>
                </c:pt>
                <c:pt idx="1612">
                  <c:v>5.8370913326329505</c:v>
                </c:pt>
                <c:pt idx="1613">
                  <c:v>5.8413318550659543</c:v>
                </c:pt>
                <c:pt idx="1614">
                  <c:v>5.8455725573268884</c:v>
                </c:pt>
                <c:pt idx="1615">
                  <c:v>5.849813439430994</c:v>
                </c:pt>
                <c:pt idx="1616">
                  <c:v>5.8540545013935494</c:v>
                </c:pt>
                <c:pt idx="1617">
                  <c:v>5.8582957432297871</c:v>
                </c:pt>
                <c:pt idx="1618">
                  <c:v>5.8625371649549889</c:v>
                </c:pt>
                <c:pt idx="1619">
                  <c:v>5.8667787665844049</c:v>
                </c:pt>
                <c:pt idx="1620">
                  <c:v>5.8710205481332833</c:v>
                </c:pt>
                <c:pt idx="1621">
                  <c:v>5.8752625096169133</c:v>
                </c:pt>
                <c:pt idx="1622">
                  <c:v>5.8795046510505493</c:v>
                </c:pt>
                <c:pt idx="1623">
                  <c:v>5.8837469724494467</c:v>
                </c:pt>
                <c:pt idx="1624">
                  <c:v>5.8879894738288998</c:v>
                </c:pt>
                <c:pt idx="1625">
                  <c:v>5.8922321552041694</c:v>
                </c:pt>
                <c:pt idx="1626">
                  <c:v>5.8964750165905171</c:v>
                </c:pt>
                <c:pt idx="1627">
                  <c:v>5.9007180580032426</c:v>
                </c:pt>
                <c:pt idx="1628">
                  <c:v>5.9049612794575985</c:v>
                </c:pt>
                <c:pt idx="1629">
                  <c:v>5.909204680968891</c:v>
                </c:pt>
                <c:pt idx="1630">
                  <c:v>5.9134482625523876</c:v>
                </c:pt>
                <c:pt idx="1631">
                  <c:v>5.9176920242233617</c:v>
                </c:pt>
                <c:pt idx="1632">
                  <c:v>5.9219359659971218</c:v>
                </c:pt>
                <c:pt idx="1633">
                  <c:v>5.9261800878889437</c:v>
                </c:pt>
                <c:pt idx="1634">
                  <c:v>5.9304243899141049</c:v>
                </c:pt>
                <c:pt idx="1635">
                  <c:v>5.9346688720879222</c:v>
                </c:pt>
                <c:pt idx="1636">
                  <c:v>5.9389135344256747</c:v>
                </c:pt>
                <c:pt idx="1637">
                  <c:v>5.9431583769426473</c:v>
                </c:pt>
                <c:pt idx="1638">
                  <c:v>5.94740339965416</c:v>
                </c:pt>
                <c:pt idx="1639">
                  <c:v>5.9516486025754896</c:v>
                </c:pt>
                <c:pt idx="1640">
                  <c:v>5.9558939857219606</c:v>
                </c:pt>
                <c:pt idx="1641">
                  <c:v>5.960139549108864</c:v>
                </c:pt>
                <c:pt idx="1642">
                  <c:v>5.9643852927514933</c:v>
                </c:pt>
                <c:pt idx="1643">
                  <c:v>5.9686312166651785</c:v>
                </c:pt>
                <c:pt idx="1644">
                  <c:v>5.9728773208652175</c:v>
                </c:pt>
                <c:pt idx="1645">
                  <c:v>5.9771236053669101</c:v>
                </c:pt>
                <c:pt idx="1646">
                  <c:v>5.9813700701855907</c:v>
                </c:pt>
                <c:pt idx="1647">
                  <c:v>5.9856167153365645</c:v>
                </c:pt>
                <c:pt idx="1648">
                  <c:v>5.9898635408351355</c:v>
                </c:pt>
                <c:pt idx="1649">
                  <c:v>5.9941105466966471</c:v>
                </c:pt>
                <c:pt idx="1650">
                  <c:v>5.9983577329364062</c:v>
                </c:pt>
                <c:pt idx="1651">
                  <c:v>6.0026050995697249</c:v>
                </c:pt>
                <c:pt idx="1652">
                  <c:v>6.0068526466119518</c:v>
                </c:pt>
                <c:pt idx="1653">
                  <c:v>6.0111003740783886</c:v>
                </c:pt>
                <c:pt idx="1654">
                  <c:v>6.0153482819843873</c:v>
                </c:pt>
                <c:pt idx="1655">
                  <c:v>6.0195963703452691</c:v>
                </c:pt>
                <c:pt idx="1656">
                  <c:v>6.0238446391763523</c:v>
                </c:pt>
                <c:pt idx="1657">
                  <c:v>6.0280930884929944</c:v>
                </c:pt>
                <c:pt idx="1658">
                  <c:v>6.0323417183105219</c:v>
                </c:pt>
                <c:pt idx="1659">
                  <c:v>6.0365905286442603</c:v>
                </c:pt>
                <c:pt idx="1660">
                  <c:v>6.0408395195095732</c:v>
                </c:pt>
                <c:pt idx="1661">
                  <c:v>6.0450886909217916</c:v>
                </c:pt>
                <c:pt idx="1662">
                  <c:v>6.049338042896248</c:v>
                </c:pt>
                <c:pt idx="1663">
                  <c:v>6.0535875754483115</c:v>
                </c:pt>
                <c:pt idx="1664">
                  <c:v>6.0578372885933174</c:v>
                </c:pt>
                <c:pt idx="1665">
                  <c:v>6.0620871823466063</c:v>
                </c:pt>
                <c:pt idx="1666">
                  <c:v>6.0663372567235516</c:v>
                </c:pt>
                <c:pt idx="1667">
                  <c:v>6.0705875117394843</c:v>
                </c:pt>
                <c:pt idx="1668">
                  <c:v>6.0748379474097849</c:v>
                </c:pt>
                <c:pt idx="1669">
                  <c:v>6.0790885637497984</c:v>
                </c:pt>
                <c:pt idx="1670">
                  <c:v>6.0833393607748727</c:v>
                </c:pt>
                <c:pt idx="1671">
                  <c:v>6.0875903385003944</c:v>
                </c:pt>
                <c:pt idx="1672">
                  <c:v>6.0918414969417132</c:v>
                </c:pt>
                <c:pt idx="1673">
                  <c:v>6.0960928361141855</c:v>
                </c:pt>
                <c:pt idx="1674">
                  <c:v>6.1003443560332009</c:v>
                </c:pt>
                <c:pt idx="1675">
                  <c:v>6.1045960567141178</c:v>
                </c:pt>
                <c:pt idx="1676">
                  <c:v>6.1088479381722962</c:v>
                </c:pt>
                <c:pt idx="1677">
                  <c:v>6.113100000423132</c:v>
                </c:pt>
                <c:pt idx="1678">
                  <c:v>6.1173522434819789</c:v>
                </c:pt>
                <c:pt idx="1679">
                  <c:v>6.1216046673642364</c:v>
                </c:pt>
                <c:pt idx="1680">
                  <c:v>6.1258572720852724</c:v>
                </c:pt>
                <c:pt idx="1681">
                  <c:v>6.130110057660457</c:v>
                </c:pt>
                <c:pt idx="1682">
                  <c:v>6.1343630241051974</c:v>
                </c:pt>
                <c:pt idx="1683">
                  <c:v>6.1386161714348662</c:v>
                </c:pt>
                <c:pt idx="1684">
                  <c:v>6.1428694996648394</c:v>
                </c:pt>
                <c:pt idx="1685">
                  <c:v>6.1471230088105298</c:v>
                </c:pt>
                <c:pt idx="1686">
                  <c:v>6.151376698887316</c:v>
                </c:pt>
                <c:pt idx="1687">
                  <c:v>6.1556305699105804</c:v>
                </c:pt>
                <c:pt idx="1688">
                  <c:v>6.159884621895741</c:v>
                </c:pt>
                <c:pt idx="1689">
                  <c:v>6.164138854858173</c:v>
                </c:pt>
                <c:pt idx="1690">
                  <c:v>6.1683932688132961</c:v>
                </c:pt>
                <c:pt idx="1691">
                  <c:v>6.1726478637765023</c:v>
                </c:pt>
                <c:pt idx="1692">
                  <c:v>6.1769026397631803</c:v>
                </c:pt>
                <c:pt idx="1693">
                  <c:v>6.1811575967887613</c:v>
                </c:pt>
                <c:pt idx="1694">
                  <c:v>6.1854127348686383</c:v>
                </c:pt>
                <c:pt idx="1695">
                  <c:v>6.1875403718087529</c:v>
                </c:pt>
                <c:pt idx="1696">
                  <c:v>6.1875403718087529</c:v>
                </c:pt>
                <c:pt idx="1697">
                  <c:v>6.1981792355881362</c:v>
                </c:pt>
                <c:pt idx="1698">
                  <c:v>6.2088192313421739</c:v>
                </c:pt>
                <c:pt idx="1699">
                  <c:v>6.2194603593117774</c:v>
                </c:pt>
                <c:pt idx="1700">
                  <c:v>6.2301026197379334</c:v>
                </c:pt>
                <c:pt idx="1701">
                  <c:v>6.2396816225710676</c:v>
                </c:pt>
                <c:pt idx="1702">
                  <c:v>6.2503260353288654</c:v>
                </c:pt>
                <c:pt idx="1703">
                  <c:v>6.2609715812425124</c:v>
                </c:pt>
                <c:pt idx="1704">
                  <c:v>6.2716182605532937</c:v>
                </c:pt>
                <c:pt idx="1705">
                  <c:v>6.2822660735025755</c:v>
                </c:pt>
                <c:pt idx="1706">
                  <c:v>6.2929150203317965</c:v>
                </c:pt>
                <c:pt idx="1707">
                  <c:v>6.3035651012824765</c:v>
                </c:pt>
                <c:pt idx="1708">
                  <c:v>6.3142163165962124</c:v>
                </c:pt>
                <c:pt idx="1709">
                  <c:v>6.3248686665146732</c:v>
                </c:pt>
                <c:pt idx="1710">
                  <c:v>6.3355221512796227</c:v>
                </c:pt>
                <c:pt idx="1711">
                  <c:v>6.3461767711328649</c:v>
                </c:pt>
                <c:pt idx="1712">
                  <c:v>6.3568325263163157</c:v>
                </c:pt>
                <c:pt idx="1713">
                  <c:v>6.3674894170719556</c:v>
                </c:pt>
                <c:pt idx="1714">
                  <c:v>6.3781474436418462</c:v>
                </c:pt>
                <c:pt idx="1715">
                  <c:v>6.3888066062681226</c:v>
                </c:pt>
                <c:pt idx="1716">
                  <c:v>6.3994669051929982</c:v>
                </c:pt>
                <c:pt idx="1717">
                  <c:v>6.4101283406587664</c:v>
                </c:pt>
                <c:pt idx="1718">
                  <c:v>6.420790912907794</c:v>
                </c:pt>
                <c:pt idx="1719">
                  <c:v>6.4314546221825282</c:v>
                </c:pt>
                <c:pt idx="1720">
                  <c:v>6.4421194687254939</c:v>
                </c:pt>
                <c:pt idx="1721">
                  <c:v>6.4527854527793043</c:v>
                </c:pt>
                <c:pt idx="1722">
                  <c:v>6.4634525745866149</c:v>
                </c:pt>
                <c:pt idx="1723">
                  <c:v>6.4741208343901926</c:v>
                </c:pt>
                <c:pt idx="1724">
                  <c:v>6.4847902324328768</c:v>
                </c:pt>
                <c:pt idx="1725">
                  <c:v>6.4954607689575754</c:v>
                </c:pt>
                <c:pt idx="1726">
                  <c:v>6.5061324442072817</c:v>
                </c:pt>
                <c:pt idx="1727">
                  <c:v>6.5168052584250624</c:v>
                </c:pt>
                <c:pt idx="1728">
                  <c:v>6.5274792118540619</c:v>
                </c:pt>
                <c:pt idx="1729">
                  <c:v>6.5381543047375059</c:v>
                </c:pt>
                <c:pt idx="1730">
                  <c:v>6.5488305373187092</c:v>
                </c:pt>
                <c:pt idx="1731">
                  <c:v>6.5595079098410238</c:v>
                </c:pt>
                <c:pt idx="1732">
                  <c:v>6.5701864225479216</c:v>
                </c:pt>
                <c:pt idx="1733">
                  <c:v>6.5808660756829367</c:v>
                </c:pt>
                <c:pt idx="1734">
                  <c:v>6.5915468694896857</c:v>
                </c:pt>
                <c:pt idx="1735">
                  <c:v>6.6022288042118555</c:v>
                </c:pt>
                <c:pt idx="1736">
                  <c:v>6.6129118800932201</c:v>
                </c:pt>
                <c:pt idx="1737">
                  <c:v>6.6235960973776251</c:v>
                </c:pt>
                <c:pt idx="1738">
                  <c:v>6.6332128690347973</c:v>
                </c:pt>
                <c:pt idx="1739">
                  <c:v>6.6438992556570611</c:v>
                </c:pt>
                <c:pt idx="1740">
                  <c:v>6.6545867843899655</c:v>
                </c:pt>
                <c:pt idx="1741">
                  <c:v>6.6674133267992746</c:v>
                </c:pt>
                <c:pt idx="1742">
                  <c:v>6.6759652691643927</c:v>
                </c:pt>
                <c:pt idx="1743">
                  <c:v>6.687725384213258</c:v>
                </c:pt>
                <c:pt idx="1744">
                  <c:v>6.6973483253122508</c:v>
                </c:pt>
                <c:pt idx="1745">
                  <c:v>6.7091109554499022</c:v>
                </c:pt>
                <c:pt idx="1746">
                  <c:v>6.7198054563477365</c:v>
                </c:pt>
                <c:pt idx="1747">
                  <c:v>6.7305011010913978</c:v>
                </c:pt>
                <c:pt idx="1748">
                  <c:v>6.7411978899255907</c:v>
                </c:pt>
                <c:pt idx="1749">
                  <c:v>6.7518958230951052</c:v>
                </c:pt>
                <c:pt idx="1750">
                  <c:v>6.7625949008448218</c:v>
                </c:pt>
                <c:pt idx="1751">
                  <c:v>6.7732951234196594</c:v>
                </c:pt>
                <c:pt idx="1752">
                  <c:v>6.7839964910646549</c:v>
                </c:pt>
                <c:pt idx="1753">
                  <c:v>6.7946990040249098</c:v>
                </c:pt>
                <c:pt idx="1754">
                  <c:v>6.8054026625456068</c:v>
                </c:pt>
                <c:pt idx="1755">
                  <c:v>6.8150369348711086</c:v>
                </c:pt>
                <c:pt idx="1756">
                  <c:v>6.825742770632413</c:v>
                </c:pt>
                <c:pt idx="1757">
                  <c:v>6.8375205139233399</c:v>
                </c:pt>
                <c:pt idx="1758">
                  <c:v>6.8482287571391911</c:v>
                </c:pt>
                <c:pt idx="1759">
                  <c:v>6.8589381471425712</c:v>
                </c:pt>
                <c:pt idx="1760">
                  <c:v>6.8685775788519878</c:v>
                </c:pt>
                <c:pt idx="1761">
                  <c:v>6.8803603684946157</c:v>
                </c:pt>
                <c:pt idx="1762">
                  <c:v>6.8910732003348381</c:v>
                </c:pt>
                <c:pt idx="1763">
                  <c:v>6.9017871799456687</c:v>
                </c:pt>
                <c:pt idx="1764">
                  <c:v>6.9125023075730905</c:v>
                </c:pt>
                <c:pt idx="1765">
                  <c:v>6.9232185834631501</c:v>
                </c:pt>
                <c:pt idx="1766">
                  <c:v>6.9339360078619778</c:v>
                </c:pt>
                <c:pt idx="1767">
                  <c:v>6.9446545810157829</c:v>
                </c:pt>
                <c:pt idx="1768">
                  <c:v>6.9553743031708484</c:v>
                </c:pt>
                <c:pt idx="1769">
                  <c:v>6.9660951745735433</c:v>
                </c:pt>
                <c:pt idx="1770">
                  <c:v>6.9768171954703222</c:v>
                </c:pt>
                <c:pt idx="1771">
                  <c:v>6.9875403661076865</c:v>
                </c:pt>
                <c:pt idx="1772">
                  <c:v>6.9982646867322531</c:v>
                </c:pt>
                <c:pt idx="1773">
                  <c:v>7.0089901575907039</c:v>
                </c:pt>
                <c:pt idx="1774">
                  <c:v>7.0197167789298023</c:v>
                </c:pt>
                <c:pt idx="1775">
                  <c:v>7.0304445509963882</c:v>
                </c:pt>
                <c:pt idx="1776">
                  <c:v>7.041173474037385</c:v>
                </c:pt>
                <c:pt idx="1777">
                  <c:v>7.0519035482997925</c:v>
                </c:pt>
                <c:pt idx="1778">
                  <c:v>7.0626347740306921</c:v>
                </c:pt>
                <c:pt idx="1779">
                  <c:v>7.0733671514772416</c:v>
                </c:pt>
                <c:pt idx="1780">
                  <c:v>7.0830272761003652</c:v>
                </c:pt>
                <c:pt idx="1781">
                  <c:v>7.0937618424878623</c:v>
                </c:pt>
                <c:pt idx="1782">
                  <c:v>7.104497561308226</c:v>
                </c:pt>
                <c:pt idx="1783">
                  <c:v>7.1152344328089239</c:v>
                </c:pt>
                <c:pt idx="1784">
                  <c:v>7.1259724572375216</c:v>
                </c:pt>
                <c:pt idx="1785">
                  <c:v>7.1367116348416211</c:v>
                </c:pt>
                <c:pt idx="1786">
                  <c:v>7.1474519658689468</c:v>
                </c:pt>
                <c:pt idx="1787">
                  <c:v>7.1581934505672864</c:v>
                </c:pt>
                <c:pt idx="1788">
                  <c:v>7.1689360891845109</c:v>
                </c:pt>
                <c:pt idx="1789">
                  <c:v>7.1796798819685685</c:v>
                </c:pt>
                <c:pt idx="1790">
                  <c:v>7.1904248291674913</c:v>
                </c:pt>
                <c:pt idx="1791">
                  <c:v>7.2011709310293837</c:v>
                </c:pt>
                <c:pt idx="1792">
                  <c:v>7.2119181878024392</c:v>
                </c:pt>
                <c:pt idx="1793">
                  <c:v>7.2226665997349242</c:v>
                </c:pt>
                <c:pt idx="1794">
                  <c:v>7.2334161670751893</c:v>
                </c:pt>
                <c:pt idx="1795">
                  <c:v>7.2441668900716625</c:v>
                </c:pt>
                <c:pt idx="1796">
                  <c:v>7.2549187689728676</c:v>
                </c:pt>
                <c:pt idx="1797">
                  <c:v>7.2656718040273693</c:v>
                </c:pt>
                <c:pt idx="1798">
                  <c:v>7.2764259954838479</c:v>
                </c:pt>
                <c:pt idx="1799">
                  <c:v>7.2871813435910564</c:v>
                </c:pt>
                <c:pt idx="1800">
                  <c:v>7.2979378485978224</c:v>
                </c:pt>
                <c:pt idx="1801">
                  <c:v>7.3086955107530587</c:v>
                </c:pt>
                <c:pt idx="1802">
                  <c:v>7.3205302759274824</c:v>
                </c:pt>
                <c:pt idx="1803">
                  <c:v>7.3312903689050666</c:v>
                </c:pt>
                <c:pt idx="1804">
                  <c:v>7.3420516198032528</c:v>
                </c:pt>
                <c:pt idx="1805">
                  <c:v>7.3528140288712835</c:v>
                </c:pt>
                <c:pt idx="1806">
                  <c:v>7.3635775963584784</c:v>
                </c:pt>
                <c:pt idx="1807">
                  <c:v>7.3743423225142397</c:v>
                </c:pt>
                <c:pt idx="1808">
                  <c:v>7.385108207588047</c:v>
                </c:pt>
                <c:pt idx="1809">
                  <c:v>7.3958752518294659</c:v>
                </c:pt>
                <c:pt idx="1810">
                  <c:v>7.4066434554881493</c:v>
                </c:pt>
                <c:pt idx="1811">
                  <c:v>7.4174128188137969</c:v>
                </c:pt>
                <c:pt idx="1812">
                  <c:v>7.4281833420562275</c:v>
                </c:pt>
                <c:pt idx="1813">
                  <c:v>7.4389550254653214</c:v>
                </c:pt>
                <c:pt idx="1814">
                  <c:v>7.4497278692910491</c:v>
                </c:pt>
                <c:pt idx="1815">
                  <c:v>7.460501873783457</c:v>
                </c:pt>
                <c:pt idx="1816">
                  <c:v>7.4712770391926693</c:v>
                </c:pt>
                <c:pt idx="1817">
                  <c:v>7.4820533657688966</c:v>
                </c:pt>
                <c:pt idx="1818">
                  <c:v>7.4928308537624293</c:v>
                </c:pt>
                <c:pt idx="1819">
                  <c:v>7.502531586175337</c:v>
                </c:pt>
                <c:pt idx="1820">
                  <c:v>7.5143893150029673</c:v>
                </c:pt>
                <c:pt idx="1821">
                  <c:v>7.5251702887509557</c:v>
                </c:pt>
                <c:pt idx="1822">
                  <c:v>7.5348741589854829</c:v>
                </c:pt>
                <c:pt idx="1823">
                  <c:v>7.5456573415444277</c:v>
                </c:pt>
                <c:pt idx="1824">
                  <c:v>7.5564416869990314</c:v>
                </c:pt>
                <c:pt idx="1825">
                  <c:v>7.5672271956001556</c:v>
                </c:pt>
                <c:pt idx="1826">
                  <c:v>7.5780138675987043</c:v>
                </c:pt>
                <c:pt idx="1827">
                  <c:v>7.5877228673096599</c:v>
                </c:pt>
                <c:pt idx="1828">
                  <c:v>7.5985117504549411</c:v>
                </c:pt>
                <c:pt idx="1829">
                  <c:v>7.6093017977258164</c:v>
                </c:pt>
                <c:pt idx="1830">
                  <c:v>7.6211721945887083</c:v>
                </c:pt>
                <c:pt idx="1831">
                  <c:v>7.6308853856494219</c:v>
                </c:pt>
                <c:pt idx="1832">
                  <c:v>7.6427583449984766</c:v>
                </c:pt>
                <c:pt idx="1833">
                  <c:v>7.6524736330914012</c:v>
                </c:pt>
                <c:pt idx="1834">
                  <c:v>7.6643491560332082</c:v>
                </c:pt>
                <c:pt idx="1835">
                  <c:v>7.6751463099139352</c:v>
                </c:pt>
                <c:pt idx="1836">
                  <c:v>7.6859446297058698</c:v>
                </c:pt>
                <c:pt idx="1837">
                  <c:v>7.6967441156608443</c:v>
                </c:pt>
                <c:pt idx="1838">
                  <c:v>7.7075447680307452</c:v>
                </c:pt>
                <c:pt idx="1839">
                  <c:v>7.7183465870675718</c:v>
                </c:pt>
                <c:pt idx="1840">
                  <c:v>7.7291495730233919</c:v>
                </c:pt>
                <c:pt idx="1841">
                  <c:v>7.7399537261503584</c:v>
                </c:pt>
                <c:pt idx="1842">
                  <c:v>7.7507590467007041</c:v>
                </c:pt>
                <c:pt idx="1843">
                  <c:v>7.7615655349267438</c:v>
                </c:pt>
                <c:pt idx="1844">
                  <c:v>7.7723731910808755</c:v>
                </c:pt>
                <c:pt idx="1845">
                  <c:v>7.783182015415588</c:v>
                </c:pt>
                <c:pt idx="1846">
                  <c:v>7.7939920081834178</c:v>
                </c:pt>
                <c:pt idx="1847">
                  <c:v>7.8048031696370206</c:v>
                </c:pt>
                <c:pt idx="1848">
                  <c:v>7.8156155000291205</c:v>
                </c:pt>
                <c:pt idx="1849">
                  <c:v>7.8264289996125225</c:v>
                </c:pt>
                <c:pt idx="1850">
                  <c:v>7.8372436686401166</c:v>
                </c:pt>
                <c:pt idx="1851">
                  <c:v>7.8480595073648729</c:v>
                </c:pt>
                <c:pt idx="1852">
                  <c:v>7.8588765160398424</c:v>
                </c:pt>
                <c:pt idx="1853">
                  <c:v>7.8696946949181612</c:v>
                </c:pt>
                <c:pt idx="1854">
                  <c:v>7.8805140442530464</c:v>
                </c:pt>
                <c:pt idx="1855">
                  <c:v>7.8913345642977957</c:v>
                </c:pt>
                <c:pt idx="1856">
                  <c:v>7.9032384888193334</c:v>
                </c:pt>
                <c:pt idx="1857">
                  <c:v>7.9140614681796517</c:v>
                </c:pt>
                <c:pt idx="1858">
                  <c:v>7.9248856190355852</c:v>
                </c:pt>
                <c:pt idx="1859">
                  <c:v>7.9357109416407692</c:v>
                </c:pt>
                <c:pt idx="1860">
                  <c:v>7.9465374362489225</c:v>
                </c:pt>
                <c:pt idx="1861">
                  <c:v>7.9573651031138466</c:v>
                </c:pt>
                <c:pt idx="1862">
                  <c:v>7.9681939424894237</c:v>
                </c:pt>
                <c:pt idx="1863">
                  <c:v>7.9779409006339579</c:v>
                </c:pt>
                <c:pt idx="1864">
                  <c:v>7.9887719684795231</c:v>
                </c:pt>
                <c:pt idx="1865">
                  <c:v>7.9996042095724835</c:v>
                </c:pt>
                <c:pt idx="1866">
                  <c:v>8.0104376241670199</c:v>
                </c:pt>
                <c:pt idx="1867">
                  <c:v>8.0212722125174345</c:v>
                </c:pt>
                <c:pt idx="1868">
                  <c:v>8.03102434580431</c:v>
                </c:pt>
                <c:pt idx="1869">
                  <c:v>8.0418611649917491</c:v>
                </c:pt>
                <c:pt idx="1870">
                  <c:v>8.0537830226480569</c:v>
                </c:pt>
                <c:pt idx="1871">
                  <c:v>8.0646223085665127</c:v>
                </c:pt>
                <c:pt idx="1872">
                  <c:v>8.0754627695135266</c:v>
                </c:pt>
                <c:pt idx="1873">
                  <c:v>8.0863044057438831</c:v>
                </c:pt>
                <c:pt idx="1874">
                  <c:v>8.0971472175124504</c:v>
                </c:pt>
                <c:pt idx="1875">
                  <c:v>8.1079912050741783</c:v>
                </c:pt>
                <c:pt idx="1876">
                  <c:v>8.1188363686840983</c:v>
                </c:pt>
                <c:pt idx="1877">
                  <c:v>8.1296827085973433</c:v>
                </c:pt>
                <c:pt idx="1878">
                  <c:v>8.1405302250690852</c:v>
                </c:pt>
                <c:pt idx="1879">
                  <c:v>8.1513789183546201</c:v>
                </c:pt>
                <c:pt idx="1880">
                  <c:v>8.1622287887093101</c:v>
                </c:pt>
                <c:pt idx="1881">
                  <c:v>8.1730798363886095</c:v>
                </c:pt>
                <c:pt idx="1882">
                  <c:v>8.1839320616480453</c:v>
                </c:pt>
                <c:pt idx="1883">
                  <c:v>8.1947854647432354</c:v>
                </c:pt>
                <c:pt idx="1884">
                  <c:v>8.2056400459298775</c:v>
                </c:pt>
                <c:pt idx="1885">
                  <c:v>8.2164958054637651</c:v>
                </c:pt>
                <c:pt idx="1886">
                  <c:v>8.2273527436007381</c:v>
                </c:pt>
                <c:pt idx="1887">
                  <c:v>8.2392967371434569</c:v>
                </c:pt>
                <c:pt idx="1888">
                  <c:v>8.250156151180148</c:v>
                </c:pt>
                <c:pt idx="1889">
                  <c:v>8.2610167446136451</c:v>
                </c:pt>
                <c:pt idx="1890">
                  <c:v>8.271878517700161</c:v>
                </c:pt>
                <c:pt idx="1891">
                  <c:v>8.2827414706959939</c:v>
                </c:pt>
                <c:pt idx="1892">
                  <c:v>8.293605603857495</c:v>
                </c:pt>
                <c:pt idx="1893">
                  <c:v>8.3044709174411313</c:v>
                </c:pt>
                <c:pt idx="1894">
                  <c:v>8.3153374117034478</c:v>
                </c:pt>
                <c:pt idx="1895">
                  <c:v>8.3262050869010675</c:v>
                </c:pt>
                <c:pt idx="1896">
                  <c:v>8.3370739432906973</c:v>
                </c:pt>
                <c:pt idx="1897">
                  <c:v>8.3479439811291307</c:v>
                </c:pt>
                <c:pt idx="1898">
                  <c:v>8.3588152006732432</c:v>
                </c:pt>
                <c:pt idx="1899">
                  <c:v>8.3696876021799937</c:v>
                </c:pt>
                <c:pt idx="1900">
                  <c:v>8.3805611859064282</c:v>
                </c:pt>
                <c:pt idx="1901">
                  <c:v>8.3914359521096706</c:v>
                </c:pt>
                <c:pt idx="1902">
                  <c:v>8.402311901046934</c:v>
                </c:pt>
                <c:pt idx="1903">
                  <c:v>8.4131890329755254</c:v>
                </c:pt>
                <c:pt idx="1904">
                  <c:v>8.4240673481527981</c:v>
                </c:pt>
                <c:pt idx="1905">
                  <c:v>8.4338588437027635</c:v>
                </c:pt>
                <c:pt idx="1906">
                  <c:v>8.4447394077619471</c:v>
                </c:pt>
                <c:pt idx="1907">
                  <c:v>8.45562115581669</c:v>
                </c:pt>
                <c:pt idx="1908">
                  <c:v>8.466504088124708</c:v>
                </c:pt>
                <c:pt idx="1909">
                  <c:v>8.477388204943793</c:v>
                </c:pt>
                <c:pt idx="1910">
                  <c:v>8.4882735065318204</c:v>
                </c:pt>
                <c:pt idx="1911">
                  <c:v>8.4991599931467494</c:v>
                </c:pt>
                <c:pt idx="1912">
                  <c:v>8.5100476650466241</c:v>
                </c:pt>
                <c:pt idx="1913">
                  <c:v>8.5209365224895706</c:v>
                </c:pt>
                <c:pt idx="1914">
                  <c:v>8.5318265657338053</c:v>
                </c:pt>
                <c:pt idx="1915">
                  <c:v>8.5427177950376194</c:v>
                </c:pt>
                <c:pt idx="1916">
                  <c:v>8.5536102106593965</c:v>
                </c:pt>
                <c:pt idx="1917">
                  <c:v>8.5645038128576179</c:v>
                </c:pt>
                <c:pt idx="1918">
                  <c:v>8.5753986018908019</c:v>
                </c:pt>
                <c:pt idx="1919">
                  <c:v>8.5862945780176023</c:v>
                </c:pt>
                <c:pt idx="1920">
                  <c:v>8.5971917414967329</c:v>
                </c:pt>
                <c:pt idx="1921">
                  <c:v>8.6080900925870001</c:v>
                </c:pt>
                <c:pt idx="1922">
                  <c:v>8.6189896315472936</c:v>
                </c:pt>
                <c:pt idx="1923">
                  <c:v>8.6298903586365814</c:v>
                </c:pt>
                <c:pt idx="1924">
                  <c:v>8.6407922741139238</c:v>
                </c:pt>
                <c:pt idx="1925">
                  <c:v>8.6516953782384789</c:v>
                </c:pt>
                <c:pt idx="1926">
                  <c:v>8.6625996712694437</c:v>
                </c:pt>
                <c:pt idx="1927">
                  <c:v>8.6735051534661469</c:v>
                </c:pt>
                <c:pt idx="1928">
                  <c:v>8.6844118250879809</c:v>
                </c:pt>
                <c:pt idx="1929">
                  <c:v>8.6953196863944306</c:v>
                </c:pt>
                <c:pt idx="1930">
                  <c:v>8.7062287376450627</c:v>
                </c:pt>
                <c:pt idx="1931">
                  <c:v>8.7171389790995253</c:v>
                </c:pt>
                <c:pt idx="1932">
                  <c:v>8.7280504110175592</c:v>
                </c:pt>
                <c:pt idx="1933">
                  <c:v>8.7400543614229278</c:v>
                </c:pt>
                <c:pt idx="1934">
                  <c:v>8.7498768472837085</c:v>
                </c:pt>
                <c:pt idx="1935">
                  <c:v>8.760791852151721</c:v>
                </c:pt>
                <c:pt idx="1936">
                  <c:v>8.7717080485231005</c:v>
                </c:pt>
                <c:pt idx="1937">
                  <c:v>8.782625436658007</c:v>
                </c:pt>
                <c:pt idx="1938">
                  <c:v>8.7935440168167034</c:v>
                </c:pt>
                <c:pt idx="1939">
                  <c:v>8.8055558320894214</c:v>
                </c:pt>
                <c:pt idx="1940">
                  <c:v>8.8164769163455183</c:v>
                </c:pt>
                <c:pt idx="1941">
                  <c:v>8.8273991934327007</c:v>
                </c:pt>
                <c:pt idx="1942">
                  <c:v>8.8383226636115619</c:v>
                </c:pt>
                <c:pt idx="1943">
                  <c:v>8.8492473271427912</c:v>
                </c:pt>
                <c:pt idx="1944">
                  <c:v>8.8601731842871629</c:v>
                </c:pt>
                <c:pt idx="1945">
                  <c:v>8.8711002353055086</c:v>
                </c:pt>
                <c:pt idx="1946">
                  <c:v>8.8820284804587786</c:v>
                </c:pt>
                <c:pt idx="1947">
                  <c:v>8.8918649222978203</c:v>
                </c:pt>
                <c:pt idx="1948">
                  <c:v>8.90279543702664</c:v>
                </c:pt>
                <c:pt idx="1949">
                  <c:v>8.9137271466475916</c:v>
                </c:pt>
                <c:pt idx="1950">
                  <c:v>8.924660051421947</c:v>
                </c:pt>
                <c:pt idx="1951">
                  <c:v>8.9355941516110668</c:v>
                </c:pt>
                <c:pt idx="1952">
                  <c:v>8.9465294474763901</c:v>
                </c:pt>
                <c:pt idx="1953">
                  <c:v>8.9574659392794533</c:v>
                </c:pt>
                <c:pt idx="1954">
                  <c:v>8.9684036272818677</c:v>
                </c:pt>
                <c:pt idx="1955">
                  <c:v>8.9793425117453385</c:v>
                </c:pt>
                <c:pt idx="1956">
                  <c:v>8.990282592931651</c:v>
                </c:pt>
                <c:pt idx="1957">
                  <c:v>9.0012238711026917</c:v>
                </c:pt>
                <c:pt idx="1958">
                  <c:v>9.0121663465203969</c:v>
                </c:pt>
                <c:pt idx="1959">
                  <c:v>9.0231100194468201</c:v>
                </c:pt>
                <c:pt idx="1960">
                  <c:v>9.0340548901440982</c:v>
                </c:pt>
                <c:pt idx="1961">
                  <c:v>9.0450009588744447</c:v>
                </c:pt>
                <c:pt idx="1962">
                  <c:v>9.0559482259001669</c:v>
                </c:pt>
                <c:pt idx="1963">
                  <c:v>9.0668966914836524</c:v>
                </c:pt>
                <c:pt idx="1964">
                  <c:v>9.0778463558873774</c:v>
                </c:pt>
                <c:pt idx="1965">
                  <c:v>9.0887972193739177</c:v>
                </c:pt>
                <c:pt idx="1966">
                  <c:v>9.099749282205897</c:v>
                </c:pt>
                <c:pt idx="1967">
                  <c:v>9.1107025446460597</c:v>
                </c:pt>
                <c:pt idx="1968">
                  <c:v>9.1227525191913692</c:v>
                </c:pt>
                <c:pt idx="1969">
                  <c:v>9.1326126694023166</c:v>
                </c:pt>
                <c:pt idx="1970">
                  <c:v>9.1435695322443102</c:v>
                </c:pt>
                <c:pt idx="1971">
                  <c:v>9.1545275957462948</c:v>
                </c:pt>
                <c:pt idx="1972">
                  <c:v>9.1654868601714359</c:v>
                </c:pt>
                <c:pt idx="1973">
                  <c:v>9.1764473257829859</c:v>
                </c:pt>
                <c:pt idx="1974">
                  <c:v>9.1874089928442864</c:v>
                </c:pt>
                <c:pt idx="1975">
                  <c:v>9.198371861618762</c:v>
                </c:pt>
                <c:pt idx="1976">
                  <c:v>9.2104324055639193</c:v>
                </c:pt>
                <c:pt idx="1977">
                  <c:v>9.2203012053613858</c:v>
                </c:pt>
                <c:pt idx="1978">
                  <c:v>9.232364394554244</c:v>
                </c:pt>
                <c:pt idx="1979">
                  <c:v>9.2433321931087118</c:v>
                </c:pt>
                <c:pt idx="1980">
                  <c:v>9.2543011947211831</c:v>
                </c:pt>
                <c:pt idx="1981">
                  <c:v>9.265271399655612</c:v>
                </c:pt>
                <c:pt idx="1982">
                  <c:v>9.2762428081760415</c:v>
                </c:pt>
                <c:pt idx="1983">
                  <c:v>9.2872154205465982</c:v>
                </c:pt>
                <c:pt idx="1984">
                  <c:v>9.2981892370315169</c:v>
                </c:pt>
                <c:pt idx="1985">
                  <c:v>9.3091642578950715</c:v>
                </c:pt>
                <c:pt idx="1986">
                  <c:v>9.3201404834016657</c:v>
                </c:pt>
                <c:pt idx="1987">
                  <c:v>9.3311179138157794</c:v>
                </c:pt>
                <c:pt idx="1988">
                  <c:v>9.3409986316030764</c:v>
                </c:pt>
                <c:pt idx="1989">
                  <c:v>9.3519783520704216</c:v>
                </c:pt>
                <c:pt idx="1990">
                  <c:v>9.3629592782127649</c:v>
                </c:pt>
                <c:pt idx="1991">
                  <c:v>9.3739414102949219</c:v>
                </c:pt>
                <c:pt idx="1992">
                  <c:v>9.3860231487619536</c:v>
                </c:pt>
                <c:pt idx="1993">
                  <c:v>9.397007814180089</c:v>
                </c:pt>
                <c:pt idx="1994">
                  <c:v>9.4079936863595286</c:v>
                </c:pt>
                <c:pt idx="1995">
                  <c:v>9.4189807655654469</c:v>
                </c:pt>
                <c:pt idx="1996">
                  <c:v>9.4299690520631074</c:v>
                </c:pt>
                <c:pt idx="1997">
                  <c:v>9.4409585461178605</c:v>
                </c:pt>
                <c:pt idx="1998">
                  <c:v>9.4519492479951435</c:v>
                </c:pt>
                <c:pt idx="1999">
                  <c:v>9.4629411579604827</c:v>
                </c:pt>
                <c:pt idx="2000">
                  <c:v>9.4739342762794916</c:v>
                </c:pt>
                <c:pt idx="2001">
                  <c:v>9.4849286032178703</c:v>
                </c:pt>
                <c:pt idx="2002">
                  <c:v>9.4959241390414082</c:v>
                </c:pt>
                <c:pt idx="2003">
                  <c:v>9.506920884015992</c:v>
                </c:pt>
                <c:pt idx="2004">
                  <c:v>9.5179188384075619</c:v>
                </c:pt>
                <c:pt idx="2005">
                  <c:v>9.5289180024821807</c:v>
                </c:pt>
                <c:pt idx="2006">
                  <c:v>9.5399183765059892</c:v>
                </c:pt>
                <c:pt idx="2007">
                  <c:v>9.5509199607452118</c:v>
                </c:pt>
                <c:pt idx="2008">
                  <c:v>9.561922755466167</c:v>
                </c:pt>
                <c:pt idx="2009">
                  <c:v>9.5729267609352569</c:v>
                </c:pt>
                <c:pt idx="2010">
                  <c:v>9.5839319774189704</c:v>
                </c:pt>
                <c:pt idx="2011">
                  <c:v>9.5949384051838891</c:v>
                </c:pt>
                <c:pt idx="2012">
                  <c:v>9.6059460444966902</c:v>
                </c:pt>
                <c:pt idx="2013">
                  <c:v>9.6169548956241044</c:v>
                </c:pt>
                <c:pt idx="2014">
                  <c:v>9.6279649588329885</c:v>
                </c:pt>
                <c:pt idx="2015">
                  <c:v>9.6389762343902738</c:v>
                </c:pt>
                <c:pt idx="2016">
                  <c:v>9.6499887225629752</c:v>
                </c:pt>
                <c:pt idx="2017">
                  <c:v>9.661002423618207</c:v>
                </c:pt>
                <c:pt idx="2018">
                  <c:v>9.67201733782316</c:v>
                </c:pt>
                <c:pt idx="2019">
                  <c:v>9.6830334654451224</c:v>
                </c:pt>
                <c:pt idx="2020">
                  <c:v>9.6940508067514646</c:v>
                </c:pt>
                <c:pt idx="2021">
                  <c:v>9.7050693620096471</c:v>
                </c:pt>
                <c:pt idx="2022">
                  <c:v>9.7160891314872195</c:v>
                </c:pt>
                <c:pt idx="2023">
                  <c:v>9.727110115451822</c:v>
                </c:pt>
                <c:pt idx="2024">
                  <c:v>9.7381323141711906</c:v>
                </c:pt>
                <c:pt idx="2025">
                  <c:v>9.7502581361238576</c:v>
                </c:pt>
                <c:pt idx="2026">
                  <c:v>9.7601803569455132</c:v>
                </c:pt>
                <c:pt idx="2027">
                  <c:v>9.7723088528614941</c:v>
                </c:pt>
                <c:pt idx="2028">
                  <c:v>9.7822332619537864</c:v>
                </c:pt>
                <c:pt idx="2029">
                  <c:v>9.7943644330126567</c:v>
                </c:pt>
                <c:pt idx="2030">
                  <c:v>9.8053940475388206</c:v>
                </c:pt>
                <c:pt idx="2031">
                  <c:v>9.816424878723133</c:v>
                </c:pt>
                <c:pt idx="2032">
                  <c:v>9.8252504198448491</c:v>
                </c:pt>
                <c:pt idx="2033">
                  <c:v>9.8384901921401067</c:v>
                </c:pt>
                <c:pt idx="2034">
                  <c:v>9.8484211718394192</c:v>
                </c:pt>
                <c:pt idx="2035">
                  <c:v>9.8594567505563635</c:v>
                </c:pt>
                <c:pt idx="2036">
                  <c:v>9.8704935472476976</c:v>
                </c:pt>
                <c:pt idx="2037">
                  <c:v>9.8815315621822997</c:v>
                </c:pt>
                <c:pt idx="2038">
                  <c:v>9.8925707956291387</c:v>
                </c:pt>
                <c:pt idx="2039">
                  <c:v>9.9036112478572758</c:v>
                </c:pt>
                <c:pt idx="2040">
                  <c:v>9.9146529191358557</c:v>
                </c:pt>
                <c:pt idx="2041">
                  <c:v>9.9256958097341172</c:v>
                </c:pt>
                <c:pt idx="2042">
                  <c:v>9.9367399199213846</c:v>
                </c:pt>
                <c:pt idx="2043">
                  <c:v>9.9477852499670743</c:v>
                </c:pt>
                <c:pt idx="2044">
                  <c:v>9.9577270902098949</c:v>
                </c:pt>
                <c:pt idx="2045">
                  <c:v>9.9687747387291434</c:v>
                </c:pt>
                <c:pt idx="2046">
                  <c:v>9.9798236078886262</c:v>
                </c:pt>
                <c:pt idx="2047">
                  <c:v>9.9919787741254957</c:v>
                </c:pt>
                <c:pt idx="2048">
                  <c:v>10.003030207507651</c:v>
                </c:pt>
                <c:pt idx="2049">
                  <c:v>10.014082862366596</c:v>
                </c:pt>
                <c:pt idx="2050">
                  <c:v>10.025136738972371</c:v>
                </c:pt>
                <c:pt idx="2051">
                  <c:v>10.03619183759511</c:v>
                </c:pt>
                <c:pt idx="2052">
                  <c:v>10.047248158505029</c:v>
                </c:pt>
                <c:pt idx="2053">
                  <c:v>10.058305701972452</c:v>
                </c:pt>
                <c:pt idx="2054">
                  <c:v>10.069364468267755</c:v>
                </c:pt>
                <c:pt idx="2055">
                  <c:v>10.080424457661438</c:v>
                </c:pt>
                <c:pt idx="2056">
                  <c:v>10.091485670424079</c:v>
                </c:pt>
                <c:pt idx="2057">
                  <c:v>10.102548106826353</c:v>
                </c:pt>
                <c:pt idx="2058">
                  <c:v>10.113611767139009</c:v>
                </c:pt>
                <c:pt idx="2059">
                  <c:v>10.124676651632903</c:v>
                </c:pt>
                <c:pt idx="2060">
                  <c:v>10.135742760578973</c:v>
                </c:pt>
                <c:pt idx="2061">
                  <c:v>10.146810094248242</c:v>
                </c:pt>
                <c:pt idx="2062">
                  <c:v>10.157878652911833</c:v>
                </c:pt>
                <c:pt idx="2063">
                  <c:v>10.168948436840955</c:v>
                </c:pt>
                <c:pt idx="2064">
                  <c:v>10.180019446306915</c:v>
                </c:pt>
                <c:pt idx="2065">
                  <c:v>10.191091681581081</c:v>
                </c:pt>
                <c:pt idx="2066">
                  <c:v>10.202165142934941</c:v>
                </c:pt>
                <c:pt idx="2067">
                  <c:v>10.214347366870353</c:v>
                </c:pt>
                <c:pt idx="2068">
                  <c:v>10.225423403875638</c:v>
                </c:pt>
                <c:pt idx="2069">
                  <c:v>10.236500667802776</c:v>
                </c:pt>
                <c:pt idx="2070">
                  <c:v>10.247579158923628</c:v>
                </c:pt>
                <c:pt idx="2071">
                  <c:v>10.25865887751011</c:v>
                </c:pt>
                <c:pt idx="2072">
                  <c:v>10.269739823834263</c:v>
                </c:pt>
                <c:pt idx="2073">
                  <c:v>10.280821998168205</c:v>
                </c:pt>
                <c:pt idx="2074">
                  <c:v>10.291905400784151</c:v>
                </c:pt>
                <c:pt idx="2075">
                  <c:v>10.302990031954398</c:v>
                </c:pt>
                <c:pt idx="2076">
                  <c:v>10.312967250646683</c:v>
                </c:pt>
                <c:pt idx="2077">
                  <c:v>10.324054216820617</c:v>
                </c:pt>
                <c:pt idx="2078">
                  <c:v>10.335142412339039</c:v>
                </c:pt>
                <c:pt idx="2079">
                  <c:v>10.346231837474603</c:v>
                </c:pt>
                <c:pt idx="2080">
                  <c:v>10.357322492500055</c:v>
                </c:pt>
                <c:pt idx="2081">
                  <c:v>10.368414377688232</c:v>
                </c:pt>
                <c:pt idx="2082">
                  <c:v>10.379507493312056</c:v>
                </c:pt>
                <c:pt idx="2083">
                  <c:v>10.39060183964455</c:v>
                </c:pt>
                <c:pt idx="2084">
                  <c:v>10.401697416958818</c:v>
                </c:pt>
                <c:pt idx="2085">
                  <c:v>10.412794225528076</c:v>
                </c:pt>
                <c:pt idx="2086">
                  <c:v>10.423892265625586</c:v>
                </c:pt>
                <c:pt idx="2087">
                  <c:v>10.434991537524743</c:v>
                </c:pt>
                <c:pt idx="2088">
                  <c:v>10.446092041499021</c:v>
                </c:pt>
                <c:pt idx="2089">
                  <c:v>10.457193777821981</c:v>
                </c:pt>
                <c:pt idx="2090">
                  <c:v>10.46829674676728</c:v>
                </c:pt>
                <c:pt idx="2091">
                  <c:v>10.47940094860866</c:v>
                </c:pt>
                <c:pt idx="2092">
                  <c:v>10.49161699495599</c:v>
                </c:pt>
                <c:pt idx="2093">
                  <c:v>10.502723786770595</c:v>
                </c:pt>
                <c:pt idx="2094">
                  <c:v>10.513831812330473</c:v>
                </c:pt>
                <c:pt idx="2095">
                  <c:v>10.524941071909748</c:v>
                </c:pt>
                <c:pt idx="2096">
                  <c:v>10.536051565782628</c:v>
                </c:pt>
                <c:pt idx="2097">
                  <c:v>10.536051565782628</c:v>
                </c:pt>
                <c:pt idx="2098">
                  <c:v>10.577171129827843</c:v>
                </c:pt>
                <c:pt idx="2099">
                  <c:v>10.691728234607753</c:v>
                </c:pt>
                <c:pt idx="2100">
                  <c:v>10.801960345579928</c:v>
                </c:pt>
                <c:pt idx="2101">
                  <c:v>10.914544726079786</c:v>
                </c:pt>
                <c:pt idx="2102">
                  <c:v>11.027256001884693</c:v>
                </c:pt>
                <c:pt idx="2103">
                  <c:v>11.13897662260579</c:v>
                </c:pt>
                <c:pt idx="2104">
                  <c:v>11.25082219791088</c:v>
                </c:pt>
                <c:pt idx="2105">
                  <c:v>11.362793007625339</c:v>
                </c:pt>
                <c:pt idx="2106">
                  <c:v>11.476010930568476</c:v>
                </c:pt>
                <c:pt idx="2107">
                  <c:v>11.588234311740843</c:v>
                </c:pt>
                <c:pt idx="2108">
                  <c:v>11.700583775293184</c:v>
                </c:pt>
                <c:pt idx="2109">
                  <c:v>11.814185002255945</c:v>
                </c:pt>
                <c:pt idx="2110">
                  <c:v>11.926788750346001</c:v>
                </c:pt>
                <c:pt idx="2111">
                  <c:v>12.039519437428387</c:v>
                </c:pt>
                <c:pt idx="2112">
                  <c:v>12.153506572611276</c:v>
                </c:pt>
                <c:pt idx="2113">
                  <c:v>12.265362775627155</c:v>
                </c:pt>
                <c:pt idx="2114">
                  <c:v>12.378476002704385</c:v>
                </c:pt>
                <c:pt idx="2115">
                  <c:v>12.492850381725473</c:v>
                </c:pt>
                <c:pt idx="2116">
                  <c:v>12.606221366364634</c:v>
                </c:pt>
                <c:pt idx="2117">
                  <c:v>12.718585392192677</c:v>
                </c:pt>
                <c:pt idx="2118">
                  <c:v>12.832212729517334</c:v>
                </c:pt>
                <c:pt idx="2119">
                  <c:v>12.947107545157454</c:v>
                </c:pt>
                <c:pt idx="2120">
                  <c:v>13.062134520843784</c:v>
                </c:pt>
                <c:pt idx="2121">
                  <c:v>13.175012288499918</c:v>
                </c:pt>
                <c:pt idx="2122">
                  <c:v>13.28915973371832</c:v>
                </c:pt>
                <c:pt idx="2123">
                  <c:v>13.404581062906498</c:v>
                </c:pt>
                <c:pt idx="2124">
                  <c:v>13.518991006168346</c:v>
                </c:pt>
                <c:pt idx="2125">
                  <c:v>13.632385936164956</c:v>
                </c:pt>
                <c:pt idx="2126">
                  <c:v>13.747056957605993</c:v>
                </c:pt>
                <c:pt idx="2127">
                  <c:v>13.863008316952966</c:v>
                </c:pt>
                <c:pt idx="2128">
                  <c:v>13.977944252828541</c:v>
                </c:pt>
                <c:pt idx="2129">
                  <c:v>14.093012443420461</c:v>
                </c:pt>
                <c:pt idx="2130">
                  <c:v>14.208213193445626</c:v>
                </c:pt>
                <c:pt idx="2131">
                  <c:v>14.323546808675289</c:v>
                </c:pt>
                <c:pt idx="2132">
                  <c:v>14.440168937372148</c:v>
                </c:pt>
                <c:pt idx="2133">
                  <c:v>14.554613863133866</c:v>
                </c:pt>
                <c:pt idx="2134">
                  <c:v>14.670347919220871</c:v>
                </c:pt>
                <c:pt idx="2135">
                  <c:v>14.786216074238375</c:v>
                </c:pt>
                <c:pt idx="2136">
                  <c:v>14.90221863930285</c:v>
                </c:pt>
                <c:pt idx="2137">
                  <c:v>15.017193885838706</c:v>
                </c:pt>
                <c:pt idx="2138">
                  <c:v>15.134628249463447</c:v>
                </c:pt>
                <c:pt idx="2139">
                  <c:v>15.251035922232539</c:v>
                </c:pt>
                <c:pt idx="2140">
                  <c:v>15.367579260404703</c:v>
                </c:pt>
                <c:pt idx="2141">
                  <c:v>15.485426061551625</c:v>
                </c:pt>
                <c:pt idx="2142">
                  <c:v>15.601074200415759</c:v>
                </c:pt>
                <c:pt idx="2143">
                  <c:v>15.718026438762275</c:v>
                </c:pt>
                <c:pt idx="2144">
                  <c:v>15.835115615537518</c:v>
                </c:pt>
                <c:pt idx="2145">
                  <c:v>15.953515010409816</c:v>
                </c:pt>
                <c:pt idx="2146">
                  <c:v>16.069706069729207</c:v>
                </c:pt>
                <c:pt idx="2147">
                  <c:v>16.187207992654518</c:v>
                </c:pt>
                <c:pt idx="2148">
                  <c:v>16.304848145036932</c:v>
                </c:pt>
                <c:pt idx="2149">
                  <c:v>16.422626852486264</c:v>
                </c:pt>
                <c:pt idx="2150">
                  <c:v>16.539364577330588</c:v>
                </c:pt>
                <c:pt idx="2151">
                  <c:v>16.657419982631549</c:v>
                </c:pt>
                <c:pt idx="2152">
                  <c:v>16.776797578644331</c:v>
                </c:pt>
                <c:pt idx="2153">
                  <c:v>16.895133785578299</c:v>
                </c:pt>
                <c:pt idx="2154">
                  <c:v>17.01242473385734</c:v>
                </c:pt>
                <c:pt idx="2155">
                  <c:v>17.131040267419252</c:v>
                </c:pt>
                <c:pt idx="2156">
                  <c:v>17.25098494099618</c:v>
                </c:pt>
                <c:pt idx="2157">
                  <c:v>17.369883950306935</c:v>
                </c:pt>
                <c:pt idx="2158">
                  <c:v>17.487733390472172</c:v>
                </c:pt>
                <c:pt idx="2159">
                  <c:v>17.606914392828095</c:v>
                </c:pt>
                <c:pt idx="2160">
                  <c:v>17.727431557244138</c:v>
                </c:pt>
                <c:pt idx="2161">
                  <c:v>17.846898747846463</c:v>
                </c:pt>
                <c:pt idx="2162">
                  <c:v>17.965312023968142</c:v>
                </c:pt>
                <c:pt idx="2163">
                  <c:v>18.086262155771056</c:v>
                </c:pt>
                <c:pt idx="2164">
                  <c:v>18.20615905880971</c:v>
                </c:pt>
                <c:pt idx="2165">
                  <c:v>18.326199887101126</c:v>
                </c:pt>
                <c:pt idx="2166">
                  <c:v>18.445182420322372</c:v>
                </c:pt>
                <c:pt idx="2167">
                  <c:v>18.565510690321823</c:v>
                </c:pt>
                <c:pt idx="2168">
                  <c:v>18.687189389277268</c:v>
                </c:pt>
                <c:pt idx="2169">
                  <c:v>18.807809390633423</c:v>
                </c:pt>
                <c:pt idx="2170">
                  <c:v>18.928575059558757</c:v>
                </c:pt>
                <c:pt idx="2171">
                  <c:v>19.048276907466143</c:v>
                </c:pt>
                <c:pt idx="2172">
                  <c:v>19.170544810429554</c:v>
                </c:pt>
                <c:pt idx="2173">
                  <c:v>19.291749600735798</c:v>
                </c:pt>
                <c:pt idx="2174">
                  <c:v>19.414315738075274</c:v>
                </c:pt>
                <c:pt idx="2175">
                  <c:v>19.534600791670766</c:v>
                </c:pt>
                <c:pt idx="2176">
                  <c:v>19.656247908429702</c:v>
                </c:pt>
                <c:pt idx="2177">
                  <c:v>19.77804318565002</c:v>
                </c:pt>
                <c:pt idx="2178">
                  <c:v>19.90120717392816</c:v>
                </c:pt>
                <c:pt idx="2179">
                  <c:v>20.022079668178641</c:v>
                </c:pt>
                <c:pt idx="2180">
                  <c:v>20.143098440855987</c:v>
                </c:pt>
                <c:pt idx="2181">
                  <c:v>20.266713145938478</c:v>
                </c:pt>
                <c:pt idx="2182">
                  <c:v>20.390480846118038</c:v>
                </c:pt>
                <c:pt idx="2183">
                  <c:v>20.511946546995873</c:v>
                </c:pt>
                <c:pt idx="2184">
                  <c:v>20.634789139680905</c:v>
                </c:pt>
                <c:pt idx="2185">
                  <c:v>20.757782821011951</c:v>
                </c:pt>
                <c:pt idx="2186">
                  <c:v>20.882160180666094</c:v>
                </c:pt>
                <c:pt idx="2187">
                  <c:v>21.005458677249202</c:v>
                </c:pt>
                <c:pt idx="2188">
                  <c:v>21.128909386720419</c:v>
                </c:pt>
                <c:pt idx="2189">
                  <c:v>21.252512685360138</c:v>
                </c:pt>
                <c:pt idx="2190">
                  <c:v>21.376268950845773</c:v>
                </c:pt>
                <c:pt idx="2191">
                  <c:v>21.500178562258665</c:v>
                </c:pt>
                <c:pt idx="2192">
                  <c:v>21.624241900091075</c:v>
                </c:pt>
                <c:pt idx="2193">
                  <c:v>21.749702300257642</c:v>
                </c:pt>
                <c:pt idx="2194">
                  <c:v>21.874075784941827</c:v>
                </c:pt>
                <c:pt idx="2195">
                  <c:v>21.999850217013687</c:v>
                </c:pt>
                <c:pt idx="2196">
                  <c:v>22.124535403112951</c:v>
                </c:pt>
                <c:pt idx="2197">
                  <c:v>22.249376247271268</c:v>
                </c:pt>
                <c:pt idx="2198">
                  <c:v>22.324355631454313</c:v>
                </c:pt>
              </c:numCache>
            </c:numRef>
          </c:xVal>
          <c:yVal>
            <c:numRef>
              <c:f>CHS_30Apr2016!$X$27:$X$2225</c:f>
              <c:numCache>
                <c:formatCode>General</c:formatCode>
                <c:ptCount val="2199"/>
                <c:pt idx="0">
                  <c:v>0.14599999999999999</c:v>
                </c:pt>
                <c:pt idx="1">
                  <c:v>0.14199857999999999</c:v>
                </c:pt>
                <c:pt idx="2">
                  <c:v>0.13599864</c:v>
                </c:pt>
                <c:pt idx="3">
                  <c:v>0.12999870000000002</c:v>
                </c:pt>
                <c:pt idx="4">
                  <c:v>0.13699863000000001</c:v>
                </c:pt>
                <c:pt idx="5">
                  <c:v>0.18999240000000001</c:v>
                </c:pt>
                <c:pt idx="6">
                  <c:v>0.23398362</c:v>
                </c:pt>
                <c:pt idx="7">
                  <c:v>0.27097561000000003</c:v>
                </c:pt>
                <c:pt idx="8">
                  <c:v>0.27996360000000003</c:v>
                </c:pt>
                <c:pt idx="9">
                  <c:v>0.30295151999999997</c:v>
                </c:pt>
                <c:pt idx="10">
                  <c:v>0.32593806000000003</c:v>
                </c:pt>
                <c:pt idx="11">
                  <c:v>0.36391992000000001</c:v>
                </c:pt>
                <c:pt idx="12">
                  <c:v>0.41089724999999999</c:v>
                </c:pt>
                <c:pt idx="13">
                  <c:v>0.44187624000000003</c:v>
                </c:pt>
                <c:pt idx="14">
                  <c:v>0.45985280000000001</c:v>
                </c:pt>
                <c:pt idx="15">
                  <c:v>0.47083514999999998</c:v>
                </c:pt>
                <c:pt idx="16">
                  <c:v>0.49181303999999998</c:v>
                </c:pt>
                <c:pt idx="17">
                  <c:v>0.50179417999999998</c:v>
                </c:pt>
                <c:pt idx="18">
                  <c:v>0.53576416000000004</c:v>
                </c:pt>
                <c:pt idx="19">
                  <c:v>0.57772833999999995</c:v>
                </c:pt>
                <c:pt idx="20">
                  <c:v>0.6046975</c:v>
                </c:pt>
                <c:pt idx="21">
                  <c:v>0.61767245999999998</c:v>
                </c:pt>
                <c:pt idx="22">
                  <c:v>0.63264551999999996</c:v>
                </c:pt>
                <c:pt idx="23">
                  <c:v>0.65660580000000002</c:v>
                </c:pt>
                <c:pt idx="24">
                  <c:v>0.67557412000000006</c:v>
                </c:pt>
                <c:pt idx="25">
                  <c:v>0.70253601999999993</c:v>
                </c:pt>
                <c:pt idx="26">
                  <c:v>0.73948939999999996</c:v>
                </c:pt>
                <c:pt idx="27">
                  <c:v>0.76245063999999996</c:v>
                </c:pt>
                <c:pt idx="28">
                  <c:v>0.76842325</c:v>
                </c:pt>
                <c:pt idx="29">
                  <c:v>0.78537906000000002</c:v>
                </c:pt>
                <c:pt idx="30">
                  <c:v>0.80733743999999996</c:v>
                </c:pt>
                <c:pt idx="31">
                  <c:v>0.83029364999999999</c:v>
                </c:pt>
                <c:pt idx="32">
                  <c:v>0.87223176000000002</c:v>
                </c:pt>
                <c:pt idx="33">
                  <c:v>0.89318646000000002</c:v>
                </c:pt>
                <c:pt idx="34">
                  <c:v>0.90614742000000004</c:v>
                </c:pt>
                <c:pt idx="35">
                  <c:v>0.90312312000000006</c:v>
                </c:pt>
                <c:pt idx="36">
                  <c:v>0.9130768600000001</c:v>
                </c:pt>
                <c:pt idx="37">
                  <c:v>0.93003175999999999</c:v>
                </c:pt>
                <c:pt idx="38">
                  <c:v>0.96097065999999998</c:v>
                </c:pt>
                <c:pt idx="39">
                  <c:v>0.99989889999999992</c:v>
                </c:pt>
                <c:pt idx="40">
                  <c:v>1.0238314999999998</c:v>
                </c:pt>
                <c:pt idx="41">
                  <c:v>1.0327902200000001</c:v>
                </c:pt>
                <c:pt idx="42">
                  <c:v>1.0367544</c:v>
                </c:pt>
                <c:pt idx="43">
                  <c:v>1.0377220300000001</c:v>
                </c:pt>
                <c:pt idx="44">
                  <c:v>1.0466795200000001</c:v>
                </c:pt>
                <c:pt idx="45">
                  <c:v>1.0756106699999999</c:v>
                </c:pt>
                <c:pt idx="46">
                  <c:v>1.11451572</c:v>
                </c:pt>
                <c:pt idx="47">
                  <c:v>1.1334564</c:v>
                </c:pt>
                <c:pt idx="48">
                  <c:v>1.1384154</c:v>
                </c:pt>
                <c:pt idx="49">
                  <c:v>1.1453712600000001</c:v>
                </c:pt>
                <c:pt idx="50">
                  <c:v>1.1543122399999999</c:v>
                </c:pt>
                <c:pt idx="51">
                  <c:v>1.16226564</c:v>
                </c:pt>
                <c:pt idx="52">
                  <c:v>1.1782063999999999</c:v>
                </c:pt>
                <c:pt idx="53">
                  <c:v>1.2081244999999998</c:v>
                </c:pt>
                <c:pt idx="54">
                  <c:v>1.2240629199999999</c:v>
                </c:pt>
                <c:pt idx="55">
                  <c:v>1.2240261399999999</c:v>
                </c:pt>
                <c:pt idx="56">
                  <c:v>1.2329622500000001</c:v>
                </c:pt>
                <c:pt idx="57">
                  <c:v>1.2469016800000001</c:v>
                </c:pt>
                <c:pt idx="58">
                  <c:v>1.2588562999999999</c:v>
                </c:pt>
                <c:pt idx="59">
                  <c:v>1.2917484400000001</c:v>
                </c:pt>
                <c:pt idx="60">
                  <c:v>1.3017049600000001</c:v>
                </c:pt>
                <c:pt idx="61">
                  <c:v>1.307642</c:v>
                </c:pt>
                <c:pt idx="62">
                  <c:v>1.29960432</c:v>
                </c:pt>
                <c:pt idx="63">
                  <c:v>1.30456898</c:v>
                </c:pt>
                <c:pt idx="64">
                  <c:v>1.3144977</c:v>
                </c:pt>
                <c:pt idx="65">
                  <c:v>1.33044064</c:v>
                </c:pt>
                <c:pt idx="66">
                  <c:v>1.3653187200000001</c:v>
                </c:pt>
                <c:pt idx="67">
                  <c:v>1.380234</c:v>
                </c:pt>
                <c:pt idx="68">
                  <c:v>1.3812043199999999</c:v>
                </c:pt>
                <c:pt idx="69">
                  <c:v>1.37017162</c:v>
                </c:pt>
                <c:pt idx="70">
                  <c:v>1.36615248</c:v>
                </c:pt>
                <c:pt idx="71">
                  <c:v>1.3710871200000001</c:v>
                </c:pt>
                <c:pt idx="72">
                  <c:v>1.39200075</c:v>
                </c:pt>
                <c:pt idx="73">
                  <c:v>1.42388914</c:v>
                </c:pt>
                <c:pt idx="74">
                  <c:v>1.4368175999999999</c:v>
                </c:pt>
                <c:pt idx="75">
                  <c:v>1.4387555000000001</c:v>
                </c:pt>
                <c:pt idx="76">
                  <c:v>1.4367168000000001</c:v>
                </c:pt>
                <c:pt idx="77">
                  <c:v>1.44066436</c:v>
                </c:pt>
                <c:pt idx="78">
                  <c:v>1.43064444</c:v>
                </c:pt>
                <c:pt idx="79">
                  <c:v>1.4475611300000002</c:v>
                </c:pt>
                <c:pt idx="80">
                  <c:v>1.4734552000000001</c:v>
                </c:pt>
                <c:pt idx="81">
                  <c:v>1.48237416</c:v>
                </c:pt>
                <c:pt idx="82">
                  <c:v>1.48033452</c:v>
                </c:pt>
                <c:pt idx="83">
                  <c:v>1.4812875000000001</c:v>
                </c:pt>
                <c:pt idx="84">
                  <c:v>1.4862154000000001</c:v>
                </c:pt>
                <c:pt idx="85">
                  <c:v>1.4911578500000002</c:v>
                </c:pt>
                <c:pt idx="86">
                  <c:v>1.5010869999999998</c:v>
                </c:pt>
                <c:pt idx="87">
                  <c:v>1.51899451</c:v>
                </c:pt>
                <c:pt idx="88">
                  <c:v>1.5229381799999999</c:v>
                </c:pt>
                <c:pt idx="89">
                  <c:v>1.50992734</c:v>
                </c:pt>
                <c:pt idx="90">
                  <c:v>1.5108640499999999</c:v>
                </c:pt>
                <c:pt idx="91">
                  <c:v>1.51779928</c:v>
                </c:pt>
                <c:pt idx="92">
                  <c:v>1.5267285099999999</c:v>
                </c:pt>
                <c:pt idx="93">
                  <c:v>1.55759516</c:v>
                </c:pt>
                <c:pt idx="94">
                  <c:v>1.5655098000000001</c:v>
                </c:pt>
                <c:pt idx="95">
                  <c:v>1.5654627000000001</c:v>
                </c:pt>
                <c:pt idx="96">
                  <c:v>1.5464710799999999</c:v>
                </c:pt>
                <c:pt idx="97">
                  <c:v>1.5414393</c:v>
                </c:pt>
                <c:pt idx="98">
                  <c:v>1.5413929200000001</c:v>
                </c:pt>
                <c:pt idx="99">
                  <c:v>1.55630139</c:v>
                </c:pt>
                <c:pt idx="100">
                  <c:v>1.5851505000000001</c:v>
                </c:pt>
                <c:pt idx="101">
                  <c:v>1.5940750800000001</c:v>
                </c:pt>
                <c:pt idx="102">
                  <c:v>1.5910364400000001</c:v>
                </c:pt>
                <c:pt idx="103">
                  <c:v>1.5790262399999999</c:v>
                </c:pt>
                <c:pt idx="104">
                  <c:v>1.5690104200000001</c:v>
                </c:pt>
                <c:pt idx="105">
                  <c:v>1.5659727999999999</c:v>
                </c:pt>
                <c:pt idx="106">
                  <c:v>1.58285488</c:v>
                </c:pt>
                <c:pt idx="107">
                  <c:v>1.60573203</c:v>
                </c:pt>
                <c:pt idx="108">
                  <c:v>1.6126606000000001</c:v>
                </c:pt>
                <c:pt idx="109">
                  <c:v>1.6056192599999999</c:v>
                </c:pt>
                <c:pt idx="110">
                  <c:v>1.60357767</c:v>
                </c:pt>
                <c:pt idx="111">
                  <c:v>1.6065192000000001</c:v>
                </c:pt>
                <c:pt idx="112">
                  <c:v>1.6064708400000001</c:v>
                </c:pt>
                <c:pt idx="113">
                  <c:v>1.6133982599999999</c:v>
                </c:pt>
                <c:pt idx="114">
                  <c:v>1.6312868700000001</c:v>
                </c:pt>
                <c:pt idx="115">
                  <c:v>1.6362037399999998</c:v>
                </c:pt>
                <c:pt idx="116">
                  <c:v>1.6222043199999998</c:v>
                </c:pt>
                <c:pt idx="117">
                  <c:v>1.6201626599999999</c:v>
                </c:pt>
                <c:pt idx="118">
                  <c:v>1.6260758399999999</c:v>
                </c:pt>
                <c:pt idx="119">
                  <c:v>1.63100858</c:v>
                </c:pt>
                <c:pt idx="120">
                  <c:v>1.6568635300000001</c:v>
                </c:pt>
                <c:pt idx="121">
                  <c:v>1.6558173599999999</c:v>
                </c:pt>
                <c:pt idx="122">
                  <c:v>1.6517824999999999</c:v>
                </c:pt>
                <c:pt idx="123">
                  <c:v>1.6328045799999999</c:v>
                </c:pt>
                <c:pt idx="124">
                  <c:v>1.6277581199999998</c:v>
                </c:pt>
                <c:pt idx="125">
                  <c:v>1.6297013999999999</c:v>
                </c:pt>
                <c:pt idx="126">
                  <c:v>1.64160576</c:v>
                </c:pt>
                <c:pt idx="127">
                  <c:v>1.66944684</c:v>
                </c:pt>
                <c:pt idx="128">
                  <c:v>1.67635215</c:v>
                </c:pt>
                <c:pt idx="129">
                  <c:v>1.66733748</c:v>
                </c:pt>
                <c:pt idx="130">
                  <c:v>1.6523474100000002</c:v>
                </c:pt>
                <c:pt idx="131">
                  <c:v>1.6363622799999999</c:v>
                </c:pt>
                <c:pt idx="132">
                  <c:v>1.63432113</c:v>
                </c:pt>
                <c:pt idx="133">
                  <c:v>1.6492103999999999</c:v>
                </c:pt>
                <c:pt idx="134">
                  <c:v>1.67106986</c:v>
                </c:pt>
                <c:pt idx="135">
                  <c:v>1.67697772</c:v>
                </c:pt>
                <c:pt idx="136">
                  <c:v>1.6689608</c:v>
                </c:pt>
                <c:pt idx="137">
                  <c:v>1.6639316700000002</c:v>
                </c:pt>
                <c:pt idx="138">
                  <c:v>1.6608943199999999</c:v>
                </c:pt>
                <c:pt idx="139">
                  <c:v>1.65387431</c:v>
                </c:pt>
                <c:pt idx="140">
                  <c:v>1.66079424</c:v>
                </c:pt>
                <c:pt idx="141">
                  <c:v>1.68064032</c:v>
                </c:pt>
                <c:pt idx="142">
                  <c:v>1.68656334</c:v>
                </c:pt>
                <c:pt idx="143">
                  <c:v>1.67456556</c:v>
                </c:pt>
                <c:pt idx="144">
                  <c:v>1.67151166</c:v>
                </c:pt>
                <c:pt idx="145">
                  <c:v>1.6724568</c:v>
                </c:pt>
                <c:pt idx="146">
                  <c:v>1.6734018800000001</c:v>
                </c:pt>
                <c:pt idx="147">
                  <c:v>1.6892786499999999</c:v>
                </c:pt>
                <c:pt idx="148">
                  <c:v>1.69619568</c:v>
                </c:pt>
                <c:pt idx="149">
                  <c:v>1.6921629999999999</c:v>
                </c:pt>
                <c:pt idx="150">
                  <c:v>1.6751908800000002</c:v>
                </c:pt>
                <c:pt idx="151">
                  <c:v>1.6701469599999998</c:v>
                </c:pt>
                <c:pt idx="152">
                  <c:v>1.67009662</c:v>
                </c:pt>
                <c:pt idx="153">
                  <c:v>1.67800836</c:v>
                </c:pt>
                <c:pt idx="154">
                  <c:v>1.70282142</c:v>
                </c:pt>
                <c:pt idx="155">
                  <c:v>1.7067508500000002</c:v>
                </c:pt>
                <c:pt idx="156">
                  <c:v>1.70371392</c:v>
                </c:pt>
                <c:pt idx="157">
                  <c:v>1.6787843099999999</c:v>
                </c:pt>
                <c:pt idx="158">
                  <c:v>1.6687827</c:v>
                </c:pt>
                <c:pt idx="159">
                  <c:v>1.6657471799999999</c:v>
                </c:pt>
                <c:pt idx="160">
                  <c:v>1.6806225600000002</c:v>
                </c:pt>
                <c:pt idx="161">
                  <c:v>1.7014499999999999</c:v>
                </c:pt>
                <c:pt idx="162">
                  <c:v>1.7053785800000001</c:v>
                </c:pt>
                <c:pt idx="163">
                  <c:v>1.7003524600000002</c:v>
                </c:pt>
                <c:pt idx="164">
                  <c:v>1.6863555000000001</c:v>
                </c:pt>
                <c:pt idx="165">
                  <c:v>1.6813302999999999</c:v>
                </c:pt>
                <c:pt idx="166">
                  <c:v>1.66436732</c:v>
                </c:pt>
                <c:pt idx="167">
                  <c:v>1.67724966</c:v>
                </c:pt>
                <c:pt idx="168">
                  <c:v>1.69709468</c:v>
                </c:pt>
                <c:pt idx="169">
                  <c:v>1.6980382500000002</c:v>
                </c:pt>
                <c:pt idx="170">
                  <c:v>1.6870281599999999</c:v>
                </c:pt>
                <c:pt idx="171">
                  <c:v>1.6839932400000002</c:v>
                </c:pt>
                <c:pt idx="172">
                  <c:v>1.6879210500000001</c:v>
                </c:pt>
                <c:pt idx="173">
                  <c:v>1.6828970399999998</c:v>
                </c:pt>
                <c:pt idx="174">
                  <c:v>1.68682464</c:v>
                </c:pt>
                <c:pt idx="175">
                  <c:v>1.6997030400000002</c:v>
                </c:pt>
                <c:pt idx="176">
                  <c:v>1.7006291999999998</c:v>
                </c:pt>
                <c:pt idx="177">
                  <c:v>1.6846660599999999</c:v>
                </c:pt>
                <c:pt idx="178">
                  <c:v>1.6796429400000001</c:v>
                </c:pt>
                <c:pt idx="179">
                  <c:v>1.6805698</c:v>
                </c:pt>
                <c:pt idx="180">
                  <c:v>1.68449666</c:v>
                </c:pt>
                <c:pt idx="181">
                  <c:v>1.7053274</c:v>
                </c:pt>
                <c:pt idx="182">
                  <c:v>1.7082589400000001</c:v>
                </c:pt>
                <c:pt idx="183">
                  <c:v>1.7032358999999999</c:v>
                </c:pt>
                <c:pt idx="184">
                  <c:v>1.6783277599999999</c:v>
                </c:pt>
                <c:pt idx="185">
                  <c:v>1.6752775499999999</c:v>
                </c:pt>
                <c:pt idx="186">
                  <c:v>1.6712502</c:v>
                </c:pt>
                <c:pt idx="187">
                  <c:v>1.68213564</c:v>
                </c:pt>
                <c:pt idx="188">
                  <c:v>1.70594424</c:v>
                </c:pt>
                <c:pt idx="189">
                  <c:v>1.7118401999999999</c:v>
                </c:pt>
                <c:pt idx="190">
                  <c:v>1.70584128</c:v>
                </c:pt>
                <c:pt idx="191">
                  <c:v>1.6958322400000001</c:v>
                </c:pt>
                <c:pt idx="192">
                  <c:v>1.6808878200000001</c:v>
                </c:pt>
                <c:pt idx="193">
                  <c:v>1.6708803800000001</c:v>
                </c:pt>
                <c:pt idx="194">
                  <c:v>1.6837682399999998</c:v>
                </c:pt>
                <c:pt idx="195">
                  <c:v>1.7015910400000001</c:v>
                </c:pt>
                <c:pt idx="196">
                  <c:v>1.7064919600000001</c:v>
                </c:pt>
                <c:pt idx="197">
                  <c:v>1.69651902</c:v>
                </c:pt>
                <c:pt idx="198">
                  <c:v>1.6904878200000002</c:v>
                </c:pt>
                <c:pt idx="199">
                  <c:v>1.6894259999999999</c:v>
                </c:pt>
                <c:pt idx="200">
                  <c:v>1.6834294399999998</c:v>
                </c:pt>
                <c:pt idx="201">
                  <c:v>1.6853660799999999</c:v>
                </c:pt>
                <c:pt idx="202">
                  <c:v>1.7022081000000002</c:v>
                </c:pt>
                <c:pt idx="203">
                  <c:v>1.7071250600000001</c:v>
                </c:pt>
                <c:pt idx="204">
                  <c:v>1.6911582599999999</c:v>
                </c:pt>
                <c:pt idx="205">
                  <c:v>1.6851456</c:v>
                </c:pt>
                <c:pt idx="206">
                  <c:v>1.69006257</c:v>
                </c:pt>
                <c:pt idx="207">
                  <c:v>1.6899945300000001</c:v>
                </c:pt>
                <c:pt idx="208">
                  <c:v>1.7127940000000001</c:v>
                </c:pt>
                <c:pt idx="209">
                  <c:v>1.7087683999999999</c:v>
                </c:pt>
                <c:pt idx="210">
                  <c:v>1.7067299199999999</c:v>
                </c:pt>
                <c:pt idx="211">
                  <c:v>1.6878035900000001</c:v>
                </c:pt>
                <c:pt idx="212">
                  <c:v>1.68079896</c:v>
                </c:pt>
                <c:pt idx="213">
                  <c:v>1.6807481999999998</c:v>
                </c:pt>
                <c:pt idx="214">
                  <c:v>1.68962031</c:v>
                </c:pt>
                <c:pt idx="215">
                  <c:v>1.7134080000000003</c:v>
                </c:pt>
                <c:pt idx="216">
                  <c:v>1.7183225</c:v>
                </c:pt>
                <c:pt idx="217">
                  <c:v>1.7073451800000001</c:v>
                </c:pt>
                <c:pt idx="218">
                  <c:v>1.69636852</c:v>
                </c:pt>
                <c:pt idx="219">
                  <c:v>1.68042672</c:v>
                </c:pt>
                <c:pt idx="220">
                  <c:v>1.6744003199999999</c:v>
                </c:pt>
                <c:pt idx="221">
                  <c:v>1.6872599100000001</c:v>
                </c:pt>
                <c:pt idx="222">
                  <c:v>1.7090562600000001</c:v>
                </c:pt>
                <c:pt idx="223">
                  <c:v>1.7119837199999999</c:v>
                </c:pt>
                <c:pt idx="224">
                  <c:v>1.70397084</c:v>
                </c:pt>
                <c:pt idx="225">
                  <c:v>1.6920038399999999</c:v>
                </c:pt>
                <c:pt idx="226">
                  <c:v>1.69195272</c:v>
                </c:pt>
                <c:pt idx="227">
                  <c:v>1.6760151999999999</c:v>
                </c:pt>
                <c:pt idx="228">
                  <c:v>1.6858932600000001</c:v>
                </c:pt>
                <c:pt idx="229">
                  <c:v>1.7037134399999998</c:v>
                </c:pt>
                <c:pt idx="230">
                  <c:v>1.7096016000000001</c:v>
                </c:pt>
                <c:pt idx="231">
                  <c:v>1.6956511599999999</c:v>
                </c:pt>
                <c:pt idx="232">
                  <c:v>1.69061919</c:v>
                </c:pt>
                <c:pt idx="233">
                  <c:v>1.6935462000000001</c:v>
                </c:pt>
                <c:pt idx="234">
                  <c:v>1.69150968</c:v>
                </c:pt>
                <c:pt idx="235">
                  <c:v>1.6934438399999998</c:v>
                </c:pt>
                <c:pt idx="236">
                  <c:v>1.70629659</c:v>
                </c:pt>
                <c:pt idx="237">
                  <c:v>1.7042598600000001</c:v>
                </c:pt>
                <c:pt idx="238">
                  <c:v>1.6853499000000001</c:v>
                </c:pt>
                <c:pt idx="239">
                  <c:v>1.6813119400000001</c:v>
                </c:pt>
                <c:pt idx="240">
                  <c:v>1.6822536000000001</c:v>
                </c:pt>
                <c:pt idx="241">
                  <c:v>1.687165</c:v>
                </c:pt>
                <c:pt idx="242">
                  <c:v>1.7099224300000002</c:v>
                </c:pt>
                <c:pt idx="243">
                  <c:v>1.7158250200000003</c:v>
                </c:pt>
                <c:pt idx="244">
                  <c:v>1.7108113999999999</c:v>
                </c:pt>
                <c:pt idx="245">
                  <c:v>1.68396704</c:v>
                </c:pt>
                <c:pt idx="246">
                  <c:v>1.67399323</c:v>
                </c:pt>
                <c:pt idx="247">
                  <c:v>1.6699735800000002</c:v>
                </c:pt>
                <c:pt idx="248">
                  <c:v>1.6798453899999999</c:v>
                </c:pt>
                <c:pt idx="249">
                  <c:v>1.7026151999999999</c:v>
                </c:pt>
                <c:pt idx="250">
                  <c:v>1.7084995199999999</c:v>
                </c:pt>
                <c:pt idx="251">
                  <c:v>1.7015029500000001</c:v>
                </c:pt>
                <c:pt idx="252">
                  <c:v>1.6885542</c:v>
                </c:pt>
                <c:pt idx="253">
                  <c:v>1.68552693</c:v>
                </c:pt>
                <c:pt idx="254">
                  <c:v>1.6705953600000001</c:v>
                </c:pt>
                <c:pt idx="255">
                  <c:v>1.6804479999999999</c:v>
                </c:pt>
                <c:pt idx="256">
                  <c:v>1.7002365800000001</c:v>
                </c:pt>
                <c:pt idx="257">
                  <c:v>1.7041529200000001</c:v>
                </c:pt>
                <c:pt idx="258">
                  <c:v>1.6941652</c:v>
                </c:pt>
                <c:pt idx="259">
                  <c:v>1.6881627400000001</c:v>
                </c:pt>
                <c:pt idx="260">
                  <c:v>1.68811168</c:v>
                </c:pt>
                <c:pt idx="261">
                  <c:v>1.6850851900000001</c:v>
                </c:pt>
                <c:pt idx="262">
                  <c:v>1.686026</c:v>
                </c:pt>
                <c:pt idx="263">
                  <c:v>1.6998595000000001</c:v>
                </c:pt>
                <c:pt idx="264">
                  <c:v>1.69979094</c:v>
                </c:pt>
                <c:pt idx="265">
                  <c:v>1.68188928</c:v>
                </c:pt>
                <c:pt idx="266">
                  <c:v>1.6778717999999999</c:v>
                </c:pt>
                <c:pt idx="267">
                  <c:v>1.6798042799999999</c:v>
                </c:pt>
                <c:pt idx="268">
                  <c:v>1.685686</c:v>
                </c:pt>
                <c:pt idx="269">
                  <c:v>1.7094322</c:v>
                </c:pt>
                <c:pt idx="270">
                  <c:v>1.7093804799999999</c:v>
                </c:pt>
                <c:pt idx="271">
                  <c:v>1.7033798199999999</c:v>
                </c:pt>
                <c:pt idx="272">
                  <c:v>1.6775503199999999</c:v>
                </c:pt>
                <c:pt idx="273">
                  <c:v>1.6715509799999999</c:v>
                </c:pt>
                <c:pt idx="274">
                  <c:v>1.6714835399999999</c:v>
                </c:pt>
                <c:pt idx="275">
                  <c:v>1.6813465599999999</c:v>
                </c:pt>
                <c:pt idx="276">
                  <c:v>1.7050876000000001</c:v>
                </c:pt>
                <c:pt idx="277">
                  <c:v>1.71195783</c:v>
                </c:pt>
                <c:pt idx="278">
                  <c:v>1.7049672</c:v>
                </c:pt>
                <c:pt idx="279">
                  <c:v>1.6979769900000001</c:v>
                </c:pt>
                <c:pt idx="280">
                  <c:v>1.6810752</c:v>
                </c:pt>
                <c:pt idx="281">
                  <c:v>1.6711126199999999</c:v>
                </c:pt>
                <c:pt idx="282">
                  <c:v>1.68592914</c:v>
                </c:pt>
                <c:pt idx="283">
                  <c:v>1.7056831000000001</c:v>
                </c:pt>
                <c:pt idx="284">
                  <c:v>1.7076136100000001</c:v>
                </c:pt>
                <c:pt idx="285">
                  <c:v>1.70062464</c:v>
                </c:pt>
                <c:pt idx="286">
                  <c:v>1.6906630599999999</c:v>
                </c:pt>
                <c:pt idx="287">
                  <c:v>1.68861288</c:v>
                </c:pt>
                <c:pt idx="288">
                  <c:v>1.6746886000000001</c:v>
                </c:pt>
                <c:pt idx="289">
                  <c:v>1.68058336</c:v>
                </c:pt>
                <c:pt idx="290">
                  <c:v>1.6983683199999999</c:v>
                </c:pt>
                <c:pt idx="291">
                  <c:v>1.7022803</c:v>
                </c:pt>
                <c:pt idx="292">
                  <c:v>1.6863586199999998</c:v>
                </c:pt>
                <c:pt idx="293">
                  <c:v>1.6823444400000001</c:v>
                </c:pt>
                <c:pt idx="294">
                  <c:v>1.6852657500000001</c:v>
                </c:pt>
                <c:pt idx="295">
                  <c:v>1.6862054399999999</c:v>
                </c:pt>
                <c:pt idx="296">
                  <c:v>1.7029789200000001</c:v>
                </c:pt>
                <c:pt idx="297">
                  <c:v>1.6999554000000001</c:v>
                </c:pt>
                <c:pt idx="298">
                  <c:v>1.6949508200000001</c:v>
                </c:pt>
                <c:pt idx="299">
                  <c:v>1.6760782799999998</c:v>
                </c:pt>
                <c:pt idx="300">
                  <c:v>1.67008416</c:v>
                </c:pt>
                <c:pt idx="301">
                  <c:v>1.66805252</c:v>
                </c:pt>
                <c:pt idx="302">
                  <c:v>1.6739280999999999</c:v>
                </c:pt>
                <c:pt idx="303">
                  <c:v>1.69764844</c:v>
                </c:pt>
                <c:pt idx="304">
                  <c:v>1.7025491700000002</c:v>
                </c:pt>
                <c:pt idx="305">
                  <c:v>1.6975456</c:v>
                </c:pt>
                <c:pt idx="306">
                  <c:v>1.6786602000000002</c:v>
                </c:pt>
                <c:pt idx="307">
                  <c:v>1.66573506</c:v>
                </c:pt>
                <c:pt idx="308">
                  <c:v>1.6607331000000001</c:v>
                </c:pt>
                <c:pt idx="309">
                  <c:v>1.67256603</c:v>
                </c:pt>
                <c:pt idx="310">
                  <c:v>1.6932933000000001</c:v>
                </c:pt>
                <c:pt idx="311">
                  <c:v>1.6981930000000001</c:v>
                </c:pt>
                <c:pt idx="312">
                  <c:v>1.69022019</c:v>
                </c:pt>
                <c:pt idx="313">
                  <c:v>1.6782873</c:v>
                </c:pt>
                <c:pt idx="314">
                  <c:v>1.6762562300000001</c:v>
                </c:pt>
                <c:pt idx="315">
                  <c:v>1.6633343999999999</c:v>
                </c:pt>
                <c:pt idx="316">
                  <c:v>1.6712043999999999</c:v>
                </c:pt>
                <c:pt idx="317">
                  <c:v>1.6899470699999999</c:v>
                </c:pt>
                <c:pt idx="318">
                  <c:v>1.69484576</c:v>
                </c:pt>
                <c:pt idx="319">
                  <c:v>1.68194204</c:v>
                </c:pt>
                <c:pt idx="320">
                  <c:v>1.6798942400000001</c:v>
                </c:pt>
                <c:pt idx="321">
                  <c:v>1.6798263600000001</c:v>
                </c:pt>
                <c:pt idx="322">
                  <c:v>1.6788025599999998</c:v>
                </c:pt>
                <c:pt idx="323">
                  <c:v>1.67972454</c:v>
                </c:pt>
                <c:pt idx="324">
                  <c:v>1.6915682000000001</c:v>
                </c:pt>
                <c:pt idx="325">
                  <c:v>1.6924895999999998</c:v>
                </c:pt>
                <c:pt idx="326">
                  <c:v>1.6736165200000002</c:v>
                </c:pt>
                <c:pt idx="327">
                  <c:v>1.6696239000000002</c:v>
                </c:pt>
                <c:pt idx="328">
                  <c:v>1.6685667599999998</c:v>
                </c:pt>
                <c:pt idx="329">
                  <c:v>1.6764162799999998</c:v>
                </c:pt>
                <c:pt idx="330">
                  <c:v>1.7011224</c:v>
                </c:pt>
                <c:pt idx="331">
                  <c:v>1.7040395399999999</c:v>
                </c:pt>
                <c:pt idx="332">
                  <c:v>1.7000297199999999</c:v>
                </c:pt>
                <c:pt idx="333">
                  <c:v>1.67425092</c:v>
                </c:pt>
                <c:pt idx="334">
                  <c:v>1.6633158800000001</c:v>
                </c:pt>
                <c:pt idx="335">
                  <c:v>1.6602803199999998</c:v>
                </c:pt>
                <c:pt idx="336">
                  <c:v>1.6701240799999999</c:v>
                </c:pt>
                <c:pt idx="337">
                  <c:v>1.6948079400000002</c:v>
                </c:pt>
                <c:pt idx="338">
                  <c:v>1.6987139499999999</c:v>
                </c:pt>
                <c:pt idx="339">
                  <c:v>1.6907307900000001</c:v>
                </c:pt>
                <c:pt idx="340">
                  <c:v>1.67584032</c:v>
                </c:pt>
                <c:pt idx="341">
                  <c:v>1.6718324999999998</c:v>
                </c:pt>
                <c:pt idx="342">
                  <c:v>1.6549650600000001</c:v>
                </c:pt>
                <c:pt idx="343">
                  <c:v>1.66777434</c:v>
                </c:pt>
                <c:pt idx="344">
                  <c:v>1.6835332999999999</c:v>
                </c:pt>
                <c:pt idx="345">
                  <c:v>1.6844713600000001</c:v>
                </c:pt>
                <c:pt idx="346">
                  <c:v>1.6765075500000002</c:v>
                </c:pt>
                <c:pt idx="347">
                  <c:v>1.66953328</c:v>
                </c:pt>
                <c:pt idx="348">
                  <c:v>1.66847674</c:v>
                </c:pt>
                <c:pt idx="349">
                  <c:v>1.6615032000000001</c:v>
                </c:pt>
                <c:pt idx="350">
                  <c:v>1.6634307199999998</c:v>
                </c:pt>
                <c:pt idx="351">
                  <c:v>1.6792031399999998</c:v>
                </c:pt>
                <c:pt idx="352">
                  <c:v>1.6821189000000001</c:v>
                </c:pt>
                <c:pt idx="353">
                  <c:v>1.6642513800000001</c:v>
                </c:pt>
                <c:pt idx="354">
                  <c:v>1.6572790799999999</c:v>
                </c:pt>
                <c:pt idx="355">
                  <c:v>1.6592064</c:v>
                </c:pt>
                <c:pt idx="356">
                  <c:v>1.6611336000000001</c:v>
                </c:pt>
                <c:pt idx="357">
                  <c:v>1.6848129599999999</c:v>
                </c:pt>
                <c:pt idx="358">
                  <c:v>1.6857335000000002</c:v>
                </c:pt>
                <c:pt idx="359">
                  <c:v>1.6797503300000001</c:v>
                </c:pt>
                <c:pt idx="360">
                  <c:v>1.65794928</c:v>
                </c:pt>
                <c:pt idx="361">
                  <c:v>1.6529559199999999</c:v>
                </c:pt>
                <c:pt idx="362">
                  <c:v>1.6499400200000001</c:v>
                </c:pt>
                <c:pt idx="363">
                  <c:v>1.6597754500000002</c:v>
                </c:pt>
                <c:pt idx="364">
                  <c:v>1.6844210399999999</c:v>
                </c:pt>
                <c:pt idx="365">
                  <c:v>1.6903007999999999</c:v>
                </c:pt>
                <c:pt idx="366">
                  <c:v>1.6793765500000002</c:v>
                </c:pt>
                <c:pt idx="367">
                  <c:v>1.6674645400000001</c:v>
                </c:pt>
                <c:pt idx="368">
                  <c:v>1.6525880799999999</c:v>
                </c:pt>
                <c:pt idx="369">
                  <c:v>1.6436260499999999</c:v>
                </c:pt>
                <c:pt idx="370">
                  <c:v>1.65741264</c:v>
                </c:pt>
                <c:pt idx="371">
                  <c:v>1.6771281300000001</c:v>
                </c:pt>
                <c:pt idx="372">
                  <c:v>1.6830067800000001</c:v>
                </c:pt>
                <c:pt idx="373">
                  <c:v>1.6760211199999999</c:v>
                </c:pt>
                <c:pt idx="374">
                  <c:v>1.6641119600000001</c:v>
                </c:pt>
                <c:pt idx="375">
                  <c:v>1.66406144</c:v>
                </c:pt>
                <c:pt idx="376">
                  <c:v>1.65709401</c:v>
                </c:pt>
                <c:pt idx="377">
                  <c:v>1.6609961</c:v>
                </c:pt>
                <c:pt idx="378">
                  <c:v>1.6777428599999999</c:v>
                </c:pt>
                <c:pt idx="379">
                  <c:v>1.6816270599999998</c:v>
                </c:pt>
                <c:pt idx="380">
                  <c:v>1.6667560000000001</c:v>
                </c:pt>
                <c:pt idx="381">
                  <c:v>1.66176554</c:v>
                </c:pt>
                <c:pt idx="382">
                  <c:v>1.6627030200000001</c:v>
                </c:pt>
                <c:pt idx="383">
                  <c:v>1.6606599</c:v>
                </c:pt>
                <c:pt idx="384">
                  <c:v>1.66653669</c:v>
                </c:pt>
                <c:pt idx="385">
                  <c:v>1.6753766400000001</c:v>
                </c:pt>
                <c:pt idx="386">
                  <c:v>1.67631357</c:v>
                </c:pt>
                <c:pt idx="387">
                  <c:v>1.6594704</c:v>
                </c:pt>
                <c:pt idx="388">
                  <c:v>1.65248902</c:v>
                </c:pt>
                <c:pt idx="389">
                  <c:v>1.65046341</c:v>
                </c:pt>
                <c:pt idx="390">
                  <c:v>1.65732704</c:v>
                </c:pt>
                <c:pt idx="391">
                  <c:v>1.6799926500000002</c:v>
                </c:pt>
                <c:pt idx="392">
                  <c:v>1.6848626599999998</c:v>
                </c:pt>
                <c:pt idx="393">
                  <c:v>1.6798735800000002</c:v>
                </c:pt>
                <c:pt idx="394">
                  <c:v>1.6571089000000001</c:v>
                </c:pt>
                <c:pt idx="395">
                  <c:v>1.6452083199999998</c:v>
                </c:pt>
                <c:pt idx="396">
                  <c:v>1.6402208899999999</c:v>
                </c:pt>
                <c:pt idx="397">
                  <c:v>1.6529913000000001</c:v>
                </c:pt>
                <c:pt idx="398">
                  <c:v>1.6756517399999999</c:v>
                </c:pt>
                <c:pt idx="399">
                  <c:v>1.6805377799999999</c:v>
                </c:pt>
                <c:pt idx="400">
                  <c:v>1.67158355</c:v>
                </c:pt>
                <c:pt idx="401">
                  <c:v>1.6586976</c:v>
                </c:pt>
                <c:pt idx="402">
                  <c:v>1.6556853300000001</c:v>
                </c:pt>
                <c:pt idx="403">
                  <c:v>1.6418133800000001</c:v>
                </c:pt>
                <c:pt idx="404">
                  <c:v>1.65064856</c:v>
                </c:pt>
                <c:pt idx="405">
                  <c:v>1.6703423999999998</c:v>
                </c:pt>
                <c:pt idx="406">
                  <c:v>1.6722490400000001</c:v>
                </c:pt>
                <c:pt idx="407">
                  <c:v>1.6623269199999999</c:v>
                </c:pt>
                <c:pt idx="408">
                  <c:v>1.6543796</c:v>
                </c:pt>
                <c:pt idx="409">
                  <c:v>1.6533255000000002</c:v>
                </c:pt>
                <c:pt idx="410">
                  <c:v>1.65031416</c:v>
                </c:pt>
                <c:pt idx="411">
                  <c:v>1.6551990000000001</c:v>
                </c:pt>
                <c:pt idx="412">
                  <c:v>1.66600536</c:v>
                </c:pt>
                <c:pt idx="413">
                  <c:v>1.6679286</c:v>
                </c:pt>
                <c:pt idx="414">
                  <c:v>1.6501135199999999</c:v>
                </c:pt>
                <c:pt idx="415">
                  <c:v>1.6451122900000001</c:v>
                </c:pt>
                <c:pt idx="416">
                  <c:v>1.64604912</c:v>
                </c:pt>
                <c:pt idx="417">
                  <c:v>1.65191994</c:v>
                </c:pt>
                <c:pt idx="418">
                  <c:v>1.67357888</c:v>
                </c:pt>
                <c:pt idx="419">
                  <c:v>1.67647126</c:v>
                </c:pt>
                <c:pt idx="420">
                  <c:v>1.6675399</c:v>
                </c:pt>
                <c:pt idx="421">
                  <c:v>1.64578224</c:v>
                </c:pt>
                <c:pt idx="422">
                  <c:v>1.6358656999999999</c:v>
                </c:pt>
                <c:pt idx="423">
                  <c:v>1.6338427200000001</c:v>
                </c:pt>
                <c:pt idx="424">
                  <c:v>1.64464553</c:v>
                </c:pt>
                <c:pt idx="425">
                  <c:v>1.6682560500000001</c:v>
                </c:pt>
                <c:pt idx="426">
                  <c:v>1.6741244399999999</c:v>
                </c:pt>
                <c:pt idx="427">
                  <c:v>1.6671680999999998</c:v>
                </c:pt>
                <c:pt idx="428">
                  <c:v>1.65823926</c:v>
                </c:pt>
                <c:pt idx="429">
                  <c:v>1.64633498</c:v>
                </c:pt>
                <c:pt idx="430">
                  <c:v>1.6344482300000001</c:v>
                </c:pt>
                <c:pt idx="431">
                  <c:v>1.64623484</c:v>
                </c:pt>
                <c:pt idx="432">
                  <c:v>1.6668977</c:v>
                </c:pt>
                <c:pt idx="433">
                  <c:v>1.6698059000000001</c:v>
                </c:pt>
                <c:pt idx="434">
                  <c:v>1.65987558</c:v>
                </c:pt>
                <c:pt idx="435">
                  <c:v>1.6509490200000001</c:v>
                </c:pt>
                <c:pt idx="436">
                  <c:v>1.6489263999999999</c:v>
                </c:pt>
                <c:pt idx="437">
                  <c:v>1.6429592199999998</c:v>
                </c:pt>
                <c:pt idx="438">
                  <c:v>1.6478399400000001</c:v>
                </c:pt>
                <c:pt idx="439">
                  <c:v>1.6655397900000002</c:v>
                </c:pt>
                <c:pt idx="440">
                  <c:v>1.6684304399999998</c:v>
                </c:pt>
                <c:pt idx="441">
                  <c:v>1.6535890800000002</c:v>
                </c:pt>
                <c:pt idx="442">
                  <c:v>1.64762271</c:v>
                </c:pt>
                <c:pt idx="443">
                  <c:v>1.6485585599999999</c:v>
                </c:pt>
                <c:pt idx="444">
                  <c:v>1.6475057400000002</c:v>
                </c:pt>
                <c:pt idx="445">
                  <c:v>1.66914563</c:v>
                </c:pt>
                <c:pt idx="446">
                  <c:v>1.6671230800000001</c:v>
                </c:pt>
                <c:pt idx="447">
                  <c:v>1.6601713999999999</c:v>
                </c:pt>
                <c:pt idx="448">
                  <c:v>1.6413903000000001</c:v>
                </c:pt>
                <c:pt idx="449">
                  <c:v>1.6334706000000001</c:v>
                </c:pt>
                <c:pt idx="450">
                  <c:v>1.63439008</c:v>
                </c:pt>
                <c:pt idx="451">
                  <c:v>1.6441809599999999</c:v>
                </c:pt>
                <c:pt idx="452">
                  <c:v>1.6717472</c:v>
                </c:pt>
                <c:pt idx="453">
                  <c:v>1.6766076599999999</c:v>
                </c:pt>
                <c:pt idx="454">
                  <c:v>1.6686546600000001</c:v>
                </c:pt>
                <c:pt idx="455">
                  <c:v>1.6548224</c:v>
                </c:pt>
                <c:pt idx="456">
                  <c:v>1.6389862800000001</c:v>
                </c:pt>
                <c:pt idx="457">
                  <c:v>1.6340253199999999</c:v>
                </c:pt>
                <c:pt idx="458">
                  <c:v>1.6457850000000001</c:v>
                </c:pt>
                <c:pt idx="459">
                  <c:v>1.66739832</c:v>
                </c:pt>
                <c:pt idx="460">
                  <c:v>1.6713062399999998</c:v>
                </c:pt>
                <c:pt idx="461">
                  <c:v>1.66435749</c:v>
                </c:pt>
                <c:pt idx="462">
                  <c:v>1.65443623</c:v>
                </c:pt>
                <c:pt idx="463">
                  <c:v>1.6514298399999998</c:v>
                </c:pt>
                <c:pt idx="464">
                  <c:v>1.64054115</c:v>
                </c:pt>
                <c:pt idx="465">
                  <c:v>1.6464028800000001</c:v>
                </c:pt>
                <c:pt idx="466">
                  <c:v>1.6640872499999999</c:v>
                </c:pt>
                <c:pt idx="467">
                  <c:v>1.6669922399999999</c:v>
                </c:pt>
                <c:pt idx="468">
                  <c:v>1.6531320399999998</c:v>
                </c:pt>
                <c:pt idx="469">
                  <c:v>1.65012625</c:v>
                </c:pt>
                <c:pt idx="470">
                  <c:v>1.6500760000000001</c:v>
                </c:pt>
                <c:pt idx="471">
                  <c:v>1.6480555700000001</c:v>
                </c:pt>
                <c:pt idx="472">
                  <c:v>1.6509605599999999</c:v>
                </c:pt>
                <c:pt idx="473">
                  <c:v>1.6647006999999998</c:v>
                </c:pt>
                <c:pt idx="474">
                  <c:v>1.6636649999999999</c:v>
                </c:pt>
                <c:pt idx="475">
                  <c:v>1.64586816</c:v>
                </c:pt>
                <c:pt idx="476">
                  <c:v>1.6399084500000001</c:v>
                </c:pt>
                <c:pt idx="477">
                  <c:v>1.6418283</c:v>
                </c:pt>
                <c:pt idx="478">
                  <c:v>1.6506421199999999</c:v>
                </c:pt>
                <c:pt idx="479">
                  <c:v>1.6751958300000001</c:v>
                </c:pt>
                <c:pt idx="480">
                  <c:v>1.6780991999999999</c:v>
                </c:pt>
                <c:pt idx="481">
                  <c:v>1.6741090000000001</c:v>
                </c:pt>
                <c:pt idx="482">
                  <c:v>1.6504242399999998</c:v>
                </c:pt>
                <c:pt idx="483">
                  <c:v>1.6424962799999998</c:v>
                </c:pt>
                <c:pt idx="484">
                  <c:v>1.6355368700000001</c:v>
                </c:pt>
                <c:pt idx="485">
                  <c:v>1.6482873599999999</c:v>
                </c:pt>
                <c:pt idx="486">
                  <c:v>1.6679293399999999</c:v>
                </c:pt>
                <c:pt idx="487">
                  <c:v>1.6728014200000001</c:v>
                </c:pt>
                <c:pt idx="488">
                  <c:v>1.66584168</c:v>
                </c:pt>
                <c:pt idx="489">
                  <c:v>1.6520077799999999</c:v>
                </c:pt>
                <c:pt idx="490">
                  <c:v>1.6480195200000001</c:v>
                </c:pt>
                <c:pt idx="491">
                  <c:v>1.63320255</c:v>
                </c:pt>
                <c:pt idx="492">
                  <c:v>1.6439813999999999</c:v>
                </c:pt>
                <c:pt idx="493">
                  <c:v>1.6636191</c:v>
                </c:pt>
                <c:pt idx="494">
                  <c:v>1.6674888999999999</c:v>
                </c:pt>
                <c:pt idx="495">
                  <c:v>1.6556262399999999</c:v>
                </c:pt>
                <c:pt idx="496">
                  <c:v>1.6496700399999999</c:v>
                </c:pt>
                <c:pt idx="497">
                  <c:v>1.6476512400000001</c:v>
                </c:pt>
                <c:pt idx="498">
                  <c:v>1.64169564</c:v>
                </c:pt>
                <c:pt idx="499">
                  <c:v>1.64556568</c:v>
                </c:pt>
                <c:pt idx="500">
                  <c:v>1.66126208</c:v>
                </c:pt>
                <c:pt idx="501">
                  <c:v>1.6631796999999999</c:v>
                </c:pt>
                <c:pt idx="502">
                  <c:v>1.6454152</c:v>
                </c:pt>
                <c:pt idx="503">
                  <c:v>1.64241283</c:v>
                </c:pt>
                <c:pt idx="504">
                  <c:v>1.64628219</c:v>
                </c:pt>
                <c:pt idx="505">
                  <c:v>1.649184</c:v>
                </c:pt>
                <c:pt idx="506">
                  <c:v>1.67176503</c:v>
                </c:pt>
                <c:pt idx="507">
                  <c:v>1.67073012</c:v>
                </c:pt>
                <c:pt idx="508">
                  <c:v>1.66379181</c:v>
                </c:pt>
                <c:pt idx="509">
                  <c:v>1.6391274199999999</c:v>
                </c:pt>
                <c:pt idx="510">
                  <c:v>1.6331743999999999</c:v>
                </c:pt>
                <c:pt idx="511">
                  <c:v>1.6311569799999999</c:v>
                </c:pt>
                <c:pt idx="512">
                  <c:v>1.64192882</c:v>
                </c:pt>
                <c:pt idx="513">
                  <c:v>1.6674393000000001</c:v>
                </c:pt>
                <c:pt idx="514">
                  <c:v>1.6742744199999999</c:v>
                </c:pt>
                <c:pt idx="515">
                  <c:v>1.6663539199999999</c:v>
                </c:pt>
                <c:pt idx="516">
                  <c:v>1.6574502500000001</c:v>
                </c:pt>
                <c:pt idx="517">
                  <c:v>1.63969454</c:v>
                </c:pt>
                <c:pt idx="518">
                  <c:v>1.6307922199999998</c:v>
                </c:pt>
                <c:pt idx="519">
                  <c:v>1.6425285000000001</c:v>
                </c:pt>
                <c:pt idx="520">
                  <c:v>1.6631323199999999</c:v>
                </c:pt>
                <c:pt idx="521">
                  <c:v>1.66799904</c:v>
                </c:pt>
                <c:pt idx="522">
                  <c:v>1.6600636</c:v>
                </c:pt>
                <c:pt idx="523">
                  <c:v>1.65116218</c:v>
                </c:pt>
                <c:pt idx="524">
                  <c:v>1.6481616399999999</c:v>
                </c:pt>
                <c:pt idx="525">
                  <c:v>1.63926112</c:v>
                </c:pt>
                <c:pt idx="526">
                  <c:v>1.6441277599999999</c:v>
                </c:pt>
                <c:pt idx="527">
                  <c:v>1.6617769999999998</c:v>
                </c:pt>
                <c:pt idx="528">
                  <c:v>1.6646591800000001</c:v>
                </c:pt>
                <c:pt idx="529">
                  <c:v>1.6508431700000001</c:v>
                </c:pt>
                <c:pt idx="530">
                  <c:v>1.6458767999999999</c:v>
                </c:pt>
                <c:pt idx="531">
                  <c:v>1.64777616</c:v>
                </c:pt>
                <c:pt idx="532">
                  <c:v>1.6477258799999999</c:v>
                </c:pt>
                <c:pt idx="533">
                  <c:v>1.6683207</c:v>
                </c:pt>
                <c:pt idx="534">
                  <c:v>1.6672867199999999</c:v>
                </c:pt>
                <c:pt idx="535">
                  <c:v>1.66428672</c:v>
                </c:pt>
                <c:pt idx="536">
                  <c:v>1.64555874</c:v>
                </c:pt>
                <c:pt idx="537">
                  <c:v>1.6396106399999999</c:v>
                </c:pt>
                <c:pt idx="538">
                  <c:v>1.6395439199999999</c:v>
                </c:pt>
                <c:pt idx="539">
                  <c:v>1.64637425</c:v>
                </c:pt>
                <c:pt idx="540">
                  <c:v>1.6699131199999999</c:v>
                </c:pt>
                <c:pt idx="541">
                  <c:v>1.6747593600000001</c:v>
                </c:pt>
                <c:pt idx="542">
                  <c:v>1.66684576</c:v>
                </c:pt>
                <c:pt idx="543">
                  <c:v>1.6510703999999998</c:v>
                </c:pt>
                <c:pt idx="544">
                  <c:v>1.6372614999999999</c:v>
                </c:pt>
                <c:pt idx="545">
                  <c:v>1.6313152</c:v>
                </c:pt>
                <c:pt idx="546">
                  <c:v>1.6450230599999998</c:v>
                </c:pt>
                <c:pt idx="547">
                  <c:v>1.6636264500000002</c:v>
                </c:pt>
                <c:pt idx="548">
                  <c:v>1.66848876</c:v>
                </c:pt>
                <c:pt idx="549">
                  <c:v>1.65959451</c:v>
                </c:pt>
                <c:pt idx="550">
                  <c:v>1.6497182400000001</c:v>
                </c:pt>
                <c:pt idx="551">
                  <c:v>1.64475522</c:v>
                </c:pt>
                <c:pt idx="552">
                  <c:v>1.6299675</c:v>
                </c:pt>
                <c:pt idx="553">
                  <c:v>1.6387432799999999</c:v>
                </c:pt>
                <c:pt idx="554">
                  <c:v>1.6593242700000002</c:v>
                </c:pt>
                <c:pt idx="555">
                  <c:v>1.6632032000000001</c:v>
                </c:pt>
                <c:pt idx="556">
                  <c:v>1.65136397</c:v>
                </c:pt>
                <c:pt idx="557">
                  <c:v>1.6463850799999999</c:v>
                </c:pt>
                <c:pt idx="558">
                  <c:v>1.6482993999999997</c:v>
                </c:pt>
                <c:pt idx="559">
                  <c:v>1.64726679</c:v>
                </c:pt>
                <c:pt idx="560">
                  <c:v>1.6501631999999999</c:v>
                </c:pt>
                <c:pt idx="561">
                  <c:v>1.66386374</c:v>
                </c:pt>
                <c:pt idx="562">
                  <c:v>1.6618485600000001</c:v>
                </c:pt>
                <c:pt idx="563">
                  <c:v>1.6460834</c:v>
                </c:pt>
                <c:pt idx="564">
                  <c:v>1.6401237</c:v>
                </c:pt>
                <c:pt idx="565">
                  <c:v>1.64301984</c:v>
                </c:pt>
                <c:pt idx="566">
                  <c:v>1.6478799</c:v>
                </c:pt>
                <c:pt idx="567">
                  <c:v>1.6694170000000002</c:v>
                </c:pt>
                <c:pt idx="568">
                  <c:v>1.6732939199999999</c:v>
                </c:pt>
                <c:pt idx="569">
                  <c:v>1.67029695</c:v>
                </c:pt>
                <c:pt idx="570">
                  <c:v>1.64667984</c:v>
                </c:pt>
                <c:pt idx="571">
                  <c:v>1.63681063</c:v>
                </c:pt>
                <c:pt idx="572">
                  <c:v>1.6318513199999998</c:v>
                </c:pt>
                <c:pt idx="573">
                  <c:v>1.6435666799999999</c:v>
                </c:pt>
                <c:pt idx="574">
                  <c:v>1.6680612100000001</c:v>
                </c:pt>
                <c:pt idx="575">
                  <c:v>1.6719372800000001</c:v>
                </c:pt>
                <c:pt idx="576">
                  <c:v>1.6640154</c:v>
                </c:pt>
                <c:pt idx="577">
                  <c:v>1.6502208899999999</c:v>
                </c:pt>
                <c:pt idx="578">
                  <c:v>1.6432988399999999</c:v>
                </c:pt>
                <c:pt idx="579">
                  <c:v>1.6285407599999999</c:v>
                </c:pt>
                <c:pt idx="580">
                  <c:v>1.6382904</c:v>
                </c:pt>
                <c:pt idx="581">
                  <c:v>1.66083336</c:v>
                </c:pt>
                <c:pt idx="582">
                  <c:v>1.6656733800000001</c:v>
                </c:pt>
                <c:pt idx="583">
                  <c:v>1.654809</c:v>
                </c:pt>
                <c:pt idx="584">
                  <c:v>1.6498678800000002</c:v>
                </c:pt>
                <c:pt idx="585">
                  <c:v>1.6488191999999999</c:v>
                </c:pt>
                <c:pt idx="586">
                  <c:v>1.6428970799999998</c:v>
                </c:pt>
                <c:pt idx="587">
                  <c:v>1.64479288</c:v>
                </c:pt>
                <c:pt idx="588">
                  <c:v>1.65947976</c:v>
                </c:pt>
                <c:pt idx="589">
                  <c:v>1.66039344</c:v>
                </c:pt>
                <c:pt idx="590">
                  <c:v>1.6456065600000001</c:v>
                </c:pt>
                <c:pt idx="591">
                  <c:v>1.64066672</c:v>
                </c:pt>
                <c:pt idx="592">
                  <c:v>1.64454148</c:v>
                </c:pt>
                <c:pt idx="593">
                  <c:v>1.6483991999999998</c:v>
                </c:pt>
                <c:pt idx="594">
                  <c:v>1.6709154800000001</c:v>
                </c:pt>
                <c:pt idx="595">
                  <c:v>1.67184552</c:v>
                </c:pt>
                <c:pt idx="596">
                  <c:v>1.6668889</c:v>
                </c:pt>
                <c:pt idx="597">
                  <c:v>1.6442733199999999</c:v>
                </c:pt>
                <c:pt idx="598">
                  <c:v>1.6393178400000001</c:v>
                </c:pt>
                <c:pt idx="599">
                  <c:v>1.637289</c:v>
                </c:pt>
                <c:pt idx="600">
                  <c:v>1.64704863</c:v>
                </c:pt>
                <c:pt idx="601">
                  <c:v>1.66955988</c:v>
                </c:pt>
                <c:pt idx="602">
                  <c:v>1.6724345</c:v>
                </c:pt>
                <c:pt idx="603">
                  <c:v>1.6635555200000001</c:v>
                </c:pt>
                <c:pt idx="604">
                  <c:v>1.65173456</c:v>
                </c:pt>
                <c:pt idx="605">
                  <c:v>1.6359910799999999</c:v>
                </c:pt>
                <c:pt idx="606">
                  <c:v>1.6310371400000001</c:v>
                </c:pt>
                <c:pt idx="607">
                  <c:v>1.6427562500000001</c:v>
                </c:pt>
                <c:pt idx="608">
                  <c:v>1.6642818400000001</c:v>
                </c:pt>
                <c:pt idx="609">
                  <c:v>1.66911736</c:v>
                </c:pt>
                <c:pt idx="610">
                  <c:v>1.6612210999999999</c:v>
                </c:pt>
                <c:pt idx="611">
                  <c:v>1.65332532</c:v>
                </c:pt>
                <c:pt idx="612">
                  <c:v>1.6503161400000002</c:v>
                </c:pt>
                <c:pt idx="613">
                  <c:v>1.6414407</c:v>
                </c:pt>
                <c:pt idx="614">
                  <c:v>1.6472735999999999</c:v>
                </c:pt>
                <c:pt idx="615">
                  <c:v>1.66487202</c:v>
                </c:pt>
                <c:pt idx="616">
                  <c:v>1.6687429199999999</c:v>
                </c:pt>
                <c:pt idx="617">
                  <c:v>1.6549489599999998</c:v>
                </c:pt>
                <c:pt idx="618">
                  <c:v>1.6519571500000001</c:v>
                </c:pt>
                <c:pt idx="619">
                  <c:v>1.6558280400000001</c:v>
                </c:pt>
                <c:pt idx="620">
                  <c:v>1.6547801599999998</c:v>
                </c:pt>
                <c:pt idx="621">
                  <c:v>1.67335503</c:v>
                </c:pt>
                <c:pt idx="622">
                  <c:v>1.6742840800000001</c:v>
                </c:pt>
                <c:pt idx="623">
                  <c:v>1.6703119200000001</c:v>
                </c:pt>
                <c:pt idx="624">
                  <c:v>1.6506567999999999</c:v>
                </c:pt>
                <c:pt idx="625">
                  <c:v>1.64472526</c:v>
                </c:pt>
                <c:pt idx="626">
                  <c:v>1.6446581399999998</c:v>
                </c:pt>
                <c:pt idx="627">
                  <c:v>1.6534287000000001</c:v>
                </c:pt>
                <c:pt idx="628">
                  <c:v>1.6768997700000001</c:v>
                </c:pt>
                <c:pt idx="629">
                  <c:v>1.67978856</c:v>
                </c:pt>
                <c:pt idx="630">
                  <c:v>1.6767799999999999</c:v>
                </c:pt>
                <c:pt idx="631">
                  <c:v>1.6522294200000001</c:v>
                </c:pt>
                <c:pt idx="632">
                  <c:v>1.64041956</c:v>
                </c:pt>
                <c:pt idx="633">
                  <c:v>1.6354697899999999</c:v>
                </c:pt>
                <c:pt idx="634">
                  <c:v>1.6481581599999999</c:v>
                </c:pt>
                <c:pt idx="635">
                  <c:v>1.6706272000000002</c:v>
                </c:pt>
                <c:pt idx="636">
                  <c:v>1.6754750999999999</c:v>
                </c:pt>
                <c:pt idx="637">
                  <c:v>1.66856534</c:v>
                </c:pt>
                <c:pt idx="638">
                  <c:v>1.653818</c:v>
                </c:pt>
                <c:pt idx="639">
                  <c:v>1.6508282000000001</c:v>
                </c:pt>
                <c:pt idx="640">
                  <c:v>1.6351026099999999</c:v>
                </c:pt>
                <c:pt idx="641">
                  <c:v>1.6458120000000001</c:v>
                </c:pt>
                <c:pt idx="642">
                  <c:v>1.665354</c:v>
                </c:pt>
                <c:pt idx="643">
                  <c:v>1.6692213599999999</c:v>
                </c:pt>
                <c:pt idx="644">
                  <c:v>1.65839508</c:v>
                </c:pt>
                <c:pt idx="645">
                  <c:v>1.6534297599999999</c:v>
                </c:pt>
                <c:pt idx="646">
                  <c:v>1.6523996299999999</c:v>
                </c:pt>
                <c:pt idx="647">
                  <c:v>1.6494106399999999</c:v>
                </c:pt>
                <c:pt idx="648">
                  <c:v>1.65033955</c:v>
                </c:pt>
                <c:pt idx="649">
                  <c:v>1.6649800000000001</c:v>
                </c:pt>
                <c:pt idx="650">
                  <c:v>1.6649289999999999</c:v>
                </c:pt>
                <c:pt idx="651">
                  <c:v>1.64723306</c:v>
                </c:pt>
                <c:pt idx="652">
                  <c:v>1.6432653999999998</c:v>
                </c:pt>
                <c:pt idx="653">
                  <c:v>1.6481114100000001</c:v>
                </c:pt>
                <c:pt idx="654">
                  <c:v>1.6539194700000002</c:v>
                </c:pt>
                <c:pt idx="655">
                  <c:v>1.6763903999999998</c:v>
                </c:pt>
                <c:pt idx="656">
                  <c:v>1.6802557199999999</c:v>
                </c:pt>
                <c:pt idx="657">
                  <c:v>1.67726682</c:v>
                </c:pt>
                <c:pt idx="658">
                  <c:v>1.65371679</c:v>
                </c:pt>
                <c:pt idx="659">
                  <c:v>1.6458334800000001</c:v>
                </c:pt>
                <c:pt idx="660">
                  <c:v>1.6438081600000001</c:v>
                </c:pt>
                <c:pt idx="661">
                  <c:v>1.65256888</c:v>
                </c:pt>
                <c:pt idx="662">
                  <c:v>1.6750347800000001</c:v>
                </c:pt>
                <c:pt idx="663">
                  <c:v>1.67889925</c:v>
                </c:pt>
                <c:pt idx="664">
                  <c:v>1.6700204599999999</c:v>
                </c:pt>
                <c:pt idx="665">
                  <c:v>1.66018048</c:v>
                </c:pt>
                <c:pt idx="666">
                  <c:v>1.6464257</c:v>
                </c:pt>
                <c:pt idx="667">
                  <c:v>1.63658704</c:v>
                </c:pt>
                <c:pt idx="668">
                  <c:v>1.6482823600000001</c:v>
                </c:pt>
                <c:pt idx="669">
                  <c:v>1.6678070399999998</c:v>
                </c:pt>
                <c:pt idx="670">
                  <c:v>1.6726324800000001</c:v>
                </c:pt>
                <c:pt idx="671">
                  <c:v>1.6618156199999998</c:v>
                </c:pt>
                <c:pt idx="672">
                  <c:v>1.6568713800000001</c:v>
                </c:pt>
                <c:pt idx="673">
                  <c:v>1.6538846999999999</c:v>
                </c:pt>
                <c:pt idx="674">
                  <c:v>1.6479455599999999</c:v>
                </c:pt>
                <c:pt idx="675">
                  <c:v>1.6508307200000001</c:v>
                </c:pt>
                <c:pt idx="676">
                  <c:v>1.66741512</c:v>
                </c:pt>
                <c:pt idx="677">
                  <c:v>1.671278</c:v>
                </c:pt>
                <c:pt idx="678">
                  <c:v>1.6575281799999999</c:v>
                </c:pt>
                <c:pt idx="679">
                  <c:v>1.6535466999999999</c:v>
                </c:pt>
                <c:pt idx="680">
                  <c:v>1.6544744000000002</c:v>
                </c:pt>
                <c:pt idx="681">
                  <c:v>1.6563804099999999</c:v>
                </c:pt>
                <c:pt idx="682">
                  <c:v>1.6778531000000001</c:v>
                </c:pt>
                <c:pt idx="683">
                  <c:v>1.67486672</c:v>
                </c:pt>
                <c:pt idx="684">
                  <c:v>1.6728417</c:v>
                </c:pt>
                <c:pt idx="685">
                  <c:v>1.6522473600000001</c:v>
                </c:pt>
                <c:pt idx="686">
                  <c:v>1.6473056399999999</c:v>
                </c:pt>
                <c:pt idx="687">
                  <c:v>1.64529876</c:v>
                </c:pt>
                <c:pt idx="688">
                  <c:v>1.6540347400000002</c:v>
                </c:pt>
                <c:pt idx="689">
                  <c:v>1.6784367600000001</c:v>
                </c:pt>
                <c:pt idx="690">
                  <c:v>1.6803414399999999</c:v>
                </c:pt>
                <c:pt idx="691">
                  <c:v>1.6705093999999998</c:v>
                </c:pt>
                <c:pt idx="692">
                  <c:v>1.65676588</c:v>
                </c:pt>
                <c:pt idx="693">
                  <c:v>1.64204521</c:v>
                </c:pt>
                <c:pt idx="694">
                  <c:v>1.6361270800000001</c:v>
                </c:pt>
                <c:pt idx="695">
                  <c:v>1.64681728</c:v>
                </c:pt>
                <c:pt idx="696">
                  <c:v>1.6682803399999999</c:v>
                </c:pt>
                <c:pt idx="697">
                  <c:v>1.6740963199999999</c:v>
                </c:pt>
                <c:pt idx="698">
                  <c:v>1.6662223199999999</c:v>
                </c:pt>
                <c:pt idx="699">
                  <c:v>1.65637626</c:v>
                </c:pt>
                <c:pt idx="700">
                  <c:v>1.6543699199999999</c:v>
                </c:pt>
                <c:pt idx="701">
                  <c:v>1.6425863999999999</c:v>
                </c:pt>
                <c:pt idx="702">
                  <c:v>1.6493799</c:v>
                </c:pt>
                <c:pt idx="703">
                  <c:v>1.66594968</c:v>
                </c:pt>
                <c:pt idx="704">
                  <c:v>1.6698091199999998</c:v>
                </c:pt>
                <c:pt idx="705">
                  <c:v>1.6580096</c:v>
                </c:pt>
                <c:pt idx="706">
                  <c:v>1.65404844</c:v>
                </c:pt>
                <c:pt idx="707">
                  <c:v>1.6559527599999999</c:v>
                </c:pt>
                <c:pt idx="708">
                  <c:v>1.6549244300000001</c:v>
                </c:pt>
                <c:pt idx="709">
                  <c:v>1.65878356</c:v>
                </c:pt>
                <c:pt idx="710">
                  <c:v>1.67239984</c:v>
                </c:pt>
                <c:pt idx="711">
                  <c:v>1.6713882</c:v>
                </c:pt>
                <c:pt idx="712">
                  <c:v>1.6547043400000001</c:v>
                </c:pt>
                <c:pt idx="713">
                  <c:v>1.6507610400000001</c:v>
                </c:pt>
                <c:pt idx="714">
                  <c:v>1.6516708</c:v>
                </c:pt>
                <c:pt idx="715">
                  <c:v>1.6564896000000002</c:v>
                </c:pt>
                <c:pt idx="716">
                  <c:v>1.67893268</c:v>
                </c:pt>
                <c:pt idx="717">
                  <c:v>1.6837500599999999</c:v>
                </c:pt>
                <c:pt idx="718">
                  <c:v>1.6817612</c:v>
                </c:pt>
                <c:pt idx="719">
                  <c:v>1.65921768</c:v>
                </c:pt>
                <c:pt idx="720">
                  <c:v>1.6474580400000001</c:v>
                </c:pt>
                <c:pt idx="721">
                  <c:v>1.6425050999999999</c:v>
                </c:pt>
                <c:pt idx="722">
                  <c:v>1.6532024399999998</c:v>
                </c:pt>
                <c:pt idx="723">
                  <c:v>1.67660064</c:v>
                </c:pt>
                <c:pt idx="724">
                  <c:v>1.6833882300000003</c:v>
                </c:pt>
                <c:pt idx="725">
                  <c:v>1.6764805199999999</c:v>
                </c:pt>
                <c:pt idx="726">
                  <c:v>1.6617749400000001</c:v>
                </c:pt>
                <c:pt idx="727">
                  <c:v>1.6568393599999998</c:v>
                </c:pt>
                <c:pt idx="728">
                  <c:v>1.6431121599999998</c:v>
                </c:pt>
                <c:pt idx="729">
                  <c:v>1.6577144500000001</c:v>
                </c:pt>
                <c:pt idx="730">
                  <c:v>1.6752463000000002</c:v>
                </c:pt>
                <c:pt idx="731">
                  <c:v>1.6800615999999999</c:v>
                </c:pt>
                <c:pt idx="732">
                  <c:v>1.6663355</c:v>
                </c:pt>
                <c:pt idx="733">
                  <c:v>1.6604240000000001</c:v>
                </c:pt>
                <c:pt idx="734">
                  <c:v>1.66134969</c:v>
                </c:pt>
                <c:pt idx="735">
                  <c:v>1.65932835</c:v>
                </c:pt>
                <c:pt idx="736">
                  <c:v>1.6602540000000001</c:v>
                </c:pt>
                <c:pt idx="737">
                  <c:v>1.67485185</c:v>
                </c:pt>
                <c:pt idx="738">
                  <c:v>1.6777300799999999</c:v>
                </c:pt>
                <c:pt idx="739">
                  <c:v>1.660101</c:v>
                </c:pt>
                <c:pt idx="740">
                  <c:v>1.6561270399999999</c:v>
                </c:pt>
                <c:pt idx="741">
                  <c:v>1.6599819999999998</c:v>
                </c:pt>
                <c:pt idx="742">
                  <c:v>1.66578958</c:v>
                </c:pt>
                <c:pt idx="743">
                  <c:v>1.6872019199999999</c:v>
                </c:pt>
                <c:pt idx="744">
                  <c:v>1.6861737200000002</c:v>
                </c:pt>
                <c:pt idx="745">
                  <c:v>1.68319292</c:v>
                </c:pt>
                <c:pt idx="746">
                  <c:v>1.6606863000000001</c:v>
                </c:pt>
                <c:pt idx="747">
                  <c:v>1.65575392</c:v>
                </c:pt>
                <c:pt idx="748">
                  <c:v>1.6517980799999998</c:v>
                </c:pt>
                <c:pt idx="749">
                  <c:v>1.66150942</c:v>
                </c:pt>
                <c:pt idx="750">
                  <c:v>1.6848694199999998</c:v>
                </c:pt>
                <c:pt idx="751">
                  <c:v>1.6887222</c:v>
                </c:pt>
                <c:pt idx="752">
                  <c:v>1.6837897500000001</c:v>
                </c:pt>
                <c:pt idx="753">
                  <c:v>1.6730011199999999</c:v>
                </c:pt>
                <c:pt idx="754">
                  <c:v>1.659268</c:v>
                </c:pt>
                <c:pt idx="755">
                  <c:v>1.6484808900000001</c:v>
                </c:pt>
                <c:pt idx="756">
                  <c:v>1.6611179599999999</c:v>
                </c:pt>
                <c:pt idx="757">
                  <c:v>1.6796099500000001</c:v>
                </c:pt>
                <c:pt idx="758">
                  <c:v>1.68442066</c:v>
                </c:pt>
                <c:pt idx="759">
                  <c:v>1.6775377200000001</c:v>
                </c:pt>
                <c:pt idx="760">
                  <c:v>1.6648000999999999</c:v>
                </c:pt>
                <c:pt idx="761">
                  <c:v>1.6637731</c:v>
                </c:pt>
                <c:pt idx="762">
                  <c:v>1.6549398399999999</c:v>
                </c:pt>
                <c:pt idx="763">
                  <c:v>1.6587919999999998</c:v>
                </c:pt>
                <c:pt idx="764">
                  <c:v>1.67727987</c:v>
                </c:pt>
                <c:pt idx="765">
                  <c:v>1.6801381799999999</c:v>
                </c:pt>
                <c:pt idx="766">
                  <c:v>1.6683785999999998</c:v>
                </c:pt>
                <c:pt idx="767">
                  <c:v>1.6653833400000002</c:v>
                </c:pt>
                <c:pt idx="768">
                  <c:v>1.66923449</c:v>
                </c:pt>
                <c:pt idx="769">
                  <c:v>1.66918316</c:v>
                </c:pt>
                <c:pt idx="770">
                  <c:v>1.6876669</c:v>
                </c:pt>
                <c:pt idx="771">
                  <c:v>1.6866395000000001</c:v>
                </c:pt>
                <c:pt idx="772">
                  <c:v>1.6826857500000001</c:v>
                </c:pt>
                <c:pt idx="773">
                  <c:v>1.66310815</c:v>
                </c:pt>
                <c:pt idx="774">
                  <c:v>1.6572046000000002</c:v>
                </c:pt>
                <c:pt idx="775">
                  <c:v>1.658129</c:v>
                </c:pt>
                <c:pt idx="776">
                  <c:v>1.6658807199999999</c:v>
                </c:pt>
                <c:pt idx="777">
                  <c:v>1.6901949000000001</c:v>
                </c:pt>
                <c:pt idx="778">
                  <c:v>1.6930687199999999</c:v>
                </c:pt>
                <c:pt idx="779">
                  <c:v>1.6852147200000001</c:v>
                </c:pt>
                <c:pt idx="780">
                  <c:v>1.66955952</c:v>
                </c:pt>
                <c:pt idx="781">
                  <c:v>1.6548804600000002</c:v>
                </c:pt>
                <c:pt idx="782">
                  <c:v>1.6499537999999998</c:v>
                </c:pt>
                <c:pt idx="783">
                  <c:v>1.6615874399999999</c:v>
                </c:pt>
                <c:pt idx="784">
                  <c:v>1.6800628399999999</c:v>
                </c:pt>
                <c:pt idx="785">
                  <c:v>1.68391135</c:v>
                </c:pt>
                <c:pt idx="786">
                  <c:v>1.6760593800000001</c:v>
                </c:pt>
                <c:pt idx="787">
                  <c:v>1.6642908599999999</c:v>
                </c:pt>
                <c:pt idx="788">
                  <c:v>1.6642396500000001</c:v>
                </c:pt>
                <c:pt idx="789">
                  <c:v>1.6505395600000001</c:v>
                </c:pt>
                <c:pt idx="790">
                  <c:v>1.6592627799999999</c:v>
                </c:pt>
                <c:pt idx="791">
                  <c:v>1.6767591999999998</c:v>
                </c:pt>
                <c:pt idx="792">
                  <c:v>1.68060692</c:v>
                </c:pt>
                <c:pt idx="793">
                  <c:v>1.6659161100000002</c:v>
                </c:pt>
                <c:pt idx="794">
                  <c:v>1.6639153200000001</c:v>
                </c:pt>
                <c:pt idx="795">
                  <c:v>1.66386411</c:v>
                </c:pt>
                <c:pt idx="796">
                  <c:v>1.6628211399999999</c:v>
                </c:pt>
                <c:pt idx="797">
                  <c:v>1.6647192799999999</c:v>
                </c:pt>
                <c:pt idx="798">
                  <c:v>1.6763636</c:v>
                </c:pt>
                <c:pt idx="799">
                  <c:v>1.6772866000000002</c:v>
                </c:pt>
                <c:pt idx="800">
                  <c:v>1.6577435700000001</c:v>
                </c:pt>
                <c:pt idx="801">
                  <c:v>1.6537943799999999</c:v>
                </c:pt>
                <c:pt idx="802">
                  <c:v>1.6556755000000001</c:v>
                </c:pt>
                <c:pt idx="803">
                  <c:v>1.66049688</c:v>
                </c:pt>
                <c:pt idx="804">
                  <c:v>1.6848067600000001</c:v>
                </c:pt>
                <c:pt idx="805">
                  <c:v>1.6857293</c:v>
                </c:pt>
                <c:pt idx="806">
                  <c:v>1.6817798800000001</c:v>
                </c:pt>
                <c:pt idx="807">
                  <c:v>1.6573693500000002</c:v>
                </c:pt>
                <c:pt idx="808">
                  <c:v>1.6485325200000001</c:v>
                </c:pt>
                <c:pt idx="809">
                  <c:v>1.64361036</c:v>
                </c:pt>
                <c:pt idx="810">
                  <c:v>1.6542764999999999</c:v>
                </c:pt>
                <c:pt idx="811">
                  <c:v>1.6766326200000001</c:v>
                </c:pt>
                <c:pt idx="812">
                  <c:v>1.6824088600000002</c:v>
                </c:pt>
                <c:pt idx="813">
                  <c:v>1.67261555</c:v>
                </c:pt>
                <c:pt idx="814">
                  <c:v>1.6599004799999999</c:v>
                </c:pt>
                <c:pt idx="815">
                  <c:v>1.6549789100000001</c:v>
                </c:pt>
                <c:pt idx="816">
                  <c:v>1.6412911000000001</c:v>
                </c:pt>
                <c:pt idx="817">
                  <c:v>1.6548769699999999</c:v>
                </c:pt>
                <c:pt idx="818">
                  <c:v>1.673332</c:v>
                </c:pt>
                <c:pt idx="819">
                  <c:v>1.6800810000000002</c:v>
                </c:pt>
                <c:pt idx="820">
                  <c:v>1.6712638799999999</c:v>
                </c:pt>
                <c:pt idx="821">
                  <c:v>1.6663429000000001</c:v>
                </c:pt>
                <c:pt idx="822">
                  <c:v>1.6633528799999999</c:v>
                </c:pt>
                <c:pt idx="823">
                  <c:v>1.65843249</c:v>
                </c:pt>
                <c:pt idx="824">
                  <c:v>1.6593722399999999</c:v>
                </c:pt>
                <c:pt idx="825">
                  <c:v>1.6729368600000001</c:v>
                </c:pt>
                <c:pt idx="826">
                  <c:v>1.6758065400000002</c:v>
                </c:pt>
                <c:pt idx="827">
                  <c:v>1.66114926</c:v>
                </c:pt>
                <c:pt idx="828">
                  <c:v>1.65817704</c:v>
                </c:pt>
                <c:pt idx="829">
                  <c:v>1.6610298399999999</c:v>
                </c:pt>
                <c:pt idx="830">
                  <c:v>1.66292588</c:v>
                </c:pt>
                <c:pt idx="831">
                  <c:v>1.6852669800000002</c:v>
                </c:pt>
                <c:pt idx="832">
                  <c:v>1.6813208500000001</c:v>
                </c:pt>
                <c:pt idx="833">
                  <c:v>1.6783484800000001</c:v>
                </c:pt>
                <c:pt idx="834">
                  <c:v>1.6598004500000001</c:v>
                </c:pt>
                <c:pt idx="835">
                  <c:v>1.654865</c:v>
                </c:pt>
                <c:pt idx="836">
                  <c:v>1.65384058</c:v>
                </c:pt>
                <c:pt idx="837">
                  <c:v>1.65962995</c:v>
                </c:pt>
                <c:pt idx="838">
                  <c:v>1.68196608</c:v>
                </c:pt>
                <c:pt idx="839">
                  <c:v>1.68579024</c:v>
                </c:pt>
                <c:pt idx="840">
                  <c:v>1.6760226</c:v>
                </c:pt>
                <c:pt idx="841">
                  <c:v>1.6691409000000001</c:v>
                </c:pt>
                <c:pt idx="842">
                  <c:v>1.65742772</c:v>
                </c:pt>
                <c:pt idx="843">
                  <c:v>1.6476276000000001</c:v>
                </c:pt>
                <c:pt idx="844">
                  <c:v>1.6592719000000002</c:v>
                </c:pt>
                <c:pt idx="845">
                  <c:v>1.67963964</c:v>
                </c:pt>
                <c:pt idx="846">
                  <c:v>1.6844361000000001</c:v>
                </c:pt>
                <c:pt idx="847">
                  <c:v>1.67758992</c:v>
                </c:pt>
                <c:pt idx="848">
                  <c:v>1.6687636000000001</c:v>
                </c:pt>
                <c:pt idx="849">
                  <c:v>1.664803</c:v>
                </c:pt>
                <c:pt idx="850">
                  <c:v>1.65503898</c:v>
                </c:pt>
                <c:pt idx="851">
                  <c:v>1.6598356400000001</c:v>
                </c:pt>
                <c:pt idx="852">
                  <c:v>1.67634116</c:v>
                </c:pt>
                <c:pt idx="853">
                  <c:v>1.6811539200000001</c:v>
                </c:pt>
                <c:pt idx="854">
                  <c:v>1.6684549</c:v>
                </c:pt>
                <c:pt idx="855">
                  <c:v>1.6644950200000002</c:v>
                </c:pt>
                <c:pt idx="856">
                  <c:v>1.66541648</c:v>
                </c:pt>
                <c:pt idx="857">
                  <c:v>1.6653651199999999</c:v>
                </c:pt>
                <c:pt idx="858">
                  <c:v>1.6828228999999999</c:v>
                </c:pt>
                <c:pt idx="859">
                  <c:v>1.682771</c:v>
                </c:pt>
                <c:pt idx="860">
                  <c:v>1.6817291400000001</c:v>
                </c:pt>
                <c:pt idx="861">
                  <c:v>1.6612520399999999</c:v>
                </c:pt>
                <c:pt idx="862">
                  <c:v>1.6553652000000001</c:v>
                </c:pt>
                <c:pt idx="863">
                  <c:v>1.6562867100000001</c:v>
                </c:pt>
                <c:pt idx="864">
                  <c:v>1.6640159400000001</c:v>
                </c:pt>
                <c:pt idx="865">
                  <c:v>1.6892325000000001</c:v>
                </c:pt>
                <c:pt idx="866">
                  <c:v>1.69404274</c:v>
                </c:pt>
                <c:pt idx="867">
                  <c:v>1.6930180400000001</c:v>
                </c:pt>
                <c:pt idx="868">
                  <c:v>1.67060038</c:v>
                </c:pt>
                <c:pt idx="869">
                  <c:v>1.66082504</c:v>
                </c:pt>
                <c:pt idx="870">
                  <c:v>1.6549226799999999</c:v>
                </c:pt>
                <c:pt idx="871">
                  <c:v>1.6684839599999999</c:v>
                </c:pt>
                <c:pt idx="872">
                  <c:v>1.68982264</c:v>
                </c:pt>
                <c:pt idx="873">
                  <c:v>1.6946317500000001</c:v>
                </c:pt>
                <c:pt idx="874">
                  <c:v>1.6858121400000001</c:v>
                </c:pt>
                <c:pt idx="875">
                  <c:v>1.67409396</c:v>
                </c:pt>
                <c:pt idx="876">
                  <c:v>1.6720979999999999</c:v>
                </c:pt>
                <c:pt idx="877">
                  <c:v>1.6584367199999999</c:v>
                </c:pt>
                <c:pt idx="878">
                  <c:v>1.66713435</c:v>
                </c:pt>
                <c:pt idx="879">
                  <c:v>1.6865241000000002</c:v>
                </c:pt>
                <c:pt idx="880">
                  <c:v>1.6903427800000002</c:v>
                </c:pt>
                <c:pt idx="881">
                  <c:v>1.68057071</c:v>
                </c:pt>
                <c:pt idx="882">
                  <c:v>1.67371512</c:v>
                </c:pt>
                <c:pt idx="883">
                  <c:v>1.6756073199999999</c:v>
                </c:pt>
                <c:pt idx="884">
                  <c:v>1.6735945800000001</c:v>
                </c:pt>
                <c:pt idx="885">
                  <c:v>1.6774303599999998</c:v>
                </c:pt>
                <c:pt idx="886">
                  <c:v>1.6890405399999999</c:v>
                </c:pt>
                <c:pt idx="887">
                  <c:v>1.6889883999999999</c:v>
                </c:pt>
                <c:pt idx="888">
                  <c:v>1.6704726300000001</c:v>
                </c:pt>
                <c:pt idx="889">
                  <c:v>1.66556236</c:v>
                </c:pt>
                <c:pt idx="890">
                  <c:v>1.6674372</c:v>
                </c:pt>
                <c:pt idx="891">
                  <c:v>1.6703007300000001</c:v>
                </c:pt>
                <c:pt idx="892">
                  <c:v>1.6935685199999999</c:v>
                </c:pt>
                <c:pt idx="893">
                  <c:v>1.69545945</c:v>
                </c:pt>
                <c:pt idx="894">
                  <c:v>1.6895776200000001</c:v>
                </c:pt>
                <c:pt idx="895">
                  <c:v>1.6662082500000002</c:v>
                </c:pt>
                <c:pt idx="896">
                  <c:v>1.6593390799999999</c:v>
                </c:pt>
                <c:pt idx="897">
                  <c:v>1.6573448799999999</c:v>
                </c:pt>
                <c:pt idx="898">
                  <c:v>1.6679796500000001</c:v>
                </c:pt>
                <c:pt idx="899">
                  <c:v>1.6902708</c:v>
                </c:pt>
                <c:pt idx="900">
                  <c:v>1.6979722400000001</c:v>
                </c:pt>
                <c:pt idx="901">
                  <c:v>1.6901490000000001</c:v>
                </c:pt>
                <c:pt idx="902">
                  <c:v>1.67941228</c:v>
                </c:pt>
                <c:pt idx="903">
                  <c:v>1.6706188</c:v>
                </c:pt>
                <c:pt idx="904">
                  <c:v>1.6589120799999999</c:v>
                </c:pt>
                <c:pt idx="905">
                  <c:v>1.6695443700000001</c:v>
                </c:pt>
                <c:pt idx="906">
                  <c:v>1.6898879999999998</c:v>
                </c:pt>
                <c:pt idx="907">
                  <c:v>1.6937030399999999</c:v>
                </c:pt>
                <c:pt idx="908">
                  <c:v>1.6868528100000002</c:v>
                </c:pt>
                <c:pt idx="909">
                  <c:v>1.6790319</c:v>
                </c:pt>
                <c:pt idx="910">
                  <c:v>1.6779916800000001</c:v>
                </c:pt>
                <c:pt idx="911">
                  <c:v>1.67308469</c:v>
                </c:pt>
                <c:pt idx="912">
                  <c:v>1.676917</c:v>
                </c:pt>
                <c:pt idx="913">
                  <c:v>1.69142974</c:v>
                </c:pt>
                <c:pt idx="914">
                  <c:v>1.6962321800000002</c:v>
                </c:pt>
                <c:pt idx="915">
                  <c:v>1.6786861</c:v>
                </c:pt>
                <c:pt idx="916">
                  <c:v>1.67572162</c:v>
                </c:pt>
                <c:pt idx="917">
                  <c:v>1.6766406800000002</c:v>
                </c:pt>
                <c:pt idx="918">
                  <c:v>1.67853049</c:v>
                </c:pt>
                <c:pt idx="919">
                  <c:v>1.6988650000000001</c:v>
                </c:pt>
                <c:pt idx="920">
                  <c:v>1.6978242600000002</c:v>
                </c:pt>
                <c:pt idx="921">
                  <c:v>1.6948596599999999</c:v>
                </c:pt>
                <c:pt idx="922">
                  <c:v>1.67345232</c:v>
                </c:pt>
                <c:pt idx="923">
                  <c:v>1.6656354</c:v>
                </c:pt>
                <c:pt idx="924">
                  <c:v>1.6636426799999999</c:v>
                </c:pt>
                <c:pt idx="925">
                  <c:v>1.6723265700000001</c:v>
                </c:pt>
                <c:pt idx="926">
                  <c:v>1.6955508500000001</c:v>
                </c:pt>
                <c:pt idx="927">
                  <c:v>1.7003510400000001</c:v>
                </c:pt>
                <c:pt idx="928">
                  <c:v>1.69059358</c:v>
                </c:pt>
                <c:pt idx="929">
                  <c:v>1.6818071800000001</c:v>
                </c:pt>
                <c:pt idx="930">
                  <c:v>1.66525788</c:v>
                </c:pt>
                <c:pt idx="931">
                  <c:v>1.6574432000000001</c:v>
                </c:pt>
                <c:pt idx="932">
                  <c:v>1.67097714</c:v>
                </c:pt>
                <c:pt idx="933">
                  <c:v>1.69225552</c:v>
                </c:pt>
                <c:pt idx="934">
                  <c:v>1.6970547000000002</c:v>
                </c:pt>
                <c:pt idx="935">
                  <c:v>1.69118061</c:v>
                </c:pt>
                <c:pt idx="936">
                  <c:v>1.6804383600000001</c:v>
                </c:pt>
                <c:pt idx="937">
                  <c:v>1.6784459999999999</c:v>
                </c:pt>
                <c:pt idx="938">
                  <c:v>1.6686923999999999</c:v>
                </c:pt>
                <c:pt idx="939">
                  <c:v>1.6744616400000001</c:v>
                </c:pt>
                <c:pt idx="940">
                  <c:v>1.6928419500000003</c:v>
                </c:pt>
                <c:pt idx="941">
                  <c:v>1.6966699200000002</c:v>
                </c:pt>
                <c:pt idx="942">
                  <c:v>1.6830194000000001</c:v>
                </c:pt>
                <c:pt idx="943">
                  <c:v>1.6781173</c:v>
                </c:pt>
                <c:pt idx="944">
                  <c:v>1.6683828000000001</c:v>
                </c:pt>
                <c:pt idx="945">
                  <c:v>1.7003574099999998</c:v>
                </c:pt>
                <c:pt idx="946">
                  <c:v>1.78273134</c:v>
                </c:pt>
                <c:pt idx="947">
                  <c:v>1.8757672599999999</c:v>
                </c:pt>
                <c:pt idx="948">
                  <c:v>1.93873015</c:v>
                </c:pt>
                <c:pt idx="949">
                  <c:v>1.97453316</c:v>
                </c:pt>
                <c:pt idx="950">
                  <c:v>2.0190611399999998</c:v>
                </c:pt>
                <c:pt idx="951">
                  <c:v>2.0635854400000002</c:v>
                </c:pt>
                <c:pt idx="952">
                  <c:v>2.1265301700000001</c:v>
                </c:pt>
                <c:pt idx="953">
                  <c:v>2.1778339</c:v>
                </c:pt>
                <c:pt idx="954">
                  <c:v>2.2019843099999998</c:v>
                </c:pt>
                <c:pt idx="955">
                  <c:v>2.2193457300000001</c:v>
                </c:pt>
                <c:pt idx="956">
                  <c:v>2.2396142999999999</c:v>
                </c:pt>
                <c:pt idx="957">
                  <c:v>2.2724845599999997</c:v>
                </c:pt>
                <c:pt idx="958">
                  <c:v>2.3150466000000001</c:v>
                </c:pt>
                <c:pt idx="959">
                  <c:v>2.33918633</c:v>
                </c:pt>
                <c:pt idx="960">
                  <c:v>2.3439366600000002</c:v>
                </c:pt>
                <c:pt idx="961">
                  <c:v>2.3593492200000004</c:v>
                </c:pt>
                <c:pt idx="962">
                  <c:v>2.3786376600000003</c:v>
                </c:pt>
                <c:pt idx="963">
                  <c:v>2.4173095</c:v>
                </c:pt>
                <c:pt idx="964">
                  <c:v>2.4327170999999996</c:v>
                </c:pt>
                <c:pt idx="965">
                  <c:v>2.4306783599999999</c:v>
                </c:pt>
                <c:pt idx="966">
                  <c:v>2.4315722599999998</c:v>
                </c:pt>
                <c:pt idx="967">
                  <c:v>2.4363173999999996</c:v>
                </c:pt>
                <c:pt idx="968">
                  <c:v>2.4614123999999999</c:v>
                </c:pt>
                <c:pt idx="969">
                  <c:v>2.49328846</c:v>
                </c:pt>
                <c:pt idx="970">
                  <c:v>2.5048132999999999</c:v>
                </c:pt>
                <c:pt idx="971">
                  <c:v>2.5008341399999998</c:v>
                </c:pt>
                <c:pt idx="972">
                  <c:v>2.5084820999999997</c:v>
                </c:pt>
                <c:pt idx="973">
                  <c:v>2.5190360000000003</c:v>
                </c:pt>
                <c:pt idx="974">
                  <c:v>2.5470277800000001</c:v>
                </c:pt>
                <c:pt idx="975">
                  <c:v>2.5566104199999997</c:v>
                </c:pt>
                <c:pt idx="976">
                  <c:v>2.5439112399999999</c:v>
                </c:pt>
                <c:pt idx="977">
                  <c:v>2.5447748999999997</c:v>
                </c:pt>
                <c:pt idx="978">
                  <c:v>2.55145044</c:v>
                </c:pt>
                <c:pt idx="979">
                  <c:v>2.5833095400000001</c:v>
                </c:pt>
                <c:pt idx="980">
                  <c:v>2.60257446</c:v>
                </c:pt>
                <c:pt idx="981">
                  <c:v>2.59956136</c:v>
                </c:pt>
                <c:pt idx="982">
                  <c:v>2.5936430000000001</c:v>
                </c:pt>
                <c:pt idx="983">
                  <c:v>2.5915989600000002</c:v>
                </c:pt>
                <c:pt idx="984">
                  <c:v>2.6040813800000002</c:v>
                </c:pt>
                <c:pt idx="985">
                  <c:v>2.62721494</c:v>
                </c:pt>
                <c:pt idx="986">
                  <c:v>2.6338848000000001</c:v>
                </c:pt>
                <c:pt idx="987">
                  <c:v>2.6250613</c:v>
                </c:pt>
                <c:pt idx="988">
                  <c:v>2.6288258999999998</c:v>
                </c:pt>
                <c:pt idx="989">
                  <c:v>2.6345266199999999</c:v>
                </c:pt>
                <c:pt idx="990">
                  <c:v>2.6605586400000005</c:v>
                </c:pt>
                <c:pt idx="991">
                  <c:v>2.6672256999999999</c:v>
                </c:pt>
                <c:pt idx="992">
                  <c:v>2.6554982999999996</c:v>
                </c:pt>
                <c:pt idx="993">
                  <c:v>2.6486121600000003</c:v>
                </c:pt>
                <c:pt idx="994">
                  <c:v>2.6446306400000004</c:v>
                </c:pt>
                <c:pt idx="995">
                  <c:v>2.6609770199999998</c:v>
                </c:pt>
                <c:pt idx="996">
                  <c:v>2.68506556</c:v>
                </c:pt>
                <c:pt idx="997">
                  <c:v>2.6868903999999998</c:v>
                </c:pt>
                <c:pt idx="998">
                  <c:v>2.6780686199999999</c:v>
                </c:pt>
                <c:pt idx="999">
                  <c:v>2.6808613999999999</c:v>
                </c:pt>
                <c:pt idx="1000">
                  <c:v>2.6836539400000001</c:v>
                </c:pt>
                <c:pt idx="1001">
                  <c:v>2.7048333000000002</c:v>
                </c:pt>
                <c:pt idx="1002">
                  <c:v>2.7085922999999998</c:v>
                </c:pt>
                <c:pt idx="1003">
                  <c:v>2.6900947999999998</c:v>
                </c:pt>
                <c:pt idx="1004">
                  <c:v>2.6861131199999999</c:v>
                </c:pt>
                <c:pt idx="1005">
                  <c:v>2.6898723999999996</c:v>
                </c:pt>
                <c:pt idx="1006">
                  <c:v>2.7168523199999997</c:v>
                </c:pt>
                <c:pt idx="1007">
                  <c:v>2.7331875000000001</c:v>
                </c:pt>
                <c:pt idx="1008">
                  <c:v>2.72533482</c:v>
                </c:pt>
                <c:pt idx="1009">
                  <c:v>2.7145805199999997</c:v>
                </c:pt>
                <c:pt idx="1010">
                  <c:v>2.7105987599999999</c:v>
                </c:pt>
                <c:pt idx="1011">
                  <c:v>2.7201600799999999</c:v>
                </c:pt>
                <c:pt idx="1012">
                  <c:v>2.7412998599999998</c:v>
                </c:pt>
                <c:pt idx="1013">
                  <c:v>2.7450554999999999</c:v>
                </c:pt>
                <c:pt idx="1014">
                  <c:v>2.7323682500000004</c:v>
                </c:pt>
                <c:pt idx="1015">
                  <c:v>2.7312880799999997</c:v>
                </c:pt>
                <c:pt idx="1016">
                  <c:v>2.7331093800000001</c:v>
                </c:pt>
                <c:pt idx="1017">
                  <c:v>2.7571735899999998</c:v>
                </c:pt>
                <c:pt idx="1018">
                  <c:v>2.7599892400000003</c:v>
                </c:pt>
                <c:pt idx="1019">
                  <c:v>2.7453697799999999</c:v>
                </c:pt>
                <c:pt idx="1020">
                  <c:v>2.7355864200000002</c:v>
                </c:pt>
                <c:pt idx="1021">
                  <c:v>2.7277377400000002</c:v>
                </c:pt>
                <c:pt idx="1022">
                  <c:v>2.7430953000000002</c:v>
                </c:pt>
                <c:pt idx="1023">
                  <c:v>2.7651909999999997</c:v>
                </c:pt>
                <c:pt idx="1024">
                  <c:v>2.7651051999999998</c:v>
                </c:pt>
                <c:pt idx="1025">
                  <c:v>2.7524226599999997</c:v>
                </c:pt>
                <c:pt idx="1026">
                  <c:v>2.7513420400000004</c:v>
                </c:pt>
                <c:pt idx="1027">
                  <c:v>2.7541283000000001</c:v>
                </c:pt>
                <c:pt idx="1028">
                  <c:v>2.7752808600000001</c:v>
                </c:pt>
                <c:pt idx="1029">
                  <c:v>2.7780658800000002</c:v>
                </c:pt>
                <c:pt idx="1030">
                  <c:v>2.7615190600000004</c:v>
                </c:pt>
                <c:pt idx="1031">
                  <c:v>2.7575100900000002</c:v>
                </c:pt>
                <c:pt idx="1032">
                  <c:v>2.7583624599999998</c:v>
                </c:pt>
                <c:pt idx="1033">
                  <c:v>2.7824095500000001</c:v>
                </c:pt>
                <c:pt idx="1034">
                  <c:v>2.79485772</c:v>
                </c:pt>
                <c:pt idx="1035">
                  <c:v>2.7850783400000001</c:v>
                </c:pt>
                <c:pt idx="1036">
                  <c:v>2.7714344400000002</c:v>
                </c:pt>
                <c:pt idx="1037">
                  <c:v>2.7655506000000001</c:v>
                </c:pt>
                <c:pt idx="1038">
                  <c:v>2.7712336799999999</c:v>
                </c:pt>
                <c:pt idx="1039">
                  <c:v>2.79138069</c:v>
                </c:pt>
                <c:pt idx="1040">
                  <c:v>2.7941636399999998</c:v>
                </c:pt>
                <c:pt idx="1041">
                  <c:v>2.7795560099999999</c:v>
                </c:pt>
                <c:pt idx="1042">
                  <c:v>2.7784748399999999</c:v>
                </c:pt>
                <c:pt idx="1043">
                  <c:v>2.7812579500000001</c:v>
                </c:pt>
                <c:pt idx="1044">
                  <c:v>2.80529304</c:v>
                </c:pt>
                <c:pt idx="1045">
                  <c:v>2.8071088200000003</c:v>
                </c:pt>
                <c:pt idx="1046">
                  <c:v>2.7915377000000001</c:v>
                </c:pt>
                <c:pt idx="1047">
                  <c:v>2.7827290899999997</c:v>
                </c:pt>
                <c:pt idx="1048">
                  <c:v>2.7758528999999998</c:v>
                </c:pt>
                <c:pt idx="1049">
                  <c:v>2.7902250899999999</c:v>
                </c:pt>
                <c:pt idx="1050">
                  <c:v>2.8103907000000001</c:v>
                </c:pt>
                <c:pt idx="1051">
                  <c:v>2.81124003</c:v>
                </c:pt>
                <c:pt idx="1052">
                  <c:v>2.7985696200000003</c:v>
                </c:pt>
                <c:pt idx="1053">
                  <c:v>2.7965223999999997</c:v>
                </c:pt>
                <c:pt idx="1054">
                  <c:v>2.8002689999999997</c:v>
                </c:pt>
                <c:pt idx="1055">
                  <c:v>2.8213955400000001</c:v>
                </c:pt>
                <c:pt idx="1056">
                  <c:v>2.8232097199999999</c:v>
                </c:pt>
                <c:pt idx="1057">
                  <c:v>2.8037829599999999</c:v>
                </c:pt>
                <c:pt idx="1058">
                  <c:v>2.7978741</c:v>
                </c:pt>
                <c:pt idx="1059">
                  <c:v>2.7987235899999998</c:v>
                </c:pt>
                <c:pt idx="1060">
                  <c:v>2.8227418799999997</c:v>
                </c:pt>
                <c:pt idx="1061">
                  <c:v>2.8322782200000001</c:v>
                </c:pt>
                <c:pt idx="1062">
                  <c:v>2.8234732499999997</c:v>
                </c:pt>
                <c:pt idx="1063">
                  <c:v>2.8108079999999998</c:v>
                </c:pt>
                <c:pt idx="1064">
                  <c:v>2.8029698399999998</c:v>
                </c:pt>
                <c:pt idx="1065">
                  <c:v>2.8105750399999998</c:v>
                </c:pt>
                <c:pt idx="1066">
                  <c:v>2.8297611599999999</c:v>
                </c:pt>
                <c:pt idx="1067">
                  <c:v>2.8325098000000004</c:v>
                </c:pt>
                <c:pt idx="1068">
                  <c:v>2.8179167999999999</c:v>
                </c:pt>
                <c:pt idx="1069">
                  <c:v>2.8139399999999997</c:v>
                </c:pt>
                <c:pt idx="1070">
                  <c:v>2.8157532800000005</c:v>
                </c:pt>
                <c:pt idx="1071">
                  <c:v>2.83885348</c:v>
                </c:pt>
                <c:pt idx="1072">
                  <c:v>2.8397006999999999</c:v>
                </c:pt>
                <c:pt idx="1073">
                  <c:v>2.8222155</c:v>
                </c:pt>
                <c:pt idx="1074">
                  <c:v>2.8124503000000001</c:v>
                </c:pt>
                <c:pt idx="1075">
                  <c:v>2.8055220799999998</c:v>
                </c:pt>
                <c:pt idx="1076">
                  <c:v>2.81987656</c:v>
                </c:pt>
                <c:pt idx="1077">
                  <c:v>2.8429119599999999</c:v>
                </c:pt>
                <c:pt idx="1078">
                  <c:v>2.8408647999999999</c:v>
                </c:pt>
                <c:pt idx="1079">
                  <c:v>2.8272425999999999</c:v>
                </c:pt>
                <c:pt idx="1080">
                  <c:v>2.82522553</c:v>
                </c:pt>
                <c:pt idx="1081">
                  <c:v>2.8251083699999997</c:v>
                </c:pt>
                <c:pt idx="1082">
                  <c:v>2.8423520299999998</c:v>
                </c:pt>
                <c:pt idx="1083">
                  <c:v>2.8441630500000001</c:v>
                </c:pt>
                <c:pt idx="1084">
                  <c:v>2.8257213000000001</c:v>
                </c:pt>
                <c:pt idx="1085">
                  <c:v>2.8207822499999997</c:v>
                </c:pt>
                <c:pt idx="1086">
                  <c:v>2.8206652499999998</c:v>
                </c:pt>
                <c:pt idx="1087">
                  <c:v>2.8436912099999998</c:v>
                </c:pt>
                <c:pt idx="1088">
                  <c:v>2.8541799999999999</c:v>
                </c:pt>
                <c:pt idx="1089">
                  <c:v>2.8424910799999998</c:v>
                </c:pt>
                <c:pt idx="1090">
                  <c:v>2.8279106099999995</c:v>
                </c:pt>
                <c:pt idx="1091">
                  <c:v>2.8200802499999997</c:v>
                </c:pt>
                <c:pt idx="1092">
                  <c:v>2.82671188</c:v>
                </c:pt>
                <c:pt idx="1093">
                  <c:v>2.8458755999999998</c:v>
                </c:pt>
                <c:pt idx="1094">
                  <c:v>2.8486495500000002</c:v>
                </c:pt>
                <c:pt idx="1095">
                  <c:v>2.8340717999999998</c:v>
                </c:pt>
                <c:pt idx="1096">
                  <c:v>2.8339542</c:v>
                </c:pt>
                <c:pt idx="1097">
                  <c:v>2.8357643800000001</c:v>
                </c:pt>
                <c:pt idx="1098">
                  <c:v>2.8578152499999998</c:v>
                </c:pt>
                <c:pt idx="1099">
                  <c:v>2.8586604600000003</c:v>
                </c:pt>
                <c:pt idx="1100">
                  <c:v>2.84119396</c:v>
                </c:pt>
                <c:pt idx="1101">
                  <c:v>2.8295112799999997</c:v>
                </c:pt>
                <c:pt idx="1102">
                  <c:v>2.8216843200000001</c:v>
                </c:pt>
                <c:pt idx="1103">
                  <c:v>2.8360219500000001</c:v>
                </c:pt>
                <c:pt idx="1104">
                  <c:v>2.8590308699999998</c:v>
                </c:pt>
                <c:pt idx="1105">
                  <c:v>2.8560214799999999</c:v>
                </c:pt>
                <c:pt idx="1106">
                  <c:v>2.8424135000000001</c:v>
                </c:pt>
                <c:pt idx="1107">
                  <c:v>2.83940503</c:v>
                </c:pt>
                <c:pt idx="1108">
                  <c:v>2.84121405</c:v>
                </c:pt>
                <c:pt idx="1109">
                  <c:v>2.8594008799999999</c:v>
                </c:pt>
                <c:pt idx="1110">
                  <c:v>2.8592821600000002</c:v>
                </c:pt>
                <c:pt idx="1111">
                  <c:v>2.8398968400000002</c:v>
                </c:pt>
                <c:pt idx="1112">
                  <c:v>2.8339991800000002</c:v>
                </c:pt>
                <c:pt idx="1113">
                  <c:v>2.8329182500000001</c:v>
                </c:pt>
                <c:pt idx="1114">
                  <c:v>2.8549544400000002</c:v>
                </c:pt>
                <c:pt idx="1115">
                  <c:v>2.8654605000000002</c:v>
                </c:pt>
                <c:pt idx="1116">
                  <c:v>2.8537838199999999</c:v>
                </c:pt>
                <c:pt idx="1117">
                  <c:v>2.8430711999999998</c:v>
                </c:pt>
                <c:pt idx="1118">
                  <c:v>2.8371747600000004</c:v>
                </c:pt>
                <c:pt idx="1119">
                  <c:v>2.8447610800000001</c:v>
                </c:pt>
                <c:pt idx="1120">
                  <c:v>2.8638727800000003</c:v>
                </c:pt>
                <c:pt idx="1121">
                  <c:v>2.86760554</c:v>
                </c:pt>
                <c:pt idx="1122">
                  <c:v>2.8511172899999999</c:v>
                </c:pt>
                <c:pt idx="1123">
                  <c:v>2.8481103000000001</c:v>
                </c:pt>
                <c:pt idx="1124">
                  <c:v>2.8489547900000001</c:v>
                </c:pt>
                <c:pt idx="1125">
                  <c:v>2.8700173699999998</c:v>
                </c:pt>
                <c:pt idx="1126">
                  <c:v>2.8708906800000005</c:v>
                </c:pt>
                <c:pt idx="1127">
                  <c:v>2.8544054999999999</c:v>
                </c:pt>
                <c:pt idx="1128">
                  <c:v>2.8436976400000002</c:v>
                </c:pt>
                <c:pt idx="1129">
                  <c:v>2.8358490600000001</c:v>
                </c:pt>
                <c:pt idx="1130">
                  <c:v>2.8501697699999999</c:v>
                </c:pt>
                <c:pt idx="1131">
                  <c:v>2.8721895200000001</c:v>
                </c:pt>
                <c:pt idx="1132">
                  <c:v>2.8682201999999997</c:v>
                </c:pt>
                <c:pt idx="1133">
                  <c:v>2.8565516</c:v>
                </c:pt>
                <c:pt idx="1134">
                  <c:v>2.8506880400000005</c:v>
                </c:pt>
                <c:pt idx="1135">
                  <c:v>2.85438942</c:v>
                </c:pt>
                <c:pt idx="1136">
                  <c:v>2.8735173800000005</c:v>
                </c:pt>
                <c:pt idx="1137">
                  <c:v>2.8753225200000001</c:v>
                </c:pt>
                <c:pt idx="1138">
                  <c:v>2.8559580000000002</c:v>
                </c:pt>
                <c:pt idx="1139">
                  <c:v>2.8500660200000003</c:v>
                </c:pt>
                <c:pt idx="1140">
                  <c:v>2.8509097099999998</c:v>
                </c:pt>
                <c:pt idx="1141">
                  <c:v>2.8738823100000004</c:v>
                </c:pt>
                <c:pt idx="1142">
                  <c:v>2.8814595500000002</c:v>
                </c:pt>
                <c:pt idx="1143">
                  <c:v>2.8697951499999999</c:v>
                </c:pt>
                <c:pt idx="1144">
                  <c:v>2.8571697000000005</c:v>
                </c:pt>
                <c:pt idx="1145">
                  <c:v>2.8493551400000001</c:v>
                </c:pt>
                <c:pt idx="1146">
                  <c:v>2.8588559599999996</c:v>
                </c:pt>
                <c:pt idx="1147">
                  <c:v>2.8770129900000003</c:v>
                </c:pt>
                <c:pt idx="1148">
                  <c:v>2.8788170499999999</c:v>
                </c:pt>
                <c:pt idx="1149">
                  <c:v>2.8642701800000006</c:v>
                </c:pt>
                <c:pt idx="1150">
                  <c:v>2.8622275199999998</c:v>
                </c:pt>
                <c:pt idx="1151">
                  <c:v>2.8621084799999998</c:v>
                </c:pt>
                <c:pt idx="1152">
                  <c:v>2.8831466200000002</c:v>
                </c:pt>
                <c:pt idx="1153">
                  <c:v>2.8839883500000001</c:v>
                </c:pt>
                <c:pt idx="1154">
                  <c:v>2.8665594099999998</c:v>
                </c:pt>
                <c:pt idx="1155">
                  <c:v>2.8549013300000001</c:v>
                </c:pt>
                <c:pt idx="1156">
                  <c:v>2.8490133900000001</c:v>
                </c:pt>
                <c:pt idx="1157">
                  <c:v>2.8633172199999999</c:v>
                </c:pt>
                <c:pt idx="1158">
                  <c:v>2.8862728999999998</c:v>
                </c:pt>
                <c:pt idx="1159">
                  <c:v>2.8823071800000002</c:v>
                </c:pt>
                <c:pt idx="1160">
                  <c:v>2.8696894500000001</c:v>
                </c:pt>
                <c:pt idx="1161">
                  <c:v>2.8647634000000002</c:v>
                </c:pt>
                <c:pt idx="1162">
                  <c:v>2.8646441999999999</c:v>
                </c:pt>
                <c:pt idx="1163">
                  <c:v>2.8827887500000005</c:v>
                </c:pt>
                <c:pt idx="1164">
                  <c:v>2.8836300000000001</c:v>
                </c:pt>
                <c:pt idx="1165">
                  <c:v>2.8633254300000002</c:v>
                </c:pt>
                <c:pt idx="1166">
                  <c:v>2.86032288</c:v>
                </c:pt>
                <c:pt idx="1167">
                  <c:v>2.8611649299999997</c:v>
                </c:pt>
                <c:pt idx="1168">
                  <c:v>2.8850720999999995</c:v>
                </c:pt>
                <c:pt idx="1169">
                  <c:v>2.8936011100000001</c:v>
                </c:pt>
                <c:pt idx="1170">
                  <c:v>2.8819490299999999</c:v>
                </c:pt>
                <c:pt idx="1171">
                  <c:v>2.8693369799999999</c:v>
                </c:pt>
                <c:pt idx="1172">
                  <c:v>2.8596086400000003</c:v>
                </c:pt>
                <c:pt idx="1173">
                  <c:v>2.8671764</c:v>
                </c:pt>
                <c:pt idx="1174">
                  <c:v>2.8853424599999999</c:v>
                </c:pt>
                <c:pt idx="1175">
                  <c:v>2.8881046799999996</c:v>
                </c:pt>
                <c:pt idx="1176">
                  <c:v>2.8726126000000005</c:v>
                </c:pt>
                <c:pt idx="1177">
                  <c:v>2.8715322999999997</c:v>
                </c:pt>
                <c:pt idx="1178">
                  <c:v>2.8723734000000003</c:v>
                </c:pt>
                <c:pt idx="1179">
                  <c:v>2.8924268200000003</c:v>
                </c:pt>
                <c:pt idx="1180">
                  <c:v>2.89230638</c:v>
                </c:pt>
                <c:pt idx="1181">
                  <c:v>2.8739356799999998</c:v>
                </c:pt>
                <c:pt idx="1182">
                  <c:v>2.8642110000000001</c:v>
                </c:pt>
                <c:pt idx="1183">
                  <c:v>2.8573685000000002</c:v>
                </c:pt>
                <c:pt idx="1184">
                  <c:v>2.8716558000000005</c:v>
                </c:pt>
                <c:pt idx="1185">
                  <c:v>2.8926645600000001</c:v>
                </c:pt>
                <c:pt idx="1186">
                  <c:v>2.8896630599999997</c:v>
                </c:pt>
                <c:pt idx="1187">
                  <c:v>2.8780190999999999</c:v>
                </c:pt>
                <c:pt idx="1188">
                  <c:v>2.8750184400000003</c:v>
                </c:pt>
                <c:pt idx="1189">
                  <c:v>2.8777793399999996</c:v>
                </c:pt>
                <c:pt idx="1190">
                  <c:v>2.8978232399999997</c:v>
                </c:pt>
                <c:pt idx="1191">
                  <c:v>2.8977025199999997</c:v>
                </c:pt>
                <c:pt idx="1192">
                  <c:v>2.8793099099999999</c:v>
                </c:pt>
                <c:pt idx="1193">
                  <c:v>2.8763098</c:v>
                </c:pt>
                <c:pt idx="1194">
                  <c:v>2.87522995</c:v>
                </c:pt>
                <c:pt idx="1195">
                  <c:v>2.8981494300000001</c:v>
                </c:pt>
                <c:pt idx="1196">
                  <c:v>2.9047784399999999</c:v>
                </c:pt>
                <c:pt idx="1197">
                  <c:v>2.8912187999999999</c:v>
                </c:pt>
                <c:pt idx="1198">
                  <c:v>2.8776602800000002</c:v>
                </c:pt>
                <c:pt idx="1199">
                  <c:v>2.8679421600000001</c:v>
                </c:pt>
                <c:pt idx="1200">
                  <c:v>2.8774204400000003</c:v>
                </c:pt>
                <c:pt idx="1201">
                  <c:v>2.8955355800000002</c:v>
                </c:pt>
                <c:pt idx="1202">
                  <c:v>2.8982638000000001</c:v>
                </c:pt>
                <c:pt idx="1203">
                  <c:v>2.8808993199999997</c:v>
                </c:pt>
                <c:pt idx="1204">
                  <c:v>2.8779003800000003</c:v>
                </c:pt>
                <c:pt idx="1205">
                  <c:v>2.8768208400000002</c:v>
                </c:pt>
                <c:pt idx="1206">
                  <c:v>2.8978107999999998</c:v>
                </c:pt>
                <c:pt idx="1207">
                  <c:v>2.8996089999999999</c:v>
                </c:pt>
                <c:pt idx="1208">
                  <c:v>2.8831772999999998</c:v>
                </c:pt>
                <c:pt idx="1209">
                  <c:v>2.8753817399999999</c:v>
                </c:pt>
                <c:pt idx="1210">
                  <c:v>2.8685462000000004</c:v>
                </c:pt>
                <c:pt idx="1211">
                  <c:v>2.8828166999999998</c:v>
                </c:pt>
                <c:pt idx="1212">
                  <c:v>2.9047604000000002</c:v>
                </c:pt>
                <c:pt idx="1213">
                  <c:v>2.90080224</c:v>
                </c:pt>
                <c:pt idx="1214">
                  <c:v>2.8872521999999998</c:v>
                </c:pt>
                <c:pt idx="1215">
                  <c:v>2.8832950799999999</c:v>
                </c:pt>
                <c:pt idx="1216">
                  <c:v>2.8841339800000001</c:v>
                </c:pt>
                <c:pt idx="1217">
                  <c:v>2.9022365999999997</c:v>
                </c:pt>
                <c:pt idx="1218">
                  <c:v>2.9021155599999999</c:v>
                </c:pt>
                <c:pt idx="1219">
                  <c:v>2.8837731400000002</c:v>
                </c:pt>
                <c:pt idx="1220">
                  <c:v>2.87981694</c:v>
                </c:pt>
                <c:pt idx="1221">
                  <c:v>2.8806557600000002</c:v>
                </c:pt>
                <c:pt idx="1222">
                  <c:v>2.9045080999999997</c:v>
                </c:pt>
                <c:pt idx="1223">
                  <c:v>2.9101401000000005</c:v>
                </c:pt>
                <c:pt idx="1224">
                  <c:v>2.8985128600000003</c:v>
                </c:pt>
                <c:pt idx="1225">
                  <c:v>2.8859277999999997</c:v>
                </c:pt>
                <c:pt idx="1226">
                  <c:v>2.8771787400000002</c:v>
                </c:pt>
                <c:pt idx="1227">
                  <c:v>2.8866457000000003</c:v>
                </c:pt>
                <c:pt idx="1228">
                  <c:v>2.90569846</c:v>
                </c:pt>
                <c:pt idx="1229">
                  <c:v>2.9074944600000001</c:v>
                </c:pt>
                <c:pt idx="1230">
                  <c:v>2.89203586</c:v>
                </c:pt>
                <c:pt idx="1231">
                  <c:v>2.8909566399999997</c:v>
                </c:pt>
                <c:pt idx="1232">
                  <c:v>2.8917945</c:v>
                </c:pt>
                <c:pt idx="1233">
                  <c:v>2.9118014799999998</c:v>
                </c:pt>
                <c:pt idx="1234">
                  <c:v>2.9135968000000001</c:v>
                </c:pt>
                <c:pt idx="1235">
                  <c:v>2.8943075999999999</c:v>
                </c:pt>
                <c:pt idx="1236">
                  <c:v>2.8846033999999996</c:v>
                </c:pt>
                <c:pt idx="1237">
                  <c:v>2.8787031600000001</c:v>
                </c:pt>
                <c:pt idx="1238">
                  <c:v>2.8929567500000002</c:v>
                </c:pt>
                <c:pt idx="1239">
                  <c:v>2.9148748199999996</c:v>
                </c:pt>
                <c:pt idx="1240">
                  <c:v>2.9099622899999997</c:v>
                </c:pt>
                <c:pt idx="1241">
                  <c:v>2.8983432499999999</c:v>
                </c:pt>
                <c:pt idx="1242">
                  <c:v>2.8915156199999998</c:v>
                </c:pt>
                <c:pt idx="1243">
                  <c:v>2.8933109999999997</c:v>
                </c:pt>
                <c:pt idx="1244">
                  <c:v>2.9113923900000001</c:v>
                </c:pt>
                <c:pt idx="1245">
                  <c:v>2.9112708300000003</c:v>
                </c:pt>
                <c:pt idx="1246">
                  <c:v>2.8919906699999998</c:v>
                </c:pt>
                <c:pt idx="1247">
                  <c:v>2.88803835</c:v>
                </c:pt>
                <c:pt idx="1248">
                  <c:v>2.8869598999999999</c:v>
                </c:pt>
                <c:pt idx="1249">
                  <c:v>2.9117424000000001</c:v>
                </c:pt>
                <c:pt idx="1250">
                  <c:v>2.9192829599999999</c:v>
                </c:pt>
                <c:pt idx="1251">
                  <c:v>2.9057528199999996</c:v>
                </c:pt>
                <c:pt idx="1252">
                  <c:v>2.8922238</c:v>
                </c:pt>
                <c:pt idx="1253">
                  <c:v>2.8844417999999998</c:v>
                </c:pt>
                <c:pt idx="1254">
                  <c:v>2.8929398099999997</c:v>
                </c:pt>
                <c:pt idx="1255">
                  <c:v>2.9110128</c:v>
                </c:pt>
                <c:pt idx="1256">
                  <c:v>2.9147213199999999</c:v>
                </c:pt>
                <c:pt idx="1257">
                  <c:v>2.89927972</c:v>
                </c:pt>
                <c:pt idx="1258">
                  <c:v>2.9001160499999998</c:v>
                </c:pt>
                <c:pt idx="1259">
                  <c:v>2.8990374800000001</c:v>
                </c:pt>
                <c:pt idx="1260">
                  <c:v>2.9180637600000003</c:v>
                </c:pt>
                <c:pt idx="1261">
                  <c:v>2.9198564999999999</c:v>
                </c:pt>
                <c:pt idx="1262">
                  <c:v>2.9015459900000002</c:v>
                </c:pt>
                <c:pt idx="1263">
                  <c:v>2.890895</c:v>
                </c:pt>
                <c:pt idx="1264">
                  <c:v>2.8859881500000002</c:v>
                </c:pt>
                <c:pt idx="1265">
                  <c:v>2.90213944</c:v>
                </c:pt>
                <c:pt idx="1266">
                  <c:v>2.9230750199999997</c:v>
                </c:pt>
                <c:pt idx="1267">
                  <c:v>2.9181674100000001</c:v>
                </c:pt>
                <c:pt idx="1268">
                  <c:v>2.9046467499999999</c:v>
                </c:pt>
                <c:pt idx="1269">
                  <c:v>2.8987832899999999</c:v>
                </c:pt>
                <c:pt idx="1270">
                  <c:v>2.8996190999999998</c:v>
                </c:pt>
                <c:pt idx="1271">
                  <c:v>2.9176795699999998</c:v>
                </c:pt>
                <c:pt idx="1272">
                  <c:v>2.9175576099999998</c:v>
                </c:pt>
                <c:pt idx="1273">
                  <c:v>2.9011692</c:v>
                </c:pt>
                <c:pt idx="1274">
                  <c:v>2.8972206800000002</c:v>
                </c:pt>
                <c:pt idx="1275">
                  <c:v>2.89709956</c:v>
                </c:pt>
                <c:pt idx="1276">
                  <c:v>2.9199399599999998</c:v>
                </c:pt>
                <c:pt idx="1277">
                  <c:v>2.92555802</c:v>
                </c:pt>
                <c:pt idx="1278">
                  <c:v>2.9120730400000001</c:v>
                </c:pt>
                <c:pt idx="1279">
                  <c:v>2.8995152200000001</c:v>
                </c:pt>
                <c:pt idx="1280">
                  <c:v>2.8917413400000003</c:v>
                </c:pt>
                <c:pt idx="1281">
                  <c:v>2.9021423599999996</c:v>
                </c:pt>
                <c:pt idx="1282">
                  <c:v>2.9211510000000001</c:v>
                </c:pt>
                <c:pt idx="1283">
                  <c:v>2.9248546799999997</c:v>
                </c:pt>
                <c:pt idx="1284">
                  <c:v>2.9094296399999999</c:v>
                </c:pt>
                <c:pt idx="1285">
                  <c:v>2.90643882</c:v>
                </c:pt>
                <c:pt idx="1286">
                  <c:v>2.9053609199999997</c:v>
                </c:pt>
                <c:pt idx="1287">
                  <c:v>2.9272342999999998</c:v>
                </c:pt>
                <c:pt idx="1288">
                  <c:v>2.9261556</c:v>
                </c:pt>
                <c:pt idx="1289">
                  <c:v>2.9069088000000001</c:v>
                </c:pt>
                <c:pt idx="1290">
                  <c:v>2.8962692200000002</c:v>
                </c:pt>
                <c:pt idx="1291">
                  <c:v>2.8894550799999998</c:v>
                </c:pt>
                <c:pt idx="1292">
                  <c:v>2.9046317999999998</c:v>
                </c:pt>
                <c:pt idx="1293">
                  <c:v>2.9255436000000001</c:v>
                </c:pt>
                <c:pt idx="1294">
                  <c:v>2.91872906</c:v>
                </c:pt>
                <c:pt idx="1295">
                  <c:v>2.9061792000000004</c:v>
                </c:pt>
                <c:pt idx="1296">
                  <c:v>2.9012779000000002</c:v>
                </c:pt>
                <c:pt idx="1297">
                  <c:v>2.9021124</c:v>
                </c:pt>
                <c:pt idx="1298">
                  <c:v>2.9220640200000001</c:v>
                </c:pt>
                <c:pt idx="1299">
                  <c:v>2.9248091999999999</c:v>
                </c:pt>
                <c:pt idx="1300">
                  <c:v>2.9055711999999998</c:v>
                </c:pt>
                <c:pt idx="1301">
                  <c:v>2.9025823800000001</c:v>
                </c:pt>
                <c:pt idx="1302">
                  <c:v>2.9034165999999999</c:v>
                </c:pt>
                <c:pt idx="1303">
                  <c:v>2.9262309199999996</c:v>
                </c:pt>
                <c:pt idx="1304">
                  <c:v>2.93279778</c:v>
                </c:pt>
                <c:pt idx="1305">
                  <c:v>2.9183413199999997</c:v>
                </c:pt>
                <c:pt idx="1306">
                  <c:v>2.9067526799999999</c:v>
                </c:pt>
                <c:pt idx="1307">
                  <c:v>2.8970760000000002</c:v>
                </c:pt>
                <c:pt idx="1308">
                  <c:v>2.9065093199999996</c:v>
                </c:pt>
                <c:pt idx="1309">
                  <c:v>2.9235852000000002</c:v>
                </c:pt>
                <c:pt idx="1310">
                  <c:v>2.9263289400000003</c:v>
                </c:pt>
                <c:pt idx="1311">
                  <c:v>2.9099656399999998</c:v>
                </c:pt>
                <c:pt idx="1312">
                  <c:v>2.9098438</c:v>
                </c:pt>
                <c:pt idx="1313">
                  <c:v>2.9116324800000002</c:v>
                </c:pt>
                <c:pt idx="1314">
                  <c:v>2.9325253999999998</c:v>
                </c:pt>
                <c:pt idx="1315">
                  <c:v>2.9343129600000002</c:v>
                </c:pt>
                <c:pt idx="1316">
                  <c:v>2.9150872799999998</c:v>
                </c:pt>
                <c:pt idx="1317">
                  <c:v>2.9044591</c:v>
                </c:pt>
                <c:pt idx="1318">
                  <c:v>2.9014722799999997</c:v>
                </c:pt>
                <c:pt idx="1319">
                  <c:v>2.9166005400000001</c:v>
                </c:pt>
                <c:pt idx="1320">
                  <c:v>2.93462281</c:v>
                </c:pt>
                <c:pt idx="1321">
                  <c:v>2.9297559200000003</c:v>
                </c:pt>
                <c:pt idx="1322">
                  <c:v>2.9181743999999998</c:v>
                </c:pt>
                <c:pt idx="1323">
                  <c:v>2.9123229999999998</c:v>
                </c:pt>
                <c:pt idx="1324">
                  <c:v>2.9141106400000001</c:v>
                </c:pt>
                <c:pt idx="1325">
                  <c:v>2.9321293800000001</c:v>
                </c:pt>
                <c:pt idx="1326">
                  <c:v>2.9320065400000002</c:v>
                </c:pt>
                <c:pt idx="1327">
                  <c:v>2.91371388</c:v>
                </c:pt>
                <c:pt idx="1328">
                  <c:v>2.9107278499999998</c:v>
                </c:pt>
                <c:pt idx="1329">
                  <c:v>2.9115604999999998</c:v>
                </c:pt>
                <c:pt idx="1330">
                  <c:v>2.9362573200000002</c:v>
                </c:pt>
                <c:pt idx="1331">
                  <c:v>2.9418614599999997</c:v>
                </c:pt>
                <c:pt idx="1332">
                  <c:v>2.9264969999999999</c:v>
                </c:pt>
                <c:pt idx="1333">
                  <c:v>2.9139663799999997</c:v>
                </c:pt>
                <c:pt idx="1334">
                  <c:v>2.9062089000000002</c:v>
                </c:pt>
                <c:pt idx="1335">
                  <c:v>2.9165547200000002</c:v>
                </c:pt>
                <c:pt idx="1336">
                  <c:v>2.9355190800000002</c:v>
                </c:pt>
                <c:pt idx="1337">
                  <c:v>2.9373046199999999</c:v>
                </c:pt>
                <c:pt idx="1338">
                  <c:v>2.9219135000000001</c:v>
                </c:pt>
                <c:pt idx="1339">
                  <c:v>2.9198826000000002</c:v>
                </c:pt>
                <c:pt idx="1340">
                  <c:v>2.9207143699999998</c:v>
                </c:pt>
                <c:pt idx="1341">
                  <c:v>2.93967453</c:v>
                </c:pt>
                <c:pt idx="1342">
                  <c:v>2.9385972000000002</c:v>
                </c:pt>
                <c:pt idx="1343">
                  <c:v>2.9203470499999997</c:v>
                </c:pt>
                <c:pt idx="1344">
                  <c:v>2.9106845100000003</c:v>
                </c:pt>
                <c:pt idx="1345">
                  <c:v>2.90674659</c:v>
                </c:pt>
                <c:pt idx="1346">
                  <c:v>2.9237954499999996</c:v>
                </c:pt>
                <c:pt idx="1347">
                  <c:v>2.94465843</c:v>
                </c:pt>
                <c:pt idx="1348">
                  <c:v>2.9397656999999997</c:v>
                </c:pt>
                <c:pt idx="1349">
                  <c:v>2.9243814599999998</c:v>
                </c:pt>
                <c:pt idx="1350">
                  <c:v>2.9185362000000001</c:v>
                </c:pt>
                <c:pt idx="1351">
                  <c:v>2.9212749900000001</c:v>
                </c:pt>
                <c:pt idx="1352">
                  <c:v>2.9373652000000003</c:v>
                </c:pt>
                <c:pt idx="1353">
                  <c:v>2.9381956499999999</c:v>
                </c:pt>
                <c:pt idx="1354">
                  <c:v>2.9209074300000002</c:v>
                </c:pt>
                <c:pt idx="1355">
                  <c:v>2.9179242000000003</c:v>
                </c:pt>
                <c:pt idx="1356">
                  <c:v>2.9197088599999996</c:v>
                </c:pt>
                <c:pt idx="1357">
                  <c:v>2.9424701399999997</c:v>
                </c:pt>
                <c:pt idx="1358">
                  <c:v>2.9471139500000003</c:v>
                </c:pt>
                <c:pt idx="1359">
                  <c:v>2.9317357500000001</c:v>
                </c:pt>
                <c:pt idx="1360">
                  <c:v>2.9192189399999999</c:v>
                </c:pt>
                <c:pt idx="1361">
                  <c:v>2.91051649</c:v>
                </c:pt>
                <c:pt idx="1362">
                  <c:v>2.9199272700000001</c:v>
                </c:pt>
                <c:pt idx="1363">
                  <c:v>2.9388697500000003</c:v>
                </c:pt>
                <c:pt idx="1364">
                  <c:v>2.9406528499999998</c:v>
                </c:pt>
                <c:pt idx="1365">
                  <c:v>2.9262318999999999</c:v>
                </c:pt>
                <c:pt idx="1366">
                  <c:v>2.9232497100000003</c:v>
                </c:pt>
                <c:pt idx="1367">
                  <c:v>2.9250332100000001</c:v>
                </c:pt>
                <c:pt idx="1368">
                  <c:v>2.9468305999999997</c:v>
                </c:pt>
                <c:pt idx="1369">
                  <c:v>2.94670692</c:v>
                </c:pt>
                <c:pt idx="1370">
                  <c:v>2.92942978</c:v>
                </c:pt>
                <c:pt idx="1371">
                  <c:v>2.9207304500000002</c:v>
                </c:pt>
                <c:pt idx="1372">
                  <c:v>2.9167962900000002</c:v>
                </c:pt>
                <c:pt idx="1373">
                  <c:v>2.9328722999999997</c:v>
                </c:pt>
                <c:pt idx="1374">
                  <c:v>2.9518053800000001</c:v>
                </c:pt>
                <c:pt idx="1375">
                  <c:v>2.9450120700000002</c:v>
                </c:pt>
                <c:pt idx="1376">
                  <c:v>2.9315502099999997</c:v>
                </c:pt>
                <c:pt idx="1377">
                  <c:v>2.9238056100000001</c:v>
                </c:pt>
                <c:pt idx="1378">
                  <c:v>2.9265408000000002</c:v>
                </c:pt>
                <c:pt idx="1379">
                  <c:v>2.94547012</c:v>
                </c:pt>
                <c:pt idx="1380">
                  <c:v>2.9462990100000002</c:v>
                </c:pt>
                <c:pt idx="1381">
                  <c:v>2.9271246899999999</c:v>
                </c:pt>
                <c:pt idx="1382">
                  <c:v>2.9232225000000001</c:v>
                </c:pt>
                <c:pt idx="1383">
                  <c:v>2.9230997400000001</c:v>
                </c:pt>
                <c:pt idx="1384">
                  <c:v>2.9458350600000003</c:v>
                </c:pt>
                <c:pt idx="1385">
                  <c:v>2.9495208599999998</c:v>
                </c:pt>
                <c:pt idx="1386">
                  <c:v>2.93415954</c:v>
                </c:pt>
                <c:pt idx="1387">
                  <c:v>2.9216564000000003</c:v>
                </c:pt>
                <c:pt idx="1388">
                  <c:v>2.9148678599999998</c:v>
                </c:pt>
                <c:pt idx="1389">
                  <c:v>2.92521984</c:v>
                </c:pt>
                <c:pt idx="1390">
                  <c:v>2.9469971000000004</c:v>
                </c:pt>
                <c:pt idx="1391">
                  <c:v>2.9497297199999997</c:v>
                </c:pt>
                <c:pt idx="1392">
                  <c:v>2.9343721999999999</c:v>
                </c:pt>
                <c:pt idx="1393">
                  <c:v>2.9342489199999999</c:v>
                </c:pt>
                <c:pt idx="1394">
                  <c:v>2.9322216000000001</c:v>
                </c:pt>
                <c:pt idx="1395">
                  <c:v>2.9520899800000002</c:v>
                </c:pt>
                <c:pt idx="1396">
                  <c:v>2.9529178799999998</c:v>
                </c:pt>
                <c:pt idx="1397">
                  <c:v>2.9337557999999997</c:v>
                </c:pt>
                <c:pt idx="1398">
                  <c:v>2.9250657800000002</c:v>
                </c:pt>
                <c:pt idx="1399">
                  <c:v>2.9220873999999997</c:v>
                </c:pt>
                <c:pt idx="1400">
                  <c:v>2.9362412999999998</c:v>
                </c:pt>
                <c:pt idx="1401">
                  <c:v>2.9551527000000002</c:v>
                </c:pt>
                <c:pt idx="1402">
                  <c:v>2.9483665999999999</c:v>
                </c:pt>
                <c:pt idx="1403">
                  <c:v>2.9358711</c:v>
                </c:pt>
                <c:pt idx="1404">
                  <c:v>2.92718312</c:v>
                </c:pt>
                <c:pt idx="1405">
                  <c:v>2.9308664000000002</c:v>
                </c:pt>
                <c:pt idx="1406">
                  <c:v>2.9497740000000001</c:v>
                </c:pt>
                <c:pt idx="1407">
                  <c:v>2.9506014999999999</c:v>
                </c:pt>
                <c:pt idx="1408">
                  <c:v>2.9343026399999999</c:v>
                </c:pt>
                <c:pt idx="1409">
                  <c:v>2.9322764399999999</c:v>
                </c:pt>
                <c:pt idx="1410">
                  <c:v>2.93405592</c:v>
                </c:pt>
                <c:pt idx="1411">
                  <c:v>2.9586673999999999</c:v>
                </c:pt>
                <c:pt idx="1412">
                  <c:v>2.9623482000000001</c:v>
                </c:pt>
                <c:pt idx="1413">
                  <c:v>2.9470034799999998</c:v>
                </c:pt>
                <c:pt idx="1414">
                  <c:v>2.9345136999999997</c:v>
                </c:pt>
                <c:pt idx="1415">
                  <c:v>2.9248785000000002</c:v>
                </c:pt>
                <c:pt idx="1416">
                  <c:v>2.9342668999999999</c:v>
                </c:pt>
                <c:pt idx="1417">
                  <c:v>2.9540855399999999</c:v>
                </c:pt>
                <c:pt idx="1418">
                  <c:v>2.9558634000000001</c:v>
                </c:pt>
                <c:pt idx="1419">
                  <c:v>2.94242494</c:v>
                </c:pt>
                <c:pt idx="1420">
                  <c:v>2.9403992400000001</c:v>
                </c:pt>
                <c:pt idx="1421">
                  <c:v>2.9403064800000003</c:v>
                </c:pt>
                <c:pt idx="1422">
                  <c:v>2.9592008000000001</c:v>
                </c:pt>
                <c:pt idx="1423">
                  <c:v>2.96002718</c:v>
                </c:pt>
                <c:pt idx="1424">
                  <c:v>2.9399354400000002</c:v>
                </c:pt>
                <c:pt idx="1425">
                  <c:v>2.9293531799999997</c:v>
                </c:pt>
                <c:pt idx="1426">
                  <c:v>2.9244454800000002</c:v>
                </c:pt>
                <c:pt idx="1427">
                  <c:v>2.9442869300000001</c:v>
                </c:pt>
                <c:pt idx="1428">
                  <c:v>2.9622253999999999</c:v>
                </c:pt>
                <c:pt idx="1429">
                  <c:v>2.9563970999999998</c:v>
                </c:pt>
                <c:pt idx="1430">
                  <c:v>2.94296472</c:v>
                </c:pt>
                <c:pt idx="1431">
                  <c:v>2.93526752</c:v>
                </c:pt>
                <c:pt idx="1432">
                  <c:v>2.9379955000000004</c:v>
                </c:pt>
                <c:pt idx="1433">
                  <c:v>2.9559305999999999</c:v>
                </c:pt>
                <c:pt idx="1434">
                  <c:v>2.9557750999999999</c:v>
                </c:pt>
                <c:pt idx="1435">
                  <c:v>2.93949441</c:v>
                </c:pt>
                <c:pt idx="1436">
                  <c:v>2.9374700300000001</c:v>
                </c:pt>
                <c:pt idx="1437">
                  <c:v>2.9373463900000001</c:v>
                </c:pt>
                <c:pt idx="1438">
                  <c:v>2.9590784999999999</c:v>
                </c:pt>
                <c:pt idx="1439">
                  <c:v>2.96275478</c:v>
                </c:pt>
                <c:pt idx="1440">
                  <c:v>2.9474583600000002</c:v>
                </c:pt>
                <c:pt idx="1441">
                  <c:v>2.9349824600000001</c:v>
                </c:pt>
                <c:pt idx="1442">
                  <c:v>2.9272581</c:v>
                </c:pt>
                <c:pt idx="1443">
                  <c:v>2.9375545999999999</c:v>
                </c:pt>
                <c:pt idx="1444">
                  <c:v>2.95643112</c:v>
                </c:pt>
                <c:pt idx="1445">
                  <c:v>2.9591565500000003</c:v>
                </c:pt>
                <c:pt idx="1446">
                  <c:v>2.9428831400000002</c:v>
                </c:pt>
                <c:pt idx="1447">
                  <c:v>2.9418403</c:v>
                </c:pt>
                <c:pt idx="1448">
                  <c:v>2.9407665600000001</c:v>
                </c:pt>
                <c:pt idx="1449">
                  <c:v>2.9605889400000001</c:v>
                </c:pt>
                <c:pt idx="1450">
                  <c:v>2.9614140399999997</c:v>
                </c:pt>
                <c:pt idx="1451">
                  <c:v>2.9413447800000001</c:v>
                </c:pt>
                <c:pt idx="1452">
                  <c:v>2.9336232999999998</c:v>
                </c:pt>
                <c:pt idx="1453">
                  <c:v>2.9315695500000003</c:v>
                </c:pt>
                <c:pt idx="1454">
                  <c:v>2.9476204800000003</c:v>
                </c:pt>
                <c:pt idx="1455">
                  <c:v>2.9636391799999999</c:v>
                </c:pt>
                <c:pt idx="1456">
                  <c:v>2.9568675600000001</c:v>
                </c:pt>
                <c:pt idx="1457">
                  <c:v>2.9425005000000004</c:v>
                </c:pt>
                <c:pt idx="1458">
                  <c:v>2.93667978</c:v>
                </c:pt>
                <c:pt idx="1459">
                  <c:v>2.9432020000000003</c:v>
                </c:pt>
                <c:pt idx="1460">
                  <c:v>2.9620656000000003</c:v>
                </c:pt>
                <c:pt idx="1461">
                  <c:v>2.9638394799999999</c:v>
                </c:pt>
                <c:pt idx="1462">
                  <c:v>2.9475454499999998</c:v>
                </c:pt>
                <c:pt idx="1463">
                  <c:v>2.9464720000000004</c:v>
                </c:pt>
                <c:pt idx="1464">
                  <c:v>2.94729705</c:v>
                </c:pt>
                <c:pt idx="1465">
                  <c:v>2.9699529299999998</c:v>
                </c:pt>
                <c:pt idx="1466">
                  <c:v>2.9707769000000002</c:v>
                </c:pt>
                <c:pt idx="1467">
                  <c:v>2.9554662599999997</c:v>
                </c:pt>
                <c:pt idx="1468">
                  <c:v>2.9430040499999999</c:v>
                </c:pt>
                <c:pt idx="1469">
                  <c:v>2.9343389200000001</c:v>
                </c:pt>
                <c:pt idx="1470">
                  <c:v>2.94465391</c:v>
                </c:pt>
                <c:pt idx="1471">
                  <c:v>2.96255946</c:v>
                </c:pt>
                <c:pt idx="1472">
                  <c:v>2.9643323600000002</c:v>
                </c:pt>
                <c:pt idx="1473">
                  <c:v>2.9490257999999998</c:v>
                </c:pt>
                <c:pt idx="1474">
                  <c:v>2.9470038600000001</c:v>
                </c:pt>
                <c:pt idx="1475">
                  <c:v>2.9459618999999999</c:v>
                </c:pt>
                <c:pt idx="1476">
                  <c:v>2.96576124</c:v>
                </c:pt>
                <c:pt idx="1477">
                  <c:v>2.9656362000000001</c:v>
                </c:pt>
                <c:pt idx="1478">
                  <c:v>2.9455893</c:v>
                </c:pt>
                <c:pt idx="1479">
                  <c:v>2.9397733800000001</c:v>
                </c:pt>
                <c:pt idx="1480">
                  <c:v>2.9358241500000002</c:v>
                </c:pt>
                <c:pt idx="1481">
                  <c:v>2.9565680099999998</c:v>
                </c:pt>
                <c:pt idx="1482">
                  <c:v>2.9744646400000003</c:v>
                </c:pt>
                <c:pt idx="1483">
                  <c:v>2.9658031499999997</c:v>
                </c:pt>
                <c:pt idx="1484">
                  <c:v>2.9542971499999999</c:v>
                </c:pt>
                <c:pt idx="1485">
                  <c:v>2.9465855900000002</c:v>
                </c:pt>
                <c:pt idx="1486">
                  <c:v>2.95028574</c:v>
                </c:pt>
                <c:pt idx="1487">
                  <c:v>2.9662824000000003</c:v>
                </c:pt>
                <c:pt idx="1488">
                  <c:v>2.9680537999999999</c:v>
                </c:pt>
                <c:pt idx="1489">
                  <c:v>2.9518088599999999</c:v>
                </c:pt>
                <c:pt idx="1490">
                  <c:v>2.9488398</c:v>
                </c:pt>
                <c:pt idx="1491">
                  <c:v>2.94966354</c:v>
                </c:pt>
                <c:pt idx="1492">
                  <c:v>2.9732416000000002</c:v>
                </c:pt>
                <c:pt idx="1493">
                  <c:v>2.9759603399999999</c:v>
                </c:pt>
                <c:pt idx="1494">
                  <c:v>2.9597184399999996</c:v>
                </c:pt>
                <c:pt idx="1495">
                  <c:v>2.9482178000000001</c:v>
                </c:pt>
                <c:pt idx="1496">
                  <c:v>2.94050988</c:v>
                </c:pt>
                <c:pt idx="1497">
                  <c:v>2.9508126999999997</c:v>
                </c:pt>
                <c:pt idx="1498">
                  <c:v>2.9705932399999999</c:v>
                </c:pt>
                <c:pt idx="1499">
                  <c:v>2.9704678799999997</c:v>
                </c:pt>
                <c:pt idx="1500">
                  <c:v>2.9570735999999997</c:v>
                </c:pt>
                <c:pt idx="1501">
                  <c:v>2.9550533199999998</c:v>
                </c:pt>
                <c:pt idx="1502">
                  <c:v>2.9549285999999997</c:v>
                </c:pt>
                <c:pt idx="1503">
                  <c:v>2.9728094199999999</c:v>
                </c:pt>
                <c:pt idx="1504">
                  <c:v>2.97268394</c:v>
                </c:pt>
                <c:pt idx="1505">
                  <c:v>2.9536068599999998</c:v>
                </c:pt>
                <c:pt idx="1506">
                  <c:v>2.9449543200000003</c:v>
                </c:pt>
                <c:pt idx="1507">
                  <c:v>2.9438825000000004</c:v>
                </c:pt>
                <c:pt idx="1508">
                  <c:v>2.96365488</c:v>
                </c:pt>
                <c:pt idx="1509">
                  <c:v>2.98058332</c:v>
                </c:pt>
                <c:pt idx="1510">
                  <c:v>2.9728784400000001</c:v>
                </c:pt>
                <c:pt idx="1511">
                  <c:v>2.9585428199999999</c:v>
                </c:pt>
                <c:pt idx="1512">
                  <c:v>2.9508395000000003</c:v>
                </c:pt>
                <c:pt idx="1513">
                  <c:v>2.95639846</c:v>
                </c:pt>
                <c:pt idx="1514">
                  <c:v>2.9733235799999997</c:v>
                </c:pt>
                <c:pt idx="1515">
                  <c:v>2.97509238</c:v>
                </c:pt>
                <c:pt idx="1516">
                  <c:v>2.96075964</c:v>
                </c:pt>
                <c:pt idx="1517">
                  <c:v>2.9568462000000002</c:v>
                </c:pt>
                <c:pt idx="1518">
                  <c:v>2.9576683800000003</c:v>
                </c:pt>
                <c:pt idx="1519">
                  <c:v>2.9802719399999997</c:v>
                </c:pt>
                <c:pt idx="1520">
                  <c:v>2.9810930400000002</c:v>
                </c:pt>
                <c:pt idx="1521">
                  <c:v>2.9658160800000002</c:v>
                </c:pt>
                <c:pt idx="1522">
                  <c:v>2.9552749</c:v>
                </c:pt>
                <c:pt idx="1523">
                  <c:v>2.9475751800000003</c:v>
                </c:pt>
                <c:pt idx="1524">
                  <c:v>2.9607061399999997</c:v>
                </c:pt>
                <c:pt idx="1525">
                  <c:v>2.9804634399999999</c:v>
                </c:pt>
                <c:pt idx="1526">
                  <c:v>2.9793907799999997</c:v>
                </c:pt>
                <c:pt idx="1527">
                  <c:v>2.9650644000000002</c:v>
                </c:pt>
                <c:pt idx="1528">
                  <c:v>2.9649391200000004</c:v>
                </c:pt>
                <c:pt idx="1529">
                  <c:v>2.9619739800000002</c:v>
                </c:pt>
                <c:pt idx="1530">
                  <c:v>2.9807804199999999</c:v>
                </c:pt>
                <c:pt idx="1531">
                  <c:v>2.9816009999999999</c:v>
                </c:pt>
                <c:pt idx="1532">
                  <c:v>2.962545</c:v>
                </c:pt>
                <c:pt idx="1533">
                  <c:v>2.9529551999999999</c:v>
                </c:pt>
                <c:pt idx="1534">
                  <c:v>2.9518839800000003</c:v>
                </c:pt>
                <c:pt idx="1535">
                  <c:v>2.9716332000000003</c:v>
                </c:pt>
                <c:pt idx="1536">
                  <c:v>2.9875953799999997</c:v>
                </c:pt>
                <c:pt idx="1537">
                  <c:v>2.9780061</c:v>
                </c:pt>
                <c:pt idx="1538">
                  <c:v>2.96463258</c:v>
                </c:pt>
                <c:pt idx="1539">
                  <c:v>2.9578837199999999</c:v>
                </c:pt>
                <c:pt idx="1540">
                  <c:v>2.9624895799999997</c:v>
                </c:pt>
                <c:pt idx="1541">
                  <c:v>2.9803409999999997</c:v>
                </c:pt>
                <c:pt idx="1542">
                  <c:v>2.9811611</c:v>
                </c:pt>
                <c:pt idx="1543">
                  <c:v>2.96495204</c:v>
                </c:pt>
                <c:pt idx="1544">
                  <c:v>2.9629346399999998</c:v>
                </c:pt>
                <c:pt idx="1545">
                  <c:v>2.9628093600000001</c:v>
                </c:pt>
                <c:pt idx="1546">
                  <c:v>2.9853866400000002</c:v>
                </c:pt>
                <c:pt idx="1547">
                  <c:v>2.9871521999999997</c:v>
                </c:pt>
                <c:pt idx="1548">
                  <c:v>2.9709462600000003</c:v>
                </c:pt>
                <c:pt idx="1549">
                  <c:v>2.9604165999999998</c:v>
                </c:pt>
                <c:pt idx="1550">
                  <c:v>2.9517793800000001</c:v>
                </c:pt>
                <c:pt idx="1551">
                  <c:v>2.9630034200000002</c:v>
                </c:pt>
                <c:pt idx="1552">
                  <c:v>2.9827377999999998</c:v>
                </c:pt>
                <c:pt idx="1553">
                  <c:v>2.9845029599999999</c:v>
                </c:pt>
                <c:pt idx="1554">
                  <c:v>2.9701924200000001</c:v>
                </c:pt>
                <c:pt idx="1555">
                  <c:v>2.9681756199999998</c:v>
                </c:pt>
                <c:pt idx="1556">
                  <c:v>2.9671045199999999</c:v>
                </c:pt>
                <c:pt idx="1557">
                  <c:v>2.9868345000000001</c:v>
                </c:pt>
                <c:pt idx="1558">
                  <c:v>2.9876536000000002</c:v>
                </c:pt>
                <c:pt idx="1559">
                  <c:v>2.9667279600000001</c:v>
                </c:pt>
                <c:pt idx="1560">
                  <c:v>2.9580940199999999</c:v>
                </c:pt>
                <c:pt idx="1561">
                  <c:v>2.9570235199999999</c:v>
                </c:pt>
                <c:pt idx="1562">
                  <c:v>2.9758044000000003</c:v>
                </c:pt>
                <c:pt idx="1563">
                  <c:v>2.9898573799999997</c:v>
                </c:pt>
                <c:pt idx="1564">
                  <c:v>2.9812238799999999</c:v>
                </c:pt>
                <c:pt idx="1565">
                  <c:v>2.9678652000000003</c:v>
                </c:pt>
                <c:pt idx="1566">
                  <c:v>2.9592333399999999</c:v>
                </c:pt>
                <c:pt idx="1567">
                  <c:v>2.9628885</c:v>
                </c:pt>
                <c:pt idx="1568">
                  <c:v>2.9797741800000002</c:v>
                </c:pt>
                <c:pt idx="1569">
                  <c:v>2.9805930799999998</c:v>
                </c:pt>
                <c:pt idx="1570">
                  <c:v>2.9662922200000001</c:v>
                </c:pt>
                <c:pt idx="1571">
                  <c:v>2.9652217199999997</c:v>
                </c:pt>
                <c:pt idx="1572">
                  <c:v>2.9650961999999996</c:v>
                </c:pt>
                <c:pt idx="1573">
                  <c:v>2.9904819000000002</c:v>
                </c:pt>
                <c:pt idx="1574">
                  <c:v>2.9931897599999999</c:v>
                </c:pt>
                <c:pt idx="1575">
                  <c:v>2.9770017799999997</c:v>
                </c:pt>
                <c:pt idx="1576">
                  <c:v>2.9655388599999997</c:v>
                </c:pt>
                <c:pt idx="1577">
                  <c:v>2.9559663</c:v>
                </c:pt>
                <c:pt idx="1578">
                  <c:v>2.96717706</c:v>
                </c:pt>
                <c:pt idx="1579">
                  <c:v>2.9887776800000001</c:v>
                </c:pt>
                <c:pt idx="1580">
                  <c:v>2.9877065399999996</c:v>
                </c:pt>
                <c:pt idx="1581">
                  <c:v>2.9743564600000001</c:v>
                </c:pt>
                <c:pt idx="1582">
                  <c:v>2.9713970000000001</c:v>
                </c:pt>
                <c:pt idx="1583">
                  <c:v>2.9703266999999998</c:v>
                </c:pt>
                <c:pt idx="1584">
                  <c:v>2.9881448800000001</c:v>
                </c:pt>
                <c:pt idx="1585">
                  <c:v>2.9899070800000001</c:v>
                </c:pt>
                <c:pt idx="1586">
                  <c:v>2.9708936399999999</c:v>
                </c:pt>
                <c:pt idx="1587">
                  <c:v>2.9651020000000003</c:v>
                </c:pt>
                <c:pt idx="1588">
                  <c:v>2.9649764000000003</c:v>
                </c:pt>
                <c:pt idx="1589">
                  <c:v>2.9865678599999996</c:v>
                </c:pt>
                <c:pt idx="1590">
                  <c:v>2.99965986</c:v>
                </c:pt>
                <c:pt idx="1591">
                  <c:v>2.9910355200000001</c:v>
                </c:pt>
                <c:pt idx="1592">
                  <c:v>2.9767473</c:v>
                </c:pt>
                <c:pt idx="1593">
                  <c:v>2.9690687000000002</c:v>
                </c:pt>
                <c:pt idx="1594">
                  <c:v>2.9736629999999997</c:v>
                </c:pt>
                <c:pt idx="1595">
                  <c:v>2.9914726200000001</c:v>
                </c:pt>
                <c:pt idx="1596">
                  <c:v>2.99323374</c:v>
                </c:pt>
                <c:pt idx="1597">
                  <c:v>2.9798922999999999</c:v>
                </c:pt>
                <c:pt idx="1598">
                  <c:v>2.9788221600000004</c:v>
                </c:pt>
                <c:pt idx="1599">
                  <c:v>2.9786959200000003</c:v>
                </c:pt>
                <c:pt idx="1600">
                  <c:v>2.9993328399999997</c:v>
                </c:pt>
                <c:pt idx="1601">
                  <c:v>2.99920572</c:v>
                </c:pt>
                <c:pt idx="1602">
                  <c:v>2.9811798899999999</c:v>
                </c:pt>
                <c:pt idx="1603">
                  <c:v>2.9697294899999997</c:v>
                </c:pt>
                <c:pt idx="1604">
                  <c:v>2.9629981999999999</c:v>
                </c:pt>
                <c:pt idx="1605">
                  <c:v>2.9741641599999999</c:v>
                </c:pt>
                <c:pt idx="1606">
                  <c:v>2.9957395</c:v>
                </c:pt>
                <c:pt idx="1607">
                  <c:v>2.9974995</c:v>
                </c:pt>
                <c:pt idx="1608">
                  <c:v>2.9832205199999997</c:v>
                </c:pt>
                <c:pt idx="1609">
                  <c:v>2.9812072000000001</c:v>
                </c:pt>
                <c:pt idx="1610">
                  <c:v>2.9810808</c:v>
                </c:pt>
                <c:pt idx="1611">
                  <c:v>2.9988778599999999</c:v>
                </c:pt>
                <c:pt idx="1612">
                  <c:v>2.9978074000000001</c:v>
                </c:pt>
                <c:pt idx="1613">
                  <c:v>2.9788150799999999</c:v>
                </c:pt>
                <c:pt idx="1614">
                  <c:v>2.9730294399999999</c:v>
                </c:pt>
                <c:pt idx="1615">
                  <c:v>2.9700738200000001</c:v>
                </c:pt>
                <c:pt idx="1616">
                  <c:v>2.9916400800000003</c:v>
                </c:pt>
                <c:pt idx="1617">
                  <c:v>3.0028304000000001</c:v>
                </c:pt>
                <c:pt idx="1618">
                  <c:v>2.9951585600000001</c:v>
                </c:pt>
                <c:pt idx="1619">
                  <c:v>2.9818292399999997</c:v>
                </c:pt>
                <c:pt idx="1620">
                  <c:v>2.9741589200000003</c:v>
                </c:pt>
                <c:pt idx="1621">
                  <c:v>2.9778045199999998</c:v>
                </c:pt>
                <c:pt idx="1622">
                  <c:v>2.9965362</c:v>
                </c:pt>
                <c:pt idx="1623">
                  <c:v>2.9982948</c:v>
                </c:pt>
                <c:pt idx="1624">
                  <c:v>2.9821396599999996</c:v>
                </c:pt>
                <c:pt idx="1625">
                  <c:v>2.98012758</c:v>
                </c:pt>
                <c:pt idx="1626">
                  <c:v>2.9790584</c:v>
                </c:pt>
                <c:pt idx="1627">
                  <c:v>3.0024994999999999</c:v>
                </c:pt>
                <c:pt idx="1628">
                  <c:v>3.0033147600000003</c:v>
                </c:pt>
                <c:pt idx="1629">
                  <c:v>2.9862201600000002</c:v>
                </c:pt>
                <c:pt idx="1630">
                  <c:v>2.9757250599999998</c:v>
                </c:pt>
                <c:pt idx="1631">
                  <c:v>2.9671159200000004</c:v>
                </c:pt>
                <c:pt idx="1632">
                  <c:v>2.9792425000000002</c:v>
                </c:pt>
                <c:pt idx="1633">
                  <c:v>2.9989077199999996</c:v>
                </c:pt>
                <c:pt idx="1634">
                  <c:v>2.9978380200000001</c:v>
                </c:pt>
                <c:pt idx="1635">
                  <c:v>2.98357508</c:v>
                </c:pt>
                <c:pt idx="1636">
                  <c:v>2.9815637599999998</c:v>
                </c:pt>
                <c:pt idx="1637">
                  <c:v>2.9814372000000002</c:v>
                </c:pt>
                <c:pt idx="1638">
                  <c:v>3.0010981000000001</c:v>
                </c:pt>
                <c:pt idx="1639">
                  <c:v>3.0028551399999999</c:v>
                </c:pt>
                <c:pt idx="1640">
                  <c:v>2.9838840599999998</c:v>
                </c:pt>
                <c:pt idx="1641">
                  <c:v>2.9771624000000001</c:v>
                </c:pt>
                <c:pt idx="1642">
                  <c:v>2.9770360000000005</c:v>
                </c:pt>
                <c:pt idx="1643">
                  <c:v>2.99951904</c:v>
                </c:pt>
                <c:pt idx="1644">
                  <c:v>3.0097538999999998</c:v>
                </c:pt>
                <c:pt idx="1645">
                  <c:v>3.0011482800000002</c:v>
                </c:pt>
                <c:pt idx="1646">
                  <c:v>2.9859497999999998</c:v>
                </c:pt>
                <c:pt idx="1647">
                  <c:v>2.9801715999999998</c:v>
                </c:pt>
                <c:pt idx="1648">
                  <c:v>2.9866380599999998</c:v>
                </c:pt>
                <c:pt idx="1649">
                  <c:v>3.0025221600000003</c:v>
                </c:pt>
                <c:pt idx="1650">
                  <c:v>3.0042781999999999</c:v>
                </c:pt>
                <c:pt idx="1651">
                  <c:v>2.9890827600000001</c:v>
                </c:pt>
                <c:pt idx="1652">
                  <c:v>2.9861306999999999</c:v>
                </c:pt>
                <c:pt idx="1653">
                  <c:v>2.9860038599999998</c:v>
                </c:pt>
                <c:pt idx="1654">
                  <c:v>3.0075342799999998</c:v>
                </c:pt>
                <c:pt idx="1655">
                  <c:v>3.0083480999999996</c:v>
                </c:pt>
                <c:pt idx="1656">
                  <c:v>2.9903310400000005</c:v>
                </c:pt>
                <c:pt idx="1657">
                  <c:v>2.9779644999999997</c:v>
                </c:pt>
                <c:pt idx="1658">
                  <c:v>2.9703062999999998</c:v>
                </c:pt>
                <c:pt idx="1659">
                  <c:v>2.9824185600000002</c:v>
                </c:pt>
                <c:pt idx="1660">
                  <c:v>3.0039435799999996</c:v>
                </c:pt>
                <c:pt idx="1661">
                  <c:v>3.00569862</c:v>
                </c:pt>
                <c:pt idx="1662">
                  <c:v>2.9952166</c:v>
                </c:pt>
                <c:pt idx="1663">
                  <c:v>2.9913242799999997</c:v>
                </c:pt>
                <c:pt idx="1664">
                  <c:v>2.9902559399999999</c:v>
                </c:pt>
                <c:pt idx="1665">
                  <c:v>3.0080112800000003</c:v>
                </c:pt>
                <c:pt idx="1666">
                  <c:v>3.0078834400000001</c:v>
                </c:pt>
                <c:pt idx="1667">
                  <c:v>2.9879924999999998</c:v>
                </c:pt>
                <c:pt idx="1668">
                  <c:v>2.9812780800000001</c:v>
                </c:pt>
                <c:pt idx="1669">
                  <c:v>2.9802103399999997</c:v>
                </c:pt>
                <c:pt idx="1670">
                  <c:v>3.0017262000000002</c:v>
                </c:pt>
                <c:pt idx="1671">
                  <c:v>3.0157126999999999</c:v>
                </c:pt>
                <c:pt idx="1672">
                  <c:v>3.0033528</c:v>
                </c:pt>
                <c:pt idx="1673">
                  <c:v>2.99005308</c:v>
                </c:pt>
                <c:pt idx="1674">
                  <c:v>2.9823993999999998</c:v>
                </c:pt>
                <c:pt idx="1675">
                  <c:v>2.9869764999999995</c:v>
                </c:pt>
                <c:pt idx="1676">
                  <c:v>3.00472356</c:v>
                </c:pt>
                <c:pt idx="1677">
                  <c:v>3.0064772</c:v>
                </c:pt>
                <c:pt idx="1678">
                  <c:v>2.9931801199999999</c:v>
                </c:pt>
                <c:pt idx="1679">
                  <c:v>2.9930528399999998</c:v>
                </c:pt>
                <c:pt idx="1680">
                  <c:v>2.9948067200000001</c:v>
                </c:pt>
                <c:pt idx="1681">
                  <c:v>3.0144307000000001</c:v>
                </c:pt>
                <c:pt idx="1682">
                  <c:v>3.0161834999999999</c:v>
                </c:pt>
                <c:pt idx="1683">
                  <c:v>2.9972460199999995</c:v>
                </c:pt>
                <c:pt idx="1684">
                  <c:v>2.9867739200000001</c:v>
                </c:pt>
                <c:pt idx="1685">
                  <c:v>2.9791238400000002</c:v>
                </c:pt>
                <c:pt idx="1686">
                  <c:v>2.9921618799999998</c:v>
                </c:pt>
                <c:pt idx="1687">
                  <c:v>3.0146017999999999</c:v>
                </c:pt>
                <c:pt idx="1688">
                  <c:v>3.0135333000000002</c:v>
                </c:pt>
                <c:pt idx="1689">
                  <c:v>3.00024202</c:v>
                </c:pt>
                <c:pt idx="1690">
                  <c:v>2.9972938400000002</c:v>
                </c:pt>
                <c:pt idx="1691">
                  <c:v>2.9971663200000003</c:v>
                </c:pt>
                <c:pt idx="1692">
                  <c:v>3.0158408000000003</c:v>
                </c:pt>
                <c:pt idx="1693">
                  <c:v>3.0157124800000004</c:v>
                </c:pt>
                <c:pt idx="1694">
                  <c:v>2.9958437399999998</c:v>
                </c:pt>
                <c:pt idx="1695">
                  <c:v>2.9939</c:v>
                </c:pt>
                <c:pt idx="1696">
                  <c:v>2.9910799999999997</c:v>
                </c:pt>
                <c:pt idx="1697">
                  <c:v>3.0142592999999995</c:v>
                </c:pt>
                <c:pt idx="1698">
                  <c:v>3.2310324000000001</c:v>
                </c:pt>
                <c:pt idx="1699">
                  <c:v>3.3998345999999997</c:v>
                </c:pt>
                <c:pt idx="1700">
                  <c:v>3.5629632</c:v>
                </c:pt>
                <c:pt idx="1701">
                  <c:v>3.6828791999999999</c:v>
                </c:pt>
                <c:pt idx="1702">
                  <c:v>3.7933375800000002</c:v>
                </c:pt>
                <c:pt idx="1703">
                  <c:v>3.8840468499999998</c:v>
                </c:pt>
                <c:pt idx="1704">
                  <c:v>3.9540740999999997</c:v>
                </c:pt>
                <c:pt idx="1705">
                  <c:v>4.0222081300000001</c:v>
                </c:pt>
                <c:pt idx="1706">
                  <c:v>4.0621572599999993</c:v>
                </c:pt>
                <c:pt idx="1707">
                  <c:v>4.12087599</c:v>
                </c:pt>
                <c:pt idx="1708">
                  <c:v>4.1439073400000002</c:v>
                </c:pt>
                <c:pt idx="1709">
                  <c:v>4.1950949900000003</c:v>
                </c:pt>
                <c:pt idx="1710">
                  <c:v>4.2096658500000004</c:v>
                </c:pt>
                <c:pt idx="1711">
                  <c:v>4.2514503000000001</c:v>
                </c:pt>
                <c:pt idx="1712">
                  <c:v>4.2631966300000004</c:v>
                </c:pt>
                <c:pt idx="1713">
                  <c:v>4.3021513499999999</c:v>
                </c:pt>
                <c:pt idx="1714">
                  <c:v>4.3138895799999997</c:v>
                </c:pt>
                <c:pt idx="1715">
                  <c:v>4.3378206399999995</c:v>
                </c:pt>
                <c:pt idx="1716">
                  <c:v>4.3551804299999999</c:v>
                </c:pt>
                <c:pt idx="1717">
                  <c:v>4.3697226899999997</c:v>
                </c:pt>
                <c:pt idx="1718">
                  <c:v>4.3898886099999999</c:v>
                </c:pt>
                <c:pt idx="1719">
                  <c:v>4.3950467700000004</c:v>
                </c:pt>
                <c:pt idx="1720">
                  <c:v>4.4273944200000006</c:v>
                </c:pt>
                <c:pt idx="1721">
                  <c:v>4.4269222199999998</c:v>
                </c:pt>
                <c:pt idx="1722">
                  <c:v>4.4573845499999996</c:v>
                </c:pt>
                <c:pt idx="1723">
                  <c:v>4.4540971199999992</c:v>
                </c:pt>
                <c:pt idx="1724">
                  <c:v>4.4808010099999995</c:v>
                </c:pt>
                <c:pt idx="1725">
                  <c:v>4.4803229099999999</c:v>
                </c:pt>
                <c:pt idx="1726">
                  <c:v>4.5060810900000003</c:v>
                </c:pt>
                <c:pt idx="1727">
                  <c:v>4.50560019</c:v>
                </c:pt>
                <c:pt idx="1728">
                  <c:v>4.5210450599999996</c:v>
                </c:pt>
                <c:pt idx="1729">
                  <c:v>4.5289928499999998</c:v>
                </c:pt>
                <c:pt idx="1730">
                  <c:v>4.5388120599999997</c:v>
                </c:pt>
                <c:pt idx="1731">
                  <c:v>4.5505020900000002</c:v>
                </c:pt>
                <c:pt idx="1732">
                  <c:v>4.5490797799999996</c:v>
                </c:pt>
                <c:pt idx="1733">
                  <c:v>4.5691927999999997</c:v>
                </c:pt>
                <c:pt idx="1734">
                  <c:v>4.5630875399999997</c:v>
                </c:pt>
                <c:pt idx="1735">
                  <c:v>4.5860028899999996</c:v>
                </c:pt>
                <c:pt idx="1736">
                  <c:v>4.5770888999999997</c:v>
                </c:pt>
                <c:pt idx="1737">
                  <c:v>4.6018694699999996</c:v>
                </c:pt>
                <c:pt idx="1738">
                  <c:v>4.5930045600000007</c:v>
                </c:pt>
                <c:pt idx="1739">
                  <c:v>4.6159067599999997</c:v>
                </c:pt>
                <c:pt idx="1740">
                  <c:v>4.6097997399999997</c:v>
                </c:pt>
                <c:pt idx="1741">
                  <c:v>4.6241764999999999</c:v>
                </c:pt>
                <c:pt idx="1742">
                  <c:v>4.6265873199999996</c:v>
                </c:pt>
                <c:pt idx="1743">
                  <c:v>4.6335257399999996</c:v>
                </c:pt>
                <c:pt idx="1744">
                  <c:v>4.6405616399999996</c:v>
                </c:pt>
                <c:pt idx="1745">
                  <c:v>4.63908071</c:v>
                </c:pt>
                <c:pt idx="1746">
                  <c:v>4.65447978</c:v>
                </c:pt>
                <c:pt idx="1747">
                  <c:v>4.6446328799999996</c:v>
                </c:pt>
                <c:pt idx="1748">
                  <c:v>4.6656367100000002</c:v>
                </c:pt>
                <c:pt idx="1749">
                  <c:v>4.6567252200000002</c:v>
                </c:pt>
                <c:pt idx="1750">
                  <c:v>4.6786576599999998</c:v>
                </c:pt>
                <c:pt idx="1751">
                  <c:v>4.6641394099999998</c:v>
                </c:pt>
                <c:pt idx="1752">
                  <c:v>4.6832629199999998</c:v>
                </c:pt>
                <c:pt idx="1753">
                  <c:v>4.6734186199999996</c:v>
                </c:pt>
                <c:pt idx="1754">
                  <c:v>4.6850631499999995</c:v>
                </c:pt>
                <c:pt idx="1755">
                  <c:v>4.6818094400000003</c:v>
                </c:pt>
                <c:pt idx="1756">
                  <c:v>4.68691236</c:v>
                </c:pt>
                <c:pt idx="1757">
                  <c:v>4.6938316599999999</c:v>
                </c:pt>
                <c:pt idx="1758">
                  <c:v>4.6923952500000006</c:v>
                </c:pt>
                <c:pt idx="1759">
                  <c:v>4.7077658199999997</c:v>
                </c:pt>
                <c:pt idx="1760">
                  <c:v>4.6970422200000002</c:v>
                </c:pt>
                <c:pt idx="1761">
                  <c:v>4.713291990000001</c:v>
                </c:pt>
                <c:pt idx="1762">
                  <c:v>4.7034529899999997</c:v>
                </c:pt>
                <c:pt idx="1763">
                  <c:v>4.7253485299999998</c:v>
                </c:pt>
                <c:pt idx="1764">
                  <c:v>4.7117772900000006</c:v>
                </c:pt>
                <c:pt idx="1765">
                  <c:v>4.7308677000000001</c:v>
                </c:pt>
                <c:pt idx="1766">
                  <c:v>4.7219636099999995</c:v>
                </c:pt>
                <c:pt idx="1767">
                  <c:v>4.7354511599999993</c:v>
                </c:pt>
                <c:pt idx="1768">
                  <c:v>4.7293467000000007</c:v>
                </c:pt>
                <c:pt idx="1769">
                  <c:v>4.7344359599999999</c:v>
                </c:pt>
                <c:pt idx="1770">
                  <c:v>4.7367261899999997</c:v>
                </c:pt>
                <c:pt idx="1771">
                  <c:v>4.7362182899999992</c:v>
                </c:pt>
                <c:pt idx="1772">
                  <c:v>4.7459669</c:v>
                </c:pt>
                <c:pt idx="1773">
                  <c:v>4.7342701800000002</c:v>
                </c:pt>
                <c:pt idx="1774">
                  <c:v>4.7514743700000004</c:v>
                </c:pt>
                <c:pt idx="1775">
                  <c:v>4.7397793500000001</c:v>
                </c:pt>
                <c:pt idx="1776">
                  <c:v>4.7588430600000002</c:v>
                </c:pt>
                <c:pt idx="1777">
                  <c:v>4.7434218999999995</c:v>
                </c:pt>
                <c:pt idx="1778">
                  <c:v>4.7615491000000008</c:v>
                </c:pt>
                <c:pt idx="1779">
                  <c:v>4.7507892900000002</c:v>
                </c:pt>
                <c:pt idx="1780">
                  <c:v>4.7633730600000002</c:v>
                </c:pt>
                <c:pt idx="1781">
                  <c:v>4.7572726400000001</c:v>
                </c:pt>
                <c:pt idx="1782">
                  <c:v>4.7614190399999998</c:v>
                </c:pt>
                <c:pt idx="1783">
                  <c:v>4.7627704800000004</c:v>
                </c:pt>
                <c:pt idx="1784">
                  <c:v>4.7641215199999998</c:v>
                </c:pt>
                <c:pt idx="1785">
                  <c:v>4.7738522399999992</c:v>
                </c:pt>
                <c:pt idx="1786">
                  <c:v>4.7668223999999997</c:v>
                </c:pt>
                <c:pt idx="1787">
                  <c:v>4.7812051200000001</c:v>
                </c:pt>
                <c:pt idx="1788">
                  <c:v>4.7695216799999995</c:v>
                </c:pt>
                <c:pt idx="1789">
                  <c:v>4.78483152</c:v>
                </c:pt>
                <c:pt idx="1790">
                  <c:v>4.7675662600000006</c:v>
                </c:pt>
                <c:pt idx="1791">
                  <c:v>4.7838033200000005</c:v>
                </c:pt>
                <c:pt idx="1792">
                  <c:v>4.7721241799999996</c:v>
                </c:pt>
                <c:pt idx="1793">
                  <c:v>4.78742672</c:v>
                </c:pt>
                <c:pt idx="1794">
                  <c:v>4.7794703600000004</c:v>
                </c:pt>
                <c:pt idx="1795">
                  <c:v>4.7891878800000001</c:v>
                </c:pt>
                <c:pt idx="1796">
                  <c:v>4.7877429599999992</c:v>
                </c:pt>
                <c:pt idx="1797">
                  <c:v>4.7872281599999997</c:v>
                </c:pt>
                <c:pt idx="1798">
                  <c:v>4.79415192</c:v>
                </c:pt>
                <c:pt idx="1799">
                  <c:v>4.7861985599999999</c:v>
                </c:pt>
                <c:pt idx="1800">
                  <c:v>4.8014872999999998</c:v>
                </c:pt>
                <c:pt idx="1801">
                  <c:v>4.7888870400000005</c:v>
                </c:pt>
                <c:pt idx="1802">
                  <c:v>4.8041202899999993</c:v>
                </c:pt>
                <c:pt idx="1803">
                  <c:v>4.79059305</c:v>
                </c:pt>
                <c:pt idx="1804">
                  <c:v>4.8105201699999993</c:v>
                </c:pt>
                <c:pt idx="1805">
                  <c:v>4.7960658199999999</c:v>
                </c:pt>
                <c:pt idx="1806">
                  <c:v>4.8094847700000001</c:v>
                </c:pt>
                <c:pt idx="1807">
                  <c:v>4.8006068800000001</c:v>
                </c:pt>
                <c:pt idx="1808">
                  <c:v>4.8084493699999999</c:v>
                </c:pt>
                <c:pt idx="1809">
                  <c:v>4.8032881199999995</c:v>
                </c:pt>
                <c:pt idx="1810">
                  <c:v>4.8083425799999997</c:v>
                </c:pt>
                <c:pt idx="1811">
                  <c:v>4.8124673299999996</c:v>
                </c:pt>
                <c:pt idx="1812">
                  <c:v>4.8063785699999997</c:v>
                </c:pt>
                <c:pt idx="1813">
                  <c:v>4.8179289000000001</c:v>
                </c:pt>
                <c:pt idx="1814">
                  <c:v>4.8062713800000001</c:v>
                </c:pt>
                <c:pt idx="1815">
                  <c:v>4.8215314500000002</c:v>
                </c:pt>
                <c:pt idx="1816">
                  <c:v>4.8070917999999994</c:v>
                </c:pt>
                <c:pt idx="1817">
                  <c:v>4.8260599099999997</c:v>
                </c:pt>
                <c:pt idx="1818">
                  <c:v>4.81069485</c:v>
                </c:pt>
                <c:pt idx="1819">
                  <c:v>4.8232162799999996</c:v>
                </c:pt>
                <c:pt idx="1820">
                  <c:v>4.81522351</c:v>
                </c:pt>
                <c:pt idx="1821">
                  <c:v>4.8258345300000007</c:v>
                </c:pt>
                <c:pt idx="1822">
                  <c:v>4.8207291600000008</c:v>
                </c:pt>
                <c:pt idx="1823">
                  <c:v>4.8229913199999999</c:v>
                </c:pt>
                <c:pt idx="1824">
                  <c:v>4.8271073200000005</c:v>
                </c:pt>
                <c:pt idx="1825">
                  <c:v>4.8228782399999996</c:v>
                </c:pt>
                <c:pt idx="1826">
                  <c:v>4.8325552599999995</c:v>
                </c:pt>
                <c:pt idx="1827">
                  <c:v>4.8191090699999997</c:v>
                </c:pt>
                <c:pt idx="1828">
                  <c:v>4.83434528</c:v>
                </c:pt>
                <c:pt idx="1829">
                  <c:v>4.8208494599999998</c:v>
                </c:pt>
                <c:pt idx="1830">
                  <c:v>4.84251612</c:v>
                </c:pt>
                <c:pt idx="1831">
                  <c:v>4.8281478299999998</c:v>
                </c:pt>
                <c:pt idx="1832">
                  <c:v>4.8433237599999996</c:v>
                </c:pt>
                <c:pt idx="1833">
                  <c:v>4.8335899399999995</c:v>
                </c:pt>
                <c:pt idx="1834">
                  <c:v>4.8441306000000006</c:v>
                </c:pt>
                <c:pt idx="1835">
                  <c:v>4.8399031200000007</c:v>
                </c:pt>
                <c:pt idx="1836">
                  <c:v>4.8440106200000006</c:v>
                </c:pt>
                <c:pt idx="1837">
                  <c:v>4.8462652799999999</c:v>
                </c:pt>
                <c:pt idx="1838">
                  <c:v>4.8420386000000004</c:v>
                </c:pt>
                <c:pt idx="1839">
                  <c:v>4.8507728000000006</c:v>
                </c:pt>
                <c:pt idx="1840">
                  <c:v>4.8419182200000002</c:v>
                </c:pt>
                <c:pt idx="1841">
                  <c:v>4.8543523999999998</c:v>
                </c:pt>
                <c:pt idx="1842">
                  <c:v>4.8390211800000005</c:v>
                </c:pt>
                <c:pt idx="1843">
                  <c:v>4.8579300000000005</c:v>
                </c:pt>
                <c:pt idx="1844">
                  <c:v>4.8435267000000009</c:v>
                </c:pt>
                <c:pt idx="1845">
                  <c:v>4.8587302399999999</c:v>
                </c:pt>
                <c:pt idx="1846">
                  <c:v>4.8471048000000003</c:v>
                </c:pt>
                <c:pt idx="1847">
                  <c:v>4.8595296799999996</c:v>
                </c:pt>
                <c:pt idx="1848">
                  <c:v>4.8506809000000004</c:v>
                </c:pt>
                <c:pt idx="1849">
                  <c:v>4.8575541600000003</c:v>
                </c:pt>
                <c:pt idx="1850">
                  <c:v>4.8598027200000002</c:v>
                </c:pt>
                <c:pt idx="1851">
                  <c:v>4.85742808</c:v>
                </c:pt>
                <c:pt idx="1852">
                  <c:v>4.8642980399999995</c:v>
                </c:pt>
                <c:pt idx="1853">
                  <c:v>4.8536043200000005</c:v>
                </c:pt>
                <c:pt idx="1854">
                  <c:v>4.8678667400000002</c:v>
                </c:pt>
                <c:pt idx="1855">
                  <c:v>4.8534782400000003</c:v>
                </c:pt>
                <c:pt idx="1856">
                  <c:v>4.8723047299999998</c:v>
                </c:pt>
                <c:pt idx="1857">
                  <c:v>4.8569948699999994</c:v>
                </c:pt>
                <c:pt idx="1858">
                  <c:v>4.8749453699999998</c:v>
                </c:pt>
                <c:pt idx="1859">
                  <c:v>4.8642568600000002</c:v>
                </c:pt>
                <c:pt idx="1860">
                  <c:v>4.8738899700000005</c:v>
                </c:pt>
                <c:pt idx="1861">
                  <c:v>4.8641271700000006</c:v>
                </c:pt>
                <c:pt idx="1862">
                  <c:v>4.8700643400000008</c:v>
                </c:pt>
                <c:pt idx="1863">
                  <c:v>4.8649730800000004</c:v>
                </c:pt>
                <c:pt idx="1864">
                  <c:v>4.8635229600000001</c:v>
                </c:pt>
                <c:pt idx="1865">
                  <c:v>4.8694579999999998</c:v>
                </c:pt>
                <c:pt idx="1866">
                  <c:v>4.8652384199999998</c:v>
                </c:pt>
                <c:pt idx="1867">
                  <c:v>4.8794780399999995</c:v>
                </c:pt>
                <c:pt idx="1868">
                  <c:v>4.8688510799999998</c:v>
                </c:pt>
                <c:pt idx="1869">
                  <c:v>4.8849326199999998</c:v>
                </c:pt>
                <c:pt idx="1870">
                  <c:v>4.86866574</c:v>
                </c:pt>
                <c:pt idx="1871">
                  <c:v>4.8875109600000002</c:v>
                </c:pt>
                <c:pt idx="1872">
                  <c:v>4.8749897000000004</c:v>
                </c:pt>
                <c:pt idx="1873">
                  <c:v>4.8864513600000006</c:v>
                </c:pt>
                <c:pt idx="1874">
                  <c:v>4.8748549199999998</c:v>
                </c:pt>
                <c:pt idx="1875">
                  <c:v>4.8863138800000003</c:v>
                </c:pt>
                <c:pt idx="1876">
                  <c:v>4.8867060000000002</c:v>
                </c:pt>
                <c:pt idx="1877">
                  <c:v>4.8852540800000002</c:v>
                </c:pt>
                <c:pt idx="1878">
                  <c:v>4.8884114599999995</c:v>
                </c:pt>
                <c:pt idx="1879">
                  <c:v>4.88327256</c:v>
                </c:pt>
                <c:pt idx="1880">
                  <c:v>4.8947238200000003</c:v>
                </c:pt>
                <c:pt idx="1881">
                  <c:v>4.8822129600000004</c:v>
                </c:pt>
                <c:pt idx="1882">
                  <c:v>4.89919014</c:v>
                </c:pt>
                <c:pt idx="1883">
                  <c:v>4.8829960000000003</c:v>
                </c:pt>
                <c:pt idx="1884">
                  <c:v>4.9008904000000006</c:v>
                </c:pt>
                <c:pt idx="1885">
                  <c:v>4.8874627199999994</c:v>
                </c:pt>
                <c:pt idx="1886">
                  <c:v>4.8998264000000002</c:v>
                </c:pt>
                <c:pt idx="1887">
                  <c:v>4.8881902799999999</c:v>
                </c:pt>
                <c:pt idx="1888">
                  <c:v>4.8987092000000008</c:v>
                </c:pt>
                <c:pt idx="1889">
                  <c:v>4.8944943600000004</c:v>
                </c:pt>
                <c:pt idx="1890">
                  <c:v>4.89396276</c:v>
                </c:pt>
                <c:pt idx="1891">
                  <c:v>4.8971131999999997</c:v>
                </c:pt>
                <c:pt idx="1892">
                  <c:v>4.8928995599999991</c:v>
                </c:pt>
                <c:pt idx="1893">
                  <c:v>4.9024913699999999</c:v>
                </c:pt>
                <c:pt idx="1894">
                  <c:v>4.8909161499999998</c:v>
                </c:pt>
                <c:pt idx="1895">
                  <c:v>4.9087868500000003</c:v>
                </c:pt>
                <c:pt idx="1896">
                  <c:v>4.8935331900000003</c:v>
                </c:pt>
                <c:pt idx="1897">
                  <c:v>4.9104795800000005</c:v>
                </c:pt>
                <c:pt idx="1898">
                  <c:v>4.8952288199999998</c:v>
                </c:pt>
                <c:pt idx="1899">
                  <c:v>4.9057331399999997</c:v>
                </c:pt>
                <c:pt idx="1900">
                  <c:v>4.8932448099999997</c:v>
                </c:pt>
                <c:pt idx="1901">
                  <c:v>4.9055858500000005</c:v>
                </c:pt>
                <c:pt idx="1902">
                  <c:v>4.9004553</c:v>
                </c:pt>
                <c:pt idx="1903">
                  <c:v>4.9045188499999997</c:v>
                </c:pt>
                <c:pt idx="1904">
                  <c:v>4.9067429799999998</c:v>
                </c:pt>
                <c:pt idx="1905">
                  <c:v>4.9044243200000004</c:v>
                </c:pt>
                <c:pt idx="1906">
                  <c:v>4.9121618999999992</c:v>
                </c:pt>
                <c:pt idx="1907">
                  <c:v>4.9024381999999997</c:v>
                </c:pt>
                <c:pt idx="1908">
                  <c:v>4.9184434599999998</c:v>
                </c:pt>
                <c:pt idx="1909">
                  <c:v>4.9022899200000003</c:v>
                </c:pt>
                <c:pt idx="1910">
                  <c:v>4.9192100999999999</c:v>
                </c:pt>
                <c:pt idx="1911">
                  <c:v>4.9048967999999995</c:v>
                </c:pt>
                <c:pt idx="1912">
                  <c:v>4.9208943600000001</c:v>
                </c:pt>
                <c:pt idx="1913">
                  <c:v>4.90933872</c:v>
                </c:pt>
                <c:pt idx="1914">
                  <c:v>4.9207409800000006</c:v>
                </c:pt>
                <c:pt idx="1915">
                  <c:v>4.913778240000001</c:v>
                </c:pt>
                <c:pt idx="1916">
                  <c:v>4.9187511600000002</c:v>
                </c:pt>
                <c:pt idx="1917">
                  <c:v>4.9182153599999996</c:v>
                </c:pt>
                <c:pt idx="1918">
                  <c:v>4.9158439199999995</c:v>
                </c:pt>
                <c:pt idx="1919">
                  <c:v>4.9208146399999997</c:v>
                </c:pt>
                <c:pt idx="1920">
                  <c:v>4.91201986</c:v>
                </c:pt>
                <c:pt idx="1921">
                  <c:v>4.9279999200000004</c:v>
                </c:pt>
                <c:pt idx="1922">
                  <c:v>4.91370152</c:v>
                </c:pt>
                <c:pt idx="1923">
                  <c:v>4.9305950000000003</c:v>
                </c:pt>
                <c:pt idx="1924">
                  <c:v>4.9144647599999995</c:v>
                </c:pt>
                <c:pt idx="1925">
                  <c:v>4.9313542399999992</c:v>
                </c:pt>
                <c:pt idx="1926">
                  <c:v>4.9188952799999992</c:v>
                </c:pt>
                <c:pt idx="1927">
                  <c:v>4.9321126799999995</c:v>
                </c:pt>
                <c:pt idx="1928">
                  <c:v>4.9233234000000001</c:v>
                </c:pt>
                <c:pt idx="1929">
                  <c:v>4.9292034399999993</c:v>
                </c:pt>
                <c:pt idx="1930">
                  <c:v>4.9314156000000002</c:v>
                </c:pt>
                <c:pt idx="1931">
                  <c:v>4.9317941200000002</c:v>
                </c:pt>
                <c:pt idx="1932">
                  <c:v>4.9358381200000006</c:v>
                </c:pt>
                <c:pt idx="1933">
                  <c:v>4.9269988699999994</c:v>
                </c:pt>
                <c:pt idx="1934">
                  <c:v>4.9402582400000004</c:v>
                </c:pt>
                <c:pt idx="1935">
                  <c:v>4.9259772399999999</c:v>
                </c:pt>
                <c:pt idx="1936">
                  <c:v>4.9419278999999996</c:v>
                </c:pt>
                <c:pt idx="1937">
                  <c:v>4.9267336799999999</c:v>
                </c:pt>
                <c:pt idx="1938">
                  <c:v>4.9445121800000003</c:v>
                </c:pt>
                <c:pt idx="1939">
                  <c:v>4.9320140600000002</c:v>
                </c:pt>
                <c:pt idx="1940">
                  <c:v>4.9479564400000005</c:v>
                </c:pt>
                <c:pt idx="1941">
                  <c:v>4.9382609400000002</c:v>
                </c:pt>
                <c:pt idx="1942">
                  <c:v>4.9450448200000006</c:v>
                </c:pt>
                <c:pt idx="1943">
                  <c:v>4.9426740000000011</c:v>
                </c:pt>
                <c:pt idx="1944">
                  <c:v>4.9430492099999999</c:v>
                </c:pt>
                <c:pt idx="1945">
                  <c:v>4.9470846599999998</c:v>
                </c:pt>
                <c:pt idx="1946">
                  <c:v>4.9401389900000003</c:v>
                </c:pt>
                <c:pt idx="1947">
                  <c:v>4.9542918</c:v>
                </c:pt>
                <c:pt idx="1948">
                  <c:v>4.9409428200000001</c:v>
                </c:pt>
                <c:pt idx="1949">
                  <c:v>4.9559529600000003</c:v>
                </c:pt>
                <c:pt idx="1950">
                  <c:v>4.9407772400000001</c:v>
                </c:pt>
                <c:pt idx="1951">
                  <c:v>4.9585274400000001</c:v>
                </c:pt>
                <c:pt idx="1952">
                  <c:v>4.9442689399999997</c:v>
                </c:pt>
                <c:pt idx="1953">
                  <c:v>4.9583573599999999</c:v>
                </c:pt>
                <c:pt idx="1954">
                  <c:v>4.94775864</c:v>
                </c:pt>
                <c:pt idx="1955">
                  <c:v>4.9554445200000004</c:v>
                </c:pt>
                <c:pt idx="1956">
                  <c:v>4.9521603600000006</c:v>
                </c:pt>
                <c:pt idx="1957">
                  <c:v>4.9543603200000002</c:v>
                </c:pt>
                <c:pt idx="1958">
                  <c:v>4.9565596799999998</c:v>
                </c:pt>
                <c:pt idx="1959">
                  <c:v>4.9514486799999995</c:v>
                </c:pt>
                <c:pt idx="1960">
                  <c:v>4.9627838400000002</c:v>
                </c:pt>
                <c:pt idx="1961">
                  <c:v>4.9494513600000003</c:v>
                </c:pt>
                <c:pt idx="1962">
                  <c:v>4.9644376999999995</c:v>
                </c:pt>
                <c:pt idx="1963">
                  <c:v>4.9501944</c:v>
                </c:pt>
                <c:pt idx="1964">
                  <c:v>4.9660903599999999</c:v>
                </c:pt>
                <c:pt idx="1965">
                  <c:v>4.95184976</c:v>
                </c:pt>
                <c:pt idx="1966">
                  <c:v>4.9713938999999998</c:v>
                </c:pt>
                <c:pt idx="1967">
                  <c:v>4.9626331199999996</c:v>
                </c:pt>
                <c:pt idx="1968">
                  <c:v>4.97207607</c:v>
                </c:pt>
                <c:pt idx="1969">
                  <c:v>4.9651968000000002</c:v>
                </c:pt>
                <c:pt idx="1970">
                  <c:v>4.9655654199999999</c:v>
                </c:pt>
                <c:pt idx="1971">
                  <c:v>4.9659338399999999</c:v>
                </c:pt>
                <c:pt idx="1972">
                  <c:v>4.9599151199999998</c:v>
                </c:pt>
                <c:pt idx="1973">
                  <c:v>4.9694070400000001</c:v>
                </c:pt>
                <c:pt idx="1974">
                  <c:v>4.9588279200000001</c:v>
                </c:pt>
                <c:pt idx="1975">
                  <c:v>4.9765267200000007</c:v>
                </c:pt>
                <c:pt idx="1976">
                  <c:v>4.96498244</c:v>
                </c:pt>
                <c:pt idx="1977">
                  <c:v>4.98181896</c:v>
                </c:pt>
                <c:pt idx="1978">
                  <c:v>4.9648054500000001</c:v>
                </c:pt>
                <c:pt idx="1979">
                  <c:v>4.9824951500000001</c:v>
                </c:pt>
                <c:pt idx="1980">
                  <c:v>4.9710093300000002</c:v>
                </c:pt>
                <c:pt idx="1981">
                  <c:v>4.9814021500000001</c:v>
                </c:pt>
                <c:pt idx="1982">
                  <c:v>4.9753871900000002</c:v>
                </c:pt>
                <c:pt idx="1983">
                  <c:v>4.9793978400000007</c:v>
                </c:pt>
                <c:pt idx="1984">
                  <c:v>4.9797626499999996</c:v>
                </c:pt>
                <c:pt idx="1985">
                  <c:v>4.9810383699999994</c:v>
                </c:pt>
                <c:pt idx="1986">
                  <c:v>4.9914237899999998</c:v>
                </c:pt>
                <c:pt idx="1987">
                  <c:v>4.97994497</c:v>
                </c:pt>
                <c:pt idx="1988">
                  <c:v>4.9940260599999995</c:v>
                </c:pt>
                <c:pt idx="1989">
                  <c:v>4.97981696</c:v>
                </c:pt>
                <c:pt idx="1990">
                  <c:v>4.99566132</c:v>
                </c:pt>
                <c:pt idx="1991">
                  <c:v>4.9778128399999995</c:v>
                </c:pt>
                <c:pt idx="1992">
                  <c:v>4.9954196699999995</c:v>
                </c:pt>
                <c:pt idx="1993">
                  <c:v>4.9830369399999999</c:v>
                </c:pt>
                <c:pt idx="1994">
                  <c:v>4.9961426900000001</c:v>
                </c:pt>
                <c:pt idx="1995">
                  <c:v>4.9864926899999995</c:v>
                </c:pt>
                <c:pt idx="1996">
                  <c:v>4.9923148599999996</c:v>
                </c:pt>
                <c:pt idx="1997">
                  <c:v>4.9908563500000005</c:v>
                </c:pt>
                <c:pt idx="1998">
                  <c:v>4.9893980400000002</c:v>
                </c:pt>
                <c:pt idx="1999">
                  <c:v>4.9961273200000003</c:v>
                </c:pt>
                <c:pt idx="2000">
                  <c:v>4.9864820200000004</c:v>
                </c:pt>
                <c:pt idx="2001">
                  <c:v>4.9995764700000001</c:v>
                </c:pt>
                <c:pt idx="2002">
                  <c:v>4.9872044400000002</c:v>
                </c:pt>
                <c:pt idx="2003">
                  <c:v>5.0030236199999996</c:v>
                </c:pt>
                <c:pt idx="2004">
                  <c:v>4.9879260599999995</c:v>
                </c:pt>
                <c:pt idx="2005">
                  <c:v>5.0064687699999997</c:v>
                </c:pt>
                <c:pt idx="2006">
                  <c:v>4.9922829200000001</c:v>
                </c:pt>
                <c:pt idx="2007">
                  <c:v>5.0044584600000004</c:v>
                </c:pt>
                <c:pt idx="2008">
                  <c:v>4.9930021399999998</c:v>
                </c:pt>
                <c:pt idx="2009">
                  <c:v>4.9988137100000003</c:v>
                </c:pt>
                <c:pt idx="2010">
                  <c:v>4.9955377800000003</c:v>
                </c:pt>
                <c:pt idx="2011">
                  <c:v>4.9968050000000002</c:v>
                </c:pt>
                <c:pt idx="2012">
                  <c:v>5.0044306900000004</c:v>
                </c:pt>
                <c:pt idx="2013">
                  <c:v>4.9975216199999997</c:v>
                </c:pt>
                <c:pt idx="2014">
                  <c:v>5.0115027799999998</c:v>
                </c:pt>
                <c:pt idx="2015">
                  <c:v>4.9991455499999997</c:v>
                </c:pt>
                <c:pt idx="2016">
                  <c:v>5.0140312200000006</c:v>
                </c:pt>
                <c:pt idx="2017">
                  <c:v>5.00076828</c:v>
                </c:pt>
                <c:pt idx="2018">
                  <c:v>5.0201893000000002</c:v>
                </c:pt>
                <c:pt idx="2019">
                  <c:v>5.0051129400000001</c:v>
                </c:pt>
                <c:pt idx="2020">
                  <c:v>5.01726808</c:v>
                </c:pt>
                <c:pt idx="2021">
                  <c:v>5.0094551999999997</c:v>
                </c:pt>
                <c:pt idx="2022">
                  <c:v>5.0179773000000001</c:v>
                </c:pt>
                <c:pt idx="2023">
                  <c:v>5.0110731299999998</c:v>
                </c:pt>
                <c:pt idx="2024">
                  <c:v>5.0114280400000002</c:v>
                </c:pt>
                <c:pt idx="2025">
                  <c:v>5.0162630000000004</c:v>
                </c:pt>
                <c:pt idx="2026">
                  <c:v>5.0121372599999994</c:v>
                </c:pt>
                <c:pt idx="2027">
                  <c:v>5.0205983999999999</c:v>
                </c:pt>
                <c:pt idx="2028">
                  <c:v>5.0083116299999997</c:v>
                </c:pt>
                <c:pt idx="2029">
                  <c:v>5.0231180000000002</c:v>
                </c:pt>
                <c:pt idx="2030">
                  <c:v>5.0089649999999999</c:v>
                </c:pt>
                <c:pt idx="2031">
                  <c:v>5.0274489999999998</c:v>
                </c:pt>
                <c:pt idx="2032">
                  <c:v>5.0125026000000004</c:v>
                </c:pt>
                <c:pt idx="2033">
                  <c:v>5.0254335000000001</c:v>
                </c:pt>
                <c:pt idx="2034">
                  <c:v>5.0158723499999995</c:v>
                </c:pt>
                <c:pt idx="2035">
                  <c:v>5.0243799500000002</c:v>
                </c:pt>
                <c:pt idx="2036">
                  <c:v>5.0174833799999998</c:v>
                </c:pt>
                <c:pt idx="2037">
                  <c:v>5.02055322</c:v>
                </c:pt>
                <c:pt idx="2038">
                  <c:v>5.0245280699999997</c:v>
                </c:pt>
                <c:pt idx="2039">
                  <c:v>5.0221619500000001</c:v>
                </c:pt>
                <c:pt idx="2040">
                  <c:v>5.0315691600000001</c:v>
                </c:pt>
                <c:pt idx="2041">
                  <c:v>5.0192419300000006</c:v>
                </c:pt>
                <c:pt idx="2042">
                  <c:v>5.0322687799999999</c:v>
                </c:pt>
                <c:pt idx="2043">
                  <c:v>5.0163227100000007</c:v>
                </c:pt>
                <c:pt idx="2044">
                  <c:v>5.0339284200000005</c:v>
                </c:pt>
                <c:pt idx="2045">
                  <c:v>5.0170801599999999</c:v>
                </c:pt>
                <c:pt idx="2046">
                  <c:v>5.0337212400000002</c:v>
                </c:pt>
                <c:pt idx="2047">
                  <c:v>5.0249652300000003</c:v>
                </c:pt>
                <c:pt idx="2048">
                  <c:v>5.0370772700000002</c:v>
                </c:pt>
                <c:pt idx="2049">
                  <c:v>5.03109231</c:v>
                </c:pt>
                <c:pt idx="2050">
                  <c:v>5.0350592599999997</c:v>
                </c:pt>
                <c:pt idx="2051">
                  <c:v>5.0363116799999998</c:v>
                </c:pt>
                <c:pt idx="2052">
                  <c:v>5.0339460599999999</c:v>
                </c:pt>
                <c:pt idx="2053">
                  <c:v>5.0415282499999998</c:v>
                </c:pt>
                <c:pt idx="2054">
                  <c:v>5.0328328599999992</c:v>
                </c:pt>
                <c:pt idx="2055">
                  <c:v>5.0467420199999999</c:v>
                </c:pt>
                <c:pt idx="2056">
                  <c:v>5.0308156500000001</c:v>
                </c:pt>
                <c:pt idx="2057">
                  <c:v>5.0510490800000003</c:v>
                </c:pt>
                <c:pt idx="2058">
                  <c:v>5.0360293199999999</c:v>
                </c:pt>
                <c:pt idx="2059">
                  <c:v>5.0526426100000004</c:v>
                </c:pt>
                <c:pt idx="2060">
                  <c:v>5.03943297</c:v>
                </c:pt>
                <c:pt idx="2061">
                  <c:v>5.0506209000000002</c:v>
                </c:pt>
                <c:pt idx="2062">
                  <c:v>5.0410278000000002</c:v>
                </c:pt>
                <c:pt idx="2063">
                  <c:v>5.0458896600000003</c:v>
                </c:pt>
                <c:pt idx="2064">
                  <c:v>5.0462342699999994</c:v>
                </c:pt>
                <c:pt idx="2065">
                  <c:v>5.0447724599999999</c:v>
                </c:pt>
                <c:pt idx="2066">
                  <c:v>5.0523409499999996</c:v>
                </c:pt>
                <c:pt idx="2067">
                  <c:v>5.0435994000000006</c:v>
                </c:pt>
                <c:pt idx="2068">
                  <c:v>5.0574856000000006</c:v>
                </c:pt>
                <c:pt idx="2069">
                  <c:v>5.0424822000000002</c:v>
                </c:pt>
                <c:pt idx="2070">
                  <c:v>5.0599755999999996</c:v>
                </c:pt>
                <c:pt idx="2071">
                  <c:v>5.0431699999999999</c:v>
                </c:pt>
                <c:pt idx="2072">
                  <c:v>5.0588543999999995</c:v>
                </c:pt>
                <c:pt idx="2073">
                  <c:v>5.0465638999999998</c:v>
                </c:pt>
                <c:pt idx="2074">
                  <c:v>5.0577331999999995</c:v>
                </c:pt>
                <c:pt idx="2075">
                  <c:v>5.0490537000000009</c:v>
                </c:pt>
                <c:pt idx="2076">
                  <c:v>5.0584720799999996</c:v>
                </c:pt>
                <c:pt idx="2077">
                  <c:v>5.0579112799999999</c:v>
                </c:pt>
                <c:pt idx="2078">
                  <c:v>5.05644867</c:v>
                </c:pt>
                <c:pt idx="2079">
                  <c:v>5.0612982300000002</c:v>
                </c:pt>
                <c:pt idx="2080">
                  <c:v>5.0535240500000009</c:v>
                </c:pt>
                <c:pt idx="2081">
                  <c:v>5.0610771400000001</c:v>
                </c:pt>
                <c:pt idx="2082">
                  <c:v>5.0478959999999997</c:v>
                </c:pt>
                <c:pt idx="2083">
                  <c:v>5.0680661300000009</c:v>
                </c:pt>
                <c:pt idx="2084">
                  <c:v>5.0530844700000008</c:v>
                </c:pt>
                <c:pt idx="2085">
                  <c:v>5.0723481899999996</c:v>
                </c:pt>
                <c:pt idx="2086">
                  <c:v>5.0591711500000001</c:v>
                </c:pt>
                <c:pt idx="2087">
                  <c:v>5.0721232999999994</c:v>
                </c:pt>
                <c:pt idx="2088">
                  <c:v>5.0616513899999998</c:v>
                </c:pt>
                <c:pt idx="2089">
                  <c:v>5.07189801</c:v>
                </c:pt>
                <c:pt idx="2090">
                  <c:v>5.0704342999999996</c:v>
                </c:pt>
                <c:pt idx="2091">
                  <c:v>5.0698713</c:v>
                </c:pt>
                <c:pt idx="2092">
                  <c:v>5.0737540000000001</c:v>
                </c:pt>
                <c:pt idx="2093">
                  <c:v>5.0704895999999993</c:v>
                </c:pt>
                <c:pt idx="2094">
                  <c:v>5.0816289999999995</c:v>
                </c:pt>
                <c:pt idx="2095">
                  <c:v>5.0693631999999997</c:v>
                </c:pt>
                <c:pt idx="2096">
                  <c:v>5.0831999999999997</c:v>
                </c:pt>
                <c:pt idx="2097">
                  <c:v>5.0831999999999997</c:v>
                </c:pt>
                <c:pt idx="2098">
                  <c:v>5.0757124600000001</c:v>
                </c:pt>
                <c:pt idx="2099">
                  <c:v>5.8597706000000001</c:v>
                </c:pt>
                <c:pt idx="2100">
                  <c:v>6.4520206799999995</c:v>
                </c:pt>
                <c:pt idx="2101">
                  <c:v>7.1279700000000004</c:v>
                </c:pt>
                <c:pt idx="2102">
                  <c:v>7.3196570699999999</c:v>
                </c:pt>
                <c:pt idx="2103">
                  <c:v>7.4268861799999994</c:v>
                </c:pt>
                <c:pt idx="2104">
                  <c:v>7.5070495899999994</c:v>
                </c:pt>
                <c:pt idx="2105">
                  <c:v>7.5771965100000003</c:v>
                </c:pt>
                <c:pt idx="2106">
                  <c:v>7.6283584799999993</c:v>
                </c:pt>
                <c:pt idx="2107">
                  <c:v>7.6687843800000008</c:v>
                </c:pt>
                <c:pt idx="2108">
                  <c:v>7.7046523799999997</c:v>
                </c:pt>
                <c:pt idx="2109">
                  <c:v>7.7412218399999997</c:v>
                </c:pt>
                <c:pt idx="2110">
                  <c:v>7.7644623599999996</c:v>
                </c:pt>
                <c:pt idx="2111">
                  <c:v>7.7885174499999996</c:v>
                </c:pt>
                <c:pt idx="2112">
                  <c:v>7.8070969600000009</c:v>
                </c:pt>
                <c:pt idx="2113">
                  <c:v>7.8302136400000002</c:v>
                </c:pt>
                <c:pt idx="2114">
                  <c:v>7.8487523099999992</c:v>
                </c:pt>
                <c:pt idx="2115">
                  <c:v>7.865374720000001</c:v>
                </c:pt>
                <c:pt idx="2116">
                  <c:v>7.88379108</c:v>
                </c:pt>
                <c:pt idx="2117">
                  <c:v>7.8995934700000001</c:v>
                </c:pt>
                <c:pt idx="2118">
                  <c:v>7.9178891400000007</c:v>
                </c:pt>
                <c:pt idx="2119">
                  <c:v>7.9298825600000002</c:v>
                </c:pt>
                <c:pt idx="2120">
                  <c:v>7.9497254499999999</c:v>
                </c:pt>
                <c:pt idx="2121">
                  <c:v>7.9609179200000009</c:v>
                </c:pt>
                <c:pt idx="2122">
                  <c:v>7.9754760400000002</c:v>
                </c:pt>
                <c:pt idx="2123">
                  <c:v>7.9890142499999994</c:v>
                </c:pt>
                <c:pt idx="2124">
                  <c:v>8.0043386500000011</c:v>
                </c:pt>
                <c:pt idx="2125">
                  <c:v>8.0153361600000004</c:v>
                </c:pt>
                <c:pt idx="2126">
                  <c:v>8.0253244800000001</c:v>
                </c:pt>
                <c:pt idx="2127">
                  <c:v>8.043882</c:v>
                </c:pt>
                <c:pt idx="2128">
                  <c:v>8.0607284999999997</c:v>
                </c:pt>
                <c:pt idx="2129">
                  <c:v>8.0731722500000007</c:v>
                </c:pt>
                <c:pt idx="2130">
                  <c:v>8.0812282500000006</c:v>
                </c:pt>
                <c:pt idx="2131">
                  <c:v>8.098776299999999</c:v>
                </c:pt>
                <c:pt idx="2132">
                  <c:v>8.1109753399999995</c:v>
                </c:pt>
                <c:pt idx="2133">
                  <c:v>8.1215827000000012</c:v>
                </c:pt>
                <c:pt idx="2134">
                  <c:v>8.1329139000000001</c:v>
                </c:pt>
                <c:pt idx="2135">
                  <c:v>8.1459222000000011</c:v>
                </c:pt>
                <c:pt idx="2136">
                  <c:v>8.1597400499999999</c:v>
                </c:pt>
                <c:pt idx="2137">
                  <c:v>8.1701566400000001</c:v>
                </c:pt>
                <c:pt idx="2138">
                  <c:v>8.1872137500000015</c:v>
                </c:pt>
                <c:pt idx="2139">
                  <c:v>8.1965768500000014</c:v>
                </c:pt>
                <c:pt idx="2140">
                  <c:v>8.2076110500000006</c:v>
                </c:pt>
                <c:pt idx="2141">
                  <c:v>8.2193578399999989</c:v>
                </c:pt>
                <c:pt idx="2142">
                  <c:v>8.2355242999999998</c:v>
                </c:pt>
                <c:pt idx="2143">
                  <c:v>8.2455529500000004</c:v>
                </c:pt>
                <c:pt idx="2144">
                  <c:v>8.2538285000000009</c:v>
                </c:pt>
                <c:pt idx="2145">
                  <c:v>8.2653753000000005</c:v>
                </c:pt>
                <c:pt idx="2146">
                  <c:v>8.2804722000000002</c:v>
                </c:pt>
                <c:pt idx="2147">
                  <c:v>8.2894603</c:v>
                </c:pt>
                <c:pt idx="2148">
                  <c:v>8.2984044000000008</c:v>
                </c:pt>
                <c:pt idx="2149">
                  <c:v>8.3166385500000004</c:v>
                </c:pt>
                <c:pt idx="2150">
                  <c:v>8.3264294400000001</c:v>
                </c:pt>
                <c:pt idx="2151">
                  <c:v>8.3352297600000007</c:v>
                </c:pt>
                <c:pt idx="2152">
                  <c:v>8.3472696000000006</c:v>
                </c:pt>
                <c:pt idx="2153">
                  <c:v>8.3602004499999989</c:v>
                </c:pt>
                <c:pt idx="2154">
                  <c:v>8.3723330000000011</c:v>
                </c:pt>
                <c:pt idx="2155">
                  <c:v>8.3801017599999987</c:v>
                </c:pt>
                <c:pt idx="2156">
                  <c:v>8.3936197000000003</c:v>
                </c:pt>
                <c:pt idx="2157">
                  <c:v>8.4038188999999992</c:v>
                </c:pt>
                <c:pt idx="2158">
                  <c:v>8.415749439999999</c:v>
                </c:pt>
                <c:pt idx="2159">
                  <c:v>8.4233352000000004</c:v>
                </c:pt>
                <c:pt idx="2160">
                  <c:v>8.4391538000000015</c:v>
                </c:pt>
                <c:pt idx="2161">
                  <c:v>8.4466453499999989</c:v>
                </c:pt>
                <c:pt idx="2162">
                  <c:v>8.4533605200000004</c:v>
                </c:pt>
                <c:pt idx="2163">
                  <c:v>8.4673443000000006</c:v>
                </c:pt>
                <c:pt idx="2164">
                  <c:v>8.4805376999999993</c:v>
                </c:pt>
                <c:pt idx="2165">
                  <c:v>8.4903449000000002</c:v>
                </c:pt>
                <c:pt idx="2166">
                  <c:v>8.4960485200000004</c:v>
                </c:pt>
                <c:pt idx="2167">
                  <c:v>8.508256639999999</c:v>
                </c:pt>
                <c:pt idx="2168">
                  <c:v>8.5178194000000005</c:v>
                </c:pt>
                <c:pt idx="2169">
                  <c:v>8.5274365999999997</c:v>
                </c:pt>
                <c:pt idx="2170">
                  <c:v>8.5386609</c:v>
                </c:pt>
                <c:pt idx="2171">
                  <c:v>8.5491100800000002</c:v>
                </c:pt>
                <c:pt idx="2172">
                  <c:v>8.5593024</c:v>
                </c:pt>
                <c:pt idx="2173">
                  <c:v>8.5670745000000004</c:v>
                </c:pt>
                <c:pt idx="2174">
                  <c:v>8.5821103399999981</c:v>
                </c:pt>
                <c:pt idx="2175">
                  <c:v>8.5898896499999999</c:v>
                </c:pt>
                <c:pt idx="2176">
                  <c:v>8.5975207499999993</c:v>
                </c:pt>
                <c:pt idx="2177">
                  <c:v>8.6059283999999998</c:v>
                </c:pt>
                <c:pt idx="2178">
                  <c:v>8.6174631000000002</c:v>
                </c:pt>
                <c:pt idx="2179">
                  <c:v>8.6275169999999992</c:v>
                </c:pt>
                <c:pt idx="2180">
                  <c:v>8.6334336000000018</c:v>
                </c:pt>
                <c:pt idx="2181">
                  <c:v>8.6456313999999992</c:v>
                </c:pt>
                <c:pt idx="2182">
                  <c:v>8.6577726399999992</c:v>
                </c:pt>
                <c:pt idx="2183">
                  <c:v>8.6651828999999996</c:v>
                </c:pt>
                <c:pt idx="2184">
                  <c:v>8.6732565499999996</c:v>
                </c:pt>
                <c:pt idx="2185">
                  <c:v>8.6837218499999995</c:v>
                </c:pt>
                <c:pt idx="2186">
                  <c:v>8.6948395600000001</c:v>
                </c:pt>
                <c:pt idx="2187">
                  <c:v>8.7051996000000003</c:v>
                </c:pt>
                <c:pt idx="2188">
                  <c:v>8.7114599399999992</c:v>
                </c:pt>
                <c:pt idx="2189">
                  <c:v>8.7209124399999993</c:v>
                </c:pt>
                <c:pt idx="2190">
                  <c:v>8.728699859999999</c:v>
                </c:pt>
                <c:pt idx="2191">
                  <c:v>8.7372478200000003</c:v>
                </c:pt>
                <c:pt idx="2192">
                  <c:v>8.7505810199999985</c:v>
                </c:pt>
                <c:pt idx="2193">
                  <c:v>8.7581135799999998</c:v>
                </c:pt>
                <c:pt idx="2194">
                  <c:v>8.7657087700000016</c:v>
                </c:pt>
                <c:pt idx="2195">
                  <c:v>8.7731486400000005</c:v>
                </c:pt>
                <c:pt idx="2196">
                  <c:v>8.7870637599999988</c:v>
                </c:pt>
                <c:pt idx="2197">
                  <c:v>8.7953132400000005</c:v>
                </c:pt>
                <c:pt idx="2198">
                  <c:v>8.8007198399999993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8160"/>
        <c:axId val="381230120"/>
        <c:extLst>
          <c:ext xmlns:c15="http://schemas.microsoft.com/office/drawing/2012/chart" uri="{02D57815-91ED-43cb-92C2-25804820EDAC}">
            <c15:filteredScatterSeries>
              <c15:ser>
                <c:idx val="0"/>
                <c:order val="0"/>
                <c:tx>
                  <c:v>Test 2 - 150.0C</c:v>
                </c:tx>
                <c:spPr>
                  <a:ln w="19050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CHS_15Apr2016!$P$27:$P$2235</c15:sqref>
                        </c15:formulaRef>
                      </c:ext>
                    </c:extLst>
                    <c:numCache>
                      <c:formatCode>General</c:formatCode>
                      <c:ptCount val="2209"/>
                      <c:pt idx="0">
                        <c:v>0</c:v>
                      </c:pt>
                      <c:pt idx="1">
                        <c:v>0</c:v>
                      </c:pt>
                      <c:pt idx="2">
                        <c:v>1.0000050000287825E-3</c:v>
                      </c:pt>
                      <c:pt idx="3">
                        <c:v>4.0000800021373984E-3</c:v>
                      </c:pt>
                      <c:pt idx="4">
                        <c:v>7.0002450114353826E-3</c:v>
                      </c:pt>
                      <c:pt idx="5">
                        <c:v>1.0000500033334733E-2</c:v>
                      </c:pt>
                      <c:pt idx="6">
                        <c:v>1.3000845073236822E-2</c:v>
                      </c:pt>
                      <c:pt idx="7">
                        <c:v>1.6001280136554621E-2</c:v>
                      </c:pt>
                      <c:pt idx="8">
                        <c:v>1.9001805228668268E-2</c:v>
                      </c:pt>
                      <c:pt idx="9">
                        <c:v>2.3002645405631884E-2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3.3005446198201803E-2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4.5010128038520565E-2</c:v>
                      </c:pt>
                      <c:pt idx="17">
                        <c:v>4.8011523687731213E-2</c:v>
                      </c:pt>
                      <c:pt idx="18">
                        <c:v>5.1013009423393034E-2</c:v>
                      </c:pt>
                      <c:pt idx="19">
                        <c:v>5.401458525092518E-2</c:v>
                      </c:pt>
                      <c:pt idx="20">
                        <c:v>5.7016251175736145E-2</c:v>
                      </c:pt>
                      <c:pt idx="21">
                        <c:v>6.0018007203246057E-2</c:v>
                      </c:pt>
                      <c:pt idx="22">
                        <c:v>6.3019853338842177E-2</c:v>
                      </c:pt>
                      <c:pt idx="23">
                        <c:v>6.6021789587945579E-2</c:v>
                      </c:pt>
                      <c:pt idx="24">
                        <c:v>6.9023815955966752E-2</c:v>
                      </c:pt>
                      <c:pt idx="25">
                        <c:v>7.2025932448327737E-2</c:v>
                      </c:pt>
                      <c:pt idx="26">
                        <c:v>7.602889464087724E-2</c:v>
                      </c:pt>
                      <c:pt idx="27">
                        <c:v>8.0032017076915526E-2</c:v>
                      </c:pt>
                      <c:pt idx="28">
                        <c:v>8.3034464071438871E-2</c:v>
                      </c:pt>
                      <c:pt idx="29">
                        <c:v>8.603700121554847E-2</c:v>
                      </c:pt>
                      <c:pt idx="30">
                        <c:v>8.9039628514658034E-2</c:v>
                      </c:pt>
                      <c:pt idx="31">
                        <c:v>9.2042345974192877E-2</c:v>
                      </c:pt>
                      <c:pt idx="32">
                        <c:v>9.5045153599545462E-2</c:v>
                      </c:pt>
                      <c:pt idx="33">
                        <c:v>9.8048051396142047E-2</c:v>
                      </c:pt>
                      <c:pt idx="34">
                        <c:v>0.10105103936939833</c:v>
                      </c:pt>
                      <c:pt idx="35">
                        <c:v>0.10405411752474159</c:v>
                      </c:pt>
                      <c:pt idx="36">
                        <c:v>0.10805836202443862</c:v>
                      </c:pt>
                      <c:pt idx="37">
                        <c:v>0.11006054440330039</c:v>
                      </c:pt>
                      <c:pt idx="38">
                        <c:v>0.11306389313736182</c:v>
                      </c:pt>
                      <c:pt idx="39">
                        <c:v>0.11606733207517969</c:v>
                      </c:pt>
                      <c:pt idx="40">
                        <c:v>0.12007205765188771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0.13008457330480697</c:v>
                      </c:pt>
                      <c:pt idx="44">
                        <c:v>0.1330885234995472</c:v>
                      </c:pt>
                      <c:pt idx="45">
                        <c:v>0.13609256393415478</c:v>
                      </c:pt>
                      <c:pt idx="46">
                        <c:v>0.13909669461406271</c:v>
                      </c:pt>
                      <c:pt idx="47">
                        <c:v>0.14210091554469334</c:v>
                      </c:pt>
                      <c:pt idx="48">
                        <c:v>0.14510522673146947</c:v>
                      </c:pt>
                      <c:pt idx="49">
                        <c:v>0.14810962817982551</c:v>
                      </c:pt>
                      <c:pt idx="50">
                        <c:v>0.15111411989516307</c:v>
                      </c:pt>
                      <c:pt idx="51">
                        <c:v>0.15411870188291751</c:v>
                      </c:pt>
                      <c:pt idx="52">
                        <c:v>0.15712337414851368</c:v>
                      </c:pt>
                      <c:pt idx="53">
                        <c:v>0.16012813669738793</c:v>
                      </c:pt>
                      <c:pt idx="54">
                        <c:v>0.16313298953494376</c:v>
                      </c:pt>
                      <c:pt idx="55">
                        <c:v>0.16814127825381806</c:v>
                      </c:pt>
                      <c:pt idx="56">
                        <c:v>0.17014466397575703</c:v>
                      </c:pt>
                      <c:pt idx="57">
                        <c:v>0.17415155583027489</c:v>
                      </c:pt>
                      <c:pt idx="58">
                        <c:v>0.17715683008682948</c:v>
                      </c:pt>
                      <c:pt idx="59">
                        <c:v>0.18016219466282088</c:v>
                      </c:pt>
                      <c:pt idx="60">
                        <c:v>0.18316764956368922</c:v>
                      </c:pt>
                      <c:pt idx="61">
                        <c:v>0.18617319479486402</c:v>
                      </c:pt>
                      <c:pt idx="62">
                        <c:v>0.18917883036177527</c:v>
                      </c:pt>
                      <c:pt idx="63">
                        <c:v>0.19218455626986458</c:v>
                      </c:pt>
                      <c:pt idx="64">
                        <c:v>0.19519037252454069</c:v>
                      </c:pt>
                      <c:pt idx="65">
                        <c:v>0.19819627913124621</c:v>
                      </c:pt>
                      <c:pt idx="66">
                        <c:v>0.20120227609541308</c:v>
                      </c:pt>
                      <c:pt idx="67">
                        <c:v>0.20420836342248486</c:v>
                      </c:pt>
                      <c:pt idx="68">
                        <c:v>0.20721454111787227</c:v>
                      </c:pt>
                      <c:pt idx="69">
                        <c:v>0.21122291862739564</c:v>
                      </c:pt>
                      <c:pt idx="70">
                        <c:v>0.21422930720335406</c:v>
                      </c:pt>
                      <c:pt idx="71">
                        <c:v>0.21823796590668179</c:v>
                      </c:pt>
                      <c:pt idx="72">
                        <c:v>0.22124456539278831</c:v>
                      </c:pt>
                      <c:pt idx="73">
                        <c:v>0.22425125527800638</c:v>
                      </c:pt>
                      <c:pt idx="74">
                        <c:v>0.22725803556778332</c:v>
                      </c:pt>
                      <c:pt idx="75">
                        <c:v>0.23026490626755577</c:v>
                      </c:pt>
                      <c:pt idx="76">
                        <c:v>0.23327186738277211</c:v>
                      </c:pt>
                      <c:pt idx="77">
                        <c:v>0.2362789189188477</c:v>
                      </c:pt>
                      <c:pt idx="78">
                        <c:v>0.23928606088123189</c:v>
                      </c:pt>
                      <c:pt idx="79">
                        <c:v>0.24229329327536331</c:v>
                      </c:pt>
                      <c:pt idx="80">
                        <c:v>0.24530061610668111</c:v>
                      </c:pt>
                      <c:pt idx="81">
                        <c:v>0.24830802938063606</c:v>
                      </c:pt>
                      <c:pt idx="82">
                        <c:v>0.25231805444382294</c:v>
                      </c:pt>
                      <c:pt idx="83">
                        <c:v>0.2553256787717289</c:v>
                      </c:pt>
                      <c:pt idx="84">
                        <c:v>0.25833339356038543</c:v>
                      </c:pt>
                      <c:pt idx="85">
                        <c:v>0.26134119881524537</c:v>
                      </c:pt>
                      <c:pt idx="86">
                        <c:v>0.2643490945417511</c:v>
                      </c:pt>
                      <c:pt idx="87">
                        <c:v>0.26835976292017788</c:v>
                      </c:pt>
                      <c:pt idx="88">
                        <c:v>0.27136786976835742</c:v>
                      </c:pt>
                      <c:pt idx="89">
                        <c:v>0.27437606710632706</c:v>
                      </c:pt>
                      <c:pt idx="90">
                        <c:v>0.27738435493954233</c:v>
                      </c:pt>
                      <c:pt idx="91">
                        <c:v>0.28039273327342595</c:v>
                      </c:pt>
                      <c:pt idx="92">
                        <c:v>0.28340120211343428</c:v>
                      </c:pt>
                      <c:pt idx="93">
                        <c:v>0.28640976146501324</c:v>
                      </c:pt>
                      <c:pt idx="94">
                        <c:v>0.28941841133360918</c:v>
                      </c:pt>
                      <c:pt idx="95">
                        <c:v>0.2934300853054076</c:v>
                      </c:pt>
                      <c:pt idx="96">
                        <c:v>0.29643894640155954</c:v>
                      </c:pt>
                      <c:pt idx="97">
                        <c:v>0.29944789803289767</c:v>
                      </c:pt>
                      <c:pt idx="98">
                        <c:v>0.3024569402048482</c:v>
                      </c:pt>
                      <c:pt idx="99">
                        <c:v>0.3054660729228712</c:v>
                      </c:pt>
                      <c:pt idx="100">
                        <c:v>0.3084752961924162</c:v>
                      </c:pt>
                      <c:pt idx="101">
                        <c:v>0.31248773475249308</c:v>
                      </c:pt>
                      <c:pt idx="102">
                        <c:v>0.31549716933011779</c:v>
                      </c:pt>
                      <c:pt idx="103">
                        <c:v>0.31850669447743296</c:v>
                      </c:pt>
                      <c:pt idx="104">
                        <c:v>0.32151631019990123</c:v>
                      </c:pt>
                      <c:pt idx="105">
                        <c:v>0.32552927206726251</c:v>
                      </c:pt>
                      <c:pt idx="106">
                        <c:v>0.32853909915292112</c:v>
                      </c:pt>
                      <c:pt idx="107">
                        <c:v>0.33154901683190841</c:v>
                      </c:pt>
                      <c:pt idx="108">
                        <c:v>0.33455902510965585</c:v>
                      </c:pt>
                      <c:pt idx="109">
                        <c:v>0.33756912399162886</c:v>
                      </c:pt>
                      <c:pt idx="110">
                        <c:v>0.34057931348328208</c:v>
                      </c:pt>
                      <c:pt idx="111">
                        <c:v>0.3435895935900819</c:v>
                      </c:pt>
                      <c:pt idx="112">
                        <c:v>0.34659996431746171</c:v>
                      </c:pt>
                      <c:pt idx="113">
                        <c:v>0.3496104256708889</c:v>
                      </c:pt>
                      <c:pt idx="114">
                        <c:v>0.35262097765582012</c:v>
                      </c:pt>
                      <c:pt idx="115">
                        <c:v>0.35563162027772371</c:v>
                      </c:pt>
                      <c:pt idx="116">
                        <c:v>0.35864235354203505</c:v>
                      </c:pt>
                      <c:pt idx="117">
                        <c:v>0.36265680556986535</c:v>
                      </c:pt>
                      <c:pt idx="118">
                        <c:v>0.36667141876242748</c:v>
                      </c:pt>
                      <c:pt idx="119">
                        <c:v>0.36968248442897617</c:v>
                      </c:pt>
                      <c:pt idx="120">
                        <c:v>0.37269364076341938</c:v>
                      </c:pt>
                      <c:pt idx="121">
                        <c:v>0.37570488777122879</c:v>
                      </c:pt>
                      <c:pt idx="122">
                        <c:v>0.37871622545784306</c:v>
                      </c:pt>
                      <c:pt idx="123">
                        <c:v>0.3817276538287348</c:v>
                      </c:pt>
                      <c:pt idx="124">
                        <c:v>0.38473917288936588</c:v>
                      </c:pt>
                      <c:pt idx="125">
                        <c:v>0.38775078264520996</c:v>
                      </c:pt>
                      <c:pt idx="126">
                        <c:v>0.39176640341051738</c:v>
                      </c:pt>
                      <c:pt idx="127">
                        <c:v>0.39477822480974467</c:v>
                      </c:pt>
                      <c:pt idx="128">
                        <c:v>0.39779013692237436</c:v>
                      </c:pt>
                      <c:pt idx="129">
                        <c:v>0.39979812872983728</c:v>
                      </c:pt>
                      <c:pt idx="130">
                        <c:v>0.40381423330973315</c:v>
                      </c:pt>
                      <c:pt idx="131">
                        <c:v>0.40682641759539295</c:v>
                      </c:pt>
                      <c:pt idx="132">
                        <c:v>0.41084280445431909</c:v>
                      </c:pt>
                      <c:pt idx="133">
                        <c:v>0.41385520046412372</c:v>
                      </c:pt>
                      <c:pt idx="134">
                        <c:v>0.41686768722197048</c:v>
                      </c:pt>
                      <c:pt idx="135">
                        <c:v>0.41988026473330464</c:v>
                      </c:pt>
                      <c:pt idx="136">
                        <c:v>0.42289293300360559</c:v>
                      </c:pt>
                      <c:pt idx="137">
                        <c:v>0.42590569203834205</c:v>
                      </c:pt>
                      <c:pt idx="138">
                        <c:v>0.42891854184298323</c:v>
                      </c:pt>
                      <c:pt idx="139">
                        <c:v>0.43293581612292897</c:v>
                      </c:pt>
                      <c:pt idx="140">
                        <c:v>0.43594887774528635</c:v>
                      </c:pt>
                      <c:pt idx="141">
                        <c:v>0.43896203015579371</c:v>
                      </c:pt>
                      <c:pt idx="142">
                        <c:v>0.44197527335990017</c:v>
                      </c:pt>
                      <c:pt idx="143">
                        <c:v>0.4439841526062383</c:v>
                      </c:pt>
                      <c:pt idx="144">
                        <c:v>0.44800203217083168</c:v>
                      </c:pt>
                      <c:pt idx="145">
                        <c:v>0.45101554778860192</c:v>
                      </c:pt>
                      <c:pt idx="146">
                        <c:v>0.45503370988180536</c:v>
                      </c:pt>
                      <c:pt idx="147">
                        <c:v>0.45704285147612878</c:v>
                      </c:pt>
                      <c:pt idx="148">
                        <c:v>0.46106125576832935</c:v>
                      </c:pt>
                      <c:pt idx="149">
                        <c:v>0.46407516495947099</c:v>
                      </c:pt>
                      <c:pt idx="150">
                        <c:v>0.4670891649898366</c:v>
                      </c:pt>
                      <c:pt idx="151">
                        <c:v>0.47010325586490209</c:v>
                      </c:pt>
                      <c:pt idx="152">
                        <c:v>0.47412218502177333</c:v>
                      </c:pt>
                      <c:pt idx="153">
                        <c:v>0.4771364878891034</c:v>
                      </c:pt>
                      <c:pt idx="154">
                        <c:v>0.48015088161939018</c:v>
                      </c:pt>
                      <c:pt idx="155">
                        <c:v>0.48316536621812284</c:v>
                      </c:pt>
                      <c:pt idx="156">
                        <c:v>0.48617994169075762</c:v>
                      </c:pt>
                      <c:pt idx="157">
                        <c:v>0.48919460804278486</c:v>
                      </c:pt>
                      <c:pt idx="158">
                        <c:v>0.49220936527968417</c:v>
                      </c:pt>
                      <c:pt idx="159">
                        <c:v>0.49522421340693562</c:v>
                      </c:pt>
                      <c:pt idx="160">
                        <c:v>0.49823915243003081</c:v>
                      </c:pt>
                      <c:pt idx="161">
                        <c:v>0.50125418235442865</c:v>
                      </c:pt>
                      <c:pt idx="162">
                        <c:v>0.50527436366515122</c:v>
                      </c:pt>
                      <c:pt idx="163">
                        <c:v>0.50828960571393256</c:v>
                      </c:pt>
                      <c:pt idx="164">
                        <c:v>0.51130493868230142</c:v>
                      </c:pt>
                      <c:pt idx="165">
                        <c:v>0.51532552408008092</c:v>
                      </c:pt>
                      <c:pt idx="166">
                        <c:v>0.51834106921547873</c:v>
                      </c:pt>
                      <c:pt idx="167">
                        <c:v>0.52135670528874334</c:v>
                      </c:pt>
                      <c:pt idx="168">
                        <c:v>0.5243724323053599</c:v>
                      </c:pt>
                      <c:pt idx="169">
                        <c:v>0.52738825027082459</c:v>
                      </c:pt>
                      <c:pt idx="170">
                        <c:v>0.53040415919060124</c:v>
                      </c:pt>
                      <c:pt idx="171">
                        <c:v>0.53342015907018725</c:v>
                      </c:pt>
                      <c:pt idx="172">
                        <c:v>0.53643624991506966</c:v>
                      </c:pt>
                      <c:pt idx="173">
                        <c:v>0.53945243173074675</c:v>
                      </c:pt>
                      <c:pt idx="174">
                        <c:v>0.54347414900455737</c:v>
                      </c:pt>
                      <c:pt idx="175">
                        <c:v>0.54649054310672751</c:v>
                      </c:pt>
                      <c:pt idx="176">
                        <c:v>0.54950702819798736</c:v>
                      </c:pt>
                      <c:pt idx="177">
                        <c:v>0.55352914986770285</c:v>
                      </c:pt>
                      <c:pt idx="178">
                        <c:v>0.55654584728816126</c:v>
                      </c:pt>
                      <c:pt idx="179">
                        <c:v>0.55956263571598708</c:v>
                      </c:pt>
                      <c:pt idx="180">
                        <c:v>0.5625795151566827</c:v>
                      </c:pt>
                      <c:pt idx="181">
                        <c:v>0.56559648561573994</c:v>
                      </c:pt>
                      <c:pt idx="182">
                        <c:v>0.56861354709865075</c:v>
                      </c:pt>
                      <c:pt idx="183">
                        <c:v>0.57263643734469427</c:v>
                      </c:pt>
                      <c:pt idx="184">
                        <c:v>0.57464794315801593</c:v>
                      </c:pt>
                      <c:pt idx="185">
                        <c:v>0.57766527774544574</c:v>
                      </c:pt>
                      <c:pt idx="186">
                        <c:v>0.58068270337870287</c:v>
                      </c:pt>
                      <c:pt idx="187">
                        <c:v>0.58470607919272588</c:v>
                      </c:pt>
                      <c:pt idx="188">
                        <c:v>0.58772371728761563</c:v>
                      </c:pt>
                      <c:pt idx="189">
                        <c:v>0.59074144644665005</c:v>
                      </c:pt>
                      <c:pt idx="190">
                        <c:v>0.59375926667533674</c:v>
                      </c:pt>
                      <c:pt idx="191">
                        <c:v>0.59778316865362036</c:v>
                      </c:pt>
                      <c:pt idx="192">
                        <c:v>0.59979518036359836</c:v>
                      </c:pt>
                      <c:pt idx="193">
                        <c:v>0.60381932523336079</c:v>
                      </c:pt>
                      <c:pt idx="194">
                        <c:v>0.60683754016067226</c:v>
                      </c:pt>
                      <c:pt idx="195">
                        <c:v>0.61086196844087703</c:v>
                      </c:pt>
                      <c:pt idx="196">
                        <c:v>0.61388039594099042</c:v>
                      </c:pt>
                      <c:pt idx="197">
                        <c:v>0.61689891455289969</c:v>
                      </c:pt>
                      <c:pt idx="198">
                        <c:v>0.61991752428210556</c:v>
                      </c:pt>
                      <c:pt idx="199">
                        <c:v>0.62293622513412006</c:v>
                      </c:pt>
                      <c:pt idx="200">
                        <c:v>0.6259550171144227</c:v>
                      </c:pt>
                      <c:pt idx="201">
                        <c:v>0.62897390022852673</c:v>
                      </c:pt>
                      <c:pt idx="202">
                        <c:v>0.63199287448193475</c:v>
                      </c:pt>
                      <c:pt idx="203">
                        <c:v>0.6350119398801497</c:v>
                      </c:pt>
                      <c:pt idx="204">
                        <c:v>0.63803109642868672</c:v>
                      </c:pt>
                      <c:pt idx="205">
                        <c:v>0.64105034413302719</c:v>
                      </c:pt>
                      <c:pt idx="206">
                        <c:v>0.64406968299868705</c:v>
                      </c:pt>
                      <c:pt idx="207">
                        <c:v>0.64809560996891968</c:v>
                      </c:pt>
                      <c:pt idx="208">
                        <c:v>0.65212169902654638</c:v>
                      </c:pt>
                      <c:pt idx="209">
                        <c:v>0.65514137219749158</c:v>
                      </c:pt>
                      <c:pt idx="210">
                        <c:v>0.65816113655543973</c:v>
                      </c:pt>
                      <c:pt idx="211">
                        <c:v>0.66118099210590953</c:v>
                      </c:pt>
                      <c:pt idx="212">
                        <c:v>0.66420093885440878</c:v>
                      </c:pt>
                      <c:pt idx="213">
                        <c:v>0.6672209768064572</c:v>
                      </c:pt>
                      <c:pt idx="214">
                        <c:v>0.67024110596754127</c:v>
                      </c:pt>
                      <c:pt idx="215">
                        <c:v>0.6732613263431817</c:v>
                      </c:pt>
                      <c:pt idx="216">
                        <c:v>0.6762816379388884</c:v>
                      </c:pt>
                      <c:pt idx="217">
                        <c:v>0.68030886197390972</c:v>
                      </c:pt>
                      <c:pt idx="218">
                        <c:v>0.68332938643786789</c:v>
                      </c:pt>
                      <c:pt idx="219">
                        <c:v>0.68635000214026221</c:v>
                      </c:pt>
                      <c:pt idx="220">
                        <c:v>0.68937070908661613</c:v>
                      </c:pt>
                      <c:pt idx="221">
                        <c:v>0.69239150728241983</c:v>
                      </c:pt>
                      <c:pt idx="222">
                        <c:v>0.69641938016328919</c:v>
                      </c:pt>
                      <c:pt idx="223">
                        <c:v>0.69944039129595359</c:v>
                      </c:pt>
                      <c:pt idx="224">
                        <c:v>0.70246149369644661</c:v>
                      </c:pt>
                      <c:pt idx="225">
                        <c:v>0.70548268737029429</c:v>
                      </c:pt>
                      <c:pt idx="226">
                        <c:v>0.70850397232301188</c:v>
                      </c:pt>
                      <c:pt idx="227">
                        <c:v>0.71152534856012617</c:v>
                      </c:pt>
                      <c:pt idx="228">
                        <c:v>0.71454681608713122</c:v>
                      </c:pt>
                      <c:pt idx="229">
                        <c:v>0.71756837490955494</c:v>
                      </c:pt>
                      <c:pt idx="230">
                        <c:v>0.72059002503291447</c:v>
                      </c:pt>
                      <c:pt idx="231">
                        <c:v>0.72461903389728299</c:v>
                      </c:pt>
                      <c:pt idx="232">
                        <c:v>0.72764089707761848</c:v>
                      </c:pt>
                      <c:pt idx="233">
                        <c:v>0.73066285157728439</c:v>
                      </c:pt>
                      <c:pt idx="234">
                        <c:v>0.7336848974018112</c:v>
                      </c:pt>
                      <c:pt idx="235">
                        <c:v>0.73670703455669651</c:v>
                      </c:pt>
                      <c:pt idx="236">
                        <c:v>0.73972926304747189</c:v>
                      </c:pt>
                      <c:pt idx="237">
                        <c:v>0.74275158287965848</c:v>
                      </c:pt>
                      <c:pt idx="238">
                        <c:v>0.74678148475209727</c:v>
                      </c:pt>
                      <c:pt idx="239">
                        <c:v>0.74980401773571592</c:v>
                      </c:pt>
                      <c:pt idx="240">
                        <c:v>0.7528266420791524</c:v>
                      </c:pt>
                      <c:pt idx="241">
                        <c:v>0.75584935778794093</c:v>
                      </c:pt>
                      <c:pt idx="242">
                        <c:v>0.75987978753305097</c:v>
                      </c:pt>
                      <c:pt idx="243">
                        <c:v>0.76290271644911634</c:v>
                      </c:pt>
                      <c:pt idx="244">
                        <c:v>0.76592573674892528</c:v>
                      </c:pt>
                      <c:pt idx="245">
                        <c:v>0.76894884843801425</c:v>
                      </c:pt>
                      <c:pt idx="246">
                        <c:v>0.77197205152190906</c:v>
                      </c:pt>
                      <c:pt idx="247">
                        <c:v>0.77499534600613595</c:v>
                      </c:pt>
                      <c:pt idx="248">
                        <c:v>0.77801873189623294</c:v>
                      </c:pt>
                      <c:pt idx="249">
                        <c:v>0.78104220919770495</c:v>
                      </c:pt>
                      <c:pt idx="250">
                        <c:v>0.78406577791609067</c:v>
                      </c:pt>
                      <c:pt idx="251">
                        <c:v>0.78708943805691867</c:v>
                      </c:pt>
                      <c:pt idx="252">
                        <c:v>0.79112112713360727</c:v>
                      </c:pt>
                      <c:pt idx="253">
                        <c:v>0.79515297876201763</c:v>
                      </c:pt>
                      <c:pt idx="254">
                        <c:v>0.79716896553720351</c:v>
                      </c:pt>
                      <c:pt idx="255">
                        <c:v>0.80019302190585329</c:v>
                      </c:pt>
                      <c:pt idx="256">
                        <c:v>0.8042252393235555</c:v>
                      </c:pt>
                      <c:pt idx="257">
                        <c:v>0.80724950908865767</c:v>
                      </c:pt>
                      <c:pt idx="258">
                        <c:v>0.81027387031859088</c:v>
                      </c:pt>
                      <c:pt idx="259">
                        <c:v>0.81329832301889915</c:v>
                      </c:pt>
                      <c:pt idx="260">
                        <c:v>0.81632286719511526</c:v>
                      </c:pt>
                      <c:pt idx="261">
                        <c:v>0.81934750285277291</c:v>
                      </c:pt>
                      <c:pt idx="262">
                        <c:v>0.82237222999741766</c:v>
                      </c:pt>
                      <c:pt idx="263">
                        <c:v>0.82539704863456176</c:v>
                      </c:pt>
                      <c:pt idx="264">
                        <c:v>0.82842195876975111</c:v>
                      </c:pt>
                      <c:pt idx="265">
                        <c:v>0.83144696040852195</c:v>
                      </c:pt>
                      <c:pt idx="266">
                        <c:v>0.835480438275363</c:v>
                      </c:pt>
                      <c:pt idx="267">
                        <c:v>0.83951407883820339</c:v>
                      </c:pt>
                      <c:pt idx="268">
                        <c:v>0.84253941603747351</c:v>
                      </c:pt>
                      <c:pt idx="269">
                        <c:v>0.84556484476616434</c:v>
                      </c:pt>
                      <c:pt idx="270">
                        <c:v>0.84859036502981466</c:v>
                      </c:pt>
                      <c:pt idx="271">
                        <c:v>0.85161597683397416</c:v>
                      </c:pt>
                      <c:pt idx="272">
                        <c:v>0.85464168018416031</c:v>
                      </c:pt>
                      <c:pt idx="273">
                        <c:v>0.85766747508592422</c:v>
                      </c:pt>
                      <c:pt idx="274">
                        <c:v>0.86069336154480625</c:v>
                      </c:pt>
                      <c:pt idx="275">
                        <c:v>0.86371933956635882</c:v>
                      </c:pt>
                      <c:pt idx="276">
                        <c:v>0.86674540915610088</c:v>
                      </c:pt>
                      <c:pt idx="277">
                        <c:v>0.87078031105808862</c:v>
                      </c:pt>
                      <c:pt idx="278">
                        <c:v>0.87380659432852981</c:v>
                      </c:pt>
                      <c:pt idx="279">
                        <c:v>0.87683296918563602</c:v>
                      </c:pt>
                      <c:pt idx="280">
                        <c:v>0.87985943563496183</c:v>
                      </c:pt>
                      <c:pt idx="281">
                        <c:v>0.88288599368205145</c:v>
                      </c:pt>
                      <c:pt idx="282">
                        <c:v>0.88591264333246089</c:v>
                      </c:pt>
                      <c:pt idx="283">
                        <c:v>0.88994831870327462</c:v>
                      </c:pt>
                      <c:pt idx="284">
                        <c:v>0.89297518211629168</c:v>
                      </c:pt>
                      <c:pt idx="285">
                        <c:v>0.89600213715111432</c:v>
                      </c:pt>
                      <c:pt idx="286">
                        <c:v>0.90003821972990461</c:v>
                      </c:pt>
                      <c:pt idx="287">
                        <c:v>0.90306538857048646</c:v>
                      </c:pt>
                      <c:pt idx="288">
                        <c:v>0.90609264905134324</c:v>
                      </c:pt>
                      <c:pt idx="289">
                        <c:v>0.90912000117803449</c:v>
                      </c:pt>
                      <c:pt idx="290">
                        <c:v>0.91214744495610922</c:v>
                      </c:pt>
                      <c:pt idx="291">
                        <c:v>0.91517498039111722</c:v>
                      </c:pt>
                      <c:pt idx="292">
                        <c:v>0.9182026074886197</c:v>
                      </c:pt>
                      <c:pt idx="293">
                        <c:v>0.92123032625414469</c:v>
                      </c:pt>
                      <c:pt idx="294">
                        <c:v>0.92425813669325452</c:v>
                      </c:pt>
                      <c:pt idx="295">
                        <c:v>0.92728603881150085</c:v>
                      </c:pt>
                      <c:pt idx="296">
                        <c:v>0.9303140326144469</c:v>
                      </c:pt>
                      <c:pt idx="297">
                        <c:v>0.93435150031524661</c:v>
                      </c:pt>
                      <c:pt idx="298">
                        <c:v>0.93838913103409349</c:v>
                      </c:pt>
                      <c:pt idx="299">
                        <c:v>0.94141746106172886</c:v>
                      </c:pt>
                      <c:pt idx="300">
                        <c:v>0.94444588279996888</c:v>
                      </c:pt>
                      <c:pt idx="301">
                        <c:v>0.94747439625438001</c:v>
                      </c:pt>
                      <c:pt idx="302">
                        <c:v>0.95050300143049526</c:v>
                      </c:pt>
                      <c:pt idx="303">
                        <c:v>0.95353169833388174</c:v>
                      </c:pt>
                      <c:pt idx="304">
                        <c:v>0.95656048697009577</c:v>
                      </c:pt>
                      <c:pt idx="305">
                        <c:v>0.95958936734469413</c:v>
                      </c:pt>
                      <c:pt idx="306">
                        <c:v>0.96362801722459246</c:v>
                      </c:pt>
                      <c:pt idx="307">
                        <c:v>0.96665711167703505</c:v>
                      </c:pt>
                      <c:pt idx="308">
                        <c:v>0.96968629788640026</c:v>
                      </c:pt>
                      <c:pt idx="309">
                        <c:v>0.97271557585822488</c:v>
                      </c:pt>
                      <c:pt idx="310">
                        <c:v>0.97574494559807956</c:v>
                      </c:pt>
                      <c:pt idx="311">
                        <c:v>0.97877440711152464</c:v>
                      </c:pt>
                      <c:pt idx="312">
                        <c:v>0.98281383189798865</c:v>
                      </c:pt>
                      <c:pt idx="313">
                        <c:v>0.98483360548144061</c:v>
                      </c:pt>
                      <c:pt idx="314">
                        <c:v>0.98887327503701317</c:v>
                      </c:pt>
                      <c:pt idx="315">
                        <c:v>0.99291310778849062</c:v>
                      </c:pt>
                      <c:pt idx="316">
                        <c:v>0.99594308945733079</c:v>
                      </c:pt>
                      <c:pt idx="317">
                        <c:v>0.99897316293684202</c:v>
                      </c:pt>
                      <c:pt idx="318">
                        <c:v>1.0020033282325993</c:v>
                      </c:pt>
                      <c:pt idx="319">
                        <c:v>1.0050335853501451</c:v>
                      </c:pt>
                      <c:pt idx="320">
                        <c:v>1.0080639342950555</c:v>
                      </c:pt>
                      <c:pt idx="321">
                        <c:v>1.0110943750728958</c:v>
                      </c:pt>
                      <c:pt idx="322">
                        <c:v>1.0141249076892436</c:v>
                      </c:pt>
                      <c:pt idx="323">
                        <c:v>1.017155532149643</c:v>
                      </c:pt>
                      <c:pt idx="324">
                        <c:v>1.0201862484596722</c:v>
                      </c:pt>
                      <c:pt idx="325">
                        <c:v>1.0232170566248988</c:v>
                      </c:pt>
                      <c:pt idx="326">
                        <c:v>1.0262479566509022</c:v>
                      </c:pt>
                      <c:pt idx="327">
                        <c:v>1.0312996608443852</c:v>
                      </c:pt>
                      <c:pt idx="328">
                        <c:v>1.0343308058596443</c:v>
                      </c:pt>
                      <c:pt idx="329">
                        <c:v>1.0373620427560892</c:v>
                      </c:pt>
                      <c:pt idx="330">
                        <c:v>1.0403933715392908</c:v>
                      </c:pt>
                      <c:pt idx="331">
                        <c:v>1.043424792214831</c:v>
                      </c:pt>
                      <c:pt idx="332">
                        <c:v>1.0464563047882589</c:v>
                      </c:pt>
                      <c:pt idx="333">
                        <c:v>1.0494879092651579</c:v>
                      </c:pt>
                      <c:pt idx="334">
                        <c:v>1.0525196056511001</c:v>
                      </c:pt>
                      <c:pt idx="335">
                        <c:v>1.0555513939516588</c:v>
                      </c:pt>
                      <c:pt idx="336">
                        <c:v>1.0595939213403363</c:v>
                      </c:pt>
                      <c:pt idx="337">
                        <c:v>1.0626259241300087</c:v>
                      </c:pt>
                      <c:pt idx="338">
                        <c:v>1.0656580188528888</c:v>
                      </c:pt>
                      <c:pt idx="339">
                        <c:v>1.0686902055145293</c:v>
                      </c:pt>
                      <c:pt idx="340">
                        <c:v>1.0717224841205175</c:v>
                      </c:pt>
                      <c:pt idx="341">
                        <c:v>1.0747548546764292</c:v>
                      </c:pt>
                      <c:pt idx="342">
                        <c:v>1.0777873171878412</c:v>
                      </c:pt>
                      <c:pt idx="343">
                        <c:v>1.0818307435879269</c:v>
                      </c:pt>
                      <c:pt idx="344">
                        <c:v>1.084863420683863</c:v>
                      </c:pt>
                      <c:pt idx="345">
                        <c:v>1.0878961897539035</c:v>
                      </c:pt>
                      <c:pt idx="346">
                        <c:v>1.0909290508036042</c:v>
                      </c:pt>
                      <c:pt idx="347">
                        <c:v>1.0939620038385565</c:v>
                      </c:pt>
                      <c:pt idx="348">
                        <c:v>1.0969950488643399</c:v>
                      </c:pt>
                      <c:pt idx="349">
                        <c:v>1.1010392520052188</c:v>
                      </c:pt>
                      <c:pt idx="350">
                        <c:v>1.1040725116979775</c:v>
                      </c:pt>
                      <c:pt idx="351">
                        <c:v>1.1071058634001705</c:v>
                      </c:pt>
                      <c:pt idx="352">
                        <c:v>1.1091281489874121</c:v>
                      </c:pt>
                      <c:pt idx="353">
                        <c:v>1.1131728428552004</c:v>
                      </c:pt>
                      <c:pt idx="354">
                        <c:v>1.1162064706191919</c:v>
                      </c:pt>
                      <c:pt idx="355">
                        <c:v>1.1192401904149492</c:v>
                      </c:pt>
                      <c:pt idx="356">
                        <c:v>1.1222740022480566</c:v>
                      </c:pt>
                      <c:pt idx="357">
                        <c:v>1.1263192278710714</c:v>
                      </c:pt>
                      <c:pt idx="358">
                        <c:v>1.1283419020486725</c:v>
                      </c:pt>
                      <c:pt idx="359">
                        <c:v>1.1323873731443372</c:v>
                      </c:pt>
                      <c:pt idx="360">
                        <c:v>1.1364330079049758</c:v>
                      </c:pt>
                      <c:pt idx="361">
                        <c:v>1.1394673413885703</c:v>
                      </c:pt>
                      <c:pt idx="362">
                        <c:v>1.1425017669467668</c:v>
                      </c:pt>
                      <c:pt idx="363">
                        <c:v>1.1455362845851307</c:v>
                      </c:pt>
                      <c:pt idx="364">
                        <c:v>1.1485708943092623</c:v>
                      </c:pt>
                      <c:pt idx="365">
                        <c:v>1.15160559612475</c:v>
                      </c:pt>
                      <c:pt idx="366">
                        <c:v>1.1546403900371951</c:v>
                      </c:pt>
                      <c:pt idx="367">
                        <c:v>1.1576752760521649</c:v>
                      </c:pt>
                      <c:pt idx="368">
                        <c:v>1.1607102541752612</c:v>
                      </c:pt>
                      <c:pt idx="369">
                        <c:v>1.1637453244120755</c:v>
                      </c:pt>
                      <c:pt idx="370">
                        <c:v>1.1667804867682101</c:v>
                      </c:pt>
                      <c:pt idx="371">
                        <c:v>1.170827513216073</c:v>
                      </c:pt>
                      <c:pt idx="372">
                        <c:v>1.1748747034548066</c:v>
                      </c:pt>
                      <c:pt idx="373">
                        <c:v>1.176898359999889</c:v>
                      </c:pt>
                      <c:pt idx="374">
                        <c:v>1.1799339216043125</c:v>
                      </c:pt>
                      <c:pt idx="375">
                        <c:v>1.1829695753578759</c:v>
                      </c:pt>
                      <c:pt idx="376">
                        <c:v>1.1870172570487445</c:v>
                      </c:pt>
                      <c:pt idx="377">
                        <c:v>1.1900531258387259</c:v>
                      </c:pt>
                      <c:pt idx="378">
                        <c:v>1.1930890867964987</c:v>
                      </c:pt>
                      <c:pt idx="379">
                        <c:v>1.1961251399276591</c:v>
                      </c:pt>
                      <c:pt idx="380">
                        <c:v>1.1991612852378157</c:v>
                      </c:pt>
                      <c:pt idx="381">
                        <c:v>1.202197522732543</c:v>
                      </c:pt>
                      <c:pt idx="382">
                        <c:v>1.2052338524174508</c:v>
                      </c:pt>
                      <c:pt idx="383">
                        <c:v>1.2082702742981377</c:v>
                      </c:pt>
                      <c:pt idx="384">
                        <c:v>1.2113067883802138</c:v>
                      </c:pt>
                      <c:pt idx="385">
                        <c:v>1.2153556172570072</c:v>
                      </c:pt>
                      <c:pt idx="386">
                        <c:v>1.2173800931708763</c:v>
                      </c:pt>
                      <c:pt idx="387">
                        <c:v>1.2204168838906746</c:v>
                      </c:pt>
                      <c:pt idx="388">
                        <c:v>1.2234537668342522</c:v>
                      </c:pt>
                      <c:pt idx="389">
                        <c:v>1.2285154433638434</c:v>
                      </c:pt>
                      <c:pt idx="390">
                        <c:v>1.2315525722648868</c:v>
                      </c:pt>
                      <c:pt idx="391">
                        <c:v>1.2345897934102512</c:v>
                      </c:pt>
                      <c:pt idx="392">
                        <c:v>1.2376271068055404</c:v>
                      </c:pt>
                      <c:pt idx="393">
                        <c:v>1.2406645124563584</c:v>
                      </c:pt>
                      <c:pt idx="394">
                        <c:v>1.2437020103683207</c:v>
                      </c:pt>
                      <c:pt idx="395">
                        <c:v>1.2467396005470102</c:v>
                      </c:pt>
                      <c:pt idx="396">
                        <c:v>1.2497772829980434</c:v>
                      </c:pt>
                      <c:pt idx="397">
                        <c:v>1.2528150577270265</c:v>
                      </c:pt>
                      <c:pt idx="398">
                        <c:v>1.2568655675855127</c:v>
                      </c:pt>
                      <c:pt idx="399">
                        <c:v>1.2599035576515161</c:v>
                      </c:pt>
                      <c:pt idx="400">
                        <c:v>1.2619289356377541</c:v>
                      </c:pt>
                      <c:pt idx="401">
                        <c:v>1.2649670795346073</c:v>
                      </c:pt>
                      <c:pt idx="402">
                        <c:v>1.269018081651814</c:v>
                      </c:pt>
                      <c:pt idx="403">
                        <c:v>1.2720564409380308</c:v>
                      </c:pt>
                      <c:pt idx="404">
                        <c:v>1.2761077302614159</c:v>
                      </c:pt>
                      <c:pt idx="405">
                        <c:v>1.2791463049675382</c:v>
                      </c:pt>
                      <c:pt idx="406">
                        <c:v>1.2821849720058289</c:v>
                      </c:pt>
                      <c:pt idx="407">
                        <c:v>1.2852237313818988</c:v>
                      </c:pt>
                      <c:pt idx="408">
                        <c:v>1.2882625831013719</c:v>
                      </c:pt>
                      <c:pt idx="409">
                        <c:v>1.2913015271698376</c:v>
                      </c:pt>
                      <c:pt idx="410">
                        <c:v>1.2943405635929204</c:v>
                      </c:pt>
                      <c:pt idx="411">
                        <c:v>1.2983927558294786</c:v>
                      </c:pt>
                      <c:pt idx="412">
                        <c:v>1.3014320077684995</c:v>
                      </c:pt>
                      <c:pt idx="413">
                        <c:v>1.3044713520808513</c:v>
                      </c:pt>
                      <c:pt idx="414">
                        <c:v>1.3075107887721493</c:v>
                      </c:pt>
                      <c:pt idx="415">
                        <c:v>1.3105503178480205</c:v>
                      </c:pt>
                      <c:pt idx="416">
                        <c:v>1.3135899393140587</c:v>
                      </c:pt>
                      <c:pt idx="417">
                        <c:v>1.3166296531758919</c:v>
                      </c:pt>
                      <c:pt idx="418">
                        <c:v>1.3206827487281785</c:v>
                      </c:pt>
                      <c:pt idx="419">
                        <c:v>1.3237226782020461</c:v>
                      </c:pt>
                      <c:pt idx="420">
                        <c:v>1.3277760612574374</c:v>
                      </c:pt>
                      <c:pt idx="421">
                        <c:v>1.3298028143989651</c:v>
                      </c:pt>
                      <c:pt idx="422">
                        <c:v>1.3328430211332656</c:v>
                      </c:pt>
                      <c:pt idx="423">
                        <c:v>1.3368967738954327</c:v>
                      </c:pt>
                      <c:pt idx="424">
                        <c:v>1.3399371963116966</c:v>
                      </c:pt>
                      <c:pt idx="425">
                        <c:v>1.3429777111724446</c:v>
                      </c:pt>
                      <c:pt idx="426">
                        <c:v>1.3460183184833097</c:v>
                      </c:pt>
                      <c:pt idx="427">
                        <c:v>1.3490590182499145</c:v>
                      </c:pt>
                      <c:pt idx="428">
                        <c:v>1.3520998104778925</c:v>
                      </c:pt>
                      <c:pt idx="429">
                        <c:v>1.3551406951728446</c:v>
                      </c:pt>
                      <c:pt idx="430">
                        <c:v>1.3581816723404063</c:v>
                      </c:pt>
                      <c:pt idx="431">
                        <c:v>1.3612227419862013</c:v>
                      </c:pt>
                      <c:pt idx="432">
                        <c:v>1.3652776453786877</c:v>
                      </c:pt>
                      <c:pt idx="433">
                        <c:v>1.3693327132002566</c:v>
                      </c:pt>
                      <c:pt idx="434">
                        <c:v>1.3723741219810357</c:v>
                      </c:pt>
                      <c:pt idx="435">
                        <c:v>1.375415623266302</c:v>
                      </c:pt>
                      <c:pt idx="436">
                        <c:v>1.3784572170616824</c:v>
                      </c:pt>
                      <c:pt idx="437">
                        <c:v>1.3814989033728051</c:v>
                      </c:pt>
                      <c:pt idx="438">
                        <c:v>1.3845406822053095</c:v>
                      </c:pt>
                      <c:pt idx="439">
                        <c:v>1.3875825535648016</c:v>
                      </c:pt>
                      <c:pt idx="440">
                        <c:v>1.3906245174569221</c:v>
                      </c:pt>
                      <c:pt idx="441">
                        <c:v>1.3936665738873011</c:v>
                      </c:pt>
                      <c:pt idx="442">
                        <c:v>1.3967087228615795</c:v>
                      </c:pt>
                      <c:pt idx="443">
                        <c:v>1.3997509643853661</c:v>
                      </c:pt>
                      <c:pt idx="444">
                        <c:v>1.4038074303927301</c:v>
                      </c:pt>
                      <c:pt idx="445">
                        <c:v>1.4068498878873068</c:v>
                      </c:pt>
                      <c:pt idx="446">
                        <c:v>1.4098924379501647</c:v>
                      </c:pt>
                      <c:pt idx="447">
                        <c:v>1.4129350805869481</c:v>
                      </c:pt>
                      <c:pt idx="448">
                        <c:v>1.4159778158032905</c:v>
                      </c:pt>
                      <c:pt idx="449">
                        <c:v>1.4200349401141401</c:v>
                      </c:pt>
                      <c:pt idx="450">
                        <c:v>1.4230778913713649</c:v>
                      </c:pt>
                      <c:pt idx="451">
                        <c:v>1.4261209352269306</c:v>
                      </c:pt>
                      <c:pt idx="452">
                        <c:v>1.4291640716864848</c:v>
                      </c:pt>
                      <c:pt idx="453">
                        <c:v>1.4332217310262445</c:v>
                      </c:pt>
                      <c:pt idx="454">
                        <c:v>1.436265083583665</c:v>
                      </c:pt>
                      <c:pt idx="455">
                        <c:v>1.4393085287638412</c:v>
                      </c:pt>
                      <c:pt idx="456">
                        <c:v>1.4423520665724219</c:v>
                      </c:pt>
                      <c:pt idx="457">
                        <c:v>1.4453956970150461</c:v>
                      </c:pt>
                      <c:pt idx="458">
                        <c:v>1.4484394200973523</c:v>
                      </c:pt>
                      <c:pt idx="459">
                        <c:v>1.4514832358249918</c:v>
                      </c:pt>
                      <c:pt idx="460">
                        <c:v>1.4545271442035821</c:v>
                      </c:pt>
                      <c:pt idx="461">
                        <c:v>1.457571145238775</c:v>
                      </c:pt>
                      <c:pt idx="462">
                        <c:v>1.4606152389362115</c:v>
                      </c:pt>
                      <c:pt idx="463">
                        <c:v>1.4646741746838199</c:v>
                      </c:pt>
                      <c:pt idx="464">
                        <c:v>1.4667037043403937</c:v>
                      </c:pt>
                      <c:pt idx="465">
                        <c:v>1.4717777086949775</c:v>
                      </c:pt>
                      <c:pt idx="466">
                        <c:v>1.4748222348908209</c:v>
                      </c:pt>
                      <c:pt idx="467">
                        <c:v>1.4778668537808839</c:v>
                      </c:pt>
                      <c:pt idx="468">
                        <c:v>1.4809115653708227</c:v>
                      </c:pt>
                      <c:pt idx="469">
                        <c:v>1.483956369666259</c:v>
                      </c:pt>
                      <c:pt idx="470">
                        <c:v>1.4870012666728505</c:v>
                      </c:pt>
                      <c:pt idx="471">
                        <c:v>1.4900462563962429</c:v>
                      </c:pt>
                      <c:pt idx="472">
                        <c:v>1.4930913388420941</c:v>
                      </c:pt>
                      <c:pt idx="473">
                        <c:v>1.4961365140160288</c:v>
                      </c:pt>
                      <c:pt idx="474">
                        <c:v>1.4991817819237057</c:v>
                      </c:pt>
                      <c:pt idx="475">
                        <c:v>1.5032422833961994</c:v>
                      </c:pt>
                      <c:pt idx="476">
                        <c:v>1.5062877677045743</c:v>
                      </c:pt>
                      <c:pt idx="477">
                        <c:v>1.5093333447655206</c:v>
                      </c:pt>
                      <c:pt idx="478">
                        <c:v>1.5133942584716664</c:v>
                      </c:pt>
                      <c:pt idx="479">
                        <c:v>1.5154247771677392</c:v>
                      </c:pt>
                      <c:pt idx="480">
                        <c:v>1.5194859382542447</c:v>
                      </c:pt>
                      <c:pt idx="481">
                        <c:v>1.522531917308295</c:v>
                      </c:pt>
                      <c:pt idx="482">
                        <c:v>1.5255779891450665</c:v>
                      </c:pt>
                      <c:pt idx="483">
                        <c:v>1.5286241537701897</c:v>
                      </c:pt>
                      <c:pt idx="484">
                        <c:v>1.5316704111893289</c:v>
                      </c:pt>
                      <c:pt idx="485">
                        <c:v>1.5347167614081374</c:v>
                      </c:pt>
                      <c:pt idx="486">
                        <c:v>1.5377632044322811</c:v>
                      </c:pt>
                      <c:pt idx="487">
                        <c:v>1.5418252728380644</c:v>
                      </c:pt>
                      <c:pt idx="488">
                        <c:v>1.5448719324299436</c:v>
                      </c:pt>
                      <c:pt idx="489">
                        <c:v>1.5479186848460087</c:v>
                      </c:pt>
                      <c:pt idx="490">
                        <c:v>1.5509655300918936</c:v>
                      </c:pt>
                      <c:pt idx="491">
                        <c:v>1.5540124681732668</c:v>
                      </c:pt>
                      <c:pt idx="492">
                        <c:v>1.5570594990957853</c:v>
                      </c:pt>
                      <c:pt idx="493">
                        <c:v>1.5601066228651188</c:v>
                      </c:pt>
                      <c:pt idx="494">
                        <c:v>1.5641695989956856</c:v>
                      </c:pt>
                      <c:pt idx="495">
                        <c:v>1.5672169394295554</c:v>
                      </c:pt>
                      <c:pt idx="496">
                        <c:v>1.5702643727291039</c:v>
                      </c:pt>
                      <c:pt idx="497">
                        <c:v>1.5733118988999681</c:v>
                      </c:pt>
                      <c:pt idx="498">
                        <c:v>1.5763595179478205</c:v>
                      </c:pt>
                      <c:pt idx="499">
                        <c:v>1.5794072298783219</c:v>
                      </c:pt>
                      <c:pt idx="500">
                        <c:v>1.5824550346971462</c:v>
                      </c:pt>
                      <c:pt idx="501">
                        <c:v>1.5855029324099323</c:v>
                      </c:pt>
                      <c:pt idx="502">
                        <c:v>1.5895669405385005</c:v>
                      </c:pt>
                      <c:pt idx="503">
                        <c:v>1.5926150550259255</c:v>
                      </c:pt>
                      <c:pt idx="504">
                        <c:v>1.5956632624261904</c:v>
                      </c:pt>
                      <c:pt idx="505">
                        <c:v>1.5987115627449711</c:v>
                      </c:pt>
                      <c:pt idx="506">
                        <c:v>1.6017599559879332</c:v>
                      </c:pt>
                      <c:pt idx="507">
                        <c:v>1.6048084421607525</c:v>
                      </c:pt>
                      <c:pt idx="508">
                        <c:v>1.6088732349584922</c:v>
                      </c:pt>
                      <c:pt idx="509">
                        <c:v>1.6109056933185735</c:v>
                      </c:pt>
                      <c:pt idx="510">
                        <c:v>1.6149707339695438</c:v>
                      </c:pt>
                      <c:pt idx="511">
                        <c:v>1.6180196229038351</c:v>
                      </c:pt>
                      <c:pt idx="512">
                        <c:v>1.6210686047981977</c:v>
                      </c:pt>
                      <c:pt idx="513">
                        <c:v>1.624117679658301</c:v>
                      </c:pt>
                      <c:pt idx="514">
                        <c:v>1.6271668474898253</c:v>
                      </c:pt>
                      <c:pt idx="515">
                        <c:v>1.6302161082984181</c:v>
                      </c:pt>
                      <c:pt idx="516">
                        <c:v>1.6342819340173516</c:v>
                      </c:pt>
                      <c:pt idx="517">
                        <c:v>1.6373314117945272</c:v>
                      </c:pt>
                      <c:pt idx="518">
                        <c:v>1.6403809825676747</c:v>
                      </c:pt>
                      <c:pt idx="519">
                        <c:v>1.6434306463424773</c:v>
                      </c:pt>
                      <c:pt idx="520">
                        <c:v>1.6464804031246079</c:v>
                      </c:pt>
                      <c:pt idx="521">
                        <c:v>1.6495302529197504</c:v>
                      </c:pt>
                      <c:pt idx="522">
                        <c:v>1.6525801957335564</c:v>
                      </c:pt>
                      <c:pt idx="523">
                        <c:v>1.6556302315717115</c:v>
                      </c:pt>
                      <c:pt idx="524">
                        <c:v>1.6596970907369433</c:v>
                      </c:pt>
                      <c:pt idx="525">
                        <c:v>1.6627473436539815</c:v>
                      </c:pt>
                      <c:pt idx="526">
                        <c:v>1.6657976896142863</c:v>
                      </c:pt>
                      <c:pt idx="527">
                        <c:v>1.6688481286235342</c:v>
                      </c:pt>
                      <c:pt idx="528">
                        <c:v>1.6729155253884849</c:v>
                      </c:pt>
                      <c:pt idx="529">
                        <c:v>1.6759661815340117</c:v>
                      </c:pt>
                      <c:pt idx="530">
                        <c:v>1.6790169307474179</c:v>
                      </c:pt>
                      <c:pt idx="531">
                        <c:v>1.6820677730343601</c:v>
                      </c:pt>
                      <c:pt idx="532">
                        <c:v>1.6851187084005281</c:v>
                      </c:pt>
                      <c:pt idx="533">
                        <c:v>1.6881697368516029</c:v>
                      </c:pt>
                      <c:pt idx="534">
                        <c:v>1.6912208583932633</c:v>
                      </c:pt>
                      <c:pt idx="535">
                        <c:v>1.6942720730312024</c:v>
                      </c:pt>
                      <c:pt idx="536">
                        <c:v>1.6973233807710788</c:v>
                      </c:pt>
                      <c:pt idx="537">
                        <c:v>1.7013919359259948</c:v>
                      </c:pt>
                      <c:pt idx="538">
                        <c:v>1.7044434609258474</c:v>
                      </c:pt>
                      <c:pt idx="539">
                        <c:v>1.7085123057813474</c:v>
                      </c:pt>
                      <c:pt idx="540">
                        <c:v>1.711564048072129</c:v>
                      </c:pt>
                      <c:pt idx="541">
                        <c:v>1.7146158834970515</c:v>
                      </c:pt>
                      <c:pt idx="542">
                        <c:v>1.7176678120618114</c:v>
                      </c:pt>
                      <c:pt idx="543">
                        <c:v>1.7207198337720935</c:v>
                      </c:pt>
                      <c:pt idx="544">
                        <c:v>1.723771948633595</c:v>
                      </c:pt>
                      <c:pt idx="545">
                        <c:v>1.7268241566519797</c:v>
                      </c:pt>
                      <c:pt idx="546">
                        <c:v>1.7298764578329457</c:v>
                      </c:pt>
                      <c:pt idx="547">
                        <c:v>1.7329288521821811</c:v>
                      </c:pt>
                      <c:pt idx="548">
                        <c:v>1.736998856252751</c:v>
                      </c:pt>
                      <c:pt idx="549">
                        <c:v>1.7400514680167334</c:v>
                      </c:pt>
                      <c:pt idx="550">
                        <c:v>1.7431041729679468</c:v>
                      </c:pt>
                      <c:pt idx="551">
                        <c:v>1.7461569711120912</c:v>
                      </c:pt>
                      <c:pt idx="552">
                        <c:v>1.7492098624548349</c:v>
                      </c:pt>
                      <c:pt idx="553">
                        <c:v>1.7522628470018791</c:v>
                      </c:pt>
                      <c:pt idx="554">
                        <c:v>1.7553159247589156</c:v>
                      </c:pt>
                      <c:pt idx="555">
                        <c:v>1.7593868401047974</c:v>
                      </c:pt>
                      <c:pt idx="556">
                        <c:v>1.7624401353739507</c:v>
                      </c:pt>
                      <c:pt idx="557">
                        <c:v>1.7665113407566508</c:v>
                      </c:pt>
                      <c:pt idx="558">
                        <c:v>1.7695648535689164</c:v>
                      </c:pt>
                      <c:pt idx="559">
                        <c:v>1.7726184596234338</c:v>
                      </c:pt>
                      <c:pt idx="560">
                        <c:v>1.7756721589258986</c:v>
                      </c:pt>
                      <c:pt idx="561">
                        <c:v>1.7787259514820162</c:v>
                      </c:pt>
                      <c:pt idx="562">
                        <c:v>1.7817798372974603</c:v>
                      </c:pt>
                      <c:pt idx="563">
                        <c:v>1.784833816377938</c:v>
                      </c:pt>
                      <c:pt idx="564">
                        <c:v>1.7878878887291469</c:v>
                      </c:pt>
                      <c:pt idx="565">
                        <c:v>1.7909420543567949</c:v>
                      </c:pt>
                      <c:pt idx="566">
                        <c:v>1.7950144203001543</c:v>
                      </c:pt>
                      <c:pt idx="567">
                        <c:v>1.7970506654641445</c:v>
                      </c:pt>
                      <c:pt idx="568">
                        <c:v>1.8001051109552542</c:v>
                      </c:pt>
                      <c:pt idx="569">
                        <c:v>1.8041778500765167</c:v>
                      </c:pt>
                      <c:pt idx="570">
                        <c:v>1.8082507550765747</c:v>
                      </c:pt>
                      <c:pt idx="571">
                        <c:v>1.8113055426927007</c:v>
                      </c:pt>
                      <c:pt idx="572">
                        <c:v>1.8143604236289512</c:v>
                      </c:pt>
                      <c:pt idx="573">
                        <c:v>1.8174153978910281</c:v>
                      </c:pt>
                      <c:pt idx="574">
                        <c:v>1.8204704654846451</c:v>
                      </c:pt>
                      <c:pt idx="575">
                        <c:v>1.8235256264154822</c:v>
                      </c:pt>
                      <c:pt idx="576">
                        <c:v>1.8265808806892541</c:v>
                      </c:pt>
                      <c:pt idx="577">
                        <c:v>1.8296362283116647</c:v>
                      </c:pt>
                      <c:pt idx="578">
                        <c:v>1.832691669288419</c:v>
                      </c:pt>
                      <c:pt idx="579">
                        <c:v>1.8367657358184928</c:v>
                      </c:pt>
                      <c:pt idx="580">
                        <c:v>1.8398213946442346</c:v>
                      </c:pt>
                      <c:pt idx="581">
                        <c:v>1.8428771468433494</c:v>
                      </c:pt>
                      <c:pt idx="582">
                        <c:v>1.8459329924215215</c:v>
                      </c:pt>
                      <c:pt idx="583">
                        <c:v>1.8489889313844692</c:v>
                      </c:pt>
                      <c:pt idx="584">
                        <c:v>1.8530636619434788</c:v>
                      </c:pt>
                      <c:pt idx="585">
                        <c:v>1.8561198188264338</c:v>
                      </c:pt>
                      <c:pt idx="586">
                        <c:v>1.8591760691131929</c:v>
                      </c:pt>
                      <c:pt idx="587">
                        <c:v>1.8622324128094645</c:v>
                      </c:pt>
                      <c:pt idx="588">
                        <c:v>1.8652888499209708</c:v>
                      </c:pt>
                      <c:pt idx="589">
                        <c:v>1.8683453804533987</c:v>
                      </c:pt>
                      <c:pt idx="590">
                        <c:v>1.871402004412472</c:v>
                      </c:pt>
                      <c:pt idx="591">
                        <c:v>1.8754776483647846</c:v>
                      </c:pt>
                      <c:pt idx="592">
                        <c:v>1.8785344903415737</c:v>
                      </c:pt>
                      <c:pt idx="593">
                        <c:v>1.8815914257640485</c:v>
                      </c:pt>
                      <c:pt idx="594">
                        <c:v>1.8846484546379216</c:v>
                      </c:pt>
                      <c:pt idx="595">
                        <c:v>1.8877055769689184</c:v>
                      </c:pt>
                      <c:pt idx="596">
                        <c:v>1.8907627927627308</c:v>
                      </c:pt>
                      <c:pt idx="597">
                        <c:v>1.8938201020250849</c:v>
                      </c:pt>
                      <c:pt idx="598">
                        <c:v>1.8968775047616959</c:v>
                      </c:pt>
                      <c:pt idx="599">
                        <c:v>1.8999350009782798</c:v>
                      </c:pt>
                      <c:pt idx="600">
                        <c:v>1.9050310357547346</c:v>
                      </c:pt>
                      <c:pt idx="601">
                        <c:v>1.9080887812791953</c:v>
                      </c:pt>
                      <c:pt idx="602">
                        <c:v>1.9111466203045921</c:v>
                      </c:pt>
                      <c:pt idx="603">
                        <c:v>1.9142045528366429</c:v>
                      </c:pt>
                      <c:pt idx="604">
                        <c:v>1.9172625788810671</c:v>
                      </c:pt>
                      <c:pt idx="605">
                        <c:v>1.9203206984435954</c:v>
                      </c:pt>
                      <c:pt idx="606">
                        <c:v>1.9233789115299247</c:v>
                      </c:pt>
                      <c:pt idx="607">
                        <c:v>1.9264372181457874</c:v>
                      </c:pt>
                      <c:pt idx="608">
                        <c:v>1.9294956182969045</c:v>
                      </c:pt>
                      <c:pt idx="609">
                        <c:v>1.9325541119890082</c:v>
                      </c:pt>
                      <c:pt idx="610">
                        <c:v>1.9356126992277987</c:v>
                      </c:pt>
                      <c:pt idx="611">
                        <c:v>1.9386713800190094</c:v>
                      </c:pt>
                      <c:pt idx="612">
                        <c:v>1.9417301543683634</c:v>
                      </c:pt>
                      <c:pt idx="613">
                        <c:v>1.9447890222815962</c:v>
                      </c:pt>
                      <c:pt idx="614">
                        <c:v>1.9488676583862414</c:v>
                      </c:pt>
                      <c:pt idx="615">
                        <c:v>1.9529464608504072</c:v>
                      </c:pt>
                      <c:pt idx="616">
                        <c:v>1.9560056718801189</c:v>
                      </c:pt>
                      <c:pt idx="617">
                        <c:v>1.9590649765004149</c:v>
                      </c:pt>
                      <c:pt idx="618">
                        <c:v>1.9621243747170214</c:v>
                      </c:pt>
                      <c:pt idx="619">
                        <c:v>1.9651838665356778</c:v>
                      </c:pt>
                      <c:pt idx="620">
                        <c:v>1.9682434519620886</c:v>
                      </c:pt>
                      <c:pt idx="621">
                        <c:v>1.9713031310019935</c:v>
                      </c:pt>
                      <c:pt idx="622">
                        <c:v>1.9743629036611212</c:v>
                      </c:pt>
                      <c:pt idx="623">
                        <c:v>1.977422769945212</c:v>
                      </c:pt>
                      <c:pt idx="624">
                        <c:v>1.9804827298599732</c:v>
                      </c:pt>
                      <c:pt idx="625">
                        <c:v>1.9835427834111468</c:v>
                      </c:pt>
                      <c:pt idx="626">
                        <c:v>1.9876230004792648</c:v>
                      </c:pt>
                      <c:pt idx="627">
                        <c:v>1.9906832725376868</c:v>
                      </c:pt>
                      <c:pt idx="628">
                        <c:v>1.993743638251626</c:v>
                      </c:pt>
                      <c:pt idx="629">
                        <c:v>1.9978242715664867</c:v>
                      </c:pt>
                      <c:pt idx="630">
                        <c:v>1.999864650668997</c:v>
                      </c:pt>
                      <c:pt idx="631">
                        <c:v>2.0039455337726593</c:v>
                      </c:pt>
                      <c:pt idx="632">
                        <c:v>2.0070063053934324</c:v>
                      </c:pt>
                      <c:pt idx="633">
                        <c:v>2.0100671707002911</c:v>
                      </c:pt>
                      <c:pt idx="634">
                        <c:v>2.0131281296989818</c:v>
                      </c:pt>
                      <c:pt idx="635">
                        <c:v>2.0161891823952405</c:v>
                      </c:pt>
                      <c:pt idx="636">
                        <c:v>2.0202707317519466</c:v>
                      </c:pt>
                      <c:pt idx="637">
                        <c:v>2.0223115689034192</c:v>
                      </c:pt>
                      <c:pt idx="638">
                        <c:v>2.0253729027268021</c:v>
                      </c:pt>
                      <c:pt idx="639">
                        <c:v>2.0294548269464499</c:v>
                      </c:pt>
                      <c:pt idx="640">
                        <c:v>2.0325163794599659</c:v>
                      </c:pt>
                      <c:pt idx="641">
                        <c:v>2.0355780257073897</c:v>
                      </c:pt>
                      <c:pt idx="642">
                        <c:v>2.0386397656944606</c:v>
                      </c:pt>
                      <c:pt idx="643">
                        <c:v>2.0417015994269194</c:v>
                      </c:pt>
                      <c:pt idx="644">
                        <c:v>2.0447635269105184</c:v>
                      </c:pt>
                      <c:pt idx="645">
                        <c:v>2.0488462427336431</c:v>
                      </c:pt>
                      <c:pt idx="646">
                        <c:v>2.0519083889922038</c:v>
                      </c:pt>
                      <c:pt idx="647">
                        <c:v>2.0549706290210215</c:v>
                      </c:pt>
                      <c:pt idx="648">
                        <c:v>2.0590537616008961</c:v>
                      </c:pt>
                      <c:pt idx="649">
                        <c:v>2.0621162204493535</c:v>
                      </c:pt>
                      <c:pt idx="650">
                        <c:v>2.0651787730872138</c:v>
                      </c:pt>
                      <c:pt idx="651">
                        <c:v>2.0682414195202332</c:v>
                      </c:pt>
                      <c:pt idx="652">
                        <c:v>2.071304159754157</c:v>
                      </c:pt>
                      <c:pt idx="653">
                        <c:v>2.0743669937947429</c:v>
                      </c:pt>
                      <c:pt idx="654">
                        <c:v>2.0774299216477141</c:v>
                      </c:pt>
                      <c:pt idx="655">
                        <c:v>2.0804929433188288</c:v>
                      </c:pt>
                      <c:pt idx="656">
                        <c:v>2.0835560588138358</c:v>
                      </c:pt>
                      <c:pt idx="657">
                        <c:v>2.087640358765396</c:v>
                      </c:pt>
                      <c:pt idx="658">
                        <c:v>2.0907036932051701</c:v>
                      </c:pt>
                      <c:pt idx="659">
                        <c:v>2.0937671214879985</c:v>
                      </c:pt>
                      <c:pt idx="660">
                        <c:v>2.0958094591477567</c:v>
                      </c:pt>
                      <c:pt idx="661">
                        <c:v>2.1009154857921124</c:v>
                      </c:pt>
                      <c:pt idx="662">
                        <c:v>2.1039792269266488</c:v>
                      </c:pt>
                      <c:pt idx="663">
                        <c:v>2.1070430619291693</c:v>
                      </c:pt>
                      <c:pt idx="664">
                        <c:v>2.110106990805404</c:v>
                      </c:pt>
                      <c:pt idx="665">
                        <c:v>2.113171013561117</c:v>
                      </c:pt>
                      <c:pt idx="666">
                        <c:v>2.1162351302020608</c:v>
                      </c:pt>
                      <c:pt idx="667">
                        <c:v>2.1192993407340008</c:v>
                      </c:pt>
                      <c:pt idx="668">
                        <c:v>2.1223636451626686</c:v>
                      </c:pt>
                      <c:pt idx="669">
                        <c:v>2.1254280434938306</c:v>
                      </c:pt>
                      <c:pt idx="670">
                        <c:v>2.1295140540158801</c:v>
                      </c:pt>
                      <c:pt idx="671">
                        <c:v>2.132578671475243</c:v>
                      </c:pt>
                      <c:pt idx="672">
                        <c:v>2.1356433828562862</c:v>
                      </c:pt>
                      <c:pt idx="673">
                        <c:v>2.1387081881647658</c:v>
                      </c:pt>
                      <c:pt idx="674">
                        <c:v>2.142794741362045</c:v>
                      </c:pt>
                      <c:pt idx="675">
                        <c:v>2.1448380805870797</c:v>
                      </c:pt>
                      <c:pt idx="676">
                        <c:v>2.148924884298459</c:v>
                      </c:pt>
                      <c:pt idx="677">
                        <c:v>2.1519900966923831</c:v>
                      </c:pt>
                      <c:pt idx="678">
                        <c:v>2.1550554030444462</c:v>
                      </c:pt>
                      <c:pt idx="679">
                        <c:v>2.1581208033604202</c:v>
                      </c:pt>
                      <c:pt idx="680">
                        <c:v>2.161186297646065</c:v>
                      </c:pt>
                      <c:pt idx="681">
                        <c:v>2.1642518859071544</c:v>
                      </c:pt>
                      <c:pt idx="682">
                        <c:v>2.1683394831158878</c:v>
                      </c:pt>
                      <c:pt idx="683">
                        <c:v>2.1714052906753962</c:v>
                      </c:pt>
                      <c:pt idx="684">
                        <c:v>2.1744711922295346</c:v>
                      </c:pt>
                      <c:pt idx="685">
                        <c:v>2.177537187784079</c:v>
                      </c:pt>
                      <c:pt idx="686">
                        <c:v>2.1806032773447925</c:v>
                      </c:pt>
                      <c:pt idx="687">
                        <c:v>2.1836694609174407</c:v>
                      </c:pt>
                      <c:pt idx="688">
                        <c:v>2.1867357385077999</c:v>
                      </c:pt>
                      <c:pt idx="689">
                        <c:v>2.1898021101216134</c:v>
                      </c:pt>
                      <c:pt idx="690">
                        <c:v>2.1938907518753963</c:v>
                      </c:pt>
                      <c:pt idx="691">
                        <c:v>2.1979795608059174</c:v>
                      </c:pt>
                      <c:pt idx="692">
                        <c:v>2.2010462772217769</c:v>
                      </c:pt>
                      <c:pt idx="693">
                        <c:v>2.2041130876880279</c:v>
                      </c:pt>
                      <c:pt idx="694">
                        <c:v>2.2071799922104165</c:v>
                      </c:pt>
                      <c:pt idx="695">
                        <c:v>2.2102469907947233</c:v>
                      </c:pt>
                      <c:pt idx="696">
                        <c:v>2.213314083446718</c:v>
                      </c:pt>
                      <c:pt idx="697">
                        <c:v>2.2163812701721834</c:v>
                      </c:pt>
                      <c:pt idx="698">
                        <c:v>2.2194485509768667</c:v>
                      </c:pt>
                      <c:pt idx="699">
                        <c:v>2.2225159258665514</c:v>
                      </c:pt>
                      <c:pt idx="700">
                        <c:v>2.2255833948470092</c:v>
                      </c:pt>
                      <c:pt idx="701">
                        <c:v>2.228650957924013</c:v>
                      </c:pt>
                      <c:pt idx="702">
                        <c:v>2.2317186151033468</c:v>
                      </c:pt>
                      <c:pt idx="703">
                        <c:v>2.2358089710671378</c:v>
                      </c:pt>
                      <c:pt idx="704">
                        <c:v>2.2388768478410035</c:v>
                      </c:pt>
                      <c:pt idx="705">
                        <c:v>2.2429674966184625</c:v>
                      </c:pt>
                      <c:pt idx="706">
                        <c:v>2.2460355930182896</c:v>
                      </c:pt>
                      <c:pt idx="707">
                        <c:v>2.2491037835531711</c:v>
                      </c:pt>
                      <c:pt idx="708">
                        <c:v>2.2521720682288615</c:v>
                      </c:pt>
                      <c:pt idx="709">
                        <c:v>2.2552404470511487</c:v>
                      </c:pt>
                      <c:pt idx="710">
                        <c:v>2.2583089200258111</c:v>
                      </c:pt>
                      <c:pt idx="711">
                        <c:v>2.2624003637946055</c:v>
                      </c:pt>
                      <c:pt idx="712">
                        <c:v>2.2654690564806153</c:v>
                      </c:pt>
                      <c:pt idx="713">
                        <c:v>2.2685378433382621</c:v>
                      </c:pt>
                      <c:pt idx="714">
                        <c:v>2.2716067243733384</c:v>
                      </c:pt>
                      <c:pt idx="715">
                        <c:v>2.2746756995916018</c:v>
                      </c:pt>
                      <c:pt idx="716">
                        <c:v>2.2777447689988448</c:v>
                      </c:pt>
                      <c:pt idx="717">
                        <c:v>2.2808139326008487</c:v>
                      </c:pt>
                      <c:pt idx="718">
                        <c:v>2.2838831904034076</c:v>
                      </c:pt>
                      <c:pt idx="719">
                        <c:v>2.2879756806843075</c:v>
                      </c:pt>
                      <c:pt idx="720">
                        <c:v>2.2920683384568394</c:v>
                      </c:pt>
                      <c:pt idx="721">
                        <c:v>2.2941147301567479</c:v>
                      </c:pt>
                      <c:pt idx="722">
                        <c:v>2.297184396228479</c:v>
                      </c:pt>
                      <c:pt idx="723">
                        <c:v>2.301277430907291</c:v>
                      </c:pt>
                      <c:pt idx="724">
                        <c:v>2.3043473168612665</c:v>
                      </c:pt>
                      <c:pt idx="725">
                        <c:v>2.3074172970601325</c:v>
                      </c:pt>
                      <c:pt idx="726">
                        <c:v>2.3104873715096765</c:v>
                      </c:pt>
                      <c:pt idx="727">
                        <c:v>2.3135575402156854</c:v>
                      </c:pt>
                      <c:pt idx="728">
                        <c:v>2.3166278031839584</c:v>
                      </c:pt>
                      <c:pt idx="729">
                        <c:v>2.3196981604202618</c:v>
                      </c:pt>
                      <c:pt idx="730">
                        <c:v>2.3227686119303947</c:v>
                      </c:pt>
                      <c:pt idx="731">
                        <c:v>2.3258391577201474</c:v>
                      </c:pt>
                      <c:pt idx="732">
                        <c:v>2.3289097977953208</c:v>
                      </c:pt>
                      <c:pt idx="733">
                        <c:v>2.3319805321616838</c:v>
                      </c:pt>
                      <c:pt idx="734">
                        <c:v>2.3350513608250369</c:v>
                      </c:pt>
                      <c:pt idx="735">
                        <c:v>2.3391459457370676</c:v>
                      </c:pt>
                      <c:pt idx="736">
                        <c:v>2.3422169944492572</c:v>
                      </c:pt>
                      <c:pt idx="737">
                        <c:v>2.3463118727807615</c:v>
                      </c:pt>
                      <c:pt idx="738">
                        <c:v>2.349383141573326</c:v>
                      </c:pt>
                      <c:pt idx="739">
                        <c:v>2.3524545046957077</c:v>
                      </c:pt>
                      <c:pt idx="740">
                        <c:v>2.3555259621537017</c:v>
                      </c:pt>
                      <c:pt idx="741">
                        <c:v>2.358597513953113</c:v>
                      </c:pt>
                      <c:pt idx="742">
                        <c:v>2.3616691600997162</c:v>
                      </c:pt>
                      <c:pt idx="743">
                        <c:v>2.3647409005993176</c:v>
                      </c:pt>
                      <c:pt idx="744">
                        <c:v>2.3678127354577145</c:v>
                      </c:pt>
                      <c:pt idx="745">
                        <c:v>2.370884664680704</c:v>
                      </c:pt>
                      <c:pt idx="746">
                        <c:v>2.3739566882740957</c:v>
                      </c:pt>
                      <c:pt idx="747">
                        <c:v>2.3780528665403389</c:v>
                      </c:pt>
                      <c:pt idx="748">
                        <c:v>2.3801010185952212</c:v>
                      </c:pt>
                      <c:pt idx="749">
                        <c:v>2.3831733253345653</c:v>
                      </c:pt>
                      <c:pt idx="750">
                        <c:v>2.3862457264675077</c:v>
                      </c:pt>
                      <c:pt idx="751">
                        <c:v>2.3903424081559059</c:v>
                      </c:pt>
                      <c:pt idx="752">
                        <c:v>2.3944392576792</c:v>
                      </c:pt>
                      <c:pt idx="753">
                        <c:v>2.3975120049715812</c:v>
                      </c:pt>
                      <c:pt idx="754">
                        <c:v>2.4005848466846222</c:v>
                      </c:pt>
                      <c:pt idx="755">
                        <c:v>2.4036577828241383</c:v>
                      </c:pt>
                      <c:pt idx="756">
                        <c:v>2.4067308133959098</c:v>
                      </c:pt>
                      <c:pt idx="757">
                        <c:v>2.4098039384057528</c:v>
                      </c:pt>
                      <c:pt idx="758">
                        <c:v>2.4128771578594712</c:v>
                      </c:pt>
                      <c:pt idx="759">
                        <c:v>2.4159504717628701</c:v>
                      </c:pt>
                      <c:pt idx="760">
                        <c:v>2.4200483705658367</c:v>
                      </c:pt>
                      <c:pt idx="761">
                        <c:v>2.4231219048744026</c:v>
                      </c:pt>
                      <c:pt idx="762">
                        <c:v>2.4261955336520153</c:v>
                      </c:pt>
                      <c:pt idx="763">
                        <c:v>2.4292692569044587</c:v>
                      </c:pt>
                      <c:pt idx="764">
                        <c:v>2.4323430746375529</c:v>
                      </c:pt>
                      <c:pt idx="765">
                        <c:v>2.4354169868571054</c:v>
                      </c:pt>
                      <c:pt idx="766">
                        <c:v>2.4395156834721599</c:v>
                      </c:pt>
                      <c:pt idx="767">
                        <c:v>2.4425898161827084</c:v>
                      </c:pt>
                      <c:pt idx="768">
                        <c:v>2.4456640433990815</c:v>
                      </c:pt>
                      <c:pt idx="769">
                        <c:v>2.4487383651271015</c:v>
                      </c:pt>
                      <c:pt idx="770">
                        <c:v>2.4518127813725563</c:v>
                      </c:pt>
                      <c:pt idx="771">
                        <c:v>2.4548872921412701</c:v>
                      </c:pt>
                      <c:pt idx="772">
                        <c:v>2.4579618974390547</c:v>
                      </c:pt>
                      <c:pt idx="773">
                        <c:v>2.4620615182247101</c:v>
                      </c:pt>
                      <c:pt idx="774">
                        <c:v>2.4651363441129339</c:v>
                      </c:pt>
                      <c:pt idx="775">
                        <c:v>2.4682112645496073</c:v>
                      </c:pt>
                      <c:pt idx="776">
                        <c:v>2.4712862795405561</c:v>
                      </c:pt>
                      <c:pt idx="777">
                        <c:v>2.4743613890915737</c:v>
                      </c:pt>
                      <c:pt idx="778">
                        <c:v>2.4774365932084867</c:v>
                      </c:pt>
                      <c:pt idx="779">
                        <c:v>2.4805118918971116</c:v>
                      </c:pt>
                      <c:pt idx="780">
                        <c:v>2.4846124372702247</c:v>
                      </c:pt>
                      <c:pt idx="781">
                        <c:v>2.4887131507949567</c:v>
                      </c:pt>
                      <c:pt idx="782">
                        <c:v>2.4917887962962961</c:v>
                      </c:pt>
                      <c:pt idx="783">
                        <c:v>2.4948645363964976</c:v>
                      </c:pt>
                      <c:pt idx="784">
                        <c:v>2.4979403711013806</c:v>
                      </c:pt>
                      <c:pt idx="785">
                        <c:v>2.5010163004167763</c:v>
                      </c:pt>
                      <c:pt idx="786">
                        <c:v>2.5040923243484823</c:v>
                      </c:pt>
                      <c:pt idx="787">
                        <c:v>2.5071684429023309</c:v>
                      </c:pt>
                      <c:pt idx="788">
                        <c:v>2.5102446560841445</c:v>
                      </c:pt>
                      <c:pt idx="789">
                        <c:v>2.5133209638997447</c:v>
                      </c:pt>
                      <c:pt idx="790">
                        <c:v>2.516397366354965</c:v>
                      </c:pt>
                      <c:pt idx="791">
                        <c:v>2.5194738634556066</c:v>
                      </c:pt>
                      <c:pt idx="792">
                        <c:v>2.522550455207504</c:v>
                      </c:pt>
                      <c:pt idx="793">
                        <c:v>2.5256271416164822</c:v>
                      </c:pt>
                      <c:pt idx="794">
                        <c:v>2.5297295374162085</c:v>
                      </c:pt>
                      <c:pt idx="795">
                        <c:v>2.5338321015193519</c:v>
                      </c:pt>
                      <c:pt idx="796">
                        <c:v>2.5358834466890094</c:v>
                      </c:pt>
                      <c:pt idx="797">
                        <c:v>2.5399862632731738</c:v>
                      </c:pt>
                      <c:pt idx="798">
                        <c:v>2.5430634861823127</c:v>
                      </c:pt>
                      <c:pt idx="799">
                        <c:v>2.5461408037873854</c:v>
                      </c:pt>
                      <c:pt idx="800">
                        <c:v>2.5492182160941979</c:v>
                      </c:pt>
                      <c:pt idx="801">
                        <c:v>2.5522957231085894</c:v>
                      </c:pt>
                      <c:pt idx="802">
                        <c:v>2.5553733248363901</c:v>
                      </c:pt>
                      <c:pt idx="803">
                        <c:v>2.5584510212834295</c:v>
                      </c:pt>
                      <c:pt idx="804">
                        <c:v>2.5615288124555504</c:v>
                      </c:pt>
                      <c:pt idx="805">
                        <c:v>2.5646066983585603</c:v>
                      </c:pt>
                      <c:pt idx="806">
                        <c:v>2.5676846789983028</c:v>
                      </c:pt>
                      <c:pt idx="807">
                        <c:v>2.5707627543806089</c:v>
                      </c:pt>
                      <c:pt idx="808">
                        <c:v>2.5748670022777622</c:v>
                      </c:pt>
                      <c:pt idx="809">
                        <c:v>2.5779452987487357</c:v>
                      </c:pt>
                      <c:pt idx="810">
                        <c:v>2.5810236899817185</c:v>
                      </c:pt>
                      <c:pt idx="811">
                        <c:v>2.5851283590433556</c:v>
                      </c:pt>
                      <c:pt idx="812">
                        <c:v>2.5882069714103819</c:v>
                      </c:pt>
                      <c:pt idx="813">
                        <c:v>2.5912856785588785</c:v>
                      </c:pt>
                      <c:pt idx="814">
                        <c:v>2.5943644804946593</c:v>
                      </c:pt>
                      <c:pt idx="815">
                        <c:v>2.5974433772235721</c:v>
                      </c:pt>
                      <c:pt idx="816">
                        <c:v>2.6005223687514545</c:v>
                      </c:pt>
                      <c:pt idx="817">
                        <c:v>2.603601455084144</c:v>
                      </c:pt>
                      <c:pt idx="818">
                        <c:v>2.606680636227491</c:v>
                      </c:pt>
                      <c:pt idx="819">
                        <c:v>2.609759912187311</c:v>
                      </c:pt>
                      <c:pt idx="820">
                        <c:v>2.6128392829694551</c:v>
                      </c:pt>
                      <c:pt idx="821">
                        <c:v>2.6159187485797637</c:v>
                      </c:pt>
                      <c:pt idx="822">
                        <c:v>2.6200248502474222</c:v>
                      </c:pt>
                      <c:pt idx="823">
                        <c:v>2.6231045371461614</c:v>
                      </c:pt>
                      <c:pt idx="824">
                        <c:v>2.6261843188925473</c:v>
                      </c:pt>
                      <c:pt idx="825">
                        <c:v>2.6302908421052393</c:v>
                      </c:pt>
                      <c:pt idx="826">
                        <c:v>2.632344166951571</c:v>
                      </c:pt>
                      <c:pt idx="827">
                        <c:v>2.6364509431328504</c:v>
                      </c:pt>
                      <c:pt idx="828">
                        <c:v>2.6395311359531619</c:v>
                      </c:pt>
                      <c:pt idx="829">
                        <c:v>2.6426114236522737</c:v>
                      </c:pt>
                      <c:pt idx="830">
                        <c:v>2.6467186215171123</c:v>
                      </c:pt>
                      <c:pt idx="831">
                        <c:v>2.6497991306228248</c:v>
                      </c:pt>
                      <c:pt idx="832">
                        <c:v>2.6528797346268242</c:v>
                      </c:pt>
                      <c:pt idx="833">
                        <c:v>2.655960433534958</c:v>
                      </c:pt>
                      <c:pt idx="834">
                        <c:v>2.6590412273530837</c:v>
                      </c:pt>
                      <c:pt idx="835">
                        <c:v>2.6621221160870281</c:v>
                      </c:pt>
                      <c:pt idx="836">
                        <c:v>2.6652030997426515</c:v>
                      </c:pt>
                      <c:pt idx="837">
                        <c:v>2.6682841783258016</c:v>
                      </c:pt>
                      <c:pt idx="838">
                        <c:v>2.6713653518423404</c:v>
                      </c:pt>
                      <c:pt idx="839">
                        <c:v>2.6744466202980961</c:v>
                      </c:pt>
                      <c:pt idx="840">
                        <c:v>2.6775279836989299</c:v>
                      </c:pt>
                      <c:pt idx="841">
                        <c:v>2.6816366159358402</c:v>
                      </c:pt>
                      <c:pt idx="842">
                        <c:v>2.6847182008979469</c:v>
                      </c:pt>
                      <c:pt idx="843">
                        <c:v>2.6877998808246391</c:v>
                      </c:pt>
                      <c:pt idx="844">
                        <c:v>2.6919089351263739</c:v>
                      </c:pt>
                      <c:pt idx="845">
                        <c:v>2.6949908366598612</c:v>
                      </c:pt>
                      <c:pt idx="846">
                        <c:v>2.6980728331774464</c:v>
                      </c:pt>
                      <c:pt idx="847">
                        <c:v>2.7001275502943418</c:v>
                      </c:pt>
                      <c:pt idx="848">
                        <c:v>2.7032097051317683</c:v>
                      </c:pt>
                      <c:pt idx="849">
                        <c:v>2.7073193926933539</c:v>
                      </c:pt>
                      <c:pt idx="850">
                        <c:v>2.7104017692058862</c:v>
                      </c:pt>
                      <c:pt idx="851">
                        <c:v>2.7134842407317969</c:v>
                      </c:pt>
                      <c:pt idx="852">
                        <c:v>2.7165668072769553</c:v>
                      </c:pt>
                      <c:pt idx="853">
                        <c:v>2.7196494688471962</c:v>
                      </c:pt>
                      <c:pt idx="854">
                        <c:v>2.7227322254483903</c:v>
                      </c:pt>
                      <c:pt idx="855">
                        <c:v>2.7258150770863967</c:v>
                      </c:pt>
                      <c:pt idx="856">
                        <c:v>2.728898023767087</c:v>
                      </c:pt>
                      <c:pt idx="857">
                        <c:v>2.7330087671956074</c:v>
                      </c:pt>
                      <c:pt idx="858">
                        <c:v>2.7371196796132016</c:v>
                      </c:pt>
                      <c:pt idx="859">
                        <c:v>2.7402029748338217</c:v>
                      </c:pt>
                      <c:pt idx="860">
                        <c:v>2.743286365124467</c:v>
                      </c:pt>
                      <c:pt idx="861">
                        <c:v>2.7463698504910017</c:v>
                      </c:pt>
                      <c:pt idx="862">
                        <c:v>2.7494534309392988</c:v>
                      </c:pt>
                      <c:pt idx="863">
                        <c:v>2.7525371064752004</c:v>
                      </c:pt>
                      <c:pt idx="864">
                        <c:v>2.7556208771045831</c:v>
                      </c:pt>
                      <c:pt idx="865">
                        <c:v>2.7587047428333107</c:v>
                      </c:pt>
                      <c:pt idx="866">
                        <c:v>2.7617887036672615</c:v>
                      </c:pt>
                      <c:pt idx="867">
                        <c:v>2.764872759612278</c:v>
                      </c:pt>
                      <c:pt idx="868">
                        <c:v>2.767956910674239</c:v>
                      </c:pt>
                      <c:pt idx="869">
                        <c:v>2.7710411568590114</c:v>
                      </c:pt>
                      <c:pt idx="870">
                        <c:v>2.7741254981724741</c:v>
                      </c:pt>
                      <c:pt idx="871">
                        <c:v>2.7782381012451611</c:v>
                      </c:pt>
                      <c:pt idx="872">
                        <c:v>2.7823508734598561</c:v>
                      </c:pt>
                      <c:pt idx="873">
                        <c:v>2.7854355636286763</c:v>
                      </c:pt>
                      <c:pt idx="874">
                        <c:v>2.7885203489535662</c:v>
                      </c:pt>
                      <c:pt idx="875">
                        <c:v>2.7916052294404081</c:v>
                      </c:pt>
                      <c:pt idx="876">
                        <c:v>2.7946902050950508</c:v>
                      </c:pt>
                      <c:pt idx="877">
                        <c:v>2.7977752759233772</c:v>
                      </c:pt>
                      <c:pt idx="878">
                        <c:v>2.8008604419312602</c:v>
                      </c:pt>
                      <c:pt idx="879">
                        <c:v>2.8039457031245729</c:v>
                      </c:pt>
                      <c:pt idx="880">
                        <c:v>2.8080595327920395</c:v>
                      </c:pt>
                      <c:pt idx="881">
                        <c:v>2.8111450161075311</c:v>
                      </c:pt>
                      <c:pt idx="882">
                        <c:v>2.8142305946280439</c:v>
                      </c:pt>
                      <c:pt idx="883">
                        <c:v>2.8173162683594311</c:v>
                      </c:pt>
                      <c:pt idx="884">
                        <c:v>2.8204020373075807</c:v>
                      </c:pt>
                      <c:pt idx="885">
                        <c:v>2.823487901478368</c:v>
                      </c:pt>
                      <c:pt idx="886">
                        <c:v>2.8276025351736882</c:v>
                      </c:pt>
                      <c:pt idx="887">
                        <c:v>2.8306886215534881</c:v>
                      </c:pt>
                      <c:pt idx="888">
                        <c:v>2.833774803175519</c:v>
                      </c:pt>
                      <c:pt idx="889">
                        <c:v>2.8368610800456708</c:v>
                      </c:pt>
                      <c:pt idx="890">
                        <c:v>2.8399474521698003</c:v>
                      </c:pt>
                      <c:pt idx="891">
                        <c:v>2.8440627631850037</c:v>
                      </c:pt>
                      <c:pt idx="892">
                        <c:v>2.8471493575913196</c:v>
                      </c:pt>
                      <c:pt idx="893">
                        <c:v>2.8502360472712152</c:v>
                      </c:pt>
                      <c:pt idx="894">
                        <c:v>2.853322832230583</c:v>
                      </c:pt>
                      <c:pt idx="895">
                        <c:v>2.856409712475307</c:v>
                      </c:pt>
                      <c:pt idx="896">
                        <c:v>2.8594966880112795</c:v>
                      </c:pt>
                      <c:pt idx="897">
                        <c:v>2.8625837588443623</c:v>
                      </c:pt>
                      <c:pt idx="898">
                        <c:v>2.8656709249804506</c:v>
                      </c:pt>
                      <c:pt idx="899">
                        <c:v>2.8687581864254286</c:v>
                      </c:pt>
                      <c:pt idx="900">
                        <c:v>2.872874683287185</c:v>
                      </c:pt>
                      <c:pt idx="901">
                        <c:v>2.8769913496113819</c:v>
                      </c:pt>
                      <c:pt idx="902">
                        <c:v>2.8800789605726433</c:v>
                      </c:pt>
                      <c:pt idx="903">
                        <c:v>2.8831666668702631</c:v>
                      </c:pt>
                      <c:pt idx="904">
                        <c:v>2.8862544685101286</c:v>
                      </c:pt>
                      <c:pt idx="905">
                        <c:v>2.8893423654981274</c:v>
                      </c:pt>
                      <c:pt idx="906">
                        <c:v>2.8924303578401611</c:v>
                      </c:pt>
                      <c:pt idx="907">
                        <c:v>2.8955184455420944</c:v>
                      </c:pt>
                      <c:pt idx="908">
                        <c:v>2.8986066286098291</c:v>
                      </c:pt>
                      <c:pt idx="909">
                        <c:v>2.9016949070492561</c:v>
                      </c:pt>
                      <c:pt idx="910">
                        <c:v>2.9047832808662775</c:v>
                      </c:pt>
                      <c:pt idx="911">
                        <c:v>2.9078717500667612</c:v>
                      </c:pt>
                      <c:pt idx="912">
                        <c:v>2.9119898573852123</c:v>
                      </c:pt>
                      <c:pt idx="913">
                        <c:v>2.9150785491700617</c:v>
                      </c:pt>
                      <c:pt idx="914">
                        <c:v>2.9181673363580152</c:v>
                      </c:pt>
                      <c:pt idx="915">
                        <c:v>2.9212562189549787</c:v>
                      </c:pt>
                      <c:pt idx="916">
                        <c:v>2.9243451969668466</c:v>
                      </c:pt>
                      <c:pt idx="917">
                        <c:v>2.9284639827493844</c:v>
                      </c:pt>
                      <c:pt idx="918">
                        <c:v>2.9315531834189543</c:v>
                      </c:pt>
                      <c:pt idx="919">
                        <c:v>2.9346424795230801</c:v>
                      </c:pt>
                      <c:pt idx="920">
                        <c:v>2.9387616894592008</c:v>
                      </c:pt>
                      <c:pt idx="921">
                        <c:v>2.9418512082668902</c:v>
                      </c:pt>
                      <c:pt idx="922">
                        <c:v>2.9449408225288036</c:v>
                      </c:pt>
                      <c:pt idx="923">
                        <c:v>2.9470006184030964</c:v>
                      </c:pt>
                      <c:pt idx="924">
                        <c:v>2.9511203374388448</c:v>
                      </c:pt>
                      <c:pt idx="925">
                        <c:v>2.9542102380987818</c:v>
                      </c:pt>
                      <c:pt idx="926">
                        <c:v>2.9573002342365413</c:v>
                      </c:pt>
                      <c:pt idx="927">
                        <c:v>2.9603903258580013</c:v>
                      </c:pt>
                      <c:pt idx="928">
                        <c:v>2.963480512969074</c:v>
                      </c:pt>
                      <c:pt idx="929">
                        <c:v>2.9665707955756617</c:v>
                      </c:pt>
                      <c:pt idx="930">
                        <c:v>2.9696611736836664</c:v>
                      </c:pt>
                      <c:pt idx="931">
                        <c:v>2.9737818263956433</c:v>
                      </c:pt>
                      <c:pt idx="932">
                        <c:v>2.9758422164275511</c:v>
                      </c:pt>
                      <c:pt idx="933">
                        <c:v>2.9799631238519533</c:v>
                      </c:pt>
                      <c:pt idx="934">
                        <c:v>2.9840842011021222</c:v>
                      </c:pt>
                      <c:pt idx="935">
                        <c:v>2.9871751204963393</c:v>
                      </c:pt>
                      <c:pt idx="936">
                        <c:v>2.990266135431348</c:v>
                      </c:pt>
                      <c:pt idx="937">
                        <c:v>2.9933572459130318</c:v>
                      </c:pt>
                      <c:pt idx="938">
                        <c:v>2.9964484519473098</c:v>
                      </c:pt>
                      <c:pt idx="939">
                        <c:v>2.9995397535400885</c:v>
                      </c:pt>
                      <c:pt idx="940">
                        <c:v>3.0026311506972889</c:v>
                      </c:pt>
                      <c:pt idx="941">
                        <c:v>3.0057226434247961</c:v>
                      </c:pt>
                      <c:pt idx="942">
                        <c:v>3.0088142317285302</c:v>
                      </c:pt>
                      <c:pt idx="943">
                        <c:v>3.0119059156144026</c:v>
                      </c:pt>
                      <c:pt idx="944">
                        <c:v>3.0149976950883222</c:v>
                      </c:pt>
                      <c:pt idx="945">
                        <c:v>3.0180895701562118</c:v>
                      </c:pt>
                      <c:pt idx="946">
                        <c:v>3.0211815408239606</c:v>
                      </c:pt>
                      <c:pt idx="947">
                        <c:v>3.0253043171020941</c:v>
                      </c:pt>
                      <c:pt idx="948">
                        <c:v>3.0294272633600663</c:v>
                      </c:pt>
                      <c:pt idx="949">
                        <c:v>3.0325195846112574</c:v>
                      </c:pt>
                      <c:pt idx="950">
                        <c:v>3.0356120014899233</c:v>
                      </c:pt>
                      <c:pt idx="951">
                        <c:v>3.0387045140019575</c:v>
                      </c:pt>
                      <c:pt idx="952">
                        <c:v>3.0417971221532856</c:v>
                      </c:pt>
                      <c:pt idx="953">
                        <c:v>3.0448898259498236</c:v>
                      </c:pt>
                      <c:pt idx="954">
                        <c:v>3.0459207484708575</c:v>
                      </c:pt>
                      <c:pt idx="955">
                        <c:v>3.0479826253974989</c:v>
                      </c:pt>
                      <c:pt idx="956">
                        <c:v>3.0521065067952469</c:v>
                      </c:pt>
                      <c:pt idx="957">
                        <c:v>3.0562305582639979</c:v>
                      </c:pt>
                      <c:pt idx="958">
                        <c:v>3.0603547798177568</c:v>
                      </c:pt>
                      <c:pt idx="959">
                        <c:v>3.0634480576098246</c:v>
                      </c:pt>
                      <c:pt idx="960">
                        <c:v>3.0675725768461284</c:v>
                      </c:pt>
                      <c:pt idx="961">
                        <c:v>3.0727284651294826</c:v>
                      </c:pt>
                      <c:pt idx="962">
                        <c:v>3.0768533671636482</c:v>
                      </c:pt>
                      <c:pt idx="963">
                        <c:v>3.0809784393530006</c:v>
                      </c:pt>
                      <c:pt idx="964">
                        <c:v>3.0851036817115669</c:v>
                      </c:pt>
                      <c:pt idx="965">
                        <c:v>3.0892290942534104</c:v>
                      </c:pt>
                      <c:pt idx="966">
                        <c:v>3.0933546769925617</c:v>
                      </c:pt>
                      <c:pt idx="967">
                        <c:v>3.0964489757473506</c:v>
                      </c:pt>
                      <c:pt idx="968">
                        <c:v>3.1005748563655726</c:v>
                      </c:pt>
                      <c:pt idx="969">
                        <c:v>3.1047009072197391</c:v>
                      </c:pt>
                      <c:pt idx="970">
                        <c:v>3.1088271283238864</c:v>
                      </c:pt>
                      <c:pt idx="971">
                        <c:v>3.1129535196920539</c:v>
                      </c:pt>
                      <c:pt idx="972">
                        <c:v>3.1170800813383166</c:v>
                      </c:pt>
                      <c:pt idx="973">
                        <c:v>3.122238522871104</c:v>
                      </c:pt>
                      <c:pt idx="974">
                        <c:v>3.1263654676944421</c:v>
                      </c:pt>
                      <c:pt idx="975">
                        <c:v>3.1304925828415326</c:v>
                      </c:pt>
                      <c:pt idx="976">
                        <c:v>3.1346198683264594</c:v>
                      </c:pt>
                      <c:pt idx="977">
                        <c:v>3.1387473241632726</c:v>
                      </c:pt>
                      <c:pt idx="978">
                        <c:v>3.1418430278427603</c:v>
                      </c:pt>
                      <c:pt idx="979">
                        <c:v>3.1459707818292131</c:v>
                      </c:pt>
                      <c:pt idx="980">
                        <c:v>3.1500987062062178</c:v>
                      </c:pt>
                      <c:pt idx="981">
                        <c:v>3.1542268009878645</c:v>
                      </c:pt>
                      <c:pt idx="982">
                        <c:v>3.1583550661881996</c:v>
                      </c:pt>
                      <c:pt idx="983">
                        <c:v>3.1624835018213178</c:v>
                      </c:pt>
                      <c:pt idx="984">
                        <c:v>3.166612107901281</c:v>
                      </c:pt>
                      <c:pt idx="985">
                        <c:v>3.1717731052135463</c:v>
                      </c:pt>
                      <c:pt idx="986">
                        <c:v>3.1759020948503616</c:v>
                      </c:pt>
                      <c:pt idx="987">
                        <c:v>3.1800312549797822</c:v>
                      </c:pt>
                      <c:pt idx="988">
                        <c:v>3.184160585615877</c:v>
                      </c:pt>
                      <c:pt idx="989">
                        <c:v>3.1882900867727173</c:v>
                      </c:pt>
                      <c:pt idx="990">
                        <c:v>3.1913873245530802</c:v>
                      </c:pt>
                      <c:pt idx="991">
                        <c:v>3.1955171241551339</c:v>
                      </c:pt>
                      <c:pt idx="992">
                        <c:v>3.1996470943166906</c:v>
                      </c:pt>
                      <c:pt idx="993">
                        <c:v>3.2037772350518274</c:v>
                      </c:pt>
                      <c:pt idx="994">
                        <c:v>3.2079075463746234</c:v>
                      </c:pt>
                      <c:pt idx="995">
                        <c:v>3.2120380282991934</c:v>
                      </c:pt>
                      <c:pt idx="996">
                        <c:v>3.2161686808396079</c:v>
                      </c:pt>
                      <c:pt idx="997">
                        <c:v>3.2213322364651575</c:v>
                      </c:pt>
                      <c:pt idx="998">
                        <c:v>3.2254632729428017</c:v>
                      </c:pt>
                      <c:pt idx="999">
                        <c:v>3.2295944800821186</c:v>
                      </c:pt>
                      <c:pt idx="1000">
                        <c:v>3.2337258578972001</c:v>
                      </c:pt>
                      <c:pt idx="1001">
                        <c:v>3.2378574064021719</c:v>
                      </c:pt>
                      <c:pt idx="1002">
                        <c:v>3.2419891256111262</c:v>
                      </c:pt>
                      <c:pt idx="1003">
                        <c:v>3.2461210155381592</c:v>
                      </c:pt>
                      <c:pt idx="1004">
                        <c:v>3.2492200450256816</c:v>
                      </c:pt>
                      <c:pt idx="1005">
                        <c:v>3.2533522337433207</c:v>
                      </c:pt>
                      <c:pt idx="1006">
                        <c:v>3.257484593217864</c:v>
                      </c:pt>
                      <c:pt idx="1007">
                        <c:v>3.2616171234633997</c:v>
                      </c:pt>
                      <c:pt idx="1008">
                        <c:v>3.2657498244940677</c:v>
                      </c:pt>
                      <c:pt idx="1009">
                        <c:v>3.2709159409704784</c:v>
                      </c:pt>
                      <c:pt idx="1010">
                        <c:v>3.2750490263192837</c:v>
                      </c:pt>
                      <c:pt idx="1011">
                        <c:v>3.2791822824990824</c:v>
                      </c:pt>
                      <c:pt idx="1012">
                        <c:v>3.2833157095240213</c:v>
                      </c:pt>
                      <c:pt idx="1013">
                        <c:v>3.2874493074082118</c:v>
                      </c:pt>
                      <c:pt idx="1014">
                        <c:v>3.291583076165769</c:v>
                      </c:pt>
                      <c:pt idx="1015">
                        <c:v>3.2957170158108431</c:v>
                      </c:pt>
                      <c:pt idx="1016">
                        <c:v>3.2988175826980681</c:v>
                      </c:pt>
                      <c:pt idx="1017">
                        <c:v>3.3029518214302764</c:v>
                      </c:pt>
                      <c:pt idx="1018">
                        <c:v>3.3070862310888391</c:v>
                      </c:pt>
                      <c:pt idx="1019">
                        <c:v>3.3112208116879129</c:v>
                      </c:pt>
                      <c:pt idx="1020">
                        <c:v>3.3153555632416216</c:v>
                      </c:pt>
                      <c:pt idx="1021">
                        <c:v>3.3205242431102469</c:v>
                      </c:pt>
                      <c:pt idx="1022">
                        <c:v>3.3246593793635681</c:v>
                      </c:pt>
                      <c:pt idx="1023">
                        <c:v>3.3287946866174907</c:v>
                      </c:pt>
                      <c:pt idx="1024">
                        <c:v>3.3329301648861462</c:v>
                      </c:pt>
                      <c:pt idx="1025">
                        <c:v>3.337065814183668</c:v>
                      </c:pt>
                      <c:pt idx="1026">
                        <c:v>3.3412016345242259</c:v>
                      </c:pt>
                      <c:pt idx="1027">
                        <c:v>3.344303612035135</c:v>
                      </c:pt>
                      <c:pt idx="1028">
                        <c:v>3.3484397317350325</c:v>
                      </c:pt>
                      <c:pt idx="1029">
                        <c:v>3.3525760225168573</c:v>
                      </c:pt>
                      <c:pt idx="1030">
                        <c:v>3.3567124843947846</c:v>
                      </c:pt>
                      <c:pt idx="1031">
                        <c:v>3.360849117382958</c:v>
                      </c:pt>
                      <c:pt idx="1032">
                        <c:v>3.3649859214955238</c:v>
                      </c:pt>
                      <c:pt idx="1033">
                        <c:v>3.3701571673015027</c:v>
                      </c:pt>
                      <c:pt idx="1034">
                        <c:v>3.3742943564957586</c:v>
                      </c:pt>
                      <c:pt idx="1035">
                        <c:v>3.3784317168604407</c:v>
                      </c:pt>
                      <c:pt idx="1036">
                        <c:v>3.3825692484097019</c:v>
                      </c:pt>
                      <c:pt idx="1037">
                        <c:v>3.3867069511577306</c:v>
                      </c:pt>
                      <c:pt idx="1038">
                        <c:v>3.3898103405764539</c:v>
                      </c:pt>
                      <c:pt idx="1039">
                        <c:v>3.3939483429563997</c:v>
                      </c:pt>
                      <c:pt idx="1040">
                        <c:v>3.3980865165740686</c:v>
                      </c:pt>
                      <c:pt idx="1041">
                        <c:v>3.4022248614436217</c:v>
                      </c:pt>
                      <c:pt idx="1042">
                        <c:v>3.4063633775792557</c:v>
                      </c:pt>
                      <c:pt idx="1043">
                        <c:v>3.410502064995137</c:v>
                      </c:pt>
                      <c:pt idx="1044">
                        <c:v>3.4156756651494176</c:v>
                      </c:pt>
                      <c:pt idx="1045">
                        <c:v>3.4198147379976951</c:v>
                      </c:pt>
                      <c:pt idx="1046">
                        <c:v>3.4239539821723035</c:v>
                      </c:pt>
                      <c:pt idx="1047">
                        <c:v>3.4280933976874173</c:v>
                      </c:pt>
                      <c:pt idx="1048">
                        <c:v>3.4322329845572424</c:v>
                      </c:pt>
                      <c:pt idx="1049">
                        <c:v>3.4363727427959567</c:v>
                      </c:pt>
                      <c:pt idx="1050">
                        <c:v>3.4405126724177371</c:v>
                      </c:pt>
                      <c:pt idx="1051">
                        <c:v>3.4446527734367973</c:v>
                      </c:pt>
                      <c:pt idx="1052">
                        <c:v>3.4477579616890823</c:v>
                      </c:pt>
                      <c:pt idx="1053">
                        <c:v>3.4518983626875146</c:v>
                      </c:pt>
                      <c:pt idx="1054">
                        <c:v>3.4560389351222494</c:v>
                      </c:pt>
                      <c:pt idx="1055">
                        <c:v>3.4601796790074726</c:v>
                      </c:pt>
                      <c:pt idx="1056">
                        <c:v>3.4653558499879078</c:v>
                      </c:pt>
                      <c:pt idx="1057">
                        <c:v>3.4694969796886852</c:v>
                      </c:pt>
                      <c:pt idx="1058">
                        <c:v>3.4736382808861177</c:v>
                      </c:pt>
                      <c:pt idx="1059">
                        <c:v>3.4777797535943971</c:v>
                      </c:pt>
                      <c:pt idx="1060">
                        <c:v>3.4808859706881563</c:v>
                      </c:pt>
                      <c:pt idx="1061">
                        <c:v>3.4850277435746371</c:v>
                      </c:pt>
                      <c:pt idx="1062">
                        <c:v>3.4891696880110485</c:v>
                      </c:pt>
                      <c:pt idx="1063">
                        <c:v>3.4933118040115918</c:v>
                      </c:pt>
                      <c:pt idx="1064">
                        <c:v>3.4974540915905039</c:v>
                      </c:pt>
                      <c:pt idx="1065">
                        <c:v>3.5015965507619864</c:v>
                      </c:pt>
                      <c:pt idx="1066">
                        <c:v>3.5057391815402474</c:v>
                      </c:pt>
                      <c:pt idx="1067">
                        <c:v>3.5098819839395263</c:v>
                      </c:pt>
                      <c:pt idx="1068">
                        <c:v>3.5150607283023256</c:v>
                      </c:pt>
                      <c:pt idx="1069">
                        <c:v>3.5192039169008669</c:v>
                      </c:pt>
                      <c:pt idx="1070">
                        <c:v>3.5223114210056097</c:v>
                      </c:pt>
                      <c:pt idx="1071">
                        <c:v>3.5264549100311284</c:v>
                      </c:pt>
                      <c:pt idx="1072">
                        <c:v>3.5305985707487859</c:v>
                      </c:pt>
                      <c:pt idx="1073">
                        <c:v>3.5347424031727996</c:v>
                      </c:pt>
                      <c:pt idx="1074">
                        <c:v>3.5388864073173898</c:v>
                      </c:pt>
                      <c:pt idx="1075">
                        <c:v>3.5419945231260326</c:v>
                      </c:pt>
                      <c:pt idx="1076">
                        <c:v>3.5461388278159105</c:v>
                      </c:pt>
                      <c:pt idx="1077">
                        <c:v>3.5502833042655202</c:v>
                      </c:pt>
                      <c:pt idx="1078">
                        <c:v>3.5544279524890885</c:v>
                      </c:pt>
                      <c:pt idx="1079">
                        <c:v>3.5585727725008773</c:v>
                      </c:pt>
                      <c:pt idx="1080">
                        <c:v>3.5627177643151162</c:v>
                      </c:pt>
                      <c:pt idx="1081">
                        <c:v>3.5668629279460364</c:v>
                      </c:pt>
                      <c:pt idx="1082">
                        <c:v>3.5720446241236212</c:v>
                      </c:pt>
                      <c:pt idx="1083">
                        <c:v>3.5761901743941982</c:v>
                      </c:pt>
                      <c:pt idx="1084">
                        <c:v>3.5803358965277705</c:v>
                      </c:pt>
                      <c:pt idx="1085">
                        <c:v>3.5844817905385762</c:v>
                      </c:pt>
                      <c:pt idx="1086">
                        <c:v>3.5886278564408918</c:v>
                      </c:pt>
                      <c:pt idx="1087">
                        <c:v>3.5917375186799929</c:v>
                      </c:pt>
                      <c:pt idx="1088">
                        <c:v>3.5958838854267303</c:v>
                      </c:pt>
                      <c:pt idx="1089">
                        <c:v>3.6000304241041676</c:v>
                      </c:pt>
                      <c:pt idx="1090">
                        <c:v>3.6041771347265534</c:v>
                      </c:pt>
                      <c:pt idx="1091">
                        <c:v>3.6083240173081719</c:v>
                      </c:pt>
                      <c:pt idx="1092">
                        <c:v>3.6124710718632618</c:v>
                      </c:pt>
                      <c:pt idx="1093">
                        <c:v>3.6176551319165737</c:v>
                      </c:pt>
                      <c:pt idx="1094">
                        <c:v>3.6218025734641683</c:v>
                      </c:pt>
                      <c:pt idx="1095">
                        <c:v>3.6259501870316111</c:v>
                      </c:pt>
                      <c:pt idx="1096">
                        <c:v>3.6300979726331604</c:v>
                      </c:pt>
                      <c:pt idx="1097">
                        <c:v>3.6342459302831114</c:v>
                      </c:pt>
                      <c:pt idx="1098">
                        <c:v>3.638394059995727</c:v>
                      </c:pt>
                      <c:pt idx="1099">
                        <c:v>3.642542361785269</c:v>
                      </c:pt>
                      <c:pt idx="1100">
                        <c:v>3.6466908356660395</c:v>
                      </c:pt>
                      <c:pt idx="1101">
                        <c:v>3.6508394816523051</c:v>
                      </c:pt>
                      <c:pt idx="1102">
                        <c:v>3.6549882997583354</c:v>
                      </c:pt>
                      <c:pt idx="1103">
                        <c:v>3.6591372899984349</c:v>
                      </c:pt>
                      <c:pt idx="1104">
                        <c:v>3.6622491456500725</c:v>
                      </c:pt>
                      <c:pt idx="1105">
                        <c:v>3.6674357869379373</c:v>
                      </c:pt>
                      <c:pt idx="1106">
                        <c:v>3.6715852936659243</c:v>
                      </c:pt>
                      <c:pt idx="1107">
                        <c:v>3.6757349725851061</c:v>
                      </c:pt>
                      <c:pt idx="1108">
                        <c:v>3.6798848237097967</c:v>
                      </c:pt>
                      <c:pt idx="1109">
                        <c:v>3.6840348470542774</c:v>
                      </c:pt>
                      <c:pt idx="1110">
                        <c:v>3.6881850426328326</c:v>
                      </c:pt>
                      <c:pt idx="1111">
                        <c:v>3.6923354104597808</c:v>
                      </c:pt>
                      <c:pt idx="1112">
                        <c:v>3.6954482993765887</c:v>
                      </c:pt>
                      <c:pt idx="1113">
                        <c:v>3.6995989686726127</c:v>
                      </c:pt>
                      <c:pt idx="1114">
                        <c:v>3.703749810256332</c:v>
                      </c:pt>
                      <c:pt idx="1115">
                        <c:v>3.7089386045373804</c:v>
                      </c:pt>
                      <c:pt idx="1116">
                        <c:v>3.7120520103441317</c:v>
                      </c:pt>
                      <c:pt idx="1117">
                        <c:v>3.717241235438312</c:v>
                      </c:pt>
                      <c:pt idx="1118">
                        <c:v>3.7213928094043807</c:v>
                      </c:pt>
                      <c:pt idx="1119">
                        <c:v>3.7255445557332805</c:v>
                      </c:pt>
                      <c:pt idx="1120">
                        <c:v>3.7296964744393124</c:v>
                      </c:pt>
                      <c:pt idx="1121">
                        <c:v>3.7338485655367806</c:v>
                      </c:pt>
                      <c:pt idx="1122">
                        <c:v>3.736962747000395</c:v>
                      </c:pt>
                      <c:pt idx="1123">
                        <c:v>3.741115139817345</c:v>
                      </c:pt>
                      <c:pt idx="1124">
                        <c:v>3.7452677050651273</c:v>
                      </c:pt>
                      <c:pt idx="1125">
                        <c:v>3.7494204427580407</c:v>
                      </c:pt>
                      <c:pt idx="1126">
                        <c:v>3.7535733529104305</c:v>
                      </c:pt>
                      <c:pt idx="1127">
                        <c:v>3.7577264355366102</c:v>
                      </c:pt>
                      <c:pt idx="1128">
                        <c:v>3.7618796906508947</c:v>
                      </c:pt>
                      <c:pt idx="1129">
                        <c:v>3.7670715021270023</c:v>
                      </c:pt>
                      <c:pt idx="1130">
                        <c:v>3.7712251453919521</c:v>
                      </c:pt>
                      <c:pt idx="1131">
                        <c:v>3.7753789611915916</c:v>
                      </c:pt>
                      <c:pt idx="1132">
                        <c:v>3.7795329495402443</c:v>
                      </c:pt>
                      <c:pt idx="1133">
                        <c:v>3.7836871104522691</c:v>
                      </c:pt>
                      <c:pt idx="1134">
                        <c:v>3.7868028443896118</c:v>
                      </c:pt>
                      <c:pt idx="1135">
                        <c:v>3.7909573073220173</c:v>
                      </c:pt>
                      <c:pt idx="1136">
                        <c:v>3.7951119428572175</c:v>
                      </c:pt>
                      <c:pt idx="1137">
                        <c:v>3.799266751009541</c:v>
                      </c:pt>
                      <c:pt idx="1138">
                        <c:v>3.8034217317933572</c:v>
                      </c:pt>
                      <c:pt idx="1139">
                        <c:v>3.807576885222999</c:v>
                      </c:pt>
                      <c:pt idx="1140">
                        <c:v>3.8117322113128043</c:v>
                      </c:pt>
                      <c:pt idx="1141">
                        <c:v>3.8169266117503016</c:v>
                      </c:pt>
                      <c:pt idx="1142">
                        <c:v>3.8210823263779807</c:v>
                      </c:pt>
                      <c:pt idx="1143">
                        <c:v>3.8252382137124652</c:v>
                      </c:pt>
                      <c:pt idx="1144">
                        <c:v>3.8293942737681359</c:v>
                      </c:pt>
                      <c:pt idx="1145">
                        <c:v>3.8325114321667892</c:v>
                      </c:pt>
                      <c:pt idx="1146">
                        <c:v>3.8366677945190624</c:v>
                      </c:pt>
                      <c:pt idx="1147">
                        <c:v>3.840824329631995</c:v>
                      </c:pt>
                      <c:pt idx="1148">
                        <c:v>3.8449810375199394</c:v>
                      </c:pt>
                      <c:pt idx="1149">
                        <c:v>3.8491379181972816</c:v>
                      </c:pt>
                      <c:pt idx="1150">
                        <c:v>3.8532949716783782</c:v>
                      </c:pt>
                      <c:pt idx="1151">
                        <c:v>3.8574521979775831</c:v>
                      </c:pt>
                      <c:pt idx="1152">
                        <c:v>3.8616095971092896</c:v>
                      </c:pt>
                      <c:pt idx="1153">
                        <c:v>3.8668065890914995</c:v>
                      </c:pt>
                      <c:pt idx="1154">
                        <c:v>3.8709643771488569</c:v>
                      </c:pt>
                      <c:pt idx="1155">
                        <c:v>3.8740828316430593</c:v>
                      </c:pt>
                      <c:pt idx="1156">
                        <c:v>3.878240922248446</c:v>
                      </c:pt>
                      <c:pt idx="1157">
                        <c:v>3.8823991857582079</c:v>
                      </c:pt>
                      <c:pt idx="1158">
                        <c:v>3.886557622186714</c:v>
                      </c:pt>
                      <c:pt idx="1159">
                        <c:v>3.8907162315483355</c:v>
                      </c:pt>
                      <c:pt idx="1160">
                        <c:v>3.8948750138574795</c:v>
                      </c:pt>
                      <c:pt idx="1161">
                        <c:v>3.899033969128519</c:v>
                      </c:pt>
                      <c:pt idx="1162">
                        <c:v>3.9031930973758309</c:v>
                      </c:pt>
                      <c:pt idx="1163">
                        <c:v>3.9073523986138268</c:v>
                      </c:pt>
                      <c:pt idx="1164">
                        <c:v>3.9115118728568743</c:v>
                      </c:pt>
                      <c:pt idx="1165">
                        <c:v>3.9167114589710028</c:v>
                      </c:pt>
                      <c:pt idx="1166">
                        <c:v>3.9198313404157581</c:v>
                      </c:pt>
                      <c:pt idx="1167">
                        <c:v>3.9239913337603611</c:v>
                      </c:pt>
                      <c:pt idx="1168">
                        <c:v>3.9281515001676217</c:v>
                      </c:pt>
                      <c:pt idx="1169">
                        <c:v>3.9323118396519279</c:v>
                      </c:pt>
                      <c:pt idx="1170">
                        <c:v>3.9364723522276699</c:v>
                      </c:pt>
                      <c:pt idx="1171">
                        <c:v>3.9406330379092749</c:v>
                      </c:pt>
                      <c:pt idx="1172">
                        <c:v>3.9447938967111358</c:v>
                      </c:pt>
                      <c:pt idx="1173">
                        <c:v>3.9489549286476486</c:v>
                      </c:pt>
                      <c:pt idx="1174">
                        <c:v>3.9531161337332454</c:v>
                      </c:pt>
                      <c:pt idx="1175">
                        <c:v>3.9572775119823147</c:v>
                      </c:pt>
                      <c:pt idx="1176">
                        <c:v>3.9614390634092915</c:v>
                      </c:pt>
                      <c:pt idx="1177">
                        <c:v>3.966641246246382</c:v>
                      </c:pt>
                      <c:pt idx="1178">
                        <c:v>3.9697626858545796</c:v>
                      </c:pt>
                      <c:pt idx="1179">
                        <c:v>3.9739247569017375</c:v>
                      </c:pt>
                      <c:pt idx="1180">
                        <c:v>3.9780870011844596</c:v>
                      </c:pt>
                      <c:pt idx="1181">
                        <c:v>3.9822494187171555</c:v>
                      </c:pt>
                      <c:pt idx="1182">
                        <c:v>3.986412009514273</c:v>
                      </c:pt>
                      <c:pt idx="1183">
                        <c:v>3.9905747735902239</c:v>
                      </c:pt>
                      <c:pt idx="1184">
                        <c:v>3.9947377109594249</c:v>
                      </c:pt>
                      <c:pt idx="1185">
                        <c:v>3.9989008216363282</c:v>
                      </c:pt>
                      <c:pt idx="1186">
                        <c:v>4.0030641056353398</c:v>
                      </c:pt>
                      <c:pt idx="1187">
                        <c:v>4.0072275629709164</c:v>
                      </c:pt>
                      <c:pt idx="1188">
                        <c:v>4.0113911936574809</c:v>
                      </c:pt>
                      <c:pt idx="1189">
                        <c:v>4.0165959758124972</c:v>
                      </c:pt>
                      <c:pt idx="1190">
                        <c:v>4.0197189751413038</c:v>
                      </c:pt>
                      <c:pt idx="1191">
                        <c:v>4.023883125967453</c:v>
                      </c:pt>
                      <c:pt idx="1192">
                        <c:v>4.0280474502023322</c:v>
                      </c:pt>
                      <c:pt idx="1193">
                        <c:v>4.0322119478604082</c:v>
                      </c:pt>
                      <c:pt idx="1194">
                        <c:v>4.0363766189561145</c:v>
                      </c:pt>
                      <c:pt idx="1195">
                        <c:v>4.0405414635038861</c:v>
                      </c:pt>
                      <c:pt idx="1196">
                        <c:v>4.0447064815181957</c:v>
                      </c:pt>
                      <c:pt idx="1197">
                        <c:v>4.0488716730134806</c:v>
                      </c:pt>
                      <c:pt idx="1198">
                        <c:v>4.0530370380041827</c:v>
                      </c:pt>
                      <c:pt idx="1199">
                        <c:v>4.0572025765047792</c:v>
                      </c:pt>
                      <c:pt idx="1200">
                        <c:v>4.0613682885297129</c:v>
                      </c:pt>
                      <c:pt idx="1201">
                        <c:v>4.0655341740934317</c:v>
                      </c:pt>
                      <c:pt idx="1202">
                        <c:v>4.0697002332104173</c:v>
                      </c:pt>
                      <c:pt idx="1203">
                        <c:v>4.073866465895108</c:v>
                      </c:pt>
                      <c:pt idx="1204">
                        <c:v>4.0780328721619901</c:v>
                      </c:pt>
                      <c:pt idx="1205">
                        <c:v>4.0821994520255167</c:v>
                      </c:pt>
                      <c:pt idx="1206">
                        <c:v>4.0863662055001431</c:v>
                      </c:pt>
                      <c:pt idx="1207">
                        <c:v>4.0905331326003598</c:v>
                      </c:pt>
                      <c:pt idx="1208">
                        <c:v>4.0947002333406282</c:v>
                      </c:pt>
                      <c:pt idx="1209">
                        <c:v>4.098867507735406</c:v>
                      </c:pt>
                      <c:pt idx="1210">
                        <c:v>4.1030349557991919</c:v>
                      </c:pt>
                      <c:pt idx="1211">
                        <c:v>4.1072025775464498</c:v>
                      </c:pt>
                      <c:pt idx="1212">
                        <c:v>4.1113703729916447</c:v>
                      </c:pt>
                      <c:pt idx="1213">
                        <c:v>4.1155383421492813</c:v>
                      </c:pt>
                      <c:pt idx="1214">
                        <c:v>4.1197064850338156</c:v>
                      </c:pt>
                      <c:pt idx="1215">
                        <c:v>4.1238748016597535</c:v>
                      </c:pt>
                      <c:pt idx="1216">
                        <c:v>4.1280432920415695</c:v>
                      </c:pt>
                      <c:pt idx="1217">
                        <c:v>4.1322119561937383</c:v>
                      </c:pt>
                      <c:pt idx="1218">
                        <c:v>4.1363807941307718</c:v>
                      </c:pt>
                      <c:pt idx="1219">
                        <c:v>4.1405498058671473</c:v>
                      </c:pt>
                      <c:pt idx="1220">
                        <c:v>4.1447189914173475</c:v>
                      </c:pt>
                      <c:pt idx="1221">
                        <c:v>4.1488883507958869</c:v>
                      </c:pt>
                      <c:pt idx="1222">
                        <c:v>4.153057884017251</c:v>
                      </c:pt>
                      <c:pt idx="1223">
                        <c:v>4.1572275910959258</c:v>
                      </c:pt>
                      <c:pt idx="1224">
                        <c:v>4.1613974720464331</c:v>
                      </c:pt>
                      <c:pt idx="1225">
                        <c:v>4.165567526883251</c:v>
                      </c:pt>
                      <c:pt idx="1226">
                        <c:v>4.1697377556209059</c:v>
                      </c:pt>
                      <c:pt idx="1227">
                        <c:v>4.1739081582738899</c:v>
                      </c:pt>
                      <c:pt idx="1228">
                        <c:v>4.1780787348567001</c:v>
                      </c:pt>
                      <c:pt idx="1229">
                        <c:v>4.1822494853838661</c:v>
                      </c:pt>
                      <c:pt idx="1230">
                        <c:v>4.1864204098698874</c:v>
                      </c:pt>
                      <c:pt idx="1231">
                        <c:v>4.1905915083292635</c:v>
                      </c:pt>
                      <c:pt idx="1232">
                        <c:v>4.1947627807765322</c:v>
                      </c:pt>
                      <c:pt idx="1233">
                        <c:v>4.1989342272261974</c:v>
                      </c:pt>
                      <c:pt idx="1234">
                        <c:v>4.2031058476927656</c:v>
                      </c:pt>
                      <c:pt idx="1235">
                        <c:v>4.2072776421907774</c:v>
                      </c:pt>
                      <c:pt idx="1236">
                        <c:v>4.2114496107347321</c:v>
                      </c:pt>
                      <c:pt idx="1237">
                        <c:v>4.2156217533391755</c:v>
                      </c:pt>
                      <c:pt idx="1238">
                        <c:v>4.2197940700186214</c:v>
                      </c:pt>
                      <c:pt idx="1239">
                        <c:v>4.2239665607875834</c:v>
                      </c:pt>
                      <c:pt idx="1240">
                        <c:v>4.2281392256606143</c:v>
                      </c:pt>
                      <c:pt idx="1241">
                        <c:v>4.2323120646522305</c:v>
                      </c:pt>
                      <c:pt idx="1242">
                        <c:v>4.2364850777769556</c:v>
                      </c:pt>
                      <c:pt idx="1243">
                        <c:v>4.2406582650493441</c:v>
                      </c:pt>
                      <c:pt idx="1244">
                        <c:v>4.243788269796771</c:v>
                      </c:pt>
                      <c:pt idx="1245">
                        <c:v>4.2479617618625287</c:v>
                      </c:pt>
                      <c:pt idx="1246">
                        <c:v>4.2521354281159169</c:v>
                      </c:pt>
                      <c:pt idx="1247">
                        <c:v>4.2573527559061528</c:v>
                      </c:pt>
                      <c:pt idx="1248">
                        <c:v>4.2615268141348643</c:v>
                      </c:pt>
                      <c:pt idx="1249">
                        <c:v>4.2657010465984797</c:v>
                      </c:pt>
                      <c:pt idx="1250">
                        <c:v>4.2698754533115242</c:v>
                      </c:pt>
                      <c:pt idx="1251">
                        <c:v>4.2740500342885701</c:v>
                      </c:pt>
                      <c:pt idx="1252">
                        <c:v>4.2782247895441534</c:v>
                      </c:pt>
                      <c:pt idx="1253">
                        <c:v>4.2823997190928162</c:v>
                      </c:pt>
                      <c:pt idx="1254">
                        <c:v>4.2865748229491354</c:v>
                      </c:pt>
                      <c:pt idx="1255">
                        <c:v>4.2907501011276548</c:v>
                      </c:pt>
                      <c:pt idx="1256">
                        <c:v>4.2949255536429201</c:v>
                      </c:pt>
                      <c:pt idx="1257">
                        <c:v>4.2980572574466391</c:v>
                      </c:pt>
                      <c:pt idx="1258">
                        <c:v>4.3022330150862658</c:v>
                      </c:pt>
                      <c:pt idx="1259">
                        <c:v>4.3074529573548883</c:v>
                      </c:pt>
                      <c:pt idx="1260">
                        <c:v>4.3116291073628075</c:v>
                      </c:pt>
                      <c:pt idx="1261">
                        <c:v>4.3158054317802996</c:v>
                      </c:pt>
                      <c:pt idx="1262">
                        <c:v>4.3199819306219212</c:v>
                      </c:pt>
                      <c:pt idx="1263">
                        <c:v>4.3241586039022648</c:v>
                      </c:pt>
                      <c:pt idx="1264">
                        <c:v>4.3283354516358807</c:v>
                      </c:pt>
                      <c:pt idx="1265">
                        <c:v>4.3325124738373653</c:v>
                      </c:pt>
                      <c:pt idx="1266">
                        <c:v>4.3366896705212827</c:v>
                      </c:pt>
                      <c:pt idx="1267">
                        <c:v>4.3408670417021993</c:v>
                      </c:pt>
                      <c:pt idx="1268">
                        <c:v>4.3450445873947166</c:v>
                      </c:pt>
                      <c:pt idx="1269">
                        <c:v>4.3492223076134051</c:v>
                      </c:pt>
                      <c:pt idx="1270">
                        <c:v>4.3534002023728373</c:v>
                      </c:pt>
                      <c:pt idx="1271">
                        <c:v>4.3575782716876184</c:v>
                      </c:pt>
                      <c:pt idx="1272">
                        <c:v>4.3617565155723268</c:v>
                      </c:pt>
                      <c:pt idx="1273">
                        <c:v>4.3659349340415359</c:v>
                      </c:pt>
                      <c:pt idx="1274">
                        <c:v>4.3701135271098623</c:v>
                      </c:pt>
                      <c:pt idx="1275">
                        <c:v>4.3742922947918741</c:v>
                      </c:pt>
                      <c:pt idx="1276">
                        <c:v>4.3784712371021879</c:v>
                      </c:pt>
                      <c:pt idx="1277">
                        <c:v>4.3826503540553885</c:v>
                      </c:pt>
                      <c:pt idx="1278">
                        <c:v>4.3868296456660616</c:v>
                      </c:pt>
                      <c:pt idx="1279">
                        <c:v>4.3910091119488293</c:v>
                      </c:pt>
                      <c:pt idx="1280">
                        <c:v>4.3951887529182834</c:v>
                      </c:pt>
                      <c:pt idx="1281">
                        <c:v>4.3993685685890132</c:v>
                      </c:pt>
                      <c:pt idx="1282">
                        <c:v>4.4035485589756478</c:v>
                      </c:pt>
                      <c:pt idx="1283">
                        <c:v>4.4077287240927827</c:v>
                      </c:pt>
                      <c:pt idx="1284">
                        <c:v>4.4129541762262168</c:v>
                      </c:pt>
                      <c:pt idx="1285">
                        <c:v>4.4160895785769778</c:v>
                      </c:pt>
                      <c:pt idx="1286">
                        <c:v>4.4202702679732608</c:v>
                      </c:pt>
                      <c:pt idx="1287">
                        <c:v>4.4244511321585005</c:v>
                      </c:pt>
                      <c:pt idx="1288">
                        <c:v>4.4286321711473029</c:v>
                      </c:pt>
                      <c:pt idx="1289">
                        <c:v>4.4328133849542724</c:v>
                      </c:pt>
                      <c:pt idx="1290">
                        <c:v>4.4369947735940531</c:v>
                      </c:pt>
                      <c:pt idx="1291">
                        <c:v>4.441176337081254</c:v>
                      </c:pt>
                      <c:pt idx="1292">
                        <c:v>4.4453580754304873</c:v>
                      </c:pt>
                      <c:pt idx="1293">
                        <c:v>4.4495399886564018</c:v>
                      </c:pt>
                      <c:pt idx="1294">
                        <c:v>4.4537220767736123</c:v>
                      </c:pt>
                      <c:pt idx="1295">
                        <c:v>4.4579043397967357</c:v>
                      </c:pt>
                      <c:pt idx="1296">
                        <c:v>4.4620867777404269</c:v>
                      </c:pt>
                      <c:pt idx="1297">
                        <c:v>4.4662693906193054</c:v>
                      </c:pt>
                      <c:pt idx="1298">
                        <c:v>4.4704521784479958</c:v>
                      </c:pt>
                      <c:pt idx="1299">
                        <c:v>4.4746351412411549</c:v>
                      </c:pt>
                      <c:pt idx="1300">
                        <c:v>4.4788182790134003</c:v>
                      </c:pt>
                      <c:pt idx="1301">
                        <c:v>4.4830015917793942</c:v>
                      </c:pt>
                      <c:pt idx="1302">
                        <c:v>4.4871850795537647</c:v>
                      </c:pt>
                      <c:pt idx="1303">
                        <c:v>4.4913687423511464</c:v>
                      </c:pt>
                      <c:pt idx="1304">
                        <c:v>4.4955525801862066</c:v>
                      </c:pt>
                      <c:pt idx="1305">
                        <c:v>4.4997365930735809</c:v>
                      </c:pt>
                      <c:pt idx="1306">
                        <c:v>4.5039207810279063</c:v>
                      </c:pt>
                      <c:pt idx="1307">
                        <c:v>4.5081051440638582</c:v>
                      </c:pt>
                      <c:pt idx="1308">
                        <c:v>4.5122896821960765</c:v>
                      </c:pt>
                      <c:pt idx="1309">
                        <c:v>4.5164743954392055</c:v>
                      </c:pt>
                      <c:pt idx="1310">
                        <c:v>4.5206592838079231</c:v>
                      </c:pt>
                      <c:pt idx="1311">
                        <c:v>4.5248443473168765</c:v>
                      </c:pt>
                      <c:pt idx="1312">
                        <c:v>4.529029585980715</c:v>
                      </c:pt>
                      <c:pt idx="1313">
                        <c:v>4.5332149998141222</c:v>
                      </c:pt>
                      <c:pt idx="1314">
                        <c:v>4.5374005888317406</c:v>
                      </c:pt>
                      <c:pt idx="1315">
                        <c:v>4.5415863530482579</c:v>
                      </c:pt>
                      <c:pt idx="1316">
                        <c:v>4.5457722924783299</c:v>
                      </c:pt>
                      <c:pt idx="1317">
                        <c:v>4.5499584071366135</c:v>
                      </c:pt>
                      <c:pt idx="1318">
                        <c:v>4.5541446970378052</c:v>
                      </c:pt>
                      <c:pt idx="1319">
                        <c:v>4.5583311621965645</c:v>
                      </c:pt>
                      <c:pt idx="1320">
                        <c:v>4.5625178026275552</c:v>
                      </c:pt>
                      <c:pt idx="1321">
                        <c:v>4.5667046183454776</c:v>
                      </c:pt>
                      <c:pt idx="1322">
                        <c:v>4.5708916093649972</c:v>
                      </c:pt>
                      <c:pt idx="1323">
                        <c:v>4.5750787757007849</c:v>
                      </c:pt>
                      <c:pt idx="1324">
                        <c:v>4.5792661173675437</c:v>
                      </c:pt>
                      <c:pt idx="1325">
                        <c:v>4.5834536343799357</c:v>
                      </c:pt>
                      <c:pt idx="1326">
                        <c:v>4.5876413267526708</c:v>
                      </c:pt>
                      <c:pt idx="1327">
                        <c:v>4.5918291945004235</c:v>
                      </c:pt>
                      <c:pt idx="1328">
                        <c:v>4.5960172376378718</c:v>
                      </c:pt>
                      <c:pt idx="1329">
                        <c:v>4.6002054561797321</c:v>
                      </c:pt>
                      <c:pt idx="1330">
                        <c:v>4.6043938501406849</c:v>
                      </c:pt>
                      <c:pt idx="1331">
                        <c:v>4.6085824195354137</c:v>
                      </c:pt>
                      <c:pt idx="1332">
                        <c:v>4.6127711643786373</c:v>
                      </c:pt>
                      <c:pt idx="1333">
                        <c:v>4.6169600846850454</c:v>
                      </c:pt>
                      <c:pt idx="1334">
                        <c:v>4.6211491804693257</c:v>
                      </c:pt>
                      <c:pt idx="1335">
                        <c:v>4.6253384517462042</c:v>
                      </c:pt>
                      <c:pt idx="1336">
                        <c:v>4.6295278985303616</c:v>
                      </c:pt>
                      <c:pt idx="1337">
                        <c:v>4.6337175208365275</c:v>
                      </c:pt>
                      <c:pt idx="1338">
                        <c:v>4.6379073186793986</c:v>
                      </c:pt>
                      <c:pt idx="1339">
                        <c:v>4.6420972920736734</c:v>
                      </c:pt>
                      <c:pt idx="1340">
                        <c:v>4.6462874410340858</c:v>
                      </c:pt>
                      <c:pt idx="1341">
                        <c:v>4.6504777655753395</c:v>
                      </c:pt>
                      <c:pt idx="1342">
                        <c:v>4.6536206242150522</c:v>
                      </c:pt>
                      <c:pt idx="1343">
                        <c:v>4.6588589414592176</c:v>
                      </c:pt>
                      <c:pt idx="1344">
                        <c:v>4.6630497928312922</c:v>
                      </c:pt>
                      <c:pt idx="1345">
                        <c:v>4.6672408198430668</c:v>
                      </c:pt>
                      <c:pt idx="1346">
                        <c:v>4.6714320225092889</c:v>
                      </c:pt>
                      <c:pt idx="1347">
                        <c:v>4.6756234008446613</c:v>
                      </c:pt>
                      <c:pt idx="1348">
                        <c:v>4.6798149548639314</c:v>
                      </c:pt>
                      <c:pt idx="1349">
                        <c:v>4.6840066845818171</c:v>
                      </c:pt>
                      <c:pt idx="1350">
                        <c:v>4.6881985900130365</c:v>
                      </c:pt>
                      <c:pt idx="1351">
                        <c:v>4.6923906711723458</c:v>
                      </c:pt>
                      <c:pt idx="1352">
                        <c:v>4.6965829280744673</c:v>
                      </c:pt>
                      <c:pt idx="1353">
                        <c:v>4.6997272360911371</c:v>
                      </c:pt>
                      <c:pt idx="1354">
                        <c:v>4.704967969166078</c:v>
                      </c:pt>
                      <c:pt idx="1355">
                        <c:v>4.7091607533850572</c:v>
                      </c:pt>
                      <c:pt idx="1356">
                        <c:v>4.7133537134057901</c:v>
                      </c:pt>
                      <c:pt idx="1357">
                        <c:v>4.7175468492430443</c:v>
                      </c:pt>
                      <c:pt idx="1358">
                        <c:v>4.7217401609115521</c:v>
                      </c:pt>
                      <c:pt idx="1359">
                        <c:v>4.7259336484260501</c:v>
                      </c:pt>
                      <c:pt idx="1360">
                        <c:v>4.7301273118013096</c:v>
                      </c:pt>
                      <c:pt idx="1361">
                        <c:v>4.7343211510520584</c:v>
                      </c:pt>
                      <c:pt idx="1362">
                        <c:v>4.7385151661930722</c:v>
                      </c:pt>
                      <c:pt idx="1363">
                        <c:v>4.7427093572390939</c:v>
                      </c:pt>
                      <c:pt idx="1364">
                        <c:v>4.7469037242048673</c:v>
                      </c:pt>
                      <c:pt idx="1365">
                        <c:v>4.7510982671051734</c:v>
                      </c:pt>
                      <c:pt idx="1366">
                        <c:v>4.7552929859547621</c:v>
                      </c:pt>
                      <c:pt idx="1367">
                        <c:v>4.7594878807683827</c:v>
                      </c:pt>
                      <c:pt idx="1368">
                        <c:v>4.7636829515608214</c:v>
                      </c:pt>
                      <c:pt idx="1369">
                        <c:v>4.7678781983468328</c:v>
                      </c:pt>
                      <c:pt idx="1370">
                        <c:v>4.7720736211411729</c:v>
                      </c:pt>
                      <c:pt idx="1371">
                        <c:v>4.7762692199586336</c:v>
                      </c:pt>
                      <c:pt idx="1372">
                        <c:v>4.7804649948139746</c:v>
                      </c:pt>
                      <c:pt idx="1373">
                        <c:v>4.7846609457219573</c:v>
                      </c:pt>
                      <c:pt idx="1374">
                        <c:v>4.7888570726973789</c:v>
                      </c:pt>
                      <c:pt idx="1375">
                        <c:v>4.7930533757549947</c:v>
                      </c:pt>
                      <c:pt idx="1376">
                        <c:v>4.7972498549096043</c:v>
                      </c:pt>
                      <c:pt idx="1377">
                        <c:v>4.8014465101759773</c:v>
                      </c:pt>
                      <c:pt idx="1378">
                        <c:v>4.8056433415688851</c:v>
                      </c:pt>
                      <c:pt idx="1379">
                        <c:v>4.8098403491031334</c:v>
                      </c:pt>
                      <c:pt idx="1380">
                        <c:v>4.8140375327934981</c:v>
                      </c:pt>
                      <c:pt idx="1381">
                        <c:v>4.8182348926547549</c:v>
                      </c:pt>
                      <c:pt idx="1382">
                        <c:v>4.822432428701716</c:v>
                      </c:pt>
                      <c:pt idx="1383">
                        <c:v>4.8266301409491614</c:v>
                      </c:pt>
                      <c:pt idx="1384">
                        <c:v>4.8308280294118742</c:v>
                      </c:pt>
                      <c:pt idx="1385">
                        <c:v>4.8350260941046725</c:v>
                      </c:pt>
                      <c:pt idx="1386">
                        <c:v>4.8392243350423287</c:v>
                      </c:pt>
                      <c:pt idx="1387">
                        <c:v>4.8434227522396665</c:v>
                      </c:pt>
                      <c:pt idx="1388">
                        <c:v>4.8476213457114747</c:v>
                      </c:pt>
                      <c:pt idx="1389">
                        <c:v>4.8518201154725444</c:v>
                      </c:pt>
                      <c:pt idx="1390">
                        <c:v>4.8560190615377028</c:v>
                      </c:pt>
                      <c:pt idx="1391">
                        <c:v>4.8602181839217469</c:v>
                      </c:pt>
                      <c:pt idx="1392">
                        <c:v>4.8644174826394702</c:v>
                      </c:pt>
                      <c:pt idx="1393">
                        <c:v>4.8686169577057088</c:v>
                      </c:pt>
                      <c:pt idx="1394">
                        <c:v>4.8728166091352616</c:v>
                      </c:pt>
                      <c:pt idx="1395">
                        <c:v>4.877016436942931</c:v>
                      </c:pt>
                      <c:pt idx="1396">
                        <c:v>4.8812164411435575</c:v>
                      </c:pt>
                      <c:pt idx="1397">
                        <c:v>4.8854166217519337</c:v>
                      </c:pt>
                      <c:pt idx="1398">
                        <c:v>4.889616978782902</c:v>
                      </c:pt>
                      <c:pt idx="1399">
                        <c:v>4.8938175122512746</c:v>
                      </c:pt>
                      <c:pt idx="1400">
                        <c:v>4.8980182221718609</c:v>
                      </c:pt>
                      <c:pt idx="1401">
                        <c:v>4.9011688704180072</c:v>
                      </c:pt>
                      <c:pt idx="1402">
                        <c:v>4.9064201714290396</c:v>
                      </c:pt>
                      <c:pt idx="1403">
                        <c:v>4.9106214107952617</c:v>
                      </c:pt>
                      <c:pt idx="1404">
                        <c:v>4.9148228266730349</c:v>
                      </c:pt>
                      <c:pt idx="1405">
                        <c:v>4.9190244190771786</c:v>
                      </c:pt>
                      <c:pt idx="1406">
                        <c:v>4.9232261880225145</c:v>
                      </c:pt>
                      <c:pt idx="1407">
                        <c:v>4.9274281335239039</c:v>
                      </c:pt>
                      <c:pt idx="1408">
                        <c:v>4.9316302555961729</c:v>
                      </c:pt>
                      <c:pt idx="1409">
                        <c:v>4.9358325542541497</c:v>
                      </c:pt>
                      <c:pt idx="1410">
                        <c:v>4.9400350295126989</c:v>
                      </c:pt>
                      <c:pt idx="1411">
                        <c:v>4.9442376813866424</c:v>
                      </c:pt>
                      <c:pt idx="1412">
                        <c:v>4.947389786204905</c:v>
                      </c:pt>
                      <c:pt idx="1413">
                        <c:v>4.9515927471915298</c:v>
                      </c:pt>
                      <c:pt idx="1414">
                        <c:v>4.9568466968493929</c:v>
                      </c:pt>
                      <c:pt idx="1415">
                        <c:v>4.9610500553334447</c:v>
                      </c:pt>
                      <c:pt idx="1416">
                        <c:v>4.9652535905071478</c:v>
                      </c:pt>
                      <c:pt idx="1417">
                        <c:v>4.9694573023853472</c:v>
                      </c:pt>
                      <c:pt idx="1418">
                        <c:v>4.9736611909829227</c:v>
                      </c:pt>
                      <c:pt idx="1419">
                        <c:v>4.9778652563147219</c:v>
                      </c:pt>
                      <c:pt idx="1420">
                        <c:v>4.9820694983955924</c:v>
                      </c:pt>
                      <c:pt idx="1421">
                        <c:v>4.9862739172404211</c:v>
                      </c:pt>
                      <c:pt idx="1422">
                        <c:v>4.9904785128640601</c:v>
                      </c:pt>
                      <c:pt idx="1423">
                        <c:v>4.9946832852813658</c:v>
                      </c:pt>
                      <c:pt idx="1424">
                        <c:v>4.9978369806241414</c:v>
                      </c:pt>
                      <c:pt idx="1425">
                        <c:v>5.0020420624661703</c:v>
                      </c:pt>
                      <c:pt idx="1426">
                        <c:v>5.0072986634440566</c:v>
                      </c:pt>
                      <c:pt idx="1427">
                        <c:v>5.0115041431847827</c:v>
                      </c:pt>
                      <c:pt idx="1428">
                        <c:v>5.0157097997935329</c:v>
                      </c:pt>
                      <c:pt idx="1429">
                        <c:v>5.0199156332852093</c:v>
                      </c:pt>
                      <c:pt idx="1430">
                        <c:v>5.0241216436746789</c:v>
                      </c:pt>
                      <c:pt idx="1431">
                        <c:v>5.0283278309768118</c:v>
                      </c:pt>
                      <c:pt idx="1432">
                        <c:v>5.032534195206515</c:v>
                      </c:pt>
                      <c:pt idx="1433">
                        <c:v>5.0356890844964513</c:v>
                      </c:pt>
                      <c:pt idx="1434">
                        <c:v>5.0398957583851987</c:v>
                      </c:pt>
                      <c:pt idx="1435">
                        <c:v>5.0441026092424321</c:v>
                      </c:pt>
                      <c:pt idx="1436">
                        <c:v>5.0483096370830634</c:v>
                      </c:pt>
                      <c:pt idx="1437">
                        <c:v>5.0525168419219737</c:v>
                      </c:pt>
                      <c:pt idx="1438">
                        <c:v>5.0577760968971255</c:v>
                      </c:pt>
                      <c:pt idx="1439">
                        <c:v>5.0619837000366115</c:v>
                      </c:pt>
                      <c:pt idx="1440">
                        <c:v>5.0661914802227992</c:v>
                      </c:pt>
                      <c:pt idx="1441">
                        <c:v>5.070399437470579</c:v>
                      </c:pt>
                      <c:pt idx="1442">
                        <c:v>5.0746075717948393</c:v>
                      </c:pt>
                      <c:pt idx="1443">
                        <c:v>5.0788158832105097</c:v>
                      </c:pt>
                      <c:pt idx="1444">
                        <c:v>5.083024371732483</c:v>
                      </c:pt>
                      <c:pt idx="1445">
                        <c:v>5.0861808543589353</c:v>
                      </c:pt>
                      <c:pt idx="1446">
                        <c:v>5.0903896528527994</c:v>
                      </c:pt>
                      <c:pt idx="1447">
                        <c:v>5.0945986284939782</c:v>
                      </c:pt>
                      <c:pt idx="1448">
                        <c:v>5.0988077812973742</c:v>
                      </c:pt>
                      <c:pt idx="1449">
                        <c:v>5.1030171112778886</c:v>
                      </c:pt>
                      <c:pt idx="1450">
                        <c:v>5.1082790229316055</c:v>
                      </c:pt>
                      <c:pt idx="1451">
                        <c:v>5.112488751615218</c:v>
                      </c:pt>
                      <c:pt idx="1452">
                        <c:v>5.1166986575244469</c:v>
                      </c:pt>
                      <c:pt idx="1453">
                        <c:v>5.1209087406742038</c:v>
                      </c:pt>
                      <c:pt idx="1454">
                        <c:v>5.125119001079435</c:v>
                      </c:pt>
                      <c:pt idx="1455">
                        <c:v>5.1293294387550574</c:v>
                      </c:pt>
                      <c:pt idx="1456">
                        <c:v>5.1335400537159872</c:v>
                      </c:pt>
                      <c:pt idx="1457">
                        <c:v>5.1377508459771777</c:v>
                      </c:pt>
                      <c:pt idx="1458">
                        <c:v>5.1419618155535378</c:v>
                      </c:pt>
                      <c:pt idx="1459">
                        <c:v>5.1451201591078934</c:v>
                      </c:pt>
                      <c:pt idx="1460">
                        <c:v>5.1493314390217559</c:v>
                      </c:pt>
                      <c:pt idx="1461">
                        <c:v>5.1535428962918832</c:v>
                      </c:pt>
                      <c:pt idx="1462">
                        <c:v>5.1588074673095301</c:v>
                      </c:pt>
                      <c:pt idx="1463">
                        <c:v>5.1630193236858544</c:v>
                      </c:pt>
                      <c:pt idx="1464">
                        <c:v>5.1672313574669806</c:v>
                      </c:pt>
                      <c:pt idx="1465">
                        <c:v>5.1714435686678772</c:v>
                      </c:pt>
                      <c:pt idx="1466">
                        <c:v>5.175655957303479</c:v>
                      </c:pt>
                      <c:pt idx="1467">
                        <c:v>5.1798685233887252</c:v>
                      </c:pt>
                      <c:pt idx="1468">
                        <c:v>5.1840812669385894</c:v>
                      </c:pt>
                      <c:pt idx="1469">
                        <c:v>5.1882941879680118</c:v>
                      </c:pt>
                      <c:pt idx="1470">
                        <c:v>5.1925072864919368</c:v>
                      </c:pt>
                      <c:pt idx="1471">
                        <c:v>5.1967205625253436</c:v>
                      </c:pt>
                      <c:pt idx="1472">
                        <c:v>5.2009340160831679</c:v>
                      </c:pt>
                      <c:pt idx="1473">
                        <c:v>5.205147647180393</c:v>
                      </c:pt>
                      <c:pt idx="1474">
                        <c:v>5.209361455831969</c:v>
                      </c:pt>
                      <c:pt idx="1475">
                        <c:v>5.2135754420528508</c:v>
                      </c:pt>
                      <c:pt idx="1476">
                        <c:v>5.2177896058580249</c:v>
                      </c:pt>
                      <c:pt idx="1477">
                        <c:v>5.2220039472624507</c:v>
                      </c:pt>
                      <c:pt idx="1478">
                        <c:v>5.2262184662810842</c:v>
                      </c:pt>
                      <c:pt idx="1479">
                        <c:v>5.2304331629289207</c:v>
                      </c:pt>
                      <c:pt idx="1480">
                        <c:v>5.2346480372209232</c:v>
                      </c:pt>
                      <c:pt idx="1481">
                        <c:v>5.2388630891720549</c:v>
                      </c:pt>
                      <c:pt idx="1482">
                        <c:v>5.2430783187973171</c:v>
                      </c:pt>
                      <c:pt idx="1483">
                        <c:v>5.2472937261116774</c:v>
                      </c:pt>
                      <c:pt idx="1484">
                        <c:v>5.2504553982149247</c:v>
                      </c:pt>
                      <c:pt idx="1485">
                        <c:v>5.2557250738676071</c:v>
                      </c:pt>
                      <c:pt idx="1486">
                        <c:v>5.2599410143391445</c:v>
                      </c:pt>
                      <c:pt idx="1487">
                        <c:v>5.2641571325597285</c:v>
                      </c:pt>
                      <c:pt idx="1488">
                        <c:v>5.2683734285443355</c:v>
                      </c:pt>
                      <c:pt idx="1489">
                        <c:v>5.2725899023079439</c:v>
                      </c:pt>
                      <c:pt idx="1490">
                        <c:v>5.2768065538655717</c:v>
                      </c:pt>
                      <c:pt idx="1491">
                        <c:v>5.2810233832322009</c:v>
                      </c:pt>
                      <c:pt idx="1492">
                        <c:v>5.2852403904228158</c:v>
                      </c:pt>
                      <c:pt idx="1493">
                        <c:v>5.2894575754524382</c:v>
                      </c:pt>
                      <c:pt idx="1494">
                        <c:v>5.2936749383360562</c:v>
                      </c:pt>
                      <c:pt idx="1495">
                        <c:v>5.2978924790886612</c:v>
                      </c:pt>
                      <c:pt idx="1496">
                        <c:v>5.3021101977252805</c:v>
                      </c:pt>
                      <c:pt idx="1497">
                        <c:v>5.3063280942608966</c:v>
                      </c:pt>
                      <c:pt idx="1498">
                        <c:v>5.3105461687105402</c:v>
                      </c:pt>
                      <c:pt idx="1499">
                        <c:v>5.31476442108921</c:v>
                      </c:pt>
                      <c:pt idx="1500">
                        <c:v>5.3189828514119046</c:v>
                      </c:pt>
                      <c:pt idx="1501">
                        <c:v>5.3232014596936628</c:v>
                      </c:pt>
                      <c:pt idx="1502">
                        <c:v>5.3274202459494875</c:v>
                      </c:pt>
                      <c:pt idx="1503">
                        <c:v>5.3316392101943837</c:v>
                      </c:pt>
                      <c:pt idx="1504">
                        <c:v>5.3358583524433945</c:v>
                      </c:pt>
                      <c:pt idx="1505">
                        <c:v>5.34007767271153</c:v>
                      </c:pt>
                      <c:pt idx="1506">
                        <c:v>5.3442971710138005</c:v>
                      </c:pt>
                      <c:pt idx="1507">
                        <c:v>5.3485168473652545</c:v>
                      </c:pt>
                      <c:pt idx="1508">
                        <c:v>5.3527367017808958</c:v>
                      </c:pt>
                      <c:pt idx="1509">
                        <c:v>5.3569567342757765</c:v>
                      </c:pt>
                      <c:pt idx="1510">
                        <c:v>5.362232025341183</c:v>
                      </c:pt>
                      <c:pt idx="1511">
                        <c:v>5.3664524585692854</c:v>
                      </c:pt>
                      <c:pt idx="1512">
                        <c:v>5.3706730699254592</c:v>
                      </c:pt>
                      <c:pt idx="1513">
                        <c:v>5.3748938594247653</c:v>
                      </c:pt>
                      <c:pt idx="1514">
                        <c:v>5.3791148270822315</c:v>
                      </c:pt>
                      <c:pt idx="1515">
                        <c:v>5.3822806697506653</c:v>
                      </c:pt>
                      <c:pt idx="1516">
                        <c:v>5.3865019492211044</c:v>
                      </c:pt>
                      <c:pt idx="1517">
                        <c:v>5.3907234068910572</c:v>
                      </c:pt>
                      <c:pt idx="1518">
                        <c:v>5.3949450427755927</c:v>
                      </c:pt>
                      <c:pt idx="1519">
                        <c:v>5.3991668568897495</c:v>
                      </c:pt>
                      <c:pt idx="1520">
                        <c:v>5.4023333344476008</c:v>
                      </c:pt>
                      <c:pt idx="1521">
                        <c:v>5.4076110198671081</c:v>
                      </c:pt>
                      <c:pt idx="1522">
                        <c:v>5.4118333687604174</c:v>
                      </c:pt>
                      <c:pt idx="1523">
                        <c:v>5.4160558959435674</c:v>
                      </c:pt>
                      <c:pt idx="1524">
                        <c:v>5.4202786014316047</c:v>
                      </c:pt>
                      <c:pt idx="1525">
                        <c:v>5.4245014852395776</c:v>
                      </c:pt>
                      <c:pt idx="1526">
                        <c:v>5.4287245473825685</c:v>
                      </c:pt>
                      <c:pt idx="1527">
                        <c:v>5.43294778787563</c:v>
                      </c:pt>
                      <c:pt idx="1528">
                        <c:v>5.437171206733816</c:v>
                      </c:pt>
                      <c:pt idx="1529">
                        <c:v>5.4413948039722149</c:v>
                      </c:pt>
                      <c:pt idx="1530">
                        <c:v>5.4456185796058856</c:v>
                      </c:pt>
                      <c:pt idx="1531">
                        <c:v>5.4498425336498864</c:v>
                      </c:pt>
                      <c:pt idx="1532">
                        <c:v>5.4530106162737439</c:v>
                      </c:pt>
                      <c:pt idx="1533">
                        <c:v>5.4582909770292281</c:v>
                      </c:pt>
                      <c:pt idx="1534">
                        <c:v>5.4625154663946969</c:v>
                      </c:pt>
                      <c:pt idx="1535">
                        <c:v>5.4667401342308208</c:v>
                      </c:pt>
                      <c:pt idx="1536">
                        <c:v>5.4709649805526572</c:v>
                      </c:pt>
                      <c:pt idx="1537">
                        <c:v>5.4751900053753104</c:v>
                      </c:pt>
                      <c:pt idx="1538">
                        <c:v>5.4794152087138537</c:v>
                      </c:pt>
                      <c:pt idx="1539">
                        <c:v>5.4836405905833612</c:v>
                      </c:pt>
                      <c:pt idx="1540">
                        <c:v>5.4878661509989453</c:v>
                      </c:pt>
                      <c:pt idx="1541">
                        <c:v>5.492091889975681</c:v>
                      </c:pt>
                      <c:pt idx="1542">
                        <c:v>5.4963178075286505</c:v>
                      </c:pt>
                      <c:pt idx="1543">
                        <c:v>5.499487362893122</c:v>
                      </c:pt>
                      <c:pt idx="1544">
                        <c:v>5.5037135929908523</c:v>
                      </c:pt>
                      <c:pt idx="1545">
                        <c:v>5.5089966317960011</c:v>
                      </c:pt>
                      <c:pt idx="1546">
                        <c:v>5.5132232638049183</c:v>
                      </c:pt>
                      <c:pt idx="1547">
                        <c:v>5.5174500744655566</c:v>
                      </c:pt>
                      <c:pt idx="1548">
                        <c:v>5.5216770637930424</c:v>
                      </c:pt>
                      <c:pt idx="1549">
                        <c:v>5.5259042318024685</c:v>
                      </c:pt>
                      <c:pt idx="1550">
                        <c:v>5.5301315785089313</c:v>
                      </c:pt>
                      <c:pt idx="1551">
                        <c:v>5.5343591039275619</c:v>
                      </c:pt>
                      <c:pt idx="1552">
                        <c:v>5.5385868080734593</c:v>
                      </c:pt>
                      <c:pt idx="1553">
                        <c:v>5.5428146909617251</c:v>
                      </c:pt>
                      <c:pt idx="1554">
                        <c:v>5.5470427526074984</c:v>
                      </c:pt>
                      <c:pt idx="1555">
                        <c:v>5.5512709930258826</c:v>
                      </c:pt>
                      <c:pt idx="1556">
                        <c:v>5.5554994122319856</c:v>
                      </c:pt>
                      <c:pt idx="1557">
                        <c:v>5.5597280102409492</c:v>
                      </c:pt>
                      <c:pt idx="1558">
                        <c:v>5.5650140092166964</c:v>
                      </c:pt>
                      <c:pt idx="1559">
                        <c:v>5.5692430095873684</c:v>
                      </c:pt>
                      <c:pt idx="1560">
                        <c:v>5.573472188810034</c:v>
                      </c:pt>
                      <c:pt idx="1561">
                        <c:v>5.5777015468998448</c:v>
                      </c:pt>
                      <c:pt idx="1562">
                        <c:v>5.5819310838719067</c:v>
                      </c:pt>
                      <c:pt idx="1563">
                        <c:v>5.585103354001558</c:v>
                      </c:pt>
                      <c:pt idx="1564">
                        <c:v>5.5893332040539967</c:v>
                      </c:pt>
                      <c:pt idx="1565">
                        <c:v>5.5935632330303307</c:v>
                      </c:pt>
                      <c:pt idx="1566">
                        <c:v>5.5977934409456847</c:v>
                      </c:pt>
                      <c:pt idx="1567">
                        <c:v>5.602023827815187</c:v>
                      </c:pt>
                      <c:pt idx="1568">
                        <c:v>5.6062543936540035</c:v>
                      </c:pt>
                      <c:pt idx="1569">
                        <c:v>5.610485138477264</c:v>
                      </c:pt>
                      <c:pt idx="1570">
                        <c:v>5.6157738212262842</c:v>
                      </c:pt>
                      <c:pt idx="1571">
                        <c:v>5.6200049688199138</c:v>
                      </c:pt>
                      <c:pt idx="1572">
                        <c:v>5.62423629544723</c:v>
                      </c:pt>
                      <c:pt idx="1573">
                        <c:v>5.628467801123362</c:v>
                      </c:pt>
                      <c:pt idx="1574">
                        <c:v>5.6326994858634842</c:v>
                      </c:pt>
                      <c:pt idx="1575">
                        <c:v>5.6358733669384238</c:v>
                      </c:pt>
                      <c:pt idx="1576">
                        <c:v>5.6401053650769803</c:v>
                      </c:pt>
                      <c:pt idx="1577">
                        <c:v>5.6443375423211988</c:v>
                      </c:pt>
                      <c:pt idx="1578">
                        <c:v>5.6485698986862296</c:v>
                      </c:pt>
                      <c:pt idx="1579">
                        <c:v>5.6528024341872571</c:v>
                      </c:pt>
                      <c:pt idx="1580">
                        <c:v>5.6570351488394355</c:v>
                      </c:pt>
                      <c:pt idx="1581">
                        <c:v>5.6612680426579178</c:v>
                      </c:pt>
                      <c:pt idx="1582">
                        <c:v>5.6665594119067721</c:v>
                      </c:pt>
                      <c:pt idx="1583">
                        <c:v>5.6707927089049424</c:v>
                      </c:pt>
                      <c:pt idx="1584">
                        <c:v>5.6750261851187345</c:v>
                      </c:pt>
                      <c:pt idx="1585">
                        <c:v>5.6792598405633115</c:v>
                      </c:pt>
                      <c:pt idx="1586">
                        <c:v>5.6834936752538727</c:v>
                      </c:pt>
                      <c:pt idx="1587">
                        <c:v>5.6877276892055741</c:v>
                      </c:pt>
                      <c:pt idx="1588">
                        <c:v>5.690903317318627</c:v>
                      </c:pt>
                      <c:pt idx="1589">
                        <c:v>5.6951376450138724</c:v>
                      </c:pt>
                      <c:pt idx="1590">
                        <c:v>5.6993721520120317</c:v>
                      </c:pt>
                      <c:pt idx="1591">
                        <c:v>5.7036068383282803</c:v>
                      </c:pt>
                      <c:pt idx="1592">
                        <c:v>5.7078417039777927</c:v>
                      </c:pt>
                      <c:pt idx="1593">
                        <c:v>5.7131355382502536</c:v>
                      </c:pt>
                      <c:pt idx="1594">
                        <c:v>5.7173708074551888</c:v>
                      </c:pt>
                      <c:pt idx="1595">
                        <c:v>5.721606256042775</c:v>
                      </c:pt>
                      <c:pt idx="1596">
                        <c:v>5.7258418840281946</c:v>
                      </c:pt>
                      <c:pt idx="1597">
                        <c:v>5.7300776914266693</c:v>
                      </c:pt>
                      <c:pt idx="1598">
                        <c:v>5.7343136782533879</c:v>
                      </c:pt>
                      <c:pt idx="1599">
                        <c:v>5.7385498445235408</c:v>
                      </c:pt>
                      <c:pt idx="1600">
                        <c:v>5.7427861902523532</c:v>
                      </c:pt>
                      <c:pt idx="1601">
                        <c:v>5.7459635673278422</c:v>
                      </c:pt>
                      <c:pt idx="1602">
                        <c:v>5.7502002271458803</c:v>
                      </c:pt>
                      <c:pt idx="1603">
                        <c:v>5.7544370664643756</c:v>
                      </c:pt>
                      <c:pt idx="1604">
                        <c:v>5.7586740852985621</c:v>
                      </c:pt>
                      <c:pt idx="1605">
                        <c:v>5.7639706113083911</c:v>
                      </c:pt>
                      <c:pt idx="1606">
                        <c:v>5.7682080341084827</c:v>
                      </c:pt>
                      <c:pt idx="1607">
                        <c:v>5.7724456364736909</c:v>
                      </c:pt>
                      <c:pt idx="1608">
                        <c:v>5.7766834184192595</c:v>
                      </c:pt>
                      <c:pt idx="1609">
                        <c:v>5.7809213799603976</c:v>
                      </c:pt>
                      <c:pt idx="1610">
                        <c:v>5.7851595211123152</c:v>
                      </c:pt>
                      <c:pt idx="1611">
                        <c:v>5.7893978418902616</c:v>
                      </c:pt>
                      <c:pt idx="1612">
                        <c:v>5.7936363423094406</c:v>
                      </c:pt>
                      <c:pt idx="1613">
                        <c:v>5.7968153355225667</c:v>
                      </c:pt>
                      <c:pt idx="1614">
                        <c:v>5.8010541503505682</c:v>
                      </c:pt>
                      <c:pt idx="1615">
                        <c:v>5.80529314486171</c:v>
                      </c:pt>
                      <c:pt idx="1616">
                        <c:v>5.809532319071212</c:v>
                      </c:pt>
                      <c:pt idx="1617">
                        <c:v>5.8148315395571188</c:v>
                      </c:pt>
                      <c:pt idx="1618">
                        <c:v>5.8190711181436354</c:v>
                      </c:pt>
                      <c:pt idx="1619">
                        <c:v>5.8233108764780495</c:v>
                      </c:pt>
                      <c:pt idx="1620">
                        <c:v>5.8275508145755923</c:v>
                      </c:pt>
                      <c:pt idx="1621">
                        <c:v>5.8317909324514972</c:v>
                      </c:pt>
                      <c:pt idx="1622">
                        <c:v>5.8360312301210335</c:v>
                      </c:pt>
                      <c:pt idx="1623">
                        <c:v>5.8402717075994248</c:v>
                      </c:pt>
                      <c:pt idx="1624">
                        <c:v>5.8445123649019468</c:v>
                      </c:pt>
                      <c:pt idx="1625">
                        <c:v>5.8476929758975835</c:v>
                      </c:pt>
                      <c:pt idx="1626">
                        <c:v>5.8519339479290133</c:v>
                      </c:pt>
                      <c:pt idx="1627">
                        <c:v>5.8561750998265083</c:v>
                      </c:pt>
                      <c:pt idx="1628">
                        <c:v>5.8604164316053149</c:v>
                      </c:pt>
                      <c:pt idx="1629">
                        <c:v>5.8657183493101899</c:v>
                      </c:pt>
                      <c:pt idx="1630">
                        <c:v>5.8699600858777812</c:v>
                      </c:pt>
                      <c:pt idx="1631">
                        <c:v>5.8742020023762951</c:v>
                      </c:pt>
                      <c:pt idx="1632">
                        <c:v>5.8784440988209861</c:v>
                      </c:pt>
                      <c:pt idx="1633">
                        <c:v>5.882686375227145</c:v>
                      </c:pt>
                      <c:pt idx="1634">
                        <c:v>5.8869288316100201</c:v>
                      </c:pt>
                      <c:pt idx="1635">
                        <c:v>5.8911714679849032</c:v>
                      </c:pt>
                      <c:pt idx="1636">
                        <c:v>5.8954142843670576</c:v>
                      </c:pt>
                      <c:pt idx="1637">
                        <c:v>5.8985965147926294</c:v>
                      </c:pt>
                      <c:pt idx="1638">
                        <c:v>5.9028396462242654</c:v>
                      </c:pt>
                      <c:pt idx="1639">
                        <c:v>5.9070829577051747</c:v>
                      </c:pt>
                      <c:pt idx="1640">
                        <c:v>5.9113264492506579</c:v>
                      </c:pt>
                      <c:pt idx="1641">
                        <c:v>5.9166310669215836</c:v>
                      </c:pt>
                      <c:pt idx="1642">
                        <c:v>5.9208749636682168</c:v>
                      </c:pt>
                      <c:pt idx="1643">
                        <c:v>5.9251190405290783</c:v>
                      </c:pt>
                      <c:pt idx="1644">
                        <c:v>5.9293632975194797</c:v>
                      </c:pt>
                      <c:pt idx="1645">
                        <c:v>5.9336077346547018</c:v>
                      </c:pt>
                      <c:pt idx="1646">
                        <c:v>5.937852351950025</c:v>
                      </c:pt>
                      <c:pt idx="1647">
                        <c:v>5.9420971494207668</c:v>
                      </c:pt>
                      <c:pt idx="1648">
                        <c:v>5.9452808657731318</c:v>
                      </c:pt>
                      <c:pt idx="1649">
                        <c:v>5.949525978587646</c:v>
                      </c:pt>
                      <c:pt idx="1650">
                        <c:v>5.9537712716196278</c:v>
                      </c:pt>
                      <c:pt idx="1651">
                        <c:v>5.9580167448844019</c:v>
                      </c:pt>
                      <c:pt idx="1652">
                        <c:v>5.96226239839726</c:v>
                      </c:pt>
                      <c:pt idx="1653">
                        <c:v>5.9675697187855157</c:v>
                      </c:pt>
                      <c:pt idx="1654">
                        <c:v>5.9718157779125196</c:v>
                      </c:pt>
                      <c:pt idx="1655">
                        <c:v>5.9760620173373722</c:v>
                      </c:pt>
                      <c:pt idx="1656">
                        <c:v>5.9803084370753723</c:v>
                      </c:pt>
                      <c:pt idx="1657">
                        <c:v>5.9845550371418259</c:v>
                      </c:pt>
                      <c:pt idx="1658">
                        <c:v>5.9888018175520701</c:v>
                      </c:pt>
                      <c:pt idx="1659">
                        <c:v>5.9919870212195674</c:v>
                      </c:pt>
                      <c:pt idx="1660">
                        <c:v>5.9962341172682878</c:v>
                      </c:pt>
                      <c:pt idx="1661">
                        <c:v>6.0004813937029056</c:v>
                      </c:pt>
                      <c:pt idx="1662">
                        <c:v>6.0047288505387684</c:v>
                      </c:pt>
                      <c:pt idx="1663">
                        <c:v>6.0089764877911902</c:v>
                      </c:pt>
                      <c:pt idx="1664">
                        <c:v>6.0132243054754859</c:v>
                      </c:pt>
                      <c:pt idx="1665">
                        <c:v>6.0185343313365589</c:v>
                      </c:pt>
                      <c:pt idx="1666">
                        <c:v>6.0227825550486624</c:v>
                      </c:pt>
                      <c:pt idx="1667">
                        <c:v>6.0270309592424809</c:v>
                      </c:pt>
                      <c:pt idx="1668">
                        <c:v>6.031279543933338</c:v>
                      </c:pt>
                      <c:pt idx="1669">
                        <c:v>6.0355283091365939</c:v>
                      </c:pt>
                      <c:pt idx="1670">
                        <c:v>6.0397772548675777</c:v>
                      </c:pt>
                      <c:pt idx="1671">
                        <c:v>6.0429640826463604</c:v>
                      </c:pt>
                      <c:pt idx="1672">
                        <c:v>6.0472133443377736</c:v>
                      </c:pt>
                      <c:pt idx="1673">
                        <c:v>6.05146278659912</c:v>
                      </c:pt>
                      <c:pt idx="1674">
                        <c:v>6.0557124094457366</c:v>
                      </c:pt>
                      <c:pt idx="1675">
                        <c:v>6.0599622128929598</c:v>
                      </c:pt>
                      <c:pt idx="1676">
                        <c:v>6.0642121969561629</c:v>
                      </c:pt>
                      <c:pt idx="1677">
                        <c:v>6.0695249310497585</c:v>
                      </c:pt>
                      <c:pt idx="1678">
                        <c:v>6.0737753215550301</c:v>
                      </c:pt>
                      <c:pt idx="1679">
                        <c:v>6.0780258927261634</c:v>
                      </c:pt>
                      <c:pt idx="1680">
                        <c:v>6.0822766445785419</c:v>
                      </c:pt>
                      <c:pt idx="1681">
                        <c:v>6.086527577127514</c:v>
                      </c:pt>
                      <c:pt idx="1682">
                        <c:v>6.0897158951306185</c:v>
                      </c:pt>
                      <c:pt idx="1683">
                        <c:v>6.093967143935588</c:v>
                      </c:pt>
                      <c:pt idx="1684">
                        <c:v>6.0982185734794161</c:v>
                      </c:pt>
                      <c:pt idx="1685">
                        <c:v>6.1024701837774611</c:v>
                      </c:pt>
                      <c:pt idx="1686">
                        <c:v>6.1067219748450805</c:v>
                      </c:pt>
                      <c:pt idx="1687">
                        <c:v>6.1109739466976727</c:v>
                      </c:pt>
                      <c:pt idx="1688">
                        <c:v>6.1152260993505969</c:v>
                      </c:pt>
                      <c:pt idx="1689">
                        <c:v>6.120541544440643</c:v>
                      </c:pt>
                      <c:pt idx="1690">
                        <c:v>6.1247941039505305</c:v>
                      </c:pt>
                      <c:pt idx="1691">
                        <c:v>6.1290468443107455</c:v>
                      </c:pt>
                      <c:pt idx="1692">
                        <c:v>6.1332997655366563</c:v>
                      </c:pt>
                      <c:pt idx="1693">
                        <c:v>6.1375528676436391</c:v>
                      </c:pt>
                      <c:pt idx="1694">
                        <c:v>6.1407428129363577</c:v>
                      </c:pt>
                      <c:pt idx="1695">
                        <c:v>6.1449962316222591</c:v>
                      </c:pt>
                      <c:pt idx="1696">
                        <c:v>6.1492498312315735</c:v>
                      </c:pt>
                      <c:pt idx="1697">
                        <c:v>6.1535036117796693</c:v>
                      </c:pt>
                      <c:pt idx="1698">
                        <c:v>6.1577575732819634</c:v>
                      </c:pt>
                      <c:pt idx="1699">
                        <c:v>6.1620117157538399</c:v>
                      </c:pt>
                      <c:pt idx="1700">
                        <c:v>6.1662660392106865</c:v>
                      </c:pt>
                      <c:pt idx="1701">
                        <c:v>6.1715841980653448</c:v>
                      </c:pt>
                      <c:pt idx="1702">
                        <c:v>6.17583892879472</c:v>
                      </c:pt>
                      <c:pt idx="1703">
                        <c:v>6.1800938405591328</c:v>
                      </c:pt>
                      <c:pt idx="1704">
                        <c:v>6.1843489333739798</c:v>
                      </c:pt>
                      <c:pt idx="1705">
                        <c:v>6.1875403718087529</c:v>
                      </c:pt>
                      <c:pt idx="1706">
                        <c:v>6.1875403718087529</c:v>
                      </c:pt>
                      <c:pt idx="1707">
                        <c:v>6.199243184220701</c:v>
                      </c:pt>
                      <c:pt idx="1708">
                        <c:v>6.2088192313421739</c:v>
                      </c:pt>
                      <c:pt idx="1709">
                        <c:v>6.2205245343898676</c:v>
                      </c:pt>
                      <c:pt idx="1710">
                        <c:v>6.2311669080749352</c:v>
                      </c:pt>
                      <c:pt idx="1711">
                        <c:v>6.241810414481729</c:v>
                      </c:pt>
                      <c:pt idx="1712">
                        <c:v>6.252455053851409</c:v>
                      </c:pt>
                      <c:pt idx="1713">
                        <c:v>6.2641654660180635</c:v>
                      </c:pt>
                      <c:pt idx="1714">
                        <c:v>6.2748124853950493</c:v>
                      </c:pt>
                      <c:pt idx="1715">
                        <c:v>6.2843957721502992</c:v>
                      </c:pt>
                      <c:pt idx="1716">
                        <c:v>6.2950449457844879</c:v>
                      </c:pt>
                      <c:pt idx="1717">
                        <c:v>6.305695253588449</c:v>
                      </c:pt>
                      <c:pt idx="1718">
                        <c:v>6.3174119024272652</c:v>
                      </c:pt>
                      <c:pt idx="1719">
                        <c:v>6.3280645927742825</c:v>
                      </c:pt>
                      <c:pt idx="1720">
                        <c:v>6.337652984435457</c:v>
                      </c:pt>
                      <c:pt idx="1721">
                        <c:v>6.3483078313353865</c:v>
                      </c:pt>
                      <c:pt idx="1722">
                        <c:v>6.3589638136139142</c:v>
                      </c:pt>
                      <c:pt idx="1723">
                        <c:v>6.3706867057714094</c:v>
                      </c:pt>
                      <c:pt idx="1724">
                        <c:v>6.3802791852748442</c:v>
                      </c:pt>
                      <c:pt idx="1725">
                        <c:v>6.39093857514146</c:v>
                      </c:pt>
                      <c:pt idx="1726">
                        <c:v>6.4015991013551279</c:v>
                      </c:pt>
                      <c:pt idx="1727">
                        <c:v>6.4122607641581553</c:v>
                      </c:pt>
                      <c:pt idx="1728">
                        <c:v>6.4239899062914914</c:v>
                      </c:pt>
                      <c:pt idx="1729">
                        <c:v>6.4335875005019023</c:v>
                      </c:pt>
                      <c:pt idx="1730">
                        <c:v>6.4442525745276242</c:v>
                      </c:pt>
                      <c:pt idx="1731">
                        <c:v>6.4549187861127209</c:v>
                      </c:pt>
                      <c:pt idx="1732">
                        <c:v>6.4655861354998612</c:v>
                      </c:pt>
                      <c:pt idx="1733">
                        <c:v>6.4762546229318314</c:v>
                      </c:pt>
                      <c:pt idx="1734">
                        <c:v>6.4869242486514835</c:v>
                      </c:pt>
                      <c:pt idx="1735">
                        <c:v>6.4975950129017424</c:v>
                      </c:pt>
                      <c:pt idx="1736">
                        <c:v>6.5082669159256143</c:v>
                      </c:pt>
                      <c:pt idx="1737">
                        <c:v>6.5200073248255288</c:v>
                      </c:pt>
                      <c:pt idx="1738">
                        <c:v>6.5296141392666138</c:v>
                      </c:pt>
                      <c:pt idx="1739">
                        <c:v>6.5402894600701407</c:v>
                      </c:pt>
                      <c:pt idx="1740">
                        <c:v>6.550965920620083</c:v>
                      </c:pt>
                      <c:pt idx="1741">
                        <c:v>6.5616435211598354</c:v>
                      </c:pt>
                      <c:pt idx="1742">
                        <c:v>6.5733901987323886</c:v>
                      </c:pt>
                      <c:pt idx="1743">
                        <c:v>6.5830021431827532</c:v>
                      </c:pt>
                      <c:pt idx="1744">
                        <c:v>6.5936831651530889</c:v>
                      </c:pt>
                      <c:pt idx="1745">
                        <c:v>6.604365328087594</c:v>
                      </c:pt>
                      <c:pt idx="1746">
                        <c:v>6.6139802504545067</c:v>
                      </c:pt>
                      <c:pt idx="1747">
                        <c:v>6.6257330778243375</c:v>
                      </c:pt>
                      <c:pt idx="1748">
                        <c:v>6.6364186651143813</c:v>
                      </c:pt>
                      <c:pt idx="1749">
                        <c:v>6.6471053943442051</c:v>
                      </c:pt>
                      <c:pt idx="1750">
                        <c:v>6.6577932657579098</c:v>
                      </c:pt>
                      <c:pt idx="1751">
                        <c:v>6.6684822795996688</c:v>
                      </c:pt>
                      <c:pt idx="1752">
                        <c:v>6.6802415146215379</c:v>
                      </c:pt>
                      <c:pt idx="1753">
                        <c:v>6.6898637355444652</c:v>
                      </c:pt>
                      <c:pt idx="1754">
                        <c:v>6.7005561781362353</c:v>
                      </c:pt>
                      <c:pt idx="1755">
                        <c:v>6.7112497641335489</c:v>
                      </c:pt>
                      <c:pt idx="1756">
                        <c:v>6.7230140296558885</c:v>
                      </c:pt>
                      <c:pt idx="1757">
                        <c:v>6.7337100176010107</c:v>
                      </c:pt>
                      <c:pt idx="1758">
                        <c:v>6.7444071497101064</c:v>
                      </c:pt>
                      <c:pt idx="1759">
                        <c:v>6.7551054262279626</c:v>
                      </c:pt>
                      <c:pt idx="1760">
                        <c:v>6.7647348537659289</c:v>
                      </c:pt>
                      <c:pt idx="1761">
                        <c:v>6.7765054134696383</c:v>
                      </c:pt>
                      <c:pt idx="1762">
                        <c:v>6.7872071246834711</c:v>
                      </c:pt>
                      <c:pt idx="1763">
                        <c:v>6.7979099812861117</c:v>
                      </c:pt>
                      <c:pt idx="1764">
                        <c:v>6.8075435317385828</c:v>
                      </c:pt>
                      <c:pt idx="1765">
                        <c:v>6.8182485652555593</c:v>
                      </c:pt>
                      <c:pt idx="1766">
                        <c:v>6.8300254258793132</c:v>
                      </c:pt>
                      <c:pt idx="1767">
                        <c:v>6.8407328664900149</c:v>
                      </c:pt>
                      <c:pt idx="1768">
                        <c:v>6.8514414537163368</c:v>
                      </c:pt>
                      <c:pt idx="1769">
                        <c:v>6.8621511878038746</c:v>
                      </c:pt>
                      <c:pt idx="1770">
                        <c:v>6.8717909292520556</c:v>
                      </c:pt>
                      <c:pt idx="1771">
                        <c:v>6.8835740975454058</c:v>
                      </c:pt>
                      <c:pt idx="1772">
                        <c:v>6.8942872736909795</c:v>
                      </c:pt>
                      <c:pt idx="1773">
                        <c:v>6.9050015976809567</c:v>
                      </c:pt>
                      <c:pt idx="1774">
                        <c:v>6.9146454708822178</c:v>
                      </c:pt>
                      <c:pt idx="1775">
                        <c:v>6.9264336901781745</c:v>
                      </c:pt>
                      <c:pt idx="1776">
                        <c:v>6.93715145917764</c:v>
                      </c:pt>
                      <c:pt idx="1777">
                        <c:v>6.9478703770059589</c:v>
                      </c:pt>
                      <c:pt idx="1778">
                        <c:v>6.9585904439094541</c:v>
                      </c:pt>
                      <c:pt idx="1779">
                        <c:v>6.9682394867854853</c:v>
                      </c:pt>
                      <c:pt idx="1780">
                        <c:v>6.980034025927548</c:v>
                      </c:pt>
                      <c:pt idx="1781">
                        <c:v>6.9907575415351753</c:v>
                      </c:pt>
                      <c:pt idx="1782">
                        <c:v>7.000409688877328</c:v>
                      </c:pt>
                      <c:pt idx="1783">
                        <c:v>7.0111353898121651</c:v>
                      </c:pt>
                      <c:pt idx="1784">
                        <c:v>7.021862241277022</c:v>
                      </c:pt>
                      <c:pt idx="1785">
                        <c:v>7.0336631070451352</c:v>
                      </c:pt>
                      <c:pt idx="1786">
                        <c:v>7.0443923754266171</c:v>
                      </c:pt>
                      <c:pt idx="1787">
                        <c:v>7.0540497013205874</c:v>
                      </c:pt>
                      <c:pt idx="1788">
                        <c:v>7.0647811573748411</c:v>
                      </c:pt>
                      <c:pt idx="1789">
                        <c:v>7.0755137651941888</c:v>
                      </c:pt>
                      <c:pt idx="1790">
                        <c:v>7.0873209643792592</c:v>
                      </c:pt>
                      <c:pt idx="1791">
                        <c:v>7.0980559917102131</c:v>
                      </c:pt>
                      <c:pt idx="1792">
                        <c:v>7.1087921715730085</c:v>
                      </c:pt>
                      <c:pt idx="1793">
                        <c:v>7.1184557190688151</c:v>
                      </c:pt>
                      <c:pt idx="1794">
                        <c:v>7.1302679898842216</c:v>
                      </c:pt>
                      <c:pt idx="1795">
                        <c:v>7.1410076288278823</c:v>
                      </c:pt>
                      <c:pt idx="1796">
                        <c:v>7.151748421293874</c:v>
                      </c:pt>
                      <c:pt idx="1797">
                        <c:v>7.1624903675300198</c:v>
                      </c:pt>
                      <c:pt idx="1798">
                        <c:v>7.1721591058209242</c:v>
                      </c:pt>
                      <c:pt idx="1799">
                        <c:v>7.1839777223044674</c:v>
                      </c:pt>
                      <c:pt idx="1800">
                        <c:v>7.1947231313388</c:v>
                      </c:pt>
                      <c:pt idx="1801">
                        <c:v>7.2054696951353705</c:v>
                      </c:pt>
                      <c:pt idx="1802">
                        <c:v>7.2162174139423998</c:v>
                      </c:pt>
                      <c:pt idx="1803">
                        <c:v>7.2269662880081906</c:v>
                      </c:pt>
                      <c:pt idx="1804">
                        <c:v>7.2377163175811239</c:v>
                      </c:pt>
                      <c:pt idx="1805">
                        <c:v>7.2484675029096595</c:v>
                      </c:pt>
                      <c:pt idx="1806">
                        <c:v>7.2592198442423399</c:v>
                      </c:pt>
                      <c:pt idx="1807">
                        <c:v>7.2699733418277885</c:v>
                      </c:pt>
                      <c:pt idx="1808">
                        <c:v>7.2796524784563621</c:v>
                      </c:pt>
                      <c:pt idx="1809">
                        <c:v>7.2914838067518719</c:v>
                      </c:pt>
                      <c:pt idx="1810">
                        <c:v>7.3022407745881646</c:v>
                      </c:pt>
                      <c:pt idx="1811">
                        <c:v>7.3129988996725013</c:v>
                      </c:pt>
                      <c:pt idx="1812">
                        <c:v>7.3226822019013138</c:v>
                      </c:pt>
                      <c:pt idx="1813">
                        <c:v>7.3345186225815162</c:v>
                      </c:pt>
                      <c:pt idx="1814">
                        <c:v>7.3452802209044838</c:v>
                      </c:pt>
                      <c:pt idx="1815">
                        <c:v>7.3560429774720815</c:v>
                      </c:pt>
                      <c:pt idx="1816">
                        <c:v>7.3668068925336545</c:v>
                      </c:pt>
                      <c:pt idx="1817">
                        <c:v>7.3764954068075745</c:v>
                      </c:pt>
                      <c:pt idx="1818">
                        <c:v>7.3883381991365269</c:v>
                      </c:pt>
                      <c:pt idx="1819">
                        <c:v>7.3991055911769035</c:v>
                      </c:pt>
                      <c:pt idx="1820">
                        <c:v>7.4087972353719183</c:v>
                      </c:pt>
                      <c:pt idx="1821">
                        <c:v>7.4195668306609353</c:v>
                      </c:pt>
                      <c:pt idx="1822">
                        <c:v>7.4303375859167051</c:v>
                      </c:pt>
                      <c:pt idx="1823">
                        <c:v>7.4421867567579163</c:v>
                      </c:pt>
                      <c:pt idx="1824">
                        <c:v>7.452959948757389</c:v>
                      </c:pt>
                      <c:pt idx="1825">
                        <c:v>7.4626568139839522</c:v>
                      </c:pt>
                      <c:pt idx="1826">
                        <c:v>7.4734322116065481</c:v>
                      </c:pt>
                      <c:pt idx="1827">
                        <c:v>7.4842087704462115</c:v>
                      </c:pt>
                      <c:pt idx="1828">
                        <c:v>7.4960643266742881</c:v>
                      </c:pt>
                      <c:pt idx="1829">
                        <c:v>7.505765372778038</c:v>
                      </c:pt>
                      <c:pt idx="1830">
                        <c:v>7.5165454167710557</c:v>
                      </c:pt>
                      <c:pt idx="1831">
                        <c:v>7.527326622982847</c:v>
                      </c:pt>
                      <c:pt idx="1832">
                        <c:v>7.5381089916640542</c:v>
                      </c:pt>
                      <c:pt idx="1833">
                        <c:v>7.5499709401647488</c:v>
                      </c:pt>
                      <c:pt idx="1834">
                        <c:v>7.56075575084785</c:v>
                      </c:pt>
                      <c:pt idx="1835">
                        <c:v>7.5715417247778207</c:v>
                      </c:pt>
                      <c:pt idx="1836">
                        <c:v>7.5812500960982909</c:v>
                      </c:pt>
                      <c:pt idx="1837">
                        <c:v>7.5931171633823009</c:v>
                      </c:pt>
                      <c:pt idx="1838">
                        <c:v>7.60390662855899</c:v>
                      </c:pt>
                      <c:pt idx="1839">
                        <c:v>7.6146972579868732</c:v>
                      </c:pt>
                      <c:pt idx="1840">
                        <c:v>7.6244098201144288</c:v>
                      </c:pt>
                      <c:pt idx="1841">
                        <c:v>7.6352026623119658</c:v>
                      </c:pt>
                      <c:pt idx="1842">
                        <c:v>7.6470761342910354</c:v>
                      </c:pt>
                      <c:pt idx="1843">
                        <c:v>7.6578714232374248</c:v>
                      </c:pt>
                      <c:pt idx="1844">
                        <c:v>7.6686678776922728</c:v>
                      </c:pt>
                      <c:pt idx="1845">
                        <c:v>7.6794654979072687</c:v>
                      </c:pt>
                      <c:pt idx="1846">
                        <c:v>7.6891843530337898</c:v>
                      </c:pt>
                      <c:pt idx="1847">
                        <c:v>7.7010642366248963</c:v>
                      </c:pt>
                      <c:pt idx="1848">
                        <c:v>7.7118653556313239</c:v>
                      </c:pt>
                      <c:pt idx="1849">
                        <c:v>7.7226676414054953</c:v>
                      </c:pt>
                      <c:pt idx="1850">
                        <c:v>7.7334710941995235</c:v>
                      </c:pt>
                      <c:pt idx="1851">
                        <c:v>7.7442757142655676</c:v>
                      </c:pt>
                      <c:pt idx="1852">
                        <c:v>7.7550815018559094</c:v>
                      </c:pt>
                      <c:pt idx="1853">
                        <c:v>7.7658884572228928</c:v>
                      </c:pt>
                      <c:pt idx="1854">
                        <c:v>7.7766965806189496</c:v>
                      </c:pt>
                      <c:pt idx="1855">
                        <c:v>7.7875058722965909</c:v>
                      </c:pt>
                      <c:pt idx="1856">
                        <c:v>7.7983163325084082</c:v>
                      </c:pt>
                      <c:pt idx="1857">
                        <c:v>7.8091279615070786</c:v>
                      </c:pt>
                      <c:pt idx="1858">
                        <c:v>7.8199407595453696</c:v>
                      </c:pt>
                      <c:pt idx="1859">
                        <c:v>7.8307547268760977</c:v>
                      </c:pt>
                      <c:pt idx="1860">
                        <c:v>7.840488297427826</c:v>
                      </c:pt>
                      <c:pt idx="1861">
                        <c:v>7.8523861704266658</c:v>
                      </c:pt>
                      <c:pt idx="1862">
                        <c:v>7.863203647152595</c:v>
                      </c:pt>
                      <c:pt idx="1863">
                        <c:v>7.8740222941831499</c:v>
                      </c:pt>
                      <c:pt idx="1864">
                        <c:v>7.8848421117715795</c:v>
                      </c:pt>
                      <c:pt idx="1865">
                        <c:v>7.895663100171217</c:v>
                      </c:pt>
                      <c:pt idx="1866">
                        <c:v>7.9064852596354749</c:v>
                      </c:pt>
                      <c:pt idx="1867">
                        <c:v>7.9173085904178517</c:v>
                      </c:pt>
                      <c:pt idx="1868">
                        <c:v>7.9281330927719242</c:v>
                      </c:pt>
                      <c:pt idx="1869">
                        <c:v>7.9389587669513535</c:v>
                      </c:pt>
                      <c:pt idx="1870">
                        <c:v>7.9497856132098974</c:v>
                      </c:pt>
                      <c:pt idx="1871">
                        <c:v>7.9616964981485818</c:v>
                      </c:pt>
                      <c:pt idx="1872">
                        <c:v>7.9725258065995268</c:v>
                      </c:pt>
                      <c:pt idx="1873">
                        <c:v>7.9822731869987686</c:v>
                      </c:pt>
                      <c:pt idx="1874">
                        <c:v>7.9931047241127873</c:v>
                      </c:pt>
                      <c:pt idx="1875">
                        <c:v>8.003937434575862</c:v>
                      </c:pt>
                      <c:pt idx="1876">
                        <c:v>8.0158547716068469</c:v>
                      </c:pt>
                      <c:pt idx="1877">
                        <c:v>8.0266899469305812</c:v>
                      </c:pt>
                      <c:pt idx="1878">
                        <c:v>8.0364426086022291</c:v>
                      </c:pt>
                      <c:pt idx="1879">
                        <c:v>8.0472800150047377</c:v>
                      </c:pt>
                      <c:pt idx="1880">
                        <c:v>8.0581185960283204</c:v>
                      </c:pt>
                      <c:pt idx="1881">
                        <c:v>8.0700423921455275</c:v>
                      </c:pt>
                      <c:pt idx="1882">
                        <c:v>8.08088344070236</c:v>
                      </c:pt>
                      <c:pt idx="1883">
                        <c:v>8.090641389372454</c:v>
                      </c:pt>
                      <c:pt idx="1884">
                        <c:v>8.101484671427686</c:v>
                      </c:pt>
                      <c:pt idx="1885">
                        <c:v>8.1134136398571837</c:v>
                      </c:pt>
                      <c:pt idx="1886">
                        <c:v>8.1242593915868646</c:v>
                      </c:pt>
                      <c:pt idx="1887">
                        <c:v>8.1351063197474467</c:v>
                      </c:pt>
                      <c:pt idx="1888">
                        <c:v>8.1459544245941693</c:v>
                      </c:pt>
                      <c:pt idx="1889">
                        <c:v>8.1557187252338856</c:v>
                      </c:pt>
                      <c:pt idx="1890">
                        <c:v>8.1676541653674164</c:v>
                      </c:pt>
                      <c:pt idx="1891">
                        <c:v>8.1785058018048353</c:v>
                      </c:pt>
                      <c:pt idx="1892">
                        <c:v>8.1893586159501925</c:v>
                      </c:pt>
                      <c:pt idx="1893">
                        <c:v>8.1991271558326009</c:v>
                      </c:pt>
                      <c:pt idx="1894">
                        <c:v>8.2099822083274372</c:v>
                      </c:pt>
                      <c:pt idx="1895">
                        <c:v>8.2219241271908565</c:v>
                      </c:pt>
                      <c:pt idx="1896">
                        <c:v>8.2327816547253541</c:v>
                      </c:pt>
                      <c:pt idx="1897">
                        <c:v>8.2436403612469142</c:v>
                      </c:pt>
                      <c:pt idx="1898">
                        <c:v>8.2534142053618744</c:v>
                      </c:pt>
                      <c:pt idx="1899">
                        <c:v>8.2642751526643838</c:v>
                      </c:pt>
                      <c:pt idx="1900">
                        <c:v>8.2762235572950225</c:v>
                      </c:pt>
                      <c:pt idx="1901">
                        <c:v>8.2870869823263451</c:v>
                      </c:pt>
                      <c:pt idx="1902">
                        <c:v>8.2979515876259207</c:v>
                      </c:pt>
                      <c:pt idx="1903">
                        <c:v>8.3088173734502409</c:v>
                      </c:pt>
                      <c:pt idx="1904">
                        <c:v>8.3196843400558773</c:v>
                      </c:pt>
                      <c:pt idx="1905">
                        <c:v>8.330552487699503</c:v>
                      </c:pt>
                      <c:pt idx="1906">
                        <c:v>8.3414218166378351</c:v>
                      </c:pt>
                      <c:pt idx="1907">
                        <c:v>8.3522923271277119</c:v>
                      </c:pt>
                      <c:pt idx="1908">
                        <c:v>8.3631640194260388</c:v>
                      </c:pt>
                      <c:pt idx="1909">
                        <c:v>8.374036893789814</c:v>
                      </c:pt>
                      <c:pt idx="1910">
                        <c:v>8.3849109504761117</c:v>
                      </c:pt>
                      <c:pt idx="1911">
                        <c:v>8.3957861897420916</c:v>
                      </c:pt>
                      <c:pt idx="1912">
                        <c:v>8.4066626118450021</c:v>
                      </c:pt>
                      <c:pt idx="1913">
                        <c:v>8.4164524032758781</c:v>
                      </c:pt>
                      <c:pt idx="1914">
                        <c:v>8.4284190055910031</c:v>
                      </c:pt>
                      <c:pt idx="1915">
                        <c:v>8.4392989777490062</c:v>
                      </c:pt>
                      <c:pt idx="1916">
                        <c:v>8.4501801337737561</c:v>
                      </c:pt>
                      <c:pt idx="1917">
                        <c:v>8.4610624739229294</c:v>
                      </c:pt>
                      <c:pt idx="1918">
                        <c:v>8.4708575926965679</c:v>
                      </c:pt>
                      <c:pt idx="1919">
                        <c:v>8.4828307076255687</c:v>
                      </c:pt>
                      <c:pt idx="1920">
                        <c:v>8.493716601694798</c:v>
                      </c:pt>
                      <c:pt idx="1921">
                        <c:v>8.5046036809199386</c:v>
                      </c:pt>
                      <c:pt idx="1922">
                        <c:v>8.5154919455590772</c:v>
                      </c:pt>
                      <c:pt idx="1923">
                        <c:v>8.526381395870386</c:v>
                      </c:pt>
                      <c:pt idx="1924">
                        <c:v>8.5372720321121172</c:v>
                      </c:pt>
                      <c:pt idx="1925">
                        <c:v>8.5481638545426222</c:v>
                      </c:pt>
                      <c:pt idx="1926">
                        <c:v>8.5590568634203024</c:v>
                      </c:pt>
                      <c:pt idx="1927">
                        <c:v>8.5688615860362045</c:v>
                      </c:pt>
                      <c:pt idx="1928">
                        <c:v>8.5808464415513317</c:v>
                      </c:pt>
                      <c:pt idx="1929">
                        <c:v>8.5917430113219524</c:v>
                      </c:pt>
                      <c:pt idx="1930">
                        <c:v>8.6026407685742967</c:v>
                      </c:pt>
                      <c:pt idx="1931">
                        <c:v>8.61353971356721</c:v>
                      </c:pt>
                      <c:pt idx="1932">
                        <c:v>8.6233497797930276</c:v>
                      </c:pt>
                      <c:pt idx="1933">
                        <c:v>8.6353411678105516</c:v>
                      </c:pt>
                      <c:pt idx="1934">
                        <c:v>8.646243677579097</c:v>
                      </c:pt>
                      <c:pt idx="1935">
                        <c:v>8.657147376124442</c:v>
                      </c:pt>
                      <c:pt idx="1936">
                        <c:v>8.6680522637058672</c:v>
                      </c:pt>
                      <c:pt idx="1937">
                        <c:v>8.6800490136916206</c:v>
                      </c:pt>
                      <c:pt idx="1938">
                        <c:v>8.6898656070144078</c:v>
                      </c:pt>
                      <c:pt idx="1939">
                        <c:v>8.7007740632604964</c:v>
                      </c:pt>
                      <c:pt idx="1940">
                        <c:v>8.7116837095805835</c:v>
                      </c:pt>
                      <c:pt idx="1941">
                        <c:v>8.7225945462343599</c:v>
                      </c:pt>
                      <c:pt idx="1942">
                        <c:v>8.7345978416989833</c:v>
                      </c:pt>
                      <c:pt idx="1943">
                        <c:v>8.7455111788991928</c:v>
                      </c:pt>
                      <c:pt idx="1944">
                        <c:v>8.7553342007960495</c:v>
                      </c:pt>
                      <c:pt idx="1945">
                        <c:v>8.7662498013832426</c:v>
                      </c:pt>
                      <c:pt idx="1946">
                        <c:v>8.7771665936038605</c:v>
                      </c:pt>
                      <c:pt idx="1947">
                        <c:v>8.7891764416937121</c:v>
                      </c:pt>
                      <c:pt idx="1948">
                        <c:v>8.8000957371916151</c:v>
                      </c:pt>
                      <c:pt idx="1949">
                        <c:v>8.8110162251298689</c:v>
                      </c:pt>
                      <c:pt idx="1950">
                        <c:v>8.8208456840260734</c:v>
                      </c:pt>
                      <c:pt idx="1951">
                        <c:v>8.8328607793693941</c:v>
                      </c:pt>
                      <c:pt idx="1952">
                        <c:v>8.8437848461918467</c:v>
                      </c:pt>
                      <c:pt idx="1953">
                        <c:v>8.8547101064970413</c:v>
                      </c:pt>
                      <c:pt idx="1954">
                        <c:v>8.8656365605457808</c:v>
                      </c:pt>
                      <c:pt idx="1955">
                        <c:v>8.8754713900560027</c:v>
                      </c:pt>
                      <c:pt idx="1956">
                        <c:v>8.8874930509175769</c:v>
                      </c:pt>
                      <c:pt idx="1957">
                        <c:v>8.89842308776268</c:v>
                      </c:pt>
                      <c:pt idx="1958">
                        <c:v>8.9093543193954314</c:v>
                      </c:pt>
                      <c:pt idx="1959">
                        <c:v>8.9202867460770658</c:v>
                      </c:pt>
                      <c:pt idx="1960">
                        <c:v>8.9301269520733229</c:v>
                      </c:pt>
                      <c:pt idx="1961">
                        <c:v>8.9421551856323749</c:v>
                      </c:pt>
                      <c:pt idx="1962">
                        <c:v>8.9530911990289539</c:v>
                      </c:pt>
                      <c:pt idx="1963">
                        <c:v>8.9640284085202406</c:v>
                      </c:pt>
                      <c:pt idx="1964">
                        <c:v>8.9738729199396108</c:v>
                      </c:pt>
                      <c:pt idx="1965">
                        <c:v>8.9848124027317873</c:v>
                      </c:pt>
                      <c:pt idx="1966">
                        <c:v>8.9968472161793454</c:v>
                      </c:pt>
                      <c:pt idx="1967">
                        <c:v>9.007789212666939</c:v>
                      </c:pt>
                      <c:pt idx="1968">
                        <c:v>9.0176380332786366</c:v>
                      </c:pt>
                      <c:pt idx="1969">
                        <c:v>9.0285823050577161</c:v>
                      </c:pt>
                      <c:pt idx="1970">
                        <c:v>9.0406223876015481</c:v>
                      </c:pt>
                      <c:pt idx="1971">
                        <c:v>9.0515691752776508</c:v>
                      </c:pt>
                      <c:pt idx="1972">
                        <c:v>9.0625171614065376</c:v>
                      </c:pt>
                      <c:pt idx="1973">
                        <c:v>9.0734663462506635</c:v>
                      </c:pt>
                      <c:pt idx="1974">
                        <c:v>9.084416730072558</c:v>
                      </c:pt>
                      <c:pt idx="1975">
                        <c:v>9.0953683131348306</c:v>
                      </c:pt>
                      <c:pt idx="1976">
                        <c:v>9.1063210957001886</c:v>
                      </c:pt>
                      <c:pt idx="1977">
                        <c:v>9.1172750780314136</c:v>
                      </c:pt>
                      <c:pt idx="1978">
                        <c:v>9.1282302603913799</c:v>
                      </c:pt>
                      <c:pt idx="1979">
                        <c:v>9.1391866430430451</c:v>
                      </c:pt>
                      <c:pt idx="1980">
                        <c:v>9.1512400506107472</c:v>
                      </c:pt>
                      <c:pt idx="1981">
                        <c:v>9.1621989547313021</c:v>
                      </c:pt>
                      <c:pt idx="1982">
                        <c:v>9.1720629953791413</c:v>
                      </c:pt>
                      <c:pt idx="1983">
                        <c:v>9.1841203665580018</c:v>
                      </c:pt>
                      <c:pt idx="1984">
                        <c:v>9.1939865698865351</c:v>
                      </c:pt>
                      <c:pt idx="1985">
                        <c:v>9.2060465849213458</c:v>
                      </c:pt>
                      <c:pt idx="1986">
                        <c:v>9.2170114972130328</c:v>
                      </c:pt>
                      <c:pt idx="1987">
                        <c:v>9.22797761192958</c:v>
                      </c:pt>
                      <c:pt idx="1988">
                        <c:v>9.2378481434657207</c:v>
                      </c:pt>
                      <c:pt idx="1989">
                        <c:v>9.2488165435162024</c:v>
                      </c:pt>
                      <c:pt idx="1990">
                        <c:v>9.2608831732663166</c:v>
                      </c:pt>
                      <c:pt idx="1991">
                        <c:v>9.2718541003206543</c:v>
                      </c:pt>
                      <c:pt idx="1992">
                        <c:v>9.2828262311194596</c:v>
                      </c:pt>
                      <c:pt idx="1993">
                        <c:v>9.2937995659269141</c:v>
                      </c:pt>
                      <c:pt idx="1994">
                        <c:v>9.3036765968994395</c:v>
                      </c:pt>
                      <c:pt idx="1995">
                        <c:v>9.3157498486249342</c:v>
                      </c:pt>
                      <c:pt idx="1996">
                        <c:v>9.3267267970442962</c:v>
                      </c:pt>
                      <c:pt idx="1997">
                        <c:v>9.3377049505299077</c:v>
                      </c:pt>
                      <c:pt idx="1998">
                        <c:v>9.3486843093463925</c:v>
                      </c:pt>
                      <c:pt idx="1999">
                        <c:v>9.3596648737584349</c:v>
                      </c:pt>
                      <c:pt idx="2000">
                        <c:v>9.3706466440308365</c:v>
                      </c:pt>
                      <c:pt idx="2001">
                        <c:v>9.3816296204284768</c:v>
                      </c:pt>
                      <c:pt idx="2002">
                        <c:v>9.3926138032163209</c:v>
                      </c:pt>
                      <c:pt idx="2003">
                        <c:v>9.402500599408075</c:v>
                      </c:pt>
                      <c:pt idx="2004">
                        <c:v>9.4145857890229223</c:v>
                      </c:pt>
                      <c:pt idx="2005">
                        <c:v>9.4255735925720483</c:v>
                      </c:pt>
                      <c:pt idx="2006">
                        <c:v>9.4365626035721171</c:v>
                      </c:pt>
                      <c:pt idx="2007">
                        <c:v>9.4475528222885288</c:v>
                      </c:pt>
                      <c:pt idx="2008">
                        <c:v>9.4574450519502076</c:v>
                      </c:pt>
                      <c:pt idx="2009">
                        <c:v>9.4695368839324523</c:v>
                      </c:pt>
                      <c:pt idx="2010">
                        <c:v>9.4805307273911943</c:v>
                      </c:pt>
                      <c:pt idx="2011">
                        <c:v>9.491525779628768</c:v>
                      </c:pt>
                      <c:pt idx="2012">
                        <c:v>9.5014223603682062</c:v>
                      </c:pt>
                      <c:pt idx="2013">
                        <c:v>9.5124197100180261</c:v>
                      </c:pt>
                      <c:pt idx="2014">
                        <c:v>9.5245181916733319</c:v>
                      </c:pt>
                      <c:pt idx="2015">
                        <c:v>9.5355180816855203</c:v>
                      </c:pt>
                      <c:pt idx="2016">
                        <c:v>9.5465191818066266</c:v>
                      </c:pt>
                      <c:pt idx="2017">
                        <c:v>9.5564212067788255</c:v>
                      </c:pt>
                      <c:pt idx="2018">
                        <c:v>9.568525013440798</c:v>
                      </c:pt>
                      <c:pt idx="2019">
                        <c:v>9.5795297454866777</c:v>
                      </c:pt>
                      <c:pt idx="2020">
                        <c:v>9.5905356887071207</c:v>
                      </c:pt>
                      <c:pt idx="2021">
                        <c:v>9.6015428433687546</c:v>
                      </c:pt>
                      <c:pt idx="2022">
                        <c:v>9.6114503185668809</c:v>
                      </c:pt>
                      <c:pt idx="2023">
                        <c:v>9.6235607880825711</c:v>
                      </c:pt>
                      <c:pt idx="2024">
                        <c:v>9.6345715786684583</c:v>
                      </c:pt>
                      <c:pt idx="2025">
                        <c:v>9.6455835817629474</c:v>
                      </c:pt>
                      <c:pt idx="2026">
                        <c:v>9.6565967976331066</c:v>
                      </c:pt>
                      <c:pt idx="2027">
                        <c:v>9.6687127361650536</c:v>
                      </c:pt>
                      <c:pt idx="2028">
                        <c:v>9.6786268687691823</c:v>
                      </c:pt>
                      <c:pt idx="2029">
                        <c:v>9.6896437245696809</c:v>
                      </c:pt>
                      <c:pt idx="2030">
                        <c:v>9.7006617942150388</c:v>
                      </c:pt>
                      <c:pt idx="2031">
                        <c:v>9.7116810779727452</c:v>
                      </c:pt>
                      <c:pt idx="2032">
                        <c:v>9.7215994716419232</c:v>
                      </c:pt>
                      <c:pt idx="2033">
                        <c:v>9.7337232888957335</c:v>
                      </c:pt>
                      <c:pt idx="2034">
                        <c:v>9.7447462165964875</c:v>
                      </c:pt>
                      <c:pt idx="2035">
                        <c:v>9.7557703594805432</c:v>
                      </c:pt>
                      <c:pt idx="2036">
                        <c:v>9.7667957178158549</c:v>
                      </c:pt>
                      <c:pt idx="2037">
                        <c:v>9.7778222918704714</c:v>
                      </c:pt>
                      <c:pt idx="2038">
                        <c:v>9.7888500819125372</c:v>
                      </c:pt>
                      <c:pt idx="2039">
                        <c:v>9.7998790882102487</c:v>
                      </c:pt>
                      <c:pt idx="2040">
                        <c:v>9.809806233998529</c:v>
                      </c:pt>
                      <c:pt idx="2041">
                        <c:v>9.8208375519212652</c:v>
                      </c:pt>
                      <c:pt idx="2042">
                        <c:v>9.8329734073208996</c:v>
                      </c:pt>
                      <c:pt idx="2043">
                        <c:v>9.8440072813252524</c:v>
                      </c:pt>
                      <c:pt idx="2044">
                        <c:v>9.8550423729277092</c:v>
                      </c:pt>
                      <c:pt idx="2045">
                        <c:v>9.8660786823970259</c:v>
                      </c:pt>
                      <c:pt idx="2046">
                        <c:v>9.876012402417782</c:v>
                      </c:pt>
                      <c:pt idx="2047">
                        <c:v>9.8881549560117126</c:v>
                      </c:pt>
                      <c:pt idx="2048">
                        <c:v>9.899194920695038</c:v>
                      </c:pt>
                      <c:pt idx="2049">
                        <c:v>9.9102361043211484</c:v>
                      </c:pt>
                      <c:pt idx="2050">
                        <c:v>9.9212785071592222</c:v>
                      </c:pt>
                      <c:pt idx="2051">
                        <c:v>9.9312177123623009</c:v>
                      </c:pt>
                      <c:pt idx="2052">
                        <c:v>9.9433669715485493</c:v>
                      </c:pt>
                      <c:pt idx="2053">
                        <c:v>9.954413033638648</c:v>
                      </c:pt>
                      <c:pt idx="2054">
                        <c:v>9.9654603160184188</c:v>
                      </c:pt>
                      <c:pt idx="2055">
                        <c:v>9.9765088189575106</c:v>
                      </c:pt>
                      <c:pt idx="2056">
                        <c:v>9.9886635822584662</c:v>
                      </c:pt>
                      <c:pt idx="2057">
                        <c:v>9.9986094875927005</c:v>
                      </c:pt>
                      <c:pt idx="2058">
                        <c:v>10.00966165382853</c:v>
                      </c:pt>
                      <c:pt idx="2059">
                        <c:v>10.020715041703163</c:v>
                      </c:pt>
                      <c:pt idx="2060">
                        <c:v>10.030664135514733</c:v>
                      </c:pt>
                      <c:pt idx="2061">
                        <c:v>10.042825483449308</c:v>
                      </c:pt>
                      <c:pt idx="2062">
                        <c:v>10.053882537861281</c:v>
                      </c:pt>
                      <c:pt idx="2063">
                        <c:v>10.064940814992973</c:v>
                      </c:pt>
                      <c:pt idx="2064">
                        <c:v>10.076000315114838</c:v>
                      </c:pt>
                      <c:pt idx="2065">
                        <c:v>10.088167178125447</c:v>
                      </c:pt>
                      <c:pt idx="2066">
                        <c:v>10.098122985411356</c:v>
                      </c:pt>
                      <c:pt idx="2067">
                        <c:v>10.109186156127363</c:v>
                      </c:pt>
                      <c:pt idx="2068">
                        <c:v>10.120250550916253</c:v>
                      </c:pt>
                      <c:pt idx="2069">
                        <c:v>10.131316170048935</c:v>
                      </c:pt>
                      <c:pt idx="2070">
                        <c:v>10.143489765535397</c:v>
                      </c:pt>
                      <c:pt idx="2071">
                        <c:v>10.153451082429731</c:v>
                      </c:pt>
                      <c:pt idx="2072">
                        <c:v>10.164520376220089</c:v>
                      </c:pt>
                      <c:pt idx="2073">
                        <c:v>10.175590895438745</c:v>
                      </c:pt>
                      <c:pt idx="2074">
                        <c:v>10.186662640357051</c:v>
                      </c:pt>
                      <c:pt idx="2075">
                        <c:v>10.198842975774248</c:v>
                      </c:pt>
                      <c:pt idx="2076">
                        <c:v>10.208809808378476</c:v>
                      </c:pt>
                      <c:pt idx="2077">
                        <c:v>10.219885232024751</c:v>
                      </c:pt>
                      <c:pt idx="2078">
                        <c:v>10.230961882456999</c:v>
                      </c:pt>
                      <c:pt idx="2079">
                        <c:v>10.242039759947001</c:v>
                      </c:pt>
                      <c:pt idx="2080">
                        <c:v>10.253118864766666</c:v>
                      </c:pt>
                      <c:pt idx="2081">
                        <c:v>10.264199197187972</c:v>
                      </c:pt>
                      <c:pt idx="2082">
                        <c:v>10.275280757482999</c:v>
                      </c:pt>
                      <c:pt idx="2083">
                        <c:v>10.28636354592391</c:v>
                      </c:pt>
                      <c:pt idx="2084">
                        <c:v>10.297447562782963</c:v>
                      </c:pt>
                      <c:pt idx="2085">
                        <c:v>10.309641400475927</c:v>
                      </c:pt>
                      <c:pt idx="2086">
                        <c:v>10.319619282844965</c:v>
                      </c:pt>
                      <c:pt idx="2087">
                        <c:v>10.33070698659288</c:v>
                      </c:pt>
                      <c:pt idx="2088">
                        <c:v>10.341795919848861</c:v>
                      </c:pt>
                      <c:pt idx="2089">
                        <c:v>10.353995166837752</c:v>
                      </c:pt>
                      <c:pt idx="2090">
                        <c:v>10.365086682948457</c:v>
                      </c:pt>
                      <c:pt idx="2091">
                        <c:v>10.376179429412925</c:v>
                      </c:pt>
                      <c:pt idx="2092">
                        <c:v>10.387273406504145</c:v>
                      </c:pt>
                      <c:pt idx="2093">
                        <c:v>10.397259038297822</c:v>
                      </c:pt>
                      <c:pt idx="2094">
                        <c:v>10.409465053659261</c:v>
                      </c:pt>
                      <c:pt idx="2095">
                        <c:v>10.420562724269603</c:v>
                      </c:pt>
                      <c:pt idx="2096">
                        <c:v>10.431661626599556</c:v>
                      </c:pt>
                      <c:pt idx="2097">
                        <c:v>10.442761760922577</c:v>
                      </c:pt>
                      <c:pt idx="2098">
                        <c:v>10.45275293539345</c:v>
                      </c:pt>
                      <c:pt idx="2099">
                        <c:v>10.46496572664206</c:v>
                      </c:pt>
                      <c:pt idx="2100">
                        <c:v>10.476069558585868</c:v>
                      </c:pt>
                      <c:pt idx="2101">
                        <c:v>10.487174623617435</c:v>
                      </c:pt>
                      <c:pt idx="2102">
                        <c:v>10.497170236662262</c:v>
                      </c:pt>
                      <c:pt idx="2103">
                        <c:v>10.508277645315243</c:v>
                      </c:pt>
                      <c:pt idx="2104">
                        <c:v>10.52049721997817</c:v>
                      </c:pt>
                      <c:pt idx="2105">
                        <c:v>10.531607220100698</c:v>
                      </c:pt>
                      <c:pt idx="2106">
                        <c:v>10.536051565782628</c:v>
                      </c:pt>
                      <c:pt idx="2107">
                        <c:v>10.541607275664886</c:v>
                      </c:pt>
                      <c:pt idx="2108">
                        <c:v>10.646112110185936</c:v>
                      </c:pt>
                      <c:pt idx="2109">
                        <c:v>10.758521067993742</c:v>
                      </c:pt>
                      <c:pt idx="2110">
                        <c:v>10.869941692334091</c:v>
                      </c:pt>
                      <c:pt idx="2111">
                        <c:v>10.981486600720656</c:v>
                      </c:pt>
                      <c:pt idx="2112">
                        <c:v>11.093156070728167</c:v>
                      </c:pt>
                      <c:pt idx="2113">
                        <c:v>11.206068955350981</c:v>
                      </c:pt>
                      <c:pt idx="2114">
                        <c:v>11.319109477301485</c:v>
                      </c:pt>
                      <c:pt idx="2115">
                        <c:v>11.431156817815751</c:v>
                      </c:pt>
                      <c:pt idx="2116">
                        <c:v>11.542207491886668</c:v>
                      </c:pt>
                      <c:pt idx="2117">
                        <c:v>11.655628841856105</c:v>
                      </c:pt>
                      <c:pt idx="2118">
                        <c:v>11.770303885621283</c:v>
                      </c:pt>
                      <c:pt idx="2119">
                        <c:v>11.880605876612533</c:v>
                      </c:pt>
                      <c:pt idx="2120">
                        <c:v>11.992157069326812</c:v>
                      </c:pt>
                      <c:pt idx="2121">
                        <c:v>12.104961512246669</c:v>
                      </c:pt>
                      <c:pt idx="2122">
                        <c:v>12.219023309962235</c:v>
                      </c:pt>
                      <c:pt idx="2123">
                        <c:v>12.332084103481915</c:v>
                      </c:pt>
                      <c:pt idx="2124">
                        <c:v>12.445272869131859</c:v>
                      </c:pt>
                      <c:pt idx="2125">
                        <c:v>12.55858989694056</c:v>
                      </c:pt>
                      <c:pt idx="2126">
                        <c:v>12.672035477923588</c:v>
                      </c:pt>
                      <c:pt idx="2127">
                        <c:v>12.784473521081507</c:v>
                      </c:pt>
                      <c:pt idx="2128">
                        <c:v>12.898175792595131</c:v>
                      </c:pt>
                      <c:pt idx="2129">
                        <c:v>13.013146464974696</c:v>
                      </c:pt>
                      <c:pt idx="2130">
                        <c:v>13.125968918351505</c:v>
                      </c:pt>
                      <c:pt idx="2131">
                        <c:v>13.238918804574562</c:v>
                      </c:pt>
                      <c:pt idx="2132">
                        <c:v>13.355425002860827</c:v>
                      </c:pt>
                      <c:pt idx="2133">
                        <c:v>13.468634503965493</c:v>
                      </c:pt>
                      <c:pt idx="2134">
                        <c:v>13.583117796186391</c:v>
                      </c:pt>
                      <c:pt idx="2135">
                        <c:v>13.697732302882237</c:v>
                      </c:pt>
                      <c:pt idx="2136">
                        <c:v>13.812478325179923</c:v>
                      </c:pt>
                      <c:pt idx="2137">
                        <c:v>13.92735616524406</c:v>
                      </c:pt>
                      <c:pt idx="2138">
                        <c:v>14.042366126281856</c:v>
                      </c:pt>
                      <c:pt idx="2139">
                        <c:v>14.157508512547823</c:v>
                      </c:pt>
                      <c:pt idx="2140">
                        <c:v>14.272783629348741</c:v>
                      </c:pt>
                      <c:pt idx="2141">
                        <c:v>14.388191783048379</c:v>
                      </c:pt>
                      <c:pt idx="2142">
                        <c:v>14.502577205025775</c:v>
                      </c:pt>
                      <c:pt idx="2143">
                        <c:v>14.619408431913557</c:v>
                      </c:pt>
                      <c:pt idx="2144">
                        <c:v>14.735217545136015</c:v>
                      </c:pt>
                      <c:pt idx="2145">
                        <c:v>14.851160931380944</c:v>
                      </c:pt>
                      <c:pt idx="2146">
                        <c:v>14.966077455440626</c:v>
                      </c:pt>
                      <c:pt idx="2147">
                        <c:v>15.083451770916497</c:v>
                      </c:pt>
                      <c:pt idx="2148">
                        <c:v>15.199799850918277</c:v>
                      </c:pt>
                      <c:pt idx="2149">
                        <c:v>15.315117949417479</c:v>
                      </c:pt>
                      <c:pt idx="2150">
                        <c:v>15.431736038435728</c:v>
                      </c:pt>
                      <c:pt idx="2151">
                        <c:v>15.549658515162351</c:v>
                      </c:pt>
                      <c:pt idx="2152">
                        <c:v>15.667720213183509</c:v>
                      </c:pt>
                      <c:pt idx="2153">
                        <c:v>15.783579486399862</c:v>
                      </c:pt>
                      <c:pt idx="2154">
                        <c:v>15.90074548886022</c:v>
                      </c:pt>
                      <c:pt idx="2155">
                        <c:v>16.018048931090334</c:v>
                      </c:pt>
                      <c:pt idx="2156">
                        <c:v>16.135490135912114</c:v>
                      </c:pt>
                      <c:pt idx="2157">
                        <c:v>16.253069427286192</c:v>
                      </c:pt>
                      <c:pt idx="2158">
                        <c:v>16.369609267078978</c:v>
                      </c:pt>
                      <c:pt idx="2159">
                        <c:v>16.487464319023402</c:v>
                      </c:pt>
                      <c:pt idx="2160">
                        <c:v>16.60545843300827</c:v>
                      </c:pt>
                      <c:pt idx="2161">
                        <c:v>16.72359193759138</c:v>
                      </c:pt>
                      <c:pt idx="2162">
                        <c:v>16.841865162496326</c:v>
                      </c:pt>
                      <c:pt idx="2163">
                        <c:v>16.96146327976043</c:v>
                      </c:pt>
                      <c:pt idx="2164">
                        <c:v>17.08001834468444</c:v>
                      </c:pt>
                      <c:pt idx="2165">
                        <c:v>17.198714129489687</c:v>
                      </c:pt>
                      <c:pt idx="2166">
                        <c:v>17.317550968630375</c:v>
                      </c:pt>
                      <c:pt idx="2167">
                        <c:v>17.436529197754474</c:v>
                      </c:pt>
                      <c:pt idx="2168">
                        <c:v>17.554457251493091</c:v>
                      </c:pt>
                      <c:pt idx="2169">
                        <c:v>17.674911174547923</c:v>
                      </c:pt>
                      <c:pt idx="2170">
                        <c:v>17.794315599533512</c:v>
                      </c:pt>
                      <c:pt idx="2171">
                        <c:v>17.912666589743534</c:v>
                      </c:pt>
                      <c:pt idx="2172">
                        <c:v>18.032355413128162</c:v>
                      </c:pt>
                      <c:pt idx="2173">
                        <c:v>18.153386710294967</c:v>
                      </c:pt>
                      <c:pt idx="2174">
                        <c:v>18.27456467073711</c:v>
                      </c:pt>
                      <c:pt idx="2175">
                        <c:v>18.394687691139545</c:v>
                      </c:pt>
                      <c:pt idx="2176">
                        <c:v>18.514955180500138</c:v>
                      </c:pt>
                      <c:pt idx="2177">
                        <c:v>18.635367486735813</c:v>
                      </c:pt>
                      <c:pt idx="2178">
                        <c:v>18.755924959021765</c:v>
                      </c:pt>
                      <c:pt idx="2179">
                        <c:v>18.876627947797619</c:v>
                      </c:pt>
                      <c:pt idx="2180">
                        <c:v>18.997476804773452</c:v>
                      </c:pt>
                      <c:pt idx="2181">
                        <c:v>19.118471882936085</c:v>
                      </c:pt>
                      <c:pt idx="2182">
                        <c:v>19.239613536555076</c:v>
                      </c:pt>
                      <c:pt idx="2183">
                        <c:v>19.362115750243451</c:v>
                      </c:pt>
                      <c:pt idx="2184">
                        <c:v>19.484768215936242</c:v>
                      </c:pt>
                      <c:pt idx="2185">
                        <c:v>19.606354691046754</c:v>
                      </c:pt>
                      <c:pt idx="2186">
                        <c:v>19.726871100123798</c:v>
                      </c:pt>
                      <c:pt idx="2187">
                        <c:v>19.849972040144976</c:v>
                      </c:pt>
                      <c:pt idx="2188">
                        <c:v>19.972003637062166</c:v>
                      </c:pt>
                      <c:pt idx="2189">
                        <c:v>20.094184333052322</c:v>
                      </c:pt>
                      <c:pt idx="2190">
                        <c:v>20.216514492901801</c:v>
                      </c:pt>
                      <c:pt idx="2191">
                        <c:v>20.338994482737341</c:v>
                      </c:pt>
                      <c:pt idx="2192">
                        <c:v>20.461624670032609</c:v>
                      </c:pt>
                      <c:pt idx="2193">
                        <c:v>20.585633992761821</c:v>
                      </c:pt>
                      <c:pt idx="2194">
                        <c:v>20.708567194057288</c:v>
                      </c:pt>
                      <c:pt idx="2195">
                        <c:v>20.831651707104051</c:v>
                      </c:pt>
                      <c:pt idx="2196">
                        <c:v>20.954887904843861</c:v>
                      </c:pt>
                      <c:pt idx="2197">
                        <c:v>21.07951081333464</c:v>
                      </c:pt>
                      <c:pt idx="2198">
                        <c:v>21.203053031064055</c:v>
                      </c:pt>
                      <c:pt idx="2199">
                        <c:v>21.326748064400338</c:v>
                      </c:pt>
                      <c:pt idx="2200">
                        <c:v>21.449357050030553</c:v>
                      </c:pt>
                      <c:pt idx="2201">
                        <c:v>21.574598093377361</c:v>
                      </c:pt>
                      <c:pt idx="2202">
                        <c:v>21.698753850287304</c:v>
                      </c:pt>
                      <c:pt idx="2203">
                        <c:v>21.824307827013651</c:v>
                      </c:pt>
                      <c:pt idx="2204">
                        <c:v>21.948774193604265</c:v>
                      </c:pt>
                      <c:pt idx="2205">
                        <c:v>22.072148688183326</c:v>
                      </c:pt>
                      <c:pt idx="2206">
                        <c:v>22.198172649412097</c:v>
                      </c:pt>
                      <c:pt idx="2207">
                        <c:v>22.323105514255804</c:v>
                      </c:pt>
                      <c:pt idx="2208">
                        <c:v>22.323105514255804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CHS_15Apr2016!$O$27:$O$2235</c15:sqref>
                        </c15:formulaRef>
                      </c:ext>
                    </c:extLst>
                    <c:numCache>
                      <c:formatCode>General</c:formatCode>
                      <c:ptCount val="2209"/>
                      <c:pt idx="0">
                        <c:v>0.14478994082228278</c:v>
                      </c:pt>
                      <c:pt idx="1">
                        <c:v>0.14478994082228278</c:v>
                      </c:pt>
                      <c:pt idx="2">
                        <c:v>0.18615663375798155</c:v>
                      </c:pt>
                      <c:pt idx="3">
                        <c:v>0.24130691537441648</c:v>
                      </c:pt>
                      <c:pt idx="4">
                        <c:v>0.26887678169193252</c:v>
                      </c:pt>
                      <c:pt idx="5">
                        <c:v>0.31712720209986783</c:v>
                      </c:pt>
                      <c:pt idx="6">
                        <c:v>0.3722685894770808</c:v>
                      </c:pt>
                      <c:pt idx="7">
                        <c:v>0.42740666736993205</c:v>
                      </c:pt>
                      <c:pt idx="8">
                        <c:v>0.49632833394351944</c:v>
                      </c:pt>
                      <c:pt idx="9">
                        <c:v>0.5376675167904621</c:v>
                      </c:pt>
                      <c:pt idx="10">
                        <c:v>0.57900918175067595</c:v>
                      </c:pt>
                      <c:pt idx="11">
                        <c:v>0.60656284538433791</c:v>
                      </c:pt>
                      <c:pt idx="12">
                        <c:v>0.64789347873001291</c:v>
                      </c:pt>
                      <c:pt idx="13">
                        <c:v>0.68922769735041312</c:v>
                      </c:pt>
                      <c:pt idx="14">
                        <c:v>0.73055943385754185</c:v>
                      </c:pt>
                      <c:pt idx="15">
                        <c:v>0.78567241482731742</c:v>
                      </c:pt>
                      <c:pt idx="16">
                        <c:v>0.8201071169771722</c:v>
                      </c:pt>
                      <c:pt idx="17">
                        <c:v>0.84764830109688716</c:v>
                      </c:pt>
                      <c:pt idx="18">
                        <c:v>0.86140534495513932</c:v>
                      </c:pt>
                      <c:pt idx="19">
                        <c:v>0.88894363327603787</c:v>
                      </c:pt>
                      <c:pt idx="20">
                        <c:v>0.90958943778065993</c:v>
                      </c:pt>
                      <c:pt idx="21">
                        <c:v>0.93712462345996939</c:v>
                      </c:pt>
                      <c:pt idx="22">
                        <c:v>0.9853294005627502</c:v>
                      </c:pt>
                      <c:pt idx="23">
                        <c:v>1.0059704476836024</c:v>
                      </c:pt>
                      <c:pt idx="24">
                        <c:v>1.0197202520448132</c:v>
                      </c:pt>
                      <c:pt idx="25">
                        <c:v>1.0127998444542348</c:v>
                      </c:pt>
                      <c:pt idx="26">
                        <c:v>1.0265383414105436</c:v>
                      </c:pt>
                      <c:pt idx="27">
                        <c:v>1.0471649784849042</c:v>
                      </c:pt>
                      <c:pt idx="28">
                        <c:v>1.0678006476936688</c:v>
                      </c:pt>
                      <c:pt idx="29">
                        <c:v>1.1022127350337187</c:v>
                      </c:pt>
                      <c:pt idx="30">
                        <c:v>1.1159568856924786</c:v>
                      </c:pt>
                      <c:pt idx="31">
                        <c:v>1.1159233771633168</c:v>
                      </c:pt>
                      <c:pt idx="32">
                        <c:v>1.1090016595685122</c:v>
                      </c:pt>
                      <c:pt idx="33">
                        <c:v>1.1158563601049933</c:v>
                      </c:pt>
                      <c:pt idx="34">
                        <c:v>1.1295984423360272</c:v>
                      </c:pt>
                      <c:pt idx="35">
                        <c:v>1.1364521086586454</c:v>
                      </c:pt>
                      <c:pt idx="36">
                        <c:v>1.1708431669834811</c:v>
                      </c:pt>
                      <c:pt idx="37">
                        <c:v>1.170819724802586</c:v>
                      </c:pt>
                      <c:pt idx="38">
                        <c:v>1.1707845615312436</c:v>
                      </c:pt>
                      <c:pt idx="39">
                        <c:v>1.163862637093666</c:v>
                      </c:pt>
                      <c:pt idx="40">
                        <c:v>1.1707025138981109</c:v>
                      </c:pt>
                      <c:pt idx="41">
                        <c:v>1.1775418391218284</c:v>
                      </c:pt>
                      <c:pt idx="42">
                        <c:v>1.1843924717504484</c:v>
                      </c:pt>
                      <c:pt idx="43">
                        <c:v>1.2187858742933733</c:v>
                      </c:pt>
                      <c:pt idx="44">
                        <c:v>1.2187492631226224</c:v>
                      </c:pt>
                      <c:pt idx="45">
                        <c:v>1.2187126519518716</c:v>
                      </c:pt>
                      <c:pt idx="46">
                        <c:v>1.2049056900378314</c:v>
                      </c:pt>
                      <c:pt idx="47">
                        <c:v>1.2048694925526258</c:v>
                      </c:pt>
                      <c:pt idx="48">
                        <c:v>1.21171805675352</c:v>
                      </c:pt>
                      <c:pt idx="49">
                        <c:v>1.2254507621121955</c:v>
                      </c:pt>
                      <c:pt idx="50">
                        <c:v>1.2529513361008897</c:v>
                      </c:pt>
                      <c:pt idx="51">
                        <c:v>1.2597978318740577</c:v>
                      </c:pt>
                      <c:pt idx="52">
                        <c:v>1.2597599796466712</c:v>
                      </c:pt>
                      <c:pt idx="53">
                        <c:v>1.2459546724748116</c:v>
                      </c:pt>
                      <c:pt idx="54">
                        <c:v>1.2459172339329705</c:v>
                      </c:pt>
                      <c:pt idx="55">
                        <c:v>1.2527380122547449</c:v>
                      </c:pt>
                      <c:pt idx="56">
                        <c:v>1.2664789913243246</c:v>
                      </c:pt>
                      <c:pt idx="57">
                        <c:v>1.2870765325153393</c:v>
                      </c:pt>
                      <c:pt idx="58">
                        <c:v>1.2939204082800539</c:v>
                      </c:pt>
                      <c:pt idx="59">
                        <c:v>1.2869991733183856</c:v>
                      </c:pt>
                      <c:pt idx="60">
                        <c:v>1.2731962103646157</c:v>
                      </c:pt>
                      <c:pt idx="61">
                        <c:v>1.2731579444516841</c:v>
                      </c:pt>
                      <c:pt idx="62">
                        <c:v>1.2731196785387524</c:v>
                      </c:pt>
                      <c:pt idx="63">
                        <c:v>1.2868444549244784</c:v>
                      </c:pt>
                      <c:pt idx="64">
                        <c:v>1.3074497182456699</c:v>
                      </c:pt>
                      <c:pt idx="65">
                        <c:v>1.3142915255826588</c:v>
                      </c:pt>
                      <c:pt idx="66">
                        <c:v>1.3142520186130917</c:v>
                      </c:pt>
                      <c:pt idx="67">
                        <c:v>1.2935704303088091</c:v>
                      </c:pt>
                      <c:pt idx="68">
                        <c:v>1.2935315438675599</c:v>
                      </c:pt>
                      <c:pt idx="69">
                        <c:v>1.3003599064243296</c:v>
                      </c:pt>
                      <c:pt idx="70">
                        <c:v>1.3072008174426373</c:v>
                      </c:pt>
                      <c:pt idx="71">
                        <c:v>1.3277876028094766</c:v>
                      </c:pt>
                      <c:pt idx="72">
                        <c:v>1.3346272038235576</c:v>
                      </c:pt>
                      <c:pt idx="73">
                        <c:v>1.3277077614992516</c:v>
                      </c:pt>
                      <c:pt idx="74">
                        <c:v>1.3139096248768425</c:v>
                      </c:pt>
                      <c:pt idx="75">
                        <c:v>1.3069912167663993</c:v>
                      </c:pt>
                      <c:pt idx="76">
                        <c:v>1.3138306109377078</c:v>
                      </c:pt>
                      <c:pt idx="77">
                        <c:v>1.3206695914234712</c:v>
                      </c:pt>
                      <c:pt idx="78">
                        <c:v>1.3412647194488054</c:v>
                      </c:pt>
                      <c:pt idx="79">
                        <c:v>1.3412243851081478</c:v>
                      </c:pt>
                      <c:pt idx="80">
                        <c:v>1.3411840507674904</c:v>
                      </c:pt>
                      <c:pt idx="81">
                        <c:v>1.3273883962583521</c:v>
                      </c:pt>
                      <c:pt idx="82">
                        <c:v>1.3204577844243257</c:v>
                      </c:pt>
                      <c:pt idx="83">
                        <c:v>1.3272952480630897</c:v>
                      </c:pt>
                      <c:pt idx="84">
                        <c:v>1.3341322980163088</c:v>
                      </c:pt>
                      <c:pt idx="85">
                        <c:v>1.3615992255806595</c:v>
                      </c:pt>
                      <c:pt idx="86">
                        <c:v>1.3615582707116842</c:v>
                      </c:pt>
                      <c:pt idx="87">
                        <c:v>1.3546273830872939</c:v>
                      </c:pt>
                      <c:pt idx="88">
                        <c:v>1.3408344864817907</c:v>
                      </c:pt>
                      <c:pt idx="89">
                        <c:v>1.3339182846942554</c:v>
                      </c:pt>
                      <c:pt idx="90">
                        <c:v>1.3338781571963703</c:v>
                      </c:pt>
                      <c:pt idx="91">
                        <c:v>1.3407134834598178</c:v>
                      </c:pt>
                      <c:pt idx="92">
                        <c:v>1.3681741367933995</c:v>
                      </c:pt>
                      <c:pt idx="93">
                        <c:v>1.3681329750816513</c:v>
                      </c:pt>
                      <c:pt idx="94">
                        <c:v>1.3680918133699034</c:v>
                      </c:pt>
                      <c:pt idx="95">
                        <c:v>1.3474132587596193</c:v>
                      </c:pt>
                      <c:pt idx="96">
                        <c:v>1.3473727175761889</c:v>
                      </c:pt>
                      <c:pt idx="97">
                        <c:v>1.3542063201498646</c:v>
                      </c:pt>
                      <c:pt idx="98">
                        <c:v>1.3610395090379952</c:v>
                      </c:pt>
                      <c:pt idx="99">
                        <c:v>1.3816197443837017</c:v>
                      </c:pt>
                      <c:pt idx="100">
                        <c:v>1.3815781689864084</c:v>
                      </c:pt>
                      <c:pt idx="101">
                        <c:v>1.3746494876849262</c:v>
                      </c:pt>
                      <c:pt idx="102">
                        <c:v>1.3539889973434496</c:v>
                      </c:pt>
                      <c:pt idx="103">
                        <c:v>1.3539482493172468</c:v>
                      </c:pt>
                      <c:pt idx="104">
                        <c:v>1.3607801282011505</c:v>
                      </c:pt>
                      <c:pt idx="105">
                        <c:v>1.3607255217091834</c:v>
                      </c:pt>
                      <c:pt idx="106">
                        <c:v>1.3881731439480909</c:v>
                      </c:pt>
                      <c:pt idx="107">
                        <c:v>1.3881313617080249</c:v>
                      </c:pt>
                      <c:pt idx="108">
                        <c:v>1.3812178488765334</c:v>
                      </c:pt>
                      <c:pt idx="109">
                        <c:v>1.3674332259819346</c:v>
                      </c:pt>
                      <c:pt idx="110">
                        <c:v>1.3673920642701864</c:v>
                      </c:pt>
                      <c:pt idx="111">
                        <c:v>1.3673509025584385</c:v>
                      </c:pt>
                      <c:pt idx="112">
                        <c:v>1.3741806440670254</c:v>
                      </c:pt>
                      <c:pt idx="113">
                        <c:v>1.3947513646451923</c:v>
                      </c:pt>
                      <c:pt idx="114">
                        <c:v>1.3947093755623539</c:v>
                      </c:pt>
                      <c:pt idx="115">
                        <c:v>1.3877971037874979</c:v>
                      </c:pt>
                      <c:pt idx="116">
                        <c:v>1.3740151698489429</c:v>
                      </c:pt>
                      <c:pt idx="117">
                        <c:v>1.3739600117762487</c:v>
                      </c:pt>
                      <c:pt idx="118">
                        <c:v>1.3739048537035545</c:v>
                      </c:pt>
                      <c:pt idx="119">
                        <c:v>1.3738634851490339</c:v>
                      </c:pt>
                      <c:pt idx="120">
                        <c:v>1.4012985589264033</c:v>
                      </c:pt>
                      <c:pt idx="121">
                        <c:v>1.3943874592605923</c:v>
                      </c:pt>
                      <c:pt idx="122">
                        <c:v>1.3943454701777538</c:v>
                      </c:pt>
                      <c:pt idx="123">
                        <c:v>1.3805665009856058</c:v>
                      </c:pt>
                      <c:pt idx="124">
                        <c:v>1.3805249255883127</c:v>
                      </c:pt>
                      <c:pt idx="125">
                        <c:v>1.3804833501910192</c:v>
                      </c:pt>
                      <c:pt idx="126">
                        <c:v>1.3872957169067077</c:v>
                      </c:pt>
                      <c:pt idx="127">
                        <c:v>1.4147243096105355</c:v>
                      </c:pt>
                      <c:pt idx="128">
                        <c:v>1.4078143131061784</c:v>
                      </c:pt>
                      <c:pt idx="129">
                        <c:v>1.4077860445939225</c:v>
                      </c:pt>
                      <c:pt idx="130">
                        <c:v>1.3871285879464443</c:v>
                      </c:pt>
                      <c:pt idx="131">
                        <c:v>1.3870868057063785</c:v>
                      </c:pt>
                      <c:pt idx="132">
                        <c:v>1.3870310960529573</c:v>
                      </c:pt>
                      <c:pt idx="133">
                        <c:v>1.3938555975446385</c:v>
                      </c:pt>
                      <c:pt idx="134">
                        <c:v>1.4144118391287228</c:v>
                      </c:pt>
                      <c:pt idx="135">
                        <c:v>1.4143692295175667</c:v>
                      </c:pt>
                      <c:pt idx="136">
                        <c:v>1.4074609567029812</c:v>
                      </c:pt>
                      <c:pt idx="137">
                        <c:v>1.3936876412132846</c:v>
                      </c:pt>
                      <c:pt idx="138">
                        <c:v>1.3867804026125623</c:v>
                      </c:pt>
                      <c:pt idx="139">
                        <c:v>1.3935896666866616</c:v>
                      </c:pt>
                      <c:pt idx="140">
                        <c:v>1.3935476776038231</c:v>
                      </c:pt>
                      <c:pt idx="141">
                        <c:v>1.4140993686469103</c:v>
                      </c:pt>
                      <c:pt idx="142">
                        <c:v>1.414056759035754</c:v>
                      </c:pt>
                      <c:pt idx="143">
                        <c:v>1.4071641373242956</c:v>
                      </c:pt>
                      <c:pt idx="144">
                        <c:v>1.3933797212724692</c:v>
                      </c:pt>
                      <c:pt idx="145">
                        <c:v>1.3864739995187458</c:v>
                      </c:pt>
                      <c:pt idx="146">
                        <c:v>1.3932817467458463</c:v>
                      </c:pt>
                      <c:pt idx="147">
                        <c:v>1.4001170730092933</c:v>
                      </c:pt>
                      <c:pt idx="148">
                        <c:v>1.4206499413600739</c:v>
                      </c:pt>
                      <c:pt idx="149">
                        <c:v>1.4206071249061449</c:v>
                      </c:pt>
                      <c:pt idx="150">
                        <c:v>1.4205643084522162</c:v>
                      </c:pt>
                      <c:pt idx="151">
                        <c:v>1.4067966466649704</c:v>
                      </c:pt>
                      <c:pt idx="152">
                        <c:v>1.399877962764164</c:v>
                      </c:pt>
                      <c:pt idx="153">
                        <c:v>1.3998357668385528</c:v>
                      </c:pt>
                      <c:pt idx="154">
                        <c:v>1.4066553041036916</c:v>
                      </c:pt>
                      <c:pt idx="155">
                        <c:v>1.4271974803792393</c:v>
                      </c:pt>
                      <c:pt idx="156">
                        <c:v>1.4202931375773333</c:v>
                      </c:pt>
                      <c:pt idx="157">
                        <c:v>1.4202503211234043</c:v>
                      </c:pt>
                      <c:pt idx="158">
                        <c:v>1.406485693030157</c:v>
                      </c:pt>
                      <c:pt idx="159">
                        <c:v>1.3995825912848865</c:v>
                      </c:pt>
                      <c:pt idx="160">
                        <c:v>1.4064008874933895</c:v>
                      </c:pt>
                      <c:pt idx="161">
                        <c:v>1.4063584847250059</c:v>
                      </c:pt>
                      <c:pt idx="162">
                        <c:v>1.4268819762034284</c:v>
                      </c:pt>
                      <c:pt idx="163">
                        <c:v>1.4268389529067269</c:v>
                      </c:pt>
                      <c:pt idx="164">
                        <c:v>1.4267959296100254</c:v>
                      </c:pt>
                      <c:pt idx="165">
                        <c:v>1.4130199251642848</c:v>
                      </c:pt>
                      <c:pt idx="166">
                        <c:v>1.4061182023708318</c:v>
                      </c:pt>
                      <c:pt idx="167">
                        <c:v>1.4060757996024482</c:v>
                      </c:pt>
                      <c:pt idx="168">
                        <c:v>1.412892096330816</c:v>
                      </c:pt>
                      <c:pt idx="169">
                        <c:v>1.4334249646815964</c:v>
                      </c:pt>
                      <c:pt idx="170">
                        <c:v>1.4333817345421225</c:v>
                      </c:pt>
                      <c:pt idx="171">
                        <c:v>1.4333385044026483</c:v>
                      </c:pt>
                      <c:pt idx="172">
                        <c:v>1.4195795300118521</c:v>
                      </c:pt>
                      <c:pt idx="173">
                        <c:v>1.4126790482750344</c:v>
                      </c:pt>
                      <c:pt idx="174">
                        <c:v>1.4126222354601596</c:v>
                      </c:pt>
                      <c:pt idx="175">
                        <c:v>1.4194368084987559</c:v>
                      </c:pt>
                      <c:pt idx="176">
                        <c:v>1.4399649194657664</c:v>
                      </c:pt>
                      <c:pt idx="177">
                        <c:v>1.4399070034894377</c:v>
                      </c:pt>
                      <c:pt idx="178">
                        <c:v>1.4330070733333471</c:v>
                      </c:pt>
                      <c:pt idx="179">
                        <c:v>1.4192512705317306</c:v>
                      </c:pt>
                      <c:pt idx="180">
                        <c:v>1.4123523745895032</c:v>
                      </c:pt>
                      <c:pt idx="181">
                        <c:v>1.419165637623873</c:v>
                      </c:pt>
                      <c:pt idx="182">
                        <c:v>1.419122821169944</c:v>
                      </c:pt>
                      <c:pt idx="183">
                        <c:v>1.4396319026018753</c:v>
                      </c:pt>
                      <c:pt idx="184">
                        <c:v>1.4396029446137109</c:v>
                      </c:pt>
                      <c:pt idx="185">
                        <c:v>1.4395595076314642</c:v>
                      </c:pt>
                      <c:pt idx="186">
                        <c:v>1.4189515553542287</c:v>
                      </c:pt>
                      <c:pt idx="187">
                        <c:v>1.41889446674899</c:v>
                      </c:pt>
                      <c:pt idx="188">
                        <c:v>1.4188516502950612</c:v>
                      </c:pt>
                      <c:pt idx="189">
                        <c:v>1.4256629827968865</c:v>
                      </c:pt>
                      <c:pt idx="190">
                        <c:v>1.4393278437261483</c:v>
                      </c:pt>
                      <c:pt idx="191">
                        <c:v>1.4392699277498195</c:v>
                      </c:pt>
                      <c:pt idx="192">
                        <c:v>1.4392409697616551</c:v>
                      </c:pt>
                      <c:pt idx="193">
                        <c:v>1.4254765485111802</c:v>
                      </c:pt>
                      <c:pt idx="194">
                        <c:v>1.4254335252144787</c:v>
                      </c:pt>
                      <c:pt idx="195">
                        <c:v>1.4253761608188766</c:v>
                      </c:pt>
                      <c:pt idx="196">
                        <c:v>1.4253331375221752</c:v>
                      </c:pt>
                      <c:pt idx="197">
                        <c:v>1.445847183180649</c:v>
                      </c:pt>
                      <c:pt idx="198">
                        <c:v>1.4458035393556297</c:v>
                      </c:pt>
                      <c:pt idx="199">
                        <c:v>1.4389079528977637</c:v>
                      </c:pt>
                      <c:pt idx="200">
                        <c:v>1.4251610443353693</c:v>
                      </c:pt>
                      <c:pt idx="201">
                        <c:v>1.4251180210386678</c:v>
                      </c:pt>
                      <c:pt idx="202">
                        <c:v>1.4250749977419663</c:v>
                      </c:pt>
                      <c:pt idx="203">
                        <c:v>1.4250319744452649</c:v>
                      </c:pt>
                      <c:pt idx="204">
                        <c:v>1.4455416764055138</c:v>
                      </c:pt>
                      <c:pt idx="205">
                        <c:v>1.4454980325804947</c:v>
                      </c:pt>
                      <c:pt idx="206">
                        <c:v>1.4454543887554754</c:v>
                      </c:pt>
                      <c:pt idx="207">
                        <c:v>1.4316957591026334</c:v>
                      </c:pt>
                      <c:pt idx="208">
                        <c:v>1.4247881757639567</c:v>
                      </c:pt>
                      <c:pt idx="209">
                        <c:v>1.424745152467255</c:v>
                      </c:pt>
                      <c:pt idx="210">
                        <c:v>1.4315516586377197</c:v>
                      </c:pt>
                      <c:pt idx="211">
                        <c:v>1.4452070737470326</c:v>
                      </c:pt>
                      <c:pt idx="212">
                        <c:v>1.4520125457036344</c:v>
                      </c:pt>
                      <c:pt idx="213">
                        <c:v>1.445119786096994</c:v>
                      </c:pt>
                      <c:pt idx="214">
                        <c:v>1.438227440175899</c:v>
                      </c:pt>
                      <c:pt idx="215">
                        <c:v>1.4313355079403494</c:v>
                      </c:pt>
                      <c:pt idx="216">
                        <c:v>1.4244439893903447</c:v>
                      </c:pt>
                      <c:pt idx="217">
                        <c:v>1.4312346376149097</c:v>
                      </c:pt>
                      <c:pt idx="218">
                        <c:v>1.4448870190302245</c:v>
                      </c:pt>
                      <c:pt idx="219">
                        <c:v>1.4516909741398272</c:v>
                      </c:pt>
                      <c:pt idx="220">
                        <c:v>1.4516471234720352</c:v>
                      </c:pt>
                      <c:pt idx="221">
                        <c:v>1.43790890230609</c:v>
                      </c:pt>
                      <c:pt idx="222">
                        <c:v>1.4310040768710481</c:v>
                      </c:pt>
                      <c:pt idx="223">
                        <c:v>1.430960846731574</c:v>
                      </c:pt>
                      <c:pt idx="224">
                        <c:v>1.4377641123652678</c:v>
                      </c:pt>
                      <c:pt idx="225">
                        <c:v>1.4445669643134165</c:v>
                      </c:pt>
                      <c:pt idx="226">
                        <c:v>1.45136940257602</c:v>
                      </c:pt>
                      <c:pt idx="227">
                        <c:v>1.451325551908228</c:v>
                      </c:pt>
                      <c:pt idx="228">
                        <c:v>1.4375903644362811</c:v>
                      </c:pt>
                      <c:pt idx="229">
                        <c:v>1.4375469274540345</c:v>
                      </c:pt>
                      <c:pt idx="230">
                        <c:v>1.4375034904717878</c:v>
                      </c:pt>
                      <c:pt idx="231">
                        <c:v>1.4374455744954588</c:v>
                      </c:pt>
                      <c:pt idx="232">
                        <c:v>1.4510916816800046</c:v>
                      </c:pt>
                      <c:pt idx="233">
                        <c:v>1.4578923962528365</c:v>
                      </c:pt>
                      <c:pt idx="234">
                        <c:v>1.4578483387422718</c:v>
                      </c:pt>
                      <c:pt idx="235">
                        <c:v>1.4441159781215505</c:v>
                      </c:pt>
                      <c:pt idx="236">
                        <c:v>1.4372283895842253</c:v>
                      </c:pt>
                      <c:pt idx="237">
                        <c:v>1.4371849526019786</c:v>
                      </c:pt>
                      <c:pt idx="238">
                        <c:v>1.4439704987048196</c:v>
                      </c:pt>
                      <c:pt idx="239">
                        <c:v>1.4507701101161974</c:v>
                      </c:pt>
                      <c:pt idx="240">
                        <c:v>1.4575693078420302</c:v>
                      </c:pt>
                      <c:pt idx="241">
                        <c:v>1.4575252503314655</c:v>
                      </c:pt>
                      <c:pt idx="242">
                        <c:v>1.4437813754630693</c:v>
                      </c:pt>
                      <c:pt idx="243">
                        <c:v>1.436895372720334</c:v>
                      </c:pt>
                      <c:pt idx="244">
                        <c:v>1.4368519357380873</c:v>
                      </c:pt>
                      <c:pt idx="245">
                        <c:v>1.4436504439880113</c:v>
                      </c:pt>
                      <c:pt idx="246">
                        <c:v>1.4436068001629923</c:v>
                      </c:pt>
                      <c:pt idx="247">
                        <c:v>1.4504046878845984</c:v>
                      </c:pt>
                      <c:pt idx="248">
                        <c:v>1.4503608372168064</c:v>
                      </c:pt>
                      <c:pt idx="249">
                        <c:v>1.436634750826854</c:v>
                      </c:pt>
                      <c:pt idx="250">
                        <c:v>1.4297504028262997</c:v>
                      </c:pt>
                      <c:pt idx="251">
                        <c:v>1.4365478768623607</c:v>
                      </c:pt>
                      <c:pt idx="252">
                        <c:v>1.4364899608860318</c:v>
                      </c:pt>
                      <c:pt idx="253">
                        <c:v>1.4432721975045109</c:v>
                      </c:pt>
                      <c:pt idx="254">
                        <c:v>1.4569231310204176</c:v>
                      </c:pt>
                      <c:pt idx="255">
                        <c:v>1.4568790735098529</c:v>
                      </c:pt>
                      <c:pt idx="256">
                        <c:v>1.4431412660294531</c:v>
                      </c:pt>
                      <c:pt idx="257">
                        <c:v>1.4362582969807161</c:v>
                      </c:pt>
                      <c:pt idx="258">
                        <c:v>1.4362148599984694</c:v>
                      </c:pt>
                      <c:pt idx="259">
                        <c:v>1.4430103345543952</c:v>
                      </c:pt>
                      <c:pt idx="260">
                        <c:v>1.4429666907293759</c:v>
                      </c:pt>
                      <c:pt idx="261">
                        <c:v>1.4566000426096113</c:v>
                      </c:pt>
                      <c:pt idx="262">
                        <c:v>1.4565559850990466</c:v>
                      </c:pt>
                      <c:pt idx="263">
                        <c:v>1.442835759254318</c:v>
                      </c:pt>
                      <c:pt idx="264">
                        <c:v>1.4427921154292989</c:v>
                      </c:pt>
                      <c:pt idx="265">
                        <c:v>1.4359108011227426</c:v>
                      </c:pt>
                      <c:pt idx="266">
                        <c:v>1.4495276745287604</c:v>
                      </c:pt>
                      <c:pt idx="267">
                        <c:v>1.4494692069717046</c:v>
                      </c:pt>
                      <c:pt idx="268">
                        <c:v>1.4562622683619502</c:v>
                      </c:pt>
                      <c:pt idx="269">
                        <c:v>1.4630549160666504</c:v>
                      </c:pt>
                      <c:pt idx="270">
                        <c:v>1.449337654968329</c:v>
                      </c:pt>
                      <c:pt idx="271">
                        <c:v>1.4424575127708175</c:v>
                      </c:pt>
                      <c:pt idx="272">
                        <c:v>1.4424138689457981</c:v>
                      </c:pt>
                      <c:pt idx="273">
                        <c:v>1.4492061029649532</c:v>
                      </c:pt>
                      <c:pt idx="274">
                        <c:v>1.4559979232985631</c:v>
                      </c:pt>
                      <c:pt idx="275">
                        <c:v>1.4627893299466277</c:v>
                      </c:pt>
                      <c:pt idx="276">
                        <c:v>1.4627450655932905</c:v>
                      </c:pt>
                      <c:pt idx="277">
                        <c:v>1.4490160834045218</c:v>
                      </c:pt>
                      <c:pt idx="278">
                        <c:v>1.4489722327367298</c:v>
                      </c:pt>
                      <c:pt idx="279">
                        <c:v>1.4420938142289901</c:v>
                      </c:pt>
                      <c:pt idx="280">
                        <c:v>1.448884531401146</c:v>
                      </c:pt>
                      <c:pt idx="281">
                        <c:v>1.4488406807333543</c:v>
                      </c:pt>
                      <c:pt idx="282">
                        <c:v>1.4624647246888223</c:v>
                      </c:pt>
                      <c:pt idx="283">
                        <c:v>1.4624057055510395</c:v>
                      </c:pt>
                      <c:pt idx="284">
                        <c:v>1.4486945118407146</c:v>
                      </c:pt>
                      <c:pt idx="285">
                        <c:v>1.4486506611729226</c:v>
                      </c:pt>
                      <c:pt idx="286">
                        <c:v>1.4485921936158668</c:v>
                      </c:pt>
                      <c:pt idx="287">
                        <c:v>1.4553811181506602</c:v>
                      </c:pt>
                      <c:pt idx="288">
                        <c:v>1.4553370606400957</c:v>
                      </c:pt>
                      <c:pt idx="289">
                        <c:v>1.4621253646465713</c:v>
                      </c:pt>
                      <c:pt idx="290">
                        <c:v>1.4620811002932341</c:v>
                      </c:pt>
                      <c:pt idx="291">
                        <c:v>1.4552048881084023</c:v>
                      </c:pt>
                      <c:pt idx="292">
                        <c:v>1.4483290896091154</c:v>
                      </c:pt>
                      <c:pt idx="293">
                        <c:v>1.4482852389413237</c:v>
                      </c:pt>
                      <c:pt idx="294">
                        <c:v>1.4550727155767087</c:v>
                      </c:pt>
                      <c:pt idx="295">
                        <c:v>1.4550286580661442</c:v>
                      </c:pt>
                      <c:pt idx="296">
                        <c:v>1.4686464277908433</c:v>
                      </c:pt>
                      <c:pt idx="297">
                        <c:v>1.4685871328626972</c:v>
                      </c:pt>
                      <c:pt idx="298">
                        <c:v>1.4548671138607412</c:v>
                      </c:pt>
                      <c:pt idx="299">
                        <c:v>1.4548230563501767</c:v>
                      </c:pt>
                      <c:pt idx="300">
                        <c:v>1.4479490504882524</c:v>
                      </c:pt>
                      <c:pt idx="301">
                        <c:v>1.4547349413290476</c:v>
                      </c:pt>
                      <c:pt idx="302">
                        <c:v>1.4615204184842976</c:v>
                      </c:pt>
                      <c:pt idx="303">
                        <c:v>1.475134809777044</c:v>
                      </c:pt>
                      <c:pt idx="304">
                        <c:v>1.4682610107578928</c:v>
                      </c:pt>
                      <c:pt idx="305">
                        <c:v>1.4613876254242864</c:v>
                      </c:pt>
                      <c:pt idx="306">
                        <c:v>1.4544999679393704</c:v>
                      </c:pt>
                      <c:pt idx="307">
                        <c:v>1.454455910428806</c:v>
                      </c:pt>
                      <c:pt idx="308">
                        <c:v>1.4612400775798293</c:v>
                      </c:pt>
                      <c:pt idx="309">
                        <c:v>1.4611958132264922</c:v>
                      </c:pt>
                      <c:pt idx="310">
                        <c:v>1.4679793598491979</c:v>
                      </c:pt>
                      <c:pt idx="311">
                        <c:v>1.4679348886530883</c:v>
                      </c:pt>
                      <c:pt idx="312">
                        <c:v>1.4610482653820351</c:v>
                      </c:pt>
                      <c:pt idx="313">
                        <c:v>1.4541915653654187</c:v>
                      </c:pt>
                      <c:pt idx="314">
                        <c:v>1.4541328220179996</c:v>
                      </c:pt>
                      <c:pt idx="315">
                        <c:v>1.4540740786705801</c:v>
                      </c:pt>
                      <c:pt idx="316">
                        <c:v>1.4608564531842412</c:v>
                      </c:pt>
                      <c:pt idx="317">
                        <c:v>1.4676384140123571</c:v>
                      </c:pt>
                      <c:pt idx="318">
                        <c:v>1.4675939428162472</c:v>
                      </c:pt>
                      <c:pt idx="319">
                        <c:v>1.4607236601242299</c:v>
                      </c:pt>
                      <c:pt idx="320">
                        <c:v>1.4538537911177578</c:v>
                      </c:pt>
                      <c:pt idx="321">
                        <c:v>1.4538097336071933</c:v>
                      </c:pt>
                      <c:pt idx="322">
                        <c:v>1.4605908670642185</c:v>
                      </c:pt>
                      <c:pt idx="323">
                        <c:v>1.4605466027108815</c:v>
                      </c:pt>
                      <c:pt idx="324">
                        <c:v>1.4673271156395891</c:v>
                      </c:pt>
                      <c:pt idx="325">
                        <c:v>1.4741072148827512</c:v>
                      </c:pt>
                      <c:pt idx="326">
                        <c:v>1.4604138096508701</c:v>
                      </c:pt>
                      <c:pt idx="327">
                        <c:v>1.4535160168700965</c:v>
                      </c:pt>
                      <c:pt idx="328">
                        <c:v>1.453471959359532</c:v>
                      </c:pt>
                      <c:pt idx="329">
                        <c:v>1.4602515070219675</c:v>
                      </c:pt>
                      <c:pt idx="330">
                        <c:v>1.4602072426686303</c:v>
                      </c:pt>
                      <c:pt idx="331">
                        <c:v>1.466986169802748</c:v>
                      </c:pt>
                      <c:pt idx="332">
                        <c:v>1.4669416986066381</c:v>
                      </c:pt>
                      <c:pt idx="333">
                        <c:v>1.4600744496086191</c:v>
                      </c:pt>
                      <c:pt idx="334">
                        <c:v>1.4532076142961452</c:v>
                      </c:pt>
                      <c:pt idx="335">
                        <c:v>1.4531635567855807</c:v>
                      </c:pt>
                      <c:pt idx="336">
                        <c:v>1.4599269017641621</c:v>
                      </c:pt>
                      <c:pt idx="337">
                        <c:v>1.4598826374108251</c:v>
                      </c:pt>
                      <c:pt idx="338">
                        <c:v>1.4734817223383987</c:v>
                      </c:pt>
                      <c:pt idx="339">
                        <c:v>1.4734370442995164</c:v>
                      </c:pt>
                      <c:pt idx="340">
                        <c:v>1.466571105305724</c:v>
                      </c:pt>
                      <c:pt idx="341">
                        <c:v>1.4597055799974767</c:v>
                      </c:pt>
                      <c:pt idx="342">
                        <c:v>1.4596613156441396</c:v>
                      </c:pt>
                      <c:pt idx="343">
                        <c:v>1.4596022965063566</c:v>
                      </c:pt>
                      <c:pt idx="344">
                        <c:v>1.4663783967892488</c:v>
                      </c:pt>
                      <c:pt idx="345">
                        <c:v>1.4731540833865953</c:v>
                      </c:pt>
                      <c:pt idx="346">
                        <c:v>1.4799293562983968</c:v>
                      </c:pt>
                      <c:pt idx="347">
                        <c:v>1.4662449832009197</c:v>
                      </c:pt>
                      <c:pt idx="348">
                        <c:v>1.4593809747396713</c:v>
                      </c:pt>
                      <c:pt idx="349">
                        <c:v>1.4525026941271133</c:v>
                      </c:pt>
                      <c:pt idx="350">
                        <c:v>1.4592776912485514</c:v>
                      </c:pt>
                      <c:pt idx="351">
                        <c:v>1.4592334268952143</c:v>
                      </c:pt>
                      <c:pt idx="352">
                        <c:v>1.4728413371144191</c:v>
                      </c:pt>
                      <c:pt idx="353">
                        <c:v>1.4727817663959093</c:v>
                      </c:pt>
                      <c:pt idx="354">
                        <c:v>1.4659188610961151</c:v>
                      </c:pt>
                      <c:pt idx="355">
                        <c:v>1.4590563694818659</c:v>
                      </c:pt>
                      <c:pt idx="356">
                        <c:v>1.4590121051285287</c:v>
                      </c:pt>
                      <c:pt idx="357">
                        <c:v>1.458953085990746</c:v>
                      </c:pt>
                      <c:pt idx="358">
                        <c:v>1.4657409763116762</c:v>
                      </c:pt>
                      <c:pt idx="359">
                        <c:v>1.4724988054829882</c:v>
                      </c:pt>
                      <c:pt idx="360">
                        <c:v>1.4724392347644784</c:v>
                      </c:pt>
                      <c:pt idx="361">
                        <c:v>1.4655779152592741</c:v>
                      </c:pt>
                      <c:pt idx="362">
                        <c:v>1.4587170094396147</c:v>
                      </c:pt>
                      <c:pt idx="363">
                        <c:v>1.4586727450862778</c:v>
                      </c:pt>
                      <c:pt idx="364">
                        <c:v>1.4586284807329406</c:v>
                      </c:pt>
                      <c:pt idx="365">
                        <c:v>1.4585842163796034</c:v>
                      </c:pt>
                      <c:pt idx="366">
                        <c:v>1.4721711665311845</c:v>
                      </c:pt>
                      <c:pt idx="367">
                        <c:v>1.4721264884923022</c:v>
                      </c:pt>
                      <c:pt idx="368">
                        <c:v>1.4584514233195922</c:v>
                      </c:pt>
                      <c:pt idx="369">
                        <c:v>1.4584071589662551</c:v>
                      </c:pt>
                      <c:pt idx="370">
                        <c:v>1.4515481147315492</c:v>
                      </c:pt>
                      <c:pt idx="371">
                        <c:v>1.4583038754751352</c:v>
                      </c:pt>
                      <c:pt idx="372">
                        <c:v>1.4582448563373525</c:v>
                      </c:pt>
                      <c:pt idx="373">
                        <c:v>1.465029437173921</c:v>
                      </c:pt>
                      <c:pt idx="374">
                        <c:v>1.4649849659778114</c:v>
                      </c:pt>
                      <c:pt idx="375">
                        <c:v>1.4581268180617868</c:v>
                      </c:pt>
                      <c:pt idx="376">
                        <c:v>1.4512543979944525</c:v>
                      </c:pt>
                      <c:pt idx="377">
                        <c:v>1.4512103404838881</c:v>
                      </c:pt>
                      <c:pt idx="378">
                        <c:v>1.4579792702173298</c:v>
                      </c:pt>
                      <c:pt idx="379">
                        <c:v>1.4579350058639928</c:v>
                      </c:pt>
                      <c:pt idx="380">
                        <c:v>1.4647033150691167</c:v>
                      </c:pt>
                      <c:pt idx="381">
                        <c:v>1.4714712105886951</c:v>
                      </c:pt>
                      <c:pt idx="382">
                        <c:v>1.4578022128039814</c:v>
                      </c:pt>
                      <c:pt idx="383">
                        <c:v>1.4509459954205011</c:v>
                      </c:pt>
                      <c:pt idx="384">
                        <c:v>1.4509019379099366</c:v>
                      </c:pt>
                      <c:pt idx="385">
                        <c:v>1.4576546649595243</c:v>
                      </c:pt>
                      <c:pt idx="386">
                        <c:v>1.457625155390633</c:v>
                      </c:pt>
                      <c:pt idx="387">
                        <c:v>1.4643920166963487</c:v>
                      </c:pt>
                      <c:pt idx="388">
                        <c:v>1.464347545500239</c:v>
                      </c:pt>
                      <c:pt idx="389">
                        <c:v>1.4574628527617302</c:v>
                      </c:pt>
                      <c:pt idx="390">
                        <c:v>1.4506082211728399</c:v>
                      </c:pt>
                      <c:pt idx="391">
                        <c:v>1.4505641636622755</c:v>
                      </c:pt>
                      <c:pt idx="392">
                        <c:v>1.450520106151711</c:v>
                      </c:pt>
                      <c:pt idx="393">
                        <c:v>1.457285795348382</c:v>
                      </c:pt>
                      <c:pt idx="394">
                        <c:v>1.4640510708595076</c:v>
                      </c:pt>
                      <c:pt idx="395">
                        <c:v>1.470815932685088</c:v>
                      </c:pt>
                      <c:pt idx="396">
                        <c:v>1.4639621284672883</c:v>
                      </c:pt>
                      <c:pt idx="397">
                        <c:v>1.4571087379350336</c:v>
                      </c:pt>
                      <c:pt idx="398">
                        <c:v>1.4502410752514692</c:v>
                      </c:pt>
                      <c:pt idx="399">
                        <c:v>1.4570054544439137</c:v>
                      </c:pt>
                      <c:pt idx="400">
                        <c:v>1.4569759448750224</c:v>
                      </c:pt>
                      <c:pt idx="401">
                        <c:v>1.4705478644517942</c:v>
                      </c:pt>
                      <c:pt idx="402">
                        <c:v>1.4704882937332844</c:v>
                      </c:pt>
                      <c:pt idx="403">
                        <c:v>1.4636360063624838</c:v>
                      </c:pt>
                      <c:pt idx="404">
                        <c:v>1.4567693778927824</c:v>
                      </c:pt>
                      <c:pt idx="405">
                        <c:v>1.4567251135394454</c:v>
                      </c:pt>
                      <c:pt idx="406">
                        <c:v>1.4566808491861083</c:v>
                      </c:pt>
                      <c:pt idx="407">
                        <c:v>1.4566365848327711</c:v>
                      </c:pt>
                      <c:pt idx="408">
                        <c:v>1.470205332820363</c:v>
                      </c:pt>
                      <c:pt idx="409">
                        <c:v>1.476966954109173</c:v>
                      </c:pt>
                      <c:pt idx="410">
                        <c:v>1.4633098842576793</c:v>
                      </c:pt>
                      <c:pt idx="411">
                        <c:v>1.456444772634977</c:v>
                      </c:pt>
                      <c:pt idx="412">
                        <c:v>1.45640050828164</c:v>
                      </c:pt>
                      <c:pt idx="413">
                        <c:v>1.4631616469373137</c:v>
                      </c:pt>
                      <c:pt idx="414">
                        <c:v>1.463117175741204</c:v>
                      </c:pt>
                      <c:pt idx="415">
                        <c:v>1.4698776938685596</c:v>
                      </c:pt>
                      <c:pt idx="416">
                        <c:v>1.4766377983103702</c:v>
                      </c:pt>
                      <c:pt idx="417">
                        <c:v>1.469788337790795</c:v>
                      </c:pt>
                      <c:pt idx="418">
                        <c:v>1.4629244672247286</c:v>
                      </c:pt>
                      <c:pt idx="419">
                        <c:v>1.4560759030238346</c:v>
                      </c:pt>
                      <c:pt idx="420">
                        <c:v>1.4628207011004726</c:v>
                      </c:pt>
                      <c:pt idx="421">
                        <c:v>1.4627910536363995</c:v>
                      </c:pt>
                      <c:pt idx="422">
                        <c:v>1.4695500549167559</c:v>
                      </c:pt>
                      <c:pt idx="423">
                        <c:v>1.4762936808843494</c:v>
                      </c:pt>
                      <c:pt idx="424">
                        <c:v>1.469445806159364</c:v>
                      </c:pt>
                      <c:pt idx="425">
                        <c:v>1.462598345119924</c:v>
                      </c:pt>
                      <c:pt idx="426">
                        <c:v>1.4557512977660292</c:v>
                      </c:pt>
                      <c:pt idx="427">
                        <c:v>1.4625094027277048</c:v>
                      </c:pt>
                      <c:pt idx="428">
                        <c:v>1.462464931531595</c:v>
                      </c:pt>
                      <c:pt idx="429">
                        <c:v>1.4760243715944199</c:v>
                      </c:pt>
                      <c:pt idx="430">
                        <c:v>1.4759794867127649</c:v>
                      </c:pt>
                      <c:pt idx="431">
                        <c:v>1.4691330598871879</c:v>
                      </c:pt>
                      <c:pt idx="432">
                        <c:v>1.4622722230151197</c:v>
                      </c:pt>
                      <c:pt idx="433">
                        <c:v>1.4622129280869733</c:v>
                      </c:pt>
                      <c:pt idx="434">
                        <c:v>1.4621684568908637</c:v>
                      </c:pt>
                      <c:pt idx="435">
                        <c:v>1.4621239856947539</c:v>
                      </c:pt>
                      <c:pt idx="436">
                        <c:v>1.4756802541683989</c:v>
                      </c:pt>
                      <c:pt idx="437">
                        <c:v>1.4824355322788489</c:v>
                      </c:pt>
                      <c:pt idx="438">
                        <c:v>1.4687905282557567</c:v>
                      </c:pt>
                      <c:pt idx="439">
                        <c:v>1.4619461009103152</c:v>
                      </c:pt>
                      <c:pt idx="440">
                        <c:v>1.4619016297142056</c:v>
                      </c:pt>
                      <c:pt idx="441">
                        <c:v>1.4618571585180957</c:v>
                      </c:pt>
                      <c:pt idx="442">
                        <c:v>1.4686118161002275</c:v>
                      </c:pt>
                      <c:pt idx="443">
                        <c:v>1.4753660599968146</c:v>
                      </c:pt>
                      <c:pt idx="444">
                        <c:v>1.4753062134879413</c:v>
                      </c:pt>
                      <c:pt idx="445">
                        <c:v>1.4684628893039533</c:v>
                      </c:pt>
                      <c:pt idx="446">
                        <c:v>1.4616199788055106</c:v>
                      </c:pt>
                      <c:pt idx="447">
                        <c:v>1.461575507609401</c:v>
                      </c:pt>
                      <c:pt idx="448">
                        <c:v>1.4683288551873064</c:v>
                      </c:pt>
                      <c:pt idx="449">
                        <c:v>1.4682692844687966</c:v>
                      </c:pt>
                      <c:pt idx="450">
                        <c:v>1.4818192787116728</c:v>
                      </c:pt>
                      <c:pt idx="451">
                        <c:v>1.4817741869872454</c:v>
                      </c:pt>
                      <c:pt idx="452">
                        <c:v>1.4749321728074838</c:v>
                      </c:pt>
                      <c:pt idx="453">
                        <c:v>1.4680756796336401</c:v>
                      </c:pt>
                      <c:pt idx="454">
                        <c:v>1.4680310015947575</c:v>
                      </c:pt>
                      <c:pt idx="455">
                        <c:v>1.4679863235558754</c:v>
                      </c:pt>
                      <c:pt idx="456">
                        <c:v>1.4679416455169931</c:v>
                      </c:pt>
                      <c:pt idx="457">
                        <c:v>1.4814886060658712</c:v>
                      </c:pt>
                      <c:pt idx="458">
                        <c:v>1.4814435143414437</c:v>
                      </c:pt>
                      <c:pt idx="459">
                        <c:v>1.474603017008681</c:v>
                      </c:pt>
                      <c:pt idx="460">
                        <c:v>1.4677629333614639</c:v>
                      </c:pt>
                      <c:pt idx="461">
                        <c:v>1.4677182553225816</c:v>
                      </c:pt>
                      <c:pt idx="462">
                        <c:v>1.4676735772836993</c:v>
                      </c:pt>
                      <c:pt idx="463">
                        <c:v>1.4676140065651895</c:v>
                      </c:pt>
                      <c:pt idx="464">
                        <c:v>1.4811729639948785</c:v>
                      </c:pt>
                      <c:pt idx="465">
                        <c:v>1.4878918377773502</c:v>
                      </c:pt>
                      <c:pt idx="466">
                        <c:v>1.4742588995826602</c:v>
                      </c:pt>
                      <c:pt idx="467">
                        <c:v>1.467420401730033</c:v>
                      </c:pt>
                      <c:pt idx="468">
                        <c:v>1.4673757236911504</c:v>
                      </c:pt>
                      <c:pt idx="469">
                        <c:v>1.4605378463668413</c:v>
                      </c:pt>
                      <c:pt idx="470">
                        <c:v>1.467286367613386</c:v>
                      </c:pt>
                      <c:pt idx="471">
                        <c:v>1.4808272607742676</c:v>
                      </c:pt>
                      <c:pt idx="472">
                        <c:v>1.4807821690498399</c:v>
                      </c:pt>
                      <c:pt idx="473">
                        <c:v>1.4739447054110757</c:v>
                      </c:pt>
                      <c:pt idx="474">
                        <c:v>1.4671076554578568</c:v>
                      </c:pt>
                      <c:pt idx="475">
                        <c:v>1.467048084739347</c:v>
                      </c:pt>
                      <c:pt idx="476">
                        <c:v>1.4602117242620367</c:v>
                      </c:pt>
                      <c:pt idx="477">
                        <c:v>1.4737502042572379</c:v>
                      </c:pt>
                      <c:pt idx="478">
                        <c:v>1.4804815575536567</c:v>
                      </c:pt>
                      <c:pt idx="479">
                        <c:v>1.4872425583141486</c:v>
                      </c:pt>
                      <c:pt idx="480">
                        <c:v>1.4803913741048018</c:v>
                      </c:pt>
                      <c:pt idx="481">
                        <c:v>1.4667651238264259</c:v>
                      </c:pt>
                      <c:pt idx="482">
                        <c:v>1.459930073353342</c:v>
                      </c:pt>
                      <c:pt idx="483">
                        <c:v>1.4598856021572324</c:v>
                      </c:pt>
                      <c:pt idx="484">
                        <c:v>1.4666310897097787</c:v>
                      </c:pt>
                      <c:pt idx="485">
                        <c:v>1.4801659154826643</c:v>
                      </c:pt>
                      <c:pt idx="486">
                        <c:v>1.4801208237582366</c:v>
                      </c:pt>
                      <c:pt idx="487">
                        <c:v>1.4732714321862523</c:v>
                      </c:pt>
                      <c:pt idx="488">
                        <c:v>1.4664374848746222</c:v>
                      </c:pt>
                      <c:pt idx="489">
                        <c:v>1.4663928068357399</c:v>
                      </c:pt>
                      <c:pt idx="490">
                        <c:v>1.4595594800524279</c:v>
                      </c:pt>
                      <c:pt idx="491">
                        <c:v>1.4663034507579753</c:v>
                      </c:pt>
                      <c:pt idx="492">
                        <c:v>1.4730470077779778</c:v>
                      </c:pt>
                      <c:pt idx="493">
                        <c:v>1.4797901511124347</c:v>
                      </c:pt>
                      <c:pt idx="494">
                        <c:v>1.4729422763874496</c:v>
                      </c:pt>
                      <c:pt idx="495">
                        <c:v>1.4593223003398428</c:v>
                      </c:pt>
                      <c:pt idx="496">
                        <c:v>1.4592778291437329</c:v>
                      </c:pt>
                      <c:pt idx="497">
                        <c:v>1.4592333579476233</c:v>
                      </c:pt>
                      <c:pt idx="498">
                        <c:v>1.4659758118061716</c:v>
                      </c:pt>
                      <c:pt idx="499">
                        <c:v>1.4795045701910607</c:v>
                      </c:pt>
                      <c:pt idx="500">
                        <c:v>1.4862459898357461</c:v>
                      </c:pt>
                      <c:pt idx="501">
                        <c:v>1.4794143867422056</c:v>
                      </c:pt>
                      <c:pt idx="502">
                        <c:v>1.472568235706992</c:v>
                      </c:pt>
                      <c:pt idx="503">
                        <c:v>1.4657375289321326</c:v>
                      </c:pt>
                      <c:pt idx="504">
                        <c:v>1.4656928508932505</c:v>
                      </c:pt>
                      <c:pt idx="505">
                        <c:v>1.4724335810620273</c:v>
                      </c:pt>
                      <c:pt idx="506">
                        <c:v>1.4791738975452589</c:v>
                      </c:pt>
                      <c:pt idx="507">
                        <c:v>1.4859138003429453</c:v>
                      </c:pt>
                      <c:pt idx="508">
                        <c:v>1.4722839647898442</c:v>
                      </c:pt>
                      <c:pt idx="509">
                        <c:v>1.465469460698839</c:v>
                      </c:pt>
                      <c:pt idx="510">
                        <c:v>1.4654098899803292</c:v>
                      </c:pt>
                      <c:pt idx="511">
                        <c:v>1.4653652119414469</c:v>
                      </c:pt>
                      <c:pt idx="512">
                        <c:v>1.4653205339025646</c:v>
                      </c:pt>
                      <c:pt idx="513">
                        <c:v>1.4788432248994572</c:v>
                      </c:pt>
                      <c:pt idx="514">
                        <c:v>1.4855816108501445</c:v>
                      </c:pt>
                      <c:pt idx="515">
                        <c:v>1.478753041450602</c:v>
                      </c:pt>
                      <c:pt idx="516">
                        <c:v>1.4719099241093867</c:v>
                      </c:pt>
                      <c:pt idx="517">
                        <c:v>1.4650822510285255</c:v>
                      </c:pt>
                      <c:pt idx="518">
                        <c:v>1.4650375729896432</c:v>
                      </c:pt>
                      <c:pt idx="519">
                        <c:v>1.4649928949507611</c:v>
                      </c:pt>
                      <c:pt idx="520">
                        <c:v>1.4785125522536555</c:v>
                      </c:pt>
                      <c:pt idx="521">
                        <c:v>1.4852494213573435</c:v>
                      </c:pt>
                      <c:pt idx="522">
                        <c:v>1.4784223688048004</c:v>
                      </c:pt>
                      <c:pt idx="523">
                        <c:v>1.4715957299378024</c:v>
                      </c:pt>
                      <c:pt idx="524">
                        <c:v>1.4715358834289292</c:v>
                      </c:pt>
                      <c:pt idx="525">
                        <c:v>1.4647099340378398</c:v>
                      </c:pt>
                      <c:pt idx="526">
                        <c:v>1.4714461136656194</c:v>
                      </c:pt>
                      <c:pt idx="527">
                        <c:v>1.4849625304317431</c:v>
                      </c:pt>
                      <c:pt idx="528">
                        <c:v>1.4916825073756685</c:v>
                      </c:pt>
                      <c:pt idx="529">
                        <c:v>1.4848568337749426</c:v>
                      </c:pt>
                      <c:pt idx="530">
                        <c:v>1.4780315738597618</c:v>
                      </c:pt>
                      <c:pt idx="531">
                        <c:v>1.4712067276301264</c:v>
                      </c:pt>
                      <c:pt idx="532">
                        <c:v>1.4711618427484716</c:v>
                      </c:pt>
                      <c:pt idx="533">
                        <c:v>1.4778962986864794</c:v>
                      </c:pt>
                      <c:pt idx="534">
                        <c:v>1.4914094749158324</c:v>
                      </c:pt>
                      <c:pt idx="535">
                        <c:v>1.4913639695058594</c:v>
                      </c:pt>
                      <c:pt idx="536">
                        <c:v>1.4845397438045418</c:v>
                      </c:pt>
                      <c:pt idx="537">
                        <c:v>1.4777009012139601</c:v>
                      </c:pt>
                      <c:pt idx="538">
                        <c:v>1.4708775718313238</c:v>
                      </c:pt>
                      <c:pt idx="539">
                        <c:v>1.4708177253224506</c:v>
                      </c:pt>
                      <c:pt idx="540">
                        <c:v>1.4707728404407956</c:v>
                      </c:pt>
                      <c:pt idx="541">
                        <c:v>1.4910606001060414</c:v>
                      </c:pt>
                      <c:pt idx="542">
                        <c:v>1.4910150946960687</c:v>
                      </c:pt>
                      <c:pt idx="543">
                        <c:v>1.484192454789341</c:v>
                      </c:pt>
                      <c:pt idx="544">
                        <c:v>1.4773702285681585</c:v>
                      </c:pt>
                      <c:pt idx="545">
                        <c:v>1.4705484160325211</c:v>
                      </c:pt>
                      <c:pt idx="546">
                        <c:v>1.4705035311508663</c:v>
                      </c:pt>
                      <c:pt idx="547">
                        <c:v>1.4772349533948759</c:v>
                      </c:pt>
                      <c:pt idx="548">
                        <c:v>1.4907268937662415</c:v>
                      </c:pt>
                      <c:pt idx="549">
                        <c:v>1.4906813883562688</c:v>
                      </c:pt>
                      <c:pt idx="550">
                        <c:v>1.4838602652965402</c:v>
                      </c:pt>
                      <c:pt idx="551">
                        <c:v>1.4770395559223566</c:v>
                      </c:pt>
                      <c:pt idx="552">
                        <c:v>1.4702192602337185</c:v>
                      </c:pt>
                      <c:pt idx="553">
                        <c:v>1.4701743753520635</c:v>
                      </c:pt>
                      <c:pt idx="554">
                        <c:v>1.4769042807490742</c:v>
                      </c:pt>
                      <c:pt idx="555">
                        <c:v>1.4903931874264416</c:v>
                      </c:pt>
                      <c:pt idx="556">
                        <c:v>1.4971219896619983</c:v>
                      </c:pt>
                      <c:pt idx="557">
                        <c:v>1.4902870081365052</c:v>
                      </c:pt>
                      <c:pt idx="558">
                        <c:v>1.4834676777141391</c:v>
                      </c:pt>
                      <c:pt idx="559">
                        <c:v>1.4766487609773182</c:v>
                      </c:pt>
                      <c:pt idx="560">
                        <c:v>1.4766036692528908</c:v>
                      </c:pt>
                      <c:pt idx="561">
                        <c:v>1.4765585775284633</c:v>
                      </c:pt>
                      <c:pt idx="562">
                        <c:v>1.4968324787279446</c:v>
                      </c:pt>
                      <c:pt idx="563">
                        <c:v>1.4967867664751993</c:v>
                      </c:pt>
                      <c:pt idx="564">
                        <c:v>1.4899684702666962</c:v>
                      </c:pt>
                      <c:pt idx="565">
                        <c:v>1.4831505877437383</c:v>
                      </c:pt>
                      <c:pt idx="566">
                        <c:v>1.4763180883315166</c:v>
                      </c:pt>
                      <c:pt idx="567">
                        <c:v>1.4762880271818981</c:v>
                      </c:pt>
                      <c:pt idx="568">
                        <c:v>1.4762429354574707</c:v>
                      </c:pt>
                      <c:pt idx="569">
                        <c:v>1.4897257747468418</c:v>
                      </c:pt>
                      <c:pt idx="570">
                        <c:v>1.4964363058708183</c:v>
                      </c:pt>
                      <c:pt idx="571">
                        <c:v>1.496390593618073</c:v>
                      </c:pt>
                      <c:pt idx="572">
                        <c:v>1.4828032987285376</c:v>
                      </c:pt>
                      <c:pt idx="573">
                        <c:v>1.4759874156857149</c:v>
                      </c:pt>
                      <c:pt idx="574">
                        <c:v>1.4759423239612872</c:v>
                      </c:pt>
                      <c:pt idx="575">
                        <c:v>1.4826674030269371</c:v>
                      </c:pt>
                      <c:pt idx="576">
                        <c:v>1.4961620323543465</c:v>
                      </c:pt>
                      <c:pt idx="577">
                        <c:v>1.4961163201016012</c:v>
                      </c:pt>
                      <c:pt idx="578">
                        <c:v>1.4893010575870964</c:v>
                      </c:pt>
                      <c:pt idx="579">
                        <c:v>1.4824711092357366</c:v>
                      </c:pt>
                      <c:pt idx="580">
                        <c:v>1.475656743039913</c:v>
                      </c:pt>
                      <c:pt idx="581">
                        <c:v>1.4688427905296346</c:v>
                      </c:pt>
                      <c:pt idx="582">
                        <c:v>1.4755665595910579</c:v>
                      </c:pt>
                      <c:pt idx="583">
                        <c:v>1.4890583620672417</c:v>
                      </c:pt>
                      <c:pt idx="584">
                        <c:v>1.4957658594972203</c:v>
                      </c:pt>
                      <c:pt idx="585">
                        <c:v>1.4889521827773056</c:v>
                      </c:pt>
                      <c:pt idx="586">
                        <c:v>1.4821389197429358</c:v>
                      </c:pt>
                      <c:pt idx="587">
                        <c:v>1.4753260703941113</c:v>
                      </c:pt>
                      <c:pt idx="588">
                        <c:v>1.4752809786696837</c:v>
                      </c:pt>
                      <c:pt idx="589">
                        <c:v>1.4752358869452562</c:v>
                      </c:pt>
                      <c:pt idx="590">
                        <c:v>1.4954915859807485</c:v>
                      </c:pt>
                      <c:pt idx="591">
                        <c:v>1.5021972907733645</c:v>
                      </c:pt>
                      <c:pt idx="592">
                        <c:v>1.495384924057676</c:v>
                      </c:pt>
                      <c:pt idx="593">
                        <c:v>1.4885729710275328</c:v>
                      </c:pt>
                      <c:pt idx="594">
                        <c:v>1.4817614316829348</c:v>
                      </c:pt>
                      <c:pt idx="595">
                        <c:v>1.474950306023882</c:v>
                      </c:pt>
                      <c:pt idx="596">
                        <c:v>1.4749052142994545</c:v>
                      </c:pt>
                      <c:pt idx="597">
                        <c:v>1.4951563627939495</c:v>
                      </c:pt>
                      <c:pt idx="598">
                        <c:v>1.501875857104739</c:v>
                      </c:pt>
                      <c:pt idx="599">
                        <c:v>1.4950649382884589</c:v>
                      </c:pt>
                      <c:pt idx="600">
                        <c:v>1.481459441234934</c:v>
                      </c:pt>
                      <c:pt idx="601">
                        <c:v>1.4746496945276986</c:v>
                      </c:pt>
                      <c:pt idx="602">
                        <c:v>1.4746046028032711</c:v>
                      </c:pt>
                      <c:pt idx="603">
                        <c:v>1.4813235455333338</c:v>
                      </c:pt>
                      <c:pt idx="604">
                        <c:v>1.4948059021895688</c:v>
                      </c:pt>
                      <c:pt idx="605">
                        <c:v>1.5015238107057682</c:v>
                      </c:pt>
                      <c:pt idx="606">
                        <c:v>1.4947144776840779</c:v>
                      </c:pt>
                      <c:pt idx="607">
                        <c:v>1.4811423512645332</c:v>
                      </c:pt>
                      <c:pt idx="608">
                        <c:v>1.4810970526973333</c:v>
                      </c:pt>
                      <c:pt idx="609">
                        <c:v>1.4742889607322784</c:v>
                      </c:pt>
                      <c:pt idx="610">
                        <c:v>1.474243869007851</c:v>
                      </c:pt>
                      <c:pt idx="611">
                        <c:v>1.4944859164203514</c:v>
                      </c:pt>
                      <c:pt idx="612">
                        <c:v>1.4944402041676061</c:v>
                      </c:pt>
                      <c:pt idx="613">
                        <c:v>1.4876325258880967</c:v>
                      </c:pt>
                      <c:pt idx="614">
                        <c:v>1.4808101617717324</c:v>
                      </c:pt>
                      <c:pt idx="615">
                        <c:v>1.473988349236095</c:v>
                      </c:pt>
                      <c:pt idx="616">
                        <c:v>1.4739432575116675</c:v>
                      </c:pt>
                      <c:pt idx="617">
                        <c:v>1.4738981657872401</c:v>
                      </c:pt>
                      <c:pt idx="618">
                        <c:v>1.4941354558159707</c:v>
                      </c:pt>
                      <c:pt idx="619">
                        <c:v>1.500850330638172</c:v>
                      </c:pt>
                      <c:pt idx="620">
                        <c:v>1.4940440313104799</c:v>
                      </c:pt>
                      <c:pt idx="621">
                        <c:v>1.4872381456683332</c:v>
                      </c:pt>
                      <c:pt idx="622">
                        <c:v>1.4871926402583604</c:v>
                      </c:pt>
                      <c:pt idx="623">
                        <c:v>1.4803873751445313</c:v>
                      </c:pt>
                      <c:pt idx="624">
                        <c:v>1.4803420765773312</c:v>
                      </c:pt>
                      <c:pt idx="625">
                        <c:v>1.5005748160650645</c:v>
                      </c:pt>
                      <c:pt idx="626">
                        <c:v>1.5005135906043738</c:v>
                      </c:pt>
                      <c:pt idx="627">
                        <c:v>1.5004676715088561</c:v>
                      </c:pt>
                      <c:pt idx="628">
                        <c:v>1.4869044393285333</c:v>
                      </c:pt>
                      <c:pt idx="629">
                        <c:v>1.4800853846965305</c:v>
                      </c:pt>
                      <c:pt idx="630">
                        <c:v>1.4732969427948732</c:v>
                      </c:pt>
                      <c:pt idx="631">
                        <c:v>1.4799947875621304</c:v>
                      </c:pt>
                      <c:pt idx="632">
                        <c:v>1.4934650094423725</c:v>
                      </c:pt>
                      <c:pt idx="633">
                        <c:v>1.5001768505705757</c:v>
                      </c:pt>
                      <c:pt idx="634">
                        <c:v>1.4933735849368819</c:v>
                      </c:pt>
                      <c:pt idx="635">
                        <c:v>1.4798135932933301</c:v>
                      </c:pt>
                      <c:pt idx="636">
                        <c:v>1.4729963312986898</c:v>
                      </c:pt>
                      <c:pt idx="637">
                        <c:v>1.4729662701490716</c:v>
                      </c:pt>
                      <c:pt idx="638">
                        <c:v>1.4796776975917296</c:v>
                      </c:pt>
                      <c:pt idx="639">
                        <c:v>1.4998860296322956</c:v>
                      </c:pt>
                      <c:pt idx="640">
                        <c:v>1.4998401105367778</c:v>
                      </c:pt>
                      <c:pt idx="641">
                        <c:v>1.4997941914412598</c:v>
                      </c:pt>
                      <c:pt idx="642">
                        <c:v>1.4862370266489333</c:v>
                      </c:pt>
                      <c:pt idx="643">
                        <c:v>1.4794361052333291</c:v>
                      </c:pt>
                      <c:pt idx="644">
                        <c:v>1.4726355975032697</c:v>
                      </c:pt>
                      <c:pt idx="645">
                        <c:v>1.4793304085765289</c:v>
                      </c:pt>
                      <c:pt idx="646">
                        <c:v>1.4927945630687744</c:v>
                      </c:pt>
                      <c:pt idx="647">
                        <c:v>1.4995033705029797</c:v>
                      </c:pt>
                      <c:pt idx="648">
                        <c:v>1.4994421450422892</c:v>
                      </c:pt>
                      <c:pt idx="649">
                        <c:v>1.4858881518391425</c:v>
                      </c:pt>
                      <c:pt idx="650">
                        <c:v>1.4858426464291699</c:v>
                      </c:pt>
                      <c:pt idx="651">
                        <c:v>1.479043517650928</c:v>
                      </c:pt>
                      <c:pt idx="652">
                        <c:v>1.4857516356092244</c:v>
                      </c:pt>
                      <c:pt idx="653">
                        <c:v>1.4992125495646993</c:v>
                      </c:pt>
                      <c:pt idx="654">
                        <c:v>1.5059196333091327</c:v>
                      </c:pt>
                      <c:pt idx="655">
                        <c:v>1.4991207113736635</c:v>
                      </c:pt>
                      <c:pt idx="656">
                        <c:v>1.4855696139693335</c:v>
                      </c:pt>
                      <c:pt idx="657">
                        <c:v>1.48550894008937</c:v>
                      </c:pt>
                      <c:pt idx="658">
                        <c:v>1.4787113281581272</c:v>
                      </c:pt>
                      <c:pt idx="659">
                        <c:v>1.4854179292694245</c:v>
                      </c:pt>
                      <c:pt idx="660">
                        <c:v>1.498891115896074</c:v>
                      </c:pt>
                      <c:pt idx="661">
                        <c:v>1.505566001115572</c:v>
                      </c:pt>
                      <c:pt idx="662">
                        <c:v>1.5055198751772816</c:v>
                      </c:pt>
                      <c:pt idx="663">
                        <c:v>1.4919717425193588</c:v>
                      </c:pt>
                      <c:pt idx="664">
                        <c:v>1.4919260302666135</c:v>
                      </c:pt>
                      <c:pt idx="665">
                        <c:v>1.4851297283395972</c:v>
                      </c:pt>
                      <c:pt idx="666">
                        <c:v>1.4850842229296246</c:v>
                      </c:pt>
                      <c:pt idx="667">
                        <c:v>1.5052892454858289</c:v>
                      </c:pt>
                      <c:pt idx="668">
                        <c:v>1.5052431195475384</c:v>
                      </c:pt>
                      <c:pt idx="669">
                        <c:v>1.4984472313060675</c:v>
                      </c:pt>
                      <c:pt idx="670">
                        <c:v>1.4848870328197428</c:v>
                      </c:pt>
                      <c:pt idx="671">
                        <c:v>1.4848415274097699</c:v>
                      </c:pt>
                      <c:pt idx="672">
                        <c:v>1.4780469491725254</c:v>
                      </c:pt>
                      <c:pt idx="673">
                        <c:v>1.4847505165898247</c:v>
                      </c:pt>
                      <c:pt idx="674">
                        <c:v>1.5049356132922682</c:v>
                      </c:pt>
                      <c:pt idx="675">
                        <c:v>1.5049048626667412</c:v>
                      </c:pt>
                      <c:pt idx="676">
                        <c:v>1.4980951849070967</c:v>
                      </c:pt>
                      <c:pt idx="677">
                        <c:v>1.4845533264799429</c:v>
                      </c:pt>
                      <c:pt idx="678">
                        <c:v>1.48450782106997</c:v>
                      </c:pt>
                      <c:pt idx="679">
                        <c:v>1.4777147596797247</c:v>
                      </c:pt>
                      <c:pt idx="680">
                        <c:v>1.4844168102500248</c:v>
                      </c:pt>
                      <c:pt idx="681">
                        <c:v>1.5046127317242344</c:v>
                      </c:pt>
                      <c:pt idx="682">
                        <c:v>1.5112980969775447</c:v>
                      </c:pt>
                      <c:pt idx="683">
                        <c:v>1.5112517641964813</c:v>
                      </c:pt>
                      <c:pt idx="684">
                        <c:v>1.4977125257777806</c:v>
                      </c:pt>
                      <c:pt idx="685">
                        <c:v>1.4976666066822626</c:v>
                      </c:pt>
                      <c:pt idx="686">
                        <c:v>1.4841286093201975</c:v>
                      </c:pt>
                      <c:pt idx="687">
                        <c:v>1.4908289362007259</c:v>
                      </c:pt>
                      <c:pt idx="688">
                        <c:v>1.5042744748434373</c:v>
                      </c:pt>
                      <c:pt idx="689">
                        <c:v>1.5109737675101027</c:v>
                      </c:pt>
                      <c:pt idx="690">
                        <c:v>1.510911990468685</c:v>
                      </c:pt>
                      <c:pt idx="691">
                        <c:v>1.4973604793788098</c:v>
                      </c:pt>
                      <c:pt idx="692">
                        <c:v>1.497314560283292</c:v>
                      </c:pt>
                      <c:pt idx="693">
                        <c:v>1.4837797345104065</c:v>
                      </c:pt>
                      <c:pt idx="694">
                        <c:v>1.497222722092256</c:v>
                      </c:pt>
                      <c:pt idx="695">
                        <c:v>1.5106648823030151</c:v>
                      </c:pt>
                      <c:pt idx="696">
                        <c:v>1.5173623823323179</c:v>
                      </c:pt>
                      <c:pt idx="697">
                        <c:v>1.5105722167408888</c:v>
                      </c:pt>
                      <c:pt idx="698">
                        <c:v>1.4970390457101843</c:v>
                      </c:pt>
                      <c:pt idx="699">
                        <c:v>1.4902499143326184</c:v>
                      </c:pt>
                      <c:pt idx="700">
                        <c:v>1.4834611966405977</c:v>
                      </c:pt>
                      <c:pt idx="701">
                        <c:v>1.4901584898271278</c:v>
                      </c:pt>
                      <c:pt idx="702">
                        <c:v>1.5103405528355731</c:v>
                      </c:pt>
                      <c:pt idx="703">
                        <c:v>1.5170210917575226</c:v>
                      </c:pt>
                      <c:pt idx="704">
                        <c:v>1.5102324430130925</c:v>
                      </c:pt>
                      <c:pt idx="705">
                        <c:v>1.4966869993112137</c:v>
                      </c:pt>
                      <c:pt idx="706">
                        <c:v>1.4966410802156958</c:v>
                      </c:pt>
                      <c:pt idx="707">
                        <c:v>1.4898537414754922</c:v>
                      </c:pt>
                      <c:pt idx="708">
                        <c:v>1.4965492420246598</c:v>
                      </c:pt>
                      <c:pt idx="709">
                        <c:v>1.5099853348474226</c:v>
                      </c:pt>
                      <c:pt idx="710">
                        <c:v>1.5166798011827272</c:v>
                      </c:pt>
                      <c:pt idx="711">
                        <c:v>1.5098772250249419</c:v>
                      </c:pt>
                      <c:pt idx="712">
                        <c:v>1.4963502592774156</c:v>
                      </c:pt>
                      <c:pt idx="713">
                        <c:v>1.4963043401818976</c:v>
                      </c:pt>
                      <c:pt idx="714">
                        <c:v>1.4827786154910068</c:v>
                      </c:pt>
                      <c:pt idx="715">
                        <c:v>1.4962125019908616</c:v>
                      </c:pt>
                      <c:pt idx="716">
                        <c:v>1.5096455611196262</c:v>
                      </c:pt>
                      <c:pt idx="717">
                        <c:v>1.5163385106079317</c:v>
                      </c:pt>
                      <c:pt idx="718">
                        <c:v>1.5162919709840958</c:v>
                      </c:pt>
                      <c:pt idx="719">
                        <c:v>1.4960135192436175</c:v>
                      </c:pt>
                      <c:pt idx="720">
                        <c:v>1.4959522937829268</c:v>
                      </c:pt>
                      <c:pt idx="721">
                        <c:v>1.4891832951018942</c:v>
                      </c:pt>
                      <c:pt idx="722">
                        <c:v>1.4958757619570637</c:v>
                      </c:pt>
                      <c:pt idx="723">
                        <c:v>1.5160282464490267</c:v>
                      </c:pt>
                      <c:pt idx="724">
                        <c:v>1.5159817068251911</c:v>
                      </c:pt>
                      <c:pt idx="725">
                        <c:v>1.5159351672013555</c:v>
                      </c:pt>
                      <c:pt idx="726">
                        <c:v>1.4956767792098193</c:v>
                      </c:pt>
                      <c:pt idx="727">
                        <c:v>1.4956308601143014</c:v>
                      </c:pt>
                      <c:pt idx="728">
                        <c:v>1.4888480719150952</c:v>
                      </c:pt>
                      <c:pt idx="729">
                        <c:v>1.4955390219232656</c:v>
                      </c:pt>
                      <c:pt idx="730">
                        <c:v>1.5089660136640337</c:v>
                      </c:pt>
                      <c:pt idx="731">
                        <c:v>1.5156559294583409</c:v>
                      </c:pt>
                      <c:pt idx="732">
                        <c:v>1.5088733481019074</c:v>
                      </c:pt>
                      <c:pt idx="733">
                        <c:v>1.4953553455411939</c:v>
                      </c:pt>
                      <c:pt idx="734">
                        <c:v>1.4953094264456759</c:v>
                      </c:pt>
                      <c:pt idx="735">
                        <c:v>1.4817774964716071</c:v>
                      </c:pt>
                      <c:pt idx="736">
                        <c:v>1.4952022818894675</c:v>
                      </c:pt>
                      <c:pt idx="737">
                        <c:v>1.5153456652994359</c:v>
                      </c:pt>
                      <c:pt idx="738">
                        <c:v>1.5220337884563808</c:v>
                      </c:pt>
                      <c:pt idx="739">
                        <c:v>1.5152525860517647</c:v>
                      </c:pt>
                      <c:pt idx="740">
                        <c:v>1.4950032991422231</c:v>
                      </c:pt>
                      <c:pt idx="741">
                        <c:v>1.4949573800467051</c:v>
                      </c:pt>
                      <c:pt idx="742">
                        <c:v>1.4881776255414971</c:v>
                      </c:pt>
                      <c:pt idx="743">
                        <c:v>1.4948655418556693</c:v>
                      </c:pt>
                      <c:pt idx="744">
                        <c:v>1.515019887932586</c:v>
                      </c:pt>
                      <c:pt idx="745">
                        <c:v>1.5217065631901225</c:v>
                      </c:pt>
                      <c:pt idx="746">
                        <c:v>1.521659816723514</c:v>
                      </c:pt>
                      <c:pt idx="747">
                        <c:v>1.5013992913566612</c:v>
                      </c:pt>
                      <c:pt idx="748">
                        <c:v>1.5013685407311341</c:v>
                      </c:pt>
                      <c:pt idx="749">
                        <c:v>1.48785763977228</c:v>
                      </c:pt>
                      <c:pt idx="750">
                        <c:v>1.501276288854553</c:v>
                      </c:pt>
                      <c:pt idx="751">
                        <c:v>1.5214105022349365</c:v>
                      </c:pt>
                      <c:pt idx="752">
                        <c:v>1.5213481736127918</c:v>
                      </c:pt>
                      <c:pt idx="753">
                        <c:v>1.5145700049021737</c:v>
                      </c:pt>
                      <c:pt idx="754">
                        <c:v>1.5010610344758639</c:v>
                      </c:pt>
                      <c:pt idx="755">
                        <c:v>1.5010149085375732</c:v>
                      </c:pt>
                      <c:pt idx="756">
                        <c:v>1.4875071791678991</c:v>
                      </c:pt>
                      <c:pt idx="757">
                        <c:v>1.5009226566609923</c:v>
                      </c:pt>
                      <c:pt idx="758">
                        <c:v>1.5210676948131419</c:v>
                      </c:pt>
                      <c:pt idx="759">
                        <c:v>1.5277511295339077</c:v>
                      </c:pt>
                      <c:pt idx="760">
                        <c:v>1.5209586197243892</c:v>
                      </c:pt>
                      <c:pt idx="761">
                        <c:v>1.5074524761493049</c:v>
                      </c:pt>
                      <c:pt idx="762">
                        <c:v>1.5074061433682415</c:v>
                      </c:pt>
                      <c:pt idx="763">
                        <c:v>1.4939012408497929</c:v>
                      </c:pt>
                      <c:pt idx="764">
                        <c:v>1.5005843997801951</c:v>
                      </c:pt>
                      <c:pt idx="765">
                        <c:v>1.5207248873913475</c:v>
                      </c:pt>
                      <c:pt idx="766">
                        <c:v>1.5206625587692029</c:v>
                      </c:pt>
                      <c:pt idx="767">
                        <c:v>1.5206158123025946</c:v>
                      </c:pt>
                      <c:pt idx="768">
                        <c:v>1.5071127024215085</c:v>
                      </c:pt>
                      <c:pt idx="769">
                        <c:v>1.5070663696404452</c:v>
                      </c:pt>
                      <c:pt idx="770">
                        <c:v>1.4935645008159948</c:v>
                      </c:pt>
                      <c:pt idx="771">
                        <c:v>1.5002461428993981</c:v>
                      </c:pt>
                      <c:pt idx="772">
                        <c:v>1.5136547256334045</c:v>
                      </c:pt>
                      <c:pt idx="773">
                        <c:v>1.5203197513474085</c:v>
                      </c:pt>
                      <c:pt idx="774">
                        <c:v>1.5202730048808002</c:v>
                      </c:pt>
                      <c:pt idx="775">
                        <c:v>1.5067729286937122</c:v>
                      </c:pt>
                      <c:pt idx="776">
                        <c:v>1.506726595912649</c:v>
                      </c:pt>
                      <c:pt idx="777">
                        <c:v>1.4932277607821967</c:v>
                      </c:pt>
                      <c:pt idx="778">
                        <c:v>1.4999078860186008</c:v>
                      </c:pt>
                      <c:pt idx="779">
                        <c:v>1.5200392725477585</c:v>
                      </c:pt>
                      <c:pt idx="780">
                        <c:v>1.5267025056243999</c:v>
                      </c:pt>
                      <c:pt idx="781">
                        <c:v>1.5199146153034695</c:v>
                      </c:pt>
                      <c:pt idx="782">
                        <c:v>1.5064177107055614</c:v>
                      </c:pt>
                      <c:pt idx="783">
                        <c:v>1.5063713779244983</c:v>
                      </c:pt>
                      <c:pt idx="784">
                        <c:v>1.4928757143832261</c:v>
                      </c:pt>
                      <c:pt idx="785">
                        <c:v>1.506278712362372</c:v>
                      </c:pt>
                      <c:pt idx="786">
                        <c:v>1.5264051346649872</c:v>
                      </c:pt>
                      <c:pt idx="787">
                        <c:v>1.5263581813556064</c:v>
                      </c:pt>
                      <c:pt idx="788">
                        <c:v>1.5263112280462254</c:v>
                      </c:pt>
                      <c:pt idx="789">
                        <c:v>1.5060933812381196</c:v>
                      </c:pt>
                      <c:pt idx="790">
                        <c:v>1.5060470484570563</c:v>
                      </c:pt>
                      <c:pt idx="791">
                        <c:v>1.4925542807146004</c:v>
                      </c:pt>
                      <c:pt idx="792">
                        <c:v>1.5059543828949302</c:v>
                      </c:pt>
                      <c:pt idx="793">
                        <c:v>1.5260764614993207</c:v>
                      </c:pt>
                      <c:pt idx="794">
                        <c:v>1.5260138570868127</c:v>
                      </c:pt>
                      <c:pt idx="795">
                        <c:v>1.5192290004598805</c:v>
                      </c:pt>
                      <c:pt idx="796">
                        <c:v>1.5057536075103233</c:v>
                      </c:pt>
                      <c:pt idx="797">
                        <c:v>1.5056918304689058</c:v>
                      </c:pt>
                      <c:pt idx="798">
                        <c:v>1.4922022343156298</c:v>
                      </c:pt>
                      <c:pt idx="799">
                        <c:v>1.5055991649067795</c:v>
                      </c:pt>
                      <c:pt idx="800">
                        <c:v>1.5257164861274002</c:v>
                      </c:pt>
                      <c:pt idx="801">
                        <c:v>1.5256695328180192</c:v>
                      </c:pt>
                      <c:pt idx="802">
                        <c:v>1.5256225795086382</c:v>
                      </c:pt>
                      <c:pt idx="803">
                        <c:v>1.5054138337825271</c:v>
                      </c:pt>
                      <c:pt idx="804">
                        <c:v>1.5053675010014638</c:v>
                      </c:pt>
                      <c:pt idx="805">
                        <c:v>1.4918808006470043</c:v>
                      </c:pt>
                      <c:pt idx="806">
                        <c:v>1.5052748354393377</c:v>
                      </c:pt>
                      <c:pt idx="807">
                        <c:v>1.5186680428605805</c:v>
                      </c:pt>
                      <c:pt idx="808">
                        <c:v>1.5253252085492257</c:v>
                      </c:pt>
                      <c:pt idx="809">
                        <c:v>1.5185589677718279</c:v>
                      </c:pt>
                      <c:pt idx="810">
                        <c:v>1.5050740600547308</c:v>
                      </c:pt>
                      <c:pt idx="811">
                        <c:v>1.5050122830133132</c:v>
                      </c:pt>
                      <c:pt idx="812">
                        <c:v>1.4915287542480336</c:v>
                      </c:pt>
                      <c:pt idx="813">
                        <c:v>1.504919617451187</c:v>
                      </c:pt>
                      <c:pt idx="814">
                        <c:v>1.525027837589813</c:v>
                      </c:pt>
                      <c:pt idx="815">
                        <c:v>1.524980884280432</c:v>
                      </c:pt>
                      <c:pt idx="816">
                        <c:v>1.5249339309710512</c:v>
                      </c:pt>
                      <c:pt idx="817">
                        <c:v>1.5047342863269344</c:v>
                      </c:pt>
                      <c:pt idx="818">
                        <c:v>1.5046879535458713</c:v>
                      </c:pt>
                      <c:pt idx="819">
                        <c:v>1.4912073205794081</c:v>
                      </c:pt>
                      <c:pt idx="820">
                        <c:v>1.504595287983745</c:v>
                      </c:pt>
                      <c:pt idx="821">
                        <c:v>1.5179824280169916</c:v>
                      </c:pt>
                      <c:pt idx="822">
                        <c:v>1.5246365600116385</c:v>
                      </c:pt>
                      <c:pt idx="823">
                        <c:v>1.5245896067022577</c:v>
                      </c:pt>
                      <c:pt idx="824">
                        <c:v>1.504394512599138</c:v>
                      </c:pt>
                      <c:pt idx="825">
                        <c:v>1.5043327355577207</c:v>
                      </c:pt>
                      <c:pt idx="826">
                        <c:v>1.4908705805456099</c:v>
                      </c:pt>
                      <c:pt idx="827">
                        <c:v>1.5042400699955942</c:v>
                      </c:pt>
                      <c:pt idx="828">
                        <c:v>1.524339189052226</c:v>
                      </c:pt>
                      <c:pt idx="829">
                        <c:v>1.5310071795126372</c:v>
                      </c:pt>
                      <c:pt idx="830">
                        <c:v>1.5309442993097657</c:v>
                      </c:pt>
                      <c:pt idx="831">
                        <c:v>1.5174682168842999</c:v>
                      </c:pt>
                      <c:pt idx="832">
                        <c:v>1.510707216123808</c:v>
                      </c:pt>
                      <c:pt idx="833">
                        <c:v>1.5039466290488612</c:v>
                      </c:pt>
                      <c:pt idx="834">
                        <c:v>1.5106141368761363</c:v>
                      </c:pt>
                      <c:pt idx="835">
                        <c:v>1.530708498548998</c:v>
                      </c:pt>
                      <c:pt idx="836">
                        <c:v>1.5306613383968446</c:v>
                      </c:pt>
                      <c:pt idx="837">
                        <c:v>1.5306141782446911</c:v>
                      </c:pt>
                      <c:pt idx="838">
                        <c:v>1.5104279783807935</c:v>
                      </c:pt>
                      <c:pt idx="839">
                        <c:v>1.5103814387569579</c:v>
                      </c:pt>
                      <c:pt idx="840">
                        <c:v>1.4901971004780137</c:v>
                      </c:pt>
                      <c:pt idx="841">
                        <c:v>1.5035605225400017</c:v>
                      </c:pt>
                      <c:pt idx="842">
                        <c:v>1.5236505405146388</c:v>
                      </c:pt>
                      <c:pt idx="843">
                        <c:v>1.530315497281052</c:v>
                      </c:pt>
                      <c:pt idx="844">
                        <c:v>1.5302526170781805</c:v>
                      </c:pt>
                      <c:pt idx="845">
                        <c:v>1.5100711745980528</c:v>
                      </c:pt>
                      <c:pt idx="846">
                        <c:v>1.5033134143743319</c:v>
                      </c:pt>
                      <c:pt idx="847">
                        <c:v>1.4965714431489192</c:v>
                      </c:pt>
                      <c:pt idx="848">
                        <c:v>1.50323619307256</c:v>
                      </c:pt>
                      <c:pt idx="849">
                        <c:v>1.5233062162458453</c:v>
                      </c:pt>
                      <c:pt idx="850">
                        <c:v>1.5299696561652594</c:v>
                      </c:pt>
                      <c:pt idx="851">
                        <c:v>1.5232123096270833</c:v>
                      </c:pt>
                      <c:pt idx="852">
                        <c:v>1.5097453972312027</c:v>
                      </c:pt>
                      <c:pt idx="853">
                        <c:v>1.5096988576073671</c:v>
                      </c:pt>
                      <c:pt idx="854">
                        <c:v>1.4962331862681222</c:v>
                      </c:pt>
                      <c:pt idx="855">
                        <c:v>1.5096057783596957</c:v>
                      </c:pt>
                      <c:pt idx="856">
                        <c:v>1.529686695252338</c:v>
                      </c:pt>
                      <c:pt idx="857">
                        <c:v>1.5296238150494668</c:v>
                      </c:pt>
                      <c:pt idx="858">
                        <c:v>1.5295609348465953</c:v>
                      </c:pt>
                      <c:pt idx="859">
                        <c:v>1.5160969871971219</c:v>
                      </c:pt>
                      <c:pt idx="860">
                        <c:v>1.5160502407305136</c:v>
                      </c:pt>
                      <c:pt idx="861">
                        <c:v>1.5025875341376762</c:v>
                      </c:pt>
                      <c:pt idx="862">
                        <c:v>1.5159567477972968</c:v>
                      </c:pt>
                      <c:pt idx="863">
                        <c:v>1.5293251340858276</c:v>
                      </c:pt>
                      <c:pt idx="864">
                        <c:v>1.5359853334684705</c:v>
                      </c:pt>
                      <c:pt idx="865">
                        <c:v>1.5292308137815205</c:v>
                      </c:pt>
                      <c:pt idx="866">
                        <c:v>1.509062816081612</c:v>
                      </c:pt>
                      <c:pt idx="867">
                        <c:v>1.5090162764577764</c:v>
                      </c:pt>
                      <c:pt idx="868">
                        <c:v>1.4955566725065277</c:v>
                      </c:pt>
                      <c:pt idx="869">
                        <c:v>1.5089231972101049</c:v>
                      </c:pt>
                      <c:pt idx="870">
                        <c:v>1.5289950130207526</c:v>
                      </c:pt>
                      <c:pt idx="871">
                        <c:v>1.5356379755056788</c:v>
                      </c:pt>
                      <c:pt idx="872">
                        <c:v>1.5288692526150098</c:v>
                      </c:pt>
                      <c:pt idx="873">
                        <c:v>1.5154113723535332</c:v>
                      </c:pt>
                      <c:pt idx="874">
                        <c:v>1.5086594726750358</c:v>
                      </c:pt>
                      <c:pt idx="875">
                        <c:v>1.5019079866820835</c:v>
                      </c:pt>
                      <c:pt idx="876">
                        <c:v>1.5085663934273641</c:v>
                      </c:pt>
                      <c:pt idx="877">
                        <c:v>1.5286334518542422</c:v>
                      </c:pt>
                      <c:pt idx="878">
                        <c:v>1.5352906175428871</c:v>
                      </c:pt>
                      <c:pt idx="879">
                        <c:v>1.535243250547961</c:v>
                      </c:pt>
                      <c:pt idx="880">
                        <c:v>1.5150685649317386</c:v>
                      </c:pt>
                      <c:pt idx="881">
                        <c:v>1.5083181821002403</c:v>
                      </c:pt>
                      <c:pt idx="882">
                        <c:v>1.5015682129542871</c:v>
                      </c:pt>
                      <c:pt idx="883">
                        <c:v>1.5149283255319135</c:v>
                      </c:pt>
                      <c:pt idx="884">
                        <c:v>1.5282876107384495</c:v>
                      </c:pt>
                      <c:pt idx="885">
                        <c:v>1.5349432595800954</c:v>
                      </c:pt>
                      <c:pt idx="886">
                        <c:v>1.5348801035868604</c:v>
                      </c:pt>
                      <c:pt idx="887">
                        <c:v>1.5147257575099442</c:v>
                      </c:pt>
                      <c:pt idx="888">
                        <c:v>1.5146790110433359</c:v>
                      </c:pt>
                      <c:pt idx="889">
                        <c:v>1.5012284392264907</c:v>
                      </c:pt>
                      <c:pt idx="890">
                        <c:v>1.5078838122777733</c:v>
                      </c:pt>
                      <c:pt idx="891">
                        <c:v>1.5279260495719391</c:v>
                      </c:pt>
                      <c:pt idx="892">
                        <c:v>1.5412813358182045</c:v>
                      </c:pt>
                      <c:pt idx="893">
                        <c:v>1.5345327456240687</c:v>
                      </c:pt>
                      <c:pt idx="894">
                        <c:v>1.5143829500881496</c:v>
                      </c:pt>
                      <c:pt idx="895">
                        <c:v>1.5143362036215413</c:v>
                      </c:pt>
                      <c:pt idx="896">
                        <c:v>1.5008886654986946</c:v>
                      </c:pt>
                      <c:pt idx="897">
                        <c:v>1.5142427106883245</c:v>
                      </c:pt>
                      <c:pt idx="898">
                        <c:v>1.534295910649438</c:v>
                      </c:pt>
                      <c:pt idx="899">
                        <c:v>1.5342485436545119</c:v>
                      </c:pt>
                      <c:pt idx="900">
                        <c:v>1.534185387661277</c:v>
                      </c:pt>
                      <c:pt idx="901">
                        <c:v>1.5140245605108189</c:v>
                      </c:pt>
                      <c:pt idx="902">
                        <c:v>1.5072787971679089</c:v>
                      </c:pt>
                      <c:pt idx="903">
                        <c:v>1.5005334475105438</c:v>
                      </c:pt>
                      <c:pt idx="904">
                        <c:v>1.513884321110994</c:v>
                      </c:pt>
                      <c:pt idx="905">
                        <c:v>1.5272343673403539</c:v>
                      </c:pt>
                      <c:pt idx="906">
                        <c:v>1.5338853966934114</c:v>
                      </c:pt>
                      <c:pt idx="907">
                        <c:v>1.5338380296984853</c:v>
                      </c:pt>
                      <c:pt idx="908">
                        <c:v>1.5136973352445606</c:v>
                      </c:pt>
                      <c:pt idx="909">
                        <c:v>1.5069530198010588</c:v>
                      </c:pt>
                      <c:pt idx="910">
                        <c:v>1.5002091180431019</c:v>
                      </c:pt>
                      <c:pt idx="911">
                        <c:v>1.5068599405533873</c:v>
                      </c:pt>
                      <c:pt idx="912">
                        <c:v>1.5268885262245613</c:v>
                      </c:pt>
                      <c:pt idx="913">
                        <c:v>1.5335380387306197</c:v>
                      </c:pt>
                      <c:pt idx="914">
                        <c:v>1.5334906717356935</c:v>
                      </c:pt>
                      <c:pt idx="915">
                        <c:v>1.5133545278227662</c:v>
                      </c:pt>
                      <c:pt idx="916">
                        <c:v>1.5066117292262635</c:v>
                      </c:pt>
                      <c:pt idx="917">
                        <c:v>1.4998539000549513</c:v>
                      </c:pt>
                      <c:pt idx="918">
                        <c:v>1.513198706267405</c:v>
                      </c:pt>
                      <c:pt idx="919">
                        <c:v>1.5332380477627543</c:v>
                      </c:pt>
                      <c:pt idx="920">
                        <c:v>1.5398699786331416</c:v>
                      </c:pt>
                      <c:pt idx="921">
                        <c:v>1.5331275247745932</c:v>
                      </c:pt>
                      <c:pt idx="922">
                        <c:v>1.5196908114235128</c:v>
                      </c:pt>
                      <c:pt idx="923">
                        <c:v>1.506270438651468</c:v>
                      </c:pt>
                      <c:pt idx="924">
                        <c:v>1.499514126327155</c:v>
                      </c:pt>
                      <c:pt idx="925">
                        <c:v>1.5128558988456107</c:v>
                      </c:pt>
                      <c:pt idx="926">
                        <c:v>1.5328906897999623</c:v>
                      </c:pt>
                      <c:pt idx="927">
                        <c:v>1.5395369617692503</c:v>
                      </c:pt>
                      <c:pt idx="928">
                        <c:v>1.5327959558101101</c:v>
                      </c:pt>
                      <c:pt idx="929">
                        <c:v>1.5193621382578462</c:v>
                      </c:pt>
                      <c:pt idx="930">
                        <c:v>1.512622166512569</c:v>
                      </c:pt>
                      <c:pt idx="931">
                        <c:v>1.4991743525993588</c:v>
                      </c:pt>
                      <c:pt idx="932">
                        <c:v>1.5125286735793522</c:v>
                      </c:pt>
                      <c:pt idx="933">
                        <c:v>1.5325433318371706</c:v>
                      </c:pt>
                      <c:pt idx="934">
                        <c:v>1.5391722290135599</c:v>
                      </c:pt>
                      <c:pt idx="935">
                        <c:v>1.5391246551758613</c:v>
                      </c:pt>
                      <c:pt idx="936">
                        <c:v>1.5190021628859256</c:v>
                      </c:pt>
                      <c:pt idx="937">
                        <c:v>1.5122637769352383</c:v>
                      </c:pt>
                      <c:pt idx="938">
                        <c:v>1.5055258046700963</c:v>
                      </c:pt>
                      <c:pt idx="939">
                        <c:v>1.5121702840020217</c:v>
                      </c:pt>
                      <c:pt idx="940">
                        <c:v>1.5321959738743789</c:v>
                      </c:pt>
                      <c:pt idx="941">
                        <c:v>1.5388392121496686</c:v>
                      </c:pt>
                      <c:pt idx="942">
                        <c:v>1.5321012398845266</c:v>
                      </c:pt>
                      <c:pt idx="943">
                        <c:v>1.5253636813049298</c:v>
                      </c:pt>
                      <c:pt idx="944">
                        <c:v>1.51193655166898</c:v>
                      </c:pt>
                      <c:pt idx="945">
                        <c:v>1.505200027303246</c:v>
                      </c:pt>
                      <c:pt idx="946">
                        <c:v>1.5185326297921162</c:v>
                      </c:pt>
                      <c:pt idx="947">
                        <c:v>1.5385379111775765</c:v>
                      </c:pt>
                      <c:pt idx="948">
                        <c:v>1.5451634988696044</c:v>
                      </c:pt>
                      <c:pt idx="949">
                        <c:v>1.5384269055562796</c:v>
                      </c:pt>
                      <c:pt idx="950">
                        <c:v>1.5250021201384194</c:v>
                      </c:pt>
                      <c:pt idx="951">
                        <c:v>1.5115781620916493</c:v>
                      </c:pt>
                      <c:pt idx="952">
                        <c:v>1.5048432235205056</c:v>
                      </c:pt>
                      <c:pt idx="953">
                        <c:v>1.5114846691584327</c:v>
                      </c:pt>
                      <c:pt idx="954">
                        <c:v>1.5114690870028966</c:v>
                      </c:pt>
                      <c:pt idx="955">
                        <c:v>1.5649401500437472</c:v>
                      </c:pt>
                      <c:pt idx="956">
                        <c:v>1.6518131492708448</c:v>
                      </c:pt>
                      <c:pt idx="957">
                        <c:v>1.7119300705954383</c:v>
                      </c:pt>
                      <c:pt idx="958">
                        <c:v>1.7653550766455897</c:v>
                      </c:pt>
                      <c:pt idx="959">
                        <c:v>1.8121076795895137</c:v>
                      </c:pt>
                      <c:pt idx="960">
                        <c:v>1.8722111561338883</c:v>
                      </c:pt>
                      <c:pt idx="961">
                        <c:v>1.9256036189211494</c:v>
                      </c:pt>
                      <c:pt idx="962">
                        <c:v>1.965639278615146</c:v>
                      </c:pt>
                      <c:pt idx="963">
                        <c:v>1.9856149125365337</c:v>
                      </c:pt>
                      <c:pt idx="964">
                        <c:v>2.0122741880214594</c:v>
                      </c:pt>
                      <c:pt idx="965">
                        <c:v>2.0389312571834775</c:v>
                      </c:pt>
                      <c:pt idx="966">
                        <c:v>2.0856403541975639</c:v>
                      </c:pt>
                      <c:pt idx="967">
                        <c:v>2.1189985086636094</c:v>
                      </c:pt>
                      <c:pt idx="968">
                        <c:v>2.1322796073021015</c:v>
                      </c:pt>
                      <c:pt idx="969">
                        <c:v>2.1388756164776468</c:v>
                      </c:pt>
                      <c:pt idx="970">
                        <c:v>2.1521547845835944</c:v>
                      </c:pt>
                      <c:pt idx="971">
                        <c:v>2.1721162842488542</c:v>
                      </c:pt>
                      <c:pt idx="972">
                        <c:v>2.2054424470327372</c:v>
                      </c:pt>
                      <c:pt idx="973">
                        <c:v>2.2186943118927012</c:v>
                      </c:pt>
                      <c:pt idx="974">
                        <c:v>2.2186027494920286</c:v>
                      </c:pt>
                      <c:pt idx="975">
                        <c:v>2.2251934497030774</c:v>
                      </c:pt>
                      <c:pt idx="976">
                        <c:v>2.2384655851547564</c:v>
                      </c:pt>
                      <c:pt idx="977">
                        <c:v>2.2717817505379641</c:v>
                      </c:pt>
                      <c:pt idx="978">
                        <c:v>2.2917559365599427</c:v>
                      </c:pt>
                      <c:pt idx="979">
                        <c:v>2.2916613404652724</c:v>
                      </c:pt>
                      <c:pt idx="980">
                        <c:v>2.2848857917631076</c:v>
                      </c:pt>
                      <c:pt idx="981">
                        <c:v>2.2914721482759313</c:v>
                      </c:pt>
                      <c:pt idx="982">
                        <c:v>2.3047383542347952</c:v>
                      </c:pt>
                      <c:pt idx="983">
                        <c:v>2.3313637075050142</c:v>
                      </c:pt>
                      <c:pt idx="984">
                        <c:v>2.3446271555602438</c:v>
                      </c:pt>
                      <c:pt idx="985">
                        <c:v>2.3378266478301843</c:v>
                      </c:pt>
                      <c:pt idx="986">
                        <c:v>2.33773012120297</c:v>
                      </c:pt>
                      <c:pt idx="987">
                        <c:v>2.3443125477031144</c:v>
                      </c:pt>
                      <c:pt idx="988">
                        <c:v>2.3709304546335193</c:v>
                      </c:pt>
                      <c:pt idx="989">
                        <c:v>2.3908677536943843</c:v>
                      </c:pt>
                      <c:pt idx="990">
                        <c:v>2.3907937039817919</c:v>
                      </c:pt>
                      <c:pt idx="991">
                        <c:v>2.3773391332046772</c:v>
                      </c:pt>
                      <c:pt idx="992">
                        <c:v>2.3839185949584145</c:v>
                      </c:pt>
                      <c:pt idx="993">
                        <c:v>2.3904975051314241</c:v>
                      </c:pt>
                      <c:pt idx="994">
                        <c:v>2.4171071383509255</c:v>
                      </c:pt>
                      <c:pt idx="995">
                        <c:v>2.4170073022393486</c:v>
                      </c:pt>
                      <c:pt idx="996">
                        <c:v>2.4102309261660935</c:v>
                      </c:pt>
                      <c:pt idx="997">
                        <c:v>2.4034302805408525</c:v>
                      </c:pt>
                      <c:pt idx="998">
                        <c:v>2.4100069154433643</c:v>
                      </c:pt>
                      <c:pt idx="999">
                        <c:v>2.4299342860511439</c:v>
                      </c:pt>
                      <c:pt idx="1000">
                        <c:v>2.4498600019167429</c:v>
                      </c:pt>
                      <c:pt idx="1001">
                        <c:v>2.4497587868533492</c:v>
                      </c:pt>
                      <c:pt idx="1002">
                        <c:v>2.4429827555180479</c:v>
                      </c:pt>
                      <c:pt idx="1003">
                        <c:v>2.4428818162450177</c:v>
                      </c:pt>
                      <c:pt idx="1004">
                        <c:v>2.4494804454290158</c:v>
                      </c:pt>
                      <c:pt idx="1005">
                        <c:v>2.4694014039108456</c:v>
                      </c:pt>
                      <c:pt idx="1006">
                        <c:v>2.4692993614763612</c:v>
                      </c:pt>
                      <c:pt idx="1007">
                        <c:v>2.462523812774196</c:v>
                      </c:pt>
                      <c:pt idx="1008">
                        <c:v>2.455748815652758</c:v>
                      </c:pt>
                      <c:pt idx="1009">
                        <c:v>2.4556219520855613</c:v>
                      </c:pt>
                      <c:pt idx="1010">
                        <c:v>2.4688656811298029</c:v>
                      </c:pt>
                      <c:pt idx="1011">
                        <c:v>2.4954529753298629</c:v>
                      </c:pt>
                      <c:pt idx="1012">
                        <c:v>2.4953498297339247</c:v>
                      </c:pt>
                      <c:pt idx="1013">
                        <c:v>2.4819031189821681</c:v>
                      </c:pt>
                      <c:pt idx="1014">
                        <c:v>2.4818005249669572</c:v>
                      </c:pt>
                      <c:pt idx="1015">
                        <c:v>2.4883691619489277</c:v>
                      </c:pt>
                      <c:pt idx="1016">
                        <c:v>2.5083050820579751</c:v>
                      </c:pt>
                      <c:pt idx="1017">
                        <c:v>2.5148721332453561</c:v>
                      </c:pt>
                      <c:pt idx="1018">
                        <c:v>2.4947567425572803</c:v>
                      </c:pt>
                      <c:pt idx="1019">
                        <c:v>2.4879834001780226</c:v>
                      </c:pt>
                      <c:pt idx="1020">
                        <c:v>2.4878805303724478</c:v>
                      </c:pt>
                      <c:pt idx="1021">
                        <c:v>2.5010910956254824</c:v>
                      </c:pt>
                      <c:pt idx="1022">
                        <c:v>2.5209955756330942</c:v>
                      </c:pt>
                      <c:pt idx="1023">
                        <c:v>2.5208913268757018</c:v>
                      </c:pt>
                      <c:pt idx="1024">
                        <c:v>2.5074495803504879</c:v>
                      </c:pt>
                      <c:pt idx="1025">
                        <c:v>2.5073458831738229</c:v>
                      </c:pt>
                      <c:pt idx="1026">
                        <c:v>2.5139103833003422</c:v>
                      </c:pt>
                      <c:pt idx="1027">
                        <c:v>2.5338363749563046</c:v>
                      </c:pt>
                      <c:pt idx="1028">
                        <c:v>2.5403992892882337</c:v>
                      </c:pt>
                      <c:pt idx="1029">
                        <c:v>2.5269593354003823</c:v>
                      </c:pt>
                      <c:pt idx="1030">
                        <c:v>2.5135204846739851</c:v>
                      </c:pt>
                      <c:pt idx="1031">
                        <c:v>2.5067496244079988</c:v>
                      </c:pt>
                      <c:pt idx="1032">
                        <c:v>2.5266457617571159</c:v>
                      </c:pt>
                      <c:pt idx="1033">
                        <c:v>2.5465139063843401</c:v>
                      </c:pt>
                      <c:pt idx="1034">
                        <c:v>2.5464085544654944</c:v>
                      </c:pt>
                      <c:pt idx="1035">
                        <c:v>2.5329717721668228</c:v>
                      </c:pt>
                      <c:pt idx="1036">
                        <c:v>2.5262015324291549</c:v>
                      </c:pt>
                      <c:pt idx="1037">
                        <c:v>2.5327621714905848</c:v>
                      </c:pt>
                      <c:pt idx="1038">
                        <c:v>2.5593433983026483</c:v>
                      </c:pt>
                      <c:pt idx="1039">
                        <c:v>2.5592374948030754</c:v>
                      </c:pt>
                      <c:pt idx="1040">
                        <c:v>2.5458027809321297</c:v>
                      </c:pt>
                      <c:pt idx="1041">
                        <c:v>2.5390332996179619</c:v>
                      </c:pt>
                      <c:pt idx="1042">
                        <c:v>2.5322643698845195</c:v>
                      </c:pt>
                      <c:pt idx="1043">
                        <c:v>2.5454867251755919</c:v>
                      </c:pt>
                      <c:pt idx="1044">
                        <c:v>2.5586815014303181</c:v>
                      </c:pt>
                      <c:pt idx="1045">
                        <c:v>2.5652385552170234</c:v>
                      </c:pt>
                      <c:pt idx="1046">
                        <c:v>2.5518070129352579</c:v>
                      </c:pt>
                      <c:pt idx="1047">
                        <c:v>2.5450389795204971</c:v>
                      </c:pt>
                      <c:pt idx="1048">
                        <c:v>2.5515957575168389</c:v>
                      </c:pt>
                      <c:pt idx="1049">
                        <c:v>2.5714756921821018</c:v>
                      </c:pt>
                      <c:pt idx="1050">
                        <c:v>2.578030815436263</c:v>
                      </c:pt>
                      <c:pt idx="1051">
                        <c:v>2.564601479477405</c:v>
                      </c:pt>
                      <c:pt idx="1052">
                        <c:v>2.5511996536073038</c:v>
                      </c:pt>
                      <c:pt idx="1053">
                        <c:v>2.5444332059871329</c:v>
                      </c:pt>
                      <c:pt idx="1054">
                        <c:v>2.5576489423094824</c:v>
                      </c:pt>
                      <c:pt idx="1055">
                        <c:v>2.5708635754703777</c:v>
                      </c:pt>
                      <c:pt idx="1056">
                        <c:v>2.570730506620003</c:v>
                      </c:pt>
                      <c:pt idx="1057">
                        <c:v>2.5573047559358706</c:v>
                      </c:pt>
                      <c:pt idx="1058">
                        <c:v>2.550539480424745</c:v>
                      </c:pt>
                      <c:pt idx="1059">
                        <c:v>2.5570929489367247</c:v>
                      </c:pt>
                      <c:pt idx="1060">
                        <c:v>2.5836490788257125</c:v>
                      </c:pt>
                      <c:pt idx="1061">
                        <c:v>2.5835420721646858</c:v>
                      </c:pt>
                      <c:pt idx="1062">
                        <c:v>2.576776727705969</c:v>
                      </c:pt>
                      <c:pt idx="1063">
                        <c:v>2.5633538728206533</c:v>
                      </c:pt>
                      <c:pt idx="1064">
                        <c:v>2.5565899073137537</c:v>
                      </c:pt>
                      <c:pt idx="1065">
                        <c:v>2.5697990246673794</c:v>
                      </c:pt>
                      <c:pt idx="1066">
                        <c:v>2.5830070388595519</c:v>
                      </c:pt>
                      <c:pt idx="1067">
                        <c:v>2.5829000321985252</c:v>
                      </c:pt>
                      <c:pt idx="1068">
                        <c:v>2.5694530456564051</c:v>
                      </c:pt>
                      <c:pt idx="1069">
                        <c:v>2.5626902522585508</c:v>
                      </c:pt>
                      <c:pt idx="1070">
                        <c:v>2.5692667492658807</c:v>
                      </c:pt>
                      <c:pt idx="1071">
                        <c:v>2.5891278612388366</c:v>
                      </c:pt>
                      <c:pt idx="1072">
                        <c:v>2.5956761586815018</c:v>
                      </c:pt>
                      <c:pt idx="1073">
                        <c:v>2.5889132963360559</c:v>
                      </c:pt>
                      <c:pt idx="1074">
                        <c:v>2.5754959572580098</c:v>
                      </c:pt>
                      <c:pt idx="1075">
                        <c:v>2.5687610876344569</c:v>
                      </c:pt>
                      <c:pt idx="1076">
                        <c:v>2.5753091782343489</c:v>
                      </c:pt>
                      <c:pt idx="1077">
                        <c:v>2.5885109871433425</c:v>
                      </c:pt>
                      <c:pt idx="1078">
                        <c:v>2.5950576987914178</c:v>
                      </c:pt>
                      <c:pt idx="1079">
                        <c:v>2.5816427039314607</c:v>
                      </c:pt>
                      <c:pt idx="1080">
                        <c:v>2.5748822547516959</c:v>
                      </c:pt>
                      <c:pt idx="1081">
                        <c:v>2.5747755238810326</c:v>
                      </c:pt>
                      <c:pt idx="1082">
                        <c:v>2.6012533982543848</c:v>
                      </c:pt>
                      <c:pt idx="1083">
                        <c:v>2.6077981104223249</c:v>
                      </c:pt>
                      <c:pt idx="1084">
                        <c:v>2.6010377301901504</c:v>
                      </c:pt>
                      <c:pt idx="1085">
                        <c:v>2.5876259069193734</c:v>
                      </c:pt>
                      <c:pt idx="1086">
                        <c:v>2.5808669056390166</c:v>
                      </c:pt>
                      <c:pt idx="1087">
                        <c:v>2.5874381626294407</c:v>
                      </c:pt>
                      <c:pt idx="1088">
                        <c:v>2.600633352569711</c:v>
                      </c:pt>
                      <c:pt idx="1089">
                        <c:v>2.6071764789430611</c:v>
                      </c:pt>
                      <c:pt idx="1090">
                        <c:v>2.5871163152752699</c:v>
                      </c:pt>
                      <c:pt idx="1091">
                        <c:v>2.5870090328238793</c:v>
                      </c:pt>
                      <c:pt idx="1092">
                        <c:v>2.5802516173381131</c:v>
                      </c:pt>
                      <c:pt idx="1093">
                        <c:v>2.6067170121975187</c:v>
                      </c:pt>
                      <c:pt idx="1094">
                        <c:v>2.6199079273871555</c:v>
                      </c:pt>
                      <c:pt idx="1095">
                        <c:v>2.6131500292682524</c:v>
                      </c:pt>
                      <c:pt idx="1096">
                        <c:v>2.593094760879413</c:v>
                      </c:pt>
                      <c:pt idx="1097">
                        <c:v>2.592987202637659</c:v>
                      </c:pt>
                      <c:pt idx="1098">
                        <c:v>2.5928796443959055</c:v>
                      </c:pt>
                      <c:pt idx="1099">
                        <c:v>2.612716486816876</c:v>
                      </c:pt>
                      <c:pt idx="1100">
                        <c:v>2.6126081012040316</c:v>
                      </c:pt>
                      <c:pt idx="1101">
                        <c:v>2.5992045516441586</c:v>
                      </c:pt>
                      <c:pt idx="1102">
                        <c:v>2.5924494114288907</c:v>
                      </c:pt>
                      <c:pt idx="1103">
                        <c:v>2.5856948227943493</c:v>
                      </c:pt>
                      <c:pt idx="1104">
                        <c:v>2.6055548316058519</c:v>
                      </c:pt>
                      <c:pt idx="1105">
                        <c:v>2.618712651951872</c:v>
                      </c:pt>
                      <c:pt idx="1106">
                        <c:v>2.6186039905486647</c:v>
                      </c:pt>
                      <c:pt idx="1107">
                        <c:v>2.5985575474514557</c:v>
                      </c:pt>
                      <c:pt idx="1108">
                        <c:v>2.5984497134193387</c:v>
                      </c:pt>
                      <c:pt idx="1109">
                        <c:v>2.5983418793872213</c:v>
                      </c:pt>
                      <c:pt idx="1110">
                        <c:v>2.6181693449358341</c:v>
                      </c:pt>
                      <c:pt idx="1111">
                        <c:v>2.6180606835326268</c:v>
                      </c:pt>
                      <c:pt idx="1112">
                        <c:v>2.5980453357988993</c:v>
                      </c:pt>
                      <c:pt idx="1113">
                        <c:v>2.5912931603300384</c:v>
                      </c:pt>
                      <c:pt idx="1114">
                        <c:v>2.5911856020882849</c:v>
                      </c:pt>
                      <c:pt idx="1115">
                        <c:v>2.6043385961029442</c:v>
                      </c:pt>
                      <c:pt idx="1116">
                        <c:v>2.6241880559330437</c:v>
                      </c:pt>
                      <c:pt idx="1117">
                        <c:v>2.6240518844410796</c:v>
                      </c:pt>
                      <c:pt idx="1118">
                        <c:v>2.6040142666355028</c:v>
                      </c:pt>
                      <c:pt idx="1119">
                        <c:v>2.5972635390660499</c:v>
                      </c:pt>
                      <c:pt idx="1120">
                        <c:v>2.6037980469905411</c:v>
                      </c:pt>
                      <c:pt idx="1121">
                        <c:v>2.6236161356667957</c:v>
                      </c:pt>
                      <c:pt idx="1122">
                        <c:v>2.6235344327716175</c:v>
                      </c:pt>
                      <c:pt idx="1123">
                        <c:v>2.6101423285118286</c:v>
                      </c:pt>
                      <c:pt idx="1124">
                        <c:v>2.596751327413493</c:v>
                      </c:pt>
                      <c:pt idx="1125">
                        <c:v>2.5900024614289943</c:v>
                      </c:pt>
                      <c:pt idx="1126">
                        <c:v>2.6031764155112778</c:v>
                      </c:pt>
                      <c:pt idx="1127">
                        <c:v>2.622989746803762</c:v>
                      </c:pt>
                      <c:pt idx="1128">
                        <c:v>2.6228808096101912</c:v>
                      </c:pt>
                      <c:pt idx="1129">
                        <c:v>2.6028250585882158</c:v>
                      </c:pt>
                      <c:pt idx="1130">
                        <c:v>2.6027169487657349</c:v>
                      </c:pt>
                      <c:pt idx="1131">
                        <c:v>2.6092481472058644</c:v>
                      </c:pt>
                      <c:pt idx="1132">
                        <c:v>2.6290568590097614</c:v>
                      </c:pt>
                      <c:pt idx="1133">
                        <c:v>2.6289476460258268</c:v>
                      </c:pt>
                      <c:pt idx="1134">
                        <c:v>2.6155886366096541</c:v>
                      </c:pt>
                      <c:pt idx="1135">
                        <c:v>2.602203427108952</c:v>
                      </c:pt>
                      <c:pt idx="1136">
                        <c:v>2.6020953172864711</c:v>
                      </c:pt>
                      <c:pt idx="1137">
                        <c:v>2.6086249299320108</c:v>
                      </c:pt>
                      <c:pt idx="1138">
                        <c:v>2.6284288843521377</c:v>
                      </c:pt>
                      <c:pt idx="1139">
                        <c:v>2.6283196713682031</c:v>
                      </c:pt>
                      <c:pt idx="1140">
                        <c:v>2.6149366681904089</c:v>
                      </c:pt>
                      <c:pt idx="1141">
                        <c:v>2.6081642910774234</c:v>
                      </c:pt>
                      <c:pt idx="1142">
                        <c:v>2.6146921800331917</c:v>
                      </c:pt>
                      <c:pt idx="1143">
                        <c:v>2.6278555161864818</c:v>
                      </c:pt>
                      <c:pt idx="1144">
                        <c:v>2.6277463032025472</c:v>
                      </c:pt>
                      <c:pt idx="1145">
                        <c:v>2.6210288773194832</c:v>
                      </c:pt>
                      <c:pt idx="1146">
                        <c:v>2.6076494594164137</c:v>
                      </c:pt>
                      <c:pt idx="1147">
                        <c:v>2.6009061092391841</c:v>
                      </c:pt>
                      <c:pt idx="1148">
                        <c:v>2.6074326881907255</c:v>
                      </c:pt>
                      <c:pt idx="1149">
                        <c:v>2.6205931285451989</c:v>
                      </c:pt>
                      <c:pt idx="1150">
                        <c:v>2.6271183285449231</c:v>
                      </c:pt>
                      <c:pt idx="1151">
                        <c:v>2.6137413927551254</c:v>
                      </c:pt>
                      <c:pt idx="1152">
                        <c:v>2.6069991457393491</c:v>
                      </c:pt>
                      <c:pt idx="1153">
                        <c:v>2.6134969045979082</c:v>
                      </c:pt>
                      <c:pt idx="1154">
                        <c:v>2.6399201035317028</c:v>
                      </c:pt>
                      <c:pt idx="1155">
                        <c:v>2.6398377801082065</c:v>
                      </c:pt>
                      <c:pt idx="1156">
                        <c:v>2.6264630506413162</c:v>
                      </c:pt>
                      <c:pt idx="1157">
                        <c:v>2.6130894243358798</c:v>
                      </c:pt>
                      <c:pt idx="1158">
                        <c:v>2.6063488320622845</c:v>
                      </c:pt>
                      <c:pt idx="1159">
                        <c:v>2.6128721015294647</c:v>
                      </c:pt>
                      <c:pt idx="1160">
                        <c:v>2.6326575779952388</c:v>
                      </c:pt>
                      <c:pt idx="1161">
                        <c:v>2.6325480892209403</c:v>
                      </c:pt>
                      <c:pt idx="1162">
                        <c:v>2.6191769450287756</c:v>
                      </c:pt>
                      <c:pt idx="1163">
                        <c:v>2.6124374559166341</c:v>
                      </c:pt>
                      <c:pt idx="1164">
                        <c:v>2.6123287945134268</c:v>
                      </c:pt>
                      <c:pt idx="1165">
                        <c:v>2.6387126933204264</c:v>
                      </c:pt>
                      <c:pt idx="1166">
                        <c:v>2.64526009444441</c:v>
                      </c:pt>
                      <c:pt idx="1167">
                        <c:v>2.6318911565751528</c:v>
                      </c:pt>
                      <c:pt idx="1168">
                        <c:v>2.6185233218673489</c:v>
                      </c:pt>
                      <c:pt idx="1169">
                        <c:v>2.6117854874973889</c:v>
                      </c:pt>
                      <c:pt idx="1170">
                        <c:v>2.618305447480207</c:v>
                      </c:pt>
                      <c:pt idx="1171">
                        <c:v>2.6380815470736234</c:v>
                      </c:pt>
                      <c:pt idx="1172">
                        <c:v>2.6379717825089619</c:v>
                      </c:pt>
                      <c:pt idx="1173">
                        <c:v>2.6246064299144294</c:v>
                      </c:pt>
                      <c:pt idx="1174">
                        <c:v>2.6178696987059227</c:v>
                      </c:pt>
                      <c:pt idx="1175">
                        <c:v>2.6177607615123519</c:v>
                      </c:pt>
                      <c:pt idx="1176">
                        <c:v>2.6375327242503159</c:v>
                      </c:pt>
                      <c:pt idx="1177">
                        <c:v>2.6440221404503799</c:v>
                      </c:pt>
                      <c:pt idx="1178">
                        <c:v>2.6373131951209934</c:v>
                      </c:pt>
                      <c:pt idx="1179">
                        <c:v>2.6239511520108225</c:v>
                      </c:pt>
                      <c:pt idx="1180">
                        <c:v>2.6172160755444964</c:v>
                      </c:pt>
                      <c:pt idx="1181">
                        <c:v>2.6237327260429533</c:v>
                      </c:pt>
                      <c:pt idx="1182">
                        <c:v>2.6368741368623474</c:v>
                      </c:pt>
                      <c:pt idx="1183">
                        <c:v>2.6367643722976855</c:v>
                      </c:pt>
                      <c:pt idx="1184">
                        <c:v>2.6234050870911498</c:v>
                      </c:pt>
                      <c:pt idx="1185">
                        <c:v>2.6166713895766414</c:v>
                      </c:pt>
                      <c:pt idx="1186">
                        <c:v>2.6165624523830702</c:v>
                      </c:pt>
                      <c:pt idx="1187">
                        <c:v>2.6363253140390399</c:v>
                      </c:pt>
                      <c:pt idx="1188">
                        <c:v>2.6494628637933451</c:v>
                      </c:pt>
                      <c:pt idx="1189">
                        <c:v>2.6427016561900802</c:v>
                      </c:pt>
                      <c:pt idx="1190">
                        <c:v>2.6227498091875425</c:v>
                      </c:pt>
                      <c:pt idx="1191">
                        <c:v>2.6226405962036079</c:v>
                      </c:pt>
                      <c:pt idx="1192">
                        <c:v>2.6225313832196737</c:v>
                      </c:pt>
                      <c:pt idx="1193">
                        <c:v>2.6356667266510709</c:v>
                      </c:pt>
                      <c:pt idx="1194">
                        <c:v>2.6421789645037119</c:v>
                      </c:pt>
                      <c:pt idx="1195">
                        <c:v>2.6222037442678703</c:v>
                      </c:pt>
                      <c:pt idx="1196">
                        <c:v>2.6154730804473596</c:v>
                      </c:pt>
                      <c:pt idx="1197">
                        <c:v>2.6153641432537884</c:v>
                      </c:pt>
                      <c:pt idx="1198">
                        <c:v>2.6351179038277639</c:v>
                      </c:pt>
                      <c:pt idx="1199">
                        <c:v>2.6482493861940726</c:v>
                      </c:pt>
                      <c:pt idx="1200">
                        <c:v>2.6415187223735623</c:v>
                      </c:pt>
                      <c:pt idx="1201">
                        <c:v>2.628168538249021</c:v>
                      </c:pt>
                      <c:pt idx="1202">
                        <c:v>2.6214392533803283</c:v>
                      </c:pt>
                      <c:pt idx="1203">
                        <c:v>2.6279495607004248</c:v>
                      </c:pt>
                      <c:pt idx="1204">
                        <c:v>2.6410785609534626</c:v>
                      </c:pt>
                      <c:pt idx="1205">
                        <c:v>2.6409685205984377</c:v>
                      </c:pt>
                      <c:pt idx="1206">
                        <c:v>2.6276210943775311</c:v>
                      </c:pt>
                      <c:pt idx="1207">
                        <c:v>2.6208931884606557</c:v>
                      </c:pt>
                      <c:pt idx="1208">
                        <c:v>2.620783975476721</c:v>
                      </c:pt>
                      <c:pt idx="1209">
                        <c:v>2.6339104936164879</c:v>
                      </c:pt>
                      <c:pt idx="1210">
                        <c:v>2.6536534983662872</c:v>
                      </c:pt>
                      <c:pt idx="1211">
                        <c:v>2.6469255924494117</c:v>
                      </c:pt>
                      <c:pt idx="1212">
                        <c:v>2.6335811999225034</c:v>
                      </c:pt>
                      <c:pt idx="1213">
                        <c:v>2.6268546729574451</c:v>
                      </c:pt>
                      <c:pt idx="1214">
                        <c:v>2.6333616707931804</c:v>
                      </c:pt>
                      <c:pt idx="1215">
                        <c:v>2.6464843278678583</c:v>
                      </c:pt>
                      <c:pt idx="1216">
                        <c:v>2.6463740117224699</c:v>
                      </c:pt>
                      <c:pt idx="1217">
                        <c:v>2.6330323770991959</c:v>
                      </c:pt>
                      <c:pt idx="1218">
                        <c:v>2.6263072290859548</c:v>
                      </c:pt>
                      <c:pt idx="1219">
                        <c:v>2.6195826326534415</c:v>
                      </c:pt>
                      <c:pt idx="1220">
                        <c:v>2.6327030834052119</c:v>
                      </c:pt>
                      <c:pt idx="1221">
                        <c:v>2.6524369870730165</c:v>
                      </c:pt>
                      <c:pt idx="1222">
                        <c:v>2.6457121148501392</c:v>
                      </c:pt>
                      <c:pt idx="1223">
                        <c:v>2.6323737897112274</c:v>
                      </c:pt>
                      <c:pt idx="1224">
                        <c:v>2.6322640251465659</c:v>
                      </c:pt>
                      <c:pt idx="1225">
                        <c:v>2.6321542605819044</c:v>
                      </c:pt>
                      <c:pt idx="1226">
                        <c:v>2.651884027394257</c:v>
                      </c:pt>
                      <c:pt idx="1227">
                        <c:v>2.6517734354585052</c:v>
                      </c:pt>
                      <c:pt idx="1228">
                        <c:v>2.6384375924328642</c:v>
                      </c:pt>
                      <c:pt idx="1229">
                        <c:v>2.625102852568677</c:v>
                      </c:pt>
                      <c:pt idx="1230">
                        <c:v>2.6183812898301615</c:v>
                      </c:pt>
                      <c:pt idx="1231">
                        <c:v>2.6381074713677894</c:v>
                      </c:pt>
                      <c:pt idx="1232">
                        <c:v>2.6578319981632363</c:v>
                      </c:pt>
                      <c:pt idx="1233">
                        <c:v>2.6577211304371207</c:v>
                      </c:pt>
                      <c:pt idx="1234">
                        <c:v>2.6377773503027147</c:v>
                      </c:pt>
                      <c:pt idx="1235">
                        <c:v>2.6310566149352894</c:v>
                      </c:pt>
                      <c:pt idx="1236">
                        <c:v>2.6375572695926648</c:v>
                      </c:pt>
                      <c:pt idx="1237">
                        <c:v>2.6572776595326597</c:v>
                      </c:pt>
                      <c:pt idx="1238">
                        <c:v>2.657166791806544</c:v>
                      </c:pt>
                      <c:pt idx="1239">
                        <c:v>2.6438367403785366</c:v>
                      </c:pt>
                      <c:pt idx="1240">
                        <c:v>2.6305077921119824</c:v>
                      </c:pt>
                      <c:pt idx="1241">
                        <c:v>2.6237889872771012</c:v>
                      </c:pt>
                      <c:pt idx="1242">
                        <c:v>2.6368970274625152</c:v>
                      </c:pt>
                      <c:pt idx="1243">
                        <c:v>2.650003964486475</c:v>
                      </c:pt>
                      <c:pt idx="1244">
                        <c:v>2.6499210205346615</c:v>
                      </c:pt>
                      <c:pt idx="1245">
                        <c:v>2.6365944164861963</c:v>
                      </c:pt>
                      <c:pt idx="1246">
                        <c:v>2.6364843761311714</c:v>
                      </c:pt>
                      <c:pt idx="1247">
                        <c:v>2.6363468256873901</c:v>
                      </c:pt>
                      <c:pt idx="1248">
                        <c:v>2.6560581145453908</c:v>
                      </c:pt>
                      <c:pt idx="1249">
                        <c:v>2.6625540807665873</c:v>
                      </c:pt>
                      <c:pt idx="1250">
                        <c:v>2.649229820936212</c:v>
                      </c:pt>
                      <c:pt idx="1251">
                        <c:v>2.6359066642672908</c:v>
                      </c:pt>
                      <c:pt idx="1252">
                        <c:v>2.6291906173360449</c:v>
                      </c:pt>
                      <c:pt idx="1253">
                        <c:v>2.642292314343099</c:v>
                      </c:pt>
                      <c:pt idx="1254">
                        <c:v>2.6553929081886984</c:v>
                      </c:pt>
                      <c:pt idx="1255">
                        <c:v>2.6552820404625832</c:v>
                      </c:pt>
                      <c:pt idx="1256">
                        <c:v>2.6419613659069339</c:v>
                      </c:pt>
                      <c:pt idx="1257">
                        <c:v>2.6352739322258971</c:v>
                      </c:pt>
                      <c:pt idx="1258">
                        <c:v>2.6417683126525038</c:v>
                      </c:pt>
                      <c:pt idx="1259">
                        <c:v>2.6614426456017992</c:v>
                      </c:pt>
                      <c:pt idx="1260">
                        <c:v>2.6679353023386332</c:v>
                      </c:pt>
                      <c:pt idx="1261">
                        <c:v>2.6546168341058909</c:v>
                      </c:pt>
                      <c:pt idx="1262">
                        <c:v>2.6412994690346032</c:v>
                      </c:pt>
                      <c:pt idx="1263">
                        <c:v>2.6345861800069912</c:v>
                      </c:pt>
                      <c:pt idx="1264">
                        <c:v>2.6476815338356858</c:v>
                      </c:pt>
                      <c:pt idx="1265">
                        <c:v>2.6607757845029263</c:v>
                      </c:pt>
                      <c:pt idx="1266">
                        <c:v>2.6606646409864472</c:v>
                      </c:pt>
                      <c:pt idx="1267">
                        <c:v>2.64734975802843</c:v>
                      </c:pt>
                      <c:pt idx="1268">
                        <c:v>2.6406375721622726</c:v>
                      </c:pt>
                      <c:pt idx="1269">
                        <c:v>2.6405272560168842</c:v>
                      </c:pt>
                      <c:pt idx="1270">
                        <c:v>2.6668211092702108</c:v>
                      </c:pt>
                      <c:pt idx="1271">
                        <c:v>2.6667096899633682</c:v>
                      </c:pt>
                      <c:pt idx="1272">
                        <c:v>2.6599977798875742</c:v>
                      </c:pt>
                      <c:pt idx="1273">
                        <c:v>2.6466862064139187</c:v>
                      </c:pt>
                      <c:pt idx="1274">
                        <c:v>2.6399756752899424</c:v>
                      </c:pt>
                      <c:pt idx="1275">
                        <c:v>2.6464650225424151</c:v>
                      </c:pt>
                      <c:pt idx="1276">
                        <c:v>2.6595532058216591</c:v>
                      </c:pt>
                      <c:pt idx="1277">
                        <c:v>2.65944206230518</c:v>
                      </c:pt>
                      <c:pt idx="1278">
                        <c:v>2.6461332467351597</c:v>
                      </c:pt>
                      <c:pt idx="1279">
                        <c:v>2.6394240945630001</c:v>
                      </c:pt>
                      <c:pt idx="1280">
                        <c:v>2.6393137784176117</c:v>
                      </c:pt>
                      <c:pt idx="1281">
                        <c:v>2.6655954968949453</c:v>
                      </c:pt>
                      <c:pt idx="1282">
                        <c:v>2.6720818104534203</c:v>
                      </c:pt>
                      <c:pt idx="1283">
                        <c:v>2.6653726582812607</c:v>
                      </c:pt>
                      <c:pt idx="1284">
                        <c:v>2.6520391594737092</c:v>
                      </c:pt>
                      <c:pt idx="1285">
                        <c:v>2.6453591031848962</c:v>
                      </c:pt>
                      <c:pt idx="1286">
                        <c:v>2.6518451409530077</c:v>
                      </c:pt>
                      <c:pt idx="1287">
                        <c:v>2.6649269810538918</c:v>
                      </c:pt>
                      <c:pt idx="1288">
                        <c:v>2.6648155617470493</c:v>
                      </c:pt>
                      <c:pt idx="1289">
                        <c:v>2.644916735441889</c:v>
                      </c:pt>
                      <c:pt idx="1290">
                        <c:v>2.6448061435061367</c:v>
                      </c:pt>
                      <c:pt idx="1291">
                        <c:v>2.6381003008183392</c:v>
                      </c:pt>
                      <c:pt idx="1292">
                        <c:v>2.6643698845196804</c:v>
                      </c:pt>
                      <c:pt idx="1293">
                        <c:v>2.6708531643841571</c:v>
                      </c:pt>
                      <c:pt idx="1294">
                        <c:v>2.6641470459059953</c:v>
                      </c:pt>
                      <c:pt idx="1295">
                        <c:v>2.6508473314179692</c:v>
                      </c:pt>
                      <c:pt idx="1296">
                        <c:v>2.6441425918916255</c:v>
                      </c:pt>
                      <c:pt idx="1297">
                        <c:v>2.6506255959657383</c:v>
                      </c:pt>
                      <c:pt idx="1298">
                        <c:v>2.6637013686786264</c:v>
                      </c:pt>
                      <c:pt idx="1299">
                        <c:v>2.6701829938009225</c:v>
                      </c:pt>
                      <c:pt idx="1300">
                        <c:v>2.6502929927873926</c:v>
                      </c:pt>
                      <c:pt idx="1301">
                        <c:v>2.6435896322128665</c:v>
                      </c:pt>
                      <c:pt idx="1302">
                        <c:v>2.6434790402771142</c:v>
                      </c:pt>
                      <c:pt idx="1303">
                        <c:v>2.663144272144415</c:v>
                      </c:pt>
                      <c:pt idx="1304">
                        <c:v>2.676216183792214</c:v>
                      </c:pt>
                      <c:pt idx="1305">
                        <c:v>2.6695128232176879</c:v>
                      </c:pt>
                      <c:pt idx="1306">
                        <c:v>2.6496277864307007</c:v>
                      </c:pt>
                      <c:pt idx="1307">
                        <c:v>2.6495169187045851</c:v>
                      </c:pt>
                      <c:pt idx="1308">
                        <c:v>2.6494060509784698</c:v>
                      </c:pt>
                      <c:pt idx="1309">
                        <c:v>2.6690660428288648</c:v>
                      </c:pt>
                      <c:pt idx="1310">
                        <c:v>2.6689543477316588</c:v>
                      </c:pt>
                      <c:pt idx="1311">
                        <c:v>2.6490734478001237</c:v>
                      </c:pt>
                      <c:pt idx="1312">
                        <c:v>2.6423731209195958</c:v>
                      </c:pt>
                      <c:pt idx="1313">
                        <c:v>2.6422625289838435</c:v>
                      </c:pt>
                      <c:pt idx="1314">
                        <c:v>2.6553297521954642</c:v>
                      </c:pt>
                      <c:pt idx="1315">
                        <c:v>2.6749845040289526</c:v>
                      </c:pt>
                      <c:pt idx="1316">
                        <c:v>2.6748725331413832</c:v>
                      </c:pt>
                      <c:pt idx="1317">
                        <c:v>2.6549963216460277</c:v>
                      </c:pt>
                      <c:pt idx="1318">
                        <c:v>2.6548851781295486</c:v>
                      </c:pt>
                      <c:pt idx="1319">
                        <c:v>2.6547740346130699</c:v>
                      </c:pt>
                      <c:pt idx="1320">
                        <c:v>2.6744246495911064</c:v>
                      </c:pt>
                      <c:pt idx="1321">
                        <c:v>2.6743126787035369</c:v>
                      </c:pt>
                      <c:pt idx="1322">
                        <c:v>2.6610273053144113</c:v>
                      </c:pt>
                      <c:pt idx="1323">
                        <c:v>2.6477430350867395</c:v>
                      </c:pt>
                      <c:pt idx="1324">
                        <c:v>2.6476321673606242</c:v>
                      </c:pt>
                      <c:pt idx="1325">
                        <c:v>2.6606930473938846</c:v>
                      </c:pt>
                      <c:pt idx="1326">
                        <c:v>2.6737528242656912</c:v>
                      </c:pt>
                      <c:pt idx="1327">
                        <c:v>2.6736408533781217</c:v>
                      </c:pt>
                      <c:pt idx="1328">
                        <c:v>2.6603587894733578</c:v>
                      </c:pt>
                      <c:pt idx="1329">
                        <c:v>2.6536625994482819</c:v>
                      </c:pt>
                      <c:pt idx="1330">
                        <c:v>2.6601359508596731</c:v>
                      </c:pt>
                      <c:pt idx="1331">
                        <c:v>2.6731929698278449</c:v>
                      </c:pt>
                      <c:pt idx="1332">
                        <c:v>2.6730809989402755</c:v>
                      </c:pt>
                      <c:pt idx="1333">
                        <c:v>2.6598016929391459</c:v>
                      </c:pt>
                      <c:pt idx="1334">
                        <c:v>2.646523490099471</c:v>
                      </c:pt>
                      <c:pt idx="1335">
                        <c:v>2.6398295063973025</c:v>
                      </c:pt>
                      <c:pt idx="1336">
                        <c:v>2.6528845948329303</c:v>
                      </c:pt>
                      <c:pt idx="1337">
                        <c:v>2.6725211445024297</c:v>
                      </c:pt>
                      <c:pt idx="1338">
                        <c:v>2.6724091736148603</c:v>
                      </c:pt>
                      <c:pt idx="1339">
                        <c:v>2.6591331770980928</c:v>
                      </c:pt>
                      <c:pt idx="1340">
                        <c:v>2.6590217577912503</c:v>
                      </c:pt>
                      <c:pt idx="1341">
                        <c:v>2.6654917997182803</c:v>
                      </c:pt>
                      <c:pt idx="1342">
                        <c:v>2.678570537177575</c:v>
                      </c:pt>
                      <c:pt idx="1343">
                        <c:v>2.6784302288301594</c:v>
                      </c:pt>
                      <c:pt idx="1344">
                        <c:v>2.6651567144266632</c:v>
                      </c:pt>
                      <c:pt idx="1345">
                        <c:v>2.6518843031846204</c:v>
                      </c:pt>
                      <c:pt idx="1346">
                        <c:v>2.6451930773860863</c:v>
                      </c:pt>
                      <c:pt idx="1347">
                        <c:v>2.6582418226433542</c:v>
                      </c:pt>
                      <c:pt idx="1348">
                        <c:v>2.6778689954404959</c:v>
                      </c:pt>
                      <c:pt idx="1349">
                        <c:v>2.6777567487625631</c:v>
                      </c:pt>
                      <c:pt idx="1350">
                        <c:v>2.6644865438434286</c:v>
                      </c:pt>
                      <c:pt idx="1351">
                        <c:v>2.6577961454159849</c:v>
                      </c:pt>
                      <c:pt idx="1352">
                        <c:v>2.6576847261091427</c:v>
                      </c:pt>
                      <c:pt idx="1353">
                        <c:v>2.6773358237203153</c:v>
                      </c:pt>
                      <c:pt idx="1354">
                        <c:v>2.6837733913320467</c:v>
                      </c:pt>
                      <c:pt idx="1355">
                        <c:v>2.6705056685261832</c:v>
                      </c:pt>
                      <c:pt idx="1356">
                        <c:v>2.6572390488817739</c:v>
                      </c:pt>
                      <c:pt idx="1357">
                        <c:v>2.6505505809868746</c:v>
                      </c:pt>
                      <c:pt idx="1358">
                        <c:v>2.6635929830657825</c:v>
                      </c:pt>
                      <c:pt idx="1359">
                        <c:v>2.6766342819832363</c:v>
                      </c:pt>
                      <c:pt idx="1360">
                        <c:v>2.6765220353053034</c:v>
                      </c:pt>
                      <c:pt idx="1361">
                        <c:v>2.6632578977741654</c:v>
                      </c:pt>
                      <c:pt idx="1362">
                        <c:v>2.6565705330407199</c:v>
                      </c:pt>
                      <c:pt idx="1363">
                        <c:v>2.6630345075797535</c:v>
                      </c:pt>
                      <c:pt idx="1364">
                        <c:v>2.6826481666490851</c:v>
                      </c:pt>
                      <c:pt idx="1365">
                        <c:v>2.6891104864459376</c:v>
                      </c:pt>
                      <c:pt idx="1366">
                        <c:v>2.6758485552377071</c:v>
                      </c:pt>
                      <c:pt idx="1367">
                        <c:v>2.6625877271909308</c:v>
                      </c:pt>
                      <c:pt idx="1368">
                        <c:v>2.6559020171996659</c:v>
                      </c:pt>
                      <c:pt idx="1369">
                        <c:v>2.6623643369965189</c:v>
                      </c:pt>
                      <c:pt idx="1370">
                        <c:v>2.6819730318393078</c:v>
                      </c:pt>
                      <c:pt idx="1371">
                        <c:v>2.6818605093710115</c:v>
                      </c:pt>
                      <c:pt idx="1372">
                        <c:v>2.6686021634375061</c:v>
                      </c:pt>
                      <c:pt idx="1373">
                        <c:v>2.6619175566076962</c:v>
                      </c:pt>
                      <c:pt idx="1374">
                        <c:v>2.6618058615104903</c:v>
                      </c:pt>
                      <c:pt idx="1375">
                        <c:v>2.6814104194978272</c:v>
                      </c:pt>
                      <c:pt idx="1376">
                        <c:v>2.6878697056006819</c:v>
                      </c:pt>
                      <c:pt idx="1377">
                        <c:v>2.6811853745612346</c:v>
                      </c:pt>
                      <c:pt idx="1378">
                        <c:v>2.6679303381120909</c:v>
                      </c:pt>
                      <c:pt idx="1379">
                        <c:v>2.6612473860244616</c:v>
                      </c:pt>
                      <c:pt idx="1380">
                        <c:v>2.6677063963369525</c:v>
                      </c:pt>
                      <c:pt idx="1381">
                        <c:v>2.6807352846880499</c:v>
                      </c:pt>
                      <c:pt idx="1382">
                        <c:v>2.6806227622197536</c:v>
                      </c:pt>
                      <c:pt idx="1383">
                        <c:v>2.6673704836742447</c:v>
                      </c:pt>
                      <c:pt idx="1384">
                        <c:v>2.6606889105384326</c:v>
                      </c:pt>
                      <c:pt idx="1385">
                        <c:v>2.6605772154412271</c:v>
                      </c:pt>
                      <c:pt idx="1386">
                        <c:v>2.6801726723465693</c:v>
                      </c:pt>
                      <c:pt idx="1387">
                        <c:v>2.6931976996325782</c:v>
                      </c:pt>
                      <c:pt idx="1388">
                        <c:v>2.6799476274099767</c:v>
                      </c:pt>
                      <c:pt idx="1389">
                        <c:v>2.6666986583488295</c:v>
                      </c:pt>
                      <c:pt idx="1390">
                        <c:v>2.660018739955198</c:v>
                      </c:pt>
                      <c:pt idx="1391">
                        <c:v>2.6664747165736911</c:v>
                      </c:pt>
                      <c:pt idx="1392">
                        <c:v>2.679497537536792</c:v>
                      </c:pt>
                      <c:pt idx="1393">
                        <c:v>2.6859521352034679</c:v>
                      </c:pt>
                      <c:pt idx="1394">
                        <c:v>2.6661388039109832</c:v>
                      </c:pt>
                      <c:pt idx="1395">
                        <c:v>2.6594602644691694</c:v>
                      </c:pt>
                      <c:pt idx="1396">
                        <c:v>2.6593485693719634</c:v>
                      </c:pt>
                      <c:pt idx="1397">
                        <c:v>2.6789349251953114</c:v>
                      </c:pt>
                      <c:pt idx="1398">
                        <c:v>2.6919538850933238</c:v>
                      </c:pt>
                      <c:pt idx="1399">
                        <c:v>2.6852753456515099</c:v>
                      </c:pt>
                      <c:pt idx="1400">
                        <c:v>2.6720321681879953</c:v>
                      </c:pt>
                      <c:pt idx="1401">
                        <c:v>2.6653830004198906</c:v>
                      </c:pt>
                      <c:pt idx="1402">
                        <c:v>2.6718076748321296</c:v>
                      </c:pt>
                      <c:pt idx="1403">
                        <c:v>2.6848241526168715</c:v>
                      </c:pt>
                      <c:pt idx="1404">
                        <c:v>2.6847113543582117</c:v>
                      </c:pt>
                      <c:pt idx="1405">
                        <c:v>2.6714709347983314</c:v>
                      </c:pt>
                      <c:pt idx="1406">
                        <c:v>2.6647951532601524</c:v>
                      </c:pt>
                      <c:pt idx="1407">
                        <c:v>2.6581199233027002</c:v>
                      </c:pt>
                      <c:pt idx="1408">
                        <c:v>2.6776971780440531</c:v>
                      </c:pt>
                      <c:pt idx="1409">
                        <c:v>2.6907100705540694</c:v>
                      </c:pt>
                      <c:pt idx="1410">
                        <c:v>2.6905969965050462</c:v>
                      </c:pt>
                      <c:pt idx="1411">
                        <c:v>2.6707974547307356</c:v>
                      </c:pt>
                      <c:pt idx="1412">
                        <c:v>2.670713269722286</c:v>
                      </c:pt>
                      <c:pt idx="1413">
                        <c:v>2.6771626963196464</c:v>
                      </c:pt>
                      <c:pt idx="1414">
                        <c:v>2.690144700308954</c:v>
                      </c:pt>
                      <c:pt idx="1415">
                        <c:v>2.6900316262599309</c:v>
                      </c:pt>
                      <c:pt idx="1416">
                        <c:v>2.6767969982976836</c:v>
                      </c:pt>
                      <c:pt idx="1417">
                        <c:v>2.6635634734968909</c:v>
                      </c:pt>
                      <c:pt idx="1418">
                        <c:v>2.6634515026093215</c:v>
                      </c:pt>
                      <c:pt idx="1419">
                        <c:v>2.6764594308927951</c:v>
                      </c:pt>
                      <c:pt idx="1420">
                        <c:v>2.6960259298099736</c:v>
                      </c:pt>
                      <c:pt idx="1421">
                        <c:v>2.695912579970587</c:v>
                      </c:pt>
                      <c:pt idx="1422">
                        <c:v>2.6761218634879067</c:v>
                      </c:pt>
                      <c:pt idx="1423">
                        <c:v>2.6760093410196104</c:v>
                      </c:pt>
                      <c:pt idx="1424">
                        <c:v>2.6759249491683885</c:v>
                      </c:pt>
                      <c:pt idx="1425">
                        <c:v>2.6889291542819556</c:v>
                      </c:pt>
                      <c:pt idx="1426">
                        <c:v>2.6887878117206765</c:v>
                      </c:pt>
                      <c:pt idx="1427">
                        <c:v>2.6755592511464257</c:v>
                      </c:pt>
                      <c:pt idx="1428">
                        <c:v>2.6623317937336295</c:v>
                      </c:pt>
                      <c:pt idx="1429">
                        <c:v>2.6622198228460601</c:v>
                      </c:pt>
                      <c:pt idx="1430">
                        <c:v>2.6752216837415372</c:v>
                      </c:pt>
                      <c:pt idx="1431">
                        <c:v>2.694779081576721</c:v>
                      </c:pt>
                      <c:pt idx="1432">
                        <c:v>2.6946657317373344</c:v>
                      </c:pt>
                      <c:pt idx="1433">
                        <c:v>2.6749122469537228</c:v>
                      </c:pt>
                      <c:pt idx="1434">
                        <c:v>2.6747997244854265</c:v>
                      </c:pt>
                      <c:pt idx="1435">
                        <c:v>2.6812428079044279</c:v>
                      </c:pt>
                      <c:pt idx="1436">
                        <c:v>2.6942406698396346</c:v>
                      </c:pt>
                      <c:pt idx="1437">
                        <c:v>2.700682374306818</c:v>
                      </c:pt>
                      <c:pt idx="1438">
                        <c:v>2.6808762135637836</c:v>
                      </c:pt>
                      <c:pt idx="1439">
                        <c:v>2.6742089815268719</c:v>
                      </c:pt>
                      <c:pt idx="1440">
                        <c:v>2.6675423010706871</c:v>
                      </c:pt>
                      <c:pt idx="1441">
                        <c:v>2.6805378187878048</c:v>
                      </c:pt>
                      <c:pt idx="1442">
                        <c:v>2.6935322333434688</c:v>
                      </c:pt>
                      <c:pt idx="1443">
                        <c:v>2.6934188835040822</c:v>
                      </c:pt>
                      <c:pt idx="1444">
                        <c:v>2.6801994240118256</c:v>
                      </c:pt>
                      <c:pt idx="1445">
                        <c:v>2.6735619773341686</c:v>
                      </c:pt>
                      <c:pt idx="1446">
                        <c:v>2.6800020270591718</c:v>
                      </c:pt>
                      <c:pt idx="1447">
                        <c:v>2.6995461180093177</c:v>
                      </c:pt>
                      <c:pt idx="1448">
                        <c:v>2.6994324923795672</c:v>
                      </c:pt>
                      <c:pt idx="1449">
                        <c:v>2.6862153771054009</c:v>
                      </c:pt>
                      <c:pt idx="1450">
                        <c:v>2.672971234375614</c:v>
                      </c:pt>
                      <c:pt idx="1451">
                        <c:v>2.6728587119073177</c:v>
                      </c:pt>
                      <c:pt idx="1452">
                        <c:v>2.6792970379425487</c:v>
                      </c:pt>
                      <c:pt idx="1453">
                        <c:v>2.6988359578233796</c:v>
                      </c:pt>
                      <c:pt idx="1454">
                        <c:v>2.6987223321936296</c:v>
                      </c:pt>
                      <c:pt idx="1455">
                        <c:v>2.685508664299006</c:v>
                      </c:pt>
                      <c:pt idx="1456">
                        <c:v>2.6788458449079102</c:v>
                      </c:pt>
                      <c:pt idx="1457">
                        <c:v>2.6852825162009597</c:v>
                      </c:pt>
                      <c:pt idx="1458">
                        <c:v>2.7048170234359756</c:v>
                      </c:pt>
                      <c:pt idx="1459">
                        <c:v>2.7047315973708903</c:v>
                      </c:pt>
                      <c:pt idx="1460">
                        <c:v>2.6915202736943566</c:v>
                      </c:pt>
                      <c:pt idx="1461">
                        <c:v>2.6783100531792767</c:v>
                      </c:pt>
                      <c:pt idx="1462">
                        <c:v>2.6716209647560598</c:v>
                      </c:pt>
                      <c:pt idx="1463">
                        <c:v>2.6846040719068212</c:v>
                      </c:pt>
                      <c:pt idx="1464">
                        <c:v>2.6975860758961292</c:v>
                      </c:pt>
                      <c:pt idx="1465">
                        <c:v>2.6974724502663787</c:v>
                      </c:pt>
                      <c:pt idx="1466">
                        <c:v>2.6908118371981904</c:v>
                      </c:pt>
                      <c:pt idx="1467">
                        <c:v>2.6841517757107289</c:v>
                      </c:pt>
                      <c:pt idx="1468">
                        <c:v>2.6840387016617058</c:v>
                      </c:pt>
                      <c:pt idx="1469">
                        <c:v>2.7035641078147266</c:v>
                      </c:pt>
                      <c:pt idx="1470">
                        <c:v>2.7099960906715976</c:v>
                      </c:pt>
                      <c:pt idx="1471">
                        <c:v>2.6967906964878785</c:v>
                      </c:pt>
                      <c:pt idx="1472">
                        <c:v>2.6835864054656136</c:v>
                      </c:pt>
                      <c:pt idx="1473">
                        <c:v>2.6769282745106961</c:v>
                      </c:pt>
                      <c:pt idx="1474">
                        <c:v>2.6833602573675668</c:v>
                      </c:pt>
                      <c:pt idx="1475">
                        <c:v>2.6963361939688784</c:v>
                      </c:pt>
                      <c:pt idx="1476">
                        <c:v>2.6962225683391283</c:v>
                      </c:pt>
                      <c:pt idx="1477">
                        <c:v>2.6830210352204977</c:v>
                      </c:pt>
                      <c:pt idx="1478">
                        <c:v>2.6829079611714746</c:v>
                      </c:pt>
                      <c:pt idx="1479">
                        <c:v>2.6827948871224514</c:v>
                      </c:pt>
                      <c:pt idx="1480">
                        <c:v>2.7023111921934779</c:v>
                      </c:pt>
                      <c:pt idx="1481">
                        <c:v>2.7087401413563508</c:v>
                      </c:pt>
                      <c:pt idx="1482">
                        <c:v>2.6955408145606277</c:v>
                      </c:pt>
                      <c:pt idx="1483">
                        <c:v>2.6823425909263587</c:v>
                      </c:pt>
                      <c:pt idx="1484">
                        <c:v>2.6757156932301047</c:v>
                      </c:pt>
                      <c:pt idx="1485">
                        <c:v>2.6886581902498454</c:v>
                      </c:pt>
                      <c:pt idx="1486">
                        <c:v>2.7016277836727971</c:v>
                      </c:pt>
                      <c:pt idx="1487">
                        <c:v>2.7015138822526832</c:v>
                      </c:pt>
                      <c:pt idx="1488">
                        <c:v>2.6883181407316856</c:v>
                      </c:pt>
                      <c:pt idx="1489">
                        <c:v>2.6816641466322202</c:v>
                      </c:pt>
                      <c:pt idx="1490">
                        <c:v>2.681551072583197</c:v>
                      </c:pt>
                      <c:pt idx="1491">
                        <c:v>2.7010582765722293</c:v>
                      </c:pt>
                      <c:pt idx="1492">
                        <c:v>2.714024008930092</c:v>
                      </c:pt>
                      <c:pt idx="1493">
                        <c:v>2.7008304737320019</c:v>
                      </c:pt>
                      <c:pt idx="1494">
                        <c:v>2.687638041695366</c:v>
                      </c:pt>
                      <c:pt idx="1495">
                        <c:v>2.6809857023380816</c:v>
                      </c:pt>
                      <c:pt idx="1496">
                        <c:v>2.6874113420165928</c:v>
                      </c:pt>
                      <c:pt idx="1497">
                        <c:v>2.7069133059887189</c:v>
                      </c:pt>
                      <c:pt idx="1498">
                        <c:v>2.7067991287782416</c:v>
                      </c:pt>
                      <c:pt idx="1499">
                        <c:v>2.687071292498433</c:v>
                      </c:pt>
                      <c:pt idx="1500">
                        <c:v>2.6804203320929663</c:v>
                      </c:pt>
                      <c:pt idx="1501">
                        <c:v>2.6803072580439427</c:v>
                      </c:pt>
                      <c:pt idx="1502">
                        <c:v>2.6998053609509802</c:v>
                      </c:pt>
                      <c:pt idx="1503">
                        <c:v>2.7127650259208469</c:v>
                      </c:pt>
                      <c:pt idx="1504">
                        <c:v>2.7061140655153797</c:v>
                      </c:pt>
                      <c:pt idx="1505">
                        <c:v>2.6929274250763764</c:v>
                      </c:pt>
                      <c:pt idx="1506">
                        <c:v>2.6862778436227273</c:v>
                      </c:pt>
                      <c:pt idx="1507">
                        <c:v>2.6927001738168763</c:v>
                      </c:pt>
                      <c:pt idx="1508">
                        <c:v>2.7056573566734716</c:v>
                      </c:pt>
                      <c:pt idx="1509">
                        <c:v>2.7055431794629947</c:v>
                      </c:pt>
                      <c:pt idx="1510">
                        <c:v>2.6923308905201888</c:v>
                      </c:pt>
                      <c:pt idx="1511">
                        <c:v>2.679148249041456</c:v>
                      </c:pt>
                      <c:pt idx="1512">
                        <c:v>2.6790351749924328</c:v>
                      </c:pt>
                      <c:pt idx="1513">
                        <c:v>2.6919900136309387</c:v>
                      </c:pt>
                      <c:pt idx="1514">
                        <c:v>2.7114774296613917</c:v>
                      </c:pt>
                      <c:pt idx="1515">
                        <c:v>2.7048581162001328</c:v>
                      </c:pt>
                      <c:pt idx="1516">
                        <c:v>2.6916775431491256</c:v>
                      </c:pt>
                      <c:pt idx="1517">
                        <c:v>2.6850309953894747</c:v>
                      </c:pt>
                      <c:pt idx="1518">
                        <c:v>2.6914502918896259</c:v>
                      </c:pt>
                      <c:pt idx="1519">
                        <c:v>2.7044014073582243</c:v>
                      </c:pt>
                      <c:pt idx="1520">
                        <c:v>2.7043157744503667</c:v>
                      </c:pt>
                      <c:pt idx="1521">
                        <c:v>2.6911094150003754</c:v>
                      </c:pt>
                      <c:pt idx="1522">
                        <c:v>2.6779327030144575</c:v>
                      </c:pt>
                      <c:pt idx="1523">
                        <c:v>2.6778196289654344</c:v>
                      </c:pt>
                      <c:pt idx="1524">
                        <c:v>2.6907685381111253</c:v>
                      </c:pt>
                      <c:pt idx="1525">
                        <c:v>2.7102470599023567</c:v>
                      </c:pt>
                      <c:pt idx="1526">
                        <c:v>2.7101326069015159</c:v>
                      </c:pt>
                      <c:pt idx="1527">
                        <c:v>2.6904276612218752</c:v>
                      </c:pt>
                      <c:pt idx="1528">
                        <c:v>2.6903140355921251</c:v>
                      </c:pt>
                      <c:pt idx="1529">
                        <c:v>2.6967300226079152</c:v>
                      </c:pt>
                      <c:pt idx="1530">
                        <c:v>2.7162041317533303</c:v>
                      </c:pt>
                      <c:pt idx="1531">
                        <c:v>2.7160894029621265</c:v>
                      </c:pt>
                      <c:pt idx="1532">
                        <c:v>2.6964167937026029</c:v>
                      </c:pt>
                      <c:pt idx="1533">
                        <c:v>2.6897459074433749</c:v>
                      </c:pt>
                      <c:pt idx="1534">
                        <c:v>2.6831040481199029</c:v>
                      </c:pt>
                      <c:pt idx="1535">
                        <c:v>2.6960466140872339</c:v>
                      </c:pt>
                      <c:pt idx="1536">
                        <c:v>2.7155157590061068</c:v>
                      </c:pt>
                      <c:pt idx="1537">
                        <c:v>2.7088736238922708</c:v>
                      </c:pt>
                      <c:pt idx="1538">
                        <c:v>2.695704909826893</c:v>
                      </c:pt>
                      <c:pt idx="1539">
                        <c:v>2.69559100840678</c:v>
                      </c:pt>
                      <c:pt idx="1540">
                        <c:v>2.6954771069866661</c:v>
                      </c:pt>
                      <c:pt idx="1541">
                        <c:v>2.714942115050087</c:v>
                      </c:pt>
                      <c:pt idx="1542">
                        <c:v>2.7148273862588832</c:v>
                      </c:pt>
                      <c:pt idx="1543">
                        <c:v>2.7016896986093961</c:v>
                      </c:pt>
                      <c:pt idx="1544">
                        <c:v>2.6885244319235619</c:v>
                      </c:pt>
                      <c:pt idx="1545">
                        <c:v>2.6818571998866503</c:v>
                      </c:pt>
                      <c:pt idx="1546">
                        <c:v>2.6947936984659853</c:v>
                      </c:pt>
                      <c:pt idx="1547">
                        <c:v>2.7142537423028634</c:v>
                      </c:pt>
                      <c:pt idx="1548">
                        <c:v>2.7141390135116592</c:v>
                      </c:pt>
                      <c:pt idx="1549">
                        <c:v>2.7009760910439145</c:v>
                      </c:pt>
                      <c:pt idx="1550">
                        <c:v>2.6943380927855309</c:v>
                      </c:pt>
                      <c:pt idx="1551">
                        <c:v>2.7007477366229606</c:v>
                      </c:pt>
                      <c:pt idx="1552">
                        <c:v>2.7202033678140234</c:v>
                      </c:pt>
                      <c:pt idx="1553">
                        <c:v>2.7200883632324562</c:v>
                      </c:pt>
                      <c:pt idx="1554">
                        <c:v>2.7069279228779828</c:v>
                      </c:pt>
                      <c:pt idx="1555">
                        <c:v>2.6937685856849631</c:v>
                      </c:pt>
                      <c:pt idx="1556">
                        <c:v>2.6871325179591237</c:v>
                      </c:pt>
                      <c:pt idx="1557">
                        <c:v>2.7000626733600988</c:v>
                      </c:pt>
                      <c:pt idx="1558">
                        <c:v>2.7129630434018188</c:v>
                      </c:pt>
                      <c:pt idx="1559">
                        <c:v>2.71936958459766</c:v>
                      </c:pt>
                      <c:pt idx="1560">
                        <c:v>2.6996915974260487</c:v>
                      </c:pt>
                      <c:pt idx="1561">
                        <c:v>2.6995774202155713</c:v>
                      </c:pt>
                      <c:pt idx="1562">
                        <c:v>2.6994632430050944</c:v>
                      </c:pt>
                      <c:pt idx="1563">
                        <c:v>2.7254585531899638</c:v>
                      </c:pt>
                      <c:pt idx="1564">
                        <c:v>2.7253432728180327</c:v>
                      </c:pt>
                      <c:pt idx="1565">
                        <c:v>2.7121886240611923</c:v>
                      </c:pt>
                      <c:pt idx="1566">
                        <c:v>2.6990350784658057</c:v>
                      </c:pt>
                      <c:pt idx="1567">
                        <c:v>2.692401768643601</c:v>
                      </c:pt>
                      <c:pt idx="1568">
                        <c:v>2.6988067240448514</c:v>
                      </c:pt>
                      <c:pt idx="1569">
                        <c:v>2.7117297088963763</c:v>
                      </c:pt>
                      <c:pt idx="1570">
                        <c:v>2.7181045342004184</c:v>
                      </c:pt>
                      <c:pt idx="1571">
                        <c:v>2.7049536086134847</c:v>
                      </c:pt>
                      <c:pt idx="1572">
                        <c:v>2.6983214709003245</c:v>
                      </c:pt>
                      <c:pt idx="1573">
                        <c:v>2.704724702611804</c:v>
                      </c:pt>
                      <c:pt idx="1574">
                        <c:v>2.7241616490057412</c:v>
                      </c:pt>
                      <c:pt idx="1575">
                        <c:v>2.7240751887267933</c:v>
                      </c:pt>
                      <c:pt idx="1576">
                        <c:v>2.7174432578564058</c:v>
                      </c:pt>
                      <c:pt idx="1577">
                        <c:v>2.7042955038586518</c:v>
                      </c:pt>
                      <c:pt idx="1578">
                        <c:v>2.6976649519400819</c:v>
                      </c:pt>
                      <c:pt idx="1579">
                        <c:v>2.7040665978569711</c:v>
                      </c:pt>
                      <c:pt idx="1580">
                        <c:v>2.7169832395301361</c:v>
                      </c:pt>
                      <c:pt idx="1581">
                        <c:v>2.7233835064952077</c:v>
                      </c:pt>
                      <c:pt idx="1582">
                        <c:v>2.7036946256042396</c:v>
                      </c:pt>
                      <c:pt idx="1583">
                        <c:v>2.7035801726033992</c:v>
                      </c:pt>
                      <c:pt idx="1584">
                        <c:v>2.7034657196025584</c:v>
                      </c:pt>
                      <c:pt idx="1585">
                        <c:v>2.7228935649145014</c:v>
                      </c:pt>
                      <c:pt idx="1586">
                        <c:v>2.7292921081898016</c:v>
                      </c:pt>
                      <c:pt idx="1587">
                        <c:v>2.7226630041706397</c:v>
                      </c:pt>
                      <c:pt idx="1588">
                        <c:v>2.7030365208494067</c:v>
                      </c:pt>
                      <c:pt idx="1589">
                        <c:v>2.6964090026248346</c:v>
                      </c:pt>
                      <c:pt idx="1590">
                        <c:v>2.702807614847726</c:v>
                      </c:pt>
                      <c:pt idx="1591">
                        <c:v>2.7157181891328945</c:v>
                      </c:pt>
                      <c:pt idx="1592">
                        <c:v>2.7156031845513273</c:v>
                      </c:pt>
                      <c:pt idx="1593">
                        <c:v>2.7024356425949945</c:v>
                      </c:pt>
                      <c:pt idx="1594">
                        <c:v>2.6958095722698303</c:v>
                      </c:pt>
                      <c:pt idx="1595">
                        <c:v>2.6956953950593534</c:v>
                      </c:pt>
                      <c:pt idx="1596">
                        <c:v>2.7216254808232621</c:v>
                      </c:pt>
                      <c:pt idx="1597">
                        <c:v>2.7345317803577966</c:v>
                      </c:pt>
                      <c:pt idx="1598">
                        <c:v>2.7279054342422691</c:v>
                      </c:pt>
                      <c:pt idx="1599">
                        <c:v>2.7082591629624573</c:v>
                      </c:pt>
                      <c:pt idx="1600">
                        <c:v>2.7081444341712531</c:v>
                      </c:pt>
                      <c:pt idx="1601">
                        <c:v>2.7080583875778506</c:v>
                      </c:pt>
                      <c:pt idx="1602">
                        <c:v>2.7274720986336654</c:v>
                      </c:pt>
                      <c:pt idx="1603">
                        <c:v>2.7273565424713713</c:v>
                      </c:pt>
                      <c:pt idx="1604">
                        <c:v>2.7142231295725181</c:v>
                      </c:pt>
                      <c:pt idx="1605">
                        <c:v>2.7075707902152337</c:v>
                      </c:pt>
                      <c:pt idx="1606">
                        <c:v>2.7009477535840682</c:v>
                      </c:pt>
                      <c:pt idx="1607">
                        <c:v>2.7203573967320223</c:v>
                      </c:pt>
                      <c:pt idx="1608">
                        <c:v>2.7332576288785604</c:v>
                      </c:pt>
                      <c:pt idx="1609">
                        <c:v>2.726634316457031</c:v>
                      </c:pt>
                      <c:pt idx="1610">
                        <c:v>2.7069971462592139</c:v>
                      </c:pt>
                      <c:pt idx="1611">
                        <c:v>2.7068824174680097</c:v>
                      </c:pt>
                      <c:pt idx="1612">
                        <c:v>2.7067676886768059</c:v>
                      </c:pt>
                      <c:pt idx="1613">
                        <c:v>2.7262009808484273</c:v>
                      </c:pt>
                      <c:pt idx="1614">
                        <c:v>2.7260854246861332</c:v>
                      </c:pt>
                      <c:pt idx="1615">
                        <c:v>2.706452184500995</c:v>
                      </c:pt>
                      <c:pt idx="1616">
                        <c:v>2.6998318368258736</c:v>
                      </c:pt>
                      <c:pt idx="1617">
                        <c:v>2.6996887705748231</c:v>
                      </c:pt>
                      <c:pt idx="1618">
                        <c:v>2.7190893126407825</c:v>
                      </c:pt>
                      <c:pt idx="1619">
                        <c:v>2.7319834773993246</c:v>
                      </c:pt>
                      <c:pt idx="1620">
                        <c:v>2.7318676454466666</c:v>
                      </c:pt>
                      <c:pt idx="1621">
                        <c:v>2.7122393005404803</c:v>
                      </c:pt>
                      <c:pt idx="1622">
                        <c:v>2.7121242959589127</c:v>
                      </c:pt>
                      <c:pt idx="1623">
                        <c:v>2.7185129107811279</c:v>
                      </c:pt>
                      <c:pt idx="1624">
                        <c:v>2.7314043176360352</c:v>
                      </c:pt>
                      <c:pt idx="1625">
                        <c:v>2.7313174436715419</c:v>
                      </c:pt>
                      <c:pt idx="1626">
                        <c:v>2.7181958897583178</c:v>
                      </c:pt>
                      <c:pt idx="1627">
                        <c:v>2.7050754390065479</c:v>
                      </c:pt>
                      <c:pt idx="1628">
                        <c:v>2.7049607102153441</c:v>
                      </c:pt>
                      <c:pt idx="1629">
                        <c:v>2.7178212285495427</c:v>
                      </c:pt>
                      <c:pt idx="1630">
                        <c:v>2.7372110147913267</c:v>
                      </c:pt>
                      <c:pt idx="1631">
                        <c:v>2.7305934939674303</c:v>
                      </c:pt>
                      <c:pt idx="1632">
                        <c:v>2.7109742501432388</c:v>
                      </c:pt>
                      <c:pt idx="1633">
                        <c:v>2.7108592455616711</c:v>
                      </c:pt>
                      <c:pt idx="1634">
                        <c:v>2.7172448266898885</c:v>
                      </c:pt>
                      <c:pt idx="1635">
                        <c:v>2.7301301661567994</c:v>
                      </c:pt>
                      <c:pt idx="1636">
                        <c:v>2.7365143683331987</c:v>
                      </c:pt>
                      <c:pt idx="1637">
                        <c:v>2.7169278056670785</c:v>
                      </c:pt>
                      <c:pt idx="1638">
                        <c:v>2.7038134223033046</c:v>
                      </c:pt>
                      <c:pt idx="1639">
                        <c:v>2.7036986935121008</c:v>
                      </c:pt>
                      <c:pt idx="1640">
                        <c:v>2.7165819645512856</c:v>
                      </c:pt>
                      <c:pt idx="1641">
                        <c:v>2.7294351744408525</c:v>
                      </c:pt>
                      <c:pt idx="1642">
                        <c:v>2.7293193424881945</c:v>
                      </c:pt>
                      <c:pt idx="1643">
                        <c:v>2.7162073033425105</c:v>
                      </c:pt>
                      <c:pt idx="1644">
                        <c:v>2.7160920229705794</c:v>
                      </c:pt>
                      <c:pt idx="1645">
                        <c:v>2.7159767425986483</c:v>
                      </c:pt>
                      <c:pt idx="1646">
                        <c:v>2.7353532909029856</c:v>
                      </c:pt>
                      <c:pt idx="1647">
                        <c:v>2.7352371831599642</c:v>
                      </c:pt>
                      <c:pt idx="1648">
                        <c:v>2.7221565151681251</c:v>
                      </c:pt>
                      <c:pt idx="1649">
                        <c:v>2.7090479234019846</c:v>
                      </c:pt>
                      <c:pt idx="1650">
                        <c:v>2.7024366768088575</c:v>
                      </c:pt>
                      <c:pt idx="1651">
                        <c:v>2.7153138804600458</c:v>
                      </c:pt>
                      <c:pt idx="1652">
                        <c:v>2.7346856713806131</c:v>
                      </c:pt>
                      <c:pt idx="1653">
                        <c:v>2.7345405367018367</c:v>
                      </c:pt>
                      <c:pt idx="1654">
                        <c:v>2.7214342891537853</c:v>
                      </c:pt>
                      <c:pt idx="1655">
                        <c:v>2.7148239388793396</c:v>
                      </c:pt>
                      <c:pt idx="1656">
                        <c:v>2.7212031768291967</c:v>
                      </c:pt>
                      <c:pt idx="1657">
                        <c:v>2.7405703482611763</c:v>
                      </c:pt>
                      <c:pt idx="1658">
                        <c:v>2.7404539647277915</c:v>
                      </c:pt>
                      <c:pt idx="1659">
                        <c:v>2.7273791572811761</c:v>
                      </c:pt>
                      <c:pt idx="1660">
                        <c:v>2.7142763571126678</c:v>
                      </c:pt>
                      <c:pt idx="1661">
                        <c:v>2.7076678684231759</c:v>
                      </c:pt>
                      <c:pt idx="1662">
                        <c:v>2.7140457963688061</c:v>
                      </c:pt>
                      <c:pt idx="1663">
                        <c:v>2.7334084862073791</c:v>
                      </c:pt>
                      <c:pt idx="1664">
                        <c:v>2.7332923784643577</c:v>
                      </c:pt>
                      <c:pt idx="1665">
                        <c:v>2.7201631713685477</c:v>
                      </c:pt>
                      <c:pt idx="1666">
                        <c:v>2.7135558547880998</c:v>
                      </c:pt>
                      <c:pt idx="1667">
                        <c:v>2.7199320590439586</c:v>
                      </c:pt>
                      <c:pt idx="1668">
                        <c:v>2.739290129393944</c:v>
                      </c:pt>
                      <c:pt idx="1669">
                        <c:v>2.7391737458605592</c:v>
                      </c:pt>
                      <c:pt idx="1670">
                        <c:v>2.7260760478137751</c:v>
                      </c:pt>
                      <c:pt idx="1671">
                        <c:v>2.7194987234353549</c:v>
                      </c:pt>
                      <c:pt idx="1672">
                        <c:v>2.7128929926494973</c:v>
                      </c:pt>
                      <c:pt idx="1673">
                        <c:v>2.7192676111107663</c:v>
                      </c:pt>
                      <c:pt idx="1674">
                        <c:v>2.7321313010341446</c:v>
                      </c:pt>
                      <c:pt idx="1675">
                        <c:v>2.7320151932911236</c:v>
                      </c:pt>
                      <c:pt idx="1676">
                        <c:v>2.7189209426238832</c:v>
                      </c:pt>
                      <c:pt idx="1677">
                        <c:v>2.71228777069686</c:v>
                      </c:pt>
                      <c:pt idx="1678">
                        <c:v>2.7186609412587206</c:v>
                      </c:pt>
                      <c:pt idx="1679">
                        <c:v>2.7380099105267113</c:v>
                      </c:pt>
                      <c:pt idx="1680">
                        <c:v>2.7443814263463913</c:v>
                      </c:pt>
                      <c:pt idx="1681">
                        <c:v>2.7312895198972402</c:v>
                      </c:pt>
                      <c:pt idx="1682">
                        <c:v>2.7182276056501169</c:v>
                      </c:pt>
                      <c:pt idx="1683">
                        <c:v>2.7116249085582576</c:v>
                      </c:pt>
                      <c:pt idx="1684">
                        <c:v>2.7179964933255283</c:v>
                      </c:pt>
                      <c:pt idx="1685">
                        <c:v>2.7308541158609105</c:v>
                      </c:pt>
                      <c:pt idx="1686">
                        <c:v>2.7372243216763645</c:v>
                      </c:pt>
                      <c:pt idx="1687">
                        <c:v>2.7176498248386451</c:v>
                      </c:pt>
                      <c:pt idx="1688">
                        <c:v>2.7175342686763506</c:v>
                      </c:pt>
                      <c:pt idx="1689">
                        <c:v>2.7173898234734826</c:v>
                      </c:pt>
                      <c:pt idx="1690">
                        <c:v>2.736729691659479</c:v>
                      </c:pt>
                      <c:pt idx="1691">
                        <c:v>2.7430981737851607</c:v>
                      </c:pt>
                      <c:pt idx="1692">
                        <c:v>2.7364969245927093</c:v>
                      </c:pt>
                      <c:pt idx="1693">
                        <c:v>2.7234119129026455</c:v>
                      </c:pt>
                      <c:pt idx="1694">
                        <c:v>2.7168409317025843</c:v>
                      </c:pt>
                      <c:pt idx="1695">
                        <c:v>2.7232092069854943</c:v>
                      </c:pt>
                      <c:pt idx="1696">
                        <c:v>2.7360604863425166</c:v>
                      </c:pt>
                      <c:pt idx="1697">
                        <c:v>2.7424273826736085</c:v>
                      </c:pt>
                      <c:pt idx="1698">
                        <c:v>2.7228617111275208</c:v>
                      </c:pt>
                      <c:pt idx="1699">
                        <c:v>2.716263150891113</c:v>
                      </c:pt>
                      <c:pt idx="1700">
                        <c:v>2.7161475947288185</c:v>
                      </c:pt>
                      <c:pt idx="1701">
                        <c:v>2.7354494727922467</c:v>
                      </c:pt>
                      <c:pt idx="1702">
                        <c:v>2.7482967531889986</c:v>
                      </c:pt>
                      <c:pt idx="1703">
                        <c:v>2.7416982619001815</c:v>
                      </c:pt>
                      <c:pt idx="1704">
                        <c:v>2.7221377614234092</c:v>
                      </c:pt>
                      <c:pt idx="1705">
                        <c:v>2.7220508874589155</c:v>
                      </c:pt>
                      <c:pt idx="1706">
                        <c:v>2.7220508874589155</c:v>
                      </c:pt>
                      <c:pt idx="1707">
                        <c:v>2.7800551856517304</c:v>
                      </c:pt>
                      <c:pt idx="1708">
                        <c:v>3.0000985950549413</c:v>
                      </c:pt>
                      <c:pt idx="1709">
                        <c:v>3.1552419129646982</c:v>
                      </c:pt>
                      <c:pt idx="1710">
                        <c:v>3.3168623054557544</c:v>
                      </c:pt>
                      <c:pt idx="1711">
                        <c:v>3.4201502092214651</c:v>
                      </c:pt>
                      <c:pt idx="1712">
                        <c:v>3.5298929174966234</c:v>
                      </c:pt>
                      <c:pt idx="1713">
                        <c:v>3.5877645605246089</c:v>
                      </c:pt>
                      <c:pt idx="1714">
                        <c:v>3.6586122091014954</c:v>
                      </c:pt>
                      <c:pt idx="1715">
                        <c:v>3.7035852057775323</c:v>
                      </c:pt>
                      <c:pt idx="1716">
                        <c:v>3.748509594402007</c:v>
                      </c:pt>
                      <c:pt idx="1717">
                        <c:v>3.7934243303637607</c:v>
                      </c:pt>
                      <c:pt idx="1718">
                        <c:v>3.8123978799994753</c:v>
                      </c:pt>
                      <c:pt idx="1719">
                        <c:v>3.8637675583658591</c:v>
                      </c:pt>
                      <c:pt idx="1720">
                        <c:v>3.8698684548913835</c:v>
                      </c:pt>
                      <c:pt idx="1721">
                        <c:v>3.9147507854854293</c:v>
                      </c:pt>
                      <c:pt idx="1722">
                        <c:v>3.9208036255401186</c:v>
                      </c:pt>
                      <c:pt idx="1723">
                        <c:v>3.9591593082350314</c:v>
                      </c:pt>
                      <c:pt idx="1724">
                        <c:v>3.9717167329597749</c:v>
                      </c:pt>
                      <c:pt idx="1725">
                        <c:v>3.9971650129586993</c:v>
                      </c:pt>
                      <c:pt idx="1726">
                        <c:v>4.0096733469987464</c:v>
                      </c:pt>
                      <c:pt idx="1727">
                        <c:v>4.022178923135157</c:v>
                      </c:pt>
                      <c:pt idx="1728">
                        <c:v>4.0475702524240242</c:v>
                      </c:pt>
                      <c:pt idx="1729">
                        <c:v>4.0536469483451549</c:v>
                      </c:pt>
                      <c:pt idx="1730">
                        <c:v>4.0855369328112632</c:v>
                      </c:pt>
                      <c:pt idx="1731">
                        <c:v>4.0851011840369784</c:v>
                      </c:pt>
                      <c:pt idx="1732">
                        <c:v>4.1169808263644549</c:v>
                      </c:pt>
                      <c:pt idx="1733">
                        <c:v>4.1100792414661846</c:v>
                      </c:pt>
                      <c:pt idx="1734">
                        <c:v>4.1354875318624051</c:v>
                      </c:pt>
                      <c:pt idx="1735">
                        <c:v>4.1350462672808517</c:v>
                      </c:pt>
                      <c:pt idx="1736">
                        <c:v>4.1539859636494514</c:v>
                      </c:pt>
                      <c:pt idx="1737">
                        <c:v>4.1664174211256793</c:v>
                      </c:pt>
                      <c:pt idx="1738">
                        <c:v>4.1724761217255928</c:v>
                      </c:pt>
                      <c:pt idx="1739">
                        <c:v>4.1914054759555626</c:v>
                      </c:pt>
                      <c:pt idx="1740">
                        <c:v>4.1909580060908302</c:v>
                      </c:pt>
                      <c:pt idx="1741">
                        <c:v>4.2098811550376212</c:v>
                      </c:pt>
                      <c:pt idx="1742">
                        <c:v>4.2029305484022439</c:v>
                      </c:pt>
                      <c:pt idx="1743">
                        <c:v>4.2218930664234202</c:v>
                      </c:pt>
                      <c:pt idx="1744">
                        <c:v>4.2149873446696962</c:v>
                      </c:pt>
                      <c:pt idx="1745">
                        <c:v>4.2338994620019488</c:v>
                      </c:pt>
                      <c:pt idx="1746">
                        <c:v>4.2334923954254648</c:v>
                      </c:pt>
                      <c:pt idx="1747">
                        <c:v>4.2459003417732086</c:v>
                      </c:pt>
                      <c:pt idx="1748">
                        <c:v>4.2583507598369259</c:v>
                      </c:pt>
                      <c:pt idx="1749">
                        <c:v>4.257895705737198</c:v>
                      </c:pt>
                      <c:pt idx="1750">
                        <c:v>4.2767926545994595</c:v>
                      </c:pt>
                      <c:pt idx="1751">
                        <c:v>4.2634355757158318</c:v>
                      </c:pt>
                      <c:pt idx="1752">
                        <c:v>4.2887311368009842</c:v>
                      </c:pt>
                      <c:pt idx="1753">
                        <c:v>4.2754212870170996</c:v>
                      </c:pt>
                      <c:pt idx="1754">
                        <c:v>4.2943078937407311</c:v>
                      </c:pt>
                      <c:pt idx="1755">
                        <c:v>4.2874014825110995</c:v>
                      </c:pt>
                      <c:pt idx="1756">
                        <c:v>4.2997900545858077</c:v>
                      </c:pt>
                      <c:pt idx="1757">
                        <c:v>4.3057759465297654</c:v>
                      </c:pt>
                      <c:pt idx="1758">
                        <c:v>4.3053153766227679</c:v>
                      </c:pt>
                      <c:pt idx="1759">
                        <c:v>4.3177435935622253</c:v>
                      </c:pt>
                      <c:pt idx="1760">
                        <c:v>4.304440293799475</c:v>
                      </c:pt>
                      <c:pt idx="1761">
                        <c:v>4.3232627103160075</c:v>
                      </c:pt>
                      <c:pt idx="1762">
                        <c:v>4.3099154219902829</c:v>
                      </c:pt>
                      <c:pt idx="1763">
                        <c:v>4.3287790691661554</c:v>
                      </c:pt>
                      <c:pt idx="1764">
                        <c:v>4.3219210591453123</c:v>
                      </c:pt>
                      <c:pt idx="1765">
                        <c:v>4.3343390718413222</c:v>
                      </c:pt>
                      <c:pt idx="1766">
                        <c:v>4.3338286528261278</c:v>
                      </c:pt>
                      <c:pt idx="1767">
                        <c:v>4.3398035131555455</c:v>
                      </c:pt>
                      <c:pt idx="1768">
                        <c:v>4.3393388063930969</c:v>
                      </c:pt>
                      <c:pt idx="1769">
                        <c:v>4.3388740996306483</c:v>
                      </c:pt>
                      <c:pt idx="1770">
                        <c:v>4.3513296198160898</c:v>
                      </c:pt>
                      <c:pt idx="1771">
                        <c:v>4.3379446861057502</c:v>
                      </c:pt>
                      <c:pt idx="1772">
                        <c:v>4.3567862700525462</c:v>
                      </c:pt>
                      <c:pt idx="1773">
                        <c:v>4.3434500133413589</c:v>
                      </c:pt>
                      <c:pt idx="1774">
                        <c:v>4.3623335174234006</c:v>
                      </c:pt>
                      <c:pt idx="1775">
                        <c:v>4.3489525826733333</c:v>
                      </c:pt>
                      <c:pt idx="1776">
                        <c:v>4.361351841624626</c:v>
                      </c:pt>
                      <c:pt idx="1777">
                        <c:v>4.360884376958543</c:v>
                      </c:pt>
                      <c:pt idx="1778">
                        <c:v>4.3604169122924592</c:v>
                      </c:pt>
                      <c:pt idx="1779">
                        <c:v>4.3664268669456288</c:v>
                      </c:pt>
                      <c:pt idx="1780">
                        <c:v>4.3594819829602924</c:v>
                      </c:pt>
                      <c:pt idx="1781">
                        <c:v>4.3718729682006821</c:v>
                      </c:pt>
                      <c:pt idx="1782">
                        <c:v>4.3585938000947344</c:v>
                      </c:pt>
                      <c:pt idx="1783">
                        <c:v>4.3774100802756806</c:v>
                      </c:pt>
                      <c:pt idx="1784">
                        <c:v>4.3640860962356687</c:v>
                      </c:pt>
                      <c:pt idx="1785">
                        <c:v>4.3828505278282819</c:v>
                      </c:pt>
                      <c:pt idx="1786">
                        <c:v>4.375954527684871</c:v>
                      </c:pt>
                      <c:pt idx="1787">
                        <c:v>4.3819571049458181</c:v>
                      </c:pt>
                      <c:pt idx="1788">
                        <c:v>4.3814868823761</c:v>
                      </c:pt>
                      <c:pt idx="1789">
                        <c:v>4.3810166598063818</c:v>
                      </c:pt>
                      <c:pt idx="1790">
                        <c:v>4.3933454543198085</c:v>
                      </c:pt>
                      <c:pt idx="1791">
                        <c:v>4.3800291924099737</c:v>
                      </c:pt>
                      <c:pt idx="1792">
                        <c:v>4.3988238919949776</c:v>
                      </c:pt>
                      <c:pt idx="1793">
                        <c:v>4.379135769527509</c:v>
                      </c:pt>
                      <c:pt idx="1794">
                        <c:v>4.3978793100000901</c:v>
                      </c:pt>
                      <c:pt idx="1795">
                        <c:v>4.3845678744216166</c:v>
                      </c:pt>
                      <c:pt idx="1796">
                        <c:v>4.3969347280052018</c:v>
                      </c:pt>
                      <c:pt idx="1797">
                        <c:v>4.3900442436690605</c:v>
                      </c:pt>
                      <c:pt idx="1798">
                        <c:v>4.3960373751100574</c:v>
                      </c:pt>
                      <c:pt idx="1799">
                        <c:v>4.4019346693997496</c:v>
                      </c:pt>
                      <c:pt idx="1800">
                        <c:v>4.3950455640154251</c:v>
                      </c:pt>
                      <c:pt idx="1801">
                        <c:v>4.4009887084530437</c:v>
                      </c:pt>
                      <c:pt idx="1802">
                        <c:v>4.3876862360613833</c:v>
                      </c:pt>
                      <c:pt idx="1803">
                        <c:v>4.4128708604728288</c:v>
                      </c:pt>
                      <c:pt idx="1804">
                        <c:v>4.3931564000256484</c:v>
                      </c:pt>
                      <c:pt idx="1805">
                        <c:v>4.4119221416224885</c:v>
                      </c:pt>
                      <c:pt idx="1806">
                        <c:v>4.3986238060862801</c:v>
                      </c:pt>
                      <c:pt idx="1807">
                        <c:v>4.4045621241925383</c:v>
                      </c:pt>
                      <c:pt idx="1808">
                        <c:v>4.4041358212382029</c:v>
                      </c:pt>
                      <c:pt idx="1809">
                        <c:v>4.4036147842940156</c:v>
                      </c:pt>
                      <c:pt idx="1810">
                        <c:v>4.4095503444966377</c:v>
                      </c:pt>
                      <c:pt idx="1811">
                        <c:v>4.4026674443954921</c:v>
                      </c:pt>
                      <c:pt idx="1812">
                        <c:v>4.4150569817364715</c:v>
                      </c:pt>
                      <c:pt idx="1813">
                        <c:v>4.4081272662211273</c:v>
                      </c:pt>
                      <c:pt idx="1814">
                        <c:v>4.4268723235407066</c:v>
                      </c:pt>
                      <c:pt idx="1815">
                        <c:v>4.407178547370787</c:v>
                      </c:pt>
                      <c:pt idx="1816">
                        <c:v>4.4195143745384815</c:v>
                      </c:pt>
                      <c:pt idx="1817">
                        <c:v>4.412681737231078</c:v>
                      </c:pt>
                      <c:pt idx="1818">
                        <c:v>4.4185628977845068</c:v>
                      </c:pt>
                      <c:pt idx="1819">
                        <c:v>4.4180871594075191</c:v>
                      </c:pt>
                      <c:pt idx="1820">
                        <c:v>4.4112565905278416</c:v>
                      </c:pt>
                      <c:pt idx="1821">
                        <c:v>4.4235849713557238</c:v>
                      </c:pt>
                      <c:pt idx="1822">
                        <c:v>4.4103064927256845</c:v>
                      </c:pt>
                      <c:pt idx="1823">
                        <c:v>4.4289847398297137</c:v>
                      </c:pt>
                      <c:pt idx="1824">
                        <c:v>4.4157084675225819</c:v>
                      </c:pt>
                      <c:pt idx="1825">
                        <c:v>4.4280782169049839</c:v>
                      </c:pt>
                      <c:pt idx="1826">
                        <c:v>4.414804564606305</c:v>
                      </c:pt>
                      <c:pt idx="1827">
                        <c:v>4.427123982247374</c:v>
                      </c:pt>
                      <c:pt idx="1828">
                        <c:v>4.4202023336001606</c:v>
                      </c:pt>
                      <c:pt idx="1829">
                        <c:v>4.4325659466469745</c:v>
                      </c:pt>
                      <c:pt idx="1830">
                        <c:v>4.4320881398422616</c:v>
                      </c:pt>
                      <c:pt idx="1831">
                        <c:v>4.4252155129321551</c:v>
                      </c:pt>
                      <c:pt idx="1832">
                        <c:v>4.4375266568623184</c:v>
                      </c:pt>
                      <c:pt idx="1833">
                        <c:v>4.4242135665416651</c:v>
                      </c:pt>
                      <c:pt idx="1834">
                        <c:v>4.4429144974030894</c:v>
                      </c:pt>
                      <c:pt idx="1835">
                        <c:v>4.4232593318840552</c:v>
                      </c:pt>
                      <c:pt idx="1836">
                        <c:v>4.4420040444656799</c:v>
                      </c:pt>
                      <c:pt idx="1837">
                        <c:v>4.4286957115287953</c:v>
                      </c:pt>
                      <c:pt idx="1838">
                        <c:v>4.4409977543769648</c:v>
                      </c:pt>
                      <c:pt idx="1839">
                        <c:v>4.434129333269901</c:v>
                      </c:pt>
                      <c:pt idx="1840">
                        <c:v>4.440087301439557</c:v>
                      </c:pt>
                      <c:pt idx="1841">
                        <c:v>4.4396081156830256</c:v>
                      </c:pt>
                      <c:pt idx="1842">
                        <c:v>4.4326938444280346</c:v>
                      </c:pt>
                      <c:pt idx="1843">
                        <c:v>4.4513747804881074</c:v>
                      </c:pt>
                      <c:pt idx="1844">
                        <c:v>4.4317368518667903</c:v>
                      </c:pt>
                      <c:pt idx="1845">
                        <c:v>4.4504136510714112</c:v>
                      </c:pt>
                      <c:pt idx="1846">
                        <c:v>4.4372121869003713</c:v>
                      </c:pt>
                      <c:pt idx="1847">
                        <c:v>4.4494525216547141</c:v>
                      </c:pt>
                      <c:pt idx="1848">
                        <c:v>4.4362058968116571</c:v>
                      </c:pt>
                      <c:pt idx="1849">
                        <c:v>4.4484913922380178</c:v>
                      </c:pt>
                      <c:pt idx="1850">
                        <c:v>4.4480108275296697</c:v>
                      </c:pt>
                      <c:pt idx="1851">
                        <c:v>4.4475302628213207</c:v>
                      </c:pt>
                      <c:pt idx="1852">
                        <c:v>4.4534299702766935</c:v>
                      </c:pt>
                      <c:pt idx="1853">
                        <c:v>4.4401895507168136</c:v>
                      </c:pt>
                      <c:pt idx="1854">
                        <c:v>4.458846355120083</c:v>
                      </c:pt>
                      <c:pt idx="1855">
                        <c:v>4.439229800251935</c:v>
                      </c:pt>
                      <c:pt idx="1856">
                        <c:v>4.4515049535396658</c:v>
                      </c:pt>
                      <c:pt idx="1857">
                        <c:v>4.4382700497870555</c:v>
                      </c:pt>
                      <c:pt idx="1858">
                        <c:v>4.45691858047942</c:v>
                      </c:pt>
                      <c:pt idx="1859">
                        <c:v>4.4500611909868946</c:v>
                      </c:pt>
                      <c:pt idx="1860">
                        <c:v>4.4560028875251056</c:v>
                      </c:pt>
                      <c:pt idx="1861">
                        <c:v>4.4554727494989237</c:v>
                      </c:pt>
                      <c:pt idx="1862">
                        <c:v>4.4486174284341242</c:v>
                      </c:pt>
                      <c:pt idx="1863">
                        <c:v>4.4608815501073167</c:v>
                      </c:pt>
                      <c:pt idx="1864">
                        <c:v>4.4476549200656104</c:v>
                      </c:pt>
                      <c:pt idx="1865">
                        <c:v>4.4662875928120753</c:v>
                      </c:pt>
                      <c:pt idx="1866">
                        <c:v>4.4530630311980959</c:v>
                      </c:pt>
                      <c:pt idx="1867">
                        <c:v>4.4653209475881095</c:v>
                      </c:pt>
                      <c:pt idx="1868">
                        <c:v>4.4520991438777644</c:v>
                      </c:pt>
                      <c:pt idx="1869">
                        <c:v>4.470722853437417</c:v>
                      </c:pt>
                      <c:pt idx="1870">
                        <c:v>4.4638709797521603</c:v>
                      </c:pt>
                      <c:pt idx="1871">
                        <c:v>4.4633393248789792</c:v>
                      </c:pt>
                      <c:pt idx="1872">
                        <c:v>4.4692224159649525</c:v>
                      </c:pt>
                      <c:pt idx="1873">
                        <c:v>4.462421011916212</c:v>
                      </c:pt>
                      <c:pt idx="1874">
                        <c:v>4.4683027929979584</c:v>
                      </c:pt>
                      <c:pt idx="1875">
                        <c:v>4.4550899524744247</c:v>
                      </c:pt>
                      <c:pt idx="1876">
                        <c:v>4.473650023407707</c:v>
                      </c:pt>
                      <c:pt idx="1877">
                        <c:v>4.4604393892070817</c:v>
                      </c:pt>
                      <c:pt idx="1878">
                        <c:v>4.4790914362265806</c:v>
                      </c:pt>
                      <c:pt idx="1879">
                        <c:v>4.4658827325584998</c:v>
                      </c:pt>
                      <c:pt idx="1880">
                        <c:v>4.4781206541471628</c:v>
                      </c:pt>
                      <c:pt idx="1881">
                        <c:v>4.4712265155887057</c:v>
                      </c:pt>
                      <c:pt idx="1882">
                        <c:v>4.4707418140249056</c:v>
                      </c:pt>
                      <c:pt idx="1883">
                        <c:v>4.4766644810280356</c:v>
                      </c:pt>
                      <c:pt idx="1884">
                        <c:v>4.463462672119042</c:v>
                      </c:pt>
                      <c:pt idx="1885">
                        <c:v>4.4820026103557895</c:v>
                      </c:pt>
                      <c:pt idx="1886">
                        <c:v>4.4688030077697043</c:v>
                      </c:pt>
                      <c:pt idx="1887">
                        <c:v>4.4873865208838808</c:v>
                      </c:pt>
                      <c:pt idx="1888">
                        <c:v>4.4678336046421032</c:v>
                      </c:pt>
                      <c:pt idx="1889">
                        <c:v>4.486461657899981</c:v>
                      </c:pt>
                      <c:pt idx="1890">
                        <c:v>4.473218204646102</c:v>
                      </c:pt>
                      <c:pt idx="1891">
                        <c:v>4.4790861272620841</c:v>
                      </c:pt>
                      <c:pt idx="1892">
                        <c:v>4.4786000467464664</c:v>
                      </c:pt>
                      <c:pt idx="1893">
                        <c:v>4.4718105706309457</c:v>
                      </c:pt>
                      <c:pt idx="1894">
                        <c:v>4.4776764937667926</c:v>
                      </c:pt>
                      <c:pt idx="1895">
                        <c:v>4.470791249447557</c:v>
                      </c:pt>
                      <c:pt idx="1896">
                        <c:v>4.4893554572362913</c:v>
                      </c:pt>
                      <c:pt idx="1897">
                        <c:v>4.4698204673681392</c:v>
                      </c:pt>
                      <c:pt idx="1898">
                        <c:v>4.4947778405200856</c:v>
                      </c:pt>
                      <c:pt idx="1899">
                        <c:v>4.475246091188704</c:v>
                      </c:pt>
                      <c:pt idx="1900">
                        <c:v>4.4874056193665508</c:v>
                      </c:pt>
                      <c:pt idx="1901">
                        <c:v>4.4805717410025121</c:v>
                      </c:pt>
                      <c:pt idx="1902">
                        <c:v>4.486430700431681</c:v>
                      </c:pt>
                      <c:pt idx="1903">
                        <c:v>4.4922882809090323</c:v>
                      </c:pt>
                      <c:pt idx="1904">
                        <c:v>4.479111431027933</c:v>
                      </c:pt>
                      <c:pt idx="1905">
                        <c:v>4.4913119830223449</c:v>
                      </c:pt>
                      <c:pt idx="1906">
                        <c:v>4.4844808625619406</c:v>
                      </c:pt>
                      <c:pt idx="1907">
                        <c:v>4.5030202492179621</c:v>
                      </c:pt>
                      <c:pt idx="1908">
                        <c:v>4.4835059436270708</c:v>
                      </c:pt>
                      <c:pt idx="1909">
                        <c:v>4.4957002903383048</c:v>
                      </c:pt>
                      <c:pt idx="1910">
                        <c:v>4.4888712383056264</c:v>
                      </c:pt>
                      <c:pt idx="1911">
                        <c:v>4.4947226134998006</c:v>
                      </c:pt>
                      <c:pt idx="1912">
                        <c:v>4.487894940418939</c:v>
                      </c:pt>
                      <c:pt idx="1913">
                        <c:v>4.4937938205032211</c:v>
                      </c:pt>
                      <c:pt idx="1914">
                        <c:v>4.4932560982420435</c:v>
                      </c:pt>
                      <c:pt idx="1915">
                        <c:v>4.4864304935889079</c:v>
                      </c:pt>
                      <c:pt idx="1916">
                        <c:v>4.4986144981615128</c:v>
                      </c:pt>
                      <c:pt idx="1917">
                        <c:v>4.4854541957022205</c:v>
                      </c:pt>
                      <c:pt idx="1918">
                        <c:v>4.5040191619144538</c:v>
                      </c:pt>
                      <c:pt idx="1919">
                        <c:v>4.4844778978155331</c:v>
                      </c:pt>
                      <c:pt idx="1920">
                        <c:v>4.5029897054352066</c:v>
                      </c:pt>
                      <c:pt idx="1921">
                        <c:v>4.4898342293072764</c:v>
                      </c:pt>
                      <c:pt idx="1922">
                        <c:v>4.4956773307905467</c:v>
                      </c:pt>
                      <c:pt idx="1923">
                        <c:v>4.4951878028953853</c:v>
                      </c:pt>
                      <c:pt idx="1924">
                        <c:v>4.494698275000224</c:v>
                      </c:pt>
                      <c:pt idx="1925">
                        <c:v>4.5068684900546545</c:v>
                      </c:pt>
                      <c:pt idx="1926">
                        <c:v>4.4937192192099022</c:v>
                      </c:pt>
                      <c:pt idx="1927">
                        <c:v>4.5122643285159656</c:v>
                      </c:pt>
                      <c:pt idx="1928">
                        <c:v>4.4927401634195796</c:v>
                      </c:pt>
                      <c:pt idx="1929">
                        <c:v>4.5112319762379025</c:v>
                      </c:pt>
                      <c:pt idx="1930">
                        <c:v>4.4917611076292578</c:v>
                      </c:pt>
                      <c:pt idx="1931">
                        <c:v>4.5039230489727844</c:v>
                      </c:pt>
                      <c:pt idx="1932">
                        <c:v>4.5034812328105032</c:v>
                      </c:pt>
                      <c:pt idx="1933">
                        <c:v>4.5092655909463542</c:v>
                      </c:pt>
                      <c:pt idx="1934">
                        <c:v>4.5087739946234668</c:v>
                      </c:pt>
                      <c:pt idx="1935">
                        <c:v>4.5019594215848704</c:v>
                      </c:pt>
                      <c:pt idx="1936">
                        <c:v>4.514113089217493</c:v>
                      </c:pt>
                      <c:pt idx="1937">
                        <c:v>4.5009285172062157</c:v>
                      </c:pt>
                      <c:pt idx="1938">
                        <c:v>4.5194494259078839</c:v>
                      </c:pt>
                      <c:pt idx="1939">
                        <c:v>4.5063160130090312</c:v>
                      </c:pt>
                      <c:pt idx="1940">
                        <c:v>4.5184634753584749</c:v>
                      </c:pt>
                      <c:pt idx="1941">
                        <c:v>4.5053328203632574</c:v>
                      </c:pt>
                      <c:pt idx="1942">
                        <c:v>4.517428227281596</c:v>
                      </c:pt>
                      <c:pt idx="1943">
                        <c:v>4.5169352520068911</c:v>
                      </c:pt>
                      <c:pt idx="1944">
                        <c:v>4.5164915742596579</c:v>
                      </c:pt>
                      <c:pt idx="1945">
                        <c:v>4.5223146809415757</c:v>
                      </c:pt>
                      <c:pt idx="1946">
                        <c:v>4.5091902312295353</c:v>
                      </c:pt>
                      <c:pt idx="1947">
                        <c:v>4.5212779849652884</c:v>
                      </c:pt>
                      <c:pt idx="1948">
                        <c:v>4.5081564310520648</c:v>
                      </c:pt>
                      <c:pt idx="1949">
                        <c:v>4.5266039105694587</c:v>
                      </c:pt>
                      <c:pt idx="1950">
                        <c:v>4.5135337226114309</c:v>
                      </c:pt>
                      <c:pt idx="1951">
                        <c:v>4.5256152021164153</c:v>
                      </c:pt>
                      <c:pt idx="1952">
                        <c:v>4.5188096612122219</c:v>
                      </c:pt>
                      <c:pt idx="1953">
                        <c:v>4.5246264936633711</c:v>
                      </c:pt>
                      <c:pt idx="1954">
                        <c:v>4.5241321394368494</c:v>
                      </c:pt>
                      <c:pt idx="1955">
                        <c:v>4.5236872206329801</c:v>
                      </c:pt>
                      <c:pt idx="1956">
                        <c:v>4.5294518597578426</c:v>
                      </c:pt>
                      <c:pt idx="1957">
                        <c:v>4.5163413374591572</c:v>
                      </c:pt>
                      <c:pt idx="1958">
                        <c:v>4.5284617723529816</c:v>
                      </c:pt>
                      <c:pt idx="1959">
                        <c:v>4.5153540079579306</c:v>
                      </c:pt>
                      <c:pt idx="1960">
                        <c:v>4.5338269291363549</c:v>
                      </c:pt>
                      <c:pt idx="1961">
                        <c:v>4.5206716598511978</c:v>
                      </c:pt>
                      <c:pt idx="1962">
                        <c:v>4.5390901813804279</c:v>
                      </c:pt>
                      <c:pt idx="1963">
                        <c:v>4.5259865538408288</c:v>
                      </c:pt>
                      <c:pt idx="1964">
                        <c:v>4.5318439964229986</c:v>
                      </c:pt>
                      <c:pt idx="1965">
                        <c:v>4.5313482632446593</c:v>
                      </c:pt>
                      <c:pt idx="1966">
                        <c:v>4.5245014227335378</c:v>
                      </c:pt>
                      <c:pt idx="1967">
                        <c:v>4.5303072235701469</c:v>
                      </c:pt>
                      <c:pt idx="1968">
                        <c:v>4.5172606156881967</c:v>
                      </c:pt>
                      <c:pt idx="1969">
                        <c:v>4.5356648650661171</c:v>
                      </c:pt>
                      <c:pt idx="1970">
                        <c:v>4.5225212479238159</c:v>
                      </c:pt>
                      <c:pt idx="1971">
                        <c:v>4.5409204641276029</c:v>
                      </c:pt>
                      <c:pt idx="1972">
                        <c:v>4.5341259548379487</c:v>
                      </c:pt>
                      <c:pt idx="1973">
                        <c:v>4.5399262398672899</c:v>
                      </c:pt>
                      <c:pt idx="1974">
                        <c:v>4.5331331095294534</c:v>
                      </c:pt>
                      <c:pt idx="1975">
                        <c:v>4.538932015606977</c:v>
                      </c:pt>
                      <c:pt idx="1976">
                        <c:v>4.544729542732683</c:v>
                      </c:pt>
                      <c:pt idx="1977">
                        <c:v>4.5379377913466641</c:v>
                      </c:pt>
                      <c:pt idx="1978">
                        <c:v>4.5500271998245969</c:v>
                      </c:pt>
                      <c:pt idx="1979">
                        <c:v>4.5369435670863512</c:v>
                      </c:pt>
                      <c:pt idx="1980">
                        <c:v>4.5552721809570889</c:v>
                      </c:pt>
                      <c:pt idx="1981">
                        <c:v>4.535899631613022</c:v>
                      </c:pt>
                      <c:pt idx="1982">
                        <c:v>4.5543237378971124</c:v>
                      </c:pt>
                      <c:pt idx="1983">
                        <c:v>4.54119515132962</c:v>
                      </c:pt>
                      <c:pt idx="1984">
                        <c:v>4.5533253767813466</c:v>
                      </c:pt>
                      <c:pt idx="1985">
                        <c:v>4.5464879131425828</c:v>
                      </c:pt>
                      <c:pt idx="1986">
                        <c:v>4.5397017465114251</c:v>
                      </c:pt>
                      <c:pt idx="1987">
                        <c:v>4.5517779170519113</c:v>
                      </c:pt>
                      <c:pt idx="1988">
                        <c:v>4.5387559234599006</c:v>
                      </c:pt>
                      <c:pt idx="1989">
                        <c:v>4.5571151500609846</c:v>
                      </c:pt>
                      <c:pt idx="1990">
                        <c:v>4.537710540087164</c:v>
                      </c:pt>
                      <c:pt idx="1991">
                        <c:v>4.5560654229900228</c:v>
                      </c:pt>
                      <c:pt idx="1992">
                        <c:v>4.5429984755687656</c:v>
                      </c:pt>
                      <c:pt idx="1993">
                        <c:v>4.5550656829224403</c:v>
                      </c:pt>
                      <c:pt idx="1994">
                        <c:v>4.5483335712025212</c:v>
                      </c:pt>
                      <c:pt idx="1995">
                        <c:v>4.5540659428548578</c:v>
                      </c:pt>
                      <c:pt idx="1996">
                        <c:v>4.5535660728210665</c:v>
                      </c:pt>
                      <c:pt idx="1997">
                        <c:v>4.5467861114730859</c:v>
                      </c:pt>
                      <c:pt idx="1998">
                        <c:v>4.5588457345917641</c:v>
                      </c:pt>
                      <c:pt idx="1999">
                        <c:v>4.5520664627196927</c:v>
                      </c:pt>
                      <c:pt idx="2000">
                        <c:v>4.5641226384588283</c:v>
                      </c:pt>
                      <c:pt idx="2001">
                        <c:v>4.5447893892415561</c:v>
                      </c:pt>
                      <c:pt idx="2002">
                        <c:v>4.5631201404876114</c:v>
                      </c:pt>
                      <c:pt idx="2003">
                        <c:v>4.5438409461815787</c:v>
                      </c:pt>
                      <c:pt idx="2004">
                        <c:v>4.5558423775335655</c:v>
                      </c:pt>
                      <c:pt idx="2005">
                        <c:v>4.555341818023865</c:v>
                      </c:pt>
                      <c:pt idx="2006">
                        <c:v>4.5548412585141653</c:v>
                      </c:pt>
                      <c:pt idx="2007">
                        <c:v>4.5606138955595688</c:v>
                      </c:pt>
                      <c:pt idx="2008">
                        <c:v>4.5538901954457351</c:v>
                      </c:pt>
                      <c:pt idx="2009">
                        <c:v>4.5658832151916364</c:v>
                      </c:pt>
                      <c:pt idx="2010">
                        <c:v>4.5528390204753659</c:v>
                      </c:pt>
                      <c:pt idx="2011">
                        <c:v>4.5648793382686019</c:v>
                      </c:pt>
                      <c:pt idx="2012">
                        <c:v>4.5518879574069357</c:v>
                      </c:pt>
                      <c:pt idx="2013">
                        <c:v>4.5701947838389607</c:v>
                      </c:pt>
                      <c:pt idx="2014">
                        <c:v>4.5571051526603084</c:v>
                      </c:pt>
                      <c:pt idx="2015">
                        <c:v>4.5691392651703664</c:v>
                      </c:pt>
                      <c:pt idx="2016">
                        <c:v>4.5623696459610157</c:v>
                      </c:pt>
                      <c:pt idx="2017">
                        <c:v>4.5681842720892574</c:v>
                      </c:pt>
                      <c:pt idx="2018">
                        <c:v>4.5738969936781952</c:v>
                      </c:pt>
                      <c:pt idx="2019">
                        <c:v>4.5608638305764639</c:v>
                      </c:pt>
                      <c:pt idx="2020">
                        <c:v>4.5728903588515255</c:v>
                      </c:pt>
                      <c:pt idx="2021">
                        <c:v>4.5598599536534294</c:v>
                      </c:pt>
                      <c:pt idx="2022">
                        <c:v>4.5781969791302544</c:v>
                      </c:pt>
                      <c:pt idx="2023">
                        <c:v>4.5651182416709588</c:v>
                      </c:pt>
                      <c:pt idx="2024">
                        <c:v>4.5771385646628424</c:v>
                      </c:pt>
                      <c:pt idx="2025">
                        <c:v>4.5703737717848529</c:v>
                      </c:pt>
                      <c:pt idx="2026">
                        <c:v>4.5761305508843568</c:v>
                      </c:pt>
                      <c:pt idx="2027">
                        <c:v>4.5755761433061881</c:v>
                      </c:pt>
                      <c:pt idx="2028">
                        <c:v>4.5688638195448492</c:v>
                      </c:pt>
                      <c:pt idx="2029">
                        <c:v>4.580876558301739</c:v>
                      </c:pt>
                      <c:pt idx="2030">
                        <c:v>4.5678571847181795</c:v>
                      </c:pt>
                      <c:pt idx="2031">
                        <c:v>4.579867165571434</c:v>
                      </c:pt>
                      <c:pt idx="2032">
                        <c:v>4.5669008816328436</c:v>
                      </c:pt>
                      <c:pt idx="2033">
                        <c:v>4.5788577728411308</c:v>
                      </c:pt>
                      <c:pt idx="2034">
                        <c:v>4.5658439150648418</c:v>
                      </c:pt>
                      <c:pt idx="2035">
                        <c:v>4.5841022713404866</c:v>
                      </c:pt>
                      <c:pt idx="2036">
                        <c:v>4.5773436837456751</c:v>
                      </c:pt>
                      <c:pt idx="2037">
                        <c:v>4.5830914996583649</c:v>
                      </c:pt>
                      <c:pt idx="2038">
                        <c:v>4.5825861138173041</c:v>
                      </c:pt>
                      <c:pt idx="2039">
                        <c:v>4.5758295946502185</c:v>
                      </c:pt>
                      <c:pt idx="2040">
                        <c:v>4.5878763935169955</c:v>
                      </c:pt>
                      <c:pt idx="2041">
                        <c:v>4.568620848234632</c:v>
                      </c:pt>
                      <c:pt idx="2042">
                        <c:v>4.5868136353513602</c:v>
                      </c:pt>
                      <c:pt idx="2043">
                        <c:v>4.5738108091896112</c:v>
                      </c:pt>
                      <c:pt idx="2044">
                        <c:v>4.5920491706639037</c:v>
                      </c:pt>
                      <c:pt idx="2045">
                        <c:v>4.5852954094004525</c:v>
                      </c:pt>
                      <c:pt idx="2046">
                        <c:v>4.5910863175574352</c:v>
                      </c:pt>
                      <c:pt idx="2047">
                        <c:v>4.5842832587665141</c:v>
                      </c:pt>
                      <c:pt idx="2048">
                        <c:v>4.5837771834495449</c:v>
                      </c:pt>
                      <c:pt idx="2049">
                        <c:v>4.5895153466995131</c:v>
                      </c:pt>
                      <c:pt idx="2050">
                        <c:v>4.5827650328156055</c:v>
                      </c:pt>
                      <c:pt idx="2051">
                        <c:v>4.594795422155757</c:v>
                      </c:pt>
                      <c:pt idx="2052">
                        <c:v>4.5817528821816671</c:v>
                      </c:pt>
                      <c:pt idx="2053">
                        <c:v>4.5999712488546081</c:v>
                      </c:pt>
                      <c:pt idx="2054">
                        <c:v>4.5869815227351234</c:v>
                      </c:pt>
                      <c:pt idx="2055">
                        <c:v>4.5989549613652176</c:v>
                      </c:pt>
                      <c:pt idx="2056">
                        <c:v>4.5921566599580661</c:v>
                      </c:pt>
                      <c:pt idx="2057">
                        <c:v>4.5979386738758263</c:v>
                      </c:pt>
                      <c:pt idx="2058">
                        <c:v>4.5974305301311311</c:v>
                      </c:pt>
                      <c:pt idx="2059">
                        <c:v>4.5906850425785848</c:v>
                      </c:pt>
                      <c:pt idx="2060">
                        <c:v>4.5964650570162098</c:v>
                      </c:pt>
                      <c:pt idx="2061">
                        <c:v>4.5896701340410111</c:v>
                      </c:pt>
                      <c:pt idx="2062">
                        <c:v>4.6078685059126006</c:v>
                      </c:pt>
                      <c:pt idx="2063">
                        <c:v>4.5948898114076542</c:v>
                      </c:pt>
                      <c:pt idx="2064">
                        <c:v>4.6068494605195758</c:v>
                      </c:pt>
                      <c:pt idx="2065">
                        <c:v>4.6000558475486022</c:v>
                      </c:pt>
                      <c:pt idx="2066">
                        <c:v>4.6058304151265501</c:v>
                      </c:pt>
                      <c:pt idx="2067">
                        <c:v>4.5990890644294558</c:v>
                      </c:pt>
                      <c:pt idx="2068">
                        <c:v>4.6048113697335245</c:v>
                      </c:pt>
                      <c:pt idx="2069">
                        <c:v>4.6043018470370125</c:v>
                      </c:pt>
                      <c:pt idx="2070">
                        <c:v>4.5975116814455825</c:v>
                      </c:pt>
                      <c:pt idx="2071">
                        <c:v>4.609511871740934</c:v>
                      </c:pt>
                      <c:pt idx="2072">
                        <c:v>4.5965448983264352</c:v>
                      </c:pt>
                      <c:pt idx="2073">
                        <c:v>4.6147191385412203</c:v>
                      </c:pt>
                      <c:pt idx="2074">
                        <c:v>4.6017542335544483</c:v>
                      </c:pt>
                      <c:pt idx="2075">
                        <c:v>4.6198724883254494</c:v>
                      </c:pt>
                      <c:pt idx="2076">
                        <c:v>4.6069608108788271</c:v>
                      </c:pt>
                      <c:pt idx="2077">
                        <c:v>4.6126755319479003</c:v>
                      </c:pt>
                      <c:pt idx="2078">
                        <c:v>4.6059403865339839</c:v>
                      </c:pt>
                      <c:pt idx="2079">
                        <c:v>4.6054301743615627</c:v>
                      </c:pt>
                      <c:pt idx="2080">
                        <c:v>4.6049199621891415</c:v>
                      </c:pt>
                      <c:pt idx="2081">
                        <c:v>4.5981875746788594</c:v>
                      </c:pt>
                      <c:pt idx="2082">
                        <c:v>4.6163425095682022</c:v>
                      </c:pt>
                      <c:pt idx="2083">
                        <c:v>4.603389325671877</c:v>
                      </c:pt>
                      <c:pt idx="2084">
                        <c:v>4.6215394342298595</c:v>
                      </c:pt>
                      <c:pt idx="2085">
                        <c:v>4.6085372285964263</c:v>
                      </c:pt>
                      <c:pt idx="2086">
                        <c:v>4.6205148730295642</c:v>
                      </c:pt>
                      <c:pt idx="2087">
                        <c:v>4.6137845539470081</c:v>
                      </c:pt>
                      <c:pt idx="2088">
                        <c:v>4.6257076608357695</c:v>
                      </c:pt>
                      <c:pt idx="2089">
                        <c:v>4.6189268031691073</c:v>
                      </c:pt>
                      <c:pt idx="2090">
                        <c:v>4.6184145225689601</c:v>
                      </c:pt>
                      <c:pt idx="2091">
                        <c:v>4.6303326652311778</c:v>
                      </c:pt>
                      <c:pt idx="2092">
                        <c:v>4.6173899613686649</c:v>
                      </c:pt>
                      <c:pt idx="2093">
                        <c:v>4.6293567120824441</c:v>
                      </c:pt>
                      <c:pt idx="2094">
                        <c:v>4.6163654001683705</c:v>
                      </c:pt>
                      <c:pt idx="2095">
                        <c:v>4.6344904807508662</c:v>
                      </c:pt>
                      <c:pt idx="2096">
                        <c:v>4.6153408389680752</c:v>
                      </c:pt>
                      <c:pt idx="2097">
                        <c:v>4.627250707919389</c:v>
                      </c:pt>
                      <c:pt idx="2098">
                        <c:v>4.6205779600752077</c:v>
                      </c:pt>
                      <c:pt idx="2099">
                        <c:v>4.6262233888154594</c:v>
                      </c:pt>
                      <c:pt idx="2100">
                        <c:v>4.6257097292634946</c:v>
                      </c:pt>
                      <c:pt idx="2101">
                        <c:v>4.618987752839435</c:v>
                      </c:pt>
                      <c:pt idx="2102">
                        <c:v>4.6309414724585398</c:v>
                      </c:pt>
                      <c:pt idx="2103">
                        <c:v>4.6180131096949282</c:v>
                      </c:pt>
                      <c:pt idx="2104">
                        <c:v>4.6360675879443756</c:v>
                      </c:pt>
                      <c:pt idx="2105">
                        <c:v>4.6169358725352101</c:v>
                      </c:pt>
                      <c:pt idx="2106">
                        <c:v>4.622935967682885</c:v>
                      </c:pt>
                      <c:pt idx="2107">
                        <c:v>4.6288840763470462</c:v>
                      </c:pt>
                      <c:pt idx="2108">
                        <c:v>4.9339720638151325</c:v>
                      </c:pt>
                      <c:pt idx="2109">
                        <c:v>6.0614722930658722</c:v>
                      </c:pt>
                      <c:pt idx="2110">
                        <c:v>6.5061980436810574</c:v>
                      </c:pt>
                      <c:pt idx="2111">
                        <c:v>6.6780981772325401</c:v>
                      </c:pt>
                      <c:pt idx="2112">
                        <c:v>6.8064027490783428</c:v>
                      </c:pt>
                      <c:pt idx="2113">
                        <c:v>6.8973433114286831</c:v>
                      </c:pt>
                      <c:pt idx="2114">
                        <c:v>6.9695903892574131</c:v>
                      </c:pt>
                      <c:pt idx="2115">
                        <c:v>7.017135406863181</c:v>
                      </c:pt>
                      <c:pt idx="2116">
                        <c:v>7.0584924471361585</c:v>
                      </c:pt>
                      <c:pt idx="2117">
                        <c:v>7.0811721366237883</c:v>
                      </c:pt>
                      <c:pt idx="2118">
                        <c:v>7.1159606088623848</c:v>
                      </c:pt>
                      <c:pt idx="2119">
                        <c:v>7.132605522564134</c:v>
                      </c:pt>
                      <c:pt idx="2120">
                        <c:v>7.1491157816209157</c:v>
                      </c:pt>
                      <c:pt idx="2121">
                        <c:v>7.165490558661646</c:v>
                      </c:pt>
                      <c:pt idx="2122">
                        <c:v>7.1756273024186115</c:v>
                      </c:pt>
                      <c:pt idx="2123">
                        <c:v>7.191898382282675</c:v>
                      </c:pt>
                      <c:pt idx="2124">
                        <c:v>7.2020263696956031</c:v>
                      </c:pt>
                      <c:pt idx="2125">
                        <c:v>7.2181940281733654</c:v>
                      </c:pt>
                      <c:pt idx="2126">
                        <c:v>7.228232383718165</c:v>
                      </c:pt>
                      <c:pt idx="2127">
                        <c:v>7.2383116251843491</c:v>
                      </c:pt>
                      <c:pt idx="2128">
                        <c:v>7.2482674504628797</c:v>
                      </c:pt>
                      <c:pt idx="2129">
                        <c:v>7.264152699608446</c:v>
                      </c:pt>
                      <c:pt idx="2130">
                        <c:v>7.2680549953563789</c:v>
                      </c:pt>
                      <c:pt idx="2131">
                        <c:v>7.2779697968183443</c:v>
                      </c:pt>
                      <c:pt idx="2132">
                        <c:v>7.2875937773420283</c:v>
                      </c:pt>
                      <c:pt idx="2133">
                        <c:v>7.3034519990319771</c:v>
                      </c:pt>
                      <c:pt idx="2134">
                        <c:v>7.3131527182242957</c:v>
                      </c:pt>
                      <c:pt idx="2135">
                        <c:v>7.3228120688620963</c:v>
                      </c:pt>
                      <c:pt idx="2136">
                        <c:v>7.3324300509453755</c:v>
                      </c:pt>
                      <c:pt idx="2137">
                        <c:v>7.342006664474134</c:v>
                      </c:pt>
                      <c:pt idx="2138">
                        <c:v>7.3515419094483718</c:v>
                      </c:pt>
                      <c:pt idx="2139">
                        <c:v>7.3610357858680882</c:v>
                      </c:pt>
                      <c:pt idx="2140">
                        <c:v>7.3704882937332856</c:v>
                      </c:pt>
                      <c:pt idx="2141">
                        <c:v>7.385870225465518</c:v>
                      </c:pt>
                      <c:pt idx="2142">
                        <c:v>7.3953185964752617</c:v>
                      </c:pt>
                      <c:pt idx="2143">
                        <c:v>7.4045546089051335</c:v>
                      </c:pt>
                      <c:pt idx="2144">
                        <c:v>7.4138347477931603</c:v>
                      </c:pt>
                      <c:pt idx="2145">
                        <c:v>7.4230735181266683</c:v>
                      </c:pt>
                      <c:pt idx="2146">
                        <c:v>7.4323572422894184</c:v>
                      </c:pt>
                      <c:pt idx="2147">
                        <c:v>7.4473563769971545</c:v>
                      </c:pt>
                      <c:pt idx="2148">
                        <c:v>7.4564641469080097</c:v>
                      </c:pt>
                      <c:pt idx="2149">
                        <c:v>7.4656175601240236</c:v>
                      </c:pt>
                      <c:pt idx="2150">
                        <c:v>7.4687339912312458</c:v>
                      </c:pt>
                      <c:pt idx="2151">
                        <c:v>7.4835392453134606</c:v>
                      </c:pt>
                      <c:pt idx="2152">
                        <c:v>7.4923939086182418</c:v>
                      </c:pt>
                      <c:pt idx="2153">
                        <c:v>7.5013824681444898</c:v>
                      </c:pt>
                      <c:pt idx="2154">
                        <c:v>7.5102420267282231</c:v>
                      </c:pt>
                      <c:pt idx="2155">
                        <c:v>7.5190602167574356</c:v>
                      </c:pt>
                      <c:pt idx="2156">
                        <c:v>7.5337044092673846</c:v>
                      </c:pt>
                      <c:pt idx="2157">
                        <c:v>7.5424329674284696</c:v>
                      </c:pt>
                      <c:pt idx="2158">
                        <c:v>7.5512090994272523</c:v>
                      </c:pt>
                      <c:pt idx="2159">
                        <c:v>7.5657018830276552</c:v>
                      </c:pt>
                      <c:pt idx="2160">
                        <c:v>7.5684597866623644</c:v>
                      </c:pt>
                      <c:pt idx="2161">
                        <c:v>7.5770230774481391</c:v>
                      </c:pt>
                      <c:pt idx="2162">
                        <c:v>7.5913710711077176</c:v>
                      </c:pt>
                      <c:pt idx="2163">
                        <c:v>7.5997546844716934</c:v>
                      </c:pt>
                      <c:pt idx="2164">
                        <c:v>7.6081867679920467</c:v>
                      </c:pt>
                      <c:pt idx="2165">
                        <c:v>7.6165774829578794</c:v>
                      </c:pt>
                      <c:pt idx="2166">
                        <c:v>7.6249268293691923</c:v>
                      </c:pt>
                      <c:pt idx="2167">
                        <c:v>7.6332348072259837</c:v>
                      </c:pt>
                      <c:pt idx="2168">
                        <c:v>7.6415924962957904</c:v>
                      </c:pt>
                      <c:pt idx="2169">
                        <c:v>7.6497266572760063</c:v>
                      </c:pt>
                      <c:pt idx="2170">
                        <c:v>7.6636813738772753</c:v>
                      </c:pt>
                      <c:pt idx="2171">
                        <c:v>7.6719087520003431</c:v>
                      </c:pt>
                      <c:pt idx="2172">
                        <c:v>7.6800031991682163</c:v>
                      </c:pt>
                      <c:pt idx="2173">
                        <c:v>7.68796409485258</c:v>
                      </c:pt>
                      <c:pt idx="2174">
                        <c:v>7.7016264047209786</c:v>
                      </c:pt>
                      <c:pt idx="2175">
                        <c:v>7.70958943778066</c:v>
                      </c:pt>
                      <c:pt idx="2176">
                        <c:v>7.7175111022858207</c:v>
                      </c:pt>
                      <c:pt idx="2177">
                        <c:v>7.7253913982364599</c:v>
                      </c:pt>
                      <c:pt idx="2178">
                        <c:v>7.7332303256325776</c:v>
                      </c:pt>
                      <c:pt idx="2179">
                        <c:v>7.7410278844741747</c:v>
                      </c:pt>
                      <c:pt idx="2180">
                        <c:v>7.7544859026308348</c:v>
                      </c:pt>
                      <c:pt idx="2181">
                        <c:v>7.7621938296043016</c:v>
                      </c:pt>
                      <c:pt idx="2182">
                        <c:v>7.7641723496718447</c:v>
                      </c:pt>
                      <c:pt idx="2183">
                        <c:v>7.7717101139910536</c:v>
                      </c:pt>
                      <c:pt idx="2184">
                        <c:v>7.7848802070082481</c:v>
                      </c:pt>
                      <c:pt idx="2185">
                        <c:v>7.7980894622570549</c:v>
                      </c:pt>
                      <c:pt idx="2186">
                        <c:v>7.8000179263736245</c:v>
                      </c:pt>
                      <c:pt idx="2187">
                        <c:v>7.8073822185542108</c:v>
                      </c:pt>
                      <c:pt idx="2188">
                        <c:v>7.8204466838621958</c:v>
                      </c:pt>
                      <c:pt idx="2189">
                        <c:v>7.8278163539548684</c:v>
                      </c:pt>
                      <c:pt idx="2190">
                        <c:v>7.8295119131094886</c:v>
                      </c:pt>
                      <c:pt idx="2191">
                        <c:v>7.8368057408522063</c:v>
                      </c:pt>
                      <c:pt idx="2192">
                        <c:v>7.8496771529057625</c:v>
                      </c:pt>
                      <c:pt idx="2193">
                        <c:v>7.8511728329944566</c:v>
                      </c:pt>
                      <c:pt idx="2194">
                        <c:v>7.8583423482308392</c:v>
                      </c:pt>
                      <c:pt idx="2195">
                        <c:v>7.8710686945532089</c:v>
                      </c:pt>
                      <c:pt idx="2196">
                        <c:v>7.8781485779214639</c:v>
                      </c:pt>
                      <c:pt idx="2197">
                        <c:v>7.8850897387368937</c:v>
                      </c:pt>
                      <c:pt idx="2198">
                        <c:v>7.8920866781533352</c:v>
                      </c:pt>
                      <c:pt idx="2199">
                        <c:v>7.8990422490152561</c:v>
                      </c:pt>
                      <c:pt idx="2200">
                        <c:v>7.9060544258492804</c:v>
                      </c:pt>
                      <c:pt idx="2201">
                        <c:v>7.9128292850755351</c:v>
                      </c:pt>
                      <c:pt idx="2202">
                        <c:v>7.9196607502738949</c:v>
                      </c:pt>
                      <c:pt idx="2203">
                        <c:v>7.9318951555354236</c:v>
                      </c:pt>
                      <c:pt idx="2204">
                        <c:v>7.9386367820228809</c:v>
                      </c:pt>
                      <c:pt idx="2205">
                        <c:v>7.9399069345418471</c:v>
                      </c:pt>
                      <c:pt idx="2206">
                        <c:v>7.9464737099388651</c:v>
                      </c:pt>
                      <c:pt idx="2207">
                        <c:v>7.9586134501581327</c:v>
                      </c:pt>
                      <c:pt idx="2208">
                        <c:v>7.9586134501581327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"/>
                <c:order val="1"/>
                <c:tx>
                  <c:v>Test 4 - 149.8C</c:v>
                </c:tx>
                <c:spPr>
                  <a:ln w="19050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CHS_15Apr2016!$AI$27:$AI$2227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1.1000605044375777E-2</c:v>
                      </c:pt>
                      <c:pt idx="6">
                        <c:v>1.4000980091479171E-2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3.3005446198201803E-2</c:v>
                      </c:pt>
                      <c:pt idx="13">
                        <c:v>3.6006481555622721E-2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5.901741184899538E-2</c:v>
                      </c:pt>
                      <c:pt idx="21">
                        <c:v>6.2019227947957979E-2</c:v>
                      </c:pt>
                      <c:pt idx="22">
                        <c:v>6.5021134158635585E-2</c:v>
                      </c:pt>
                      <c:pt idx="23">
                        <c:v>6.8023130486416311E-2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8.0032017076915526E-2</c:v>
                      </c:pt>
                      <c:pt idx="28">
                        <c:v>8.4035299769250338E-2</c:v>
                      </c:pt>
                      <c:pt idx="29">
                        <c:v>8.603700121554847E-2</c:v>
                      </c:pt>
                      <c:pt idx="30">
                        <c:v>9.0040524316415516E-2</c:v>
                      </c:pt>
                      <c:pt idx="31">
                        <c:v>9.4044207705671942E-2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0.11206276687030758</c:v>
                      </c:pt>
                      <c:pt idx="38">
                        <c:v>0.1150661757395972</c:v>
                      </c:pt>
                      <c:pt idx="39">
                        <c:v>0.11806967481624445</c:v>
                      </c:pt>
                      <c:pt idx="40">
                        <c:v>0.12107326410567942</c:v>
                      </c:pt>
                      <c:pt idx="41">
                        <c:v>0.12407694361329927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0.14009809156281003</c:v>
                      </c:pt>
                      <c:pt idx="47">
                        <c:v>0.14410377964041909</c:v>
                      </c:pt>
                      <c:pt idx="48">
                        <c:v>0.1471081510009718</c:v>
                      </c:pt>
                      <c:pt idx="49">
                        <c:v>0.15011261262670914</c:v>
                      </c:pt>
                      <c:pt idx="50">
                        <c:v>0.15311716452306637</c:v>
                      </c:pt>
                      <c:pt idx="51">
                        <c:v>0.15712337414851368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0.16914296609783905</c:v>
                      </c:pt>
                      <c:pt idx="56">
                        <c:v>0.17214808983404359</c:v>
                      </c:pt>
                      <c:pt idx="57">
                        <c:v>0.17615506196608144</c:v>
                      </c:pt>
                      <c:pt idx="58">
                        <c:v>0.17916039643498699</c:v>
                      </c:pt>
                      <c:pt idx="59">
                        <c:v>0.18216582122697089</c:v>
                      </c:pt>
                      <c:pt idx="60">
                        <c:v>0.18517133634744024</c:v>
                      </c:pt>
                      <c:pt idx="61">
                        <c:v>0.18817694180183597</c:v>
                      </c:pt>
                      <c:pt idx="62">
                        <c:v>0.19218455626986458</c:v>
                      </c:pt>
                      <c:pt idx="63">
                        <c:v>0.19519037252454069</c:v>
                      </c:pt>
                      <c:pt idx="64">
                        <c:v>0.19819627913124621</c:v>
                      </c:pt>
                      <c:pt idx="65">
                        <c:v>0.20120227609541308</c:v>
                      </c:pt>
                      <c:pt idx="66">
                        <c:v>0.20420836342248486</c:v>
                      </c:pt>
                      <c:pt idx="67">
                        <c:v>0.20721454111787227</c:v>
                      </c:pt>
                      <c:pt idx="68">
                        <c:v>0.21122291862739564</c:v>
                      </c:pt>
                      <c:pt idx="69">
                        <c:v>0.21422930720335406</c:v>
                      </c:pt>
                      <c:pt idx="70">
                        <c:v>0.21723578616574143</c:v>
                      </c:pt>
                      <c:pt idx="71">
                        <c:v>0.22024235552000393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0.25231805444382294</c:v>
                      </c:pt>
                      <c:pt idx="82">
                        <c:v>0.2553256787717289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0.28039273327342595</c:v>
                      </c:pt>
                      <c:pt idx="91">
                        <c:v>0.28440404517351348</c:v>
                      </c:pt>
                      <c:pt idx="92">
                        <c:v>0.28841551798629839</c:v>
                      </c:pt>
                      <c:pt idx="93">
                        <c:v>0.29042131473898269</c:v>
                      </c:pt>
                      <c:pt idx="94">
                        <c:v>0.29443302894500473</c:v>
                      </c:pt>
                      <c:pt idx="95">
                        <c:v>0.29643894640155954</c:v>
                      </c:pt>
                      <c:pt idx="96">
                        <c:v>0.30045090202987246</c:v>
                      </c:pt>
                      <c:pt idx="97">
                        <c:v>0.30345997438324163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0.31248773475249308</c:v>
                      </c:pt>
                      <c:pt idx="101">
                        <c:v>0.31549716933011779</c:v>
                      </c:pt>
                      <c:pt idx="102">
                        <c:v>0.31950988965408555</c:v>
                      </c:pt>
                      <c:pt idx="103">
                        <c:v>0.32251953556946822</c:v>
                      </c:pt>
                      <c:pt idx="104">
                        <c:v>0.32552927206726251</c:v>
                      </c:pt>
                      <c:pt idx="105">
                        <c:v>0.32954239497972715</c:v>
                      </c:pt>
                      <c:pt idx="106">
                        <c:v>0.3325523428576877</c:v>
                      </c:pt>
                      <c:pt idx="107">
                        <c:v>0.33556238133623767</c:v>
                      </c:pt>
                      <c:pt idx="108">
                        <c:v>0.33857251042084241</c:v>
                      </c:pt>
                      <c:pt idx="109">
                        <c:v>0.34158273011693463</c:v>
                      </c:pt>
                      <c:pt idx="110">
                        <c:v>0.34459304042998079</c:v>
                      </c:pt>
                      <c:pt idx="111">
                        <c:v>0.34860692848318592</c:v>
                      </c:pt>
                      <c:pt idx="112">
                        <c:v>0.35161745025700947</c:v>
                      </c:pt>
                      <c:pt idx="113">
                        <c:v>0.35462806266597513</c:v>
                      </c:pt>
                      <c:pt idx="114">
                        <c:v>0.35864235354203505</c:v>
                      </c:pt>
                      <c:pt idx="115">
                        <c:v>0.36165317745422343</c:v>
                      </c:pt>
                      <c:pt idx="116">
                        <c:v>0.36466409201974753</c:v>
                      </c:pt>
                      <c:pt idx="117">
                        <c:v>0.3676750972440665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0.37771243615321426</c:v>
                      </c:pt>
                      <c:pt idx="121">
                        <c:v>0.38072383429540663</c:v>
                      </c:pt>
                      <c:pt idx="122">
                        <c:v>0.38373532312551767</c:v>
                      </c:pt>
                      <c:pt idx="123">
                        <c:v>0.38775078264520996</c:v>
                      </c:pt>
                      <c:pt idx="124">
                        <c:v>0.39076248310170764</c:v>
                      </c:pt>
                      <c:pt idx="125">
                        <c:v>0.39377427426433359</c:v>
                      </c:pt>
                      <c:pt idx="126">
                        <c:v>0.39678615613855156</c:v>
                      </c:pt>
                      <c:pt idx="127">
                        <c:v>0.39979812872983728</c:v>
                      </c:pt>
                      <c:pt idx="128">
                        <c:v>0.40281019204363333</c:v>
                      </c:pt>
                      <c:pt idx="129">
                        <c:v>0.40682641759539295</c:v>
                      </c:pt>
                      <c:pt idx="130">
                        <c:v>0.40983869261633871</c:v>
                      </c:pt>
                      <c:pt idx="131">
                        <c:v>0.41285105837801467</c:v>
                      </c:pt>
                      <c:pt idx="132">
                        <c:v>0.41586351488589912</c:v>
                      </c:pt>
                      <c:pt idx="133">
                        <c:v>0.41988026473330464</c:v>
                      </c:pt>
                      <c:pt idx="134">
                        <c:v>0.42289293300360559</c:v>
                      </c:pt>
                      <c:pt idx="135">
                        <c:v>0.42590569203834205</c:v>
                      </c:pt>
                      <c:pt idx="136">
                        <c:v>0.42891854184298323</c:v>
                      </c:pt>
                      <c:pt idx="137">
                        <c:v>0.43193148242300994</c:v>
                      </c:pt>
                      <c:pt idx="138">
                        <c:v>0.43594887774528635</c:v>
                      </c:pt>
                      <c:pt idx="139">
                        <c:v>0.43896203015579371</c:v>
                      </c:pt>
                      <c:pt idx="140">
                        <c:v>0.44197527335990017</c:v>
                      </c:pt>
                      <c:pt idx="141">
                        <c:v>0.44498860736308871</c:v>
                      </c:pt>
                      <c:pt idx="142">
                        <c:v>0.44800203217083168</c:v>
                      </c:pt>
                      <c:pt idx="143">
                        <c:v>0.45101554778860192</c:v>
                      </c:pt>
                      <c:pt idx="144">
                        <c:v>0.45503370988180536</c:v>
                      </c:pt>
                      <c:pt idx="145">
                        <c:v>0.45804743741092496</c:v>
                      </c:pt>
                      <c:pt idx="146">
                        <c:v>0.46106125576832935</c:v>
                      </c:pt>
                      <c:pt idx="147">
                        <c:v>0.46407516495947099</c:v>
                      </c:pt>
                      <c:pt idx="148">
                        <c:v>0.4680938518540621</c:v>
                      </c:pt>
                      <c:pt idx="149">
                        <c:v>0.47110797301192231</c:v>
                      </c:pt>
                      <c:pt idx="150">
                        <c:v>0.47412218502177333</c:v>
                      </c:pt>
                      <c:pt idx="151">
                        <c:v>0.4771364878891034</c:v>
                      </c:pt>
                      <c:pt idx="152">
                        <c:v>0.48015088161939018</c:v>
                      </c:pt>
                      <c:pt idx="153">
                        <c:v>0.48316536621812284</c:v>
                      </c:pt>
                      <c:pt idx="154">
                        <c:v>0.48718482037678218</c:v>
                      </c:pt>
                      <c:pt idx="155">
                        <c:v>0.48919460804278486</c:v>
                      </c:pt>
                      <c:pt idx="156">
                        <c:v>0.49321430455624349</c:v>
                      </c:pt>
                      <c:pt idx="157">
                        <c:v>0.49522421340693562</c:v>
                      </c:pt>
                      <c:pt idx="158">
                        <c:v>0.49924415230440972</c:v>
                      </c:pt>
                      <c:pt idx="159">
                        <c:v>0.50225921253046357</c:v>
                      </c:pt>
                      <c:pt idx="160">
                        <c:v>0.50527436366515122</c:v>
                      </c:pt>
                      <c:pt idx="161">
                        <c:v>0.50828960571393256</c:v>
                      </c:pt>
                      <c:pt idx="162">
                        <c:v>0.51130493868230142</c:v>
                      </c:pt>
                      <c:pt idx="163">
                        <c:v>0.51532552408008092</c:v>
                      </c:pt>
                      <c:pt idx="164">
                        <c:v>0.51834106921547873</c:v>
                      </c:pt>
                      <c:pt idx="165">
                        <c:v>0.52135670528874334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0.53140948237687646</c:v>
                      </c:pt>
                      <c:pt idx="169">
                        <c:v>0.53442551257761828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0.54347414900455737</c:v>
                      </c:pt>
                      <c:pt idx="173">
                        <c:v>0.54749602802698261</c:v>
                      </c:pt>
                      <c:pt idx="174">
                        <c:v>0.5505125434491438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0.56559648561573994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0.57565371123795817</c:v>
                      </c:pt>
                      <c:pt idx="183">
                        <c:v>0.57967688471774526</c:v>
                      </c:pt>
                      <c:pt idx="184">
                        <c:v>0.5826943710512732</c:v>
                      </c:pt>
                      <c:pt idx="185">
                        <c:v>0.58571194843978636</c:v>
                      </c:pt>
                      <c:pt idx="186">
                        <c:v>0.58872961688879155</c:v>
                      </c:pt>
                      <c:pt idx="187">
                        <c:v>0.59174737640376229</c:v>
                      </c:pt>
                      <c:pt idx="188">
                        <c:v>0.59476522699020618</c:v>
                      </c:pt>
                      <c:pt idx="189">
                        <c:v>0.59878916944837612</c:v>
                      </c:pt>
                      <c:pt idx="190">
                        <c:v>0.60180723255630209</c:v>
                      </c:pt>
                      <c:pt idx="191">
                        <c:v>0.60482538675402664</c:v>
                      </c:pt>
                      <c:pt idx="192">
                        <c:v>0.60784363204704817</c:v>
                      </c:pt>
                      <c:pt idx="193">
                        <c:v>0.6118681008177177</c:v>
                      </c:pt>
                      <c:pt idx="194">
                        <c:v>0.61488655868781861</c:v>
                      </c:pt>
                      <c:pt idx="195">
                        <c:v>0.61790510767156004</c:v>
                      </c:pt>
                      <c:pt idx="196">
                        <c:v>0.6209237477744205</c:v>
                      </c:pt>
                      <c:pt idx="197">
                        <c:v>0.62394247900191235</c:v>
                      </c:pt>
                      <c:pt idx="198">
                        <c:v>0.62696130135953743</c:v>
                      </c:pt>
                      <c:pt idx="199">
                        <c:v>0.63098653960387341</c:v>
                      </c:pt>
                      <c:pt idx="200">
                        <c:v>0.63400557461987472</c:v>
                      </c:pt>
                      <c:pt idx="201">
                        <c:v>0.63702470078435192</c:v>
                      </c:pt>
                      <c:pt idx="202">
                        <c:v>0.64105034413302719</c:v>
                      </c:pt>
                      <c:pt idx="203">
                        <c:v>0.64406968299868705</c:v>
                      </c:pt>
                      <c:pt idx="204">
                        <c:v>0.64708911303117145</c:v>
                      </c:pt>
                      <c:pt idx="205">
                        <c:v>0.6501086342359973</c:v>
                      </c:pt>
                      <c:pt idx="206">
                        <c:v>0.65312824661864799</c:v>
                      </c:pt>
                      <c:pt idx="207">
                        <c:v>0.65614795018464145</c:v>
                      </c:pt>
                      <c:pt idx="208">
                        <c:v>0.66017436345624758</c:v>
                      </c:pt>
                      <c:pt idx="209">
                        <c:v>0.66319427980479173</c:v>
                      </c:pt>
                      <c:pt idx="210">
                        <c:v>0.66621428735503752</c:v>
                      </c:pt>
                      <c:pt idx="211">
                        <c:v>0.66923438611249386</c:v>
                      </c:pt>
                      <c:pt idx="212">
                        <c:v>0.67225457608268113</c:v>
                      </c:pt>
                      <c:pt idx="213">
                        <c:v>0.6762816379388884</c:v>
                      </c:pt>
                      <c:pt idx="214">
                        <c:v>0.67930204076018286</c:v>
                      </c:pt>
                      <c:pt idx="215">
                        <c:v>0.68232253481255367</c:v>
                      </c:pt>
                      <c:pt idx="216">
                        <c:v>0.68635000214026221</c:v>
                      </c:pt>
                      <c:pt idx="217">
                        <c:v>0.68836379663260427</c:v>
                      </c:pt>
                      <c:pt idx="218">
                        <c:v>0.69239150728241983</c:v>
                      </c:pt>
                      <c:pt idx="219">
                        <c:v>0.69641938016328919</c:v>
                      </c:pt>
                      <c:pt idx="220">
                        <c:v>0.69843337744446288</c:v>
                      </c:pt>
                      <c:pt idx="221">
                        <c:v>0.70246149369644661</c:v>
                      </c:pt>
                      <c:pt idx="222">
                        <c:v>0.7044756126705245</c:v>
                      </c:pt>
                      <c:pt idx="223">
                        <c:v>0.70749686719633931</c:v>
                      </c:pt>
                      <c:pt idx="224">
                        <c:v>0.71051821300470108</c:v>
                      </c:pt>
                      <c:pt idx="225">
                        <c:v>0.71454681608713122</c:v>
                      </c:pt>
                      <c:pt idx="226">
                        <c:v>0.71756837490955494</c:v>
                      </c:pt>
                      <c:pt idx="227">
                        <c:v>0.72059002503291447</c:v>
                      </c:pt>
                      <c:pt idx="228">
                        <c:v>0.72361176646273895</c:v>
                      </c:pt>
                      <c:pt idx="229">
                        <c:v>0.72764089707761848</c:v>
                      </c:pt>
                      <c:pt idx="230">
                        <c:v>0.73066285157728439</c:v>
                      </c:pt>
                      <c:pt idx="231">
                        <c:v>0.7336848974018112</c:v>
                      </c:pt>
                      <c:pt idx="232">
                        <c:v>0.73670703455669651</c:v>
                      </c:pt>
                      <c:pt idx="233">
                        <c:v>0.73972926304747189</c:v>
                      </c:pt>
                      <c:pt idx="234">
                        <c:v>0.74375904312277363</c:v>
                      </c:pt>
                      <c:pt idx="235">
                        <c:v>0.74678148475209727</c:v>
                      </c:pt>
                      <c:pt idx="236">
                        <c:v>0.74980401773571592</c:v>
                      </c:pt>
                      <c:pt idx="237">
                        <c:v>0.7528266420791524</c:v>
                      </c:pt>
                      <c:pt idx="238">
                        <c:v>0.75584935778794093</c:v>
                      </c:pt>
                      <c:pt idx="239">
                        <c:v>0.75887216486758269</c:v>
                      </c:pt>
                      <c:pt idx="240">
                        <c:v>0.76290271644911634</c:v>
                      </c:pt>
                      <c:pt idx="241">
                        <c:v>0.76592573674892528</c:v>
                      </c:pt>
                      <c:pt idx="242">
                        <c:v>0.76894884843801425</c:v>
                      </c:pt>
                      <c:pt idx="243">
                        <c:v>0.77197205152190906</c:v>
                      </c:pt>
                      <c:pt idx="244">
                        <c:v>0.77600313114635922</c:v>
                      </c:pt>
                      <c:pt idx="245">
                        <c:v>0.77902654750629297</c:v>
                      </c:pt>
                      <c:pt idx="246">
                        <c:v>0.78205005527945526</c:v>
                      </c:pt>
                      <c:pt idx="247">
                        <c:v>0.78507365447138544</c:v>
                      </c:pt>
                      <c:pt idx="248">
                        <c:v>0.78809734508758933</c:v>
                      </c:pt>
                      <c:pt idx="249">
                        <c:v>0.79212907480096828</c:v>
                      </c:pt>
                      <c:pt idx="250">
                        <c:v>0.79515297876201763</c:v>
                      </c:pt>
                      <c:pt idx="251">
                        <c:v>0.79817697416577249</c:v>
                      </c:pt>
                      <c:pt idx="252">
                        <c:v>0.80120106101777466</c:v>
                      </c:pt>
                      <c:pt idx="253">
                        <c:v>0.80523331908284124</c:v>
                      </c:pt>
                      <c:pt idx="254">
                        <c:v>0.80825761933559837</c:v>
                      </c:pt>
                      <c:pt idx="255">
                        <c:v>0.81128201105504172</c:v>
                      </c:pt>
                      <c:pt idx="256">
                        <c:v>0.81430649424670443</c:v>
                      </c:pt>
                      <c:pt idx="257">
                        <c:v>0.81733106891613072</c:v>
                      </c:pt>
                      <c:pt idx="258">
                        <c:v>0.82035573506883208</c:v>
                      </c:pt>
                      <c:pt idx="259">
                        <c:v>0.82438876558934127</c:v>
                      </c:pt>
                      <c:pt idx="260">
                        <c:v>0.82741364522456728</c:v>
                      </c:pt>
                      <c:pt idx="261">
                        <c:v>0.83043861636152905</c:v>
                      </c:pt>
                      <c:pt idx="262">
                        <c:v>0.83447205355642096</c:v>
                      </c:pt>
                      <c:pt idx="263">
                        <c:v>0.83749723821896283</c:v>
                      </c:pt>
                      <c:pt idx="264">
                        <c:v>0.8405225144016959</c:v>
                      </c:pt>
                      <c:pt idx="265">
                        <c:v>0.84354788211015752</c:v>
                      </c:pt>
                      <c:pt idx="266">
                        <c:v>0.84657334134989748</c:v>
                      </c:pt>
                      <c:pt idx="267">
                        <c:v>0.84959889212643158</c:v>
                      </c:pt>
                      <c:pt idx="268">
                        <c:v>0.85363310222863353</c:v>
                      </c:pt>
                      <c:pt idx="269">
                        <c:v>0.85665886661260049</c:v>
                      </c:pt>
                      <c:pt idx="270">
                        <c:v>0.8596847225518276</c:v>
                      </c:pt>
                      <c:pt idx="271">
                        <c:v>0.86371933956635882</c:v>
                      </c:pt>
                      <c:pt idx="272">
                        <c:v>0.86674540915610088</c:v>
                      </c:pt>
                      <c:pt idx="273">
                        <c:v>0.86977157031958552</c:v>
                      </c:pt>
                      <c:pt idx="274">
                        <c:v>0.87279782306235543</c:v>
                      </c:pt>
                      <c:pt idx="275">
                        <c:v>0.87582416738995372</c:v>
                      </c:pt>
                      <c:pt idx="276">
                        <c:v>0.87885060330793485</c:v>
                      </c:pt>
                      <c:pt idx="277">
                        <c:v>0.88288599368205145</c:v>
                      </c:pt>
                      <c:pt idx="278">
                        <c:v>0.88591264333246089</c:v>
                      </c:pt>
                      <c:pt idx="279">
                        <c:v>0.88793046065951764</c:v>
                      </c:pt>
                      <c:pt idx="280">
                        <c:v>0.8919662174653642</c:v>
                      </c:pt>
                      <c:pt idx="281">
                        <c:v>0.89600213715111432</c:v>
                      </c:pt>
                      <c:pt idx="282">
                        <c:v>0.89802015807805069</c:v>
                      </c:pt>
                      <c:pt idx="283">
                        <c:v>0.90205632210830877</c:v>
                      </c:pt>
                      <c:pt idx="284">
                        <c:v>0.90407446521490709</c:v>
                      </c:pt>
                      <c:pt idx="285">
                        <c:v>0.90710175624375866</c:v>
                      </c:pt>
                      <c:pt idx="286">
                        <c:v>0.91113828684625842</c:v>
                      </c:pt>
                      <c:pt idx="287">
                        <c:v>0.91416579172833878</c:v>
                      </c:pt>
                      <c:pt idx="288">
                        <c:v>0.91719338827105212</c:v>
                      </c:pt>
                      <c:pt idx="289">
                        <c:v>0.92022107647994922</c:v>
                      </c:pt>
                      <c:pt idx="290">
                        <c:v>0.92324885636059173</c:v>
                      </c:pt>
                      <c:pt idx="291">
                        <c:v>0.92627672791850901</c:v>
                      </c:pt>
                      <c:pt idx="292">
                        <c:v>0.92930469115926406</c:v>
                      </c:pt>
                      <c:pt idx="293">
                        <c:v>0.93233274608840921</c:v>
                      </c:pt>
                      <c:pt idx="294">
                        <c:v>0.93637029529659277</c:v>
                      </c:pt>
                      <c:pt idx="295">
                        <c:v>0.9393985641869107</c:v>
                      </c:pt>
                      <c:pt idx="296">
                        <c:v>0.94242692478413037</c:v>
                      </c:pt>
                      <c:pt idx="297">
                        <c:v>0.94646488157854536</c:v>
                      </c:pt>
                      <c:pt idx="298">
                        <c:v>0.94949345618013814</c:v>
                      </c:pt>
                      <c:pt idx="299">
                        <c:v>0.95252212250716128</c:v>
                      </c:pt>
                      <c:pt idx="300">
                        <c:v>0.95555088056514859</c:v>
                      </c:pt>
                      <c:pt idx="301">
                        <c:v>0.95857973035966826</c:v>
                      </c:pt>
                      <c:pt idx="302">
                        <c:v>0.96160867189627741</c:v>
                      </c:pt>
                      <c:pt idx="303">
                        <c:v>0.96463770518054504</c:v>
                      </c:pt>
                      <c:pt idx="304">
                        <c:v>0.96867655895438598</c:v>
                      </c:pt>
                      <c:pt idx="305">
                        <c:v>0.97170580633810266</c:v>
                      </c:pt>
                      <c:pt idx="306">
                        <c:v>0.97473514548800744</c:v>
                      </c:pt>
                      <c:pt idx="307">
                        <c:v>0.97877440711152464</c:v>
                      </c:pt>
                      <c:pt idx="308">
                        <c:v>0.98180396040412099</c:v>
                      </c:pt>
                      <c:pt idx="309">
                        <c:v>0.98483360548144061</c:v>
                      </c:pt>
                      <c:pt idx="310">
                        <c:v>0.98786334234902262</c:v>
                      </c:pt>
                      <c:pt idx="311">
                        <c:v>0.99089317101244101</c:v>
                      </c:pt>
                      <c:pt idx="312">
                        <c:v>0.9939230914772581</c:v>
                      </c:pt>
                      <c:pt idx="313">
                        <c:v>0.99695310374904833</c:v>
                      </c:pt>
                      <c:pt idx="314">
                        <c:v>1.0009932629318623</c:v>
                      </c:pt>
                      <c:pt idx="315">
                        <c:v>1.0040234894415345</c:v>
                      </c:pt>
                      <c:pt idx="316">
                        <c:v>1.0070538077767048</c:v>
                      </c:pt>
                      <c:pt idx="317">
                        <c:v>1.0100842179429501</c:v>
                      </c:pt>
                      <c:pt idx="318">
                        <c:v>1.0131147199458364</c:v>
                      </c:pt>
                      <c:pt idx="319">
                        <c:v>1.017155532149643</c:v>
                      </c:pt>
                      <c:pt idx="320">
                        <c:v>1.0201862484596722</c:v>
                      </c:pt>
                      <c:pt idx="321">
                        <c:v>1.0232170566248988</c:v>
                      </c:pt>
                      <c:pt idx="322">
                        <c:v>1.0262479566509022</c:v>
                      </c:pt>
                      <c:pt idx="323">
                        <c:v>1.0302892995897035</c:v>
                      </c:pt>
                      <c:pt idx="324">
                        <c:v>1.0333204139791381</c:v>
                      </c:pt>
                      <c:pt idx="325">
                        <c:v>1.0363516202479133</c:v>
                      </c:pt>
                      <c:pt idx="326">
                        <c:v>1.0393829184015773</c:v>
                      </c:pt>
                      <c:pt idx="327">
                        <c:v>1.0424143084457114</c:v>
                      </c:pt>
                      <c:pt idx="328">
                        <c:v>1.0454457903858874</c:v>
                      </c:pt>
                      <c:pt idx="329">
                        <c:v>1.0494879092651579</c:v>
                      </c:pt>
                      <c:pt idx="330">
                        <c:v>1.0525196056511001</c:v>
                      </c:pt>
                      <c:pt idx="331">
                        <c:v>1.0555513939516588</c:v>
                      </c:pt>
                      <c:pt idx="332">
                        <c:v>1.0595939213403363</c:v>
                      </c:pt>
                      <c:pt idx="333">
                        <c:v>1.0626259241300087</c:v>
                      </c:pt>
                      <c:pt idx="334">
                        <c:v>1.0656580188528888</c:v>
                      </c:pt>
                      <c:pt idx="335">
                        <c:v>1.0686902055145293</c:v>
                      </c:pt>
                      <c:pt idx="336">
                        <c:v>1.0717224841205175</c:v>
                      </c:pt>
                      <c:pt idx="337">
                        <c:v>1.0747548546764292</c:v>
                      </c:pt>
                      <c:pt idx="338">
                        <c:v>1.0787981584605055</c:v>
                      </c:pt>
                      <c:pt idx="339">
                        <c:v>1.0818307435879269</c:v>
                      </c:pt>
                      <c:pt idx="340">
                        <c:v>1.084863420683863</c:v>
                      </c:pt>
                      <c:pt idx="341">
                        <c:v>1.0878961897539035</c:v>
                      </c:pt>
                      <c:pt idx="342">
                        <c:v>1.0919400249277256</c:v>
                      </c:pt>
                      <c:pt idx="343">
                        <c:v>1.0939620038385565</c:v>
                      </c:pt>
                      <c:pt idx="344">
                        <c:v>1.0980060843163131</c:v>
                      </c:pt>
                      <c:pt idx="345">
                        <c:v>1.1000281858865348</c:v>
                      </c:pt>
                      <c:pt idx="346">
                        <c:v>1.1040725116979775</c:v>
                      </c:pt>
                      <c:pt idx="347">
                        <c:v>1.1071058634001705</c:v>
                      </c:pt>
                      <c:pt idx="348">
                        <c:v>1.1101393071173913</c:v>
                      </c:pt>
                      <c:pt idx="349">
                        <c:v>1.1131728428552004</c:v>
                      </c:pt>
                      <c:pt idx="350">
                        <c:v>1.1162064706191919</c:v>
                      </c:pt>
                      <c:pt idx="351">
                        <c:v>1.1202514507993444</c:v>
                      </c:pt>
                      <c:pt idx="352">
                        <c:v>1.1232852933128097</c:v>
                      </c:pt>
                      <c:pt idx="353">
                        <c:v>1.1263192278710714</c:v>
                      </c:pt>
                      <c:pt idx="354">
                        <c:v>1.1293532544797151</c:v>
                      </c:pt>
                      <c:pt idx="355">
                        <c:v>1.1323873731443372</c:v>
                      </c:pt>
                      <c:pt idx="356">
                        <c:v>1.1354215838705024</c:v>
                      </c:pt>
                      <c:pt idx="357">
                        <c:v>1.1394673413885703</c:v>
                      </c:pt>
                      <c:pt idx="358">
                        <c:v>1.1425017669467668</c:v>
                      </c:pt>
                      <c:pt idx="359">
                        <c:v>1.1455362845851307</c:v>
                      </c:pt>
                      <c:pt idx="360">
                        <c:v>1.1495824513484501</c:v>
                      </c:pt>
                      <c:pt idx="361">
                        <c:v>1.1526171838622987</c:v>
                      </c:pt>
                      <c:pt idx="362">
                        <c:v>1.1546403900371951</c:v>
                      </c:pt>
                      <c:pt idx="363">
                        <c:v>1.158686925192014</c:v>
                      </c:pt>
                      <c:pt idx="364">
                        <c:v>1.1617219340190619</c:v>
                      </c:pt>
                      <c:pt idx="365">
                        <c:v>1.1647570349617025</c:v>
                      </c:pt>
                      <c:pt idx="366">
                        <c:v>1.168803979519107</c:v>
                      </c:pt>
                      <c:pt idx="367">
                        <c:v>1.1718392954198511</c:v>
                      </c:pt>
                      <c:pt idx="368">
                        <c:v>1.1748747034548066</c:v>
                      </c:pt>
                      <c:pt idx="369">
                        <c:v>1.1779102036295783</c:v>
                      </c:pt>
                      <c:pt idx="370">
                        <c:v>1.1809457959497605</c:v>
                      </c:pt>
                      <c:pt idx="371">
                        <c:v>1.183981480420947</c:v>
                      </c:pt>
                      <c:pt idx="372">
                        <c:v>1.1870172570487445</c:v>
                      </c:pt>
                      <c:pt idx="373">
                        <c:v>1.1910651025835046</c:v>
                      </c:pt>
                      <c:pt idx="374">
                        <c:v>1.1941010942651291</c:v>
                      </c:pt>
                      <c:pt idx="375">
                        <c:v>1.1971371781219959</c:v>
                      </c:pt>
                      <c:pt idx="376">
                        <c:v>1.2011854333245495</c:v>
                      </c:pt>
                      <c:pt idx="377">
                        <c:v>1.2042217322787863</c:v>
                      </c:pt>
                      <c:pt idx="378">
                        <c:v>1.2072581234269248</c:v>
                      </c:pt>
                      <c:pt idx="379">
                        <c:v>1.2102946067745748</c:v>
                      </c:pt>
                      <c:pt idx="380">
                        <c:v>1.2133311823273356</c:v>
                      </c:pt>
                      <c:pt idx="381">
                        <c:v>1.2163678500908188</c:v>
                      </c:pt>
                      <c:pt idx="382">
                        <c:v>1.2204168838906746</c:v>
                      </c:pt>
                      <c:pt idx="383">
                        <c:v>1.2234537668342522</c:v>
                      </c:pt>
                      <c:pt idx="384">
                        <c:v>1.2264907420072224</c:v>
                      </c:pt>
                      <c:pt idx="385">
                        <c:v>1.2305401857154392</c:v>
                      </c:pt>
                      <c:pt idx="386">
                        <c:v>1.2335773761120854</c:v>
                      </c:pt>
                      <c:pt idx="387">
                        <c:v>1.2366146587567768</c:v>
                      </c:pt>
                      <c:pt idx="388">
                        <c:v>1.2396520336551293</c:v>
                      </c:pt>
                      <c:pt idx="389">
                        <c:v>1.2426895008127465</c:v>
                      </c:pt>
                      <c:pt idx="390">
                        <c:v>1.2457270602352337</c:v>
                      </c:pt>
                      <c:pt idx="391">
                        <c:v>1.2497772829980434</c:v>
                      </c:pt>
                      <c:pt idx="392">
                        <c:v>1.2528150577270265</c:v>
                      </c:pt>
                      <c:pt idx="393">
                        <c:v>1.2558529247395771</c:v>
                      </c:pt>
                      <c:pt idx="394">
                        <c:v>1.25889088404128</c:v>
                      </c:pt>
                      <c:pt idx="395">
                        <c:v>1.2629416400141602</c:v>
                      </c:pt>
                      <c:pt idx="396">
                        <c:v>1.265979814679064</c:v>
                      </c:pt>
                      <c:pt idx="397">
                        <c:v>1.269018081651814</c:v>
                      </c:pt>
                      <c:pt idx="398">
                        <c:v>1.2720564409380308</c:v>
                      </c:pt>
                      <c:pt idx="399">
                        <c:v>1.2750948925433241</c:v>
                      </c:pt>
                      <c:pt idx="400">
                        <c:v>1.2781334364733152</c:v>
                      </c:pt>
                      <c:pt idx="401">
                        <c:v>1.2821849720058289</c:v>
                      </c:pt>
                      <c:pt idx="402">
                        <c:v>1.2852237313818988</c:v>
                      </c:pt>
                      <c:pt idx="403">
                        <c:v>1.2882625831013719</c:v>
                      </c:pt>
                      <c:pt idx="404">
                        <c:v>1.2902885355523392</c:v>
                      </c:pt>
                      <c:pt idx="405">
                        <c:v>1.2943405635929204</c:v>
                      </c:pt>
                      <c:pt idx="406">
                        <c:v>1.2963666391858721</c:v>
                      </c:pt>
                      <c:pt idx="407">
                        <c:v>1.3004189135254034</c:v>
                      </c:pt>
                      <c:pt idx="408">
                        <c:v>1.3044713520808513</c:v>
                      </c:pt>
                      <c:pt idx="409">
                        <c:v>1.306497632943713</c:v>
                      </c:pt>
                      <c:pt idx="410">
                        <c:v>1.3095371312240949</c:v>
                      </c:pt>
                      <c:pt idx="411">
                        <c:v>1.3135899393140587</c:v>
                      </c:pt>
                      <c:pt idx="412">
                        <c:v>1.3166296531758919</c:v>
                      </c:pt>
                      <c:pt idx="413">
                        <c:v>1.3196694594391376</c:v>
                      </c:pt>
                      <c:pt idx="414">
                        <c:v>1.3227093581094247</c:v>
                      </c:pt>
                      <c:pt idx="415">
                        <c:v>1.3257493491923491</c:v>
                      </c:pt>
                      <c:pt idx="416">
                        <c:v>1.3287894326935408</c:v>
                      </c:pt>
                      <c:pt idx="417">
                        <c:v>1.3328430211332656</c:v>
                      </c:pt>
                      <c:pt idx="418">
                        <c:v>1.3358833202989351</c:v>
                      </c:pt>
                      <c:pt idx="419">
                        <c:v>1.3389237119016053</c:v>
                      </c:pt>
                      <c:pt idx="420">
                        <c:v>1.3429777111724446</c:v>
                      </c:pt>
                      <c:pt idx="421">
                        <c:v>1.3460183184833097</c:v>
                      </c:pt>
                      <c:pt idx="422">
                        <c:v>1.3490590182499145</c:v>
                      </c:pt>
                      <c:pt idx="423">
                        <c:v>1.3520998104778925</c:v>
                      </c:pt>
                      <c:pt idx="424">
                        <c:v>1.3551406951728446</c:v>
                      </c:pt>
                      <c:pt idx="425">
                        <c:v>1.3581816723404063</c:v>
                      </c:pt>
                      <c:pt idx="426">
                        <c:v>1.3622364524198314</c:v>
                      </c:pt>
                      <c:pt idx="427">
                        <c:v>1.3652776453786877</c:v>
                      </c:pt>
                      <c:pt idx="428">
                        <c:v>1.368318930828903</c:v>
                      </c:pt>
                      <c:pt idx="429">
                        <c:v>1.3713603087761035</c:v>
                      </c:pt>
                      <c:pt idx="430">
                        <c:v>1.375415623266302</c:v>
                      </c:pt>
                      <c:pt idx="431">
                        <c:v>1.3784572170616824</c:v>
                      </c:pt>
                      <c:pt idx="432">
                        <c:v>1.3814989033728051</c:v>
                      </c:pt>
                      <c:pt idx="433">
                        <c:v>1.3845406822053095</c:v>
                      </c:pt>
                      <c:pt idx="434">
                        <c:v>1.3875825535648016</c:v>
                      </c:pt>
                      <c:pt idx="435">
                        <c:v>1.3916385259847379</c:v>
                      </c:pt>
                      <c:pt idx="436">
                        <c:v>1.3946806132624654</c:v>
                      </c:pt>
                      <c:pt idx="437">
                        <c:v>1.3977227930859466</c:v>
                      </c:pt>
                      <c:pt idx="438">
                        <c:v>1.4007650654608244</c:v>
                      </c:pt>
                      <c:pt idx="439">
                        <c:v>1.4048215726059081</c:v>
                      </c:pt>
                      <c:pt idx="440">
                        <c:v>1.4078640609559452</c:v>
                      </c:pt>
                      <c:pt idx="441">
                        <c:v>1.4109066418761522</c:v>
                      </c:pt>
                      <c:pt idx="442">
                        <c:v>1.4139493153721741</c:v>
                      </c:pt>
                      <c:pt idx="443">
                        <c:v>1.4169920814496215</c:v>
                      </c:pt>
                      <c:pt idx="444">
                        <c:v>1.4200349401141401</c:v>
                      </c:pt>
                      <c:pt idx="445">
                        <c:v>1.4240922290342446</c:v>
                      </c:pt>
                      <c:pt idx="446">
                        <c:v>1.4271353037571768</c:v>
                      </c:pt>
                      <c:pt idx="447">
                        <c:v>1.4301784710859644</c:v>
                      </c:pt>
                      <c:pt idx="448">
                        <c:v>1.4342361715876515</c:v>
                      </c:pt>
                      <c:pt idx="449">
                        <c:v>1.4372795550186899</c:v>
                      </c:pt>
                      <c:pt idx="450">
                        <c:v>1.4403230310743742</c:v>
                      </c:pt>
                      <c:pt idx="451">
                        <c:v>1.4433665997603431</c:v>
                      </c:pt>
                      <c:pt idx="452">
                        <c:v>1.4464102610822458</c:v>
                      </c:pt>
                      <c:pt idx="453">
                        <c:v>1.4494540150456996</c:v>
                      </c:pt>
                      <c:pt idx="454">
                        <c:v>1.4535124977824898</c:v>
                      </c:pt>
                      <c:pt idx="455">
                        <c:v>1.4565564679315215</c:v>
                      </c:pt>
                      <c:pt idx="456">
                        <c:v>1.4596005307409166</c:v>
                      </c:pt>
                      <c:pt idx="457">
                        <c:v>1.4626446862163165</c:v>
                      </c:pt>
                      <c:pt idx="458">
                        <c:v>1.465688934363363</c:v>
                      </c:pt>
                      <c:pt idx="459">
                        <c:v>1.4687332751877098</c:v>
                      </c:pt>
                      <c:pt idx="460">
                        <c:v>1.4727925404612456</c:v>
                      </c:pt>
                      <c:pt idx="461">
                        <c:v>1.4758370975545463</c:v>
                      </c:pt>
                      <c:pt idx="462">
                        <c:v>1.4788817473439368</c:v>
                      </c:pt>
                      <c:pt idx="463">
                        <c:v>1.4829414246001456</c:v>
                      </c:pt>
                      <c:pt idx="464">
                        <c:v>1.4859862907024024</c:v>
                      </c:pt>
                      <c:pt idx="465">
                        <c:v>1.4890312495195672</c:v>
                      </c:pt>
                      <c:pt idx="466">
                        <c:v>1.4910612735754241</c:v>
                      </c:pt>
                      <c:pt idx="467">
                        <c:v>1.4951214453212394</c:v>
                      </c:pt>
                      <c:pt idx="468">
                        <c:v>1.4971515930145558</c:v>
                      </c:pt>
                      <c:pt idx="469">
                        <c:v>1.501212012050362</c:v>
                      </c:pt>
                      <c:pt idx="470">
                        <c:v>1.5052725959628794</c:v>
                      </c:pt>
                      <c:pt idx="471">
                        <c:v>1.5073029497520989</c:v>
                      </c:pt>
                      <c:pt idx="472">
                        <c:v>1.5113637810048184</c:v>
                      </c:pt>
                      <c:pt idx="473">
                        <c:v>1.5144095126659394</c:v>
                      </c:pt>
                      <c:pt idx="474">
                        <c:v>1.5174553370946995</c:v>
                      </c:pt>
                      <c:pt idx="475">
                        <c:v>1.5205012542967613</c:v>
                      </c:pt>
                      <c:pt idx="476">
                        <c:v>1.5235472642777534</c:v>
                      </c:pt>
                      <c:pt idx="477">
                        <c:v>1.52659336704334</c:v>
                      </c:pt>
                      <c:pt idx="478">
                        <c:v>1.5306549817388244</c:v>
                      </c:pt>
                      <c:pt idx="479">
                        <c:v>1.5337013010237817</c:v>
                      </c:pt>
                      <c:pt idx="480">
                        <c:v>1.5367477131121778</c:v>
                      </c:pt>
                      <c:pt idx="481">
                        <c:v>1.5408097402673919</c:v>
                      </c:pt>
                      <c:pt idx="482">
                        <c:v>1.5438563689191365</c:v>
                      </c:pt>
                      <c:pt idx="483">
                        <c:v>1.5469030903931702</c:v>
                      </c:pt>
                      <c:pt idx="484">
                        <c:v>1.5499499046951497</c:v>
                      </c:pt>
                      <c:pt idx="485">
                        <c:v>1.5529968118307429</c:v>
                      </c:pt>
                      <c:pt idx="486">
                        <c:v>1.5560438118055842</c:v>
                      </c:pt>
                      <c:pt idx="487">
                        <c:v>1.5601066228651188</c:v>
                      </c:pt>
                      <c:pt idx="488">
                        <c:v>1.5631538394869031</c:v>
                      </c:pt>
                      <c:pt idx="489">
                        <c:v>1.566201148966808</c:v>
                      </c:pt>
                      <c:pt idx="490">
                        <c:v>1.5692485513104937</c:v>
                      </c:pt>
                      <c:pt idx="491">
                        <c:v>1.5733118988999681</c:v>
                      </c:pt>
                      <c:pt idx="492">
                        <c:v>1.5763595179478205</c:v>
                      </c:pt>
                      <c:pt idx="493">
                        <c:v>1.5794072298783219</c:v>
                      </c:pt>
                      <c:pt idx="494">
                        <c:v>1.5824550346971462</c:v>
                      </c:pt>
                      <c:pt idx="495">
                        <c:v>1.5855029324099323</c:v>
                      </c:pt>
                      <c:pt idx="496">
                        <c:v>1.5885509230223545</c:v>
                      </c:pt>
                      <c:pt idx="497">
                        <c:v>1.5926150550259255</c:v>
                      </c:pt>
                      <c:pt idx="498">
                        <c:v>1.5956632624261904</c:v>
                      </c:pt>
                      <c:pt idx="499">
                        <c:v>1.5987115627449711</c:v>
                      </c:pt>
                      <c:pt idx="500">
                        <c:v>1.6027761077197251</c:v>
                      </c:pt>
                      <c:pt idx="501">
                        <c:v>1.605824624870408</c:v>
                      </c:pt>
                      <c:pt idx="502">
                        <c:v>1.6088732349584922</c:v>
                      </c:pt>
                      <c:pt idx="503">
                        <c:v>1.6119219379896446</c:v>
                      </c:pt>
                      <c:pt idx="504">
                        <c:v>1.6149707339695438</c:v>
                      </c:pt>
                      <c:pt idx="505">
                        <c:v>1.6180196229038351</c:v>
                      </c:pt>
                      <c:pt idx="506">
                        <c:v>1.6220849527550998</c:v>
                      </c:pt>
                      <c:pt idx="507">
                        <c:v>1.6251340586050429</c:v>
                      </c:pt>
                      <c:pt idx="508">
                        <c:v>1.628183257428286</c:v>
                      </c:pt>
                      <c:pt idx="509">
                        <c:v>1.6312325492304984</c:v>
                      </c:pt>
                      <c:pt idx="510">
                        <c:v>1.6342819340173516</c:v>
                      </c:pt>
                      <c:pt idx="511">
                        <c:v>1.6383479250524056</c:v>
                      </c:pt>
                      <c:pt idx="512">
                        <c:v>1.6413975268254746</c:v>
                      </c:pt>
                      <c:pt idx="513">
                        <c:v>1.6444472216021009</c:v>
                      </c:pt>
                      <c:pt idx="514">
                        <c:v>1.6474970093879344</c:v>
                      </c:pt>
                      <c:pt idx="515">
                        <c:v>1.6505468901886602</c:v>
                      </c:pt>
                      <c:pt idx="516">
                        <c:v>1.6546135426226078</c:v>
                      </c:pt>
                      <c:pt idx="517">
                        <c:v>1.6576636404801479</c:v>
                      </c:pt>
                      <c:pt idx="518">
                        <c:v>1.6607138313714951</c:v>
                      </c:pt>
                      <c:pt idx="519">
                        <c:v>1.6637641153023248</c:v>
                      </c:pt>
                      <c:pt idx="520">
                        <c:v>1.6668144922783248</c:v>
                      </c:pt>
                      <c:pt idx="521">
                        <c:v>1.6698649623051489</c:v>
                      </c:pt>
                      <c:pt idx="522">
                        <c:v>1.6739324004297995</c:v>
                      </c:pt>
                      <c:pt idx="523">
                        <c:v>1.6769830875973293</c:v>
                      </c:pt>
                      <c:pt idx="524">
                        <c:v>1.6800338678346092</c:v>
                      </c:pt>
                      <c:pt idx="525">
                        <c:v>1.6830847411473289</c:v>
                      </c:pt>
                      <c:pt idx="526">
                        <c:v>1.6871527170247969</c:v>
                      </c:pt>
                      <c:pt idx="527">
                        <c:v>1.6902038075356309</c:v>
                      </c:pt>
                      <c:pt idx="528">
                        <c:v>1.6932549911408388</c:v>
                      </c:pt>
                      <c:pt idx="529">
                        <c:v>1.6963062678461007</c:v>
                      </c:pt>
                      <c:pt idx="530">
                        <c:v>1.6983405040413375</c:v>
                      </c:pt>
                      <c:pt idx="531">
                        <c:v>1.7024091005795272</c:v>
                      </c:pt>
                      <c:pt idx="532">
                        <c:v>1.7064778626592301</c:v>
                      </c:pt>
                      <c:pt idx="533">
                        <c:v>1.7085123057813474</c:v>
                      </c:pt>
                      <c:pt idx="534">
                        <c:v>1.7125813161985797</c:v>
                      </c:pt>
                      <c:pt idx="535">
                        <c:v>1.7156331826694828</c:v>
                      </c:pt>
                      <c:pt idx="536">
                        <c:v>1.7186851422821183</c:v>
                      </c:pt>
                      <c:pt idx="537">
                        <c:v>1.7217371950421827</c:v>
                      </c:pt>
                      <c:pt idx="538">
                        <c:v>1.7247893409553392</c:v>
                      </c:pt>
                      <c:pt idx="539">
                        <c:v>1.7278415800272859</c:v>
                      </c:pt>
                      <c:pt idx="540">
                        <c:v>1.7308939122637097</c:v>
                      </c:pt>
                      <c:pt idx="541">
                        <c:v>1.7349638335112993</c:v>
                      </c:pt>
                      <c:pt idx="542">
                        <c:v>1.7380163831536226</c:v>
                      </c:pt>
                      <c:pt idx="543">
                        <c:v>1.7410690259793942</c:v>
                      </c:pt>
                      <c:pt idx="544">
                        <c:v>1.7451393613755857</c:v>
                      </c:pt>
                      <c:pt idx="545">
                        <c:v>1.7481922216514936</c:v>
                      </c:pt>
                      <c:pt idx="546">
                        <c:v>1.7512451751298168</c:v>
                      </c:pt>
                      <c:pt idx="547">
                        <c:v>1.7542982218162233</c:v>
                      </c:pt>
                      <c:pt idx="548">
                        <c:v>1.7573513617164169</c:v>
                      </c:pt>
                      <c:pt idx="549">
                        <c:v>1.7604045948360889</c:v>
                      </c:pt>
                      <c:pt idx="550">
                        <c:v>1.7644757173469094</c:v>
                      </c:pt>
                      <c:pt idx="551">
                        <c:v>1.7675291680008369</c:v>
                      </c:pt>
                      <c:pt idx="552">
                        <c:v>1.7705827118932205</c:v>
                      </c:pt>
                      <c:pt idx="553">
                        <c:v>1.7746542487971795</c:v>
                      </c:pt>
                      <c:pt idx="554">
                        <c:v>1.7777080102681055</c:v>
                      </c:pt>
                      <c:pt idx="555">
                        <c:v>1.7807618649964712</c:v>
                      </c:pt>
                      <c:pt idx="556">
                        <c:v>1.7838158129879829</c:v>
                      </c:pt>
                      <c:pt idx="557">
                        <c:v>1.786869854248315</c:v>
                      </c:pt>
                      <c:pt idx="558">
                        <c:v>1.7909420543567949</c:v>
                      </c:pt>
                      <c:pt idx="559">
                        <c:v>1.7939963132665575</c:v>
                      </c:pt>
                      <c:pt idx="560">
                        <c:v>1.7970506654641445</c:v>
                      </c:pt>
                      <c:pt idx="561">
                        <c:v>1.8001051109552542</c:v>
                      </c:pt>
                      <c:pt idx="562">
                        <c:v>1.8041778500765167</c:v>
                      </c:pt>
                      <c:pt idx="563">
                        <c:v>1.8072325132746787</c:v>
                      </c:pt>
                      <c:pt idx="564">
                        <c:v>1.8102872697853636</c:v>
                      </c:pt>
                      <c:pt idx="565">
                        <c:v>1.8133421196142834</c:v>
                      </c:pt>
                      <c:pt idx="566">
                        <c:v>1.816397062767118</c:v>
                      </c:pt>
                      <c:pt idx="567">
                        <c:v>1.8204704654846451</c:v>
                      </c:pt>
                      <c:pt idx="568">
                        <c:v>1.8235256264154822</c:v>
                      </c:pt>
                      <c:pt idx="569">
                        <c:v>1.8265808806892541</c:v>
                      </c:pt>
                      <c:pt idx="570">
                        <c:v>1.8296362283116647</c:v>
                      </c:pt>
                      <c:pt idx="571">
                        <c:v>1.8337101703604066</c:v>
                      </c:pt>
                      <c:pt idx="572">
                        <c:v>1.8367657358184928</c:v>
                      </c:pt>
                      <c:pt idx="573">
                        <c:v>1.8398213946442346</c:v>
                      </c:pt>
                      <c:pt idx="574">
                        <c:v>1.8428771468433494</c:v>
                      </c:pt>
                      <c:pt idx="575">
                        <c:v>1.8459329924215215</c:v>
                      </c:pt>
                      <c:pt idx="576">
                        <c:v>1.8489889313844692</c:v>
                      </c:pt>
                      <c:pt idx="577">
                        <c:v>1.8530636619434788</c:v>
                      </c:pt>
                      <c:pt idx="578">
                        <c:v>1.8561198188264338</c:v>
                      </c:pt>
                      <c:pt idx="579">
                        <c:v>1.8591760691131929</c:v>
                      </c:pt>
                      <c:pt idx="580">
                        <c:v>1.8622324128094645</c:v>
                      </c:pt>
                      <c:pt idx="581">
                        <c:v>1.8652888499209708</c:v>
                      </c:pt>
                      <c:pt idx="582">
                        <c:v>1.8693642447253991</c:v>
                      </c:pt>
                      <c:pt idx="583">
                        <c:v>1.8724208998279559</c:v>
                      </c:pt>
                      <c:pt idx="584">
                        <c:v>1.8754776483647846</c:v>
                      </c:pt>
                      <c:pt idx="585">
                        <c:v>1.8785344903415737</c:v>
                      </c:pt>
                      <c:pt idx="586">
                        <c:v>1.8826104250049096</c:v>
                      </c:pt>
                      <c:pt idx="587">
                        <c:v>1.8856674850305188</c:v>
                      </c:pt>
                      <c:pt idx="588">
                        <c:v>1.8887246385151448</c:v>
                      </c:pt>
                      <c:pt idx="589">
                        <c:v>1.8917818854645028</c:v>
                      </c:pt>
                      <c:pt idx="590">
                        <c:v>1.8948392258843074</c:v>
                      </c:pt>
                      <c:pt idx="591">
                        <c:v>1.8978966597802855</c:v>
                      </c:pt>
                      <c:pt idx="592">
                        <c:v>1.9019733837254809</c:v>
                      </c:pt>
                      <c:pt idx="593">
                        <c:v>1.9040118080235713</c:v>
                      </c:pt>
                      <c:pt idx="594">
                        <c:v>1.9080887812791953</c:v>
                      </c:pt>
                      <c:pt idx="595">
                        <c:v>1.9101273302401176</c:v>
                      </c:pt>
                      <c:pt idx="596">
                        <c:v>1.9142045528366429</c:v>
                      </c:pt>
                      <c:pt idx="597">
                        <c:v>1.9182819416773986</c:v>
                      </c:pt>
                      <c:pt idx="598">
                        <c:v>1.9203206984435954</c:v>
                      </c:pt>
                      <c:pt idx="599">
                        <c:v>1.9233789115299247</c:v>
                      </c:pt>
                      <c:pt idx="600">
                        <c:v>1.9264372181457874</c:v>
                      </c:pt>
                      <c:pt idx="601">
                        <c:v>1.9294956182969045</c:v>
                      </c:pt>
                      <c:pt idx="602">
                        <c:v>1.9335736306742413</c:v>
                      </c:pt>
                      <c:pt idx="603">
                        <c:v>1.9366322490965358</c:v>
                      </c:pt>
                      <c:pt idx="604">
                        <c:v>1.9396909610731583</c:v>
                      </c:pt>
                      <c:pt idx="605">
                        <c:v>1.9427497666098434</c:v>
                      </c:pt>
                      <c:pt idx="606">
                        <c:v>1.9458086657122928</c:v>
                      </c:pt>
                      <c:pt idx="607">
                        <c:v>1.9498873434055541</c:v>
                      </c:pt>
                      <c:pt idx="608">
                        <c:v>1.9529464608504072</c:v>
                      </c:pt>
                      <c:pt idx="609">
                        <c:v>1.9560056718801189</c:v>
                      </c:pt>
                      <c:pt idx="610">
                        <c:v>1.9590649765004149</c:v>
                      </c:pt>
                      <c:pt idx="611">
                        <c:v>1.9631441949227348</c:v>
                      </c:pt>
                      <c:pt idx="612">
                        <c:v>1.9662037179433318</c:v>
                      </c:pt>
                      <c:pt idx="613">
                        <c:v>1.9692633345736046</c:v>
                      </c:pt>
                      <c:pt idx="614">
                        <c:v>1.9723230448192914</c:v>
                      </c:pt>
                      <c:pt idx="615">
                        <c:v>1.9764028041140518</c:v>
                      </c:pt>
                      <c:pt idx="616">
                        <c:v>1.9794627328179493</c:v>
                      </c:pt>
                      <c:pt idx="617">
                        <c:v>1.9825227551563598</c:v>
                      </c:pt>
                      <c:pt idx="618">
                        <c:v>1.9855828711349917</c:v>
                      </c:pt>
                      <c:pt idx="619">
                        <c:v>1.9886430807595872</c:v>
                      </c:pt>
                      <c:pt idx="620">
                        <c:v>1.991703384035878</c:v>
                      </c:pt>
                      <c:pt idx="621">
                        <c:v>1.995783934094596</c:v>
                      </c:pt>
                      <c:pt idx="622">
                        <c:v>1.9988444559138026</c:v>
                      </c:pt>
                      <c:pt idx="623">
                        <c:v>2.0019050714038138</c:v>
                      </c:pt>
                      <c:pt idx="624">
                        <c:v>2.0049657805703753</c:v>
                      </c:pt>
                      <c:pt idx="625">
                        <c:v>2.0080265834191988</c:v>
                      </c:pt>
                      <c:pt idx="626">
                        <c:v>2.0110874799560308</c:v>
                      </c:pt>
                      <c:pt idx="627">
                        <c:v>2.0151688210852963</c:v>
                      </c:pt>
                      <c:pt idx="628">
                        <c:v>2.0182299362497869</c:v>
                      </c:pt>
                      <c:pt idx="629">
                        <c:v>2.0212911451214071</c:v>
                      </c:pt>
                      <c:pt idx="630">
                        <c:v>2.0243524477058927</c:v>
                      </c:pt>
                      <c:pt idx="631">
                        <c:v>2.0274138440089944</c:v>
                      </c:pt>
                      <c:pt idx="632">
                        <c:v>2.0314958515408579</c:v>
                      </c:pt>
                      <c:pt idx="633">
                        <c:v>2.0345574665430193</c:v>
                      </c:pt>
                      <c:pt idx="634">
                        <c:v>2.0376191752829032</c:v>
                      </c:pt>
                      <c:pt idx="635">
                        <c:v>2.0406809777662618</c:v>
                      </c:pt>
                      <c:pt idx="636">
                        <c:v>2.043742873998835</c:v>
                      </c:pt>
                      <c:pt idx="637">
                        <c:v>2.0478255481509757</c:v>
                      </c:pt>
                      <c:pt idx="638">
                        <c:v>2.0508876631540449</c:v>
                      </c:pt>
                      <c:pt idx="639">
                        <c:v>2.0539498719254681</c:v>
                      </c:pt>
                      <c:pt idx="640">
                        <c:v>2.0580329628258505</c:v>
                      </c:pt>
                      <c:pt idx="641">
                        <c:v>2.0610953904124352</c:v>
                      </c:pt>
                      <c:pt idx="642">
                        <c:v>2.064157911786519</c:v>
                      </c:pt>
                      <c:pt idx="643">
                        <c:v>2.0672205269538582</c:v>
                      </c:pt>
                      <c:pt idx="644">
                        <c:v>2.0702832359201757</c:v>
                      </c:pt>
                      <c:pt idx="645">
                        <c:v>2.0733460386912279</c:v>
                      </c:pt>
                      <c:pt idx="646">
                        <c:v>2.0764089352727617</c:v>
                      </c:pt>
                      <c:pt idx="647">
                        <c:v>2.0804929433188288</c:v>
                      </c:pt>
                      <c:pt idx="648">
                        <c:v>2.0835560588138358</c:v>
                      </c:pt>
                      <c:pt idx="649">
                        <c:v>2.0866192681384819</c:v>
                      </c:pt>
                      <c:pt idx="650">
                        <c:v>2.0907036932051701</c:v>
                      </c:pt>
                      <c:pt idx="651">
                        <c:v>2.0927459682996989</c:v>
                      </c:pt>
                      <c:pt idx="652">
                        <c:v>2.0968306436196413</c:v>
                      </c:pt>
                      <c:pt idx="653">
                        <c:v>2.0998942596058265</c:v>
                      </c:pt>
                      <c:pt idx="654">
                        <c:v>2.1019367224075456</c:v>
                      </c:pt>
                      <c:pt idx="655">
                        <c:v>2.1060217731648621</c:v>
                      </c:pt>
                      <c:pt idx="656">
                        <c:v>2.108064361123879</c:v>
                      </c:pt>
                      <c:pt idx="657">
                        <c:v>2.112149662211142</c:v>
                      </c:pt>
                      <c:pt idx="658">
                        <c:v>2.1162351302020608</c:v>
                      </c:pt>
                      <c:pt idx="659">
                        <c:v>2.1182779267906637</c:v>
                      </c:pt>
                      <c:pt idx="660">
                        <c:v>2.1223636451626686</c:v>
                      </c:pt>
                      <c:pt idx="661">
                        <c:v>2.1244065669494812</c:v>
                      </c:pt>
                      <c:pt idx="662">
                        <c:v>2.1284925357332409</c:v>
                      </c:pt>
                      <c:pt idx="663">
                        <c:v>2.1315571218866678</c:v>
                      </c:pt>
                      <c:pt idx="664">
                        <c:v>2.1346218019598444</c:v>
                      </c:pt>
                      <c:pt idx="665">
                        <c:v>2.1387081881647658</c:v>
                      </c:pt>
                      <c:pt idx="666">
                        <c:v>2.141773087406452</c:v>
                      </c:pt>
                      <c:pt idx="667">
                        <c:v>2.1448380805870797</c:v>
                      </c:pt>
                      <c:pt idx="668">
                        <c:v>2.1479031677124185</c:v>
                      </c:pt>
                      <c:pt idx="669">
                        <c:v>2.1509683487882283</c:v>
                      </c:pt>
                      <c:pt idx="670">
                        <c:v>2.1540336238202791</c:v>
                      </c:pt>
                      <c:pt idx="671">
                        <c:v>2.1581208033604202</c:v>
                      </c:pt>
                      <c:pt idx="672">
                        <c:v>2.161186297646065</c:v>
                      </c:pt>
                      <c:pt idx="673">
                        <c:v>2.1642518859071544</c:v>
                      </c:pt>
                      <c:pt idx="674">
                        <c:v>2.1683394831158878</c:v>
                      </c:pt>
                      <c:pt idx="675">
                        <c:v>2.1714052906753962</c:v>
                      </c:pt>
                      <c:pt idx="676">
                        <c:v>2.1744711922295346</c:v>
                      </c:pt>
                      <c:pt idx="677">
                        <c:v>2.177537187784079</c:v>
                      </c:pt>
                      <c:pt idx="678">
                        <c:v>2.1806032773447925</c:v>
                      </c:pt>
                      <c:pt idx="679">
                        <c:v>2.1836694609174407</c:v>
                      </c:pt>
                      <c:pt idx="680">
                        <c:v>2.1877578519317304</c:v>
                      </c:pt>
                      <c:pt idx="681">
                        <c:v>2.1908242548879806</c:v>
                      </c:pt>
                      <c:pt idx="682">
                        <c:v>2.1938907518753963</c:v>
                      </c:pt>
                      <c:pt idx="683">
                        <c:v>2.1969573428997222</c:v>
                      </c:pt>
                      <c:pt idx="684">
                        <c:v>2.2010462772217769</c:v>
                      </c:pt>
                      <c:pt idx="685">
                        <c:v>2.2041130876880279</c:v>
                      </c:pt>
                      <c:pt idx="686">
                        <c:v>2.2071799922104165</c:v>
                      </c:pt>
                      <c:pt idx="687">
                        <c:v>2.2102469907947233</c:v>
                      </c:pt>
                      <c:pt idx="688">
                        <c:v>2.213314083446718</c:v>
                      </c:pt>
                      <c:pt idx="689">
                        <c:v>2.2163812701721834</c:v>
                      </c:pt>
                      <c:pt idx="690">
                        <c:v>2.2204709988192506</c:v>
                      </c:pt>
                      <c:pt idx="691">
                        <c:v>2.2235384050718849</c:v>
                      </c:pt>
                      <c:pt idx="692">
                        <c:v>2.226605905417228</c:v>
                      </c:pt>
                      <c:pt idx="693">
                        <c:v>2.2306960522540624</c:v>
                      </c:pt>
                      <c:pt idx="694">
                        <c:v>2.2337637721714829</c:v>
                      </c:pt>
                      <c:pt idx="695">
                        <c:v>2.2368315862008346</c:v>
                      </c:pt>
                      <c:pt idx="696">
                        <c:v>2.2398994943479029</c:v>
                      </c:pt>
                      <c:pt idx="697">
                        <c:v>2.2429674966184625</c:v>
                      </c:pt>
                      <c:pt idx="698">
                        <c:v>2.2460355930182896</c:v>
                      </c:pt>
                      <c:pt idx="699">
                        <c:v>2.2501265346513541</c:v>
                      </c:pt>
                      <c:pt idx="700">
                        <c:v>2.2531948507086019</c:v>
                      </c:pt>
                      <c:pt idx="701">
                        <c:v>2.2562632609143836</c:v>
                      </c:pt>
                      <c:pt idx="702">
                        <c:v>2.2593317652744549</c:v>
                      </c:pt>
                      <c:pt idx="703">
                        <c:v>2.2634232508934464</c:v>
                      </c:pt>
                      <c:pt idx="704">
                        <c:v>2.2664919749693708</c:v>
                      </c:pt>
                      <c:pt idx="705">
                        <c:v>2.2695607932188482</c:v>
                      </c:pt>
                      <c:pt idx="706">
                        <c:v>2.2726297056476703</c:v>
                      </c:pt>
                      <c:pt idx="707">
                        <c:v>2.2756987122616179</c:v>
                      </c:pt>
                      <c:pt idx="708">
                        <c:v>2.2787678130664837</c:v>
                      </c:pt>
                      <c:pt idx="709">
                        <c:v>2.2828600940021335</c:v>
                      </c:pt>
                      <c:pt idx="710">
                        <c:v>2.2859294146082556</c:v>
                      </c:pt>
                      <c:pt idx="711">
                        <c:v>2.2889988294245707</c:v>
                      </c:pt>
                      <c:pt idx="712">
                        <c:v>2.2920683384568394</c:v>
                      </c:pt>
                      <c:pt idx="713">
                        <c:v>2.2951379417108573</c:v>
                      </c:pt>
                      <c:pt idx="714">
                        <c:v>2.2982076391924089</c:v>
                      </c:pt>
                      <c:pt idx="715">
                        <c:v>2.3023007157539817</c:v>
                      </c:pt>
                      <c:pt idx="716">
                        <c:v>2.3053706331222781</c:v>
                      </c:pt>
                      <c:pt idx="717">
                        <c:v>2.3084406447373933</c:v>
                      </c:pt>
                      <c:pt idx="718">
                        <c:v>2.3104873715096765</c:v>
                      </c:pt>
                      <c:pt idx="719">
                        <c:v>2.3145809507312443</c:v>
                      </c:pt>
                      <c:pt idx="720">
                        <c:v>2.3186746975335804</c:v>
                      </c:pt>
                      <c:pt idx="721">
                        <c:v>2.3207216337818131</c:v>
                      </c:pt>
                      <c:pt idx="722">
                        <c:v>2.3248156319810294</c:v>
                      </c:pt>
                      <c:pt idx="723">
                        <c:v>2.3268626939354329</c:v>
                      </c:pt>
                      <c:pt idx="724">
                        <c:v>2.3299333654403522</c:v>
                      </c:pt>
                      <c:pt idx="725">
                        <c:v>2.3340277407927887</c:v>
                      </c:pt>
                      <c:pt idx="726">
                        <c:v>2.3370986323240204</c:v>
                      </c:pt>
                      <c:pt idx="727">
                        <c:v>2.3401696181618958</c:v>
                      </c:pt>
                      <c:pt idx="728">
                        <c:v>2.3442644126549737</c:v>
                      </c:pt>
                      <c:pt idx="729">
                        <c:v>2.3473356185642129</c:v>
                      </c:pt>
                      <c:pt idx="730">
                        <c:v>2.3504069187994059</c:v>
                      </c:pt>
                      <c:pt idx="731">
                        <c:v>2.3534783133663475</c:v>
                      </c:pt>
                      <c:pt idx="732">
                        <c:v>2.3565498022708442</c:v>
                      </c:pt>
                      <c:pt idx="733">
                        <c:v>2.3596213855186683</c:v>
                      </c:pt>
                      <c:pt idx="734">
                        <c:v>2.3626930631156267</c:v>
                      </c:pt>
                      <c:pt idx="735">
                        <c:v>2.3667887800202507</c:v>
                      </c:pt>
                      <c:pt idx="736">
                        <c:v>2.3698606777877318</c:v>
                      </c:pt>
                      <c:pt idx="737">
                        <c:v>2.3729326699236712</c:v>
                      </c:pt>
                      <c:pt idx="738">
                        <c:v>2.3760047564338662</c:v>
                      </c:pt>
                      <c:pt idx="739">
                        <c:v>2.3790769373241276</c:v>
                      </c:pt>
                      <c:pt idx="740">
                        <c:v>2.3821492126002313</c:v>
                      </c:pt>
                      <c:pt idx="741">
                        <c:v>2.3862457264675077</c:v>
                      </c:pt>
                      <c:pt idx="742">
                        <c:v>2.3893182219998264</c:v>
                      </c:pt>
                      <c:pt idx="743">
                        <c:v>2.3923908119373332</c:v>
                      </c:pt>
                      <c:pt idx="744">
                        <c:v>2.3954634962858301</c:v>
                      </c:pt>
                      <c:pt idx="745">
                        <c:v>2.3985362750511312</c:v>
                      </c:pt>
                      <c:pt idx="746">
                        <c:v>2.4026334602854416</c:v>
                      </c:pt>
                      <c:pt idx="747">
                        <c:v>2.4057064593791462</c:v>
                      </c:pt>
                      <c:pt idx="748">
                        <c:v>2.4087795529089981</c:v>
                      </c:pt>
                      <c:pt idx="749">
                        <c:v>2.4118527408807799</c:v>
                      </c:pt>
                      <c:pt idx="750">
                        <c:v>2.4149260233003069</c:v>
                      </c:pt>
                      <c:pt idx="751">
                        <c:v>2.4190238801217672</c:v>
                      </c:pt>
                      <c:pt idx="752">
                        <c:v>2.4220973829419452</c:v>
                      </c:pt>
                      <c:pt idx="753">
                        <c:v>2.4251709802292227</c:v>
                      </c:pt>
                      <c:pt idx="754">
                        <c:v>2.4292692569044587</c:v>
                      </c:pt>
                      <c:pt idx="755">
                        <c:v>2.4323430746375529</c:v>
                      </c:pt>
                      <c:pt idx="756">
                        <c:v>2.4354169868571054</c:v>
                      </c:pt>
                      <c:pt idx="757">
                        <c:v>2.4384909935689261</c:v>
                      </c:pt>
                      <c:pt idx="758">
                        <c:v>2.4415650947788361</c:v>
                      </c:pt>
                      <c:pt idx="759">
                        <c:v>2.444639290492622</c:v>
                      </c:pt>
                      <c:pt idx="760">
                        <c:v>2.4477135807161061</c:v>
                      </c:pt>
                      <c:pt idx="761">
                        <c:v>2.4518127813725563</c:v>
                      </c:pt>
                      <c:pt idx="762">
                        <c:v>2.4548872921412701</c:v>
                      </c:pt>
                      <c:pt idx="763">
                        <c:v>2.4579618974390547</c:v>
                      </c:pt>
                      <c:pt idx="764">
                        <c:v>2.4620615182247101</c:v>
                      </c:pt>
                      <c:pt idx="765">
                        <c:v>2.4651363441129339</c:v>
                      </c:pt>
                      <c:pt idx="766">
                        <c:v>2.4682112645496073</c:v>
                      </c:pt>
                      <c:pt idx="767">
                        <c:v>2.4712862795405561</c:v>
                      </c:pt>
                      <c:pt idx="768">
                        <c:v>2.4743613890915737</c:v>
                      </c:pt>
                      <c:pt idx="769">
                        <c:v>2.4774365932084867</c:v>
                      </c:pt>
                      <c:pt idx="770">
                        <c:v>2.4815370124769354</c:v>
                      </c:pt>
                      <c:pt idx="771">
                        <c:v>2.4846124372702247</c:v>
                      </c:pt>
                      <c:pt idx="772">
                        <c:v>2.4876879566487995</c:v>
                      </c:pt>
                      <c:pt idx="773">
                        <c:v>2.4907635706184781</c:v>
                      </c:pt>
                      <c:pt idx="774">
                        <c:v>2.4948645363964976</c:v>
                      </c:pt>
                      <c:pt idx="775">
                        <c:v>2.4979403711013806</c:v>
                      </c:pt>
                      <c:pt idx="776">
                        <c:v>2.5010163004167763</c:v>
                      </c:pt>
                      <c:pt idx="777">
                        <c:v>2.5040923243484823</c:v>
                      </c:pt>
                      <c:pt idx="778">
                        <c:v>2.5071684429023309</c:v>
                      </c:pt>
                      <c:pt idx="779">
                        <c:v>2.5112700815075328</c:v>
                      </c:pt>
                      <c:pt idx="780">
                        <c:v>2.5133209638997447</c:v>
                      </c:pt>
                      <c:pt idx="781">
                        <c:v>2.5174228548720619</c:v>
                      </c:pt>
                      <c:pt idx="782">
                        <c:v>2.5194738634556066</c:v>
                      </c:pt>
                      <c:pt idx="783">
                        <c:v>2.5235760068260968</c:v>
                      </c:pt>
                      <c:pt idx="784">
                        <c:v>2.527678318479281</c:v>
                      </c:pt>
                      <c:pt idx="785">
                        <c:v>2.5297295374162085</c:v>
                      </c:pt>
                      <c:pt idx="786">
                        <c:v>2.5328064447143599</c:v>
                      </c:pt>
                      <c:pt idx="787">
                        <c:v>2.5358834466890094</c:v>
                      </c:pt>
                      <c:pt idx="788">
                        <c:v>2.5399862632731738</c:v>
                      </c:pt>
                      <c:pt idx="789">
                        <c:v>2.5430634861823127</c:v>
                      </c:pt>
                      <c:pt idx="790">
                        <c:v>2.5461408037873854</c:v>
                      </c:pt>
                      <c:pt idx="791">
                        <c:v>2.5492182160941979</c:v>
                      </c:pt>
                      <c:pt idx="792">
                        <c:v>2.5522957231085894</c:v>
                      </c:pt>
                      <c:pt idx="793">
                        <c:v>2.5563992131274298</c:v>
                      </c:pt>
                      <c:pt idx="794">
                        <c:v>2.5594769411488447</c:v>
                      </c:pt>
                      <c:pt idx="795">
                        <c:v>2.562554763897273</c:v>
                      </c:pt>
                      <c:pt idx="796">
                        <c:v>2.5656326813785459</c:v>
                      </c:pt>
                      <c:pt idx="797">
                        <c:v>2.5697367187258657</c:v>
                      </c:pt>
                      <c:pt idx="798">
                        <c:v>2.5728148572731224</c:v>
                      </c:pt>
                      <c:pt idx="799">
                        <c:v>2.5758930905726647</c:v>
                      </c:pt>
                      <c:pt idx="800">
                        <c:v>2.5789714186303372</c:v>
                      </c:pt>
                      <c:pt idx="801">
                        <c:v>2.5820498414519522</c:v>
                      </c:pt>
                      <c:pt idx="802">
                        <c:v>2.5851283590433556</c:v>
                      </c:pt>
                      <c:pt idx="803">
                        <c:v>2.5892331965949897</c:v>
                      </c:pt>
                      <c:pt idx="804">
                        <c:v>2.5923119353385919</c:v>
                      </c:pt>
                      <c:pt idx="805">
                        <c:v>2.5953907688714346</c:v>
                      </c:pt>
                      <c:pt idx="806">
                        <c:v>2.5984696971993553</c:v>
                      </c:pt>
                      <c:pt idx="807">
                        <c:v>2.6025750824390235</c:v>
                      </c:pt>
                      <c:pt idx="808">
                        <c:v>2.6056542319781615</c:v>
                      </c:pt>
                      <c:pt idx="809">
                        <c:v>2.608733476331849</c:v>
                      </c:pt>
                      <c:pt idx="810">
                        <c:v>2.6118128155059033</c:v>
                      </c:pt>
                      <c:pt idx="811">
                        <c:v>2.614892249506175</c:v>
                      </c:pt>
                      <c:pt idx="812">
                        <c:v>2.6179717783385041</c:v>
                      </c:pt>
                      <c:pt idx="813">
                        <c:v>2.6220779643082479</c:v>
                      </c:pt>
                      <c:pt idx="814">
                        <c:v>2.6251577144380951</c:v>
                      </c:pt>
                      <c:pt idx="815">
                        <c:v>2.628237559419472</c:v>
                      </c:pt>
                      <c:pt idx="816">
                        <c:v>2.632344166951571</c:v>
                      </c:pt>
                      <c:pt idx="817">
                        <c:v>2.6354242332759066</c:v>
                      </c:pt>
                      <c:pt idx="818">
                        <c:v>2.6385043944712505</c:v>
                      </c:pt>
                      <c:pt idx="819">
                        <c:v>2.6415846505434573</c:v>
                      </c:pt>
                      <c:pt idx="820">
                        <c:v>2.6446650014983502</c:v>
                      </c:pt>
                      <c:pt idx="821">
                        <c:v>2.6477454473417863</c:v>
                      </c:pt>
                      <c:pt idx="822">
                        <c:v>2.6518528560808803</c:v>
                      </c:pt>
                      <c:pt idx="823">
                        <c:v>2.6549335233536522</c:v>
                      </c:pt>
                      <c:pt idx="824">
                        <c:v>2.6580142855344566</c:v>
                      </c:pt>
                      <c:pt idx="825">
                        <c:v>2.6621221160870281</c:v>
                      </c:pt>
                      <c:pt idx="826">
                        <c:v>2.6652030997426515</c:v>
                      </c:pt>
                      <c:pt idx="827">
                        <c:v>2.6682841783258016</c:v>
                      </c:pt>
                      <c:pt idx="828">
                        <c:v>2.6713653518423404</c:v>
                      </c:pt>
                      <c:pt idx="829">
                        <c:v>2.6744466202980961</c:v>
                      </c:pt>
                      <c:pt idx="830">
                        <c:v>2.6775279836989299</c:v>
                      </c:pt>
                      <c:pt idx="831">
                        <c:v>2.6806094420506934</c:v>
                      </c:pt>
                      <c:pt idx="832">
                        <c:v>2.6847182008979469</c:v>
                      </c:pt>
                      <c:pt idx="833">
                        <c:v>2.6877998808246391</c:v>
                      </c:pt>
                      <c:pt idx="834">
                        <c:v>2.690881655721769</c:v>
                      </c:pt>
                      <c:pt idx="835">
                        <c:v>2.693963525595203</c:v>
                      </c:pt>
                      <c:pt idx="836">
                        <c:v>2.6970454904507717</c:v>
                      </c:pt>
                      <c:pt idx="837">
                        <c:v>2.7001275502943418</c:v>
                      </c:pt>
                      <c:pt idx="838">
                        <c:v>2.7042371111883425</c:v>
                      </c:pt>
                      <c:pt idx="839">
                        <c:v>2.7073193926933539</c:v>
                      </c:pt>
                      <c:pt idx="840">
                        <c:v>2.7104017692058862</c:v>
                      </c:pt>
                      <c:pt idx="841">
                        <c:v>2.7145117523555378</c:v>
                      </c:pt>
                      <c:pt idx="842">
                        <c:v>2.7165668072769553</c:v>
                      </c:pt>
                      <c:pt idx="843">
                        <c:v>2.7206770438216394</c:v>
                      </c:pt>
                      <c:pt idx="844">
                        <c:v>2.7227322254483903</c:v>
                      </c:pt>
                      <c:pt idx="845">
                        <c:v>2.7268427154193775</c:v>
                      </c:pt>
                      <c:pt idx="846">
                        <c:v>2.730953374358577</c:v>
                      </c:pt>
                      <c:pt idx="847">
                        <c:v>2.7330087671956074</c:v>
                      </c:pt>
                      <c:pt idx="848">
                        <c:v>2.7371196796132016</c:v>
                      </c:pt>
                      <c:pt idx="849">
                        <c:v>2.7391751991972391</c:v>
                      </c:pt>
                      <c:pt idx="850">
                        <c:v>2.743286365124467</c:v>
                      </c:pt>
                      <c:pt idx="851">
                        <c:v>2.7463698504910017</c:v>
                      </c:pt>
                      <c:pt idx="852">
                        <c:v>2.7494534309392988</c:v>
                      </c:pt>
                      <c:pt idx="853">
                        <c:v>2.7525371064752004</c:v>
                      </c:pt>
                      <c:pt idx="854">
                        <c:v>2.7556208771045831</c:v>
                      </c:pt>
                      <c:pt idx="855">
                        <c:v>2.7587047428333107</c:v>
                      </c:pt>
                      <c:pt idx="856">
                        <c:v>2.7617887036672615</c:v>
                      </c:pt>
                      <c:pt idx="857">
                        <c:v>2.764872759612278</c:v>
                      </c:pt>
                      <c:pt idx="858">
                        <c:v>2.768984982166335</c:v>
                      </c:pt>
                      <c:pt idx="859">
                        <c:v>2.7720692600600265</c:v>
                      </c:pt>
                      <c:pt idx="860">
                        <c:v>2.7751536330843418</c:v>
                      </c:pt>
                      <c:pt idx="861">
                        <c:v>2.7782381012451611</c:v>
                      </c:pt>
                      <c:pt idx="862">
                        <c:v>2.7813226645483535</c:v>
                      </c:pt>
                      <c:pt idx="863">
                        <c:v>2.7854355636286763</c:v>
                      </c:pt>
                      <c:pt idx="864">
                        <c:v>2.7885203489535662</c:v>
                      </c:pt>
                      <c:pt idx="865">
                        <c:v>2.7916052294404081</c:v>
                      </c:pt>
                      <c:pt idx="866">
                        <c:v>2.7946902050950508</c:v>
                      </c:pt>
                      <c:pt idx="867">
                        <c:v>2.7988036540168713</c:v>
                      </c:pt>
                      <c:pt idx="868">
                        <c:v>2.8018888517525897</c:v>
                      </c:pt>
                      <c:pt idx="869">
                        <c:v>2.804974144675684</c:v>
                      </c:pt>
                      <c:pt idx="870">
                        <c:v>2.8080595327920395</c:v>
                      </c:pt>
                      <c:pt idx="871">
                        <c:v>2.8111450161075311</c:v>
                      </c:pt>
                      <c:pt idx="872">
                        <c:v>2.8142305946280439</c:v>
                      </c:pt>
                      <c:pt idx="873">
                        <c:v>2.8183448474288801</c:v>
                      </c:pt>
                      <c:pt idx="874">
                        <c:v>2.8214306481172557</c:v>
                      </c:pt>
                      <c:pt idx="875">
                        <c:v>2.8245165440302404</c:v>
                      </c:pt>
                      <c:pt idx="876">
                        <c:v>2.8276025351736882</c:v>
                      </c:pt>
                      <c:pt idx="877">
                        <c:v>2.8306886215534881</c:v>
                      </c:pt>
                      <c:pt idx="878">
                        <c:v>2.8348035515488266</c:v>
                      </c:pt>
                      <c:pt idx="879">
                        <c:v>2.8378898601696432</c:v>
                      </c:pt>
                      <c:pt idx="880">
                        <c:v>2.8409762640464091</c:v>
                      </c:pt>
                      <c:pt idx="881">
                        <c:v>2.8440627631850037</c:v>
                      </c:pt>
                      <c:pt idx="882">
                        <c:v>2.8471493575913196</c:v>
                      </c:pt>
                      <c:pt idx="883">
                        <c:v>2.851264965004102</c:v>
                      </c:pt>
                      <c:pt idx="884">
                        <c:v>2.8543517817246133</c:v>
                      </c:pt>
                      <c:pt idx="885">
                        <c:v>2.857438693732429</c:v>
                      </c:pt>
                      <c:pt idx="886">
                        <c:v>2.8605257010334437</c:v>
                      </c:pt>
                      <c:pt idx="887">
                        <c:v>2.8646418590121723</c:v>
                      </c:pt>
                      <c:pt idx="888">
                        <c:v>2.8677290886868665</c:v>
                      </c:pt>
                      <c:pt idx="889">
                        <c:v>2.8708164136743739</c:v>
                      </c:pt>
                      <c:pt idx="890">
                        <c:v>2.87390383398058</c:v>
                      </c:pt>
                      <c:pt idx="891">
                        <c:v>2.8769913496113819</c:v>
                      </c:pt>
                      <c:pt idx="892">
                        <c:v>2.8800789605726433</c:v>
                      </c:pt>
                      <c:pt idx="893">
                        <c:v>2.8841959234896741</c:v>
                      </c:pt>
                      <c:pt idx="894">
                        <c:v>2.8872837569116081</c:v>
                      </c:pt>
                      <c:pt idx="895">
                        <c:v>2.8903716856836268</c:v>
                      </c:pt>
                      <c:pt idx="896">
                        <c:v>2.8934597098116317</c:v>
                      </c:pt>
                      <c:pt idx="897">
                        <c:v>2.896547829301511</c:v>
                      </c:pt>
                      <c:pt idx="898">
                        <c:v>2.9006654703055661</c:v>
                      </c:pt>
                      <c:pt idx="899">
                        <c:v>2.9037538123293936</c:v>
                      </c:pt>
                      <c:pt idx="900">
                        <c:v>2.9068422497347313</c:v>
                      </c:pt>
                      <c:pt idx="901">
                        <c:v>2.9099307825274825</c:v>
                      </c:pt>
                      <c:pt idx="902">
                        <c:v>2.9140489746417195</c:v>
                      </c:pt>
                      <c:pt idx="903">
                        <c:v>2.9171377300279913</c:v>
                      </c:pt>
                      <c:pt idx="904">
                        <c:v>2.9202265808212964</c:v>
                      </c:pt>
                      <c:pt idx="905">
                        <c:v>2.9222858676903285</c:v>
                      </c:pt>
                      <c:pt idx="906">
                        <c:v>2.9264045686526203</c:v>
                      </c:pt>
                      <c:pt idx="907">
                        <c:v>2.9284639827493844</c:v>
                      </c:pt>
                      <c:pt idx="908">
                        <c:v>2.9325829381828732</c:v>
                      </c:pt>
                      <c:pt idx="909">
                        <c:v>2.9367020632812775</c:v>
                      </c:pt>
                      <c:pt idx="910">
                        <c:v>2.9387616894592008</c:v>
                      </c:pt>
                      <c:pt idx="911">
                        <c:v>2.9428810690812166</c:v>
                      </c:pt>
                      <c:pt idx="912">
                        <c:v>2.9459707151625012</c:v>
                      </c:pt>
                      <c:pt idx="913">
                        <c:v>2.9490604567058645</c:v>
                      </c:pt>
                      <c:pt idx="914">
                        <c:v>2.9521502937172053</c:v>
                      </c:pt>
                      <c:pt idx="915">
                        <c:v>2.9552402262024353</c:v>
                      </c:pt>
                      <c:pt idx="916">
                        <c:v>2.9583302541674317</c:v>
                      </c:pt>
                      <c:pt idx="917">
                        <c:v>2.9624504399883991</c:v>
                      </c:pt>
                      <c:pt idx="918">
                        <c:v>2.9655406907624924</c:v>
                      </c:pt>
                      <c:pt idx="919">
                        <c:v>2.9686310370360358</c:v>
                      </c:pt>
                      <c:pt idx="920">
                        <c:v>2.972751647299003</c:v>
                      </c:pt>
                      <c:pt idx="921">
                        <c:v>2.9758422164275511</c:v>
                      </c:pt>
                      <c:pt idx="922">
                        <c:v>2.9789328810752269</c:v>
                      </c:pt>
                      <c:pt idx="923">
                        <c:v>2.9820236412479351</c:v>
                      </c:pt>
                      <c:pt idx="924">
                        <c:v>2.9851144969515913</c:v>
                      </c:pt>
                      <c:pt idx="925">
                        <c:v>2.9882054481920788</c:v>
                      </c:pt>
                      <c:pt idx="926">
                        <c:v>2.9923268651357997</c:v>
                      </c:pt>
                      <c:pt idx="927">
                        <c:v>2.9954180393185683</c:v>
                      </c:pt>
                      <c:pt idx="928">
                        <c:v>2.998509309057857</c:v>
                      </c:pt>
                      <c:pt idx="929">
                        <c:v>3.0016006743595858</c:v>
                      </c:pt>
                      <c:pt idx="930">
                        <c:v>3.0057226434247961</c:v>
                      </c:pt>
                      <c:pt idx="931">
                        <c:v>3.0088142317285302</c:v>
                      </c:pt>
                      <c:pt idx="932">
                        <c:v>3.0119059156144026</c:v>
                      </c:pt>
                      <c:pt idx="933">
                        <c:v>3.0149976950883222</c:v>
                      </c:pt>
                      <c:pt idx="934">
                        <c:v>3.0180895701562118</c:v>
                      </c:pt>
                      <c:pt idx="935">
                        <c:v>3.0211815408239606</c:v>
                      </c:pt>
                      <c:pt idx="936">
                        <c:v>3.0253043171020941</c:v>
                      </c:pt>
                      <c:pt idx="937">
                        <c:v>3.0283965108591984</c:v>
                      </c:pt>
                      <c:pt idx="938">
                        <c:v>3.0314888002358824</c:v>
                      </c:pt>
                      <c:pt idx="939">
                        <c:v>3.0356120014899233</c:v>
                      </c:pt>
                      <c:pt idx="940">
                        <c:v>3.0387045140019575</c:v>
                      </c:pt>
                      <c:pt idx="941">
                        <c:v>3.0417971221532856</c:v>
                      </c:pt>
                      <c:pt idx="942">
                        <c:v>3.0448898259498236</c:v>
                      </c:pt>
                      <c:pt idx="943">
                        <c:v>3.0459207484708575</c:v>
                      </c:pt>
                      <c:pt idx="944">
                        <c:v>3.0479826253974989</c:v>
                      </c:pt>
                      <c:pt idx="945">
                        <c:v>3.0521065067952469</c:v>
                      </c:pt>
                      <c:pt idx="946">
                        <c:v>3.0562305582639979</c:v>
                      </c:pt>
                      <c:pt idx="947">
                        <c:v>3.0613858617836334</c:v>
                      </c:pt>
                      <c:pt idx="948">
                        <c:v>3.0655102959634082</c:v>
                      </c:pt>
                      <c:pt idx="949">
                        <c:v>3.0696349002597616</c:v>
                      </c:pt>
                      <c:pt idx="950">
                        <c:v>3.0737596746867486</c:v>
                      </c:pt>
                      <c:pt idx="951">
                        <c:v>3.0778846192583837</c:v>
                      </c:pt>
                      <c:pt idx="952">
                        <c:v>3.082009733988726</c:v>
                      </c:pt>
                      <c:pt idx="953">
                        <c:v>3.0861350188918042</c:v>
                      </c:pt>
                      <c:pt idx="954">
                        <c:v>3.0902604739816462</c:v>
                      </c:pt>
                      <c:pt idx="955">
                        <c:v>3.0943860992723184</c:v>
                      </c:pt>
                      <c:pt idx="956">
                        <c:v>3.0985118947778538</c:v>
                      </c:pt>
                      <c:pt idx="957">
                        <c:v>3.102637860512286</c:v>
                      </c:pt>
                      <c:pt idx="958">
                        <c:v>3.1067639964896867</c:v>
                      </c:pt>
                      <c:pt idx="959">
                        <c:v>3.1108903027240937</c:v>
                      </c:pt>
                      <c:pt idx="960">
                        <c:v>3.1150167792295465</c:v>
                      </c:pt>
                      <c:pt idx="961">
                        <c:v>3.1191434260201207</c:v>
                      </c:pt>
                      <c:pt idx="962">
                        <c:v>3.12327024310986</c:v>
                      </c:pt>
                      <c:pt idx="963">
                        <c:v>3.1273972305128095</c:v>
                      </c:pt>
                      <c:pt idx="964">
                        <c:v>3.1304925828415326</c:v>
                      </c:pt>
                      <c:pt idx="965">
                        <c:v>3.1346198683264594</c:v>
                      </c:pt>
                      <c:pt idx="966">
                        <c:v>3.1387473241632726</c:v>
                      </c:pt>
                      <c:pt idx="967">
                        <c:v>3.1428749503660223</c:v>
                      </c:pt>
                      <c:pt idx="968">
                        <c:v>3.1470027469487967</c:v>
                      </c:pt>
                      <c:pt idx="969">
                        <c:v>3.1500987062062178</c:v>
                      </c:pt>
                      <c:pt idx="970">
                        <c:v>3.1542268009878645</c:v>
                      </c:pt>
                      <c:pt idx="971">
                        <c:v>3.1583550661881996</c:v>
                      </c:pt>
                      <c:pt idx="972">
                        <c:v>3.1635156373613618</c:v>
                      </c:pt>
                      <c:pt idx="973">
                        <c:v>3.1676442860552352</c:v>
                      </c:pt>
                      <c:pt idx="974">
                        <c:v>3.1717731052135463</c:v>
                      </c:pt>
                      <c:pt idx="975">
                        <c:v>3.1759020948503616</c:v>
                      </c:pt>
                      <c:pt idx="976">
                        <c:v>3.1800312549797822</c:v>
                      </c:pt>
                      <c:pt idx="977">
                        <c:v>3.184160585615877</c:v>
                      </c:pt>
                      <c:pt idx="978">
                        <c:v>3.1882900867727173</c:v>
                      </c:pt>
                      <c:pt idx="979">
                        <c:v>3.1924197584644083</c:v>
                      </c:pt>
                      <c:pt idx="980">
                        <c:v>3.1965496007050258</c:v>
                      </c:pt>
                      <c:pt idx="981">
                        <c:v>3.2006796135086453</c:v>
                      </c:pt>
                      <c:pt idx="982">
                        <c:v>3.2048097968893789</c:v>
                      </c:pt>
                      <c:pt idx="983">
                        <c:v>3.2089401508612938</c:v>
                      </c:pt>
                      <c:pt idx="984">
                        <c:v>3.213070675438507</c:v>
                      </c:pt>
                      <c:pt idx="985">
                        <c:v>3.2172013706350997</c:v>
                      </c:pt>
                      <c:pt idx="986">
                        <c:v>3.2213322364651575</c:v>
                      </c:pt>
                      <c:pt idx="987">
                        <c:v>3.2244304978244154</c:v>
                      </c:pt>
                      <c:pt idx="988">
                        <c:v>3.2285616622969813</c:v>
                      </c:pt>
                      <c:pt idx="989">
                        <c:v>3.2326929974418079</c:v>
                      </c:pt>
                      <c:pt idx="990">
                        <c:v>3.2378574064021719</c:v>
                      </c:pt>
                      <c:pt idx="991">
                        <c:v>3.2419891256111262</c:v>
                      </c:pt>
                      <c:pt idx="992">
                        <c:v>3.2461210155381592</c:v>
                      </c:pt>
                      <c:pt idx="993">
                        <c:v>3.2502530761974011</c:v>
                      </c:pt>
                      <c:pt idx="994">
                        <c:v>3.2543853076029521</c:v>
                      </c:pt>
                      <c:pt idx="995">
                        <c:v>3.258517709768912</c:v>
                      </c:pt>
                      <c:pt idx="996">
                        <c:v>3.2626502827094166</c:v>
                      </c:pt>
                      <c:pt idx="997">
                        <c:v>3.2667830264385702</c:v>
                      </c:pt>
                      <c:pt idx="998">
                        <c:v>3.2709159409704784</c:v>
                      </c:pt>
                      <c:pt idx="999">
                        <c:v>3.2750490263192837</c:v>
                      </c:pt>
                      <c:pt idx="1000">
                        <c:v>3.2791822824990824</c:v>
                      </c:pt>
                      <c:pt idx="1001">
                        <c:v>3.2833157095240213</c:v>
                      </c:pt>
                      <c:pt idx="1002">
                        <c:v>3.2874493074082118</c:v>
                      </c:pt>
                      <c:pt idx="1003">
                        <c:v>3.291583076165769</c:v>
                      </c:pt>
                      <c:pt idx="1004">
                        <c:v>3.2957170158108431</c:v>
                      </c:pt>
                      <c:pt idx="1005">
                        <c:v>3.2998511263575518</c:v>
                      </c:pt>
                      <c:pt idx="1006">
                        <c:v>3.3039854078200155</c:v>
                      </c:pt>
                      <c:pt idx="1007">
                        <c:v>3.3081198602123894</c:v>
                      </c:pt>
                      <c:pt idx="1008">
                        <c:v>3.3122544835487959</c:v>
                      </c:pt>
                      <c:pt idx="1009">
                        <c:v>3.3163892778433617</c:v>
                      </c:pt>
                      <c:pt idx="1010">
                        <c:v>3.3205242431102469</c:v>
                      </c:pt>
                      <c:pt idx="1011">
                        <c:v>3.3246593793635681</c:v>
                      </c:pt>
                      <c:pt idx="1012">
                        <c:v>3.3287946866174907</c:v>
                      </c:pt>
                      <c:pt idx="1013">
                        <c:v>3.3329301648861462</c:v>
                      </c:pt>
                      <c:pt idx="1014">
                        <c:v>3.337065814183668</c:v>
                      </c:pt>
                      <c:pt idx="1015">
                        <c:v>3.3412016345242259</c:v>
                      </c:pt>
                      <c:pt idx="1016">
                        <c:v>3.3432696088400604</c:v>
                      </c:pt>
                      <c:pt idx="1017">
                        <c:v>3.349473788391002</c:v>
                      </c:pt>
                      <c:pt idx="1018">
                        <c:v>3.3536101219455334</c:v>
                      </c:pt>
                      <c:pt idx="1019">
                        <c:v>3.3567124843947846</c:v>
                      </c:pt>
                      <c:pt idx="1020">
                        <c:v>3.360849117382958</c:v>
                      </c:pt>
                      <c:pt idx="1021">
                        <c:v>3.3649859214955238</c:v>
                      </c:pt>
                      <c:pt idx="1022">
                        <c:v>3.369122896746664</c:v>
                      </c:pt>
                      <c:pt idx="1023">
                        <c:v>3.3732600431505264</c:v>
                      </c:pt>
                      <c:pt idx="1024">
                        <c:v>3.3773973607212628</c:v>
                      </c:pt>
                      <c:pt idx="1025">
                        <c:v>3.3815348494730593</c:v>
                      </c:pt>
                      <c:pt idx="1026">
                        <c:v>3.3856725094200715</c:v>
                      </c:pt>
                      <c:pt idx="1027">
                        <c:v>3.3898103405764539</c:v>
                      </c:pt>
                      <c:pt idx="1028">
                        <c:v>3.3939483429563997</c:v>
                      </c:pt>
                      <c:pt idx="1029">
                        <c:v>3.3980865165740686</c:v>
                      </c:pt>
                      <c:pt idx="1030">
                        <c:v>3.4022248614436217</c:v>
                      </c:pt>
                      <c:pt idx="1031">
                        <c:v>3.4063633775792557</c:v>
                      </c:pt>
                      <c:pt idx="1032">
                        <c:v>3.410502064995137</c:v>
                      </c:pt>
                      <c:pt idx="1033">
                        <c:v>3.4146409237054316</c:v>
                      </c:pt>
                      <c:pt idx="1034">
                        <c:v>3.4187799537243415</c:v>
                      </c:pt>
                      <c:pt idx="1035">
                        <c:v>3.4229191550660265</c:v>
                      </c:pt>
                      <c:pt idx="1036">
                        <c:v>3.4270585277446926</c:v>
                      </c:pt>
                      <c:pt idx="1037">
                        <c:v>3.4311980717745127</c:v>
                      </c:pt>
                      <c:pt idx="1038">
                        <c:v>3.4353377871696638</c:v>
                      </c:pt>
                      <c:pt idx="1039">
                        <c:v>3.4394776739443556</c:v>
                      </c:pt>
                      <c:pt idx="1040">
                        <c:v>3.4436177321127683</c:v>
                      </c:pt>
                      <c:pt idx="1041">
                        <c:v>3.4477579616890823</c:v>
                      </c:pt>
                      <c:pt idx="1042">
                        <c:v>3.4518983626875146</c:v>
                      </c:pt>
                      <c:pt idx="1043">
                        <c:v>3.4560389351222494</c:v>
                      </c:pt>
                      <c:pt idx="1044">
                        <c:v>3.4601796790074726</c:v>
                      </c:pt>
                      <c:pt idx="1045">
                        <c:v>3.4643205943574062</c:v>
                      </c:pt>
                      <c:pt idx="1046">
                        <c:v>3.4684616811862288</c:v>
                      </c:pt>
                      <c:pt idx="1047">
                        <c:v>3.4726029395081661</c:v>
                      </c:pt>
                      <c:pt idx="1048">
                        <c:v>3.4767443693374105</c:v>
                      </c:pt>
                      <c:pt idx="1049">
                        <c:v>3.4808859706881563</c:v>
                      </c:pt>
                      <c:pt idx="1050">
                        <c:v>3.4850277435746371</c:v>
                      </c:pt>
                      <c:pt idx="1051">
                        <c:v>3.4891696880110485</c:v>
                      </c:pt>
                      <c:pt idx="1052">
                        <c:v>3.4933118040115918</c:v>
                      </c:pt>
                      <c:pt idx="1053">
                        <c:v>3.4974540915905039</c:v>
                      </c:pt>
                      <c:pt idx="1054">
                        <c:v>3.5015965507619864</c:v>
                      </c:pt>
                      <c:pt idx="1055">
                        <c:v>3.5057391815402474</c:v>
                      </c:pt>
                      <c:pt idx="1056">
                        <c:v>3.5098819839395263</c:v>
                      </c:pt>
                      <c:pt idx="1057">
                        <c:v>3.5140249579740219</c:v>
                      </c:pt>
                      <c:pt idx="1058">
                        <c:v>3.5181681036579788</c:v>
                      </c:pt>
                      <c:pt idx="1059">
                        <c:v>3.5223114210056097</c:v>
                      </c:pt>
                      <c:pt idx="1060">
                        <c:v>3.5264549100311284</c:v>
                      </c:pt>
                      <c:pt idx="1061">
                        <c:v>3.5305985707487859</c:v>
                      </c:pt>
                      <c:pt idx="1062">
                        <c:v>3.5347424031727996</c:v>
                      </c:pt>
                      <c:pt idx="1063">
                        <c:v>3.5388864073173898</c:v>
                      </c:pt>
                      <c:pt idx="1064">
                        <c:v>3.5419945231260326</c:v>
                      </c:pt>
                      <c:pt idx="1065">
                        <c:v>3.5461388278159105</c:v>
                      </c:pt>
                      <c:pt idx="1066">
                        <c:v>3.5502833042655202</c:v>
                      </c:pt>
                      <c:pt idx="1067">
                        <c:v>3.5544279524890885</c:v>
                      </c:pt>
                      <c:pt idx="1068">
                        <c:v>3.5585727725008773</c:v>
                      </c:pt>
                      <c:pt idx="1069">
                        <c:v>3.5627177643151162</c:v>
                      </c:pt>
                      <c:pt idx="1070">
                        <c:v>3.5668629279460364</c:v>
                      </c:pt>
                      <c:pt idx="1071">
                        <c:v>3.5710082634079066</c:v>
                      </c:pt>
                      <c:pt idx="1072">
                        <c:v>3.575153770714961</c:v>
                      </c:pt>
                      <c:pt idx="1073">
                        <c:v>3.5792994498814368</c:v>
                      </c:pt>
                      <c:pt idx="1074">
                        <c:v>3.583445300921607</c:v>
                      </c:pt>
                      <c:pt idx="1075">
                        <c:v>3.5875913238497112</c:v>
                      </c:pt>
                      <c:pt idx="1076">
                        <c:v>3.5917375186799929</c:v>
                      </c:pt>
                      <c:pt idx="1077">
                        <c:v>3.5958838854267303</c:v>
                      </c:pt>
                      <c:pt idx="1078">
                        <c:v>3.6000304241041676</c:v>
                      </c:pt>
                      <c:pt idx="1079">
                        <c:v>3.6041771347265534</c:v>
                      </c:pt>
                      <c:pt idx="1080">
                        <c:v>3.6083240173081719</c:v>
                      </c:pt>
                      <c:pt idx="1081">
                        <c:v>3.6124710718632618</c:v>
                      </c:pt>
                      <c:pt idx="1082">
                        <c:v>3.6176551319165737</c:v>
                      </c:pt>
                      <c:pt idx="1083">
                        <c:v>3.6218025734641683</c:v>
                      </c:pt>
                      <c:pt idx="1084">
                        <c:v>3.6259501870316111</c:v>
                      </c:pt>
                      <c:pt idx="1085">
                        <c:v>3.6290610101037966</c:v>
                      </c:pt>
                      <c:pt idx="1086">
                        <c:v>3.6332089247403125</c:v>
                      </c:pt>
                      <c:pt idx="1087">
                        <c:v>3.6373570114359119</c:v>
                      </c:pt>
                      <c:pt idx="1088">
                        <c:v>3.6415052702048931</c:v>
                      </c:pt>
                      <c:pt idx="1089">
                        <c:v>3.6456537010615206</c:v>
                      </c:pt>
                      <c:pt idx="1090">
                        <c:v>3.6508394816523051</c:v>
                      </c:pt>
                      <c:pt idx="1091">
                        <c:v>3.6549882997583354</c:v>
                      </c:pt>
                      <c:pt idx="1092">
                        <c:v>3.6591372899984349</c:v>
                      </c:pt>
                      <c:pt idx="1093">
                        <c:v>3.6632864523868776</c:v>
                      </c:pt>
                      <c:pt idx="1094">
                        <c:v>3.6674357869379373</c:v>
                      </c:pt>
                      <c:pt idx="1095">
                        <c:v>3.6715852936659243</c:v>
                      </c:pt>
                      <c:pt idx="1096">
                        <c:v>3.6757349725851061</c:v>
                      </c:pt>
                      <c:pt idx="1097">
                        <c:v>3.6798848237097967</c:v>
                      </c:pt>
                      <c:pt idx="1098">
                        <c:v>3.6840348470542774</c:v>
                      </c:pt>
                      <c:pt idx="1099">
                        <c:v>3.6881850426328326</c:v>
                      </c:pt>
                      <c:pt idx="1100">
                        <c:v>3.6923354104597808</c:v>
                      </c:pt>
                      <c:pt idx="1101">
                        <c:v>3.6964859505494099</c:v>
                      </c:pt>
                      <c:pt idx="1102">
                        <c:v>3.7006366629160086</c:v>
                      </c:pt>
                      <c:pt idx="1103">
                        <c:v>3.7047875475739014</c:v>
                      </c:pt>
                      <c:pt idx="1104">
                        <c:v>3.7089386045373804</c:v>
                      </c:pt>
                      <c:pt idx="1105">
                        <c:v>3.713089833820741</c:v>
                      </c:pt>
                      <c:pt idx="1106">
                        <c:v>3.717241235438312</c:v>
                      </c:pt>
                      <c:pt idx="1107">
                        <c:v>3.7213928094043807</c:v>
                      </c:pt>
                      <c:pt idx="1108">
                        <c:v>3.7255445557332805</c:v>
                      </c:pt>
                      <c:pt idx="1109">
                        <c:v>3.7296964744393124</c:v>
                      </c:pt>
                      <c:pt idx="1110">
                        <c:v>3.7338485655367806</c:v>
                      </c:pt>
                      <c:pt idx="1111">
                        <c:v>3.7380008290400233</c:v>
                      </c:pt>
                      <c:pt idx="1112">
                        <c:v>3.7421532649633473</c:v>
                      </c:pt>
                      <c:pt idx="1113">
                        <c:v>3.7463058733210612</c:v>
                      </c:pt>
                      <c:pt idx="1114">
                        <c:v>3.7494204427580407</c:v>
                      </c:pt>
                      <c:pt idx="1115">
                        <c:v>3.7535733529104305</c:v>
                      </c:pt>
                      <c:pt idx="1116">
                        <c:v>3.7577264355366102</c:v>
                      </c:pt>
                      <c:pt idx="1117">
                        <c:v>3.7618796906508947</c:v>
                      </c:pt>
                      <c:pt idx="1118">
                        <c:v>3.7660331182676368</c:v>
                      </c:pt>
                      <c:pt idx="1119">
                        <c:v>3.7701867184011526</c:v>
                      </c:pt>
                      <c:pt idx="1120">
                        <c:v>3.774340491065765</c:v>
                      </c:pt>
                      <c:pt idx="1121">
                        <c:v>3.778494436275829</c:v>
                      </c:pt>
                      <c:pt idx="1122">
                        <c:v>3.7826485540456694</c:v>
                      </c:pt>
                      <c:pt idx="1123">
                        <c:v>3.7868028443896118</c:v>
                      </c:pt>
                      <c:pt idx="1124">
                        <c:v>3.7909573073220173</c:v>
                      </c:pt>
                      <c:pt idx="1125">
                        <c:v>3.7951119428572175</c:v>
                      </c:pt>
                      <c:pt idx="1126">
                        <c:v>3.799266751009541</c:v>
                      </c:pt>
                      <c:pt idx="1127">
                        <c:v>3.8034217317933572</c:v>
                      </c:pt>
                      <c:pt idx="1128">
                        <c:v>3.807576885222999</c:v>
                      </c:pt>
                      <c:pt idx="1129">
                        <c:v>3.8117322113128043</c:v>
                      </c:pt>
                      <c:pt idx="1130">
                        <c:v>3.815887710077146</c:v>
                      </c:pt>
                      <c:pt idx="1131">
                        <c:v>3.8200433815303518</c:v>
                      </c:pt>
                      <c:pt idx="1132">
                        <c:v>3.8241992256867983</c:v>
                      </c:pt>
                      <c:pt idx="1133">
                        <c:v>3.8283552425608289</c:v>
                      </c:pt>
                      <c:pt idx="1134">
                        <c:v>3.8325114321667892</c:v>
                      </c:pt>
                      <c:pt idx="1135">
                        <c:v>3.8366677945190624</c:v>
                      </c:pt>
                      <c:pt idx="1136">
                        <c:v>3.840824329631995</c:v>
                      </c:pt>
                      <c:pt idx="1137">
                        <c:v>3.8449810375199394</c:v>
                      </c:pt>
                      <c:pt idx="1138">
                        <c:v>3.8491379181972816</c:v>
                      </c:pt>
                      <c:pt idx="1139">
                        <c:v>3.8532949716783782</c:v>
                      </c:pt>
                      <c:pt idx="1140">
                        <c:v>3.8574521979775831</c:v>
                      </c:pt>
                      <c:pt idx="1141">
                        <c:v>3.8616095971092896</c:v>
                      </c:pt>
                      <c:pt idx="1142">
                        <c:v>3.8657671690878455</c:v>
                      </c:pt>
                      <c:pt idx="1143">
                        <c:v>3.8699249139276484</c:v>
                      </c:pt>
                      <c:pt idx="1144">
                        <c:v>3.8740828316430593</c:v>
                      </c:pt>
                      <c:pt idx="1145">
                        <c:v>3.878240922248446</c:v>
                      </c:pt>
                      <c:pt idx="1146">
                        <c:v>3.8823991857582079</c:v>
                      </c:pt>
                      <c:pt idx="1147">
                        <c:v>3.886557622186714</c:v>
                      </c:pt>
                      <c:pt idx="1148">
                        <c:v>3.8907162315483355</c:v>
                      </c:pt>
                      <c:pt idx="1149">
                        <c:v>3.8948750138574795</c:v>
                      </c:pt>
                      <c:pt idx="1150">
                        <c:v>3.899033969128519</c:v>
                      </c:pt>
                      <c:pt idx="1151">
                        <c:v>3.9031930973758309</c:v>
                      </c:pt>
                      <c:pt idx="1152">
                        <c:v>3.9073523986138268</c:v>
                      </c:pt>
                      <c:pt idx="1153">
                        <c:v>3.9115118728568743</c:v>
                      </c:pt>
                      <c:pt idx="1154">
                        <c:v>3.9156715201193912</c:v>
                      </c:pt>
                      <c:pt idx="1155">
                        <c:v>3.9198313404157581</c:v>
                      </c:pt>
                      <c:pt idx="1156">
                        <c:v>3.9239913337603611</c:v>
                      </c:pt>
                      <c:pt idx="1157">
                        <c:v>3.9281515001676217</c:v>
                      </c:pt>
                      <c:pt idx="1158">
                        <c:v>3.9323118396519279</c:v>
                      </c:pt>
                      <c:pt idx="1159">
                        <c:v>3.9364723522276699</c:v>
                      </c:pt>
                      <c:pt idx="1160">
                        <c:v>3.9406330379092749</c:v>
                      </c:pt>
                      <c:pt idx="1161">
                        <c:v>3.9447938967111358</c:v>
                      </c:pt>
                      <c:pt idx="1162">
                        <c:v>3.9489549286476486</c:v>
                      </c:pt>
                      <c:pt idx="1163">
                        <c:v>3.9531161337332454</c:v>
                      </c:pt>
                      <c:pt idx="1164">
                        <c:v>3.9572775119823147</c:v>
                      </c:pt>
                      <c:pt idx="1165">
                        <c:v>3.9614390634092915</c:v>
                      </c:pt>
                      <c:pt idx="1166">
                        <c:v>3.9656007880285782</c:v>
                      </c:pt>
                      <c:pt idx="1167">
                        <c:v>3.9697626858545796</c:v>
                      </c:pt>
                      <c:pt idx="1168">
                        <c:v>3.9739247569017375</c:v>
                      </c:pt>
                      <c:pt idx="1169">
                        <c:v>3.9780870011844596</c:v>
                      </c:pt>
                      <c:pt idx="1170">
                        <c:v>3.9812087980910098</c:v>
                      </c:pt>
                      <c:pt idx="1171">
                        <c:v>3.9853713455706723</c:v>
                      </c:pt>
                      <c:pt idx="1172">
                        <c:v>3.9905747735902239</c:v>
                      </c:pt>
                      <c:pt idx="1173">
                        <c:v>3.9947377109594249</c:v>
                      </c:pt>
                      <c:pt idx="1174">
                        <c:v>3.9978600277187226</c:v>
                      </c:pt>
                      <c:pt idx="1175">
                        <c:v>4.0020232683858517</c:v>
                      </c:pt>
                      <c:pt idx="1176">
                        <c:v>4.0061866823859376</c:v>
                      </c:pt>
                      <c:pt idx="1177">
                        <c:v>4.0103502697333893</c:v>
                      </c:pt>
                      <c:pt idx="1178">
                        <c:v>4.0155549977094553</c:v>
                      </c:pt>
                      <c:pt idx="1179">
                        <c:v>4.0197189751413038</c:v>
                      </c:pt>
                      <c:pt idx="1180">
                        <c:v>4.023883125967453</c:v>
                      </c:pt>
                      <c:pt idx="1181">
                        <c:v>4.0280474502023322</c:v>
                      </c:pt>
                      <c:pt idx="1182">
                        <c:v>4.0322119478604082</c:v>
                      </c:pt>
                      <c:pt idx="1183">
                        <c:v>4.0363766189561145</c:v>
                      </c:pt>
                      <c:pt idx="1184">
                        <c:v>4.0405414635038861</c:v>
                      </c:pt>
                      <c:pt idx="1185">
                        <c:v>4.0447064815181957</c:v>
                      </c:pt>
                      <c:pt idx="1186">
                        <c:v>4.0488716730134806</c:v>
                      </c:pt>
                      <c:pt idx="1187">
                        <c:v>4.0530370380041827</c:v>
                      </c:pt>
                      <c:pt idx="1188">
                        <c:v>4.0572025765047792</c:v>
                      </c:pt>
                      <c:pt idx="1189">
                        <c:v>4.0613682885297129</c:v>
                      </c:pt>
                      <c:pt idx="1190">
                        <c:v>4.0655341740934317</c:v>
                      </c:pt>
                      <c:pt idx="1191">
                        <c:v>4.0697002332104173</c:v>
                      </c:pt>
                      <c:pt idx="1192">
                        <c:v>4.073866465895108</c:v>
                      </c:pt>
                      <c:pt idx="1193">
                        <c:v>4.0780328721619901</c:v>
                      </c:pt>
                      <c:pt idx="1194">
                        <c:v>4.0821994520255167</c:v>
                      </c:pt>
                      <c:pt idx="1195">
                        <c:v>4.0863662055001431</c:v>
                      </c:pt>
                      <c:pt idx="1196">
                        <c:v>4.0905331326003598</c:v>
                      </c:pt>
                      <c:pt idx="1197">
                        <c:v>4.0947002333406282</c:v>
                      </c:pt>
                      <c:pt idx="1198">
                        <c:v>4.098867507735406</c:v>
                      </c:pt>
                      <c:pt idx="1199">
                        <c:v>4.1030349557991919</c:v>
                      </c:pt>
                      <c:pt idx="1200">
                        <c:v>4.1072025775464498</c:v>
                      </c:pt>
                      <c:pt idx="1201">
                        <c:v>4.1113703729916447</c:v>
                      </c:pt>
                      <c:pt idx="1202">
                        <c:v>4.1155383421492813</c:v>
                      </c:pt>
                      <c:pt idx="1203">
                        <c:v>4.1197064850338156</c:v>
                      </c:pt>
                      <c:pt idx="1204">
                        <c:v>4.1238748016597535</c:v>
                      </c:pt>
                      <c:pt idx="1205">
                        <c:v>4.1280432920415695</c:v>
                      </c:pt>
                      <c:pt idx="1206">
                        <c:v>4.1322119561937383</c:v>
                      </c:pt>
                      <c:pt idx="1207">
                        <c:v>4.1363807941307718</c:v>
                      </c:pt>
                      <c:pt idx="1208">
                        <c:v>4.1405498058671473</c:v>
                      </c:pt>
                      <c:pt idx="1209">
                        <c:v>4.1447189914173475</c:v>
                      </c:pt>
                      <c:pt idx="1210">
                        <c:v>4.1488883507958869</c:v>
                      </c:pt>
                      <c:pt idx="1211">
                        <c:v>4.153057884017251</c:v>
                      </c:pt>
                      <c:pt idx="1212">
                        <c:v>4.1572275910959258</c:v>
                      </c:pt>
                      <c:pt idx="1213">
                        <c:v>4.1613974720464331</c:v>
                      </c:pt>
                      <c:pt idx="1214">
                        <c:v>4.165567526883251</c:v>
                      </c:pt>
                      <c:pt idx="1215">
                        <c:v>4.1697377556209059</c:v>
                      </c:pt>
                      <c:pt idx="1216">
                        <c:v>4.1739081582738899</c:v>
                      </c:pt>
                      <c:pt idx="1217">
                        <c:v>4.1780787348567001</c:v>
                      </c:pt>
                      <c:pt idx="1218">
                        <c:v>4.1822494853838661</c:v>
                      </c:pt>
                      <c:pt idx="1219">
                        <c:v>4.1864204098698874</c:v>
                      </c:pt>
                      <c:pt idx="1220">
                        <c:v>4.1895487174036257</c:v>
                      </c:pt>
                      <c:pt idx="1221">
                        <c:v>4.1937199463525632</c:v>
                      </c:pt>
                      <c:pt idx="1222">
                        <c:v>4.1978913493002565</c:v>
                      </c:pt>
                      <c:pt idx="1223">
                        <c:v>4.2020629262612461</c:v>
                      </c:pt>
                      <c:pt idx="1224">
                        <c:v>4.206234677250027</c:v>
                      </c:pt>
                      <c:pt idx="1225">
                        <c:v>4.2104066022811439</c:v>
                      </c:pt>
                      <c:pt idx="1226">
                        <c:v>4.2145787013691063</c:v>
                      </c:pt>
                      <c:pt idx="1227">
                        <c:v>4.2187509745284286</c:v>
                      </c:pt>
                      <c:pt idx="1228">
                        <c:v>4.2229234217736575</c:v>
                      </c:pt>
                      <c:pt idx="1229">
                        <c:v>4.2270960431193121</c:v>
                      </c:pt>
                      <c:pt idx="1230">
                        <c:v>4.2312688385799087</c:v>
                      </c:pt>
                      <c:pt idx="1231">
                        <c:v>4.2354418081700027</c:v>
                      </c:pt>
                      <c:pt idx="1232">
                        <c:v>4.2396149519041151</c:v>
                      </c:pt>
                      <c:pt idx="1233">
                        <c:v>4.243788269796771</c:v>
                      </c:pt>
                      <c:pt idx="1234">
                        <c:v>4.2479617618625287</c:v>
                      </c:pt>
                      <c:pt idx="1235">
                        <c:v>4.2521354281159169</c:v>
                      </c:pt>
                      <c:pt idx="1236">
                        <c:v>4.2563092685714645</c:v>
                      </c:pt>
                      <c:pt idx="1237">
                        <c:v>4.2604832832437358</c:v>
                      </c:pt>
                      <c:pt idx="1238">
                        <c:v>4.2646574721472534</c:v>
                      </c:pt>
                      <c:pt idx="1239">
                        <c:v>4.2688318352965862</c:v>
                      </c:pt>
                      <c:pt idx="1240">
                        <c:v>4.273006372706269</c:v>
                      </c:pt>
                      <c:pt idx="1241">
                        <c:v>4.2771810843908433</c:v>
                      </c:pt>
                      <c:pt idx="1242">
                        <c:v>4.2813559703648796</c:v>
                      </c:pt>
                      <c:pt idx="1243">
                        <c:v>4.2855310306429235</c:v>
                      </c:pt>
                      <c:pt idx="1244">
                        <c:v>4.2897062652395164</c:v>
                      </c:pt>
                      <c:pt idx="1245">
                        <c:v>4.2938816741692394</c:v>
                      </c:pt>
                      <c:pt idx="1246">
                        <c:v>4.2980572574466391</c:v>
                      </c:pt>
                      <c:pt idx="1247">
                        <c:v>4.3022330150862658</c:v>
                      </c:pt>
                      <c:pt idx="1248">
                        <c:v>4.3064089471027032</c:v>
                      </c:pt>
                      <c:pt idx="1249">
                        <c:v>4.3105850535104944</c:v>
                      </c:pt>
                      <c:pt idx="1250">
                        <c:v>4.3147613343242268</c:v>
                      </c:pt>
                      <c:pt idx="1251">
                        <c:v>4.3189377895584586</c:v>
                      </c:pt>
                      <c:pt idx="1252">
                        <c:v>4.3231144192277471</c:v>
                      </c:pt>
                      <c:pt idx="1253">
                        <c:v>4.3272912233466876</c:v>
                      </c:pt>
                      <c:pt idx="1254">
                        <c:v>4.3314682019298409</c:v>
                      </c:pt>
                      <c:pt idx="1255">
                        <c:v>4.3356453549917724</c:v>
                      </c:pt>
                      <c:pt idx="1256">
                        <c:v>4.3398226825470809</c:v>
                      </c:pt>
                      <c:pt idx="1257">
                        <c:v>4.3440001846103335</c:v>
                      </c:pt>
                      <c:pt idx="1258">
                        <c:v>4.3481778611961017</c:v>
                      </c:pt>
                      <c:pt idx="1259">
                        <c:v>4.3523557123189889</c:v>
                      </c:pt>
                      <c:pt idx="1260">
                        <c:v>4.3565337379935567</c:v>
                      </c:pt>
                      <c:pt idx="1261">
                        <c:v>4.3607119382344148</c:v>
                      </c:pt>
                      <c:pt idx="1262">
                        <c:v>4.3648903130561401</c:v>
                      </c:pt>
                      <c:pt idx="1263">
                        <c:v>4.3690688624733109</c:v>
                      </c:pt>
                      <c:pt idx="1264">
                        <c:v>4.3732475865005425</c:v>
                      </c:pt>
                      <c:pt idx="1265">
                        <c:v>4.3763817441175821</c:v>
                      </c:pt>
                      <c:pt idx="1266">
                        <c:v>4.380560773747515</c:v>
                      </c:pt>
                      <c:pt idx="1267">
                        <c:v>4.3847399780276328</c:v>
                      </c:pt>
                      <c:pt idx="1268">
                        <c:v>4.3889193569725222</c:v>
                      </c:pt>
                      <c:pt idx="1269">
                        <c:v>4.3930989105968079</c:v>
                      </c:pt>
                      <c:pt idx="1270">
                        <c:v>4.3972786389150684</c:v>
                      </c:pt>
                      <c:pt idx="1271">
                        <c:v>4.4014585419419303</c:v>
                      </c:pt>
                      <c:pt idx="1272">
                        <c:v>4.4056386196919899</c:v>
                      </c:pt>
                      <c:pt idx="1273">
                        <c:v>4.4098188721798417</c:v>
                      </c:pt>
                      <c:pt idx="1274">
                        <c:v>4.4139992994201185</c:v>
                      </c:pt>
                      <c:pt idx="1275">
                        <c:v>4.4181799014274201</c:v>
                      </c:pt>
                      <c:pt idx="1276">
                        <c:v>4.4223606782163492</c:v>
                      </c:pt>
                      <c:pt idx="1277">
                        <c:v>4.4265416298015436</c:v>
                      </c:pt>
                      <c:pt idx="1278">
                        <c:v>4.430722756197607</c:v>
                      </c:pt>
                      <c:pt idx="1279">
                        <c:v>4.4349040574191489</c:v>
                      </c:pt>
                      <c:pt idx="1280">
                        <c:v>4.4390855334808119</c:v>
                      </c:pt>
                      <c:pt idx="1281">
                        <c:v>4.4432671843972074</c:v>
                      </c:pt>
                      <c:pt idx="1282">
                        <c:v>4.4474490101829467</c:v>
                      </c:pt>
                      <c:pt idx="1283">
                        <c:v>4.4516310108526813</c:v>
                      </c:pt>
                      <c:pt idx="1284">
                        <c:v>4.4558131864210129</c:v>
                      </c:pt>
                      <c:pt idx="1285">
                        <c:v>4.4599955369025972</c:v>
                      </c:pt>
                      <c:pt idx="1286">
                        <c:v>4.4641780623120537</c:v>
                      </c:pt>
                      <c:pt idx="1287">
                        <c:v>4.4683607626640027</c:v>
                      </c:pt>
                      <c:pt idx="1288">
                        <c:v>4.4725436379731036</c:v>
                      </c:pt>
                      <c:pt idx="1289">
                        <c:v>4.476726688253982</c:v>
                      </c:pt>
                      <c:pt idx="1290">
                        <c:v>4.4809099135212653</c:v>
                      </c:pt>
                      <c:pt idx="1291">
                        <c:v>4.4850933137896165</c:v>
                      </c:pt>
                      <c:pt idx="1292">
                        <c:v>4.4892768890736683</c:v>
                      </c:pt>
                      <c:pt idx="1293">
                        <c:v>4.4934606393880525</c:v>
                      </c:pt>
                      <c:pt idx="1294">
                        <c:v>4.4976445647474392</c:v>
                      </c:pt>
                      <c:pt idx="1295">
                        <c:v>4.5018286651664514</c:v>
                      </c:pt>
                      <c:pt idx="1296">
                        <c:v>4.5070590368901735</c:v>
                      </c:pt>
                      <c:pt idx="1297">
                        <c:v>4.5112435312469401</c:v>
                      </c:pt>
                      <c:pt idx="1298">
                        <c:v>4.5154282007109758</c:v>
                      </c:pt>
                      <c:pt idx="1299">
                        <c:v>4.5196130452969125</c:v>
                      </c:pt>
                      <c:pt idx="1300">
                        <c:v>4.5237980650194336</c:v>
                      </c:pt>
                      <c:pt idx="1301">
                        <c:v>4.5269369447535119</c:v>
                      </c:pt>
                      <c:pt idx="1302">
                        <c:v>4.5311222710003074</c:v>
                      </c:pt>
                      <c:pt idx="1303">
                        <c:v>4.5353077724239927</c:v>
                      </c:pt>
                      <c:pt idx="1304">
                        <c:v>4.539493449039222</c:v>
                      </c:pt>
                      <c:pt idx="1305">
                        <c:v>4.5447257911937333</c:v>
                      </c:pt>
                      <c:pt idx="1306">
                        <c:v>4.5489118620435978</c:v>
                      </c:pt>
                      <c:pt idx="1307">
                        <c:v>4.5530981081326898</c:v>
                      </c:pt>
                      <c:pt idx="1308">
                        <c:v>4.5572845294756696</c:v>
                      </c:pt>
                      <c:pt idx="1309">
                        <c:v>4.560424460502106</c:v>
                      </c:pt>
                      <c:pt idx="1310">
                        <c:v>4.5646111885747338</c:v>
                      </c:pt>
                      <c:pt idx="1311">
                        <c:v>4.5687980919416198</c:v>
                      </c:pt>
                      <c:pt idx="1312">
                        <c:v>4.5729851706174331</c:v>
                      </c:pt>
                      <c:pt idx="1313">
                        <c:v>4.5771724246168768</c:v>
                      </c:pt>
                      <c:pt idx="1314">
                        <c:v>4.5824067386873839</c:v>
                      </c:pt>
                      <c:pt idx="1315">
                        <c:v>4.585547458645344</c:v>
                      </c:pt>
                      <c:pt idx="1316">
                        <c:v>4.5897352387037511</c:v>
                      </c:pt>
                      <c:pt idx="1317">
                        <c:v>4.593923194144522</c:v>
                      </c:pt>
                      <c:pt idx="1318">
                        <c:v>4.5981113249823338</c:v>
                      </c:pt>
                      <c:pt idx="1319">
                        <c:v>4.6022996312319036</c:v>
                      </c:pt>
                      <c:pt idx="1320">
                        <c:v>4.6064881129079014</c:v>
                      </c:pt>
                      <c:pt idx="1321">
                        <c:v>4.6106767700250462</c:v>
                      </c:pt>
                      <c:pt idx="1322">
                        <c:v>4.6148656025980248</c:v>
                      </c:pt>
                      <c:pt idx="1323">
                        <c:v>4.619054610641526</c:v>
                      </c:pt>
                      <c:pt idx="1324">
                        <c:v>4.6232437941702722</c:v>
                      </c:pt>
                      <c:pt idx="1325">
                        <c:v>4.6274331531989583</c:v>
                      </c:pt>
                      <c:pt idx="1326">
                        <c:v>4.6316226877422757</c:v>
                      </c:pt>
                      <c:pt idx="1327">
                        <c:v>4.6358123978149566</c:v>
                      </c:pt>
                      <c:pt idx="1328">
                        <c:v>4.638954795569445</c:v>
                      </c:pt>
                      <c:pt idx="1329">
                        <c:v>4.6431448128538833</c:v>
                      </c:pt>
                      <c:pt idx="1330">
                        <c:v>4.6473350057081149</c:v>
                      </c:pt>
                      <c:pt idx="1331">
                        <c:v>4.6515253741468774</c:v>
                      </c:pt>
                      <c:pt idx="1332">
                        <c:v>4.6557159181848746</c:v>
                      </c:pt>
                      <c:pt idx="1333">
                        <c:v>4.660954345191211</c:v>
                      </c:pt>
                      <c:pt idx="1334">
                        <c:v>4.6651452843812891</c:v>
                      </c:pt>
                      <c:pt idx="1335">
                        <c:v>4.6693363992184533</c:v>
                      </c:pt>
                      <c:pt idx="1336">
                        <c:v>4.6735276897174156</c:v>
                      </c:pt>
                      <c:pt idx="1337">
                        <c:v>4.6777191558928894</c:v>
                      </c:pt>
                      <c:pt idx="1338">
                        <c:v>4.6808628708210875</c:v>
                      </c:pt>
                      <c:pt idx="1339">
                        <c:v>4.685054644465918</c:v>
                      </c:pt>
                      <c:pt idx="1340">
                        <c:v>4.6892465938277876</c:v>
                      </c:pt>
                      <c:pt idx="1341">
                        <c:v>4.6944867776546344</c:v>
                      </c:pt>
                      <c:pt idx="1342">
                        <c:v>4.6986791224336866</c:v>
                      </c:pt>
                      <c:pt idx="1343">
                        <c:v>4.7028716429776445</c:v>
                      </c:pt>
                      <c:pt idx="1344">
                        <c:v>4.7070643393012679</c:v>
                      </c:pt>
                      <c:pt idx="1345">
                        <c:v>4.7102089769082456</c:v>
                      </c:pt>
                      <c:pt idx="1346">
                        <c:v>4.7144019808817355</c:v>
                      </c:pt>
                      <c:pt idx="1347">
                        <c:v>4.7185951606754086</c:v>
                      </c:pt>
                      <c:pt idx="1348">
                        <c:v>4.7227885163040346</c:v>
                      </c:pt>
                      <c:pt idx="1349">
                        <c:v>4.7269820477823492</c:v>
                      </c:pt>
                      <c:pt idx="1350">
                        <c:v>4.7322242094413305</c:v>
                      </c:pt>
                      <c:pt idx="1351">
                        <c:v>4.7364181366353622</c:v>
                      </c:pt>
                      <c:pt idx="1352">
                        <c:v>4.7406122397270352</c:v>
                      </c:pt>
                      <c:pt idx="1353">
                        <c:v>4.7448065187310933</c:v>
                      </c:pt>
                      <c:pt idx="1354">
                        <c:v>4.7490009736622829</c:v>
                      </c:pt>
                      <c:pt idx="1355">
                        <c:v>4.7531956045353851</c:v>
                      </c:pt>
                      <c:pt idx="1356">
                        <c:v>4.7563416931609588</c:v>
                      </c:pt>
                      <c:pt idx="1357">
                        <c:v>4.7605366319679074</c:v>
                      </c:pt>
                      <c:pt idx="1358">
                        <c:v>4.7657805529537081</c:v>
                      </c:pt>
                      <c:pt idx="1359">
                        <c:v>4.7699758877420315</c:v>
                      </c:pt>
                      <c:pt idx="1360">
                        <c:v>4.7741713985460912</c:v>
                      </c:pt>
                      <c:pt idx="1361">
                        <c:v>4.7783670853806459</c:v>
                      </c:pt>
                      <c:pt idx="1362">
                        <c:v>4.7825629482604546</c:v>
                      </c:pt>
                      <c:pt idx="1363">
                        <c:v>4.7867589872003169</c:v>
                      </c:pt>
                      <c:pt idx="1364">
                        <c:v>4.7909552022149935</c:v>
                      </c:pt>
                      <c:pt idx="1365">
                        <c:v>4.795151593319253</c:v>
                      </c:pt>
                      <c:pt idx="1366">
                        <c:v>4.7993481605278969</c:v>
                      </c:pt>
                      <c:pt idx="1367">
                        <c:v>4.8035449038556948</c:v>
                      </c:pt>
                      <c:pt idx="1368">
                        <c:v>4.8077418233174196</c:v>
                      </c:pt>
                      <c:pt idx="1369">
                        <c:v>4.8119389189278774</c:v>
                      </c:pt>
                      <c:pt idx="1370">
                        <c:v>4.8150868562422096</c:v>
                      </c:pt>
                      <c:pt idx="1371">
                        <c:v>4.8192842601485149</c:v>
                      </c:pt>
                      <c:pt idx="1372">
                        <c:v>4.8234818402441988</c:v>
                      </c:pt>
                      <c:pt idx="1373">
                        <c:v>4.8276795965440771</c:v>
                      </c:pt>
                      <c:pt idx="1374">
                        <c:v>4.8318775290629326</c:v>
                      </c:pt>
                      <c:pt idx="1375">
                        <c:v>4.8360756378155489</c:v>
                      </c:pt>
                      <c:pt idx="1376">
                        <c:v>4.8402739228167473</c:v>
                      </c:pt>
                      <c:pt idx="1377">
                        <c:v>4.8444723840813149</c:v>
                      </c:pt>
                      <c:pt idx="1378">
                        <c:v>4.8486710216240416</c:v>
                      </c:pt>
                      <c:pt idx="1379">
                        <c:v>4.8528698354597539</c:v>
                      </c:pt>
                      <c:pt idx="1380">
                        <c:v>4.8570688256032346</c:v>
                      </c:pt>
                      <c:pt idx="1381">
                        <c:v>4.8612679920693127</c:v>
                      </c:pt>
                      <c:pt idx="1382">
                        <c:v>4.8654673348727844</c:v>
                      </c:pt>
                      <c:pt idx="1383">
                        <c:v>4.869666854028452</c:v>
                      </c:pt>
                      <c:pt idx="1384">
                        <c:v>4.8738665495511473</c:v>
                      </c:pt>
                      <c:pt idx="1385">
                        <c:v>4.8780664214556761</c:v>
                      </c:pt>
                      <c:pt idx="1386">
                        <c:v>4.8822664697568419</c:v>
                      </c:pt>
                      <c:pt idx="1387">
                        <c:v>4.886466694469485</c:v>
                      </c:pt>
                      <c:pt idx="1388">
                        <c:v>4.8906670956084159</c:v>
                      </c:pt>
                      <c:pt idx="1389">
                        <c:v>4.8948676731884433</c:v>
                      </c:pt>
                      <c:pt idx="1390">
                        <c:v>4.8990684272244147</c:v>
                      </c:pt>
                      <c:pt idx="1391">
                        <c:v>4.9032693577311317</c:v>
                      </c:pt>
                      <c:pt idx="1392">
                        <c:v>4.9074704647234464</c:v>
                      </c:pt>
                      <c:pt idx="1393">
                        <c:v>4.9116717482161754</c:v>
                      </c:pt>
                      <c:pt idx="1394">
                        <c:v>4.9158732082241388</c:v>
                      </c:pt>
                      <c:pt idx="1395">
                        <c:v>4.9200748447621923</c:v>
                      </c:pt>
                      <c:pt idx="1396">
                        <c:v>4.9242766578451596</c:v>
                      </c:pt>
                      <c:pt idx="1397">
                        <c:v>4.9284786474878661</c:v>
                      </c:pt>
                      <c:pt idx="1398">
                        <c:v>4.932680813705173</c:v>
                      </c:pt>
                      <c:pt idx="1399">
                        <c:v>4.93688315651191</c:v>
                      </c:pt>
                      <c:pt idx="1400">
                        <c:v>4.941085675922908</c:v>
                      </c:pt>
                      <c:pt idx="1401">
                        <c:v>4.9452883719530334</c:v>
                      </c:pt>
                      <c:pt idx="1402">
                        <c:v>4.9494912446171107</c:v>
                      </c:pt>
                      <c:pt idx="1403">
                        <c:v>4.9536942939300088</c:v>
                      </c:pt>
                      <c:pt idx="1404">
                        <c:v>4.9578975199065685</c:v>
                      </c:pt>
                      <c:pt idx="1405">
                        <c:v>4.9621009225616293</c:v>
                      </c:pt>
                      <c:pt idx="1406">
                        <c:v>4.9663045019100664</c:v>
                      </c:pt>
                      <c:pt idx="1407">
                        <c:v>4.9705082579667259</c:v>
                      </c:pt>
                      <c:pt idx="1408">
                        <c:v>4.9747121907464527</c:v>
                      </c:pt>
                      <c:pt idx="1409">
                        <c:v>4.978916300264129</c:v>
                      </c:pt>
                      <c:pt idx="1410">
                        <c:v>4.9831205865346044</c:v>
                      </c:pt>
                      <c:pt idx="1411">
                        <c:v>4.987325049572731</c:v>
                      </c:pt>
                      <c:pt idx="1412">
                        <c:v>4.9915296893933956</c:v>
                      </c:pt>
                      <c:pt idx="1413">
                        <c:v>4.9957345060114546</c:v>
                      </c:pt>
                      <c:pt idx="1414">
                        <c:v>4.9999394994417647</c:v>
                      </c:pt>
                      <c:pt idx="1415">
                        <c:v>5.0030933605564929</c:v>
                      </c:pt>
                      <c:pt idx="1416">
                        <c:v>5.0072986634440566</c:v>
                      </c:pt>
                      <c:pt idx="1417">
                        <c:v>5.0115041431847827</c:v>
                      </c:pt>
                      <c:pt idx="1418">
                        <c:v>5.0157097997935329</c:v>
                      </c:pt>
                      <c:pt idx="1419">
                        <c:v>5.0199156332852093</c:v>
                      </c:pt>
                      <c:pt idx="1420">
                        <c:v>5.0241216436746789</c:v>
                      </c:pt>
                      <c:pt idx="1421">
                        <c:v>5.0283278309768118</c:v>
                      </c:pt>
                      <c:pt idx="1422">
                        <c:v>5.032534195206515</c:v>
                      </c:pt>
                      <c:pt idx="1423">
                        <c:v>5.0367407363786612</c:v>
                      </c:pt>
                      <c:pt idx="1424">
                        <c:v>5.0409474545081263</c:v>
                      </c:pt>
                      <c:pt idx="1425">
                        <c:v>5.0451543496098221</c:v>
                      </c:pt>
                      <c:pt idx="1426">
                        <c:v>5.0493614216986149</c:v>
                      </c:pt>
                      <c:pt idx="1427">
                        <c:v>5.0535686707894216</c:v>
                      </c:pt>
                      <c:pt idx="1428">
                        <c:v>5.0577760968971255</c:v>
                      </c:pt>
                      <c:pt idx="1429">
                        <c:v>5.0619837000366115</c:v>
                      </c:pt>
                      <c:pt idx="1430">
                        <c:v>5.0661914802227992</c:v>
                      </c:pt>
                      <c:pt idx="1431">
                        <c:v>5.070399437470579</c:v>
                      </c:pt>
                      <c:pt idx="1432">
                        <c:v>5.0756596330458628</c:v>
                      </c:pt>
                      <c:pt idx="1433">
                        <c:v>5.0788158832105097</c:v>
                      </c:pt>
                      <c:pt idx="1434">
                        <c:v>5.083024371732483</c:v>
                      </c:pt>
                      <c:pt idx="1435">
                        <c:v>5.0872330373756549</c:v>
                      </c:pt>
                      <c:pt idx="1436">
                        <c:v>5.0914418801549584</c:v>
                      </c:pt>
                      <c:pt idx="1437">
                        <c:v>5.0956509000852819</c:v>
                      </c:pt>
                      <c:pt idx="1438">
                        <c:v>5.0998600971815611</c:v>
                      </c:pt>
                      <c:pt idx="1439">
                        <c:v>5.1040694714587005</c:v>
                      </c:pt>
                      <c:pt idx="1440">
                        <c:v>5.1082790229316055</c:v>
                      </c:pt>
                      <c:pt idx="1441">
                        <c:v>5.1135412114770347</c:v>
                      </c:pt>
                      <c:pt idx="1442">
                        <c:v>5.1177511616949989</c:v>
                      </c:pt>
                      <c:pt idx="1443">
                        <c:v>5.1209087406742038</c:v>
                      </c:pt>
                      <c:pt idx="1444">
                        <c:v>5.125119001079435</c:v>
                      </c:pt>
                      <c:pt idx="1445">
                        <c:v>5.1293294387550574</c:v>
                      </c:pt>
                      <c:pt idx="1446">
                        <c:v>5.1335400537159872</c:v>
                      </c:pt>
                      <c:pt idx="1447">
                        <c:v>5.1377508459771777</c:v>
                      </c:pt>
                      <c:pt idx="1448">
                        <c:v>5.1419618155535378</c:v>
                      </c:pt>
                      <c:pt idx="1449">
                        <c:v>5.1472257768962315</c:v>
                      </c:pt>
                      <c:pt idx="1450">
                        <c:v>5.1514371454863541</c:v>
                      </c:pt>
                      <c:pt idx="1451">
                        <c:v>5.1556486914402111</c:v>
                      </c:pt>
                      <c:pt idx="1452">
                        <c:v>5.1598604147727212</c:v>
                      </c:pt>
                      <c:pt idx="1453">
                        <c:v>5.1640723154988484</c:v>
                      </c:pt>
                      <c:pt idx="1454">
                        <c:v>5.1682843936335248</c:v>
                      </c:pt>
                      <c:pt idx="1455">
                        <c:v>5.1714435686678772</c:v>
                      </c:pt>
                      <c:pt idx="1456">
                        <c:v>5.175655957303479</c:v>
                      </c:pt>
                      <c:pt idx="1457">
                        <c:v>5.1809216926383064</c:v>
                      </c:pt>
                      <c:pt idx="1458">
                        <c:v>5.1851344805566457</c:v>
                      </c:pt>
                      <c:pt idx="1459">
                        <c:v>5.1893474459582949</c:v>
                      </c:pt>
                      <c:pt idx="1460">
                        <c:v>5.1935605888581966</c:v>
                      </c:pt>
                      <c:pt idx="1461">
                        <c:v>5.1977739092712971</c:v>
                      </c:pt>
                      <c:pt idx="1462">
                        <c:v>5.2019874072125774</c:v>
                      </c:pt>
                      <c:pt idx="1463">
                        <c:v>5.2062010826969871</c:v>
                      </c:pt>
                      <c:pt idx="1464">
                        <c:v>5.209361455831969</c:v>
                      </c:pt>
                      <c:pt idx="1465">
                        <c:v>5.2135754420528508</c:v>
                      </c:pt>
                      <c:pt idx="1466">
                        <c:v>5.2177896058580249</c:v>
                      </c:pt>
                      <c:pt idx="1467">
                        <c:v>5.2220039472624507</c:v>
                      </c:pt>
                      <c:pt idx="1468">
                        <c:v>5.2262184662810842</c:v>
                      </c:pt>
                      <c:pt idx="1469">
                        <c:v>5.2304331629289207</c:v>
                      </c:pt>
                      <c:pt idx="1470">
                        <c:v>5.2346480372209232</c:v>
                      </c:pt>
                      <c:pt idx="1471">
                        <c:v>5.2388630891720549</c:v>
                      </c:pt>
                      <c:pt idx="1472">
                        <c:v>5.2430783187973171</c:v>
                      </c:pt>
                      <c:pt idx="1473">
                        <c:v>5.2472937261116774</c:v>
                      </c:pt>
                      <c:pt idx="1474">
                        <c:v>5.2515093111301052</c:v>
                      </c:pt>
                      <c:pt idx="1475">
                        <c:v>5.2557250738676071</c:v>
                      </c:pt>
                      <c:pt idx="1476">
                        <c:v>5.2599410143391445</c:v>
                      </c:pt>
                      <c:pt idx="1477">
                        <c:v>5.2641571325597285</c:v>
                      </c:pt>
                      <c:pt idx="1478">
                        <c:v>5.2683734285443355</c:v>
                      </c:pt>
                      <c:pt idx="1479">
                        <c:v>5.2725899023079439</c:v>
                      </c:pt>
                      <c:pt idx="1480">
                        <c:v>5.2768065538655717</c:v>
                      </c:pt>
                      <c:pt idx="1481">
                        <c:v>5.2810233832322009</c:v>
                      </c:pt>
                      <c:pt idx="1482">
                        <c:v>5.2852403904228158</c:v>
                      </c:pt>
                      <c:pt idx="1483">
                        <c:v>5.2894575754524382</c:v>
                      </c:pt>
                      <c:pt idx="1484">
                        <c:v>5.2936749383360562</c:v>
                      </c:pt>
                      <c:pt idx="1485">
                        <c:v>5.2978924790886612</c:v>
                      </c:pt>
                      <c:pt idx="1486">
                        <c:v>5.3021101977252805</c:v>
                      </c:pt>
                      <c:pt idx="1487">
                        <c:v>5.3063280942608966</c:v>
                      </c:pt>
                      <c:pt idx="1488">
                        <c:v>5.3105461687105402</c:v>
                      </c:pt>
                      <c:pt idx="1489">
                        <c:v>5.31476442108921</c:v>
                      </c:pt>
                      <c:pt idx="1490">
                        <c:v>5.3189828514119046</c:v>
                      </c:pt>
                      <c:pt idx="1491">
                        <c:v>5.3232014596936628</c:v>
                      </c:pt>
                      <c:pt idx="1492">
                        <c:v>5.3274202459494875</c:v>
                      </c:pt>
                      <c:pt idx="1493">
                        <c:v>5.3316392101943837</c:v>
                      </c:pt>
                      <c:pt idx="1494">
                        <c:v>5.3358583524433945</c:v>
                      </c:pt>
                      <c:pt idx="1495">
                        <c:v>5.34007767271153</c:v>
                      </c:pt>
                      <c:pt idx="1496">
                        <c:v>5.3442971710138005</c:v>
                      </c:pt>
                      <c:pt idx="1497">
                        <c:v>5.3485168473652545</c:v>
                      </c:pt>
                      <c:pt idx="1498">
                        <c:v>5.3527367017808958</c:v>
                      </c:pt>
                      <c:pt idx="1499">
                        <c:v>5.3569567342757765</c:v>
                      </c:pt>
                      <c:pt idx="1500">
                        <c:v>5.3611769448649156</c:v>
                      </c:pt>
                      <c:pt idx="1501">
                        <c:v>5.3653973335633331</c:v>
                      </c:pt>
                      <c:pt idx="1502">
                        <c:v>5.3696179003860882</c:v>
                      </c:pt>
                      <c:pt idx="1503">
                        <c:v>5.3738386453482052</c:v>
                      </c:pt>
                      <c:pt idx="1504">
                        <c:v>5.3791148270822315</c:v>
                      </c:pt>
                      <c:pt idx="1505">
                        <c:v>5.3822806697506653</c:v>
                      </c:pt>
                      <c:pt idx="1506">
                        <c:v>5.3865019492211044</c:v>
                      </c:pt>
                      <c:pt idx="1507">
                        <c:v>5.3907234068910572</c:v>
                      </c:pt>
                      <c:pt idx="1508">
                        <c:v>5.3949450427755927</c:v>
                      </c:pt>
                      <c:pt idx="1509">
                        <c:v>5.3991668568897495</c:v>
                      </c:pt>
                      <c:pt idx="1510">
                        <c:v>5.4033888492485627</c:v>
                      </c:pt>
                      <c:pt idx="1511">
                        <c:v>5.4076110198671081</c:v>
                      </c:pt>
                      <c:pt idx="1512">
                        <c:v>5.4118333687604174</c:v>
                      </c:pt>
                      <c:pt idx="1513">
                        <c:v>5.4160558959435674</c:v>
                      </c:pt>
                      <c:pt idx="1514">
                        <c:v>5.4202786014316047</c:v>
                      </c:pt>
                      <c:pt idx="1515">
                        <c:v>5.4245014852395776</c:v>
                      </c:pt>
                      <c:pt idx="1516">
                        <c:v>5.4287245473825685</c:v>
                      </c:pt>
                      <c:pt idx="1517">
                        <c:v>5.43294778787563</c:v>
                      </c:pt>
                      <c:pt idx="1518">
                        <c:v>5.437171206733816</c:v>
                      </c:pt>
                      <c:pt idx="1519">
                        <c:v>5.4413948039722149</c:v>
                      </c:pt>
                      <c:pt idx="1520">
                        <c:v>5.4456185796058856</c:v>
                      </c:pt>
                      <c:pt idx="1521">
                        <c:v>5.4487865284120955</c:v>
                      </c:pt>
                      <c:pt idx="1522">
                        <c:v>5.4530106162737439</c:v>
                      </c:pt>
                      <c:pt idx="1523">
                        <c:v>5.4572348825721235</c:v>
                      </c:pt>
                      <c:pt idx="1524">
                        <c:v>5.4614593273222987</c:v>
                      </c:pt>
                      <c:pt idx="1525">
                        <c:v>5.4656839505393364</c:v>
                      </c:pt>
                      <c:pt idx="1526">
                        <c:v>5.4699087522383394</c:v>
                      </c:pt>
                      <c:pt idx="1527">
                        <c:v>5.4741337324343773</c:v>
                      </c:pt>
                      <c:pt idx="1528">
                        <c:v>5.4783588911425225</c:v>
                      </c:pt>
                      <c:pt idx="1529">
                        <c:v>5.482584228377883</c:v>
                      </c:pt>
                      <c:pt idx="1530">
                        <c:v>5.4868097441555364</c:v>
                      </c:pt>
                      <c:pt idx="1531">
                        <c:v>5.4910354384905578</c:v>
                      </c:pt>
                      <c:pt idx="1532">
                        <c:v>5.4952613113980631</c:v>
                      </c:pt>
                      <c:pt idx="1533">
                        <c:v>5.499487362893122</c:v>
                      </c:pt>
                      <c:pt idx="1534">
                        <c:v>5.5037135929908523</c:v>
                      </c:pt>
                      <c:pt idx="1535">
                        <c:v>5.5079400017063405</c:v>
                      </c:pt>
                      <c:pt idx="1536">
                        <c:v>5.5121665890546732</c:v>
                      </c:pt>
                      <c:pt idx="1537">
                        <c:v>5.5163933550509743</c:v>
                      </c:pt>
                      <c:pt idx="1538">
                        <c:v>5.5206202997103357</c:v>
                      </c:pt>
                      <c:pt idx="1539">
                        <c:v>5.5248474230478486</c:v>
                      </c:pt>
                      <c:pt idx="1540">
                        <c:v>5.5290747250786438</c:v>
                      </c:pt>
                      <c:pt idx="1541">
                        <c:v>5.5333022058178187</c:v>
                      </c:pt>
                      <c:pt idx="1542">
                        <c:v>5.5375298652804705</c:v>
                      </c:pt>
                      <c:pt idx="1543">
                        <c:v>5.5417577034817374</c:v>
                      </c:pt>
                      <c:pt idx="1544">
                        <c:v>5.5459857204367076</c:v>
                      </c:pt>
                      <c:pt idx="1545">
                        <c:v>5.5502139161605211</c:v>
                      </c:pt>
                      <c:pt idx="1546">
                        <c:v>5.5544422906682858</c:v>
                      </c:pt>
                      <c:pt idx="1547">
                        <c:v>5.5586708439751087</c:v>
                      </c:pt>
                      <c:pt idx="1548">
                        <c:v>5.563956787067875</c:v>
                      </c:pt>
                      <c:pt idx="1549">
                        <c:v>5.5681857427279091</c:v>
                      </c:pt>
                      <c:pt idx="1550">
                        <c:v>5.5724148772361675</c:v>
                      </c:pt>
                      <c:pt idx="1551">
                        <c:v>5.5755868454956019</c:v>
                      </c:pt>
                      <c:pt idx="1552">
                        <c:v>5.5798162930246527</c:v>
                      </c:pt>
                      <c:pt idx="1553">
                        <c:v>5.5840459194435228</c:v>
                      </c:pt>
                      <c:pt idx="1554">
                        <c:v>5.5882757247673673</c:v>
                      </c:pt>
                      <c:pt idx="1555">
                        <c:v>5.5925057090113111</c:v>
                      </c:pt>
                      <c:pt idx="1556">
                        <c:v>5.5967358721904787</c:v>
                      </c:pt>
                      <c:pt idx="1557">
                        <c:v>5.602023827815187</c:v>
                      </c:pt>
                      <c:pt idx="1558">
                        <c:v>5.6062543936540035</c:v>
                      </c:pt>
                      <c:pt idx="1559">
                        <c:v>5.610485138477264</c:v>
                      </c:pt>
                      <c:pt idx="1560">
                        <c:v>5.6136583145623575</c:v>
                      </c:pt>
                      <c:pt idx="1561">
                        <c:v>5.6178893726448313</c:v>
                      </c:pt>
                      <c:pt idx="1562">
                        <c:v>5.6221206097534155</c:v>
                      </c:pt>
                      <c:pt idx="1563">
                        <c:v>5.6263520259032518</c:v>
                      </c:pt>
                      <c:pt idx="1564">
                        <c:v>5.6305836211094782</c:v>
                      </c:pt>
                      <c:pt idx="1565">
                        <c:v>5.6348153953872737</c:v>
                      </c:pt>
                      <c:pt idx="1566">
                        <c:v>5.6401053650769803</c:v>
                      </c:pt>
                      <c:pt idx="1567">
                        <c:v>5.6443375423211988</c:v>
                      </c:pt>
                      <c:pt idx="1568">
                        <c:v>5.6485698986862296</c:v>
                      </c:pt>
                      <c:pt idx="1569">
                        <c:v>5.6506861440437977</c:v>
                      </c:pt>
                      <c:pt idx="1570">
                        <c:v>5.6549187691185043</c:v>
                      </c:pt>
                      <c:pt idx="1571">
                        <c:v>5.6591515733519326</c:v>
                      </c:pt>
                      <c:pt idx="1572">
                        <c:v>5.6633845567592749</c:v>
                      </c:pt>
                      <c:pt idx="1573">
                        <c:v>5.667617719355686</c:v>
                      </c:pt>
                      <c:pt idx="1574">
                        <c:v>5.6718510611563282</c:v>
                      </c:pt>
                      <c:pt idx="1575">
                        <c:v>5.6760845821763963</c:v>
                      </c:pt>
                      <c:pt idx="1576">
                        <c:v>5.6803182824310543</c:v>
                      </c:pt>
                      <c:pt idx="1577">
                        <c:v>5.6845521619354686</c:v>
                      </c:pt>
                      <c:pt idx="1578">
                        <c:v>5.6887862207048414</c:v>
                      </c:pt>
                      <c:pt idx="1579">
                        <c:v>5.6930204587543294</c:v>
                      </c:pt>
                      <c:pt idx="1580">
                        <c:v>5.6972548760991399</c:v>
                      </c:pt>
                      <c:pt idx="1581">
                        <c:v>5.7014894727544458</c:v>
                      </c:pt>
                      <c:pt idx="1582">
                        <c:v>5.7057242487354216</c:v>
                      </c:pt>
                      <c:pt idx="1583">
                        <c:v>5.70995920405728</c:v>
                      </c:pt>
                      <c:pt idx="1584">
                        <c:v>5.7141943387352008</c:v>
                      </c:pt>
                      <c:pt idx="1585">
                        <c:v>5.7194885093252008</c:v>
                      </c:pt>
                      <c:pt idx="1586">
                        <c:v>5.7237240476097986</c:v>
                      </c:pt>
                      <c:pt idx="1587">
                        <c:v>5.7269008190572528</c:v>
                      </c:pt>
                      <c:pt idx="1588">
                        <c:v>5.7311366713113525</c:v>
                      </c:pt>
                      <c:pt idx="1589">
                        <c:v>5.7353727029975063</c:v>
                      </c:pt>
                      <c:pt idx="1590">
                        <c:v>5.7396089141309075</c:v>
                      </c:pt>
                      <c:pt idx="1591">
                        <c:v>5.7438453047267464</c:v>
                      </c:pt>
                      <c:pt idx="1592">
                        <c:v>5.7480818748002527</c:v>
                      </c:pt>
                      <c:pt idx="1593">
                        <c:v>5.7533778398057542</c:v>
                      </c:pt>
                      <c:pt idx="1594">
                        <c:v>5.7576148137595826</c:v>
                      </c:pt>
                      <c:pt idx="1595">
                        <c:v>5.7618519672405126</c:v>
                      </c:pt>
                      <c:pt idx="1596">
                        <c:v>5.7650299501750091</c:v>
                      </c:pt>
                      <c:pt idx="1597">
                        <c:v>5.7692674178649561</c:v>
                      </c:pt>
                      <c:pt idx="1598">
                        <c:v>5.7735050651238371</c:v>
                      </c:pt>
                      <c:pt idx="1599">
                        <c:v>5.7777428919668594</c:v>
                      </c:pt>
                      <c:pt idx="1600">
                        <c:v>5.7819808984092669</c:v>
                      </c:pt>
                      <c:pt idx="1601">
                        <c:v>5.786219084466274</c:v>
                      </c:pt>
                      <c:pt idx="1602">
                        <c:v>5.7904574501530925</c:v>
                      </c:pt>
                      <c:pt idx="1603">
                        <c:v>5.7946959954849735</c:v>
                      </c:pt>
                      <c:pt idx="1604">
                        <c:v>5.798934720477134</c:v>
                      </c:pt>
                      <c:pt idx="1605">
                        <c:v>5.8031736251447956</c:v>
                      </c:pt>
                      <c:pt idx="1606">
                        <c:v>5.8074127095032138</c:v>
                      </c:pt>
                      <c:pt idx="1607">
                        <c:v>5.8116519735675993</c:v>
                      </c:pt>
                      <c:pt idx="1608">
                        <c:v>5.8158914173532139</c:v>
                      </c:pt>
                      <c:pt idx="1609">
                        <c:v>5.8201310408752844</c:v>
                      </c:pt>
                      <c:pt idx="1610">
                        <c:v>5.8243708441490405</c:v>
                      </c:pt>
                      <c:pt idx="1611">
                        <c:v>5.8296708510402899</c:v>
                      </c:pt>
                      <c:pt idx="1612">
                        <c:v>5.8339110588111094</c:v>
                      </c:pt>
                      <c:pt idx="1613">
                        <c:v>5.838151446383173</c:v>
                      </c:pt>
                      <c:pt idx="1614">
                        <c:v>5.8413318550659543</c:v>
                      </c:pt>
                      <c:pt idx="1615">
                        <c:v>5.8455725573268884</c:v>
                      </c:pt>
                      <c:pt idx="1616">
                        <c:v>5.849813439430994</c:v>
                      </c:pt>
                      <c:pt idx="1617">
                        <c:v>5.8540545013935494</c:v>
                      </c:pt>
                      <c:pt idx="1618">
                        <c:v>5.8582957432297871</c:v>
                      </c:pt>
                      <c:pt idx="1619">
                        <c:v>5.8625371649549889</c:v>
                      </c:pt>
                      <c:pt idx="1620">
                        <c:v>5.8667787665844049</c:v>
                      </c:pt>
                      <c:pt idx="1621">
                        <c:v>5.8710205481332833</c:v>
                      </c:pt>
                      <c:pt idx="1622">
                        <c:v>5.8752625096169133</c:v>
                      </c:pt>
                      <c:pt idx="1623">
                        <c:v>5.8784440988209861</c:v>
                      </c:pt>
                      <c:pt idx="1624">
                        <c:v>5.882686375227145</c:v>
                      </c:pt>
                      <c:pt idx="1625">
                        <c:v>5.8869288316100201</c:v>
                      </c:pt>
                      <c:pt idx="1626">
                        <c:v>5.8911714679849032</c:v>
                      </c:pt>
                      <c:pt idx="1627">
                        <c:v>5.8964750165905171</c:v>
                      </c:pt>
                      <c:pt idx="1628">
                        <c:v>5.9007180580032426</c:v>
                      </c:pt>
                      <c:pt idx="1629">
                        <c:v>5.9049612794575985</c:v>
                      </c:pt>
                      <c:pt idx="1630">
                        <c:v>5.909204680968891</c:v>
                      </c:pt>
                      <c:pt idx="1631">
                        <c:v>5.9134482625523876</c:v>
                      </c:pt>
                      <c:pt idx="1632">
                        <c:v>5.9176920242233617</c:v>
                      </c:pt>
                      <c:pt idx="1633">
                        <c:v>5.9219359659971218</c:v>
                      </c:pt>
                      <c:pt idx="1634">
                        <c:v>5.9261800878889437</c:v>
                      </c:pt>
                      <c:pt idx="1635">
                        <c:v>5.9304243899141049</c:v>
                      </c:pt>
                      <c:pt idx="1636">
                        <c:v>5.9346688720879222</c:v>
                      </c:pt>
                      <c:pt idx="1637">
                        <c:v>5.9389135344256747</c:v>
                      </c:pt>
                      <c:pt idx="1638">
                        <c:v>5.9431583769426473</c:v>
                      </c:pt>
                      <c:pt idx="1639">
                        <c:v>5.94740339965416</c:v>
                      </c:pt>
                      <c:pt idx="1640">
                        <c:v>5.9516486025754896</c:v>
                      </c:pt>
                      <c:pt idx="1641">
                        <c:v>5.9558939857219606</c:v>
                      </c:pt>
                      <c:pt idx="1642">
                        <c:v>5.960139549108864</c:v>
                      </c:pt>
                      <c:pt idx="1643">
                        <c:v>5.9643852927514933</c:v>
                      </c:pt>
                      <c:pt idx="1644">
                        <c:v>5.9686312166651785</c:v>
                      </c:pt>
                      <c:pt idx="1645">
                        <c:v>5.9728773208652175</c:v>
                      </c:pt>
                      <c:pt idx="1646">
                        <c:v>5.9771236053669101</c:v>
                      </c:pt>
                      <c:pt idx="1647">
                        <c:v>5.9813700701855907</c:v>
                      </c:pt>
                      <c:pt idx="1648">
                        <c:v>5.9856167153365645</c:v>
                      </c:pt>
                      <c:pt idx="1649">
                        <c:v>5.9898635408351355</c:v>
                      </c:pt>
                      <c:pt idx="1650">
                        <c:v>5.9941105466966471</c:v>
                      </c:pt>
                      <c:pt idx="1651">
                        <c:v>5.9983577329364062</c:v>
                      </c:pt>
                      <c:pt idx="1652">
                        <c:v>6.0026050995697249</c:v>
                      </c:pt>
                      <c:pt idx="1653">
                        <c:v>6.0068526466119518</c:v>
                      </c:pt>
                      <c:pt idx="1654">
                        <c:v>6.0111003740783886</c:v>
                      </c:pt>
                      <c:pt idx="1655">
                        <c:v>6.0153482819843873</c:v>
                      </c:pt>
                      <c:pt idx="1656">
                        <c:v>6.0195963703452691</c:v>
                      </c:pt>
                      <c:pt idx="1657">
                        <c:v>6.0238446391763523</c:v>
                      </c:pt>
                      <c:pt idx="1658">
                        <c:v>6.0280930884929944</c:v>
                      </c:pt>
                      <c:pt idx="1659">
                        <c:v>6.0323417183105219</c:v>
                      </c:pt>
                      <c:pt idx="1660">
                        <c:v>6.0365905286442603</c:v>
                      </c:pt>
                      <c:pt idx="1661">
                        <c:v>6.0408395195095732</c:v>
                      </c:pt>
                      <c:pt idx="1662">
                        <c:v>6.0450886909217916</c:v>
                      </c:pt>
                      <c:pt idx="1663">
                        <c:v>6.049338042896248</c:v>
                      </c:pt>
                      <c:pt idx="1664">
                        <c:v>6.0535875754483115</c:v>
                      </c:pt>
                      <c:pt idx="1665">
                        <c:v>6.0578372885933174</c:v>
                      </c:pt>
                      <c:pt idx="1666">
                        <c:v>6.0620871823466063</c:v>
                      </c:pt>
                      <c:pt idx="1667">
                        <c:v>6.0663372567235516</c:v>
                      </c:pt>
                      <c:pt idx="1668">
                        <c:v>6.0705875117394843</c:v>
                      </c:pt>
                      <c:pt idx="1669">
                        <c:v>6.0748379474097849</c:v>
                      </c:pt>
                      <c:pt idx="1670">
                        <c:v>6.0790885637497984</c:v>
                      </c:pt>
                      <c:pt idx="1671">
                        <c:v>6.0822766445785419</c:v>
                      </c:pt>
                      <c:pt idx="1672">
                        <c:v>6.086527577127514</c:v>
                      </c:pt>
                      <c:pt idx="1673">
                        <c:v>6.0907786903884311</c:v>
                      </c:pt>
                      <c:pt idx="1674">
                        <c:v>6.0950299843766835</c:v>
                      </c:pt>
                      <c:pt idx="1675">
                        <c:v>6.0992814591076128</c:v>
                      </c:pt>
                      <c:pt idx="1676">
                        <c:v>6.1035331145966136</c:v>
                      </c:pt>
                      <c:pt idx="1677">
                        <c:v>6.1077849508590445</c:v>
                      </c:pt>
                      <c:pt idx="1678">
                        <c:v>6.1120369679102655</c:v>
                      </c:pt>
                      <c:pt idx="1679">
                        <c:v>6.1162891657656768</c:v>
                      </c:pt>
                      <c:pt idx="1680">
                        <c:v>6.120541544440643</c:v>
                      </c:pt>
                      <c:pt idx="1681">
                        <c:v>6.1247941039505305</c:v>
                      </c:pt>
                      <c:pt idx="1682">
                        <c:v>6.1290468443107455</c:v>
                      </c:pt>
                      <c:pt idx="1683">
                        <c:v>6.1332997655366563</c:v>
                      </c:pt>
                      <c:pt idx="1684">
                        <c:v>6.1375528676436391</c:v>
                      </c:pt>
                      <c:pt idx="1685">
                        <c:v>6.1418061506471027</c:v>
                      </c:pt>
                      <c:pt idx="1686">
                        <c:v>6.1460596145624233</c:v>
                      </c:pt>
                      <c:pt idx="1687">
                        <c:v>6.1503132594049807</c:v>
                      </c:pt>
                      <c:pt idx="1688">
                        <c:v>6.1545670851901919</c:v>
                      </c:pt>
                      <c:pt idx="1689">
                        <c:v>6.1588210919334268</c:v>
                      </c:pt>
                      <c:pt idx="1690">
                        <c:v>6.1630752796501058</c:v>
                      </c:pt>
                      <c:pt idx="1691">
                        <c:v>6.1673296483556159</c:v>
                      </c:pt>
                      <c:pt idx="1692">
                        <c:v>6.1715841980653448</c:v>
                      </c:pt>
                      <c:pt idx="1693">
                        <c:v>6.17583892879472</c:v>
                      </c:pt>
                      <c:pt idx="1694">
                        <c:v>6.1800938405591328</c:v>
                      </c:pt>
                      <c:pt idx="1695">
                        <c:v>6.1843489333739798</c:v>
                      </c:pt>
                      <c:pt idx="1696">
                        <c:v>6.1875403718087529</c:v>
                      </c:pt>
                      <c:pt idx="1697">
                        <c:v>6.1875403718087529</c:v>
                      </c:pt>
                      <c:pt idx="1698">
                        <c:v>6.1971152982753051</c:v>
                      </c:pt>
                      <c:pt idx="1699">
                        <c:v>6.2077551808210378</c:v>
                      </c:pt>
                      <c:pt idx="1700">
                        <c:v>6.2183961955582419</c:v>
                      </c:pt>
                      <c:pt idx="1701">
                        <c:v>6.2290383427278959</c:v>
                      </c:pt>
                      <c:pt idx="1702">
                        <c:v>6.2396816225710676</c:v>
                      </c:pt>
                      <c:pt idx="1703">
                        <c:v>6.2503260353288654</c:v>
                      </c:pt>
                      <c:pt idx="1704">
                        <c:v>6.2609715812425124</c:v>
                      </c:pt>
                      <c:pt idx="1705">
                        <c:v>6.2716182605532937</c:v>
                      </c:pt>
                      <c:pt idx="1706">
                        <c:v>6.2812012411870386</c:v>
                      </c:pt>
                      <c:pt idx="1707">
                        <c:v>6.2918500746173986</c:v>
                      </c:pt>
                      <c:pt idx="1708">
                        <c:v>6.3035651012824765</c:v>
                      </c:pt>
                      <c:pt idx="1709">
                        <c:v>6.3142163165962124</c:v>
                      </c:pt>
                      <c:pt idx="1710">
                        <c:v>6.3248686665146732</c:v>
                      </c:pt>
                      <c:pt idx="1711">
                        <c:v>6.3355221512796227</c:v>
                      </c:pt>
                      <c:pt idx="1712">
                        <c:v>6.3461767711328649</c:v>
                      </c:pt>
                      <c:pt idx="1713">
                        <c:v>6.3568325263163157</c:v>
                      </c:pt>
                      <c:pt idx="1714">
                        <c:v>6.3674894170719556</c:v>
                      </c:pt>
                      <c:pt idx="1715">
                        <c:v>6.3781474436418462</c:v>
                      </c:pt>
                      <c:pt idx="1716">
                        <c:v>6.3888066062681226</c:v>
                      </c:pt>
                      <c:pt idx="1717">
                        <c:v>6.3994669051929982</c:v>
                      </c:pt>
                      <c:pt idx="1718">
                        <c:v>6.4101283406587664</c:v>
                      </c:pt>
                      <c:pt idx="1719">
                        <c:v>6.420790912907794</c:v>
                      </c:pt>
                      <c:pt idx="1720">
                        <c:v>6.4314546221825282</c:v>
                      </c:pt>
                      <c:pt idx="1721">
                        <c:v>6.4421194687254939</c:v>
                      </c:pt>
                      <c:pt idx="1722">
                        <c:v>6.4527854527793043</c:v>
                      </c:pt>
                      <c:pt idx="1723">
                        <c:v>6.4634525745866149</c:v>
                      </c:pt>
                      <c:pt idx="1724">
                        <c:v>6.4741208343901926</c:v>
                      </c:pt>
                      <c:pt idx="1725">
                        <c:v>6.4847902324328768</c:v>
                      </c:pt>
                      <c:pt idx="1726">
                        <c:v>6.4943936640664957</c:v>
                      </c:pt>
                      <c:pt idx="1727">
                        <c:v>6.5050652254327641</c:v>
                      </c:pt>
                      <c:pt idx="1728">
                        <c:v>6.5168052584250624</c:v>
                      </c:pt>
                      <c:pt idx="1729">
                        <c:v>6.5264117652397315</c:v>
                      </c:pt>
                      <c:pt idx="1730">
                        <c:v>6.5381543047375059</c:v>
                      </c:pt>
                      <c:pt idx="1731">
                        <c:v>6.5477628627672484</c:v>
                      </c:pt>
                      <c:pt idx="1732">
                        <c:v>6.5584401212844963</c:v>
                      </c:pt>
                      <c:pt idx="1733">
                        <c:v>6.5691185199619779</c:v>
                      </c:pt>
                      <c:pt idx="1734">
                        <c:v>6.5797980590432212</c:v>
                      </c:pt>
                      <c:pt idx="1735">
                        <c:v>6.5904787387718304</c:v>
                      </c:pt>
                      <c:pt idx="1736">
                        <c:v>6.6011605593914906</c:v>
                      </c:pt>
                      <c:pt idx="1737">
                        <c:v>6.6118435211459756</c:v>
                      </c:pt>
                      <c:pt idx="1738">
                        <c:v>6.6225276242791011</c:v>
                      </c:pt>
                      <c:pt idx="1739">
                        <c:v>6.6332128690347973</c:v>
                      </c:pt>
                      <c:pt idx="1740">
                        <c:v>6.6438992556570611</c:v>
                      </c:pt>
                      <c:pt idx="1741">
                        <c:v>6.6545867843899655</c:v>
                      </c:pt>
                      <c:pt idx="1742">
                        <c:v>6.6652754554776665</c:v>
                      </c:pt>
                      <c:pt idx="1743">
                        <c:v>6.6759652691643927</c:v>
                      </c:pt>
                      <c:pt idx="1744">
                        <c:v>6.6866562256944544</c:v>
                      </c:pt>
                      <c:pt idx="1745">
                        <c:v>6.6973483253122508</c:v>
                      </c:pt>
                      <c:pt idx="1746">
                        <c:v>6.7080415682622254</c:v>
                      </c:pt>
                      <c:pt idx="1747">
                        <c:v>6.7187359547889329</c:v>
                      </c:pt>
                      <c:pt idx="1748">
                        <c:v>6.7294314851369998</c:v>
                      </c:pt>
                      <c:pt idx="1749">
                        <c:v>6.7401281595511255</c:v>
                      </c:pt>
                      <c:pt idx="1750">
                        <c:v>6.7508259782760911</c:v>
                      </c:pt>
                      <c:pt idx="1751">
                        <c:v>6.7615249415567558</c:v>
                      </c:pt>
                      <c:pt idx="1752">
                        <c:v>6.7722250496380543</c:v>
                      </c:pt>
                      <c:pt idx="1753">
                        <c:v>6.7829263027650049</c:v>
                      </c:pt>
                      <c:pt idx="1754">
                        <c:v>6.7936287011827021</c:v>
                      </c:pt>
                      <c:pt idx="1755">
                        <c:v>6.8043322451363197</c:v>
                      </c:pt>
                      <c:pt idx="1756">
                        <c:v>6.8150369348711086</c:v>
                      </c:pt>
                      <c:pt idx="1757">
                        <c:v>6.825742770632413</c:v>
                      </c:pt>
                      <c:pt idx="1758">
                        <c:v>6.8364497526656187</c:v>
                      </c:pt>
                      <c:pt idx="1759">
                        <c:v>6.8471578812162246</c:v>
                      </c:pt>
                      <c:pt idx="1760">
                        <c:v>6.8578671565297986</c:v>
                      </c:pt>
                      <c:pt idx="1761">
                        <c:v>6.8685775788519878</c:v>
                      </c:pt>
                      <c:pt idx="1762">
                        <c:v>6.8792891484285166</c:v>
                      </c:pt>
                      <c:pt idx="1763">
                        <c:v>6.8900018655051909</c:v>
                      </c:pt>
                      <c:pt idx="1764">
                        <c:v>6.9007157303278914</c:v>
                      </c:pt>
                      <c:pt idx="1765">
                        <c:v>6.9114307431425939</c:v>
                      </c:pt>
                      <c:pt idx="1766">
                        <c:v>6.9221469041953156</c:v>
                      </c:pt>
                      <c:pt idx="1767">
                        <c:v>6.9328642137321896</c:v>
                      </c:pt>
                      <c:pt idx="1768">
                        <c:v>6.9425107744728001</c:v>
                      </c:pt>
                      <c:pt idx="1769">
                        <c:v>6.9532302668079069</c:v>
                      </c:pt>
                      <c:pt idx="1770">
                        <c:v>6.9639509083413627</c:v>
                      </c:pt>
                      <c:pt idx="1771">
                        <c:v>6.9746726993196075</c:v>
                      </c:pt>
                      <c:pt idx="1772">
                        <c:v>6.9853956399891279</c:v>
                      </c:pt>
                      <c:pt idx="1773">
                        <c:v>6.9961197305965213</c:v>
                      </c:pt>
                      <c:pt idx="1774">
                        <c:v>7.0068449713884569</c:v>
                      </c:pt>
                      <c:pt idx="1775">
                        <c:v>7.0175713626116814</c:v>
                      </c:pt>
                      <c:pt idx="1776">
                        <c:v>7.0282989045130178</c:v>
                      </c:pt>
                      <c:pt idx="1777">
                        <c:v>7.0390275973393752</c:v>
                      </c:pt>
                      <c:pt idx="1778">
                        <c:v>7.0497574413377366</c:v>
                      </c:pt>
                      <c:pt idx="1779">
                        <c:v>7.0604884367551799</c:v>
                      </c:pt>
                      <c:pt idx="1780">
                        <c:v>7.0712205838388238</c:v>
                      </c:pt>
                      <c:pt idx="1781">
                        <c:v>7.0819538828359025</c:v>
                      </c:pt>
                      <c:pt idx="1782">
                        <c:v>7.0926883339937215</c:v>
                      </c:pt>
                      <c:pt idx="1783">
                        <c:v>7.1034239375596639</c:v>
                      </c:pt>
                      <c:pt idx="1784">
                        <c:v>7.114160693781189</c:v>
                      </c:pt>
                      <c:pt idx="1785">
                        <c:v>7.1248986029058434</c:v>
                      </c:pt>
                      <c:pt idx="1786">
                        <c:v>7.134563707054868</c:v>
                      </c:pt>
                      <c:pt idx="1787">
                        <c:v>7.1453038073777284</c:v>
                      </c:pt>
                      <c:pt idx="1788">
                        <c:v>7.1560450613220388</c:v>
                      </c:pt>
                      <c:pt idx="1789">
                        <c:v>7.1678617733893653</c:v>
                      </c:pt>
                      <c:pt idx="1790">
                        <c:v>7.1775310310665041</c:v>
                      </c:pt>
                      <c:pt idx="1791">
                        <c:v>7.1893502824918647</c:v>
                      </c:pt>
                      <c:pt idx="1792">
                        <c:v>7.2000962688762939</c:v>
                      </c:pt>
                      <c:pt idx="1793">
                        <c:v>7.2108434101470609</c:v>
                      </c:pt>
                      <c:pt idx="1794">
                        <c:v>7.2215917065524282</c:v>
                      </c:pt>
                      <c:pt idx="1795">
                        <c:v>7.2323411583407378</c:v>
                      </c:pt>
                      <c:pt idx="1796">
                        <c:v>7.2430917657604095</c:v>
                      </c:pt>
                      <c:pt idx="1797">
                        <c:v>7.2538435290599441</c:v>
                      </c:pt>
                      <c:pt idx="1798">
                        <c:v>7.2645964484879268</c:v>
                      </c:pt>
                      <c:pt idx="1799">
                        <c:v>7.2753505242930281</c:v>
                      </c:pt>
                      <c:pt idx="1800">
                        <c:v>7.2861057567239662</c:v>
                      </c:pt>
                      <c:pt idx="1801">
                        <c:v>7.2968621460295786</c:v>
                      </c:pt>
                      <c:pt idx="1802">
                        <c:v>7.307619692458764</c:v>
                      </c:pt>
                      <c:pt idx="1803">
                        <c:v>7.318378396260508</c:v>
                      </c:pt>
                      <c:pt idx="1804">
                        <c:v>7.3291382576838719</c:v>
                      </c:pt>
                      <c:pt idx="1805">
                        <c:v>7.3398992769780032</c:v>
                      </c:pt>
                      <c:pt idx="1806">
                        <c:v>7.3495851845282099</c:v>
                      </c:pt>
                      <c:pt idx="1807">
                        <c:v>7.3603484044634726</c:v>
                      </c:pt>
                      <c:pt idx="1808">
                        <c:v>7.371112782992471</c:v>
                      </c:pt>
                      <c:pt idx="1809">
                        <c:v>7.381878320364665</c:v>
                      </c:pt>
                      <c:pt idx="1810">
                        <c:v>7.392645016829591</c:v>
                      </c:pt>
                      <c:pt idx="1811">
                        <c:v>7.4034128726368689</c:v>
                      </c:pt>
                      <c:pt idx="1812">
                        <c:v>7.4141818880361994</c:v>
                      </c:pt>
                      <c:pt idx="1813">
                        <c:v>7.4249520632773596</c:v>
                      </c:pt>
                      <c:pt idx="1814">
                        <c:v>7.4357233986102251</c:v>
                      </c:pt>
                      <c:pt idx="1815">
                        <c:v>7.4475732076805707</c:v>
                      </c:pt>
                      <c:pt idx="1816">
                        <c:v>7.4572695505508548</c:v>
                      </c:pt>
                      <c:pt idx="1817">
                        <c:v>7.4691219132254707</c:v>
                      </c:pt>
                      <c:pt idx="1818">
                        <c:v>7.4798980075482762</c:v>
                      </c:pt>
                      <c:pt idx="1819">
                        <c:v>7.4906752632383196</c:v>
                      </c:pt>
                      <c:pt idx="1820">
                        <c:v>7.5014536805459695</c:v>
                      </c:pt>
                      <c:pt idx="1821">
                        <c:v>7.5122332597216364</c:v>
                      </c:pt>
                      <c:pt idx="1822">
                        <c:v>7.5230140010158459</c:v>
                      </c:pt>
                      <c:pt idx="1823">
                        <c:v>7.5337959046791996</c:v>
                      </c:pt>
                      <c:pt idx="1824">
                        <c:v>7.5445789709623723</c:v>
                      </c:pt>
                      <c:pt idx="1825">
                        <c:v>7.5553632001161235</c:v>
                      </c:pt>
                      <c:pt idx="1826">
                        <c:v>7.5650700008161671</c:v>
                      </c:pt>
                      <c:pt idx="1827">
                        <c:v>7.5758564401151505</c:v>
                      </c:pt>
                      <c:pt idx="1828">
                        <c:v>7.5866440430123738</c:v>
                      </c:pt>
                      <c:pt idx="1829">
                        <c:v>7.597432809758911</c:v>
                      </c:pt>
                      <c:pt idx="1830">
                        <c:v>7.608222740605922</c:v>
                      </c:pt>
                      <c:pt idx="1831">
                        <c:v>7.6190138358046431</c:v>
                      </c:pt>
                      <c:pt idx="1832">
                        <c:v>7.6298060956063933</c:v>
                      </c:pt>
                      <c:pt idx="1833">
                        <c:v>7.6405995202625769</c:v>
                      </c:pt>
                      <c:pt idx="1834">
                        <c:v>7.6513941100246869</c:v>
                      </c:pt>
                      <c:pt idx="1835">
                        <c:v>7.6621898651442617</c:v>
                      </c:pt>
                      <c:pt idx="1836">
                        <c:v>7.6740665420640175</c:v>
                      </c:pt>
                      <c:pt idx="1837">
                        <c:v>7.6848647452534999</c:v>
                      </c:pt>
                      <c:pt idx="1838">
                        <c:v>7.6956641145808264</c:v>
                      </c:pt>
                      <c:pt idx="1839">
                        <c:v>7.7053845442314737</c:v>
                      </c:pt>
                      <c:pt idx="1840">
                        <c:v>7.7161861299147523</c:v>
                      </c:pt>
                      <c:pt idx="1841">
                        <c:v>7.7269888824666042</c:v>
                      </c:pt>
                      <c:pt idx="1842">
                        <c:v>7.7388732583077768</c:v>
                      </c:pt>
                      <c:pt idx="1843">
                        <c:v>7.7496784621044323</c:v>
                      </c:pt>
                      <c:pt idx="1844">
                        <c:v>7.7604848335515468</c:v>
                      </c:pt>
                      <c:pt idx="1845">
                        <c:v>7.7712923729015078</c:v>
                      </c:pt>
                      <c:pt idx="1846">
                        <c:v>7.7810201570820778</c:v>
                      </c:pt>
                      <c:pt idx="1847">
                        <c:v>7.7918299161430742</c:v>
                      </c:pt>
                      <c:pt idx="1848">
                        <c:v>7.8026408438393062</c:v>
                      </c:pt>
                      <c:pt idx="1849">
                        <c:v>7.8134529404234847</c:v>
                      </c:pt>
                      <c:pt idx="1850">
                        <c:v>7.8242662061483976</c:v>
                      </c:pt>
                      <c:pt idx="1851">
                        <c:v>7.8350806412669183</c:v>
                      </c:pt>
                      <c:pt idx="1852">
                        <c:v>7.8458962460320008</c:v>
                      </c:pt>
                      <c:pt idx="1853">
                        <c:v>7.85671302069668</c:v>
                      </c:pt>
                      <c:pt idx="1854">
                        <c:v>7.8675309655140859</c:v>
                      </c:pt>
                      <c:pt idx="1855">
                        <c:v>7.8783500807373965</c:v>
                      </c:pt>
                      <c:pt idx="1856">
                        <c:v>7.8891703666199051</c:v>
                      </c:pt>
                      <c:pt idx="1857">
                        <c:v>7.8999918234149753</c:v>
                      </c:pt>
                      <c:pt idx="1858">
                        <c:v>7.9108144513760585</c:v>
                      </c:pt>
                      <c:pt idx="1859">
                        <c:v>7.9216382507566783</c:v>
                      </c:pt>
                      <c:pt idx="1860">
                        <c:v>7.9335457833676255</c:v>
                      </c:pt>
                      <c:pt idx="1861">
                        <c:v>7.9443720435548828</c:v>
                      </c:pt>
                      <c:pt idx="1862">
                        <c:v>7.9551994759481435</c:v>
                      </c:pt>
                      <c:pt idx="1863">
                        <c:v>7.9660280808012756</c:v>
                      </c:pt>
                      <c:pt idx="1864">
                        <c:v>7.9768578583682279</c:v>
                      </c:pt>
                      <c:pt idx="1865">
                        <c:v>7.9876888089030329</c:v>
                      </c:pt>
                      <c:pt idx="1866">
                        <c:v>7.9974376674819005</c:v>
                      </c:pt>
                      <c:pt idx="1867">
                        <c:v>8.0082708473557798</c:v>
                      </c:pt>
                      <c:pt idx="1868">
                        <c:v>8.0191052009346695</c:v>
                      </c:pt>
                      <c:pt idx="1869">
                        <c:v>8.0299407284729281</c:v>
                      </c:pt>
                      <c:pt idx="1870">
                        <c:v>8.0407774302249901</c:v>
                      </c:pt>
                      <c:pt idx="1871">
                        <c:v>8.0516153064453757</c:v>
                      </c:pt>
                      <c:pt idx="1872">
                        <c:v>8.0624543573886864</c:v>
                      </c:pt>
                      <c:pt idx="1873">
                        <c:v>8.0732945833096075</c:v>
                      </c:pt>
                      <c:pt idx="1874">
                        <c:v>8.0841359844629217</c:v>
                      </c:pt>
                      <c:pt idx="1875">
                        <c:v>8.0949785611034528</c:v>
                      </c:pt>
                      <c:pt idx="1876">
                        <c:v>8.1047378853322076</c:v>
                      </c:pt>
                      <c:pt idx="1877">
                        <c:v>8.115582696100887</c:v>
                      </c:pt>
                      <c:pt idx="1878">
                        <c:v>8.1275133464981817</c:v>
                      </c:pt>
                      <c:pt idx="1879">
                        <c:v>8.1383606276378018</c:v>
                      </c:pt>
                      <c:pt idx="1880">
                        <c:v>8.14920908554015</c:v>
                      </c:pt>
                      <c:pt idx="1881">
                        <c:v>8.1600587204605759</c:v>
                      </c:pt>
                      <c:pt idx="1882">
                        <c:v>8.1709095326545143</c:v>
                      </c:pt>
                      <c:pt idx="1883">
                        <c:v>8.181761522377478</c:v>
                      </c:pt>
                      <c:pt idx="1884">
                        <c:v>8.1926146898850618</c:v>
                      </c:pt>
                      <c:pt idx="1885">
                        <c:v>8.2034690354329545</c:v>
                      </c:pt>
                      <c:pt idx="1886">
                        <c:v>8.2143245592769283</c:v>
                      </c:pt>
                      <c:pt idx="1887">
                        <c:v>8.2251812616728071</c:v>
                      </c:pt>
                      <c:pt idx="1888">
                        <c:v>8.2349533017025216</c:v>
                      </c:pt>
                      <c:pt idx="1889">
                        <c:v>8.2468982031441325</c:v>
                      </c:pt>
                      <c:pt idx="1890">
                        <c:v>8.2577584427316921</c:v>
                      </c:pt>
                      <c:pt idx="1891">
                        <c:v>8.2686198618953952</c:v>
                      </c:pt>
                      <c:pt idx="1892">
                        <c:v>8.2794824608915079</c:v>
                      </c:pt>
                      <c:pt idx="1893">
                        <c:v>8.2903462399763796</c:v>
                      </c:pt>
                      <c:pt idx="1894">
                        <c:v>8.3012111994064561</c:v>
                      </c:pt>
                      <c:pt idx="1895">
                        <c:v>8.3120773394382255</c:v>
                      </c:pt>
                      <c:pt idx="1896">
                        <c:v>8.3229446603283037</c:v>
                      </c:pt>
                      <c:pt idx="1897">
                        <c:v>8.3338131623333709</c:v>
                      </c:pt>
                      <c:pt idx="1898">
                        <c:v>8.3446828457101958</c:v>
                      </c:pt>
                      <c:pt idx="1899">
                        <c:v>8.355553710715629</c:v>
                      </c:pt>
                      <c:pt idx="1900">
                        <c:v>8.3664257576066028</c:v>
                      </c:pt>
                      <c:pt idx="1901">
                        <c:v>8.3772989866401364</c:v>
                      </c:pt>
                      <c:pt idx="1902">
                        <c:v>8.3881733980733326</c:v>
                      </c:pt>
                      <c:pt idx="1903">
                        <c:v>8.3990489921633777</c:v>
                      </c:pt>
                      <c:pt idx="1904">
                        <c:v>8.4099257691675415</c:v>
                      </c:pt>
                      <c:pt idx="1905">
                        <c:v>8.4208037293431772</c:v>
                      </c:pt>
                      <c:pt idx="1906">
                        <c:v>8.431682872947734</c:v>
                      </c:pt>
                      <c:pt idx="1907">
                        <c:v>8.4425632002387108</c:v>
                      </c:pt>
                      <c:pt idx="1908">
                        <c:v>8.4534447114737254</c:v>
                      </c:pt>
                      <c:pt idx="1909">
                        <c:v>8.4643274069104688</c:v>
                      </c:pt>
                      <c:pt idx="1910">
                        <c:v>8.4752112868067115</c:v>
                      </c:pt>
                      <c:pt idx="1911">
                        <c:v>8.4860963514203185</c:v>
                      </c:pt>
                      <c:pt idx="1912">
                        <c:v>8.4969826010092238</c:v>
                      </c:pt>
                      <c:pt idx="1913">
                        <c:v>8.5078700358314627</c:v>
                      </c:pt>
                      <c:pt idx="1914">
                        <c:v>8.5176697407593061</c:v>
                      </c:pt>
                      <c:pt idx="1915">
                        <c:v>8.5296484622084687</c:v>
                      </c:pt>
                      <c:pt idx="1916">
                        <c:v>8.5405394542796991</c:v>
                      </c:pt>
                      <c:pt idx="1917">
                        <c:v>8.5514316326172093</c:v>
                      </c:pt>
                      <c:pt idx="1918">
                        <c:v>8.5623249974794486</c:v>
                      </c:pt>
                      <c:pt idx="1919">
                        <c:v>8.5732195491249517</c:v>
                      </c:pt>
                      <c:pt idx="1920">
                        <c:v>8.5841152878123328</c:v>
                      </c:pt>
                      <c:pt idx="1921">
                        <c:v>8.5950122138002953</c:v>
                      </c:pt>
                      <c:pt idx="1922">
                        <c:v>8.6059103273476278</c:v>
                      </c:pt>
                      <c:pt idx="1923">
                        <c:v>8.6168096287132006</c:v>
                      </c:pt>
                      <c:pt idx="1924">
                        <c:v>8.6277101181559672</c:v>
                      </c:pt>
                      <c:pt idx="1925">
                        <c:v>8.6386117959349722</c:v>
                      </c:pt>
                      <c:pt idx="1926">
                        <c:v>8.649514662309338</c:v>
                      </c:pt>
                      <c:pt idx="1927">
                        <c:v>8.6604187175382883</c:v>
                      </c:pt>
                      <c:pt idx="1928">
                        <c:v>8.6713239618810949</c:v>
                      </c:pt>
                      <c:pt idx="1929">
                        <c:v>8.6822303955971467</c:v>
                      </c:pt>
                      <c:pt idx="1930">
                        <c:v>8.6931380189459109</c:v>
                      </c:pt>
                      <c:pt idx="1931">
                        <c:v>8.7040468321869362</c:v>
                      </c:pt>
                      <c:pt idx="1932">
                        <c:v>8.7149568355798586</c:v>
                      </c:pt>
                      <c:pt idx="1933">
                        <c:v>8.7258680293843955</c:v>
                      </c:pt>
                      <c:pt idx="1934">
                        <c:v>8.7367804138603518</c:v>
                      </c:pt>
                      <c:pt idx="1935">
                        <c:v>8.7476939892676313</c:v>
                      </c:pt>
                      <c:pt idx="1936">
                        <c:v>8.7586087558661809</c:v>
                      </c:pt>
                      <c:pt idx="1937">
                        <c:v>8.769524713916077</c:v>
                      </c:pt>
                      <c:pt idx="1938">
                        <c:v>8.7804418636774635</c:v>
                      </c:pt>
                      <c:pt idx="1939">
                        <c:v>8.7913602054105677</c:v>
                      </c:pt>
                      <c:pt idx="1940">
                        <c:v>8.802279739375706</c:v>
                      </c:pt>
                      <c:pt idx="1941">
                        <c:v>8.8132004658332814</c:v>
                      </c:pt>
                      <c:pt idx="1942">
                        <c:v>8.8252146425762792</c:v>
                      </c:pt>
                      <c:pt idx="1943">
                        <c:v>8.8361378741159537</c:v>
                      </c:pt>
                      <c:pt idx="1944">
                        <c:v>8.8470622989558496</c:v>
                      </c:pt>
                      <c:pt idx="1945">
                        <c:v>8.8579879173567182</c:v>
                      </c:pt>
                      <c:pt idx="1946">
                        <c:v>8.8678219946277146</c:v>
                      </c:pt>
                      <c:pt idx="1947">
                        <c:v>8.8787498815131034</c:v>
                      </c:pt>
                      <c:pt idx="1948">
                        <c:v>8.8896789627161237</c:v>
                      </c:pt>
                      <c:pt idx="1949">
                        <c:v>8.9006092384978626</c:v>
                      </c:pt>
                      <c:pt idx="1950">
                        <c:v>8.9115407091194889</c:v>
                      </c:pt>
                      <c:pt idx="1951">
                        <c:v>8.9224733748422569</c:v>
                      </c:pt>
                      <c:pt idx="1952">
                        <c:v>8.9334072359275112</c:v>
                      </c:pt>
                      <c:pt idx="1953">
                        <c:v>8.9443422926366747</c:v>
                      </c:pt>
                      <c:pt idx="1954">
                        <c:v>8.9552785452312751</c:v>
                      </c:pt>
                      <c:pt idx="1955">
                        <c:v>8.9662159939728863</c:v>
                      </c:pt>
                      <c:pt idx="1956">
                        <c:v>8.9771546391232047</c:v>
                      </c:pt>
                      <c:pt idx="1957">
                        <c:v>8.9880944809440013</c:v>
                      </c:pt>
                      <c:pt idx="1958">
                        <c:v>8.9990355196971343</c:v>
                      </c:pt>
                      <c:pt idx="1959">
                        <c:v>9.0099777556445417</c:v>
                      </c:pt>
                      <c:pt idx="1960">
                        <c:v>9.0209211890482539</c:v>
                      </c:pt>
                      <c:pt idx="1961">
                        <c:v>9.0318658201703865</c:v>
                      </c:pt>
                      <c:pt idx="1962">
                        <c:v>9.0428116492731387</c:v>
                      </c:pt>
                      <c:pt idx="1963">
                        <c:v>9.0537586766187967</c:v>
                      </c:pt>
                      <c:pt idx="1964">
                        <c:v>9.0647069024697338</c:v>
                      </c:pt>
                      <c:pt idx="1965">
                        <c:v>9.0756563270884083</c:v>
                      </c:pt>
                      <c:pt idx="1966">
                        <c:v>9.0866069507373659</c:v>
                      </c:pt>
                      <c:pt idx="1967">
                        <c:v>9.0975587736792516</c:v>
                      </c:pt>
                      <c:pt idx="1968">
                        <c:v>9.1074164399395041</c:v>
                      </c:pt>
                      <c:pt idx="1969">
                        <c:v>9.1183705422617845</c:v>
                      </c:pt>
                      <c:pt idx="1970">
                        <c:v>9.1304214408899611</c:v>
                      </c:pt>
                      <c:pt idx="1971">
                        <c:v>9.1413780636315298</c:v>
                      </c:pt>
                      <c:pt idx="1972">
                        <c:v>9.1523358869804667</c:v>
                      </c:pt>
                      <c:pt idx="1973">
                        <c:v>9.1632949111999178</c:v>
                      </c:pt>
                      <c:pt idx="1974">
                        <c:v>9.1742551365531213</c:v>
                      </c:pt>
                      <c:pt idx="1975">
                        <c:v>9.1852165633034133</c:v>
                      </c:pt>
                      <c:pt idx="1976">
                        <c:v>9.196179191714176</c:v>
                      </c:pt>
                      <c:pt idx="1977">
                        <c:v>9.2071430220489194</c:v>
                      </c:pt>
                      <c:pt idx="1978">
                        <c:v>9.2181080545712248</c:v>
                      </c:pt>
                      <c:pt idx="1979">
                        <c:v>9.2290742895447639</c:v>
                      </c:pt>
                      <c:pt idx="1980">
                        <c:v>9.240041727233292</c:v>
                      </c:pt>
                      <c:pt idx="1981">
                        <c:v>9.2510103679006512</c:v>
                      </c:pt>
                      <c:pt idx="1982">
                        <c:v>9.2619802118107728</c:v>
                      </c:pt>
                      <c:pt idx="1983">
                        <c:v>9.2729512592276695</c:v>
                      </c:pt>
                      <c:pt idx="1984">
                        <c:v>9.2839235104154518</c:v>
                      </c:pt>
                      <c:pt idx="1985">
                        <c:v>9.2948969656383031</c:v>
                      </c:pt>
                      <c:pt idx="1986">
                        <c:v>9.3058716251605063</c:v>
                      </c:pt>
                      <c:pt idx="1987">
                        <c:v>9.3168474892464346</c:v>
                      </c:pt>
                      <c:pt idx="1988">
                        <c:v>9.3267267970442962</c:v>
                      </c:pt>
                      <c:pt idx="1989">
                        <c:v>9.3377049505299077</c:v>
                      </c:pt>
                      <c:pt idx="1990">
                        <c:v>9.349782311531424</c:v>
                      </c:pt>
                      <c:pt idx="1991">
                        <c:v>9.3607629965175843</c:v>
                      </c:pt>
                      <c:pt idx="1992">
                        <c:v>9.3717448873905891</c:v>
                      </c:pt>
                      <c:pt idx="1993">
                        <c:v>9.3827279844153253</c:v>
                      </c:pt>
                      <c:pt idx="1994">
                        <c:v>9.3937122878567649</c:v>
                      </c:pt>
                      <c:pt idx="1995">
                        <c:v>9.4046977979799848</c:v>
                      </c:pt>
                      <c:pt idx="1996">
                        <c:v>9.4156845150501116</c:v>
                      </c:pt>
                      <c:pt idx="1997">
                        <c:v>9.4266724393323909</c:v>
                      </c:pt>
                      <c:pt idx="1998">
                        <c:v>9.4376615710921499</c:v>
                      </c:pt>
                      <c:pt idx="1999">
                        <c:v>9.4486519105947977</c:v>
                      </c:pt>
                      <c:pt idx="2000">
                        <c:v>9.4596434581058357</c:v>
                      </c:pt>
                      <c:pt idx="2001">
                        <c:v>9.4706362138908489</c:v>
                      </c:pt>
                      <c:pt idx="2002">
                        <c:v>9.4816301782155143</c:v>
                      </c:pt>
                      <c:pt idx="2003">
                        <c:v>9.4926253513455894</c:v>
                      </c:pt>
                      <c:pt idx="2004">
                        <c:v>9.5047214382762277</c:v>
                      </c:pt>
                      <c:pt idx="2005">
                        <c:v>9.5146193250854676</c:v>
                      </c:pt>
                      <c:pt idx="2006">
                        <c:v>9.525618126227231</c:v>
                      </c:pt>
                      <c:pt idx="2007">
                        <c:v>9.5366181372383458</c:v>
                      </c:pt>
                      <c:pt idx="2008">
                        <c:v>9.5476193583849849</c:v>
                      </c:pt>
                      <c:pt idx="2009">
                        <c:v>9.5586217899334525</c:v>
                      </c:pt>
                      <c:pt idx="2010">
                        <c:v>9.568525013440798</c:v>
                      </c:pt>
                      <c:pt idx="2011">
                        <c:v>9.5795297454866777</c:v>
                      </c:pt>
                      <c:pt idx="2012">
                        <c:v>9.5916363496540242</c:v>
                      </c:pt>
                      <c:pt idx="2013">
                        <c:v>9.6015428433687546</c:v>
                      </c:pt>
                      <c:pt idx="2014">
                        <c:v>9.6136521130294597</c:v>
                      </c:pt>
                      <c:pt idx="2015">
                        <c:v>9.6246618125858916</c:v>
                      </c:pt>
                      <c:pt idx="2016">
                        <c:v>9.6356727244106217</c:v>
                      </c:pt>
                      <c:pt idx="2017">
                        <c:v>9.6466848487706578</c:v>
                      </c:pt>
                      <c:pt idx="2018">
                        <c:v>9.6576981859330786</c:v>
                      </c:pt>
                      <c:pt idx="2019">
                        <c:v>9.6687127361650536</c:v>
                      </c:pt>
                      <c:pt idx="2020">
                        <c:v>9.6797284997338426</c:v>
                      </c:pt>
                      <c:pt idx="2021">
                        <c:v>9.6907454769067929</c:v>
                      </c:pt>
                      <c:pt idx="2022">
                        <c:v>9.701763667951333</c:v>
                      </c:pt>
                      <c:pt idx="2023">
                        <c:v>9.7127830731349931</c:v>
                      </c:pt>
                      <c:pt idx="2024">
                        <c:v>9.7238036927253777</c:v>
                      </c:pt>
                      <c:pt idx="2025">
                        <c:v>9.7348255269901909</c:v>
                      </c:pt>
                      <c:pt idx="2026">
                        <c:v>9.7458485761972184</c:v>
                      </c:pt>
                      <c:pt idx="2027">
                        <c:v>9.7568728406143403</c:v>
                      </c:pt>
                      <c:pt idx="2028">
                        <c:v>9.7667957178158549</c:v>
                      </c:pt>
                      <c:pt idx="2029">
                        <c:v>9.7778222918704714</c:v>
                      </c:pt>
                      <c:pt idx="2030">
                        <c:v>9.7899529278063717</c:v>
                      </c:pt>
                      <c:pt idx="2031">
                        <c:v>9.8009820557444058</c:v>
                      </c:pt>
                      <c:pt idx="2032">
                        <c:v>9.8120124002332449</c:v>
                      </c:pt>
                      <c:pt idx="2033">
                        <c:v>9.8230439615413037</c:v>
                      </c:pt>
                      <c:pt idx="2034">
                        <c:v>9.834076739937073</c:v>
                      </c:pt>
                      <c:pt idx="2035">
                        <c:v>9.8451107356891434</c:v>
                      </c:pt>
                      <c:pt idx="2036">
                        <c:v>9.8561459490662049</c:v>
                      </c:pt>
                      <c:pt idx="2037">
                        <c:v>9.8671823803369936</c:v>
                      </c:pt>
                      <c:pt idx="2038">
                        <c:v>9.8782200297703771</c:v>
                      </c:pt>
                      <c:pt idx="2039">
                        <c:v>9.8892588976352993</c:v>
                      </c:pt>
                      <c:pt idx="2040">
                        <c:v>9.901403059896225</c:v>
                      </c:pt>
                      <c:pt idx="2041">
                        <c:v>9.9124444873431798</c:v>
                      </c:pt>
                      <c:pt idx="2042">
                        <c:v>9.9234871340559732</c:v>
                      </c:pt>
                      <c:pt idx="2043">
                        <c:v>9.93453100030389</c:v>
                      </c:pt>
                      <c:pt idx="2044">
                        <c:v>9.9455760863563381</c:v>
                      </c:pt>
                      <c:pt idx="2045">
                        <c:v>9.956622392482803</c:v>
                      </c:pt>
                      <c:pt idx="2046">
                        <c:v>9.9665651113827032</c:v>
                      </c:pt>
                      <c:pt idx="2047">
                        <c:v>9.9776137363925734</c:v>
                      </c:pt>
                      <c:pt idx="2048">
                        <c:v>9.9886635822584662</c:v>
                      </c:pt>
                      <c:pt idx="2049">
                        <c:v>9.9997146492502278</c:v>
                      </c:pt>
                      <c:pt idx="2050">
                        <c:v>10.010766937637786</c:v>
                      </c:pt>
                      <c:pt idx="2051">
                        <c:v>10.021820447691153</c:v>
                      </c:pt>
                      <c:pt idx="2052">
                        <c:v>10.032875179680433</c:v>
                      </c:pt>
                      <c:pt idx="2053">
                        <c:v>10.043931133875819</c:v>
                      </c:pt>
                      <c:pt idx="2054">
                        <c:v>10.054988310547595</c:v>
                      </c:pt>
                      <c:pt idx="2055">
                        <c:v>10.066046709966145</c:v>
                      </c:pt>
                      <c:pt idx="2056">
                        <c:v>10.077106332401907</c:v>
                      </c:pt>
                      <c:pt idx="2057">
                        <c:v>10.088167178125447</c:v>
                      </c:pt>
                      <c:pt idx="2058">
                        <c:v>10.099229247407402</c:v>
                      </c:pt>
                      <c:pt idx="2059">
                        <c:v>10.110292540518511</c:v>
                      </c:pt>
                      <c:pt idx="2060">
                        <c:v>10.12135705772959</c:v>
                      </c:pt>
                      <c:pt idx="2061">
                        <c:v>10.13242279931155</c:v>
                      </c:pt>
                      <c:pt idx="2062">
                        <c:v>10.143489765535397</c:v>
                      </c:pt>
                      <c:pt idx="2063">
                        <c:v>10.155664843166564</c:v>
                      </c:pt>
                      <c:pt idx="2064">
                        <c:v>10.166734382020877</c:v>
                      </c:pt>
                      <c:pt idx="2065">
                        <c:v>10.177805146357752</c:v>
                      </c:pt>
                      <c:pt idx="2066">
                        <c:v>10.187769882272807</c:v>
                      </c:pt>
                      <c:pt idx="2067">
                        <c:v>10.198842975774248</c:v>
                      </c:pt>
                      <c:pt idx="2068">
                        <c:v>10.209917295545488</c:v>
                      </c:pt>
                      <c:pt idx="2069">
                        <c:v>10.220992841858129</c:v>
                      </c:pt>
                      <c:pt idx="2070">
                        <c:v>10.232069614983908</c:v>
                      </c:pt>
                      <c:pt idx="2071">
                        <c:v>10.243147615194641</c:v>
                      </c:pt>
                      <c:pt idx="2072">
                        <c:v>10.254226842762227</c:v>
                      </c:pt>
                      <c:pt idx="2073">
                        <c:v>10.265307297958662</c:v>
                      </c:pt>
                      <c:pt idx="2074">
                        <c:v>10.276388981056028</c:v>
                      </c:pt>
                      <c:pt idx="2075">
                        <c:v>10.287471892326501</c:v>
                      </c:pt>
                      <c:pt idx="2076">
                        <c:v>10.298556032042358</c:v>
                      </c:pt>
                      <c:pt idx="2077">
                        <c:v>10.309641400475927</c:v>
                      </c:pt>
                      <c:pt idx="2078">
                        <c:v>10.321836725246991</c:v>
                      </c:pt>
                      <c:pt idx="2079">
                        <c:v>10.331815824586123</c:v>
                      </c:pt>
                      <c:pt idx="2080">
                        <c:v>10.344013854065025</c:v>
                      </c:pt>
                      <c:pt idx="2081">
                        <c:v>10.355104263090677</c:v>
                      </c:pt>
                      <c:pt idx="2082">
                        <c:v>10.366195902224488</c:v>
                      </c:pt>
                      <c:pt idx="2083">
                        <c:v>10.377288771739346</c:v>
                      </c:pt>
                      <c:pt idx="2084">
                        <c:v>10.388382871908259</c:v>
                      </c:pt>
                      <c:pt idx="2085">
                        <c:v>10.399478203004319</c:v>
                      </c:pt>
                      <c:pt idx="2086">
                        <c:v>10.409465053659261</c:v>
                      </c:pt>
                      <c:pt idx="2087">
                        <c:v>10.420562724269603</c:v>
                      </c:pt>
                      <c:pt idx="2088">
                        <c:v>10.431661626599556</c:v>
                      </c:pt>
                      <c:pt idx="2089">
                        <c:v>10.442761760922577</c:v>
                      </c:pt>
                      <c:pt idx="2090">
                        <c:v>10.453863127512204</c:v>
                      </c:pt>
                      <c:pt idx="2091">
                        <c:v>10.46496572664206</c:v>
                      </c:pt>
                      <c:pt idx="2092">
                        <c:v>10.476069558585868</c:v>
                      </c:pt>
                      <c:pt idx="2093">
                        <c:v>10.487174623617435</c:v>
                      </c:pt>
                      <c:pt idx="2094">
                        <c:v>10.498280922010663</c:v>
                      </c:pt>
                      <c:pt idx="2095">
                        <c:v>10.509388454039554</c:v>
                      </c:pt>
                      <c:pt idx="2096">
                        <c:v>10.52049721997817</c:v>
                      </c:pt>
                      <c:pt idx="2097">
                        <c:v>10.531607220100698</c:v>
                      </c:pt>
                      <c:pt idx="2098">
                        <c:v>10.536051565782628</c:v>
                      </c:pt>
                      <c:pt idx="2099">
                        <c:v>10.543829646045227</c:v>
                      </c:pt>
                      <c:pt idx="2100">
                        <c:v>10.644999781693079</c:v>
                      </c:pt>
                      <c:pt idx="2101">
                        <c:v>10.757407488447965</c:v>
                      </c:pt>
                      <c:pt idx="2102">
                        <c:v>10.869941692334091</c:v>
                      </c:pt>
                      <c:pt idx="2103">
                        <c:v>10.981486600720656</c:v>
                      </c:pt>
                      <c:pt idx="2104">
                        <c:v>11.093156070728167</c:v>
                      </c:pt>
                      <c:pt idx="2105">
                        <c:v>11.206068955350981</c:v>
                      </c:pt>
                      <c:pt idx="2106">
                        <c:v>11.317989637662514</c:v>
                      </c:pt>
                      <c:pt idx="2107">
                        <c:v>11.431156817815751</c:v>
                      </c:pt>
                      <c:pt idx="2108">
                        <c:v>11.542207491886668</c:v>
                      </c:pt>
                      <c:pt idx="2109">
                        <c:v>11.655628841856105</c:v>
                      </c:pt>
                      <c:pt idx="2110">
                        <c:v>11.766929212542419</c:v>
                      </c:pt>
                      <c:pt idx="2111">
                        <c:v>11.880605876612533</c:v>
                      </c:pt>
                      <c:pt idx="2112">
                        <c:v>11.993284484108353</c:v>
                      </c:pt>
                      <c:pt idx="2113">
                        <c:v>12.106090199526948</c:v>
                      </c:pt>
                      <c:pt idx="2114">
                        <c:v>12.219023309962235</c:v>
                      </c:pt>
                      <c:pt idx="2115">
                        <c:v>12.333215357193849</c:v>
                      </c:pt>
                      <c:pt idx="2116">
                        <c:v>12.446405404028098</c:v>
                      </c:pt>
                      <c:pt idx="2117">
                        <c:v>12.560857547767787</c:v>
                      </c:pt>
                      <c:pt idx="2118">
                        <c:v>12.673170583914118</c:v>
                      </c:pt>
                      <c:pt idx="2119">
                        <c:v>12.787882708842863</c:v>
                      </c:pt>
                      <c:pt idx="2120">
                        <c:v>12.900451157222401</c:v>
                      </c:pt>
                      <c:pt idx="2121">
                        <c:v>13.015424447138194</c:v>
                      </c:pt>
                      <c:pt idx="2122">
                        <c:v>13.128249472070037</c:v>
                      </c:pt>
                      <c:pt idx="2123">
                        <c:v>13.243485118874773</c:v>
                      </c:pt>
                      <c:pt idx="2124">
                        <c:v>13.357710795516676</c:v>
                      </c:pt>
                      <c:pt idx="2125">
                        <c:v>13.47321132010415</c:v>
                      </c:pt>
                      <c:pt idx="2126">
                        <c:v>13.586554320714919</c:v>
                      </c:pt>
                      <c:pt idx="2127">
                        <c:v>13.702319616666777</c:v>
                      </c:pt>
                      <c:pt idx="2128">
                        <c:v>13.815922740921252</c:v>
                      </c:pt>
                      <c:pt idx="2129">
                        <c:v>13.931954024941184</c:v>
                      </c:pt>
                      <c:pt idx="2130">
                        <c:v>14.045818469560196</c:v>
                      </c:pt>
                      <c:pt idx="2131">
                        <c:v>14.162116966757891</c:v>
                      </c:pt>
                      <c:pt idx="2132">
                        <c:v>14.276243936739736</c:v>
                      </c:pt>
                      <c:pt idx="2133">
                        <c:v>14.392810880708479</c:v>
                      </c:pt>
                      <c:pt idx="2134">
                        <c:v>14.508357718915068</c:v>
                      </c:pt>
                      <c:pt idx="2135">
                        <c:v>14.624038222300628</c:v>
                      </c:pt>
                      <c:pt idx="2136">
                        <c:v>14.739852700472492</c:v>
                      </c:pt>
                      <c:pt idx="2137">
                        <c:v>14.85580146411494</c:v>
                      </c:pt>
                      <c:pt idx="2138">
                        <c:v>14.97188482499422</c:v>
                      </c:pt>
                      <c:pt idx="2139">
                        <c:v>15.088103095963563</c:v>
                      </c:pt>
                      <c:pt idx="2140">
                        <c:v>15.204456590968253</c:v>
                      </c:pt>
                      <c:pt idx="2141">
                        <c:v>15.320945625050703</c:v>
                      </c:pt>
                      <c:pt idx="2142">
                        <c:v>15.436403591938413</c:v>
                      </c:pt>
                      <c:pt idx="2143">
                        <c:v>15.554331576134969</c:v>
                      </c:pt>
                      <c:pt idx="2144">
                        <c:v>15.671229128753511</c:v>
                      </c:pt>
                      <c:pt idx="2145">
                        <c:v>15.78826349169365</c:v>
                      </c:pt>
                      <c:pt idx="2146">
                        <c:v>15.904262590768623</c:v>
                      </c:pt>
                      <c:pt idx="2147">
                        <c:v>16.02274393208889</c:v>
                      </c:pt>
                      <c:pt idx="2148">
                        <c:v>16.140190654145119</c:v>
                      </c:pt>
                      <c:pt idx="2149">
                        <c:v>16.257775475735837</c:v>
                      </c:pt>
                      <c:pt idx="2150">
                        <c:v>16.374320803276216</c:v>
                      </c:pt>
                      <c:pt idx="2151">
                        <c:v>16.493360719272758</c:v>
                      </c:pt>
                      <c:pt idx="2152">
                        <c:v>16.610181094701282</c:v>
                      </c:pt>
                      <c:pt idx="2153">
                        <c:v>16.728320181758782</c:v>
                      </c:pt>
                      <c:pt idx="2154">
                        <c:v>16.846599002351397</c:v>
                      </c:pt>
                      <c:pt idx="2155">
                        <c:v>16.965017887420981</c:v>
                      </c:pt>
                      <c:pt idx="2156">
                        <c:v>17.083577169086496</c:v>
                      </c:pt>
                      <c:pt idx="2157">
                        <c:v>17.202277180649538</c:v>
                      </c:pt>
                      <c:pt idx="2158">
                        <c:v>17.321118256600069</c:v>
                      </c:pt>
                      <c:pt idx="2159">
                        <c:v>17.441291272591382</c:v>
                      </c:pt>
                      <c:pt idx="2160">
                        <c:v>17.559224945598732</c:v>
                      </c:pt>
                      <c:pt idx="2161">
                        <c:v>17.678491233619276</c:v>
                      </c:pt>
                      <c:pt idx="2162">
                        <c:v>17.797899935983608</c:v>
                      </c:pt>
                      <c:pt idx="2163">
                        <c:v>17.917451393208651</c:v>
                      </c:pt>
                      <c:pt idx="2164">
                        <c:v>18.035948292042537</c:v>
                      </c:pt>
                      <c:pt idx="2165">
                        <c:v>18.156983940428148</c:v>
                      </c:pt>
                      <c:pt idx="2166">
                        <c:v>18.276965717593647</c:v>
                      </c:pt>
                      <c:pt idx="2167">
                        <c:v>18.397091623973765</c:v>
                      </c:pt>
                      <c:pt idx="2168">
                        <c:v>18.516158586138115</c:v>
                      </c:pt>
                      <c:pt idx="2169">
                        <c:v>18.637777212388666</c:v>
                      </c:pt>
                      <c:pt idx="2170">
                        <c:v>18.758337591565883</c:v>
                      </c:pt>
                      <c:pt idx="2171">
                        <c:v>18.879043494254724</c:v>
                      </c:pt>
                      <c:pt idx="2172">
                        <c:v>18.99989527219077</c:v>
                      </c:pt>
                      <c:pt idx="2173">
                        <c:v>19.12089327838639</c:v>
                      </c:pt>
                      <c:pt idx="2174">
                        <c:v>19.242037867136911</c:v>
                      </c:pt>
                      <c:pt idx="2175">
                        <c:v>19.363329394026874</c:v>
                      </c:pt>
                      <c:pt idx="2176">
                        <c:v>19.484768215936242</c:v>
                      </c:pt>
                      <c:pt idx="2177">
                        <c:v>19.606354691046754</c:v>
                      </c:pt>
                      <c:pt idx="2178">
                        <c:v>19.728089178848236</c:v>
                      </c:pt>
                      <c:pt idx="2179">
                        <c:v>19.849972040144976</c:v>
                      </c:pt>
                      <c:pt idx="2180">
                        <c:v>19.972003637062166</c:v>
                      </c:pt>
                      <c:pt idx="2181">
                        <c:v>20.094184333052322</c:v>
                      </c:pt>
                      <c:pt idx="2182">
                        <c:v>20.216514492901801</c:v>
                      </c:pt>
                      <c:pt idx="2183">
                        <c:v>20.338994482737341</c:v>
                      </c:pt>
                      <c:pt idx="2184">
                        <c:v>20.461624670032609</c:v>
                      </c:pt>
                      <c:pt idx="2185">
                        <c:v>20.584405423614854</c:v>
                      </c:pt>
                      <c:pt idx="2186">
                        <c:v>20.706107048416555</c:v>
                      </c:pt>
                      <c:pt idx="2187">
                        <c:v>20.830420111756993</c:v>
                      </c:pt>
                      <c:pt idx="2188">
                        <c:v>20.953654790799284</c:v>
                      </c:pt>
                      <c:pt idx="2189">
                        <c:v>21.078276161599018</c:v>
                      </c:pt>
                      <c:pt idx="2190">
                        <c:v>21.200580690375382</c:v>
                      </c:pt>
                      <c:pt idx="2191">
                        <c:v>21.325510356388016</c:v>
                      </c:pt>
                      <c:pt idx="2192">
                        <c:v>21.449357050030553</c:v>
                      </c:pt>
                      <c:pt idx="2193">
                        <c:v>21.573357313919693</c:v>
                      </c:pt>
                      <c:pt idx="2194">
                        <c:v>21.696269223912861</c:v>
                      </c:pt>
                      <c:pt idx="2195">
                        <c:v>21.821820079171655</c:v>
                      </c:pt>
                      <c:pt idx="2196">
                        <c:v>21.946283347463698</c:v>
                      </c:pt>
                      <c:pt idx="2197">
                        <c:v>22.070901719875017</c:v>
                      </c:pt>
                      <c:pt idx="2198">
                        <c:v>22.19567558346445</c:v>
                      </c:pt>
                      <c:pt idx="2199">
                        <c:v>22.321855412685039</c:v>
                      </c:pt>
                      <c:pt idx="2200">
                        <c:v>22.321855412685039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CHS_15Apr2016!$AH$27:$AH$2227</c15:sqref>
                        </c15:formulaRef>
                      </c:ext>
                    </c:extLst>
                    <c:numCache>
                      <c:formatCode>General</c:formatCode>
                      <c:ptCount val="2201"/>
                      <c:pt idx="0">
                        <c:v>0.12410566356195664</c:v>
                      </c:pt>
                      <c:pt idx="1">
                        <c:v>0.11031614538840592</c:v>
                      </c:pt>
                      <c:pt idx="2">
                        <c:v>0.11031393906549815</c:v>
                      </c:pt>
                      <c:pt idx="3">
                        <c:v>0.13788828697642061</c:v>
                      </c:pt>
                      <c:pt idx="4">
                        <c:v>0.16546098014516228</c:v>
                      </c:pt>
                      <c:pt idx="5">
                        <c:v>0.18613801790844722</c:v>
                      </c:pt>
                      <c:pt idx="6">
                        <c:v>0.18613243315358696</c:v>
                      </c:pt>
                      <c:pt idx="7">
                        <c:v>0.19301850484391303</c:v>
                      </c:pt>
                      <c:pt idx="8">
                        <c:v>0.19990602443364724</c:v>
                      </c:pt>
                      <c:pt idx="9">
                        <c:v>0.21368623468243084</c:v>
                      </c:pt>
                      <c:pt idx="10">
                        <c:v>0.22746561756012404</c:v>
                      </c:pt>
                      <c:pt idx="11">
                        <c:v>0.25502955438482544</c:v>
                      </c:pt>
                      <c:pt idx="12">
                        <c:v>0.2688068688347926</c:v>
                      </c:pt>
                      <c:pt idx="13">
                        <c:v>0.26190652499315692</c:v>
                      </c:pt>
                      <c:pt idx="14">
                        <c:v>0.26878804614248575</c:v>
                      </c:pt>
                      <c:pt idx="15">
                        <c:v>0.28945536229545837</c:v>
                      </c:pt>
                      <c:pt idx="16">
                        <c:v>0.30322984989419988</c:v>
                      </c:pt>
                      <c:pt idx="17">
                        <c:v>0.33767765208631967</c:v>
                      </c:pt>
                      <c:pt idx="18">
                        <c:v>0.35144634808742825</c:v>
                      </c:pt>
                      <c:pt idx="19">
                        <c:v>0.35832669712771231</c:v>
                      </c:pt>
                      <c:pt idx="20">
                        <c:v>0.35142525012462272</c:v>
                      </c:pt>
                      <c:pt idx="21">
                        <c:v>0.35830518547936158</c:v>
                      </c:pt>
                      <c:pt idx="22">
                        <c:v>0.37207498464192412</c:v>
                      </c:pt>
                      <c:pt idx="23">
                        <c:v>0.39273402708399269</c:v>
                      </c:pt>
                      <c:pt idx="24">
                        <c:v>0.42716728133443921</c:v>
                      </c:pt>
                      <c:pt idx="25">
                        <c:v>0.44782322113491874</c:v>
                      </c:pt>
                      <c:pt idx="26">
                        <c:v>0.44780977635469954</c:v>
                      </c:pt>
                      <c:pt idx="27">
                        <c:v>0.45469005644739269</c:v>
                      </c:pt>
                      <c:pt idx="28">
                        <c:v>0.45467185428340362</c:v>
                      </c:pt>
                      <c:pt idx="29">
                        <c:v>0.46155158279536984</c:v>
                      </c:pt>
                      <c:pt idx="30">
                        <c:v>0.48908732005540628</c:v>
                      </c:pt>
                      <c:pt idx="31">
                        <c:v>0.52350912900576885</c:v>
                      </c:pt>
                      <c:pt idx="32">
                        <c:v>0.53727492920806119</c:v>
                      </c:pt>
                      <c:pt idx="33">
                        <c:v>0.54414128188739896</c:v>
                      </c:pt>
                      <c:pt idx="34">
                        <c:v>0.55101811460054861</c:v>
                      </c:pt>
                      <c:pt idx="35">
                        <c:v>0.55788908676847471</c:v>
                      </c:pt>
                      <c:pt idx="36">
                        <c:v>0.57164695799781717</c:v>
                      </c:pt>
                      <c:pt idx="37">
                        <c:v>0.58539814131084544</c:v>
                      </c:pt>
                      <c:pt idx="38">
                        <c:v>0.61292788013047639</c:v>
                      </c:pt>
                      <c:pt idx="39">
                        <c:v>0.63356934093687367</c:v>
                      </c:pt>
                      <c:pt idx="40">
                        <c:v>0.63355031140179419</c:v>
                      </c:pt>
                      <c:pt idx="41">
                        <c:v>0.64041749145222249</c:v>
                      </c:pt>
                      <c:pt idx="42">
                        <c:v>0.65416371053870825</c:v>
                      </c:pt>
                      <c:pt idx="43">
                        <c:v>0.66791551438005425</c:v>
                      </c:pt>
                      <c:pt idx="44">
                        <c:v>0.70232305117910721</c:v>
                      </c:pt>
                      <c:pt idx="45">
                        <c:v>0.70918726648312813</c:v>
                      </c:pt>
                      <c:pt idx="46">
                        <c:v>0.72293617452565784</c:v>
                      </c:pt>
                      <c:pt idx="47">
                        <c:v>0.71602238590380296</c:v>
                      </c:pt>
                      <c:pt idx="48">
                        <c:v>0.72288549804637003</c:v>
                      </c:pt>
                      <c:pt idx="49">
                        <c:v>0.73663261345153719</c:v>
                      </c:pt>
                      <c:pt idx="50">
                        <c:v>0.7503789014856137</c:v>
                      </c:pt>
                      <c:pt idx="51">
                        <c:v>0.78476851191104124</c:v>
                      </c:pt>
                      <c:pt idx="52">
                        <c:v>0.79851238677943737</c:v>
                      </c:pt>
                      <c:pt idx="53">
                        <c:v>0.80537191364727934</c:v>
                      </c:pt>
                      <c:pt idx="54">
                        <c:v>0.80534771304288477</c:v>
                      </c:pt>
                      <c:pt idx="55">
                        <c:v>0.79844040549457151</c:v>
                      </c:pt>
                      <c:pt idx="56">
                        <c:v>0.80529931183409553</c:v>
                      </c:pt>
                      <c:pt idx="57">
                        <c:v>0.82591491729391742</c:v>
                      </c:pt>
                      <c:pt idx="58">
                        <c:v>0.8603021835012552</c:v>
                      </c:pt>
                      <c:pt idx="59">
                        <c:v>0.87404074940515464</c:v>
                      </c:pt>
                      <c:pt idx="60">
                        <c:v>0.87401448037303409</c:v>
                      </c:pt>
                      <c:pt idx="61">
                        <c:v>0.87398821134091353</c:v>
                      </c:pt>
                      <c:pt idx="62">
                        <c:v>0.88083470711408141</c:v>
                      </c:pt>
                      <c:pt idx="63">
                        <c:v>0.88080823123918828</c:v>
                      </c:pt>
                      <c:pt idx="64">
                        <c:v>0.88766286282807849</c:v>
                      </c:pt>
                      <c:pt idx="65">
                        <c:v>0.91515978259445663</c:v>
                      </c:pt>
                      <c:pt idx="66">
                        <c:v>0.92889366006217688</c:v>
                      </c:pt>
                      <c:pt idx="67">
                        <c:v>0.92198524935240989</c:v>
                      </c:pt>
                      <c:pt idx="68">
                        <c:v>0.92882850458880695</c:v>
                      </c:pt>
                      <c:pt idx="69">
                        <c:v>0.93568058511683516</c:v>
                      </c:pt>
                      <c:pt idx="70">
                        <c:v>0.94253225195931822</c:v>
                      </c:pt>
                      <c:pt idx="71">
                        <c:v>0.95626309573304058</c:v>
                      </c:pt>
                      <c:pt idx="72">
                        <c:v>0.97686270535178088</c:v>
                      </c:pt>
                      <c:pt idx="73">
                        <c:v>0.98371244166171967</c:v>
                      </c:pt>
                      <c:pt idx="74">
                        <c:v>0.96992506086348584</c:v>
                      </c:pt>
                      <c:pt idx="75">
                        <c:v>0.97677459033065184</c:v>
                      </c:pt>
                      <c:pt idx="76">
                        <c:v>0.9836237061122729</c:v>
                      </c:pt>
                      <c:pt idx="77">
                        <c:v>0.99046247975526358</c:v>
                      </c:pt>
                      <c:pt idx="78">
                        <c:v>1.0179447136847866</c:v>
                      </c:pt>
                      <c:pt idx="79">
                        <c:v>1.0316696969132853</c:v>
                      </c:pt>
                      <c:pt idx="80">
                        <c:v>1.0316386704973948</c:v>
                      </c:pt>
                      <c:pt idx="81">
                        <c:v>1.0178528754937508</c:v>
                      </c:pt>
                      <c:pt idx="82">
                        <c:v>1.0178222627634055</c:v>
                      </c:pt>
                      <c:pt idx="83">
                        <c:v>1.0177814457896119</c:v>
                      </c:pt>
                      <c:pt idx="84">
                        <c:v>1.0315042226952027</c:v>
                      </c:pt>
                      <c:pt idx="85">
                        <c:v>1.0589791481800939</c:v>
                      </c:pt>
                      <c:pt idx="86">
                        <c:v>1.0726998566579586</c:v>
                      </c:pt>
                      <c:pt idx="87">
                        <c:v>1.0657808280191978</c:v>
                      </c:pt>
                      <c:pt idx="88">
                        <c:v>1.0588729688901575</c:v>
                      </c:pt>
                      <c:pt idx="89">
                        <c:v>1.0588411151031767</c:v>
                      </c:pt>
                      <c:pt idx="90">
                        <c:v>1.051944425483857</c:v>
                      </c:pt>
                      <c:pt idx="91">
                        <c:v>1.0656525855001839</c:v>
                      </c:pt>
                      <c:pt idx="92">
                        <c:v>1.0931094467162676</c:v>
                      </c:pt>
                      <c:pt idx="93">
                        <c:v>1.0999622856677953</c:v>
                      </c:pt>
                      <c:pt idx="94">
                        <c:v>1.0930436707145799</c:v>
                      </c:pt>
                      <c:pt idx="95">
                        <c:v>1.0930217453806839</c:v>
                      </c:pt>
                      <c:pt idx="96">
                        <c:v>1.0929778947128921</c:v>
                      </c:pt>
                      <c:pt idx="97">
                        <c:v>1.0929450067120481</c:v>
                      </c:pt>
                      <c:pt idx="98">
                        <c:v>1.099785779835174</c:v>
                      </c:pt>
                      <c:pt idx="99">
                        <c:v>1.120373047835149</c:v>
                      </c:pt>
                      <c:pt idx="100">
                        <c:v>1.1272125799016395</c:v>
                      </c:pt>
                      <c:pt idx="101">
                        <c:v>1.1134325764956283</c:v>
                      </c:pt>
                      <c:pt idx="102">
                        <c:v>1.113387898456746</c:v>
                      </c:pt>
                      <c:pt idx="103">
                        <c:v>1.1270995058526163</c:v>
                      </c:pt>
                      <c:pt idx="104">
                        <c:v>1.1270655836379093</c:v>
                      </c:pt>
                      <c:pt idx="105">
                        <c:v>1.1476365800064399</c:v>
                      </c:pt>
                      <c:pt idx="106">
                        <c:v>1.1544739057500224</c:v>
                      </c:pt>
                      <c:pt idx="107">
                        <c:v>1.1544391561642251</c:v>
                      </c:pt>
                      <c:pt idx="108">
                        <c:v>1.1337900421752414</c:v>
                      </c:pt>
                      <c:pt idx="109">
                        <c:v>1.1337559131177619</c:v>
                      </c:pt>
                      <c:pt idx="110">
                        <c:v>1.1337217840602822</c:v>
                      </c:pt>
                      <c:pt idx="111">
                        <c:v>1.140547043975463</c:v>
                      </c:pt>
                      <c:pt idx="112">
                        <c:v>1.1679949420047342</c:v>
                      </c:pt>
                      <c:pt idx="113">
                        <c:v>1.1817004820126078</c:v>
                      </c:pt>
                      <c:pt idx="114">
                        <c:v>1.1679128943716015</c:v>
                      </c:pt>
                      <c:pt idx="115">
                        <c:v>1.1678777311002588</c:v>
                      </c:pt>
                      <c:pt idx="116">
                        <c:v>1.1541032435015173</c:v>
                      </c:pt>
                      <c:pt idx="117">
                        <c:v>1.1471990385947932</c:v>
                      </c:pt>
                      <c:pt idx="118">
                        <c:v>1.160902992808077</c:v>
                      </c:pt>
                      <c:pt idx="119">
                        <c:v>1.181475161285652</c:v>
                      </c:pt>
                      <c:pt idx="120">
                        <c:v>1.1951652570331714</c:v>
                      </c:pt>
                      <c:pt idx="121">
                        <c:v>1.1882607073884928</c:v>
                      </c:pt>
                      <c:pt idx="122">
                        <c:v>1.1813565714293595</c:v>
                      </c:pt>
                      <c:pt idx="123">
                        <c:v>1.1813091354868424</c:v>
                      </c:pt>
                      <c:pt idx="124">
                        <c:v>1.1744056890036179</c:v>
                      </c:pt>
                      <c:pt idx="125">
                        <c:v>1.1812379815730669</c:v>
                      </c:pt>
                      <c:pt idx="126">
                        <c:v>1.1949373162977628</c:v>
                      </c:pt>
                      <c:pt idx="127">
                        <c:v>1.2086358236513677</c:v>
                      </c:pt>
                      <c:pt idx="128">
                        <c:v>1.1948653350128966</c:v>
                      </c:pt>
                      <c:pt idx="129">
                        <c:v>1.1948173474896528</c:v>
                      </c:pt>
                      <c:pt idx="130">
                        <c:v>1.1947813568472196</c:v>
                      </c:pt>
                      <c:pt idx="131">
                        <c:v>1.1947453662047869</c:v>
                      </c:pt>
                      <c:pt idx="132">
                        <c:v>1.2084416672354843</c:v>
                      </c:pt>
                      <c:pt idx="133">
                        <c:v>1.2152589981777151</c:v>
                      </c:pt>
                      <c:pt idx="134">
                        <c:v>1.2220880502103935</c:v>
                      </c:pt>
                      <c:pt idx="135">
                        <c:v>1.2014548631149005</c:v>
                      </c:pt>
                      <c:pt idx="136">
                        <c:v>1.2014186656296948</c:v>
                      </c:pt>
                      <c:pt idx="137">
                        <c:v>1.2082475108196005</c:v>
                      </c:pt>
                      <c:pt idx="138">
                        <c:v>1.2081989717156296</c:v>
                      </c:pt>
                      <c:pt idx="139">
                        <c:v>1.2287562475135774</c:v>
                      </c:pt>
                      <c:pt idx="140">
                        <c:v>1.2355835758564842</c:v>
                      </c:pt>
                      <c:pt idx="141">
                        <c:v>1.2355463441574155</c:v>
                      </c:pt>
                      <c:pt idx="142">
                        <c:v>1.2149172939173745</c:v>
                      </c:pt>
                      <c:pt idx="143">
                        <c:v>1.2080169500757389</c:v>
                      </c:pt>
                      <c:pt idx="144">
                        <c:v>1.2011049540912464</c:v>
                      </c:pt>
                      <c:pt idx="145">
                        <c:v>1.2147952566815385</c:v>
                      </c:pt>
                      <c:pt idx="146">
                        <c:v>1.2353477750957165</c:v>
                      </c:pt>
                      <c:pt idx="147">
                        <c:v>1.2421733797488514</c:v>
                      </c:pt>
                      <c:pt idx="148">
                        <c:v>1.2352609011312232</c:v>
                      </c:pt>
                      <c:pt idx="149">
                        <c:v>1.2283613157130868</c:v>
                      </c:pt>
                      <c:pt idx="150">
                        <c:v>1.2283242908567911</c:v>
                      </c:pt>
                      <c:pt idx="151">
                        <c:v>1.2145633859334504</c:v>
                      </c:pt>
                      <c:pt idx="152">
                        <c:v>1.2282502411441991</c:v>
                      </c:pt>
                      <c:pt idx="153">
                        <c:v>1.2487977953318343</c:v>
                      </c:pt>
                      <c:pt idx="154">
                        <c:v>1.2556088520432964</c:v>
                      </c:pt>
                      <c:pt idx="155">
                        <c:v>1.2418613919001749</c:v>
                      </c:pt>
                      <c:pt idx="156">
                        <c:v>1.2349506369723182</c:v>
                      </c:pt>
                      <c:pt idx="157">
                        <c:v>1.2349258158396059</c:v>
                      </c:pt>
                      <c:pt idx="158">
                        <c:v>1.2348761735741811</c:v>
                      </c:pt>
                      <c:pt idx="159">
                        <c:v>1.2416991582188632</c:v>
                      </c:pt>
                      <c:pt idx="160">
                        <c:v>1.2553817386789778</c:v>
                      </c:pt>
                      <c:pt idx="161">
                        <c:v>1.262203689109797</c:v>
                      </c:pt>
                      <c:pt idx="162">
                        <c:v>1.2484464384087723</c:v>
                      </c:pt>
                      <c:pt idx="163">
                        <c:v>1.2415369245375512</c:v>
                      </c:pt>
                      <c:pt idx="164">
                        <c:v>1.2483585991780068</c:v>
                      </c:pt>
                      <c:pt idx="165">
                        <c:v>1.2414620474538689</c:v>
                      </c:pt>
                      <c:pt idx="166">
                        <c:v>1.2620007074022823</c:v>
                      </c:pt>
                      <c:pt idx="167">
                        <c:v>1.2688211409861023</c:v>
                      </c:pt>
                      <c:pt idx="168">
                        <c:v>1.2619119029052448</c:v>
                      </c:pt>
                      <c:pt idx="169">
                        <c:v>1.241299813772557</c:v>
                      </c:pt>
                      <c:pt idx="170">
                        <c:v>1.2344045720526455</c:v>
                      </c:pt>
                      <c:pt idx="171">
                        <c:v>1.2343673403535771</c:v>
                      </c:pt>
                      <c:pt idx="172">
                        <c:v>1.2411874981470334</c:v>
                      </c:pt>
                      <c:pt idx="173">
                        <c:v>1.2617089211977299</c:v>
                      </c:pt>
                      <c:pt idx="174">
                        <c:v>1.275384675846349</c:v>
                      </c:pt>
                      <c:pt idx="175">
                        <c:v>1.261632803057412</c:v>
                      </c:pt>
                      <c:pt idx="176">
                        <c:v>1.2547382508134093</c:v>
                      </c:pt>
                      <c:pt idx="177">
                        <c:v>1.2478441122549517</c:v>
                      </c:pt>
                      <c:pt idx="178">
                        <c:v>1.2340943078937407</c:v>
                      </c:pt>
                      <c:pt idx="179">
                        <c:v>1.2477688214857241</c:v>
                      </c:pt>
                      <c:pt idx="180">
                        <c:v>1.2682854182050598</c:v>
                      </c:pt>
                      <c:pt idx="181">
                        <c:v>1.2682471522921284</c:v>
                      </c:pt>
                      <c:pt idx="182">
                        <c:v>1.2613537032095794</c:v>
                      </c:pt>
                      <c:pt idx="183">
                        <c:v>1.2613029577827006</c:v>
                      </c:pt>
                      <c:pt idx="184">
                        <c:v>1.2612648987125417</c:v>
                      </c:pt>
                      <c:pt idx="185">
                        <c:v>1.2543723459486742</c:v>
                      </c:pt>
                      <c:pt idx="186">
                        <c:v>1.2543344937212877</c:v>
                      </c:pt>
                      <c:pt idx="187">
                        <c:v>1.2680048015102281</c:v>
                      </c:pt>
                      <c:pt idx="188">
                        <c:v>1.2748204087626873</c:v>
                      </c:pt>
                      <c:pt idx="189">
                        <c:v>1.261061917005027</c:v>
                      </c:pt>
                      <c:pt idx="190">
                        <c:v>1.261023857934868</c:v>
                      </c:pt>
                      <c:pt idx="191">
                        <c:v>1.2678389825541911</c:v>
                      </c:pt>
                      <c:pt idx="192">
                        <c:v>1.2678007166412597</c:v>
                      </c:pt>
                      <c:pt idx="193">
                        <c:v>1.2883077985930553</c:v>
                      </c:pt>
                      <c:pt idx="194">
                        <c:v>1.2882689121518061</c:v>
                      </c:pt>
                      <c:pt idx="195">
                        <c:v>1.2882300257105566</c:v>
                      </c:pt>
                      <c:pt idx="196">
                        <c:v>1.2607828171571944</c:v>
                      </c:pt>
                      <c:pt idx="197">
                        <c:v>1.2607447580870355</c:v>
                      </c:pt>
                      <c:pt idx="198">
                        <c:v>1.2675583658593594</c:v>
                      </c:pt>
                      <c:pt idx="199">
                        <c:v>1.2675073446421172</c:v>
                      </c:pt>
                      <c:pt idx="200">
                        <c:v>1.2880226313572263</c:v>
                      </c:pt>
                      <c:pt idx="201">
                        <c:v>1.2948347222825514</c:v>
                      </c:pt>
                      <c:pt idx="202">
                        <c:v>1.2879318963276445</c:v>
                      </c:pt>
                      <c:pt idx="203">
                        <c:v>1.281042515152957</c:v>
                      </c:pt>
                      <c:pt idx="204">
                        <c:v>1.2673032597731488</c:v>
                      </c:pt>
                      <c:pt idx="205">
                        <c:v>1.2604149128123239</c:v>
                      </c:pt>
                      <c:pt idx="206">
                        <c:v>1.2672267279472855</c:v>
                      </c:pt>
                      <c:pt idx="207">
                        <c:v>1.2877374641213974</c:v>
                      </c:pt>
                      <c:pt idx="208">
                        <c:v>1.2945350071050492</c:v>
                      </c:pt>
                      <c:pt idx="209">
                        <c:v>1.2876467290918154</c:v>
                      </c:pt>
                      <c:pt idx="210">
                        <c:v>1.2739098868776879</c:v>
                      </c:pt>
                      <c:pt idx="211">
                        <c:v>1.2738714141219836</c:v>
                      </c:pt>
                      <c:pt idx="212">
                        <c:v>1.2669843771653853</c:v>
                      </c:pt>
                      <c:pt idx="213">
                        <c:v>1.2737816443586738</c:v>
                      </c:pt>
                      <c:pt idx="214">
                        <c:v>1.294287416306243</c:v>
                      </c:pt>
                      <c:pt idx="215">
                        <c:v>1.3010961977472064</c:v>
                      </c:pt>
                      <c:pt idx="216">
                        <c:v>1.2873485997089034</c:v>
                      </c:pt>
                      <c:pt idx="217">
                        <c:v>1.2804752143752971</c:v>
                      </c:pt>
                      <c:pt idx="218">
                        <c:v>1.280423641577328</c:v>
                      </c:pt>
                      <c:pt idx="219">
                        <c:v>1.2803720687793589</c:v>
                      </c:pt>
                      <c:pt idx="220">
                        <c:v>1.2803462823803744</c:v>
                      </c:pt>
                      <c:pt idx="221">
                        <c:v>1.2939877011287411</c:v>
                      </c:pt>
                      <c:pt idx="222">
                        <c:v>1.2939616389393929</c:v>
                      </c:pt>
                      <c:pt idx="223">
                        <c:v>1.280230243584944</c:v>
                      </c:pt>
                      <c:pt idx="224">
                        <c:v>1.2733456197940261</c:v>
                      </c:pt>
                      <c:pt idx="225">
                        <c:v>1.2801399911884981</c:v>
                      </c:pt>
                      <c:pt idx="226">
                        <c:v>1.2801013115900213</c:v>
                      </c:pt>
                      <c:pt idx="227">
                        <c:v>1.3074436508576737</c:v>
                      </c:pt>
                      <c:pt idx="228">
                        <c:v>1.3142491917618659</c:v>
                      </c:pt>
                      <c:pt idx="229">
                        <c:v>1.3141962400120797</c:v>
                      </c:pt>
                      <c:pt idx="230">
                        <c:v>1.2867782652372453</c:v>
                      </c:pt>
                      <c:pt idx="231">
                        <c:v>1.2798950203981447</c:v>
                      </c:pt>
                      <c:pt idx="232">
                        <c:v>1.2730121892445896</c:v>
                      </c:pt>
                      <c:pt idx="233">
                        <c:v>1.286661605913497</c:v>
                      </c:pt>
                      <c:pt idx="234">
                        <c:v>1.3071407640909916</c:v>
                      </c:pt>
                      <c:pt idx="235">
                        <c:v>1.3139447192005942</c:v>
                      </c:pt>
                      <c:pt idx="236">
                        <c:v>1.3070617501518571</c:v>
                      </c:pt>
                      <c:pt idx="237">
                        <c:v>1.2933361463950408</c:v>
                      </c:pt>
                      <c:pt idx="238">
                        <c:v>1.2932970531110186</c:v>
                      </c:pt>
                      <c:pt idx="239">
                        <c:v>1.2795726904108382</c:v>
                      </c:pt>
                      <c:pt idx="240">
                        <c:v>1.2863634765305847</c:v>
                      </c:pt>
                      <c:pt idx="241">
                        <c:v>1.3068510463141652</c:v>
                      </c:pt>
                      <c:pt idx="242">
                        <c:v>1.3136534845767687</c:v>
                      </c:pt>
                      <c:pt idx="243">
                        <c:v>1.2999302939856328</c:v>
                      </c:pt>
                      <c:pt idx="244">
                        <c:v>1.2998778938165731</c:v>
                      </c:pt>
                      <c:pt idx="245">
                        <c:v>1.2998385936897785</c:v>
                      </c:pt>
                      <c:pt idx="246">
                        <c:v>1.2929582446494945</c:v>
                      </c:pt>
                      <c:pt idx="247">
                        <c:v>1.2929191513654725</c:v>
                      </c:pt>
                      <c:pt idx="248">
                        <c:v>1.306561328537339</c:v>
                      </c:pt>
                      <c:pt idx="249">
                        <c:v>1.3133490120154967</c:v>
                      </c:pt>
                      <c:pt idx="250">
                        <c:v>1.2996289930135405</c:v>
                      </c:pt>
                      <c:pt idx="251">
                        <c:v>1.2927497471347105</c:v>
                      </c:pt>
                      <c:pt idx="252">
                        <c:v>1.2927106538506885</c:v>
                      </c:pt>
                      <c:pt idx="253">
                        <c:v>1.2926585294719923</c:v>
                      </c:pt>
                      <c:pt idx="254">
                        <c:v>1.313137205016351</c:v>
                      </c:pt>
                      <c:pt idx="255">
                        <c:v>1.3199365406373653</c:v>
                      </c:pt>
                      <c:pt idx="256">
                        <c:v>1.319896619982253</c:v>
                      </c:pt>
                      <c:pt idx="257">
                        <c:v>1.2993407920837134</c:v>
                      </c:pt>
                      <c:pt idx="258">
                        <c:v>1.2924630630518823</c:v>
                      </c:pt>
                      <c:pt idx="259">
                        <c:v>1.2924109386731863</c:v>
                      </c:pt>
                      <c:pt idx="260">
                        <c:v>1.2992097916610645</c:v>
                      </c:pt>
                      <c:pt idx="261">
                        <c:v>1.3196837098216534</c:v>
                      </c:pt>
                      <c:pt idx="262">
                        <c:v>1.3264679459202677</c:v>
                      </c:pt>
                      <c:pt idx="263">
                        <c:v>1.3127533048303992</c:v>
                      </c:pt>
                      <c:pt idx="264">
                        <c:v>1.3127135910180594</c:v>
                      </c:pt>
                      <c:pt idx="265">
                        <c:v>1.2990001909848268</c:v>
                      </c:pt>
                      <c:pt idx="266">
                        <c:v>1.2852876183226842</c:v>
                      </c:pt>
                      <c:pt idx="267">
                        <c:v>1.2989215907312375</c:v>
                      </c:pt>
                      <c:pt idx="268">
                        <c:v>1.3193776514657913</c:v>
                      </c:pt>
                      <c:pt idx="269">
                        <c:v>1.326173677602444</c:v>
                      </c:pt>
                      <c:pt idx="270">
                        <c:v>1.3192978101555666</c:v>
                      </c:pt>
                      <c:pt idx="271">
                        <c:v>1.3124091184567874</c:v>
                      </c:pt>
                      <c:pt idx="272">
                        <c:v>1.3123694046444476</c:v>
                      </c:pt>
                      <c:pt idx="273">
                        <c:v>1.305494640359024</c:v>
                      </c:pt>
                      <c:pt idx="274">
                        <c:v>1.3054551333894566</c:v>
                      </c:pt>
                      <c:pt idx="275">
                        <c:v>1.3259195367825056</c:v>
                      </c:pt>
                      <c:pt idx="276">
                        <c:v>1.3258794092846204</c:v>
                      </c:pt>
                      <c:pt idx="277">
                        <c:v>1.3121575976453019</c:v>
                      </c:pt>
                      <c:pt idx="278">
                        <c:v>1.305283936521332</c:v>
                      </c:pt>
                      <c:pt idx="279">
                        <c:v>1.3052575985416206</c:v>
                      </c:pt>
                      <c:pt idx="280">
                        <c:v>1.3052049225821976</c:v>
                      </c:pt>
                      <c:pt idx="281">
                        <c:v>1.3256520201299387</c:v>
                      </c:pt>
                      <c:pt idx="282">
                        <c:v>1.3324583884052217</c:v>
                      </c:pt>
                      <c:pt idx="283">
                        <c:v>1.3255717651341687</c:v>
                      </c:pt>
                      <c:pt idx="284">
                        <c:v>1.3050468947039287</c:v>
                      </c:pt>
                      <c:pt idx="285">
                        <c:v>1.3050073877343615</c:v>
                      </c:pt>
                      <c:pt idx="286">
                        <c:v>1.3049547117749385</c:v>
                      </c:pt>
                      <c:pt idx="287">
                        <c:v>1.311747221584457</c:v>
                      </c:pt>
                      <c:pt idx="288">
                        <c:v>1.3322029375810567</c:v>
                      </c:pt>
                      <c:pt idx="289">
                        <c:v>1.3389942063339395</c:v>
                      </c:pt>
                      <c:pt idx="290">
                        <c:v>1.3252908726489734</c:v>
                      </c:pt>
                      <c:pt idx="291">
                        <c:v>1.3115883663350978</c:v>
                      </c:pt>
                      <c:pt idx="292">
                        <c:v>1.2978866873923125</c:v>
                      </c:pt>
                      <c:pt idx="293">
                        <c:v>1.2978473872655178</c:v>
                      </c:pt>
                      <c:pt idx="294">
                        <c:v>1.304625487028545</c:v>
                      </c:pt>
                      <c:pt idx="295">
                        <c:v>1.331907152416234</c:v>
                      </c:pt>
                      <c:pt idx="296">
                        <c:v>1.3386969043221177</c:v>
                      </c:pt>
                      <c:pt idx="297">
                        <c:v>1.3249832284985215</c:v>
                      </c:pt>
                      <c:pt idx="298">
                        <c:v>1.318113497387231</c:v>
                      </c:pt>
                      <c:pt idx="299">
                        <c:v>1.3112441799614858</c:v>
                      </c:pt>
                      <c:pt idx="300">
                        <c:v>1.2975460862934258</c:v>
                      </c:pt>
                      <c:pt idx="301">
                        <c:v>1.3111647523368062</c:v>
                      </c:pt>
                      <c:pt idx="302">
                        <c:v>1.3247825910090965</c:v>
                      </c:pt>
                      <c:pt idx="303">
                        <c:v>1.3315710329107535</c:v>
                      </c:pt>
                      <c:pt idx="304">
                        <c:v>1.3178606665715191</c:v>
                      </c:pt>
                      <c:pt idx="305">
                        <c:v>1.3109926591500003</c:v>
                      </c:pt>
                      <c:pt idx="306">
                        <c:v>1.3109529453376605</c:v>
                      </c:pt>
                      <c:pt idx="307">
                        <c:v>1.310899993587874</c:v>
                      </c:pt>
                      <c:pt idx="308">
                        <c:v>1.317687677066032</c:v>
                      </c:pt>
                      <c:pt idx="309">
                        <c:v>1.3244749468586443</c:v>
                      </c:pt>
                      <c:pt idx="310">
                        <c:v>1.3244348193607594</c:v>
                      </c:pt>
                      <c:pt idx="311">
                        <c:v>1.3107411383385148</c:v>
                      </c:pt>
                      <c:pt idx="312">
                        <c:v>1.3038748546067678</c:v>
                      </c:pt>
                      <c:pt idx="313">
                        <c:v>1.310661710713835</c:v>
                      </c:pt>
                      <c:pt idx="314">
                        <c:v>1.3106087589640487</c:v>
                      </c:pt>
                      <c:pt idx="315">
                        <c:v>1.3310466864822044</c:v>
                      </c:pt>
                      <c:pt idx="316">
                        <c:v>1.3378320257422727</c:v>
                      </c:pt>
                      <c:pt idx="317">
                        <c:v>1.3377914845588423</c:v>
                      </c:pt>
                      <c:pt idx="318">
                        <c:v>1.3104499037146895</c:v>
                      </c:pt>
                      <c:pt idx="319">
                        <c:v>1.3035719678400857</c:v>
                      </c:pt>
                      <c:pt idx="320">
                        <c:v>1.3103572381525632</c:v>
                      </c:pt>
                      <c:pt idx="321">
                        <c:v>1.3103175243402234</c:v>
                      </c:pt>
                      <c:pt idx="322">
                        <c:v>1.3307509013173817</c:v>
                      </c:pt>
                      <c:pt idx="323">
                        <c:v>1.3375212100026408</c:v>
                      </c:pt>
                      <c:pt idx="324">
                        <c:v>1.3374806688192107</c:v>
                      </c:pt>
                      <c:pt idx="325">
                        <c:v>1.3237927793945987</c:v>
                      </c:pt>
                      <c:pt idx="326">
                        <c:v>1.3237526518967138</c:v>
                      </c:pt>
                      <c:pt idx="327">
                        <c:v>1.3100660035287377</c:v>
                      </c:pt>
                      <c:pt idx="328">
                        <c:v>1.316849343308671</c:v>
                      </c:pt>
                      <c:pt idx="329">
                        <c:v>1.3304416713723399</c:v>
                      </c:pt>
                      <c:pt idx="330">
                        <c:v>1.337223907990819</c:v>
                      </c:pt>
                      <c:pt idx="331">
                        <c:v>1.3303610026910246</c:v>
                      </c:pt>
                      <c:pt idx="332">
                        <c:v>1.323485135244147</c:v>
                      </c:pt>
                      <c:pt idx="333">
                        <c:v>1.3234450077462621</c:v>
                      </c:pt>
                      <c:pt idx="334">
                        <c:v>1.3165832056079212</c:v>
                      </c:pt>
                      <c:pt idx="335">
                        <c:v>1.3165432849528089</c:v>
                      </c:pt>
                      <c:pt idx="336">
                        <c:v>1.3301458862075173</c:v>
                      </c:pt>
                      <c:pt idx="337">
                        <c:v>1.3369266059789973</c:v>
                      </c:pt>
                      <c:pt idx="338">
                        <c:v>1.316410216102434</c:v>
                      </c:pt>
                      <c:pt idx="339">
                        <c:v>1.3163702954473218</c:v>
                      </c:pt>
                      <c:pt idx="340">
                        <c:v>1.3231507394284383</c:v>
                      </c:pt>
                      <c:pt idx="341">
                        <c:v>1.3231106119305531</c:v>
                      </c:pt>
                      <c:pt idx="342">
                        <c:v>1.343516754609319</c:v>
                      </c:pt>
                      <c:pt idx="343">
                        <c:v>1.343489589258517</c:v>
                      </c:pt>
                      <c:pt idx="344">
                        <c:v>1.3434352585569131</c:v>
                      </c:pt>
                      <c:pt idx="345">
                        <c:v>1.3229501019390133</c:v>
                      </c:pt>
                      <c:pt idx="346">
                        <c:v>1.3160775439764971</c:v>
                      </c:pt>
                      <c:pt idx="347">
                        <c:v>1.3160376233213849</c:v>
                      </c:pt>
                      <c:pt idx="348">
                        <c:v>1.3228163436127296</c:v>
                      </c:pt>
                      <c:pt idx="349">
                        <c:v>1.3432315184258989</c:v>
                      </c:pt>
                      <c:pt idx="350">
                        <c:v>1.3500089976606084</c:v>
                      </c:pt>
                      <c:pt idx="351">
                        <c:v>1.3363184882275436</c:v>
                      </c:pt>
                      <c:pt idx="352">
                        <c:v>1.3294602024163373</c:v>
                      </c:pt>
                      <c:pt idx="353">
                        <c:v>1.3226023302906762</c:v>
                      </c:pt>
                      <c:pt idx="354">
                        <c:v>1.3157448718505604</c:v>
                      </c:pt>
                      <c:pt idx="355">
                        <c:v>1.3225220752949061</c:v>
                      </c:pt>
                      <c:pt idx="356">
                        <c:v>1.3361157823103924</c:v>
                      </c:pt>
                      <c:pt idx="357">
                        <c:v>1.3496950103317966</c:v>
                      </c:pt>
                      <c:pt idx="358">
                        <c:v>1.3360211862157219</c:v>
                      </c:pt>
                      <c:pt idx="359">
                        <c:v>1.3291644172515147</c:v>
                      </c:pt>
                      <c:pt idx="360">
                        <c:v>1.3222946861402243</c:v>
                      </c:pt>
                      <c:pt idx="361">
                        <c:v>1.3222545586423393</c:v>
                      </c:pt>
                      <c:pt idx="362">
                        <c:v>1.3222278069770825</c:v>
                      </c:pt>
                      <c:pt idx="363">
                        <c:v>1.3358049665707608</c:v>
                      </c:pt>
                      <c:pt idx="364">
                        <c:v>1.3425795500066537</c:v>
                      </c:pt>
                      <c:pt idx="365">
                        <c:v>1.3357238842039001</c:v>
                      </c:pt>
                      <c:pt idx="366">
                        <c:v>1.3288551873064729</c:v>
                      </c:pt>
                      <c:pt idx="367">
                        <c:v>1.328814852965815</c:v>
                      </c:pt>
                      <c:pt idx="368">
                        <c:v>1.3355887469257994</c:v>
                      </c:pt>
                      <c:pt idx="369">
                        <c:v>1.3491762486581076</c:v>
                      </c:pt>
                      <c:pt idx="370">
                        <c:v>1.3491352937891323</c:v>
                      </c:pt>
                      <c:pt idx="371">
                        <c:v>1.3422807311478329</c:v>
                      </c:pt>
                      <c:pt idx="372">
                        <c:v>1.328613181262527</c:v>
                      </c:pt>
                      <c:pt idx="373">
                        <c:v>1.3217462770024622</c:v>
                      </c:pt>
                      <c:pt idx="374">
                        <c:v>1.3217061495045772</c:v>
                      </c:pt>
                      <c:pt idx="375">
                        <c:v>1.328478733460335</c:v>
                      </c:pt>
                      <c:pt idx="376">
                        <c:v>1.348862261329296</c:v>
                      </c:pt>
                      <c:pt idx="377">
                        <c:v>1.3624457641013339</c:v>
                      </c:pt>
                      <c:pt idx="378">
                        <c:v>1.3555923735690791</c:v>
                      </c:pt>
                      <c:pt idx="379">
                        <c:v>1.3351157664524467</c:v>
                      </c:pt>
                      <c:pt idx="380">
                        <c:v>1.3282636169768276</c:v>
                      </c:pt>
                      <c:pt idx="381">
                        <c:v>1.3214118811867535</c:v>
                      </c:pt>
                      <c:pt idx="382">
                        <c:v>1.3349806291743458</c:v>
                      </c:pt>
                      <c:pt idx="383">
                        <c:v>1.3553728444397564</c:v>
                      </c:pt>
                      <c:pt idx="384">
                        <c:v>1.3621423947015157</c:v>
                      </c:pt>
                      <c:pt idx="385">
                        <c:v>1.3552768004456774</c:v>
                      </c:pt>
                      <c:pt idx="386">
                        <c:v>1.3416151800531864</c:v>
                      </c:pt>
                      <c:pt idx="387">
                        <c:v>1.3415744320269833</c:v>
                      </c:pt>
                      <c:pt idx="388">
                        <c:v>1.3279140526911279</c:v>
                      </c:pt>
                      <c:pt idx="389">
                        <c:v>1.334683327162524</c:v>
                      </c:pt>
                      <c:pt idx="390">
                        <c:v>1.3550709918869372</c:v>
                      </c:pt>
                      <c:pt idx="391">
                        <c:v>1.3550161096046065</c:v>
                      </c:pt>
                      <c:pt idx="392">
                        <c:v>1.3481660285567134</c:v>
                      </c:pt>
                      <c:pt idx="393">
                        <c:v>1.3413163611943655</c:v>
                      </c:pt>
                      <c:pt idx="394">
                        <c:v>1.3344671075175627</c:v>
                      </c:pt>
                      <c:pt idx="395">
                        <c:v>1.3344130526063225</c:v>
                      </c:pt>
                      <c:pt idx="396">
                        <c:v>1.341180534440356</c:v>
                      </c:pt>
                      <c:pt idx="397">
                        <c:v>1.3547554187635356</c:v>
                      </c:pt>
                      <c:pt idx="398">
                        <c:v>1.3547142570517874</c:v>
                      </c:pt>
                      <c:pt idx="399">
                        <c:v>1.3410582903617476</c:v>
                      </c:pt>
                      <c:pt idx="400">
                        <c:v>1.3342103466891713</c:v>
                      </c:pt>
                      <c:pt idx="401">
                        <c:v>1.334156291777931</c:v>
                      </c:pt>
                      <c:pt idx="402">
                        <c:v>1.3409224636077381</c:v>
                      </c:pt>
                      <c:pt idx="403">
                        <c:v>1.3613012340929291</c:v>
                      </c:pt>
                      <c:pt idx="404">
                        <c:v>1.3680800233318646</c:v>
                      </c:pt>
                      <c:pt idx="405">
                        <c:v>1.3612184969838879</c:v>
                      </c:pt>
                      <c:pt idx="406">
                        <c:v>1.3407730541783276</c:v>
                      </c:pt>
                      <c:pt idx="407">
                        <c:v>1.3339130446773495</c:v>
                      </c:pt>
                      <c:pt idx="408">
                        <c:v>1.3338589897661093</c:v>
                      </c:pt>
                      <c:pt idx="409">
                        <c:v>1.3406372274243181</c:v>
                      </c:pt>
                      <c:pt idx="410">
                        <c:v>1.3610116542112847</c:v>
                      </c:pt>
                      <c:pt idx="411">
                        <c:v>1.3677612786192832</c:v>
                      </c:pt>
                      <c:pt idx="412">
                        <c:v>1.3609151275840699</c:v>
                      </c:pt>
                      <c:pt idx="413">
                        <c:v>1.3540693902344014</c:v>
                      </c:pt>
                      <c:pt idx="414">
                        <c:v>1.3404199046179028</c:v>
                      </c:pt>
                      <c:pt idx="415">
                        <c:v>1.3335752014820974</c:v>
                      </c:pt>
                      <c:pt idx="416">
                        <c:v>1.3403384085654972</c:v>
                      </c:pt>
                      <c:pt idx="417">
                        <c:v>1.3606944952932929</c:v>
                      </c:pt>
                      <c:pt idx="418">
                        <c:v>1.3674563923724659</c:v>
                      </c:pt>
                      <c:pt idx="419">
                        <c:v>1.3538086993933303</c:v>
                      </c:pt>
                      <c:pt idx="420">
                        <c:v>1.3469510341104418</c:v>
                      </c:pt>
                      <c:pt idx="421">
                        <c:v>1.3469100792414663</c:v>
                      </c:pt>
                      <c:pt idx="422">
                        <c:v>1.3400667550574783</c:v>
                      </c:pt>
                      <c:pt idx="423">
                        <c:v>1.3468281695035154</c:v>
                      </c:pt>
                      <c:pt idx="424">
                        <c:v>1.3603911258934747</c:v>
                      </c:pt>
                      <c:pt idx="425">
                        <c:v>1.3603497573389542</c:v>
                      </c:pt>
                      <c:pt idx="426">
                        <c:v>1.3466916532735973</c:v>
                      </c:pt>
                      <c:pt idx="427">
                        <c:v>1.3466506984046218</c:v>
                      </c:pt>
                      <c:pt idx="428">
                        <c:v>1.3466097435356463</c:v>
                      </c:pt>
                      <c:pt idx="429">
                        <c:v>1.3465687886666711</c:v>
                      </c:pt>
                      <c:pt idx="430">
                        <c:v>1.3669159122076535</c:v>
                      </c:pt>
                      <c:pt idx="431">
                        <c:v>1.3668743368103604</c:v>
                      </c:pt>
                      <c:pt idx="432">
                        <c:v>1.3668327614130671</c:v>
                      </c:pt>
                      <c:pt idx="433">
                        <c:v>1.3463913175677773</c:v>
                      </c:pt>
                      <c:pt idx="434">
                        <c:v>1.3463503626988018</c:v>
                      </c:pt>
                      <c:pt idx="435">
                        <c:v>1.3462957562068347</c:v>
                      </c:pt>
                      <c:pt idx="436">
                        <c:v>1.3462548013378592</c:v>
                      </c:pt>
                      <c:pt idx="437">
                        <c:v>1.3734100857914873</c:v>
                      </c:pt>
                      <c:pt idx="438">
                        <c:v>1.3733683035514215</c:v>
                      </c:pt>
                      <c:pt idx="439">
                        <c:v>1.3665140167004854</c:v>
                      </c:pt>
                      <c:pt idx="440">
                        <c:v>1.352875700593708</c:v>
                      </c:pt>
                      <c:pt idx="441">
                        <c:v>1.3460363753699902</c:v>
                      </c:pt>
                      <c:pt idx="442">
                        <c:v>1.3391974638318176</c:v>
                      </c:pt>
                      <c:pt idx="443">
                        <c:v>1.3459544656320392</c:v>
                      </c:pt>
                      <c:pt idx="444">
                        <c:v>1.373103682697671</c:v>
                      </c:pt>
                      <c:pt idx="445">
                        <c:v>1.3730479730442497</c:v>
                      </c:pt>
                      <c:pt idx="446">
                        <c:v>1.3662091304536683</c:v>
                      </c:pt>
                      <c:pt idx="447">
                        <c:v>1.359370701548632</c:v>
                      </c:pt>
                      <c:pt idx="448">
                        <c:v>1.3525189657585581</c:v>
                      </c:pt>
                      <c:pt idx="449">
                        <c:v>1.3524778040468102</c:v>
                      </c:pt>
                      <c:pt idx="450">
                        <c:v>1.352436642335062</c:v>
                      </c:pt>
                      <c:pt idx="451">
                        <c:v>1.3727833521904995</c:v>
                      </c:pt>
                      <c:pt idx="452">
                        <c:v>1.3727415699504335</c:v>
                      </c:pt>
                      <c:pt idx="453">
                        <c:v>1.365904244206851</c:v>
                      </c:pt>
                      <c:pt idx="454">
                        <c:v>1.3590535426306403</c:v>
                      </c:pt>
                      <c:pt idx="455">
                        <c:v>1.3590121740761196</c:v>
                      </c:pt>
                      <c:pt idx="456">
                        <c:v>1.358970805521599</c:v>
                      </c:pt>
                      <c:pt idx="457">
                        <c:v>1.3589294369670784</c:v>
                      </c:pt>
                      <c:pt idx="458">
                        <c:v>1.3724769490966833</c:v>
                      </c:pt>
                      <c:pt idx="459">
                        <c:v>1.3724351668566173</c:v>
                      </c:pt>
                      <c:pt idx="460">
                        <c:v>1.3587915417853429</c:v>
                      </c:pt>
                      <c:pt idx="461">
                        <c:v>1.3519564223646681</c:v>
                      </c:pt>
                      <c:pt idx="462">
                        <c:v>1.3519152606529201</c:v>
                      </c:pt>
                      <c:pt idx="463">
                        <c:v>1.3586536466036074</c:v>
                      </c:pt>
                      <c:pt idx="464">
                        <c:v>1.3789914622198229</c:v>
                      </c:pt>
                      <c:pt idx="465">
                        <c:v>1.3857423276844572</c:v>
                      </c:pt>
                      <c:pt idx="466">
                        <c:v>1.385714197067383</c:v>
                      </c:pt>
                      <c:pt idx="467">
                        <c:v>1.3584881723855249</c:v>
                      </c:pt>
                      <c:pt idx="468">
                        <c:v>1.3516682903824317</c:v>
                      </c:pt>
                      <c:pt idx="469">
                        <c:v>1.351613408100101</c:v>
                      </c:pt>
                      <c:pt idx="470">
                        <c:v>1.3583502772037894</c:v>
                      </c:pt>
                      <c:pt idx="471">
                        <c:v>1.3786975386399538</c:v>
                      </c:pt>
                      <c:pt idx="472">
                        <c:v>1.3854328908966427</c:v>
                      </c:pt>
                      <c:pt idx="473">
                        <c:v>1.3785995641133306</c:v>
                      </c:pt>
                      <c:pt idx="474">
                        <c:v>1.3649757270006351</c:v>
                      </c:pt>
                      <c:pt idx="475">
                        <c:v>1.3649341516033417</c:v>
                      </c:pt>
                      <c:pt idx="476">
                        <c:v>1.3581020658766654</c:v>
                      </c:pt>
                      <c:pt idx="477">
                        <c:v>1.3648510008087553</c:v>
                      </c:pt>
                      <c:pt idx="478">
                        <c:v>1.3851656500344391</c:v>
                      </c:pt>
                      <c:pt idx="479">
                        <c:v>1.3851234541088282</c:v>
                      </c:pt>
                      <c:pt idx="480">
                        <c:v>1.3715020301618133</c:v>
                      </c:pt>
                      <c:pt idx="481">
                        <c:v>1.3646569822880534</c:v>
                      </c:pt>
                      <c:pt idx="482">
                        <c:v>1.3646154068907601</c:v>
                      </c:pt>
                      <c:pt idx="483">
                        <c:v>1.364573831493467</c:v>
                      </c:pt>
                      <c:pt idx="484">
                        <c:v>1.3645322560961737</c:v>
                      </c:pt>
                      <c:pt idx="485">
                        <c:v>1.3780677023973766</c:v>
                      </c:pt>
                      <c:pt idx="486">
                        <c:v>1.3848140173210137</c:v>
                      </c:pt>
                      <c:pt idx="487">
                        <c:v>1.3711816996546415</c:v>
                      </c:pt>
                      <c:pt idx="488">
                        <c:v>1.3643520960412361</c:v>
                      </c:pt>
                      <c:pt idx="489">
                        <c:v>1.364310520643943</c:v>
                      </c:pt>
                      <c:pt idx="490">
                        <c:v>1.3642689452466497</c:v>
                      </c:pt>
                      <c:pt idx="491">
                        <c:v>1.3845749070758842</c:v>
                      </c:pt>
                      <c:pt idx="492">
                        <c:v>1.3913196362049314</c:v>
                      </c:pt>
                      <c:pt idx="493">
                        <c:v>1.3844905152246623</c:v>
                      </c:pt>
                      <c:pt idx="494">
                        <c:v>1.3640887851917123</c:v>
                      </c:pt>
                      <c:pt idx="495">
                        <c:v>1.3572609052680789</c:v>
                      </c:pt>
                      <c:pt idx="496">
                        <c:v>1.3572195367135582</c:v>
                      </c:pt>
                      <c:pt idx="497">
                        <c:v>1.363950200534068</c:v>
                      </c:pt>
                      <c:pt idx="498">
                        <c:v>1.3910510853385014</c:v>
                      </c:pt>
                      <c:pt idx="499">
                        <c:v>1.3977940907777771</c:v>
                      </c:pt>
                      <c:pt idx="500">
                        <c:v>1.3841670131283106</c:v>
                      </c:pt>
                      <c:pt idx="501">
                        <c:v>1.3841248172026996</c:v>
                      </c:pt>
                      <c:pt idx="502">
                        <c:v>1.3705131838135878</c:v>
                      </c:pt>
                      <c:pt idx="503">
                        <c:v>1.3569023777955664</c:v>
                      </c:pt>
                      <c:pt idx="504">
                        <c:v>1.3636453142872509</c:v>
                      </c:pt>
                      <c:pt idx="505">
                        <c:v>1.3839560335002552</c:v>
                      </c:pt>
                      <c:pt idx="506">
                        <c:v>1.3974674170922454</c:v>
                      </c:pt>
                      <c:pt idx="507">
                        <c:v>1.3838575763404961</c:v>
                      </c:pt>
                      <c:pt idx="508">
                        <c:v>1.3770319716873614</c:v>
                      </c:pt>
                      <c:pt idx="509">
                        <c:v>1.3702067807197715</c:v>
                      </c:pt>
                      <c:pt idx="510">
                        <c:v>1.3701649984797057</c:v>
                      </c:pt>
                      <c:pt idx="511">
                        <c:v>1.3701092888262845</c:v>
                      </c:pt>
                      <c:pt idx="512">
                        <c:v>1.383632531403904</c:v>
                      </c:pt>
                      <c:pt idx="513">
                        <c:v>1.3903726410443629</c:v>
                      </c:pt>
                      <c:pt idx="514">
                        <c:v>1.3767660408293845</c:v>
                      </c:pt>
                      <c:pt idx="515">
                        <c:v>1.376724051746546</c:v>
                      </c:pt>
                      <c:pt idx="516">
                        <c:v>1.3766680663027613</c:v>
                      </c:pt>
                      <c:pt idx="517">
                        <c:v>1.3766260772199228</c:v>
                      </c:pt>
                      <c:pt idx="518">
                        <c:v>1.3969276953509329</c:v>
                      </c:pt>
                      <c:pt idx="519">
                        <c:v>1.3968850857397765</c:v>
                      </c:pt>
                      <c:pt idx="520">
                        <c:v>1.3968424761286202</c:v>
                      </c:pt>
                      <c:pt idx="521">
                        <c:v>1.3764581208885691</c:v>
                      </c:pt>
                      <c:pt idx="522">
                        <c:v>1.3764021354447844</c:v>
                      </c:pt>
                      <c:pt idx="523">
                        <c:v>1.3763601463619459</c:v>
                      </c:pt>
                      <c:pt idx="524">
                        <c:v>1.3763181572791074</c:v>
                      </c:pt>
                      <c:pt idx="525">
                        <c:v>1.4033949104267374</c:v>
                      </c:pt>
                      <c:pt idx="526">
                        <c:v>1.4101172315887525</c:v>
                      </c:pt>
                      <c:pt idx="527">
                        <c:v>1.4032950053675699</c:v>
                      </c:pt>
                      <c:pt idx="528">
                        <c:v>1.3896941967502241</c:v>
                      </c:pt>
                      <c:pt idx="529">
                        <c:v>1.376094215503969</c:v>
                      </c:pt>
                      <c:pt idx="530">
                        <c:v>1.3760662227820768</c:v>
                      </c:pt>
                      <c:pt idx="531">
                        <c:v>1.3827886128916824</c:v>
                      </c:pt>
                      <c:pt idx="532">
                        <c:v>1.4030666509466159</c:v>
                      </c:pt>
                      <c:pt idx="533">
                        <c:v>1.4098160685118422</c:v>
                      </c:pt>
                      <c:pt idx="534">
                        <c:v>1.3962033319612761</c:v>
                      </c:pt>
                      <c:pt idx="535">
                        <c:v>1.3893832431154107</c:v>
                      </c:pt>
                      <c:pt idx="536">
                        <c:v>1.3893408403470271</c:v>
                      </c:pt>
                      <c:pt idx="537">
                        <c:v>1.3757443064803152</c:v>
                      </c:pt>
                      <c:pt idx="538">
                        <c:v>1.3824791761038679</c:v>
                      </c:pt>
                      <c:pt idx="539">
                        <c:v>1.4027669357691137</c:v>
                      </c:pt>
                      <c:pt idx="540">
                        <c:v>1.4095005643360312</c:v>
                      </c:pt>
                      <c:pt idx="541">
                        <c:v>1.3958908614794636</c:v>
                      </c:pt>
                      <c:pt idx="542">
                        <c:v>1.3958482518683073</c:v>
                      </c:pt>
                      <c:pt idx="543">
                        <c:v>1.3890298867122133</c:v>
                      </c:pt>
                      <c:pt idx="544">
                        <c:v>1.3889733496877017</c:v>
                      </c:pt>
                      <c:pt idx="545">
                        <c:v>1.3957062198311196</c:v>
                      </c:pt>
                      <c:pt idx="546">
                        <c:v>1.4092137423580213</c:v>
                      </c:pt>
                      <c:pt idx="547">
                        <c:v>1.4091707190613199</c:v>
                      </c:pt>
                      <c:pt idx="548">
                        <c:v>1.3955783909976509</c:v>
                      </c:pt>
                      <c:pt idx="549">
                        <c:v>1.3887613358457835</c:v>
                      </c:pt>
                      <c:pt idx="550">
                        <c:v>1.388704798821272</c:v>
                      </c:pt>
                      <c:pt idx="551">
                        <c:v>1.3886623960528883</c:v>
                      </c:pt>
                      <c:pt idx="552">
                        <c:v>1.4089412614789121</c:v>
                      </c:pt>
                      <c:pt idx="553">
                        <c:v>1.415657377357749</c:v>
                      </c:pt>
                      <c:pt idx="554">
                        <c:v>1.4156141472182751</c:v>
                      </c:pt>
                      <c:pt idx="555">
                        <c:v>1.3884786507232256</c:v>
                      </c:pt>
                      <c:pt idx="556">
                        <c:v>1.3816633882087208</c:v>
                      </c:pt>
                      <c:pt idx="557">
                        <c:v>1.3816211922831096</c:v>
                      </c:pt>
                      <c:pt idx="558">
                        <c:v>1.3883373081619468</c:v>
                      </c:pt>
                      <c:pt idx="559">
                        <c:v>1.4086114162042007</c:v>
                      </c:pt>
                      <c:pt idx="560">
                        <c:v>1.4221123197623791</c:v>
                      </c:pt>
                      <c:pt idx="561">
                        <c:v>1.4085253696107978</c:v>
                      </c:pt>
                      <c:pt idx="562">
                        <c:v>1.3949250436265881</c:v>
                      </c:pt>
                      <c:pt idx="563">
                        <c:v>1.3948824340154318</c:v>
                      </c:pt>
                      <c:pt idx="564">
                        <c:v>1.3812976901867582</c:v>
                      </c:pt>
                      <c:pt idx="565">
                        <c:v>1.3880263545271332</c:v>
                      </c:pt>
                      <c:pt idx="566">
                        <c:v>1.4082959120283898</c:v>
                      </c:pt>
                      <c:pt idx="567">
                        <c:v>1.4150089252656377</c:v>
                      </c:pt>
                      <c:pt idx="568">
                        <c:v>1.4081955243360864</c:v>
                      </c:pt>
                      <c:pt idx="569">
                        <c:v>1.40138253709208</c:v>
                      </c:pt>
                      <c:pt idx="570">
                        <c:v>1.4013397206381513</c:v>
                      </c:pt>
                      <c:pt idx="571">
                        <c:v>1.394513150718744</c:v>
                      </c:pt>
                      <c:pt idx="572">
                        <c:v>1.4012398155789838</c:v>
                      </c:pt>
                      <c:pt idx="573">
                        <c:v>1.4079660667536786</c:v>
                      </c:pt>
                      <c:pt idx="574">
                        <c:v>1.4146919042428279</c:v>
                      </c:pt>
                      <c:pt idx="575">
                        <c:v>1.4011113662171972</c:v>
                      </c:pt>
                      <c:pt idx="576">
                        <c:v>1.4010685497632684</c:v>
                      </c:pt>
                      <c:pt idx="577">
                        <c:v>1.4010114611580298</c:v>
                      </c:pt>
                      <c:pt idx="578">
                        <c:v>1.400968644704101</c:v>
                      </c:pt>
                      <c:pt idx="579">
                        <c:v>1.4212291011233631</c:v>
                      </c:pt>
                      <c:pt idx="580">
                        <c:v>1.4211856641411165</c:v>
                      </c:pt>
                      <c:pt idx="581">
                        <c:v>1.4279095710977214</c:v>
                      </c:pt>
                      <c:pt idx="582">
                        <c:v>1.400783106737076</c:v>
                      </c:pt>
                      <c:pt idx="583">
                        <c:v>1.3939734289774313</c:v>
                      </c:pt>
                      <c:pt idx="584">
                        <c:v>1.3939308193662749</c:v>
                      </c:pt>
                      <c:pt idx="585">
                        <c:v>1.4006546573752892</c:v>
                      </c:pt>
                      <c:pt idx="586">
                        <c:v>1.4208960842594718</c:v>
                      </c:pt>
                      <c:pt idx="587">
                        <c:v>1.434384577251294</c:v>
                      </c:pt>
                      <c:pt idx="588">
                        <c:v>1.4208092102949785</c:v>
                      </c:pt>
                      <c:pt idx="589">
                        <c:v>1.4140002220112426</c:v>
                      </c:pt>
                      <c:pt idx="590">
                        <c:v>1.3936609584956188</c:v>
                      </c:pt>
                      <c:pt idx="591">
                        <c:v>1.3936183488844622</c:v>
                      </c:pt>
                      <c:pt idx="592">
                        <c:v>1.4003263978951679</c:v>
                      </c:pt>
                      <c:pt idx="593">
                        <c:v>1.4205920253837452</c:v>
                      </c:pt>
                      <c:pt idx="594">
                        <c:v>1.4205341094074162</c:v>
                      </c:pt>
                      <c:pt idx="595">
                        <c:v>1.4205051514192517</c:v>
                      </c:pt>
                      <c:pt idx="596">
                        <c:v>1.4069191665339424</c:v>
                      </c:pt>
                      <c:pt idx="597">
                        <c:v>1.4068618021383406</c:v>
                      </c:pt>
                      <c:pt idx="598">
                        <c:v>1.4000694991715945</c:v>
                      </c:pt>
                      <c:pt idx="599">
                        <c:v>1.406790096643838</c:v>
                      </c:pt>
                      <c:pt idx="600">
                        <c:v>1.420273487513936</c:v>
                      </c:pt>
                      <c:pt idx="601">
                        <c:v>1.4269930507723165</c:v>
                      </c:pt>
                      <c:pt idx="602">
                        <c:v>1.4134094101050967</c:v>
                      </c:pt>
                      <c:pt idx="603">
                        <c:v>1.4066036623581317</c:v>
                      </c:pt>
                      <c:pt idx="604">
                        <c:v>1.4065606390614303</c:v>
                      </c:pt>
                      <c:pt idx="605">
                        <c:v>1.4065176157647286</c:v>
                      </c:pt>
                      <c:pt idx="606">
                        <c:v>1.4267602837055469</c:v>
                      </c:pt>
                      <c:pt idx="607">
                        <c:v>1.4267020919388544</c:v>
                      </c:pt>
                      <c:pt idx="608">
                        <c:v>1.4198970336677981</c:v>
                      </c:pt>
                      <c:pt idx="609">
                        <c:v>1.4063311814790223</c:v>
                      </c:pt>
                      <c:pt idx="610">
                        <c:v>1.4062881581823208</c:v>
                      </c:pt>
                      <c:pt idx="611">
                        <c:v>1.4062307937867189</c:v>
                      </c:pt>
                      <c:pt idx="612">
                        <c:v>1.4061877704900174</c:v>
                      </c:pt>
                      <c:pt idx="613">
                        <c:v>1.433185992331649</c:v>
                      </c:pt>
                      <c:pt idx="614">
                        <c:v>1.433142141663857</c:v>
                      </c:pt>
                      <c:pt idx="615">
                        <c:v>1.4330836741068014</c:v>
                      </c:pt>
                      <c:pt idx="616">
                        <c:v>1.4127609580129856</c:v>
                      </c:pt>
                      <c:pt idx="617">
                        <c:v>1.3991988979417074</c:v>
                      </c:pt>
                      <c:pt idx="618">
                        <c:v>1.3991560814877786</c:v>
                      </c:pt>
                      <c:pt idx="619">
                        <c:v>1.4058722663142065</c:v>
                      </c:pt>
                      <c:pt idx="620">
                        <c:v>1.4261056263302576</c:v>
                      </c:pt>
                      <c:pt idx="621">
                        <c:v>1.432805953210786</c:v>
                      </c:pt>
                      <c:pt idx="622">
                        <c:v>1.4260037907385459</c:v>
                      </c:pt>
                      <c:pt idx="623">
                        <c:v>1.4192020419518512</c:v>
                      </c:pt>
                      <c:pt idx="624">
                        <c:v>1.4124007068507014</c:v>
                      </c:pt>
                      <c:pt idx="625">
                        <c:v>1.4055997854350972</c:v>
                      </c:pt>
                      <c:pt idx="626">
                        <c:v>1.4055567621383958</c:v>
                      </c:pt>
                      <c:pt idx="627">
                        <c:v>1.4190138150287821</c:v>
                      </c:pt>
                      <c:pt idx="628">
                        <c:v>1.4257273798467571</c:v>
                      </c:pt>
                      <c:pt idx="629">
                        <c:v>1.4189269410642888</c:v>
                      </c:pt>
                      <c:pt idx="630">
                        <c:v>1.4121269159673657</c:v>
                      </c:pt>
                      <c:pt idx="631">
                        <c:v>1.4120836858278916</c:v>
                      </c:pt>
                      <c:pt idx="632">
                        <c:v>1.4052699401603859</c:v>
                      </c:pt>
                      <c:pt idx="633">
                        <c:v>1.4119828155024521</c:v>
                      </c:pt>
                      <c:pt idx="634">
                        <c:v>1.4254509689549684</c:v>
                      </c:pt>
                      <c:pt idx="635">
                        <c:v>1.4254073251299491</c:v>
                      </c:pt>
                      <c:pt idx="636">
                        <c:v>1.4186084031944799</c:v>
                      </c:pt>
                      <c:pt idx="637">
                        <c:v>1.4117954848980645</c:v>
                      </c:pt>
                      <c:pt idx="638">
                        <c:v>1.4117522547585903</c:v>
                      </c:pt>
                      <c:pt idx="639">
                        <c:v>1.4184636132536577</c:v>
                      </c:pt>
                      <c:pt idx="640">
                        <c:v>1.4386686358098619</c:v>
                      </c:pt>
                      <c:pt idx="641">
                        <c:v>1.4453786843007026</c:v>
                      </c:pt>
                      <c:pt idx="642">
                        <c:v>1.438580520788733</c:v>
                      </c:pt>
                      <c:pt idx="643">
                        <c:v>1.4182753863305886</c:v>
                      </c:pt>
                      <c:pt idx="644">
                        <c:v>1.4114784638752544</c:v>
                      </c:pt>
                      <c:pt idx="645">
                        <c:v>1.4114352337357805</c:v>
                      </c:pt>
                      <c:pt idx="646">
                        <c:v>1.4181450753838485</c:v>
                      </c:pt>
                      <c:pt idx="647">
                        <c:v>1.4383455473990556</c:v>
                      </c:pt>
                      <c:pt idx="648">
                        <c:v>1.4450540790428972</c:v>
                      </c:pt>
                      <c:pt idx="649">
                        <c:v>1.4382574323779267</c:v>
                      </c:pt>
                      <c:pt idx="650">
                        <c:v>1.4246944759879674</c:v>
                      </c:pt>
                      <c:pt idx="651">
                        <c:v>1.4179134114785328</c:v>
                      </c:pt>
                      <c:pt idx="652">
                        <c:v>1.4043521098307543</c:v>
                      </c:pt>
                      <c:pt idx="653">
                        <c:v>1.4110605725270049</c:v>
                      </c:pt>
                      <c:pt idx="654">
                        <c:v>1.4312857967273336</c:v>
                      </c:pt>
                      <c:pt idx="655">
                        <c:v>1.4379784014776849</c:v>
                      </c:pt>
                      <c:pt idx="656">
                        <c:v>1.43119809539175</c:v>
                      </c:pt>
                      <c:pt idx="657">
                        <c:v>1.4243889692128322</c:v>
                      </c:pt>
                      <c:pt idx="658">
                        <c:v>1.42433077744614</c:v>
                      </c:pt>
                      <c:pt idx="659">
                        <c:v>1.4243016815627938</c:v>
                      </c:pt>
                      <c:pt idx="660">
                        <c:v>1.4242434897961014</c:v>
                      </c:pt>
                      <c:pt idx="661">
                        <c:v>1.4444638876650693</c:v>
                      </c:pt>
                      <c:pt idx="662">
                        <c:v>1.4444048685272866</c:v>
                      </c:pt>
                      <c:pt idx="663">
                        <c:v>1.4308619069386788</c:v>
                      </c:pt>
                      <c:pt idx="664">
                        <c:v>1.4240689144960241</c:v>
                      </c:pt>
                      <c:pt idx="665">
                        <c:v>1.4240107227293319</c:v>
                      </c:pt>
                      <c:pt idx="666">
                        <c:v>1.4239670789043124</c:v>
                      </c:pt>
                      <c:pt idx="667">
                        <c:v>1.4441687919761552</c:v>
                      </c:pt>
                      <c:pt idx="668">
                        <c:v>1.4441245276228183</c:v>
                      </c:pt>
                      <c:pt idx="669">
                        <c:v>1.4440802632694811</c:v>
                      </c:pt>
                      <c:pt idx="670">
                        <c:v>1.4237925036042354</c:v>
                      </c:pt>
                      <c:pt idx="671">
                        <c:v>1.4169867558572702</c:v>
                      </c:pt>
                      <c:pt idx="672">
                        <c:v>1.4169433188750236</c:v>
                      </c:pt>
                      <c:pt idx="673">
                        <c:v>1.4236470241875043</c:v>
                      </c:pt>
                      <c:pt idx="674">
                        <c:v>1.4438294319339042</c:v>
                      </c:pt>
                      <c:pt idx="675">
                        <c:v>1.4505318272421586</c:v>
                      </c:pt>
                      <c:pt idx="676">
                        <c:v>1.4369944504084111</c:v>
                      </c:pt>
                      <c:pt idx="677">
                        <c:v>1.4302041469218003</c:v>
                      </c:pt>
                      <c:pt idx="678">
                        <c:v>1.4099221788541876</c:v>
                      </c:pt>
                      <c:pt idx="679">
                        <c:v>1.4098789487147136</c:v>
                      </c:pt>
                      <c:pt idx="680">
                        <c:v>1.4165668650288856</c:v>
                      </c:pt>
                      <c:pt idx="681">
                        <c:v>1.4435048266760988</c:v>
                      </c:pt>
                      <c:pt idx="682">
                        <c:v>1.450205705137354</c:v>
                      </c:pt>
                      <c:pt idx="683">
                        <c:v>1.4434162979694245</c:v>
                      </c:pt>
                      <c:pt idx="684">
                        <c:v>1.4298679584687293</c:v>
                      </c:pt>
                      <c:pt idx="685">
                        <c:v>1.4298241078009373</c:v>
                      </c:pt>
                      <c:pt idx="686">
                        <c:v>1.4230360106372344</c:v>
                      </c:pt>
                      <c:pt idx="687">
                        <c:v>1.4229923668122151</c:v>
                      </c:pt>
                      <c:pt idx="688">
                        <c:v>1.4431802214182934</c:v>
                      </c:pt>
                      <c:pt idx="689">
                        <c:v>1.4431359570649562</c:v>
                      </c:pt>
                      <c:pt idx="690">
                        <c:v>1.4295902375727139</c:v>
                      </c:pt>
                      <c:pt idx="691">
                        <c:v>1.4295463869049221</c:v>
                      </c:pt>
                      <c:pt idx="692">
                        <c:v>1.4295025362371301</c:v>
                      </c:pt>
                      <c:pt idx="693">
                        <c:v>1.4294440686800742</c:v>
                      </c:pt>
                      <c:pt idx="694">
                        <c:v>1.4294002180122822</c:v>
                      </c:pt>
                      <c:pt idx="695">
                        <c:v>1.4428408613760424</c:v>
                      </c:pt>
                      <c:pt idx="696">
                        <c:v>1.4427965970227052</c:v>
                      </c:pt>
                      <c:pt idx="697">
                        <c:v>1.4292686660089067</c:v>
                      </c:pt>
                      <c:pt idx="698">
                        <c:v>1.4292248153411149</c:v>
                      </c:pt>
                      <c:pt idx="699">
                        <c:v>1.4224249970869642</c:v>
                      </c:pt>
                      <c:pt idx="700">
                        <c:v>1.429122497116267</c:v>
                      </c:pt>
                      <c:pt idx="701">
                        <c:v>1.4493014574831233</c:v>
                      </c:pt>
                      <c:pt idx="702">
                        <c:v>1.4559977164557902</c:v>
                      </c:pt>
                      <c:pt idx="703">
                        <c:v>1.4491976913588676</c:v>
                      </c:pt>
                      <c:pt idx="704">
                        <c:v>1.4289324775558354</c:v>
                      </c:pt>
                      <c:pt idx="705">
                        <c:v>1.4221485861951755</c:v>
                      </c:pt>
                      <c:pt idx="706">
                        <c:v>1.4153651085200607</c:v>
                      </c:pt>
                      <c:pt idx="707">
                        <c:v>1.4288009255524599</c:v>
                      </c:pt>
                      <c:pt idx="708">
                        <c:v>1.448975335378319</c:v>
                      </c:pt>
                      <c:pt idx="709">
                        <c:v>1.4556551848243595</c:v>
                      </c:pt>
                      <c:pt idx="710">
                        <c:v>1.448871569254063</c:v>
                      </c:pt>
                      <c:pt idx="711">
                        <c:v>1.4353496366806699</c:v>
                      </c:pt>
                      <c:pt idx="712">
                        <c:v>1.4353055791701055</c:v>
                      </c:pt>
                      <c:pt idx="713">
                        <c:v>1.4217848876533481</c:v>
                      </c:pt>
                      <c:pt idx="714">
                        <c:v>1.4284793539886527</c:v>
                      </c:pt>
                      <c:pt idx="715">
                        <c:v>1.4418965551715175</c:v>
                      </c:pt>
                      <c:pt idx="716">
                        <c:v>1.4485899183453683</c:v>
                      </c:pt>
                      <c:pt idx="717">
                        <c:v>1.4418080264648434</c:v>
                      </c:pt>
                      <c:pt idx="718">
                        <c:v>1.4283039513174851</c:v>
                      </c:pt>
                      <c:pt idx="719">
                        <c:v>1.4349824907592992</c:v>
                      </c:pt>
                      <c:pt idx="720">
                        <c:v>1.4281870162033734</c:v>
                      </c:pt>
                      <c:pt idx="721">
                        <c:v>1.4281577824248455</c:v>
                      </c:pt>
                      <c:pt idx="722">
                        <c:v>1.4415719499137123</c:v>
                      </c:pt>
                      <c:pt idx="723">
                        <c:v>1.4482786199726003</c:v>
                      </c:pt>
                      <c:pt idx="724">
                        <c:v>1.4347622032064768</c:v>
                      </c:pt>
                      <c:pt idx="725">
                        <c:v>1.4279677628644138</c:v>
                      </c:pt>
                      <c:pt idx="726">
                        <c:v>1.4346594023484929</c:v>
                      </c:pt>
                      <c:pt idx="727">
                        <c:v>1.4346153448379284</c:v>
                      </c:pt>
                      <c:pt idx="728">
                        <c:v>1.4547616240467132</c:v>
                      </c:pt>
                      <c:pt idx="729">
                        <c:v>1.4614517466837933</c:v>
                      </c:pt>
                      <c:pt idx="730">
                        <c:v>1.4546722679689488</c:v>
                      </c:pt>
                      <c:pt idx="731">
                        <c:v>1.4344244289588157</c:v>
                      </c:pt>
                      <c:pt idx="732">
                        <c:v>1.4276461913006067</c:v>
                      </c:pt>
                      <c:pt idx="733">
                        <c:v>1.4276023406328149</c:v>
                      </c:pt>
                      <c:pt idx="734">
                        <c:v>1.4342922564271221</c:v>
                      </c:pt>
                      <c:pt idx="735">
                        <c:v>1.4544339850949097</c:v>
                      </c:pt>
                      <c:pt idx="736">
                        <c:v>1.4543893070560274</c:v>
                      </c:pt>
                      <c:pt idx="737">
                        <c:v>1.4476115520309549</c:v>
                      </c:pt>
                      <c:pt idx="738">
                        <c:v>1.4408342106914274</c:v>
                      </c:pt>
                      <c:pt idx="739">
                        <c:v>1.4273246197367995</c:v>
                      </c:pt>
                      <c:pt idx="740">
                        <c:v>1.4272807690690077</c:v>
                      </c:pt>
                      <c:pt idx="741">
                        <c:v>1.433954482179461</c:v>
                      </c:pt>
                      <c:pt idx="742">
                        <c:v>1.4541063461431061</c:v>
                      </c:pt>
                      <c:pt idx="743">
                        <c:v>1.4540616681042238</c:v>
                      </c:pt>
                      <c:pt idx="744">
                        <c:v>1.4472854299261504</c:v>
                      </c:pt>
                      <c:pt idx="745">
                        <c:v>1.4405096054336217</c:v>
                      </c:pt>
                      <c:pt idx="746">
                        <c:v>1.4337195087897838</c:v>
                      </c:pt>
                      <c:pt idx="747">
                        <c:v>1.4336754512792194</c:v>
                      </c:pt>
                      <c:pt idx="748">
                        <c:v>1.4336313937686547</c:v>
                      </c:pt>
                      <c:pt idx="749">
                        <c:v>1.4537787071913026</c:v>
                      </c:pt>
                      <c:pt idx="750">
                        <c:v>1.4604642792873852</c:v>
                      </c:pt>
                      <c:pt idx="751">
                        <c:v>1.4469444840893093</c:v>
                      </c:pt>
                      <c:pt idx="752">
                        <c:v>1.4401702453913707</c:v>
                      </c:pt>
                      <c:pt idx="753">
                        <c:v>1.4401259810380336</c:v>
                      </c:pt>
                      <c:pt idx="754">
                        <c:v>1.4467962467689437</c:v>
                      </c:pt>
                      <c:pt idx="755">
                        <c:v>1.4602099316246742</c:v>
                      </c:pt>
                      <c:pt idx="756">
                        <c:v>1.4601650467430192</c:v>
                      </c:pt>
                      <c:pt idx="757">
                        <c:v>1.4533914975209894</c:v>
                      </c:pt>
                      <c:pt idx="758">
                        <c:v>1.4398899044869025</c:v>
                      </c:pt>
                      <c:pt idx="759">
                        <c:v>1.4331173894787357</c:v>
                      </c:pt>
                      <c:pt idx="760">
                        <c:v>1.4330733319681712</c:v>
                      </c:pt>
                      <c:pt idx="761">
                        <c:v>1.4397423566424454</c:v>
                      </c:pt>
                      <c:pt idx="762">
                        <c:v>1.4598807758258714</c:v>
                      </c:pt>
                      <c:pt idx="763">
                        <c:v>1.466563245280365</c:v>
                      </c:pt>
                      <c:pt idx="764">
                        <c:v>1.4597760444353434</c:v>
                      </c:pt>
                      <c:pt idx="765">
                        <c:v>1.4530042878506759</c:v>
                      </c:pt>
                      <c:pt idx="766">
                        <c:v>1.4395062800913143</c:v>
                      </c:pt>
                      <c:pt idx="767">
                        <c:v>1.4327355577205099</c:v>
                      </c:pt>
                      <c:pt idx="768">
                        <c:v>1.43941775138464</c:v>
                      </c:pt>
                      <c:pt idx="769">
                        <c:v>1.4595516200270688</c:v>
                      </c:pt>
                      <c:pt idx="770">
                        <c:v>1.4662175420597541</c:v>
                      </c:pt>
                      <c:pt idx="771">
                        <c:v>1.4594468886365406</c:v>
                      </c:pt>
                      <c:pt idx="772">
                        <c:v>1.4526766488988725</c:v>
                      </c:pt>
                      <c:pt idx="773">
                        <c:v>1.4526319708599902</c:v>
                      </c:pt>
                      <c:pt idx="774">
                        <c:v>1.4391226556957262</c:v>
                      </c:pt>
                      <c:pt idx="775">
                        <c:v>1.4458030567224938</c:v>
                      </c:pt>
                      <c:pt idx="776">
                        <c:v>1.4592075026010478</c:v>
                      </c:pt>
                      <c:pt idx="777">
                        <c:v>1.4658868694139524</c:v>
                      </c:pt>
                      <c:pt idx="778">
                        <c:v>1.4523936879859511</c:v>
                      </c:pt>
                      <c:pt idx="779">
                        <c:v>1.4523341172674413</c:v>
                      </c:pt>
                      <c:pt idx="780">
                        <c:v>1.4523043319081865</c:v>
                      </c:pt>
                      <c:pt idx="781">
                        <c:v>1.4522447611896769</c:v>
                      </c:pt>
                      <c:pt idx="782">
                        <c:v>1.4522149758304219</c:v>
                      </c:pt>
                      <c:pt idx="783">
                        <c:v>1.465601288492578</c:v>
                      </c:pt>
                      <c:pt idx="784">
                        <c:v>1.4655411661933415</c:v>
                      </c:pt>
                      <c:pt idx="785">
                        <c:v>1.4453435210293601</c:v>
                      </c:pt>
                      <c:pt idx="786">
                        <c:v>1.4452990498332503</c:v>
                      </c:pt>
                      <c:pt idx="787">
                        <c:v>1.4452545786371407</c:v>
                      </c:pt>
                      <c:pt idx="788">
                        <c:v>1.4519171222378733</c:v>
                      </c:pt>
                      <c:pt idx="789">
                        <c:v>1.4720373392573103</c:v>
                      </c:pt>
                      <c:pt idx="790">
                        <c:v>1.478713465533444</c:v>
                      </c:pt>
                      <c:pt idx="791">
                        <c:v>1.47194674212291</c:v>
                      </c:pt>
                      <c:pt idx="792">
                        <c:v>1.4517384100823441</c:v>
                      </c:pt>
                      <c:pt idx="793">
                        <c:v>1.438237368628984</c:v>
                      </c:pt>
                      <c:pt idx="794">
                        <c:v>1.4381931042756471</c:v>
                      </c:pt>
                      <c:pt idx="795">
                        <c:v>1.44486916160419</c:v>
                      </c:pt>
                      <c:pt idx="796">
                        <c:v>1.4649850349254021</c:v>
                      </c:pt>
                      <c:pt idx="797">
                        <c:v>1.4716447516749094</c:v>
                      </c:pt>
                      <c:pt idx="798">
                        <c:v>1.464879820901738</c:v>
                      </c:pt>
                      <c:pt idx="799">
                        <c:v>1.4513958784509131</c:v>
                      </c:pt>
                      <c:pt idx="800">
                        <c:v>1.4513512004120306</c:v>
                      </c:pt>
                      <c:pt idx="801">
                        <c:v>1.4378684990178416</c:v>
                      </c:pt>
                      <c:pt idx="802">
                        <c:v>1.4445430394993855</c:v>
                      </c:pt>
                      <c:pt idx="803">
                        <c:v>1.4646393317047912</c:v>
                      </c:pt>
                      <c:pt idx="804">
                        <c:v>1.4713125621821086</c:v>
                      </c:pt>
                      <c:pt idx="805">
                        <c:v>1.4578310328969639</c:v>
                      </c:pt>
                      <c:pt idx="806">
                        <c:v>1.4510682394991095</c:v>
                      </c:pt>
                      <c:pt idx="807">
                        <c:v>1.4510086687805996</c:v>
                      </c:pt>
                      <c:pt idx="808">
                        <c:v>1.4442465648586542</c:v>
                      </c:pt>
                      <c:pt idx="809">
                        <c:v>1.450919312702835</c:v>
                      </c:pt>
                      <c:pt idx="810">
                        <c:v>1.4643086590589893</c:v>
                      </c:pt>
                      <c:pt idx="811">
                        <c:v>1.4709803726893076</c:v>
                      </c:pt>
                      <c:pt idx="812">
                        <c:v>1.4507852785861883</c:v>
                      </c:pt>
                      <c:pt idx="813">
                        <c:v>1.4507257078676785</c:v>
                      </c:pt>
                      <c:pt idx="814">
                        <c:v>1.4506810298287962</c:v>
                      </c:pt>
                      <c:pt idx="815">
                        <c:v>1.4506363517899139</c:v>
                      </c:pt>
                      <c:pt idx="816">
                        <c:v>1.4774393140542079</c:v>
                      </c:pt>
                      <c:pt idx="817">
                        <c:v>1.4773938086442353</c:v>
                      </c:pt>
                      <c:pt idx="818">
                        <c:v>1.4706330836741068</c:v>
                      </c:pt>
                      <c:pt idx="819">
                        <c:v>1.4504427469547572</c:v>
                      </c:pt>
                      <c:pt idx="820">
                        <c:v>1.4436832630412646</c:v>
                      </c:pt>
                      <c:pt idx="821">
                        <c:v>1.443638791845155</c:v>
                      </c:pt>
                      <c:pt idx="822">
                        <c:v>1.4502938201584827</c:v>
                      </c:pt>
                      <c:pt idx="823">
                        <c:v>1.4703914913157061</c:v>
                      </c:pt>
                      <c:pt idx="824">
                        <c:v>1.4770601023044354</c:v>
                      </c:pt>
                      <c:pt idx="825">
                        <c:v>1.4702857946589059</c:v>
                      </c:pt>
                      <c:pt idx="826">
                        <c:v>1.4635270691689126</c:v>
                      </c:pt>
                      <c:pt idx="827">
                        <c:v>1.4500555372844439</c:v>
                      </c:pt>
                      <c:pt idx="828">
                        <c:v>1.4432978460083137</c:v>
                      </c:pt>
                      <c:pt idx="829">
                        <c:v>1.4499661812066793</c:v>
                      </c:pt>
                      <c:pt idx="830">
                        <c:v>1.4700593018229053</c:v>
                      </c:pt>
                      <c:pt idx="831">
                        <c:v>1.4767263959646355</c:v>
                      </c:pt>
                      <c:pt idx="832">
                        <c:v>1.4699536051661051</c:v>
                      </c:pt>
                      <c:pt idx="833">
                        <c:v>1.463196396523111</c:v>
                      </c:pt>
                      <c:pt idx="834">
                        <c:v>1.456439601565662</c:v>
                      </c:pt>
                      <c:pt idx="835">
                        <c:v>1.449683220293758</c:v>
                      </c:pt>
                      <c:pt idx="836">
                        <c:v>1.4496385422548757</c:v>
                      </c:pt>
                      <c:pt idx="837">
                        <c:v>1.4697271123301046</c:v>
                      </c:pt>
                      <c:pt idx="838">
                        <c:v>1.4763775211548444</c:v>
                      </c:pt>
                      <c:pt idx="839">
                        <c:v>1.4629108156017365</c:v>
                      </c:pt>
                      <c:pt idx="840">
                        <c:v>1.4561553306485142</c:v>
                      </c:pt>
                      <c:pt idx="841">
                        <c:v>1.4560954841396407</c:v>
                      </c:pt>
                      <c:pt idx="842">
                        <c:v>1.4560655608852042</c:v>
                      </c:pt>
                      <c:pt idx="843">
                        <c:v>1.4761348256349902</c:v>
                      </c:pt>
                      <c:pt idx="844">
                        <c:v>1.4761044886950083</c:v>
                      </c:pt>
                      <c:pt idx="845">
                        <c:v>1.4760438148150445</c:v>
                      </c:pt>
                      <c:pt idx="846">
                        <c:v>1.4625651123811259</c:v>
                      </c:pt>
                      <c:pt idx="847">
                        <c:v>1.4558261748497114</c:v>
                      </c:pt>
                      <c:pt idx="848">
                        <c:v>1.4557663283408382</c:v>
                      </c:pt>
                      <c:pt idx="849">
                        <c:v>1.4624448677826523</c:v>
                      </c:pt>
                      <c:pt idx="850">
                        <c:v>1.4758011192951903</c:v>
                      </c:pt>
                      <c:pt idx="851">
                        <c:v>1.4824635939483322</c:v>
                      </c:pt>
                      <c:pt idx="852">
                        <c:v>1.4757101084752446</c:v>
                      </c:pt>
                      <c:pt idx="853">
                        <c:v>1.4622494703101332</c:v>
                      </c:pt>
                      <c:pt idx="854">
                        <c:v>1.448789659516112</c:v>
                      </c:pt>
                      <c:pt idx="855">
                        <c:v>1.4487449814772297</c:v>
                      </c:pt>
                      <c:pt idx="856">
                        <c:v>1.4554072492875989</c:v>
                      </c:pt>
                      <c:pt idx="857">
                        <c:v>1.4754825814253811</c:v>
                      </c:pt>
                      <c:pt idx="858">
                        <c:v>1.4821283707615331</c:v>
                      </c:pt>
                      <c:pt idx="859">
                        <c:v>1.4753764021354447</c:v>
                      </c:pt>
                      <c:pt idx="860">
                        <c:v>1.4619187976643313</c:v>
                      </c:pt>
                      <c:pt idx="861">
                        <c:v>1.4618737059399038</c:v>
                      </c:pt>
                      <c:pt idx="862">
                        <c:v>1.4484173425254261</c:v>
                      </c:pt>
                      <c:pt idx="863">
                        <c:v>1.4550631318615781</c:v>
                      </c:pt>
                      <c:pt idx="864">
                        <c:v>1.4751337066155903</c:v>
                      </c:pt>
                      <c:pt idx="865">
                        <c:v>1.4750882012056175</c:v>
                      </c:pt>
                      <c:pt idx="866">
                        <c:v>1.4683379562693009</c:v>
                      </c:pt>
                      <c:pt idx="867">
                        <c:v>1.4615730944437206</c:v>
                      </c:pt>
                      <c:pt idx="868">
                        <c:v>1.461528002719293</c:v>
                      </c:pt>
                      <c:pt idx="869">
                        <c:v>1.4614829109948655</c:v>
                      </c:pt>
                      <c:pt idx="870">
                        <c:v>1.461437819270438</c:v>
                      </c:pt>
                      <c:pt idx="871">
                        <c:v>1.4748000002757904</c:v>
                      </c:pt>
                      <c:pt idx="872">
                        <c:v>1.4747544948658176</c:v>
                      </c:pt>
                      <c:pt idx="873">
                        <c:v>1.4612875135223462</c:v>
                      </c:pt>
                      <c:pt idx="874">
                        <c:v>1.4612424217979187</c:v>
                      </c:pt>
                      <c:pt idx="875">
                        <c:v>1.4611973300734911</c:v>
                      </c:pt>
                      <c:pt idx="876">
                        <c:v>1.4611522383490636</c:v>
                      </c:pt>
                      <c:pt idx="877">
                        <c:v>1.4812141257066267</c:v>
                      </c:pt>
                      <c:pt idx="878">
                        <c:v>1.4878552266065996</c:v>
                      </c:pt>
                      <c:pt idx="879">
                        <c:v>1.4811074637835542</c:v>
                      </c:pt>
                      <c:pt idx="880">
                        <c:v>1.4609568408765445</c:v>
                      </c:pt>
                      <c:pt idx="881">
                        <c:v>1.4542103191101348</c:v>
                      </c:pt>
                      <c:pt idx="882">
                        <c:v>1.4541654342284798</c:v>
                      </c:pt>
                      <c:pt idx="883">
                        <c:v>1.4608065351284529</c:v>
                      </c:pt>
                      <c:pt idx="884">
                        <c:v>1.4808636651022458</c:v>
                      </c:pt>
                      <c:pt idx="885">
                        <c:v>1.4875184865728015</c:v>
                      </c:pt>
                      <c:pt idx="886">
                        <c:v>1.4807722405967552</c:v>
                      </c:pt>
                      <c:pt idx="887">
                        <c:v>1.4673111887460983</c:v>
                      </c:pt>
                      <c:pt idx="888">
                        <c:v>1.460566045931506</c:v>
                      </c:pt>
                      <c:pt idx="889">
                        <c:v>1.4471216793978392</c:v>
                      </c:pt>
                      <c:pt idx="890">
                        <c:v>1.460475862482651</c:v>
                      </c:pt>
                      <c:pt idx="891">
                        <c:v>1.4738292181963724</c:v>
                      </c:pt>
                      <c:pt idx="892">
                        <c:v>1.4871817465390034</c:v>
                      </c:pt>
                      <c:pt idx="893">
                        <c:v>1.4737230389064362</c:v>
                      </c:pt>
                      <c:pt idx="894">
                        <c:v>1.4669789992532976</c:v>
                      </c:pt>
                      <c:pt idx="895">
                        <c:v>1.4669337006860974</c:v>
                      </c:pt>
                      <c:pt idx="896">
                        <c:v>1.4668884021188975</c:v>
                      </c:pt>
                      <c:pt idx="897">
                        <c:v>1.4668431035516973</c:v>
                      </c:pt>
                      <c:pt idx="898">
                        <c:v>1.480177981311066</c:v>
                      </c:pt>
                      <c:pt idx="899">
                        <c:v>1.4868297001400326</c:v>
                      </c:pt>
                      <c:pt idx="900">
                        <c:v>1.4733893325666363</c:v>
                      </c:pt>
                      <c:pt idx="901">
                        <c:v>1.4666468097604968</c:v>
                      </c:pt>
                      <c:pt idx="902">
                        <c:v>1.4665864116708967</c:v>
                      </c:pt>
                      <c:pt idx="903">
                        <c:v>1.4665411131036965</c:v>
                      </c:pt>
                      <c:pt idx="904">
                        <c:v>1.4865847982972704</c:v>
                      </c:pt>
                      <c:pt idx="905">
                        <c:v>1.4865541855669251</c:v>
                      </c:pt>
                      <c:pt idx="906">
                        <c:v>1.4864929601062344</c:v>
                      </c:pt>
                      <c:pt idx="907">
                        <c:v>1.4663750183572961</c:v>
                      </c:pt>
                      <c:pt idx="908">
                        <c:v>1.4663146202676958</c:v>
                      </c:pt>
                      <c:pt idx="909">
                        <c:v>1.4595589974192917</c:v>
                      </c:pt>
                      <c:pt idx="910">
                        <c:v>1.4729191099969181</c:v>
                      </c:pt>
                      <c:pt idx="911">
                        <c:v>1.492942869336731</c:v>
                      </c:pt>
                      <c:pt idx="912">
                        <c:v>1.4995913476289269</c:v>
                      </c:pt>
                      <c:pt idx="913">
                        <c:v>1.4928506174601501</c:v>
                      </c:pt>
                      <c:pt idx="914">
                        <c:v>1.4794161104319774</c:v>
                      </c:pt>
                      <c:pt idx="915">
                        <c:v>1.465982430774895</c:v>
                      </c:pt>
                      <c:pt idx="916">
                        <c:v>1.4592433553482991</c:v>
                      </c:pt>
                      <c:pt idx="917">
                        <c:v>1.4658767341180947</c:v>
                      </c:pt>
                      <c:pt idx="918">
                        <c:v>1.4859113182296741</c:v>
                      </c:pt>
                      <c:pt idx="919">
                        <c:v>1.4925584865176433</c:v>
                      </c:pt>
                      <c:pt idx="920">
                        <c:v>1.4858041736734655</c:v>
                      </c:pt>
                      <c:pt idx="921">
                        <c:v>1.4723730450772454</c:v>
                      </c:pt>
                      <c:pt idx="922">
                        <c:v>1.4723275396672728</c:v>
                      </c:pt>
                      <c:pt idx="923">
                        <c:v>1.4655898431924941</c:v>
                      </c:pt>
                      <c:pt idx="924">
                        <c:v>1.4722365288473271</c:v>
                      </c:pt>
                      <c:pt idx="925">
                        <c:v>1.485574578195876</c:v>
                      </c:pt>
                      <c:pt idx="926">
                        <c:v>1.4922048543240829</c:v>
                      </c:pt>
                      <c:pt idx="927">
                        <c:v>1.4787761388935428</c:v>
                      </c:pt>
                      <c:pt idx="928">
                        <c:v>1.4720393387374455</c:v>
                      </c:pt>
                      <c:pt idx="929">
                        <c:v>1.4719938333274729</c:v>
                      </c:pt>
                      <c:pt idx="930">
                        <c:v>1.4719331594475091</c:v>
                      </c:pt>
                      <c:pt idx="931">
                        <c:v>1.4785780524649799</c:v>
                      </c:pt>
                      <c:pt idx="932">
                        <c:v>1.4852225317969052</c:v>
                      </c:pt>
                      <c:pt idx="933">
                        <c:v>1.4851766127013875</c:v>
                      </c:pt>
                      <c:pt idx="934">
                        <c:v>1.4717511378076182</c:v>
                      </c:pt>
                      <c:pt idx="935">
                        <c:v>1.4717056323976456</c:v>
                      </c:pt>
                      <c:pt idx="936">
                        <c:v>1.4716449585176818</c:v>
                      </c:pt>
                      <c:pt idx="937">
                        <c:v>1.4715994531077092</c:v>
                      </c:pt>
                      <c:pt idx="938">
                        <c:v>1.4983094740195138</c:v>
                      </c:pt>
                      <c:pt idx="939">
                        <c:v>1.498247696978096</c:v>
                      </c:pt>
                      <c:pt idx="940">
                        <c:v>1.4982013641970331</c:v>
                      </c:pt>
                      <c:pt idx="941">
                        <c:v>1.4714022629978274</c:v>
                      </c:pt>
                      <c:pt idx="942">
                        <c:v>1.4579807870643289</c:v>
                      </c:pt>
                      <c:pt idx="943">
                        <c:v>1.4713415891178638</c:v>
                      </c:pt>
                      <c:pt idx="944">
                        <c:v>1.4980623658538434</c:v>
                      </c:pt>
                      <c:pt idx="945">
                        <c:v>1.5849381229845758</c:v>
                      </c:pt>
                      <c:pt idx="946">
                        <c:v>1.6718067095658578</c:v>
                      </c:pt>
                      <c:pt idx="947">
                        <c:v>1.7385893460803641</c:v>
                      </c:pt>
                      <c:pt idx="948">
                        <c:v>1.7786372784455353</c:v>
                      </c:pt>
                      <c:pt idx="949">
                        <c:v>1.8253682318459272</c:v>
                      </c:pt>
                      <c:pt idx="950">
                        <c:v>1.8720953241812304</c:v>
                      </c:pt>
                      <c:pt idx="951">
                        <c:v>1.9255043343902998</c:v>
                      </c:pt>
                      <c:pt idx="952">
                        <c:v>1.9655379256565704</c:v>
                      </c:pt>
                      <c:pt idx="953">
                        <c:v>1.9788272980059665</c:v>
                      </c:pt>
                      <c:pt idx="954">
                        <c:v>1.9988005187616738</c:v>
                      </c:pt>
                      <c:pt idx="955">
                        <c:v>2.0254567605526015</c:v>
                      </c:pt>
                      <c:pt idx="956">
                        <c:v>2.0587951960076585</c:v>
                      </c:pt>
                      <c:pt idx="957">
                        <c:v>2.1054991219524304</c:v>
                      </c:pt>
                      <c:pt idx="958">
                        <c:v>2.1187799448005586</c:v>
                      </c:pt>
                      <c:pt idx="959">
                        <c:v>2.1253760918712863</c:v>
                      </c:pt>
                      <c:pt idx="960">
                        <c:v>2.1386549841868701</c:v>
                      </c:pt>
                      <c:pt idx="961">
                        <c:v>2.158615794376221</c:v>
                      </c:pt>
                      <c:pt idx="962">
                        <c:v>2.1919404403131049</c:v>
                      </c:pt>
                      <c:pt idx="963">
                        <c:v>2.2052149199828737</c:v>
                      </c:pt>
                      <c:pt idx="964">
                        <c:v>2.2051466618679147</c:v>
                      </c:pt>
                      <c:pt idx="965">
                        <c:v>2.211737637869327</c:v>
                      </c:pt>
                      <c:pt idx="966">
                        <c:v>2.2183280622900114</c:v>
                      </c:pt>
                      <c:pt idx="967">
                        <c:v>2.2583251113331229</c:v>
                      </c:pt>
                      <c:pt idx="968">
                        <c:v>2.2715942130908036</c:v>
                      </c:pt>
                      <c:pt idx="969">
                        <c:v>2.2715238865481187</c:v>
                      </c:pt>
                      <c:pt idx="970">
                        <c:v>2.2714301178245382</c:v>
                      </c:pt>
                      <c:pt idx="971">
                        <c:v>2.2780167501277258</c:v>
                      </c:pt>
                      <c:pt idx="972">
                        <c:v>2.2912593070629228</c:v>
                      </c:pt>
                      <c:pt idx="973">
                        <c:v>2.3178838329620506</c:v>
                      </c:pt>
                      <c:pt idx="974">
                        <c:v>2.3311471431220983</c:v>
                      </c:pt>
                      <c:pt idx="975">
                        <c:v>2.3243716633675247</c:v>
                      </c:pt>
                      <c:pt idx="976">
                        <c:v>2.3242756883210367</c:v>
                      </c:pt>
                      <c:pt idx="977">
                        <c:v>2.3375370679485399</c:v>
                      </c:pt>
                      <c:pt idx="978">
                        <c:v>2.3641541475078549</c:v>
                      </c:pt>
                      <c:pt idx="979">
                        <c:v>2.3707346434754553</c:v>
                      </c:pt>
                      <c:pt idx="980">
                        <c:v>2.3639588879305169</c:v>
                      </c:pt>
                      <c:pt idx="981">
                        <c:v>2.3571836839663067</c:v>
                      </c:pt>
                      <c:pt idx="982">
                        <c:v>2.3637636283531798</c:v>
                      </c:pt>
                      <c:pt idx="983">
                        <c:v>2.3770200437541411</c:v>
                      </c:pt>
                      <c:pt idx="984">
                        <c:v>2.4036288496025517</c:v>
                      </c:pt>
                      <c:pt idx="985">
                        <c:v>2.4035295650717021</c:v>
                      </c:pt>
                      <c:pt idx="986">
                        <c:v>2.3967540853171281</c:v>
                      </c:pt>
                      <c:pt idx="987">
                        <c:v>2.4033558171427152</c:v>
                      </c:pt>
                      <c:pt idx="988">
                        <c:v>2.4032565326118656</c:v>
                      </c:pt>
                      <c:pt idx="989">
                        <c:v>2.4298589952819163</c:v>
                      </c:pt>
                      <c:pt idx="990">
                        <c:v>2.4364086027288074</c:v>
                      </c:pt>
                      <c:pt idx="991">
                        <c:v>2.4162834904304189</c:v>
                      </c:pt>
                      <c:pt idx="992">
                        <c:v>2.4228581948003862</c:v>
                      </c:pt>
                      <c:pt idx="993">
                        <c:v>2.4294323475896267</c:v>
                      </c:pt>
                      <c:pt idx="994">
                        <c:v>2.4493539265997737</c:v>
                      </c:pt>
                      <c:pt idx="995">
                        <c:v>2.4626001377572866</c:v>
                      </c:pt>
                      <c:pt idx="996">
                        <c:v>2.4491514964729859</c:v>
                      </c:pt>
                      <c:pt idx="997">
                        <c:v>2.4423771198798656</c:v>
                      </c:pt>
                      <c:pt idx="998">
                        <c:v>2.4422761806068354</c:v>
                      </c:pt>
                      <c:pt idx="999">
                        <c:v>2.4555204612318038</c:v>
                      </c:pt>
                      <c:pt idx="1000">
                        <c:v>2.4754359728539548</c:v>
                      </c:pt>
                      <c:pt idx="1001">
                        <c:v>2.4820057129973794</c:v>
                      </c:pt>
                      <c:pt idx="1002">
                        <c:v>2.4685595538263501</c:v>
                      </c:pt>
                      <c:pt idx="1003">
                        <c:v>2.4684575113918661</c:v>
                      </c:pt>
                      <c:pt idx="1004">
                        <c:v>2.4750266999545634</c:v>
                      </c:pt>
                      <c:pt idx="1005">
                        <c:v>2.4949372473501721</c:v>
                      </c:pt>
                      <c:pt idx="1006">
                        <c:v>2.4948341017542339</c:v>
                      </c:pt>
                      <c:pt idx="1007">
                        <c:v>2.4813901489061121</c:v>
                      </c:pt>
                      <c:pt idx="1008">
                        <c:v>2.4746174270551724</c:v>
                      </c:pt>
                      <c:pt idx="1009">
                        <c:v>2.474515108830325</c:v>
                      </c:pt>
                      <c:pt idx="1010">
                        <c:v>2.4877519431154798</c:v>
                      </c:pt>
                      <c:pt idx="1011">
                        <c:v>2.5143262751684565</c:v>
                      </c:pt>
                      <c:pt idx="1012">
                        <c:v>2.5075532775271534</c:v>
                      </c:pt>
                      <c:pt idx="1013">
                        <c:v>2.5007808314665771</c:v>
                      </c:pt>
                      <c:pt idx="1014">
                        <c:v>2.4940089369867287</c:v>
                      </c:pt>
                      <c:pt idx="1015">
                        <c:v>2.4939057913907905</c:v>
                      </c:pt>
                      <c:pt idx="1016">
                        <c:v>2.5138583968168278</c:v>
                      </c:pt>
                      <c:pt idx="1017">
                        <c:v>2.5203700830887419</c:v>
                      </c:pt>
                      <c:pt idx="1018">
                        <c:v>2.5069310944671623</c:v>
                      </c:pt>
                      <c:pt idx="1019">
                        <c:v>2.5068533215846638</c:v>
                      </c:pt>
                      <c:pt idx="1020">
                        <c:v>2.5067496244079988</c:v>
                      </c:pt>
                      <c:pt idx="1021">
                        <c:v>2.5333123732657095</c:v>
                      </c:pt>
                      <c:pt idx="1022">
                        <c:v>2.5398739086458213</c:v>
                      </c:pt>
                      <c:pt idx="1023">
                        <c:v>2.5331027725894715</c:v>
                      </c:pt>
                      <c:pt idx="1024">
                        <c:v>2.5196664039763457</c:v>
                      </c:pt>
                      <c:pt idx="1025">
                        <c:v>2.5128966468718135</c:v>
                      </c:pt>
                      <c:pt idx="1026">
                        <c:v>2.519457906461561</c:v>
                      </c:pt>
                      <c:pt idx="1027">
                        <c:v>2.5393485280034089</c:v>
                      </c:pt>
                      <c:pt idx="1028">
                        <c:v>2.5459081328509758</c:v>
                      </c:pt>
                      <c:pt idx="1029">
                        <c:v>2.5324739705607575</c:v>
                      </c:pt>
                      <c:pt idx="1030">
                        <c:v>2.5323691702226387</c:v>
                      </c:pt>
                      <c:pt idx="1031">
                        <c:v>2.5322643698845195</c:v>
                      </c:pt>
                      <c:pt idx="1032">
                        <c:v>2.5521503029901882</c:v>
                      </c:pt>
                      <c:pt idx="1033">
                        <c:v>2.558707977305211</c:v>
                      </c:pt>
                      <c:pt idx="1034">
                        <c:v>2.5386129951040317</c:v>
                      </c:pt>
                      <c:pt idx="1035">
                        <c:v>2.531845168532044</c:v>
                      </c:pt>
                      <c:pt idx="1036">
                        <c:v>2.5317403681939248</c:v>
                      </c:pt>
                      <c:pt idx="1037">
                        <c:v>2.5449599655813624</c:v>
                      </c:pt>
                      <c:pt idx="1038">
                        <c:v>2.5648403828797619</c:v>
                      </c:pt>
                      <c:pt idx="1039">
                        <c:v>2.5580725563077737</c:v>
                      </c:pt>
                      <c:pt idx="1040">
                        <c:v>2.5513052813165129</c:v>
                      </c:pt>
                      <c:pt idx="1041">
                        <c:v>2.5445385579059789</c:v>
                      </c:pt>
                      <c:pt idx="1042">
                        <c:v>2.5510940258980943</c:v>
                      </c:pt>
                      <c:pt idx="1043">
                        <c:v>2.5709700305506775</c:v>
                      </c:pt>
                      <c:pt idx="1044">
                        <c:v>2.5775238438006123</c:v>
                      </c:pt>
                      <c:pt idx="1045">
                        <c:v>2.5574371353103365</c:v>
                      </c:pt>
                      <c:pt idx="1046">
                        <c:v>2.5573312318107639</c:v>
                      </c:pt>
                      <c:pt idx="1047">
                        <c:v>2.557225328311191</c:v>
                      </c:pt>
                      <c:pt idx="1048">
                        <c:v>2.5770969203179588</c:v>
                      </c:pt>
                      <c:pt idx="1049">
                        <c:v>2.5836490788257125</c:v>
                      </c:pt>
                      <c:pt idx="1050">
                        <c:v>2.5702248449885787</c:v>
                      </c:pt>
                      <c:pt idx="1051">
                        <c:v>2.5568017143128992</c:v>
                      </c:pt>
                      <c:pt idx="1052">
                        <c:v>2.5566958108133266</c:v>
                      </c:pt>
                      <c:pt idx="1053">
                        <c:v>2.5632476935307169</c:v>
                      </c:pt>
                      <c:pt idx="1054">
                        <c:v>2.5764565350939792</c:v>
                      </c:pt>
                      <c:pt idx="1055">
                        <c:v>2.5830070388595519</c:v>
                      </c:pt>
                      <c:pt idx="1056">
                        <c:v>2.5695861145067802</c:v>
                      </c:pt>
                      <c:pt idx="1057">
                        <c:v>2.5628229763709718</c:v>
                      </c:pt>
                      <c:pt idx="1058">
                        <c:v>2.5627167970810349</c:v>
                      </c:pt>
                      <c:pt idx="1059">
                        <c:v>2.5825790122154446</c:v>
                      </c:pt>
                      <c:pt idx="1060">
                        <c:v>2.5891278612388366</c:v>
                      </c:pt>
                      <c:pt idx="1061">
                        <c:v>2.5690538391052811</c:v>
                      </c:pt>
                      <c:pt idx="1062">
                        <c:v>2.5622920799212898</c:v>
                      </c:pt>
                      <c:pt idx="1063">
                        <c:v>2.5621859006313534</c:v>
                      </c:pt>
                      <c:pt idx="1064">
                        <c:v>2.5754159091050126</c:v>
                      </c:pt>
                      <c:pt idx="1065">
                        <c:v>2.5952728152749254</c:v>
                      </c:pt>
                      <c:pt idx="1066">
                        <c:v>2.5885109871433425</c:v>
                      </c:pt>
                      <c:pt idx="1067">
                        <c:v>2.5817497105924878</c:v>
                      </c:pt>
                      <c:pt idx="1068">
                        <c:v>2.5749889856223591</c:v>
                      </c:pt>
                      <c:pt idx="1069">
                        <c:v>2.5748822547516959</c:v>
                      </c:pt>
                      <c:pt idx="1070">
                        <c:v>2.5947350240661571</c:v>
                      </c:pt>
                      <c:pt idx="1071">
                        <c:v>2.5946274658244031</c:v>
                      </c:pt>
                      <c:pt idx="1072">
                        <c:v>2.5745620621397061</c:v>
                      </c:pt>
                      <c:pt idx="1073">
                        <c:v>2.5744553312690428</c:v>
                      </c:pt>
                      <c:pt idx="1074">
                        <c:v>2.5810006639653</c:v>
                      </c:pt>
                      <c:pt idx="1075">
                        <c:v>2.6008490206339454</c:v>
                      </c:pt>
                      <c:pt idx="1076">
                        <c:v>2.6073926985880225</c:v>
                      </c:pt>
                      <c:pt idx="1077">
                        <c:v>2.5939821163738808</c:v>
                      </c:pt>
                      <c:pt idx="1078">
                        <c:v>2.5805726373211932</c:v>
                      </c:pt>
                      <c:pt idx="1079">
                        <c:v>2.5738149460450632</c:v>
                      </c:pt>
                      <c:pt idx="1080">
                        <c:v>2.5803586239991394</c:v>
                      </c:pt>
                      <c:pt idx="1081">
                        <c:v>2.6002020164412425</c:v>
                      </c:pt>
                      <c:pt idx="1082">
                        <c:v>2.6067170121975187</c:v>
                      </c:pt>
                      <c:pt idx="1083">
                        <c:v>2.5866603648568613</c:v>
                      </c:pt>
                      <c:pt idx="1084">
                        <c:v>2.5865530824054712</c:v>
                      </c:pt>
                      <c:pt idx="1085">
                        <c:v>2.5864726205669286</c:v>
                      </c:pt>
                      <c:pt idx="1086">
                        <c:v>2.6063116003632159</c:v>
                      </c:pt>
                      <c:pt idx="1087">
                        <c:v>2.6128519688329312</c:v>
                      </c:pt>
                      <c:pt idx="1088">
                        <c:v>2.5927989757145902</c:v>
                      </c:pt>
                      <c:pt idx="1089">
                        <c:v>2.5860434907613672</c:v>
                      </c:pt>
                      <c:pt idx="1090">
                        <c:v>2.5792618057236152</c:v>
                      </c:pt>
                      <c:pt idx="1091">
                        <c:v>2.5990967176120416</c:v>
                      </c:pt>
                      <c:pt idx="1092">
                        <c:v>2.618929974758287</c:v>
                      </c:pt>
                      <c:pt idx="1093">
                        <c:v>2.6121745587526553</c:v>
                      </c:pt>
                      <c:pt idx="1094">
                        <c:v>2.5987732155156902</c:v>
                      </c:pt>
                      <c:pt idx="1095">
                        <c:v>2.5986653814835727</c:v>
                      </c:pt>
                      <c:pt idx="1096">
                        <c:v>2.5985575474514557</c:v>
                      </c:pt>
                      <c:pt idx="1097">
                        <c:v>2.6117410163012789</c:v>
                      </c:pt>
                      <c:pt idx="1098">
                        <c:v>2.6182780063390418</c:v>
                      </c:pt>
                      <c:pt idx="1099">
                        <c:v>2.6048791452153477</c:v>
                      </c:pt>
                      <c:pt idx="1100">
                        <c:v>2.5981262113229873</c:v>
                      </c:pt>
                      <c:pt idx="1101">
                        <c:v>2.5980183772908698</c:v>
                      </c:pt>
                      <c:pt idx="1102">
                        <c:v>2.6178433607262117</c:v>
                      </c:pt>
                      <c:pt idx="1103">
                        <c:v>2.6243786960217932</c:v>
                      </c:pt>
                      <c:pt idx="1104">
                        <c:v>2.61098231701137</c:v>
                      </c:pt>
                      <c:pt idx="1105">
                        <c:v>2.5975870411624014</c:v>
                      </c:pt>
                      <c:pt idx="1106">
                        <c:v>2.5908360378025854</c:v>
                      </c:pt>
                      <c:pt idx="1107">
                        <c:v>2.5973713730981669</c:v>
                      </c:pt>
                      <c:pt idx="1108">
                        <c:v>2.6171913923069661</c:v>
                      </c:pt>
                      <c:pt idx="1109">
                        <c:v>2.6237250728603665</c:v>
                      </c:pt>
                      <c:pt idx="1110">
                        <c:v>2.6036899371680606</c:v>
                      </c:pt>
                      <c:pt idx="1111">
                        <c:v>2.6035818273455802</c:v>
                      </c:pt>
                      <c:pt idx="1112">
                        <c:v>2.6034737175230993</c:v>
                      </c:pt>
                      <c:pt idx="1113">
                        <c:v>2.6232893240860826</c:v>
                      </c:pt>
                      <c:pt idx="1114">
                        <c:v>2.6232076211909043</c:v>
                      </c:pt>
                      <c:pt idx="1115">
                        <c:v>2.6031764155112778</c:v>
                      </c:pt>
                      <c:pt idx="1116">
                        <c:v>2.5964278253171416</c:v>
                      </c:pt>
                      <c:pt idx="1117">
                        <c:v>2.5963199912850246</c:v>
                      </c:pt>
                      <c:pt idx="1118">
                        <c:v>2.6094920148347636</c:v>
                      </c:pt>
                      <c:pt idx="1119">
                        <c:v>2.6293025882236138</c:v>
                      </c:pt>
                      <c:pt idx="1120">
                        <c:v>2.6225539980294781</c:v>
                      </c:pt>
                      <c:pt idx="1121">
                        <c:v>2.6091668579962315</c:v>
                      </c:pt>
                      <c:pt idx="1122">
                        <c:v>2.6024196467539129</c:v>
                      </c:pt>
                      <c:pt idx="1123">
                        <c:v>2.6023115369314325</c:v>
                      </c:pt>
                      <c:pt idx="1124">
                        <c:v>2.6221182492551938</c:v>
                      </c:pt>
                      <c:pt idx="1125">
                        <c:v>2.6286473103200065</c:v>
                      </c:pt>
                      <c:pt idx="1126">
                        <c:v>2.6086249299320108</c:v>
                      </c:pt>
                      <c:pt idx="1127">
                        <c:v>2.6085165443191665</c:v>
                      </c:pt>
                      <c:pt idx="1128">
                        <c:v>2.6084081587063226</c:v>
                      </c:pt>
                      <c:pt idx="1129">
                        <c:v>2.6282104583842689</c:v>
                      </c:pt>
                      <c:pt idx="1130">
                        <c:v>2.6347378647069002</c:v>
                      </c:pt>
                      <c:pt idx="1131">
                        <c:v>2.6213556889001963</c:v>
                      </c:pt>
                      <c:pt idx="1132">
                        <c:v>2.6079746162549462</c:v>
                      </c:pt>
                      <c:pt idx="1133">
                        <c:v>2.6012304387066263</c:v>
                      </c:pt>
                      <c:pt idx="1134">
                        <c:v>2.614393361174371</c:v>
                      </c:pt>
                      <c:pt idx="1135">
                        <c:v>2.6275551804806616</c:v>
                      </c:pt>
                      <c:pt idx="1136">
                        <c:v>2.6340809320611123</c:v>
                      </c:pt>
                      <c:pt idx="1137">
                        <c:v>2.6207020657387701</c:v>
                      </c:pt>
                      <c:pt idx="1138">
                        <c:v>2.6139587155615405</c:v>
                      </c:pt>
                      <c:pt idx="1139">
                        <c:v>2.6138500541583327</c:v>
                      </c:pt>
                      <c:pt idx="1140">
                        <c:v>2.6336429769639205</c:v>
                      </c:pt>
                      <c:pt idx="1141">
                        <c:v>2.640167073802191</c:v>
                      </c:pt>
                      <c:pt idx="1142">
                        <c:v>2.6135240699487103</c:v>
                      </c:pt>
                      <c:pt idx="1143">
                        <c:v>2.6067823745136609</c:v>
                      </c:pt>
                      <c:pt idx="1144">
                        <c:v>2.6066739889008166</c:v>
                      </c:pt>
                      <c:pt idx="1145">
                        <c:v>2.6198305681902019</c:v>
                      </c:pt>
                      <c:pt idx="1146">
                        <c:v>2.6396182509788839</c:v>
                      </c:pt>
                      <c:pt idx="1147">
                        <c:v>2.6328765555438345</c:v>
                      </c:pt>
                      <c:pt idx="1148">
                        <c:v>2.6195037566094888</c:v>
                      </c:pt>
                      <c:pt idx="1149">
                        <c:v>2.6127634401262569</c:v>
                      </c:pt>
                      <c:pt idx="1150">
                        <c:v>2.6126547787230492</c:v>
                      </c:pt>
                      <c:pt idx="1151">
                        <c:v>2.6324386004466427</c:v>
                      </c:pt>
                      <c:pt idx="1152">
                        <c:v>2.6389596635909149</c:v>
                      </c:pt>
                      <c:pt idx="1153">
                        <c:v>2.6255893467698401</c:v>
                      </c:pt>
                      <c:pt idx="1154">
                        <c:v>2.6188501334480621</c:v>
                      </c:pt>
                      <c:pt idx="1155">
                        <c:v>2.6187411962544909</c:v>
                      </c:pt>
                      <c:pt idx="1156">
                        <c:v>2.6451500540893855</c:v>
                      </c:pt>
                      <c:pt idx="1157">
                        <c:v>2.6516691867011133</c:v>
                      </c:pt>
                      <c:pt idx="1158">
                        <c:v>2.6316721790265567</c:v>
                      </c:pt>
                      <c:pt idx="1159">
                        <c:v>2.6249340688662333</c:v>
                      </c:pt>
                      <c:pt idx="1160">
                        <c:v>2.6115681646909739</c:v>
                      </c:pt>
                      <c:pt idx="1161">
                        <c:v>2.6180875730930646</c:v>
                      </c:pt>
                      <c:pt idx="1162">
                        <c:v>2.6378620179443004</c:v>
                      </c:pt>
                      <c:pt idx="1163">
                        <c:v>2.6377522533796389</c:v>
                      </c:pt>
                      <c:pt idx="1164">
                        <c:v>2.6243880039465606</c:v>
                      </c:pt>
                      <c:pt idx="1165">
                        <c:v>2.624278790962626</c:v>
                      </c:pt>
                      <c:pt idx="1166">
                        <c:v>2.6241695779786913</c:v>
                      </c:pt>
                      <c:pt idx="1167">
                        <c:v>2.6439396101841113</c:v>
                      </c:pt>
                      <c:pt idx="1168">
                        <c:v>2.6438295698290859</c:v>
                      </c:pt>
                      <c:pt idx="1169">
                        <c:v>2.6304678025092785</c:v>
                      </c:pt>
                      <c:pt idx="1170">
                        <c:v>2.6237600292889369</c:v>
                      </c:pt>
                      <c:pt idx="1171">
                        <c:v>2.617025435455747</c:v>
                      </c:pt>
                      <c:pt idx="1172">
                        <c:v>2.6367643722976855</c:v>
                      </c:pt>
                      <c:pt idx="1173">
                        <c:v>2.649904128374899</c:v>
                      </c:pt>
                      <c:pt idx="1174">
                        <c:v>2.6431968377876927</c:v>
                      </c:pt>
                      <c:pt idx="1175">
                        <c:v>2.6298382420570654</c:v>
                      </c:pt>
                      <c:pt idx="1176">
                        <c:v>2.6297287532827673</c:v>
                      </c:pt>
                      <c:pt idx="1177">
                        <c:v>2.6296192645084693</c:v>
                      </c:pt>
                      <c:pt idx="1178">
                        <c:v>2.6493525476479571</c:v>
                      </c:pt>
                      <c:pt idx="1179">
                        <c:v>2.6492422315025683</c:v>
                      </c:pt>
                      <c:pt idx="1180">
                        <c:v>2.6358862557803939</c:v>
                      </c:pt>
                      <c:pt idx="1181">
                        <c:v>2.6291539372177031</c:v>
                      </c:pt>
                      <c:pt idx="1182">
                        <c:v>2.629044448443405</c:v>
                      </c:pt>
                      <c:pt idx="1183">
                        <c:v>2.6488009669210149</c:v>
                      </c:pt>
                      <c:pt idx="1184">
                        <c:v>2.6553123774025651</c:v>
                      </c:pt>
                      <c:pt idx="1185">
                        <c:v>2.6419588837936621</c:v>
                      </c:pt>
                      <c:pt idx="1186">
                        <c:v>2.6286064933462128</c:v>
                      </c:pt>
                      <c:pt idx="1187">
                        <c:v>2.6218761053160664</c:v>
                      </c:pt>
                      <c:pt idx="1188">
                        <c:v>2.6283875157976166</c:v>
                      </c:pt>
                      <c:pt idx="1189">
                        <c:v>2.6481390700486842</c:v>
                      </c:pt>
                      <c:pt idx="1190">
                        <c:v>2.6546488257880538</c:v>
                      </c:pt>
                      <c:pt idx="1191">
                        <c:v>2.6346788455691179</c:v>
                      </c:pt>
                      <c:pt idx="1192">
                        <c:v>2.6345690810044564</c:v>
                      </c:pt>
                      <c:pt idx="1193">
                        <c:v>2.6278400719261268</c:v>
                      </c:pt>
                      <c:pt idx="1194">
                        <c:v>2.6475874893217424</c:v>
                      </c:pt>
                      <c:pt idx="1195">
                        <c:v>2.6540958661092948</c:v>
                      </c:pt>
                      <c:pt idx="1196">
                        <c:v>2.6341300227458104</c:v>
                      </c:pt>
                      <c:pt idx="1197">
                        <c:v>2.627402116828935</c:v>
                      </c:pt>
                      <c:pt idx="1198">
                        <c:v>2.6272926280546369</c:v>
                      </c:pt>
                      <c:pt idx="1199">
                        <c:v>2.640418318823313</c:v>
                      </c:pt>
                      <c:pt idx="1200">
                        <c:v>2.6601602204116586</c:v>
                      </c:pt>
                      <c:pt idx="1201">
                        <c:v>2.6534323144947836</c:v>
                      </c:pt>
                      <c:pt idx="1202">
                        <c:v>2.6400881977582382</c:v>
                      </c:pt>
                      <c:pt idx="1203">
                        <c:v>2.6333616707931804</c:v>
                      </c:pt>
                      <c:pt idx="1204">
                        <c:v>2.6332519062285189</c:v>
                      </c:pt>
                      <c:pt idx="1205">
                        <c:v>2.6529899467517759</c:v>
                      </c:pt>
                      <c:pt idx="1206">
                        <c:v>2.6528793548160241</c:v>
                      </c:pt>
                      <c:pt idx="1207">
                        <c:v>2.6395379959831136</c:v>
                      </c:pt>
                      <c:pt idx="1208">
                        <c:v>2.6328128479698729</c:v>
                      </c:pt>
                      <c:pt idx="1209">
                        <c:v>2.6327030834052119</c:v>
                      </c:pt>
                      <c:pt idx="1210">
                        <c:v>2.6590515431505048</c:v>
                      </c:pt>
                      <c:pt idx="1211">
                        <c:v>2.6589406754243896</c:v>
                      </c:pt>
                      <c:pt idx="1212">
                        <c:v>2.6456017987047509</c:v>
                      </c:pt>
                      <c:pt idx="1213">
                        <c:v>2.6322640251465659</c:v>
                      </c:pt>
                      <c:pt idx="1214">
                        <c:v>2.6255408076658693</c:v>
                      </c:pt>
                      <c:pt idx="1215">
                        <c:v>2.6320444960172429</c:v>
                      </c:pt>
                      <c:pt idx="1216">
                        <c:v>2.6517734354585052</c:v>
                      </c:pt>
                      <c:pt idx="1217">
                        <c:v>2.6516628435227534</c:v>
                      </c:pt>
                      <c:pt idx="1218">
                        <c:v>2.6383275520778393</c:v>
                      </c:pt>
                      <c:pt idx="1219">
                        <c:v>2.6382175117228144</c:v>
                      </c:pt>
                      <c:pt idx="1220">
                        <c:v>2.6381349814565458</c:v>
                      </c:pt>
                      <c:pt idx="1221">
                        <c:v>2.6578597150947649</c:v>
                      </c:pt>
                      <c:pt idx="1222">
                        <c:v>2.6643601629093681</c:v>
                      </c:pt>
                      <c:pt idx="1223">
                        <c:v>2.6444159001418255</c:v>
                      </c:pt>
                      <c:pt idx="1224">
                        <c:v>2.6376948200364461</c:v>
                      </c:pt>
                      <c:pt idx="1225">
                        <c:v>2.6375847796814211</c:v>
                      </c:pt>
                      <c:pt idx="1226">
                        <c:v>2.6506951640849241</c:v>
                      </c:pt>
                      <c:pt idx="1227">
                        <c:v>2.6704143819158745</c:v>
                      </c:pt>
                      <c:pt idx="1228">
                        <c:v>2.6570836410119578</c:v>
                      </c:pt>
                      <c:pt idx="1229">
                        <c:v>2.6437540032694953</c:v>
                      </c:pt>
                      <c:pt idx="1230">
                        <c:v>2.6370345779062965</c:v>
                      </c:pt>
                      <c:pt idx="1231">
                        <c:v>2.6435333709787185</c:v>
                      </c:pt>
                      <c:pt idx="1232">
                        <c:v>2.656640170107496</c:v>
                      </c:pt>
                      <c:pt idx="1233">
                        <c:v>2.6565293023813807</c:v>
                      </c:pt>
                      <c:pt idx="1234">
                        <c:v>2.643202422542553</c:v>
                      </c:pt>
                      <c:pt idx="1235">
                        <c:v>2.6430921063971646</c:v>
                      </c:pt>
                      <c:pt idx="1236">
                        <c:v>2.6363743357761469</c:v>
                      </c:pt>
                      <c:pt idx="1237">
                        <c:v>2.6560858314769193</c:v>
                      </c:pt>
                      <c:pt idx="1238">
                        <c:v>2.6625818666457071</c:v>
                      </c:pt>
                      <c:pt idx="1239">
                        <c:v>2.6426508418156112</c:v>
                      </c:pt>
                      <c:pt idx="1240">
                        <c:v>2.6359341743560467</c:v>
                      </c:pt>
                      <c:pt idx="1241">
                        <c:v>2.62921805847721</c:v>
                      </c:pt>
                      <c:pt idx="1242">
                        <c:v>2.6423198933794461</c:v>
                      </c:pt>
                      <c:pt idx="1243">
                        <c:v>2.6620261490633128</c:v>
                      </c:pt>
                      <c:pt idx="1244">
                        <c:v>2.6619150055468341</c:v>
                      </c:pt>
                      <c:pt idx="1245">
                        <c:v>2.6485939173056385</c:v>
                      </c:pt>
                      <c:pt idx="1246">
                        <c:v>2.6484833253698867</c:v>
                      </c:pt>
                      <c:pt idx="1247">
                        <c:v>2.6417683126525038</c:v>
                      </c:pt>
                      <c:pt idx="1248">
                        <c:v>2.6614704314809186</c:v>
                      </c:pt>
                      <c:pt idx="1249">
                        <c:v>2.6679631571653442</c:v>
                      </c:pt>
                      <c:pt idx="1250">
                        <c:v>2.6414373642163387</c:v>
                      </c:pt>
                      <c:pt idx="1251">
                        <c:v>2.6347237304507725</c:v>
                      </c:pt>
                      <c:pt idx="1252">
                        <c:v>2.634613690095748</c:v>
                      </c:pt>
                      <c:pt idx="1253">
                        <c:v>2.6543119478590738</c:v>
                      </c:pt>
                      <c:pt idx="1254">
                        <c:v>2.6674060606311323</c:v>
                      </c:pt>
                      <c:pt idx="1255">
                        <c:v>2.660692426865567</c:v>
                      </c:pt>
                      <c:pt idx="1256">
                        <c:v>2.6473774060123678</c:v>
                      </c:pt>
                      <c:pt idx="1257">
                        <c:v>2.6406651511986197</c:v>
                      </c:pt>
                      <c:pt idx="1258">
                        <c:v>2.6405548350532313</c:v>
                      </c:pt>
                      <c:pt idx="1259">
                        <c:v>2.6602478527996518</c:v>
                      </c:pt>
                      <c:pt idx="1260">
                        <c:v>2.6667375447900787</c:v>
                      </c:pt>
                      <c:pt idx="1261">
                        <c:v>2.653425006050151</c:v>
                      </c:pt>
                      <c:pt idx="1262">
                        <c:v>2.6467138543978566</c:v>
                      </c:pt>
                      <c:pt idx="1263">
                        <c:v>2.6532032705979205</c:v>
                      </c:pt>
                      <c:pt idx="1264">
                        <c:v>2.6662918675627099</c:v>
                      </c:pt>
                      <c:pt idx="1265">
                        <c:v>2.6728078285852579</c:v>
                      </c:pt>
                      <c:pt idx="1266">
                        <c:v>2.6528983843511034</c:v>
                      </c:pt>
                      <c:pt idx="1267">
                        <c:v>2.6461885427030354</c:v>
                      </c:pt>
                      <c:pt idx="1268">
                        <c:v>2.6394792526356947</c:v>
                      </c:pt>
                      <c:pt idx="1269">
                        <c:v>2.6459673588315318</c:v>
                      </c:pt>
                      <c:pt idx="1270">
                        <c:v>2.6722493530992293</c:v>
                      </c:pt>
                      <c:pt idx="1271">
                        <c:v>2.6721376580020233</c:v>
                      </c:pt>
                      <c:pt idx="1272">
                        <c:v>2.6588307729645466</c:v>
                      </c:pt>
                      <c:pt idx="1273">
                        <c:v>2.6521223102682958</c:v>
                      </c:pt>
                      <c:pt idx="1274">
                        <c:v>2.6520114425421806</c:v>
                      </c:pt>
                      <c:pt idx="1275">
                        <c:v>2.6716908776132002</c:v>
                      </c:pt>
                      <c:pt idx="1276">
                        <c:v>2.6715791825159947</c:v>
                      </c:pt>
                      <c:pt idx="1277">
                        <c:v>2.6516788393638344</c:v>
                      </c:pt>
                      <c:pt idx="1278">
                        <c:v>2.6449720314097647</c:v>
                      </c:pt>
                      <c:pt idx="1279">
                        <c:v>2.6448614394740129</c:v>
                      </c:pt>
                      <c:pt idx="1280">
                        <c:v>2.6645370134799435</c:v>
                      </c:pt>
                      <c:pt idx="1281">
                        <c:v>2.6776158198868294</c:v>
                      </c:pt>
                      <c:pt idx="1282">
                        <c:v>2.6709090119327601</c:v>
                      </c:pt>
                      <c:pt idx="1283">
                        <c:v>2.6576081942832799</c:v>
                      </c:pt>
                      <c:pt idx="1284">
                        <c:v>2.6509027652810273</c:v>
                      </c:pt>
                      <c:pt idx="1285">
                        <c:v>2.6507918975549116</c:v>
                      </c:pt>
                      <c:pt idx="1286">
                        <c:v>2.6704622315439366</c:v>
                      </c:pt>
                      <c:pt idx="1287">
                        <c:v>2.670350536446731</c:v>
                      </c:pt>
                      <c:pt idx="1288">
                        <c:v>2.6570524767008856</c:v>
                      </c:pt>
                      <c:pt idx="1289">
                        <c:v>2.6503484266504502</c:v>
                      </c:pt>
                      <c:pt idx="1290">
                        <c:v>2.6568301896679283</c:v>
                      </c:pt>
                      <c:pt idx="1291">
                        <c:v>2.6764961110111374</c:v>
                      </c:pt>
                      <c:pt idx="1292">
                        <c:v>2.676384140123568</c:v>
                      </c:pt>
                      <c:pt idx="1293">
                        <c:v>2.6630885624909939</c:v>
                      </c:pt>
                      <c:pt idx="1294">
                        <c:v>2.6563856156020127</c:v>
                      </c:pt>
                      <c:pt idx="1295">
                        <c:v>2.6496832202937584</c:v>
                      </c:pt>
                      <c:pt idx="1296">
                        <c:v>2.6561355426899351</c:v>
                      </c:pt>
                      <c:pt idx="1297">
                        <c:v>2.6757962929638297</c:v>
                      </c:pt>
                      <c:pt idx="1298">
                        <c:v>2.6756843220762603</c:v>
                      </c:pt>
                      <c:pt idx="1299">
                        <c:v>2.6623921918232298</c:v>
                      </c:pt>
                      <c:pt idx="1300">
                        <c:v>2.6622807725163873</c:v>
                      </c:pt>
                      <c:pt idx="1301">
                        <c:v>2.6556076109866611</c:v>
                      </c:pt>
                      <c:pt idx="1302">
                        <c:v>2.6752644312478755</c:v>
                      </c:pt>
                      <c:pt idx="1303">
                        <c:v>2.6817415058291738</c:v>
                      </c:pt>
                      <c:pt idx="1304">
                        <c:v>2.6618629501157285</c:v>
                      </c:pt>
                      <c:pt idx="1305">
                        <c:v>2.6551352510416262</c:v>
                      </c:pt>
                      <c:pt idx="1306">
                        <c:v>2.6550241075251471</c:v>
                      </c:pt>
                      <c:pt idx="1307">
                        <c:v>2.6680887107283144</c:v>
                      </c:pt>
                      <c:pt idx="1308">
                        <c:v>2.6811522107700272</c:v>
                      </c:pt>
                      <c:pt idx="1309">
                        <c:v>2.6744806350348913</c:v>
                      </c:pt>
                      <c:pt idx="1310">
                        <c:v>2.6611944342746749</c:v>
                      </c:pt>
                      <c:pt idx="1311">
                        <c:v>2.6544961758218726</c:v>
                      </c:pt>
                      <c:pt idx="1312">
                        <c:v>2.6609715956609903</c:v>
                      </c:pt>
                      <c:pt idx="1313">
                        <c:v>2.6740327514846141</c:v>
                      </c:pt>
                      <c:pt idx="1314">
                        <c:v>2.6804787307024309</c:v>
                      </c:pt>
                      <c:pt idx="1315">
                        <c:v>2.66722307372497</c:v>
                      </c:pt>
                      <c:pt idx="1316">
                        <c:v>2.660525918433621</c:v>
                      </c:pt>
                      <c:pt idx="1317">
                        <c:v>2.6604144991267789</c:v>
                      </c:pt>
                      <c:pt idx="1318">
                        <c:v>2.6866427142735989</c:v>
                      </c:pt>
                      <c:pt idx="1319">
                        <c:v>2.6865301918053026</c:v>
                      </c:pt>
                      <c:pt idx="1320">
                        <c:v>2.6732489552716294</c:v>
                      </c:pt>
                      <c:pt idx="1321">
                        <c:v>2.6599688218994095</c:v>
                      </c:pt>
                      <c:pt idx="1322">
                        <c:v>2.6532735971406058</c:v>
                      </c:pt>
                      <c:pt idx="1323">
                        <c:v>2.6597459832857253</c:v>
                      </c:pt>
                      <c:pt idx="1324">
                        <c:v>2.685967579463822</c:v>
                      </c:pt>
                      <c:pt idx="1325">
                        <c:v>2.6792720789146545</c:v>
                      </c:pt>
                      <c:pt idx="1326">
                        <c:v>2.6659944276557064</c:v>
                      </c:pt>
                      <c:pt idx="1327">
                        <c:v>2.6658827325585004</c:v>
                      </c:pt>
                      <c:pt idx="1328">
                        <c:v>2.6592167415782244</c:v>
                      </c:pt>
                      <c:pt idx="1329">
                        <c:v>2.6788511538724067</c:v>
                      </c:pt>
                      <c:pt idx="1330">
                        <c:v>2.6787389071944743</c:v>
                      </c:pt>
                      <c:pt idx="1331">
                        <c:v>2.6588824836576972</c:v>
                      </c:pt>
                      <c:pt idx="1332">
                        <c:v>2.6587710643508551</c:v>
                      </c:pt>
                      <c:pt idx="1333">
                        <c:v>2.658631790217302</c:v>
                      </c:pt>
                      <c:pt idx="1334">
                        <c:v>2.6782618588132605</c:v>
                      </c:pt>
                      <c:pt idx="1335">
                        <c:v>2.691310052489801</c:v>
                      </c:pt>
                      <c:pt idx="1336">
                        <c:v>2.6846173098442678</c:v>
                      </c:pt>
                      <c:pt idx="1337">
                        <c:v>2.6713454501829528</c:v>
                      </c:pt>
                      <c:pt idx="1338">
                        <c:v>2.6646820102635385</c:v>
                      </c:pt>
                      <c:pt idx="1339">
                        <c:v>2.6645703151663329</c:v>
                      </c:pt>
                      <c:pt idx="1340">
                        <c:v>2.6841953505881571</c:v>
                      </c:pt>
                      <c:pt idx="1341">
                        <c:v>2.6840546975027868</c:v>
                      </c:pt>
                      <c:pt idx="1342">
                        <c:v>2.6707855957451061</c:v>
                      </c:pt>
                      <c:pt idx="1343">
                        <c:v>2.6706736248575371</c:v>
                      </c:pt>
                      <c:pt idx="1344">
                        <c:v>2.6639839159060026</c:v>
                      </c:pt>
                      <c:pt idx="1345">
                        <c:v>2.6836327382466765</c:v>
                      </c:pt>
                      <c:pt idx="1346">
                        <c:v>2.6900974712092096</c:v>
                      </c:pt>
                      <c:pt idx="1347">
                        <c:v>2.6702537340291528</c:v>
                      </c:pt>
                      <c:pt idx="1348">
                        <c:v>2.6635650592914812</c:v>
                      </c:pt>
                      <c:pt idx="1349">
                        <c:v>2.6568769361345361</c:v>
                      </c:pt>
                      <c:pt idx="1350">
                        <c:v>2.6698898286445525</c:v>
                      </c:pt>
                      <c:pt idx="1351">
                        <c:v>2.6895052803512467</c:v>
                      </c:pt>
                      <c:pt idx="1352">
                        <c:v>2.689392482092587</c:v>
                      </c:pt>
                      <c:pt idx="1353">
                        <c:v>2.6761291719325389</c:v>
                      </c:pt>
                      <c:pt idx="1354">
                        <c:v>2.6694419450942757</c:v>
                      </c:pt>
                      <c:pt idx="1355">
                        <c:v>2.6693299742067063</c:v>
                      </c:pt>
                      <c:pt idx="1356">
                        <c:v>2.6889694886226132</c:v>
                      </c:pt>
                      <c:pt idx="1357">
                        <c:v>2.6888566903639535</c:v>
                      </c:pt>
                      <c:pt idx="1358">
                        <c:v>2.6689940615439984</c:v>
                      </c:pt>
                      <c:pt idx="1359">
                        <c:v>2.6688820906564295</c:v>
                      </c:pt>
                      <c:pt idx="1360">
                        <c:v>2.66877011976886</c:v>
                      </c:pt>
                      <c:pt idx="1361">
                        <c:v>2.6818042481368636</c:v>
                      </c:pt>
                      <c:pt idx="1362">
                        <c:v>2.6948372733434134</c:v>
                      </c:pt>
                      <c:pt idx="1363">
                        <c:v>2.6881517012473308</c:v>
                      </c:pt>
                      <c:pt idx="1364">
                        <c:v>2.6748944584752792</c:v>
                      </c:pt>
                      <c:pt idx="1365">
                        <c:v>2.6682102653310142</c:v>
                      </c:pt>
                      <c:pt idx="1366">
                        <c:v>2.6680982944434448</c:v>
                      </c:pt>
                      <c:pt idx="1367">
                        <c:v>2.6877005082126919</c:v>
                      </c:pt>
                      <c:pt idx="1368">
                        <c:v>2.6941588290492744</c:v>
                      </c:pt>
                      <c:pt idx="1369">
                        <c:v>2.6743332250856153</c:v>
                      </c:pt>
                      <c:pt idx="1370">
                        <c:v>2.6742490400771661</c:v>
                      </c:pt>
                      <c:pt idx="1371">
                        <c:v>2.6741367933992333</c:v>
                      </c:pt>
                      <c:pt idx="1372">
                        <c:v>2.6937348013654381</c:v>
                      </c:pt>
                      <c:pt idx="1373">
                        <c:v>2.6936217273164149</c:v>
                      </c:pt>
                      <c:pt idx="1374">
                        <c:v>2.680369586666087</c:v>
                      </c:pt>
                      <c:pt idx="1375">
                        <c:v>2.6671185491772142</c:v>
                      </c:pt>
                      <c:pt idx="1376">
                        <c:v>2.6604375965697198</c:v>
                      </c:pt>
                      <c:pt idx="1377">
                        <c:v>2.673463313331637</c:v>
                      </c:pt>
                      <c:pt idx="1378">
                        <c:v>2.6930563570712991</c:v>
                      </c:pt>
                      <c:pt idx="1379">
                        <c:v>2.6929432830222759</c:v>
                      </c:pt>
                      <c:pt idx="1380">
                        <c:v>2.6796944518563102</c:v>
                      </c:pt>
                      <c:pt idx="1381">
                        <c:v>2.6730143266199065</c:v>
                      </c:pt>
                      <c:pt idx="1382">
                        <c:v>2.6729020799419736</c:v>
                      </c:pt>
                      <c:pt idx="1383">
                        <c:v>2.6924909868261837</c:v>
                      </c:pt>
                      <c:pt idx="1384">
                        <c:v>2.6923779127771605</c:v>
                      </c:pt>
                      <c:pt idx="1385">
                        <c:v>2.6725653399081755</c:v>
                      </c:pt>
                      <c:pt idx="1386">
                        <c:v>2.672453093230243</c:v>
                      </c:pt>
                      <c:pt idx="1387">
                        <c:v>2.6723408465523102</c:v>
                      </c:pt>
                      <c:pt idx="1388">
                        <c:v>2.6919256165810679</c:v>
                      </c:pt>
                      <c:pt idx="1389">
                        <c:v>2.6983779389772451</c:v>
                      </c:pt>
                      <c:pt idx="1390">
                        <c:v>2.6916994684830216</c:v>
                      </c:pt>
                      <c:pt idx="1391">
                        <c:v>2.6784567047050523</c:v>
                      </c:pt>
                      <c:pt idx="1392">
                        <c:v>2.6717796131626468</c:v>
                      </c:pt>
                      <c:pt idx="1393">
                        <c:v>2.6716673664847139</c:v>
                      </c:pt>
                      <c:pt idx="1394">
                        <c:v>2.6912471722869293</c:v>
                      </c:pt>
                      <c:pt idx="1395">
                        <c:v>2.6911340982379062</c:v>
                      </c:pt>
                      <c:pt idx="1396">
                        <c:v>2.6778940923635712</c:v>
                      </c:pt>
                      <c:pt idx="1397">
                        <c:v>2.6777815698952754</c:v>
                      </c:pt>
                      <c:pt idx="1398">
                        <c:v>2.6776690474269791</c:v>
                      </c:pt>
                      <c:pt idx="1399">
                        <c:v>2.6972444405833791</c:v>
                      </c:pt>
                      <c:pt idx="1400">
                        <c:v>2.7036934534951946</c:v>
                      </c:pt>
                      <c:pt idx="1401">
                        <c:v>2.6838935669829294</c:v>
                      </c:pt>
                      <c:pt idx="1402">
                        <c:v>2.6706571463833195</c:v>
                      </c:pt>
                      <c:pt idx="1403">
                        <c:v>2.6705448997053871</c:v>
                      </c:pt>
                      <c:pt idx="1404">
                        <c:v>2.6769939126172018</c:v>
                      </c:pt>
                      <c:pt idx="1405">
                        <c:v>2.6965643415470599</c:v>
                      </c:pt>
                      <c:pt idx="1406">
                        <c:v>2.6964509917076733</c:v>
                      </c:pt>
                      <c:pt idx="1407">
                        <c:v>2.6897772096496286</c:v>
                      </c:pt>
                      <c:pt idx="1408">
                        <c:v>2.6831039791723117</c:v>
                      </c:pt>
                      <c:pt idx="1409">
                        <c:v>2.682991180913652</c:v>
                      </c:pt>
                      <c:pt idx="1410">
                        <c:v>2.6959975923501269</c:v>
                      </c:pt>
                      <c:pt idx="1411">
                        <c:v>2.7024435715679438</c:v>
                      </c:pt>
                      <c:pt idx="1412">
                        <c:v>2.6826527861376732</c:v>
                      </c:pt>
                      <c:pt idx="1413">
                        <c:v>2.6759812104025364</c:v>
                      </c:pt>
                      <c:pt idx="1414">
                        <c:v>2.6758686879342402</c:v>
                      </c:pt>
                      <c:pt idx="1415">
                        <c:v>2.6954591806130406</c:v>
                      </c:pt>
                      <c:pt idx="1416">
                        <c:v>2.7084618688796085</c:v>
                      </c:pt>
                      <c:pt idx="1417">
                        <c:v>2.6952324809342674</c:v>
                      </c:pt>
                      <c:pt idx="1418">
                        <c:v>2.6820041961503804</c:v>
                      </c:pt>
                      <c:pt idx="1419">
                        <c:v>2.6753342062098335</c:v>
                      </c:pt>
                      <c:pt idx="1420">
                        <c:v>2.6752216837415372</c:v>
                      </c:pt>
                      <c:pt idx="1421">
                        <c:v>2.694779081576721</c:v>
                      </c:pt>
                      <c:pt idx="1422">
                        <c:v>2.7012220960481308</c:v>
                      </c:pt>
                      <c:pt idx="1423">
                        <c:v>2.6879962933775148</c:v>
                      </c:pt>
                      <c:pt idx="1424">
                        <c:v>2.6878832193284916</c:v>
                      </c:pt>
                      <c:pt idx="1425">
                        <c:v>2.6877701452794684</c:v>
                      </c:pt>
                      <c:pt idx="1426">
                        <c:v>2.7007675935291307</c:v>
                      </c:pt>
                      <c:pt idx="1427">
                        <c:v>2.7072089532583599</c:v>
                      </c:pt>
                      <c:pt idx="1428">
                        <c:v>2.687430923132399</c:v>
                      </c:pt>
                      <c:pt idx="1429">
                        <c:v>2.6807634153051243</c:v>
                      </c:pt>
                      <c:pt idx="1430">
                        <c:v>2.6740964590585756</c:v>
                      </c:pt>
                      <c:pt idx="1431">
                        <c:v>2.6870917009853299</c:v>
                      </c:pt>
                      <c:pt idx="1432">
                        <c:v>2.7000574333431926</c:v>
                      </c:pt>
                      <c:pt idx="1433">
                        <c:v>2.69997221412088</c:v>
                      </c:pt>
                      <c:pt idx="1434">
                        <c:v>2.6867524788382604</c:v>
                      </c:pt>
                      <c:pt idx="1435">
                        <c:v>2.6866394047892372</c:v>
                      </c:pt>
                      <c:pt idx="1436">
                        <c:v>2.6799738274945066</c:v>
                      </c:pt>
                      <c:pt idx="1437">
                        <c:v>2.6995177116018803</c:v>
                      </c:pt>
                      <c:pt idx="1438">
                        <c:v>2.7059560376371108</c:v>
                      </c:pt>
                      <c:pt idx="1439">
                        <c:v>2.686187108593145</c:v>
                      </c:pt>
                      <c:pt idx="1440">
                        <c:v>2.6860740345441219</c:v>
                      </c:pt>
                      <c:pt idx="1441">
                        <c:v>2.6859326919828432</c:v>
                      </c:pt>
                      <c:pt idx="1442">
                        <c:v>2.7054719566016283</c:v>
                      </c:pt>
                      <c:pt idx="1443">
                        <c:v>2.7119371032497068</c:v>
                      </c:pt>
                      <c:pt idx="1444">
                        <c:v>2.6987223321936296</c:v>
                      </c:pt>
                      <c:pt idx="1445">
                        <c:v>2.685508664299006</c:v>
                      </c:pt>
                      <c:pt idx="1446">
                        <c:v>2.6788458449079102</c:v>
                      </c:pt>
                      <c:pt idx="1447">
                        <c:v>2.6852825162009597</c:v>
                      </c:pt>
                      <c:pt idx="1448">
                        <c:v>2.7048170234359756</c:v>
                      </c:pt>
                      <c:pt idx="1449">
                        <c:v>2.7112234956842252</c:v>
                      </c:pt>
                      <c:pt idx="1450">
                        <c:v>2.6914635987746633</c:v>
                      </c:pt>
                      <c:pt idx="1451">
                        <c:v>2.6913502489352767</c:v>
                      </c:pt>
                      <c:pt idx="1452">
                        <c:v>2.6912368990958906</c:v>
                      </c:pt>
                      <c:pt idx="1453">
                        <c:v>2.7107667868423175</c:v>
                      </c:pt>
                      <c:pt idx="1454">
                        <c:v>2.7106526096318402</c:v>
                      </c:pt>
                      <c:pt idx="1455">
                        <c:v>2.6974724502663787</c:v>
                      </c:pt>
                      <c:pt idx="1456">
                        <c:v>2.6842648497597517</c:v>
                      </c:pt>
                      <c:pt idx="1457">
                        <c:v>2.6775768644979889</c:v>
                      </c:pt>
                      <c:pt idx="1458">
                        <c:v>2.690556800059571</c:v>
                      </c:pt>
                      <c:pt idx="1459">
                        <c:v>2.7100817235794552</c:v>
                      </c:pt>
                      <c:pt idx="1460">
                        <c:v>2.7099675463689783</c:v>
                      </c:pt>
                      <c:pt idx="1461">
                        <c:v>2.6967622900804411</c:v>
                      </c:pt>
                      <c:pt idx="1462">
                        <c:v>2.6901034007020241</c:v>
                      </c:pt>
                      <c:pt idx="1463">
                        <c:v>2.6899900508626375</c:v>
                      </c:pt>
                      <c:pt idx="1464">
                        <c:v>2.7095393818296896</c:v>
                      </c:pt>
                      <c:pt idx="1465">
                        <c:v>2.7094252046192127</c:v>
                      </c:pt>
                      <c:pt idx="1466">
                        <c:v>2.6896783388043248</c:v>
                      </c:pt>
                      <c:pt idx="1467">
                        <c:v>2.6830210352204977</c:v>
                      </c:pt>
                      <c:pt idx="1468">
                        <c:v>2.6829079611714746</c:v>
                      </c:pt>
                      <c:pt idx="1469">
                        <c:v>2.7089684957773046</c:v>
                      </c:pt>
                      <c:pt idx="1470">
                        <c:v>2.7219405713135272</c:v>
                      </c:pt>
                      <c:pt idx="1471">
                        <c:v>2.7087401413563508</c:v>
                      </c:pt>
                      <c:pt idx="1472">
                        <c:v>2.6955408145606277</c:v>
                      </c:pt>
                      <c:pt idx="1473">
                        <c:v>2.6888848899286186</c:v>
                      </c:pt>
                      <c:pt idx="1474">
                        <c:v>2.6953135633011276</c:v>
                      </c:pt>
                      <c:pt idx="1475">
                        <c:v>2.7082834325144427</c:v>
                      </c:pt>
                      <c:pt idx="1476">
                        <c:v>2.7147107269351349</c:v>
                      </c:pt>
                      <c:pt idx="1477">
                        <c:v>2.6949726864118775</c:v>
                      </c:pt>
                      <c:pt idx="1478">
                        <c:v>2.6948590607821274</c:v>
                      </c:pt>
                      <c:pt idx="1479">
                        <c:v>2.6947454351523774</c:v>
                      </c:pt>
                      <c:pt idx="1480">
                        <c:v>2.7142529149317731</c:v>
                      </c:pt>
                      <c:pt idx="1481">
                        <c:v>2.7206785546102839</c:v>
                      </c:pt>
                      <c:pt idx="1482">
                        <c:v>2.7009443751521158</c:v>
                      </c:pt>
                      <c:pt idx="1483">
                        <c:v>2.6877513915347526</c:v>
                      </c:pt>
                      <c:pt idx="1484">
                        <c:v>2.687638041695366</c:v>
                      </c:pt>
                      <c:pt idx="1485">
                        <c:v>2.6940636813738772</c:v>
                      </c:pt>
                      <c:pt idx="1486">
                        <c:v>2.7135661969267302</c:v>
                      </c:pt>
                      <c:pt idx="1487">
                        <c:v>2.7134517439258898</c:v>
                      </c:pt>
                      <c:pt idx="1488">
                        <c:v>2.7002609666314346</c:v>
                      </c:pt>
                      <c:pt idx="1489">
                        <c:v>2.6936091788548766</c:v>
                      </c:pt>
                      <c:pt idx="1490">
                        <c:v>2.693495553225127</c:v>
                      </c:pt>
                      <c:pt idx="1491">
                        <c:v>2.712993931922528</c:v>
                      </c:pt>
                      <c:pt idx="1492">
                        <c:v>2.7128794789216872</c:v>
                      </c:pt>
                      <c:pt idx="1493">
                        <c:v>2.6996914595308668</c:v>
                      </c:pt>
                      <c:pt idx="1494">
                        <c:v>2.6930410507061264</c:v>
                      </c:pt>
                      <c:pt idx="1495">
                        <c:v>2.6929274250763764</c:v>
                      </c:pt>
                      <c:pt idx="1496">
                        <c:v>2.718957622742225</c:v>
                      </c:pt>
                      <c:pt idx="1497">
                        <c:v>2.7253785739845573</c:v>
                      </c:pt>
                      <c:pt idx="1498">
                        <c:v>2.7121927609166447</c:v>
                      </c:pt>
                      <c:pt idx="1499">
                        <c:v>2.6990080510101859</c:v>
                      </c:pt>
                      <c:pt idx="1500">
                        <c:v>2.6923592969276262</c:v>
                      </c:pt>
                      <c:pt idx="1501">
                        <c:v>2.698780248169959</c:v>
                      </c:pt>
                      <c:pt idx="1502">
                        <c:v>2.7182692499950014</c:v>
                      </c:pt>
                      <c:pt idx="1503">
                        <c:v>2.7181545212037972</c:v>
                      </c:pt>
                      <c:pt idx="1504">
                        <c:v>2.7049437491079904</c:v>
                      </c:pt>
                      <c:pt idx="1505">
                        <c:v>2.6983246424895047</c:v>
                      </c:pt>
                      <c:pt idx="1506">
                        <c:v>2.6982107410693907</c:v>
                      </c:pt>
                      <c:pt idx="1507">
                        <c:v>2.7176956060389816</c:v>
                      </c:pt>
                      <c:pt idx="1508">
                        <c:v>2.7175808772477774</c:v>
                      </c:pt>
                      <c:pt idx="1509">
                        <c:v>2.6978690368090503</c:v>
                      </c:pt>
                      <c:pt idx="1510">
                        <c:v>2.6912230406301259</c:v>
                      </c:pt>
                      <c:pt idx="1511">
                        <c:v>2.6845775960319282</c:v>
                      </c:pt>
                      <c:pt idx="1512">
                        <c:v>2.6975273325487099</c:v>
                      </c:pt>
                      <c:pt idx="1513">
                        <c:v>2.7170072332917581</c:v>
                      </c:pt>
                      <c:pt idx="1514">
                        <c:v>2.7168925045005539</c:v>
                      </c:pt>
                      <c:pt idx="1515">
                        <c:v>2.7037163440953629</c:v>
                      </c:pt>
                      <c:pt idx="1516">
                        <c:v>2.7036021668848855</c:v>
                      </c:pt>
                      <c:pt idx="1517">
                        <c:v>2.6969578254481421</c:v>
                      </c:pt>
                      <c:pt idx="1518">
                        <c:v>2.7164335893357383</c:v>
                      </c:pt>
                      <c:pt idx="1519">
                        <c:v>2.7228484731900742</c:v>
                      </c:pt>
                      <c:pt idx="1520">
                        <c:v>2.7031454580429775</c:v>
                      </c:pt>
                      <c:pt idx="1521">
                        <c:v>2.6965306951227164</c:v>
                      </c:pt>
                      <c:pt idx="1522">
                        <c:v>2.6964167937026029</c:v>
                      </c:pt>
                      <c:pt idx="1523">
                        <c:v>2.7158886275775194</c:v>
                      </c:pt>
                      <c:pt idx="1524">
                        <c:v>2.728830504068942</c:v>
                      </c:pt>
                      <c:pt idx="1525">
                        <c:v>2.7156591699951118</c:v>
                      </c:pt>
                      <c:pt idx="1526">
                        <c:v>2.7024889390827349</c:v>
                      </c:pt>
                      <c:pt idx="1527">
                        <c:v>2.6958472866020351</c:v>
                      </c:pt>
                      <c:pt idx="1528">
                        <c:v>2.6957333851819216</c:v>
                      </c:pt>
                      <c:pt idx="1529">
                        <c:v>2.7152002548302958</c:v>
                      </c:pt>
                      <c:pt idx="1530">
                        <c:v>2.7216121739382242</c:v>
                      </c:pt>
                      <c:pt idx="1531">
                        <c:v>2.7084444251391191</c:v>
                      </c:pt>
                      <c:pt idx="1532">
                        <c:v>2.701803875819873</c:v>
                      </c:pt>
                      <c:pt idx="1533">
                        <c:v>2.7016896986093961</c:v>
                      </c:pt>
                      <c:pt idx="1534">
                        <c:v>2.7211521556119549</c:v>
                      </c:pt>
                      <c:pt idx="1535">
                        <c:v>2.7275624199777022</c:v>
                      </c:pt>
                      <c:pt idx="1536">
                        <c:v>2.7078721601349169</c:v>
                      </c:pt>
                      <c:pt idx="1537">
                        <c:v>2.6947082724008999</c:v>
                      </c:pt>
                      <c:pt idx="1538">
                        <c:v>2.6945943709807865</c:v>
                      </c:pt>
                      <c:pt idx="1539">
                        <c:v>2.7010046353465342</c:v>
                      </c:pt>
                      <c:pt idx="1540">
                        <c:v>2.7204621281225503</c:v>
                      </c:pt>
                      <c:pt idx="1541">
                        <c:v>2.7203471235409826</c:v>
                      </c:pt>
                      <c:pt idx="1542">
                        <c:v>2.707185442129874</c:v>
                      </c:pt>
                      <c:pt idx="1543">
                        <c:v>2.7005479265046257</c:v>
                      </c:pt>
                      <c:pt idx="1544">
                        <c:v>2.7069565361281933</c:v>
                      </c:pt>
                      <c:pt idx="1545">
                        <c:v>2.7198871052147133</c:v>
                      </c:pt>
                      <c:pt idx="1546">
                        <c:v>2.7262943358864624</c:v>
                      </c:pt>
                      <c:pt idx="1547">
                        <c:v>2.7066131771256718</c:v>
                      </c:pt>
                      <c:pt idx="1548">
                        <c:v>2.6999484961496218</c:v>
                      </c:pt>
                      <c:pt idx="1549">
                        <c:v>2.6998343189391445</c:v>
                      </c:pt>
                      <c:pt idx="1550">
                        <c:v>2.7258043943057562</c:v>
                      </c:pt>
                      <c:pt idx="1551">
                        <c:v>2.7322387903283074</c:v>
                      </c:pt>
                      <c:pt idx="1552">
                        <c:v>2.7190820731437415</c:v>
                      </c:pt>
                      <c:pt idx="1553">
                        <c:v>2.7059264591206289</c:v>
                      </c:pt>
                      <c:pt idx="1554">
                        <c:v>2.6992919771893789</c:v>
                      </c:pt>
                      <c:pt idx="1555">
                        <c:v>2.7056975531189478</c:v>
                      </c:pt>
                      <c:pt idx="1556">
                        <c:v>2.7186220548174718</c:v>
                      </c:pt>
                      <c:pt idx="1557">
                        <c:v>2.7249974317022403</c:v>
                      </c:pt>
                      <c:pt idx="1558">
                        <c:v>2.7118444376875805</c:v>
                      </c:pt>
                      <c:pt idx="1559">
                        <c:v>2.7117297088963763</c:v>
                      </c:pt>
                      <c:pt idx="1560">
                        <c:v>2.7051252881147452</c:v>
                      </c:pt>
                      <c:pt idx="1561">
                        <c:v>2.7245651303074996</c:v>
                      </c:pt>
                      <c:pt idx="1562">
                        <c:v>2.7309676725430698</c:v>
                      </c:pt>
                      <c:pt idx="1563">
                        <c:v>2.7112994759293616</c:v>
                      </c:pt>
                      <c:pt idx="1564">
                        <c:v>2.7046674761113838</c:v>
                      </c:pt>
                      <c:pt idx="1565">
                        <c:v>2.698036027874132</c:v>
                      </c:pt>
                      <c:pt idx="1566">
                        <c:v>2.710926607357949</c:v>
                      </c:pt>
                      <c:pt idx="1567">
                        <c:v>2.7303610026910241</c:v>
                      </c:pt>
                      <c:pt idx="1568">
                        <c:v>2.7237293476110005</c:v>
                      </c:pt>
                      <c:pt idx="1569">
                        <c:v>2.7171557464024874</c:v>
                      </c:pt>
                      <c:pt idx="1570">
                        <c:v>2.7105250565887351</c:v>
                      </c:pt>
                      <c:pt idx="1571">
                        <c:v>2.7104103277975313</c:v>
                      </c:pt>
                      <c:pt idx="1572">
                        <c:v>2.7233258663092421</c:v>
                      </c:pt>
                      <c:pt idx="1573">
                        <c:v>2.7297254437984053</c:v>
                      </c:pt>
                      <c:pt idx="1574">
                        <c:v>2.7100661414239196</c:v>
                      </c:pt>
                      <c:pt idx="1575">
                        <c:v>2.7099514126327153</c:v>
                      </c:pt>
                      <c:pt idx="1576">
                        <c:v>2.7098366838415116</c:v>
                      </c:pt>
                      <c:pt idx="1577">
                        <c:v>2.7292632191492281</c:v>
                      </c:pt>
                      <c:pt idx="1578">
                        <c:v>2.7356611418962102</c:v>
                      </c:pt>
                      <c:pt idx="1579">
                        <c:v>2.7225189037057262</c:v>
                      </c:pt>
                      <c:pt idx="1580">
                        <c:v>2.7093777686766956</c:v>
                      </c:pt>
                      <c:pt idx="1581">
                        <c:v>2.7027503883473054</c:v>
                      </c:pt>
                      <c:pt idx="1582">
                        <c:v>2.709148311094288</c:v>
                      </c:pt>
                      <c:pt idx="1583">
                        <c:v>2.7285698821754618</c:v>
                      </c:pt>
                      <c:pt idx="1584">
                        <c:v>2.7349661501802633</c:v>
                      </c:pt>
                      <c:pt idx="1585">
                        <c:v>2.7152869219520168</c:v>
                      </c:pt>
                      <c:pt idx="1586">
                        <c:v>2.7151719173704496</c:v>
                      </c:pt>
                      <c:pt idx="1587">
                        <c:v>2.7150856639342735</c:v>
                      </c:pt>
                      <c:pt idx="1588">
                        <c:v>2.7345028223696324</c:v>
                      </c:pt>
                      <c:pt idx="1589">
                        <c:v>2.7343869904169744</c:v>
                      </c:pt>
                      <c:pt idx="1590">
                        <c:v>2.7147406501895714</c:v>
                      </c:pt>
                      <c:pt idx="1591">
                        <c:v>2.7081157519734522</c:v>
                      </c:pt>
                      <c:pt idx="1592">
                        <c:v>2.7014914053380603</c:v>
                      </c:pt>
                      <c:pt idx="1593">
                        <c:v>2.7143668852994773</c:v>
                      </c:pt>
                      <c:pt idx="1594">
                        <c:v>2.7337788726655208</c:v>
                      </c:pt>
                      <c:pt idx="1595">
                        <c:v>2.7336630407128628</c:v>
                      </c:pt>
                      <c:pt idx="1596">
                        <c:v>2.7205591373829012</c:v>
                      </c:pt>
                      <c:pt idx="1597">
                        <c:v>2.7139356181185996</c:v>
                      </c:pt>
                      <c:pt idx="1598">
                        <c:v>2.713820613537032</c:v>
                      </c:pt>
                      <c:pt idx="1599">
                        <c:v>2.726720983578752</c:v>
                      </c:pt>
                      <c:pt idx="1600">
                        <c:v>2.7266054274164575</c:v>
                      </c:pt>
                      <c:pt idx="1601">
                        <c:v>2.7134755997923299</c:v>
                      </c:pt>
                      <c:pt idx="1602">
                        <c:v>2.7068537352702089</c:v>
                      </c:pt>
                      <c:pt idx="1603">
                        <c:v>2.7067390064790051</c:v>
                      </c:pt>
                      <c:pt idx="1604">
                        <c:v>2.7326495111271067</c:v>
                      </c:pt>
                      <c:pt idx="1605">
                        <c:v>2.7390397117439118</c:v>
                      </c:pt>
                      <c:pt idx="1606">
                        <c:v>2.7259120904426917</c:v>
                      </c:pt>
                      <c:pt idx="1607">
                        <c:v>2.7192910532916614</c:v>
                      </c:pt>
                      <c:pt idx="1608">
                        <c:v>2.7061653625229853</c:v>
                      </c:pt>
                      <c:pt idx="1609">
                        <c:v>2.7125555631397904</c:v>
                      </c:pt>
                      <c:pt idx="1610">
                        <c:v>2.7319545194111603</c:v>
                      </c:pt>
                      <c:pt idx="1611">
                        <c:v>2.7383140383500288</c:v>
                      </c:pt>
                      <c:pt idx="1612">
                        <c:v>2.7186858313390241</c:v>
                      </c:pt>
                      <c:pt idx="1613">
                        <c:v>2.7185705509670934</c:v>
                      </c:pt>
                      <c:pt idx="1614">
                        <c:v>2.7184840906881451</c:v>
                      </c:pt>
                      <c:pt idx="1615">
                        <c:v>2.7378786343136987</c:v>
                      </c:pt>
                      <c:pt idx="1616">
                        <c:v>2.7377625265706778</c:v>
                      </c:pt>
                      <c:pt idx="1617">
                        <c:v>2.7181382495723523</c:v>
                      </c:pt>
                      <c:pt idx="1618">
                        <c:v>2.7115205219056842</c:v>
                      </c:pt>
                      <c:pt idx="1619">
                        <c:v>2.704903345819742</c:v>
                      </c:pt>
                      <c:pt idx="1620">
                        <c:v>2.7177924084565599</c:v>
                      </c:pt>
                      <c:pt idx="1621">
                        <c:v>2.7371819878555712</c:v>
                      </c:pt>
                      <c:pt idx="1622">
                        <c:v>2.7370658801125498</c:v>
                      </c:pt>
                      <c:pt idx="1623">
                        <c:v>2.7239765247242613</c:v>
                      </c:pt>
                      <c:pt idx="1624">
                        <c:v>2.7238609685619668</c:v>
                      </c:pt>
                      <c:pt idx="1625">
                        <c:v>2.7172448266898885</c:v>
                      </c:pt>
                      <c:pt idx="1626">
                        <c:v>2.7366304760762201</c:v>
                      </c:pt>
                      <c:pt idx="1627">
                        <c:v>2.7429853065789103</c:v>
                      </c:pt>
                      <c:pt idx="1628">
                        <c:v>2.7233698548722156</c:v>
                      </c:pt>
                      <c:pt idx="1629">
                        <c:v>2.7167548851091823</c:v>
                      </c:pt>
                      <c:pt idx="1630">
                        <c:v>2.7166396047372512</c:v>
                      </c:pt>
                      <c:pt idx="1631">
                        <c:v>2.7425197724453709</c:v>
                      </c:pt>
                      <c:pt idx="1632">
                        <c:v>2.7489019751416355</c:v>
                      </c:pt>
                      <c:pt idx="1633">
                        <c:v>2.7357886949393158</c:v>
                      </c:pt>
                      <c:pt idx="1634">
                        <c:v>2.7226765178984493</c:v>
                      </c:pt>
                      <c:pt idx="1635">
                        <c:v>2.7160632028775966</c:v>
                      </c:pt>
                      <c:pt idx="1636">
                        <c:v>2.7224454055738607</c:v>
                      </c:pt>
                      <c:pt idx="1637">
                        <c:v>2.7353242639672302</c:v>
                      </c:pt>
                      <c:pt idx="1638">
                        <c:v>2.741705087711678</c:v>
                      </c:pt>
                      <c:pt idx="1639">
                        <c:v>2.7285953927840829</c:v>
                      </c:pt>
                      <c:pt idx="1640">
                        <c:v>2.7219831809246835</c:v>
                      </c:pt>
                      <c:pt idx="1641">
                        <c:v>2.7283637288787674</c:v>
                      </c:pt>
                      <c:pt idx="1642">
                        <c:v>2.7412395535781386</c:v>
                      </c:pt>
                      <c:pt idx="1643">
                        <c:v>2.7411231700447543</c:v>
                      </c:pt>
                      <c:pt idx="1644">
                        <c:v>2.728016233020794</c:v>
                      </c:pt>
                      <c:pt idx="1645">
                        <c:v>2.7149103991582875</c:v>
                      </c:pt>
                      <c:pt idx="1646">
                        <c:v>2.7147951187863568</c:v>
                      </c:pt>
                      <c:pt idx="1647">
                        <c:v>2.7276687371628205</c:v>
                      </c:pt>
                      <c:pt idx="1648">
                        <c:v>2.7470354259616636</c:v>
                      </c:pt>
                      <c:pt idx="1649">
                        <c:v>2.7404248688444452</c:v>
                      </c:pt>
                      <c:pt idx="1650">
                        <c:v>2.7338148633079533</c:v>
                      </c:pt>
                      <c:pt idx="1651">
                        <c:v>2.7272054093521891</c:v>
                      </c:pt>
                      <c:pt idx="1652">
                        <c:v>2.7270895773995312</c:v>
                      </c:pt>
                      <c:pt idx="1653">
                        <c:v>2.7399593347109064</c:v>
                      </c:pt>
                      <c:pt idx="1654">
                        <c:v>2.7463354700191744</c:v>
                      </c:pt>
                      <c:pt idx="1655">
                        <c:v>2.7267420815415577</c:v>
                      </c:pt>
                      <c:pt idx="1656">
                        <c:v>2.7266262495888998</c:v>
                      </c:pt>
                      <c:pt idx="1657">
                        <c:v>2.7265104176362422</c:v>
                      </c:pt>
                      <c:pt idx="1658">
                        <c:v>2.7458688327241814</c:v>
                      </c:pt>
                      <c:pt idx="1659">
                        <c:v>2.7522433132902688</c:v>
                      </c:pt>
                      <c:pt idx="1660">
                        <c:v>2.739144649977213</c:v>
                      </c:pt>
                      <c:pt idx="1661">
                        <c:v>2.7260470898256108</c:v>
                      </c:pt>
                      <c:pt idx="1662">
                        <c:v>2.7194409453542074</c:v>
                      </c:pt>
                      <c:pt idx="1663">
                        <c:v>2.7258154259202954</c:v>
                      </c:pt>
                      <c:pt idx="1664">
                        <c:v>2.7451688767816917</c:v>
                      </c:pt>
                      <c:pt idx="1665">
                        <c:v>2.7450522174579435</c:v>
                      </c:pt>
                      <c:pt idx="1666">
                        <c:v>2.7319571394196127</c:v>
                      </c:pt>
                      <c:pt idx="1667">
                        <c:v>2.7318410316765913</c:v>
                      </c:pt>
                      <c:pt idx="1668">
                        <c:v>2.7252362661570064</c:v>
                      </c:pt>
                      <c:pt idx="1669">
                        <c:v>2.7445855801629508</c:v>
                      </c:pt>
                      <c:pt idx="1670">
                        <c:v>2.7444689208392021</c:v>
                      </c:pt>
                      <c:pt idx="1671">
                        <c:v>2.7249177282871972</c:v>
                      </c:pt>
                      <c:pt idx="1672">
                        <c:v>2.7183142727718375</c:v>
                      </c:pt>
                      <c:pt idx="1673">
                        <c:v>2.7181987166095434</c:v>
                      </c:pt>
                      <c:pt idx="1674">
                        <c:v>2.7310573044111979</c:v>
                      </c:pt>
                      <c:pt idx="1675">
                        <c:v>2.7504015852430097</c:v>
                      </c:pt>
                      <c:pt idx="1676">
                        <c:v>2.7437981297276499</c:v>
                      </c:pt>
                      <c:pt idx="1677">
                        <c:v>2.7371952257930179</c:v>
                      </c:pt>
                      <c:pt idx="1678">
                        <c:v>2.7305928734391127</c:v>
                      </c:pt>
                      <c:pt idx="1679">
                        <c:v>2.7304767656960913</c:v>
                      </c:pt>
                      <c:pt idx="1680">
                        <c:v>2.7498169096724507</c:v>
                      </c:pt>
                      <c:pt idx="1681">
                        <c:v>2.749699974558339</c:v>
                      </c:pt>
                      <c:pt idx="1682">
                        <c:v>2.7301284424670276</c:v>
                      </c:pt>
                      <c:pt idx="1683">
                        <c:v>2.7300123347240057</c:v>
                      </c:pt>
                      <c:pt idx="1684">
                        <c:v>2.7298962269809848</c:v>
                      </c:pt>
                      <c:pt idx="1685">
                        <c:v>2.7492322341018922</c:v>
                      </c:pt>
                      <c:pt idx="1686">
                        <c:v>2.7555990614853929</c:v>
                      </c:pt>
                      <c:pt idx="1687">
                        <c:v>2.7360313904591704</c:v>
                      </c:pt>
                      <c:pt idx="1688">
                        <c:v>2.7294317960088996</c:v>
                      </c:pt>
                      <c:pt idx="1689">
                        <c:v>2.7228327531393561</c:v>
                      </c:pt>
                      <c:pt idx="1690">
                        <c:v>2.7227169211866986</c:v>
                      </c:pt>
                      <c:pt idx="1691">
                        <c:v>2.7420482398714263</c:v>
                      </c:pt>
                      <c:pt idx="1692">
                        <c:v>2.7484136883031103</c:v>
                      </c:pt>
                      <c:pt idx="1693">
                        <c:v>2.7353330892588619</c:v>
                      </c:pt>
                      <c:pt idx="1694">
                        <c:v>2.7287351495507717</c:v>
                      </c:pt>
                      <c:pt idx="1695">
                        <c:v>2.7286190418077507</c:v>
                      </c:pt>
                      <c:pt idx="1696">
                        <c:v>2.7414941080836219</c:v>
                      </c:pt>
                      <c:pt idx="1697">
                        <c:v>2.7479751816251912</c:v>
                      </c:pt>
                      <c:pt idx="1698">
                        <c:v>2.7671534366581931</c:v>
                      </c:pt>
                      <c:pt idx="1699">
                        <c:v>2.9482924094907741</c:v>
                      </c:pt>
                      <c:pt idx="1700">
                        <c:v>3.1293927716724688</c:v>
                      </c:pt>
                      <c:pt idx="1701">
                        <c:v>3.278062600275653</c:v>
                      </c:pt>
                      <c:pt idx="1702">
                        <c:v>3.4007899325485722</c:v>
                      </c:pt>
                      <c:pt idx="1703">
                        <c:v>3.5105370534695464</c:v>
                      </c:pt>
                      <c:pt idx="1704">
                        <c:v>3.5943554675784299</c:v>
                      </c:pt>
                      <c:pt idx="1705">
                        <c:v>3.6781559553136871</c:v>
                      </c:pt>
                      <c:pt idx="1706">
                        <c:v>3.7296035444577509</c:v>
                      </c:pt>
                      <c:pt idx="1707">
                        <c:v>3.7939495731109907</c:v>
                      </c:pt>
                      <c:pt idx="1708">
                        <c:v>3.825872928211079</c:v>
                      </c:pt>
                      <c:pt idx="1709">
                        <c:v>3.8772483981750949</c:v>
                      </c:pt>
                      <c:pt idx="1710">
                        <c:v>3.8962519400128386</c:v>
                      </c:pt>
                      <c:pt idx="1711">
                        <c:v>3.9411373043008817</c:v>
                      </c:pt>
                      <c:pt idx="1712">
                        <c:v>3.9601298145240857</c:v>
                      </c:pt>
                      <c:pt idx="1713">
                        <c:v>3.9920584096410798</c:v>
                      </c:pt>
                      <c:pt idx="1714">
                        <c:v>4.0110412672015618</c:v>
                      </c:pt>
                      <c:pt idx="1715">
                        <c:v>4.0300199879065923</c:v>
                      </c:pt>
                      <c:pt idx="1716">
                        <c:v>4.0554626142030656</c:v>
                      </c:pt>
                      <c:pt idx="1717">
                        <c:v>4.0744323717212838</c:v>
                      </c:pt>
                      <c:pt idx="1718">
                        <c:v>4.0998646558791272</c:v>
                      </c:pt>
                      <c:pt idx="1719">
                        <c:v>4.1058935021721945</c:v>
                      </c:pt>
                      <c:pt idx="1720">
                        <c:v>4.1313168231432247</c:v>
                      </c:pt>
                      <c:pt idx="1721">
                        <c:v>4.1308762480375796</c:v>
                      </c:pt>
                      <c:pt idx="1722">
                        <c:v>4.1627552008891477</c:v>
                      </c:pt>
                      <c:pt idx="1723">
                        <c:v>4.1623111784039599</c:v>
                      </c:pt>
                      <c:pt idx="1724">
                        <c:v>4.1877172624772729</c:v>
                      </c:pt>
                      <c:pt idx="1725">
                        <c:v>4.1937323192521667</c:v>
                      </c:pt>
                      <c:pt idx="1726">
                        <c:v>4.2127132462801047</c:v>
                      </c:pt>
                      <c:pt idx="1727">
                        <c:v>4.2187242351471381</c:v>
                      </c:pt>
                      <c:pt idx="1728">
                        <c:v>4.2311485220739158</c:v>
                      </c:pt>
                      <c:pt idx="1729">
                        <c:v>4.2436603724410968</c:v>
                      </c:pt>
                      <c:pt idx="1730">
                        <c:v>4.2496204779860696</c:v>
                      </c:pt>
                      <c:pt idx="1731">
                        <c:v>4.2621277088646607</c:v>
                      </c:pt>
                      <c:pt idx="1732">
                        <c:v>4.2552155749849865</c:v>
                      </c:pt>
                      <c:pt idx="1733">
                        <c:v>4.2741303812732836</c:v>
                      </c:pt>
                      <c:pt idx="1734">
                        <c:v>4.273673948221739</c:v>
                      </c:pt>
                      <c:pt idx="1735">
                        <c:v>4.2990375605790776</c:v>
                      </c:pt>
                      <c:pt idx="1736">
                        <c:v>4.2921240477475866</c:v>
                      </c:pt>
                      <c:pt idx="1737">
                        <c:v>4.311026443469526</c:v>
                      </c:pt>
                      <c:pt idx="1738">
                        <c:v>4.3041129306380341</c:v>
                      </c:pt>
                      <c:pt idx="1739">
                        <c:v>4.3230098105527048</c:v>
                      </c:pt>
                      <c:pt idx="1740">
                        <c:v>4.3225478616938906</c:v>
                      </c:pt>
                      <c:pt idx="1741">
                        <c:v>4.3349876618286149</c:v>
                      </c:pt>
                      <c:pt idx="1742">
                        <c:v>4.340974519038844</c:v>
                      </c:pt>
                      <c:pt idx="1743">
                        <c:v>4.3469599972972546</c:v>
                      </c:pt>
                      <c:pt idx="1744">
                        <c:v>4.3529440966038493</c:v>
                      </c:pt>
                      <c:pt idx="1745">
                        <c:v>4.3524787003654914</c:v>
                      </c:pt>
                      <c:pt idx="1746">
                        <c:v>4.3713555854788098</c:v>
                      </c:pt>
                      <c:pt idx="1747">
                        <c:v>4.3644413831714104</c:v>
                      </c:pt>
                      <c:pt idx="1748">
                        <c:v>4.3768667043120519</c:v>
                      </c:pt>
                      <c:pt idx="1749">
                        <c:v>4.3699531914805601</c:v>
                      </c:pt>
                      <c:pt idx="1750">
                        <c:v>4.3888197344552484</c:v>
                      </c:pt>
                      <c:pt idx="1751">
                        <c:v>4.3819062216237574</c:v>
                      </c:pt>
                      <c:pt idx="1752">
                        <c:v>4.3943239585294034</c:v>
                      </c:pt>
                      <c:pt idx="1753">
                        <c:v>4.3874111351738208</c:v>
                      </c:pt>
                      <c:pt idx="1754">
                        <c:v>4.399825424699924</c:v>
                      </c:pt>
                      <c:pt idx="1755">
                        <c:v>4.3993545126542966</c:v>
                      </c:pt>
                      <c:pt idx="1756">
                        <c:v>4.4053241329668094</c:v>
                      </c:pt>
                      <c:pt idx="1757">
                        <c:v>4.4048525314452727</c:v>
                      </c:pt>
                      <c:pt idx="1758">
                        <c:v>4.4043809299237378</c:v>
                      </c:pt>
                      <c:pt idx="1759">
                        <c:v>4.4167862562630269</c:v>
                      </c:pt>
                      <c:pt idx="1760">
                        <c:v>4.4098755013351703</c:v>
                      </c:pt>
                      <c:pt idx="1761">
                        <c:v>4.4222773802949167</c:v>
                      </c:pt>
                      <c:pt idx="1762">
                        <c:v>4.4153673148429693</c:v>
                      </c:pt>
                      <c:pt idx="1763">
                        <c:v>4.4342014524499485</c:v>
                      </c:pt>
                      <c:pt idx="1764">
                        <c:v>4.4208563704471331</c:v>
                      </c:pt>
                      <c:pt idx="1765">
                        <c:v>4.439685681722751</c:v>
                      </c:pt>
                      <c:pt idx="1766">
                        <c:v>4.4263426681476608</c:v>
                      </c:pt>
                      <c:pt idx="1767">
                        <c:v>4.4387342049687764</c:v>
                      </c:pt>
                      <c:pt idx="1768">
                        <c:v>4.4318737128346628</c:v>
                      </c:pt>
                      <c:pt idx="1769">
                        <c:v>4.4378303020525003</c:v>
                      </c:pt>
                      <c:pt idx="1770">
                        <c:v>4.4373545636755134</c:v>
                      </c:pt>
                      <c:pt idx="1771">
                        <c:v>4.4433090844656249</c:v>
                      </c:pt>
                      <c:pt idx="1772">
                        <c:v>4.4492622263039197</c:v>
                      </c:pt>
                      <c:pt idx="1773">
                        <c:v>4.4487851089751151</c:v>
                      </c:pt>
                      <c:pt idx="1774">
                        <c:v>4.4611643731250563</c:v>
                      </c:pt>
                      <c:pt idx="1775">
                        <c:v>4.4478308743175052</c:v>
                      </c:pt>
                      <c:pt idx="1776">
                        <c:v>4.4666341923513677</c:v>
                      </c:pt>
                      <c:pt idx="1777">
                        <c:v>4.4533027619715426</c:v>
                      </c:pt>
                      <c:pt idx="1778">
                        <c:v>4.4721012536740448</c:v>
                      </c:pt>
                      <c:pt idx="1779">
                        <c:v>4.4587718917219448</c:v>
                      </c:pt>
                      <c:pt idx="1780">
                        <c:v>4.4775655570930866</c:v>
                      </c:pt>
                      <c:pt idx="1781">
                        <c:v>4.4642382635687134</c:v>
                      </c:pt>
                      <c:pt idx="1782">
                        <c:v>4.4766044276763894</c:v>
                      </c:pt>
                      <c:pt idx="1783">
                        <c:v>4.4697018775118469</c:v>
                      </c:pt>
                      <c:pt idx="1784">
                        <c:v>4.4756432982596932</c:v>
                      </c:pt>
                      <c:pt idx="1785">
                        <c:v>4.4751627335513451</c:v>
                      </c:pt>
                      <c:pt idx="1786">
                        <c:v>4.4683102393377725</c:v>
                      </c:pt>
                      <c:pt idx="1787">
                        <c:v>4.4806689571056353</c:v>
                      </c:pt>
                      <c:pt idx="1788">
                        <c:v>4.4737690958971355</c:v>
                      </c:pt>
                      <c:pt idx="1789">
                        <c:v>4.4924940205201818</c:v>
                      </c:pt>
                      <c:pt idx="1790">
                        <c:v>4.4792251945528641</c:v>
                      </c:pt>
                      <c:pt idx="1791">
                        <c:v>4.4979452238969584</c:v>
                      </c:pt>
                      <c:pt idx="1792">
                        <c:v>4.4846303409389421</c:v>
                      </c:pt>
                      <c:pt idx="1793">
                        <c:v>4.4969785786729926</c:v>
                      </c:pt>
                      <c:pt idx="1794">
                        <c:v>4.4836664536186106</c:v>
                      </c:pt>
                      <c:pt idx="1795">
                        <c:v>4.4960119334490267</c:v>
                      </c:pt>
                      <c:pt idx="1796">
                        <c:v>4.4891155885676612</c:v>
                      </c:pt>
                      <c:pt idx="1797">
                        <c:v>4.4950452882250609</c:v>
                      </c:pt>
                      <c:pt idx="1798">
                        <c:v>4.4945619656130784</c:v>
                      </c:pt>
                      <c:pt idx="1799">
                        <c:v>4.4940786430010951</c:v>
                      </c:pt>
                      <c:pt idx="1800">
                        <c:v>4.5064158491206081</c:v>
                      </c:pt>
                      <c:pt idx="1801">
                        <c:v>4.4995215726669686</c:v>
                      </c:pt>
                      <c:pt idx="1802">
                        <c:v>4.505446445993007</c:v>
                      </c:pt>
                      <c:pt idx="1803">
                        <c:v>4.4921453525531634</c:v>
                      </c:pt>
                      <c:pt idx="1804">
                        <c:v>4.5044770428654068</c:v>
                      </c:pt>
                      <c:pt idx="1805">
                        <c:v>4.4911787073291976</c:v>
                      </c:pt>
                      <c:pt idx="1806">
                        <c:v>4.5099623063520724</c:v>
                      </c:pt>
                      <c:pt idx="1807">
                        <c:v>4.4966659013484076</c:v>
                      </c:pt>
                      <c:pt idx="1808">
                        <c:v>4.5153963417787235</c:v>
                      </c:pt>
                      <c:pt idx="1809">
                        <c:v>4.5085061332329452</c:v>
                      </c:pt>
                      <c:pt idx="1810">
                        <c:v>4.5144241807474881</c:v>
                      </c:pt>
                      <c:pt idx="1811">
                        <c:v>4.5075353511535274</c:v>
                      </c:pt>
                      <c:pt idx="1812">
                        <c:v>4.5134520197162527</c:v>
                      </c:pt>
                      <c:pt idx="1813">
                        <c:v>4.5193673093271611</c:v>
                      </c:pt>
                      <c:pt idx="1814">
                        <c:v>4.5124798586850172</c:v>
                      </c:pt>
                      <c:pt idx="1815">
                        <c:v>4.5247450145720736</c:v>
                      </c:pt>
                      <c:pt idx="1816">
                        <c:v>4.517906999352582</c:v>
                      </c:pt>
                      <c:pt idx="1817">
                        <c:v>4.5301686389125031</c:v>
                      </c:pt>
                      <c:pt idx="1818">
                        <c:v>4.5168847823703766</c:v>
                      </c:pt>
                      <c:pt idx="1819">
                        <c:v>4.5291923410258157</c:v>
                      </c:pt>
                      <c:pt idx="1820">
                        <c:v>4.5159112423873236</c:v>
                      </c:pt>
                      <c:pt idx="1821">
                        <c:v>4.5346118285107941</c:v>
                      </c:pt>
                      <c:pt idx="1822">
                        <c:v>4.521332798300028</c:v>
                      </c:pt>
                      <c:pt idx="1823">
                        <c:v>4.5336341516722891</c:v>
                      </c:pt>
                      <c:pt idx="1824">
                        <c:v>4.5267515963090972</c:v>
                      </c:pt>
                      <c:pt idx="1825">
                        <c:v>4.5262634473657535</c:v>
                      </c:pt>
                      <c:pt idx="1826">
                        <c:v>4.5322165202564575</c:v>
                      </c:pt>
                      <c:pt idx="1827">
                        <c:v>4.5253359643734008</c:v>
                      </c:pt>
                      <c:pt idx="1828">
                        <c:v>4.5312388434179525</c:v>
                      </c:pt>
                      <c:pt idx="1829">
                        <c:v>4.5243596664867134</c:v>
                      </c:pt>
                      <c:pt idx="1830">
                        <c:v>4.5366508156155261</c:v>
                      </c:pt>
                      <c:pt idx="1831">
                        <c:v>4.523383368600026</c:v>
                      </c:pt>
                      <c:pt idx="1832">
                        <c:v>4.5420600299094644</c:v>
                      </c:pt>
                      <c:pt idx="1833">
                        <c:v>4.5287946513216912</c:v>
                      </c:pt>
                      <c:pt idx="1834">
                        <c:v>4.5474664862997685</c:v>
                      </c:pt>
                      <c:pt idx="1835">
                        <c:v>4.5342031761397203</c:v>
                      </c:pt>
                      <c:pt idx="1836">
                        <c:v>4.5464355819211137</c:v>
                      </c:pt>
                      <c:pt idx="1837">
                        <c:v>4.539559921317009</c:v>
                      </c:pt>
                      <c:pt idx="1838">
                        <c:v>4.5454537682271576</c:v>
                      </c:pt>
                      <c:pt idx="1839">
                        <c:v>4.5450119520648764</c:v>
                      </c:pt>
                      <c:pt idx="1840">
                        <c:v>4.5381382909409069</c:v>
                      </c:pt>
                      <c:pt idx="1841">
                        <c:v>4.5440301383709203</c:v>
                      </c:pt>
                      <c:pt idx="1842">
                        <c:v>4.5371088344616597</c:v>
                      </c:pt>
                      <c:pt idx="1843">
                        <c:v>4.5493798508939403</c:v>
                      </c:pt>
                      <c:pt idx="1844">
                        <c:v>4.5361283997195203</c:v>
                      </c:pt>
                      <c:pt idx="1845">
                        <c:v>4.5547758961980236</c:v>
                      </c:pt>
                      <c:pt idx="1846">
                        <c:v>4.5415756041360273</c:v>
                      </c:pt>
                      <c:pt idx="1847">
                        <c:v>4.5602184811259416</c:v>
                      </c:pt>
                      <c:pt idx="1848">
                        <c:v>4.5469710289117931</c:v>
                      </c:pt>
                      <c:pt idx="1849">
                        <c:v>4.5592325305765327</c:v>
                      </c:pt>
                      <c:pt idx="1850">
                        <c:v>4.5459878362660193</c:v>
                      </c:pt>
                      <c:pt idx="1851">
                        <c:v>4.5582465800271237</c:v>
                      </c:pt>
                      <c:pt idx="1852">
                        <c:v>4.5513791241863322</c:v>
                      </c:pt>
                      <c:pt idx="1853">
                        <c:v>4.5572606294777147</c:v>
                      </c:pt>
                      <c:pt idx="1854">
                        <c:v>4.5631407558172805</c:v>
                      </c:pt>
                      <c:pt idx="1855">
                        <c:v>4.5562746789283057</c:v>
                      </c:pt>
                      <c:pt idx="1856">
                        <c:v>4.5621534263160539</c:v>
                      </c:pt>
                      <c:pt idx="1857">
                        <c:v>4.5552887283788968</c:v>
                      </c:pt>
                      <c:pt idx="1858">
                        <c:v>4.5675364405254637</c:v>
                      </c:pt>
                      <c:pt idx="1859">
                        <c:v>4.5543027778294878</c:v>
                      </c:pt>
                      <c:pt idx="1860">
                        <c:v>4.5728671924609943</c:v>
                      </c:pt>
                      <c:pt idx="1861">
                        <c:v>4.5596357360879267</c:v>
                      </c:pt>
                      <c:pt idx="1862">
                        <c:v>4.5718771050561342</c:v>
                      </c:pt>
                      <c:pt idx="1863">
                        <c:v>4.558648406586701</c:v>
                      </c:pt>
                      <c:pt idx="1864">
                        <c:v>4.5708870176512733</c:v>
                      </c:pt>
                      <c:pt idx="1865">
                        <c:v>4.5640265255171588</c:v>
                      </c:pt>
                      <c:pt idx="1866">
                        <c:v>4.5699464346166545</c:v>
                      </c:pt>
                      <c:pt idx="1867">
                        <c:v>4.5694513909142245</c:v>
                      </c:pt>
                      <c:pt idx="1868">
                        <c:v>4.5689563472117944</c:v>
                      </c:pt>
                      <c:pt idx="1869">
                        <c:v>4.5684613035093635</c:v>
                      </c:pt>
                      <c:pt idx="1870">
                        <c:v>4.5616041898072019</c:v>
                      </c:pt>
                      <c:pt idx="1871">
                        <c:v>4.5801939771521472</c:v>
                      </c:pt>
                      <c:pt idx="1872">
                        <c:v>4.5669761724020725</c:v>
                      </c:pt>
                      <c:pt idx="1873">
                        <c:v>4.5792011318436519</c:v>
                      </c:pt>
                      <c:pt idx="1874">
                        <c:v>4.5659860849972107</c:v>
                      </c:pt>
                      <c:pt idx="1875">
                        <c:v>4.5782082865351557</c:v>
                      </c:pt>
                      <c:pt idx="1876">
                        <c:v>4.5650455019625937</c:v>
                      </c:pt>
                      <c:pt idx="1877">
                        <c:v>4.5772650834920849</c:v>
                      </c:pt>
                      <c:pt idx="1878">
                        <c:v>4.5640059101874897</c:v>
                      </c:pt>
                      <c:pt idx="1879">
                        <c:v>4.5762225959181642</c:v>
                      </c:pt>
                      <c:pt idx="1880">
                        <c:v>4.5757261732639165</c:v>
                      </c:pt>
                      <c:pt idx="1881">
                        <c:v>4.5815842363744048</c:v>
                      </c:pt>
                      <c:pt idx="1882">
                        <c:v>4.5810871242442488</c:v>
                      </c:pt>
                      <c:pt idx="1883">
                        <c:v>4.5805900121140919</c:v>
                      </c:pt>
                      <c:pt idx="1884">
                        <c:v>4.5864453173209458</c:v>
                      </c:pt>
                      <c:pt idx="1885">
                        <c:v>4.5732440599926782</c:v>
                      </c:pt>
                      <c:pt idx="1886">
                        <c:v>4.5918007524940059</c:v>
                      </c:pt>
                      <c:pt idx="1887">
                        <c:v>4.578601563593466</c:v>
                      </c:pt>
                      <c:pt idx="1888">
                        <c:v>4.5972033478192218</c:v>
                      </c:pt>
                      <c:pt idx="1889">
                        <c:v>4.5839563092906195</c:v>
                      </c:pt>
                      <c:pt idx="1890">
                        <c:v>4.5961550686476684</c:v>
                      </c:pt>
                      <c:pt idx="1891">
                        <c:v>4.5893082970841377</c:v>
                      </c:pt>
                      <c:pt idx="1892">
                        <c:v>4.5951567075319035</c:v>
                      </c:pt>
                      <c:pt idx="1893">
                        <c:v>4.5883113149201895</c:v>
                      </c:pt>
                      <c:pt idx="1894">
                        <c:v>4.5941583464161386</c:v>
                      </c:pt>
                      <c:pt idx="1895">
                        <c:v>4.5936591658582557</c:v>
                      </c:pt>
                      <c:pt idx="1896">
                        <c:v>4.5868158416742677</c:v>
                      </c:pt>
                      <c:pt idx="1897">
                        <c:v>4.5990042588926876</c:v>
                      </c:pt>
                      <c:pt idx="1898">
                        <c:v>4.5858188595103204</c:v>
                      </c:pt>
                      <c:pt idx="1899">
                        <c:v>4.598004518825106</c:v>
                      </c:pt>
                      <c:pt idx="1900">
                        <c:v>4.591163263068843</c:v>
                      </c:pt>
                      <c:pt idx="1901">
                        <c:v>4.603345475004085</c:v>
                      </c:pt>
                      <c:pt idx="1902">
                        <c:v>4.5901649019530781</c:v>
                      </c:pt>
                      <c:pt idx="1903">
                        <c:v>4.6023443559846848</c:v>
                      </c:pt>
                      <c:pt idx="1904">
                        <c:v>4.5891665408373132</c:v>
                      </c:pt>
                      <c:pt idx="1905">
                        <c:v>4.6013432369652856</c:v>
                      </c:pt>
                      <c:pt idx="1906">
                        <c:v>4.5945054285885671</c:v>
                      </c:pt>
                      <c:pt idx="1907">
                        <c:v>4.6003421179458854</c:v>
                      </c:pt>
                      <c:pt idx="1908">
                        <c:v>4.5998415584361858</c:v>
                      </c:pt>
                      <c:pt idx="1909">
                        <c:v>4.5993409989264853</c:v>
                      </c:pt>
                      <c:pt idx="1910">
                        <c:v>4.6051749303801701</c:v>
                      </c:pt>
                      <c:pt idx="1911">
                        <c:v>4.598339879907086</c:v>
                      </c:pt>
                      <c:pt idx="1912">
                        <c:v>4.6105055444205201</c:v>
                      </c:pt>
                      <c:pt idx="1913">
                        <c:v>4.5973387608876859</c:v>
                      </c:pt>
                      <c:pt idx="1914">
                        <c:v>4.609551861343637</c:v>
                      </c:pt>
                      <c:pt idx="1915">
                        <c:v>4.5963376418682858</c:v>
                      </c:pt>
                      <c:pt idx="1916">
                        <c:v>4.6148281446823827</c:v>
                      </c:pt>
                      <c:pt idx="1917">
                        <c:v>4.6016661874809097</c:v>
                      </c:pt>
                      <c:pt idx="1918">
                        <c:v>4.6138228888075306</c:v>
                      </c:pt>
                      <c:pt idx="1919">
                        <c:v>4.6069919751898993</c:v>
                      </c:pt>
                      <c:pt idx="1920">
                        <c:v>4.6128176329326793</c:v>
                      </c:pt>
                      <c:pt idx="1921">
                        <c:v>4.6059880982668648</c:v>
                      </c:pt>
                      <c:pt idx="1922">
                        <c:v>4.6181385943103068</c:v>
                      </c:pt>
                      <c:pt idx="1923">
                        <c:v>4.617635276896972</c:v>
                      </c:pt>
                      <c:pt idx="1924">
                        <c:v>4.610807121182976</c:v>
                      </c:pt>
                      <c:pt idx="1925">
                        <c:v>4.6229527908950567</c:v>
                      </c:pt>
                      <c:pt idx="1926">
                        <c:v>4.6161253246569682</c:v>
                      </c:pt>
                      <c:pt idx="1927">
                        <c:v>4.6282675469895072</c:v>
                      </c:pt>
                      <c:pt idx="1928">
                        <c:v>4.6151186898302985</c:v>
                      </c:pt>
                      <c:pt idx="1929">
                        <c:v>4.6272581542592031</c:v>
                      </c:pt>
                      <c:pt idx="1930">
                        <c:v>4.6141120550036296</c:v>
                      </c:pt>
                      <c:pt idx="1931">
                        <c:v>4.626248761528899</c:v>
                      </c:pt>
                      <c:pt idx="1932">
                        <c:v>4.6131054201769608</c:v>
                      </c:pt>
                      <c:pt idx="1933">
                        <c:v>4.6252393687985958</c:v>
                      </c:pt>
                      <c:pt idx="1934">
                        <c:v>4.6184167288918676</c:v>
                      </c:pt>
                      <c:pt idx="1935">
                        <c:v>4.6242299760682908</c:v>
                      </c:pt>
                      <c:pt idx="1936">
                        <c:v>4.6237252797031392</c:v>
                      </c:pt>
                      <c:pt idx="1937">
                        <c:v>4.6232205833379876</c:v>
                      </c:pt>
                      <c:pt idx="1938">
                        <c:v>4.6290310726107764</c:v>
                      </c:pt>
                      <c:pt idx="1939">
                        <c:v>4.6222111906076835</c:v>
                      </c:pt>
                      <c:pt idx="1940">
                        <c:v>4.6280203009286556</c:v>
                      </c:pt>
                      <c:pt idx="1941">
                        <c:v>4.6212017978773794</c:v>
                      </c:pt>
                      <c:pt idx="1942">
                        <c:v>4.6332713494491431</c:v>
                      </c:pt>
                      <c:pt idx="1943">
                        <c:v>4.6264536048213669</c:v>
                      </c:pt>
                      <c:pt idx="1944">
                        <c:v>4.6385701786501023</c:v>
                      </c:pt>
                      <c:pt idx="1945">
                        <c:v>4.6254428331392461</c:v>
                      </c:pt>
                      <c:pt idx="1946">
                        <c:v>4.6376073255436339</c:v>
                      </c:pt>
                      <c:pt idx="1947">
                        <c:v>4.6307915803959929</c:v>
                      </c:pt>
                      <c:pt idx="1948">
                        <c:v>4.6365937959578787</c:v>
                      </c:pt>
                      <c:pt idx="1949">
                        <c:v>4.6297794297620545</c:v>
                      </c:pt>
                      <c:pt idx="1950">
                        <c:v>4.6292733544450853</c:v>
                      </c:pt>
                      <c:pt idx="1951">
                        <c:v>4.635073501579245</c:v>
                      </c:pt>
                      <c:pt idx="1952">
                        <c:v>4.6282612038111468</c:v>
                      </c:pt>
                      <c:pt idx="1953">
                        <c:v>4.6403648154927994</c:v>
                      </c:pt>
                      <c:pt idx="1954">
                        <c:v>4.6272490531772075</c:v>
                      </c:pt>
                      <c:pt idx="1955">
                        <c:v>4.6456533715027186</c:v>
                      </c:pt>
                      <c:pt idx="1956">
                        <c:v>4.6325396776148544</c:v>
                      </c:pt>
                      <c:pt idx="1957">
                        <c:v>4.6446370840133282</c:v>
                      </c:pt>
                      <c:pt idx="1958">
                        <c:v>4.6315261480290983</c:v>
                      </c:pt>
                      <c:pt idx="1959">
                        <c:v>4.6436207965239378</c:v>
                      </c:pt>
                      <c:pt idx="1960">
                        <c:v>4.6305126184433423</c:v>
                      </c:pt>
                      <c:pt idx="1961">
                        <c:v>4.6489038367265891</c:v>
                      </c:pt>
                      <c:pt idx="1962">
                        <c:v>4.6420963652898521</c:v>
                      </c:pt>
                      <c:pt idx="1963">
                        <c:v>4.6478861702853811</c:v>
                      </c:pt>
                      <c:pt idx="1964">
                        <c:v>4.6410800778004617</c:v>
                      </c:pt>
                      <c:pt idx="1965">
                        <c:v>4.6405719340557665</c:v>
                      </c:pt>
                      <c:pt idx="1966">
                        <c:v>4.6463596706235695</c:v>
                      </c:pt>
                      <c:pt idx="1967">
                        <c:v>4.6395556465663752</c:v>
                      </c:pt>
                      <c:pt idx="1968">
                        <c:v>4.6516874578126934</c:v>
                      </c:pt>
                      <c:pt idx="1969">
                        <c:v>4.6385901734514539</c:v>
                      </c:pt>
                      <c:pt idx="1970">
                        <c:v>4.6569105825588801</c:v>
                      </c:pt>
                      <c:pt idx="1971">
                        <c:v>4.6438155045205489</c:v>
                      </c:pt>
                      <c:pt idx="1972">
                        <c:v>4.6558901582140368</c:v>
                      </c:pt>
                      <c:pt idx="1973">
                        <c:v>4.6427978380793409</c:v>
                      </c:pt>
                      <c:pt idx="1974">
                        <c:v>4.6548697338691944</c:v>
                      </c:pt>
                      <c:pt idx="1975">
                        <c:v>4.6480698466674522</c:v>
                      </c:pt>
                      <c:pt idx="1976">
                        <c:v>4.6538493095243512</c:v>
                      </c:pt>
                      <c:pt idx="1977">
                        <c:v>4.65333909735193</c:v>
                      </c:pt>
                      <c:pt idx="1978">
                        <c:v>4.6528288851795088</c:v>
                      </c:pt>
                      <c:pt idx="1979">
                        <c:v>4.6523186730070876</c:v>
                      </c:pt>
                      <c:pt idx="1980">
                        <c:v>4.6518084608346664</c:v>
                      </c:pt>
                      <c:pt idx="1981">
                        <c:v>4.6638693250099799</c:v>
                      </c:pt>
                      <c:pt idx="1982">
                        <c:v>4.6507880364898231</c:v>
                      </c:pt>
                      <c:pt idx="1983">
                        <c:v>4.6691303019835537</c:v>
                      </c:pt>
                      <c:pt idx="1984">
                        <c:v>4.6497676121449807</c:v>
                      </c:pt>
                      <c:pt idx="1985">
                        <c:v>4.6681057407832585</c:v>
                      </c:pt>
                      <c:pt idx="1986">
                        <c:v>4.6487471878001383</c:v>
                      </c:pt>
                      <c:pt idx="1987">
                        <c:v>4.6670811795829632</c:v>
                      </c:pt>
                      <c:pt idx="1988">
                        <c:v>4.6603393462527327</c:v>
                      </c:pt>
                      <c:pt idx="1989">
                        <c:v>4.6723879377568736</c:v>
                      </c:pt>
                      <c:pt idx="1990">
                        <c:v>4.6655443377825216</c:v>
                      </c:pt>
                      <c:pt idx="1991">
                        <c:v>4.6713107005971555</c:v>
                      </c:pt>
                      <c:pt idx="1992">
                        <c:v>4.6707977305210999</c:v>
                      </c:pt>
                      <c:pt idx="1993">
                        <c:v>4.6702847604450435</c:v>
                      </c:pt>
                      <c:pt idx="1994">
                        <c:v>4.6760483653560421</c:v>
                      </c:pt>
                      <c:pt idx="1995">
                        <c:v>4.6692588202929306</c:v>
                      </c:pt>
                      <c:pt idx="1996">
                        <c:v>4.6812962422873499</c:v>
                      </c:pt>
                      <c:pt idx="1997">
                        <c:v>4.6682328801408186</c:v>
                      </c:pt>
                      <c:pt idx="1998">
                        <c:v>4.6802675442316035</c:v>
                      </c:pt>
                      <c:pt idx="1999">
                        <c:v>4.6672069399887066</c:v>
                      </c:pt>
                      <c:pt idx="2000">
                        <c:v>4.6855112843074593</c:v>
                      </c:pt>
                      <c:pt idx="2001">
                        <c:v>4.6724527484922884</c:v>
                      </c:pt>
                      <c:pt idx="2002">
                        <c:v>4.6782101481201099</c:v>
                      </c:pt>
                      <c:pt idx="2003">
                        <c:v>4.6714254293883588</c:v>
                      </c:pt>
                      <c:pt idx="2004">
                        <c:v>4.6771300151615751</c:v>
                      </c:pt>
                      <c:pt idx="2005">
                        <c:v>4.6766671010364895</c:v>
                      </c:pt>
                      <c:pt idx="2006">
                        <c:v>4.6761527520086164</c:v>
                      </c:pt>
                      <c:pt idx="2007">
                        <c:v>4.6756384029807423</c:v>
                      </c:pt>
                      <c:pt idx="2008">
                        <c:v>4.6751240539528691</c:v>
                      </c:pt>
                      <c:pt idx="2009">
                        <c:v>4.6808759377734201</c:v>
                      </c:pt>
                      <c:pt idx="2010">
                        <c:v>4.6741467907999095</c:v>
                      </c:pt>
                      <c:pt idx="2011">
                        <c:v>4.6861622874604327</c:v>
                      </c:pt>
                      <c:pt idx="2012">
                        <c:v>4.6730666578413755</c:v>
                      </c:pt>
                      <c:pt idx="2013">
                        <c:v>4.6913943753934317</c:v>
                      </c:pt>
                      <c:pt idx="2014">
                        <c:v>4.6720379597856283</c:v>
                      </c:pt>
                      <c:pt idx="2015">
                        <c:v>4.6903098987366727</c:v>
                      </c:pt>
                      <c:pt idx="2016">
                        <c:v>4.6835320747640097</c:v>
                      </c:pt>
                      <c:pt idx="2017">
                        <c:v>4.6892770638254744</c:v>
                      </c:pt>
                      <c:pt idx="2018">
                        <c:v>4.6825006188046281</c:v>
                      </c:pt>
                      <c:pt idx="2019">
                        <c:v>4.6819848908249373</c:v>
                      </c:pt>
                      <c:pt idx="2020">
                        <c:v>4.687727811458676</c:v>
                      </c:pt>
                      <c:pt idx="2021">
                        <c:v>4.6809534348655566</c:v>
                      </c:pt>
                      <c:pt idx="2022">
                        <c:v>4.6866949765474768</c:v>
                      </c:pt>
                      <c:pt idx="2023">
                        <c:v>4.679921978906175</c:v>
                      </c:pt>
                      <c:pt idx="2024">
                        <c:v>4.6919180323460727</c:v>
                      </c:pt>
                      <c:pt idx="2025">
                        <c:v>4.6851457241806784</c:v>
                      </c:pt>
                      <c:pt idx="2026">
                        <c:v>4.703392841999011</c:v>
                      </c:pt>
                      <c:pt idx="2027">
                        <c:v>4.6841128892694801</c:v>
                      </c:pt>
                      <c:pt idx="2028">
                        <c:v>4.7024077188206928</c:v>
                      </c:pt>
                      <c:pt idx="2029">
                        <c:v>4.689384208381683</c:v>
                      </c:pt>
                      <c:pt idx="2030">
                        <c:v>4.7013188984657086</c:v>
                      </c:pt>
                      <c:pt idx="2031">
                        <c:v>4.6945493482039504</c:v>
                      </c:pt>
                      <c:pt idx="2032">
                        <c:v>4.7002819266990583</c:v>
                      </c:pt>
                      <c:pt idx="2033">
                        <c:v>4.6997634408157323</c:v>
                      </c:pt>
                      <c:pt idx="2034">
                        <c:v>4.6992449549324071</c:v>
                      </c:pt>
                      <c:pt idx="2035">
                        <c:v>4.7049747755238815</c:v>
                      </c:pt>
                      <c:pt idx="2036">
                        <c:v>4.6982079831657559</c:v>
                      </c:pt>
                      <c:pt idx="2037">
                        <c:v>4.7101833523283947</c:v>
                      </c:pt>
                      <c:pt idx="2038">
                        <c:v>4.6971710113991048</c:v>
                      </c:pt>
                      <c:pt idx="2039">
                        <c:v>4.7091436226581092</c:v>
                      </c:pt>
                      <c:pt idx="2040">
                        <c:v>4.6960821910441215</c:v>
                      </c:pt>
                      <c:pt idx="2041">
                        <c:v>4.714296007176066</c:v>
                      </c:pt>
                      <c:pt idx="2042">
                        <c:v>4.7012886304733179</c:v>
                      </c:pt>
                      <c:pt idx="2043">
                        <c:v>4.713254898553962</c:v>
                      </c:pt>
                      <c:pt idx="2044">
                        <c:v>4.70025027975485</c:v>
                      </c:pt>
                      <c:pt idx="2045">
                        <c:v>4.7059724471637372</c:v>
                      </c:pt>
                      <c:pt idx="2046">
                        <c:v>4.7055045688121098</c:v>
                      </c:pt>
                      <c:pt idx="2047">
                        <c:v>4.7049847039769661</c:v>
                      </c:pt>
                      <c:pt idx="2048">
                        <c:v>4.7044648391418233</c:v>
                      </c:pt>
                      <c:pt idx="2049">
                        <c:v>4.7039449743066806</c:v>
                      </c:pt>
                      <c:pt idx="2050">
                        <c:v>4.7096630738077065</c:v>
                      </c:pt>
                      <c:pt idx="2051">
                        <c:v>4.702905244636395</c:v>
                      </c:pt>
                      <c:pt idx="2052">
                        <c:v>4.7210951359543074</c:v>
                      </c:pt>
                      <c:pt idx="2053">
                        <c:v>4.7081014108745523</c:v>
                      </c:pt>
                      <c:pt idx="2054">
                        <c:v>4.7200512694285699</c:v>
                      </c:pt>
                      <c:pt idx="2055">
                        <c:v>4.7070603022524491</c:v>
                      </c:pt>
                      <c:pt idx="2056">
                        <c:v>4.7190074029028315</c:v>
                      </c:pt>
                      <c:pt idx="2057">
                        <c:v>4.7060191936303459</c:v>
                      </c:pt>
                      <c:pt idx="2058">
                        <c:v>4.717963536377094</c:v>
                      </c:pt>
                      <c:pt idx="2059">
                        <c:v>4.7112098440612336</c:v>
                      </c:pt>
                      <c:pt idx="2060">
                        <c:v>4.7169196698513556</c:v>
                      </c:pt>
                      <c:pt idx="2061">
                        <c:v>4.7163977365884868</c:v>
                      </c:pt>
                      <c:pt idx="2062">
                        <c:v>4.7158758033256181</c:v>
                      </c:pt>
                      <c:pt idx="2063">
                        <c:v>4.7215306089382283</c:v>
                      </c:pt>
                      <c:pt idx="2064">
                        <c:v>4.714779743473593</c:v>
                      </c:pt>
                      <c:pt idx="2065">
                        <c:v>4.7267129167106212</c:v>
                      </c:pt>
                      <c:pt idx="2066">
                        <c:v>4.713788070274143</c:v>
                      </c:pt>
                      <c:pt idx="2067">
                        <c:v>4.7319448667484387</c:v>
                      </c:pt>
                      <c:pt idx="2068">
                        <c:v>4.7189697575182175</c:v>
                      </c:pt>
                      <c:pt idx="2069">
                        <c:v>4.7308968633672484</c:v>
                      </c:pt>
                      <c:pt idx="2070">
                        <c:v>4.7179245120406632</c:v>
                      </c:pt>
                      <c:pt idx="2071">
                        <c:v>4.7360723453281457</c:v>
                      </c:pt>
                      <c:pt idx="2072">
                        <c:v>4.7231020624292865</c:v>
                      </c:pt>
                      <c:pt idx="2073">
                        <c:v>4.7288008566048694</c:v>
                      </c:pt>
                      <c:pt idx="2074">
                        <c:v>4.7282768549142737</c:v>
                      </c:pt>
                      <c:pt idx="2075">
                        <c:v>4.727752853223679</c:v>
                      </c:pt>
                      <c:pt idx="2076">
                        <c:v>4.7334488894956275</c:v>
                      </c:pt>
                      <c:pt idx="2077">
                        <c:v>4.7267048498424886</c:v>
                      </c:pt>
                      <c:pt idx="2078">
                        <c:v>4.7323470380459707</c:v>
                      </c:pt>
                      <c:pt idx="2079">
                        <c:v>4.7256568464612991</c:v>
                      </c:pt>
                      <c:pt idx="2080">
                        <c:v>4.7375148668242817</c:v>
                      </c:pt>
                      <c:pt idx="2081">
                        <c:v>4.7245564429110498</c:v>
                      </c:pt>
                      <c:pt idx="2082">
                        <c:v>4.7364641055394561</c:v>
                      </c:pt>
                      <c:pt idx="2083">
                        <c:v>4.7235084395298594</c:v>
                      </c:pt>
                      <c:pt idx="2084">
                        <c:v>4.7416277974623151</c:v>
                      </c:pt>
                      <c:pt idx="2085">
                        <c:v>4.7286741998804454</c:v>
                      </c:pt>
                      <c:pt idx="2086">
                        <c:v>4.7344151210340488</c:v>
                      </c:pt>
                      <c:pt idx="2087">
                        <c:v>4.7338897403916365</c:v>
                      </c:pt>
                      <c:pt idx="2088">
                        <c:v>4.7395761240008634</c:v>
                      </c:pt>
                      <c:pt idx="2089">
                        <c:v>4.7390500538825426</c:v>
                      </c:pt>
                      <c:pt idx="2090">
                        <c:v>4.7385239837642219</c:v>
                      </c:pt>
                      <c:pt idx="2091">
                        <c:v>4.7442076094698136</c:v>
                      </c:pt>
                      <c:pt idx="2092">
                        <c:v>4.7312628371795755</c:v>
                      </c:pt>
                      <c:pt idx="2093">
                        <c:v>4.7431540902813545</c:v>
                      </c:pt>
                      <c:pt idx="2094">
                        <c:v>4.7302120758947508</c:v>
                      </c:pt>
                      <c:pt idx="2095">
                        <c:v>4.7483075090131734</c:v>
                      </c:pt>
                      <c:pt idx="2096">
                        <c:v>4.7353675630542957</c:v>
                      </c:pt>
                      <c:pt idx="2097">
                        <c:v>4.7534581698413589</c:v>
                      </c:pt>
                      <c:pt idx="2098">
                        <c:v>4.7470416312448425</c:v>
                      </c:pt>
                      <c:pt idx="2099">
                        <c:v>4.7404676163507835</c:v>
                      </c:pt>
                      <c:pt idx="2100">
                        <c:v>5.0270048408103554</c:v>
                      </c:pt>
                      <c:pt idx="2101">
                        <c:v>6.1791794823001194</c:v>
                      </c:pt>
                      <c:pt idx="2102">
                        <c:v>6.6546284173011578</c:v>
                      </c:pt>
                      <c:pt idx="2103">
                        <c:v>6.8448961890598108</c:v>
                      </c:pt>
                      <c:pt idx="2104">
                        <c:v>7.0038686493235902</c:v>
                      </c:pt>
                      <c:pt idx="2105">
                        <c:v>7.0945863730602463</c:v>
                      </c:pt>
                      <c:pt idx="2106">
                        <c:v>7.1666908672710603</c:v>
                      </c:pt>
                      <c:pt idx="2107">
                        <c:v>7.2139349975902824</c:v>
                      </c:pt>
                      <c:pt idx="2108">
                        <c:v>7.261216773294116</c:v>
                      </c:pt>
                      <c:pt idx="2109">
                        <c:v>7.2898028581534318</c:v>
                      </c:pt>
                      <c:pt idx="2110">
                        <c:v>7.3184700253796073</c:v>
                      </c:pt>
                      <c:pt idx="2111">
                        <c:v>7.3468898086497507</c:v>
                      </c:pt>
                      <c:pt idx="2112">
                        <c:v>7.3691936648195604</c:v>
                      </c:pt>
                      <c:pt idx="2113">
                        <c:v>7.3914285733985023</c:v>
                      </c:pt>
                      <c:pt idx="2114">
                        <c:v>7.4074928104899618</c:v>
                      </c:pt>
                      <c:pt idx="2115">
                        <c:v>7.4295126715329891</c:v>
                      </c:pt>
                      <c:pt idx="2116">
                        <c:v>7.44545942192961</c:v>
                      </c:pt>
                      <c:pt idx="2117">
                        <c:v>7.4551855138353682</c:v>
                      </c:pt>
                      <c:pt idx="2118">
                        <c:v>7.4650392966794161</c:v>
                      </c:pt>
                      <c:pt idx="2119">
                        <c:v>7.4807493499965885</c:v>
                      </c:pt>
                      <c:pt idx="2120">
                        <c:v>7.4905139836056414</c:v>
                      </c:pt>
                      <c:pt idx="2121">
                        <c:v>7.5061201329033764</c:v>
                      </c:pt>
                      <c:pt idx="2122">
                        <c:v>7.5218421141537686</c:v>
                      </c:pt>
                      <c:pt idx="2123">
                        <c:v>7.5312978625557365</c:v>
                      </c:pt>
                      <c:pt idx="2124">
                        <c:v>7.5468306516167853</c:v>
                      </c:pt>
                      <c:pt idx="2125">
                        <c:v>7.5561960786747173</c:v>
                      </c:pt>
                      <c:pt idx="2126">
                        <c:v>7.5717119066284138</c:v>
                      </c:pt>
                      <c:pt idx="2127">
                        <c:v>7.5809872191850802</c:v>
                      </c:pt>
                      <c:pt idx="2128">
                        <c:v>7.5903950490113958</c:v>
                      </c:pt>
                      <c:pt idx="2129">
                        <c:v>7.6055853064410153</c:v>
                      </c:pt>
                      <c:pt idx="2130">
                        <c:v>7.6149039870323367</c:v>
                      </c:pt>
                      <c:pt idx="2131">
                        <c:v>7.6240060342931528</c:v>
                      </c:pt>
                      <c:pt idx="2132">
                        <c:v>7.6332423914609784</c:v>
                      </c:pt>
                      <c:pt idx="2133">
                        <c:v>7.6482318045584003</c:v>
                      </c:pt>
                      <c:pt idx="2134">
                        <c:v>7.6632541056566668</c:v>
                      </c:pt>
                      <c:pt idx="2135">
                        <c:v>7.6722645215692191</c:v>
                      </c:pt>
                      <c:pt idx="2136">
                        <c:v>7.6812335689272508</c:v>
                      </c:pt>
                      <c:pt idx="2137">
                        <c:v>7.6961041853256091</c:v>
                      </c:pt>
                      <c:pt idx="2138">
                        <c:v>7.7049836008155124</c:v>
                      </c:pt>
                      <c:pt idx="2139">
                        <c:v>7.7197507958275686</c:v>
                      </c:pt>
                      <c:pt idx="2140">
                        <c:v>7.7285405794493425</c:v>
                      </c:pt>
                      <c:pt idx="2141">
                        <c:v>7.7372889945165992</c:v>
                      </c:pt>
                      <c:pt idx="2142">
                        <c:v>7.7519949640679631</c:v>
                      </c:pt>
                      <c:pt idx="2143">
                        <c:v>7.7605632880278712</c:v>
                      </c:pt>
                      <c:pt idx="2144">
                        <c:v>7.7750753769537155</c:v>
                      </c:pt>
                      <c:pt idx="2145">
                        <c:v>7.7836445282847153</c:v>
                      </c:pt>
                      <c:pt idx="2146">
                        <c:v>7.7922636666190916</c:v>
                      </c:pt>
                      <c:pt idx="2147">
                        <c:v>7.8006587252831512</c:v>
                      </c:pt>
                      <c:pt idx="2148">
                        <c:v>7.82083796144037</c:v>
                      </c:pt>
                      <c:pt idx="2149">
                        <c:v>7.8233676485493078</c:v>
                      </c:pt>
                      <c:pt idx="2150">
                        <c:v>7.8318153142251994</c:v>
                      </c:pt>
                      <c:pt idx="2151">
                        <c:v>7.8458835185610365</c:v>
                      </c:pt>
                      <c:pt idx="2152">
                        <c:v>7.8600816201580699</c:v>
                      </c:pt>
                      <c:pt idx="2153">
                        <c:v>7.8682993456184152</c:v>
                      </c:pt>
                      <c:pt idx="2154">
                        <c:v>7.8764757025242416</c:v>
                      </c:pt>
                      <c:pt idx="2155">
                        <c:v>7.8904295917544207</c:v>
                      </c:pt>
                      <c:pt idx="2156">
                        <c:v>7.8985163167921169</c:v>
                      </c:pt>
                      <c:pt idx="2157">
                        <c:v>7.9065616732752941</c:v>
                      </c:pt>
                      <c:pt idx="2158">
                        <c:v>7.9203638778055652</c:v>
                      </c:pt>
                      <c:pt idx="2159">
                        <c:v>7.9340164660636514</c:v>
                      </c:pt>
                      <c:pt idx="2160">
                        <c:v>7.9420183855645812</c:v>
                      </c:pt>
                      <c:pt idx="2161">
                        <c:v>7.9498844783115015</c:v>
                      </c:pt>
                      <c:pt idx="2162">
                        <c:v>7.9577092025039011</c:v>
                      </c:pt>
                      <c:pt idx="2163">
                        <c:v>7.9654925581417801</c:v>
                      </c:pt>
                      <c:pt idx="2164">
                        <c:v>7.979086954633174</c:v>
                      </c:pt>
                      <c:pt idx="2165">
                        <c:v>7.9866851170419837</c:v>
                      </c:pt>
                      <c:pt idx="2166">
                        <c:v>8.0000805307861338</c:v>
                      </c:pt>
                      <c:pt idx="2167">
                        <c:v>8.0076846226877567</c:v>
                      </c:pt>
                      <c:pt idx="2168">
                        <c:v>8.0153438037144831</c:v>
                      </c:pt>
                      <c:pt idx="2169">
                        <c:v>8.028491075079101</c:v>
                      </c:pt>
                      <c:pt idx="2170">
                        <c:v>8.0416796460506479</c:v>
                      </c:pt>
                      <c:pt idx="2171">
                        <c:v>8.0491044742160138</c:v>
                      </c:pt>
                      <c:pt idx="2172">
                        <c:v>8.0564879338268618</c:v>
                      </c:pt>
                      <c:pt idx="2173">
                        <c:v>8.0638300248831847</c:v>
                      </c:pt>
                      <c:pt idx="2174">
                        <c:v>8.0768186478412165</c:v>
                      </c:pt>
                      <c:pt idx="2175">
                        <c:v>8.0897521127265524</c:v>
                      </c:pt>
                      <c:pt idx="2176">
                        <c:v>8.0912821976630909</c:v>
                      </c:pt>
                      <c:pt idx="2177">
                        <c:v>8.104119135921211</c:v>
                      </c:pt>
                      <c:pt idx="2178">
                        <c:v>8.1112405946867607</c:v>
                      </c:pt>
                      <c:pt idx="2179">
                        <c:v>8.1183206848977889</c:v>
                      </c:pt>
                      <c:pt idx="2180">
                        <c:v>8.1310059384560009</c:v>
                      </c:pt>
                      <c:pt idx="2181">
                        <c:v>8.1379963967989024</c:v>
                      </c:pt>
                      <c:pt idx="2182">
                        <c:v>8.1505782289708133</c:v>
                      </c:pt>
                      <c:pt idx="2183">
                        <c:v>8.1574790554455845</c:v>
                      </c:pt>
                      <c:pt idx="2184">
                        <c:v>8.1699574662311942</c:v>
                      </c:pt>
                      <c:pt idx="2185">
                        <c:v>8.1767686608378387</c:v>
                      </c:pt>
                      <c:pt idx="2186">
                        <c:v>8.1836391503726258</c:v>
                      </c:pt>
                      <c:pt idx="2187">
                        <c:v>8.1958652129756615</c:v>
                      </c:pt>
                      <c:pt idx="2188">
                        <c:v>8.2081367809886672</c:v>
                      </c:pt>
                      <c:pt idx="2189">
                        <c:v>8.2146672899528888</c:v>
                      </c:pt>
                      <c:pt idx="2190">
                        <c:v>8.2213592741749206</c:v>
                      </c:pt>
                      <c:pt idx="2191">
                        <c:v>8.2278066323445564</c:v>
                      </c:pt>
                      <c:pt idx="2192">
                        <c:v>8.2398779765536823</c:v>
                      </c:pt>
                      <c:pt idx="2193">
                        <c:v>8.2518941626901139</c:v>
                      </c:pt>
                      <c:pt idx="2194">
                        <c:v>8.2528578431676749</c:v>
                      </c:pt>
                      <c:pt idx="2195">
                        <c:v>8.2591319360414559</c:v>
                      </c:pt>
                      <c:pt idx="2196">
                        <c:v>8.2710033322370684</c:v>
                      </c:pt>
                      <c:pt idx="2197">
                        <c:v>8.2828195703599814</c:v>
                      </c:pt>
                      <c:pt idx="2198">
                        <c:v>8.2945806504102055</c:v>
                      </c:pt>
                      <c:pt idx="2199">
                        <c:v>8.3006673437320071</c:v>
                      </c:pt>
                      <c:pt idx="2200">
                        <c:v>8.3006673437320071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2"/>
                <c:order val="2"/>
                <c:tx>
                  <c:v>Test 5 - 149.9C</c:v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CHS_15Apr2016!$AS$27:$AS$2234</c15:sqref>
                        </c15:formulaRef>
                      </c:ext>
                    </c:extLst>
                    <c:numCache>
                      <c:formatCode>General</c:formatCode>
                      <c:ptCount val="2208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3.2005121092527573E-2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4.5010128038520565E-2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6.1018612569496429E-2</c:v>
                      </c:pt>
                      <c:pt idx="22">
                        <c:v>6.4020488742327186E-2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7.4027393514964041E-2</c:v>
                      </c:pt>
                      <c:pt idx="26">
                        <c:v>7.7029660226565197E-2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0.10005003335835344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0.11106165062569104</c:v>
                      </c:pt>
                      <c:pt idx="38">
                        <c:v>0.11406502942706553</c:v>
                      </c:pt>
                      <c:pt idx="39">
                        <c:v>0.11806967481624445</c:v>
                      </c:pt>
                      <c:pt idx="40">
                        <c:v>0.12107326410567942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0.14009809156281003</c:v>
                      </c:pt>
                      <c:pt idx="47">
                        <c:v>0.14310234257823104</c:v>
                      </c:pt>
                      <c:pt idx="48">
                        <c:v>0.14610668385159417</c:v>
                      </c:pt>
                      <c:pt idx="49">
                        <c:v>0.15011261262670914</c:v>
                      </c:pt>
                      <c:pt idx="50">
                        <c:v>0.15311716452306637</c:v>
                      </c:pt>
                      <c:pt idx="51">
                        <c:v>0.15612180669544584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0.16814127825381806</c:v>
                      </c:pt>
                      <c:pt idx="56">
                        <c:v>0.17214808983404359</c:v>
                      </c:pt>
                      <c:pt idx="57">
                        <c:v>0.17415155583027489</c:v>
                      </c:pt>
                      <c:pt idx="58">
                        <c:v>0.1781586082430606</c:v>
                      </c:pt>
                      <c:pt idx="59">
                        <c:v>0.18116400292674106</c:v>
                      </c:pt>
                      <c:pt idx="60">
                        <c:v>0.18416948793710824</c:v>
                      </c:pt>
                      <c:pt idx="61">
                        <c:v>0.18817694180183597</c:v>
                      </c:pt>
                      <c:pt idx="62">
                        <c:v>0.19118263759558843</c:v>
                      </c:pt>
                      <c:pt idx="63">
                        <c:v>0.19418842373413955</c:v>
                      </c:pt>
                      <c:pt idx="64">
                        <c:v>0.19719430022289841</c:v>
                      </c:pt>
                      <c:pt idx="65">
                        <c:v>0.20020026706730792</c:v>
                      </c:pt>
                      <c:pt idx="66">
                        <c:v>0.20320632427280033</c:v>
                      </c:pt>
                      <c:pt idx="67">
                        <c:v>0.20621247184480848</c:v>
                      </c:pt>
                      <c:pt idx="68">
                        <c:v>0.21022080918701985</c:v>
                      </c:pt>
                      <c:pt idx="69">
                        <c:v>0.21322716763536148</c:v>
                      </c:pt>
                      <c:pt idx="70">
                        <c:v>0.21623361646834274</c:v>
                      </c:pt>
                      <c:pt idx="71">
                        <c:v>0.22024235552000393</c:v>
                      </c:pt>
                      <c:pt idx="72">
                        <c:v>0.22324901527157712</c:v>
                      </c:pt>
                      <c:pt idx="73">
                        <c:v>0.22625576542590814</c:v>
                      </c:pt>
                      <c:pt idx="74">
                        <c:v>0.22926260598841131</c:v>
                      </c:pt>
                      <c:pt idx="75">
                        <c:v>0.23226953696453478</c:v>
                      </c:pt>
                      <c:pt idx="76">
                        <c:v>0.23527655835971603</c:v>
                      </c:pt>
                      <c:pt idx="77">
                        <c:v>0.23828367017940419</c:v>
                      </c:pt>
                      <c:pt idx="78">
                        <c:v>0.24229329327536331</c:v>
                      </c:pt>
                      <c:pt idx="79">
                        <c:v>0.24429816511400021</c:v>
                      </c:pt>
                      <c:pt idx="80">
                        <c:v>0.24830802938063606</c:v>
                      </c:pt>
                      <c:pt idx="81">
                        <c:v>0.25131553310264604</c:v>
                      </c:pt>
                      <c:pt idx="82">
                        <c:v>0.25432312727816286</c:v>
                      </c:pt>
                      <c:pt idx="83">
                        <c:v>0.25733081191262752</c:v>
                      </c:pt>
                      <c:pt idx="84">
                        <c:v>0.26033858701149276</c:v>
                      </c:pt>
                      <c:pt idx="85">
                        <c:v>0.26334645258017852</c:v>
                      </c:pt>
                      <c:pt idx="86">
                        <c:v>0.26735708074534525</c:v>
                      </c:pt>
                      <c:pt idx="87">
                        <c:v>0.27036515743148232</c:v>
                      </c:pt>
                      <c:pt idx="88">
                        <c:v>0.27337332460558372</c:v>
                      </c:pt>
                      <c:pt idx="89">
                        <c:v>0.27638158227310472</c:v>
                      </c:pt>
                      <c:pt idx="90">
                        <c:v>0.27938993043949018</c:v>
                      </c:pt>
                      <c:pt idx="91">
                        <c:v>0.28340120211343428</c:v>
                      </c:pt>
                      <c:pt idx="92">
                        <c:v>0.28640976146501324</c:v>
                      </c:pt>
                      <c:pt idx="93">
                        <c:v>0.28941841133360918</c:v>
                      </c:pt>
                      <c:pt idx="94">
                        <c:v>0.29242715172468015</c:v>
                      </c:pt>
                      <c:pt idx="95">
                        <c:v>0.29543598264365112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0.3054660729228712</c:v>
                      </c:pt>
                      <c:pt idx="99">
                        <c:v>0.3084752961924162</c:v>
                      </c:pt>
                      <c:pt idx="100">
                        <c:v>0.31048149534787567</c:v>
                      </c:pt>
                      <c:pt idx="101">
                        <c:v>0.31349086954873517</c:v>
                      </c:pt>
                      <c:pt idx="102">
                        <c:v>0.31750350936469618</c:v>
                      </c:pt>
                      <c:pt idx="103">
                        <c:v>0.32051309489483359</c:v>
                      </c:pt>
                      <c:pt idx="104">
                        <c:v>0.3235227710037476</c:v>
                      </c:pt>
                      <c:pt idx="105">
                        <c:v>0.32753581339205046</c:v>
                      </c:pt>
                      <c:pt idx="106">
                        <c:v>0.33054570087264812</c:v>
                      </c:pt>
                      <c:pt idx="107">
                        <c:v>0.33355567895021032</c:v>
                      </c:pt>
                      <c:pt idx="108">
                        <c:v>0.33656574763016872</c:v>
                      </c:pt>
                      <c:pt idx="109">
                        <c:v>0.33957590691798911</c:v>
                      </c:pt>
                      <c:pt idx="110">
                        <c:v>0.3435895935900819</c:v>
                      </c:pt>
                      <c:pt idx="111">
                        <c:v>0.34659996431746171</c:v>
                      </c:pt>
                      <c:pt idx="112">
                        <c:v>0.3496104256708889</c:v>
                      </c:pt>
                      <c:pt idx="113">
                        <c:v>0.35262097765582012</c:v>
                      </c:pt>
                      <c:pt idx="114">
                        <c:v>0.35663518796084104</c:v>
                      </c:pt>
                      <c:pt idx="115">
                        <c:v>0.35964595144050493</c:v>
                      </c:pt>
                      <c:pt idx="116">
                        <c:v>0.36265680556986535</c:v>
                      </c:pt>
                      <c:pt idx="117">
                        <c:v>0.36566775035439231</c:v>
                      </c:pt>
                      <c:pt idx="118">
                        <c:v>0.36867878579952279</c:v>
                      </c:pt>
                      <c:pt idx="119">
                        <c:v>0.37168991191072781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0.38072383429540663</c:v>
                      </c:pt>
                      <c:pt idx="123">
                        <c:v>0.38373532312551767</c:v>
                      </c:pt>
                      <c:pt idx="124">
                        <c:v>0.38674690264900968</c:v>
                      </c:pt>
                      <c:pt idx="125">
                        <c:v>0.38975857287134547</c:v>
                      </c:pt>
                      <c:pt idx="126">
                        <c:v>0.3927703337979993</c:v>
                      </c:pt>
                      <c:pt idx="127">
                        <c:v>0.39678615613855156</c:v>
                      </c:pt>
                      <c:pt idx="128">
                        <c:v>0.39979812872983728</c:v>
                      </c:pt>
                      <c:pt idx="129">
                        <c:v>0.40281019204363333</c:v>
                      </c:pt>
                      <c:pt idx="130">
                        <c:v>0.40682641759539295</c:v>
                      </c:pt>
                      <c:pt idx="131">
                        <c:v>0.40983869261633871</c:v>
                      </c:pt>
                      <c:pt idx="132">
                        <c:v>0.41285105837801467</c:v>
                      </c:pt>
                      <c:pt idx="133">
                        <c:v>0.41586351488589912</c:v>
                      </c:pt>
                      <c:pt idx="134">
                        <c:v>0.41887606214545958</c:v>
                      </c:pt>
                      <c:pt idx="135">
                        <c:v>0.42188870016217517</c:v>
                      </c:pt>
                      <c:pt idx="136">
                        <c:v>0.42590569203834205</c:v>
                      </c:pt>
                      <c:pt idx="137">
                        <c:v>0.42891854184298323</c:v>
                      </c:pt>
                      <c:pt idx="138">
                        <c:v>0.43193148242300994</c:v>
                      </c:pt>
                      <c:pt idx="139">
                        <c:v>0.43494451378387011</c:v>
                      </c:pt>
                      <c:pt idx="140">
                        <c:v>0.43896203015579371</c:v>
                      </c:pt>
                      <c:pt idx="141">
                        <c:v>0.44197527335990017</c:v>
                      </c:pt>
                      <c:pt idx="142">
                        <c:v>0.44498860736308871</c:v>
                      </c:pt>
                      <c:pt idx="143">
                        <c:v>0.44699754714518836</c:v>
                      </c:pt>
                      <c:pt idx="144">
                        <c:v>0.45101554778860192</c:v>
                      </c:pt>
                      <c:pt idx="145">
                        <c:v>0.45402915422188378</c:v>
                      </c:pt>
                      <c:pt idx="146">
                        <c:v>0.45704285147612878</c:v>
                      </c:pt>
                      <c:pt idx="147">
                        <c:v>0.46005663955682252</c:v>
                      </c:pt>
                      <c:pt idx="148">
                        <c:v>0.46307051846943964</c:v>
                      </c:pt>
                      <c:pt idx="149">
                        <c:v>0.4670891649898366</c:v>
                      </c:pt>
                      <c:pt idx="150">
                        <c:v>0.47010325586490209</c:v>
                      </c:pt>
                      <c:pt idx="151">
                        <c:v>0.47311743759014396</c:v>
                      </c:pt>
                      <c:pt idx="152">
                        <c:v>0.47613171017105022</c:v>
                      </c:pt>
                      <c:pt idx="153">
                        <c:v>0.47914607361307604</c:v>
                      </c:pt>
                      <c:pt idx="154">
                        <c:v>0.48316536621812284</c:v>
                      </c:pt>
                      <c:pt idx="155">
                        <c:v>0.48617994169075762</c:v>
                      </c:pt>
                      <c:pt idx="156">
                        <c:v>0.48919460804278486</c:v>
                      </c:pt>
                      <c:pt idx="157">
                        <c:v>0.49220936527968417</c:v>
                      </c:pt>
                      <c:pt idx="158">
                        <c:v>0.49622918298149676</c:v>
                      </c:pt>
                      <c:pt idx="159">
                        <c:v>0.49924415230440972</c:v>
                      </c:pt>
                      <c:pt idx="160">
                        <c:v>0.50225921253046357</c:v>
                      </c:pt>
                      <c:pt idx="161">
                        <c:v>0.50527436366515122</c:v>
                      </c:pt>
                      <c:pt idx="162">
                        <c:v>0.50828960571393256</c:v>
                      </c:pt>
                      <c:pt idx="163">
                        <c:v>0.51231006987705452</c:v>
                      </c:pt>
                      <c:pt idx="164">
                        <c:v>0.51532552408008092</c:v>
                      </c:pt>
                      <c:pt idx="165">
                        <c:v>0.51733587739974651</c:v>
                      </c:pt>
                      <c:pt idx="166">
                        <c:v>0.52135670528874334</c:v>
                      </c:pt>
                      <c:pt idx="167">
                        <c:v>0.5243724323053599</c:v>
                      </c:pt>
                      <c:pt idx="168">
                        <c:v>0.52738825027082459</c:v>
                      </c:pt>
                      <c:pt idx="169">
                        <c:v>0.53040415919060124</c:v>
                      </c:pt>
                      <c:pt idx="170">
                        <c:v>0.53342015907018725</c:v>
                      </c:pt>
                      <c:pt idx="171">
                        <c:v>0.53643624991506966</c:v>
                      </c:pt>
                      <c:pt idx="172">
                        <c:v>0.54045784588597656</c:v>
                      </c:pt>
                      <c:pt idx="173">
                        <c:v>0.54347414900455737</c:v>
                      </c:pt>
                      <c:pt idx="174">
                        <c:v>0.54649054310672751</c:v>
                      </c:pt>
                      <c:pt idx="175">
                        <c:v>0.54950702819798736</c:v>
                      </c:pt>
                      <c:pt idx="176">
                        <c:v>0.55352914986770285</c:v>
                      </c:pt>
                      <c:pt idx="177">
                        <c:v>0.55654584728816126</c:v>
                      </c:pt>
                      <c:pt idx="178">
                        <c:v>0.55956263571598708</c:v>
                      </c:pt>
                      <c:pt idx="179">
                        <c:v>0.5625795151566827</c:v>
                      </c:pt>
                      <c:pt idx="180">
                        <c:v>0.56559648561573994</c:v>
                      </c:pt>
                      <c:pt idx="181">
                        <c:v>0.56961925448810091</c:v>
                      </c:pt>
                      <c:pt idx="182">
                        <c:v>0.57263643734469427</c:v>
                      </c:pt>
                      <c:pt idx="183">
                        <c:v>0.57565371123795817</c:v>
                      </c:pt>
                      <c:pt idx="184">
                        <c:v>0.57867107617339786</c:v>
                      </c:pt>
                      <c:pt idx="185">
                        <c:v>0.5826943710512732</c:v>
                      </c:pt>
                      <c:pt idx="186">
                        <c:v>0.58571194843978636</c:v>
                      </c:pt>
                      <c:pt idx="187">
                        <c:v>0.58772371728761563</c:v>
                      </c:pt>
                      <c:pt idx="188">
                        <c:v>0.59174737640376229</c:v>
                      </c:pt>
                      <c:pt idx="189">
                        <c:v>0.59375926667533674</c:v>
                      </c:pt>
                      <c:pt idx="190">
                        <c:v>0.59677717797914998</c:v>
                      </c:pt>
                      <c:pt idx="191">
                        <c:v>0.60080120139951332</c:v>
                      </c:pt>
                      <c:pt idx="192">
                        <c:v>0.60381932523336079</c:v>
                      </c:pt>
                      <c:pt idx="193">
                        <c:v>0.60683754016067226</c:v>
                      </c:pt>
                      <c:pt idx="194">
                        <c:v>0.61086196844087703</c:v>
                      </c:pt>
                      <c:pt idx="195">
                        <c:v>0.61388039594099042</c:v>
                      </c:pt>
                      <c:pt idx="196">
                        <c:v>0.61689891455289969</c:v>
                      </c:pt>
                      <c:pt idx="197">
                        <c:v>0.61991752428210556</c:v>
                      </c:pt>
                      <c:pt idx="198">
                        <c:v>0.62293622513412006</c:v>
                      </c:pt>
                      <c:pt idx="199">
                        <c:v>0.6259550171144227</c:v>
                      </c:pt>
                      <c:pt idx="200">
                        <c:v>0.62998021485279787</c:v>
                      </c:pt>
                      <c:pt idx="201">
                        <c:v>0.63299921948720794</c:v>
                      </c:pt>
                      <c:pt idx="202">
                        <c:v>0.63601831526824837</c:v>
                      </c:pt>
                      <c:pt idx="203">
                        <c:v>0.64004391810282046</c:v>
                      </c:pt>
                      <c:pt idx="204">
                        <c:v>0.6430632265807622</c:v>
                      </c:pt>
                      <c:pt idx="205">
                        <c:v>0.6460826262236935</c:v>
                      </c:pt>
                      <c:pt idx="206">
                        <c:v>0.64910211703711951</c:v>
                      </c:pt>
                      <c:pt idx="207">
                        <c:v>0.65212169902654638</c:v>
                      </c:pt>
                      <c:pt idx="208">
                        <c:v>0.65514137219749158</c:v>
                      </c:pt>
                      <c:pt idx="209">
                        <c:v>0.65816113655543973</c:v>
                      </c:pt>
                      <c:pt idx="210">
                        <c:v>0.66218763088869692</c:v>
                      </c:pt>
                      <c:pt idx="211">
                        <c:v>0.66420093885440878</c:v>
                      </c:pt>
                      <c:pt idx="212">
                        <c:v>0.6672209768064572</c:v>
                      </c:pt>
                      <c:pt idx="213">
                        <c:v>0.67024110596754127</c:v>
                      </c:pt>
                      <c:pt idx="214">
                        <c:v>0.6732613263431817</c:v>
                      </c:pt>
                      <c:pt idx="215">
                        <c:v>0.6772884287428762</c:v>
                      </c:pt>
                      <c:pt idx="216">
                        <c:v>0.68030886197390972</c:v>
                      </c:pt>
                      <c:pt idx="217">
                        <c:v>0.68332938643786789</c:v>
                      </c:pt>
                      <c:pt idx="218">
                        <c:v>0.68735689431722857</c:v>
                      </c:pt>
                      <c:pt idx="219">
                        <c:v>0.69037763167944577</c:v>
                      </c:pt>
                      <c:pt idx="220">
                        <c:v>0.69339846029296148</c:v>
                      </c:pt>
                      <c:pt idx="221">
                        <c:v>0.69641938016328919</c:v>
                      </c:pt>
                      <c:pt idx="222">
                        <c:v>0.69944039129595359</c:v>
                      </c:pt>
                      <c:pt idx="223">
                        <c:v>0.70346854811263593</c:v>
                      </c:pt>
                      <c:pt idx="224">
                        <c:v>0.70648977221217191</c:v>
                      </c:pt>
                      <c:pt idx="225">
                        <c:v>0.70951108759240511</c:v>
                      </c:pt>
                      <c:pt idx="226">
                        <c:v>0.71253249425886267</c:v>
                      </c:pt>
                      <c:pt idx="227">
                        <c:v>0.71656117849114154</c:v>
                      </c:pt>
                      <c:pt idx="228">
                        <c:v>0.71958279818024273</c:v>
                      </c:pt>
                      <c:pt idx="229">
                        <c:v>0.72260450917395824</c:v>
                      </c:pt>
                      <c:pt idx="230">
                        <c:v>0.72461903389728299</c:v>
                      </c:pt>
                      <c:pt idx="231">
                        <c:v>0.72864820509731643</c:v>
                      </c:pt>
                      <c:pt idx="232">
                        <c:v>0.73066285157728439</c:v>
                      </c:pt>
                      <c:pt idx="233">
                        <c:v>0.73469226630534445</c:v>
                      </c:pt>
                      <c:pt idx="234">
                        <c:v>0.73771443390491298</c:v>
                      </c:pt>
                      <c:pt idx="235">
                        <c:v>0.74073669284222321</c:v>
                      </c:pt>
                      <c:pt idx="236">
                        <c:v>0.74375904312277363</c:v>
                      </c:pt>
                      <c:pt idx="237">
                        <c:v>0.74678148475209727</c:v>
                      </c:pt>
                      <c:pt idx="238">
                        <c:v>0.75081154903217195</c:v>
                      </c:pt>
                      <c:pt idx="239">
                        <c:v>0.75383420383010835</c:v>
                      </c:pt>
                      <c:pt idx="240">
                        <c:v>0.75685694999522679</c:v>
                      </c:pt>
                      <c:pt idx="241">
                        <c:v>0.75987978753305097</c:v>
                      </c:pt>
                      <c:pt idx="242">
                        <c:v>0.76290271644911634</c:v>
                      </c:pt>
                      <c:pt idx="243">
                        <c:v>0.76693343049064722</c:v>
                      </c:pt>
                      <c:pt idx="244">
                        <c:v>0.76995657264405748</c:v>
                      </c:pt>
                      <c:pt idx="245">
                        <c:v>0.77297980619412687</c:v>
                      </c:pt>
                      <c:pt idx="246">
                        <c:v>0.77600313114635922</c:v>
                      </c:pt>
                      <c:pt idx="247">
                        <c:v>0.78003437327338943</c:v>
                      </c:pt>
                      <c:pt idx="248">
                        <c:v>0.7830579115188564</c:v>
                      </c:pt>
                      <c:pt idx="249">
                        <c:v>0.78608154118492268</c:v>
                      </c:pt>
                      <c:pt idx="250">
                        <c:v>0.78910526227711708</c:v>
                      </c:pt>
                      <c:pt idx="251">
                        <c:v>0.79212907480096828</c:v>
                      </c:pt>
                      <c:pt idx="252">
                        <c:v>0.79515297876201763</c:v>
                      </c:pt>
                      <c:pt idx="253">
                        <c:v>0.7991849929552467</c:v>
                      </c:pt>
                      <c:pt idx="254">
                        <c:v>0.80120106101777466</c:v>
                      </c:pt>
                      <c:pt idx="255">
                        <c:v>0.8042252393235555</c:v>
                      </c:pt>
                      <c:pt idx="256">
                        <c:v>0.80724950908865767</c:v>
                      </c:pt>
                      <c:pt idx="257">
                        <c:v>0.81027387031859088</c:v>
                      </c:pt>
                      <c:pt idx="258">
                        <c:v>0.81329832301889915</c:v>
                      </c:pt>
                      <c:pt idx="259">
                        <c:v>0.81733106891613072</c:v>
                      </c:pt>
                      <c:pt idx="260">
                        <c:v>0.82035573506883208</c:v>
                      </c:pt>
                      <c:pt idx="261">
                        <c:v>0.82338049271035418</c:v>
                      </c:pt>
                      <c:pt idx="262">
                        <c:v>0.82741364522456728</c:v>
                      </c:pt>
                      <c:pt idx="263">
                        <c:v>0.83043861636152905</c:v>
                      </c:pt>
                      <c:pt idx="264">
                        <c:v>0.83346367900576279</c:v>
                      </c:pt>
                      <c:pt idx="265">
                        <c:v>0.83648883316280476</c:v>
                      </c:pt>
                      <c:pt idx="266">
                        <c:v>0.83951407883820339</c:v>
                      </c:pt>
                      <c:pt idx="267">
                        <c:v>0.84253941603747351</c:v>
                      </c:pt>
                      <c:pt idx="268">
                        <c:v>0.84657334134989748</c:v>
                      </c:pt>
                      <c:pt idx="269">
                        <c:v>0.84959889212643158</c:v>
                      </c:pt>
                      <c:pt idx="270">
                        <c:v>0.85262453444531028</c:v>
                      </c:pt>
                      <c:pt idx="271">
                        <c:v>0.85565026831207347</c:v>
                      </c:pt>
                      <c:pt idx="272">
                        <c:v>0.8596847225518276</c:v>
                      </c:pt>
                      <c:pt idx="273">
                        <c:v>0.86271067005186686</c:v>
                      </c:pt>
                      <c:pt idx="274">
                        <c:v>0.8657367091182594</c:v>
                      </c:pt>
                      <c:pt idx="275">
                        <c:v>0.86775411936879132</c:v>
                      </c:pt>
                      <c:pt idx="276">
                        <c:v>0.87178906197228434</c:v>
                      </c:pt>
                      <c:pt idx="277">
                        <c:v>0.87481537577099056</c:v>
                      </c:pt>
                      <c:pt idx="278">
                        <c:v>0.87784178115822042</c:v>
                      </c:pt>
                      <c:pt idx="279">
                        <c:v>0.88086827813951807</c:v>
                      </c:pt>
                      <c:pt idx="280">
                        <c:v>0.88389486672043915</c:v>
                      </c:pt>
                      <c:pt idx="281">
                        <c:v>0.88793046065951764</c:v>
                      </c:pt>
                      <c:pt idx="282">
                        <c:v>0.89095726299443079</c:v>
                      </c:pt>
                      <c:pt idx="283">
                        <c:v>0.89398415694742961</c:v>
                      </c:pt>
                      <c:pt idx="284">
                        <c:v>0.8970111425240721</c:v>
                      </c:pt>
                      <c:pt idx="285">
                        <c:v>0.90003821972990461</c:v>
                      </c:pt>
                      <c:pt idx="286">
                        <c:v>0.90306538857048646</c:v>
                      </c:pt>
                      <c:pt idx="287">
                        <c:v>0.90710175624375866</c:v>
                      </c:pt>
                      <c:pt idx="288">
                        <c:v>0.91012913892029457</c:v>
                      </c:pt>
                      <c:pt idx="289">
                        <c:v>0.91315661325007502</c:v>
                      </c:pt>
                      <c:pt idx="290">
                        <c:v>0.91618417923862738</c:v>
                      </c:pt>
                      <c:pt idx="291">
                        <c:v>0.92022107647994922</c:v>
                      </c:pt>
                      <c:pt idx="292">
                        <c:v>0.92324885636059173</c:v>
                      </c:pt>
                      <c:pt idx="293">
                        <c:v>0.92627672791850901</c:v>
                      </c:pt>
                      <c:pt idx="294">
                        <c:v>0.92930469115926406</c:v>
                      </c:pt>
                      <c:pt idx="295">
                        <c:v>0.93233274608840921</c:v>
                      </c:pt>
                      <c:pt idx="296">
                        <c:v>0.93435150031524661</c:v>
                      </c:pt>
                      <c:pt idx="297">
                        <c:v>0.93838913103409349</c:v>
                      </c:pt>
                      <c:pt idx="298">
                        <c:v>0.94242692478413037</c:v>
                      </c:pt>
                      <c:pt idx="299">
                        <c:v>0.94444588279996888</c:v>
                      </c:pt>
                      <c:pt idx="300">
                        <c:v>0.94747439625438001</c:v>
                      </c:pt>
                      <c:pt idx="301">
                        <c:v>0.95050300143049526</c:v>
                      </c:pt>
                      <c:pt idx="302">
                        <c:v>0.95454128435313845</c:v>
                      </c:pt>
                      <c:pt idx="303">
                        <c:v>0.95757010356820782</c:v>
                      </c:pt>
                      <c:pt idx="304">
                        <c:v>0.96059901452350271</c:v>
                      </c:pt>
                      <c:pt idx="305">
                        <c:v>0.96362801722459246</c:v>
                      </c:pt>
                      <c:pt idx="306">
                        <c:v>0.96766683021800703</c:v>
                      </c:pt>
                      <c:pt idx="307">
                        <c:v>0.97069604701423351</c:v>
                      </c:pt>
                      <c:pt idx="308">
                        <c:v>0.97372535557478357</c:v>
                      </c:pt>
                      <c:pt idx="309">
                        <c:v>0.97675475590521743</c:v>
                      </c:pt>
                      <c:pt idx="310">
                        <c:v>0.97978424801110608</c:v>
                      </c:pt>
                      <c:pt idx="311">
                        <c:v>0.98281383189798865</c:v>
                      </c:pt>
                      <c:pt idx="312">
                        <c:v>0.98685341986056974</c:v>
                      </c:pt>
                      <c:pt idx="313">
                        <c:v>0.98988321792475797</c:v>
                      </c:pt>
                      <c:pt idx="314">
                        <c:v>0.99291310778849062</c:v>
                      </c:pt>
                      <c:pt idx="315">
                        <c:v>0.99594308945733079</c:v>
                      </c:pt>
                      <c:pt idx="316">
                        <c:v>0.99998320783335271</c:v>
                      </c:pt>
                      <c:pt idx="317">
                        <c:v>1.003013403735747</c:v>
                      </c:pt>
                      <c:pt idx="318">
                        <c:v>1.0050335853501451</c:v>
                      </c:pt>
                      <c:pt idx="319">
                        <c:v>1.0090740710170758</c:v>
                      </c:pt>
                      <c:pt idx="320">
                        <c:v>1.0110943750728958</c:v>
                      </c:pt>
                      <c:pt idx="321">
                        <c:v>1.0141249076892436</c:v>
                      </c:pt>
                      <c:pt idx="322">
                        <c:v>1.0181657607138597</c:v>
                      </c:pt>
                      <c:pt idx="323">
                        <c:v>1.0211965076416694</c:v>
                      </c:pt>
                      <c:pt idx="324">
                        <c:v>1.0242273464265437</c:v>
                      </c:pt>
                      <c:pt idx="325">
                        <c:v>1.0272582770740284</c:v>
                      </c:pt>
                      <c:pt idx="326">
                        <c:v>1.0312996608443852</c:v>
                      </c:pt>
                      <c:pt idx="327">
                        <c:v>1.0343308058596443</c:v>
                      </c:pt>
                      <c:pt idx="328">
                        <c:v>1.0373620427560892</c:v>
                      </c:pt>
                      <c:pt idx="329">
                        <c:v>1.0403933715392908</c:v>
                      </c:pt>
                      <c:pt idx="330">
                        <c:v>1.043424792214831</c:v>
                      </c:pt>
                      <c:pt idx="331">
                        <c:v>1.0474668294021163</c:v>
                      </c:pt>
                      <c:pt idx="332">
                        <c:v>1.0504984645147437</c:v>
                      </c:pt>
                      <c:pt idx="333">
                        <c:v>1.0535301915382833</c:v>
                      </c:pt>
                      <c:pt idx="334">
                        <c:v>1.0575726372184628</c:v>
                      </c:pt>
                      <c:pt idx="335">
                        <c:v>1.0606045787224345</c:v>
                      </c:pt>
                      <c:pt idx="336">
                        <c:v>1.0636366121558973</c:v>
                      </c:pt>
                      <c:pt idx="337">
                        <c:v>1.0666687375244042</c:v>
                      </c:pt>
                      <c:pt idx="338">
                        <c:v>1.069700954833541</c:v>
                      </c:pt>
                      <c:pt idx="339">
                        <c:v>1.072733264088884</c:v>
                      </c:pt>
                      <c:pt idx="340">
                        <c:v>1.0757656652960208</c:v>
                      </c:pt>
                      <c:pt idx="341">
                        <c:v>1.0798090099512627</c:v>
                      </c:pt>
                      <c:pt idx="342">
                        <c:v>1.0818307435879269</c:v>
                      </c:pt>
                      <c:pt idx="343">
                        <c:v>1.084863420683863</c:v>
                      </c:pt>
                      <c:pt idx="344">
                        <c:v>1.0878961897539035</c:v>
                      </c:pt>
                      <c:pt idx="345">
                        <c:v>1.0909290508036042</c:v>
                      </c:pt>
                      <c:pt idx="346">
                        <c:v>1.0939620038385565</c:v>
                      </c:pt>
                      <c:pt idx="347">
                        <c:v>1.0980060843163131</c:v>
                      </c:pt>
                      <c:pt idx="348">
                        <c:v>1.1010392520052188</c:v>
                      </c:pt>
                      <c:pt idx="349">
                        <c:v>1.1040725116979775</c:v>
                      </c:pt>
                      <c:pt idx="350">
                        <c:v>1.1071058634001705</c:v>
                      </c:pt>
                      <c:pt idx="351">
                        <c:v>1.1111504754718706</c:v>
                      </c:pt>
                      <c:pt idx="352">
                        <c:v>1.1141840418844533</c:v>
                      </c:pt>
                      <c:pt idx="353">
                        <c:v>1.1172177003250796</c:v>
                      </c:pt>
                      <c:pt idx="354">
                        <c:v>1.1202514507993444</c:v>
                      </c:pt>
                      <c:pt idx="355">
                        <c:v>1.1232852933128097</c:v>
                      </c:pt>
                      <c:pt idx="356">
                        <c:v>1.1263192278710714</c:v>
                      </c:pt>
                      <c:pt idx="357">
                        <c:v>1.1303646171392094</c:v>
                      </c:pt>
                      <c:pt idx="358">
                        <c:v>1.1333987664903846</c:v>
                      </c:pt>
                      <c:pt idx="359">
                        <c:v>1.1364330079049758</c:v>
                      </c:pt>
                      <c:pt idx="360">
                        <c:v>1.1404788063438536</c:v>
                      </c:pt>
                      <c:pt idx="361">
                        <c:v>1.1435132625948108</c:v>
                      </c:pt>
                      <c:pt idx="362">
                        <c:v>1.1465478109278096</c:v>
                      </c:pt>
                      <c:pt idx="363">
                        <c:v>1.1485708943092623</c:v>
                      </c:pt>
                      <c:pt idx="364">
                        <c:v>1.1526171838622987</c:v>
                      </c:pt>
                      <c:pt idx="365">
                        <c:v>1.1546403900371951</c:v>
                      </c:pt>
                      <c:pt idx="366">
                        <c:v>1.158686925192014</c:v>
                      </c:pt>
                      <c:pt idx="367">
                        <c:v>1.1617219340190619</c:v>
                      </c:pt>
                      <c:pt idx="368">
                        <c:v>1.1647570349617025</c:v>
                      </c:pt>
                      <c:pt idx="369">
                        <c:v>1.168803979519107</c:v>
                      </c:pt>
                      <c:pt idx="370">
                        <c:v>1.1718392954198511</c:v>
                      </c:pt>
                      <c:pt idx="371">
                        <c:v>1.1748747034548066</c:v>
                      </c:pt>
                      <c:pt idx="372">
                        <c:v>1.1779102036295783</c:v>
                      </c:pt>
                      <c:pt idx="373">
                        <c:v>1.1809457959497605</c:v>
                      </c:pt>
                      <c:pt idx="374">
                        <c:v>1.183981480420947</c:v>
                      </c:pt>
                      <c:pt idx="375">
                        <c:v>1.1880292030715478</c:v>
                      </c:pt>
                      <c:pt idx="376">
                        <c:v>1.1910651025835046</c:v>
                      </c:pt>
                      <c:pt idx="377">
                        <c:v>1.1941010942651291</c:v>
                      </c:pt>
                      <c:pt idx="378">
                        <c:v>1.1971371781219959</c:v>
                      </c:pt>
                      <c:pt idx="379">
                        <c:v>1.2011854333245495</c:v>
                      </c:pt>
                      <c:pt idx="380">
                        <c:v>1.2042217322787863</c:v>
                      </c:pt>
                      <c:pt idx="381">
                        <c:v>1.2072581234269248</c:v>
                      </c:pt>
                      <c:pt idx="382">
                        <c:v>1.2102946067745748</c:v>
                      </c:pt>
                      <c:pt idx="383">
                        <c:v>1.2133311823273356</c:v>
                      </c:pt>
                      <c:pt idx="384">
                        <c:v>1.2173800931708763</c:v>
                      </c:pt>
                      <c:pt idx="385">
                        <c:v>1.2194046100706022</c:v>
                      </c:pt>
                      <c:pt idx="386">
                        <c:v>1.2224414622722977</c:v>
                      </c:pt>
                      <c:pt idx="387">
                        <c:v>1.2254784067015072</c:v>
                      </c:pt>
                      <c:pt idx="388">
                        <c:v>1.2285154433638434</c:v>
                      </c:pt>
                      <c:pt idx="389">
                        <c:v>1.2315525722648868</c:v>
                      </c:pt>
                      <c:pt idx="390">
                        <c:v>1.235602220958409</c:v>
                      </c:pt>
                      <c:pt idx="391">
                        <c:v>1.2386395651049296</c:v>
                      </c:pt>
                      <c:pt idx="392">
                        <c:v>1.2416770015088359</c:v>
                      </c:pt>
                      <c:pt idx="393">
                        <c:v>1.2447145301757434</c:v>
                      </c:pt>
                      <c:pt idx="394">
                        <c:v>1.2487647119282073</c:v>
                      </c:pt>
                      <c:pt idx="395">
                        <c:v>1.2518024558972507</c:v>
                      </c:pt>
                      <c:pt idx="396">
                        <c:v>1.254840292147982</c:v>
                      </c:pt>
                      <c:pt idx="397">
                        <c:v>1.2578782206860073</c:v>
                      </c:pt>
                      <c:pt idx="398">
                        <c:v>1.2609162415169457</c:v>
                      </c:pt>
                      <c:pt idx="399">
                        <c:v>1.2649670795346073</c:v>
                      </c:pt>
                      <c:pt idx="400">
                        <c:v>1.2680053157374482</c:v>
                      </c:pt>
                      <c:pt idx="401">
                        <c:v>1.2710436442518975</c:v>
                      </c:pt>
                      <c:pt idx="402">
                        <c:v>1.2740820650835418</c:v>
                      </c:pt>
                      <c:pt idx="403">
                        <c:v>1.2781334364733152</c:v>
                      </c:pt>
                      <c:pt idx="404">
                        <c:v>1.2811720727335929</c:v>
                      </c:pt>
                      <c:pt idx="405">
                        <c:v>1.2842108013297797</c:v>
                      </c:pt>
                      <c:pt idx="406">
                        <c:v>1.2862366716944063</c:v>
                      </c:pt>
                      <c:pt idx="407">
                        <c:v>1.2902885355523392</c:v>
                      </c:pt>
                      <c:pt idx="408">
                        <c:v>1.2933275411899259</c:v>
                      </c:pt>
                      <c:pt idx="409">
                        <c:v>1.2963666391858721</c:v>
                      </c:pt>
                      <c:pt idx="410">
                        <c:v>1.2994058295457915</c:v>
                      </c:pt>
                      <c:pt idx="411">
                        <c:v>1.3024451122752989</c:v>
                      </c:pt>
                      <c:pt idx="412">
                        <c:v>1.306497632943713</c:v>
                      </c:pt>
                      <c:pt idx="413">
                        <c:v>1.3095371312240949</c:v>
                      </c:pt>
                      <c:pt idx="414">
                        <c:v>1.3125767218927944</c:v>
                      </c:pt>
                      <c:pt idx="415">
                        <c:v>1.3156164049554051</c:v>
                      </c:pt>
                      <c:pt idx="416">
                        <c:v>1.3186561804175558</c:v>
                      </c:pt>
                      <c:pt idx="417">
                        <c:v>1.3216960482848641</c:v>
                      </c:pt>
                      <c:pt idx="418">
                        <c:v>1.3257493491923491</c:v>
                      </c:pt>
                      <c:pt idx="419">
                        <c:v>1.3287894326935408</c:v>
                      </c:pt>
                      <c:pt idx="420">
                        <c:v>1.3318296086186192</c:v>
                      </c:pt>
                      <c:pt idx="421">
                        <c:v>1.3358833202989351</c:v>
                      </c:pt>
                      <c:pt idx="422">
                        <c:v>1.3389237119016053</c:v>
                      </c:pt>
                      <c:pt idx="423">
                        <c:v>1.3419641959468966</c:v>
                      </c:pt>
                      <c:pt idx="424">
                        <c:v>1.3450047724404428</c:v>
                      </c:pt>
                      <c:pt idx="425">
                        <c:v>1.3480454413878429</c:v>
                      </c:pt>
                      <c:pt idx="426">
                        <c:v>1.3510862027947308</c:v>
                      </c:pt>
                      <c:pt idx="427">
                        <c:v>1.3551406951728446</c:v>
                      </c:pt>
                      <c:pt idx="428">
                        <c:v>1.3571680030094746</c:v>
                      </c:pt>
                      <c:pt idx="429">
                        <c:v>1.3612227419862013</c:v>
                      </c:pt>
                      <c:pt idx="430">
                        <c:v>1.3642639041158549</c:v>
                      </c:pt>
                      <c:pt idx="431">
                        <c:v>1.3673051587350034</c:v>
                      </c:pt>
                      <c:pt idx="432">
                        <c:v>1.3703465058492503</c:v>
                      </c:pt>
                      <c:pt idx="433">
                        <c:v>1.3733879454642333</c:v>
                      </c:pt>
                      <c:pt idx="434">
                        <c:v>1.3764294775855788</c:v>
                      </c:pt>
                      <c:pt idx="435">
                        <c:v>1.3794711022189261</c:v>
                      </c:pt>
                      <c:pt idx="436">
                        <c:v>1.3825128193698801</c:v>
                      </c:pt>
                      <c:pt idx="437">
                        <c:v>1.3865685861638384</c:v>
                      </c:pt>
                      <c:pt idx="438">
                        <c:v>1.3896105192111352</c:v>
                      </c:pt>
                      <c:pt idx="439">
                        <c:v>1.3926525447948024</c:v>
                      </c:pt>
                      <c:pt idx="440">
                        <c:v>1.3956946629204812</c:v>
                      </c:pt>
                      <c:pt idx="441">
                        <c:v>1.3997509643853661</c:v>
                      </c:pt>
                      <c:pt idx="442">
                        <c:v>1.4017791768204082</c:v>
                      </c:pt>
                      <c:pt idx="443">
                        <c:v>1.405835725104023</c:v>
                      </c:pt>
                      <c:pt idx="444">
                        <c:v>1.4088782443101577</c:v>
                      </c:pt>
                      <c:pt idx="445">
                        <c:v>1.4119208560883512</c:v>
                      </c:pt>
                      <c:pt idx="446">
                        <c:v>1.4159778158032905</c:v>
                      </c:pt>
                      <c:pt idx="447">
                        <c:v>1.4190206436048376</c:v>
                      </c:pt>
                      <c:pt idx="448">
                        <c:v>1.4220635639972006</c:v>
                      </c:pt>
                      <c:pt idx="449">
                        <c:v>1.4261209352269306</c:v>
                      </c:pt>
                      <c:pt idx="450">
                        <c:v>1.4281496825769511</c:v>
                      </c:pt>
                      <c:pt idx="451">
                        <c:v>1.4322073007556413</c:v>
                      </c:pt>
                      <c:pt idx="452">
                        <c:v>1.4342361715876515</c:v>
                      </c:pt>
                      <c:pt idx="453">
                        <c:v>1.4372795550186899</c:v>
                      </c:pt>
                      <c:pt idx="454">
                        <c:v>1.4403230310743742</c:v>
                      </c:pt>
                      <c:pt idx="455">
                        <c:v>1.4443811432411555</c:v>
                      </c:pt>
                      <c:pt idx="456">
                        <c:v>1.4474248354429411</c:v>
                      </c:pt>
                      <c:pt idx="457">
                        <c:v>1.4504686202881689</c:v>
                      </c:pt>
                      <c:pt idx="458">
                        <c:v>1.4535124977824898</c:v>
                      </c:pt>
                      <c:pt idx="459">
                        <c:v>1.4565564679315215</c:v>
                      </c:pt>
                      <c:pt idx="460">
                        <c:v>1.4596005307409166</c:v>
                      </c:pt>
                      <c:pt idx="461">
                        <c:v>1.4626446862163165</c:v>
                      </c:pt>
                      <c:pt idx="462">
                        <c:v>1.4667037043403937</c:v>
                      </c:pt>
                      <c:pt idx="463">
                        <c:v>1.4697480760584132</c:v>
                      </c:pt>
                      <c:pt idx="464">
                        <c:v>1.4727925404612456</c:v>
                      </c:pt>
                      <c:pt idx="465">
                        <c:v>1.4758370975545463</c:v>
                      </c:pt>
                      <c:pt idx="466">
                        <c:v>1.4798966512071725</c:v>
                      </c:pt>
                      <c:pt idx="467">
                        <c:v>1.4829414246001456</c:v>
                      </c:pt>
                      <c:pt idx="468">
                        <c:v>1.4859862907024024</c:v>
                      </c:pt>
                      <c:pt idx="469">
                        <c:v>1.4890312495195672</c:v>
                      </c:pt>
                      <c:pt idx="470">
                        <c:v>1.492076301057297</c:v>
                      </c:pt>
                      <c:pt idx="471">
                        <c:v>1.4951214453212394</c:v>
                      </c:pt>
                      <c:pt idx="472">
                        <c:v>1.4991817819237057</c:v>
                      </c:pt>
                      <c:pt idx="473">
                        <c:v>1.501212012050362</c:v>
                      </c:pt>
                      <c:pt idx="474">
                        <c:v>1.504257434526828</c:v>
                      </c:pt>
                      <c:pt idx="475">
                        <c:v>1.5083181421056855</c:v>
                      </c:pt>
                      <c:pt idx="476">
                        <c:v>1.5113637810048184</c:v>
                      </c:pt>
                      <c:pt idx="477">
                        <c:v>1.5144095126659394</c:v>
                      </c:pt>
                      <c:pt idx="478">
                        <c:v>1.5174553370946995</c:v>
                      </c:pt>
                      <c:pt idx="479">
                        <c:v>1.5205012542967613</c:v>
                      </c:pt>
                      <c:pt idx="480">
                        <c:v>1.5245626215566002</c:v>
                      </c:pt>
                      <c:pt idx="481">
                        <c:v>1.5276087552516409</c:v>
                      </c:pt>
                      <c:pt idx="482">
                        <c:v>1.5306549817388244</c:v>
                      </c:pt>
                      <c:pt idx="483">
                        <c:v>1.5337013010237817</c:v>
                      </c:pt>
                      <c:pt idx="484">
                        <c:v>1.5377632044322811</c:v>
                      </c:pt>
                      <c:pt idx="485">
                        <c:v>1.5408097402673919</c:v>
                      </c:pt>
                      <c:pt idx="486">
                        <c:v>1.5438563689191365</c:v>
                      </c:pt>
                      <c:pt idx="487">
                        <c:v>1.5469030903931702</c:v>
                      </c:pt>
                      <c:pt idx="488">
                        <c:v>1.5499499046951497</c:v>
                      </c:pt>
                      <c:pt idx="489">
                        <c:v>1.5540124681732668</c:v>
                      </c:pt>
                      <c:pt idx="490">
                        <c:v>1.5570594990957853</c:v>
                      </c:pt>
                      <c:pt idx="491">
                        <c:v>1.5601066228651188</c:v>
                      </c:pt>
                      <c:pt idx="492">
                        <c:v>1.5631538394869031</c:v>
                      </c:pt>
                      <c:pt idx="493">
                        <c:v>1.566201148966808</c:v>
                      </c:pt>
                      <c:pt idx="494">
                        <c:v>1.5702643727291039</c:v>
                      </c:pt>
                      <c:pt idx="495">
                        <c:v>1.5722960465236198</c:v>
                      </c:pt>
                      <c:pt idx="496">
                        <c:v>1.5753436346118583</c:v>
                      </c:pt>
                      <c:pt idx="497">
                        <c:v>1.578391315580848</c:v>
                      </c:pt>
                      <c:pt idx="498">
                        <c:v>1.5814390894362613</c:v>
                      </c:pt>
                      <c:pt idx="499">
                        <c:v>1.5855029324099323</c:v>
                      </c:pt>
                      <c:pt idx="500">
                        <c:v>1.5885509230223545</c:v>
                      </c:pt>
                      <c:pt idx="501">
                        <c:v>1.5915990065400762</c:v>
                      </c:pt>
                      <c:pt idx="502">
                        <c:v>1.5956632624261904</c:v>
                      </c:pt>
                      <c:pt idx="503">
                        <c:v>1.5987115627449711</c:v>
                      </c:pt>
                      <c:pt idx="504">
                        <c:v>1.6017599559879332</c:v>
                      </c:pt>
                      <c:pt idx="505">
                        <c:v>1.6048084421607525</c:v>
                      </c:pt>
                      <c:pt idx="506">
                        <c:v>1.6078570212690733</c:v>
                      </c:pt>
                      <c:pt idx="507">
                        <c:v>1.6109056933185735</c:v>
                      </c:pt>
                      <c:pt idx="508">
                        <c:v>1.6149707339695438</c:v>
                      </c:pt>
                      <c:pt idx="509">
                        <c:v>1.6180196229038351</c:v>
                      </c:pt>
                      <c:pt idx="510">
                        <c:v>1.6210686047981977</c:v>
                      </c:pt>
                      <c:pt idx="511">
                        <c:v>1.624117679658301</c:v>
                      </c:pt>
                      <c:pt idx="512">
                        <c:v>1.6271668474898253</c:v>
                      </c:pt>
                      <c:pt idx="513">
                        <c:v>1.6312325492304984</c:v>
                      </c:pt>
                      <c:pt idx="514">
                        <c:v>1.6342819340173516</c:v>
                      </c:pt>
                      <c:pt idx="515">
                        <c:v>1.6373314117945272</c:v>
                      </c:pt>
                      <c:pt idx="516">
                        <c:v>1.6413975268254746</c:v>
                      </c:pt>
                      <c:pt idx="517">
                        <c:v>1.6434306463424773</c:v>
                      </c:pt>
                      <c:pt idx="518">
                        <c:v>1.6464804031246079</c:v>
                      </c:pt>
                      <c:pt idx="519">
                        <c:v>1.6495302529197504</c:v>
                      </c:pt>
                      <c:pt idx="520">
                        <c:v>1.6525801957335564</c:v>
                      </c:pt>
                      <c:pt idx="521">
                        <c:v>1.6556302315717115</c:v>
                      </c:pt>
                      <c:pt idx="522">
                        <c:v>1.6596970907369433</c:v>
                      </c:pt>
                      <c:pt idx="523">
                        <c:v>1.6627473436539815</c:v>
                      </c:pt>
                      <c:pt idx="524">
                        <c:v>1.6657976896142863</c:v>
                      </c:pt>
                      <c:pt idx="525">
                        <c:v>1.6698649623051489</c:v>
                      </c:pt>
                      <c:pt idx="526">
                        <c:v>1.6729155253884849</c:v>
                      </c:pt>
                      <c:pt idx="527">
                        <c:v>1.6759661815340117</c:v>
                      </c:pt>
                      <c:pt idx="528">
                        <c:v>1.6790169307474179</c:v>
                      </c:pt>
                      <c:pt idx="529">
                        <c:v>1.6820677730343601</c:v>
                      </c:pt>
                      <c:pt idx="530">
                        <c:v>1.6851187084005281</c:v>
                      </c:pt>
                      <c:pt idx="531">
                        <c:v>1.6891867670218181</c:v>
                      </c:pt>
                      <c:pt idx="532">
                        <c:v>1.6922379195949366</c:v>
                      </c:pt>
                      <c:pt idx="533">
                        <c:v>1.6952891652662159</c:v>
                      </c:pt>
                      <c:pt idx="534">
                        <c:v>1.6983405040413375</c:v>
                      </c:pt>
                      <c:pt idx="535">
                        <c:v>1.7024091005795272</c:v>
                      </c:pt>
                      <c:pt idx="536">
                        <c:v>1.7054606566190451</c:v>
                      </c:pt>
                      <c:pt idx="537">
                        <c:v>1.7085123057813474</c:v>
                      </c:pt>
                      <c:pt idx="538">
                        <c:v>1.7105467902939062</c:v>
                      </c:pt>
                      <c:pt idx="539">
                        <c:v>1.7146158834970515</c:v>
                      </c:pt>
                      <c:pt idx="540">
                        <c:v>1.7166504921910068</c:v>
                      </c:pt>
                      <c:pt idx="541">
                        <c:v>1.7207198337720935</c:v>
                      </c:pt>
                      <c:pt idx="542">
                        <c:v>1.723771948633595</c:v>
                      </c:pt>
                      <c:pt idx="543">
                        <c:v>1.7268241566519797</c:v>
                      </c:pt>
                      <c:pt idx="544">
                        <c:v>1.7298764578329457</c:v>
                      </c:pt>
                      <c:pt idx="545">
                        <c:v>1.7339463376703095</c:v>
                      </c:pt>
                      <c:pt idx="546">
                        <c:v>1.736998856252751</c:v>
                      </c:pt>
                      <c:pt idx="547">
                        <c:v>1.7400514680167334</c:v>
                      </c:pt>
                      <c:pt idx="548">
                        <c:v>1.7431041729679468</c:v>
                      </c:pt>
                      <c:pt idx="549">
                        <c:v>1.7461569711120912</c:v>
                      </c:pt>
                      <c:pt idx="550">
                        <c:v>1.7502275136141978</c:v>
                      </c:pt>
                      <c:pt idx="551">
                        <c:v>1.7532805292306073</c:v>
                      </c:pt>
                      <c:pt idx="552">
                        <c:v>1.7563336380589174</c:v>
                      </c:pt>
                      <c:pt idx="553">
                        <c:v>1.7593868401047974</c:v>
                      </c:pt>
                      <c:pt idx="554">
                        <c:v>1.7634579211809431</c:v>
                      </c:pt>
                      <c:pt idx="555">
                        <c:v>1.7665113407566508</c:v>
                      </c:pt>
                      <c:pt idx="556">
                        <c:v>1.7695648535689164</c:v>
                      </c:pt>
                      <c:pt idx="557">
                        <c:v>1.7726184596234338</c:v>
                      </c:pt>
                      <c:pt idx="558">
                        <c:v>1.7756721589258986</c:v>
                      </c:pt>
                      <c:pt idx="559">
                        <c:v>1.7797439030580637</c:v>
                      </c:pt>
                      <c:pt idx="560">
                        <c:v>1.7817798372974603</c:v>
                      </c:pt>
                      <c:pt idx="561">
                        <c:v>1.7858518301313193</c:v>
                      </c:pt>
                      <c:pt idx="562">
                        <c:v>1.7889059335740378</c:v>
                      </c:pt>
                      <c:pt idx="563">
                        <c:v>1.7919601302950834</c:v>
                      </c:pt>
                      <c:pt idx="564">
                        <c:v>1.7950144203001543</c:v>
                      </c:pt>
                      <c:pt idx="565">
                        <c:v>1.7980688035949488</c:v>
                      </c:pt>
                      <c:pt idx="566">
                        <c:v>1.8011232801851775</c:v>
                      </c:pt>
                      <c:pt idx="567">
                        <c:v>1.8041778500765167</c:v>
                      </c:pt>
                      <c:pt idx="568">
                        <c:v>1.8082507550765747</c:v>
                      </c:pt>
                      <c:pt idx="569">
                        <c:v>1.8113055426927007</c:v>
                      </c:pt>
                      <c:pt idx="570">
                        <c:v>1.8143604236289512</c:v>
                      </c:pt>
                      <c:pt idx="571">
                        <c:v>1.8174153978910281</c:v>
                      </c:pt>
                      <c:pt idx="572">
                        <c:v>1.8214888420905018</c:v>
                      </c:pt>
                      <c:pt idx="573">
                        <c:v>1.8235256264154822</c:v>
                      </c:pt>
                      <c:pt idx="574">
                        <c:v>1.8265808806892541</c:v>
                      </c:pt>
                      <c:pt idx="575">
                        <c:v>1.8306546982642704</c:v>
                      </c:pt>
                      <c:pt idx="576">
                        <c:v>1.8337101703604066</c:v>
                      </c:pt>
                      <c:pt idx="577">
                        <c:v>1.8367657358184928</c:v>
                      </c:pt>
                      <c:pt idx="578">
                        <c:v>1.8398213946442346</c:v>
                      </c:pt>
                      <c:pt idx="579">
                        <c:v>1.843895751660336</c:v>
                      </c:pt>
                      <c:pt idx="580">
                        <c:v>1.8469516283661322</c:v>
                      </c:pt>
                      <c:pt idx="581">
                        <c:v>1.8500075984586066</c:v>
                      </c:pt>
                      <c:pt idx="582">
                        <c:v>1.8530636619434788</c:v>
                      </c:pt>
                      <c:pt idx="583">
                        <c:v>1.8551010894875228</c:v>
                      </c:pt>
                      <c:pt idx="584">
                        <c:v>1.8581573086390575</c:v>
                      </c:pt>
                      <c:pt idx="585">
                        <c:v>1.8622324128094645</c:v>
                      </c:pt>
                      <c:pt idx="586">
                        <c:v>1.8652888499209708</c:v>
                      </c:pt>
                      <c:pt idx="587">
                        <c:v>1.8683453804533987</c:v>
                      </c:pt>
                      <c:pt idx="588">
                        <c:v>1.871402004412472</c:v>
                      </c:pt>
                      <c:pt idx="589">
                        <c:v>1.8754776483647846</c:v>
                      </c:pt>
                      <c:pt idx="590">
                        <c:v>1.8785344903415737</c:v>
                      </c:pt>
                      <c:pt idx="591">
                        <c:v>1.8815914257640485</c:v>
                      </c:pt>
                      <c:pt idx="592">
                        <c:v>1.8846484546379216</c:v>
                      </c:pt>
                      <c:pt idx="593">
                        <c:v>1.8877055769689184</c:v>
                      </c:pt>
                      <c:pt idx="594">
                        <c:v>1.8907627927627308</c:v>
                      </c:pt>
                      <c:pt idx="595">
                        <c:v>1.8948392258843074</c:v>
                      </c:pt>
                      <c:pt idx="596">
                        <c:v>1.8978966597802855</c:v>
                      </c:pt>
                      <c:pt idx="597">
                        <c:v>1.9009541871581308</c:v>
                      </c:pt>
                      <c:pt idx="598">
                        <c:v>1.9040118080235713</c:v>
                      </c:pt>
                      <c:pt idx="599">
                        <c:v>1.9080887812791953</c:v>
                      </c:pt>
                      <c:pt idx="600">
                        <c:v>1.9111466203045921</c:v>
                      </c:pt>
                      <c:pt idx="601">
                        <c:v>1.9142045528366429</c:v>
                      </c:pt>
                      <c:pt idx="602">
                        <c:v>1.9172625788810671</c:v>
                      </c:pt>
                      <c:pt idx="603">
                        <c:v>1.9203206984435954</c:v>
                      </c:pt>
                      <c:pt idx="604">
                        <c:v>1.9243983366760893</c:v>
                      </c:pt>
                      <c:pt idx="605">
                        <c:v>1.9264372181457874</c:v>
                      </c:pt>
                      <c:pt idx="606">
                        <c:v>1.9294956182969045</c:v>
                      </c:pt>
                      <c:pt idx="607">
                        <c:v>1.9325541119890082</c:v>
                      </c:pt>
                      <c:pt idx="608">
                        <c:v>1.9356126992277987</c:v>
                      </c:pt>
                      <c:pt idx="609">
                        <c:v>1.9396909610731583</c:v>
                      </c:pt>
                      <c:pt idx="610">
                        <c:v>1.9427497666098434</c:v>
                      </c:pt>
                      <c:pt idx="611">
                        <c:v>1.9458086657122928</c:v>
                      </c:pt>
                      <c:pt idx="612">
                        <c:v>1.9488676583862414</c:v>
                      </c:pt>
                      <c:pt idx="613">
                        <c:v>1.9529464608504072</c:v>
                      </c:pt>
                      <c:pt idx="614">
                        <c:v>1.9560056718801189</c:v>
                      </c:pt>
                      <c:pt idx="615">
                        <c:v>1.9590649765004149</c:v>
                      </c:pt>
                      <c:pt idx="616">
                        <c:v>1.9621243747170214</c:v>
                      </c:pt>
                      <c:pt idx="617">
                        <c:v>1.9651838665356778</c:v>
                      </c:pt>
                      <c:pt idx="618">
                        <c:v>1.9682434519620886</c:v>
                      </c:pt>
                      <c:pt idx="619">
                        <c:v>1.9723230448192914</c:v>
                      </c:pt>
                      <c:pt idx="620">
                        <c:v>1.9753828486860998</c:v>
                      </c:pt>
                      <c:pt idx="621">
                        <c:v>1.97844274617977</c:v>
                      </c:pt>
                      <c:pt idx="622">
                        <c:v>1.9825227551563598</c:v>
                      </c:pt>
                      <c:pt idx="623">
                        <c:v>1.9855828711349917</c:v>
                      </c:pt>
                      <c:pt idx="624">
                        <c:v>1.9886430807595872</c:v>
                      </c:pt>
                      <c:pt idx="625">
                        <c:v>1.991703384035878</c:v>
                      </c:pt>
                      <c:pt idx="626">
                        <c:v>1.993743638251626</c:v>
                      </c:pt>
                      <c:pt idx="627">
                        <c:v>1.9978242715664867</c:v>
                      </c:pt>
                      <c:pt idx="628">
                        <c:v>2.0008848558322594</c:v>
                      </c:pt>
                      <c:pt idx="629">
                        <c:v>2.0039455337726593</c:v>
                      </c:pt>
                      <c:pt idx="630">
                        <c:v>2.0070063053934324</c:v>
                      </c:pt>
                      <c:pt idx="631">
                        <c:v>2.0110874799560308</c:v>
                      </c:pt>
                      <c:pt idx="632">
                        <c:v>2.0141484701866066</c:v>
                      </c:pt>
                      <c:pt idx="633">
                        <c:v>2.0172095541166741</c:v>
                      </c:pt>
                      <c:pt idx="634">
                        <c:v>2.0202707317519466</c:v>
                      </c:pt>
                      <c:pt idx="635">
                        <c:v>2.0233320030981732</c:v>
                      </c:pt>
                      <c:pt idx="636">
                        <c:v>2.0263933681610911</c:v>
                      </c:pt>
                      <c:pt idx="637">
                        <c:v>2.0304753340364274</c:v>
                      </c:pt>
                      <c:pt idx="638">
                        <c:v>2.0335369177939415</c:v>
                      </c:pt>
                      <c:pt idx="639">
                        <c:v>2.0365985952872765</c:v>
                      </c:pt>
                      <c:pt idx="640">
                        <c:v>2.0396603665221837</c:v>
                      </c:pt>
                      <c:pt idx="641">
                        <c:v>2.043742873998835</c:v>
                      </c:pt>
                      <c:pt idx="642">
                        <c:v>2.0468048639863645</c:v>
                      </c:pt>
                      <c:pt idx="643">
                        <c:v>2.049866947734603</c:v>
                      </c:pt>
                      <c:pt idx="644">
                        <c:v>2.0529291252492703</c:v>
                      </c:pt>
                      <c:pt idx="645">
                        <c:v>2.0559913965361205</c:v>
                      </c:pt>
                      <c:pt idx="646">
                        <c:v>2.0590537616008961</c:v>
                      </c:pt>
                      <c:pt idx="647">
                        <c:v>2.063137060907307</c:v>
                      </c:pt>
                      <c:pt idx="648">
                        <c:v>2.0651787730872138</c:v>
                      </c:pt>
                      <c:pt idx="649">
                        <c:v>2.0692623225089424</c:v>
                      </c:pt>
                      <c:pt idx="650">
                        <c:v>2.071304159754157</c:v>
                      </c:pt>
                      <c:pt idx="651">
                        <c:v>2.0753879593218461</c:v>
                      </c:pt>
                      <c:pt idx="652">
                        <c:v>2.0784509184468933</c:v>
                      </c:pt>
                      <c:pt idx="653">
                        <c:v>2.0815139713920003</c:v>
                      </c:pt>
                      <c:pt idx="654">
                        <c:v>2.084577118162926</c:v>
                      </c:pt>
                      <c:pt idx="655">
                        <c:v>2.087640358765396</c:v>
                      </c:pt>
                      <c:pt idx="656">
                        <c:v>2.0907036932051701</c:v>
                      </c:pt>
                      <c:pt idx="657">
                        <c:v>2.0947882851039545</c:v>
                      </c:pt>
                      <c:pt idx="658">
                        <c:v>2.0978518385197984</c:v>
                      </c:pt>
                      <c:pt idx="659">
                        <c:v>2.1009154857921124</c:v>
                      </c:pt>
                      <c:pt idx="660">
                        <c:v>2.1039792269266488</c:v>
                      </c:pt>
                      <c:pt idx="661">
                        <c:v>2.108064361123879</c:v>
                      </c:pt>
                      <c:pt idx="662">
                        <c:v>2.1111283212926342</c:v>
                      </c:pt>
                      <c:pt idx="663">
                        <c:v>2.114192375342796</c:v>
                      </c:pt>
                      <c:pt idx="664">
                        <c:v>2.1172565232800955</c:v>
                      </c:pt>
                      <c:pt idx="665">
                        <c:v>2.1203207651102982</c:v>
                      </c:pt>
                      <c:pt idx="666">
                        <c:v>2.1233851008391578</c:v>
                      </c:pt>
                      <c:pt idx="667">
                        <c:v>2.1274710278855027</c:v>
                      </c:pt>
                      <c:pt idx="668">
                        <c:v>2.1305355827336103</c:v>
                      </c:pt>
                      <c:pt idx="669">
                        <c:v>2.1336002314995604</c:v>
                      </c:pt>
                      <c:pt idx="670">
                        <c:v>2.1366649741891206</c:v>
                      </c:pt>
                      <c:pt idx="671">
                        <c:v>2.1387081881647658</c:v>
                      </c:pt>
                      <c:pt idx="672">
                        <c:v>2.142794741362045</c:v>
                      </c:pt>
                      <c:pt idx="673">
                        <c:v>2.1458597658569367</c:v>
                      </c:pt>
                      <c:pt idx="674">
                        <c:v>2.148924884298459</c:v>
                      </c:pt>
                      <c:pt idx="675">
                        <c:v>2.1519900966923831</c:v>
                      </c:pt>
                      <c:pt idx="676">
                        <c:v>2.1560771927090481</c:v>
                      </c:pt>
                      <c:pt idx="677">
                        <c:v>2.1591426243476168</c:v>
                      </c:pt>
                      <c:pt idx="678">
                        <c:v>2.1622081499577663</c:v>
                      </c:pt>
                      <c:pt idx="679">
                        <c:v>2.1652737695452688</c:v>
                      </c:pt>
                      <c:pt idx="680">
                        <c:v>2.1683394831158878</c:v>
                      </c:pt>
                      <c:pt idx="681">
                        <c:v>2.1724272474159716</c:v>
                      </c:pt>
                      <c:pt idx="682">
                        <c:v>2.1754931803029383</c:v>
                      </c:pt>
                      <c:pt idx="683">
                        <c:v>2.1785592071922313</c:v>
                      </c:pt>
                      <c:pt idx="684">
                        <c:v>2.1816253280896274</c:v>
                      </c:pt>
                      <c:pt idx="685">
                        <c:v>2.1846915430008682</c:v>
                      </c:pt>
                      <c:pt idx="686">
                        <c:v>2.1887799758029267</c:v>
                      </c:pt>
                      <c:pt idx="687">
                        <c:v>2.1918464101022654</c:v>
                      </c:pt>
                      <c:pt idx="688">
                        <c:v>2.1949129384346695</c:v>
                      </c:pt>
                      <c:pt idx="689">
                        <c:v>2.1979795608059174</c:v>
                      </c:pt>
                      <c:pt idx="690">
                        <c:v>2.2010462772217769</c:v>
                      </c:pt>
                      <c:pt idx="691">
                        <c:v>2.2041130876880279</c:v>
                      </c:pt>
                      <c:pt idx="692">
                        <c:v>2.2061576802519069</c:v>
                      </c:pt>
                      <c:pt idx="693">
                        <c:v>2.2102469907947233</c:v>
                      </c:pt>
                      <c:pt idx="694">
                        <c:v>2.213314083446718</c:v>
                      </c:pt>
                      <c:pt idx="695">
                        <c:v>2.2163812701721834</c:v>
                      </c:pt>
                      <c:pt idx="696">
                        <c:v>2.2194485509768667</c:v>
                      </c:pt>
                      <c:pt idx="697">
                        <c:v>2.2225159258665514</c:v>
                      </c:pt>
                      <c:pt idx="698">
                        <c:v>2.226605905417228</c:v>
                      </c:pt>
                      <c:pt idx="699">
                        <c:v>2.2296734998610299</c:v>
                      </c:pt>
                      <c:pt idx="700">
                        <c:v>2.2327411884090749</c:v>
                      </c:pt>
                      <c:pt idx="701">
                        <c:v>2.2368315862008346</c:v>
                      </c:pt>
                      <c:pt idx="702">
                        <c:v>2.2398994943479029</c:v>
                      </c:pt>
                      <c:pt idx="703">
                        <c:v>2.2429674966184625</c:v>
                      </c:pt>
                      <c:pt idx="704">
                        <c:v>2.2460355930182896</c:v>
                      </c:pt>
                      <c:pt idx="705">
                        <c:v>2.2491037835531711</c:v>
                      </c:pt>
                      <c:pt idx="706">
                        <c:v>2.2521720682288615</c:v>
                      </c:pt>
                      <c:pt idx="707">
                        <c:v>2.2562632609143836</c:v>
                      </c:pt>
                      <c:pt idx="708">
                        <c:v>2.2593317652744549</c:v>
                      </c:pt>
                      <c:pt idx="709">
                        <c:v>2.2624003637946055</c:v>
                      </c:pt>
                      <c:pt idx="710">
                        <c:v>2.2654690564806153</c:v>
                      </c:pt>
                      <c:pt idx="711">
                        <c:v>2.2695607932188482</c:v>
                      </c:pt>
                      <c:pt idx="712">
                        <c:v>2.2726297056476703</c:v>
                      </c:pt>
                      <c:pt idx="713">
                        <c:v>2.2756987122616179</c:v>
                      </c:pt>
                      <c:pt idx="714">
                        <c:v>2.2777447689988448</c:v>
                      </c:pt>
                      <c:pt idx="715">
                        <c:v>2.2818370080680261</c:v>
                      </c:pt>
                      <c:pt idx="716">
                        <c:v>2.2849062972720398</c:v>
                      </c:pt>
                      <c:pt idx="717">
                        <c:v>2.2879756806843075</c:v>
                      </c:pt>
                      <c:pt idx="718">
                        <c:v>2.2910451583106113</c:v>
                      </c:pt>
                      <c:pt idx="719">
                        <c:v>2.2941147301567479</c:v>
                      </c:pt>
                      <c:pt idx="720">
                        <c:v>2.2982076391924089</c:v>
                      </c:pt>
                      <c:pt idx="721">
                        <c:v>2.301277430907291</c:v>
                      </c:pt>
                      <c:pt idx="722">
                        <c:v>2.3043473168612665</c:v>
                      </c:pt>
                      <c:pt idx="723">
                        <c:v>2.3074172970601325</c:v>
                      </c:pt>
                      <c:pt idx="724">
                        <c:v>2.3104873715096765</c:v>
                      </c:pt>
                      <c:pt idx="725">
                        <c:v>2.3135575402156854</c:v>
                      </c:pt>
                      <c:pt idx="726">
                        <c:v>2.3176512451215432</c:v>
                      </c:pt>
                      <c:pt idx="727">
                        <c:v>2.3207216337818131</c:v>
                      </c:pt>
                      <c:pt idx="728">
                        <c:v>2.3237921167178541</c:v>
                      </c:pt>
                      <c:pt idx="729">
                        <c:v>2.3278862406270791</c:v>
                      </c:pt>
                      <c:pt idx="730">
                        <c:v>2.3309569435623976</c:v>
                      </c:pt>
                      <c:pt idx="731">
                        <c:v>2.3340277407927887</c:v>
                      </c:pt>
                      <c:pt idx="732">
                        <c:v>2.3370986323240204</c:v>
                      </c:pt>
                      <c:pt idx="733">
                        <c:v>2.3401696181618958</c:v>
                      </c:pt>
                      <c:pt idx="734">
                        <c:v>2.3432406983122083</c:v>
                      </c:pt>
                      <c:pt idx="735">
                        <c:v>2.3473356185642129</c:v>
                      </c:pt>
                      <c:pt idx="736">
                        <c:v>2.349383141573326</c:v>
                      </c:pt>
                      <c:pt idx="737">
                        <c:v>2.3534783133663475</c:v>
                      </c:pt>
                      <c:pt idx="738">
                        <c:v>2.3565498022708442</c:v>
                      </c:pt>
                      <c:pt idx="739">
                        <c:v>2.3596213855186683</c:v>
                      </c:pt>
                      <c:pt idx="740">
                        <c:v>2.3626930631156267</c:v>
                      </c:pt>
                      <c:pt idx="741">
                        <c:v>2.365764835067516</c:v>
                      </c:pt>
                      <c:pt idx="742">
                        <c:v>2.3688367013801441</c:v>
                      </c:pt>
                      <c:pt idx="743">
                        <c:v>2.3719086620592864</c:v>
                      </c:pt>
                      <c:pt idx="744">
                        <c:v>2.3760047564338662</c:v>
                      </c:pt>
                      <c:pt idx="745">
                        <c:v>2.3790769373241276</c:v>
                      </c:pt>
                      <c:pt idx="746">
                        <c:v>2.3821492126002313</c:v>
                      </c:pt>
                      <c:pt idx="747">
                        <c:v>2.3862457264675077</c:v>
                      </c:pt>
                      <c:pt idx="748">
                        <c:v>2.3893182219998264</c:v>
                      </c:pt>
                      <c:pt idx="749">
                        <c:v>2.3923908119373332</c:v>
                      </c:pt>
                      <c:pt idx="750">
                        <c:v>2.3954634962858301</c:v>
                      </c:pt>
                      <c:pt idx="751">
                        <c:v>2.3985362750511312</c:v>
                      </c:pt>
                      <c:pt idx="752">
                        <c:v>2.4016091482390154</c:v>
                      </c:pt>
                      <c:pt idx="753">
                        <c:v>2.4057064593791462</c:v>
                      </c:pt>
                      <c:pt idx="754">
                        <c:v>2.4087795529089981</c:v>
                      </c:pt>
                      <c:pt idx="755">
                        <c:v>2.4118527408807799</c:v>
                      </c:pt>
                      <c:pt idx="756">
                        <c:v>2.4149260233003069</c:v>
                      </c:pt>
                      <c:pt idx="757">
                        <c:v>2.4190238801217672</c:v>
                      </c:pt>
                      <c:pt idx="758">
                        <c:v>2.4210728715058321</c:v>
                      </c:pt>
                      <c:pt idx="759">
                        <c:v>2.4251709802292227</c:v>
                      </c:pt>
                      <c:pt idx="760">
                        <c:v>2.4272200975720013</c:v>
                      </c:pt>
                      <c:pt idx="761">
                        <c:v>2.4302938523173494</c:v>
                      </c:pt>
                      <c:pt idx="762">
                        <c:v>2.4343923389517377</c:v>
                      </c:pt>
                      <c:pt idx="763">
                        <c:v>2.4374663141654906</c:v>
                      </c:pt>
                      <c:pt idx="764">
                        <c:v>2.4405403838753839</c:v>
                      </c:pt>
                      <c:pt idx="765">
                        <c:v>2.4436145480872398</c:v>
                      </c:pt>
                      <c:pt idx="766">
                        <c:v>2.4466888068068458</c:v>
                      </c:pt>
                      <c:pt idx="767">
                        <c:v>2.4507879654550995</c:v>
                      </c:pt>
                      <c:pt idx="768">
                        <c:v>2.4538624447154258</c:v>
                      </c:pt>
                      <c:pt idx="769">
                        <c:v>2.4569370185028743</c:v>
                      </c:pt>
                      <c:pt idx="770">
                        <c:v>2.4600116868232691</c:v>
                      </c:pt>
                      <c:pt idx="771">
                        <c:v>2.463086449682423</c:v>
                      </c:pt>
                      <c:pt idx="772">
                        <c:v>2.4671862805649774</c:v>
                      </c:pt>
                      <c:pt idx="773">
                        <c:v>2.4702612640371808</c:v>
                      </c:pt>
                      <c:pt idx="774">
                        <c:v>2.4733363420675261</c:v>
                      </c:pt>
                      <c:pt idx="775">
                        <c:v>2.4764115146618386</c:v>
                      </c:pt>
                      <c:pt idx="776">
                        <c:v>2.4794867818259134</c:v>
                      </c:pt>
                      <c:pt idx="777">
                        <c:v>2.4835872851632765</c:v>
                      </c:pt>
                      <c:pt idx="778">
                        <c:v>2.4866627730127764</c:v>
                      </c:pt>
                      <c:pt idx="779">
                        <c:v>2.4887131507949567</c:v>
                      </c:pt>
                      <c:pt idx="780">
                        <c:v>2.4928140324850872</c:v>
                      </c:pt>
                      <c:pt idx="781">
                        <c:v>2.4958898041195359</c:v>
                      </c:pt>
                      <c:pt idx="782">
                        <c:v>2.4989656703606173</c:v>
                      </c:pt>
                      <c:pt idx="783">
                        <c:v>2.5020416312141287</c:v>
                      </c:pt>
                      <c:pt idx="784">
                        <c:v>2.5051176866859022</c:v>
                      </c:pt>
                      <c:pt idx="785">
                        <c:v>2.5081938367817593</c:v>
                      </c:pt>
                      <c:pt idx="786">
                        <c:v>2.5112700815075328</c:v>
                      </c:pt>
                      <c:pt idx="787">
                        <c:v>2.5153718883540161</c:v>
                      </c:pt>
                      <c:pt idx="788">
                        <c:v>2.5184483539055331</c:v>
                      </c:pt>
                      <c:pt idx="789">
                        <c:v>2.5215249141063762</c:v>
                      </c:pt>
                      <c:pt idx="790">
                        <c:v>2.5256271416164822</c:v>
                      </c:pt>
                      <c:pt idx="791">
                        <c:v>2.5287039226883765</c:v>
                      </c:pt>
                      <c:pt idx="792">
                        <c:v>2.53178079842899</c:v>
                      </c:pt>
                      <c:pt idx="793">
                        <c:v>2.5348577688441596</c:v>
                      </c:pt>
                      <c:pt idx="794">
                        <c:v>2.5379348339397119</c:v>
                      </c:pt>
                      <c:pt idx="795">
                        <c:v>2.5410119937214737</c:v>
                      </c:pt>
                      <c:pt idx="796">
                        <c:v>2.5451150207302287</c:v>
                      </c:pt>
                      <c:pt idx="797">
                        <c:v>2.5481924014691426</c:v>
                      </c:pt>
                      <c:pt idx="798">
                        <c:v>2.5512698769137048</c:v>
                      </c:pt>
                      <c:pt idx="799">
                        <c:v>2.5543474470697216</c:v>
                      </c:pt>
                      <c:pt idx="800">
                        <c:v>2.5584510212834295</c:v>
                      </c:pt>
                      <c:pt idx="801">
                        <c:v>2.5605028715394722</c:v>
                      </c:pt>
                      <c:pt idx="802">
                        <c:v>2.5646066983585603</c:v>
                      </c:pt>
                      <c:pt idx="803">
                        <c:v>2.5666586749250619</c:v>
                      </c:pt>
                      <c:pt idx="804">
                        <c:v>2.5697367187258657</c:v>
                      </c:pt>
                      <c:pt idx="805">
                        <c:v>2.5728148572731224</c:v>
                      </c:pt>
                      <c:pt idx="806">
                        <c:v>2.5758930905726647</c:v>
                      </c:pt>
                      <c:pt idx="807">
                        <c:v>2.5799975490412557</c:v>
                      </c:pt>
                      <c:pt idx="808">
                        <c:v>2.5830760034521516</c:v>
                      </c:pt>
                      <c:pt idx="809">
                        <c:v>2.5861545526347922</c:v>
                      </c:pt>
                      <c:pt idx="810">
                        <c:v>2.5892331965949897</c:v>
                      </c:pt>
                      <c:pt idx="811">
                        <c:v>2.5923119353385919</c:v>
                      </c:pt>
                      <c:pt idx="812">
                        <c:v>2.5964170677810081</c:v>
                      </c:pt>
                      <c:pt idx="813">
                        <c:v>2.599496027708585</c:v>
                      </c:pt>
                      <c:pt idx="814">
                        <c:v>2.6025750824390235</c:v>
                      </c:pt>
                      <c:pt idx="815">
                        <c:v>2.606680636227491</c:v>
                      </c:pt>
                      <c:pt idx="816">
                        <c:v>2.609759912187311</c:v>
                      </c:pt>
                      <c:pt idx="817">
                        <c:v>2.6128392829694551</c:v>
                      </c:pt>
                      <c:pt idx="818">
                        <c:v>2.6159187485797637</c:v>
                      </c:pt>
                      <c:pt idx="819">
                        <c:v>2.6189983090240885</c:v>
                      </c:pt>
                      <c:pt idx="820">
                        <c:v>2.6220779643082479</c:v>
                      </c:pt>
                      <c:pt idx="821">
                        <c:v>2.6251577144380951</c:v>
                      </c:pt>
                      <c:pt idx="822">
                        <c:v>2.6292641954923988</c:v>
                      </c:pt>
                      <c:pt idx="823">
                        <c:v>2.632344166951571</c:v>
                      </c:pt>
                      <c:pt idx="824">
                        <c:v>2.6343975339601977</c:v>
                      </c:pt>
                      <c:pt idx="825">
                        <c:v>2.6385043944712505</c:v>
                      </c:pt>
                      <c:pt idx="826">
                        <c:v>2.6415846505434573</c:v>
                      </c:pt>
                      <c:pt idx="827">
                        <c:v>2.6446650014983502</c:v>
                      </c:pt>
                      <c:pt idx="828">
                        <c:v>2.6477454473417863</c:v>
                      </c:pt>
                      <c:pt idx="829">
                        <c:v>2.6508259880796117</c:v>
                      </c:pt>
                      <c:pt idx="830">
                        <c:v>2.6539066237176843</c:v>
                      </c:pt>
                      <c:pt idx="831">
                        <c:v>2.6580142855344566</c:v>
                      </c:pt>
                      <c:pt idx="832">
                        <c:v>2.6610951426291418</c:v>
                      </c:pt>
                      <c:pt idx="833">
                        <c:v>2.6652030997426515</c:v>
                      </c:pt>
                      <c:pt idx="834">
                        <c:v>2.6682841783258016</c:v>
                      </c:pt>
                      <c:pt idx="835">
                        <c:v>2.6713653518423404</c:v>
                      </c:pt>
                      <c:pt idx="836">
                        <c:v>2.6744466202980961</c:v>
                      </c:pt>
                      <c:pt idx="837">
                        <c:v>2.6775279836989299</c:v>
                      </c:pt>
                      <c:pt idx="838">
                        <c:v>2.6806094420506934</c:v>
                      </c:pt>
                      <c:pt idx="839">
                        <c:v>2.6847182008979469</c:v>
                      </c:pt>
                      <c:pt idx="840">
                        <c:v>2.6877998808246391</c:v>
                      </c:pt>
                      <c:pt idx="841">
                        <c:v>2.690881655721769</c:v>
                      </c:pt>
                      <c:pt idx="842">
                        <c:v>2.693963525595203</c:v>
                      </c:pt>
                      <c:pt idx="843">
                        <c:v>2.6980728331774464</c:v>
                      </c:pt>
                      <c:pt idx="844">
                        <c:v>2.7011549246849844</c:v>
                      </c:pt>
                      <c:pt idx="845">
                        <c:v>2.7042371111883425</c:v>
                      </c:pt>
                      <c:pt idx="846">
                        <c:v>2.7062919549689073</c:v>
                      </c:pt>
                      <c:pt idx="847">
                        <c:v>2.7104017692058862</c:v>
                      </c:pt>
                      <c:pt idx="848">
                        <c:v>2.7134842407317969</c:v>
                      </c:pt>
                      <c:pt idx="849">
                        <c:v>2.7165668072769553</c:v>
                      </c:pt>
                      <c:pt idx="850">
                        <c:v>2.7196494688471962</c:v>
                      </c:pt>
                      <c:pt idx="851">
                        <c:v>2.7227322254483903</c:v>
                      </c:pt>
                      <c:pt idx="852">
                        <c:v>2.7268427154193775</c:v>
                      </c:pt>
                      <c:pt idx="853">
                        <c:v>2.7299256937822496</c:v>
                      </c:pt>
                      <c:pt idx="854">
                        <c:v>2.7330087671956074</c:v>
                      </c:pt>
                      <c:pt idx="855">
                        <c:v>2.7360919356653128</c:v>
                      </c:pt>
                      <c:pt idx="856">
                        <c:v>2.7391751991972391</c:v>
                      </c:pt>
                      <c:pt idx="857">
                        <c:v>2.743286365124467</c:v>
                      </c:pt>
                      <c:pt idx="858">
                        <c:v>2.7463698504910017</c:v>
                      </c:pt>
                      <c:pt idx="859">
                        <c:v>2.7494534309392988</c:v>
                      </c:pt>
                      <c:pt idx="860">
                        <c:v>2.7525371064752004</c:v>
                      </c:pt>
                      <c:pt idx="861">
                        <c:v>2.7566488217806162</c:v>
                      </c:pt>
                      <c:pt idx="862">
                        <c:v>2.7597327192104295</c:v>
                      </c:pt>
                      <c:pt idx="863">
                        <c:v>2.7628167117474094</c:v>
                      </c:pt>
                      <c:pt idx="864">
                        <c:v>2.7659007993974223</c:v>
                      </c:pt>
                      <c:pt idx="865">
                        <c:v>2.768984982166335</c:v>
                      </c:pt>
                      <c:pt idx="866">
                        <c:v>2.7720692600600265</c:v>
                      </c:pt>
                      <c:pt idx="867">
                        <c:v>2.776181778566932</c:v>
                      </c:pt>
                      <c:pt idx="868">
                        <c:v>2.7782381012451611</c:v>
                      </c:pt>
                      <c:pt idx="869">
                        <c:v>2.7813226645483535</c:v>
                      </c:pt>
                      <c:pt idx="870">
                        <c:v>2.7854355636286763</c:v>
                      </c:pt>
                      <c:pt idx="871">
                        <c:v>2.7885203489535662</c:v>
                      </c:pt>
                      <c:pt idx="872">
                        <c:v>2.7916052294404081</c:v>
                      </c:pt>
                      <c:pt idx="873">
                        <c:v>2.7946902050950508</c:v>
                      </c:pt>
                      <c:pt idx="874">
                        <c:v>2.7977752759233772</c:v>
                      </c:pt>
                      <c:pt idx="875">
                        <c:v>2.8008604419312602</c:v>
                      </c:pt>
                      <c:pt idx="876">
                        <c:v>2.804974144675684</c:v>
                      </c:pt>
                      <c:pt idx="877">
                        <c:v>2.8080595327920395</c:v>
                      </c:pt>
                      <c:pt idx="878">
                        <c:v>2.8111450161075311</c:v>
                      </c:pt>
                      <c:pt idx="879">
                        <c:v>2.8142305946280439</c:v>
                      </c:pt>
                      <c:pt idx="880">
                        <c:v>2.8183448474288801</c:v>
                      </c:pt>
                      <c:pt idx="881">
                        <c:v>2.8214306481172557</c:v>
                      </c:pt>
                      <c:pt idx="882">
                        <c:v>2.8245165440302404</c:v>
                      </c:pt>
                      <c:pt idx="883">
                        <c:v>2.8276025351736882</c:v>
                      </c:pt>
                      <c:pt idx="884">
                        <c:v>2.8306886215534881</c:v>
                      </c:pt>
                      <c:pt idx="885">
                        <c:v>2.8348035515488266</c:v>
                      </c:pt>
                      <c:pt idx="886">
                        <c:v>2.8378898601696432</c:v>
                      </c:pt>
                      <c:pt idx="887">
                        <c:v>2.8409762640464091</c:v>
                      </c:pt>
                      <c:pt idx="888">
                        <c:v>2.8440627631850037</c:v>
                      </c:pt>
                      <c:pt idx="889">
                        <c:v>2.8461204822035464</c:v>
                      </c:pt>
                      <c:pt idx="890">
                        <c:v>2.8502360472712152</c:v>
                      </c:pt>
                      <c:pt idx="891">
                        <c:v>2.8522938933238264</c:v>
                      </c:pt>
                      <c:pt idx="892">
                        <c:v>2.856409712475307</c:v>
                      </c:pt>
                      <c:pt idx="893">
                        <c:v>2.8594966880112795</c:v>
                      </c:pt>
                      <c:pt idx="894">
                        <c:v>2.8625837588443623</c:v>
                      </c:pt>
                      <c:pt idx="895">
                        <c:v>2.8667000015386055</c:v>
                      </c:pt>
                      <c:pt idx="896">
                        <c:v>2.8697872947545324</c:v>
                      </c:pt>
                      <c:pt idx="897">
                        <c:v>2.872874683287185</c:v>
                      </c:pt>
                      <c:pt idx="898">
                        <c:v>2.8759621671424602</c:v>
                      </c:pt>
                      <c:pt idx="899">
                        <c:v>2.8790497463262441</c:v>
                      </c:pt>
                      <c:pt idx="900">
                        <c:v>2.8831666668702631</c:v>
                      </c:pt>
                      <c:pt idx="901">
                        <c:v>2.8862544685101286</c:v>
                      </c:pt>
                      <c:pt idx="902">
                        <c:v>2.8893423654981274</c:v>
                      </c:pt>
                      <c:pt idx="903">
                        <c:v>2.8924303578401611</c:v>
                      </c:pt>
                      <c:pt idx="904">
                        <c:v>2.896547829301511</c:v>
                      </c:pt>
                      <c:pt idx="905">
                        <c:v>2.8996360441591671</c:v>
                      </c:pt>
                      <c:pt idx="906">
                        <c:v>2.9027243543904668</c:v>
                      </c:pt>
                      <c:pt idx="907">
                        <c:v>2.9058127600013131</c:v>
                      </c:pt>
                      <c:pt idx="908">
                        <c:v>2.9089012609975975</c:v>
                      </c:pt>
                      <c:pt idx="909">
                        <c:v>2.9130194107135168</c:v>
                      </c:pt>
                      <c:pt idx="910">
                        <c:v>2.9161081342987383</c:v>
                      </c:pt>
                      <c:pt idx="911">
                        <c:v>2.9181673363580152</c:v>
                      </c:pt>
                      <c:pt idx="912">
                        <c:v>2.9222858676903285</c:v>
                      </c:pt>
                      <c:pt idx="913">
                        <c:v>2.9243451969668466</c:v>
                      </c:pt>
                      <c:pt idx="914">
                        <c:v>2.9284639827493844</c:v>
                      </c:pt>
                      <c:pt idx="915">
                        <c:v>2.9315531834189543</c:v>
                      </c:pt>
                      <c:pt idx="916">
                        <c:v>2.9346424795230801</c:v>
                      </c:pt>
                      <c:pt idx="917">
                        <c:v>2.9377318710676703</c:v>
                      </c:pt>
                      <c:pt idx="918">
                        <c:v>2.9408213580585985</c:v>
                      </c:pt>
                      <c:pt idx="919">
                        <c:v>2.9439109405017745</c:v>
                      </c:pt>
                      <c:pt idx="920">
                        <c:v>2.9480305322508187</c:v>
                      </c:pt>
                      <c:pt idx="921">
                        <c:v>2.9511203374388448</c:v>
                      </c:pt>
                      <c:pt idx="922">
                        <c:v>2.9542102380987818</c:v>
                      </c:pt>
                      <c:pt idx="923">
                        <c:v>2.9573002342365413</c:v>
                      </c:pt>
                      <c:pt idx="924">
                        <c:v>2.9614203776181065</c:v>
                      </c:pt>
                      <c:pt idx="925">
                        <c:v>2.9645105965603618</c:v>
                      </c:pt>
                      <c:pt idx="926">
                        <c:v>2.9676009110001109</c:v>
                      </c:pt>
                      <c:pt idx="927">
                        <c:v>2.9706913209432328</c:v>
                      </c:pt>
                      <c:pt idx="928">
                        <c:v>2.9737818263956433</c:v>
                      </c:pt>
                      <c:pt idx="929">
                        <c:v>2.9779026489124045</c:v>
                      </c:pt>
                      <c:pt idx="930">
                        <c:v>2.980993377242779</c:v>
                      </c:pt>
                      <c:pt idx="931">
                        <c:v>2.9840842011021222</c:v>
                      </c:pt>
                      <c:pt idx="932">
                        <c:v>2.9871751204963393</c:v>
                      </c:pt>
                      <c:pt idx="933">
                        <c:v>2.990266135431348</c:v>
                      </c:pt>
                      <c:pt idx="934">
                        <c:v>2.9923268651357997</c:v>
                      </c:pt>
                      <c:pt idx="935">
                        <c:v>2.9964484519473098</c:v>
                      </c:pt>
                      <c:pt idx="936">
                        <c:v>2.9995397535400885</c:v>
                      </c:pt>
                      <c:pt idx="937">
                        <c:v>3.0026311506972889</c:v>
                      </c:pt>
                      <c:pt idx="938">
                        <c:v>3.0057226434247961</c:v>
                      </c:pt>
                      <c:pt idx="939">
                        <c:v>3.0098447824032877</c:v>
                      </c:pt>
                      <c:pt idx="940">
                        <c:v>3.012936498151197</c:v>
                      </c:pt>
                      <c:pt idx="941">
                        <c:v>3.0160283094891129</c:v>
                      </c:pt>
                      <c:pt idx="942">
                        <c:v>3.0191202164229578</c:v>
                      </c:pt>
                      <c:pt idx="943">
                        <c:v>3.0222122189586438</c:v>
                      </c:pt>
                      <c:pt idx="944">
                        <c:v>3.0253043171020941</c:v>
                      </c:pt>
                      <c:pt idx="945">
                        <c:v>3.0294272633600663</c:v>
                      </c:pt>
                      <c:pt idx="946">
                        <c:v>3.0325195846112574</c:v>
                      </c:pt>
                      <c:pt idx="947">
                        <c:v>3.0356120014899233</c:v>
                      </c:pt>
                      <c:pt idx="948">
                        <c:v>3.0397353727588494</c:v>
                      </c:pt>
                      <c:pt idx="949">
                        <c:v>3.0428280127912681</c:v>
                      </c:pt>
                      <c:pt idx="950">
                        <c:v>3.0459207484708575</c:v>
                      </c:pt>
                      <c:pt idx="951">
                        <c:v>3.0469516816200017</c:v>
                      </c:pt>
                      <c:pt idx="952">
                        <c:v>3.0490135798035443</c:v>
                      </c:pt>
                      <c:pt idx="953">
                        <c:v>3.0531375037177368</c:v>
                      </c:pt>
                      <c:pt idx="954">
                        <c:v>3.0572615977064159</c:v>
                      </c:pt>
                      <c:pt idx="955">
                        <c:v>3.0603547798177568</c:v>
                      </c:pt>
                      <c:pt idx="956">
                        <c:v>3.0644791714705768</c:v>
                      </c:pt>
                      <c:pt idx="957">
                        <c:v>3.0696349002597616</c:v>
                      </c:pt>
                      <c:pt idx="958">
                        <c:v>3.0737596746867486</c:v>
                      </c:pt>
                      <c:pt idx="959">
                        <c:v>3.0778846192583837</c:v>
                      </c:pt>
                      <c:pt idx="960">
                        <c:v>3.082009733988726</c:v>
                      </c:pt>
                      <c:pt idx="961">
                        <c:v>3.0861350188918042</c:v>
                      </c:pt>
                      <c:pt idx="962">
                        <c:v>3.0902604739816462</c:v>
                      </c:pt>
                      <c:pt idx="963">
                        <c:v>3.0943860992723184</c:v>
                      </c:pt>
                      <c:pt idx="964">
                        <c:v>3.0985118947778538</c:v>
                      </c:pt>
                      <c:pt idx="965">
                        <c:v>3.102637860512286</c:v>
                      </c:pt>
                      <c:pt idx="966">
                        <c:v>3.1067639964896867</c:v>
                      </c:pt>
                      <c:pt idx="967">
                        <c:v>3.1108903027240937</c:v>
                      </c:pt>
                      <c:pt idx="968">
                        <c:v>3.1150167792295465</c:v>
                      </c:pt>
                      <c:pt idx="969">
                        <c:v>3.1191434260201207</c:v>
                      </c:pt>
                      <c:pt idx="970">
                        <c:v>3.1243019739931812</c:v>
                      </c:pt>
                      <c:pt idx="971">
                        <c:v>3.128429003976644</c:v>
                      </c:pt>
                      <c:pt idx="972">
                        <c:v>3.1325562042908892</c:v>
                      </c:pt>
                      <c:pt idx="973">
                        <c:v>3.1366835749500015</c:v>
                      </c:pt>
                      <c:pt idx="974">
                        <c:v>3.1397792147415995</c:v>
                      </c:pt>
                      <c:pt idx="975">
                        <c:v>3.1428749503660223</c:v>
                      </c:pt>
                      <c:pt idx="976">
                        <c:v>3.1480347227180099</c:v>
                      </c:pt>
                      <c:pt idx="977">
                        <c:v>3.1521627322955825</c:v>
                      </c:pt>
                      <c:pt idx="978">
                        <c:v>3.1562909122848204</c:v>
                      </c:pt>
                      <c:pt idx="979">
                        <c:v>3.1604192626997833</c:v>
                      </c:pt>
                      <c:pt idx="980">
                        <c:v>3.1645477835545646</c:v>
                      </c:pt>
                      <c:pt idx="981">
                        <c:v>3.1686764748632275</c:v>
                      </c:pt>
                      <c:pt idx="982">
                        <c:v>3.1728053366398368</c:v>
                      </c:pt>
                      <c:pt idx="983">
                        <c:v>3.1769343688984923</c:v>
                      </c:pt>
                      <c:pt idx="984">
                        <c:v>3.1810635716532496</c:v>
                      </c:pt>
                      <c:pt idx="985">
                        <c:v>3.1851929449182128</c:v>
                      </c:pt>
                      <c:pt idx="986">
                        <c:v>3.1893224887074543</c:v>
                      </c:pt>
                      <c:pt idx="987">
                        <c:v>3.193452203035045</c:v>
                      </c:pt>
                      <c:pt idx="988">
                        <c:v>3.1975820879150954</c:v>
                      </c:pt>
                      <c:pt idx="989">
                        <c:v>3.2017121433616813</c:v>
                      </c:pt>
                      <c:pt idx="990">
                        <c:v>3.2048097968893789</c:v>
                      </c:pt>
                      <c:pt idx="991">
                        <c:v>3.2089401508612938</c:v>
                      </c:pt>
                      <c:pt idx="992">
                        <c:v>3.213070675438507</c:v>
                      </c:pt>
                      <c:pt idx="993">
                        <c:v>3.2172013706350997</c:v>
                      </c:pt>
                      <c:pt idx="994">
                        <c:v>3.2223649795858136</c:v>
                      </c:pt>
                      <c:pt idx="995">
                        <c:v>3.2264960587275424</c:v>
                      </c:pt>
                      <c:pt idx="996">
                        <c:v>3.2306273085344817</c:v>
                      </c:pt>
                      <c:pt idx="997">
                        <c:v>3.2347587290207218</c:v>
                      </c:pt>
                      <c:pt idx="998">
                        <c:v>3.2388903202003547</c:v>
                      </c:pt>
                      <c:pt idx="999">
                        <c:v>3.2430220820875091</c:v>
                      </c:pt>
                      <c:pt idx="1000">
                        <c:v>3.2471540146962812</c:v>
                      </c:pt>
                      <c:pt idx="1001">
                        <c:v>3.2512861180407659</c:v>
                      </c:pt>
                      <c:pt idx="1002">
                        <c:v>3.2554183921350988</c:v>
                      </c:pt>
                      <c:pt idx="1003">
                        <c:v>3.2595508369933803</c:v>
                      </c:pt>
                      <c:pt idx="1004">
                        <c:v>3.2636834526297118</c:v>
                      </c:pt>
                      <c:pt idx="1005">
                        <c:v>3.2678162390582335</c:v>
                      </c:pt>
                      <c:pt idx="1006">
                        <c:v>3.2719491962930398</c:v>
                      </c:pt>
                      <c:pt idx="1007">
                        <c:v>3.2750490263192837</c:v>
                      </c:pt>
                      <c:pt idx="1008">
                        <c:v>3.2791822824990824</c:v>
                      </c:pt>
                      <c:pt idx="1009">
                        <c:v>3.2833157095240213</c:v>
                      </c:pt>
                      <c:pt idx="1010">
                        <c:v>3.2874493074082118</c:v>
                      </c:pt>
                      <c:pt idx="1011">
                        <c:v>3.2926165450557878</c:v>
                      </c:pt>
                      <c:pt idx="1012">
                        <c:v>3.2967505274249338</c:v>
                      </c:pt>
                      <c:pt idx="1013">
                        <c:v>3.2998511263575518</c:v>
                      </c:pt>
                      <c:pt idx="1014">
                        <c:v>3.3039854078200155</c:v>
                      </c:pt>
                      <c:pt idx="1015">
                        <c:v>3.3081198602123894</c:v>
                      </c:pt>
                      <c:pt idx="1016">
                        <c:v>3.3122544835487959</c:v>
                      </c:pt>
                      <c:pt idx="1017">
                        <c:v>3.3163892778433617</c:v>
                      </c:pt>
                      <c:pt idx="1018">
                        <c:v>3.3215580111430429</c:v>
                      </c:pt>
                      <c:pt idx="1019">
                        <c:v>3.3256931901451972</c:v>
                      </c:pt>
                      <c:pt idx="1020">
                        <c:v>3.3298285401514769</c:v>
                      </c:pt>
                      <c:pt idx="1021">
                        <c:v>3.333964061176014</c:v>
                      </c:pt>
                      <c:pt idx="1022">
                        <c:v>3.3380997532329766</c:v>
                      </c:pt>
                      <c:pt idx="1023">
                        <c:v>3.3422356163364904</c:v>
                      </c:pt>
                      <c:pt idx="1024">
                        <c:v>3.3463716505007262</c:v>
                      </c:pt>
                      <c:pt idx="1025">
                        <c:v>3.349473788391002</c:v>
                      </c:pt>
                      <c:pt idx="1026">
                        <c:v>3.3536101219455334</c:v>
                      </c:pt>
                      <c:pt idx="1027">
                        <c:v>3.3577466265996945</c:v>
                      </c:pt>
                      <c:pt idx="1028">
                        <c:v>3.3629174980478114</c:v>
                      </c:pt>
                      <c:pt idx="1029">
                        <c:v>3.3670543877278885</c:v>
                      </c:pt>
                      <c:pt idx="1030">
                        <c:v>3.3711914485536196</c:v>
                      </c:pt>
                      <c:pt idx="1031">
                        <c:v>3.3742943564957586</c:v>
                      </c:pt>
                      <c:pt idx="1032">
                        <c:v>3.3794660836986443</c:v>
                      </c:pt>
                      <c:pt idx="1033">
                        <c:v>3.3836036580462783</c:v>
                      </c:pt>
                      <c:pt idx="1034">
                        <c:v>3.3877414035961984</c:v>
                      </c:pt>
                      <c:pt idx="1035">
                        <c:v>3.3918793203625972</c:v>
                      </c:pt>
                      <c:pt idx="1036">
                        <c:v>3.3960174083596333</c:v>
                      </c:pt>
                      <c:pt idx="1037">
                        <c:v>3.4001556676014664</c:v>
                      </c:pt>
                      <c:pt idx="1038">
                        <c:v>3.4042940981022936</c:v>
                      </c:pt>
                      <c:pt idx="1039">
                        <c:v>3.4084326998762799</c:v>
                      </c:pt>
                      <c:pt idx="1040">
                        <c:v>3.4125714729375893</c:v>
                      </c:pt>
                      <c:pt idx="1041">
                        <c:v>3.4167104173004246</c:v>
                      </c:pt>
                      <c:pt idx="1042">
                        <c:v>3.4218843386683213</c:v>
                      </c:pt>
                      <c:pt idx="1043">
                        <c:v>3.4260236685114154</c:v>
                      </c:pt>
                      <c:pt idx="1044">
                        <c:v>3.4291282783398223</c:v>
                      </c:pt>
                      <c:pt idx="1045">
                        <c:v>3.433267908050528</c:v>
                      </c:pt>
                      <c:pt idx="1046">
                        <c:v>3.4374077091336814</c:v>
                      </c:pt>
                      <c:pt idx="1047">
                        <c:v>3.4415476816034603</c:v>
                      </c:pt>
                      <c:pt idx="1048">
                        <c:v>3.4456878254740433</c:v>
                      </c:pt>
                      <c:pt idx="1049">
                        <c:v>3.4498281407596476</c:v>
                      </c:pt>
                      <c:pt idx="1050">
                        <c:v>3.4539686274744565</c:v>
                      </c:pt>
                      <c:pt idx="1051">
                        <c:v>3.4581092856326552</c:v>
                      </c:pt>
                      <c:pt idx="1052">
                        <c:v>3.4622501152484642</c:v>
                      </c:pt>
                      <c:pt idx="1053">
                        <c:v>3.4663911163360734</c:v>
                      </c:pt>
                      <c:pt idx="1054">
                        <c:v>3.4705322889096717</c:v>
                      </c:pt>
                      <c:pt idx="1055">
                        <c:v>3.4746736329834866</c:v>
                      </c:pt>
                      <c:pt idx="1056">
                        <c:v>3.4788151485717003</c:v>
                      </c:pt>
                      <c:pt idx="1057">
                        <c:v>3.4829568356885434</c:v>
                      </c:pt>
                      <c:pt idx="1058">
                        <c:v>3.4870986943482132</c:v>
                      </c:pt>
                      <c:pt idx="1059">
                        <c:v>3.4922762589265433</c:v>
                      </c:pt>
                      <c:pt idx="1060">
                        <c:v>3.4964185036095219</c:v>
                      </c:pt>
                      <c:pt idx="1061">
                        <c:v>3.4995252997262853</c:v>
                      </c:pt>
                      <c:pt idx="1062">
                        <c:v>3.5036678446993741</c:v>
                      </c:pt>
                      <c:pt idx="1063">
                        <c:v>3.5078105612863721</c:v>
                      </c:pt>
                      <c:pt idx="1064">
                        <c:v>3.5119534495014877</c:v>
                      </c:pt>
                      <c:pt idx="1065">
                        <c:v>3.5160965093589307</c:v>
                      </c:pt>
                      <c:pt idx="1066">
                        <c:v>3.5202397408729462</c:v>
                      </c:pt>
                      <c:pt idx="1067">
                        <c:v>3.5243831440577482</c:v>
                      </c:pt>
                      <c:pt idx="1068">
                        <c:v>3.528526718927552</c:v>
                      </c:pt>
                      <c:pt idx="1069">
                        <c:v>3.5326704654966088</c:v>
                      </c:pt>
                      <c:pt idx="1070">
                        <c:v>3.5368143837791375</c:v>
                      </c:pt>
                      <c:pt idx="1071">
                        <c:v>3.5409584737893587</c:v>
                      </c:pt>
                      <c:pt idx="1072">
                        <c:v>3.5451027355415277</c:v>
                      </c:pt>
                      <c:pt idx="1073">
                        <c:v>3.5492471690498588</c:v>
                      </c:pt>
                      <c:pt idx="1074">
                        <c:v>3.553391774328611</c:v>
                      </c:pt>
                      <c:pt idx="1075">
                        <c:v>3.5585727725008773</c:v>
                      </c:pt>
                      <c:pt idx="1076">
                        <c:v>3.5627177643151162</c:v>
                      </c:pt>
                      <c:pt idx="1077">
                        <c:v>3.5668629279460364</c:v>
                      </c:pt>
                      <c:pt idx="1078">
                        <c:v>3.5699719134325152</c:v>
                      </c:pt>
                      <c:pt idx="1079">
                        <c:v>3.574117377776926</c:v>
                      </c:pt>
                      <c:pt idx="1080">
                        <c:v>3.5782630139772191</c:v>
                      </c:pt>
                      <c:pt idx="1081">
                        <c:v>3.5824088220476327</c:v>
                      </c:pt>
                      <c:pt idx="1082">
                        <c:v>3.5865548020024063</c:v>
                      </c:pt>
                      <c:pt idx="1083">
                        <c:v>3.5907009538558161</c:v>
                      </c:pt>
                      <c:pt idx="1084">
                        <c:v>3.5948472776220939</c:v>
                      </c:pt>
                      <c:pt idx="1085">
                        <c:v>3.5989937733155197</c:v>
                      </c:pt>
                      <c:pt idx="1086">
                        <c:v>3.6031404409503405</c:v>
                      </c:pt>
                      <c:pt idx="1087">
                        <c:v>3.6072872805408043</c:v>
                      </c:pt>
                      <c:pt idx="1088">
                        <c:v>3.6114342921011984</c:v>
                      </c:pt>
                      <c:pt idx="1089">
                        <c:v>3.6155814756457723</c:v>
                      </c:pt>
                      <c:pt idx="1090">
                        <c:v>3.6197288311887816</c:v>
                      </c:pt>
                      <c:pt idx="1091">
                        <c:v>3.6249132675121034</c:v>
                      </c:pt>
                      <c:pt idx="1092">
                        <c:v>3.6290610101037966</c:v>
                      </c:pt>
                      <c:pt idx="1093">
                        <c:v>3.6332089247403125</c:v>
                      </c:pt>
                      <c:pt idx="1094">
                        <c:v>3.6373570114359119</c:v>
                      </c:pt>
                      <c:pt idx="1095">
                        <c:v>3.6415052702048931</c:v>
                      </c:pt>
                      <c:pt idx="1096">
                        <c:v>3.6446165772133603</c:v>
                      </c:pt>
                      <c:pt idx="1097">
                        <c:v>3.6487651371450927</c:v>
                      </c:pt>
                      <c:pt idx="1098">
                        <c:v>3.65291386918945</c:v>
                      </c:pt>
                      <c:pt idx="1099">
                        <c:v>3.6570627733607348</c:v>
                      </c:pt>
                      <c:pt idx="1100">
                        <c:v>3.6612118496732204</c:v>
                      </c:pt>
                      <c:pt idx="1101">
                        <c:v>3.6653610981411795</c:v>
                      </c:pt>
                      <c:pt idx="1102">
                        <c:v>3.6695105187789228</c:v>
                      </c:pt>
                      <c:pt idx="1103">
                        <c:v>3.6736601116007268</c:v>
                      </c:pt>
                      <c:pt idx="1104">
                        <c:v>3.6778098766208709</c:v>
                      </c:pt>
                      <c:pt idx="1105">
                        <c:v>3.6819598138536698</c:v>
                      </c:pt>
                      <c:pt idx="1106">
                        <c:v>3.6861099233133952</c:v>
                      </c:pt>
                      <c:pt idx="1107">
                        <c:v>3.6902602050143654</c:v>
                      </c:pt>
                      <c:pt idx="1108">
                        <c:v>3.6944106589708667</c:v>
                      </c:pt>
                      <c:pt idx="1109">
                        <c:v>3.698561285197187</c:v>
                      </c:pt>
                      <c:pt idx="1110">
                        <c:v>3.702712083707651</c:v>
                      </c:pt>
                      <c:pt idx="1111">
                        <c:v>3.7068630545165488</c:v>
                      </c:pt>
                      <c:pt idx="1112">
                        <c:v>3.709976395702669</c:v>
                      </c:pt>
                      <c:pt idx="1113">
                        <c:v>3.7141276680682491</c:v>
                      </c:pt>
                      <c:pt idx="1114">
                        <c:v>3.7182791127715951</c:v>
                      </c:pt>
                      <c:pt idx="1115">
                        <c:v>3.7234686610225838</c:v>
                      </c:pt>
                      <c:pt idx="1116">
                        <c:v>3.7276204935382604</c:v>
                      </c:pt>
                      <c:pt idx="1117">
                        <c:v>3.7317724984382155</c:v>
                      </c:pt>
                      <c:pt idx="1118">
                        <c:v>3.7359246757367868</c:v>
                      </c:pt>
                      <c:pt idx="1119">
                        <c:v>3.7400770254482802</c:v>
                      </c:pt>
                      <c:pt idx="1120">
                        <c:v>3.7442295475870031</c:v>
                      </c:pt>
                      <c:pt idx="1121">
                        <c:v>3.7483822421672994</c:v>
                      </c:pt>
                      <c:pt idx="1122">
                        <c:v>3.75253510920348</c:v>
                      </c:pt>
                      <c:pt idx="1123">
                        <c:v>3.7566881487098582</c:v>
                      </c:pt>
                      <c:pt idx="1124">
                        <c:v>3.7608413607007818</c:v>
                      </c:pt>
                      <c:pt idx="1125">
                        <c:v>3.764994745190569</c:v>
                      </c:pt>
                      <c:pt idx="1126">
                        <c:v>3.7691483021935368</c:v>
                      </c:pt>
                      <c:pt idx="1127">
                        <c:v>3.77330203172404</c:v>
                      </c:pt>
                      <c:pt idx="1128">
                        <c:v>3.7774559337963995</c:v>
                      </c:pt>
                      <c:pt idx="1129">
                        <c:v>3.7805714735898812</c:v>
                      </c:pt>
                      <c:pt idx="1130">
                        <c:v>3.7847256776449747</c:v>
                      </c:pt>
                      <c:pt idx="1131">
                        <c:v>3.7888800542813619</c:v>
                      </c:pt>
                      <c:pt idx="1132">
                        <c:v>3.7930346035133717</c:v>
                      </c:pt>
                      <c:pt idx="1133">
                        <c:v>3.7982280327878226</c:v>
                      </c:pt>
                      <c:pt idx="1134">
                        <c:v>3.8023829704124115</c:v>
                      </c:pt>
                      <c:pt idx="1135">
                        <c:v>3.8065380806792519</c:v>
                      </c:pt>
                      <c:pt idx="1136">
                        <c:v>3.8106933636026805</c:v>
                      </c:pt>
                      <c:pt idx="1137">
                        <c:v>3.8148488191970338</c:v>
                      </c:pt>
                      <c:pt idx="1138">
                        <c:v>3.8190044474766855</c:v>
                      </c:pt>
                      <c:pt idx="1139">
                        <c:v>3.823160248455979</c:v>
                      </c:pt>
                      <c:pt idx="1140">
                        <c:v>3.8273162221492565</c:v>
                      </c:pt>
                      <c:pt idx="1141">
                        <c:v>3.8314723685708976</c:v>
                      </c:pt>
                      <c:pt idx="1142">
                        <c:v>3.8356286877352486</c:v>
                      </c:pt>
                      <c:pt idx="1143">
                        <c:v>3.840824329631995</c:v>
                      </c:pt>
                      <c:pt idx="1144">
                        <c:v>3.8439418443495117</c:v>
                      </c:pt>
                      <c:pt idx="1145">
                        <c:v>3.8480986818281502</c:v>
                      </c:pt>
                      <c:pt idx="1146">
                        <c:v>3.8532949716783782</c:v>
                      </c:pt>
                      <c:pt idx="1147">
                        <c:v>3.8574521979775831</c:v>
                      </c:pt>
                      <c:pt idx="1148">
                        <c:v>3.8605702311225252</c:v>
                      </c:pt>
                      <c:pt idx="1149">
                        <c:v>3.8647277598880301</c:v>
                      </c:pt>
                      <c:pt idx="1150">
                        <c:v>3.8688854615111761</c:v>
                      </c:pt>
                      <c:pt idx="1151">
                        <c:v>3.8730433360063268</c:v>
                      </c:pt>
                      <c:pt idx="1152">
                        <c:v>3.8772013833878791</c:v>
                      </c:pt>
                      <c:pt idx="1153">
                        <c:v>3.8813596036702021</c:v>
                      </c:pt>
                      <c:pt idx="1154">
                        <c:v>3.8855179968676627</c:v>
                      </c:pt>
                      <c:pt idx="1155">
                        <c:v>3.8896765629946657</c:v>
                      </c:pt>
                      <c:pt idx="1156">
                        <c:v>3.8938353020655723</c:v>
                      </c:pt>
                      <c:pt idx="1157">
                        <c:v>3.8979942140947887</c:v>
                      </c:pt>
                      <c:pt idx="1158">
                        <c:v>3.9031930973758309</c:v>
                      </c:pt>
                      <c:pt idx="1159">
                        <c:v>3.9073523986138268</c:v>
                      </c:pt>
                      <c:pt idx="1160">
                        <c:v>3.9115118728568743</c:v>
                      </c:pt>
                      <c:pt idx="1161">
                        <c:v>3.9156715201193912</c:v>
                      </c:pt>
                      <c:pt idx="1162">
                        <c:v>3.9198313404157581</c:v>
                      </c:pt>
                      <c:pt idx="1163">
                        <c:v>3.9239913337603611</c:v>
                      </c:pt>
                      <c:pt idx="1164">
                        <c:v>3.9281515001676217</c:v>
                      </c:pt>
                      <c:pt idx="1165">
                        <c:v>3.9312717385540847</c:v>
                      </c:pt>
                      <c:pt idx="1166">
                        <c:v>3.9354322078556261</c:v>
                      </c:pt>
                      <c:pt idx="1167">
                        <c:v>3.9395928502594062</c:v>
                      </c:pt>
                      <c:pt idx="1168">
                        <c:v>3.9437536657798526</c:v>
                      </c:pt>
                      <c:pt idx="1169">
                        <c:v>3.9479146544313606</c:v>
                      </c:pt>
                      <c:pt idx="1170">
                        <c:v>3.9520758162283274</c:v>
                      </c:pt>
                      <c:pt idx="1171">
                        <c:v>3.9562371511851859</c:v>
                      </c:pt>
                      <c:pt idx="1172">
                        <c:v>3.9603986593163367</c:v>
                      </c:pt>
                      <c:pt idx="1173">
                        <c:v>3.9645603406361833</c:v>
                      </c:pt>
                      <c:pt idx="1174">
                        <c:v>3.9687221951591631</c:v>
                      </c:pt>
                      <c:pt idx="1175">
                        <c:v>3.9728842228996828</c:v>
                      </c:pt>
                      <c:pt idx="1176">
                        <c:v>3.9770464238721508</c:v>
                      </c:pt>
                      <c:pt idx="1177">
                        <c:v>3.9812087980910098</c:v>
                      </c:pt>
                      <c:pt idx="1178">
                        <c:v>3.9853713455706723</c:v>
                      </c:pt>
                      <c:pt idx="1179">
                        <c:v>3.9895340663255507</c:v>
                      </c:pt>
                      <c:pt idx="1180">
                        <c:v>3.9947377109594249</c:v>
                      </c:pt>
                      <c:pt idx="1181">
                        <c:v>3.9989008216363282</c:v>
                      </c:pt>
                      <c:pt idx="1182">
                        <c:v>4.0030641056353398</c:v>
                      </c:pt>
                      <c:pt idx="1183">
                        <c:v>4.0061866823859376</c:v>
                      </c:pt>
                      <c:pt idx="1184">
                        <c:v>4.0103502697333893</c:v>
                      </c:pt>
                      <c:pt idx="1185">
                        <c:v>4.0145140304426663</c:v>
                      </c:pt>
                      <c:pt idx="1186">
                        <c:v>4.0186779645281963</c:v>
                      </c:pt>
                      <c:pt idx="1187">
                        <c:v>4.0228420720044049</c:v>
                      </c:pt>
                      <c:pt idx="1188">
                        <c:v>4.0270063528857554</c:v>
                      </c:pt>
                      <c:pt idx="1189">
                        <c:v>4.0311708071866814</c:v>
                      </c:pt>
                      <c:pt idx="1190">
                        <c:v>4.0353354349216142</c:v>
                      </c:pt>
                      <c:pt idx="1191">
                        <c:v>4.0395002361050238</c:v>
                      </c:pt>
                      <c:pt idx="1192">
                        <c:v>4.0436652107513478</c:v>
                      </c:pt>
                      <c:pt idx="1193">
                        <c:v>4.0478303588750224</c:v>
                      </c:pt>
                      <c:pt idx="1194">
                        <c:v>4.0519956804905233</c:v>
                      </c:pt>
                      <c:pt idx="1195">
                        <c:v>4.0561611756122824</c:v>
                      </c:pt>
                      <c:pt idx="1196">
                        <c:v>4.0603268442547771</c:v>
                      </c:pt>
                      <c:pt idx="1197">
                        <c:v>4.0644926864324527</c:v>
                      </c:pt>
                      <c:pt idx="1198">
                        <c:v>4.0676171819568641</c:v>
                      </c:pt>
                      <c:pt idx="1199">
                        <c:v>4.073866465895108</c:v>
                      </c:pt>
                      <c:pt idx="1200">
                        <c:v>4.0769912543211548</c:v>
                      </c:pt>
                      <c:pt idx="1201">
                        <c:v>4.081157790784153</c:v>
                      </c:pt>
                      <c:pt idx="1202">
                        <c:v>4.0853245008546564</c:v>
                      </c:pt>
                      <c:pt idx="1203">
                        <c:v>4.0894913845471228</c:v>
                      </c:pt>
                      <c:pt idx="1204">
                        <c:v>4.0936584418760091</c:v>
                      </c:pt>
                      <c:pt idx="1205">
                        <c:v>4.0978256728558113</c:v>
                      </c:pt>
                      <c:pt idx="1206">
                        <c:v>4.1019930775009792</c:v>
                      </c:pt>
                      <c:pt idx="1207">
                        <c:v>4.1061606558260122</c:v>
                      </c:pt>
                      <c:pt idx="1208">
                        <c:v>4.1103284078453743</c:v>
                      </c:pt>
                      <c:pt idx="1209">
                        <c:v>4.1144963335735341</c:v>
                      </c:pt>
                      <c:pt idx="1210">
                        <c:v>4.1186644330249944</c:v>
                      </c:pt>
                      <c:pt idx="1211">
                        <c:v>4.1228327062142274</c:v>
                      </c:pt>
                      <c:pt idx="1212">
                        <c:v>4.127001153155704</c:v>
                      </c:pt>
                      <c:pt idx="1213">
                        <c:v>4.1311697738639355</c:v>
                      </c:pt>
                      <c:pt idx="1214">
                        <c:v>4.1353385683533972</c:v>
                      </c:pt>
                      <c:pt idx="1215">
                        <c:v>4.1395075366385665</c:v>
                      </c:pt>
                      <c:pt idx="1216">
                        <c:v>4.1426343769146063</c:v>
                      </c:pt>
                      <c:pt idx="1217">
                        <c:v>4.1468036493771701</c:v>
                      </c:pt>
                      <c:pt idx="1218">
                        <c:v>4.1509730956753099</c:v>
                      </c:pt>
                      <c:pt idx="1219">
                        <c:v>4.1551427158235112</c:v>
                      </c:pt>
                      <c:pt idx="1220">
                        <c:v>4.1593125098362949</c:v>
                      </c:pt>
                      <c:pt idx="1221">
                        <c:v>4.1634824777281514</c:v>
                      </c:pt>
                      <c:pt idx="1222">
                        <c:v>4.1686951821325025</c:v>
                      </c:pt>
                      <c:pt idx="1223">
                        <c:v>4.1728655413052831</c:v>
                      </c:pt>
                      <c:pt idx="1224">
                        <c:v>4.1770360744042847</c:v>
                      </c:pt>
                      <c:pt idx="1225">
                        <c:v>4.1812067814440042</c:v>
                      </c:pt>
                      <c:pt idx="1226">
                        <c:v>4.18537766243894</c:v>
                      </c:pt>
                      <c:pt idx="1227">
                        <c:v>4.1895487174036257</c:v>
                      </c:pt>
                      <c:pt idx="1228">
                        <c:v>4.1937199463525632</c:v>
                      </c:pt>
                      <c:pt idx="1229">
                        <c:v>4.1978913493002565</c:v>
                      </c:pt>
                      <c:pt idx="1230">
                        <c:v>4.2020629262612461</c:v>
                      </c:pt>
                      <c:pt idx="1231">
                        <c:v>4.206234677250027</c:v>
                      </c:pt>
                      <c:pt idx="1232">
                        <c:v>4.2104066022811439</c:v>
                      </c:pt>
                      <c:pt idx="1233">
                        <c:v>4.2135356602784872</c:v>
                      </c:pt>
                      <c:pt idx="1234">
                        <c:v>4.217707889918616</c:v>
                      </c:pt>
                      <c:pt idx="1235">
                        <c:v>4.2218802936410089</c:v>
                      </c:pt>
                      <c:pt idx="1236">
                        <c:v>4.2260528714601833</c:v>
                      </c:pt>
                      <c:pt idx="1237">
                        <c:v>4.2302256233906901</c:v>
                      </c:pt>
                      <c:pt idx="1238">
                        <c:v>4.2343985494470511</c:v>
                      </c:pt>
                      <c:pt idx="1239">
                        <c:v>4.2385716496437844</c:v>
                      </c:pt>
                      <c:pt idx="1240">
                        <c:v>4.243788269796771</c:v>
                      </c:pt>
                      <c:pt idx="1241">
                        <c:v>4.2479617618625287</c:v>
                      </c:pt>
                      <c:pt idx="1242">
                        <c:v>4.2510919952216781</c:v>
                      </c:pt>
                      <c:pt idx="1243">
                        <c:v>4.2552657921253321</c:v>
                      </c:pt>
                      <c:pt idx="1244">
                        <c:v>4.2594397632420495</c:v>
                      </c:pt>
                      <c:pt idx="1245">
                        <c:v>4.2636139085864011</c:v>
                      </c:pt>
                      <c:pt idx="1246">
                        <c:v>4.2688318352965862</c:v>
                      </c:pt>
                      <c:pt idx="1247">
                        <c:v>4.273006372706269</c:v>
                      </c:pt>
                      <c:pt idx="1248">
                        <c:v>4.2771810843908433</c:v>
                      </c:pt>
                      <c:pt idx="1249">
                        <c:v>4.2813559703648796</c:v>
                      </c:pt>
                      <c:pt idx="1250">
                        <c:v>4.28448724923161</c:v>
                      </c:pt>
                      <c:pt idx="1251">
                        <c:v>4.2886624402472107</c:v>
                      </c:pt>
                      <c:pt idx="1252">
                        <c:v>4.2928378055922769</c:v>
                      </c:pt>
                      <c:pt idx="1253">
                        <c:v>4.2970133452813926</c:v>
                      </c:pt>
                      <c:pt idx="1254">
                        <c:v>4.3011890593291051</c:v>
                      </c:pt>
                      <c:pt idx="1255">
                        <c:v>4.3053649477499665</c:v>
                      </c:pt>
                      <c:pt idx="1256">
                        <c:v>4.3095410105585623</c:v>
                      </c:pt>
                      <c:pt idx="1257">
                        <c:v>4.3137172477694472</c:v>
                      </c:pt>
                      <c:pt idx="1258">
                        <c:v>4.3178936593971766</c:v>
                      </c:pt>
                      <c:pt idx="1259">
                        <c:v>4.3220702454563433</c:v>
                      </c:pt>
                      <c:pt idx="1260">
                        <c:v>4.3262470059615072</c:v>
                      </c:pt>
                      <c:pt idx="1261">
                        <c:v>4.33042394092723</c:v>
                      </c:pt>
                      <c:pt idx="1262">
                        <c:v>4.3346010503681089</c:v>
                      </c:pt>
                      <c:pt idx="1263">
                        <c:v>4.3398226825470809</c:v>
                      </c:pt>
                      <c:pt idx="1264">
                        <c:v>4.3440001846103335</c:v>
                      </c:pt>
                      <c:pt idx="1265">
                        <c:v>4.3481778611961017</c:v>
                      </c:pt>
                      <c:pt idx="1266">
                        <c:v>4.3523557123189889</c:v>
                      </c:pt>
                      <c:pt idx="1267">
                        <c:v>4.3565337379935567</c:v>
                      </c:pt>
                      <c:pt idx="1268">
                        <c:v>4.35966737180782</c:v>
                      </c:pt>
                      <c:pt idx="1269">
                        <c:v>4.3638457029829496</c:v>
                      </c:pt>
                      <c:pt idx="1270">
                        <c:v>4.3680242087498993</c:v>
                      </c:pt>
                      <c:pt idx="1271">
                        <c:v>4.3722028891232503</c:v>
                      </c:pt>
                      <c:pt idx="1272">
                        <c:v>4.3763817441175821</c:v>
                      </c:pt>
                      <c:pt idx="1273">
                        <c:v>4.380560773747515</c:v>
                      </c:pt>
                      <c:pt idx="1274">
                        <c:v>4.3847399780276328</c:v>
                      </c:pt>
                      <c:pt idx="1275">
                        <c:v>4.3889193569725222</c:v>
                      </c:pt>
                      <c:pt idx="1276">
                        <c:v>4.3930989105968079</c:v>
                      </c:pt>
                      <c:pt idx="1277">
                        <c:v>4.3972786389150684</c:v>
                      </c:pt>
                      <c:pt idx="1278">
                        <c:v>4.4014585419419303</c:v>
                      </c:pt>
                      <c:pt idx="1279">
                        <c:v>4.4056386196919899</c:v>
                      </c:pt>
                      <c:pt idx="1280">
                        <c:v>4.4098188721798417</c:v>
                      </c:pt>
                      <c:pt idx="1281">
                        <c:v>4.4139992994201185</c:v>
                      </c:pt>
                      <c:pt idx="1282">
                        <c:v>4.4181799014274201</c:v>
                      </c:pt>
                      <c:pt idx="1283">
                        <c:v>4.4223606782163492</c:v>
                      </c:pt>
                      <c:pt idx="1284">
                        <c:v>4.4265416298015436</c:v>
                      </c:pt>
                      <c:pt idx="1285">
                        <c:v>4.430722756197607</c:v>
                      </c:pt>
                      <c:pt idx="1286">
                        <c:v>4.4349040574191489</c:v>
                      </c:pt>
                      <c:pt idx="1287">
                        <c:v>4.4380401480733305</c:v>
                      </c:pt>
                      <c:pt idx="1288">
                        <c:v>4.4432671843972074</c:v>
                      </c:pt>
                      <c:pt idx="1289">
                        <c:v>4.4474490101829467</c:v>
                      </c:pt>
                      <c:pt idx="1290">
                        <c:v>4.4516310108526813</c:v>
                      </c:pt>
                      <c:pt idx="1291">
                        <c:v>4.4558131864210129</c:v>
                      </c:pt>
                      <c:pt idx="1292">
                        <c:v>4.4599955369025972</c:v>
                      </c:pt>
                      <c:pt idx="1293">
                        <c:v>4.4641780623120537</c:v>
                      </c:pt>
                      <c:pt idx="1294">
                        <c:v>4.4683607626640027</c:v>
                      </c:pt>
                      <c:pt idx="1295">
                        <c:v>4.4725436379731036</c:v>
                      </c:pt>
                      <c:pt idx="1296">
                        <c:v>4.476726688253982</c:v>
                      </c:pt>
                      <c:pt idx="1297">
                        <c:v>4.4809099135212653</c:v>
                      </c:pt>
                      <c:pt idx="1298">
                        <c:v>4.4850933137896165</c:v>
                      </c:pt>
                      <c:pt idx="1299">
                        <c:v>4.4892768890736683</c:v>
                      </c:pt>
                      <c:pt idx="1300">
                        <c:v>4.4934606393880525</c:v>
                      </c:pt>
                      <c:pt idx="1301">
                        <c:v>4.4976445647474392</c:v>
                      </c:pt>
                      <c:pt idx="1302">
                        <c:v>4.5018286651664514</c:v>
                      </c:pt>
                      <c:pt idx="1303">
                        <c:v>4.5060129406597653</c:v>
                      </c:pt>
                      <c:pt idx="1304">
                        <c:v>4.5101973912420181</c:v>
                      </c:pt>
                      <c:pt idx="1305">
                        <c:v>4.5143820169278541</c:v>
                      </c:pt>
                      <c:pt idx="1306">
                        <c:v>4.5185668177319505</c:v>
                      </c:pt>
                      <c:pt idx="1307">
                        <c:v>4.5227517936689541</c:v>
                      </c:pt>
                      <c:pt idx="1308">
                        <c:v>4.5269369447535119</c:v>
                      </c:pt>
                      <c:pt idx="1309">
                        <c:v>4.5311222710003074</c:v>
                      </c:pt>
                      <c:pt idx="1310">
                        <c:v>4.5353077724239927</c:v>
                      </c:pt>
                      <c:pt idx="1311">
                        <c:v>4.539493449039222</c:v>
                      </c:pt>
                      <c:pt idx="1312">
                        <c:v>4.5436793008606831</c:v>
                      </c:pt>
                      <c:pt idx="1313">
                        <c:v>4.547865327903021</c:v>
                      </c:pt>
                      <c:pt idx="1314">
                        <c:v>4.5520515301809308</c:v>
                      </c:pt>
                      <c:pt idx="1315">
                        <c:v>4.5562379077090718</c:v>
                      </c:pt>
                      <c:pt idx="1316">
                        <c:v>4.560424460502106</c:v>
                      </c:pt>
                      <c:pt idx="1317">
                        <c:v>4.5646111885747338</c:v>
                      </c:pt>
                      <c:pt idx="1318">
                        <c:v>4.5687980919416198</c:v>
                      </c:pt>
                      <c:pt idx="1319">
                        <c:v>4.5729851706174331</c:v>
                      </c:pt>
                      <c:pt idx="1320">
                        <c:v>4.5771724246168768</c:v>
                      </c:pt>
                      <c:pt idx="1321">
                        <c:v>4.5813598539546225</c:v>
                      </c:pt>
                      <c:pt idx="1322">
                        <c:v>4.585547458645344</c:v>
                      </c:pt>
                      <c:pt idx="1323">
                        <c:v>4.5897352387037511</c:v>
                      </c:pt>
                      <c:pt idx="1324">
                        <c:v>4.593923194144522</c:v>
                      </c:pt>
                      <c:pt idx="1325">
                        <c:v>4.5981113249823338</c:v>
                      </c:pt>
                      <c:pt idx="1326">
                        <c:v>4.6022996312319036</c:v>
                      </c:pt>
                      <c:pt idx="1327">
                        <c:v>4.6064881129079014</c:v>
                      </c:pt>
                      <c:pt idx="1328">
                        <c:v>4.6106767700250462</c:v>
                      </c:pt>
                      <c:pt idx="1329">
                        <c:v>4.6148656025980248</c:v>
                      </c:pt>
                      <c:pt idx="1330">
                        <c:v>4.619054610641526</c:v>
                      </c:pt>
                      <c:pt idx="1331">
                        <c:v>4.6232437941702722</c:v>
                      </c:pt>
                      <c:pt idx="1332">
                        <c:v>4.6274331531989583</c:v>
                      </c:pt>
                      <c:pt idx="1333">
                        <c:v>4.6316226877422757</c:v>
                      </c:pt>
                      <c:pt idx="1334">
                        <c:v>4.6358123978149566</c:v>
                      </c:pt>
                      <c:pt idx="1335">
                        <c:v>4.6400022834316959</c:v>
                      </c:pt>
                      <c:pt idx="1336">
                        <c:v>4.6441923446071947</c:v>
                      </c:pt>
                      <c:pt idx="1337">
                        <c:v>4.6483825813561888</c:v>
                      </c:pt>
                      <c:pt idx="1338">
                        <c:v>4.6525729936933793</c:v>
                      </c:pt>
                      <c:pt idx="1339">
                        <c:v>4.6567635816334736</c:v>
                      </c:pt>
                      <c:pt idx="1340">
                        <c:v>4.6599066378368121</c:v>
                      </c:pt>
                      <c:pt idx="1341">
                        <c:v>4.6651452843812891</c:v>
                      </c:pt>
                      <c:pt idx="1342">
                        <c:v>4.6682886040414502</c:v>
                      </c:pt>
                      <c:pt idx="1343">
                        <c:v>4.6735276897174156</c:v>
                      </c:pt>
                      <c:pt idx="1344">
                        <c:v>4.6777191558928894</c:v>
                      </c:pt>
                      <c:pt idx="1345">
                        <c:v>4.6819107977596266</c:v>
                      </c:pt>
                      <c:pt idx="1346">
                        <c:v>4.6861026153323433</c:v>
                      </c:pt>
                      <c:pt idx="1347">
                        <c:v>4.6902946086257611</c:v>
                      </c:pt>
                      <c:pt idx="1348">
                        <c:v>4.6944867776546344</c:v>
                      </c:pt>
                      <c:pt idx="1349">
                        <c:v>4.6986791224336866</c:v>
                      </c:pt>
                      <c:pt idx="1350">
                        <c:v>4.7028716429776445</c:v>
                      </c:pt>
                      <c:pt idx="1351">
                        <c:v>4.7070643393012679</c:v>
                      </c:pt>
                      <c:pt idx="1352">
                        <c:v>4.7112572114192748</c:v>
                      </c:pt>
                      <c:pt idx="1353">
                        <c:v>4.715450259346432</c:v>
                      </c:pt>
                      <c:pt idx="1354">
                        <c:v>4.7196434830974692</c:v>
                      </c:pt>
                      <c:pt idx="1355">
                        <c:v>4.7238368826871238</c:v>
                      </c:pt>
                      <c:pt idx="1356">
                        <c:v>4.7280304581301644</c:v>
                      </c:pt>
                      <c:pt idx="1357">
                        <c:v>4.7311757551250899</c:v>
                      </c:pt>
                      <c:pt idx="1358">
                        <c:v>4.7353696383470307</c:v>
                      </c:pt>
                      <c:pt idx="1359">
                        <c:v>4.7395636974629003</c:v>
                      </c:pt>
                      <c:pt idx="1360">
                        <c:v>4.7437579324874797</c:v>
                      </c:pt>
                      <c:pt idx="1361">
                        <c:v>4.7490009736622829</c:v>
                      </c:pt>
                      <c:pt idx="1362">
                        <c:v>4.7531956045353851</c:v>
                      </c:pt>
                      <c:pt idx="1363">
                        <c:v>4.7573904113651384</c:v>
                      </c:pt>
                      <c:pt idx="1364">
                        <c:v>4.7615853941663282</c:v>
                      </c:pt>
                      <c:pt idx="1365">
                        <c:v>4.7657805529537081</c:v>
                      </c:pt>
                      <c:pt idx="1366">
                        <c:v>4.7699758877420315</c:v>
                      </c:pt>
                      <c:pt idx="1367">
                        <c:v>4.7741713985460912</c:v>
                      </c:pt>
                      <c:pt idx="1368">
                        <c:v>4.7783670853806459</c:v>
                      </c:pt>
                      <c:pt idx="1369">
                        <c:v>4.7825629482604546</c:v>
                      </c:pt>
                      <c:pt idx="1370">
                        <c:v>4.7867589872003169</c:v>
                      </c:pt>
                      <c:pt idx="1371">
                        <c:v>4.7909552022149935</c:v>
                      </c:pt>
                      <c:pt idx="1372">
                        <c:v>4.795151593319253</c:v>
                      </c:pt>
                      <c:pt idx="1373">
                        <c:v>4.7993481605278969</c:v>
                      </c:pt>
                      <c:pt idx="1374">
                        <c:v>4.8024957015117602</c:v>
                      </c:pt>
                      <c:pt idx="1375">
                        <c:v>4.8066925769386257</c:v>
                      </c:pt>
                      <c:pt idx="1376">
                        <c:v>4.8108896285105054</c:v>
                      </c:pt>
                      <c:pt idx="1377">
                        <c:v>4.8150868562422096</c:v>
                      </c:pt>
                      <c:pt idx="1378">
                        <c:v>4.8192842601485149</c:v>
                      </c:pt>
                      <c:pt idx="1379">
                        <c:v>4.8234818402441988</c:v>
                      </c:pt>
                      <c:pt idx="1380">
                        <c:v>4.8276795965440771</c:v>
                      </c:pt>
                      <c:pt idx="1381">
                        <c:v>4.8318775290629326</c:v>
                      </c:pt>
                      <c:pt idx="1382">
                        <c:v>4.8360756378155489</c:v>
                      </c:pt>
                      <c:pt idx="1383">
                        <c:v>4.8402739228167473</c:v>
                      </c:pt>
                      <c:pt idx="1384">
                        <c:v>4.8444723840813149</c:v>
                      </c:pt>
                      <c:pt idx="1385">
                        <c:v>4.8497207085549308</c:v>
                      </c:pt>
                      <c:pt idx="1386">
                        <c:v>4.8539195664661889</c:v>
                      </c:pt>
                      <c:pt idx="1387">
                        <c:v>4.8581186006889387</c:v>
                      </c:pt>
                      <c:pt idx="1388">
                        <c:v>4.8623178112379772</c:v>
                      </c:pt>
                      <c:pt idx="1389">
                        <c:v>4.8665171981281006</c:v>
                      </c:pt>
                      <c:pt idx="1390">
                        <c:v>4.8707167613741449</c:v>
                      </c:pt>
                      <c:pt idx="1391">
                        <c:v>4.8738665495511473</c:v>
                      </c:pt>
                      <c:pt idx="1392">
                        <c:v>4.8780664214556761</c:v>
                      </c:pt>
                      <c:pt idx="1393">
                        <c:v>4.8822664697568419</c:v>
                      </c:pt>
                      <c:pt idx="1394">
                        <c:v>4.886466694469485</c:v>
                      </c:pt>
                      <c:pt idx="1395">
                        <c:v>4.8906670956084159</c:v>
                      </c:pt>
                      <c:pt idx="1396">
                        <c:v>4.8948676731884433</c:v>
                      </c:pt>
                      <c:pt idx="1397">
                        <c:v>4.8990684272244147</c:v>
                      </c:pt>
                      <c:pt idx="1398">
                        <c:v>4.9032693577311317</c:v>
                      </c:pt>
                      <c:pt idx="1399">
                        <c:v>4.9074704647234464</c:v>
                      </c:pt>
                      <c:pt idx="1400">
                        <c:v>4.9116717482161754</c:v>
                      </c:pt>
                      <c:pt idx="1401">
                        <c:v>4.9158732082241388</c:v>
                      </c:pt>
                      <c:pt idx="1402">
                        <c:v>4.9211252814812632</c:v>
                      </c:pt>
                      <c:pt idx="1403">
                        <c:v>4.9253271387027775</c:v>
                      </c:pt>
                      <c:pt idx="1404">
                        <c:v>4.9295291724877508</c:v>
                      </c:pt>
                      <c:pt idx="1405">
                        <c:v>4.933731382851013</c:v>
                      </c:pt>
                      <c:pt idx="1406">
                        <c:v>4.9379337698074259</c:v>
                      </c:pt>
                      <c:pt idx="1407">
                        <c:v>4.9421363333718231</c:v>
                      </c:pt>
                      <c:pt idx="1408">
                        <c:v>4.9463390735590353</c:v>
                      </c:pt>
                      <c:pt idx="1409">
                        <c:v>4.9494912446171107</c:v>
                      </c:pt>
                      <c:pt idx="1410">
                        <c:v>4.9536942939300088</c:v>
                      </c:pt>
                      <c:pt idx="1411">
                        <c:v>4.9578975199065685</c:v>
                      </c:pt>
                      <c:pt idx="1412">
                        <c:v>4.9621009225616293</c:v>
                      </c:pt>
                      <c:pt idx="1413">
                        <c:v>4.9663045019100664</c:v>
                      </c:pt>
                      <c:pt idx="1414">
                        <c:v>4.9705082579667259</c:v>
                      </c:pt>
                      <c:pt idx="1415">
                        <c:v>4.9747121907464527</c:v>
                      </c:pt>
                      <c:pt idx="1416">
                        <c:v>4.978916300264129</c:v>
                      </c:pt>
                      <c:pt idx="1417">
                        <c:v>4.9841716857215843</c:v>
                      </c:pt>
                      <c:pt idx="1418">
                        <c:v>4.9883761929539601</c:v>
                      </c:pt>
                      <c:pt idx="1419">
                        <c:v>4.9925808769725677</c:v>
                      </c:pt>
                      <c:pt idx="1420">
                        <c:v>4.9967857377922993</c:v>
                      </c:pt>
                      <c:pt idx="1421">
                        <c:v>5.0009907754280096</c:v>
                      </c:pt>
                      <c:pt idx="1422">
                        <c:v>5.0051959898945597</c:v>
                      </c:pt>
                      <c:pt idx="1423">
                        <c:v>5.0094013812068452</c:v>
                      </c:pt>
                      <c:pt idx="1424">
                        <c:v>5.0136069493797173</c:v>
                      </c:pt>
                      <c:pt idx="1425">
                        <c:v>5.017812694428077</c:v>
                      </c:pt>
                      <c:pt idx="1426">
                        <c:v>5.0209671192978211</c:v>
                      </c:pt>
                      <c:pt idx="1427">
                        <c:v>5.025173173914065</c:v>
                      </c:pt>
                      <c:pt idx="1428">
                        <c:v>5.0293794054467034</c:v>
                      </c:pt>
                      <c:pt idx="1429">
                        <c:v>5.0335858139106104</c:v>
                      </c:pt>
                      <c:pt idx="1430">
                        <c:v>5.0377923993206934</c:v>
                      </c:pt>
                      <c:pt idx="1431">
                        <c:v>5.0419991616918294</c:v>
                      </c:pt>
                      <c:pt idx="1432">
                        <c:v>5.0462061010388934</c:v>
                      </c:pt>
                      <c:pt idx="1433">
                        <c:v>5.0504132173768026</c:v>
                      </c:pt>
                      <c:pt idx="1434">
                        <c:v>5.0546205107204383</c:v>
                      </c:pt>
                      <c:pt idx="1435">
                        <c:v>5.0598798763369697</c:v>
                      </c:pt>
                      <c:pt idx="1436">
                        <c:v>5.0640875679979382</c:v>
                      </c:pt>
                      <c:pt idx="1437">
                        <c:v>5.0682954367130595</c:v>
                      </c:pt>
                      <c:pt idx="1438">
                        <c:v>5.0725034824972104</c:v>
                      </c:pt>
                      <c:pt idx="1439">
                        <c:v>5.0767117053653186</c:v>
                      </c:pt>
                      <c:pt idx="1440">
                        <c:v>5.080920105332277</c:v>
                      </c:pt>
                      <c:pt idx="1441">
                        <c:v>5.0851286824129804</c:v>
                      </c:pt>
                      <c:pt idx="1442">
                        <c:v>5.08933743662236</c:v>
                      </c:pt>
                      <c:pt idx="1443">
                        <c:v>5.0924941185290447</c:v>
                      </c:pt>
                      <c:pt idx="1444">
                        <c:v>5.0967031827494669</c:v>
                      </c:pt>
                      <c:pt idx="1445">
                        <c:v>5.1009124241395636</c:v>
                      </c:pt>
                      <c:pt idx="1446">
                        <c:v>5.1051218427142375</c:v>
                      </c:pt>
                      <c:pt idx="1447">
                        <c:v>5.1093314384884287</c:v>
                      </c:pt>
                      <c:pt idx="1448">
                        <c:v>5.1135412114770347</c:v>
                      </c:pt>
                      <c:pt idx="1449">
                        <c:v>5.1177511616949989</c:v>
                      </c:pt>
                      <c:pt idx="1450">
                        <c:v>5.1219612891572339</c:v>
                      </c:pt>
                      <c:pt idx="1451">
                        <c:v>5.1261715938786532</c:v>
                      </c:pt>
                      <c:pt idx="1452">
                        <c:v>5.1314347240739187</c:v>
                      </c:pt>
                      <c:pt idx="1453">
                        <c:v>5.1356454276831185</c:v>
                      </c:pt>
                      <c:pt idx="1454">
                        <c:v>5.138803571747383</c:v>
                      </c:pt>
                      <c:pt idx="1455">
                        <c:v>5.1430145856548828</c:v>
                      </c:pt>
                      <c:pt idx="1456">
                        <c:v>5.1472257768962315</c:v>
                      </c:pt>
                      <c:pt idx="1457">
                        <c:v>5.1514371454863541</c:v>
                      </c:pt>
                      <c:pt idx="1458">
                        <c:v>5.1567016056435033</c:v>
                      </c:pt>
                      <c:pt idx="1459">
                        <c:v>5.1609133733230239</c:v>
                      </c:pt>
                      <c:pt idx="1460">
                        <c:v>5.1651253183998875</c:v>
                      </c:pt>
                      <c:pt idx="1461">
                        <c:v>5.1682843936335248</c:v>
                      </c:pt>
                      <c:pt idx="1462">
                        <c:v>5.1724966491916842</c:v>
                      </c:pt>
                      <c:pt idx="1463">
                        <c:v>5.175655957303479</c:v>
                      </c:pt>
                      <c:pt idx="1464">
                        <c:v>5.1798685233887252</c:v>
                      </c:pt>
                      <c:pt idx="1465">
                        <c:v>5.1840812669385894</c:v>
                      </c:pt>
                      <c:pt idx="1466">
                        <c:v>5.1893474459582949</c:v>
                      </c:pt>
                      <c:pt idx="1467">
                        <c:v>5.1935605888581966</c:v>
                      </c:pt>
                      <c:pt idx="1468">
                        <c:v>5.1977739092712971</c:v>
                      </c:pt>
                      <c:pt idx="1469">
                        <c:v>5.2019874072125774</c:v>
                      </c:pt>
                      <c:pt idx="1470">
                        <c:v>5.2062010826969871</c:v>
                      </c:pt>
                      <c:pt idx="1471">
                        <c:v>5.2104149357394789</c:v>
                      </c:pt>
                      <c:pt idx="1472">
                        <c:v>5.2146289663550398</c:v>
                      </c:pt>
                      <c:pt idx="1473">
                        <c:v>5.2188431745586117</c:v>
                      </c:pt>
                      <c:pt idx="1474">
                        <c:v>5.2230575603651879</c:v>
                      </c:pt>
                      <c:pt idx="1475">
                        <c:v>5.2272721237897271</c:v>
                      </c:pt>
                      <c:pt idx="1476">
                        <c:v>5.2314868648471897</c:v>
                      </c:pt>
                      <c:pt idx="1477">
                        <c:v>5.2346480372209232</c:v>
                      </c:pt>
                      <c:pt idx="1478">
                        <c:v>5.2388630891720549</c:v>
                      </c:pt>
                      <c:pt idx="1479">
                        <c:v>5.2430783187973171</c:v>
                      </c:pt>
                      <c:pt idx="1480">
                        <c:v>5.2472937261116774</c:v>
                      </c:pt>
                      <c:pt idx="1481">
                        <c:v>5.2515093111301052</c:v>
                      </c:pt>
                      <c:pt idx="1482">
                        <c:v>5.2557250738676071</c:v>
                      </c:pt>
                      <c:pt idx="1483">
                        <c:v>5.2599410143391445</c:v>
                      </c:pt>
                      <c:pt idx="1484">
                        <c:v>5.2652111898899117</c:v>
                      </c:pt>
                      <c:pt idx="1485">
                        <c:v>5.2694275303178664</c:v>
                      </c:pt>
                      <c:pt idx="1486">
                        <c:v>5.2736440485285838</c:v>
                      </c:pt>
                      <c:pt idx="1487">
                        <c:v>5.2778607445370431</c:v>
                      </c:pt>
                      <c:pt idx="1488">
                        <c:v>5.2820776183582652</c:v>
                      </c:pt>
                      <c:pt idx="1489">
                        <c:v>5.2862946700072344</c:v>
                      </c:pt>
                      <c:pt idx="1490">
                        <c:v>5.290511899498938</c:v>
                      </c:pt>
                      <c:pt idx="1491">
                        <c:v>5.2947293068484003</c:v>
                      </c:pt>
                      <c:pt idx="1492">
                        <c:v>5.2989468920706102</c:v>
                      </c:pt>
                      <c:pt idx="1493">
                        <c:v>5.3031646551805638</c:v>
                      </c:pt>
                      <c:pt idx="1494">
                        <c:v>5.3063280942608966</c:v>
                      </c:pt>
                      <c:pt idx="1495">
                        <c:v>5.3105461687105402</c:v>
                      </c:pt>
                      <c:pt idx="1496">
                        <c:v>5.31476442108921</c:v>
                      </c:pt>
                      <c:pt idx="1497">
                        <c:v>5.3189828514119046</c:v>
                      </c:pt>
                      <c:pt idx="1498">
                        <c:v>5.3232014596936628</c:v>
                      </c:pt>
                      <c:pt idx="1499">
                        <c:v>5.3274202459494875</c:v>
                      </c:pt>
                      <c:pt idx="1500">
                        <c:v>5.3326939790681704</c:v>
                      </c:pt>
                      <c:pt idx="1501">
                        <c:v>5.3369131658205431</c:v>
                      </c:pt>
                      <c:pt idx="1502">
                        <c:v>5.3411325305958064</c:v>
                      </c:pt>
                      <c:pt idx="1503">
                        <c:v>5.3453520734089723</c:v>
                      </c:pt>
                      <c:pt idx="1504">
                        <c:v>5.3495717942750565</c:v>
                      </c:pt>
                      <c:pt idx="1505">
                        <c:v>5.3537916932091072</c:v>
                      </c:pt>
                      <c:pt idx="1506">
                        <c:v>5.3580117702261436</c:v>
                      </c:pt>
                      <c:pt idx="1507">
                        <c:v>5.362232025341183</c:v>
                      </c:pt>
                      <c:pt idx="1508">
                        <c:v>5.3664524585692854</c:v>
                      </c:pt>
                      <c:pt idx="1509">
                        <c:v>5.3706730699254592</c:v>
                      </c:pt>
                      <c:pt idx="1510">
                        <c:v>5.3748938594247653</c:v>
                      </c:pt>
                      <c:pt idx="1511">
                        <c:v>5.3780595684647095</c:v>
                      </c:pt>
                      <c:pt idx="1512">
                        <c:v>5.3822806697506653</c:v>
                      </c:pt>
                      <c:pt idx="1513">
                        <c:v>5.3865019492211044</c:v>
                      </c:pt>
                      <c:pt idx="1514">
                        <c:v>5.3907234068910572</c:v>
                      </c:pt>
                      <c:pt idx="1515">
                        <c:v>5.3949450427755927</c:v>
                      </c:pt>
                      <c:pt idx="1516">
                        <c:v>5.3991668568897495</c:v>
                      </c:pt>
                      <c:pt idx="1517">
                        <c:v>5.4033888492485627</c:v>
                      </c:pt>
                      <c:pt idx="1518">
                        <c:v>5.4076110198671081</c:v>
                      </c:pt>
                      <c:pt idx="1519">
                        <c:v>5.4118333687604174</c:v>
                      </c:pt>
                      <c:pt idx="1520">
                        <c:v>5.4160558959435674</c:v>
                      </c:pt>
                      <c:pt idx="1521">
                        <c:v>5.4202786014316047</c:v>
                      </c:pt>
                      <c:pt idx="1522">
                        <c:v>5.4245014852395776</c:v>
                      </c:pt>
                      <c:pt idx="1523">
                        <c:v>5.4287245473825685</c:v>
                      </c:pt>
                      <c:pt idx="1524">
                        <c:v>5.4340036258678541</c:v>
                      </c:pt>
                      <c:pt idx="1525">
                        <c:v>5.4382270893196889</c:v>
                      </c:pt>
                      <c:pt idx="1526">
                        <c:v>5.4424507311554811</c:v>
                      </c:pt>
                      <c:pt idx="1527">
                        <c:v>5.4466745513903252</c:v>
                      </c:pt>
                      <c:pt idx="1528">
                        <c:v>5.4508985500392768</c:v>
                      </c:pt>
                      <c:pt idx="1529">
                        <c:v>5.4540666661193127</c:v>
                      </c:pt>
                      <c:pt idx="1530">
                        <c:v>5.4582909770292281</c:v>
                      </c:pt>
                      <c:pt idx="1531">
                        <c:v>5.4625154663946969</c:v>
                      </c:pt>
                      <c:pt idx="1532">
                        <c:v>5.4667401342308208</c:v>
                      </c:pt>
                      <c:pt idx="1533">
                        <c:v>5.4709649805526572</c:v>
                      </c:pt>
                      <c:pt idx="1534">
                        <c:v>5.4751900053753104</c:v>
                      </c:pt>
                      <c:pt idx="1535">
                        <c:v>5.4794152087138537</c:v>
                      </c:pt>
                      <c:pt idx="1536">
                        <c:v>5.4836405905833612</c:v>
                      </c:pt>
                      <c:pt idx="1537">
                        <c:v>5.4878661509989453</c:v>
                      </c:pt>
                      <c:pt idx="1538">
                        <c:v>5.492091889975681</c:v>
                      </c:pt>
                      <c:pt idx="1539">
                        <c:v>5.4963178075286505</c:v>
                      </c:pt>
                      <c:pt idx="1540">
                        <c:v>5.5016004556157112</c:v>
                      </c:pt>
                      <c:pt idx="1541">
                        <c:v>5.5058267750204335</c:v>
                      </c:pt>
                      <c:pt idx="1542">
                        <c:v>5.5100532730504623</c:v>
                      </c:pt>
                      <c:pt idx="1543">
                        <c:v>5.5142799497208861</c:v>
                      </c:pt>
                      <c:pt idx="1544">
                        <c:v>5.5185068050468287</c:v>
                      </c:pt>
                      <c:pt idx="1545">
                        <c:v>5.5227338390433829</c:v>
                      </c:pt>
                      <c:pt idx="1546">
                        <c:v>5.5259042318024685</c:v>
                      </c:pt>
                      <c:pt idx="1547">
                        <c:v>5.5301315785089313</c:v>
                      </c:pt>
                      <c:pt idx="1548">
                        <c:v>5.5343591039275619</c:v>
                      </c:pt>
                      <c:pt idx="1549">
                        <c:v>5.5385868080734593</c:v>
                      </c:pt>
                      <c:pt idx="1550">
                        <c:v>5.5428146909617251</c:v>
                      </c:pt>
                      <c:pt idx="1551">
                        <c:v>5.5470427526074984</c:v>
                      </c:pt>
                      <c:pt idx="1552">
                        <c:v>5.5512709930258826</c:v>
                      </c:pt>
                      <c:pt idx="1553">
                        <c:v>5.5554994122319856</c:v>
                      </c:pt>
                      <c:pt idx="1554">
                        <c:v>5.5597280102409492</c:v>
                      </c:pt>
                      <c:pt idx="1555">
                        <c:v>5.563956787067875</c:v>
                      </c:pt>
                      <c:pt idx="1556">
                        <c:v>5.5681857427279091</c:v>
                      </c:pt>
                      <c:pt idx="1557">
                        <c:v>5.5724148772361675</c:v>
                      </c:pt>
                      <c:pt idx="1558">
                        <c:v>5.5766441906077642</c:v>
                      </c:pt>
                      <c:pt idx="1559">
                        <c:v>5.5808736828578551</c:v>
                      </c:pt>
                      <c:pt idx="1560">
                        <c:v>5.585103354001558</c:v>
                      </c:pt>
                      <c:pt idx="1561">
                        <c:v>5.5893332040539967</c:v>
                      </c:pt>
                      <c:pt idx="1562">
                        <c:v>5.5935632330303307</c:v>
                      </c:pt>
                      <c:pt idx="1563">
                        <c:v>5.5977934409456847</c:v>
                      </c:pt>
                      <c:pt idx="1564">
                        <c:v>5.602023827815187</c:v>
                      </c:pt>
                      <c:pt idx="1565">
                        <c:v>5.6062543936540035</c:v>
                      </c:pt>
                      <c:pt idx="1566">
                        <c:v>5.610485138477264</c:v>
                      </c:pt>
                      <c:pt idx="1567">
                        <c:v>5.6147160623001051</c:v>
                      </c:pt>
                      <c:pt idx="1568">
                        <c:v>5.6189471651376941</c:v>
                      </c:pt>
                      <c:pt idx="1569">
                        <c:v>5.6231784470051602</c:v>
                      </c:pt>
                      <c:pt idx="1570">
                        <c:v>5.6274099079176754</c:v>
                      </c:pt>
                      <c:pt idx="1571">
                        <c:v>5.6316415478903821</c:v>
                      </c:pt>
                      <c:pt idx="1572">
                        <c:v>5.6358733669384238</c:v>
                      </c:pt>
                      <c:pt idx="1573">
                        <c:v>5.6401053650769803</c:v>
                      </c:pt>
                      <c:pt idx="1574">
                        <c:v>5.6443375423211988</c:v>
                      </c:pt>
                      <c:pt idx="1575">
                        <c:v>5.6485698986862296</c:v>
                      </c:pt>
                      <c:pt idx="1576">
                        <c:v>5.6528024341872571</c:v>
                      </c:pt>
                      <c:pt idx="1577">
                        <c:v>5.6570351488394355</c:v>
                      </c:pt>
                      <c:pt idx="1578">
                        <c:v>5.6612680426579178</c:v>
                      </c:pt>
                      <c:pt idx="1579">
                        <c:v>5.6655011156578983</c:v>
                      </c:pt>
                      <c:pt idx="1580">
                        <c:v>5.669734367854522</c:v>
                      </c:pt>
                      <c:pt idx="1581">
                        <c:v>5.6739677992629867</c:v>
                      </c:pt>
                      <c:pt idx="1582">
                        <c:v>5.6782014098984535</c:v>
                      </c:pt>
                      <c:pt idx="1583">
                        <c:v>5.6824351997760862</c:v>
                      </c:pt>
                      <c:pt idx="1584">
                        <c:v>5.686669168911088</c:v>
                      </c:pt>
                      <c:pt idx="1585">
                        <c:v>5.6898447634091056</c:v>
                      </c:pt>
                      <c:pt idx="1586">
                        <c:v>5.6940790462810096</c:v>
                      </c:pt>
                      <c:pt idx="1587">
                        <c:v>5.6993721520120317</c:v>
                      </c:pt>
                      <c:pt idx="1588">
                        <c:v>5.7036068383282803</c:v>
                      </c:pt>
                      <c:pt idx="1589">
                        <c:v>5.7078417039777927</c:v>
                      </c:pt>
                      <c:pt idx="1590">
                        <c:v>5.7120767489757833</c:v>
                      </c:pt>
                      <c:pt idx="1591">
                        <c:v>5.7163119733374312</c:v>
                      </c:pt>
                      <c:pt idx="1592">
                        <c:v>5.720547377077918</c:v>
                      </c:pt>
                      <c:pt idx="1593">
                        <c:v>5.7247829602124636</c:v>
                      </c:pt>
                      <c:pt idx="1594">
                        <c:v>5.7290187227562415</c:v>
                      </c:pt>
                      <c:pt idx="1595">
                        <c:v>5.7332546647244733</c:v>
                      </c:pt>
                      <c:pt idx="1596">
                        <c:v>5.7374907861323505</c:v>
                      </c:pt>
                      <c:pt idx="1597">
                        <c:v>5.7417270869950645</c:v>
                      </c:pt>
                      <c:pt idx="1598">
                        <c:v>5.7459635673278422</c:v>
                      </c:pt>
                      <c:pt idx="1599">
                        <c:v>5.7502002271458803</c:v>
                      </c:pt>
                      <c:pt idx="1600">
                        <c:v>5.7533778398057542</c:v>
                      </c:pt>
                      <c:pt idx="1601">
                        <c:v>5.7576148137595826</c:v>
                      </c:pt>
                      <c:pt idx="1602">
                        <c:v>5.7618519672405126</c:v>
                      </c:pt>
                      <c:pt idx="1603">
                        <c:v>5.7660893002637463</c:v>
                      </c:pt>
                      <c:pt idx="1604">
                        <c:v>5.7703268128444885</c:v>
                      </c:pt>
                      <c:pt idx="1605">
                        <c:v>5.7745645049979801</c:v>
                      </c:pt>
                      <c:pt idx="1606">
                        <c:v>5.7798618727371895</c:v>
                      </c:pt>
                      <c:pt idx="1607">
                        <c:v>5.7840999689849939</c:v>
                      </c:pt>
                      <c:pt idx="1608">
                        <c:v>5.7883382448549971</c:v>
                      </c:pt>
                      <c:pt idx="1609">
                        <c:v>5.7925767003624493</c:v>
                      </c:pt>
                      <c:pt idx="1610">
                        <c:v>5.7968153355225667</c:v>
                      </c:pt>
                      <c:pt idx="1611">
                        <c:v>5.8010541503505682</c:v>
                      </c:pt>
                      <c:pt idx="1612">
                        <c:v>5.80529314486171</c:v>
                      </c:pt>
                      <c:pt idx="1613">
                        <c:v>5.809532319071212</c:v>
                      </c:pt>
                      <c:pt idx="1614">
                        <c:v>5.8137716729943021</c:v>
                      </c:pt>
                      <c:pt idx="1615">
                        <c:v>5.8180112066462399</c:v>
                      </c:pt>
                      <c:pt idx="1616">
                        <c:v>5.8222509200422419</c:v>
                      </c:pt>
                      <c:pt idx="1617">
                        <c:v>5.8264908131975739</c:v>
                      </c:pt>
                      <c:pt idx="1618">
                        <c:v>5.8296708510402899</c:v>
                      </c:pt>
                      <c:pt idx="1619">
                        <c:v>5.8339110588111094</c:v>
                      </c:pt>
                      <c:pt idx="1620">
                        <c:v>5.838151446383173</c:v>
                      </c:pt>
                      <c:pt idx="1621">
                        <c:v>5.8423920137717174</c:v>
                      </c:pt>
                      <c:pt idx="1622">
                        <c:v>5.8466327609920175</c:v>
                      </c:pt>
                      <c:pt idx="1623">
                        <c:v>5.8519339479290133</c:v>
                      </c:pt>
                      <c:pt idx="1624">
                        <c:v>5.8561750998265083</c:v>
                      </c:pt>
                      <c:pt idx="1625">
                        <c:v>5.8604164316053149</c:v>
                      </c:pt>
                      <c:pt idx="1626">
                        <c:v>5.864657943280716</c:v>
                      </c:pt>
                      <c:pt idx="1627">
                        <c:v>5.8688996348679616</c:v>
                      </c:pt>
                      <c:pt idx="1628">
                        <c:v>5.8731415063823009</c:v>
                      </c:pt>
                      <c:pt idx="1629">
                        <c:v>5.8773835578390266</c:v>
                      </c:pt>
                      <c:pt idx="1630">
                        <c:v>5.8816257892533779</c:v>
                      </c:pt>
                      <c:pt idx="1631">
                        <c:v>5.8858682006406511</c:v>
                      </c:pt>
                      <c:pt idx="1632">
                        <c:v>5.8901107920161033</c:v>
                      </c:pt>
                      <c:pt idx="1633">
                        <c:v>5.8943535633949971</c:v>
                      </c:pt>
                      <c:pt idx="1634">
                        <c:v>5.8985965147926294</c:v>
                      </c:pt>
                      <c:pt idx="1635">
                        <c:v>5.9017788464873275</c:v>
                      </c:pt>
                      <c:pt idx="1636">
                        <c:v>5.9060221129544939</c:v>
                      </c:pt>
                      <c:pt idx="1637">
                        <c:v>5.9102655594824052</c:v>
                      </c:pt>
                      <c:pt idx="1638">
                        <c:v>5.9145091860863293</c:v>
                      </c:pt>
                      <c:pt idx="1639">
                        <c:v>5.9198139725964394</c:v>
                      </c:pt>
                      <c:pt idx="1640">
                        <c:v>5.9240580044273194</c:v>
                      </c:pt>
                      <c:pt idx="1641">
                        <c:v>5.9283022163839059</c:v>
                      </c:pt>
                      <c:pt idx="1642">
                        <c:v>5.931485493568033</c:v>
                      </c:pt>
                      <c:pt idx="1643">
                        <c:v>5.9357300207813877</c:v>
                      </c:pt>
                      <c:pt idx="1644">
                        <c:v>5.9399747281625146</c:v>
                      </c:pt>
                      <c:pt idx="1645">
                        <c:v>5.9442196157266967</c:v>
                      </c:pt>
                      <c:pt idx="1646">
                        <c:v>5.949525978587646</c:v>
                      </c:pt>
                      <c:pt idx="1647">
                        <c:v>5.9537712716196278</c:v>
                      </c:pt>
                      <c:pt idx="1648">
                        <c:v>5.9580167448844019</c:v>
                      </c:pt>
                      <c:pt idx="1649">
                        <c:v>5.96226239839726</c:v>
                      </c:pt>
                      <c:pt idx="1650">
                        <c:v>5.9665082321734983</c:v>
                      </c:pt>
                      <c:pt idx="1651">
                        <c:v>5.9707542462284469</c:v>
                      </c:pt>
                      <c:pt idx="1652">
                        <c:v>5.973938875086759</c:v>
                      </c:pt>
                      <c:pt idx="1653">
                        <c:v>5.9781852046662713</c:v>
                      </c:pt>
                      <c:pt idx="1654">
                        <c:v>5.9824317145665784</c:v>
                      </c:pt>
                      <c:pt idx="1655">
                        <c:v>5.9866784048030182</c:v>
                      </c:pt>
                      <c:pt idx="1656">
                        <c:v>5.9909252753908966</c:v>
                      </c:pt>
                      <c:pt idx="1657">
                        <c:v>5.9951723263455214</c:v>
                      </c:pt>
                      <c:pt idx="1658">
                        <c:v>5.9994195576822369</c:v>
                      </c:pt>
                      <c:pt idx="1659">
                        <c:v>6.0036669694163542</c:v>
                      </c:pt>
                      <c:pt idx="1660">
                        <c:v>6.0079145615631884</c:v>
                      </c:pt>
                      <c:pt idx="1661">
                        <c:v>6.012162334138087</c:v>
                      </c:pt>
                      <c:pt idx="1662">
                        <c:v>6.0164102871563703</c:v>
                      </c:pt>
                      <c:pt idx="1663">
                        <c:v>6.021720482201081</c:v>
                      </c:pt>
                      <c:pt idx="1664">
                        <c:v>6.0259688412730208</c:v>
                      </c:pt>
                      <c:pt idx="1665">
                        <c:v>6.0302173808381889</c:v>
                      </c:pt>
                      <c:pt idx="1666">
                        <c:v>6.0344661009118985</c:v>
                      </c:pt>
                      <c:pt idx="1667">
                        <c:v>6.0387150015095123</c:v>
                      </c:pt>
                      <c:pt idx="1668">
                        <c:v>6.0429640826463604</c:v>
                      </c:pt>
                      <c:pt idx="1669">
                        <c:v>6.0472133443377736</c:v>
                      </c:pt>
                      <c:pt idx="1670">
                        <c:v>6.0504004091045207</c:v>
                      </c:pt>
                      <c:pt idx="1671">
                        <c:v>6.0546499868033683</c:v>
                      </c:pt>
                      <c:pt idx="1672">
                        <c:v>6.0588997450990094</c:v>
                      </c:pt>
                      <c:pt idx="1673">
                        <c:v>6.0631496840067811</c:v>
                      </c:pt>
                      <c:pt idx="1674">
                        <c:v>6.0673998035420258</c:v>
                      </c:pt>
                      <c:pt idx="1675">
                        <c:v>6.0716501037201196</c:v>
                      </c:pt>
                      <c:pt idx="1676">
                        <c:v>6.075900584556396</c:v>
                      </c:pt>
                      <c:pt idx="1677">
                        <c:v>6.0801512460662384</c:v>
                      </c:pt>
                      <c:pt idx="1678">
                        <c:v>6.0844020882649934</c:v>
                      </c:pt>
                      <c:pt idx="1679">
                        <c:v>6.0886531111680116</c:v>
                      </c:pt>
                      <c:pt idx="1680">
                        <c:v>6.0929043147906814</c:v>
                      </c:pt>
                      <c:pt idx="1681">
                        <c:v>6.0982185734794161</c:v>
                      </c:pt>
                      <c:pt idx="1682">
                        <c:v>6.1024701837774611</c:v>
                      </c:pt>
                      <c:pt idx="1683">
                        <c:v>6.1067219748450805</c:v>
                      </c:pt>
                      <c:pt idx="1684">
                        <c:v>6.1099109367850994</c:v>
                      </c:pt>
                      <c:pt idx="1685">
                        <c:v>6.1152260993505969</c:v>
                      </c:pt>
                      <c:pt idx="1686">
                        <c:v>6.1194784328192213</c:v>
                      </c:pt>
                      <c:pt idx="1687">
                        <c:v>6.1226678015902642</c:v>
                      </c:pt>
                      <c:pt idx="1688">
                        <c:v>6.1269204515233868</c:v>
                      </c:pt>
                      <c:pt idx="1689">
                        <c:v>6.1311732823145277</c:v>
                      </c:pt>
                      <c:pt idx="1690">
                        <c:v>6.1354262939790454</c:v>
                      </c:pt>
                      <c:pt idx="1691">
                        <c:v>6.1396794865323505</c:v>
                      </c:pt>
                      <c:pt idx="1692">
                        <c:v>6.1439328599898184</c:v>
                      </c:pt>
                      <c:pt idx="1693">
                        <c:v>6.1481864143668279</c:v>
                      </c:pt>
                      <c:pt idx="1694">
                        <c:v>6.1524401496787942</c:v>
                      </c:pt>
                      <c:pt idx="1695">
                        <c:v>6.1566940659410987</c:v>
                      </c:pt>
                      <c:pt idx="1696">
                        <c:v>6.1609481631691247</c:v>
                      </c:pt>
                      <c:pt idx="1697">
                        <c:v>6.1652024413782938</c:v>
                      </c:pt>
                      <c:pt idx="1698">
                        <c:v>6.1694569005839943</c:v>
                      </c:pt>
                      <c:pt idx="1699">
                        <c:v>6.173711540801615</c:v>
                      </c:pt>
                      <c:pt idx="1700">
                        <c:v>6.1779663620465834</c:v>
                      </c:pt>
                      <c:pt idx="1701">
                        <c:v>6.182221364334282</c:v>
                      </c:pt>
                      <c:pt idx="1702">
                        <c:v>6.1875403718087529</c:v>
                      </c:pt>
                      <c:pt idx="1703">
                        <c:v>6.1875403718087529</c:v>
                      </c:pt>
                      <c:pt idx="1704">
                        <c:v>6.1875403718087529</c:v>
                      </c:pt>
                      <c:pt idx="1705">
                        <c:v>6.1971152982753051</c:v>
                      </c:pt>
                      <c:pt idx="1706">
                        <c:v>6.2077551808210378</c:v>
                      </c:pt>
                      <c:pt idx="1707">
                        <c:v>6.2183961955582419</c:v>
                      </c:pt>
                      <c:pt idx="1708">
                        <c:v>6.2290383427278959</c:v>
                      </c:pt>
                      <c:pt idx="1709">
                        <c:v>6.2396816225710676</c:v>
                      </c:pt>
                      <c:pt idx="1710">
                        <c:v>6.2503260353288654</c:v>
                      </c:pt>
                      <c:pt idx="1711">
                        <c:v>6.2609715812425124</c:v>
                      </c:pt>
                      <c:pt idx="1712">
                        <c:v>6.2716182605532937</c:v>
                      </c:pt>
                      <c:pt idx="1713">
                        <c:v>6.2822660735025755</c:v>
                      </c:pt>
                      <c:pt idx="1714">
                        <c:v>6.2929150203317965</c:v>
                      </c:pt>
                      <c:pt idx="1715">
                        <c:v>6.3035651012824765</c:v>
                      </c:pt>
                      <c:pt idx="1716">
                        <c:v>6.3142163165962124</c:v>
                      </c:pt>
                      <c:pt idx="1717">
                        <c:v>6.3248686665146732</c:v>
                      </c:pt>
                      <c:pt idx="1718">
                        <c:v>6.3355221512796227</c:v>
                      </c:pt>
                      <c:pt idx="1719">
                        <c:v>6.3451112580616673</c:v>
                      </c:pt>
                      <c:pt idx="1720">
                        <c:v>6.3557668997012078</c:v>
                      </c:pt>
                      <c:pt idx="1721">
                        <c:v>6.3664236768887381</c:v>
                      </c:pt>
                      <c:pt idx="1722">
                        <c:v>6.3770815898663082</c:v>
                      </c:pt>
                      <c:pt idx="1723">
                        <c:v>6.3877406388760605</c:v>
                      </c:pt>
                      <c:pt idx="1724">
                        <c:v>6.3994669051929982</c:v>
                      </c:pt>
                      <c:pt idx="1725">
                        <c:v>6.409062145960946</c:v>
                      </c:pt>
                      <c:pt idx="1726">
                        <c:v>6.4197246045207397</c:v>
                      </c:pt>
                      <c:pt idx="1727">
                        <c:v>6.4303882000819907</c:v>
                      </c:pt>
                      <c:pt idx="1728">
                        <c:v>6.4410529328872173</c:v>
                      </c:pt>
                      <c:pt idx="1729">
                        <c:v>6.4517188031790145</c:v>
                      </c:pt>
                      <c:pt idx="1730">
                        <c:v>6.4634525745866149</c:v>
                      </c:pt>
                      <c:pt idx="1731">
                        <c:v>6.4741208343901926</c:v>
                      </c:pt>
                      <c:pt idx="1732">
                        <c:v>6.4837232414009307</c:v>
                      </c:pt>
                      <c:pt idx="1733">
                        <c:v>6.4943936640664957</c:v>
                      </c:pt>
                      <c:pt idx="1734">
                        <c:v>6.5050652254327641</c:v>
                      </c:pt>
                      <c:pt idx="1735">
                        <c:v>6.5157379257427968</c:v>
                      </c:pt>
                      <c:pt idx="1736">
                        <c:v>6.5264117652397315</c:v>
                      </c:pt>
                      <c:pt idx="1737">
                        <c:v>6.5370867441667837</c:v>
                      </c:pt>
                      <c:pt idx="1738">
                        <c:v>6.5477628627672484</c:v>
                      </c:pt>
                      <c:pt idx="1739">
                        <c:v>6.5584401212844963</c:v>
                      </c:pt>
                      <c:pt idx="1740">
                        <c:v>6.5691185199619779</c:v>
                      </c:pt>
                      <c:pt idx="1741">
                        <c:v>6.5797980590432212</c:v>
                      </c:pt>
                      <c:pt idx="1742">
                        <c:v>6.5904787387718304</c:v>
                      </c:pt>
                      <c:pt idx="1743">
                        <c:v>6.6011605593914906</c:v>
                      </c:pt>
                      <c:pt idx="1744">
                        <c:v>6.6118435211459756</c:v>
                      </c:pt>
                      <c:pt idx="1745">
                        <c:v>6.6225276242791011</c:v>
                      </c:pt>
                      <c:pt idx="1746">
                        <c:v>6.6332128690347973</c:v>
                      </c:pt>
                      <c:pt idx="1747">
                        <c:v>6.6428305656038882</c:v>
                      </c:pt>
                      <c:pt idx="1748">
                        <c:v>6.6545867843899655</c:v>
                      </c:pt>
                      <c:pt idx="1749">
                        <c:v>6.6652754554776665</c:v>
                      </c:pt>
                      <c:pt idx="1750">
                        <c:v>6.6759652691643927</c:v>
                      </c:pt>
                      <c:pt idx="1751">
                        <c:v>6.6866562256944544</c:v>
                      </c:pt>
                      <c:pt idx="1752">
                        <c:v>6.6973483253122508</c:v>
                      </c:pt>
                      <c:pt idx="1753">
                        <c:v>6.7080415682622254</c:v>
                      </c:pt>
                      <c:pt idx="1754">
                        <c:v>6.7176664646683317</c:v>
                      </c:pt>
                      <c:pt idx="1755">
                        <c:v>6.7283618806232512</c:v>
                      </c:pt>
                      <c:pt idx="1756">
                        <c:v>6.7401281595511255</c:v>
                      </c:pt>
                      <c:pt idx="1757">
                        <c:v>6.7508259782760911</c:v>
                      </c:pt>
                      <c:pt idx="1758">
                        <c:v>6.7615249415567558</c:v>
                      </c:pt>
                      <c:pt idx="1759">
                        <c:v>6.7722250496380543</c:v>
                      </c:pt>
                      <c:pt idx="1760">
                        <c:v>6.7829263027650049</c:v>
                      </c:pt>
                      <c:pt idx="1761">
                        <c:v>6.792558409795868</c:v>
                      </c:pt>
                      <c:pt idx="1762">
                        <c:v>6.8032618391848585</c:v>
                      </c:pt>
                      <c:pt idx="1763">
                        <c:v>6.8139664143304914</c:v>
                      </c:pt>
                      <c:pt idx="1764">
                        <c:v>6.8246721354780906</c:v>
                      </c:pt>
                      <c:pt idx="1765">
                        <c:v>6.8364497526656187</c:v>
                      </c:pt>
                      <c:pt idx="1766">
                        <c:v>6.8471578812162246</c:v>
                      </c:pt>
                      <c:pt idx="1767">
                        <c:v>6.8578671565297986</c:v>
                      </c:pt>
                      <c:pt idx="1768">
                        <c:v>6.8675064849973833</c:v>
                      </c:pt>
                      <c:pt idx="1769">
                        <c:v>6.8782179398374179</c:v>
                      </c:pt>
                      <c:pt idx="1770">
                        <c:v>6.8889305421530143</c:v>
                      </c:pt>
                      <c:pt idx="1771">
                        <c:v>6.9007157303278914</c:v>
                      </c:pt>
                      <c:pt idx="1772">
                        <c:v>6.9114307431425939</c:v>
                      </c:pt>
                      <c:pt idx="1773">
                        <c:v>6.9221469041953156</c:v>
                      </c:pt>
                      <c:pt idx="1774">
                        <c:v>6.9328642137321896</c:v>
                      </c:pt>
                      <c:pt idx="1775">
                        <c:v>6.9425107744728001</c:v>
                      </c:pt>
                      <c:pt idx="1776">
                        <c:v>6.9532302668079069</c:v>
                      </c:pt>
                      <c:pt idx="1777">
                        <c:v>6.9639509083413627</c:v>
                      </c:pt>
                      <c:pt idx="1778">
                        <c:v>6.9757449416463793</c:v>
                      </c:pt>
                      <c:pt idx="1779">
                        <c:v>6.9864679972985888</c:v>
                      </c:pt>
                      <c:pt idx="1780">
                        <c:v>6.9971922029133351</c:v>
                      </c:pt>
                      <c:pt idx="1781">
                        <c:v>7.0079175587372946</c:v>
                      </c:pt>
                      <c:pt idx="1782">
                        <c:v>7.0175713626116814</c:v>
                      </c:pt>
                      <c:pt idx="1783">
                        <c:v>7.0282989045130178</c:v>
                      </c:pt>
                      <c:pt idx="1784">
                        <c:v>7.0390275973393752</c:v>
                      </c:pt>
                      <c:pt idx="1785">
                        <c:v>7.0497574413377366</c:v>
                      </c:pt>
                      <c:pt idx="1786">
                        <c:v>7.0604884367551799</c:v>
                      </c:pt>
                      <c:pt idx="1787">
                        <c:v>7.0712205838388238</c:v>
                      </c:pt>
                      <c:pt idx="1788">
                        <c:v>7.080880501093036</c:v>
                      </c:pt>
                      <c:pt idx="1789">
                        <c:v>7.0916148370236494</c:v>
                      </c:pt>
                      <c:pt idx="1790">
                        <c:v>7.1034239375596639</c:v>
                      </c:pt>
                      <c:pt idx="1791">
                        <c:v>7.114160693781189</c:v>
                      </c:pt>
                      <c:pt idx="1792">
                        <c:v>7.1248986029058434</c:v>
                      </c:pt>
                      <c:pt idx="1793">
                        <c:v>7.1356376651812461</c:v>
                      </c:pt>
                      <c:pt idx="1794">
                        <c:v>7.1463778808550993</c:v>
                      </c:pt>
                      <c:pt idx="1795">
                        <c:v>7.1560450613220388</c:v>
                      </c:pt>
                      <c:pt idx="1796">
                        <c:v>7.1667874691356523</c:v>
                      </c:pt>
                      <c:pt idx="1797">
                        <c:v>7.1786054507455805</c:v>
                      </c:pt>
                      <c:pt idx="1798">
                        <c:v>7.1893502824918647</c:v>
                      </c:pt>
                      <c:pt idx="1799">
                        <c:v>7.2000962688762939</c:v>
                      </c:pt>
                      <c:pt idx="1800">
                        <c:v>7.2108434101470609</c:v>
                      </c:pt>
                      <c:pt idx="1801">
                        <c:v>7.2215917065524282</c:v>
                      </c:pt>
                      <c:pt idx="1802">
                        <c:v>7.2312661611626003</c:v>
                      </c:pt>
                      <c:pt idx="1803">
                        <c:v>7.2430917657604095</c:v>
                      </c:pt>
                      <c:pt idx="1804">
                        <c:v>7.2538435290599441</c:v>
                      </c:pt>
                      <c:pt idx="1805">
                        <c:v>7.2645964484879268</c:v>
                      </c:pt>
                      <c:pt idx="1806">
                        <c:v>7.2753505242930281</c:v>
                      </c:pt>
                      <c:pt idx="1807">
                        <c:v>7.2861057567239662</c:v>
                      </c:pt>
                      <c:pt idx="1808">
                        <c:v>7.2968621460295786</c:v>
                      </c:pt>
                      <c:pt idx="1809">
                        <c:v>7.3086955107530587</c:v>
                      </c:pt>
                      <c:pt idx="1810">
                        <c:v>7.318378396260508</c:v>
                      </c:pt>
                      <c:pt idx="1811">
                        <c:v>7.3291382576838719</c:v>
                      </c:pt>
                      <c:pt idx="1812">
                        <c:v>7.3398992769780032</c:v>
                      </c:pt>
                      <c:pt idx="1813">
                        <c:v>7.3506614543921209</c:v>
                      </c:pt>
                      <c:pt idx="1814">
                        <c:v>7.3614247901755334</c:v>
                      </c:pt>
                      <c:pt idx="1815">
                        <c:v>7.3721892845776251</c:v>
                      </c:pt>
                      <c:pt idx="1816">
                        <c:v>7.381878320364665</c:v>
                      </c:pt>
                      <c:pt idx="1817">
                        <c:v>7.392645016829591</c:v>
                      </c:pt>
                      <c:pt idx="1818">
                        <c:v>7.4044897219910348</c:v>
                      </c:pt>
                      <c:pt idx="1819">
                        <c:v>7.4152588533633175</c:v>
                      </c:pt>
                      <c:pt idx="1820">
                        <c:v>7.4260291446024027</c:v>
                      </c:pt>
                      <c:pt idx="1821">
                        <c:v>7.4368005959581707</c:v>
                      </c:pt>
                      <c:pt idx="1822">
                        <c:v>7.4475732076805707</c:v>
                      </c:pt>
                      <c:pt idx="1823">
                        <c:v>7.4572695505508548</c:v>
                      </c:pt>
                      <c:pt idx="1824">
                        <c:v>7.4680443676587576</c:v>
                      </c:pt>
                      <c:pt idx="1825">
                        <c:v>7.4788203458586038</c:v>
                      </c:pt>
                      <c:pt idx="1826">
                        <c:v>7.4895974854006591</c:v>
                      </c:pt>
                      <c:pt idx="1827">
                        <c:v>7.5003757865352698</c:v>
                      </c:pt>
                      <c:pt idx="1828">
                        <c:v>7.5111552495128615</c:v>
                      </c:pt>
                      <c:pt idx="1829">
                        <c:v>7.5230140010158459</c:v>
                      </c:pt>
                      <c:pt idx="1830">
                        <c:v>7.5327176619991016</c:v>
                      </c:pt>
                      <c:pt idx="1831">
                        <c:v>7.5435006120090087</c:v>
                      </c:pt>
                      <c:pt idx="1832">
                        <c:v>7.5542847248644156</c:v>
                      </c:pt>
                      <c:pt idx="1833">
                        <c:v>7.5650700008161671</c:v>
                      </c:pt>
                      <c:pt idx="1834">
                        <c:v>7.5758564401151505</c:v>
                      </c:pt>
                      <c:pt idx="1835">
                        <c:v>7.5866440430123738</c:v>
                      </c:pt>
                      <c:pt idx="1836">
                        <c:v>7.597432809758911</c:v>
                      </c:pt>
                      <c:pt idx="1837">
                        <c:v>7.608222740605922</c:v>
                      </c:pt>
                      <c:pt idx="1838">
                        <c:v>7.6190138358046431</c:v>
                      </c:pt>
                      <c:pt idx="1839">
                        <c:v>7.6298060956063933</c:v>
                      </c:pt>
                      <c:pt idx="1840">
                        <c:v>7.6405995202625769</c:v>
                      </c:pt>
                      <c:pt idx="1841">
                        <c:v>7.6513941100246869</c:v>
                      </c:pt>
                      <c:pt idx="1842">
                        <c:v>7.6621898651442617</c:v>
                      </c:pt>
                      <c:pt idx="1843">
                        <c:v>7.6729867858729595</c:v>
                      </c:pt>
                      <c:pt idx="1844">
                        <c:v>7.6837848724625095</c:v>
                      </c:pt>
                      <c:pt idx="1845">
                        <c:v>7.6945841251647176</c:v>
                      </c:pt>
                      <c:pt idx="1846">
                        <c:v>7.7053845442314737</c:v>
                      </c:pt>
                      <c:pt idx="1847">
                        <c:v>7.7161861299147523</c:v>
                      </c:pt>
                      <c:pt idx="1848">
                        <c:v>7.7269888824666042</c:v>
                      </c:pt>
                      <c:pt idx="1849">
                        <c:v>7.7377928021391646</c:v>
                      </c:pt>
                      <c:pt idx="1850">
                        <c:v>7.7485978891846523</c:v>
                      </c:pt>
                      <c:pt idx="1851">
                        <c:v>7.7583234658379716</c:v>
                      </c:pt>
                      <c:pt idx="1852">
                        <c:v>7.769130771587168</c:v>
                      </c:pt>
                      <c:pt idx="1853">
                        <c:v>7.7799392454411826</c:v>
                      </c:pt>
                      <c:pt idx="1854">
                        <c:v>7.7918299161430742</c:v>
                      </c:pt>
                      <c:pt idx="1855">
                        <c:v>7.8026408438393062</c:v>
                      </c:pt>
                      <c:pt idx="1856">
                        <c:v>7.8134529404234847</c:v>
                      </c:pt>
                      <c:pt idx="1857">
                        <c:v>7.8242662061483976</c:v>
                      </c:pt>
                      <c:pt idx="1858">
                        <c:v>7.8339991451251505</c:v>
                      </c:pt>
                      <c:pt idx="1859">
                        <c:v>7.8448146329141917</c:v>
                      </c:pt>
                      <c:pt idx="1860">
                        <c:v>7.8556312905775219</c:v>
                      </c:pt>
                      <c:pt idx="1861">
                        <c:v>7.8664491183682514</c:v>
                      </c:pt>
                      <c:pt idx="1862">
                        <c:v>7.8783500807373965</c:v>
                      </c:pt>
                      <c:pt idx="1863">
                        <c:v>7.8891703666199051</c:v>
                      </c:pt>
                      <c:pt idx="1864">
                        <c:v>7.8999918234149753</c:v>
                      </c:pt>
                      <c:pt idx="1865">
                        <c:v>7.9097321358702466</c:v>
                      </c:pt>
                      <c:pt idx="1866">
                        <c:v>7.920555818097502</c:v>
                      </c:pt>
                      <c:pt idx="1867">
                        <c:v>7.9313806719725575</c:v>
                      </c:pt>
                      <c:pt idx="1868">
                        <c:v>7.9422066977490697</c:v>
                      </c:pt>
                      <c:pt idx="1869">
                        <c:v>7.9530338956808233</c:v>
                      </c:pt>
                      <c:pt idx="1870">
                        <c:v>7.9649451675480236</c:v>
                      </c:pt>
                      <c:pt idx="1871">
                        <c:v>7.975774827832165</c:v>
                      </c:pt>
                      <c:pt idx="1872">
                        <c:v>7.985522524946445</c:v>
                      </c:pt>
                      <c:pt idx="1873">
                        <c:v>7.9963544140384908</c:v>
                      </c:pt>
                      <c:pt idx="1874">
                        <c:v>8.0071874765558544</c:v>
                      </c:pt>
                      <c:pt idx="1875">
                        <c:v>8.0180217127528124</c:v>
                      </c:pt>
                      <c:pt idx="1876">
                        <c:v>8.0288571228836858</c:v>
                      </c:pt>
                      <c:pt idx="1877">
                        <c:v>8.0396937072029147</c:v>
                      </c:pt>
                      <c:pt idx="1878">
                        <c:v>8.0516153064453757</c:v>
                      </c:pt>
                      <c:pt idx="1879">
                        <c:v>8.06137039942457</c:v>
                      </c:pt>
                      <c:pt idx="1880">
                        <c:v>8.0722105078362674</c:v>
                      </c:pt>
                      <c:pt idx="1881">
                        <c:v>8.0830517914548654</c:v>
                      </c:pt>
                      <c:pt idx="1882">
                        <c:v>8.0938942505352021</c:v>
                      </c:pt>
                      <c:pt idx="1883">
                        <c:v>8.1047378853322076</c:v>
                      </c:pt>
                      <c:pt idx="1884">
                        <c:v>8.1166672418660237</c:v>
                      </c:pt>
                      <c:pt idx="1885">
                        <c:v>8.1275133464981817</c:v>
                      </c:pt>
                      <c:pt idx="1886">
                        <c:v>8.137275846573722</c:v>
                      </c:pt>
                      <c:pt idx="1887">
                        <c:v>8.148124186788321</c:v>
                      </c:pt>
                      <c:pt idx="1888">
                        <c:v>8.1589737039954464</c:v>
                      </c:pt>
                      <c:pt idx="1889">
                        <c:v>8.169824398450535</c:v>
                      </c:pt>
                      <c:pt idx="1890">
                        <c:v>8.1806762704090961</c:v>
                      </c:pt>
                      <c:pt idx="1891">
                        <c:v>8.1926146898850618</c:v>
                      </c:pt>
                      <c:pt idx="1892">
                        <c:v>8.2034690354329545</c:v>
                      </c:pt>
                      <c:pt idx="1893">
                        <c:v>8.2132389538619108</c:v>
                      </c:pt>
                      <c:pt idx="1894">
                        <c:v>8.224095538391083</c:v>
                      </c:pt>
                      <c:pt idx="1895">
                        <c:v>8.2349533017025216</c:v>
                      </c:pt>
                      <c:pt idx="1896">
                        <c:v>8.2458122440522068</c:v>
                      </c:pt>
                      <c:pt idx="1897">
                        <c:v>8.2566723656962431</c:v>
                      </c:pt>
                      <c:pt idx="1898">
                        <c:v>8.2675336668908006</c:v>
                      </c:pt>
                      <c:pt idx="1899">
                        <c:v>8.2773098466933863</c:v>
                      </c:pt>
                      <c:pt idx="1900">
                        <c:v>8.2881733897399954</c:v>
                      </c:pt>
                      <c:pt idx="1901">
                        <c:v>8.3001246503405977</c:v>
                      </c:pt>
                      <c:pt idx="1902">
                        <c:v>8.3109906723006528</c:v>
                      </c:pt>
                      <c:pt idx="1903">
                        <c:v>8.3218578750933503</c:v>
                      </c:pt>
                      <c:pt idx="1904">
                        <c:v>8.3327262589753666</c:v>
                      </c:pt>
                      <c:pt idx="1905">
                        <c:v>8.343595824203458</c:v>
                      </c:pt>
                      <c:pt idx="1906">
                        <c:v>8.353379443171919</c:v>
                      </c:pt>
                      <c:pt idx="1907">
                        <c:v>8.3653384997253362</c:v>
                      </c:pt>
                      <c:pt idx="1908">
                        <c:v>8.376211610533046</c:v>
                      </c:pt>
                      <c:pt idx="1909">
                        <c:v>8.3870859037147039</c:v>
                      </c:pt>
                      <c:pt idx="1910">
                        <c:v>8.397961379527489</c:v>
                      </c:pt>
                      <c:pt idx="1911">
                        <c:v>8.4088380382286605</c:v>
                      </c:pt>
                      <c:pt idx="1912">
                        <c:v>8.4208037293431772</c:v>
                      </c:pt>
                      <c:pt idx="1913">
                        <c:v>8.431682872947734</c:v>
                      </c:pt>
                      <c:pt idx="1914">
                        <c:v>8.4414751142363755</c:v>
                      </c:pt>
                      <c:pt idx="1915">
                        <c:v>8.452356507065403</c:v>
                      </c:pt>
                      <c:pt idx="1916">
                        <c:v>8.4632390840703753</c:v>
                      </c:pt>
                      <c:pt idx="1917">
                        <c:v>8.4741228455090667</c:v>
                      </c:pt>
                      <c:pt idx="1918">
                        <c:v>8.4850077916393296</c:v>
                      </c:pt>
                      <c:pt idx="1919">
                        <c:v>8.4969826010092238</c:v>
                      </c:pt>
                      <c:pt idx="1920">
                        <c:v>8.5056924540359589</c:v>
                      </c:pt>
                      <c:pt idx="1921">
                        <c:v>8.5176697407593061</c:v>
                      </c:pt>
                      <c:pt idx="1922">
                        <c:v>8.5285594282360346</c:v>
                      </c:pt>
                      <c:pt idx="1923">
                        <c:v>8.5394503016948491</c:v>
                      </c:pt>
                      <c:pt idx="1924">
                        <c:v>8.5503423613941028</c:v>
                      </c:pt>
                      <c:pt idx="1925">
                        <c:v>8.5612356075922378</c:v>
                      </c:pt>
                      <c:pt idx="1926">
                        <c:v>8.5721300405477781</c:v>
                      </c:pt>
                      <c:pt idx="1927">
                        <c:v>8.5841152878123328</c:v>
                      </c:pt>
                      <c:pt idx="1928">
                        <c:v>8.5939224677656032</c:v>
                      </c:pt>
                      <c:pt idx="1929">
                        <c:v>8.6048204625453515</c:v>
                      </c:pt>
                      <c:pt idx="1930">
                        <c:v>8.6157196451174478</c:v>
                      </c:pt>
                      <c:pt idx="1931">
                        <c:v>8.6266200157408406</c:v>
                      </c:pt>
                      <c:pt idx="1932">
                        <c:v>8.6375215746745617</c:v>
                      </c:pt>
                      <c:pt idx="1933">
                        <c:v>8.6484243221777284</c:v>
                      </c:pt>
                      <c:pt idx="1934">
                        <c:v>8.6582378113716878</c:v>
                      </c:pt>
                      <c:pt idx="1935">
                        <c:v>8.6691428178709735</c:v>
                      </c:pt>
                      <c:pt idx="1936">
                        <c:v>8.6811396986963558</c:v>
                      </c:pt>
                      <c:pt idx="1937">
                        <c:v>8.692047203070171</c:v>
                      </c:pt>
                      <c:pt idx="1938">
                        <c:v>8.7029558973102876</c:v>
                      </c:pt>
                      <c:pt idx="1939">
                        <c:v>8.7138657816763345</c:v>
                      </c:pt>
                      <c:pt idx="1940">
                        <c:v>8.7247768564280204</c:v>
                      </c:pt>
                      <c:pt idx="1941">
                        <c:v>8.7345978416989833</c:v>
                      </c:pt>
                      <c:pt idx="1942">
                        <c:v>8.7455111788991928</c:v>
                      </c:pt>
                      <c:pt idx="1943">
                        <c:v>8.7575172255953007</c:v>
                      </c:pt>
                      <c:pt idx="1944">
                        <c:v>8.7684330644883559</c:v>
                      </c:pt>
                      <c:pt idx="1945">
                        <c:v>8.7793500950668832</c:v>
                      </c:pt>
                      <c:pt idx="1946">
                        <c:v>8.7902683175911029</c:v>
                      </c:pt>
                      <c:pt idx="1947">
                        <c:v>8.8011877323213348</c:v>
                      </c:pt>
                      <c:pt idx="1948">
                        <c:v>8.8110162251298689</c:v>
                      </c:pt>
                      <c:pt idx="1949">
                        <c:v>8.8230301394414283</c:v>
                      </c:pt>
                      <c:pt idx="1950">
                        <c:v>8.8339531323523417</c:v>
                      </c:pt>
                      <c:pt idx="1951">
                        <c:v>8.8448773185113367</c:v>
                      </c:pt>
                      <c:pt idx="1952">
                        <c:v>8.8558026981791453</c:v>
                      </c:pt>
                      <c:pt idx="1953">
                        <c:v>8.8667292716165882</c:v>
                      </c:pt>
                      <c:pt idx="1954">
                        <c:v>8.8776570390845695</c:v>
                      </c:pt>
                      <c:pt idx="1955">
                        <c:v>8.8874930509175769</c:v>
                      </c:pt>
                      <c:pt idx="1956">
                        <c:v>8.89842308776268</c:v>
                      </c:pt>
                      <c:pt idx="1957">
                        <c:v>8.9104475082820915</c:v>
                      </c:pt>
                      <c:pt idx="1958">
                        <c:v>8.921380054482988</c:v>
                      </c:pt>
                      <c:pt idx="1959">
                        <c:v>8.9323137960202281</c:v>
                      </c:pt>
                      <c:pt idx="1960">
                        <c:v>8.9432487331552348</c:v>
                      </c:pt>
                      <c:pt idx="1961">
                        <c:v>8.9541848661495109</c:v>
                      </c:pt>
                      <c:pt idx="1962">
                        <c:v>8.9640284085202406</c:v>
                      </c:pt>
                      <c:pt idx="1963">
                        <c:v>8.9749668143678782</c:v>
                      </c:pt>
                      <c:pt idx="1964">
                        <c:v>8.9859064168336342</c:v>
                      </c:pt>
                      <c:pt idx="1965">
                        <c:v>8.9968472161793454</c:v>
                      </c:pt>
                      <c:pt idx="1966">
                        <c:v>9.0088834781685829</c:v>
                      </c:pt>
                      <c:pt idx="1967">
                        <c:v>9.0187324065584242</c:v>
                      </c:pt>
                      <c:pt idx="1968">
                        <c:v>9.0307713031533776</c:v>
                      </c:pt>
                      <c:pt idx="1969">
                        <c:v>9.0406223876015481</c:v>
                      </c:pt>
                      <c:pt idx="1970">
                        <c:v>9.0515691752776508</c:v>
                      </c:pt>
                      <c:pt idx="1971">
                        <c:v>9.0625171614065376</c:v>
                      </c:pt>
                      <c:pt idx="1972">
                        <c:v>9.0734663462506635</c:v>
                      </c:pt>
                      <c:pt idx="1973">
                        <c:v>9.084416730072558</c:v>
                      </c:pt>
                      <c:pt idx="1974">
                        <c:v>9.0964635374093881</c:v>
                      </c:pt>
                      <c:pt idx="1975">
                        <c:v>9.1074164399395041</c:v>
                      </c:pt>
                      <c:pt idx="1976">
                        <c:v>9.1172750780314136</c:v>
                      </c:pt>
                      <c:pt idx="1977">
                        <c:v>9.1282302603913799</c:v>
                      </c:pt>
                      <c:pt idx="1978">
                        <c:v>9.1391866430430451</c:v>
                      </c:pt>
                      <c:pt idx="1979">
                        <c:v>9.1512400506107472</c:v>
                      </c:pt>
                      <c:pt idx="1980">
                        <c:v>9.1621989547313021</c:v>
                      </c:pt>
                      <c:pt idx="1981">
                        <c:v>9.1731590599592838</c:v>
                      </c:pt>
                      <c:pt idx="1982">
                        <c:v>9.1841203665580018</c:v>
                      </c:pt>
                      <c:pt idx="1983">
                        <c:v>9.1939865698865351</c:v>
                      </c:pt>
                      <c:pt idx="1984">
                        <c:v>9.2049501598153984</c:v>
                      </c:pt>
                      <c:pt idx="1985">
                        <c:v>9.2159149518791015</c:v>
                      </c:pt>
                      <c:pt idx="1986">
                        <c:v>9.22797761192958</c:v>
                      </c:pt>
                      <c:pt idx="1987">
                        <c:v>9.238944929334739</c:v>
                      </c:pt>
                      <c:pt idx="1988">
                        <c:v>9.2499134496923521</c:v>
                      </c:pt>
                      <c:pt idx="1989">
                        <c:v>9.2608831732663166</c:v>
                      </c:pt>
                      <c:pt idx="1990">
                        <c:v>9.2707569534510696</c:v>
                      </c:pt>
                      <c:pt idx="1991">
                        <c:v>9.2817289638635536</c:v>
                      </c:pt>
                      <c:pt idx="1992">
                        <c:v>9.2937995659269141</c:v>
                      </c:pt>
                      <c:pt idx="1993">
                        <c:v>9.3047741050072865</c:v>
                      </c:pt>
                      <c:pt idx="1994">
                        <c:v>9.3157498486249342</c:v>
                      </c:pt>
                      <c:pt idx="1995">
                        <c:v>9.3267267970442962</c:v>
                      </c:pt>
                      <c:pt idx="1996">
                        <c:v>9.3377049505299077</c:v>
                      </c:pt>
                      <c:pt idx="1997">
                        <c:v>9.3475863192173065</c:v>
                      </c:pt>
                      <c:pt idx="1998">
                        <c:v>9.3596648737584349</c:v>
                      </c:pt>
                      <c:pt idx="1999">
                        <c:v>9.3706466440308365</c:v>
                      </c:pt>
                      <c:pt idx="2000">
                        <c:v>9.3816296204284768</c:v>
                      </c:pt>
                      <c:pt idx="2001">
                        <c:v>9.3926138032163209</c:v>
                      </c:pt>
                      <c:pt idx="2002">
                        <c:v>9.4035991926594225</c:v>
                      </c:pt>
                      <c:pt idx="2003">
                        <c:v>9.4145857890229223</c:v>
                      </c:pt>
                      <c:pt idx="2004">
                        <c:v>9.4244747578862267</c:v>
                      </c:pt>
                      <c:pt idx="2005">
                        <c:v>9.4354636481292591</c:v>
                      </c:pt>
                      <c:pt idx="2006">
                        <c:v>9.4464537460620921</c:v>
                      </c:pt>
                      <c:pt idx="2007">
                        <c:v>9.4585442489867795</c:v>
                      </c:pt>
                      <c:pt idx="2008">
                        <c:v>9.4695368839324523</c:v>
                      </c:pt>
                      <c:pt idx="2009">
                        <c:v>9.4805307273911943</c:v>
                      </c:pt>
                      <c:pt idx="2010">
                        <c:v>9.491525779628768</c:v>
                      </c:pt>
                      <c:pt idx="2011">
                        <c:v>9.5014223603682062</c:v>
                      </c:pt>
                      <c:pt idx="2012">
                        <c:v>9.5124197100180261</c:v>
                      </c:pt>
                      <c:pt idx="2013">
                        <c:v>9.5234182692178582</c:v>
                      </c:pt>
                      <c:pt idx="2014">
                        <c:v>9.5355180816855203</c:v>
                      </c:pt>
                      <c:pt idx="2015">
                        <c:v>9.5465191818066266</c:v>
                      </c:pt>
                      <c:pt idx="2016">
                        <c:v>9.5575214923029375</c:v>
                      </c:pt>
                      <c:pt idx="2017">
                        <c:v>9.568525013440798</c:v>
                      </c:pt>
                      <c:pt idx="2018">
                        <c:v>9.5784292177836274</c:v>
                      </c:pt>
                      <c:pt idx="2019">
                        <c:v>9.5905356887071207</c:v>
                      </c:pt>
                      <c:pt idx="2020">
                        <c:v>9.6015428433687546</c:v>
                      </c:pt>
                      <c:pt idx="2021">
                        <c:v>9.612551209738303</c:v>
                      </c:pt>
                      <c:pt idx="2022">
                        <c:v>9.6235607880825711</c:v>
                      </c:pt>
                      <c:pt idx="2023">
                        <c:v>9.6345715786684583</c:v>
                      </c:pt>
                      <c:pt idx="2024">
                        <c:v>9.644482326883006</c:v>
                      </c:pt>
                      <c:pt idx="2025">
                        <c:v>9.6565967976331066</c:v>
                      </c:pt>
                      <c:pt idx="2026">
                        <c:v>9.6676112265461036</c:v>
                      </c:pt>
                      <c:pt idx="2027">
                        <c:v>9.6786268687691823</c:v>
                      </c:pt>
                      <c:pt idx="2028">
                        <c:v>9.6896437245696809</c:v>
                      </c:pt>
                      <c:pt idx="2029">
                        <c:v>9.7006617942150388</c:v>
                      </c:pt>
                      <c:pt idx="2030">
                        <c:v>9.7116810779727452</c:v>
                      </c:pt>
                      <c:pt idx="2031">
                        <c:v>9.7215994716419232</c:v>
                      </c:pt>
                      <c:pt idx="2032">
                        <c:v>9.7326210629504306</c:v>
                      </c:pt>
                      <c:pt idx="2033">
                        <c:v>9.7447462165964875</c:v>
                      </c:pt>
                      <c:pt idx="2034">
                        <c:v>9.7557703594805432</c:v>
                      </c:pt>
                      <c:pt idx="2035">
                        <c:v>9.7667957178158549</c:v>
                      </c:pt>
                      <c:pt idx="2036">
                        <c:v>9.7778222918704714</c:v>
                      </c:pt>
                      <c:pt idx="2037">
                        <c:v>9.7888500819125372</c:v>
                      </c:pt>
                      <c:pt idx="2038">
                        <c:v>9.7987761328413185</c:v>
                      </c:pt>
                      <c:pt idx="2039">
                        <c:v>9.8109093110319314</c:v>
                      </c:pt>
                      <c:pt idx="2040">
                        <c:v>9.8219407506459859</c:v>
                      </c:pt>
                      <c:pt idx="2041">
                        <c:v>9.8329734073208996</c:v>
                      </c:pt>
                      <c:pt idx="2042">
                        <c:v>9.8440072813252524</c:v>
                      </c:pt>
                      <c:pt idx="2043">
                        <c:v>9.8550423729277092</c:v>
                      </c:pt>
                      <c:pt idx="2044">
                        <c:v>9.8660786823970259</c:v>
                      </c:pt>
                      <c:pt idx="2045">
                        <c:v>9.876012402417782</c:v>
                      </c:pt>
                      <c:pt idx="2046">
                        <c:v>9.8881549560117126</c:v>
                      </c:pt>
                      <c:pt idx="2047">
                        <c:v>9.899194920695038</c:v>
                      </c:pt>
                      <c:pt idx="2048">
                        <c:v>9.9102361043211484</c:v>
                      </c:pt>
                      <c:pt idx="2049">
                        <c:v>9.9212785071592222</c:v>
                      </c:pt>
                      <c:pt idx="2050">
                        <c:v>9.9323221294785622</c:v>
                      </c:pt>
                      <c:pt idx="2051">
                        <c:v>9.9433669715485493</c:v>
                      </c:pt>
                      <c:pt idx="2052">
                        <c:v>9.955517706959137</c:v>
                      </c:pt>
                      <c:pt idx="2053">
                        <c:v>9.9654603160184188</c:v>
                      </c:pt>
                      <c:pt idx="2054">
                        <c:v>9.9765088189575106</c:v>
                      </c:pt>
                      <c:pt idx="2055">
                        <c:v>9.9875585427256581</c:v>
                      </c:pt>
                      <c:pt idx="2056">
                        <c:v>9.9986094875927005</c:v>
                      </c:pt>
                      <c:pt idx="2057">
                        <c:v>10.00966165382853</c:v>
                      </c:pt>
                      <c:pt idx="2058">
                        <c:v>10.020715041703163</c:v>
                      </c:pt>
                      <c:pt idx="2059">
                        <c:v>10.030664135514733</c:v>
                      </c:pt>
                      <c:pt idx="2060">
                        <c:v>10.042825483449308</c:v>
                      </c:pt>
                      <c:pt idx="2061">
                        <c:v>10.053882537861281</c:v>
                      </c:pt>
                      <c:pt idx="2062">
                        <c:v>10.064940814992973</c:v>
                      </c:pt>
                      <c:pt idx="2063">
                        <c:v>10.076000315114838</c:v>
                      </c:pt>
                      <c:pt idx="2064">
                        <c:v>10.087061038497422</c:v>
                      </c:pt>
                      <c:pt idx="2065">
                        <c:v>10.098122985411356</c:v>
                      </c:pt>
                      <c:pt idx="2066">
                        <c:v>10.108079783976956</c:v>
                      </c:pt>
                      <c:pt idx="2067">
                        <c:v>10.119144056346371</c:v>
                      </c:pt>
                      <c:pt idx="2068">
                        <c:v>10.131316170048935</c:v>
                      </c:pt>
                      <c:pt idx="2069">
                        <c:v>10.142383013796408</c:v>
                      </c:pt>
                      <c:pt idx="2070">
                        <c:v>10.153451082429731</c:v>
                      </c:pt>
                      <c:pt idx="2071">
                        <c:v>10.164520376220089</c:v>
                      </c:pt>
                      <c:pt idx="2072">
                        <c:v>10.175590895438745</c:v>
                      </c:pt>
                      <c:pt idx="2073">
                        <c:v>10.185555410701005</c:v>
                      </c:pt>
                      <c:pt idx="2074">
                        <c:v>10.196628258981079</c:v>
                      </c:pt>
                      <c:pt idx="2075">
                        <c:v>10.207702333476618</c:v>
                      </c:pt>
                      <c:pt idx="2076">
                        <c:v>10.219885232024751</c:v>
                      </c:pt>
                      <c:pt idx="2077">
                        <c:v>10.230961882456999</c:v>
                      </c:pt>
                      <c:pt idx="2078">
                        <c:v>10.242039759947001</c:v>
                      </c:pt>
                      <c:pt idx="2079">
                        <c:v>10.253118864766666</c:v>
                      </c:pt>
                      <c:pt idx="2080">
                        <c:v>10.263091108696006</c:v>
                      </c:pt>
                      <c:pt idx="2081">
                        <c:v>10.275280757482999</c:v>
                      </c:pt>
                      <c:pt idx="2082">
                        <c:v>10.28636354592391</c:v>
                      </c:pt>
                      <c:pt idx="2083">
                        <c:v>10.297447562782963</c:v>
                      </c:pt>
                      <c:pt idx="2084">
                        <c:v>10.308532808332501</c:v>
                      </c:pt>
                      <c:pt idx="2085">
                        <c:v>10.319619282844965</c:v>
                      </c:pt>
                      <c:pt idx="2086">
                        <c:v>10.331815824586123</c:v>
                      </c:pt>
                      <c:pt idx="2087">
                        <c:v>10.342904880807909</c:v>
                      </c:pt>
                      <c:pt idx="2088">
                        <c:v>10.352886082885636</c:v>
                      </c:pt>
                      <c:pt idx="2089">
                        <c:v>10.363977475975975</c:v>
                      </c:pt>
                      <c:pt idx="2090">
                        <c:v>10.375070099392785</c:v>
                      </c:pt>
                      <c:pt idx="2091">
                        <c:v>10.386163953409042</c:v>
                      </c:pt>
                      <c:pt idx="2092">
                        <c:v>10.397259038297822</c:v>
                      </c:pt>
                      <c:pt idx="2093">
                        <c:v>10.409465053659261</c:v>
                      </c:pt>
                      <c:pt idx="2094">
                        <c:v>10.420562724269603</c:v>
                      </c:pt>
                      <c:pt idx="2095">
                        <c:v>10.430551680931378</c:v>
                      </c:pt>
                      <c:pt idx="2096">
                        <c:v>10.441651692042784</c:v>
                      </c:pt>
                      <c:pt idx="2097">
                        <c:v>10.45275293539345</c:v>
                      </c:pt>
                      <c:pt idx="2098">
                        <c:v>10.463855411256969</c:v>
                      </c:pt>
                      <c:pt idx="2099">
                        <c:v>10.47495911990706</c:v>
                      </c:pt>
                      <c:pt idx="2100">
                        <c:v>10.486064061617528</c:v>
                      </c:pt>
                      <c:pt idx="2101">
                        <c:v>10.497170236662262</c:v>
                      </c:pt>
                      <c:pt idx="2102">
                        <c:v>10.508277645315243</c:v>
                      </c:pt>
                      <c:pt idx="2103">
                        <c:v>10.51938628785055</c:v>
                      </c:pt>
                      <c:pt idx="2104">
                        <c:v>10.530496164542345</c:v>
                      </c:pt>
                      <c:pt idx="2105">
                        <c:v>10.536051565782628</c:v>
                      </c:pt>
                      <c:pt idx="2106">
                        <c:v>10.53938495467276</c:v>
                      </c:pt>
                      <c:pt idx="2107">
                        <c:v>10.6349893819917</c:v>
                      </c:pt>
                      <c:pt idx="2108">
                        <c:v>10.746272374969655</c:v>
                      </c:pt>
                      <c:pt idx="2109">
                        <c:v>10.858794041689919</c:v>
                      </c:pt>
                      <c:pt idx="2110">
                        <c:v>10.970326509196324</c:v>
                      </c:pt>
                      <c:pt idx="2111">
                        <c:v>11.083100710374691</c:v>
                      </c:pt>
                      <c:pt idx="2112">
                        <c:v>11.193765324086465</c:v>
                      </c:pt>
                      <c:pt idx="2113">
                        <c:v>11.306791930941149</c:v>
                      </c:pt>
                      <c:pt idx="2114">
                        <c:v>11.4188254630887</c:v>
                      </c:pt>
                      <c:pt idx="2115">
                        <c:v>11.530984651149446</c:v>
                      </c:pt>
                      <c:pt idx="2116">
                        <c:v>11.643269777309197</c:v>
                      </c:pt>
                      <c:pt idx="2117">
                        <c:v>11.755681124705481</c:v>
                      </c:pt>
                      <c:pt idx="2118">
                        <c:v>11.869344995774538</c:v>
                      </c:pt>
                      <c:pt idx="2119">
                        <c:v>11.982010908230887</c:v>
                      </c:pt>
                      <c:pt idx="2120">
                        <c:v>12.094803899954004</c:v>
                      </c:pt>
                      <c:pt idx="2121">
                        <c:v>12.207724257940679</c:v>
                      </c:pt>
                      <c:pt idx="2122">
                        <c:v>12.321903395913942</c:v>
                      </c:pt>
                      <c:pt idx="2123">
                        <c:v>12.435080632210148</c:v>
                      </c:pt>
                      <c:pt idx="2124">
                        <c:v>12.548386104522194</c:v>
                      </c:pt>
                      <c:pt idx="2125">
                        <c:v>12.661820103776622</c:v>
                      </c:pt>
                      <c:pt idx="2126">
                        <c:v>12.775382921891133</c:v>
                      </c:pt>
                      <c:pt idx="2127">
                        <c:v>12.890212424086045</c:v>
                      </c:pt>
                      <c:pt idx="2128">
                        <c:v>13.002896187354029</c:v>
                      </c:pt>
                      <c:pt idx="2129">
                        <c:v>13.117987389884567</c:v>
                      </c:pt>
                      <c:pt idx="2130">
                        <c:v>13.232069724060935</c:v>
                      </c:pt>
                      <c:pt idx="2131">
                        <c:v>13.347425139997062</c:v>
                      </c:pt>
                      <c:pt idx="2132">
                        <c:v>13.461769672494416</c:v>
                      </c:pt>
                      <c:pt idx="2133">
                        <c:v>13.575099698189483</c:v>
                      </c:pt>
                      <c:pt idx="2134">
                        <c:v>13.690851726745953</c:v>
                      </c:pt>
                      <c:pt idx="2135">
                        <c:v>13.805589849596849</c:v>
                      </c:pt>
                      <c:pt idx="2136">
                        <c:v>13.920459772054969</c:v>
                      </c:pt>
                      <c:pt idx="2137">
                        <c:v>14.035461797264814</c:v>
                      </c:pt>
                      <c:pt idx="2138">
                        <c:v>14.15059622941796</c:v>
                      </c:pt>
                      <c:pt idx="2139">
                        <c:v>14.267016716433295</c:v>
                      </c:pt>
                      <c:pt idx="2140">
                        <c:v>14.382418210995485</c:v>
                      </c:pt>
                      <c:pt idx="2141">
                        <c:v>14.497953034485537</c:v>
                      </c:pt>
                      <c:pt idx="2142">
                        <c:v>14.613621495342555</c:v>
                      </c:pt>
                      <c:pt idx="2143">
                        <c:v>14.729423903077187</c:v>
                      </c:pt>
                      <c:pt idx="2144">
                        <c:v>14.84536056827659</c:v>
                      </c:pt>
                      <c:pt idx="2145">
                        <c:v>14.962593195584176</c:v>
                      </c:pt>
                      <c:pt idx="2146">
                        <c:v>15.077637918830886</c:v>
                      </c:pt>
                      <c:pt idx="2147">
                        <c:v>15.193979230787766</c:v>
                      </c:pt>
                      <c:pt idx="2148">
                        <c:v>15.310456053423529</c:v>
                      </c:pt>
                      <c:pt idx="2149">
                        <c:v>15.428235516274153</c:v>
                      </c:pt>
                      <c:pt idx="2150">
                        <c:v>15.544985672554528</c:v>
                      </c:pt>
                      <c:pt idx="2151">
                        <c:v>15.660702751396549</c:v>
                      </c:pt>
                      <c:pt idx="2152">
                        <c:v>15.778895700494855</c:v>
                      </c:pt>
                      <c:pt idx="2153">
                        <c:v>15.896056212063087</c:v>
                      </c:pt>
                      <c:pt idx="2154">
                        <c:v>16.013354150511788</c:v>
                      </c:pt>
                      <c:pt idx="2155">
                        <c:v>16.129614798812959</c:v>
                      </c:pt>
                      <c:pt idx="2156">
                        <c:v>16.24836360029505</c:v>
                      </c:pt>
                      <c:pt idx="2157">
                        <c:v>16.366075760603461</c:v>
                      </c:pt>
                      <c:pt idx="2158">
                        <c:v>16.483926645750731</c:v>
                      </c:pt>
                      <c:pt idx="2159">
                        <c:v>16.601916583099694</c:v>
                      </c:pt>
                      <c:pt idx="2160">
                        <c:v>16.720045901173204</c:v>
                      </c:pt>
                      <c:pt idx="2161">
                        <c:v>16.838314929659852</c:v>
                      </c:pt>
                      <c:pt idx="2162">
                        <c:v>16.956723999419257</c:v>
                      </c:pt>
                      <c:pt idx="2163">
                        <c:v>17.075273442487855</c:v>
                      </c:pt>
                      <c:pt idx="2164">
                        <c:v>17.192775992993941</c:v>
                      </c:pt>
                      <c:pt idx="2165">
                        <c:v>17.31279478261505</c:v>
                      </c:pt>
                      <c:pt idx="2166">
                        <c:v>17.431767349680332</c:v>
                      </c:pt>
                      <c:pt idx="2167">
                        <c:v>17.550881630079509</c:v>
                      </c:pt>
                      <c:pt idx="2168">
                        <c:v>17.670137961816852</c:v>
                      </c:pt>
                      <c:pt idx="2169">
                        <c:v>17.788341990934516</c:v>
                      </c:pt>
                      <c:pt idx="2170">
                        <c:v>17.907882015210919</c:v>
                      </c:pt>
                      <c:pt idx="2171">
                        <c:v>18.027565108703396</c:v>
                      </c:pt>
                      <c:pt idx="2172">
                        <c:v>18.147391614281709</c:v>
                      </c:pt>
                      <c:pt idx="2173">
                        <c:v>18.267361876049655</c:v>
                      </c:pt>
                      <c:pt idx="2174">
                        <c:v>18.387476239350974</c:v>
                      </c:pt>
                      <c:pt idx="2175">
                        <c:v>18.508938369528476</c:v>
                      </c:pt>
                      <c:pt idx="2176">
                        <c:v>18.628138658164339</c:v>
                      </c:pt>
                      <c:pt idx="2177">
                        <c:v>18.748687410617507</c:v>
                      </c:pt>
                      <c:pt idx="2178">
                        <c:v>18.869381658498419</c:v>
                      </c:pt>
                      <c:pt idx="2179">
                        <c:v>18.990221753440785</c:v>
                      </c:pt>
                      <c:pt idx="2180">
                        <c:v>19.111208048354609</c:v>
                      </c:pt>
                      <c:pt idx="2181">
                        <c:v>19.232340897432351</c:v>
                      </c:pt>
                      <c:pt idx="2182">
                        <c:v>19.353620656155172</c:v>
                      </c:pt>
                      <c:pt idx="2183">
                        <c:v>19.475047681299188</c:v>
                      </c:pt>
                      <c:pt idx="2184">
                        <c:v>19.597838824156771</c:v>
                      </c:pt>
                      <c:pt idx="2185">
                        <c:v>19.719562939340999</c:v>
                      </c:pt>
                      <c:pt idx="2186">
                        <c:v>19.84143540272127</c:v>
                      </c:pt>
                      <c:pt idx="2187">
                        <c:v>19.962235627286397</c:v>
                      </c:pt>
                      <c:pt idx="2188">
                        <c:v>20.084404381944285</c:v>
                      </c:pt>
                      <c:pt idx="2189">
                        <c:v>20.206722571229356</c:v>
                      </c:pt>
                      <c:pt idx="2190">
                        <c:v>20.329190561160864</c:v>
                      </c:pt>
                      <c:pt idx="2191">
                        <c:v>20.453035660278804</c:v>
                      </c:pt>
                      <c:pt idx="2192">
                        <c:v>20.57457741377894</c:v>
                      </c:pt>
                      <c:pt idx="2193">
                        <c:v>20.698726974612462</c:v>
                      </c:pt>
                      <c:pt idx="2194">
                        <c:v>20.821799369013092</c:v>
                      </c:pt>
                      <c:pt idx="2195">
                        <c:v>20.945023418220725</c:v>
                      </c:pt>
                      <c:pt idx="2196">
                        <c:v>21.067164981888943</c:v>
                      </c:pt>
                      <c:pt idx="2197">
                        <c:v>21.191927979290185</c:v>
                      </c:pt>
                      <c:pt idx="2198">
                        <c:v>21.314371673587626</c:v>
                      </c:pt>
                      <c:pt idx="2199">
                        <c:v>21.439443668196144</c:v>
                      </c:pt>
                      <c:pt idx="2200">
                        <c:v>21.563431632451469</c:v>
                      </c:pt>
                      <c:pt idx="2201">
                        <c:v>21.68633133570593</c:v>
                      </c:pt>
                      <c:pt idx="2202">
                        <c:v>21.811869706646362</c:v>
                      </c:pt>
                      <c:pt idx="2203">
                        <c:v>21.936320583286545</c:v>
                      </c:pt>
                      <c:pt idx="2204">
                        <c:v>22.060926533143707</c:v>
                      </c:pt>
                      <c:pt idx="2205">
                        <c:v>22.185687943161017</c:v>
                      </c:pt>
                      <c:pt idx="2206">
                        <c:v>22.310605201731715</c:v>
                      </c:pt>
                      <c:pt idx="2207">
                        <c:v>22.323105514255804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CHS_15Apr2016!$AR$27:$AR$2234</c15:sqref>
                        </c15:formulaRef>
                      </c:ext>
                    </c:extLst>
                    <c:numCache>
                      <c:formatCode>General</c:formatCode>
                      <c:ptCount val="2208"/>
                      <c:pt idx="0">
                        <c:v>8.96318681280798E-2</c:v>
                      </c:pt>
                      <c:pt idx="1">
                        <c:v>8.96318681280798E-2</c:v>
                      </c:pt>
                      <c:pt idx="2">
                        <c:v>9.6524696682310882E-2</c:v>
                      </c:pt>
                      <c:pt idx="3">
                        <c:v>9.6521800883494435E-2</c:v>
                      </c:pt>
                      <c:pt idx="4">
                        <c:v>0.11030732009677485</c:v>
                      </c:pt>
                      <c:pt idx="5">
                        <c:v>0.13787863431369912</c:v>
                      </c:pt>
                      <c:pt idx="6">
                        <c:v>0.17234312182280886</c:v>
                      </c:pt>
                      <c:pt idx="7">
                        <c:v>0.19991202287405277</c:v>
                      </c:pt>
                      <c:pt idx="8">
                        <c:v>0.21369264680838154</c:v>
                      </c:pt>
                      <c:pt idx="9">
                        <c:v>0.2205793390270254</c:v>
                      </c:pt>
                      <c:pt idx="10">
                        <c:v>0.23435851506194599</c:v>
                      </c:pt>
                      <c:pt idx="11">
                        <c:v>0.24813686372577612</c:v>
                      </c:pt>
                      <c:pt idx="12">
                        <c:v>0.27570211055470406</c:v>
                      </c:pt>
                      <c:pt idx="13">
                        <c:v>0.31015246380768585</c:v>
                      </c:pt>
                      <c:pt idx="14">
                        <c:v>0.33081936627511332</c:v>
                      </c:pt>
                      <c:pt idx="15">
                        <c:v>0.33080943782202837</c:v>
                      </c:pt>
                      <c:pt idx="16">
                        <c:v>0.34458282225931608</c:v>
                      </c:pt>
                      <c:pt idx="17">
                        <c:v>0.35835179405078815</c:v>
                      </c:pt>
                      <c:pt idx="18">
                        <c:v>0.37212338585071331</c:v>
                      </c:pt>
                      <c:pt idx="19">
                        <c:v>0.4065670511873809</c:v>
                      </c:pt>
                      <c:pt idx="20">
                        <c:v>0.42722712784331246</c:v>
                      </c:pt>
                      <c:pt idx="21">
                        <c:v>0.440995410158876</c:v>
                      </c:pt>
                      <c:pt idx="22">
                        <c:v>0.44098217222142938</c:v>
                      </c:pt>
                      <c:pt idx="23">
                        <c:v>0.44785459228876356</c:v>
                      </c:pt>
                      <c:pt idx="24">
                        <c:v>0.46162087512419192</c:v>
                      </c:pt>
                      <c:pt idx="25">
                        <c:v>0.48227598755358098</c:v>
                      </c:pt>
                      <c:pt idx="26">
                        <c:v>0.51670875917089143</c:v>
                      </c:pt>
                      <c:pt idx="27">
                        <c:v>0.53735559788937637</c:v>
                      </c:pt>
                      <c:pt idx="28">
                        <c:v>0.55111739913139823</c:v>
                      </c:pt>
                      <c:pt idx="29">
                        <c:v>0.5442120910632201</c:v>
                      </c:pt>
                      <c:pt idx="30">
                        <c:v>0.55108430428778166</c:v>
                      </c:pt>
                      <c:pt idx="31">
                        <c:v>0.55795610382679817</c:v>
                      </c:pt>
                      <c:pt idx="32">
                        <c:v>0.57860376991637352</c:v>
                      </c:pt>
                      <c:pt idx="33">
                        <c:v>0.61301992516428483</c:v>
                      </c:pt>
                      <c:pt idx="34">
                        <c:v>0.633670831790631</c:v>
                      </c:pt>
                      <c:pt idx="35">
                        <c:v>0.64053932184528584</c:v>
                      </c:pt>
                      <c:pt idx="36">
                        <c:v>0.63363277272047203</c:v>
                      </c:pt>
                      <c:pt idx="37">
                        <c:v>0.64738795499377055</c:v>
                      </c:pt>
                      <c:pt idx="38">
                        <c:v>0.6473685117731458</c:v>
                      </c:pt>
                      <c:pt idx="39">
                        <c:v>0.66800245729213859</c:v>
                      </c:pt>
                      <c:pt idx="40">
                        <c:v>0.70241447568459781</c:v>
                      </c:pt>
                      <c:pt idx="41">
                        <c:v>0.71616579689280779</c:v>
                      </c:pt>
                      <c:pt idx="42">
                        <c:v>0.71614428524445717</c:v>
                      </c:pt>
                      <c:pt idx="43">
                        <c:v>0.72300132999902778</c:v>
                      </c:pt>
                      <c:pt idx="44">
                        <c:v>0.72986513161750366</c:v>
                      </c:pt>
                      <c:pt idx="45">
                        <c:v>0.73672851955043417</c:v>
                      </c:pt>
                      <c:pt idx="46">
                        <c:v>0.75047660022187335</c:v>
                      </c:pt>
                      <c:pt idx="47">
                        <c:v>0.77110875310350346</c:v>
                      </c:pt>
                      <c:pt idx="48">
                        <c:v>0.78485497218998934</c:v>
                      </c:pt>
                      <c:pt idx="49">
                        <c:v>0.77793911514040848</c:v>
                      </c:pt>
                      <c:pt idx="50">
                        <c:v>0.78479995201247688</c:v>
                      </c:pt>
                      <c:pt idx="51">
                        <c:v>0.79854437846159998</c:v>
                      </c:pt>
                      <c:pt idx="52">
                        <c:v>0.8053961142516739</c:v>
                      </c:pt>
                      <c:pt idx="53">
                        <c:v>0.8397895167945989</c:v>
                      </c:pt>
                      <c:pt idx="54">
                        <c:v>0.84664759576303261</c:v>
                      </c:pt>
                      <c:pt idx="55">
                        <c:v>0.85351381054718878</c:v>
                      </c:pt>
                      <c:pt idx="56">
                        <c:v>0.839713812339826</c:v>
                      </c:pt>
                      <c:pt idx="57">
                        <c:v>0.83969698912765434</c:v>
                      </c:pt>
                      <c:pt idx="58">
                        <c:v>0.83966334270331089</c:v>
                      </c:pt>
                      <c:pt idx="59">
                        <c:v>0.86028494660353827</c:v>
                      </c:pt>
                      <c:pt idx="60">
                        <c:v>0.88778738217718567</c:v>
                      </c:pt>
                      <c:pt idx="61">
                        <c:v>0.90151539909968237</c:v>
                      </c:pt>
                      <c:pt idx="62">
                        <c:v>0.9014883026964714</c:v>
                      </c:pt>
                      <c:pt idx="63">
                        <c:v>0.90146120629326032</c:v>
                      </c:pt>
                      <c:pt idx="64">
                        <c:v>0.89455293347867482</c:v>
                      </c:pt>
                      <c:pt idx="65">
                        <c:v>0.88764507434963458</c:v>
                      </c:pt>
                      <c:pt idx="66">
                        <c:v>0.90826067980945657</c:v>
                      </c:pt>
                      <c:pt idx="67">
                        <c:v>0.93575560009569936</c:v>
                      </c:pt>
                      <c:pt idx="68">
                        <c:v>0.94259837269896041</c:v>
                      </c:pt>
                      <c:pt idx="69">
                        <c:v>0.94257003523911376</c:v>
                      </c:pt>
                      <c:pt idx="70">
                        <c:v>0.93566183137211911</c:v>
                      </c:pt>
                      <c:pt idx="71">
                        <c:v>0.93562432388268713</c:v>
                      </c:pt>
                      <c:pt idx="72">
                        <c:v>0.94247557703962503</c:v>
                      </c:pt>
                      <c:pt idx="73">
                        <c:v>0.94932641651101757</c:v>
                      </c:pt>
                      <c:pt idx="74">
                        <c:v>0.96993478247379816</c:v>
                      </c:pt>
                      <c:pt idx="75">
                        <c:v>0.97678438088855513</c:v>
                      </c:pt>
                      <c:pt idx="76">
                        <c:v>0.96987645281192403</c:v>
                      </c:pt>
                      <c:pt idx="77">
                        <c:v>0.96984728798098696</c:v>
                      </c:pt>
                      <c:pt idx="78">
                        <c:v>0.97668647530952302</c:v>
                      </c:pt>
                      <c:pt idx="79">
                        <c:v>0.97666689419371655</c:v>
                      </c:pt>
                      <c:pt idx="80">
                        <c:v>1.0041383722990644</c:v>
                      </c:pt>
                      <c:pt idx="81">
                        <c:v>1.0109856264957318</c:v>
                      </c:pt>
                      <c:pt idx="82">
                        <c:v>1.0178324670068539</c:v>
                      </c:pt>
                      <c:pt idx="83">
                        <c:v>0.9971707356087417</c:v>
                      </c:pt>
                      <c:pt idx="84">
                        <c:v>0.9971407434067141</c:v>
                      </c:pt>
                      <c:pt idx="85">
                        <c:v>1.003987377075064</c:v>
                      </c:pt>
                      <c:pt idx="86">
                        <c:v>1.0108234617620107</c:v>
                      </c:pt>
                      <c:pt idx="87">
                        <c:v>1.0382976288234025</c:v>
                      </c:pt>
                      <c:pt idx="88">
                        <c:v>1.0451423319592079</c:v>
                      </c:pt>
                      <c:pt idx="89">
                        <c:v>1.0451108918577721</c:v>
                      </c:pt>
                      <c:pt idx="90">
                        <c:v>1.0382039290474132</c:v>
                      </c:pt>
                      <c:pt idx="91">
                        <c:v>1.0244117908654093</c:v>
                      </c:pt>
                      <c:pt idx="92">
                        <c:v>1.0243809712922916</c:v>
                      </c:pt>
                      <c:pt idx="93">
                        <c:v>1.0380998181852028</c:v>
                      </c:pt>
                      <c:pt idx="94">
                        <c:v>1.0586924640972657</c:v>
                      </c:pt>
                      <c:pt idx="95">
                        <c:v>1.0655350298577542</c:v>
                      </c:pt>
                      <c:pt idx="96">
                        <c:v>1.0586181385943103</c:v>
                      </c:pt>
                      <c:pt idx="97">
                        <c:v>1.0517123478929962</c:v>
                      </c:pt>
                      <c:pt idx="98">
                        <c:v>1.0516807009487878</c:v>
                      </c:pt>
                      <c:pt idx="99">
                        <c:v>1.0447755307757913</c:v>
                      </c:pt>
                      <c:pt idx="100">
                        <c:v>1.0585013413753803</c:v>
                      </c:pt>
                      <c:pt idx="101">
                        <c:v>1.0790890230609009</c:v>
                      </c:pt>
                      <c:pt idx="102">
                        <c:v>1.0859186266743062</c:v>
                      </c:pt>
                      <c:pt idx="103">
                        <c:v>1.0721405538008395</c:v>
                      </c:pt>
                      <c:pt idx="104">
                        <c:v>1.0721082863283133</c:v>
                      </c:pt>
                      <c:pt idx="105">
                        <c:v>1.0789374762561734</c:v>
                      </c:pt>
                      <c:pt idx="106">
                        <c:v>1.0789050019408748</c:v>
                      </c:pt>
                      <c:pt idx="107">
                        <c:v>1.0857443271645923</c:v>
                      </c:pt>
                      <c:pt idx="108">
                        <c:v>1.0994548313990087</c:v>
                      </c:pt>
                      <c:pt idx="109">
                        <c:v>1.099421736555392</c:v>
                      </c:pt>
                      <c:pt idx="110">
                        <c:v>1.0856353899710214</c:v>
                      </c:pt>
                      <c:pt idx="111">
                        <c:v>1.0856027088129501</c:v>
                      </c:pt>
                      <c:pt idx="112">
                        <c:v>1.0855700276548788</c:v>
                      </c:pt>
                      <c:pt idx="113">
                        <c:v>1.0924078360315974</c:v>
                      </c:pt>
                      <c:pt idx="114">
                        <c:v>1.1129746265970848</c:v>
                      </c:pt>
                      <c:pt idx="115">
                        <c:v>1.119811124969577</c:v>
                      </c:pt>
                      <c:pt idx="116">
                        <c:v>1.1197774095976427</c:v>
                      </c:pt>
                      <c:pt idx="117">
                        <c:v>1.0991349145773821</c:v>
                      </c:pt>
                      <c:pt idx="118">
                        <c:v>1.0922324333604299</c:v>
                      </c:pt>
                      <c:pt idx="119">
                        <c:v>1.0921995453595861</c:v>
                      </c:pt>
                      <c:pt idx="120">
                        <c:v>1.1058935021721938</c:v>
                      </c:pt>
                      <c:pt idx="121">
                        <c:v>1.1264662911780869</c:v>
                      </c:pt>
                      <c:pt idx="122">
                        <c:v>1.1333122353705278</c:v>
                      </c:pt>
                      <c:pt idx="123">
                        <c:v>1.1264097541535754</c:v>
                      </c:pt>
                      <c:pt idx="124">
                        <c:v>1.119507686622168</c:v>
                      </c:pt>
                      <c:pt idx="125">
                        <c:v>1.1194739712502337</c:v>
                      </c:pt>
                      <c:pt idx="126">
                        <c:v>1.1057047926159886</c:v>
                      </c:pt>
                      <c:pt idx="127">
                        <c:v>1.1193953020490535</c:v>
                      </c:pt>
                      <c:pt idx="128">
                        <c:v>1.1399633336711765</c:v>
                      </c:pt>
                      <c:pt idx="129">
                        <c:v>1.146796039926171</c:v>
                      </c:pt>
                      <c:pt idx="130">
                        <c:v>1.1398832165705883</c:v>
                      </c:pt>
                      <c:pt idx="131">
                        <c:v>1.1329823211482257</c:v>
                      </c:pt>
                      <c:pt idx="132">
                        <c:v>1.132948192090746</c:v>
                      </c:pt>
                      <c:pt idx="133">
                        <c:v>1.1329140630332666</c:v>
                      </c:pt>
                      <c:pt idx="134">
                        <c:v>1.1397458729695797</c:v>
                      </c:pt>
                      <c:pt idx="135">
                        <c:v>1.1534430013713677</c:v>
                      </c:pt>
                      <c:pt idx="136">
                        <c:v>1.1533966685903045</c:v>
                      </c:pt>
                      <c:pt idx="137">
                        <c:v>1.1396314199687394</c:v>
                      </c:pt>
                      <c:pt idx="138">
                        <c:v>1.139597084068487</c:v>
                      </c:pt>
                      <c:pt idx="139">
                        <c:v>1.1395627481682349</c:v>
                      </c:pt>
                      <c:pt idx="140">
                        <c:v>1.1463815270098741</c:v>
                      </c:pt>
                      <c:pt idx="141">
                        <c:v>1.1669400438644575</c:v>
                      </c:pt>
                      <c:pt idx="142">
                        <c:v>1.1737690269495451</c:v>
                      </c:pt>
                      <c:pt idx="143">
                        <c:v>1.1737454468734683</c:v>
                      </c:pt>
                      <c:pt idx="144">
                        <c:v>1.1531070887086601</c:v>
                      </c:pt>
                      <c:pt idx="145">
                        <c:v>1.1462088132947503</c:v>
                      </c:pt>
                      <c:pt idx="146">
                        <c:v>1.1461742705517257</c:v>
                      </c:pt>
                      <c:pt idx="147">
                        <c:v>1.153002839951268</c:v>
                      </c:pt>
                      <c:pt idx="148">
                        <c:v>1.1804197115646484</c:v>
                      </c:pt>
                      <c:pt idx="149">
                        <c:v>1.1803722756221313</c:v>
                      </c:pt>
                      <c:pt idx="150">
                        <c:v>1.1803366986652437</c:v>
                      </c:pt>
                      <c:pt idx="151">
                        <c:v>1.1734389058844703</c:v>
                      </c:pt>
                      <c:pt idx="152">
                        <c:v>1.1596795178081287</c:v>
                      </c:pt>
                      <c:pt idx="153">
                        <c:v>1.1527827592412181</c:v>
                      </c:pt>
                      <c:pt idx="154">
                        <c:v>1.1595979528081322</c:v>
                      </c:pt>
                      <c:pt idx="155">
                        <c:v>1.1801469548951755</c:v>
                      </c:pt>
                      <c:pt idx="156">
                        <c:v>1.1869724906007197</c:v>
                      </c:pt>
                      <c:pt idx="157">
                        <c:v>1.1800758009814001</c:v>
                      </c:pt>
                      <c:pt idx="158">
                        <c:v>1.1731677350095873</c:v>
                      </c:pt>
                      <c:pt idx="159">
                        <c:v>1.1731323648954721</c:v>
                      </c:pt>
                      <c:pt idx="160">
                        <c:v>1.1662367784376064</c:v>
                      </c:pt>
                      <c:pt idx="161">
                        <c:v>1.1730616246672418</c:v>
                      </c:pt>
                      <c:pt idx="162">
                        <c:v>1.1936056625277429</c:v>
                      </c:pt>
                      <c:pt idx="163">
                        <c:v>1.1935576750044989</c:v>
                      </c:pt>
                      <c:pt idx="164">
                        <c:v>1.1798030443119272</c:v>
                      </c:pt>
                      <c:pt idx="165">
                        <c:v>1.1797793263406686</c:v>
                      </c:pt>
                      <c:pt idx="166">
                        <c:v>1.1797318903981517</c:v>
                      </c:pt>
                      <c:pt idx="167">
                        <c:v>1.1796963134412639</c:v>
                      </c:pt>
                      <c:pt idx="168">
                        <c:v>1.2002362144463128</c:v>
                      </c:pt>
                      <c:pt idx="169">
                        <c:v>1.2002000169611071</c:v>
                      </c:pt>
                      <c:pt idx="170">
                        <c:v>1.2001638194759017</c:v>
                      </c:pt>
                      <c:pt idx="171">
                        <c:v>1.1795540056137128</c:v>
                      </c:pt>
                      <c:pt idx="172">
                        <c:v>1.1795065696711959</c:v>
                      </c:pt>
                      <c:pt idx="173">
                        <c:v>1.1794709927143081</c:v>
                      </c:pt>
                      <c:pt idx="174">
                        <c:v>1.1862925984071728</c:v>
                      </c:pt>
                      <c:pt idx="175">
                        <c:v>1.2068277420284517</c:v>
                      </c:pt>
                      <c:pt idx="176">
                        <c:v>1.2136359029410972</c:v>
                      </c:pt>
                      <c:pt idx="177">
                        <c:v>1.2135992917703464</c:v>
                      </c:pt>
                      <c:pt idx="178">
                        <c:v>1.1929938216063825</c:v>
                      </c:pt>
                      <c:pt idx="179">
                        <c:v>1.1792456719873523</c:v>
                      </c:pt>
                      <c:pt idx="180">
                        <c:v>1.1792100950304645</c:v>
                      </c:pt>
                      <c:pt idx="181">
                        <c:v>1.1928738527982725</c:v>
                      </c:pt>
                      <c:pt idx="182">
                        <c:v>1.2065486421806191</c:v>
                      </c:pt>
                      <c:pt idx="183">
                        <c:v>1.2133674210222583</c:v>
                      </c:pt>
                      <c:pt idx="184">
                        <c:v>1.2133308098515074</c:v>
                      </c:pt>
                      <c:pt idx="185">
                        <c:v>1.1995725938842108</c:v>
                      </c:pt>
                      <c:pt idx="186">
                        <c:v>1.1995363963990051</c:v>
                      </c:pt>
                      <c:pt idx="187">
                        <c:v>1.1926579089436746</c:v>
                      </c:pt>
                      <c:pt idx="188">
                        <c:v>1.199464001428594</c:v>
                      </c:pt>
                      <c:pt idx="189">
                        <c:v>1.2131477539977535</c:v>
                      </c:pt>
                      <c:pt idx="190">
                        <c:v>1.2199648780972119</c:v>
                      </c:pt>
                      <c:pt idx="191">
                        <c:v>1.2130623279326684</c:v>
                      </c:pt>
                      <c:pt idx="192">
                        <c:v>1.2061724641248446</c:v>
                      </c:pt>
                      <c:pt idx="193">
                        <c:v>1.2061360597968664</c:v>
                      </c:pt>
                      <c:pt idx="194">
                        <c:v>1.1992347506889587</c:v>
                      </c:pt>
                      <c:pt idx="195">
                        <c:v>1.2060511163649175</c:v>
                      </c:pt>
                      <c:pt idx="196">
                        <c:v>1.2197194246737226</c:v>
                      </c:pt>
                      <c:pt idx="197">
                        <c:v>1.2196826066601993</c:v>
                      </c:pt>
                      <c:pt idx="198">
                        <c:v>1.2059419033809828</c:v>
                      </c:pt>
                      <c:pt idx="199">
                        <c:v>1.1990537632629308</c:v>
                      </c:pt>
                      <c:pt idx="200">
                        <c:v>1.2058569599490339</c:v>
                      </c:pt>
                      <c:pt idx="201">
                        <c:v>1.2058205556210555</c:v>
                      </c:pt>
                      <c:pt idx="202">
                        <c:v>1.2331883365497385</c:v>
                      </c:pt>
                      <c:pt idx="203">
                        <c:v>1.2399894648081153</c:v>
                      </c:pt>
                      <c:pt idx="204">
                        <c:v>1.233101462585245</c:v>
                      </c:pt>
                      <c:pt idx="205">
                        <c:v>1.2125131603714068</c:v>
                      </c:pt>
                      <c:pt idx="206">
                        <c:v>1.2056263992051721</c:v>
                      </c:pt>
                      <c:pt idx="207">
                        <c:v>1.1987400517244826</c:v>
                      </c:pt>
                      <c:pt idx="208">
                        <c:v>1.2055535905492156</c:v>
                      </c:pt>
                      <c:pt idx="209">
                        <c:v>1.2329153040899021</c:v>
                      </c:pt>
                      <c:pt idx="210">
                        <c:v>1.2397149155012799</c:v>
                      </c:pt>
                      <c:pt idx="211">
                        <c:v>1.232840840691765</c:v>
                      </c:pt>
                      <c:pt idx="212">
                        <c:v>1.2191057911149996</c:v>
                      </c:pt>
                      <c:pt idx="213">
                        <c:v>1.2122202710054006</c:v>
                      </c:pt>
                      <c:pt idx="214">
                        <c:v>1.2053351645813466</c:v>
                      </c:pt>
                      <c:pt idx="215">
                        <c:v>1.2121348449403153</c:v>
                      </c:pt>
                      <c:pt idx="216">
                        <c:v>1.2326422716300658</c:v>
                      </c:pt>
                      <c:pt idx="217">
                        <c:v>1.2394528457083918</c:v>
                      </c:pt>
                      <c:pt idx="218">
                        <c:v>1.2325553976655723</c:v>
                      </c:pt>
                      <c:pt idx="219">
                        <c:v>1.2188235196779871</c:v>
                      </c:pt>
                      <c:pt idx="220">
                        <c:v>1.2187867016644638</c:v>
                      </c:pt>
                      <c:pt idx="221">
                        <c:v>1.2187498836509405</c:v>
                      </c:pt>
                      <c:pt idx="222">
                        <c:v>1.218713065637417</c:v>
                      </c:pt>
                      <c:pt idx="223">
                        <c:v>1.2323568286038733</c:v>
                      </c:pt>
                      <c:pt idx="224">
                        <c:v>1.2391658168876092</c:v>
                      </c:pt>
                      <c:pt idx="225">
                        <c:v>1.2254363520657041</c:v>
                      </c:pt>
                      <c:pt idx="226">
                        <c:v>1.218553520912149</c:v>
                      </c:pt>
                      <c:pt idx="227">
                        <c:v>1.225349960734347</c:v>
                      </c:pt>
                      <c:pt idx="228">
                        <c:v>1.225312935878051</c:v>
                      </c:pt>
                      <c:pt idx="229">
                        <c:v>1.2458112614858068</c:v>
                      </c:pt>
                      <c:pt idx="230">
                        <c:v>1.2457861645627308</c:v>
                      </c:pt>
                      <c:pt idx="231">
                        <c:v>1.2457359707165792</c:v>
                      </c:pt>
                      <c:pt idx="232">
                        <c:v>1.2251771780716325</c:v>
                      </c:pt>
                      <c:pt idx="233">
                        <c:v>1.2182835221463109</c:v>
                      </c:pt>
                      <c:pt idx="234">
                        <c:v>1.2182467041327876</c:v>
                      </c:pt>
                      <c:pt idx="235">
                        <c:v>1.225053761883979</c:v>
                      </c:pt>
                      <c:pt idx="236">
                        <c:v>1.2455477437935103</c:v>
                      </c:pt>
                      <c:pt idx="237">
                        <c:v>1.2523535604880662</c:v>
                      </c:pt>
                      <c:pt idx="238">
                        <c:v>1.2454599045627446</c:v>
                      </c:pt>
                      <c:pt idx="239">
                        <c:v>1.2385792797320971</c:v>
                      </c:pt>
                      <c:pt idx="240">
                        <c:v>1.2180135233804728</c:v>
                      </c:pt>
                      <c:pt idx="241">
                        <c:v>1.211134139606461</c:v>
                      </c:pt>
                      <c:pt idx="242">
                        <c:v>1.2247822462711417</c:v>
                      </c:pt>
                      <c:pt idx="243">
                        <c:v>1.2452591291781379</c:v>
                      </c:pt>
                      <c:pt idx="244">
                        <c:v>1.2520633600781039</c:v>
                      </c:pt>
                      <c:pt idx="245">
                        <c:v>1.2451838384089102</c:v>
                      </c:pt>
                      <c:pt idx="246">
                        <c:v>1.2314632678262272</c:v>
                      </c:pt>
                      <c:pt idx="247">
                        <c:v>1.2314136255608024</c:v>
                      </c:pt>
                      <c:pt idx="248">
                        <c:v>1.2245354138958353</c:v>
                      </c:pt>
                      <c:pt idx="249">
                        <c:v>1.2244983890395393</c:v>
                      </c:pt>
                      <c:pt idx="250">
                        <c:v>1.2449830630243033</c:v>
                      </c:pt>
                      <c:pt idx="251">
                        <c:v>1.2517857770772705</c:v>
                      </c:pt>
                      <c:pt idx="252">
                        <c:v>1.2380676196602676</c:v>
                      </c:pt>
                      <c:pt idx="253">
                        <c:v>1.2380177016044793</c:v>
                      </c:pt>
                      <c:pt idx="254">
                        <c:v>1.2379927425765853</c:v>
                      </c:pt>
                      <c:pt idx="255">
                        <c:v>1.2379553040347442</c:v>
                      </c:pt>
                      <c:pt idx="256">
                        <c:v>1.2515965159403382</c:v>
                      </c:pt>
                      <c:pt idx="257">
                        <c:v>1.258397782093897</c:v>
                      </c:pt>
                      <c:pt idx="258">
                        <c:v>1.258359723023738</c:v>
                      </c:pt>
                      <c:pt idx="259">
                        <c:v>1.2377930703534321</c:v>
                      </c:pt>
                      <c:pt idx="260">
                        <c:v>1.2309172029065547</c:v>
                      </c:pt>
                      <c:pt idx="261">
                        <c:v>1.230879971207486</c:v>
                      </c:pt>
                      <c:pt idx="262">
                        <c:v>1.2376682752139616</c:v>
                      </c:pt>
                      <c:pt idx="263">
                        <c:v>1.2581440549595038</c:v>
                      </c:pt>
                      <c:pt idx="264">
                        <c:v>1.2649435284756998</c:v>
                      </c:pt>
                      <c:pt idx="265">
                        <c:v>1.2649052625627684</c:v>
                      </c:pt>
                      <c:pt idx="266">
                        <c:v>1.2443556399474067</c:v>
                      </c:pt>
                      <c:pt idx="267">
                        <c:v>1.2306441704467184</c:v>
                      </c:pt>
                      <c:pt idx="268">
                        <c:v>1.2305945281812936</c:v>
                      </c:pt>
                      <c:pt idx="269">
                        <c:v>1.2373937259071262</c:v>
                      </c:pt>
                      <c:pt idx="270">
                        <c:v>1.257864955111671</c:v>
                      </c:pt>
                      <c:pt idx="271">
                        <c:v>1.2646629117808681</c:v>
                      </c:pt>
                      <c:pt idx="272">
                        <c:v>1.2577761506146334</c:v>
                      </c:pt>
                      <c:pt idx="273">
                        <c:v>1.2440670253320345</c:v>
                      </c:pt>
                      <c:pt idx="274">
                        <c:v>1.2440293799474207</c:v>
                      </c:pt>
                      <c:pt idx="275">
                        <c:v>1.2371690946560792</c:v>
                      </c:pt>
                      <c:pt idx="276">
                        <c:v>1.2439540891781931</c:v>
                      </c:pt>
                      <c:pt idx="277">
                        <c:v>1.264420560998968</c:v>
                      </c:pt>
                      <c:pt idx="278">
                        <c:v>1.2643822950860364</c:v>
                      </c:pt>
                      <c:pt idx="279">
                        <c:v>1.2575097371235204</c:v>
                      </c:pt>
                      <c:pt idx="280">
                        <c:v>1.2506375928465496</c:v>
                      </c:pt>
                      <c:pt idx="281">
                        <c:v>1.2505871232100345</c:v>
                      </c:pt>
                      <c:pt idx="282">
                        <c:v>1.2437156684089723</c:v>
                      </c:pt>
                      <c:pt idx="283">
                        <c:v>1.2505114187552615</c:v>
                      </c:pt>
                      <c:pt idx="284">
                        <c:v>1.2641399443041361</c:v>
                      </c:pt>
                      <c:pt idx="285">
                        <c:v>1.2641016783912047</c:v>
                      </c:pt>
                      <c:pt idx="286">
                        <c:v>1.2503978620731024</c:v>
                      </c:pt>
                      <c:pt idx="287">
                        <c:v>1.2435148930243654</c:v>
                      </c:pt>
                      <c:pt idx="288">
                        <c:v>1.2503095402092008</c:v>
                      </c:pt>
                      <c:pt idx="289">
                        <c:v>1.2502716879818143</c:v>
                      </c:pt>
                      <c:pt idx="290">
                        <c:v>1.27072947240614</c:v>
                      </c:pt>
                      <c:pt idx="291">
                        <c:v>1.277509778492075</c:v>
                      </c:pt>
                      <c:pt idx="292">
                        <c:v>1.2706397026428302</c:v>
                      </c:pt>
                      <c:pt idx="293">
                        <c:v>1.2501076616631401</c:v>
                      </c:pt>
                      <c:pt idx="294">
                        <c:v>1.243238826870531</c:v>
                      </c:pt>
                      <c:pt idx="295">
                        <c:v>1.2432011814859172</c:v>
                      </c:pt>
                      <c:pt idx="296">
                        <c:v>1.2500067223901097</c:v>
                      </c:pt>
                      <c:pt idx="297">
                        <c:v>1.2704473388643092</c:v>
                      </c:pt>
                      <c:pt idx="298">
                        <c:v>1.2772261281032451</c:v>
                      </c:pt>
                      <c:pt idx="299">
                        <c:v>1.2703703933529009</c:v>
                      </c:pt>
                      <c:pt idx="300">
                        <c:v>1.2635021790886094</c:v>
                      </c:pt>
                      <c:pt idx="301">
                        <c:v>1.2566343785098633</c:v>
                      </c:pt>
                      <c:pt idx="302">
                        <c:v>1.2429251153320826</c:v>
                      </c:pt>
                      <c:pt idx="303">
                        <c:v>1.2497165219801472</c:v>
                      </c:pt>
                      <c:pt idx="304">
                        <c:v>1.2701652053224783</c:v>
                      </c:pt>
                      <c:pt idx="305">
                        <c:v>1.2769553709139074</c:v>
                      </c:pt>
                      <c:pt idx="306">
                        <c:v>1.2700754355591686</c:v>
                      </c:pt>
                      <c:pt idx="307">
                        <c:v>1.2563806513754701</c:v>
                      </c:pt>
                      <c:pt idx="308">
                        <c:v>1.2563425923053111</c:v>
                      </c:pt>
                      <c:pt idx="309">
                        <c:v>1.2494767912067002</c:v>
                      </c:pt>
                      <c:pt idx="310">
                        <c:v>1.2562664741649929</c:v>
                      </c:pt>
                      <c:pt idx="311">
                        <c:v>1.2698830717806475</c:v>
                      </c:pt>
                      <c:pt idx="312">
                        <c:v>1.2698317747730419</c:v>
                      </c:pt>
                      <c:pt idx="313">
                        <c:v>1.2629664563075669</c:v>
                      </c:pt>
                      <c:pt idx="314">
                        <c:v>1.2561015515276375</c:v>
                      </c:pt>
                      <c:pt idx="315">
                        <c:v>1.2560634924574785</c:v>
                      </c:pt>
                      <c:pt idx="316">
                        <c:v>1.2560127470305997</c:v>
                      </c:pt>
                      <c:pt idx="317">
                        <c:v>1.2764525361337089</c:v>
                      </c:pt>
                      <c:pt idx="318">
                        <c:v>1.2764267497347244</c:v>
                      </c:pt>
                      <c:pt idx="319">
                        <c:v>1.2763751769367551</c:v>
                      </c:pt>
                      <c:pt idx="320">
                        <c:v>1.2558731971066834</c:v>
                      </c:pt>
                      <c:pt idx="321">
                        <c:v>1.2558351380365242</c:v>
                      </c:pt>
                      <c:pt idx="322">
                        <c:v>1.2557843926096457</c:v>
                      </c:pt>
                      <c:pt idx="323">
                        <c:v>1.2557463335394867</c:v>
                      </c:pt>
                      <c:pt idx="324">
                        <c:v>1.283006280436052</c:v>
                      </c:pt>
                      <c:pt idx="325">
                        <c:v>1.2897916886437113</c:v>
                      </c:pt>
                      <c:pt idx="326">
                        <c:v>1.2760915265479251</c:v>
                      </c:pt>
                      <c:pt idx="327">
                        <c:v>1.2692290349336759</c:v>
                      </c:pt>
                      <c:pt idx="328">
                        <c:v>1.2555433518319721</c:v>
                      </c:pt>
                      <c:pt idx="329">
                        <c:v>1.2555052927618131</c:v>
                      </c:pt>
                      <c:pt idx="330">
                        <c:v>1.2622904251791087</c:v>
                      </c:pt>
                      <c:pt idx="331">
                        <c:v>1.28270815105314</c:v>
                      </c:pt>
                      <c:pt idx="332">
                        <c:v>1.2894919734662091</c:v>
                      </c:pt>
                      <c:pt idx="333">
                        <c:v>1.282630378170641</c:v>
                      </c:pt>
                      <c:pt idx="334">
                        <c:v>1.2757563033611263</c:v>
                      </c:pt>
                      <c:pt idx="335">
                        <c:v>1.2688956043842397</c:v>
                      </c:pt>
                      <c:pt idx="336">
                        <c:v>1.2620353190928979</c:v>
                      </c:pt>
                      <c:pt idx="337">
                        <c:v>1.2619970531799665</c:v>
                      </c:pt>
                      <c:pt idx="338">
                        <c:v>1.2824229838173109</c:v>
                      </c:pt>
                      <c:pt idx="339">
                        <c:v>1.2823840973760616</c:v>
                      </c:pt>
                      <c:pt idx="340">
                        <c:v>1.2755242257702653</c:v>
                      </c:pt>
                      <c:pt idx="341">
                        <c:v>1.268651943598113</c:v>
                      </c:pt>
                      <c:pt idx="342">
                        <c:v>1.2686262950943101</c:v>
                      </c:pt>
                      <c:pt idx="343">
                        <c:v>1.268587822338606</c:v>
                      </c:pt>
                      <c:pt idx="344">
                        <c:v>1.2685493495829017</c:v>
                      </c:pt>
                      <c:pt idx="345">
                        <c:v>1.2889707296792488</c:v>
                      </c:pt>
                      <c:pt idx="346">
                        <c:v>1.2889316363952268</c:v>
                      </c:pt>
                      <c:pt idx="347">
                        <c:v>1.2684211070638876</c:v>
                      </c:pt>
                      <c:pt idx="348">
                        <c:v>1.2683826343081834</c:v>
                      </c:pt>
                      <c:pt idx="349">
                        <c:v>1.2683441615524793</c:v>
                      </c:pt>
                      <c:pt idx="350">
                        <c:v>1.268305688796775</c:v>
                      </c:pt>
                      <c:pt idx="351">
                        <c:v>1.2887101077857688</c:v>
                      </c:pt>
                      <c:pt idx="352">
                        <c:v>1.2954893796578406</c:v>
                      </c:pt>
                      <c:pt idx="353">
                        <c:v>1.2954500795310462</c:v>
                      </c:pt>
                      <c:pt idx="354">
                        <c:v>1.2749569249926054</c:v>
                      </c:pt>
                      <c:pt idx="355">
                        <c:v>1.2681005007663526</c:v>
                      </c:pt>
                      <c:pt idx="356">
                        <c:v>1.2612444902256448</c:v>
                      </c:pt>
                      <c:pt idx="357">
                        <c:v>1.2680107310030426</c:v>
                      </c:pt>
                      <c:pt idx="358">
                        <c:v>1.2884234237029406</c:v>
                      </c:pt>
                      <c:pt idx="359">
                        <c:v>1.2952011787280135</c:v>
                      </c:pt>
                      <c:pt idx="360">
                        <c:v>1.2883322060402227</c:v>
                      </c:pt>
                      <c:pt idx="361">
                        <c:v>1.281476747080242</c:v>
                      </c:pt>
                      <c:pt idx="362">
                        <c:v>1.2746217018058066</c:v>
                      </c:pt>
                      <c:pt idx="363">
                        <c:v>1.2677798944688174</c:v>
                      </c:pt>
                      <c:pt idx="364">
                        <c:v>1.2745443426088527</c:v>
                      </c:pt>
                      <c:pt idx="365">
                        <c:v>1.2949653779672456</c:v>
                      </c:pt>
                      <c:pt idx="366">
                        <c:v>1.2949129777981863</c:v>
                      </c:pt>
                      <c:pt idx="367">
                        <c:v>1.2880585530520685</c:v>
                      </c:pt>
                      <c:pt idx="368">
                        <c:v>1.2812045419914959</c:v>
                      </c:pt>
                      <c:pt idx="369">
                        <c:v>1.2811526934031634</c:v>
                      </c:pt>
                      <c:pt idx="370">
                        <c:v>1.2811138069619139</c:v>
                      </c:pt>
                      <c:pt idx="371">
                        <c:v>1.2810749205206646</c:v>
                      </c:pt>
                      <c:pt idx="372">
                        <c:v>1.2946640769951536</c:v>
                      </c:pt>
                      <c:pt idx="373">
                        <c:v>1.3014385914834556</c:v>
                      </c:pt>
                      <c:pt idx="374">
                        <c:v>1.2877718689692403</c:v>
                      </c:pt>
                      <c:pt idx="375">
                        <c:v>1.2809064126085838</c:v>
                      </c:pt>
                      <c:pt idx="376">
                        <c:v>1.2808675261673343</c:v>
                      </c:pt>
                      <c:pt idx="377">
                        <c:v>1.2876415580225002</c:v>
                      </c:pt>
                      <c:pt idx="378">
                        <c:v>1.3080405990994066</c:v>
                      </c:pt>
                      <c:pt idx="379">
                        <c:v>1.3079876473496201</c:v>
                      </c:pt>
                      <c:pt idx="380">
                        <c:v>1.3011357047167735</c:v>
                      </c:pt>
                      <c:pt idx="381">
                        <c:v>1.2806601318140041</c:v>
                      </c:pt>
                      <c:pt idx="382">
                        <c:v>1.2806212453727548</c:v>
                      </c:pt>
                      <c:pt idx="383">
                        <c:v>1.2737707506393168</c:v>
                      </c:pt>
                      <c:pt idx="384">
                        <c:v>1.2805305103431728</c:v>
                      </c:pt>
                      <c:pt idx="385">
                        <c:v>1.3009381698689375</c:v>
                      </c:pt>
                      <c:pt idx="386">
                        <c:v>1.3077096506632413</c:v>
                      </c:pt>
                      <c:pt idx="387">
                        <c:v>1.3008591559298031</c:v>
                      </c:pt>
                      <c:pt idx="388">
                        <c:v>1.29400907488191</c:v>
                      </c:pt>
                      <c:pt idx="389">
                        <c:v>1.2735386730484557</c:v>
                      </c:pt>
                      <c:pt idx="390">
                        <c:v>1.266677008805297</c:v>
                      </c:pt>
                      <c:pt idx="391">
                        <c:v>1.2802583052544267</c:v>
                      </c:pt>
                      <c:pt idx="392">
                        <c:v>1.3006484520921111</c:v>
                      </c:pt>
                      <c:pt idx="393">
                        <c:v>1.307418416039416</c:v>
                      </c:pt>
                      <c:pt idx="394">
                        <c:v>1.3005562691631209</c:v>
                      </c:pt>
                      <c:pt idx="395">
                        <c:v>1.2868987856260821</c:v>
                      </c:pt>
                      <c:pt idx="396">
                        <c:v>1.2868596923420601</c:v>
                      </c:pt>
                      <c:pt idx="397">
                        <c:v>1.2800120244598474</c:v>
                      </c:pt>
                      <c:pt idx="398">
                        <c:v>1.2799731380185979</c:v>
                      </c:pt>
                      <c:pt idx="399">
                        <c:v>1.3003455653254292</c:v>
                      </c:pt>
                      <c:pt idx="400">
                        <c:v>1.3003060583558621</c:v>
                      </c:pt>
                      <c:pt idx="401">
                        <c:v>1.2866511948272759</c:v>
                      </c:pt>
                      <c:pt idx="402">
                        <c:v>1.2866121015432539</c:v>
                      </c:pt>
                      <c:pt idx="403">
                        <c:v>1.2865599771645577</c:v>
                      </c:pt>
                      <c:pt idx="404">
                        <c:v>1.2865208838805358</c:v>
                      </c:pt>
                      <c:pt idx="405">
                        <c:v>1.3069021364789983</c:v>
                      </c:pt>
                      <c:pt idx="406">
                        <c:v>1.306875660604105</c:v>
                      </c:pt>
                      <c:pt idx="407">
                        <c:v>1.3068227088543185</c:v>
                      </c:pt>
                      <c:pt idx="408">
                        <c:v>1.293170672176958</c:v>
                      </c:pt>
                      <c:pt idx="409">
                        <c:v>1.2863254174604257</c:v>
                      </c:pt>
                      <c:pt idx="410">
                        <c:v>1.2862863241764038</c:v>
                      </c:pt>
                      <c:pt idx="411">
                        <c:v>1.2862472308923818</c:v>
                      </c:pt>
                      <c:pt idx="412">
                        <c:v>1.3066109018551728</c:v>
                      </c:pt>
                      <c:pt idx="413">
                        <c:v>1.3133762463138896</c:v>
                      </c:pt>
                      <c:pt idx="414">
                        <c:v>1.3065314742304932</c:v>
                      </c:pt>
                      <c:pt idx="415">
                        <c:v>1.292882471247131</c:v>
                      </c:pt>
                      <c:pt idx="416">
                        <c:v>1.279234295634859</c:v>
                      </c:pt>
                      <c:pt idx="417">
                        <c:v>1.2723911782936439</c:v>
                      </c:pt>
                      <c:pt idx="418">
                        <c:v>1.2859475157148796</c:v>
                      </c:pt>
                      <c:pt idx="419">
                        <c:v>1.3063196672313475</c:v>
                      </c:pt>
                      <c:pt idx="420">
                        <c:v>1.313083494843065</c:v>
                      </c:pt>
                      <c:pt idx="421">
                        <c:v>1.3062270016692212</c:v>
                      </c:pt>
                      <c:pt idx="422">
                        <c:v>1.2925811702750389</c:v>
                      </c:pt>
                      <c:pt idx="423">
                        <c:v>1.2925418701482443</c:v>
                      </c:pt>
                      <c:pt idx="424">
                        <c:v>1.2788972798106975</c:v>
                      </c:pt>
                      <c:pt idx="425">
                        <c:v>1.292463269894655</c:v>
                      </c:pt>
                      <c:pt idx="426">
                        <c:v>1.306028432607522</c:v>
                      </c:pt>
                      <c:pt idx="427">
                        <c:v>1.3059754808577355</c:v>
                      </c:pt>
                      <c:pt idx="428">
                        <c:v>1.2991471872485567</c:v>
                      </c:pt>
                      <c:pt idx="429">
                        <c:v>1.2922929693452117</c:v>
                      </c:pt>
                      <c:pt idx="430">
                        <c:v>1.292253669218417</c:v>
                      </c:pt>
                      <c:pt idx="431">
                        <c:v>1.2922143690916224</c:v>
                      </c:pt>
                      <c:pt idx="432">
                        <c:v>1.2921750689648277</c:v>
                      </c:pt>
                      <c:pt idx="433">
                        <c:v>1.3057371979836967</c:v>
                      </c:pt>
                      <c:pt idx="434">
                        <c:v>1.3124979919014161</c:v>
                      </c:pt>
                      <c:pt idx="435">
                        <c:v>1.2920571685844437</c:v>
                      </c:pt>
                      <c:pt idx="436">
                        <c:v>1.2920178684576493</c:v>
                      </c:pt>
                      <c:pt idx="437">
                        <c:v>1.2919654682885899</c:v>
                      </c:pt>
                      <c:pt idx="438">
                        <c:v>1.2919261681617951</c:v>
                      </c:pt>
                      <c:pt idx="439">
                        <c:v>1.3122850817408165</c:v>
                      </c:pt>
                      <c:pt idx="440">
                        <c:v>1.3190443588115366</c:v>
                      </c:pt>
                      <c:pt idx="441">
                        <c:v>1.3189908554810232</c:v>
                      </c:pt>
                      <c:pt idx="442">
                        <c:v>1.2985677516949041</c:v>
                      </c:pt>
                      <c:pt idx="443">
                        <c:v>1.2917165674855573</c:v>
                      </c:pt>
                      <c:pt idx="444">
                        <c:v>1.2916772673587626</c:v>
                      </c:pt>
                      <c:pt idx="445">
                        <c:v>1.2984360617963466</c:v>
                      </c:pt>
                      <c:pt idx="446">
                        <c:v>1.3187768421589698</c:v>
                      </c:pt>
                      <c:pt idx="447">
                        <c:v>1.3255343265923274</c:v>
                      </c:pt>
                      <c:pt idx="448">
                        <c:v>1.3186965871631997</c:v>
                      </c:pt>
                      <c:pt idx="449">
                        <c:v>1.3050488252364731</c:v>
                      </c:pt>
                      <c:pt idx="450">
                        <c:v>1.2982253579586549</c:v>
                      </c:pt>
                      <c:pt idx="451">
                        <c:v>1.2845792507741089</c:v>
                      </c:pt>
                      <c:pt idx="452">
                        <c:v>1.2981463440195204</c:v>
                      </c:pt>
                      <c:pt idx="453">
                        <c:v>1.3184959496737745</c:v>
                      </c:pt>
                      <c:pt idx="454">
                        <c:v>1.3184558221758895</c:v>
                      </c:pt>
                      <c:pt idx="455">
                        <c:v>1.311606430603905</c:v>
                      </c:pt>
                      <c:pt idx="456">
                        <c:v>1.3047708285500943</c:v>
                      </c:pt>
                      <c:pt idx="457">
                        <c:v>1.3047311147377545</c:v>
                      </c:pt>
                      <c:pt idx="458">
                        <c:v>1.2978961332122614</c:v>
                      </c:pt>
                      <c:pt idx="459">
                        <c:v>1.297856626242694</c:v>
                      </c:pt>
                      <c:pt idx="460">
                        <c:v>1.3182016813559509</c:v>
                      </c:pt>
                      <c:pt idx="461">
                        <c:v>1.318161553858066</c:v>
                      </c:pt>
                      <c:pt idx="462">
                        <c:v>1.3045193077386086</c:v>
                      </c:pt>
                      <c:pt idx="463">
                        <c:v>1.2976854293745694</c:v>
                      </c:pt>
                      <c:pt idx="464">
                        <c:v>1.2976459224050023</c:v>
                      </c:pt>
                      <c:pt idx="465">
                        <c:v>1.297606415435435</c:v>
                      </c:pt>
                      <c:pt idx="466">
                        <c:v>1.3247276397791747</c:v>
                      </c:pt>
                      <c:pt idx="467">
                        <c:v>1.3246873054385171</c:v>
                      </c:pt>
                      <c:pt idx="468">
                        <c:v>1.3178539097076141</c:v>
                      </c:pt>
                      <c:pt idx="469">
                        <c:v>1.2974352185673104</c:v>
                      </c:pt>
                      <c:pt idx="470">
                        <c:v>1.290603063893043</c:v>
                      </c:pt>
                      <c:pt idx="471">
                        <c:v>1.2905637637662484</c:v>
                      </c:pt>
                      <c:pt idx="472">
                        <c:v>1.2973035286687531</c:v>
                      </c:pt>
                      <c:pt idx="473">
                        <c:v>1.3176532722181888</c:v>
                      </c:pt>
                      <c:pt idx="474">
                        <c:v>1.3244049650539136</c:v>
                      </c:pt>
                      <c:pt idx="475">
                        <c:v>1.3175596413897903</c:v>
                      </c:pt>
                      <c:pt idx="476">
                        <c:v>1.3107281761914316</c:v>
                      </c:pt>
                      <c:pt idx="477">
                        <c:v>1.2971059938209168</c:v>
                      </c:pt>
                      <c:pt idx="478">
                        <c:v>1.2902755628364211</c:v>
                      </c:pt>
                      <c:pt idx="479">
                        <c:v>1.3038176970539384</c:v>
                      </c:pt>
                      <c:pt idx="480">
                        <c:v>1.3241360694495294</c:v>
                      </c:pt>
                      <c:pt idx="481">
                        <c:v>1.3240957351088718</c:v>
                      </c:pt>
                      <c:pt idx="482">
                        <c:v>1.3172653730719668</c:v>
                      </c:pt>
                      <c:pt idx="483">
                        <c:v>1.3036456038671325</c:v>
                      </c:pt>
                      <c:pt idx="484">
                        <c:v>1.303592652117346</c:v>
                      </c:pt>
                      <c:pt idx="485">
                        <c:v>1.3035529383050062</c:v>
                      </c:pt>
                      <c:pt idx="486">
                        <c:v>1.3035132244926664</c:v>
                      </c:pt>
                      <c:pt idx="487">
                        <c:v>1.3238402842847068</c:v>
                      </c:pt>
                      <c:pt idx="488">
                        <c:v>1.3237999499440491</c:v>
                      </c:pt>
                      <c:pt idx="489">
                        <c:v>1.3169577289215151</c:v>
                      </c:pt>
                      <c:pt idx="490">
                        <c:v>1.3101293663647453</c:v>
                      </c:pt>
                      <c:pt idx="491">
                        <c:v>1.3100894457096328</c:v>
                      </c:pt>
                      <c:pt idx="492">
                        <c:v>1.3100495250545203</c:v>
                      </c:pt>
                      <c:pt idx="493">
                        <c:v>1.3303724479911085</c:v>
                      </c:pt>
                      <c:pt idx="494">
                        <c:v>1.3303183930798683</c:v>
                      </c:pt>
                      <c:pt idx="495">
                        <c:v>1.3235041647792265</c:v>
                      </c:pt>
                      <c:pt idx="496">
                        <c:v>1.3098898424340706</c:v>
                      </c:pt>
                      <c:pt idx="497">
                        <c:v>1.3098499217789583</c:v>
                      </c:pt>
                      <c:pt idx="498">
                        <c:v>1.3098100011238458</c:v>
                      </c:pt>
                      <c:pt idx="499">
                        <c:v>1.3097567735836959</c:v>
                      </c:pt>
                      <c:pt idx="500">
                        <c:v>1.3368612436628546</c:v>
                      </c:pt>
                      <c:pt idx="501">
                        <c:v>1.3368204956366518</c:v>
                      </c:pt>
                      <c:pt idx="502">
                        <c:v>1.336766164935048</c:v>
                      </c:pt>
                      <c:pt idx="503">
                        <c:v>1.3163691922858678</c:v>
                      </c:pt>
                      <c:pt idx="504">
                        <c:v>1.3027586620582097</c:v>
                      </c:pt>
                      <c:pt idx="505">
                        <c:v>1.3027189482458699</c:v>
                      </c:pt>
                      <c:pt idx="506">
                        <c:v>1.3094640221128713</c:v>
                      </c:pt>
                      <c:pt idx="507">
                        <c:v>1.3297778439674652</c:v>
                      </c:pt>
                      <c:pt idx="508">
                        <c:v>1.3365080941024301</c:v>
                      </c:pt>
                      <c:pt idx="509">
                        <c:v>1.3296832478727945</c:v>
                      </c:pt>
                      <c:pt idx="510">
                        <c:v>1.3160749239680443</c:v>
                      </c:pt>
                      <c:pt idx="511">
                        <c:v>1.3160347964701593</c:v>
                      </c:pt>
                      <c:pt idx="512">
                        <c:v>1.3024277136220443</c:v>
                      </c:pt>
                      <c:pt idx="513">
                        <c:v>1.3091579637570094</c:v>
                      </c:pt>
                      <c:pt idx="514">
                        <c:v>1.3294670282278334</c:v>
                      </c:pt>
                      <c:pt idx="515">
                        <c:v>1.329426487044403</c:v>
                      </c:pt>
                      <c:pt idx="516">
                        <c:v>1.3225899197243201</c:v>
                      </c:pt>
                      <c:pt idx="517">
                        <c:v>1.3157806556502207</c:v>
                      </c:pt>
                      <c:pt idx="518">
                        <c:v>1.3157405281523358</c:v>
                      </c:pt>
                      <c:pt idx="519">
                        <c:v>1.3157004006544506</c:v>
                      </c:pt>
                      <c:pt idx="520">
                        <c:v>1.3156602731565656</c:v>
                      </c:pt>
                      <c:pt idx="521">
                        <c:v>1.3291832399438217</c:v>
                      </c:pt>
                      <c:pt idx="522">
                        <c:v>1.3291291850325813</c:v>
                      </c:pt>
                      <c:pt idx="523">
                        <c:v>1.3155265148302822</c:v>
                      </c:pt>
                      <c:pt idx="524">
                        <c:v>1.3154863873323972</c:v>
                      </c:pt>
                      <c:pt idx="525">
                        <c:v>1.3154328840018836</c:v>
                      </c:pt>
                      <c:pt idx="526">
                        <c:v>1.3153927565039987</c:v>
                      </c:pt>
                      <c:pt idx="527">
                        <c:v>1.3424733017691264</c:v>
                      </c:pt>
                      <c:pt idx="528">
                        <c:v>1.3424323469001509</c:v>
                      </c:pt>
                      <c:pt idx="529">
                        <c:v>1.3423913920311754</c:v>
                      </c:pt>
                      <c:pt idx="530">
                        <c:v>1.3152322465124586</c:v>
                      </c:pt>
                      <c:pt idx="531">
                        <c:v>1.3151787431819451</c:v>
                      </c:pt>
                      <c:pt idx="532">
                        <c:v>1.3151386156840601</c:v>
                      </c:pt>
                      <c:pt idx="533">
                        <c:v>1.3218773463727018</c:v>
                      </c:pt>
                      <c:pt idx="534">
                        <c:v>1.3421729660633066</c:v>
                      </c:pt>
                      <c:pt idx="535">
                        <c:v>1.3488967351247299</c:v>
                      </c:pt>
                      <c:pt idx="536">
                        <c:v>1.3420774047023638</c:v>
                      </c:pt>
                      <c:pt idx="537">
                        <c:v>1.3352584879655429</c:v>
                      </c:pt>
                      <c:pt idx="538">
                        <c:v>1.3216756746694136</c:v>
                      </c:pt>
                      <c:pt idx="539">
                        <c:v>1.3080667991839363</c:v>
                      </c:pt>
                      <c:pt idx="540">
                        <c:v>1.3148175957009798</c:v>
                      </c:pt>
                      <c:pt idx="541">
                        <c:v>1.3350954958607315</c:v>
                      </c:pt>
                      <c:pt idx="542">
                        <c:v>1.3418316754885111</c:v>
                      </c:pt>
                      <c:pt idx="543">
                        <c:v>1.3350139998083259</c:v>
                      </c:pt>
                      <c:pt idx="544">
                        <c:v>1.3281967378136859</c:v>
                      </c:pt>
                      <c:pt idx="545">
                        <c:v>1.3281426829024454</c:v>
                      </c:pt>
                      <c:pt idx="546">
                        <c:v>1.3213261103837142</c:v>
                      </c:pt>
                      <c:pt idx="547">
                        <c:v>1.328061600535585</c:v>
                      </c:pt>
                      <c:pt idx="548">
                        <c:v>1.3415722946516666</c:v>
                      </c:pt>
                      <c:pt idx="549">
                        <c:v>1.3415313397826911</c:v>
                      </c:pt>
                      <c:pt idx="550">
                        <c:v>1.3279264632574843</c:v>
                      </c:pt>
                      <c:pt idx="551">
                        <c:v>1.3211109939002068</c:v>
                      </c:pt>
                      <c:pt idx="552">
                        <c:v>1.3278453808906236</c:v>
                      </c:pt>
                      <c:pt idx="553">
                        <c:v>1.3278048397071935</c:v>
                      </c:pt>
                      <c:pt idx="554">
                        <c:v>1.3480735008897688</c:v>
                      </c:pt>
                      <c:pt idx="555">
                        <c:v>1.3480323391780207</c:v>
                      </c:pt>
                      <c:pt idx="556">
                        <c:v>1.3479911774662727</c:v>
                      </c:pt>
                      <c:pt idx="557">
                        <c:v>1.3276291612456625</c:v>
                      </c:pt>
                      <c:pt idx="558">
                        <c:v>1.3208152087353842</c:v>
                      </c:pt>
                      <c:pt idx="559">
                        <c:v>1.327534565150992</c:v>
                      </c:pt>
                      <c:pt idx="560">
                        <c:v>1.3275075376953718</c:v>
                      </c:pt>
                      <c:pt idx="561">
                        <c:v>1.3545443701878892</c:v>
                      </c:pt>
                      <c:pt idx="562">
                        <c:v>1.3545030016333686</c:v>
                      </c:pt>
                      <c:pt idx="563">
                        <c:v>1.3476893249134538</c:v>
                      </c:pt>
                      <c:pt idx="564">
                        <c:v>1.3341039605564624</c:v>
                      </c:pt>
                      <c:pt idx="565">
                        <c:v>1.3205194235705615</c:v>
                      </c:pt>
                      <c:pt idx="566">
                        <c:v>1.3137074015928272</c:v>
                      </c:pt>
                      <c:pt idx="567">
                        <c:v>1.32721023568355</c:v>
                      </c:pt>
                      <c:pt idx="568">
                        <c:v>1.3474697957841308</c:v>
                      </c:pt>
                      <c:pt idx="569">
                        <c:v>1.3541996322335506</c:v>
                      </c:pt>
                      <c:pt idx="570">
                        <c:v>1.3473874723606347</c:v>
                      </c:pt>
                      <c:pt idx="571">
                        <c:v>1.3338051416976415</c:v>
                      </c:pt>
                      <c:pt idx="572">
                        <c:v>1.3337508109960377</c:v>
                      </c:pt>
                      <c:pt idx="573">
                        <c:v>1.3269534748551584</c:v>
                      </c:pt>
                      <c:pt idx="574">
                        <c:v>1.3269129336717282</c:v>
                      </c:pt>
                      <c:pt idx="575">
                        <c:v>1.3471679432313117</c:v>
                      </c:pt>
                      <c:pt idx="576">
                        <c:v>1.3471267815195638</c:v>
                      </c:pt>
                      <c:pt idx="577">
                        <c:v>1.3403163453364195</c:v>
                      </c:pt>
                      <c:pt idx="578">
                        <c:v>1.3335063228388206</c:v>
                      </c:pt>
                      <c:pt idx="579">
                        <c:v>1.3334519921372168</c:v>
                      </c:pt>
                      <c:pt idx="580">
                        <c:v>1.333411244111014</c:v>
                      </c:pt>
                      <c:pt idx="581">
                        <c:v>1.340138874237526</c:v>
                      </c:pt>
                      <c:pt idx="582">
                        <c:v>1.353634261988435</c:v>
                      </c:pt>
                      <c:pt idx="583">
                        <c:v>1.3536066829520879</c:v>
                      </c:pt>
                      <c:pt idx="584">
                        <c:v>1.3332618346816036</c:v>
                      </c:pt>
                      <c:pt idx="585">
                        <c:v>1.3264399531983755</c:v>
                      </c:pt>
                      <c:pt idx="586">
                        <c:v>1.333166755953797</c:v>
                      </c:pt>
                      <c:pt idx="587">
                        <c:v>1.3331260079275942</c:v>
                      </c:pt>
                      <c:pt idx="588">
                        <c:v>1.3601529809146173</c:v>
                      </c:pt>
                      <c:pt idx="589">
                        <c:v>1.3668642015145027</c:v>
                      </c:pt>
                      <c:pt idx="590">
                        <c:v>1.3600559716542664</c:v>
                      </c:pt>
                      <c:pt idx="591">
                        <c:v>1.3397156739247797</c:v>
                      </c:pt>
                      <c:pt idx="592">
                        <c:v>1.3261426511865537</c:v>
                      </c:pt>
                      <c:pt idx="593">
                        <c:v>1.3261021100031234</c:v>
                      </c:pt>
                      <c:pt idx="594">
                        <c:v>1.3328271890687733</c:v>
                      </c:pt>
                      <c:pt idx="595">
                        <c:v>1.3530688917433193</c:v>
                      </c:pt>
                      <c:pt idx="596">
                        <c:v>1.3597926608047424</c:v>
                      </c:pt>
                      <c:pt idx="597">
                        <c:v>1.3529861546342781</c:v>
                      </c:pt>
                      <c:pt idx="598">
                        <c:v>1.3394153382189598</c:v>
                      </c:pt>
                      <c:pt idx="599">
                        <c:v>1.3393607317269924</c:v>
                      </c:pt>
                      <c:pt idx="600">
                        <c:v>1.3257912942634915</c:v>
                      </c:pt>
                      <c:pt idx="601">
                        <c:v>1.3325147875345515</c:v>
                      </c:pt>
                      <c:pt idx="602">
                        <c:v>1.3527655223435013</c:v>
                      </c:pt>
                      <c:pt idx="603">
                        <c:v>1.3594877745579252</c:v>
                      </c:pt>
                      <c:pt idx="604">
                        <c:v>1.3526689957162865</c:v>
                      </c:pt>
                      <c:pt idx="605">
                        <c:v>1.3458782095965396</c:v>
                      </c:pt>
                      <c:pt idx="606">
                        <c:v>1.3390740476441645</c:v>
                      </c:pt>
                      <c:pt idx="607">
                        <c:v>1.339033092775189</c:v>
                      </c:pt>
                      <c:pt idx="608">
                        <c:v>1.3457547244612953</c:v>
                      </c:pt>
                      <c:pt idx="609">
                        <c:v>1.3592244637084014</c:v>
                      </c:pt>
                      <c:pt idx="610">
                        <c:v>1.3591828883111081</c:v>
                      </c:pt>
                      <c:pt idx="611">
                        <c:v>1.3456175187554686</c:v>
                      </c:pt>
                      <c:pt idx="612">
                        <c:v>1.33881466680732</c:v>
                      </c:pt>
                      <c:pt idx="613">
                        <c:v>1.3387600603153527</c:v>
                      </c:pt>
                      <c:pt idx="614">
                        <c:v>1.3454803130496418</c:v>
                      </c:pt>
                      <c:pt idx="615">
                        <c:v>1.3657221536193693</c:v>
                      </c:pt>
                      <c:pt idx="616">
                        <c:v>1.3656803713793035</c:v>
                      </c:pt>
                      <c:pt idx="617">
                        <c:v>1.3656385891392375</c:v>
                      </c:pt>
                      <c:pt idx="618">
                        <c:v>1.3453156662026495</c:v>
                      </c:pt>
                      <c:pt idx="619">
                        <c:v>1.3385006794785081</c:v>
                      </c:pt>
                      <c:pt idx="620">
                        <c:v>1.3384597246095327</c:v>
                      </c:pt>
                      <c:pt idx="621">
                        <c:v>1.3451784604968227</c:v>
                      </c:pt>
                      <c:pt idx="622">
                        <c:v>1.3654018231121978</c:v>
                      </c:pt>
                      <c:pt idx="623">
                        <c:v>1.3653600408721318</c:v>
                      </c:pt>
                      <c:pt idx="624">
                        <c:v>1.3585592573517093</c:v>
                      </c:pt>
                      <c:pt idx="625">
                        <c:v>1.351758887516832</c:v>
                      </c:pt>
                      <c:pt idx="626">
                        <c:v>1.33821399539568</c:v>
                      </c:pt>
                      <c:pt idx="627">
                        <c:v>1.3314010081516738</c:v>
                      </c:pt>
                      <c:pt idx="628">
                        <c:v>1.3381184340347374</c:v>
                      </c:pt>
                      <c:pt idx="629">
                        <c:v>1.3651093474317368</c:v>
                      </c:pt>
                      <c:pt idx="630">
                        <c:v>1.3650675651916708</c:v>
                      </c:pt>
                      <c:pt idx="631">
                        <c:v>1.358254371104892</c:v>
                      </c:pt>
                      <c:pt idx="632">
                        <c:v>1.351455518117014</c:v>
                      </c:pt>
                      <c:pt idx="633">
                        <c:v>1.3446570788146808</c:v>
                      </c:pt>
                      <c:pt idx="634">
                        <c:v>1.3378590531978929</c:v>
                      </c:pt>
                      <c:pt idx="635">
                        <c:v>1.3445747553911847</c:v>
                      </c:pt>
                      <c:pt idx="636">
                        <c:v>1.3580464941184258</c:v>
                      </c:pt>
                      <c:pt idx="637">
                        <c:v>1.3647472346844993</c:v>
                      </c:pt>
                      <c:pt idx="638">
                        <c:v>1.3511935172717164</c:v>
                      </c:pt>
                      <c:pt idx="639">
                        <c:v>1.3443963879736098</c:v>
                      </c:pt>
                      <c:pt idx="640">
                        <c:v>1.3511107801626752</c:v>
                      </c:pt>
                      <c:pt idx="641">
                        <c:v>1.3443003439795311</c:v>
                      </c:pt>
                      <c:pt idx="642">
                        <c:v>1.3645243960708149</c:v>
                      </c:pt>
                      <c:pt idx="643">
                        <c:v>1.3644826138307489</c:v>
                      </c:pt>
                      <c:pt idx="644">
                        <c:v>1.3644408315906831</c:v>
                      </c:pt>
                      <c:pt idx="645">
                        <c:v>1.3441356971325389</c:v>
                      </c:pt>
                      <c:pt idx="646">
                        <c:v>1.3440945354207909</c:v>
                      </c:pt>
                      <c:pt idx="647">
                        <c:v>1.34403965313846</c:v>
                      </c:pt>
                      <c:pt idx="648">
                        <c:v>1.3507660422083363</c:v>
                      </c:pt>
                      <c:pt idx="649">
                        <c:v>1.3709715473976767</c:v>
                      </c:pt>
                      <c:pt idx="650">
                        <c:v>1.3776969712012808</c:v>
                      </c:pt>
                      <c:pt idx="651">
                        <c:v>1.3708875692319997</c:v>
                      </c:pt>
                      <c:pt idx="652">
                        <c:v>1.3573397123644404</c:v>
                      </c:pt>
                      <c:pt idx="653">
                        <c:v>1.3437926828679718</c:v>
                      </c:pt>
                      <c:pt idx="654">
                        <c:v>1.3369990009494084</c:v>
                      </c:pt>
                      <c:pt idx="655">
                        <c:v>1.3504626728085183</c:v>
                      </c:pt>
                      <c:pt idx="656">
                        <c:v>1.3706776238178076</c:v>
                      </c:pt>
                      <c:pt idx="657">
                        <c:v>1.3773734691049291</c:v>
                      </c:pt>
                      <c:pt idx="658">
                        <c:v>1.3705796492911844</c:v>
                      </c:pt>
                      <c:pt idx="659">
                        <c:v>1.3570348261176233</c:v>
                      </c:pt>
                      <c:pt idx="660">
                        <c:v>1.3569932507203299</c:v>
                      </c:pt>
                      <c:pt idx="661">
                        <c:v>1.3501868824450474</c:v>
                      </c:pt>
                      <c:pt idx="662">
                        <c:v>1.3501455138905267</c:v>
                      </c:pt>
                      <c:pt idx="663">
                        <c:v>1.3703557075160457</c:v>
                      </c:pt>
                      <c:pt idx="664">
                        <c:v>1.3703137184332075</c:v>
                      </c:pt>
                      <c:pt idx="665">
                        <c:v>1.3635216223092341</c:v>
                      </c:pt>
                      <c:pt idx="666">
                        <c:v>1.3567299398708061</c:v>
                      </c:pt>
                      <c:pt idx="667">
                        <c:v>1.3566745060077483</c:v>
                      </c:pt>
                      <c:pt idx="668">
                        <c:v>1.3566329306104552</c:v>
                      </c:pt>
                      <c:pt idx="669">
                        <c:v>1.3633405659356155</c:v>
                      </c:pt>
                      <c:pt idx="670">
                        <c:v>1.3767967914549111</c:v>
                      </c:pt>
                      <c:pt idx="671">
                        <c:v>1.3767686608378373</c:v>
                      </c:pt>
                      <c:pt idx="672">
                        <c:v>1.3632152192154179</c:v>
                      </c:pt>
                      <c:pt idx="673">
                        <c:v>1.3564250536239888</c:v>
                      </c:pt>
                      <c:pt idx="674">
                        <c:v>1.3563834782266957</c:v>
                      </c:pt>
                      <c:pt idx="675">
                        <c:v>1.3563419028294024</c:v>
                      </c:pt>
                      <c:pt idx="676">
                        <c:v>1.3832772444681625</c:v>
                      </c:pt>
                      <c:pt idx="677">
                        <c:v>1.3899823287324604</c:v>
                      </c:pt>
                      <c:pt idx="678">
                        <c:v>1.383192438931395</c:v>
                      </c:pt>
                      <c:pt idx="679">
                        <c:v>1.3561617427744648</c:v>
                      </c:pt>
                      <c:pt idx="680">
                        <c:v>1.3493733008728077</c:v>
                      </c:pt>
                      <c:pt idx="681">
                        <c:v>1.3493181428001135</c:v>
                      </c:pt>
                      <c:pt idx="682">
                        <c:v>1.3560231581168207</c:v>
                      </c:pt>
                      <c:pt idx="683">
                        <c:v>1.3762201138048935</c:v>
                      </c:pt>
                      <c:pt idx="684">
                        <c:v>1.382923888064965</c:v>
                      </c:pt>
                      <c:pt idx="685">
                        <c:v>1.3761357219536712</c:v>
                      </c:pt>
                      <c:pt idx="686">
                        <c:v>1.3625884856144299</c:v>
                      </c:pt>
                      <c:pt idx="687">
                        <c:v>1.3625467033743641</c:v>
                      </c:pt>
                      <c:pt idx="688">
                        <c:v>1.3490147734002955</c:v>
                      </c:pt>
                      <c:pt idx="689">
                        <c:v>1.3557182718700036</c:v>
                      </c:pt>
                      <c:pt idx="690">
                        <c:v>1.375910677017079</c:v>
                      </c:pt>
                      <c:pt idx="691">
                        <c:v>1.3826129344301514</c:v>
                      </c:pt>
                      <c:pt idx="692">
                        <c:v>1.3758403504743939</c:v>
                      </c:pt>
                      <c:pt idx="693">
                        <c:v>1.3622960099339689</c:v>
                      </c:pt>
                      <c:pt idx="694">
                        <c:v>1.3622542276939031</c:v>
                      </c:pt>
                      <c:pt idx="695">
                        <c:v>1.3622124454538371</c:v>
                      </c:pt>
                      <c:pt idx="696">
                        <c:v>1.3621706632137713</c:v>
                      </c:pt>
                      <c:pt idx="697">
                        <c:v>1.3756153055378013</c:v>
                      </c:pt>
                      <c:pt idx="698">
                        <c:v>1.3823019807953378</c:v>
                      </c:pt>
                      <c:pt idx="699">
                        <c:v>1.3687741187291305</c:v>
                      </c:pt>
                      <c:pt idx="700">
                        <c:v>1.3619896068401527</c:v>
                      </c:pt>
                      <c:pt idx="701">
                        <c:v>1.3619338971867314</c:v>
                      </c:pt>
                      <c:pt idx="702">
                        <c:v>1.368634155119669</c:v>
                      </c:pt>
                      <c:pt idx="703">
                        <c:v>1.3888176660275224</c:v>
                      </c:pt>
                      <c:pt idx="704">
                        <c:v>1.3887750564163661</c:v>
                      </c:pt>
                      <c:pt idx="705">
                        <c:v>1.3887324468052098</c:v>
                      </c:pt>
                      <c:pt idx="706">
                        <c:v>1.3617249859864022</c:v>
                      </c:pt>
                      <c:pt idx="707">
                        <c:v>1.361669276332981</c:v>
                      </c:pt>
                      <c:pt idx="708">
                        <c:v>1.3616274940929152</c:v>
                      </c:pt>
                      <c:pt idx="709">
                        <c:v>1.3683262351788537</c:v>
                      </c:pt>
                      <c:pt idx="710">
                        <c:v>1.3885051955457097</c:v>
                      </c:pt>
                      <c:pt idx="711">
                        <c:v>1.3951884234237029</c:v>
                      </c:pt>
                      <c:pt idx="712">
                        <c:v>1.3884057731196784</c:v>
                      </c:pt>
                      <c:pt idx="713">
                        <c:v>1.3816235365011993</c:v>
                      </c:pt>
                      <c:pt idx="714">
                        <c:v>1.3681162897646613</c:v>
                      </c:pt>
                      <c:pt idx="715">
                        <c:v>1.3613210909990989</c:v>
                      </c:pt>
                      <c:pt idx="716">
                        <c:v>1.3680183152380381</c:v>
                      </c:pt>
                      <c:pt idx="717">
                        <c:v>1.3881927250638972</c:v>
                      </c:pt>
                      <c:pt idx="718">
                        <c:v>1.3948887082462009</c:v>
                      </c:pt>
                      <c:pt idx="719">
                        <c:v>1.3881075058415846</c:v>
                      </c:pt>
                      <c:pt idx="720">
                        <c:v>1.3745744727060618</c:v>
                      </c:pt>
                      <c:pt idx="721">
                        <c:v>1.3745322767804506</c:v>
                      </c:pt>
                      <c:pt idx="722">
                        <c:v>1.3744900808548397</c:v>
                      </c:pt>
                      <c:pt idx="723">
                        <c:v>1.3744478849292285</c:v>
                      </c:pt>
                      <c:pt idx="724">
                        <c:v>1.3878802545820845</c:v>
                      </c:pt>
                      <c:pt idx="725">
                        <c:v>1.3945747209173891</c:v>
                      </c:pt>
                      <c:pt idx="726">
                        <c:v>1.3877808321560532</c:v>
                      </c:pt>
                      <c:pt idx="727">
                        <c:v>1.3810016292315721</c:v>
                      </c:pt>
                      <c:pt idx="728">
                        <c:v>1.3809592264631885</c:v>
                      </c:pt>
                      <c:pt idx="729">
                        <c:v>1.3809026894386769</c:v>
                      </c:pt>
                      <c:pt idx="730">
                        <c:v>1.3875961905077094</c:v>
                      </c:pt>
                      <c:pt idx="731">
                        <c:v>1.3942892778911964</c:v>
                      </c:pt>
                      <c:pt idx="732">
                        <c:v>1.3942464614372676</c:v>
                      </c:pt>
                      <c:pt idx="733">
                        <c:v>1.373997795056044</c:v>
                      </c:pt>
                      <c:pt idx="734">
                        <c:v>1.3739555991304329</c:v>
                      </c:pt>
                      <c:pt idx="735">
                        <c:v>1.3738993378962847</c:v>
                      </c:pt>
                      <c:pt idx="736">
                        <c:v>1.3806058700599912</c:v>
                      </c:pt>
                      <c:pt idx="737">
                        <c:v>1.4007524940067306</c:v>
                      </c:pt>
                      <c:pt idx="738">
                        <c:v>1.4007094707100292</c:v>
                      </c:pt>
                      <c:pt idx="739">
                        <c:v>1.4006664474133277</c:v>
                      </c:pt>
                      <c:pt idx="740">
                        <c:v>1.3804221247303285</c:v>
                      </c:pt>
                      <c:pt idx="741">
                        <c:v>1.3669126027232921</c:v>
                      </c:pt>
                      <c:pt idx="742">
                        <c:v>1.3668706136404536</c:v>
                      </c:pt>
                      <c:pt idx="743">
                        <c:v>1.3735617704913963</c:v>
                      </c:pt>
                      <c:pt idx="744">
                        <c:v>1.393704119687502</c:v>
                      </c:pt>
                      <c:pt idx="745">
                        <c:v>1.4003939665342182</c:v>
                      </c:pt>
                      <c:pt idx="746">
                        <c:v>1.3936184867796442</c:v>
                      </c:pt>
                      <c:pt idx="747">
                        <c:v>1.3868292175068964</c:v>
                      </c:pt>
                      <c:pt idx="748">
                        <c:v>1.3800546340710034</c:v>
                      </c:pt>
                      <c:pt idx="749">
                        <c:v>1.3732804643206558</c:v>
                      </c:pt>
                      <c:pt idx="750">
                        <c:v>1.3799698285342361</c:v>
                      </c:pt>
                      <c:pt idx="751">
                        <c:v>1.400121485655109</c:v>
                      </c:pt>
                      <c:pt idx="752">
                        <c:v>1.4000784623584075</c:v>
                      </c:pt>
                      <c:pt idx="753">
                        <c:v>1.3932902272995229</c:v>
                      </c:pt>
                      <c:pt idx="754">
                        <c:v>1.3865167470250837</c:v>
                      </c:pt>
                      <c:pt idx="755">
                        <c:v>1.3864741374139273</c:v>
                      </c:pt>
                      <c:pt idx="756">
                        <c:v>1.3864315278027712</c:v>
                      </c:pt>
                      <c:pt idx="757">
                        <c:v>1.3863747149878962</c:v>
                      </c:pt>
                      <c:pt idx="758">
                        <c:v>1.399805981479298</c:v>
                      </c:pt>
                      <c:pt idx="759">
                        <c:v>1.3997486170836961</c:v>
                      </c:pt>
                      <c:pt idx="760">
                        <c:v>1.3862610893581462</c:v>
                      </c:pt>
                      <c:pt idx="761">
                        <c:v>1.379489263825888</c:v>
                      </c:pt>
                      <c:pt idx="762">
                        <c:v>1.3861616669321148</c:v>
                      </c:pt>
                      <c:pt idx="763">
                        <c:v>1.3861190573209585</c:v>
                      </c:pt>
                      <c:pt idx="764">
                        <c:v>1.4062620270453821</c:v>
                      </c:pt>
                      <c:pt idx="765">
                        <c:v>1.4062187969059079</c:v>
                      </c:pt>
                      <c:pt idx="766">
                        <c:v>1.4061755667664337</c:v>
                      </c:pt>
                      <c:pt idx="767">
                        <c:v>1.3792065787033303</c:v>
                      </c:pt>
                      <c:pt idx="768">
                        <c:v>1.3724365458084344</c:v>
                      </c:pt>
                      <c:pt idx="769">
                        <c:v>1.3723943498828235</c:v>
                      </c:pt>
                      <c:pt idx="770">
                        <c:v>1.3858065868391458</c:v>
                      </c:pt>
                      <c:pt idx="771">
                        <c:v>1.405945006022572</c:v>
                      </c:pt>
                      <c:pt idx="772">
                        <c:v>1.4126140996444372</c:v>
                      </c:pt>
                      <c:pt idx="773">
                        <c:v>1.4058441356971325</c:v>
                      </c:pt>
                      <c:pt idx="774">
                        <c:v>1.3923482653130876</c:v>
                      </c:pt>
                      <c:pt idx="775">
                        <c:v>1.3855793355796457</c:v>
                      </c:pt>
                      <c:pt idx="776">
                        <c:v>1.372084913095009</c:v>
                      </c:pt>
                      <c:pt idx="777">
                        <c:v>1.3854799131536144</c:v>
                      </c:pt>
                      <c:pt idx="778">
                        <c:v>1.3988881511496665</c:v>
                      </c:pt>
                      <c:pt idx="779">
                        <c:v>1.405584754860288</c:v>
                      </c:pt>
                      <c:pt idx="780">
                        <c:v>1.3988021045562637</c:v>
                      </c:pt>
                      <c:pt idx="781">
                        <c:v>1.3853094747089894</c:v>
                      </c:pt>
                      <c:pt idx="782">
                        <c:v>1.3919914615303468</c:v>
                      </c:pt>
                      <c:pt idx="783">
                        <c:v>1.3852242554866767</c:v>
                      </c:pt>
                      <c:pt idx="784">
                        <c:v>1.3919058286224892</c:v>
                      </c:pt>
                      <c:pt idx="785">
                        <c:v>1.4053109639769523</c:v>
                      </c:pt>
                      <c:pt idx="786">
                        <c:v>1.4052677338374779</c:v>
                      </c:pt>
                      <c:pt idx="787">
                        <c:v>1.3984866003804528</c:v>
                      </c:pt>
                      <c:pt idx="788">
                        <c:v>1.391720290655464</c:v>
                      </c:pt>
                      <c:pt idx="789">
                        <c:v>1.391677474201535</c:v>
                      </c:pt>
                      <c:pt idx="790">
                        <c:v>1.3916203855962967</c:v>
                      </c:pt>
                      <c:pt idx="791">
                        <c:v>1.4117453599995036</c:v>
                      </c:pt>
                      <c:pt idx="792">
                        <c:v>1.4117019230172569</c:v>
                      </c:pt>
                      <c:pt idx="793">
                        <c:v>1.4116584860350103</c:v>
                      </c:pt>
                      <c:pt idx="794">
                        <c:v>1.3914491197805812</c:v>
                      </c:pt>
                      <c:pt idx="795">
                        <c:v>1.3846845337453642</c:v>
                      </c:pt>
                      <c:pt idx="796">
                        <c:v>1.3846277209304891</c:v>
                      </c:pt>
                      <c:pt idx="797">
                        <c:v>1.3913063982674849</c:v>
                      </c:pt>
                      <c:pt idx="798">
                        <c:v>1.4114268221296944</c:v>
                      </c:pt>
                      <c:pt idx="799">
                        <c:v>1.4181042584100547</c:v>
                      </c:pt>
                      <c:pt idx="800">
                        <c:v>1.411325469171119</c:v>
                      </c:pt>
                      <c:pt idx="801">
                        <c:v>1.3978555920288311</c:v>
                      </c:pt>
                      <c:pt idx="802">
                        <c:v>1.3843578600598325</c:v>
                      </c:pt>
                      <c:pt idx="803">
                        <c:v>1.3776094077608785</c:v>
                      </c:pt>
                      <c:pt idx="804">
                        <c:v>1.3910066830899828</c:v>
                      </c:pt>
                      <c:pt idx="805">
                        <c:v>1.4111227632539678</c:v>
                      </c:pt>
                      <c:pt idx="806">
                        <c:v>1.4110793262717212</c:v>
                      </c:pt>
                      <c:pt idx="807">
                        <c:v>1.404302260722557</c:v>
                      </c:pt>
                      <c:pt idx="808">
                        <c:v>1.3975400878530202</c:v>
                      </c:pt>
                      <c:pt idx="809">
                        <c:v>1.3907783286690287</c:v>
                      </c:pt>
                      <c:pt idx="810">
                        <c:v>1.3840169831705824</c:v>
                      </c:pt>
                      <c:pt idx="811">
                        <c:v>1.3906926957611709</c:v>
                      </c:pt>
                      <c:pt idx="812">
                        <c:v>1.4107897463900765</c:v>
                      </c:pt>
                      <c:pt idx="813">
                        <c:v>1.4107463094078299</c:v>
                      </c:pt>
                      <c:pt idx="814">
                        <c:v>1.403985239699747</c:v>
                      </c:pt>
                      <c:pt idx="815">
                        <c:v>1.3972102425783088</c:v>
                      </c:pt>
                      <c:pt idx="816">
                        <c:v>1.3971672192816074</c:v>
                      </c:pt>
                      <c:pt idx="817">
                        <c:v>1.3971241959849059</c:v>
                      </c:pt>
                      <c:pt idx="818">
                        <c:v>1.3970811726882046</c:v>
                      </c:pt>
                      <c:pt idx="819">
                        <c:v>1.4104712085202675</c:v>
                      </c:pt>
                      <c:pt idx="820">
                        <c:v>1.4104277715380207</c:v>
                      </c:pt>
                      <c:pt idx="821">
                        <c:v>1.3969521027981</c:v>
                      </c:pt>
                      <c:pt idx="822">
                        <c:v>1.3901788983140244</c:v>
                      </c:pt>
                      <c:pt idx="823">
                        <c:v>1.3901360818600956</c:v>
                      </c:pt>
                      <c:pt idx="824">
                        <c:v>1.3968230329079956</c:v>
                      </c:pt>
                      <c:pt idx="825">
                        <c:v>1.4236265467530167</c:v>
                      </c:pt>
                      <c:pt idx="826">
                        <c:v>1.4235826960852247</c:v>
                      </c:pt>
                      <c:pt idx="827">
                        <c:v>1.4235388454174329</c:v>
                      </c:pt>
                      <c:pt idx="828">
                        <c:v>1.3966365986222893</c:v>
                      </c:pt>
                      <c:pt idx="829">
                        <c:v>1.3898791831365225</c:v>
                      </c:pt>
                      <c:pt idx="830">
                        <c:v>1.3898363666825935</c:v>
                      </c:pt>
                      <c:pt idx="831">
                        <c:v>1.3964931876332842</c:v>
                      </c:pt>
                      <c:pt idx="832">
                        <c:v>1.416591272476053</c:v>
                      </c:pt>
                      <c:pt idx="833">
                        <c:v>1.4232465076321537</c:v>
                      </c:pt>
                      <c:pt idx="834">
                        <c:v>1.4164894368843413</c:v>
                      </c:pt>
                      <c:pt idx="835">
                        <c:v>1.4030197665848259</c:v>
                      </c:pt>
                      <c:pt idx="836">
                        <c:v>1.3962637300508765</c:v>
                      </c:pt>
                      <c:pt idx="837">
                        <c:v>1.3827955076507694</c:v>
                      </c:pt>
                      <c:pt idx="838">
                        <c:v>1.3894652907485432</c:v>
                      </c:pt>
                      <c:pt idx="839">
                        <c:v>1.4095445528990049</c:v>
                      </c:pt>
                      <c:pt idx="840">
                        <c:v>1.4162130259925523</c:v>
                      </c:pt>
                      <c:pt idx="841">
                        <c:v>1.4094576789345115</c:v>
                      </c:pt>
                      <c:pt idx="842">
                        <c:v>1.4027027455620158</c:v>
                      </c:pt>
                      <c:pt idx="843">
                        <c:v>1.3959338847761651</c:v>
                      </c:pt>
                      <c:pt idx="844">
                        <c:v>1.3958908614794636</c:v>
                      </c:pt>
                      <c:pt idx="845">
                        <c:v>1.4025586450971024</c:v>
                      </c:pt>
                      <c:pt idx="846">
                        <c:v>1.4159511630424366</c:v>
                      </c:pt>
                      <c:pt idx="847">
                        <c:v>1.4158929712757442</c:v>
                      </c:pt>
                      <c:pt idx="848">
                        <c:v>1.4024289546786801</c:v>
                      </c:pt>
                      <c:pt idx="849">
                        <c:v>1.395675744995956</c:v>
                      </c:pt>
                      <c:pt idx="850">
                        <c:v>1.4023424943997318</c:v>
                      </c:pt>
                      <c:pt idx="851">
                        <c:v>1.4022992642602579</c:v>
                      </c:pt>
                      <c:pt idx="852">
                        <c:v>1.4223694942763156</c:v>
                      </c:pt>
                      <c:pt idx="853">
                        <c:v>1.4223256436085239</c:v>
                      </c:pt>
                      <c:pt idx="854">
                        <c:v>1.4222817929407321</c:v>
                      </c:pt>
                      <c:pt idx="855">
                        <c:v>1.4021119336558703</c:v>
                      </c:pt>
                      <c:pt idx="856">
                        <c:v>1.3953602408201453</c:v>
                      </c:pt>
                      <c:pt idx="857">
                        <c:v>1.3953028764245434</c:v>
                      </c:pt>
                      <c:pt idx="858">
                        <c:v>1.4019678331909566</c:v>
                      </c:pt>
                      <c:pt idx="859">
                        <c:v>1.4220479227125085</c:v>
                      </c:pt>
                      <c:pt idx="860">
                        <c:v>1.4287116384222862</c:v>
                      </c:pt>
                      <c:pt idx="861">
                        <c:v>1.4219456044876608</c:v>
                      </c:pt>
                      <c:pt idx="862">
                        <c:v>1.4151946700754356</c:v>
                      </c:pt>
                      <c:pt idx="863">
                        <c:v>1.4017372724470947</c:v>
                      </c:pt>
                      <c:pt idx="864">
                        <c:v>1.3882807021898445</c:v>
                      </c:pt>
                      <c:pt idx="865">
                        <c:v>1.4016508121681468</c:v>
                      </c:pt>
                      <c:pt idx="866">
                        <c:v>1.4217263511487013</c:v>
                      </c:pt>
                      <c:pt idx="867">
                        <c:v>1.4216678835916456</c:v>
                      </c:pt>
                      <c:pt idx="868">
                        <c:v>1.41493280712532</c:v>
                      </c:pt>
                      <c:pt idx="869">
                        <c:v>1.4081835274552754</c:v>
                      </c:pt>
                      <c:pt idx="870">
                        <c:v>1.4081256114789464</c:v>
                      </c:pt>
                      <c:pt idx="871">
                        <c:v>1.4013770212848109</c:v>
                      </c:pt>
                      <c:pt idx="872">
                        <c:v>1.4013337911453365</c:v>
                      </c:pt>
                      <c:pt idx="873">
                        <c:v>1.4214047795848941</c:v>
                      </c:pt>
                      <c:pt idx="874">
                        <c:v>1.4213609289171023</c:v>
                      </c:pt>
                      <c:pt idx="875">
                        <c:v>1.4079084265677131</c:v>
                      </c:pt>
                      <c:pt idx="876">
                        <c:v>1.4011464605409489</c:v>
                      </c:pt>
                      <c:pt idx="877">
                        <c:v>1.401103230401475</c:v>
                      </c:pt>
                      <c:pt idx="878">
                        <c:v>1.4010600002620008</c:v>
                      </c:pt>
                      <c:pt idx="879">
                        <c:v>1.4211270586888789</c:v>
                      </c:pt>
                      <c:pt idx="880">
                        <c:v>1.421068591131823</c:v>
                      </c:pt>
                      <c:pt idx="881">
                        <c:v>1.4210247404640313</c:v>
                      </c:pt>
                      <c:pt idx="882">
                        <c:v>1.400872669657613</c:v>
                      </c:pt>
                      <c:pt idx="883">
                        <c:v>1.4008294395181391</c:v>
                      </c:pt>
                      <c:pt idx="884">
                        <c:v>1.4007862093786649</c:v>
                      </c:pt>
                      <c:pt idx="885">
                        <c:v>1.4074306197629995</c:v>
                      </c:pt>
                      <c:pt idx="886">
                        <c:v>1.4207908702358076</c:v>
                      </c:pt>
                      <c:pt idx="887">
                        <c:v>1.4274486564527706</c:v>
                      </c:pt>
                      <c:pt idx="888">
                        <c:v>1.4207031689002241</c:v>
                      </c:pt>
                      <c:pt idx="889">
                        <c:v>1.4072713508280952</c:v>
                      </c:pt>
                      <c:pt idx="890">
                        <c:v>1.3938114021388921</c:v>
                      </c:pt>
                      <c:pt idx="891">
                        <c:v>1.393782719941091</c:v>
                      </c:pt>
                      <c:pt idx="892">
                        <c:v>1.4004259582163809</c:v>
                      </c:pt>
                      <c:pt idx="893">
                        <c:v>1.4204839155612643</c:v>
                      </c:pt>
                      <c:pt idx="894">
                        <c:v>1.4271402538788192</c:v>
                      </c:pt>
                      <c:pt idx="895">
                        <c:v>1.4270815105313999</c:v>
                      </c:pt>
                      <c:pt idx="896">
                        <c:v>1.4136380403164142</c:v>
                      </c:pt>
                      <c:pt idx="897">
                        <c:v>1.4135943964913951</c:v>
                      </c:pt>
                      <c:pt idx="898">
                        <c:v>1.400152167333045</c:v>
                      </c:pt>
                      <c:pt idx="899">
                        <c:v>1.4068080230174638</c:v>
                      </c:pt>
                      <c:pt idx="900">
                        <c:v>1.4268465371417225</c:v>
                      </c:pt>
                      <c:pt idx="901">
                        <c:v>1.426802479631158</c:v>
                      </c:pt>
                      <c:pt idx="902">
                        <c:v>1.4200600257726097</c:v>
                      </c:pt>
                      <c:pt idx="903">
                        <c:v>1.4133179855996061</c:v>
                      </c:pt>
                      <c:pt idx="904">
                        <c:v>1.4132597938329139</c:v>
                      </c:pt>
                      <c:pt idx="905">
                        <c:v>1.4132161500078944</c:v>
                      </c:pt>
                      <c:pt idx="906">
                        <c:v>1.4198700062121778</c:v>
                      </c:pt>
                      <c:pt idx="907">
                        <c:v>1.4265234487309162</c:v>
                      </c:pt>
                      <c:pt idx="908">
                        <c:v>1.4264793912203517</c:v>
                      </c:pt>
                      <c:pt idx="909">
                        <c:v>1.4130270267661442</c:v>
                      </c:pt>
                      <c:pt idx="910">
                        <c:v>1.4062867792305036</c:v>
                      </c:pt>
                      <c:pt idx="911">
                        <c:v>1.4062578212423391</c:v>
                      </c:pt>
                      <c:pt idx="912">
                        <c:v>1.4061999052660101</c:v>
                      </c:pt>
                      <c:pt idx="913">
                        <c:v>1.4329551557974238</c:v>
                      </c:pt>
                      <c:pt idx="914">
                        <c:v>1.4395919129991721</c:v>
                      </c:pt>
                      <c:pt idx="915">
                        <c:v>1.432851872306304</c:v>
                      </c:pt>
                      <c:pt idx="916">
                        <c:v>1.4127215199910093</c:v>
                      </c:pt>
                      <c:pt idx="917">
                        <c:v>1.3992875645435634</c:v>
                      </c:pt>
                      <c:pt idx="918">
                        <c:v>1.3992443344040895</c:v>
                      </c:pt>
                      <c:pt idx="919">
                        <c:v>1.4058958463902833</c:v>
                      </c:pt>
                      <c:pt idx="920">
                        <c:v>1.425921329419868</c:v>
                      </c:pt>
                      <c:pt idx="921">
                        <c:v>1.4325715314018357</c:v>
                      </c:pt>
                      <c:pt idx="922">
                        <c:v>1.4258332143987391</c:v>
                      </c:pt>
                      <c:pt idx="923">
                        <c:v>1.412401465274201</c:v>
                      </c:pt>
                      <c:pt idx="924">
                        <c:v>1.4123432735075088</c:v>
                      </c:pt>
                      <c:pt idx="925">
                        <c:v>1.3989129033347882</c:v>
                      </c:pt>
                      <c:pt idx="926">
                        <c:v>1.405562829526392</c:v>
                      </c:pt>
                      <c:pt idx="927">
                        <c:v>1.4255982410090617</c:v>
                      </c:pt>
                      <c:pt idx="928">
                        <c:v>1.4255541834984973</c:v>
                      </c:pt>
                      <c:pt idx="929">
                        <c:v>1.4188029732959087</c:v>
                      </c:pt>
                      <c:pt idx="930">
                        <c:v>1.4187591226281167</c:v>
                      </c:pt>
                      <c:pt idx="931">
                        <c:v>1.4120232187907007</c:v>
                      </c:pt>
                      <c:pt idx="932">
                        <c:v>1.4119795749656814</c:v>
                      </c:pt>
                      <c:pt idx="933">
                        <c:v>1.4119359311406621</c:v>
                      </c:pt>
                      <c:pt idx="934">
                        <c:v>1.4252898384351105</c:v>
                      </c:pt>
                      <c:pt idx="935">
                        <c:v>1.4319223208862248</c:v>
                      </c:pt>
                      <c:pt idx="936">
                        <c:v>1.4184960186213655</c:v>
                      </c:pt>
                      <c:pt idx="937">
                        <c:v>1.4117613558405848</c:v>
                      </c:pt>
                      <c:pt idx="938">
                        <c:v>1.4117177120155655</c:v>
                      </c:pt>
                      <c:pt idx="939">
                        <c:v>1.4116595202488733</c:v>
                      </c:pt>
                      <c:pt idx="940">
                        <c:v>1.4316862443350935</c:v>
                      </c:pt>
                      <c:pt idx="941">
                        <c:v>1.4316419799817566</c:v>
                      </c:pt>
                      <c:pt idx="942">
                        <c:v>1.4315977156284194</c:v>
                      </c:pt>
                      <c:pt idx="943">
                        <c:v>1.4114849449487961</c:v>
                      </c:pt>
                      <c:pt idx="944">
                        <c:v>1.4114413011237767</c:v>
                      </c:pt>
                      <c:pt idx="945">
                        <c:v>1.4113831093570846</c:v>
                      </c:pt>
                      <c:pt idx="946">
                        <c:v>1.4180282781649187</c:v>
                      </c:pt>
                      <c:pt idx="947">
                        <c:v>1.4380502448673691</c:v>
                      </c:pt>
                      <c:pt idx="948">
                        <c:v>1.4446792799389401</c:v>
                      </c:pt>
                      <c:pt idx="949">
                        <c:v>1.4312583555861682</c:v>
                      </c:pt>
                      <c:pt idx="950">
                        <c:v>1.4245261749186591</c:v>
                      </c:pt>
                      <c:pt idx="951">
                        <c:v>1.417823641715223</c:v>
                      </c:pt>
                      <c:pt idx="952">
                        <c:v>1.4512329552936925</c:v>
                      </c:pt>
                      <c:pt idx="953">
                        <c:v>1.5247348792762159</c:v>
                      </c:pt>
                      <c:pt idx="954">
                        <c:v>1.6049178937614152</c:v>
                      </c:pt>
                      <c:pt idx="955">
                        <c:v>1.6851116640707902</c:v>
                      </c:pt>
                      <c:pt idx="956">
                        <c:v>1.7318488917019506</c:v>
                      </c:pt>
                      <c:pt idx="957">
                        <c:v>1.7651912571696877</c:v>
                      </c:pt>
                      <c:pt idx="958">
                        <c:v>1.8052347768890433</c:v>
                      </c:pt>
                      <c:pt idx="959">
                        <c:v>1.8452749871240377</c:v>
                      </c:pt>
                      <c:pt idx="960">
                        <c:v>1.905368397320145</c:v>
                      </c:pt>
                      <c:pt idx="961">
                        <c:v>1.9387159338571969</c:v>
                      </c:pt>
                      <c:pt idx="962">
                        <c:v>1.9520058577873203</c:v>
                      </c:pt>
                      <c:pt idx="963">
                        <c:v>1.9786640301107916</c:v>
                      </c:pt>
                      <c:pt idx="964">
                        <c:v>2.0053199961113557</c:v>
                      </c:pt>
                      <c:pt idx="965">
                        <c:v>2.0453420041823609</c:v>
                      </c:pt>
                      <c:pt idx="966">
                        <c:v>2.0653091575500713</c:v>
                      </c:pt>
                      <c:pt idx="967">
                        <c:v>2.0719075109437064</c:v>
                      </c:pt>
                      <c:pt idx="968">
                        <c:v>2.0785053127566142</c:v>
                      </c:pt>
                      <c:pt idx="969">
                        <c:v>2.0917855840240156</c:v>
                      </c:pt>
                      <c:pt idx="970">
                        <c:v>2.1184083862333725</c:v>
                      </c:pt>
                      <c:pt idx="971">
                        <c:v>2.1584153637295684</c:v>
                      </c:pt>
                      <c:pt idx="972">
                        <c:v>2.1650084081587062</c:v>
                      </c:pt>
                      <c:pt idx="973">
                        <c:v>2.1649190520809416</c:v>
                      </c:pt>
                      <c:pt idx="974">
                        <c:v>2.1715336771060216</c:v>
                      </c:pt>
                      <c:pt idx="975">
                        <c:v>2.1781478884455558</c:v>
                      </c:pt>
                      <c:pt idx="976">
                        <c:v>2.2114409563858231</c:v>
                      </c:pt>
                      <c:pt idx="977">
                        <c:v>2.224711299200139</c:v>
                      </c:pt>
                      <c:pt idx="978">
                        <c:v>2.2179389220871539</c:v>
                      </c:pt>
                      <c:pt idx="979">
                        <c:v>2.2245276228180675</c:v>
                      </c:pt>
                      <c:pt idx="980">
                        <c:v>2.2377957593094759</c:v>
                      </c:pt>
                      <c:pt idx="981">
                        <c:v>2.2644222157411487</c:v>
                      </c:pt>
                      <c:pt idx="982">
                        <c:v>2.2776875943289228</c:v>
                      </c:pt>
                      <c:pt idx="983">
                        <c:v>2.2642352298747155</c:v>
                      </c:pt>
                      <c:pt idx="984">
                        <c:v>2.2641417369414989</c:v>
                      </c:pt>
                      <c:pt idx="985">
                        <c:v>2.2640482440082823</c:v>
                      </c:pt>
                      <c:pt idx="986">
                        <c:v>2.2839897488721901</c:v>
                      </c:pt>
                      <c:pt idx="987">
                        <c:v>2.3172857126112727</c:v>
                      </c:pt>
                      <c:pt idx="988">
                        <c:v>2.3171900133551482</c:v>
                      </c:pt>
                      <c:pt idx="989">
                        <c:v>2.3104168088710728</c:v>
                      </c:pt>
                      <c:pt idx="990">
                        <c:v>2.3170225396569304</c:v>
                      </c:pt>
                      <c:pt idx="991">
                        <c:v>2.3169268404008063</c:v>
                      </c:pt>
                      <c:pt idx="992">
                        <c:v>2.3435381283624879</c:v>
                      </c:pt>
                      <c:pt idx="993">
                        <c:v>2.3501177969589975</c:v>
                      </c:pt>
                      <c:pt idx="994">
                        <c:v>2.3366441966468026</c:v>
                      </c:pt>
                      <c:pt idx="995">
                        <c:v>2.3432235205053584</c:v>
                      </c:pt>
                      <c:pt idx="996">
                        <c:v>2.3431267180877797</c:v>
                      </c:pt>
                      <c:pt idx="997">
                        <c:v>2.3697311112903749</c:v>
                      </c:pt>
                      <c:pt idx="998">
                        <c:v>2.3763082288260224</c:v>
                      </c:pt>
                      <c:pt idx="999">
                        <c:v>2.3695353001323105</c:v>
                      </c:pt>
                      <c:pt idx="1000">
                        <c:v>2.362762923019325</c:v>
                      </c:pt>
                      <c:pt idx="1001">
                        <c:v>2.3626652932306564</c:v>
                      </c:pt>
                      <c:pt idx="1002">
                        <c:v>2.3759155033484398</c:v>
                      </c:pt>
                      <c:pt idx="1003">
                        <c:v>2.4025118986304936</c:v>
                      </c:pt>
                      <c:pt idx="1004">
                        <c:v>2.4024126140996445</c:v>
                      </c:pt>
                      <c:pt idx="1005">
                        <c:v>2.3956402369866594</c:v>
                      </c:pt>
                      <c:pt idx="1006">
                        <c:v>2.3888684114544012</c:v>
                      </c:pt>
                      <c:pt idx="1007">
                        <c:v>2.3954669716908086</c:v>
                      </c:pt>
                      <c:pt idx="1008">
                        <c:v>2.4153849654262305</c:v>
                      </c:pt>
                      <c:pt idx="1009">
                        <c:v>2.4219571876829264</c:v>
                      </c:pt>
                      <c:pt idx="1010">
                        <c:v>2.4085135106251685</c:v>
                      </c:pt>
                      <c:pt idx="1011">
                        <c:v>2.4083890602236524</c:v>
                      </c:pt>
                      <c:pt idx="1012">
                        <c:v>2.4082894999024393</c:v>
                      </c:pt>
                      <c:pt idx="1013">
                        <c:v>2.4348986504888037</c:v>
                      </c:pt>
                      <c:pt idx="1014">
                        <c:v>2.4414686664225922</c:v>
                      </c:pt>
                      <c:pt idx="1015">
                        <c:v>2.4280269198973783</c:v>
                      </c:pt>
                      <c:pt idx="1016">
                        <c:v>2.4145862765336186</c:v>
                      </c:pt>
                      <c:pt idx="1017">
                        <c:v>2.4144864404220421</c:v>
                      </c:pt>
                      <c:pt idx="1018">
                        <c:v>2.4277006598973925</c:v>
                      </c:pt>
                      <c:pt idx="1019">
                        <c:v>2.4476079667562294</c:v>
                      </c:pt>
                      <c:pt idx="1020">
                        <c:v>2.4541757074195192</c:v>
                      </c:pt>
                      <c:pt idx="1021">
                        <c:v>2.440736856693122</c:v>
                      </c:pt>
                      <c:pt idx="1022">
                        <c:v>2.4406359174200913</c:v>
                      </c:pt>
                      <c:pt idx="1023">
                        <c:v>2.4405349781470611</c:v>
                      </c:pt>
                      <c:pt idx="1024">
                        <c:v>2.4604375965697196</c:v>
                      </c:pt>
                      <c:pt idx="1025">
                        <c:v>2.467028917309086</c:v>
                      </c:pt>
                      <c:pt idx="1026">
                        <c:v>2.4469247650783208</c:v>
                      </c:pt>
                      <c:pt idx="1027">
                        <c:v>2.4468235500149271</c:v>
                      </c:pt>
                      <c:pt idx="1028">
                        <c:v>2.4533637805894606</c:v>
                      </c:pt>
                      <c:pt idx="1029">
                        <c:v>2.4732617105759398</c:v>
                      </c:pt>
                      <c:pt idx="1030">
                        <c:v>2.4798255901741411</c:v>
                      </c:pt>
                      <c:pt idx="1031">
                        <c:v>2.4664166627021804</c:v>
                      </c:pt>
                      <c:pt idx="1032">
                        <c:v>2.4596234634167531</c:v>
                      </c:pt>
                      <c:pt idx="1033">
                        <c:v>2.4528563263206737</c:v>
                      </c:pt>
                      <c:pt idx="1034">
                        <c:v>2.4660850247901065</c:v>
                      </c:pt>
                      <c:pt idx="1035">
                        <c:v>2.4859774389693161</c:v>
                      </c:pt>
                      <c:pt idx="1036">
                        <c:v>2.4858745691637414</c:v>
                      </c:pt>
                      <c:pt idx="1037">
                        <c:v>2.4724431647771579</c:v>
                      </c:pt>
                      <c:pt idx="1038">
                        <c:v>2.47234084655231</c:v>
                      </c:pt>
                      <c:pt idx="1039">
                        <c:v>2.4789022440372399</c:v>
                      </c:pt>
                      <c:pt idx="1040">
                        <c:v>2.4987899697802711</c:v>
                      </c:pt>
                      <c:pt idx="1041">
                        <c:v>2.4986865483939695</c:v>
                      </c:pt>
                      <c:pt idx="1042">
                        <c:v>2.4852316328788997</c:v>
                      </c:pt>
                      <c:pt idx="1043">
                        <c:v>2.4784662194725926</c:v>
                      </c:pt>
                      <c:pt idx="1044">
                        <c:v>2.4783892739611839</c:v>
                      </c:pt>
                      <c:pt idx="1045">
                        <c:v>2.5049349238163594</c:v>
                      </c:pt>
                      <c:pt idx="1046">
                        <c:v>2.5114930118169276</c:v>
                      </c:pt>
                      <c:pt idx="1047">
                        <c:v>2.4980660200761595</c:v>
                      </c:pt>
                      <c:pt idx="1048">
                        <c:v>2.491301365093352</c:v>
                      </c:pt>
                      <c:pt idx="1049">
                        <c:v>2.4778763038851279</c:v>
                      </c:pt>
                      <c:pt idx="1050">
                        <c:v>2.4910950739014757</c:v>
                      </c:pt>
                      <c:pt idx="1051">
                        <c:v>2.5109731469817849</c:v>
                      </c:pt>
                      <c:pt idx="1052">
                        <c:v>2.5175293044498086</c:v>
                      </c:pt>
                      <c:pt idx="1053">
                        <c:v>2.4974454917583495</c:v>
                      </c:pt>
                      <c:pt idx="1054">
                        <c:v>2.4973420703720484</c:v>
                      </c:pt>
                      <c:pt idx="1055">
                        <c:v>2.4972386489857463</c:v>
                      </c:pt>
                      <c:pt idx="1056">
                        <c:v>2.5171123094202406</c:v>
                      </c:pt>
                      <c:pt idx="1057">
                        <c:v>2.5170080606628482</c:v>
                      </c:pt>
                      <c:pt idx="1058">
                        <c:v>2.5035868605197131</c:v>
                      </c:pt>
                      <c:pt idx="1059">
                        <c:v>2.4967991080939647</c:v>
                      </c:pt>
                      <c:pt idx="1060">
                        <c:v>2.4966956867076631</c:v>
                      </c:pt>
                      <c:pt idx="1061">
                        <c:v>2.5165910656332802</c:v>
                      </c:pt>
                      <c:pt idx="1062">
                        <c:v>2.5298015619387235</c:v>
                      </c:pt>
                      <c:pt idx="1063">
                        <c:v>2.5163825681184959</c:v>
                      </c:pt>
                      <c:pt idx="1064">
                        <c:v>2.5096214984104135</c:v>
                      </c:pt>
                      <c:pt idx="1065">
                        <c:v>2.5028609802830575</c:v>
                      </c:pt>
                      <c:pt idx="1066">
                        <c:v>2.5094135524763561</c:v>
                      </c:pt>
                      <c:pt idx="1067">
                        <c:v>2.5292775602481283</c:v>
                      </c:pt>
                      <c:pt idx="1068">
                        <c:v>2.5291727599100096</c:v>
                      </c:pt>
                      <c:pt idx="1069">
                        <c:v>2.5157570755741436</c:v>
                      </c:pt>
                      <c:pt idx="1070">
                        <c:v>2.5156528268167517</c:v>
                      </c:pt>
                      <c:pt idx="1071">
                        <c:v>2.5155485780593598</c:v>
                      </c:pt>
                      <c:pt idx="1072">
                        <c:v>2.5354081731853166</c:v>
                      </c:pt>
                      <c:pt idx="1073">
                        <c:v>2.5353030970568344</c:v>
                      </c:pt>
                      <c:pt idx="1074">
                        <c:v>2.5152358317871837</c:v>
                      </c:pt>
                      <c:pt idx="1075">
                        <c:v>2.5151055208404434</c:v>
                      </c:pt>
                      <c:pt idx="1076">
                        <c:v>2.5150012720830515</c:v>
                      </c:pt>
                      <c:pt idx="1077">
                        <c:v>2.5282033567824089</c:v>
                      </c:pt>
                      <c:pt idx="1078">
                        <c:v>2.5414306763000241</c:v>
                      </c:pt>
                      <c:pt idx="1079">
                        <c:v>2.5346726402859399</c:v>
                      </c:pt>
                      <c:pt idx="1080">
                        <c:v>2.5212627475477065</c:v>
                      </c:pt>
                      <c:pt idx="1081">
                        <c:v>2.514506090485439</c:v>
                      </c:pt>
                      <c:pt idx="1082">
                        <c:v>2.5210536984521958</c:v>
                      </c:pt>
                      <c:pt idx="1083">
                        <c:v>2.5409039167057945</c:v>
                      </c:pt>
                      <c:pt idx="1084">
                        <c:v>2.5407985647869484</c:v>
                      </c:pt>
                      <c:pt idx="1085">
                        <c:v>2.5273911541619869</c:v>
                      </c:pt>
                      <c:pt idx="1086">
                        <c:v>2.5272863538238677</c:v>
                      </c:pt>
                      <c:pt idx="1087">
                        <c:v>2.5271815534857489</c:v>
                      </c:pt>
                      <c:pt idx="1088">
                        <c:v>2.5470273590935326</c:v>
                      </c:pt>
                      <c:pt idx="1089">
                        <c:v>2.5469217313843231</c:v>
                      </c:pt>
                      <c:pt idx="1090">
                        <c:v>2.5335168028726329</c:v>
                      </c:pt>
                      <c:pt idx="1091">
                        <c:v>2.5267361520487435</c:v>
                      </c:pt>
                      <c:pt idx="1092">
                        <c:v>2.5266313517106243</c:v>
                      </c:pt>
                      <c:pt idx="1093">
                        <c:v>2.5398240595376236</c:v>
                      </c:pt>
                      <c:pt idx="1094">
                        <c:v>2.5530156642031692</c:v>
                      </c:pt>
                      <c:pt idx="1095">
                        <c:v>2.5462615582017643</c:v>
                      </c:pt>
                      <c:pt idx="1096">
                        <c:v>2.5328863461017379</c:v>
                      </c:pt>
                      <c:pt idx="1097">
                        <c:v>2.526133550104559</c:v>
                      </c:pt>
                      <c:pt idx="1098">
                        <c:v>2.532676193844773</c:v>
                      </c:pt>
                      <c:pt idx="1099">
                        <c:v>2.5525126225801982</c:v>
                      </c:pt>
                      <c:pt idx="1100">
                        <c:v>2.5524067190806252</c:v>
                      </c:pt>
                      <c:pt idx="1101">
                        <c:v>2.5390075821665676</c:v>
                      </c:pt>
                      <c:pt idx="1102">
                        <c:v>2.538902230247722</c:v>
                      </c:pt>
                      <c:pt idx="1103">
                        <c:v>2.5387968783288759</c:v>
                      </c:pt>
                      <c:pt idx="1104">
                        <c:v>2.5519831050823338</c:v>
                      </c:pt>
                      <c:pt idx="1105">
                        <c:v>2.5518772015827609</c:v>
                      </c:pt>
                      <c:pt idx="1106">
                        <c:v>2.5384808225723381</c:v>
                      </c:pt>
                      <c:pt idx="1107">
                        <c:v>2.531730508688431</c:v>
                      </c:pt>
                      <c:pt idx="1108">
                        <c:v>2.5249807463852503</c:v>
                      </c:pt>
                      <c:pt idx="1109">
                        <c:v>2.5448091772001353</c:v>
                      </c:pt>
                      <c:pt idx="1110">
                        <c:v>2.5646359532728389</c:v>
                      </c:pt>
                      <c:pt idx="1111">
                        <c:v>2.5578856393889313</c:v>
                      </c:pt>
                      <c:pt idx="1112">
                        <c:v>2.5445187009998094</c:v>
                      </c:pt>
                      <c:pt idx="1113">
                        <c:v>2.5377696971201278</c:v>
                      </c:pt>
                      <c:pt idx="1114">
                        <c:v>2.5376643452012821</c:v>
                      </c:pt>
                      <c:pt idx="1115">
                        <c:v>2.5574609222291862</c:v>
                      </c:pt>
                      <c:pt idx="1116">
                        <c:v>2.5639972227910399</c:v>
                      </c:pt>
                      <c:pt idx="1117">
                        <c:v>2.5506063595878867</c:v>
                      </c:pt>
                      <c:pt idx="1118">
                        <c:v>2.5438585278172505</c:v>
                      </c:pt>
                      <c:pt idx="1119">
                        <c:v>2.543752900108041</c:v>
                      </c:pt>
                      <c:pt idx="1120">
                        <c:v>2.5635714024698411</c:v>
                      </c:pt>
                      <c:pt idx="1121">
                        <c:v>2.5634649473895408</c:v>
                      </c:pt>
                      <c:pt idx="1122">
                        <c:v>2.5500768420900219</c:v>
                      </c:pt>
                      <c:pt idx="1123">
                        <c:v>2.5433303892712038</c:v>
                      </c:pt>
                      <c:pt idx="1124">
                        <c:v>2.5365844880331112</c:v>
                      </c:pt>
                      <c:pt idx="1125">
                        <c:v>2.5497591315913035</c:v>
                      </c:pt>
                      <c:pt idx="1126">
                        <c:v>2.5695723939361979</c:v>
                      </c:pt>
                      <c:pt idx="1127">
                        <c:v>2.5694656630655341</c:v>
                      </c:pt>
                      <c:pt idx="1128">
                        <c:v>2.5560805914600135</c:v>
                      </c:pt>
                      <c:pt idx="1129">
                        <c:v>2.549361993467905</c:v>
                      </c:pt>
                      <c:pt idx="1130">
                        <c:v>2.5492560899683325</c:v>
                      </c:pt>
                      <c:pt idx="1131">
                        <c:v>2.5690654223005471</c:v>
                      </c:pt>
                      <c:pt idx="1132">
                        <c:v>2.5689586914298839</c:v>
                      </c:pt>
                      <c:pt idx="1133">
                        <c:v>2.555549695010332</c:v>
                      </c:pt>
                      <c:pt idx="1134">
                        <c:v>2.5554435157203961</c:v>
                      </c:pt>
                      <c:pt idx="1135">
                        <c:v>2.5553373364304592</c:v>
                      </c:pt>
                      <c:pt idx="1136">
                        <c:v>2.5751420492740853</c:v>
                      </c:pt>
                      <c:pt idx="1137">
                        <c:v>2.5816717308672161</c:v>
                      </c:pt>
                      <c:pt idx="1138">
                        <c:v>2.5616552110244442</c:v>
                      </c:pt>
                      <c:pt idx="1139">
                        <c:v>2.5549126192707141</c:v>
                      </c:pt>
                      <c:pt idx="1140">
                        <c:v>2.5481705790977105</c:v>
                      </c:pt>
                      <c:pt idx="1141">
                        <c:v>2.5547002606908413</c:v>
                      </c:pt>
                      <c:pt idx="1142">
                        <c:v>2.5745000093079247</c:v>
                      </c:pt>
                      <c:pt idx="1143">
                        <c:v>2.5743662509816412</c:v>
                      </c:pt>
                      <c:pt idx="1144">
                        <c:v>2.5610164805426452</c:v>
                      </c:pt>
                      <c:pt idx="1145">
                        <c:v>2.5609100254623454</c:v>
                      </c:pt>
                      <c:pt idx="1146">
                        <c:v>2.5607769566119707</c:v>
                      </c:pt>
                      <c:pt idx="1147">
                        <c:v>2.5739382243375344</c:v>
                      </c:pt>
                      <c:pt idx="1148">
                        <c:v>2.5804916239019233</c:v>
                      </c:pt>
                      <c:pt idx="1149">
                        <c:v>2.5604842051411461</c:v>
                      </c:pt>
                      <c:pt idx="1150">
                        <c:v>2.5603777500608462</c:v>
                      </c:pt>
                      <c:pt idx="1151">
                        <c:v>2.5602712949805468</c:v>
                      </c:pt>
                      <c:pt idx="1152">
                        <c:v>2.5800624940963623</c:v>
                      </c:pt>
                      <c:pt idx="1153">
                        <c:v>2.5865874872533143</c:v>
                      </c:pt>
                      <c:pt idx="1154">
                        <c:v>2.5665839295576256</c:v>
                      </c:pt>
                      <c:pt idx="1155">
                        <c:v>2.5598454746593471</c:v>
                      </c:pt>
                      <c:pt idx="1156">
                        <c:v>2.546476123104545</c:v>
                      </c:pt>
                      <c:pt idx="1157">
                        <c:v>2.5596325644987479</c:v>
                      </c:pt>
                      <c:pt idx="1158">
                        <c:v>2.5860228064841073</c:v>
                      </c:pt>
                      <c:pt idx="1159">
                        <c:v>2.5859152482423537</c:v>
                      </c:pt>
                      <c:pt idx="1160">
                        <c:v>2.5725471377441869</c:v>
                      </c:pt>
                      <c:pt idx="1161">
                        <c:v>2.5658101307453167</c:v>
                      </c:pt>
                      <c:pt idx="1162">
                        <c:v>2.5657033998746535</c:v>
                      </c:pt>
                      <c:pt idx="1163">
                        <c:v>2.5788555665182225</c:v>
                      </c:pt>
                      <c:pt idx="1164">
                        <c:v>2.5853774570335855</c:v>
                      </c:pt>
                      <c:pt idx="1165">
                        <c:v>2.5654098899803297</c:v>
                      </c:pt>
                      <c:pt idx="1166">
                        <c:v>2.5653031591096664</c:v>
                      </c:pt>
                      <c:pt idx="1167">
                        <c:v>2.5651964282390032</c:v>
                      </c:pt>
                      <c:pt idx="1168">
                        <c:v>2.584974113627009</c:v>
                      </c:pt>
                      <c:pt idx="1169">
                        <c:v>2.5914944183477813</c:v>
                      </c:pt>
                      <c:pt idx="1170">
                        <c:v>2.5715038227991758</c:v>
                      </c:pt>
                      <c:pt idx="1171">
                        <c:v>2.5647695047563501</c:v>
                      </c:pt>
                      <c:pt idx="1172">
                        <c:v>2.5514087027028145</c:v>
                      </c:pt>
                      <c:pt idx="1173">
                        <c:v>2.5645560430150236</c:v>
                      </c:pt>
                      <c:pt idx="1174">
                        <c:v>2.5843287641764867</c:v>
                      </c:pt>
                      <c:pt idx="1175">
                        <c:v>2.5842212059347327</c:v>
                      </c:pt>
                      <c:pt idx="1176">
                        <c:v>2.5708617828330156</c:v>
                      </c:pt>
                      <c:pt idx="1177">
                        <c:v>2.5707547761719884</c:v>
                      </c:pt>
                      <c:pt idx="1178">
                        <c:v>2.5706477695109617</c:v>
                      </c:pt>
                      <c:pt idx="1179">
                        <c:v>2.5904160780266099</c:v>
                      </c:pt>
                      <c:pt idx="1180">
                        <c:v>2.5902812854864634</c:v>
                      </c:pt>
                      <c:pt idx="1181">
                        <c:v>2.5702999978626249</c:v>
                      </c:pt>
                      <c:pt idx="1182">
                        <c:v>2.5701929912015982</c:v>
                      </c:pt>
                      <c:pt idx="1183">
                        <c:v>2.5701127362058278</c:v>
                      </c:pt>
                      <c:pt idx="1184">
                        <c:v>2.589876907866024</c:v>
                      </c:pt>
                      <c:pt idx="1185">
                        <c:v>2.5963925241506178</c:v>
                      </c:pt>
                      <c:pt idx="1186">
                        <c:v>2.5830380652754421</c:v>
                      </c:pt>
                      <c:pt idx="1187">
                        <c:v>2.569684709561721</c:v>
                      </c:pt>
                      <c:pt idx="1188">
                        <c:v>2.5629550799550742</c:v>
                      </c:pt>
                      <c:pt idx="1189">
                        <c:v>2.5694706962396672</c:v>
                      </c:pt>
                      <c:pt idx="1190">
                        <c:v>2.5892299036733211</c:v>
                      </c:pt>
                      <c:pt idx="1191">
                        <c:v>2.5891220696412036</c:v>
                      </c:pt>
                      <c:pt idx="1192">
                        <c:v>2.5757711960407534</c:v>
                      </c:pt>
                      <c:pt idx="1193">
                        <c:v>2.5690426695955604</c:v>
                      </c:pt>
                      <c:pt idx="1194">
                        <c:v>2.5689356629345337</c:v>
                      </c:pt>
                      <c:pt idx="1195">
                        <c:v>2.5886907335127352</c:v>
                      </c:pt>
                      <c:pt idx="1196">
                        <c:v>2.5885828994806177</c:v>
                      </c:pt>
                      <c:pt idx="1197">
                        <c:v>2.5752347837838023</c:v>
                      </c:pt>
                      <c:pt idx="1198">
                        <c:v>2.5685343879556832</c:v>
                      </c:pt>
                      <c:pt idx="1199">
                        <c:v>2.5683738779641434</c:v>
                      </c:pt>
                      <c:pt idx="1200">
                        <c:v>2.5947708768134081</c:v>
                      </c:pt>
                      <c:pt idx="1201">
                        <c:v>2.6012818046618227</c:v>
                      </c:pt>
                      <c:pt idx="1202">
                        <c:v>2.5879358952879148</c:v>
                      </c:pt>
                      <c:pt idx="1203">
                        <c:v>2.5745910890754611</c:v>
                      </c:pt>
                      <c:pt idx="1204">
                        <c:v>2.5678655963242663</c:v>
                      </c:pt>
                      <c:pt idx="1205">
                        <c:v>2.5743765241726804</c:v>
                      </c:pt>
                      <c:pt idx="1206">
                        <c:v>2.5941222178785246</c:v>
                      </c:pt>
                      <c:pt idx="1207">
                        <c:v>2.5940141080560437</c:v>
                      </c:pt>
                      <c:pt idx="1208">
                        <c:v>2.5806717839568609</c:v>
                      </c:pt>
                      <c:pt idx="1209">
                        <c:v>2.5805642257151074</c:v>
                      </c:pt>
                      <c:pt idx="1210">
                        <c:v>2.5804566674733538</c:v>
                      </c:pt>
                      <c:pt idx="1211">
                        <c:v>2.5935816687661211</c:v>
                      </c:pt>
                      <c:pt idx="1212">
                        <c:v>2.5934735589436406</c:v>
                      </c:pt>
                      <c:pt idx="1213">
                        <c:v>2.5801339927480926</c:v>
                      </c:pt>
                      <c:pt idx="1214">
                        <c:v>2.5667955297139984</c:v>
                      </c:pt>
                      <c:pt idx="1215">
                        <c:v>2.5733036996587786</c:v>
                      </c:pt>
                      <c:pt idx="1216">
                        <c:v>2.5930681471093382</c:v>
                      </c:pt>
                      <c:pt idx="1217">
                        <c:v>2.6061894252321984</c:v>
                      </c:pt>
                      <c:pt idx="1218">
                        <c:v>2.5928519274643769</c:v>
                      </c:pt>
                      <c:pt idx="1219">
                        <c:v>2.5795155328580091</c:v>
                      </c:pt>
                      <c:pt idx="1220">
                        <c:v>2.5727941080146746</c:v>
                      </c:pt>
                      <c:pt idx="1221">
                        <c:v>2.5793004163745015</c:v>
                      </c:pt>
                      <c:pt idx="1222">
                        <c:v>2.592392460718834</c:v>
                      </c:pt>
                      <c:pt idx="1223">
                        <c:v>2.5988973211792521</c:v>
                      </c:pt>
                      <c:pt idx="1224">
                        <c:v>2.578950852088802</c:v>
                      </c:pt>
                      <c:pt idx="1225">
                        <c:v>2.578843293847048</c:v>
                      </c:pt>
                      <c:pt idx="1226">
                        <c:v>2.5853478785171027</c:v>
                      </c:pt>
                      <c:pt idx="1227">
                        <c:v>2.6050756458493209</c:v>
                      </c:pt>
                      <c:pt idx="1228">
                        <c:v>2.6049669844461132</c:v>
                      </c:pt>
                      <c:pt idx="1229">
                        <c:v>2.5850243764207512</c:v>
                      </c:pt>
                      <c:pt idx="1230">
                        <c:v>2.5783055026382797</c:v>
                      </c:pt>
                      <c:pt idx="1231">
                        <c:v>2.5781979443965262</c:v>
                      </c:pt>
                      <c:pt idx="1232">
                        <c:v>2.5913113624940278</c:v>
                      </c:pt>
                      <c:pt idx="1233">
                        <c:v>2.6044508427808775</c:v>
                      </c:pt>
                      <c:pt idx="1234">
                        <c:v>2.5977321758411778</c:v>
                      </c:pt>
                      <c:pt idx="1235">
                        <c:v>2.5844043307360773</c:v>
                      </c:pt>
                      <c:pt idx="1236">
                        <c:v>2.5776870427481962</c:v>
                      </c:pt>
                      <c:pt idx="1237">
                        <c:v>2.5841886626718433</c:v>
                      </c:pt>
                      <c:pt idx="1238">
                        <c:v>2.5972986333898014</c:v>
                      </c:pt>
                      <c:pt idx="1239">
                        <c:v>2.6037988743616318</c:v>
                      </c:pt>
                      <c:pt idx="1240">
                        <c:v>2.5904464839141825</c:v>
                      </c:pt>
                      <c:pt idx="1241">
                        <c:v>2.5837303680353454</c:v>
                      </c:pt>
                      <c:pt idx="1242">
                        <c:v>2.5836494925112574</c:v>
                      </c:pt>
                      <c:pt idx="1243">
                        <c:v>2.6033642287488012</c:v>
                      </c:pt>
                      <c:pt idx="1244">
                        <c:v>2.6032555673455939</c:v>
                      </c:pt>
                      <c:pt idx="1245">
                        <c:v>2.5899329622573997</c:v>
                      </c:pt>
                      <c:pt idx="1246">
                        <c:v>2.5765845707702209</c:v>
                      </c:pt>
                      <c:pt idx="1247">
                        <c:v>2.5764770125284668</c:v>
                      </c:pt>
                      <c:pt idx="1248">
                        <c:v>2.5961876808581494</c:v>
                      </c:pt>
                      <c:pt idx="1249">
                        <c:v>2.6158966944456514</c:v>
                      </c:pt>
                      <c:pt idx="1250">
                        <c:v>2.6026035989263483</c:v>
                      </c:pt>
                      <c:pt idx="1251">
                        <c:v>2.5892843033225157</c:v>
                      </c:pt>
                      <c:pt idx="1252">
                        <c:v>2.582571152190086</c:v>
                      </c:pt>
                      <c:pt idx="1253">
                        <c:v>2.5890680836775544</c:v>
                      </c:pt>
                      <c:pt idx="1254">
                        <c:v>2.6021689533135182</c:v>
                      </c:pt>
                      <c:pt idx="1255">
                        <c:v>2.6086645058491689</c:v>
                      </c:pt>
                      <c:pt idx="1256">
                        <c:v>2.5887437542101126</c:v>
                      </c:pt>
                      <c:pt idx="1257">
                        <c:v>2.5886356443876317</c:v>
                      </c:pt>
                      <c:pt idx="1258">
                        <c:v>2.5885275345651513</c:v>
                      </c:pt>
                      <c:pt idx="1259">
                        <c:v>2.6082287570748846</c:v>
                      </c:pt>
                      <c:pt idx="1260">
                        <c:v>2.6147226548683551</c:v>
                      </c:pt>
                      <c:pt idx="1261">
                        <c:v>2.5948057642943869</c:v>
                      </c:pt>
                      <c:pt idx="1262">
                        <c:v>2.5880950952752286</c:v>
                      </c:pt>
                      <c:pt idx="1263">
                        <c:v>2.5813580193287677</c:v>
                      </c:pt>
                      <c:pt idx="1264">
                        <c:v>2.5944535110526434</c:v>
                      </c:pt>
                      <c:pt idx="1265">
                        <c:v>2.6141492867026992</c:v>
                      </c:pt>
                      <c:pt idx="1266">
                        <c:v>2.6074389624214946</c:v>
                      </c:pt>
                      <c:pt idx="1267">
                        <c:v>2.5941283542141114</c:v>
                      </c:pt>
                      <c:pt idx="1268">
                        <c:v>2.5874464363403447</c:v>
                      </c:pt>
                      <c:pt idx="1269">
                        <c:v>2.5939386793916341</c:v>
                      </c:pt>
                      <c:pt idx="1270">
                        <c:v>2.6136305250290102</c:v>
                      </c:pt>
                      <c:pt idx="1271">
                        <c:v>2.6135213120450755</c:v>
                      </c:pt>
                      <c:pt idx="1272">
                        <c:v>2.6002130480557817</c:v>
                      </c:pt>
                      <c:pt idx="1273">
                        <c:v>2.5935051369402577</c:v>
                      </c:pt>
                      <c:pt idx="1274">
                        <c:v>2.5933967513274134</c:v>
                      </c:pt>
                      <c:pt idx="1275">
                        <c:v>2.6130844601093375</c:v>
                      </c:pt>
                      <c:pt idx="1276">
                        <c:v>2.6195736694666283</c:v>
                      </c:pt>
                      <c:pt idx="1277">
                        <c:v>2.5996697410397438</c:v>
                      </c:pt>
                      <c:pt idx="1278">
                        <c:v>2.5863653381155385</c:v>
                      </c:pt>
                      <c:pt idx="1279">
                        <c:v>2.5862572282930576</c:v>
                      </c:pt>
                      <c:pt idx="1280">
                        <c:v>2.5927464376503488</c:v>
                      </c:pt>
                      <c:pt idx="1281">
                        <c:v>2.6190262255951384</c:v>
                      </c:pt>
                      <c:pt idx="1282">
                        <c:v>2.6123199692217955</c:v>
                      </c:pt>
                      <c:pt idx="1283">
                        <c:v>2.5990177726204982</c:v>
                      </c:pt>
                      <c:pt idx="1284">
                        <c:v>2.5923128951989725</c:v>
                      </c:pt>
                      <c:pt idx="1285">
                        <c:v>2.5922045095861281</c:v>
                      </c:pt>
                      <c:pt idx="1286">
                        <c:v>2.6052874528484664</c:v>
                      </c:pt>
                      <c:pt idx="1287">
                        <c:v>2.611801207548107</c:v>
                      </c:pt>
                      <c:pt idx="1288">
                        <c:v>2.5984744656044603</c:v>
                      </c:pt>
                      <c:pt idx="1289">
                        <c:v>2.598365804201253</c:v>
                      </c:pt>
                      <c:pt idx="1290">
                        <c:v>2.5982571427980452</c:v>
                      </c:pt>
                      <c:pt idx="1291">
                        <c:v>2.6179313378521587</c:v>
                      </c:pt>
                      <c:pt idx="1292">
                        <c:v>2.6178218490778606</c:v>
                      </c:pt>
                      <c:pt idx="1293">
                        <c:v>2.604524892493469</c:v>
                      </c:pt>
                      <c:pt idx="1294">
                        <c:v>2.5912290390705315</c:v>
                      </c:pt>
                      <c:pt idx="1295">
                        <c:v>2.5845274711333674</c:v>
                      </c:pt>
                      <c:pt idx="1296">
                        <c:v>2.5976051743787996</c:v>
                      </c:pt>
                      <c:pt idx="1297">
                        <c:v>2.6172744052063708</c:v>
                      </c:pt>
                      <c:pt idx="1298">
                        <c:v>2.6171649164320727</c:v>
                      </c:pt>
                      <c:pt idx="1299">
                        <c:v>2.6038712693320427</c:v>
                      </c:pt>
                      <c:pt idx="1300">
                        <c:v>2.5971705287659694</c:v>
                      </c:pt>
                      <c:pt idx="1301">
                        <c:v>2.5970618673627617</c:v>
                      </c:pt>
                      <c:pt idx="1302">
                        <c:v>2.6167269613348809</c:v>
                      </c:pt>
                      <c:pt idx="1303">
                        <c:v>2.6166174725605829</c:v>
                      </c:pt>
                      <c:pt idx="1304">
                        <c:v>2.5967358831531389</c:v>
                      </c:pt>
                      <c:pt idx="1305">
                        <c:v>2.5966272217499315</c:v>
                      </c:pt>
                      <c:pt idx="1306">
                        <c:v>2.5965185603467238</c:v>
                      </c:pt>
                      <c:pt idx="1307">
                        <c:v>2.6227693903033491</c:v>
                      </c:pt>
                      <c:pt idx="1308">
                        <c:v>2.6226596257386876</c:v>
                      </c:pt>
                      <c:pt idx="1309">
                        <c:v>2.6093712186555638</c:v>
                      </c:pt>
                      <c:pt idx="1310">
                        <c:v>2.5960839147338937</c:v>
                      </c:pt>
                      <c:pt idx="1311">
                        <c:v>2.5893864836521816</c:v>
                      </c:pt>
                      <c:pt idx="1312">
                        <c:v>2.602455085815619</c:v>
                      </c:pt>
                      <c:pt idx="1313">
                        <c:v>2.6221108029153806</c:v>
                      </c:pt>
                      <c:pt idx="1314">
                        <c:v>2.6220010383507191</c:v>
                      </c:pt>
                      <c:pt idx="1315">
                        <c:v>2.6087159407519565</c:v>
                      </c:pt>
                      <c:pt idx="1316">
                        <c:v>2.6020193370413351</c:v>
                      </c:pt>
                      <c:pt idx="1317">
                        <c:v>2.601910399847764</c:v>
                      </c:pt>
                      <c:pt idx="1318">
                        <c:v>2.6215619800920731</c:v>
                      </c:pt>
                      <c:pt idx="1319">
                        <c:v>2.6214522155274116</c:v>
                      </c:pt>
                      <c:pt idx="1320">
                        <c:v>2.6015835882670508</c:v>
                      </c:pt>
                      <c:pt idx="1321">
                        <c:v>2.6014746510734796</c:v>
                      </c:pt>
                      <c:pt idx="1322">
                        <c:v>2.6013657138799084</c:v>
                      </c:pt>
                      <c:pt idx="1323">
                        <c:v>2.6210131572687656</c:v>
                      </c:pt>
                      <c:pt idx="1324">
                        <c:v>2.6274885771078829</c:v>
                      </c:pt>
                      <c:pt idx="1325">
                        <c:v>2.6142087195260268</c:v>
                      </c:pt>
                      <c:pt idx="1326">
                        <c:v>2.6009299651056241</c:v>
                      </c:pt>
                      <c:pt idx="1327">
                        <c:v>2.5942366708793649</c:v>
                      </c:pt>
                      <c:pt idx="1328">
                        <c:v>2.6007120907184822</c:v>
                      </c:pt>
                      <c:pt idx="1329">
                        <c:v>2.6203545698807966</c:v>
                      </c:pt>
                      <c:pt idx="1330">
                        <c:v>2.6268283349777337</c:v>
                      </c:pt>
                      <c:pt idx="1331">
                        <c:v>2.6135517868802389</c:v>
                      </c:pt>
                      <c:pt idx="1332">
                        <c:v>2.6134422981059409</c:v>
                      </c:pt>
                      <c:pt idx="1333">
                        <c:v>2.6067501070411354</c:v>
                      </c:pt>
                      <c:pt idx="1334">
                        <c:v>2.626388173557634</c:v>
                      </c:pt>
                      <c:pt idx="1335">
                        <c:v>2.6262781332026086</c:v>
                      </c:pt>
                      <c:pt idx="1336">
                        <c:v>2.6064224680893315</c:v>
                      </c:pt>
                      <c:pt idx="1337">
                        <c:v>2.5997316559763428</c:v>
                      </c:pt>
                      <c:pt idx="1338">
                        <c:v>2.6062040421214623</c:v>
                      </c:pt>
                      <c:pt idx="1339">
                        <c:v>2.6258379717825093</c:v>
                      </c:pt>
                      <c:pt idx="1340">
                        <c:v>2.6323362822217953</c:v>
                      </c:pt>
                      <c:pt idx="1341">
                        <c:v>2.6190373951048596</c:v>
                      </c:pt>
                      <c:pt idx="1342">
                        <c:v>2.6057944934317079</c:v>
                      </c:pt>
                      <c:pt idx="1343">
                        <c:v>2.60565797720179</c:v>
                      </c:pt>
                      <c:pt idx="1344">
                        <c:v>2.6055487642178554</c:v>
                      </c:pt>
                      <c:pt idx="1345">
                        <c:v>2.6251777296523597</c:v>
                      </c:pt>
                      <c:pt idx="1346">
                        <c:v>2.6316468063131175</c:v>
                      </c:pt>
                      <c:pt idx="1347">
                        <c:v>2.6117999664914708</c:v>
                      </c:pt>
                      <c:pt idx="1348">
                        <c:v>2.6116904777171728</c:v>
                      </c:pt>
                      <c:pt idx="1349">
                        <c:v>2.6115809889428747</c:v>
                      </c:pt>
                      <c:pt idx="1350">
                        <c:v>2.6246275278772351</c:v>
                      </c:pt>
                      <c:pt idx="1351">
                        <c:v>2.6310952255861757</c:v>
                      </c:pt>
                      <c:pt idx="1352">
                        <c:v>2.6046750603463793</c:v>
                      </c:pt>
                      <c:pt idx="1353">
                        <c:v>2.6045658473624447</c:v>
                      </c:pt>
                      <c:pt idx="1354">
                        <c:v>2.60445663437851</c:v>
                      </c:pt>
                      <c:pt idx="1355">
                        <c:v>2.6240773261021104</c:v>
                      </c:pt>
                      <c:pt idx="1356">
                        <c:v>2.6371200039713814</c:v>
                      </c:pt>
                      <c:pt idx="1357">
                        <c:v>2.6238847554808165</c:v>
                      </c:pt>
                      <c:pt idx="1358">
                        <c:v>2.6106229621677675</c:v>
                      </c:pt>
                      <c:pt idx="1359">
                        <c:v>2.6039378727048215</c:v>
                      </c:pt>
                      <c:pt idx="1360">
                        <c:v>2.6104039846191718</c:v>
                      </c:pt>
                      <c:pt idx="1361">
                        <c:v>2.6299920641322916</c:v>
                      </c:pt>
                      <c:pt idx="1362">
                        <c:v>2.6364564523568701</c:v>
                      </c:pt>
                      <c:pt idx="1363">
                        <c:v>2.6166225746823071</c:v>
                      </c:pt>
                      <c:pt idx="1364">
                        <c:v>2.6165128101176456</c:v>
                      </c:pt>
                      <c:pt idx="1365">
                        <c:v>2.6164030455529841</c:v>
                      </c:pt>
                      <c:pt idx="1366">
                        <c:v>2.6294404834053497</c:v>
                      </c:pt>
                      <c:pt idx="1367">
                        <c:v>2.6293301672599609</c:v>
                      </c:pt>
                      <c:pt idx="1368">
                        <c:v>2.6160737518589996</c:v>
                      </c:pt>
                      <c:pt idx="1369">
                        <c:v>2.6093912134569153</c:v>
                      </c:pt>
                      <c:pt idx="1370">
                        <c:v>2.6092817246826172</c:v>
                      </c:pt>
                      <c:pt idx="1371">
                        <c:v>2.6288889026784075</c:v>
                      </c:pt>
                      <c:pt idx="1372">
                        <c:v>2.6353505329993516</c:v>
                      </c:pt>
                      <c:pt idx="1373">
                        <c:v>2.6286682703876307</c:v>
                      </c:pt>
                      <c:pt idx="1374">
                        <c:v>2.6154426056121962</c:v>
                      </c:pt>
                      <c:pt idx="1375">
                        <c:v>2.6021904649618688</c:v>
                      </c:pt>
                      <c:pt idx="1376">
                        <c:v>2.6086521642304037</c:v>
                      </c:pt>
                      <c:pt idx="1377">
                        <c:v>2.6282545848424244</c:v>
                      </c:pt>
                      <c:pt idx="1378">
                        <c:v>2.6347146293687782</c:v>
                      </c:pt>
                      <c:pt idx="1379">
                        <c:v>2.621463867670268</c:v>
                      </c:pt>
                      <c:pt idx="1380">
                        <c:v>2.621353827315243</c:v>
                      </c:pt>
                      <c:pt idx="1381">
                        <c:v>2.6146742536595662</c:v>
                      </c:pt>
                      <c:pt idx="1382">
                        <c:v>2.6342722616257706</c:v>
                      </c:pt>
                      <c:pt idx="1383">
                        <c:v>2.6341616696900187</c:v>
                      </c:pt>
                      <c:pt idx="1384">
                        <c:v>2.6209136658951433</c:v>
                      </c:pt>
                      <c:pt idx="1385">
                        <c:v>2.6076393930681472</c:v>
                      </c:pt>
                      <c:pt idx="1386">
                        <c:v>2.6075299042938491</c:v>
                      </c:pt>
                      <c:pt idx="1387">
                        <c:v>2.6271238443521931</c:v>
                      </c:pt>
                      <c:pt idx="1388">
                        <c:v>2.6401485958478381</c:v>
                      </c:pt>
                      <c:pt idx="1389">
                        <c:v>2.6334704700915696</c:v>
                      </c:pt>
                      <c:pt idx="1390">
                        <c:v>2.6136589314364476</c:v>
                      </c:pt>
                      <c:pt idx="1391">
                        <c:v>2.6135766080129517</c:v>
                      </c:pt>
                      <c:pt idx="1392">
                        <c:v>2.6134668434482897</c:v>
                      </c:pt>
                      <c:pt idx="1393">
                        <c:v>2.6330557503325003</c:v>
                      </c:pt>
                      <c:pt idx="1394">
                        <c:v>2.6395111064226748</c:v>
                      </c:pt>
                      <c:pt idx="1395">
                        <c:v>2.6262688942254329</c:v>
                      </c:pt>
                      <c:pt idx="1396">
                        <c:v>2.6195931816348441</c:v>
                      </c:pt>
                      <c:pt idx="1397">
                        <c:v>2.6260482619346561</c:v>
                      </c:pt>
                      <c:pt idx="1398">
                        <c:v>2.6390676355182139</c:v>
                      </c:pt>
                      <c:pt idx="1399">
                        <c:v>2.6389567677920982</c:v>
                      </c:pt>
                      <c:pt idx="1400">
                        <c:v>2.6191530202147444</c:v>
                      </c:pt>
                      <c:pt idx="1401">
                        <c:v>2.6124789623663371</c:v>
                      </c:pt>
                      <c:pt idx="1402">
                        <c:v>2.6123417566605101</c:v>
                      </c:pt>
                      <c:pt idx="1403">
                        <c:v>2.6253587860259784</c:v>
                      </c:pt>
                      <c:pt idx="1404">
                        <c:v>2.6449378334046942</c:v>
                      </c:pt>
                      <c:pt idx="1405">
                        <c:v>2.6382638445038773</c:v>
                      </c:pt>
                      <c:pt idx="1406">
                        <c:v>2.6250278375898133</c:v>
                      </c:pt>
                      <c:pt idx="1407">
                        <c:v>2.6183552276408135</c:v>
                      </c:pt>
                      <c:pt idx="1408">
                        <c:v>2.6248072052990365</c:v>
                      </c:pt>
                      <c:pt idx="1409">
                        <c:v>2.6378480905309449</c:v>
                      </c:pt>
                      <c:pt idx="1410">
                        <c:v>2.6442987581849411</c:v>
                      </c:pt>
                      <c:pt idx="1411">
                        <c:v>2.6245038358992181</c:v>
                      </c:pt>
                      <c:pt idx="1412">
                        <c:v>2.6243935197538302</c:v>
                      </c:pt>
                      <c:pt idx="1413">
                        <c:v>2.6242832036084414</c:v>
                      </c:pt>
                      <c:pt idx="1414">
                        <c:v>2.643854184119026</c:v>
                      </c:pt>
                      <c:pt idx="1415">
                        <c:v>2.6503031970308411</c:v>
                      </c:pt>
                      <c:pt idx="1416">
                        <c:v>2.6305121358102066</c:v>
                      </c:pt>
                      <c:pt idx="1417">
                        <c:v>2.6172548240905642</c:v>
                      </c:pt>
                      <c:pt idx="1418">
                        <c:v>2.6171447837355393</c:v>
                      </c:pt>
                      <c:pt idx="1419">
                        <c:v>2.6301527120190134</c:v>
                      </c:pt>
                      <c:pt idx="1420">
                        <c:v>2.6497182456699191</c:v>
                      </c:pt>
                      <c:pt idx="1421">
                        <c:v>2.6430483936245541</c:v>
                      </c:pt>
                      <c:pt idx="1422">
                        <c:v>2.6298209362117575</c:v>
                      </c:pt>
                      <c:pt idx="1423">
                        <c:v>2.6231524631182102</c:v>
                      </c:pt>
                      <c:pt idx="1424">
                        <c:v>2.6230421469728222</c:v>
                      </c:pt>
                      <c:pt idx="1425">
                        <c:v>2.642603819558639</c:v>
                      </c:pt>
                      <c:pt idx="1426">
                        <c:v>2.6425204619212801</c:v>
                      </c:pt>
                      <c:pt idx="1427">
                        <c:v>2.6292956245169363</c:v>
                      </c:pt>
                      <c:pt idx="1428">
                        <c:v>2.6291850325811841</c:v>
                      </c:pt>
                      <c:pt idx="1429">
                        <c:v>2.6290744406454327</c:v>
                      </c:pt>
                      <c:pt idx="1430">
                        <c:v>2.6486319074282068</c:v>
                      </c:pt>
                      <c:pt idx="1431">
                        <c:v>2.6485204881213642</c:v>
                      </c:pt>
                      <c:pt idx="1432">
                        <c:v>2.6352981328302918</c:v>
                      </c:pt>
                      <c:pt idx="1433">
                        <c:v>2.6220768807006736</c:v>
                      </c:pt>
                      <c:pt idx="1434">
                        <c:v>2.6154116481438963</c:v>
                      </c:pt>
                      <c:pt idx="1435">
                        <c:v>2.6283832410469832</c:v>
                      </c:pt>
                      <c:pt idx="1436">
                        <c:v>2.6479355367604422</c:v>
                      </c:pt>
                      <c:pt idx="1437">
                        <c:v>2.6478241174536001</c:v>
                      </c:pt>
                      <c:pt idx="1438">
                        <c:v>2.6346052095420709</c:v>
                      </c:pt>
                      <c:pt idx="1439">
                        <c:v>2.6279408733039755</c:v>
                      </c:pt>
                      <c:pt idx="1440">
                        <c:v>2.6278302813682237</c:v>
                      </c:pt>
                      <c:pt idx="1441">
                        <c:v>2.640825523294978</c:v>
                      </c:pt>
                      <c:pt idx="1442">
                        <c:v>2.6472670209193887</c:v>
                      </c:pt>
                      <c:pt idx="1443">
                        <c:v>2.6275261535449062</c:v>
                      </c:pt>
                      <c:pt idx="1444">
                        <c:v>2.6274155616091543</c:v>
                      </c:pt>
                      <c:pt idx="1445">
                        <c:v>2.6273049696734021</c:v>
                      </c:pt>
                      <c:pt idx="1446">
                        <c:v>2.6468491985187299</c:v>
                      </c:pt>
                      <c:pt idx="1447">
                        <c:v>2.6532891103485512</c:v>
                      </c:pt>
                      <c:pt idx="1448">
                        <c:v>2.6335242492124462</c:v>
                      </c:pt>
                      <c:pt idx="1449">
                        <c:v>2.6268626019303949</c:v>
                      </c:pt>
                      <c:pt idx="1450">
                        <c:v>2.6202015062290704</c:v>
                      </c:pt>
                      <c:pt idx="1451">
                        <c:v>2.6266414180588913</c:v>
                      </c:pt>
                      <c:pt idx="1452">
                        <c:v>2.6461528278509658</c:v>
                      </c:pt>
                      <c:pt idx="1453">
                        <c:v>2.6460414085441233</c:v>
                      </c:pt>
                      <c:pt idx="1454">
                        <c:v>2.6328590428557543</c:v>
                      </c:pt>
                      <c:pt idx="1455">
                        <c:v>2.6327481751296387</c:v>
                      </c:pt>
                      <c:pt idx="1456">
                        <c:v>2.6326373074035234</c:v>
                      </c:pt>
                      <c:pt idx="1457">
                        <c:v>2.6456235861434649</c:v>
                      </c:pt>
                      <c:pt idx="1458">
                        <c:v>2.6520325405049863</c:v>
                      </c:pt>
                      <c:pt idx="1459">
                        <c:v>2.6322769872936487</c:v>
                      </c:pt>
                      <c:pt idx="1460">
                        <c:v>2.632166119567533</c:v>
                      </c:pt>
                      <c:pt idx="1461">
                        <c:v>2.6255354987013724</c:v>
                      </c:pt>
                      <c:pt idx="1462">
                        <c:v>2.6450664896092535</c:v>
                      </c:pt>
                      <c:pt idx="1463">
                        <c:v>2.6515299125675602</c:v>
                      </c:pt>
                      <c:pt idx="1464">
                        <c:v>2.6383247941742045</c:v>
                      </c:pt>
                      <c:pt idx="1465">
                        <c:v>2.625120778942303</c:v>
                      </c:pt>
                      <c:pt idx="1466">
                        <c:v>2.6184364479028561</c:v>
                      </c:pt>
                      <c:pt idx="1467">
                        <c:v>2.6314177624162545</c:v>
                      </c:pt>
                      <c:pt idx="1468">
                        <c:v>2.6509435133072303</c:v>
                      </c:pt>
                      <c:pt idx="1469">
                        <c:v>2.6508318182100243</c:v>
                      </c:pt>
                      <c:pt idx="1470">
                        <c:v>2.6376301471962118</c:v>
                      </c:pt>
                      <c:pt idx="1471">
                        <c:v>2.6375190036797331</c:v>
                      </c:pt>
                      <c:pt idx="1472">
                        <c:v>2.6308634237856778</c:v>
                      </c:pt>
                      <c:pt idx="1473">
                        <c:v>2.6503850378212013</c:v>
                      </c:pt>
                      <c:pt idx="1474">
                        <c:v>2.6502733427239957</c:v>
                      </c:pt>
                      <c:pt idx="1475">
                        <c:v>2.637074429613818</c:v>
                      </c:pt>
                      <c:pt idx="1476">
                        <c:v>2.6304199528812164</c:v>
                      </c:pt>
                      <c:pt idx="1477">
                        <c:v>2.6303368020866298</c:v>
                      </c:pt>
                      <c:pt idx="1478">
                        <c:v>2.6498544861094739</c:v>
                      </c:pt>
                      <c:pt idx="1479">
                        <c:v>2.6562853658048908</c:v>
                      </c:pt>
                      <c:pt idx="1480">
                        <c:v>2.6430887969128025</c:v>
                      </c:pt>
                      <c:pt idx="1481">
                        <c:v>2.6298933311821684</c:v>
                      </c:pt>
                      <c:pt idx="1482">
                        <c:v>2.623240716034521</c:v>
                      </c:pt>
                      <c:pt idx="1483">
                        <c:v>2.6296715957299379</c:v>
                      </c:pt>
                      <c:pt idx="1484">
                        <c:v>2.6556975186451526</c:v>
                      </c:pt>
                      <c:pt idx="1485">
                        <c:v>2.6555855477575832</c:v>
                      </c:pt>
                      <c:pt idx="1486">
                        <c:v>2.6423924262450385</c:v>
                      </c:pt>
                      <c:pt idx="1487">
                        <c:v>2.6422810069381963</c:v>
                      </c:pt>
                      <c:pt idx="1488">
                        <c:v>2.6421695876313538</c:v>
                      </c:pt>
                      <c:pt idx="1489">
                        <c:v>2.6551376642073059</c:v>
                      </c:pt>
                      <c:pt idx="1490">
                        <c:v>2.6550256933197369</c:v>
                      </c:pt>
                      <c:pt idx="1491">
                        <c:v>2.635296133350157</c:v>
                      </c:pt>
                      <c:pt idx="1492">
                        <c:v>2.6351849898336779</c:v>
                      </c:pt>
                      <c:pt idx="1493">
                        <c:v>2.6350738463171992</c:v>
                      </c:pt>
                      <c:pt idx="1494">
                        <c:v>2.6546058024913526</c:v>
                      </c:pt>
                      <c:pt idx="1495">
                        <c:v>2.6675701558973977</c:v>
                      </c:pt>
                      <c:pt idx="1496">
                        <c:v>2.6543818607162137</c:v>
                      </c:pt>
                      <c:pt idx="1497">
                        <c:v>2.641194668696484</c:v>
                      </c:pt>
                      <c:pt idx="1498">
                        <c:v>2.6345459146139247</c:v>
                      </c:pt>
                      <c:pt idx="1499">
                        <c:v>2.6409718300827993</c:v>
                      </c:pt>
                      <c:pt idx="1500">
                        <c:v>2.6604426986914436</c:v>
                      </c:pt>
                      <c:pt idx="1501">
                        <c:v>2.6603304520135111</c:v>
                      </c:pt>
                      <c:pt idx="1502">
                        <c:v>2.6471458800022343</c:v>
                      </c:pt>
                      <c:pt idx="1503">
                        <c:v>2.6404982980287195</c:v>
                      </c:pt>
                      <c:pt idx="1504">
                        <c:v>2.6469224898078227</c:v>
                      </c:pt>
                      <c:pt idx="1505">
                        <c:v>2.6598814653017802</c:v>
                      </c:pt>
                      <c:pt idx="1506">
                        <c:v>2.6597692186238473</c:v>
                      </c:pt>
                      <c:pt idx="1507">
                        <c:v>2.6400526208013506</c:v>
                      </c:pt>
                      <c:pt idx="1508">
                        <c:v>2.6399412014945081</c:v>
                      </c:pt>
                      <c:pt idx="1509">
                        <c:v>2.639829782187666</c:v>
                      </c:pt>
                      <c:pt idx="1510">
                        <c:v>2.6593202319121167</c:v>
                      </c:pt>
                      <c:pt idx="1511">
                        <c:v>2.6657697964046587</c:v>
                      </c:pt>
                      <c:pt idx="1512">
                        <c:v>2.6525903265151061</c:v>
                      </c:pt>
                      <c:pt idx="1513">
                        <c:v>2.6459451577072723</c:v>
                      </c:pt>
                      <c:pt idx="1514">
                        <c:v>2.6327676183502637</c:v>
                      </c:pt>
                      <c:pt idx="1515">
                        <c:v>2.6391891211733225</c:v>
                      </c:pt>
                      <c:pt idx="1516">
                        <c:v>2.6586748135140033</c:v>
                      </c:pt>
                      <c:pt idx="1517">
                        <c:v>2.6650946615948818</c:v>
                      </c:pt>
                      <c:pt idx="1518">
                        <c:v>2.6453866822212433</c:v>
                      </c:pt>
                      <c:pt idx="1519">
                        <c:v>2.6452749871240377</c:v>
                      </c:pt>
                      <c:pt idx="1520">
                        <c:v>2.6451632920268322</c:v>
                      </c:pt>
                      <c:pt idx="1521">
                        <c:v>2.6646445717216967</c:v>
                      </c:pt>
                      <c:pt idx="1522">
                        <c:v>2.6645320492534008</c:v>
                      </c:pt>
                      <c:pt idx="1523">
                        <c:v>2.6448282067352147</c:v>
                      </c:pt>
                      <c:pt idx="1524">
                        <c:v>2.6381584925850317</c:v>
                      </c:pt>
                      <c:pt idx="1525">
                        <c:v>2.6380470732781891</c:v>
                      </c:pt>
                      <c:pt idx="1526">
                        <c:v>2.6575242850651932</c:v>
                      </c:pt>
                      <c:pt idx="1527">
                        <c:v>2.6704705742024313</c:v>
                      </c:pt>
                      <c:pt idx="1528">
                        <c:v>2.657299791709328</c:v>
                      </c:pt>
                      <c:pt idx="1529">
                        <c:v>2.6441580361519801</c:v>
                      </c:pt>
                      <c:pt idx="1530">
                        <c:v>2.6375178315706882</c:v>
                      </c:pt>
                      <c:pt idx="1531">
                        <c:v>2.6439346459575686</c:v>
                      </c:pt>
                      <c:pt idx="1532">
                        <c:v>2.6634068245704388</c:v>
                      </c:pt>
                      <c:pt idx="1533">
                        <c:v>2.6632943021021429</c:v>
                      </c:pt>
                      <c:pt idx="1534">
                        <c:v>2.6501269669885832</c:v>
                      </c:pt>
                      <c:pt idx="1535">
                        <c:v>2.6500149961010138</c:v>
                      </c:pt>
                      <c:pt idx="1536">
                        <c:v>2.6499030252134448</c:v>
                      </c:pt>
                      <c:pt idx="1537">
                        <c:v>2.6693707911805</c:v>
                      </c:pt>
                      <c:pt idx="1538">
                        <c:v>2.6692579929218403</c:v>
                      </c:pt>
                      <c:pt idx="1539">
                        <c:v>2.649567112550737</c:v>
                      </c:pt>
                      <c:pt idx="1540">
                        <c:v>2.6429014663084156</c:v>
                      </c:pt>
                      <c:pt idx="1541">
                        <c:v>2.6427897712112096</c:v>
                      </c:pt>
                      <c:pt idx="1542">
                        <c:v>2.6622534692704032</c:v>
                      </c:pt>
                      <c:pt idx="1543">
                        <c:v>2.675190657325647</c:v>
                      </c:pt>
                      <c:pt idx="1544">
                        <c:v>2.6685530038052176</c:v>
                      </c:pt>
                      <c:pt idx="1545">
                        <c:v>2.6488672945034293</c:v>
                      </c:pt>
                      <c:pt idx="1546">
                        <c:v>2.6487833163377523</c:v>
                      </c:pt>
                      <c:pt idx="1547">
                        <c:v>2.6486713454501833</c:v>
                      </c:pt>
                      <c:pt idx="1548">
                        <c:v>2.6681300103352439</c:v>
                      </c:pt>
                      <c:pt idx="1549">
                        <c:v>2.6680172120765842</c:v>
                      </c:pt>
                      <c:pt idx="1550">
                        <c:v>2.6483354327874755</c:v>
                      </c:pt>
                      <c:pt idx="1551">
                        <c:v>2.6482234618999061</c:v>
                      </c:pt>
                      <c:pt idx="1552">
                        <c:v>2.6481114910123367</c:v>
                      </c:pt>
                      <c:pt idx="1553">
                        <c:v>2.6675660190419457</c:v>
                      </c:pt>
                      <c:pt idx="1554">
                        <c:v>2.6674532207832859</c:v>
                      </c:pt>
                      <c:pt idx="1555">
                        <c:v>2.6477755783496293</c:v>
                      </c:pt>
                      <c:pt idx="1556">
                        <c:v>2.6411422685274246</c:v>
                      </c:pt>
                      <c:pt idx="1557">
                        <c:v>2.6410305734302186</c:v>
                      </c:pt>
                      <c:pt idx="1558">
                        <c:v>2.6539604530408303</c:v>
                      </c:pt>
                      <c:pt idx="1559">
                        <c:v>2.6734097410535327</c:v>
                      </c:pt>
                      <c:pt idx="1560">
                        <c:v>2.666776431231328</c:v>
                      </c:pt>
                      <c:pt idx="1561">
                        <c:v>2.6601436729898502</c:v>
                      </c:pt>
                      <c:pt idx="1562">
                        <c:v>2.6535114663290993</c:v>
                      </c:pt>
                      <c:pt idx="1563">
                        <c:v>2.6533992196511664</c:v>
                      </c:pt>
                      <c:pt idx="1564">
                        <c:v>2.6728443708084173</c:v>
                      </c:pt>
                      <c:pt idx="1565">
                        <c:v>2.6727312967593941</c:v>
                      </c:pt>
                      <c:pt idx="1566">
                        <c:v>2.6595810606483687</c:v>
                      </c:pt>
                      <c:pt idx="1567">
                        <c:v>2.6529502329394359</c:v>
                      </c:pt>
                      <c:pt idx="1568">
                        <c:v>2.652837986261503</c:v>
                      </c:pt>
                      <c:pt idx="1569">
                        <c:v>2.6722790005633019</c:v>
                      </c:pt>
                      <c:pt idx="1570">
                        <c:v>2.6721659265142783</c:v>
                      </c:pt>
                      <c:pt idx="1571">
                        <c:v>2.6590184483068882</c:v>
                      </c:pt>
                      <c:pt idx="1572">
                        <c:v>2.6458720732609522</c:v>
                      </c:pt>
                      <c:pt idx="1573">
                        <c:v>2.6457601023733832</c:v>
                      </c:pt>
                      <c:pt idx="1574">
                        <c:v>2.6586808809019997</c:v>
                      </c:pt>
                      <c:pt idx="1575">
                        <c:v>2.6781166551868929</c:v>
                      </c:pt>
                      <c:pt idx="1576">
                        <c:v>2.6714874822201398</c:v>
                      </c:pt>
                      <c:pt idx="1577">
                        <c:v>2.6583433134971108</c:v>
                      </c:pt>
                      <c:pt idx="1578">
                        <c:v>2.6517155194821762</c:v>
                      </c:pt>
                      <c:pt idx="1579">
                        <c:v>2.6581182685605187</c:v>
                      </c:pt>
                      <c:pt idx="1580">
                        <c:v>2.6710351860240475</c:v>
                      </c:pt>
                      <c:pt idx="1581">
                        <c:v>2.6774365561505733</c:v>
                      </c:pt>
                      <c:pt idx="1582">
                        <c:v>2.6577807011556303</c:v>
                      </c:pt>
                      <c:pt idx="1583">
                        <c:v>2.6576681786873344</c:v>
                      </c:pt>
                      <c:pt idx="1584">
                        <c:v>2.6575556562190381</c:v>
                      </c:pt>
                      <c:pt idx="1585">
                        <c:v>2.6770114942528735</c:v>
                      </c:pt>
                      <c:pt idx="1586">
                        <c:v>2.683411278584809</c:v>
                      </c:pt>
                      <c:pt idx="1587">
                        <c:v>2.6637308782475175</c:v>
                      </c:pt>
                      <c:pt idx="1588">
                        <c:v>2.650593052702849</c:v>
                      </c:pt>
                      <c:pt idx="1589">
                        <c:v>2.6504808060249161</c:v>
                      </c:pt>
                      <c:pt idx="1590">
                        <c:v>2.6633924834715388</c:v>
                      </c:pt>
                      <c:pt idx="1591">
                        <c:v>2.6828147440286214</c:v>
                      </c:pt>
                      <c:pt idx="1592">
                        <c:v>2.6761897079173207</c:v>
                      </c:pt>
                      <c:pt idx="1593">
                        <c:v>2.6630540886955596</c:v>
                      </c:pt>
                      <c:pt idx="1594">
                        <c:v>2.6564304315360765</c:v>
                      </c:pt>
                      <c:pt idx="1595">
                        <c:v>2.6563179090677802</c:v>
                      </c:pt>
                      <c:pt idx="1596">
                        <c:v>2.6757363085597743</c:v>
                      </c:pt>
                      <c:pt idx="1597">
                        <c:v>2.6821329902501212</c:v>
                      </c:pt>
                      <c:pt idx="1598">
                        <c:v>2.6624900974022614</c:v>
                      </c:pt>
                      <c:pt idx="1599">
                        <c:v>2.6623772991436017</c:v>
                      </c:pt>
                      <c:pt idx="1600">
                        <c:v>2.6622927004496071</c:v>
                      </c:pt>
                      <c:pt idx="1601">
                        <c:v>2.6817068941385585</c:v>
                      </c:pt>
                      <c:pt idx="1602">
                        <c:v>2.6815932685088084</c:v>
                      </c:pt>
                      <c:pt idx="1603">
                        <c:v>2.6684627514087715</c:v>
                      </c:pt>
                      <c:pt idx="1604">
                        <c:v>2.6553333374701888</c:v>
                      </c:pt>
                      <c:pt idx="1605">
                        <c:v>2.6487129208474762</c:v>
                      </c:pt>
                      <c:pt idx="1606">
                        <c:v>2.6615877113329844</c:v>
                      </c:pt>
                      <c:pt idx="1607">
                        <c:v>2.6809967339526204</c:v>
                      </c:pt>
                      <c:pt idx="1608">
                        <c:v>2.6808831083228704</c:v>
                      </c:pt>
                      <c:pt idx="1609">
                        <c:v>2.6677560386023771</c:v>
                      </c:pt>
                      <c:pt idx="1610">
                        <c:v>2.6676429645533539</c:v>
                      </c:pt>
                      <c:pt idx="1611">
                        <c:v>2.6675298905043308</c:v>
                      </c:pt>
                      <c:pt idx="1612">
                        <c:v>2.6804286058038702</c:v>
                      </c:pt>
                      <c:pt idx="1613">
                        <c:v>2.6803149801741197</c:v>
                      </c:pt>
                      <c:pt idx="1614">
                        <c:v>2.6671906683572613</c:v>
                      </c:pt>
                      <c:pt idx="1615">
                        <c:v>2.6605725270050478</c:v>
                      </c:pt>
                      <c:pt idx="1616">
                        <c:v>2.660459728746388</c:v>
                      </c:pt>
                      <c:pt idx="1617">
                        <c:v>2.67986047765512</c:v>
                      </c:pt>
                      <c:pt idx="1618">
                        <c:v>2.6862795673124991</c:v>
                      </c:pt>
                      <c:pt idx="1619">
                        <c:v>2.6731575997137296</c:v>
                      </c:pt>
                      <c:pt idx="1620">
                        <c:v>2.6600367352764143</c:v>
                      </c:pt>
                      <c:pt idx="1621">
                        <c:v>2.6534204555091536</c:v>
                      </c:pt>
                      <c:pt idx="1622">
                        <c:v>2.6598111387590948</c:v>
                      </c:pt>
                      <c:pt idx="1623">
                        <c:v>2.6791787238766194</c:v>
                      </c:pt>
                      <c:pt idx="1624">
                        <c:v>2.6790650982468693</c:v>
                      </c:pt>
                      <c:pt idx="1625">
                        <c:v>2.6659468538180073</c:v>
                      </c:pt>
                      <c:pt idx="1626">
                        <c:v>2.6658337797689842</c:v>
                      </c:pt>
                      <c:pt idx="1627">
                        <c:v>2.6657207057199606</c:v>
                      </c:pt>
                      <c:pt idx="1628">
                        <c:v>2.6851120777563353</c:v>
                      </c:pt>
                      <c:pt idx="1629">
                        <c:v>2.6849981763362214</c:v>
                      </c:pt>
                      <c:pt idx="1630">
                        <c:v>2.6653814835728915</c:v>
                      </c:pt>
                      <c:pt idx="1631">
                        <c:v>2.6652684095238683</c:v>
                      </c:pt>
                      <c:pt idx="1632">
                        <c:v>2.6651553354748452</c:v>
                      </c:pt>
                      <c:pt idx="1633">
                        <c:v>2.6845425706557675</c:v>
                      </c:pt>
                      <c:pt idx="1634">
                        <c:v>2.6909284965219387</c:v>
                      </c:pt>
                      <c:pt idx="1635">
                        <c:v>2.6778436227270563</c:v>
                      </c:pt>
                      <c:pt idx="1636">
                        <c:v>2.6647313077910084</c:v>
                      </c:pt>
                      <c:pt idx="1637">
                        <c:v>2.6581191648792002</c:v>
                      </c:pt>
                      <c:pt idx="1638">
                        <c:v>2.6645051596929625</c:v>
                      </c:pt>
                      <c:pt idx="1639">
                        <c:v>2.6838591621350862</c:v>
                      </c:pt>
                      <c:pt idx="1640">
                        <c:v>2.6837452607149728</c:v>
                      </c:pt>
                      <c:pt idx="1641">
                        <c:v>2.6706355657873777</c:v>
                      </c:pt>
                      <c:pt idx="1642">
                        <c:v>2.6640528634968699</c:v>
                      </c:pt>
                      <c:pt idx="1643">
                        <c:v>2.6639397894478467</c:v>
                      </c:pt>
                      <c:pt idx="1644">
                        <c:v>2.683318130389547</c:v>
                      </c:pt>
                      <c:pt idx="1645">
                        <c:v>2.6832042289694336</c:v>
                      </c:pt>
                      <c:pt idx="1646">
                        <c:v>2.6700688165904451</c:v>
                      </c:pt>
                      <c:pt idx="1647">
                        <c:v>2.6634592247394986</c:v>
                      </c:pt>
                      <c:pt idx="1648">
                        <c:v>2.6633461506904754</c:v>
                      </c:pt>
                      <c:pt idx="1649">
                        <c:v>2.6892158383647837</c:v>
                      </c:pt>
                      <c:pt idx="1650">
                        <c:v>2.6955970757947765</c:v>
                      </c:pt>
                      <c:pt idx="1651">
                        <c:v>2.6824923450937241</c:v>
                      </c:pt>
                      <c:pt idx="1652">
                        <c:v>2.6694170550139722</c:v>
                      </c:pt>
                      <c:pt idx="1653">
                        <c:v>2.6628090489576155</c:v>
                      </c:pt>
                      <c:pt idx="1654">
                        <c:v>2.669190355335199</c:v>
                      </c:pt>
                      <c:pt idx="1655">
                        <c:v>2.6885593194045407</c:v>
                      </c:pt>
                      <c:pt idx="1656">
                        <c:v>2.6884451421940638</c:v>
                      </c:pt>
                      <c:pt idx="1657">
                        <c:v>2.6753438588725551</c:v>
                      </c:pt>
                      <c:pt idx="1658">
                        <c:v>2.6687369559776526</c:v>
                      </c:pt>
                      <c:pt idx="1659">
                        <c:v>2.668623606138266</c:v>
                      </c:pt>
                      <c:pt idx="1660">
                        <c:v>2.6879884333521562</c:v>
                      </c:pt>
                      <c:pt idx="1661">
                        <c:v>2.6878742561416789</c:v>
                      </c:pt>
                      <c:pt idx="1662">
                        <c:v>2.6747757307238045</c:v>
                      </c:pt>
                      <c:pt idx="1663">
                        <c:v>2.6681418693208729</c:v>
                      </c:pt>
                      <c:pt idx="1664">
                        <c:v>2.6680285194814868</c:v>
                      </c:pt>
                      <c:pt idx="1665">
                        <c:v>2.6873890029971514</c:v>
                      </c:pt>
                      <c:pt idx="1666">
                        <c:v>2.6937658277813288</c:v>
                      </c:pt>
                      <c:pt idx="1667">
                        <c:v>2.6871606485761976</c:v>
                      </c:pt>
                      <c:pt idx="1668">
                        <c:v>2.6740655705378669</c:v>
                      </c:pt>
                      <c:pt idx="1669">
                        <c:v>2.6609715956609903</c:v>
                      </c:pt>
                      <c:pt idx="1670">
                        <c:v>2.6738667256858042</c:v>
                      </c:pt>
                      <c:pt idx="1671">
                        <c:v>2.6867324840369089</c:v>
                      </c:pt>
                      <c:pt idx="1672">
                        <c:v>2.6931077230264959</c:v>
                      </c:pt>
                      <c:pt idx="1673">
                        <c:v>2.6735258487965541</c:v>
                      </c:pt>
                      <c:pt idx="1674">
                        <c:v>2.673412223166804</c:v>
                      </c:pt>
                      <c:pt idx="1675">
                        <c:v>2.673298597537054</c:v>
                      </c:pt>
                      <c:pt idx="1676">
                        <c:v>2.6926499110231341</c:v>
                      </c:pt>
                      <c:pt idx="1677">
                        <c:v>2.6925354580222938</c:v>
                      </c:pt>
                      <c:pt idx="1678">
                        <c:v>2.6729577206478039</c:v>
                      </c:pt>
                      <c:pt idx="1679">
                        <c:v>2.6663566093505344</c:v>
                      </c:pt>
                      <c:pt idx="1680">
                        <c:v>2.6662432595111478</c:v>
                      </c:pt>
                      <c:pt idx="1681">
                        <c:v>2.6855621676295196</c:v>
                      </c:pt>
                      <c:pt idx="1682">
                        <c:v>2.698421169116719</c:v>
                      </c:pt>
                      <c:pt idx="1683">
                        <c:v>2.6918201267670407</c:v>
                      </c:pt>
                      <c:pt idx="1684">
                        <c:v>2.678762073585006</c:v>
                      </c:pt>
                      <c:pt idx="1685">
                        <c:v>2.6656481728543682</c:v>
                      </c:pt>
                      <c:pt idx="1686">
                        <c:v>2.6720203092023658</c:v>
                      </c:pt>
                      <c:pt idx="1687">
                        <c:v>2.6913909280138886</c:v>
                      </c:pt>
                      <c:pt idx="1688">
                        <c:v>2.6912764750130487</c:v>
                      </c:pt>
                      <c:pt idx="1689">
                        <c:v>2.6781925664844382</c:v>
                      </c:pt>
                      <c:pt idx="1690">
                        <c:v>2.6780786650643247</c:v>
                      </c:pt>
                      <c:pt idx="1691">
                        <c:v>2.6779647636442112</c:v>
                      </c:pt>
                      <c:pt idx="1692">
                        <c:v>2.6973025634024808</c:v>
                      </c:pt>
                      <c:pt idx="1693">
                        <c:v>2.697187834611277</c:v>
                      </c:pt>
                      <c:pt idx="1694">
                        <c:v>2.6776230593838708</c:v>
                      </c:pt>
                      <c:pt idx="1695">
                        <c:v>2.6710260849420528</c:v>
                      </c:pt>
                      <c:pt idx="1696">
                        <c:v>2.6709124593123028</c:v>
                      </c:pt>
                      <c:pt idx="1697">
                        <c:v>2.6837638765645067</c:v>
                      </c:pt>
                      <c:pt idx="1698">
                        <c:v>2.7030964363058709</c:v>
                      </c:pt>
                      <c:pt idx="1699">
                        <c:v>2.6964994618640534</c:v>
                      </c:pt>
                      <c:pt idx="1700">
                        <c:v>2.6834213449330759</c:v>
                      </c:pt>
                      <c:pt idx="1701">
                        <c:v>2.6703443311635526</c:v>
                      </c:pt>
                      <c:pt idx="1702">
                        <c:v>2.676683372667934</c:v>
                      </c:pt>
                      <c:pt idx="1703">
                        <c:v>2.676683372667934</c:v>
                      </c:pt>
                      <c:pt idx="1704">
                        <c:v>2.676683372667934</c:v>
                      </c:pt>
                      <c:pt idx="1705">
                        <c:v>2.7088293595389339</c:v>
                      </c:pt>
                      <c:pt idx="1706">
                        <c:v>2.88349477411735</c:v>
                      </c:pt>
                      <c:pt idx="1707">
                        <c:v>3.0646020310581319</c:v>
                      </c:pt>
                      <c:pt idx="1708">
                        <c:v>3.2197571390059276</c:v>
                      </c:pt>
                      <c:pt idx="1709">
                        <c:v>3.3424906765620248</c:v>
                      </c:pt>
                      <c:pt idx="1710">
                        <c:v>3.4587210083998854</c:v>
                      </c:pt>
                      <c:pt idx="1711">
                        <c:v>3.5360686221582389</c:v>
                      </c:pt>
                      <c:pt idx="1712">
                        <c:v>3.6198753151766749</c:v>
                      </c:pt>
                      <c:pt idx="1713">
                        <c:v>3.6712893957915766</c:v>
                      </c:pt>
                      <c:pt idx="1714">
                        <c:v>3.735640940252086</c:v>
                      </c:pt>
                      <c:pt idx="1715">
                        <c:v>3.7611373456694359</c:v>
                      </c:pt>
                      <c:pt idx="1716">
                        <c:v>3.812519710392539</c:v>
                      </c:pt>
                      <c:pt idx="1717">
                        <c:v>3.8315301469893686</c:v>
                      </c:pt>
                      <c:pt idx="1718">
                        <c:v>3.8764224060364989</c:v>
                      </c:pt>
                      <c:pt idx="1719">
                        <c:v>3.8954633174684932</c:v>
                      </c:pt>
                      <c:pt idx="1720">
                        <c:v>3.9273991520825273</c:v>
                      </c:pt>
                      <c:pt idx="1721">
                        <c:v>3.9463891112448701</c:v>
                      </c:pt>
                      <c:pt idx="1722">
                        <c:v>3.9718437344221535</c:v>
                      </c:pt>
                      <c:pt idx="1723">
                        <c:v>3.9908247303976832</c:v>
                      </c:pt>
                      <c:pt idx="1724">
                        <c:v>4.0097588420114221</c:v>
                      </c:pt>
                      <c:pt idx="1725">
                        <c:v>4.0287743117823851</c:v>
                      </c:pt>
                      <c:pt idx="1726">
                        <c:v>4.0412768542247974</c:v>
                      </c:pt>
                      <c:pt idx="1727">
                        <c:v>4.0667073457452787</c:v>
                      </c:pt>
                      <c:pt idx="1728">
                        <c:v>4.0727383294136628</c:v>
                      </c:pt>
                      <c:pt idx="1729">
                        <c:v>4.1046238322863644</c:v>
                      </c:pt>
                      <c:pt idx="1730">
                        <c:v>4.1041422333641533</c:v>
                      </c:pt>
                      <c:pt idx="1731">
                        <c:v>4.1295545227206443</c:v>
                      </c:pt>
                      <c:pt idx="1732">
                        <c:v>4.1291580051255643</c:v>
                      </c:pt>
                      <c:pt idx="1733">
                        <c:v>4.1545622965615152</c:v>
                      </c:pt>
                      <c:pt idx="1734">
                        <c:v>4.1476584363927449</c:v>
                      </c:pt>
                      <c:pt idx="1735">
                        <c:v>4.1730551435937002</c:v>
                      </c:pt>
                      <c:pt idx="1736">
                        <c:v>4.1726097421566948</c:v>
                      </c:pt>
                      <c:pt idx="1737">
                        <c:v>4.1850812581832173</c:v>
                      </c:pt>
                      <c:pt idx="1738">
                        <c:v>4.1975500163061055</c:v>
                      </c:pt>
                      <c:pt idx="1739">
                        <c:v>4.2035589367454129</c:v>
                      </c:pt>
                      <c:pt idx="1740">
                        <c:v>4.2160228685369399</c:v>
                      </c:pt>
                      <c:pt idx="1741">
                        <c:v>4.2155726407685732</c:v>
                      </c:pt>
                      <c:pt idx="1742">
                        <c:v>4.2344874470568694</c:v>
                      </c:pt>
                      <c:pt idx="1743">
                        <c:v>4.2275808289844639</c:v>
                      </c:pt>
                      <c:pt idx="1744">
                        <c:v>4.2464901194654914</c:v>
                      </c:pt>
                      <c:pt idx="1745">
                        <c:v>4.2395835013930867</c:v>
                      </c:pt>
                      <c:pt idx="1746">
                        <c:v>4.2649395295154298</c:v>
                      </c:pt>
                      <c:pt idx="1747">
                        <c:v>4.2580777273770885</c:v>
                      </c:pt>
                      <c:pt idx="1748">
                        <c:v>4.2769297913576958</c:v>
                      </c:pt>
                      <c:pt idx="1749">
                        <c:v>4.2700224838093828</c:v>
                      </c:pt>
                      <c:pt idx="1750">
                        <c:v>4.2889145373926922</c:v>
                      </c:pt>
                      <c:pt idx="1751">
                        <c:v>4.2820072298443792</c:v>
                      </c:pt>
                      <c:pt idx="1752">
                        <c:v>4.2944456510272841</c:v>
                      </c:pt>
                      <c:pt idx="1753">
                        <c:v>4.2939864600721052</c:v>
                      </c:pt>
                      <c:pt idx="1754">
                        <c:v>4.2935731882124442</c:v>
                      </c:pt>
                      <c:pt idx="1755">
                        <c:v>4.3060062314832637</c:v>
                      </c:pt>
                      <c:pt idx="1756">
                        <c:v>4.3054996045855667</c:v>
                      </c:pt>
                      <c:pt idx="1757">
                        <c:v>4.3179283731057509</c:v>
                      </c:pt>
                      <c:pt idx="1758">
                        <c:v>4.3110224445092555</c:v>
                      </c:pt>
                      <c:pt idx="1759">
                        <c:v>4.3298910559116708</c:v>
                      </c:pt>
                      <c:pt idx="1760">
                        <c:v>4.3229851273151745</c:v>
                      </c:pt>
                      <c:pt idx="1761">
                        <c:v>4.3418946935865641</c:v>
                      </c:pt>
                      <c:pt idx="1762">
                        <c:v>4.3285474052608395</c:v>
                      </c:pt>
                      <c:pt idx="1763">
                        <c:v>4.347405881367397</c:v>
                      </c:pt>
                      <c:pt idx="1764">
                        <c:v>4.3405005732992183</c:v>
                      </c:pt>
                      <c:pt idx="1765">
                        <c:v>4.3528677026731675</c:v>
                      </c:pt>
                      <c:pt idx="1766">
                        <c:v>4.3459631530284888</c:v>
                      </c:pt>
                      <c:pt idx="1767">
                        <c:v>4.3583733056991401</c:v>
                      </c:pt>
                      <c:pt idx="1768">
                        <c:v>4.3515160541017961</c:v>
                      </c:pt>
                      <c:pt idx="1769">
                        <c:v>4.357486432837808</c:v>
                      </c:pt>
                      <c:pt idx="1770">
                        <c:v>4.3570196576476334</c:v>
                      </c:pt>
                      <c:pt idx="1771">
                        <c:v>4.3565062049384409</c:v>
                      </c:pt>
                      <c:pt idx="1772">
                        <c:v>4.3689080838981864</c:v>
                      </c:pt>
                      <c:pt idx="1773">
                        <c:v>4.362006292157143</c:v>
                      </c:pt>
                      <c:pt idx="1774">
                        <c:v>4.3808376718604887</c:v>
                      </c:pt>
                      <c:pt idx="1775">
                        <c:v>4.3675504368864102</c:v>
                      </c:pt>
                      <c:pt idx="1776">
                        <c:v>4.3863771971011678</c:v>
                      </c:pt>
                      <c:pt idx="1777">
                        <c:v>4.3730450772454343</c:v>
                      </c:pt>
                      <c:pt idx="1778">
                        <c:v>4.3853897297047597</c:v>
                      </c:pt>
                      <c:pt idx="1779">
                        <c:v>4.3784900063914423</c:v>
                      </c:pt>
                      <c:pt idx="1780">
                        <c:v>4.3908780958330151</c:v>
                      </c:pt>
                      <c:pt idx="1781">
                        <c:v>4.3839790619956061</c:v>
                      </c:pt>
                      <c:pt idx="1782">
                        <c:v>4.3899833629463245</c:v>
                      </c:pt>
                      <c:pt idx="1783">
                        <c:v>4.3830856391131414</c:v>
                      </c:pt>
                      <c:pt idx="1784">
                        <c:v>4.3954676611667178</c:v>
                      </c:pt>
                      <c:pt idx="1785">
                        <c:v>4.3949960596451829</c:v>
                      </c:pt>
                      <c:pt idx="1786">
                        <c:v>4.3945244581236471</c:v>
                      </c:pt>
                      <c:pt idx="1787">
                        <c:v>4.4004769104860326</c:v>
                      </c:pt>
                      <c:pt idx="1788">
                        <c:v>4.3936284152327296</c:v>
                      </c:pt>
                      <c:pt idx="1789">
                        <c:v>4.3995795575908891</c:v>
                      </c:pt>
                      <c:pt idx="1790">
                        <c:v>4.3926380520375057</c:v>
                      </c:pt>
                      <c:pt idx="1791">
                        <c:v>4.411430338456829</c:v>
                      </c:pt>
                      <c:pt idx="1792">
                        <c:v>4.3981154554988118</c:v>
                      </c:pt>
                      <c:pt idx="1793">
                        <c:v>4.4169029155867747</c:v>
                      </c:pt>
                      <c:pt idx="1794">
                        <c:v>4.4035901010564844</c:v>
                      </c:pt>
                      <c:pt idx="1795">
                        <c:v>4.4160016326789515</c:v>
                      </c:pt>
                      <c:pt idx="1796">
                        <c:v>4.4091093557054482</c:v>
                      </c:pt>
                      <c:pt idx="1797">
                        <c:v>4.4214226370109282</c:v>
                      </c:pt>
                      <c:pt idx="1798">
                        <c:v>4.4145311184609239</c:v>
                      </c:pt>
                      <c:pt idx="1799">
                        <c:v>4.4204725392087703</c:v>
                      </c:pt>
                      <c:pt idx="1800">
                        <c:v>4.4199974903076917</c:v>
                      </c:pt>
                      <c:pt idx="1801">
                        <c:v>4.425936842627813</c:v>
                      </c:pt>
                      <c:pt idx="1802">
                        <c:v>4.4255086780885238</c:v>
                      </c:pt>
                      <c:pt idx="1803">
                        <c:v>4.4249853658738383</c:v>
                      </c:pt>
                      <c:pt idx="1804">
                        <c:v>4.437334293083798</c:v>
                      </c:pt>
                      <c:pt idx="1805">
                        <c:v>4.4240338891198627</c:v>
                      </c:pt>
                      <c:pt idx="1806">
                        <c:v>4.4363800584261881</c:v>
                      </c:pt>
                      <c:pt idx="1807">
                        <c:v>4.4230824123658881</c:v>
                      </c:pt>
                      <c:pt idx="1808">
                        <c:v>4.4354258237685791</c:v>
                      </c:pt>
                      <c:pt idx="1809">
                        <c:v>4.4284921782405542</c:v>
                      </c:pt>
                      <c:pt idx="1810">
                        <c:v>4.4472879809870118</c:v>
                      </c:pt>
                      <c:pt idx="1811">
                        <c:v>4.4275869653200512</c:v>
                      </c:pt>
                      <c:pt idx="1812">
                        <c:v>4.4399241714395634</c:v>
                      </c:pt>
                      <c:pt idx="1813">
                        <c:v>4.4330402371245547</c:v>
                      </c:pt>
                      <c:pt idx="1814">
                        <c:v>4.4453739958645233</c:v>
                      </c:pt>
                      <c:pt idx="1815">
                        <c:v>4.4320860024669448</c:v>
                      </c:pt>
                      <c:pt idx="1816">
                        <c:v>4.4380607249011801</c:v>
                      </c:pt>
                      <c:pt idx="1817">
                        <c:v>4.4439863566507185</c:v>
                      </c:pt>
                      <c:pt idx="1818">
                        <c:v>4.4434600107420348</c:v>
                      </c:pt>
                      <c:pt idx="1819">
                        <c:v>4.4493835051162556</c:v>
                      </c:pt>
                      <c:pt idx="1820">
                        <c:v>4.4425030181807896</c:v>
                      </c:pt>
                      <c:pt idx="1821">
                        <c:v>4.4548257453062208</c:v>
                      </c:pt>
                      <c:pt idx="1822">
                        <c:v>4.4415460256195454</c:v>
                      </c:pt>
                      <c:pt idx="1823">
                        <c:v>4.4539139823645852</c:v>
                      </c:pt>
                      <c:pt idx="1824">
                        <c:v>4.4406368826863636</c:v>
                      </c:pt>
                      <c:pt idx="1825">
                        <c:v>4.4529542318997066</c:v>
                      </c:pt>
                      <c:pt idx="1826">
                        <c:v>4.4396798901251193</c:v>
                      </c:pt>
                      <c:pt idx="1827">
                        <c:v>4.4583910252299912</c:v>
                      </c:pt>
                      <c:pt idx="1828">
                        <c:v>4.4451187518831308</c:v>
                      </c:pt>
                      <c:pt idx="1829">
                        <c:v>4.4573818393424602</c:v>
                      </c:pt>
                      <c:pt idx="1830">
                        <c:v>4.4505548557375088</c:v>
                      </c:pt>
                      <c:pt idx="1831">
                        <c:v>4.4564687663965987</c:v>
                      </c:pt>
                      <c:pt idx="1832">
                        <c:v>4.4559882016882506</c:v>
                      </c:pt>
                      <c:pt idx="1833">
                        <c:v>4.4555076369799016</c:v>
                      </c:pt>
                      <c:pt idx="1834">
                        <c:v>4.4614187897353581</c:v>
                      </c:pt>
                      <c:pt idx="1835">
                        <c:v>4.4545465075632054</c:v>
                      </c:pt>
                      <c:pt idx="1836">
                        <c:v>4.4668466198788312</c:v>
                      </c:pt>
                      <c:pt idx="1837">
                        <c:v>4.4599750271825878</c:v>
                      </c:pt>
                      <c:pt idx="1838">
                        <c:v>4.4722716921186692</c:v>
                      </c:pt>
                      <c:pt idx="1839">
                        <c:v>4.4590125188140739</c:v>
                      </c:pt>
                      <c:pt idx="1840">
                        <c:v>4.4776940064548736</c:v>
                      </c:pt>
                      <c:pt idx="1841">
                        <c:v>4.4580500104455592</c:v>
                      </c:pt>
                      <c:pt idx="1842">
                        <c:v>4.4767273612309069</c:v>
                      </c:pt>
                      <c:pt idx="1843">
                        <c:v>4.463473014257672</c:v>
                      </c:pt>
                      <c:pt idx="1844">
                        <c:v>4.475760716006941</c:v>
                      </c:pt>
                      <c:pt idx="1845">
                        <c:v>4.4688932601661495</c:v>
                      </c:pt>
                      <c:pt idx="1846">
                        <c:v>4.4747940707829752</c:v>
                      </c:pt>
                      <c:pt idx="1847">
                        <c:v>4.4679279938940013</c:v>
                      </c:pt>
                      <c:pt idx="1848">
                        <c:v>4.4674453607579263</c:v>
                      </c:pt>
                      <c:pt idx="1849">
                        <c:v>4.4733441029470269</c:v>
                      </c:pt>
                      <c:pt idx="1850">
                        <c:v>4.4664800944857781</c:v>
                      </c:pt>
                      <c:pt idx="1851">
                        <c:v>4.4788058553052066</c:v>
                      </c:pt>
                      <c:pt idx="1852">
                        <c:v>4.4719424673722763</c:v>
                      </c:pt>
                      <c:pt idx="1853">
                        <c:v>4.477837831129424</c:v>
                      </c:pt>
                      <c:pt idx="1854">
                        <c:v>4.4709274898871119</c:v>
                      </c:pt>
                      <c:pt idx="1855">
                        <c:v>4.4895758826842949</c:v>
                      </c:pt>
                      <c:pt idx="1856">
                        <c:v>4.4763373936569595</c:v>
                      </c:pt>
                      <c:pt idx="1857">
                        <c:v>4.4886051006048771</c:v>
                      </c:pt>
                      <c:pt idx="1858">
                        <c:v>4.4754177706899654</c:v>
                      </c:pt>
                      <c:pt idx="1859">
                        <c:v>4.4876828576294292</c:v>
                      </c:pt>
                      <c:pt idx="1860">
                        <c:v>4.4744497465141819</c:v>
                      </c:pt>
                      <c:pt idx="1861">
                        <c:v>4.4803389049881517</c:v>
                      </c:pt>
                      <c:pt idx="1862">
                        <c:v>4.4798057332679706</c:v>
                      </c:pt>
                      <c:pt idx="1863">
                        <c:v>4.4856927543666227</c:v>
                      </c:pt>
                      <c:pt idx="1864">
                        <c:v>4.4852073633269134</c:v>
                      </c:pt>
                      <c:pt idx="1865">
                        <c:v>4.4847705113911758</c:v>
                      </c:pt>
                      <c:pt idx="1866">
                        <c:v>4.4906548435337843</c:v>
                      </c:pt>
                      <c:pt idx="1867">
                        <c:v>4.483799729311758</c:v>
                      </c:pt>
                      <c:pt idx="1868">
                        <c:v>4.4960510267330491</c:v>
                      </c:pt>
                      <c:pt idx="1869">
                        <c:v>4.4828289472323402</c:v>
                      </c:pt>
                      <c:pt idx="1870">
                        <c:v>4.5013957060819365</c:v>
                      </c:pt>
                      <c:pt idx="1871">
                        <c:v>4.4818096260489515</c:v>
                      </c:pt>
                      <c:pt idx="1872">
                        <c:v>4.5004695330938098</c:v>
                      </c:pt>
                      <c:pt idx="1873">
                        <c:v>4.4872522799244612</c:v>
                      </c:pt>
                      <c:pt idx="1874">
                        <c:v>4.5058588215339874</c:v>
                      </c:pt>
                      <c:pt idx="1875">
                        <c:v>4.4926436367923648</c:v>
                      </c:pt>
                      <c:pt idx="1876">
                        <c:v>4.5048825236472991</c:v>
                      </c:pt>
                      <c:pt idx="1877">
                        <c:v>4.4916700968093117</c:v>
                      </c:pt>
                      <c:pt idx="1878">
                        <c:v>4.4974960303424565</c:v>
                      </c:pt>
                      <c:pt idx="1879">
                        <c:v>4.4970573168217642</c:v>
                      </c:pt>
                      <c:pt idx="1880">
                        <c:v>4.5029299278739252</c:v>
                      </c:pt>
                      <c:pt idx="1881">
                        <c:v>4.5024417789305815</c:v>
                      </c:pt>
                      <c:pt idx="1882">
                        <c:v>4.5019536299872378</c:v>
                      </c:pt>
                      <c:pt idx="1883">
                        <c:v>4.5078234831357644</c:v>
                      </c:pt>
                      <c:pt idx="1884">
                        <c:v>4.5009285172062157</c:v>
                      </c:pt>
                      <c:pt idx="1885">
                        <c:v>4.5131534766477959</c:v>
                      </c:pt>
                      <c:pt idx="1886">
                        <c:v>4.4936451005497196</c:v>
                      </c:pt>
                      <c:pt idx="1887">
                        <c:v>4.5122233736469894</c:v>
                      </c:pt>
                      <c:pt idx="1888">
                        <c:v>4.4990247363271747</c:v>
                      </c:pt>
                      <c:pt idx="1889">
                        <c:v>4.5112443178566677</c:v>
                      </c:pt>
                      <c:pt idx="1890">
                        <c:v>4.5044016142009973</c:v>
                      </c:pt>
                      <c:pt idx="1891">
                        <c:v>4.5165687266138388</c:v>
                      </c:pt>
                      <c:pt idx="1892">
                        <c:v>4.5097267813816684</c:v>
                      </c:pt>
                      <c:pt idx="1893">
                        <c:v>4.5156373136088064</c:v>
                      </c:pt>
                      <c:pt idx="1894">
                        <c:v>4.5087966783808628</c:v>
                      </c:pt>
                      <c:pt idx="1895">
                        <c:v>4.5083071504857015</c:v>
                      </c:pt>
                      <c:pt idx="1896">
                        <c:v>4.5078176225905402</c:v>
                      </c:pt>
                      <c:pt idx="1897">
                        <c:v>4.5073280946953789</c:v>
                      </c:pt>
                      <c:pt idx="1898">
                        <c:v>4.513186226753457</c:v>
                      </c:pt>
                      <c:pt idx="1899">
                        <c:v>4.5063979916945733</c:v>
                      </c:pt>
                      <c:pt idx="1900">
                        <c:v>4.5249475136464525</c:v>
                      </c:pt>
                      <c:pt idx="1901">
                        <c:v>4.5053699831147354</c:v>
                      </c:pt>
                      <c:pt idx="1902">
                        <c:v>4.5239151613683894</c:v>
                      </c:pt>
                      <c:pt idx="1903">
                        <c:v>4.5107351398981086</c:v>
                      </c:pt>
                      <c:pt idx="1904">
                        <c:v>4.5292754918204032</c:v>
                      </c:pt>
                      <c:pt idx="1905">
                        <c:v>4.5160975387778484</c:v>
                      </c:pt>
                      <c:pt idx="1906">
                        <c:v>4.5283401488026911</c:v>
                      </c:pt>
                      <c:pt idx="1907">
                        <c:v>4.5151157250838914</c:v>
                      </c:pt>
                      <c:pt idx="1908">
                        <c:v>4.5273063486252196</c:v>
                      </c:pt>
                      <c:pt idx="1909">
                        <c:v>4.526814062826424</c:v>
                      </c:pt>
                      <c:pt idx="1910">
                        <c:v>4.5263217770276283</c:v>
                      </c:pt>
                      <c:pt idx="1911">
                        <c:v>4.5258294912288326</c:v>
                      </c:pt>
                      <c:pt idx="1912">
                        <c:v>4.5252879768501577</c:v>
                      </c:pt>
                      <c:pt idx="1913">
                        <c:v>4.5311329399183791</c:v>
                      </c:pt>
                      <c:pt idx="1914">
                        <c:v>4.5243526338324456</c:v>
                      </c:pt>
                      <c:pt idx="1915">
                        <c:v>4.5301962868964409</c:v>
                      </c:pt>
                      <c:pt idx="1916">
                        <c:v>4.5233680622348533</c:v>
                      </c:pt>
                      <c:pt idx="1917">
                        <c:v>4.5355448962580072</c:v>
                      </c:pt>
                      <c:pt idx="1918">
                        <c:v>4.522383490637262</c:v>
                      </c:pt>
                      <c:pt idx="1919">
                        <c:v>4.5408413122932867</c:v>
                      </c:pt>
                      <c:pt idx="1920">
                        <c:v>4.5214481476195507</c:v>
                      </c:pt>
                      <c:pt idx="1921">
                        <c:v>4.5399020392628948</c:v>
                      </c:pt>
                      <c:pt idx="1922">
                        <c:v>4.52674545997351</c:v>
                      </c:pt>
                      <c:pt idx="1923">
                        <c:v>4.5325829077543283</c:v>
                      </c:pt>
                      <c:pt idx="1924">
                        <c:v>4.525759509424101</c:v>
                      </c:pt>
                      <c:pt idx="1925">
                        <c:v>4.5379246223568082</c:v>
                      </c:pt>
                      <c:pt idx="1926">
                        <c:v>4.5374302681302865</c:v>
                      </c:pt>
                      <c:pt idx="1927">
                        <c:v>4.5368864784811125</c:v>
                      </c:pt>
                      <c:pt idx="1928">
                        <c:v>4.5427685353532219</c:v>
                      </c:pt>
                      <c:pt idx="1929">
                        <c:v>4.5359472054507206</c:v>
                      </c:pt>
                      <c:pt idx="1930">
                        <c:v>4.5417784479483609</c:v>
                      </c:pt>
                      <c:pt idx="1931">
                        <c:v>4.5286335897494236</c:v>
                      </c:pt>
                      <c:pt idx="1932">
                        <c:v>4.5407883605435</c:v>
                      </c:pt>
                      <c:pt idx="1933">
                        <c:v>4.5276462602481971</c:v>
                      </c:pt>
                      <c:pt idx="1934">
                        <c:v>4.5461706852769996</c:v>
                      </c:pt>
                      <c:pt idx="1935">
                        <c:v>4.5330305155142421</c:v>
                      </c:pt>
                      <c:pt idx="1936">
                        <c:v>4.5514511054711981</c:v>
                      </c:pt>
                      <c:pt idx="1937">
                        <c:v>4.5383131420313481</c:v>
                      </c:pt>
                      <c:pt idx="1938">
                        <c:v>4.5504582601627019</c:v>
                      </c:pt>
                      <c:pt idx="1939">
                        <c:v>4.5436424460674703</c:v>
                      </c:pt>
                      <c:pt idx="1940">
                        <c:v>4.5494654148542066</c:v>
                      </c:pt>
                      <c:pt idx="1941">
                        <c:v>4.5490186344653836</c:v>
                      </c:pt>
                      <c:pt idx="1942">
                        <c:v>4.5485222118111359</c:v>
                      </c:pt>
                      <c:pt idx="1943">
                        <c:v>4.5479761468914637</c:v>
                      </c:pt>
                      <c:pt idx="1944">
                        <c:v>4.547479724237216</c:v>
                      </c:pt>
                      <c:pt idx="1945">
                        <c:v>4.5596138107540325</c:v>
                      </c:pt>
                      <c:pt idx="1946">
                        <c:v>4.5464868789287198</c:v>
                      </c:pt>
                      <c:pt idx="1947">
                        <c:v>4.5586182075419011</c:v>
                      </c:pt>
                      <c:pt idx="1948">
                        <c:v>4.5455436758856491</c:v>
                      </c:pt>
                      <c:pt idx="1949">
                        <c:v>4.5639351010116673</c:v>
                      </c:pt>
                      <c:pt idx="1950">
                        <c:v>4.5445011883117283</c:v>
                      </c:pt>
                      <c:pt idx="1951">
                        <c:v>4.56293811884772</c:v>
                      </c:pt>
                      <c:pt idx="1952">
                        <c:v>4.5498187712574039</c:v>
                      </c:pt>
                      <c:pt idx="1953">
                        <c:v>4.5619411366837728</c:v>
                      </c:pt>
                      <c:pt idx="1954">
                        <c:v>4.555133596299445</c:v>
                      </c:pt>
                      <c:pt idx="1955">
                        <c:v>4.5609940036280223</c:v>
                      </c:pt>
                      <c:pt idx="1956">
                        <c:v>4.5541877732479215</c:v>
                      </c:pt>
                      <c:pt idx="1957">
                        <c:v>4.5599471723558764</c:v>
                      </c:pt>
                      <c:pt idx="1958">
                        <c:v>4.5594486812739028</c:v>
                      </c:pt>
                      <c:pt idx="1959">
                        <c:v>4.5589501901919292</c:v>
                      </c:pt>
                      <c:pt idx="1960">
                        <c:v>4.5647566115568576</c:v>
                      </c:pt>
                      <c:pt idx="1961">
                        <c:v>4.551648985056989</c:v>
                      </c:pt>
                      <c:pt idx="1962">
                        <c:v>4.5638081684968803</c:v>
                      </c:pt>
                      <c:pt idx="1963">
                        <c:v>4.5570060749722314</c:v>
                      </c:pt>
                      <c:pt idx="1964">
                        <c:v>4.5754142543628307</c:v>
                      </c:pt>
                      <c:pt idx="1965">
                        <c:v>4.5560090928082833</c:v>
                      </c:pt>
                      <c:pt idx="1966">
                        <c:v>4.5743630793924615</c:v>
                      </c:pt>
                      <c:pt idx="1967">
                        <c:v>4.5613122657074676</c:v>
                      </c:pt>
                      <c:pt idx="1968">
                        <c:v>4.5733619603730613</c:v>
                      </c:pt>
                      <c:pt idx="1969">
                        <c:v>4.5603139045917027</c:v>
                      </c:pt>
                      <c:pt idx="1970">
                        <c:v>4.5724108973046311</c:v>
                      </c:pt>
                      <c:pt idx="1971">
                        <c:v>4.5656129406354351</c:v>
                      </c:pt>
                      <c:pt idx="1972">
                        <c:v>4.5714097782852319</c:v>
                      </c:pt>
                      <c:pt idx="1973">
                        <c:v>4.5709092187755314</c:v>
                      </c:pt>
                      <c:pt idx="1974">
                        <c:v>4.5703586033148618</c:v>
                      </c:pt>
                      <c:pt idx="1975">
                        <c:v>4.5761526141134343</c:v>
                      </c:pt>
                      <c:pt idx="1976">
                        <c:v>4.5694075402464325</c:v>
                      </c:pt>
                      <c:pt idx="1977">
                        <c:v>4.5814935013448226</c:v>
                      </c:pt>
                      <c:pt idx="1978">
                        <c:v>4.5684064212270323</c:v>
                      </c:pt>
                      <c:pt idx="1979">
                        <c:v>4.5867312429802736</c:v>
                      </c:pt>
                      <c:pt idx="1980">
                        <c:v>4.5736463691853908</c:v>
                      </c:pt>
                      <c:pt idx="1981">
                        <c:v>4.5857259871054215</c:v>
                      </c:pt>
                      <c:pt idx="1982">
                        <c:v>4.5726438712141739</c:v>
                      </c:pt>
                      <c:pt idx="1983">
                        <c:v>4.5910601174729049</c:v>
                      </c:pt>
                      <c:pt idx="1984">
                        <c:v>4.5779799321142018</c:v>
                      </c:pt>
                      <c:pt idx="1985">
                        <c:v>4.590053482646236</c:v>
                      </c:pt>
                      <c:pt idx="1986">
                        <c:v>4.5769258613450159</c:v>
                      </c:pt>
                      <c:pt idx="1987">
                        <c:v>4.5889965160782333</c:v>
                      </c:pt>
                      <c:pt idx="1988">
                        <c:v>4.5822075915434404</c:v>
                      </c:pt>
                      <c:pt idx="1989">
                        <c:v>4.5817049636060148</c:v>
                      </c:pt>
                      <c:pt idx="1990">
                        <c:v>4.5875368955795635</c:v>
                      </c:pt>
                      <c:pt idx="1991">
                        <c:v>4.5807499705249048</c:v>
                      </c:pt>
                      <c:pt idx="1992">
                        <c:v>4.5864799290115599</c:v>
                      </c:pt>
                      <c:pt idx="1993">
                        <c:v>4.5796944518563105</c:v>
                      </c:pt>
                      <c:pt idx="1994">
                        <c:v>4.585473294184891</c:v>
                      </c:pt>
                      <c:pt idx="1995">
                        <c:v>4.5786891959814593</c:v>
                      </c:pt>
                      <c:pt idx="1996">
                        <c:v>4.5970268419866009</c:v>
                      </c:pt>
                      <c:pt idx="1997">
                        <c:v>4.5840136736862203</c:v>
                      </c:pt>
                      <c:pt idx="1998">
                        <c:v>4.5960174492562968</c:v>
                      </c:pt>
                      <c:pt idx="1999">
                        <c:v>4.589234730004681</c:v>
                      </c:pt>
                      <c:pt idx="2000">
                        <c:v>4.6012853899365478</c:v>
                      </c:pt>
                      <c:pt idx="2001">
                        <c:v>4.5882267162261945</c:v>
                      </c:pt>
                      <c:pt idx="2002">
                        <c:v>4.600274618254427</c:v>
                      </c:pt>
                      <c:pt idx="2003">
                        <c:v>4.587218702447708</c:v>
                      </c:pt>
                      <c:pt idx="2004">
                        <c:v>4.5930397407018999</c:v>
                      </c:pt>
                      <c:pt idx="2005">
                        <c:v>4.5862610893581461</c:v>
                      </c:pt>
                      <c:pt idx="2006">
                        <c:v>4.5920303479715967</c:v>
                      </c:pt>
                      <c:pt idx="2007">
                        <c:v>4.5977476890491236</c:v>
                      </c:pt>
                      <c:pt idx="2008">
                        <c:v>4.5909704856047773</c:v>
                      </c:pt>
                      <c:pt idx="2009">
                        <c:v>4.603008045494378</c:v>
                      </c:pt>
                      <c:pt idx="2010">
                        <c:v>4.5899610928744732</c:v>
                      </c:pt>
                      <c:pt idx="2011">
                        <c:v>4.6083163205152866</c:v>
                      </c:pt>
                      <c:pt idx="2012">
                        <c:v>4.5952712984279263</c:v>
                      </c:pt>
                      <c:pt idx="2013">
                        <c:v>4.6073027909295305</c:v>
                      </c:pt>
                      <c:pt idx="2014">
                        <c:v>4.5942099881616993</c:v>
                      </c:pt>
                      <c:pt idx="2015">
                        <c:v>4.612505576136412</c:v>
                      </c:pt>
                      <c:pt idx="2016">
                        <c:v>4.5994655182755926</c:v>
                      </c:pt>
                      <c:pt idx="2017">
                        <c:v>4.6177562799189449</c:v>
                      </c:pt>
                      <c:pt idx="2018">
                        <c:v>4.6047689669651408</c:v>
                      </c:pt>
                      <c:pt idx="2019">
                        <c:v>4.6104757590612646</c:v>
                      </c:pt>
                      <c:pt idx="2020">
                        <c:v>4.6037047609000972</c:v>
                      </c:pt>
                      <c:pt idx="2021">
                        <c:v>4.6094608505236918</c:v>
                      </c:pt>
                      <c:pt idx="2022">
                        <c:v>4.608953396254905</c:v>
                      </c:pt>
                      <c:pt idx="2023">
                        <c:v>4.6084459419861181</c:v>
                      </c:pt>
                      <c:pt idx="2024">
                        <c:v>4.6142500880805466</c:v>
                      </c:pt>
                      <c:pt idx="2025">
                        <c:v>4.6074310334485453</c:v>
                      </c:pt>
                      <c:pt idx="2026">
                        <c:v>4.6194423932536166</c:v>
                      </c:pt>
                      <c:pt idx="2027">
                        <c:v>4.6064161249109716</c:v>
                      </c:pt>
                      <c:pt idx="2028">
                        <c:v>4.6246827548975205</c:v>
                      </c:pt>
                      <c:pt idx="2029">
                        <c:v>4.6054012163733979</c:v>
                      </c:pt>
                      <c:pt idx="2030">
                        <c:v>4.6236637095044948</c:v>
                      </c:pt>
                      <c:pt idx="2031">
                        <c:v>4.6044370532627035</c:v>
                      </c:pt>
                      <c:pt idx="2032">
                        <c:v>4.6226956163811197</c:v>
                      </c:pt>
                      <c:pt idx="2033">
                        <c:v>4.6096259800038197</c:v>
                      </c:pt>
                      <c:pt idx="2034">
                        <c:v>4.6216256187184435</c:v>
                      </c:pt>
                      <c:pt idx="2035">
                        <c:v>4.61486289426818</c:v>
                      </c:pt>
                      <c:pt idx="2036">
                        <c:v>4.6206065733254187</c:v>
                      </c:pt>
                      <c:pt idx="2037">
                        <c:v>4.620097050628905</c:v>
                      </c:pt>
                      <c:pt idx="2038">
                        <c:v>4.6133872779284282</c:v>
                      </c:pt>
                      <c:pt idx="2039">
                        <c:v>4.6190780052358802</c:v>
                      </c:pt>
                      <c:pt idx="2040">
                        <c:v>4.6060689737909515</c:v>
                      </c:pt>
                      <c:pt idx="2041">
                        <c:v>4.6243080247411541</c:v>
                      </c:pt>
                      <c:pt idx="2042">
                        <c:v>4.6113010617239514</c:v>
                      </c:pt>
                      <c:pt idx="2043">
                        <c:v>4.6295352863427919</c:v>
                      </c:pt>
                      <c:pt idx="2044">
                        <c:v>4.6165303917533169</c:v>
                      </c:pt>
                      <c:pt idx="2045">
                        <c:v>4.6348109491532199</c:v>
                      </c:pt>
                      <c:pt idx="2046">
                        <c:v>4.6155113463602913</c:v>
                      </c:pt>
                      <c:pt idx="2047">
                        <c:v>4.6337366077923194</c:v>
                      </c:pt>
                      <c:pt idx="2048">
                        <c:v>4.6207365395342039</c:v>
                      </c:pt>
                      <c:pt idx="2049">
                        <c:v>4.6327134255438409</c:v>
                      </c:pt>
                      <c:pt idx="2050">
                        <c:v>4.6259589748044814</c:v>
                      </c:pt>
                      <c:pt idx="2051">
                        <c:v>4.6316902432953642</c:v>
                      </c:pt>
                      <c:pt idx="2052">
                        <c:v>4.6248860813429884</c:v>
                      </c:pt>
                      <c:pt idx="2053">
                        <c:v>4.6306670610468865</c:v>
                      </c:pt>
                      <c:pt idx="2054">
                        <c:v>4.6301554699226477</c:v>
                      </c:pt>
                      <c:pt idx="2055">
                        <c:v>4.6234044665628318</c:v>
                      </c:pt>
                      <c:pt idx="2056">
                        <c:v>4.6353710104338388</c:v>
                      </c:pt>
                      <c:pt idx="2057">
                        <c:v>4.6286206965499312</c:v>
                      </c:pt>
                      <c:pt idx="2058">
                        <c:v>4.6405837930413956</c:v>
                      </c:pt>
                      <c:pt idx="2059">
                        <c:v>4.6214119501343447</c:v>
                      </c:pt>
                      <c:pt idx="2060">
                        <c:v>4.6395578528892836</c:v>
                      </c:pt>
                      <c:pt idx="2061">
                        <c:v>4.6265743320529769</c:v>
                      </c:pt>
                      <c:pt idx="2062">
                        <c:v>4.6447664986413875</c:v>
                      </c:pt>
                      <c:pt idx="2063">
                        <c:v>4.6317850462328076</c:v>
                      </c:pt>
                      <c:pt idx="2064">
                        <c:v>4.6375059725850596</c:v>
                      </c:pt>
                      <c:pt idx="2065">
                        <c:v>4.6307604850325124</c:v>
                      </c:pt>
                      <c:pt idx="2066">
                        <c:v>4.6427632263887251</c:v>
                      </c:pt>
                      <c:pt idx="2067">
                        <c:v>4.6360183593644964</c:v>
                      </c:pt>
                      <c:pt idx="2068">
                        <c:v>4.6354540922808356</c:v>
                      </c:pt>
                      <c:pt idx="2069">
                        <c:v>4.6411708817776338</c:v>
                      </c:pt>
                      <c:pt idx="2070">
                        <c:v>4.640657222225669</c:v>
                      </c:pt>
                      <c:pt idx="2071">
                        <c:v>4.646371943294743</c:v>
                      </c:pt>
                      <c:pt idx="2072">
                        <c:v>4.6334022119766107</c:v>
                      </c:pt>
                      <c:pt idx="2073">
                        <c:v>4.6453946801417834</c:v>
                      </c:pt>
                      <c:pt idx="2074">
                        <c:v>4.6324275688321039</c:v>
                      </c:pt>
                      <c:pt idx="2075">
                        <c:v>4.6505916737510322</c:v>
                      </c:pt>
                      <c:pt idx="2076">
                        <c:v>4.6375752649138811</c:v>
                      </c:pt>
                      <c:pt idx="2077">
                        <c:v>4.6557343366586759</c:v>
                      </c:pt>
                      <c:pt idx="2078">
                        <c:v>4.642771500099629</c:v>
                      </c:pt>
                      <c:pt idx="2079">
                        <c:v>4.6609257455130626</c:v>
                      </c:pt>
                      <c:pt idx="2080">
                        <c:v>4.6480164812321219</c:v>
                      </c:pt>
                      <c:pt idx="2081">
                        <c:v>4.6536714247399127</c:v>
                      </c:pt>
                      <c:pt idx="2082">
                        <c:v>4.6531556967602219</c:v>
                      </c:pt>
                      <c:pt idx="2083">
                        <c:v>4.6526399687805311</c:v>
                      </c:pt>
                      <c:pt idx="2084">
                        <c:v>4.6521242408008403</c:v>
                      </c:pt>
                      <c:pt idx="2085">
                        <c:v>4.6516085128211495</c:v>
                      </c:pt>
                      <c:pt idx="2086">
                        <c:v>4.6572591815783069</c:v>
                      </c:pt>
                      <c:pt idx="2087">
                        <c:v>4.6505254840637988</c:v>
                      </c:pt>
                      <c:pt idx="2088">
                        <c:v>4.6624946479432587</c:v>
                      </c:pt>
                      <c:pt idx="2089">
                        <c:v>4.6495456009023863</c:v>
                      </c:pt>
                      <c:pt idx="2090">
                        <c:v>4.6676757146590164</c:v>
                      </c:pt>
                      <c:pt idx="2091">
                        <c:v>4.6485141449430047</c:v>
                      </c:pt>
                      <c:pt idx="2092">
                        <c:v>4.6666401218441829</c:v>
                      </c:pt>
                      <c:pt idx="2093">
                        <c:v>4.653644259389111</c:v>
                      </c:pt>
                      <c:pt idx="2094">
                        <c:v>4.6655527493886071</c:v>
                      </c:pt>
                      <c:pt idx="2095">
                        <c:v>4.6588748994227025</c:v>
                      </c:pt>
                      <c:pt idx="2096">
                        <c:v>4.6707800799378365</c:v>
                      </c:pt>
                      <c:pt idx="2097">
                        <c:v>4.6578406855596857</c:v>
                      </c:pt>
                      <c:pt idx="2098">
                        <c:v>4.6635333433996813</c:v>
                      </c:pt>
                      <c:pt idx="2099">
                        <c:v>4.6630155469922645</c:v>
                      </c:pt>
                      <c:pt idx="2100">
                        <c:v>4.6624977505848477</c:v>
                      </c:pt>
                      <c:pt idx="2101">
                        <c:v>4.668187650521209</c:v>
                      </c:pt>
                      <c:pt idx="2102">
                        <c:v>4.661462157770015</c:v>
                      </c:pt>
                      <c:pt idx="2103">
                        <c:v>4.6671506787545578</c:v>
                      </c:pt>
                      <c:pt idx="2104">
                        <c:v>4.6542209370391285</c:v>
                      </c:pt>
                      <c:pt idx="2105">
                        <c:v>4.672578233107668</c:v>
                      </c:pt>
                      <c:pt idx="2106">
                        <c:v>4.6724224804998977</c:v>
                      </c:pt>
                      <c:pt idx="2107">
                        <c:v>4.8415336840007805</c:v>
                      </c:pt>
                      <c:pt idx="2108">
                        <c:v>6.0188690250879597</c:v>
                      </c:pt>
                      <c:pt idx="2109">
                        <c:v>6.5687762561044476</c:v>
                      </c:pt>
                      <c:pt idx="2110">
                        <c:v>6.740627436866415</c:v>
                      </c:pt>
                      <c:pt idx="2111">
                        <c:v>6.8934872105666321</c:v>
                      </c:pt>
                      <c:pt idx="2112">
                        <c:v>6.9844964447174771</c:v>
                      </c:pt>
                      <c:pt idx="2113">
                        <c:v>7.056655890158213</c:v>
                      </c:pt>
                      <c:pt idx="2114">
                        <c:v>7.1041112069482626</c:v>
                      </c:pt>
                      <c:pt idx="2115">
                        <c:v>7.1452985672001139</c:v>
                      </c:pt>
                      <c:pt idx="2116">
                        <c:v>7.1802386551910296</c:v>
                      </c:pt>
                      <c:pt idx="2117">
                        <c:v>7.2089521551982685</c:v>
                      </c:pt>
                      <c:pt idx="2118">
                        <c:v>7.2313783243942789</c:v>
                      </c:pt>
                      <c:pt idx="2119">
                        <c:v>7.2538166283662795</c:v>
                      </c:pt>
                      <c:pt idx="2120">
                        <c:v>7.2761859847474142</c:v>
                      </c:pt>
                      <c:pt idx="2121">
                        <c:v>7.292383980165158</c:v>
                      </c:pt>
                      <c:pt idx="2122">
                        <c:v>7.3023486996829092</c:v>
                      </c:pt>
                      <c:pt idx="2123">
                        <c:v>7.3245315528307477</c:v>
                      </c:pt>
                      <c:pt idx="2124">
                        <c:v>7.3344821380923717</c:v>
                      </c:pt>
                      <c:pt idx="2125">
                        <c:v>7.3504661201880621</c:v>
                      </c:pt>
                      <c:pt idx="2126">
                        <c:v>7.3603270735815585</c:v>
                      </c:pt>
                      <c:pt idx="2127">
                        <c:v>7.3761237250728611</c:v>
                      </c:pt>
                      <c:pt idx="2128">
                        <c:v>7.3859789558163165</c:v>
                      </c:pt>
                      <c:pt idx="2129">
                        <c:v>7.3956245858835326</c:v>
                      </c:pt>
                      <c:pt idx="2130">
                        <c:v>7.4113531861026498</c:v>
                      </c:pt>
                      <c:pt idx="2131">
                        <c:v>7.4269417537647113</c:v>
                      </c:pt>
                      <c:pt idx="2132">
                        <c:v>7.4365333978682786</c:v>
                      </c:pt>
                      <c:pt idx="2133">
                        <c:v>7.4461689615872286</c:v>
                      </c:pt>
                      <c:pt idx="2134">
                        <c:v>7.4555925804118521</c:v>
                      </c:pt>
                      <c:pt idx="2135">
                        <c:v>7.4650601188518575</c:v>
                      </c:pt>
                      <c:pt idx="2136">
                        <c:v>7.480485073880792</c:v>
                      </c:pt>
                      <c:pt idx="2137">
                        <c:v>7.489862980452668</c:v>
                      </c:pt>
                      <c:pt idx="2138">
                        <c:v>7.5051845140953013</c:v>
                      </c:pt>
                      <c:pt idx="2139">
                        <c:v>7.5084080897587331</c:v>
                      </c:pt>
                      <c:pt idx="2140">
                        <c:v>7.5236328209837859</c:v>
                      </c:pt>
                      <c:pt idx="2141">
                        <c:v>7.5388023941361464</c:v>
                      </c:pt>
                      <c:pt idx="2142">
                        <c:v>7.5479594615744725</c:v>
                      </c:pt>
                      <c:pt idx="2143">
                        <c:v>7.5570751604582815</c:v>
                      </c:pt>
                      <c:pt idx="2144">
                        <c:v>7.5661494907875673</c:v>
                      </c:pt>
                      <c:pt idx="2145">
                        <c:v>7.5810310698528722</c:v>
                      </c:pt>
                      <c:pt idx="2146">
                        <c:v>7.5841740457825795</c:v>
                      </c:pt>
                      <c:pt idx="2147">
                        <c:v>7.5931242704483042</c:v>
                      </c:pt>
                      <c:pt idx="2148">
                        <c:v>7.607949105646326</c:v>
                      </c:pt>
                      <c:pt idx="2149">
                        <c:v>7.6226298403794326</c:v>
                      </c:pt>
                      <c:pt idx="2150">
                        <c:v>7.6314419630206487</c:v>
                      </c:pt>
                      <c:pt idx="2151">
                        <c:v>7.6403020731851097</c:v>
                      </c:pt>
                      <c:pt idx="2152">
                        <c:v>7.6548304337424007</c:v>
                      </c:pt>
                      <c:pt idx="2153">
                        <c:v>7.6635115559609659</c:v>
                      </c:pt>
                      <c:pt idx="2154">
                        <c:v>7.6721513096250149</c:v>
                      </c:pt>
                      <c:pt idx="2155">
                        <c:v>7.6867076629041966</c:v>
                      </c:pt>
                      <c:pt idx="2156">
                        <c:v>7.6951674633560794</c:v>
                      </c:pt>
                      <c:pt idx="2157">
                        <c:v>7.7036762165974784</c:v>
                      </c:pt>
                      <c:pt idx="2158">
                        <c:v>7.7121436012843558</c:v>
                      </c:pt>
                      <c:pt idx="2159">
                        <c:v>7.7264096852059838</c:v>
                      </c:pt>
                      <c:pt idx="2160">
                        <c:v>7.7347874380247355</c:v>
                      </c:pt>
                      <c:pt idx="2161">
                        <c:v>7.7431238222889629</c:v>
                      </c:pt>
                      <c:pt idx="2162">
                        <c:v>7.7514188379986724</c:v>
                      </c:pt>
                      <c:pt idx="2163">
                        <c:v>7.7654849739067844</c:v>
                      </c:pt>
                      <c:pt idx="2164">
                        <c:v>7.7737826785725375</c:v>
                      </c:pt>
                      <c:pt idx="2165">
                        <c:v>7.7818543730354248</c:v>
                      </c:pt>
                      <c:pt idx="2166">
                        <c:v>7.7957688242436296</c:v>
                      </c:pt>
                      <c:pt idx="2167">
                        <c:v>7.8038432076625588</c:v>
                      </c:pt>
                      <c:pt idx="2168">
                        <c:v>7.8118762225269718</c:v>
                      </c:pt>
                      <c:pt idx="2169">
                        <c:v>7.8199612928224864</c:v>
                      </c:pt>
                      <c:pt idx="2170">
                        <c:v>7.8336760718075373</c:v>
                      </c:pt>
                      <c:pt idx="2171">
                        <c:v>7.8415782930920725</c:v>
                      </c:pt>
                      <c:pt idx="2172">
                        <c:v>7.8494391458220862</c:v>
                      </c:pt>
                      <c:pt idx="2173">
                        <c:v>7.8630022401072281</c:v>
                      </c:pt>
                      <c:pt idx="2174">
                        <c:v>7.8707734609691142</c:v>
                      </c:pt>
                      <c:pt idx="2175">
                        <c:v>7.884138261982919</c:v>
                      </c:pt>
                      <c:pt idx="2176">
                        <c:v>7.8919147228617108</c:v>
                      </c:pt>
                      <c:pt idx="2177">
                        <c:v>7.8995549433009487</c:v>
                      </c:pt>
                      <c:pt idx="2178">
                        <c:v>7.907153795185665</c:v>
                      </c:pt>
                      <c:pt idx="2179">
                        <c:v>7.9147112785158615</c:v>
                      </c:pt>
                      <c:pt idx="2180">
                        <c:v>7.9279227400875776</c:v>
                      </c:pt>
                      <c:pt idx="2181">
                        <c:v>7.9410790435865986</c:v>
                      </c:pt>
                      <c:pt idx="2182">
                        <c:v>7.9484986317350605</c:v>
                      </c:pt>
                      <c:pt idx="2183">
                        <c:v>7.9558768513289984</c:v>
                      </c:pt>
                      <c:pt idx="2184">
                        <c:v>7.9687845298153519</c:v>
                      </c:pt>
                      <c:pt idx="2185">
                        <c:v>7.9760729106983916</c:v>
                      </c:pt>
                      <c:pt idx="2186">
                        <c:v>7.9833199230269098</c:v>
                      </c:pt>
                      <c:pt idx="2187">
                        <c:v>7.9906231276419852</c:v>
                      </c:pt>
                      <c:pt idx="2188">
                        <c:v>7.9977876097042353</c:v>
                      </c:pt>
                      <c:pt idx="2189">
                        <c:v>8.0105440171762226</c:v>
                      </c:pt>
                      <c:pt idx="2190">
                        <c:v>8.0176188673703468</c:v>
                      </c:pt>
                      <c:pt idx="2191">
                        <c:v>8.0245538918501893</c:v>
                      </c:pt>
                      <c:pt idx="2192">
                        <c:v>8.037257071782026</c:v>
                      </c:pt>
                      <c:pt idx="2193">
                        <c:v>8.0441019817606048</c:v>
                      </c:pt>
                      <c:pt idx="2194">
                        <c:v>8.0510042561347834</c:v>
                      </c:pt>
                      <c:pt idx="2195">
                        <c:v>8.0634570184165923</c:v>
                      </c:pt>
                      <c:pt idx="2196">
                        <c:v>8.0703692901914472</c:v>
                      </c:pt>
                      <c:pt idx="2197">
                        <c:v>8.0770409348741747</c:v>
                      </c:pt>
                      <c:pt idx="2198">
                        <c:v>8.0894421243580101</c:v>
                      </c:pt>
                      <c:pt idx="2199">
                        <c:v>8.0960236545394757</c:v>
                      </c:pt>
                      <c:pt idx="2200">
                        <c:v>8.1026639280683579</c:v>
                      </c:pt>
                      <c:pt idx="2201">
                        <c:v>8.109363565472977</c:v>
                      </c:pt>
                      <c:pt idx="2202">
                        <c:v>8.1213639626111025</c:v>
                      </c:pt>
                      <c:pt idx="2203">
                        <c:v>8.1334099341067887</c:v>
                      </c:pt>
                      <c:pt idx="2204">
                        <c:v>8.1398709438994139</c:v>
                      </c:pt>
                      <c:pt idx="2205">
                        <c:v>8.1462905851375194</c:v>
                      </c:pt>
                      <c:pt idx="2206">
                        <c:v>8.1581848719332992</c:v>
                      </c:pt>
                      <c:pt idx="2207">
                        <c:v>8.1571651370643643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3"/>
                <c:order val="3"/>
                <c:tx>
                  <c:v>Test 6 - 170.0C</c:v>
                </c:tx>
                <c:spPr>
                  <a:ln w="19050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CHS_15Apr2016!$BC$27:$BC$2230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1.1000605044375777E-2</c:v>
                      </c:pt>
                      <c:pt idx="6">
                        <c:v>1.4000980091479171E-2</c:v>
                      </c:pt>
                      <c:pt idx="7">
                        <c:v>1.7001445163787897E-2</c:v>
                      </c:pt>
                      <c:pt idx="8">
                        <c:v>2.000200026670447E-2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6.2019227947957979E-2</c:v>
                      </c:pt>
                      <c:pt idx="22">
                        <c:v>6.5021134158635585E-2</c:v>
                      </c:pt>
                      <c:pt idx="23">
                        <c:v>6.8023130486416311E-2</c:v>
                      </c:pt>
                      <c:pt idx="24">
                        <c:v>7.1025216936722035E-2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9.3043271830613866E-2</c:v>
                      </c:pt>
                      <c:pt idx="32">
                        <c:v>9.6046109512446076E-2</c:v>
                      </c:pt>
                      <c:pt idx="33">
                        <c:v>9.9049037367338583E-2</c:v>
                      </c:pt>
                      <c:pt idx="34">
                        <c:v>0.102052055400685</c:v>
                      </c:pt>
                      <c:pt idx="35">
                        <c:v>0.10605621973211701</c:v>
                      </c:pt>
                      <c:pt idx="36">
                        <c:v>0.10905944820295721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0.12207448058370403</c:v>
                      </c:pt>
                      <c:pt idx="41">
                        <c:v>0.12507819016526026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0.13408986028415845</c:v>
                      </c:pt>
                      <c:pt idx="45">
                        <c:v>0.13709393079993037</c:v>
                      </c:pt>
                      <c:pt idx="46">
                        <c:v>0.14210091554469334</c:v>
                      </c:pt>
                      <c:pt idx="47">
                        <c:v>0.14410377964041909</c:v>
                      </c:pt>
                      <c:pt idx="48">
                        <c:v>0.1471081510009718</c:v>
                      </c:pt>
                      <c:pt idx="49">
                        <c:v>0.15011261262670914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0.16012813669738793</c:v>
                      </c:pt>
                      <c:pt idx="53">
                        <c:v>0.16313298953494376</c:v>
                      </c:pt>
                      <c:pt idx="54">
                        <c:v>0.16613793266661853</c:v>
                      </c:pt>
                      <c:pt idx="55">
                        <c:v>0.16914296609783905</c:v>
                      </c:pt>
                      <c:pt idx="56">
                        <c:v>0.17214808983404359</c:v>
                      </c:pt>
                      <c:pt idx="57">
                        <c:v>0.17515330388063768</c:v>
                      </c:pt>
                      <c:pt idx="58">
                        <c:v>0.17916039643498699</c:v>
                      </c:pt>
                      <c:pt idx="59">
                        <c:v>0.18216582122697089</c:v>
                      </c:pt>
                      <c:pt idx="60">
                        <c:v>0.18617319479486402</c:v>
                      </c:pt>
                      <c:pt idx="61">
                        <c:v>0.18917883036177527</c:v>
                      </c:pt>
                      <c:pt idx="62">
                        <c:v>0.19218455626986458</c:v>
                      </c:pt>
                      <c:pt idx="63">
                        <c:v>0.19519037252454069</c:v>
                      </c:pt>
                      <c:pt idx="64">
                        <c:v>0.19819627913124621</c:v>
                      </c:pt>
                      <c:pt idx="65">
                        <c:v>0.20120227609541308</c:v>
                      </c:pt>
                      <c:pt idx="66">
                        <c:v>0.20420836342248486</c:v>
                      </c:pt>
                      <c:pt idx="67">
                        <c:v>0.20821662043245384</c:v>
                      </c:pt>
                      <c:pt idx="68">
                        <c:v>0.21122291862739564</c:v>
                      </c:pt>
                      <c:pt idx="69">
                        <c:v>0.21322716763536148</c:v>
                      </c:pt>
                      <c:pt idx="70">
                        <c:v>0.21623361646834274</c:v>
                      </c:pt>
                      <c:pt idx="71">
                        <c:v>0.22024235552000393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0.23327186738277211</c:v>
                      </c:pt>
                      <c:pt idx="76">
                        <c:v>0.2362789189188477</c:v>
                      </c:pt>
                      <c:pt idx="77">
                        <c:v>0.23928606088123189</c:v>
                      </c:pt>
                      <c:pt idx="78">
                        <c:v>0.24229329327536331</c:v>
                      </c:pt>
                      <c:pt idx="79">
                        <c:v>0.24530061610668111</c:v>
                      </c:pt>
                      <c:pt idx="80">
                        <c:v>0.24830802938063606</c:v>
                      </c:pt>
                      <c:pt idx="81">
                        <c:v>0.25231805444382294</c:v>
                      </c:pt>
                      <c:pt idx="82">
                        <c:v>0.2553256787717289</c:v>
                      </c:pt>
                      <c:pt idx="83">
                        <c:v>0.25833339356038543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0.27136786976835742</c:v>
                      </c:pt>
                      <c:pt idx="88">
                        <c:v>0.27437606710632706</c:v>
                      </c:pt>
                      <c:pt idx="89">
                        <c:v>0.27738435493954233</c:v>
                      </c:pt>
                      <c:pt idx="90">
                        <c:v>0.28039273327342595</c:v>
                      </c:pt>
                      <c:pt idx="91">
                        <c:v>0.28340120211343428</c:v>
                      </c:pt>
                      <c:pt idx="92">
                        <c:v>0.28640976146501324</c:v>
                      </c:pt>
                      <c:pt idx="93">
                        <c:v>0.29042131473898269</c:v>
                      </c:pt>
                      <c:pt idx="94">
                        <c:v>0.2934300853054076</c:v>
                      </c:pt>
                      <c:pt idx="95">
                        <c:v>0.29643894640155954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0.31248773475249308</c:v>
                      </c:pt>
                      <c:pt idx="101">
                        <c:v>0.31549716933011779</c:v>
                      </c:pt>
                      <c:pt idx="102">
                        <c:v>0.31850669447743296</c:v>
                      </c:pt>
                      <c:pt idx="103">
                        <c:v>0.32251953556946822</c:v>
                      </c:pt>
                      <c:pt idx="104">
                        <c:v>0.32452601650295249</c:v>
                      </c:pt>
                      <c:pt idx="105">
                        <c:v>0.32853909915292112</c:v>
                      </c:pt>
                      <c:pt idx="106">
                        <c:v>0.33154901683190841</c:v>
                      </c:pt>
                      <c:pt idx="107">
                        <c:v>0.33455902510965585</c:v>
                      </c:pt>
                      <c:pt idx="108">
                        <c:v>0.33756912399162886</c:v>
                      </c:pt>
                      <c:pt idx="109">
                        <c:v>0.34057931348328208</c:v>
                      </c:pt>
                      <c:pt idx="110">
                        <c:v>0.34459304042998079</c:v>
                      </c:pt>
                      <c:pt idx="111">
                        <c:v>0.3476034413654368</c:v>
                      </c:pt>
                      <c:pt idx="112">
                        <c:v>0.35061393292875898</c:v>
                      </c:pt>
                      <c:pt idx="113">
                        <c:v>0.35362451512541543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0.36366044375831341</c:v>
                      </c:pt>
                      <c:pt idx="117">
                        <c:v>0.36667141876242748</c:v>
                      </c:pt>
                      <c:pt idx="118">
                        <c:v>0.36968248442897617</c:v>
                      </c:pt>
                      <c:pt idx="119">
                        <c:v>0.37269364076341938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0.38273148343871183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0.40481828465693409</c:v>
                      </c:pt>
                      <c:pt idx="130">
                        <c:v>0.40783049918707814</c:v>
                      </c:pt>
                      <c:pt idx="131">
                        <c:v>0.41084280445431909</c:v>
                      </c:pt>
                      <c:pt idx="132">
                        <c:v>0.41385520046412372</c:v>
                      </c:pt>
                      <c:pt idx="133">
                        <c:v>0.41686768722197048</c:v>
                      </c:pt>
                      <c:pt idx="134">
                        <c:v>0.41988026473330464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0.43695325179428463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0.45001103249234137</c:v>
                      </c:pt>
                      <c:pt idx="144">
                        <c:v>0.45302460865317035</c:v>
                      </c:pt>
                      <c:pt idx="145">
                        <c:v>0.45603827563316024</c:v>
                      </c:pt>
                      <c:pt idx="146">
                        <c:v>0.4590520334377628</c:v>
                      </c:pt>
                      <c:pt idx="147">
                        <c:v>0.46307051846943964</c:v>
                      </c:pt>
                      <c:pt idx="148">
                        <c:v>0.46608448821946663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0.47613171017105022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0.48417021461162535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0.49421925393192251</c:v>
                      </c:pt>
                      <c:pt idx="158">
                        <c:v>0.49723416265578674</c:v>
                      </c:pt>
                      <c:pt idx="159">
                        <c:v>0.50024916227914873</c:v>
                      </c:pt>
                      <c:pt idx="160">
                        <c:v>0.50326425280746767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0.5133152111748075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0.52336717986133596</c:v>
                      </c:pt>
                      <c:pt idx="167">
                        <c:v>0.52638296750990099</c:v>
                      </c:pt>
                      <c:pt idx="168">
                        <c:v>0.52939884611096044</c:v>
                      </c:pt>
                      <c:pt idx="169">
                        <c:v>0.53241481567001159</c:v>
                      </c:pt>
                      <c:pt idx="170">
                        <c:v>0.53543087619251872</c:v>
                      </c:pt>
                      <c:pt idx="171">
                        <c:v>0.53844702768398045</c:v>
                      </c:pt>
                      <c:pt idx="172">
                        <c:v>0.54347414900455737</c:v>
                      </c:pt>
                      <c:pt idx="173">
                        <c:v>0.54649054310672751</c:v>
                      </c:pt>
                      <c:pt idx="174">
                        <c:v>0.54850152305732724</c:v>
                      </c:pt>
                      <c:pt idx="175">
                        <c:v>0.55252360428380387</c:v>
                      </c:pt>
                      <c:pt idx="176">
                        <c:v>0.55554027136967821</c:v>
                      </c:pt>
                      <c:pt idx="177">
                        <c:v>0.55855702946110108</c:v>
                      </c:pt>
                      <c:pt idx="178">
                        <c:v>0.56157387856357455</c:v>
                      </c:pt>
                      <c:pt idx="179">
                        <c:v>0.56459081868256766</c:v>
                      </c:pt>
                      <c:pt idx="180">
                        <c:v>0.5676078498235837</c:v>
                      </c:pt>
                      <c:pt idx="181">
                        <c:v>0.57062497199211515</c:v>
                      </c:pt>
                      <c:pt idx="182">
                        <c:v>0.57364218519365495</c:v>
                      </c:pt>
                      <c:pt idx="183">
                        <c:v>0.57665948943370782</c:v>
                      </c:pt>
                      <c:pt idx="184">
                        <c:v>0.58068270337870287</c:v>
                      </c:pt>
                      <c:pt idx="185">
                        <c:v>0.58370022006329314</c:v>
                      </c:pt>
                      <c:pt idx="186">
                        <c:v>0.58772371728761563</c:v>
                      </c:pt>
                      <c:pt idx="187">
                        <c:v>0.59074144644665005</c:v>
                      </c:pt>
                      <c:pt idx="188">
                        <c:v>0.59375926667533674</c:v>
                      </c:pt>
                      <c:pt idx="189">
                        <c:v>0.59677717797914998</c:v>
                      </c:pt>
                      <c:pt idx="190">
                        <c:v>0.59979518036359836</c:v>
                      </c:pt>
                      <c:pt idx="191">
                        <c:v>0.60281327383417971</c:v>
                      </c:pt>
                      <c:pt idx="192">
                        <c:v>0.6058314583964034</c:v>
                      </c:pt>
                      <c:pt idx="193">
                        <c:v>0.60884973405574594</c:v>
                      </c:pt>
                      <c:pt idx="194">
                        <c:v>0.6118681008177177</c:v>
                      </c:pt>
                      <c:pt idx="195">
                        <c:v>0.61488655868781861</c:v>
                      </c:pt>
                      <c:pt idx="196">
                        <c:v>0.61790510767156004</c:v>
                      </c:pt>
                      <c:pt idx="197">
                        <c:v>0.6209237477744205</c:v>
                      </c:pt>
                      <c:pt idx="198">
                        <c:v>0.6259550171144227</c:v>
                      </c:pt>
                      <c:pt idx="199">
                        <c:v>0.62897390022852673</c:v>
                      </c:pt>
                      <c:pt idx="200">
                        <c:v>0.63199287448193475</c:v>
                      </c:pt>
                      <c:pt idx="201">
                        <c:v>0.6350119398801497</c:v>
                      </c:pt>
                      <c:pt idx="202">
                        <c:v>0.63803109642868672</c:v>
                      </c:pt>
                      <c:pt idx="203">
                        <c:v>0.64105034413302719</c:v>
                      </c:pt>
                      <c:pt idx="204">
                        <c:v>0.64406968299868705</c:v>
                      </c:pt>
                      <c:pt idx="205">
                        <c:v>0.64708911303117145</c:v>
                      </c:pt>
                      <c:pt idx="206">
                        <c:v>0.6501086342359973</c:v>
                      </c:pt>
                      <c:pt idx="207">
                        <c:v>0.65413480434222093</c:v>
                      </c:pt>
                      <c:pt idx="208">
                        <c:v>0.65715453830389692</c:v>
                      </c:pt>
                      <c:pt idx="209">
                        <c:v>0.66017436345624758</c:v>
                      </c:pt>
                      <c:pt idx="210">
                        <c:v>0.66420093885440878</c:v>
                      </c:pt>
                      <c:pt idx="211">
                        <c:v>0.6672209768064572</c:v>
                      </c:pt>
                      <c:pt idx="212">
                        <c:v>0.67024110596754127</c:v>
                      </c:pt>
                      <c:pt idx="213">
                        <c:v>0.6732613263431817</c:v>
                      </c:pt>
                      <c:pt idx="214">
                        <c:v>0.6762816379388884</c:v>
                      </c:pt>
                      <c:pt idx="215">
                        <c:v>0.67930204076018286</c:v>
                      </c:pt>
                      <c:pt idx="216">
                        <c:v>0.68232253481255367</c:v>
                      </c:pt>
                      <c:pt idx="217">
                        <c:v>0.68534312010152354</c:v>
                      </c:pt>
                      <c:pt idx="218">
                        <c:v>0.68836379663260427</c:v>
                      </c:pt>
                      <c:pt idx="219">
                        <c:v>0.69138456441130847</c:v>
                      </c:pt>
                      <c:pt idx="220">
                        <c:v>0.69541239673319755</c:v>
                      </c:pt>
                      <c:pt idx="221">
                        <c:v>0.69843337744446288</c:v>
                      </c:pt>
                      <c:pt idx="222">
                        <c:v>0.70145444942174107</c:v>
                      </c:pt>
                      <c:pt idx="223">
                        <c:v>0.7044756126705245</c:v>
                      </c:pt>
                      <c:pt idx="224">
                        <c:v>0.70850397232301188</c:v>
                      </c:pt>
                      <c:pt idx="225">
                        <c:v>0.71152534856012617</c:v>
                      </c:pt>
                      <c:pt idx="226">
                        <c:v>0.71454681608713122</c:v>
                      </c:pt>
                      <c:pt idx="227">
                        <c:v>0.71756837490955494</c:v>
                      </c:pt>
                      <c:pt idx="228">
                        <c:v>0.72059002503291447</c:v>
                      </c:pt>
                      <c:pt idx="229">
                        <c:v>0.72361176646273895</c:v>
                      </c:pt>
                      <c:pt idx="230">
                        <c:v>0.72663359920452408</c:v>
                      </c:pt>
                      <c:pt idx="231">
                        <c:v>0.7296555232637999</c:v>
                      </c:pt>
                      <c:pt idx="232">
                        <c:v>0.73267753864608554</c:v>
                      </c:pt>
                      <c:pt idx="233">
                        <c:v>0.73670703455669651</c:v>
                      </c:pt>
                      <c:pt idx="234">
                        <c:v>0.73972926304747189</c:v>
                      </c:pt>
                      <c:pt idx="235">
                        <c:v>0.74275158287965848</c:v>
                      </c:pt>
                      <c:pt idx="236">
                        <c:v>0.74678148475209727</c:v>
                      </c:pt>
                      <c:pt idx="237">
                        <c:v>0.74980401773571592</c:v>
                      </c:pt>
                      <c:pt idx="238">
                        <c:v>0.7528266420791524</c:v>
                      </c:pt>
                      <c:pt idx="239">
                        <c:v>0.75584935778794093</c:v>
                      </c:pt>
                      <c:pt idx="240">
                        <c:v>0.75887216486758269</c:v>
                      </c:pt>
                      <c:pt idx="241">
                        <c:v>0.76189506332361301</c:v>
                      </c:pt>
                      <c:pt idx="242">
                        <c:v>0.76592573674892528</c:v>
                      </c:pt>
                      <c:pt idx="243">
                        <c:v>0.76894884843801425</c:v>
                      </c:pt>
                      <c:pt idx="244">
                        <c:v>0.77096430700529495</c:v>
                      </c:pt>
                      <c:pt idx="245">
                        <c:v>0.77398757102213045</c:v>
                      </c:pt>
                      <c:pt idx="246">
                        <c:v>0.77801873189623294</c:v>
                      </c:pt>
                      <c:pt idx="247">
                        <c:v>0.78104220919770495</c:v>
                      </c:pt>
                      <c:pt idx="248">
                        <c:v>0.78507365447138544</c:v>
                      </c:pt>
                      <c:pt idx="249">
                        <c:v>0.78809734508758933</c:v>
                      </c:pt>
                      <c:pt idx="250">
                        <c:v>0.79112112713360727</c:v>
                      </c:pt>
                      <c:pt idx="251">
                        <c:v>0.79414500061496873</c:v>
                      </c:pt>
                      <c:pt idx="252">
                        <c:v>0.79716896553720351</c:v>
                      </c:pt>
                      <c:pt idx="253">
                        <c:v>0.80019302190585329</c:v>
                      </c:pt>
                      <c:pt idx="254">
                        <c:v>0.80321716972642665</c:v>
                      </c:pt>
                      <c:pt idx="255">
                        <c:v>0.80724950908865767</c:v>
                      </c:pt>
                      <c:pt idx="256">
                        <c:v>0.81027387031859088</c:v>
                      </c:pt>
                      <c:pt idx="257">
                        <c:v>0.81329832301889915</c:v>
                      </c:pt>
                      <c:pt idx="258">
                        <c:v>0.81531467563871562</c:v>
                      </c:pt>
                      <c:pt idx="259">
                        <c:v>0.81934750285277291</c:v>
                      </c:pt>
                      <c:pt idx="260">
                        <c:v>0.82237222999741766</c:v>
                      </c:pt>
                      <c:pt idx="261">
                        <c:v>0.82539704863456176</c:v>
                      </c:pt>
                      <c:pt idx="262">
                        <c:v>0.82943028248201101</c:v>
                      </c:pt>
                      <c:pt idx="263">
                        <c:v>0.83245531462320543</c:v>
                      </c:pt>
                      <c:pt idx="264">
                        <c:v>0.835480438275363</c:v>
                      </c:pt>
                      <c:pt idx="265">
                        <c:v>0.83850565344401984</c:v>
                      </c:pt>
                      <c:pt idx="266">
                        <c:v>0.84153096013472506</c:v>
                      </c:pt>
                      <c:pt idx="267">
                        <c:v>0.84556484476616434</c:v>
                      </c:pt>
                      <c:pt idx="268">
                        <c:v>0.84859036502981466</c:v>
                      </c:pt>
                      <c:pt idx="269">
                        <c:v>0.85161597683397416</c:v>
                      </c:pt>
                      <c:pt idx="270">
                        <c:v>0.85464168018416031</c:v>
                      </c:pt>
                      <c:pt idx="271">
                        <c:v>0.85766747508592422</c:v>
                      </c:pt>
                      <c:pt idx="272">
                        <c:v>0.86069336154480625</c:v>
                      </c:pt>
                      <c:pt idx="273">
                        <c:v>0.86371933956635882</c:v>
                      </c:pt>
                      <c:pt idx="274">
                        <c:v>0.86775411936879132</c:v>
                      </c:pt>
                      <c:pt idx="275">
                        <c:v>0.87078031105808862</c:v>
                      </c:pt>
                      <c:pt idx="276">
                        <c:v>0.87380659432852981</c:v>
                      </c:pt>
                      <c:pt idx="277">
                        <c:v>0.87784178115822042</c:v>
                      </c:pt>
                      <c:pt idx="278">
                        <c:v>0.88086827813951807</c:v>
                      </c:pt>
                      <c:pt idx="279">
                        <c:v>0.88288599368205145</c:v>
                      </c:pt>
                      <c:pt idx="280">
                        <c:v>0.88692154690650571</c:v>
                      </c:pt>
                      <c:pt idx="281">
                        <c:v>0.88994831870327462</c:v>
                      </c:pt>
                      <c:pt idx="282">
                        <c:v>0.89297518211629168</c:v>
                      </c:pt>
                      <c:pt idx="283">
                        <c:v>0.89600213715111432</c:v>
                      </c:pt>
                      <c:pt idx="284">
                        <c:v>0.89902918381326713</c:v>
                      </c:pt>
                      <c:pt idx="285">
                        <c:v>0.90205632210830877</c:v>
                      </c:pt>
                      <c:pt idx="286">
                        <c:v>0.90609264905134324</c:v>
                      </c:pt>
                      <c:pt idx="287">
                        <c:v>0.90912000117803449</c:v>
                      </c:pt>
                      <c:pt idx="288">
                        <c:v>0.91214744495610922</c:v>
                      </c:pt>
                      <c:pt idx="289">
                        <c:v>0.91517498039111722</c:v>
                      </c:pt>
                      <c:pt idx="290">
                        <c:v>0.91921183689151298</c:v>
                      </c:pt>
                      <c:pt idx="291">
                        <c:v>0.92223958621428292</c:v>
                      </c:pt>
                      <c:pt idx="292">
                        <c:v>0.92526742721249922</c:v>
                      </c:pt>
                      <c:pt idx="293">
                        <c:v>0.92829535989169143</c:v>
                      </c:pt>
                      <c:pt idx="294">
                        <c:v>0.931323384257423</c:v>
                      </c:pt>
                      <c:pt idx="295">
                        <c:v>0.93435150031524661</c:v>
                      </c:pt>
                      <c:pt idx="296">
                        <c:v>0.93737970807071547</c:v>
                      </c:pt>
                      <c:pt idx="297">
                        <c:v>0.94141746106172886</c:v>
                      </c:pt>
                      <c:pt idx="298">
                        <c:v>0.94444588279996888</c:v>
                      </c:pt>
                      <c:pt idx="299">
                        <c:v>0.94646488157854536</c:v>
                      </c:pt>
                      <c:pt idx="300">
                        <c:v>0.95050300143049526</c:v>
                      </c:pt>
                      <c:pt idx="301">
                        <c:v>0.95454128435313845</c:v>
                      </c:pt>
                      <c:pt idx="302">
                        <c:v>0.95757010356820782</c:v>
                      </c:pt>
                      <c:pt idx="303">
                        <c:v>0.96059901452350271</c:v>
                      </c:pt>
                      <c:pt idx="304">
                        <c:v>0.96362801722459246</c:v>
                      </c:pt>
                      <c:pt idx="305">
                        <c:v>0.96665711167703505</c:v>
                      </c:pt>
                      <c:pt idx="306">
                        <c:v>0.96968629788640026</c:v>
                      </c:pt>
                      <c:pt idx="307">
                        <c:v>0.97271557585822488</c:v>
                      </c:pt>
                      <c:pt idx="308">
                        <c:v>0.97574494559807956</c:v>
                      </c:pt>
                      <c:pt idx="309">
                        <c:v>0.97877440711152464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0.98988321792475797</c:v>
                      </c:pt>
                      <c:pt idx="313">
                        <c:v>0.99190313430029076</c:v>
                      </c:pt>
                      <c:pt idx="314">
                        <c:v>0.99493308536681024</c:v>
                      </c:pt>
                      <c:pt idx="315">
                        <c:v>0.99897316293684202</c:v>
                      </c:pt>
                      <c:pt idx="316">
                        <c:v>1.0020033282325993</c:v>
                      </c:pt>
                      <c:pt idx="317">
                        <c:v>1.0050335853501451</c:v>
                      </c:pt>
                      <c:pt idx="318">
                        <c:v>1.0080639342950555</c:v>
                      </c:pt>
                      <c:pt idx="319">
                        <c:v>1.0110943750728958</c:v>
                      </c:pt>
                      <c:pt idx="320">
                        <c:v>1.0141249076892436</c:v>
                      </c:pt>
                      <c:pt idx="321">
                        <c:v>1.017155532149643</c:v>
                      </c:pt>
                      <c:pt idx="322">
                        <c:v>1.0201862484596722</c:v>
                      </c:pt>
                      <c:pt idx="323">
                        <c:v>1.0242273464265437</c:v>
                      </c:pt>
                      <c:pt idx="324">
                        <c:v>1.0272582770740284</c:v>
                      </c:pt>
                      <c:pt idx="325">
                        <c:v>1.0312996608443852</c:v>
                      </c:pt>
                      <c:pt idx="326">
                        <c:v>1.0343308058596443</c:v>
                      </c:pt>
                      <c:pt idx="327">
                        <c:v>1.0373620427560892</c:v>
                      </c:pt>
                      <c:pt idx="328">
                        <c:v>1.0403933715392908</c:v>
                      </c:pt>
                      <c:pt idx="329">
                        <c:v>1.043424792214831</c:v>
                      </c:pt>
                      <c:pt idx="330">
                        <c:v>1.0464563047882589</c:v>
                      </c:pt>
                      <c:pt idx="331">
                        <c:v>1.0494879092651579</c:v>
                      </c:pt>
                      <c:pt idx="332">
                        <c:v>1.0525196056511001</c:v>
                      </c:pt>
                      <c:pt idx="333">
                        <c:v>1.056562010478286</c:v>
                      </c:pt>
                      <c:pt idx="334">
                        <c:v>1.0595939213403363</c:v>
                      </c:pt>
                      <c:pt idx="335">
                        <c:v>1.0626259241300087</c:v>
                      </c:pt>
                      <c:pt idx="336">
                        <c:v>1.0656580188528888</c:v>
                      </c:pt>
                      <c:pt idx="337">
                        <c:v>1.069700954833541</c:v>
                      </c:pt>
                      <c:pt idx="338">
                        <c:v>1.072733264088884</c:v>
                      </c:pt>
                      <c:pt idx="339">
                        <c:v>1.0757656652960208</c:v>
                      </c:pt>
                      <c:pt idx="340">
                        <c:v>1.0787981584605055</c:v>
                      </c:pt>
                      <c:pt idx="341">
                        <c:v>1.0818307435879269</c:v>
                      </c:pt>
                      <c:pt idx="342">
                        <c:v>1.084863420683863</c:v>
                      </c:pt>
                      <c:pt idx="343">
                        <c:v>1.0878961897539035</c:v>
                      </c:pt>
                      <c:pt idx="344">
                        <c:v>1.0919400249277256</c:v>
                      </c:pt>
                      <c:pt idx="345">
                        <c:v>1.0949730086256682</c:v>
                      </c:pt>
                      <c:pt idx="346">
                        <c:v>1.0980060843163131</c:v>
                      </c:pt>
                      <c:pt idx="347">
                        <c:v>1.1010392520052188</c:v>
                      </c:pt>
                      <c:pt idx="348">
                        <c:v>1.1040725116979775</c:v>
                      </c:pt>
                      <c:pt idx="349">
                        <c:v>1.1081170010817483</c:v>
                      </c:pt>
                      <c:pt idx="350">
                        <c:v>1.1111504754718706</c:v>
                      </c:pt>
                      <c:pt idx="351">
                        <c:v>1.1141840418844533</c:v>
                      </c:pt>
                      <c:pt idx="352">
                        <c:v>1.1182289402569374</c:v>
                      </c:pt>
                      <c:pt idx="353">
                        <c:v>1.1212627214103077</c:v>
                      </c:pt>
                      <c:pt idx="354">
                        <c:v>1.1242965946047512</c:v>
                      </c:pt>
                      <c:pt idx="355">
                        <c:v>1.1263192278710714</c:v>
                      </c:pt>
                      <c:pt idx="356">
                        <c:v>1.1303646171392094</c:v>
                      </c:pt>
                      <c:pt idx="357">
                        <c:v>1.1333987664903846</c:v>
                      </c:pt>
                      <c:pt idx="358">
                        <c:v>1.1364330079049758</c:v>
                      </c:pt>
                      <c:pt idx="359">
                        <c:v>1.1394673413885703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1.1485708943092623</c:v>
                      </c:pt>
                      <c:pt idx="363">
                        <c:v>1.1526171838622987</c:v>
                      </c:pt>
                      <c:pt idx="364">
                        <c:v>1.1556520084749566</c:v>
                      </c:pt>
                      <c:pt idx="365">
                        <c:v>1.1596985845663181</c:v>
                      </c:pt>
                      <c:pt idx="366">
                        <c:v>1.1627336240979385</c:v>
                      </c:pt>
                      <c:pt idx="367">
                        <c:v>1.165768755747004</c:v>
                      </c:pt>
                      <c:pt idx="368">
                        <c:v>1.168803979519107</c:v>
                      </c:pt>
                      <c:pt idx="369">
                        <c:v>1.1718392954198511</c:v>
                      </c:pt>
                      <c:pt idx="370">
                        <c:v>1.1748747034548066</c:v>
                      </c:pt>
                      <c:pt idx="371">
                        <c:v>1.1779102036295783</c:v>
                      </c:pt>
                      <c:pt idx="372">
                        <c:v>1.1809457959497605</c:v>
                      </c:pt>
                      <c:pt idx="373">
                        <c:v>1.183981480420947</c:v>
                      </c:pt>
                      <c:pt idx="374">
                        <c:v>1.1890411593348134</c:v>
                      </c:pt>
                      <c:pt idx="375">
                        <c:v>1.1920770895693671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1.2011854333245495</c:v>
                      </c:pt>
                      <c:pt idx="379">
                        <c:v>1.2042217322787863</c:v>
                      </c:pt>
                      <c:pt idx="380">
                        <c:v>1.2072581234269248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1.2163678500908188</c:v>
                      </c:pt>
                      <c:pt idx="384">
                        <c:v>1.2194046100706022</c:v>
                      </c:pt>
                      <c:pt idx="385">
                        <c:v>1.2224414622722977</c:v>
                      </c:pt>
                      <c:pt idx="386">
                        <c:v>1.2254784067015072</c:v>
                      </c:pt>
                      <c:pt idx="387">
                        <c:v>1.2295278094151643</c:v>
                      </c:pt>
                      <c:pt idx="388">
                        <c:v>1.2335773761120854</c:v>
                      </c:pt>
                      <c:pt idx="389">
                        <c:v>1.2366146587567768</c:v>
                      </c:pt>
                      <c:pt idx="390">
                        <c:v>1.2396520336551293</c:v>
                      </c:pt>
                      <c:pt idx="391">
                        <c:v>1.2426895008127465</c:v>
                      </c:pt>
                      <c:pt idx="392">
                        <c:v>1.2457270602352337</c:v>
                      </c:pt>
                      <c:pt idx="393">
                        <c:v>1.2487647119282073</c:v>
                      </c:pt>
                      <c:pt idx="394">
                        <c:v>1.2518024558972507</c:v>
                      </c:pt>
                      <c:pt idx="395">
                        <c:v>1.254840292147982</c:v>
                      </c:pt>
                      <c:pt idx="396">
                        <c:v>1.2578782206860073</c:v>
                      </c:pt>
                      <c:pt idx="397">
                        <c:v>1.2609162415169457</c:v>
                      </c:pt>
                      <c:pt idx="398">
                        <c:v>1.2639543546463829</c:v>
                      </c:pt>
                      <c:pt idx="399">
                        <c:v>1.2669925600799379</c:v>
                      </c:pt>
                      <c:pt idx="400">
                        <c:v>1.2720564409380308</c:v>
                      </c:pt>
                      <c:pt idx="401">
                        <c:v>1.2750948925433241</c:v>
                      </c:pt>
                      <c:pt idx="402">
                        <c:v>1.2781334364733152</c:v>
                      </c:pt>
                      <c:pt idx="403">
                        <c:v>1.2811720727335929</c:v>
                      </c:pt>
                      <c:pt idx="404">
                        <c:v>1.2842108013297797</c:v>
                      </c:pt>
                      <c:pt idx="405">
                        <c:v>1.2872496222674872</c:v>
                      </c:pt>
                      <c:pt idx="406">
                        <c:v>1.2902885355523392</c:v>
                      </c:pt>
                      <c:pt idx="407">
                        <c:v>1.2933275411899259</c:v>
                      </c:pt>
                      <c:pt idx="408">
                        <c:v>1.2963666391858721</c:v>
                      </c:pt>
                      <c:pt idx="409">
                        <c:v>1.3004189135254034</c:v>
                      </c:pt>
                      <c:pt idx="410">
                        <c:v>1.3034582270460209</c:v>
                      </c:pt>
                      <c:pt idx="411">
                        <c:v>1.306497632943713</c:v>
                      </c:pt>
                      <c:pt idx="412">
                        <c:v>1.3105503178480205</c:v>
                      </c:pt>
                      <c:pt idx="413">
                        <c:v>1.3135899393140587</c:v>
                      </c:pt>
                      <c:pt idx="414">
                        <c:v>1.3166296531758919</c:v>
                      </c:pt>
                      <c:pt idx="415">
                        <c:v>1.3196694594391376</c:v>
                      </c:pt>
                      <c:pt idx="416">
                        <c:v>1.3227093581094247</c:v>
                      </c:pt>
                      <c:pt idx="417">
                        <c:v>1.3257493491923491</c:v>
                      </c:pt>
                      <c:pt idx="418">
                        <c:v>1.3287894326935408</c:v>
                      </c:pt>
                      <c:pt idx="419">
                        <c:v>1.3318296086186192</c:v>
                      </c:pt>
                      <c:pt idx="420">
                        <c:v>1.3348698769732155</c:v>
                      </c:pt>
                      <c:pt idx="421">
                        <c:v>1.3389237119016053</c:v>
                      </c:pt>
                      <c:pt idx="422">
                        <c:v>1.3419641959468966</c:v>
                      </c:pt>
                      <c:pt idx="423">
                        <c:v>1.3450047724404428</c:v>
                      </c:pt>
                      <c:pt idx="424">
                        <c:v>1.3480454413878429</c:v>
                      </c:pt>
                      <c:pt idx="425">
                        <c:v>1.3510862027947308</c:v>
                      </c:pt>
                      <c:pt idx="426">
                        <c:v>1.3551406951728446</c:v>
                      </c:pt>
                      <c:pt idx="427">
                        <c:v>1.3581816723404063</c:v>
                      </c:pt>
                      <c:pt idx="428">
                        <c:v>1.3612227419862013</c:v>
                      </c:pt>
                      <c:pt idx="429">
                        <c:v>1.3642639041158549</c:v>
                      </c:pt>
                      <c:pt idx="430">
                        <c:v>1.3673051587350034</c:v>
                      </c:pt>
                      <c:pt idx="431">
                        <c:v>1.3703465058492503</c:v>
                      </c:pt>
                      <c:pt idx="432">
                        <c:v>1.3733879454642333</c:v>
                      </c:pt>
                      <c:pt idx="433">
                        <c:v>1.3764294775855788</c:v>
                      </c:pt>
                      <c:pt idx="434">
                        <c:v>1.3794711022189261</c:v>
                      </c:pt>
                      <c:pt idx="435">
                        <c:v>1.3835267456473046</c:v>
                      </c:pt>
                      <c:pt idx="436">
                        <c:v>1.3865685861638384</c:v>
                      </c:pt>
                      <c:pt idx="437">
                        <c:v>1.3896105192111352</c:v>
                      </c:pt>
                      <c:pt idx="438">
                        <c:v>1.3936665738873011</c:v>
                      </c:pt>
                      <c:pt idx="439">
                        <c:v>1.3967087228615795</c:v>
                      </c:pt>
                      <c:pt idx="440">
                        <c:v>1.3997509643853661</c:v>
                      </c:pt>
                      <c:pt idx="441">
                        <c:v>1.4027932984643035</c:v>
                      </c:pt>
                      <c:pt idx="442">
                        <c:v>1.405835725104023</c:v>
                      </c:pt>
                      <c:pt idx="443">
                        <c:v>1.4098924379501647</c:v>
                      </c:pt>
                      <c:pt idx="444">
                        <c:v>1.4129350805869481</c:v>
                      </c:pt>
                      <c:pt idx="445">
                        <c:v>1.4159778158032905</c:v>
                      </c:pt>
                      <c:pt idx="446">
                        <c:v>1.4190206436048376</c:v>
                      </c:pt>
                      <c:pt idx="447">
                        <c:v>1.4220635639972006</c:v>
                      </c:pt>
                      <c:pt idx="448">
                        <c:v>1.4251065769860265</c:v>
                      </c:pt>
                      <c:pt idx="449">
                        <c:v>1.4281496825769511</c:v>
                      </c:pt>
                      <c:pt idx="450">
                        <c:v>1.4322073007556413</c:v>
                      </c:pt>
                      <c:pt idx="451">
                        <c:v>1.4352506224400479</c:v>
                      </c:pt>
                      <c:pt idx="452">
                        <c:v>1.4382940367453418</c:v>
                      </c:pt>
                      <c:pt idx="453">
                        <c:v>1.4413375436771725</c:v>
                      </c:pt>
                      <c:pt idx="454">
                        <c:v>1.4443811432411555</c:v>
                      </c:pt>
                      <c:pt idx="455">
                        <c:v>1.4474248354429411</c:v>
                      </c:pt>
                      <c:pt idx="456">
                        <c:v>1.4514832358249918</c:v>
                      </c:pt>
                      <c:pt idx="457">
                        <c:v>1.4545271442035821</c:v>
                      </c:pt>
                      <c:pt idx="458">
                        <c:v>1.457571145238775</c:v>
                      </c:pt>
                      <c:pt idx="459">
                        <c:v>1.4606152389362115</c:v>
                      </c:pt>
                      <c:pt idx="460">
                        <c:v>1.4636594253015445</c:v>
                      </c:pt>
                      <c:pt idx="461">
                        <c:v>1.4667037043403937</c:v>
                      </c:pt>
                      <c:pt idx="462">
                        <c:v>1.4697480760584132</c:v>
                      </c:pt>
                      <c:pt idx="463">
                        <c:v>1.4727925404612456</c:v>
                      </c:pt>
                      <c:pt idx="464">
                        <c:v>1.4778668537808839</c:v>
                      </c:pt>
                      <c:pt idx="465">
                        <c:v>1.4809115653708227</c:v>
                      </c:pt>
                      <c:pt idx="466">
                        <c:v>1.483956369666259</c:v>
                      </c:pt>
                      <c:pt idx="467">
                        <c:v>1.4870012666728505</c:v>
                      </c:pt>
                      <c:pt idx="468">
                        <c:v>1.4900462563962429</c:v>
                      </c:pt>
                      <c:pt idx="469">
                        <c:v>1.4930913388420941</c:v>
                      </c:pt>
                      <c:pt idx="470">
                        <c:v>1.4961365140160288</c:v>
                      </c:pt>
                      <c:pt idx="471">
                        <c:v>1.5001968918347353</c:v>
                      </c:pt>
                      <c:pt idx="472">
                        <c:v>1.5032422833961994</c:v>
                      </c:pt>
                      <c:pt idx="473">
                        <c:v>1.5062877677045743</c:v>
                      </c:pt>
                      <c:pt idx="474">
                        <c:v>1.5083181421056855</c:v>
                      </c:pt>
                      <c:pt idx="475">
                        <c:v>1.5133942584716664</c:v>
                      </c:pt>
                      <c:pt idx="476">
                        <c:v>1.5164400519772523</c:v>
                      </c:pt>
                      <c:pt idx="477">
                        <c:v>1.5194859382542447</c:v>
                      </c:pt>
                      <c:pt idx="478">
                        <c:v>1.522531917308295</c:v>
                      </c:pt>
                      <c:pt idx="479">
                        <c:v>1.5255779891450665</c:v>
                      </c:pt>
                      <c:pt idx="480">
                        <c:v>1.5286241537701897</c:v>
                      </c:pt>
                      <c:pt idx="481">
                        <c:v>1.5316704111893289</c:v>
                      </c:pt>
                      <c:pt idx="482">
                        <c:v>1.5347167614081374</c:v>
                      </c:pt>
                      <c:pt idx="483">
                        <c:v>1.5377632044322811</c:v>
                      </c:pt>
                      <c:pt idx="484">
                        <c:v>1.5418252728380644</c:v>
                      </c:pt>
                      <c:pt idx="485">
                        <c:v>1.5448719324299436</c:v>
                      </c:pt>
                      <c:pt idx="486">
                        <c:v>1.5479186848460087</c:v>
                      </c:pt>
                      <c:pt idx="487">
                        <c:v>1.5509655300918936</c:v>
                      </c:pt>
                      <c:pt idx="488">
                        <c:v>1.5540124681732668</c:v>
                      </c:pt>
                      <c:pt idx="489">
                        <c:v>1.5580751967023094</c:v>
                      </c:pt>
                      <c:pt idx="490">
                        <c:v>1.5611223514218235</c:v>
                      </c:pt>
                      <c:pt idx="491">
                        <c:v>1.5641695989956856</c:v>
                      </c:pt>
                      <c:pt idx="492">
                        <c:v>1.5672169394295554</c:v>
                      </c:pt>
                      <c:pt idx="493">
                        <c:v>1.5712802044667389</c:v>
                      </c:pt>
                      <c:pt idx="494">
                        <c:v>1.5743277615959701</c:v>
                      </c:pt>
                      <c:pt idx="495">
                        <c:v>1.5763595179478205</c:v>
                      </c:pt>
                      <c:pt idx="496">
                        <c:v>1.5804231544967307</c:v>
                      </c:pt>
                      <c:pt idx="497">
                        <c:v>1.5834709902795723</c:v>
                      </c:pt>
                      <c:pt idx="498">
                        <c:v>1.5865189189582745</c:v>
                      </c:pt>
                      <c:pt idx="499">
                        <c:v>1.5895669405385005</c:v>
                      </c:pt>
                      <c:pt idx="500">
                        <c:v>1.5926150550259255</c:v>
                      </c:pt>
                      <c:pt idx="501">
                        <c:v>1.5966793522078877</c:v>
                      </c:pt>
                      <c:pt idx="502">
                        <c:v>1.5997276835007772</c:v>
                      </c:pt>
                      <c:pt idx="503">
                        <c:v>1.6027761077197251</c:v>
                      </c:pt>
                      <c:pt idx="504">
                        <c:v>1.605824624870408</c:v>
                      </c:pt>
                      <c:pt idx="505">
                        <c:v>1.6098894589749297</c:v>
                      </c:pt>
                      <c:pt idx="506">
                        <c:v>1.6129381929883644</c:v>
                      </c:pt>
                      <c:pt idx="507">
                        <c:v>1.6159870199524233</c:v>
                      </c:pt>
                      <c:pt idx="508">
                        <c:v>1.6190359398727754</c:v>
                      </c:pt>
                      <c:pt idx="509">
                        <c:v>1.6220849527550998</c:v>
                      </c:pt>
                      <c:pt idx="510">
                        <c:v>1.6251340586050429</c:v>
                      </c:pt>
                      <c:pt idx="511">
                        <c:v>1.628183257428286</c:v>
                      </c:pt>
                      <c:pt idx="512">
                        <c:v>1.6312325492304984</c:v>
                      </c:pt>
                      <c:pt idx="513">
                        <c:v>1.6352984162772102</c:v>
                      </c:pt>
                      <c:pt idx="514">
                        <c:v>1.6383479250524056</c:v>
                      </c:pt>
                      <c:pt idx="515">
                        <c:v>1.6424140814170127</c:v>
                      </c:pt>
                      <c:pt idx="516">
                        <c:v>1.6444472216021009</c:v>
                      </c:pt>
                      <c:pt idx="517">
                        <c:v>1.6474970093879344</c:v>
                      </c:pt>
                      <c:pt idx="518">
                        <c:v>1.6515635377931885</c:v>
                      </c:pt>
                      <c:pt idx="519">
                        <c:v>1.6546135426226078</c:v>
                      </c:pt>
                      <c:pt idx="520">
                        <c:v>1.6576636404801479</c:v>
                      </c:pt>
                      <c:pt idx="521">
                        <c:v>1.6607138313714951</c:v>
                      </c:pt>
                      <c:pt idx="522">
                        <c:v>1.6637641153023248</c:v>
                      </c:pt>
                      <c:pt idx="523">
                        <c:v>1.6668144922783248</c:v>
                      </c:pt>
                      <c:pt idx="524">
                        <c:v>1.6698649623051489</c:v>
                      </c:pt>
                      <c:pt idx="525">
                        <c:v>1.6729155253884849</c:v>
                      </c:pt>
                      <c:pt idx="526">
                        <c:v>1.6780000040017204</c:v>
                      </c:pt>
                      <c:pt idx="527">
                        <c:v>1.681050815263516</c:v>
                      </c:pt>
                      <c:pt idx="528">
                        <c:v>1.6841017196026555</c:v>
                      </c:pt>
                      <c:pt idx="529">
                        <c:v>1.6871527170247969</c:v>
                      </c:pt>
                      <c:pt idx="530">
                        <c:v>1.6902038075356309</c:v>
                      </c:pt>
                      <c:pt idx="531">
                        <c:v>1.6932549911408388</c:v>
                      </c:pt>
                      <c:pt idx="532">
                        <c:v>1.6963062678461007</c:v>
                      </c:pt>
                      <c:pt idx="533">
                        <c:v>1.6993576376571105</c:v>
                      </c:pt>
                      <c:pt idx="534">
                        <c:v>1.7024091005795272</c:v>
                      </c:pt>
                      <c:pt idx="535">
                        <c:v>1.7054606566190451</c:v>
                      </c:pt>
                      <c:pt idx="536">
                        <c:v>1.7085123057813474</c:v>
                      </c:pt>
                      <c:pt idx="537">
                        <c:v>1.711564048072129</c:v>
                      </c:pt>
                      <c:pt idx="538">
                        <c:v>1.7146158834970515</c:v>
                      </c:pt>
                      <c:pt idx="539">
                        <c:v>1.7186851422821183</c:v>
                      </c:pt>
                      <c:pt idx="540">
                        <c:v>1.7227545666626054</c:v>
                      </c:pt>
                      <c:pt idx="541">
                        <c:v>1.72580674362806</c:v>
                      </c:pt>
                      <c:pt idx="542">
                        <c:v>1.7288590137542119</c:v>
                      </c:pt>
                      <c:pt idx="543">
                        <c:v>1.7319113770467254</c:v>
                      </c:pt>
                      <c:pt idx="544">
                        <c:v>1.7349638335112993</c:v>
                      </c:pt>
                      <c:pt idx="545">
                        <c:v>1.7380163831536226</c:v>
                      </c:pt>
                      <c:pt idx="546">
                        <c:v>1.7410690259793942</c:v>
                      </c:pt>
                      <c:pt idx="547">
                        <c:v>1.7441217619942821</c:v>
                      </c:pt>
                      <c:pt idx="548">
                        <c:v>1.7471745912039864</c:v>
                      </c:pt>
                      <c:pt idx="549">
                        <c:v>1.7502275136141978</c:v>
                      </c:pt>
                      <c:pt idx="550">
                        <c:v>1.7532805292306073</c:v>
                      </c:pt>
                      <c:pt idx="551">
                        <c:v>1.7573513617164169</c:v>
                      </c:pt>
                      <c:pt idx="552">
                        <c:v>1.7604045948360889</c:v>
                      </c:pt>
                      <c:pt idx="553">
                        <c:v>1.7634579211809431</c:v>
                      </c:pt>
                      <c:pt idx="554">
                        <c:v>1.7675291680008369</c:v>
                      </c:pt>
                      <c:pt idx="555">
                        <c:v>1.7705827118932205</c:v>
                      </c:pt>
                      <c:pt idx="556">
                        <c:v>1.7736363490297655</c:v>
                      </c:pt>
                      <c:pt idx="557">
                        <c:v>1.7766900794161444</c:v>
                      </c:pt>
                      <c:pt idx="558">
                        <c:v>1.7797439030580637</c:v>
                      </c:pt>
                      <c:pt idx="559">
                        <c:v>1.7827978199612196</c:v>
                      </c:pt>
                      <c:pt idx="560">
                        <c:v>1.7858518301313193</c:v>
                      </c:pt>
                      <c:pt idx="561">
                        <c:v>1.7889059335740378</c:v>
                      </c:pt>
                      <c:pt idx="562">
                        <c:v>1.7919601302950834</c:v>
                      </c:pt>
                      <c:pt idx="563">
                        <c:v>1.7960325376992869</c:v>
                      </c:pt>
                      <c:pt idx="564">
                        <c:v>1.7980688035949488</c:v>
                      </c:pt>
                      <c:pt idx="565">
                        <c:v>1.8021414597818803</c:v>
                      </c:pt>
                      <c:pt idx="566">
                        <c:v>1.8051960607748607</c:v>
                      </c:pt>
                      <c:pt idx="567">
                        <c:v>1.809269007246729</c:v>
                      </c:pt>
                      <c:pt idx="568">
                        <c:v>1.8123238259689294</c:v>
                      </c:pt>
                      <c:pt idx="569">
                        <c:v>1.8153787380131552</c:v>
                      </c:pt>
                      <c:pt idx="570">
                        <c:v>1.8184337433851192</c:v>
                      </c:pt>
                      <c:pt idx="571">
                        <c:v>1.8214888420905018</c:v>
                      </c:pt>
                      <c:pt idx="572">
                        <c:v>1.8245440341350168</c:v>
                      </c:pt>
                      <c:pt idx="573">
                        <c:v>1.827599319524368</c:v>
                      </c:pt>
                      <c:pt idx="574">
                        <c:v>1.8306546982642704</c:v>
                      </c:pt>
                      <c:pt idx="575">
                        <c:v>1.8337101703604066</c:v>
                      </c:pt>
                      <c:pt idx="576">
                        <c:v>1.8388028313277884</c:v>
                      </c:pt>
                      <c:pt idx="577">
                        <c:v>1.8418585524018039</c:v>
                      </c:pt>
                      <c:pt idx="578">
                        <c:v>1.8449143668529855</c:v>
                      </c:pt>
                      <c:pt idx="579">
                        <c:v>1.8479702746870517</c:v>
                      </c:pt>
                      <c:pt idx="580">
                        <c:v>1.8510262759096876</c:v>
                      </c:pt>
                      <c:pt idx="581">
                        <c:v>1.8540823705266121</c:v>
                      </c:pt>
                      <c:pt idx="582">
                        <c:v>1.8571385585435343</c:v>
                      </c:pt>
                      <c:pt idx="583">
                        <c:v>1.860194839966163</c:v>
                      </c:pt>
                      <c:pt idx="584">
                        <c:v>1.8632512148002192</c:v>
                      </c:pt>
                      <c:pt idx="585">
                        <c:v>1.8663076830513905</c:v>
                      </c:pt>
                      <c:pt idx="586">
                        <c:v>1.8693642447253991</c:v>
                      </c:pt>
                      <c:pt idx="587">
                        <c:v>1.8724208998279559</c:v>
                      </c:pt>
                      <c:pt idx="588">
                        <c:v>1.8754776483647846</c:v>
                      </c:pt>
                      <c:pt idx="589">
                        <c:v>1.8795534584325924</c:v>
                      </c:pt>
                      <c:pt idx="590">
                        <c:v>1.8836294346294598</c:v>
                      </c:pt>
                      <c:pt idx="591">
                        <c:v>1.8866865258074395</c:v>
                      </c:pt>
                      <c:pt idx="592">
                        <c:v>1.8897437104463413</c:v>
                      </c:pt>
                      <c:pt idx="593">
                        <c:v>1.8928009885518911</c:v>
                      </c:pt>
                      <c:pt idx="594">
                        <c:v>1.8958583601297812</c:v>
                      </c:pt>
                      <c:pt idx="595">
                        <c:v>1.8989158251857392</c:v>
                      </c:pt>
                      <c:pt idx="596">
                        <c:v>1.9019733837254809</c:v>
                      </c:pt>
                      <c:pt idx="597">
                        <c:v>1.9060502738742446</c:v>
                      </c:pt>
                      <c:pt idx="598">
                        <c:v>1.9091080505650486</c:v>
                      </c:pt>
                      <c:pt idx="599">
                        <c:v>1.9121659207586943</c:v>
                      </c:pt>
                      <c:pt idx="600">
                        <c:v>1.9152238844609124</c:v>
                      </c:pt>
                      <c:pt idx="601">
                        <c:v>1.9182819416773986</c:v>
                      </c:pt>
                      <c:pt idx="602">
                        <c:v>1.9223594967759197</c:v>
                      </c:pt>
                      <c:pt idx="603">
                        <c:v>1.9254177722146468</c:v>
                      </c:pt>
                      <c:pt idx="604">
                        <c:v>1.92847614118671</c:v>
                      </c:pt>
                      <c:pt idx="605">
                        <c:v>1.9315346036978418</c:v>
                      </c:pt>
                      <c:pt idx="606">
                        <c:v>1.9345931597537633</c:v>
                      </c:pt>
                      <c:pt idx="607">
                        <c:v>1.9376518093602098</c:v>
                      </c:pt>
                      <c:pt idx="608">
                        <c:v>1.9407105525228798</c:v>
                      </c:pt>
                      <c:pt idx="609">
                        <c:v>1.9447890222815962</c:v>
                      </c:pt>
                      <c:pt idx="610">
                        <c:v>1.9478479837644089</c:v>
                      </c:pt>
                      <c:pt idx="611">
                        <c:v>1.9509070388225371</c:v>
                      </c:pt>
                      <c:pt idx="612">
                        <c:v>1.9539661874617069</c:v>
                      </c:pt>
                      <c:pt idx="613">
                        <c:v>1.9570254296876439</c:v>
                      </c:pt>
                      <c:pt idx="614">
                        <c:v>1.9611045649115459</c:v>
                      </c:pt>
                      <c:pt idx="615">
                        <c:v>1.9641640255288755</c:v>
                      </c:pt>
                      <c:pt idx="616">
                        <c:v>1.9672235797520727</c:v>
                      </c:pt>
                      <c:pt idx="617">
                        <c:v>1.9702832275868429</c:v>
                      </c:pt>
                      <c:pt idx="618">
                        <c:v>1.9743629036611212</c:v>
                      </c:pt>
                      <c:pt idx="619">
                        <c:v>1.977422769945212</c:v>
                      </c:pt>
                      <c:pt idx="620">
                        <c:v>1.9804827298599732</c:v>
                      </c:pt>
                      <c:pt idx="621">
                        <c:v>1.9835427834111468</c:v>
                      </c:pt>
                      <c:pt idx="622">
                        <c:v>1.9866029306044628</c:v>
                      </c:pt>
                      <c:pt idx="623">
                        <c:v>1.9896631714456645</c:v>
                      </c:pt>
                      <c:pt idx="624">
                        <c:v>1.9927235059404611</c:v>
                      </c:pt>
                      <c:pt idx="625">
                        <c:v>1.995783934094596</c:v>
                      </c:pt>
                      <c:pt idx="626">
                        <c:v>1.9988444559138026</c:v>
                      </c:pt>
                      <c:pt idx="627">
                        <c:v>2.0019050714038138</c:v>
                      </c:pt>
                      <c:pt idx="628">
                        <c:v>2.0059860377772214</c:v>
                      </c:pt>
                      <c:pt idx="629">
                        <c:v>2.0090468718547436</c:v>
                      </c:pt>
                      <c:pt idx="630">
                        <c:v>2.0121077996221977</c:v>
                      </c:pt>
                      <c:pt idx="631">
                        <c:v>2.0161891823952405</c:v>
                      </c:pt>
                      <c:pt idx="632">
                        <c:v>2.0192503287948034</c:v>
                      </c:pt>
                      <c:pt idx="633">
                        <c:v>2.0223115689034192</c:v>
                      </c:pt>
                      <c:pt idx="634">
                        <c:v>2.0253729027268021</c:v>
                      </c:pt>
                      <c:pt idx="635">
                        <c:v>2.0284343302707022</c:v>
                      </c:pt>
                      <c:pt idx="636">
                        <c:v>2.0314958515408579</c:v>
                      </c:pt>
                      <c:pt idx="637">
                        <c:v>2.0345574665430193</c:v>
                      </c:pt>
                      <c:pt idx="638">
                        <c:v>2.0376191752829032</c:v>
                      </c:pt>
                      <c:pt idx="639">
                        <c:v>2.0406809777662618</c:v>
                      </c:pt>
                      <c:pt idx="640">
                        <c:v>2.0447635269105184</c:v>
                      </c:pt>
                      <c:pt idx="641">
                        <c:v>2.0478255481509757</c:v>
                      </c:pt>
                      <c:pt idx="642">
                        <c:v>2.0508876631540449</c:v>
                      </c:pt>
                      <c:pt idx="643">
                        <c:v>2.0549706290210215</c:v>
                      </c:pt>
                      <c:pt idx="644">
                        <c:v>2.0580329628258505</c:v>
                      </c:pt>
                      <c:pt idx="645">
                        <c:v>2.0610953904124352</c:v>
                      </c:pt>
                      <c:pt idx="646">
                        <c:v>2.064157911786519</c:v>
                      </c:pt>
                      <c:pt idx="647">
                        <c:v>2.0672205269538582</c:v>
                      </c:pt>
                      <c:pt idx="648">
                        <c:v>2.0702832359201757</c:v>
                      </c:pt>
                      <c:pt idx="649">
                        <c:v>2.0733460386912279</c:v>
                      </c:pt>
                      <c:pt idx="650">
                        <c:v>2.0764089352727617</c:v>
                      </c:pt>
                      <c:pt idx="651">
                        <c:v>2.0804929433188288</c:v>
                      </c:pt>
                      <c:pt idx="652">
                        <c:v>2.0835560588138358</c:v>
                      </c:pt>
                      <c:pt idx="653">
                        <c:v>2.087640358765396</c:v>
                      </c:pt>
                      <c:pt idx="654">
                        <c:v>2.0907036932051701</c:v>
                      </c:pt>
                      <c:pt idx="655">
                        <c:v>2.0937671214879985</c:v>
                      </c:pt>
                      <c:pt idx="656">
                        <c:v>2.0968306436196413</c:v>
                      </c:pt>
                      <c:pt idx="657">
                        <c:v>2.0998942596058265</c:v>
                      </c:pt>
                      <c:pt idx="658">
                        <c:v>2.1029579694523166</c:v>
                      </c:pt>
                      <c:pt idx="659">
                        <c:v>2.1060217731648621</c:v>
                      </c:pt>
                      <c:pt idx="660">
                        <c:v>2.1090856707492276</c:v>
                      </c:pt>
                      <c:pt idx="661">
                        <c:v>2.112149662211142</c:v>
                      </c:pt>
                      <c:pt idx="662">
                        <c:v>2.1152137475563695</c:v>
                      </c:pt>
                      <c:pt idx="663">
                        <c:v>2.1182779267906637</c:v>
                      </c:pt>
                      <c:pt idx="664">
                        <c:v>2.1213421999197788</c:v>
                      </c:pt>
                      <c:pt idx="665">
                        <c:v>2.1244065669494812</c:v>
                      </c:pt>
                      <c:pt idx="666">
                        <c:v>2.1284925357332409</c:v>
                      </c:pt>
                      <c:pt idx="667">
                        <c:v>2.132578671475243</c:v>
                      </c:pt>
                      <c:pt idx="668">
                        <c:v>2.1356433828562862</c:v>
                      </c:pt>
                      <c:pt idx="669">
                        <c:v>2.1387081881647658</c:v>
                      </c:pt>
                      <c:pt idx="670">
                        <c:v>2.141773087406452</c:v>
                      </c:pt>
                      <c:pt idx="671">
                        <c:v>2.1448380805870797</c:v>
                      </c:pt>
                      <c:pt idx="672">
                        <c:v>2.1479031677124185</c:v>
                      </c:pt>
                      <c:pt idx="673">
                        <c:v>2.1509683487882283</c:v>
                      </c:pt>
                      <c:pt idx="674">
                        <c:v>2.1540336238202791</c:v>
                      </c:pt>
                      <c:pt idx="675">
                        <c:v>2.1570989928143089</c:v>
                      </c:pt>
                      <c:pt idx="676">
                        <c:v>2.1601644557760902</c:v>
                      </c:pt>
                      <c:pt idx="677">
                        <c:v>2.1632300127113839</c:v>
                      </c:pt>
                      <c:pt idx="678">
                        <c:v>2.1673175681494277</c:v>
                      </c:pt>
                      <c:pt idx="679">
                        <c:v>2.1714052906753962</c:v>
                      </c:pt>
                      <c:pt idx="680">
                        <c:v>2.1744711922295346</c:v>
                      </c:pt>
                      <c:pt idx="681">
                        <c:v>2.177537187784079</c:v>
                      </c:pt>
                      <c:pt idx="682">
                        <c:v>2.1806032773447925</c:v>
                      </c:pt>
                      <c:pt idx="683">
                        <c:v>2.1836694609174407</c:v>
                      </c:pt>
                      <c:pt idx="684">
                        <c:v>2.1867357385077999</c:v>
                      </c:pt>
                      <c:pt idx="685">
                        <c:v>2.1898021101216134</c:v>
                      </c:pt>
                      <c:pt idx="686">
                        <c:v>2.1928685757646589</c:v>
                      </c:pt>
                      <c:pt idx="687">
                        <c:v>2.1959351354427032</c:v>
                      </c:pt>
                      <c:pt idx="688">
                        <c:v>2.1990017891615254</c:v>
                      </c:pt>
                      <c:pt idx="689">
                        <c:v>2.2020685369268707</c:v>
                      </c:pt>
                      <c:pt idx="690">
                        <c:v>2.2061576802519069</c:v>
                      </c:pt>
                      <c:pt idx="691">
                        <c:v>2.2092246474816108</c:v>
                      </c:pt>
                      <c:pt idx="692">
                        <c:v>2.213314083446718</c:v>
                      </c:pt>
                      <c:pt idx="693">
                        <c:v>2.2163812701721834</c:v>
                      </c:pt>
                      <c:pt idx="694">
                        <c:v>2.2194485509768667</c:v>
                      </c:pt>
                      <c:pt idx="695">
                        <c:v>2.2225159258665514</c:v>
                      </c:pt>
                      <c:pt idx="696">
                        <c:v>2.2255833948470092</c:v>
                      </c:pt>
                      <c:pt idx="697">
                        <c:v>2.228650957924013</c:v>
                      </c:pt>
                      <c:pt idx="698">
                        <c:v>2.2317186151033468</c:v>
                      </c:pt>
                      <c:pt idx="699">
                        <c:v>2.2347863663907623</c:v>
                      </c:pt>
                      <c:pt idx="700">
                        <c:v>2.2378542117920444</c:v>
                      </c:pt>
                      <c:pt idx="701">
                        <c:v>2.2419448187364241</c:v>
                      </c:pt>
                      <c:pt idx="702">
                        <c:v>2.2450128837591872</c:v>
                      </c:pt>
                      <c:pt idx="703">
                        <c:v>2.2491037835531711</c:v>
                      </c:pt>
                      <c:pt idx="704">
                        <c:v>2.2521720682288615</c:v>
                      </c:pt>
                      <c:pt idx="705">
                        <c:v>2.2552404470511487</c:v>
                      </c:pt>
                      <c:pt idx="706">
                        <c:v>2.2583089200258111</c:v>
                      </c:pt>
                      <c:pt idx="707">
                        <c:v>2.2613774871586383</c:v>
                      </c:pt>
                      <c:pt idx="708">
                        <c:v>2.2644461484553862</c:v>
                      </c:pt>
                      <c:pt idx="709">
                        <c:v>2.2675149039218447</c:v>
                      </c:pt>
                      <c:pt idx="710">
                        <c:v>2.2705837535637947</c:v>
                      </c:pt>
                      <c:pt idx="711">
                        <c:v>2.2736526973870275</c:v>
                      </c:pt>
                      <c:pt idx="712">
                        <c:v>2.2767217353973015</c:v>
                      </c:pt>
                      <c:pt idx="713">
                        <c:v>2.2808139326008487</c:v>
                      </c:pt>
                      <c:pt idx="714">
                        <c:v>2.2838831904034076</c:v>
                      </c:pt>
                      <c:pt idx="715">
                        <c:v>2.2879756806843075</c:v>
                      </c:pt>
                      <c:pt idx="716">
                        <c:v>2.2910451583106113</c:v>
                      </c:pt>
                      <c:pt idx="717">
                        <c:v>2.2941147301567479</c:v>
                      </c:pt>
                      <c:pt idx="718">
                        <c:v>2.297184396228479</c:v>
                      </c:pt>
                      <c:pt idx="719">
                        <c:v>2.3002541565316008</c:v>
                      </c:pt>
                      <c:pt idx="720">
                        <c:v>2.3033240110718984</c:v>
                      </c:pt>
                      <c:pt idx="721">
                        <c:v>2.3074172970601325</c:v>
                      </c:pt>
                      <c:pt idx="722">
                        <c:v>2.3104873715096765</c:v>
                      </c:pt>
                      <c:pt idx="723">
                        <c:v>2.3135575402156854</c:v>
                      </c:pt>
                      <c:pt idx="724">
                        <c:v>2.3166278031839584</c:v>
                      </c:pt>
                      <c:pt idx="725">
                        <c:v>2.3196981604202618</c:v>
                      </c:pt>
                      <c:pt idx="726">
                        <c:v>2.3227686119303947</c:v>
                      </c:pt>
                      <c:pt idx="727">
                        <c:v>2.3258391577201474</c:v>
                      </c:pt>
                      <c:pt idx="728">
                        <c:v>2.3289097977953208</c:v>
                      </c:pt>
                      <c:pt idx="729">
                        <c:v>2.3330041312384013</c:v>
                      </c:pt>
                      <c:pt idx="730">
                        <c:v>2.3370986323240204</c:v>
                      </c:pt>
                      <c:pt idx="731">
                        <c:v>2.3401696181618958</c:v>
                      </c:pt>
                      <c:pt idx="732">
                        <c:v>2.3422169944492572</c:v>
                      </c:pt>
                      <c:pt idx="733">
                        <c:v>2.3452881374777457</c:v>
                      </c:pt>
                      <c:pt idx="734">
                        <c:v>2.349383141573326</c:v>
                      </c:pt>
                      <c:pt idx="735">
                        <c:v>2.3524545046957077</c:v>
                      </c:pt>
                      <c:pt idx="736">
                        <c:v>2.3555259621537017</c:v>
                      </c:pt>
                      <c:pt idx="737">
                        <c:v>2.358597513953113</c:v>
                      </c:pt>
                      <c:pt idx="738">
                        <c:v>2.3616691600997162</c:v>
                      </c:pt>
                      <c:pt idx="739">
                        <c:v>2.3647409005993176</c:v>
                      </c:pt>
                      <c:pt idx="740">
                        <c:v>2.3678127354577145</c:v>
                      </c:pt>
                      <c:pt idx="741">
                        <c:v>2.3719086620592864</c:v>
                      </c:pt>
                      <c:pt idx="742">
                        <c:v>2.374980717110752</c:v>
                      </c:pt>
                      <c:pt idx="743">
                        <c:v>2.3790769373241276</c:v>
                      </c:pt>
                      <c:pt idx="744">
                        <c:v>2.3821492126002313</c:v>
                      </c:pt>
                      <c:pt idx="745">
                        <c:v>2.3852215822679885</c:v>
                      </c:pt>
                      <c:pt idx="746">
                        <c:v>2.3882940463332005</c:v>
                      </c:pt>
                      <c:pt idx="747">
                        <c:v>2.3913666048016777</c:v>
                      </c:pt>
                      <c:pt idx="748">
                        <c:v>2.3944392576792</c:v>
                      </c:pt>
                      <c:pt idx="749">
                        <c:v>2.3975120049715812</c:v>
                      </c:pt>
                      <c:pt idx="750">
                        <c:v>2.4005848466846222</c:v>
                      </c:pt>
                      <c:pt idx="751">
                        <c:v>2.4036577828241383</c:v>
                      </c:pt>
                      <c:pt idx="752">
                        <c:v>2.4067308133959098</c:v>
                      </c:pt>
                      <c:pt idx="753">
                        <c:v>2.4108283343962711</c:v>
                      </c:pt>
                      <c:pt idx="754">
                        <c:v>2.4139015853325825</c:v>
                      </c:pt>
                      <c:pt idx="755">
                        <c:v>2.4169749307204986</c:v>
                      </c:pt>
                      <c:pt idx="756">
                        <c:v>2.4210728715058321</c:v>
                      </c:pt>
                      <c:pt idx="757">
                        <c:v>2.4241464373034312</c:v>
                      </c:pt>
                      <c:pt idx="758">
                        <c:v>2.4272200975720013</c:v>
                      </c:pt>
                      <c:pt idx="759">
                        <c:v>2.4302938523173494</c:v>
                      </c:pt>
                      <c:pt idx="760">
                        <c:v>2.4333677015452841</c:v>
                      </c:pt>
                      <c:pt idx="761">
                        <c:v>2.4364416452616258</c:v>
                      </c:pt>
                      <c:pt idx="762">
                        <c:v>2.4395156834721599</c:v>
                      </c:pt>
                      <c:pt idx="763">
                        <c:v>2.4436145480872398</c:v>
                      </c:pt>
                      <c:pt idx="764">
                        <c:v>2.4466888068068458</c:v>
                      </c:pt>
                      <c:pt idx="765">
                        <c:v>2.4497631600400234</c:v>
                      </c:pt>
                      <c:pt idx="766">
                        <c:v>2.4538624447154258</c:v>
                      </c:pt>
                      <c:pt idx="767">
                        <c:v>2.4569370185028743</c:v>
                      </c:pt>
                      <c:pt idx="768">
                        <c:v>2.4600116868232691</c:v>
                      </c:pt>
                      <c:pt idx="769">
                        <c:v>2.463086449682423</c:v>
                      </c:pt>
                      <c:pt idx="770">
                        <c:v>2.4661613070861623</c:v>
                      </c:pt>
                      <c:pt idx="771">
                        <c:v>2.4702612640371808</c:v>
                      </c:pt>
                      <c:pt idx="772">
                        <c:v>2.4723113055505954</c:v>
                      </c:pt>
                      <c:pt idx="773">
                        <c:v>2.4753864466229318</c:v>
                      </c:pt>
                      <c:pt idx="774">
                        <c:v>2.4784616822631027</c:v>
                      </c:pt>
                      <c:pt idx="775">
                        <c:v>2.4825621435655778</c:v>
                      </c:pt>
                      <c:pt idx="776">
                        <c:v>2.4856375998866493</c:v>
                      </c:pt>
                      <c:pt idx="777">
                        <c:v>2.4887131507949567</c:v>
                      </c:pt>
                      <c:pt idx="778">
                        <c:v>2.4928140324850872</c:v>
                      </c:pt>
                      <c:pt idx="779">
                        <c:v>2.4958898041195359</c:v>
                      </c:pt>
                      <c:pt idx="780">
                        <c:v>2.4989656703606173</c:v>
                      </c:pt>
                      <c:pt idx="781">
                        <c:v>2.5020416312141287</c:v>
                      </c:pt>
                      <c:pt idx="782">
                        <c:v>2.5051176866859022</c:v>
                      </c:pt>
                      <c:pt idx="783">
                        <c:v>2.5081938367817593</c:v>
                      </c:pt>
                      <c:pt idx="784">
                        <c:v>2.5112700815075328</c:v>
                      </c:pt>
                      <c:pt idx="785">
                        <c:v>2.514346420869022</c:v>
                      </c:pt>
                      <c:pt idx="786">
                        <c:v>2.5174228548720619</c:v>
                      </c:pt>
                      <c:pt idx="787">
                        <c:v>2.5204993835224747</c:v>
                      </c:pt>
                      <c:pt idx="788">
                        <c:v>2.5235760068260968</c:v>
                      </c:pt>
                      <c:pt idx="789">
                        <c:v>2.527678318479281</c:v>
                      </c:pt>
                      <c:pt idx="790">
                        <c:v>2.5307551626630036</c:v>
                      </c:pt>
                      <c:pt idx="791">
                        <c:v>2.5338321015193519</c:v>
                      </c:pt>
                      <c:pt idx="792">
                        <c:v>2.5379348339397119</c:v>
                      </c:pt>
                      <c:pt idx="793">
                        <c:v>2.5410119937214737</c:v>
                      </c:pt>
                      <c:pt idx="794">
                        <c:v>2.5440892481952839</c:v>
                      </c:pt>
                      <c:pt idx="795">
                        <c:v>2.5471665973669477</c:v>
                      </c:pt>
                      <c:pt idx="796">
                        <c:v>2.5502440412423057</c:v>
                      </c:pt>
                      <c:pt idx="797">
                        <c:v>2.5533215798271858</c:v>
                      </c:pt>
                      <c:pt idx="798">
                        <c:v>2.5574251119430338</c:v>
                      </c:pt>
                      <c:pt idx="799">
                        <c:v>2.5605028715394722</c:v>
                      </c:pt>
                      <c:pt idx="800">
                        <c:v>2.5635807258648788</c:v>
                      </c:pt>
                      <c:pt idx="801">
                        <c:v>2.5666586749250619</c:v>
                      </c:pt>
                      <c:pt idx="802">
                        <c:v>2.5697367187258657</c:v>
                      </c:pt>
                      <c:pt idx="803">
                        <c:v>2.5728148572731224</c:v>
                      </c:pt>
                      <c:pt idx="804">
                        <c:v>2.576919189396258</c:v>
                      </c:pt>
                      <c:pt idx="805">
                        <c:v>2.5799975490412557</c:v>
                      </c:pt>
                      <c:pt idx="806">
                        <c:v>2.5830760034521516</c:v>
                      </c:pt>
                      <c:pt idx="807">
                        <c:v>2.5861545526347922</c:v>
                      </c:pt>
                      <c:pt idx="808">
                        <c:v>2.5892331965949897</c:v>
                      </c:pt>
                      <c:pt idx="809">
                        <c:v>2.5923119353385919</c:v>
                      </c:pt>
                      <c:pt idx="810">
                        <c:v>2.5964170677810081</c:v>
                      </c:pt>
                      <c:pt idx="811">
                        <c:v>2.599496027708585</c:v>
                      </c:pt>
                      <c:pt idx="812">
                        <c:v>2.6025750824390235</c:v>
                      </c:pt>
                      <c:pt idx="813">
                        <c:v>2.6056542319781615</c:v>
                      </c:pt>
                      <c:pt idx="814">
                        <c:v>2.608733476331849</c:v>
                      </c:pt>
                      <c:pt idx="815">
                        <c:v>2.6118128155059033</c:v>
                      </c:pt>
                      <c:pt idx="816">
                        <c:v>2.6159187485797637</c:v>
                      </c:pt>
                      <c:pt idx="817">
                        <c:v>2.6189983090240885</c:v>
                      </c:pt>
                      <c:pt idx="818">
                        <c:v>2.6220779643082479</c:v>
                      </c:pt>
                      <c:pt idx="819">
                        <c:v>2.6251577144380951</c:v>
                      </c:pt>
                      <c:pt idx="820">
                        <c:v>2.6292641954923988</c:v>
                      </c:pt>
                      <c:pt idx="821">
                        <c:v>2.632344166951571</c:v>
                      </c:pt>
                      <c:pt idx="822">
                        <c:v>2.6354242332759066</c:v>
                      </c:pt>
                      <c:pt idx="823">
                        <c:v>2.6385043944712505</c:v>
                      </c:pt>
                      <c:pt idx="824">
                        <c:v>2.6415846505434573</c:v>
                      </c:pt>
                      <c:pt idx="825">
                        <c:v>2.6446650014983502</c:v>
                      </c:pt>
                      <c:pt idx="826">
                        <c:v>2.6477454473417863</c:v>
                      </c:pt>
                      <c:pt idx="827">
                        <c:v>2.6508259880796117</c:v>
                      </c:pt>
                      <c:pt idx="828">
                        <c:v>2.6539066237176843</c:v>
                      </c:pt>
                      <c:pt idx="829">
                        <c:v>2.6569873542618283</c:v>
                      </c:pt>
                      <c:pt idx="830">
                        <c:v>2.6610951426291418</c:v>
                      </c:pt>
                      <c:pt idx="831">
                        <c:v>2.6652030997426515</c:v>
                      </c:pt>
                      <c:pt idx="832">
                        <c:v>2.6682841783258016</c:v>
                      </c:pt>
                      <c:pt idx="833">
                        <c:v>2.6713653518423404</c:v>
                      </c:pt>
                      <c:pt idx="834">
                        <c:v>2.6744466202980961</c:v>
                      </c:pt>
                      <c:pt idx="835">
                        <c:v>2.6775279836989299</c:v>
                      </c:pt>
                      <c:pt idx="836">
                        <c:v>2.6806094420506934</c:v>
                      </c:pt>
                      <c:pt idx="837">
                        <c:v>2.6836909953592389</c:v>
                      </c:pt>
                      <c:pt idx="838">
                        <c:v>2.6867726436304302</c:v>
                      </c:pt>
                      <c:pt idx="839">
                        <c:v>2.6898543868700973</c:v>
                      </c:pt>
                      <c:pt idx="840">
                        <c:v>2.693963525595203</c:v>
                      </c:pt>
                      <c:pt idx="841">
                        <c:v>2.6980728331774464</c:v>
                      </c:pt>
                      <c:pt idx="842">
                        <c:v>2.7011549246849844</c:v>
                      </c:pt>
                      <c:pt idx="843">
                        <c:v>2.7032097051317683</c:v>
                      </c:pt>
                      <c:pt idx="844">
                        <c:v>2.7073193926933539</c:v>
                      </c:pt>
                      <c:pt idx="845">
                        <c:v>2.7104017692058862</c:v>
                      </c:pt>
                      <c:pt idx="846">
                        <c:v>2.7134842407317969</c:v>
                      </c:pt>
                      <c:pt idx="847">
                        <c:v>2.7165668072769553</c:v>
                      </c:pt>
                      <c:pt idx="848">
                        <c:v>2.7196494688471962</c:v>
                      </c:pt>
                      <c:pt idx="849">
                        <c:v>2.7227322254483903</c:v>
                      </c:pt>
                      <c:pt idx="850">
                        <c:v>2.7258150770863967</c:v>
                      </c:pt>
                      <c:pt idx="851">
                        <c:v>2.728898023767087</c:v>
                      </c:pt>
                      <c:pt idx="852">
                        <c:v>2.7319810654962984</c:v>
                      </c:pt>
                      <c:pt idx="853">
                        <c:v>2.7360919356653128</c:v>
                      </c:pt>
                      <c:pt idx="854">
                        <c:v>2.7391751991972391</c:v>
                      </c:pt>
                      <c:pt idx="855">
                        <c:v>2.743286365124467</c:v>
                      </c:pt>
                      <c:pt idx="856">
                        <c:v>2.7463698504910017</c:v>
                      </c:pt>
                      <c:pt idx="857">
                        <c:v>2.7494534309392988</c:v>
                      </c:pt>
                      <c:pt idx="858">
                        <c:v>2.7525371064752004</c:v>
                      </c:pt>
                      <c:pt idx="859">
                        <c:v>2.7556208771045831</c:v>
                      </c:pt>
                      <c:pt idx="860">
                        <c:v>2.7587047428333107</c:v>
                      </c:pt>
                      <c:pt idx="861">
                        <c:v>2.7617887036672615</c:v>
                      </c:pt>
                      <c:pt idx="862">
                        <c:v>2.7659007993974223</c:v>
                      </c:pt>
                      <c:pt idx="863">
                        <c:v>2.768984982166335</c:v>
                      </c:pt>
                      <c:pt idx="864">
                        <c:v>2.7710411568590114</c:v>
                      </c:pt>
                      <c:pt idx="865">
                        <c:v>2.7741254981724741</c:v>
                      </c:pt>
                      <c:pt idx="866">
                        <c:v>2.7782381012451611</c:v>
                      </c:pt>
                      <c:pt idx="867">
                        <c:v>2.7823508734598561</c:v>
                      </c:pt>
                      <c:pt idx="868">
                        <c:v>2.7854355636286763</c:v>
                      </c:pt>
                      <c:pt idx="869">
                        <c:v>2.7885203489535662</c:v>
                      </c:pt>
                      <c:pt idx="870">
                        <c:v>2.7916052294404081</c:v>
                      </c:pt>
                      <c:pt idx="871">
                        <c:v>2.7946902050950508</c:v>
                      </c:pt>
                      <c:pt idx="872">
                        <c:v>2.7977752759233772</c:v>
                      </c:pt>
                      <c:pt idx="873">
                        <c:v>2.8008604419312602</c:v>
                      </c:pt>
                      <c:pt idx="874">
                        <c:v>2.8039457031245729</c:v>
                      </c:pt>
                      <c:pt idx="875">
                        <c:v>2.8080595327920395</c:v>
                      </c:pt>
                      <c:pt idx="876">
                        <c:v>2.8111450161075311</c:v>
                      </c:pt>
                      <c:pt idx="877">
                        <c:v>2.8142305946280439</c:v>
                      </c:pt>
                      <c:pt idx="878">
                        <c:v>2.8173162683594311</c:v>
                      </c:pt>
                      <c:pt idx="879">
                        <c:v>2.8214306481172557</c:v>
                      </c:pt>
                      <c:pt idx="880">
                        <c:v>2.8245165440302404</c:v>
                      </c:pt>
                      <c:pt idx="881">
                        <c:v>2.8276025351736882</c:v>
                      </c:pt>
                      <c:pt idx="882">
                        <c:v>2.8306886215534881</c:v>
                      </c:pt>
                      <c:pt idx="883">
                        <c:v>2.8348035515488266</c:v>
                      </c:pt>
                      <c:pt idx="884">
                        <c:v>2.8378898601696432</c:v>
                      </c:pt>
                      <c:pt idx="885">
                        <c:v>2.8409762640464091</c:v>
                      </c:pt>
                      <c:pt idx="886">
                        <c:v>2.8440627631850037</c:v>
                      </c:pt>
                      <c:pt idx="887">
                        <c:v>2.8471493575913196</c:v>
                      </c:pt>
                      <c:pt idx="888">
                        <c:v>2.8502360472712152</c:v>
                      </c:pt>
                      <c:pt idx="889">
                        <c:v>2.853322832230583</c:v>
                      </c:pt>
                      <c:pt idx="890">
                        <c:v>2.856409712475307</c:v>
                      </c:pt>
                      <c:pt idx="891">
                        <c:v>2.8594966880112795</c:v>
                      </c:pt>
                      <c:pt idx="892">
                        <c:v>2.8625837588443623</c:v>
                      </c:pt>
                      <c:pt idx="893">
                        <c:v>2.8667000015386055</c:v>
                      </c:pt>
                      <c:pt idx="894">
                        <c:v>2.8697872947545324</c:v>
                      </c:pt>
                      <c:pt idx="895">
                        <c:v>2.872874683287185</c:v>
                      </c:pt>
                      <c:pt idx="896">
                        <c:v>2.8769913496113819</c:v>
                      </c:pt>
                      <c:pt idx="897">
                        <c:v>2.8800789605726433</c:v>
                      </c:pt>
                      <c:pt idx="898">
                        <c:v>2.8831666668702631</c:v>
                      </c:pt>
                      <c:pt idx="899">
                        <c:v>2.8852251907028976</c:v>
                      </c:pt>
                      <c:pt idx="900">
                        <c:v>2.8883130559075312</c:v>
                      </c:pt>
                      <c:pt idx="901">
                        <c:v>2.8924303578401611</c:v>
                      </c:pt>
                      <c:pt idx="902">
                        <c:v>2.8955184455420944</c:v>
                      </c:pt>
                      <c:pt idx="903">
                        <c:v>2.8986066286098291</c:v>
                      </c:pt>
                      <c:pt idx="904">
                        <c:v>2.9016949070492561</c:v>
                      </c:pt>
                      <c:pt idx="905">
                        <c:v>2.9058127600013131</c:v>
                      </c:pt>
                      <c:pt idx="906">
                        <c:v>2.9089012609975975</c:v>
                      </c:pt>
                      <c:pt idx="907">
                        <c:v>2.9119898573852123</c:v>
                      </c:pt>
                      <c:pt idx="908">
                        <c:v>2.9150785491700617</c:v>
                      </c:pt>
                      <c:pt idx="909">
                        <c:v>2.9181673363580152</c:v>
                      </c:pt>
                      <c:pt idx="910">
                        <c:v>2.9222858676903285</c:v>
                      </c:pt>
                      <c:pt idx="911">
                        <c:v>2.9253748775084745</c:v>
                      </c:pt>
                      <c:pt idx="912">
                        <c:v>2.9284639827493844</c:v>
                      </c:pt>
                      <c:pt idx="913">
                        <c:v>2.9315531834189543</c:v>
                      </c:pt>
                      <c:pt idx="914">
                        <c:v>2.9346424795230801</c:v>
                      </c:pt>
                      <c:pt idx="915">
                        <c:v>2.9377318710676703</c:v>
                      </c:pt>
                      <c:pt idx="916">
                        <c:v>2.9408213580585985</c:v>
                      </c:pt>
                      <c:pt idx="917">
                        <c:v>2.9449408225288036</c:v>
                      </c:pt>
                      <c:pt idx="918">
                        <c:v>2.9480305322508187</c:v>
                      </c:pt>
                      <c:pt idx="919">
                        <c:v>2.9511203374388448</c:v>
                      </c:pt>
                      <c:pt idx="920">
                        <c:v>2.9542102380987818</c:v>
                      </c:pt>
                      <c:pt idx="921">
                        <c:v>2.9573002342365413</c:v>
                      </c:pt>
                      <c:pt idx="922">
                        <c:v>2.9603903258580013</c:v>
                      </c:pt>
                      <c:pt idx="923">
                        <c:v>2.9645105965603618</c:v>
                      </c:pt>
                      <c:pt idx="924">
                        <c:v>2.9676009110001109</c:v>
                      </c:pt>
                      <c:pt idx="925">
                        <c:v>2.9706913209432328</c:v>
                      </c:pt>
                      <c:pt idx="926">
                        <c:v>2.9737818263956433</c:v>
                      </c:pt>
                      <c:pt idx="927">
                        <c:v>2.9768724273632445</c:v>
                      </c:pt>
                      <c:pt idx="928">
                        <c:v>2.9799631238519533</c:v>
                      </c:pt>
                      <c:pt idx="929">
                        <c:v>2.9830539158676506</c:v>
                      </c:pt>
                      <c:pt idx="930">
                        <c:v>2.9861448034162534</c:v>
                      </c:pt>
                      <c:pt idx="931">
                        <c:v>2.9912964949753156</c:v>
                      </c:pt>
                      <c:pt idx="932">
                        <c:v>2.9943876373072076</c:v>
                      </c:pt>
                      <c:pt idx="933">
                        <c:v>2.9974788751936625</c:v>
                      </c:pt>
                      <c:pt idx="934">
                        <c:v>3.0005702086406001</c:v>
                      </c:pt>
                      <c:pt idx="935">
                        <c:v>3.0036616376539045</c:v>
                      </c:pt>
                      <c:pt idx="936">
                        <c:v>3.0067531622394972</c:v>
                      </c:pt>
                      <c:pt idx="937">
                        <c:v>3.0098447824032877</c:v>
                      </c:pt>
                      <c:pt idx="938">
                        <c:v>3.012936498151197</c:v>
                      </c:pt>
                      <c:pt idx="939">
                        <c:v>3.0160283094891129</c:v>
                      </c:pt>
                      <c:pt idx="940">
                        <c:v>3.0191202164229578</c:v>
                      </c:pt>
                      <c:pt idx="941">
                        <c:v>3.0222122189586438</c:v>
                      </c:pt>
                      <c:pt idx="942">
                        <c:v>3.0253043171020941</c:v>
                      </c:pt>
                      <c:pt idx="943">
                        <c:v>3.0294272633600663</c:v>
                      </c:pt>
                      <c:pt idx="944">
                        <c:v>3.033550379611917</c:v>
                      </c:pt>
                      <c:pt idx="945">
                        <c:v>3.0366428283677078</c:v>
                      </c:pt>
                      <c:pt idx="946">
                        <c:v>3.0397353727588494</c:v>
                      </c:pt>
                      <c:pt idx="947">
                        <c:v>3.0428280127912681</c:v>
                      </c:pt>
                      <c:pt idx="948">
                        <c:v>3.0459207484708575</c:v>
                      </c:pt>
                      <c:pt idx="949">
                        <c:v>3.0479826253974989</c:v>
                      </c:pt>
                      <c:pt idx="950">
                        <c:v>3.0521065067952469</c:v>
                      </c:pt>
                      <c:pt idx="951">
                        <c:v>3.0562305582639979</c:v>
                      </c:pt>
                      <c:pt idx="952">
                        <c:v>3.0603547798177568</c:v>
                      </c:pt>
                      <c:pt idx="953">
                        <c:v>3.0634480576098246</c:v>
                      </c:pt>
                      <c:pt idx="954">
                        <c:v>3.0686037332364782</c:v>
                      </c:pt>
                      <c:pt idx="955">
                        <c:v>3.0727284651294826</c:v>
                      </c:pt>
                      <c:pt idx="956">
                        <c:v>3.0768533671636482</c:v>
                      </c:pt>
                      <c:pt idx="957">
                        <c:v>3.0809784393530006</c:v>
                      </c:pt>
                      <c:pt idx="958">
                        <c:v>3.0851036817115669</c:v>
                      </c:pt>
                      <c:pt idx="959">
                        <c:v>3.0892290942534104</c:v>
                      </c:pt>
                      <c:pt idx="960">
                        <c:v>3.0933546769925617</c:v>
                      </c:pt>
                      <c:pt idx="961">
                        <c:v>3.0974804299430527</c:v>
                      </c:pt>
                      <c:pt idx="962">
                        <c:v>3.1016063531189526</c:v>
                      </c:pt>
                      <c:pt idx="963">
                        <c:v>3.1047009072197391</c:v>
                      </c:pt>
                      <c:pt idx="964">
                        <c:v>3.1098587102031234</c:v>
                      </c:pt>
                      <c:pt idx="965">
                        <c:v>3.1139851441395061</c:v>
                      </c:pt>
                      <c:pt idx="966">
                        <c:v>3.1181117483574736</c:v>
                      </c:pt>
                      <c:pt idx="967">
                        <c:v>3.122238522871104</c:v>
                      </c:pt>
                      <c:pt idx="968">
                        <c:v>3.1263654676944421</c:v>
                      </c:pt>
                      <c:pt idx="969">
                        <c:v>3.1304925828415326</c:v>
                      </c:pt>
                      <c:pt idx="970">
                        <c:v>3.1346198683264594</c:v>
                      </c:pt>
                      <c:pt idx="971">
                        <c:v>3.1387473241632726</c:v>
                      </c:pt>
                      <c:pt idx="972">
                        <c:v>3.1428749503660223</c:v>
                      </c:pt>
                      <c:pt idx="973">
                        <c:v>3.1459707818292131</c:v>
                      </c:pt>
                      <c:pt idx="974">
                        <c:v>3.1511307139256512</c:v>
                      </c:pt>
                      <c:pt idx="975">
                        <c:v>3.1552588513106423</c:v>
                      </c:pt>
                      <c:pt idx="976">
                        <c:v>3.1593871591178631</c:v>
                      </c:pt>
                      <c:pt idx="977">
                        <c:v>3.1635156373613618</c:v>
                      </c:pt>
                      <c:pt idx="978">
                        <c:v>3.1676442860552352</c:v>
                      </c:pt>
                      <c:pt idx="979">
                        <c:v>3.1717731052135463</c:v>
                      </c:pt>
                      <c:pt idx="980">
                        <c:v>3.1759020948503616</c:v>
                      </c:pt>
                      <c:pt idx="981">
                        <c:v>3.1800312549797822</c:v>
                      </c:pt>
                      <c:pt idx="982">
                        <c:v>3.1831282369710769</c:v>
                      </c:pt>
                      <c:pt idx="983">
                        <c:v>3.1872576954964189</c:v>
                      </c:pt>
                      <c:pt idx="984">
                        <c:v>3.1924197584644083</c:v>
                      </c:pt>
                      <c:pt idx="985">
                        <c:v>3.1965496007050258</c:v>
                      </c:pt>
                      <c:pt idx="986">
                        <c:v>3.2006796135086453</c:v>
                      </c:pt>
                      <c:pt idx="987">
                        <c:v>3.2048097968893789</c:v>
                      </c:pt>
                      <c:pt idx="988">
                        <c:v>3.2089401508612938</c:v>
                      </c:pt>
                      <c:pt idx="989">
                        <c:v>3.213070675438507</c:v>
                      </c:pt>
                      <c:pt idx="990">
                        <c:v>3.2172013706350997</c:v>
                      </c:pt>
                      <c:pt idx="991">
                        <c:v>3.2213322364651575</c:v>
                      </c:pt>
                      <c:pt idx="992">
                        <c:v>3.2244304978244154</c:v>
                      </c:pt>
                      <c:pt idx="993">
                        <c:v>3.2285616622969813</c:v>
                      </c:pt>
                      <c:pt idx="994">
                        <c:v>3.2337258578972001</c:v>
                      </c:pt>
                      <c:pt idx="995">
                        <c:v>3.2378574064021719</c:v>
                      </c:pt>
                      <c:pt idx="996">
                        <c:v>3.2419891256111262</c:v>
                      </c:pt>
                      <c:pt idx="997">
                        <c:v>3.2461210155381592</c:v>
                      </c:pt>
                      <c:pt idx="998">
                        <c:v>3.2502530761974011</c:v>
                      </c:pt>
                      <c:pt idx="999">
                        <c:v>3.2543853076029521</c:v>
                      </c:pt>
                      <c:pt idx="1000">
                        <c:v>3.257484593217864</c:v>
                      </c:pt>
                      <c:pt idx="1001">
                        <c:v>3.2616171234633997</c:v>
                      </c:pt>
                      <c:pt idx="1002">
                        <c:v>3.2657498244940677</c:v>
                      </c:pt>
                      <c:pt idx="1003">
                        <c:v>3.2698826963239731</c:v>
                      </c:pt>
                      <c:pt idx="1004">
                        <c:v>3.2750490263192837</c:v>
                      </c:pt>
                      <c:pt idx="1005">
                        <c:v>3.2791822824990824</c:v>
                      </c:pt>
                      <c:pt idx="1006">
                        <c:v>3.2833157095240213</c:v>
                      </c:pt>
                      <c:pt idx="1007">
                        <c:v>3.2874493074082118</c:v>
                      </c:pt>
                      <c:pt idx="1008">
                        <c:v>3.291583076165769</c:v>
                      </c:pt>
                      <c:pt idx="1009">
                        <c:v>3.2957170158108431</c:v>
                      </c:pt>
                      <c:pt idx="1010">
                        <c:v>3.2988175826980681</c:v>
                      </c:pt>
                      <c:pt idx="1011">
                        <c:v>3.3029518214302764</c:v>
                      </c:pt>
                      <c:pt idx="1012">
                        <c:v>3.3070862310888391</c:v>
                      </c:pt>
                      <c:pt idx="1013">
                        <c:v>3.3112208116879129</c:v>
                      </c:pt>
                      <c:pt idx="1014">
                        <c:v>3.3163892778433617</c:v>
                      </c:pt>
                      <c:pt idx="1015">
                        <c:v>3.3205242431102469</c:v>
                      </c:pt>
                      <c:pt idx="1016">
                        <c:v>3.3246593793635681</c:v>
                      </c:pt>
                      <c:pt idx="1017">
                        <c:v>3.3287946866174907</c:v>
                      </c:pt>
                      <c:pt idx="1018">
                        <c:v>3.3329301648861462</c:v>
                      </c:pt>
                      <c:pt idx="1019">
                        <c:v>3.337065814183668</c:v>
                      </c:pt>
                      <c:pt idx="1020">
                        <c:v>3.3401676634030348</c:v>
                      </c:pt>
                      <c:pt idx="1021">
                        <c:v>3.344303612035135</c:v>
                      </c:pt>
                      <c:pt idx="1022">
                        <c:v>3.3484397317350325</c:v>
                      </c:pt>
                      <c:pt idx="1023">
                        <c:v>3.3525760225168573</c:v>
                      </c:pt>
                      <c:pt idx="1024">
                        <c:v>3.3577466265996945</c:v>
                      </c:pt>
                      <c:pt idx="1025">
                        <c:v>3.3618833023676311</c:v>
                      </c:pt>
                      <c:pt idx="1026">
                        <c:v>3.3660201492635213</c:v>
                      </c:pt>
                      <c:pt idx="1027">
                        <c:v>3.3701571673015027</c:v>
                      </c:pt>
                      <c:pt idx="1028">
                        <c:v>3.3732600431505264</c:v>
                      </c:pt>
                      <c:pt idx="1029">
                        <c:v>3.3773973607212628</c:v>
                      </c:pt>
                      <c:pt idx="1030">
                        <c:v>3.3815348494730593</c:v>
                      </c:pt>
                      <c:pt idx="1031">
                        <c:v>3.3856725094200715</c:v>
                      </c:pt>
                      <c:pt idx="1032">
                        <c:v>3.3898103405764539</c:v>
                      </c:pt>
                      <c:pt idx="1033">
                        <c:v>3.3939483429563997</c:v>
                      </c:pt>
                      <c:pt idx="1034">
                        <c:v>3.3991210867360353</c:v>
                      </c:pt>
                      <c:pt idx="1035">
                        <c:v>3.4032594744207882</c:v>
                      </c:pt>
                      <c:pt idx="1036">
                        <c:v>3.4073980333751441</c:v>
                      </c:pt>
                      <c:pt idx="1037">
                        <c:v>3.4115367636133014</c:v>
                      </c:pt>
                      <c:pt idx="1038">
                        <c:v>3.4156756651494176</c:v>
                      </c:pt>
                      <c:pt idx="1039">
                        <c:v>3.4187799537243415</c:v>
                      </c:pt>
                      <c:pt idx="1040">
                        <c:v>3.4229191550660265</c:v>
                      </c:pt>
                      <c:pt idx="1041">
                        <c:v>3.4270585277446926</c:v>
                      </c:pt>
                      <c:pt idx="1042">
                        <c:v>3.4311980717745127</c:v>
                      </c:pt>
                      <c:pt idx="1043">
                        <c:v>3.4353377871696638</c:v>
                      </c:pt>
                      <c:pt idx="1044">
                        <c:v>3.4405126724177371</c:v>
                      </c:pt>
                      <c:pt idx="1045">
                        <c:v>3.4446527734367973</c:v>
                      </c:pt>
                      <c:pt idx="1046">
                        <c:v>3.4487930458673191</c:v>
                      </c:pt>
                      <c:pt idx="1047">
                        <c:v>3.4529334897234842</c:v>
                      </c:pt>
                      <c:pt idx="1048">
                        <c:v>3.4570741050195135</c:v>
                      </c:pt>
                      <c:pt idx="1049">
                        <c:v>3.4612148917695915</c:v>
                      </c:pt>
                      <c:pt idx="1050">
                        <c:v>3.4643205943574062</c:v>
                      </c:pt>
                      <c:pt idx="1051">
                        <c:v>3.4684616811862288</c:v>
                      </c:pt>
                      <c:pt idx="1052">
                        <c:v>3.4726029395081661</c:v>
                      </c:pt>
                      <c:pt idx="1053">
                        <c:v>3.4767443693374105</c:v>
                      </c:pt>
                      <c:pt idx="1054">
                        <c:v>3.4819213978277537</c:v>
                      </c:pt>
                      <c:pt idx="1055">
                        <c:v>3.4860632136003726</c:v>
                      </c:pt>
                      <c:pt idx="1056">
                        <c:v>3.4902052009264874</c:v>
                      </c:pt>
                      <c:pt idx="1057">
                        <c:v>3.4943473598202996</c:v>
                      </c:pt>
                      <c:pt idx="1058">
                        <c:v>3.4984896902960099</c:v>
                      </c:pt>
                      <c:pt idx="1059">
                        <c:v>3.5026321923678569</c:v>
                      </c:pt>
                      <c:pt idx="1060">
                        <c:v>3.5067748660500477</c:v>
                      </c:pt>
                      <c:pt idx="1061">
                        <c:v>3.5109177113567895</c:v>
                      </c:pt>
                      <c:pt idx="1062">
                        <c:v>3.5150607283023256</c:v>
                      </c:pt>
                      <c:pt idx="1063">
                        <c:v>3.5181681036579788</c:v>
                      </c:pt>
                      <c:pt idx="1064">
                        <c:v>3.5233472771666277</c:v>
                      </c:pt>
                      <c:pt idx="1065">
                        <c:v>3.5274908091138562</c:v>
                      </c:pt>
                      <c:pt idx="1066">
                        <c:v>3.5316345127567574</c:v>
                      </c:pt>
                      <c:pt idx="1067">
                        <c:v>3.5357783881095841</c:v>
                      </c:pt>
                      <c:pt idx="1068">
                        <c:v>3.5399224351865559</c:v>
                      </c:pt>
                      <c:pt idx="1069">
                        <c:v>3.5440666540018948</c:v>
                      </c:pt>
                      <c:pt idx="1070">
                        <c:v>3.5482110445698591</c:v>
                      </c:pt>
                      <c:pt idx="1071">
                        <c:v>3.552355606904674</c:v>
                      </c:pt>
                      <c:pt idx="1072">
                        <c:v>3.5565003410205667</c:v>
                      </c:pt>
                      <c:pt idx="1073">
                        <c:v>3.5596090043473949</c:v>
                      </c:pt>
                      <c:pt idx="1074">
                        <c:v>3.5647903246526051</c:v>
                      </c:pt>
                      <c:pt idx="1075">
                        <c:v>3.5689355741972135</c:v>
                      </c:pt>
                      <c:pt idx="1076">
                        <c:v>3.573080995579895</c:v>
                      </c:pt>
                      <c:pt idx="1077">
                        <c:v>3.5772265888148733</c:v>
                      </c:pt>
                      <c:pt idx="1078">
                        <c:v>3.5813723539164206</c:v>
                      </c:pt>
                      <c:pt idx="1079">
                        <c:v>3.5855182908987766</c:v>
                      </c:pt>
                      <c:pt idx="1080">
                        <c:v>3.5896643997761815</c:v>
                      </c:pt>
                      <c:pt idx="1081">
                        <c:v>3.5938106805629153</c:v>
                      </c:pt>
                      <c:pt idx="1082">
                        <c:v>3.5979571332732196</c:v>
                      </c:pt>
                      <c:pt idx="1083">
                        <c:v>3.6010670856393645</c:v>
                      </c:pt>
                      <c:pt idx="1084">
                        <c:v>3.6062505545215688</c:v>
                      </c:pt>
                      <c:pt idx="1085">
                        <c:v>3.6103975230881455</c:v>
                      </c:pt>
                      <c:pt idx="1086">
                        <c:v>3.6145446636353258</c:v>
                      </c:pt>
                      <c:pt idx="1087">
                        <c:v>3.6186919761773977</c:v>
                      </c:pt>
                      <c:pt idx="1088">
                        <c:v>3.6228394607286045</c:v>
                      </c:pt>
                      <c:pt idx="1089">
                        <c:v>3.6269871173032389</c:v>
                      </c:pt>
                      <c:pt idx="1090">
                        <c:v>3.6300979726331604</c:v>
                      </c:pt>
                      <c:pt idx="1091">
                        <c:v>3.6342459302831114</c:v>
                      </c:pt>
                      <c:pt idx="1092">
                        <c:v>3.638394059995727</c:v>
                      </c:pt>
                      <c:pt idx="1093">
                        <c:v>3.642542361785269</c:v>
                      </c:pt>
                      <c:pt idx="1094">
                        <c:v>3.6477279810271526</c:v>
                      </c:pt>
                      <c:pt idx="1095">
                        <c:v>3.6518766700420229</c:v>
                      </c:pt>
                      <c:pt idx="1096">
                        <c:v>3.6560255311802403</c:v>
                      </c:pt>
                      <c:pt idx="1097">
                        <c:v>3.6601745644560748</c:v>
                      </c:pt>
                      <c:pt idx="1098">
                        <c:v>3.6632864523868776</c:v>
                      </c:pt>
                      <c:pt idx="1099">
                        <c:v>3.6674357869379373</c:v>
                      </c:pt>
                      <c:pt idx="1100">
                        <c:v>3.6715852936659243</c:v>
                      </c:pt>
                      <c:pt idx="1101">
                        <c:v>3.6757349725851061</c:v>
                      </c:pt>
                      <c:pt idx="1102">
                        <c:v>3.6798848237097967</c:v>
                      </c:pt>
                      <c:pt idx="1103">
                        <c:v>3.6840348470542774</c:v>
                      </c:pt>
                      <c:pt idx="1104">
                        <c:v>3.6892226184407311</c:v>
                      </c:pt>
                      <c:pt idx="1105">
                        <c:v>3.6933730293319975</c:v>
                      </c:pt>
                      <c:pt idx="1106">
                        <c:v>3.697523612489531</c:v>
                      </c:pt>
                      <c:pt idx="1107">
                        <c:v>3.7016743679276209</c:v>
                      </c:pt>
                      <c:pt idx="1108">
                        <c:v>3.7058252956605577</c:v>
                      </c:pt>
                      <c:pt idx="1109">
                        <c:v>3.7089386045373804</c:v>
                      </c:pt>
                      <c:pt idx="1110">
                        <c:v>3.713089833820741</c:v>
                      </c:pt>
                      <c:pt idx="1111">
                        <c:v>3.717241235438312</c:v>
                      </c:pt>
                      <c:pt idx="1112">
                        <c:v>3.7213928094043807</c:v>
                      </c:pt>
                      <c:pt idx="1113">
                        <c:v>3.7255445557332805</c:v>
                      </c:pt>
                      <c:pt idx="1114">
                        <c:v>3.7307344810514196</c:v>
                      </c:pt>
                      <c:pt idx="1115">
                        <c:v>3.7348866152489975</c:v>
                      </c:pt>
                      <c:pt idx="1116">
                        <c:v>3.7390389218559061</c:v>
                      </c:pt>
                      <c:pt idx="1117">
                        <c:v>3.7431914008864884</c:v>
                      </c:pt>
                      <c:pt idx="1118">
                        <c:v>3.7473440523550514</c:v>
                      </c:pt>
                      <c:pt idx="1119">
                        <c:v>3.7514968762759069</c:v>
                      </c:pt>
                      <c:pt idx="1120">
                        <c:v>3.7546116073970035</c:v>
                      </c:pt>
                      <c:pt idx="1121">
                        <c:v>3.7587647331438578</c:v>
                      </c:pt>
                      <c:pt idx="1122">
                        <c:v>3.762918031382422</c:v>
                      </c:pt>
                      <c:pt idx="1123">
                        <c:v>3.7670715021270023</c:v>
                      </c:pt>
                      <c:pt idx="1124">
                        <c:v>3.7722635831661808</c:v>
                      </c:pt>
                      <c:pt idx="1125">
                        <c:v>3.7764174421017214</c:v>
                      </c:pt>
                      <c:pt idx="1126">
                        <c:v>3.7805714735898812</c:v>
                      </c:pt>
                      <c:pt idx="1127">
                        <c:v>3.7847256776449747</c:v>
                      </c:pt>
                      <c:pt idx="1128">
                        <c:v>3.7888800542813619</c:v>
                      </c:pt>
                      <c:pt idx="1129">
                        <c:v>3.7930346035133717</c:v>
                      </c:pt>
                      <c:pt idx="1130">
                        <c:v>3.797189325355335</c:v>
                      </c:pt>
                      <c:pt idx="1131">
                        <c:v>3.8003054800207394</c:v>
                      </c:pt>
                      <c:pt idx="1132">
                        <c:v>3.8044605039646551</c:v>
                      </c:pt>
                      <c:pt idx="1133">
                        <c:v>3.8086157005579961</c:v>
                      </c:pt>
                      <c:pt idx="1134">
                        <c:v>3.8138099391097628</c:v>
                      </c:pt>
                      <c:pt idx="1135">
                        <c:v>3.8179655242167478</c:v>
                      </c:pt>
                      <c:pt idx="1136">
                        <c:v>3.8221212820197739</c:v>
                      </c:pt>
                      <c:pt idx="1137">
                        <c:v>3.8262772125332183</c:v>
                      </c:pt>
                      <c:pt idx="1138">
                        <c:v>3.8304333157714137</c:v>
                      </c:pt>
                      <c:pt idx="1139">
                        <c:v>3.8345895917487409</c:v>
                      </c:pt>
                      <c:pt idx="1140">
                        <c:v>3.8387460404795481</c:v>
                      </c:pt>
                      <c:pt idx="1141">
                        <c:v>3.8429026619781856</c:v>
                      </c:pt>
                      <c:pt idx="1142">
                        <c:v>3.8470594562590397</c:v>
                      </c:pt>
                      <c:pt idx="1143">
                        <c:v>3.8501771653666377</c:v>
                      </c:pt>
                      <c:pt idx="1144">
                        <c:v>3.8553735632248114</c:v>
                      </c:pt>
                      <c:pt idx="1145">
                        <c:v>3.8595308759384763</c:v>
                      </c:pt>
                      <c:pt idx="1146">
                        <c:v>3.8636883614918176</c:v>
                      </c:pt>
                      <c:pt idx="1147">
                        <c:v>3.8678460198991944</c:v>
                      </c:pt>
                      <c:pt idx="1148">
                        <c:v>3.8720038511750046</c:v>
                      </c:pt>
                      <c:pt idx="1149">
                        <c:v>3.8761618553336001</c:v>
                      </c:pt>
                      <c:pt idx="1150">
                        <c:v>3.8803200323893825</c:v>
                      </c:pt>
                      <c:pt idx="1151">
                        <c:v>3.8844783823567188</c:v>
                      </c:pt>
                      <c:pt idx="1152">
                        <c:v>3.8886369052499794</c:v>
                      </c:pt>
                      <c:pt idx="1153">
                        <c:v>3.89279560108357</c:v>
                      </c:pt>
                      <c:pt idx="1154">
                        <c:v>3.8969544698718632</c:v>
                      </c:pt>
                      <c:pt idx="1155">
                        <c:v>3.9011135116292346</c:v>
                      </c:pt>
                      <c:pt idx="1156">
                        <c:v>3.9052727263700953</c:v>
                      </c:pt>
                      <c:pt idx="1157">
                        <c:v>3.909432114108824</c:v>
                      </c:pt>
                      <c:pt idx="1158">
                        <c:v>3.9135916748598012</c:v>
                      </c:pt>
                      <c:pt idx="1159">
                        <c:v>3.917751408637443</c:v>
                      </c:pt>
                      <c:pt idx="1160">
                        <c:v>3.9219113154561351</c:v>
                      </c:pt>
                      <c:pt idx="1161">
                        <c:v>3.9250313591369967</c:v>
                      </c:pt>
                      <c:pt idx="1162">
                        <c:v>3.9291915688121568</c:v>
                      </c:pt>
                      <c:pt idx="1163">
                        <c:v>3.9333519515679747</c:v>
                      </c:pt>
                      <c:pt idx="1164">
                        <c:v>3.9385526734293408</c:v>
                      </c:pt>
                      <c:pt idx="1165">
                        <c:v>3.942713445669273</c:v>
                      </c:pt>
                      <c:pt idx="1166">
                        <c:v>3.9468743910366526</c:v>
                      </c:pt>
                      <c:pt idx="1167">
                        <c:v>3.9510355095459122</c:v>
                      </c:pt>
                      <c:pt idx="1168">
                        <c:v>3.9551968012114496</c:v>
                      </c:pt>
                      <c:pt idx="1169">
                        <c:v>3.9593582660476656</c:v>
                      </c:pt>
                      <c:pt idx="1170">
                        <c:v>3.9635199040689946</c:v>
                      </c:pt>
                      <c:pt idx="1171">
                        <c:v>3.966641246246382</c:v>
                      </c:pt>
                      <c:pt idx="1172">
                        <c:v>3.9708031873763296</c:v>
                      </c:pt>
                      <c:pt idx="1173">
                        <c:v>3.9749653017310149</c:v>
                      </c:pt>
                      <c:pt idx="1174">
                        <c:v>3.9801681882936637</c:v>
                      </c:pt>
                      <c:pt idx="1175">
                        <c:v>3.9843306924567621</c:v>
                      </c:pt>
                      <c:pt idx="1176">
                        <c:v>3.9884933698914922</c:v>
                      </c:pt>
                      <c:pt idx="1177">
                        <c:v>3.9926562206122598</c:v>
                      </c:pt>
                      <c:pt idx="1178">
                        <c:v>3.9968192446335133</c:v>
                      </c:pt>
                      <c:pt idx="1179">
                        <c:v>4.0009824419696729</c:v>
                      </c:pt>
                      <c:pt idx="1180">
                        <c:v>4.0051458126351562</c:v>
                      </c:pt>
                      <c:pt idx="1181">
                        <c:v>4.0093093566444225</c:v>
                      </c:pt>
                      <c:pt idx="1182">
                        <c:v>4.0134730740118938</c:v>
                      </c:pt>
                      <c:pt idx="1183">
                        <c:v>4.0165959758124972</c:v>
                      </c:pt>
                      <c:pt idx="1184">
                        <c:v>4.0218010288791888</c:v>
                      </c:pt>
                      <c:pt idx="1185">
                        <c:v>4.0259652664079031</c:v>
                      </c:pt>
                      <c:pt idx="1186">
                        <c:v>4.0301296773525692</c:v>
                      </c:pt>
                      <c:pt idx="1187">
                        <c:v>4.0342942617276547</c:v>
                      </c:pt>
                      <c:pt idx="1188">
                        <c:v>4.0384590195475818</c:v>
                      </c:pt>
                      <c:pt idx="1189">
                        <c:v>4.0426239508268225</c:v>
                      </c:pt>
                      <c:pt idx="1190">
                        <c:v>4.0467890555798132</c:v>
                      </c:pt>
                      <c:pt idx="1191">
                        <c:v>4.0499129979953929</c:v>
                      </c:pt>
                      <c:pt idx="1192">
                        <c:v>4.0540784063622217</c:v>
                      </c:pt>
                      <c:pt idx="1193">
                        <c:v>4.058243988242535</c:v>
                      </c:pt>
                      <c:pt idx="1194">
                        <c:v>4.0634512096183135</c:v>
                      </c:pt>
                      <c:pt idx="1195">
                        <c:v>4.0676171819568641</c:v>
                      </c:pt>
                      <c:pt idx="1196">
                        <c:v>4.0717833278559006</c:v>
                      </c:pt>
                      <c:pt idx="1197">
                        <c:v>4.0759496473298729</c:v>
                      </c:pt>
                      <c:pt idx="1198">
                        <c:v>4.0790745008526157</c:v>
                      </c:pt>
                      <c:pt idx="1199">
                        <c:v>4.0832411241175635</c:v>
                      </c:pt>
                      <c:pt idx="1200">
                        <c:v>4.0874079209972392</c:v>
                      </c:pt>
                      <c:pt idx="1201">
                        <c:v>4.0915748915061014</c:v>
                      </c:pt>
                      <c:pt idx="1202">
                        <c:v>4.0957420356586427</c:v>
                      </c:pt>
                      <c:pt idx="1203">
                        <c:v>4.0999093534693243</c:v>
                      </c:pt>
                      <c:pt idx="1204">
                        <c:v>4.1051187449614819</c:v>
                      </c:pt>
                      <c:pt idx="1205">
                        <c:v>4.1092864535558933</c:v>
                      </c:pt>
                      <c:pt idx="1206">
                        <c:v>4.1134543358555042</c:v>
                      </c:pt>
                      <c:pt idx="1207">
                        <c:v>4.1165803615829475</c:v>
                      </c:pt>
                      <c:pt idx="1208">
                        <c:v>4.120748547901484</c:v>
                      </c:pt>
                      <c:pt idx="1209">
                        <c:v>4.1249169079650336</c:v>
                      </c:pt>
                      <c:pt idx="1210">
                        <c:v>4.1290854417880718</c:v>
                      </c:pt>
                      <c:pt idx="1211">
                        <c:v>4.133254149385106</c:v>
                      </c:pt>
                      <c:pt idx="1212">
                        <c:v>4.1374230307706057</c:v>
                      </c:pt>
                      <c:pt idx="1213">
                        <c:v>4.1415920859590818</c:v>
                      </c:pt>
                      <c:pt idx="1214">
                        <c:v>4.1468036493771701</c:v>
                      </c:pt>
                      <c:pt idx="1215">
                        <c:v>4.1509730956753099</c:v>
                      </c:pt>
                      <c:pt idx="1216">
                        <c:v>4.1551427158235112</c:v>
                      </c:pt>
                      <c:pt idx="1217">
                        <c:v>4.1593125098362949</c:v>
                      </c:pt>
                      <c:pt idx="1218">
                        <c:v>4.1634824777281514</c:v>
                      </c:pt>
                      <c:pt idx="1219">
                        <c:v>4.1666100677639015</c:v>
                      </c:pt>
                      <c:pt idx="1220">
                        <c:v>4.1707803399790286</c:v>
                      </c:pt>
                      <c:pt idx="1221">
                        <c:v>4.1749507861131008</c:v>
                      </c:pt>
                      <c:pt idx="1222">
                        <c:v>4.1791214061806485</c:v>
                      </c:pt>
                      <c:pt idx="1223">
                        <c:v>4.1832922001961554</c:v>
                      </c:pt>
                      <c:pt idx="1224">
                        <c:v>4.1885059373520033</c:v>
                      </c:pt>
                      <c:pt idx="1225">
                        <c:v>4.1926771228035058</c:v>
                      </c:pt>
                      <c:pt idx="1226">
                        <c:v>4.1968484822501582</c:v>
                      </c:pt>
                      <c:pt idx="1227">
                        <c:v>4.2010200157064537</c:v>
                      </c:pt>
                      <c:pt idx="1228">
                        <c:v>4.2051917231869345</c:v>
                      </c:pt>
                      <c:pt idx="1229">
                        <c:v>4.2093636047061089</c:v>
                      </c:pt>
                      <c:pt idx="1230">
                        <c:v>4.2124926300671124</c:v>
                      </c:pt>
                      <c:pt idx="1231">
                        <c:v>4.2166648161889437</c:v>
                      </c:pt>
                      <c:pt idx="1232">
                        <c:v>4.2208371763893986</c:v>
                      </c:pt>
                      <c:pt idx="1233">
                        <c:v>4.2250097106830236</c:v>
                      </c:pt>
                      <c:pt idx="1234">
                        <c:v>4.2302256233906901</c:v>
                      </c:pt>
                      <c:pt idx="1235">
                        <c:v>4.2343985494470511</c:v>
                      </c:pt>
                      <c:pt idx="1236">
                        <c:v>4.2385716496437844</c:v>
                      </c:pt>
                      <c:pt idx="1237">
                        <c:v>4.2427449239954509</c:v>
                      </c:pt>
                      <c:pt idx="1238">
                        <c:v>4.2469183725165607</c:v>
                      </c:pt>
                      <c:pt idx="1239">
                        <c:v>4.2510919952216781</c:v>
                      </c:pt>
                      <c:pt idx="1240">
                        <c:v>4.2552657921253321</c:v>
                      </c:pt>
                      <c:pt idx="1241">
                        <c:v>4.2583962541296021</c:v>
                      </c:pt>
                      <c:pt idx="1242">
                        <c:v>4.2625703559156838</c:v>
                      </c:pt>
                      <c:pt idx="1243">
                        <c:v>4.2667446319402851</c:v>
                      </c:pt>
                      <c:pt idx="1244">
                        <c:v>4.2719627220161396</c:v>
                      </c:pt>
                      <c:pt idx="1245">
                        <c:v>4.2761373901306348</c:v>
                      </c:pt>
                      <c:pt idx="1246">
                        <c:v>4.2803122325309442</c:v>
                      </c:pt>
                      <c:pt idx="1247">
                        <c:v>4.2834434787149913</c:v>
                      </c:pt>
                      <c:pt idx="1248">
                        <c:v>4.2876186261504845</c:v>
                      </c:pt>
                      <c:pt idx="1249">
                        <c:v>4.2917939479118283</c:v>
                      </c:pt>
                      <c:pt idx="1250">
                        <c:v>4.2959694440135703</c:v>
                      </c:pt>
                      <c:pt idx="1251">
                        <c:v>4.3001451144702569</c:v>
                      </c:pt>
                      <c:pt idx="1252">
                        <c:v>4.304320959296474</c:v>
                      </c:pt>
                      <c:pt idx="1253">
                        <c:v>4.3084969785067733</c:v>
                      </c:pt>
                      <c:pt idx="1254">
                        <c:v>4.3137172477694472</c:v>
                      </c:pt>
                      <c:pt idx="1255">
                        <c:v>4.3178936593971766</c:v>
                      </c:pt>
                      <c:pt idx="1256">
                        <c:v>4.3220702454563433</c:v>
                      </c:pt>
                      <c:pt idx="1257">
                        <c:v>4.3252027994801017</c:v>
                      </c:pt>
                      <c:pt idx="1258">
                        <c:v>4.3293796908293274</c:v>
                      </c:pt>
                      <c:pt idx="1259">
                        <c:v>4.333556756650041</c:v>
                      </c:pt>
                      <c:pt idx="1260">
                        <c:v>4.3377339969568451</c:v>
                      </c:pt>
                      <c:pt idx="1261">
                        <c:v>4.3419114117643032</c:v>
                      </c:pt>
                      <c:pt idx="1262">
                        <c:v>4.3460890010869848</c:v>
                      </c:pt>
                      <c:pt idx="1263">
                        <c:v>4.3502667649394953</c:v>
                      </c:pt>
                      <c:pt idx="1264">
                        <c:v>4.3554892152098992</c:v>
                      </c:pt>
                      <c:pt idx="1265">
                        <c:v>4.35966737180782</c:v>
                      </c:pt>
                      <c:pt idx="1266">
                        <c:v>4.3638457029829496</c:v>
                      </c:pt>
                      <c:pt idx="1267">
                        <c:v>4.3680242087498993</c:v>
                      </c:pt>
                      <c:pt idx="1268">
                        <c:v>4.3711582026597586</c:v>
                      </c:pt>
                      <c:pt idx="1269">
                        <c:v>4.3753370139974859</c:v>
                      </c:pt>
                      <c:pt idx="1270">
                        <c:v>4.3795159999671522</c:v>
                      </c:pt>
                      <c:pt idx="1271">
                        <c:v>4.3836951605833434</c:v>
                      </c:pt>
                      <c:pt idx="1272">
                        <c:v>4.3878744958606806</c:v>
                      </c:pt>
                      <c:pt idx="1273">
                        <c:v>4.3920540058137396</c:v>
                      </c:pt>
                      <c:pt idx="1274">
                        <c:v>4.3972786389150684</c:v>
                      </c:pt>
                      <c:pt idx="1275">
                        <c:v>4.4014585419419303</c:v>
                      </c:pt>
                      <c:pt idx="1276">
                        <c:v>4.4056386196919899</c:v>
                      </c:pt>
                      <c:pt idx="1277">
                        <c:v>4.4098188721798417</c:v>
                      </c:pt>
                      <c:pt idx="1278">
                        <c:v>4.4129541762262168</c:v>
                      </c:pt>
                      <c:pt idx="1279">
                        <c:v>4.4171347345403813</c:v>
                      </c:pt>
                      <c:pt idx="1280">
                        <c:v>4.4213154676325415</c:v>
                      </c:pt>
                      <c:pt idx="1281">
                        <c:v>4.4254963755173025</c:v>
                      </c:pt>
                      <c:pt idx="1282">
                        <c:v>4.4286321711473029</c:v>
                      </c:pt>
                      <c:pt idx="1283">
                        <c:v>4.4328133849542724</c:v>
                      </c:pt>
                      <c:pt idx="1284">
                        <c:v>4.4369947735940531</c:v>
                      </c:pt>
                      <c:pt idx="1285">
                        <c:v>4.4422217552746712</c:v>
                      </c:pt>
                      <c:pt idx="1286">
                        <c:v>4.4464035373417126</c:v>
                      </c:pt>
                      <c:pt idx="1287">
                        <c:v>4.4505854942890677</c:v>
                      </c:pt>
                      <c:pt idx="1288">
                        <c:v>4.454767626131388</c:v>
                      </c:pt>
                      <c:pt idx="1289">
                        <c:v>4.4589499328832902</c:v>
                      </c:pt>
                      <c:pt idx="1290">
                        <c:v>4.4631324145593956</c:v>
                      </c:pt>
                      <c:pt idx="1291">
                        <c:v>4.4673150711743572</c:v>
                      </c:pt>
                      <c:pt idx="1292">
                        <c:v>4.4714979027428017</c:v>
                      </c:pt>
                      <c:pt idx="1293">
                        <c:v>4.4756809092793519</c:v>
                      </c:pt>
                      <c:pt idx="1294">
                        <c:v>4.4809099135212653</c:v>
                      </c:pt>
                      <c:pt idx="1295">
                        <c:v>4.4840474473153735</c:v>
                      </c:pt>
                      <c:pt idx="1296">
                        <c:v>4.4882309788441273</c:v>
                      </c:pt>
                      <c:pt idx="1297">
                        <c:v>4.4924146853995639</c:v>
                      </c:pt>
                      <c:pt idx="1298">
                        <c:v>4.4965985669963171</c:v>
                      </c:pt>
                      <c:pt idx="1299">
                        <c:v>4.5007826236490596</c:v>
                      </c:pt>
                      <c:pt idx="1300">
                        <c:v>4.5049668553724267</c:v>
                      </c:pt>
                      <c:pt idx="1301">
                        <c:v>4.5091512621810592</c:v>
                      </c:pt>
                      <c:pt idx="1302">
                        <c:v>4.5133358440896343</c:v>
                      </c:pt>
                      <c:pt idx="1303">
                        <c:v>4.5175206011127944</c:v>
                      </c:pt>
                      <c:pt idx="1304">
                        <c:v>4.5227517936689541</c:v>
                      </c:pt>
                      <c:pt idx="1305">
                        <c:v>4.5269369447535119</c:v>
                      </c:pt>
                      <c:pt idx="1306">
                        <c:v>4.5300759230163541</c:v>
                      </c:pt>
                      <c:pt idx="1307">
                        <c:v>4.5342613806444305</c:v>
                      </c:pt>
                      <c:pt idx="1308">
                        <c:v>4.5384470134604076</c:v>
                      </c:pt>
                      <c:pt idx="1309">
                        <c:v>4.5426328214789269</c:v>
                      </c:pt>
                      <c:pt idx="1310">
                        <c:v>4.5468188047146789</c:v>
                      </c:pt>
                      <c:pt idx="1311">
                        <c:v>4.5510049631823231</c:v>
                      </c:pt>
                      <c:pt idx="1312">
                        <c:v>4.5551912968965196</c:v>
                      </c:pt>
                      <c:pt idx="1313">
                        <c:v>4.5593778058719634</c:v>
                      </c:pt>
                      <c:pt idx="1314">
                        <c:v>4.5646111885747338</c:v>
                      </c:pt>
                      <c:pt idx="1315">
                        <c:v>4.5687980919416198</c:v>
                      </c:pt>
                      <c:pt idx="1316">
                        <c:v>4.5719383845124666</c:v>
                      </c:pt>
                      <c:pt idx="1317">
                        <c:v>4.5761255946796284</c:v>
                      </c:pt>
                      <c:pt idx="1318">
                        <c:v>4.5803129801814109</c:v>
                      </c:pt>
                      <c:pt idx="1319">
                        <c:v>4.5845005410325204</c:v>
                      </c:pt>
                      <c:pt idx="1320">
                        <c:v>4.5886882772476332</c:v>
                      </c:pt>
                      <c:pt idx="1321">
                        <c:v>4.5928761888414238</c:v>
                      </c:pt>
                      <c:pt idx="1322">
                        <c:v>4.5970642758286067</c:v>
                      </c:pt>
                      <c:pt idx="1323">
                        <c:v>4.6012525382238501</c:v>
                      </c:pt>
                      <c:pt idx="1324">
                        <c:v>4.6064881129079014</c:v>
                      </c:pt>
                      <c:pt idx="1325">
                        <c:v>4.6106767700250462</c:v>
                      </c:pt>
                      <c:pt idx="1326">
                        <c:v>4.6138183780049866</c:v>
                      </c:pt>
                      <c:pt idx="1327">
                        <c:v>4.6180073421794869</c:v>
                      </c:pt>
                      <c:pt idx="1328">
                        <c:v>4.6221964818355472</c:v>
                      </c:pt>
                      <c:pt idx="1329">
                        <c:v>4.6263857969878579</c:v>
                      </c:pt>
                      <c:pt idx="1330">
                        <c:v>4.6305752876511477</c:v>
                      </c:pt>
                      <c:pt idx="1331">
                        <c:v>4.6347649538401106</c:v>
                      </c:pt>
                      <c:pt idx="1332">
                        <c:v>4.638954795569445</c:v>
                      </c:pt>
                      <c:pt idx="1333">
                        <c:v>4.6431448128538833</c:v>
                      </c:pt>
                      <c:pt idx="1334">
                        <c:v>4.6483825813561888</c:v>
                      </c:pt>
                      <c:pt idx="1335">
                        <c:v>4.6525729936933793</c:v>
                      </c:pt>
                      <c:pt idx="1336">
                        <c:v>4.6567635816334736</c:v>
                      </c:pt>
                      <c:pt idx="1337">
                        <c:v>4.660954345191211</c:v>
                      </c:pt>
                      <c:pt idx="1338">
                        <c:v>4.6640975331174346</c:v>
                      </c:pt>
                      <c:pt idx="1339">
                        <c:v>4.6682886040414502</c:v>
                      </c:pt>
                      <c:pt idx="1340">
                        <c:v>4.6724798506235707</c:v>
                      </c:pt>
                      <c:pt idx="1341">
                        <c:v>4.6766712728785444</c:v>
                      </c:pt>
                      <c:pt idx="1342">
                        <c:v>4.6808628708210875</c:v>
                      </c:pt>
                      <c:pt idx="1343">
                        <c:v>4.685054644465918</c:v>
                      </c:pt>
                      <c:pt idx="1344">
                        <c:v>4.6902946086257611</c:v>
                      </c:pt>
                      <c:pt idx="1345">
                        <c:v>4.6944867776546344</c:v>
                      </c:pt>
                      <c:pt idx="1346">
                        <c:v>4.6986791224336866</c:v>
                      </c:pt>
                      <c:pt idx="1347">
                        <c:v>4.7018234963628913</c:v>
                      </c:pt>
                      <c:pt idx="1348">
                        <c:v>4.7060161487402077</c:v>
                      </c:pt>
                      <c:pt idx="1349">
                        <c:v>4.7102089769082456</c:v>
                      </c:pt>
                      <c:pt idx="1350">
                        <c:v>4.7144019808817355</c:v>
                      </c:pt>
                      <c:pt idx="1351">
                        <c:v>4.7185951606754086</c:v>
                      </c:pt>
                      <c:pt idx="1352">
                        <c:v>4.7227885163040346</c:v>
                      </c:pt>
                      <c:pt idx="1353">
                        <c:v>4.7269820477823492</c:v>
                      </c:pt>
                      <c:pt idx="1354">
                        <c:v>4.7322242094413305</c:v>
                      </c:pt>
                      <c:pt idx="1355">
                        <c:v>4.7353696383470307</c:v>
                      </c:pt>
                      <c:pt idx="1356">
                        <c:v>4.7395636974629003</c:v>
                      </c:pt>
                      <c:pt idx="1357">
                        <c:v>4.7437579324874797</c:v>
                      </c:pt>
                      <c:pt idx="1358">
                        <c:v>4.7479523434355118</c:v>
                      </c:pt>
                      <c:pt idx="1359">
                        <c:v>4.752146930321743</c:v>
                      </c:pt>
                      <c:pt idx="1360">
                        <c:v>4.7563416931609588</c:v>
                      </c:pt>
                      <c:pt idx="1361">
                        <c:v>4.7605366319679074</c:v>
                      </c:pt>
                      <c:pt idx="1362">
                        <c:v>4.7647317467573442</c:v>
                      </c:pt>
                      <c:pt idx="1363">
                        <c:v>4.7689270375440556</c:v>
                      </c:pt>
                      <c:pt idx="1364">
                        <c:v>4.7741713985460912</c:v>
                      </c:pt>
                      <c:pt idx="1365">
                        <c:v>4.7783670853806459</c:v>
                      </c:pt>
                      <c:pt idx="1366">
                        <c:v>4.7825629482604546</c:v>
                      </c:pt>
                      <c:pt idx="1367">
                        <c:v>4.7857099609589202</c:v>
                      </c:pt>
                      <c:pt idx="1368">
                        <c:v>4.7899061319534963</c:v>
                      </c:pt>
                      <c:pt idx="1369">
                        <c:v>4.7941024790339837</c:v>
                      </c:pt>
                      <c:pt idx="1370">
                        <c:v>4.7982990022151366</c:v>
                      </c:pt>
                      <c:pt idx="1371">
                        <c:v>4.8024957015117602</c:v>
                      </c:pt>
                      <c:pt idx="1372">
                        <c:v>4.8066925769386257</c:v>
                      </c:pt>
                      <c:pt idx="1373">
                        <c:v>4.8108896285105054</c:v>
                      </c:pt>
                      <c:pt idx="1374">
                        <c:v>4.8161361907018332</c:v>
                      </c:pt>
                      <c:pt idx="1375">
                        <c:v>4.8203336386540991</c:v>
                      </c:pt>
                      <c:pt idx="1376">
                        <c:v>4.8234818402441988</c:v>
                      </c:pt>
                      <c:pt idx="1377">
                        <c:v>4.8276795965440771</c:v>
                      </c:pt>
                      <c:pt idx="1378">
                        <c:v>4.8318775290629326</c:v>
                      </c:pt>
                      <c:pt idx="1379">
                        <c:v>4.8360756378155489</c:v>
                      </c:pt>
                      <c:pt idx="1380">
                        <c:v>4.8402739228167473</c:v>
                      </c:pt>
                      <c:pt idx="1381">
                        <c:v>4.8444723840813149</c:v>
                      </c:pt>
                      <c:pt idx="1382">
                        <c:v>4.8486710216240416</c:v>
                      </c:pt>
                      <c:pt idx="1383">
                        <c:v>4.8528698354597539</c:v>
                      </c:pt>
                      <c:pt idx="1384">
                        <c:v>4.8581186006889387</c:v>
                      </c:pt>
                      <c:pt idx="1385">
                        <c:v>4.8623178112379772</c:v>
                      </c:pt>
                      <c:pt idx="1386">
                        <c:v>4.8665171981281006</c:v>
                      </c:pt>
                      <c:pt idx="1387">
                        <c:v>4.8707167613741449</c:v>
                      </c:pt>
                      <c:pt idx="1388">
                        <c:v>4.8738665495511473</c:v>
                      </c:pt>
                      <c:pt idx="1389">
                        <c:v>4.8780664214556761</c:v>
                      </c:pt>
                      <c:pt idx="1390">
                        <c:v>4.8822664697568419</c:v>
                      </c:pt>
                      <c:pt idx="1391">
                        <c:v>4.886466694469485</c:v>
                      </c:pt>
                      <c:pt idx="1392">
                        <c:v>4.8906670956084159</c:v>
                      </c:pt>
                      <c:pt idx="1393">
                        <c:v>4.8948676731884433</c:v>
                      </c:pt>
                      <c:pt idx="1394">
                        <c:v>4.9001186433063779</c:v>
                      </c:pt>
                      <c:pt idx="1395">
                        <c:v>4.9043196179331137</c:v>
                      </c:pt>
                      <c:pt idx="1396">
                        <c:v>4.908520769049141</c:v>
                      </c:pt>
                      <c:pt idx="1397">
                        <c:v>4.9127220966692793</c:v>
                      </c:pt>
                      <c:pt idx="1398">
                        <c:v>4.9169236008083832</c:v>
                      </c:pt>
                      <c:pt idx="1399">
                        <c:v>4.9200748447621923</c:v>
                      </c:pt>
                      <c:pt idx="1400">
                        <c:v>4.9242766578451596</c:v>
                      </c:pt>
                      <c:pt idx="1401">
                        <c:v>4.9284786474878661</c:v>
                      </c:pt>
                      <c:pt idx="1402">
                        <c:v>4.932680813705173</c:v>
                      </c:pt>
                      <c:pt idx="1403">
                        <c:v>4.93688315651191</c:v>
                      </c:pt>
                      <c:pt idx="1404">
                        <c:v>4.9421363333718231</c:v>
                      </c:pt>
                      <c:pt idx="1405">
                        <c:v>4.9463390735590353</c:v>
                      </c:pt>
                      <c:pt idx="1406">
                        <c:v>4.9505419903839343</c:v>
                      </c:pt>
                      <c:pt idx="1407">
                        <c:v>4.9536942939300088</c:v>
                      </c:pt>
                      <c:pt idx="1408">
                        <c:v>4.9589483540061403</c:v>
                      </c:pt>
                      <c:pt idx="1409">
                        <c:v>4.9631518008331605</c:v>
                      </c:pt>
                      <c:pt idx="1410">
                        <c:v>4.9663045019100664</c:v>
                      </c:pt>
                      <c:pt idx="1411">
                        <c:v>4.9705082579667259</c:v>
                      </c:pt>
                      <c:pt idx="1412">
                        <c:v>4.9747121907464527</c:v>
                      </c:pt>
                      <c:pt idx="1413">
                        <c:v>4.978916300264129</c:v>
                      </c:pt>
                      <c:pt idx="1414">
                        <c:v>4.9841716857215843</c:v>
                      </c:pt>
                      <c:pt idx="1415">
                        <c:v>4.9883761929539601</c:v>
                      </c:pt>
                      <c:pt idx="1416">
                        <c:v>4.9925808769725677</c:v>
                      </c:pt>
                      <c:pt idx="1417">
                        <c:v>4.9967857377922993</c:v>
                      </c:pt>
                      <c:pt idx="1418">
                        <c:v>5.0009907754280096</c:v>
                      </c:pt>
                      <c:pt idx="1419">
                        <c:v>5.0051959898945597</c:v>
                      </c:pt>
                      <c:pt idx="1420">
                        <c:v>5.0094013812068452</c:v>
                      </c:pt>
                      <c:pt idx="1421">
                        <c:v>5.0136069493797173</c:v>
                      </c:pt>
                      <c:pt idx="1422">
                        <c:v>5.017812694428077</c:v>
                      </c:pt>
                      <c:pt idx="1423">
                        <c:v>5.0209671192978211</c:v>
                      </c:pt>
                      <c:pt idx="1424">
                        <c:v>5.0262247152107253</c:v>
                      </c:pt>
                      <c:pt idx="1425">
                        <c:v>5.0304309909747884</c:v>
                      </c:pt>
                      <c:pt idx="1426">
                        <c:v>5.0346374436738524</c:v>
                      </c:pt>
                      <c:pt idx="1427">
                        <c:v>5.0388440733227915</c:v>
                      </c:pt>
                      <c:pt idx="1428">
                        <c:v>5.0430508799365166</c:v>
                      </c:pt>
                      <c:pt idx="1429">
                        <c:v>5.0472578635299046</c:v>
                      </c:pt>
                      <c:pt idx="1430">
                        <c:v>5.0514650241178378</c:v>
                      </c:pt>
                      <c:pt idx="1431">
                        <c:v>5.0546205107204383</c:v>
                      </c:pt>
                      <c:pt idx="1432">
                        <c:v>5.0588279810846819</c:v>
                      </c:pt>
                      <c:pt idx="1433">
                        <c:v>5.0630356284844549</c:v>
                      </c:pt>
                      <c:pt idx="1434">
                        <c:v>5.0682954367130595</c:v>
                      </c:pt>
                      <c:pt idx="1435">
                        <c:v>5.0725034824972104</c:v>
                      </c:pt>
                      <c:pt idx="1436">
                        <c:v>5.0767117053653186</c:v>
                      </c:pt>
                      <c:pt idx="1437">
                        <c:v>5.080920105332277</c:v>
                      </c:pt>
                      <c:pt idx="1438">
                        <c:v>5.0851286824129804</c:v>
                      </c:pt>
                      <c:pt idx="1439">
                        <c:v>5.08933743662236</c:v>
                      </c:pt>
                      <c:pt idx="1440">
                        <c:v>5.0924941185290447</c:v>
                      </c:pt>
                      <c:pt idx="1441">
                        <c:v>5.0967031827494669</c:v>
                      </c:pt>
                      <c:pt idx="1442">
                        <c:v>5.1009124241395636</c:v>
                      </c:pt>
                      <c:pt idx="1443">
                        <c:v>5.1051218427142375</c:v>
                      </c:pt>
                      <c:pt idx="1444">
                        <c:v>5.1103838651211424</c:v>
                      </c:pt>
                      <c:pt idx="1445">
                        <c:v>5.1145936824156975</c:v>
                      </c:pt>
                      <c:pt idx="1446">
                        <c:v>5.1188036769433305</c:v>
                      </c:pt>
                      <c:pt idx="1447">
                        <c:v>5.1230138487189532</c:v>
                      </c:pt>
                      <c:pt idx="1448">
                        <c:v>5.1272241977575153</c:v>
                      </c:pt>
                      <c:pt idx="1449">
                        <c:v>5.1314347240739187</c:v>
                      </c:pt>
                      <c:pt idx="1450">
                        <c:v>5.134592735158809</c:v>
                      </c:pt>
                      <c:pt idx="1451">
                        <c:v>5.138803571747383</c:v>
                      </c:pt>
                      <c:pt idx="1452">
                        <c:v>5.1430145856548828</c:v>
                      </c:pt>
                      <c:pt idx="1453">
                        <c:v>5.1472257768962315</c:v>
                      </c:pt>
                      <c:pt idx="1454">
                        <c:v>5.1524900153463919</c:v>
                      </c:pt>
                      <c:pt idx="1455">
                        <c:v>5.1567016056435033</c:v>
                      </c:pt>
                      <c:pt idx="1456">
                        <c:v>5.1609133733230239</c:v>
                      </c:pt>
                      <c:pt idx="1457">
                        <c:v>5.1651253183998875</c:v>
                      </c:pt>
                      <c:pt idx="1458">
                        <c:v>5.1693374408890245</c:v>
                      </c:pt>
                      <c:pt idx="1459">
                        <c:v>5.1735497408054059</c:v>
                      </c:pt>
                      <c:pt idx="1460">
                        <c:v>5.1777622181639549</c:v>
                      </c:pt>
                      <c:pt idx="1461">
                        <c:v>5.1819748729796471</c:v>
                      </c:pt>
                      <c:pt idx="1462">
                        <c:v>5.1861877052674217</c:v>
                      </c:pt>
                      <c:pt idx="1463">
                        <c:v>5.1893474459582949</c:v>
                      </c:pt>
                      <c:pt idx="1464">
                        <c:v>5.1946139023190216</c:v>
                      </c:pt>
                      <c:pt idx="1465">
                        <c:v>5.1988272671127724</c:v>
                      </c:pt>
                      <c:pt idx="1466">
                        <c:v>5.2030408094384208</c:v>
                      </c:pt>
                      <c:pt idx="1467">
                        <c:v>5.2072545293109522</c:v>
                      </c:pt>
                      <c:pt idx="1468">
                        <c:v>5.2114684267453155</c:v>
                      </c:pt>
                      <c:pt idx="1469">
                        <c:v>5.2156825017564676</c:v>
                      </c:pt>
                      <c:pt idx="1470">
                        <c:v>5.2198967543593957</c:v>
                      </c:pt>
                      <c:pt idx="1471">
                        <c:v>5.2241111845690487</c:v>
                      </c:pt>
                      <c:pt idx="1472">
                        <c:v>5.2283257924004181</c:v>
                      </c:pt>
                      <c:pt idx="1473">
                        <c:v>5.2314868648471897</c:v>
                      </c:pt>
                      <c:pt idx="1474">
                        <c:v>5.2367555409881552</c:v>
                      </c:pt>
                      <c:pt idx="1475">
                        <c:v>5.2409706817744848</c:v>
                      </c:pt>
                      <c:pt idx="1476">
                        <c:v>5.2451860002424233</c:v>
                      </c:pt>
                      <c:pt idx="1477">
                        <c:v>5.2494014964069393</c:v>
                      </c:pt>
                      <c:pt idx="1478">
                        <c:v>5.2536171702830368</c:v>
                      </c:pt>
                      <c:pt idx="1479">
                        <c:v>5.2578330218856895</c:v>
                      </c:pt>
                      <c:pt idx="1480">
                        <c:v>5.2620490512298703</c:v>
                      </c:pt>
                      <c:pt idx="1481">
                        <c:v>5.2662652583305922</c:v>
                      </c:pt>
                      <c:pt idx="1482">
                        <c:v>5.2704816432028316</c:v>
                      </c:pt>
                      <c:pt idx="1483">
                        <c:v>5.2736440485285838</c:v>
                      </c:pt>
                      <c:pt idx="1484">
                        <c:v>5.2789149463218239</c:v>
                      </c:pt>
                      <c:pt idx="1485">
                        <c:v>5.2831318645985652</c:v>
                      </c:pt>
                      <c:pt idx="1486">
                        <c:v>5.2873489607068151</c:v>
                      </c:pt>
                      <c:pt idx="1487">
                        <c:v>5.29156623466156</c:v>
                      </c:pt>
                      <c:pt idx="1488">
                        <c:v>5.2957836864777903</c:v>
                      </c:pt>
                      <c:pt idx="1489">
                        <c:v>5.3000013161705333</c:v>
                      </c:pt>
                      <c:pt idx="1490">
                        <c:v>5.3031646551805638</c:v>
                      </c:pt>
                      <c:pt idx="1491">
                        <c:v>5.3073825961932881</c:v>
                      </c:pt>
                      <c:pt idx="1492">
                        <c:v>5.311600715123781</c:v>
                      </c:pt>
                      <c:pt idx="1493">
                        <c:v>5.315819011987041</c:v>
                      </c:pt>
                      <c:pt idx="1494">
                        <c:v>5.3210921333069638</c:v>
                      </c:pt>
                      <c:pt idx="1495">
                        <c:v>5.3253108305738781</c:v>
                      </c:pt>
                      <c:pt idx="1496">
                        <c:v>5.3295297058223676</c:v>
                      </c:pt>
                      <c:pt idx="1497">
                        <c:v>5.3337487590674373</c:v>
                      </c:pt>
                      <c:pt idx="1498">
                        <c:v>5.3379679903241328</c:v>
                      </c:pt>
                      <c:pt idx="1499">
                        <c:v>5.342187399607452</c:v>
                      </c:pt>
                      <c:pt idx="1500">
                        <c:v>5.3464069869324415</c:v>
                      </c:pt>
                      <c:pt idx="1501">
                        <c:v>5.3506267523141169</c:v>
                      </c:pt>
                      <c:pt idx="1502">
                        <c:v>5.3548466957674936</c:v>
                      </c:pt>
                      <c:pt idx="1503">
                        <c:v>5.3590668173076246</c:v>
                      </c:pt>
                      <c:pt idx="1504">
                        <c:v>5.3632871169495289</c:v>
                      </c:pt>
                      <c:pt idx="1505">
                        <c:v>5.36750759470823</c:v>
                      </c:pt>
                      <c:pt idx="1506">
                        <c:v>5.3717282505987871</c:v>
                      </c:pt>
                      <c:pt idx="1507">
                        <c:v>5.3759490846362228</c:v>
                      </c:pt>
                      <c:pt idx="1508">
                        <c:v>5.3801700968355677</c:v>
                      </c:pt>
                      <c:pt idx="1509">
                        <c:v>5.3843912872118844</c:v>
                      </c:pt>
                      <c:pt idx="1510">
                        <c:v>5.3886126557801939</c:v>
                      </c:pt>
                      <c:pt idx="1511">
                        <c:v>5.3928342025555631</c:v>
                      </c:pt>
                      <c:pt idx="1512">
                        <c:v>5.3970559275530281</c:v>
                      </c:pt>
                      <c:pt idx="1513">
                        <c:v>5.4012778307876257</c:v>
                      </c:pt>
                      <c:pt idx="1514">
                        <c:v>5.4054999122744292</c:v>
                      </c:pt>
                      <c:pt idx="1515">
                        <c:v>5.4097221720284816</c:v>
                      </c:pt>
                      <c:pt idx="1516">
                        <c:v>5.4139446100648225</c:v>
                      </c:pt>
                      <c:pt idx="1517">
                        <c:v>5.4181672263985341</c:v>
                      </c:pt>
                      <c:pt idx="1518">
                        <c:v>5.4223900210446621</c:v>
                      </c:pt>
                      <c:pt idx="1519">
                        <c:v>5.4266129940182557</c:v>
                      </c:pt>
                      <c:pt idx="1520">
                        <c:v>5.430836145334399</c:v>
                      </c:pt>
                      <c:pt idx="1521">
                        <c:v>5.4350594750081331</c:v>
                      </c:pt>
                      <c:pt idx="1522">
                        <c:v>5.4392829830545484</c:v>
                      </c:pt>
                      <c:pt idx="1523">
                        <c:v>5.4435066694887002</c:v>
                      </c:pt>
                      <c:pt idx="1524">
                        <c:v>5.447730534325645</c:v>
                      </c:pt>
                      <c:pt idx="1525">
                        <c:v>5.4519545775804801</c:v>
                      </c:pt>
                      <c:pt idx="1526">
                        <c:v>5.4561787992682671</c:v>
                      </c:pt>
                      <c:pt idx="1527">
                        <c:v>5.4604031994040687</c:v>
                      </c:pt>
                      <c:pt idx="1528">
                        <c:v>5.4646277780029857</c:v>
                      </c:pt>
                      <c:pt idx="1529">
                        <c:v>5.468852535080087</c:v>
                      </c:pt>
                      <c:pt idx="1530">
                        <c:v>5.4730774706504404</c:v>
                      </c:pt>
                      <c:pt idx="1531">
                        <c:v>5.477302584729153</c:v>
                      </c:pt>
                      <c:pt idx="1532">
                        <c:v>5.4815278773312865</c:v>
                      </c:pt>
                      <c:pt idx="1533">
                        <c:v>5.4857533484719525</c:v>
                      </c:pt>
                      <c:pt idx="1534">
                        <c:v>5.4899789981662259</c:v>
                      </c:pt>
                      <c:pt idx="1535">
                        <c:v>5.4942048264291863</c:v>
                      </c:pt>
                      <c:pt idx="1536">
                        <c:v>5.4984308332759504</c:v>
                      </c:pt>
                      <c:pt idx="1537">
                        <c:v>5.5026570187216013</c:v>
                      </c:pt>
                      <c:pt idx="1538">
                        <c:v>5.5068833827812229</c:v>
                      </c:pt>
                      <c:pt idx="1539">
                        <c:v>5.5111099254699365</c:v>
                      </c:pt>
                      <c:pt idx="1540">
                        <c:v>5.5153366468028331</c:v>
                      </c:pt>
                      <c:pt idx="1541">
                        <c:v>5.5195635467950011</c:v>
                      </c:pt>
                      <c:pt idx="1542">
                        <c:v>5.5237906254615687</c:v>
                      </c:pt>
                      <c:pt idx="1543">
                        <c:v>5.5280178828176307</c:v>
                      </c:pt>
                      <c:pt idx="1544">
                        <c:v>5.5322453188782825</c:v>
                      </c:pt>
                      <c:pt idx="1545">
                        <c:v>5.5375298652804705</c:v>
                      </c:pt>
                      <c:pt idx="1546">
                        <c:v>5.5407007271738449</c:v>
                      </c:pt>
                      <c:pt idx="1547">
                        <c:v>5.5449286994389801</c:v>
                      </c:pt>
                      <c:pt idx="1548">
                        <c:v>5.5491568504691688</c:v>
                      </c:pt>
                      <c:pt idx="1549">
                        <c:v>5.5533851802795162</c:v>
                      </c:pt>
                      <c:pt idx="1550">
                        <c:v>5.5576136888851657</c:v>
                      </c:pt>
                      <c:pt idx="1551">
                        <c:v>5.5618423763012261</c:v>
                      </c:pt>
                      <c:pt idx="1552">
                        <c:v>5.5660712425428107</c:v>
                      </c:pt>
                      <c:pt idx="1553">
                        <c:v>5.5703002876250647</c:v>
                      </c:pt>
                      <c:pt idx="1554">
                        <c:v>5.5745295115631075</c:v>
                      </c:pt>
                      <c:pt idx="1555">
                        <c:v>5.5787589143720542</c:v>
                      </c:pt>
                      <c:pt idx="1556">
                        <c:v>5.5829884960670588</c:v>
                      </c:pt>
                      <c:pt idx="1557">
                        <c:v>5.5872182566632445</c:v>
                      </c:pt>
                      <c:pt idx="1558">
                        <c:v>5.5914481961757323</c:v>
                      </c:pt>
                      <c:pt idx="1559">
                        <c:v>5.5956783146196836</c:v>
                      </c:pt>
                      <c:pt idx="1560">
                        <c:v>5.5999086120102133</c:v>
                      </c:pt>
                      <c:pt idx="1561">
                        <c:v>5.6030814524959327</c:v>
                      </c:pt>
                      <c:pt idx="1562">
                        <c:v>5.6073120630794291</c:v>
                      </c:pt>
                      <c:pt idx="1563">
                        <c:v>5.6115428526511684</c:v>
                      </c:pt>
                      <c:pt idx="1564">
                        <c:v>5.6168315913411107</c:v>
                      </c:pt>
                      <c:pt idx="1565">
                        <c:v>5.6210627836917499</c:v>
                      </c:pt>
                      <c:pt idx="1566">
                        <c:v>5.6252941550798408</c:v>
                      </c:pt>
                      <c:pt idx="1567">
                        <c:v>5.6295257055205576</c:v>
                      </c:pt>
                      <c:pt idx="1568">
                        <c:v>5.6337574350290431</c:v>
                      </c:pt>
                      <c:pt idx="1569">
                        <c:v>5.6379893436204416</c:v>
                      </c:pt>
                      <c:pt idx="1570">
                        <c:v>5.6422214313099346</c:v>
                      </c:pt>
                      <c:pt idx="1571">
                        <c:v>5.6464536981126576</c:v>
                      </c:pt>
                      <c:pt idx="1572">
                        <c:v>5.6506861440437977</c:v>
                      </c:pt>
                      <c:pt idx="1573">
                        <c:v>5.6538605960542831</c:v>
                      </c:pt>
                      <c:pt idx="1574">
                        <c:v>5.6591515733519326</c:v>
                      </c:pt>
                      <c:pt idx="1575">
                        <c:v>5.6633845567592749</c:v>
                      </c:pt>
                      <c:pt idx="1576">
                        <c:v>5.667617719355686</c:v>
                      </c:pt>
                      <c:pt idx="1577">
                        <c:v>5.6718510611563282</c:v>
                      </c:pt>
                      <c:pt idx="1578">
                        <c:v>5.6760845821763963</c:v>
                      </c:pt>
                      <c:pt idx="1579">
                        <c:v>5.6803182824310543</c:v>
                      </c:pt>
                      <c:pt idx="1580">
                        <c:v>5.6845521619354686</c:v>
                      </c:pt>
                      <c:pt idx="1581">
                        <c:v>5.6887862207048414</c:v>
                      </c:pt>
                      <c:pt idx="1582">
                        <c:v>5.6930204587543294</c:v>
                      </c:pt>
                      <c:pt idx="1583">
                        <c:v>5.6972548760991399</c:v>
                      </c:pt>
                      <c:pt idx="1584">
                        <c:v>5.7014894727544458</c:v>
                      </c:pt>
                      <c:pt idx="1585">
                        <c:v>5.7057242487354216</c:v>
                      </c:pt>
                      <c:pt idx="1586">
                        <c:v>5.70995920405728</c:v>
                      </c:pt>
                      <c:pt idx="1587">
                        <c:v>5.7141943387352008</c:v>
                      </c:pt>
                      <c:pt idx="1588">
                        <c:v>5.7184296527843621</c:v>
                      </c:pt>
                      <c:pt idx="1589">
                        <c:v>5.7226651462199847</c:v>
                      </c:pt>
                      <c:pt idx="1590">
                        <c:v>5.7269008190572528</c:v>
                      </c:pt>
                      <c:pt idx="1591">
                        <c:v>5.7311366713113525</c:v>
                      </c:pt>
                      <c:pt idx="1592">
                        <c:v>5.7353727029975063</c:v>
                      </c:pt>
                      <c:pt idx="1593">
                        <c:v>5.7396089141309075</c:v>
                      </c:pt>
                      <c:pt idx="1594">
                        <c:v>5.7438453047267464</c:v>
                      </c:pt>
                      <c:pt idx="1595">
                        <c:v>5.7491410453637899</c:v>
                      </c:pt>
                      <c:pt idx="1596">
                        <c:v>5.7533778398057542</c:v>
                      </c:pt>
                      <c:pt idx="1597">
                        <c:v>5.7576148137595826</c:v>
                      </c:pt>
                      <c:pt idx="1598">
                        <c:v>5.7607926620387895</c:v>
                      </c:pt>
                      <c:pt idx="1599">
                        <c:v>5.7650299501750091</c:v>
                      </c:pt>
                      <c:pt idx="1600">
                        <c:v>5.7692674178649561</c:v>
                      </c:pt>
                      <c:pt idx="1601">
                        <c:v>5.7735050651238371</c:v>
                      </c:pt>
                      <c:pt idx="1602">
                        <c:v>5.7777428919668594</c:v>
                      </c:pt>
                      <c:pt idx="1603">
                        <c:v>5.7819808984092669</c:v>
                      </c:pt>
                      <c:pt idx="1604">
                        <c:v>5.786219084466274</c:v>
                      </c:pt>
                      <c:pt idx="1605">
                        <c:v>5.7915170696437501</c:v>
                      </c:pt>
                      <c:pt idx="1606">
                        <c:v>5.7957556598892612</c:v>
                      </c:pt>
                      <c:pt idx="1607">
                        <c:v>5.7999944297988728</c:v>
                      </c:pt>
                      <c:pt idx="1608">
                        <c:v>5.8042333793878038</c:v>
                      </c:pt>
                      <c:pt idx="1609">
                        <c:v>5.8074127095032138</c:v>
                      </c:pt>
                      <c:pt idx="1610">
                        <c:v>5.8116519735675993</c:v>
                      </c:pt>
                      <c:pt idx="1611">
                        <c:v>5.8158914173532139</c:v>
                      </c:pt>
                      <c:pt idx="1612">
                        <c:v>5.8201310408752844</c:v>
                      </c:pt>
                      <c:pt idx="1613">
                        <c:v>5.8243708441490405</c:v>
                      </c:pt>
                      <c:pt idx="1614">
                        <c:v>5.8286108271897472</c:v>
                      </c:pt>
                      <c:pt idx="1615">
                        <c:v>5.8339110588111094</c:v>
                      </c:pt>
                      <c:pt idx="1616">
                        <c:v>5.838151446383173</c:v>
                      </c:pt>
                      <c:pt idx="1617">
                        <c:v>5.8423920137717174</c:v>
                      </c:pt>
                      <c:pt idx="1618">
                        <c:v>5.8466327609920175</c:v>
                      </c:pt>
                      <c:pt idx="1619">
                        <c:v>5.8508736880593135</c:v>
                      </c:pt>
                      <c:pt idx="1620">
                        <c:v>5.8540545013935494</c:v>
                      </c:pt>
                      <c:pt idx="1621">
                        <c:v>5.8582957432297871</c:v>
                      </c:pt>
                      <c:pt idx="1622">
                        <c:v>5.8625371649549889</c:v>
                      </c:pt>
                      <c:pt idx="1623">
                        <c:v>5.8667787665844049</c:v>
                      </c:pt>
                      <c:pt idx="1624">
                        <c:v>5.8710205481332833</c:v>
                      </c:pt>
                      <c:pt idx="1625">
                        <c:v>5.876323028104407</c:v>
                      </c:pt>
                      <c:pt idx="1626">
                        <c:v>5.8805652145279295</c:v>
                      </c:pt>
                      <c:pt idx="1627">
                        <c:v>5.8848075809205431</c:v>
                      </c:pt>
                      <c:pt idx="1628">
                        <c:v>5.8890501272975069</c:v>
                      </c:pt>
                      <c:pt idx="1629">
                        <c:v>5.8932928536741178</c:v>
                      </c:pt>
                      <c:pt idx="1630">
                        <c:v>5.8975357600656357</c:v>
                      </c:pt>
                      <c:pt idx="1631">
                        <c:v>5.9017788464873275</c:v>
                      </c:pt>
                      <c:pt idx="1632">
                        <c:v>5.9049612794575985</c:v>
                      </c:pt>
                      <c:pt idx="1633">
                        <c:v>5.909204680968891</c:v>
                      </c:pt>
                      <c:pt idx="1634">
                        <c:v>5.9134482625523876</c:v>
                      </c:pt>
                      <c:pt idx="1635">
                        <c:v>5.9187529927815756</c:v>
                      </c:pt>
                      <c:pt idx="1636">
                        <c:v>5.9229969795834059</c:v>
                      </c:pt>
                      <c:pt idx="1637">
                        <c:v>5.9272411465071322</c:v>
                      </c:pt>
                      <c:pt idx="1638">
                        <c:v>5.931485493568033</c:v>
                      </c:pt>
                      <c:pt idx="1639">
                        <c:v>5.9357300207813877</c:v>
                      </c:pt>
                      <c:pt idx="1640">
                        <c:v>5.9399747281625146</c:v>
                      </c:pt>
                      <c:pt idx="1641">
                        <c:v>5.9442196157266967</c:v>
                      </c:pt>
                      <c:pt idx="1642">
                        <c:v>5.9484646834892203</c:v>
                      </c:pt>
                      <c:pt idx="1643">
                        <c:v>5.9527099314654102</c:v>
                      </c:pt>
                      <c:pt idx="1644">
                        <c:v>5.9558939857219606</c:v>
                      </c:pt>
                      <c:pt idx="1645">
                        <c:v>5.9612009681199449</c:v>
                      </c:pt>
                      <c:pt idx="1646">
                        <c:v>5.9654467568289116</c:v>
                      </c:pt>
                      <c:pt idx="1647">
                        <c:v>5.969692725812739</c:v>
                      </c:pt>
                      <c:pt idx="1648">
                        <c:v>5.973938875086759</c:v>
                      </c:pt>
                      <c:pt idx="1649">
                        <c:v>5.9781852046662713</c:v>
                      </c:pt>
                      <c:pt idx="1650">
                        <c:v>5.9813700701855907</c:v>
                      </c:pt>
                      <c:pt idx="1651">
                        <c:v>5.9856167153365645</c:v>
                      </c:pt>
                      <c:pt idx="1652">
                        <c:v>5.9898635408351355</c:v>
                      </c:pt>
                      <c:pt idx="1653">
                        <c:v>5.9941105466966471</c:v>
                      </c:pt>
                      <c:pt idx="1654">
                        <c:v>5.9983577329364062</c:v>
                      </c:pt>
                      <c:pt idx="1655">
                        <c:v>6.0036669694163542</c:v>
                      </c:pt>
                      <c:pt idx="1656">
                        <c:v>6.0079145615631884</c:v>
                      </c:pt>
                      <c:pt idx="1657">
                        <c:v>6.012162334138087</c:v>
                      </c:pt>
                      <c:pt idx="1658">
                        <c:v>6.0164102871563703</c:v>
                      </c:pt>
                      <c:pt idx="1659">
                        <c:v>6.0195963703452691</c:v>
                      </c:pt>
                      <c:pt idx="1660">
                        <c:v>6.0238446391763523</c:v>
                      </c:pt>
                      <c:pt idx="1661">
                        <c:v>6.0280930884929944</c:v>
                      </c:pt>
                      <c:pt idx="1662">
                        <c:v>6.0323417183105219</c:v>
                      </c:pt>
                      <c:pt idx="1663">
                        <c:v>6.0365905286442603</c:v>
                      </c:pt>
                      <c:pt idx="1664">
                        <c:v>6.0408395195095732</c:v>
                      </c:pt>
                      <c:pt idx="1665">
                        <c:v>6.0461510119870931</c:v>
                      </c:pt>
                      <c:pt idx="1666">
                        <c:v>6.0504004091045207</c:v>
                      </c:pt>
                      <c:pt idx="1667">
                        <c:v>6.0546499868033683</c:v>
                      </c:pt>
                      <c:pt idx="1668">
                        <c:v>6.0588997450990094</c:v>
                      </c:pt>
                      <c:pt idx="1669">
                        <c:v>6.0631496840067811</c:v>
                      </c:pt>
                      <c:pt idx="1670">
                        <c:v>6.0673998035420258</c:v>
                      </c:pt>
                      <c:pt idx="1671">
                        <c:v>6.0705875117394843</c:v>
                      </c:pt>
                      <c:pt idx="1672">
                        <c:v>6.0748379474097849</c:v>
                      </c:pt>
                      <c:pt idx="1673">
                        <c:v>6.0790885637497984</c:v>
                      </c:pt>
                      <c:pt idx="1674">
                        <c:v>6.0833393607748727</c:v>
                      </c:pt>
                      <c:pt idx="1675">
                        <c:v>6.0886531111680116</c:v>
                      </c:pt>
                      <c:pt idx="1676">
                        <c:v>6.0929043147906814</c:v>
                      </c:pt>
                      <c:pt idx="1677">
                        <c:v>6.0971556991483578</c:v>
                      </c:pt>
                      <c:pt idx="1678">
                        <c:v>6.1014072642563955</c:v>
                      </c:pt>
                      <c:pt idx="1679">
                        <c:v>6.1056590101301902</c:v>
                      </c:pt>
                      <c:pt idx="1680">
                        <c:v>6.1099109367850994</c:v>
                      </c:pt>
                      <c:pt idx="1681">
                        <c:v>6.1141630442364878</c:v>
                      </c:pt>
                      <c:pt idx="1682">
                        <c:v>6.1173522434819789</c:v>
                      </c:pt>
                      <c:pt idx="1683">
                        <c:v>6.1216046673642364</c:v>
                      </c:pt>
                      <c:pt idx="1684">
                        <c:v>6.1258572720852724</c:v>
                      </c:pt>
                      <c:pt idx="1685">
                        <c:v>6.1311732823145277</c:v>
                      </c:pt>
                      <c:pt idx="1686">
                        <c:v>6.1354262939790454</c:v>
                      </c:pt>
                      <c:pt idx="1687">
                        <c:v>6.1396794865323505</c:v>
                      </c:pt>
                      <c:pt idx="1688">
                        <c:v>6.1439328599898184</c:v>
                      </c:pt>
                      <c:pt idx="1689">
                        <c:v>6.1481864143668279</c:v>
                      </c:pt>
                      <c:pt idx="1690">
                        <c:v>6.1524401496787942</c:v>
                      </c:pt>
                      <c:pt idx="1691">
                        <c:v>6.1566940659410987</c:v>
                      </c:pt>
                      <c:pt idx="1692">
                        <c:v>6.1609481631691247</c:v>
                      </c:pt>
                      <c:pt idx="1693">
                        <c:v>6.1652024413782938</c:v>
                      </c:pt>
                      <c:pt idx="1694">
                        <c:v>6.1705205436679265</c:v>
                      </c:pt>
                      <c:pt idx="1695">
                        <c:v>6.173711540801615</c:v>
                      </c:pt>
                      <c:pt idx="1696">
                        <c:v>6.1779663620465834</c:v>
                      </c:pt>
                      <c:pt idx="1697">
                        <c:v>6.182221364334282</c:v>
                      </c:pt>
                      <c:pt idx="1698">
                        <c:v>6.1864765476801402</c:v>
                      </c:pt>
                      <c:pt idx="1699">
                        <c:v>6.1875403718087529</c:v>
                      </c:pt>
                      <c:pt idx="1700">
                        <c:v>6.1875403718087529</c:v>
                      </c:pt>
                      <c:pt idx="1701">
                        <c:v>6.1981792355881362</c:v>
                      </c:pt>
                      <c:pt idx="1702">
                        <c:v>6.2088192313421739</c:v>
                      </c:pt>
                      <c:pt idx="1703">
                        <c:v>6.2194603593117774</c:v>
                      </c:pt>
                      <c:pt idx="1704">
                        <c:v>6.2301026197379334</c:v>
                      </c:pt>
                      <c:pt idx="1705">
                        <c:v>6.2407460128617043</c:v>
                      </c:pt>
                      <c:pt idx="1706">
                        <c:v>6.2513905389242312</c:v>
                      </c:pt>
                      <c:pt idx="1707">
                        <c:v>6.2631008264251777</c:v>
                      </c:pt>
                      <c:pt idx="1708">
                        <c:v>6.2726829908305008</c:v>
                      </c:pt>
                      <c:pt idx="1709">
                        <c:v>6.2833309171569107</c:v>
                      </c:pt>
                      <c:pt idx="1710">
                        <c:v>6.2939799773874077</c:v>
                      </c:pt>
                      <c:pt idx="1711">
                        <c:v>6.3046301717635327</c:v>
                      </c:pt>
                      <c:pt idx="1712">
                        <c:v>6.3152815005268632</c:v>
                      </c:pt>
                      <c:pt idx="1713">
                        <c:v>6.325933963919093</c:v>
                      </c:pt>
                      <c:pt idx="1714">
                        <c:v>6.3365875621819781</c:v>
                      </c:pt>
                      <c:pt idx="1715">
                        <c:v>6.3483078313353865</c:v>
                      </c:pt>
                      <c:pt idx="1716">
                        <c:v>6.3578981642871328</c:v>
                      </c:pt>
                      <c:pt idx="1717">
                        <c:v>6.3685551686133044</c:v>
                      </c:pt>
                      <c:pt idx="1718">
                        <c:v>6.3792133087779366</c:v>
                      </c:pt>
                      <c:pt idx="1719">
                        <c:v>6.39093857514146</c:v>
                      </c:pt>
                      <c:pt idx="1720">
                        <c:v>6.4005329975912435</c:v>
                      </c:pt>
                      <c:pt idx="1721">
                        <c:v>6.4111945467244285</c:v>
                      </c:pt>
                      <c:pt idx="1722">
                        <c:v>6.4218572326651167</c:v>
                      </c:pt>
                      <c:pt idx="1723">
                        <c:v>6.4335875005019023</c:v>
                      </c:pt>
                      <c:pt idx="1724">
                        <c:v>6.4431860159388901</c:v>
                      </c:pt>
                      <c:pt idx="1725">
                        <c:v>6.4538521137571179</c:v>
                      </c:pt>
                      <c:pt idx="1726">
                        <c:v>6.4645193493531288</c:v>
                      </c:pt>
                      <c:pt idx="1727">
                        <c:v>6.4762546229318314</c:v>
                      </c:pt>
                      <c:pt idx="1728">
                        <c:v>6.4869242486514835</c:v>
                      </c:pt>
                      <c:pt idx="1729">
                        <c:v>6.4965278852359072</c:v>
                      </c:pt>
                      <c:pt idx="1730">
                        <c:v>6.5071996743714804</c:v>
                      </c:pt>
                      <c:pt idx="1731">
                        <c:v>6.518939957966186</c:v>
                      </c:pt>
                      <c:pt idx="1732">
                        <c:v>6.5285466698629504</c:v>
                      </c:pt>
                      <c:pt idx="1733">
                        <c:v>6.539221876705219</c:v>
                      </c:pt>
                      <c:pt idx="1734">
                        <c:v>6.5498982232695679</c:v>
                      </c:pt>
                      <c:pt idx="1735">
                        <c:v>6.5616435211598354</c:v>
                      </c:pt>
                      <c:pt idx="1736">
                        <c:v>6.5712543365381331</c:v>
                      </c:pt>
                      <c:pt idx="1737">
                        <c:v>6.5819341037293588</c:v>
                      </c:pt>
                      <c:pt idx="1738">
                        <c:v>6.5926150116166813</c:v>
                      </c:pt>
                      <c:pt idx="1739">
                        <c:v>6.604365328087594</c:v>
                      </c:pt>
                      <c:pt idx="1740">
                        <c:v>6.6139802504545067</c:v>
                      </c:pt>
                      <c:pt idx="1741">
                        <c:v>6.6246645818926311</c:v>
                      </c:pt>
                      <c:pt idx="1742">
                        <c:v>6.6353500550021174</c:v>
                      </c:pt>
                      <c:pt idx="1743">
                        <c:v>6.6460366700269811</c:v>
                      </c:pt>
                      <c:pt idx="1744">
                        <c:v>6.6567244272113104</c:v>
                      </c:pt>
                      <c:pt idx="1745">
                        <c:v>6.6674133267992746</c:v>
                      </c:pt>
                      <c:pt idx="1746">
                        <c:v>6.6781033690351208</c:v>
                      </c:pt>
                      <c:pt idx="1747">
                        <c:v>6.6887945541631728</c:v>
                      </c:pt>
                      <c:pt idx="1748">
                        <c:v>6.6994868824278369</c:v>
                      </c:pt>
                      <c:pt idx="1749">
                        <c:v>6.7101803540735911</c:v>
                      </c:pt>
                      <c:pt idx="1750">
                        <c:v>6.7208749693449992</c:v>
                      </c:pt>
                      <c:pt idx="1751">
                        <c:v>6.731570728486699</c:v>
                      </c:pt>
                      <c:pt idx="1752">
                        <c:v>6.7422676317434203</c:v>
                      </c:pt>
                      <c:pt idx="1753">
                        <c:v>6.7529656793599333</c:v>
                      </c:pt>
                      <c:pt idx="1754">
                        <c:v>6.7636648715811267</c:v>
                      </c:pt>
                      <c:pt idx="1755">
                        <c:v>6.774365208651953</c:v>
                      </c:pt>
                      <c:pt idx="1756">
                        <c:v>6.7850666908174428</c:v>
                      </c:pt>
                      <c:pt idx="1757">
                        <c:v>6.7957693183227086</c:v>
                      </c:pt>
                      <c:pt idx="1758">
                        <c:v>6.8064730914129372</c:v>
                      </c:pt>
                      <c:pt idx="1759">
                        <c:v>6.8171780103333983</c:v>
                      </c:pt>
                      <c:pt idx="1760">
                        <c:v>6.8278840753294485</c:v>
                      </c:pt>
                      <c:pt idx="1761">
                        <c:v>6.8385912866464924</c:v>
                      </c:pt>
                      <c:pt idx="1762">
                        <c:v>6.8492996445300438</c:v>
                      </c:pt>
                      <c:pt idx="1763">
                        <c:v>6.8600091492256876</c:v>
                      </c:pt>
                      <c:pt idx="1764">
                        <c:v>6.8707198009790842</c:v>
                      </c:pt>
                      <c:pt idx="1765">
                        <c:v>6.8814316000359756</c:v>
                      </c:pt>
                      <c:pt idx="1766">
                        <c:v>6.8921445466421813</c:v>
                      </c:pt>
                      <c:pt idx="1767">
                        <c:v>6.9039301136219562</c:v>
                      </c:pt>
                      <c:pt idx="1768">
                        <c:v>6.9135738834862108</c:v>
                      </c:pt>
                      <c:pt idx="1769">
                        <c:v>6.9242902742160712</c:v>
                      </c:pt>
                      <c:pt idx="1770">
                        <c:v>6.9350078134793174</c:v>
                      </c:pt>
                      <c:pt idx="1771">
                        <c:v>6.946798433518814</c:v>
                      </c:pt>
                      <c:pt idx="1772">
                        <c:v>6.9564463385909159</c:v>
                      </c:pt>
                      <c:pt idx="1773">
                        <c:v>6.9671673249319266</c:v>
                      </c:pt>
                      <c:pt idx="1774">
                        <c:v>6.9778894607916584</c:v>
                      </c:pt>
                      <c:pt idx="1775">
                        <c:v>6.9896851382257221</c:v>
                      </c:pt>
                      <c:pt idx="1776">
                        <c:v>6.9993371820534973</c:v>
                      </c:pt>
                      <c:pt idx="1777">
                        <c:v>7.0100627679489076</c:v>
                      </c:pt>
                      <c:pt idx="1778">
                        <c:v>7.0207895043496453</c:v>
                      </c:pt>
                      <c:pt idx="1779">
                        <c:v>7.032590243518734</c:v>
                      </c:pt>
                      <c:pt idx="1780">
                        <c:v>7.0422464296545932</c:v>
                      </c:pt>
                      <c:pt idx="1781">
                        <c:v>7.0529766190527292</c:v>
                      </c:pt>
                      <c:pt idx="1782">
                        <c:v>7.0637079599440709</c:v>
                      </c:pt>
                      <c:pt idx="1783">
                        <c:v>7.0744404525757822</c:v>
                      </c:pt>
                      <c:pt idx="1784">
                        <c:v>7.0851740971951145</c:v>
                      </c:pt>
                      <c:pt idx="1785">
                        <c:v>7.0959088940493906</c:v>
                      </c:pt>
                      <c:pt idx="1786">
                        <c:v>7.1066448433860216</c:v>
                      </c:pt>
                      <c:pt idx="1787">
                        <c:v>7.1173819454524905</c:v>
                      </c:pt>
                      <c:pt idx="1788">
                        <c:v>7.1281202004963644</c:v>
                      </c:pt>
                      <c:pt idx="1789">
                        <c:v>7.1388596087652898</c:v>
                      </c:pt>
                      <c:pt idx="1790">
                        <c:v>7.149600170506992</c:v>
                      </c:pt>
                      <c:pt idx="1791">
                        <c:v>7.1614161209796885</c:v>
                      </c:pt>
                      <c:pt idx="1792">
                        <c:v>7.1710847554000425</c:v>
                      </c:pt>
                      <c:pt idx="1793">
                        <c:v>7.1818287790472297</c:v>
                      </c:pt>
                      <c:pt idx="1794">
                        <c:v>7.1925739571588929</c:v>
                      </c:pt>
                      <c:pt idx="1795">
                        <c:v>7.2033202899831617</c:v>
                      </c:pt>
                      <c:pt idx="1796">
                        <c:v>7.2140677777682374</c:v>
                      </c:pt>
                      <c:pt idx="1797">
                        <c:v>7.2248164207624086</c:v>
                      </c:pt>
                      <c:pt idx="1798">
                        <c:v>7.2355662192140384</c:v>
                      </c:pt>
                      <c:pt idx="1799">
                        <c:v>7.2463171733715734</c:v>
                      </c:pt>
                      <c:pt idx="1800">
                        <c:v>7.25706928348355</c:v>
                      </c:pt>
                      <c:pt idx="1801">
                        <c:v>7.2678225497985496</c:v>
                      </c:pt>
                      <c:pt idx="1802">
                        <c:v>7.2785769725652729</c:v>
                      </c:pt>
                      <c:pt idx="1803">
                        <c:v>7.2893325520324836</c:v>
                      </c:pt>
                      <c:pt idx="1804">
                        <c:v>7.300089288449028</c:v>
                      </c:pt>
                      <c:pt idx="1805">
                        <c:v>7.3108471820638359</c:v>
                      </c:pt>
                      <c:pt idx="1806">
                        <c:v>7.3216062331259106</c:v>
                      </c:pt>
                      <c:pt idx="1807">
                        <c:v>7.3334425264430818</c:v>
                      </c:pt>
                      <c:pt idx="1808">
                        <c:v>7.3442040089552965</c:v>
                      </c:pt>
                      <c:pt idx="1809">
                        <c:v>7.3538903334870218</c:v>
                      </c:pt>
                      <c:pt idx="1810">
                        <c:v>7.3646540168298484</c:v>
                      </c:pt>
                      <c:pt idx="1811">
                        <c:v>7.3764954068075745</c:v>
                      </c:pt>
                      <c:pt idx="1812">
                        <c:v>7.3872615236949368</c:v>
                      </c:pt>
                      <c:pt idx="1813">
                        <c:v>7.3969520200174443</c:v>
                      </c:pt>
                      <c:pt idx="1814">
                        <c:v>7.4077203396315738</c:v>
                      </c:pt>
                      <c:pt idx="1815">
                        <c:v>7.4195668306609353</c:v>
                      </c:pt>
                      <c:pt idx="1816">
                        <c:v>7.4303375859167051</c:v>
                      </c:pt>
                      <c:pt idx="1817">
                        <c:v>7.4411095013891275</c:v>
                      </c:pt>
                      <c:pt idx="1818">
                        <c:v>7.4508052175061579</c:v>
                      </c:pt>
                      <c:pt idx="1819">
                        <c:v>7.4626568139839522</c:v>
                      </c:pt>
                      <c:pt idx="1820">
                        <c:v>7.4734322116065481</c:v>
                      </c:pt>
                      <c:pt idx="1821">
                        <c:v>7.4842087704462115</c:v>
                      </c:pt>
                      <c:pt idx="1822">
                        <c:v>7.4939086664493795</c:v>
                      </c:pt>
                      <c:pt idx="1823">
                        <c:v>7.505765372778038</c:v>
                      </c:pt>
                      <c:pt idx="1824">
                        <c:v>7.5165454167710557</c:v>
                      </c:pt>
                      <c:pt idx="1825">
                        <c:v>7.527326622982847</c:v>
                      </c:pt>
                      <c:pt idx="1826">
                        <c:v>7.5370307024776597</c:v>
                      </c:pt>
                      <c:pt idx="1827">
                        <c:v>7.5488925230653621</c:v>
                      </c:pt>
                      <c:pt idx="1828">
                        <c:v>7.5596772174375753</c:v>
                      </c:pt>
                      <c:pt idx="1829">
                        <c:v>7.5704630750315678</c:v>
                      </c:pt>
                      <c:pt idx="1830">
                        <c:v>7.5801713416281853</c:v>
                      </c:pt>
                      <c:pt idx="1831">
                        <c:v>7.592038280888783</c:v>
                      </c:pt>
                      <c:pt idx="1832">
                        <c:v>7.6028276296541559</c:v>
                      </c:pt>
                      <c:pt idx="1833">
                        <c:v>7.6125390389491372</c:v>
                      </c:pt>
                      <c:pt idx="1834">
                        <c:v>7.6233305999589076</c:v>
                      </c:pt>
                      <c:pt idx="1835">
                        <c:v>7.6352026623119658</c:v>
                      </c:pt>
                      <c:pt idx="1836">
                        <c:v>7.6459966694896657</c:v>
                      </c:pt>
                      <c:pt idx="1837">
                        <c:v>7.6557122722155215</c:v>
                      </c:pt>
                      <c:pt idx="1838">
                        <c:v>7.6665084935485437</c:v>
                      </c:pt>
                      <c:pt idx="1839">
                        <c:v>7.6783856834193918</c:v>
                      </c:pt>
                      <c:pt idx="1840">
                        <c:v>7.6891843530337898</c:v>
                      </c:pt>
                      <c:pt idx="1841">
                        <c:v>7.6999841888867815</c:v>
                      </c:pt>
                      <c:pt idx="1842">
                        <c:v>7.7097050384966952</c:v>
                      </c:pt>
                      <c:pt idx="1843">
                        <c:v>7.7215873603163496</c:v>
                      </c:pt>
                      <c:pt idx="1844">
                        <c:v>7.7323906963970348</c:v>
                      </c:pt>
                      <c:pt idx="1845">
                        <c:v>7.7431951997245259</c:v>
                      </c:pt>
                      <c:pt idx="1846">
                        <c:v>7.7529202509237836</c:v>
                      </c:pt>
                      <c:pt idx="1847">
                        <c:v>7.764807709129057</c:v>
                      </c:pt>
                      <c:pt idx="1848">
                        <c:v>7.7756157157108445</c:v>
                      </c:pt>
                      <c:pt idx="1849">
                        <c:v>7.7864248905489628</c:v>
                      </c:pt>
                      <c:pt idx="1850">
                        <c:v>7.7961541469711806</c:v>
                      </c:pt>
                      <c:pt idx="1851">
                        <c:v>7.8080467460046048</c:v>
                      </c:pt>
                      <c:pt idx="1852">
                        <c:v>7.8188594271275473</c:v>
                      </c:pt>
                      <c:pt idx="1853">
                        <c:v>7.8296732775176503</c:v>
                      </c:pt>
                      <c:pt idx="1854">
                        <c:v>7.8394067428012013</c:v>
                      </c:pt>
                      <c:pt idx="1855">
                        <c:v>7.8513044871110731</c:v>
                      </c:pt>
                      <c:pt idx="1856">
                        <c:v>7.8621218468204646</c:v>
                      </c:pt>
                      <c:pt idx="1857">
                        <c:v>7.8729403768091624</c:v>
                      </c:pt>
                      <c:pt idx="1858">
                        <c:v>7.8848421117715795</c:v>
                      </c:pt>
                      <c:pt idx="1859">
                        <c:v>7.8945809486375325</c:v>
                      </c:pt>
                      <c:pt idx="1860">
                        <c:v>7.9054029909839212</c:v>
                      </c:pt>
                      <c:pt idx="1861">
                        <c:v>7.9162262046230767</c:v>
                      </c:pt>
                      <c:pt idx="1862">
                        <c:v>7.9259680985632093</c:v>
                      </c:pt>
                      <c:pt idx="1863">
                        <c:v>7.9378761467940446</c:v>
                      </c:pt>
                      <c:pt idx="1864">
                        <c:v>7.9487028758332441</c:v>
                      </c:pt>
                      <c:pt idx="1865">
                        <c:v>7.9595307771799853</c:v>
                      </c:pt>
                      <c:pt idx="1866">
                        <c:v>7.969276890924851</c:v>
                      </c:pt>
                      <c:pt idx="1867">
                        <c:v>7.9811900978117842</c:v>
                      </c:pt>
                      <c:pt idx="1868">
                        <c:v>7.9920215176048774</c:v>
                      </c:pt>
                      <c:pt idx="1869">
                        <c:v>8.0028541107216071</c:v>
                      </c:pt>
                      <c:pt idx="1870">
                        <c:v>8.012604447928485</c:v>
                      </c:pt>
                      <c:pt idx="1871">
                        <c:v>8.0245228179429784</c:v>
                      </c:pt>
                      <c:pt idx="1872">
                        <c:v>8.0353589325563295</c:v>
                      </c:pt>
                      <c:pt idx="1873">
                        <c:v>8.0451124397626952</c:v>
                      </c:pt>
                      <c:pt idx="1874">
                        <c:v>8.0559507858416914</c:v>
                      </c:pt>
                      <c:pt idx="1875">
                        <c:v>8.0678743234610248</c:v>
                      </c:pt>
                      <c:pt idx="1876">
                        <c:v>8.0787151369662862</c:v>
                      </c:pt>
                      <c:pt idx="1877">
                        <c:v>8.0884728740463849</c:v>
                      </c:pt>
                      <c:pt idx="1878">
                        <c:v>8.0993159209531864</c:v>
                      </c:pt>
                      <c:pt idx="1879">
                        <c:v>8.1112446306604973</c:v>
                      </c:pt>
                      <c:pt idx="1880">
                        <c:v>8.122090147134621</c:v>
                      </c:pt>
                      <c:pt idx="1881">
                        <c:v>8.1329368399886057</c:v>
                      </c:pt>
                      <c:pt idx="1882">
                        <c:v>8.1426998695729189</c:v>
                      </c:pt>
                      <c:pt idx="1883">
                        <c:v>8.1546337558571409</c:v>
                      </c:pt>
                      <c:pt idx="1884">
                        <c:v>8.1654839793823886</c:v>
                      </c:pt>
                      <c:pt idx="1885">
                        <c:v>8.1763353803088936</c:v>
                      </c:pt>
                      <c:pt idx="1886">
                        <c:v>8.1861026480320458</c:v>
                      </c:pt>
                      <c:pt idx="1887">
                        <c:v>8.1980417153879994</c:v>
                      </c:pt>
                      <c:pt idx="1888">
                        <c:v>8.2088966500519494</c:v>
                      </c:pt>
                      <c:pt idx="1889">
                        <c:v>8.2197527631398835</c:v>
                      </c:pt>
                      <c:pt idx="1890">
                        <c:v>8.2316958489217171</c:v>
                      </c:pt>
                      <c:pt idx="1891">
                        <c:v>8.2414685256113493</c:v>
                      </c:pt>
                      <c:pt idx="1892">
                        <c:v>8.2523281755069089</c:v>
                      </c:pt>
                      <c:pt idx="1893">
                        <c:v>8.2631890048505099</c:v>
                      </c:pt>
                      <c:pt idx="1894">
                        <c:v>8.275137279696775</c:v>
                      </c:pt>
                      <c:pt idx="1895">
                        <c:v>8.2849142029068226</c:v>
                      </c:pt>
                      <c:pt idx="1896">
                        <c:v>8.2957785721322335</c:v>
                      </c:pt>
                      <c:pt idx="1897">
                        <c:v>8.3066441218310807</c:v>
                      </c:pt>
                      <c:pt idx="1898">
                        <c:v>8.3185975902528444</c:v>
                      </c:pt>
                      <c:pt idx="1899">
                        <c:v>8.328378763675417</c:v>
                      </c:pt>
                      <c:pt idx="1900">
                        <c:v>8.3392478563342625</c:v>
                      </c:pt>
                      <c:pt idx="1901">
                        <c:v>8.3501181304932803</c:v>
                      </c:pt>
                      <c:pt idx="1902">
                        <c:v>8.3620767970074947</c:v>
                      </c:pt>
                      <c:pt idx="1903">
                        <c:v>8.372949553153159</c:v>
                      </c:pt>
                      <c:pt idx="1904">
                        <c:v>8.3827360445407049</c:v>
                      </c:pt>
                      <c:pt idx="1905">
                        <c:v>8.3936110472701717</c:v>
                      </c:pt>
                      <c:pt idx="1906">
                        <c:v>8.4055749163997202</c:v>
                      </c:pt>
                      <c:pt idx="1907">
                        <c:v>8.4153646013428496</c:v>
                      </c:pt>
                      <c:pt idx="1908">
                        <c:v>8.4262431532007547</c:v>
                      </c:pt>
                      <c:pt idx="1909">
                        <c:v>8.4371228886163188</c:v>
                      </c:pt>
                      <c:pt idx="1910">
                        <c:v>8.4490919648899396</c:v>
                      </c:pt>
                      <c:pt idx="1911">
                        <c:v>8.4599741866150637</c:v>
                      </c:pt>
                      <c:pt idx="1912">
                        <c:v>8.4697691987850376</c:v>
                      </c:pt>
                      <c:pt idx="1913">
                        <c:v>8.4806536710077243</c:v>
                      </c:pt>
                      <c:pt idx="1914">
                        <c:v>8.4926279589601208</c:v>
                      </c:pt>
                      <c:pt idx="1915">
                        <c:v>8.5035149196580573</c:v>
                      </c:pt>
                      <c:pt idx="1916">
                        <c:v>8.5133141977857356</c:v>
                      </c:pt>
                      <c:pt idx="1917">
                        <c:v>8.5242034109419542</c:v>
                      </c:pt>
                      <c:pt idx="1918">
                        <c:v>8.5361829151137165</c:v>
                      </c:pt>
                      <c:pt idx="1919">
                        <c:v>8.5470746189137081</c:v>
                      </c:pt>
                      <c:pt idx="1920">
                        <c:v>8.557967509135036</c:v>
                      </c:pt>
                      <c:pt idx="1921">
                        <c:v>8.5688615860362045</c:v>
                      </c:pt>
                      <c:pt idx="1922">
                        <c:v>8.5797568498757943</c:v>
                      </c:pt>
                      <c:pt idx="1923">
                        <c:v>8.5906533009124768</c:v>
                      </c:pt>
                      <c:pt idx="1924">
                        <c:v>8.6015509394050138</c:v>
                      </c:pt>
                      <c:pt idx="1925">
                        <c:v>8.6124497656122188</c:v>
                      </c:pt>
                      <c:pt idx="1926">
                        <c:v>8.6233497797930276</c:v>
                      </c:pt>
                      <c:pt idx="1927">
                        <c:v>8.6342509822064475</c:v>
                      </c:pt>
                      <c:pt idx="1928">
                        <c:v>8.6451533731115671</c:v>
                      </c:pt>
                      <c:pt idx="1929">
                        <c:v>8.6560569527675675</c:v>
                      </c:pt>
                      <c:pt idx="1930">
                        <c:v>8.6669617214337045</c:v>
                      </c:pt>
                      <c:pt idx="1931">
                        <c:v>8.6778676793693279</c:v>
                      </c:pt>
                      <c:pt idx="1932">
                        <c:v>8.6887748268338658</c:v>
                      </c:pt>
                      <c:pt idx="1933">
                        <c:v>8.6996831640868475</c:v>
                      </c:pt>
                      <c:pt idx="1934">
                        <c:v>8.7105926913878484</c:v>
                      </c:pt>
                      <c:pt idx="1935">
                        <c:v>8.7225945462343599</c:v>
                      </c:pt>
                      <c:pt idx="1936">
                        <c:v>8.7324153171727747</c:v>
                      </c:pt>
                      <c:pt idx="1937">
                        <c:v>8.7433284161763254</c:v>
                      </c:pt>
                      <c:pt idx="1938">
                        <c:v>8.7542427062671617</c:v>
                      </c:pt>
                      <c:pt idx="1939">
                        <c:v>8.7662498013832426</c:v>
                      </c:pt>
                      <c:pt idx="1940">
                        <c:v>8.7760748607508727</c:v>
                      </c:pt>
                      <c:pt idx="1941">
                        <c:v>8.7869927256640565</c:v>
                      </c:pt>
                      <c:pt idx="1942">
                        <c:v>8.797911782705139</c:v>
                      </c:pt>
                      <c:pt idx="1943">
                        <c:v>8.809924122668809</c:v>
                      </c:pt>
                      <c:pt idx="1944">
                        <c:v>8.8197534742125505</c:v>
                      </c:pt>
                      <c:pt idx="1945">
                        <c:v>8.8306761091998816</c:v>
                      </c:pt>
                      <c:pt idx="1946">
                        <c:v>8.8415999373570795</c:v>
                      </c:pt>
                      <c:pt idx="1947">
                        <c:v>8.852524958944862</c:v>
                      </c:pt>
                      <c:pt idx="1948">
                        <c:v>8.863451174224025</c:v>
                      </c:pt>
                      <c:pt idx="1949">
                        <c:v>8.8743785834554441</c:v>
                      </c:pt>
                      <c:pt idx="1950">
                        <c:v>8.8853071869000875</c:v>
                      </c:pt>
                      <c:pt idx="1951">
                        <c:v>8.8973300303170415</c:v>
                      </c:pt>
                      <c:pt idx="1952">
                        <c:v>8.9071679774733283</c:v>
                      </c:pt>
                      <c:pt idx="1953">
                        <c:v>8.9181001651242955</c:v>
                      </c:pt>
                      <c:pt idx="1954">
                        <c:v>8.929033548033189</c:v>
                      </c:pt>
                      <c:pt idx="1955">
                        <c:v>8.9410616500678586</c:v>
                      </c:pt>
                      <c:pt idx="1956">
                        <c:v>8.9509039006704434</c:v>
                      </c:pt>
                      <c:pt idx="1957">
                        <c:v>8.9618408709218489</c:v>
                      </c:pt>
                      <c:pt idx="1958">
                        <c:v>8.9727790374772773</c:v>
                      </c:pt>
                      <c:pt idx="1959">
                        <c:v>8.9848124027317873</c:v>
                      </c:pt>
                      <c:pt idx="1960">
                        <c:v>8.9957530823777176</c:v>
                      </c:pt>
                      <c:pt idx="1961">
                        <c:v>9.0066949591393328</c:v>
                      </c:pt>
                      <c:pt idx="1962">
                        <c:v>9.016543671975235</c:v>
                      </c:pt>
                      <c:pt idx="1963">
                        <c:v>9.0285823050577161</c:v>
                      </c:pt>
                      <c:pt idx="1964">
                        <c:v>9.0395277747387457</c:v>
                      </c:pt>
                      <c:pt idx="1965">
                        <c:v>9.0504744425839867</c:v>
                      </c:pt>
                      <c:pt idx="1966">
                        <c:v>9.0603274682919377</c:v>
                      </c:pt>
                      <c:pt idx="1967">
                        <c:v>9.0723713738165763</c:v>
                      </c:pt>
                      <c:pt idx="1968">
                        <c:v>9.0833216377288775</c:v>
                      </c:pt>
                      <c:pt idx="1969">
                        <c:v>9.0931779005705362</c:v>
                      </c:pt>
                      <c:pt idx="1970">
                        <c:v>9.104130443214256</c:v>
                      </c:pt>
                      <c:pt idx="1971">
                        <c:v>9.1161796258013279</c:v>
                      </c:pt>
                      <c:pt idx="1972">
                        <c:v>9.1271346881466009</c:v>
                      </c:pt>
                      <c:pt idx="1973">
                        <c:v>9.1369952704767492</c:v>
                      </c:pt>
                      <c:pt idx="1974">
                        <c:v>9.1479526135511762</c:v>
                      </c:pt>
                      <c:pt idx="1975">
                        <c:v>9.1600070778270197</c:v>
                      </c:pt>
                      <c:pt idx="1976">
                        <c:v>9.1709669428124521</c:v>
                      </c:pt>
                      <c:pt idx="1977">
                        <c:v>9.1808318484187907</c:v>
                      </c:pt>
                      <c:pt idx="1978">
                        <c:v>9.1917939961337467</c:v>
                      </c:pt>
                      <c:pt idx="1979">
                        <c:v>9.2038537467307862</c:v>
                      </c:pt>
                      <c:pt idx="1980">
                        <c:v>9.2148184185691555</c:v>
                      </c:pt>
                      <c:pt idx="1981">
                        <c:v>9.2246876512443183</c:v>
                      </c:pt>
                      <c:pt idx="1982">
                        <c:v>9.2356546078151922</c:v>
                      </c:pt>
                      <c:pt idx="1983">
                        <c:v>9.247719649371966</c:v>
                      </c:pt>
                      <c:pt idx="1984">
                        <c:v>9.2586891322815408</c:v>
                      </c:pt>
                      <c:pt idx="1985">
                        <c:v>9.2696598186186794</c:v>
                      </c:pt>
                      <c:pt idx="1986">
                        <c:v>9.2795344654709346</c:v>
                      </c:pt>
                      <c:pt idx="1987">
                        <c:v>9.2916048026320439</c:v>
                      </c:pt>
                      <c:pt idx="1988">
                        <c:v>9.302579100836688</c:v>
                      </c:pt>
                      <c:pt idx="1989">
                        <c:v>9.3135546035257288</c:v>
                      </c:pt>
                      <c:pt idx="1990">
                        <c:v>9.323433585998572</c:v>
                      </c:pt>
                      <c:pt idx="1991">
                        <c:v>9.3355092234147961</c:v>
                      </c:pt>
                      <c:pt idx="1992">
                        <c:v>9.3464883411439228</c:v>
                      </c:pt>
                      <c:pt idx="1993">
                        <c:v>9.3574686644156699</c:v>
                      </c:pt>
                      <c:pt idx="1994">
                        <c:v>9.3695484127323247</c:v>
                      </c:pt>
                      <c:pt idx="1995">
                        <c:v>9.3794329286462101</c:v>
                      </c:pt>
                      <c:pt idx="1996">
                        <c:v>9.3904168701348123</c:v>
                      </c:pt>
                      <c:pt idx="1997">
                        <c:v>9.401402018225653</c:v>
                      </c:pt>
                      <c:pt idx="1998">
                        <c:v>9.4134870750676001</c:v>
                      </c:pt>
                      <c:pt idx="1999">
                        <c:v>9.4233759352746489</c:v>
                      </c:pt>
                      <c:pt idx="2000">
                        <c:v>9.4343647047633006</c:v>
                      </c:pt>
                      <c:pt idx="2001">
                        <c:v>9.445354681915207</c:v>
                      </c:pt>
                      <c:pt idx="2002">
                        <c:v>9.4574450519502076</c:v>
                      </c:pt>
                      <c:pt idx="2003">
                        <c:v>9.4684375660591744</c:v>
                      </c:pt>
                      <c:pt idx="2004">
                        <c:v>9.4783318620056409</c:v>
                      </c:pt>
                      <c:pt idx="2005">
                        <c:v>9.4893266724661842</c:v>
                      </c:pt>
                      <c:pt idx="2006">
                        <c:v>9.5014223603682062</c:v>
                      </c:pt>
                      <c:pt idx="2007">
                        <c:v>9.5124197100180261</c:v>
                      </c:pt>
                      <c:pt idx="2008">
                        <c:v>9.5223183588605327</c:v>
                      </c:pt>
                      <c:pt idx="2009">
                        <c:v>9.5333180068828867</c:v>
                      </c:pt>
                      <c:pt idx="2010">
                        <c:v>9.5454190173320317</c:v>
                      </c:pt>
                      <c:pt idx="2011">
                        <c:v>9.5564212067788255</c:v>
                      </c:pt>
                      <c:pt idx="2012">
                        <c:v>9.5674246068405431</c:v>
                      </c:pt>
                      <c:pt idx="2013">
                        <c:v>9.5773287021920659</c:v>
                      </c:pt>
                      <c:pt idx="2014">
                        <c:v>9.5894350398746155</c:v>
                      </c:pt>
                      <c:pt idx="2015">
                        <c:v>9.6004420733801297</c:v>
                      </c:pt>
                      <c:pt idx="2016">
                        <c:v>9.6114503185668809</c:v>
                      </c:pt>
                      <c:pt idx="2017">
                        <c:v>9.6213587754429284</c:v>
                      </c:pt>
                      <c:pt idx="2018">
                        <c:v>9.6334704450513939</c:v>
                      </c:pt>
                      <c:pt idx="2019">
                        <c:v>9.6433810841305405</c:v>
                      </c:pt>
                      <c:pt idx="2020">
                        <c:v>9.6543940574242093</c:v>
                      </c:pt>
                      <c:pt idx="2021">
                        <c:v>9.6654082437072599</c:v>
                      </c:pt>
                      <c:pt idx="2022">
                        <c:v>9.6775252499403059</c:v>
                      </c:pt>
                      <c:pt idx="2023">
                        <c:v>9.6885419843710316</c:v>
                      </c:pt>
                      <c:pt idx="2024">
                        <c:v>9.6984580831655407</c:v>
                      </c:pt>
                      <c:pt idx="2025">
                        <c:v>9.7094771240793687</c:v>
                      </c:pt>
                      <c:pt idx="2026">
                        <c:v>9.7215994716419232</c:v>
                      </c:pt>
                      <c:pt idx="2027">
                        <c:v>9.7326210629504306</c:v>
                      </c:pt>
                      <c:pt idx="2028">
                        <c:v>9.74364386914759</c:v>
                      </c:pt>
                      <c:pt idx="2029">
                        <c:v>9.754667890501258</c:v>
                      </c:pt>
                      <c:pt idx="2030">
                        <c:v>9.7656931272793841</c:v>
                      </c:pt>
                      <c:pt idx="2031">
                        <c:v>9.7767195797500062</c:v>
                      </c:pt>
                      <c:pt idx="2032">
                        <c:v>9.7877472481812458</c:v>
                      </c:pt>
                      <c:pt idx="2033">
                        <c:v>9.7987761328413185</c:v>
                      </c:pt>
                      <c:pt idx="2034">
                        <c:v>9.8109093110319314</c:v>
                      </c:pt>
                      <c:pt idx="2035">
                        <c:v>9.8219407506459859</c:v>
                      </c:pt>
                      <c:pt idx="2036">
                        <c:v>9.8318700868780091</c:v>
                      </c:pt>
                      <c:pt idx="2037">
                        <c:v>9.8429038391373407</c:v>
                      </c:pt>
                      <c:pt idx="2038">
                        <c:v>9.8550423729277092</c:v>
                      </c:pt>
                      <c:pt idx="2039">
                        <c:v>9.8660786823970259</c:v>
                      </c:pt>
                      <c:pt idx="2040">
                        <c:v>9.876012402417782</c:v>
                      </c:pt>
                      <c:pt idx="2041">
                        <c:v>9.887051026574877</c:v>
                      </c:pt>
                      <c:pt idx="2042">
                        <c:v>9.899194920695038</c:v>
                      </c:pt>
                      <c:pt idx="2043">
                        <c:v>9.9102361043211484</c:v>
                      </c:pt>
                      <c:pt idx="2044">
                        <c:v>9.9212785071592222</c:v>
                      </c:pt>
                      <c:pt idx="2045">
                        <c:v>9.9323221294785622</c:v>
                      </c:pt>
                      <c:pt idx="2046">
                        <c:v>9.9433669715485493</c:v>
                      </c:pt>
                      <c:pt idx="2047">
                        <c:v>9.954413033638648</c:v>
                      </c:pt>
                      <c:pt idx="2048">
                        <c:v>9.9654603160184188</c:v>
                      </c:pt>
                      <c:pt idx="2049">
                        <c:v>9.9765088189575106</c:v>
                      </c:pt>
                      <c:pt idx="2050">
                        <c:v>9.9875585427256581</c:v>
                      </c:pt>
                      <c:pt idx="2051">
                        <c:v>9.9986094875927005</c:v>
                      </c:pt>
                      <c:pt idx="2052">
                        <c:v>10.00966165382853</c:v>
                      </c:pt>
                      <c:pt idx="2053">
                        <c:v>10.020715041703163</c:v>
                      </c:pt>
                      <c:pt idx="2054">
                        <c:v>10.031769651486695</c:v>
                      </c:pt>
                      <c:pt idx="2055">
                        <c:v>10.042825483449308</c:v>
                      </c:pt>
                      <c:pt idx="2056">
                        <c:v>10.053882537861281</c:v>
                      </c:pt>
                      <c:pt idx="2057">
                        <c:v>10.063834932249701</c:v>
                      </c:pt>
                      <c:pt idx="2058">
                        <c:v>10.076000315114838</c:v>
                      </c:pt>
                      <c:pt idx="2059">
                        <c:v>10.087061038497422</c:v>
                      </c:pt>
                      <c:pt idx="2060">
                        <c:v>10.098122985411356</c:v>
                      </c:pt>
                      <c:pt idx="2061">
                        <c:v>10.108079783976956</c:v>
                      </c:pt>
                      <c:pt idx="2062">
                        <c:v>10.120250550916253</c:v>
                      </c:pt>
                      <c:pt idx="2063">
                        <c:v>10.131316170048935</c:v>
                      </c:pt>
                      <c:pt idx="2064">
                        <c:v>10.142383013796408</c:v>
                      </c:pt>
                      <c:pt idx="2065">
                        <c:v>10.152344220438799</c:v>
                      </c:pt>
                      <c:pt idx="2066">
                        <c:v>10.164520376220089</c:v>
                      </c:pt>
                      <c:pt idx="2067">
                        <c:v>10.175590895438745</c:v>
                      </c:pt>
                      <c:pt idx="2068">
                        <c:v>10.186662640357051</c:v>
                      </c:pt>
                      <c:pt idx="2069">
                        <c:v>10.196628258981079</c:v>
                      </c:pt>
                      <c:pt idx="2070">
                        <c:v>10.208809808378476</c:v>
                      </c:pt>
                      <c:pt idx="2071">
                        <c:v>10.219885232024751</c:v>
                      </c:pt>
                      <c:pt idx="2072">
                        <c:v>10.230961882456999</c:v>
                      </c:pt>
                      <c:pt idx="2073">
                        <c:v>10.242039759947001</c:v>
                      </c:pt>
                      <c:pt idx="2074">
                        <c:v>10.253118864766666</c:v>
                      </c:pt>
                      <c:pt idx="2075">
                        <c:v>10.264199197187972</c:v>
                      </c:pt>
                      <c:pt idx="2076">
                        <c:v>10.275280757482999</c:v>
                      </c:pt>
                      <c:pt idx="2077">
                        <c:v>10.28636354592391</c:v>
                      </c:pt>
                      <c:pt idx="2078">
                        <c:v>10.297447562782963</c:v>
                      </c:pt>
                      <c:pt idx="2079">
                        <c:v>10.308532808332501</c:v>
                      </c:pt>
                      <c:pt idx="2080">
                        <c:v>10.319619282844965</c:v>
                      </c:pt>
                      <c:pt idx="2081">
                        <c:v>10.33070698659288</c:v>
                      </c:pt>
                      <c:pt idx="2082">
                        <c:v>10.341795919848861</c:v>
                      </c:pt>
                      <c:pt idx="2083">
                        <c:v>10.352886082885636</c:v>
                      </c:pt>
                      <c:pt idx="2084">
                        <c:v>10.363977475975975</c:v>
                      </c:pt>
                      <c:pt idx="2085">
                        <c:v>10.373960781678626</c:v>
                      </c:pt>
                      <c:pt idx="2086">
                        <c:v>10.386163953409042</c:v>
                      </c:pt>
                      <c:pt idx="2087">
                        <c:v>10.397259038297822</c:v>
                      </c:pt>
                      <c:pt idx="2088">
                        <c:v>10.408355354332286</c:v>
                      </c:pt>
                      <c:pt idx="2089">
                        <c:v>10.419452901785691</c:v>
                      </c:pt>
                      <c:pt idx="2090">
                        <c:v>10.430551680931378</c:v>
                      </c:pt>
                      <c:pt idx="2091">
                        <c:v>10.441651692042784</c:v>
                      </c:pt>
                      <c:pt idx="2092">
                        <c:v>10.45275293539345</c:v>
                      </c:pt>
                      <c:pt idx="2093">
                        <c:v>10.46274510819973</c:v>
                      </c:pt>
                      <c:pt idx="2094">
                        <c:v>10.47495911990706</c:v>
                      </c:pt>
                      <c:pt idx="2095">
                        <c:v>10.486064061617528</c:v>
                      </c:pt>
                      <c:pt idx="2096">
                        <c:v>10.497170236662262</c:v>
                      </c:pt>
                      <c:pt idx="2097">
                        <c:v>10.508277645315243</c:v>
                      </c:pt>
                      <c:pt idx="2098">
                        <c:v>10.51938628785055</c:v>
                      </c:pt>
                      <c:pt idx="2099">
                        <c:v>10.530496164542345</c:v>
                      </c:pt>
                      <c:pt idx="2100">
                        <c:v>10.536051565782628</c:v>
                      </c:pt>
                      <c:pt idx="2101">
                        <c:v>10.53938495467276</c:v>
                      </c:pt>
                      <c:pt idx="2102">
                        <c:v>10.53938495467276</c:v>
                      </c:pt>
                      <c:pt idx="2103">
                        <c:v>10.621643740991876</c:v>
                      </c:pt>
                      <c:pt idx="2104">
                        <c:v>10.73291187526709</c:v>
                      </c:pt>
                      <c:pt idx="2105">
                        <c:v>10.845418501075212</c:v>
                      </c:pt>
                      <c:pt idx="2106">
                        <c:v>10.956936043188097</c:v>
                      </c:pt>
                      <c:pt idx="2107">
                        <c:v>11.06969513586988</c:v>
                      </c:pt>
                      <c:pt idx="2108">
                        <c:v>11.181463206429161</c:v>
                      </c:pt>
                      <c:pt idx="2109">
                        <c:v>11.293356337795469</c:v>
                      </c:pt>
                      <c:pt idx="2110">
                        <c:v>11.40537481015132</c:v>
                      </c:pt>
                      <c:pt idx="2111">
                        <c:v>11.518640980911748</c:v>
                      </c:pt>
                      <c:pt idx="2112">
                        <c:v>11.629788903278794</c:v>
                      </c:pt>
                      <c:pt idx="2113">
                        <c:v>11.742185089145433</c:v>
                      </c:pt>
                      <c:pt idx="2114">
                        <c:v>11.854707746200193</c:v>
                      </c:pt>
                      <c:pt idx="2115">
                        <c:v>11.968484294597978</c:v>
                      </c:pt>
                      <c:pt idx="2116">
                        <c:v>12.081262021674794</c:v>
                      </c:pt>
                      <c:pt idx="2117">
                        <c:v>12.194167080524247</c:v>
                      </c:pt>
                      <c:pt idx="2118">
                        <c:v>12.307199758999424</c:v>
                      </c:pt>
                      <c:pt idx="2119">
                        <c:v>12.421492598717384</c:v>
                      </c:pt>
                      <c:pt idx="2120">
                        <c:v>12.533649131129771</c:v>
                      </c:pt>
                      <c:pt idx="2121">
                        <c:v>12.648201227993766</c:v>
                      </c:pt>
                      <c:pt idx="2122">
                        <c:v>12.760612460514603</c:v>
                      </c:pt>
                      <c:pt idx="2123">
                        <c:v>12.875424993375169</c:v>
                      </c:pt>
                      <c:pt idx="2124">
                        <c:v>12.988092085451999</c:v>
                      </c:pt>
                      <c:pt idx="2125">
                        <c:v>13.103166241218409</c:v>
                      </c:pt>
                      <c:pt idx="2126">
                        <c:v>13.216090360233897</c:v>
                      </c:pt>
                      <c:pt idx="2127">
                        <c:v>13.330284731442033</c:v>
                      </c:pt>
                      <c:pt idx="2128">
                        <c:v>13.444609655292291</c:v>
                      </c:pt>
                      <c:pt idx="2129">
                        <c:v>13.560210650202054</c:v>
                      </c:pt>
                      <c:pt idx="2130">
                        <c:v>13.673652357347102</c:v>
                      </c:pt>
                      <c:pt idx="2131">
                        <c:v>13.789518584983322</c:v>
                      </c:pt>
                      <c:pt idx="2132">
                        <c:v>13.903220869555735</c:v>
                      </c:pt>
                      <c:pt idx="2133">
                        <c:v>14.01820305998625</c:v>
                      </c:pt>
                      <c:pt idx="2134">
                        <c:v>14.13331761166439</c:v>
                      </c:pt>
                      <c:pt idx="2135">
                        <c:v>14.248564829675534</c:v>
                      </c:pt>
                      <c:pt idx="2136">
                        <c:v>14.363945020161079</c:v>
                      </c:pt>
                      <c:pt idx="2137">
                        <c:v>14.479458490323339</c:v>
                      </c:pt>
                      <c:pt idx="2138">
                        <c:v>14.595105548430428</c:v>
                      </c:pt>
                      <c:pt idx="2139">
                        <c:v>14.710886503821218</c:v>
                      </c:pt>
                      <c:pt idx="2140">
                        <c:v>14.826801666910287</c:v>
                      </c:pt>
                      <c:pt idx="2141">
                        <c:v>14.942851349192912</c:v>
                      </c:pt>
                      <c:pt idx="2142">
                        <c:v>15.059035863250115</c:v>
                      </c:pt>
                      <c:pt idx="2143">
                        <c:v>15.175355522753687</c:v>
                      </c:pt>
                      <c:pt idx="2144">
                        <c:v>15.291810642471276</c:v>
                      </c:pt>
                      <c:pt idx="2145">
                        <c:v>15.408401538271516</c:v>
                      </c:pt>
                      <c:pt idx="2146">
                        <c:v>15.525128527129137</c:v>
                      </c:pt>
                      <c:pt idx="2147">
                        <c:v>15.641991927130164</c:v>
                      </c:pt>
                      <c:pt idx="2148">
                        <c:v>15.758992057477098</c:v>
                      </c:pt>
                      <c:pt idx="2149">
                        <c:v>15.87612923849416</c:v>
                      </c:pt>
                      <c:pt idx="2150">
                        <c:v>15.992230365050892</c:v>
                      </c:pt>
                      <c:pt idx="2151">
                        <c:v>16.110816039475718</c:v>
                      </c:pt>
                      <c:pt idx="2152">
                        <c:v>16.228366305744736</c:v>
                      </c:pt>
                      <c:pt idx="2153">
                        <c:v>16.347232501134904</c:v>
                      </c:pt>
                      <c:pt idx="2154">
                        <c:v>16.463882194164665</c:v>
                      </c:pt>
                      <c:pt idx="2155">
                        <c:v>16.581848469494041</c:v>
                      </c:pt>
                      <c:pt idx="2156">
                        <c:v>16.699954069617</c:v>
                      </c:pt>
                      <c:pt idx="2157">
                        <c:v>16.819382482939545</c:v>
                      </c:pt>
                      <c:pt idx="2158">
                        <c:v>16.936584563373859</c:v>
                      </c:pt>
                      <c:pt idx="2159">
                        <c:v>17.055110119503926</c:v>
                      </c:pt>
                      <c:pt idx="2160">
                        <c:v>17.173776325430961</c:v>
                      </c:pt>
                      <c:pt idx="2161">
                        <c:v>17.29258351535924</c:v>
                      </c:pt>
                      <c:pt idx="2162">
                        <c:v>17.411532024685531</c:v>
                      </c:pt>
                      <c:pt idx="2163">
                        <c:v>17.531813808162855</c:v>
                      </c:pt>
                      <c:pt idx="2164">
                        <c:v>17.649854349116584</c:v>
                      </c:pt>
                      <c:pt idx="2165">
                        <c:v>17.769228841029243</c:v>
                      </c:pt>
                      <c:pt idx="2166">
                        <c:v>17.888746005967235</c:v>
                      </c:pt>
                      <c:pt idx="2167">
                        <c:v>18.009603510551852</c:v>
                      </c:pt>
                      <c:pt idx="2168">
                        <c:v>18.12820972192921</c:v>
                      </c:pt>
                      <c:pt idx="2169">
                        <c:v>18.248156959532018</c:v>
                      </c:pt>
                      <c:pt idx="2170">
                        <c:v>18.368248243329607</c:v>
                      </c:pt>
                      <c:pt idx="2171">
                        <c:v>18.48968700683351</c:v>
                      </c:pt>
                      <c:pt idx="2172">
                        <c:v>18.608864336319861</c:v>
                      </c:pt>
                      <c:pt idx="2173">
                        <c:v>18.729389842051248</c:v>
                      </c:pt>
                      <c:pt idx="2174">
                        <c:v>18.850060787067012</c:v>
                      </c:pt>
                      <c:pt idx="2175">
                        <c:v>18.972086427589957</c:v>
                      </c:pt>
                      <c:pt idx="2176">
                        <c:v>19.094261152622188</c:v>
                      </c:pt>
                      <c:pt idx="2177">
                        <c:v>19.214161613282492</c:v>
                      </c:pt>
                      <c:pt idx="2178">
                        <c:v>19.336632632670842</c:v>
                      </c:pt>
                      <c:pt idx="2179">
                        <c:v>19.456824225231067</c:v>
                      </c:pt>
                      <c:pt idx="2180">
                        <c:v>19.579592979597241</c:v>
                      </c:pt>
                      <c:pt idx="2181">
                        <c:v>19.701294873695666</c:v>
                      </c:pt>
                      <c:pt idx="2182">
                        <c:v>19.823145061799298</c:v>
                      </c:pt>
                      <c:pt idx="2183">
                        <c:v>19.946364646121239</c:v>
                      </c:pt>
                      <c:pt idx="2184">
                        <c:v>20.06729176868425</c:v>
                      </c:pt>
                      <c:pt idx="2185">
                        <c:v>20.19081274320552</c:v>
                      </c:pt>
                      <c:pt idx="2186">
                        <c:v>20.314486480752063</c:v>
                      </c:pt>
                      <c:pt idx="2187">
                        <c:v>20.43708659909262</c:v>
                      </c:pt>
                      <c:pt idx="2188">
                        <c:v>20.559837209846094</c:v>
                      </c:pt>
                      <c:pt idx="2189">
                        <c:v>20.682738682927369</c:v>
                      </c:pt>
                      <c:pt idx="2190">
                        <c:v>20.807022681673221</c:v>
                      </c:pt>
                      <c:pt idx="2191">
                        <c:v>20.928995702567409</c:v>
                      </c:pt>
                      <c:pt idx="2192">
                        <c:v>21.052351995810749</c:v>
                      </c:pt>
                      <c:pt idx="2193">
                        <c:v>21.175860644764619</c:v>
                      </c:pt>
                      <c:pt idx="2194">
                        <c:v>21.300759412631933</c:v>
                      </c:pt>
                      <c:pt idx="2195">
                        <c:v>21.423336518445371</c:v>
                      </c:pt>
                      <c:pt idx="2196">
                        <c:v>21.548544957238835</c:v>
                      </c:pt>
                      <c:pt idx="2197">
                        <c:v>21.672668351813201</c:v>
                      </c:pt>
                      <c:pt idx="2198">
                        <c:v>21.798189560869289</c:v>
                      </c:pt>
                      <c:pt idx="2199">
                        <c:v>21.921378297836185</c:v>
                      </c:pt>
                      <c:pt idx="2200">
                        <c:v>22.047212275905093</c:v>
                      </c:pt>
                      <c:pt idx="2201">
                        <c:v>22.1707083528248</c:v>
                      </c:pt>
                      <c:pt idx="2202">
                        <c:v>22.29685666249236</c:v>
                      </c:pt>
                      <c:pt idx="2203">
                        <c:v>22.320605326741607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CHS_15Apr2016!$BB$27:$BB$2230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6.8947590867753691E-2</c:v>
                      </c:pt>
                      <c:pt idx="1">
                        <c:v>4.826331360742759E-2</c:v>
                      </c:pt>
                      <c:pt idx="2">
                        <c:v>8.9630075490717234E-2</c:v>
                      </c:pt>
                      <c:pt idx="3">
                        <c:v>0.11720504392995752</c:v>
                      </c:pt>
                      <c:pt idx="4">
                        <c:v>0.12409573510887169</c:v>
                      </c:pt>
                      <c:pt idx="5">
                        <c:v>0.12409201193896481</c:v>
                      </c:pt>
                      <c:pt idx="6">
                        <c:v>0.13098208258956121</c:v>
                      </c:pt>
                      <c:pt idx="7">
                        <c:v>0.13097815257688172</c:v>
                      </c:pt>
                      <c:pt idx="8">
                        <c:v>0.15165436296907631</c:v>
                      </c:pt>
                      <c:pt idx="9">
                        <c:v>0.18611381730405266</c:v>
                      </c:pt>
                      <c:pt idx="10">
                        <c:v>0.19989402755283628</c:v>
                      </c:pt>
                      <c:pt idx="11">
                        <c:v>0.1998860296322956</c:v>
                      </c:pt>
                      <c:pt idx="12">
                        <c:v>0.19988003119189013</c:v>
                      </c:pt>
                      <c:pt idx="13">
                        <c:v>0.20676624077739789</c:v>
                      </c:pt>
                      <c:pt idx="14">
                        <c:v>0.20676210392194583</c:v>
                      </c:pt>
                      <c:pt idx="15">
                        <c:v>0.2274314885026445</c:v>
                      </c:pt>
                      <c:pt idx="16">
                        <c:v>0.25498873741103173</c:v>
                      </c:pt>
                      <c:pt idx="17">
                        <c:v>0.26876384553809113</c:v>
                      </c:pt>
                      <c:pt idx="18">
                        <c:v>0.26875577866995964</c:v>
                      </c:pt>
                      <c:pt idx="19">
                        <c:v>0.2687477118018281</c:v>
                      </c:pt>
                      <c:pt idx="20">
                        <c:v>0.27563040506020159</c:v>
                      </c:pt>
                      <c:pt idx="21">
                        <c:v>0.2687288891095212</c:v>
                      </c:pt>
                      <c:pt idx="22">
                        <c:v>0.28939165472149658</c:v>
                      </c:pt>
                      <c:pt idx="23">
                        <c:v>0.31694324992743267</c:v>
                      </c:pt>
                      <c:pt idx="24">
                        <c:v>0.33071346277554042</c:v>
                      </c:pt>
                      <c:pt idx="25">
                        <c:v>0.3307002248380938</c:v>
                      </c:pt>
                      <c:pt idx="26">
                        <c:v>0.33069029638500885</c:v>
                      </c:pt>
                      <c:pt idx="27">
                        <c:v>0.3306803679319239</c:v>
                      </c:pt>
                      <c:pt idx="28">
                        <c:v>0.32378147198969648</c:v>
                      </c:pt>
                      <c:pt idx="29">
                        <c:v>0.34443803231849379</c:v>
                      </c:pt>
                      <c:pt idx="30">
                        <c:v>0.37198190539425263</c:v>
                      </c:pt>
                      <c:pt idx="31">
                        <c:v>0.38574742980618149</c:v>
                      </c:pt>
                      <c:pt idx="32">
                        <c:v>0.3857358466109157</c:v>
                      </c:pt>
                      <c:pt idx="33">
                        <c:v>0.37883633014037038</c:v>
                      </c:pt>
                      <c:pt idx="34">
                        <c:v>0.37882495378787723</c:v>
                      </c:pt>
                      <c:pt idx="35">
                        <c:v>0.37880978531788634</c:v>
                      </c:pt>
                      <c:pt idx="36">
                        <c:v>0.39257289656413474</c:v>
                      </c:pt>
                      <c:pt idx="37">
                        <c:v>0.42010504854944608</c:v>
                      </c:pt>
                      <c:pt idx="38">
                        <c:v>0.43386595347278673</c:v>
                      </c:pt>
                      <c:pt idx="39">
                        <c:v>0.4269663680546506</c:v>
                      </c:pt>
                      <c:pt idx="40">
                        <c:v>0.42006719632205969</c:v>
                      </c:pt>
                      <c:pt idx="41">
                        <c:v>0.42694071955084784</c:v>
                      </c:pt>
                      <c:pt idx="42">
                        <c:v>0.42004196150380213</c:v>
                      </c:pt>
                      <c:pt idx="43">
                        <c:v>0.43380079799941673</c:v>
                      </c:pt>
                      <c:pt idx="44">
                        <c:v>0.46132984734313914</c:v>
                      </c:pt>
                      <c:pt idx="45">
                        <c:v>0.46820130214420119</c:v>
                      </c:pt>
                      <c:pt idx="46">
                        <c:v>0.46817785996330613</c:v>
                      </c:pt>
                      <c:pt idx="47">
                        <c:v>0.46128365245725772</c:v>
                      </c:pt>
                      <c:pt idx="48">
                        <c:v>0.46126979399149332</c:v>
                      </c:pt>
                      <c:pt idx="49">
                        <c:v>0.46125593552572891</c:v>
                      </c:pt>
                      <c:pt idx="50">
                        <c:v>0.47500573988693978</c:v>
                      </c:pt>
                      <c:pt idx="51">
                        <c:v>0.50252720499566672</c:v>
                      </c:pt>
                      <c:pt idx="52">
                        <c:v>0.50939583294550306</c:v>
                      </c:pt>
                      <c:pt idx="53">
                        <c:v>0.50938052658033039</c:v>
                      </c:pt>
                      <c:pt idx="54">
                        <c:v>0.49559859264177519</c:v>
                      </c:pt>
                      <c:pt idx="55">
                        <c:v>0.49558369996214774</c:v>
                      </c:pt>
                      <c:pt idx="56">
                        <c:v>0.49556880728252029</c:v>
                      </c:pt>
                      <c:pt idx="57">
                        <c:v>0.50931930111963986</c:v>
                      </c:pt>
                      <c:pt idx="58">
                        <c:v>0.52994614503677329</c:v>
                      </c:pt>
                      <c:pt idx="59">
                        <c:v>0.54369463939375762</c:v>
                      </c:pt>
                      <c:pt idx="60">
                        <c:v>0.54367285195504345</c:v>
                      </c:pt>
                      <c:pt idx="61">
                        <c:v>0.5367747833839065</c:v>
                      </c:pt>
                      <c:pt idx="62">
                        <c:v>0.5367586496476433</c:v>
                      </c:pt>
                      <c:pt idx="63">
                        <c:v>0.52297988729826794</c:v>
                      </c:pt>
                      <c:pt idx="64">
                        <c:v>0.53672638217511726</c:v>
                      </c:pt>
                      <c:pt idx="65">
                        <c:v>0.55735295030188703</c:v>
                      </c:pt>
                      <c:pt idx="66">
                        <c:v>0.57109758359378293</c:v>
                      </c:pt>
                      <c:pt idx="67">
                        <c:v>0.5710746929936148</c:v>
                      </c:pt>
                      <c:pt idx="68">
                        <c:v>0.55729710275328415</c:v>
                      </c:pt>
                      <c:pt idx="69">
                        <c:v>0.55728593324356357</c:v>
                      </c:pt>
                      <c:pt idx="70">
                        <c:v>0.55038931257183477</c:v>
                      </c:pt>
                      <c:pt idx="71">
                        <c:v>0.56412643057632605</c:v>
                      </c:pt>
                      <c:pt idx="72">
                        <c:v>0.5847417602457845</c:v>
                      </c:pt>
                      <c:pt idx="73">
                        <c:v>0.59160328659376149</c:v>
                      </c:pt>
                      <c:pt idx="74">
                        <c:v>0.59158549811531758</c:v>
                      </c:pt>
                      <c:pt idx="75">
                        <c:v>0.57781032104066743</c:v>
                      </c:pt>
                      <c:pt idx="76">
                        <c:v>0.57779294624776878</c:v>
                      </c:pt>
                      <c:pt idx="77">
                        <c:v>0.57089729084231211</c:v>
                      </c:pt>
                      <c:pt idx="78">
                        <c:v>0.57775819666197137</c:v>
                      </c:pt>
                      <c:pt idx="79">
                        <c:v>0.60525228957712374</c:v>
                      </c:pt>
                      <c:pt idx="80">
                        <c:v>0.61898940758161491</c:v>
                      </c:pt>
                      <c:pt idx="81">
                        <c:v>0.61208720215502588</c:v>
                      </c:pt>
                      <c:pt idx="82">
                        <c:v>0.60519161569716007</c:v>
                      </c:pt>
                      <c:pt idx="83">
                        <c:v>0.605173413533171</c:v>
                      </c:pt>
                      <c:pt idx="84">
                        <c:v>0.5913957543452496</c:v>
                      </c:pt>
                      <c:pt idx="85">
                        <c:v>0.6051309418171964</c:v>
                      </c:pt>
                      <c:pt idx="86">
                        <c:v>0.62574158305047589</c:v>
                      </c:pt>
                      <c:pt idx="87">
                        <c:v>0.63947490893746939</c:v>
                      </c:pt>
                      <c:pt idx="88">
                        <c:v>0.6325798051127397</c:v>
                      </c:pt>
                      <c:pt idx="89">
                        <c:v>0.61880945436945012</c:v>
                      </c:pt>
                      <c:pt idx="90">
                        <c:v>0.61879083851991579</c:v>
                      </c:pt>
                      <c:pt idx="91">
                        <c:v>0.60502172883326188</c:v>
                      </c:pt>
                      <c:pt idx="92">
                        <c:v>0.62562864689663444</c:v>
                      </c:pt>
                      <c:pt idx="93">
                        <c:v>0.6462278428298297</c:v>
                      </c:pt>
                      <c:pt idx="94">
                        <c:v>0.65308295705185615</c:v>
                      </c:pt>
                      <c:pt idx="95">
                        <c:v>0.64618895638858032</c:v>
                      </c:pt>
                      <c:pt idx="96">
                        <c:v>0.63929536941084975</c:v>
                      </c:pt>
                      <c:pt idx="97">
                        <c:v>0.63240219611866433</c:v>
                      </c:pt>
                      <c:pt idx="98">
                        <c:v>0.61862950115728532</c:v>
                      </c:pt>
                      <c:pt idx="99">
                        <c:v>0.63235779387014546</c:v>
                      </c:pt>
                      <c:pt idx="100">
                        <c:v>0.65983175408876449</c:v>
                      </c:pt>
                      <c:pt idx="101">
                        <c:v>0.66668493777824667</c:v>
                      </c:pt>
                      <c:pt idx="102">
                        <c:v>0.66666487402930419</c:v>
                      </c:pt>
                      <c:pt idx="103">
                        <c:v>0.65289300643901549</c:v>
                      </c:pt>
                      <c:pt idx="104">
                        <c:v>0.6460074863294164</c:v>
                      </c:pt>
                      <c:pt idx="105">
                        <c:v>0.63223727348130876</c:v>
                      </c:pt>
                      <c:pt idx="106">
                        <c:v>0.6459621188146254</c:v>
                      </c:pt>
                      <c:pt idx="107">
                        <c:v>0.66655786736827738</c:v>
                      </c:pt>
                      <c:pt idx="108">
                        <c:v>0.68028085111664083</c:v>
                      </c:pt>
                      <c:pt idx="109">
                        <c:v>0.6733890567762727</c:v>
                      </c:pt>
                      <c:pt idx="110">
                        <c:v>0.66649098820513564</c:v>
                      </c:pt>
                      <c:pt idx="111">
                        <c:v>0.65272925591070463</c:v>
                      </c:pt>
                      <c:pt idx="112">
                        <c:v>0.64583897841733562</c:v>
                      </c:pt>
                      <c:pt idx="113">
                        <c:v>0.65956037637110898</c:v>
                      </c:pt>
                      <c:pt idx="114">
                        <c:v>0.68014433488672266</c:v>
                      </c:pt>
                      <c:pt idx="115">
                        <c:v>0.69386373336036078</c:v>
                      </c:pt>
                      <c:pt idx="116">
                        <c:v>0.68697311112903758</c:v>
                      </c:pt>
                      <c:pt idx="117">
                        <c:v>0.68008290258325943</c:v>
                      </c:pt>
                      <c:pt idx="118">
                        <c:v>0.67319310772302654</c:v>
                      </c:pt>
                      <c:pt idx="119">
                        <c:v>0.66630372654833891</c:v>
                      </c:pt>
                      <c:pt idx="120">
                        <c:v>0.67315256653959632</c:v>
                      </c:pt>
                      <c:pt idx="121">
                        <c:v>0.69373838664016318</c:v>
                      </c:pt>
                      <c:pt idx="122">
                        <c:v>0.70744737402758029</c:v>
                      </c:pt>
                      <c:pt idx="123">
                        <c:v>0.70055082230344246</c:v>
                      </c:pt>
                      <c:pt idx="124">
                        <c:v>0.69366178586670924</c:v>
                      </c:pt>
                      <c:pt idx="125">
                        <c:v>0.67990543148436589</c:v>
                      </c:pt>
                      <c:pt idx="126">
                        <c:v>0.67301742926149555</c:v>
                      </c:pt>
                      <c:pt idx="127">
                        <c:v>0.6798644766153904</c:v>
                      </c:pt>
                      <c:pt idx="128">
                        <c:v>0.70044533248941476</c:v>
                      </c:pt>
                      <c:pt idx="129">
                        <c:v>0.70729113878667405</c:v>
                      </c:pt>
                      <c:pt idx="130">
                        <c:v>0.70726983398109589</c:v>
                      </c:pt>
                      <c:pt idx="131">
                        <c:v>0.70038203860099812</c:v>
                      </c:pt>
                      <c:pt idx="132">
                        <c:v>0.6797620894429518</c:v>
                      </c:pt>
                      <c:pt idx="133">
                        <c:v>0.67974161200846406</c:v>
                      </c:pt>
                      <c:pt idx="134">
                        <c:v>0.68658700462017819</c:v>
                      </c:pt>
                      <c:pt idx="135">
                        <c:v>0.71401463205773397</c:v>
                      </c:pt>
                      <c:pt idx="136">
                        <c:v>0.72085843887485801</c:v>
                      </c:pt>
                      <c:pt idx="137">
                        <c:v>0.71397160876103249</c:v>
                      </c:pt>
                      <c:pt idx="138">
                        <c:v>0.70708519233275213</c:v>
                      </c:pt>
                      <c:pt idx="139">
                        <c:v>0.69333449165285987</c:v>
                      </c:pt>
                      <c:pt idx="140">
                        <c:v>0.68644910943844262</c:v>
                      </c:pt>
                      <c:pt idx="141">
                        <c:v>0.70015699366440587</c:v>
                      </c:pt>
                      <c:pt idx="142">
                        <c:v>0.72759220533695723</c:v>
                      </c:pt>
                      <c:pt idx="143">
                        <c:v>0.73442677317690508</c:v>
                      </c:pt>
                      <c:pt idx="144">
                        <c:v>0.72754104622453342</c:v>
                      </c:pt>
                      <c:pt idx="145">
                        <c:v>0.7206557329577068</c:v>
                      </c:pt>
                      <c:pt idx="146">
                        <c:v>0.70690765228626762</c:v>
                      </c:pt>
                      <c:pt idx="147">
                        <c:v>0.70001634057903561</c:v>
                      </c:pt>
                      <c:pt idx="148">
                        <c:v>0.71372063953027376</c:v>
                      </c:pt>
                      <c:pt idx="149">
                        <c:v>0.73428660272467094</c:v>
                      </c:pt>
                      <c:pt idx="150">
                        <c:v>0.73426447054800237</c:v>
                      </c:pt>
                      <c:pt idx="151">
                        <c:v>0.72737295199799779</c:v>
                      </c:pt>
                      <c:pt idx="152">
                        <c:v>0.72735833510873382</c:v>
                      </c:pt>
                      <c:pt idx="153">
                        <c:v>0.71361308128852008</c:v>
                      </c:pt>
                      <c:pt idx="154">
                        <c:v>0.7067301122397831</c:v>
                      </c:pt>
                      <c:pt idx="155">
                        <c:v>0.7135628874423684</c:v>
                      </c:pt>
                      <c:pt idx="156">
                        <c:v>0.73412430009576823</c:v>
                      </c:pt>
                      <c:pt idx="157">
                        <c:v>0.74782370376805474</c:v>
                      </c:pt>
                      <c:pt idx="158">
                        <c:v>0.74094059682413604</c:v>
                      </c:pt>
                      <c:pt idx="159">
                        <c:v>0.73405790356576262</c:v>
                      </c:pt>
                      <c:pt idx="160">
                        <c:v>0.72031547659677453</c:v>
                      </c:pt>
                      <c:pt idx="161">
                        <c:v>0.71342664700281377</c:v>
                      </c:pt>
                      <c:pt idx="162">
                        <c:v>0.72026480011748673</c:v>
                      </c:pt>
                      <c:pt idx="163">
                        <c:v>0.74082145538711652</c:v>
                      </c:pt>
                      <c:pt idx="164">
                        <c:v>0.75451003428763685</c:v>
                      </c:pt>
                      <c:pt idx="165">
                        <c:v>0.74076933100842046</c:v>
                      </c:pt>
                      <c:pt idx="166">
                        <c:v>0.74074699198897942</c:v>
                      </c:pt>
                      <c:pt idx="167">
                        <c:v>0.72700752976639871</c:v>
                      </c:pt>
                      <c:pt idx="168">
                        <c:v>0.72012724967370556</c:v>
                      </c:pt>
                      <c:pt idx="169">
                        <c:v>0.72696367909860682</c:v>
                      </c:pt>
                      <c:pt idx="170">
                        <c:v>0.75437351805771879</c:v>
                      </c:pt>
                      <c:pt idx="171">
                        <c:v>0.76120849958321191</c:v>
                      </c:pt>
                      <c:pt idx="172">
                        <c:v>0.75431284417775524</c:v>
                      </c:pt>
                      <c:pt idx="173">
                        <c:v>0.74743290882301638</c:v>
                      </c:pt>
                      <c:pt idx="174">
                        <c:v>0.72684674398449511</c:v>
                      </c:pt>
                      <c:pt idx="175">
                        <c:v>0.72681751020596719</c:v>
                      </c:pt>
                      <c:pt idx="176">
                        <c:v>0.73365214699350589</c:v>
                      </c:pt>
                      <c:pt idx="177">
                        <c:v>0.75419908065282337</c:v>
                      </c:pt>
                      <c:pt idx="178">
                        <c:v>0.7610324763837264</c:v>
                      </c:pt>
                      <c:pt idx="179">
                        <c:v>0.75415357524285065</c:v>
                      </c:pt>
                      <c:pt idx="180">
                        <c:v>0.75413082253786434</c:v>
                      </c:pt>
                      <c:pt idx="181">
                        <c:v>0.73354148611016312</c:v>
                      </c:pt>
                      <c:pt idx="182">
                        <c:v>0.72666403286869563</c:v>
                      </c:pt>
                      <c:pt idx="183">
                        <c:v>0.74035233597885231</c:v>
                      </c:pt>
                      <c:pt idx="184">
                        <c:v>0.76088706591458644</c:v>
                      </c:pt>
                      <c:pt idx="185">
                        <c:v>0.76771873795571777</c:v>
                      </c:pt>
                      <c:pt idx="186">
                        <c:v>0.76083349363648212</c:v>
                      </c:pt>
                      <c:pt idx="187">
                        <c:v>0.75395638513296892</c:v>
                      </c:pt>
                      <c:pt idx="188">
                        <c:v>0.74022574820201914</c:v>
                      </c:pt>
                      <c:pt idx="189">
                        <c:v>0.73334967391236905</c:v>
                      </c:pt>
                      <c:pt idx="190">
                        <c:v>0.74703459859057331</c:v>
                      </c:pt>
                      <c:pt idx="191">
                        <c:v>0.76757201748235127</c:v>
                      </c:pt>
                      <c:pt idx="192">
                        <c:v>0.7744019658337109</c:v>
                      </c:pt>
                      <c:pt idx="193">
                        <c:v>0.76067277680216938</c:v>
                      </c:pt>
                      <c:pt idx="194">
                        <c:v>0.75379711619806433</c:v>
                      </c:pt>
                      <c:pt idx="195">
                        <c:v>0.74006937506593107</c:v>
                      </c:pt>
                      <c:pt idx="196">
                        <c:v>0.73319474867568912</c:v>
                      </c:pt>
                      <c:pt idx="197">
                        <c:v>0.74687677755507698</c:v>
                      </c:pt>
                      <c:pt idx="198">
                        <c:v>0.76739440848827589</c:v>
                      </c:pt>
                      <c:pt idx="199">
                        <c:v>0.7810742999923469</c:v>
                      </c:pt>
                      <c:pt idx="200">
                        <c:v>0.77419939781174141</c:v>
                      </c:pt>
                      <c:pt idx="201">
                        <c:v>0.76732490931668118</c:v>
                      </c:pt>
                      <c:pt idx="202">
                        <c:v>0.7467490176691991</c:v>
                      </c:pt>
                      <c:pt idx="203">
                        <c:v>0.73987577023077444</c:v>
                      </c:pt>
                      <c:pt idx="204">
                        <c:v>0.75355442067820988</c:v>
                      </c:pt>
                      <c:pt idx="205">
                        <c:v>0.77408253164522067</c:v>
                      </c:pt>
                      <c:pt idx="206">
                        <c:v>0.7809092394598095</c:v>
                      </c:pt>
                      <c:pt idx="207">
                        <c:v>0.77402799410084422</c:v>
                      </c:pt>
                      <c:pt idx="208">
                        <c:v>0.767155022452783</c:v>
                      </c:pt>
                      <c:pt idx="209">
                        <c:v>0.75343307291828265</c:v>
                      </c:pt>
                      <c:pt idx="210">
                        <c:v>0.74655362019667992</c:v>
                      </c:pt>
                      <c:pt idx="211">
                        <c:v>0.75337998327331446</c:v>
                      </c:pt>
                      <c:pt idx="212">
                        <c:v>0.78075203895263101</c:v>
                      </c:pt>
                      <c:pt idx="213">
                        <c:v>0.78757695412985729</c:v>
                      </c:pt>
                      <c:pt idx="214">
                        <c:v>0.77385659038994703</c:v>
                      </c:pt>
                      <c:pt idx="215">
                        <c:v>0.76698513558888481</c:v>
                      </c:pt>
                      <c:pt idx="216">
                        <c:v>0.7532662197483827</c:v>
                      </c:pt>
                      <c:pt idx="217">
                        <c:v>0.75324346704339629</c:v>
                      </c:pt>
                      <c:pt idx="218">
                        <c:v>0.7600681753778501</c:v>
                      </c:pt>
                      <c:pt idx="219">
                        <c:v>0.78058697842009372</c:v>
                      </c:pt>
                      <c:pt idx="220">
                        <c:v>0.78740251672496187</c:v>
                      </c:pt>
                      <c:pt idx="221">
                        <c:v>0.78053195824258115</c:v>
                      </c:pt>
                      <c:pt idx="222">
                        <c:v>0.77366181344574547</c:v>
                      </c:pt>
                      <c:pt idx="223">
                        <c:v>0.75994572445646891</c:v>
                      </c:pt>
                      <c:pt idx="224">
                        <c:v>0.75991511172612369</c:v>
                      </c:pt>
                      <c:pt idx="225">
                        <c:v>0.76673802742321484</c:v>
                      </c:pt>
                      <c:pt idx="226">
                        <c:v>0.78725186623891585</c:v>
                      </c:pt>
                      <c:pt idx="227">
                        <c:v>0.79407354087937143</c:v>
                      </c:pt>
                      <c:pt idx="228">
                        <c:v>0.78720429240121714</c:v>
                      </c:pt>
                      <c:pt idx="229">
                        <c:v>0.78033545760860801</c:v>
                      </c:pt>
                      <c:pt idx="230">
                        <c:v>0.75977735443956984</c:v>
                      </c:pt>
                      <c:pt idx="231">
                        <c:v>0.75975439489181096</c:v>
                      </c:pt>
                      <c:pt idx="232">
                        <c:v>0.76657586268949396</c:v>
                      </c:pt>
                      <c:pt idx="233">
                        <c:v>0.78707742883402043</c:v>
                      </c:pt>
                      <c:pt idx="234">
                        <c:v>0.79389758662747689</c:v>
                      </c:pt>
                      <c:pt idx="235">
                        <c:v>0.78702985499632172</c:v>
                      </c:pt>
                      <c:pt idx="236">
                        <c:v>0.78015467702535279</c:v>
                      </c:pt>
                      <c:pt idx="237">
                        <c:v>0.76644458647648173</c:v>
                      </c:pt>
                      <c:pt idx="238">
                        <c:v>0.76642142008595016</c:v>
                      </c:pt>
                      <c:pt idx="239">
                        <c:v>0.77324109524627049</c:v>
                      </c:pt>
                      <c:pt idx="240">
                        <c:v>0.79374562613720434</c:v>
                      </c:pt>
                      <c:pt idx="241">
                        <c:v>0.80056406024088922</c:v>
                      </c:pt>
                      <c:pt idx="242">
                        <c:v>0.79368964069341974</c:v>
                      </c:pt>
                      <c:pt idx="243">
                        <c:v>0.77998175646745649</c:v>
                      </c:pt>
                      <c:pt idx="244">
                        <c:v>0.76628242174276073</c:v>
                      </c:pt>
                      <c:pt idx="245">
                        <c:v>0.76625925535222916</c:v>
                      </c:pt>
                      <c:pt idx="246">
                        <c:v>0.7730696915353733</c:v>
                      </c:pt>
                      <c:pt idx="247">
                        <c:v>0.7935696718853098</c:v>
                      </c:pt>
                      <c:pt idx="248">
                        <c:v>0.80037852227386397</c:v>
                      </c:pt>
                      <c:pt idx="249">
                        <c:v>0.7935136864415252</c:v>
                      </c:pt>
                      <c:pt idx="250">
                        <c:v>0.7866492642947317</c:v>
                      </c:pt>
                      <c:pt idx="251">
                        <c:v>0.77294503429108441</c:v>
                      </c:pt>
                      <c:pt idx="252">
                        <c:v>0.7660816463581539</c:v>
                      </c:pt>
                      <c:pt idx="253">
                        <c:v>0.77973809568132979</c:v>
                      </c:pt>
                      <c:pt idx="254">
                        <c:v>0.80023331864749658</c:v>
                      </c:pt>
                      <c:pt idx="255">
                        <c:v>0.80704037639868798</c:v>
                      </c:pt>
                      <c:pt idx="256">
                        <c:v>0.79333773218963066</c:v>
                      </c:pt>
                      <c:pt idx="257">
                        <c:v>0.78647482688983628</c:v>
                      </c:pt>
                      <c:pt idx="258">
                        <c:v>0.77278142165795516</c:v>
                      </c:pt>
                      <c:pt idx="259">
                        <c:v>0.76591175949425572</c:v>
                      </c:pt>
                      <c:pt idx="260">
                        <c:v>0.77956517512343348</c:v>
                      </c:pt>
                      <c:pt idx="261">
                        <c:v>0.80005584754860293</c:v>
                      </c:pt>
                      <c:pt idx="262">
                        <c:v>0.80686138845279531</c:v>
                      </c:pt>
                      <c:pt idx="263">
                        <c:v>0.7999993794716822</c:v>
                      </c:pt>
                      <c:pt idx="264">
                        <c:v>0.79313778417611425</c:v>
                      </c:pt>
                      <c:pt idx="265">
                        <c:v>0.77943941471769074</c:v>
                      </c:pt>
                      <c:pt idx="266">
                        <c:v>0.77257885363598566</c:v>
                      </c:pt>
                      <c:pt idx="267">
                        <c:v>0.77938439454017827</c:v>
                      </c:pt>
                      <c:pt idx="268">
                        <c:v>0.8067068079540699</c:v>
                      </c:pt>
                      <c:pt idx="269">
                        <c:v>0.80668240050690265</c:v>
                      </c:pt>
                      <c:pt idx="270">
                        <c:v>0.79982190837278866</c:v>
                      </c:pt>
                      <c:pt idx="271">
                        <c:v>0.79296182992421971</c:v>
                      </c:pt>
                      <c:pt idx="272">
                        <c:v>0.77926649415979443</c:v>
                      </c:pt>
                      <c:pt idx="273">
                        <c:v>0.77240744992508847</c:v>
                      </c:pt>
                      <c:pt idx="274">
                        <c:v>0.77921147398228197</c:v>
                      </c:pt>
                      <c:pt idx="275">
                        <c:v>0.80652782000817724</c:v>
                      </c:pt>
                      <c:pt idx="276">
                        <c:v>0.81333818724373041</c:v>
                      </c:pt>
                      <c:pt idx="277">
                        <c:v>0.79963637040576352</c:v>
                      </c:pt>
                      <c:pt idx="278">
                        <c:v>0.79277787775178465</c:v>
                      </c:pt>
                      <c:pt idx="279">
                        <c:v>0.77909357360189813</c:v>
                      </c:pt>
                      <c:pt idx="280">
                        <c:v>0.77906213350046238</c:v>
                      </c:pt>
                      <c:pt idx="281">
                        <c:v>0.78587222494565212</c:v>
                      </c:pt>
                      <c:pt idx="282">
                        <c:v>0.80634883206228447</c:v>
                      </c:pt>
                      <c:pt idx="283">
                        <c:v>0.81315768245083864</c:v>
                      </c:pt>
                      <c:pt idx="284">
                        <c:v>0.80630001716795008</c:v>
                      </c:pt>
                      <c:pt idx="285">
                        <c:v>0.79260992142043074</c:v>
                      </c:pt>
                      <c:pt idx="286">
                        <c:v>0.7789127930186428</c:v>
                      </c:pt>
                      <c:pt idx="287">
                        <c:v>0.77888921294256608</c:v>
                      </c:pt>
                      <c:pt idx="288">
                        <c:v>0.7856977875407567</c:v>
                      </c:pt>
                      <c:pt idx="289">
                        <c:v>0.80616984411639181</c:v>
                      </c:pt>
                      <c:pt idx="290">
                        <c:v>0.81980064493576499</c:v>
                      </c:pt>
                      <c:pt idx="291">
                        <c:v>0.80611289340633507</c:v>
                      </c:pt>
                      <c:pt idx="292">
                        <c:v>0.79925722760358175</c:v>
                      </c:pt>
                      <c:pt idx="293">
                        <c:v>0.78557092397355999</c:v>
                      </c:pt>
                      <c:pt idx="294">
                        <c:v>0.78554713705471058</c:v>
                      </c:pt>
                      <c:pt idx="295">
                        <c:v>0.79235398796312961</c:v>
                      </c:pt>
                      <c:pt idx="296">
                        <c:v>0.81282128715499491</c:v>
                      </c:pt>
                      <c:pt idx="297">
                        <c:v>0.81961862329587409</c:v>
                      </c:pt>
                      <c:pt idx="298">
                        <c:v>0.8059339054604423</c:v>
                      </c:pt>
                      <c:pt idx="299">
                        <c:v>0.79225801291664177</c:v>
                      </c:pt>
                      <c:pt idx="300">
                        <c:v>0.78539648656866456</c:v>
                      </c:pt>
                      <c:pt idx="301">
                        <c:v>0.77853551180141456</c:v>
                      </c:pt>
                      <c:pt idx="302">
                        <c:v>0.79217003579069445</c:v>
                      </c:pt>
                      <c:pt idx="303">
                        <c:v>0.80580373240888403</c:v>
                      </c:pt>
                      <c:pt idx="304">
                        <c:v>0.81943660165598331</c:v>
                      </c:pt>
                      <c:pt idx="305">
                        <c:v>0.81258334901891027</c:v>
                      </c:pt>
                      <c:pt idx="306">
                        <c:v>0.79890228540579455</c:v>
                      </c:pt>
                      <c:pt idx="307">
                        <c:v>0.78522204916376914</c:v>
                      </c:pt>
                      <c:pt idx="308">
                        <c:v>0.78519826224491973</c:v>
                      </c:pt>
                      <c:pt idx="309">
                        <c:v>0.79882968359261086</c:v>
                      </c:pt>
                      <c:pt idx="310">
                        <c:v>0.81928767485970899</c:v>
                      </c:pt>
                      <c:pt idx="311">
                        <c:v>0.82609004417472154</c:v>
                      </c:pt>
                      <c:pt idx="312">
                        <c:v>0.81239463946270518</c:v>
                      </c:pt>
                      <c:pt idx="313">
                        <c:v>0.80555152212148973</c:v>
                      </c:pt>
                      <c:pt idx="314">
                        <c:v>0.79187411273069008</c:v>
                      </c:pt>
                      <c:pt idx="315">
                        <c:v>0.78501589586707465</c:v>
                      </c:pt>
                      <c:pt idx="316">
                        <c:v>0.79181812728690537</c:v>
                      </c:pt>
                      <c:pt idx="317">
                        <c:v>0.81909737950891393</c:v>
                      </c:pt>
                      <c:pt idx="318">
                        <c:v>0.82589816302933661</c:v>
                      </c:pt>
                      <c:pt idx="319">
                        <c:v>0.81904773724348912</c:v>
                      </c:pt>
                      <c:pt idx="320">
                        <c:v>0.80537253417559707</c:v>
                      </c:pt>
                      <c:pt idx="321">
                        <c:v>0.79169815847879554</c:v>
                      </c:pt>
                      <c:pt idx="322">
                        <c:v>0.79167416471717356</c:v>
                      </c:pt>
                      <c:pt idx="323">
                        <c:v>0.79846667452669207</c:v>
                      </c:pt>
                      <c:pt idx="324">
                        <c:v>0.81891535786902303</c:v>
                      </c:pt>
                      <c:pt idx="325">
                        <c:v>0.82570628188395156</c:v>
                      </c:pt>
                      <c:pt idx="326">
                        <c:v>0.81885744189269416</c:v>
                      </c:pt>
                      <c:pt idx="327">
                        <c:v>0.81200901558698191</c:v>
                      </c:pt>
                      <c:pt idx="328">
                        <c:v>0.79833760463658765</c:v>
                      </c:pt>
                      <c:pt idx="329">
                        <c:v>0.79149021254473839</c:v>
                      </c:pt>
                      <c:pt idx="330">
                        <c:v>0.79828920342779841</c:v>
                      </c:pt>
                      <c:pt idx="331">
                        <c:v>0.82555611403104168</c:v>
                      </c:pt>
                      <c:pt idx="332">
                        <c:v>0.83235365701469344</c:v>
                      </c:pt>
                      <c:pt idx="333">
                        <c:v>0.81867542025280327</c:v>
                      </c:pt>
                      <c:pt idx="334">
                        <c:v>0.81182851079409013</c:v>
                      </c:pt>
                      <c:pt idx="335">
                        <c:v>0.79816013353769411</c:v>
                      </c:pt>
                      <c:pt idx="336">
                        <c:v>0.79813593293329943</c:v>
                      </c:pt>
                      <c:pt idx="337">
                        <c:v>0.80492506431086541</c:v>
                      </c:pt>
                      <c:pt idx="338">
                        <c:v>0.82536423288565675</c:v>
                      </c:pt>
                      <c:pt idx="339">
                        <c:v>0.83216019007471842</c:v>
                      </c:pt>
                      <c:pt idx="340">
                        <c:v>0.82531417693468667</c:v>
                      </c:pt>
                      <c:pt idx="341">
                        <c:v>0.81164800600119835</c:v>
                      </c:pt>
                      <c:pt idx="342">
                        <c:v>0.79798266243880045</c:v>
                      </c:pt>
                      <c:pt idx="343">
                        <c:v>0.79795846183440589</c:v>
                      </c:pt>
                      <c:pt idx="344">
                        <c:v>0.80474607636497264</c:v>
                      </c:pt>
                      <c:pt idx="345">
                        <c:v>0.82518069439876673</c:v>
                      </c:pt>
                      <c:pt idx="346">
                        <c:v>0.8319751347408294</c:v>
                      </c:pt>
                      <c:pt idx="347">
                        <c:v>0.82513063844779666</c:v>
                      </c:pt>
                      <c:pt idx="348">
                        <c:v>0.80464844657630397</c:v>
                      </c:pt>
                      <c:pt idx="349">
                        <c:v>0.79779712447177531</c:v>
                      </c:pt>
                      <c:pt idx="350">
                        <c:v>0.79777292386738075</c:v>
                      </c:pt>
                      <c:pt idx="351">
                        <c:v>0.80456708841907998</c:v>
                      </c:pt>
                      <c:pt idx="352">
                        <c:v>0.82498881325338169</c:v>
                      </c:pt>
                      <c:pt idx="353">
                        <c:v>0.8317816678008545</c:v>
                      </c:pt>
                      <c:pt idx="354">
                        <c:v>0.82493875730241184</c:v>
                      </c:pt>
                      <c:pt idx="355">
                        <c:v>0.8112869964154148</c:v>
                      </c:pt>
                      <c:pt idx="356">
                        <c:v>0.79761965337288165</c:v>
                      </c:pt>
                      <c:pt idx="357">
                        <c:v>0.7975954527684872</c:v>
                      </c:pt>
                      <c:pt idx="358">
                        <c:v>0.80438810047318732</c:v>
                      </c:pt>
                      <c:pt idx="359">
                        <c:v>0.82481361742498682</c:v>
                      </c:pt>
                      <c:pt idx="360">
                        <c:v>0.83160502407305126</c:v>
                      </c:pt>
                      <c:pt idx="361">
                        <c:v>0.8315797892547937</c:v>
                      </c:pt>
                      <c:pt idx="362">
                        <c:v>0.80429047068451853</c:v>
                      </c:pt>
                      <c:pt idx="363">
                        <c:v>0.79744218227398811</c:v>
                      </c:pt>
                      <c:pt idx="364">
                        <c:v>0.79741798166959355</c:v>
                      </c:pt>
                      <c:pt idx="365">
                        <c:v>0.8042009767115722</c:v>
                      </c:pt>
                      <c:pt idx="366">
                        <c:v>0.83143679195133402</c:v>
                      </c:pt>
                      <c:pt idx="367">
                        <c:v>0.83141155713307635</c:v>
                      </c:pt>
                      <c:pt idx="368">
                        <c:v>0.83138632231481879</c:v>
                      </c:pt>
                      <c:pt idx="369">
                        <c:v>0.81091778206631793</c:v>
                      </c:pt>
                      <c:pt idx="370">
                        <c:v>0.79726471117509456</c:v>
                      </c:pt>
                      <c:pt idx="371">
                        <c:v>0.7972405105707</c:v>
                      </c:pt>
                      <c:pt idx="372">
                        <c:v>0.80403012458140188</c:v>
                      </c:pt>
                      <c:pt idx="373">
                        <c:v>0.83126014822353089</c:v>
                      </c:pt>
                      <c:pt idx="374">
                        <c:v>0.83803135322747113</c:v>
                      </c:pt>
                      <c:pt idx="375">
                        <c:v>0.83119285537484389</c:v>
                      </c:pt>
                      <c:pt idx="376">
                        <c:v>0.81073727727342615</c:v>
                      </c:pt>
                      <c:pt idx="377">
                        <c:v>0.80389995152984361</c:v>
                      </c:pt>
                      <c:pt idx="378">
                        <c:v>0.80386740826695402</c:v>
                      </c:pt>
                      <c:pt idx="379">
                        <c:v>0.81065522964029346</c:v>
                      </c:pt>
                      <c:pt idx="380">
                        <c:v>0.83106668128355587</c:v>
                      </c:pt>
                      <c:pt idx="381">
                        <c:v>0.83785326160025975</c:v>
                      </c:pt>
                      <c:pt idx="382">
                        <c:v>0.83782781993922961</c:v>
                      </c:pt>
                      <c:pt idx="383">
                        <c:v>0.81736817392995065</c:v>
                      </c:pt>
                      <c:pt idx="384">
                        <c:v>0.81053215819059454</c:v>
                      </c:pt>
                      <c:pt idx="385">
                        <c:v>0.8036965561367837</c:v>
                      </c:pt>
                      <c:pt idx="386">
                        <c:v>0.810482929610715</c:v>
                      </c:pt>
                      <c:pt idx="387">
                        <c:v>0.83088162594966686</c:v>
                      </c:pt>
                      <c:pt idx="388">
                        <c:v>0.83765820886569486</c:v>
                      </c:pt>
                      <c:pt idx="389">
                        <c:v>0.83763276720466473</c:v>
                      </c:pt>
                      <c:pt idx="390">
                        <c:v>0.81717787857915569</c:v>
                      </c:pt>
                      <c:pt idx="391">
                        <c:v>0.80353383982233584</c:v>
                      </c:pt>
                      <c:pt idx="392">
                        <c:v>0.81031883434444985</c:v>
                      </c:pt>
                      <c:pt idx="393">
                        <c:v>0.81710341518101848</c:v>
                      </c:pt>
                      <c:pt idx="394">
                        <c:v>0.83750555889951372</c:v>
                      </c:pt>
                      <c:pt idx="395">
                        <c:v>0.84428889867944679</c:v>
                      </c:pt>
                      <c:pt idx="396">
                        <c:v>0.84426325017564408</c:v>
                      </c:pt>
                      <c:pt idx="397">
                        <c:v>0.81700413065016886</c:v>
                      </c:pt>
                      <c:pt idx="398">
                        <c:v>0.81017114860481099</c:v>
                      </c:pt>
                      <c:pt idx="399">
                        <c:v>0.81014653431487127</c:v>
                      </c:pt>
                      <c:pt idx="400">
                        <c:v>0.81691311983022352</c:v>
                      </c:pt>
                      <c:pt idx="401">
                        <c:v>0.83731050616494884</c:v>
                      </c:pt>
                      <c:pt idx="402">
                        <c:v>0.84409226015029193</c:v>
                      </c:pt>
                      <c:pt idx="403">
                        <c:v>0.84406661164648911</c:v>
                      </c:pt>
                      <c:pt idx="404">
                        <c:v>0.8168138352993739</c:v>
                      </c:pt>
                      <c:pt idx="405">
                        <c:v>0.80998243904860601</c:v>
                      </c:pt>
                      <c:pt idx="406">
                        <c:v>0.81676419303394909</c:v>
                      </c:pt>
                      <c:pt idx="407">
                        <c:v>0.81673937190123669</c:v>
                      </c:pt>
                      <c:pt idx="408">
                        <c:v>0.83713241453773746</c:v>
                      </c:pt>
                      <c:pt idx="409">
                        <c:v>0.84390417112240468</c:v>
                      </c:pt>
                      <c:pt idx="410">
                        <c:v>0.85068399457520361</c:v>
                      </c:pt>
                      <c:pt idx="411">
                        <c:v>0.82343707877331207</c:v>
                      </c:pt>
                      <c:pt idx="412">
                        <c:v>0.80979372949240092</c:v>
                      </c:pt>
                      <c:pt idx="413">
                        <c:v>0.81657389768315414</c:v>
                      </c:pt>
                      <c:pt idx="414">
                        <c:v>0.81654907655044173</c:v>
                      </c:pt>
                      <c:pt idx="415">
                        <c:v>0.83693736180317257</c:v>
                      </c:pt>
                      <c:pt idx="416">
                        <c:v>0.84371608209451743</c:v>
                      </c:pt>
                      <c:pt idx="417">
                        <c:v>0.84369043359071472</c:v>
                      </c:pt>
                      <c:pt idx="418">
                        <c:v>0.81644979201959222</c:v>
                      </c:pt>
                      <c:pt idx="419">
                        <c:v>0.80962142946282245</c:v>
                      </c:pt>
                      <c:pt idx="420">
                        <c:v>0.80959681517288262</c:v>
                      </c:pt>
                      <c:pt idx="421">
                        <c:v>0.81636705491055084</c:v>
                      </c:pt>
                      <c:pt idx="422">
                        <c:v>0.83675078962228444</c:v>
                      </c:pt>
                      <c:pt idx="423">
                        <c:v>0.84352799306663018</c:v>
                      </c:pt>
                      <c:pt idx="424">
                        <c:v>0.84350234456282747</c:v>
                      </c:pt>
                      <c:pt idx="425">
                        <c:v>0.81626777037970133</c:v>
                      </c:pt>
                      <c:pt idx="426">
                        <c:v>0.80943271990661736</c:v>
                      </c:pt>
                      <c:pt idx="427">
                        <c:v>0.81620985440337235</c:v>
                      </c:pt>
                      <c:pt idx="428">
                        <c:v>0.81618503327066005</c:v>
                      </c:pt>
                      <c:pt idx="429">
                        <c:v>0.84336555254254586</c:v>
                      </c:pt>
                      <c:pt idx="430">
                        <c:v>0.85014103229712001</c:v>
                      </c:pt>
                      <c:pt idx="431">
                        <c:v>0.84331425553494022</c:v>
                      </c:pt>
                      <c:pt idx="432">
                        <c:v>0.82288646331264226</c:v>
                      </c:pt>
                      <c:pt idx="433">
                        <c:v>0.81606092760709803</c:v>
                      </c:pt>
                      <c:pt idx="434">
                        <c:v>0.82283640736167218</c:v>
                      </c:pt>
                      <c:pt idx="435">
                        <c:v>0.82960306182461518</c:v>
                      </c:pt>
                      <c:pt idx="436">
                        <c:v>0.84997728176880916</c:v>
                      </c:pt>
                      <c:pt idx="437">
                        <c:v>0.85675103783361151</c:v>
                      </c:pt>
                      <c:pt idx="438">
                        <c:v>0.84991695262679989</c:v>
                      </c:pt>
                      <c:pt idx="439">
                        <c:v>0.82949371094549895</c:v>
                      </c:pt>
                      <c:pt idx="440">
                        <c:v>0.81587063225630296</c:v>
                      </c:pt>
                      <c:pt idx="441">
                        <c:v>0.81584581112359067</c:v>
                      </c:pt>
                      <c:pt idx="442">
                        <c:v>0.82261949824080227</c:v>
                      </c:pt>
                      <c:pt idx="443">
                        <c:v>0.84298082498550375</c:v>
                      </c:pt>
                      <c:pt idx="444">
                        <c:v>0.84975320209848892</c:v>
                      </c:pt>
                      <c:pt idx="445">
                        <c:v>0.84972734675191353</c:v>
                      </c:pt>
                      <c:pt idx="446">
                        <c:v>0.8225110436803672</c:v>
                      </c:pt>
                      <c:pt idx="447">
                        <c:v>0.81568861061641218</c:v>
                      </c:pt>
                      <c:pt idx="448">
                        <c:v>0.81566378948369977</c:v>
                      </c:pt>
                      <c:pt idx="449">
                        <c:v>0.82243595975391237</c:v>
                      </c:pt>
                      <c:pt idx="450">
                        <c:v>0.84958945157017796</c:v>
                      </c:pt>
                      <c:pt idx="451">
                        <c:v>0.85636010499339144</c:v>
                      </c:pt>
                      <c:pt idx="452">
                        <c:v>0.85633404280404346</c:v>
                      </c:pt>
                      <c:pt idx="453">
                        <c:v>0.82912360027772081</c:v>
                      </c:pt>
                      <c:pt idx="454">
                        <c:v>0.82230247721799232</c:v>
                      </c:pt>
                      <c:pt idx="455">
                        <c:v>0.82227744924250734</c:v>
                      </c:pt>
                      <c:pt idx="456">
                        <c:v>0.82903948421686213</c:v>
                      </c:pt>
                      <c:pt idx="457">
                        <c:v>0.8493998456952917</c:v>
                      </c:pt>
                      <c:pt idx="458">
                        <c:v>0.85616898227150606</c:v>
                      </c:pt>
                      <c:pt idx="459">
                        <c:v>0.85614292008215809</c:v>
                      </c:pt>
                      <c:pt idx="460">
                        <c:v>0.82214396670658729</c:v>
                      </c:pt>
                      <c:pt idx="461">
                        <c:v>0.82211893873110231</c:v>
                      </c:pt>
                      <c:pt idx="462">
                        <c:v>0.82209391075561733</c:v>
                      </c:pt>
                      <c:pt idx="463">
                        <c:v>0.82886284048905901</c:v>
                      </c:pt>
                      <c:pt idx="464">
                        <c:v>0.84920162137154687</c:v>
                      </c:pt>
                      <c:pt idx="465">
                        <c:v>0.85596917215317125</c:v>
                      </c:pt>
                      <c:pt idx="466">
                        <c:v>0.85594310996382328</c:v>
                      </c:pt>
                      <c:pt idx="467">
                        <c:v>0.82874507800385688</c:v>
                      </c:pt>
                      <c:pt idx="468">
                        <c:v>0.82192705758571749</c:v>
                      </c:pt>
                      <c:pt idx="469">
                        <c:v>0.82869460836734166</c:v>
                      </c:pt>
                      <c:pt idx="470">
                        <c:v>0.8286693735490841</c:v>
                      </c:pt>
                      <c:pt idx="471">
                        <c:v>0.84901201549666061</c:v>
                      </c:pt>
                      <c:pt idx="472">
                        <c:v>0.85577804943128577</c:v>
                      </c:pt>
                      <c:pt idx="473">
                        <c:v>0.85575198724193779</c:v>
                      </c:pt>
                      <c:pt idx="474">
                        <c:v>0.82856843427605364</c:v>
                      </c:pt>
                      <c:pt idx="475">
                        <c:v>0.82173517644033245</c:v>
                      </c:pt>
                      <c:pt idx="476">
                        <c:v>0.82850114142736675</c:v>
                      </c:pt>
                      <c:pt idx="477">
                        <c:v>0.82847590660910919</c:v>
                      </c:pt>
                      <c:pt idx="478">
                        <c:v>0.84882240962177424</c:v>
                      </c:pt>
                      <c:pt idx="479">
                        <c:v>0.8555869267094004</c:v>
                      </c:pt>
                      <c:pt idx="480">
                        <c:v>0.85556086452005242</c:v>
                      </c:pt>
                      <c:pt idx="481">
                        <c:v>0.82837496733607874</c:v>
                      </c:pt>
                      <c:pt idx="482">
                        <c:v>0.82834973251782118</c:v>
                      </c:pt>
                      <c:pt idx="483">
                        <c:v>0.82832449769956351</c:v>
                      </c:pt>
                      <c:pt idx="484">
                        <c:v>0.83508012054796787</c:v>
                      </c:pt>
                      <c:pt idx="485">
                        <c:v>0.85542186617686311</c:v>
                      </c:pt>
                      <c:pt idx="486">
                        <c:v>0.85539580398751502</c:v>
                      </c:pt>
                      <c:pt idx="487">
                        <c:v>0.85536974179816705</c:v>
                      </c:pt>
                      <c:pt idx="488">
                        <c:v>0.82818991200218972</c:v>
                      </c:pt>
                      <c:pt idx="489">
                        <c:v>0.82136809946655254</c:v>
                      </c:pt>
                      <c:pt idx="490">
                        <c:v>0.82813103075958872</c:v>
                      </c:pt>
                      <c:pt idx="491">
                        <c:v>0.83489354836707974</c:v>
                      </c:pt>
                      <c:pt idx="492">
                        <c:v>0.85523074345497763</c:v>
                      </c:pt>
                      <c:pt idx="493">
                        <c:v>0.86198326366179279</c:v>
                      </c:pt>
                      <c:pt idx="494">
                        <c:v>0.85516993167983224</c:v>
                      </c:pt>
                      <c:pt idx="495">
                        <c:v>0.83479178172295887</c:v>
                      </c:pt>
                      <c:pt idx="496">
                        <c:v>0.82797121024395715</c:v>
                      </c:pt>
                      <c:pt idx="497">
                        <c:v>0.83473241784722174</c:v>
                      </c:pt>
                      <c:pt idx="498">
                        <c:v>0.83470697618619161</c:v>
                      </c:pt>
                      <c:pt idx="499">
                        <c:v>0.85503962073309225</c:v>
                      </c:pt>
                      <c:pt idx="500">
                        <c:v>0.86179938043694848</c:v>
                      </c:pt>
                      <c:pt idx="501">
                        <c:v>0.85497880895794687</c:v>
                      </c:pt>
                      <c:pt idx="502">
                        <c:v>0.83459672898839399</c:v>
                      </c:pt>
                      <c:pt idx="503">
                        <c:v>0.82778615491006813</c:v>
                      </c:pt>
                      <c:pt idx="504">
                        <c:v>0.82776092009181057</c:v>
                      </c:pt>
                      <c:pt idx="505">
                        <c:v>0.83451192345162661</c:v>
                      </c:pt>
                      <c:pt idx="506">
                        <c:v>0.85483981061475744</c:v>
                      </c:pt>
                      <c:pt idx="507">
                        <c:v>0.86159798452402381</c:v>
                      </c:pt>
                      <c:pt idx="508">
                        <c:v>0.86157171549190326</c:v>
                      </c:pt>
                      <c:pt idx="509">
                        <c:v>0.83441015680750585</c:v>
                      </c:pt>
                      <c:pt idx="510">
                        <c:v>0.83438471514647572</c:v>
                      </c:pt>
                      <c:pt idx="511">
                        <c:v>0.83435927348544547</c:v>
                      </c:pt>
                      <c:pt idx="512">
                        <c:v>0.83433383182441534</c:v>
                      </c:pt>
                      <c:pt idx="513">
                        <c:v>0.85464868789287207</c:v>
                      </c:pt>
                      <c:pt idx="514">
                        <c:v>0.86818806420675465</c:v>
                      </c:pt>
                      <c:pt idx="515">
                        <c:v>0.86137031957897847</c:v>
                      </c:pt>
                      <c:pt idx="516">
                        <c:v>0.83422358462661772</c:v>
                      </c:pt>
                      <c:pt idx="517">
                        <c:v>0.82741604424229009</c:v>
                      </c:pt>
                      <c:pt idx="518">
                        <c:v>0.82738239781794665</c:v>
                      </c:pt>
                      <c:pt idx="519">
                        <c:v>0.83413877908985035</c:v>
                      </c:pt>
                      <c:pt idx="520">
                        <c:v>0.85445756517098659</c:v>
                      </c:pt>
                      <c:pt idx="521">
                        <c:v>0.86121270538625483</c:v>
                      </c:pt>
                      <c:pt idx="522">
                        <c:v>0.86118643635413428</c:v>
                      </c:pt>
                      <c:pt idx="523">
                        <c:v>0.83403701244572959</c:v>
                      </c:pt>
                      <c:pt idx="524">
                        <c:v>0.82723098890840097</c:v>
                      </c:pt>
                      <c:pt idx="525">
                        <c:v>0.83398612912366921</c:v>
                      </c:pt>
                      <c:pt idx="526">
                        <c:v>0.84072375665085697</c:v>
                      </c:pt>
                      <c:pt idx="527">
                        <c:v>0.85425775505265189</c:v>
                      </c:pt>
                      <c:pt idx="528">
                        <c:v>0.86101130947333004</c:v>
                      </c:pt>
                      <c:pt idx="529">
                        <c:v>0.86098504044120949</c:v>
                      </c:pt>
                      <c:pt idx="530">
                        <c:v>0.8338419597111647</c:v>
                      </c:pt>
                      <c:pt idx="531">
                        <c:v>0.83381651805013457</c:v>
                      </c:pt>
                      <c:pt idx="532">
                        <c:v>0.83379107638910432</c:v>
                      </c:pt>
                      <c:pt idx="533">
                        <c:v>0.84054421712423733</c:v>
                      </c:pt>
                      <c:pt idx="534">
                        <c:v>0.85407531972721584</c:v>
                      </c:pt>
                      <c:pt idx="535">
                        <c:v>0.86082742624848585</c:v>
                      </c:pt>
                      <c:pt idx="536">
                        <c:v>0.86080115721636519</c:v>
                      </c:pt>
                      <c:pt idx="537">
                        <c:v>0.83366386808395332</c:v>
                      </c:pt>
                      <c:pt idx="538">
                        <c:v>0.82686087824062293</c:v>
                      </c:pt>
                      <c:pt idx="539">
                        <c:v>0.82682723181627948</c:v>
                      </c:pt>
                      <c:pt idx="540">
                        <c:v>0.83357058199350931</c:v>
                      </c:pt>
                      <c:pt idx="541">
                        <c:v>0.85387550960888103</c:v>
                      </c:pt>
                      <c:pt idx="542">
                        <c:v>0.86062603033556107</c:v>
                      </c:pt>
                      <c:pt idx="543">
                        <c:v>0.85382338523018497</c:v>
                      </c:pt>
                      <c:pt idx="544">
                        <c:v>0.83346881534938844</c:v>
                      </c:pt>
                      <c:pt idx="545">
                        <c:v>0.82666741130064803</c:v>
                      </c:pt>
                      <c:pt idx="546">
                        <c:v>0.83341793202732795</c:v>
                      </c:pt>
                      <c:pt idx="547">
                        <c:v>0.83339249036629781</c:v>
                      </c:pt>
                      <c:pt idx="548">
                        <c:v>0.85369307428344499</c:v>
                      </c:pt>
                      <c:pt idx="549">
                        <c:v>0.86044214711071687</c:v>
                      </c:pt>
                      <c:pt idx="550">
                        <c:v>0.85364094990474904</c:v>
                      </c:pt>
                      <c:pt idx="551">
                        <c:v>0.8332822431685003</c:v>
                      </c:pt>
                      <c:pt idx="552">
                        <c:v>0.83325680150747017</c:v>
                      </c:pt>
                      <c:pt idx="553">
                        <c:v>0.83323135984643981</c:v>
                      </c:pt>
                      <c:pt idx="554">
                        <c:v>0.83997140053930808</c:v>
                      </c:pt>
                      <c:pt idx="555">
                        <c:v>0.86026702022991275</c:v>
                      </c:pt>
                      <c:pt idx="556">
                        <c:v>0.86701430041982197</c:v>
                      </c:pt>
                      <c:pt idx="557">
                        <c:v>0.86021448216567142</c:v>
                      </c:pt>
                      <c:pt idx="558">
                        <c:v>0.8398688065240969</c:v>
                      </c:pt>
                      <c:pt idx="559">
                        <c:v>0.83307022932658203</c:v>
                      </c:pt>
                      <c:pt idx="560">
                        <c:v>0.83304478766555168</c:v>
                      </c:pt>
                      <c:pt idx="561">
                        <c:v>0.83979186101268843</c:v>
                      </c:pt>
                      <c:pt idx="562">
                        <c:v>0.86008313700506844</c:v>
                      </c:pt>
                      <c:pt idx="563">
                        <c:v>0.86682014400393836</c:v>
                      </c:pt>
                      <c:pt idx="564">
                        <c:v>0.86003059894082723</c:v>
                      </c:pt>
                      <c:pt idx="565">
                        <c:v>0.83290909880672404</c:v>
                      </c:pt>
                      <c:pt idx="566">
                        <c:v>0.8328836571456939</c:v>
                      </c:pt>
                      <c:pt idx="567">
                        <c:v>0.83284973493098691</c:v>
                      </c:pt>
                      <c:pt idx="568">
                        <c:v>0.83959522248353358</c:v>
                      </c:pt>
                      <c:pt idx="569">
                        <c:v>0.85988174109214377</c:v>
                      </c:pt>
                      <c:pt idx="570">
                        <c:v>0.85985547206002311</c:v>
                      </c:pt>
                      <c:pt idx="571">
                        <c:v>0.85305889434264337</c:v>
                      </c:pt>
                      <c:pt idx="572">
                        <c:v>0.8259524247833494</c:v>
                      </c:pt>
                      <c:pt idx="573">
                        <c:v>0.82592718996509185</c:v>
                      </c:pt>
                      <c:pt idx="574">
                        <c:v>0.82590195514683418</c:v>
                      </c:pt>
                      <c:pt idx="575">
                        <c:v>0.83264620164274528</c:v>
                      </c:pt>
                      <c:pt idx="576">
                        <c:v>0.85291120860300462</c:v>
                      </c:pt>
                      <c:pt idx="577">
                        <c:v>0.85965407614709843</c:v>
                      </c:pt>
                      <c:pt idx="578">
                        <c:v>0.85285908422430867</c:v>
                      </c:pt>
                      <c:pt idx="579">
                        <c:v>0.83252747389127102</c:v>
                      </c:pt>
                      <c:pt idx="580">
                        <c:v>0.83250203223024077</c:v>
                      </c:pt>
                      <c:pt idx="581">
                        <c:v>0.83247659056921064</c:v>
                      </c:pt>
                      <c:pt idx="582">
                        <c:v>0.83921904442775919</c:v>
                      </c:pt>
                      <c:pt idx="583">
                        <c:v>0.85272877327756857</c:v>
                      </c:pt>
                      <c:pt idx="584">
                        <c:v>0.85947019292225402</c:v>
                      </c:pt>
                      <c:pt idx="585">
                        <c:v>0.85267664889887251</c:v>
                      </c:pt>
                      <c:pt idx="586">
                        <c:v>0.83234938226405963</c:v>
                      </c:pt>
                      <c:pt idx="587">
                        <c:v>0.8255570792973137</c:v>
                      </c:pt>
                      <c:pt idx="588">
                        <c:v>0.83229849894199914</c:v>
                      </c:pt>
                      <c:pt idx="589">
                        <c:v>0.83903095539987194</c:v>
                      </c:pt>
                      <c:pt idx="590">
                        <c:v>0.85929506604145001</c:v>
                      </c:pt>
                      <c:pt idx="591">
                        <c:v>0.85926879700932934</c:v>
                      </c:pt>
                      <c:pt idx="592">
                        <c:v>0.85924252797720879</c:v>
                      </c:pt>
                      <c:pt idx="593">
                        <c:v>0.83891981188339304</c:v>
                      </c:pt>
                      <c:pt idx="594">
                        <c:v>0.83212888786846451</c:v>
                      </c:pt>
                      <c:pt idx="595">
                        <c:v>0.83210344620743437</c:v>
                      </c:pt>
                      <c:pt idx="596">
                        <c:v>0.83884286637198469</c:v>
                      </c:pt>
                      <c:pt idx="597">
                        <c:v>0.85910242647256552</c:v>
                      </c:pt>
                      <c:pt idx="598">
                        <c:v>0.85907615744044485</c:v>
                      </c:pt>
                      <c:pt idx="599">
                        <c:v>0.85228571605865244</c:v>
                      </c:pt>
                      <c:pt idx="600">
                        <c:v>0.83196775734860651</c:v>
                      </c:pt>
                      <c:pt idx="601">
                        <c:v>0.83194231568757637</c:v>
                      </c:pt>
                      <c:pt idx="602">
                        <c:v>0.83190839347286949</c:v>
                      </c:pt>
                      <c:pt idx="603">
                        <c:v>0.83864622784282983</c:v>
                      </c:pt>
                      <c:pt idx="604">
                        <c:v>0.85890978690368092</c:v>
                      </c:pt>
                      <c:pt idx="605">
                        <c:v>0.85888351787156036</c:v>
                      </c:pt>
                      <c:pt idx="606">
                        <c:v>0.85885724883943981</c:v>
                      </c:pt>
                      <c:pt idx="607">
                        <c:v>0.83178118516771837</c:v>
                      </c:pt>
                      <c:pt idx="608">
                        <c:v>0.83175574350668824</c:v>
                      </c:pt>
                      <c:pt idx="609">
                        <c:v>0.83172182129198124</c:v>
                      </c:pt>
                      <c:pt idx="610">
                        <c:v>0.83845813881494258</c:v>
                      </c:pt>
                      <c:pt idx="611">
                        <c:v>0.85871714733479643</c:v>
                      </c:pt>
                      <c:pt idx="612">
                        <c:v>0.85869087830267588</c:v>
                      </c:pt>
                      <c:pt idx="613">
                        <c:v>0.85866460927055532</c:v>
                      </c:pt>
                      <c:pt idx="614">
                        <c:v>0.83834699529846379</c:v>
                      </c:pt>
                      <c:pt idx="615">
                        <c:v>0.83156069077212336</c:v>
                      </c:pt>
                      <c:pt idx="616">
                        <c:v>0.83153524911109311</c:v>
                      </c:pt>
                      <c:pt idx="617">
                        <c:v>0.83827004978705533</c:v>
                      </c:pt>
                      <c:pt idx="618">
                        <c:v>0.86527571796850078</c:v>
                      </c:pt>
                      <c:pt idx="619">
                        <c:v>0.86524924209360743</c:v>
                      </c:pt>
                      <c:pt idx="620">
                        <c:v>0.85846321335763054</c:v>
                      </c:pt>
                      <c:pt idx="621">
                        <c:v>0.83815890627057654</c:v>
                      </c:pt>
                      <c:pt idx="622">
                        <c:v>0.83813325776677372</c:v>
                      </c:pt>
                      <c:pt idx="623">
                        <c:v>0.8381076092629709</c:v>
                      </c:pt>
                      <c:pt idx="624">
                        <c:v>0.83808196075916808</c:v>
                      </c:pt>
                      <c:pt idx="625">
                        <c:v>0.85833186819702745</c:v>
                      </c:pt>
                      <c:pt idx="626">
                        <c:v>0.86506391096935498</c:v>
                      </c:pt>
                      <c:pt idx="627">
                        <c:v>0.85827933013278623</c:v>
                      </c:pt>
                      <c:pt idx="628">
                        <c:v>0.83797081724268929</c:v>
                      </c:pt>
                      <c:pt idx="629">
                        <c:v>0.83794516873888658</c:v>
                      </c:pt>
                      <c:pt idx="630">
                        <c:v>0.83791952023508365</c:v>
                      </c:pt>
                      <c:pt idx="631">
                        <c:v>0.8446424619254167</c:v>
                      </c:pt>
                      <c:pt idx="632">
                        <c:v>0.86488740513673357</c:v>
                      </c:pt>
                      <c:pt idx="633">
                        <c:v>0.86486092926184022</c:v>
                      </c:pt>
                      <c:pt idx="634">
                        <c:v>0.85807793421986156</c:v>
                      </c:pt>
                      <c:pt idx="635">
                        <c:v>0.83778272821480204</c:v>
                      </c:pt>
                      <c:pt idx="636">
                        <c:v>0.83775707971099933</c:v>
                      </c:pt>
                      <c:pt idx="637">
                        <c:v>0.8377314312071964</c:v>
                      </c:pt>
                      <c:pt idx="638">
                        <c:v>0.83770578270339369</c:v>
                      </c:pt>
                      <c:pt idx="639">
                        <c:v>0.85794658905925847</c:v>
                      </c:pt>
                      <c:pt idx="640">
                        <c:v>0.86466677284595661</c:v>
                      </c:pt>
                      <c:pt idx="641">
                        <c:v>0.86464029697106348</c:v>
                      </c:pt>
                      <c:pt idx="642">
                        <c:v>0.8375946391869149</c:v>
                      </c:pt>
                      <c:pt idx="643">
                        <c:v>0.83756044118184447</c:v>
                      </c:pt>
                      <c:pt idx="644">
                        <c:v>0.83753479267804165</c:v>
                      </c:pt>
                      <c:pt idx="645">
                        <c:v>0.84426325017564408</c:v>
                      </c:pt>
                      <c:pt idx="646">
                        <c:v>0.86449909230496635</c:v>
                      </c:pt>
                      <c:pt idx="647">
                        <c:v>0.86447261643007312</c:v>
                      </c:pt>
                      <c:pt idx="648">
                        <c:v>0.86444614055517988</c:v>
                      </c:pt>
                      <c:pt idx="649">
                        <c:v>0.84415982878934237</c:v>
                      </c:pt>
                      <c:pt idx="650">
                        <c:v>0.83738090165522483</c:v>
                      </c:pt>
                      <c:pt idx="651">
                        <c:v>0.8373467036501544</c:v>
                      </c:pt>
                      <c:pt idx="652">
                        <c:v>0.84407364430075771</c:v>
                      </c:pt>
                      <c:pt idx="653">
                        <c:v>0.85754379723340901</c:v>
                      </c:pt>
                      <c:pt idx="654">
                        <c:v>0.86426963472255847</c:v>
                      </c:pt>
                      <c:pt idx="655">
                        <c:v>0.8574912591691678</c:v>
                      </c:pt>
                      <c:pt idx="656">
                        <c:v>0.83720991162987279</c:v>
                      </c:pt>
                      <c:pt idx="657">
                        <c:v>0.83718426312606997</c:v>
                      </c:pt>
                      <c:pt idx="658">
                        <c:v>0.83715861462226715</c:v>
                      </c:pt>
                      <c:pt idx="659">
                        <c:v>0.83713296611846444</c:v>
                      </c:pt>
                      <c:pt idx="660">
                        <c:v>0.85735991400856471</c:v>
                      </c:pt>
                      <c:pt idx="661">
                        <c:v>0.85733364497644415</c:v>
                      </c:pt>
                      <c:pt idx="662">
                        <c:v>0.85730737594432349</c:v>
                      </c:pt>
                      <c:pt idx="663">
                        <c:v>0.83703037210325315</c:v>
                      </c:pt>
                      <c:pt idx="664">
                        <c:v>0.83700472359945044</c:v>
                      </c:pt>
                      <c:pt idx="665">
                        <c:v>0.83697907509564751</c:v>
                      </c:pt>
                      <c:pt idx="666">
                        <c:v>0.84369443255098509</c:v>
                      </c:pt>
                      <c:pt idx="667">
                        <c:v>0.86390779776568449</c:v>
                      </c:pt>
                      <c:pt idx="668">
                        <c:v>0.86388132189079125</c:v>
                      </c:pt>
                      <c:pt idx="669">
                        <c:v>0.86385484601589801</c:v>
                      </c:pt>
                      <c:pt idx="670">
                        <c:v>0.84358239271582491</c:v>
                      </c:pt>
                      <c:pt idx="671">
                        <c:v>0.84355653736924952</c:v>
                      </c:pt>
                      <c:pt idx="672">
                        <c:v>0.84353068202267412</c:v>
                      </c:pt>
                      <c:pt idx="673">
                        <c:v>0.84350482667609872</c:v>
                      </c:pt>
                      <c:pt idx="674">
                        <c:v>0.86372246664143193</c:v>
                      </c:pt>
                      <c:pt idx="675">
                        <c:v>0.86369599076653869</c:v>
                      </c:pt>
                      <c:pt idx="676">
                        <c:v>0.86366951489164545</c:v>
                      </c:pt>
                      <c:pt idx="677">
                        <c:v>0.84340140528979712</c:v>
                      </c:pt>
                      <c:pt idx="678">
                        <c:v>0.84336693149436315</c:v>
                      </c:pt>
                      <c:pt idx="679">
                        <c:v>0.84333245769892928</c:v>
                      </c:pt>
                      <c:pt idx="680">
                        <c:v>0.84330660235235388</c:v>
                      </c:pt>
                      <c:pt idx="681">
                        <c:v>0.86351948493391728</c:v>
                      </c:pt>
                      <c:pt idx="682">
                        <c:v>0.86349300905902404</c:v>
                      </c:pt>
                      <c:pt idx="683">
                        <c:v>0.86346653318413091</c:v>
                      </c:pt>
                      <c:pt idx="684">
                        <c:v>0.84320318096605229</c:v>
                      </c:pt>
                      <c:pt idx="685">
                        <c:v>0.83643190701452108</c:v>
                      </c:pt>
                      <c:pt idx="686">
                        <c:v>0.84315147027290149</c:v>
                      </c:pt>
                      <c:pt idx="687">
                        <c:v>0.84312561492632609</c:v>
                      </c:pt>
                      <c:pt idx="688">
                        <c:v>0.86333415380966472</c:v>
                      </c:pt>
                      <c:pt idx="689">
                        <c:v>0.86330767793477148</c:v>
                      </c:pt>
                      <c:pt idx="690">
                        <c:v>0.85652806132474535</c:v>
                      </c:pt>
                      <c:pt idx="691">
                        <c:v>0.83626946649043654</c:v>
                      </c:pt>
                      <c:pt idx="692">
                        <c:v>0.83623526848536622</c:v>
                      </c:pt>
                      <c:pt idx="693">
                        <c:v>0.8362096199815634</c:v>
                      </c:pt>
                      <c:pt idx="694">
                        <c:v>0.84292739060258126</c:v>
                      </c:pt>
                      <c:pt idx="695">
                        <c:v>0.86313117210215007</c:v>
                      </c:pt>
                      <c:pt idx="696">
                        <c:v>0.86310469622725694</c:v>
                      </c:pt>
                      <c:pt idx="697">
                        <c:v>0.8630782203523637</c:v>
                      </c:pt>
                      <c:pt idx="698">
                        <c:v>0.84282396921627967</c:v>
                      </c:pt>
                      <c:pt idx="699">
                        <c:v>0.84279811386970427</c:v>
                      </c:pt>
                      <c:pt idx="700">
                        <c:v>0.84277225852312887</c:v>
                      </c:pt>
                      <c:pt idx="701">
                        <c:v>0.84273778472769489</c:v>
                      </c:pt>
                      <c:pt idx="702">
                        <c:v>0.86967871112131534</c:v>
                      </c:pt>
                      <c:pt idx="703">
                        <c:v>0.86964313416442762</c:v>
                      </c:pt>
                      <c:pt idx="704">
                        <c:v>0.86287523864484894</c:v>
                      </c:pt>
                      <c:pt idx="705">
                        <c:v>0.84936675085167512</c:v>
                      </c:pt>
                      <c:pt idx="706">
                        <c:v>0.84934068866232715</c:v>
                      </c:pt>
                      <c:pt idx="707">
                        <c:v>0.84931462647297906</c:v>
                      </c:pt>
                      <c:pt idx="708">
                        <c:v>0.84254817885280864</c:v>
                      </c:pt>
                      <c:pt idx="709">
                        <c:v>0.86274285927038286</c:v>
                      </c:pt>
                      <c:pt idx="710">
                        <c:v>0.86271638339548973</c:v>
                      </c:pt>
                      <c:pt idx="711">
                        <c:v>0.86268990752059638</c:v>
                      </c:pt>
                      <c:pt idx="712">
                        <c:v>0.84918431552623908</c:v>
                      </c:pt>
                      <c:pt idx="713">
                        <c:v>0.84914956594044178</c:v>
                      </c:pt>
                      <c:pt idx="714">
                        <c:v>0.84912350375109369</c:v>
                      </c:pt>
                      <c:pt idx="715">
                        <c:v>0.84908875416529639</c:v>
                      </c:pt>
                      <c:pt idx="716">
                        <c:v>0.8692784703563281</c:v>
                      </c:pt>
                      <c:pt idx="717">
                        <c:v>0.86925178763866218</c:v>
                      </c:pt>
                      <c:pt idx="718">
                        <c:v>0.86248692581308184</c:v>
                      </c:pt>
                      <c:pt idx="719">
                        <c:v>0.84898450540790438</c:v>
                      </c:pt>
                      <c:pt idx="720">
                        <c:v>0.8489584432185564</c:v>
                      </c:pt>
                      <c:pt idx="721">
                        <c:v>0.84892369363275899</c:v>
                      </c:pt>
                      <c:pt idx="722">
                        <c:v>0.84889763144341102</c:v>
                      </c:pt>
                      <c:pt idx="723">
                        <c:v>0.86908279709344538</c:v>
                      </c:pt>
                      <c:pt idx="724">
                        <c:v>0.86905611437577956</c:v>
                      </c:pt>
                      <c:pt idx="725">
                        <c:v>0.86902943165811375</c:v>
                      </c:pt>
                      <c:pt idx="726">
                        <c:v>0.84879338268601889</c:v>
                      </c:pt>
                      <c:pt idx="727">
                        <c:v>0.84876732049667092</c:v>
                      </c:pt>
                      <c:pt idx="728">
                        <c:v>0.84874125830732283</c:v>
                      </c:pt>
                      <c:pt idx="729">
                        <c:v>0.84870650872152553</c:v>
                      </c:pt>
                      <c:pt idx="730">
                        <c:v>0.86887822959134076</c:v>
                      </c:pt>
                      <c:pt idx="731">
                        <c:v>0.86885154687367494</c:v>
                      </c:pt>
                      <c:pt idx="732">
                        <c:v>0.86209861298131463</c:v>
                      </c:pt>
                      <c:pt idx="733">
                        <c:v>0.84860225996413352</c:v>
                      </c:pt>
                      <c:pt idx="734">
                        <c:v>0.84856751037833611</c:v>
                      </c:pt>
                      <c:pt idx="735">
                        <c:v>0.84854144818898813</c:v>
                      </c:pt>
                      <c:pt idx="736">
                        <c:v>0.84851538599964016</c:v>
                      </c:pt>
                      <c:pt idx="737">
                        <c:v>0.86869145056767993</c:v>
                      </c:pt>
                      <c:pt idx="738">
                        <c:v>0.86866476785001412</c:v>
                      </c:pt>
                      <c:pt idx="739">
                        <c:v>0.8686380851323483</c:v>
                      </c:pt>
                      <c:pt idx="740">
                        <c:v>0.85514455896639296</c:v>
                      </c:pt>
                      <c:pt idx="741">
                        <c:v>0.84837638765645074</c:v>
                      </c:pt>
                      <c:pt idx="742">
                        <c:v>0.85508326455811157</c:v>
                      </c:pt>
                      <c:pt idx="743">
                        <c:v>0.85504823918195072</c:v>
                      </c:pt>
                      <c:pt idx="744">
                        <c:v>0.8752193395234481</c:v>
                      </c:pt>
                      <c:pt idx="745">
                        <c:v>0.87519244996300971</c:v>
                      </c:pt>
                      <c:pt idx="746">
                        <c:v>0.87516556040257132</c:v>
                      </c:pt>
                      <c:pt idx="747">
                        <c:v>0.84821132712391334</c:v>
                      </c:pt>
                      <c:pt idx="748">
                        <c:v>0.84818526493456536</c:v>
                      </c:pt>
                      <c:pt idx="749">
                        <c:v>0.84815920274521739</c:v>
                      </c:pt>
                      <c:pt idx="750">
                        <c:v>0.8481331405558693</c:v>
                      </c:pt>
                      <c:pt idx="751">
                        <c:v>0.87503111260037902</c:v>
                      </c:pt>
                      <c:pt idx="752">
                        <c:v>0.86827342132424878</c:v>
                      </c:pt>
                      <c:pt idx="753">
                        <c:v>0.86823784436736107</c:v>
                      </c:pt>
                      <c:pt idx="754">
                        <c:v>0.84802020440202786</c:v>
                      </c:pt>
                      <c:pt idx="755">
                        <c:v>0.84799414221267988</c:v>
                      </c:pt>
                      <c:pt idx="756">
                        <c:v>0.84795939262688258</c:v>
                      </c:pt>
                      <c:pt idx="757">
                        <c:v>0.84793333043753449</c:v>
                      </c:pt>
                      <c:pt idx="758">
                        <c:v>0.86809553653980998</c:v>
                      </c:pt>
                      <c:pt idx="759">
                        <c:v>0.86806885382214416</c:v>
                      </c:pt>
                      <c:pt idx="760">
                        <c:v>0.86804217110447845</c:v>
                      </c:pt>
                      <c:pt idx="761">
                        <c:v>0.84782908168014248</c:v>
                      </c:pt>
                      <c:pt idx="762">
                        <c:v>0.84780301949079451</c:v>
                      </c:pt>
                      <c:pt idx="763">
                        <c:v>0.8477682699049971</c:v>
                      </c:pt>
                      <c:pt idx="764">
                        <c:v>0.85447032047529714</c:v>
                      </c:pt>
                      <c:pt idx="765">
                        <c:v>0.8746277691938027</c:v>
                      </c:pt>
                      <c:pt idx="766">
                        <c:v>0.86786428632003954</c:v>
                      </c:pt>
                      <c:pt idx="767">
                        <c:v>0.86783760360237372</c:v>
                      </c:pt>
                      <c:pt idx="768">
                        <c:v>0.84762927156180778</c:v>
                      </c:pt>
                      <c:pt idx="769">
                        <c:v>0.84760320937245981</c:v>
                      </c:pt>
                      <c:pt idx="770">
                        <c:v>0.8543039499385332</c:v>
                      </c:pt>
                      <c:pt idx="771">
                        <c:v>0.85426892456237247</c:v>
                      </c:pt>
                      <c:pt idx="772">
                        <c:v>0.87443057908392097</c:v>
                      </c:pt>
                      <c:pt idx="773">
                        <c:v>0.86767750729637882</c:v>
                      </c:pt>
                      <c:pt idx="774">
                        <c:v>0.86765082457871301</c:v>
                      </c:pt>
                      <c:pt idx="775">
                        <c:v>0.85416384843389004</c:v>
                      </c:pt>
                      <c:pt idx="776">
                        <c:v>0.85413757940176949</c:v>
                      </c:pt>
                      <c:pt idx="777">
                        <c:v>0.85411131036964871</c:v>
                      </c:pt>
                      <c:pt idx="778">
                        <c:v>0.85407628499348798</c:v>
                      </c:pt>
                      <c:pt idx="779">
                        <c:v>0.87422442578722648</c:v>
                      </c:pt>
                      <c:pt idx="780">
                        <c:v>0.8674729397942742</c:v>
                      </c:pt>
                      <c:pt idx="781">
                        <c:v>0.86744625707660838</c:v>
                      </c:pt>
                      <c:pt idx="782">
                        <c:v>0.84724702611803693</c:v>
                      </c:pt>
                      <c:pt idx="783">
                        <c:v>0.84722096392868895</c:v>
                      </c:pt>
                      <c:pt idx="784">
                        <c:v>0.85391867080076422</c:v>
                      </c:pt>
                      <c:pt idx="785">
                        <c:v>0.85389240176864367</c:v>
                      </c:pt>
                      <c:pt idx="786">
                        <c:v>0.8740361988641574</c:v>
                      </c:pt>
                      <c:pt idx="787">
                        <c:v>0.86728616077061349</c:v>
                      </c:pt>
                      <c:pt idx="788">
                        <c:v>0.86725947805294756</c:v>
                      </c:pt>
                      <c:pt idx="789">
                        <c:v>0.84705590339615155</c:v>
                      </c:pt>
                      <c:pt idx="790">
                        <c:v>0.84702984120680358</c:v>
                      </c:pt>
                      <c:pt idx="791">
                        <c:v>0.85372603123187973</c:v>
                      </c:pt>
                      <c:pt idx="792">
                        <c:v>0.853691005855719</c:v>
                      </c:pt>
                      <c:pt idx="793">
                        <c:v>0.87383004556746291</c:v>
                      </c:pt>
                      <c:pt idx="794">
                        <c:v>0.87380315600702441</c:v>
                      </c:pt>
                      <c:pt idx="795">
                        <c:v>0.87377626644658601</c:v>
                      </c:pt>
                      <c:pt idx="796">
                        <c:v>0.85358592972723657</c:v>
                      </c:pt>
                      <c:pt idx="797">
                        <c:v>0.85355966069511591</c:v>
                      </c:pt>
                      <c:pt idx="798">
                        <c:v>0.85352463531895506</c:v>
                      </c:pt>
                      <c:pt idx="799">
                        <c:v>0.85349836628683451</c:v>
                      </c:pt>
                      <c:pt idx="800">
                        <c:v>0.87363285545758096</c:v>
                      </c:pt>
                      <c:pt idx="801">
                        <c:v>0.87360596589714257</c:v>
                      </c:pt>
                      <c:pt idx="802">
                        <c:v>0.87357907633670417</c:v>
                      </c:pt>
                      <c:pt idx="803">
                        <c:v>0.85339329015835197</c:v>
                      </c:pt>
                      <c:pt idx="804">
                        <c:v>0.85335826478219112</c:v>
                      </c:pt>
                      <c:pt idx="805">
                        <c:v>0.85333199575007057</c:v>
                      </c:pt>
                      <c:pt idx="806">
                        <c:v>0.85330572671795002</c:v>
                      </c:pt>
                      <c:pt idx="807">
                        <c:v>0.87343566534769923</c:v>
                      </c:pt>
                      <c:pt idx="808">
                        <c:v>0.87340877578726084</c:v>
                      </c:pt>
                      <c:pt idx="809">
                        <c:v>0.87338188622682245</c:v>
                      </c:pt>
                      <c:pt idx="810">
                        <c:v>0.85990994065680859</c:v>
                      </c:pt>
                      <c:pt idx="811">
                        <c:v>0.85988346478191535</c:v>
                      </c:pt>
                      <c:pt idx="812">
                        <c:v>0.85985698890702222</c:v>
                      </c:pt>
                      <c:pt idx="813">
                        <c:v>0.85983051303212898</c:v>
                      </c:pt>
                      <c:pt idx="814">
                        <c:v>0.8732384752378175</c:v>
                      </c:pt>
                      <c:pt idx="815">
                        <c:v>0.87321158567737911</c:v>
                      </c:pt>
                      <c:pt idx="816">
                        <c:v>0.87317573293012785</c:v>
                      </c:pt>
                      <c:pt idx="817">
                        <c:v>0.85971578424092499</c:v>
                      </c:pt>
                      <c:pt idx="818">
                        <c:v>0.85968930836603186</c:v>
                      </c:pt>
                      <c:pt idx="819">
                        <c:v>0.85966283249113862</c:v>
                      </c:pt>
                      <c:pt idx="820">
                        <c:v>0.85962753132461434</c:v>
                      </c:pt>
                      <c:pt idx="821">
                        <c:v>0.87974795518682392</c:v>
                      </c:pt>
                      <c:pt idx="822">
                        <c:v>0.87972085878361284</c:v>
                      </c:pt>
                      <c:pt idx="823">
                        <c:v>0.87969376238040187</c:v>
                      </c:pt>
                      <c:pt idx="824">
                        <c:v>0.85952162782504138</c:v>
                      </c:pt>
                      <c:pt idx="825">
                        <c:v>0.85949515195014825</c:v>
                      </c:pt>
                      <c:pt idx="826">
                        <c:v>0.85946867607525501</c:v>
                      </c:pt>
                      <c:pt idx="827">
                        <c:v>0.85944220020036177</c:v>
                      </c:pt>
                      <c:pt idx="828">
                        <c:v>0.87284409501805393</c:v>
                      </c:pt>
                      <c:pt idx="829">
                        <c:v>0.87281720545761554</c:v>
                      </c:pt>
                      <c:pt idx="830">
                        <c:v>0.87278135271036439</c:v>
                      </c:pt>
                      <c:pt idx="831">
                        <c:v>0.85931864611752684</c:v>
                      </c:pt>
                      <c:pt idx="832">
                        <c:v>0.8592921702426336</c:v>
                      </c:pt>
                      <c:pt idx="833">
                        <c:v>0.86597870760498818</c:v>
                      </c:pt>
                      <c:pt idx="834">
                        <c:v>0.86595202488732237</c:v>
                      </c:pt>
                      <c:pt idx="835">
                        <c:v>0.87935054127306211</c:v>
                      </c:pt>
                      <c:pt idx="836">
                        <c:v>0.87932344486985115</c:v>
                      </c:pt>
                      <c:pt idx="837">
                        <c:v>0.87929634846664018</c:v>
                      </c:pt>
                      <c:pt idx="838">
                        <c:v>0.86584529401665911</c:v>
                      </c:pt>
                      <c:pt idx="839">
                        <c:v>0.85910683911838104</c:v>
                      </c:pt>
                      <c:pt idx="840">
                        <c:v>0.86578303434210546</c:v>
                      </c:pt>
                      <c:pt idx="841">
                        <c:v>0.85903623678533247</c:v>
                      </c:pt>
                      <c:pt idx="842">
                        <c:v>0.87243178842466484</c:v>
                      </c:pt>
                      <c:pt idx="843">
                        <c:v>0.87241386205103921</c:v>
                      </c:pt>
                      <c:pt idx="844">
                        <c:v>0.87237800930378795</c:v>
                      </c:pt>
                      <c:pt idx="845">
                        <c:v>0.85893033328575963</c:v>
                      </c:pt>
                      <c:pt idx="846">
                        <c:v>0.85890385741086639</c:v>
                      </c:pt>
                      <c:pt idx="847">
                        <c:v>0.85887738153597315</c:v>
                      </c:pt>
                      <c:pt idx="848">
                        <c:v>0.85885090566107991</c:v>
                      </c:pt>
                      <c:pt idx="849">
                        <c:v>0.87224356150159588</c:v>
                      </c:pt>
                      <c:pt idx="850">
                        <c:v>0.87892603095608945</c:v>
                      </c:pt>
                      <c:pt idx="851">
                        <c:v>0.87889893455287837</c:v>
                      </c:pt>
                      <c:pt idx="852">
                        <c:v>0.86545394749089377</c:v>
                      </c:pt>
                      <c:pt idx="853">
                        <c:v>0.86541837053400605</c:v>
                      </c:pt>
                      <c:pt idx="854">
                        <c:v>0.86539168781634013</c:v>
                      </c:pt>
                      <c:pt idx="855">
                        <c:v>0.86535611085945241</c:v>
                      </c:pt>
                      <c:pt idx="856">
                        <c:v>0.87203740820490128</c:v>
                      </c:pt>
                      <c:pt idx="857">
                        <c:v>0.88542606508514687</c:v>
                      </c:pt>
                      <c:pt idx="858">
                        <c:v>0.88539876183916322</c:v>
                      </c:pt>
                      <c:pt idx="859">
                        <c:v>0.86524937998878915</c:v>
                      </c:pt>
                      <c:pt idx="860">
                        <c:v>0.85851554457909918</c:v>
                      </c:pt>
                      <c:pt idx="861">
                        <c:v>0.85848906870420594</c:v>
                      </c:pt>
                      <c:pt idx="862">
                        <c:v>0.8651604375965698</c:v>
                      </c:pt>
                      <c:pt idx="863">
                        <c:v>0.86513375487890398</c:v>
                      </c:pt>
                      <c:pt idx="864">
                        <c:v>0.87852861704232765</c:v>
                      </c:pt>
                      <c:pt idx="865">
                        <c:v>0.87850152063911657</c:v>
                      </c:pt>
                      <c:pt idx="866">
                        <c:v>0.85834786403810881</c:v>
                      </c:pt>
                      <c:pt idx="867">
                        <c:v>0.85831256287158453</c:v>
                      </c:pt>
                      <c:pt idx="868">
                        <c:v>0.85828608699669129</c:v>
                      </c:pt>
                      <c:pt idx="869">
                        <c:v>0.85825961112179816</c:v>
                      </c:pt>
                      <c:pt idx="870">
                        <c:v>0.86493808161602115</c:v>
                      </c:pt>
                      <c:pt idx="871">
                        <c:v>0.87832087795104308</c:v>
                      </c:pt>
                      <c:pt idx="872">
                        <c:v>0.87829378154783211</c:v>
                      </c:pt>
                      <c:pt idx="873">
                        <c:v>0.86485803346302381</c:v>
                      </c:pt>
                      <c:pt idx="874">
                        <c:v>0.85812723174733208</c:v>
                      </c:pt>
                      <c:pt idx="875">
                        <c:v>0.85809193058080768</c:v>
                      </c:pt>
                      <c:pt idx="876">
                        <c:v>0.86476909107080435</c:v>
                      </c:pt>
                      <c:pt idx="877">
                        <c:v>0.87144583787525587</c:v>
                      </c:pt>
                      <c:pt idx="878">
                        <c:v>0.88482539367350699</c:v>
                      </c:pt>
                      <c:pt idx="879">
                        <c:v>0.88478898934552885</c:v>
                      </c:pt>
                      <c:pt idx="880">
                        <c:v>0.87135620600712782</c:v>
                      </c:pt>
                      <c:pt idx="881">
                        <c:v>0.86462678324325326</c:v>
                      </c:pt>
                      <c:pt idx="882">
                        <c:v>0.86460010052558756</c:v>
                      </c:pt>
                      <c:pt idx="883">
                        <c:v>0.86456452356869973</c:v>
                      </c:pt>
                      <c:pt idx="884">
                        <c:v>0.87123968457856127</c:v>
                      </c:pt>
                      <c:pt idx="885">
                        <c:v>0.87791443190287777</c:v>
                      </c:pt>
                      <c:pt idx="886">
                        <c:v>0.88458876554164889</c:v>
                      </c:pt>
                      <c:pt idx="887">
                        <c:v>0.87115901589724598</c:v>
                      </c:pt>
                      <c:pt idx="888">
                        <c:v>0.86443110998037065</c:v>
                      </c:pt>
                      <c:pt idx="889">
                        <c:v>0.8711052367763692</c:v>
                      </c:pt>
                      <c:pt idx="890">
                        <c:v>0.8710783472159308</c:v>
                      </c:pt>
                      <c:pt idx="891">
                        <c:v>0.8710514576554923</c:v>
                      </c:pt>
                      <c:pt idx="892">
                        <c:v>0.88442494606574706</c:v>
                      </c:pt>
                      <c:pt idx="893">
                        <c:v>0.88438854173776904</c:v>
                      </c:pt>
                      <c:pt idx="894">
                        <c:v>0.87096182578736425</c:v>
                      </c:pt>
                      <c:pt idx="895">
                        <c:v>0.86423543671748793</c:v>
                      </c:pt>
                      <c:pt idx="896">
                        <c:v>0.8641998597606001</c:v>
                      </c:pt>
                      <c:pt idx="897">
                        <c:v>0.86417317704293439</c:v>
                      </c:pt>
                      <c:pt idx="898">
                        <c:v>0.87084530435879781</c:v>
                      </c:pt>
                      <c:pt idx="899">
                        <c:v>0.8842247222618671</c:v>
                      </c:pt>
                      <c:pt idx="900">
                        <c:v>0.88419741901588356</c:v>
                      </c:pt>
                      <c:pt idx="901">
                        <c:v>0.87076463567748252</c:v>
                      </c:pt>
                      <c:pt idx="902">
                        <c:v>0.87073774611704402</c:v>
                      </c:pt>
                      <c:pt idx="903">
                        <c:v>0.87071085655660563</c:v>
                      </c:pt>
                      <c:pt idx="904">
                        <c:v>0.87068396699616724</c:v>
                      </c:pt>
                      <c:pt idx="905">
                        <c:v>0.87064811424891597</c:v>
                      </c:pt>
                      <c:pt idx="906">
                        <c:v>0.88401539737599266</c:v>
                      </c:pt>
                      <c:pt idx="907">
                        <c:v>0.88398809413000912</c:v>
                      </c:pt>
                      <c:pt idx="908">
                        <c:v>0.87056744556760068</c:v>
                      </c:pt>
                      <c:pt idx="909">
                        <c:v>0.87054055600716229</c:v>
                      </c:pt>
                      <c:pt idx="910">
                        <c:v>0.87050470325991103</c:v>
                      </c:pt>
                      <c:pt idx="911">
                        <c:v>0.87047781369947264</c:v>
                      </c:pt>
                      <c:pt idx="912">
                        <c:v>0.87045092413903424</c:v>
                      </c:pt>
                      <c:pt idx="913">
                        <c:v>0.8838151735721127</c:v>
                      </c:pt>
                      <c:pt idx="914">
                        <c:v>0.88378787032612915</c:v>
                      </c:pt>
                      <c:pt idx="915">
                        <c:v>0.87037025545771896</c:v>
                      </c:pt>
                      <c:pt idx="916">
                        <c:v>0.87034336589728056</c:v>
                      </c:pt>
                      <c:pt idx="917">
                        <c:v>0.8703075131500293</c:v>
                      </c:pt>
                      <c:pt idx="918">
                        <c:v>0.87028062358959091</c:v>
                      </c:pt>
                      <c:pt idx="919">
                        <c:v>0.8702537340291524</c:v>
                      </c:pt>
                      <c:pt idx="920">
                        <c:v>0.88361494976823274</c:v>
                      </c:pt>
                      <c:pt idx="921">
                        <c:v>0.88358764652224908</c:v>
                      </c:pt>
                      <c:pt idx="922">
                        <c:v>0.87017306534783712</c:v>
                      </c:pt>
                      <c:pt idx="923">
                        <c:v>0.87013721260058596</c:v>
                      </c:pt>
                      <c:pt idx="924">
                        <c:v>0.87011032304014746</c:v>
                      </c:pt>
                      <c:pt idx="925">
                        <c:v>0.87008343347970907</c:v>
                      </c:pt>
                      <c:pt idx="926">
                        <c:v>0.87005654391927068</c:v>
                      </c:pt>
                      <c:pt idx="927">
                        <c:v>0.88341472596435278</c:v>
                      </c:pt>
                      <c:pt idx="928">
                        <c:v>0.89007975167835673</c:v>
                      </c:pt>
                      <c:pt idx="929">
                        <c:v>0.87666799735517043</c:v>
                      </c:pt>
                      <c:pt idx="930">
                        <c:v>0.86994898567751699</c:v>
                      </c:pt>
                      <c:pt idx="931">
                        <c:v>0.86990416974345297</c:v>
                      </c:pt>
                      <c:pt idx="932">
                        <c:v>0.86987728018301458</c:v>
                      </c:pt>
                      <c:pt idx="933">
                        <c:v>0.86985039062257619</c:v>
                      </c:pt>
                      <c:pt idx="934">
                        <c:v>0.88320540107847822</c:v>
                      </c:pt>
                      <c:pt idx="935">
                        <c:v>0.88986884099789232</c:v>
                      </c:pt>
                      <c:pt idx="936">
                        <c:v>0.87646025826388596</c:v>
                      </c:pt>
                      <c:pt idx="937">
                        <c:v>0.86974283238082239</c:v>
                      </c:pt>
                      <c:pt idx="938">
                        <c:v>0.86971594282038389</c:v>
                      </c:pt>
                      <c:pt idx="939">
                        <c:v>0.8696890532599455</c:v>
                      </c:pt>
                      <c:pt idx="940">
                        <c:v>0.87635187265104186</c:v>
                      </c:pt>
                      <c:pt idx="941">
                        <c:v>0.88970378046535503</c:v>
                      </c:pt>
                      <c:pt idx="942">
                        <c:v>0.88967627037659869</c:v>
                      </c:pt>
                      <c:pt idx="943">
                        <c:v>0.87626155130700512</c:v>
                      </c:pt>
                      <c:pt idx="944">
                        <c:v>0.86953667908412779</c:v>
                      </c:pt>
                      <c:pt idx="945">
                        <c:v>0.8695097895236894</c:v>
                      </c:pt>
                      <c:pt idx="946">
                        <c:v>0.87617122996296837</c:v>
                      </c:pt>
                      <c:pt idx="947">
                        <c:v>0.87614413355975718</c:v>
                      </c:pt>
                      <c:pt idx="948">
                        <c:v>0.8828049534707183</c:v>
                      </c:pt>
                      <c:pt idx="949">
                        <c:v>0.92291342182067149</c:v>
                      </c:pt>
                      <c:pt idx="950">
                        <c:v>0.98975038903678136</c:v>
                      </c:pt>
                      <c:pt idx="951">
                        <c:v>1.0365201599308318</c:v>
                      </c:pt>
                      <c:pt idx="952">
                        <c:v>1.0899730208076934</c:v>
                      </c:pt>
                      <c:pt idx="953">
                        <c:v>1.1367465148716507</c:v>
                      </c:pt>
                      <c:pt idx="954">
                        <c:v>1.19686550462397</c:v>
                      </c:pt>
                      <c:pt idx="955">
                        <c:v>1.2369328802097663</c:v>
                      </c:pt>
                      <c:pt idx="956">
                        <c:v>1.2502535547654163</c:v>
                      </c:pt>
                      <c:pt idx="957">
                        <c:v>1.2702586982556949</c:v>
                      </c:pt>
                      <c:pt idx="958">
                        <c:v>1.296947483309512</c:v>
                      </c:pt>
                      <c:pt idx="959">
                        <c:v>1.3370041030711328</c:v>
                      </c:pt>
                      <c:pt idx="960">
                        <c:v>1.3703726686233992</c:v>
                      </c:pt>
                      <c:pt idx="961">
                        <c:v>1.3836850694681451</c:v>
                      </c:pt>
                      <c:pt idx="962">
                        <c:v>1.3903121740071718</c:v>
                      </c:pt>
                      <c:pt idx="963">
                        <c:v>1.4036371233134557</c:v>
                      </c:pt>
                      <c:pt idx="964">
                        <c:v>1.4169320114701214</c:v>
                      </c:pt>
                      <c:pt idx="965">
                        <c:v>1.4502903727789396</c:v>
                      </c:pt>
                      <c:pt idx="966">
                        <c:v>1.4702797962185006</c:v>
                      </c:pt>
                      <c:pt idx="967">
                        <c:v>1.4635363081460888</c:v>
                      </c:pt>
                      <c:pt idx="968">
                        <c:v>1.4634759100564887</c:v>
                      </c:pt>
                      <c:pt idx="969">
                        <c:v>1.4767800371903306</c:v>
                      </c:pt>
                      <c:pt idx="970">
                        <c:v>1.4967650479840759</c:v>
                      </c:pt>
                      <c:pt idx="971">
                        <c:v>1.5234301150666345</c:v>
                      </c:pt>
                      <c:pt idx="972">
                        <c:v>1.5300486701043936</c:v>
                      </c:pt>
                      <c:pt idx="973">
                        <c:v>1.5233200747116096</c:v>
                      </c:pt>
                      <c:pt idx="974">
                        <c:v>1.5366032417778275</c:v>
                      </c:pt>
                      <c:pt idx="975">
                        <c:v>1.5432204178637694</c:v>
                      </c:pt>
                      <c:pt idx="976">
                        <c:v>1.5698780386065139</c:v>
                      </c:pt>
                      <c:pt idx="977">
                        <c:v>1.5764932841599115</c:v>
                      </c:pt>
                      <c:pt idx="978">
                        <c:v>1.5697484171356826</c:v>
                      </c:pt>
                      <c:pt idx="979">
                        <c:v>1.5630041016921807</c:v>
                      </c:pt>
                      <c:pt idx="980">
                        <c:v>1.5629395667471286</c:v>
                      </c:pt>
                      <c:pt idx="981">
                        <c:v>1.5762329380567948</c:v>
                      </c:pt>
                      <c:pt idx="982">
                        <c:v>1.6028991083008075</c:v>
                      </c:pt>
                      <c:pt idx="983">
                        <c:v>1.6095113891077975</c:v>
                      </c:pt>
                      <c:pt idx="984">
                        <c:v>1.6027501815045331</c:v>
                      </c:pt>
                      <c:pt idx="985">
                        <c:v>1.6093618417832054</c:v>
                      </c:pt>
                      <c:pt idx="986">
                        <c:v>1.6159729504811509</c:v>
                      </c:pt>
                      <c:pt idx="987">
                        <c:v>1.6359381043687262</c:v>
                      </c:pt>
                      <c:pt idx="988">
                        <c:v>1.6425475583244908</c:v>
                      </c:pt>
                      <c:pt idx="989">
                        <c:v>1.6358029670906253</c:v>
                      </c:pt>
                      <c:pt idx="990">
                        <c:v>1.6290589274374869</c:v>
                      </c:pt>
                      <c:pt idx="991">
                        <c:v>1.6289916345888</c:v>
                      </c:pt>
                      <c:pt idx="992">
                        <c:v>1.6356171533332367</c:v>
                      </c:pt>
                      <c:pt idx="993">
                        <c:v>1.6555767224659521</c:v>
                      </c:pt>
                      <c:pt idx="994">
                        <c:v>1.6621665953059102</c:v>
                      </c:pt>
                      <c:pt idx="995">
                        <c:v>1.6487477393808645</c:v>
                      </c:pt>
                      <c:pt idx="996">
                        <c:v>1.6486796191610871</c:v>
                      </c:pt>
                      <c:pt idx="997">
                        <c:v>1.6552860394228535</c:v>
                      </c:pt>
                      <c:pt idx="998">
                        <c:v>1.6752404374862537</c:v>
                      </c:pt>
                      <c:pt idx="999">
                        <c:v>1.6818452030058393</c:v>
                      </c:pt>
                      <c:pt idx="1000">
                        <c:v>1.6684455145110548</c:v>
                      </c:pt>
                      <c:pt idx="1001">
                        <c:v>1.6617030606525063</c:v>
                      </c:pt>
                      <c:pt idx="1002">
                        <c:v>1.661634388852002</c:v>
                      </c:pt>
                      <c:pt idx="1003">
                        <c:v>1.6682386717384514</c:v>
                      </c:pt>
                      <c:pt idx="1004">
                        <c:v>1.6881703170968652</c:v>
                      </c:pt>
                      <c:pt idx="1005">
                        <c:v>1.6947728762935432</c:v>
                      </c:pt>
                      <c:pt idx="1006">
                        <c:v>1.6813587088046764</c:v>
                      </c:pt>
                      <c:pt idx="1007">
                        <c:v>1.6812892096330816</c:v>
                      </c:pt>
                      <c:pt idx="1008">
                        <c:v>1.681219710461487</c:v>
                      </c:pt>
                      <c:pt idx="1009">
                        <c:v>1.7011639042814386</c:v>
                      </c:pt>
                      <c:pt idx="1010">
                        <c:v>1.7144532076832437</c:v>
                      </c:pt>
                      <c:pt idx="1011">
                        <c:v>1.7077115811957857</c:v>
                      </c:pt>
                      <c:pt idx="1012">
                        <c:v>1.6943000337153722</c:v>
                      </c:pt>
                      <c:pt idx="1013">
                        <c:v>1.6942299829630505</c:v>
                      </c:pt>
                      <c:pt idx="1014">
                        <c:v>1.6941424195226484</c:v>
                      </c:pt>
                      <c:pt idx="1015">
                        <c:v>1.7140810975353304</c:v>
                      </c:pt>
                      <c:pt idx="1016">
                        <c:v>1.7140102194119184</c:v>
                      </c:pt>
                      <c:pt idx="1017">
                        <c:v>1.7006012919399578</c:v>
                      </c:pt>
                      <c:pt idx="1018">
                        <c:v>1.6938622165133619</c:v>
                      </c:pt>
                      <c:pt idx="1019">
                        <c:v>1.6937921657610402</c:v>
                      </c:pt>
                      <c:pt idx="1020">
                        <c:v>1.7137444264491231</c:v>
                      </c:pt>
                      <c:pt idx="1021">
                        <c:v>1.7270095292465339</c:v>
                      </c:pt>
                      <c:pt idx="1022">
                        <c:v>1.7269380995423949</c:v>
                      </c:pt>
                      <c:pt idx="1023">
                        <c:v>1.7135317920788871</c:v>
                      </c:pt>
                      <c:pt idx="1024">
                        <c:v>1.713443194424622</c:v>
                      </c:pt>
                      <c:pt idx="1025">
                        <c:v>1.71337231630121</c:v>
                      </c:pt>
                      <c:pt idx="1026">
                        <c:v>1.7333010658608072</c:v>
                      </c:pt>
                      <c:pt idx="1027">
                        <c:v>1.7332293603663049</c:v>
                      </c:pt>
                      <c:pt idx="1028">
                        <c:v>1.7198434613896938</c:v>
                      </c:pt>
                      <c:pt idx="1029">
                        <c:v>1.7131065233384148</c:v>
                      </c:pt>
                      <c:pt idx="1030">
                        <c:v>1.7063701368678628</c:v>
                      </c:pt>
                      <c:pt idx="1031">
                        <c:v>1.7196299996483673</c:v>
                      </c:pt>
                      <c:pt idx="1032">
                        <c:v>1.7395537160338312</c:v>
                      </c:pt>
                      <c:pt idx="1033">
                        <c:v>1.7394817347489653</c:v>
                      </c:pt>
                      <c:pt idx="1034">
                        <c:v>1.7260630856666923</c:v>
                      </c:pt>
                      <c:pt idx="1035">
                        <c:v>1.7259916559625532</c:v>
                      </c:pt>
                      <c:pt idx="1036">
                        <c:v>1.7259202262584143</c:v>
                      </c:pt>
                      <c:pt idx="1037">
                        <c:v>1.74583932315529</c:v>
                      </c:pt>
                      <c:pt idx="1038">
                        <c:v>1.7457670660800608</c:v>
                      </c:pt>
                      <c:pt idx="1039">
                        <c:v>1.7323868208059008</c:v>
                      </c:pt>
                      <c:pt idx="1040">
                        <c:v>1.7189896144243877</c:v>
                      </c:pt>
                      <c:pt idx="1041">
                        <c:v>1.718918460510612</c:v>
                      </c:pt>
                      <c:pt idx="1042">
                        <c:v>1.725509505459615</c:v>
                      </c:pt>
                      <c:pt idx="1043">
                        <c:v>1.7454238449727211</c:v>
                      </c:pt>
                      <c:pt idx="1044">
                        <c:v>1.751995101963145</c:v>
                      </c:pt>
                      <c:pt idx="1045">
                        <c:v>1.7319386614652605</c:v>
                      </c:pt>
                      <c:pt idx="1046">
                        <c:v>1.731866955970758</c:v>
                      </c:pt>
                      <c:pt idx="1047">
                        <c:v>1.7317952504762555</c:v>
                      </c:pt>
                      <c:pt idx="1048">
                        <c:v>1.7517049705007735</c:v>
                      </c:pt>
                      <c:pt idx="1049">
                        <c:v>1.7582926370178238</c:v>
                      </c:pt>
                      <c:pt idx="1050">
                        <c:v>1.7449180454461151</c:v>
                      </c:pt>
                      <c:pt idx="1051">
                        <c:v>1.7315263548718713</c:v>
                      </c:pt>
                      <c:pt idx="1052">
                        <c:v>1.7314546493773688</c:v>
                      </c:pt>
                      <c:pt idx="1053">
                        <c:v>1.7380421090516467</c:v>
                      </c:pt>
                      <c:pt idx="1054">
                        <c:v>1.751269773307216</c:v>
                      </c:pt>
                      <c:pt idx="1055">
                        <c:v>1.7578557850820857</c:v>
                      </c:pt>
                      <c:pt idx="1056">
                        <c:v>1.7444664387259314</c:v>
                      </c:pt>
                      <c:pt idx="1057">
                        <c:v>1.7377361885909663</c:v>
                      </c:pt>
                      <c:pt idx="1058">
                        <c:v>1.7443219245754726</c:v>
                      </c:pt>
                      <c:pt idx="1059">
                        <c:v>1.7642219919372688</c:v>
                      </c:pt>
                      <c:pt idx="1060">
                        <c:v>1.770806073179594</c:v>
                      </c:pt>
                      <c:pt idx="1061">
                        <c:v>1.7574189331463477</c:v>
                      </c:pt>
                      <c:pt idx="1062">
                        <c:v>1.7440328962745548</c:v>
                      </c:pt>
                      <c:pt idx="1063">
                        <c:v>1.7439787034681329</c:v>
                      </c:pt>
                      <c:pt idx="1064">
                        <c:v>1.7438883821240962</c:v>
                      </c:pt>
                      <c:pt idx="1065">
                        <c:v>1.7571276985225222</c:v>
                      </c:pt>
                      <c:pt idx="1066">
                        <c:v>1.7637104008130302</c:v>
                      </c:pt>
                      <c:pt idx="1067">
                        <c:v>1.7436716108984078</c:v>
                      </c:pt>
                      <c:pt idx="1068">
                        <c:v>1.7435993538231784</c:v>
                      </c:pt>
                      <c:pt idx="1069">
                        <c:v>1.7435270967479493</c:v>
                      </c:pt>
                      <c:pt idx="1070">
                        <c:v>1.7634180630277509</c:v>
                      </c:pt>
                      <c:pt idx="1071">
                        <c:v>1.7699991105760779</c:v>
                      </c:pt>
                      <c:pt idx="1072">
                        <c:v>1.7632718941351113</c:v>
                      </c:pt>
                      <c:pt idx="1073">
                        <c:v>1.7499097820773497</c:v>
                      </c:pt>
                      <c:pt idx="1074">
                        <c:v>1.743165811371802</c:v>
                      </c:pt>
                      <c:pt idx="1075">
                        <c:v>1.7430935542965726</c:v>
                      </c:pt>
                      <c:pt idx="1076">
                        <c:v>1.7629795563498318</c:v>
                      </c:pt>
                      <c:pt idx="1077">
                        <c:v>1.7695589491559784</c:v>
                      </c:pt>
                      <c:pt idx="1078">
                        <c:v>1.7495289845329871</c:v>
                      </c:pt>
                      <c:pt idx="1079">
                        <c:v>1.7428045259956551</c:v>
                      </c:pt>
                      <c:pt idx="1080">
                        <c:v>1.7427322689204257</c:v>
                      </c:pt>
                      <c:pt idx="1081">
                        <c:v>1.7559627600272207</c:v>
                      </c:pt>
                      <c:pt idx="1082">
                        <c:v>1.7758432462732106</c:v>
                      </c:pt>
                      <c:pt idx="1083">
                        <c:v>1.7691371277950494</c:v>
                      </c:pt>
                      <c:pt idx="1084">
                        <c:v>1.7557443340593517</c:v>
                      </c:pt>
                      <c:pt idx="1085">
                        <c:v>1.7556715254033952</c:v>
                      </c:pt>
                      <c:pt idx="1086">
                        <c:v>1.7555987167474389</c:v>
                      </c:pt>
                      <c:pt idx="1087">
                        <c:v>1.7688253467891453</c:v>
                      </c:pt>
                      <c:pt idx="1088">
                        <c:v>1.77540143011093</c:v>
                      </c:pt>
                      <c:pt idx="1089">
                        <c:v>1.7553802907795699</c:v>
                      </c:pt>
                      <c:pt idx="1090">
                        <c:v>1.7486767233622709</c:v>
                      </c:pt>
                      <c:pt idx="1091">
                        <c:v>1.7419555053617095</c:v>
                      </c:pt>
                      <c:pt idx="1092">
                        <c:v>1.7551800669756898</c:v>
                      </c:pt>
                      <c:pt idx="1093">
                        <c:v>1.7750516589824579</c:v>
                      </c:pt>
                      <c:pt idx="1094">
                        <c:v>1.7683118251323624</c:v>
                      </c:pt>
                      <c:pt idx="1095">
                        <c:v>1.7549434388438319</c:v>
                      </c:pt>
                      <c:pt idx="1096">
                        <c:v>1.7548706301878754</c:v>
                      </c:pt>
                      <c:pt idx="1097">
                        <c:v>1.7547978215319191</c:v>
                      </c:pt>
                      <c:pt idx="1098">
                        <c:v>1.7746834788472239</c:v>
                      </c:pt>
                      <c:pt idx="1099">
                        <c:v>1.7812563216322379</c:v>
                      </c:pt>
                      <c:pt idx="1100">
                        <c:v>1.7612438007497362</c:v>
                      </c:pt>
                      <c:pt idx="1101">
                        <c:v>1.7545247890720828</c:v>
                      </c:pt>
                      <c:pt idx="1102">
                        <c:v>1.7478063289751562</c:v>
                      </c:pt>
                      <c:pt idx="1103">
                        <c:v>1.75437917176017</c:v>
                      </c:pt>
                      <c:pt idx="1104">
                        <c:v>1.7742232536781817</c:v>
                      </c:pt>
                      <c:pt idx="1105">
                        <c:v>1.7807943727734241</c:v>
                      </c:pt>
                      <c:pt idx="1106">
                        <c:v>1.7674315022921629</c:v>
                      </c:pt>
                      <c:pt idx="1107">
                        <c:v>1.7607139385139174</c:v>
                      </c:pt>
                      <c:pt idx="1108">
                        <c:v>1.7606408540675977</c:v>
                      </c:pt>
                      <c:pt idx="1109">
                        <c:v>1.7805172034581356</c:v>
                      </c:pt>
                      <c:pt idx="1110">
                        <c:v>1.7804432916407253</c:v>
                      </c:pt>
                      <c:pt idx="1111">
                        <c:v>1.7670830411679173</c:v>
                      </c:pt>
                      <c:pt idx="1112">
                        <c:v>1.7603667873938986</c:v>
                      </c:pt>
                      <c:pt idx="1113">
                        <c:v>1.7536510852006066</c:v>
                      </c:pt>
                      <c:pt idx="1114">
                        <c:v>1.7602023473896788</c:v>
                      </c:pt>
                      <c:pt idx="1115">
                        <c:v>1.7734132573806674</c:v>
                      </c:pt>
                      <c:pt idx="1116">
                        <c:v>1.7866230642102023</c:v>
                      </c:pt>
                      <c:pt idx="1117">
                        <c:v>1.7666245396886466</c:v>
                      </c:pt>
                      <c:pt idx="1118">
                        <c:v>1.7665511794519633</c:v>
                      </c:pt>
                      <c:pt idx="1119">
                        <c:v>1.7664778192152801</c:v>
                      </c:pt>
                      <c:pt idx="1120">
                        <c:v>1.7863448606810506</c:v>
                      </c:pt>
                      <c:pt idx="1121">
                        <c:v>1.792911084497341</c:v>
                      </c:pt>
                      <c:pt idx="1122">
                        <c:v>1.7795563498318026</c:v>
                      </c:pt>
                      <c:pt idx="1123">
                        <c:v>1.7662027183277178</c:v>
                      </c:pt>
                      <c:pt idx="1124">
                        <c:v>1.7594715029264805</c:v>
                      </c:pt>
                      <c:pt idx="1125">
                        <c:v>1.7660376577951804</c:v>
                      </c:pt>
                      <c:pt idx="1126">
                        <c:v>1.785881188132465</c:v>
                      </c:pt>
                      <c:pt idx="1127">
                        <c:v>1.7858070005246915</c:v>
                      </c:pt>
                      <c:pt idx="1128">
                        <c:v>1.7724559890290597</c:v>
                      </c:pt>
                      <c:pt idx="1129">
                        <c:v>1.7657442168484472</c:v>
                      </c:pt>
                      <c:pt idx="1130">
                        <c:v>1.765670856611764</c:v>
                      </c:pt>
                      <c:pt idx="1131">
                        <c:v>1.78552879699554</c:v>
                      </c:pt>
                      <c:pt idx="1132">
                        <c:v>1.7920919871178322</c:v>
                      </c:pt>
                      <c:pt idx="1133">
                        <c:v>1.77874331984029</c:v>
                      </c:pt>
                      <c:pt idx="1134">
                        <c:v>1.7720141728667789</c:v>
                      </c:pt>
                      <c:pt idx="1135">
                        <c:v>1.7653040554283475</c:v>
                      </c:pt>
                      <c:pt idx="1136">
                        <c:v>1.7652306951916641</c:v>
                      </c:pt>
                      <c:pt idx="1137">
                        <c:v>1.7850651244469544</c:v>
                      </c:pt>
                      <c:pt idx="1138">
                        <c:v>1.7916265908794748</c:v>
                      </c:pt>
                      <c:pt idx="1139">
                        <c:v>1.7716459927315451</c:v>
                      </c:pt>
                      <c:pt idx="1140">
                        <c:v>1.7649372542449309</c:v>
                      </c:pt>
                      <c:pt idx="1141">
                        <c:v>1.7648638940082477</c:v>
                      </c:pt>
                      <c:pt idx="1142">
                        <c:v>1.7780596355292455</c:v>
                      </c:pt>
                      <c:pt idx="1143">
                        <c:v>1.7912728897383234</c:v>
                      </c:pt>
                      <c:pt idx="1144">
                        <c:v>1.7845458111925385</c:v>
                      </c:pt>
                      <c:pt idx="1145">
                        <c:v>1.7778379000770146</c:v>
                      </c:pt>
                      <c:pt idx="1146">
                        <c:v>1.7711305405422177</c:v>
                      </c:pt>
                      <c:pt idx="1147">
                        <c:v>1.7710569045151712</c:v>
                      </c:pt>
                      <c:pt idx="1148">
                        <c:v>1.7908819568981031</c:v>
                      </c:pt>
                      <c:pt idx="1149">
                        <c:v>1.790807493499966</c:v>
                      </c:pt>
                      <c:pt idx="1150">
                        <c:v>1.7708359964340308</c:v>
                      </c:pt>
                      <c:pt idx="1151">
                        <c:v>1.7641302916414148</c:v>
                      </c:pt>
                      <c:pt idx="1152">
                        <c:v>1.7640569314047316</c:v>
                      </c:pt>
                      <c:pt idx="1153">
                        <c:v>1.7706150883528906</c:v>
                      </c:pt>
                      <c:pt idx="1154">
                        <c:v>1.7904351765092801</c:v>
                      </c:pt>
                      <c:pt idx="1155">
                        <c:v>1.790360713111143</c:v>
                      </c:pt>
                      <c:pt idx="1156">
                        <c:v>1.7770248700855023</c:v>
                      </c:pt>
                      <c:pt idx="1157">
                        <c:v>1.7703205442447034</c:v>
                      </c:pt>
                      <c:pt idx="1158">
                        <c:v>1.7768770464506818</c:v>
                      </c:pt>
                      <c:pt idx="1159">
                        <c:v>1.7900628595185941</c:v>
                      </c:pt>
                      <c:pt idx="1160">
                        <c:v>1.789988396120457</c:v>
                      </c:pt>
                      <c:pt idx="1161">
                        <c:v>1.7766737889528035</c:v>
                      </c:pt>
                      <c:pt idx="1162">
                        <c:v>1.7699707731162315</c:v>
                      </c:pt>
                      <c:pt idx="1163">
                        <c:v>1.7632683088603862</c:v>
                      </c:pt>
                      <c:pt idx="1164">
                        <c:v>1.7698050920553763</c:v>
                      </c:pt>
                      <c:pt idx="1165">
                        <c:v>1.7896160791297711</c:v>
                      </c:pt>
                      <c:pt idx="1166">
                        <c:v>1.7895416157316342</c:v>
                      </c:pt>
                      <c:pt idx="1167">
                        <c:v>1.7762118400939897</c:v>
                      </c:pt>
                      <c:pt idx="1168">
                        <c:v>1.7761379282765792</c:v>
                      </c:pt>
                      <c:pt idx="1169">
                        <c:v>1.7760640164591692</c:v>
                      </c:pt>
                      <c:pt idx="1170">
                        <c:v>1.7958705908877486</c:v>
                      </c:pt>
                      <c:pt idx="1171">
                        <c:v>1.8024411584022639</c:v>
                      </c:pt>
                      <c:pt idx="1172">
                        <c:v>1.7824871050768183</c:v>
                      </c:pt>
                      <c:pt idx="1173">
                        <c:v>1.7757868471438809</c:v>
                      </c:pt>
                      <c:pt idx="1174">
                        <c:v>1.7690687317849085</c:v>
                      </c:pt>
                      <c:pt idx="1175">
                        <c:v>1.7756205455547078</c:v>
                      </c:pt>
                      <c:pt idx="1176">
                        <c:v>1.7887969817502622</c:v>
                      </c:pt>
                      <c:pt idx="1177">
                        <c:v>1.7953474165682441</c:v>
                      </c:pt>
                      <c:pt idx="1178">
                        <c:v>1.7753988101024771</c:v>
                      </c:pt>
                      <c:pt idx="1179">
                        <c:v>1.7753248982850667</c:v>
                      </c:pt>
                      <c:pt idx="1180">
                        <c:v>1.7752509864676567</c:v>
                      </c:pt>
                      <c:pt idx="1181">
                        <c:v>1.7950484598142415</c:v>
                      </c:pt>
                      <c:pt idx="1182">
                        <c:v>1.8015972398900424</c:v>
                      </c:pt>
                      <c:pt idx="1183">
                        <c:v>1.7882943538128362</c:v>
                      </c:pt>
                      <c:pt idx="1184">
                        <c:v>1.7749553391980157</c:v>
                      </c:pt>
                      <c:pt idx="1185">
                        <c:v>1.768258735487394</c:v>
                      </c:pt>
                      <c:pt idx="1186">
                        <c:v>1.7748075155631953</c:v>
                      </c:pt>
                      <c:pt idx="1187">
                        <c:v>1.7879778843707532</c:v>
                      </c:pt>
                      <c:pt idx="1188">
                        <c:v>1.7879034209726163</c:v>
                      </c:pt>
                      <c:pt idx="1189">
                        <c:v>1.7745857801109646</c:v>
                      </c:pt>
                      <c:pt idx="1190">
                        <c:v>1.7678905553521602</c:v>
                      </c:pt>
                      <c:pt idx="1191">
                        <c:v>1.7678353283318753</c:v>
                      </c:pt>
                      <c:pt idx="1192">
                        <c:v>1.7876241832296016</c:v>
                      </c:pt>
                      <c:pt idx="1193">
                        <c:v>1.8007908288672534</c:v>
                      </c:pt>
                      <c:pt idx="1194">
                        <c:v>1.7940768503637332</c:v>
                      </c:pt>
                      <c:pt idx="1195">
                        <c:v>1.7807622431960797</c:v>
                      </c:pt>
                      <c:pt idx="1196">
                        <c:v>1.7740683973890927</c:v>
                      </c:pt>
                      <c:pt idx="1197">
                        <c:v>1.7739944855716827</c:v>
                      </c:pt>
                      <c:pt idx="1198">
                        <c:v>1.7937965784068557</c:v>
                      </c:pt>
                      <c:pt idx="1199">
                        <c:v>1.7937218392183552</c:v>
                      </c:pt>
                      <c:pt idx="1200">
                        <c:v>1.7737912280738044</c:v>
                      </c:pt>
                      <c:pt idx="1201">
                        <c:v>1.7737173162563944</c:v>
                      </c:pt>
                      <c:pt idx="1202">
                        <c:v>1.767025332034361</c:v>
                      </c:pt>
                      <c:pt idx="1203">
                        <c:v>1.7801872892358332</c:v>
                      </c:pt>
                      <c:pt idx="1204">
                        <c:v>1.7999469103550318</c:v>
                      </c:pt>
                      <c:pt idx="1205">
                        <c:v>1.7932547192902262</c:v>
                      </c:pt>
                      <c:pt idx="1206">
                        <c:v>1.7799461795105689</c:v>
                      </c:pt>
                      <c:pt idx="1207">
                        <c:v>1.773273845351933</c:v>
                      </c:pt>
                      <c:pt idx="1208">
                        <c:v>1.7731999335345225</c:v>
                      </c:pt>
                      <c:pt idx="1209">
                        <c:v>1.7929744473333484</c:v>
                      </c:pt>
                      <c:pt idx="1210">
                        <c:v>1.7995155742265634</c:v>
                      </c:pt>
                      <c:pt idx="1211">
                        <c:v>1.7795937883736437</c:v>
                      </c:pt>
                      <c:pt idx="1212">
                        <c:v>1.7729042862648818</c:v>
                      </c:pt>
                      <c:pt idx="1213">
                        <c:v>1.7728303744474714</c:v>
                      </c:pt>
                      <c:pt idx="1214">
                        <c:v>1.7793526786483793</c:v>
                      </c:pt>
                      <c:pt idx="1215">
                        <c:v>1.7991217455875266</c:v>
                      </c:pt>
                      <c:pt idx="1216">
                        <c:v>1.7990467306086626</c:v>
                      </c:pt>
                      <c:pt idx="1217">
                        <c:v>1.7857439824266381</c:v>
                      </c:pt>
                      <c:pt idx="1218">
                        <c:v>1.7790559282172844</c:v>
                      </c:pt>
                      <c:pt idx="1219">
                        <c:v>1.7790002875114541</c:v>
                      </c:pt>
                      <c:pt idx="1220">
                        <c:v>1.7987654244379221</c:v>
                      </c:pt>
                      <c:pt idx="1221">
                        <c:v>1.7986904094590581</c:v>
                      </c:pt>
                      <c:pt idx="1222">
                        <c:v>1.7853902812854865</c:v>
                      </c:pt>
                      <c:pt idx="1223">
                        <c:v>1.7787035370803594</c:v>
                      </c:pt>
                      <c:pt idx="1224">
                        <c:v>1.7719988665016062</c:v>
                      </c:pt>
                      <c:pt idx="1225">
                        <c:v>1.7785366149628685</c:v>
                      </c:pt>
                      <c:pt idx="1226">
                        <c:v>1.7982965808200213</c:v>
                      </c:pt>
                      <c:pt idx="1227">
                        <c:v>1.8048326745391028</c:v>
                      </c:pt>
                      <c:pt idx="1228">
                        <c:v>1.7849248850471291</c:v>
                      </c:pt>
                      <c:pt idx="1229">
                        <c:v>1.784850421648992</c:v>
                      </c:pt>
                      <c:pt idx="1230">
                        <c:v>1.7847945741003892</c:v>
                      </c:pt>
                      <c:pt idx="1231">
                        <c:v>1.8045503341544993</c:v>
                      </c:pt>
                      <c:pt idx="1232">
                        <c:v>1.8044750433852716</c:v>
                      </c:pt>
                      <c:pt idx="1233">
                        <c:v>1.7911807068093331</c:v>
                      </c:pt>
                      <c:pt idx="1234">
                        <c:v>1.784478104658306</c:v>
                      </c:pt>
                      <c:pt idx="1235">
                        <c:v>1.7711858365100936</c:v>
                      </c:pt>
                      <c:pt idx="1236">
                        <c:v>1.7843291778620318</c:v>
                      </c:pt>
                      <c:pt idx="1237">
                        <c:v>1.797471416052516</c:v>
                      </c:pt>
                      <c:pt idx="1238">
                        <c:v>1.8040044760775993</c:v>
                      </c:pt>
                      <c:pt idx="1239">
                        <c:v>1.7907135868812041</c:v>
                      </c:pt>
                      <c:pt idx="1240">
                        <c:v>1.784031324269483</c:v>
                      </c:pt>
                      <c:pt idx="1241">
                        <c:v>1.7839754767208802</c:v>
                      </c:pt>
                      <c:pt idx="1242">
                        <c:v>1.8037221356929958</c:v>
                      </c:pt>
                      <c:pt idx="1243">
                        <c:v>1.8102536099234892</c:v>
                      </c:pt>
                      <c:pt idx="1244">
                        <c:v>1.7969463112004673</c:v>
                      </c:pt>
                      <c:pt idx="1245">
                        <c:v>1.7902651517502002</c:v>
                      </c:pt>
                      <c:pt idx="1246">
                        <c:v>1.7835845438806599</c:v>
                      </c:pt>
                      <c:pt idx="1247">
                        <c:v>1.7835286963320571</c:v>
                      </c:pt>
                      <c:pt idx="1248">
                        <c:v>1.8032703910776304</c:v>
                      </c:pt>
                      <c:pt idx="1249">
                        <c:v>1.8031951003084028</c:v>
                      </c:pt>
                      <c:pt idx="1250">
                        <c:v>1.7833053061376456</c:v>
                      </c:pt>
                      <c:pt idx="1251">
                        <c:v>1.7832308427395085</c:v>
                      </c:pt>
                      <c:pt idx="1252">
                        <c:v>1.7831563793413714</c:v>
                      </c:pt>
                      <c:pt idx="1253">
                        <c:v>1.8028939372314923</c:v>
                      </c:pt>
                      <c:pt idx="1254">
                        <c:v>1.8160071484862212</c:v>
                      </c:pt>
                      <c:pt idx="1255">
                        <c:v>1.8027245330007304</c:v>
                      </c:pt>
                      <c:pt idx="1256">
                        <c:v>1.7894430206766931</c:v>
                      </c:pt>
                      <c:pt idx="1257">
                        <c:v>1.7827840623506854</c:v>
                      </c:pt>
                      <c:pt idx="1258">
                        <c:v>1.7827095989525483</c:v>
                      </c:pt>
                      <c:pt idx="1259">
                        <c:v>1.8024421926161269</c:v>
                      </c:pt>
                      <c:pt idx="1260">
                        <c:v>1.808968978410441</c:v>
                      </c:pt>
                      <c:pt idx="1261">
                        <c:v>1.7824862087581368</c:v>
                      </c:pt>
                      <c:pt idx="1262">
                        <c:v>1.7824117453599997</c:v>
                      </c:pt>
                      <c:pt idx="1263">
                        <c:v>1.7823372819618624</c:v>
                      </c:pt>
                      <c:pt idx="1264">
                        <c:v>1.795446011623185</c:v>
                      </c:pt>
                      <c:pt idx="1265">
                        <c:v>1.8085722539725879</c:v>
                      </c:pt>
                      <c:pt idx="1266">
                        <c:v>1.8084966874129971</c:v>
                      </c:pt>
                      <c:pt idx="1267">
                        <c:v>1.7952209666865926</c:v>
                      </c:pt>
                      <c:pt idx="1268">
                        <c:v>1.7885648352118106</c:v>
                      </c:pt>
                      <c:pt idx="1269">
                        <c:v>1.7884900960233099</c:v>
                      </c:pt>
                      <c:pt idx="1270">
                        <c:v>1.8082133128145303</c:v>
                      </c:pt>
                      <c:pt idx="1271">
                        <c:v>1.8081377462549395</c:v>
                      </c:pt>
                      <c:pt idx="1272">
                        <c:v>1.7948646455369881</c:v>
                      </c:pt>
                      <c:pt idx="1273">
                        <c:v>1.7815926479804907</c:v>
                      </c:pt>
                      <c:pt idx="1274">
                        <c:v>1.7814995687328192</c:v>
                      </c:pt>
                      <c:pt idx="1275">
                        <c:v>1.7880229760951809</c:v>
                      </c:pt>
                      <c:pt idx="1276">
                        <c:v>1.8077410218170862</c:v>
                      </c:pt>
                      <c:pt idx="1277">
                        <c:v>1.8076654552574953</c:v>
                      </c:pt>
                      <c:pt idx="1278">
                        <c:v>1.7944145556638034</c:v>
                      </c:pt>
                      <c:pt idx="1279">
                        <c:v>1.7943395406849394</c:v>
                      </c:pt>
                      <c:pt idx="1280">
                        <c:v>1.7942645257060752</c:v>
                      </c:pt>
                      <c:pt idx="1281">
                        <c:v>1.8073820806590286</c:v>
                      </c:pt>
                      <c:pt idx="1282">
                        <c:v>1.8073254057393355</c:v>
                      </c:pt>
                      <c:pt idx="1283">
                        <c:v>1.7940582345141989</c:v>
                      </c:pt>
                      <c:pt idx="1284">
                        <c:v>1.780792166450516</c:v>
                      </c:pt>
                      <c:pt idx="1285">
                        <c:v>1.7806990872028445</c:v>
                      </c:pt>
                      <c:pt idx="1286">
                        <c:v>1.7872195298187989</c:v>
                      </c:pt>
                      <c:pt idx="1287">
                        <c:v>1.8069286813014824</c:v>
                      </c:pt>
                      <c:pt idx="1288">
                        <c:v>1.813447469175256</c:v>
                      </c:pt>
                      <c:pt idx="1289">
                        <c:v>1.7935893908962981</c:v>
                      </c:pt>
                      <c:pt idx="1290">
                        <c:v>1.7935143759174341</c:v>
                      </c:pt>
                      <c:pt idx="1291">
                        <c:v>1.7934393609385699</c:v>
                      </c:pt>
                      <c:pt idx="1292">
                        <c:v>1.8131440997754378</c:v>
                      </c:pt>
                      <c:pt idx="1293">
                        <c:v>1.8196612329070305</c:v>
                      </c:pt>
                      <c:pt idx="1294">
                        <c:v>1.7997881930008544</c:v>
                      </c:pt>
                      <c:pt idx="1295">
                        <c:v>1.7931393010231136</c:v>
                      </c:pt>
                      <c:pt idx="1296">
                        <c:v>1.7864721379337924</c:v>
                      </c:pt>
                      <c:pt idx="1297">
                        <c:v>1.7929892710653852</c:v>
                      </c:pt>
                      <c:pt idx="1298">
                        <c:v>1.8060974491459809</c:v>
                      </c:pt>
                      <c:pt idx="1299">
                        <c:v>1.8126132033257563</c:v>
                      </c:pt>
                      <c:pt idx="1300">
                        <c:v>1.7927642261287928</c:v>
                      </c:pt>
                      <c:pt idx="1301">
                        <c:v>1.7926892111499289</c:v>
                      </c:pt>
                      <c:pt idx="1302">
                        <c:v>1.7926141961710647</c:v>
                      </c:pt>
                      <c:pt idx="1303">
                        <c:v>1.812309833925938</c:v>
                      </c:pt>
                      <c:pt idx="1304">
                        <c:v>1.8188049038284531</c:v>
                      </c:pt>
                      <c:pt idx="1305">
                        <c:v>1.8055495915889457</c:v>
                      </c:pt>
                      <c:pt idx="1306">
                        <c:v>1.7923141362556081</c:v>
                      </c:pt>
                      <c:pt idx="1307">
                        <c:v>1.7922391212767441</c:v>
                      </c:pt>
                      <c:pt idx="1308">
                        <c:v>1.7921641062978799</c:v>
                      </c:pt>
                      <c:pt idx="1309">
                        <c:v>1.811854779826211</c:v>
                      </c:pt>
                      <c:pt idx="1310">
                        <c:v>1.8117789374762563</c:v>
                      </c:pt>
                      <c:pt idx="1311">
                        <c:v>1.7985270726162923</c:v>
                      </c:pt>
                      <c:pt idx="1312">
                        <c:v>1.7918640463824236</c:v>
                      </c:pt>
                      <c:pt idx="1313">
                        <c:v>1.7917890314035594</c:v>
                      </c:pt>
                      <c:pt idx="1314">
                        <c:v>1.8048694925526261</c:v>
                      </c:pt>
                      <c:pt idx="1315">
                        <c:v>1.8179676042849551</c:v>
                      </c:pt>
                      <c:pt idx="1316">
                        <c:v>1.8113238833765291</c:v>
                      </c:pt>
                      <c:pt idx="1317">
                        <c:v>1.7980753280009267</c:v>
                      </c:pt>
                      <c:pt idx="1318">
                        <c:v>1.7914139565092388</c:v>
                      </c:pt>
                      <c:pt idx="1319">
                        <c:v>1.7979247464624717</c:v>
                      </c:pt>
                      <c:pt idx="1320">
                        <c:v>1.811020513976711</c:v>
                      </c:pt>
                      <c:pt idx="1321">
                        <c:v>1.8175299249781267</c:v>
                      </c:pt>
                      <c:pt idx="1322">
                        <c:v>1.7976988741547888</c:v>
                      </c:pt>
                      <c:pt idx="1323">
                        <c:v>1.7910388816149183</c:v>
                      </c:pt>
                      <c:pt idx="1324">
                        <c:v>1.7843607558586494</c:v>
                      </c:pt>
                      <c:pt idx="1325">
                        <c:v>1.7974541791547993</c:v>
                      </c:pt>
                      <c:pt idx="1326">
                        <c:v>1.8171493342765366</c:v>
                      </c:pt>
                      <c:pt idx="1327">
                        <c:v>1.8104896175270293</c:v>
                      </c:pt>
                      <c:pt idx="1328">
                        <c:v>1.7972471295394232</c:v>
                      </c:pt>
                      <c:pt idx="1329">
                        <c:v>1.7971718387701958</c:v>
                      </c:pt>
                      <c:pt idx="1330">
                        <c:v>1.7970965480009682</c:v>
                      </c:pt>
                      <c:pt idx="1331">
                        <c:v>1.8167687435749464</c:v>
                      </c:pt>
                      <c:pt idx="1332">
                        <c:v>1.8166926254346285</c:v>
                      </c:pt>
                      <c:pt idx="1333">
                        <c:v>1.7968706756932853</c:v>
                      </c:pt>
                      <c:pt idx="1334">
                        <c:v>1.7901949631026968</c:v>
                      </c:pt>
                      <c:pt idx="1335">
                        <c:v>1.7835386247851421</c:v>
                      </c:pt>
                      <c:pt idx="1336">
                        <c:v>1.7966259806932958</c:v>
                      </c:pt>
                      <c:pt idx="1337">
                        <c:v>1.8162930051979591</c:v>
                      </c:pt>
                      <c:pt idx="1338">
                        <c:v>1.8162359165927207</c:v>
                      </c:pt>
                      <c:pt idx="1339">
                        <c:v>1.8029992202027474</c:v>
                      </c:pt>
                      <c:pt idx="1340">
                        <c:v>1.7963436403086923</c:v>
                      </c:pt>
                      <c:pt idx="1341">
                        <c:v>1.7962683495394647</c:v>
                      </c:pt>
                      <c:pt idx="1342">
                        <c:v>1.8159314440314485</c:v>
                      </c:pt>
                      <c:pt idx="1343">
                        <c:v>1.8224345118545042</c:v>
                      </c:pt>
                      <c:pt idx="1344">
                        <c:v>1.8026024957648945</c:v>
                      </c:pt>
                      <c:pt idx="1345">
                        <c:v>1.7959483637702474</c:v>
                      </c:pt>
                      <c:pt idx="1346">
                        <c:v>1.7892947833563273</c:v>
                      </c:pt>
                      <c:pt idx="1347">
                        <c:v>1.7958166049240991</c:v>
                      </c:pt>
                      <c:pt idx="1348">
                        <c:v>1.8154747351895406</c:v>
                      </c:pt>
                      <c:pt idx="1349">
                        <c:v>1.8153986170492227</c:v>
                      </c:pt>
                      <c:pt idx="1350">
                        <c:v>1.8021679880472457</c:v>
                      </c:pt>
                      <c:pt idx="1351">
                        <c:v>1.7955154418471888</c:v>
                      </c:pt>
                      <c:pt idx="1352">
                        <c:v>1.7954401510779612</c:v>
                      </c:pt>
                      <c:pt idx="1353">
                        <c:v>1.8150941444879505</c:v>
                      </c:pt>
                      <c:pt idx="1354">
                        <c:v>1.8215750801343376</c:v>
                      </c:pt>
                      <c:pt idx="1355">
                        <c:v>1.8083660317283026</c:v>
                      </c:pt>
                      <c:pt idx="1356">
                        <c:v>1.7951389880010511</c:v>
                      </c:pt>
                      <c:pt idx="1357">
                        <c:v>1.7884883723335383</c:v>
                      </c:pt>
                      <c:pt idx="1358">
                        <c:v>1.7949884064625956</c:v>
                      </c:pt>
                      <c:pt idx="1359">
                        <c:v>1.8146374356460426</c:v>
                      </c:pt>
                      <c:pt idx="1360">
                        <c:v>1.8211358150329193</c:v>
                      </c:pt>
                      <c:pt idx="1361">
                        <c:v>1.8079109776285753</c:v>
                      </c:pt>
                      <c:pt idx="1362">
                        <c:v>1.8012611893321533</c:v>
                      </c:pt>
                      <c:pt idx="1363">
                        <c:v>1.801185622772562</c:v>
                      </c:pt>
                      <c:pt idx="1364">
                        <c:v>1.8208111408275229</c:v>
                      </c:pt>
                      <c:pt idx="1365">
                        <c:v>1.8273077965246278</c:v>
                      </c:pt>
                      <c:pt idx="1366">
                        <c:v>1.8140855791287371</c:v>
                      </c:pt>
                      <c:pt idx="1367">
                        <c:v>1.8008833565341977</c:v>
                      </c:pt>
                      <c:pt idx="1368">
                        <c:v>1.79423549877032</c:v>
                      </c:pt>
                      <c:pt idx="1369">
                        <c:v>1.8007322234150156</c:v>
                      </c:pt>
                      <c:pt idx="1370">
                        <c:v>1.8138001361025446</c:v>
                      </c:pt>
                      <c:pt idx="1371">
                        <c:v>1.8202954817954231</c:v>
                      </c:pt>
                      <c:pt idx="1372">
                        <c:v>1.8005055237362424</c:v>
                      </c:pt>
                      <c:pt idx="1373">
                        <c:v>1.8004299571766516</c:v>
                      </c:pt>
                      <c:pt idx="1374">
                        <c:v>1.8003354989771627</c:v>
                      </c:pt>
                      <c:pt idx="1375">
                        <c:v>1.813400515865875</c:v>
                      </c:pt>
                      <c:pt idx="1376">
                        <c:v>1.826483597023395</c:v>
                      </c:pt>
                      <c:pt idx="1377">
                        <c:v>1.8132673091203186</c:v>
                      </c:pt>
                      <c:pt idx="1378">
                        <c:v>1.800052124378696</c:v>
                      </c:pt>
                      <c:pt idx="1379">
                        <c:v>1.7999765578191051</c:v>
                      </c:pt>
                      <c:pt idx="1380">
                        <c:v>1.7999009912595141</c:v>
                      </c:pt>
                      <c:pt idx="1381">
                        <c:v>1.8195315424886083</c:v>
                      </c:pt>
                      <c:pt idx="1382">
                        <c:v>1.8260235786971253</c:v>
                      </c:pt>
                      <c:pt idx="1383">
                        <c:v>1.7996742915807409</c:v>
                      </c:pt>
                      <c:pt idx="1384">
                        <c:v>1.799579833381252</c:v>
                      </c:pt>
                      <c:pt idx="1385">
                        <c:v>1.7929367330011439</c:v>
                      </c:pt>
                      <c:pt idx="1386">
                        <c:v>1.8059959582922236</c:v>
                      </c:pt>
                      <c:pt idx="1387">
                        <c:v>1.8256210626616391</c:v>
                      </c:pt>
                      <c:pt idx="1388">
                        <c:v>1.818996784973838</c:v>
                      </c:pt>
                      <c:pt idx="1389">
                        <c:v>1.8057873918298484</c:v>
                      </c:pt>
                      <c:pt idx="1390">
                        <c:v>1.8057115494798941</c:v>
                      </c:pt>
                      <c:pt idx="1391">
                        <c:v>1.8056357071299394</c:v>
                      </c:pt>
                      <c:pt idx="1392">
                        <c:v>1.8186912092511121</c:v>
                      </c:pt>
                      <c:pt idx="1393">
                        <c:v>1.8251802117656308</c:v>
                      </c:pt>
                      <c:pt idx="1394">
                        <c:v>1.8053892194925873</c:v>
                      </c:pt>
                      <c:pt idx="1395">
                        <c:v>1.7987486012257503</c:v>
                      </c:pt>
                      <c:pt idx="1396">
                        <c:v>1.7986730346661592</c:v>
                      </c:pt>
                      <c:pt idx="1397">
                        <c:v>1.8051616924427236</c:v>
                      </c:pt>
                      <c:pt idx="1398">
                        <c:v>1.8247776957301449</c:v>
                      </c:pt>
                      <c:pt idx="1399">
                        <c:v>1.8247201934393611</c:v>
                      </c:pt>
                      <c:pt idx="1400">
                        <c:v>1.8115165918930045</c:v>
                      </c:pt>
                      <c:pt idx="1401">
                        <c:v>1.8048772836303943</c:v>
                      </c:pt>
                      <c:pt idx="1402">
                        <c:v>1.8113643556123686</c:v>
                      </c:pt>
                      <c:pt idx="1403">
                        <c:v>1.8244135145551814</c:v>
                      </c:pt>
                      <c:pt idx="1404">
                        <c:v>1.8308799712074861</c:v>
                      </c:pt>
                      <c:pt idx="1405">
                        <c:v>1.8111169716563351</c:v>
                      </c:pt>
                      <c:pt idx="1406">
                        <c:v>1.8044791112931329</c:v>
                      </c:pt>
                      <c:pt idx="1407">
                        <c:v>1.7978606941505555</c:v>
                      </c:pt>
                      <c:pt idx="1408">
                        <c:v>1.8043274265932239</c:v>
                      </c:pt>
                      <c:pt idx="1409">
                        <c:v>1.8239343287986505</c:v>
                      </c:pt>
                      <c:pt idx="1410">
                        <c:v>1.830437534516888</c:v>
                      </c:pt>
                      <c:pt idx="1411">
                        <c:v>1.8106792923495065</c:v>
                      </c:pt>
                      <c:pt idx="1412">
                        <c:v>1.8106031742091886</c:v>
                      </c:pt>
                      <c:pt idx="1413">
                        <c:v>1.8105270560688707</c:v>
                      </c:pt>
                      <c:pt idx="1414">
                        <c:v>1.8301105160934021</c:v>
                      </c:pt>
                      <c:pt idx="1415">
                        <c:v>1.8300335705819937</c:v>
                      </c:pt>
                      <c:pt idx="1416">
                        <c:v>1.8168386564320866</c:v>
                      </c:pt>
                      <c:pt idx="1417">
                        <c:v>1.810203553972519</c:v>
                      </c:pt>
                      <c:pt idx="1418">
                        <c:v>1.8035690030936784</c:v>
                      </c:pt>
                      <c:pt idx="1419">
                        <c:v>1.8100513176918831</c:v>
                      </c:pt>
                      <c:pt idx="1420">
                        <c:v>1.8230909618671562</c:v>
                      </c:pt>
                      <c:pt idx="1421">
                        <c:v>1.8295718975135433</c:v>
                      </c:pt>
                      <c:pt idx="1422">
                        <c:v>1.8163802928479977</c:v>
                      </c:pt>
                      <c:pt idx="1423">
                        <c:v>1.8097658746656906</c:v>
                      </c:pt>
                      <c:pt idx="1424">
                        <c:v>1.8096707269902932</c:v>
                      </c:pt>
                      <c:pt idx="1425">
                        <c:v>1.8292641154679097</c:v>
                      </c:pt>
                      <c:pt idx="1426">
                        <c:v>1.8357433963721159</c:v>
                      </c:pt>
                      <c:pt idx="1427">
                        <c:v>1.8225542738198417</c:v>
                      </c:pt>
                      <c:pt idx="1428">
                        <c:v>1.809366254429021</c:v>
                      </c:pt>
                      <c:pt idx="1429">
                        <c:v>1.8092901362887031</c:v>
                      </c:pt>
                      <c:pt idx="1430">
                        <c:v>1.8092140181483851</c:v>
                      </c:pt>
                      <c:pt idx="1431">
                        <c:v>1.8288216787773111</c:v>
                      </c:pt>
                      <c:pt idx="1432">
                        <c:v>1.8287447332659028</c:v>
                      </c:pt>
                      <c:pt idx="1433">
                        <c:v>1.8090046932625106</c:v>
                      </c:pt>
                      <c:pt idx="1434">
                        <c:v>1.8089095455871129</c:v>
                      </c:pt>
                      <c:pt idx="1435">
                        <c:v>1.8022796831444516</c:v>
                      </c:pt>
                      <c:pt idx="1436">
                        <c:v>1.8218642463304371</c:v>
                      </c:pt>
                      <c:pt idx="1437">
                        <c:v>1.8348939620526252</c:v>
                      </c:pt>
                      <c:pt idx="1438">
                        <c:v>1.8282638238196003</c:v>
                      </c:pt>
                      <c:pt idx="1439">
                        <c:v>1.8150815960264126</c:v>
                      </c:pt>
                      <c:pt idx="1440">
                        <c:v>1.8084718662802846</c:v>
                      </c:pt>
                      <c:pt idx="1441">
                        <c:v>1.8083957481399666</c:v>
                      </c:pt>
                      <c:pt idx="1442">
                        <c:v>1.8279752781518186</c:v>
                      </c:pt>
                      <c:pt idx="1443">
                        <c:v>1.8278983326404104</c:v>
                      </c:pt>
                      <c:pt idx="1444">
                        <c:v>1.8081483641839331</c:v>
                      </c:pt>
                      <c:pt idx="1445">
                        <c:v>1.8080722460436149</c:v>
                      </c:pt>
                      <c:pt idx="1446">
                        <c:v>1.8014454172949517</c:v>
                      </c:pt>
                      <c:pt idx="1447">
                        <c:v>1.814470444580961</c:v>
                      </c:pt>
                      <c:pt idx="1448">
                        <c:v>1.8340445277331345</c:v>
                      </c:pt>
                      <c:pt idx="1449">
                        <c:v>1.8274174231941078</c:v>
                      </c:pt>
                      <c:pt idx="1450">
                        <c:v>1.8142603612715869</c:v>
                      </c:pt>
                      <c:pt idx="1451">
                        <c:v>1.8141839673409055</c:v>
                      </c:pt>
                      <c:pt idx="1452">
                        <c:v>1.8141075734102239</c:v>
                      </c:pt>
                      <c:pt idx="1453">
                        <c:v>1.8336777265497179</c:v>
                      </c:pt>
                      <c:pt idx="1454">
                        <c:v>1.8335811999225031</c:v>
                      </c:pt>
                      <c:pt idx="1455">
                        <c:v>1.8204075216305833</c:v>
                      </c:pt>
                      <c:pt idx="1456">
                        <c:v>1.807234946500117</c:v>
                      </c:pt>
                      <c:pt idx="1457">
                        <c:v>1.807158828359799</c:v>
                      </c:pt>
                      <c:pt idx="1458">
                        <c:v>1.8136301113434647</c:v>
                      </c:pt>
                      <c:pt idx="1459">
                        <c:v>1.8331950934136438</c:v>
                      </c:pt>
                      <c:pt idx="1460">
                        <c:v>1.8331178721118719</c:v>
                      </c:pt>
                      <c:pt idx="1461">
                        <c:v>1.8199475033043135</c:v>
                      </c:pt>
                      <c:pt idx="1462">
                        <c:v>1.8133245356207388</c:v>
                      </c:pt>
                      <c:pt idx="1463">
                        <c:v>1.8132672401727277</c:v>
                      </c:pt>
                      <c:pt idx="1464">
                        <c:v>1.8328089869047843</c:v>
                      </c:pt>
                      <c:pt idx="1465">
                        <c:v>1.8327317656030124</c:v>
                      </c:pt>
                      <c:pt idx="1466">
                        <c:v>1.8130189598980131</c:v>
                      </c:pt>
                      <c:pt idx="1467">
                        <c:v>1.806397646956619</c:v>
                      </c:pt>
                      <c:pt idx="1468">
                        <c:v>1.7997768855959519</c:v>
                      </c:pt>
                      <c:pt idx="1469">
                        <c:v>1.8062454106759831</c:v>
                      </c:pt>
                      <c:pt idx="1470">
                        <c:v>1.8258015674545309</c:v>
                      </c:pt>
                      <c:pt idx="1471">
                        <c:v>1.8322684377923812</c:v>
                      </c:pt>
                      <c:pt idx="1472">
                        <c:v>1.8191041363728191</c:v>
                      </c:pt>
                      <c:pt idx="1473">
                        <c:v>1.8190466340820355</c:v>
                      </c:pt>
                      <c:pt idx="1474">
                        <c:v>1.8189507969307295</c:v>
                      </c:pt>
                      <c:pt idx="1475">
                        <c:v>1.8385022652730982</c:v>
                      </c:pt>
                      <c:pt idx="1476">
                        <c:v>1.8384247681809629</c:v>
                      </c:pt>
                      <c:pt idx="1477">
                        <c:v>1.8252629488746723</c:v>
                      </c:pt>
                      <c:pt idx="1478">
                        <c:v>1.8121022327298353</c:v>
                      </c:pt>
                      <c:pt idx="1479">
                        <c:v>1.8054842292728031</c:v>
                      </c:pt>
                      <c:pt idx="1480">
                        <c:v>1.8119494448684723</c:v>
                      </c:pt>
                      <c:pt idx="1481">
                        <c:v>1.8314962247746622</c:v>
                      </c:pt>
                      <c:pt idx="1482">
                        <c:v>1.8314190034728903</c:v>
                      </c:pt>
                      <c:pt idx="1483">
                        <c:v>1.8182799368715861</c:v>
                      </c:pt>
                      <c:pt idx="1484">
                        <c:v>1.8116438691457464</c:v>
                      </c:pt>
                      <c:pt idx="1485">
                        <c:v>1.811567475215065</c:v>
                      </c:pt>
                      <c:pt idx="1486">
                        <c:v>1.8311101182658029</c:v>
                      </c:pt>
                      <c:pt idx="1487">
                        <c:v>1.837572300167474</c:v>
                      </c:pt>
                      <c:pt idx="1488">
                        <c:v>1.8244165482491796</c:v>
                      </c:pt>
                      <c:pt idx="1489">
                        <c:v>1.8178007511150551</c:v>
                      </c:pt>
                      <c:pt idx="1490">
                        <c:v>1.8112046040443281</c:v>
                      </c:pt>
                      <c:pt idx="1491">
                        <c:v>1.8176665791032265</c:v>
                      </c:pt>
                      <c:pt idx="1492">
                        <c:v>1.8306660957806145</c:v>
                      </c:pt>
                      <c:pt idx="1493">
                        <c:v>1.8371266918876958</c:v>
                      </c:pt>
                      <c:pt idx="1494">
                        <c:v>1.8174174025098304</c:v>
                      </c:pt>
                      <c:pt idx="1495">
                        <c:v>1.8173407327887854</c:v>
                      </c:pt>
                      <c:pt idx="1496">
                        <c:v>1.8107271419775688</c:v>
                      </c:pt>
                      <c:pt idx="1497">
                        <c:v>1.8302606839463123</c:v>
                      </c:pt>
                      <c:pt idx="1498">
                        <c:v>1.8432562016634295</c:v>
                      </c:pt>
                      <c:pt idx="1499">
                        <c:v>1.8366423350618499</c:v>
                      </c:pt>
                      <c:pt idx="1500">
                        <c:v>1.8234932021122787</c:v>
                      </c:pt>
                      <c:pt idx="1501">
                        <c:v>1.8168807144625159</c:v>
                      </c:pt>
                      <c:pt idx="1502">
                        <c:v>1.8168040447414711</c:v>
                      </c:pt>
                      <c:pt idx="1503">
                        <c:v>1.8363323466933084</c:v>
                      </c:pt>
                      <c:pt idx="1504">
                        <c:v>1.8362548496011728</c:v>
                      </c:pt>
                      <c:pt idx="1505">
                        <c:v>1.8165740355783362</c:v>
                      </c:pt>
                      <c:pt idx="1506">
                        <c:v>1.8099632026707542</c:v>
                      </c:pt>
                      <c:pt idx="1507">
                        <c:v>1.8098868087400726</c:v>
                      </c:pt>
                      <c:pt idx="1508">
                        <c:v>1.8228776380210114</c:v>
                      </c:pt>
                      <c:pt idx="1509">
                        <c:v>1.8358673641404961</c:v>
                      </c:pt>
                      <c:pt idx="1510">
                        <c:v>1.835789867048361</c:v>
                      </c:pt>
                      <c:pt idx="1511">
                        <c:v>1.822646801486786</c:v>
                      </c:pt>
                      <c:pt idx="1512">
                        <c:v>1.8225698559753776</c:v>
                      </c:pt>
                      <c:pt idx="1513">
                        <c:v>1.8159606778099766</c:v>
                      </c:pt>
                      <c:pt idx="1514">
                        <c:v>1.8354798786798194</c:v>
                      </c:pt>
                      <c:pt idx="1515">
                        <c:v>1.8419340626609493</c:v>
                      </c:pt>
                      <c:pt idx="1516">
                        <c:v>1.8222620739297442</c:v>
                      </c:pt>
                      <c:pt idx="1517">
                        <c:v>1.809122869433258</c:v>
                      </c:pt>
                      <c:pt idx="1518">
                        <c:v>1.8090464755025764</c:v>
                      </c:pt>
                      <c:pt idx="1519">
                        <c:v>1.8155006594837069</c:v>
                      </c:pt>
                      <c:pt idx="1520">
                        <c:v>1.8415451982484552</c:v>
                      </c:pt>
                      <c:pt idx="1521">
                        <c:v>1.8414674253659566</c:v>
                      </c:pt>
                      <c:pt idx="1522">
                        <c:v>1.8218004008612936</c:v>
                      </c:pt>
                      <c:pt idx="1523">
                        <c:v>1.8217234553498851</c:v>
                      </c:pt>
                      <c:pt idx="1524">
                        <c:v>1.8216465098384769</c:v>
                      </c:pt>
                      <c:pt idx="1525">
                        <c:v>1.8411563338359611</c:v>
                      </c:pt>
                      <c:pt idx="1526">
                        <c:v>1.8410785609534623</c:v>
                      </c:pt>
                      <c:pt idx="1527">
                        <c:v>1.8279440448931557</c:v>
                      </c:pt>
                      <c:pt idx="1528">
                        <c:v>1.8148106319943025</c:v>
                      </c:pt>
                      <c:pt idx="1529">
                        <c:v>1.8082061422650801</c:v>
                      </c:pt>
                      <c:pt idx="1530">
                        <c:v>1.8211848367700263</c:v>
                      </c:pt>
                      <c:pt idx="1531">
                        <c:v>1.8341624281135183</c:v>
                      </c:pt>
                      <c:pt idx="1532">
                        <c:v>1.8406119236584695</c:v>
                      </c:pt>
                      <c:pt idx="1533">
                        <c:v>1.8209540002358011</c:v>
                      </c:pt>
                      <c:pt idx="1534">
                        <c:v>1.8208770547243927</c:v>
                      </c:pt>
                      <c:pt idx="1535">
                        <c:v>1.8208001092129842</c:v>
                      </c:pt>
                      <c:pt idx="1536">
                        <c:v>1.8403008321284742</c:v>
                      </c:pt>
                      <c:pt idx="1537">
                        <c:v>1.8467486729312446</c:v>
                      </c:pt>
                      <c:pt idx="1538">
                        <c:v>1.827094610573665</c:v>
                      </c:pt>
                      <c:pt idx="1539">
                        <c:v>1.8204923271673505</c:v>
                      </c:pt>
                      <c:pt idx="1540">
                        <c:v>1.813890595341763</c:v>
                      </c:pt>
                      <c:pt idx="1541">
                        <c:v>1.8138139256207182</c:v>
                      </c:pt>
                      <c:pt idx="1542">
                        <c:v>1.8333099601000296</c:v>
                      </c:pt>
                      <c:pt idx="1543">
                        <c:v>1.8397564219509823</c:v>
                      </c:pt>
                      <c:pt idx="1544">
                        <c:v>1.8266312827630338</c:v>
                      </c:pt>
                      <c:pt idx="1545">
                        <c:v>1.820011417721048</c:v>
                      </c:pt>
                      <c:pt idx="1546">
                        <c:v>1.8199537085874917</c:v>
                      </c:pt>
                      <c:pt idx="1547">
                        <c:v>1.839445330420987</c:v>
                      </c:pt>
                      <c:pt idx="1548">
                        <c:v>1.8458901375297594</c:v>
                      </c:pt>
                      <c:pt idx="1549">
                        <c:v>1.8392897846559895</c:v>
                      </c:pt>
                      <c:pt idx="1550">
                        <c:v>1.8261679549524024</c:v>
                      </c:pt>
                      <c:pt idx="1551">
                        <c:v>1.8195689810304496</c:v>
                      </c:pt>
                      <c:pt idx="1552">
                        <c:v>1.8194920355190412</c:v>
                      </c:pt>
                      <c:pt idx="1553">
                        <c:v>1.8389786931259939</c:v>
                      </c:pt>
                      <c:pt idx="1554">
                        <c:v>1.8389009202434952</c:v>
                      </c:pt>
                      <c:pt idx="1555">
                        <c:v>1.8257818484435429</c:v>
                      </c:pt>
                      <c:pt idx="1556">
                        <c:v>1.8191842534734075</c:v>
                      </c:pt>
                      <c:pt idx="1557">
                        <c:v>1.819107307961999</c:v>
                      </c:pt>
                      <c:pt idx="1558">
                        <c:v>1.8320700066258637</c:v>
                      </c:pt>
                      <c:pt idx="1559">
                        <c:v>1.8450316021282742</c:v>
                      </c:pt>
                      <c:pt idx="1560">
                        <c:v>1.8384342829485023</c:v>
                      </c:pt>
                      <c:pt idx="1561">
                        <c:v>1.8253378259583546</c:v>
                      </c:pt>
                      <c:pt idx="1562">
                        <c:v>1.8187418167828091</c:v>
                      </c:pt>
                      <c:pt idx="1563">
                        <c:v>1.8186648712714006</c:v>
                      </c:pt>
                      <c:pt idx="1564">
                        <c:v>1.838123191418507</c:v>
                      </c:pt>
                      <c:pt idx="1565">
                        <c:v>1.838045418536008</c:v>
                      </c:pt>
                      <c:pt idx="1566">
                        <c:v>1.8249324141240522</c:v>
                      </c:pt>
                      <c:pt idx="1567">
                        <c:v>1.818337852847915</c:v>
                      </c:pt>
                      <c:pt idx="1568">
                        <c:v>1.8117438431525046</c:v>
                      </c:pt>
                      <c:pt idx="1569">
                        <c:v>1.8247007502187365</c:v>
                      </c:pt>
                      <c:pt idx="1570">
                        <c:v>1.8441730667267888</c:v>
                      </c:pt>
                      <c:pt idx="1571">
                        <c:v>1.8375787812410154</c:v>
                      </c:pt>
                      <c:pt idx="1572">
                        <c:v>1.8309850473359688</c:v>
                      </c:pt>
                      <c:pt idx="1573">
                        <c:v>1.824411170337092</c:v>
                      </c:pt>
                      <c:pt idx="1574">
                        <c:v>1.8243146437098772</c:v>
                      </c:pt>
                      <c:pt idx="1575">
                        <c:v>1.8437828233624773</c:v>
                      </c:pt>
                      <c:pt idx="1576">
                        <c:v>1.8437047746896151</c:v>
                      </c:pt>
                      <c:pt idx="1577">
                        <c:v>1.8305975618752921</c:v>
                      </c:pt>
                      <c:pt idx="1578">
                        <c:v>1.8174914522224224</c:v>
                      </c:pt>
                      <c:pt idx="1579">
                        <c:v>1.8174145067110139</c:v>
                      </c:pt>
                      <c:pt idx="1580">
                        <c:v>1.8238513158992458</c:v>
                      </c:pt>
                      <c:pt idx="1581">
                        <c:v>1.8433145313253037</c:v>
                      </c:pt>
                      <c:pt idx="1582">
                        <c:v>1.8432364826524414</c:v>
                      </c:pt>
                      <c:pt idx="1583">
                        <c:v>1.8301325793224799</c:v>
                      </c:pt>
                      <c:pt idx="1584">
                        <c:v>1.8300550822303445</c:v>
                      </c:pt>
                      <c:pt idx="1585">
                        <c:v>1.8299775851382092</c:v>
                      </c:pt>
                      <c:pt idx="1586">
                        <c:v>1.8494363879184514</c:v>
                      </c:pt>
                      <c:pt idx="1587">
                        <c:v>1.8493580634552256</c:v>
                      </c:pt>
                      <c:pt idx="1588">
                        <c:v>1.8362566422385351</c:v>
                      </c:pt>
                      <c:pt idx="1589">
                        <c:v>1.8231563241832989</c:v>
                      </c:pt>
                      <c:pt idx="1590">
                        <c:v>1.8165681060855214</c:v>
                      </c:pt>
                      <c:pt idx="1591">
                        <c:v>1.8295126025853972</c:v>
                      </c:pt>
                      <c:pt idx="1592">
                        <c:v>1.8424559959238183</c:v>
                      </c:pt>
                      <c:pt idx="1593">
                        <c:v>1.8488881166758711</c:v>
                      </c:pt>
                      <c:pt idx="1594">
                        <c:v>1.8357900049435423</c:v>
                      </c:pt>
                      <c:pt idx="1595">
                        <c:v>1.8291832399438219</c:v>
                      </c:pt>
                      <c:pt idx="1596">
                        <c:v>1.8291057428516864</c:v>
                      </c:pt>
                      <c:pt idx="1597">
                        <c:v>1.8485552377071617</c:v>
                      </c:pt>
                      <c:pt idx="1598">
                        <c:v>1.85500528483284</c:v>
                      </c:pt>
                      <c:pt idx="1599">
                        <c:v>1.8354011405310482</c:v>
                      </c:pt>
                      <c:pt idx="1600">
                        <c:v>1.8288151287561789</c:v>
                      </c:pt>
                      <c:pt idx="1601">
                        <c:v>1.8222296685620361</c:v>
                      </c:pt>
                      <c:pt idx="1602">
                        <c:v>1.8286601345719082</c:v>
                      </c:pt>
                      <c:pt idx="1603">
                        <c:v>1.8415974605223331</c:v>
                      </c:pt>
                      <c:pt idx="1604">
                        <c:v>1.8480265475803876</c:v>
                      </c:pt>
                      <c:pt idx="1605">
                        <c:v>1.8349150600154303</c:v>
                      </c:pt>
                      <c:pt idx="1606">
                        <c:v>1.828330771930333</c:v>
                      </c:pt>
                      <c:pt idx="1607">
                        <c:v>1.8282532748381974</c:v>
                      </c:pt>
                      <c:pt idx="1608">
                        <c:v>1.8476936686116781</c:v>
                      </c:pt>
                      <c:pt idx="1609">
                        <c:v>1.8541406820433584</c:v>
                      </c:pt>
                      <c:pt idx="1610">
                        <c:v>1.8410511198122972</c:v>
                      </c:pt>
                      <c:pt idx="1611">
                        <c:v>1.834467865941062</c:v>
                      </c:pt>
                      <c:pt idx="1612">
                        <c:v>1.8278851636505546</c:v>
                      </c:pt>
                      <c:pt idx="1613">
                        <c:v>1.8278076665584193</c:v>
                      </c:pt>
                      <c:pt idx="1614">
                        <c:v>1.8472433029481299</c:v>
                      </c:pt>
                      <c:pt idx="1615">
                        <c:v>1.8471453973690979</c:v>
                      </c:pt>
                      <c:pt idx="1616">
                        <c:v>1.8275558010089792</c:v>
                      </c:pt>
                      <c:pt idx="1617">
                        <c:v>1.8274783039168441</c:v>
                      </c:pt>
                      <c:pt idx="1618">
                        <c:v>1.8274008068247087</c:v>
                      </c:pt>
                      <c:pt idx="1619">
                        <c:v>1.8403291695883206</c:v>
                      </c:pt>
                      <c:pt idx="1620">
                        <c:v>1.8532760792538767</c:v>
                      </c:pt>
                      <c:pt idx="1621">
                        <c:v>1.8466950317055497</c:v>
                      </c:pt>
                      <c:pt idx="1622">
                        <c:v>1.8336123642335751</c:v>
                      </c:pt>
                      <c:pt idx="1623">
                        <c:v>1.8335345913510761</c:v>
                      </c:pt>
                      <c:pt idx="1624">
                        <c:v>1.8334568184685776</c:v>
                      </c:pt>
                      <c:pt idx="1625">
                        <c:v>1.8463621527368401</c:v>
                      </c:pt>
                      <c:pt idx="1626">
                        <c:v>1.852784827668944</c:v>
                      </c:pt>
                      <c:pt idx="1627">
                        <c:v>1.8332040566004562</c:v>
                      </c:pt>
                      <c:pt idx="1628">
                        <c:v>1.8266258359033551</c:v>
                      </c:pt>
                      <c:pt idx="1629">
                        <c:v>1.8265483388112198</c:v>
                      </c:pt>
                      <c:pt idx="1630">
                        <c:v>1.8394706341868354</c:v>
                      </c:pt>
                      <c:pt idx="1631">
                        <c:v>1.8523918264009978</c:v>
                      </c:pt>
                      <c:pt idx="1632">
                        <c:v>1.8458334626100663</c:v>
                      </c:pt>
                      <c:pt idx="1633">
                        <c:v>1.8392560003364642</c:v>
                      </c:pt>
                      <c:pt idx="1634">
                        <c:v>1.8326790896435892</c:v>
                      </c:pt>
                      <c:pt idx="1635">
                        <c:v>1.8325818735404655</c:v>
                      </c:pt>
                      <c:pt idx="1636">
                        <c:v>1.8519988251330517</c:v>
                      </c:pt>
                      <c:pt idx="1637">
                        <c:v>1.8584181905807939</c:v>
                      </c:pt>
                      <c:pt idx="1638">
                        <c:v>1.8388462448039371</c:v>
                      </c:pt>
                      <c:pt idx="1639">
                        <c:v>1.8322707820104704</c:v>
                      </c:pt>
                      <c:pt idx="1640">
                        <c:v>1.8256958707977309</c:v>
                      </c:pt>
                      <c:pt idx="1641">
                        <c:v>1.8386120987853503</c:v>
                      </c:pt>
                      <c:pt idx="1642">
                        <c:v>1.8580238103610303</c:v>
                      </c:pt>
                      <c:pt idx="1643">
                        <c:v>1.8579449343170775</c:v>
                      </c:pt>
                      <c:pt idx="1644">
                        <c:v>1.838397464934979</c:v>
                      </c:pt>
                      <c:pt idx="1645">
                        <c:v>1.838299904093901</c:v>
                      </c:pt>
                      <c:pt idx="1646">
                        <c:v>1.8382218554210388</c:v>
                      </c:pt>
                      <c:pt idx="1647">
                        <c:v>1.8576294301412668</c:v>
                      </c:pt>
                      <c:pt idx="1648">
                        <c:v>1.8575505540973141</c:v>
                      </c:pt>
                      <c:pt idx="1649">
                        <c:v>1.8379877094024517</c:v>
                      </c:pt>
                      <c:pt idx="1650">
                        <c:v>1.8314347235236079</c:v>
                      </c:pt>
                      <c:pt idx="1651">
                        <c:v>1.8248627770572756</c:v>
                      </c:pt>
                      <c:pt idx="1652">
                        <c:v>1.8312791777586104</c:v>
                      </c:pt>
                      <c:pt idx="1653">
                        <c:v>1.8506822708854318</c:v>
                      </c:pt>
                      <c:pt idx="1654">
                        <c:v>1.8570970168445857</c:v>
                      </c:pt>
                      <c:pt idx="1655">
                        <c:v>1.837519417365278</c:v>
                      </c:pt>
                      <c:pt idx="1656">
                        <c:v>1.8374413686924158</c:v>
                      </c:pt>
                      <c:pt idx="1657">
                        <c:v>1.8373633200195534</c:v>
                      </c:pt>
                      <c:pt idx="1658">
                        <c:v>1.8567617936577867</c:v>
                      </c:pt>
                      <c:pt idx="1659">
                        <c:v>1.8631946038857481</c:v>
                      </c:pt>
                      <c:pt idx="1660">
                        <c:v>1.8436403776397448</c:v>
                      </c:pt>
                      <c:pt idx="1661">
                        <c:v>1.8370706374963199</c:v>
                      </c:pt>
                      <c:pt idx="1662">
                        <c:v>1.830501448933622</c:v>
                      </c:pt>
                      <c:pt idx="1663">
                        <c:v>1.8369145401505953</c:v>
                      </c:pt>
                      <c:pt idx="1664">
                        <c:v>1.8498176680959502</c:v>
                      </c:pt>
                      <c:pt idx="1665">
                        <c:v>1.856209661350118</c:v>
                      </c:pt>
                      <c:pt idx="1666">
                        <c:v>1.8366608819637926</c:v>
                      </c:pt>
                      <c:pt idx="1667">
                        <c:v>1.8365828332909306</c:v>
                      </c:pt>
                      <c:pt idx="1668">
                        <c:v>1.8300153684180043</c:v>
                      </c:pt>
                      <c:pt idx="1669">
                        <c:v>1.8558941571743071</c:v>
                      </c:pt>
                      <c:pt idx="1670">
                        <c:v>1.8623041457496912</c:v>
                      </c:pt>
                      <c:pt idx="1671">
                        <c:v>1.8492674663208257</c:v>
                      </c:pt>
                      <c:pt idx="1672">
                        <c:v>1.8362121020948345</c:v>
                      </c:pt>
                      <c:pt idx="1673">
                        <c:v>1.8296459472261348</c:v>
                      </c:pt>
                      <c:pt idx="1674">
                        <c:v>1.8360560047491101</c:v>
                      </c:pt>
                      <c:pt idx="1675">
                        <c:v>1.8554209009105909</c:v>
                      </c:pt>
                      <c:pt idx="1676">
                        <c:v>1.8553420248666381</c:v>
                      </c:pt>
                      <c:pt idx="1677">
                        <c:v>1.8358023465623075</c:v>
                      </c:pt>
                      <c:pt idx="1678">
                        <c:v>1.8357242978894452</c:v>
                      </c:pt>
                      <c:pt idx="1679">
                        <c:v>1.8356462492165828</c:v>
                      </c:pt>
                      <c:pt idx="1680">
                        <c:v>1.8550265206908272</c:v>
                      </c:pt>
                      <c:pt idx="1681">
                        <c:v>1.8614334755722131</c:v>
                      </c:pt>
                      <c:pt idx="1682">
                        <c:v>1.8548884876139102</c:v>
                      </c:pt>
                      <c:pt idx="1683">
                        <c:v>1.8418389149855521</c:v>
                      </c:pt>
                      <c:pt idx="1684">
                        <c:v>1.8417605905223262</c:v>
                      </c:pt>
                      <c:pt idx="1685">
                        <c:v>1.841662684943294</c:v>
                      </c:pt>
                      <c:pt idx="1686">
                        <c:v>1.8610377164006322</c:v>
                      </c:pt>
                      <c:pt idx="1687">
                        <c:v>1.860958564566316</c:v>
                      </c:pt>
                      <c:pt idx="1688">
                        <c:v>1.8414277115536166</c:v>
                      </c:pt>
                      <c:pt idx="1689">
                        <c:v>1.8348657624879601</c:v>
                      </c:pt>
                      <c:pt idx="1690">
                        <c:v>1.8283043650030302</c:v>
                      </c:pt>
                      <c:pt idx="1691">
                        <c:v>1.8411927381639392</c:v>
                      </c:pt>
                      <c:pt idx="1692">
                        <c:v>1.8605628053947352</c:v>
                      </c:pt>
                      <c:pt idx="1693">
                        <c:v>1.8540011321194421</c:v>
                      </c:pt>
                      <c:pt idx="1694">
                        <c:v>1.8474203603614785</c:v>
                      </c:pt>
                      <c:pt idx="1695">
                        <c:v>1.8408794403110365</c:v>
                      </c:pt>
                      <c:pt idx="1696">
                        <c:v>1.8408011158478106</c:v>
                      </c:pt>
                      <c:pt idx="1697">
                        <c:v>1.8601670462231543</c:v>
                      </c:pt>
                      <c:pt idx="1698">
                        <c:v>1.8600878943888381</c:v>
                      </c:pt>
                      <c:pt idx="1699">
                        <c:v>1.8600681064302589</c:v>
                      </c:pt>
                      <c:pt idx="1700">
                        <c:v>1.8600681064302589</c:v>
                      </c:pt>
                      <c:pt idx="1701">
                        <c:v>1.8857917631071093</c:v>
                      </c:pt>
                      <c:pt idx="1702">
                        <c:v>2.054063184951223</c:v>
                      </c:pt>
                      <c:pt idx="1703">
                        <c:v>2.2222987540480856</c:v>
                      </c:pt>
                      <c:pt idx="1704">
                        <c:v>2.3321936296562895</c:v>
                      </c:pt>
                      <c:pt idx="1705">
                        <c:v>2.4420650630835983</c:v>
                      </c:pt>
                      <c:pt idx="1706">
                        <c:v>2.5000975608410778</c:v>
                      </c:pt>
                      <c:pt idx="1707">
                        <c:v>2.571042770259043</c:v>
                      </c:pt>
                      <c:pt idx="1708">
                        <c:v>2.6161253246569687</c:v>
                      </c:pt>
                      <c:pt idx="1709">
                        <c:v>2.6611708541985983</c:v>
                      </c:pt>
                      <c:pt idx="1710">
                        <c:v>2.6997325522950244</c:v>
                      </c:pt>
                      <c:pt idx="1711">
                        <c:v>2.7253389980673988</c:v>
                      </c:pt>
                      <c:pt idx="1712">
                        <c:v>2.770358327524499</c:v>
                      </c:pt>
                      <c:pt idx="1713">
                        <c:v>2.783007452545097</c:v>
                      </c:pt>
                      <c:pt idx="1714">
                        <c:v>2.8280109240562972</c:v>
                      </c:pt>
                      <c:pt idx="1715">
                        <c:v>2.8341501554423436</c:v>
                      </c:pt>
                      <c:pt idx="1716">
                        <c:v>2.872698615601323</c:v>
                      </c:pt>
                      <c:pt idx="1717">
                        <c:v>2.8853311932001131</c:v>
                      </c:pt>
                      <c:pt idx="1718">
                        <c:v>2.9108983388456937</c:v>
                      </c:pt>
                      <c:pt idx="1719">
                        <c:v>2.9234928573743244</c:v>
                      </c:pt>
                      <c:pt idx="1720">
                        <c:v>2.9296796625980694</c:v>
                      </c:pt>
                      <c:pt idx="1721">
                        <c:v>2.9487671136538984</c:v>
                      </c:pt>
                      <c:pt idx="1722">
                        <c:v>2.9549186177111193</c:v>
                      </c:pt>
                      <c:pt idx="1723">
                        <c:v>2.980432604764141</c:v>
                      </c:pt>
                      <c:pt idx="1724">
                        <c:v>2.9801465412096304</c:v>
                      </c:pt>
                      <c:pt idx="1725">
                        <c:v>3.0056840393911379</c:v>
                      </c:pt>
                      <c:pt idx="1726">
                        <c:v>3.0053634330936028</c:v>
                      </c:pt>
                      <c:pt idx="1727">
                        <c:v>3.0243979323996451</c:v>
                      </c:pt>
                      <c:pt idx="1728">
                        <c:v>3.0240752576743839</c:v>
                      </c:pt>
                      <c:pt idx="1729">
                        <c:v>3.0367070079020833</c:v>
                      </c:pt>
                      <c:pt idx="1730">
                        <c:v>3.0428433434893138</c:v>
                      </c:pt>
                      <c:pt idx="1731">
                        <c:v>3.0489457568618366</c:v>
                      </c:pt>
                      <c:pt idx="1732">
                        <c:v>3.0615708881208126</c:v>
                      </c:pt>
                      <c:pt idx="1733">
                        <c:v>3.054785755703517</c:v>
                      </c:pt>
                      <c:pt idx="1734">
                        <c:v>3.0738325276807341</c:v>
                      </c:pt>
                      <c:pt idx="1735">
                        <c:v>3.067014645157776</c:v>
                      </c:pt>
                      <c:pt idx="1736">
                        <c:v>3.0860886514333861</c:v>
                      </c:pt>
                      <c:pt idx="1737">
                        <c:v>3.07930351901609</c:v>
                      </c:pt>
                      <c:pt idx="1738">
                        <c:v>3.0918843859217291</c:v>
                      </c:pt>
                      <c:pt idx="1739">
                        <c:v>3.0915211010654469</c:v>
                      </c:pt>
                      <c:pt idx="1740">
                        <c:v>3.0976773625064378</c:v>
                      </c:pt>
                      <c:pt idx="1741">
                        <c:v>3.0973464140702727</c:v>
                      </c:pt>
                      <c:pt idx="1742">
                        <c:v>3.0970154656341076</c:v>
                      </c:pt>
                      <c:pt idx="1743">
                        <c:v>3.1160387954304292</c:v>
                      </c:pt>
                      <c:pt idx="1744">
                        <c:v>3.1028043053633638</c:v>
                      </c:pt>
                      <c:pt idx="1745">
                        <c:v>3.1218228088283255</c:v>
                      </c:pt>
                      <c:pt idx="1746">
                        <c:v>3.1085903871889862</c:v>
                      </c:pt>
                      <c:pt idx="1747">
                        <c:v>3.1211553961487257</c:v>
                      </c:pt>
                      <c:pt idx="1748">
                        <c:v>3.1143737111109733</c:v>
                      </c:pt>
                      <c:pt idx="1749">
                        <c:v>3.1204879834691259</c:v>
                      </c:pt>
                      <c:pt idx="1750">
                        <c:v>3.120154277129326</c:v>
                      </c:pt>
                      <c:pt idx="1751">
                        <c:v>3.1198205707895261</c:v>
                      </c:pt>
                      <c:pt idx="1752">
                        <c:v>3.1323773060383613</c:v>
                      </c:pt>
                      <c:pt idx="1753">
                        <c:v>3.1255976894283348</c:v>
                      </c:pt>
                      <c:pt idx="1754">
                        <c:v>3.1381509772976268</c:v>
                      </c:pt>
                      <c:pt idx="1755">
                        <c:v>3.1249288977969174</c:v>
                      </c:pt>
                      <c:pt idx="1756">
                        <c:v>3.1439218906532576</c:v>
                      </c:pt>
                      <c:pt idx="1757">
                        <c:v>3.130701879580275</c:v>
                      </c:pt>
                      <c:pt idx="1758">
                        <c:v>3.1368078782275228</c:v>
                      </c:pt>
                      <c:pt idx="1759">
                        <c:v>3.1364721034599969</c:v>
                      </c:pt>
                      <c:pt idx="1760">
                        <c:v>3.1361363286924706</c:v>
                      </c:pt>
                      <c:pt idx="1761">
                        <c:v>3.1422395694360841</c:v>
                      </c:pt>
                      <c:pt idx="1762">
                        <c:v>3.1354647791574188</c:v>
                      </c:pt>
                      <c:pt idx="1763">
                        <c:v>3.1544419140678595</c:v>
                      </c:pt>
                      <c:pt idx="1764">
                        <c:v>3.1412301767057804</c:v>
                      </c:pt>
                      <c:pt idx="1765">
                        <c:v>3.1537662276773553</c:v>
                      </c:pt>
                      <c:pt idx="1766">
                        <c:v>3.140557248218911</c:v>
                      </c:pt>
                      <c:pt idx="1767">
                        <c:v>3.153056756967326</c:v>
                      </c:pt>
                      <c:pt idx="1768">
                        <c:v>3.1463185089118211</c:v>
                      </c:pt>
                      <c:pt idx="1769">
                        <c:v>3.1524148548963478</c:v>
                      </c:pt>
                      <c:pt idx="1770">
                        <c:v>3.1520770117010959</c:v>
                      </c:pt>
                      <c:pt idx="1771">
                        <c:v>3.1452733323818567</c:v>
                      </c:pt>
                      <c:pt idx="1772">
                        <c:v>3.1578327565867359</c:v>
                      </c:pt>
                      <c:pt idx="1773">
                        <c:v>3.1446327403151044</c:v>
                      </c:pt>
                      <c:pt idx="1774">
                        <c:v>3.1571556912444145</c:v>
                      </c:pt>
                      <c:pt idx="1775">
                        <c:v>3.1439247175044835</c:v>
                      </c:pt>
                      <c:pt idx="1776">
                        <c:v>3.1629072992746021</c:v>
                      </c:pt>
                      <c:pt idx="1777">
                        <c:v>3.1497121093343314</c:v>
                      </c:pt>
                      <c:pt idx="1778">
                        <c:v>3.1558015605597718</c:v>
                      </c:pt>
                      <c:pt idx="1779">
                        <c:v>3.1554291746214949</c:v>
                      </c:pt>
                      <c:pt idx="1780">
                        <c:v>3.1551244952174504</c:v>
                      </c:pt>
                      <c:pt idx="1781">
                        <c:v>3.1612111885392555</c:v>
                      </c:pt>
                      <c:pt idx="1782">
                        <c:v>3.1480228933580716</c:v>
                      </c:pt>
                      <c:pt idx="1783">
                        <c:v>3.160532744245117</c:v>
                      </c:pt>
                      <c:pt idx="1784">
                        <c:v>3.1473472069675674</c:v>
                      </c:pt>
                      <c:pt idx="1785">
                        <c:v>3.1662767680403094</c:v>
                      </c:pt>
                      <c:pt idx="1786">
                        <c:v>3.1530932991904863</c:v>
                      </c:pt>
                      <c:pt idx="1787">
                        <c:v>3.1655969447943537</c:v>
                      </c:pt>
                      <c:pt idx="1788">
                        <c:v>3.1524162338481654</c:v>
                      </c:pt>
                      <c:pt idx="1789">
                        <c:v>3.1584974113627009</c:v>
                      </c:pt>
                      <c:pt idx="1790">
                        <c:v>3.1645772099254197</c:v>
                      </c:pt>
                      <c:pt idx="1791">
                        <c:v>3.1577850448538554</c:v>
                      </c:pt>
                      <c:pt idx="1792">
                        <c:v>3.1638973866794635</c:v>
                      </c:pt>
                      <c:pt idx="1793">
                        <c:v>3.1507235704923615</c:v>
                      </c:pt>
                      <c:pt idx="1794">
                        <c:v>3.1632175634335074</c:v>
                      </c:pt>
                      <c:pt idx="1795">
                        <c:v>3.1500465051500406</c:v>
                      </c:pt>
                      <c:pt idx="1796">
                        <c:v>3.1625377401875512</c:v>
                      </c:pt>
                      <c:pt idx="1797">
                        <c:v>3.1557836341861463</c:v>
                      </c:pt>
                      <c:pt idx="1798">
                        <c:v>3.1682714218441137</c:v>
                      </c:pt>
                      <c:pt idx="1799">
                        <c:v>3.1615180053186176</c:v>
                      </c:pt>
                      <c:pt idx="1800">
                        <c:v>3.1611780936956393</c:v>
                      </c:pt>
                      <c:pt idx="1801">
                        <c:v>3.1672496185474532</c:v>
                      </c:pt>
                      <c:pt idx="1802">
                        <c:v>3.1604982704496831</c:v>
                      </c:pt>
                      <c:pt idx="1803">
                        <c:v>3.1729784738726554</c:v>
                      </c:pt>
                      <c:pt idx="1804">
                        <c:v>3.159818447203727</c:v>
                      </c:pt>
                      <c:pt idx="1805">
                        <c:v>3.1787045712942219</c:v>
                      </c:pt>
                      <c:pt idx="1806">
                        <c:v>3.1591386239577712</c:v>
                      </c:pt>
                      <c:pt idx="1807">
                        <c:v>3.1779864131877433</c:v>
                      </c:pt>
                      <c:pt idx="1808">
                        <c:v>3.1648313507453576</c:v>
                      </c:pt>
                      <c:pt idx="1809">
                        <c:v>3.1709307304238834</c:v>
                      </c:pt>
                      <c:pt idx="1810">
                        <c:v>3.1705894398490879</c:v>
                      </c:pt>
                      <c:pt idx="1811">
                        <c:v>3.1638095474486976</c:v>
                      </c:pt>
                      <c:pt idx="1812">
                        <c:v>3.1762765129342232</c:v>
                      </c:pt>
                      <c:pt idx="1813">
                        <c:v>3.1631624053608132</c:v>
                      </c:pt>
                      <c:pt idx="1814">
                        <c:v>3.1756267508378855</c:v>
                      </c:pt>
                      <c:pt idx="1815">
                        <c:v>3.1624471430531509</c:v>
                      </c:pt>
                      <c:pt idx="1816">
                        <c:v>3.1749085927314074</c:v>
                      </c:pt>
                      <c:pt idx="1817">
                        <c:v>3.1681662767680407</c:v>
                      </c:pt>
                      <c:pt idx="1818">
                        <c:v>3.1742588306350696</c:v>
                      </c:pt>
                      <c:pt idx="1819">
                        <c:v>3.1738826525792949</c:v>
                      </c:pt>
                      <c:pt idx="1820">
                        <c:v>3.1735406725285906</c:v>
                      </c:pt>
                      <c:pt idx="1821">
                        <c:v>3.1731986924778868</c:v>
                      </c:pt>
                      <c:pt idx="1822">
                        <c:v>3.166493952951543</c:v>
                      </c:pt>
                      <c:pt idx="1823">
                        <c:v>3.1789109314336894</c:v>
                      </c:pt>
                      <c:pt idx="1824">
                        <c:v>3.1657772427444728</c:v>
                      </c:pt>
                      <c:pt idx="1825">
                        <c:v>3.1782255923804641</c:v>
                      </c:pt>
                      <c:pt idx="1826">
                        <c:v>3.1651287906523615</c:v>
                      </c:pt>
                      <c:pt idx="1827">
                        <c:v>3.1775402533272383</c:v>
                      </c:pt>
                      <c:pt idx="1828">
                        <c:v>3.1708048321229581</c:v>
                      </c:pt>
                      <c:pt idx="1829">
                        <c:v>3.176854914274013</c:v>
                      </c:pt>
                      <c:pt idx="1830">
                        <c:v>3.176546511700062</c:v>
                      </c:pt>
                      <c:pt idx="1831">
                        <c:v>3.1697788919708461</c:v>
                      </c:pt>
                      <c:pt idx="1832">
                        <c:v>3.175826905694175</c:v>
                      </c:pt>
                      <c:pt idx="1833">
                        <c:v>3.162739756628794</c:v>
                      </c:pt>
                      <c:pt idx="1834">
                        <c:v>3.1815645173634164</c:v>
                      </c:pt>
                      <c:pt idx="1835">
                        <c:v>3.1620230464217238</c:v>
                      </c:pt>
                      <c:pt idx="1836">
                        <c:v>3.180843463458122</c:v>
                      </c:pt>
                      <c:pt idx="1837">
                        <c:v>3.1677612096716925</c:v>
                      </c:pt>
                      <c:pt idx="1838">
                        <c:v>3.180191081353331</c:v>
                      </c:pt>
                      <c:pt idx="1839">
                        <c:v>3.1798133864505571</c:v>
                      </c:pt>
                      <c:pt idx="1840">
                        <c:v>3.1794700274480361</c:v>
                      </c:pt>
                      <c:pt idx="1841">
                        <c:v>3.1791266684455146</c:v>
                      </c:pt>
                      <c:pt idx="1842">
                        <c:v>3.1724344773807087</c:v>
                      </c:pt>
                      <c:pt idx="1843">
                        <c:v>3.1848223599795089</c:v>
                      </c:pt>
                      <c:pt idx="1844">
                        <c:v>3.1717148713748222</c:v>
                      </c:pt>
                      <c:pt idx="1845">
                        <c:v>3.1905152936098684</c:v>
                      </c:pt>
                      <c:pt idx="1846">
                        <c:v>3.1774442093331596</c:v>
                      </c:pt>
                      <c:pt idx="1847">
                        <c:v>3.1898258177011907</c:v>
                      </c:pt>
                      <c:pt idx="1848">
                        <c:v>3.1767231554278643</c:v>
                      </c:pt>
                      <c:pt idx="1849">
                        <c:v>3.1827580691089286</c:v>
                      </c:pt>
                      <c:pt idx="1850">
                        <c:v>3.1888260776336086</c:v>
                      </c:pt>
                      <c:pt idx="1851">
                        <c:v>3.1820699721520684</c:v>
                      </c:pt>
                      <c:pt idx="1852">
                        <c:v>3.188102127929497</c:v>
                      </c:pt>
                      <c:pt idx="1853">
                        <c:v>3.1750063604152579</c:v>
                      </c:pt>
                      <c:pt idx="1854">
                        <c:v>3.1874471258162531</c:v>
                      </c:pt>
                      <c:pt idx="1855">
                        <c:v>3.1743196424102149</c:v>
                      </c:pt>
                      <c:pt idx="1856">
                        <c:v>3.186723176112142</c:v>
                      </c:pt>
                      <c:pt idx="1857">
                        <c:v>3.173632924405172</c:v>
                      </c:pt>
                      <c:pt idx="1858">
                        <c:v>3.1859992264080303</c:v>
                      </c:pt>
                      <c:pt idx="1859">
                        <c:v>3.1856889622491256</c:v>
                      </c:pt>
                      <c:pt idx="1860">
                        <c:v>3.1853442242947869</c:v>
                      </c:pt>
                      <c:pt idx="1861">
                        <c:v>3.1849994863404483</c:v>
                      </c:pt>
                      <c:pt idx="1862">
                        <c:v>3.1783198437371802</c:v>
                      </c:pt>
                      <c:pt idx="1863">
                        <c:v>3.1906786304526338</c:v>
                      </c:pt>
                      <c:pt idx="1864">
                        <c:v>3.177597341932477</c:v>
                      </c:pt>
                      <c:pt idx="1865">
                        <c:v>3.1963550166611854</c:v>
                      </c:pt>
                      <c:pt idx="1866">
                        <c:v>3.183310270364188</c:v>
                      </c:pt>
                      <c:pt idx="1867">
                        <c:v>3.1892969207316439</c:v>
                      </c:pt>
                      <c:pt idx="1868">
                        <c:v>3.1825863206600764</c:v>
                      </c:pt>
                      <c:pt idx="1869">
                        <c:v>3.188606065871149</c:v>
                      </c:pt>
                      <c:pt idx="1870">
                        <c:v>3.1882951811839266</c:v>
                      </c:pt>
                      <c:pt idx="1871">
                        <c:v>3.1815521067970605</c:v>
                      </c:pt>
                      <c:pt idx="1872">
                        <c:v>3.1939321983180924</c:v>
                      </c:pt>
                      <c:pt idx="1873">
                        <c:v>3.1808971046838166</c:v>
                      </c:pt>
                      <c:pt idx="1874">
                        <c:v>3.1996356809298545</c:v>
                      </c:pt>
                      <c:pt idx="1875">
                        <c:v>3.1801731549797054</c:v>
                      </c:pt>
                      <c:pt idx="1876">
                        <c:v>3.1989073875275187</c:v>
                      </c:pt>
                      <c:pt idx="1877">
                        <c:v>3.1858771891721944</c:v>
                      </c:pt>
                      <c:pt idx="1878">
                        <c:v>3.1982484554015955</c:v>
                      </c:pt>
                      <c:pt idx="1879">
                        <c:v>3.1915093799749998</c:v>
                      </c:pt>
                      <c:pt idx="1880">
                        <c:v>3.1911632630688436</c:v>
                      </c:pt>
                      <c:pt idx="1881">
                        <c:v>3.1971733556171946</c:v>
                      </c:pt>
                      <c:pt idx="1882">
                        <c:v>3.1905056409471468</c:v>
                      </c:pt>
                      <c:pt idx="1883">
                        <c:v>3.2028345733557555</c:v>
                      </c:pt>
                      <c:pt idx="1884">
                        <c:v>3.1897787954442194</c:v>
                      </c:pt>
                      <c:pt idx="1885">
                        <c:v>3.2021395816398086</c:v>
                      </c:pt>
                      <c:pt idx="1886">
                        <c:v>3.1891211733225227</c:v>
                      </c:pt>
                      <c:pt idx="1887">
                        <c:v>3.2014445899238613</c:v>
                      </c:pt>
                      <c:pt idx="1888">
                        <c:v>3.1947457109427408</c:v>
                      </c:pt>
                      <c:pt idx="1889">
                        <c:v>3.2007495982079144</c:v>
                      </c:pt>
                      <c:pt idx="1890">
                        <c:v>3.2003673527641436</c:v>
                      </c:pt>
                      <c:pt idx="1891">
                        <c:v>3.1937052917965465</c:v>
                      </c:pt>
                      <c:pt idx="1892">
                        <c:v>3.199707110633994</c:v>
                      </c:pt>
                      <c:pt idx="1893">
                        <c:v>3.1930116790324172</c:v>
                      </c:pt>
                      <c:pt idx="1894">
                        <c:v>3.2053245466523528</c:v>
                      </c:pt>
                      <c:pt idx="1895">
                        <c:v>3.1923180662682875</c:v>
                      </c:pt>
                      <c:pt idx="1896">
                        <c:v>3.2110088618338546</c:v>
                      </c:pt>
                      <c:pt idx="1897">
                        <c:v>3.1979696313441268</c:v>
                      </c:pt>
                      <c:pt idx="1898">
                        <c:v>3.2039318053168246</c:v>
                      </c:pt>
                      <c:pt idx="1899">
                        <c:v>3.1972746396281795</c:v>
                      </c:pt>
                      <c:pt idx="1900">
                        <c:v>3.196927143770206</c:v>
                      </c:pt>
                      <c:pt idx="1901">
                        <c:v>3.2029220678485664</c:v>
                      </c:pt>
                      <c:pt idx="1902">
                        <c:v>3.1961974024684618</c:v>
                      </c:pt>
                      <c:pt idx="1903">
                        <c:v>3.2148728227212651</c:v>
                      </c:pt>
                      <c:pt idx="1904">
                        <c:v>3.1955371603383123</c:v>
                      </c:pt>
                      <c:pt idx="1905">
                        <c:v>3.2142086505784357</c:v>
                      </c:pt>
                      <c:pt idx="1906">
                        <c:v>3.201146322645767</c:v>
                      </c:pt>
                      <c:pt idx="1907">
                        <c:v>3.2071712389261551</c:v>
                      </c:pt>
                      <c:pt idx="1908">
                        <c:v>3.194147176906418</c:v>
                      </c:pt>
                      <c:pt idx="1909">
                        <c:v>3.2064734893065734</c:v>
                      </c:pt>
                      <c:pt idx="1910">
                        <c:v>3.206089727015804</c:v>
                      </c:pt>
                      <c:pt idx="1911">
                        <c:v>3.2057408522060129</c:v>
                      </c:pt>
                      <c:pt idx="1912">
                        <c:v>3.2117617005785393</c:v>
                      </c:pt>
                      <c:pt idx="1913">
                        <c:v>3.1987438438419806</c:v>
                      </c:pt>
                      <c:pt idx="1914">
                        <c:v>3.2173610033805007</c:v>
                      </c:pt>
                      <c:pt idx="1915">
                        <c:v>3.2043453529668495</c:v>
                      </c:pt>
                      <c:pt idx="1916">
                        <c:v>3.2166955212334454</c:v>
                      </c:pt>
                      <c:pt idx="1917">
                        <c:v>3.2036824908282471</c:v>
                      </c:pt>
                      <c:pt idx="1918">
                        <c:v>3.2159599883340677</c:v>
                      </c:pt>
                      <c:pt idx="1919">
                        <c:v>3.2092797941500728</c:v>
                      </c:pt>
                      <c:pt idx="1920">
                        <c:v>3.2089302298643734</c:v>
                      </c:pt>
                      <c:pt idx="1921">
                        <c:v>3.2149092270492434</c:v>
                      </c:pt>
                      <c:pt idx="1922">
                        <c:v>3.2082311012929745</c:v>
                      </c:pt>
                      <c:pt idx="1923">
                        <c:v>3.2205359020447788</c:v>
                      </c:pt>
                      <c:pt idx="1924">
                        <c:v>3.2075319727215752</c:v>
                      </c:pt>
                      <c:pt idx="1925">
                        <c:v>3.2261598191366798</c:v>
                      </c:pt>
                      <c:pt idx="1926">
                        <c:v>3.2068328441501759</c:v>
                      </c:pt>
                      <c:pt idx="1927">
                        <c:v>3.2191321290947115</c:v>
                      </c:pt>
                      <c:pt idx="1928">
                        <c:v>3.2124574507179862</c:v>
                      </c:pt>
                      <c:pt idx="1929">
                        <c:v>3.2184302426196778</c:v>
                      </c:pt>
                      <c:pt idx="1930">
                        <c:v>3.2180792993821608</c:v>
                      </c:pt>
                      <c:pt idx="1931">
                        <c:v>3.2114066894331614</c:v>
                      </c:pt>
                      <c:pt idx="1932">
                        <c:v>3.2236983901427014</c:v>
                      </c:pt>
                      <c:pt idx="1933">
                        <c:v>3.2107061819099449</c:v>
                      </c:pt>
                      <c:pt idx="1934">
                        <c:v>3.2229951247158497</c:v>
                      </c:pt>
                      <c:pt idx="1935">
                        <c:v>3.2099706490105677</c:v>
                      </c:pt>
                      <c:pt idx="1936">
                        <c:v>3.228610078620938</c:v>
                      </c:pt>
                      <c:pt idx="1937">
                        <c:v>3.2156226967195427</c:v>
                      </c:pt>
                      <c:pt idx="1938">
                        <c:v>3.221588593862148</c:v>
                      </c:pt>
                      <c:pt idx="1939">
                        <c:v>3.2212017978773795</c:v>
                      </c:pt>
                      <c:pt idx="1940">
                        <c:v>3.2208853284352967</c:v>
                      </c:pt>
                      <c:pt idx="1941">
                        <c:v>3.2205336957218713</c:v>
                      </c:pt>
                      <c:pt idx="1942">
                        <c:v>3.2138679805319583</c:v>
                      </c:pt>
                      <c:pt idx="1943">
                        <c:v>3.2261085910766649</c:v>
                      </c:pt>
                      <c:pt idx="1944">
                        <c:v>3.2068533905322552</c:v>
                      </c:pt>
                      <c:pt idx="1945">
                        <c:v>3.2254391789169299</c:v>
                      </c:pt>
                      <c:pt idx="1946">
                        <c:v>3.2124642075818906</c:v>
                      </c:pt>
                      <c:pt idx="1947">
                        <c:v>3.2310451696352054</c:v>
                      </c:pt>
                      <c:pt idx="1948">
                        <c:v>3.2180722667278925</c:v>
                      </c:pt>
                      <c:pt idx="1949">
                        <c:v>3.224029890159593</c:v>
                      </c:pt>
                      <c:pt idx="1950">
                        <c:v>3.2236775679702587</c:v>
                      </c:pt>
                      <c:pt idx="1951">
                        <c:v>3.2169822053162731</c:v>
                      </c:pt>
                      <c:pt idx="1952">
                        <c:v>3.2292801113089911</c:v>
                      </c:pt>
                      <c:pt idx="1953">
                        <c:v>3.222620601402256</c:v>
                      </c:pt>
                      <c:pt idx="1954">
                        <c:v>3.2348798967440877</c:v>
                      </c:pt>
                      <c:pt idx="1955">
                        <c:v>3.2218807248046546</c:v>
                      </c:pt>
                      <c:pt idx="1956">
                        <c:v>3.2341724944617849</c:v>
                      </c:pt>
                      <c:pt idx="1957">
                        <c:v>3.2212113126449191</c:v>
                      </c:pt>
                      <c:pt idx="1958">
                        <c:v>3.2334650921794816</c:v>
                      </c:pt>
                      <c:pt idx="1959">
                        <c:v>3.226773728485766</c:v>
                      </c:pt>
                      <c:pt idx="1960">
                        <c:v>3.2264207168205234</c:v>
                      </c:pt>
                      <c:pt idx="1961">
                        <c:v>3.2323686186419116</c:v>
                      </c:pt>
                      <c:pt idx="1962">
                        <c:v>3.225749994656562</c:v>
                      </c:pt>
                      <c:pt idx="1963">
                        <c:v>3.2379607508944224</c:v>
                      </c:pt>
                      <c:pt idx="1964">
                        <c:v>3.2250086701595517</c:v>
                      </c:pt>
                      <c:pt idx="1965">
                        <c:v>3.2372519696603019</c:v>
                      </c:pt>
                      <c:pt idx="1966">
                        <c:v>3.2243379479955903</c:v>
                      </c:pt>
                      <c:pt idx="1967">
                        <c:v>3.2365431884261815</c:v>
                      </c:pt>
                      <c:pt idx="1968">
                        <c:v>3.2235966234985804</c:v>
                      </c:pt>
                      <c:pt idx="1969">
                        <c:v>3.2295743796268144</c:v>
                      </c:pt>
                      <c:pt idx="1970">
                        <c:v>3.229220678485663</c:v>
                      </c:pt>
                      <c:pt idx="1971">
                        <c:v>3.2288316072303962</c:v>
                      </c:pt>
                      <c:pt idx="1972">
                        <c:v>3.2347712353408804</c:v>
                      </c:pt>
                      <c:pt idx="1973">
                        <c:v>3.2218668663388903</c:v>
                      </c:pt>
                      <c:pt idx="1974">
                        <c:v>3.2403899124158753</c:v>
                      </c:pt>
                      <c:pt idx="1975">
                        <c:v>3.2274168026657897</c:v>
                      </c:pt>
                      <c:pt idx="1976">
                        <c:v>3.2459348155686421</c:v>
                      </c:pt>
                      <c:pt idx="1977">
                        <c:v>3.233034721317285</c:v>
                      </c:pt>
                      <c:pt idx="1978">
                        <c:v>3.2389695920439996</c:v>
                      </c:pt>
                      <c:pt idx="1979">
                        <c:v>3.2322905010214589</c:v>
                      </c:pt>
                      <c:pt idx="1980">
                        <c:v>3.2382239238487647</c:v>
                      </c:pt>
                      <c:pt idx="1981">
                        <c:v>3.2379043517650929</c:v>
                      </c:pt>
                      <c:pt idx="1982">
                        <c:v>3.2249762647918438</c:v>
                      </c:pt>
                      <c:pt idx="1983">
                        <c:v>3.2434444285864985</c:v>
                      </c:pt>
                      <c:pt idx="1984">
                        <c:v>3.2305185479361573</c:v>
                      </c:pt>
                      <c:pt idx="1985">
                        <c:v>3.2490172555135666</c:v>
                      </c:pt>
                      <c:pt idx="1986">
                        <c:v>3.2361289513002482</c:v>
                      </c:pt>
                      <c:pt idx="1987">
                        <c:v>3.2483043374239942</c:v>
                      </c:pt>
                      <c:pt idx="1988">
                        <c:v>3.2353832831050138</c:v>
                      </c:pt>
                      <c:pt idx="1989">
                        <c:v>3.2413098111732332</c:v>
                      </c:pt>
                      <c:pt idx="1990">
                        <c:v>3.240989618561243</c:v>
                      </c:pt>
                      <c:pt idx="1991">
                        <c:v>3.2405982720354776</c:v>
                      </c:pt>
                      <c:pt idx="1992">
                        <c:v>3.2528015819335248</c:v>
                      </c:pt>
                      <c:pt idx="1993">
                        <c:v>3.2398867328977223</c:v>
                      </c:pt>
                      <c:pt idx="1994">
                        <c:v>3.2520515700400656</c:v>
                      </c:pt>
                      <c:pt idx="1995">
                        <c:v>3.2391751937599671</c:v>
                      </c:pt>
                      <c:pt idx="1996">
                        <c:v>3.2513729878507451</c:v>
                      </c:pt>
                      <c:pt idx="1997">
                        <c:v>3.2384636546222123</c:v>
                      </c:pt>
                      <c:pt idx="1998">
                        <c:v>3.2506229759572856</c:v>
                      </c:pt>
                      <c:pt idx="1999">
                        <c:v>3.2440268288865584</c:v>
                      </c:pt>
                      <c:pt idx="2000">
                        <c:v>3.2436703698417721</c:v>
                      </c:pt>
                      <c:pt idx="2001">
                        <c:v>3.2495872452472701</c:v>
                      </c:pt>
                      <c:pt idx="2002">
                        <c:v>3.2429218058477214</c:v>
                      </c:pt>
                      <c:pt idx="2003">
                        <c:v>3.2551091199046871</c:v>
                      </c:pt>
                      <c:pt idx="2004">
                        <c:v>3.2422445336626273</c:v>
                      </c:pt>
                      <c:pt idx="2005">
                        <c:v>3.2544292277111402</c:v>
                      </c:pt>
                      <c:pt idx="2006">
                        <c:v>3.2414959696685757</c:v>
                      </c:pt>
                      <c:pt idx="2007">
                        <c:v>3.2536777679182722</c:v>
                      </c:pt>
                      <c:pt idx="2008">
                        <c:v>3.2470872056024058</c:v>
                      </c:pt>
                      <c:pt idx="2009">
                        <c:v>3.2467300570817108</c:v>
                      </c:pt>
                      <c:pt idx="2010">
                        <c:v>3.2463371937089462</c:v>
                      </c:pt>
                      <c:pt idx="2011">
                        <c:v>3.2459800451882512</c:v>
                      </c:pt>
                      <c:pt idx="2012">
                        <c:v>3.2581542592029522</c:v>
                      </c:pt>
                      <c:pt idx="2013">
                        <c:v>3.2453014629989307</c:v>
                      </c:pt>
                      <c:pt idx="2014">
                        <c:v>3.2637015065738084</c:v>
                      </c:pt>
                      <c:pt idx="2015">
                        <c:v>3.2445514511054716</c:v>
                      </c:pt>
                      <c:pt idx="2016">
                        <c:v>3.2629830726769664</c:v>
                      </c:pt>
                      <c:pt idx="2017">
                        <c:v>3.2501351717518965</c:v>
                      </c:pt>
                      <c:pt idx="2018">
                        <c:v>3.2560030943678782</c:v>
                      </c:pt>
                      <c:pt idx="2019">
                        <c:v>3.2494194957586893</c:v>
                      </c:pt>
                      <c:pt idx="2020">
                        <c:v>3.2490616577620854</c:v>
                      </c:pt>
                      <c:pt idx="2021">
                        <c:v>3.2549633646975922</c:v>
                      </c:pt>
                      <c:pt idx="2022">
                        <c:v>3.2483101979692179</c:v>
                      </c:pt>
                      <c:pt idx="2023">
                        <c:v>3.266726651070722</c:v>
                      </c:pt>
                      <c:pt idx="2024">
                        <c:v>3.2538877822800556</c:v>
                      </c:pt>
                      <c:pt idx="2025">
                        <c:v>3.2660428288644954</c:v>
                      </c:pt>
                      <c:pt idx="2026">
                        <c:v>3.2531348745877797</c:v>
                      </c:pt>
                      <c:pt idx="2027">
                        <c:v>3.2652870253734028</c:v>
                      </c:pt>
                      <c:pt idx="2028">
                        <c:v>3.2586724692959144</c:v>
                      </c:pt>
                      <c:pt idx="2029">
                        <c:v>3.2645672125247436</c:v>
                      </c:pt>
                      <c:pt idx="2030">
                        <c:v>3.2642073061004142</c:v>
                      </c:pt>
                      <c:pt idx="2031">
                        <c:v>3.2638473996760844</c:v>
                      </c:pt>
                      <c:pt idx="2032">
                        <c:v>3.2697393850012793</c:v>
                      </c:pt>
                      <c:pt idx="2033">
                        <c:v>3.2568763845538093</c:v>
                      </c:pt>
                      <c:pt idx="2034">
                        <c:v>3.2689821336107787</c:v>
                      </c:pt>
                      <c:pt idx="2035">
                        <c:v>3.2561220289621251</c:v>
                      </c:pt>
                      <c:pt idx="2036">
                        <c:v>3.2745461352462155</c:v>
                      </c:pt>
                      <c:pt idx="2037">
                        <c:v>3.261687961130106</c:v>
                      </c:pt>
                      <c:pt idx="2038">
                        <c:v>3.2675397500098255</c:v>
                      </c:pt>
                      <c:pt idx="2039">
                        <c:v>3.2609321576390142</c:v>
                      </c:pt>
                      <c:pt idx="2040">
                        <c:v>3.2668546177993725</c:v>
                      </c:pt>
                      <c:pt idx="2041">
                        <c:v>3.2727397083654801</c:v>
                      </c:pt>
                      <c:pt idx="2042">
                        <c:v>3.2598524383660252</c:v>
                      </c:pt>
                      <c:pt idx="2043">
                        <c:v>3.2719810090755712</c:v>
                      </c:pt>
                      <c:pt idx="2044">
                        <c:v>3.2591326255173656</c:v>
                      </c:pt>
                      <c:pt idx="2045">
                        <c:v>3.2775012979383984</c:v>
                      </c:pt>
                      <c:pt idx="2046">
                        <c:v>3.2646549828079188</c:v>
                      </c:pt>
                      <c:pt idx="2047">
                        <c:v>3.2705358675709832</c:v>
                      </c:pt>
                      <c:pt idx="2048">
                        <c:v>3.263933791007442</c:v>
                      </c:pt>
                      <c:pt idx="2049">
                        <c:v>3.2698132968186893</c:v>
                      </c:pt>
                      <c:pt idx="2050">
                        <c:v>3.2694520114425423</c:v>
                      </c:pt>
                      <c:pt idx="2051">
                        <c:v>3.2690907260663953</c:v>
                      </c:pt>
                      <c:pt idx="2052">
                        <c:v>3.2749674739740082</c:v>
                      </c:pt>
                      <c:pt idx="2053">
                        <c:v>3.2683681553141013</c:v>
                      </c:pt>
                      <c:pt idx="2054">
                        <c:v>3.2804801786018394</c:v>
                      </c:pt>
                      <c:pt idx="2055">
                        <c:v>3.2614096197057734</c:v>
                      </c:pt>
                      <c:pt idx="2056">
                        <c:v>3.2735195745657855</c:v>
                      </c:pt>
                      <c:pt idx="2057">
                        <c:v>3.2669591423471283</c:v>
                      </c:pt>
                      <c:pt idx="2058">
                        <c:v>3.2727956248616743</c:v>
                      </c:pt>
                      <c:pt idx="2059">
                        <c:v>3.2724336500096185</c:v>
                      </c:pt>
                      <c:pt idx="2060">
                        <c:v>3.2720716751575631</c:v>
                      </c:pt>
                      <c:pt idx="2061">
                        <c:v>3.2717458977907126</c:v>
                      </c:pt>
                      <c:pt idx="2062">
                        <c:v>3.2651165869287784</c:v>
                      </c:pt>
                      <c:pt idx="2063">
                        <c:v>3.2772161996501605</c:v>
                      </c:pt>
                      <c:pt idx="2064">
                        <c:v>3.2643940161764839</c:v>
                      </c:pt>
                      <c:pt idx="2065">
                        <c:v>3.2827562764715661</c:v>
                      </c:pt>
                      <c:pt idx="2066">
                        <c:v>3.2698998260452288</c:v>
                      </c:pt>
                      <c:pt idx="2067">
                        <c:v>3.2819932334834321</c:v>
                      </c:pt>
                      <c:pt idx="2068">
                        <c:v>3.2754028780103384</c:v>
                      </c:pt>
                      <c:pt idx="2069">
                        <c:v>3.2813028612560733</c:v>
                      </c:pt>
                      <c:pt idx="2070">
                        <c:v>3.2809031720718131</c:v>
                      </c:pt>
                      <c:pt idx="2071">
                        <c:v>3.2743148850264454</c:v>
                      </c:pt>
                      <c:pt idx="2072">
                        <c:v>3.2864007082296536</c:v>
                      </c:pt>
                      <c:pt idx="2073">
                        <c:v>3.2735895563705162</c:v>
                      </c:pt>
                      <c:pt idx="2074">
                        <c:v>3.28567262167009</c:v>
                      </c:pt>
                      <c:pt idx="2075">
                        <c:v>3.2728642277145874</c:v>
                      </c:pt>
                      <c:pt idx="2076">
                        <c:v>3.2849445351105269</c:v>
                      </c:pt>
                      <c:pt idx="2077">
                        <c:v>3.2721388990586586</c:v>
                      </c:pt>
                      <c:pt idx="2078">
                        <c:v>3.2842164485509633</c:v>
                      </c:pt>
                      <c:pt idx="2079">
                        <c:v>3.2776329878369554</c:v>
                      </c:pt>
                      <c:pt idx="2080">
                        <c:v>3.2772696340330825</c:v>
                      </c:pt>
                      <c:pt idx="2081">
                        <c:v>3.2831243187116184</c:v>
                      </c:pt>
                      <c:pt idx="2082">
                        <c:v>3.2765429264253365</c:v>
                      </c:pt>
                      <c:pt idx="2083">
                        <c:v>3.2886128916826451</c:v>
                      </c:pt>
                      <c:pt idx="2084">
                        <c:v>3.2758162188175901</c:v>
                      </c:pt>
                      <c:pt idx="2085">
                        <c:v>3.2879198994468339</c:v>
                      </c:pt>
                      <c:pt idx="2086">
                        <c:v>3.2750895112098442</c:v>
                      </c:pt>
                      <c:pt idx="2087">
                        <c:v>3.2933678622868401</c:v>
                      </c:pt>
                      <c:pt idx="2088">
                        <c:v>3.2805760157531458</c:v>
                      </c:pt>
                      <c:pt idx="2089">
                        <c:v>3.2864244951485029</c:v>
                      </c:pt>
                      <c:pt idx="2090">
                        <c:v>3.2860597623928127</c:v>
                      </c:pt>
                      <c:pt idx="2091">
                        <c:v>3.2856950296371221</c:v>
                      </c:pt>
                      <c:pt idx="2092">
                        <c:v>3.2915407511288444</c:v>
                      </c:pt>
                      <c:pt idx="2093">
                        <c:v>3.2787922036822152</c:v>
                      </c:pt>
                      <c:pt idx="2094">
                        <c:v>3.2908099066656464</c:v>
                      </c:pt>
                      <c:pt idx="2095">
                        <c:v>3.2780277127946738</c:v>
                      </c:pt>
                      <c:pt idx="2096">
                        <c:v>3.2962867585462265</c:v>
                      </c:pt>
                      <c:pt idx="2097">
                        <c:v>3.2835066331029794</c:v>
                      </c:pt>
                      <c:pt idx="2098">
                        <c:v>3.295554535131211</c:v>
                      </c:pt>
                      <c:pt idx="2099">
                        <c:v>3.2889827955076512</c:v>
                      </c:pt>
                      <c:pt idx="2100">
                        <c:v>3.2825948012137536</c:v>
                      </c:pt>
                      <c:pt idx="2101">
                        <c:v>3.2886904577223715</c:v>
                      </c:pt>
                      <c:pt idx="2102">
                        <c:v>3.2886904577223715</c:v>
                      </c:pt>
                      <c:pt idx="2103">
                        <c:v>3.3603860237717504</c:v>
                      </c:pt>
                      <c:pt idx="2104">
                        <c:v>4.2979971414328819</c:v>
                      </c:pt>
                      <c:pt idx="2105">
                        <c:v>4.7138201998514875</c:v>
                      </c:pt>
                      <c:pt idx="2106">
                        <c:v>4.8877638021011096</c:v>
                      </c:pt>
                      <c:pt idx="2107">
                        <c:v>4.9933561411963927</c:v>
                      </c:pt>
                      <c:pt idx="2108">
                        <c:v>5.0555972688480297</c:v>
                      </c:pt>
                      <c:pt idx="2109">
                        <c:v>5.0868943729802671</c:v>
                      </c:pt>
                      <c:pt idx="2110">
                        <c:v>5.1058055939938374</c:v>
                      </c:pt>
                      <c:pt idx="2111">
                        <c:v>5.1246041546439312</c:v>
                      </c:pt>
                      <c:pt idx="2112">
                        <c:v>5.1373247783162581</c:v>
                      </c:pt>
                      <c:pt idx="2113">
                        <c:v>5.1438156424157304</c:v>
                      </c:pt>
                      <c:pt idx="2114">
                        <c:v>5.1502789274788556</c:v>
                      </c:pt>
                      <c:pt idx="2115">
                        <c:v>5.1627735409483186</c:v>
                      </c:pt>
                      <c:pt idx="2116">
                        <c:v>5.169174635284481</c:v>
                      </c:pt>
                      <c:pt idx="2117">
                        <c:v>5.1755481505842962</c:v>
                      </c:pt>
                      <c:pt idx="2118">
                        <c:v>5.1757977408632367</c:v>
                      </c:pt>
                      <c:pt idx="2119">
                        <c:v>5.1881537007274661</c:v>
                      </c:pt>
                      <c:pt idx="2120">
                        <c:v>5.1884206657993053</c:v>
                      </c:pt>
                      <c:pt idx="2121">
                        <c:v>5.2007074022823039</c:v>
                      </c:pt>
                      <c:pt idx="2122">
                        <c:v>5.2070020415381659</c:v>
                      </c:pt>
                      <c:pt idx="2123">
                        <c:v>5.2131507876917524</c:v>
                      </c:pt>
                      <c:pt idx="2124">
                        <c:v>5.2193905446652833</c:v>
                      </c:pt>
                      <c:pt idx="2125">
                        <c:v>5.2254838569558117</c:v>
                      </c:pt>
                      <c:pt idx="2126">
                        <c:v>5.2316687316470132</c:v>
                      </c:pt>
                      <c:pt idx="2127">
                        <c:v>5.2377664565833566</c:v>
                      </c:pt>
                      <c:pt idx="2128">
                        <c:v>5.2438366024833547</c:v>
                      </c:pt>
                      <c:pt idx="2129">
                        <c:v>5.2498190470477679</c:v>
                      </c:pt>
                      <c:pt idx="2130">
                        <c:v>5.2619077660497933</c:v>
                      </c:pt>
                      <c:pt idx="2131">
                        <c:v>5.2678278130444705</c:v>
                      </c:pt>
                      <c:pt idx="2132">
                        <c:v>5.2738412150771827</c:v>
                      </c:pt>
                      <c:pt idx="2133">
                        <c:v>5.2797665710363582</c:v>
                      </c:pt>
                      <c:pt idx="2134">
                        <c:v>5.2916503777983239</c:v>
                      </c:pt>
                      <c:pt idx="2135">
                        <c:v>5.2975136809257179</c:v>
                      </c:pt>
                      <c:pt idx="2136">
                        <c:v>5.3033494050167649</c:v>
                      </c:pt>
                      <c:pt idx="2137">
                        <c:v>5.3091575500714638</c:v>
                      </c:pt>
                      <c:pt idx="2138">
                        <c:v>5.3208965668926078</c:v>
                      </c:pt>
                      <c:pt idx="2139">
                        <c:v>5.3266426591155263</c:v>
                      </c:pt>
                      <c:pt idx="2140">
                        <c:v>5.3323611723020985</c:v>
                      </c:pt>
                      <c:pt idx="2141">
                        <c:v>5.3439898729778532</c:v>
                      </c:pt>
                      <c:pt idx="2142">
                        <c:v>5.3496463333326441</c:v>
                      </c:pt>
                      <c:pt idx="2143">
                        <c:v>5.3552752146510878</c:v>
                      </c:pt>
                      <c:pt idx="2144">
                        <c:v>5.3608765169331836</c:v>
                      </c:pt>
                      <c:pt idx="2145">
                        <c:v>5.3723604276681165</c:v>
                      </c:pt>
                      <c:pt idx="2146">
                        <c:v>5.3778996771184326</c:v>
                      </c:pt>
                      <c:pt idx="2147">
                        <c:v>5.3834113475323999</c:v>
                      </c:pt>
                      <c:pt idx="2148">
                        <c:v>5.3947849421219445</c:v>
                      </c:pt>
                      <c:pt idx="2149">
                        <c:v>5.4061171681569693</c:v>
                      </c:pt>
                      <c:pt idx="2150">
                        <c:v>5.4115958126749115</c:v>
                      </c:pt>
                      <c:pt idx="2151">
                        <c:v>5.4169198766941289</c:v>
                      </c:pt>
                      <c:pt idx="2152">
                        <c:v>5.4281417865837644</c:v>
                      </c:pt>
                      <c:pt idx="2153">
                        <c:v>5.4334033151380643</c:v>
                      </c:pt>
                      <c:pt idx="2154">
                        <c:v>5.4387652313846688</c:v>
                      </c:pt>
                      <c:pt idx="2155">
                        <c:v>5.4440355852305986</c:v>
                      </c:pt>
                      <c:pt idx="2156">
                        <c:v>5.4492783600401831</c:v>
                      </c:pt>
                      <c:pt idx="2157">
                        <c:v>5.4602564023009199</c:v>
                      </c:pt>
                      <c:pt idx="2158">
                        <c:v>5.4655017281713647</c:v>
                      </c:pt>
                      <c:pt idx="2159">
                        <c:v>5.4706548711128207</c:v>
                      </c:pt>
                      <c:pt idx="2160">
                        <c:v>5.4815872011208127</c:v>
                      </c:pt>
                      <c:pt idx="2161">
                        <c:v>5.4866782912304872</c:v>
                      </c:pt>
                      <c:pt idx="2162">
                        <c:v>5.4917418023038147</c:v>
                      </c:pt>
                      <c:pt idx="2163">
                        <c:v>5.5024982470075017</c:v>
                      </c:pt>
                      <c:pt idx="2164">
                        <c:v>5.5075652744079644</c:v>
                      </c:pt>
                      <c:pt idx="2165">
                        <c:v>5.5125391536131634</c:v>
                      </c:pt>
                      <c:pt idx="2166">
                        <c:v>5.517485453782017</c:v>
                      </c:pt>
                      <c:pt idx="2167">
                        <c:v>5.5280964880165637</c:v>
                      </c:pt>
                      <c:pt idx="2168">
                        <c:v>5.5330469250408685</c:v>
                      </c:pt>
                      <c:pt idx="2169">
                        <c:v>5.5379035933415928</c:v>
                      </c:pt>
                      <c:pt idx="2170">
                        <c:v>5.5427326826059709</c:v>
                      </c:pt>
                      <c:pt idx="2171">
                        <c:v>5.5531983063713772</c:v>
                      </c:pt>
                      <c:pt idx="2172">
                        <c:v>5.5580321530195258</c:v>
                      </c:pt>
                      <c:pt idx="2173">
                        <c:v>5.5627716104157745</c:v>
                      </c:pt>
                      <c:pt idx="2174">
                        <c:v>5.5674834887756779</c:v>
                      </c:pt>
                      <c:pt idx="2175">
                        <c:v>5.577803702071944</c:v>
                      </c:pt>
                      <c:pt idx="2176">
                        <c:v>5.5823858210658335</c:v>
                      </c:pt>
                      <c:pt idx="2177">
                        <c:v>5.5870754983014761</c:v>
                      </c:pt>
                      <c:pt idx="2178">
                        <c:v>5.5972847059764463</c:v>
                      </c:pt>
                      <c:pt idx="2179">
                        <c:v>5.6019126751182622</c:v>
                      </c:pt>
                      <c:pt idx="2180">
                        <c:v>5.6063769626793585</c:v>
                      </c:pt>
                      <c:pt idx="2181">
                        <c:v>5.6108817224762939</c:v>
                      </c:pt>
                      <c:pt idx="2182">
                        <c:v>5.6210138467446749</c:v>
                      </c:pt>
                      <c:pt idx="2183">
                        <c:v>5.6253878819093242</c:v>
                      </c:pt>
                      <c:pt idx="2184">
                        <c:v>5.6298716816386367</c:v>
                      </c:pt>
                      <c:pt idx="2185">
                        <c:v>5.6341902829402288</c:v>
                      </c:pt>
                      <c:pt idx="2186">
                        <c:v>5.6384810294151109</c:v>
                      </c:pt>
                      <c:pt idx="2187">
                        <c:v>5.6428131444445135</c:v>
                      </c:pt>
                      <c:pt idx="2188">
                        <c:v>5.6471176804375691</c:v>
                      </c:pt>
                      <c:pt idx="2189">
                        <c:v>5.6513946373942776</c:v>
                      </c:pt>
                      <c:pt idx="2190">
                        <c:v>5.6611739568401864</c:v>
                      </c:pt>
                      <c:pt idx="2191">
                        <c:v>5.6598658141986533</c:v>
                      </c:pt>
                      <c:pt idx="2192">
                        <c:v>5.6696458920680621</c:v>
                      </c:pt>
                      <c:pt idx="2193">
                        <c:v>5.6738056381202959</c:v>
                      </c:pt>
                      <c:pt idx="2194">
                        <c:v>5.6778675475410871</c:v>
                      </c:pt>
                      <c:pt idx="2195">
                        <c:v>5.6820423931157205</c:v>
                      </c:pt>
                      <c:pt idx="2196">
                        <c:v>5.6860488686734545</c:v>
                      </c:pt>
                      <c:pt idx="2197">
                        <c:v>5.6900981606851184</c:v>
                      </c:pt>
                      <c:pt idx="2198">
                        <c:v>5.6940490644846138</c:v>
                      </c:pt>
                      <c:pt idx="2199">
                        <c:v>5.6981140075994032</c:v>
                      </c:pt>
                      <c:pt idx="2200">
                        <c:v>5.7020094775358405</c:v>
                      </c:pt>
                      <c:pt idx="2201">
                        <c:v>5.7060195383682997</c:v>
                      </c:pt>
                      <c:pt idx="2202">
                        <c:v>5.7098595744416789</c:v>
                      </c:pt>
                      <c:pt idx="2203">
                        <c:v>5.7085037200672657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4"/>
                <c:order val="4"/>
                <c:tx>
                  <c:v>Test 7 - 170.0C</c:v>
                </c:tx>
                <c:spPr>
                  <a:ln w="19050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CHS_15Apr2016!$BN$27:$BN$2210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1.0000050000287825E-3</c:v>
                      </c:pt>
                      <c:pt idx="1">
                        <c:v>1.0000050000287825E-3</c:v>
                      </c:pt>
                      <c:pt idx="2">
                        <c:v>1.0000050000287825E-3</c:v>
                      </c:pt>
                      <c:pt idx="3">
                        <c:v>1.0000050000287825E-3</c:v>
                      </c:pt>
                      <c:pt idx="4">
                        <c:v>1.0000050000287825E-3</c:v>
                      </c:pt>
                      <c:pt idx="5">
                        <c:v>3.0000450008974694E-3</c:v>
                      </c:pt>
                      <c:pt idx="6">
                        <c:v>6.0001800071952226E-3</c:v>
                      </c:pt>
                      <c:pt idx="7">
                        <c:v>9.0004050243050904E-3</c:v>
                      </c:pt>
                      <c:pt idx="8">
                        <c:v>1.2000720057606084E-2</c:v>
                      </c:pt>
                      <c:pt idx="9">
                        <c:v>1.5001125112511005E-2</c:v>
                      </c:pt>
                      <c:pt idx="10">
                        <c:v>1.8001620194422044E-2</c:v>
                      </c:pt>
                      <c:pt idx="11">
                        <c:v>2.2002420354991704E-2</c:v>
                      </c:pt>
                      <c:pt idx="12">
                        <c:v>2.4002880460884758E-2</c:v>
                      </c:pt>
                      <c:pt idx="13">
                        <c:v>2.7003645656232134E-2</c:v>
                      </c:pt>
                      <c:pt idx="14">
                        <c:v>3.0004500900199245E-2</c:v>
                      </c:pt>
                      <c:pt idx="15">
                        <c:v>3.4005781310468206E-2</c:v>
                      </c:pt>
                      <c:pt idx="16">
                        <c:v>3.7006846688900155E-2</c:v>
                      </c:pt>
                      <c:pt idx="17">
                        <c:v>4.0008002133969135E-2</c:v>
                      </c:pt>
                      <c:pt idx="18">
                        <c:v>4.4009682840403616E-2</c:v>
                      </c:pt>
                      <c:pt idx="19">
                        <c:v>4.701104846198409E-2</c:v>
                      </c:pt>
                      <c:pt idx="20">
                        <c:v>5.0012504168224288E-2</c:v>
                      </c:pt>
                      <c:pt idx="21">
                        <c:v>5.3014049964543168E-2</c:v>
                      </c:pt>
                      <c:pt idx="22">
                        <c:v>5.6015685856326887E-2</c:v>
                      </c:pt>
                      <c:pt idx="23">
                        <c:v>6.0018007203246057E-2</c:v>
                      </c:pt>
                      <c:pt idx="24">
                        <c:v>6.3019853338842177E-2</c:v>
                      </c:pt>
                      <c:pt idx="25">
                        <c:v>6.6021789587945579E-2</c:v>
                      </c:pt>
                      <c:pt idx="26">
                        <c:v>7.0024511439342588E-2</c:v>
                      </c:pt>
                      <c:pt idx="27">
                        <c:v>7.2025932448327737E-2</c:v>
                      </c:pt>
                      <c:pt idx="28">
                        <c:v>7.602889464087724E-2</c:v>
                      </c:pt>
                      <c:pt idx="29">
                        <c:v>7.9031221444372746E-2</c:v>
                      </c:pt>
                      <c:pt idx="30">
                        <c:v>8.203363839024809E-2</c:v>
                      </c:pt>
                      <c:pt idx="31">
                        <c:v>8.603700121554847E-2</c:v>
                      </c:pt>
                      <c:pt idx="32">
                        <c:v>8.9039628514658034E-2</c:v>
                      </c:pt>
                      <c:pt idx="33">
                        <c:v>9.2042345974192877E-2</c:v>
                      </c:pt>
                      <c:pt idx="34">
                        <c:v>9.5045153599545462E-2</c:v>
                      </c:pt>
                      <c:pt idx="35">
                        <c:v>9.8048051396142047E-2</c:v>
                      </c:pt>
                      <c:pt idx="36">
                        <c:v>0.102052055400685</c:v>
                      </c:pt>
                      <c:pt idx="37">
                        <c:v>0.10505516361791274</c:v>
                      </c:pt>
                      <c:pt idx="38">
                        <c:v>0.10805836202443862</c:v>
                      </c:pt>
                      <c:pt idx="39">
                        <c:v>0.11206276687030758</c:v>
                      </c:pt>
                      <c:pt idx="40">
                        <c:v>0.1150661757395972</c:v>
                      </c:pt>
                      <c:pt idx="41">
                        <c:v>0.11806967481624445</c:v>
                      </c:pt>
                      <c:pt idx="42">
                        <c:v>0.12107326410567942</c:v>
                      </c:pt>
                      <c:pt idx="43">
                        <c:v>0.12407694361329927</c:v>
                      </c:pt>
                      <c:pt idx="44">
                        <c:v>0.12708071334453497</c:v>
                      </c:pt>
                      <c:pt idx="45">
                        <c:v>0.13008457330480697</c:v>
                      </c:pt>
                      <c:pt idx="46">
                        <c:v>0.1330885234995472</c:v>
                      </c:pt>
                      <c:pt idx="47">
                        <c:v>0.13609256393415478</c:v>
                      </c:pt>
                      <c:pt idx="48">
                        <c:v>0.14009809156281003</c:v>
                      </c:pt>
                      <c:pt idx="49">
                        <c:v>0.14310234257823104</c:v>
                      </c:pt>
                      <c:pt idx="50">
                        <c:v>0.1471081510009718</c:v>
                      </c:pt>
                      <c:pt idx="51">
                        <c:v>0.15011261262670914</c:v>
                      </c:pt>
                      <c:pt idx="52">
                        <c:v>0.15311716452306637</c:v>
                      </c:pt>
                      <c:pt idx="53">
                        <c:v>0.15712337414851368</c:v>
                      </c:pt>
                      <c:pt idx="54">
                        <c:v>0.16012813669738793</c:v>
                      </c:pt>
                      <c:pt idx="55">
                        <c:v>0.16313298953494376</c:v>
                      </c:pt>
                      <c:pt idx="56">
                        <c:v>0.16613793266661853</c:v>
                      </c:pt>
                      <c:pt idx="57">
                        <c:v>0.16914296609783905</c:v>
                      </c:pt>
                      <c:pt idx="58">
                        <c:v>0.17214808983404359</c:v>
                      </c:pt>
                      <c:pt idx="59">
                        <c:v>0.17515330388063768</c:v>
                      </c:pt>
                      <c:pt idx="60">
                        <c:v>0.17916039643498699</c:v>
                      </c:pt>
                      <c:pt idx="61">
                        <c:v>0.18216582122697089</c:v>
                      </c:pt>
                      <c:pt idx="62">
                        <c:v>0.18517133634744024</c:v>
                      </c:pt>
                      <c:pt idx="63">
                        <c:v>0.18917883036177527</c:v>
                      </c:pt>
                      <c:pt idx="64">
                        <c:v>0.19218455626986458</c:v>
                      </c:pt>
                      <c:pt idx="65">
                        <c:v>0.19519037252454069</c:v>
                      </c:pt>
                      <c:pt idx="66">
                        <c:v>0.19919826807932306</c:v>
                      </c:pt>
                      <c:pt idx="67">
                        <c:v>0.20220429516385088</c:v>
                      </c:pt>
                      <c:pt idx="68">
                        <c:v>0.20521041261308345</c:v>
                      </c:pt>
                      <c:pt idx="69">
                        <c:v>0.20821662043245384</c:v>
                      </c:pt>
                      <c:pt idx="70">
                        <c:v>0.2122250381101165</c:v>
                      </c:pt>
                      <c:pt idx="71">
                        <c:v>0.21422930720335406</c:v>
                      </c:pt>
                      <c:pt idx="72">
                        <c:v>0.21723578616574143</c:v>
                      </c:pt>
                      <c:pt idx="73">
                        <c:v>0.22124456539278831</c:v>
                      </c:pt>
                      <c:pt idx="74">
                        <c:v>0.22425125527800638</c:v>
                      </c:pt>
                      <c:pt idx="75">
                        <c:v>0.22725803556778332</c:v>
                      </c:pt>
                      <c:pt idx="76">
                        <c:v>0.23126721659287056</c:v>
                      </c:pt>
                      <c:pt idx="77">
                        <c:v>0.23427420784776168</c:v>
                      </c:pt>
                      <c:pt idx="78">
                        <c:v>0.23728128952533586</c:v>
                      </c:pt>
                      <c:pt idx="79">
                        <c:v>0.24129087242901556</c:v>
                      </c:pt>
                      <c:pt idx="80">
                        <c:v>0.24429816511400021</c:v>
                      </c:pt>
                      <c:pt idx="81">
                        <c:v>0.24730554823979758</c:v>
                      </c:pt>
                      <c:pt idx="82">
                        <c:v>0.25031302181184767</c:v>
                      </c:pt>
                      <c:pt idx="83">
                        <c:v>0.25432312727816286</c:v>
                      </c:pt>
                      <c:pt idx="84">
                        <c:v>0.25733081191262752</c:v>
                      </c:pt>
                      <c:pt idx="85">
                        <c:v>0.26033858701149276</c:v>
                      </c:pt>
                      <c:pt idx="86">
                        <c:v>0.2643490945417511</c:v>
                      </c:pt>
                      <c:pt idx="87">
                        <c:v>0.26635440862413845</c:v>
                      </c:pt>
                      <c:pt idx="88">
                        <c:v>0.27036515743148232</c:v>
                      </c:pt>
                      <c:pt idx="89">
                        <c:v>0.27337332460558372</c:v>
                      </c:pt>
                      <c:pt idx="90">
                        <c:v>0.27638158227310472</c:v>
                      </c:pt>
                      <c:pt idx="91">
                        <c:v>0.28039273327342595</c:v>
                      </c:pt>
                      <c:pt idx="92">
                        <c:v>0.28340120211343428</c:v>
                      </c:pt>
                      <c:pt idx="93">
                        <c:v>0.28640976146501324</c:v>
                      </c:pt>
                      <c:pt idx="94">
                        <c:v>0.28941841133360918</c:v>
                      </c:pt>
                      <c:pt idx="95">
                        <c:v>0.2934300853054076</c:v>
                      </c:pt>
                      <c:pt idx="96">
                        <c:v>0.29643894640155954</c:v>
                      </c:pt>
                      <c:pt idx="97">
                        <c:v>0.29944789803289767</c:v>
                      </c:pt>
                      <c:pt idx="98">
                        <c:v>0.30345997438324163</c:v>
                      </c:pt>
                      <c:pt idx="99">
                        <c:v>0.30646913728449982</c:v>
                      </c:pt>
                      <c:pt idx="100">
                        <c:v>0.3084752961924162</c:v>
                      </c:pt>
                      <c:pt idx="101">
                        <c:v>0.31248773475249308</c:v>
                      </c:pt>
                      <c:pt idx="102">
                        <c:v>0.31549716933011779</c:v>
                      </c:pt>
                      <c:pt idx="103">
                        <c:v>0.31850669447743296</c:v>
                      </c:pt>
                      <c:pt idx="104">
                        <c:v>0.32251953556946822</c:v>
                      </c:pt>
                      <c:pt idx="105">
                        <c:v>0.32552927206726251</c:v>
                      </c:pt>
                      <c:pt idx="106">
                        <c:v>0.32853909915292112</c:v>
                      </c:pt>
                      <c:pt idx="107">
                        <c:v>0.33154901683190841</c:v>
                      </c:pt>
                      <c:pt idx="108">
                        <c:v>0.33556238133623767</c:v>
                      </c:pt>
                      <c:pt idx="109">
                        <c:v>0.33857251042084241</c:v>
                      </c:pt>
                      <c:pt idx="110">
                        <c:v>0.34158273011693463</c:v>
                      </c:pt>
                      <c:pt idx="111">
                        <c:v>0.3455964973390363</c:v>
                      </c:pt>
                      <c:pt idx="112">
                        <c:v>0.34860692848318592</c:v>
                      </c:pt>
                      <c:pt idx="113">
                        <c:v>0.35161745025700947</c:v>
                      </c:pt>
                      <c:pt idx="114">
                        <c:v>0.35563162027772371</c:v>
                      </c:pt>
                      <c:pt idx="115">
                        <c:v>0.35864235354203505</c:v>
                      </c:pt>
                      <c:pt idx="116">
                        <c:v>0.36064955941117444</c:v>
                      </c:pt>
                      <c:pt idx="117">
                        <c:v>0.36366044375831341</c:v>
                      </c:pt>
                      <c:pt idx="118">
                        <c:v>0.3676750972440665</c:v>
                      </c:pt>
                      <c:pt idx="119">
                        <c:v>0.37068619313265122</c:v>
                      </c:pt>
                      <c:pt idx="120">
                        <c:v>0.37369737969093936</c:v>
                      </c:pt>
                      <c:pt idx="121">
                        <c:v>0.37771243615321426</c:v>
                      </c:pt>
                      <c:pt idx="122">
                        <c:v>0.38072383429540663</c:v>
                      </c:pt>
                      <c:pt idx="123">
                        <c:v>0.38373532312551767</c:v>
                      </c:pt>
                      <c:pt idx="124">
                        <c:v>0.38775078264520996</c:v>
                      </c:pt>
                      <c:pt idx="125">
                        <c:v>0.39076248310170764</c:v>
                      </c:pt>
                      <c:pt idx="126">
                        <c:v>0.39377427426433359</c:v>
                      </c:pt>
                      <c:pt idx="127">
                        <c:v>0.39678615613855156</c:v>
                      </c:pt>
                      <c:pt idx="128">
                        <c:v>0.40080213975388218</c:v>
                      </c:pt>
                      <c:pt idx="129">
                        <c:v>0.40381423330973315</c:v>
                      </c:pt>
                      <c:pt idx="130">
                        <c:v>0.40682641759539295</c:v>
                      </c:pt>
                      <c:pt idx="131">
                        <c:v>0.40983869261633871</c:v>
                      </c:pt>
                      <c:pt idx="132">
                        <c:v>0.41285105837801467</c:v>
                      </c:pt>
                      <c:pt idx="133">
                        <c:v>0.41586351488589912</c:v>
                      </c:pt>
                      <c:pt idx="134">
                        <c:v>0.41988026473330464</c:v>
                      </c:pt>
                      <c:pt idx="135">
                        <c:v>0.42289293300360559</c:v>
                      </c:pt>
                      <c:pt idx="136">
                        <c:v>0.42590569203834205</c:v>
                      </c:pt>
                      <c:pt idx="137">
                        <c:v>0.42992284528323971</c:v>
                      </c:pt>
                      <c:pt idx="138">
                        <c:v>0.43293581612292897</c:v>
                      </c:pt>
                      <c:pt idx="139">
                        <c:v>0.43594887774528635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0.44599307220933415</c:v>
                      </c:pt>
                      <c:pt idx="143">
                        <c:v>0.44900652728648927</c:v>
                      </c:pt>
                      <c:pt idx="144">
                        <c:v>0.45302460865317035</c:v>
                      </c:pt>
                      <c:pt idx="145">
                        <c:v>0.45503370988180536</c:v>
                      </c:pt>
                      <c:pt idx="146">
                        <c:v>0.45804743741092496</c:v>
                      </c:pt>
                      <c:pt idx="147">
                        <c:v>0.46206588207246374</c:v>
                      </c:pt>
                      <c:pt idx="148">
                        <c:v>0.4650798215427383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0.47512694254866711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0.48517507310243219</c:v>
                      </c:pt>
                      <c:pt idx="155">
                        <c:v>0.48818970916073101</c:v>
                      </c:pt>
                      <c:pt idx="156">
                        <c:v>0.4912044361020641</c:v>
                      </c:pt>
                      <c:pt idx="157">
                        <c:v>0.49522421340693562</c:v>
                      </c:pt>
                      <c:pt idx="158">
                        <c:v>0.49823915243003081</c:v>
                      </c:pt>
                      <c:pt idx="159">
                        <c:v>0.50125418235442865</c:v>
                      </c:pt>
                      <c:pt idx="160">
                        <c:v>0.50527436366515122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0.51432036257574121</c:v>
                      </c:pt>
                      <c:pt idx="164">
                        <c:v>0.51733587739974651</c:v>
                      </c:pt>
                      <c:pt idx="165">
                        <c:v>0.52035148315977953</c:v>
                      </c:pt>
                      <c:pt idx="166">
                        <c:v>0.5243724323053599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0.53442551257761828</c:v>
                      </c:pt>
                      <c:pt idx="170">
                        <c:v>0.53744163374549658</c:v>
                      </c:pt>
                      <c:pt idx="171">
                        <c:v>0.54045784588597656</c:v>
                      </c:pt>
                      <c:pt idx="172">
                        <c:v>0.54447960359572944</c:v>
                      </c:pt>
                      <c:pt idx="173">
                        <c:v>0.54749602802698261</c:v>
                      </c:pt>
                      <c:pt idx="174">
                        <c:v>0.54950702819798736</c:v>
                      </c:pt>
                      <c:pt idx="175">
                        <c:v>0.55352914986770285</c:v>
                      </c:pt>
                      <c:pt idx="176">
                        <c:v>0.55654584728816126</c:v>
                      </c:pt>
                      <c:pt idx="177">
                        <c:v>0.55956263571598708</c:v>
                      </c:pt>
                      <c:pt idx="178">
                        <c:v>0.5625795151566827</c:v>
                      </c:pt>
                      <c:pt idx="179">
                        <c:v>0.56660216266268493</c:v>
                      </c:pt>
                      <c:pt idx="180">
                        <c:v>0.56961925448810091</c:v>
                      </c:pt>
                      <c:pt idx="181">
                        <c:v>0.57263643734469427</c:v>
                      </c:pt>
                      <c:pt idx="182">
                        <c:v>0.57665948943370782</c:v>
                      </c:pt>
                      <c:pt idx="183">
                        <c:v>0.57967688471774526</c:v>
                      </c:pt>
                      <c:pt idx="184">
                        <c:v>0.58370022006329314</c:v>
                      </c:pt>
                      <c:pt idx="185">
                        <c:v>0.58671782780468928</c:v>
                      </c:pt>
                      <c:pt idx="186">
                        <c:v>0.58973552660839812</c:v>
                      </c:pt>
                      <c:pt idx="187">
                        <c:v>0.5927533164799158</c:v>
                      </c:pt>
                      <c:pt idx="188">
                        <c:v>0.59677717797914998</c:v>
                      </c:pt>
                      <c:pt idx="189">
                        <c:v>0.59979518036359836</c:v>
                      </c:pt>
                      <c:pt idx="190">
                        <c:v>0.60180723255630209</c:v>
                      </c:pt>
                      <c:pt idx="191">
                        <c:v>0.6058314583964034</c:v>
                      </c:pt>
                      <c:pt idx="192">
                        <c:v>0.60884973405574594</c:v>
                      </c:pt>
                      <c:pt idx="193">
                        <c:v>0.61287424331768381</c:v>
                      </c:pt>
                      <c:pt idx="194">
                        <c:v>0.61589273155839463</c:v>
                      </c:pt>
                      <c:pt idx="195">
                        <c:v>0.61891131091455698</c:v>
                      </c:pt>
                      <c:pt idx="196">
                        <c:v>0.62293622513412006</c:v>
                      </c:pt>
                      <c:pt idx="197">
                        <c:v>0.6259550171144227</c:v>
                      </c:pt>
                      <c:pt idx="198">
                        <c:v>0.62897390022852673</c:v>
                      </c:pt>
                      <c:pt idx="199">
                        <c:v>0.63199287448193475</c:v>
                      </c:pt>
                      <c:pt idx="200">
                        <c:v>0.63601831526824837</c:v>
                      </c:pt>
                      <c:pt idx="201">
                        <c:v>0.63903750220143407</c:v>
                      </c:pt>
                      <c:pt idx="202">
                        <c:v>0.64205678029226942</c:v>
                      </c:pt>
                      <c:pt idx="203">
                        <c:v>0.6460826262236935</c:v>
                      </c:pt>
                      <c:pt idx="204">
                        <c:v>0.64809560996891968</c:v>
                      </c:pt>
                      <c:pt idx="205">
                        <c:v>0.65111516156573446</c:v>
                      </c:pt>
                      <c:pt idx="206">
                        <c:v>0.65514137219749158</c:v>
                      </c:pt>
                      <c:pt idx="207">
                        <c:v>0.65816113655543973</c:v>
                      </c:pt>
                      <c:pt idx="208">
                        <c:v>0.66218763088869692</c:v>
                      </c:pt>
                      <c:pt idx="209">
                        <c:v>0.66520760803776346</c:v>
                      </c:pt>
                      <c:pt idx="210">
                        <c:v>0.66822767639220415</c:v>
                      </c:pt>
                      <c:pt idx="211">
                        <c:v>0.67124783595752824</c:v>
                      </c:pt>
                      <c:pt idx="212">
                        <c:v>0.6742680867392451</c:v>
                      </c:pt>
                      <c:pt idx="213">
                        <c:v>0.6782952296832323</c:v>
                      </c:pt>
                      <c:pt idx="214">
                        <c:v>0.68131569332462827</c:v>
                      </c:pt>
                      <c:pt idx="215">
                        <c:v>0.68534312010152354</c:v>
                      </c:pt>
                      <c:pt idx="216">
                        <c:v>0.68836379663260427</c:v>
                      </c:pt>
                      <c:pt idx="217">
                        <c:v>0.69138456441130847</c:v>
                      </c:pt>
                      <c:pt idx="218">
                        <c:v>0.69440542344316014</c:v>
                      </c:pt>
                      <c:pt idx="219">
                        <c:v>0.69843337744446288</c:v>
                      </c:pt>
                      <c:pt idx="220">
                        <c:v>0.70145444942174107</c:v>
                      </c:pt>
                      <c:pt idx="221">
                        <c:v>0.7044756126705245</c:v>
                      </c:pt>
                      <c:pt idx="222">
                        <c:v>0.70749686719633931</c:v>
                      </c:pt>
                      <c:pt idx="223">
                        <c:v>0.71051821300470108</c:v>
                      </c:pt>
                      <c:pt idx="224">
                        <c:v>0.71353965010112586</c:v>
                      </c:pt>
                      <c:pt idx="225">
                        <c:v>0.71756837490955494</c:v>
                      </c:pt>
                      <c:pt idx="226">
                        <c:v>0.72059002503291447</c:v>
                      </c:pt>
                      <c:pt idx="227">
                        <c:v>0.72461903389728299</c:v>
                      </c:pt>
                      <c:pt idx="228">
                        <c:v>0.72764089707761848</c:v>
                      </c:pt>
                      <c:pt idx="229">
                        <c:v>0.73066285157728439</c:v>
                      </c:pt>
                      <c:pt idx="230">
                        <c:v>0.73469226630534445</c:v>
                      </c:pt>
                      <c:pt idx="231">
                        <c:v>0.73771443390491298</c:v>
                      </c:pt>
                      <c:pt idx="232">
                        <c:v>0.74073669284222321</c:v>
                      </c:pt>
                      <c:pt idx="233">
                        <c:v>0.74476651351574152</c:v>
                      </c:pt>
                      <c:pt idx="234">
                        <c:v>0.74678148475209727</c:v>
                      </c:pt>
                      <c:pt idx="235">
                        <c:v>0.74980401773571592</c:v>
                      </c:pt>
                      <c:pt idx="236">
                        <c:v>0.7528266420791524</c:v>
                      </c:pt>
                      <c:pt idx="237">
                        <c:v>0.75584935778794093</c:v>
                      </c:pt>
                      <c:pt idx="238">
                        <c:v>0.75987978753305097</c:v>
                      </c:pt>
                      <c:pt idx="239">
                        <c:v>0.76290271644911634</c:v>
                      </c:pt>
                      <c:pt idx="240">
                        <c:v>0.76592573674892528</c:v>
                      </c:pt>
                      <c:pt idx="241">
                        <c:v>0.76995657264405748</c:v>
                      </c:pt>
                      <c:pt idx="242">
                        <c:v>0.77297980619412687</c:v>
                      </c:pt>
                      <c:pt idx="243">
                        <c:v>0.77701092644298264</c:v>
                      </c:pt>
                      <c:pt idx="244">
                        <c:v>0.78003437327338943</c:v>
                      </c:pt>
                      <c:pt idx="245">
                        <c:v>0.7830579115188564</c:v>
                      </c:pt>
                      <c:pt idx="246">
                        <c:v>0.78708943805691867</c:v>
                      </c:pt>
                      <c:pt idx="247">
                        <c:v>0.79011318962572896</c:v>
                      </c:pt>
                      <c:pt idx="248">
                        <c:v>0.79313703262802804</c:v>
                      </c:pt>
                      <c:pt idx="249">
                        <c:v>0.79515297876201763</c:v>
                      </c:pt>
                      <c:pt idx="250">
                        <c:v>0.7991849929552467</c:v>
                      </c:pt>
                      <c:pt idx="251">
                        <c:v>0.80220911029123843</c:v>
                      </c:pt>
                      <c:pt idx="252">
                        <c:v>0.80523331908284124</c:v>
                      </c:pt>
                      <c:pt idx="253">
                        <c:v>0.80926573974550386</c:v>
                      </c:pt>
                      <c:pt idx="254">
                        <c:v>0.81229016195508363</c:v>
                      </c:pt>
                      <c:pt idx="255">
                        <c:v>0.81531467563871562</c:v>
                      </c:pt>
                      <c:pt idx="256">
                        <c:v>0.81934750285277291</c:v>
                      </c:pt>
                      <c:pt idx="257">
                        <c:v>0.82237222999741766</c:v>
                      </c:pt>
                      <c:pt idx="258">
                        <c:v>0.82539704863456176</c:v>
                      </c:pt>
                      <c:pt idx="259">
                        <c:v>0.82842195876975111</c:v>
                      </c:pt>
                      <c:pt idx="260">
                        <c:v>0.83245531462320543</c:v>
                      </c:pt>
                      <c:pt idx="261">
                        <c:v>0.835480438275363</c:v>
                      </c:pt>
                      <c:pt idx="262">
                        <c:v>0.83850565344401984</c:v>
                      </c:pt>
                      <c:pt idx="263">
                        <c:v>0.84153096013472506</c:v>
                      </c:pt>
                      <c:pt idx="264">
                        <c:v>0.84455635835299359</c:v>
                      </c:pt>
                      <c:pt idx="265">
                        <c:v>0.84758184810437531</c:v>
                      </c:pt>
                      <c:pt idx="266">
                        <c:v>0.85060742939440881</c:v>
                      </c:pt>
                      <c:pt idx="267">
                        <c:v>0.85464168018416031</c:v>
                      </c:pt>
                      <c:pt idx="268">
                        <c:v>0.85766747508592422</c:v>
                      </c:pt>
                      <c:pt idx="269">
                        <c:v>0.86069336154480625</c:v>
                      </c:pt>
                      <c:pt idx="270">
                        <c:v>0.86371933956635882</c:v>
                      </c:pt>
                      <c:pt idx="271">
                        <c:v>0.86775411936879132</c:v>
                      </c:pt>
                      <c:pt idx="272">
                        <c:v>0.87078031105808862</c:v>
                      </c:pt>
                      <c:pt idx="273">
                        <c:v>0.87380659432852981</c:v>
                      </c:pt>
                      <c:pt idx="274">
                        <c:v>0.87784178115822042</c:v>
                      </c:pt>
                      <c:pt idx="275">
                        <c:v>0.88086827813951807</c:v>
                      </c:pt>
                      <c:pt idx="276">
                        <c:v>0.88389486672043915</c:v>
                      </c:pt>
                      <c:pt idx="277">
                        <c:v>0.88793046065951764</c:v>
                      </c:pt>
                      <c:pt idx="278">
                        <c:v>0.88994831870327462</c:v>
                      </c:pt>
                      <c:pt idx="279">
                        <c:v>0.89398415694742961</c:v>
                      </c:pt>
                      <c:pt idx="280">
                        <c:v>0.8970111425240721</c:v>
                      </c:pt>
                      <c:pt idx="281">
                        <c:v>0.90003821972990461</c:v>
                      </c:pt>
                      <c:pt idx="282">
                        <c:v>0.90306538857048646</c:v>
                      </c:pt>
                      <c:pt idx="283">
                        <c:v>0.90710175624375866</c:v>
                      </c:pt>
                      <c:pt idx="284">
                        <c:v>0.91012913892029457</c:v>
                      </c:pt>
                      <c:pt idx="285">
                        <c:v>0.91315661325007502</c:v>
                      </c:pt>
                      <c:pt idx="286">
                        <c:v>0.91719338827105212</c:v>
                      </c:pt>
                      <c:pt idx="287">
                        <c:v>0.92022107647994922</c:v>
                      </c:pt>
                      <c:pt idx="288">
                        <c:v>0.92324885636059173</c:v>
                      </c:pt>
                      <c:pt idx="289">
                        <c:v>0.92728603881150085</c:v>
                      </c:pt>
                      <c:pt idx="290">
                        <c:v>0.9303140326144469</c:v>
                      </c:pt>
                      <c:pt idx="291">
                        <c:v>0.93435150031524661</c:v>
                      </c:pt>
                      <c:pt idx="292">
                        <c:v>0.93737970807071547</c:v>
                      </c:pt>
                      <c:pt idx="293">
                        <c:v>0.94040800752939468</c:v>
                      </c:pt>
                      <c:pt idx="294">
                        <c:v>0.94242692478413037</c:v>
                      </c:pt>
                      <c:pt idx="295">
                        <c:v>0.94545537709381766</c:v>
                      </c:pt>
                      <c:pt idx="296">
                        <c:v>0.94949345618013814</c:v>
                      </c:pt>
                      <c:pt idx="297">
                        <c:v>0.95252212250716128</c:v>
                      </c:pt>
                      <c:pt idx="298">
                        <c:v>0.95555088056514859</c:v>
                      </c:pt>
                      <c:pt idx="299">
                        <c:v>0.95958936734469413</c:v>
                      </c:pt>
                      <c:pt idx="300">
                        <c:v>0.96261833946324604</c:v>
                      </c:pt>
                      <c:pt idx="301">
                        <c:v>0.96665711167703505</c:v>
                      </c:pt>
                      <c:pt idx="302">
                        <c:v>0.96968629788640026</c:v>
                      </c:pt>
                      <c:pt idx="303">
                        <c:v>0.97271557585822488</c:v>
                      </c:pt>
                      <c:pt idx="304">
                        <c:v>0.97675475590521743</c:v>
                      </c:pt>
                      <c:pt idx="305">
                        <c:v>0.97978424801110608</c:v>
                      </c:pt>
                      <c:pt idx="306">
                        <c:v>0.98281383189798865</c:v>
                      </c:pt>
                      <c:pt idx="307">
                        <c:v>0.98584350757143691</c:v>
                      </c:pt>
                      <c:pt idx="308">
                        <c:v>0.98887327503701317</c:v>
                      </c:pt>
                      <c:pt idx="309">
                        <c:v>0.99190313430029076</c:v>
                      </c:pt>
                      <c:pt idx="310">
                        <c:v>0.99493308536681024</c:v>
                      </c:pt>
                      <c:pt idx="311">
                        <c:v>0.99897316293684202</c:v>
                      </c:pt>
                      <c:pt idx="312">
                        <c:v>1.0020033282325993</c:v>
                      </c:pt>
                      <c:pt idx="313">
                        <c:v>1.0060436914617961</c:v>
                      </c:pt>
                      <c:pt idx="314">
                        <c:v>1.0090740710170758</c:v>
                      </c:pt>
                      <c:pt idx="315">
                        <c:v>1.01210454240713</c:v>
                      </c:pt>
                      <c:pt idx="316">
                        <c:v>1.0161453137909295</c:v>
                      </c:pt>
                      <c:pt idx="317">
                        <c:v>1.0191759994838081</c:v>
                      </c:pt>
                      <c:pt idx="318">
                        <c:v>1.0222067770300169</c:v>
                      </c:pt>
                      <c:pt idx="319">
                        <c:v>1.0252376464351354</c:v>
                      </c:pt>
                      <c:pt idx="320">
                        <c:v>1.0292789485432283</c:v>
                      </c:pt>
                      <c:pt idx="321">
                        <c:v>1.0323100323074577</c:v>
                      </c:pt>
                      <c:pt idx="322">
                        <c:v>1.0353412079491597</c:v>
                      </c:pt>
                      <c:pt idx="323">
                        <c:v>1.0393829184015773</c:v>
                      </c:pt>
                      <c:pt idx="324">
                        <c:v>1.0414038348872743</c:v>
                      </c:pt>
                      <c:pt idx="325">
                        <c:v>1.0444352861948172</c:v>
                      </c:pt>
                      <c:pt idx="326">
                        <c:v>1.0484773642276881</c:v>
                      </c:pt>
                      <c:pt idx="327">
                        <c:v>1.0515090299766632</c:v>
                      </c:pt>
                      <c:pt idx="328">
                        <c:v>1.0545407876383972</c:v>
                      </c:pt>
                      <c:pt idx="329">
                        <c:v>1.0575726372184628</c:v>
                      </c:pt>
                      <c:pt idx="330">
                        <c:v>1.0616152463189306</c:v>
                      </c:pt>
                      <c:pt idx="331">
                        <c:v>1.0646473103967813</c:v>
                      </c:pt>
                      <c:pt idx="332">
                        <c:v>1.067679466411545</c:v>
                      </c:pt>
                      <c:pt idx="333">
                        <c:v>1.0717224841205175</c:v>
                      </c:pt>
                      <c:pt idx="334">
                        <c:v>1.0747548546764292</c:v>
                      </c:pt>
                      <c:pt idx="335">
                        <c:v>1.0777873171878412</c:v>
                      </c:pt>
                      <c:pt idx="336">
                        <c:v>1.0818307435879269</c:v>
                      </c:pt>
                      <c:pt idx="337">
                        <c:v>1.0838525180994867</c:v>
                      </c:pt>
                      <c:pt idx="338">
                        <c:v>1.0878961897539035</c:v>
                      </c:pt>
                      <c:pt idx="339">
                        <c:v>1.0909290508036042</c:v>
                      </c:pt>
                      <c:pt idx="340">
                        <c:v>1.0939620038385565</c:v>
                      </c:pt>
                      <c:pt idx="341">
                        <c:v>1.0969950488643399</c:v>
                      </c:pt>
                      <c:pt idx="342">
                        <c:v>1.1010392520052188</c:v>
                      </c:pt>
                      <c:pt idx="343">
                        <c:v>1.1040725116979775</c:v>
                      </c:pt>
                      <c:pt idx="344">
                        <c:v>1.1071058634001705</c:v>
                      </c:pt>
                      <c:pt idx="345">
                        <c:v>1.1101393071173913</c:v>
                      </c:pt>
                      <c:pt idx="346">
                        <c:v>1.1141840418844533</c:v>
                      </c:pt>
                      <c:pt idx="347">
                        <c:v>1.1172177003250796</c:v>
                      </c:pt>
                      <c:pt idx="348">
                        <c:v>1.1212627214103077</c:v>
                      </c:pt>
                      <c:pt idx="349">
                        <c:v>1.1242965946047512</c:v>
                      </c:pt>
                      <c:pt idx="350">
                        <c:v>1.1273305598458641</c:v>
                      </c:pt>
                      <c:pt idx="351">
                        <c:v>1.1303646171392094</c:v>
                      </c:pt>
                      <c:pt idx="352">
                        <c:v>1.1344101700657001</c:v>
                      </c:pt>
                      <c:pt idx="353">
                        <c:v>1.1364330079049758</c:v>
                      </c:pt>
                      <c:pt idx="354">
                        <c:v>1.1394673413885703</c:v>
                      </c:pt>
                      <c:pt idx="355">
                        <c:v>1.1425017669467668</c:v>
                      </c:pt>
                      <c:pt idx="356">
                        <c:v>1.1465478109278096</c:v>
                      </c:pt>
                      <c:pt idx="357">
                        <c:v>1.1495824513484501</c:v>
                      </c:pt>
                      <c:pt idx="358">
                        <c:v>1.1536287818330371</c:v>
                      </c:pt>
                      <c:pt idx="359">
                        <c:v>1.1566636371465404</c:v>
                      </c:pt>
                      <c:pt idx="360">
                        <c:v>1.1596985845663181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1.1698157412492349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1.1799339216043125</c:v>
                      </c:pt>
                      <c:pt idx="367">
                        <c:v>1.1829695753578759</c:v>
                      </c:pt>
                      <c:pt idx="368">
                        <c:v>1.1860053212661739</c:v>
                      </c:pt>
                      <c:pt idx="369">
                        <c:v>1.1890411593348134</c:v>
                      </c:pt>
                      <c:pt idx="370">
                        <c:v>1.1920770895693671</c:v>
                      </c:pt>
                      <c:pt idx="371">
                        <c:v>1.1961251399276591</c:v>
                      </c:pt>
                      <c:pt idx="372">
                        <c:v>1.1991612852378157</c:v>
                      </c:pt>
                      <c:pt idx="373">
                        <c:v>1.202197522732543</c:v>
                      </c:pt>
                      <c:pt idx="374">
                        <c:v>1.2052338524174508</c:v>
                      </c:pt>
                      <c:pt idx="375">
                        <c:v>1.2092824354139593</c:v>
                      </c:pt>
                      <c:pt idx="376">
                        <c:v>1.2123189802310612</c:v>
                      </c:pt>
                      <c:pt idx="377">
                        <c:v>1.2153556172570072</c:v>
                      </c:pt>
                      <c:pt idx="378">
                        <c:v>1.2183923464973978</c:v>
                      </c:pt>
                      <c:pt idx="379">
                        <c:v>1.2224414622722977</c:v>
                      </c:pt>
                      <c:pt idx="380">
                        <c:v>1.2254784067015072</c:v>
                      </c:pt>
                      <c:pt idx="381">
                        <c:v>1.2285154433638434</c:v>
                      </c:pt>
                      <c:pt idx="382">
                        <c:v>1.2315525722648868</c:v>
                      </c:pt>
                      <c:pt idx="383">
                        <c:v>1.2345897934102512</c:v>
                      </c:pt>
                      <c:pt idx="384">
                        <c:v>1.2386395651049296</c:v>
                      </c:pt>
                      <c:pt idx="385">
                        <c:v>1.2416770015088359</c:v>
                      </c:pt>
                      <c:pt idx="386">
                        <c:v>1.2447145301757434</c:v>
                      </c:pt>
                      <c:pt idx="387">
                        <c:v>1.2477521511112579</c:v>
                      </c:pt>
                      <c:pt idx="388">
                        <c:v>1.2518024558972507</c:v>
                      </c:pt>
                      <c:pt idx="389">
                        <c:v>1.254840292147982</c:v>
                      </c:pt>
                      <c:pt idx="390">
                        <c:v>1.2578782206860073</c:v>
                      </c:pt>
                      <c:pt idx="391">
                        <c:v>1.2609162415169457</c:v>
                      </c:pt>
                      <c:pt idx="392">
                        <c:v>1.2649670795346073</c:v>
                      </c:pt>
                      <c:pt idx="393">
                        <c:v>1.2680053157374482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1.2821849720058289</c:v>
                      </c:pt>
                      <c:pt idx="398">
                        <c:v>1.2842108013297797</c:v>
                      </c:pt>
                      <c:pt idx="399">
                        <c:v>1.2872496222674872</c:v>
                      </c:pt>
                      <c:pt idx="400">
                        <c:v>1.2913015271698376</c:v>
                      </c:pt>
                      <c:pt idx="401">
                        <c:v>1.2943405635929204</c:v>
                      </c:pt>
                      <c:pt idx="402">
                        <c:v>1.2973796923762337</c:v>
                      </c:pt>
                      <c:pt idx="403">
                        <c:v>1.3004189135254034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1.3216960482848641</c:v>
                      </c:pt>
                      <c:pt idx="410">
                        <c:v>1.3247360085629478</c:v>
                      </c:pt>
                      <c:pt idx="411">
                        <c:v>1.3267627000904354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1.3612227419862013</c:v>
                      </c:pt>
                      <c:pt idx="422">
                        <c:v>1.3642639041158549</c:v>
                      </c:pt>
                      <c:pt idx="423">
                        <c:v>1.3673051587350034</c:v>
                      </c:pt>
                      <c:pt idx="424">
                        <c:v>1.3703465058492503</c:v>
                      </c:pt>
                      <c:pt idx="425">
                        <c:v>1.3744017792259267</c:v>
                      </c:pt>
                      <c:pt idx="426">
                        <c:v>1.3774433421839771</c:v>
                      </c:pt>
                      <c:pt idx="427">
                        <c:v>1.3794711022189261</c:v>
                      </c:pt>
                      <c:pt idx="428">
                        <c:v>1.3825128193698801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1.3936665738873011</c:v>
                      </c:pt>
                      <c:pt idx="432">
                        <c:v>1.3967087228615795</c:v>
                      </c:pt>
                      <c:pt idx="433">
                        <c:v>1.3997509643853661</c:v>
                      </c:pt>
                      <c:pt idx="434">
                        <c:v>1.4038074303927301</c:v>
                      </c:pt>
                      <c:pt idx="435">
                        <c:v>1.4068498878873068</c:v>
                      </c:pt>
                      <c:pt idx="436">
                        <c:v>1.4098924379501647</c:v>
                      </c:pt>
                      <c:pt idx="437">
                        <c:v>1.4129350805869481</c:v>
                      </c:pt>
                      <c:pt idx="438">
                        <c:v>1.4169920814496215</c:v>
                      </c:pt>
                      <c:pt idx="439">
                        <c:v>1.4200349401141401</c:v>
                      </c:pt>
                      <c:pt idx="440">
                        <c:v>1.4230778913713649</c:v>
                      </c:pt>
                      <c:pt idx="441">
                        <c:v>1.4261209352269306</c:v>
                      </c:pt>
                      <c:pt idx="442">
                        <c:v>1.4291640716864848</c:v>
                      </c:pt>
                      <c:pt idx="443">
                        <c:v>1.4332217310262445</c:v>
                      </c:pt>
                      <c:pt idx="444">
                        <c:v>1.436265083583665</c:v>
                      </c:pt>
                      <c:pt idx="445">
                        <c:v>1.4393085287638412</c:v>
                      </c:pt>
                      <c:pt idx="446">
                        <c:v>1.4423520665724219</c:v>
                      </c:pt>
                      <c:pt idx="447">
                        <c:v>1.4464102610822458</c:v>
                      </c:pt>
                      <c:pt idx="448">
                        <c:v>1.4494540150456996</c:v>
                      </c:pt>
                      <c:pt idx="449">
                        <c:v>1.4524978616563551</c:v>
                      </c:pt>
                      <c:pt idx="450">
                        <c:v>1.4555418009198529</c:v>
                      </c:pt>
                      <c:pt idx="451">
                        <c:v>1.4596005307409166</c:v>
                      </c:pt>
                      <c:pt idx="452">
                        <c:v>1.4626446862163165</c:v>
                      </c:pt>
                      <c:pt idx="453">
                        <c:v>1.4667037043403937</c:v>
                      </c:pt>
                      <c:pt idx="454">
                        <c:v>1.4697480760584132</c:v>
                      </c:pt>
                      <c:pt idx="455">
                        <c:v>1.4727925404612456</c:v>
                      </c:pt>
                      <c:pt idx="456">
                        <c:v>1.4768519705178274</c:v>
                      </c:pt>
                      <c:pt idx="457">
                        <c:v>1.4788817473439368</c:v>
                      </c:pt>
                      <c:pt idx="458">
                        <c:v>1.4819264898350735</c:v>
                      </c:pt>
                      <c:pt idx="459">
                        <c:v>1.484971325033601</c:v>
                      </c:pt>
                      <c:pt idx="460">
                        <c:v>1.4890312495195672</c:v>
                      </c:pt>
                      <c:pt idx="461">
                        <c:v>1.492076301057297</c:v>
                      </c:pt>
                      <c:pt idx="462">
                        <c:v>1.4951214453212394</c:v>
                      </c:pt>
                      <c:pt idx="463">
                        <c:v>1.4981666823170525</c:v>
                      </c:pt>
                      <c:pt idx="464">
                        <c:v>1.5022271425707729</c:v>
                      </c:pt>
                      <c:pt idx="465">
                        <c:v>1.5052725959628794</c:v>
                      </c:pt>
                      <c:pt idx="466">
                        <c:v>1.5093333447655206</c:v>
                      </c:pt>
                      <c:pt idx="467">
                        <c:v>1.5123790145846885</c:v>
                      </c:pt>
                      <c:pt idx="468">
                        <c:v>1.5154247771677392</c:v>
                      </c:pt>
                      <c:pt idx="469">
                        <c:v>1.5194859382542447</c:v>
                      </c:pt>
                      <c:pt idx="470">
                        <c:v>1.5215165806480377</c:v>
                      </c:pt>
                      <c:pt idx="471">
                        <c:v>1.5255779891450665</c:v>
                      </c:pt>
                      <c:pt idx="472">
                        <c:v>1.5286241537701897</c:v>
                      </c:pt>
                      <c:pt idx="473">
                        <c:v>1.5316704111893289</c:v>
                      </c:pt>
                      <c:pt idx="474">
                        <c:v>1.5347167614081374</c:v>
                      </c:pt>
                      <c:pt idx="475">
                        <c:v>1.5377632044322811</c:v>
                      </c:pt>
                      <c:pt idx="476">
                        <c:v>1.5418252728380644</c:v>
                      </c:pt>
                      <c:pt idx="477">
                        <c:v>1.5448719324299436</c:v>
                      </c:pt>
                      <c:pt idx="478">
                        <c:v>1.5479186848460087</c:v>
                      </c:pt>
                      <c:pt idx="479">
                        <c:v>1.5519811658036806</c:v>
                      </c:pt>
                      <c:pt idx="480">
                        <c:v>1.5550281348314849</c:v>
                      </c:pt>
                      <c:pt idx="481">
                        <c:v>1.5580751967023094</c:v>
                      </c:pt>
                      <c:pt idx="482">
                        <c:v>1.5621380902956779</c:v>
                      </c:pt>
                      <c:pt idx="483">
                        <c:v>1.5651853688222583</c:v>
                      </c:pt>
                      <c:pt idx="484">
                        <c:v>1.5682327402107219</c:v>
                      </c:pt>
                      <c:pt idx="485">
                        <c:v>1.5702643727291039</c:v>
                      </c:pt>
                      <c:pt idx="486">
                        <c:v>1.5743277615959701</c:v>
                      </c:pt>
                      <c:pt idx="487">
                        <c:v>1.5773754116040879</c:v>
                      </c:pt>
                      <c:pt idx="488">
                        <c:v>1.5804231544967307</c:v>
                      </c:pt>
                      <c:pt idx="489">
                        <c:v>1.5844869561837605</c:v>
                      </c:pt>
                      <c:pt idx="490">
                        <c:v>1.5875349158290193</c:v>
                      </c:pt>
                      <c:pt idx="491">
                        <c:v>1.5905829683776789</c:v>
                      </c:pt>
                      <c:pt idx="492">
                        <c:v>1.5946471829687614</c:v>
                      </c:pt>
                      <c:pt idx="493">
                        <c:v>1.5976954523140856</c:v>
                      </c:pt>
                      <c:pt idx="494">
                        <c:v>1.6017599559879332</c:v>
                      </c:pt>
                      <c:pt idx="495">
                        <c:v>1.6048084421607525</c:v>
                      </c:pt>
                      <c:pt idx="496">
                        <c:v>1.6078570212690733</c:v>
                      </c:pt>
                      <c:pt idx="497">
                        <c:v>1.6109056933185735</c:v>
                      </c:pt>
                      <c:pt idx="498">
                        <c:v>1.6139544583149197</c:v>
                      </c:pt>
                      <c:pt idx="499">
                        <c:v>1.6180196229038351</c:v>
                      </c:pt>
                      <c:pt idx="500">
                        <c:v>1.6210686047981977</c:v>
                      </c:pt>
                      <c:pt idx="501">
                        <c:v>1.624117679658301</c:v>
                      </c:pt>
                      <c:pt idx="502">
                        <c:v>1.6271668474898253</c:v>
                      </c:pt>
                      <c:pt idx="503">
                        <c:v>1.6302161082984181</c:v>
                      </c:pt>
                      <c:pt idx="504">
                        <c:v>1.6342819340173516</c:v>
                      </c:pt>
                      <c:pt idx="505">
                        <c:v>1.6373314117945272</c:v>
                      </c:pt>
                      <c:pt idx="506">
                        <c:v>1.6403809825676747</c:v>
                      </c:pt>
                      <c:pt idx="507">
                        <c:v>1.6434306463424773</c:v>
                      </c:pt>
                      <c:pt idx="508">
                        <c:v>1.6464804031246079</c:v>
                      </c:pt>
                      <c:pt idx="509">
                        <c:v>1.6505468901886602</c:v>
                      </c:pt>
                      <c:pt idx="510">
                        <c:v>1.6535968640099521</c:v>
                      </c:pt>
                      <c:pt idx="511">
                        <c:v>1.6576636404801479</c:v>
                      </c:pt>
                      <c:pt idx="512">
                        <c:v>1.6607138313714951</c:v>
                      </c:pt>
                      <c:pt idx="513">
                        <c:v>1.6637641153023248</c:v>
                      </c:pt>
                      <c:pt idx="514">
                        <c:v>1.6678313052813336</c:v>
                      </c:pt>
                      <c:pt idx="515">
                        <c:v>1.6698649623051489</c:v>
                      </c:pt>
                      <c:pt idx="516">
                        <c:v>1.6739324004297995</c:v>
                      </c:pt>
                      <c:pt idx="517">
                        <c:v>1.6769830875973293</c:v>
                      </c:pt>
                      <c:pt idx="518">
                        <c:v>1.6800338678346092</c:v>
                      </c:pt>
                      <c:pt idx="519">
                        <c:v>1.6830847411473289</c:v>
                      </c:pt>
                      <c:pt idx="520">
                        <c:v>1.686135707541168</c:v>
                      </c:pt>
                      <c:pt idx="521">
                        <c:v>1.6902038075356309</c:v>
                      </c:pt>
                      <c:pt idx="522">
                        <c:v>1.6932549911408388</c:v>
                      </c:pt>
                      <c:pt idx="523">
                        <c:v>1.6973233807710788</c:v>
                      </c:pt>
                      <c:pt idx="524">
                        <c:v>1.700374781618585</c:v>
                      </c:pt>
                      <c:pt idx="525">
                        <c:v>1.7034262755794043</c:v>
                      </c:pt>
                      <c:pt idx="526">
                        <c:v>1.7074950790465904</c:v>
                      </c:pt>
                      <c:pt idx="527">
                        <c:v>1.7105467902939062</c:v>
                      </c:pt>
                      <c:pt idx="528">
                        <c:v>1.7135985946734797</c:v>
                      </c:pt>
                      <c:pt idx="529">
                        <c:v>1.7166504921910068</c:v>
                      </c:pt>
                      <c:pt idx="530">
                        <c:v>1.7207198337720935</c:v>
                      </c:pt>
                      <c:pt idx="531">
                        <c:v>1.7227545666626054</c:v>
                      </c:pt>
                      <c:pt idx="532">
                        <c:v>1.72580674362806</c:v>
                      </c:pt>
                      <c:pt idx="533">
                        <c:v>1.7298764578329457</c:v>
                      </c:pt>
                      <c:pt idx="534">
                        <c:v>1.7329288521821811</c:v>
                      </c:pt>
                      <c:pt idx="535">
                        <c:v>1.7359813397053725</c:v>
                      </c:pt>
                      <c:pt idx="536">
                        <c:v>1.7400514680167334</c:v>
                      </c:pt>
                      <c:pt idx="537">
                        <c:v>1.7431041729679468</c:v>
                      </c:pt>
                      <c:pt idx="538">
                        <c:v>1.7461569711120912</c:v>
                      </c:pt>
                      <c:pt idx="539">
                        <c:v>1.7502275136141978</c:v>
                      </c:pt>
                      <c:pt idx="540">
                        <c:v>1.7532805292306073</c:v>
                      </c:pt>
                      <c:pt idx="541">
                        <c:v>1.7573513617164169</c:v>
                      </c:pt>
                      <c:pt idx="542">
                        <c:v>1.7604045948360889</c:v>
                      </c:pt>
                      <c:pt idx="543">
                        <c:v>1.7634579211809431</c:v>
                      </c:pt>
                      <c:pt idx="544">
                        <c:v>1.765493523872071</c:v>
                      </c:pt>
                      <c:pt idx="545">
                        <c:v>1.7695648535689164</c:v>
                      </c:pt>
                      <c:pt idx="546">
                        <c:v>1.7726184596234338</c:v>
                      </c:pt>
                      <c:pt idx="547">
                        <c:v>1.7756721589258986</c:v>
                      </c:pt>
                      <c:pt idx="548">
                        <c:v>1.7797439030580637</c:v>
                      </c:pt>
                      <c:pt idx="549">
                        <c:v>1.7827978199612196</c:v>
                      </c:pt>
                      <c:pt idx="550">
                        <c:v>1.7858518301313193</c:v>
                      </c:pt>
                      <c:pt idx="551">
                        <c:v>1.7899239887831759</c:v>
                      </c:pt>
                      <c:pt idx="552">
                        <c:v>1.7929782165982635</c:v>
                      </c:pt>
                      <c:pt idx="553">
                        <c:v>1.7960325376992869</c:v>
                      </c:pt>
                      <c:pt idx="554">
                        <c:v>1.8001051109552542</c:v>
                      </c:pt>
                      <c:pt idx="555">
                        <c:v>1.8031596497455977</c:v>
                      </c:pt>
                      <c:pt idx="556">
                        <c:v>1.8062142818408518</c:v>
                      </c:pt>
                      <c:pt idx="557">
                        <c:v>1.809269007246729</c:v>
                      </c:pt>
                      <c:pt idx="558">
                        <c:v>1.8133421196142834</c:v>
                      </c:pt>
                      <c:pt idx="559">
                        <c:v>1.816397062767118</c:v>
                      </c:pt>
                      <c:pt idx="560">
                        <c:v>1.8184337433851192</c:v>
                      </c:pt>
                      <c:pt idx="561">
                        <c:v>1.8225072290673734</c:v>
                      </c:pt>
                      <c:pt idx="562">
                        <c:v>1.8255624522262111</c:v>
                      </c:pt>
                      <c:pt idx="563">
                        <c:v>1.8286177687317753</c:v>
                      </c:pt>
                      <c:pt idx="564">
                        <c:v>1.832691669288419</c:v>
                      </c:pt>
                      <c:pt idx="565">
                        <c:v>1.8357472036252325</c:v>
                      </c:pt>
                      <c:pt idx="566">
                        <c:v>1.8388028313277884</c:v>
                      </c:pt>
                      <c:pt idx="567">
                        <c:v>1.8418585524018039</c:v>
                      </c:pt>
                      <c:pt idx="568">
                        <c:v>1.8449143668529855</c:v>
                      </c:pt>
                      <c:pt idx="569">
                        <c:v>1.8489889313844692</c:v>
                      </c:pt>
                      <c:pt idx="570">
                        <c:v>1.8520449637379002</c:v>
                      </c:pt>
                      <c:pt idx="571">
                        <c:v>1.8561198188264338</c:v>
                      </c:pt>
                      <c:pt idx="572">
                        <c:v>1.8591760691131929</c:v>
                      </c:pt>
                      <c:pt idx="573">
                        <c:v>1.8622324128094645</c:v>
                      </c:pt>
                      <c:pt idx="574">
                        <c:v>1.8652888499209708</c:v>
                      </c:pt>
                      <c:pt idx="575">
                        <c:v>1.8683453804533987</c:v>
                      </c:pt>
                      <c:pt idx="576">
                        <c:v>1.8724208998279559</c:v>
                      </c:pt>
                      <c:pt idx="577">
                        <c:v>1.8754776483647846</c:v>
                      </c:pt>
                      <c:pt idx="578">
                        <c:v>1.8785344903415737</c:v>
                      </c:pt>
                      <c:pt idx="579">
                        <c:v>1.8815914257640485</c:v>
                      </c:pt>
                      <c:pt idx="580">
                        <c:v>1.8856674850305188</c:v>
                      </c:pt>
                      <c:pt idx="581">
                        <c:v>1.8887246385151448</c:v>
                      </c:pt>
                      <c:pt idx="582">
                        <c:v>1.8917818854645028</c:v>
                      </c:pt>
                      <c:pt idx="583">
                        <c:v>1.8958583601297812</c:v>
                      </c:pt>
                      <c:pt idx="584">
                        <c:v>1.8989158251857392</c:v>
                      </c:pt>
                      <c:pt idx="585">
                        <c:v>1.9019733837254809</c:v>
                      </c:pt>
                      <c:pt idx="586">
                        <c:v>1.9060502738742446</c:v>
                      </c:pt>
                      <c:pt idx="587">
                        <c:v>1.9091080505650486</c:v>
                      </c:pt>
                      <c:pt idx="588">
                        <c:v>1.9121659207586943</c:v>
                      </c:pt>
                      <c:pt idx="589">
                        <c:v>1.9162432264756459</c:v>
                      </c:pt>
                      <c:pt idx="590">
                        <c:v>1.9182819416773986</c:v>
                      </c:pt>
                      <c:pt idx="591">
                        <c:v>1.9213400924138839</c:v>
                      </c:pt>
                      <c:pt idx="592">
                        <c:v>1.9243983366760893</c:v>
                      </c:pt>
                      <c:pt idx="593">
                        <c:v>1.92847614118671</c:v>
                      </c:pt>
                      <c:pt idx="594">
                        <c:v>1.9315346036978418</c:v>
                      </c:pt>
                      <c:pt idx="595">
                        <c:v>1.9345931597537633</c:v>
                      </c:pt>
                      <c:pt idx="596">
                        <c:v>1.9376518093602098</c:v>
                      </c:pt>
                      <c:pt idx="597">
                        <c:v>1.9417301543683634</c:v>
                      </c:pt>
                      <c:pt idx="598">
                        <c:v>1.9447890222815962</c:v>
                      </c:pt>
                      <c:pt idx="599">
                        <c:v>1.9488676583862414</c:v>
                      </c:pt>
                      <c:pt idx="600">
                        <c:v>1.9519267446374138</c:v>
                      </c:pt>
                      <c:pt idx="601">
                        <c:v>1.9549859244715477</c:v>
                      </c:pt>
                      <c:pt idx="602">
                        <c:v>1.9580451978943461</c:v>
                      </c:pt>
                      <c:pt idx="603">
                        <c:v>1.9611045649115459</c:v>
                      </c:pt>
                      <c:pt idx="604">
                        <c:v>1.9651838665356778</c:v>
                      </c:pt>
                      <c:pt idx="605">
                        <c:v>1.9672235797520727</c:v>
                      </c:pt>
                      <c:pt idx="606">
                        <c:v>1.9713031310019935</c:v>
                      </c:pt>
                      <c:pt idx="607">
                        <c:v>1.9743629036611212</c:v>
                      </c:pt>
                      <c:pt idx="608">
                        <c:v>1.977422769945212</c:v>
                      </c:pt>
                      <c:pt idx="609">
                        <c:v>1.9815027373060317</c:v>
                      </c:pt>
                      <c:pt idx="610">
                        <c:v>1.984562822070616</c:v>
                      </c:pt>
                      <c:pt idx="611">
                        <c:v>1.9886430807595872</c:v>
                      </c:pt>
                      <c:pt idx="612">
                        <c:v>1.991703384035878</c:v>
                      </c:pt>
                      <c:pt idx="613">
                        <c:v>1.9947637809696079</c:v>
                      </c:pt>
                      <c:pt idx="614">
                        <c:v>1.9978242715664867</c:v>
                      </c:pt>
                      <c:pt idx="615">
                        <c:v>2.0008848558322594</c:v>
                      </c:pt>
                      <c:pt idx="616">
                        <c:v>2.0049657805703753</c:v>
                      </c:pt>
                      <c:pt idx="617">
                        <c:v>2.0080265834191988</c:v>
                      </c:pt>
                      <c:pt idx="618">
                        <c:v>2.0100671707002911</c:v>
                      </c:pt>
                      <c:pt idx="619">
                        <c:v>2.0141484701866066</c:v>
                      </c:pt>
                      <c:pt idx="620">
                        <c:v>2.0172095541166741</c:v>
                      </c:pt>
                      <c:pt idx="621">
                        <c:v>2.0212911451214071</c:v>
                      </c:pt>
                      <c:pt idx="622">
                        <c:v>2.0243524477058927</c:v>
                      </c:pt>
                      <c:pt idx="623">
                        <c:v>2.0274138440089944</c:v>
                      </c:pt>
                      <c:pt idx="624">
                        <c:v>2.0314958515408579</c:v>
                      </c:pt>
                      <c:pt idx="625">
                        <c:v>2.0345574665430193</c:v>
                      </c:pt>
                      <c:pt idx="626">
                        <c:v>2.0376191752829032</c:v>
                      </c:pt>
                      <c:pt idx="627">
                        <c:v>2.0406809777662618</c:v>
                      </c:pt>
                      <c:pt idx="628">
                        <c:v>2.0447635269105184</c:v>
                      </c:pt>
                      <c:pt idx="629">
                        <c:v>2.0478255481509757</c:v>
                      </c:pt>
                      <c:pt idx="630">
                        <c:v>2.0508876631540449</c:v>
                      </c:pt>
                      <c:pt idx="631">
                        <c:v>2.0549706290210215</c:v>
                      </c:pt>
                      <c:pt idx="632">
                        <c:v>2.0580329628258505</c:v>
                      </c:pt>
                      <c:pt idx="633">
                        <c:v>2.0610953904124352</c:v>
                      </c:pt>
                      <c:pt idx="634">
                        <c:v>2.064157911786519</c:v>
                      </c:pt>
                      <c:pt idx="635">
                        <c:v>2.0672205269538582</c:v>
                      </c:pt>
                      <c:pt idx="636">
                        <c:v>2.0702832359201757</c:v>
                      </c:pt>
                      <c:pt idx="637">
                        <c:v>2.0743669937947429</c:v>
                      </c:pt>
                      <c:pt idx="638">
                        <c:v>2.0774299216477141</c:v>
                      </c:pt>
                      <c:pt idx="639">
                        <c:v>2.0804929433188288</c:v>
                      </c:pt>
                      <c:pt idx="640">
                        <c:v>2.084577118162926</c:v>
                      </c:pt>
                      <c:pt idx="641">
                        <c:v>2.087640358765396</c:v>
                      </c:pt>
                      <c:pt idx="642">
                        <c:v>2.0907036932051701</c:v>
                      </c:pt>
                      <c:pt idx="643">
                        <c:v>2.0937671214879985</c:v>
                      </c:pt>
                      <c:pt idx="644">
                        <c:v>2.0978518385197984</c:v>
                      </c:pt>
                      <c:pt idx="645">
                        <c:v>2.1009154857921124</c:v>
                      </c:pt>
                      <c:pt idx="646">
                        <c:v>2.1050004948307675</c:v>
                      </c:pt>
                      <c:pt idx="647">
                        <c:v>2.108064361123879</c:v>
                      </c:pt>
                      <c:pt idx="648">
                        <c:v>2.110106990805404</c:v>
                      </c:pt>
                      <c:pt idx="649">
                        <c:v>2.113171013561117</c:v>
                      </c:pt>
                      <c:pt idx="650">
                        <c:v>2.1162351302020608</c:v>
                      </c:pt>
                      <c:pt idx="651">
                        <c:v>2.1203207651102982</c:v>
                      </c:pt>
                      <c:pt idx="652">
                        <c:v>2.1233851008391578</c:v>
                      </c:pt>
                      <c:pt idx="653">
                        <c:v>2.1264495304724296</c:v>
                      </c:pt>
                      <c:pt idx="654">
                        <c:v>2.1305355827336103</c:v>
                      </c:pt>
                      <c:pt idx="655">
                        <c:v>2.1336002314995604</c:v>
                      </c:pt>
                      <c:pt idx="656">
                        <c:v>2.1366649741891206</c:v>
                      </c:pt>
                      <c:pt idx="657">
                        <c:v>2.1407514438885094</c:v>
                      </c:pt>
                      <c:pt idx="658">
                        <c:v>2.1438164057555125</c:v>
                      </c:pt>
                      <c:pt idx="659">
                        <c:v>2.1479031677124185</c:v>
                      </c:pt>
                      <c:pt idx="660">
                        <c:v>2.1509683487882283</c:v>
                      </c:pt>
                      <c:pt idx="661">
                        <c:v>2.1540336238202791</c:v>
                      </c:pt>
                      <c:pt idx="662">
                        <c:v>2.1570989928143089</c:v>
                      </c:pt>
                      <c:pt idx="663">
                        <c:v>2.1591426243476168</c:v>
                      </c:pt>
                      <c:pt idx="664">
                        <c:v>2.1632300127113839</c:v>
                      </c:pt>
                      <c:pt idx="665">
                        <c:v>2.1662956636259518</c:v>
                      </c:pt>
                      <c:pt idx="666">
                        <c:v>2.1693614085255675</c:v>
                      </c:pt>
                      <c:pt idx="667">
                        <c:v>2.1734492146006095</c:v>
                      </c:pt>
                      <c:pt idx="668">
                        <c:v>2.1765151788210559</c:v>
                      </c:pt>
                      <c:pt idx="669">
                        <c:v>2.1806032773447925</c:v>
                      </c:pt>
                      <c:pt idx="670">
                        <c:v>2.1836694609174407</c:v>
                      </c:pt>
                      <c:pt idx="671">
                        <c:v>2.1867357385077999</c:v>
                      </c:pt>
                      <c:pt idx="672">
                        <c:v>2.1898021101216134</c:v>
                      </c:pt>
                      <c:pt idx="673">
                        <c:v>2.1928685757646589</c:v>
                      </c:pt>
                      <c:pt idx="674">
                        <c:v>2.1969573428997222</c:v>
                      </c:pt>
                      <c:pt idx="675">
                        <c:v>2.2000240279667369</c:v>
                      </c:pt>
                      <c:pt idx="676">
                        <c:v>2.2030908070822091</c:v>
                      </c:pt>
                      <c:pt idx="677">
                        <c:v>2.2071799922104165</c:v>
                      </c:pt>
                      <c:pt idx="678">
                        <c:v>2.2102469907947233</c:v>
                      </c:pt>
                      <c:pt idx="679">
                        <c:v>2.212291708777069</c:v>
                      </c:pt>
                      <c:pt idx="680">
                        <c:v>2.2163812701721834</c:v>
                      </c:pt>
                      <c:pt idx="681">
                        <c:v>2.2194485509768667</c:v>
                      </c:pt>
                      <c:pt idx="682">
                        <c:v>2.2225159258665514</c:v>
                      </c:pt>
                      <c:pt idx="683">
                        <c:v>2.226605905417228</c:v>
                      </c:pt>
                      <c:pt idx="684">
                        <c:v>2.2296734998610299</c:v>
                      </c:pt>
                      <c:pt idx="685">
                        <c:v>2.2327411884090749</c:v>
                      </c:pt>
                      <c:pt idx="686">
                        <c:v>2.2358089710671378</c:v>
                      </c:pt>
                      <c:pt idx="687">
                        <c:v>2.2398994943479029</c:v>
                      </c:pt>
                      <c:pt idx="688">
                        <c:v>2.2429674966184625</c:v>
                      </c:pt>
                      <c:pt idx="689">
                        <c:v>2.2470583127368524</c:v>
                      </c:pt>
                      <c:pt idx="690">
                        <c:v>2.2501265346513541</c:v>
                      </c:pt>
                      <c:pt idx="691">
                        <c:v>2.2531948507086019</c:v>
                      </c:pt>
                      <c:pt idx="692">
                        <c:v>2.2572860852391958</c:v>
                      </c:pt>
                      <c:pt idx="693">
                        <c:v>2.2593317652744549</c:v>
                      </c:pt>
                      <c:pt idx="694">
                        <c:v>2.2624003637946055</c:v>
                      </c:pt>
                      <c:pt idx="695">
                        <c:v>2.2654690564806153</c:v>
                      </c:pt>
                      <c:pt idx="696">
                        <c:v>2.2695607932188482</c:v>
                      </c:pt>
                      <c:pt idx="697">
                        <c:v>2.2726297056476703</c:v>
                      </c:pt>
                      <c:pt idx="698">
                        <c:v>2.2756987122616179</c:v>
                      </c:pt>
                      <c:pt idx="699">
                        <c:v>2.2787678130664837</c:v>
                      </c:pt>
                      <c:pt idx="700">
                        <c:v>2.2828600940021335</c:v>
                      </c:pt>
                      <c:pt idx="701">
                        <c:v>2.2859294146082556</c:v>
                      </c:pt>
                      <c:pt idx="702">
                        <c:v>2.2889988294245707</c:v>
                      </c:pt>
                      <c:pt idx="703">
                        <c:v>2.2930915290721394</c:v>
                      </c:pt>
                      <c:pt idx="704">
                        <c:v>2.2961611637347041</c:v>
                      </c:pt>
                      <c:pt idx="705">
                        <c:v>2.2992308926267189</c:v>
                      </c:pt>
                      <c:pt idx="706">
                        <c:v>2.3033240110718984</c:v>
                      </c:pt>
                      <c:pt idx="707">
                        <c:v>2.3063939598551695</c:v>
                      </c:pt>
                      <c:pt idx="708">
                        <c:v>2.3084406447373933</c:v>
                      </c:pt>
                      <c:pt idx="709">
                        <c:v>2.3115107506051271</c:v>
                      </c:pt>
                      <c:pt idx="710">
                        <c:v>2.3156043717205899</c:v>
                      </c:pt>
                      <c:pt idx="711">
                        <c:v>2.3186746975335804</c:v>
                      </c:pt>
                      <c:pt idx="712">
                        <c:v>2.3217451176184603</c:v>
                      </c:pt>
                      <c:pt idx="713">
                        <c:v>2.3258391577201474</c:v>
                      </c:pt>
                      <c:pt idx="714">
                        <c:v>2.3289097977953208</c:v>
                      </c:pt>
                      <c:pt idx="715">
                        <c:v>2.3330041312384013</c:v>
                      </c:pt>
                      <c:pt idx="716">
                        <c:v>2.3360749913353835</c:v>
                      </c:pt>
                      <c:pt idx="717">
                        <c:v>2.3391459457370676</c:v>
                      </c:pt>
                      <c:pt idx="718">
                        <c:v>2.3432406983122083</c:v>
                      </c:pt>
                      <c:pt idx="719">
                        <c:v>2.3463118727807615</c:v>
                      </c:pt>
                      <c:pt idx="720">
                        <c:v>2.349383141573326</c:v>
                      </c:pt>
                      <c:pt idx="721">
                        <c:v>2.3524545046957077</c:v>
                      </c:pt>
                      <c:pt idx="722">
                        <c:v>2.3555259621537017</c:v>
                      </c:pt>
                      <c:pt idx="723">
                        <c:v>2.3596213855186683</c:v>
                      </c:pt>
                      <c:pt idx="724">
                        <c:v>2.3616691600997162</c:v>
                      </c:pt>
                      <c:pt idx="725">
                        <c:v>2.365764835067516</c:v>
                      </c:pt>
                      <c:pt idx="726">
                        <c:v>2.3688367013801441</c:v>
                      </c:pt>
                      <c:pt idx="727">
                        <c:v>2.3719086620592864</c:v>
                      </c:pt>
                      <c:pt idx="728">
                        <c:v>2.3760047564338662</c:v>
                      </c:pt>
                      <c:pt idx="729">
                        <c:v>2.3790769373241276</c:v>
                      </c:pt>
                      <c:pt idx="730">
                        <c:v>2.3831733253345653</c:v>
                      </c:pt>
                      <c:pt idx="731">
                        <c:v>2.3862457264675077</c:v>
                      </c:pt>
                      <c:pt idx="732">
                        <c:v>2.3893182219998264</c:v>
                      </c:pt>
                      <c:pt idx="733">
                        <c:v>2.3923908119373332</c:v>
                      </c:pt>
                      <c:pt idx="734">
                        <c:v>2.3964877453832267</c:v>
                      </c:pt>
                      <c:pt idx="735">
                        <c:v>2.3995605556220694</c:v>
                      </c:pt>
                      <c:pt idx="736">
                        <c:v>2.4026334602854416</c:v>
                      </c:pt>
                      <c:pt idx="737">
                        <c:v>2.4067308133959098</c:v>
                      </c:pt>
                      <c:pt idx="738">
                        <c:v>2.4087795529089981</c:v>
                      </c:pt>
                      <c:pt idx="739">
                        <c:v>2.4118527408807799</c:v>
                      </c:pt>
                      <c:pt idx="740">
                        <c:v>2.4159504717628701</c:v>
                      </c:pt>
                      <c:pt idx="741">
                        <c:v>2.4190238801217672</c:v>
                      </c:pt>
                      <c:pt idx="742">
                        <c:v>2.4220973829419452</c:v>
                      </c:pt>
                      <c:pt idx="743">
                        <c:v>2.4261955336520153</c:v>
                      </c:pt>
                      <c:pt idx="744">
                        <c:v>2.4292692569044587</c:v>
                      </c:pt>
                      <c:pt idx="745">
                        <c:v>2.4323430746375529</c:v>
                      </c:pt>
                      <c:pt idx="746">
                        <c:v>2.4354169868571054</c:v>
                      </c:pt>
                      <c:pt idx="747">
                        <c:v>2.4395156834721599</c:v>
                      </c:pt>
                      <c:pt idx="748">
                        <c:v>2.4425898161827084</c:v>
                      </c:pt>
                      <c:pt idx="749">
                        <c:v>2.4456640433990815</c:v>
                      </c:pt>
                      <c:pt idx="750">
                        <c:v>2.4497631600400234</c:v>
                      </c:pt>
                      <c:pt idx="751">
                        <c:v>2.4528376077925858</c:v>
                      </c:pt>
                      <c:pt idx="752">
                        <c:v>2.4559121500703438</c:v>
                      </c:pt>
                      <c:pt idx="753">
                        <c:v>2.4589867868791218</c:v>
                      </c:pt>
                      <c:pt idx="754">
                        <c:v>2.4620615182247101</c:v>
                      </c:pt>
                      <c:pt idx="755">
                        <c:v>2.4651363441129339</c:v>
                      </c:pt>
                      <c:pt idx="756">
                        <c:v>2.4692362590402772</c:v>
                      </c:pt>
                      <c:pt idx="757">
                        <c:v>2.4723113055505954</c:v>
                      </c:pt>
                      <c:pt idx="758">
                        <c:v>2.4753864466229318</c:v>
                      </c:pt>
                      <c:pt idx="759">
                        <c:v>2.4794867818259134</c:v>
                      </c:pt>
                      <c:pt idx="760">
                        <c:v>2.4825621435655778</c:v>
                      </c:pt>
                      <c:pt idx="761">
                        <c:v>2.4856375998866493</c:v>
                      </c:pt>
                      <c:pt idx="762">
                        <c:v>2.4897383554514407</c:v>
                      </c:pt>
                      <c:pt idx="763">
                        <c:v>2.4928140324850872</c:v>
                      </c:pt>
                      <c:pt idx="764">
                        <c:v>2.4958898041195359</c:v>
                      </c:pt>
                      <c:pt idx="765">
                        <c:v>2.4999909801323366</c:v>
                      </c:pt>
                      <c:pt idx="766">
                        <c:v>2.5030669725246217</c:v>
                      </c:pt>
                      <c:pt idx="767">
                        <c:v>2.5051176866859022</c:v>
                      </c:pt>
                      <c:pt idx="768">
                        <c:v>2.5092192411756331</c:v>
                      </c:pt>
                      <c:pt idx="769">
                        <c:v>2.5122955174459904</c:v>
                      </c:pt>
                      <c:pt idx="770">
                        <c:v>2.5153718883540161</c:v>
                      </c:pt>
                      <c:pt idx="771">
                        <c:v>2.5184483539055331</c:v>
                      </c:pt>
                      <c:pt idx="772">
                        <c:v>2.522550455207504</c:v>
                      </c:pt>
                      <c:pt idx="773">
                        <c:v>2.5256271416164822</c:v>
                      </c:pt>
                      <c:pt idx="774">
                        <c:v>2.5297295374162085</c:v>
                      </c:pt>
                      <c:pt idx="775">
                        <c:v>2.5328064447143599</c:v>
                      </c:pt>
                      <c:pt idx="776">
                        <c:v>2.5358834466890094</c:v>
                      </c:pt>
                      <c:pt idx="777">
                        <c:v>2.5399862632731738</c:v>
                      </c:pt>
                      <c:pt idx="778">
                        <c:v>2.5430634861823127</c:v>
                      </c:pt>
                      <c:pt idx="779">
                        <c:v>2.5461408037873854</c:v>
                      </c:pt>
                      <c:pt idx="780">
                        <c:v>2.5492182160941979</c:v>
                      </c:pt>
                      <c:pt idx="781">
                        <c:v>2.5522957231085894</c:v>
                      </c:pt>
                      <c:pt idx="782">
                        <c:v>2.5563992131274298</c:v>
                      </c:pt>
                      <c:pt idx="783">
                        <c:v>2.5584510212834295</c:v>
                      </c:pt>
                      <c:pt idx="784">
                        <c:v>2.5615288124555504</c:v>
                      </c:pt>
                      <c:pt idx="785">
                        <c:v>2.5656326813785459</c:v>
                      </c:pt>
                      <c:pt idx="786">
                        <c:v>2.568710693598506</c:v>
                      </c:pt>
                      <c:pt idx="787">
                        <c:v>2.5728148572731224</c:v>
                      </c:pt>
                      <c:pt idx="788">
                        <c:v>2.5758930905726647</c:v>
                      </c:pt>
                      <c:pt idx="789">
                        <c:v>2.5789714186303372</c:v>
                      </c:pt>
                      <c:pt idx="790">
                        <c:v>2.5820498414519522</c:v>
                      </c:pt>
                      <c:pt idx="791">
                        <c:v>2.5861545526347922</c:v>
                      </c:pt>
                      <c:pt idx="792">
                        <c:v>2.5892331965949897</c:v>
                      </c:pt>
                      <c:pt idx="793">
                        <c:v>2.5923119353385919</c:v>
                      </c:pt>
                      <c:pt idx="794">
                        <c:v>2.5953907688714346</c:v>
                      </c:pt>
                      <c:pt idx="795">
                        <c:v>2.599496027708585</c:v>
                      </c:pt>
                      <c:pt idx="796">
                        <c:v>2.6015487203282031</c:v>
                      </c:pt>
                      <c:pt idx="797">
                        <c:v>2.6056542319781615</c:v>
                      </c:pt>
                      <c:pt idx="798">
                        <c:v>2.608733476331849</c:v>
                      </c:pt>
                      <c:pt idx="799">
                        <c:v>2.6118128155059033</c:v>
                      </c:pt>
                      <c:pt idx="800">
                        <c:v>2.6159187485797637</c:v>
                      </c:pt>
                      <c:pt idx="801">
                        <c:v>2.6189983090240885</c:v>
                      </c:pt>
                      <c:pt idx="802">
                        <c:v>2.6220779643082479</c:v>
                      </c:pt>
                      <c:pt idx="803">
                        <c:v>2.6261843188925473</c:v>
                      </c:pt>
                      <c:pt idx="804">
                        <c:v>2.6292641954923988</c:v>
                      </c:pt>
                      <c:pt idx="805">
                        <c:v>2.632344166951571</c:v>
                      </c:pt>
                      <c:pt idx="806">
                        <c:v>2.6354242332759066</c:v>
                      </c:pt>
                      <c:pt idx="807">
                        <c:v>2.6395311359531619</c:v>
                      </c:pt>
                      <c:pt idx="808">
                        <c:v>2.6426114236522737</c:v>
                      </c:pt>
                      <c:pt idx="809">
                        <c:v>2.645691806236032</c:v>
                      </c:pt>
                      <c:pt idx="810">
                        <c:v>2.6497991306228248</c:v>
                      </c:pt>
                      <c:pt idx="811">
                        <c:v>2.6528797346268242</c:v>
                      </c:pt>
                      <c:pt idx="812">
                        <c:v>2.6549335233536522</c:v>
                      </c:pt>
                      <c:pt idx="813">
                        <c:v>2.6590412273530837</c:v>
                      </c:pt>
                      <c:pt idx="814">
                        <c:v>2.6621221160870281</c:v>
                      </c:pt>
                      <c:pt idx="815">
                        <c:v>2.6652030997426515</c:v>
                      </c:pt>
                      <c:pt idx="816">
                        <c:v>2.6682841783258016</c:v>
                      </c:pt>
                      <c:pt idx="817">
                        <c:v>2.6713653518423404</c:v>
                      </c:pt>
                      <c:pt idx="818">
                        <c:v>2.6754737308819614</c:v>
                      </c:pt>
                      <c:pt idx="819">
                        <c:v>2.6785551259324549</c:v>
                      </c:pt>
                      <c:pt idx="820">
                        <c:v>2.6816366159358402</c:v>
                      </c:pt>
                      <c:pt idx="821">
                        <c:v>2.6857454169882642</c:v>
                      </c:pt>
                      <c:pt idx="822">
                        <c:v>2.68882712857113</c:v>
                      </c:pt>
                      <c:pt idx="823">
                        <c:v>2.6929362250841051</c:v>
                      </c:pt>
                      <c:pt idx="824">
                        <c:v>2.6960181582783078</c:v>
                      </c:pt>
                      <c:pt idx="825">
                        <c:v>2.6991001864585717</c:v>
                      </c:pt>
                      <c:pt idx="826">
                        <c:v>2.7021823096307287</c:v>
                      </c:pt>
                      <c:pt idx="827">
                        <c:v>2.705264527800646</c:v>
                      </c:pt>
                      <c:pt idx="828">
                        <c:v>2.7083468409741802</c:v>
                      </c:pt>
                      <c:pt idx="829">
                        <c:v>2.7114292491571996</c:v>
                      </c:pt>
                      <c:pt idx="830">
                        <c:v>2.7155392745371776</c:v>
                      </c:pt>
                      <c:pt idx="831">
                        <c:v>2.7186219044317359</c:v>
                      </c:pt>
                      <c:pt idx="832">
                        <c:v>2.721704629355306</c:v>
                      </c:pt>
                      <c:pt idx="833">
                        <c:v>2.7258150770863967</c:v>
                      </c:pt>
                      <c:pt idx="834">
                        <c:v>2.728898023767087</c:v>
                      </c:pt>
                      <c:pt idx="835">
                        <c:v>2.7319810654962984</c:v>
                      </c:pt>
                      <c:pt idx="836">
                        <c:v>2.7360919356653128</c:v>
                      </c:pt>
                      <c:pt idx="837">
                        <c:v>2.7391751991972391</c:v>
                      </c:pt>
                      <c:pt idx="838">
                        <c:v>2.7422585577972245</c:v>
                      </c:pt>
                      <c:pt idx="839">
                        <c:v>2.7463698504910017</c:v>
                      </c:pt>
                      <c:pt idx="840">
                        <c:v>2.7494534309392988</c:v>
                      </c:pt>
                      <c:pt idx="841">
                        <c:v>2.7515092040642513</c:v>
                      </c:pt>
                      <c:pt idx="842">
                        <c:v>2.754592942995155</c:v>
                      </c:pt>
                      <c:pt idx="843">
                        <c:v>2.7587047428333107</c:v>
                      </c:pt>
                      <c:pt idx="844">
                        <c:v>2.7617887036672615</c:v>
                      </c:pt>
                      <c:pt idx="845">
                        <c:v>2.7659007993974223</c:v>
                      </c:pt>
                      <c:pt idx="846">
                        <c:v>2.768984982166335</c:v>
                      </c:pt>
                      <c:pt idx="847">
                        <c:v>2.7720692600600265</c:v>
                      </c:pt>
                      <c:pt idx="848">
                        <c:v>2.776181778566932</c:v>
                      </c:pt>
                      <c:pt idx="849">
                        <c:v>2.7792662784412352</c:v>
                      </c:pt>
                      <c:pt idx="850">
                        <c:v>2.7823508734598561</c:v>
                      </c:pt>
                      <c:pt idx="851">
                        <c:v>2.7854355636286763</c:v>
                      </c:pt>
                      <c:pt idx="852">
                        <c:v>2.7895486318753453</c:v>
                      </c:pt>
                      <c:pt idx="853">
                        <c:v>2.7926335440841275</c:v>
                      </c:pt>
                      <c:pt idx="854">
                        <c:v>2.7957185514626786</c:v>
                      </c:pt>
                      <c:pt idx="855">
                        <c:v>2.7988036540168713</c:v>
                      </c:pt>
                      <c:pt idx="856">
                        <c:v>2.802917272150284</c:v>
                      </c:pt>
                      <c:pt idx="857">
                        <c:v>2.8060025968038129</c:v>
                      </c:pt>
                      <c:pt idx="858">
                        <c:v>2.8090880166525611</c:v>
                      </c:pt>
                      <c:pt idx="859">
                        <c:v>2.8121735317024146</c:v>
                      </c:pt>
                      <c:pt idx="860">
                        <c:v>2.8162876998696111</c:v>
                      </c:pt>
                      <c:pt idx="861">
                        <c:v>2.8193734370781982</c:v>
                      </c:pt>
                      <c:pt idx="862">
                        <c:v>2.8224592695074535</c:v>
                      </c:pt>
                      <c:pt idx="863">
                        <c:v>2.8255451971632652</c:v>
                      </c:pt>
                      <c:pt idx="864">
                        <c:v>2.8296599155113791</c:v>
                      </c:pt>
                      <c:pt idx="865">
                        <c:v>2.8327460653853462</c:v>
                      </c:pt>
                      <c:pt idx="866">
                        <c:v>2.8358323105054635</c:v>
                      </c:pt>
                      <c:pt idx="867">
                        <c:v>2.8399474521698003</c:v>
                      </c:pt>
                      <c:pt idx="868">
                        <c:v>2.8430339195537986</c:v>
                      </c:pt>
                      <c:pt idx="869">
                        <c:v>2.8461204822035464</c:v>
                      </c:pt>
                      <c:pt idx="870">
                        <c:v>2.8502360472712152</c:v>
                      </c:pt>
                      <c:pt idx="871">
                        <c:v>2.8522938933238264</c:v>
                      </c:pt>
                      <c:pt idx="872">
                        <c:v>2.8553807418061115</c:v>
                      </c:pt>
                      <c:pt idx="873">
                        <c:v>2.8594966880112795</c:v>
                      </c:pt>
                      <c:pt idx="874">
                        <c:v>2.8625837588443623</c:v>
                      </c:pt>
                      <c:pt idx="875">
                        <c:v>2.8656709249804506</c:v>
                      </c:pt>
                      <c:pt idx="876">
                        <c:v>2.8687581864254286</c:v>
                      </c:pt>
                      <c:pt idx="877">
                        <c:v>2.872874683287185</c:v>
                      </c:pt>
                      <c:pt idx="878">
                        <c:v>2.8759621671424602</c:v>
                      </c:pt>
                      <c:pt idx="879">
                        <c:v>2.8800789605726433</c:v>
                      </c:pt>
                      <c:pt idx="880">
                        <c:v>2.8831666668702631</c:v>
                      </c:pt>
                      <c:pt idx="881">
                        <c:v>2.8862544685101286</c:v>
                      </c:pt>
                      <c:pt idx="882">
                        <c:v>2.8903716856836268</c:v>
                      </c:pt>
                      <c:pt idx="883">
                        <c:v>2.8934597098116317</c:v>
                      </c:pt>
                      <c:pt idx="884">
                        <c:v>2.896547829301511</c:v>
                      </c:pt>
                      <c:pt idx="885">
                        <c:v>2.8996360441591671</c:v>
                      </c:pt>
                      <c:pt idx="886">
                        <c:v>2.9027243543904668</c:v>
                      </c:pt>
                      <c:pt idx="887">
                        <c:v>2.9058127600013131</c:v>
                      </c:pt>
                      <c:pt idx="888">
                        <c:v>2.9089012609975975</c:v>
                      </c:pt>
                      <c:pt idx="889">
                        <c:v>2.9130194107135168</c:v>
                      </c:pt>
                      <c:pt idx="890">
                        <c:v>2.9161081342987383</c:v>
                      </c:pt>
                      <c:pt idx="891">
                        <c:v>2.9191969532890405</c:v>
                      </c:pt>
                      <c:pt idx="892">
                        <c:v>2.9233155270275413</c:v>
                      </c:pt>
                      <c:pt idx="893">
                        <c:v>2.9264045686526203</c:v>
                      </c:pt>
                      <c:pt idx="894">
                        <c:v>2.9294937057024284</c:v>
                      </c:pt>
                      <c:pt idx="895">
                        <c:v>2.9336127035508386</c:v>
                      </c:pt>
                      <c:pt idx="896">
                        <c:v>2.9367020632812775</c:v>
                      </c:pt>
                      <c:pt idx="897">
                        <c:v>2.9397915184561119</c:v>
                      </c:pt>
                      <c:pt idx="898">
                        <c:v>2.9439109405017745</c:v>
                      </c:pt>
                      <c:pt idx="899">
                        <c:v>2.9470006184030964</c:v>
                      </c:pt>
                      <c:pt idx="900">
                        <c:v>2.9490604567058645</c:v>
                      </c:pt>
                      <c:pt idx="901">
                        <c:v>2.9521502937172053</c:v>
                      </c:pt>
                      <c:pt idx="902">
                        <c:v>2.9562702249149413</c:v>
                      </c:pt>
                      <c:pt idx="903">
                        <c:v>2.9593602847078415</c:v>
                      </c:pt>
                      <c:pt idx="904">
                        <c:v>2.963480512969074</c:v>
                      </c:pt>
                      <c:pt idx="905">
                        <c:v>2.9665707955756617</c:v>
                      </c:pt>
                      <c:pt idx="906">
                        <c:v>2.9696611736836664</c:v>
                      </c:pt>
                      <c:pt idx="907">
                        <c:v>2.9737818263956433</c:v>
                      </c:pt>
                      <c:pt idx="908">
                        <c:v>2.9768724273632445</c:v>
                      </c:pt>
                      <c:pt idx="909">
                        <c:v>2.9799631238519533</c:v>
                      </c:pt>
                      <c:pt idx="910">
                        <c:v>2.9840842011021222</c:v>
                      </c:pt>
                      <c:pt idx="911">
                        <c:v>2.9871751204963393</c:v>
                      </c:pt>
                      <c:pt idx="912">
                        <c:v>2.990266135431348</c:v>
                      </c:pt>
                      <c:pt idx="913">
                        <c:v>2.9933572459130318</c:v>
                      </c:pt>
                      <c:pt idx="914">
                        <c:v>2.9964484519473098</c:v>
                      </c:pt>
                      <c:pt idx="915">
                        <c:v>3.0005702086406001</c:v>
                      </c:pt>
                      <c:pt idx="916">
                        <c:v>3.0036616376539045</c:v>
                      </c:pt>
                      <c:pt idx="917">
                        <c:v>3.0067531622394972</c:v>
                      </c:pt>
                      <c:pt idx="918">
                        <c:v>3.0098447824032877</c:v>
                      </c:pt>
                      <c:pt idx="919">
                        <c:v>3.012936498151197</c:v>
                      </c:pt>
                      <c:pt idx="920">
                        <c:v>3.0170589345116623</c:v>
                      </c:pt>
                      <c:pt idx="921">
                        <c:v>3.0201508733121418</c:v>
                      </c:pt>
                      <c:pt idx="922">
                        <c:v>3.0232429077164222</c:v>
                      </c:pt>
                      <c:pt idx="923">
                        <c:v>3.0263350377304259</c:v>
                      </c:pt>
                      <c:pt idx="924">
                        <c:v>3.0294272633600663</c:v>
                      </c:pt>
                      <c:pt idx="925">
                        <c:v>3.033550379611917</c:v>
                      </c:pt>
                      <c:pt idx="926">
                        <c:v>3.0366428283677078</c:v>
                      </c:pt>
                      <c:pt idx="927">
                        <c:v>3.0407662421425603</c:v>
                      </c:pt>
                      <c:pt idx="928">
                        <c:v>3.0438589140567038</c:v>
                      </c:pt>
                      <c:pt idx="929">
                        <c:v>3.0459207484708575</c:v>
                      </c:pt>
                      <c:pt idx="930">
                        <c:v>3.0479826253974989</c:v>
                      </c:pt>
                      <c:pt idx="931">
                        <c:v>3.0521065067952469</c:v>
                      </c:pt>
                      <c:pt idx="932">
                        <c:v>3.0572615977064159</c:v>
                      </c:pt>
                      <c:pt idx="933">
                        <c:v>3.0613858617836334</c:v>
                      </c:pt>
                      <c:pt idx="934">
                        <c:v>3.0655102959634082</c:v>
                      </c:pt>
                      <c:pt idx="935">
                        <c:v>3.0696349002597616</c:v>
                      </c:pt>
                      <c:pt idx="936">
                        <c:v>3.0737596746867486</c:v>
                      </c:pt>
                      <c:pt idx="937">
                        <c:v>3.0778846192583837</c:v>
                      </c:pt>
                      <c:pt idx="938">
                        <c:v>3.082009733988726</c:v>
                      </c:pt>
                      <c:pt idx="939">
                        <c:v>3.0861350188918042</c:v>
                      </c:pt>
                      <c:pt idx="940">
                        <c:v>3.0902604739816462</c:v>
                      </c:pt>
                      <c:pt idx="941">
                        <c:v>3.0943860992723184</c:v>
                      </c:pt>
                      <c:pt idx="942">
                        <c:v>3.0974804299430527</c:v>
                      </c:pt>
                      <c:pt idx="943">
                        <c:v>3.1016063531189526</c:v>
                      </c:pt>
                      <c:pt idx="944">
                        <c:v>3.1057324465342968</c:v>
                      </c:pt>
                      <c:pt idx="945">
                        <c:v>3.1098587102031234</c:v>
                      </c:pt>
                      <c:pt idx="946">
                        <c:v>3.1139851441395061</c:v>
                      </c:pt>
                      <c:pt idx="947">
                        <c:v>3.1191434260201207</c:v>
                      </c:pt>
                      <c:pt idx="948">
                        <c:v>3.12327024310986</c:v>
                      </c:pt>
                      <c:pt idx="949">
                        <c:v>3.1273972305128095</c:v>
                      </c:pt>
                      <c:pt idx="950">
                        <c:v>3.1315243882430495</c:v>
                      </c:pt>
                      <c:pt idx="951">
                        <c:v>3.1356517163146185</c:v>
                      </c:pt>
                      <c:pt idx="952">
                        <c:v>3.1397792147415995</c:v>
                      </c:pt>
                      <c:pt idx="953">
                        <c:v>3.1439068835380461</c:v>
                      </c:pt>
                      <c:pt idx="954">
                        <c:v>3.1470027469487967</c:v>
                      </c:pt>
                      <c:pt idx="955">
                        <c:v>3.1511307139256512</c:v>
                      </c:pt>
                      <c:pt idx="956">
                        <c:v>3.1552588513106423</c:v>
                      </c:pt>
                      <c:pt idx="957">
                        <c:v>3.1593871591178631</c:v>
                      </c:pt>
                      <c:pt idx="958">
                        <c:v>3.1635156373613618</c:v>
                      </c:pt>
                      <c:pt idx="959">
                        <c:v>3.1676442860552352</c:v>
                      </c:pt>
                      <c:pt idx="960">
                        <c:v>3.1717731052135463</c:v>
                      </c:pt>
                      <c:pt idx="961">
                        <c:v>3.1769343688984923</c:v>
                      </c:pt>
                      <c:pt idx="962">
                        <c:v>3.1810635716532496</c:v>
                      </c:pt>
                      <c:pt idx="963">
                        <c:v>3.1851929449182128</c:v>
                      </c:pt>
                      <c:pt idx="964">
                        <c:v>3.1893224887074543</c:v>
                      </c:pt>
                      <c:pt idx="965">
                        <c:v>3.193452203035045</c:v>
                      </c:pt>
                      <c:pt idx="966">
                        <c:v>3.1965496007050258</c:v>
                      </c:pt>
                      <c:pt idx="967">
                        <c:v>3.2006796135086453</c:v>
                      </c:pt>
                      <c:pt idx="968">
                        <c:v>3.2048097968893789</c:v>
                      </c:pt>
                      <c:pt idx="969">
                        <c:v>3.2089401508612938</c:v>
                      </c:pt>
                      <c:pt idx="970">
                        <c:v>3.2141033332415434</c:v>
                      </c:pt>
                      <c:pt idx="971">
                        <c:v>3.2182340710951727</c:v>
                      </c:pt>
                      <c:pt idx="972">
                        <c:v>3.2223649795858136</c:v>
                      </c:pt>
                      <c:pt idx="973">
                        <c:v>3.2264960587275424</c:v>
                      </c:pt>
                      <c:pt idx="974">
                        <c:v>3.2306273085344817</c:v>
                      </c:pt>
                      <c:pt idx="975">
                        <c:v>3.2347587290207218</c:v>
                      </c:pt>
                      <c:pt idx="976">
                        <c:v>3.2388903202003547</c:v>
                      </c:pt>
                      <c:pt idx="977">
                        <c:v>3.2430220820875091</c:v>
                      </c:pt>
                      <c:pt idx="978">
                        <c:v>3.2461210155381592</c:v>
                      </c:pt>
                      <c:pt idx="979">
                        <c:v>3.2502530761974011</c:v>
                      </c:pt>
                      <c:pt idx="980">
                        <c:v>3.2543853076029521</c:v>
                      </c:pt>
                      <c:pt idx="981">
                        <c:v>3.258517709768912</c:v>
                      </c:pt>
                      <c:pt idx="982">
                        <c:v>3.2626502827094166</c:v>
                      </c:pt>
                      <c:pt idx="983">
                        <c:v>3.2678162390582335</c:v>
                      </c:pt>
                      <c:pt idx="984">
                        <c:v>3.2719491962930398</c:v>
                      </c:pt>
                      <c:pt idx="985">
                        <c:v>3.276082324348272</c:v>
                      </c:pt>
                      <c:pt idx="986">
                        <c:v>3.2802156232380404</c:v>
                      </c:pt>
                      <c:pt idx="987">
                        <c:v>3.2843490929764565</c:v>
                      </c:pt>
                      <c:pt idx="988">
                        <c:v>3.2884827335776667</c:v>
                      </c:pt>
                      <c:pt idx="989">
                        <c:v>3.2926165450557878</c:v>
                      </c:pt>
                      <c:pt idx="990">
                        <c:v>3.2957170158108431</c:v>
                      </c:pt>
                      <c:pt idx="991">
                        <c:v>3.2998511263575518</c:v>
                      </c:pt>
                      <c:pt idx="992">
                        <c:v>3.3039854078200155</c:v>
                      </c:pt>
                      <c:pt idx="993">
                        <c:v>3.3081198602123894</c:v>
                      </c:pt>
                      <c:pt idx="994">
                        <c:v>3.3122544835487959</c:v>
                      </c:pt>
                      <c:pt idx="995">
                        <c:v>3.3163892778433617</c:v>
                      </c:pt>
                      <c:pt idx="996">
                        <c:v>3.3205242431102469</c:v>
                      </c:pt>
                      <c:pt idx="997">
                        <c:v>3.3246593793635681</c:v>
                      </c:pt>
                      <c:pt idx="998">
                        <c:v>3.3298285401514769</c:v>
                      </c:pt>
                      <c:pt idx="999">
                        <c:v>3.333964061176014</c:v>
                      </c:pt>
                      <c:pt idx="1000">
                        <c:v>3.3380997532329766</c:v>
                      </c:pt>
                      <c:pt idx="1001">
                        <c:v>3.3422356163364904</c:v>
                      </c:pt>
                      <c:pt idx="1002">
                        <c:v>3.3453376259219576</c:v>
                      </c:pt>
                      <c:pt idx="1003">
                        <c:v>3.349473788391002</c:v>
                      </c:pt>
                      <c:pt idx="1004">
                        <c:v>3.3536101219455334</c:v>
                      </c:pt>
                      <c:pt idx="1005">
                        <c:v>3.3577466265996945</c:v>
                      </c:pt>
                      <c:pt idx="1006">
                        <c:v>3.3618833023676311</c:v>
                      </c:pt>
                      <c:pt idx="1007">
                        <c:v>3.3670543877278885</c:v>
                      </c:pt>
                      <c:pt idx="1008">
                        <c:v>3.3711914485536196</c:v>
                      </c:pt>
                      <c:pt idx="1009">
                        <c:v>3.3753286805391545</c:v>
                      </c:pt>
                      <c:pt idx="1010">
                        <c:v>3.3794660836986443</c:v>
                      </c:pt>
                      <c:pt idx="1011">
                        <c:v>3.3836036580462783</c:v>
                      </c:pt>
                      <c:pt idx="1012">
                        <c:v>3.3877414035961984</c:v>
                      </c:pt>
                      <c:pt idx="1013">
                        <c:v>3.3918793203625972</c:v>
                      </c:pt>
                      <c:pt idx="1014">
                        <c:v>3.3949828703067211</c:v>
                      </c:pt>
                      <c:pt idx="1015">
                        <c:v>3.3991210867360353</c:v>
                      </c:pt>
                      <c:pt idx="1016">
                        <c:v>3.4032594744207882</c:v>
                      </c:pt>
                      <c:pt idx="1017">
                        <c:v>3.4073980333751441</c:v>
                      </c:pt>
                      <c:pt idx="1018">
                        <c:v>3.4115367636133014</c:v>
                      </c:pt>
                      <c:pt idx="1019">
                        <c:v>3.4167104173004246</c:v>
                      </c:pt>
                      <c:pt idx="1020">
                        <c:v>3.4208495329789557</c:v>
                      </c:pt>
                      <c:pt idx="1021">
                        <c:v>3.4249888199873522</c:v>
                      </c:pt>
                      <c:pt idx="1022">
                        <c:v>3.4291282783398223</c:v>
                      </c:pt>
                      <c:pt idx="1023">
                        <c:v>3.433267908050528</c:v>
                      </c:pt>
                      <c:pt idx="1024">
                        <c:v>3.4374077091336814</c:v>
                      </c:pt>
                      <c:pt idx="1025">
                        <c:v>3.4415476816034603</c:v>
                      </c:pt>
                      <c:pt idx="1026">
                        <c:v>3.4446527734367973</c:v>
                      </c:pt>
                      <c:pt idx="1027">
                        <c:v>3.4487930458673191</c:v>
                      </c:pt>
                      <c:pt idx="1028">
                        <c:v>3.4529334897234842</c:v>
                      </c:pt>
                      <c:pt idx="1029">
                        <c:v>3.4570741050195135</c:v>
                      </c:pt>
                      <c:pt idx="1030">
                        <c:v>3.4622501152484642</c:v>
                      </c:pt>
                      <c:pt idx="1031">
                        <c:v>3.4663911163360734</c:v>
                      </c:pt>
                      <c:pt idx="1032">
                        <c:v>3.4705322889096717</c:v>
                      </c:pt>
                      <c:pt idx="1033">
                        <c:v>3.4746736329834866</c:v>
                      </c:pt>
                      <c:pt idx="1034">
                        <c:v>3.4788151485717003</c:v>
                      </c:pt>
                      <c:pt idx="1035">
                        <c:v>3.4829568356885434</c:v>
                      </c:pt>
                      <c:pt idx="1036">
                        <c:v>3.4870986943482132</c:v>
                      </c:pt>
                      <c:pt idx="1037">
                        <c:v>3.4912407245649084</c:v>
                      </c:pt>
                      <c:pt idx="1038">
                        <c:v>3.4943473598202996</c:v>
                      </c:pt>
                      <c:pt idx="1039">
                        <c:v>3.4984896902960099</c:v>
                      </c:pt>
                      <c:pt idx="1040">
                        <c:v>3.5036678446993741</c:v>
                      </c:pt>
                      <c:pt idx="1041">
                        <c:v>3.5078105612863721</c:v>
                      </c:pt>
                      <c:pt idx="1042">
                        <c:v>3.5119534495014877</c:v>
                      </c:pt>
                      <c:pt idx="1043">
                        <c:v>3.5160965093589307</c:v>
                      </c:pt>
                      <c:pt idx="1044">
                        <c:v>3.5202397408729462</c:v>
                      </c:pt>
                      <c:pt idx="1045">
                        <c:v>3.5243831440577482</c:v>
                      </c:pt>
                      <c:pt idx="1046">
                        <c:v>3.528526718927552</c:v>
                      </c:pt>
                      <c:pt idx="1047">
                        <c:v>3.5326704654966088</c:v>
                      </c:pt>
                      <c:pt idx="1048">
                        <c:v>3.5368143837791375</c:v>
                      </c:pt>
                      <c:pt idx="1049">
                        <c:v>3.5409584737893587</c:v>
                      </c:pt>
                      <c:pt idx="1050">
                        <c:v>3.5440666540018948</c:v>
                      </c:pt>
                      <c:pt idx="1051">
                        <c:v>3.5482110445698591</c:v>
                      </c:pt>
                      <c:pt idx="1052">
                        <c:v>3.552355606904674</c:v>
                      </c:pt>
                      <c:pt idx="1053">
                        <c:v>3.5575365513920119</c:v>
                      </c:pt>
                      <c:pt idx="1054">
                        <c:v>3.5616815002542919</c:v>
                      </c:pt>
                      <c:pt idx="1055">
                        <c:v>3.5658266209297151</c:v>
                      </c:pt>
                      <c:pt idx="1056">
                        <c:v>3.5699719134325152</c:v>
                      </c:pt>
                      <c:pt idx="1057">
                        <c:v>3.574117377776926</c:v>
                      </c:pt>
                      <c:pt idx="1058">
                        <c:v>3.5782630139772191</c:v>
                      </c:pt>
                      <c:pt idx="1059">
                        <c:v>3.5824088220476327</c:v>
                      </c:pt>
                      <c:pt idx="1060">
                        <c:v>3.5865548020024063</c:v>
                      </c:pt>
                      <c:pt idx="1061">
                        <c:v>3.5907009538558161</c:v>
                      </c:pt>
                      <c:pt idx="1062">
                        <c:v>3.5958838854267303</c:v>
                      </c:pt>
                      <c:pt idx="1063">
                        <c:v>3.5989937733155197</c:v>
                      </c:pt>
                      <c:pt idx="1064">
                        <c:v>3.6031404409503405</c:v>
                      </c:pt>
                      <c:pt idx="1065">
                        <c:v>3.6072872805408043</c:v>
                      </c:pt>
                      <c:pt idx="1066">
                        <c:v>3.6114342921011984</c:v>
                      </c:pt>
                      <c:pt idx="1067">
                        <c:v>3.6155814756457723</c:v>
                      </c:pt>
                      <c:pt idx="1068">
                        <c:v>3.6197288311887816</c:v>
                      </c:pt>
                      <c:pt idx="1069">
                        <c:v>3.6238763587445164</c:v>
                      </c:pt>
                      <c:pt idx="1070">
                        <c:v>3.6290610101037966</c:v>
                      </c:pt>
                      <c:pt idx="1071">
                        <c:v>3.6332089247403125</c:v>
                      </c:pt>
                      <c:pt idx="1072">
                        <c:v>3.6373570114359119</c:v>
                      </c:pt>
                      <c:pt idx="1073">
                        <c:v>3.6415052702048931</c:v>
                      </c:pt>
                      <c:pt idx="1074">
                        <c:v>3.6456537010615206</c:v>
                      </c:pt>
                      <c:pt idx="1075">
                        <c:v>3.6487651371450927</c:v>
                      </c:pt>
                      <c:pt idx="1076">
                        <c:v>3.65291386918945</c:v>
                      </c:pt>
                      <c:pt idx="1077">
                        <c:v>3.6570627733607348</c:v>
                      </c:pt>
                      <c:pt idx="1078">
                        <c:v>3.6612118496732204</c:v>
                      </c:pt>
                      <c:pt idx="1079">
                        <c:v>3.6653610981411795</c:v>
                      </c:pt>
                      <c:pt idx="1080">
                        <c:v>3.6695105187789228</c:v>
                      </c:pt>
                      <c:pt idx="1081">
                        <c:v>3.6736601116007268</c:v>
                      </c:pt>
                      <c:pt idx="1082">
                        <c:v>3.6778098766208709</c:v>
                      </c:pt>
                      <c:pt idx="1083">
                        <c:v>3.6819598138536698</c:v>
                      </c:pt>
                      <c:pt idx="1084">
                        <c:v>3.6861099233133952</c:v>
                      </c:pt>
                      <c:pt idx="1085">
                        <c:v>3.6902602050143654</c:v>
                      </c:pt>
                      <c:pt idx="1086">
                        <c:v>3.6954482993765887</c:v>
                      </c:pt>
                      <c:pt idx="1087">
                        <c:v>3.698561285197187</c:v>
                      </c:pt>
                      <c:pt idx="1088">
                        <c:v>3.702712083707651</c:v>
                      </c:pt>
                      <c:pt idx="1089">
                        <c:v>3.7068630545165488</c:v>
                      </c:pt>
                      <c:pt idx="1090">
                        <c:v>3.7110141976381747</c:v>
                      </c:pt>
                      <c:pt idx="1091">
                        <c:v>3.7151655130868573</c:v>
                      </c:pt>
                      <c:pt idx="1092">
                        <c:v>3.7193170008768943</c:v>
                      </c:pt>
                      <c:pt idx="1093">
                        <c:v>3.7245066029912643</c:v>
                      </c:pt>
                      <c:pt idx="1094">
                        <c:v>3.7286584786016603</c:v>
                      </c:pt>
                      <c:pt idx="1095">
                        <c:v>3.7328105265999354</c:v>
                      </c:pt>
                      <c:pt idx="1096">
                        <c:v>3.736962747000395</c:v>
                      </c:pt>
                      <c:pt idx="1097">
                        <c:v>3.741115139817345</c:v>
                      </c:pt>
                      <c:pt idx="1098">
                        <c:v>3.7452677050651273</c:v>
                      </c:pt>
                      <c:pt idx="1099">
                        <c:v>3.7483822421672994</c:v>
                      </c:pt>
                      <c:pt idx="1100">
                        <c:v>3.75253510920348</c:v>
                      </c:pt>
                      <c:pt idx="1101">
                        <c:v>3.7566881487098582</c:v>
                      </c:pt>
                      <c:pt idx="1102">
                        <c:v>3.7608413607007818</c:v>
                      </c:pt>
                      <c:pt idx="1103">
                        <c:v>3.764994745190569</c:v>
                      </c:pt>
                      <c:pt idx="1104">
                        <c:v>3.7691483021935368</c:v>
                      </c:pt>
                      <c:pt idx="1105">
                        <c:v>3.77330203172404</c:v>
                      </c:pt>
                      <c:pt idx="1106">
                        <c:v>3.7774559337963995</c:v>
                      </c:pt>
                      <c:pt idx="1107">
                        <c:v>3.7816100084249404</c:v>
                      </c:pt>
                      <c:pt idx="1108">
                        <c:v>3.7868028443896118</c:v>
                      </c:pt>
                      <c:pt idx="1109">
                        <c:v>3.7909573073220173</c:v>
                      </c:pt>
                      <c:pt idx="1110">
                        <c:v>3.7951119428572175</c:v>
                      </c:pt>
                      <c:pt idx="1111">
                        <c:v>3.7982280327878226</c:v>
                      </c:pt>
                      <c:pt idx="1112">
                        <c:v>3.8023829704124115</c:v>
                      </c:pt>
                      <c:pt idx="1113">
                        <c:v>3.8065380806792519</c:v>
                      </c:pt>
                      <c:pt idx="1114">
                        <c:v>3.8106933636026805</c:v>
                      </c:pt>
                      <c:pt idx="1115">
                        <c:v>3.8148488191970338</c:v>
                      </c:pt>
                      <c:pt idx="1116">
                        <c:v>3.8200433815303518</c:v>
                      </c:pt>
                      <c:pt idx="1117">
                        <c:v>3.8241992256867983</c:v>
                      </c:pt>
                      <c:pt idx="1118">
                        <c:v>3.8283552425608289</c:v>
                      </c:pt>
                      <c:pt idx="1119">
                        <c:v>3.8325114321667892</c:v>
                      </c:pt>
                      <c:pt idx="1120">
                        <c:v>3.8366677945190624</c:v>
                      </c:pt>
                      <c:pt idx="1121">
                        <c:v>3.840824329631995</c:v>
                      </c:pt>
                      <c:pt idx="1122">
                        <c:v>3.8449810375199394</c:v>
                      </c:pt>
                      <c:pt idx="1123">
                        <c:v>3.8480986818281502</c:v>
                      </c:pt>
                      <c:pt idx="1124">
                        <c:v>3.8522556921069611</c:v>
                      </c:pt>
                      <c:pt idx="1125">
                        <c:v>3.8564128752003</c:v>
                      </c:pt>
                      <c:pt idx="1126">
                        <c:v>3.8605702311225252</c:v>
                      </c:pt>
                      <c:pt idx="1127">
                        <c:v>3.8647277598880301</c:v>
                      </c:pt>
                      <c:pt idx="1128">
                        <c:v>3.8688854615111761</c:v>
                      </c:pt>
                      <c:pt idx="1129">
                        <c:v>3.8730433360063268</c:v>
                      </c:pt>
                      <c:pt idx="1130">
                        <c:v>3.878240922248446</c:v>
                      </c:pt>
                      <c:pt idx="1131">
                        <c:v>3.8823991857582079</c:v>
                      </c:pt>
                      <c:pt idx="1132">
                        <c:v>3.886557622186714</c:v>
                      </c:pt>
                      <c:pt idx="1133">
                        <c:v>3.8907162315483355</c:v>
                      </c:pt>
                      <c:pt idx="1134">
                        <c:v>3.8948750138574795</c:v>
                      </c:pt>
                      <c:pt idx="1135">
                        <c:v>3.8979942140947887</c:v>
                      </c:pt>
                      <c:pt idx="1136">
                        <c:v>3.9021532990966925</c:v>
                      </c:pt>
                      <c:pt idx="1137">
                        <c:v>3.9063125570856596</c:v>
                      </c:pt>
                      <c:pt idx="1138">
                        <c:v>3.9115118728568743</c:v>
                      </c:pt>
                      <c:pt idx="1139">
                        <c:v>3.9156715201193912</c:v>
                      </c:pt>
                      <c:pt idx="1140">
                        <c:v>3.9198313404157581</c:v>
                      </c:pt>
                      <c:pt idx="1141">
                        <c:v>3.9239913337603611</c:v>
                      </c:pt>
                      <c:pt idx="1142">
                        <c:v>3.9281515001676217</c:v>
                      </c:pt>
                      <c:pt idx="1143">
                        <c:v>3.9323118396519279</c:v>
                      </c:pt>
                      <c:pt idx="1144">
                        <c:v>3.9364723522276699</c:v>
                      </c:pt>
                      <c:pt idx="1145">
                        <c:v>3.9406330379092749</c:v>
                      </c:pt>
                      <c:pt idx="1146">
                        <c:v>3.9447938967111358</c:v>
                      </c:pt>
                      <c:pt idx="1147">
                        <c:v>3.9489549286476486</c:v>
                      </c:pt>
                      <c:pt idx="1148">
                        <c:v>3.9531161337332454</c:v>
                      </c:pt>
                      <c:pt idx="1149">
                        <c:v>3.9572775119823147</c:v>
                      </c:pt>
                      <c:pt idx="1150">
                        <c:v>3.9614390634092915</c:v>
                      </c:pt>
                      <c:pt idx="1151">
                        <c:v>3.9656007880285782</c:v>
                      </c:pt>
                      <c:pt idx="1152">
                        <c:v>3.9697626858545796</c:v>
                      </c:pt>
                      <c:pt idx="1153">
                        <c:v>3.9739247569017375</c:v>
                      </c:pt>
                      <c:pt idx="1154">
                        <c:v>3.9780870011844596</c:v>
                      </c:pt>
                      <c:pt idx="1155">
                        <c:v>3.9822494187171555</c:v>
                      </c:pt>
                      <c:pt idx="1156">
                        <c:v>3.9874526842878004</c:v>
                      </c:pt>
                      <c:pt idx="1157">
                        <c:v>3.9916154916857147</c:v>
                      </c:pt>
                      <c:pt idx="1158">
                        <c:v>3.9947377109594249</c:v>
                      </c:pt>
                      <c:pt idx="1159">
                        <c:v>3.9989008216363282</c:v>
                      </c:pt>
                      <c:pt idx="1160">
                        <c:v>4.0030641056353398</c:v>
                      </c:pt>
                      <c:pt idx="1161">
                        <c:v>4.0072275629709164</c:v>
                      </c:pt>
                      <c:pt idx="1162">
                        <c:v>4.0113911936574809</c:v>
                      </c:pt>
                      <c:pt idx="1163">
                        <c:v>4.0155549977094553</c:v>
                      </c:pt>
                      <c:pt idx="1164">
                        <c:v>4.0197189751413038</c:v>
                      </c:pt>
                      <c:pt idx="1165">
                        <c:v>4.023883125967453</c:v>
                      </c:pt>
                      <c:pt idx="1166">
                        <c:v>4.0280474502023322</c:v>
                      </c:pt>
                      <c:pt idx="1167">
                        <c:v>4.0322119478604082</c:v>
                      </c:pt>
                      <c:pt idx="1168">
                        <c:v>4.0363766189561145</c:v>
                      </c:pt>
                      <c:pt idx="1169">
                        <c:v>4.0405414635038861</c:v>
                      </c:pt>
                      <c:pt idx="1170">
                        <c:v>4.0447064815181957</c:v>
                      </c:pt>
                      <c:pt idx="1171">
                        <c:v>4.0488716730134806</c:v>
                      </c:pt>
                      <c:pt idx="1172">
                        <c:v>4.0530370380041827</c:v>
                      </c:pt>
                      <c:pt idx="1173">
                        <c:v>4.0572025765047792</c:v>
                      </c:pt>
                      <c:pt idx="1174">
                        <c:v>4.0613682885297129</c:v>
                      </c:pt>
                      <c:pt idx="1175">
                        <c:v>4.0655341740934317</c:v>
                      </c:pt>
                      <c:pt idx="1176">
                        <c:v>4.0697002332104173</c:v>
                      </c:pt>
                      <c:pt idx="1177">
                        <c:v>4.073866465895108</c:v>
                      </c:pt>
                      <c:pt idx="1178">
                        <c:v>4.0780328721619901</c:v>
                      </c:pt>
                      <c:pt idx="1179">
                        <c:v>4.0832411241175635</c:v>
                      </c:pt>
                      <c:pt idx="1180">
                        <c:v>4.0874079209972392</c:v>
                      </c:pt>
                      <c:pt idx="1181">
                        <c:v>4.0915748915061014</c:v>
                      </c:pt>
                      <c:pt idx="1182">
                        <c:v>4.0947002333406282</c:v>
                      </c:pt>
                      <c:pt idx="1183">
                        <c:v>4.098867507735406</c:v>
                      </c:pt>
                      <c:pt idx="1184">
                        <c:v>4.1030349557991919</c:v>
                      </c:pt>
                      <c:pt idx="1185">
                        <c:v>4.1072025775464498</c:v>
                      </c:pt>
                      <c:pt idx="1186">
                        <c:v>4.1113703729916447</c:v>
                      </c:pt>
                      <c:pt idx="1187">
                        <c:v>4.1155383421492813</c:v>
                      </c:pt>
                      <c:pt idx="1188">
                        <c:v>4.1197064850338156</c:v>
                      </c:pt>
                      <c:pt idx="1189">
                        <c:v>4.1238748016597535</c:v>
                      </c:pt>
                      <c:pt idx="1190">
                        <c:v>4.1280432920415695</c:v>
                      </c:pt>
                      <c:pt idx="1191">
                        <c:v>4.1322119561937383</c:v>
                      </c:pt>
                      <c:pt idx="1192">
                        <c:v>4.1363807941307718</c:v>
                      </c:pt>
                      <c:pt idx="1193">
                        <c:v>4.1405498058671473</c:v>
                      </c:pt>
                      <c:pt idx="1194">
                        <c:v>4.1447189914173475</c:v>
                      </c:pt>
                      <c:pt idx="1195">
                        <c:v>4.1488883507958869</c:v>
                      </c:pt>
                      <c:pt idx="1196">
                        <c:v>4.153057884017251</c:v>
                      </c:pt>
                      <c:pt idx="1197">
                        <c:v>4.1572275910959258</c:v>
                      </c:pt>
                      <c:pt idx="1198">
                        <c:v>4.1613974720464331</c:v>
                      </c:pt>
                      <c:pt idx="1199">
                        <c:v>4.165567526883251</c:v>
                      </c:pt>
                      <c:pt idx="1200">
                        <c:v>4.1697377556209059</c:v>
                      </c:pt>
                      <c:pt idx="1201">
                        <c:v>4.1739081582738899</c:v>
                      </c:pt>
                      <c:pt idx="1202">
                        <c:v>4.1780787348567001</c:v>
                      </c:pt>
                      <c:pt idx="1203">
                        <c:v>4.1822494853838661</c:v>
                      </c:pt>
                      <c:pt idx="1204">
                        <c:v>4.1864204098698874</c:v>
                      </c:pt>
                      <c:pt idx="1205">
                        <c:v>4.1916343101291549</c:v>
                      </c:pt>
                      <c:pt idx="1206">
                        <c:v>4.1947627807765322</c:v>
                      </c:pt>
                      <c:pt idx="1207">
                        <c:v>4.1989342272261974</c:v>
                      </c:pt>
                      <c:pt idx="1208">
                        <c:v>4.2031058476927656</c:v>
                      </c:pt>
                      <c:pt idx="1209">
                        <c:v>4.2072776421907774</c:v>
                      </c:pt>
                      <c:pt idx="1210">
                        <c:v>4.2114496107347321</c:v>
                      </c:pt>
                      <c:pt idx="1211">
                        <c:v>4.2156217533391755</c:v>
                      </c:pt>
                      <c:pt idx="1212">
                        <c:v>4.2197940700186214</c:v>
                      </c:pt>
                      <c:pt idx="1213">
                        <c:v>4.2239665607875834</c:v>
                      </c:pt>
                      <c:pt idx="1214">
                        <c:v>4.2281392256606143</c:v>
                      </c:pt>
                      <c:pt idx="1215">
                        <c:v>4.2323120646522305</c:v>
                      </c:pt>
                      <c:pt idx="1216">
                        <c:v>4.2364850777769556</c:v>
                      </c:pt>
                      <c:pt idx="1217">
                        <c:v>4.2417015890797094</c:v>
                      </c:pt>
                      <c:pt idx="1218">
                        <c:v>4.2448316264839203</c:v>
                      </c:pt>
                      <c:pt idx="1219">
                        <c:v>4.2490051620952114</c:v>
                      </c:pt>
                      <c:pt idx="1220">
                        <c:v>4.2531788718977799</c:v>
                      </c:pt>
                      <c:pt idx="1221">
                        <c:v>4.2573527559061528</c:v>
                      </c:pt>
                      <c:pt idx="1222">
                        <c:v>4.2615268141348643</c:v>
                      </c:pt>
                      <c:pt idx="1223">
                        <c:v>4.2657010465984797</c:v>
                      </c:pt>
                      <c:pt idx="1224">
                        <c:v>4.2698754533115242</c:v>
                      </c:pt>
                      <c:pt idx="1225">
                        <c:v>4.2740500342885701</c:v>
                      </c:pt>
                      <c:pt idx="1226">
                        <c:v>4.2782247895441534</c:v>
                      </c:pt>
                      <c:pt idx="1227">
                        <c:v>4.2823997190928162</c:v>
                      </c:pt>
                      <c:pt idx="1228">
                        <c:v>4.2876186261504845</c:v>
                      </c:pt>
                      <c:pt idx="1229">
                        <c:v>4.2917939479118283</c:v>
                      </c:pt>
                      <c:pt idx="1230">
                        <c:v>4.2949255536429201</c:v>
                      </c:pt>
                      <c:pt idx="1231">
                        <c:v>4.2991011805095143</c:v>
                      </c:pt>
                      <c:pt idx="1232">
                        <c:v>4.3032769817419867</c:v>
                      </c:pt>
                      <c:pt idx="1233">
                        <c:v>4.3074529573548883</c:v>
                      </c:pt>
                      <c:pt idx="1234">
                        <c:v>4.3116291073628075</c:v>
                      </c:pt>
                      <c:pt idx="1235">
                        <c:v>4.3158054317802996</c:v>
                      </c:pt>
                      <c:pt idx="1236">
                        <c:v>4.3199819306219212</c:v>
                      </c:pt>
                      <c:pt idx="1237">
                        <c:v>4.3241586039022648</c:v>
                      </c:pt>
                      <c:pt idx="1238">
                        <c:v>4.3283354516358807</c:v>
                      </c:pt>
                      <c:pt idx="1239">
                        <c:v>4.333556756650041</c:v>
                      </c:pt>
                      <c:pt idx="1240">
                        <c:v>4.3377339969568451</c:v>
                      </c:pt>
                      <c:pt idx="1241">
                        <c:v>4.3419114117643032</c:v>
                      </c:pt>
                      <c:pt idx="1242">
                        <c:v>4.3450445873947166</c:v>
                      </c:pt>
                      <c:pt idx="1243">
                        <c:v>4.3492223076134051</c:v>
                      </c:pt>
                      <c:pt idx="1244">
                        <c:v>4.3534002023728373</c:v>
                      </c:pt>
                      <c:pt idx="1245">
                        <c:v>4.3575782716876184</c:v>
                      </c:pt>
                      <c:pt idx="1246">
                        <c:v>4.3617565155723268</c:v>
                      </c:pt>
                      <c:pt idx="1247">
                        <c:v>4.3659349340415359</c:v>
                      </c:pt>
                      <c:pt idx="1248">
                        <c:v>4.3711582026597586</c:v>
                      </c:pt>
                      <c:pt idx="1249">
                        <c:v>4.3753370139974859</c:v>
                      </c:pt>
                      <c:pt idx="1250">
                        <c:v>4.3795159999671522</c:v>
                      </c:pt>
                      <c:pt idx="1251">
                        <c:v>4.3836951605833434</c:v>
                      </c:pt>
                      <c:pt idx="1252">
                        <c:v>4.3878744958606806</c:v>
                      </c:pt>
                      <c:pt idx="1253">
                        <c:v>4.3920540058137396</c:v>
                      </c:pt>
                      <c:pt idx="1254">
                        <c:v>4.3951887529182834</c:v>
                      </c:pt>
                      <c:pt idx="1255">
                        <c:v>4.3993685685890132</c:v>
                      </c:pt>
                      <c:pt idx="1256">
                        <c:v>4.4035485589756478</c:v>
                      </c:pt>
                      <c:pt idx="1257">
                        <c:v>4.4077287240927827</c:v>
                      </c:pt>
                      <c:pt idx="1258">
                        <c:v>4.4119090639550151</c:v>
                      </c:pt>
                      <c:pt idx="1259">
                        <c:v>4.4160895785769778</c:v>
                      </c:pt>
                      <c:pt idx="1260">
                        <c:v>4.4202702679732608</c:v>
                      </c:pt>
                      <c:pt idx="1261">
                        <c:v>4.4244511321585005</c:v>
                      </c:pt>
                      <c:pt idx="1262">
                        <c:v>4.4286321711473029</c:v>
                      </c:pt>
                      <c:pt idx="1263">
                        <c:v>4.4328133849542724</c:v>
                      </c:pt>
                      <c:pt idx="1264">
                        <c:v>4.4380401480733305</c:v>
                      </c:pt>
                      <c:pt idx="1265">
                        <c:v>4.4422217552746712</c:v>
                      </c:pt>
                      <c:pt idx="1266">
                        <c:v>4.4453580754304873</c:v>
                      </c:pt>
                      <c:pt idx="1267">
                        <c:v>4.4495399886564018</c:v>
                      </c:pt>
                      <c:pt idx="1268">
                        <c:v>4.4537220767736123</c:v>
                      </c:pt>
                      <c:pt idx="1269">
                        <c:v>4.4579043397967357</c:v>
                      </c:pt>
                      <c:pt idx="1270">
                        <c:v>4.4620867777404269</c:v>
                      </c:pt>
                      <c:pt idx="1271">
                        <c:v>4.4662693906193054</c:v>
                      </c:pt>
                      <c:pt idx="1272">
                        <c:v>4.4704521784479958</c:v>
                      </c:pt>
                      <c:pt idx="1273">
                        <c:v>4.4746351412411549</c:v>
                      </c:pt>
                      <c:pt idx="1274">
                        <c:v>4.4788182790134003</c:v>
                      </c:pt>
                      <c:pt idx="1275">
                        <c:v>4.4830015917793942</c:v>
                      </c:pt>
                      <c:pt idx="1276">
                        <c:v>4.4871850795537647</c:v>
                      </c:pt>
                      <c:pt idx="1277">
                        <c:v>4.4924146853995639</c:v>
                      </c:pt>
                      <c:pt idx="1278">
                        <c:v>4.4955525801862066</c:v>
                      </c:pt>
                      <c:pt idx="1279">
                        <c:v>4.4997365930735809</c:v>
                      </c:pt>
                      <c:pt idx="1280">
                        <c:v>4.5039207810279063</c:v>
                      </c:pt>
                      <c:pt idx="1281">
                        <c:v>4.5081051440638582</c:v>
                      </c:pt>
                      <c:pt idx="1282">
                        <c:v>4.5122896821960765</c:v>
                      </c:pt>
                      <c:pt idx="1283">
                        <c:v>4.5154282007109758</c:v>
                      </c:pt>
                      <c:pt idx="1284">
                        <c:v>4.5206592838079231</c:v>
                      </c:pt>
                      <c:pt idx="1285">
                        <c:v>4.5248443473168765</c:v>
                      </c:pt>
                      <c:pt idx="1286">
                        <c:v>4.529029585980715</c:v>
                      </c:pt>
                      <c:pt idx="1287">
                        <c:v>4.5332149998141222</c:v>
                      </c:pt>
                      <c:pt idx="1288">
                        <c:v>4.5374005888317406</c:v>
                      </c:pt>
                      <c:pt idx="1289">
                        <c:v>4.5415863530482579</c:v>
                      </c:pt>
                      <c:pt idx="1290">
                        <c:v>4.5457722924783299</c:v>
                      </c:pt>
                      <c:pt idx="1291">
                        <c:v>4.5489118620435978</c:v>
                      </c:pt>
                      <c:pt idx="1292">
                        <c:v>4.5541446970378052</c:v>
                      </c:pt>
                      <c:pt idx="1293">
                        <c:v>4.5583311621965645</c:v>
                      </c:pt>
                      <c:pt idx="1294">
                        <c:v>4.5625178026275552</c:v>
                      </c:pt>
                      <c:pt idx="1295">
                        <c:v>4.5667046183454776</c:v>
                      </c:pt>
                      <c:pt idx="1296">
                        <c:v>4.5708916093649972</c:v>
                      </c:pt>
                      <c:pt idx="1297">
                        <c:v>4.5750787757007849</c:v>
                      </c:pt>
                      <c:pt idx="1298">
                        <c:v>4.5792661173675437</c:v>
                      </c:pt>
                      <c:pt idx="1299">
                        <c:v>4.5834536343799357</c:v>
                      </c:pt>
                      <c:pt idx="1300">
                        <c:v>4.5876413267526708</c:v>
                      </c:pt>
                      <c:pt idx="1301">
                        <c:v>4.5928761888414238</c:v>
                      </c:pt>
                      <c:pt idx="1302">
                        <c:v>4.5960172376378718</c:v>
                      </c:pt>
                      <c:pt idx="1303">
                        <c:v>4.6002054561797321</c:v>
                      </c:pt>
                      <c:pt idx="1304">
                        <c:v>4.6043938501406849</c:v>
                      </c:pt>
                      <c:pt idx="1305">
                        <c:v>4.6085824195354137</c:v>
                      </c:pt>
                      <c:pt idx="1306">
                        <c:v>4.6127711643786373</c:v>
                      </c:pt>
                      <c:pt idx="1307">
                        <c:v>4.6169600846850454</c:v>
                      </c:pt>
                      <c:pt idx="1308">
                        <c:v>4.6211491804693257</c:v>
                      </c:pt>
                      <c:pt idx="1309">
                        <c:v>4.6253384517462042</c:v>
                      </c:pt>
                      <c:pt idx="1310">
                        <c:v>4.6295278985303616</c:v>
                      </c:pt>
                      <c:pt idx="1311">
                        <c:v>4.6337175208365275</c:v>
                      </c:pt>
                      <c:pt idx="1312">
                        <c:v>4.6379073186793986</c:v>
                      </c:pt>
                      <c:pt idx="1313">
                        <c:v>4.6420972920736734</c:v>
                      </c:pt>
                      <c:pt idx="1314">
                        <c:v>4.6462874410340858</c:v>
                      </c:pt>
                      <c:pt idx="1315">
                        <c:v>4.6504777655753395</c:v>
                      </c:pt>
                      <c:pt idx="1316">
                        <c:v>4.6546682657121359</c:v>
                      </c:pt>
                      <c:pt idx="1317">
                        <c:v>4.6588589414592176</c:v>
                      </c:pt>
                      <c:pt idx="1318">
                        <c:v>4.6630497928312922</c:v>
                      </c:pt>
                      <c:pt idx="1319">
                        <c:v>4.6672408198430668</c:v>
                      </c:pt>
                      <c:pt idx="1320">
                        <c:v>4.6714320225092889</c:v>
                      </c:pt>
                      <c:pt idx="1321">
                        <c:v>4.6756234008446613</c:v>
                      </c:pt>
                      <c:pt idx="1322">
                        <c:v>4.6798149548639314</c:v>
                      </c:pt>
                      <c:pt idx="1323">
                        <c:v>4.6840066845818171</c:v>
                      </c:pt>
                      <c:pt idx="1324">
                        <c:v>4.6892465938277876</c:v>
                      </c:pt>
                      <c:pt idx="1325">
                        <c:v>4.6934387189214064</c:v>
                      </c:pt>
                      <c:pt idx="1326">
                        <c:v>4.6965829280744673</c:v>
                      </c:pt>
                      <c:pt idx="1327">
                        <c:v>4.7007753607341245</c:v>
                      </c:pt>
                      <c:pt idx="1328">
                        <c:v>4.704967969166078</c:v>
                      </c:pt>
                      <c:pt idx="1329">
                        <c:v>4.7091607533850572</c:v>
                      </c:pt>
                      <c:pt idx="1330">
                        <c:v>4.7133537134057901</c:v>
                      </c:pt>
                      <c:pt idx="1331">
                        <c:v>4.7175468492430443</c:v>
                      </c:pt>
                      <c:pt idx="1332">
                        <c:v>4.7217401609115521</c:v>
                      </c:pt>
                      <c:pt idx="1333">
                        <c:v>4.7269820477823492</c:v>
                      </c:pt>
                      <c:pt idx="1334">
                        <c:v>4.7311757551250899</c:v>
                      </c:pt>
                      <c:pt idx="1335">
                        <c:v>4.7353696383470307</c:v>
                      </c:pt>
                      <c:pt idx="1336">
                        <c:v>4.7395636974629003</c:v>
                      </c:pt>
                      <c:pt idx="1337">
                        <c:v>4.7437579324874797</c:v>
                      </c:pt>
                      <c:pt idx="1338">
                        <c:v>4.7469037242048673</c:v>
                      </c:pt>
                      <c:pt idx="1339">
                        <c:v>4.7510982671051734</c:v>
                      </c:pt>
                      <c:pt idx="1340">
                        <c:v>4.7552929859547621</c:v>
                      </c:pt>
                      <c:pt idx="1341">
                        <c:v>4.7594878807683827</c:v>
                      </c:pt>
                      <c:pt idx="1342">
                        <c:v>4.7636829515608214</c:v>
                      </c:pt>
                      <c:pt idx="1343">
                        <c:v>4.7678781983468328</c:v>
                      </c:pt>
                      <c:pt idx="1344">
                        <c:v>4.7720736211411729</c:v>
                      </c:pt>
                      <c:pt idx="1345">
                        <c:v>4.7762692199586336</c:v>
                      </c:pt>
                      <c:pt idx="1346">
                        <c:v>4.7815139660354538</c:v>
                      </c:pt>
                      <c:pt idx="1347">
                        <c:v>4.7857099609589202</c:v>
                      </c:pt>
                      <c:pt idx="1348">
                        <c:v>4.7899061319534963</c:v>
                      </c:pt>
                      <c:pt idx="1349">
                        <c:v>4.7941024790339837</c:v>
                      </c:pt>
                      <c:pt idx="1350">
                        <c:v>4.7972498549096043</c:v>
                      </c:pt>
                      <c:pt idx="1351">
                        <c:v>4.8014465101759773</c:v>
                      </c:pt>
                      <c:pt idx="1352">
                        <c:v>4.8056433415688851</c:v>
                      </c:pt>
                      <c:pt idx="1353">
                        <c:v>4.8098403491031334</c:v>
                      </c:pt>
                      <c:pt idx="1354">
                        <c:v>4.8140375327934981</c:v>
                      </c:pt>
                      <c:pt idx="1355">
                        <c:v>4.8182348926547549</c:v>
                      </c:pt>
                      <c:pt idx="1356">
                        <c:v>4.8234818402441988</c:v>
                      </c:pt>
                      <c:pt idx="1357">
                        <c:v>4.8276795965440771</c:v>
                      </c:pt>
                      <c:pt idx="1358">
                        <c:v>4.8318775290629326</c:v>
                      </c:pt>
                      <c:pt idx="1359">
                        <c:v>4.8360756378155489</c:v>
                      </c:pt>
                      <c:pt idx="1360">
                        <c:v>4.8402739228167473</c:v>
                      </c:pt>
                      <c:pt idx="1361">
                        <c:v>4.8444723840813149</c:v>
                      </c:pt>
                      <c:pt idx="1362">
                        <c:v>4.8476213457114747</c:v>
                      </c:pt>
                      <c:pt idx="1363">
                        <c:v>4.8518201154725444</c:v>
                      </c:pt>
                      <c:pt idx="1364">
                        <c:v>4.8560190615377028</c:v>
                      </c:pt>
                      <c:pt idx="1365">
                        <c:v>4.8602181839217469</c:v>
                      </c:pt>
                      <c:pt idx="1366">
                        <c:v>4.8644174826394702</c:v>
                      </c:pt>
                      <c:pt idx="1367">
                        <c:v>4.8686169577057088</c:v>
                      </c:pt>
                      <c:pt idx="1368">
                        <c:v>4.8728166091352616</c:v>
                      </c:pt>
                      <c:pt idx="1369">
                        <c:v>4.877016436942931</c:v>
                      </c:pt>
                      <c:pt idx="1370">
                        <c:v>4.8812164411435575</c:v>
                      </c:pt>
                      <c:pt idx="1371">
                        <c:v>4.886466694469485</c:v>
                      </c:pt>
                      <c:pt idx="1372">
                        <c:v>4.8906670956084159</c:v>
                      </c:pt>
                      <c:pt idx="1373">
                        <c:v>4.8948676731884433</c:v>
                      </c:pt>
                      <c:pt idx="1374">
                        <c:v>4.8980182221718609</c:v>
                      </c:pt>
                      <c:pt idx="1375">
                        <c:v>4.9022191085595104</c:v>
                      </c:pt>
                      <c:pt idx="1376">
                        <c:v>4.9064201714290396</c:v>
                      </c:pt>
                      <c:pt idx="1377">
                        <c:v>4.9106214107952617</c:v>
                      </c:pt>
                      <c:pt idx="1378">
                        <c:v>4.9148228266730349</c:v>
                      </c:pt>
                      <c:pt idx="1379">
                        <c:v>4.9190244190771786</c:v>
                      </c:pt>
                      <c:pt idx="1380">
                        <c:v>4.9232261880225145</c:v>
                      </c:pt>
                      <c:pt idx="1381">
                        <c:v>4.9274281335239039</c:v>
                      </c:pt>
                      <c:pt idx="1382">
                        <c:v>4.9316302555961729</c:v>
                      </c:pt>
                      <c:pt idx="1383">
                        <c:v>4.9358325542541497</c:v>
                      </c:pt>
                      <c:pt idx="1384">
                        <c:v>4.9400350295126989</c:v>
                      </c:pt>
                      <c:pt idx="1385">
                        <c:v>4.9442376813866424</c:v>
                      </c:pt>
                      <c:pt idx="1386">
                        <c:v>4.9484405098908484</c:v>
                      </c:pt>
                      <c:pt idx="1387">
                        <c:v>4.952643515040152</c:v>
                      </c:pt>
                      <c:pt idx="1388">
                        <c:v>4.9568466968493929</c:v>
                      </c:pt>
                      <c:pt idx="1389">
                        <c:v>4.9610500553334447</c:v>
                      </c:pt>
                      <c:pt idx="1390">
                        <c:v>4.9652535905071478</c:v>
                      </c:pt>
                      <c:pt idx="1391">
                        <c:v>4.9694573023853472</c:v>
                      </c:pt>
                      <c:pt idx="1392">
                        <c:v>4.9736611909829227</c:v>
                      </c:pt>
                      <c:pt idx="1393">
                        <c:v>4.9778652563147219</c:v>
                      </c:pt>
                      <c:pt idx="1394">
                        <c:v>4.9820694983955924</c:v>
                      </c:pt>
                      <c:pt idx="1395">
                        <c:v>4.9862739172404211</c:v>
                      </c:pt>
                      <c:pt idx="1396">
                        <c:v>4.9904785128640601</c:v>
                      </c:pt>
                      <c:pt idx="1397">
                        <c:v>4.9946832852813658</c:v>
                      </c:pt>
                      <c:pt idx="1398">
                        <c:v>4.9988882345072279</c:v>
                      </c:pt>
                      <c:pt idx="1399">
                        <c:v>5.0030933605564929</c:v>
                      </c:pt>
                      <c:pt idx="1400">
                        <c:v>5.0072986634440566</c:v>
                      </c:pt>
                      <c:pt idx="1401">
                        <c:v>5.0115041431847827</c:v>
                      </c:pt>
                      <c:pt idx="1402">
                        <c:v>5.0157097997935329</c:v>
                      </c:pt>
                      <c:pt idx="1403">
                        <c:v>5.0199156332852093</c:v>
                      </c:pt>
                      <c:pt idx="1404">
                        <c:v>5.0241216436746789</c:v>
                      </c:pt>
                      <c:pt idx="1405">
                        <c:v>5.0283278309768118</c:v>
                      </c:pt>
                      <c:pt idx="1406">
                        <c:v>5.032534195206515</c:v>
                      </c:pt>
                      <c:pt idx="1407">
                        <c:v>5.0367407363786612</c:v>
                      </c:pt>
                      <c:pt idx="1408">
                        <c:v>5.0409474545081263</c:v>
                      </c:pt>
                      <c:pt idx="1409">
                        <c:v>5.0462061010388934</c:v>
                      </c:pt>
                      <c:pt idx="1410">
                        <c:v>5.0493614216986149</c:v>
                      </c:pt>
                      <c:pt idx="1411">
                        <c:v>5.0535686707894216</c:v>
                      </c:pt>
                      <c:pt idx="1412">
                        <c:v>5.0577760968971255</c:v>
                      </c:pt>
                      <c:pt idx="1413">
                        <c:v>5.0619837000366115</c:v>
                      </c:pt>
                      <c:pt idx="1414">
                        <c:v>5.0661914802227992</c:v>
                      </c:pt>
                      <c:pt idx="1415">
                        <c:v>5.070399437470579</c:v>
                      </c:pt>
                      <c:pt idx="1416">
                        <c:v>5.0746075717948393</c:v>
                      </c:pt>
                      <c:pt idx="1417">
                        <c:v>5.0798679887366989</c:v>
                      </c:pt>
                      <c:pt idx="1418">
                        <c:v>5.0840765215375772</c:v>
                      </c:pt>
                      <c:pt idx="1419">
                        <c:v>5.0882852314633933</c:v>
                      </c:pt>
                      <c:pt idx="1420">
                        <c:v>5.0924941185290447</c:v>
                      </c:pt>
                      <c:pt idx="1421">
                        <c:v>5.0967031827494669</c:v>
                      </c:pt>
                      <c:pt idx="1422">
                        <c:v>5.0998600971815611</c:v>
                      </c:pt>
                      <c:pt idx="1423">
                        <c:v>5.1040694714587005</c:v>
                      </c:pt>
                      <c:pt idx="1424">
                        <c:v>5.1082790229316055</c:v>
                      </c:pt>
                      <c:pt idx="1425">
                        <c:v>5.112488751615218</c:v>
                      </c:pt>
                      <c:pt idx="1426">
                        <c:v>5.1166986575244469</c:v>
                      </c:pt>
                      <c:pt idx="1427">
                        <c:v>5.1209087406742038</c:v>
                      </c:pt>
                      <c:pt idx="1428">
                        <c:v>5.125119001079435</c:v>
                      </c:pt>
                      <c:pt idx="1429">
                        <c:v>5.1293294387550574</c:v>
                      </c:pt>
                      <c:pt idx="1430">
                        <c:v>5.134592735158809</c:v>
                      </c:pt>
                      <c:pt idx="1431">
                        <c:v>5.138803571747383</c:v>
                      </c:pt>
                      <c:pt idx="1432">
                        <c:v>5.1430145856548828</c:v>
                      </c:pt>
                      <c:pt idx="1433">
                        <c:v>5.1472257768962315</c:v>
                      </c:pt>
                      <c:pt idx="1434">
                        <c:v>5.150384286711561</c:v>
                      </c:pt>
                      <c:pt idx="1435">
                        <c:v>5.1545957883230757</c:v>
                      </c:pt>
                      <c:pt idx="1436">
                        <c:v>5.1588074673095301</c:v>
                      </c:pt>
                      <c:pt idx="1437">
                        <c:v>5.1630193236858544</c:v>
                      </c:pt>
                      <c:pt idx="1438">
                        <c:v>5.1672313574669806</c:v>
                      </c:pt>
                      <c:pt idx="1439">
                        <c:v>5.1714435686678772</c:v>
                      </c:pt>
                      <c:pt idx="1440">
                        <c:v>5.1767090821882995</c:v>
                      </c:pt>
                      <c:pt idx="1441">
                        <c:v>5.1809216926383064</c:v>
                      </c:pt>
                      <c:pt idx="1442">
                        <c:v>5.1851344805566457</c:v>
                      </c:pt>
                      <c:pt idx="1443">
                        <c:v>5.1893474459582949</c:v>
                      </c:pt>
                      <c:pt idx="1444">
                        <c:v>5.1935605888581966</c:v>
                      </c:pt>
                      <c:pt idx="1445">
                        <c:v>5.1977739092712971</c:v>
                      </c:pt>
                      <c:pt idx="1446">
                        <c:v>5.2009340160831679</c:v>
                      </c:pt>
                      <c:pt idx="1447">
                        <c:v>5.205147647180393</c:v>
                      </c:pt>
                      <c:pt idx="1448">
                        <c:v>5.209361455831969</c:v>
                      </c:pt>
                      <c:pt idx="1449">
                        <c:v>5.2135754420528508</c:v>
                      </c:pt>
                      <c:pt idx="1450">
                        <c:v>5.2177896058580249</c:v>
                      </c:pt>
                      <c:pt idx="1451">
                        <c:v>5.2220039472624507</c:v>
                      </c:pt>
                      <c:pt idx="1452">
                        <c:v>5.2262184662810842</c:v>
                      </c:pt>
                      <c:pt idx="1453">
                        <c:v>5.2304331629289207</c:v>
                      </c:pt>
                      <c:pt idx="1454">
                        <c:v>5.2346480372209232</c:v>
                      </c:pt>
                      <c:pt idx="1455">
                        <c:v>5.2399168799208429</c:v>
                      </c:pt>
                      <c:pt idx="1456">
                        <c:v>5.2441321539669632</c:v>
                      </c:pt>
                      <c:pt idx="1457">
                        <c:v>5.2483476057059386</c:v>
                      </c:pt>
                      <c:pt idx="1458">
                        <c:v>5.2515093111301052</c:v>
                      </c:pt>
                      <c:pt idx="1459">
                        <c:v>5.2557250738676071</c:v>
                      </c:pt>
                      <c:pt idx="1460">
                        <c:v>5.2599410143391445</c:v>
                      </c:pt>
                      <c:pt idx="1461">
                        <c:v>5.2641571325597285</c:v>
                      </c:pt>
                      <c:pt idx="1462">
                        <c:v>5.2683734285443355</c:v>
                      </c:pt>
                      <c:pt idx="1463">
                        <c:v>5.2725899023079439</c:v>
                      </c:pt>
                      <c:pt idx="1464">
                        <c:v>5.2768065538655717</c:v>
                      </c:pt>
                      <c:pt idx="1465">
                        <c:v>5.2810233832322009</c:v>
                      </c:pt>
                      <c:pt idx="1466">
                        <c:v>5.2852403904228158</c:v>
                      </c:pt>
                      <c:pt idx="1467">
                        <c:v>5.2894575754524382</c:v>
                      </c:pt>
                      <c:pt idx="1468">
                        <c:v>5.2936749383360562</c:v>
                      </c:pt>
                      <c:pt idx="1469">
                        <c:v>5.2978924790886612</c:v>
                      </c:pt>
                      <c:pt idx="1470">
                        <c:v>5.3021101977252805</c:v>
                      </c:pt>
                      <c:pt idx="1471">
                        <c:v>5.3063280942608966</c:v>
                      </c:pt>
                      <c:pt idx="1472">
                        <c:v>5.3105461687105402</c:v>
                      </c:pt>
                      <c:pt idx="1473">
                        <c:v>5.31476442108921</c:v>
                      </c:pt>
                      <c:pt idx="1474">
                        <c:v>5.3189828514119046</c:v>
                      </c:pt>
                      <c:pt idx="1475">
                        <c:v>5.3232014596936628</c:v>
                      </c:pt>
                      <c:pt idx="1476">
                        <c:v>5.3274202459494875</c:v>
                      </c:pt>
                      <c:pt idx="1477">
                        <c:v>5.3316392101943837</c:v>
                      </c:pt>
                      <c:pt idx="1478">
                        <c:v>5.3358583524433945</c:v>
                      </c:pt>
                      <c:pt idx="1479">
                        <c:v>5.34007767271153</c:v>
                      </c:pt>
                      <c:pt idx="1480">
                        <c:v>5.3442971710138005</c:v>
                      </c:pt>
                      <c:pt idx="1481">
                        <c:v>5.3485168473652545</c:v>
                      </c:pt>
                      <c:pt idx="1482">
                        <c:v>5.3527367017808958</c:v>
                      </c:pt>
                      <c:pt idx="1483">
                        <c:v>5.3569567342757765</c:v>
                      </c:pt>
                      <c:pt idx="1484">
                        <c:v>5.3611769448649156</c:v>
                      </c:pt>
                      <c:pt idx="1485">
                        <c:v>5.3653973335633331</c:v>
                      </c:pt>
                      <c:pt idx="1486">
                        <c:v>5.3696179003860882</c:v>
                      </c:pt>
                      <c:pt idx="1487">
                        <c:v>5.3738386453482052</c:v>
                      </c:pt>
                      <c:pt idx="1488">
                        <c:v>5.3780595684647095</c:v>
                      </c:pt>
                      <c:pt idx="1489">
                        <c:v>5.3822806697506653</c:v>
                      </c:pt>
                      <c:pt idx="1490">
                        <c:v>5.3865019492211044</c:v>
                      </c:pt>
                      <c:pt idx="1491">
                        <c:v>5.3907234068910572</c:v>
                      </c:pt>
                      <c:pt idx="1492">
                        <c:v>5.3949450427755927</c:v>
                      </c:pt>
                      <c:pt idx="1493">
                        <c:v>5.3991668568897495</c:v>
                      </c:pt>
                      <c:pt idx="1494">
                        <c:v>5.4033888492485627</c:v>
                      </c:pt>
                      <c:pt idx="1495">
                        <c:v>5.4076110198671081</c:v>
                      </c:pt>
                      <c:pt idx="1496">
                        <c:v>5.4118333687604174</c:v>
                      </c:pt>
                      <c:pt idx="1497">
                        <c:v>5.4160558959435674</c:v>
                      </c:pt>
                      <c:pt idx="1498">
                        <c:v>5.4202786014316047</c:v>
                      </c:pt>
                      <c:pt idx="1499">
                        <c:v>5.4245014852395776</c:v>
                      </c:pt>
                      <c:pt idx="1500">
                        <c:v>5.4287245473825685</c:v>
                      </c:pt>
                      <c:pt idx="1501">
                        <c:v>5.43294778787563</c:v>
                      </c:pt>
                      <c:pt idx="1502">
                        <c:v>5.437171206733816</c:v>
                      </c:pt>
                      <c:pt idx="1503">
                        <c:v>5.4413948039722149</c:v>
                      </c:pt>
                      <c:pt idx="1504">
                        <c:v>5.4456185796058856</c:v>
                      </c:pt>
                      <c:pt idx="1505">
                        <c:v>5.4498425336498864</c:v>
                      </c:pt>
                      <c:pt idx="1506">
                        <c:v>5.4540666661193127</c:v>
                      </c:pt>
                      <c:pt idx="1507">
                        <c:v>5.4582909770292281</c:v>
                      </c:pt>
                      <c:pt idx="1508">
                        <c:v>5.4614593273222987</c:v>
                      </c:pt>
                      <c:pt idx="1509">
                        <c:v>5.4656839505393364</c:v>
                      </c:pt>
                      <c:pt idx="1510">
                        <c:v>5.4699087522383394</c:v>
                      </c:pt>
                      <c:pt idx="1511">
                        <c:v>5.4751900053753104</c:v>
                      </c:pt>
                      <c:pt idx="1512">
                        <c:v>5.4794152087138537</c:v>
                      </c:pt>
                      <c:pt idx="1513">
                        <c:v>5.4836405905833612</c:v>
                      </c:pt>
                      <c:pt idx="1514">
                        <c:v>5.4878661509989453</c:v>
                      </c:pt>
                      <c:pt idx="1515">
                        <c:v>5.492091889975681</c:v>
                      </c:pt>
                      <c:pt idx="1516">
                        <c:v>5.4963178075286505</c:v>
                      </c:pt>
                      <c:pt idx="1517">
                        <c:v>5.5005439036729715</c:v>
                      </c:pt>
                      <c:pt idx="1518">
                        <c:v>5.5047701784237262</c:v>
                      </c:pt>
                      <c:pt idx="1519">
                        <c:v>5.5089966317960011</c:v>
                      </c:pt>
                      <c:pt idx="1520">
                        <c:v>5.5121665890546732</c:v>
                      </c:pt>
                      <c:pt idx="1521">
                        <c:v>5.5163933550509743</c:v>
                      </c:pt>
                      <c:pt idx="1522">
                        <c:v>5.5206202997103357</c:v>
                      </c:pt>
                      <c:pt idx="1523">
                        <c:v>5.5248474230478486</c:v>
                      </c:pt>
                      <c:pt idx="1524">
                        <c:v>5.5301315785089313</c:v>
                      </c:pt>
                      <c:pt idx="1525">
                        <c:v>5.5343591039275619</c:v>
                      </c:pt>
                      <c:pt idx="1526">
                        <c:v>5.5385868080734593</c:v>
                      </c:pt>
                      <c:pt idx="1527">
                        <c:v>5.5428146909617251</c:v>
                      </c:pt>
                      <c:pt idx="1528">
                        <c:v>5.5470427526074984</c:v>
                      </c:pt>
                      <c:pt idx="1529">
                        <c:v>5.5512709930258826</c:v>
                      </c:pt>
                      <c:pt idx="1530">
                        <c:v>5.5554994122319856</c:v>
                      </c:pt>
                      <c:pt idx="1531">
                        <c:v>5.5597280102409492</c:v>
                      </c:pt>
                      <c:pt idx="1532">
                        <c:v>5.5628995760961351</c:v>
                      </c:pt>
                      <c:pt idx="1533">
                        <c:v>5.5671284870464772</c:v>
                      </c:pt>
                      <c:pt idx="1534">
                        <c:v>5.5713575768412484</c:v>
                      </c:pt>
                      <c:pt idx="1535">
                        <c:v>5.5755868454956019</c:v>
                      </c:pt>
                      <c:pt idx="1536">
                        <c:v>5.5808736828578551</c:v>
                      </c:pt>
                      <c:pt idx="1537">
                        <c:v>5.585103354001558</c:v>
                      </c:pt>
                      <c:pt idx="1538">
                        <c:v>5.5893332040539967</c:v>
                      </c:pt>
                      <c:pt idx="1539">
                        <c:v>5.5935632330303307</c:v>
                      </c:pt>
                      <c:pt idx="1540">
                        <c:v>5.5977934409456847</c:v>
                      </c:pt>
                      <c:pt idx="1541">
                        <c:v>5.602023827815187</c:v>
                      </c:pt>
                      <c:pt idx="1542">
                        <c:v>5.6062543936540035</c:v>
                      </c:pt>
                      <c:pt idx="1543">
                        <c:v>5.610485138477264</c:v>
                      </c:pt>
                      <c:pt idx="1544">
                        <c:v>5.6136583145623575</c:v>
                      </c:pt>
                      <c:pt idx="1545">
                        <c:v>5.6178893726448313</c:v>
                      </c:pt>
                      <c:pt idx="1546">
                        <c:v>5.6221206097534155</c:v>
                      </c:pt>
                      <c:pt idx="1547">
                        <c:v>5.6263520259032518</c:v>
                      </c:pt>
                      <c:pt idx="1548">
                        <c:v>5.6305836211094782</c:v>
                      </c:pt>
                      <c:pt idx="1549">
                        <c:v>5.6348153953872737</c:v>
                      </c:pt>
                      <c:pt idx="1550">
                        <c:v>5.6390473487517836</c:v>
                      </c:pt>
                      <c:pt idx="1551">
                        <c:v>5.6432794812181539</c:v>
                      </c:pt>
                      <c:pt idx="1552">
                        <c:v>5.6475117928015681</c:v>
                      </c:pt>
                      <c:pt idx="1553">
                        <c:v>5.6517442835171776</c:v>
                      </c:pt>
                      <c:pt idx="1554">
                        <c:v>5.6570351488394355</c:v>
                      </c:pt>
                      <c:pt idx="1555">
                        <c:v>5.6612680426579178</c:v>
                      </c:pt>
                      <c:pt idx="1556">
                        <c:v>5.6644428306088033</c:v>
                      </c:pt>
                      <c:pt idx="1557">
                        <c:v>5.6686760380048531</c:v>
                      </c:pt>
                      <c:pt idx="1558">
                        <c:v>5.672909424608938</c:v>
                      </c:pt>
                      <c:pt idx="1559">
                        <c:v>5.6771429904362192</c:v>
                      </c:pt>
                      <c:pt idx="1560">
                        <c:v>5.6813767355018969</c:v>
                      </c:pt>
                      <c:pt idx="1561">
                        <c:v>5.6856106598211369</c:v>
                      </c:pt>
                      <c:pt idx="1562">
                        <c:v>5.6898447634091056</c:v>
                      </c:pt>
                      <c:pt idx="1563">
                        <c:v>5.6940790462810096</c:v>
                      </c:pt>
                      <c:pt idx="1564">
                        <c:v>5.6983135084520198</c:v>
                      </c:pt>
                      <c:pt idx="1565">
                        <c:v>5.7025481499373107</c:v>
                      </c:pt>
                      <c:pt idx="1566">
                        <c:v>5.7067829707520925</c:v>
                      </c:pt>
                      <c:pt idx="1567">
                        <c:v>5.70995920405728</c:v>
                      </c:pt>
                      <c:pt idx="1568">
                        <c:v>5.7141943387352008</c:v>
                      </c:pt>
                      <c:pt idx="1569">
                        <c:v>5.7194885093252008</c:v>
                      </c:pt>
                      <c:pt idx="1570">
                        <c:v>5.7237240476097986</c:v>
                      </c:pt>
                      <c:pt idx="1571">
                        <c:v>5.7279597652998522</c:v>
                      </c:pt>
                      <c:pt idx="1572">
                        <c:v>5.7321956624105486</c:v>
                      </c:pt>
                      <c:pt idx="1573">
                        <c:v>5.7364317389570774</c:v>
                      </c:pt>
                      <c:pt idx="1574">
                        <c:v>5.7406679949546655</c:v>
                      </c:pt>
                      <c:pt idx="1575">
                        <c:v>5.7449044304185044</c:v>
                      </c:pt>
                      <c:pt idx="1576">
                        <c:v>5.7491410453637899</c:v>
                      </c:pt>
                      <c:pt idx="1577">
                        <c:v>5.7533778398057542</c:v>
                      </c:pt>
                      <c:pt idx="1578">
                        <c:v>5.7586740852985621</c:v>
                      </c:pt>
                      <c:pt idx="1579">
                        <c:v>5.7629112836636418</c:v>
                      </c:pt>
                      <c:pt idx="1580">
                        <c:v>5.7660893002637463</c:v>
                      </c:pt>
                      <c:pt idx="1581">
                        <c:v>5.7703268128444885</c:v>
                      </c:pt>
                      <c:pt idx="1582">
                        <c:v>5.7745645049979801</c:v>
                      </c:pt>
                      <c:pt idx="1583">
                        <c:v>5.7788023767394305</c:v>
                      </c:pt>
                      <c:pt idx="1584">
                        <c:v>5.7830404280840497</c:v>
                      </c:pt>
                      <c:pt idx="1585">
                        <c:v>5.787278659047085</c:v>
                      </c:pt>
                      <c:pt idx="1586">
                        <c:v>5.7915170696437501</c:v>
                      </c:pt>
                      <c:pt idx="1587">
                        <c:v>5.7968153355225667</c:v>
                      </c:pt>
                      <c:pt idx="1588">
                        <c:v>5.8010541503505682</c:v>
                      </c:pt>
                      <c:pt idx="1589">
                        <c:v>5.80529314486171</c:v>
                      </c:pt>
                      <c:pt idx="1590">
                        <c:v>5.809532319071212</c:v>
                      </c:pt>
                      <c:pt idx="1591">
                        <c:v>5.8137716729943021</c:v>
                      </c:pt>
                      <c:pt idx="1592">
                        <c:v>5.8169513063828377</c:v>
                      </c:pt>
                      <c:pt idx="1593">
                        <c:v>5.8211909748414037</c:v>
                      </c:pt>
                      <c:pt idx="1594">
                        <c:v>5.825430823055477</c:v>
                      </c:pt>
                      <c:pt idx="1595">
                        <c:v>5.8296708510402899</c:v>
                      </c:pt>
                      <c:pt idx="1596">
                        <c:v>5.8339110588111094</c:v>
                      </c:pt>
                      <c:pt idx="1597">
                        <c:v>5.838151446383173</c:v>
                      </c:pt>
                      <c:pt idx="1598">
                        <c:v>5.8423920137717174</c:v>
                      </c:pt>
                      <c:pt idx="1599">
                        <c:v>5.8466327609920175</c:v>
                      </c:pt>
                      <c:pt idx="1600">
                        <c:v>5.8508736880593135</c:v>
                      </c:pt>
                      <c:pt idx="1601">
                        <c:v>5.8561750998265083</c:v>
                      </c:pt>
                      <c:pt idx="1602">
                        <c:v>5.8604164316053149</c:v>
                      </c:pt>
                      <c:pt idx="1603">
                        <c:v>5.864657943280716</c:v>
                      </c:pt>
                      <c:pt idx="1604">
                        <c:v>5.8678391951035742</c:v>
                      </c:pt>
                      <c:pt idx="1605">
                        <c:v>5.8720810216347186</c:v>
                      </c:pt>
                      <c:pt idx="1606">
                        <c:v>5.876323028104407</c:v>
                      </c:pt>
                      <c:pt idx="1607">
                        <c:v>5.8805652145279295</c:v>
                      </c:pt>
                      <c:pt idx="1608">
                        <c:v>5.8848075809205431</c:v>
                      </c:pt>
                      <c:pt idx="1609">
                        <c:v>5.8890501272975069</c:v>
                      </c:pt>
                      <c:pt idx="1610">
                        <c:v>5.8932928536741178</c:v>
                      </c:pt>
                      <c:pt idx="1611">
                        <c:v>5.8975357600656357</c:v>
                      </c:pt>
                      <c:pt idx="1612">
                        <c:v>5.9017788464873275</c:v>
                      </c:pt>
                      <c:pt idx="1613">
                        <c:v>5.9060221129544939</c:v>
                      </c:pt>
                      <c:pt idx="1614">
                        <c:v>5.9102655594824052</c:v>
                      </c:pt>
                      <c:pt idx="1615">
                        <c:v>5.9134482625523876</c:v>
                      </c:pt>
                      <c:pt idx="1616">
                        <c:v>5.9176920242233617</c:v>
                      </c:pt>
                      <c:pt idx="1617">
                        <c:v>5.9229969795834059</c:v>
                      </c:pt>
                      <c:pt idx="1618">
                        <c:v>5.9272411465071322</c:v>
                      </c:pt>
                      <c:pt idx="1619">
                        <c:v>5.931485493568033</c:v>
                      </c:pt>
                      <c:pt idx="1620">
                        <c:v>5.9357300207813877</c:v>
                      </c:pt>
                      <c:pt idx="1621">
                        <c:v>5.9399747281625146</c:v>
                      </c:pt>
                      <c:pt idx="1622">
                        <c:v>5.9442196157266967</c:v>
                      </c:pt>
                      <c:pt idx="1623">
                        <c:v>5.9484646834892203</c:v>
                      </c:pt>
                      <c:pt idx="1624">
                        <c:v>5.9527099314654102</c:v>
                      </c:pt>
                      <c:pt idx="1625">
                        <c:v>5.9569553596705545</c:v>
                      </c:pt>
                      <c:pt idx="1626">
                        <c:v>5.9612009681199449</c:v>
                      </c:pt>
                      <c:pt idx="1627">
                        <c:v>5.9643852927514933</c:v>
                      </c:pt>
                      <c:pt idx="1628">
                        <c:v>5.9686312166651785</c:v>
                      </c:pt>
                      <c:pt idx="1629">
                        <c:v>5.9728773208652175</c:v>
                      </c:pt>
                      <c:pt idx="1630">
                        <c:v>5.9771236053669101</c:v>
                      </c:pt>
                      <c:pt idx="1631">
                        <c:v>5.9824317145665784</c:v>
                      </c:pt>
                      <c:pt idx="1632">
                        <c:v>5.9866784048030182</c:v>
                      </c:pt>
                      <c:pt idx="1633">
                        <c:v>5.9909252753908966</c:v>
                      </c:pt>
                      <c:pt idx="1634">
                        <c:v>5.9951723263455214</c:v>
                      </c:pt>
                      <c:pt idx="1635">
                        <c:v>5.9994195576822369</c:v>
                      </c:pt>
                      <c:pt idx="1636">
                        <c:v>6.0036669694163542</c:v>
                      </c:pt>
                      <c:pt idx="1637">
                        <c:v>6.0079145615631884</c:v>
                      </c:pt>
                      <c:pt idx="1638">
                        <c:v>6.012162334138087</c:v>
                      </c:pt>
                      <c:pt idx="1639">
                        <c:v>6.0153482819843873</c:v>
                      </c:pt>
                      <c:pt idx="1640">
                        <c:v>6.0195963703452691</c:v>
                      </c:pt>
                      <c:pt idx="1641">
                        <c:v>6.0238446391763523</c:v>
                      </c:pt>
                      <c:pt idx="1642">
                        <c:v>6.0280930884929944</c:v>
                      </c:pt>
                      <c:pt idx="1643">
                        <c:v>6.0323417183105219</c:v>
                      </c:pt>
                      <c:pt idx="1644">
                        <c:v>6.0365905286442603</c:v>
                      </c:pt>
                      <c:pt idx="1645">
                        <c:v>6.0419017954357512</c:v>
                      </c:pt>
                      <c:pt idx="1646">
                        <c:v>6.0461510119870931</c:v>
                      </c:pt>
                      <c:pt idx="1647">
                        <c:v>6.0504004091045207</c:v>
                      </c:pt>
                      <c:pt idx="1648">
                        <c:v>6.0546499868033683</c:v>
                      </c:pt>
                      <c:pt idx="1649">
                        <c:v>6.0588997450990094</c:v>
                      </c:pt>
                      <c:pt idx="1650">
                        <c:v>6.0631496840067811</c:v>
                      </c:pt>
                      <c:pt idx="1651">
                        <c:v>6.0663372567235516</c:v>
                      </c:pt>
                      <c:pt idx="1652">
                        <c:v>6.0705875117394843</c:v>
                      </c:pt>
                      <c:pt idx="1653">
                        <c:v>6.0748379474097849</c:v>
                      </c:pt>
                      <c:pt idx="1654">
                        <c:v>6.0790885637497984</c:v>
                      </c:pt>
                      <c:pt idx="1655">
                        <c:v>6.0833393607748727</c:v>
                      </c:pt>
                      <c:pt idx="1656">
                        <c:v>6.0886531111680116</c:v>
                      </c:pt>
                      <c:pt idx="1657">
                        <c:v>6.0929043147906814</c:v>
                      </c:pt>
                      <c:pt idx="1658">
                        <c:v>6.0971556991483578</c:v>
                      </c:pt>
                      <c:pt idx="1659">
                        <c:v>6.1014072642563955</c:v>
                      </c:pt>
                      <c:pt idx="1660">
                        <c:v>6.1056590101301902</c:v>
                      </c:pt>
                      <c:pt idx="1661">
                        <c:v>6.1099109367850994</c:v>
                      </c:pt>
                      <c:pt idx="1662">
                        <c:v>6.1141630442364878</c:v>
                      </c:pt>
                      <c:pt idx="1663">
                        <c:v>6.1173522434819789</c:v>
                      </c:pt>
                      <c:pt idx="1664">
                        <c:v>6.1216046673642364</c:v>
                      </c:pt>
                      <c:pt idx="1665">
                        <c:v>6.1258572720852724</c:v>
                      </c:pt>
                      <c:pt idx="1666">
                        <c:v>6.130110057660457</c:v>
                      </c:pt>
                      <c:pt idx="1667">
                        <c:v>6.1343630241051974</c:v>
                      </c:pt>
                      <c:pt idx="1668">
                        <c:v>6.1396794865323505</c:v>
                      </c:pt>
                      <c:pt idx="1669">
                        <c:v>6.1439328599898184</c:v>
                      </c:pt>
                      <c:pt idx="1670">
                        <c:v>6.1481864143668279</c:v>
                      </c:pt>
                      <c:pt idx="1671">
                        <c:v>6.1524401496787942</c:v>
                      </c:pt>
                      <c:pt idx="1672">
                        <c:v>6.1566940659410987</c:v>
                      </c:pt>
                      <c:pt idx="1673">
                        <c:v>6.1609481631691247</c:v>
                      </c:pt>
                      <c:pt idx="1674">
                        <c:v>6.1652024413782938</c:v>
                      </c:pt>
                      <c:pt idx="1675">
                        <c:v>6.1683932688132961</c:v>
                      </c:pt>
                      <c:pt idx="1676">
                        <c:v>6.1726478637765023</c:v>
                      </c:pt>
                      <c:pt idx="1677">
                        <c:v>6.1769026397631803</c:v>
                      </c:pt>
                      <c:pt idx="1678">
                        <c:v>6.182221364334282</c:v>
                      </c:pt>
                      <c:pt idx="1679">
                        <c:v>6.1864765476801402</c:v>
                      </c:pt>
                      <c:pt idx="1680">
                        <c:v>6.1875403718087529</c:v>
                      </c:pt>
                      <c:pt idx="1681">
                        <c:v>6.1971152982753051</c:v>
                      </c:pt>
                      <c:pt idx="1682">
                        <c:v>6.2077551808210378</c:v>
                      </c:pt>
                      <c:pt idx="1683">
                        <c:v>6.2183961955582419</c:v>
                      </c:pt>
                      <c:pt idx="1684">
                        <c:v>6.2279740770446059</c:v>
                      </c:pt>
                      <c:pt idx="1685">
                        <c:v>6.2396816225710676</c:v>
                      </c:pt>
                      <c:pt idx="1686">
                        <c:v>6.2503260353288654</c:v>
                      </c:pt>
                      <c:pt idx="1687">
                        <c:v>6.2609715812425124</c:v>
                      </c:pt>
                      <c:pt idx="1688">
                        <c:v>6.2705535416124709</c:v>
                      </c:pt>
                      <c:pt idx="1689">
                        <c:v>6.2812012411870386</c:v>
                      </c:pt>
                      <c:pt idx="1690">
                        <c:v>6.2918500746173986</c:v>
                      </c:pt>
                      <c:pt idx="1691">
                        <c:v>6.3025000421450637</c:v>
                      </c:pt>
                      <c:pt idx="1692">
                        <c:v>6.3142163165962124</c:v>
                      </c:pt>
                      <c:pt idx="1693">
                        <c:v>6.3238033804587301</c:v>
                      </c:pt>
                      <c:pt idx="1694">
                        <c:v>6.3344567517281387</c:v>
                      </c:pt>
                      <c:pt idx="1695">
                        <c:v>6.3461767711328649</c:v>
                      </c:pt>
                      <c:pt idx="1696">
                        <c:v>6.3568325263163157</c:v>
                      </c:pt>
                      <c:pt idx="1697">
                        <c:v>6.3674894170719556</c:v>
                      </c:pt>
                      <c:pt idx="1698">
                        <c:v>6.3770815898663082</c:v>
                      </c:pt>
                      <c:pt idx="1699">
                        <c:v>6.3877406388760605</c:v>
                      </c:pt>
                      <c:pt idx="1700">
                        <c:v>6.3984008241601735</c:v>
                      </c:pt>
                      <c:pt idx="1701">
                        <c:v>6.409062145960946</c:v>
                      </c:pt>
                      <c:pt idx="1702">
                        <c:v>6.4197246045207397</c:v>
                      </c:pt>
                      <c:pt idx="1703">
                        <c:v>6.4303882000819907</c:v>
                      </c:pt>
                      <c:pt idx="1704">
                        <c:v>6.4410529328872173</c:v>
                      </c:pt>
                      <c:pt idx="1705">
                        <c:v>6.4517188031790145</c:v>
                      </c:pt>
                      <c:pt idx="1706">
                        <c:v>6.4623858112000496</c:v>
                      </c:pt>
                      <c:pt idx="1707">
                        <c:v>6.4730539571930752</c:v>
                      </c:pt>
                      <c:pt idx="1708">
                        <c:v>6.4837232414009307</c:v>
                      </c:pt>
                      <c:pt idx="1709">
                        <c:v>6.4943936640664957</c:v>
                      </c:pt>
                      <c:pt idx="1710">
                        <c:v>6.5050652254327641</c:v>
                      </c:pt>
                      <c:pt idx="1711">
                        <c:v>6.5157379257427968</c:v>
                      </c:pt>
                      <c:pt idx="1712">
                        <c:v>6.5264117652397315</c:v>
                      </c:pt>
                      <c:pt idx="1713">
                        <c:v>6.5370867441667837</c:v>
                      </c:pt>
                      <c:pt idx="1714">
                        <c:v>6.5477628627672484</c:v>
                      </c:pt>
                      <c:pt idx="1715">
                        <c:v>6.5584401212844963</c:v>
                      </c:pt>
                      <c:pt idx="1716">
                        <c:v>6.5691185199619779</c:v>
                      </c:pt>
                      <c:pt idx="1717">
                        <c:v>6.5797980590432212</c:v>
                      </c:pt>
                      <c:pt idx="1718">
                        <c:v>6.5904787387718304</c:v>
                      </c:pt>
                      <c:pt idx="1719">
                        <c:v>6.6011605593914906</c:v>
                      </c:pt>
                      <c:pt idx="1720">
                        <c:v>6.6118435211459756</c:v>
                      </c:pt>
                      <c:pt idx="1721">
                        <c:v>6.6225276242791011</c:v>
                      </c:pt>
                      <c:pt idx="1722">
                        <c:v>6.6332128690347973</c:v>
                      </c:pt>
                      <c:pt idx="1723">
                        <c:v>6.6438992556570611</c:v>
                      </c:pt>
                      <c:pt idx="1724">
                        <c:v>6.6545867843899655</c:v>
                      </c:pt>
                      <c:pt idx="1725">
                        <c:v>6.6652754554776665</c:v>
                      </c:pt>
                      <c:pt idx="1726">
                        <c:v>6.6759652691643927</c:v>
                      </c:pt>
                      <c:pt idx="1727">
                        <c:v>6.6855870786065381</c:v>
                      </c:pt>
                      <c:pt idx="1728">
                        <c:v>6.6973483253122508</c:v>
                      </c:pt>
                      <c:pt idx="1729">
                        <c:v>6.7080415682622254</c:v>
                      </c:pt>
                      <c:pt idx="1730">
                        <c:v>6.7187359547889329</c:v>
                      </c:pt>
                      <c:pt idx="1731">
                        <c:v>6.7294314851369998</c:v>
                      </c:pt>
                      <c:pt idx="1732">
                        <c:v>6.7390584406197576</c:v>
                      </c:pt>
                      <c:pt idx="1733">
                        <c:v>6.7508259782760911</c:v>
                      </c:pt>
                      <c:pt idx="1734">
                        <c:v>6.7615249415567558</c:v>
                      </c:pt>
                      <c:pt idx="1735">
                        <c:v>6.7722250496380543</c:v>
                      </c:pt>
                      <c:pt idx="1736">
                        <c:v>6.7829263027650049</c:v>
                      </c:pt>
                      <c:pt idx="1737">
                        <c:v>6.792558409795868</c:v>
                      </c:pt>
                      <c:pt idx="1738">
                        <c:v>6.8032618391848585</c:v>
                      </c:pt>
                      <c:pt idx="1739">
                        <c:v>6.8150369348711086</c:v>
                      </c:pt>
                      <c:pt idx="1740">
                        <c:v>6.825742770632413</c:v>
                      </c:pt>
                      <c:pt idx="1741">
                        <c:v>6.8364497526656187</c:v>
                      </c:pt>
                      <c:pt idx="1742">
                        <c:v>6.8460870167608876</c:v>
                      </c:pt>
                      <c:pt idx="1743">
                        <c:v>6.8567961773871113</c:v>
                      </c:pt>
                      <c:pt idx="1744">
                        <c:v>6.8675064849973833</c:v>
                      </c:pt>
                      <c:pt idx="1745">
                        <c:v>6.8792891484285166</c:v>
                      </c:pt>
                      <c:pt idx="1746">
                        <c:v>6.8900018655051909</c:v>
                      </c:pt>
                      <c:pt idx="1747">
                        <c:v>6.8996442921900449</c:v>
                      </c:pt>
                      <c:pt idx="1748">
                        <c:v>6.9103591901944661</c:v>
                      </c:pt>
                      <c:pt idx="1749">
                        <c:v>6.921075236412312</c:v>
                      </c:pt>
                      <c:pt idx="1750">
                        <c:v>6.9328642137321896</c:v>
                      </c:pt>
                      <c:pt idx="1751">
                        <c:v>6.9425107744728001</c:v>
                      </c:pt>
                      <c:pt idx="1752">
                        <c:v>6.9532302668079069</c:v>
                      </c:pt>
                      <c:pt idx="1753">
                        <c:v>6.9639509083413627</c:v>
                      </c:pt>
                      <c:pt idx="1754">
                        <c:v>6.9757449416463793</c:v>
                      </c:pt>
                      <c:pt idx="1755">
                        <c:v>6.9864679972985888</c:v>
                      </c:pt>
                      <c:pt idx="1756">
                        <c:v>6.9961197305965213</c:v>
                      </c:pt>
                      <c:pt idx="1757">
                        <c:v>7.0068449713884569</c:v>
                      </c:pt>
                      <c:pt idx="1758">
                        <c:v>7.0175713626116814</c:v>
                      </c:pt>
                      <c:pt idx="1759">
                        <c:v>7.0293717219999481</c:v>
                      </c:pt>
                      <c:pt idx="1760">
                        <c:v>7.0401005299324027</c:v>
                      </c:pt>
                      <c:pt idx="1761">
                        <c:v>7.0497574413377366</c:v>
                      </c:pt>
                      <c:pt idx="1762">
                        <c:v>7.0604884367551799</c:v>
                      </c:pt>
                      <c:pt idx="1763">
                        <c:v>7.0712205838388238</c:v>
                      </c:pt>
                      <c:pt idx="1764">
                        <c:v>7.0830272761003652</c:v>
                      </c:pt>
                      <c:pt idx="1765">
                        <c:v>7.0937618424878623</c:v>
                      </c:pt>
                      <c:pt idx="1766">
                        <c:v>7.1034239375596639</c:v>
                      </c:pt>
                      <c:pt idx="1767">
                        <c:v>7.114160693781189</c:v>
                      </c:pt>
                      <c:pt idx="1768">
                        <c:v>7.1259724572375216</c:v>
                      </c:pt>
                      <c:pt idx="1769">
                        <c:v>7.1367116348416211</c:v>
                      </c:pt>
                      <c:pt idx="1770">
                        <c:v>7.1474519658689468</c:v>
                      </c:pt>
                      <c:pt idx="1771">
                        <c:v>7.1571192501751852</c:v>
                      </c:pt>
                      <c:pt idx="1772">
                        <c:v>7.1678617733893653</c:v>
                      </c:pt>
                      <c:pt idx="1773">
                        <c:v>7.1786054507455805</c:v>
                      </c:pt>
                      <c:pt idx="1774">
                        <c:v>7.1904248291674913</c:v>
                      </c:pt>
                      <c:pt idx="1775">
                        <c:v>7.2000962688762939</c:v>
                      </c:pt>
                      <c:pt idx="1776">
                        <c:v>7.2108434101470609</c:v>
                      </c:pt>
                      <c:pt idx="1777">
                        <c:v>7.2215917065524282</c:v>
                      </c:pt>
                      <c:pt idx="1778">
                        <c:v>7.2323411583407378</c:v>
                      </c:pt>
                      <c:pt idx="1779">
                        <c:v>7.2441668900716625</c:v>
                      </c:pt>
                      <c:pt idx="1780">
                        <c:v>7.2538435290599441</c:v>
                      </c:pt>
                      <c:pt idx="1781">
                        <c:v>7.2645964484879268</c:v>
                      </c:pt>
                      <c:pt idx="1782">
                        <c:v>7.2753505242930281</c:v>
                      </c:pt>
                      <c:pt idx="1783">
                        <c:v>7.2871813435910564</c:v>
                      </c:pt>
                      <c:pt idx="1784">
                        <c:v>7.2979378485978224</c:v>
                      </c:pt>
                      <c:pt idx="1785">
                        <c:v>7.307619692458764</c:v>
                      </c:pt>
                      <c:pt idx="1786">
                        <c:v>7.318378396260508</c:v>
                      </c:pt>
                      <c:pt idx="1787">
                        <c:v>7.3291382576838719</c:v>
                      </c:pt>
                      <c:pt idx="1788">
                        <c:v>7.3398992769780032</c:v>
                      </c:pt>
                      <c:pt idx="1789">
                        <c:v>7.3495851845282099</c:v>
                      </c:pt>
                      <c:pt idx="1790">
                        <c:v>7.3614247901755334</c:v>
                      </c:pt>
                      <c:pt idx="1791">
                        <c:v>7.3721892845776251</c:v>
                      </c:pt>
                      <c:pt idx="1792">
                        <c:v>7.3829549378478614</c:v>
                      </c:pt>
                      <c:pt idx="1793">
                        <c:v>7.3947984952356718</c:v>
                      </c:pt>
                      <c:pt idx="1794">
                        <c:v>7.4055665829413826</c:v>
                      </c:pt>
                      <c:pt idx="1795">
                        <c:v>7.4152588533633175</c:v>
                      </c:pt>
                      <c:pt idx="1796">
                        <c:v>7.4260291446024027</c:v>
                      </c:pt>
                      <c:pt idx="1797">
                        <c:v>7.4368005959581707</c:v>
                      </c:pt>
                      <c:pt idx="1798">
                        <c:v>7.4475732076805707</c:v>
                      </c:pt>
                      <c:pt idx="1799">
                        <c:v>7.458346980019634</c:v>
                      </c:pt>
                      <c:pt idx="1800">
                        <c:v>7.4691219132254707</c:v>
                      </c:pt>
                      <c:pt idx="1801">
                        <c:v>7.4798980075482762</c:v>
                      </c:pt>
                      <c:pt idx="1802">
                        <c:v>7.4906752632383196</c:v>
                      </c:pt>
                      <c:pt idx="1803">
                        <c:v>7.502531586175337</c:v>
                      </c:pt>
                      <c:pt idx="1804">
                        <c:v>7.5122332597216364</c:v>
                      </c:pt>
                      <c:pt idx="1805">
                        <c:v>7.5230140010158459</c:v>
                      </c:pt>
                      <c:pt idx="1806">
                        <c:v>7.5337959046791996</c:v>
                      </c:pt>
                      <c:pt idx="1807">
                        <c:v>7.5445789709623723</c:v>
                      </c:pt>
                      <c:pt idx="1808">
                        <c:v>7.5553632001161235</c:v>
                      </c:pt>
                      <c:pt idx="1809">
                        <c:v>7.5650700008161671</c:v>
                      </c:pt>
                      <c:pt idx="1810">
                        <c:v>7.576935148038805</c:v>
                      </c:pt>
                      <c:pt idx="1811">
                        <c:v>7.5877228673096599</c:v>
                      </c:pt>
                      <c:pt idx="1812">
                        <c:v>7.5985117504549411</c:v>
                      </c:pt>
                      <c:pt idx="1813">
                        <c:v>7.6093017977258164</c:v>
                      </c:pt>
                      <c:pt idx="1814">
                        <c:v>7.6190138358046431</c:v>
                      </c:pt>
                      <c:pt idx="1815">
                        <c:v>7.6308853856494219</c:v>
                      </c:pt>
                      <c:pt idx="1816">
                        <c:v>7.6416789268048779</c:v>
                      </c:pt>
                      <c:pt idx="1817">
                        <c:v>7.6524736330914012</c:v>
                      </c:pt>
                      <c:pt idx="1818">
                        <c:v>7.6621898651442617</c:v>
                      </c:pt>
                      <c:pt idx="1819">
                        <c:v>7.6740665420640175</c:v>
                      </c:pt>
                      <c:pt idx="1820">
                        <c:v>7.6848647452534999</c:v>
                      </c:pt>
                      <c:pt idx="1821">
                        <c:v>7.6956641145808264</c:v>
                      </c:pt>
                      <c:pt idx="1822">
                        <c:v>7.7064646502978951</c:v>
                      </c:pt>
                      <c:pt idx="1823">
                        <c:v>7.7161861299147523</c:v>
                      </c:pt>
                      <c:pt idx="1824">
                        <c:v>7.7269888824666042</c:v>
                      </c:pt>
                      <c:pt idx="1825">
                        <c:v>7.7388732583077768</c:v>
                      </c:pt>
                      <c:pt idx="1826">
                        <c:v>7.7496784621044323</c:v>
                      </c:pt>
                      <c:pt idx="1827">
                        <c:v>7.7604848335515468</c:v>
                      </c:pt>
                      <c:pt idx="1828">
                        <c:v>7.770211566403681</c:v>
                      </c:pt>
                      <c:pt idx="1829">
                        <c:v>7.7810201570820778</c:v>
                      </c:pt>
                      <c:pt idx="1830">
                        <c:v>7.7918299161430742</c:v>
                      </c:pt>
                      <c:pt idx="1831">
                        <c:v>7.8037220008935915</c:v>
                      </c:pt>
                      <c:pt idx="1832">
                        <c:v>7.8145342143804672</c:v>
                      </c:pt>
                      <c:pt idx="1833">
                        <c:v>7.8242662061483976</c:v>
                      </c:pt>
                      <c:pt idx="1834">
                        <c:v>7.8350806412669183</c:v>
                      </c:pt>
                      <c:pt idx="1835">
                        <c:v>7.8458962460320008</c:v>
                      </c:pt>
                      <c:pt idx="1836">
                        <c:v>7.8577947625173765</c:v>
                      </c:pt>
                      <c:pt idx="1837">
                        <c:v>7.868612824363967</c:v>
                      </c:pt>
                      <c:pt idx="1838">
                        <c:v>7.8783500807373965</c:v>
                      </c:pt>
                      <c:pt idx="1839">
                        <c:v>7.8891703666199051</c:v>
                      </c:pt>
                      <c:pt idx="1840">
                        <c:v>7.8999918234149753</c:v>
                      </c:pt>
                      <c:pt idx="1841">
                        <c:v>7.9108144513760585</c:v>
                      </c:pt>
                      <c:pt idx="1842">
                        <c:v>7.9216382507566783</c:v>
                      </c:pt>
                      <c:pt idx="1843">
                        <c:v>7.9324632218104503</c:v>
                      </c:pt>
                      <c:pt idx="1844">
                        <c:v>7.9432893647910676</c:v>
                      </c:pt>
                      <c:pt idx="1845">
                        <c:v>7.9541166799523051</c:v>
                      </c:pt>
                      <c:pt idx="1846">
                        <c:v>7.9649451675480236</c:v>
                      </c:pt>
                      <c:pt idx="1847">
                        <c:v>7.975774827832165</c:v>
                      </c:pt>
                      <c:pt idx="1848">
                        <c:v>7.9866056610587499</c:v>
                      </c:pt>
                      <c:pt idx="1849">
                        <c:v>7.9974376674819005</c:v>
                      </c:pt>
                      <c:pt idx="1850">
                        <c:v>8.0082708473557798</c:v>
                      </c:pt>
                      <c:pt idx="1851">
                        <c:v>8.0191052009346695</c:v>
                      </c:pt>
                      <c:pt idx="1852">
                        <c:v>8.0299407284729281</c:v>
                      </c:pt>
                      <c:pt idx="1853">
                        <c:v>8.0407774302249901</c:v>
                      </c:pt>
                      <c:pt idx="1854">
                        <c:v>8.0516153064453757</c:v>
                      </c:pt>
                      <c:pt idx="1855">
                        <c:v>8.0624543573886864</c:v>
                      </c:pt>
                      <c:pt idx="1856">
                        <c:v>8.0732945833096075</c:v>
                      </c:pt>
                      <c:pt idx="1857">
                        <c:v>8.0841359844629217</c:v>
                      </c:pt>
                      <c:pt idx="1858">
                        <c:v>8.0949785611034528</c:v>
                      </c:pt>
                      <c:pt idx="1859">
                        <c:v>8.1058223134861489</c:v>
                      </c:pt>
                      <c:pt idx="1860">
                        <c:v>8.1166672418660237</c:v>
                      </c:pt>
                      <c:pt idx="1861">
                        <c:v>8.1275133464981817</c:v>
                      </c:pt>
                      <c:pt idx="1862">
                        <c:v>8.1383606276378018</c:v>
                      </c:pt>
                      <c:pt idx="1863">
                        <c:v>8.14920908554015</c:v>
                      </c:pt>
                      <c:pt idx="1864">
                        <c:v>8.1600587204605759</c:v>
                      </c:pt>
                      <c:pt idx="1865">
                        <c:v>8.1709095326545143</c:v>
                      </c:pt>
                      <c:pt idx="1866">
                        <c:v>8.181761522377478</c:v>
                      </c:pt>
                      <c:pt idx="1867">
                        <c:v>8.1926146898850618</c:v>
                      </c:pt>
                      <c:pt idx="1868">
                        <c:v>8.2034690354329545</c:v>
                      </c:pt>
                      <c:pt idx="1869">
                        <c:v>8.2143245592769283</c:v>
                      </c:pt>
                      <c:pt idx="1870">
                        <c:v>8.2251812616728071</c:v>
                      </c:pt>
                      <c:pt idx="1871">
                        <c:v>8.2360391428765389</c:v>
                      </c:pt>
                      <c:pt idx="1872">
                        <c:v>8.2468982031441325</c:v>
                      </c:pt>
                      <c:pt idx="1873">
                        <c:v>8.2577584427316921</c:v>
                      </c:pt>
                      <c:pt idx="1874">
                        <c:v>8.2686198618953952</c:v>
                      </c:pt>
                      <c:pt idx="1875">
                        <c:v>8.2794824608915079</c:v>
                      </c:pt>
                      <c:pt idx="1876">
                        <c:v>8.2903462399763796</c:v>
                      </c:pt>
                      <c:pt idx="1877">
                        <c:v>8.3001246503405977</c:v>
                      </c:pt>
                      <c:pt idx="1878">
                        <c:v>8.3109906723006528</c:v>
                      </c:pt>
                      <c:pt idx="1879">
                        <c:v>8.3218578750933503</c:v>
                      </c:pt>
                      <c:pt idx="1880">
                        <c:v>8.3338131623333709</c:v>
                      </c:pt>
                      <c:pt idx="1881">
                        <c:v>8.343595824203458</c:v>
                      </c:pt>
                      <c:pt idx="1882">
                        <c:v>8.3544665710344681</c:v>
                      </c:pt>
                      <c:pt idx="1883">
                        <c:v>8.3653384997253362</c:v>
                      </c:pt>
                      <c:pt idx="1884">
                        <c:v>8.376211610533046</c:v>
                      </c:pt>
                      <c:pt idx="1885">
                        <c:v>8.3881733980733326</c:v>
                      </c:pt>
                      <c:pt idx="1886">
                        <c:v>8.397961379527489</c:v>
                      </c:pt>
                      <c:pt idx="1887">
                        <c:v>8.4088380382286605</c:v>
                      </c:pt>
                      <c:pt idx="1888">
                        <c:v>8.4197158800755645</c:v>
                      </c:pt>
                      <c:pt idx="1889">
                        <c:v>8.431682872947734</c:v>
                      </c:pt>
                      <c:pt idx="1890">
                        <c:v>8.4425632002387108</c:v>
                      </c:pt>
                      <c:pt idx="1891">
                        <c:v>8.452356507065403</c:v>
                      </c:pt>
                      <c:pt idx="1892">
                        <c:v>8.4632390840703753</c:v>
                      </c:pt>
                      <c:pt idx="1893">
                        <c:v>8.4741228455090667</c:v>
                      </c:pt>
                      <c:pt idx="1894">
                        <c:v>8.4860963514203185</c:v>
                      </c:pt>
                      <c:pt idx="1895">
                        <c:v>8.4969826010092238</c:v>
                      </c:pt>
                      <c:pt idx="1896">
                        <c:v>8.5067812390063882</c:v>
                      </c:pt>
                      <c:pt idx="1897">
                        <c:v>8.5176697407593061</c:v>
                      </c:pt>
                      <c:pt idx="1898">
                        <c:v>8.5296484622084687</c:v>
                      </c:pt>
                      <c:pt idx="1899">
                        <c:v>8.5405394542796991</c:v>
                      </c:pt>
                      <c:pt idx="1900">
                        <c:v>8.5514316326172093</c:v>
                      </c:pt>
                      <c:pt idx="1901">
                        <c:v>8.5612356075922378</c:v>
                      </c:pt>
                      <c:pt idx="1902">
                        <c:v>8.5721300405477781</c:v>
                      </c:pt>
                      <c:pt idx="1903">
                        <c:v>8.5841152878123328</c:v>
                      </c:pt>
                      <c:pt idx="1904">
                        <c:v>8.5950122138002953</c:v>
                      </c:pt>
                      <c:pt idx="1905">
                        <c:v>8.6048204625453515</c:v>
                      </c:pt>
                      <c:pt idx="1906">
                        <c:v>8.6157196451174478</c:v>
                      </c:pt>
                      <c:pt idx="1907">
                        <c:v>8.6266200157408406</c:v>
                      </c:pt>
                      <c:pt idx="1908">
                        <c:v>8.6386117959349722</c:v>
                      </c:pt>
                      <c:pt idx="1909">
                        <c:v>8.649514662309338</c:v>
                      </c:pt>
                      <c:pt idx="1910">
                        <c:v>8.659328258509543</c:v>
                      </c:pt>
                      <c:pt idx="1911">
                        <c:v>8.6702333839292898</c:v>
                      </c:pt>
                      <c:pt idx="1912">
                        <c:v>8.6811396986963558</c:v>
                      </c:pt>
                      <c:pt idx="1913">
                        <c:v>8.692047203070171</c:v>
                      </c:pt>
                      <c:pt idx="1914">
                        <c:v>8.7040468321869362</c:v>
                      </c:pt>
                      <c:pt idx="1915">
                        <c:v>8.7138657816763345</c:v>
                      </c:pt>
                      <c:pt idx="1916">
                        <c:v>8.7247768564280204</c:v>
                      </c:pt>
                      <c:pt idx="1917">
                        <c:v>8.7356891218251409</c:v>
                      </c:pt>
                      <c:pt idx="1918">
                        <c:v>8.7466025781275789</c:v>
                      </c:pt>
                      <c:pt idx="1919">
                        <c:v>8.7575172255953007</c:v>
                      </c:pt>
                      <c:pt idx="1920">
                        <c:v>8.7684330644883559</c:v>
                      </c:pt>
                      <c:pt idx="1921">
                        <c:v>8.7793500950668832</c:v>
                      </c:pt>
                      <c:pt idx="1922">
                        <c:v>8.7902683175911029</c:v>
                      </c:pt>
                      <c:pt idx="1923">
                        <c:v>8.8011877323213348</c:v>
                      </c:pt>
                      <c:pt idx="1924">
                        <c:v>8.8110162251298689</c:v>
                      </c:pt>
                      <c:pt idx="1925">
                        <c:v>8.8230301394414283</c:v>
                      </c:pt>
                      <c:pt idx="1926">
                        <c:v>8.8339531323523417</c:v>
                      </c:pt>
                      <c:pt idx="1927">
                        <c:v>8.8448773185113367</c:v>
                      </c:pt>
                      <c:pt idx="1928">
                        <c:v>8.8558026981791453</c:v>
                      </c:pt>
                      <c:pt idx="1929">
                        <c:v>8.8656365605457808</c:v>
                      </c:pt>
                      <c:pt idx="1930">
                        <c:v>8.8765642085989658</c:v>
                      </c:pt>
                      <c:pt idx="1931">
                        <c:v>8.8885860008440947</c:v>
                      </c:pt>
                      <c:pt idx="1932">
                        <c:v>8.89951615715621</c:v>
                      </c:pt>
                      <c:pt idx="1933">
                        <c:v>8.9104475082820915</c:v>
                      </c:pt>
                      <c:pt idx="1934">
                        <c:v>8.9202867460770658</c:v>
                      </c:pt>
                      <c:pt idx="1935">
                        <c:v>8.9312203680689102</c:v>
                      </c:pt>
                      <c:pt idx="1936">
                        <c:v>8.9432487331552348</c:v>
                      </c:pt>
                      <c:pt idx="1937">
                        <c:v>8.9541848661495109</c:v>
                      </c:pt>
                      <c:pt idx="1938">
                        <c:v>8.9651221952646445</c:v>
                      </c:pt>
                      <c:pt idx="1939">
                        <c:v>8.9749668143678782</c:v>
                      </c:pt>
                      <c:pt idx="1940">
                        <c:v>8.9859064168336342</c:v>
                      </c:pt>
                      <c:pt idx="1941">
                        <c:v>8.9968472161793454</c:v>
                      </c:pt>
                      <c:pt idx="1942">
                        <c:v>9.0088834781685829</c:v>
                      </c:pt>
                      <c:pt idx="1943">
                        <c:v>9.0198267918148716</c:v>
                      </c:pt>
                      <c:pt idx="1944">
                        <c:v>9.0296767981159007</c:v>
                      </c:pt>
                      <c:pt idx="1945">
                        <c:v>9.0406223876015481</c:v>
                      </c:pt>
                      <c:pt idx="1946">
                        <c:v>9.0515691752776508</c:v>
                      </c:pt>
                      <c:pt idx="1947">
                        <c:v>9.0625171614065376</c:v>
                      </c:pt>
                      <c:pt idx="1948">
                        <c:v>9.0734663462506635</c:v>
                      </c:pt>
                      <c:pt idx="1949">
                        <c:v>9.084416730072558</c:v>
                      </c:pt>
                      <c:pt idx="1950">
                        <c:v>9.0953683131348306</c:v>
                      </c:pt>
                      <c:pt idx="1951">
                        <c:v>9.1063210957001886</c:v>
                      </c:pt>
                      <c:pt idx="1952">
                        <c:v>9.1172750780314136</c:v>
                      </c:pt>
                      <c:pt idx="1953">
                        <c:v>9.1282302603913799</c:v>
                      </c:pt>
                      <c:pt idx="1954">
                        <c:v>9.1391866430430451</c:v>
                      </c:pt>
                      <c:pt idx="1955">
                        <c:v>9.1501442262494592</c:v>
                      </c:pt>
                      <c:pt idx="1956">
                        <c:v>9.1611030102737487</c:v>
                      </c:pt>
                      <c:pt idx="1957">
                        <c:v>9.1720629953791413</c:v>
                      </c:pt>
                      <c:pt idx="1958">
                        <c:v>9.1830241818289338</c:v>
                      </c:pt>
                      <c:pt idx="1959">
                        <c:v>9.1939865698865351</c:v>
                      </c:pt>
                      <c:pt idx="1960">
                        <c:v>9.2049501598153984</c:v>
                      </c:pt>
                      <c:pt idx="1961">
                        <c:v>9.2159149518791015</c:v>
                      </c:pt>
                      <c:pt idx="1962">
                        <c:v>9.2268809463412946</c:v>
                      </c:pt>
                      <c:pt idx="1963">
                        <c:v>9.2367513696259653</c:v>
                      </c:pt>
                      <c:pt idx="1964">
                        <c:v>9.2488165435162024</c:v>
                      </c:pt>
                      <c:pt idx="1965">
                        <c:v>9.2597861467566531</c:v>
                      </c:pt>
                      <c:pt idx="1966">
                        <c:v>9.2707569534510696</c:v>
                      </c:pt>
                      <c:pt idx="1967">
                        <c:v>9.2817289638635536</c:v>
                      </c:pt>
                      <c:pt idx="1968">
                        <c:v>9.2916048026320439</c:v>
                      </c:pt>
                      <c:pt idx="1969">
                        <c:v>9.3036765968994395</c:v>
                      </c:pt>
                      <c:pt idx="1970">
                        <c:v>9.3146522200514603</c:v>
                      </c:pt>
                      <c:pt idx="1971">
                        <c:v>9.3256290479787491</c:v>
                      </c:pt>
                      <c:pt idx="1972">
                        <c:v>9.3366070809458286</c:v>
                      </c:pt>
                      <c:pt idx="1973">
                        <c:v>9.3475863192173065</c:v>
                      </c:pt>
                      <c:pt idx="1974">
                        <c:v>9.3585667630578762</c:v>
                      </c:pt>
                      <c:pt idx="1975">
                        <c:v>9.3695484127323247</c:v>
                      </c:pt>
                      <c:pt idx="1976">
                        <c:v>9.3805312685055178</c:v>
                      </c:pt>
                      <c:pt idx="1977">
                        <c:v>9.3915153306424166</c:v>
                      </c:pt>
                      <c:pt idx="1978">
                        <c:v>9.402500599408075</c:v>
                      </c:pt>
                      <c:pt idx="1979">
                        <c:v>9.4134870750676001</c:v>
                      </c:pt>
                      <c:pt idx="1980">
                        <c:v>9.4244747578862267</c:v>
                      </c:pt>
                      <c:pt idx="1981">
                        <c:v>9.4354636481292591</c:v>
                      </c:pt>
                      <c:pt idx="1982">
                        <c:v>9.4464537460620921</c:v>
                      </c:pt>
                      <c:pt idx="1983">
                        <c:v>9.4563458669958447</c:v>
                      </c:pt>
                      <c:pt idx="1984">
                        <c:v>9.4684375660591744</c:v>
                      </c:pt>
                      <c:pt idx="1985">
                        <c:v>9.4783318620056409</c:v>
                      </c:pt>
                      <c:pt idx="1986">
                        <c:v>9.4904262200023926</c:v>
                      </c:pt>
                      <c:pt idx="1987">
                        <c:v>9.5003226919182246</c:v>
                      </c:pt>
                      <c:pt idx="1988">
                        <c:v>9.5113199206276757</c:v>
                      </c:pt>
                      <c:pt idx="1989">
                        <c:v>9.5223183588605327</c:v>
                      </c:pt>
                      <c:pt idx="1990">
                        <c:v>9.5333180068828867</c:v>
                      </c:pt>
                      <c:pt idx="1991">
                        <c:v>9.5454190173320317</c:v>
                      </c:pt>
                      <c:pt idx="1992">
                        <c:v>9.5553209333608624</c:v>
                      </c:pt>
                      <c:pt idx="1993">
                        <c:v>9.5663242123491106</c:v>
                      </c:pt>
                      <c:pt idx="1994">
                        <c:v>9.5784292177836274</c:v>
                      </c:pt>
                      <c:pt idx="1995">
                        <c:v>9.5894350398746155</c:v>
                      </c:pt>
                      <c:pt idx="1996">
                        <c:v>9.6004420733801297</c:v>
                      </c:pt>
                      <c:pt idx="1997">
                        <c:v>9.6103494395149518</c:v>
                      </c:pt>
                      <c:pt idx="1998">
                        <c:v>9.6224597757016692</c:v>
                      </c:pt>
                      <c:pt idx="1999">
                        <c:v>9.6334704450513939</c:v>
                      </c:pt>
                      <c:pt idx="2000">
                        <c:v>9.644482326883006</c:v>
                      </c:pt>
                      <c:pt idx="2001">
                        <c:v>9.6554954214635771</c:v>
                      </c:pt>
                      <c:pt idx="2002">
                        <c:v>9.666509729060266</c:v>
                      </c:pt>
                      <c:pt idx="2003">
                        <c:v>9.6775252499403059</c:v>
                      </c:pt>
                      <c:pt idx="2004">
                        <c:v>9.6885419843710316</c:v>
                      </c:pt>
                      <c:pt idx="2005">
                        <c:v>9.6995599326198558</c:v>
                      </c:pt>
                      <c:pt idx="2006">
                        <c:v>9.7105790949542836</c:v>
                      </c:pt>
                      <c:pt idx="2007">
                        <c:v>9.7204973793196316</c:v>
                      </c:pt>
                      <c:pt idx="2008">
                        <c:v>9.7315188491540034</c:v>
                      </c:pt>
                      <c:pt idx="2009">
                        <c:v>9.74364386914759</c:v>
                      </c:pt>
                      <c:pt idx="2010">
                        <c:v>9.754667890501258</c:v>
                      </c:pt>
                      <c:pt idx="2011">
                        <c:v>9.7645905488998253</c:v>
                      </c:pt>
                      <c:pt idx="2012">
                        <c:v>9.7756168797891458</c:v>
                      </c:pt>
                      <c:pt idx="2013">
                        <c:v>9.7877472481812458</c:v>
                      </c:pt>
                      <c:pt idx="2014">
                        <c:v>9.7987761328413185</c:v>
                      </c:pt>
                      <c:pt idx="2015">
                        <c:v>9.809806233998529</c:v>
                      </c:pt>
                      <c:pt idx="2016">
                        <c:v>9.8197343653668963</c:v>
                      </c:pt>
                      <c:pt idx="2017">
                        <c:v>9.8318700868780091</c:v>
                      </c:pt>
                      <c:pt idx="2018">
                        <c:v>9.8429038391373407</c:v>
                      </c:pt>
                      <c:pt idx="2019">
                        <c:v>9.8539388089678948</c:v>
                      </c:pt>
                      <c:pt idx="2020">
                        <c:v>9.8649749966384306</c:v>
                      </c:pt>
                      <c:pt idx="2021">
                        <c:v>9.8749086070172911</c:v>
                      </c:pt>
                      <c:pt idx="2022">
                        <c:v>9.8859471093245066</c:v>
                      </c:pt>
                      <c:pt idx="2023">
                        <c:v>9.8980908693787271</c:v>
                      </c:pt>
                      <c:pt idx="2024">
                        <c:v>9.909131931098436</c:v>
                      </c:pt>
                      <c:pt idx="2025">
                        <c:v>9.9201742120031948</c:v>
                      </c:pt>
                      <c:pt idx="2026">
                        <c:v>9.9301133074432624</c:v>
                      </c:pt>
                      <c:pt idx="2027">
                        <c:v>9.941157905541564</c:v>
                      </c:pt>
                      <c:pt idx="2028">
                        <c:v>9.952203723606079</c:v>
                      </c:pt>
                      <c:pt idx="2029">
                        <c:v>9.9643555328597273</c:v>
                      </c:pt>
                      <c:pt idx="2030">
                        <c:v>9.9754039137307497</c:v>
                      </c:pt>
                      <c:pt idx="2031">
                        <c:v>9.9853485002927513</c:v>
                      </c:pt>
                      <c:pt idx="2032">
                        <c:v>9.9963992009184146</c:v>
                      </c:pt>
                      <c:pt idx="2033">
                        <c:v>10.00855638223565</c:v>
                      </c:pt>
                      <c:pt idx="2034">
                        <c:v>10.019609647934249</c:v>
                      </c:pt>
                      <c:pt idx="2035">
                        <c:v>10.029558631764306</c:v>
                      </c:pt>
                      <c:pt idx="2036">
                        <c:v>10.040614219269486</c:v>
                      </c:pt>
                      <c:pt idx="2037">
                        <c:v>10.05167102916996</c:v>
                      </c:pt>
                      <c:pt idx="2038">
                        <c:v>10.063834932249701</c:v>
                      </c:pt>
                      <c:pt idx="2039">
                        <c:v>10.07489431006039</c:v>
                      </c:pt>
                      <c:pt idx="2040">
                        <c:v>10.084848795947057</c:v>
                      </c:pt>
                      <c:pt idx="2041">
                        <c:v>10.095910498133078</c:v>
                      </c:pt>
                      <c:pt idx="2042">
                        <c:v>10.108079783976956</c:v>
                      </c:pt>
                      <c:pt idx="2043">
                        <c:v>10.118037574019652</c:v>
                      </c:pt>
                      <c:pt idx="2044">
                        <c:v>10.130209553032479</c:v>
                      </c:pt>
                      <c:pt idx="2045">
                        <c:v>10.140169547064721</c:v>
                      </c:pt>
                      <c:pt idx="2046">
                        <c:v>10.15123737069918</c:v>
                      </c:pt>
                      <c:pt idx="2047">
                        <c:v>10.162306419436433</c:v>
                      </c:pt>
                      <c:pt idx="2048">
                        <c:v>10.173376693547723</c:v>
                      </c:pt>
                      <c:pt idx="2049">
                        <c:v>10.185555410701005</c:v>
                      </c:pt>
                      <c:pt idx="2050">
                        <c:v>10.195520918977849</c:v>
                      </c:pt>
                      <c:pt idx="2051">
                        <c:v>10.206594870839622</c:v>
                      </c:pt>
                      <c:pt idx="2052">
                        <c:v>10.217670049161311</c:v>
                      </c:pt>
                      <c:pt idx="2053">
                        <c:v>10.228746454214626</c:v>
                      </c:pt>
                      <c:pt idx="2054">
                        <c:v>10.238716267842749</c:v>
                      </c:pt>
                      <c:pt idx="2055">
                        <c:v>10.250902945603304</c:v>
                      </c:pt>
                      <c:pt idx="2056">
                        <c:v>10.261983032482517</c:v>
                      </c:pt>
                      <c:pt idx="2057">
                        <c:v>10.27306434718103</c:v>
                      </c:pt>
                      <c:pt idx="2058">
                        <c:v>10.284146889970987</c:v>
                      </c:pt>
                      <c:pt idx="2059">
                        <c:v>10.294122228725142</c:v>
                      </c:pt>
                      <c:pt idx="2060">
                        <c:v>10.306315660914276</c:v>
                      </c:pt>
                      <c:pt idx="2061">
                        <c:v>10.317401889612368</c:v>
                      </c:pt>
                      <c:pt idx="2062">
                        <c:v>10.328489347491384</c:v>
                      </c:pt>
                      <c:pt idx="2063">
                        <c:v>10.339578034823941</c:v>
                      </c:pt>
                      <c:pt idx="2064">
                        <c:v>10.350667951882727</c:v>
                      </c:pt>
                      <c:pt idx="2065">
                        <c:v>10.361759098940523</c:v>
                      </c:pt>
                      <c:pt idx="2066">
                        <c:v>10.372851476270201</c:v>
                      </c:pt>
                      <c:pt idx="2067">
                        <c:v>10.383945084144726</c:v>
                      </c:pt>
                      <c:pt idx="2068">
                        <c:v>10.395039922837151</c:v>
                      </c:pt>
                      <c:pt idx="2069">
                        <c:v>10.406135992620621</c:v>
                      </c:pt>
                      <c:pt idx="2070">
                        <c:v>10.417233293768373</c:v>
                      </c:pt>
                      <c:pt idx="2071">
                        <c:v>10.428331826553732</c:v>
                      </c:pt>
                      <c:pt idx="2072">
                        <c:v>10.439431591250116</c:v>
                      </c:pt>
                      <c:pt idx="2073">
                        <c:v>10.451642755599815</c:v>
                      </c:pt>
                      <c:pt idx="2074">
                        <c:v>10.461634817470097</c:v>
                      </c:pt>
                      <c:pt idx="2075">
                        <c:v>10.472738279540973</c:v>
                      </c:pt>
                      <c:pt idx="2076">
                        <c:v>10.483842974617458</c:v>
                      </c:pt>
                      <c:pt idx="2077">
                        <c:v>10.494948902973421</c:v>
                      </c:pt>
                      <c:pt idx="2078">
                        <c:v>10.507166848929756</c:v>
                      </c:pt>
                      <c:pt idx="2079">
                        <c:v>10.517164460619743</c:v>
                      </c:pt>
                      <c:pt idx="2080">
                        <c:v>10.528274090458302</c:v>
                      </c:pt>
                      <c:pt idx="2081">
                        <c:v>10.536051565782628</c:v>
                      </c:pt>
                      <c:pt idx="2082">
                        <c:v>10.53938495467276</c:v>
                      </c:pt>
                      <c:pt idx="2083">
                        <c:v>10.624979984271041</c:v>
                      </c:pt>
                      <c:pt idx="2084">
                        <c:v>10.736251832849938</c:v>
                      </c:pt>
                      <c:pt idx="2085">
                        <c:v>10.848762218509117</c:v>
                      </c:pt>
                      <c:pt idx="2086">
                        <c:v>10.96028349159586</c:v>
                      </c:pt>
                      <c:pt idx="2087">
                        <c:v>11.073046361022264</c:v>
                      </c:pt>
                      <c:pt idx="2088">
                        <c:v>11.184818179338068</c:v>
                      </c:pt>
                      <c:pt idx="2089">
                        <c:v>11.29671506685272</c:v>
                      </c:pt>
                      <c:pt idx="2090">
                        <c:v>11.408737303776908</c:v>
                      </c:pt>
                      <c:pt idx="2091">
                        <c:v>11.520885171264071</c:v>
                      </c:pt>
                      <c:pt idx="2092">
                        <c:v>11.633158951414631</c:v>
                      </c:pt>
                      <c:pt idx="2093">
                        <c:v>11.745558927280255</c:v>
                      </c:pt>
                      <c:pt idx="2094">
                        <c:v>11.856959491302732</c:v>
                      </c:pt>
                      <c:pt idx="2095">
                        <c:v>11.970738603145287</c:v>
                      </c:pt>
                      <c:pt idx="2096">
                        <c:v>12.083518874042895</c:v>
                      </c:pt>
                      <c:pt idx="2097">
                        <c:v>12.197556202572503</c:v>
                      </c:pt>
                      <c:pt idx="2098">
                        <c:v>12.30946171627115</c:v>
                      </c:pt>
                      <c:pt idx="2099">
                        <c:v>12.423757142751542</c:v>
                      </c:pt>
                      <c:pt idx="2100">
                        <c:v>12.537049778386624</c:v>
                      </c:pt>
                      <c:pt idx="2101">
                        <c:v>12.650470911826908</c:v>
                      </c:pt>
                      <c:pt idx="2102">
                        <c:v>12.764020834890772</c:v>
                      </c:pt>
                      <c:pt idx="2103">
                        <c:v>12.877699840391809</c:v>
                      </c:pt>
                      <c:pt idx="2104">
                        <c:v>12.992646960307594</c:v>
                      </c:pt>
                      <c:pt idx="2105">
                        <c:v>13.106586311330187</c:v>
                      </c:pt>
                      <c:pt idx="2106">
                        <c:v>13.220655632210763</c:v>
                      </c:pt>
                      <c:pt idx="2107">
                        <c:v>13.334855219799513</c:v>
                      </c:pt>
                      <c:pt idx="2108">
                        <c:v>13.449185371964706</c:v>
                      </c:pt>
                      <c:pt idx="2109">
                        <c:v>13.563646387597528</c:v>
                      </c:pt>
                      <c:pt idx="2110">
                        <c:v>13.679385151799325</c:v>
                      </c:pt>
                      <c:pt idx="2111">
                        <c:v>13.792962209972911</c:v>
                      </c:pt>
                      <c:pt idx="2112">
                        <c:v>13.908966840195406</c:v>
                      </c:pt>
                      <c:pt idx="2113">
                        <c:v>14.023955641458771</c:v>
                      </c:pt>
                      <c:pt idx="2114">
                        <c:v>14.140228700509184</c:v>
                      </c:pt>
                      <c:pt idx="2115">
                        <c:v>14.255483888225054</c:v>
                      </c:pt>
                      <c:pt idx="2116">
                        <c:v>14.370872066817503</c:v>
                      </c:pt>
                      <c:pt idx="2117">
                        <c:v>14.486393543552644</c:v>
                      </c:pt>
                      <c:pt idx="2118">
                        <c:v>14.602048626762709</c:v>
                      </c:pt>
                      <c:pt idx="2119">
                        <c:v>14.717837625850958</c:v>
                      </c:pt>
                      <c:pt idx="2120">
                        <c:v>14.833760851296679</c:v>
                      </c:pt>
                      <c:pt idx="2121">
                        <c:v>14.950979872767206</c:v>
                      </c:pt>
                      <c:pt idx="2122">
                        <c:v>15.06717383678293</c:v>
                      </c:pt>
                      <c:pt idx="2123">
                        <c:v>15.183502968243054</c:v>
                      </c:pt>
                      <c:pt idx="2124">
                        <c:v>15.299967581992084</c:v>
                      </c:pt>
                      <c:pt idx="2125">
                        <c:v>15.416567993975949</c:v>
                      </c:pt>
                      <c:pt idx="2126">
                        <c:v>15.533304521246963</c:v>
                      </c:pt>
                      <c:pt idx="2127">
                        <c:v>15.651346901644676</c:v>
                      </c:pt>
                      <c:pt idx="2128">
                        <c:v>15.768357984242392</c:v>
                      </c:pt>
                      <c:pt idx="2129">
                        <c:v>15.884333982012622</c:v>
                      </c:pt>
                      <c:pt idx="2130">
                        <c:v>16.001618163267057</c:v>
                      </c:pt>
                      <c:pt idx="2131">
                        <c:v>16.120214977402647</c:v>
                      </c:pt>
                      <c:pt idx="2132">
                        <c:v>16.237776299164679</c:v>
                      </c:pt>
                      <c:pt idx="2133">
                        <c:v>16.355475990255222</c:v>
                      </c:pt>
                      <c:pt idx="2134">
                        <c:v>16.47331437677872</c:v>
                      </c:pt>
                      <c:pt idx="2135">
                        <c:v>16.591291785993807</c:v>
                      </c:pt>
                      <c:pt idx="2136">
                        <c:v>16.710590418759271</c:v>
                      </c:pt>
                      <c:pt idx="2137">
                        <c:v>16.828848258252769</c:v>
                      </c:pt>
                      <c:pt idx="2138">
                        <c:v>16.947246112507049</c:v>
                      </c:pt>
                      <c:pt idx="2139">
                        <c:v>17.065784313464153</c:v>
                      </c:pt>
                      <c:pt idx="2140">
                        <c:v>17.185650694619049</c:v>
                      </c:pt>
                      <c:pt idx="2141">
                        <c:v>17.302094191099915</c:v>
                      </c:pt>
                      <c:pt idx="2142">
                        <c:v>17.421054020503053</c:v>
                      </c:pt>
                      <c:pt idx="2143">
                        <c:v>17.540155532878863</c:v>
                      </c:pt>
                      <c:pt idx="2144">
                        <c:v>17.659399066122983</c:v>
                      </c:pt>
                      <c:pt idx="2145">
                        <c:v>17.779979538341763</c:v>
                      </c:pt>
                      <c:pt idx="2146">
                        <c:v>17.899509560581741</c:v>
                      </c:pt>
                      <c:pt idx="2147">
                        <c:v>18.019182628082973</c:v>
                      </c:pt>
                      <c:pt idx="2148">
                        <c:v>18.138999083629056</c:v>
                      </c:pt>
                      <c:pt idx="2149">
                        <c:v>18.258959271237217</c:v>
                      </c:pt>
                      <c:pt idx="2150">
                        <c:v>18.37906353616421</c:v>
                      </c:pt>
                      <c:pt idx="2151">
                        <c:v>18.499312224912288</c:v>
                      </c:pt>
                      <c:pt idx="2152">
                        <c:v>18.619705685235207</c:v>
                      </c:pt>
                      <c:pt idx="2153">
                        <c:v>18.739038160839193</c:v>
                      </c:pt>
                      <c:pt idx="2154">
                        <c:v>18.859720756162631</c:v>
                      </c:pt>
                      <c:pt idx="2155">
                        <c:v>18.980549170369944</c:v>
                      </c:pt>
                      <c:pt idx="2156">
                        <c:v>19.101523756268794</c:v>
                      </c:pt>
                      <c:pt idx="2157">
                        <c:v>19.222644867948826</c:v>
                      </c:pt>
                      <c:pt idx="2158">
                        <c:v>19.343912860787878</c:v>
                      </c:pt>
                      <c:pt idx="2159">
                        <c:v>19.465328091458218</c:v>
                      </c:pt>
                      <c:pt idx="2160">
                        <c:v>19.586890917932909</c:v>
                      </c:pt>
                      <c:pt idx="2161">
                        <c:v>19.709819555699745</c:v>
                      </c:pt>
                      <c:pt idx="2162">
                        <c:v>19.830460796729106</c:v>
                      </c:pt>
                      <c:pt idx="2163">
                        <c:v>19.953689401355604</c:v>
                      </c:pt>
                      <c:pt idx="2164">
                        <c:v>20.075847709262355</c:v>
                      </c:pt>
                      <c:pt idx="2165">
                        <c:v>20.196931608280334</c:v>
                      </c:pt>
                      <c:pt idx="2166">
                        <c:v>20.319387600658949</c:v>
                      </c:pt>
                      <c:pt idx="2167">
                        <c:v>20.441993731610708</c:v>
                      </c:pt>
                      <c:pt idx="2168">
                        <c:v>20.564750369745877</c:v>
                      </c:pt>
                      <c:pt idx="2169">
                        <c:v>20.687657885033772</c:v>
                      </c:pt>
                      <c:pt idx="2170">
                        <c:v>20.810716648809656</c:v>
                      </c:pt>
                      <c:pt idx="2171">
                        <c:v>20.935159904582591</c:v>
                      </c:pt>
                      <c:pt idx="2172">
                        <c:v>21.058523806683738</c:v>
                      </c:pt>
                      <c:pt idx="2173">
                        <c:v>21.182040083302798</c:v>
                      </c:pt>
                      <c:pt idx="2174">
                        <c:v>21.305709111320041</c:v>
                      </c:pt>
                      <c:pt idx="2175">
                        <c:v>21.429531269015719</c:v>
                      </c:pt>
                      <c:pt idx="2176">
                        <c:v>21.552266418284869</c:v>
                      </c:pt>
                      <c:pt idx="2177">
                        <c:v>21.677636493604993</c:v>
                      </c:pt>
                      <c:pt idx="2178">
                        <c:v>21.800676720905745</c:v>
                      </c:pt>
                      <c:pt idx="2179">
                        <c:v>21.925113659886584</c:v>
                      </c:pt>
                      <c:pt idx="2180">
                        <c:v>22.04970563733043</c:v>
                      </c:pt>
                      <c:pt idx="2181">
                        <c:v>22.175701300287553</c:v>
                      </c:pt>
                      <c:pt idx="2182">
                        <c:v>22.300606076646829</c:v>
                      </c:pt>
                      <c:pt idx="2183">
                        <c:v>22.32560576428094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CHS_15Apr2016!$BM$27:$BM$2210</c15:sqref>
                        </c15:formulaRef>
                      </c:ext>
                    </c:extLst>
                    <c:numCache>
                      <c:formatCode>General</c:formatCode>
                      <c:ptCount val="2184"/>
                      <c:pt idx="0">
                        <c:v>0.10342035208776754</c:v>
                      </c:pt>
                      <c:pt idx="1">
                        <c:v>0.11031504222695204</c:v>
                      </c:pt>
                      <c:pt idx="2">
                        <c:v>0.10342035208776754</c:v>
                      </c:pt>
                      <c:pt idx="3">
                        <c:v>8.2736281670214032E-2</c:v>
                      </c:pt>
                      <c:pt idx="4">
                        <c:v>6.894690139184502E-2</c:v>
                      </c:pt>
                      <c:pt idx="5">
                        <c:v>8.2734626928033198E-2</c:v>
                      </c:pt>
                      <c:pt idx="6">
                        <c:v>9.6520835617222286E-2</c:v>
                      </c:pt>
                      <c:pt idx="7">
                        <c:v>0.13788277116915118</c:v>
                      </c:pt>
                      <c:pt idx="8">
                        <c:v>0.15166649774506902</c:v>
                      </c:pt>
                      <c:pt idx="9">
                        <c:v>0.17234312182280886</c:v>
                      </c:pt>
                      <c:pt idx="10">
                        <c:v>0.15855091469321425</c:v>
                      </c:pt>
                      <c:pt idx="11">
                        <c:v>0.16543781375463071</c:v>
                      </c:pt>
                      <c:pt idx="12">
                        <c:v>0.1723276086148636</c:v>
                      </c:pt>
                      <c:pt idx="13">
                        <c:v>0.19300113005101432</c:v>
                      </c:pt>
                      <c:pt idx="14">
                        <c:v>0.2205661010895788</c:v>
                      </c:pt>
                      <c:pt idx="15">
                        <c:v>0.23434210553531945</c:v>
                      </c:pt>
                      <c:pt idx="16">
                        <c:v>0.23433507288105093</c:v>
                      </c:pt>
                      <c:pt idx="17">
                        <c:v>0.23432804022678244</c:v>
                      </c:pt>
                      <c:pt idx="18">
                        <c:v>0.24121038874720163</c:v>
                      </c:pt>
                      <c:pt idx="19">
                        <c:v>0.24809466780016504</c:v>
                      </c:pt>
                      <c:pt idx="20">
                        <c:v>0.26186984487481529</c:v>
                      </c:pt>
                      <c:pt idx="21">
                        <c:v>0.28253529944283451</c:v>
                      </c:pt>
                      <c:pt idx="22">
                        <c:v>0.28941771691084461</c:v>
                      </c:pt>
                      <c:pt idx="23">
                        <c:v>0.27562488925293216</c:v>
                      </c:pt>
                      <c:pt idx="24">
                        <c:v>0.27561661554202804</c:v>
                      </c:pt>
                      <c:pt idx="25">
                        <c:v>0.27560834183112387</c:v>
                      </c:pt>
                      <c:pt idx="26">
                        <c:v>0.28937717572741434</c:v>
                      </c:pt>
                      <c:pt idx="27">
                        <c:v>0.31693056357071298</c:v>
                      </c:pt>
                      <c:pt idx="28">
                        <c:v>0.33069691535373219</c:v>
                      </c:pt>
                      <c:pt idx="29">
                        <c:v>0.32379767467355042</c:v>
                      </c:pt>
                      <c:pt idx="30">
                        <c:v>0.31689884767891385</c:v>
                      </c:pt>
                      <c:pt idx="31">
                        <c:v>0.31688616132219416</c:v>
                      </c:pt>
                      <c:pt idx="32">
                        <c:v>0.32376526930584254</c:v>
                      </c:pt>
                      <c:pt idx="33">
                        <c:v>0.33064396360394571</c:v>
                      </c:pt>
                      <c:pt idx="34">
                        <c:v>0.35129866234778956</c:v>
                      </c:pt>
                      <c:pt idx="35">
                        <c:v>0.35817611558925716</c:v>
                      </c:pt>
                      <c:pt idx="36">
                        <c:v>0.34438632162534299</c:v>
                      </c:pt>
                      <c:pt idx="37">
                        <c:v>0.34437597948671284</c:v>
                      </c:pt>
                      <c:pt idx="38">
                        <c:v>0.35125295009504426</c:v>
                      </c:pt>
                      <c:pt idx="39">
                        <c:v>0.35812592174310542</c:v>
                      </c:pt>
                      <c:pt idx="40">
                        <c:v>0.38566248637423239</c:v>
                      </c:pt>
                      <c:pt idx="41">
                        <c:v>0.3925375264500196</c:v>
                      </c:pt>
                      <c:pt idx="42">
                        <c:v>0.38563931998370082</c:v>
                      </c:pt>
                      <c:pt idx="43">
                        <c:v>0.37874152720292725</c:v>
                      </c:pt>
                      <c:pt idx="44">
                        <c:v>0.37873015085043404</c:v>
                      </c:pt>
                      <c:pt idx="45">
                        <c:v>0.37183297859797831</c:v>
                      </c:pt>
                      <c:pt idx="46">
                        <c:v>0.38559298720263768</c:v>
                      </c:pt>
                      <c:pt idx="47">
                        <c:v>0.40623755065062389</c:v>
                      </c:pt>
                      <c:pt idx="48">
                        <c:v>0.41310638544323308</c:v>
                      </c:pt>
                      <c:pt idx="49">
                        <c:v>0.39932417571431428</c:v>
                      </c:pt>
                      <c:pt idx="50">
                        <c:v>0.39930817987323297</c:v>
                      </c:pt>
                      <c:pt idx="51">
                        <c:v>0.40618059994056721</c:v>
                      </c:pt>
                      <c:pt idx="52">
                        <c:v>0.41305260632235619</c:v>
                      </c:pt>
                      <c:pt idx="53">
                        <c:v>0.43368786184557534</c:v>
                      </c:pt>
                      <c:pt idx="54">
                        <c:v>0.44055855822313789</c:v>
                      </c:pt>
                      <c:pt idx="55">
                        <c:v>0.43366179965622731</c:v>
                      </c:pt>
                      <c:pt idx="56">
                        <c:v>0.426765454774862</c:v>
                      </c:pt>
                      <c:pt idx="57">
                        <c:v>0.41298641663512314</c:v>
                      </c:pt>
                      <c:pt idx="58">
                        <c:v>0.41297400606876694</c:v>
                      </c:pt>
                      <c:pt idx="59">
                        <c:v>0.42672698201915776</c:v>
                      </c:pt>
                      <c:pt idx="60">
                        <c:v>0.44735713542065275</c:v>
                      </c:pt>
                      <c:pt idx="61">
                        <c:v>0.45422590126567092</c:v>
                      </c:pt>
                      <c:pt idx="62">
                        <c:v>0.44044824207774946</c:v>
                      </c:pt>
                      <c:pt idx="63">
                        <c:v>0.44043059149448738</c:v>
                      </c:pt>
                      <c:pt idx="64">
                        <c:v>0.4404173535570407</c:v>
                      </c:pt>
                      <c:pt idx="65">
                        <c:v>0.44040411561959414</c:v>
                      </c:pt>
                      <c:pt idx="66">
                        <c:v>0.46791061910110271</c:v>
                      </c:pt>
                      <c:pt idx="67">
                        <c:v>0.4747773854659858</c:v>
                      </c:pt>
                      <c:pt idx="68">
                        <c:v>0.47476311331467619</c:v>
                      </c:pt>
                      <c:pt idx="69">
                        <c:v>0.45410758719974192</c:v>
                      </c:pt>
                      <c:pt idx="70">
                        <c:v>0.44720924283824137</c:v>
                      </c:pt>
                      <c:pt idx="71">
                        <c:v>0.4403202753490989</c:v>
                      </c:pt>
                      <c:pt idx="72">
                        <c:v>0.45406663233076644</c:v>
                      </c:pt>
                      <c:pt idx="73">
                        <c:v>0.47468699517435814</c:v>
                      </c:pt>
                      <c:pt idx="74">
                        <c:v>0.48155203784946954</c:v>
                      </c:pt>
                      <c:pt idx="75">
                        <c:v>0.47465845087173891</c:v>
                      </c:pt>
                      <c:pt idx="76">
                        <c:v>0.46776058914337448</c:v>
                      </c:pt>
                      <c:pt idx="77">
                        <c:v>0.46774652383483745</c:v>
                      </c:pt>
                      <c:pt idx="78">
                        <c:v>0.46773245852630047</c:v>
                      </c:pt>
                      <c:pt idx="79">
                        <c:v>0.48146999021633691</c:v>
                      </c:pt>
                      <c:pt idx="80">
                        <c:v>0.48833344709685828</c:v>
                      </c:pt>
                      <c:pt idx="81">
                        <c:v>0.49519649029183443</c:v>
                      </c:pt>
                      <c:pt idx="82">
                        <c:v>0.47454903104503182</c:v>
                      </c:pt>
                      <c:pt idx="83">
                        <c:v>0.46765275511125731</c:v>
                      </c:pt>
                      <c:pt idx="84">
                        <c:v>0.46763868980272033</c:v>
                      </c:pt>
                      <c:pt idx="85">
                        <c:v>0.474501457207333</c:v>
                      </c:pt>
                      <c:pt idx="86">
                        <c:v>0.50198865536339865</c:v>
                      </c:pt>
                      <c:pt idx="87">
                        <c:v>0.50885500804273642</c:v>
                      </c:pt>
                      <c:pt idx="88">
                        <c:v>0.50195845631859859</c:v>
                      </c:pt>
                      <c:pt idx="89">
                        <c:v>0.49506742040172996</c:v>
                      </c:pt>
                      <c:pt idx="90">
                        <c:v>0.49505252772210256</c:v>
                      </c:pt>
                      <c:pt idx="91">
                        <c:v>0.49503267081593261</c:v>
                      </c:pt>
                      <c:pt idx="92">
                        <c:v>0.50189302505486511</c:v>
                      </c:pt>
                      <c:pt idx="93">
                        <c:v>0.50875296560825212</c:v>
                      </c:pt>
                      <c:pt idx="94">
                        <c:v>0.5156124924760942</c:v>
                      </c:pt>
                      <c:pt idx="95">
                        <c:v>0.49496813587088045</c:v>
                      </c:pt>
                      <c:pt idx="96">
                        <c:v>0.494953243191253</c:v>
                      </c:pt>
                      <c:pt idx="97">
                        <c:v>0.49493835051162555</c:v>
                      </c:pt>
                      <c:pt idx="98">
                        <c:v>0.49491849360545564</c:v>
                      </c:pt>
                      <c:pt idx="99">
                        <c:v>0.52239824542170765</c:v>
                      </c:pt>
                      <c:pt idx="100">
                        <c:v>0.52926128861668387</c:v>
                      </c:pt>
                      <c:pt idx="101">
                        <c:v>0.51549355788184725</c:v>
                      </c:pt>
                      <c:pt idx="102">
                        <c:v>0.50860500407824993</c:v>
                      </c:pt>
                      <c:pt idx="103">
                        <c:v>0.50858969771307727</c:v>
                      </c:pt>
                      <c:pt idx="104">
                        <c:v>0.50169673126366454</c:v>
                      </c:pt>
                      <c:pt idx="105">
                        <c:v>0.50168163174126457</c:v>
                      </c:pt>
                      <c:pt idx="106">
                        <c:v>0.52228296504977678</c:v>
                      </c:pt>
                      <c:pt idx="107">
                        <c:v>0.52913918243325697</c:v>
                      </c:pt>
                      <c:pt idx="108">
                        <c:v>0.50850296164376574</c:v>
                      </c:pt>
                      <c:pt idx="109">
                        <c:v>0.50848765527859296</c:v>
                      </c:pt>
                      <c:pt idx="110">
                        <c:v>0.50847234891342041</c:v>
                      </c:pt>
                      <c:pt idx="111">
                        <c:v>0.51532291259444962</c:v>
                      </c:pt>
                      <c:pt idx="112">
                        <c:v>0.53591969536196449</c:v>
                      </c:pt>
                      <c:pt idx="113">
                        <c:v>0.54277412010808235</c:v>
                      </c:pt>
                      <c:pt idx="114">
                        <c:v>0.53588204997735078</c:v>
                      </c:pt>
                      <c:pt idx="115">
                        <c:v>0.528995840391843</c:v>
                      </c:pt>
                      <c:pt idx="116">
                        <c:v>0.51524534655472332</c:v>
                      </c:pt>
                      <c:pt idx="117">
                        <c:v>0.50836010223548767</c:v>
                      </c:pt>
                      <c:pt idx="118">
                        <c:v>0.51520914906951776</c:v>
                      </c:pt>
                      <c:pt idx="119">
                        <c:v>0.53580138129603549</c:v>
                      </c:pt>
                      <c:pt idx="120">
                        <c:v>0.54265428919515413</c:v>
                      </c:pt>
                      <c:pt idx="121">
                        <c:v>0.52202620422138513</c:v>
                      </c:pt>
                      <c:pt idx="122">
                        <c:v>0.52201048417066731</c:v>
                      </c:pt>
                      <c:pt idx="123">
                        <c:v>0.52199476411994949</c:v>
                      </c:pt>
                      <c:pt idx="124">
                        <c:v>0.52197380405232563</c:v>
                      </c:pt>
                      <c:pt idx="125">
                        <c:v>0.54942956210695559</c:v>
                      </c:pt>
                      <c:pt idx="126">
                        <c:v>0.55628067736871167</c:v>
                      </c:pt>
                      <c:pt idx="127">
                        <c:v>0.54939646726333913</c:v>
                      </c:pt>
                      <c:pt idx="128">
                        <c:v>0.52877286388297662</c:v>
                      </c:pt>
                      <c:pt idx="129">
                        <c:v>0.5218899637818305</c:v>
                      </c:pt>
                      <c:pt idx="130">
                        <c:v>0.51500747736622965</c:v>
                      </c:pt>
                      <c:pt idx="131">
                        <c:v>0.52872508320250533</c:v>
                      </c:pt>
                      <c:pt idx="132">
                        <c:v>0.54930821434702837</c:v>
                      </c:pt>
                      <c:pt idx="133">
                        <c:v>0.55615781276178544</c:v>
                      </c:pt>
                      <c:pt idx="134">
                        <c:v>0.54240373364994077</c:v>
                      </c:pt>
                      <c:pt idx="135">
                        <c:v>0.54238739307090511</c:v>
                      </c:pt>
                      <c:pt idx="136">
                        <c:v>0.53550559613121285</c:v>
                      </c:pt>
                      <c:pt idx="137">
                        <c:v>0.53548408448286211</c:v>
                      </c:pt>
                      <c:pt idx="138">
                        <c:v>0.55606287192916048</c:v>
                      </c:pt>
                      <c:pt idx="139">
                        <c:v>0.56291088454932758</c:v>
                      </c:pt>
                      <c:pt idx="140">
                        <c:v>0.56288826973952288</c:v>
                      </c:pt>
                      <c:pt idx="141">
                        <c:v>0.54227845587733403</c:v>
                      </c:pt>
                      <c:pt idx="142">
                        <c:v>0.53539803788945917</c:v>
                      </c:pt>
                      <c:pt idx="143">
                        <c:v>0.53538190415319609</c:v>
                      </c:pt>
                      <c:pt idx="144">
                        <c:v>0.54222398728054855</c:v>
                      </c:pt>
                      <c:pt idx="145">
                        <c:v>0.56280346420275562</c:v>
                      </c:pt>
                      <c:pt idx="146">
                        <c:v>0.56964975313315092</c:v>
                      </c:pt>
                      <c:pt idx="147">
                        <c:v>0.55590091403821218</c:v>
                      </c:pt>
                      <c:pt idx="148">
                        <c:v>0.54902139236901848</c:v>
                      </c:pt>
                      <c:pt idx="149">
                        <c:v>0.54899932913994087</c:v>
                      </c:pt>
                      <c:pt idx="150">
                        <c:v>0.54212049694665598</c:v>
                      </c:pt>
                      <c:pt idx="151">
                        <c:v>0.5489662342963243</c:v>
                      </c:pt>
                      <c:pt idx="152">
                        <c:v>0.56267342904637896</c:v>
                      </c:pt>
                      <c:pt idx="153">
                        <c:v>0.56265646793902546</c:v>
                      </c:pt>
                      <c:pt idx="154">
                        <c:v>0.54891107622363011</c:v>
                      </c:pt>
                      <c:pt idx="155">
                        <c:v>0.54203334719179919</c:v>
                      </c:pt>
                      <c:pt idx="156">
                        <c:v>0.54201700661276353</c:v>
                      </c:pt>
                      <c:pt idx="157">
                        <c:v>0.54885591815093593</c:v>
                      </c:pt>
                      <c:pt idx="158">
                        <c:v>0.57628133926558411</c:v>
                      </c:pt>
                      <c:pt idx="159">
                        <c:v>0.57626396447268546</c:v>
                      </c:pt>
                      <c:pt idx="160">
                        <c:v>0.5693807885811758</c:v>
                      </c:pt>
                      <c:pt idx="161">
                        <c:v>0.55564960006949915</c:v>
                      </c:pt>
                      <c:pt idx="162">
                        <c:v>0.55563284580491834</c:v>
                      </c:pt>
                      <c:pt idx="163">
                        <c:v>0.55561050678547719</c:v>
                      </c:pt>
                      <c:pt idx="164">
                        <c:v>0.55559375252089627</c:v>
                      </c:pt>
                      <c:pt idx="165">
                        <c:v>0.57615392411766053</c:v>
                      </c:pt>
                      <c:pt idx="166">
                        <c:v>0.57613075772712896</c:v>
                      </c:pt>
                      <c:pt idx="167">
                        <c:v>0.56239639762627236</c:v>
                      </c:pt>
                      <c:pt idx="168">
                        <c:v>0.55552115070771257</c:v>
                      </c:pt>
                      <c:pt idx="169">
                        <c:v>0.55549881168827142</c:v>
                      </c:pt>
                      <c:pt idx="170">
                        <c:v>0.56233986060176078</c:v>
                      </c:pt>
                      <c:pt idx="171">
                        <c:v>0.58289568850030038</c:v>
                      </c:pt>
                      <c:pt idx="172">
                        <c:v>0.58972956686433942</c:v>
                      </c:pt>
                      <c:pt idx="173">
                        <c:v>0.57599755098157246</c:v>
                      </c:pt>
                      <c:pt idx="174">
                        <c:v>0.57598596778630662</c:v>
                      </c:pt>
                      <c:pt idx="175">
                        <c:v>0.56224940136254231</c:v>
                      </c:pt>
                      <c:pt idx="176">
                        <c:v>0.54851945390750123</c:v>
                      </c:pt>
                      <c:pt idx="177">
                        <c:v>0.56221547914783532</c:v>
                      </c:pt>
                      <c:pt idx="178">
                        <c:v>0.58276675650537768</c:v>
                      </c:pt>
                      <c:pt idx="179">
                        <c:v>0.5895991180224176</c:v>
                      </c:pt>
                      <c:pt idx="180">
                        <c:v>0.56901453897848631</c:v>
                      </c:pt>
                      <c:pt idx="181">
                        <c:v>0.56899737102836023</c:v>
                      </c:pt>
                      <c:pt idx="182">
                        <c:v>0.5689744804281921</c:v>
                      </c:pt>
                      <c:pt idx="183">
                        <c:v>0.56895731247806614</c:v>
                      </c:pt>
                      <c:pt idx="184">
                        <c:v>0.58949831664456898</c:v>
                      </c:pt>
                      <c:pt idx="185">
                        <c:v>0.59633495291224281</c:v>
                      </c:pt>
                      <c:pt idx="186">
                        <c:v>0.59631695759102632</c:v>
                      </c:pt>
                      <c:pt idx="187">
                        <c:v>0.57573692908809238</c:v>
                      </c:pt>
                      <c:pt idx="188">
                        <c:v>0.56886002742735164</c:v>
                      </c:pt>
                      <c:pt idx="189">
                        <c:v>0.56198933104978921</c:v>
                      </c:pt>
                      <c:pt idx="190">
                        <c:v>0.57568480470939631</c:v>
                      </c:pt>
                      <c:pt idx="191">
                        <c:v>0.58936786780264716</c:v>
                      </c:pt>
                      <c:pt idx="192">
                        <c:v>0.59620298722332199</c:v>
                      </c:pt>
                      <c:pt idx="193">
                        <c:v>0.58932636135294481</c:v>
                      </c:pt>
                      <c:pt idx="194">
                        <c:v>0.58245614760851838</c:v>
                      </c:pt>
                      <c:pt idx="195">
                        <c:v>0.58243856597284716</c:v>
                      </c:pt>
                      <c:pt idx="196">
                        <c:v>0.57556318115910554</c:v>
                      </c:pt>
                      <c:pt idx="197">
                        <c:v>0.59610101373642854</c:v>
                      </c:pt>
                      <c:pt idx="198">
                        <c:v>0.60293454736251328</c:v>
                      </c:pt>
                      <c:pt idx="199">
                        <c:v>0.60291634519852422</c:v>
                      </c:pt>
                      <c:pt idx="200">
                        <c:v>0.58233893670404324</c:v>
                      </c:pt>
                      <c:pt idx="201">
                        <c:v>0.57547051559697937</c:v>
                      </c:pt>
                      <c:pt idx="202">
                        <c:v>0.56860250817546065</c:v>
                      </c:pt>
                      <c:pt idx="203">
                        <c:v>0.57542997441354915</c:v>
                      </c:pt>
                      <c:pt idx="204">
                        <c:v>0.59596904804750761</c:v>
                      </c:pt>
                      <c:pt idx="205">
                        <c:v>0.60280106482659335</c:v>
                      </c:pt>
                      <c:pt idx="206">
                        <c:v>0.58907732265473045</c:v>
                      </c:pt>
                      <c:pt idx="207">
                        <c:v>0.58221000470912054</c:v>
                      </c:pt>
                      <c:pt idx="208">
                        <c:v>0.57533730885142276</c:v>
                      </c:pt>
                      <c:pt idx="209">
                        <c:v>0.57531993405852411</c:v>
                      </c:pt>
                      <c:pt idx="210">
                        <c:v>0.58215139925688297</c:v>
                      </c:pt>
                      <c:pt idx="211">
                        <c:v>0.59583108391818129</c:v>
                      </c:pt>
                      <c:pt idx="212">
                        <c:v>0.5958130885969648</c:v>
                      </c:pt>
                      <c:pt idx="213">
                        <c:v>0.57524464328929659</c:v>
                      </c:pt>
                      <c:pt idx="214">
                        <c:v>0.57522726849639794</c:v>
                      </c:pt>
                      <c:pt idx="215">
                        <c:v>0.57520410210586637</c:v>
                      </c:pt>
                      <c:pt idx="216">
                        <c:v>0.57518672731296772</c:v>
                      </c:pt>
                      <c:pt idx="217">
                        <c:v>0.60255836930673878</c:v>
                      </c:pt>
                      <c:pt idx="218">
                        <c:v>0.60938721449664457</c:v>
                      </c:pt>
                      <c:pt idx="219">
                        <c:v>0.60251589759076429</c:v>
                      </c:pt>
                      <c:pt idx="220">
                        <c:v>0.58880456598525766</c:v>
                      </c:pt>
                      <c:pt idx="221">
                        <c:v>0.58878677750681374</c:v>
                      </c:pt>
                      <c:pt idx="222">
                        <c:v>0.58192283799315636</c:v>
                      </c:pt>
                      <c:pt idx="223">
                        <c:v>0.58875120054992602</c:v>
                      </c:pt>
                      <c:pt idx="224">
                        <c:v>0.60242488677081885</c:v>
                      </c:pt>
                      <c:pt idx="225">
                        <c:v>0.6092460787781383</c:v>
                      </c:pt>
                      <c:pt idx="226">
                        <c:v>0.59553716033831205</c:v>
                      </c:pt>
                      <c:pt idx="227">
                        <c:v>0.5886681876505212</c:v>
                      </c:pt>
                      <c:pt idx="228">
                        <c:v>0.5886503991720774</c:v>
                      </c:pt>
                      <c:pt idx="229">
                        <c:v>0.58863261069363348</c:v>
                      </c:pt>
                      <c:pt idx="230">
                        <c:v>0.60914176107315543</c:v>
                      </c:pt>
                      <c:pt idx="231">
                        <c:v>0.61596743467388138</c:v>
                      </c:pt>
                      <c:pt idx="232">
                        <c:v>0.60910494305963203</c:v>
                      </c:pt>
                      <c:pt idx="233">
                        <c:v>0.59539319776858024</c:v>
                      </c:pt>
                      <c:pt idx="234">
                        <c:v>0.59538120088776925</c:v>
                      </c:pt>
                      <c:pt idx="235">
                        <c:v>0.58167669509375852</c:v>
                      </c:pt>
                      <c:pt idx="236">
                        <c:v>0.58850216185171167</c:v>
                      </c:pt>
                      <c:pt idx="237">
                        <c:v>0.60901289802582359</c:v>
                      </c:pt>
                      <c:pt idx="238">
                        <c:v>0.6158309184439632</c:v>
                      </c:pt>
                      <c:pt idx="239">
                        <c:v>0.60212758475899708</c:v>
                      </c:pt>
                      <c:pt idx="240">
                        <c:v>0.59526723052006481</c:v>
                      </c:pt>
                      <c:pt idx="241">
                        <c:v>0.59524323675844282</c:v>
                      </c:pt>
                      <c:pt idx="242">
                        <c:v>0.60206691087903341</c:v>
                      </c:pt>
                      <c:pt idx="243">
                        <c:v>0.61572542862993551</c:v>
                      </c:pt>
                      <c:pt idx="244">
                        <c:v>0.62254799958907237</c:v>
                      </c:pt>
                      <c:pt idx="245">
                        <c:v>0.61568819693086696</c:v>
                      </c:pt>
                      <c:pt idx="246">
                        <c:v>0.60882267162261949</c:v>
                      </c:pt>
                      <c:pt idx="247">
                        <c:v>0.59512326795033288</c:v>
                      </c:pt>
                      <c:pt idx="248">
                        <c:v>0.58826498213912659</c:v>
                      </c:pt>
                      <c:pt idx="249">
                        <c:v>0.59509327574830539</c:v>
                      </c:pt>
                      <c:pt idx="250">
                        <c:v>0.61558891240001734</c:v>
                      </c:pt>
                      <c:pt idx="251">
                        <c:v>0.62240996651215508</c:v>
                      </c:pt>
                      <c:pt idx="252">
                        <c:v>0.6087122175820493</c:v>
                      </c:pt>
                      <c:pt idx="253">
                        <c:v>0.60184848491116449</c:v>
                      </c:pt>
                      <c:pt idx="254">
                        <c:v>0.60183028274717532</c:v>
                      </c:pt>
                      <c:pt idx="255">
                        <c:v>0.60181208058318625</c:v>
                      </c:pt>
                      <c:pt idx="256">
                        <c:v>0.62230330458908278</c:v>
                      </c:pt>
                      <c:pt idx="257">
                        <c:v>0.62912277290663055</c:v>
                      </c:pt>
                      <c:pt idx="258">
                        <c:v>0.62910374337155106</c:v>
                      </c:pt>
                      <c:pt idx="259">
                        <c:v>0.60857108186354303</c:v>
                      </c:pt>
                      <c:pt idx="260">
                        <c:v>0.60170893498724809</c:v>
                      </c:pt>
                      <c:pt idx="261">
                        <c:v>0.59485333813208574</c:v>
                      </c:pt>
                      <c:pt idx="262">
                        <c:v>0.60167253065926996</c:v>
                      </c:pt>
                      <c:pt idx="263">
                        <c:v>0.62216527151216539</c:v>
                      </c:pt>
                      <c:pt idx="264">
                        <c:v>0.62898322298271414</c:v>
                      </c:pt>
                      <c:pt idx="265">
                        <c:v>0.6152910588074687</c:v>
                      </c:pt>
                      <c:pt idx="266">
                        <c:v>0.60843608248062397</c:v>
                      </c:pt>
                      <c:pt idx="267">
                        <c:v>0.608411537138275</c:v>
                      </c:pt>
                      <c:pt idx="268">
                        <c:v>0.60839312813151336</c:v>
                      </c:pt>
                      <c:pt idx="269">
                        <c:v>0.61521039012615342</c:v>
                      </c:pt>
                      <c:pt idx="270">
                        <c:v>0.62886270259387733</c:v>
                      </c:pt>
                      <c:pt idx="271">
                        <c:v>0.62883732988043806</c:v>
                      </c:pt>
                      <c:pt idx="272">
                        <c:v>0.61514833729437246</c:v>
                      </c:pt>
                      <c:pt idx="273">
                        <c:v>0.60829494676211771</c:v>
                      </c:pt>
                      <c:pt idx="274">
                        <c:v>0.60827040141976874</c:v>
                      </c:pt>
                      <c:pt idx="275">
                        <c:v>0.6150862844625915</c:v>
                      </c:pt>
                      <c:pt idx="276">
                        <c:v>0.63556992423349246</c:v>
                      </c:pt>
                      <c:pt idx="277">
                        <c:v>0.63554427572968963</c:v>
                      </c:pt>
                      <c:pt idx="278">
                        <c:v>0.62869777995652165</c:v>
                      </c:pt>
                      <c:pt idx="279">
                        <c:v>0.6150056157812761</c:v>
                      </c:pt>
                      <c:pt idx="280">
                        <c:v>0.60815381104361144</c:v>
                      </c:pt>
                      <c:pt idx="281">
                        <c:v>0.60813540203684968</c:v>
                      </c:pt>
                      <c:pt idx="282">
                        <c:v>0.61494976823267322</c:v>
                      </c:pt>
                      <c:pt idx="283">
                        <c:v>0.62858994592440454</c:v>
                      </c:pt>
                      <c:pt idx="284">
                        <c:v>0.62857091638932505</c:v>
                      </c:pt>
                      <c:pt idx="285">
                        <c:v>0.61488771540089227</c:v>
                      </c:pt>
                      <c:pt idx="286">
                        <c:v>0.60803108433186681</c:v>
                      </c:pt>
                      <c:pt idx="287">
                        <c:v>0.60801267532510517</c:v>
                      </c:pt>
                      <c:pt idx="288">
                        <c:v>0.61482566256911131</c:v>
                      </c:pt>
                      <c:pt idx="289">
                        <c:v>0.63529420281761229</c:v>
                      </c:pt>
                      <c:pt idx="290">
                        <c:v>0.64210588005739189</c:v>
                      </c:pt>
                      <c:pt idx="291">
                        <c:v>0.6352493179359574</c:v>
                      </c:pt>
                      <c:pt idx="292">
                        <c:v>0.62156921958911382</c:v>
                      </c:pt>
                      <c:pt idx="293">
                        <c:v>0.6215503968968068</c:v>
                      </c:pt>
                      <c:pt idx="294">
                        <c:v>0.61470776218872747</c:v>
                      </c:pt>
                      <c:pt idx="295">
                        <c:v>0.61468914633919314</c:v>
                      </c:pt>
                      <c:pt idx="296">
                        <c:v>0.63515313604669688</c:v>
                      </c:pt>
                      <c:pt idx="297">
                        <c:v>0.64196329643947736</c:v>
                      </c:pt>
                      <c:pt idx="298">
                        <c:v>0.62828547336313245</c:v>
                      </c:pt>
                      <c:pt idx="299">
                        <c:v>0.62143118651219653</c:v>
                      </c:pt>
                      <c:pt idx="300">
                        <c:v>0.62141236381988962</c:v>
                      </c:pt>
                      <c:pt idx="301">
                        <c:v>0.62821569840117442</c:v>
                      </c:pt>
                      <c:pt idx="302">
                        <c:v>0.64185311818927071</c:v>
                      </c:pt>
                      <c:pt idx="303">
                        <c:v>0.64866169278746144</c:v>
                      </c:pt>
                      <c:pt idx="304">
                        <c:v>0.64180775067447982</c:v>
                      </c:pt>
                      <c:pt idx="305">
                        <c:v>0.63496077226817582</c:v>
                      </c:pt>
                      <c:pt idx="306">
                        <c:v>0.62128687920451031</c:v>
                      </c:pt>
                      <c:pt idx="307">
                        <c:v>0.60761381351193511</c:v>
                      </c:pt>
                      <c:pt idx="308">
                        <c:v>0.6212492338198965</c:v>
                      </c:pt>
                      <c:pt idx="309">
                        <c:v>0.64171053457135618</c:v>
                      </c:pt>
                      <c:pt idx="310">
                        <c:v>0.6485175923225478</c:v>
                      </c:pt>
                      <c:pt idx="311">
                        <c:v>0.63483894187511258</c:v>
                      </c:pt>
                      <c:pt idx="312">
                        <c:v>0.62799368715858017</c:v>
                      </c:pt>
                      <c:pt idx="313">
                        <c:v>0.6279683144451409</c:v>
                      </c:pt>
                      <c:pt idx="314">
                        <c:v>0.6279492849100613</c:v>
                      </c:pt>
                      <c:pt idx="315">
                        <c:v>0.64840624196329644</c:v>
                      </c:pt>
                      <c:pt idx="316">
                        <c:v>0.64838004187876674</c:v>
                      </c:pt>
                      <c:pt idx="317">
                        <c:v>0.65518523804500484</c:v>
                      </c:pt>
                      <c:pt idx="318">
                        <c:v>0.63469146297824641</c:v>
                      </c:pt>
                      <c:pt idx="319">
                        <c:v>0.62102336151221371</c:v>
                      </c:pt>
                      <c:pt idx="320">
                        <c:v>0.61417410783541104</c:v>
                      </c:pt>
                      <c:pt idx="321">
                        <c:v>0.62097944189683096</c:v>
                      </c:pt>
                      <c:pt idx="322">
                        <c:v>0.64143184840906875</c:v>
                      </c:pt>
                      <c:pt idx="323">
                        <c:v>0.64822939139272062</c:v>
                      </c:pt>
                      <c:pt idx="324">
                        <c:v>0.64139296196781936</c:v>
                      </c:pt>
                      <c:pt idx="325">
                        <c:v>0.62772727366746717</c:v>
                      </c:pt>
                      <c:pt idx="326">
                        <c:v>0.62770190095402778</c:v>
                      </c:pt>
                      <c:pt idx="327">
                        <c:v>0.6276828714189483</c:v>
                      </c:pt>
                      <c:pt idx="328">
                        <c:v>0.63448627494782395</c:v>
                      </c:pt>
                      <c:pt idx="329">
                        <c:v>0.64811149101233678</c:v>
                      </c:pt>
                      <c:pt idx="330">
                        <c:v>0.64808529092780698</c:v>
                      </c:pt>
                      <c:pt idx="331">
                        <c:v>0.62760041010027057</c:v>
                      </c:pt>
                      <c:pt idx="332">
                        <c:v>0.62758138056519108</c:v>
                      </c:pt>
                      <c:pt idx="333">
                        <c:v>0.62073474689684127</c:v>
                      </c:pt>
                      <c:pt idx="334">
                        <c:v>0.62753697831667221</c:v>
                      </c:pt>
                      <c:pt idx="335">
                        <c:v>0.65480133785905326</c:v>
                      </c:pt>
                      <c:pt idx="336">
                        <c:v>0.65477486198416002</c:v>
                      </c:pt>
                      <c:pt idx="337">
                        <c:v>0.64794119046289345</c:v>
                      </c:pt>
                      <c:pt idx="338">
                        <c:v>0.63427467479145083</c:v>
                      </c:pt>
                      <c:pt idx="339">
                        <c:v>0.63425543841359866</c:v>
                      </c:pt>
                      <c:pt idx="340">
                        <c:v>0.6342362020357466</c:v>
                      </c:pt>
                      <c:pt idx="341">
                        <c:v>0.64103650292303305</c:v>
                      </c:pt>
                      <c:pt idx="342">
                        <c:v>0.65464910157841716</c:v>
                      </c:pt>
                      <c:pt idx="343">
                        <c:v>0.65462924467224726</c:v>
                      </c:pt>
                      <c:pt idx="344">
                        <c:v>0.6409716921876174</c:v>
                      </c:pt>
                      <c:pt idx="345">
                        <c:v>0.63413360802053542</c:v>
                      </c:pt>
                      <c:pt idx="346">
                        <c:v>0.6341079595167326</c:v>
                      </c:pt>
                      <c:pt idx="347">
                        <c:v>0.64090688145220176</c:v>
                      </c:pt>
                      <c:pt idx="348">
                        <c:v>0.65451672220395118</c:v>
                      </c:pt>
                      <c:pt idx="349">
                        <c:v>0.66131454097796649</c:v>
                      </c:pt>
                      <c:pt idx="350">
                        <c:v>0.64765953955419864</c:v>
                      </c:pt>
                      <c:pt idx="351">
                        <c:v>0.63400536550152131</c:v>
                      </c:pt>
                      <c:pt idx="352">
                        <c:v>0.6339797169977186</c:v>
                      </c:pt>
                      <c:pt idx="353">
                        <c:v>0.63396689274581719</c:v>
                      </c:pt>
                      <c:pt idx="354">
                        <c:v>0.63394765636796513</c:v>
                      </c:pt>
                      <c:pt idx="355">
                        <c:v>0.65437772386076176</c:v>
                      </c:pt>
                      <c:pt idx="356">
                        <c:v>0.66116740681905473</c:v>
                      </c:pt>
                      <c:pt idx="357">
                        <c:v>0.64069948709887148</c:v>
                      </c:pt>
                      <c:pt idx="358">
                        <c:v>0.64067356280470522</c:v>
                      </c:pt>
                      <c:pt idx="359">
                        <c:v>0.64065411958408058</c:v>
                      </c:pt>
                      <c:pt idx="360">
                        <c:v>0.64063467636345584</c:v>
                      </c:pt>
                      <c:pt idx="361">
                        <c:v>0.66786869896585521</c:v>
                      </c:pt>
                      <c:pt idx="362">
                        <c:v>0.66784842837413994</c:v>
                      </c:pt>
                      <c:pt idx="363">
                        <c:v>0.65419901170523254</c:v>
                      </c:pt>
                      <c:pt idx="364">
                        <c:v>0.6541725358303393</c:v>
                      </c:pt>
                      <c:pt idx="365">
                        <c:v>0.64052449811324907</c:v>
                      </c:pt>
                      <c:pt idx="366">
                        <c:v>0.63369117132993702</c:v>
                      </c:pt>
                      <c:pt idx="367">
                        <c:v>0.64048561167199969</c:v>
                      </c:pt>
                      <c:pt idx="368">
                        <c:v>0.66090657808280195</c:v>
                      </c:pt>
                      <c:pt idx="369">
                        <c:v>0.66088651433385937</c:v>
                      </c:pt>
                      <c:pt idx="370">
                        <c:v>0.65405339439331978</c:v>
                      </c:pt>
                      <c:pt idx="371">
                        <c:v>0.64040135771595941</c:v>
                      </c:pt>
                      <c:pt idx="372">
                        <c:v>0.64038191449533466</c:v>
                      </c:pt>
                      <c:pt idx="373">
                        <c:v>0.64717483799039832</c:v>
                      </c:pt>
                      <c:pt idx="374">
                        <c:v>0.6675916675457485</c:v>
                      </c:pt>
                      <c:pt idx="375">
                        <c:v>0.66756464009012828</c:v>
                      </c:pt>
                      <c:pt idx="376">
                        <c:v>0.66754436949841323</c:v>
                      </c:pt>
                      <c:pt idx="377">
                        <c:v>0.64708968771567665</c:v>
                      </c:pt>
                      <c:pt idx="378">
                        <c:v>0.63344751054381043</c:v>
                      </c:pt>
                      <c:pt idx="379">
                        <c:v>0.63342186204000761</c:v>
                      </c:pt>
                      <c:pt idx="380">
                        <c:v>0.64021340658325387</c:v>
                      </c:pt>
                      <c:pt idx="381">
                        <c:v>0.6606256855976067</c:v>
                      </c:pt>
                      <c:pt idx="382">
                        <c:v>0.66741598908421751</c:v>
                      </c:pt>
                      <c:pt idx="383">
                        <c:v>0.65377539770694104</c:v>
                      </c:pt>
                      <c:pt idx="384">
                        <c:v>0.6537489218320478</c:v>
                      </c:pt>
                      <c:pt idx="385">
                        <c:v>0.64691938716623332</c:v>
                      </c:pt>
                      <c:pt idx="386">
                        <c:v>0.64689973710283599</c:v>
                      </c:pt>
                      <c:pt idx="387">
                        <c:v>0.66730787926173685</c:v>
                      </c:pt>
                      <c:pt idx="388">
                        <c:v>0.66728085180611663</c:v>
                      </c:pt>
                      <c:pt idx="389">
                        <c:v>0.66726058121440157</c:v>
                      </c:pt>
                      <c:pt idx="390">
                        <c:v>0.64681458682811432</c:v>
                      </c:pt>
                      <c:pt idx="391">
                        <c:v>0.63998656900929896</c:v>
                      </c:pt>
                      <c:pt idx="392">
                        <c:v>0.6399606447151327</c:v>
                      </c:pt>
                      <c:pt idx="393">
                        <c:v>0.64674908661678998</c:v>
                      </c:pt>
                      <c:pt idx="394">
                        <c:v>0.66714571452801585</c:v>
                      </c:pt>
                      <c:pt idx="395">
                        <c:v>0.67393284642544671</c:v>
                      </c:pt>
                      <c:pt idx="396">
                        <c:v>0.66710517334458563</c:v>
                      </c:pt>
                      <c:pt idx="397">
                        <c:v>0.65346430617694573</c:v>
                      </c:pt>
                      <c:pt idx="398">
                        <c:v>0.65345106823949917</c:v>
                      </c:pt>
                      <c:pt idx="399">
                        <c:v>0.65343121133332926</c:v>
                      </c:pt>
                      <c:pt idx="400">
                        <c:v>0.65340473545843603</c:v>
                      </c:pt>
                      <c:pt idx="401">
                        <c:v>0.66699706352210497</c:v>
                      </c:pt>
                      <c:pt idx="402">
                        <c:v>0.66697679293038992</c:v>
                      </c:pt>
                      <c:pt idx="403">
                        <c:v>0.65334516473992621</c:v>
                      </c:pt>
                      <c:pt idx="404">
                        <c:v>0.6465132858560223</c:v>
                      </c:pt>
                      <c:pt idx="405">
                        <c:v>0.64649363579262498</c:v>
                      </c:pt>
                      <c:pt idx="406">
                        <c:v>0.65327235608396994</c:v>
                      </c:pt>
                      <c:pt idx="407">
                        <c:v>0.67366663977710639</c:v>
                      </c:pt>
                      <c:pt idx="408">
                        <c:v>0.68045066903294804</c:v>
                      </c:pt>
                      <c:pt idx="409">
                        <c:v>0.66681462819666892</c:v>
                      </c:pt>
                      <c:pt idx="410">
                        <c:v>0.653186309490567</c:v>
                      </c:pt>
                      <c:pt idx="411">
                        <c:v>0.65317307155312032</c:v>
                      </c:pt>
                      <c:pt idx="412">
                        <c:v>0.65314659567822708</c:v>
                      </c:pt>
                      <c:pt idx="413">
                        <c:v>0.65312673877205718</c:v>
                      </c:pt>
                      <c:pt idx="414">
                        <c:v>0.67351647192419639</c:v>
                      </c:pt>
                      <c:pt idx="415">
                        <c:v>0.68029898433303904</c:v>
                      </c:pt>
                      <c:pt idx="416">
                        <c:v>0.65986326313779109</c:v>
                      </c:pt>
                      <c:pt idx="417">
                        <c:v>0.65304069217865424</c:v>
                      </c:pt>
                      <c:pt idx="418">
                        <c:v>0.65302083527248433</c:v>
                      </c:pt>
                      <c:pt idx="419">
                        <c:v>0.65979638397464946</c:v>
                      </c:pt>
                      <c:pt idx="420">
                        <c:v>0.68018177342856379</c:v>
                      </c:pt>
                      <c:pt idx="421">
                        <c:v>0.68695573633613882</c:v>
                      </c:pt>
                      <c:pt idx="422">
                        <c:v>0.68013351011495649</c:v>
                      </c:pt>
                      <c:pt idx="423">
                        <c:v>0.6665105693209421</c:v>
                      </c:pt>
                      <c:pt idx="424">
                        <c:v>0.65968937731362265</c:v>
                      </c:pt>
                      <c:pt idx="425">
                        <c:v>0.64606133439788405</c:v>
                      </c:pt>
                      <c:pt idx="426">
                        <c:v>0.65284212311695511</c:v>
                      </c:pt>
                      <c:pt idx="427">
                        <c:v>0.67322978784136822</c:v>
                      </c:pt>
                      <c:pt idx="428">
                        <c:v>0.68000940445139446</c:v>
                      </c:pt>
                      <c:pt idx="429">
                        <c:v>0.66638218890674639</c:v>
                      </c:pt>
                      <c:pt idx="430">
                        <c:v>0.65956230690365336</c:v>
                      </c:pt>
                      <c:pt idx="431">
                        <c:v>0.65953555523839669</c:v>
                      </c:pt>
                      <c:pt idx="432">
                        <c:v>0.6595154914894541</c:v>
                      </c:pt>
                      <c:pt idx="433">
                        <c:v>0.67989219354691932</c:v>
                      </c:pt>
                      <c:pt idx="434">
                        <c:v>0.68666326065567784</c:v>
                      </c:pt>
                      <c:pt idx="435">
                        <c:v>0.68664236953564484</c:v>
                      </c:pt>
                      <c:pt idx="436">
                        <c:v>0.66622678103693045</c:v>
                      </c:pt>
                      <c:pt idx="437">
                        <c:v>0.65261045921163952</c:v>
                      </c:pt>
                      <c:pt idx="438">
                        <c:v>0.65258398333674628</c:v>
                      </c:pt>
                      <c:pt idx="439">
                        <c:v>0.65936166941422825</c:v>
                      </c:pt>
                      <c:pt idx="440">
                        <c:v>0.67973361408792343</c:v>
                      </c:pt>
                      <c:pt idx="441">
                        <c:v>0.68651005910876972</c:v>
                      </c:pt>
                      <c:pt idx="442">
                        <c:v>0.67289532307806876</c:v>
                      </c:pt>
                      <c:pt idx="443">
                        <c:v>0.66607137316711451</c:v>
                      </c:pt>
                      <c:pt idx="444">
                        <c:v>0.66605110257539935</c:v>
                      </c:pt>
                      <c:pt idx="445">
                        <c:v>0.66603083198368429</c:v>
                      </c:pt>
                      <c:pt idx="446">
                        <c:v>0.67960261366527475</c:v>
                      </c:pt>
                      <c:pt idx="447">
                        <c:v>0.67957503462892754</c:v>
                      </c:pt>
                      <c:pt idx="448">
                        <c:v>0.67955435035166734</c:v>
                      </c:pt>
                      <c:pt idx="449">
                        <c:v>0.65914765609217474</c:v>
                      </c:pt>
                      <c:pt idx="450">
                        <c:v>0.65233246252526067</c:v>
                      </c:pt>
                      <c:pt idx="451">
                        <c:v>0.65230598665036743</c:v>
                      </c:pt>
                      <c:pt idx="452">
                        <c:v>0.659080776929033</c:v>
                      </c:pt>
                      <c:pt idx="453">
                        <c:v>0.67943713944719208</c:v>
                      </c:pt>
                      <c:pt idx="454">
                        <c:v>0.686210619721631</c:v>
                      </c:pt>
                      <c:pt idx="455">
                        <c:v>0.67260181318374479</c:v>
                      </c:pt>
                      <c:pt idx="456">
                        <c:v>0.6657808280191978</c:v>
                      </c:pt>
                      <c:pt idx="457">
                        <c:v>0.66576731429138769</c:v>
                      </c:pt>
                      <c:pt idx="458">
                        <c:v>0.66574704369967264</c:v>
                      </c:pt>
                      <c:pt idx="459">
                        <c:v>0.66572677310795758</c:v>
                      </c:pt>
                      <c:pt idx="460">
                        <c:v>0.67928545474728308</c:v>
                      </c:pt>
                      <c:pt idx="461">
                        <c:v>0.67926477047002276</c:v>
                      </c:pt>
                      <c:pt idx="462">
                        <c:v>0.66565920446890714</c:v>
                      </c:pt>
                      <c:pt idx="463">
                        <c:v>0.6588466998580369</c:v>
                      </c:pt>
                      <c:pt idx="464">
                        <c:v>0.65881994819278022</c:v>
                      </c:pt>
                      <c:pt idx="465">
                        <c:v>0.6655916358298567</c:v>
                      </c:pt>
                      <c:pt idx="466">
                        <c:v>0.68593903516120291</c:v>
                      </c:pt>
                      <c:pt idx="467">
                        <c:v>0.69270941279405285</c:v>
                      </c:pt>
                      <c:pt idx="468">
                        <c:v>0.68589725292113701</c:v>
                      </c:pt>
                      <c:pt idx="469">
                        <c:v>0.67228782585493296</c:v>
                      </c:pt>
                      <c:pt idx="470">
                        <c:v>0.67227417423194114</c:v>
                      </c:pt>
                      <c:pt idx="471">
                        <c:v>0.66545649855175593</c:v>
                      </c:pt>
                      <c:pt idx="472">
                        <c:v>0.66543622796004076</c:v>
                      </c:pt>
                      <c:pt idx="473">
                        <c:v>0.68578583361429479</c:v>
                      </c:pt>
                      <c:pt idx="474">
                        <c:v>0.69255469440014561</c:v>
                      </c:pt>
                      <c:pt idx="475">
                        <c:v>0.67216496124800662</c:v>
                      </c:pt>
                      <c:pt idx="476">
                        <c:v>0.66534838872927526</c:v>
                      </c:pt>
                      <c:pt idx="477">
                        <c:v>0.66532811813756021</c:v>
                      </c:pt>
                      <c:pt idx="478">
                        <c:v>0.66530784754584504</c:v>
                      </c:pt>
                      <c:pt idx="479">
                        <c:v>0.68564655948074194</c:v>
                      </c:pt>
                      <c:pt idx="480">
                        <c:v>0.69241404131477524</c:v>
                      </c:pt>
                      <c:pt idx="481">
                        <c:v>0.68560477724067603</c:v>
                      </c:pt>
                      <c:pt idx="482">
                        <c:v>0.6720011417721049</c:v>
                      </c:pt>
                      <c:pt idx="483">
                        <c:v>0.67198066433761705</c:v>
                      </c:pt>
                      <c:pt idx="484">
                        <c:v>0.65838523363235901</c:v>
                      </c:pt>
                      <c:pt idx="485">
                        <c:v>0.66515919653993416</c:v>
                      </c:pt>
                      <c:pt idx="486">
                        <c:v>0.68549335793383381</c:v>
                      </c:pt>
                      <c:pt idx="487">
                        <c:v>0.692259322920868</c:v>
                      </c:pt>
                      <c:pt idx="488">
                        <c:v>0.67866492642947329</c:v>
                      </c:pt>
                      <c:pt idx="489">
                        <c:v>0.6718509739191949</c:v>
                      </c:pt>
                      <c:pt idx="490">
                        <c:v>0.67183049648470716</c:v>
                      </c:pt>
                      <c:pt idx="491">
                        <c:v>0.67181001905021942</c:v>
                      </c:pt>
                      <c:pt idx="492">
                        <c:v>0.69213976779830344</c:v>
                      </c:pt>
                      <c:pt idx="493">
                        <c:v>0.7056896241459979</c:v>
                      </c:pt>
                      <c:pt idx="494">
                        <c:v>0.69887574058331037</c:v>
                      </c:pt>
                      <c:pt idx="495">
                        <c:v>0.67849945221139063</c:v>
                      </c:pt>
                      <c:pt idx="496">
                        <c:v>0.67169398025478899</c:v>
                      </c:pt>
                      <c:pt idx="497">
                        <c:v>0.66488892198373262</c:v>
                      </c:pt>
                      <c:pt idx="498">
                        <c:v>0.67165302538581362</c:v>
                      </c:pt>
                      <c:pt idx="499">
                        <c:v>0.6919780167501276</c:v>
                      </c:pt>
                      <c:pt idx="500">
                        <c:v>0.69195691878732213</c:v>
                      </c:pt>
                      <c:pt idx="501">
                        <c:v>0.6851521363066293</c:v>
                      </c:pt>
                      <c:pt idx="502">
                        <c:v>0.67834776751148163</c:v>
                      </c:pt>
                      <c:pt idx="503">
                        <c:v>0.67832708323422131</c:v>
                      </c:pt>
                      <c:pt idx="504">
                        <c:v>0.67829950419787421</c:v>
                      </c:pt>
                      <c:pt idx="505">
                        <c:v>0.69862718451823214</c:v>
                      </c:pt>
                      <c:pt idx="506">
                        <c:v>0.69860587971265398</c:v>
                      </c:pt>
                      <c:pt idx="507">
                        <c:v>0.69858457490707582</c:v>
                      </c:pt>
                      <c:pt idx="508">
                        <c:v>0.67821676708883294</c:v>
                      </c:pt>
                      <c:pt idx="509">
                        <c:v>0.67140729617196093</c:v>
                      </c:pt>
                      <c:pt idx="510">
                        <c:v>0.66460513369972096</c:v>
                      </c:pt>
                      <c:pt idx="511">
                        <c:v>0.67814092473887833</c:v>
                      </c:pt>
                      <c:pt idx="512">
                        <c:v>0.69168264527085022</c:v>
                      </c:pt>
                      <c:pt idx="513">
                        <c:v>0.69844254286988827</c:v>
                      </c:pt>
                      <c:pt idx="514">
                        <c:v>0.69163341669097067</c:v>
                      </c:pt>
                      <c:pt idx="515">
                        <c:v>0.68483876950613531</c:v>
                      </c:pt>
                      <c:pt idx="516">
                        <c:v>0.67803060859348996</c:v>
                      </c:pt>
                      <c:pt idx="517">
                        <c:v>0.67800992431622964</c:v>
                      </c:pt>
                      <c:pt idx="518">
                        <c:v>0.68476913243935889</c:v>
                      </c:pt>
                      <c:pt idx="519">
                        <c:v>0.69830761243456008</c:v>
                      </c:pt>
                      <c:pt idx="520">
                        <c:v>0.69828630762898192</c:v>
                      </c:pt>
                      <c:pt idx="521">
                        <c:v>0.67792029244810148</c:v>
                      </c:pt>
                      <c:pt idx="522">
                        <c:v>0.67789960817084127</c:v>
                      </c:pt>
                      <c:pt idx="523">
                        <c:v>0.67787202913449407</c:v>
                      </c:pt>
                      <c:pt idx="524">
                        <c:v>0.67785134485723375</c:v>
                      </c:pt>
                      <c:pt idx="525">
                        <c:v>0.69816558039737253</c:v>
                      </c:pt>
                      <c:pt idx="526">
                        <c:v>0.70491520480537129</c:v>
                      </c:pt>
                      <c:pt idx="527">
                        <c:v>0.69811586918435686</c:v>
                      </c:pt>
                      <c:pt idx="528">
                        <c:v>0.6845393301189967</c:v>
                      </c:pt>
                      <c:pt idx="529">
                        <c:v>0.67774102871184538</c:v>
                      </c:pt>
                      <c:pt idx="530">
                        <c:v>0.67771344967549829</c:v>
                      </c:pt>
                      <c:pt idx="531">
                        <c:v>0.68447665675889791</c:v>
                      </c:pt>
                      <c:pt idx="532">
                        <c:v>0.69800934515646618</c:v>
                      </c:pt>
                      <c:pt idx="533">
                        <c:v>0.69798093874902867</c:v>
                      </c:pt>
                      <c:pt idx="534">
                        <c:v>0.68440701969212148</c:v>
                      </c:pt>
                      <c:pt idx="535">
                        <c:v>0.6776100282891967</c:v>
                      </c:pt>
                      <c:pt idx="536">
                        <c:v>0.67758244925284949</c:v>
                      </c:pt>
                      <c:pt idx="537">
                        <c:v>0.67756176497558929</c:v>
                      </c:pt>
                      <c:pt idx="538">
                        <c:v>0.70464272392626193</c:v>
                      </c:pt>
                      <c:pt idx="539">
                        <c:v>0.70461404172846098</c:v>
                      </c:pt>
                      <c:pt idx="540">
                        <c:v>0.69781760190626296</c:v>
                      </c:pt>
                      <c:pt idx="541">
                        <c:v>0.68423989073185798</c:v>
                      </c:pt>
                      <c:pt idx="542">
                        <c:v>0.68421899961182508</c:v>
                      </c:pt>
                      <c:pt idx="543">
                        <c:v>0.67742386979385372</c:v>
                      </c:pt>
                      <c:pt idx="544">
                        <c:v>0.67741008027568017</c:v>
                      </c:pt>
                      <c:pt idx="545">
                        <c:v>0.69770397627651293</c:v>
                      </c:pt>
                      <c:pt idx="546">
                        <c:v>0.70445628964055551</c:v>
                      </c:pt>
                      <c:pt idx="547">
                        <c:v>0.69088795533850855</c:v>
                      </c:pt>
                      <c:pt idx="548">
                        <c:v>0.68408668918494986</c:v>
                      </c:pt>
                      <c:pt idx="549">
                        <c:v>0.68406579806491696</c:v>
                      </c:pt>
                      <c:pt idx="550">
                        <c:v>0.69081762879582331</c:v>
                      </c:pt>
                      <c:pt idx="551">
                        <c:v>0.7043343902999013</c:v>
                      </c:pt>
                      <c:pt idx="552">
                        <c:v>0.71108511786935402</c:v>
                      </c:pt>
                      <c:pt idx="553">
                        <c:v>0.70429136700319983</c:v>
                      </c:pt>
                      <c:pt idx="554">
                        <c:v>0.69071917163606422</c:v>
                      </c:pt>
                      <c:pt idx="555">
                        <c:v>0.67715497418946946</c:v>
                      </c:pt>
                      <c:pt idx="556">
                        <c:v>0.67713428991220914</c:v>
                      </c:pt>
                      <c:pt idx="557">
                        <c:v>0.6838847416912982</c:v>
                      </c:pt>
                      <c:pt idx="558">
                        <c:v>0.70416946766254562</c:v>
                      </c:pt>
                      <c:pt idx="559">
                        <c:v>0.70414795601419489</c:v>
                      </c:pt>
                      <c:pt idx="560">
                        <c:v>0.69736309938726271</c:v>
                      </c:pt>
                      <c:pt idx="561">
                        <c:v>0.69056445324215698</c:v>
                      </c:pt>
                      <c:pt idx="562">
                        <c:v>0.6905433552793514</c:v>
                      </c:pt>
                      <c:pt idx="563">
                        <c:v>0.69052225731654593</c:v>
                      </c:pt>
                      <c:pt idx="564">
                        <c:v>0.704033227222991</c:v>
                      </c:pt>
                      <c:pt idx="565">
                        <c:v>0.7107810589936272</c:v>
                      </c:pt>
                      <c:pt idx="566">
                        <c:v>0.71075934050250378</c:v>
                      </c:pt>
                      <c:pt idx="567">
                        <c:v>0.69043083281105533</c:v>
                      </c:pt>
                      <c:pt idx="568">
                        <c:v>0.67687228906691166</c:v>
                      </c:pt>
                      <c:pt idx="569">
                        <c:v>0.67684471003056457</c:v>
                      </c:pt>
                      <c:pt idx="570">
                        <c:v>0.6903605062683702</c:v>
                      </c:pt>
                      <c:pt idx="571">
                        <c:v>0.70386830458563532</c:v>
                      </c:pt>
                      <c:pt idx="572">
                        <c:v>0.71061455056168155</c:v>
                      </c:pt>
                      <c:pt idx="573">
                        <c:v>0.70382528128893385</c:v>
                      </c:pt>
                      <c:pt idx="574">
                        <c:v>0.6970364257017313</c:v>
                      </c:pt>
                      <c:pt idx="575">
                        <c:v>0.69024798380007402</c:v>
                      </c:pt>
                      <c:pt idx="576">
                        <c:v>0.69021985318299994</c:v>
                      </c:pt>
                      <c:pt idx="577">
                        <c:v>0.69696540968313747</c:v>
                      </c:pt>
                      <c:pt idx="578">
                        <c:v>0.71047700011790038</c:v>
                      </c:pt>
                      <c:pt idx="579">
                        <c:v>0.71045528162677707</c:v>
                      </c:pt>
                      <c:pt idx="580">
                        <c:v>0.69012842867750923</c:v>
                      </c:pt>
                      <c:pt idx="581">
                        <c:v>0.69010733071470376</c:v>
                      </c:pt>
                      <c:pt idx="582">
                        <c:v>0.69008623275189829</c:v>
                      </c:pt>
                      <c:pt idx="583">
                        <c:v>0.69682337764594993</c:v>
                      </c:pt>
                      <c:pt idx="584">
                        <c:v>0.71709727884543129</c:v>
                      </c:pt>
                      <c:pt idx="585">
                        <c:v>0.71707535351153529</c:v>
                      </c:pt>
                      <c:pt idx="586">
                        <c:v>0.71028153369779035</c:v>
                      </c:pt>
                      <c:pt idx="587">
                        <c:v>0.69673105682177805</c:v>
                      </c:pt>
                      <c:pt idx="588">
                        <c:v>0.69670975201619989</c:v>
                      </c:pt>
                      <c:pt idx="589">
                        <c:v>0.68991744904945396</c:v>
                      </c:pt>
                      <c:pt idx="590">
                        <c:v>0.69666714240504357</c:v>
                      </c:pt>
                      <c:pt idx="591">
                        <c:v>0.71017294124217356</c:v>
                      </c:pt>
                      <c:pt idx="592">
                        <c:v>0.71015122275105025</c:v>
                      </c:pt>
                      <c:pt idx="593">
                        <c:v>0.69659612638644985</c:v>
                      </c:pt>
                      <c:pt idx="594">
                        <c:v>0.68981195923542638</c:v>
                      </c:pt>
                      <c:pt idx="595">
                        <c:v>0.68979086127262079</c:v>
                      </c:pt>
                      <c:pt idx="596">
                        <c:v>0.68976976330981521</c:v>
                      </c:pt>
                      <c:pt idx="597">
                        <c:v>0.71002815130135133</c:v>
                      </c:pt>
                      <c:pt idx="598">
                        <c:v>0.7235303648637561</c:v>
                      </c:pt>
                      <c:pt idx="599">
                        <c:v>0.70997747482206353</c:v>
                      </c:pt>
                      <c:pt idx="600">
                        <c:v>0.70319427293731218</c:v>
                      </c:pt>
                      <c:pt idx="601">
                        <c:v>0.70317276128896133</c:v>
                      </c:pt>
                      <c:pt idx="602">
                        <c:v>0.68962911022444506</c:v>
                      </c:pt>
                      <c:pt idx="603">
                        <c:v>0.69636887512694967</c:v>
                      </c:pt>
                      <c:pt idx="604">
                        <c:v>0.71662222994435243</c:v>
                      </c:pt>
                      <c:pt idx="605">
                        <c:v>0.71660761305508847</c:v>
                      </c:pt>
                      <c:pt idx="606">
                        <c:v>0.70305803249775745</c:v>
                      </c:pt>
                      <c:pt idx="607">
                        <c:v>0.69627655430277779</c:v>
                      </c:pt>
                      <c:pt idx="608">
                        <c:v>0.69625524949719964</c:v>
                      </c:pt>
                      <c:pt idx="609">
                        <c:v>0.69622684308976213</c:v>
                      </c:pt>
                      <c:pt idx="610">
                        <c:v>0.71648336949634484</c:v>
                      </c:pt>
                      <c:pt idx="611">
                        <c:v>0.72321313699817369</c:v>
                      </c:pt>
                      <c:pt idx="612">
                        <c:v>0.71643221038392091</c:v>
                      </c:pt>
                      <c:pt idx="613">
                        <c:v>0.70289310986040177</c:v>
                      </c:pt>
                      <c:pt idx="614">
                        <c:v>0.69611321746001209</c:v>
                      </c:pt>
                      <c:pt idx="615">
                        <c:v>0.68933373874516757</c:v>
                      </c:pt>
                      <c:pt idx="616">
                        <c:v>0.69606350624699642</c:v>
                      </c:pt>
                      <c:pt idx="617">
                        <c:v>0.70955758399367885</c:v>
                      </c:pt>
                      <c:pt idx="618">
                        <c:v>0.71630065838054524</c:v>
                      </c:pt>
                      <c:pt idx="619">
                        <c:v>0.70275686942084714</c:v>
                      </c:pt>
                      <c:pt idx="620">
                        <c:v>0.70273535777249629</c:v>
                      </c:pt>
                      <c:pt idx="621">
                        <c:v>0.70270667557469546</c:v>
                      </c:pt>
                      <c:pt idx="622">
                        <c:v>0.70268516392634472</c:v>
                      </c:pt>
                      <c:pt idx="623">
                        <c:v>0.72293279609370531</c:v>
                      </c:pt>
                      <c:pt idx="624">
                        <c:v>0.72290328652481395</c:v>
                      </c:pt>
                      <c:pt idx="625">
                        <c:v>0.72288115434814537</c:v>
                      </c:pt>
                      <c:pt idx="626">
                        <c:v>0.70259194678349146</c:v>
                      </c:pt>
                      <c:pt idx="627">
                        <c:v>0.68905946522869566</c:v>
                      </c:pt>
                      <c:pt idx="628">
                        <c:v>0.68903133461162158</c:v>
                      </c:pt>
                      <c:pt idx="629">
                        <c:v>0.69576523896890252</c:v>
                      </c:pt>
                      <c:pt idx="630">
                        <c:v>0.71600832059526598</c:v>
                      </c:pt>
                      <c:pt idx="631">
                        <c:v>0.71597908681673805</c:v>
                      </c:pt>
                      <c:pt idx="632">
                        <c:v>0.70920284863866434</c:v>
                      </c:pt>
                      <c:pt idx="633">
                        <c:v>0.70242702414613578</c:v>
                      </c:pt>
                      <c:pt idx="634">
                        <c:v>0.70240551249778505</c:v>
                      </c:pt>
                      <c:pt idx="635">
                        <c:v>0.70238400084943431</c:v>
                      </c:pt>
                      <c:pt idx="636">
                        <c:v>0.71586946014725827</c:v>
                      </c:pt>
                      <c:pt idx="637">
                        <c:v>0.72259343605145421</c:v>
                      </c:pt>
                      <c:pt idx="638">
                        <c:v>0.72257130387478574</c:v>
                      </c:pt>
                      <c:pt idx="639">
                        <c:v>0.69553798770940245</c:v>
                      </c:pt>
                      <c:pt idx="640">
                        <c:v>0.69550958130196483</c:v>
                      </c:pt>
                      <c:pt idx="641">
                        <c:v>0.68873596313234409</c:v>
                      </c:pt>
                      <c:pt idx="642">
                        <c:v>0.69546697169080862</c:v>
                      </c:pt>
                      <c:pt idx="643">
                        <c:v>0.71570136592072275</c:v>
                      </c:pt>
                      <c:pt idx="644">
                        <c:v>0.71567213214219483</c:v>
                      </c:pt>
                      <c:pt idx="645">
                        <c:v>0.70889878976293752</c:v>
                      </c:pt>
                      <c:pt idx="646">
                        <c:v>0.70211869051977516</c:v>
                      </c:pt>
                      <c:pt idx="647">
                        <c:v>0.69534624445919924</c:v>
                      </c:pt>
                      <c:pt idx="648">
                        <c:v>0.69533204125548043</c:v>
                      </c:pt>
                      <c:pt idx="649">
                        <c:v>0.69531073644990227</c:v>
                      </c:pt>
                      <c:pt idx="650">
                        <c:v>0.70879019730732085</c:v>
                      </c:pt>
                      <c:pt idx="651">
                        <c:v>0.71551134636029123</c:v>
                      </c:pt>
                      <c:pt idx="652">
                        <c:v>0.69523972043130855</c:v>
                      </c:pt>
                      <c:pt idx="653">
                        <c:v>0.68846872227014078</c:v>
                      </c:pt>
                      <c:pt idx="654">
                        <c:v>0.6884405916530667</c:v>
                      </c:pt>
                      <c:pt idx="655">
                        <c:v>0.69516870441271472</c:v>
                      </c:pt>
                      <c:pt idx="656">
                        <c:v>0.71539441124617942</c:v>
                      </c:pt>
                      <c:pt idx="657">
                        <c:v>0.72211390555696908</c:v>
                      </c:pt>
                      <c:pt idx="658">
                        <c:v>0.7153432521337556</c:v>
                      </c:pt>
                      <c:pt idx="659">
                        <c:v>0.70181752744286485</c:v>
                      </c:pt>
                      <c:pt idx="660">
                        <c:v>0.70179601579451412</c:v>
                      </c:pt>
                      <c:pt idx="661">
                        <c:v>0.69502667237552707</c:v>
                      </c:pt>
                      <c:pt idx="662">
                        <c:v>0.69500536756994902</c:v>
                      </c:pt>
                      <c:pt idx="663">
                        <c:v>0.71523362546427582</c:v>
                      </c:pt>
                      <c:pt idx="664">
                        <c:v>0.71520439168574801</c:v>
                      </c:pt>
                      <c:pt idx="665">
                        <c:v>0.70168845755276044</c:v>
                      </c:pt>
                      <c:pt idx="666">
                        <c:v>0.69492014834763649</c:v>
                      </c:pt>
                      <c:pt idx="667">
                        <c:v>0.69489174194019898</c:v>
                      </c:pt>
                      <c:pt idx="668">
                        <c:v>0.69487043713462082</c:v>
                      </c:pt>
                      <c:pt idx="669">
                        <c:v>0.71508014812700427</c:v>
                      </c:pt>
                      <c:pt idx="670">
                        <c:v>0.72180405508360934</c:v>
                      </c:pt>
                      <c:pt idx="671">
                        <c:v>0.71503629745921238</c:v>
                      </c:pt>
                      <c:pt idx="672">
                        <c:v>0.70826895352036057</c:v>
                      </c:pt>
                      <c:pt idx="673">
                        <c:v>0.69475681150487079</c:v>
                      </c:pt>
                      <c:pt idx="674">
                        <c:v>0.68123853315379379</c:v>
                      </c:pt>
                      <c:pt idx="675">
                        <c:v>0.69470710029185512</c:v>
                      </c:pt>
                      <c:pt idx="676">
                        <c:v>0.70817484005882614</c:v>
                      </c:pt>
                      <c:pt idx="677">
                        <c:v>0.71489012856657275</c:v>
                      </c:pt>
                      <c:pt idx="678">
                        <c:v>0.70138012392639981</c:v>
                      </c:pt>
                      <c:pt idx="679">
                        <c:v>0.70136578282749928</c:v>
                      </c:pt>
                      <c:pt idx="680">
                        <c:v>0.70133710062969834</c:v>
                      </c:pt>
                      <c:pt idx="681">
                        <c:v>0.7013155889813476</c:v>
                      </c:pt>
                      <c:pt idx="682">
                        <c:v>0.71478050189709297</c:v>
                      </c:pt>
                      <c:pt idx="683">
                        <c:v>0.7214942046102496</c:v>
                      </c:pt>
                      <c:pt idx="684">
                        <c:v>0.72147207243358114</c:v>
                      </c:pt>
                      <c:pt idx="685">
                        <c:v>0.70122237183849434</c:v>
                      </c:pt>
                      <c:pt idx="686">
                        <c:v>0.69445854422677689</c:v>
                      </c:pt>
                      <c:pt idx="687">
                        <c:v>0.68768809764633598</c:v>
                      </c:pt>
                      <c:pt idx="688">
                        <c:v>0.70115066634399192</c:v>
                      </c:pt>
                      <c:pt idx="689">
                        <c:v>0.71460509922592541</c:v>
                      </c:pt>
                      <c:pt idx="690">
                        <c:v>0.72132452458912411</c:v>
                      </c:pt>
                      <c:pt idx="691">
                        <c:v>0.70782010470381151</c:v>
                      </c:pt>
                      <c:pt idx="692">
                        <c:v>0.70105027865168845</c:v>
                      </c:pt>
                      <c:pt idx="693">
                        <c:v>0.70103593755278792</c:v>
                      </c:pt>
                      <c:pt idx="694">
                        <c:v>0.70101442590443719</c:v>
                      </c:pt>
                      <c:pt idx="695">
                        <c:v>0.72121386370578144</c:v>
                      </c:pt>
                      <c:pt idx="696">
                        <c:v>0.72118435413688997</c:v>
                      </c:pt>
                      <c:pt idx="697">
                        <c:v>0.72116222196022139</c:v>
                      </c:pt>
                      <c:pt idx="698">
                        <c:v>0.70092120876158404</c:v>
                      </c:pt>
                      <c:pt idx="699">
                        <c:v>0.68742085678413256</c:v>
                      </c:pt>
                      <c:pt idx="700">
                        <c:v>0.6873927261670586</c:v>
                      </c:pt>
                      <c:pt idx="701">
                        <c:v>0.69411056573566732</c:v>
                      </c:pt>
                      <c:pt idx="702">
                        <c:v>0.71430545299601411</c:v>
                      </c:pt>
                      <c:pt idx="703">
                        <c:v>0.7142762192174863</c:v>
                      </c:pt>
                      <c:pt idx="704">
                        <c:v>0.7142542938835903</c:v>
                      </c:pt>
                      <c:pt idx="705">
                        <c:v>0.70075628612422836</c:v>
                      </c:pt>
                      <c:pt idx="706">
                        <c:v>0.69398983850405793</c:v>
                      </c:pt>
                      <c:pt idx="707">
                        <c:v>0.69396853369847966</c:v>
                      </c:pt>
                      <c:pt idx="708">
                        <c:v>0.70069175117917615</c:v>
                      </c:pt>
                      <c:pt idx="709">
                        <c:v>0.71414466721411052</c:v>
                      </c:pt>
                      <c:pt idx="710">
                        <c:v>0.72085237148686176</c:v>
                      </c:pt>
                      <c:pt idx="711">
                        <c:v>0.70062004568467362</c:v>
                      </c:pt>
                      <c:pt idx="712">
                        <c:v>0.69386200967058909</c:v>
                      </c:pt>
                      <c:pt idx="713">
                        <c:v>0.69383360326315158</c:v>
                      </c:pt>
                      <c:pt idx="714">
                        <c:v>0.7005483401901712</c:v>
                      </c:pt>
                      <c:pt idx="715">
                        <c:v>0.72072695581907331</c:v>
                      </c:pt>
                      <c:pt idx="716">
                        <c:v>0.7274403827418664</c:v>
                      </c:pt>
                      <c:pt idx="717">
                        <c:v>0.72068269146573616</c:v>
                      </c:pt>
                      <c:pt idx="718">
                        <c:v>0.70718302896419349</c:v>
                      </c:pt>
                      <c:pt idx="719">
                        <c:v>0.70716131047307007</c:v>
                      </c:pt>
                      <c:pt idx="720">
                        <c:v>0.70040492920116626</c:v>
                      </c:pt>
                      <c:pt idx="721">
                        <c:v>0.70711787349082345</c:v>
                      </c:pt>
                      <c:pt idx="722">
                        <c:v>0.7205646531901706</c:v>
                      </c:pt>
                      <c:pt idx="723">
                        <c:v>0.72053514362127924</c:v>
                      </c:pt>
                      <c:pt idx="724">
                        <c:v>0.7070527180174534</c:v>
                      </c:pt>
                      <c:pt idx="725">
                        <c:v>0.70702376002928902</c:v>
                      </c:pt>
                      <c:pt idx="726">
                        <c:v>0.70700204153816559</c:v>
                      </c:pt>
                      <c:pt idx="727">
                        <c:v>0.70698032304704228</c:v>
                      </c:pt>
                      <c:pt idx="728">
                        <c:v>0.72714997548913141</c:v>
                      </c:pt>
                      <c:pt idx="729">
                        <c:v>0.73386029977033551</c:v>
                      </c:pt>
                      <c:pt idx="730">
                        <c:v>0.72709785111043546</c:v>
                      </c:pt>
                      <c:pt idx="731">
                        <c:v>0.72034333142348506</c:v>
                      </c:pt>
                      <c:pt idx="732">
                        <c:v>0.70685725159734325</c:v>
                      </c:pt>
                      <c:pt idx="733">
                        <c:v>0.70010376612425596</c:v>
                      </c:pt>
                      <c:pt idx="734">
                        <c:v>0.71353806630965599</c:v>
                      </c:pt>
                      <c:pt idx="735">
                        <c:v>0.72697870967341593</c:v>
                      </c:pt>
                      <c:pt idx="736">
                        <c:v>0.73368744816003006</c:v>
                      </c:pt>
                      <c:pt idx="737">
                        <c:v>0.72019578357902814</c:v>
                      </c:pt>
                      <c:pt idx="738">
                        <c:v>0.71345036497407222</c:v>
                      </c:pt>
                      <c:pt idx="739">
                        <c:v>0.71342843964017633</c:v>
                      </c:pt>
                      <c:pt idx="740">
                        <c:v>0.7133992058616484</c:v>
                      </c:pt>
                      <c:pt idx="741">
                        <c:v>0.73356720356155669</c:v>
                      </c:pt>
                      <c:pt idx="742">
                        <c:v>0.74027442520117182</c:v>
                      </c:pt>
                      <c:pt idx="743">
                        <c:v>0.74024408826119004</c:v>
                      </c:pt>
                      <c:pt idx="744">
                        <c:v>0.72003348095012543</c:v>
                      </c:pt>
                      <c:pt idx="745">
                        <c:v>0.70655319272161654</c:v>
                      </c:pt>
                      <c:pt idx="746">
                        <c:v>0.69980260304734565</c:v>
                      </c:pt>
                      <c:pt idx="747">
                        <c:v>0.71323111163511277</c:v>
                      </c:pt>
                      <c:pt idx="748">
                        <c:v>0.73339435195125124</c:v>
                      </c:pt>
                      <c:pt idx="749">
                        <c:v>0.73337180608903751</c:v>
                      </c:pt>
                      <c:pt idx="750">
                        <c:v>0.7198859331056684</c:v>
                      </c:pt>
                      <c:pt idx="751">
                        <c:v>0.71313610185489706</c:v>
                      </c:pt>
                      <c:pt idx="752">
                        <c:v>0.71311417652100118</c:v>
                      </c:pt>
                      <c:pt idx="753">
                        <c:v>0.71309225118710517</c:v>
                      </c:pt>
                      <c:pt idx="754">
                        <c:v>0.73997864003634917</c:v>
                      </c:pt>
                      <c:pt idx="755">
                        <c:v>0.73322901562835041</c:v>
                      </c:pt>
                      <c:pt idx="756">
                        <c:v>0.73992555039138097</c:v>
                      </c:pt>
                      <c:pt idx="757">
                        <c:v>0.71299724140688936</c:v>
                      </c:pt>
                      <c:pt idx="758">
                        <c:v>0.71297531607299347</c:v>
                      </c:pt>
                      <c:pt idx="759">
                        <c:v>0.70622017585772523</c:v>
                      </c:pt>
                      <c:pt idx="760">
                        <c:v>0.71292415696056954</c:v>
                      </c:pt>
                      <c:pt idx="761">
                        <c:v>0.73307870988025869</c:v>
                      </c:pt>
                      <c:pt idx="762">
                        <c:v>0.73977386569147197</c:v>
                      </c:pt>
                      <c:pt idx="763">
                        <c:v>0.72630109275036769</c:v>
                      </c:pt>
                      <c:pt idx="764">
                        <c:v>0.71955395045564019</c:v>
                      </c:pt>
                      <c:pt idx="765">
                        <c:v>0.71952444088674883</c:v>
                      </c:pt>
                      <c:pt idx="766">
                        <c:v>0.71277798806793002</c:v>
                      </c:pt>
                      <c:pt idx="767">
                        <c:v>0.71948755392563457</c:v>
                      </c:pt>
                      <c:pt idx="768">
                        <c:v>0.73290585826995325</c:v>
                      </c:pt>
                      <c:pt idx="769">
                        <c:v>0.73288331240773952</c:v>
                      </c:pt>
                      <c:pt idx="770">
                        <c:v>0.71269028673234613</c:v>
                      </c:pt>
                      <c:pt idx="771">
                        <c:v>0.71266836139845025</c:v>
                      </c:pt>
                      <c:pt idx="772">
                        <c:v>0.71263912761992232</c:v>
                      </c:pt>
                      <c:pt idx="773">
                        <c:v>0.71261720228602643</c:v>
                      </c:pt>
                      <c:pt idx="774">
                        <c:v>0.73947808052664932</c:v>
                      </c:pt>
                      <c:pt idx="775">
                        <c:v>0.7394553278216629</c:v>
                      </c:pt>
                      <c:pt idx="776">
                        <c:v>0.73271046079743407</c:v>
                      </c:pt>
                      <c:pt idx="777">
                        <c:v>0.71923672259005766</c:v>
                      </c:pt>
                      <c:pt idx="778">
                        <c:v>0.71249295872728269</c:v>
                      </c:pt>
                      <c:pt idx="779">
                        <c:v>0.71247103339338669</c:v>
                      </c:pt>
                      <c:pt idx="780">
                        <c:v>0.71917032606005205</c:v>
                      </c:pt>
                      <c:pt idx="781">
                        <c:v>0.7325902161989607</c:v>
                      </c:pt>
                      <c:pt idx="782">
                        <c:v>0.73256015504934235</c:v>
                      </c:pt>
                      <c:pt idx="783">
                        <c:v>0.71910392953004643</c:v>
                      </c:pt>
                      <c:pt idx="784">
                        <c:v>0.71236140672390691</c:v>
                      </c:pt>
                      <c:pt idx="785">
                        <c:v>0.71233217294537909</c:v>
                      </c:pt>
                      <c:pt idx="786">
                        <c:v>0.7190301556078178</c:v>
                      </c:pt>
                      <c:pt idx="787">
                        <c:v>0.73915954265684025</c:v>
                      </c:pt>
                      <c:pt idx="788">
                        <c:v>0.74585621531505264</c:v>
                      </c:pt>
                      <c:pt idx="789">
                        <c:v>0.73911403724686753</c:v>
                      </c:pt>
                      <c:pt idx="790">
                        <c:v>0.72565326118657425</c:v>
                      </c:pt>
                      <c:pt idx="791">
                        <c:v>0.72562347582731934</c:v>
                      </c:pt>
                      <c:pt idx="792">
                        <c:v>0.71216407871884346</c:v>
                      </c:pt>
                      <c:pt idx="793">
                        <c:v>0.7188604755866923</c:v>
                      </c:pt>
                      <c:pt idx="794">
                        <c:v>0.73227457412796815</c:v>
                      </c:pt>
                      <c:pt idx="795">
                        <c:v>0.73896235254695852</c:v>
                      </c:pt>
                      <c:pt idx="796">
                        <c:v>0.72551178073011358</c:v>
                      </c:pt>
                      <c:pt idx="797">
                        <c:v>0.71876456948779532</c:v>
                      </c:pt>
                      <c:pt idx="798">
                        <c:v>0.71874243731112675</c:v>
                      </c:pt>
                      <c:pt idx="799">
                        <c:v>0.71872030513445817</c:v>
                      </c:pt>
                      <c:pt idx="800">
                        <c:v>0.7388410047870313</c:v>
                      </c:pt>
                      <c:pt idx="801">
                        <c:v>0.74553478164642706</c:v>
                      </c:pt>
                      <c:pt idx="802">
                        <c:v>0.74551182209866818</c:v>
                      </c:pt>
                      <c:pt idx="803">
                        <c:v>0.73204911550583052</c:v>
                      </c:pt>
                      <c:pt idx="804">
                        <c:v>0.71859488946666972</c:v>
                      </c:pt>
                      <c:pt idx="805">
                        <c:v>0.71185712404430024</c:v>
                      </c:pt>
                      <c:pt idx="806">
                        <c:v>0.71855062511333267</c:v>
                      </c:pt>
                      <c:pt idx="807">
                        <c:v>0.73866656738213576</c:v>
                      </c:pt>
                      <c:pt idx="808">
                        <c:v>0.73864381467714946</c:v>
                      </c:pt>
                      <c:pt idx="809">
                        <c:v>0.73190632504514341</c:v>
                      </c:pt>
                      <c:pt idx="810">
                        <c:v>0.72516180275886888</c:v>
                      </c:pt>
                      <c:pt idx="811">
                        <c:v>0.71842520944554422</c:v>
                      </c:pt>
                      <c:pt idx="812">
                        <c:v>0.71841045466109854</c:v>
                      </c:pt>
                      <c:pt idx="813">
                        <c:v>0.73852246691722223</c:v>
                      </c:pt>
                      <c:pt idx="814">
                        <c:v>0.73849971421223581</c:v>
                      </c:pt>
                      <c:pt idx="815">
                        <c:v>0.73847696150724951</c:v>
                      </c:pt>
                      <c:pt idx="816">
                        <c:v>0.71831454856220145</c:v>
                      </c:pt>
                      <c:pt idx="817">
                        <c:v>0.71157940314828483</c:v>
                      </c:pt>
                      <c:pt idx="818">
                        <c:v>0.71155016936975701</c:v>
                      </c:pt>
                      <c:pt idx="819">
                        <c:v>0.71824077463997305</c:v>
                      </c:pt>
                      <c:pt idx="820">
                        <c:v>0.73835561374732228</c:v>
                      </c:pt>
                      <c:pt idx="821">
                        <c:v>0.7450373247783163</c:v>
                      </c:pt>
                      <c:pt idx="822">
                        <c:v>0.73159068297415075</c:v>
                      </c:pt>
                      <c:pt idx="823">
                        <c:v>0.72484905648669273</c:v>
                      </c:pt>
                      <c:pt idx="824">
                        <c:v>0.72482671746725158</c:v>
                      </c:pt>
                      <c:pt idx="825">
                        <c:v>0.7180932267955159</c:v>
                      </c:pt>
                      <c:pt idx="826">
                        <c:v>0.72478203942836927</c:v>
                      </c:pt>
                      <c:pt idx="827">
                        <c:v>0.73818117634242686</c:v>
                      </c:pt>
                      <c:pt idx="828">
                        <c:v>0.74486895476141723</c:v>
                      </c:pt>
                      <c:pt idx="829">
                        <c:v>0.72471502237004581</c:v>
                      </c:pt>
                      <c:pt idx="830">
                        <c:v>0.71797518851995035</c:v>
                      </c:pt>
                      <c:pt idx="831">
                        <c:v>0.71795305634328188</c:v>
                      </c:pt>
                      <c:pt idx="832">
                        <c:v>0.7246405589719086</c:v>
                      </c:pt>
                      <c:pt idx="833">
                        <c:v>0.73802949164251785</c:v>
                      </c:pt>
                      <c:pt idx="834">
                        <c:v>0.74471589110969083</c:v>
                      </c:pt>
                      <c:pt idx="835">
                        <c:v>0.73798398623254502</c:v>
                      </c:pt>
                      <c:pt idx="836">
                        <c:v>0.72453631021451659</c:v>
                      </c:pt>
                      <c:pt idx="837">
                        <c:v>0.72451397119507543</c:v>
                      </c:pt>
                      <c:pt idx="838">
                        <c:v>0.71778337632215627</c:v>
                      </c:pt>
                      <c:pt idx="839">
                        <c:v>0.72446184681637948</c:v>
                      </c:pt>
                      <c:pt idx="840">
                        <c:v>0.73785505423762232</c:v>
                      </c:pt>
                      <c:pt idx="841">
                        <c:v>0.73783988576763138</c:v>
                      </c:pt>
                      <c:pt idx="842">
                        <c:v>0.72440227609786967</c:v>
                      </c:pt>
                      <c:pt idx="843">
                        <c:v>0.71766533804659072</c:v>
                      </c:pt>
                      <c:pt idx="844">
                        <c:v>0.71764320586992214</c:v>
                      </c:pt>
                      <c:pt idx="845">
                        <c:v>0.71761369630103078</c:v>
                      </c:pt>
                      <c:pt idx="846">
                        <c:v>0.74441741698882435</c:v>
                      </c:pt>
                      <c:pt idx="847">
                        <c:v>0.75110071381440824</c:v>
                      </c:pt>
                      <c:pt idx="848">
                        <c:v>0.74436384471072015</c:v>
                      </c:pt>
                      <c:pt idx="849">
                        <c:v>0.73092933768254731</c:v>
                      </c:pt>
                      <c:pt idx="850">
                        <c:v>0.73090679182033358</c:v>
                      </c:pt>
                      <c:pt idx="851">
                        <c:v>0.71747352584879664</c:v>
                      </c:pt>
                      <c:pt idx="852">
                        <c:v>0.72414910054420323</c:v>
                      </c:pt>
                      <c:pt idx="853">
                        <c:v>0.74424139378933896</c:v>
                      </c:pt>
                      <c:pt idx="854">
                        <c:v>0.75092310482033298</c:v>
                      </c:pt>
                      <c:pt idx="855">
                        <c:v>0.73078654722186032</c:v>
                      </c:pt>
                      <c:pt idx="856">
                        <c:v>0.73075648607224186</c:v>
                      </c:pt>
                      <c:pt idx="857">
                        <c:v>0.73073394021002813</c:v>
                      </c:pt>
                      <c:pt idx="858">
                        <c:v>0.7307113943478144</c:v>
                      </c:pt>
                      <c:pt idx="859">
                        <c:v>0.75079955073749793</c:v>
                      </c:pt>
                      <c:pt idx="860">
                        <c:v>0.7574719538437249</c:v>
                      </c:pt>
                      <c:pt idx="861">
                        <c:v>0.74404241104209456</c:v>
                      </c:pt>
                      <c:pt idx="862">
                        <c:v>0.73731657355294522</c:v>
                      </c:pt>
                      <c:pt idx="863">
                        <c:v>0.72388847865072314</c:v>
                      </c:pt>
                      <c:pt idx="864">
                        <c:v>0.71715629798321401</c:v>
                      </c:pt>
                      <c:pt idx="865">
                        <c:v>0.72383635427202719</c:v>
                      </c:pt>
                      <c:pt idx="866">
                        <c:v>0.74391996012071349</c:v>
                      </c:pt>
                      <c:pt idx="867">
                        <c:v>0.7505910532227138</c:v>
                      </c:pt>
                      <c:pt idx="868">
                        <c:v>0.7371648888530361</c:v>
                      </c:pt>
                      <c:pt idx="869">
                        <c:v>0.73044084400124931</c:v>
                      </c:pt>
                      <c:pt idx="870">
                        <c:v>0.73041078285163097</c:v>
                      </c:pt>
                      <c:pt idx="871">
                        <c:v>0.73039575227682174</c:v>
                      </c:pt>
                      <c:pt idx="872">
                        <c:v>0.74377454965157341</c:v>
                      </c:pt>
                      <c:pt idx="873">
                        <c:v>0.7504443327493473</c:v>
                      </c:pt>
                      <c:pt idx="874">
                        <c:v>0.75042116635881573</c:v>
                      </c:pt>
                      <c:pt idx="875">
                        <c:v>0.73029805354056221</c:v>
                      </c:pt>
                      <c:pt idx="876">
                        <c:v>0.72357573237854711</c:v>
                      </c:pt>
                      <c:pt idx="877">
                        <c:v>0.71684644750985438</c:v>
                      </c:pt>
                      <c:pt idx="878">
                        <c:v>0.72352360799985105</c:v>
                      </c:pt>
                      <c:pt idx="879">
                        <c:v>0.74359087326950168</c:v>
                      </c:pt>
                      <c:pt idx="880">
                        <c:v>0.75026672375527192</c:v>
                      </c:pt>
                      <c:pt idx="881">
                        <c:v>0.73684635098322715</c:v>
                      </c:pt>
                      <c:pt idx="882">
                        <c:v>0.73011768664285215</c:v>
                      </c:pt>
                      <c:pt idx="883">
                        <c:v>0.73009514078063842</c:v>
                      </c:pt>
                      <c:pt idx="884">
                        <c:v>0.73007259491842469</c:v>
                      </c:pt>
                      <c:pt idx="885">
                        <c:v>0.73674775592828623</c:v>
                      </c:pt>
                      <c:pt idx="886">
                        <c:v>0.75012000328190531</c:v>
                      </c:pt>
                      <c:pt idx="887">
                        <c:v>0.75009683689137385</c:v>
                      </c:pt>
                      <c:pt idx="888">
                        <c:v>0.72998241146956966</c:v>
                      </c:pt>
                      <c:pt idx="889">
                        <c:v>0.72325553976655721</c:v>
                      </c:pt>
                      <c:pt idx="890">
                        <c:v>0.72323320074711606</c:v>
                      </c:pt>
                      <c:pt idx="891">
                        <c:v>0.7232108617276749</c:v>
                      </c:pt>
                      <c:pt idx="892">
                        <c:v>0.74326943960087621</c:v>
                      </c:pt>
                      <c:pt idx="893">
                        <c:v>0.74994239428783005</c:v>
                      </c:pt>
                      <c:pt idx="894">
                        <c:v>0.74322352050535834</c:v>
                      </c:pt>
                      <c:pt idx="895">
                        <c:v>0.7298020445718596</c:v>
                      </c:pt>
                      <c:pt idx="896">
                        <c:v>0.72977949870964587</c:v>
                      </c:pt>
                      <c:pt idx="897">
                        <c:v>0.72306193493140047</c:v>
                      </c:pt>
                      <c:pt idx="898">
                        <c:v>0.7297268916978138</c:v>
                      </c:pt>
                      <c:pt idx="899">
                        <c:v>0.74309341640139093</c:v>
                      </c:pt>
                      <c:pt idx="900">
                        <c:v>0.74307811003621826</c:v>
                      </c:pt>
                      <c:pt idx="901">
                        <c:v>0.72966676939857711</c:v>
                      </c:pt>
                      <c:pt idx="902">
                        <c:v>0.72294279349438106</c:v>
                      </c:pt>
                      <c:pt idx="903">
                        <c:v>0.72292045447493991</c:v>
                      </c:pt>
                      <c:pt idx="904">
                        <c:v>0.72958410123712658</c:v>
                      </c:pt>
                      <c:pt idx="905">
                        <c:v>0.74964123121091975</c:v>
                      </c:pt>
                      <c:pt idx="906">
                        <c:v>0.75631108325628449</c:v>
                      </c:pt>
                      <c:pt idx="907">
                        <c:v>0.74958717629967941</c:v>
                      </c:pt>
                      <c:pt idx="908">
                        <c:v>0.73617893830362735</c:v>
                      </c:pt>
                      <c:pt idx="909">
                        <c:v>0.73615618559864082</c:v>
                      </c:pt>
                      <c:pt idx="910">
                        <c:v>0.72274174231941068</c:v>
                      </c:pt>
                      <c:pt idx="911">
                        <c:v>0.72941124962682113</c:v>
                      </c:pt>
                      <c:pt idx="912">
                        <c:v>0.74946362221684437</c:v>
                      </c:pt>
                      <c:pt idx="913">
                        <c:v>0.7494404558263128</c:v>
                      </c:pt>
                      <c:pt idx="914">
                        <c:v>0.73603483783871371</c:v>
                      </c:pt>
                      <c:pt idx="915">
                        <c:v>0.73600450089873182</c:v>
                      </c:pt>
                      <c:pt idx="916">
                        <c:v>0.73598174819374551</c:v>
                      </c:pt>
                      <c:pt idx="917">
                        <c:v>0.7359589954887592</c:v>
                      </c:pt>
                      <c:pt idx="918">
                        <c:v>0.74931690174347787</c:v>
                      </c:pt>
                      <c:pt idx="919">
                        <c:v>0.7559838579900261</c:v>
                      </c:pt>
                      <c:pt idx="920">
                        <c:v>0.74926284683223754</c:v>
                      </c:pt>
                      <c:pt idx="921">
                        <c:v>0.73586040043381817</c:v>
                      </c:pt>
                      <c:pt idx="922">
                        <c:v>0.72245878140648945</c:v>
                      </c:pt>
                      <c:pt idx="923">
                        <c:v>0.71574721606864977</c:v>
                      </c:pt>
                      <c:pt idx="924">
                        <c:v>0.72241410336760714</c:v>
                      </c:pt>
                      <c:pt idx="925">
                        <c:v>0.74245054906413988</c:v>
                      </c:pt>
                      <c:pt idx="926">
                        <c:v>0.74911612635887093</c:v>
                      </c:pt>
                      <c:pt idx="927">
                        <c:v>0.73570871573390917</c:v>
                      </c:pt>
                      <c:pt idx="928">
                        <c:v>0.72899790881956894</c:v>
                      </c:pt>
                      <c:pt idx="929">
                        <c:v>0.72898287824475982</c:v>
                      </c:pt>
                      <c:pt idx="930">
                        <c:v>0.75571896134591221</c:v>
                      </c:pt>
                      <c:pt idx="931">
                        <c:v>0.8292503259497358</c:v>
                      </c:pt>
                      <c:pt idx="932">
                        <c:v>0.90276631524079609</c:v>
                      </c:pt>
                      <c:pt idx="933">
                        <c:v>0.94953725824389101</c:v>
                      </c:pt>
                      <c:pt idx="934">
                        <c:v>0.98293112756200607</c:v>
                      </c:pt>
                      <c:pt idx="935">
                        <c:v>1.0230085694960689</c:v>
                      </c:pt>
                      <c:pt idx="936">
                        <c:v>1.0563966472165514</c:v>
                      </c:pt>
                      <c:pt idx="937">
                        <c:v>1.1098393038499648</c:v>
                      </c:pt>
                      <c:pt idx="938">
                        <c:v>1.1432210383920873</c:v>
                      </c:pt>
                      <c:pt idx="939">
                        <c:v>1.15654433295619</c:v>
                      </c:pt>
                      <c:pt idx="940">
                        <c:v>1.1765514759266038</c:v>
                      </c:pt>
                      <c:pt idx="941">
                        <c:v>1.2032416399322383</c:v>
                      </c:pt>
                      <c:pt idx="942">
                        <c:v>1.2433112218409421</c:v>
                      </c:pt>
                      <c:pt idx="943">
                        <c:v>1.2699966974103973</c:v>
                      </c:pt>
                      <c:pt idx="944">
                        <c:v>1.2699442972413379</c:v>
                      </c:pt>
                      <c:pt idx="945">
                        <c:v>1.2765755386358169</c:v>
                      </c:pt>
                      <c:pt idx="946">
                        <c:v>1.2898895942227435</c:v>
                      </c:pt>
                      <c:pt idx="947">
                        <c:v>1.3165551439384382</c:v>
                      </c:pt>
                      <c:pt idx="948">
                        <c:v>1.3499145394611194</c:v>
                      </c:pt>
                      <c:pt idx="949">
                        <c:v>1.3565412992621919</c:v>
                      </c:pt>
                      <c:pt idx="950">
                        <c:v>1.3631675074825371</c:v>
                      </c:pt>
                      <c:pt idx="951">
                        <c:v>1.3697931641221557</c:v>
                      </c:pt>
                      <c:pt idx="952">
                        <c:v>1.3764182691810474</c:v>
                      </c:pt>
                      <c:pt idx="953">
                        <c:v>1.403086921538331</c:v>
                      </c:pt>
                      <c:pt idx="954">
                        <c:v>1.4164058034566185</c:v>
                      </c:pt>
                      <c:pt idx="955">
                        <c:v>1.4163473358995626</c:v>
                      </c:pt>
                      <c:pt idx="956">
                        <c:v>1.4229694762120471</c:v>
                      </c:pt>
                      <c:pt idx="957">
                        <c:v>1.4295910649438044</c:v>
                      </c:pt>
                      <c:pt idx="958">
                        <c:v>1.4562522709612742</c:v>
                      </c:pt>
                      <c:pt idx="959">
                        <c:v>1.469551709658937</c:v>
                      </c:pt>
                      <c:pt idx="960">
                        <c:v>1.4561320263628008</c:v>
                      </c:pt>
                      <c:pt idx="961">
                        <c:v>1.4560568734887549</c:v>
                      </c:pt>
                      <c:pt idx="962">
                        <c:v>1.4559967511895184</c:v>
                      </c:pt>
                      <c:pt idx="963">
                        <c:v>1.4826510624479015</c:v>
                      </c:pt>
                      <c:pt idx="964">
                        <c:v>1.509303167383377</c:v>
                      </c:pt>
                      <c:pt idx="965">
                        <c:v>1.5025627819525547</c:v>
                      </c:pt>
                      <c:pt idx="966">
                        <c:v>1.4958383923628134</c:v>
                      </c:pt>
                      <c:pt idx="967">
                        <c:v>1.4957766153213958</c:v>
                      </c:pt>
                      <c:pt idx="968">
                        <c:v>1.5023921366651569</c:v>
                      </c:pt>
                      <c:pt idx="969">
                        <c:v>1.5290381742126358</c:v>
                      </c:pt>
                      <c:pt idx="970">
                        <c:v>1.5356359070779528</c:v>
                      </c:pt>
                      <c:pt idx="971">
                        <c:v>1.5222196711613603</c:v>
                      </c:pt>
                      <c:pt idx="972">
                        <c:v>1.5288329172346224</c:v>
                      </c:pt>
                      <c:pt idx="973">
                        <c:v>1.535445611727158</c:v>
                      </c:pt>
                      <c:pt idx="974">
                        <c:v>1.55540890402978</c:v>
                      </c:pt>
                      <c:pt idx="975">
                        <c:v>1.5620199437801345</c:v>
                      </c:pt>
                      <c:pt idx="976">
                        <c:v>1.5419303394910429</c:v>
                      </c:pt>
                      <c:pt idx="977">
                        <c:v>1.5418666319170808</c:v>
                      </c:pt>
                      <c:pt idx="978">
                        <c:v>1.5484933917181534</c:v>
                      </c:pt>
                      <c:pt idx="979">
                        <c:v>1.5684522024273688</c:v>
                      </c:pt>
                      <c:pt idx="980">
                        <c:v>1.5817353694935867</c:v>
                      </c:pt>
                      <c:pt idx="981">
                        <c:v>1.5749962940669908</c:v>
                      </c:pt>
                      <c:pt idx="982">
                        <c:v>1.5682577702211218</c:v>
                      </c:pt>
                      <c:pt idx="983">
                        <c:v>1.5615036642197169</c:v>
                      </c:pt>
                      <c:pt idx="984">
                        <c:v>1.5681119460664366</c:v>
                      </c:pt>
                      <c:pt idx="985">
                        <c:v>1.5880647583352467</c:v>
                      </c:pt>
                      <c:pt idx="986">
                        <c:v>1.5946713854397856</c:v>
                      </c:pt>
                      <c:pt idx="987">
                        <c:v>1.5812614927015529</c:v>
                      </c:pt>
                      <c:pt idx="988">
                        <c:v>1.5878678440157283</c:v>
                      </c:pt>
                      <c:pt idx="989">
                        <c:v>1.5878022059092223</c:v>
                      </c:pt>
                      <c:pt idx="990">
                        <c:v>1.607766670320889</c:v>
                      </c:pt>
                      <c:pt idx="991">
                        <c:v>1.6143711600501112</c:v>
                      </c:pt>
                      <c:pt idx="992">
                        <c:v>1.5942923805327858</c:v>
                      </c:pt>
                      <c:pt idx="993">
                        <c:v>1.5942264666359161</c:v>
                      </c:pt>
                      <c:pt idx="994">
                        <c:v>1.5941605527390463</c:v>
                      </c:pt>
                      <c:pt idx="995">
                        <c:v>1.620774047023636</c:v>
                      </c:pt>
                      <c:pt idx="996">
                        <c:v>1.6273766062203137</c:v>
                      </c:pt>
                      <c:pt idx="997">
                        <c:v>1.6139707124423515</c:v>
                      </c:pt>
                      <c:pt idx="998">
                        <c:v>1.6072183301307177</c:v>
                      </c:pt>
                      <c:pt idx="999">
                        <c:v>1.6004831847168013</c:v>
                      </c:pt>
                      <c:pt idx="1000">
                        <c:v>1.6137538033214813</c:v>
                      </c:pt>
                      <c:pt idx="1001">
                        <c:v>1.6336914471203006</c:v>
                      </c:pt>
                      <c:pt idx="1002">
                        <c:v>1.640308692153833</c:v>
                      </c:pt>
                      <c:pt idx="1003">
                        <c:v>1.6269055562795052</c:v>
                      </c:pt>
                      <c:pt idx="1004">
                        <c:v>1.6268382634308183</c:v>
                      </c:pt>
                      <c:pt idx="1005">
                        <c:v>1.6267709705821312</c:v>
                      </c:pt>
                      <c:pt idx="1006">
                        <c:v>1.6400373144361777</c:v>
                      </c:pt>
                      <c:pt idx="1007">
                        <c:v>1.6466189825128226</c:v>
                      </c:pt>
                      <c:pt idx="1008">
                        <c:v>1.6265522688238987</c:v>
                      </c:pt>
                      <c:pt idx="1009">
                        <c:v>1.6264849759752118</c:v>
                      </c:pt>
                      <c:pt idx="1010">
                        <c:v>1.6264176831265249</c:v>
                      </c:pt>
                      <c:pt idx="1011">
                        <c:v>1.6530118720856715</c:v>
                      </c:pt>
                      <c:pt idx="1012">
                        <c:v>1.6596085707371258</c:v>
                      </c:pt>
                      <c:pt idx="1013">
                        <c:v>1.639545442322927</c:v>
                      </c:pt>
                      <c:pt idx="1014">
                        <c:v>1.6328299469724079</c:v>
                      </c:pt>
                      <c:pt idx="1015">
                        <c:v>1.626098042095262</c:v>
                      </c:pt>
                      <c:pt idx="1016">
                        <c:v>1.6393588701420387</c:v>
                      </c:pt>
                      <c:pt idx="1017">
                        <c:v>1.6592823796847302</c:v>
                      </c:pt>
                      <c:pt idx="1018">
                        <c:v>1.659213707884226</c:v>
                      </c:pt>
                      <c:pt idx="1019">
                        <c:v>1.6458015398754944</c:v>
                      </c:pt>
                      <c:pt idx="1020">
                        <c:v>1.645733419655717</c:v>
                      </c:pt>
                      <c:pt idx="1021">
                        <c:v>1.6456652994359398</c:v>
                      </c:pt>
                      <c:pt idx="1022">
                        <c:v>1.6655841894900429</c:v>
                      </c:pt>
                      <c:pt idx="1023">
                        <c:v>1.6655152418991752</c:v>
                      </c:pt>
                      <c:pt idx="1024">
                        <c:v>1.652122723953841</c:v>
                      </c:pt>
                      <c:pt idx="1025">
                        <c:v>1.6520543279437001</c:v>
                      </c:pt>
                      <c:pt idx="1026">
                        <c:v>1.6520030309360945</c:v>
                      </c:pt>
                      <c:pt idx="1027">
                        <c:v>1.6719177151871547</c:v>
                      </c:pt>
                      <c:pt idx="1028">
                        <c:v>1.678509242769294</c:v>
                      </c:pt>
                      <c:pt idx="1029">
                        <c:v>1.6584583180786789</c:v>
                      </c:pt>
                      <c:pt idx="1030">
                        <c:v>1.651712347892996</c:v>
                      </c:pt>
                      <c:pt idx="1031">
                        <c:v>1.6449840972381662</c:v>
                      </c:pt>
                      <c:pt idx="1032">
                        <c:v>1.6582351347270401</c:v>
                      </c:pt>
                      <c:pt idx="1033">
                        <c:v>1.6781443721184217</c:v>
                      </c:pt>
                      <c:pt idx="1034">
                        <c:v>1.6714158456732287</c:v>
                      </c:pt>
                      <c:pt idx="1035">
                        <c:v>1.6646878708087622</c:v>
                      </c:pt>
                      <c:pt idx="1036">
                        <c:v>1.6579604475250227</c:v>
                      </c:pt>
                      <c:pt idx="1037">
                        <c:v>1.6578917757245186</c:v>
                      </c:pt>
                      <c:pt idx="1038">
                        <c:v>1.6778142510533469</c:v>
                      </c:pt>
                      <c:pt idx="1039">
                        <c:v>1.6844024691511243</c:v>
                      </c:pt>
                      <c:pt idx="1040">
                        <c:v>1.6710005053858412</c:v>
                      </c:pt>
                      <c:pt idx="1041">
                        <c:v>1.6642741852635556</c:v>
                      </c:pt>
                      <c:pt idx="1042">
                        <c:v>1.6642052376726879</c:v>
                      </c:pt>
                      <c:pt idx="1043">
                        <c:v>1.6907624707231295</c:v>
                      </c:pt>
                      <c:pt idx="1044">
                        <c:v>1.6906924199708078</c:v>
                      </c:pt>
                      <c:pt idx="1045">
                        <c:v>1.6706543884796849</c:v>
                      </c:pt>
                      <c:pt idx="1046">
                        <c:v>1.663929447309217</c:v>
                      </c:pt>
                      <c:pt idx="1047">
                        <c:v>1.663860499718349</c:v>
                      </c:pt>
                      <c:pt idx="1048">
                        <c:v>1.6837570507530111</c:v>
                      </c:pt>
                      <c:pt idx="1049">
                        <c:v>1.696997056627346</c:v>
                      </c:pt>
                      <c:pt idx="1050">
                        <c:v>1.6836349445695844</c:v>
                      </c:pt>
                      <c:pt idx="1051">
                        <c:v>1.6769107618226158</c:v>
                      </c:pt>
                      <c:pt idx="1052">
                        <c:v>1.6701871306563743</c:v>
                      </c:pt>
                      <c:pt idx="1053">
                        <c:v>1.6767543886865277</c:v>
                      </c:pt>
                      <c:pt idx="1054">
                        <c:v>1.6899919124475915</c:v>
                      </c:pt>
                      <c:pt idx="1055">
                        <c:v>1.6965750973712355</c:v>
                      </c:pt>
                      <c:pt idx="1056">
                        <c:v>1.6765458911717437</c:v>
                      </c:pt>
                      <c:pt idx="1057">
                        <c:v>1.6764763920001491</c:v>
                      </c:pt>
                      <c:pt idx="1058">
                        <c:v>1.6764068928285543</c:v>
                      </c:pt>
                      <c:pt idx="1059">
                        <c:v>1.6962937912004947</c:v>
                      </c:pt>
                      <c:pt idx="1060">
                        <c:v>1.6962234646578098</c:v>
                      </c:pt>
                      <c:pt idx="1061">
                        <c:v>1.6761983953137702</c:v>
                      </c:pt>
                      <c:pt idx="1062">
                        <c:v>1.6761115213492768</c:v>
                      </c:pt>
                      <c:pt idx="1063">
                        <c:v>1.6760593969705808</c:v>
                      </c:pt>
                      <c:pt idx="1064">
                        <c:v>1.6959421584870693</c:v>
                      </c:pt>
                      <c:pt idx="1065">
                        <c:v>1.7025223097167153</c:v>
                      </c:pt>
                      <c:pt idx="1066">
                        <c:v>1.6891513034197316</c:v>
                      </c:pt>
                      <c:pt idx="1067">
                        <c:v>1.675781400284202</c:v>
                      </c:pt>
                      <c:pt idx="1068">
                        <c:v>1.6757119011126074</c:v>
                      </c:pt>
                      <c:pt idx="1069">
                        <c:v>1.6822917765518897</c:v>
                      </c:pt>
                      <c:pt idx="1070">
                        <c:v>1.7021516474682101</c:v>
                      </c:pt>
                      <c:pt idx="1071">
                        <c:v>1.7020810451351616</c:v>
                      </c:pt>
                      <c:pt idx="1072">
                        <c:v>1.6887134862177215</c:v>
                      </c:pt>
                      <c:pt idx="1073">
                        <c:v>1.6886434354653999</c:v>
                      </c:pt>
                      <c:pt idx="1074">
                        <c:v>1.6885733847130782</c:v>
                      </c:pt>
                      <c:pt idx="1075">
                        <c:v>1.7018162863862294</c:v>
                      </c:pt>
                      <c:pt idx="1076">
                        <c:v>1.7083931281315134</c:v>
                      </c:pt>
                      <c:pt idx="1077">
                        <c:v>1.6883807451441937</c:v>
                      </c:pt>
                      <c:pt idx="1078">
                        <c:v>1.688310694391872</c:v>
                      </c:pt>
                      <c:pt idx="1079">
                        <c:v>1.6882406436395505</c:v>
                      </c:pt>
                      <c:pt idx="1080">
                        <c:v>1.7014632747209866</c:v>
                      </c:pt>
                      <c:pt idx="1081">
                        <c:v>1.7146848026409685</c:v>
                      </c:pt>
                      <c:pt idx="1082">
                        <c:v>1.6946762807187374</c:v>
                      </c:pt>
                      <c:pt idx="1083">
                        <c:v>1.6813149270844754</c:v>
                      </c:pt>
                      <c:pt idx="1084">
                        <c:v>1.6745999143670924</c:v>
                      </c:pt>
                      <c:pt idx="1085">
                        <c:v>1.6878203391256206</c:v>
                      </c:pt>
                      <c:pt idx="1086">
                        <c:v>1.70766662736654</c:v>
                      </c:pt>
                      <c:pt idx="1087">
                        <c:v>1.707613468773981</c:v>
                      </c:pt>
                      <c:pt idx="1088">
                        <c:v>1.6942543214626269</c:v>
                      </c:pt>
                      <c:pt idx="1089">
                        <c:v>1.6941839949199415</c:v>
                      </c:pt>
                      <c:pt idx="1090">
                        <c:v>1.6941136683772566</c:v>
                      </c:pt>
                      <c:pt idx="1091">
                        <c:v>1.7073299562803326</c:v>
                      </c:pt>
                      <c:pt idx="1092">
                        <c:v>1.7139021095894378</c:v>
                      </c:pt>
                      <c:pt idx="1093">
                        <c:v>1.6938851071135299</c:v>
                      </c:pt>
                      <c:pt idx="1094">
                        <c:v>1.693814780570845</c:v>
                      </c:pt>
                      <c:pt idx="1095">
                        <c:v>1.6937444540281597</c:v>
                      </c:pt>
                      <c:pt idx="1096">
                        <c:v>1.7135997054558918</c:v>
                      </c:pt>
                      <c:pt idx="1097">
                        <c:v>1.7135285515421164</c:v>
                      </c:pt>
                      <c:pt idx="1098">
                        <c:v>1.7001747821428499</c:v>
                      </c:pt>
                      <c:pt idx="1099">
                        <c:v>1.6868396285931178</c:v>
                      </c:pt>
                      <c:pt idx="1100">
                        <c:v>1.6867695778407961</c:v>
                      </c:pt>
                      <c:pt idx="1101">
                        <c:v>1.6933400764077204</c:v>
                      </c:pt>
                      <c:pt idx="1102">
                        <c:v>1.7131905704516825</c:v>
                      </c:pt>
                      <c:pt idx="1103">
                        <c:v>1.7131194165379069</c:v>
                      </c:pt>
                      <c:pt idx="1104">
                        <c:v>1.6997688187278206</c:v>
                      </c:pt>
                      <c:pt idx="1105">
                        <c:v>1.6930587702369799</c:v>
                      </c:pt>
                      <c:pt idx="1106">
                        <c:v>1.6929884436942948</c:v>
                      </c:pt>
                      <c:pt idx="1107">
                        <c:v>1.7128348008828049</c:v>
                      </c:pt>
                      <c:pt idx="1108">
                        <c:v>1.7193844083296965</c:v>
                      </c:pt>
                      <c:pt idx="1109">
                        <c:v>1.6993981564793155</c:v>
                      </c:pt>
                      <c:pt idx="1110">
                        <c:v>1.6993275541462669</c:v>
                      </c:pt>
                      <c:pt idx="1111">
                        <c:v>1.6992746023964804</c:v>
                      </c:pt>
                      <c:pt idx="1112">
                        <c:v>1.7191165469391751</c:v>
                      </c:pt>
                      <c:pt idx="1113">
                        <c:v>1.7256823570699205</c:v>
                      </c:pt>
                      <c:pt idx="1114">
                        <c:v>1.7056997594418555</c:v>
                      </c:pt>
                      <c:pt idx="1115">
                        <c:v>1.6989921930642864</c:v>
                      </c:pt>
                      <c:pt idx="1116">
                        <c:v>1.6989039401479755</c:v>
                      </c:pt>
                      <c:pt idx="1117">
                        <c:v>1.7121054732666059</c:v>
                      </c:pt>
                      <c:pt idx="1118">
                        <c:v>1.7253059032237825</c:v>
                      </c:pt>
                      <c:pt idx="1119">
                        <c:v>1.7185986815841676</c:v>
                      </c:pt>
                      <c:pt idx="1120">
                        <c:v>1.7052567711705302</c:v>
                      </c:pt>
                      <c:pt idx="1121">
                        <c:v>1.6985509284827325</c:v>
                      </c:pt>
                      <c:pt idx="1122">
                        <c:v>1.705115014923706</c:v>
                      </c:pt>
                      <c:pt idx="1123">
                        <c:v>1.7183308201936462</c:v>
                      </c:pt>
                      <c:pt idx="1124">
                        <c:v>1.7248935966303933</c:v>
                      </c:pt>
                      <c:pt idx="1125">
                        <c:v>1.7115540304348456</c:v>
                      </c:pt>
                      <c:pt idx="1126">
                        <c:v>1.7048492219609108</c:v>
                      </c:pt>
                      <c:pt idx="1127">
                        <c:v>1.7047783438374988</c:v>
                      </c:pt>
                      <c:pt idx="1128">
                        <c:v>1.7246067746523834</c:v>
                      </c:pt>
                      <c:pt idx="1129">
                        <c:v>1.7245350691578811</c:v>
                      </c:pt>
                      <c:pt idx="1130">
                        <c:v>1.7045479899364098</c:v>
                      </c:pt>
                      <c:pt idx="1131">
                        <c:v>1.6978449051522468</c:v>
                      </c:pt>
                      <c:pt idx="1132">
                        <c:v>1.6977743028191981</c:v>
                      </c:pt>
                      <c:pt idx="1133">
                        <c:v>1.7242303208062457</c:v>
                      </c:pt>
                      <c:pt idx="1134">
                        <c:v>1.7307899946014036</c:v>
                      </c:pt>
                      <c:pt idx="1135">
                        <c:v>1.7241048361908664</c:v>
                      </c:pt>
                      <c:pt idx="1136">
                        <c:v>1.7107713373833149</c:v>
                      </c:pt>
                      <c:pt idx="1137">
                        <c:v>1.7040695626033784</c:v>
                      </c:pt>
                      <c:pt idx="1138">
                        <c:v>1.71061124107732</c:v>
                      </c:pt>
                      <c:pt idx="1139">
                        <c:v>1.7238000878392308</c:v>
                      </c:pt>
                      <c:pt idx="1140">
                        <c:v>1.730358106892208</c:v>
                      </c:pt>
                      <c:pt idx="1141">
                        <c:v>1.7103977793359935</c:v>
                      </c:pt>
                      <c:pt idx="1142">
                        <c:v>1.7103266254222178</c:v>
                      </c:pt>
                      <c:pt idx="1143">
                        <c:v>1.7102554715084421</c:v>
                      </c:pt>
                      <c:pt idx="1144">
                        <c:v>1.7300701817527444</c:v>
                      </c:pt>
                      <c:pt idx="1145">
                        <c:v>1.7299982004678784</c:v>
                      </c:pt>
                      <c:pt idx="1146">
                        <c:v>1.7100420097671156</c:v>
                      </c:pt>
                      <c:pt idx="1147">
                        <c:v>1.7099708558533402</c:v>
                      </c:pt>
                      <c:pt idx="1148">
                        <c:v>1.7032721837149927</c:v>
                      </c:pt>
                      <c:pt idx="1149">
                        <c:v>1.7297102753284148</c:v>
                      </c:pt>
                      <c:pt idx="1150">
                        <c:v>1.7362652606873938</c:v>
                      </c:pt>
                      <c:pt idx="1151">
                        <c:v>1.7229396219052011</c:v>
                      </c:pt>
                      <c:pt idx="1152">
                        <c:v>1.7096150862844628</c:v>
                      </c:pt>
                      <c:pt idx="1153">
                        <c:v>1.7029177930979325</c:v>
                      </c:pt>
                      <c:pt idx="1154">
                        <c:v>1.7094727784569115</c:v>
                      </c:pt>
                      <c:pt idx="1155">
                        <c:v>1.7292783876192193</c:v>
                      </c:pt>
                      <c:pt idx="1156">
                        <c:v>1.7291884110131368</c:v>
                      </c:pt>
                      <c:pt idx="1157">
                        <c:v>1.7158664954008509</c:v>
                      </c:pt>
                      <c:pt idx="1158">
                        <c:v>1.7158129231227468</c:v>
                      </c:pt>
                      <c:pt idx="1159">
                        <c:v>1.7157414934186077</c:v>
                      </c:pt>
                      <c:pt idx="1160">
                        <c:v>1.7289184811948894</c:v>
                      </c:pt>
                      <c:pt idx="1161">
                        <c:v>1.7288464999100235</c:v>
                      </c:pt>
                      <c:pt idx="1162">
                        <c:v>1.7155272043061907</c:v>
                      </c:pt>
                      <c:pt idx="1163">
                        <c:v>1.7088323932329319</c:v>
                      </c:pt>
                      <c:pt idx="1164">
                        <c:v>1.7087612393191565</c:v>
                      </c:pt>
                      <c:pt idx="1165">
                        <c:v>1.7351814045589526</c:v>
                      </c:pt>
                      <c:pt idx="1166">
                        <c:v>1.7351091474837235</c:v>
                      </c:pt>
                      <c:pt idx="1167">
                        <c:v>1.7217923339931618</c:v>
                      </c:pt>
                      <c:pt idx="1168">
                        <c:v>1.7084766236640543</c:v>
                      </c:pt>
                      <c:pt idx="1169">
                        <c:v>1.7017837431233398</c:v>
                      </c:pt>
                      <c:pt idx="1170">
                        <c:v>1.7149557666730788</c:v>
                      </c:pt>
                      <c:pt idx="1171">
                        <c:v>1.7347478621075763</c:v>
                      </c:pt>
                      <c:pt idx="1172">
                        <c:v>1.7280547057764983</c:v>
                      </c:pt>
                      <c:pt idx="1173">
                        <c:v>1.7147414775606618</c:v>
                      </c:pt>
                      <c:pt idx="1174">
                        <c:v>1.7146700478565227</c:v>
                      </c:pt>
                      <c:pt idx="1175">
                        <c:v>1.7145986181523838</c:v>
                      </c:pt>
                      <c:pt idx="1176">
                        <c:v>1.7343865767314293</c:v>
                      </c:pt>
                      <c:pt idx="1177">
                        <c:v>1.7343143196561999</c:v>
                      </c:pt>
                      <c:pt idx="1178">
                        <c:v>1.7210035735536346</c:v>
                      </c:pt>
                      <c:pt idx="1179">
                        <c:v>1.7142950419097931</c:v>
                      </c:pt>
                      <c:pt idx="1180">
                        <c:v>1.714223612205654</c:v>
                      </c:pt>
                      <c:pt idx="1181">
                        <c:v>1.734007227086475</c:v>
                      </c:pt>
                      <c:pt idx="1182">
                        <c:v>1.7405711756322666</c:v>
                      </c:pt>
                      <c:pt idx="1183">
                        <c:v>1.7206450460811225</c:v>
                      </c:pt>
                      <c:pt idx="1184">
                        <c:v>1.7139557508151329</c:v>
                      </c:pt>
                      <c:pt idx="1185">
                        <c:v>1.7072670071298703</c:v>
                      </c:pt>
                      <c:pt idx="1186">
                        <c:v>1.7204299295976151</c:v>
                      </c:pt>
                      <c:pt idx="1187">
                        <c:v>1.7402085113043024</c:v>
                      </c:pt>
                      <c:pt idx="1188">
                        <c:v>1.7335194918286765</c:v>
                      </c:pt>
                      <c:pt idx="1189">
                        <c:v>1.7202148131141077</c:v>
                      </c:pt>
                      <c:pt idx="1190">
                        <c:v>1.713527172590299</c:v>
                      </c:pt>
                      <c:pt idx="1191">
                        <c:v>1.7134557428861601</c:v>
                      </c:pt>
                      <c:pt idx="1192">
                        <c:v>1.7332304635277587</c:v>
                      </c:pt>
                      <c:pt idx="1193">
                        <c:v>1.7331582064525293</c:v>
                      </c:pt>
                      <c:pt idx="1194">
                        <c:v>1.7198562856415953</c:v>
                      </c:pt>
                      <c:pt idx="1195">
                        <c:v>1.7197845801470928</c:v>
                      </c:pt>
                      <c:pt idx="1196">
                        <c:v>1.7197128746525903</c:v>
                      </c:pt>
                      <c:pt idx="1197">
                        <c:v>1.7394831826483736</c:v>
                      </c:pt>
                      <c:pt idx="1198">
                        <c:v>1.7460243784891791</c:v>
                      </c:pt>
                      <c:pt idx="1199">
                        <c:v>1.7194977581690831</c:v>
                      </c:pt>
                      <c:pt idx="1200">
                        <c:v>1.7128128755489092</c:v>
                      </c:pt>
                      <c:pt idx="1201">
                        <c:v>1.7127414458447701</c:v>
                      </c:pt>
                      <c:pt idx="1202">
                        <c:v>1.7325078927754647</c:v>
                      </c:pt>
                      <c:pt idx="1203">
                        <c:v>1.7456603352093973</c:v>
                      </c:pt>
                      <c:pt idx="1204">
                        <c:v>1.7389754525892234</c:v>
                      </c:pt>
                      <c:pt idx="1205">
                        <c:v>1.7256613280547057</c:v>
                      </c:pt>
                      <c:pt idx="1206">
                        <c:v>1.7189958197075657</c:v>
                      </c:pt>
                      <c:pt idx="1207">
                        <c:v>1.7189241142130631</c:v>
                      </c:pt>
                      <c:pt idx="1208">
                        <c:v>1.7320743503240883</c:v>
                      </c:pt>
                      <c:pt idx="1209">
                        <c:v>1.738612788261259</c:v>
                      </c:pt>
                      <c:pt idx="1210">
                        <c:v>1.7253194169515929</c:v>
                      </c:pt>
                      <c:pt idx="1211">
                        <c:v>1.7252474356667267</c:v>
                      </c:pt>
                      <c:pt idx="1212">
                        <c:v>1.7251754543818607</c:v>
                      </c:pt>
                      <c:pt idx="1213">
                        <c:v>1.7383226567988876</c:v>
                      </c:pt>
                      <c:pt idx="1214">
                        <c:v>1.7448594399938777</c:v>
                      </c:pt>
                      <c:pt idx="1215">
                        <c:v>1.724959510527263</c:v>
                      </c:pt>
                      <c:pt idx="1216">
                        <c:v>1.7182787647625413</c:v>
                      </c:pt>
                      <c:pt idx="1217">
                        <c:v>1.7181891328944132</c:v>
                      </c:pt>
                      <c:pt idx="1218">
                        <c:v>1.737959992470923</c:v>
                      </c:pt>
                      <c:pt idx="1219">
                        <c:v>1.7511033338228614</c:v>
                      </c:pt>
                      <c:pt idx="1220">
                        <c:v>1.7378149267397374</c:v>
                      </c:pt>
                      <c:pt idx="1221">
                        <c:v>1.7245276228180673</c:v>
                      </c:pt>
                      <c:pt idx="1222">
                        <c:v>1.7178485317955263</c:v>
                      </c:pt>
                      <c:pt idx="1223">
                        <c:v>1.7243836602483356</c:v>
                      </c:pt>
                      <c:pt idx="1224">
                        <c:v>1.7441313534343141</c:v>
                      </c:pt>
                      <c:pt idx="1225">
                        <c:v>1.7440585447783579</c:v>
                      </c:pt>
                      <c:pt idx="1226">
                        <c:v>1.7307737229699589</c:v>
                      </c:pt>
                      <c:pt idx="1227">
                        <c:v>1.7307014658947297</c:v>
                      </c:pt>
                      <c:pt idx="1228">
                        <c:v>1.7306111445506929</c:v>
                      </c:pt>
                      <c:pt idx="1229">
                        <c:v>1.7437491079905434</c:v>
                      </c:pt>
                      <c:pt idx="1230">
                        <c:v>1.7502994049133433</c:v>
                      </c:pt>
                      <c:pt idx="1231">
                        <c:v>1.7304124375938119</c:v>
                      </c:pt>
                      <c:pt idx="1232">
                        <c:v>1.7237358286845421</c:v>
                      </c:pt>
                      <c:pt idx="1233">
                        <c:v>1.7236638473996762</c:v>
                      </c:pt>
                      <c:pt idx="1234">
                        <c:v>1.7434032668747506</c:v>
                      </c:pt>
                      <c:pt idx="1235">
                        <c:v>1.7499339826817442</c:v>
                      </c:pt>
                      <c:pt idx="1236">
                        <c:v>1.7366544008902514</c:v>
                      </c:pt>
                      <c:pt idx="1237">
                        <c:v>1.7233759222602123</c:v>
                      </c:pt>
                      <c:pt idx="1238">
                        <c:v>1.716701243883487</c:v>
                      </c:pt>
                      <c:pt idx="1239">
                        <c:v>1.7232139643692641</c:v>
                      </c:pt>
                      <c:pt idx="1240">
                        <c:v>1.7429482127750235</c:v>
                      </c:pt>
                      <c:pt idx="1241">
                        <c:v>1.7428754041190671</c:v>
                      </c:pt>
                      <c:pt idx="1242">
                        <c:v>1.7296176097662885</c:v>
                      </c:pt>
                      <c:pt idx="1243">
                        <c:v>1.7295453526910589</c:v>
                      </c:pt>
                      <c:pt idx="1244">
                        <c:v>1.7294730956158297</c:v>
                      </c:pt>
                      <c:pt idx="1245">
                        <c:v>1.7426023716592307</c:v>
                      </c:pt>
                      <c:pt idx="1246">
                        <c:v>1.7491300537722263</c:v>
                      </c:pt>
                      <c:pt idx="1247">
                        <c:v>1.7292563243901415</c:v>
                      </c:pt>
                      <c:pt idx="1248">
                        <c:v>1.7291660030461047</c:v>
                      </c:pt>
                      <c:pt idx="1249">
                        <c:v>1.7290937459708753</c:v>
                      </c:pt>
                      <c:pt idx="1250">
                        <c:v>1.7488194448753669</c:v>
                      </c:pt>
                      <c:pt idx="1251">
                        <c:v>1.7553454032985909</c:v>
                      </c:pt>
                      <c:pt idx="1252">
                        <c:v>1.7354757418243671</c:v>
                      </c:pt>
                      <c:pt idx="1253">
                        <c:v>1.7222062263811411</c:v>
                      </c:pt>
                      <c:pt idx="1254">
                        <c:v>1.7221522404174914</c:v>
                      </c:pt>
                      <c:pt idx="1255">
                        <c:v>1.7286782677883061</c:v>
                      </c:pt>
                      <c:pt idx="1256">
                        <c:v>1.7483992093090281</c:v>
                      </c:pt>
                      <c:pt idx="1257">
                        <c:v>1.7483261248627082</c:v>
                      </c:pt>
                      <c:pt idx="1258">
                        <c:v>1.7350586778472081</c:v>
                      </c:pt>
                      <c:pt idx="1259">
                        <c:v>1.7283892394873885</c:v>
                      </c:pt>
                      <c:pt idx="1260">
                        <c:v>1.7283169824121591</c:v>
                      </c:pt>
                      <c:pt idx="1261">
                        <c:v>1.7414374331639293</c:v>
                      </c:pt>
                      <c:pt idx="1262">
                        <c:v>1.747960702631109</c:v>
                      </c:pt>
                      <c:pt idx="1263">
                        <c:v>1.7346960135192437</c:v>
                      </c:pt>
                      <c:pt idx="1264">
                        <c:v>1.7280098898424343</c:v>
                      </c:pt>
                      <c:pt idx="1265">
                        <c:v>1.7345328145716599</c:v>
                      </c:pt>
                      <c:pt idx="1266">
                        <c:v>1.7542633398075125</c:v>
                      </c:pt>
                      <c:pt idx="1267">
                        <c:v>1.7541899795708291</c:v>
                      </c:pt>
                      <c:pt idx="1268">
                        <c:v>1.7343333491912793</c:v>
                      </c:pt>
                      <c:pt idx="1269">
                        <c:v>1.7276666687350946</c:v>
                      </c:pt>
                      <c:pt idx="1270">
                        <c:v>1.7275944116598652</c:v>
                      </c:pt>
                      <c:pt idx="1271">
                        <c:v>1.7407093466043657</c:v>
                      </c:pt>
                      <c:pt idx="1272">
                        <c:v>1.7538231783874125</c:v>
                      </c:pt>
                      <c:pt idx="1273">
                        <c:v>1.7471567737215912</c:v>
                      </c:pt>
                      <c:pt idx="1274">
                        <c:v>1.7338981519977221</c:v>
                      </c:pt>
                      <c:pt idx="1275">
                        <c:v>1.7272331262837182</c:v>
                      </c:pt>
                      <c:pt idx="1276">
                        <c:v>1.7337530862665362</c:v>
                      </c:pt>
                      <c:pt idx="1277">
                        <c:v>1.746846164824732</c:v>
                      </c:pt>
                      <c:pt idx="1278">
                        <c:v>1.7533830169673128</c:v>
                      </c:pt>
                      <c:pt idx="1279">
                        <c:v>1.7401268773567149</c:v>
                      </c:pt>
                      <c:pt idx="1280">
                        <c:v>1.7334629548041649</c:v>
                      </c:pt>
                      <c:pt idx="1281">
                        <c:v>1.7333904219385718</c:v>
                      </c:pt>
                      <c:pt idx="1282">
                        <c:v>1.7530895760205796</c:v>
                      </c:pt>
                      <c:pt idx="1283">
                        <c:v>1.7530345558430671</c:v>
                      </c:pt>
                      <c:pt idx="1284">
                        <c:v>1.7331728233417933</c:v>
                      </c:pt>
                      <c:pt idx="1285">
                        <c:v>1.726510555531424</c:v>
                      </c:pt>
                      <c:pt idx="1286">
                        <c:v>1.7264382984561946</c:v>
                      </c:pt>
                      <c:pt idx="1287">
                        <c:v>1.7527227748371632</c:v>
                      </c:pt>
                      <c:pt idx="1288">
                        <c:v>1.7592383221741661</c:v>
                      </c:pt>
                      <c:pt idx="1289">
                        <c:v>1.7525760543637967</c:v>
                      </c:pt>
                      <c:pt idx="1290">
                        <c:v>1.739325982141195</c:v>
                      </c:pt>
                      <c:pt idx="1291">
                        <c:v>1.7326832264990415</c:v>
                      </c:pt>
                      <c:pt idx="1292">
                        <c:v>1.7391803648292825</c:v>
                      </c:pt>
                      <c:pt idx="1293">
                        <c:v>1.7522826134170635</c:v>
                      </c:pt>
                      <c:pt idx="1294">
                        <c:v>1.7587965060118855</c:v>
                      </c:pt>
                      <c:pt idx="1295">
                        <c:v>1.7389619388614135</c:v>
                      </c:pt>
                      <c:pt idx="1296">
                        <c:v>1.738889130205457</c:v>
                      </c:pt>
                      <c:pt idx="1297">
                        <c:v>1.7388163215495007</c:v>
                      </c:pt>
                      <c:pt idx="1298">
                        <c:v>1.7519158122336469</c:v>
                      </c:pt>
                      <c:pt idx="1299">
                        <c:v>1.7584283258766518</c:v>
                      </c:pt>
                      <c:pt idx="1300">
                        <c:v>1.7385978955816317</c:v>
                      </c:pt>
                      <c:pt idx="1301">
                        <c:v>1.7385068847616862</c:v>
                      </c:pt>
                      <c:pt idx="1302">
                        <c:v>1.7384522782697192</c:v>
                      </c:pt>
                      <c:pt idx="1303">
                        <c:v>1.7581337817684646</c:v>
                      </c:pt>
                      <c:pt idx="1304">
                        <c:v>1.7646446406692882</c:v>
                      </c:pt>
                      <c:pt idx="1305">
                        <c:v>1.751402290576864</c:v>
                      </c:pt>
                      <c:pt idx="1306">
                        <c:v>1.7381610436458936</c:v>
                      </c:pt>
                      <c:pt idx="1307">
                        <c:v>1.7315045674331571</c:v>
                      </c:pt>
                      <c:pt idx="1308">
                        <c:v>1.7380154263339809</c:v>
                      </c:pt>
                      <c:pt idx="1309">
                        <c:v>1.757691965606184</c:v>
                      </c:pt>
                      <c:pt idx="1310">
                        <c:v>1.7576183295791372</c:v>
                      </c:pt>
                      <c:pt idx="1311">
                        <c:v>1.7443795647614382</c:v>
                      </c:pt>
                      <c:pt idx="1312">
                        <c:v>1.7443064803151183</c:v>
                      </c:pt>
                      <c:pt idx="1313">
                        <c:v>1.7442333958687986</c:v>
                      </c:pt>
                      <c:pt idx="1314">
                        <c:v>1.7573237854709503</c:v>
                      </c:pt>
                      <c:pt idx="1315">
                        <c:v>1.7638316106777756</c:v>
                      </c:pt>
                      <c:pt idx="1316">
                        <c:v>1.744014142529839</c:v>
                      </c:pt>
                      <c:pt idx="1317">
                        <c:v>1.7439410580835191</c:v>
                      </c:pt>
                      <c:pt idx="1318">
                        <c:v>1.7438679736371991</c:v>
                      </c:pt>
                      <c:pt idx="1319">
                        <c:v>1.7635359634081349</c:v>
                      </c:pt>
                      <c:pt idx="1320">
                        <c:v>1.7700421338727794</c:v>
                      </c:pt>
                      <c:pt idx="1321">
                        <c:v>1.7502285267899316</c:v>
                      </c:pt>
                      <c:pt idx="1322">
                        <c:v>1.736996105150592</c:v>
                      </c:pt>
                      <c:pt idx="1323">
                        <c:v>1.7303440415836711</c:v>
                      </c:pt>
                      <c:pt idx="1324">
                        <c:v>1.7434111958477003</c:v>
                      </c:pt>
                      <c:pt idx="1325">
                        <c:v>1.7630740145493209</c:v>
                      </c:pt>
                      <c:pt idx="1326">
                        <c:v>1.763018580686263</c:v>
                      </c:pt>
                      <c:pt idx="1327">
                        <c:v>1.7497883653698316</c:v>
                      </c:pt>
                      <c:pt idx="1328">
                        <c:v>1.7431371291740012</c:v>
                      </c:pt>
                      <c:pt idx="1329">
                        <c:v>1.7430640447276813</c:v>
                      </c:pt>
                      <c:pt idx="1330">
                        <c:v>1.7627229334166223</c:v>
                      </c:pt>
                      <c:pt idx="1331">
                        <c:v>1.7626490215992121</c:v>
                      </c:pt>
                      <c:pt idx="1332">
                        <c:v>1.749421564186415</c:v>
                      </c:pt>
                      <c:pt idx="1333">
                        <c:v>1.749329863890561</c:v>
                      </c:pt>
                      <c:pt idx="1334">
                        <c:v>1.7492565036538779</c:v>
                      </c:pt>
                      <c:pt idx="1335">
                        <c:v>1.7623348963752186</c:v>
                      </c:pt>
                      <c:pt idx="1336">
                        <c:v>1.7688365852464569</c:v>
                      </c:pt>
                      <c:pt idx="1337">
                        <c:v>1.749036422943828</c:v>
                      </c:pt>
                      <c:pt idx="1338">
                        <c:v>1.7424062847108031</c:v>
                      </c:pt>
                      <c:pt idx="1339">
                        <c:v>1.7357583579993341</c:v>
                      </c:pt>
                      <c:pt idx="1340">
                        <c:v>1.7554092487677344</c:v>
                      </c:pt>
                      <c:pt idx="1341">
                        <c:v>1.7750584847939537</c:v>
                      </c:pt>
                      <c:pt idx="1342">
                        <c:v>1.7618359916076995</c:v>
                      </c:pt>
                      <c:pt idx="1343">
                        <c:v>1.7486146015828989</c:v>
                      </c:pt>
                      <c:pt idx="1344">
                        <c:v>1.7419677780328842</c:v>
                      </c:pt>
                      <c:pt idx="1345">
                        <c:v>1.7484678811095324</c:v>
                      </c:pt>
                      <c:pt idx="1346">
                        <c:v>1.761521866383706</c:v>
                      </c:pt>
                      <c:pt idx="1347">
                        <c:v>1.7680205215609461</c:v>
                      </c:pt>
                      <c:pt idx="1348">
                        <c:v>1.7548017515445986</c:v>
                      </c:pt>
                      <c:pt idx="1349">
                        <c:v>1.7481561001036283</c:v>
                      </c:pt>
                      <c:pt idx="1350">
                        <c:v>1.7481010799261161</c:v>
                      </c:pt>
                      <c:pt idx="1351">
                        <c:v>1.7677423180317946</c:v>
                      </c:pt>
                      <c:pt idx="1352">
                        <c:v>1.7676681304240212</c:v>
                      </c:pt>
                      <c:pt idx="1353">
                        <c:v>1.747880999216066</c:v>
                      </c:pt>
                      <c:pt idx="1354">
                        <c:v>1.7412369335696858</c:v>
                      </c:pt>
                      <c:pt idx="1355">
                        <c:v>1.7411638491233661</c:v>
                      </c:pt>
                      <c:pt idx="1356">
                        <c:v>1.7607827482096037</c:v>
                      </c:pt>
                      <c:pt idx="1357">
                        <c:v>1.7738484545742246</c:v>
                      </c:pt>
                      <c:pt idx="1358">
                        <c:v>1.7606349245747832</c:v>
                      </c:pt>
                      <c:pt idx="1359">
                        <c:v>1.7539917552470843</c:v>
                      </c:pt>
                      <c:pt idx="1360">
                        <c:v>1.7473491375001122</c:v>
                      </c:pt>
                      <c:pt idx="1361">
                        <c:v>1.7472757772634289</c:v>
                      </c:pt>
                      <c:pt idx="1362">
                        <c:v>1.766926254346284</c:v>
                      </c:pt>
                      <c:pt idx="1363">
                        <c:v>1.7668520667385104</c:v>
                      </c:pt>
                      <c:pt idx="1364">
                        <c:v>1.7536419841186122</c:v>
                      </c:pt>
                      <c:pt idx="1365">
                        <c:v>1.7470006763758665</c:v>
                      </c:pt>
                      <c:pt idx="1366">
                        <c:v>1.7469273161391834</c:v>
                      </c:pt>
                      <c:pt idx="1367">
                        <c:v>1.7665553163074155</c:v>
                      </c:pt>
                      <c:pt idx="1368">
                        <c:v>1.7664811286996418</c:v>
                      </c:pt>
                      <c:pt idx="1369">
                        <c:v>1.7467072354291335</c:v>
                      </c:pt>
                      <c:pt idx="1370">
                        <c:v>1.7400675824285687</c:v>
                      </c:pt>
                      <c:pt idx="1371">
                        <c:v>1.7399762268706689</c:v>
                      </c:pt>
                      <c:pt idx="1372">
                        <c:v>1.75960015913104</c:v>
                      </c:pt>
                      <c:pt idx="1373">
                        <c:v>1.7726570402040298</c:v>
                      </c:pt>
                      <c:pt idx="1374">
                        <c:v>1.7594708134505721</c:v>
                      </c:pt>
                      <c:pt idx="1375">
                        <c:v>1.7462670740090338</c:v>
                      </c:pt>
                      <c:pt idx="1376">
                        <c:v>1.7396290757506498</c:v>
                      </c:pt>
                      <c:pt idx="1377">
                        <c:v>1.7461203535356673</c:v>
                      </c:pt>
                      <c:pt idx="1378">
                        <c:v>1.7657392526219047</c:v>
                      </c:pt>
                      <c:pt idx="1379">
                        <c:v>1.7722288756647409</c:v>
                      </c:pt>
                      <c:pt idx="1380">
                        <c:v>1.7590273425461107</c:v>
                      </c:pt>
                      <c:pt idx="1381">
                        <c:v>1.7523901716588173</c:v>
                      </c:pt>
                      <c:pt idx="1382">
                        <c:v>1.7523165356317703</c:v>
                      </c:pt>
                      <c:pt idx="1383">
                        <c:v>1.7653683145830363</c:v>
                      </c:pt>
                      <c:pt idx="1384">
                        <c:v>1.7718565586740551</c:v>
                      </c:pt>
                      <c:pt idx="1385">
                        <c:v>1.7520956275506303</c:v>
                      </c:pt>
                      <c:pt idx="1386">
                        <c:v>1.7454601114055175</c:v>
                      </c:pt>
                      <c:pt idx="1387">
                        <c:v>1.7453867511688341</c:v>
                      </c:pt>
                      <c:pt idx="1388">
                        <c:v>1.7715587050815065</c:v>
                      </c:pt>
                      <c:pt idx="1389">
                        <c:v>1.7780452944303446</c:v>
                      </c:pt>
                      <c:pt idx="1390">
                        <c:v>1.7582882243720084</c:v>
                      </c:pt>
                      <c:pt idx="1391">
                        <c:v>1.7516538113883497</c:v>
                      </c:pt>
                      <c:pt idx="1392">
                        <c:v>1.7450199499854178</c:v>
                      </c:pt>
                      <c:pt idx="1393">
                        <c:v>1.7515065393342559</c:v>
                      </c:pt>
                      <c:pt idx="1394">
                        <c:v>1.7711119246926834</c:v>
                      </c:pt>
                      <c:pt idx="1395">
                        <c:v>1.7710374612945463</c:v>
                      </c:pt>
                      <c:pt idx="1396">
                        <c:v>1.7578447534675468</c:v>
                      </c:pt>
                      <c:pt idx="1397">
                        <c:v>1.7577708416501368</c:v>
                      </c:pt>
                      <c:pt idx="1398">
                        <c:v>1.7576969298327265</c:v>
                      </c:pt>
                      <c:pt idx="1399">
                        <c:v>1.7707396077019977</c:v>
                      </c:pt>
                      <c:pt idx="1400">
                        <c:v>1.7772231633568376</c:v>
                      </c:pt>
                      <c:pt idx="1401">
                        <c:v>1.7574751943804958</c:v>
                      </c:pt>
                      <c:pt idx="1402">
                        <c:v>1.7574012825630856</c:v>
                      </c:pt>
                      <c:pt idx="1403">
                        <c:v>1.7573273707456754</c:v>
                      </c:pt>
                      <c:pt idx="1404">
                        <c:v>1.776924206602835</c:v>
                      </c:pt>
                      <c:pt idx="1405">
                        <c:v>1.7834061075154943</c:v>
                      </c:pt>
                      <c:pt idx="1406">
                        <c:v>1.7636619996042411</c:v>
                      </c:pt>
                      <c:pt idx="1407">
                        <c:v>1.7504756349556012</c:v>
                      </c:pt>
                      <c:pt idx="1408">
                        <c:v>1.7438461861984851</c:v>
                      </c:pt>
                      <c:pt idx="1409">
                        <c:v>1.7568654218868613</c:v>
                      </c:pt>
                      <c:pt idx="1410">
                        <c:v>1.7764757714718313</c:v>
                      </c:pt>
                      <c:pt idx="1411">
                        <c:v>1.7698460469243515</c:v>
                      </c:pt>
                      <c:pt idx="1412">
                        <c:v>1.7632168739575989</c:v>
                      </c:pt>
                      <c:pt idx="1413">
                        <c:v>1.756588252571573</c:v>
                      </c:pt>
                      <c:pt idx="1414">
                        <c:v>1.7565143407541628</c:v>
                      </c:pt>
                      <c:pt idx="1415">
                        <c:v>1.7695481933318027</c:v>
                      </c:pt>
                      <c:pt idx="1416">
                        <c:v>1.7760273363408274</c:v>
                      </c:pt>
                      <c:pt idx="1417">
                        <c:v>1.7562741273475795</c:v>
                      </c:pt>
                      <c:pt idx="1418">
                        <c:v>1.7562002155301693</c:v>
                      </c:pt>
                      <c:pt idx="1419">
                        <c:v>1.756126303712759</c:v>
                      </c:pt>
                      <c:pt idx="1420">
                        <c:v>1.7757096947896998</c:v>
                      </c:pt>
                      <c:pt idx="1421">
                        <c:v>1.7821871141089525</c:v>
                      </c:pt>
                      <c:pt idx="1422">
                        <c:v>1.7624749978798619</c:v>
                      </c:pt>
                      <c:pt idx="1423">
                        <c:v>1.7558491343974707</c:v>
                      </c:pt>
                      <c:pt idx="1424">
                        <c:v>1.7557752225800605</c:v>
                      </c:pt>
                      <c:pt idx="1425">
                        <c:v>1.768803559350431</c:v>
                      </c:pt>
                      <c:pt idx="1426">
                        <c:v>1.7818307929593478</c:v>
                      </c:pt>
                      <c:pt idx="1427">
                        <c:v>1.7752052052673204</c:v>
                      </c:pt>
                      <c:pt idx="1428">
                        <c:v>1.7620298722332197</c:v>
                      </c:pt>
                      <c:pt idx="1429">
                        <c:v>1.7554056634930093</c:v>
                      </c:pt>
                      <c:pt idx="1430">
                        <c:v>1.7553132737212465</c:v>
                      </c:pt>
                      <c:pt idx="1431">
                        <c:v>1.7748875637161925</c:v>
                      </c:pt>
                      <c:pt idx="1432">
                        <c:v>1.7813619493414472</c:v>
                      </c:pt>
                      <c:pt idx="1433">
                        <c:v>1.7616403872924076</c:v>
                      </c:pt>
                      <c:pt idx="1434">
                        <c:v>1.7615847465865773</c:v>
                      </c:pt>
                      <c:pt idx="1435">
                        <c:v>1.7615105589788038</c:v>
                      </c:pt>
                      <c:pt idx="1436">
                        <c:v>1.7810806431707067</c:v>
                      </c:pt>
                      <c:pt idx="1437">
                        <c:v>1.7810056281918425</c:v>
                      </c:pt>
                      <c:pt idx="1438">
                        <c:v>1.7612879961554826</c:v>
                      </c:pt>
                      <c:pt idx="1439">
                        <c:v>1.754666545318907</c:v>
                      </c:pt>
                      <c:pt idx="1440">
                        <c:v>1.7545741555471441</c:v>
                      </c:pt>
                      <c:pt idx="1441">
                        <c:v>1.774140171831186</c:v>
                      </c:pt>
                      <c:pt idx="1442">
                        <c:v>1.7871581664629268</c:v>
                      </c:pt>
                      <c:pt idx="1443">
                        <c:v>1.7739906934541847</c:v>
                      </c:pt>
                      <c:pt idx="1444">
                        <c:v>1.7608243236068968</c:v>
                      </c:pt>
                      <c:pt idx="1445">
                        <c:v>1.754204596460093</c:v>
                      </c:pt>
                      <c:pt idx="1446">
                        <c:v>1.760694495293293</c:v>
                      </c:pt>
                      <c:pt idx="1447">
                        <c:v>1.7802554784032014</c:v>
                      </c:pt>
                      <c:pt idx="1448">
                        <c:v>1.7801804634243372</c:v>
                      </c:pt>
                      <c:pt idx="1449">
                        <c:v>1.767016437795139</c:v>
                      </c:pt>
                      <c:pt idx="1450">
                        <c:v>1.7603977448621981</c:v>
                      </c:pt>
                      <c:pt idx="1451">
                        <c:v>1.7603235572544245</c:v>
                      </c:pt>
                      <c:pt idx="1452">
                        <c:v>1.7798804035088809</c:v>
                      </c:pt>
                      <c:pt idx="1453">
                        <c:v>1.7798053885300167</c:v>
                      </c:pt>
                      <c:pt idx="1454">
                        <c:v>1.7601009944311032</c:v>
                      </c:pt>
                      <c:pt idx="1455">
                        <c:v>1.7600082599213862</c:v>
                      </c:pt>
                      <c:pt idx="1456">
                        <c:v>1.7533915664685806</c:v>
                      </c:pt>
                      <c:pt idx="1457">
                        <c:v>1.7794865748698443</c:v>
                      </c:pt>
                      <c:pt idx="1458">
                        <c:v>1.7859723368475922</c:v>
                      </c:pt>
                      <c:pt idx="1459">
                        <c:v>1.766271803813767</c:v>
                      </c:pt>
                      <c:pt idx="1460">
                        <c:v>1.7531143971532921</c:v>
                      </c:pt>
                      <c:pt idx="1461">
                        <c:v>1.7464992894950764</c:v>
                      </c:pt>
                      <c:pt idx="1462">
                        <c:v>1.7595074935689137</c:v>
                      </c:pt>
                      <c:pt idx="1463">
                        <c:v>1.7790552387413756</c:v>
                      </c:pt>
                      <c:pt idx="1464">
                        <c:v>1.7789802237625114</c:v>
                      </c:pt>
                      <c:pt idx="1465">
                        <c:v>1.765825023424944</c:v>
                      </c:pt>
                      <c:pt idx="1466">
                        <c:v>1.7657505600268069</c:v>
                      </c:pt>
                      <c:pt idx="1467">
                        <c:v>1.7656760966286698</c:v>
                      </c:pt>
                      <c:pt idx="1468">
                        <c:v>1.7786801638470549</c:v>
                      </c:pt>
                      <c:pt idx="1469">
                        <c:v>1.7851441383860887</c:v>
                      </c:pt>
                      <c:pt idx="1470">
                        <c:v>1.7654527064342582</c:v>
                      </c:pt>
                      <c:pt idx="1471">
                        <c:v>1.7653782430361211</c:v>
                      </c:pt>
                      <c:pt idx="1472">
                        <c:v>1.7587656174911768</c:v>
                      </c:pt>
                      <c:pt idx="1473">
                        <c:v>1.7848429753091783</c:v>
                      </c:pt>
                      <c:pt idx="1474">
                        <c:v>1.7847676845399509</c:v>
                      </c:pt>
                      <c:pt idx="1475">
                        <c:v>1.7716177242192892</c:v>
                      </c:pt>
                      <c:pt idx="1476">
                        <c:v>1.7584688670600819</c:v>
                      </c:pt>
                      <c:pt idx="1477">
                        <c:v>1.7518578962573181</c:v>
                      </c:pt>
                      <c:pt idx="1478">
                        <c:v>1.7648569992491607</c:v>
                      </c:pt>
                      <c:pt idx="1479">
                        <c:v>1.7843912306938128</c:v>
                      </c:pt>
                      <c:pt idx="1480">
                        <c:v>1.7777799841006856</c:v>
                      </c:pt>
                      <c:pt idx="1481">
                        <c:v>1.7711692890882853</c:v>
                      </c:pt>
                      <c:pt idx="1482">
                        <c:v>1.7645591456566123</c:v>
                      </c:pt>
                      <c:pt idx="1483">
                        <c:v>1.764484682258475</c:v>
                      </c:pt>
                      <c:pt idx="1484">
                        <c:v>1.7840147768476748</c:v>
                      </c:pt>
                      <c:pt idx="1485">
                        <c:v>1.7839394860784474</c:v>
                      </c:pt>
                      <c:pt idx="1486">
                        <c:v>1.7707955931457822</c:v>
                      </c:pt>
                      <c:pt idx="1487">
                        <c:v>1.7641868286659261</c:v>
                      </c:pt>
                      <c:pt idx="1488">
                        <c:v>1.764112365267789</c:v>
                      </c:pt>
                      <c:pt idx="1489">
                        <c:v>1.7836383230015369</c:v>
                      </c:pt>
                      <c:pt idx="1490">
                        <c:v>1.7900962301525742</c:v>
                      </c:pt>
                      <c:pt idx="1491">
                        <c:v>1.770421897203279</c:v>
                      </c:pt>
                      <c:pt idx="1492">
                        <c:v>1.7638145116752404</c:v>
                      </c:pt>
                      <c:pt idx="1493">
                        <c:v>1.7637400482771031</c:v>
                      </c:pt>
                      <c:pt idx="1494">
                        <c:v>1.770197679637777</c:v>
                      </c:pt>
                      <c:pt idx="1495">
                        <c:v>1.7897183973546189</c:v>
                      </c:pt>
                      <c:pt idx="1496">
                        <c:v>1.7831112876169439</c:v>
                      </c:pt>
                      <c:pt idx="1497">
                        <c:v>1.7699734620722751</c:v>
                      </c:pt>
                      <c:pt idx="1498">
                        <c:v>1.7633677312864173</c:v>
                      </c:pt>
                      <c:pt idx="1499">
                        <c:v>1.7632932678882802</c:v>
                      </c:pt>
                      <c:pt idx="1500">
                        <c:v>1.7828101245400336</c:v>
                      </c:pt>
                      <c:pt idx="1501">
                        <c:v>1.7892649979970725</c:v>
                      </c:pt>
                      <c:pt idx="1502">
                        <c:v>1.7761296545656751</c:v>
                      </c:pt>
                      <c:pt idx="1503">
                        <c:v>1.7695250269412712</c:v>
                      </c:pt>
                      <c:pt idx="1504">
                        <c:v>1.7694502877527705</c:v>
                      </c:pt>
                      <c:pt idx="1505">
                        <c:v>1.7889627317587085</c:v>
                      </c:pt>
                      <c:pt idx="1506">
                        <c:v>1.7888871651991174</c:v>
                      </c:pt>
                      <c:pt idx="1507">
                        <c:v>1.7692260701872686</c:v>
                      </c:pt>
                      <c:pt idx="1508">
                        <c:v>1.7626417131545797</c:v>
                      </c:pt>
                      <c:pt idx="1509">
                        <c:v>1.7625672497564429</c:v>
                      </c:pt>
                      <c:pt idx="1510">
                        <c:v>1.7820760395400645</c:v>
                      </c:pt>
                      <c:pt idx="1511">
                        <c:v>1.795036738723794</c:v>
                      </c:pt>
                      <c:pt idx="1512">
                        <c:v>1.7819066353093025</c:v>
                      </c:pt>
                      <c:pt idx="1513">
                        <c:v>1.7753044897981698</c:v>
                      </c:pt>
                      <c:pt idx="1514">
                        <c:v>1.7621763169162226</c:v>
                      </c:pt>
                      <c:pt idx="1515">
                        <c:v>1.7686281566792634</c:v>
                      </c:pt>
                      <c:pt idx="1516">
                        <c:v>1.7881314996032067</c:v>
                      </c:pt>
                      <c:pt idx="1517">
                        <c:v>1.7945816846240668</c:v>
                      </c:pt>
                      <c:pt idx="1518">
                        <c:v>1.7749294149038493</c:v>
                      </c:pt>
                      <c:pt idx="1519">
                        <c:v>1.7683291999252608</c:v>
                      </c:pt>
                      <c:pt idx="1520">
                        <c:v>1.7682731455338856</c:v>
                      </c:pt>
                      <c:pt idx="1521">
                        <c:v>1.7877725584451492</c:v>
                      </c:pt>
                      <c:pt idx="1522">
                        <c:v>1.7942214334617828</c:v>
                      </c:pt>
                      <c:pt idx="1523">
                        <c:v>1.7745730937542448</c:v>
                      </c:pt>
                      <c:pt idx="1524">
                        <c:v>1.7679555039827577</c:v>
                      </c:pt>
                      <c:pt idx="1525">
                        <c:v>1.7678807647942569</c:v>
                      </c:pt>
                      <c:pt idx="1526">
                        <c:v>1.787375834007296</c:v>
                      </c:pt>
                      <c:pt idx="1527">
                        <c:v>1.7938232611245217</c:v>
                      </c:pt>
                      <c:pt idx="1528">
                        <c:v>1.780701983001661</c:v>
                      </c:pt>
                      <c:pt idx="1529">
                        <c:v>1.7675818080402543</c:v>
                      </c:pt>
                      <c:pt idx="1530">
                        <c:v>1.7609849025460278</c:v>
                      </c:pt>
                      <c:pt idx="1531">
                        <c:v>1.767432329663253</c:v>
                      </c:pt>
                      <c:pt idx="1532">
                        <c:v>1.7869413262896476</c:v>
                      </c:pt>
                      <c:pt idx="1533">
                        <c:v>1.793387167612283</c:v>
                      </c:pt>
                      <c:pt idx="1534">
                        <c:v>1.7802690610786025</c:v>
                      </c:pt>
                      <c:pt idx="1535">
                        <c:v>1.7736729140078753</c:v>
                      </c:pt>
                      <c:pt idx="1536">
                        <c:v>1.7735791452842953</c:v>
                      </c:pt>
                      <c:pt idx="1537">
                        <c:v>1.7930648376249763</c:v>
                      </c:pt>
                      <c:pt idx="1538">
                        <c:v>1.7929889952750218</c:v>
                      </c:pt>
                      <c:pt idx="1539">
                        <c:v>1.7733541003477029</c:v>
                      </c:pt>
                      <c:pt idx="1540">
                        <c:v>1.7732790853688387</c:v>
                      </c:pt>
                      <c:pt idx="1541">
                        <c:v>1.7732040703899747</c:v>
                      </c:pt>
                      <c:pt idx="1542">
                        <c:v>1.7926856258752035</c:v>
                      </c:pt>
                      <c:pt idx="1543">
                        <c:v>1.7991283645562499</c:v>
                      </c:pt>
                      <c:pt idx="1544">
                        <c:v>1.7795161533863266</c:v>
                      </c:pt>
                      <c:pt idx="1545">
                        <c:v>1.7664046658213695</c:v>
                      </c:pt>
                      <c:pt idx="1546">
                        <c:v>1.7598121040253674</c:v>
                      </c:pt>
                      <c:pt idx="1547">
                        <c:v>1.7727727342615058</c:v>
                      </c:pt>
                      <c:pt idx="1548">
                        <c:v>1.7922495323629652</c:v>
                      </c:pt>
                      <c:pt idx="1549">
                        <c:v>1.7921736900130105</c:v>
                      </c:pt>
                      <c:pt idx="1550">
                        <c:v>1.7725476893249135</c:v>
                      </c:pt>
                      <c:pt idx="1551">
                        <c:v>1.7724726743460495</c:v>
                      </c:pt>
                      <c:pt idx="1552">
                        <c:v>1.7723976593671853</c:v>
                      </c:pt>
                      <c:pt idx="1553">
                        <c:v>1.7918703206131923</c:v>
                      </c:pt>
                      <c:pt idx="1554">
                        <c:v>1.7982910650127519</c:v>
                      </c:pt>
                      <c:pt idx="1555">
                        <c:v>1.7786691322325163</c:v>
                      </c:pt>
                      <c:pt idx="1556">
                        <c:v>1.7786126641555957</c:v>
                      </c:pt>
                      <c:pt idx="1557">
                        <c:v>1.7785373733863679</c:v>
                      </c:pt>
                      <c:pt idx="1558">
                        <c:v>1.7980056219865594</c:v>
                      </c:pt>
                      <c:pt idx="1559">
                        <c:v>1.7979295038462417</c:v>
                      </c:pt>
                      <c:pt idx="1560">
                        <c:v>1.784825462621098</c:v>
                      </c:pt>
                      <c:pt idx="1561">
                        <c:v>1.7717225245574082</c:v>
                      </c:pt>
                      <c:pt idx="1562">
                        <c:v>1.7651340996168583</c:v>
                      </c:pt>
                      <c:pt idx="1563">
                        <c:v>1.7780856287710025</c:v>
                      </c:pt>
                      <c:pt idx="1564">
                        <c:v>1.7975489131446514</c:v>
                      </c:pt>
                      <c:pt idx="1565">
                        <c:v>1.7974727950043337</c:v>
                      </c:pt>
                      <c:pt idx="1566">
                        <c:v>1.7843720632635516</c:v>
                      </c:pt>
                      <c:pt idx="1567">
                        <c:v>1.777803288386399</c:v>
                      </c:pt>
                      <c:pt idx="1568">
                        <c:v>1.7777279976171714</c:v>
                      </c:pt>
                      <c:pt idx="1569">
                        <c:v>1.79065684301392</c:v>
                      </c:pt>
                      <c:pt idx="1570">
                        <c:v>1.7970922043027437</c:v>
                      </c:pt>
                      <c:pt idx="1571">
                        <c:v>1.7839942304655962</c:v>
                      </c:pt>
                      <c:pt idx="1572">
                        <c:v>1.7839186639060052</c:v>
                      </c:pt>
                      <c:pt idx="1573">
                        <c:v>1.7838430973464143</c:v>
                      </c:pt>
                      <c:pt idx="1574">
                        <c:v>1.7967877317414715</c:v>
                      </c:pt>
                      <c:pt idx="1575">
                        <c:v>1.8032214382881142</c:v>
                      </c:pt>
                      <c:pt idx="1576">
                        <c:v>1.7836163976676411</c:v>
                      </c:pt>
                      <c:pt idx="1577">
                        <c:v>1.7770315580018161</c:v>
                      </c:pt>
                      <c:pt idx="1578">
                        <c:v>1.7704285161720024</c:v>
                      </c:pt>
                      <c:pt idx="1579">
                        <c:v>1.789879458926886</c:v>
                      </c:pt>
                      <c:pt idx="1580">
                        <c:v>1.8028394686347069</c:v>
                      </c:pt>
                      <c:pt idx="1581">
                        <c:v>1.7962549047592455</c:v>
                      </c:pt>
                      <c:pt idx="1582">
                        <c:v>1.7831629983100947</c:v>
                      </c:pt>
                      <c:pt idx="1583">
                        <c:v>1.7765798133864505</c:v>
                      </c:pt>
                      <c:pt idx="1584">
                        <c:v>1.7830118651909126</c:v>
                      </c:pt>
                      <c:pt idx="1585">
                        <c:v>1.7959504321979736</c:v>
                      </c:pt>
                      <c:pt idx="1586">
                        <c:v>1.802381105050618</c:v>
                      </c:pt>
                      <c:pt idx="1587">
                        <c:v>1.7827662738722416</c:v>
                      </c:pt>
                      <c:pt idx="1588">
                        <c:v>1.7826907073126506</c:v>
                      </c:pt>
                      <c:pt idx="1589">
                        <c:v>1.7826151407530595</c:v>
                      </c:pt>
                      <c:pt idx="1590">
                        <c:v>1.8020564308452218</c:v>
                      </c:pt>
                      <c:pt idx="1591">
                        <c:v>1.8019800369145405</c:v>
                      </c:pt>
                      <c:pt idx="1592">
                        <c:v>1.7824073327141843</c:v>
                      </c:pt>
                      <c:pt idx="1593">
                        <c:v>1.7758269056941749</c:v>
                      </c:pt>
                      <c:pt idx="1594">
                        <c:v>1.7757516149249473</c:v>
                      </c:pt>
                      <c:pt idx="1595">
                        <c:v>1.7951892507947935</c:v>
                      </c:pt>
                      <c:pt idx="1596">
                        <c:v>1.8081211988331312</c:v>
                      </c:pt>
                      <c:pt idx="1597">
                        <c:v>1.7950370145141574</c:v>
                      </c:pt>
                      <c:pt idx="1598">
                        <c:v>1.7819539333566379</c:v>
                      </c:pt>
                      <c:pt idx="1599">
                        <c:v>1.7753751610788093</c:v>
                      </c:pt>
                      <c:pt idx="1600">
                        <c:v>1.7818028002374555</c:v>
                      </c:pt>
                      <c:pt idx="1601">
                        <c:v>1.8012160976077256</c:v>
                      </c:pt>
                      <c:pt idx="1602">
                        <c:v>1.8011397036770442</c:v>
                      </c:pt>
                      <c:pt idx="1603">
                        <c:v>1.7880592425279773</c:v>
                      </c:pt>
                      <c:pt idx="1604">
                        <c:v>1.7815005339990915</c:v>
                      </c:pt>
                      <c:pt idx="1605">
                        <c:v>1.7814249674395004</c:v>
                      </c:pt>
                      <c:pt idx="1606">
                        <c:v>1.8008532264369888</c:v>
                      </c:pt>
                      <c:pt idx="1607">
                        <c:v>1.8007768325063072</c:v>
                      </c:pt>
                      <c:pt idx="1608">
                        <c:v>1.7811982677607272</c:v>
                      </c:pt>
                      <c:pt idx="1609">
                        <c:v>1.7811227012011361</c:v>
                      </c:pt>
                      <c:pt idx="1610">
                        <c:v>1.7810471346415451</c:v>
                      </c:pt>
                      <c:pt idx="1611">
                        <c:v>1.8004712567835812</c:v>
                      </c:pt>
                      <c:pt idx="1612">
                        <c:v>1.8068944832964122</c:v>
                      </c:pt>
                      <c:pt idx="1613">
                        <c:v>1.7938191242690695</c:v>
                      </c:pt>
                      <c:pt idx="1614">
                        <c:v>1.7807448684031808</c:v>
                      </c:pt>
                      <c:pt idx="1615">
                        <c:v>1.7741893314634747</c:v>
                      </c:pt>
                      <c:pt idx="1616">
                        <c:v>1.7806126269238967</c:v>
                      </c:pt>
                      <c:pt idx="1617">
                        <c:v>1.8000128931994925</c:v>
                      </c:pt>
                      <c:pt idx="1618">
                        <c:v>1.7999364992688109</c:v>
                      </c:pt>
                      <c:pt idx="1619">
                        <c:v>1.7868647255161936</c:v>
                      </c:pt>
                      <c:pt idx="1620">
                        <c:v>1.7867888831662391</c:v>
                      </c:pt>
                      <c:pt idx="1621">
                        <c:v>1.7867130408162846</c:v>
                      </c:pt>
                      <c:pt idx="1622">
                        <c:v>1.799630923546085</c:v>
                      </c:pt>
                      <c:pt idx="1623">
                        <c:v>1.8060511163649178</c:v>
                      </c:pt>
                      <c:pt idx="1624">
                        <c:v>1.7864855137664208</c:v>
                      </c:pt>
                      <c:pt idx="1625">
                        <c:v>1.7864096714164663</c:v>
                      </c:pt>
                      <c:pt idx="1626">
                        <c:v>1.7863338290665118</c:v>
                      </c:pt>
                      <c:pt idx="1627">
                        <c:v>1.8057636049109993</c:v>
                      </c:pt>
                      <c:pt idx="1628">
                        <c:v>1.812182211935242</c:v>
                      </c:pt>
                      <c:pt idx="1629">
                        <c:v>1.7926202635590609</c:v>
                      </c:pt>
                      <c:pt idx="1630">
                        <c:v>1.7795546950896217</c:v>
                      </c:pt>
                      <c:pt idx="1631">
                        <c:v>1.7729658564635267</c:v>
                      </c:pt>
                      <c:pt idx="1632">
                        <c:v>1.7858787749667846</c:v>
                      </c:pt>
                      <c:pt idx="1633">
                        <c:v>1.8052844191544684</c:v>
                      </c:pt>
                      <c:pt idx="1634">
                        <c:v>1.7987141963779076</c:v>
                      </c:pt>
                      <c:pt idx="1635">
                        <c:v>1.7921445251820736</c:v>
                      </c:pt>
                      <c:pt idx="1636">
                        <c:v>1.7855754055669664</c:v>
                      </c:pt>
                      <c:pt idx="1637">
                        <c:v>1.7854995632170121</c:v>
                      </c:pt>
                      <c:pt idx="1638">
                        <c:v>1.7984086206551815</c:v>
                      </c:pt>
                      <c:pt idx="1639">
                        <c:v>1.80484356825846</c:v>
                      </c:pt>
                      <c:pt idx="1640">
                        <c:v>1.7852909967546371</c:v>
                      </c:pt>
                      <c:pt idx="1641">
                        <c:v>1.7852151544046826</c:v>
                      </c:pt>
                      <c:pt idx="1642">
                        <c:v>1.7851393120547281</c:v>
                      </c:pt>
                      <c:pt idx="1643">
                        <c:v>1.8045368893742801</c:v>
                      </c:pt>
                      <c:pt idx="1644">
                        <c:v>1.8109510837527074</c:v>
                      </c:pt>
                      <c:pt idx="1645">
                        <c:v>1.7913833437788935</c:v>
                      </c:pt>
                      <c:pt idx="1646">
                        <c:v>1.7848169820674213</c:v>
                      </c:pt>
                      <c:pt idx="1647">
                        <c:v>1.7782511719366758</c:v>
                      </c:pt>
                      <c:pt idx="1648">
                        <c:v>1.7976446813483669</c:v>
                      </c:pt>
                      <c:pt idx="1649">
                        <c:v>1.8105471198178131</c:v>
                      </c:pt>
                      <c:pt idx="1650">
                        <c:v>1.8039810338967042</c:v>
                      </c:pt>
                      <c:pt idx="1651">
                        <c:v>1.7909456644720649</c:v>
                      </c:pt>
                      <c:pt idx="1652">
                        <c:v>1.7843808885551828</c:v>
                      </c:pt>
                      <c:pt idx="1653">
                        <c:v>1.7843050462052281</c:v>
                      </c:pt>
                      <c:pt idx="1654">
                        <c:v>1.8036935224427857</c:v>
                      </c:pt>
                      <c:pt idx="1655">
                        <c:v>1.8036168527217409</c:v>
                      </c:pt>
                      <c:pt idx="1656">
                        <c:v>1.7905460442353955</c:v>
                      </c:pt>
                      <c:pt idx="1657">
                        <c:v>1.7904699260950776</c:v>
                      </c:pt>
                      <c:pt idx="1658">
                        <c:v>1.7903938079547594</c:v>
                      </c:pt>
                      <c:pt idx="1659">
                        <c:v>1.8097776647037291</c:v>
                      </c:pt>
                      <c:pt idx="1660">
                        <c:v>1.8161871016983864</c:v>
                      </c:pt>
                      <c:pt idx="1661">
                        <c:v>1.7966515602495077</c:v>
                      </c:pt>
                      <c:pt idx="1662">
                        <c:v>1.7900893353934877</c:v>
                      </c:pt>
                      <c:pt idx="1663">
                        <c:v>1.7835466227056831</c:v>
                      </c:pt>
                      <c:pt idx="1664">
                        <c:v>1.8029268252323365</c:v>
                      </c:pt>
                      <c:pt idx="1665">
                        <c:v>1.8158203005149698</c:v>
                      </c:pt>
                      <c:pt idx="1666">
                        <c:v>1.8027734857902467</c:v>
                      </c:pt>
                      <c:pt idx="1667">
                        <c:v>1.7962122951480892</c:v>
                      </c:pt>
                      <c:pt idx="1668">
                        <c:v>1.7896326265515796</c:v>
                      </c:pt>
                      <c:pt idx="1669">
                        <c:v>1.796040408804056</c:v>
                      </c:pt>
                      <c:pt idx="1670">
                        <c:v>1.8089312640782365</c:v>
                      </c:pt>
                      <c:pt idx="1671">
                        <c:v>1.8153376673788955</c:v>
                      </c:pt>
                      <c:pt idx="1672">
                        <c:v>1.8022943000337155</c:v>
                      </c:pt>
                      <c:pt idx="1673">
                        <c:v>1.7957348330813301</c:v>
                      </c:pt>
                      <c:pt idx="1674">
                        <c:v>1.7956584391506487</c:v>
                      </c:pt>
                      <c:pt idx="1675">
                        <c:v>1.815048087497251</c:v>
                      </c:pt>
                      <c:pt idx="1676">
                        <c:v>1.8149708661954791</c:v>
                      </c:pt>
                      <c:pt idx="1677">
                        <c:v>1.7954483558412746</c:v>
                      </c:pt>
                      <c:pt idx="1678">
                        <c:v>1.7888714451483996</c:v>
                      </c:pt>
                      <c:pt idx="1679">
                        <c:v>1.7887953270080816</c:v>
                      </c:pt>
                      <c:pt idx="1680">
                        <c:v>1.7952573710145707</c:v>
                      </c:pt>
                      <c:pt idx="1681">
                        <c:v>1.8080463906970399</c:v>
                      </c:pt>
                      <c:pt idx="1682">
                        <c:v>1.9828076424267622</c:v>
                      </c:pt>
                      <c:pt idx="1683">
                        <c:v>2.1251362921502479</c:v>
                      </c:pt>
                      <c:pt idx="1684">
                        <c:v>2.2674587365905552</c:v>
                      </c:pt>
                      <c:pt idx="1685">
                        <c:v>2.3643587150099594</c:v>
                      </c:pt>
                      <c:pt idx="1686">
                        <c:v>2.4677391464426148</c:v>
                      </c:pt>
                      <c:pt idx="1687">
                        <c:v>2.5257633015415992</c:v>
                      </c:pt>
                      <c:pt idx="1688">
                        <c:v>2.603229643051427</c:v>
                      </c:pt>
                      <c:pt idx="1689">
                        <c:v>2.6418025106575733</c:v>
                      </c:pt>
                      <c:pt idx="1690">
                        <c:v>2.6997900545858076</c:v>
                      </c:pt>
                      <c:pt idx="1691">
                        <c:v>2.7253970519389092</c:v>
                      </c:pt>
                      <c:pt idx="1692">
                        <c:v>2.7768607058716457</c:v>
                      </c:pt>
                      <c:pt idx="1693">
                        <c:v>2.8024834922230566</c:v>
                      </c:pt>
                      <c:pt idx="1694">
                        <c:v>2.8410143017987739</c:v>
                      </c:pt>
                      <c:pt idx="1695">
                        <c:v>2.8665645552845915</c:v>
                      </c:pt>
                      <c:pt idx="1696">
                        <c:v>2.8921395609555307</c:v>
                      </c:pt>
                      <c:pt idx="1697">
                        <c:v>2.9112396294204888</c:v>
                      </c:pt>
                      <c:pt idx="1698">
                        <c:v>2.9303667942886578</c:v>
                      </c:pt>
                      <c:pt idx="1699">
                        <c:v>2.9559269072799692</c:v>
                      </c:pt>
                      <c:pt idx="1700">
                        <c:v>2.968546660626858</c:v>
                      </c:pt>
                      <c:pt idx="1701">
                        <c:v>2.9940971209554483</c:v>
                      </c:pt>
                      <c:pt idx="1702">
                        <c:v>3.0002439365764904</c:v>
                      </c:pt>
                      <c:pt idx="1703">
                        <c:v>3.0322507872091187</c:v>
                      </c:pt>
                      <c:pt idx="1704">
                        <c:v>3.0319274230079492</c:v>
                      </c:pt>
                      <c:pt idx="1705">
                        <c:v>3.0639239315019475</c:v>
                      </c:pt>
                      <c:pt idx="1706">
                        <c:v>3.0635971199212344</c:v>
                      </c:pt>
                      <c:pt idx="1707">
                        <c:v>3.0891206906893864</c:v>
                      </c:pt>
                      <c:pt idx="1708">
                        <c:v>3.0887911212050381</c:v>
                      </c:pt>
                      <c:pt idx="1709">
                        <c:v>3.1143064182622862</c:v>
                      </c:pt>
                      <c:pt idx="1710">
                        <c:v>3.1139740908743039</c:v>
                      </c:pt>
                      <c:pt idx="1711">
                        <c:v>3.133021276537066</c:v>
                      </c:pt>
                      <c:pt idx="1712">
                        <c:v>3.1326868807213573</c:v>
                      </c:pt>
                      <c:pt idx="1713">
                        <c:v>3.1517278611009409</c:v>
                      </c:pt>
                      <c:pt idx="1714">
                        <c:v>3.1578491661133623</c:v>
                      </c:pt>
                      <c:pt idx="1715">
                        <c:v>3.1639690921739656</c:v>
                      </c:pt>
                      <c:pt idx="1716">
                        <c:v>3.1700876392827522</c:v>
                      </c:pt>
                      <c:pt idx="1717">
                        <c:v>3.1762048074397211</c:v>
                      </c:pt>
                      <c:pt idx="1718">
                        <c:v>3.1887756079970933</c:v>
                      </c:pt>
                      <c:pt idx="1719">
                        <c:v>3.1819806850218946</c:v>
                      </c:pt>
                      <c:pt idx="1720">
                        <c:v>3.2010016706001267</c:v>
                      </c:pt>
                      <c:pt idx="1721">
                        <c:v>3.1942067476249281</c:v>
                      </c:pt>
                      <c:pt idx="1722">
                        <c:v>3.2132222173958906</c:v>
                      </c:pt>
                      <c:pt idx="1723">
                        <c:v>3.2064272944206924</c:v>
                      </c:pt>
                      <c:pt idx="1724">
                        <c:v>3.2254372483843858</c:v>
                      </c:pt>
                      <c:pt idx="1725">
                        <c:v>3.2186423254091872</c:v>
                      </c:pt>
                      <c:pt idx="1726">
                        <c:v>3.2311972680206593</c:v>
                      </c:pt>
                      <c:pt idx="1727">
                        <c:v>3.2244375083168033</c:v>
                      </c:pt>
                      <c:pt idx="1728">
                        <c:v>3.2369545297532984</c:v>
                      </c:pt>
                      <c:pt idx="1729">
                        <c:v>3.2366084128471426</c:v>
                      </c:pt>
                      <c:pt idx="1730">
                        <c:v>3.2427090335823028</c:v>
                      </c:pt>
                      <c:pt idx="1731">
                        <c:v>3.2488082753656462</c:v>
                      </c:pt>
                      <c:pt idx="1732">
                        <c:v>3.2484955290934705</c:v>
                      </c:pt>
                      <c:pt idx="1733">
                        <c:v>3.2545579528632902</c:v>
                      </c:pt>
                      <c:pt idx="1734">
                        <c:v>3.2542097675294079</c:v>
                      </c:pt>
                      <c:pt idx="1735">
                        <c:v>3.2603048724572994</c:v>
                      </c:pt>
                      <c:pt idx="1736">
                        <c:v>3.2535133968616439</c:v>
                      </c:pt>
                      <c:pt idx="1737">
                        <c:v>3.2660839905762433</c:v>
                      </c:pt>
                      <c:pt idx="1738">
                        <c:v>3.2592931355089059</c:v>
                      </c:pt>
                      <c:pt idx="1739">
                        <c:v>3.2782309702925518</c:v>
                      </c:pt>
                      <c:pt idx="1740">
                        <c:v>3.2650003412905746</c:v>
                      </c:pt>
                      <c:pt idx="1741">
                        <c:v>3.2775290838175177</c:v>
                      </c:pt>
                      <c:pt idx="1742">
                        <c:v>3.2643361691477457</c:v>
                      </c:pt>
                      <c:pt idx="1743">
                        <c:v>3.2833001350683308</c:v>
                      </c:pt>
                      <c:pt idx="1744">
                        <c:v>3.2765113484287189</c:v>
                      </c:pt>
                      <c:pt idx="1745">
                        <c:v>3.2889981018728234</c:v>
                      </c:pt>
                      <c:pt idx="1746">
                        <c:v>3.2822100736567119</c:v>
                      </c:pt>
                      <c:pt idx="1747">
                        <c:v>3.2883286897130883</c:v>
                      </c:pt>
                      <c:pt idx="1748">
                        <c:v>3.2879763675237541</c:v>
                      </c:pt>
                      <c:pt idx="1749">
                        <c:v>3.2876240453344203</c:v>
                      </c:pt>
                      <c:pt idx="1750">
                        <c:v>3.2936694390492955</c:v>
                      </c:pt>
                      <c:pt idx="1751">
                        <c:v>3.2933517285505771</c:v>
                      </c:pt>
                      <c:pt idx="1752">
                        <c:v>3.299430355004251</c:v>
                      </c:pt>
                      <c:pt idx="1753">
                        <c:v>3.2926457052200915</c:v>
                      </c:pt>
                      <c:pt idx="1754">
                        <c:v>3.3051177728273409</c:v>
                      </c:pt>
                      <c:pt idx="1755">
                        <c:v>3.2919043807230812</c:v>
                      </c:pt>
                      <c:pt idx="1756">
                        <c:v>3.3108733108702082</c:v>
                      </c:pt>
                      <c:pt idx="1757">
                        <c:v>3.2912336585591198</c:v>
                      </c:pt>
                      <c:pt idx="1758">
                        <c:v>3.3101631506842706</c:v>
                      </c:pt>
                      <c:pt idx="1759">
                        <c:v>3.3033458197420398</c:v>
                      </c:pt>
                      <c:pt idx="1760">
                        <c:v>3.3094174824890357</c:v>
                      </c:pt>
                      <c:pt idx="1761">
                        <c:v>3.302672477569625</c:v>
                      </c:pt>
                      <c:pt idx="1762">
                        <c:v>3.3151675736722241</c:v>
                      </c:pt>
                      <c:pt idx="1763">
                        <c:v>3.3019636963355041</c:v>
                      </c:pt>
                      <c:pt idx="1764">
                        <c:v>3.3144204575775817</c:v>
                      </c:pt>
                      <c:pt idx="1765">
                        <c:v>3.3076420820241914</c:v>
                      </c:pt>
                      <c:pt idx="1766">
                        <c:v>3.3137444953967141</c:v>
                      </c:pt>
                      <c:pt idx="1767">
                        <c:v>3.3133887258278363</c:v>
                      </c:pt>
                      <c:pt idx="1768">
                        <c:v>3.3129973793020708</c:v>
                      </c:pt>
                      <c:pt idx="1769">
                        <c:v>3.319061457814072</c:v>
                      </c:pt>
                      <c:pt idx="1770">
                        <c:v>3.3058666815593463</c:v>
                      </c:pt>
                      <c:pt idx="1771">
                        <c:v>3.3183841856289784</c:v>
                      </c:pt>
                      <c:pt idx="1772">
                        <c:v>3.3051920293827055</c:v>
                      </c:pt>
                      <c:pt idx="1773">
                        <c:v>3.3240884266642401</c:v>
                      </c:pt>
                      <c:pt idx="1774">
                        <c:v>3.3108627618888056</c:v>
                      </c:pt>
                      <c:pt idx="1775">
                        <c:v>3.329789909795867</c:v>
                      </c:pt>
                      <c:pt idx="1776">
                        <c:v>3.3101867997079379</c:v>
                      </c:pt>
                      <c:pt idx="1777">
                        <c:v>3.32265983258146</c:v>
                      </c:pt>
                      <c:pt idx="1778">
                        <c:v>3.3158889723154741</c:v>
                      </c:pt>
                      <c:pt idx="1779">
                        <c:v>3.3283227740097923</c:v>
                      </c:pt>
                      <c:pt idx="1780">
                        <c:v>3.321588387019375</c:v>
                      </c:pt>
                      <c:pt idx="1781">
                        <c:v>3.3276428818162453</c:v>
                      </c:pt>
                      <c:pt idx="1782">
                        <c:v>3.3208740899779849</c:v>
                      </c:pt>
                      <c:pt idx="1783">
                        <c:v>3.3268914220233778</c:v>
                      </c:pt>
                      <c:pt idx="1784">
                        <c:v>3.326533584026774</c:v>
                      </c:pt>
                      <c:pt idx="1785">
                        <c:v>3.3198026444158999</c:v>
                      </c:pt>
                      <c:pt idx="1786">
                        <c:v>3.3258536918332271</c:v>
                      </c:pt>
                      <c:pt idx="1787">
                        <c:v>3.3190883473745103</c:v>
                      </c:pt>
                      <c:pt idx="1788">
                        <c:v>3.331544832826224</c:v>
                      </c:pt>
                      <c:pt idx="1789">
                        <c:v>3.3184097651851898</c:v>
                      </c:pt>
                      <c:pt idx="1790">
                        <c:v>3.3308277778811992</c:v>
                      </c:pt>
                      <c:pt idx="1791">
                        <c:v>3.3176597532917307</c:v>
                      </c:pt>
                      <c:pt idx="1792">
                        <c:v>3.3365147820187446</c:v>
                      </c:pt>
                      <c:pt idx="1793">
                        <c:v>3.3233130420573413</c:v>
                      </c:pt>
                      <c:pt idx="1794">
                        <c:v>3.3357604264270604</c:v>
                      </c:pt>
                      <c:pt idx="1795">
                        <c:v>3.3226331498637944</c:v>
                      </c:pt>
                      <c:pt idx="1796">
                        <c:v>3.3350779142250602</c:v>
                      </c:pt>
                      <c:pt idx="1797">
                        <c:v>3.3219174738705872</c:v>
                      </c:pt>
                      <c:pt idx="1798">
                        <c:v>3.3343594803282186</c:v>
                      </c:pt>
                      <c:pt idx="1799">
                        <c:v>3.3276010306285886</c:v>
                      </c:pt>
                      <c:pt idx="1800">
                        <c:v>3.3336410464313766</c:v>
                      </c:pt>
                      <c:pt idx="1801">
                        <c:v>3.3332818294829556</c:v>
                      </c:pt>
                      <c:pt idx="1802">
                        <c:v>3.3329226125345346</c:v>
                      </c:pt>
                      <c:pt idx="1803">
                        <c:v>3.3389238797912544</c:v>
                      </c:pt>
                      <c:pt idx="1804">
                        <c:v>3.3258083932660267</c:v>
                      </c:pt>
                      <c:pt idx="1805">
                        <c:v>3.3382400575850277</c:v>
                      </c:pt>
                      <c:pt idx="1806">
                        <c:v>3.3250913383210019</c:v>
                      </c:pt>
                      <c:pt idx="1807">
                        <c:v>3.3375202447363685</c:v>
                      </c:pt>
                      <c:pt idx="1808">
                        <c:v>3.3243742833759775</c:v>
                      </c:pt>
                      <c:pt idx="1809">
                        <c:v>3.3368364225301423</c:v>
                      </c:pt>
                      <c:pt idx="1810">
                        <c:v>3.3236572284309531</c:v>
                      </c:pt>
                      <c:pt idx="1811">
                        <c:v>3.3424715780793552</c:v>
                      </c:pt>
                      <c:pt idx="1812">
                        <c:v>3.3293304430503246</c:v>
                      </c:pt>
                      <c:pt idx="1813">
                        <c:v>3.3417503862788784</c:v>
                      </c:pt>
                      <c:pt idx="1814">
                        <c:v>3.3286479308483248</c:v>
                      </c:pt>
                      <c:pt idx="1815">
                        <c:v>3.3346409933417314</c:v>
                      </c:pt>
                      <c:pt idx="1816">
                        <c:v>3.3342810869174015</c:v>
                      </c:pt>
                      <c:pt idx="1817">
                        <c:v>3.3339211804930717</c:v>
                      </c:pt>
                      <c:pt idx="1818">
                        <c:v>3.3335972647111749</c:v>
                      </c:pt>
                      <c:pt idx="1819">
                        <c:v>3.3332013676444125</c:v>
                      </c:pt>
                      <c:pt idx="1820">
                        <c:v>3.3392262149772098</c:v>
                      </c:pt>
                      <c:pt idx="1821">
                        <c:v>3.3324815547957534</c:v>
                      </c:pt>
                      <c:pt idx="1822">
                        <c:v>3.3448883979820421</c:v>
                      </c:pt>
                      <c:pt idx="1823">
                        <c:v>3.3317977325895267</c:v>
                      </c:pt>
                      <c:pt idx="1824">
                        <c:v>3.344201955767363</c:v>
                      </c:pt>
                      <c:pt idx="1825">
                        <c:v>3.3310419290984346</c:v>
                      </c:pt>
                      <c:pt idx="1826">
                        <c:v>3.3498238733791288</c:v>
                      </c:pt>
                      <c:pt idx="1827">
                        <c:v>3.3303221162497754</c:v>
                      </c:pt>
                      <c:pt idx="1828">
                        <c:v>3.3491361211602233</c:v>
                      </c:pt>
                      <c:pt idx="1829">
                        <c:v>3.3360169114650882</c:v>
                      </c:pt>
                      <c:pt idx="1830">
                        <c:v>3.3484121714561113</c:v>
                      </c:pt>
                      <c:pt idx="1831">
                        <c:v>3.3352596600745881</c:v>
                      </c:pt>
                      <c:pt idx="1832">
                        <c:v>3.3412755442205722</c:v>
                      </c:pt>
                      <c:pt idx="1833">
                        <c:v>3.3409503873820396</c:v>
                      </c:pt>
                      <c:pt idx="1834">
                        <c:v>3.3405891020058927</c:v>
                      </c:pt>
                      <c:pt idx="1835">
                        <c:v>3.3402278166297457</c:v>
                      </c:pt>
                      <c:pt idx="1836">
                        <c:v>3.3398304027159837</c:v>
                      </c:pt>
                      <c:pt idx="1837">
                        <c:v>3.3458421500065159</c:v>
                      </c:pt>
                      <c:pt idx="1838">
                        <c:v>3.3391439605013042</c:v>
                      </c:pt>
                      <c:pt idx="1839">
                        <c:v>3.3451543977876099</c:v>
                      </c:pt>
                      <c:pt idx="1840">
                        <c:v>3.3384213897490103</c:v>
                      </c:pt>
                      <c:pt idx="1841">
                        <c:v>3.3508007917941338</c:v>
                      </c:pt>
                      <c:pt idx="1842">
                        <c:v>3.3376988189967163</c:v>
                      </c:pt>
                      <c:pt idx="1843">
                        <c:v>3.350075463138205</c:v>
                      </c:pt>
                      <c:pt idx="1844">
                        <c:v>3.3369762482444223</c:v>
                      </c:pt>
                      <c:pt idx="1845">
                        <c:v>3.3557177202892765</c:v>
                      </c:pt>
                      <c:pt idx="1846">
                        <c:v>3.3426205738232202</c:v>
                      </c:pt>
                      <c:pt idx="1847">
                        <c:v>3.3549910126815305</c:v>
                      </c:pt>
                      <c:pt idx="1848">
                        <c:v>3.341896624119109</c:v>
                      </c:pt>
                      <c:pt idx="1849">
                        <c:v>3.3478994771704187</c:v>
                      </c:pt>
                      <c:pt idx="1850">
                        <c:v>3.3411726744149974</c:v>
                      </c:pt>
                      <c:pt idx="1851">
                        <c:v>3.3471741485144899</c:v>
                      </c:pt>
                      <c:pt idx="1852">
                        <c:v>3.3468114841865253</c:v>
                      </c:pt>
                      <c:pt idx="1853">
                        <c:v>3.3464488198585611</c:v>
                      </c:pt>
                      <c:pt idx="1854">
                        <c:v>3.3524475360544193</c:v>
                      </c:pt>
                      <c:pt idx="1855">
                        <c:v>3.3457234912026323</c:v>
                      </c:pt>
                      <c:pt idx="1856">
                        <c:v>3.3517208284466729</c:v>
                      </c:pt>
                      <c:pt idx="1857">
                        <c:v>3.3449981625467036</c:v>
                      </c:pt>
                      <c:pt idx="1858">
                        <c:v>3.3573527434591144</c:v>
                      </c:pt>
                      <c:pt idx="1859">
                        <c:v>3.3442728338907748</c:v>
                      </c:pt>
                      <c:pt idx="1860">
                        <c:v>3.3566246568995513</c:v>
                      </c:pt>
                      <c:pt idx="1861">
                        <c:v>3.343547505234846</c:v>
                      </c:pt>
                      <c:pt idx="1862">
                        <c:v>3.3622524350565404</c:v>
                      </c:pt>
                      <c:pt idx="1863">
                        <c:v>3.3491773518195616</c:v>
                      </c:pt>
                      <c:pt idx="1864">
                        <c:v>3.3615229695451596</c:v>
                      </c:pt>
                      <c:pt idx="1865">
                        <c:v>3.3484506442118156</c:v>
                      </c:pt>
                      <c:pt idx="1866">
                        <c:v>3.3607935040337789</c:v>
                      </c:pt>
                      <c:pt idx="1867">
                        <c:v>3.3540763539410792</c:v>
                      </c:pt>
                      <c:pt idx="1868">
                        <c:v>3.3537123106612974</c:v>
                      </c:pt>
                      <c:pt idx="1869">
                        <c:v>3.3469972289963228</c:v>
                      </c:pt>
                      <c:pt idx="1870">
                        <c:v>3.3529842241017338</c:v>
                      </c:pt>
                      <c:pt idx="1871">
                        <c:v>3.352620180821952</c:v>
                      </c:pt>
                      <c:pt idx="1872">
                        <c:v>3.3522561375421702</c:v>
                      </c:pt>
                      <c:pt idx="1873">
                        <c:v>3.358240374743946</c:v>
                      </c:pt>
                      <c:pt idx="1874">
                        <c:v>3.3515280509826071</c:v>
                      </c:pt>
                      <c:pt idx="1875">
                        <c:v>3.3575109092325652</c:v>
                      </c:pt>
                      <c:pt idx="1876">
                        <c:v>3.3444537523692119</c:v>
                      </c:pt>
                      <c:pt idx="1877">
                        <c:v>3.3631635085222671</c:v>
                      </c:pt>
                      <c:pt idx="1878">
                        <c:v>3.3437633801418527</c:v>
                      </c:pt>
                      <c:pt idx="1879">
                        <c:v>3.3624326640590692</c:v>
                      </c:pt>
                      <c:pt idx="1880">
                        <c:v>3.3493437913039164</c:v>
                      </c:pt>
                      <c:pt idx="1881">
                        <c:v>3.3617018195958712</c:v>
                      </c:pt>
                      <c:pt idx="1882">
                        <c:v>3.3549942532183015</c:v>
                      </c:pt>
                      <c:pt idx="1883">
                        <c:v>3.3609709751326724</c:v>
                      </c:pt>
                      <c:pt idx="1884">
                        <c:v>3.3542647877069203</c:v>
                      </c:pt>
                      <c:pt idx="1885">
                        <c:v>3.3602035884463146</c:v>
                      </c:pt>
                      <c:pt idx="1886">
                        <c:v>3.3598747084378755</c:v>
                      </c:pt>
                      <c:pt idx="1887">
                        <c:v>3.3595092862062765</c:v>
                      </c:pt>
                      <c:pt idx="1888">
                        <c:v>3.3591438639746771</c:v>
                      </c:pt>
                      <c:pt idx="1889">
                        <c:v>3.3587418995199183</c:v>
                      </c:pt>
                      <c:pt idx="1890">
                        <c:v>3.3647130366794289</c:v>
                      </c:pt>
                      <c:pt idx="1891">
                        <c:v>3.3580475972798798</c:v>
                      </c:pt>
                      <c:pt idx="1892">
                        <c:v>3.370352673822048</c:v>
                      </c:pt>
                      <c:pt idx="1893">
                        <c:v>3.3573167528166814</c:v>
                      </c:pt>
                      <c:pt idx="1894">
                        <c:v>3.3695823913368734</c:v>
                      </c:pt>
                      <c:pt idx="1895">
                        <c:v>3.3565493661303236</c:v>
                      </c:pt>
                      <c:pt idx="1896">
                        <c:v>3.368885469088382</c:v>
                      </c:pt>
                      <c:pt idx="1897">
                        <c:v>3.3558550638902855</c:v>
                      </c:pt>
                      <c:pt idx="1898">
                        <c:v>3.3681151866032075</c:v>
                      </c:pt>
                      <c:pt idx="1899">
                        <c:v>3.3614180313118589</c:v>
                      </c:pt>
                      <c:pt idx="1900">
                        <c:v>3.3673815842363748</c:v>
                      </c:pt>
                      <c:pt idx="1901">
                        <c:v>3.3607224190675944</c:v>
                      </c:pt>
                      <c:pt idx="1902">
                        <c:v>3.3666846619878839</c:v>
                      </c:pt>
                      <c:pt idx="1903">
                        <c:v>3.3662811806861255</c:v>
                      </c:pt>
                      <c:pt idx="1904">
                        <c:v>3.3659143795027089</c:v>
                      </c:pt>
                      <c:pt idx="1905">
                        <c:v>3.3655842584376341</c:v>
                      </c:pt>
                      <c:pt idx="1906">
                        <c:v>3.3652174572542175</c:v>
                      </c:pt>
                      <c:pt idx="1907">
                        <c:v>3.3711755633190545</c:v>
                      </c:pt>
                      <c:pt idx="1908">
                        <c:v>3.3644471747690434</c:v>
                      </c:pt>
                      <c:pt idx="1909">
                        <c:v>3.3704038329344721</c:v>
                      </c:pt>
                      <c:pt idx="1910">
                        <c:v>3.363750252520552</c:v>
                      </c:pt>
                      <c:pt idx="1911">
                        <c:v>3.3760277500263731</c:v>
                      </c:pt>
                      <c:pt idx="1912">
                        <c:v>3.3630166501537189</c:v>
                      </c:pt>
                      <c:pt idx="1913">
                        <c:v>3.3752913897559051</c:v>
                      </c:pt>
                      <c:pt idx="1914">
                        <c:v>3.3559263556992427</c:v>
                      </c:pt>
                      <c:pt idx="1915">
                        <c:v>3.3745550294854376</c:v>
                      </c:pt>
                      <c:pt idx="1916">
                        <c:v>3.361549445420053</c:v>
                      </c:pt>
                      <c:pt idx="1917">
                        <c:v>3.3738186692149701</c:v>
                      </c:pt>
                      <c:pt idx="1918">
                        <c:v>3.3608158430532202</c:v>
                      </c:pt>
                      <c:pt idx="1919">
                        <c:v>3.3730823089445026</c:v>
                      </c:pt>
                      <c:pt idx="1920">
                        <c:v>3.3663981847478279</c:v>
                      </c:pt>
                      <c:pt idx="1921">
                        <c:v>3.372345948674035</c:v>
                      </c:pt>
                      <c:pt idx="1922">
                        <c:v>3.3719777685388013</c:v>
                      </c:pt>
                      <c:pt idx="1923">
                        <c:v>3.3716095884035671</c:v>
                      </c:pt>
                      <c:pt idx="1924">
                        <c:v>3.371278226281857</c:v>
                      </c:pt>
                      <c:pt idx="1925">
                        <c:v>3.3708732281330995</c:v>
                      </c:pt>
                      <c:pt idx="1926">
                        <c:v>3.3768168552038542</c:v>
                      </c:pt>
                      <c:pt idx="1927">
                        <c:v>3.370136867862632</c:v>
                      </c:pt>
                      <c:pt idx="1928">
                        <c:v>3.3823895442357408</c:v>
                      </c:pt>
                      <c:pt idx="1929">
                        <c:v>3.3631275178798341</c:v>
                      </c:pt>
                      <c:pt idx="1930">
                        <c:v>3.3816873819703432</c:v>
                      </c:pt>
                      <c:pt idx="1931">
                        <c:v>3.3686641473216965</c:v>
                      </c:pt>
                      <c:pt idx="1932">
                        <c:v>3.3809113078875357</c:v>
                      </c:pt>
                      <c:pt idx="1933">
                        <c:v>3.367927787051229</c:v>
                      </c:pt>
                      <c:pt idx="1934">
                        <c:v>3.3802091456221386</c:v>
                      </c:pt>
                      <c:pt idx="1935">
                        <c:v>3.373533915664686</c:v>
                      </c:pt>
                      <c:pt idx="1936">
                        <c:v>3.379433071539331</c:v>
                      </c:pt>
                      <c:pt idx="1937">
                        <c:v>3.3727592894812868</c:v>
                      </c:pt>
                      <c:pt idx="1938">
                        <c:v>3.3786939533652292</c:v>
                      </c:pt>
                      <c:pt idx="1939">
                        <c:v>3.378361350186883</c:v>
                      </c:pt>
                      <c:pt idx="1940">
                        <c:v>3.3716895676089735</c:v>
                      </c:pt>
                      <c:pt idx="1941">
                        <c:v>3.3776222320127807</c:v>
                      </c:pt>
                      <c:pt idx="1942">
                        <c:v>3.3709149414255748</c:v>
                      </c:pt>
                      <c:pt idx="1943">
                        <c:v>3.383146244045514</c:v>
                      </c:pt>
                      <c:pt idx="1944">
                        <c:v>3.3765135547516274</c:v>
                      </c:pt>
                      <c:pt idx="1945">
                        <c:v>3.3887415478872049</c:v>
                      </c:pt>
                      <c:pt idx="1946">
                        <c:v>3.3694763499421185</c:v>
                      </c:pt>
                      <c:pt idx="1947">
                        <c:v>3.3879996718094678</c:v>
                      </c:pt>
                      <c:pt idx="1948">
                        <c:v>3.3750353184034223</c:v>
                      </c:pt>
                      <c:pt idx="1949">
                        <c:v>3.3872577957317307</c:v>
                      </c:pt>
                      <c:pt idx="1950">
                        <c:v>3.37429620022932</c:v>
                      </c:pt>
                      <c:pt idx="1951">
                        <c:v>3.386515919653994</c:v>
                      </c:pt>
                      <c:pt idx="1952">
                        <c:v>3.3798510318351713</c:v>
                      </c:pt>
                      <c:pt idx="1953">
                        <c:v>3.3920673038803018</c:v>
                      </c:pt>
                      <c:pt idx="1954">
                        <c:v>3.3791105347092518</c:v>
                      </c:pt>
                      <c:pt idx="1955">
                        <c:v>3.3850321674985202</c:v>
                      </c:pt>
                      <c:pt idx="1956">
                        <c:v>3.3846612294596516</c:v>
                      </c:pt>
                      <c:pt idx="1957">
                        <c:v>3.3842902914207831</c:v>
                      </c:pt>
                      <c:pt idx="1958">
                        <c:v>3.3902091663064162</c:v>
                      </c:pt>
                      <c:pt idx="1959">
                        <c:v>3.3835484153430455</c:v>
                      </c:pt>
                      <c:pt idx="1960">
                        <c:v>3.3894659112768615</c:v>
                      </c:pt>
                      <c:pt idx="1961">
                        <c:v>3.3828065392653088</c:v>
                      </c:pt>
                      <c:pt idx="1962">
                        <c:v>3.3950097112681741</c:v>
                      </c:pt>
                      <c:pt idx="1963">
                        <c:v>3.3821017569914584</c:v>
                      </c:pt>
                      <c:pt idx="1964">
                        <c:v>3.3942650772868022</c:v>
                      </c:pt>
                      <c:pt idx="1965">
                        <c:v>3.381322787109835</c:v>
                      </c:pt>
                      <c:pt idx="1966">
                        <c:v>3.3998047404226632</c:v>
                      </c:pt>
                      <c:pt idx="1967">
                        <c:v>3.3805809110320975</c:v>
                      </c:pt>
                      <c:pt idx="1968">
                        <c:v>3.3990960281361335</c:v>
                      </c:pt>
                      <c:pt idx="1969">
                        <c:v>3.3861212636438665</c:v>
                      </c:pt>
                      <c:pt idx="1970">
                        <c:v>3.3983127145562846</c:v>
                      </c:pt>
                      <c:pt idx="1971">
                        <c:v>3.3916588583520011</c:v>
                      </c:pt>
                      <c:pt idx="1972">
                        <c:v>3.3975667016230955</c:v>
                      </c:pt>
                      <c:pt idx="1973">
                        <c:v>3.3909142243706292</c:v>
                      </c:pt>
                      <c:pt idx="1974">
                        <c:v>3.3905419073799434</c:v>
                      </c:pt>
                      <c:pt idx="1975">
                        <c:v>3.3964476822233123</c:v>
                      </c:pt>
                      <c:pt idx="1976">
                        <c:v>3.389797273398572</c:v>
                      </c:pt>
                      <c:pt idx="1977">
                        <c:v>3.3957016692901232</c:v>
                      </c:pt>
                      <c:pt idx="1978">
                        <c:v>3.3890526394171996</c:v>
                      </c:pt>
                      <c:pt idx="1979">
                        <c:v>3.401230990287353</c:v>
                      </c:pt>
                      <c:pt idx="1980">
                        <c:v>3.3883080054358281</c:v>
                      </c:pt>
                      <c:pt idx="1981">
                        <c:v>3.4067575533809489</c:v>
                      </c:pt>
                      <c:pt idx="1982">
                        <c:v>3.3875633714544566</c:v>
                      </c:pt>
                      <c:pt idx="1983">
                        <c:v>3.4060462210859663</c:v>
                      </c:pt>
                      <c:pt idx="1984">
                        <c:v>3.3868187374730847</c:v>
                      </c:pt>
                      <c:pt idx="1985">
                        <c:v>3.3990261842265839</c:v>
                      </c:pt>
                      <c:pt idx="1986">
                        <c:v>3.3923446110907718</c:v>
                      </c:pt>
                      <c:pt idx="1987">
                        <c:v>3.3982787923415776</c:v>
                      </c:pt>
                      <c:pt idx="1988">
                        <c:v>3.3979050963990742</c:v>
                      </c:pt>
                      <c:pt idx="1989">
                        <c:v>3.4037999085754951</c:v>
                      </c:pt>
                      <c:pt idx="1990">
                        <c:v>3.397157704514068</c:v>
                      </c:pt>
                      <c:pt idx="1991">
                        <c:v>3.3967466389773144</c:v>
                      </c:pt>
                      <c:pt idx="1992">
                        <c:v>3.4026767523202595</c:v>
                      </c:pt>
                      <c:pt idx="1993">
                        <c:v>3.4023023669018473</c:v>
                      </c:pt>
                      <c:pt idx="1994">
                        <c:v>3.4081555347333836</c:v>
                      </c:pt>
                      <c:pt idx="1995">
                        <c:v>3.3952518552073014</c:v>
                      </c:pt>
                      <c:pt idx="1996">
                        <c:v>3.4074053849447425</c:v>
                      </c:pt>
                      <c:pt idx="1997">
                        <c:v>3.4008048252281999</c:v>
                      </c:pt>
                      <c:pt idx="1998">
                        <c:v>3.4129174690442561</c:v>
                      </c:pt>
                      <c:pt idx="1999">
                        <c:v>3.4000186158495347</c:v>
                      </c:pt>
                      <c:pt idx="2000">
                        <c:v>3.4121659403037974</c:v>
                      </c:pt>
                      <c:pt idx="2001">
                        <c:v>3.4055300104731394</c:v>
                      </c:pt>
                      <c:pt idx="2002">
                        <c:v>3.4176738875478585</c:v>
                      </c:pt>
                      <c:pt idx="2003">
                        <c:v>3.4047798606844983</c:v>
                      </c:pt>
                      <c:pt idx="2004">
                        <c:v>3.4106628828228804</c:v>
                      </c:pt>
                      <c:pt idx="2005">
                        <c:v>3.4040297108958573</c:v>
                      </c:pt>
                      <c:pt idx="2006">
                        <c:v>3.4099113540824217</c:v>
                      </c:pt>
                      <c:pt idx="2007">
                        <c:v>3.4033170685966478</c:v>
                      </c:pt>
                      <c:pt idx="2008">
                        <c:v>3.4091974017789863</c:v>
                      </c:pt>
                      <c:pt idx="2009">
                        <c:v>3.4087840609717337</c:v>
                      </c:pt>
                      <c:pt idx="2010">
                        <c:v>3.4084082966015048</c:v>
                      </c:pt>
                      <c:pt idx="2011">
                        <c:v>3.4143234483172309</c:v>
                      </c:pt>
                      <c:pt idx="2012">
                        <c:v>3.4014416941250447</c:v>
                      </c:pt>
                      <c:pt idx="2013">
                        <c:v>3.4135328952403414</c:v>
                      </c:pt>
                      <c:pt idx="2014">
                        <c:v>3.4069052391205878</c:v>
                      </c:pt>
                      <c:pt idx="2015">
                        <c:v>3.4190305003457726</c:v>
                      </c:pt>
                      <c:pt idx="2016">
                        <c:v>3.406191286817152</c:v>
                      </c:pt>
                      <c:pt idx="2017">
                        <c:v>3.424525347547569</c:v>
                      </c:pt>
                      <c:pt idx="2018">
                        <c:v>3.4116506260096515</c:v>
                      </c:pt>
                      <c:pt idx="2019">
                        <c:v>3.4237696819516583</c:v>
                      </c:pt>
                      <c:pt idx="2020">
                        <c:v>3.4108977183173756</c:v>
                      </c:pt>
                      <c:pt idx="2021">
                        <c:v>3.4168053547456974</c:v>
                      </c:pt>
                      <c:pt idx="2022">
                        <c:v>3.4101824560097134</c:v>
                      </c:pt>
                      <c:pt idx="2023">
                        <c:v>3.4222583507598374</c:v>
                      </c:pt>
                      <c:pt idx="2024">
                        <c:v>3.4093919029328239</c:v>
                      </c:pt>
                      <c:pt idx="2025">
                        <c:v>3.4152590671253065</c:v>
                      </c:pt>
                      <c:pt idx="2026">
                        <c:v>3.4149196381354647</c:v>
                      </c:pt>
                      <c:pt idx="2027">
                        <c:v>3.4145424948134182</c:v>
                      </c:pt>
                      <c:pt idx="2028">
                        <c:v>3.4204069700498563</c:v>
                      </c:pt>
                      <c:pt idx="2029">
                        <c:v>3.4137504938371199</c:v>
                      </c:pt>
                      <c:pt idx="2030">
                        <c:v>3.4258536918332272</c:v>
                      </c:pt>
                      <c:pt idx="2031">
                        <c:v>3.4130339215252317</c:v>
                      </c:pt>
                      <c:pt idx="2032">
                        <c:v>3.4251344995128861</c:v>
                      </c:pt>
                      <c:pt idx="2033">
                        <c:v>3.4122419205489338</c:v>
                      </c:pt>
                      <c:pt idx="2034">
                        <c:v>3.4305770154932134</c:v>
                      </c:pt>
                      <c:pt idx="2035">
                        <c:v>3.4115253482370451</c:v>
                      </c:pt>
                      <c:pt idx="2036">
                        <c:v>3.4298565131686454</c:v>
                      </c:pt>
                      <c:pt idx="2037">
                        <c:v>3.4170064748682587</c:v>
                      </c:pt>
                      <c:pt idx="2038">
                        <c:v>3.4290601684941233</c:v>
                      </c:pt>
                      <c:pt idx="2039">
                        <c:v>3.4162130259925525</c:v>
                      </c:pt>
                      <c:pt idx="2040">
                        <c:v>3.4283396661695549</c:v>
                      </c:pt>
                      <c:pt idx="2041">
                        <c:v>3.4217277990481096</c:v>
                      </c:pt>
                      <c:pt idx="2042">
                        <c:v>3.4275433214950324</c:v>
                      </c:pt>
                      <c:pt idx="2043">
                        <c:v>3.4272020309202369</c:v>
                      </c:pt>
                      <c:pt idx="2044">
                        <c:v>3.4205543799991318</c:v>
                      </c:pt>
                      <c:pt idx="2045">
                        <c:v>3.4264436074206914</c:v>
                      </c:pt>
                      <c:pt idx="2046">
                        <c:v>3.4198351876787902</c:v>
                      </c:pt>
                      <c:pt idx="2047">
                        <c:v>3.4256851839211464</c:v>
                      </c:pt>
                      <c:pt idx="2048">
                        <c:v>3.4128503140907505</c:v>
                      </c:pt>
                      <c:pt idx="2049">
                        <c:v>3.4311159098634358</c:v>
                      </c:pt>
                      <c:pt idx="2050">
                        <c:v>3.4183210985833345</c:v>
                      </c:pt>
                      <c:pt idx="2051">
                        <c:v>3.4366198581472269</c:v>
                      </c:pt>
                      <c:pt idx="2052">
                        <c:v>3.4237891251722834</c:v>
                      </c:pt>
                      <c:pt idx="2053">
                        <c:v>3.4358586767440467</c:v>
                      </c:pt>
                      <c:pt idx="2054">
                        <c:v>3.4230686228477154</c:v>
                      </c:pt>
                      <c:pt idx="2055">
                        <c:v>3.4350974953408668</c:v>
                      </c:pt>
                      <c:pt idx="2056">
                        <c:v>3.4222722781731925</c:v>
                      </c:pt>
                      <c:pt idx="2057">
                        <c:v>3.434336313937687</c:v>
                      </c:pt>
                      <c:pt idx="2058">
                        <c:v>3.4277347889548722</c:v>
                      </c:pt>
                      <c:pt idx="2059">
                        <c:v>3.4336131916046657</c:v>
                      </c:pt>
                      <c:pt idx="2060">
                        <c:v>3.4331945418329171</c:v>
                      </c:pt>
                      <c:pt idx="2061">
                        <c:v>3.4328139511313265</c:v>
                      </c:pt>
                      <c:pt idx="2062">
                        <c:v>3.4386515368073267</c:v>
                      </c:pt>
                      <c:pt idx="2063">
                        <c:v>3.4320527697281467</c:v>
                      </c:pt>
                      <c:pt idx="2064">
                        <c:v>3.4441057738781025</c:v>
                      </c:pt>
                      <c:pt idx="2065">
                        <c:v>3.4312915883249668</c:v>
                      </c:pt>
                      <c:pt idx="2066">
                        <c:v>3.4433418345712878</c:v>
                      </c:pt>
                      <c:pt idx="2067">
                        <c:v>3.430530406921787</c:v>
                      </c:pt>
                      <c:pt idx="2068">
                        <c:v>3.4425778952644732</c:v>
                      </c:pt>
                      <c:pt idx="2069">
                        <c:v>3.4297692255186072</c:v>
                      </c:pt>
                      <c:pt idx="2070">
                        <c:v>3.4480266165279789</c:v>
                      </c:pt>
                      <c:pt idx="2071">
                        <c:v>3.4352200152098389</c:v>
                      </c:pt>
                      <c:pt idx="2072">
                        <c:v>3.4472612982693471</c:v>
                      </c:pt>
                      <c:pt idx="2073">
                        <c:v>3.4344193268370917</c:v>
                      </c:pt>
                      <c:pt idx="2074">
                        <c:v>3.4402860773440289</c:v>
                      </c:pt>
                      <c:pt idx="2075">
                        <c:v>3.4399041076906216</c:v>
                      </c:pt>
                      <c:pt idx="2076">
                        <c:v>3.4395221380372143</c:v>
                      </c:pt>
                      <c:pt idx="2077">
                        <c:v>3.439140168383807</c:v>
                      </c:pt>
                      <c:pt idx="2078">
                        <c:v>3.4387200017650588</c:v>
                      </c:pt>
                      <c:pt idx="2079">
                        <c:v>3.4383762290769924</c:v>
                      </c:pt>
                      <c:pt idx="2080">
                        <c:v>3.4379942594235851</c:v>
                      </c:pt>
                      <c:pt idx="2081">
                        <c:v>3.4501374470223953</c:v>
                      </c:pt>
                      <c:pt idx="2082">
                        <c:v>3.443817366105502</c:v>
                      </c:pt>
                      <c:pt idx="2083">
                        <c:v>3.5462669361138519</c:v>
                      </c:pt>
                      <c:pt idx="2084">
                        <c:v>4.5084112613479119</c:v>
                      </c:pt>
                      <c:pt idx="2085">
                        <c:v>4.9672848507663874</c:v>
                      </c:pt>
                      <c:pt idx="2086">
                        <c:v>5.1718348401829317</c:v>
                      </c:pt>
                      <c:pt idx="2087">
                        <c:v>5.2894472264797354</c:v>
                      </c:pt>
                      <c:pt idx="2088">
                        <c:v>5.3636854417851358</c:v>
                      </c:pt>
                      <c:pt idx="2089">
                        <c:v>5.4192696105909013</c:v>
                      </c:pt>
                      <c:pt idx="2090">
                        <c:v>5.4501104195667756</c:v>
                      </c:pt>
                      <c:pt idx="2091">
                        <c:v>5.4747240200306537</c:v>
                      </c:pt>
                      <c:pt idx="2092">
                        <c:v>5.4931310962598001</c:v>
                      </c:pt>
                      <c:pt idx="2093">
                        <c:v>5.5053523325314728</c:v>
                      </c:pt>
                      <c:pt idx="2094">
                        <c:v>5.5114704659547149</c:v>
                      </c:pt>
                      <c:pt idx="2095">
                        <c:v>5.5235538070446513</c:v>
                      </c:pt>
                      <c:pt idx="2096">
                        <c:v>5.5356578324118484</c:v>
                      </c:pt>
                      <c:pt idx="2097">
                        <c:v>5.5415547819635869</c:v>
                      </c:pt>
                      <c:pt idx="2098">
                        <c:v>5.5475493613039921</c:v>
                      </c:pt>
                      <c:pt idx="2099">
                        <c:v>5.5533908769926725</c:v>
                      </c:pt>
                      <c:pt idx="2100">
                        <c:v>5.5592675559526938</c:v>
                      </c:pt>
                      <c:pt idx="2101">
                        <c:v>5.5651166558763689</c:v>
                      </c:pt>
                      <c:pt idx="2102">
                        <c:v>5.5648696166582896</c:v>
                      </c:pt>
                      <c:pt idx="2103">
                        <c:v>5.5767321186146779</c:v>
                      </c:pt>
                      <c:pt idx="2104">
                        <c:v>5.5824349117505321</c:v>
                      </c:pt>
                      <c:pt idx="2105">
                        <c:v>5.5881735576336355</c:v>
                      </c:pt>
                      <c:pt idx="2106">
                        <c:v>5.5938846244803946</c:v>
                      </c:pt>
                      <c:pt idx="2107">
                        <c:v>5.605602129653187</c:v>
                      </c:pt>
                      <c:pt idx="2108">
                        <c:v>5.6052240210648687</c:v>
                      </c:pt>
                      <c:pt idx="2109">
                        <c:v>5.6108523508025847</c:v>
                      </c:pt>
                      <c:pt idx="2110">
                        <c:v>5.6224019685916149</c:v>
                      </c:pt>
                      <c:pt idx="2111">
                        <c:v>5.6280327114950115</c:v>
                      </c:pt>
                      <c:pt idx="2112">
                        <c:v>5.633506667576774</c:v>
                      </c:pt>
                      <c:pt idx="2113">
                        <c:v>5.6450102283751056</c:v>
                      </c:pt>
                      <c:pt idx="2114">
                        <c:v>5.6504216489919514</c:v>
                      </c:pt>
                      <c:pt idx="2115">
                        <c:v>5.6558704392030492</c:v>
                      </c:pt>
                      <c:pt idx="2116">
                        <c:v>5.6612916503777981</c:v>
                      </c:pt>
                      <c:pt idx="2117">
                        <c:v>5.6726502143925339</c:v>
                      </c:pt>
                      <c:pt idx="2118">
                        <c:v>5.6780093727355032</c:v>
                      </c:pt>
                      <c:pt idx="2119">
                        <c:v>5.6833409520421245</c:v>
                      </c:pt>
                      <c:pt idx="2120">
                        <c:v>5.6886449523123988</c:v>
                      </c:pt>
                      <c:pt idx="2121">
                        <c:v>5.6997925366990785</c:v>
                      </c:pt>
                      <c:pt idx="2122">
                        <c:v>5.7050343462423907</c:v>
                      </c:pt>
                      <c:pt idx="2123">
                        <c:v>5.7102485767493558</c:v>
                      </c:pt>
                      <c:pt idx="2124">
                        <c:v>5.7213518278351083</c:v>
                      </c:pt>
                      <c:pt idx="2125">
                        <c:v>5.7265040055102912</c:v>
                      </c:pt>
                      <c:pt idx="2126">
                        <c:v>5.7375314142460896</c:v>
                      </c:pt>
                      <c:pt idx="2127">
                        <c:v>5.7425543841359863</c:v>
                      </c:pt>
                      <c:pt idx="2128">
                        <c:v>5.7535057436790566</c:v>
                      </c:pt>
                      <c:pt idx="2129">
                        <c:v>5.7586011774869572</c:v>
                      </c:pt>
                      <c:pt idx="2130">
                        <c:v>5.7636016704622319</c:v>
                      </c:pt>
                      <c:pt idx="2131">
                        <c:v>5.7685068089193363</c:v>
                      </c:pt>
                      <c:pt idx="2132">
                        <c:v>5.7793133785215849</c:v>
                      </c:pt>
                      <c:pt idx="2133">
                        <c:v>5.7842241017335487</c:v>
                      </c:pt>
                      <c:pt idx="2134">
                        <c:v>5.7891072459091673</c:v>
                      </c:pt>
                      <c:pt idx="2135">
                        <c:v>5.7998034993660266</c:v>
                      </c:pt>
                      <c:pt idx="2136">
                        <c:v>5.8103897124678623</c:v>
                      </c:pt>
                      <c:pt idx="2137">
                        <c:v>5.8151761921210836</c:v>
                      </c:pt>
                      <c:pt idx="2138">
                        <c:v>5.8199350927379578</c:v>
                      </c:pt>
                      <c:pt idx="2139">
                        <c:v>5.830479454652135</c:v>
                      </c:pt>
                      <c:pt idx="2140">
                        <c:v>5.8351070101084064</c:v>
                      </c:pt>
                      <c:pt idx="2141">
                        <c:v>5.8457143211730473</c:v>
                      </c:pt>
                      <c:pt idx="2142">
                        <c:v>5.8503492540215403</c:v>
                      </c:pt>
                      <c:pt idx="2143">
                        <c:v>5.8549566078336879</c:v>
                      </c:pt>
                      <c:pt idx="2144">
                        <c:v>5.8653150180952949</c:v>
                      </c:pt>
                      <c:pt idx="2145">
                        <c:v>5.8697901993757489</c:v>
                      </c:pt>
                      <c:pt idx="2146">
                        <c:v>5.8800725604446296</c:v>
                      </c:pt>
                      <c:pt idx="2147">
                        <c:v>5.8845556706980329</c:v>
                      </c:pt>
                      <c:pt idx="2148">
                        <c:v>5.8890112019150891</c:v>
                      </c:pt>
                      <c:pt idx="2149">
                        <c:v>5.8991832468385805</c:v>
                      </c:pt>
                      <c:pt idx="2150">
                        <c:v>5.9093139232075531</c:v>
                      </c:pt>
                      <c:pt idx="2151">
                        <c:v>5.9136729277973936</c:v>
                      </c:pt>
                      <c:pt idx="2152">
                        <c:v>5.9180043533508879</c:v>
                      </c:pt>
                      <c:pt idx="2153">
                        <c:v>5.9280962122262002</c:v>
                      </c:pt>
                      <c:pt idx="2154">
                        <c:v>5.9323657228430946</c:v>
                      </c:pt>
                      <c:pt idx="2155">
                        <c:v>5.942310447559497</c:v>
                      </c:pt>
                      <c:pt idx="2156">
                        <c:v>5.94651790534461</c:v>
                      </c:pt>
                      <c:pt idx="2157">
                        <c:v>5.9563867877110566</c:v>
                      </c:pt>
                      <c:pt idx="2158">
                        <c:v>5.9605321926643899</c:v>
                      </c:pt>
                      <c:pt idx="2159">
                        <c:v>5.9646500185813753</c:v>
                      </c:pt>
                      <c:pt idx="2160">
                        <c:v>5.9744085848024335</c:v>
                      </c:pt>
                      <c:pt idx="2161">
                        <c:v>5.9840529048654245</c:v>
                      </c:pt>
                      <c:pt idx="2162">
                        <c:v>5.9881470817587417</c:v>
                      </c:pt>
                      <c:pt idx="2163">
                        <c:v>5.9920676486182556</c:v>
                      </c:pt>
                      <c:pt idx="2164">
                        <c:v>6.0016743232966334</c:v>
                      </c:pt>
                      <c:pt idx="2165">
                        <c:v>6.0056793509549582</c:v>
                      </c:pt>
                      <c:pt idx="2166">
                        <c:v>6.0152103901261533</c:v>
                      </c:pt>
                      <c:pt idx="2167">
                        <c:v>6.0247000607428287</c:v>
                      </c:pt>
                      <c:pt idx="2168">
                        <c:v>6.0341483628049808</c:v>
                      </c:pt>
                      <c:pt idx="2169">
                        <c:v>6.0379490298039755</c:v>
                      </c:pt>
                      <c:pt idx="2170">
                        <c:v>6.0305233742675171</c:v>
                      </c:pt>
                      <c:pt idx="2171">
                        <c:v>6.0453930943471939</c:v>
                      </c:pt>
                      <c:pt idx="2172">
                        <c:v>6.0546963996257528</c:v>
                      </c:pt>
                      <c:pt idx="2173">
                        <c:v>6.0583797178250904</c:v>
                      </c:pt>
                      <c:pt idx="2174">
                        <c:v>6.0620354569880801</c:v>
                      </c:pt>
                      <c:pt idx="2175">
                        <c:v>6.0656636171147236</c:v>
                      </c:pt>
                      <c:pt idx="2176">
                        <c:v>6.0748974921692769</c:v>
                      </c:pt>
                      <c:pt idx="2177">
                        <c:v>6.078388239747321</c:v>
                      </c:pt>
                      <c:pt idx="2178">
                        <c:v>6.0875466171898758</c:v>
                      </c:pt>
                      <c:pt idx="2179">
                        <c:v>6.0910508095481388</c:v>
                      </c:pt>
                      <c:pt idx="2180">
                        <c:v>6.1000578470287374</c:v>
                      </c:pt>
                      <c:pt idx="2181">
                        <c:v>6.1089472599193178</c:v>
                      </c:pt>
                      <c:pt idx="2182">
                        <c:v>6.1178713534481037</c:v>
                      </c:pt>
                      <c:pt idx="2183">
                        <c:v>6.1163420958826569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5"/>
                <c:order val="5"/>
                <c:tx>
                  <c:v>Test 8 - 170.0C</c:v>
                </c:tx>
                <c:spPr>
                  <a:ln w="19050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CHS_15Apr2016!$BY$27:$BY$2215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9.0004050243050904E-3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1.8001620194422044E-2</c:v>
                      </c:pt>
                      <c:pt idx="8">
                        <c:v>2.1002205308752978E-2</c:v>
                      </c:pt>
                      <c:pt idx="9">
                        <c:v>2.4002880460884758E-2</c:v>
                      </c:pt>
                      <c:pt idx="10">
                        <c:v>2.7003645656232134E-2</c:v>
                      </c:pt>
                      <c:pt idx="11">
                        <c:v>3.0004500900199245E-2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5.0012504168224288E-2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5.901741184899538E-2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8.5036145483894113E-2</c:v>
                      </c:pt>
                      <c:pt idx="29">
                        <c:v>8.8038742730735475E-2</c:v>
                      </c:pt>
                      <c:pt idx="30">
                        <c:v>9.1041430136186208E-2</c:v>
                      </c:pt>
                      <c:pt idx="31">
                        <c:v>9.4044207705671942E-2</c:v>
                      </c:pt>
                      <c:pt idx="32">
                        <c:v>9.7047075444585476E-2</c:v>
                      </c:pt>
                      <c:pt idx="33">
                        <c:v>0.10105103936939833</c:v>
                      </c:pt>
                      <c:pt idx="34">
                        <c:v>0.10405411752474159</c:v>
                      </c:pt>
                      <c:pt idx="35">
                        <c:v>0.10705728586756619</c:v>
                      </c:pt>
                      <c:pt idx="36">
                        <c:v>0.11006054440330039</c:v>
                      </c:pt>
                      <c:pt idx="37">
                        <c:v>0.11406502942706553</c:v>
                      </c:pt>
                      <c:pt idx="38">
                        <c:v>0.11606733207517969</c:v>
                      </c:pt>
                      <c:pt idx="39">
                        <c:v>0.12007205765188771</c:v>
                      </c:pt>
                      <c:pt idx="40">
                        <c:v>0.12407694361329927</c:v>
                      </c:pt>
                      <c:pt idx="41">
                        <c:v>0.12607944674227931</c:v>
                      </c:pt>
                      <c:pt idx="42">
                        <c:v>0.13008457330480697</c:v>
                      </c:pt>
                      <c:pt idx="43">
                        <c:v>0.1330885234995472</c:v>
                      </c:pt>
                      <c:pt idx="44">
                        <c:v>0.13609256393415478</c:v>
                      </c:pt>
                      <c:pt idx="45">
                        <c:v>0.14009809156281003</c:v>
                      </c:pt>
                      <c:pt idx="46">
                        <c:v>0.14310234257823104</c:v>
                      </c:pt>
                      <c:pt idx="47">
                        <c:v>0.14610668385159417</c:v>
                      </c:pt>
                      <c:pt idx="48">
                        <c:v>0.14911111538833396</c:v>
                      </c:pt>
                      <c:pt idx="49">
                        <c:v>0.15311716452306637</c:v>
                      </c:pt>
                      <c:pt idx="50">
                        <c:v>0.15612180669544584</c:v>
                      </c:pt>
                      <c:pt idx="51">
                        <c:v>0.15912653914928379</c:v>
                      </c:pt>
                      <c:pt idx="52">
                        <c:v>0.16213136189000579</c:v>
                      </c:pt>
                      <c:pt idx="53">
                        <c:v>0.16513627492304911</c:v>
                      </c:pt>
                      <c:pt idx="54">
                        <c:v>0.16814127825381806</c:v>
                      </c:pt>
                      <c:pt idx="55">
                        <c:v>0.17214808983404359</c:v>
                      </c:pt>
                      <c:pt idx="56">
                        <c:v>0.17515330388063768</c:v>
                      </c:pt>
                      <c:pt idx="57">
                        <c:v>0.1781586082430606</c:v>
                      </c:pt>
                      <c:pt idx="58">
                        <c:v>0.18216582122697089</c:v>
                      </c:pt>
                      <c:pt idx="59">
                        <c:v>0.18517133634744024</c:v>
                      </c:pt>
                      <c:pt idx="60">
                        <c:v>0.18817694180183597</c:v>
                      </c:pt>
                      <c:pt idx="61">
                        <c:v>0.19118263759558843</c:v>
                      </c:pt>
                      <c:pt idx="62">
                        <c:v>0.19418842373413955</c:v>
                      </c:pt>
                      <c:pt idx="63">
                        <c:v>0.19719430022289841</c:v>
                      </c:pt>
                      <c:pt idx="64">
                        <c:v>0.20120227609541308</c:v>
                      </c:pt>
                      <c:pt idx="65">
                        <c:v>0.20420836342248486</c:v>
                      </c:pt>
                      <c:pt idx="66">
                        <c:v>0.20721454111787227</c:v>
                      </c:pt>
                      <c:pt idx="67">
                        <c:v>0.21022080918701985</c:v>
                      </c:pt>
                      <c:pt idx="68">
                        <c:v>0.21422930720335406</c:v>
                      </c:pt>
                      <c:pt idx="69">
                        <c:v>0.21723578616574143</c:v>
                      </c:pt>
                      <c:pt idx="70">
                        <c:v>0.22024235552000393</c:v>
                      </c:pt>
                      <c:pt idx="71">
                        <c:v>0.22324901527157712</c:v>
                      </c:pt>
                      <c:pt idx="72">
                        <c:v>0.22625576542590814</c:v>
                      </c:pt>
                      <c:pt idx="73">
                        <c:v>0.23026490626755577</c:v>
                      </c:pt>
                      <c:pt idx="74">
                        <c:v>0.23327186738277211</c:v>
                      </c:pt>
                      <c:pt idx="75">
                        <c:v>0.2362789189188477</c:v>
                      </c:pt>
                      <c:pt idx="76">
                        <c:v>0.24028846163103149</c:v>
                      </c:pt>
                      <c:pt idx="77">
                        <c:v>0.24329572417029843</c:v>
                      </c:pt>
                      <c:pt idx="78">
                        <c:v>0.24630307714855385</c:v>
                      </c:pt>
                      <c:pt idx="79">
                        <c:v>0.24931052057124858</c:v>
                      </c:pt>
                      <c:pt idx="80">
                        <c:v>0.25231805444382294</c:v>
                      </c:pt>
                      <c:pt idx="81">
                        <c:v>0.2553256787717289</c:v>
                      </c:pt>
                      <c:pt idx="82">
                        <c:v>0.25933598525993257</c:v>
                      </c:pt>
                      <c:pt idx="83">
                        <c:v>0.26234382067140305</c:v>
                      </c:pt>
                      <c:pt idx="84">
                        <c:v>0.26535174655634458</c:v>
                      </c:pt>
                      <c:pt idx="85">
                        <c:v>0.26936245514881563</c:v>
                      </c:pt>
                      <c:pt idx="86">
                        <c:v>0.27237059215966475</c:v>
                      </c:pt>
                      <c:pt idx="87">
                        <c:v>0.27537881966210759</c:v>
                      </c:pt>
                      <c:pt idx="88">
                        <c:v>0.27838713766159989</c:v>
                      </c:pt>
                      <c:pt idx="89">
                        <c:v>0.28139554616358664</c:v>
                      </c:pt>
                      <c:pt idx="90">
                        <c:v>0.28440404517351348</c:v>
                      </c:pt>
                      <c:pt idx="91">
                        <c:v>0.28841551798629839</c:v>
                      </c:pt>
                      <c:pt idx="92">
                        <c:v>0.29142422820259833</c:v>
                      </c:pt>
                      <c:pt idx="93">
                        <c:v>0.29443302894500473</c:v>
                      </c:pt>
                      <c:pt idx="94">
                        <c:v>0.29744192021894306</c:v>
                      </c:pt>
                      <c:pt idx="95">
                        <c:v>0.30045090202987246</c:v>
                      </c:pt>
                      <c:pt idx="96">
                        <c:v>0.30345997438324163</c:v>
                      </c:pt>
                      <c:pt idx="97">
                        <c:v>0.30747221170762162</c:v>
                      </c:pt>
                      <c:pt idx="98">
                        <c:v>0.31048149534787567</c:v>
                      </c:pt>
                      <c:pt idx="99">
                        <c:v>0.31349086954873517</c:v>
                      </c:pt>
                      <c:pt idx="100">
                        <c:v>0.31750350936469618</c:v>
                      </c:pt>
                      <c:pt idx="101">
                        <c:v>0.32051309489483359</c:v>
                      </c:pt>
                      <c:pt idx="102">
                        <c:v>0.3235227710037476</c:v>
                      </c:pt>
                      <c:pt idx="103">
                        <c:v>0.32653253769690194</c:v>
                      </c:pt>
                      <c:pt idx="104">
                        <c:v>0.33054570087264812</c:v>
                      </c:pt>
                      <c:pt idx="105">
                        <c:v>0.3325523428576877</c:v>
                      </c:pt>
                      <c:pt idx="106">
                        <c:v>0.33656574763016872</c:v>
                      </c:pt>
                      <c:pt idx="107">
                        <c:v>0.34057931348328208</c:v>
                      </c:pt>
                      <c:pt idx="108">
                        <c:v>0.34258615681912646</c:v>
                      </c:pt>
                      <c:pt idx="109">
                        <c:v>0.34659996431746171</c:v>
                      </c:pt>
                      <c:pt idx="110">
                        <c:v>0.35061393292875898</c:v>
                      </c:pt>
                      <c:pt idx="111">
                        <c:v>0.35362451512541543</c:v>
                      </c:pt>
                      <c:pt idx="112">
                        <c:v>0.35663518796084104</c:v>
                      </c:pt>
                      <c:pt idx="113">
                        <c:v>0.35964595144050493</c:v>
                      </c:pt>
                      <c:pt idx="114">
                        <c:v>0.36265680556986535</c:v>
                      </c:pt>
                      <c:pt idx="115">
                        <c:v>0.36667141876242748</c:v>
                      </c:pt>
                      <c:pt idx="116">
                        <c:v>0.36968248442897617</c:v>
                      </c:pt>
                      <c:pt idx="117">
                        <c:v>0.37269364076341938</c:v>
                      </c:pt>
                      <c:pt idx="118">
                        <c:v>0.37570488777122879</c:v>
                      </c:pt>
                      <c:pt idx="119">
                        <c:v>0.3797200248385027</c:v>
                      </c:pt>
                      <c:pt idx="120">
                        <c:v>0.38273148343871183</c:v>
                      </c:pt>
                      <c:pt idx="121">
                        <c:v>0.38574303273046989</c:v>
                      </c:pt>
                      <c:pt idx="122">
                        <c:v>0.38875467271925074</c:v>
                      </c:pt>
                      <c:pt idx="123">
                        <c:v>0.39176640341051738</c:v>
                      </c:pt>
                      <c:pt idx="124">
                        <c:v>0.39477822480974467</c:v>
                      </c:pt>
                      <c:pt idx="125">
                        <c:v>0.39879412778606138</c:v>
                      </c:pt>
                      <c:pt idx="126">
                        <c:v>0.4018061608584097</c:v>
                      </c:pt>
                      <c:pt idx="127">
                        <c:v>0.40481828465693409</c:v>
                      </c:pt>
                      <c:pt idx="128">
                        <c:v>0.40883459086065183</c:v>
                      </c:pt>
                      <c:pt idx="129">
                        <c:v>0.41184692637480658</c:v>
                      </c:pt>
                      <c:pt idx="130">
                        <c:v>0.41485935263335849</c:v>
                      </c:pt>
                      <c:pt idx="131">
                        <c:v>0.41787186964175277</c:v>
                      </c:pt>
                      <c:pt idx="132">
                        <c:v>0.42088447740546819</c:v>
                      </c:pt>
                      <c:pt idx="133">
                        <c:v>0.42389717592997334</c:v>
                      </c:pt>
                      <c:pt idx="134">
                        <c:v>0.42791424848889065</c:v>
                      </c:pt>
                      <c:pt idx="135">
                        <c:v>0.43092715880984034</c:v>
                      </c:pt>
                      <c:pt idx="136">
                        <c:v>0.43394015990981111</c:v>
                      </c:pt>
                      <c:pt idx="137">
                        <c:v>0.43795763593104542</c:v>
                      </c:pt>
                      <c:pt idx="138">
                        <c:v>0.44097084887000726</c:v>
                      </c:pt>
                      <c:pt idx="139">
                        <c:v>0.4439841526062383</c:v>
                      </c:pt>
                      <c:pt idx="140">
                        <c:v>0.44699754714518836</c:v>
                      </c:pt>
                      <c:pt idx="141">
                        <c:v>0.45001103249234137</c:v>
                      </c:pt>
                      <c:pt idx="142">
                        <c:v>0.45302460865317035</c:v>
                      </c:pt>
                      <c:pt idx="143">
                        <c:v>0.45704285147612878</c:v>
                      </c:pt>
                      <c:pt idx="144">
                        <c:v>0.46005663955682252</c:v>
                      </c:pt>
                      <c:pt idx="145">
                        <c:v>0.46307051846943964</c:v>
                      </c:pt>
                      <c:pt idx="146">
                        <c:v>0.46608448821946663</c:v>
                      </c:pt>
                      <c:pt idx="147">
                        <c:v>0.46909854881235702</c:v>
                      </c:pt>
                      <c:pt idx="148">
                        <c:v>0.47211270025359831</c:v>
                      </c:pt>
                      <c:pt idx="149">
                        <c:v>0.47512694254866711</c:v>
                      </c:pt>
                      <c:pt idx="150">
                        <c:v>0.47914607361307604</c:v>
                      </c:pt>
                      <c:pt idx="151">
                        <c:v>0.48216052792171066</c:v>
                      </c:pt>
                      <c:pt idx="152">
                        <c:v>0.48517507310243219</c:v>
                      </c:pt>
                      <c:pt idx="153">
                        <c:v>0.48818970916073101</c:v>
                      </c:pt>
                      <c:pt idx="154">
                        <c:v>0.49220936527968417</c:v>
                      </c:pt>
                      <c:pt idx="155">
                        <c:v>0.49522421340693562</c:v>
                      </c:pt>
                      <c:pt idx="156">
                        <c:v>0.49823915243003081</c:v>
                      </c:pt>
                      <c:pt idx="157">
                        <c:v>0.50125418235442865</c:v>
                      </c:pt>
                      <c:pt idx="158">
                        <c:v>0.5042693031856218</c:v>
                      </c:pt>
                      <c:pt idx="159">
                        <c:v>0.50728451492909232</c:v>
                      </c:pt>
                      <c:pt idx="160">
                        <c:v>0.51130493868230142</c:v>
                      </c:pt>
                      <c:pt idx="161">
                        <c:v>0.51432036257574121</c:v>
                      </c:pt>
                      <c:pt idx="162">
                        <c:v>0.51733587739974651</c:v>
                      </c:pt>
                      <c:pt idx="163">
                        <c:v>0.52035148315977953</c:v>
                      </c:pt>
                      <c:pt idx="164">
                        <c:v>0.5243724323053599</c:v>
                      </c:pt>
                      <c:pt idx="165">
                        <c:v>0.52738825027082459</c:v>
                      </c:pt>
                      <c:pt idx="166">
                        <c:v>0.53040415919060124</c:v>
                      </c:pt>
                      <c:pt idx="167">
                        <c:v>0.53342015907018725</c:v>
                      </c:pt>
                      <c:pt idx="168">
                        <c:v>0.53643624991506966</c:v>
                      </c:pt>
                      <c:pt idx="169">
                        <c:v>0.54045784588597656</c:v>
                      </c:pt>
                      <c:pt idx="170">
                        <c:v>0.54347414900455737</c:v>
                      </c:pt>
                      <c:pt idx="171">
                        <c:v>0.54749602802698261</c:v>
                      </c:pt>
                      <c:pt idx="172">
                        <c:v>0.54950702819798736</c:v>
                      </c:pt>
                      <c:pt idx="173">
                        <c:v>0.55352914986770285</c:v>
                      </c:pt>
                      <c:pt idx="174">
                        <c:v>0.55755143331856394</c:v>
                      </c:pt>
                      <c:pt idx="175">
                        <c:v>0.55956263571598708</c:v>
                      </c:pt>
                      <c:pt idx="176">
                        <c:v>0.56358516186294227</c:v>
                      </c:pt>
                      <c:pt idx="177">
                        <c:v>0.56559648561573994</c:v>
                      </c:pt>
                      <c:pt idx="178">
                        <c:v>0.56961925448810091</c:v>
                      </c:pt>
                      <c:pt idx="179">
                        <c:v>0.57364218519365495</c:v>
                      </c:pt>
                      <c:pt idx="180">
                        <c:v>0.57665948943370782</c:v>
                      </c:pt>
                      <c:pt idx="181">
                        <c:v>0.57967688471774526</c:v>
                      </c:pt>
                      <c:pt idx="182">
                        <c:v>0.5826943710512732</c:v>
                      </c:pt>
                      <c:pt idx="183">
                        <c:v>0.58571194843978636</c:v>
                      </c:pt>
                      <c:pt idx="184">
                        <c:v>0.58973552660839812</c:v>
                      </c:pt>
                      <c:pt idx="185">
                        <c:v>0.5927533164799158</c:v>
                      </c:pt>
                      <c:pt idx="186">
                        <c:v>0.59577119742473905</c:v>
                      </c:pt>
                      <c:pt idx="187">
                        <c:v>0.59878916944837612</c:v>
                      </c:pt>
                      <c:pt idx="188">
                        <c:v>0.60180723255630209</c:v>
                      </c:pt>
                      <c:pt idx="189">
                        <c:v>0.6058314583964034</c:v>
                      </c:pt>
                      <c:pt idx="190">
                        <c:v>0.60884973405574594</c:v>
                      </c:pt>
                      <c:pt idx="191">
                        <c:v>0.6118681008177177</c:v>
                      </c:pt>
                      <c:pt idx="192">
                        <c:v>0.61488655868781861</c:v>
                      </c:pt>
                      <c:pt idx="193">
                        <c:v>0.61790510767156004</c:v>
                      </c:pt>
                      <c:pt idx="194">
                        <c:v>0.62192998139168321</c:v>
                      </c:pt>
                      <c:pt idx="195">
                        <c:v>0.62494874299527481</c:v>
                      </c:pt>
                      <c:pt idx="196">
                        <c:v>0.62796759573084493</c:v>
                      </c:pt>
                      <c:pt idx="197">
                        <c:v>0.63098653960387341</c:v>
                      </c:pt>
                      <c:pt idx="198">
                        <c:v>0.6350119398801497</c:v>
                      </c:pt>
                      <c:pt idx="199">
                        <c:v>0.63803109642868672</c:v>
                      </c:pt>
                      <c:pt idx="200">
                        <c:v>0.64105034413302719</c:v>
                      </c:pt>
                      <c:pt idx="201">
                        <c:v>0.64406968299868705</c:v>
                      </c:pt>
                      <c:pt idx="202">
                        <c:v>0.64708911303117145</c:v>
                      </c:pt>
                      <c:pt idx="203">
                        <c:v>0.6501086342359973</c:v>
                      </c:pt>
                      <c:pt idx="204">
                        <c:v>0.65413480434222093</c:v>
                      </c:pt>
                      <c:pt idx="205">
                        <c:v>0.65715453830389692</c:v>
                      </c:pt>
                      <c:pt idx="206">
                        <c:v>0.66017436345624758</c:v>
                      </c:pt>
                      <c:pt idx="207">
                        <c:v>0.66319427980479173</c:v>
                      </c:pt>
                      <c:pt idx="208">
                        <c:v>0.6672209768064572</c:v>
                      </c:pt>
                      <c:pt idx="209">
                        <c:v>0.67024110596754127</c:v>
                      </c:pt>
                      <c:pt idx="210">
                        <c:v>0.6732613263431817</c:v>
                      </c:pt>
                      <c:pt idx="211">
                        <c:v>0.6762816379388884</c:v>
                      </c:pt>
                      <c:pt idx="212">
                        <c:v>0.67930204076018286</c:v>
                      </c:pt>
                      <c:pt idx="213">
                        <c:v>0.68232253481255367</c:v>
                      </c:pt>
                      <c:pt idx="214">
                        <c:v>0.68635000214026221</c:v>
                      </c:pt>
                      <c:pt idx="215">
                        <c:v>0.68937070908661613</c:v>
                      </c:pt>
                      <c:pt idx="216">
                        <c:v>0.69239150728241983</c:v>
                      </c:pt>
                      <c:pt idx="217">
                        <c:v>0.69641938016328919</c:v>
                      </c:pt>
                      <c:pt idx="218">
                        <c:v>0.69944039129595359</c:v>
                      </c:pt>
                      <c:pt idx="219">
                        <c:v>0.70246149369644661</c:v>
                      </c:pt>
                      <c:pt idx="220">
                        <c:v>0.70548268737029429</c:v>
                      </c:pt>
                      <c:pt idx="221">
                        <c:v>0.70850397232301188</c:v>
                      </c:pt>
                      <c:pt idx="222">
                        <c:v>0.71152534856012617</c:v>
                      </c:pt>
                      <c:pt idx="223">
                        <c:v>0.71555399221706084</c:v>
                      </c:pt>
                      <c:pt idx="224">
                        <c:v>0.71857558147252798</c:v>
                      </c:pt>
                      <c:pt idx="225">
                        <c:v>0.72159726203075902</c:v>
                      </c:pt>
                      <c:pt idx="226">
                        <c:v>0.72461903389728299</c:v>
                      </c:pt>
                      <c:pt idx="227">
                        <c:v>0.72764089707761848</c:v>
                      </c:pt>
                      <c:pt idx="228">
                        <c:v>0.73066285157728439</c:v>
                      </c:pt>
                      <c:pt idx="229">
                        <c:v>0.73469226630534445</c:v>
                      </c:pt>
                      <c:pt idx="230">
                        <c:v>0.73771443390491298</c:v>
                      </c:pt>
                      <c:pt idx="231">
                        <c:v>0.74073669284222321</c:v>
                      </c:pt>
                      <c:pt idx="232">
                        <c:v>0.74375904312277363</c:v>
                      </c:pt>
                      <c:pt idx="233">
                        <c:v>0.74778898559588314</c:v>
                      </c:pt>
                      <c:pt idx="234">
                        <c:v>0.75081154903217195</c:v>
                      </c:pt>
                      <c:pt idx="235">
                        <c:v>0.75383420383010835</c:v>
                      </c:pt>
                      <c:pt idx="236">
                        <c:v>0.75685694999522679</c:v>
                      </c:pt>
                      <c:pt idx="237">
                        <c:v>0.75987978753305097</c:v>
                      </c:pt>
                      <c:pt idx="238">
                        <c:v>0.76290271644911634</c:v>
                      </c:pt>
                      <c:pt idx="239">
                        <c:v>0.76693343049064722</c:v>
                      </c:pt>
                      <c:pt idx="240">
                        <c:v>0.77096430700529495</c:v>
                      </c:pt>
                      <c:pt idx="241">
                        <c:v>0.77297980619412687</c:v>
                      </c:pt>
                      <c:pt idx="242">
                        <c:v>0.77701092644298264</c:v>
                      </c:pt>
                      <c:pt idx="243">
                        <c:v>0.78104220919770495</c:v>
                      </c:pt>
                      <c:pt idx="244">
                        <c:v>0.7830579115188564</c:v>
                      </c:pt>
                      <c:pt idx="245">
                        <c:v>0.78708943805691867</c:v>
                      </c:pt>
                      <c:pt idx="246">
                        <c:v>0.79011318962572896</c:v>
                      </c:pt>
                      <c:pt idx="247">
                        <c:v>0.79313703262802804</c:v>
                      </c:pt>
                      <c:pt idx="248">
                        <c:v>0.79716896553720351</c:v>
                      </c:pt>
                      <c:pt idx="249">
                        <c:v>0.80019302190585329</c:v>
                      </c:pt>
                      <c:pt idx="250">
                        <c:v>0.80321716972642665</c:v>
                      </c:pt>
                      <c:pt idx="251">
                        <c:v>0.80724950908865767</c:v>
                      </c:pt>
                      <c:pt idx="252">
                        <c:v>0.81027387031859088</c:v>
                      </c:pt>
                      <c:pt idx="253">
                        <c:v>0.81329832301889915</c:v>
                      </c:pt>
                      <c:pt idx="254">
                        <c:v>0.81632286719511526</c:v>
                      </c:pt>
                      <c:pt idx="255">
                        <c:v>0.81934750285277291</c:v>
                      </c:pt>
                      <c:pt idx="256">
                        <c:v>0.82237222999741766</c:v>
                      </c:pt>
                      <c:pt idx="257">
                        <c:v>0.8264053418462316</c:v>
                      </c:pt>
                      <c:pt idx="258">
                        <c:v>0.82943028248201101</c:v>
                      </c:pt>
                      <c:pt idx="259">
                        <c:v>0.83245531462320543</c:v>
                      </c:pt>
                      <c:pt idx="260">
                        <c:v>0.835480438275363</c:v>
                      </c:pt>
                      <c:pt idx="261">
                        <c:v>0.83951407883820339</c:v>
                      </c:pt>
                      <c:pt idx="262">
                        <c:v>0.84153096013472506</c:v>
                      </c:pt>
                      <c:pt idx="263">
                        <c:v>0.84455635835299359</c:v>
                      </c:pt>
                      <c:pt idx="264">
                        <c:v>0.84859036502981466</c:v>
                      </c:pt>
                      <c:pt idx="265">
                        <c:v>0.85161597683397416</c:v>
                      </c:pt>
                      <c:pt idx="266">
                        <c:v>0.85464168018416031</c:v>
                      </c:pt>
                      <c:pt idx="267">
                        <c:v>0.85867609373226106</c:v>
                      </c:pt>
                      <c:pt idx="268">
                        <c:v>0.86170201071142505</c:v>
                      </c:pt>
                      <c:pt idx="269">
                        <c:v>0.86472801925508413</c:v>
                      </c:pt>
                      <c:pt idx="270">
                        <c:v>0.86775411936879132</c:v>
                      </c:pt>
                      <c:pt idx="271">
                        <c:v>0.87178906197228434</c:v>
                      </c:pt>
                      <c:pt idx="272">
                        <c:v>0.87481537577099056</c:v>
                      </c:pt>
                      <c:pt idx="273">
                        <c:v>0.87784178115822042</c:v>
                      </c:pt>
                      <c:pt idx="274">
                        <c:v>0.88086827813951807</c:v>
                      </c:pt>
                      <c:pt idx="275">
                        <c:v>0.88389486672043915</c:v>
                      </c:pt>
                      <c:pt idx="276">
                        <c:v>0.88793046065951764</c:v>
                      </c:pt>
                      <c:pt idx="277">
                        <c:v>0.89095726299443079</c:v>
                      </c:pt>
                      <c:pt idx="278">
                        <c:v>0.89398415694742961</c:v>
                      </c:pt>
                      <c:pt idx="279">
                        <c:v>0.8970111425240721</c:v>
                      </c:pt>
                      <c:pt idx="280">
                        <c:v>0.90003821972990461</c:v>
                      </c:pt>
                      <c:pt idx="281">
                        <c:v>0.90306538857048646</c:v>
                      </c:pt>
                      <c:pt idx="282">
                        <c:v>0.90710175624375866</c:v>
                      </c:pt>
                      <c:pt idx="283">
                        <c:v>0.91012913892029457</c:v>
                      </c:pt>
                      <c:pt idx="284">
                        <c:v>0.91315661325007502</c:v>
                      </c:pt>
                      <c:pt idx="285">
                        <c:v>0.91618417923862738</c:v>
                      </c:pt>
                      <c:pt idx="286">
                        <c:v>0.92022107647994922</c:v>
                      </c:pt>
                      <c:pt idx="287">
                        <c:v>0.92324885636059173</c:v>
                      </c:pt>
                      <c:pt idx="288">
                        <c:v>0.92627672791850901</c:v>
                      </c:pt>
                      <c:pt idx="289">
                        <c:v>0.92930469115926406</c:v>
                      </c:pt>
                      <c:pt idx="290">
                        <c:v>0.93233274608840921</c:v>
                      </c:pt>
                      <c:pt idx="291">
                        <c:v>0.93536089271150868</c:v>
                      </c:pt>
                      <c:pt idx="292">
                        <c:v>0.9393985641869107</c:v>
                      </c:pt>
                      <c:pt idx="293">
                        <c:v>0.94242692478413037</c:v>
                      </c:pt>
                      <c:pt idx="294">
                        <c:v>0.94545537709381766</c:v>
                      </c:pt>
                      <c:pt idx="295">
                        <c:v>0.94949345618013814</c:v>
                      </c:pt>
                      <c:pt idx="296">
                        <c:v>0.95252212250716128</c:v>
                      </c:pt>
                      <c:pt idx="297">
                        <c:v>0.95555088056514859</c:v>
                      </c:pt>
                      <c:pt idx="298">
                        <c:v>0.95857973035966826</c:v>
                      </c:pt>
                      <c:pt idx="299">
                        <c:v>0.96160867189627741</c:v>
                      </c:pt>
                      <c:pt idx="300">
                        <c:v>0.96463770518054504</c:v>
                      </c:pt>
                      <c:pt idx="301">
                        <c:v>0.96867655895438598</c:v>
                      </c:pt>
                      <c:pt idx="302">
                        <c:v>0.97170580633810266</c:v>
                      </c:pt>
                      <c:pt idx="303">
                        <c:v>0.97473514548800744</c:v>
                      </c:pt>
                      <c:pt idx="304">
                        <c:v>0.97776457640963799</c:v>
                      </c:pt>
                      <c:pt idx="305">
                        <c:v>0.98180396040412099</c:v>
                      </c:pt>
                      <c:pt idx="306">
                        <c:v>0.98483360548144061</c:v>
                      </c:pt>
                      <c:pt idx="307">
                        <c:v>0.98887327503701317</c:v>
                      </c:pt>
                      <c:pt idx="308">
                        <c:v>0.99089317101244101</c:v>
                      </c:pt>
                      <c:pt idx="309">
                        <c:v>0.99493308536681024</c:v>
                      </c:pt>
                      <c:pt idx="310">
                        <c:v>0.99897316293684202</c:v>
                      </c:pt>
                      <c:pt idx="311">
                        <c:v>1.0009932629318623</c:v>
                      </c:pt>
                      <c:pt idx="312">
                        <c:v>1.0050335853501451</c:v>
                      </c:pt>
                      <c:pt idx="313">
                        <c:v>1.0080639342950555</c:v>
                      </c:pt>
                      <c:pt idx="314">
                        <c:v>1.0110943750728958</c:v>
                      </c:pt>
                      <c:pt idx="315">
                        <c:v>1.0151351056375355</c:v>
                      </c:pt>
                      <c:pt idx="316">
                        <c:v>1.0181657607138597</c:v>
                      </c:pt>
                      <c:pt idx="317">
                        <c:v>1.0211965076416694</c:v>
                      </c:pt>
                      <c:pt idx="318">
                        <c:v>1.0242273464265437</c:v>
                      </c:pt>
                      <c:pt idx="319">
                        <c:v>1.0272582770740284</c:v>
                      </c:pt>
                      <c:pt idx="320">
                        <c:v>1.0312996608443852</c:v>
                      </c:pt>
                      <c:pt idx="321">
                        <c:v>1.0343308058596443</c:v>
                      </c:pt>
                      <c:pt idx="322">
                        <c:v>1.0373620427560892</c:v>
                      </c:pt>
                      <c:pt idx="323">
                        <c:v>1.0403933715392908</c:v>
                      </c:pt>
                      <c:pt idx="324">
                        <c:v>1.043424792214831</c:v>
                      </c:pt>
                      <c:pt idx="325">
                        <c:v>1.0474668294021163</c:v>
                      </c:pt>
                      <c:pt idx="326">
                        <c:v>1.0504984645147437</c:v>
                      </c:pt>
                      <c:pt idx="327">
                        <c:v>1.0535301915382833</c:v>
                      </c:pt>
                      <c:pt idx="328">
                        <c:v>1.056562010478286</c:v>
                      </c:pt>
                      <c:pt idx="329">
                        <c:v>1.0606045787224345</c:v>
                      </c:pt>
                      <c:pt idx="330">
                        <c:v>1.0636366121558973</c:v>
                      </c:pt>
                      <c:pt idx="331">
                        <c:v>1.0666687375244042</c:v>
                      </c:pt>
                      <c:pt idx="332">
                        <c:v>1.069700954833541</c:v>
                      </c:pt>
                      <c:pt idx="333">
                        <c:v>1.072733264088884</c:v>
                      </c:pt>
                      <c:pt idx="334">
                        <c:v>1.0757656652960208</c:v>
                      </c:pt>
                      <c:pt idx="335">
                        <c:v>1.0798090099512627</c:v>
                      </c:pt>
                      <c:pt idx="336">
                        <c:v>1.0828416257342359</c:v>
                      </c:pt>
                      <c:pt idx="337">
                        <c:v>1.0858743334875944</c:v>
                      </c:pt>
                      <c:pt idx="338">
                        <c:v>1.0889071332168943</c:v>
                      </c:pt>
                      <c:pt idx="339">
                        <c:v>1.0929510092726482</c:v>
                      </c:pt>
                      <c:pt idx="340">
                        <c:v>1.0959840236342011</c:v>
                      </c:pt>
                      <c:pt idx="341">
                        <c:v>1.0990171299903055</c:v>
                      </c:pt>
                      <c:pt idx="342">
                        <c:v>1.1020503283465422</c:v>
                      </c:pt>
                      <c:pt idx="343">
                        <c:v>1.1050836187085031</c:v>
                      </c:pt>
                      <c:pt idx="344">
                        <c:v>1.1081170010817483</c:v>
                      </c:pt>
                      <c:pt idx="345">
                        <c:v>1.1121616540510675</c:v>
                      </c:pt>
                      <c:pt idx="346">
                        <c:v>1.1151952511390557</c:v>
                      </c:pt>
                      <c:pt idx="347">
                        <c:v>1.1182289402569374</c:v>
                      </c:pt>
                      <c:pt idx="348">
                        <c:v>1.1212627214103077</c:v>
                      </c:pt>
                      <c:pt idx="349">
                        <c:v>1.1253079061241102</c:v>
                      </c:pt>
                      <c:pt idx="350">
                        <c:v>1.1283419020486725</c:v>
                      </c:pt>
                      <c:pt idx="351">
                        <c:v>1.1313759900273404</c:v>
                      </c:pt>
                      <c:pt idx="352">
                        <c:v>1.1344101700657001</c:v>
                      </c:pt>
                      <c:pt idx="353">
                        <c:v>1.1374444421693497</c:v>
                      </c:pt>
                      <c:pt idx="354">
                        <c:v>1.1414902815298424</c:v>
                      </c:pt>
                      <c:pt idx="355">
                        <c:v>1.1445247684741926</c:v>
                      </c:pt>
                      <c:pt idx="356">
                        <c:v>1.1475593475024586</c:v>
                      </c:pt>
                      <c:pt idx="357">
                        <c:v>1.15160559612475</c:v>
                      </c:pt>
                      <c:pt idx="358">
                        <c:v>1.1546403900371951</c:v>
                      </c:pt>
                      <c:pt idx="359">
                        <c:v>1.1576752760521649</c:v>
                      </c:pt>
                      <c:pt idx="360">
                        <c:v>1.1607102541752612</c:v>
                      </c:pt>
                      <c:pt idx="361">
                        <c:v>1.1637453244120755</c:v>
                      </c:pt>
                      <c:pt idx="362">
                        <c:v>1.1667804867682101</c:v>
                      </c:pt>
                      <c:pt idx="363">
                        <c:v>1.170827513216073</c:v>
                      </c:pt>
                      <c:pt idx="364">
                        <c:v>1.1738628905389994</c:v>
                      </c:pt>
                      <c:pt idx="365">
                        <c:v>1.176898359999889</c:v>
                      </c:pt>
                      <c:pt idx="366">
                        <c:v>1.1809457959497605</c:v>
                      </c:pt>
                      <c:pt idx="367">
                        <c:v>1.183981480420947</c:v>
                      </c:pt>
                      <c:pt idx="368">
                        <c:v>1.1870172570487445</c:v>
                      </c:pt>
                      <c:pt idx="369">
                        <c:v>1.1900531258387259</c:v>
                      </c:pt>
                      <c:pt idx="370">
                        <c:v>1.1930890867964987</c:v>
                      </c:pt>
                      <c:pt idx="371">
                        <c:v>1.1961251399276591</c:v>
                      </c:pt>
                      <c:pt idx="372">
                        <c:v>1.2001733541597133</c:v>
                      </c:pt>
                      <c:pt idx="373">
                        <c:v>1.2032096223838786</c:v>
                      </c:pt>
                      <c:pt idx="374">
                        <c:v>1.2072581234269248</c:v>
                      </c:pt>
                      <c:pt idx="375">
                        <c:v>1.2092824354139593</c:v>
                      </c:pt>
                      <c:pt idx="376">
                        <c:v>1.2133311823273356</c:v>
                      </c:pt>
                      <c:pt idx="377">
                        <c:v>1.2153556172570072</c:v>
                      </c:pt>
                      <c:pt idx="378">
                        <c:v>1.2194046100706022</c:v>
                      </c:pt>
                      <c:pt idx="379">
                        <c:v>1.2214291679578448</c:v>
                      </c:pt>
                      <c:pt idx="380">
                        <c:v>1.2264907420072224</c:v>
                      </c:pt>
                      <c:pt idx="381">
                        <c:v>1.2295278094151643</c:v>
                      </c:pt>
                      <c:pt idx="382">
                        <c:v>1.2335773761120854</c:v>
                      </c:pt>
                      <c:pt idx="383">
                        <c:v>1.2366146587567768</c:v>
                      </c:pt>
                      <c:pt idx="384">
                        <c:v>1.2396520336551293</c:v>
                      </c:pt>
                      <c:pt idx="385">
                        <c:v>1.2426895008127465</c:v>
                      </c:pt>
                      <c:pt idx="386">
                        <c:v>1.2457270602352337</c:v>
                      </c:pt>
                      <c:pt idx="387">
                        <c:v>1.2487647119282073</c:v>
                      </c:pt>
                      <c:pt idx="388">
                        <c:v>1.2528150577270265</c:v>
                      </c:pt>
                      <c:pt idx="389">
                        <c:v>1.2558529247395771</c:v>
                      </c:pt>
                      <c:pt idx="390">
                        <c:v>1.25889088404128</c:v>
                      </c:pt>
                      <c:pt idx="391">
                        <c:v>1.2629416400141602</c:v>
                      </c:pt>
                      <c:pt idx="392">
                        <c:v>1.265979814679064</c:v>
                      </c:pt>
                      <c:pt idx="393">
                        <c:v>1.269018081651814</c:v>
                      </c:pt>
                      <c:pt idx="394">
                        <c:v>1.2720564409380308</c:v>
                      </c:pt>
                      <c:pt idx="395">
                        <c:v>1.2750948925433241</c:v>
                      </c:pt>
                      <c:pt idx="396">
                        <c:v>1.2781334364733152</c:v>
                      </c:pt>
                      <c:pt idx="397">
                        <c:v>1.2811720727335929</c:v>
                      </c:pt>
                      <c:pt idx="398">
                        <c:v>1.2852237313818988</c:v>
                      </c:pt>
                      <c:pt idx="399">
                        <c:v>1.2882625831013719</c:v>
                      </c:pt>
                      <c:pt idx="400">
                        <c:v>1.2913015271698376</c:v>
                      </c:pt>
                      <c:pt idx="401">
                        <c:v>1.2953535962581741</c:v>
                      </c:pt>
                      <c:pt idx="402">
                        <c:v>1.2983927558294786</c:v>
                      </c:pt>
                      <c:pt idx="403">
                        <c:v>1.3014320077684995</c:v>
                      </c:pt>
                      <c:pt idx="404">
                        <c:v>1.3044713520808513</c:v>
                      </c:pt>
                      <c:pt idx="405">
                        <c:v>1.3075107887721493</c:v>
                      </c:pt>
                      <c:pt idx="406">
                        <c:v>1.31156351473751</c:v>
                      </c:pt>
                      <c:pt idx="407">
                        <c:v>1.3146031670015224</c:v>
                      </c:pt>
                      <c:pt idx="408">
                        <c:v>1.3176429116632136</c:v>
                      </c:pt>
                      <c:pt idx="409">
                        <c:v>1.3206827487281785</c:v>
                      </c:pt>
                      <c:pt idx="410">
                        <c:v>1.3247360085629478</c:v>
                      </c:pt>
                      <c:pt idx="411">
                        <c:v>1.3277760612574374</c:v>
                      </c:pt>
                      <c:pt idx="412">
                        <c:v>1.3308162063739293</c:v>
                      </c:pt>
                      <c:pt idx="413">
                        <c:v>1.3338564439180542</c:v>
                      </c:pt>
                      <c:pt idx="414">
                        <c:v>1.3368967738954327</c:v>
                      </c:pt>
                      <c:pt idx="415">
                        <c:v>1.3399371963116966</c:v>
                      </c:pt>
                      <c:pt idx="416">
                        <c:v>1.3439912366702162</c:v>
                      </c:pt>
                      <c:pt idx="417">
                        <c:v>1.3470318747990366</c:v>
                      </c:pt>
                      <c:pt idx="418">
                        <c:v>1.3500726053854817</c:v>
                      </c:pt>
                      <c:pt idx="419">
                        <c:v>1.3541270566667298</c:v>
                      </c:pt>
                      <c:pt idx="420">
                        <c:v>1.3571680030094746</c:v>
                      </c:pt>
                      <c:pt idx="421">
                        <c:v>1.3602090418285668</c:v>
                      </c:pt>
                      <c:pt idx="422">
                        <c:v>1.3632501731296427</c:v>
                      </c:pt>
                      <c:pt idx="423">
                        <c:v>1.3662913969183268</c:v>
                      </c:pt>
                      <c:pt idx="424">
                        <c:v>1.3693327132002566</c:v>
                      </c:pt>
                      <c:pt idx="425">
                        <c:v>1.3733879454642333</c:v>
                      </c:pt>
                      <c:pt idx="426">
                        <c:v>1.3764294775855788</c:v>
                      </c:pt>
                      <c:pt idx="427">
                        <c:v>1.3794711022189261</c:v>
                      </c:pt>
                      <c:pt idx="428">
                        <c:v>1.3835267456473046</c:v>
                      </c:pt>
                      <c:pt idx="429">
                        <c:v>1.3865685861638384</c:v>
                      </c:pt>
                      <c:pt idx="430">
                        <c:v>1.3896105192111352</c:v>
                      </c:pt>
                      <c:pt idx="431">
                        <c:v>1.3926525447948024</c:v>
                      </c:pt>
                      <c:pt idx="432">
                        <c:v>1.3956946629204812</c:v>
                      </c:pt>
                      <c:pt idx="433">
                        <c:v>1.3987368735938022</c:v>
                      </c:pt>
                      <c:pt idx="434">
                        <c:v>1.4027932984643035</c:v>
                      </c:pt>
                      <c:pt idx="435">
                        <c:v>1.405835725104023</c:v>
                      </c:pt>
                      <c:pt idx="436">
                        <c:v>1.4088782443101577</c:v>
                      </c:pt>
                      <c:pt idx="437">
                        <c:v>1.4119208560883512</c:v>
                      </c:pt>
                      <c:pt idx="438">
                        <c:v>1.4149635604442148</c:v>
                      </c:pt>
                      <c:pt idx="439">
                        <c:v>1.4180063573833934</c:v>
                      </c:pt>
                      <c:pt idx="440">
                        <c:v>1.4220635639972006</c:v>
                      </c:pt>
                      <c:pt idx="441">
                        <c:v>1.4261209352269306</c:v>
                      </c:pt>
                      <c:pt idx="442">
                        <c:v>1.4281496825769511</c:v>
                      </c:pt>
                      <c:pt idx="443">
                        <c:v>1.4322073007556413</c:v>
                      </c:pt>
                      <c:pt idx="444">
                        <c:v>1.436265083583665</c:v>
                      </c:pt>
                      <c:pt idx="445">
                        <c:v>1.4382940367453418</c:v>
                      </c:pt>
                      <c:pt idx="446">
                        <c:v>1.4423520665724219</c:v>
                      </c:pt>
                      <c:pt idx="447">
                        <c:v>1.4443811432411555</c:v>
                      </c:pt>
                      <c:pt idx="448">
                        <c:v>1.4484394200973523</c:v>
                      </c:pt>
                      <c:pt idx="449">
                        <c:v>1.4514832358249918</c:v>
                      </c:pt>
                      <c:pt idx="450">
                        <c:v>1.4555418009198529</c:v>
                      </c:pt>
                      <c:pt idx="451">
                        <c:v>1.4585858328418446</c:v>
                      </c:pt>
                      <c:pt idx="452">
                        <c:v>1.4616299574279492</c:v>
                      </c:pt>
                      <c:pt idx="453">
                        <c:v>1.465688934363363</c:v>
                      </c:pt>
                      <c:pt idx="454">
                        <c:v>1.4687332751877098</c:v>
                      </c:pt>
                      <c:pt idx="455">
                        <c:v>1.4717777086949775</c:v>
                      </c:pt>
                      <c:pt idx="456">
                        <c:v>1.4748222348908209</c:v>
                      </c:pt>
                      <c:pt idx="457">
                        <c:v>1.4778668537808839</c:v>
                      </c:pt>
                      <c:pt idx="458">
                        <c:v>1.4809115653708227</c:v>
                      </c:pt>
                      <c:pt idx="459">
                        <c:v>1.484971325033601</c:v>
                      </c:pt>
                      <c:pt idx="460">
                        <c:v>1.4880162529451653</c:v>
                      </c:pt>
                      <c:pt idx="461">
                        <c:v>1.4910612735754241</c:v>
                      </c:pt>
                      <c:pt idx="462">
                        <c:v>1.4941063869300013</c:v>
                      </c:pt>
                      <c:pt idx="463">
                        <c:v>1.4981666823170525</c:v>
                      </c:pt>
                      <c:pt idx="464">
                        <c:v>1.501212012050362</c:v>
                      </c:pt>
                      <c:pt idx="465">
                        <c:v>1.504257434526828</c:v>
                      </c:pt>
                      <c:pt idx="466">
                        <c:v>1.5073029497520989</c:v>
                      </c:pt>
                      <c:pt idx="467">
                        <c:v>1.5103485577318247</c:v>
                      </c:pt>
                      <c:pt idx="468">
                        <c:v>1.5144095126659394</c:v>
                      </c:pt>
                      <c:pt idx="469">
                        <c:v>1.5174553370946995</c:v>
                      </c:pt>
                      <c:pt idx="470">
                        <c:v>1.5205012542967613</c:v>
                      </c:pt>
                      <c:pt idx="471">
                        <c:v>1.5235472642777534</c:v>
                      </c:pt>
                      <c:pt idx="472">
                        <c:v>1.5276087552516409</c:v>
                      </c:pt>
                      <c:pt idx="473">
                        <c:v>1.5306549817388244</c:v>
                      </c:pt>
                      <c:pt idx="474">
                        <c:v>1.5337013010237817</c:v>
                      </c:pt>
                      <c:pt idx="475">
                        <c:v>1.5367477131121778</c:v>
                      </c:pt>
                      <c:pt idx="476">
                        <c:v>1.5397942180096675</c:v>
                      </c:pt>
                      <c:pt idx="477">
                        <c:v>1.5438563689191365</c:v>
                      </c:pt>
                      <c:pt idx="478">
                        <c:v>1.5469030903931702</c:v>
                      </c:pt>
                      <c:pt idx="479">
                        <c:v>1.5499499046951497</c:v>
                      </c:pt>
                      <c:pt idx="480">
                        <c:v>1.5529968118307429</c:v>
                      </c:pt>
                      <c:pt idx="481">
                        <c:v>1.5560438118055842</c:v>
                      </c:pt>
                      <c:pt idx="482">
                        <c:v>1.5601066228651188</c:v>
                      </c:pt>
                      <c:pt idx="483">
                        <c:v>1.5631538394869031</c:v>
                      </c:pt>
                      <c:pt idx="484">
                        <c:v>1.566201148966808</c:v>
                      </c:pt>
                      <c:pt idx="485">
                        <c:v>1.5692485513104937</c:v>
                      </c:pt>
                      <c:pt idx="486">
                        <c:v>1.5722960465236198</c:v>
                      </c:pt>
                      <c:pt idx="487">
                        <c:v>1.5763595179478205</c:v>
                      </c:pt>
                      <c:pt idx="488">
                        <c:v>1.5794072298783219</c:v>
                      </c:pt>
                      <c:pt idx="489">
                        <c:v>1.5824550346971462</c:v>
                      </c:pt>
                      <c:pt idx="490">
                        <c:v>1.5855029324099323</c:v>
                      </c:pt>
                      <c:pt idx="491">
                        <c:v>1.5885509230223545</c:v>
                      </c:pt>
                      <c:pt idx="492">
                        <c:v>1.5915990065400762</c:v>
                      </c:pt>
                      <c:pt idx="493">
                        <c:v>1.5946471829687614</c:v>
                      </c:pt>
                      <c:pt idx="494">
                        <c:v>1.5987115627449711</c:v>
                      </c:pt>
                      <c:pt idx="495">
                        <c:v>1.6017599559879332</c:v>
                      </c:pt>
                      <c:pt idx="496">
                        <c:v>1.6048084421607525</c:v>
                      </c:pt>
                      <c:pt idx="497">
                        <c:v>1.6088732349584922</c:v>
                      </c:pt>
                      <c:pt idx="498">
                        <c:v>1.6119219379896446</c:v>
                      </c:pt>
                      <c:pt idx="499">
                        <c:v>1.6149707339695438</c:v>
                      </c:pt>
                      <c:pt idx="500">
                        <c:v>1.6180196229038351</c:v>
                      </c:pt>
                      <c:pt idx="501">
                        <c:v>1.6210686047981977</c:v>
                      </c:pt>
                      <c:pt idx="502">
                        <c:v>1.624117679658301</c:v>
                      </c:pt>
                      <c:pt idx="503">
                        <c:v>1.628183257428286</c:v>
                      </c:pt>
                      <c:pt idx="504">
                        <c:v>1.6312325492304984</c:v>
                      </c:pt>
                      <c:pt idx="505">
                        <c:v>1.6342819340173516</c:v>
                      </c:pt>
                      <c:pt idx="506">
                        <c:v>1.6373314117945272</c:v>
                      </c:pt>
                      <c:pt idx="507">
                        <c:v>1.6413975268254746</c:v>
                      </c:pt>
                      <c:pt idx="508">
                        <c:v>1.6454638071960701</c:v>
                      </c:pt>
                      <c:pt idx="509">
                        <c:v>1.6474970093879344</c:v>
                      </c:pt>
                      <c:pt idx="510">
                        <c:v>1.6515635377931885</c:v>
                      </c:pt>
                      <c:pt idx="511">
                        <c:v>1.6535968640099521</c:v>
                      </c:pt>
                      <c:pt idx="512">
                        <c:v>1.6576636404801479</c:v>
                      </c:pt>
                      <c:pt idx="513">
                        <c:v>1.6617305823437785</c:v>
                      </c:pt>
                      <c:pt idx="514">
                        <c:v>1.6637641153023248</c:v>
                      </c:pt>
                      <c:pt idx="515">
                        <c:v>1.6678313052813336</c:v>
                      </c:pt>
                      <c:pt idx="516">
                        <c:v>1.6708818063263642</c:v>
                      </c:pt>
                      <c:pt idx="517">
                        <c:v>1.6749492858115795</c:v>
                      </c:pt>
                      <c:pt idx="518">
                        <c:v>1.6780000040017204</c:v>
                      </c:pt>
                      <c:pt idx="519">
                        <c:v>1.681050815263516</c:v>
                      </c:pt>
                      <c:pt idx="520">
                        <c:v>1.6841017196026555</c:v>
                      </c:pt>
                      <c:pt idx="521">
                        <c:v>1.6871527170247969</c:v>
                      </c:pt>
                      <c:pt idx="522">
                        <c:v>1.6912208583932633</c:v>
                      </c:pt>
                      <c:pt idx="523">
                        <c:v>1.6942720730312024</c:v>
                      </c:pt>
                      <c:pt idx="524">
                        <c:v>1.6973233807710788</c:v>
                      </c:pt>
                      <c:pt idx="525">
                        <c:v>1.700374781618585</c:v>
                      </c:pt>
                      <c:pt idx="526">
                        <c:v>1.7034262755794043</c:v>
                      </c:pt>
                      <c:pt idx="527">
                        <c:v>1.7074950790465904</c:v>
                      </c:pt>
                      <c:pt idx="528">
                        <c:v>1.7105467902939062</c:v>
                      </c:pt>
                      <c:pt idx="529">
                        <c:v>1.7135985946734797</c:v>
                      </c:pt>
                      <c:pt idx="530">
                        <c:v>1.7166504921910068</c:v>
                      </c:pt>
                      <c:pt idx="531">
                        <c:v>1.7207198337720935</c:v>
                      </c:pt>
                      <c:pt idx="532">
                        <c:v>1.723771948633595</c:v>
                      </c:pt>
                      <c:pt idx="533">
                        <c:v>1.7268241566519797</c:v>
                      </c:pt>
                      <c:pt idx="534">
                        <c:v>1.7298764578329457</c:v>
                      </c:pt>
                      <c:pt idx="535">
                        <c:v>1.7329288521821811</c:v>
                      </c:pt>
                      <c:pt idx="536">
                        <c:v>1.7359813397053725</c:v>
                      </c:pt>
                      <c:pt idx="537">
                        <c:v>1.7400514680167334</c:v>
                      </c:pt>
                      <c:pt idx="538">
                        <c:v>1.7431041729679468</c:v>
                      </c:pt>
                      <c:pt idx="539">
                        <c:v>1.7461569711120912</c:v>
                      </c:pt>
                      <c:pt idx="540">
                        <c:v>1.7492098624548349</c:v>
                      </c:pt>
                      <c:pt idx="541">
                        <c:v>1.7532805292306073</c:v>
                      </c:pt>
                      <c:pt idx="542">
                        <c:v>1.7563336380589174</c:v>
                      </c:pt>
                      <c:pt idx="543">
                        <c:v>1.7593868401047974</c:v>
                      </c:pt>
                      <c:pt idx="544">
                        <c:v>1.7624401353739507</c:v>
                      </c:pt>
                      <c:pt idx="545">
                        <c:v>1.765493523872071</c:v>
                      </c:pt>
                      <c:pt idx="546">
                        <c:v>1.7685470056048627</c:v>
                      </c:pt>
                      <c:pt idx="547">
                        <c:v>1.7726184596234338</c:v>
                      </c:pt>
                      <c:pt idx="548">
                        <c:v>1.7756721589258986</c:v>
                      </c:pt>
                      <c:pt idx="549">
                        <c:v>1.7787259514820162</c:v>
                      </c:pt>
                      <c:pt idx="550">
                        <c:v>1.7827978199612196</c:v>
                      </c:pt>
                      <c:pt idx="551">
                        <c:v>1.7858518301313193</c:v>
                      </c:pt>
                      <c:pt idx="552">
                        <c:v>1.7889059335740378</c:v>
                      </c:pt>
                      <c:pt idx="553">
                        <c:v>1.7919601302950834</c:v>
                      </c:pt>
                      <c:pt idx="554">
                        <c:v>1.7950144203001543</c:v>
                      </c:pt>
                      <c:pt idx="555">
                        <c:v>1.7980688035949488</c:v>
                      </c:pt>
                      <c:pt idx="556">
                        <c:v>1.8021414597818803</c:v>
                      </c:pt>
                      <c:pt idx="557">
                        <c:v>1.8051960607748607</c:v>
                      </c:pt>
                      <c:pt idx="558">
                        <c:v>1.8082507550765747</c:v>
                      </c:pt>
                      <c:pt idx="559">
                        <c:v>1.8123238259689294</c:v>
                      </c:pt>
                      <c:pt idx="560">
                        <c:v>1.8153787380131552</c:v>
                      </c:pt>
                      <c:pt idx="561">
                        <c:v>1.8184337433851192</c:v>
                      </c:pt>
                      <c:pt idx="562">
                        <c:v>1.8214888420905018</c:v>
                      </c:pt>
                      <c:pt idx="563">
                        <c:v>1.8245440341350168</c:v>
                      </c:pt>
                      <c:pt idx="564">
                        <c:v>1.827599319524368</c:v>
                      </c:pt>
                      <c:pt idx="565">
                        <c:v>1.8306546982642704</c:v>
                      </c:pt>
                      <c:pt idx="566">
                        <c:v>1.8347286818059332</c:v>
                      </c:pt>
                      <c:pt idx="567">
                        <c:v>1.8377842783859371</c:v>
                      </c:pt>
                      <c:pt idx="568">
                        <c:v>1.8408399683355101</c:v>
                      </c:pt>
                      <c:pt idx="569">
                        <c:v>1.843895751660336</c:v>
                      </c:pt>
                      <c:pt idx="570">
                        <c:v>1.8469516283661322</c:v>
                      </c:pt>
                      <c:pt idx="571">
                        <c:v>1.8500075984586066</c:v>
                      </c:pt>
                      <c:pt idx="572">
                        <c:v>1.8540823705266121</c:v>
                      </c:pt>
                      <c:pt idx="573">
                        <c:v>1.8571385585435343</c:v>
                      </c:pt>
                      <c:pt idx="574">
                        <c:v>1.860194839966163</c:v>
                      </c:pt>
                      <c:pt idx="575">
                        <c:v>1.8632512148002192</c:v>
                      </c:pt>
                      <c:pt idx="576">
                        <c:v>1.8673265265621255</c:v>
                      </c:pt>
                      <c:pt idx="577">
                        <c:v>1.871402004412472</c:v>
                      </c:pt>
                      <c:pt idx="578">
                        <c:v>1.8734398056250361</c:v>
                      </c:pt>
                      <c:pt idx="579">
                        <c:v>1.8775155326333979</c:v>
                      </c:pt>
                      <c:pt idx="580">
                        <c:v>1.8795534584325924</c:v>
                      </c:pt>
                      <c:pt idx="581">
                        <c:v>1.8836294346294598</c:v>
                      </c:pt>
                      <c:pt idx="582">
                        <c:v>1.8877055769689184</c:v>
                      </c:pt>
                      <c:pt idx="583">
                        <c:v>1.8907627927627308</c:v>
                      </c:pt>
                      <c:pt idx="584">
                        <c:v>1.8938201020250849</c:v>
                      </c:pt>
                      <c:pt idx="585">
                        <c:v>1.8978966597802855</c:v>
                      </c:pt>
                      <c:pt idx="586">
                        <c:v>1.9009541871581308</c:v>
                      </c:pt>
                      <c:pt idx="587">
                        <c:v>1.9040118080235713</c:v>
                      </c:pt>
                      <c:pt idx="588">
                        <c:v>1.9070695223823235</c:v>
                      </c:pt>
                      <c:pt idx="589">
                        <c:v>1.9101273302401176</c:v>
                      </c:pt>
                      <c:pt idx="590">
                        <c:v>1.9131852316026483</c:v>
                      </c:pt>
                      <c:pt idx="591">
                        <c:v>1.9172625788810671</c:v>
                      </c:pt>
                      <c:pt idx="592">
                        <c:v>1.9203206984435954</c:v>
                      </c:pt>
                      <c:pt idx="593">
                        <c:v>1.9233789115299247</c:v>
                      </c:pt>
                      <c:pt idx="594">
                        <c:v>1.9264372181457874</c:v>
                      </c:pt>
                      <c:pt idx="595">
                        <c:v>1.9294956182969045</c:v>
                      </c:pt>
                      <c:pt idx="596">
                        <c:v>1.9325541119890082</c:v>
                      </c:pt>
                      <c:pt idx="597">
                        <c:v>1.9366322490965358</c:v>
                      </c:pt>
                      <c:pt idx="598">
                        <c:v>1.9396909610731583</c:v>
                      </c:pt>
                      <c:pt idx="599">
                        <c:v>1.9427497666098434</c:v>
                      </c:pt>
                      <c:pt idx="600">
                        <c:v>1.9458086657122928</c:v>
                      </c:pt>
                      <c:pt idx="601">
                        <c:v>1.9488676583862414</c:v>
                      </c:pt>
                      <c:pt idx="602">
                        <c:v>1.9529464608504072</c:v>
                      </c:pt>
                      <c:pt idx="603">
                        <c:v>1.9560056718801189</c:v>
                      </c:pt>
                      <c:pt idx="604">
                        <c:v>1.9590649765004149</c:v>
                      </c:pt>
                      <c:pt idx="605">
                        <c:v>1.9621243747170214</c:v>
                      </c:pt>
                      <c:pt idx="606">
                        <c:v>1.9651838665356778</c:v>
                      </c:pt>
                      <c:pt idx="607">
                        <c:v>1.9682434519620886</c:v>
                      </c:pt>
                      <c:pt idx="608">
                        <c:v>1.9723230448192914</c:v>
                      </c:pt>
                      <c:pt idx="609">
                        <c:v>1.9753828486860998</c:v>
                      </c:pt>
                      <c:pt idx="610">
                        <c:v>1.97844274617977</c:v>
                      </c:pt>
                      <c:pt idx="611">
                        <c:v>1.9825227551563598</c:v>
                      </c:pt>
                      <c:pt idx="612">
                        <c:v>1.9855828711349917</c:v>
                      </c:pt>
                      <c:pt idx="613">
                        <c:v>1.9886430807595872</c:v>
                      </c:pt>
                      <c:pt idx="614">
                        <c:v>1.991703384035878</c:v>
                      </c:pt>
                      <c:pt idx="615">
                        <c:v>1.9947637809696079</c:v>
                      </c:pt>
                      <c:pt idx="616">
                        <c:v>1.9978242715664867</c:v>
                      </c:pt>
                      <c:pt idx="617">
                        <c:v>2.0019050714038138</c:v>
                      </c:pt>
                      <c:pt idx="618">
                        <c:v>2.0049657805703753</c:v>
                      </c:pt>
                      <c:pt idx="619">
                        <c:v>2.0080265834191988</c:v>
                      </c:pt>
                      <c:pt idx="620">
                        <c:v>2.0110874799560308</c:v>
                      </c:pt>
                      <c:pt idx="621">
                        <c:v>2.0141484701866066</c:v>
                      </c:pt>
                      <c:pt idx="622">
                        <c:v>2.0182299362497869</c:v>
                      </c:pt>
                      <c:pt idx="623">
                        <c:v>2.0212911451214071</c:v>
                      </c:pt>
                      <c:pt idx="624">
                        <c:v>2.0243524477058927</c:v>
                      </c:pt>
                      <c:pt idx="625">
                        <c:v>2.0274138440089944</c:v>
                      </c:pt>
                      <c:pt idx="626">
                        <c:v>2.0304753340364274</c:v>
                      </c:pt>
                      <c:pt idx="627">
                        <c:v>2.0345574665430193</c:v>
                      </c:pt>
                      <c:pt idx="628">
                        <c:v>2.0376191752829032</c:v>
                      </c:pt>
                      <c:pt idx="629">
                        <c:v>2.0406809777662618</c:v>
                      </c:pt>
                      <c:pt idx="630">
                        <c:v>2.043742873998835</c:v>
                      </c:pt>
                      <c:pt idx="631">
                        <c:v>2.0468048639863645</c:v>
                      </c:pt>
                      <c:pt idx="632">
                        <c:v>2.0508876631540449</c:v>
                      </c:pt>
                      <c:pt idx="633">
                        <c:v>2.0539498719254681</c:v>
                      </c:pt>
                      <c:pt idx="634">
                        <c:v>2.0570121744709997</c:v>
                      </c:pt>
                      <c:pt idx="635">
                        <c:v>2.060074570796361</c:v>
                      </c:pt>
                      <c:pt idx="636">
                        <c:v>2.064157911786519</c:v>
                      </c:pt>
                      <c:pt idx="637">
                        <c:v>2.0672205269538582</c:v>
                      </c:pt>
                      <c:pt idx="638">
                        <c:v>2.0702832359201757</c:v>
                      </c:pt>
                      <c:pt idx="639">
                        <c:v>2.0733460386912279</c:v>
                      </c:pt>
                      <c:pt idx="640">
                        <c:v>2.0764089352727617</c:v>
                      </c:pt>
                      <c:pt idx="641">
                        <c:v>2.0794719256705352</c:v>
                      </c:pt>
                      <c:pt idx="642">
                        <c:v>2.0835560588138358</c:v>
                      </c:pt>
                      <c:pt idx="643">
                        <c:v>2.087640358765396</c:v>
                      </c:pt>
                      <c:pt idx="644">
                        <c:v>2.0896825712985274</c:v>
                      </c:pt>
                      <c:pt idx="645">
                        <c:v>2.0937671214879985</c:v>
                      </c:pt>
                      <c:pt idx="646">
                        <c:v>2.0978518385197984</c:v>
                      </c:pt>
                      <c:pt idx="647">
                        <c:v>2.0998942596058265</c:v>
                      </c:pt>
                      <c:pt idx="648">
                        <c:v>2.1039792269266488</c:v>
                      </c:pt>
                      <c:pt idx="649">
                        <c:v>2.1060217731648621</c:v>
                      </c:pt>
                      <c:pt idx="650">
                        <c:v>2.110106990805404</c:v>
                      </c:pt>
                      <c:pt idx="651">
                        <c:v>2.114192375342796</c:v>
                      </c:pt>
                      <c:pt idx="652">
                        <c:v>2.1172565232800955</c:v>
                      </c:pt>
                      <c:pt idx="653">
                        <c:v>2.1203207651102982</c:v>
                      </c:pt>
                      <c:pt idx="654">
                        <c:v>2.1244065669494812</c:v>
                      </c:pt>
                      <c:pt idx="655">
                        <c:v>2.1274710278855027</c:v>
                      </c:pt>
                      <c:pt idx="656">
                        <c:v>2.1305355827336103</c:v>
                      </c:pt>
                      <c:pt idx="657">
                        <c:v>2.1336002314995604</c:v>
                      </c:pt>
                      <c:pt idx="658">
                        <c:v>2.1366649741891206</c:v>
                      </c:pt>
                      <c:pt idx="659">
                        <c:v>2.139729810808026</c:v>
                      </c:pt>
                      <c:pt idx="660">
                        <c:v>2.1438164057555125</c:v>
                      </c:pt>
                      <c:pt idx="661">
                        <c:v>2.1468814615653193</c:v>
                      </c:pt>
                      <c:pt idx="662">
                        <c:v>2.1499466113236654</c:v>
                      </c:pt>
                      <c:pt idx="663">
                        <c:v>2.1530118550363215</c:v>
                      </c:pt>
                      <c:pt idx="664">
                        <c:v>2.1570989928143089</c:v>
                      </c:pt>
                      <c:pt idx="665">
                        <c:v>2.1601644557760902</c:v>
                      </c:pt>
                      <c:pt idx="666">
                        <c:v>2.1632300127113839</c:v>
                      </c:pt>
                      <c:pt idx="667">
                        <c:v>2.1662956636259518</c:v>
                      </c:pt>
                      <c:pt idx="668">
                        <c:v>2.1693614085255675</c:v>
                      </c:pt>
                      <c:pt idx="669">
                        <c:v>2.1724272474159716</c:v>
                      </c:pt>
                      <c:pt idx="670">
                        <c:v>2.1765151788210559</c:v>
                      </c:pt>
                      <c:pt idx="671">
                        <c:v>2.1795812370457393</c:v>
                      </c:pt>
                      <c:pt idx="672">
                        <c:v>2.1826473892804352</c:v>
                      </c:pt>
                      <c:pt idx="673">
                        <c:v>2.1867357385077999</c:v>
                      </c:pt>
                      <c:pt idx="674">
                        <c:v>2.1898021101216134</c:v>
                      </c:pt>
                      <c:pt idx="675">
                        <c:v>2.1928685757646589</c:v>
                      </c:pt>
                      <c:pt idx="676">
                        <c:v>2.1959351354427032</c:v>
                      </c:pt>
                      <c:pt idx="677">
                        <c:v>2.1990017891615254</c:v>
                      </c:pt>
                      <c:pt idx="678">
                        <c:v>2.2020685369268707</c:v>
                      </c:pt>
                      <c:pt idx="679">
                        <c:v>2.2061576802519069</c:v>
                      </c:pt>
                      <c:pt idx="680">
                        <c:v>2.2092246474816108</c:v>
                      </c:pt>
                      <c:pt idx="681">
                        <c:v>2.212291708777069</c:v>
                      </c:pt>
                      <c:pt idx="682">
                        <c:v>2.2153588641440618</c:v>
                      </c:pt>
                      <c:pt idx="683">
                        <c:v>2.2184261135883605</c:v>
                      </c:pt>
                      <c:pt idx="684">
                        <c:v>2.2225159258665514</c:v>
                      </c:pt>
                      <c:pt idx="685">
                        <c:v>2.2255833948470092</c:v>
                      </c:pt>
                      <c:pt idx="686">
                        <c:v>2.228650957924013</c:v>
                      </c:pt>
                      <c:pt idx="687">
                        <c:v>2.2317186151033468</c:v>
                      </c:pt>
                      <c:pt idx="688">
                        <c:v>2.2347863663907623</c:v>
                      </c:pt>
                      <c:pt idx="689">
                        <c:v>2.2388768478410035</c:v>
                      </c:pt>
                      <c:pt idx="690">
                        <c:v>2.2419448187364241</c:v>
                      </c:pt>
                      <c:pt idx="691">
                        <c:v>2.2450128837591872</c:v>
                      </c:pt>
                      <c:pt idx="692">
                        <c:v>2.2480810429150679</c:v>
                      </c:pt>
                      <c:pt idx="693">
                        <c:v>2.2511492962098427</c:v>
                      </c:pt>
                      <c:pt idx="694">
                        <c:v>2.2542176436493007</c:v>
                      </c:pt>
                      <c:pt idx="695">
                        <c:v>2.2583089200258111</c:v>
                      </c:pt>
                      <c:pt idx="696">
                        <c:v>2.2613774871586383</c:v>
                      </c:pt>
                      <c:pt idx="697">
                        <c:v>2.2644461484553862</c:v>
                      </c:pt>
                      <c:pt idx="698">
                        <c:v>2.2685378433382621</c:v>
                      </c:pt>
                      <c:pt idx="699">
                        <c:v>2.2716067243733384</c:v>
                      </c:pt>
                      <c:pt idx="700">
                        <c:v>2.2746756995916018</c:v>
                      </c:pt>
                      <c:pt idx="701">
                        <c:v>2.2777447689988448</c:v>
                      </c:pt>
                      <c:pt idx="702">
                        <c:v>2.2808139326008487</c:v>
                      </c:pt>
                      <c:pt idx="703">
                        <c:v>2.2849062972720398</c:v>
                      </c:pt>
                      <c:pt idx="704">
                        <c:v>2.2879756806843075</c:v>
                      </c:pt>
                      <c:pt idx="705">
                        <c:v>2.2910451583106113</c:v>
                      </c:pt>
                      <c:pt idx="706">
                        <c:v>2.2941147301567479</c:v>
                      </c:pt>
                      <c:pt idx="707">
                        <c:v>2.297184396228479</c:v>
                      </c:pt>
                      <c:pt idx="708">
                        <c:v>2.301277430907291</c:v>
                      </c:pt>
                      <c:pt idx="709">
                        <c:v>2.3043473168612665</c:v>
                      </c:pt>
                      <c:pt idx="710">
                        <c:v>2.3074172970601325</c:v>
                      </c:pt>
                      <c:pt idx="711">
                        <c:v>2.3104873715096765</c:v>
                      </c:pt>
                      <c:pt idx="712">
                        <c:v>2.3145809507312443</c:v>
                      </c:pt>
                      <c:pt idx="713">
                        <c:v>2.3166278031839584</c:v>
                      </c:pt>
                      <c:pt idx="714">
                        <c:v>2.3207216337818131</c:v>
                      </c:pt>
                      <c:pt idx="715">
                        <c:v>2.3248156319810294</c:v>
                      </c:pt>
                      <c:pt idx="716">
                        <c:v>2.3268626939354329</c:v>
                      </c:pt>
                      <c:pt idx="717">
                        <c:v>2.3309569435623976</c:v>
                      </c:pt>
                      <c:pt idx="718">
                        <c:v>2.3340277407927887</c:v>
                      </c:pt>
                      <c:pt idx="719">
                        <c:v>2.3370986323240204</c:v>
                      </c:pt>
                      <c:pt idx="720">
                        <c:v>2.3411933010658954</c:v>
                      </c:pt>
                      <c:pt idx="721">
                        <c:v>2.3442644126549737</c:v>
                      </c:pt>
                      <c:pt idx="722">
                        <c:v>2.3473356185642129</c:v>
                      </c:pt>
                      <c:pt idx="723">
                        <c:v>2.3504069187994059</c:v>
                      </c:pt>
                      <c:pt idx="724">
                        <c:v>2.3545021325189484</c:v>
                      </c:pt>
                      <c:pt idx="725">
                        <c:v>2.3575736528705691</c:v>
                      </c:pt>
                      <c:pt idx="726">
                        <c:v>2.3606452675674605</c:v>
                      </c:pt>
                      <c:pt idx="727">
                        <c:v>2.3637169766154296</c:v>
                      </c:pt>
                      <c:pt idx="728">
                        <c:v>2.3667887800202507</c:v>
                      </c:pt>
                      <c:pt idx="729">
                        <c:v>2.3698606777877318</c:v>
                      </c:pt>
                      <c:pt idx="730">
                        <c:v>2.3729326699236712</c:v>
                      </c:pt>
                      <c:pt idx="731">
                        <c:v>2.3770288062436649</c:v>
                      </c:pt>
                      <c:pt idx="732">
                        <c:v>2.3801010185952212</c:v>
                      </c:pt>
                      <c:pt idx="733">
                        <c:v>2.3831733253345653</c:v>
                      </c:pt>
                      <c:pt idx="734">
                        <c:v>2.3872698811558362</c:v>
                      </c:pt>
                      <c:pt idx="735">
                        <c:v>2.3903424081559059</c:v>
                      </c:pt>
                      <c:pt idx="736">
                        <c:v>2.3934150295630987</c:v>
                      </c:pt>
                      <c:pt idx="737">
                        <c:v>2.3964877453832267</c:v>
                      </c:pt>
                      <c:pt idx="738">
                        <c:v>2.3995605556220694</c:v>
                      </c:pt>
                      <c:pt idx="739">
                        <c:v>2.4026334602854416</c:v>
                      </c:pt>
                      <c:pt idx="740">
                        <c:v>2.4057064593791462</c:v>
                      </c:pt>
                      <c:pt idx="741">
                        <c:v>2.4098039384057528</c:v>
                      </c:pt>
                      <c:pt idx="742">
                        <c:v>2.4128771578594712</c:v>
                      </c:pt>
                      <c:pt idx="743">
                        <c:v>2.4159504717628701</c:v>
                      </c:pt>
                      <c:pt idx="744">
                        <c:v>2.4190238801217672</c:v>
                      </c:pt>
                      <c:pt idx="745">
                        <c:v>2.4220973829419452</c:v>
                      </c:pt>
                      <c:pt idx="746">
                        <c:v>2.4251709802292227</c:v>
                      </c:pt>
                      <c:pt idx="747">
                        <c:v>2.4292692569044587</c:v>
                      </c:pt>
                      <c:pt idx="748">
                        <c:v>2.4323430746375529</c:v>
                      </c:pt>
                      <c:pt idx="749">
                        <c:v>2.4354169868571054</c:v>
                      </c:pt>
                      <c:pt idx="750">
                        <c:v>2.4395156834721599</c:v>
                      </c:pt>
                      <c:pt idx="751">
                        <c:v>2.4425898161827084</c:v>
                      </c:pt>
                      <c:pt idx="752">
                        <c:v>2.4456640433990815</c:v>
                      </c:pt>
                      <c:pt idx="753">
                        <c:v>2.4487383651271015</c:v>
                      </c:pt>
                      <c:pt idx="754">
                        <c:v>2.4518127813725563</c:v>
                      </c:pt>
                      <c:pt idx="755">
                        <c:v>2.4548872921412701</c:v>
                      </c:pt>
                      <c:pt idx="756">
                        <c:v>2.4589867868791218</c:v>
                      </c:pt>
                      <c:pt idx="757">
                        <c:v>2.4620615182247101</c:v>
                      </c:pt>
                      <c:pt idx="758">
                        <c:v>2.4651363441129339</c:v>
                      </c:pt>
                      <c:pt idx="759">
                        <c:v>2.4692362590402772</c:v>
                      </c:pt>
                      <c:pt idx="760">
                        <c:v>2.4723113055505954</c:v>
                      </c:pt>
                      <c:pt idx="761">
                        <c:v>2.4753864466229318</c:v>
                      </c:pt>
                      <c:pt idx="762">
                        <c:v>2.4784616822631027</c:v>
                      </c:pt>
                      <c:pt idx="763">
                        <c:v>2.4815370124769354</c:v>
                      </c:pt>
                      <c:pt idx="764">
                        <c:v>2.4846124372702247</c:v>
                      </c:pt>
                      <c:pt idx="765">
                        <c:v>2.4887131507949567</c:v>
                      </c:pt>
                      <c:pt idx="766">
                        <c:v>2.4917887962962961</c:v>
                      </c:pt>
                      <c:pt idx="767">
                        <c:v>2.4948645363964976</c:v>
                      </c:pt>
                      <c:pt idx="768">
                        <c:v>2.4989656703606173</c:v>
                      </c:pt>
                      <c:pt idx="769">
                        <c:v>2.5020416312141287</c:v>
                      </c:pt>
                      <c:pt idx="770">
                        <c:v>2.5051176866859022</c:v>
                      </c:pt>
                      <c:pt idx="771">
                        <c:v>2.5081938367817593</c:v>
                      </c:pt>
                      <c:pt idx="772">
                        <c:v>2.5112700815075328</c:v>
                      </c:pt>
                      <c:pt idx="773">
                        <c:v>2.514346420869022</c:v>
                      </c:pt>
                      <c:pt idx="774">
                        <c:v>2.5184483539055331</c:v>
                      </c:pt>
                      <c:pt idx="775">
                        <c:v>2.5215249141063762</c:v>
                      </c:pt>
                      <c:pt idx="776">
                        <c:v>2.5246015689623471</c:v>
                      </c:pt>
                      <c:pt idx="777">
                        <c:v>2.527678318479281</c:v>
                      </c:pt>
                      <c:pt idx="778">
                        <c:v>2.53178079842899</c:v>
                      </c:pt>
                      <c:pt idx="779">
                        <c:v>2.5358834466890094</c:v>
                      </c:pt>
                      <c:pt idx="780">
                        <c:v>2.5379348339397119</c:v>
                      </c:pt>
                      <c:pt idx="781">
                        <c:v>2.5420377346911223</c:v>
                      </c:pt>
                      <c:pt idx="782">
                        <c:v>2.5440892481952839</c:v>
                      </c:pt>
                      <c:pt idx="783">
                        <c:v>2.5481924014691426</c:v>
                      </c:pt>
                      <c:pt idx="784">
                        <c:v>2.5522957231085894</c:v>
                      </c:pt>
                      <c:pt idx="785">
                        <c:v>2.5553733248363901</c:v>
                      </c:pt>
                      <c:pt idx="786">
                        <c:v>2.5584510212834295</c:v>
                      </c:pt>
                      <c:pt idx="787">
                        <c:v>2.562554763897273</c:v>
                      </c:pt>
                      <c:pt idx="788">
                        <c:v>2.5656326813785459</c:v>
                      </c:pt>
                      <c:pt idx="789">
                        <c:v>2.568710693598506</c:v>
                      </c:pt>
                      <c:pt idx="790">
                        <c:v>2.5717888005629632</c:v>
                      </c:pt>
                      <c:pt idx="791">
                        <c:v>2.5748670022777622</c:v>
                      </c:pt>
                      <c:pt idx="792">
                        <c:v>2.5779452987487357</c:v>
                      </c:pt>
                      <c:pt idx="793">
                        <c:v>2.5820498414519522</c:v>
                      </c:pt>
                      <c:pt idx="794">
                        <c:v>2.5851283590433556</c:v>
                      </c:pt>
                      <c:pt idx="795">
                        <c:v>2.5882069714103819</c:v>
                      </c:pt>
                      <c:pt idx="796">
                        <c:v>2.5912856785588785</c:v>
                      </c:pt>
                      <c:pt idx="797">
                        <c:v>2.5943644804946593</c:v>
                      </c:pt>
                      <c:pt idx="798">
                        <c:v>2.5984696971993553</c:v>
                      </c:pt>
                      <c:pt idx="799">
                        <c:v>2.6015487203282031</c:v>
                      </c:pt>
                      <c:pt idx="800">
                        <c:v>2.6046278382637924</c:v>
                      </c:pt>
                      <c:pt idx="801">
                        <c:v>2.6077070510119738</c:v>
                      </c:pt>
                      <c:pt idx="802">
                        <c:v>2.6107863585785864</c:v>
                      </c:pt>
                      <c:pt idx="803">
                        <c:v>2.614892249506175</c:v>
                      </c:pt>
                      <c:pt idx="804">
                        <c:v>2.6179717783385041</c:v>
                      </c:pt>
                      <c:pt idx="805">
                        <c:v>2.6210514020087325</c:v>
                      </c:pt>
                      <c:pt idx="806">
                        <c:v>2.6241311205227125</c:v>
                      </c:pt>
                      <c:pt idx="807">
                        <c:v>2.6272109338862637</c:v>
                      </c:pt>
                      <c:pt idx="808">
                        <c:v>2.6313174992582322</c:v>
                      </c:pt>
                      <c:pt idx="809">
                        <c:v>2.6343975339601977</c:v>
                      </c:pt>
                      <c:pt idx="810">
                        <c:v>2.6374776635312225</c:v>
                      </c:pt>
                      <c:pt idx="811">
                        <c:v>2.6405578879771512</c:v>
                      </c:pt>
                      <c:pt idx="812">
                        <c:v>2.6446650014983502</c:v>
                      </c:pt>
                      <c:pt idx="813">
                        <c:v>2.6477454473417863</c:v>
                      </c:pt>
                      <c:pt idx="814">
                        <c:v>2.6508259880796117</c:v>
                      </c:pt>
                      <c:pt idx="815">
                        <c:v>2.6539066237176843</c:v>
                      </c:pt>
                      <c:pt idx="816">
                        <c:v>2.6569873542618283</c:v>
                      </c:pt>
                      <c:pt idx="817">
                        <c:v>2.6600681797179027</c:v>
                      </c:pt>
                      <c:pt idx="818">
                        <c:v>2.6641760946435666</c:v>
                      </c:pt>
                      <c:pt idx="819">
                        <c:v>2.6672571415835575</c:v>
                      </c:pt>
                      <c:pt idx="820">
                        <c:v>2.6703382834549765</c:v>
                      </c:pt>
                      <c:pt idx="821">
                        <c:v>2.6744466202980961</c:v>
                      </c:pt>
                      <c:pt idx="822">
                        <c:v>2.6775279836989299</c:v>
                      </c:pt>
                      <c:pt idx="823">
                        <c:v>2.6806094420506934</c:v>
                      </c:pt>
                      <c:pt idx="824">
                        <c:v>2.6836909953592389</c:v>
                      </c:pt>
                      <c:pt idx="825">
                        <c:v>2.6867726436304302</c:v>
                      </c:pt>
                      <c:pt idx="826">
                        <c:v>2.6898543868700973</c:v>
                      </c:pt>
                      <c:pt idx="827">
                        <c:v>2.6929362250841051</c:v>
                      </c:pt>
                      <c:pt idx="828">
                        <c:v>2.6970454904507717</c:v>
                      </c:pt>
                      <c:pt idx="829">
                        <c:v>2.7001275502943418</c:v>
                      </c:pt>
                      <c:pt idx="830">
                        <c:v>2.7032097051317683</c:v>
                      </c:pt>
                      <c:pt idx="831">
                        <c:v>2.7062919549689073</c:v>
                      </c:pt>
                      <c:pt idx="832">
                        <c:v>2.7093742998116266</c:v>
                      </c:pt>
                      <c:pt idx="833">
                        <c:v>2.7134842407317969</c:v>
                      </c:pt>
                      <c:pt idx="834">
                        <c:v>2.7165668072769553</c:v>
                      </c:pt>
                      <c:pt idx="835">
                        <c:v>2.7196494688471962</c:v>
                      </c:pt>
                      <c:pt idx="836">
                        <c:v>2.7227322254483903</c:v>
                      </c:pt>
                      <c:pt idx="837">
                        <c:v>2.7258150770863967</c:v>
                      </c:pt>
                      <c:pt idx="838">
                        <c:v>2.7299256937822496</c:v>
                      </c:pt>
                      <c:pt idx="839">
                        <c:v>2.7330087671956074</c:v>
                      </c:pt>
                      <c:pt idx="840">
                        <c:v>2.7360919356653128</c:v>
                      </c:pt>
                      <c:pt idx="841">
                        <c:v>2.7391751991972391</c:v>
                      </c:pt>
                      <c:pt idx="842">
                        <c:v>2.7422585577972245</c:v>
                      </c:pt>
                      <c:pt idx="843">
                        <c:v>2.745342011471144</c:v>
                      </c:pt>
                      <c:pt idx="844">
                        <c:v>2.7494534309392988</c:v>
                      </c:pt>
                      <c:pt idx="845">
                        <c:v>2.7525371064752004</c:v>
                      </c:pt>
                      <c:pt idx="846">
                        <c:v>2.7556208771045831</c:v>
                      </c:pt>
                      <c:pt idx="847">
                        <c:v>2.7597327192104295</c:v>
                      </c:pt>
                      <c:pt idx="848">
                        <c:v>2.7638447303956721</c:v>
                      </c:pt>
                      <c:pt idx="849">
                        <c:v>2.7659007993974223</c:v>
                      </c:pt>
                      <c:pt idx="850">
                        <c:v>2.7700130642278609</c:v>
                      </c:pt>
                      <c:pt idx="851">
                        <c:v>2.7720692600600265</c:v>
                      </c:pt>
                      <c:pt idx="852">
                        <c:v>2.776181778566932</c:v>
                      </c:pt>
                      <c:pt idx="853">
                        <c:v>2.7792662784412352</c:v>
                      </c:pt>
                      <c:pt idx="854">
                        <c:v>2.7823508734598561</c:v>
                      </c:pt>
                      <c:pt idx="855">
                        <c:v>2.7864638148304492</c:v>
                      </c:pt>
                      <c:pt idx="856">
                        <c:v>2.7895486318753453</c:v>
                      </c:pt>
                      <c:pt idx="857">
                        <c:v>2.7926335440841275</c:v>
                      </c:pt>
                      <c:pt idx="858">
                        <c:v>2.7957185514626786</c:v>
                      </c:pt>
                      <c:pt idx="859">
                        <c:v>2.7998320426861008</c:v>
                      </c:pt>
                      <c:pt idx="860">
                        <c:v>2.802917272150284</c:v>
                      </c:pt>
                      <c:pt idx="861">
                        <c:v>2.8060025968038129</c:v>
                      </c:pt>
                      <c:pt idx="862">
                        <c:v>2.8090880166525611</c:v>
                      </c:pt>
                      <c:pt idx="863">
                        <c:v>2.8121735317024146</c:v>
                      </c:pt>
                      <c:pt idx="864">
                        <c:v>2.8162876998696111</c:v>
                      </c:pt>
                      <c:pt idx="865">
                        <c:v>2.8193734370781982</c:v>
                      </c:pt>
                      <c:pt idx="866">
                        <c:v>2.8224592695074535</c:v>
                      </c:pt>
                      <c:pt idx="867">
                        <c:v>2.8255451971632652</c:v>
                      </c:pt>
                      <c:pt idx="868">
                        <c:v>2.8286312200515105</c:v>
                      </c:pt>
                      <c:pt idx="869">
                        <c:v>2.8317173381780676</c:v>
                      </c:pt>
                      <c:pt idx="870">
                        <c:v>2.8358323105054635</c:v>
                      </c:pt>
                      <c:pt idx="871">
                        <c:v>2.8389186508776096</c:v>
                      </c:pt>
                      <c:pt idx="872">
                        <c:v>2.8420050865076765</c:v>
                      </c:pt>
                      <c:pt idx="873">
                        <c:v>2.8450916174015211</c:v>
                      </c:pt>
                      <c:pt idx="874">
                        <c:v>2.8492071401249248</c:v>
                      </c:pt>
                      <c:pt idx="875">
                        <c:v>2.8522938933238264</c:v>
                      </c:pt>
                      <c:pt idx="876">
                        <c:v>2.8553807418061115</c:v>
                      </c:pt>
                      <c:pt idx="877">
                        <c:v>2.8584676855776729</c:v>
                      </c:pt>
                      <c:pt idx="878">
                        <c:v>2.8615547246443951</c:v>
                      </c:pt>
                      <c:pt idx="879">
                        <c:v>2.8646418590121723</c:v>
                      </c:pt>
                      <c:pt idx="880">
                        <c:v>2.8677290886868665</c:v>
                      </c:pt>
                      <c:pt idx="881">
                        <c:v>2.8718455431851817</c:v>
                      </c:pt>
                      <c:pt idx="882">
                        <c:v>2.8749329952656066</c:v>
                      </c:pt>
                      <c:pt idx="883">
                        <c:v>2.8780205426725667</c:v>
                      </c:pt>
                      <c:pt idx="884">
                        <c:v>2.8811081854119602</c:v>
                      </c:pt>
                      <c:pt idx="885">
                        <c:v>2.8852251907028976</c:v>
                      </c:pt>
                      <c:pt idx="886">
                        <c:v>2.8872837569116081</c:v>
                      </c:pt>
                      <c:pt idx="887">
                        <c:v>2.8914010164642243</c:v>
                      </c:pt>
                      <c:pt idx="888">
                        <c:v>2.8944890723788776</c:v>
                      </c:pt>
                      <c:pt idx="889">
                        <c:v>2.8975772236573576</c:v>
                      </c:pt>
                      <c:pt idx="890">
                        <c:v>2.9006654703055661</c:v>
                      </c:pt>
                      <c:pt idx="891">
                        <c:v>2.9047832808662775</c:v>
                      </c:pt>
                      <c:pt idx="892">
                        <c:v>2.9078717500667612</c:v>
                      </c:pt>
                      <c:pt idx="893">
                        <c:v>2.9109603146566112</c:v>
                      </c:pt>
                      <c:pt idx="894">
                        <c:v>2.9140489746417195</c:v>
                      </c:pt>
                      <c:pt idx="895">
                        <c:v>2.9171377300279913</c:v>
                      </c:pt>
                      <c:pt idx="896">
                        <c:v>2.9202265808212964</c:v>
                      </c:pt>
                      <c:pt idx="897">
                        <c:v>2.9243451969668466</c:v>
                      </c:pt>
                      <c:pt idx="898">
                        <c:v>2.9274342703995249</c:v>
                      </c:pt>
                      <c:pt idx="899">
                        <c:v>2.9305234392588861</c:v>
                      </c:pt>
                      <c:pt idx="900">
                        <c:v>2.9346424795230801</c:v>
                      </c:pt>
                      <c:pt idx="901">
                        <c:v>2.9377318710676703</c:v>
                      </c:pt>
                      <c:pt idx="902">
                        <c:v>2.9408213580585985</c:v>
                      </c:pt>
                      <c:pt idx="903">
                        <c:v>2.9439109405017745</c:v>
                      </c:pt>
                      <c:pt idx="904">
                        <c:v>2.9470006184030964</c:v>
                      </c:pt>
                      <c:pt idx="905">
                        <c:v>2.9500903917684744</c:v>
                      </c:pt>
                      <c:pt idx="906">
                        <c:v>2.9531802606037858</c:v>
                      </c:pt>
                      <c:pt idx="907">
                        <c:v>2.9573002342365413</c:v>
                      </c:pt>
                      <c:pt idx="908">
                        <c:v>2.9603903258580013</c:v>
                      </c:pt>
                      <c:pt idx="909">
                        <c:v>2.963480512969074</c:v>
                      </c:pt>
                      <c:pt idx="910">
                        <c:v>2.9665707955756617</c:v>
                      </c:pt>
                      <c:pt idx="911">
                        <c:v>2.9706913209432328</c:v>
                      </c:pt>
                      <c:pt idx="912">
                        <c:v>2.9737818263956433</c:v>
                      </c:pt>
                      <c:pt idx="913">
                        <c:v>2.9768724273632445</c:v>
                      </c:pt>
                      <c:pt idx="914">
                        <c:v>2.9799631238519533</c:v>
                      </c:pt>
                      <c:pt idx="915">
                        <c:v>2.9840842011021222</c:v>
                      </c:pt>
                      <c:pt idx="916">
                        <c:v>2.9861448034162534</c:v>
                      </c:pt>
                      <c:pt idx="917">
                        <c:v>2.990266135431348</c:v>
                      </c:pt>
                      <c:pt idx="918">
                        <c:v>2.9943876373072076</c:v>
                      </c:pt>
                      <c:pt idx="919">
                        <c:v>2.9964484519473098</c:v>
                      </c:pt>
                      <c:pt idx="920">
                        <c:v>3.0005702086406001</c:v>
                      </c:pt>
                      <c:pt idx="921">
                        <c:v>3.0036616376539045</c:v>
                      </c:pt>
                      <c:pt idx="922">
                        <c:v>3.0077836916740104</c:v>
                      </c:pt>
                      <c:pt idx="923">
                        <c:v>3.0108753436985132</c:v>
                      </c:pt>
                      <c:pt idx="924">
                        <c:v>3.0139670913090937</c:v>
                      </c:pt>
                      <c:pt idx="925">
                        <c:v>3.0170589345116623</c:v>
                      </c:pt>
                      <c:pt idx="926">
                        <c:v>3.0211815408239606</c:v>
                      </c:pt>
                      <c:pt idx="927">
                        <c:v>3.0242736070974914</c:v>
                      </c:pt>
                      <c:pt idx="928">
                        <c:v>3.0273657689827171</c:v>
                      </c:pt>
                      <c:pt idx="929">
                        <c:v>3.0304580264855621</c:v>
                      </c:pt>
                      <c:pt idx="930">
                        <c:v>3.033550379611917</c:v>
                      </c:pt>
                      <c:pt idx="931">
                        <c:v>3.0366428283677078</c:v>
                      </c:pt>
                      <c:pt idx="932">
                        <c:v>3.0407662421425603</c:v>
                      </c:pt>
                      <c:pt idx="933">
                        <c:v>3.0438589140567038</c:v>
                      </c:pt>
                      <c:pt idx="934">
                        <c:v>3.0459207484708575</c:v>
                      </c:pt>
                      <c:pt idx="935">
                        <c:v>3.0479826253974989</c:v>
                      </c:pt>
                      <c:pt idx="936">
                        <c:v>3.0521065067952469</c:v>
                      </c:pt>
                      <c:pt idx="937">
                        <c:v>3.0572615977064159</c:v>
                      </c:pt>
                      <c:pt idx="938">
                        <c:v>3.0613858617836334</c:v>
                      </c:pt>
                      <c:pt idx="939">
                        <c:v>3.0655102959634082</c:v>
                      </c:pt>
                      <c:pt idx="940">
                        <c:v>3.0696349002597616</c:v>
                      </c:pt>
                      <c:pt idx="941">
                        <c:v>3.0727284651294826</c:v>
                      </c:pt>
                      <c:pt idx="942">
                        <c:v>3.0768533671636482</c:v>
                      </c:pt>
                      <c:pt idx="943">
                        <c:v>3.0809784393530006</c:v>
                      </c:pt>
                      <c:pt idx="944">
                        <c:v>3.0851036817115669</c:v>
                      </c:pt>
                      <c:pt idx="945">
                        <c:v>3.0892290942534104</c:v>
                      </c:pt>
                      <c:pt idx="946">
                        <c:v>3.0933546769925617</c:v>
                      </c:pt>
                      <c:pt idx="947">
                        <c:v>3.0974804299430527</c:v>
                      </c:pt>
                      <c:pt idx="948">
                        <c:v>3.1016063531189526</c:v>
                      </c:pt>
                      <c:pt idx="949">
                        <c:v>3.1057324465342968</c:v>
                      </c:pt>
                      <c:pt idx="950">
                        <c:v>3.1098587102031234</c:v>
                      </c:pt>
                      <c:pt idx="951">
                        <c:v>3.1139851441395061</c:v>
                      </c:pt>
                      <c:pt idx="952">
                        <c:v>3.1181117483574736</c:v>
                      </c:pt>
                      <c:pt idx="953">
                        <c:v>3.122238522871104</c:v>
                      </c:pt>
                      <c:pt idx="954">
                        <c:v>3.1263654676944421</c:v>
                      </c:pt>
                      <c:pt idx="955">
                        <c:v>3.1304925828415326</c:v>
                      </c:pt>
                      <c:pt idx="956">
                        <c:v>3.1346198683264594</c:v>
                      </c:pt>
                      <c:pt idx="957">
                        <c:v>3.1387473241632726</c:v>
                      </c:pt>
                      <c:pt idx="958">
                        <c:v>3.1428749503660223</c:v>
                      </c:pt>
                      <c:pt idx="959">
                        <c:v>3.1470027469487967</c:v>
                      </c:pt>
                      <c:pt idx="960">
                        <c:v>3.1511307139256512</c:v>
                      </c:pt>
                      <c:pt idx="961">
                        <c:v>3.1552588513106423</c:v>
                      </c:pt>
                      <c:pt idx="962">
                        <c:v>3.1593871591178631</c:v>
                      </c:pt>
                      <c:pt idx="963">
                        <c:v>3.1635156373613618</c:v>
                      </c:pt>
                      <c:pt idx="964">
                        <c:v>3.1676442860552352</c:v>
                      </c:pt>
                      <c:pt idx="965">
                        <c:v>3.1717731052135463</c:v>
                      </c:pt>
                      <c:pt idx="966">
                        <c:v>3.1759020948503616</c:v>
                      </c:pt>
                      <c:pt idx="967">
                        <c:v>3.1800312549797822</c:v>
                      </c:pt>
                      <c:pt idx="968">
                        <c:v>3.184160585615877</c:v>
                      </c:pt>
                      <c:pt idx="969">
                        <c:v>3.1882900867727173</c:v>
                      </c:pt>
                      <c:pt idx="970">
                        <c:v>3.1924197584644083</c:v>
                      </c:pt>
                      <c:pt idx="971">
                        <c:v>3.1965496007050258</c:v>
                      </c:pt>
                      <c:pt idx="972">
                        <c:v>3.2006796135086453</c:v>
                      </c:pt>
                      <c:pt idx="973">
                        <c:v>3.2048097968893789</c:v>
                      </c:pt>
                      <c:pt idx="974">
                        <c:v>3.2089401508612938</c:v>
                      </c:pt>
                      <c:pt idx="975">
                        <c:v>3.213070675438507</c:v>
                      </c:pt>
                      <c:pt idx="976">
                        <c:v>3.2172013706350997</c:v>
                      </c:pt>
                      <c:pt idx="977">
                        <c:v>3.2213322364651575</c:v>
                      </c:pt>
                      <c:pt idx="978">
                        <c:v>3.2264960587275424</c:v>
                      </c:pt>
                      <c:pt idx="979">
                        <c:v>3.2306273085344817</c:v>
                      </c:pt>
                      <c:pt idx="980">
                        <c:v>3.2347587290207218</c:v>
                      </c:pt>
                      <c:pt idx="981">
                        <c:v>3.2388903202003547</c:v>
                      </c:pt>
                      <c:pt idx="982">
                        <c:v>3.2430220820875091</c:v>
                      </c:pt>
                      <c:pt idx="983">
                        <c:v>3.2461210155381592</c:v>
                      </c:pt>
                      <c:pt idx="984">
                        <c:v>3.2512861180407659</c:v>
                      </c:pt>
                      <c:pt idx="985">
                        <c:v>3.2554183921350988</c:v>
                      </c:pt>
                      <c:pt idx="986">
                        <c:v>3.2595508369933803</c:v>
                      </c:pt>
                      <c:pt idx="987">
                        <c:v>3.2636834526297118</c:v>
                      </c:pt>
                      <c:pt idx="988">
                        <c:v>3.2678162390582335</c:v>
                      </c:pt>
                      <c:pt idx="989">
                        <c:v>3.2709159409704784</c:v>
                      </c:pt>
                      <c:pt idx="990">
                        <c:v>3.2750490263192837</c:v>
                      </c:pt>
                      <c:pt idx="991">
                        <c:v>3.2791822824990824</c:v>
                      </c:pt>
                      <c:pt idx="992">
                        <c:v>3.2833157095240213</c:v>
                      </c:pt>
                      <c:pt idx="993">
                        <c:v>3.2874493074082118</c:v>
                      </c:pt>
                      <c:pt idx="994">
                        <c:v>3.291583076165769</c:v>
                      </c:pt>
                      <c:pt idx="995">
                        <c:v>3.2957170158108431</c:v>
                      </c:pt>
                      <c:pt idx="996">
                        <c:v>3.2998511263575518</c:v>
                      </c:pt>
                      <c:pt idx="997">
                        <c:v>3.3039854078200155</c:v>
                      </c:pt>
                      <c:pt idx="998">
                        <c:v>3.3081198602123894</c:v>
                      </c:pt>
                      <c:pt idx="999">
                        <c:v>3.3122544835487959</c:v>
                      </c:pt>
                      <c:pt idx="1000">
                        <c:v>3.3163892778433617</c:v>
                      </c:pt>
                      <c:pt idx="1001">
                        <c:v>3.3205242431102469</c:v>
                      </c:pt>
                      <c:pt idx="1002">
                        <c:v>3.3246593793635681</c:v>
                      </c:pt>
                      <c:pt idx="1003">
                        <c:v>3.3287946866174907</c:v>
                      </c:pt>
                      <c:pt idx="1004">
                        <c:v>3.3329301648861462</c:v>
                      </c:pt>
                      <c:pt idx="1005">
                        <c:v>3.337065814183668</c:v>
                      </c:pt>
                      <c:pt idx="1006">
                        <c:v>3.3412016345242259</c:v>
                      </c:pt>
                      <c:pt idx="1007">
                        <c:v>3.3453376259219576</c:v>
                      </c:pt>
                      <c:pt idx="1008">
                        <c:v>3.349473788391002</c:v>
                      </c:pt>
                      <c:pt idx="1009">
                        <c:v>3.3536101219455334</c:v>
                      </c:pt>
                      <c:pt idx="1010">
                        <c:v>3.3577466265996945</c:v>
                      </c:pt>
                      <c:pt idx="1011">
                        <c:v>3.3618833023676311</c:v>
                      </c:pt>
                      <c:pt idx="1012">
                        <c:v>3.3660201492635213</c:v>
                      </c:pt>
                      <c:pt idx="1013">
                        <c:v>3.3701571673015027</c:v>
                      </c:pt>
                      <c:pt idx="1014">
                        <c:v>3.3742943564957586</c:v>
                      </c:pt>
                      <c:pt idx="1015">
                        <c:v>3.3784317168604407</c:v>
                      </c:pt>
                      <c:pt idx="1016">
                        <c:v>3.3825692484097019</c:v>
                      </c:pt>
                      <c:pt idx="1017">
                        <c:v>3.3867069511577306</c:v>
                      </c:pt>
                      <c:pt idx="1018">
                        <c:v>3.3908448251186845</c:v>
                      </c:pt>
                      <c:pt idx="1019">
                        <c:v>3.3949828703067211</c:v>
                      </c:pt>
                      <c:pt idx="1020">
                        <c:v>3.3991210867360353</c:v>
                      </c:pt>
                      <c:pt idx="1021">
                        <c:v>3.4032594744207882</c:v>
                      </c:pt>
                      <c:pt idx="1022">
                        <c:v>3.4073980333751441</c:v>
                      </c:pt>
                      <c:pt idx="1023">
                        <c:v>3.4115367636133014</c:v>
                      </c:pt>
                      <c:pt idx="1024">
                        <c:v>3.4156756651494176</c:v>
                      </c:pt>
                      <c:pt idx="1025">
                        <c:v>3.4198147379976951</c:v>
                      </c:pt>
                      <c:pt idx="1026">
                        <c:v>3.4239539821723035</c:v>
                      </c:pt>
                      <c:pt idx="1027">
                        <c:v>3.4280933976874173</c:v>
                      </c:pt>
                      <c:pt idx="1028">
                        <c:v>3.4322329845572424</c:v>
                      </c:pt>
                      <c:pt idx="1029">
                        <c:v>3.4363727427959567</c:v>
                      </c:pt>
                      <c:pt idx="1030">
                        <c:v>3.4405126724177371</c:v>
                      </c:pt>
                      <c:pt idx="1031">
                        <c:v>3.4446527734367973</c:v>
                      </c:pt>
                      <c:pt idx="1032">
                        <c:v>3.4487930458673191</c:v>
                      </c:pt>
                      <c:pt idx="1033">
                        <c:v>3.4529334897234842</c:v>
                      </c:pt>
                      <c:pt idx="1034">
                        <c:v>3.4570741050195135</c:v>
                      </c:pt>
                      <c:pt idx="1035">
                        <c:v>3.4612148917695915</c:v>
                      </c:pt>
                      <c:pt idx="1036">
                        <c:v>3.4653558499879078</c:v>
                      </c:pt>
                      <c:pt idx="1037">
                        <c:v>3.4694969796886852</c:v>
                      </c:pt>
                      <c:pt idx="1038">
                        <c:v>3.4736382808861177</c:v>
                      </c:pt>
                      <c:pt idx="1039">
                        <c:v>3.4777797535943971</c:v>
                      </c:pt>
                      <c:pt idx="1040">
                        <c:v>3.4819213978277537</c:v>
                      </c:pt>
                      <c:pt idx="1041">
                        <c:v>3.4860632136003726</c:v>
                      </c:pt>
                      <c:pt idx="1042">
                        <c:v>3.4902052009264874</c:v>
                      </c:pt>
                      <c:pt idx="1043">
                        <c:v>3.4943473598202996</c:v>
                      </c:pt>
                      <c:pt idx="1044">
                        <c:v>3.4984896902960099</c:v>
                      </c:pt>
                      <c:pt idx="1045">
                        <c:v>3.5026321923678569</c:v>
                      </c:pt>
                      <c:pt idx="1046">
                        <c:v>3.5067748660500477</c:v>
                      </c:pt>
                      <c:pt idx="1047">
                        <c:v>3.5109177113567895</c:v>
                      </c:pt>
                      <c:pt idx="1048">
                        <c:v>3.5150607283023256</c:v>
                      </c:pt>
                      <c:pt idx="1049">
                        <c:v>3.5192039169008669</c:v>
                      </c:pt>
                      <c:pt idx="1050">
                        <c:v>3.5233472771666277</c:v>
                      </c:pt>
                      <c:pt idx="1051">
                        <c:v>3.5274908091138562</c:v>
                      </c:pt>
                      <c:pt idx="1052">
                        <c:v>3.5316345127567574</c:v>
                      </c:pt>
                      <c:pt idx="1053">
                        <c:v>3.5357783881095841</c:v>
                      </c:pt>
                      <c:pt idx="1054">
                        <c:v>3.5399224351865559</c:v>
                      </c:pt>
                      <c:pt idx="1055">
                        <c:v>3.5440666540018948</c:v>
                      </c:pt>
                      <c:pt idx="1056">
                        <c:v>3.5482110445698591</c:v>
                      </c:pt>
                      <c:pt idx="1057">
                        <c:v>3.552355606904674</c:v>
                      </c:pt>
                      <c:pt idx="1058">
                        <c:v>3.5565003410205667</c:v>
                      </c:pt>
                      <c:pt idx="1059">
                        <c:v>3.5606452469318</c:v>
                      </c:pt>
                      <c:pt idx="1060">
                        <c:v>3.5647903246526051</c:v>
                      </c:pt>
                      <c:pt idx="1061">
                        <c:v>3.5689355741972135</c:v>
                      </c:pt>
                      <c:pt idx="1062">
                        <c:v>3.573080995579895</c:v>
                      </c:pt>
                      <c:pt idx="1063">
                        <c:v>3.5772265888148733</c:v>
                      </c:pt>
                      <c:pt idx="1064">
                        <c:v>3.5813723539164206</c:v>
                      </c:pt>
                      <c:pt idx="1065">
                        <c:v>3.5855182908987766</c:v>
                      </c:pt>
                      <c:pt idx="1066">
                        <c:v>3.5896643997761815</c:v>
                      </c:pt>
                      <c:pt idx="1067">
                        <c:v>3.5938106805629153</c:v>
                      </c:pt>
                      <c:pt idx="1068">
                        <c:v>3.5979571332732196</c:v>
                      </c:pt>
                      <c:pt idx="1069">
                        <c:v>3.602103757921344</c:v>
                      </c:pt>
                      <c:pt idx="1070">
                        <c:v>3.6062505545215688</c:v>
                      </c:pt>
                      <c:pt idx="1071">
                        <c:v>3.6103975230881455</c:v>
                      </c:pt>
                      <c:pt idx="1072">
                        <c:v>3.6145446636353258</c:v>
                      </c:pt>
                      <c:pt idx="1073">
                        <c:v>3.6186919761773977</c:v>
                      </c:pt>
                      <c:pt idx="1074">
                        <c:v>3.6228394607286045</c:v>
                      </c:pt>
                      <c:pt idx="1075">
                        <c:v>3.6269871173032389</c:v>
                      </c:pt>
                      <c:pt idx="1076">
                        <c:v>3.6311349459155595</c:v>
                      </c:pt>
                      <c:pt idx="1077">
                        <c:v>3.6352829465798271</c:v>
                      </c:pt>
                      <c:pt idx="1078">
                        <c:v>3.6394311193103386</c:v>
                      </c:pt>
                      <c:pt idx="1079">
                        <c:v>3.6435794641213581</c:v>
                      </c:pt>
                      <c:pt idx="1080">
                        <c:v>3.6477279810271526</c:v>
                      </c:pt>
                      <c:pt idx="1081">
                        <c:v>3.6518766700420229</c:v>
                      </c:pt>
                      <c:pt idx="1082">
                        <c:v>3.6560255311802403</c:v>
                      </c:pt>
                      <c:pt idx="1083">
                        <c:v>3.6601745644560748</c:v>
                      </c:pt>
                      <c:pt idx="1084">
                        <c:v>3.6643237698838349</c:v>
                      </c:pt>
                      <c:pt idx="1085">
                        <c:v>3.6684731474777839</c:v>
                      </c:pt>
                      <c:pt idx="1086">
                        <c:v>3.6726226972522329</c:v>
                      </c:pt>
                      <c:pt idx="1087">
                        <c:v>3.6778098766208709</c:v>
                      </c:pt>
                      <c:pt idx="1088">
                        <c:v>3.6819598138536698</c:v>
                      </c:pt>
                      <c:pt idx="1089">
                        <c:v>3.6861099233133952</c:v>
                      </c:pt>
                      <c:pt idx="1090">
                        <c:v>3.6902602050143654</c:v>
                      </c:pt>
                      <c:pt idx="1091">
                        <c:v>3.6944106589708667</c:v>
                      </c:pt>
                      <c:pt idx="1092">
                        <c:v>3.698561285197187</c:v>
                      </c:pt>
                      <c:pt idx="1093">
                        <c:v>3.702712083707651</c:v>
                      </c:pt>
                      <c:pt idx="1094">
                        <c:v>3.7068630545165488</c:v>
                      </c:pt>
                      <c:pt idx="1095">
                        <c:v>3.7110141976381747</c:v>
                      </c:pt>
                      <c:pt idx="1096">
                        <c:v>3.7151655130868573</c:v>
                      </c:pt>
                      <c:pt idx="1097">
                        <c:v>3.7193170008768943</c:v>
                      </c:pt>
                      <c:pt idx="1098">
                        <c:v>3.7234686610225838</c:v>
                      </c:pt>
                      <c:pt idx="1099">
                        <c:v>3.7276204935382604</c:v>
                      </c:pt>
                      <c:pt idx="1100">
                        <c:v>3.7317724984382155</c:v>
                      </c:pt>
                      <c:pt idx="1101">
                        <c:v>3.7359246757367868</c:v>
                      </c:pt>
                      <c:pt idx="1102">
                        <c:v>3.7400770254482802</c:v>
                      </c:pt>
                      <c:pt idx="1103">
                        <c:v>3.7442295475870031</c:v>
                      </c:pt>
                      <c:pt idx="1104">
                        <c:v>3.7483822421672994</c:v>
                      </c:pt>
                      <c:pt idx="1105">
                        <c:v>3.75253510920348</c:v>
                      </c:pt>
                      <c:pt idx="1106">
                        <c:v>3.7566881487098582</c:v>
                      </c:pt>
                      <c:pt idx="1107">
                        <c:v>3.7608413607007818</c:v>
                      </c:pt>
                      <c:pt idx="1108">
                        <c:v>3.764994745190569</c:v>
                      </c:pt>
                      <c:pt idx="1109">
                        <c:v>3.7691483021935368</c:v>
                      </c:pt>
                      <c:pt idx="1110">
                        <c:v>3.77330203172404</c:v>
                      </c:pt>
                      <c:pt idx="1111">
                        <c:v>3.7774559337963995</c:v>
                      </c:pt>
                      <c:pt idx="1112">
                        <c:v>3.7816100084249404</c:v>
                      </c:pt>
                      <c:pt idx="1113">
                        <c:v>3.7857642556240219</c:v>
                      </c:pt>
                      <c:pt idx="1114">
                        <c:v>3.7899186754079701</c:v>
                      </c:pt>
                      <c:pt idx="1115">
                        <c:v>3.7940732677911155</c:v>
                      </c:pt>
                      <c:pt idx="1116">
                        <c:v>3.797189325355335</c:v>
                      </c:pt>
                      <c:pt idx="1117">
                        <c:v>3.8013442198216172</c:v>
                      </c:pt>
                      <c:pt idx="1118">
                        <c:v>3.8054992869265529</c:v>
                      </c:pt>
                      <c:pt idx="1119">
                        <c:v>3.8096545266844779</c:v>
                      </c:pt>
                      <c:pt idx="1120">
                        <c:v>3.8138099391097628</c:v>
                      </c:pt>
                      <c:pt idx="1121">
                        <c:v>3.8179655242167478</c:v>
                      </c:pt>
                      <c:pt idx="1122">
                        <c:v>3.8221212820197739</c:v>
                      </c:pt>
                      <c:pt idx="1123">
                        <c:v>3.8262772125332183</c:v>
                      </c:pt>
                      <c:pt idx="1124">
                        <c:v>3.8304333157714137</c:v>
                      </c:pt>
                      <c:pt idx="1125">
                        <c:v>3.8345895917487409</c:v>
                      </c:pt>
                      <c:pt idx="1126">
                        <c:v>3.8387460404795481</c:v>
                      </c:pt>
                      <c:pt idx="1127">
                        <c:v>3.8429026619781856</c:v>
                      </c:pt>
                      <c:pt idx="1128">
                        <c:v>3.8470594562590397</c:v>
                      </c:pt>
                      <c:pt idx="1129">
                        <c:v>3.8512164233364627</c:v>
                      </c:pt>
                      <c:pt idx="1130">
                        <c:v>3.8553735632248114</c:v>
                      </c:pt>
                      <c:pt idx="1131">
                        <c:v>3.8595308759384763</c:v>
                      </c:pt>
                      <c:pt idx="1132">
                        <c:v>3.8636883614918176</c:v>
                      </c:pt>
                      <c:pt idx="1133">
                        <c:v>3.8678460198991944</c:v>
                      </c:pt>
                      <c:pt idx="1134">
                        <c:v>3.8720038511750046</c:v>
                      </c:pt>
                      <c:pt idx="1135">
                        <c:v>3.8761618553336001</c:v>
                      </c:pt>
                      <c:pt idx="1136">
                        <c:v>3.8803200323893825</c:v>
                      </c:pt>
                      <c:pt idx="1137">
                        <c:v>3.8844783823567188</c:v>
                      </c:pt>
                      <c:pt idx="1138">
                        <c:v>3.8886369052499794</c:v>
                      </c:pt>
                      <c:pt idx="1139">
                        <c:v>3.89279560108357</c:v>
                      </c:pt>
                      <c:pt idx="1140">
                        <c:v>3.8969544698718632</c:v>
                      </c:pt>
                      <c:pt idx="1141">
                        <c:v>3.9021532990966925</c:v>
                      </c:pt>
                      <c:pt idx="1142">
                        <c:v>3.9063125570856596</c:v>
                      </c:pt>
                      <c:pt idx="1143">
                        <c:v>3.9104719880761039</c:v>
                      </c:pt>
                      <c:pt idx="1144">
                        <c:v>3.9135916748598012</c:v>
                      </c:pt>
                      <c:pt idx="1145">
                        <c:v>3.917751408637443</c:v>
                      </c:pt>
                      <c:pt idx="1146">
                        <c:v>3.9219113154561351</c:v>
                      </c:pt>
                      <c:pt idx="1147">
                        <c:v>3.9260713953302604</c:v>
                      </c:pt>
                      <c:pt idx="1148">
                        <c:v>3.9312717385540847</c:v>
                      </c:pt>
                      <c:pt idx="1149">
                        <c:v>3.9354322078556261</c:v>
                      </c:pt>
                      <c:pt idx="1150">
                        <c:v>3.9395928502594062</c:v>
                      </c:pt>
                      <c:pt idx="1151">
                        <c:v>3.9437536657798526</c:v>
                      </c:pt>
                      <c:pt idx="1152">
                        <c:v>3.9479146544313606</c:v>
                      </c:pt>
                      <c:pt idx="1153">
                        <c:v>3.9510355095459122</c:v>
                      </c:pt>
                      <c:pt idx="1154">
                        <c:v>3.9551968012114496</c:v>
                      </c:pt>
                      <c:pt idx="1155">
                        <c:v>3.9593582660476656</c:v>
                      </c:pt>
                      <c:pt idx="1156">
                        <c:v>3.9635199040689946</c:v>
                      </c:pt>
                      <c:pt idx="1157">
                        <c:v>3.9676817152898427</c:v>
                      </c:pt>
                      <c:pt idx="1158">
                        <c:v>3.971843699724614</c:v>
                      </c:pt>
                      <c:pt idx="1159">
                        <c:v>3.9770464238721508</c:v>
                      </c:pt>
                      <c:pt idx="1160">
                        <c:v>3.9812087980910098</c:v>
                      </c:pt>
                      <c:pt idx="1161">
                        <c:v>3.9853713455706723</c:v>
                      </c:pt>
                      <c:pt idx="1162">
                        <c:v>3.9895340663255507</c:v>
                      </c:pt>
                      <c:pt idx="1163">
                        <c:v>3.9926562206122598</c:v>
                      </c:pt>
                      <c:pt idx="1164">
                        <c:v>3.9968192446335133</c:v>
                      </c:pt>
                      <c:pt idx="1165">
                        <c:v>4.0009824419696729</c:v>
                      </c:pt>
                      <c:pt idx="1166">
                        <c:v>4.0051458126351562</c:v>
                      </c:pt>
                      <c:pt idx="1167">
                        <c:v>4.0093093566444225</c:v>
                      </c:pt>
                      <c:pt idx="1168">
                        <c:v>4.0134730740118938</c:v>
                      </c:pt>
                      <c:pt idx="1169">
                        <c:v>4.0186779645281963</c:v>
                      </c:pt>
                      <c:pt idx="1170">
                        <c:v>4.0228420720044049</c:v>
                      </c:pt>
                      <c:pt idx="1171">
                        <c:v>4.0259652664079031</c:v>
                      </c:pt>
                      <c:pt idx="1172">
                        <c:v>4.0301296773525692</c:v>
                      </c:pt>
                      <c:pt idx="1173">
                        <c:v>4.0342942617276547</c:v>
                      </c:pt>
                      <c:pt idx="1174">
                        <c:v>4.0384590195475818</c:v>
                      </c:pt>
                      <c:pt idx="1175">
                        <c:v>4.0426239508268225</c:v>
                      </c:pt>
                      <c:pt idx="1176">
                        <c:v>4.0467890555798132</c:v>
                      </c:pt>
                      <c:pt idx="1177">
                        <c:v>4.0509543338209939</c:v>
                      </c:pt>
                      <c:pt idx="1178">
                        <c:v>4.0551197855648429</c:v>
                      </c:pt>
                      <c:pt idx="1179">
                        <c:v>4.0592854108258001</c:v>
                      </c:pt>
                      <c:pt idx="1180">
                        <c:v>4.0634512096183135</c:v>
                      </c:pt>
                      <c:pt idx="1181">
                        <c:v>4.0676171819568641</c:v>
                      </c:pt>
                      <c:pt idx="1182">
                        <c:v>4.0717833278559006</c:v>
                      </c:pt>
                      <c:pt idx="1183">
                        <c:v>4.0759496473298729</c:v>
                      </c:pt>
                      <c:pt idx="1184">
                        <c:v>4.0801161403932689</c:v>
                      </c:pt>
                      <c:pt idx="1185">
                        <c:v>4.0842828070605313</c:v>
                      </c:pt>
                      <c:pt idx="1186">
                        <c:v>4.0884496473461498</c:v>
                      </c:pt>
                      <c:pt idx="1187">
                        <c:v>4.092616661264584</c:v>
                      </c:pt>
                      <c:pt idx="1188">
                        <c:v>4.0967838488302908</c:v>
                      </c:pt>
                      <c:pt idx="1189">
                        <c:v>4.1009512100577696</c:v>
                      </c:pt>
                      <c:pt idx="1190">
                        <c:v>4.1051187449614819</c:v>
                      </c:pt>
                      <c:pt idx="1191">
                        <c:v>4.1092864535558933</c:v>
                      </c:pt>
                      <c:pt idx="1192">
                        <c:v>4.1134543358555042</c:v>
                      </c:pt>
                      <c:pt idx="1193">
                        <c:v>4.117622391874785</c:v>
                      </c:pt>
                      <c:pt idx="1194">
                        <c:v>4.1217906216282048</c:v>
                      </c:pt>
                      <c:pt idx="1195">
                        <c:v>4.1259590251302711</c:v>
                      </c:pt>
                      <c:pt idx="1196">
                        <c:v>4.1311697738639355</c:v>
                      </c:pt>
                      <c:pt idx="1197">
                        <c:v>4.1353385683533972</c:v>
                      </c:pt>
                      <c:pt idx="1198">
                        <c:v>4.1395075366385665</c:v>
                      </c:pt>
                      <c:pt idx="1199">
                        <c:v>4.1436766787339607</c:v>
                      </c:pt>
                      <c:pt idx="1200">
                        <c:v>4.1478459946540482</c:v>
                      </c:pt>
                      <c:pt idx="1201">
                        <c:v>4.1520154844133472</c:v>
                      </c:pt>
                      <c:pt idx="1202">
                        <c:v>4.156185148026343</c:v>
                      </c:pt>
                      <c:pt idx="1203">
                        <c:v>4.1603549855075244</c:v>
                      </c:pt>
                      <c:pt idx="1204">
                        <c:v>4.1645249968714131</c:v>
                      </c:pt>
                      <c:pt idx="1205">
                        <c:v>4.1686951821325025</c:v>
                      </c:pt>
                      <c:pt idx="1206">
                        <c:v>4.1728655413052831</c:v>
                      </c:pt>
                      <c:pt idx="1207">
                        <c:v>4.1770360744042847</c:v>
                      </c:pt>
                      <c:pt idx="1208">
                        <c:v>4.1812067814440042</c:v>
                      </c:pt>
                      <c:pt idx="1209">
                        <c:v>4.18537766243894</c:v>
                      </c:pt>
                      <c:pt idx="1210">
                        <c:v>4.1895487174036257</c:v>
                      </c:pt>
                      <c:pt idx="1211">
                        <c:v>4.1937199463525632</c:v>
                      </c:pt>
                      <c:pt idx="1212">
                        <c:v>4.1978913493002565</c:v>
                      </c:pt>
                      <c:pt idx="1213">
                        <c:v>4.2010200157064537</c:v>
                      </c:pt>
                      <c:pt idx="1214">
                        <c:v>4.2051917231869345</c:v>
                      </c:pt>
                      <c:pt idx="1215">
                        <c:v>4.2093636047061089</c:v>
                      </c:pt>
                      <c:pt idx="1216">
                        <c:v>4.2135356602784872</c:v>
                      </c:pt>
                      <c:pt idx="1217">
                        <c:v>4.217707889918616</c:v>
                      </c:pt>
                      <c:pt idx="1218">
                        <c:v>4.2218802936410089</c:v>
                      </c:pt>
                      <c:pt idx="1219">
                        <c:v>4.2260528714601833</c:v>
                      </c:pt>
                      <c:pt idx="1220">
                        <c:v>4.2302256233906901</c:v>
                      </c:pt>
                      <c:pt idx="1221">
                        <c:v>4.2343985494470511</c:v>
                      </c:pt>
                      <c:pt idx="1222">
                        <c:v>4.2385716496437844</c:v>
                      </c:pt>
                      <c:pt idx="1223">
                        <c:v>4.2427449239954509</c:v>
                      </c:pt>
                      <c:pt idx="1224">
                        <c:v>4.2469183725165607</c:v>
                      </c:pt>
                      <c:pt idx="1225">
                        <c:v>4.2510919952216781</c:v>
                      </c:pt>
                      <c:pt idx="1226">
                        <c:v>4.2552657921253321</c:v>
                      </c:pt>
                      <c:pt idx="1227">
                        <c:v>4.2594397632420495</c:v>
                      </c:pt>
                      <c:pt idx="1228">
                        <c:v>4.2636139085864011</c:v>
                      </c:pt>
                      <c:pt idx="1229">
                        <c:v>4.2677882281729191</c:v>
                      </c:pt>
                      <c:pt idx="1230">
                        <c:v>4.2719627220161396</c:v>
                      </c:pt>
                      <c:pt idx="1231">
                        <c:v>4.2761373901306348</c:v>
                      </c:pt>
                      <c:pt idx="1232">
                        <c:v>4.2803122325309442</c:v>
                      </c:pt>
                      <c:pt idx="1233">
                        <c:v>4.28448724923161</c:v>
                      </c:pt>
                      <c:pt idx="1234">
                        <c:v>4.2886624402472107</c:v>
                      </c:pt>
                      <c:pt idx="1235">
                        <c:v>4.2928378055922769</c:v>
                      </c:pt>
                      <c:pt idx="1236">
                        <c:v>4.2970133452813926</c:v>
                      </c:pt>
                      <c:pt idx="1237">
                        <c:v>4.3011890593291051</c:v>
                      </c:pt>
                      <c:pt idx="1238">
                        <c:v>4.3053649477499665</c:v>
                      </c:pt>
                      <c:pt idx="1239">
                        <c:v>4.3095410105585623</c:v>
                      </c:pt>
                      <c:pt idx="1240">
                        <c:v>4.3137172477694472</c:v>
                      </c:pt>
                      <c:pt idx="1241">
                        <c:v>4.3178936593971766</c:v>
                      </c:pt>
                      <c:pt idx="1242">
                        <c:v>4.3210260825878146</c:v>
                      </c:pt>
                      <c:pt idx="1243">
                        <c:v>4.3262470059615072</c:v>
                      </c:pt>
                      <c:pt idx="1244">
                        <c:v>4.33042394092723</c:v>
                      </c:pt>
                      <c:pt idx="1245">
                        <c:v>4.3346010503681089</c:v>
                      </c:pt>
                      <c:pt idx="1246">
                        <c:v>4.3387783342987092</c:v>
                      </c:pt>
                      <c:pt idx="1247">
                        <c:v>4.3429557927335978</c:v>
                      </c:pt>
                      <c:pt idx="1248">
                        <c:v>4.347133425687379</c:v>
                      </c:pt>
                      <c:pt idx="1249">
                        <c:v>4.3513112331746093</c:v>
                      </c:pt>
                      <c:pt idx="1250">
                        <c:v>4.3554892152098992</c:v>
                      </c:pt>
                      <c:pt idx="1251">
                        <c:v>4.35966737180782</c:v>
                      </c:pt>
                      <c:pt idx="1252">
                        <c:v>4.3638457029829496</c:v>
                      </c:pt>
                      <c:pt idx="1253">
                        <c:v>4.3680242087498993</c:v>
                      </c:pt>
                      <c:pt idx="1254">
                        <c:v>4.3722028891232503</c:v>
                      </c:pt>
                      <c:pt idx="1255">
                        <c:v>4.3774264851524149</c:v>
                      </c:pt>
                      <c:pt idx="1256">
                        <c:v>4.3816055584435132</c:v>
                      </c:pt>
                      <c:pt idx="1257">
                        <c:v>4.3857848063884584</c:v>
                      </c:pt>
                      <c:pt idx="1258">
                        <c:v>4.3889193569725222</c:v>
                      </c:pt>
                      <c:pt idx="1259">
                        <c:v>4.3930989105968079</c:v>
                      </c:pt>
                      <c:pt idx="1260">
                        <c:v>4.3972786389150684</c:v>
                      </c:pt>
                      <c:pt idx="1261">
                        <c:v>4.4014585419419303</c:v>
                      </c:pt>
                      <c:pt idx="1262">
                        <c:v>4.4056386196919899</c:v>
                      </c:pt>
                      <c:pt idx="1263">
                        <c:v>4.4098188721798417</c:v>
                      </c:pt>
                      <c:pt idx="1264">
                        <c:v>4.4139992994201185</c:v>
                      </c:pt>
                      <c:pt idx="1265">
                        <c:v>4.4181799014274201</c:v>
                      </c:pt>
                      <c:pt idx="1266">
                        <c:v>4.4223606782163492</c:v>
                      </c:pt>
                      <c:pt idx="1267">
                        <c:v>4.4265416298015436</c:v>
                      </c:pt>
                      <c:pt idx="1268">
                        <c:v>4.430722756197607</c:v>
                      </c:pt>
                      <c:pt idx="1269">
                        <c:v>4.4349040574191489</c:v>
                      </c:pt>
                      <c:pt idx="1270">
                        <c:v>4.4390855334808119</c:v>
                      </c:pt>
                      <c:pt idx="1271">
                        <c:v>4.4432671843972074</c:v>
                      </c:pt>
                      <c:pt idx="1272">
                        <c:v>4.4474490101829467</c:v>
                      </c:pt>
                      <c:pt idx="1273">
                        <c:v>4.4516310108526813</c:v>
                      </c:pt>
                      <c:pt idx="1274">
                        <c:v>4.4558131864210129</c:v>
                      </c:pt>
                      <c:pt idx="1275">
                        <c:v>4.4599955369025972</c:v>
                      </c:pt>
                      <c:pt idx="1276">
                        <c:v>4.4641780623120537</c:v>
                      </c:pt>
                      <c:pt idx="1277">
                        <c:v>4.4683607626640027</c:v>
                      </c:pt>
                      <c:pt idx="1278">
                        <c:v>4.4725436379731036</c:v>
                      </c:pt>
                      <c:pt idx="1279">
                        <c:v>4.476726688253982</c:v>
                      </c:pt>
                      <c:pt idx="1280">
                        <c:v>4.4809099135212653</c:v>
                      </c:pt>
                      <c:pt idx="1281">
                        <c:v>4.4850933137896165</c:v>
                      </c:pt>
                      <c:pt idx="1282">
                        <c:v>4.4892768890736683</c:v>
                      </c:pt>
                      <c:pt idx="1283">
                        <c:v>4.4934606393880525</c:v>
                      </c:pt>
                      <c:pt idx="1284">
                        <c:v>4.4976445647474392</c:v>
                      </c:pt>
                      <c:pt idx="1285">
                        <c:v>4.5018286651664514</c:v>
                      </c:pt>
                      <c:pt idx="1286">
                        <c:v>4.5060129406597653</c:v>
                      </c:pt>
                      <c:pt idx="1287">
                        <c:v>4.5101973912420181</c:v>
                      </c:pt>
                      <c:pt idx="1288">
                        <c:v>4.5143820169278541</c:v>
                      </c:pt>
                      <c:pt idx="1289">
                        <c:v>4.5185668177319505</c:v>
                      </c:pt>
                      <c:pt idx="1290">
                        <c:v>4.5227517936689541</c:v>
                      </c:pt>
                      <c:pt idx="1291">
                        <c:v>4.5269369447535119</c:v>
                      </c:pt>
                      <c:pt idx="1292">
                        <c:v>4.5311222710003074</c:v>
                      </c:pt>
                      <c:pt idx="1293">
                        <c:v>4.5353077724239927</c:v>
                      </c:pt>
                      <c:pt idx="1294">
                        <c:v>4.539493449039222</c:v>
                      </c:pt>
                      <c:pt idx="1295">
                        <c:v>4.5436793008606831</c:v>
                      </c:pt>
                      <c:pt idx="1296">
                        <c:v>4.547865327903021</c:v>
                      </c:pt>
                      <c:pt idx="1297">
                        <c:v>4.5520515301809308</c:v>
                      </c:pt>
                      <c:pt idx="1298">
                        <c:v>4.5562379077090718</c:v>
                      </c:pt>
                      <c:pt idx="1299">
                        <c:v>4.560424460502106</c:v>
                      </c:pt>
                      <c:pt idx="1300">
                        <c:v>4.5646111885747338</c:v>
                      </c:pt>
                      <c:pt idx="1301">
                        <c:v>4.5687980919416198</c:v>
                      </c:pt>
                      <c:pt idx="1302">
                        <c:v>4.5729851706174331</c:v>
                      </c:pt>
                      <c:pt idx="1303">
                        <c:v>4.5771724246168768</c:v>
                      </c:pt>
                      <c:pt idx="1304">
                        <c:v>4.5824067386873839</c:v>
                      </c:pt>
                      <c:pt idx="1305">
                        <c:v>4.5865943872186588</c:v>
                      </c:pt>
                      <c:pt idx="1306">
                        <c:v>4.5907822111212679</c:v>
                      </c:pt>
                      <c:pt idx="1307">
                        <c:v>4.5949702104099241</c:v>
                      </c:pt>
                      <c:pt idx="1308">
                        <c:v>4.5981113249823338</c:v>
                      </c:pt>
                      <c:pt idx="1309">
                        <c:v>4.6022996312319036</c:v>
                      </c:pt>
                      <c:pt idx="1310">
                        <c:v>4.6064881129079014</c:v>
                      </c:pt>
                      <c:pt idx="1311">
                        <c:v>4.6106767700250462</c:v>
                      </c:pt>
                      <c:pt idx="1312">
                        <c:v>4.6159128381579606</c:v>
                      </c:pt>
                      <c:pt idx="1313">
                        <c:v>4.6201018900714024</c:v>
                      </c:pt>
                      <c:pt idx="1314">
                        <c:v>4.624291117473744</c:v>
                      </c:pt>
                      <c:pt idx="1315">
                        <c:v>4.6284805203797124</c:v>
                      </c:pt>
                      <c:pt idx="1316">
                        <c:v>4.6326700988040006</c:v>
                      </c:pt>
                      <c:pt idx="1317">
                        <c:v>4.6368598527613045</c:v>
                      </c:pt>
                      <c:pt idx="1318">
                        <c:v>4.6400022834316959</c:v>
                      </c:pt>
                      <c:pt idx="1319">
                        <c:v>4.6441923446071947</c:v>
                      </c:pt>
                      <c:pt idx="1320">
                        <c:v>4.6483825813561888</c:v>
                      </c:pt>
                      <c:pt idx="1321">
                        <c:v>4.6525729936933793</c:v>
                      </c:pt>
                      <c:pt idx="1322">
                        <c:v>4.6567635816334736</c:v>
                      </c:pt>
                      <c:pt idx="1323">
                        <c:v>4.660954345191211</c:v>
                      </c:pt>
                      <c:pt idx="1324">
                        <c:v>4.6651452843812891</c:v>
                      </c:pt>
                      <c:pt idx="1325">
                        <c:v>4.6693363992184533</c:v>
                      </c:pt>
                      <c:pt idx="1326">
                        <c:v>4.6735276897174156</c:v>
                      </c:pt>
                      <c:pt idx="1327">
                        <c:v>4.6777191558928894</c:v>
                      </c:pt>
                      <c:pt idx="1328">
                        <c:v>4.6819107977596266</c:v>
                      </c:pt>
                      <c:pt idx="1329">
                        <c:v>4.6861026153323433</c:v>
                      </c:pt>
                      <c:pt idx="1330">
                        <c:v>4.6902946086257611</c:v>
                      </c:pt>
                      <c:pt idx="1331">
                        <c:v>4.6944867776546344</c:v>
                      </c:pt>
                      <c:pt idx="1332">
                        <c:v>4.6986791224336866</c:v>
                      </c:pt>
                      <c:pt idx="1333">
                        <c:v>4.7028716429776445</c:v>
                      </c:pt>
                      <c:pt idx="1334">
                        <c:v>4.7070643393012679</c:v>
                      </c:pt>
                      <c:pt idx="1335">
                        <c:v>4.7112572114192748</c:v>
                      </c:pt>
                      <c:pt idx="1336">
                        <c:v>4.715450259346432</c:v>
                      </c:pt>
                      <c:pt idx="1337">
                        <c:v>4.7196434830974692</c:v>
                      </c:pt>
                      <c:pt idx="1338">
                        <c:v>4.7238368826871238</c:v>
                      </c:pt>
                      <c:pt idx="1339">
                        <c:v>4.7280304581301644</c:v>
                      </c:pt>
                      <c:pt idx="1340">
                        <c:v>4.7322242094413305</c:v>
                      </c:pt>
                      <c:pt idx="1341">
                        <c:v>4.7364181366353622</c:v>
                      </c:pt>
                      <c:pt idx="1342">
                        <c:v>4.7406122397270352</c:v>
                      </c:pt>
                      <c:pt idx="1343">
                        <c:v>4.7448065187310933</c:v>
                      </c:pt>
                      <c:pt idx="1344">
                        <c:v>4.7490009736622829</c:v>
                      </c:pt>
                      <c:pt idx="1345">
                        <c:v>4.7531956045353851</c:v>
                      </c:pt>
                      <c:pt idx="1346">
                        <c:v>4.7573904113651384</c:v>
                      </c:pt>
                      <c:pt idx="1347">
                        <c:v>4.7615853941663282</c:v>
                      </c:pt>
                      <c:pt idx="1348">
                        <c:v>4.7657805529537081</c:v>
                      </c:pt>
                      <c:pt idx="1349">
                        <c:v>4.7699758877420315</c:v>
                      </c:pt>
                      <c:pt idx="1350">
                        <c:v>4.7741713985460912</c:v>
                      </c:pt>
                      <c:pt idx="1351">
                        <c:v>4.7783670853806459</c:v>
                      </c:pt>
                      <c:pt idx="1352">
                        <c:v>4.7825629482604546</c:v>
                      </c:pt>
                      <c:pt idx="1353">
                        <c:v>4.7867589872003169</c:v>
                      </c:pt>
                      <c:pt idx="1354">
                        <c:v>4.7909552022149935</c:v>
                      </c:pt>
                      <c:pt idx="1355">
                        <c:v>4.795151593319253</c:v>
                      </c:pt>
                      <c:pt idx="1356">
                        <c:v>4.7993481605278969</c:v>
                      </c:pt>
                      <c:pt idx="1357">
                        <c:v>4.8035449038556948</c:v>
                      </c:pt>
                      <c:pt idx="1358">
                        <c:v>4.8077418233174196</c:v>
                      </c:pt>
                      <c:pt idx="1359">
                        <c:v>4.8129882203554564</c:v>
                      </c:pt>
                      <c:pt idx="1360">
                        <c:v>4.8171855361726124</c:v>
                      </c:pt>
                      <c:pt idx="1361">
                        <c:v>4.821383028171752</c:v>
                      </c:pt>
                      <c:pt idx="1362">
                        <c:v>4.825580696367691</c:v>
                      </c:pt>
                      <c:pt idx="1363">
                        <c:v>4.8297785407752079</c:v>
                      </c:pt>
                      <c:pt idx="1364">
                        <c:v>4.8339765614090888</c:v>
                      </c:pt>
                      <c:pt idx="1365">
                        <c:v>4.8381747582841523</c:v>
                      </c:pt>
                      <c:pt idx="1366">
                        <c:v>4.8423731314151848</c:v>
                      </c:pt>
                      <c:pt idx="1367">
                        <c:v>4.8465716808169761</c:v>
                      </c:pt>
                      <c:pt idx="1368">
                        <c:v>4.8507704065043509</c:v>
                      </c:pt>
                      <c:pt idx="1369">
                        <c:v>4.8549693084921026</c:v>
                      </c:pt>
                      <c:pt idx="1370">
                        <c:v>4.8591683867950239</c:v>
                      </c:pt>
                      <c:pt idx="1371">
                        <c:v>4.8633676414279483</c:v>
                      </c:pt>
                      <c:pt idx="1372">
                        <c:v>4.8675670724056728</c:v>
                      </c:pt>
                      <c:pt idx="1373">
                        <c:v>4.8717666797429962</c:v>
                      </c:pt>
                      <c:pt idx="1374">
                        <c:v>4.8759664634547573</c:v>
                      </c:pt>
                      <c:pt idx="1375">
                        <c:v>4.880166423555746</c:v>
                      </c:pt>
                      <c:pt idx="1376">
                        <c:v>4.8843665600608039</c:v>
                      </c:pt>
                      <c:pt idx="1377">
                        <c:v>4.8875167782136684</c:v>
                      </c:pt>
                      <c:pt idx="1378">
                        <c:v>4.8917172234614865</c:v>
                      </c:pt>
                      <c:pt idx="1379">
                        <c:v>4.8969680281485104</c:v>
                      </c:pt>
                      <c:pt idx="1380">
                        <c:v>4.9011688704180072</c:v>
                      </c:pt>
                      <c:pt idx="1381">
                        <c:v>4.9053698891656641</c:v>
                      </c:pt>
                      <c:pt idx="1382">
                        <c:v>4.9095710844063323</c:v>
                      </c:pt>
                      <c:pt idx="1383">
                        <c:v>4.9137724561548302</c:v>
                      </c:pt>
                      <c:pt idx="1384">
                        <c:v>4.9179740044259779</c:v>
                      </c:pt>
                      <c:pt idx="1385">
                        <c:v>4.9221757292346338</c:v>
                      </c:pt>
                      <c:pt idx="1386">
                        <c:v>4.9263776305956224</c:v>
                      </c:pt>
                      <c:pt idx="1387">
                        <c:v>4.9305797085237684</c:v>
                      </c:pt>
                      <c:pt idx="1388">
                        <c:v>4.9347819630339353</c:v>
                      </c:pt>
                      <c:pt idx="1389">
                        <c:v>4.9389843941409408</c:v>
                      </c:pt>
                      <c:pt idx="1390">
                        <c:v>4.9431870018596529</c:v>
                      </c:pt>
                      <c:pt idx="1391">
                        <c:v>4.947389786204905</c:v>
                      </c:pt>
                      <c:pt idx="1392">
                        <c:v>4.9515927471915298</c:v>
                      </c:pt>
                      <c:pt idx="1393">
                        <c:v>4.9557958848344033</c:v>
                      </c:pt>
                      <c:pt idx="1394">
                        <c:v>4.9589483540061403</c:v>
                      </c:pt>
                      <c:pt idx="1395">
                        <c:v>4.9631518008331605</c:v>
                      </c:pt>
                      <c:pt idx="1396">
                        <c:v>4.9673554243572493</c:v>
                      </c:pt>
                      <c:pt idx="1397">
                        <c:v>4.9715592245932863</c:v>
                      </c:pt>
                      <c:pt idx="1398">
                        <c:v>4.9757632015561155</c:v>
                      </c:pt>
                      <c:pt idx="1399">
                        <c:v>4.9799673552605865</c:v>
                      </c:pt>
                      <c:pt idx="1400">
                        <c:v>4.9841716857215843</c:v>
                      </c:pt>
                      <c:pt idx="1401">
                        <c:v>4.9883761929539601</c:v>
                      </c:pt>
                      <c:pt idx="1402">
                        <c:v>4.9925808769725677</c:v>
                      </c:pt>
                      <c:pt idx="1403">
                        <c:v>4.9967857377922993</c:v>
                      </c:pt>
                      <c:pt idx="1404">
                        <c:v>5.0009907754280096</c:v>
                      </c:pt>
                      <c:pt idx="1405">
                        <c:v>5.0051959898945597</c:v>
                      </c:pt>
                      <c:pt idx="1406">
                        <c:v>5.0094013812068452</c:v>
                      </c:pt>
                      <c:pt idx="1407">
                        <c:v>5.0136069493797173</c:v>
                      </c:pt>
                      <c:pt idx="1408">
                        <c:v>5.017812694428077</c:v>
                      </c:pt>
                      <c:pt idx="1409">
                        <c:v>5.0220186163667897</c:v>
                      </c:pt>
                      <c:pt idx="1410">
                        <c:v>5.0262247152107253</c:v>
                      </c:pt>
                      <c:pt idx="1411">
                        <c:v>5.0304309909747884</c:v>
                      </c:pt>
                      <c:pt idx="1412">
                        <c:v>5.0346374436738524</c:v>
                      </c:pt>
                      <c:pt idx="1413">
                        <c:v>5.0398957583851987</c:v>
                      </c:pt>
                      <c:pt idx="1414">
                        <c:v>5.0441026092424321</c:v>
                      </c:pt>
                      <c:pt idx="1415">
                        <c:v>5.0483096370830634</c:v>
                      </c:pt>
                      <c:pt idx="1416">
                        <c:v>5.0525168419219737</c:v>
                      </c:pt>
                      <c:pt idx="1417">
                        <c:v>5.0567242237740455</c:v>
                      </c:pt>
                      <c:pt idx="1418">
                        <c:v>5.0609317826541975</c:v>
                      </c:pt>
                      <c:pt idx="1419">
                        <c:v>5.0651395185773165</c:v>
                      </c:pt>
                      <c:pt idx="1420">
                        <c:v>5.0693474315582892</c:v>
                      </c:pt>
                      <c:pt idx="1421">
                        <c:v>5.0735555216120414</c:v>
                      </c:pt>
                      <c:pt idx="1422">
                        <c:v>5.0777637887534528</c:v>
                      </c:pt>
                      <c:pt idx="1423">
                        <c:v>5.0819722329974528</c:v>
                      </c:pt>
                      <c:pt idx="1424">
                        <c:v>5.0861808543589353</c:v>
                      </c:pt>
                      <c:pt idx="1425">
                        <c:v>5.0903896528527994</c:v>
                      </c:pt>
                      <c:pt idx="1426">
                        <c:v>5.0945986284939782</c:v>
                      </c:pt>
                      <c:pt idx="1427">
                        <c:v>5.0988077812973742</c:v>
                      </c:pt>
                      <c:pt idx="1428">
                        <c:v>5.1030171112778886</c:v>
                      </c:pt>
                      <c:pt idx="1429">
                        <c:v>5.1072266184504622</c:v>
                      </c:pt>
                      <c:pt idx="1430">
                        <c:v>5.1114363028300014</c:v>
                      </c:pt>
                      <c:pt idx="1431">
                        <c:v>5.115646164431416</c:v>
                      </c:pt>
                      <c:pt idx="1432">
                        <c:v>5.1198562032696504</c:v>
                      </c:pt>
                      <c:pt idx="1433">
                        <c:v>5.1230138487189532</c:v>
                      </c:pt>
                      <c:pt idx="1434">
                        <c:v>5.1272241977575153</c:v>
                      </c:pt>
                      <c:pt idx="1435">
                        <c:v>5.1314347240739187</c:v>
                      </c:pt>
                      <c:pt idx="1436">
                        <c:v>5.1356454276831185</c:v>
                      </c:pt>
                      <c:pt idx="1437">
                        <c:v>5.1409090565353353</c:v>
                      </c:pt>
                      <c:pt idx="1438">
                        <c:v>5.1451201591078934</c:v>
                      </c:pt>
                      <c:pt idx="1439">
                        <c:v>5.1493314390217559</c:v>
                      </c:pt>
                      <c:pt idx="1440">
                        <c:v>5.1535428962918832</c:v>
                      </c:pt>
                      <c:pt idx="1441">
                        <c:v>5.1567016056435033</c:v>
                      </c:pt>
                      <c:pt idx="1442">
                        <c:v>5.1609133733230239</c:v>
                      </c:pt>
                      <c:pt idx="1443">
                        <c:v>5.1651253183998875</c:v>
                      </c:pt>
                      <c:pt idx="1444">
                        <c:v>5.1693374408890245</c:v>
                      </c:pt>
                      <c:pt idx="1445">
                        <c:v>5.1735497408054059</c:v>
                      </c:pt>
                      <c:pt idx="1446">
                        <c:v>5.1777622181639549</c:v>
                      </c:pt>
                      <c:pt idx="1447">
                        <c:v>5.1819748729796471</c:v>
                      </c:pt>
                      <c:pt idx="1448">
                        <c:v>5.1861877052674217</c:v>
                      </c:pt>
                      <c:pt idx="1449">
                        <c:v>5.1904007150422196</c:v>
                      </c:pt>
                      <c:pt idx="1450">
                        <c:v>5.1946139023190216</c:v>
                      </c:pt>
                      <c:pt idx="1451">
                        <c:v>5.1988272671127724</c:v>
                      </c:pt>
                      <c:pt idx="1452">
                        <c:v>5.2030408094384208</c:v>
                      </c:pt>
                      <c:pt idx="1453">
                        <c:v>5.2072545293109522</c:v>
                      </c:pt>
                      <c:pt idx="1454">
                        <c:v>5.2114684267453155</c:v>
                      </c:pt>
                      <c:pt idx="1455">
                        <c:v>5.2156825017564676</c:v>
                      </c:pt>
                      <c:pt idx="1456">
                        <c:v>5.2198967543593957</c:v>
                      </c:pt>
                      <c:pt idx="1457">
                        <c:v>5.2241111845690487</c:v>
                      </c:pt>
                      <c:pt idx="1458">
                        <c:v>5.2283257924004181</c:v>
                      </c:pt>
                      <c:pt idx="1459">
                        <c:v>5.2325405778684653</c:v>
                      </c:pt>
                      <c:pt idx="1460">
                        <c:v>5.2367555409881552</c:v>
                      </c:pt>
                      <c:pt idx="1461">
                        <c:v>5.2409706817744848</c:v>
                      </c:pt>
                      <c:pt idx="1462">
                        <c:v>5.2451860002424233</c:v>
                      </c:pt>
                      <c:pt idx="1463">
                        <c:v>5.2494014964069393</c:v>
                      </c:pt>
                      <c:pt idx="1464">
                        <c:v>5.2536171702830368</c:v>
                      </c:pt>
                      <c:pt idx="1465">
                        <c:v>5.2578330218856895</c:v>
                      </c:pt>
                      <c:pt idx="1466">
                        <c:v>5.2620490512298703</c:v>
                      </c:pt>
                      <c:pt idx="1467">
                        <c:v>5.2673193378819807</c:v>
                      </c:pt>
                      <c:pt idx="1468">
                        <c:v>5.2715357671994418</c:v>
                      </c:pt>
                      <c:pt idx="1469">
                        <c:v>5.2746982058615703</c:v>
                      </c:pt>
                      <c:pt idx="1470">
                        <c:v>5.2789149463218239</c:v>
                      </c:pt>
                      <c:pt idx="1471">
                        <c:v>5.2831318645985652</c:v>
                      </c:pt>
                      <c:pt idx="1472">
                        <c:v>5.2873489607068151</c:v>
                      </c:pt>
                      <c:pt idx="1473">
                        <c:v>5.29156623466156</c:v>
                      </c:pt>
                      <c:pt idx="1474">
                        <c:v>5.2957836864777903</c:v>
                      </c:pt>
                      <c:pt idx="1475">
                        <c:v>5.3000013161705333</c:v>
                      </c:pt>
                      <c:pt idx="1476">
                        <c:v>5.3042191237547804</c:v>
                      </c:pt>
                      <c:pt idx="1477">
                        <c:v>5.309491633417875</c:v>
                      </c:pt>
                      <c:pt idx="1478">
                        <c:v>5.3126552726578087</c:v>
                      </c:pt>
                      <c:pt idx="1479">
                        <c:v>5.31687361400662</c:v>
                      </c:pt>
                      <c:pt idx="1480">
                        <c:v>5.3210921333069638</c:v>
                      </c:pt>
                      <c:pt idx="1481">
                        <c:v>5.3253108305738781</c:v>
                      </c:pt>
                      <c:pt idx="1482">
                        <c:v>5.3295297058223676</c:v>
                      </c:pt>
                      <c:pt idx="1483">
                        <c:v>5.3337487590674373</c:v>
                      </c:pt>
                      <c:pt idx="1484">
                        <c:v>5.3379679903241328</c:v>
                      </c:pt>
                      <c:pt idx="1485">
                        <c:v>5.342187399607452</c:v>
                      </c:pt>
                      <c:pt idx="1486">
                        <c:v>5.3464069869324415</c:v>
                      </c:pt>
                      <c:pt idx="1487">
                        <c:v>5.3506267523141169</c:v>
                      </c:pt>
                      <c:pt idx="1488">
                        <c:v>5.3548466957674936</c:v>
                      </c:pt>
                      <c:pt idx="1489">
                        <c:v>5.3590668173076246</c:v>
                      </c:pt>
                      <c:pt idx="1490">
                        <c:v>5.3632871169495289</c:v>
                      </c:pt>
                      <c:pt idx="1491">
                        <c:v>5.36750759470823</c:v>
                      </c:pt>
                      <c:pt idx="1492">
                        <c:v>5.3706730699254592</c:v>
                      </c:pt>
                      <c:pt idx="1493">
                        <c:v>5.3759490846362228</c:v>
                      </c:pt>
                      <c:pt idx="1494">
                        <c:v>5.3801700968355677</c:v>
                      </c:pt>
                      <c:pt idx="1495">
                        <c:v>5.3843912872118844</c:v>
                      </c:pt>
                      <c:pt idx="1496">
                        <c:v>5.3886126557801939</c:v>
                      </c:pt>
                      <c:pt idx="1497">
                        <c:v>5.3928342025555631</c:v>
                      </c:pt>
                      <c:pt idx="1498">
                        <c:v>5.3970559275530281</c:v>
                      </c:pt>
                      <c:pt idx="1499">
                        <c:v>5.4012778307876257</c:v>
                      </c:pt>
                      <c:pt idx="1500">
                        <c:v>5.4054999122744292</c:v>
                      </c:pt>
                      <c:pt idx="1501">
                        <c:v>5.4086665903765843</c:v>
                      </c:pt>
                      <c:pt idx="1502">
                        <c:v>5.4128889838409506</c:v>
                      </c:pt>
                      <c:pt idx="1503">
                        <c:v>5.4171115555988996</c:v>
                      </c:pt>
                      <c:pt idx="1504">
                        <c:v>5.4213343056655123</c:v>
                      </c:pt>
                      <c:pt idx="1505">
                        <c:v>5.4266129940182557</c:v>
                      </c:pt>
                      <c:pt idx="1506">
                        <c:v>5.430836145334399</c:v>
                      </c:pt>
                      <c:pt idx="1507">
                        <c:v>5.4340036258678541</c:v>
                      </c:pt>
                      <c:pt idx="1508">
                        <c:v>5.4382270893196889</c:v>
                      </c:pt>
                      <c:pt idx="1509">
                        <c:v>5.4424507311554811</c:v>
                      </c:pt>
                      <c:pt idx="1510">
                        <c:v>5.4466745513903252</c:v>
                      </c:pt>
                      <c:pt idx="1511">
                        <c:v>5.4508985500392768</c:v>
                      </c:pt>
                      <c:pt idx="1512">
                        <c:v>5.4551227271174012</c:v>
                      </c:pt>
                      <c:pt idx="1513">
                        <c:v>5.4593470826397938</c:v>
                      </c:pt>
                      <c:pt idx="1514">
                        <c:v>5.4635716166215227</c:v>
                      </c:pt>
                      <c:pt idx="1515">
                        <c:v>5.468852535080087</c:v>
                      </c:pt>
                      <c:pt idx="1516">
                        <c:v>5.4720212200232865</c:v>
                      </c:pt>
                      <c:pt idx="1517">
                        <c:v>5.477302584729153</c:v>
                      </c:pt>
                      <c:pt idx="1518">
                        <c:v>5.4815278773312865</c:v>
                      </c:pt>
                      <c:pt idx="1519">
                        <c:v>5.4857533484719525</c:v>
                      </c:pt>
                      <c:pt idx="1520">
                        <c:v>5.4899789981662259</c:v>
                      </c:pt>
                      <c:pt idx="1521">
                        <c:v>5.4942048264291863</c:v>
                      </c:pt>
                      <c:pt idx="1522">
                        <c:v>5.4984308332759504</c:v>
                      </c:pt>
                      <c:pt idx="1523">
                        <c:v>5.5026570187216013</c:v>
                      </c:pt>
                      <c:pt idx="1524">
                        <c:v>5.5068833827812229</c:v>
                      </c:pt>
                      <c:pt idx="1525">
                        <c:v>5.5111099254699365</c:v>
                      </c:pt>
                      <c:pt idx="1526">
                        <c:v>5.5153366468028331</c:v>
                      </c:pt>
                      <c:pt idx="1527">
                        <c:v>5.5195635467950011</c:v>
                      </c:pt>
                      <c:pt idx="1528">
                        <c:v>5.5237906254615687</c:v>
                      </c:pt>
                      <c:pt idx="1529">
                        <c:v>5.5280178828176307</c:v>
                      </c:pt>
                      <c:pt idx="1530">
                        <c:v>5.5322453188782825</c:v>
                      </c:pt>
                      <c:pt idx="1531">
                        <c:v>5.5364729336586569</c:v>
                      </c:pt>
                      <c:pt idx="1532">
                        <c:v>5.5407007271738449</c:v>
                      </c:pt>
                      <c:pt idx="1533">
                        <c:v>5.5449286994389801</c:v>
                      </c:pt>
                      <c:pt idx="1534">
                        <c:v>5.5491568504691688</c:v>
                      </c:pt>
                      <c:pt idx="1535">
                        <c:v>5.5533851802795162</c:v>
                      </c:pt>
                      <c:pt idx="1536">
                        <c:v>5.5576136888851657</c:v>
                      </c:pt>
                      <c:pt idx="1537">
                        <c:v>5.5618423763012261</c:v>
                      </c:pt>
                      <c:pt idx="1538">
                        <c:v>5.5660712425428107</c:v>
                      </c:pt>
                      <c:pt idx="1539">
                        <c:v>5.5703002876250647</c:v>
                      </c:pt>
                      <c:pt idx="1540">
                        <c:v>5.5745295115631075</c:v>
                      </c:pt>
                      <c:pt idx="1541">
                        <c:v>5.5787589143720542</c:v>
                      </c:pt>
                      <c:pt idx="1542">
                        <c:v>5.5829884960670588</c:v>
                      </c:pt>
                      <c:pt idx="1543">
                        <c:v>5.5872182566632445</c:v>
                      </c:pt>
                      <c:pt idx="1544">
                        <c:v>5.5914481961757323</c:v>
                      </c:pt>
                      <c:pt idx="1545">
                        <c:v>5.5956783146196836</c:v>
                      </c:pt>
                      <c:pt idx="1546">
                        <c:v>5.5999086120102133</c:v>
                      </c:pt>
                      <c:pt idx="1547">
                        <c:v>5.6041390883624853</c:v>
                      </c:pt>
                      <c:pt idx="1548">
                        <c:v>5.6083697436916315</c:v>
                      </c:pt>
                      <c:pt idx="1549">
                        <c:v>5.612600578012783</c:v>
                      </c:pt>
                      <c:pt idx="1550">
                        <c:v>5.6168315913411107</c:v>
                      </c:pt>
                      <c:pt idx="1551">
                        <c:v>5.6210627836917499</c:v>
                      </c:pt>
                      <c:pt idx="1552">
                        <c:v>5.6252941550798408</c:v>
                      </c:pt>
                      <c:pt idx="1553">
                        <c:v>5.6295257055205576</c:v>
                      </c:pt>
                      <c:pt idx="1554">
                        <c:v>5.6337574350290431</c:v>
                      </c:pt>
                      <c:pt idx="1555">
                        <c:v>5.6379893436204416</c:v>
                      </c:pt>
                      <c:pt idx="1556">
                        <c:v>5.6422214313099346</c:v>
                      </c:pt>
                      <c:pt idx="1557">
                        <c:v>5.6464536981126576</c:v>
                      </c:pt>
                      <c:pt idx="1558">
                        <c:v>5.6506861440437977</c:v>
                      </c:pt>
                      <c:pt idx="1559">
                        <c:v>5.6549187691185043</c:v>
                      </c:pt>
                      <c:pt idx="1560">
                        <c:v>5.6591515733519326</c:v>
                      </c:pt>
                      <c:pt idx="1561">
                        <c:v>5.6633845567592749</c:v>
                      </c:pt>
                      <c:pt idx="1562">
                        <c:v>5.667617719355686</c:v>
                      </c:pt>
                      <c:pt idx="1563">
                        <c:v>5.6718510611563282</c:v>
                      </c:pt>
                      <c:pt idx="1564">
                        <c:v>5.6760845821763963</c:v>
                      </c:pt>
                      <c:pt idx="1565">
                        <c:v>5.6803182824310543</c:v>
                      </c:pt>
                      <c:pt idx="1566">
                        <c:v>5.6845521619354686</c:v>
                      </c:pt>
                      <c:pt idx="1567">
                        <c:v>5.6887862207048414</c:v>
                      </c:pt>
                      <c:pt idx="1568">
                        <c:v>5.6930204587543294</c:v>
                      </c:pt>
                      <c:pt idx="1569">
                        <c:v>5.6961962549531782</c:v>
                      </c:pt>
                      <c:pt idx="1570">
                        <c:v>5.7004308067794236</c:v>
                      </c:pt>
                      <c:pt idx="1571">
                        <c:v>5.7057242487354216</c:v>
                      </c:pt>
                      <c:pt idx="1572">
                        <c:v>5.70995920405728</c:v>
                      </c:pt>
                      <c:pt idx="1573">
                        <c:v>5.7141943387352008</c:v>
                      </c:pt>
                      <c:pt idx="1574">
                        <c:v>5.7184296527843621</c:v>
                      </c:pt>
                      <c:pt idx="1575">
                        <c:v>5.7226651462199847</c:v>
                      </c:pt>
                      <c:pt idx="1576">
                        <c:v>5.7269008190572528</c:v>
                      </c:pt>
                      <c:pt idx="1577">
                        <c:v>5.7311366713113525</c:v>
                      </c:pt>
                      <c:pt idx="1578">
                        <c:v>5.7353727029975063</c:v>
                      </c:pt>
                      <c:pt idx="1579">
                        <c:v>5.7396089141309075</c:v>
                      </c:pt>
                      <c:pt idx="1580">
                        <c:v>5.7438453047267464</c:v>
                      </c:pt>
                      <c:pt idx="1581">
                        <c:v>5.7480818748002527</c:v>
                      </c:pt>
                      <c:pt idx="1582">
                        <c:v>5.7523186243666125</c:v>
                      </c:pt>
                      <c:pt idx="1583">
                        <c:v>5.756555553441058</c:v>
                      </c:pt>
                      <c:pt idx="1584">
                        <c:v>5.7607926620387895</c:v>
                      </c:pt>
                      <c:pt idx="1585">
                        <c:v>5.7650299501750091</c:v>
                      </c:pt>
                      <c:pt idx="1586">
                        <c:v>5.7692674178649561</c:v>
                      </c:pt>
                      <c:pt idx="1587">
                        <c:v>5.7735050651238371</c:v>
                      </c:pt>
                      <c:pt idx="1588">
                        <c:v>5.7777428919668594</c:v>
                      </c:pt>
                      <c:pt idx="1589">
                        <c:v>5.7819808984092669</c:v>
                      </c:pt>
                      <c:pt idx="1590">
                        <c:v>5.786219084466274</c:v>
                      </c:pt>
                      <c:pt idx="1591">
                        <c:v>5.7904574501530925</c:v>
                      </c:pt>
                      <c:pt idx="1592">
                        <c:v>5.7946959954849735</c:v>
                      </c:pt>
                      <c:pt idx="1593">
                        <c:v>5.798934720477134</c:v>
                      </c:pt>
                      <c:pt idx="1594">
                        <c:v>5.8031736251447956</c:v>
                      </c:pt>
                      <c:pt idx="1595">
                        <c:v>5.8074127095032138</c:v>
                      </c:pt>
                      <c:pt idx="1596">
                        <c:v>5.8116519735675993</c:v>
                      </c:pt>
                      <c:pt idx="1597">
                        <c:v>5.8148315395571188</c:v>
                      </c:pt>
                      <c:pt idx="1598">
                        <c:v>5.8190711181436354</c:v>
                      </c:pt>
                      <c:pt idx="1599">
                        <c:v>5.8233108764780495</c:v>
                      </c:pt>
                      <c:pt idx="1600">
                        <c:v>5.8286108271897472</c:v>
                      </c:pt>
                      <c:pt idx="1601">
                        <c:v>5.8328509900126395</c:v>
                      </c:pt>
                      <c:pt idx="1602">
                        <c:v>5.8370913326329505</c:v>
                      </c:pt>
                      <c:pt idx="1603">
                        <c:v>5.8413318550659543</c:v>
                      </c:pt>
                      <c:pt idx="1604">
                        <c:v>5.8455725573268884</c:v>
                      </c:pt>
                      <c:pt idx="1605">
                        <c:v>5.849813439430994</c:v>
                      </c:pt>
                      <c:pt idx="1606">
                        <c:v>5.8529942190403421</c:v>
                      </c:pt>
                      <c:pt idx="1607">
                        <c:v>5.8572354159067368</c:v>
                      </c:pt>
                      <c:pt idx="1608">
                        <c:v>5.8614767926582703</c:v>
                      </c:pt>
                      <c:pt idx="1609">
                        <c:v>5.8657183493101899</c:v>
                      </c:pt>
                      <c:pt idx="1610">
                        <c:v>5.8710205481332833</c:v>
                      </c:pt>
                      <c:pt idx="1611">
                        <c:v>5.8752625096169133</c:v>
                      </c:pt>
                      <c:pt idx="1612">
                        <c:v>5.8795046510505493</c:v>
                      </c:pt>
                      <c:pt idx="1613">
                        <c:v>5.8837469724494467</c:v>
                      </c:pt>
                      <c:pt idx="1614">
                        <c:v>5.8879894738288998</c:v>
                      </c:pt>
                      <c:pt idx="1615">
                        <c:v>5.8922321552041694</c:v>
                      </c:pt>
                      <c:pt idx="1616">
                        <c:v>5.8954142843670576</c:v>
                      </c:pt>
                      <c:pt idx="1617">
                        <c:v>5.8996572807717484</c:v>
                      </c:pt>
                      <c:pt idx="1618">
                        <c:v>5.9039004572142728</c:v>
                      </c:pt>
                      <c:pt idx="1619">
                        <c:v>5.909204680968891</c:v>
                      </c:pt>
                      <c:pt idx="1620">
                        <c:v>5.9134482625523876</c:v>
                      </c:pt>
                      <c:pt idx="1621">
                        <c:v>5.9176920242233617</c:v>
                      </c:pt>
                      <c:pt idx="1622">
                        <c:v>5.9219359659971218</c:v>
                      </c:pt>
                      <c:pt idx="1623">
                        <c:v>5.9261800878889437</c:v>
                      </c:pt>
                      <c:pt idx="1624">
                        <c:v>5.9304243899141049</c:v>
                      </c:pt>
                      <c:pt idx="1625">
                        <c:v>5.9346688720879222</c:v>
                      </c:pt>
                      <c:pt idx="1626">
                        <c:v>5.9389135344256747</c:v>
                      </c:pt>
                      <c:pt idx="1627">
                        <c:v>5.9431583769426473</c:v>
                      </c:pt>
                      <c:pt idx="1628">
                        <c:v>5.94740339965416</c:v>
                      </c:pt>
                      <c:pt idx="1629">
                        <c:v>5.9516486025754896</c:v>
                      </c:pt>
                      <c:pt idx="1630">
                        <c:v>5.9558939857219606</c:v>
                      </c:pt>
                      <c:pt idx="1631">
                        <c:v>5.9612009681199449</c:v>
                      </c:pt>
                      <c:pt idx="1632">
                        <c:v>5.9654467568289116</c:v>
                      </c:pt>
                      <c:pt idx="1633">
                        <c:v>5.9686312166651785</c:v>
                      </c:pt>
                      <c:pt idx="1634">
                        <c:v>5.9728773208652175</c:v>
                      </c:pt>
                      <c:pt idx="1635">
                        <c:v>5.9771236053669101</c:v>
                      </c:pt>
                      <c:pt idx="1636">
                        <c:v>5.9813700701855907</c:v>
                      </c:pt>
                      <c:pt idx="1637">
                        <c:v>5.9856167153365645</c:v>
                      </c:pt>
                      <c:pt idx="1638">
                        <c:v>5.9898635408351355</c:v>
                      </c:pt>
                      <c:pt idx="1639">
                        <c:v>5.9941105466966471</c:v>
                      </c:pt>
                      <c:pt idx="1640">
                        <c:v>5.9983577329364062</c:v>
                      </c:pt>
                      <c:pt idx="1641">
                        <c:v>6.0026050995697249</c:v>
                      </c:pt>
                      <c:pt idx="1642">
                        <c:v>6.0068526466119518</c:v>
                      </c:pt>
                      <c:pt idx="1643">
                        <c:v>6.0111003740783886</c:v>
                      </c:pt>
                      <c:pt idx="1644">
                        <c:v>6.0153482819843873</c:v>
                      </c:pt>
                      <c:pt idx="1645">
                        <c:v>6.0195963703452691</c:v>
                      </c:pt>
                      <c:pt idx="1646">
                        <c:v>6.0238446391763523</c:v>
                      </c:pt>
                      <c:pt idx="1647">
                        <c:v>6.0280930884929944</c:v>
                      </c:pt>
                      <c:pt idx="1648">
                        <c:v>6.0323417183105219</c:v>
                      </c:pt>
                      <c:pt idx="1649">
                        <c:v>6.0365905286442603</c:v>
                      </c:pt>
                      <c:pt idx="1650">
                        <c:v>6.0408395195095732</c:v>
                      </c:pt>
                      <c:pt idx="1651">
                        <c:v>6.0450886909217916</c:v>
                      </c:pt>
                      <c:pt idx="1652">
                        <c:v>6.049338042896248</c:v>
                      </c:pt>
                      <c:pt idx="1653">
                        <c:v>6.0535875754483115</c:v>
                      </c:pt>
                      <c:pt idx="1654">
                        <c:v>6.0578372885933174</c:v>
                      </c:pt>
                      <c:pt idx="1655">
                        <c:v>6.0620871823466063</c:v>
                      </c:pt>
                      <c:pt idx="1656">
                        <c:v>6.0663372567235516</c:v>
                      </c:pt>
                      <c:pt idx="1657">
                        <c:v>6.0705875117394843</c:v>
                      </c:pt>
                      <c:pt idx="1658">
                        <c:v>6.0748379474097849</c:v>
                      </c:pt>
                      <c:pt idx="1659">
                        <c:v>6.0790885637497984</c:v>
                      </c:pt>
                      <c:pt idx="1660">
                        <c:v>6.0833393607748727</c:v>
                      </c:pt>
                      <c:pt idx="1661">
                        <c:v>6.0875903385003944</c:v>
                      </c:pt>
                      <c:pt idx="1662">
                        <c:v>6.0918414969417132</c:v>
                      </c:pt>
                      <c:pt idx="1663">
                        <c:v>6.0960928361141855</c:v>
                      </c:pt>
                      <c:pt idx="1664">
                        <c:v>6.1003443560332009</c:v>
                      </c:pt>
                      <c:pt idx="1665">
                        <c:v>6.1045960567141178</c:v>
                      </c:pt>
                      <c:pt idx="1666">
                        <c:v>6.1088479381722962</c:v>
                      </c:pt>
                      <c:pt idx="1667">
                        <c:v>6.113100000423132</c:v>
                      </c:pt>
                      <c:pt idx="1668">
                        <c:v>6.1173522434819789</c:v>
                      </c:pt>
                      <c:pt idx="1669">
                        <c:v>6.1216046673642364</c:v>
                      </c:pt>
                      <c:pt idx="1670">
                        <c:v>6.1258572720852724</c:v>
                      </c:pt>
                      <c:pt idx="1671">
                        <c:v>6.1290468443107455</c:v>
                      </c:pt>
                      <c:pt idx="1672">
                        <c:v>6.1332997655366563</c:v>
                      </c:pt>
                      <c:pt idx="1673">
                        <c:v>6.1375528676436391</c:v>
                      </c:pt>
                      <c:pt idx="1674">
                        <c:v>6.1418061506471027</c:v>
                      </c:pt>
                      <c:pt idx="1675">
                        <c:v>6.1460596145624233</c:v>
                      </c:pt>
                      <c:pt idx="1676">
                        <c:v>6.1503132594049807</c:v>
                      </c:pt>
                      <c:pt idx="1677">
                        <c:v>6.1545670851901919</c:v>
                      </c:pt>
                      <c:pt idx="1678">
                        <c:v>6.1588210919334268</c:v>
                      </c:pt>
                      <c:pt idx="1679">
                        <c:v>6.1630752796501058</c:v>
                      </c:pt>
                      <c:pt idx="1680">
                        <c:v>6.1683932688132961</c:v>
                      </c:pt>
                      <c:pt idx="1681">
                        <c:v>6.1726478637765023</c:v>
                      </c:pt>
                      <c:pt idx="1682">
                        <c:v>6.1769026397631803</c:v>
                      </c:pt>
                      <c:pt idx="1683">
                        <c:v>6.1811575967887613</c:v>
                      </c:pt>
                      <c:pt idx="1684">
                        <c:v>6.1854127348686383</c:v>
                      </c:pt>
                      <c:pt idx="1685">
                        <c:v>6.1886042072546914</c:v>
                      </c:pt>
                      <c:pt idx="1686">
                        <c:v>6.1896680540182087</c:v>
                      </c:pt>
                      <c:pt idx="1687">
                        <c:v>6.2013711154460465</c:v>
                      </c:pt>
                      <c:pt idx="1688">
                        <c:v>6.2120114508394551</c:v>
                      </c:pt>
                      <c:pt idx="1689">
                        <c:v>6.2226529185207173</c:v>
                      </c:pt>
                      <c:pt idx="1690">
                        <c:v>6.2322312077391651</c:v>
                      </c:pt>
                      <c:pt idx="1691">
                        <c:v>6.2428748274313941</c:v>
                      </c:pt>
                      <c:pt idx="1692">
                        <c:v>6.2535195801106154</c:v>
                      </c:pt>
                      <c:pt idx="1693">
                        <c:v>6.2641654660180635</c:v>
                      </c:pt>
                      <c:pt idx="1694">
                        <c:v>6.2748124853950493</c:v>
                      </c:pt>
                      <c:pt idx="1695">
                        <c:v>6.2854606384829577</c:v>
                      </c:pt>
                      <c:pt idx="1696">
                        <c:v>6.296109925523254</c:v>
                      </c:pt>
                      <c:pt idx="1697">
                        <c:v>6.3067603467574802</c:v>
                      </c:pt>
                      <c:pt idx="1698">
                        <c:v>6.3174119024272652</c:v>
                      </c:pt>
                      <c:pt idx="1699">
                        <c:v>6.3280645927742825</c:v>
                      </c:pt>
                      <c:pt idx="1700">
                        <c:v>6.3387184180403162</c:v>
                      </c:pt>
                      <c:pt idx="1701">
                        <c:v>6.3493733784672175</c:v>
                      </c:pt>
                      <c:pt idx="1702">
                        <c:v>6.3600294742969137</c:v>
                      </c:pt>
                      <c:pt idx="1703">
                        <c:v>6.3706867057714094</c:v>
                      </c:pt>
                      <c:pt idx="1704">
                        <c:v>6.3802791852748442</c:v>
                      </c:pt>
                      <c:pt idx="1705">
                        <c:v>6.392004576623207</c:v>
                      </c:pt>
                      <c:pt idx="1706">
                        <c:v>6.4026652164849072</c:v>
                      </c:pt>
                      <c:pt idx="1707">
                        <c:v>6.4133269929601999</c:v>
                      </c:pt>
                      <c:pt idx="1708">
                        <c:v>6.4239899062914914</c:v>
                      </c:pt>
                      <c:pt idx="1709">
                        <c:v>6.4346539567212258</c:v>
                      </c:pt>
                      <c:pt idx="1710">
                        <c:v>6.4453191444919646</c:v>
                      </c:pt>
                      <c:pt idx="1711">
                        <c:v>6.4559854698463317</c:v>
                      </c:pt>
                      <c:pt idx="1712">
                        <c:v>6.4666529330270297</c:v>
                      </c:pt>
                      <c:pt idx="1713">
                        <c:v>6.4773215342768395</c:v>
                      </c:pt>
                      <c:pt idx="1714">
                        <c:v>6.4879912738386185</c:v>
                      </c:pt>
                      <c:pt idx="1715">
                        <c:v>6.4986621519553021</c:v>
                      </c:pt>
                      <c:pt idx="1716">
                        <c:v>6.5093341688699038</c:v>
                      </c:pt>
                      <c:pt idx="1717">
                        <c:v>6.518939957966186</c:v>
                      </c:pt>
                      <c:pt idx="1718">
                        <c:v>6.5296141392666138</c:v>
                      </c:pt>
                      <c:pt idx="1719">
                        <c:v>6.5402894600701407</c:v>
                      </c:pt>
                      <c:pt idx="1720">
                        <c:v>6.550965920620083</c:v>
                      </c:pt>
                      <c:pt idx="1721">
                        <c:v>6.5616435211598354</c:v>
                      </c:pt>
                      <c:pt idx="1722">
                        <c:v>6.5723222619328707</c:v>
                      </c:pt>
                      <c:pt idx="1723">
                        <c:v>6.5830021431827532</c:v>
                      </c:pt>
                      <c:pt idx="1724">
                        <c:v>6.5936831651530889</c:v>
                      </c:pt>
                      <c:pt idx="1725">
                        <c:v>6.604365328087594</c:v>
                      </c:pt>
                      <c:pt idx="1726">
                        <c:v>6.6150486322300557</c:v>
                      </c:pt>
                      <c:pt idx="1727">
                        <c:v>6.6257330778243375</c:v>
                      </c:pt>
                      <c:pt idx="1728">
                        <c:v>6.6374872866460404</c:v>
                      </c:pt>
                      <c:pt idx="1729">
                        <c:v>6.6481741300832802</c:v>
                      </c:pt>
                      <c:pt idx="1730">
                        <c:v>6.6588621157287999</c:v>
                      </c:pt>
                      <c:pt idx="1731">
                        <c:v>6.6684822795996688</c:v>
                      </c:pt>
                      <c:pt idx="1732">
                        <c:v>6.6791724361137517</c:v>
                      </c:pt>
                      <c:pt idx="1733">
                        <c:v>6.6898637355444652</c:v>
                      </c:pt>
                      <c:pt idx="1734">
                        <c:v>6.7005561781362353</c:v>
                      </c:pt>
                      <c:pt idx="1735">
                        <c:v>6.7112497641335489</c:v>
                      </c:pt>
                      <c:pt idx="1736">
                        <c:v>6.7219444937809767</c:v>
                      </c:pt>
                      <c:pt idx="1737">
                        <c:v>6.732640367323163</c:v>
                      </c:pt>
                      <c:pt idx="1738">
                        <c:v>6.7433373850048355</c:v>
                      </c:pt>
                      <c:pt idx="1739">
                        <c:v>6.7540355470707967</c:v>
                      </c:pt>
                      <c:pt idx="1740">
                        <c:v>6.7647348537659289</c:v>
                      </c:pt>
                      <c:pt idx="1741">
                        <c:v>6.7754353053351934</c:v>
                      </c:pt>
                      <c:pt idx="1742">
                        <c:v>6.78613690202363</c:v>
                      </c:pt>
                      <c:pt idx="1743">
                        <c:v>6.7968396440763561</c:v>
                      </c:pt>
                      <c:pt idx="1744">
                        <c:v>6.8075435317385828</c:v>
                      </c:pt>
                      <c:pt idx="1745">
                        <c:v>6.8182485652555593</c:v>
                      </c:pt>
                      <c:pt idx="1746">
                        <c:v>6.8278840753294485</c:v>
                      </c:pt>
                      <c:pt idx="1747">
                        <c:v>6.8385912866464924</c:v>
                      </c:pt>
                      <c:pt idx="1748">
                        <c:v>6.8492996445300438</c:v>
                      </c:pt>
                      <c:pt idx="1749">
                        <c:v>6.8621511878038746</c:v>
                      </c:pt>
                      <c:pt idx="1750">
                        <c:v>6.8707198009790842</c:v>
                      </c:pt>
                      <c:pt idx="1751">
                        <c:v>6.8814316000359756</c:v>
                      </c:pt>
                      <c:pt idx="1752">
                        <c:v>6.8932159044274872</c:v>
                      </c:pt>
                      <c:pt idx="1753">
                        <c:v>6.9039301136219562</c:v>
                      </c:pt>
                      <c:pt idx="1754">
                        <c:v>6.9146454708822178</c:v>
                      </c:pt>
                      <c:pt idx="1755">
                        <c:v>6.9253619764543393</c:v>
                      </c:pt>
                      <c:pt idx="1756">
                        <c:v>6.9360796305844632</c:v>
                      </c:pt>
                      <c:pt idx="1757">
                        <c:v>6.946798433518814</c:v>
                      </c:pt>
                      <c:pt idx="1758">
                        <c:v>6.9575183855036942</c:v>
                      </c:pt>
                      <c:pt idx="1759">
                        <c:v>6.9682394867854853</c:v>
                      </c:pt>
                      <c:pt idx="1760">
                        <c:v>6.9778894607916584</c:v>
                      </c:pt>
                      <c:pt idx="1761">
                        <c:v>6.9896851382257221</c:v>
                      </c:pt>
                      <c:pt idx="1762">
                        <c:v>7.000409688877328</c:v>
                      </c:pt>
                      <c:pt idx="1763">
                        <c:v>7.0111353898121651</c:v>
                      </c:pt>
                      <c:pt idx="1764">
                        <c:v>7.0207895043496453</c:v>
                      </c:pt>
                      <c:pt idx="1765">
                        <c:v>7.032590243518734</c:v>
                      </c:pt>
                      <c:pt idx="1766">
                        <c:v>7.0433193967842502</c:v>
                      </c:pt>
                      <c:pt idx="1767">
                        <c:v>7.0540497013205874</c:v>
                      </c:pt>
                      <c:pt idx="1768">
                        <c:v>7.0637079599440709</c:v>
                      </c:pt>
                      <c:pt idx="1769">
                        <c:v>7.0755137651941888</c:v>
                      </c:pt>
                      <c:pt idx="1770">
                        <c:v>7.0862475250258825</c:v>
                      </c:pt>
                      <c:pt idx="1771">
                        <c:v>7.0980559917102131</c:v>
                      </c:pt>
                      <c:pt idx="1772">
                        <c:v>7.1066448433860216</c:v>
                      </c:pt>
                      <c:pt idx="1773">
                        <c:v>7.1184557190688151</c:v>
                      </c:pt>
                      <c:pt idx="1774">
                        <c:v>7.1291940894240495</c:v>
                      </c:pt>
                      <c:pt idx="1775">
                        <c:v>7.1399336130291049</c:v>
                      </c:pt>
                      <c:pt idx="1776">
                        <c:v>7.1506742901317129</c:v>
                      </c:pt>
                      <c:pt idx="1777">
                        <c:v>7.1614161209796885</c:v>
                      </c:pt>
                      <c:pt idx="1778">
                        <c:v>7.1721591058209242</c:v>
                      </c:pt>
                      <c:pt idx="1779">
                        <c:v>7.1829032449033949</c:v>
                      </c:pt>
                      <c:pt idx="1780">
                        <c:v>7.193648538475153</c:v>
                      </c:pt>
                      <c:pt idx="1781">
                        <c:v>7.2043949867843322</c:v>
                      </c:pt>
                      <c:pt idx="1782">
                        <c:v>7.215142590079143</c:v>
                      </c:pt>
                      <c:pt idx="1783">
                        <c:v>7.2258913486078828</c:v>
                      </c:pt>
                      <c:pt idx="1784">
                        <c:v>7.2366412626189325</c:v>
                      </c:pt>
                      <c:pt idx="1785">
                        <c:v>7.2463171733715734</c:v>
                      </c:pt>
                      <c:pt idx="1786">
                        <c:v>7.2581445580818054</c:v>
                      </c:pt>
                      <c:pt idx="1787">
                        <c:v>7.2678225497985496</c:v>
                      </c:pt>
                      <c:pt idx="1788">
                        <c:v>7.2785769725652729</c:v>
                      </c:pt>
                      <c:pt idx="1789">
                        <c:v>7.2893325520324836</c:v>
                      </c:pt>
                      <c:pt idx="1790">
                        <c:v>7.300089288449028</c:v>
                      </c:pt>
                      <c:pt idx="1791">
                        <c:v>7.3108471820638359</c:v>
                      </c:pt>
                      <c:pt idx="1792">
                        <c:v>7.3216062331259106</c:v>
                      </c:pt>
                      <c:pt idx="1793">
                        <c:v>7.3323664418843402</c:v>
                      </c:pt>
                      <c:pt idx="1794">
                        <c:v>7.3431278085882941</c:v>
                      </c:pt>
                      <c:pt idx="1795">
                        <c:v>7.3549666496872117</c:v>
                      </c:pt>
                      <c:pt idx="1796">
                        <c:v>7.365730448888165</c:v>
                      </c:pt>
                      <c:pt idx="1797">
                        <c:v>7.3764954068075745</c:v>
                      </c:pt>
                      <c:pt idx="1798">
                        <c:v>7.3872615236949368</c:v>
                      </c:pt>
                      <c:pt idx="1799">
                        <c:v>7.3980287997998317</c:v>
                      </c:pt>
                      <c:pt idx="1800">
                        <c:v>7.4087972353719183</c:v>
                      </c:pt>
                      <c:pt idx="1801">
                        <c:v>7.4184898189376582</c:v>
                      </c:pt>
                      <c:pt idx="1802">
                        <c:v>7.4303375859167051</c:v>
                      </c:pt>
                      <c:pt idx="1803">
                        <c:v>7.4411095013891275</c:v>
                      </c:pt>
                      <c:pt idx="1804">
                        <c:v>7.4518825773281963</c:v>
                      </c:pt>
                      <c:pt idx="1805">
                        <c:v>7.4615793380789883</c:v>
                      </c:pt>
                      <c:pt idx="1806">
                        <c:v>7.4723546195936548</c:v>
                      </c:pt>
                      <c:pt idx="1807">
                        <c:v>7.4831310623003482</c:v>
                      </c:pt>
                      <c:pt idx="1808">
                        <c:v>7.4939086664493795</c:v>
                      </c:pt>
                      <c:pt idx="1809">
                        <c:v>7.504687432291127</c:v>
                      </c:pt>
                      <c:pt idx="1810">
                        <c:v>7.5154673600760491</c:v>
                      </c:pt>
                      <c:pt idx="1811">
                        <c:v>7.5262484500546858</c:v>
                      </c:pt>
                      <c:pt idx="1812">
                        <c:v>7.5370307024776597</c:v>
                      </c:pt>
                      <c:pt idx="1813">
                        <c:v>7.5478141175956717</c:v>
                      </c:pt>
                      <c:pt idx="1814">
                        <c:v>7.5585986956595077</c:v>
                      </c:pt>
                      <c:pt idx="1815">
                        <c:v>7.5693844369200294</c:v>
                      </c:pt>
                      <c:pt idx="1816">
                        <c:v>7.5801713416281853</c:v>
                      </c:pt>
                      <c:pt idx="1817">
                        <c:v>7.592038280888783</c:v>
                      </c:pt>
                      <c:pt idx="1818">
                        <c:v>7.6017486423915956</c:v>
                      </c:pt>
                      <c:pt idx="1819">
                        <c:v>7.6125390389491372</c:v>
                      </c:pt>
                      <c:pt idx="1820">
                        <c:v>7.6233305999589076</c:v>
                      </c:pt>
                      <c:pt idx="1821">
                        <c:v>7.6341233256722596</c:v>
                      </c:pt>
                      <c:pt idx="1822">
                        <c:v>7.6449172163406258</c:v>
                      </c:pt>
                      <c:pt idx="1823">
                        <c:v>7.6557122722155215</c:v>
                      </c:pt>
                      <c:pt idx="1824">
                        <c:v>7.6665084935485437</c:v>
                      </c:pt>
                      <c:pt idx="1825">
                        <c:v>7.6773058805913719</c:v>
                      </c:pt>
                      <c:pt idx="1826">
                        <c:v>7.6870245258198802</c:v>
                      </c:pt>
                      <c:pt idx="1827">
                        <c:v>7.6978241284050011</c:v>
                      </c:pt>
                      <c:pt idx="1828">
                        <c:v>7.708624897430254</c:v>
                      </c:pt>
                      <c:pt idx="1829">
                        <c:v>7.7194268331476339</c:v>
                      </c:pt>
                      <c:pt idx="1830">
                        <c:v>7.7302299358092217</c:v>
                      </c:pt>
                      <c:pt idx="1831">
                        <c:v>7.741034205667173</c:v>
                      </c:pt>
                      <c:pt idx="1832">
                        <c:v>7.7518396429737333</c:v>
                      </c:pt>
                      <c:pt idx="1833">
                        <c:v>7.7626462479812348</c:v>
                      </c:pt>
                      <c:pt idx="1834">
                        <c:v>7.7734540209420597</c:v>
                      </c:pt>
                      <c:pt idx="1835">
                        <c:v>7.7842629621087065</c:v>
                      </c:pt>
                      <c:pt idx="1836">
                        <c:v>7.7950730717337446</c:v>
                      </c:pt>
                      <c:pt idx="1837">
                        <c:v>7.8069655421922626</c:v>
                      </c:pt>
                      <c:pt idx="1838">
                        <c:v>7.817778106402395</c:v>
                      </c:pt>
                      <c:pt idx="1839">
                        <c:v>7.8285918398544148</c:v>
                      </c:pt>
                      <c:pt idx="1840">
                        <c:v>7.8394067428012013</c:v>
                      </c:pt>
                      <c:pt idx="1841">
                        <c:v>7.8502228154957523</c:v>
                      </c:pt>
                      <c:pt idx="1842">
                        <c:v>7.861040058191139</c:v>
                      </c:pt>
                      <c:pt idx="1843">
                        <c:v>7.8718584711405111</c:v>
                      </c:pt>
                      <c:pt idx="1844">
                        <c:v>7.8826780545971014</c:v>
                      </c:pt>
                      <c:pt idx="1845">
                        <c:v>7.8934988088142273</c:v>
                      </c:pt>
                      <c:pt idx="1846">
                        <c:v>7.9043207340452852</c:v>
                      </c:pt>
                      <c:pt idx="1847">
                        <c:v>7.9151438305437649</c:v>
                      </c:pt>
                      <c:pt idx="1848">
                        <c:v>7.9259680985632093</c:v>
                      </c:pt>
                      <c:pt idx="1849">
                        <c:v>7.9367935383572705</c:v>
                      </c:pt>
                      <c:pt idx="1850">
                        <c:v>7.9476201501796782</c:v>
                      </c:pt>
                      <c:pt idx="1851">
                        <c:v>7.9584479342842407</c:v>
                      </c:pt>
                      <c:pt idx="1852">
                        <c:v>7.969276890924851</c:v>
                      </c:pt>
                      <c:pt idx="1853">
                        <c:v>7.9801070203554829</c:v>
                      </c:pt>
                      <c:pt idx="1854">
                        <c:v>7.9909383228301918</c:v>
                      </c:pt>
                      <c:pt idx="1855">
                        <c:v>8.0017707986031184</c:v>
                      </c:pt>
                      <c:pt idx="1856">
                        <c:v>8.012604447928485</c:v>
                      </c:pt>
                      <c:pt idx="1857">
                        <c:v>8.0223557359188362</c:v>
                      </c:pt>
                      <c:pt idx="1858">
                        <c:v>8.0342752682538379</c:v>
                      </c:pt>
                      <c:pt idx="1859">
                        <c:v>8.0451124397626952</c:v>
                      </c:pt>
                      <c:pt idx="1860">
                        <c:v>8.0570346850607493</c:v>
                      </c:pt>
                      <c:pt idx="1861">
                        <c:v>8.0667903067454816</c:v>
                      </c:pt>
                      <c:pt idx="1862">
                        <c:v>8.0776310027287792</c:v>
                      </c:pt>
                      <c:pt idx="1863">
                        <c:v>8.0884728740463849</c:v>
                      </c:pt>
                      <c:pt idx="1864">
                        <c:v>8.0993159209531864</c:v>
                      </c:pt>
                      <c:pt idx="1865">
                        <c:v>8.110160143704146</c:v>
                      </c:pt>
                      <c:pt idx="1866">
                        <c:v>8.1210055425543182</c:v>
                      </c:pt>
                      <c:pt idx="1867">
                        <c:v>8.1318521177588448</c:v>
                      </c:pt>
                      <c:pt idx="1868">
                        <c:v>8.1426998695729189</c:v>
                      </c:pt>
                      <c:pt idx="1869">
                        <c:v>8.1535487982518546</c:v>
                      </c:pt>
                      <c:pt idx="1870">
                        <c:v>8.1643989040510299</c:v>
                      </c:pt>
                      <c:pt idx="1871">
                        <c:v>8.1741650059192246</c:v>
                      </c:pt>
                      <c:pt idx="1872">
                        <c:v>8.1861026480320458</c:v>
                      </c:pt>
                      <c:pt idx="1873">
                        <c:v>8.1969562867250669</c:v>
                      </c:pt>
                      <c:pt idx="1874">
                        <c:v>8.2078111035606902</c:v>
                      </c:pt>
                      <c:pt idx="1875">
                        <c:v>8.2175814462360961</c:v>
                      </c:pt>
                      <c:pt idx="1876">
                        <c:v>8.2295242726830153</c:v>
                      </c:pt>
                      <c:pt idx="1877">
                        <c:v>8.2403826254815655</c:v>
                      </c:pt>
                      <c:pt idx="1878">
                        <c:v>8.2512421574464092</c:v>
                      </c:pt>
                      <c:pt idx="1879">
                        <c:v>8.2610167446136451</c:v>
                      </c:pt>
                      <c:pt idx="1880">
                        <c:v>8.2729647598996028</c:v>
                      </c:pt>
                      <c:pt idx="1881">
                        <c:v>8.2838278309004512</c:v>
                      </c:pt>
                      <c:pt idx="1882">
                        <c:v>8.2957785721322335</c:v>
                      </c:pt>
                      <c:pt idx="1883">
                        <c:v>8.3055575137325839</c:v>
                      </c:pt>
                      <c:pt idx="1884">
                        <c:v>8.3164241260768801</c:v>
                      </c:pt>
                      <c:pt idx="1885">
                        <c:v>8.327291919382148</c:v>
                      </c:pt>
                      <c:pt idx="1886">
                        <c:v>8.3381608939051013</c:v>
                      </c:pt>
                      <c:pt idx="1887">
                        <c:v>8.3490310499025533</c:v>
                      </c:pt>
                      <c:pt idx="1888">
                        <c:v>8.3599023876313669</c:v>
                      </c:pt>
                      <c:pt idx="1889">
                        <c:v>8.3707749073485171</c:v>
                      </c:pt>
                      <c:pt idx="1890">
                        <c:v>8.3816486093110605</c:v>
                      </c:pt>
                      <c:pt idx="1891">
                        <c:v>8.3925234937761282</c:v>
                      </c:pt>
                      <c:pt idx="1892">
                        <c:v>8.4033995610009438</c:v>
                      </c:pt>
                      <c:pt idx="1893">
                        <c:v>8.414276811242809</c:v>
                      </c:pt>
                      <c:pt idx="1894">
                        <c:v>8.4251552447591109</c:v>
                      </c:pt>
                      <c:pt idx="1895">
                        <c:v>8.4360348618073218</c:v>
                      </c:pt>
                      <c:pt idx="1896">
                        <c:v>8.4469156626449973</c:v>
                      </c:pt>
                      <c:pt idx="1897">
                        <c:v>8.4577976475297749</c:v>
                      </c:pt>
                      <c:pt idx="1898">
                        <c:v>8.468680816719381</c:v>
                      </c:pt>
                      <c:pt idx="1899">
                        <c:v>8.4795651704716324</c:v>
                      </c:pt>
                      <c:pt idx="1900">
                        <c:v>8.490450709044401</c:v>
                      </c:pt>
                      <c:pt idx="1901">
                        <c:v>8.5013374326956725</c:v>
                      </c:pt>
                      <c:pt idx="1902">
                        <c:v>8.512225341683509</c:v>
                      </c:pt>
                      <c:pt idx="1903">
                        <c:v>8.523114436266054</c:v>
                      </c:pt>
                      <c:pt idx="1904">
                        <c:v>8.5350938099769369</c:v>
                      </c:pt>
                      <c:pt idx="1905">
                        <c:v>8.5459853951490174</c:v>
                      </c:pt>
                      <c:pt idx="1906">
                        <c:v>8.5557888361646537</c:v>
                      </c:pt>
                      <c:pt idx="1907">
                        <c:v>8.566682675709183</c:v>
                      </c:pt>
                      <c:pt idx="1908">
                        <c:v>8.5775777021403972</c:v>
                      </c:pt>
                      <c:pt idx="1909">
                        <c:v>8.5884739157169623</c:v>
                      </c:pt>
                      <c:pt idx="1910">
                        <c:v>8.5993713166976153</c:v>
                      </c:pt>
                      <c:pt idx="1911">
                        <c:v>8.6102699053411733</c:v>
                      </c:pt>
                      <c:pt idx="1912">
                        <c:v>8.6211696819065438</c:v>
                      </c:pt>
                      <c:pt idx="1913">
                        <c:v>8.632070646652716</c:v>
                      </c:pt>
                      <c:pt idx="1914">
                        <c:v>8.6429727998387662</c:v>
                      </c:pt>
                      <c:pt idx="1915">
                        <c:v>8.6538761417238508</c:v>
                      </c:pt>
                      <c:pt idx="1916">
                        <c:v>8.6647806725672165</c:v>
                      </c:pt>
                      <c:pt idx="1917">
                        <c:v>8.6756863926281902</c:v>
                      </c:pt>
                      <c:pt idx="1918">
                        <c:v>8.6865933021661874</c:v>
                      </c:pt>
                      <c:pt idx="1919">
                        <c:v>8.6964105379677168</c:v>
                      </c:pt>
                      <c:pt idx="1920">
                        <c:v>8.7073197082270468</c:v>
                      </c:pt>
                      <c:pt idx="1921">
                        <c:v>8.7182300687161902</c:v>
                      </c:pt>
                      <c:pt idx="1922">
                        <c:v>8.7291416196948681</c:v>
                      </c:pt>
                      <c:pt idx="1923">
                        <c:v>8.7400543614229278</c:v>
                      </c:pt>
                      <c:pt idx="1924">
                        <c:v>8.7520597529495294</c:v>
                      </c:pt>
                      <c:pt idx="1925">
                        <c:v>8.7629749960974053</c:v>
                      </c:pt>
                      <c:pt idx="1926">
                        <c:v>8.7738914308006741</c:v>
                      </c:pt>
                      <c:pt idx="1927">
                        <c:v>8.7848090573195279</c:v>
                      </c:pt>
                      <c:pt idx="1928">
                        <c:v>8.7957278759142028</c:v>
                      </c:pt>
                      <c:pt idx="1929">
                        <c:v>8.8066478868450631</c:v>
                      </c:pt>
                      <c:pt idx="1930">
                        <c:v>8.8175690903725457</c:v>
                      </c:pt>
                      <c:pt idx="1931">
                        <c:v>8.8284914867571676</c:v>
                      </c:pt>
                      <c:pt idx="1932">
                        <c:v>8.8394150762595345</c:v>
                      </c:pt>
                      <c:pt idx="1933">
                        <c:v>8.8503398591403393</c:v>
                      </c:pt>
                      <c:pt idx="1934">
                        <c:v>8.8612658356603582</c:v>
                      </c:pt>
                      <c:pt idx="1935">
                        <c:v>8.8721930060804528</c:v>
                      </c:pt>
                      <c:pt idx="1936">
                        <c:v>8.8831213706615699</c:v>
                      </c:pt>
                      <c:pt idx="1937">
                        <c:v>8.8929579200079978</c:v>
                      </c:pt>
                      <c:pt idx="1938">
                        <c:v>8.9038885542142747</c:v>
                      </c:pt>
                      <c:pt idx="1939">
                        <c:v>8.9148203833388084</c:v>
                      </c:pt>
                      <c:pt idx="1940">
                        <c:v>8.9257534076428762</c:v>
                      </c:pt>
                      <c:pt idx="1941">
                        <c:v>8.9366876273878493</c:v>
                      </c:pt>
                      <c:pt idx="1942">
                        <c:v>8.9487166501536173</c:v>
                      </c:pt>
                      <c:pt idx="1943">
                        <c:v>8.9585596542464128</c:v>
                      </c:pt>
                      <c:pt idx="1944">
                        <c:v>8.9694974618831562</c:v>
                      </c:pt>
                      <c:pt idx="1945">
                        <c:v>8.9815304322363989</c:v>
                      </c:pt>
                      <c:pt idx="1946">
                        <c:v>8.9924707527987007</c:v>
                      </c:pt>
                      <c:pt idx="1947">
                        <c:v>9.0034122703981048</c:v>
                      </c:pt>
                      <c:pt idx="1948">
                        <c:v>9.0143549852965972</c:v>
                      </c:pt>
                      <c:pt idx="1949">
                        <c:v>9.0252988977562207</c:v>
                      </c:pt>
                      <c:pt idx="1950">
                        <c:v>9.036244008039132</c:v>
                      </c:pt>
                      <c:pt idx="1951">
                        <c:v>9.0471903164075673</c:v>
                      </c:pt>
                      <c:pt idx="1952">
                        <c:v>9.0581378231238485</c:v>
                      </c:pt>
                      <c:pt idx="1953">
                        <c:v>9.069086528450379</c:v>
                      </c:pt>
                      <c:pt idx="1954">
                        <c:v>9.0800364326496581</c:v>
                      </c:pt>
                      <c:pt idx="1955">
                        <c:v>9.0909875359842598</c:v>
                      </c:pt>
                      <c:pt idx="1956">
                        <c:v>9.1019398387168557</c:v>
                      </c:pt>
                      <c:pt idx="1957">
                        <c:v>9.1128933411101922</c:v>
                      </c:pt>
                      <c:pt idx="1958">
                        <c:v>9.1238480434271096</c:v>
                      </c:pt>
                      <c:pt idx="1959">
                        <c:v>9.1348039459305497</c:v>
                      </c:pt>
                      <c:pt idx="1960">
                        <c:v>9.1457610488834913</c:v>
                      </c:pt>
                      <c:pt idx="1961">
                        <c:v>9.1567193525490502</c:v>
                      </c:pt>
                      <c:pt idx="1962">
                        <c:v>9.1665828526748641</c:v>
                      </c:pt>
                      <c:pt idx="1963">
                        <c:v>9.1775434384195389</c:v>
                      </c:pt>
                      <c:pt idx="1964">
                        <c:v>9.1885052256403004</c:v>
                      </c:pt>
                      <c:pt idx="1965">
                        <c:v>9.1994682146005875</c:v>
                      </c:pt>
                      <c:pt idx="1966">
                        <c:v>9.2104324055639193</c:v>
                      </c:pt>
                      <c:pt idx="1967">
                        <c:v>9.2224944042517283</c:v>
                      </c:pt>
                      <c:pt idx="1968">
                        <c:v>9.2334611202796086</c:v>
                      </c:pt>
                      <c:pt idx="1969">
                        <c:v>9.2444290391280024</c:v>
                      </c:pt>
                      <c:pt idx="1970">
                        <c:v>9.2553981610607892</c:v>
                      </c:pt>
                      <c:pt idx="1971">
                        <c:v>9.2663684863419338</c:v>
                      </c:pt>
                      <c:pt idx="1972">
                        <c:v>9.2773400152354899</c:v>
                      </c:pt>
                      <c:pt idx="1973">
                        <c:v>9.2883127480055911</c:v>
                      </c:pt>
                      <c:pt idx="1974">
                        <c:v>9.299286684916467</c:v>
                      </c:pt>
                      <c:pt idx="1975">
                        <c:v>9.3102618262324253</c:v>
                      </c:pt>
                      <c:pt idx="1976">
                        <c:v>9.3212381722178694</c:v>
                      </c:pt>
                      <c:pt idx="1977">
                        <c:v>9.3322157231372849</c:v>
                      </c:pt>
                      <c:pt idx="1978">
                        <c:v>9.3431944792552439</c:v>
                      </c:pt>
                      <c:pt idx="1979">
                        <c:v>9.3541744408364096</c:v>
                      </c:pt>
                      <c:pt idx="1980">
                        <c:v>9.3651556081455389</c:v>
                      </c:pt>
                      <c:pt idx="1981">
                        <c:v>9.3761379814474441</c:v>
                      </c:pt>
                      <c:pt idx="1982">
                        <c:v>9.3871215610070582</c:v>
                      </c:pt>
                      <c:pt idx="1983">
                        <c:v>9.3981063470893957</c:v>
                      </c:pt>
                      <c:pt idx="1984">
                        <c:v>9.4090923399595479</c:v>
                      </c:pt>
                      <c:pt idx="1985">
                        <c:v>9.4200795398827015</c:v>
                      </c:pt>
                      <c:pt idx="1986">
                        <c:v>9.431067947124129</c:v>
                      </c:pt>
                      <c:pt idx="1987">
                        <c:v>9.4420575619491895</c:v>
                      </c:pt>
                      <c:pt idx="1988">
                        <c:v>9.4530483846233402</c:v>
                      </c:pt>
                      <c:pt idx="1989">
                        <c:v>9.464040415412093</c:v>
                      </c:pt>
                      <c:pt idx="1990">
                        <c:v>9.4750336545810807</c:v>
                      </c:pt>
                      <c:pt idx="1991">
                        <c:v>9.4871276136632616</c:v>
                      </c:pt>
                      <c:pt idx="1992">
                        <c:v>9.4981233912957315</c:v>
                      </c:pt>
                      <c:pt idx="1993">
                        <c:v>9.5091203781324243</c:v>
                      </c:pt>
                      <c:pt idx="1994">
                        <c:v>9.5190187003748896</c:v>
                      </c:pt>
                      <c:pt idx="1995">
                        <c:v>9.5311179804824917</c:v>
                      </c:pt>
                      <c:pt idx="1996">
                        <c:v>9.5410184804658176</c:v>
                      </c:pt>
                      <c:pt idx="1997">
                        <c:v>9.552020185741231</c:v>
                      </c:pt>
                      <c:pt idx="1998">
                        <c:v>9.5630231015250082</c:v>
                      </c:pt>
                      <c:pt idx="1999">
                        <c:v>9.5740272280835796</c:v>
                      </c:pt>
                      <c:pt idx="2000">
                        <c:v>9.5850325656834165</c:v>
                      </c:pt>
                      <c:pt idx="2001">
                        <c:v>9.5960391145911199</c:v>
                      </c:pt>
                      <c:pt idx="2002">
                        <c:v>9.6070468750733653</c:v>
                      </c:pt>
                      <c:pt idx="2003">
                        <c:v>9.6180558473969189</c:v>
                      </c:pt>
                      <c:pt idx="2004">
                        <c:v>9.6290660318286285</c:v>
                      </c:pt>
                      <c:pt idx="2005">
                        <c:v>9.640077428635438</c:v>
                      </c:pt>
                      <c:pt idx="2006">
                        <c:v>9.6510900380843729</c:v>
                      </c:pt>
                      <c:pt idx="2007">
                        <c:v>9.6621038604425635</c:v>
                      </c:pt>
                      <c:pt idx="2008">
                        <c:v>9.6731188959771881</c:v>
                      </c:pt>
                      <c:pt idx="2009">
                        <c:v>9.6841351449555546</c:v>
                      </c:pt>
                      <c:pt idx="2010">
                        <c:v>9.6951526076450421</c:v>
                      </c:pt>
                      <c:pt idx="2011">
                        <c:v>9.7061712843131236</c:v>
                      </c:pt>
                      <c:pt idx="2012">
                        <c:v>9.7171911752273541</c:v>
                      </c:pt>
                      <c:pt idx="2013">
                        <c:v>9.7282122806553826</c:v>
                      </c:pt>
                      <c:pt idx="2014">
                        <c:v>9.7392346008649415</c:v>
                      </c:pt>
                      <c:pt idx="2015">
                        <c:v>9.7502581361238576</c:v>
                      </c:pt>
                      <c:pt idx="2016">
                        <c:v>9.761282886700041</c:v>
                      </c:pt>
                      <c:pt idx="2017">
                        <c:v>9.7723088528614941</c:v>
                      </c:pt>
                      <c:pt idx="2018">
                        <c:v>9.7833360348763065</c:v>
                      </c:pt>
                      <c:pt idx="2019">
                        <c:v>9.7943644330126567</c:v>
                      </c:pt>
                      <c:pt idx="2020">
                        <c:v>9.8053940475388206</c:v>
                      </c:pt>
                      <c:pt idx="2021">
                        <c:v>9.816424878723133</c:v>
                      </c:pt>
                      <c:pt idx="2022">
                        <c:v>9.827456926834051</c:v>
                      </c:pt>
                      <c:pt idx="2023">
                        <c:v>9.8384901921401067</c:v>
                      </c:pt>
                      <c:pt idx="2024">
                        <c:v>9.8495246749099223</c:v>
                      </c:pt>
                      <c:pt idx="2025">
                        <c:v>9.8605603754122093</c:v>
                      </c:pt>
                      <c:pt idx="2026">
                        <c:v>9.8715972939157695</c:v>
                      </c:pt>
                      <c:pt idx="2027">
                        <c:v>9.8826354306894899</c:v>
                      </c:pt>
                      <c:pt idx="2028">
                        <c:v>9.8936747860023626</c:v>
                      </c:pt>
                      <c:pt idx="2029">
                        <c:v>9.9047153601234292</c:v>
                      </c:pt>
                      <c:pt idx="2030">
                        <c:v>9.9157571533218611</c:v>
                      </c:pt>
                      <c:pt idx="2031">
                        <c:v>9.9268001658669025</c:v>
                      </c:pt>
                      <c:pt idx="2032">
                        <c:v>9.9378443980278863</c:v>
                      </c:pt>
                      <c:pt idx="2033">
                        <c:v>9.948889850074238</c:v>
                      </c:pt>
                      <c:pt idx="2034">
                        <c:v>9.9610412566145019</c:v>
                      </c:pt>
                      <c:pt idx="2035">
                        <c:v>9.9720892712975022</c:v>
                      </c:pt>
                      <c:pt idx="2036">
                        <c:v>9.9831385067016534</c:v>
                      </c:pt>
                      <c:pt idx="2037">
                        <c:v>9.9930838625049443</c:v>
                      </c:pt>
                      <c:pt idx="2038">
                        <c:v>10.004135418022631</c:v>
                      </c:pt>
                      <c:pt idx="2039">
                        <c:v>10.015188195044104</c:v>
                      </c:pt>
                      <c:pt idx="2040">
                        <c:v>10.026242193839421</c:v>
                      </c:pt>
                      <c:pt idx="2041">
                        <c:v>10.037297414678727</c:v>
                      </c:pt>
                      <c:pt idx="2042">
                        <c:v>10.048353857832229</c:v>
                      </c:pt>
                      <c:pt idx="2043">
                        <c:v>10.05941152357026</c:v>
                      </c:pt>
                      <c:pt idx="2044">
                        <c:v>10.070470412163226</c:v>
                      </c:pt>
                      <c:pt idx="2045">
                        <c:v>10.081530523881629</c:v>
                      </c:pt>
                      <c:pt idx="2046">
                        <c:v>10.092591858996053</c:v>
                      </c:pt>
                      <c:pt idx="2047">
                        <c:v>10.103654417777177</c:v>
                      </c:pt>
                      <c:pt idx="2048">
                        <c:v>10.114718200495769</c:v>
                      </c:pt>
                      <c:pt idx="2049">
                        <c:v>10.1257832074227</c:v>
                      </c:pt>
                      <c:pt idx="2050">
                        <c:v>10.136849438828889</c:v>
                      </c:pt>
                      <c:pt idx="2051">
                        <c:v>10.146810094248242</c:v>
                      </c:pt>
                      <c:pt idx="2052">
                        <c:v>10.15898557616333</c:v>
                      </c:pt>
                      <c:pt idx="2053">
                        <c:v>10.168948436840955</c:v>
                      </c:pt>
                      <c:pt idx="2054">
                        <c:v>10.181126614668479</c:v>
                      </c:pt>
                      <c:pt idx="2055">
                        <c:v>10.192198972538396</c:v>
                      </c:pt>
                      <c:pt idx="2056">
                        <c:v>10.203272556515161</c:v>
                      </c:pt>
                      <c:pt idx="2057">
                        <c:v>10.214347366870353</c:v>
                      </c:pt>
                      <c:pt idx="2058">
                        <c:v>10.225423403875638</c:v>
                      </c:pt>
                      <c:pt idx="2059">
                        <c:v>10.236500667802776</c:v>
                      </c:pt>
                      <c:pt idx="2060">
                        <c:v>10.247579158923628</c:v>
                      </c:pt>
                      <c:pt idx="2061">
                        <c:v>10.25865887751011</c:v>
                      </c:pt>
                      <c:pt idx="2062">
                        <c:v>10.269739823834263</c:v>
                      </c:pt>
                      <c:pt idx="2063">
                        <c:v>10.280821998168205</c:v>
                      </c:pt>
                      <c:pt idx="2064">
                        <c:v>10.291905400784151</c:v>
                      </c:pt>
                      <c:pt idx="2065">
                        <c:v>10.302990031954398</c:v>
                      </c:pt>
                      <c:pt idx="2066">
                        <c:v>10.314075891951337</c:v>
                      </c:pt>
                      <c:pt idx="2067">
                        <c:v>10.325162981047454</c:v>
                      </c:pt>
                      <c:pt idx="2068">
                        <c:v>10.336251299515331</c:v>
                      </c:pt>
                      <c:pt idx="2069">
                        <c:v>10.34734084762761</c:v>
                      </c:pt>
                      <c:pt idx="2070">
                        <c:v>10.358431625657055</c:v>
                      </c:pt>
                      <c:pt idx="2071">
                        <c:v>10.369523633876513</c:v>
                      </c:pt>
                      <c:pt idx="2072">
                        <c:v>10.380616872558917</c:v>
                      </c:pt>
                      <c:pt idx="2073">
                        <c:v>10.391711341977297</c:v>
                      </c:pt>
                      <c:pt idx="2074">
                        <c:v>10.402807042404769</c:v>
                      </c:pt>
                      <c:pt idx="2075">
                        <c:v>10.41390397411454</c:v>
                      </c:pt>
                      <c:pt idx="2076">
                        <c:v>10.425002137379911</c:v>
                      </c:pt>
                      <c:pt idx="2077">
                        <c:v>10.436101532474273</c:v>
                      </c:pt>
                      <c:pt idx="2078">
                        <c:v>10.448312290166966</c:v>
                      </c:pt>
                      <c:pt idx="2079">
                        <c:v>10.459414272992497</c:v>
                      </c:pt>
                      <c:pt idx="2080">
                        <c:v>10.47051748849511</c:v>
                      </c:pt>
                      <c:pt idx="2081">
                        <c:v>10.481621936948565</c:v>
                      </c:pt>
                      <c:pt idx="2082">
                        <c:v>10.492727618626718</c:v>
                      </c:pt>
                      <c:pt idx="2083">
                        <c:v>10.503834533803518</c:v>
                      </c:pt>
                      <c:pt idx="2084">
                        <c:v>10.513831812330473</c:v>
                      </c:pt>
                      <c:pt idx="2085">
                        <c:v>10.524941071909748</c:v>
                      </c:pt>
                      <c:pt idx="2086">
                        <c:v>10.536051565782628</c:v>
                      </c:pt>
                      <c:pt idx="2087">
                        <c:v>10.536051565782628</c:v>
                      </c:pt>
                      <c:pt idx="2088">
                        <c:v>10.593846041350478</c:v>
                      </c:pt>
                      <c:pt idx="2089">
                        <c:v>10.707309239168886</c:v>
                      </c:pt>
                      <c:pt idx="2090">
                        <c:v>10.818672785802216</c:v>
                      </c:pt>
                      <c:pt idx="2091">
                        <c:v>10.931275994070083</c:v>
                      </c:pt>
                      <c:pt idx="2092">
                        <c:v>11.041772626236694</c:v>
                      </c:pt>
                      <c:pt idx="2093">
                        <c:v>11.15350947526265</c:v>
                      </c:pt>
                      <c:pt idx="2094">
                        <c:v>11.266490565746681</c:v>
                      </c:pt>
                      <c:pt idx="2095">
                        <c:v>11.37847893066203</c:v>
                      </c:pt>
                      <c:pt idx="2096">
                        <c:v>11.491714624333856</c:v>
                      </c:pt>
                      <c:pt idx="2097">
                        <c:v>11.602832606012241</c:v>
                      </c:pt>
                      <c:pt idx="2098">
                        <c:v>11.716322777697769</c:v>
                      </c:pt>
                      <c:pt idx="2099">
                        <c:v>11.828816321182892</c:v>
                      </c:pt>
                      <c:pt idx="2100">
                        <c:v>11.942563398266039</c:v>
                      </c:pt>
                      <c:pt idx="2101">
                        <c:v>12.055311879649581</c:v>
                      </c:pt>
                      <c:pt idx="2102">
                        <c:v>12.168187626737339</c:v>
                      </c:pt>
                      <c:pt idx="2103">
                        <c:v>12.281190927158212</c:v>
                      </c:pt>
                      <c:pt idx="2104">
                        <c:v>12.395454027521765</c:v>
                      </c:pt>
                      <c:pt idx="2105">
                        <c:v>12.507581343400616</c:v>
                      </c:pt>
                      <c:pt idx="2106">
                        <c:v>12.622103565855758</c:v>
                      </c:pt>
                      <c:pt idx="2107">
                        <c:v>12.735621264101404</c:v>
                      </c:pt>
                      <c:pt idx="2108">
                        <c:v>12.848130864855097</c:v>
                      </c:pt>
                      <c:pt idx="2109">
                        <c:v>12.963043981576346</c:v>
                      </c:pt>
                      <c:pt idx="2110">
                        <c:v>13.076949588934733</c:v>
                      </c:pt>
                      <c:pt idx="2111">
                        <c:v>13.190985089136284</c:v>
                      </c:pt>
                      <c:pt idx="2112">
                        <c:v>13.305150778767191</c:v>
                      </c:pt>
                      <c:pt idx="2113">
                        <c:v>13.419446955430598</c:v>
                      </c:pt>
                      <c:pt idx="2114">
                        <c:v>13.53387391775126</c:v>
                      </c:pt>
                      <c:pt idx="2115">
                        <c:v>13.649578208853825</c:v>
                      </c:pt>
                      <c:pt idx="2116">
                        <c:v>13.763121398999594</c:v>
                      </c:pt>
                      <c:pt idx="2117">
                        <c:v>13.877942520327128</c:v>
                      </c:pt>
                      <c:pt idx="2118">
                        <c:v>13.994045830817974</c:v>
                      </c:pt>
                      <c:pt idx="2119">
                        <c:v>14.10798103818523</c:v>
                      </c:pt>
                      <c:pt idx="2120">
                        <c:v>14.224351894084709</c:v>
                      </c:pt>
                      <c:pt idx="2121">
                        <c:v>14.338549953593416</c:v>
                      </c:pt>
                      <c:pt idx="2122">
                        <c:v>14.457500660824332</c:v>
                      </c:pt>
                      <c:pt idx="2123">
                        <c:v>14.570808569813721</c:v>
                      </c:pt>
                      <c:pt idx="2124">
                        <c:v>14.686561381062107</c:v>
                      </c:pt>
                      <c:pt idx="2125">
                        <c:v>14.802448334732235</c:v>
                      </c:pt>
                      <c:pt idx="2126">
                        <c:v>14.91846974209202</c:v>
                      </c:pt>
                      <c:pt idx="2127">
                        <c:v>15.034625915494054</c:v>
                      </c:pt>
                      <c:pt idx="2128">
                        <c:v>15.150917168380651</c:v>
                      </c:pt>
                      <c:pt idx="2129">
                        <c:v>15.267343815288905</c:v>
                      </c:pt>
                      <c:pt idx="2130">
                        <c:v>15.38507248182604</c:v>
                      </c:pt>
                      <c:pt idx="2131">
                        <c:v>15.499436896620313</c:v>
                      </c:pt>
                      <c:pt idx="2132">
                        <c:v>15.616270258821253</c:v>
                      </c:pt>
                      <c:pt idx="2133">
                        <c:v>15.734410672484914</c:v>
                      </c:pt>
                      <c:pt idx="2134">
                        <c:v>15.851519046234658</c:v>
                      </c:pt>
                      <c:pt idx="2135">
                        <c:v>15.968764724507226</c:v>
                      </c:pt>
                      <c:pt idx="2136">
                        <c:v>16.084973514282268</c:v>
                      </c:pt>
                      <c:pt idx="2137">
                        <c:v>16.203669285138311</c:v>
                      </c:pt>
                      <c:pt idx="2138">
                        <c:v>16.320151534767614</c:v>
                      </c:pt>
                      <c:pt idx="2139">
                        <c:v>16.437948278351701</c:v>
                      </c:pt>
                      <c:pt idx="2140">
                        <c:v>16.555883946328251</c:v>
                      </c:pt>
                      <c:pt idx="2141">
                        <c:v>16.673958866767112</c:v>
                      </c:pt>
                      <c:pt idx="2142">
                        <c:v>16.79217336890153</c:v>
                      </c:pt>
                      <c:pt idx="2143">
                        <c:v>16.910527783133826</c:v>
                      </c:pt>
                      <c:pt idx="2144">
                        <c:v>17.029022441040748</c:v>
                      </c:pt>
                      <c:pt idx="2145">
                        <c:v>17.14765767537925</c:v>
                      </c:pt>
                      <c:pt idx="2146">
                        <c:v>17.266433820091891</c:v>
                      </c:pt>
                      <c:pt idx="2147">
                        <c:v>17.385351210312677</c:v>
                      </c:pt>
                      <c:pt idx="2148">
                        <c:v>17.504410182372538</c:v>
                      </c:pt>
                      <c:pt idx="2149">
                        <c:v>17.623611073805243</c:v>
                      </c:pt>
                      <c:pt idx="2150">
                        <c:v>17.742954223352907</c:v>
                      </c:pt>
                      <c:pt idx="2151">
                        <c:v>17.862439970972012</c:v>
                      </c:pt>
                      <c:pt idx="2152">
                        <c:v>17.982068657838983</c:v>
                      </c:pt>
                      <c:pt idx="2153">
                        <c:v>18.100642196299617</c:v>
                      </c:pt>
                      <c:pt idx="2154">
                        <c:v>18.221756220157964</c:v>
                      </c:pt>
                      <c:pt idx="2155">
                        <c:v>18.341815784115987</c:v>
                      </c:pt>
                      <c:pt idx="2156">
                        <c:v>18.464425216359995</c:v>
                      </c:pt>
                      <c:pt idx="2157">
                        <c:v>18.582368208212639</c:v>
                      </c:pt>
                      <c:pt idx="2158">
                        <c:v>18.701656109817517</c:v>
                      </c:pt>
                      <c:pt idx="2159">
                        <c:v>18.823500682602116</c:v>
                      </c:pt>
                      <c:pt idx="2160">
                        <c:v>18.943076745405151</c:v>
                      </c:pt>
                      <c:pt idx="2161">
                        <c:v>19.065216011428053</c:v>
                      </c:pt>
                      <c:pt idx="2162">
                        <c:v>19.185081631010217</c:v>
                      </c:pt>
                      <c:pt idx="2163">
                        <c:v>19.307517019217553</c:v>
                      </c:pt>
                      <c:pt idx="2164">
                        <c:v>19.428888041010651</c:v>
                      </c:pt>
                      <c:pt idx="2165">
                        <c:v>19.551622482208902</c:v>
                      </c:pt>
                      <c:pt idx="2166">
                        <c:v>19.672072908310561</c:v>
                      </c:pt>
                      <c:pt idx="2167">
                        <c:v>19.795106368218722</c:v>
                      </c:pt>
                      <c:pt idx="2168">
                        <c:v>19.915850606374885</c:v>
                      </c:pt>
                      <c:pt idx="2169">
                        <c:v>20.037962671565797</c:v>
                      </c:pt>
                      <c:pt idx="2170">
                        <c:v>20.160224032648205</c:v>
                      </c:pt>
                      <c:pt idx="2171">
                        <c:v>20.281410202879286</c:v>
                      </c:pt>
                      <c:pt idx="2172">
                        <c:v>20.407648859698401</c:v>
                      </c:pt>
                      <c:pt idx="2173">
                        <c:v>20.527907553064239</c:v>
                      </c:pt>
                      <c:pt idx="2174">
                        <c:v>20.651999151032825</c:v>
                      </c:pt>
                      <c:pt idx="2175">
                        <c:v>20.773783116436149</c:v>
                      </c:pt>
                      <c:pt idx="2176">
                        <c:v>20.898180390811582</c:v>
                      </c:pt>
                      <c:pt idx="2177">
                        <c:v>21.020264718140925</c:v>
                      </c:pt>
                      <c:pt idx="2178">
                        <c:v>21.144969178595339</c:v>
                      </c:pt>
                      <c:pt idx="2179">
                        <c:v>21.267355353109537</c:v>
                      </c:pt>
                      <c:pt idx="2180">
                        <c:v>21.3911300000632</c:v>
                      </c:pt>
                      <c:pt idx="2181">
                        <c:v>21.515058038528554</c:v>
                      </c:pt>
                      <c:pt idx="2182">
                        <c:v>21.639139849167634</c:v>
                      </c:pt>
                      <c:pt idx="2183">
                        <c:v>21.764618953485545</c:v>
                      </c:pt>
                      <c:pt idx="2184">
                        <c:v>21.889011003459405</c:v>
                      </c:pt>
                      <c:pt idx="2185">
                        <c:v>22.014804233441126</c:v>
                      </c:pt>
                      <c:pt idx="2186">
                        <c:v>22.138260269473019</c:v>
                      </c:pt>
                      <c:pt idx="2187">
                        <c:v>22.265617010372967</c:v>
                      </c:pt>
                      <c:pt idx="2188">
                        <c:v>22.315605139233543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CHS_15Apr2016!$BX$27:$BX$2215</c15:sqref>
                        </c15:formulaRef>
                      </c:ext>
                    </c:extLst>
                    <c:numCache>
                      <c:formatCode>General</c:formatCode>
                      <c:ptCount val="2189"/>
                      <c:pt idx="0">
                        <c:v>9.6526627214855179E-2</c:v>
                      </c:pt>
                      <c:pt idx="1">
                        <c:v>8.2737109041304435E-2</c:v>
                      </c:pt>
                      <c:pt idx="2">
                        <c:v>9.6524696682310882E-2</c:v>
                      </c:pt>
                      <c:pt idx="3">
                        <c:v>0.12409945827877854</c:v>
                      </c:pt>
                      <c:pt idx="4">
                        <c:v>0.16545932540298142</c:v>
                      </c:pt>
                      <c:pt idx="5">
                        <c:v>0.19303008803917879</c:v>
                      </c:pt>
                      <c:pt idx="6">
                        <c:v>0.1930242964415459</c:v>
                      </c:pt>
                      <c:pt idx="7">
                        <c:v>0.19991202287405277</c:v>
                      </c:pt>
                      <c:pt idx="8">
                        <c:v>0.19990602443364724</c:v>
                      </c:pt>
                      <c:pt idx="9">
                        <c:v>0.19990002599324178</c:v>
                      </c:pt>
                      <c:pt idx="10">
                        <c:v>0.22057272005830211</c:v>
                      </c:pt>
                      <c:pt idx="11">
                        <c:v>0.25502955438482544</c:v>
                      </c:pt>
                      <c:pt idx="12">
                        <c:v>0.27569659474743463</c:v>
                      </c:pt>
                      <c:pt idx="13">
                        <c:v>0.27568832103653051</c:v>
                      </c:pt>
                      <c:pt idx="14">
                        <c:v>0.2756800473256264</c:v>
                      </c:pt>
                      <c:pt idx="15">
                        <c:v>0.2825635679550903</c:v>
                      </c:pt>
                      <c:pt idx="16">
                        <c:v>0.28944667489900905</c:v>
                      </c:pt>
                      <c:pt idx="17">
                        <c:v>0.30321771511820717</c:v>
                      </c:pt>
                      <c:pt idx="18">
                        <c:v>0.32388192862959075</c:v>
                      </c:pt>
                      <c:pt idx="19">
                        <c:v>0.34454490108433883</c:v>
                      </c:pt>
                      <c:pt idx="20">
                        <c:v>0.33075317658788028</c:v>
                      </c:pt>
                      <c:pt idx="21">
                        <c:v>0.33763035403898439</c:v>
                      </c:pt>
                      <c:pt idx="22">
                        <c:v>0.35140063583468295</c:v>
                      </c:pt>
                      <c:pt idx="23">
                        <c:v>0.35828008855628574</c:v>
                      </c:pt>
                      <c:pt idx="24">
                        <c:v>0.38582851217304193</c:v>
                      </c:pt>
                      <c:pt idx="25">
                        <c:v>0.39270651699523645</c:v>
                      </c:pt>
                      <c:pt idx="26">
                        <c:v>0.39958410813188572</c:v>
                      </c:pt>
                      <c:pt idx="27">
                        <c:v>0.39268293691915968</c:v>
                      </c:pt>
                      <c:pt idx="28">
                        <c:v>0.39266721686844186</c:v>
                      </c:pt>
                      <c:pt idx="29">
                        <c:v>0.39954411852918242</c:v>
                      </c:pt>
                      <c:pt idx="30">
                        <c:v>0.41330909136038424</c:v>
                      </c:pt>
                      <c:pt idx="31">
                        <c:v>0.44084979284696324</c:v>
                      </c:pt>
                      <c:pt idx="32">
                        <c:v>0.45461269725043907</c:v>
                      </c:pt>
                      <c:pt idx="33">
                        <c:v>0.45459449508645</c:v>
                      </c:pt>
                      <c:pt idx="34">
                        <c:v>0.44080566638880792</c:v>
                      </c:pt>
                      <c:pt idx="35">
                        <c:v>0.4407924284513613</c:v>
                      </c:pt>
                      <c:pt idx="36">
                        <c:v>0.44077919051391473</c:v>
                      </c:pt>
                      <c:pt idx="37">
                        <c:v>0.46142223711490188</c:v>
                      </c:pt>
                      <c:pt idx="38">
                        <c:v>0.48896004280266436</c:v>
                      </c:pt>
                      <c:pt idx="39">
                        <c:v>0.49582694706272917</c:v>
                      </c:pt>
                      <c:pt idx="40">
                        <c:v>0.49580709015655922</c:v>
                      </c:pt>
                      <c:pt idx="41">
                        <c:v>0.48891109001314825</c:v>
                      </c:pt>
                      <c:pt idx="42">
                        <c:v>0.49577730479730442</c:v>
                      </c:pt>
                      <c:pt idx="43">
                        <c:v>0.48887682306048702</c:v>
                      </c:pt>
                      <c:pt idx="44">
                        <c:v>0.50263290165246688</c:v>
                      </c:pt>
                      <c:pt idx="45">
                        <c:v>0.53015319465214905</c:v>
                      </c:pt>
                      <c:pt idx="46">
                        <c:v>0.5370221673399399</c:v>
                      </c:pt>
                      <c:pt idx="47">
                        <c:v>0.53012134086516816</c:v>
                      </c:pt>
                      <c:pt idx="48">
                        <c:v>0.53010541397167776</c:v>
                      </c:pt>
                      <c:pt idx="49">
                        <c:v>0.53696838821906312</c:v>
                      </c:pt>
                      <c:pt idx="50">
                        <c:v>0.53695225448280004</c:v>
                      </c:pt>
                      <c:pt idx="51">
                        <c:v>0.54381991716636435</c:v>
                      </c:pt>
                      <c:pt idx="52">
                        <c:v>0.56445434531849314</c:v>
                      </c:pt>
                      <c:pt idx="53">
                        <c:v>0.57132076694542178</c:v>
                      </c:pt>
                      <c:pt idx="54">
                        <c:v>0.55065407132076694</c:v>
                      </c:pt>
                      <c:pt idx="55">
                        <c:v>0.55063200809168922</c:v>
                      </c:pt>
                      <c:pt idx="56">
                        <c:v>0.56438084718662807</c:v>
                      </c:pt>
                      <c:pt idx="57">
                        <c:v>0.57124637249487553</c:v>
                      </c:pt>
                      <c:pt idx="58">
                        <c:v>0.59187011377041965</c:v>
                      </c:pt>
                      <c:pt idx="59">
                        <c:v>0.60561633285690541</c:v>
                      </c:pt>
                      <c:pt idx="60">
                        <c:v>0.60559813069291635</c:v>
                      </c:pt>
                      <c:pt idx="61">
                        <c:v>0.58493515823816855</c:v>
                      </c:pt>
                      <c:pt idx="62">
                        <c:v>0.5780361933483501</c:v>
                      </c:pt>
                      <c:pt idx="63">
                        <c:v>0.57801881855545145</c:v>
                      </c:pt>
                      <c:pt idx="64">
                        <c:v>0.59863835402795273</c:v>
                      </c:pt>
                      <c:pt idx="65">
                        <c:v>0.61926244004145126</c:v>
                      </c:pt>
                      <c:pt idx="66">
                        <c:v>0.62612431112738276</c:v>
                      </c:pt>
                      <c:pt idx="67">
                        <c:v>0.6192252083423827</c:v>
                      </c:pt>
                      <c:pt idx="68">
                        <c:v>0.61232038290734059</c:v>
                      </c:pt>
                      <c:pt idx="69">
                        <c:v>0.61230197390057894</c:v>
                      </c:pt>
                      <c:pt idx="70">
                        <c:v>0.60540397427703274</c:v>
                      </c:pt>
                      <c:pt idx="71">
                        <c:v>0.61914453966106742</c:v>
                      </c:pt>
                      <c:pt idx="72">
                        <c:v>0.63976345460525097</c:v>
                      </c:pt>
                      <c:pt idx="73">
                        <c:v>0.6466167072423239</c:v>
                      </c:pt>
                      <c:pt idx="74">
                        <c:v>0.63971856972359598</c:v>
                      </c:pt>
                      <c:pt idx="75">
                        <c:v>0.63969933334574391</c:v>
                      </c:pt>
                      <c:pt idx="76">
                        <c:v>0.6396736848419412</c:v>
                      </c:pt>
                      <c:pt idx="77">
                        <c:v>0.63965444846408903</c:v>
                      </c:pt>
                      <c:pt idx="78">
                        <c:v>0.64651301006565876</c:v>
                      </c:pt>
                      <c:pt idx="79">
                        <c:v>0.66024874911833276</c:v>
                      </c:pt>
                      <c:pt idx="80">
                        <c:v>0.66710627650603949</c:v>
                      </c:pt>
                      <c:pt idx="81">
                        <c:v>0.65333185785488868</c:v>
                      </c:pt>
                      <c:pt idx="82">
                        <c:v>0.64642875610961836</c:v>
                      </c:pt>
                      <c:pt idx="83">
                        <c:v>0.65328600770696177</c:v>
                      </c:pt>
                      <c:pt idx="84">
                        <c:v>0.65326635764356433</c:v>
                      </c:pt>
                      <c:pt idx="85">
                        <c:v>0.68074500629836254</c:v>
                      </c:pt>
                      <c:pt idx="86">
                        <c:v>0.6807245288638748</c:v>
                      </c:pt>
                      <c:pt idx="87">
                        <c:v>0.68757984992867383</c:v>
                      </c:pt>
                      <c:pt idx="88">
                        <c:v>0.66693239068187105</c:v>
                      </c:pt>
                      <c:pt idx="89">
                        <c:v>0.66003694211918695</c:v>
                      </c:pt>
                      <c:pt idx="90">
                        <c:v>0.66689226318398598</c:v>
                      </c:pt>
                      <c:pt idx="91">
                        <c:v>0.67374041369933479</c:v>
                      </c:pt>
                      <c:pt idx="92">
                        <c:v>0.69434422912111826</c:v>
                      </c:pt>
                      <c:pt idx="93">
                        <c:v>0.70119782649614537</c:v>
                      </c:pt>
                      <c:pt idx="94">
                        <c:v>0.69430244688105236</c:v>
                      </c:pt>
                      <c:pt idx="95">
                        <c:v>0.68740748095150439</c:v>
                      </c:pt>
                      <c:pt idx="96">
                        <c:v>0.67363906074075919</c:v>
                      </c:pt>
                      <c:pt idx="97">
                        <c:v>0.66673844110876002</c:v>
                      </c:pt>
                      <c:pt idx="98">
                        <c:v>0.68046514802703029</c:v>
                      </c:pt>
                      <c:pt idx="99">
                        <c:v>0.70793738455587751</c:v>
                      </c:pt>
                      <c:pt idx="100">
                        <c:v>0.71478188084891026</c:v>
                      </c:pt>
                      <c:pt idx="101">
                        <c:v>0.70788767334286185</c:v>
                      </c:pt>
                      <c:pt idx="102">
                        <c:v>0.70099387952235859</c:v>
                      </c:pt>
                      <c:pt idx="103">
                        <c:v>0.700972781559553</c:v>
                      </c:pt>
                      <c:pt idx="104">
                        <c:v>0.69407264456069018</c:v>
                      </c:pt>
                      <c:pt idx="105">
                        <c:v>0.70093058563394206</c:v>
                      </c:pt>
                      <c:pt idx="106">
                        <c:v>0.71464564040935563</c:v>
                      </c:pt>
                      <c:pt idx="107">
                        <c:v>0.72148827511743496</c:v>
                      </c:pt>
                      <c:pt idx="108">
                        <c:v>0.71460261711265416</c:v>
                      </c:pt>
                      <c:pt idx="109">
                        <c:v>0.70770303169451798</c:v>
                      </c:pt>
                      <c:pt idx="110">
                        <c:v>0.70767462528708047</c:v>
                      </c:pt>
                      <c:pt idx="111">
                        <c:v>0.71452374106870142</c:v>
                      </c:pt>
                      <c:pt idx="112">
                        <c:v>0.72137244316477711</c:v>
                      </c:pt>
                      <c:pt idx="113">
                        <c:v>0.72822073157530776</c:v>
                      </c:pt>
                      <c:pt idx="114">
                        <c:v>0.73506860630029303</c:v>
                      </c:pt>
                      <c:pt idx="115">
                        <c:v>0.71443052392584827</c:v>
                      </c:pt>
                      <c:pt idx="116">
                        <c:v>0.70753969485175228</c:v>
                      </c:pt>
                      <c:pt idx="117">
                        <c:v>0.7143875006291468</c:v>
                      </c:pt>
                      <c:pt idx="118">
                        <c:v>0.72123489272099595</c:v>
                      </c:pt>
                      <c:pt idx="119">
                        <c:v>0.74181181858234102</c:v>
                      </c:pt>
                      <c:pt idx="120">
                        <c:v>0.74865790066996374</c:v>
                      </c:pt>
                      <c:pt idx="121">
                        <c:v>0.74863535480775001</c:v>
                      </c:pt>
                      <c:pt idx="122">
                        <c:v>0.72114077925946152</c:v>
                      </c:pt>
                      <c:pt idx="123">
                        <c:v>0.71425126018959206</c:v>
                      </c:pt>
                      <c:pt idx="124">
                        <c:v>0.70736215480526776</c:v>
                      </c:pt>
                      <c:pt idx="125">
                        <c:v>0.7210683842890504</c:v>
                      </c:pt>
                      <c:pt idx="126">
                        <c:v>0.74164799910643919</c:v>
                      </c:pt>
                      <c:pt idx="127">
                        <c:v>0.74849256434706279</c:v>
                      </c:pt>
                      <c:pt idx="128">
                        <c:v>0.74159587472774313</c:v>
                      </c:pt>
                      <c:pt idx="129">
                        <c:v>0.73470711408137346</c:v>
                      </c:pt>
                      <c:pt idx="130">
                        <c:v>0.74155119668886083</c:v>
                      </c:pt>
                      <c:pt idx="131">
                        <c:v>0.72093083384526924</c:v>
                      </c:pt>
                      <c:pt idx="132">
                        <c:v>0.73464071755136773</c:v>
                      </c:pt>
                      <c:pt idx="133">
                        <c:v>0.7483497738863758</c:v>
                      </c:pt>
                      <c:pt idx="134">
                        <c:v>0.75518503120223224</c:v>
                      </c:pt>
                      <c:pt idx="135">
                        <c:v>0.74829716687454362</c:v>
                      </c:pt>
                      <c:pt idx="136">
                        <c:v>0.74140971623240026</c:v>
                      </c:pt>
                      <c:pt idx="137">
                        <c:v>0.74137993087314535</c:v>
                      </c:pt>
                      <c:pt idx="138">
                        <c:v>0.74822201400049781</c:v>
                      </c:pt>
                      <c:pt idx="139">
                        <c:v>0.75506368344230501</c:v>
                      </c:pt>
                      <c:pt idx="140">
                        <c:v>0.76190493919856705</c:v>
                      </c:pt>
                      <c:pt idx="141">
                        <c:v>0.76874578126928383</c:v>
                      </c:pt>
                      <c:pt idx="142">
                        <c:v>0.75499542532734598</c:v>
                      </c:pt>
                      <c:pt idx="143">
                        <c:v>0.74810176940202444</c:v>
                      </c:pt>
                      <c:pt idx="144">
                        <c:v>0.74807922353981071</c:v>
                      </c:pt>
                      <c:pt idx="145">
                        <c:v>0.74805667767759698</c:v>
                      </c:pt>
                      <c:pt idx="146">
                        <c:v>0.76862222718644879</c:v>
                      </c:pt>
                      <c:pt idx="147">
                        <c:v>0.77546155241016657</c:v>
                      </c:pt>
                      <c:pt idx="148">
                        <c:v>0.77543817917686242</c:v>
                      </c:pt>
                      <c:pt idx="149">
                        <c:v>0.75482857215744603</c:v>
                      </c:pt>
                      <c:pt idx="150">
                        <c:v>0.7479364330791235</c:v>
                      </c:pt>
                      <c:pt idx="151">
                        <c:v>0.74791388721690977</c:v>
                      </c:pt>
                      <c:pt idx="152">
                        <c:v>0.76161411826028691</c:v>
                      </c:pt>
                      <c:pt idx="153">
                        <c:v>0.78217470354259622</c:v>
                      </c:pt>
                      <c:pt idx="154">
                        <c:v>0.78900416926081984</c:v>
                      </c:pt>
                      <c:pt idx="155">
                        <c:v>0.77525898438819707</c:v>
                      </c:pt>
                      <c:pt idx="156">
                        <c:v>0.76837511902077882</c:v>
                      </c:pt>
                      <c:pt idx="157">
                        <c:v>0.76149166733890572</c:v>
                      </c:pt>
                      <c:pt idx="158">
                        <c:v>0.75460862934257789</c:v>
                      </c:pt>
                      <c:pt idx="159">
                        <c:v>0.76144574824338784</c:v>
                      </c:pt>
                      <c:pt idx="160">
                        <c:v>0.781993922959341</c:v>
                      </c:pt>
                      <c:pt idx="161">
                        <c:v>0.78882973185592442</c:v>
                      </c:pt>
                      <c:pt idx="162">
                        <c:v>0.78194676280718745</c:v>
                      </c:pt>
                      <c:pt idx="163">
                        <c:v>0.77506420744399562</c:v>
                      </c:pt>
                      <c:pt idx="164">
                        <c:v>0.77503304313292354</c:v>
                      </c:pt>
                      <c:pt idx="165">
                        <c:v>0.7681511772456403</c:v>
                      </c:pt>
                      <c:pt idx="166">
                        <c:v>0.76812801085510873</c:v>
                      </c:pt>
                      <c:pt idx="167">
                        <c:v>0.7886790813698783</c:v>
                      </c:pt>
                      <c:pt idx="168">
                        <c:v>0.79551316657669013</c:v>
                      </c:pt>
                      <c:pt idx="169">
                        <c:v>0.77490838588863453</c:v>
                      </c:pt>
                      <c:pt idx="170">
                        <c:v>0.77488501265533039</c:v>
                      </c:pt>
                      <c:pt idx="171">
                        <c:v>0.77485384834425819</c:v>
                      </c:pt>
                      <c:pt idx="172">
                        <c:v>0.77483826618872198</c:v>
                      </c:pt>
                      <c:pt idx="173">
                        <c:v>0.80223390194411526</c:v>
                      </c:pt>
                      <c:pt idx="174">
                        <c:v>0.80220163447158921</c:v>
                      </c:pt>
                      <c:pt idx="175">
                        <c:v>0.80218550073532613</c:v>
                      </c:pt>
                      <c:pt idx="176">
                        <c:v>0.78158520164067702</c:v>
                      </c:pt>
                      <c:pt idx="177">
                        <c:v>0.7747136089444332</c:v>
                      </c:pt>
                      <c:pt idx="178">
                        <c:v>0.77468244463336089</c:v>
                      </c:pt>
                      <c:pt idx="179">
                        <c:v>0.78150660138708783</c:v>
                      </c:pt>
                      <c:pt idx="180">
                        <c:v>0.80204836397709012</c:v>
                      </c:pt>
                      <c:pt idx="181">
                        <c:v>0.80887907075194931</c:v>
                      </c:pt>
                      <c:pt idx="182">
                        <c:v>0.80199996276830099</c:v>
                      </c:pt>
                      <c:pt idx="183">
                        <c:v>0.79512126847019782</c:v>
                      </c:pt>
                      <c:pt idx="184">
                        <c:v>0.7745266230779998</c:v>
                      </c:pt>
                      <c:pt idx="185">
                        <c:v>0.76764923878412306</c:v>
                      </c:pt>
                      <c:pt idx="186">
                        <c:v>0.78133368082919141</c:v>
                      </c:pt>
                      <c:pt idx="187">
                        <c:v>0.80872449025322379</c:v>
                      </c:pt>
                      <c:pt idx="188">
                        <c:v>0.8155534733383113</c:v>
                      </c:pt>
                      <c:pt idx="189">
                        <c:v>0.80181442480127585</c:v>
                      </c:pt>
                      <c:pt idx="190">
                        <c:v>0.79493731629776265</c:v>
                      </c:pt>
                      <c:pt idx="191">
                        <c:v>0.79491332253614067</c:v>
                      </c:pt>
                      <c:pt idx="192">
                        <c:v>0.78118434034737183</c:v>
                      </c:pt>
                      <c:pt idx="193">
                        <c:v>0.78801304764209579</c:v>
                      </c:pt>
                      <c:pt idx="194">
                        <c:v>0.80853736649160868</c:v>
                      </c:pt>
                      <c:pt idx="195">
                        <c:v>0.81536476378210632</c:v>
                      </c:pt>
                      <c:pt idx="196">
                        <c:v>0.80163695370238219</c:v>
                      </c:pt>
                      <c:pt idx="197">
                        <c:v>0.79476136204586811</c:v>
                      </c:pt>
                      <c:pt idx="198">
                        <c:v>0.7947293703637055</c:v>
                      </c:pt>
                      <c:pt idx="199">
                        <c:v>0.79470537660208351</c:v>
                      </c:pt>
                      <c:pt idx="200">
                        <c:v>0.79468138284046153</c:v>
                      </c:pt>
                      <c:pt idx="201">
                        <c:v>0.80835837854571602</c:v>
                      </c:pt>
                      <c:pt idx="202">
                        <c:v>0.81518425898921454</c:v>
                      </c:pt>
                      <c:pt idx="203">
                        <c:v>0.79460940155559556</c:v>
                      </c:pt>
                      <c:pt idx="204">
                        <c:v>0.79457740987343295</c:v>
                      </c:pt>
                      <c:pt idx="205">
                        <c:v>0.79455341611181096</c:v>
                      </c:pt>
                      <c:pt idx="206">
                        <c:v>0.80137881392217336</c:v>
                      </c:pt>
                      <c:pt idx="207">
                        <c:v>0.82190216750541412</c:v>
                      </c:pt>
                      <c:pt idx="208">
                        <c:v>0.82871798160064591</c:v>
                      </c:pt>
                      <c:pt idx="209">
                        <c:v>0.82869295362516093</c:v>
                      </c:pt>
                      <c:pt idx="210">
                        <c:v>0.80127394463646351</c:v>
                      </c:pt>
                      <c:pt idx="211">
                        <c:v>0.79440145562153841</c:v>
                      </c:pt>
                      <c:pt idx="212">
                        <c:v>0.78752938029215847</c:v>
                      </c:pt>
                      <c:pt idx="213">
                        <c:v>0.80120134282327982</c:v>
                      </c:pt>
                      <c:pt idx="214">
                        <c:v>0.82171187215461916</c:v>
                      </c:pt>
                      <c:pt idx="215">
                        <c:v>0.8285344431137559</c:v>
                      </c:pt>
                      <c:pt idx="216">
                        <c:v>0.82166222988919435</c:v>
                      </c:pt>
                      <c:pt idx="217">
                        <c:v>0.8079353161281515</c:v>
                      </c:pt>
                      <c:pt idx="218">
                        <c:v>0.80791090868098425</c:v>
                      </c:pt>
                      <c:pt idx="219">
                        <c:v>0.79419350968748126</c:v>
                      </c:pt>
                      <c:pt idx="220">
                        <c:v>0.80786209378664997</c:v>
                      </c:pt>
                      <c:pt idx="221">
                        <c:v>0.82152985051472827</c:v>
                      </c:pt>
                      <c:pt idx="222">
                        <c:v>0.828350904626866</c:v>
                      </c:pt>
                      <c:pt idx="223">
                        <c:v>0.81462633508391269</c:v>
                      </c:pt>
                      <c:pt idx="224">
                        <c:v>0.80775632818225873</c:v>
                      </c:pt>
                      <c:pt idx="225">
                        <c:v>0.81457710650403303</c:v>
                      </c:pt>
                      <c:pt idx="226">
                        <c:v>0.80770751328792445</c:v>
                      </c:pt>
                      <c:pt idx="227">
                        <c:v>0.81452787792415349</c:v>
                      </c:pt>
                      <c:pt idx="228">
                        <c:v>0.82819239411546108</c:v>
                      </c:pt>
                      <c:pt idx="229">
                        <c:v>0.82815902348148107</c:v>
                      </c:pt>
                      <c:pt idx="230">
                        <c:v>0.81444583029102091</c:v>
                      </c:pt>
                      <c:pt idx="231">
                        <c:v>0.81442121600108108</c:v>
                      </c:pt>
                      <c:pt idx="232">
                        <c:v>0.81439660171114125</c:v>
                      </c:pt>
                      <c:pt idx="233">
                        <c:v>0.81436378265788834</c:v>
                      </c:pt>
                      <c:pt idx="234">
                        <c:v>0.83486872723436722</c:v>
                      </c:pt>
                      <c:pt idx="235">
                        <c:v>0.83484349241610967</c:v>
                      </c:pt>
                      <c:pt idx="236">
                        <c:v>0.83481825759785211</c:v>
                      </c:pt>
                      <c:pt idx="237">
                        <c:v>0.81426532549812913</c:v>
                      </c:pt>
                      <c:pt idx="238">
                        <c:v>0.80739835229047341</c:v>
                      </c:pt>
                      <c:pt idx="239">
                        <c:v>0.80736580902758381</c:v>
                      </c:pt>
                      <c:pt idx="240">
                        <c:v>0.82101688043867216</c:v>
                      </c:pt>
                      <c:pt idx="241">
                        <c:v>0.8415253413422854</c:v>
                      </c:pt>
                      <c:pt idx="242">
                        <c:v>0.84833281277902228</c:v>
                      </c:pt>
                      <c:pt idx="243">
                        <c:v>0.83461637905179131</c:v>
                      </c:pt>
                      <c:pt idx="244">
                        <c:v>0.83459955583961953</c:v>
                      </c:pt>
                      <c:pt idx="245">
                        <c:v>0.82088450106420607</c:v>
                      </c:pt>
                      <c:pt idx="246">
                        <c:v>0.8071786852659687</c:v>
                      </c:pt>
                      <c:pt idx="247">
                        <c:v>0.82083485879878126</c:v>
                      </c:pt>
                      <c:pt idx="248">
                        <c:v>0.84132180805404388</c:v>
                      </c:pt>
                      <c:pt idx="249">
                        <c:v>0.84813617424986742</c:v>
                      </c:pt>
                      <c:pt idx="250">
                        <c:v>0.8344313237179023</c:v>
                      </c:pt>
                      <c:pt idx="251">
                        <c:v>0.82755835206984119</c:v>
                      </c:pt>
                      <c:pt idx="252">
                        <c:v>0.8275333240943562</c:v>
                      </c:pt>
                      <c:pt idx="253">
                        <c:v>0.82066938458069871</c:v>
                      </c:pt>
                      <c:pt idx="254">
                        <c:v>0.82748326814338624</c:v>
                      </c:pt>
                      <c:pt idx="255">
                        <c:v>0.84113523587315575</c:v>
                      </c:pt>
                      <c:pt idx="256">
                        <c:v>0.84794808522198017</c:v>
                      </c:pt>
                      <c:pt idx="257">
                        <c:v>0.82739984155843627</c:v>
                      </c:pt>
                      <c:pt idx="258">
                        <c:v>0.82737481358295117</c:v>
                      </c:pt>
                      <c:pt idx="259">
                        <c:v>0.83418738714141216</c:v>
                      </c:pt>
                      <c:pt idx="260">
                        <c:v>0.82732475763198121</c:v>
                      </c:pt>
                      <c:pt idx="261">
                        <c:v>0.84780274370043096</c:v>
                      </c:pt>
                      <c:pt idx="262">
                        <c:v>0.84778564469789575</c:v>
                      </c:pt>
                      <c:pt idx="263">
                        <c:v>0.84775999619409292</c:v>
                      </c:pt>
                      <c:pt idx="264">
                        <c:v>0.82721630307154626</c:v>
                      </c:pt>
                      <c:pt idx="265">
                        <c:v>0.82035498356634173</c:v>
                      </c:pt>
                      <c:pt idx="266">
                        <c:v>0.82716624712057629</c:v>
                      </c:pt>
                      <c:pt idx="267">
                        <c:v>0.8339686853831797</c:v>
                      </c:pt>
                      <c:pt idx="268">
                        <c:v>0.85445025672635455</c:v>
                      </c:pt>
                      <c:pt idx="269">
                        <c:v>0.86125979659081742</c:v>
                      </c:pt>
                      <c:pt idx="270">
                        <c:v>0.84756335766493818</c:v>
                      </c:pt>
                      <c:pt idx="271">
                        <c:v>0.8406942470819655</c:v>
                      </c:pt>
                      <c:pt idx="272">
                        <c:v>0.82699939395067634</c:v>
                      </c:pt>
                      <c:pt idx="273">
                        <c:v>0.82013986708283437</c:v>
                      </c:pt>
                      <c:pt idx="274">
                        <c:v>0.83378363004929068</c:v>
                      </c:pt>
                      <c:pt idx="275">
                        <c:v>0.84742656564465646</c:v>
                      </c:pt>
                      <c:pt idx="276">
                        <c:v>0.85422617705603443</c:v>
                      </c:pt>
                      <c:pt idx="277">
                        <c:v>0.84736671913578332</c:v>
                      </c:pt>
                      <c:pt idx="278">
                        <c:v>0.84050767490107736</c:v>
                      </c:pt>
                      <c:pt idx="279">
                        <c:v>0.84048223324004723</c:v>
                      </c:pt>
                      <c:pt idx="280">
                        <c:v>0.83362380953365911</c:v>
                      </c:pt>
                      <c:pt idx="281">
                        <c:v>0.83359857471540144</c:v>
                      </c:pt>
                      <c:pt idx="282">
                        <c:v>0.85406242652772357</c:v>
                      </c:pt>
                      <c:pt idx="283">
                        <c:v>0.86086886375059735</c:v>
                      </c:pt>
                      <c:pt idx="284">
                        <c:v>0.84717863010789607</c:v>
                      </c:pt>
                      <c:pt idx="285">
                        <c:v>0.84032110272018923</c:v>
                      </c:pt>
                      <c:pt idx="286">
                        <c:v>0.84028718050548235</c:v>
                      </c:pt>
                      <c:pt idx="287">
                        <c:v>0.8402617388444521</c:v>
                      </c:pt>
                      <c:pt idx="288">
                        <c:v>0.84023629718342197</c:v>
                      </c:pt>
                      <c:pt idx="289">
                        <c:v>0.85387282065283721</c:v>
                      </c:pt>
                      <c:pt idx="290">
                        <c:v>0.86067774102871197</c:v>
                      </c:pt>
                      <c:pt idx="291">
                        <c:v>0.84015997220033134</c:v>
                      </c:pt>
                      <c:pt idx="292">
                        <c:v>0.83329575689631041</c:v>
                      </c:pt>
                      <c:pt idx="293">
                        <c:v>0.83327052207805286</c:v>
                      </c:pt>
                      <c:pt idx="294">
                        <c:v>0.84007516666356397</c:v>
                      </c:pt>
                      <c:pt idx="295">
                        <c:v>0.86735965890247857</c:v>
                      </c:pt>
                      <c:pt idx="296">
                        <c:v>0.87416278664099067</c:v>
                      </c:pt>
                      <c:pt idx="297">
                        <c:v>0.86730712083823724</c:v>
                      </c:pt>
                      <c:pt idx="298">
                        <c:v>0.84679390255085407</c:v>
                      </c:pt>
                      <c:pt idx="299">
                        <c:v>0.83993947780473632</c:v>
                      </c:pt>
                      <c:pt idx="300">
                        <c:v>0.83991403614370597</c:v>
                      </c:pt>
                      <c:pt idx="301">
                        <c:v>0.846708407538178</c:v>
                      </c:pt>
                      <c:pt idx="302">
                        <c:v>0.86716701933359408</c:v>
                      </c:pt>
                      <c:pt idx="303">
                        <c:v>0.87396863022510707</c:v>
                      </c:pt>
                      <c:pt idx="304">
                        <c:v>0.86711448126935275</c:v>
                      </c:pt>
                      <c:pt idx="305">
                        <c:v>0.85342466131219685</c:v>
                      </c:pt>
                      <c:pt idx="306">
                        <c:v>0.84657161551789639</c:v>
                      </c:pt>
                      <c:pt idx="307">
                        <c:v>0.83971050285546445</c:v>
                      </c:pt>
                      <c:pt idx="308">
                        <c:v>0.84652031851029075</c:v>
                      </c:pt>
                      <c:pt idx="309">
                        <c:v>0.86013912244885293</c:v>
                      </c:pt>
                      <c:pt idx="310">
                        <c:v>0.86693059804450856</c:v>
                      </c:pt>
                      <c:pt idx="311">
                        <c:v>0.86008699807015698</c:v>
                      </c:pt>
                      <c:pt idx="312">
                        <c:v>0.85322643698845202</c:v>
                      </c:pt>
                      <c:pt idx="313">
                        <c:v>0.84637497698874153</c:v>
                      </c:pt>
                      <c:pt idx="314">
                        <c:v>0.84634932848493882</c:v>
                      </c:pt>
                      <c:pt idx="315">
                        <c:v>0.85314025249986736</c:v>
                      </c:pt>
                      <c:pt idx="316">
                        <c:v>0.86676422750774462</c:v>
                      </c:pt>
                      <c:pt idx="317">
                        <c:v>0.86673795847562407</c:v>
                      </c:pt>
                      <c:pt idx="318">
                        <c:v>0.85306268646014105</c:v>
                      </c:pt>
                      <c:pt idx="319">
                        <c:v>0.84621253646465711</c:v>
                      </c:pt>
                      <c:pt idx="320">
                        <c:v>0.85300235731813179</c:v>
                      </c:pt>
                      <c:pt idx="321">
                        <c:v>0.85297650197155639</c:v>
                      </c:pt>
                      <c:pt idx="322">
                        <c:v>0.87342146214398064</c:v>
                      </c:pt>
                      <c:pt idx="323">
                        <c:v>0.8733949862690874</c:v>
                      </c:pt>
                      <c:pt idx="324">
                        <c:v>0.87336851039419405</c:v>
                      </c:pt>
                      <c:pt idx="325">
                        <c:v>0.85286446213639633</c:v>
                      </c:pt>
                      <c:pt idx="326">
                        <c:v>0.84601589793550236</c:v>
                      </c:pt>
                      <c:pt idx="327">
                        <c:v>0.84599024943169943</c:v>
                      </c:pt>
                      <c:pt idx="328">
                        <c:v>0.85278689609667002</c:v>
                      </c:pt>
                      <c:pt idx="329">
                        <c:v>0.87321848043646599</c:v>
                      </c:pt>
                      <c:pt idx="330">
                        <c:v>0.88001381709720983</c:v>
                      </c:pt>
                      <c:pt idx="331">
                        <c:v>0.87316552868667952</c:v>
                      </c:pt>
                      <c:pt idx="332">
                        <c:v>0.86631765396169413</c:v>
                      </c:pt>
                      <c:pt idx="333">
                        <c:v>0.85264900091493456</c:v>
                      </c:pt>
                      <c:pt idx="334">
                        <c:v>0.84580216040381218</c:v>
                      </c:pt>
                      <c:pt idx="335">
                        <c:v>0.8525886717729253</c:v>
                      </c:pt>
                      <c:pt idx="336">
                        <c:v>0.87302432402058239</c:v>
                      </c:pt>
                      <c:pt idx="337">
                        <c:v>0.87981814383432722</c:v>
                      </c:pt>
                      <c:pt idx="338">
                        <c:v>0.87297137227079591</c:v>
                      </c:pt>
                      <c:pt idx="339">
                        <c:v>0.85929644499326729</c:v>
                      </c:pt>
                      <c:pt idx="340">
                        <c:v>0.85927038280391932</c:v>
                      </c:pt>
                      <c:pt idx="341">
                        <c:v>0.85924432061457134</c:v>
                      </c:pt>
                      <c:pt idx="342">
                        <c:v>0.85921825842522326</c:v>
                      </c:pt>
                      <c:pt idx="343">
                        <c:v>0.87283016760469867</c:v>
                      </c:pt>
                      <c:pt idx="344">
                        <c:v>0.87962247057144449</c:v>
                      </c:pt>
                      <c:pt idx="345">
                        <c:v>0.86594988751200563</c:v>
                      </c:pt>
                      <c:pt idx="346">
                        <c:v>0.86592361847988497</c:v>
                      </c:pt>
                      <c:pt idx="347">
                        <c:v>0.85907926008203384</c:v>
                      </c:pt>
                      <c:pt idx="348">
                        <c:v>0.85905319789268586</c:v>
                      </c:pt>
                      <c:pt idx="349">
                        <c:v>0.8794712685046715</c:v>
                      </c:pt>
                      <c:pt idx="350">
                        <c:v>0.87944458578700568</c:v>
                      </c:pt>
                      <c:pt idx="351">
                        <c:v>0.87941790306933998</c:v>
                      </c:pt>
                      <c:pt idx="352">
                        <c:v>0.85894026173884452</c:v>
                      </c:pt>
                      <c:pt idx="353">
                        <c:v>0.85891419954949644</c:v>
                      </c:pt>
                      <c:pt idx="354">
                        <c:v>0.85887944996369914</c:v>
                      </c:pt>
                      <c:pt idx="355">
                        <c:v>0.85885338777435116</c:v>
                      </c:pt>
                      <c:pt idx="356">
                        <c:v>0.88609168512738412</c:v>
                      </c:pt>
                      <c:pt idx="357">
                        <c:v>0.89287164647536477</c:v>
                      </c:pt>
                      <c:pt idx="358">
                        <c:v>0.89284455007215369</c:v>
                      </c:pt>
                      <c:pt idx="359">
                        <c:v>0.86555585203019636</c:v>
                      </c:pt>
                      <c:pt idx="360">
                        <c:v>0.85871438943116174</c:v>
                      </c:pt>
                      <c:pt idx="361">
                        <c:v>0.85187334051767238</c:v>
                      </c:pt>
                      <c:pt idx="362">
                        <c:v>0.86547704493383448</c:v>
                      </c:pt>
                      <c:pt idx="363">
                        <c:v>0.88588553183068963</c:v>
                      </c:pt>
                      <c:pt idx="364">
                        <c:v>0.89267293951848392</c:v>
                      </c:pt>
                      <c:pt idx="365">
                        <c:v>0.88583175270981274</c:v>
                      </c:pt>
                      <c:pt idx="366">
                        <c:v>0.87216827073236836</c:v>
                      </c:pt>
                      <c:pt idx="367">
                        <c:v>0.87214179485747512</c:v>
                      </c:pt>
                      <c:pt idx="368">
                        <c:v>0.86530191805303036</c:v>
                      </c:pt>
                      <c:pt idx="369">
                        <c:v>0.86527564902090981</c:v>
                      </c:pt>
                      <c:pt idx="370">
                        <c:v>0.88568834172080779</c:v>
                      </c:pt>
                      <c:pt idx="371">
                        <c:v>0.89247423256160308</c:v>
                      </c:pt>
                      <c:pt idx="372">
                        <c:v>0.87881309480224801</c:v>
                      </c:pt>
                      <c:pt idx="373">
                        <c:v>0.87197411431648475</c:v>
                      </c:pt>
                      <c:pt idx="374">
                        <c:v>0.87193881314996036</c:v>
                      </c:pt>
                      <c:pt idx="375">
                        <c:v>0.87192116256669827</c:v>
                      </c:pt>
                      <c:pt idx="376">
                        <c:v>0.87188586140017399</c:v>
                      </c:pt>
                      <c:pt idx="377">
                        <c:v>0.88549115161092606</c:v>
                      </c:pt>
                      <c:pt idx="378">
                        <c:v>0.8854552988636748</c:v>
                      </c:pt>
                      <c:pt idx="379">
                        <c:v>0.87181525906712531</c:v>
                      </c:pt>
                      <c:pt idx="380">
                        <c:v>0.86496042063546241</c:v>
                      </c:pt>
                      <c:pt idx="381">
                        <c:v>0.86493415160334186</c:v>
                      </c:pt>
                      <c:pt idx="382">
                        <c:v>0.87170935556755247</c:v>
                      </c:pt>
                      <c:pt idx="383">
                        <c:v>0.89211294718545597</c:v>
                      </c:pt>
                      <c:pt idx="384">
                        <c:v>0.89889566643707131</c:v>
                      </c:pt>
                      <c:pt idx="385">
                        <c:v>0.89886836319108765</c:v>
                      </c:pt>
                      <c:pt idx="386">
                        <c:v>0.87160345206797973</c:v>
                      </c:pt>
                      <c:pt idx="387">
                        <c:v>0.86476778106657792</c:v>
                      </c:pt>
                      <c:pt idx="388">
                        <c:v>0.87154167502656221</c:v>
                      </c:pt>
                      <c:pt idx="389">
                        <c:v>0.87151519915166886</c:v>
                      </c:pt>
                      <c:pt idx="390">
                        <c:v>0.89191424022857513</c:v>
                      </c:pt>
                      <c:pt idx="391">
                        <c:v>0.89868634155119687</c:v>
                      </c:pt>
                      <c:pt idx="392">
                        <c:v>0.89185101528774935</c:v>
                      </c:pt>
                      <c:pt idx="393">
                        <c:v>0.87820828653515604</c:v>
                      </c:pt>
                      <c:pt idx="394">
                        <c:v>0.87137399448557173</c:v>
                      </c:pt>
                      <c:pt idx="395">
                        <c:v>0.8645401161215327</c:v>
                      </c:pt>
                      <c:pt idx="396">
                        <c:v>0.87132104273578526</c:v>
                      </c:pt>
                      <c:pt idx="397">
                        <c:v>0.89171553327169417</c:v>
                      </c:pt>
                      <c:pt idx="398">
                        <c:v>0.8984861177473169</c:v>
                      </c:pt>
                      <c:pt idx="399">
                        <c:v>0.88484580216040376</c:v>
                      </c:pt>
                      <c:pt idx="400">
                        <c:v>0.87801261327227331</c:v>
                      </c:pt>
                      <c:pt idx="401">
                        <c:v>0.87797703631538559</c:v>
                      </c:pt>
                      <c:pt idx="402">
                        <c:v>0.87795035359771978</c:v>
                      </c:pt>
                      <c:pt idx="403">
                        <c:v>0.87792367088005396</c:v>
                      </c:pt>
                      <c:pt idx="404">
                        <c:v>0.89150779418040971</c:v>
                      </c:pt>
                      <c:pt idx="405">
                        <c:v>0.89828589394343694</c:v>
                      </c:pt>
                      <c:pt idx="406">
                        <c:v>0.88463964886370927</c:v>
                      </c:pt>
                      <c:pt idx="407">
                        <c:v>0.8778080457701688</c:v>
                      </c:pt>
                      <c:pt idx="408">
                        <c:v>0.87778136305250287</c:v>
                      </c:pt>
                      <c:pt idx="409">
                        <c:v>0.87775468033483706</c:v>
                      </c:pt>
                      <c:pt idx="410">
                        <c:v>0.8981311755495297</c:v>
                      </c:pt>
                      <c:pt idx="411">
                        <c:v>0.89810387230354594</c:v>
                      </c:pt>
                      <c:pt idx="412">
                        <c:v>0.89807656905756239</c:v>
                      </c:pt>
                      <c:pt idx="413">
                        <c:v>0.87763905522495189</c:v>
                      </c:pt>
                      <c:pt idx="414">
                        <c:v>0.87761237250728608</c:v>
                      </c:pt>
                      <c:pt idx="415">
                        <c:v>0.87758568978962015</c:v>
                      </c:pt>
                      <c:pt idx="416">
                        <c:v>0.88435282688569938</c:v>
                      </c:pt>
                      <c:pt idx="417">
                        <c:v>0.90473345895584401</c:v>
                      </c:pt>
                      <c:pt idx="418">
                        <c:v>0.91150824923450946</c:v>
                      </c:pt>
                      <c:pt idx="419">
                        <c:v>0.89786724417168784</c:v>
                      </c:pt>
                      <c:pt idx="420">
                        <c:v>0.88423630545713283</c:v>
                      </c:pt>
                      <c:pt idx="421">
                        <c:v>0.87060619411366846</c:v>
                      </c:pt>
                      <c:pt idx="422">
                        <c:v>0.87057971823877522</c:v>
                      </c:pt>
                      <c:pt idx="423">
                        <c:v>0.87735443956984982</c:v>
                      </c:pt>
                      <c:pt idx="424">
                        <c:v>0.89773072794176967</c:v>
                      </c:pt>
                      <c:pt idx="425">
                        <c:v>0.90449503818662336</c:v>
                      </c:pt>
                      <c:pt idx="426">
                        <c:v>0.89766702036780788</c:v>
                      </c:pt>
                      <c:pt idx="427">
                        <c:v>0.8840391153472511</c:v>
                      </c:pt>
                      <c:pt idx="428">
                        <c:v>0.88400326259999995</c:v>
                      </c:pt>
                      <c:pt idx="429">
                        <c:v>0.87717655478541101</c:v>
                      </c:pt>
                      <c:pt idx="430">
                        <c:v>0.88394948347912305</c:v>
                      </c:pt>
                      <c:pt idx="431">
                        <c:v>0.89752140305589523</c:v>
                      </c:pt>
                      <c:pt idx="432">
                        <c:v>0.90429329753574428</c:v>
                      </c:pt>
                      <c:pt idx="433">
                        <c:v>0.8906678056808679</c:v>
                      </c:pt>
                      <c:pt idx="434">
                        <c:v>0.8838329620505565</c:v>
                      </c:pt>
                      <c:pt idx="435">
                        <c:v>0.88380607249011811</c:v>
                      </c:pt>
                      <c:pt idx="436">
                        <c:v>0.88377918292967972</c:v>
                      </c:pt>
                      <c:pt idx="437">
                        <c:v>0.89055038793362007</c:v>
                      </c:pt>
                      <c:pt idx="438">
                        <c:v>0.89732117925201527</c:v>
                      </c:pt>
                      <c:pt idx="439">
                        <c:v>0.9040915568848652</c:v>
                      </c:pt>
                      <c:pt idx="440">
                        <c:v>0.88366266150111317</c:v>
                      </c:pt>
                      <c:pt idx="441">
                        <c:v>0.88362680875386201</c:v>
                      </c:pt>
                      <c:pt idx="442">
                        <c:v>0.88360888238023638</c:v>
                      </c:pt>
                      <c:pt idx="443">
                        <c:v>0.88357302963298512</c:v>
                      </c:pt>
                      <c:pt idx="444">
                        <c:v>0.91072293617452571</c:v>
                      </c:pt>
                      <c:pt idx="445">
                        <c:v>0.91070445822017321</c:v>
                      </c:pt>
                      <c:pt idx="446">
                        <c:v>0.91066750231146809</c:v>
                      </c:pt>
                      <c:pt idx="447">
                        <c:v>0.88346547139123144</c:v>
                      </c:pt>
                      <c:pt idx="448">
                        <c:v>0.87663400619287268</c:v>
                      </c:pt>
                      <c:pt idx="449">
                        <c:v>0.86981191786687195</c:v>
                      </c:pt>
                      <c:pt idx="450">
                        <c:v>0.88336687633629052</c:v>
                      </c:pt>
                      <c:pt idx="451">
                        <c:v>0.90372475570144872</c:v>
                      </c:pt>
                      <c:pt idx="452">
                        <c:v>0.91049196174511882</c:v>
                      </c:pt>
                      <c:pt idx="453">
                        <c:v>0.90366056549435092</c:v>
                      </c:pt>
                      <c:pt idx="454">
                        <c:v>0.89004458840701417</c:v>
                      </c:pt>
                      <c:pt idx="455">
                        <c:v>0.8900174920038032</c:v>
                      </c:pt>
                      <c:pt idx="456">
                        <c:v>0.87640275597310213</c:v>
                      </c:pt>
                      <c:pt idx="457">
                        <c:v>0.88316968622640879</c:v>
                      </c:pt>
                      <c:pt idx="458">
                        <c:v>0.90352301505056964</c:v>
                      </c:pt>
                      <c:pt idx="459">
                        <c:v>0.91027946527006443</c:v>
                      </c:pt>
                      <c:pt idx="460">
                        <c:v>0.89666590134840818</c:v>
                      </c:pt>
                      <c:pt idx="461">
                        <c:v>0.88984588145013332</c:v>
                      </c:pt>
                      <c:pt idx="462">
                        <c:v>0.88981878504692236</c:v>
                      </c:pt>
                      <c:pt idx="463">
                        <c:v>0.88978265650930755</c:v>
                      </c:pt>
                      <c:pt idx="464">
                        <c:v>0.89654758728247907</c:v>
                      </c:pt>
                      <c:pt idx="465">
                        <c:v>0.90331210437010523</c:v>
                      </c:pt>
                      <c:pt idx="466">
                        <c:v>0.91007620777218623</c:v>
                      </c:pt>
                      <c:pt idx="467">
                        <c:v>0.89646567754452822</c:v>
                      </c:pt>
                      <c:pt idx="468">
                        <c:v>0.88963814235884886</c:v>
                      </c:pt>
                      <c:pt idx="469">
                        <c:v>0.89640196997056643</c:v>
                      </c:pt>
                      <c:pt idx="470">
                        <c:v>0.89637466672458266</c:v>
                      </c:pt>
                      <c:pt idx="471">
                        <c:v>0.91671889446674903</c:v>
                      </c:pt>
                      <c:pt idx="472">
                        <c:v>0.91668166276768048</c:v>
                      </c:pt>
                      <c:pt idx="473">
                        <c:v>0.91665373899337899</c:v>
                      </c:pt>
                      <c:pt idx="474">
                        <c:v>0.88946653180517898</c:v>
                      </c:pt>
                      <c:pt idx="475">
                        <c:v>0.88264982139126591</c:v>
                      </c:pt>
                      <c:pt idx="476">
                        <c:v>0.88262293183082752</c:v>
                      </c:pt>
                      <c:pt idx="477">
                        <c:v>0.88937621046114224</c:v>
                      </c:pt>
                      <c:pt idx="478">
                        <c:v>0.90971588766231137</c:v>
                      </c:pt>
                      <c:pt idx="479">
                        <c:v>0.91647688842280328</c:v>
                      </c:pt>
                      <c:pt idx="480">
                        <c:v>0.90966045379925364</c:v>
                      </c:pt>
                      <c:pt idx="481">
                        <c:v>0.90284443286124927</c:v>
                      </c:pt>
                      <c:pt idx="482">
                        <c:v>0.88923169631068333</c:v>
                      </c:pt>
                      <c:pt idx="483">
                        <c:v>0.87562895716079336</c:v>
                      </c:pt>
                      <c:pt idx="484">
                        <c:v>0.88917750350426139</c:v>
                      </c:pt>
                      <c:pt idx="485">
                        <c:v>0.90951263016443329</c:v>
                      </c:pt>
                      <c:pt idx="486">
                        <c:v>0.90948491323290448</c:v>
                      </c:pt>
                      <c:pt idx="487">
                        <c:v>0.90944795732419925</c:v>
                      </c:pt>
                      <c:pt idx="488">
                        <c:v>0.89584680396889926</c:v>
                      </c:pt>
                      <c:pt idx="489">
                        <c:v>0.8958195007229155</c:v>
                      </c:pt>
                      <c:pt idx="490">
                        <c:v>0.88900589295059151</c:v>
                      </c:pt>
                      <c:pt idx="491">
                        <c:v>0.89576489423094829</c:v>
                      </c:pt>
                      <c:pt idx="492">
                        <c:v>0.90930937266655509</c:v>
                      </c:pt>
                      <c:pt idx="493">
                        <c:v>0.91606733973304877</c:v>
                      </c:pt>
                      <c:pt idx="494">
                        <c:v>0.90245929161866201</c:v>
                      </c:pt>
                      <c:pt idx="495">
                        <c:v>0.90243178152990577</c:v>
                      </c:pt>
                      <c:pt idx="496">
                        <c:v>0.90240427144114954</c:v>
                      </c:pt>
                      <c:pt idx="497">
                        <c:v>0.90236759132280797</c:v>
                      </c:pt>
                      <c:pt idx="498">
                        <c:v>0.92269361690098517</c:v>
                      </c:pt>
                      <c:pt idx="499">
                        <c:v>0.91588118123770579</c:v>
                      </c:pt>
                      <c:pt idx="500">
                        <c:v>0.9158532574634044</c:v>
                      </c:pt>
                      <c:pt idx="501">
                        <c:v>0.89547365960712288</c:v>
                      </c:pt>
                      <c:pt idx="502">
                        <c:v>0.88866267184325187</c:v>
                      </c:pt>
                      <c:pt idx="503">
                        <c:v>0.89540995203316109</c:v>
                      </c:pt>
                      <c:pt idx="504">
                        <c:v>0.89538264878717755</c:v>
                      </c:pt>
                      <c:pt idx="505">
                        <c:v>0.92248732570910885</c:v>
                      </c:pt>
                      <c:pt idx="506">
                        <c:v>0.92924198329124086</c:v>
                      </c:pt>
                      <c:pt idx="507">
                        <c:v>0.91563917519376004</c:v>
                      </c:pt>
                      <c:pt idx="508">
                        <c:v>0.90203747025773307</c:v>
                      </c:pt>
                      <c:pt idx="509">
                        <c:v>0.8884549327519673</c:v>
                      </c:pt>
                      <c:pt idx="510">
                        <c:v>0.8884188042143526</c:v>
                      </c:pt>
                      <c:pt idx="511">
                        <c:v>0.89518242498329759</c:v>
                      </c:pt>
                      <c:pt idx="512">
                        <c:v>0.91549024839748561</c:v>
                      </c:pt>
                      <c:pt idx="513">
                        <c:v>0.9222341501554423</c:v>
                      </c:pt>
                      <c:pt idx="514">
                        <c:v>0.90865340528703931</c:v>
                      </c:pt>
                      <c:pt idx="515">
                        <c:v>0.90183572960685399</c:v>
                      </c:pt>
                      <c:pt idx="516">
                        <c:v>0.90180821951809786</c:v>
                      </c:pt>
                      <c:pt idx="517">
                        <c:v>0.8949913022614121</c:v>
                      </c:pt>
                      <c:pt idx="518">
                        <c:v>0.89496399901542845</c:v>
                      </c:pt>
                      <c:pt idx="519">
                        <c:v>0.91527616612784135</c:v>
                      </c:pt>
                      <c:pt idx="520">
                        <c:v>0.92202785896356598</c:v>
                      </c:pt>
                      <c:pt idx="521">
                        <c:v>0.9084409088119848</c:v>
                      </c:pt>
                      <c:pt idx="522">
                        <c:v>0.90162481892638968</c:v>
                      </c:pt>
                      <c:pt idx="523">
                        <c:v>0.90159730883763334</c:v>
                      </c:pt>
                      <c:pt idx="524">
                        <c:v>0.9015697987488771</c:v>
                      </c:pt>
                      <c:pt idx="525">
                        <c:v>0.90832080210869326</c:v>
                      </c:pt>
                      <c:pt idx="526">
                        <c:v>0.92184969838876385</c:v>
                      </c:pt>
                      <c:pt idx="527">
                        <c:v>0.92181219089933175</c:v>
                      </c:pt>
                      <c:pt idx="528">
                        <c:v>0.90822841233693052</c:v>
                      </c:pt>
                      <c:pt idx="529">
                        <c:v>0.9014230782755106</c:v>
                      </c:pt>
                      <c:pt idx="530">
                        <c:v>0.90139556818675426</c:v>
                      </c:pt>
                      <c:pt idx="531">
                        <c:v>0.90813602256516768</c:v>
                      </c:pt>
                      <c:pt idx="532">
                        <c:v>0.92843908859558588</c:v>
                      </c:pt>
                      <c:pt idx="533">
                        <c:v>0.93518747194694907</c:v>
                      </c:pt>
                      <c:pt idx="534">
                        <c:v>0.93515892764432984</c:v>
                      </c:pt>
                      <c:pt idx="535">
                        <c:v>0.90802515483905233</c:v>
                      </c:pt>
                      <c:pt idx="536">
                        <c:v>0.90122133762463152</c:v>
                      </c:pt>
                      <c:pt idx="537">
                        <c:v>0.89440883301376128</c:v>
                      </c:pt>
                      <c:pt idx="538">
                        <c:v>0.90115714741753361</c:v>
                      </c:pt>
                      <c:pt idx="539">
                        <c:v>0.92145586974972715</c:v>
                      </c:pt>
                      <c:pt idx="540">
                        <c:v>0.9282029430968638</c:v>
                      </c:pt>
                      <c:pt idx="541">
                        <c:v>0.92139023164322109</c:v>
                      </c:pt>
                      <c:pt idx="542">
                        <c:v>0.90781265836399783</c:v>
                      </c:pt>
                      <c:pt idx="543">
                        <c:v>0.901010426944167</c:v>
                      </c:pt>
                      <c:pt idx="544">
                        <c:v>0.88743430156435199</c:v>
                      </c:pt>
                      <c:pt idx="545">
                        <c:v>0.90095540676665464</c:v>
                      </c:pt>
                      <c:pt idx="546">
                        <c:v>0.92124957855785083</c:v>
                      </c:pt>
                      <c:pt idx="547">
                        <c:v>0.92798568923803959</c:v>
                      </c:pt>
                      <c:pt idx="548">
                        <c:v>0.91441052912449672</c:v>
                      </c:pt>
                      <c:pt idx="549">
                        <c:v>0.90760940086611974</c:v>
                      </c:pt>
                      <c:pt idx="550">
                        <c:v>0.90757244495741463</c:v>
                      </c:pt>
                      <c:pt idx="551">
                        <c:v>0.90077200617494624</c:v>
                      </c:pt>
                      <c:pt idx="552">
                        <c:v>0.9075170110943569</c:v>
                      </c:pt>
                      <c:pt idx="553">
                        <c:v>0.91426160232822229</c:v>
                      </c:pt>
                      <c:pt idx="554">
                        <c:v>0.92100577987654253</c:v>
                      </c:pt>
                      <c:pt idx="555">
                        <c:v>0.90743386029977047</c:v>
                      </c:pt>
                      <c:pt idx="556">
                        <c:v>0.90739690439106535</c:v>
                      </c:pt>
                      <c:pt idx="557">
                        <c:v>0.90736918745953654</c:v>
                      </c:pt>
                      <c:pt idx="558">
                        <c:v>0.90734147052800762</c:v>
                      </c:pt>
                      <c:pt idx="559">
                        <c:v>0.92084637304645622</c:v>
                      </c:pt>
                      <c:pt idx="560">
                        <c:v>0.92081824242938226</c:v>
                      </c:pt>
                      <c:pt idx="561">
                        <c:v>0.92079011181230819</c:v>
                      </c:pt>
                      <c:pt idx="562">
                        <c:v>0.90045105513945689</c:v>
                      </c:pt>
                      <c:pt idx="563">
                        <c:v>0.90042354505070077</c:v>
                      </c:pt>
                      <c:pt idx="564">
                        <c:v>0.89362613996223061</c:v>
                      </c:pt>
                      <c:pt idx="565">
                        <c:v>0.90036852487318819</c:v>
                      </c:pt>
                      <c:pt idx="566">
                        <c:v>0.92064008185457991</c:v>
                      </c:pt>
                      <c:pt idx="567">
                        <c:v>0.92738115676131117</c:v>
                      </c:pt>
                      <c:pt idx="568">
                        <c:v>0.91381482193939922</c:v>
                      </c:pt>
                      <c:pt idx="569">
                        <c:v>0.90701810632683788</c:v>
                      </c:pt>
                      <c:pt idx="570">
                        <c:v>0.89345321940433431</c:v>
                      </c:pt>
                      <c:pt idx="571">
                        <c:v>0.88665753800563585</c:v>
                      </c:pt>
                      <c:pt idx="572">
                        <c:v>0.90015761419272378</c:v>
                      </c:pt>
                      <c:pt idx="573">
                        <c:v>0.92043379066270359</c:v>
                      </c:pt>
                      <c:pt idx="574">
                        <c:v>0.92040566004562963</c:v>
                      </c:pt>
                      <c:pt idx="575">
                        <c:v>0.91361004759452202</c:v>
                      </c:pt>
                      <c:pt idx="576">
                        <c:v>0.90680560985178349</c:v>
                      </c:pt>
                      <c:pt idx="577">
                        <c:v>0.90000172368977183</c:v>
                      </c:pt>
                      <c:pt idx="578">
                        <c:v>0.89998338363060093</c:v>
                      </c:pt>
                      <c:pt idx="579">
                        <c:v>0.89994670351225936</c:v>
                      </c:pt>
                      <c:pt idx="580">
                        <c:v>0.91346112079824771</c:v>
                      </c:pt>
                      <c:pt idx="581">
                        <c:v>0.92018999198139528</c:v>
                      </c:pt>
                      <c:pt idx="582">
                        <c:v>0.90662083030825791</c:v>
                      </c:pt>
                      <c:pt idx="583">
                        <c:v>0.9065931133767291</c:v>
                      </c:pt>
                      <c:pt idx="584">
                        <c:v>0.90656539644520018</c:v>
                      </c:pt>
                      <c:pt idx="585">
                        <c:v>0.90652844053649506</c:v>
                      </c:pt>
                      <c:pt idx="586">
                        <c:v>0.92003058515130898</c:v>
                      </c:pt>
                      <c:pt idx="587">
                        <c:v>0.92676717846463375</c:v>
                      </c:pt>
                      <c:pt idx="588">
                        <c:v>0.91997432391716094</c:v>
                      </c:pt>
                      <c:pt idx="589">
                        <c:v>0.89965326256552614</c:v>
                      </c:pt>
                      <c:pt idx="590">
                        <c:v>0.8928616490746889</c:v>
                      </c:pt>
                      <c:pt idx="591">
                        <c:v>0.89282524474671077</c:v>
                      </c:pt>
                      <c:pt idx="592">
                        <c:v>0.89956156226967199</c:v>
                      </c:pt>
                      <c:pt idx="593">
                        <c:v>0.91982429395943266</c:v>
                      </c:pt>
                      <c:pt idx="594">
                        <c:v>0.92655937042575831</c:v>
                      </c:pt>
                      <c:pt idx="595">
                        <c:v>0.92653103296591177</c:v>
                      </c:pt>
                      <c:pt idx="596">
                        <c:v>0.90621431531250163</c:v>
                      </c:pt>
                      <c:pt idx="597">
                        <c:v>0.89941484179630549</c:v>
                      </c:pt>
                      <c:pt idx="598">
                        <c:v>0.8926250209428308</c:v>
                      </c:pt>
                      <c:pt idx="599">
                        <c:v>0.90612192554073878</c:v>
                      </c:pt>
                      <c:pt idx="600">
                        <c:v>0.91961800276755634</c:v>
                      </c:pt>
                      <c:pt idx="601">
                        <c:v>0.92635156238688299</c:v>
                      </c:pt>
                      <c:pt idx="602">
                        <c:v>0.91955236466105028</c:v>
                      </c:pt>
                      <c:pt idx="603">
                        <c:v>0.90600181883744724</c:v>
                      </c:pt>
                      <c:pt idx="604">
                        <c:v>0.90597410190591843</c:v>
                      </c:pt>
                      <c:pt idx="605">
                        <c:v>0.89242479713895084</c:v>
                      </c:pt>
                      <c:pt idx="606">
                        <c:v>0.9059186680428607</c:v>
                      </c:pt>
                      <c:pt idx="607">
                        <c:v>0.91941171157568002</c:v>
                      </c:pt>
                      <c:pt idx="608">
                        <c:v>0.92613430852805856</c:v>
                      </c:pt>
                      <c:pt idx="609">
                        <c:v>0.9125861758701358</c:v>
                      </c:pt>
                      <c:pt idx="610">
                        <c:v>0.90579856133956904</c:v>
                      </c:pt>
                      <c:pt idx="611">
                        <c:v>0.90576160543086393</c:v>
                      </c:pt>
                      <c:pt idx="612">
                        <c:v>0.90573388849933512</c:v>
                      </c:pt>
                      <c:pt idx="613">
                        <c:v>0.91246517284816298</c:v>
                      </c:pt>
                      <c:pt idx="614">
                        <c:v>0.91919604351144579</c:v>
                      </c:pt>
                      <c:pt idx="615">
                        <c:v>0.92592650048918324</c:v>
                      </c:pt>
                      <c:pt idx="616">
                        <c:v>0.90562302077321977</c:v>
                      </c:pt>
                      <c:pt idx="617">
                        <c:v>0.90558606486451465</c:v>
                      </c:pt>
                      <c:pt idx="618">
                        <c:v>0.90555834793298584</c:v>
                      </c:pt>
                      <c:pt idx="619">
                        <c:v>0.91228832227758716</c:v>
                      </c:pt>
                      <c:pt idx="620">
                        <c:v>0.93253285180335888</c:v>
                      </c:pt>
                      <c:pt idx="621">
                        <c:v>0.93926158509132474</c:v>
                      </c:pt>
                      <c:pt idx="622">
                        <c:v>0.93246624843058057</c:v>
                      </c:pt>
                      <c:pt idx="623">
                        <c:v>0.90541052429816538</c:v>
                      </c:pt>
                      <c:pt idx="624">
                        <c:v>0.90538280736663657</c:v>
                      </c:pt>
                      <c:pt idx="625">
                        <c:v>0.89859870916320383</c:v>
                      </c:pt>
                      <c:pt idx="626">
                        <c:v>0.90532737350357884</c:v>
                      </c:pt>
                      <c:pt idx="627">
                        <c:v>0.92555811351117678</c:v>
                      </c:pt>
                      <c:pt idx="628">
                        <c:v>0.93228546784732524</c:v>
                      </c:pt>
                      <c:pt idx="629">
                        <c:v>0.92550143859148359</c:v>
                      </c:pt>
                      <c:pt idx="630">
                        <c:v>0.91196254491073703</c:v>
                      </c:pt>
                      <c:pt idx="631">
                        <c:v>0.91193462113643564</c:v>
                      </c:pt>
                      <c:pt idx="632">
                        <c:v>0.89838779848273942</c:v>
                      </c:pt>
                      <c:pt idx="633">
                        <c:v>0.90511487702852444</c:v>
                      </c:pt>
                      <c:pt idx="634">
                        <c:v>0.92535030547230135</c:v>
                      </c:pt>
                      <c:pt idx="635">
                        <c:v>0.9320761429614508</c:v>
                      </c:pt>
                      <c:pt idx="636">
                        <c:v>0.91853028557402672</c:v>
                      </c:pt>
                      <c:pt idx="637">
                        <c:v>0.91174846264109266</c:v>
                      </c:pt>
                      <c:pt idx="638">
                        <c:v>0.91172053886679116</c:v>
                      </c:pt>
                      <c:pt idx="639">
                        <c:v>0.91169261509248978</c:v>
                      </c:pt>
                      <c:pt idx="640">
                        <c:v>0.91166469131818839</c:v>
                      </c:pt>
                      <c:pt idx="641">
                        <c:v>0.92514249743342603</c:v>
                      </c:pt>
                      <c:pt idx="642">
                        <c:v>0.93185730330803662</c:v>
                      </c:pt>
                      <c:pt idx="643">
                        <c:v>0.91831461750979237</c:v>
                      </c:pt>
                      <c:pt idx="644">
                        <c:v>0.91154368829621535</c:v>
                      </c:pt>
                      <c:pt idx="645">
                        <c:v>0.91150645659714691</c:v>
                      </c:pt>
                      <c:pt idx="646">
                        <c:v>0.91146922489807825</c:v>
                      </c:pt>
                      <c:pt idx="647">
                        <c:v>0.93170506702740052</c:v>
                      </c:pt>
                      <c:pt idx="648">
                        <c:v>0.93166700795724167</c:v>
                      </c:pt>
                      <c:pt idx="649">
                        <c:v>0.93164797842216207</c:v>
                      </c:pt>
                      <c:pt idx="650">
                        <c:v>0.91135752980087248</c:v>
                      </c:pt>
                      <c:pt idx="651">
                        <c:v>0.9045697773751239</c:v>
                      </c:pt>
                      <c:pt idx="652">
                        <c:v>0.90454206044359509</c:v>
                      </c:pt>
                      <c:pt idx="653">
                        <c:v>0.91126445055320104</c:v>
                      </c:pt>
                      <c:pt idx="654">
                        <c:v>0.93147671260644649</c:v>
                      </c:pt>
                      <c:pt idx="655">
                        <c:v>0.93819779271182613</c:v>
                      </c:pt>
                      <c:pt idx="656">
                        <c:v>0.93141962400120804</c:v>
                      </c:pt>
                      <c:pt idx="657">
                        <c:v>0.91789265825368171</c:v>
                      </c:pt>
                      <c:pt idx="658">
                        <c:v>0.90436651987724581</c:v>
                      </c:pt>
                      <c:pt idx="659">
                        <c:v>0.904338802945717</c:v>
                      </c:pt>
                      <c:pt idx="660">
                        <c:v>0.91105036828355668</c:v>
                      </c:pt>
                      <c:pt idx="661">
                        <c:v>0.93126738772057205</c:v>
                      </c:pt>
                      <c:pt idx="662">
                        <c:v>0.93123884341795282</c:v>
                      </c:pt>
                      <c:pt idx="663">
                        <c:v>0.92446239839710653</c:v>
                      </c:pt>
                      <c:pt idx="664">
                        <c:v>0.91767699018944737</c:v>
                      </c:pt>
                      <c:pt idx="665">
                        <c:v>0.9176488595723733</c:v>
                      </c:pt>
                      <c:pt idx="666">
                        <c:v>0.91087351771298086</c:v>
                      </c:pt>
                      <c:pt idx="667">
                        <c:v>0.91759259833822526</c:v>
                      </c:pt>
                      <c:pt idx="668">
                        <c:v>0.9310580628346975</c:v>
                      </c:pt>
                      <c:pt idx="669">
                        <c:v>0.9377761092460789</c:v>
                      </c:pt>
                      <c:pt idx="670">
                        <c:v>0.9242451445382821</c:v>
                      </c:pt>
                      <c:pt idx="671">
                        <c:v>0.92421680707843556</c:v>
                      </c:pt>
                      <c:pt idx="672">
                        <c:v>0.91744256838049698</c:v>
                      </c:pt>
                      <c:pt idx="673">
                        <c:v>0.91740506089106488</c:v>
                      </c:pt>
                      <c:pt idx="674">
                        <c:v>0.92412234887894673</c:v>
                      </c:pt>
                      <c:pt idx="675">
                        <c:v>0.93758443494346655</c:v>
                      </c:pt>
                      <c:pt idx="676">
                        <c:v>0.93755568379807475</c:v>
                      </c:pt>
                      <c:pt idx="677">
                        <c:v>0.9172925384227687</c:v>
                      </c:pt>
                      <c:pt idx="678">
                        <c:v>0.91051981657182923</c:v>
                      </c:pt>
                      <c:pt idx="679">
                        <c:v>0.91722690031626275</c:v>
                      </c:pt>
                      <c:pt idx="680">
                        <c:v>0.91719876969918857</c:v>
                      </c:pt>
                      <c:pt idx="681">
                        <c:v>0.9374023443559848</c:v>
                      </c:pt>
                      <c:pt idx="682">
                        <c:v>0.94411728812577711</c:v>
                      </c:pt>
                      <c:pt idx="683">
                        <c:v>0.94408833013761273</c:v>
                      </c:pt>
                      <c:pt idx="684">
                        <c:v>0.91707687035853447</c:v>
                      </c:pt>
                      <c:pt idx="685">
                        <c:v>0.91030573430218498</c:v>
                      </c:pt>
                      <c:pt idx="686">
                        <c:v>0.91027781052788348</c:v>
                      </c:pt>
                      <c:pt idx="687">
                        <c:v>0.91699247850731225</c:v>
                      </c:pt>
                      <c:pt idx="688">
                        <c:v>0.93719150262311124</c:v>
                      </c:pt>
                      <c:pt idx="689">
                        <c:v>0.94389527688318287</c:v>
                      </c:pt>
                      <c:pt idx="690">
                        <c:v>0.93038251433937524</c:v>
                      </c:pt>
                      <c:pt idx="691">
                        <c:v>0.91687057916665815</c:v>
                      </c:pt>
                      <c:pt idx="692">
                        <c:v>0.91684244854958408</c:v>
                      </c:pt>
                      <c:pt idx="693">
                        <c:v>0.91007303618300628</c:v>
                      </c:pt>
                      <c:pt idx="694">
                        <c:v>0.91678618731543593</c:v>
                      </c:pt>
                      <c:pt idx="695">
                        <c:v>0.93023027805873937</c:v>
                      </c:pt>
                      <c:pt idx="696">
                        <c:v>0.94368291830331019</c:v>
                      </c:pt>
                      <c:pt idx="697">
                        <c:v>0.9301731894535008</c:v>
                      </c:pt>
                      <c:pt idx="698">
                        <c:v>0.93013513038334183</c:v>
                      </c:pt>
                      <c:pt idx="699">
                        <c:v>0.92336668328303606</c:v>
                      </c:pt>
                      <c:pt idx="700">
                        <c:v>0.92333834582318952</c:v>
                      </c:pt>
                      <c:pt idx="701">
                        <c:v>0.93004949747548404</c:v>
                      </c:pt>
                      <c:pt idx="702">
                        <c:v>0.93676023544223341</c:v>
                      </c:pt>
                      <c:pt idx="703">
                        <c:v>0.94346090706071606</c:v>
                      </c:pt>
                      <c:pt idx="704">
                        <c:v>0.92321555016385404</c:v>
                      </c:pt>
                      <c:pt idx="705">
                        <c:v>0.91644861991054749</c:v>
                      </c:pt>
                      <c:pt idx="706">
                        <c:v>0.92315887524416074</c:v>
                      </c:pt>
                      <c:pt idx="707">
                        <c:v>0.92313053778431409</c:v>
                      </c:pt>
                      <c:pt idx="708">
                        <c:v>0.94330646445717226</c:v>
                      </c:pt>
                      <c:pt idx="709">
                        <c:v>0.95001520294378627</c:v>
                      </c:pt>
                      <c:pt idx="710">
                        <c:v>0.94324854848084339</c:v>
                      </c:pt>
                      <c:pt idx="711">
                        <c:v>0.9230077421249786</c:v>
                      </c:pt>
                      <c:pt idx="712">
                        <c:v>0.91623295184631315</c:v>
                      </c:pt>
                      <c:pt idx="713">
                        <c:v>0.9162141981015971</c:v>
                      </c:pt>
                      <c:pt idx="714">
                        <c:v>0.92291328392548988</c:v>
                      </c:pt>
                      <c:pt idx="715">
                        <c:v>0.94308445321457812</c:v>
                      </c:pt>
                      <c:pt idx="716">
                        <c:v>0.9430651478891352</c:v>
                      </c:pt>
                      <c:pt idx="717">
                        <c:v>0.93629063340083318</c:v>
                      </c:pt>
                      <c:pt idx="718">
                        <c:v>0.92952618526079778</c:v>
                      </c:pt>
                      <c:pt idx="719">
                        <c:v>0.92276215080630763</c:v>
                      </c:pt>
                      <c:pt idx="720">
                        <c:v>0.90925393880349725</c:v>
                      </c:pt>
                      <c:pt idx="721">
                        <c:v>0.92269603006666545</c:v>
                      </c:pt>
                      <c:pt idx="722">
                        <c:v>0.94287209463470545</c:v>
                      </c:pt>
                      <c:pt idx="723">
                        <c:v>0.94957773047973038</c:v>
                      </c:pt>
                      <c:pt idx="724">
                        <c:v>0.94280452599565501</c:v>
                      </c:pt>
                      <c:pt idx="725">
                        <c:v>0.92930734560738359</c:v>
                      </c:pt>
                      <c:pt idx="726">
                        <c:v>0.92927880130476437</c:v>
                      </c:pt>
                      <c:pt idx="727">
                        <c:v>0.92251655948763667</c:v>
                      </c:pt>
                      <c:pt idx="728">
                        <c:v>0.92248822202779013</c:v>
                      </c:pt>
                      <c:pt idx="729">
                        <c:v>0.93592645222586968</c:v>
                      </c:pt>
                      <c:pt idx="730">
                        <c:v>0.9426307780666684</c:v>
                      </c:pt>
                      <c:pt idx="731">
                        <c:v>0.92912656502412827</c:v>
                      </c:pt>
                      <c:pt idx="732">
                        <c:v>0.92236542636845464</c:v>
                      </c:pt>
                      <c:pt idx="733">
                        <c:v>0.92233708890860799</c:v>
                      </c:pt>
                      <c:pt idx="734">
                        <c:v>0.92229930562881246</c:v>
                      </c:pt>
                      <c:pt idx="735">
                        <c:v>0.94246668280040313</c:v>
                      </c:pt>
                      <c:pt idx="736">
                        <c:v>0.94243772481223864</c:v>
                      </c:pt>
                      <c:pt idx="737">
                        <c:v>0.94240876682407415</c:v>
                      </c:pt>
                      <c:pt idx="738">
                        <c:v>0.92218595578942586</c:v>
                      </c:pt>
                      <c:pt idx="739">
                        <c:v>0.91542654082352393</c:v>
                      </c:pt>
                      <c:pt idx="740">
                        <c:v>0.91539841020644985</c:v>
                      </c:pt>
                      <c:pt idx="741">
                        <c:v>0.92209149758993703</c:v>
                      </c:pt>
                      <c:pt idx="742">
                        <c:v>0.94225432422053046</c:v>
                      </c:pt>
                      <c:pt idx="743">
                        <c:v>0.94895554741973986</c:v>
                      </c:pt>
                      <c:pt idx="744">
                        <c:v>0.94219640824420148</c:v>
                      </c:pt>
                      <c:pt idx="745">
                        <c:v>0.92870791525237928</c:v>
                      </c:pt>
                      <c:pt idx="746">
                        <c:v>0.91522024963164761</c:v>
                      </c:pt>
                      <c:pt idx="747">
                        <c:v>0.91518274214221551</c:v>
                      </c:pt>
                      <c:pt idx="748">
                        <c:v>0.92188368955106159</c:v>
                      </c:pt>
                      <c:pt idx="749">
                        <c:v>0.94204196564065779</c:v>
                      </c:pt>
                      <c:pt idx="750">
                        <c:v>0.94873195038255564</c:v>
                      </c:pt>
                      <c:pt idx="751">
                        <c:v>0.94197439700160734</c:v>
                      </c:pt>
                      <c:pt idx="752">
                        <c:v>0.9284890755989651</c:v>
                      </c:pt>
                      <c:pt idx="753">
                        <c:v>0.92846053129634576</c:v>
                      </c:pt>
                      <c:pt idx="754">
                        <c:v>0.92170421897203281</c:v>
                      </c:pt>
                      <c:pt idx="755">
                        <c:v>0.92840344269110731</c:v>
                      </c:pt>
                      <c:pt idx="756">
                        <c:v>0.94854723978662092</c:v>
                      </c:pt>
                      <c:pt idx="757">
                        <c:v>0.95524515350146888</c:v>
                      </c:pt>
                      <c:pt idx="758">
                        <c:v>0.94176203842173467</c:v>
                      </c:pt>
                      <c:pt idx="759">
                        <c:v>0.93499683185819971</c:v>
                      </c:pt>
                      <c:pt idx="760">
                        <c:v>0.9349680807128079</c:v>
                      </c:pt>
                      <c:pt idx="761">
                        <c:v>0.92821314734031235</c:v>
                      </c:pt>
                      <c:pt idx="762">
                        <c:v>0.9349105784220243</c:v>
                      </c:pt>
                      <c:pt idx="763">
                        <c:v>0.94160759581819087</c:v>
                      </c:pt>
                      <c:pt idx="764">
                        <c:v>0.94830419952881206</c:v>
                      </c:pt>
                      <c:pt idx="765">
                        <c:v>0.92808945536229548</c:v>
                      </c:pt>
                      <c:pt idx="766">
                        <c:v>0.92806091105967625</c:v>
                      </c:pt>
                      <c:pt idx="767">
                        <c:v>0.92803236675705703</c:v>
                      </c:pt>
                      <c:pt idx="768">
                        <c:v>0.92799430768689806</c:v>
                      </c:pt>
                      <c:pt idx="769">
                        <c:v>0.95486332174324329</c:v>
                      </c:pt>
                      <c:pt idx="770">
                        <c:v>0.96155813281650215</c:v>
                      </c:pt>
                      <c:pt idx="771">
                        <c:v>0.954804578395824</c:v>
                      </c:pt>
                      <c:pt idx="772">
                        <c:v>0.92788013047642104</c:v>
                      </c:pt>
                      <c:pt idx="773">
                        <c:v>0.92112802395515103</c:v>
                      </c:pt>
                      <c:pt idx="774">
                        <c:v>0.92109024067535561</c:v>
                      </c:pt>
                      <c:pt idx="775">
                        <c:v>0.92778498280102351</c:v>
                      </c:pt>
                      <c:pt idx="776">
                        <c:v>0.9479250567266303</c:v>
                      </c:pt>
                      <c:pt idx="777">
                        <c:v>0.95461855779566274</c:v>
                      </c:pt>
                      <c:pt idx="778">
                        <c:v>0.94785700545444385</c:v>
                      </c:pt>
                      <c:pt idx="779">
                        <c:v>0.93437389037470964</c:v>
                      </c:pt>
                      <c:pt idx="780">
                        <c:v>0.93435472294444843</c:v>
                      </c:pt>
                      <c:pt idx="781">
                        <c:v>0.92087298681653118</c:v>
                      </c:pt>
                      <c:pt idx="782">
                        <c:v>0.92757565791514907</c:v>
                      </c:pt>
                      <c:pt idx="783">
                        <c:v>0.9477014596894463</c:v>
                      </c:pt>
                      <c:pt idx="784">
                        <c:v>0.95438358440598547</c:v>
                      </c:pt>
                      <c:pt idx="785">
                        <c:v>0.94091260410224398</c:v>
                      </c:pt>
                      <c:pt idx="786">
                        <c:v>0.93416304864183608</c:v>
                      </c:pt>
                      <c:pt idx="787">
                        <c:v>0.92740439209943359</c:v>
                      </c:pt>
                      <c:pt idx="788">
                        <c:v>0.92737584779681437</c:v>
                      </c:pt>
                      <c:pt idx="789">
                        <c:v>0.92734730349419503</c:v>
                      </c:pt>
                      <c:pt idx="790">
                        <c:v>0.94075816149870017</c:v>
                      </c:pt>
                      <c:pt idx="791">
                        <c:v>0.94744869782132501</c:v>
                      </c:pt>
                      <c:pt idx="792">
                        <c:v>0.93398095805435433</c:v>
                      </c:pt>
                      <c:pt idx="793">
                        <c:v>0.92722361151617827</c:v>
                      </c:pt>
                      <c:pt idx="794">
                        <c:v>0.93391387204844001</c:v>
                      </c:pt>
                      <c:pt idx="795">
                        <c:v>0.93388512090304809</c:v>
                      </c:pt>
                      <c:pt idx="796">
                        <c:v>0.95401154320566306</c:v>
                      </c:pt>
                      <c:pt idx="797">
                        <c:v>0.95398217153195342</c:v>
                      </c:pt>
                      <c:pt idx="798">
                        <c:v>0.95394300930034059</c:v>
                      </c:pt>
                      <c:pt idx="799">
                        <c:v>0.92704283093292306</c:v>
                      </c:pt>
                      <c:pt idx="800">
                        <c:v>0.92701428663030383</c:v>
                      </c:pt>
                      <c:pt idx="801">
                        <c:v>0.9269857423276846</c:v>
                      </c:pt>
                      <c:pt idx="802">
                        <c:v>0.92695719802506538</c:v>
                      </c:pt>
                      <c:pt idx="803">
                        <c:v>0.95378636037388898</c:v>
                      </c:pt>
                      <c:pt idx="804">
                        <c:v>0.96047358721215248</c:v>
                      </c:pt>
                      <c:pt idx="805">
                        <c:v>0.94701122535726923</c:v>
                      </c:pt>
                      <c:pt idx="806">
                        <c:v>0.94026587569990439</c:v>
                      </c:pt>
                      <c:pt idx="807">
                        <c:v>0.92680496174442928</c:v>
                      </c:pt>
                      <c:pt idx="808">
                        <c:v>0.92005120048097844</c:v>
                      </c:pt>
                      <c:pt idx="809">
                        <c:v>0.93345385372217027</c:v>
                      </c:pt>
                      <c:pt idx="810">
                        <c:v>0.94685567959227146</c:v>
                      </c:pt>
                      <c:pt idx="811">
                        <c:v>0.95354159642630842</c:v>
                      </c:pt>
                      <c:pt idx="812">
                        <c:v>0.94678762832008501</c:v>
                      </c:pt>
                      <c:pt idx="813">
                        <c:v>0.94004386445731025</c:v>
                      </c:pt>
                      <c:pt idx="814">
                        <c:v>0.93330051428008043</c:v>
                      </c:pt>
                      <c:pt idx="815">
                        <c:v>0.93327176313468851</c:v>
                      </c:pt>
                      <c:pt idx="816">
                        <c:v>0.93324301198929671</c:v>
                      </c:pt>
                      <c:pt idx="817">
                        <c:v>0.94664180416539967</c:v>
                      </c:pt>
                      <c:pt idx="818">
                        <c:v>0.95331641359453434</c:v>
                      </c:pt>
                      <c:pt idx="819">
                        <c:v>0.93314717483799048</c:v>
                      </c:pt>
                      <c:pt idx="820">
                        <c:v>0.93311842369259868</c:v>
                      </c:pt>
                      <c:pt idx="821">
                        <c:v>0.93308008883207616</c:v>
                      </c:pt>
                      <c:pt idx="822">
                        <c:v>0.93305133768668436</c:v>
                      </c:pt>
                      <c:pt idx="823">
                        <c:v>0.95315976466808283</c:v>
                      </c:pt>
                      <c:pt idx="824">
                        <c:v>0.95313039299437319</c:v>
                      </c:pt>
                      <c:pt idx="825">
                        <c:v>0.95310102132066343</c:v>
                      </c:pt>
                      <c:pt idx="826">
                        <c:v>0.93293633310511692</c:v>
                      </c:pt>
                      <c:pt idx="827">
                        <c:v>0.92619601662188533</c:v>
                      </c:pt>
                      <c:pt idx="828">
                        <c:v>0.92615795755172625</c:v>
                      </c:pt>
                      <c:pt idx="829">
                        <c:v>0.92612941324910703</c:v>
                      </c:pt>
                      <c:pt idx="830">
                        <c:v>0.95294437239421204</c:v>
                      </c:pt>
                      <c:pt idx="831">
                        <c:v>0.95962566973966079</c:v>
                      </c:pt>
                      <c:pt idx="832">
                        <c:v>0.95288562904679264</c:v>
                      </c:pt>
                      <c:pt idx="833">
                        <c:v>0.93942609404313515</c:v>
                      </c:pt>
                      <c:pt idx="834">
                        <c:v>0.92597717696847104</c:v>
                      </c:pt>
                      <c:pt idx="835">
                        <c:v>0.92594863266585181</c:v>
                      </c:pt>
                      <c:pt idx="836">
                        <c:v>0.93262965422093713</c:v>
                      </c:pt>
                      <c:pt idx="837">
                        <c:v>0.95272898012034113</c:v>
                      </c:pt>
                      <c:pt idx="838">
                        <c:v>0.95939890111329673</c:v>
                      </c:pt>
                      <c:pt idx="839">
                        <c:v>0.95266044621501855</c:v>
                      </c:pt>
                      <c:pt idx="840">
                        <c:v>0.93921373546326248</c:v>
                      </c:pt>
                      <c:pt idx="841">
                        <c:v>0.93918477747509799</c:v>
                      </c:pt>
                      <c:pt idx="842">
                        <c:v>0.92573930777997726</c:v>
                      </c:pt>
                      <c:pt idx="843">
                        <c:v>0.93241881248806358</c:v>
                      </c:pt>
                      <c:pt idx="844">
                        <c:v>0.94579602406822494</c:v>
                      </c:pt>
                      <c:pt idx="845">
                        <c:v>0.9524744256148574</c:v>
                      </c:pt>
                      <c:pt idx="846">
                        <c:v>0.94573769440635091</c:v>
                      </c:pt>
                      <c:pt idx="847">
                        <c:v>0.93899172422066823</c:v>
                      </c:pt>
                      <c:pt idx="848">
                        <c:v>0.93224630561571253</c:v>
                      </c:pt>
                      <c:pt idx="849">
                        <c:v>0.93222713818545122</c:v>
                      </c:pt>
                      <c:pt idx="850">
                        <c:v>0.93889519759345341</c:v>
                      </c:pt>
                      <c:pt idx="851">
                        <c:v>0.94558214864135315</c:v>
                      </c:pt>
                      <c:pt idx="852">
                        <c:v>0.95224924278308332</c:v>
                      </c:pt>
                      <c:pt idx="853">
                        <c:v>0.93210254988875318</c:v>
                      </c:pt>
                      <c:pt idx="854">
                        <c:v>0.92536823184592709</c:v>
                      </c:pt>
                      <c:pt idx="855">
                        <c:v>0.93203546388283887</c:v>
                      </c:pt>
                      <c:pt idx="856">
                        <c:v>0.93200671273744695</c:v>
                      </c:pt>
                      <c:pt idx="857">
                        <c:v>0.9520925938566317</c:v>
                      </c:pt>
                      <c:pt idx="858">
                        <c:v>0.95876789276167507</c:v>
                      </c:pt>
                      <c:pt idx="859">
                        <c:v>0.9587284547396987</c:v>
                      </c:pt>
                      <c:pt idx="860">
                        <c:v>0.93188212444074903</c:v>
                      </c:pt>
                      <c:pt idx="861">
                        <c:v>0.9251493921925128</c:v>
                      </c:pt>
                      <c:pt idx="862">
                        <c:v>0.92512084788989357</c:v>
                      </c:pt>
                      <c:pt idx="863">
                        <c:v>0.93849943842187245</c:v>
                      </c:pt>
                      <c:pt idx="864">
                        <c:v>0.95186741102485772</c:v>
                      </c:pt>
                      <c:pt idx="865">
                        <c:v>0.95854112413531101</c:v>
                      </c:pt>
                      <c:pt idx="866">
                        <c:v>0.95180866767743832</c:v>
                      </c:pt>
                      <c:pt idx="867">
                        <c:v>0.9450766249051108</c:v>
                      </c:pt>
                      <c:pt idx="868">
                        <c:v>0.93834499581832875</c:v>
                      </c:pt>
                      <c:pt idx="869">
                        <c:v>0.92491152300401913</c:v>
                      </c:pt>
                      <c:pt idx="870">
                        <c:v>0.93827742717927842</c:v>
                      </c:pt>
                      <c:pt idx="871">
                        <c:v>0.95835379353092343</c:v>
                      </c:pt>
                      <c:pt idx="872">
                        <c:v>0.9650257829516049</c:v>
                      </c:pt>
                      <c:pt idx="873">
                        <c:v>0.95159327540356742</c:v>
                      </c:pt>
                      <c:pt idx="874">
                        <c:v>0.9448530278679268</c:v>
                      </c:pt>
                      <c:pt idx="875">
                        <c:v>0.94482386303698962</c:v>
                      </c:pt>
                      <c:pt idx="876">
                        <c:v>0.93809402658757013</c:v>
                      </c:pt>
                      <c:pt idx="877">
                        <c:v>0.93806506859940575</c:v>
                      </c:pt>
                      <c:pt idx="878">
                        <c:v>0.95143662647711602</c:v>
                      </c:pt>
                      <c:pt idx="879">
                        <c:v>0.95810730589357107</c:v>
                      </c:pt>
                      <c:pt idx="880">
                        <c:v>0.94467803888230428</c:v>
                      </c:pt>
                      <c:pt idx="881">
                        <c:v>0.93793958398402644</c:v>
                      </c:pt>
                      <c:pt idx="882">
                        <c:v>0.93791062599586184</c:v>
                      </c:pt>
                      <c:pt idx="883">
                        <c:v>0.94458082277918076</c:v>
                      </c:pt>
                      <c:pt idx="884">
                        <c:v>0.96464850173437655</c:v>
                      </c:pt>
                      <c:pt idx="885">
                        <c:v>0.96460878792203675</c:v>
                      </c:pt>
                      <c:pt idx="886">
                        <c:v>0.95789039677270116</c:v>
                      </c:pt>
                      <c:pt idx="887">
                        <c:v>0.93775618339231814</c:v>
                      </c:pt>
                      <c:pt idx="888">
                        <c:v>0.93772722540415365</c:v>
                      </c:pt>
                      <c:pt idx="889">
                        <c:v>0.93769826741598916</c:v>
                      </c:pt>
                      <c:pt idx="890">
                        <c:v>0.93766930942782478</c:v>
                      </c:pt>
                      <c:pt idx="891">
                        <c:v>0.96442014731342252</c:v>
                      </c:pt>
                      <c:pt idx="892">
                        <c:v>0.97108751724551612</c:v>
                      </c:pt>
                      <c:pt idx="893">
                        <c:v>0.9576636281463371</c:v>
                      </c:pt>
                      <c:pt idx="894">
                        <c:v>0.95093730802405174</c:v>
                      </c:pt>
                      <c:pt idx="895">
                        <c:v>0.93751486682428098</c:v>
                      </c:pt>
                      <c:pt idx="896">
                        <c:v>0.93748590883611649</c:v>
                      </c:pt>
                      <c:pt idx="897">
                        <c:v>0.94414335031512497</c:v>
                      </c:pt>
                      <c:pt idx="898">
                        <c:v>0.96420172134555349</c:v>
                      </c:pt>
                      <c:pt idx="899">
                        <c:v>0.97086757443064797</c:v>
                      </c:pt>
                      <c:pt idx="900">
                        <c:v>0.95743685951997315</c:v>
                      </c:pt>
                      <c:pt idx="901">
                        <c:v>0.95071212519227755</c:v>
                      </c:pt>
                      <c:pt idx="902">
                        <c:v>0.94398780455012721</c:v>
                      </c:pt>
                      <c:pt idx="903">
                        <c:v>0.93726389759352235</c:v>
                      </c:pt>
                      <c:pt idx="904">
                        <c:v>0.94392947488825318</c:v>
                      </c:pt>
                      <c:pt idx="905">
                        <c:v>0.95728896693756171</c:v>
                      </c:pt>
                      <c:pt idx="906">
                        <c:v>0.96395351001842955</c:v>
                      </c:pt>
                      <c:pt idx="907">
                        <c:v>0.95052610459211628</c:v>
                      </c:pt>
                      <c:pt idx="908">
                        <c:v>0.94380309395419248</c:v>
                      </c:pt>
                      <c:pt idx="909">
                        <c:v>0.94377392912325553</c:v>
                      </c:pt>
                      <c:pt idx="910">
                        <c:v>0.94374476429231846</c:v>
                      </c:pt>
                      <c:pt idx="911">
                        <c:v>0.95039882733937453</c:v>
                      </c:pt>
                      <c:pt idx="912">
                        <c:v>0.96375494095673053</c:v>
                      </c:pt>
                      <c:pt idx="913">
                        <c:v>0.96372515559747562</c:v>
                      </c:pt>
                      <c:pt idx="914">
                        <c:v>0.94361838335825776</c:v>
                      </c:pt>
                      <c:pt idx="915">
                        <c:v>0.94357949691700849</c:v>
                      </c:pt>
                      <c:pt idx="916">
                        <c:v>0.94356005369638374</c:v>
                      </c:pt>
                      <c:pt idx="917">
                        <c:v>0.94352116725513424</c:v>
                      </c:pt>
                      <c:pt idx="918">
                        <c:v>0.9635563718950314</c:v>
                      </c:pt>
                      <c:pt idx="919">
                        <c:v>0.97022774078739527</c:v>
                      </c:pt>
                      <c:pt idx="920">
                        <c:v>0.97687870119286235</c:v>
                      </c:pt>
                      <c:pt idx="921">
                        <c:v>0.9500855294864714</c:v>
                      </c:pt>
                      <c:pt idx="922">
                        <c:v>0.93666543250479029</c:v>
                      </c:pt>
                      <c:pt idx="923">
                        <c:v>0.93663647451662579</c:v>
                      </c:pt>
                      <c:pt idx="924">
                        <c:v>0.94998762390743918</c:v>
                      </c:pt>
                      <c:pt idx="925">
                        <c:v>0.96333794592716238</c:v>
                      </c:pt>
                      <c:pt idx="926">
                        <c:v>0.97667737422752854</c:v>
                      </c:pt>
                      <c:pt idx="927">
                        <c:v>0.96326844675556766</c:v>
                      </c:pt>
                      <c:pt idx="928">
                        <c:v>0.94986034665469743</c:v>
                      </c:pt>
                      <c:pt idx="929">
                        <c:v>0.94983097498098767</c:v>
                      </c:pt>
                      <c:pt idx="930">
                        <c:v>0.93642411593675312</c:v>
                      </c:pt>
                      <c:pt idx="931">
                        <c:v>0.94308369479107845</c:v>
                      </c:pt>
                      <c:pt idx="932">
                        <c:v>0.96310959150620823</c:v>
                      </c:pt>
                      <c:pt idx="933">
                        <c:v>0.96976786035630724</c:v>
                      </c:pt>
                      <c:pt idx="934">
                        <c:v>0.96305994924078353</c:v>
                      </c:pt>
                      <c:pt idx="935">
                        <c:v>0.97641564917259449</c:v>
                      </c:pt>
                      <c:pt idx="936">
                        <c:v>1.0365629074371698</c:v>
                      </c:pt>
                      <c:pt idx="937">
                        <c:v>1.0966938940703004</c:v>
                      </c:pt>
                      <c:pt idx="938">
                        <c:v>1.163517485453782</c:v>
                      </c:pt>
                      <c:pt idx="939">
                        <c:v>1.2303355610299942</c:v>
                      </c:pt>
                      <c:pt idx="940">
                        <c:v>1.2770891292401907</c:v>
                      </c:pt>
                      <c:pt idx="941">
                        <c:v>1.2971079933010523</c:v>
                      </c:pt>
                      <c:pt idx="942">
                        <c:v>1.3304837294027694</c:v>
                      </c:pt>
                      <c:pt idx="943">
                        <c:v>1.3638567076008512</c:v>
                      </c:pt>
                      <c:pt idx="944">
                        <c:v>1.4039122242010182</c:v>
                      </c:pt>
                      <c:pt idx="945">
                        <c:v>1.4372794108014677</c:v>
                      </c:pt>
                      <c:pt idx="946">
                        <c:v>1.4439048605983134</c:v>
                      </c:pt>
                      <c:pt idx="947">
                        <c:v>1.4572142277490612</c:v>
                      </c:pt>
                      <c:pt idx="948">
                        <c:v>1.4772066848826202</c:v>
                      </c:pt>
                      <c:pt idx="949">
                        <c:v>1.5172492393357038</c:v>
                      </c:pt>
                      <c:pt idx="950">
                        <c:v>1.5506048427408874</c:v>
                      </c:pt>
                      <c:pt idx="951">
                        <c:v>1.5505408593765622</c:v>
                      </c:pt>
                      <c:pt idx="952">
                        <c:v>1.5571599659950484</c:v>
                      </c:pt>
                      <c:pt idx="953">
                        <c:v>1.5637785210328075</c:v>
                      </c:pt>
                      <c:pt idx="954">
                        <c:v>1.5770790628919238</c:v>
                      </c:pt>
                      <c:pt idx="955">
                        <c:v>1.6104252894247497</c:v>
                      </c:pt>
                      <c:pt idx="956">
                        <c:v>1.623722797589868</c:v>
                      </c:pt>
                      <c:pt idx="957">
                        <c:v>1.6169740695005506</c:v>
                      </c:pt>
                      <c:pt idx="958">
                        <c:v>1.6235887634732213</c:v>
                      </c:pt>
                      <c:pt idx="959">
                        <c:v>1.6368840653154317</c:v>
                      </c:pt>
                      <c:pt idx="960">
                        <c:v>1.6635400313159958</c:v>
                      </c:pt>
                      <c:pt idx="961">
                        <c:v>1.6835131831241119</c:v>
                      </c:pt>
                      <c:pt idx="962">
                        <c:v>1.6767633518733405</c:v>
                      </c:pt>
                      <c:pt idx="963">
                        <c:v>1.6700140722032963</c:v>
                      </c:pt>
                      <c:pt idx="964">
                        <c:v>1.6766249051108781</c:v>
                      </c:pt>
                      <c:pt idx="965">
                        <c:v>1.6899146911458194</c:v>
                      </c:pt>
                      <c:pt idx="966">
                        <c:v>1.7165618318547524</c:v>
                      </c:pt>
                      <c:pt idx="967">
                        <c:v>1.7298488599860589</c:v>
                      </c:pt>
                      <c:pt idx="968">
                        <c:v>1.716420075607928</c:v>
                      </c:pt>
                      <c:pt idx="969">
                        <c:v>1.7163491974845162</c:v>
                      </c:pt>
                      <c:pt idx="970">
                        <c:v>1.7229564451173729</c:v>
                      </c:pt>
                      <c:pt idx="971">
                        <c:v>1.7495966910672192</c:v>
                      </c:pt>
                      <c:pt idx="972">
                        <c:v>1.7562020081675318</c:v>
                      </c:pt>
                      <c:pt idx="973">
                        <c:v>1.7427748785315818</c:v>
                      </c:pt>
                      <c:pt idx="974">
                        <c:v>1.7360258746519011</c:v>
                      </c:pt>
                      <c:pt idx="975">
                        <c:v>1.7359541691573985</c:v>
                      </c:pt>
                      <c:pt idx="976">
                        <c:v>1.7492354056910722</c:v>
                      </c:pt>
                      <c:pt idx="977">
                        <c:v>1.7758679295107413</c:v>
                      </c:pt>
                      <c:pt idx="978">
                        <c:v>1.7757762292148871</c:v>
                      </c:pt>
                      <c:pt idx="979">
                        <c:v>1.7690272942827969</c:v>
                      </c:pt>
                      <c:pt idx="980">
                        <c:v>1.7689542098364772</c:v>
                      </c:pt>
                      <c:pt idx="981">
                        <c:v>1.7755561485048372</c:v>
                      </c:pt>
                      <c:pt idx="982">
                        <c:v>1.7955070302411031</c:v>
                      </c:pt>
                      <c:pt idx="983">
                        <c:v>1.8021259300168164</c:v>
                      </c:pt>
                      <c:pt idx="984">
                        <c:v>1.7886844592819664</c:v>
                      </c:pt>
                      <c:pt idx="985">
                        <c:v>1.78193662751133</c:v>
                      </c:pt>
                      <c:pt idx="986">
                        <c:v>1.7818629914842832</c:v>
                      </c:pt>
                      <c:pt idx="987">
                        <c:v>1.8018094605747335</c:v>
                      </c:pt>
                      <c:pt idx="988">
                        <c:v>1.8217542749230029</c:v>
                      </c:pt>
                      <c:pt idx="989">
                        <c:v>1.8150249211067193</c:v>
                      </c:pt>
                      <c:pt idx="990">
                        <c:v>1.8082772961788556</c:v>
                      </c:pt>
                      <c:pt idx="991">
                        <c:v>1.808202556990355</c:v>
                      </c:pt>
                      <c:pt idx="992">
                        <c:v>1.8081278178018543</c:v>
                      </c:pt>
                      <c:pt idx="993">
                        <c:v>1.8280684263470808</c:v>
                      </c:pt>
                      <c:pt idx="994">
                        <c:v>1.8346643665750355</c:v>
                      </c:pt>
                      <c:pt idx="995">
                        <c:v>1.8145748312335346</c:v>
                      </c:pt>
                      <c:pt idx="996">
                        <c:v>1.8144998162546704</c:v>
                      </c:pt>
                      <c:pt idx="997">
                        <c:v>1.8144248012758064</c:v>
                      </c:pt>
                      <c:pt idx="998">
                        <c:v>1.8410314008013091</c:v>
                      </c:pt>
                      <c:pt idx="999">
                        <c:v>1.8476254104967194</c:v>
                      </c:pt>
                      <c:pt idx="1000">
                        <c:v>1.8408791645206732</c:v>
                      </c:pt>
                      <c:pt idx="1001">
                        <c:v>1.8274638938703525</c:v>
                      </c:pt>
                      <c:pt idx="1002">
                        <c:v>1.8273883273107616</c:v>
                      </c:pt>
                      <c:pt idx="1003">
                        <c:v>1.8339817854254448</c:v>
                      </c:pt>
                      <c:pt idx="1004">
                        <c:v>1.847243440843312</c:v>
                      </c:pt>
                      <c:pt idx="1005">
                        <c:v>1.853835520006178</c:v>
                      </c:pt>
                      <c:pt idx="1006">
                        <c:v>1.8404224556787652</c:v>
                      </c:pt>
                      <c:pt idx="1007">
                        <c:v>1.840346337538447</c:v>
                      </c:pt>
                      <c:pt idx="1008">
                        <c:v>1.8402702193981291</c:v>
                      </c:pt>
                      <c:pt idx="1009">
                        <c:v>1.8601962110540917</c:v>
                      </c:pt>
                      <c:pt idx="1010">
                        <c:v>1.8667863596844132</c:v>
                      </c:pt>
                      <c:pt idx="1011">
                        <c:v>1.8467086833285418</c:v>
                      </c:pt>
                      <c:pt idx="1012">
                        <c:v>1.8399657468368571</c:v>
                      </c:pt>
                      <c:pt idx="1013">
                        <c:v>1.8332233619258995</c:v>
                      </c:pt>
                      <c:pt idx="1014">
                        <c:v>1.8464795015364972</c:v>
                      </c:pt>
                      <c:pt idx="1015">
                        <c:v>1.8664002531755539</c:v>
                      </c:pt>
                      <c:pt idx="1016">
                        <c:v>1.8729884712733313</c:v>
                      </c:pt>
                      <c:pt idx="1017">
                        <c:v>1.8529154833536388</c:v>
                      </c:pt>
                      <c:pt idx="1018">
                        <c:v>1.859503701451416</c:v>
                      </c:pt>
                      <c:pt idx="1019">
                        <c:v>1.8594267559400077</c:v>
                      </c:pt>
                      <c:pt idx="1020">
                        <c:v>1.8793428191428849</c:v>
                      </c:pt>
                      <c:pt idx="1021">
                        <c:v>1.8792650462603859</c:v>
                      </c:pt>
                      <c:pt idx="1022">
                        <c:v>1.8658597040631508</c:v>
                      </c:pt>
                      <c:pt idx="1023">
                        <c:v>1.852455465027369</c:v>
                      </c:pt>
                      <c:pt idx="1024">
                        <c:v>1.8523787953063242</c:v>
                      </c:pt>
                      <c:pt idx="1025">
                        <c:v>1.8656280401578351</c:v>
                      </c:pt>
                      <c:pt idx="1026">
                        <c:v>1.8855388633438064</c:v>
                      </c:pt>
                      <c:pt idx="1027">
                        <c:v>1.8787984089653931</c:v>
                      </c:pt>
                      <c:pt idx="1028">
                        <c:v>1.8720585061677071</c:v>
                      </c:pt>
                      <c:pt idx="1029">
                        <c:v>1.8653191549507475</c:v>
                      </c:pt>
                      <c:pt idx="1030">
                        <c:v>1.8719035119834364</c:v>
                      </c:pt>
                      <c:pt idx="1031">
                        <c:v>1.8851486199794949</c:v>
                      </c:pt>
                      <c:pt idx="1032">
                        <c:v>1.8917315980603662</c:v>
                      </c:pt>
                      <c:pt idx="1033">
                        <c:v>1.8716710207070304</c:v>
                      </c:pt>
                      <c:pt idx="1034">
                        <c:v>1.8649330484418882</c:v>
                      </c:pt>
                      <c:pt idx="1035">
                        <c:v>1.8648558271401161</c:v>
                      </c:pt>
                      <c:pt idx="1036">
                        <c:v>1.8847583766151834</c:v>
                      </c:pt>
                      <c:pt idx="1037">
                        <c:v>1.8979996235461538</c:v>
                      </c:pt>
                      <c:pt idx="1038">
                        <c:v>1.8912616512810116</c:v>
                      </c:pt>
                      <c:pt idx="1039">
                        <c:v>1.8778651343754071</c:v>
                      </c:pt>
                      <c:pt idx="1040">
                        <c:v>1.8777873614929081</c:v>
                      </c:pt>
                      <c:pt idx="1041">
                        <c:v>1.8777095886104096</c:v>
                      </c:pt>
                      <c:pt idx="1042">
                        <c:v>1.8976066222782078</c:v>
                      </c:pt>
                      <c:pt idx="1043">
                        <c:v>1.9041860150843539</c:v>
                      </c:pt>
                      <c:pt idx="1044">
                        <c:v>1.8841339872322851</c:v>
                      </c:pt>
                      <c:pt idx="1045">
                        <c:v>1.8840559385594227</c:v>
                      </c:pt>
                      <c:pt idx="1046">
                        <c:v>1.8839778898865605</c:v>
                      </c:pt>
                      <c:pt idx="1047">
                        <c:v>1.9038705109085432</c:v>
                      </c:pt>
                      <c:pt idx="1048">
                        <c:v>1.9104482489725083</c:v>
                      </c:pt>
                      <c:pt idx="1049">
                        <c:v>1.8904000821855282</c:v>
                      </c:pt>
                      <c:pt idx="1050">
                        <c:v>1.8836656951951114</c:v>
                      </c:pt>
                      <c:pt idx="1051">
                        <c:v>1.8769318597854212</c:v>
                      </c:pt>
                      <c:pt idx="1052">
                        <c:v>1.8835095978493868</c:v>
                      </c:pt>
                      <c:pt idx="1053">
                        <c:v>1.9033972546448268</c:v>
                      </c:pt>
                      <c:pt idx="1054">
                        <c:v>1.9099733379666113</c:v>
                      </c:pt>
                      <c:pt idx="1055">
                        <c:v>1.8965848189815475</c:v>
                      </c:pt>
                      <c:pt idx="1056">
                        <c:v>1.8965062187279582</c:v>
                      </c:pt>
                      <c:pt idx="1057">
                        <c:v>1.8964276184743689</c:v>
                      </c:pt>
                      <c:pt idx="1058">
                        <c:v>1.9096567306293466</c:v>
                      </c:pt>
                      <c:pt idx="1059">
                        <c:v>1.9162311592089503</c:v>
                      </c:pt>
                      <c:pt idx="1060">
                        <c:v>1.8961918177136012</c:v>
                      </c:pt>
                      <c:pt idx="1061">
                        <c:v>1.8894601886268192</c:v>
                      </c:pt>
                      <c:pt idx="1062">
                        <c:v>1.8827291111207636</c:v>
                      </c:pt>
                      <c:pt idx="1063">
                        <c:v>1.8959560169528338</c:v>
                      </c:pt>
                      <c:pt idx="1064">
                        <c:v>1.915834021085552</c:v>
                      </c:pt>
                      <c:pt idx="1065">
                        <c:v>1.9157545934608724</c:v>
                      </c:pt>
                      <c:pt idx="1066">
                        <c:v>1.9023718660734417</c:v>
                      </c:pt>
                      <c:pt idx="1067">
                        <c:v>1.8956416159384766</c:v>
                      </c:pt>
                      <c:pt idx="1068">
                        <c:v>1.8955630156848873</c:v>
                      </c:pt>
                      <c:pt idx="1069">
                        <c:v>1.915436882962154</c:v>
                      </c:pt>
                      <c:pt idx="1070">
                        <c:v>1.9153574553374741</c:v>
                      </c:pt>
                      <c:pt idx="1071">
                        <c:v>1.8953272149241196</c:v>
                      </c:pt>
                      <c:pt idx="1072">
                        <c:v>1.8952486146705305</c:v>
                      </c:pt>
                      <c:pt idx="1073">
                        <c:v>1.8951700144169412</c:v>
                      </c:pt>
                      <c:pt idx="1074">
                        <c:v>1.9083903012802876</c:v>
                      </c:pt>
                      <c:pt idx="1075">
                        <c:v>1.9282586527502847</c:v>
                      </c:pt>
                      <c:pt idx="1076">
                        <c:v>1.9148808895893963</c:v>
                      </c:pt>
                      <c:pt idx="1077">
                        <c:v>1.9015042295899618</c:v>
                      </c:pt>
                      <c:pt idx="1078">
                        <c:v>1.9014253535460091</c:v>
                      </c:pt>
                      <c:pt idx="1079">
                        <c:v>1.9013464775020563</c:v>
                      </c:pt>
                      <c:pt idx="1080">
                        <c:v>1.9212109679069649</c:v>
                      </c:pt>
                      <c:pt idx="1081">
                        <c:v>1.9211312644919216</c:v>
                      </c:pt>
                      <c:pt idx="1082">
                        <c:v>1.907757086605758</c:v>
                      </c:pt>
                      <c:pt idx="1083">
                        <c:v>1.9010309733262456</c:v>
                      </c:pt>
                      <c:pt idx="1084">
                        <c:v>1.9009520972822929</c:v>
                      </c:pt>
                      <c:pt idx="1085">
                        <c:v>1.9274588606962191</c:v>
                      </c:pt>
                      <c:pt idx="1086">
                        <c:v>1.9273788814908124</c:v>
                      </c:pt>
                      <c:pt idx="1087">
                        <c:v>1.9139873288117502</c:v>
                      </c:pt>
                      <c:pt idx="1088">
                        <c:v>1.907262387641282</c:v>
                      </c:pt>
                      <c:pt idx="1089">
                        <c:v>1.9005379980515411</c:v>
                      </c:pt>
                      <c:pt idx="1090">
                        <c:v>1.9071040839726496</c:v>
                      </c:pt>
                      <c:pt idx="1091">
                        <c:v>1.9203143044877296</c:v>
                      </c:pt>
                      <c:pt idx="1092">
                        <c:v>1.9268790114570211</c:v>
                      </c:pt>
                      <c:pt idx="1093">
                        <c:v>1.9135107630636723</c:v>
                      </c:pt>
                      <c:pt idx="1094">
                        <c:v>1.9134313354389925</c:v>
                      </c:pt>
                      <c:pt idx="1095">
                        <c:v>1.9133519078143131</c:v>
                      </c:pt>
                      <c:pt idx="1096">
                        <c:v>1.9265590946353948</c:v>
                      </c:pt>
                      <c:pt idx="1097">
                        <c:v>1.9331221468625053</c:v>
                      </c:pt>
                      <c:pt idx="1098">
                        <c:v>1.913113624940274</c:v>
                      </c:pt>
                      <c:pt idx="1099">
                        <c:v>1.9063917174638041</c:v>
                      </c:pt>
                      <c:pt idx="1100">
                        <c:v>1.8996703615680615</c:v>
                      </c:pt>
                      <c:pt idx="1101">
                        <c:v>1.912875342066235</c:v>
                      </c:pt>
                      <c:pt idx="1102">
                        <c:v>1.926079219402955</c:v>
                      </c:pt>
                      <c:pt idx="1103">
                        <c:v>1.9259992401975485</c:v>
                      </c:pt>
                      <c:pt idx="1104">
                        <c:v>1.9126370591921962</c:v>
                      </c:pt>
                      <c:pt idx="1105">
                        <c:v>1.9125576315675163</c:v>
                      </c:pt>
                      <c:pt idx="1106">
                        <c:v>1.9124782039428367</c:v>
                      </c:pt>
                      <c:pt idx="1107">
                        <c:v>1.9323195969048046</c:v>
                      </c:pt>
                      <c:pt idx="1108">
                        <c:v>1.9322393419090345</c:v>
                      </c:pt>
                      <c:pt idx="1109">
                        <c:v>1.9122399210687979</c:v>
                      </c:pt>
                      <c:pt idx="1110">
                        <c:v>1.905521047286326</c:v>
                      </c:pt>
                      <c:pt idx="1111">
                        <c:v>1.9054418954520098</c:v>
                      </c:pt>
                      <c:pt idx="1112">
                        <c:v>1.9252794273488891</c:v>
                      </c:pt>
                      <c:pt idx="1113">
                        <c:v>1.938476685716886</c:v>
                      </c:pt>
                      <c:pt idx="1114">
                        <c:v>1.9317578119344141</c:v>
                      </c:pt>
                      <c:pt idx="1115">
                        <c:v>1.9184014225266948</c:v>
                      </c:pt>
                      <c:pt idx="1116">
                        <c:v>1.9117037846022102</c:v>
                      </c:pt>
                      <c:pt idx="1117">
                        <c:v>1.9116243569775304</c:v>
                      </c:pt>
                      <c:pt idx="1118">
                        <c:v>1.9314568557002765</c:v>
                      </c:pt>
                      <c:pt idx="1119">
                        <c:v>1.9313766007045063</c:v>
                      </c:pt>
                      <c:pt idx="1120">
                        <c:v>1.9180228313052399</c:v>
                      </c:pt>
                      <c:pt idx="1121">
                        <c:v>1.9113066464788118</c:v>
                      </c:pt>
                      <c:pt idx="1122">
                        <c:v>1.9112272188541324</c:v>
                      </c:pt>
                      <c:pt idx="1123">
                        <c:v>1.931055580721426</c:v>
                      </c:pt>
                      <c:pt idx="1124">
                        <c:v>1.9376109797659506</c:v>
                      </c:pt>
                      <c:pt idx="1125">
                        <c:v>1.9242596924799551</c:v>
                      </c:pt>
                      <c:pt idx="1126">
                        <c:v>1.9109095083554135</c:v>
                      </c:pt>
                      <c:pt idx="1127">
                        <c:v>1.9108300807307341</c:v>
                      </c:pt>
                      <c:pt idx="1128">
                        <c:v>1.9173852039848949</c:v>
                      </c:pt>
                      <c:pt idx="1129">
                        <c:v>1.9372083258352828</c:v>
                      </c:pt>
                      <c:pt idx="1130">
                        <c:v>1.9371277950491494</c:v>
                      </c:pt>
                      <c:pt idx="1131">
                        <c:v>1.9237798172475156</c:v>
                      </c:pt>
                      <c:pt idx="1132">
                        <c:v>1.9170663903247223</c:v>
                      </c:pt>
                      <c:pt idx="1133">
                        <c:v>1.9236198588367024</c:v>
                      </c:pt>
                      <c:pt idx="1134">
                        <c:v>1.9434385680412747</c:v>
                      </c:pt>
                      <c:pt idx="1135">
                        <c:v>1.9433577614647779</c:v>
                      </c:pt>
                      <c:pt idx="1136">
                        <c:v>1.9300122657764154</c:v>
                      </c:pt>
                      <c:pt idx="1137">
                        <c:v>1.9166678732495066</c:v>
                      </c:pt>
                      <c:pt idx="1138">
                        <c:v>1.909956376859258</c:v>
                      </c:pt>
                      <c:pt idx="1139">
                        <c:v>1.9231399836042629</c:v>
                      </c:pt>
                      <c:pt idx="1140">
                        <c:v>1.936322487187814</c:v>
                      </c:pt>
                      <c:pt idx="1141">
                        <c:v>1.9362218237051472</c:v>
                      </c:pt>
                      <c:pt idx="1142">
                        <c:v>1.9228800511866915</c:v>
                      </c:pt>
                      <c:pt idx="1143">
                        <c:v>1.9228000719812848</c:v>
                      </c:pt>
                      <c:pt idx="1144">
                        <c:v>1.9227400875772298</c:v>
                      </c:pt>
                      <c:pt idx="1145">
                        <c:v>1.9425496956998076</c:v>
                      </c:pt>
                      <c:pt idx="1146">
                        <c:v>1.9424688891233106</c:v>
                      </c:pt>
                      <c:pt idx="1147">
                        <c:v>1.9225001499610102</c:v>
                      </c:pt>
                      <c:pt idx="1148">
                        <c:v>1.9157712098302717</c:v>
                      </c:pt>
                      <c:pt idx="1149">
                        <c:v>1.9156915064152285</c:v>
                      </c:pt>
                      <c:pt idx="1150">
                        <c:v>1.9288686320866919</c:v>
                      </c:pt>
                      <c:pt idx="1151">
                        <c:v>1.9486727933495909</c:v>
                      </c:pt>
                      <c:pt idx="1152">
                        <c:v>1.9419638480202044</c:v>
                      </c:pt>
                      <c:pt idx="1153">
                        <c:v>1.9286479308483242</c:v>
                      </c:pt>
                      <c:pt idx="1154">
                        <c:v>1.9285676758525541</c:v>
                      </c:pt>
                      <c:pt idx="1155">
                        <c:v>1.9284874208567842</c:v>
                      </c:pt>
                      <c:pt idx="1156">
                        <c:v>1.9416608233583406</c:v>
                      </c:pt>
                      <c:pt idx="1157">
                        <c:v>1.9482065697401432</c:v>
                      </c:pt>
                      <c:pt idx="1158">
                        <c:v>1.928246655869474</c:v>
                      </c:pt>
                      <c:pt idx="1159">
                        <c:v>1.9215204046947794</c:v>
                      </c:pt>
                      <c:pt idx="1160">
                        <c:v>1.9214404254893727</c:v>
                      </c:pt>
                      <c:pt idx="1161">
                        <c:v>1.9412365888317311</c:v>
                      </c:pt>
                      <c:pt idx="1162">
                        <c:v>1.9544059923730175</c:v>
                      </c:pt>
                      <c:pt idx="1163">
                        <c:v>1.9410951773228615</c:v>
                      </c:pt>
                      <c:pt idx="1164">
                        <c:v>1.9343897483206092</c:v>
                      </c:pt>
                      <c:pt idx="1165">
                        <c:v>1.9276848708990832</c:v>
                      </c:pt>
                      <c:pt idx="1166">
                        <c:v>1.9276046159033133</c:v>
                      </c:pt>
                      <c:pt idx="1167">
                        <c:v>1.9473957460715383</c:v>
                      </c:pt>
                      <c:pt idx="1168">
                        <c:v>1.9473146637046779</c:v>
                      </c:pt>
                      <c:pt idx="1169">
                        <c:v>1.9339669616934081</c:v>
                      </c:pt>
                      <c:pt idx="1170">
                        <c:v>1.9338864309072747</c:v>
                      </c:pt>
                      <c:pt idx="1171">
                        <c:v>1.9272033409244629</c:v>
                      </c:pt>
                      <c:pt idx="1172">
                        <c:v>1.9469903342372361</c:v>
                      </c:pt>
                      <c:pt idx="1173">
                        <c:v>1.9535313921828601</c:v>
                      </c:pt>
                      <c:pt idx="1174">
                        <c:v>1.9402063049813945</c:v>
                      </c:pt>
                      <c:pt idx="1175">
                        <c:v>1.9268823209413828</c:v>
                      </c:pt>
                      <c:pt idx="1176">
                        <c:v>1.9201807530042188</c:v>
                      </c:pt>
                      <c:pt idx="1177">
                        <c:v>1.9267218109498427</c:v>
                      </c:pt>
                      <c:pt idx="1178">
                        <c:v>1.9465038400360732</c:v>
                      </c:pt>
                      <c:pt idx="1179">
                        <c:v>1.9530432432395162</c:v>
                      </c:pt>
                      <c:pt idx="1180">
                        <c:v>1.9331012557424727</c:v>
                      </c:pt>
                      <c:pt idx="1181">
                        <c:v>1.9330207249563391</c:v>
                      </c:pt>
                      <c:pt idx="1182">
                        <c:v>1.9329401941702054</c:v>
                      </c:pt>
                      <c:pt idx="1183">
                        <c:v>1.9527178106106207</c:v>
                      </c:pt>
                      <c:pt idx="1184">
                        <c:v>1.9526364524533966</c:v>
                      </c:pt>
                      <c:pt idx="1185">
                        <c:v>1.9326986018118051</c:v>
                      </c:pt>
                      <c:pt idx="1186">
                        <c:v>1.925999515987912</c:v>
                      </c:pt>
                      <c:pt idx="1187">
                        <c:v>1.9193009817447462</c:v>
                      </c:pt>
                      <c:pt idx="1188">
                        <c:v>1.9324570094534044</c:v>
                      </c:pt>
                      <c:pt idx="1189">
                        <c:v>1.952229661667277</c:v>
                      </c:pt>
                      <c:pt idx="1190">
                        <c:v>1.9455308516337473</c:v>
                      </c:pt>
                      <c:pt idx="1191">
                        <c:v>1.9388325931809454</c:v>
                      </c:pt>
                      <c:pt idx="1192">
                        <c:v>1.9321348863088701</c:v>
                      </c:pt>
                      <c:pt idx="1193">
                        <c:v>1.9320543555227365</c:v>
                      </c:pt>
                      <c:pt idx="1194">
                        <c:v>1.9518228708811571</c:v>
                      </c:pt>
                      <c:pt idx="1195">
                        <c:v>1.951741512723933</c:v>
                      </c:pt>
                      <c:pt idx="1196">
                        <c:v>1.9317926304678026</c:v>
                      </c:pt>
                      <c:pt idx="1197">
                        <c:v>1.931712099681669</c:v>
                      </c:pt>
                      <c:pt idx="1198">
                        <c:v>1.9316315688955357</c:v>
                      </c:pt>
                      <c:pt idx="1199">
                        <c:v>1.9513957405557314</c:v>
                      </c:pt>
                      <c:pt idx="1200">
                        <c:v>1.9645436324486669</c:v>
                      </c:pt>
                      <c:pt idx="1201">
                        <c:v>1.9512330242412834</c:v>
                      </c:pt>
                      <c:pt idx="1202">
                        <c:v>1.9445375926397064</c:v>
                      </c:pt>
                      <c:pt idx="1203">
                        <c:v>1.9378427126188571</c:v>
                      </c:pt>
                      <c:pt idx="1204">
                        <c:v>1.9377619060423599</c:v>
                      </c:pt>
                      <c:pt idx="1205">
                        <c:v>1.9509075916123877</c:v>
                      </c:pt>
                      <c:pt idx="1206">
                        <c:v>1.9574392037380626</c:v>
                      </c:pt>
                      <c:pt idx="1207">
                        <c:v>1.9375194863128689</c:v>
                      </c:pt>
                      <c:pt idx="1208">
                        <c:v>1.9374386797363718</c:v>
                      </c:pt>
                      <c:pt idx="1209">
                        <c:v>1.9373578731598751</c:v>
                      </c:pt>
                      <c:pt idx="1210">
                        <c:v>1.9571126679477127</c:v>
                      </c:pt>
                      <c:pt idx="1211">
                        <c:v>1.9636426253312069</c:v>
                      </c:pt>
                      <c:pt idx="1212">
                        <c:v>1.9437267689711017</c:v>
                      </c:pt>
                      <c:pt idx="1213">
                        <c:v>1.9370548484980112</c:v>
                      </c:pt>
                      <c:pt idx="1214">
                        <c:v>1.9303632090139324</c:v>
                      </c:pt>
                      <c:pt idx="1215">
                        <c:v>1.936893235345017</c:v>
                      </c:pt>
                      <c:pt idx="1216">
                        <c:v>1.9500329914222303</c:v>
                      </c:pt>
                      <c:pt idx="1217">
                        <c:v>1.9565616388014977</c:v>
                      </c:pt>
                      <c:pt idx="1218">
                        <c:v>1.9432605453616538</c:v>
                      </c:pt>
                      <c:pt idx="1219">
                        <c:v>1.9431794629947936</c:v>
                      </c:pt>
                      <c:pt idx="1220">
                        <c:v>1.9430983806279329</c:v>
                      </c:pt>
                      <c:pt idx="1221">
                        <c:v>1.9628440053861858</c:v>
                      </c:pt>
                      <c:pt idx="1222">
                        <c:v>1.962762095648235</c:v>
                      </c:pt>
                      <c:pt idx="1223">
                        <c:v>1.9428551335273516</c:v>
                      </c:pt>
                      <c:pt idx="1224">
                        <c:v>1.9361659761565442</c:v>
                      </c:pt>
                      <c:pt idx="1225">
                        <c:v>1.9294773703664634</c:v>
                      </c:pt>
                      <c:pt idx="1226">
                        <c:v>1.9426118864267701</c:v>
                      </c:pt>
                      <c:pt idx="1227">
                        <c:v>1.9557452993256235</c:v>
                      </c:pt>
                      <c:pt idx="1228">
                        <c:v>1.9556636653780359</c:v>
                      </c:pt>
                      <c:pt idx="1229">
                        <c:v>1.9423686393261888</c:v>
                      </c:pt>
                      <c:pt idx="1230">
                        <c:v>1.9422875569593283</c:v>
                      </c:pt>
                      <c:pt idx="1231">
                        <c:v>1.9422064745924679</c:v>
                      </c:pt>
                      <c:pt idx="1232">
                        <c:v>1.9553371295876862</c:v>
                      </c:pt>
                      <c:pt idx="1233">
                        <c:v>1.9618610885307752</c:v>
                      </c:pt>
                      <c:pt idx="1234">
                        <c:v>1.9419632274918863</c:v>
                      </c:pt>
                      <c:pt idx="1235">
                        <c:v>1.9352771038150771</c:v>
                      </c:pt>
                      <c:pt idx="1236">
                        <c:v>1.9351962972385801</c:v>
                      </c:pt>
                      <c:pt idx="1237">
                        <c:v>1.9483244701205271</c:v>
                      </c:pt>
                      <c:pt idx="1238">
                        <c:v>1.9680557537798793</c:v>
                      </c:pt>
                      <c:pt idx="1239">
                        <c:v>1.9547656919545744</c:v>
                      </c:pt>
                      <c:pt idx="1240">
                        <c:v>1.9414767332907235</c:v>
                      </c:pt>
                      <c:pt idx="1241">
                        <c:v>1.941395650923863</c:v>
                      </c:pt>
                      <c:pt idx="1242">
                        <c:v>1.9413348391487175</c:v>
                      </c:pt>
                      <c:pt idx="1243">
                        <c:v>1.9610419911512662</c:v>
                      </c:pt>
                      <c:pt idx="1244">
                        <c:v>1.9609600814133155</c:v>
                      </c:pt>
                      <c:pt idx="1245">
                        <c:v>1.9476736048627357</c:v>
                      </c:pt>
                      <c:pt idx="1246">
                        <c:v>1.9409902390895606</c:v>
                      </c:pt>
                      <c:pt idx="1247">
                        <c:v>1.9409091567227001</c:v>
                      </c:pt>
                      <c:pt idx="1248">
                        <c:v>1.9606324424615118</c:v>
                      </c:pt>
                      <c:pt idx="1249">
                        <c:v>1.9671517129684213</c:v>
                      </c:pt>
                      <c:pt idx="1250">
                        <c:v>1.9538677185311129</c:v>
                      </c:pt>
                      <c:pt idx="1251">
                        <c:v>1.947185455919392</c:v>
                      </c:pt>
                      <c:pt idx="1252">
                        <c:v>1.9405037448883977</c:v>
                      </c:pt>
                      <c:pt idx="1253">
                        <c:v>1.9404226625215373</c:v>
                      </c:pt>
                      <c:pt idx="1254">
                        <c:v>1.9601409840338064</c:v>
                      </c:pt>
                      <c:pt idx="1255">
                        <c:v>1.9666380534164563</c:v>
                      </c:pt>
                      <c:pt idx="1256">
                        <c:v>1.9467583255939662</c:v>
                      </c:pt>
                      <c:pt idx="1257">
                        <c:v>1.9466769674367423</c:v>
                      </c:pt>
                      <c:pt idx="1258">
                        <c:v>1.9466159488188244</c:v>
                      </c:pt>
                      <c:pt idx="1259">
                        <c:v>1.9663298576852775</c:v>
                      </c:pt>
                      <c:pt idx="1260">
                        <c:v>1.9728458187078257</c:v>
                      </c:pt>
                      <c:pt idx="1261">
                        <c:v>1.9529697451076511</c:v>
                      </c:pt>
                      <c:pt idx="1262">
                        <c:v>1.9462905161899284</c:v>
                      </c:pt>
                      <c:pt idx="1263">
                        <c:v>1.9396118388529326</c:v>
                      </c:pt>
                      <c:pt idx="1264">
                        <c:v>1.9461277998754807</c:v>
                      </c:pt>
                      <c:pt idx="1265">
                        <c:v>1.9658367445153913</c:v>
                      </c:pt>
                      <c:pt idx="1266">
                        <c:v>1.9657545589870771</c:v>
                      </c:pt>
                      <c:pt idx="1267">
                        <c:v>1.9524799414221266</c:v>
                      </c:pt>
                      <c:pt idx="1268">
                        <c:v>1.952398307474539</c:v>
                      </c:pt>
                      <c:pt idx="1269">
                        <c:v>1.9523166735269517</c:v>
                      </c:pt>
                      <c:pt idx="1270">
                        <c:v>1.9654258168738195</c:v>
                      </c:pt>
                      <c:pt idx="1271">
                        <c:v>1.9719387442023695</c:v>
                      </c:pt>
                      <c:pt idx="1272">
                        <c:v>1.9520717716841895</c:v>
                      </c:pt>
                      <c:pt idx="1273">
                        <c:v>1.9453955764604651</c:v>
                      </c:pt>
                      <c:pt idx="1274">
                        <c:v>1.9387199328174674</c:v>
                      </c:pt>
                      <c:pt idx="1275">
                        <c:v>1.9584208795368376</c:v>
                      </c:pt>
                      <c:pt idx="1276">
                        <c:v>1.9781201715140269</c:v>
                      </c:pt>
                      <c:pt idx="1277">
                        <c:v>1.9714439762903027</c:v>
                      </c:pt>
                      <c:pt idx="1278">
                        <c:v>1.9581751503229849</c:v>
                      </c:pt>
                      <c:pt idx="1279">
                        <c:v>1.9515003340510775</c:v>
                      </c:pt>
                      <c:pt idx="1280">
                        <c:v>1.9514187001034902</c:v>
                      </c:pt>
                      <c:pt idx="1281">
                        <c:v>1.9645217760623614</c:v>
                      </c:pt>
                      <c:pt idx="1282">
                        <c:v>1.9710316696969132</c:v>
                      </c:pt>
                      <c:pt idx="1283">
                        <c:v>1.951173798260728</c:v>
                      </c:pt>
                      <c:pt idx="1284">
                        <c:v>1.9510921643131405</c:v>
                      </c:pt>
                      <c:pt idx="1285">
                        <c:v>1.9444192785737777</c:v>
                      </c:pt>
                      <c:pt idx="1286">
                        <c:v>1.9641108484207899</c:v>
                      </c:pt>
                      <c:pt idx="1287">
                        <c:v>1.9772100633145726</c:v>
                      </c:pt>
                      <c:pt idx="1288">
                        <c:v>1.9639464773641611</c:v>
                      </c:pt>
                      <c:pt idx="1289">
                        <c:v>1.9572741432055252</c:v>
                      </c:pt>
                      <c:pt idx="1290">
                        <c:v>1.9506023606276159</c:v>
                      </c:pt>
                      <c:pt idx="1291">
                        <c:v>1.9505207266800286</c:v>
                      </c:pt>
                      <c:pt idx="1292">
                        <c:v>1.9702070565101351</c:v>
                      </c:pt>
                      <c:pt idx="1293">
                        <c:v>1.9767136406603247</c:v>
                      </c:pt>
                      <c:pt idx="1294">
                        <c:v>1.9634533641942749</c:v>
                      </c:pt>
                      <c:pt idx="1295">
                        <c:v>1.9567826847778198</c:v>
                      </c:pt>
                      <c:pt idx="1296">
                        <c:v>1.9567007750398691</c:v>
                      </c:pt>
                      <c:pt idx="1297">
                        <c:v>1.9763826922241596</c:v>
                      </c:pt>
                      <c:pt idx="1298">
                        <c:v>1.9828876216321689</c:v>
                      </c:pt>
                      <c:pt idx="1299">
                        <c:v>1.9630424365527031</c:v>
                      </c:pt>
                      <c:pt idx="1300">
                        <c:v>1.9497860211517417</c:v>
                      </c:pt>
                      <c:pt idx="1301">
                        <c:v>1.9431175480581944</c:v>
                      </c:pt>
                      <c:pt idx="1302">
                        <c:v>1.9496227532565669</c:v>
                      </c:pt>
                      <c:pt idx="1303">
                        <c:v>1.9692999820046788</c:v>
                      </c:pt>
                      <c:pt idx="1304">
                        <c:v>1.9757828481836102</c:v>
                      </c:pt>
                      <c:pt idx="1305">
                        <c:v>1.9559431099638231</c:v>
                      </c:pt>
                      <c:pt idx="1306">
                        <c:v>1.9558612002258724</c:v>
                      </c:pt>
                      <c:pt idx="1307">
                        <c:v>1.9557792904879214</c:v>
                      </c:pt>
                      <c:pt idx="1308">
                        <c:v>1.9754725840247052</c:v>
                      </c:pt>
                      <c:pt idx="1309">
                        <c:v>1.9753898469156639</c:v>
                      </c:pt>
                      <c:pt idx="1310">
                        <c:v>1.962138395741245</c:v>
                      </c:pt>
                      <c:pt idx="1311">
                        <c:v>1.9488880477282802</c:v>
                      </c:pt>
                      <c:pt idx="1312">
                        <c:v>1.9487860052937958</c:v>
                      </c:pt>
                      <c:pt idx="1313">
                        <c:v>1.9552878320602161</c:v>
                      </c:pt>
                      <c:pt idx="1314">
                        <c:v>1.9749554770931972</c:v>
                      </c:pt>
                      <c:pt idx="1315">
                        <c:v>1.9748727399841557</c:v>
                      </c:pt>
                      <c:pt idx="1316">
                        <c:v>1.9616247361892802</c:v>
                      </c:pt>
                      <c:pt idx="1317">
                        <c:v>1.9615425506609661</c:v>
                      </c:pt>
                      <c:pt idx="1318">
                        <c:v>1.96148091151473</c:v>
                      </c:pt>
                      <c:pt idx="1319">
                        <c:v>1.9745624758252509</c:v>
                      </c:pt>
                      <c:pt idx="1320">
                        <c:v>1.9744797387162094</c:v>
                      </c:pt>
                      <c:pt idx="1321">
                        <c:v>1.9546530315910966</c:v>
                      </c:pt>
                      <c:pt idx="1322">
                        <c:v>1.9545711218531459</c:v>
                      </c:pt>
                      <c:pt idx="1323">
                        <c:v>1.9544892121151949</c:v>
                      </c:pt>
                      <c:pt idx="1324">
                        <c:v>1.9741487902800443</c:v>
                      </c:pt>
                      <c:pt idx="1325">
                        <c:v>1.9872264935254764</c:v>
                      </c:pt>
                      <c:pt idx="1326">
                        <c:v>1.9739833160619615</c:v>
                      </c:pt>
                      <c:pt idx="1327">
                        <c:v>1.9607412417599011</c:v>
                      </c:pt>
                      <c:pt idx="1328">
                        <c:v>1.9540796634254405</c:v>
                      </c:pt>
                      <c:pt idx="1329">
                        <c:v>1.960576870703272</c:v>
                      </c:pt>
                      <c:pt idx="1330">
                        <c:v>1.9736523676257967</c:v>
                      </c:pt>
                      <c:pt idx="1331">
                        <c:v>1.9801481959518112</c:v>
                      </c:pt>
                      <c:pt idx="1332">
                        <c:v>1.960330314118329</c:v>
                      </c:pt>
                      <c:pt idx="1333">
                        <c:v>1.9602481285900148</c:v>
                      </c:pt>
                      <c:pt idx="1334">
                        <c:v>1.9601659430617002</c:v>
                      </c:pt>
                      <c:pt idx="1335">
                        <c:v>1.9798161443541922</c:v>
                      </c:pt>
                      <c:pt idx="1336">
                        <c:v>1.9863103179380257</c:v>
                      </c:pt>
                      <c:pt idx="1337">
                        <c:v>1.9730732078625073</c:v>
                      </c:pt>
                      <c:pt idx="1338">
                        <c:v>1.959837200948443</c:v>
                      </c:pt>
                      <c:pt idx="1339">
                        <c:v>1.9531786563079807</c:v>
                      </c:pt>
                      <c:pt idx="1340">
                        <c:v>1.959672829891814</c:v>
                      </c:pt>
                      <c:pt idx="1341">
                        <c:v>1.9793180669577637</c:v>
                      </c:pt>
                      <c:pt idx="1342">
                        <c:v>1.9858105857994162</c:v>
                      </c:pt>
                      <c:pt idx="1343">
                        <c:v>1.9660015292575654</c:v>
                      </c:pt>
                      <c:pt idx="1344">
                        <c:v>1.9593440877785568</c:v>
                      </c:pt>
                      <c:pt idx="1345">
                        <c:v>1.9592619022502424</c:v>
                      </c:pt>
                      <c:pt idx="1346">
                        <c:v>1.9854774310403434</c:v>
                      </c:pt>
                      <c:pt idx="1347">
                        <c:v>1.985394142350575</c:v>
                      </c:pt>
                      <c:pt idx="1348">
                        <c:v>1.972163099663053</c:v>
                      </c:pt>
                      <c:pt idx="1349">
                        <c:v>1.958933160136985</c:v>
                      </c:pt>
                      <c:pt idx="1350">
                        <c:v>1.9522776491905209</c:v>
                      </c:pt>
                      <c:pt idx="1351">
                        <c:v>1.9653418387081427</c:v>
                      </c:pt>
                      <c:pt idx="1352">
                        <c:v>1.9849776989017338</c:v>
                      </c:pt>
                      <c:pt idx="1353">
                        <c:v>1.9783219121649063</c:v>
                      </c:pt>
                      <c:pt idx="1354">
                        <c:v>1.9650944547521092</c:v>
                      </c:pt>
                      <c:pt idx="1355">
                        <c:v>1.9650119934334316</c:v>
                      </c:pt>
                      <c:pt idx="1356">
                        <c:v>1.9649295321147537</c:v>
                      </c:pt>
                      <c:pt idx="1357">
                        <c:v>1.9845612554528924</c:v>
                      </c:pt>
                      <c:pt idx="1358">
                        <c:v>1.9844779667631243</c:v>
                      </c:pt>
                      <c:pt idx="1359">
                        <c:v>1.9646615328290509</c:v>
                      </c:pt>
                      <c:pt idx="1360">
                        <c:v>1.9580085729434482</c:v>
                      </c:pt>
                      <c:pt idx="1361">
                        <c:v>1.957926387415134</c:v>
                      </c:pt>
                      <c:pt idx="1362">
                        <c:v>1.9775540428454121</c:v>
                      </c:pt>
                      <c:pt idx="1363">
                        <c:v>1.9906103723376751</c:v>
                      </c:pt>
                      <c:pt idx="1364">
                        <c:v>1.9839574124520729</c:v>
                      </c:pt>
                      <c:pt idx="1365">
                        <c:v>1.9707358845320906</c:v>
                      </c:pt>
                      <c:pt idx="1366">
                        <c:v>1.9640843035983058</c:v>
                      </c:pt>
                      <c:pt idx="1367">
                        <c:v>1.9640018422796282</c:v>
                      </c:pt>
                      <c:pt idx="1368">
                        <c:v>1.9836242576929997</c:v>
                      </c:pt>
                      <c:pt idx="1369">
                        <c:v>1.9835409690032315</c:v>
                      </c:pt>
                      <c:pt idx="1370">
                        <c:v>1.970322198986884</c:v>
                      </c:pt>
                      <c:pt idx="1371">
                        <c:v>1.9636719970049168</c:v>
                      </c:pt>
                      <c:pt idx="1372">
                        <c:v>1.9635895356862387</c:v>
                      </c:pt>
                      <c:pt idx="1373">
                        <c:v>1.9832078142441585</c:v>
                      </c:pt>
                      <c:pt idx="1374">
                        <c:v>1.9896911630562262</c:v>
                      </c:pt>
                      <c:pt idx="1375">
                        <c:v>1.97647487515315</c:v>
                      </c:pt>
                      <c:pt idx="1376">
                        <c:v>1.9632596904115276</c:v>
                      </c:pt>
                      <c:pt idx="1377">
                        <c:v>1.9566319653441828</c:v>
                      </c:pt>
                      <c:pt idx="1378">
                        <c:v>1.9631153831038413</c:v>
                      </c:pt>
                      <c:pt idx="1379">
                        <c:v>1.9827080821055489</c:v>
                      </c:pt>
                      <c:pt idx="1380">
                        <c:v>1.9891897761754358</c:v>
                      </c:pt>
                      <c:pt idx="1381">
                        <c:v>1.9759767977567213</c:v>
                      </c:pt>
                      <c:pt idx="1382">
                        <c:v>1.9693293536783882</c:v>
                      </c:pt>
                      <c:pt idx="1383">
                        <c:v>1.969246616569347</c:v>
                      </c:pt>
                      <c:pt idx="1384">
                        <c:v>1.988855518254909</c:v>
                      </c:pt>
                      <c:pt idx="1385">
                        <c:v>1.9953355575826146</c:v>
                      </c:pt>
                      <c:pt idx="1386">
                        <c:v>1.9755617332596973</c:v>
                      </c:pt>
                      <c:pt idx="1387">
                        <c:v>1.9623526159060714</c:v>
                      </c:pt>
                      <c:pt idx="1388">
                        <c:v>1.9557073781506462</c:v>
                      </c:pt>
                      <c:pt idx="1389">
                        <c:v>1.9687501939150993</c:v>
                      </c:pt>
                      <c:pt idx="1390">
                        <c:v>1.9883541313741189</c:v>
                      </c:pt>
                      <c:pt idx="1391">
                        <c:v>1.9882705668939871</c:v>
                      </c:pt>
                      <c:pt idx="1392">
                        <c:v>1.9750636558632688</c:v>
                      </c:pt>
                      <c:pt idx="1393">
                        <c:v>1.968419245478934</c:v>
                      </c:pt>
                      <c:pt idx="1394">
                        <c:v>1.968357192647153</c:v>
                      </c:pt>
                      <c:pt idx="1395">
                        <c:v>1.9879572000934931</c:v>
                      </c:pt>
                      <c:pt idx="1396">
                        <c:v>1.9878736356133615</c:v>
                      </c:pt>
                      <c:pt idx="1397">
                        <c:v>1.9681089813200292</c:v>
                      </c:pt>
                      <c:pt idx="1398">
                        <c:v>1.9614661567302847</c:v>
                      </c:pt>
                      <c:pt idx="1399">
                        <c:v>1.9613836954116068</c:v>
                      </c:pt>
                      <c:pt idx="1400">
                        <c:v>1.9744203058928818</c:v>
                      </c:pt>
                      <c:pt idx="1401">
                        <c:v>1.9940150733223154</c:v>
                      </c:pt>
                      <c:pt idx="1402">
                        <c:v>1.9808132644133214</c:v>
                      </c:pt>
                      <c:pt idx="1403">
                        <c:v>1.9741712671946674</c:v>
                      </c:pt>
                      <c:pt idx="1404">
                        <c:v>1.9675298215567398</c:v>
                      </c:pt>
                      <c:pt idx="1405">
                        <c:v>1.9674470844476988</c:v>
                      </c:pt>
                      <c:pt idx="1406">
                        <c:v>1.9870379908120441</c:v>
                      </c:pt>
                      <c:pt idx="1407">
                        <c:v>1.9935120316993444</c:v>
                      </c:pt>
                      <c:pt idx="1408">
                        <c:v>1.9671988731205747</c:v>
                      </c:pt>
                      <c:pt idx="1409">
                        <c:v>1.9671161360115335</c:v>
                      </c:pt>
                      <c:pt idx="1410">
                        <c:v>1.9670333989024922</c:v>
                      </c:pt>
                      <c:pt idx="1411">
                        <c:v>1.9866201684113856</c:v>
                      </c:pt>
                      <c:pt idx="1412">
                        <c:v>1.9930928303468682</c:v>
                      </c:pt>
                      <c:pt idx="1413">
                        <c:v>1.9864321483310892</c:v>
                      </c:pt>
                      <c:pt idx="1414">
                        <c:v>1.9732373720763638</c:v>
                      </c:pt>
                      <c:pt idx="1415">
                        <c:v>1.9665990290800253</c:v>
                      </c:pt>
                      <c:pt idx="1416">
                        <c:v>1.966516291970984</c:v>
                      </c:pt>
                      <c:pt idx="1417">
                        <c:v>1.9860978904105624</c:v>
                      </c:pt>
                      <c:pt idx="1418">
                        <c:v>1.9925688286562735</c:v>
                      </c:pt>
                      <c:pt idx="1419">
                        <c:v>1.9728223075793399</c:v>
                      </c:pt>
                      <c:pt idx="1420">
                        <c:v>1.9727392946799351</c:v>
                      </c:pt>
                      <c:pt idx="1421">
                        <c:v>1.9726562817805302</c:v>
                      </c:pt>
                      <c:pt idx="1422">
                        <c:v>1.9922334675742928</c:v>
                      </c:pt>
                      <c:pt idx="1423">
                        <c:v>1.9987027510778235</c:v>
                      </c:pt>
                      <c:pt idx="1424">
                        <c:v>1.9789600910659779</c:v>
                      </c:pt>
                      <c:pt idx="1425">
                        <c:v>1.9723242301829114</c:v>
                      </c:pt>
                      <c:pt idx="1426">
                        <c:v>1.965688920880571</c:v>
                      </c:pt>
                      <c:pt idx="1427">
                        <c:v>1.9721582043841015</c:v>
                      </c:pt>
                      <c:pt idx="1428">
                        <c:v>1.9917304259513218</c:v>
                      </c:pt>
                      <c:pt idx="1429">
                        <c:v>1.9916465856808263</c:v>
                      </c:pt>
                      <c:pt idx="1430">
                        <c:v>1.9784603589273684</c:v>
                      </c:pt>
                      <c:pt idx="1431">
                        <c:v>1.9783770702376002</c:v>
                      </c:pt>
                      <c:pt idx="1432">
                        <c:v>1.9782937815478319</c:v>
                      </c:pt>
                      <c:pt idx="1433">
                        <c:v>1.9913321846664696</c:v>
                      </c:pt>
                      <c:pt idx="1434">
                        <c:v>1.9977985034235928</c:v>
                      </c:pt>
                      <c:pt idx="1435">
                        <c:v>1.9780647376509695</c:v>
                      </c:pt>
                      <c:pt idx="1436">
                        <c:v>1.9648822340674181</c:v>
                      </c:pt>
                      <c:pt idx="1437">
                        <c:v>1.9647788126811165</c:v>
                      </c:pt>
                      <c:pt idx="1438">
                        <c:v>1.9777940494092225</c:v>
                      </c:pt>
                      <c:pt idx="1439">
                        <c:v>1.9973568941040849</c:v>
                      </c:pt>
                      <c:pt idx="1440">
                        <c:v>1.9907243427053793</c:v>
                      </c:pt>
                      <c:pt idx="1441">
                        <c:v>1.9775650055123599</c:v>
                      </c:pt>
                      <c:pt idx="1442">
                        <c:v>1.9774817168225916</c:v>
                      </c:pt>
                      <c:pt idx="1443">
                        <c:v>1.9773984281328232</c:v>
                      </c:pt>
                      <c:pt idx="1444">
                        <c:v>1.9904099416910224</c:v>
                      </c:pt>
                      <c:pt idx="1445">
                        <c:v>1.9968732267541476</c:v>
                      </c:pt>
                      <c:pt idx="1446">
                        <c:v>1.9771485620635187</c:v>
                      </c:pt>
                      <c:pt idx="1447">
                        <c:v>1.9705186996208572</c:v>
                      </c:pt>
                      <c:pt idx="1448">
                        <c:v>1.9704356867214525</c:v>
                      </c:pt>
                      <c:pt idx="1449">
                        <c:v>1.9899907403385466</c:v>
                      </c:pt>
                      <c:pt idx="1450">
                        <c:v>2.0029983928316568</c:v>
                      </c:pt>
                      <c:pt idx="1451">
                        <c:v>1.9898230597975559</c:v>
                      </c:pt>
                      <c:pt idx="1452">
                        <c:v>1.9766488299249092</c:v>
                      </c:pt>
                      <c:pt idx="1453">
                        <c:v>1.9765655412351408</c:v>
                      </c:pt>
                      <c:pt idx="1454">
                        <c:v>1.9764822525453725</c:v>
                      </c:pt>
                      <c:pt idx="1455">
                        <c:v>1.9894876987155754</c:v>
                      </c:pt>
                      <c:pt idx="1456">
                        <c:v>1.9959479500847024</c:v>
                      </c:pt>
                      <c:pt idx="1457">
                        <c:v>1.9827762023253268</c:v>
                      </c:pt>
                      <c:pt idx="1458">
                        <c:v>1.9761490977862997</c:v>
                      </c:pt>
                      <c:pt idx="1459">
                        <c:v>1.9760658090965313</c:v>
                      </c:pt>
                      <c:pt idx="1460">
                        <c:v>1.9956114858412677</c:v>
                      </c:pt>
                      <c:pt idx="1461">
                        <c:v>2.0020700824682134</c:v>
                      </c:pt>
                      <c:pt idx="1462">
                        <c:v>1.988900816822109</c:v>
                      </c:pt>
                      <c:pt idx="1463">
                        <c:v>1.9757326543374585</c:v>
                      </c:pt>
                      <c:pt idx="1464">
                        <c:v>1.969107480330976</c:v>
                      </c:pt>
                      <c:pt idx="1465">
                        <c:v>1.9755660769579217</c:v>
                      </c:pt>
                      <c:pt idx="1466">
                        <c:v>1.9951067894761159</c:v>
                      </c:pt>
                      <c:pt idx="1467">
                        <c:v>1.9950016444000425</c:v>
                      </c:pt>
                      <c:pt idx="1468">
                        <c:v>1.9818361019238449</c:v>
                      </c:pt>
                      <c:pt idx="1469">
                        <c:v>1.9817734285637461</c:v>
                      </c:pt>
                      <c:pt idx="1470">
                        <c:v>1.9816898640836142</c:v>
                      </c:pt>
                      <c:pt idx="1471">
                        <c:v>2.0012261639559923</c:v>
                      </c:pt>
                      <c:pt idx="1472">
                        <c:v>2.00114177210477</c:v>
                      </c:pt>
                      <c:pt idx="1473">
                        <c:v>1.9879785738466618</c:v>
                      </c:pt>
                      <c:pt idx="1474">
                        <c:v>1.9748164787500078</c:v>
                      </c:pt>
                      <c:pt idx="1475">
                        <c:v>1.9747331900602394</c:v>
                      </c:pt>
                      <c:pt idx="1476">
                        <c:v>1.9811884772028239</c:v>
                      </c:pt>
                      <c:pt idx="1477">
                        <c:v>2.0006987148858539</c:v>
                      </c:pt>
                      <c:pt idx="1478">
                        <c:v>2.0006354209974373</c:v>
                      </c:pt>
                      <c:pt idx="1479">
                        <c:v>1.9874755322236908</c:v>
                      </c:pt>
                      <c:pt idx="1480">
                        <c:v>1.9873916919531955</c:v>
                      </c:pt>
                      <c:pt idx="1481">
                        <c:v>1.9873078516827003</c:v>
                      </c:pt>
                      <c:pt idx="1482">
                        <c:v>2.0002978535925484</c:v>
                      </c:pt>
                      <c:pt idx="1483">
                        <c:v>2.0067501070411349</c:v>
                      </c:pt>
                      <c:pt idx="1484">
                        <c:v>1.9805199613617701</c:v>
                      </c:pt>
                      <c:pt idx="1485">
                        <c:v>1.973900303162557</c:v>
                      </c:pt>
                      <c:pt idx="1486">
                        <c:v>1.9738170144727887</c:v>
                      </c:pt>
                      <c:pt idx="1487">
                        <c:v>1.9933403521980837</c:v>
                      </c:pt>
                      <c:pt idx="1488">
                        <c:v>2.0063267688332069</c:v>
                      </c:pt>
                      <c:pt idx="1489">
                        <c:v>1.9997071106339939</c:v>
                      </c:pt>
                      <c:pt idx="1490">
                        <c:v>1.9865532892482436</c:v>
                      </c:pt>
                      <c:pt idx="1491">
                        <c:v>1.9799350100008484</c:v>
                      </c:pt>
                      <c:pt idx="1492">
                        <c:v>1.9798723366407496</c:v>
                      </c:pt>
                      <c:pt idx="1493">
                        <c:v>1.9993695432291052</c:v>
                      </c:pt>
                      <c:pt idx="1494">
                        <c:v>1.9992851513778831</c:v>
                      </c:pt>
                      <c:pt idx="1495">
                        <c:v>1.9861340878957676</c:v>
                      </c:pt>
                      <c:pt idx="1496">
                        <c:v>1.9860502476252726</c:v>
                      </c:pt>
                      <c:pt idx="1497">
                        <c:v>1.9859664073547774</c:v>
                      </c:pt>
                      <c:pt idx="1498">
                        <c:v>2.0054800924173506</c:v>
                      </c:pt>
                      <c:pt idx="1499">
                        <c:v>2.0119276574297582</c:v>
                      </c:pt>
                      <c:pt idx="1500">
                        <c:v>1.9922468434069214</c:v>
                      </c:pt>
                      <c:pt idx="1501">
                        <c:v>1.9856520063404204</c:v>
                      </c:pt>
                      <c:pt idx="1502">
                        <c:v>1.9790366918394322</c:v>
                      </c:pt>
                      <c:pt idx="1503">
                        <c:v>1.9789531273593006</c:v>
                      </c:pt>
                      <c:pt idx="1504">
                        <c:v>1.9984623308284675</c:v>
                      </c:pt>
                      <c:pt idx="1505">
                        <c:v>2.0048874189262516</c:v>
                      </c:pt>
                      <c:pt idx="1506">
                        <c:v>1.9852118449203207</c:v>
                      </c:pt>
                      <c:pt idx="1507">
                        <c:v>1.9851489647174494</c:v>
                      </c:pt>
                      <c:pt idx="1508">
                        <c:v>1.9850651244469542</c:v>
                      </c:pt>
                      <c:pt idx="1509">
                        <c:v>2.0045699152703054</c:v>
                      </c:pt>
                      <c:pt idx="1510">
                        <c:v>2.0110145155363055</c:v>
                      </c:pt>
                      <c:pt idx="1511">
                        <c:v>1.9913425957526907</c:v>
                      </c:pt>
                      <c:pt idx="1512">
                        <c:v>1.9847297633649734</c:v>
                      </c:pt>
                      <c:pt idx="1513">
                        <c:v>1.9781174825579833</c:v>
                      </c:pt>
                      <c:pt idx="1514">
                        <c:v>1.9845620828239829</c:v>
                      </c:pt>
                      <c:pt idx="1515">
                        <c:v>2.0105685625185727</c:v>
                      </c:pt>
                      <c:pt idx="1516">
                        <c:v>2.0105048549446112</c:v>
                      </c:pt>
                      <c:pt idx="1517">
                        <c:v>1.9908168703723241</c:v>
                      </c:pt>
                      <c:pt idx="1518">
                        <c:v>1.9907327543114655</c:v>
                      </c:pt>
                      <c:pt idx="1519">
                        <c:v>1.9906486382506068</c:v>
                      </c:pt>
                      <c:pt idx="1520">
                        <c:v>2.0101438453588276</c:v>
                      </c:pt>
                      <c:pt idx="1521">
                        <c:v>2.0100589019268784</c:v>
                      </c:pt>
                      <c:pt idx="1522">
                        <c:v>1.9903962900680308</c:v>
                      </c:pt>
                      <c:pt idx="1523">
                        <c:v>1.9837865603219025</c:v>
                      </c:pt>
                      <c:pt idx="1524">
                        <c:v>1.9837027200514075</c:v>
                      </c:pt>
                      <c:pt idx="1525">
                        <c:v>1.996669003989997</c:v>
                      </c:pt>
                      <c:pt idx="1526">
                        <c:v>2.0096341847671328</c:v>
                      </c:pt>
                      <c:pt idx="1527">
                        <c:v>2.0030247308113682</c:v>
                      </c:pt>
                      <c:pt idx="1528">
                        <c:v>1.9898915937028787</c:v>
                      </c:pt>
                      <c:pt idx="1529">
                        <c:v>1.98980747764202</c:v>
                      </c:pt>
                      <c:pt idx="1530">
                        <c:v>1.9897233615811616</c:v>
                      </c:pt>
                      <c:pt idx="1531">
                        <c:v>2.0026860602450256</c:v>
                      </c:pt>
                      <c:pt idx="1532">
                        <c:v>2.0091245241754385</c:v>
                      </c:pt>
                      <c:pt idx="1533">
                        <c:v>1.9894710133985856</c:v>
                      </c:pt>
                      <c:pt idx="1534">
                        <c:v>1.9828643173464553</c:v>
                      </c:pt>
                      <c:pt idx="1535">
                        <c:v>1.9827804770759603</c:v>
                      </c:pt>
                      <c:pt idx="1536">
                        <c:v>2.0087847504476422</c:v>
                      </c:pt>
                      <c:pt idx="1537">
                        <c:v>2.0152215596358736</c:v>
                      </c:pt>
                      <c:pt idx="1538">
                        <c:v>2.0020933867539266</c:v>
                      </c:pt>
                      <c:pt idx="1539">
                        <c:v>1.9889663170334335</c:v>
                      </c:pt>
                      <c:pt idx="1540">
                        <c:v>1.9823612757234841</c:v>
                      </c:pt>
                      <c:pt idx="1541">
                        <c:v>1.9887980849117164</c:v>
                      </c:pt>
                      <c:pt idx="1542">
                        <c:v>2.0082750898559478</c:v>
                      </c:pt>
                      <c:pt idx="1543">
                        <c:v>2.0081901464239986</c:v>
                      </c:pt>
                      <c:pt idx="1544">
                        <c:v>1.9950655588167767</c:v>
                      </c:pt>
                      <c:pt idx="1545">
                        <c:v>1.9949811669655544</c:v>
                      </c:pt>
                      <c:pt idx="1546">
                        <c:v>1.988377504607423</c:v>
                      </c:pt>
                      <c:pt idx="1547">
                        <c:v>2.0078503726962027</c:v>
                      </c:pt>
                      <c:pt idx="1548">
                        <c:v>2.0142841481904359</c:v>
                      </c:pt>
                      <c:pt idx="1549">
                        <c:v>2.0011620426964849</c:v>
                      </c:pt>
                      <c:pt idx="1550">
                        <c:v>1.9880410403639883</c:v>
                      </c:pt>
                      <c:pt idx="1551">
                        <c:v>1.9814390327480371</c:v>
                      </c:pt>
                      <c:pt idx="1552">
                        <c:v>1.9943904240069996</c:v>
                      </c:pt>
                      <c:pt idx="1553">
                        <c:v>2.0073407121045079</c:v>
                      </c:pt>
                      <c:pt idx="1554">
                        <c:v>2.0137728328565605</c:v>
                      </c:pt>
                      <c:pt idx="1555">
                        <c:v>1.9941372484533333</c:v>
                      </c:pt>
                      <c:pt idx="1556">
                        <c:v>1.994052856602111</c:v>
                      </c:pt>
                      <c:pt idx="1557">
                        <c:v>1.9939684647508891</c:v>
                      </c:pt>
                      <c:pt idx="1558">
                        <c:v>2.0134319559673104</c:v>
                      </c:pt>
                      <c:pt idx="1559">
                        <c:v>2.0133467367449978</c:v>
                      </c:pt>
                      <c:pt idx="1560">
                        <c:v>1.9937152891972225</c:v>
                      </c:pt>
                      <c:pt idx="1561">
                        <c:v>1.9871157636945431</c:v>
                      </c:pt>
                      <c:pt idx="1562">
                        <c:v>1.9805167897725902</c:v>
                      </c:pt>
                      <c:pt idx="1563">
                        <c:v>1.9934621136435562</c:v>
                      </c:pt>
                      <c:pt idx="1564">
                        <c:v>2.012920640633435</c:v>
                      </c:pt>
                      <c:pt idx="1565">
                        <c:v>2.0063213909211193</c:v>
                      </c:pt>
                      <c:pt idx="1566">
                        <c:v>1.9997226927895297</c:v>
                      </c:pt>
                      <c:pt idx="1567">
                        <c:v>1.9931245462386675</c:v>
                      </c:pt>
                      <c:pt idx="1568">
                        <c:v>1.9930401543874456</c:v>
                      </c:pt>
                      <c:pt idx="1569">
                        <c:v>2.0125158493274506</c:v>
                      </c:pt>
                      <c:pt idx="1570">
                        <c:v>2.0189433505909156</c:v>
                      </c:pt>
                      <c:pt idx="1571">
                        <c:v>1.9927869788337791</c:v>
                      </c:pt>
                      <c:pt idx="1572">
                        <c:v>1.992702586982557</c:v>
                      </c:pt>
                      <c:pt idx="1573">
                        <c:v>1.9926181951313349</c:v>
                      </c:pt>
                      <c:pt idx="1574">
                        <c:v>2.01206844841031</c:v>
                      </c:pt>
                      <c:pt idx="1575">
                        <c:v>2.0184945017743665</c:v>
                      </c:pt>
                      <c:pt idx="1576">
                        <c:v>2.0053870131696794</c:v>
                      </c:pt>
                      <c:pt idx="1577">
                        <c:v>1.9987913487320881</c:v>
                      </c:pt>
                      <c:pt idx="1578">
                        <c:v>1.9921962358752241</c:v>
                      </c:pt>
                      <c:pt idx="1579">
                        <c:v>1.992111844024002</c:v>
                      </c:pt>
                      <c:pt idx="1580">
                        <c:v>2.0115571330764346</c:v>
                      </c:pt>
                      <c:pt idx="1581">
                        <c:v>2.0114719138541219</c:v>
                      </c:pt>
                      <c:pt idx="1582">
                        <c:v>1.9918586684703359</c:v>
                      </c:pt>
                      <c:pt idx="1583">
                        <c:v>1.9917742766191135</c:v>
                      </c:pt>
                      <c:pt idx="1584">
                        <c:v>1.9981986752409888</c:v>
                      </c:pt>
                      <c:pt idx="1585">
                        <c:v>2.0176395516476062</c:v>
                      </c:pt>
                      <c:pt idx="1586">
                        <c:v>2.0240622955273007</c:v>
                      </c:pt>
                      <c:pt idx="1587">
                        <c:v>2.0044526354182395</c:v>
                      </c:pt>
                      <c:pt idx="1588">
                        <c:v>1.9978600046746466</c:v>
                      </c:pt>
                      <c:pt idx="1589">
                        <c:v>1.9912679255117807</c:v>
                      </c:pt>
                      <c:pt idx="1590">
                        <c:v>1.9976906693914751</c:v>
                      </c:pt>
                      <c:pt idx="1591">
                        <c:v>2.0171265815715502</c:v>
                      </c:pt>
                      <c:pt idx="1592">
                        <c:v>2.0170410865588742</c:v>
                      </c:pt>
                      <c:pt idx="1593">
                        <c:v>2.0039429748265452</c:v>
                      </c:pt>
                      <c:pt idx="1594">
                        <c:v>2.003858031394596</c:v>
                      </c:pt>
                      <c:pt idx="1595">
                        <c:v>2.0037730879626467</c:v>
                      </c:pt>
                      <c:pt idx="1596">
                        <c:v>2.0166991065081703</c:v>
                      </c:pt>
                      <c:pt idx="1597">
                        <c:v>2.0166349852486629</c:v>
                      </c:pt>
                      <c:pt idx="1598">
                        <c:v>2.0035394935247872</c:v>
                      </c:pt>
                      <c:pt idx="1599">
                        <c:v>1.990445104962365</c:v>
                      </c:pt>
                      <c:pt idx="1600">
                        <c:v>1.9903396151483372</c:v>
                      </c:pt>
                      <c:pt idx="1601">
                        <c:v>2.0032634273709524</c:v>
                      </c:pt>
                      <c:pt idx="1602">
                        <c:v>2.022689962678669</c:v>
                      </c:pt>
                      <c:pt idx="1603">
                        <c:v>2.0161006414194378</c:v>
                      </c:pt>
                      <c:pt idx="1604">
                        <c:v>2.0095118717409335</c:v>
                      </c:pt>
                      <c:pt idx="1605">
                        <c:v>2.0029236536431565</c:v>
                      </c:pt>
                      <c:pt idx="1606">
                        <c:v>2.0028599460691945</c:v>
                      </c:pt>
                      <c:pt idx="1607">
                        <c:v>2.0157800351219031</c:v>
                      </c:pt>
                      <c:pt idx="1608">
                        <c:v>2.0221967805611918</c:v>
                      </c:pt>
                      <c:pt idx="1609">
                        <c:v>2.0026051157733473</c:v>
                      </c:pt>
                      <c:pt idx="1610">
                        <c:v>1.9959973165597633</c:v>
                      </c:pt>
                      <c:pt idx="1611">
                        <c:v>1.9959126489181778</c:v>
                      </c:pt>
                      <c:pt idx="1612">
                        <c:v>2.0153311863053536</c:v>
                      </c:pt>
                      <c:pt idx="1613">
                        <c:v>2.0282472763977921</c:v>
                      </c:pt>
                      <c:pt idx="1614">
                        <c:v>2.0216607130421953</c:v>
                      </c:pt>
                      <c:pt idx="1615">
                        <c:v>2.0085744602954954</c:v>
                      </c:pt>
                      <c:pt idx="1616">
                        <c:v>2.0020105117497038</c:v>
                      </c:pt>
                      <c:pt idx="1617">
                        <c:v>2.0019255683177546</c:v>
                      </c:pt>
                      <c:pt idx="1618">
                        <c:v>2.0213390725307971</c:v>
                      </c:pt>
                      <c:pt idx="1619">
                        <c:v>2.0212318590269978</c:v>
                      </c:pt>
                      <c:pt idx="1620">
                        <c:v>2.0081483641839326</c:v>
                      </c:pt>
                      <c:pt idx="1621">
                        <c:v>2.001564558731971</c:v>
                      </c:pt>
                      <c:pt idx="1622">
                        <c:v>2.0014796153000223</c:v>
                      </c:pt>
                      <c:pt idx="1623">
                        <c:v>2.0208887758148397</c:v>
                      </c:pt>
                      <c:pt idx="1624">
                        <c:v>2.0273007638703593</c:v>
                      </c:pt>
                      <c:pt idx="1625">
                        <c:v>2.0142197511405655</c:v>
                      </c:pt>
                      <c:pt idx="1626">
                        <c:v>2.0011398415722255</c:v>
                      </c:pt>
                      <c:pt idx="1627">
                        <c:v>1.9945579666528082</c:v>
                      </c:pt>
                      <c:pt idx="1628">
                        <c:v>2.0009699547083275</c:v>
                      </c:pt>
                      <c:pt idx="1629">
                        <c:v>2.0203741509966031</c:v>
                      </c:pt>
                      <c:pt idx="1630">
                        <c:v>2.0267844843099416</c:v>
                      </c:pt>
                      <c:pt idx="1631">
                        <c:v>2.0071896479329165</c:v>
                      </c:pt>
                      <c:pt idx="1632">
                        <c:v>2.0071044287106039</c:v>
                      </c:pt>
                      <c:pt idx="1633">
                        <c:v>2.0070405142938696</c:v>
                      </c:pt>
                      <c:pt idx="1634">
                        <c:v>2.0264402979363298</c:v>
                      </c:pt>
                      <c:pt idx="1635">
                        <c:v>2.0263542513429269</c:v>
                      </c:pt>
                      <c:pt idx="1636">
                        <c:v>2.0132793060011296</c:v>
                      </c:pt>
                      <c:pt idx="1637">
                        <c:v>2.000205463820786</c:v>
                      </c:pt>
                      <c:pt idx="1638">
                        <c:v>1.9936266225953665</c:v>
                      </c:pt>
                      <c:pt idx="1639">
                        <c:v>2.0000355769568876</c:v>
                      </c:pt>
                      <c:pt idx="1640">
                        <c:v>2.0194306721631685</c:v>
                      </c:pt>
                      <c:pt idx="1641">
                        <c:v>2.0258379717825092</c:v>
                      </c:pt>
                      <c:pt idx="1642">
                        <c:v>2.0127663359250731</c:v>
                      </c:pt>
                      <c:pt idx="1643">
                        <c:v>2.0126808409123975</c:v>
                      </c:pt>
                      <c:pt idx="1644">
                        <c:v>2.0061031028484315</c:v>
                      </c:pt>
                      <c:pt idx="1645">
                        <c:v>2.025493785408897</c:v>
                      </c:pt>
                      <c:pt idx="1646">
                        <c:v>2.0254077388154945</c:v>
                      </c:pt>
                      <c:pt idx="1647">
                        <c:v>2.005847445181494</c:v>
                      </c:pt>
                      <c:pt idx="1648">
                        <c:v>1.9992710860693461</c:v>
                      </c:pt>
                      <c:pt idx="1649">
                        <c:v>1.9991861426373971</c:v>
                      </c:pt>
                      <c:pt idx="1650">
                        <c:v>2.0120823758236654</c:v>
                      </c:pt>
                      <c:pt idx="1651">
                        <c:v>2.0314678183672243</c:v>
                      </c:pt>
                      <c:pt idx="1652">
                        <c:v>2.0248914592550769</c:v>
                      </c:pt>
                      <c:pt idx="1653">
                        <c:v>2.0118258907856372</c:v>
                      </c:pt>
                      <c:pt idx="1654">
                        <c:v>2.005250910625306</c:v>
                      </c:pt>
                      <c:pt idx="1655">
                        <c:v>2.0116549007602851</c:v>
                      </c:pt>
                      <c:pt idx="1656">
                        <c:v>2.0245472728814646</c:v>
                      </c:pt>
                      <c:pt idx="1657">
                        <c:v>2.0309498840646261</c:v>
                      </c:pt>
                      <c:pt idx="1658">
                        <c:v>2.0113984157222573</c:v>
                      </c:pt>
                      <c:pt idx="1659">
                        <c:v>2.0048248145137433</c:v>
                      </c:pt>
                      <c:pt idx="1660">
                        <c:v>2.0047395952914311</c:v>
                      </c:pt>
                      <c:pt idx="1661">
                        <c:v>2.0241170399144499</c:v>
                      </c:pt>
                      <c:pt idx="1662">
                        <c:v>2.0370055509705409</c:v>
                      </c:pt>
                      <c:pt idx="1663">
                        <c:v>2.023944946727644</c:v>
                      </c:pt>
                      <c:pt idx="1664">
                        <c:v>2.0108854456462009</c:v>
                      </c:pt>
                      <c:pt idx="1665">
                        <c:v>2.0043134991798683</c:v>
                      </c:pt>
                      <c:pt idx="1666">
                        <c:v>2.0107144556208492</c:v>
                      </c:pt>
                      <c:pt idx="1667">
                        <c:v>2.0236007603540322</c:v>
                      </c:pt>
                      <c:pt idx="1668">
                        <c:v>2.0300003378431954</c:v>
                      </c:pt>
                      <c:pt idx="1669">
                        <c:v>2.0169433188750236</c:v>
                      </c:pt>
                      <c:pt idx="1670">
                        <c:v>2.0103724755701449</c:v>
                      </c:pt>
                      <c:pt idx="1671">
                        <c:v>2.0103083543106379</c:v>
                      </c:pt>
                      <c:pt idx="1672">
                        <c:v>2.0296766289040709</c:v>
                      </c:pt>
                      <c:pt idx="1673">
                        <c:v>2.0295903065203049</c:v>
                      </c:pt>
                      <c:pt idx="1674">
                        <c:v>2.016535907560586</c:v>
                      </c:pt>
                      <c:pt idx="1675">
                        <c:v>2.0099663742599336</c:v>
                      </c:pt>
                      <c:pt idx="1676">
                        <c:v>1.9969139058327594</c:v>
                      </c:pt>
                      <c:pt idx="1677">
                        <c:v>2.0097953842345819</c:v>
                      </c:pt>
                      <c:pt idx="1678">
                        <c:v>2.0291586946014726</c:v>
                      </c:pt>
                      <c:pt idx="1679">
                        <c:v>2.0290723722177062</c:v>
                      </c:pt>
                      <c:pt idx="1680">
                        <c:v>2.009517525443385</c:v>
                      </c:pt>
                      <c:pt idx="1681">
                        <c:v>2.0094320304307089</c:v>
                      </c:pt>
                      <c:pt idx="1682">
                        <c:v>2.0093465354180329</c:v>
                      </c:pt>
                      <c:pt idx="1683">
                        <c:v>2.0287055020866989</c:v>
                      </c:pt>
                      <c:pt idx="1684">
                        <c:v>2.0351003911396832</c:v>
                      </c:pt>
                      <c:pt idx="1685">
                        <c:v>2.0220734333211299</c:v>
                      </c:pt>
                      <c:pt idx="1686">
                        <c:v>2.0220519216727793</c:v>
                      </c:pt>
                      <c:pt idx="1687">
                        <c:v>2.0801368885469089</c:v>
                      </c:pt>
                      <c:pt idx="1688">
                        <c:v>2.267820711442611</c:v>
                      </c:pt>
                      <c:pt idx="1689">
                        <c:v>2.4165917551091889</c:v>
                      </c:pt>
                      <c:pt idx="1690">
                        <c:v>2.5394456751589414</c:v>
                      </c:pt>
                      <c:pt idx="1691">
                        <c:v>2.6428152128722391</c:v>
                      </c:pt>
                      <c:pt idx="1692">
                        <c:v>2.7137786934017845</c:v>
                      </c:pt>
                      <c:pt idx="1693">
                        <c:v>2.7912031147763652</c:v>
                      </c:pt>
                      <c:pt idx="1694">
                        <c:v>2.836233889533549</c:v>
                      </c:pt>
                      <c:pt idx="1695">
                        <c:v>2.9006792027176385</c:v>
                      </c:pt>
                      <c:pt idx="1696">
                        <c:v>2.9262664810597525</c:v>
                      </c:pt>
                      <c:pt idx="1697">
                        <c:v>2.9777416492401634</c:v>
                      </c:pt>
                      <c:pt idx="1698">
                        <c:v>2.9968424761286205</c:v>
                      </c:pt>
                      <c:pt idx="1699">
                        <c:v>3.0418270559999225</c:v>
                      </c:pt>
                      <c:pt idx="1700">
                        <c:v>3.0609168512738414</c:v>
                      </c:pt>
                      <c:pt idx="1701">
                        <c:v>3.0929436967078217</c:v>
                      </c:pt>
                      <c:pt idx="1702">
                        <c:v>3.1120238393190185</c:v>
                      </c:pt>
                      <c:pt idx="1703">
                        <c:v>3.1310998450747634</c:v>
                      </c:pt>
                      <c:pt idx="1704">
                        <c:v>3.1566738854794303</c:v>
                      </c:pt>
                      <c:pt idx="1705">
                        <c:v>3.1692394460198967</c:v>
                      </c:pt>
                      <c:pt idx="1706">
                        <c:v>3.1947701873374994</c:v>
                      </c:pt>
                      <c:pt idx="1707">
                        <c:v>3.2008960428909177</c:v>
                      </c:pt>
                      <c:pt idx="1708">
                        <c:v>3.2328835881981028</c:v>
                      </c:pt>
                      <c:pt idx="1709">
                        <c:v>3.2325388502437642</c:v>
                      </c:pt>
                      <c:pt idx="1710">
                        <c:v>3.2580516651877409</c:v>
                      </c:pt>
                      <c:pt idx="1711">
                        <c:v>3.2577041693297675</c:v>
                      </c:pt>
                      <c:pt idx="1712">
                        <c:v>3.2832087105628402</c:v>
                      </c:pt>
                      <c:pt idx="1713">
                        <c:v>3.282858456801232</c:v>
                      </c:pt>
                      <c:pt idx="1714">
                        <c:v>3.2954314636815121</c:v>
                      </c:pt>
                      <c:pt idx="1715">
                        <c:v>3.3080017126581578</c:v>
                      </c:pt>
                      <c:pt idx="1716">
                        <c:v>3.3141089523620413</c:v>
                      </c:pt>
                      <c:pt idx="1717">
                        <c:v>3.3267098830166226</c:v>
                      </c:pt>
                      <c:pt idx="1718">
                        <c:v>3.326354802923654</c:v>
                      </c:pt>
                      <c:pt idx="1719">
                        <c:v>3.3518327303866515</c:v>
                      </c:pt>
                      <c:pt idx="1720">
                        <c:v>3.3450173299769648</c:v>
                      </c:pt>
                      <c:pt idx="1721">
                        <c:v>3.3704876732049671</c:v>
                      </c:pt>
                      <c:pt idx="1722">
                        <c:v>3.3572153998581062</c:v>
                      </c:pt>
                      <c:pt idx="1723">
                        <c:v>3.3826788483270214</c:v>
                      </c:pt>
                      <c:pt idx="1724">
                        <c:v>3.3758627584414262</c:v>
                      </c:pt>
                      <c:pt idx="1725">
                        <c:v>3.3884103926082672</c:v>
                      </c:pt>
                      <c:pt idx="1726">
                        <c:v>3.3880484177562114</c:v>
                      </c:pt>
                      <c:pt idx="1727">
                        <c:v>3.3941391789858777</c:v>
                      </c:pt>
                      <c:pt idx="1728">
                        <c:v>3.4066442035415623</c:v>
                      </c:pt>
                      <c:pt idx="1729">
                        <c:v>3.3998288720794663</c:v>
                      </c:pt>
                      <c:pt idx="1730">
                        <c:v>3.4188173143948091</c:v>
                      </c:pt>
                      <c:pt idx="1731">
                        <c:v>3.4055884780301953</c:v>
                      </c:pt>
                      <c:pt idx="1732">
                        <c:v>3.4245723008569495</c:v>
                      </c:pt>
                      <c:pt idx="1733">
                        <c:v>3.4113089906969014</c:v>
                      </c:pt>
                      <c:pt idx="1734">
                        <c:v>3.4367358969426571</c:v>
                      </c:pt>
                      <c:pt idx="1735">
                        <c:v>3.4234739657344262</c:v>
                      </c:pt>
                      <c:pt idx="1736">
                        <c:v>3.4360009156240068</c:v>
                      </c:pt>
                      <c:pt idx="1737">
                        <c:v>3.4291875836420465</c:v>
                      </c:pt>
                      <c:pt idx="1738">
                        <c:v>3.4417110861520839</c:v>
                      </c:pt>
                      <c:pt idx="1739">
                        <c:v>3.4413429060168501</c:v>
                      </c:pt>
                      <c:pt idx="1740">
                        <c:v>3.4474184987765253</c:v>
                      </c:pt>
                      <c:pt idx="1741">
                        <c:v>3.4534927125843837</c:v>
                      </c:pt>
                      <c:pt idx="1742">
                        <c:v>3.4466807595542406</c:v>
                      </c:pt>
                      <c:pt idx="1743">
                        <c:v>3.4591952988774648</c:v>
                      </c:pt>
                      <c:pt idx="1744">
                        <c:v>3.45238403532323</c:v>
                      </c:pt>
                      <c:pt idx="1745">
                        <c:v>3.4648951272669111</c:v>
                      </c:pt>
                      <c:pt idx="1746">
                        <c:v>3.4516818730578329</c:v>
                      </c:pt>
                      <c:pt idx="1747">
                        <c:v>3.4706293605042</c:v>
                      </c:pt>
                      <c:pt idx="1748">
                        <c:v>3.4638194069541921</c:v>
                      </c:pt>
                      <c:pt idx="1749">
                        <c:v>3.476249278635831</c:v>
                      </c:pt>
                      <c:pt idx="1750">
                        <c:v>3.4695144779598688</c:v>
                      </c:pt>
                      <c:pt idx="1751">
                        <c:v>3.475579108052596</c:v>
                      </c:pt>
                      <c:pt idx="1752">
                        <c:v>3.4751695593628416</c:v>
                      </c:pt>
                      <c:pt idx="1753">
                        <c:v>3.4683624326640592</c:v>
                      </c:pt>
                      <c:pt idx="1754">
                        <c:v>3.4808590456136579</c:v>
                      </c:pt>
                      <c:pt idx="1755">
                        <c:v>3.4676191776345049</c:v>
                      </c:pt>
                      <c:pt idx="1756">
                        <c:v>3.4865457739608394</c:v>
                      </c:pt>
                      <c:pt idx="1757">
                        <c:v>3.4733079744094124</c:v>
                      </c:pt>
                      <c:pt idx="1758">
                        <c:v>3.4922297444043862</c:v>
                      </c:pt>
                      <c:pt idx="1759">
                        <c:v>3.4789940132806856</c:v>
                      </c:pt>
                      <c:pt idx="1760">
                        <c:v>3.4915184121094036</c:v>
                      </c:pt>
                      <c:pt idx="1761">
                        <c:v>3.4846772942483235</c:v>
                      </c:pt>
                      <c:pt idx="1762">
                        <c:v>3.4907322027307388</c:v>
                      </c:pt>
                      <c:pt idx="1763">
                        <c:v>3.4903578173123271</c:v>
                      </c:pt>
                      <c:pt idx="1764">
                        <c:v>3.496448164856448</c:v>
                      </c:pt>
                      <c:pt idx="1765">
                        <c:v>3.496035582472695</c:v>
                      </c:pt>
                      <c:pt idx="1766">
                        <c:v>3.489234661057091</c:v>
                      </c:pt>
                      <c:pt idx="1767">
                        <c:v>3.5017105897294294</c:v>
                      </c:pt>
                      <c:pt idx="1768">
                        <c:v>3.4949478652791655</c:v>
                      </c:pt>
                      <c:pt idx="1769">
                        <c:v>3.5073828390825286</c:v>
                      </c:pt>
                      <c:pt idx="1770">
                        <c:v>3.4941602080010923</c:v>
                      </c:pt>
                      <c:pt idx="1771">
                        <c:v>3.5130146161997886</c:v>
                      </c:pt>
                      <c:pt idx="1772">
                        <c:v>3.4934475657018833</c:v>
                      </c:pt>
                      <c:pt idx="1773">
                        <c:v>3.5058770236979764</c:v>
                      </c:pt>
                      <c:pt idx="1774">
                        <c:v>3.4990802391378244</c:v>
                      </c:pt>
                      <c:pt idx="1775">
                        <c:v>3.505124116005701</c:v>
                      </c:pt>
                      <c:pt idx="1776">
                        <c:v>3.5047476621595628</c:v>
                      </c:pt>
                      <c:pt idx="1777">
                        <c:v>3.4979529460271368</c:v>
                      </c:pt>
                      <c:pt idx="1778">
                        <c:v>3.5104123272776668</c:v>
                      </c:pt>
                      <c:pt idx="1779">
                        <c:v>3.4972014172866785</c:v>
                      </c:pt>
                      <c:pt idx="1780">
                        <c:v>3.5160742344921361</c:v>
                      </c:pt>
                      <c:pt idx="1781">
                        <c:v>3.5028653929288733</c:v>
                      </c:pt>
                      <c:pt idx="1782">
                        <c:v>3.5153185688962254</c:v>
                      </c:pt>
                      <c:pt idx="1783">
                        <c:v>3.5021124852365975</c:v>
                      </c:pt>
                      <c:pt idx="1784">
                        <c:v>3.5145629033003143</c:v>
                      </c:pt>
                      <c:pt idx="1785">
                        <c:v>3.5078100383555455</c:v>
                      </c:pt>
                      <c:pt idx="1786">
                        <c:v>3.5138072377044041</c:v>
                      </c:pt>
                      <c:pt idx="1787">
                        <c:v>3.5134671881862443</c:v>
                      </c:pt>
                      <c:pt idx="1788">
                        <c:v>3.5130893553882889</c:v>
                      </c:pt>
                      <c:pt idx="1789">
                        <c:v>3.5127115225903336</c:v>
                      </c:pt>
                      <c:pt idx="1790">
                        <c:v>3.505924321745312</c:v>
                      </c:pt>
                      <c:pt idx="1791">
                        <c:v>3.5119558569944229</c:v>
                      </c:pt>
                      <c:pt idx="1792">
                        <c:v>3.5051700351012189</c:v>
                      </c:pt>
                      <c:pt idx="1793">
                        <c:v>3.5240147906371933</c:v>
                      </c:pt>
                      <c:pt idx="1794">
                        <c:v>3.5044157484571259</c:v>
                      </c:pt>
                      <c:pt idx="1795">
                        <c:v>3.5232184459626708</c:v>
                      </c:pt>
                      <c:pt idx="1796">
                        <c:v>3.5100289097248512</c:v>
                      </c:pt>
                      <c:pt idx="1797">
                        <c:v>3.5224600224631253</c:v>
                      </c:pt>
                      <c:pt idx="1798">
                        <c:v>3.5156770274211468</c:v>
                      </c:pt>
                      <c:pt idx="1799">
                        <c:v>3.5217015989635803</c:v>
                      </c:pt>
                      <c:pt idx="1800">
                        <c:v>3.5213223872138077</c:v>
                      </c:pt>
                      <c:pt idx="1801">
                        <c:v>3.5209810966390123</c:v>
                      </c:pt>
                      <c:pt idx="1802">
                        <c:v>3.5205639637142623</c:v>
                      </c:pt>
                      <c:pt idx="1803">
                        <c:v>3.5137844160518275</c:v>
                      </c:pt>
                      <c:pt idx="1804">
                        <c:v>3.5262051866514712</c:v>
                      </c:pt>
                      <c:pt idx="1805">
                        <c:v>3.5130652237314854</c:v>
                      </c:pt>
                      <c:pt idx="1806">
                        <c:v>3.5318817107552039</c:v>
                      </c:pt>
                      <c:pt idx="1807">
                        <c:v>3.5123081791837576</c:v>
                      </c:pt>
                      <c:pt idx="1808">
                        <c:v>3.531120529352024</c:v>
                      </c:pt>
                      <c:pt idx="1809">
                        <c:v>3.5179474026408308</c:v>
                      </c:pt>
                      <c:pt idx="1810">
                        <c:v>3.5303593479488438</c:v>
                      </c:pt>
                      <c:pt idx="1811">
                        <c:v>3.5171889791412858</c:v>
                      </c:pt>
                      <c:pt idx="1812">
                        <c:v>3.5295981665456639</c:v>
                      </c:pt>
                      <c:pt idx="1813">
                        <c:v>3.5292175758440743</c:v>
                      </c:pt>
                      <c:pt idx="1814">
                        <c:v>3.5224441645172262</c:v>
                      </c:pt>
                      <c:pt idx="1815">
                        <c:v>3.528456394440894</c:v>
                      </c:pt>
                      <c:pt idx="1816">
                        <c:v>3.5152929203924228</c:v>
                      </c:pt>
                      <c:pt idx="1817">
                        <c:v>3.5340478372174959</c:v>
                      </c:pt>
                      <c:pt idx="1818">
                        <c:v>3.5209245596145005</c:v>
                      </c:pt>
                      <c:pt idx="1819">
                        <c:v>3.5333234048802487</c:v>
                      </c:pt>
                      <c:pt idx="1820">
                        <c:v>3.5201647571631383</c:v>
                      </c:pt>
                      <c:pt idx="1821">
                        <c:v>3.5389488388191488</c:v>
                      </c:pt>
                      <c:pt idx="1822">
                        <c:v>3.5257922595297639</c:v>
                      </c:pt>
                      <c:pt idx="1823">
                        <c:v>3.5381848995123342</c:v>
                      </c:pt>
                      <c:pt idx="1824">
                        <c:v>3.5250310781265841</c:v>
                      </c:pt>
                      <c:pt idx="1825">
                        <c:v>3.5310357238152568</c:v>
                      </c:pt>
                      <c:pt idx="1826">
                        <c:v>3.5306925716555075</c:v>
                      </c:pt>
                      <c:pt idx="1827">
                        <c:v>3.5239273650919731</c:v>
                      </c:pt>
                      <c:pt idx="1828">
                        <c:v>3.5299300113005105</c:v>
                      </c:pt>
                      <c:pt idx="1829">
                        <c:v>3.5231661836887933</c:v>
                      </c:pt>
                      <c:pt idx="1830">
                        <c:v>3.5419311668621334</c:v>
                      </c:pt>
                      <c:pt idx="1831">
                        <c:v>3.522405002285613</c:v>
                      </c:pt>
                      <c:pt idx="1832">
                        <c:v>3.5411658486035016</c:v>
                      </c:pt>
                      <c:pt idx="1833">
                        <c:v>3.5280236104130167</c:v>
                      </c:pt>
                      <c:pt idx="1834">
                        <c:v>3.5404005303448689</c:v>
                      </c:pt>
                      <c:pt idx="1835">
                        <c:v>3.5336394606367865</c:v>
                      </c:pt>
                      <c:pt idx="1836">
                        <c:v>3.5396352120862371</c:v>
                      </c:pt>
                      <c:pt idx="1837">
                        <c:v>3.5328373243646314</c:v>
                      </c:pt>
                      <c:pt idx="1838">
                        <c:v>3.5388316279146736</c:v>
                      </c:pt>
                      <c:pt idx="1839">
                        <c:v>3.5384489687853575</c:v>
                      </c:pt>
                      <c:pt idx="1840">
                        <c:v>3.531691415404409</c:v>
                      </c:pt>
                      <c:pt idx="1841">
                        <c:v>3.5440578553024493</c:v>
                      </c:pt>
                      <c:pt idx="1842">
                        <c:v>3.5309274760975944</c:v>
                      </c:pt>
                      <c:pt idx="1843">
                        <c:v>3.5496639839159063</c:v>
                      </c:pt>
                      <c:pt idx="1844">
                        <c:v>3.5365356731387774</c:v>
                      </c:pt>
                      <c:pt idx="1845">
                        <c:v>3.5488959077536397</c:v>
                      </c:pt>
                      <c:pt idx="1846">
                        <c:v>3.5357703548801456</c:v>
                      </c:pt>
                      <c:pt idx="1847">
                        <c:v>3.5481278315913727</c:v>
                      </c:pt>
                      <c:pt idx="1848">
                        <c:v>3.5350050366215129</c:v>
                      </c:pt>
                      <c:pt idx="1849">
                        <c:v>3.5409910664606516</c:v>
                      </c:pt>
                      <c:pt idx="1850">
                        <c:v>3.5406077178554272</c:v>
                      </c:pt>
                      <c:pt idx="1851">
                        <c:v>3.5402243692502022</c:v>
                      </c:pt>
                      <c:pt idx="1852">
                        <c:v>3.5462076411857058</c:v>
                      </c:pt>
                      <c:pt idx="1853">
                        <c:v>3.5394576720397528</c:v>
                      </c:pt>
                      <c:pt idx="1854">
                        <c:v>3.5518048066123504</c:v>
                      </c:pt>
                      <c:pt idx="1855">
                        <c:v>3.5386909748293034</c:v>
                      </c:pt>
                      <c:pt idx="1856">
                        <c:v>3.5510353514982662</c:v>
                      </c:pt>
                      <c:pt idx="1857">
                        <c:v>3.5379626124793764</c:v>
                      </c:pt>
                      <c:pt idx="1858">
                        <c:v>3.5502658963841824</c:v>
                      </c:pt>
                      <c:pt idx="1859">
                        <c:v>3.5435193746177718</c:v>
                      </c:pt>
                      <c:pt idx="1860">
                        <c:v>3.5558190043002615</c:v>
                      </c:pt>
                      <c:pt idx="1861">
                        <c:v>3.5427512984555052</c:v>
                      </c:pt>
                      <c:pt idx="1862">
                        <c:v>3.5487269861560136</c:v>
                      </c:pt>
                      <c:pt idx="1863">
                        <c:v>3.5483422585989719</c:v>
                      </c:pt>
                      <c:pt idx="1864">
                        <c:v>3.5415991842121053</c:v>
                      </c:pt>
                      <c:pt idx="1865">
                        <c:v>3.5475728034848877</c:v>
                      </c:pt>
                      <c:pt idx="1866">
                        <c:v>3.5408311080498387</c:v>
                      </c:pt>
                      <c:pt idx="1867">
                        <c:v>3.5595159051749996</c:v>
                      </c:pt>
                      <c:pt idx="1868">
                        <c:v>3.5464186208137614</c:v>
                      </c:pt>
                      <c:pt idx="1869">
                        <c:v>3.558743692157281</c:v>
                      </c:pt>
                      <c:pt idx="1870">
                        <c:v>3.5456491656996771</c:v>
                      </c:pt>
                      <c:pt idx="1871">
                        <c:v>3.5580100897904483</c:v>
                      </c:pt>
                      <c:pt idx="1872">
                        <c:v>3.5512325416081478</c:v>
                      </c:pt>
                      <c:pt idx="1873">
                        <c:v>3.5571992661218435</c:v>
                      </c:pt>
                      <c:pt idx="1874">
                        <c:v>3.5504617075422464</c:v>
                      </c:pt>
                      <c:pt idx="1875">
                        <c:v>3.5501148322125906</c:v>
                      </c:pt>
                      <c:pt idx="1876">
                        <c:v>3.5623910197141853</c:v>
                      </c:pt>
                      <c:pt idx="1877">
                        <c:v>3.5556548400864059</c:v>
                      </c:pt>
                      <c:pt idx="1878">
                        <c:v>3.5616174277446491</c:v>
                      </c:pt>
                      <c:pt idx="1879">
                        <c:v>3.5485731640807878</c:v>
                      </c:pt>
                      <c:pt idx="1880">
                        <c:v>3.5671911509903982</c:v>
                      </c:pt>
                      <c:pt idx="1881">
                        <c:v>3.5541104140509678</c:v>
                      </c:pt>
                      <c:pt idx="1882">
                        <c:v>3.566377431522977</c:v>
                      </c:pt>
                      <c:pt idx="1883">
                        <c:v>3.5533382010332493</c:v>
                      </c:pt>
                      <c:pt idx="1884">
                        <c:v>3.5656412091476914</c:v>
                      </c:pt>
                      <c:pt idx="1885">
                        <c:v>3.5589098558512724</c:v>
                      </c:pt>
                      <c:pt idx="1886">
                        <c:v>3.5648662382263376</c:v>
                      </c:pt>
                      <c:pt idx="1887">
                        <c:v>3.5581362638817358</c:v>
                      </c:pt>
                      <c:pt idx="1888">
                        <c:v>3.5577494678969677</c:v>
                      </c:pt>
                      <c:pt idx="1889">
                        <c:v>3.5637037818443074</c:v>
                      </c:pt>
                      <c:pt idx="1890">
                        <c:v>3.5569758759274315</c:v>
                      </c:pt>
                      <c:pt idx="1891">
                        <c:v>3.5692685419032428</c:v>
                      </c:pt>
                      <c:pt idx="1892">
                        <c:v>3.5562022839578953</c:v>
                      </c:pt>
                      <c:pt idx="1893">
                        <c:v>3.5684921920300718</c:v>
                      </c:pt>
                      <c:pt idx="1894">
                        <c:v>3.5554286919883595</c:v>
                      </c:pt>
                      <c:pt idx="1895">
                        <c:v>3.5740528152335567</c:v>
                      </c:pt>
                      <c:pt idx="1896">
                        <c:v>3.5609913836195699</c:v>
                      </c:pt>
                      <c:pt idx="1897">
                        <c:v>3.5732750864085681</c:v>
                      </c:pt>
                      <c:pt idx="1898">
                        <c:v>3.5665513173471446</c:v>
                      </c:pt>
                      <c:pt idx="1899">
                        <c:v>3.5661631424105589</c:v>
                      </c:pt>
                      <c:pt idx="1900">
                        <c:v>3.5594414417768627</c:v>
                      </c:pt>
                      <c:pt idx="1901">
                        <c:v>3.5590539563161858</c:v>
                      </c:pt>
                      <c:pt idx="1902">
                        <c:v>3.5713307643460972</c:v>
                      </c:pt>
                      <c:pt idx="1903">
                        <c:v>3.5582789853948324</c:v>
                      </c:pt>
                      <c:pt idx="1904">
                        <c:v>3.576844847925746</c:v>
                      </c:pt>
                      <c:pt idx="1905">
                        <c:v>3.5637952752973878</c:v>
                      </c:pt>
                      <c:pt idx="1906">
                        <c:v>3.5761046955377807</c:v>
                      </c:pt>
                      <c:pt idx="1907">
                        <c:v>3.5630577429178754</c:v>
                      </c:pt>
                      <c:pt idx="1908">
                        <c:v>3.5753255877609749</c:v>
                      </c:pt>
                      <c:pt idx="1909">
                        <c:v>3.5686087134586382</c:v>
                      </c:pt>
                      <c:pt idx="1910">
                        <c:v>3.5745464799841691</c:v>
                      </c:pt>
                      <c:pt idx="1911">
                        <c:v>3.56783098463365</c:v>
                      </c:pt>
                      <c:pt idx="1912">
                        <c:v>3.5674421202211559</c:v>
                      </c:pt>
                      <c:pt idx="1913">
                        <c:v>3.5733778183189608</c:v>
                      </c:pt>
                      <c:pt idx="1914">
                        <c:v>3.5666643913961678</c:v>
                      </c:pt>
                      <c:pt idx="1915">
                        <c:v>3.5789218941006373</c:v>
                      </c:pt>
                      <c:pt idx="1916">
                        <c:v>3.5658866625711796</c:v>
                      </c:pt>
                      <c:pt idx="1917">
                        <c:v>3.5781414073720144</c:v>
                      </c:pt>
                      <c:pt idx="1918">
                        <c:v>3.5651089337461914</c:v>
                      </c:pt>
                      <c:pt idx="1919">
                        <c:v>3.5837204395822599</c:v>
                      </c:pt>
                      <c:pt idx="1920">
                        <c:v>3.5643700913624525</c:v>
                      </c:pt>
                      <c:pt idx="1921">
                        <c:v>3.5829385739018194</c:v>
                      </c:pt>
                      <c:pt idx="1922">
                        <c:v>3.5699107887121757</c:v>
                      </c:pt>
                      <c:pt idx="1923">
                        <c:v>3.5758389715225762</c:v>
                      </c:pt>
                      <c:pt idx="1924">
                        <c:v>3.5754097038218338</c:v>
                      </c:pt>
                      <c:pt idx="1925">
                        <c:v>3.5750194604575225</c:v>
                      </c:pt>
                      <c:pt idx="1926">
                        <c:v>3.580944816416697</c:v>
                      </c:pt>
                      <c:pt idx="1927">
                        <c:v>3.5679240638813212</c:v>
                      </c:pt>
                      <c:pt idx="1928">
                        <c:v>3.5864771711079255</c:v>
                      </c:pt>
                      <c:pt idx="1929">
                        <c:v>3.5671449561045159</c:v>
                      </c:pt>
                      <c:pt idx="1930">
                        <c:v>3.5856939264756678</c:v>
                      </c:pt>
                      <c:pt idx="1931">
                        <c:v>3.5726780002716532</c:v>
                      </c:pt>
                      <c:pt idx="1932">
                        <c:v>3.5849106818434104</c:v>
                      </c:pt>
                      <c:pt idx="1933">
                        <c:v>3.5782082865351557</c:v>
                      </c:pt>
                      <c:pt idx="1934">
                        <c:v>3.5841274372111527</c:v>
                      </c:pt>
                      <c:pt idx="1935">
                        <c:v>3.5774264208547155</c:v>
                      </c:pt>
                      <c:pt idx="1936">
                        <c:v>3.5833441925788949</c:v>
                      </c:pt>
                      <c:pt idx="1937">
                        <c:v>3.5829917324943792</c:v>
                      </c:pt>
                      <c:pt idx="1938">
                        <c:v>3.5762927156180768</c:v>
                      </c:pt>
                      <c:pt idx="1939">
                        <c:v>3.5885151929463857</c:v>
                      </c:pt>
                      <c:pt idx="1940">
                        <c:v>3.5818168655459925</c:v>
                      </c:pt>
                      <c:pt idx="1941">
                        <c:v>3.5940358954947578</c:v>
                      </c:pt>
                      <c:pt idx="1942">
                        <c:v>3.5809944586821216</c:v>
                      </c:pt>
                      <c:pt idx="1943">
                        <c:v>3.5995538401394942</c:v>
                      </c:pt>
                      <c:pt idx="1944">
                        <c:v>3.580250376281477</c:v>
                      </c:pt>
                      <c:pt idx="1945">
                        <c:v>3.5987270895773995</c:v>
                      </c:pt>
                      <c:pt idx="1946">
                        <c:v>3.5857297792229192</c:v>
                      </c:pt>
                      <c:pt idx="1947">
                        <c:v>3.5916385877602859</c:v>
                      </c:pt>
                      <c:pt idx="1948">
                        <c:v>3.5912455864923394</c:v>
                      </c:pt>
                      <c:pt idx="1949">
                        <c:v>3.5908525852243933</c:v>
                      </c:pt>
                      <c:pt idx="1950">
                        <c:v>3.5904595839564468</c:v>
                      </c:pt>
                      <c:pt idx="1951">
                        <c:v>3.5900665826885008</c:v>
                      </c:pt>
                      <c:pt idx="1952">
                        <c:v>3.595971254370415</c:v>
                      </c:pt>
                      <c:pt idx="1953">
                        <c:v>3.5829835966786563</c:v>
                      </c:pt>
                      <c:pt idx="1954">
                        <c:v>3.6014801668807488</c:v>
                      </c:pt>
                      <c:pt idx="1955">
                        <c:v>3.5884945776167161</c:v>
                      </c:pt>
                      <c:pt idx="1956">
                        <c:v>3.6006914064412219</c:v>
                      </c:pt>
                      <c:pt idx="1957">
                        <c:v>3.587708575080824</c:v>
                      </c:pt>
                      <c:pt idx="1958">
                        <c:v>3.599902646001695</c:v>
                      </c:pt>
                      <c:pt idx="1959">
                        <c:v>3.5932154191634309</c:v>
                      </c:pt>
                      <c:pt idx="1960">
                        <c:v>3.5991138855621676</c:v>
                      </c:pt>
                      <c:pt idx="1961">
                        <c:v>3.5987195053424039</c:v>
                      </c:pt>
                      <c:pt idx="1962">
                        <c:v>3.5920737160062517</c:v>
                      </c:pt>
                      <c:pt idx="1963">
                        <c:v>3.5979701829248532</c:v>
                      </c:pt>
                      <c:pt idx="1964">
                        <c:v>3.591286334518542</c:v>
                      </c:pt>
                      <c:pt idx="1965">
                        <c:v>3.6034702011959645</c:v>
                      </c:pt>
                      <c:pt idx="1966">
                        <c:v>3.5904989530308322</c:v>
                      </c:pt>
                      <c:pt idx="1967">
                        <c:v>3.608927885646283</c:v>
                      </c:pt>
                      <c:pt idx="1968">
                        <c:v>3.5959588438040591</c:v>
                      </c:pt>
                      <c:pt idx="1969">
                        <c:v>3.6081363673031213</c:v>
                      </c:pt>
                      <c:pt idx="1970">
                        <c:v>3.5951700833645321</c:v>
                      </c:pt>
                      <c:pt idx="1971">
                        <c:v>3.6073448489599595</c:v>
                      </c:pt>
                      <c:pt idx="1972">
                        <c:v>3.5943813229250048</c:v>
                      </c:pt>
                      <c:pt idx="1973">
                        <c:v>3.6002701366610195</c:v>
                      </c:pt>
                      <c:pt idx="1974">
                        <c:v>3.5998750669653474</c:v>
                      </c:pt>
                      <c:pt idx="1975">
                        <c:v>3.5931981822657146</c:v>
                      </c:pt>
                      <c:pt idx="1976">
                        <c:v>3.6053660531020553</c:v>
                      </c:pt>
                      <c:pt idx="1977">
                        <c:v>3.5986898578783308</c:v>
                      </c:pt>
                      <c:pt idx="1978">
                        <c:v>3.6108542813351288</c:v>
                      </c:pt>
                      <c:pt idx="1979">
                        <c:v>3.5978997184869868</c:v>
                      </c:pt>
                      <c:pt idx="1980">
                        <c:v>3.6163397516645666</c:v>
                      </c:pt>
                      <c:pt idx="1981">
                        <c:v>3.6033872572441505</c:v>
                      </c:pt>
                      <c:pt idx="1982">
                        <c:v>3.6155454754177705</c:v>
                      </c:pt>
                      <c:pt idx="1983">
                        <c:v>3.6088720380976809</c:v>
                      </c:pt>
                      <c:pt idx="1984">
                        <c:v>3.614751199170974</c:v>
                      </c:pt>
                      <c:pt idx="1985">
                        <c:v>3.6080791408027015</c:v>
                      </c:pt>
                      <c:pt idx="1986">
                        <c:v>3.6139569229241775</c:v>
                      </c:pt>
                      <c:pt idx="1987">
                        <c:v>3.6198333260938362</c:v>
                      </c:pt>
                      <c:pt idx="1988">
                        <c:v>3.6068897948602325</c:v>
                      </c:pt>
                      <c:pt idx="1989">
                        <c:v>3.6190376708952221</c:v>
                      </c:pt>
                      <c:pt idx="1990">
                        <c:v>3.6060968975652536</c:v>
                      </c:pt>
                      <c:pt idx="1991">
                        <c:v>3.6244729473785089</c:v>
                      </c:pt>
                      <c:pt idx="1992">
                        <c:v>3.6052643554055255</c:v>
                      </c:pt>
                      <c:pt idx="1993">
                        <c:v>3.623675913228078</c:v>
                      </c:pt>
                      <c:pt idx="1994">
                        <c:v>3.6107798179369914</c:v>
                      </c:pt>
                      <c:pt idx="1995">
                        <c:v>3.6228788790776463</c:v>
                      </c:pt>
                      <c:pt idx="1996">
                        <c:v>3.6099855416901949</c:v>
                      </c:pt>
                      <c:pt idx="1997">
                        <c:v>3.6158550501007669</c:v>
                      </c:pt>
                      <c:pt idx="1998">
                        <c:v>3.6154572225014601</c:v>
                      </c:pt>
                      <c:pt idx="1999">
                        <c:v>3.6150593949021528</c:v>
                      </c:pt>
                      <c:pt idx="2000">
                        <c:v>3.62092614540909</c:v>
                      </c:pt>
                      <c:pt idx="2001">
                        <c:v>3.6079998510732034</c:v>
                      </c:pt>
                      <c:pt idx="2002">
                        <c:v>3.6201291112586587</c:v>
                      </c:pt>
                      <c:pt idx="2003">
                        <c:v>3.6072055748264069</c:v>
                      </c:pt>
                      <c:pt idx="2004">
                        <c:v>3.625593897310837</c:v>
                      </c:pt>
                      <c:pt idx="2005">
                        <c:v>3.6126724293063113</c:v>
                      </c:pt>
                      <c:pt idx="2006">
                        <c:v>3.6310559254593806</c:v>
                      </c:pt>
                      <c:pt idx="2007">
                        <c:v>3.6181365258825804</c:v>
                      </c:pt>
                      <c:pt idx="2008">
                        <c:v>3.6239970711063396</c:v>
                      </c:pt>
                      <c:pt idx="2009">
                        <c:v>3.6173394917321491</c:v>
                      </c:pt>
                      <c:pt idx="2010">
                        <c:v>3.6169409746569334</c:v>
                      </c:pt>
                      <c:pt idx="2011">
                        <c:v>3.6165424575817182</c:v>
                      </c:pt>
                      <c:pt idx="2012">
                        <c:v>3.6161439405065026</c:v>
                      </c:pt>
                      <c:pt idx="2013">
                        <c:v>3.6282566532701495</c:v>
                      </c:pt>
                      <c:pt idx="2014">
                        <c:v>3.6153469063560713</c:v>
                      </c:pt>
                      <c:pt idx="2015">
                        <c:v>3.6337110971836974</c:v>
                      </c:pt>
                      <c:pt idx="2016">
                        <c:v>3.6145498722056399</c:v>
                      </c:pt>
                      <c:pt idx="2017">
                        <c:v>3.6329099261778142</c:v>
                      </c:pt>
                      <c:pt idx="2018">
                        <c:v>3.6200050055950972</c:v>
                      </c:pt>
                      <c:pt idx="2019">
                        <c:v>3.6321087551719309</c:v>
                      </c:pt>
                      <c:pt idx="2020">
                        <c:v>3.6254573810809188</c:v>
                      </c:pt>
                      <c:pt idx="2021">
                        <c:v>3.6313075841660472</c:v>
                      </c:pt>
                      <c:pt idx="2022">
                        <c:v>3.6246575890268526</c:v>
                      </c:pt>
                      <c:pt idx="2023">
                        <c:v>3.6242576929998198</c:v>
                      </c:pt>
                      <c:pt idx="2024">
                        <c:v>3.6301058276572227</c:v>
                      </c:pt>
                      <c:pt idx="2025">
                        <c:v>3.6234579009457542</c:v>
                      </c:pt>
                      <c:pt idx="2026">
                        <c:v>3.6355513083839579</c:v>
                      </c:pt>
                      <c:pt idx="2027">
                        <c:v>3.622658108891688</c:v>
                      </c:pt>
                      <c:pt idx="2028">
                        <c:v>3.634748758426257</c:v>
                      </c:pt>
                      <c:pt idx="2029">
                        <c:v>3.6218583168376219</c:v>
                      </c:pt>
                      <c:pt idx="2030">
                        <c:v>3.6401901022975403</c:v>
                      </c:pt>
                      <c:pt idx="2031">
                        <c:v>3.6210585247835558</c:v>
                      </c:pt>
                      <c:pt idx="2032">
                        <c:v>3.6393861733880226</c:v>
                      </c:pt>
                      <c:pt idx="2033">
                        <c:v>3.6327423835320056</c:v>
                      </c:pt>
                      <c:pt idx="2034">
                        <c:v>3.6323009810552702</c:v>
                      </c:pt>
                      <c:pt idx="2035">
                        <c:v>3.6318997060764198</c:v>
                      </c:pt>
                      <c:pt idx="2036">
                        <c:v>3.6314984310975693</c:v>
                      </c:pt>
                      <c:pt idx="2037">
                        <c:v>3.6373763511142276</c:v>
                      </c:pt>
                      <c:pt idx="2038">
                        <c:v>3.6244976306160397</c:v>
                      </c:pt>
                      <c:pt idx="2039">
                        <c:v>3.6428101107505158</c:v>
                      </c:pt>
                      <c:pt idx="2040">
                        <c:v>3.6299334586800538</c:v>
                      </c:pt>
                      <c:pt idx="2041">
                        <c:v>3.6482411124831677</c:v>
                      </c:pt>
                      <c:pt idx="2042">
                        <c:v>3.6291309087223524</c:v>
                      </c:pt>
                      <c:pt idx="2043">
                        <c:v>3.6411994950278448</c:v>
                      </c:pt>
                      <c:pt idx="2044">
                        <c:v>3.6345625999309146</c:v>
                      </c:pt>
                      <c:pt idx="2045">
                        <c:v>3.6403941871665095</c:v>
                      </c:pt>
                      <c:pt idx="2046">
                        <c:v>3.6337586710213965</c:v>
                      </c:pt>
                      <c:pt idx="2047">
                        <c:v>3.6333567065666377</c:v>
                      </c:pt>
                      <c:pt idx="2048">
                        <c:v>3.6391862253745066</c:v>
                      </c:pt>
                      <c:pt idx="2049">
                        <c:v>3.6387835714438386</c:v>
                      </c:pt>
                      <c:pt idx="2050">
                        <c:v>3.6446110218239802</c:v>
                      </c:pt>
                      <c:pt idx="2051">
                        <c:v>3.6317890451930777</c:v>
                      </c:pt>
                      <c:pt idx="2052">
                        <c:v>3.6500330603698208</c:v>
                      </c:pt>
                      <c:pt idx="2053">
                        <c:v>3.637213221114235</c:v>
                      </c:pt>
                      <c:pt idx="2054">
                        <c:v>3.6492249946048507</c:v>
                      </c:pt>
                      <c:pt idx="2055">
                        <c:v>3.6425943047910989</c:v>
                      </c:pt>
                      <c:pt idx="2056">
                        <c:v>3.6546428962952393</c:v>
                      </c:pt>
                      <c:pt idx="2057">
                        <c:v>3.641787617977946</c:v>
                      </c:pt>
                      <c:pt idx="2058">
                        <c:v>3.6476088630749111</c:v>
                      </c:pt>
                      <c:pt idx="2059">
                        <c:v>3.6472048301924258</c:v>
                      </c:pt>
                      <c:pt idx="2060">
                        <c:v>3.6468007973099406</c:v>
                      </c:pt>
                      <c:pt idx="2061">
                        <c:v>3.6526192845032703</c:v>
                      </c:pt>
                      <c:pt idx="2062">
                        <c:v>3.6459927315449705</c:v>
                      </c:pt>
                      <c:pt idx="2063">
                        <c:v>3.6580309809104801</c:v>
                      </c:pt>
                      <c:pt idx="2064">
                        <c:v>3.6451846657800004</c:v>
                      </c:pt>
                      <c:pt idx="2065">
                        <c:v>3.6572201572418752</c:v>
                      </c:pt>
                      <c:pt idx="2066">
                        <c:v>3.6443766000150304</c:v>
                      </c:pt>
                      <c:pt idx="2067">
                        <c:v>3.6564093335732708</c:v>
                      </c:pt>
                      <c:pt idx="2068">
                        <c:v>3.6497862279945146</c:v>
                      </c:pt>
                      <c:pt idx="2069">
                        <c:v>3.6618155141732109</c:v>
                      </c:pt>
                      <c:pt idx="2070">
                        <c:v>3.6489767832777269</c:v>
                      </c:pt>
                      <c:pt idx="2071">
                        <c:v>3.6547876862360607</c:v>
                      </c:pt>
                      <c:pt idx="2072">
                        <c:v>3.6543822744017582</c:v>
                      </c:pt>
                      <c:pt idx="2073">
                        <c:v>3.6539768625674562</c:v>
                      </c:pt>
                      <c:pt idx="2074">
                        <c:v>3.6597850076221561</c:v>
                      </c:pt>
                      <c:pt idx="2075">
                        <c:v>3.6469531714857588</c:v>
                      </c:pt>
                      <c:pt idx="2076">
                        <c:v>3.6589728050017341</c:v>
                      </c:pt>
                      <c:pt idx="2077">
                        <c:v>3.6461437267689711</c:v>
                      </c:pt>
                      <c:pt idx="2078">
                        <c:v>3.6643307222880672</c:v>
                      </c:pt>
                      <c:pt idx="2079">
                        <c:v>3.6515038503782113</c:v>
                      </c:pt>
                      <c:pt idx="2080">
                        <c:v>3.6697264918017871</c:v>
                      </c:pt>
                      <c:pt idx="2081">
                        <c:v>3.6569016883196572</c:v>
                      </c:pt>
                      <c:pt idx="2082">
                        <c:v>3.6627035591435884</c:v>
                      </c:pt>
                      <c:pt idx="2083">
                        <c:v>3.6498822030410021</c:v>
                      </c:pt>
                      <c:pt idx="2084">
                        <c:v>3.655723994520045</c:v>
                      </c:pt>
                      <c:pt idx="2085">
                        <c:v>3.6615238658638409</c:v>
                      </c:pt>
                      <c:pt idx="2086">
                        <c:v>3.654911791899623</c:v>
                      </c:pt>
                      <c:pt idx="2087">
                        <c:v>3.654911791899623</c:v>
                      </c:pt>
                      <c:pt idx="2088">
                        <c:v>3.6838085546033894</c:v>
                      </c:pt>
                      <c:pt idx="2089">
                        <c:v>4.5406896275933777</c:v>
                      </c:pt>
                      <c:pt idx="2090">
                        <c:v>5.1358495067144618</c:v>
                      </c:pt>
                      <c:pt idx="2091">
                        <c:v>5.3834827082889483</c:v>
                      </c:pt>
                      <c:pt idx="2092">
                        <c:v>5.5195389888284216</c:v>
                      </c:pt>
                      <c:pt idx="2093">
                        <c:v>5.6058813673962016</c:v>
                      </c:pt>
                      <c:pt idx="2094">
                        <c:v>5.6611525830870182</c:v>
                      </c:pt>
                      <c:pt idx="2095">
                        <c:v>5.6978888937152208</c:v>
                      </c:pt>
                      <c:pt idx="2096">
                        <c:v>5.7283180855736138</c:v>
                      </c:pt>
                      <c:pt idx="2097">
                        <c:v>5.7465141821747041</c:v>
                      </c:pt>
                      <c:pt idx="2098">
                        <c:v>5.758393576290854</c:v>
                      </c:pt>
                      <c:pt idx="2099">
                        <c:v>5.7641705570344817</c:v>
                      </c:pt>
                      <c:pt idx="2100">
                        <c:v>5.7820921732763271</c:v>
                      </c:pt>
                      <c:pt idx="2101">
                        <c:v>5.7878000685339055</c:v>
                      </c:pt>
                      <c:pt idx="2102">
                        <c:v>5.7934803847551359</c:v>
                      </c:pt>
                      <c:pt idx="2103">
                        <c:v>5.7991331219400202</c:v>
                      </c:pt>
                      <c:pt idx="2104">
                        <c:v>5.8107835411068978</c:v>
                      </c:pt>
                      <c:pt idx="2105">
                        <c:v>5.8164400014616895</c:v>
                      </c:pt>
                      <c:pt idx="2106">
                        <c:v>5.8219370549863925</c:v>
                      </c:pt>
                      <c:pt idx="2107">
                        <c:v>5.8274724433716196</c:v>
                      </c:pt>
                      <c:pt idx="2108">
                        <c:v>5.8330465803029137</c:v>
                      </c:pt>
                      <c:pt idx="2109">
                        <c:v>5.8384604830330318</c:v>
                      </c:pt>
                      <c:pt idx="2110">
                        <c:v>5.8439131343092177</c:v>
                      </c:pt>
                      <c:pt idx="2111">
                        <c:v>5.8553809113078872</c:v>
                      </c:pt>
                      <c:pt idx="2112">
                        <c:v>5.8607715097522917</c:v>
                      </c:pt>
                      <c:pt idx="2113">
                        <c:v>5.8661345291603491</c:v>
                      </c:pt>
                      <c:pt idx="2114">
                        <c:v>5.8774919900136302</c:v>
                      </c:pt>
                      <c:pt idx="2115">
                        <c:v>5.8827255258460385</c:v>
                      </c:pt>
                      <c:pt idx="2116">
                        <c:v>5.888066344129836</c:v>
                      </c:pt>
                      <c:pt idx="2117">
                        <c:v>5.8933121526334187</c:v>
                      </c:pt>
                      <c:pt idx="2118">
                        <c:v>5.9044569101688733</c:v>
                      </c:pt>
                      <c:pt idx="2119">
                        <c:v>5.9156961259038168</c:v>
                      </c:pt>
                      <c:pt idx="2120">
                        <c:v>5.9207771496652253</c:v>
                      </c:pt>
                      <c:pt idx="2121">
                        <c:v>5.9259671106202036</c:v>
                      </c:pt>
                      <c:pt idx="2122">
                        <c:v>5.9368222882740138</c:v>
                      </c:pt>
                      <c:pt idx="2123">
                        <c:v>5.9479789047950984</c:v>
                      </c:pt>
                      <c:pt idx="2124">
                        <c:v>5.953003943112722</c:v>
                      </c:pt>
                      <c:pt idx="2125">
                        <c:v>5.9580014023939984</c:v>
                      </c:pt>
                      <c:pt idx="2126">
                        <c:v>5.9689104970638667</c:v>
                      </c:pt>
                      <c:pt idx="2127">
                        <c:v>5.9797782231792151</c:v>
                      </c:pt>
                      <c:pt idx="2128">
                        <c:v>5.9846791558332768</c:v>
                      </c:pt>
                      <c:pt idx="2129">
                        <c:v>5.9954710395986694</c:v>
                      </c:pt>
                      <c:pt idx="2130">
                        <c:v>6.000239937616219</c:v>
                      </c:pt>
                      <c:pt idx="2131">
                        <c:v>6.005191339906796</c:v>
                      </c:pt>
                      <c:pt idx="2132">
                        <c:v>6.0158731143695743</c:v>
                      </c:pt>
                      <c:pt idx="2133">
                        <c:v>6.0264429868923735</c:v>
                      </c:pt>
                      <c:pt idx="2134">
                        <c:v>6.0311577610510918</c:v>
                      </c:pt>
                      <c:pt idx="2135">
                        <c:v>6.0417221177666223</c:v>
                      </c:pt>
                      <c:pt idx="2136">
                        <c:v>6.0464458551121538</c:v>
                      </c:pt>
                      <c:pt idx="2137">
                        <c:v>6.0568633534591347</c:v>
                      </c:pt>
                      <c:pt idx="2138">
                        <c:v>6.0615253827108404</c:v>
                      </c:pt>
                      <c:pt idx="2139">
                        <c:v>6.0660886100648304</c:v>
                      </c:pt>
                      <c:pt idx="2140">
                        <c:v>6.0764670151277915</c:v>
                      </c:pt>
                      <c:pt idx="2141">
                        <c:v>6.0868040516362294</c:v>
                      </c:pt>
                      <c:pt idx="2142">
                        <c:v>6.0970997195901493</c:v>
                      </c:pt>
                      <c:pt idx="2143">
                        <c:v>6.101531946521491</c:v>
                      </c:pt>
                      <c:pt idx="2144">
                        <c:v>6.1059365944164874</c:v>
                      </c:pt>
                      <c:pt idx="2145">
                        <c:v>6.1161219462250154</c:v>
                      </c:pt>
                      <c:pt idx="2146">
                        <c:v>6.1262659294790263</c:v>
                      </c:pt>
                      <c:pt idx="2147">
                        <c:v>6.1305740507468052</c:v>
                      </c:pt>
                      <c:pt idx="2148">
                        <c:v>6.1406421916508611</c:v>
                      </c:pt>
                      <c:pt idx="2149">
                        <c:v>6.1506689640003946</c:v>
                      </c:pt>
                      <c:pt idx="2150">
                        <c:v>6.1548805586409614</c:v>
                      </c:pt>
                      <c:pt idx="2151">
                        <c:v>6.1648314886405391</c:v>
                      </c:pt>
                      <c:pt idx="2152">
                        <c:v>6.1747410500855997</c:v>
                      </c:pt>
                      <c:pt idx="2153">
                        <c:v>6.1789301678115418</c:v>
                      </c:pt>
                      <c:pt idx="2154">
                        <c:v>6.177197376957853</c:v>
                      </c:pt>
                      <c:pt idx="2155">
                        <c:v>6.1812641816575962</c:v>
                      </c:pt>
                      <c:pt idx="2156">
                        <c:v>6.1966192238293907</c:v>
                      </c:pt>
                      <c:pt idx="2157">
                        <c:v>6.2064916914705632</c:v>
                      </c:pt>
                      <c:pt idx="2158">
                        <c:v>6.2048112318383426</c:v>
                      </c:pt>
                      <c:pt idx="2159">
                        <c:v>6.2143908790610993</c:v>
                      </c:pt>
                      <c:pt idx="2160">
                        <c:v>6.2240791876870638</c:v>
                      </c:pt>
                      <c:pt idx="2161">
                        <c:v>6.22787771731074</c:v>
                      </c:pt>
                      <c:pt idx="2162">
                        <c:v>6.2374905283247051</c:v>
                      </c:pt>
                      <c:pt idx="2163">
                        <c:v>6.2469108376649656</c:v>
                      </c:pt>
                      <c:pt idx="2164">
                        <c:v>6.2506880624830652</c:v>
                      </c:pt>
                      <c:pt idx="2165">
                        <c:v>6.2600319778926448</c:v>
                      </c:pt>
                      <c:pt idx="2166">
                        <c:v>6.2694867610283396</c:v>
                      </c:pt>
                      <c:pt idx="2167">
                        <c:v>6.2730909963409518</c:v>
                      </c:pt>
                      <c:pt idx="2168">
                        <c:v>6.2824702818646472</c:v>
                      </c:pt>
                      <c:pt idx="2169">
                        <c:v>6.2860889272237497</c:v>
                      </c:pt>
                      <c:pt idx="2170">
                        <c:v>6.2953159075192184</c:v>
                      </c:pt>
                      <c:pt idx="2171">
                        <c:v>6.2989496524007205</c:v>
                      </c:pt>
                      <c:pt idx="2172">
                        <c:v>6.3022469330387896</c:v>
                      </c:pt>
                      <c:pt idx="2173">
                        <c:v>6.3171334073830456</c:v>
                      </c:pt>
                      <c:pt idx="2174">
                        <c:v>6.320515769348245</c:v>
                      </c:pt>
                      <c:pt idx="2175">
                        <c:v>6.329627400324191</c:v>
                      </c:pt>
                      <c:pt idx="2176">
                        <c:v>6.3329473647196552</c:v>
                      </c:pt>
                      <c:pt idx="2177">
                        <c:v>6.3419834980836027</c:v>
                      </c:pt>
                      <c:pt idx="2178">
                        <c:v>6.3508217518617567</c:v>
                      </c:pt>
                      <c:pt idx="2179">
                        <c:v>6.3542017006612763</c:v>
                      </c:pt>
                      <c:pt idx="2180">
                        <c:v>6.3630425744478858</c:v>
                      </c:pt>
                      <c:pt idx="2181">
                        <c:v>6.3662820080572162</c:v>
                      </c:pt>
                      <c:pt idx="2182">
                        <c:v>6.3694938626301996</c:v>
                      </c:pt>
                      <c:pt idx="2183">
                        <c:v>6.3781451305419203</c:v>
                      </c:pt>
                      <c:pt idx="2184">
                        <c:v>6.3923734311837537</c:v>
                      </c:pt>
                      <c:pt idx="2185">
                        <c:v>6.3954020230602104</c:v>
                      </c:pt>
                      <c:pt idx="2186">
                        <c:v>6.3985624427304071</c:v>
                      </c:pt>
                      <c:pt idx="2187">
                        <c:v>6.4014556215383998</c:v>
                      </c:pt>
                      <c:pt idx="2188">
                        <c:v>6.4092879299657941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6"/>
                <c:order val="6"/>
                <c:tx>
                  <c:v>Test 9 - 160.2C</c:v>
                </c:tx>
                <c:spPr>
                  <a:ln w="19050" cap="rnd">
                    <a:solidFill>
                      <a:schemeClr val="accent1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CHS_28Apr2016!$G$27:$G$2214</c15:sqref>
                        </c15:formulaRef>
                      </c:ext>
                    </c:extLst>
                    <c:numCache>
                      <c:formatCode>General</c:formatCode>
                      <c:ptCount val="2188"/>
                      <c:pt idx="0">
                        <c:v>0</c:v>
                      </c:pt>
                      <c:pt idx="1">
                        <c:v>0</c:v>
                      </c:pt>
                      <c:pt idx="2">
                        <c:v>0</c:v>
                      </c:pt>
                      <c:pt idx="3">
                        <c:v>2.0000200002686709E-3</c:v>
                      </c:pt>
                      <c:pt idx="4">
                        <c:v>6.0001800071952226E-3</c:v>
                      </c:pt>
                      <c:pt idx="5">
                        <c:v>9.0004050243050904E-3</c:v>
                      </c:pt>
                      <c:pt idx="6">
                        <c:v>1.2000720057606084E-2</c:v>
                      </c:pt>
                      <c:pt idx="7">
                        <c:v>1.5001125112511005E-2</c:v>
                      </c:pt>
                      <c:pt idx="8">
                        <c:v>1.8001620194422044E-2</c:v>
                      </c:pt>
                      <c:pt idx="9">
                        <c:v>2.2002420354991704E-2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3.2005121092527573E-2</c:v>
                      </c:pt>
                      <c:pt idx="13">
                        <c:v>3.6006481555622721E-2</c:v>
                      </c:pt>
                      <c:pt idx="14">
                        <c:v>3.9007606977878688E-2</c:v>
                      </c:pt>
                      <c:pt idx="15">
                        <c:v>4.2008822470375781E-2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5.2013524688758493E-2</c:v>
                      </c:pt>
                      <c:pt idx="19">
                        <c:v>5.5015130548127039E-2</c:v>
                      </c:pt>
                      <c:pt idx="20">
                        <c:v>5.8016826506566262E-2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7.3026657974337883E-2</c:v>
                      </c:pt>
                      <c:pt idx="25">
                        <c:v>7.602889464087724E-2</c:v>
                      </c:pt>
                      <c:pt idx="26">
                        <c:v>7.9031221444372746E-2</c:v>
                      </c:pt>
                      <c:pt idx="27">
                        <c:v>8.3034464071438871E-2</c:v>
                      </c:pt>
                      <c:pt idx="28">
                        <c:v>8.603700121554847E-2</c:v>
                      </c:pt>
                      <c:pt idx="29">
                        <c:v>8.9039628514658034E-2</c:v>
                      </c:pt>
                      <c:pt idx="30">
                        <c:v>9.2042345974192877E-2</c:v>
                      </c:pt>
                      <c:pt idx="31">
                        <c:v>9.6046109512446076E-2</c:v>
                      </c:pt>
                      <c:pt idx="32">
                        <c:v>0.10005003335835344</c:v>
                      </c:pt>
                      <c:pt idx="33">
                        <c:v>0.1030530814523918</c:v>
                      </c:pt>
                      <c:pt idx="34">
                        <c:v>0.10605621973211701</c:v>
                      </c:pt>
                      <c:pt idx="35">
                        <c:v>0.11006054440330039</c:v>
                      </c:pt>
                      <c:pt idx="36">
                        <c:v>0.11306389313736182</c:v>
                      </c:pt>
                      <c:pt idx="37">
                        <c:v>0.11606733207517969</c:v>
                      </c:pt>
                      <c:pt idx="38">
                        <c:v>0.12007205765188771</c:v>
                      </c:pt>
                      <c:pt idx="39">
                        <c:v>0.12307570708617334</c:v>
                      </c:pt>
                      <c:pt idx="40">
                        <c:v>0.12607944674227931</c:v>
                      </c:pt>
                      <c:pt idx="41">
                        <c:v>0.13008457330480697</c:v>
                      </c:pt>
                      <c:pt idx="42">
                        <c:v>0.1330885234995472</c:v>
                      </c:pt>
                      <c:pt idx="43">
                        <c:v>0.13609256393415478</c:v>
                      </c:pt>
                      <c:pt idx="44">
                        <c:v>0.14009809156281003</c:v>
                      </c:pt>
                      <c:pt idx="45">
                        <c:v>0.14410377964041909</c:v>
                      </c:pt>
                      <c:pt idx="46">
                        <c:v>0.1471081510009718</c:v>
                      </c:pt>
                      <c:pt idx="47">
                        <c:v>0.15011261262670914</c:v>
                      </c:pt>
                      <c:pt idx="48">
                        <c:v>0.15411870188291751</c:v>
                      </c:pt>
                      <c:pt idx="49">
                        <c:v>0.15712337414851368</c:v>
                      </c:pt>
                      <c:pt idx="50">
                        <c:v>0.16112974427755791</c:v>
                      </c:pt>
                      <c:pt idx="51">
                        <c:v>0.16413462721255045</c:v>
                      </c:pt>
                      <c:pt idx="52">
                        <c:v>0.16713960044347081</c:v>
                      </c:pt>
                      <c:pt idx="53">
                        <c:v>0.17014466397575703</c:v>
                      </c:pt>
                      <c:pt idx="54">
                        <c:v>0.17415155583027489</c:v>
                      </c:pt>
                      <c:pt idx="55">
                        <c:v>0.1781586082430606</c:v>
                      </c:pt>
                      <c:pt idx="56">
                        <c:v>0.18116400292674106</c:v>
                      </c:pt>
                      <c:pt idx="57">
                        <c:v>0.18416948793710824</c:v>
                      </c:pt>
                      <c:pt idx="58">
                        <c:v>0.18717506327960298</c:v>
                      </c:pt>
                      <c:pt idx="59">
                        <c:v>0.19118263759558843</c:v>
                      </c:pt>
                      <c:pt idx="60">
                        <c:v>0.19418842373413955</c:v>
                      </c:pt>
                      <c:pt idx="61">
                        <c:v>0.19819627913124621</c:v>
                      </c:pt>
                      <c:pt idx="62">
                        <c:v>0.20120227609541308</c:v>
                      </c:pt>
                      <c:pt idx="63">
                        <c:v>0.20420836342248486</c:v>
                      </c:pt>
                      <c:pt idx="64">
                        <c:v>0.20721454111787227</c:v>
                      </c:pt>
                      <c:pt idx="65">
                        <c:v>0.21122291862739564</c:v>
                      </c:pt>
                      <c:pt idx="66">
                        <c:v>0.21422930720335406</c:v>
                      </c:pt>
                      <c:pt idx="67">
                        <c:v>0.21823796590668179</c:v>
                      </c:pt>
                      <c:pt idx="68">
                        <c:v>0.22124456539278831</c:v>
                      </c:pt>
                      <c:pt idx="69">
                        <c:v>0.22525350532937552</c:v>
                      </c:pt>
                      <c:pt idx="70">
                        <c:v>0.22826031575521352</c:v>
                      </c:pt>
                      <c:pt idx="71">
                        <c:v>0.23126721659287056</c:v>
                      </c:pt>
                      <c:pt idx="72">
                        <c:v>0.23527655835971603</c:v>
                      </c:pt>
                      <c:pt idx="73">
                        <c:v>0.23828367017940419</c:v>
                      </c:pt>
                      <c:pt idx="74">
                        <c:v>0.24229329327536331</c:v>
                      </c:pt>
                      <c:pt idx="75">
                        <c:v>0.24530061610668111</c:v>
                      </c:pt>
                      <c:pt idx="76">
                        <c:v>0.24830802938063606</c:v>
                      </c:pt>
                      <c:pt idx="77">
                        <c:v>0.25231805444382294</c:v>
                      </c:pt>
                      <c:pt idx="78">
                        <c:v>0.25632824031647955</c:v>
                      </c:pt>
                      <c:pt idx="79">
                        <c:v>0.25933598525993257</c:v>
                      </c:pt>
                      <c:pt idx="80">
                        <c:v>0.26234382067140305</c:v>
                      </c:pt>
                      <c:pt idx="81">
                        <c:v>0.26535174655634458</c:v>
                      </c:pt>
                      <c:pt idx="82">
                        <c:v>0.26936245514881563</c:v>
                      </c:pt>
                      <c:pt idx="83">
                        <c:v>0.27237059215966475</c:v>
                      </c:pt>
                      <c:pt idx="84">
                        <c:v>0.27638158227310472</c:v>
                      </c:pt>
                      <c:pt idx="85">
                        <c:v>0.27938993043949018</c:v>
                      </c:pt>
                      <c:pt idx="86">
                        <c:v>0.28239836911019628</c:v>
                      </c:pt>
                      <c:pt idx="87">
                        <c:v>0.28640976146501324</c:v>
                      </c:pt>
                      <c:pt idx="88">
                        <c:v>0.29042131473898269</c:v>
                      </c:pt>
                      <c:pt idx="89">
                        <c:v>0.2934300853054076</c:v>
                      </c:pt>
                      <c:pt idx="90">
                        <c:v>0.29643894640155954</c:v>
                      </c:pt>
                      <c:pt idx="91">
                        <c:v>0.29944789803289767</c:v>
                      </c:pt>
                      <c:pt idx="92">
                        <c:v>0.30345997438324163</c:v>
                      </c:pt>
                      <c:pt idx="93">
                        <c:v>0.30646913728449982</c:v>
                      </c:pt>
                      <c:pt idx="94">
                        <c:v>0.30947839073910771</c:v>
                      </c:pt>
                      <c:pt idx="95">
                        <c:v>0.31349086954873517</c:v>
                      </c:pt>
                      <c:pt idx="96">
                        <c:v>0.31650033431566216</c:v>
                      </c:pt>
                      <c:pt idx="97">
                        <c:v>0.32051309489483359</c:v>
                      </c:pt>
                      <c:pt idx="98">
                        <c:v>0.3235227710037476</c:v>
                      </c:pt>
                      <c:pt idx="99">
                        <c:v>0.32653253769690194</c:v>
                      </c:pt>
                      <c:pt idx="100">
                        <c:v>0.33054570087264812</c:v>
                      </c:pt>
                      <c:pt idx="101">
                        <c:v>0.33455902510965585</c:v>
                      </c:pt>
                      <c:pt idx="102">
                        <c:v>0.33756912399162886</c:v>
                      </c:pt>
                      <c:pt idx="103">
                        <c:v>0.34057931348328208</c:v>
                      </c:pt>
                      <c:pt idx="104">
                        <c:v>0.3435895935900819</c:v>
                      </c:pt>
                      <c:pt idx="105">
                        <c:v>0.3476034413654368</c:v>
                      </c:pt>
                      <c:pt idx="106">
                        <c:v>0.35061393292875898</c:v>
                      </c:pt>
                      <c:pt idx="107">
                        <c:v>0.35462806266597513</c:v>
                      </c:pt>
                      <c:pt idx="108">
                        <c:v>0.35763876571554037</c:v>
                      </c:pt>
                      <c:pt idx="109">
                        <c:v>0.36064955941117444</c:v>
                      </c:pt>
                      <c:pt idx="110">
                        <c:v>0.36466409201974753</c:v>
                      </c:pt>
                      <c:pt idx="111">
                        <c:v>0.36867878579952279</c:v>
                      </c:pt>
                      <c:pt idx="112">
                        <c:v>0.37168991191072781</c:v>
                      </c:pt>
                      <c:pt idx="113">
                        <c:v>0.37570488777122879</c:v>
                      </c:pt>
                      <c:pt idx="114">
                        <c:v>0.37871622545784306</c:v>
                      </c:pt>
                      <c:pt idx="115">
                        <c:v>0.3817276538287348</c:v>
                      </c:pt>
                      <c:pt idx="116">
                        <c:v>0.38473917288936588</c:v>
                      </c:pt>
                      <c:pt idx="117">
                        <c:v>0.38875467271925074</c:v>
                      </c:pt>
                      <c:pt idx="118">
                        <c:v>0.39176640341051738</c:v>
                      </c:pt>
                      <c:pt idx="119">
                        <c:v>0.39477822480974467</c:v>
                      </c:pt>
                      <c:pt idx="120">
                        <c:v>0.39879412778606138</c:v>
                      </c:pt>
                      <c:pt idx="121">
                        <c:v>0.4018061608584097</c:v>
                      </c:pt>
                      <c:pt idx="122">
                        <c:v>0.40481828465693409</c:v>
                      </c:pt>
                      <c:pt idx="123">
                        <c:v>0.40983869261633871</c:v>
                      </c:pt>
                      <c:pt idx="124">
                        <c:v>0.41285105837801467</c:v>
                      </c:pt>
                      <c:pt idx="125">
                        <c:v>0.41586351488589912</c:v>
                      </c:pt>
                      <c:pt idx="126">
                        <c:v>0.41887606214545958</c:v>
                      </c:pt>
                      <c:pt idx="127">
                        <c:v>0.42289293300360559</c:v>
                      </c:pt>
                      <c:pt idx="128">
                        <c:v>0.42590569203834205</c:v>
                      </c:pt>
                      <c:pt idx="129">
                        <c:v>0.42891854184298323</c:v>
                      </c:pt>
                      <c:pt idx="130">
                        <c:v>0.43293581612292897</c:v>
                      </c:pt>
                      <c:pt idx="131">
                        <c:v>0.43594887774528635</c:v>
                      </c:pt>
                      <c:pt idx="132">
                        <c:v>0.43896203015579371</c:v>
                      </c:pt>
                      <c:pt idx="133">
                        <c:v>0.44297970793856883</c:v>
                      </c:pt>
                      <c:pt idx="134">
                        <c:v>0.44699754714518836</c:v>
                      </c:pt>
                      <c:pt idx="135">
                        <c:v>0.45001103249234137</c:v>
                      </c:pt>
                      <c:pt idx="136">
                        <c:v>0.45402915422188378</c:v>
                      </c:pt>
                      <c:pt idx="137">
                        <c:v>0.45704285147612878</c:v>
                      </c:pt>
                      <c:pt idx="138">
                        <c:v>0.46005663955682252</c:v>
                      </c:pt>
                      <c:pt idx="139">
                        <c:v>0.46307051846943964</c:v>
                      </c:pt>
                      <c:pt idx="140">
                        <c:v>0.4670891649898366</c:v>
                      </c:pt>
                      <c:pt idx="141">
                        <c:v>0.47010325586490209</c:v>
                      </c:pt>
                      <c:pt idx="142">
                        <c:v>0.47311743759014396</c:v>
                      </c:pt>
                      <c:pt idx="143">
                        <c:v>0.4771364878891034</c:v>
                      </c:pt>
                      <c:pt idx="144">
                        <c:v>0.48015088161939018</c:v>
                      </c:pt>
                      <c:pt idx="145">
                        <c:v>0.48517507310243219</c:v>
                      </c:pt>
                      <c:pt idx="146">
                        <c:v>0.48818970916073101</c:v>
                      </c:pt>
                      <c:pt idx="147">
                        <c:v>0.4912044361020641</c:v>
                      </c:pt>
                      <c:pt idx="148">
                        <c:v>0.49522421340693562</c:v>
                      </c:pt>
                      <c:pt idx="149">
                        <c:v>0.49823915243003081</c:v>
                      </c:pt>
                      <c:pt idx="150">
                        <c:v>0.50125418235442865</c:v>
                      </c:pt>
                      <c:pt idx="151">
                        <c:v>0.5042693031856218</c:v>
                      </c:pt>
                      <c:pt idx="152">
                        <c:v>0.50828960571393256</c:v>
                      </c:pt>
                      <c:pt idx="153">
                        <c:v>0.51130493868230142</c:v>
                      </c:pt>
                      <c:pt idx="154">
                        <c:v>0.51432036257574121</c:v>
                      </c:pt>
                      <c:pt idx="155">
                        <c:v>0.51834106921547873</c:v>
                      </c:pt>
                      <c:pt idx="156">
                        <c:v>0.52135670528874334</c:v>
                      </c:pt>
                      <c:pt idx="157">
                        <c:v>0.52537769485482122</c:v>
                      </c:pt>
                      <c:pt idx="158">
                        <c:v>0.52939884611096044</c:v>
                      </c:pt>
                      <c:pt idx="159">
                        <c:v>0.53241481567001159</c:v>
                      </c:pt>
                      <c:pt idx="160">
                        <c:v>0.53543087619251872</c:v>
                      </c:pt>
                      <c:pt idx="161">
                        <c:v>0.53844702768398045</c:v>
                      </c:pt>
                      <c:pt idx="162">
                        <c:v>0.54246870452268414</c:v>
                      </c:pt>
                      <c:pt idx="163">
                        <c:v>0.54548506829638133</c:v>
                      </c:pt>
                      <c:pt idx="164">
                        <c:v>0.54850152305732724</c:v>
                      </c:pt>
                      <c:pt idx="165">
                        <c:v>0.55252360428380387</c:v>
                      </c:pt>
                      <c:pt idx="166">
                        <c:v>0.55554027136967821</c:v>
                      </c:pt>
                      <c:pt idx="167">
                        <c:v>0.55956263571598708</c:v>
                      </c:pt>
                      <c:pt idx="168">
                        <c:v>0.56358516186294227</c:v>
                      </c:pt>
                      <c:pt idx="169">
                        <c:v>0.56660216266268493</c:v>
                      </c:pt>
                      <c:pt idx="170">
                        <c:v>0.57062497199211515</c:v>
                      </c:pt>
                      <c:pt idx="171">
                        <c:v>0.57364218519365495</c:v>
                      </c:pt>
                      <c:pt idx="172">
                        <c:v>0.57665948943370782</c:v>
                      </c:pt>
                      <c:pt idx="173">
                        <c:v>0.57967688471774526</c:v>
                      </c:pt>
                      <c:pt idx="174">
                        <c:v>0.58370022006329314</c:v>
                      </c:pt>
                      <c:pt idx="175">
                        <c:v>0.58671782780468928</c:v>
                      </c:pt>
                      <c:pt idx="176">
                        <c:v>0.58973552660839812</c:v>
                      </c:pt>
                      <c:pt idx="177">
                        <c:v>0.59375926667533674</c:v>
                      </c:pt>
                      <c:pt idx="178">
                        <c:v>0.59677717797914998</c:v>
                      </c:pt>
                      <c:pt idx="179">
                        <c:v>0.59979518036359836</c:v>
                      </c:pt>
                      <c:pt idx="180">
                        <c:v>0.60482538675402664</c:v>
                      </c:pt>
                      <c:pt idx="181">
                        <c:v>0.60784363204704817</c:v>
                      </c:pt>
                      <c:pt idx="182">
                        <c:v>0.61086196844087703</c:v>
                      </c:pt>
                      <c:pt idx="183">
                        <c:v>0.61488655868781861</c:v>
                      </c:pt>
                      <c:pt idx="184">
                        <c:v>0.61790510767156004</c:v>
                      </c:pt>
                      <c:pt idx="185">
                        <c:v>0.6209237477744205</c:v>
                      </c:pt>
                      <c:pt idx="186">
                        <c:v>0.62394247900191235</c:v>
                      </c:pt>
                      <c:pt idx="187">
                        <c:v>0.62796759573084493</c:v>
                      </c:pt>
                      <c:pt idx="188">
                        <c:v>0.63098653960387341</c:v>
                      </c:pt>
                      <c:pt idx="189">
                        <c:v>0.63400557461987472</c:v>
                      </c:pt>
                      <c:pt idx="190">
                        <c:v>0.63803109642868672</c:v>
                      </c:pt>
                      <c:pt idx="191">
                        <c:v>0.64205678029226942</c:v>
                      </c:pt>
                      <c:pt idx="192">
                        <c:v>0.64507614954627035</c:v>
                      </c:pt>
                      <c:pt idx="193">
                        <c:v>0.64910211703711951</c:v>
                      </c:pt>
                      <c:pt idx="194">
                        <c:v>0.65212169902654638</c:v>
                      </c:pt>
                      <c:pt idx="195">
                        <c:v>0.65514137219749158</c:v>
                      </c:pt>
                      <c:pt idx="196">
                        <c:v>0.65916774493948482</c:v>
                      </c:pt>
                      <c:pt idx="197">
                        <c:v>0.66218763088869692</c:v>
                      </c:pt>
                      <c:pt idx="198">
                        <c:v>0.66520760803776346</c:v>
                      </c:pt>
                      <c:pt idx="199">
                        <c:v>0.66822767639220415</c:v>
                      </c:pt>
                      <c:pt idx="200">
                        <c:v>0.67225457608268113</c:v>
                      </c:pt>
                      <c:pt idx="201">
                        <c:v>0.6762816379388884</c:v>
                      </c:pt>
                      <c:pt idx="202">
                        <c:v>0.6782952296832323</c:v>
                      </c:pt>
                      <c:pt idx="203">
                        <c:v>0.68332938643786789</c:v>
                      </c:pt>
                      <c:pt idx="204">
                        <c:v>0.68635000214026221</c:v>
                      </c:pt>
                      <c:pt idx="205">
                        <c:v>0.68937070908661613</c:v>
                      </c:pt>
                      <c:pt idx="206">
                        <c:v>0.69339846029296148</c:v>
                      </c:pt>
                      <c:pt idx="207">
                        <c:v>0.69641938016328919</c:v>
                      </c:pt>
                      <c:pt idx="208">
                        <c:v>0.69944039129595359</c:v>
                      </c:pt>
                      <c:pt idx="209">
                        <c:v>0.70246149369644661</c:v>
                      </c:pt>
                      <c:pt idx="210">
                        <c:v>0.70648977221217191</c:v>
                      </c:pt>
                      <c:pt idx="211">
                        <c:v>0.70951108759240511</c:v>
                      </c:pt>
                      <c:pt idx="212">
                        <c:v>0.71253249425886267</c:v>
                      </c:pt>
                      <c:pt idx="213">
                        <c:v>0.71656117849114154</c:v>
                      </c:pt>
                      <c:pt idx="214">
                        <c:v>0.72059002503291447</c:v>
                      </c:pt>
                      <c:pt idx="215">
                        <c:v>0.72361176646273895</c:v>
                      </c:pt>
                      <c:pt idx="216">
                        <c:v>0.72764089707761848</c:v>
                      </c:pt>
                      <c:pt idx="217">
                        <c:v>0.73066285157728439</c:v>
                      </c:pt>
                      <c:pt idx="218">
                        <c:v>0.7336848974018112</c:v>
                      </c:pt>
                      <c:pt idx="219">
                        <c:v>0.73771443390491298</c:v>
                      </c:pt>
                      <c:pt idx="220">
                        <c:v>0.74073669284222321</c:v>
                      </c:pt>
                      <c:pt idx="221">
                        <c:v>0.74375904312277363</c:v>
                      </c:pt>
                      <c:pt idx="222">
                        <c:v>0.74678148475209727</c:v>
                      </c:pt>
                      <c:pt idx="223">
                        <c:v>0.75081154903217195</c:v>
                      </c:pt>
                      <c:pt idx="224">
                        <c:v>0.75484177573296229</c:v>
                      </c:pt>
                      <c:pt idx="225">
                        <c:v>0.75887216486758269</c:v>
                      </c:pt>
                      <c:pt idx="226">
                        <c:v>0.76189506332361301</c:v>
                      </c:pt>
                      <c:pt idx="227">
                        <c:v>0.76491805316155648</c:v>
                      </c:pt>
                      <c:pt idx="228">
                        <c:v>0.76894884843801425</c:v>
                      </c:pt>
                      <c:pt idx="229">
                        <c:v>0.77197205152190906</c:v>
                      </c:pt>
                      <c:pt idx="230">
                        <c:v>0.77499534600613595</c:v>
                      </c:pt>
                      <c:pt idx="231">
                        <c:v>0.77801873189623294</c:v>
                      </c:pt>
                      <c:pt idx="232">
                        <c:v>0.78205005527945526</c:v>
                      </c:pt>
                      <c:pt idx="233">
                        <c:v>0.78507365447138544</c:v>
                      </c:pt>
                      <c:pt idx="234">
                        <c:v>0.78809734508758933</c:v>
                      </c:pt>
                      <c:pt idx="235">
                        <c:v>0.79112112713360727</c:v>
                      </c:pt>
                      <c:pt idx="236">
                        <c:v>0.79616096706935713</c:v>
                      </c:pt>
                      <c:pt idx="237">
                        <c:v>0.7991849929552467</c:v>
                      </c:pt>
                      <c:pt idx="238">
                        <c:v>0.80220911029123843</c:v>
                      </c:pt>
                      <c:pt idx="239">
                        <c:v>0.80624140900446617</c:v>
                      </c:pt>
                      <c:pt idx="240">
                        <c:v>0.80926573974550386</c:v>
                      </c:pt>
                      <c:pt idx="241">
                        <c:v>0.81229016195508363</c:v>
                      </c:pt>
                      <c:pt idx="242">
                        <c:v>0.81632286719511526</c:v>
                      </c:pt>
                      <c:pt idx="243">
                        <c:v>0.81934750285277291</c:v>
                      </c:pt>
                      <c:pt idx="244">
                        <c:v>0.82237222999741766</c:v>
                      </c:pt>
                      <c:pt idx="245">
                        <c:v>0.8264053418462316</c:v>
                      </c:pt>
                      <c:pt idx="246">
                        <c:v>0.82943028248201101</c:v>
                      </c:pt>
                      <c:pt idx="247">
                        <c:v>0.83346367900576279</c:v>
                      </c:pt>
                      <c:pt idx="248">
                        <c:v>0.83749723821896283</c:v>
                      </c:pt>
                      <c:pt idx="249">
                        <c:v>0.8405225144016959</c:v>
                      </c:pt>
                      <c:pt idx="250">
                        <c:v>0.84354788211015752</c:v>
                      </c:pt>
                      <c:pt idx="251">
                        <c:v>0.84758184810437531</c:v>
                      </c:pt>
                      <c:pt idx="252">
                        <c:v>0.85060742939440881</c:v>
                      </c:pt>
                      <c:pt idx="253">
                        <c:v>0.85363310222863353</c:v>
                      </c:pt>
                      <c:pt idx="254">
                        <c:v>0.85766747508592422</c:v>
                      </c:pt>
                      <c:pt idx="255">
                        <c:v>0.86069336154480625</c:v>
                      </c:pt>
                      <c:pt idx="256">
                        <c:v>0.86371933956635882</c:v>
                      </c:pt>
                      <c:pt idx="257">
                        <c:v>0.86674540915610088</c:v>
                      </c:pt>
                      <c:pt idx="258">
                        <c:v>0.87178906197228434</c:v>
                      </c:pt>
                      <c:pt idx="259">
                        <c:v>0.87481537577099056</c:v>
                      </c:pt>
                      <c:pt idx="260">
                        <c:v>0.87784178115822042</c:v>
                      </c:pt>
                      <c:pt idx="261">
                        <c:v>0.8818771308218204</c:v>
                      </c:pt>
                      <c:pt idx="262">
                        <c:v>0.88490374993716625</c:v>
                      </c:pt>
                      <c:pt idx="263">
                        <c:v>0.88893938459171284</c:v>
                      </c:pt>
                      <c:pt idx="264">
                        <c:v>0.8919662174653642</c:v>
                      </c:pt>
                      <c:pt idx="265">
                        <c:v>0.89499314195896129</c:v>
                      </c:pt>
                      <c:pt idx="266">
                        <c:v>0.89902918381326713</c:v>
                      </c:pt>
                      <c:pt idx="267">
                        <c:v>0.90205632210830877</c:v>
                      </c:pt>
                      <c:pt idx="268">
                        <c:v>0.90508355204178703</c:v>
                      </c:pt>
                      <c:pt idx="269">
                        <c:v>0.90811087361926146</c:v>
                      </c:pt>
                      <c:pt idx="270">
                        <c:v>0.91315661325007502</c:v>
                      </c:pt>
                      <c:pt idx="271">
                        <c:v>0.91618417923862738</c:v>
                      </c:pt>
                      <c:pt idx="272">
                        <c:v>0.91921183689151298</c:v>
                      </c:pt>
                      <c:pt idx="273">
                        <c:v>0.92324885636059173</c:v>
                      </c:pt>
                      <c:pt idx="274">
                        <c:v>0.92627672791850901</c:v>
                      </c:pt>
                      <c:pt idx="275">
                        <c:v>0.9303140326144469</c:v>
                      </c:pt>
                      <c:pt idx="276">
                        <c:v>0.93334211810762269</c:v>
                      </c:pt>
                      <c:pt idx="277">
                        <c:v>0.93637029529659277</c:v>
                      </c:pt>
                      <c:pt idx="278">
                        <c:v>0.94040800752939468</c:v>
                      </c:pt>
                      <c:pt idx="279">
                        <c:v>0.94343639869681595</c:v>
                      </c:pt>
                      <c:pt idx="280">
                        <c:v>0.94646488157854536</c:v>
                      </c:pt>
                      <c:pt idx="281">
                        <c:v>0.95050300143049526</c:v>
                      </c:pt>
                      <c:pt idx="282">
                        <c:v>0.95454128435313845</c:v>
                      </c:pt>
                      <c:pt idx="283">
                        <c:v>0.95757010356820782</c:v>
                      </c:pt>
                      <c:pt idx="284">
                        <c:v>0.96059901452350271</c:v>
                      </c:pt>
                      <c:pt idx="285">
                        <c:v>0.96463770518054504</c:v>
                      </c:pt>
                      <c:pt idx="286">
                        <c:v>0.96766683021800703</c:v>
                      </c:pt>
                      <c:pt idx="287">
                        <c:v>0.97170580633810266</c:v>
                      </c:pt>
                      <c:pt idx="288">
                        <c:v>0.97473514548800744</c:v>
                      </c:pt>
                      <c:pt idx="289">
                        <c:v>0.97776457640963799</c:v>
                      </c:pt>
                      <c:pt idx="290">
                        <c:v>0.98180396040412099</c:v>
                      </c:pt>
                      <c:pt idx="291">
                        <c:v>0.98483360548144061</c:v>
                      </c:pt>
                      <c:pt idx="292">
                        <c:v>0.98887327503701317</c:v>
                      </c:pt>
                      <c:pt idx="293">
                        <c:v>0.99190313430029076</c:v>
                      </c:pt>
                      <c:pt idx="294">
                        <c:v>0.99594308945733079</c:v>
                      </c:pt>
                      <c:pt idx="295">
                        <c:v>0.99897316293684202</c:v>
                      </c:pt>
                      <c:pt idx="296">
                        <c:v>1.0020033282325993</c:v>
                      </c:pt>
                      <c:pt idx="297">
                        <c:v>1.0060436914617961</c:v>
                      </c:pt>
                      <c:pt idx="298">
                        <c:v>1.0090740710170758</c:v>
                      </c:pt>
                      <c:pt idx="299">
                        <c:v>1.0131147199458364</c:v>
                      </c:pt>
                      <c:pt idx="300">
                        <c:v>1.0161453137909295</c:v>
                      </c:pt>
                      <c:pt idx="301">
                        <c:v>1.0191759994838081</c:v>
                      </c:pt>
                      <c:pt idx="302">
                        <c:v>1.0222067770300169</c:v>
                      </c:pt>
                      <c:pt idx="303">
                        <c:v>1.0272582770740284</c:v>
                      </c:pt>
                      <c:pt idx="304">
                        <c:v>1.0302892995897035</c:v>
                      </c:pt>
                      <c:pt idx="305">
                        <c:v>1.0333204139791381</c:v>
                      </c:pt>
                      <c:pt idx="306">
                        <c:v>1.0373620427560892</c:v>
                      </c:pt>
                      <c:pt idx="307">
                        <c:v>1.0403933715392908</c:v>
                      </c:pt>
                      <c:pt idx="308">
                        <c:v>1.043424792214831</c:v>
                      </c:pt>
                      <c:pt idx="309">
                        <c:v>1.0474668294021163</c:v>
                      </c:pt>
                      <c:pt idx="310">
                        <c:v>1.0504984645147437</c:v>
                      </c:pt>
                      <c:pt idx="311">
                        <c:v>1.0535301915382833</c:v>
                      </c:pt>
                      <c:pt idx="312">
                        <c:v>1.0575726372184628</c:v>
                      </c:pt>
                      <c:pt idx="313">
                        <c:v>1.0606045787224345</c:v>
                      </c:pt>
                      <c:pt idx="314">
                        <c:v>1.0636366121558973</c:v>
                      </c:pt>
                      <c:pt idx="315">
                        <c:v>1.067679466411545</c:v>
                      </c:pt>
                      <c:pt idx="316">
                        <c:v>1.0717224841205175</c:v>
                      </c:pt>
                      <c:pt idx="317">
                        <c:v>1.0747548546764292</c:v>
                      </c:pt>
                      <c:pt idx="318">
                        <c:v>1.0777873171878412</c:v>
                      </c:pt>
                      <c:pt idx="319">
                        <c:v>1.0808198716603419</c:v>
                      </c:pt>
                      <c:pt idx="320">
                        <c:v>1.084863420683863</c:v>
                      </c:pt>
                      <c:pt idx="321">
                        <c:v>1.0878961897539035</c:v>
                      </c:pt>
                      <c:pt idx="322">
                        <c:v>1.0919400249277256</c:v>
                      </c:pt>
                      <c:pt idx="323">
                        <c:v>1.0949730086256682</c:v>
                      </c:pt>
                      <c:pt idx="324">
                        <c:v>1.0980060843163131</c:v>
                      </c:pt>
                      <c:pt idx="325">
                        <c:v>1.1020503283465422</c:v>
                      </c:pt>
                      <c:pt idx="326">
                        <c:v>1.1060947359424949</c:v>
                      </c:pt>
                      <c:pt idx="327">
                        <c:v>1.1091281489874121</c:v>
                      </c:pt>
                      <c:pt idx="328">
                        <c:v>1.1121616540510675</c:v>
                      </c:pt>
                      <c:pt idx="329">
                        <c:v>1.1162064706191919</c:v>
                      </c:pt>
                      <c:pt idx="330">
                        <c:v>1.1192401904149492</c:v>
                      </c:pt>
                      <c:pt idx="331">
                        <c:v>1.1222740022480566</c:v>
                      </c:pt>
                      <c:pt idx="332">
                        <c:v>1.1263192278710714</c:v>
                      </c:pt>
                      <c:pt idx="333">
                        <c:v>1.1293532544797151</c:v>
                      </c:pt>
                      <c:pt idx="334">
                        <c:v>1.1333987664903846</c:v>
                      </c:pt>
                      <c:pt idx="335">
                        <c:v>1.1364330079049758</c:v>
                      </c:pt>
                      <c:pt idx="336">
                        <c:v>1.1394673413885703</c:v>
                      </c:pt>
                      <c:pt idx="337">
                        <c:v>1.1425017669467668</c:v>
                      </c:pt>
                      <c:pt idx="338">
                        <c:v>1.1465478109278096</c:v>
                      </c:pt>
                      <c:pt idx="339">
                        <c:v>1.1505940186202066</c:v>
                      </c:pt>
                      <c:pt idx="340">
                        <c:v>1.1536287818330371</c:v>
                      </c:pt>
                      <c:pt idx="341">
                        <c:v>1.1566636371465404</c:v>
                      </c:pt>
                      <c:pt idx="342">
                        <c:v>1.1607102541752612</c:v>
                      </c:pt>
                      <c:pt idx="343">
                        <c:v>1.1637453244120755</c:v>
                      </c:pt>
                      <c:pt idx="344">
                        <c:v>1.1667804867682101</c:v>
                      </c:pt>
                      <c:pt idx="345">
                        <c:v>1.170827513216073</c:v>
                      </c:pt>
                      <c:pt idx="346">
                        <c:v>1.1738628905389994</c:v>
                      </c:pt>
                      <c:pt idx="347">
                        <c:v>1.176898359999889</c:v>
                      </c:pt>
                      <c:pt idx="348">
                        <c:v>1.1809457959497605</c:v>
                      </c:pt>
                      <c:pt idx="349">
                        <c:v>1.1849933957236514</c:v>
                      </c:pt>
                      <c:pt idx="350">
                        <c:v>1.1880292030715478</c:v>
                      </c:pt>
                      <c:pt idx="351">
                        <c:v>1.1910651025835046</c:v>
                      </c:pt>
                      <c:pt idx="352">
                        <c:v>1.1941010942651291</c:v>
                      </c:pt>
                      <c:pt idx="353">
                        <c:v>1.198149226558638</c:v>
                      </c:pt>
                      <c:pt idx="354">
                        <c:v>1.2011854333245495</c:v>
                      </c:pt>
                      <c:pt idx="355">
                        <c:v>1.2042217322787863</c:v>
                      </c:pt>
                      <c:pt idx="356">
                        <c:v>1.2082702742981377</c:v>
                      </c:pt>
                      <c:pt idx="357">
                        <c:v>1.2113067883802138</c:v>
                      </c:pt>
                      <c:pt idx="358">
                        <c:v>1.2153556172570072</c:v>
                      </c:pt>
                      <c:pt idx="359">
                        <c:v>1.2183923464973978</c:v>
                      </c:pt>
                      <c:pt idx="360">
                        <c:v>1.2214291679578448</c:v>
                      </c:pt>
                      <c:pt idx="361">
                        <c:v>1.2254784067015072</c:v>
                      </c:pt>
                      <c:pt idx="362">
                        <c:v>1.2295278094151643</c:v>
                      </c:pt>
                      <c:pt idx="363">
                        <c:v>1.232564969063692</c:v>
                      </c:pt>
                      <c:pt idx="364">
                        <c:v>1.235602220958409</c:v>
                      </c:pt>
                      <c:pt idx="365">
                        <c:v>1.2396520336551293</c:v>
                      </c:pt>
                      <c:pt idx="366">
                        <c:v>1.2426895008127465</c:v>
                      </c:pt>
                      <c:pt idx="367">
                        <c:v>1.2457270602352337</c:v>
                      </c:pt>
                      <c:pt idx="368">
                        <c:v>1.2497772829980434</c:v>
                      </c:pt>
                      <c:pt idx="369">
                        <c:v>1.2528150577270265</c:v>
                      </c:pt>
                      <c:pt idx="370">
                        <c:v>1.2558529247395771</c:v>
                      </c:pt>
                      <c:pt idx="371">
                        <c:v>1.2599035576515161</c:v>
                      </c:pt>
                      <c:pt idx="372">
                        <c:v>1.2639543546463829</c:v>
                      </c:pt>
                      <c:pt idx="373">
                        <c:v>1.2669925600799379</c:v>
                      </c:pt>
                      <c:pt idx="374">
                        <c:v>1.2710436442518975</c:v>
                      </c:pt>
                      <c:pt idx="375">
                        <c:v>1.2740820650835418</c:v>
                      </c:pt>
                      <c:pt idx="376">
                        <c:v>1.2771205782380028</c:v>
                      </c:pt>
                      <c:pt idx="377">
                        <c:v>1.2801591837208912</c:v>
                      </c:pt>
                      <c:pt idx="378">
                        <c:v>1.2842108013297797</c:v>
                      </c:pt>
                      <c:pt idx="379">
                        <c:v>1.2872496222674872</c:v>
                      </c:pt>
                      <c:pt idx="380">
                        <c:v>1.2913015271698376</c:v>
                      </c:pt>
                      <c:pt idx="381">
                        <c:v>1.2943405635929204</c:v>
                      </c:pt>
                      <c:pt idx="382">
                        <c:v>1.2983927558294786</c:v>
                      </c:pt>
                      <c:pt idx="383">
                        <c:v>1.3024451122752989</c:v>
                      </c:pt>
                      <c:pt idx="384">
                        <c:v>1.30548448738002</c:v>
                      </c:pt>
                      <c:pt idx="385">
                        <c:v>1.3085239548655481</c:v>
                      </c:pt>
                      <c:pt idx="386">
                        <c:v>1.31156351473751</c:v>
                      </c:pt>
                      <c:pt idx="387">
                        <c:v>1.3156164049554051</c:v>
                      </c:pt>
                      <c:pt idx="388">
                        <c:v>1.3186561804175558</c:v>
                      </c:pt>
                      <c:pt idx="389">
                        <c:v>1.3216960482848641</c:v>
                      </c:pt>
                      <c:pt idx="390">
                        <c:v>1.3257493491923491</c:v>
                      </c:pt>
                      <c:pt idx="391">
                        <c:v>1.3287894326935408</c:v>
                      </c:pt>
                      <c:pt idx="392">
                        <c:v>1.3328430211332656</c:v>
                      </c:pt>
                      <c:pt idx="393">
                        <c:v>1.3368967738954327</c:v>
                      </c:pt>
                      <c:pt idx="394">
                        <c:v>1.3389237119016053</c:v>
                      </c:pt>
                      <c:pt idx="395">
                        <c:v>1.3439912366702162</c:v>
                      </c:pt>
                      <c:pt idx="396">
                        <c:v>1.3470318747990366</c:v>
                      </c:pt>
                      <c:pt idx="397">
                        <c:v>1.3500726053854817</c:v>
                      </c:pt>
                      <c:pt idx="398">
                        <c:v>1.3531134284351523</c:v>
                      </c:pt>
                      <c:pt idx="399">
                        <c:v>1.3571680030094746</c:v>
                      </c:pt>
                      <c:pt idx="400">
                        <c:v>1.3602090418285668</c:v>
                      </c:pt>
                      <c:pt idx="401">
                        <c:v>1.3632501731296427</c:v>
                      </c:pt>
                      <c:pt idx="402">
                        <c:v>1.3673051587350034</c:v>
                      </c:pt>
                      <c:pt idx="403">
                        <c:v>1.3703465058492503</c:v>
                      </c:pt>
                      <c:pt idx="404">
                        <c:v>1.3733879454642333</c:v>
                      </c:pt>
                      <c:pt idx="405">
                        <c:v>1.3774433421839771</c:v>
                      </c:pt>
                      <c:pt idx="406">
                        <c:v>1.3814989033728051</c:v>
                      </c:pt>
                      <c:pt idx="407">
                        <c:v>1.3845406822053095</c:v>
                      </c:pt>
                      <c:pt idx="408">
                        <c:v>1.3885965312471569</c:v>
                      </c:pt>
                      <c:pt idx="409">
                        <c:v>1.3916385259847379</c:v>
                      </c:pt>
                      <c:pt idx="410">
                        <c:v>1.3946806132624654</c:v>
                      </c:pt>
                      <c:pt idx="411">
                        <c:v>1.3977227930859466</c:v>
                      </c:pt>
                      <c:pt idx="412">
                        <c:v>1.4017791768204082</c:v>
                      </c:pt>
                      <c:pt idx="413">
                        <c:v>1.4048215726059081</c:v>
                      </c:pt>
                      <c:pt idx="414">
                        <c:v>1.4078640609559452</c:v>
                      </c:pt>
                      <c:pt idx="415">
                        <c:v>1.4119208560883512</c:v>
                      </c:pt>
                      <c:pt idx="416">
                        <c:v>1.4159778158032905</c:v>
                      </c:pt>
                      <c:pt idx="417">
                        <c:v>1.4200349401141401</c:v>
                      </c:pt>
                      <c:pt idx="418">
                        <c:v>1.4230778913713649</c:v>
                      </c:pt>
                      <c:pt idx="419">
                        <c:v>1.4261209352269306</c:v>
                      </c:pt>
                      <c:pt idx="420">
                        <c:v>1.4291640716864848</c:v>
                      </c:pt>
                      <c:pt idx="421">
                        <c:v>1.4332217310262445</c:v>
                      </c:pt>
                      <c:pt idx="422">
                        <c:v>1.436265083583665</c:v>
                      </c:pt>
                      <c:pt idx="423">
                        <c:v>1.4393085287638412</c:v>
                      </c:pt>
                      <c:pt idx="424">
                        <c:v>1.4423520665724219</c:v>
                      </c:pt>
                      <c:pt idx="425">
                        <c:v>1.4464102610822458</c:v>
                      </c:pt>
                      <c:pt idx="426">
                        <c:v>1.4494540150456996</c:v>
                      </c:pt>
                      <c:pt idx="427">
                        <c:v>1.4545271442035821</c:v>
                      </c:pt>
                      <c:pt idx="428">
                        <c:v>1.457571145238775</c:v>
                      </c:pt>
                      <c:pt idx="429">
                        <c:v>1.4606152389362115</c:v>
                      </c:pt>
                      <c:pt idx="430">
                        <c:v>1.4646741746838199</c:v>
                      </c:pt>
                      <c:pt idx="431">
                        <c:v>1.4677184846150988</c:v>
                      </c:pt>
                      <c:pt idx="432">
                        <c:v>1.4707628872274288</c:v>
                      </c:pt>
                      <c:pt idx="433">
                        <c:v>1.4738073825264646</c:v>
                      </c:pt>
                      <c:pt idx="434">
                        <c:v>1.4768519705178274</c:v>
                      </c:pt>
                      <c:pt idx="435">
                        <c:v>1.4809115653708227</c:v>
                      </c:pt>
                      <c:pt idx="436">
                        <c:v>1.483956369666259</c:v>
                      </c:pt>
                      <c:pt idx="437">
                        <c:v>1.4870012666728505</c:v>
                      </c:pt>
                      <c:pt idx="438">
                        <c:v>1.4910612735754241</c:v>
                      </c:pt>
                      <c:pt idx="439">
                        <c:v>1.4951214453212394</c:v>
                      </c:pt>
                      <c:pt idx="440">
                        <c:v>1.4991817819237057</c:v>
                      </c:pt>
                      <c:pt idx="441">
                        <c:v>1.5022271425707729</c:v>
                      </c:pt>
                      <c:pt idx="442">
                        <c:v>1.5062877677045743</c:v>
                      </c:pt>
                      <c:pt idx="443">
                        <c:v>1.5093333447655206</c:v>
                      </c:pt>
                      <c:pt idx="444">
                        <c:v>1.5123790145846885</c:v>
                      </c:pt>
                      <c:pt idx="445">
                        <c:v>1.5154247771677392</c:v>
                      </c:pt>
                      <c:pt idx="446">
                        <c:v>1.5184706325203015</c:v>
                      </c:pt>
                      <c:pt idx="447">
                        <c:v>1.522531917308295</c:v>
                      </c:pt>
                      <c:pt idx="448">
                        <c:v>1.5255779891450665</c:v>
                      </c:pt>
                      <c:pt idx="449">
                        <c:v>1.5286241537701897</c:v>
                      </c:pt>
                      <c:pt idx="450">
                        <c:v>1.5337013010237817</c:v>
                      </c:pt>
                      <c:pt idx="451">
                        <c:v>1.5367477131121778</c:v>
                      </c:pt>
                      <c:pt idx="452">
                        <c:v>1.5397942180096675</c:v>
                      </c:pt>
                      <c:pt idx="453">
                        <c:v>1.5438563689191365</c:v>
                      </c:pt>
                      <c:pt idx="454">
                        <c:v>1.5469030903931702</c:v>
                      </c:pt>
                      <c:pt idx="455">
                        <c:v>1.5499499046951497</c:v>
                      </c:pt>
                      <c:pt idx="456">
                        <c:v>1.5529968118307429</c:v>
                      </c:pt>
                      <c:pt idx="457">
                        <c:v>1.5570594990957853</c:v>
                      </c:pt>
                      <c:pt idx="458">
                        <c:v>1.5601066228651188</c:v>
                      </c:pt>
                      <c:pt idx="459">
                        <c:v>1.5631538394869031</c:v>
                      </c:pt>
                      <c:pt idx="460">
                        <c:v>1.566201148966808</c:v>
                      </c:pt>
                      <c:pt idx="461">
                        <c:v>1.5702643727291039</c:v>
                      </c:pt>
                      <c:pt idx="462">
                        <c:v>1.5743277615959701</c:v>
                      </c:pt>
                      <c:pt idx="463">
                        <c:v>1.578391315580848</c:v>
                      </c:pt>
                      <c:pt idx="464">
                        <c:v>1.5814390894362613</c:v>
                      </c:pt>
                      <c:pt idx="465">
                        <c:v>1.5844869561837605</c:v>
                      </c:pt>
                      <c:pt idx="466">
                        <c:v>1.5875349158290193</c:v>
                      </c:pt>
                      <c:pt idx="467">
                        <c:v>1.5915990065400762</c:v>
                      </c:pt>
                      <c:pt idx="468">
                        <c:v>1.5946471829687614</c:v>
                      </c:pt>
                      <c:pt idx="469">
                        <c:v>1.5976954523140856</c:v>
                      </c:pt>
                      <c:pt idx="470">
                        <c:v>1.6007438145816906</c:v>
                      </c:pt>
                      <c:pt idx="471">
                        <c:v>1.6048084421607525</c:v>
                      </c:pt>
                      <c:pt idx="472">
                        <c:v>1.6078570212690733</c:v>
                      </c:pt>
                      <c:pt idx="473">
                        <c:v>1.6109056933185735</c:v>
                      </c:pt>
                      <c:pt idx="474">
                        <c:v>1.6159870199524233</c:v>
                      </c:pt>
                      <c:pt idx="475">
                        <c:v>1.6190359398727754</c:v>
                      </c:pt>
                      <c:pt idx="476">
                        <c:v>1.6231013110417272</c:v>
                      </c:pt>
                      <c:pt idx="477">
                        <c:v>1.6261504478821402</c:v>
                      </c:pt>
                      <c:pt idx="478">
                        <c:v>1.6291996776977431</c:v>
                      </c:pt>
                      <c:pt idx="479">
                        <c:v>1.6332654620897609</c:v>
                      </c:pt>
                      <c:pt idx="480">
                        <c:v>1.6363149088695246</c:v>
                      </c:pt>
                      <c:pt idx="481">
                        <c:v>1.6393644486433923</c:v>
                      </c:pt>
                      <c:pt idx="482">
                        <c:v>1.6424140814170127</c:v>
                      </c:pt>
                      <c:pt idx="483">
                        <c:v>1.6454638071960701</c:v>
                      </c:pt>
                      <c:pt idx="484">
                        <c:v>1.6495302529197504</c:v>
                      </c:pt>
                      <c:pt idx="485">
                        <c:v>1.6535968640099521</c:v>
                      </c:pt>
                      <c:pt idx="486">
                        <c:v>1.6576636404801479</c:v>
                      </c:pt>
                      <c:pt idx="487">
                        <c:v>1.6607138313714951</c:v>
                      </c:pt>
                      <c:pt idx="488">
                        <c:v>1.6637641153023248</c:v>
                      </c:pt>
                      <c:pt idx="489">
                        <c:v>1.6678313052813336</c:v>
                      </c:pt>
                      <c:pt idx="490">
                        <c:v>1.6708818063263642</c:v>
                      </c:pt>
                      <c:pt idx="491">
                        <c:v>1.6749492858115795</c:v>
                      </c:pt>
                      <c:pt idx="492">
                        <c:v>1.6780000040017204</c:v>
                      </c:pt>
                      <c:pt idx="493">
                        <c:v>1.681050815263516</c:v>
                      </c:pt>
                      <c:pt idx="494">
                        <c:v>1.6841017196026555</c:v>
                      </c:pt>
                      <c:pt idx="495">
                        <c:v>1.6881697368516029</c:v>
                      </c:pt>
                      <c:pt idx="496">
                        <c:v>1.6922379195949366</c:v>
                      </c:pt>
                      <c:pt idx="497">
                        <c:v>1.6952891652662159</c:v>
                      </c:pt>
                      <c:pt idx="498">
                        <c:v>1.6993576376571105</c:v>
                      </c:pt>
                      <c:pt idx="499">
                        <c:v>1.7024091005795272</c:v>
                      </c:pt>
                      <c:pt idx="500">
                        <c:v>1.7054606566190451</c:v>
                      </c:pt>
                      <c:pt idx="501">
                        <c:v>1.7095295428637234</c:v>
                      </c:pt>
                      <c:pt idx="502">
                        <c:v>1.7125813161985797</c:v>
                      </c:pt>
                      <c:pt idx="503">
                        <c:v>1.7156331826694828</c:v>
                      </c:pt>
                      <c:pt idx="504">
                        <c:v>1.7197024828521497</c:v>
                      </c:pt>
                      <c:pt idx="505">
                        <c:v>1.7227545666626054</c:v>
                      </c:pt>
                      <c:pt idx="506">
                        <c:v>1.72580674362806</c:v>
                      </c:pt>
                      <c:pt idx="507">
                        <c:v>1.7288590137542119</c:v>
                      </c:pt>
                      <c:pt idx="508">
                        <c:v>1.7339463376703095</c:v>
                      </c:pt>
                      <c:pt idx="509">
                        <c:v>1.736998856252751</c:v>
                      </c:pt>
                      <c:pt idx="510">
                        <c:v>1.7400514680167334</c:v>
                      </c:pt>
                      <c:pt idx="511">
                        <c:v>1.7441217619942821</c:v>
                      </c:pt>
                      <c:pt idx="512">
                        <c:v>1.7471745912039864</c:v>
                      </c:pt>
                      <c:pt idx="513">
                        <c:v>1.7502275136141978</c:v>
                      </c:pt>
                      <c:pt idx="514">
                        <c:v>1.7542982218162233</c:v>
                      </c:pt>
                      <c:pt idx="515">
                        <c:v>1.7573513617164169</c:v>
                      </c:pt>
                      <c:pt idx="516">
                        <c:v>1.7604045948360889</c:v>
                      </c:pt>
                      <c:pt idx="517">
                        <c:v>1.7634579211809431</c:v>
                      </c:pt>
                      <c:pt idx="518">
                        <c:v>1.7675291680008369</c:v>
                      </c:pt>
                      <c:pt idx="519">
                        <c:v>1.7716005805779966</c:v>
                      </c:pt>
                      <c:pt idx="520">
                        <c:v>1.7746542487971795</c:v>
                      </c:pt>
                      <c:pt idx="521">
                        <c:v>1.7787259514820162</c:v>
                      </c:pt>
                      <c:pt idx="522">
                        <c:v>1.7817798372974603</c:v>
                      </c:pt>
                      <c:pt idx="523">
                        <c:v>1.7858518301313193</c:v>
                      </c:pt>
                      <c:pt idx="524">
                        <c:v>1.7889059335740378</c:v>
                      </c:pt>
                      <c:pt idx="525">
                        <c:v>1.7919601302950834</c:v>
                      </c:pt>
                      <c:pt idx="526">
                        <c:v>1.7960325376992869</c:v>
                      </c:pt>
                      <c:pt idx="527">
                        <c:v>1.7990869520919224</c:v>
                      </c:pt>
                      <c:pt idx="528">
                        <c:v>1.8021414597818803</c:v>
                      </c:pt>
                      <c:pt idx="529">
                        <c:v>1.8062142818408518</c:v>
                      </c:pt>
                      <c:pt idx="530">
                        <c:v>1.8102872697853636</c:v>
                      </c:pt>
                      <c:pt idx="531">
                        <c:v>1.8133421196142834</c:v>
                      </c:pt>
                      <c:pt idx="532">
                        <c:v>1.816397062767118</c:v>
                      </c:pt>
                      <c:pt idx="533">
                        <c:v>1.8204704654846451</c:v>
                      </c:pt>
                      <c:pt idx="534">
                        <c:v>1.8235256264154822</c:v>
                      </c:pt>
                      <c:pt idx="535">
                        <c:v>1.8265808806892541</c:v>
                      </c:pt>
                      <c:pt idx="536">
                        <c:v>1.8306546982642704</c:v>
                      </c:pt>
                      <c:pt idx="537">
                        <c:v>1.8337101703604066</c:v>
                      </c:pt>
                      <c:pt idx="538">
                        <c:v>1.8377842783859371</c:v>
                      </c:pt>
                      <c:pt idx="539">
                        <c:v>1.8408399683355101</c:v>
                      </c:pt>
                      <c:pt idx="540">
                        <c:v>1.8449143668529855</c:v>
                      </c:pt>
                      <c:pt idx="541">
                        <c:v>1.8469516283661322</c:v>
                      </c:pt>
                      <c:pt idx="542">
                        <c:v>1.8510262759096876</c:v>
                      </c:pt>
                      <c:pt idx="543">
                        <c:v>1.8551010894875228</c:v>
                      </c:pt>
                      <c:pt idx="544">
                        <c:v>1.8581573086390575</c:v>
                      </c:pt>
                      <c:pt idx="545">
                        <c:v>1.8612136211981904</c:v>
                      </c:pt>
                      <c:pt idx="546">
                        <c:v>1.8652888499209708</c:v>
                      </c:pt>
                      <c:pt idx="547">
                        <c:v>1.8683453804533987</c:v>
                      </c:pt>
                      <c:pt idx="548">
                        <c:v>1.8724208998279559</c:v>
                      </c:pt>
                      <c:pt idx="549">
                        <c:v>1.8754776483647846</c:v>
                      </c:pt>
                      <c:pt idx="550">
                        <c:v>1.8785344903415737</c:v>
                      </c:pt>
                      <c:pt idx="551">
                        <c:v>1.8836294346294598</c:v>
                      </c:pt>
                      <c:pt idx="552">
                        <c:v>1.8856674850305188</c:v>
                      </c:pt>
                      <c:pt idx="553">
                        <c:v>1.8897437104463413</c:v>
                      </c:pt>
                      <c:pt idx="554">
                        <c:v>1.8928009885518911</c:v>
                      </c:pt>
                      <c:pt idx="555">
                        <c:v>1.8968775047616959</c:v>
                      </c:pt>
                      <c:pt idx="556">
                        <c:v>1.8999350009782798</c:v>
                      </c:pt>
                      <c:pt idx="557">
                        <c:v>1.9029925906805647</c:v>
                      </c:pt>
                      <c:pt idx="558">
                        <c:v>1.9070695223823235</c:v>
                      </c:pt>
                      <c:pt idx="559">
                        <c:v>1.9101273302401176</c:v>
                      </c:pt>
                      <c:pt idx="560">
                        <c:v>1.9131852316026483</c:v>
                      </c:pt>
                      <c:pt idx="561">
                        <c:v>1.9172625788810671</c:v>
                      </c:pt>
                      <c:pt idx="562">
                        <c:v>1.9203206984435954</c:v>
                      </c:pt>
                      <c:pt idx="563">
                        <c:v>1.9243983366760893</c:v>
                      </c:pt>
                      <c:pt idx="564">
                        <c:v>1.9274566744697457</c:v>
                      </c:pt>
                      <c:pt idx="565">
                        <c:v>1.9315346036978418</c:v>
                      </c:pt>
                      <c:pt idx="566">
                        <c:v>1.9345931597537633</c:v>
                      </c:pt>
                      <c:pt idx="567">
                        <c:v>1.9376518093602098</c:v>
                      </c:pt>
                      <c:pt idx="568">
                        <c:v>1.9407105525228798</c:v>
                      </c:pt>
                      <c:pt idx="569">
                        <c:v>1.9447890222815962</c:v>
                      </c:pt>
                      <c:pt idx="570">
                        <c:v>1.9478479837644089</c:v>
                      </c:pt>
                      <c:pt idx="571">
                        <c:v>1.9519267446374138</c:v>
                      </c:pt>
                      <c:pt idx="572">
                        <c:v>1.9549859244715477</c:v>
                      </c:pt>
                      <c:pt idx="573">
                        <c:v>1.9580451978943461</c:v>
                      </c:pt>
                      <c:pt idx="574">
                        <c:v>1.9611045649115459</c:v>
                      </c:pt>
                      <c:pt idx="575">
                        <c:v>1.9662037179433318</c:v>
                      </c:pt>
                      <c:pt idx="576">
                        <c:v>1.9692633345736046</c:v>
                      </c:pt>
                      <c:pt idx="577">
                        <c:v>1.9723230448192914</c:v>
                      </c:pt>
                      <c:pt idx="578">
                        <c:v>1.9764028041140518</c:v>
                      </c:pt>
                      <c:pt idx="579">
                        <c:v>1.9794627328179493</c:v>
                      </c:pt>
                      <c:pt idx="580">
                        <c:v>1.9825227551563598</c:v>
                      </c:pt>
                      <c:pt idx="581">
                        <c:v>1.9866029306044628</c:v>
                      </c:pt>
                      <c:pt idx="582">
                        <c:v>1.9896631714456645</c:v>
                      </c:pt>
                      <c:pt idx="583">
                        <c:v>1.9927235059404611</c:v>
                      </c:pt>
                      <c:pt idx="584">
                        <c:v>1.9968040976268147</c:v>
                      </c:pt>
                      <c:pt idx="585">
                        <c:v>1.999864650668997</c:v>
                      </c:pt>
                      <c:pt idx="586">
                        <c:v>2.0039455337726593</c:v>
                      </c:pt>
                      <c:pt idx="587">
                        <c:v>2.0070063053934324</c:v>
                      </c:pt>
                      <c:pt idx="588">
                        <c:v>2.0110874799560308</c:v>
                      </c:pt>
                      <c:pt idx="589">
                        <c:v>2.0141484701866066</c:v>
                      </c:pt>
                      <c:pt idx="590">
                        <c:v>2.0172095541166741</c:v>
                      </c:pt>
                      <c:pt idx="591">
                        <c:v>2.0212911451214071</c:v>
                      </c:pt>
                      <c:pt idx="592">
                        <c:v>2.0243524477058927</c:v>
                      </c:pt>
                      <c:pt idx="593">
                        <c:v>2.0274138440089944</c:v>
                      </c:pt>
                      <c:pt idx="594">
                        <c:v>2.0314958515408579</c:v>
                      </c:pt>
                      <c:pt idx="595">
                        <c:v>2.0345574665430193</c:v>
                      </c:pt>
                      <c:pt idx="596">
                        <c:v>2.0386397656944606</c:v>
                      </c:pt>
                      <c:pt idx="597">
                        <c:v>2.0427222315043805</c:v>
                      </c:pt>
                      <c:pt idx="598">
                        <c:v>2.0457841902396199</c:v>
                      </c:pt>
                      <c:pt idx="599">
                        <c:v>2.0488462427336431</c:v>
                      </c:pt>
                      <c:pt idx="600">
                        <c:v>2.0529291252492703</c:v>
                      </c:pt>
                      <c:pt idx="601">
                        <c:v>2.0559913965361205</c:v>
                      </c:pt>
                      <c:pt idx="602">
                        <c:v>2.0590537616008961</c:v>
                      </c:pt>
                      <c:pt idx="603">
                        <c:v>2.063137060907307</c:v>
                      </c:pt>
                      <c:pt idx="604">
                        <c:v>2.0661996448095818</c:v>
                      </c:pt>
                      <c:pt idx="605">
                        <c:v>2.0692623225089424</c:v>
                      </c:pt>
                      <c:pt idx="606">
                        <c:v>2.0733460386912279</c:v>
                      </c:pt>
                      <c:pt idx="607">
                        <c:v>2.0764089352727617</c:v>
                      </c:pt>
                      <c:pt idx="608">
                        <c:v>2.0815139713920003</c:v>
                      </c:pt>
                      <c:pt idx="609">
                        <c:v>2.084577118162926</c:v>
                      </c:pt>
                      <c:pt idx="610">
                        <c:v>2.087640358765396</c:v>
                      </c:pt>
                      <c:pt idx="611">
                        <c:v>2.0907036932051701</c:v>
                      </c:pt>
                      <c:pt idx="612">
                        <c:v>2.0937671214879985</c:v>
                      </c:pt>
                      <c:pt idx="613">
                        <c:v>2.0978518385197984</c:v>
                      </c:pt>
                      <c:pt idx="614">
                        <c:v>2.1009154857921124</c:v>
                      </c:pt>
                      <c:pt idx="615">
                        <c:v>2.1039792269266488</c:v>
                      </c:pt>
                      <c:pt idx="616">
                        <c:v>2.108064361123879</c:v>
                      </c:pt>
                      <c:pt idx="617">
                        <c:v>2.1111283212926342</c:v>
                      </c:pt>
                      <c:pt idx="618">
                        <c:v>2.1152137475563695</c:v>
                      </c:pt>
                      <c:pt idx="619">
                        <c:v>2.1182779267906637</c:v>
                      </c:pt>
                      <c:pt idx="620">
                        <c:v>2.1223636451626686</c:v>
                      </c:pt>
                      <c:pt idx="621">
                        <c:v>2.1264495304724296</c:v>
                      </c:pt>
                      <c:pt idx="622">
                        <c:v>2.1295140540158801</c:v>
                      </c:pt>
                      <c:pt idx="623">
                        <c:v>2.132578671475243</c:v>
                      </c:pt>
                      <c:pt idx="624">
                        <c:v>2.1356433828562862</c:v>
                      </c:pt>
                      <c:pt idx="625">
                        <c:v>2.1387081881647658</c:v>
                      </c:pt>
                      <c:pt idx="626">
                        <c:v>2.142794741362045</c:v>
                      </c:pt>
                      <c:pt idx="627">
                        <c:v>2.1458597658569367</c:v>
                      </c:pt>
                      <c:pt idx="628">
                        <c:v>2.1499466113236654</c:v>
                      </c:pt>
                      <c:pt idx="629">
                        <c:v>2.1530118550363215</c:v>
                      </c:pt>
                      <c:pt idx="630">
                        <c:v>2.1560771927090481</c:v>
                      </c:pt>
                      <c:pt idx="631">
                        <c:v>2.161186297646065</c:v>
                      </c:pt>
                      <c:pt idx="632">
                        <c:v>2.1642518859071544</c:v>
                      </c:pt>
                      <c:pt idx="633">
                        <c:v>2.1673175681494277</c:v>
                      </c:pt>
                      <c:pt idx="634">
                        <c:v>2.1714052906753962</c:v>
                      </c:pt>
                      <c:pt idx="635">
                        <c:v>2.1744711922295346</c:v>
                      </c:pt>
                      <c:pt idx="636">
                        <c:v>2.177537187784079</c:v>
                      </c:pt>
                      <c:pt idx="637">
                        <c:v>2.1806032773447925</c:v>
                      </c:pt>
                      <c:pt idx="638">
                        <c:v>2.1846915430008682</c:v>
                      </c:pt>
                      <c:pt idx="639">
                        <c:v>2.1877578519317304</c:v>
                      </c:pt>
                      <c:pt idx="640">
                        <c:v>2.1908242548879806</c:v>
                      </c:pt>
                      <c:pt idx="641">
                        <c:v>2.1949129384346695</c:v>
                      </c:pt>
                      <c:pt idx="642">
                        <c:v>2.1979795608059174</c:v>
                      </c:pt>
                      <c:pt idx="643">
                        <c:v>2.2030908070822091</c:v>
                      </c:pt>
                      <c:pt idx="644">
                        <c:v>2.2061576802519069</c:v>
                      </c:pt>
                      <c:pt idx="645">
                        <c:v>2.2092246474816108</c:v>
                      </c:pt>
                      <c:pt idx="646">
                        <c:v>2.212291708777069</c:v>
                      </c:pt>
                      <c:pt idx="647">
                        <c:v>2.2153588641440618</c:v>
                      </c:pt>
                      <c:pt idx="648">
                        <c:v>2.2194485509768667</c:v>
                      </c:pt>
                      <c:pt idx="649">
                        <c:v>2.2225159258665514</c:v>
                      </c:pt>
                      <c:pt idx="650">
                        <c:v>2.2255833948470092</c:v>
                      </c:pt>
                      <c:pt idx="651">
                        <c:v>2.2296734998610299</c:v>
                      </c:pt>
                      <c:pt idx="652">
                        <c:v>2.2327411884090749</c:v>
                      </c:pt>
                      <c:pt idx="653">
                        <c:v>2.2358089710671378</c:v>
                      </c:pt>
                      <c:pt idx="654">
                        <c:v>2.2409221513129682</c:v>
                      </c:pt>
                      <c:pt idx="655">
                        <c:v>2.2439901849593196</c:v>
                      </c:pt>
                      <c:pt idx="656">
                        <c:v>2.2480810429150679</c:v>
                      </c:pt>
                      <c:pt idx="657">
                        <c:v>2.2511492962098427</c:v>
                      </c:pt>
                      <c:pt idx="658">
                        <c:v>2.2542176436493007</c:v>
                      </c:pt>
                      <c:pt idx="659">
                        <c:v>2.2572860852391958</c:v>
                      </c:pt>
                      <c:pt idx="660">
                        <c:v>2.2613774871586383</c:v>
                      </c:pt>
                      <c:pt idx="661">
                        <c:v>2.2644461484553862</c:v>
                      </c:pt>
                      <c:pt idx="662">
                        <c:v>2.2675149039218447</c:v>
                      </c:pt>
                      <c:pt idx="663">
                        <c:v>2.2716067243733384</c:v>
                      </c:pt>
                      <c:pt idx="664">
                        <c:v>2.2746756995916018</c:v>
                      </c:pt>
                      <c:pt idx="665">
                        <c:v>2.2777447689988448</c:v>
                      </c:pt>
                      <c:pt idx="666">
                        <c:v>2.2828600940021335</c:v>
                      </c:pt>
                      <c:pt idx="667">
                        <c:v>2.2859294146082556</c:v>
                      </c:pt>
                      <c:pt idx="668">
                        <c:v>2.290021988633264</c:v>
                      </c:pt>
                      <c:pt idx="669">
                        <c:v>2.2930915290721394</c:v>
                      </c:pt>
                      <c:pt idx="670">
                        <c:v>2.2961611637347041</c:v>
                      </c:pt>
                      <c:pt idx="671">
                        <c:v>2.2992308926267189</c:v>
                      </c:pt>
                      <c:pt idx="672">
                        <c:v>2.3023007157539817</c:v>
                      </c:pt>
                      <c:pt idx="673">
                        <c:v>2.3063939598551695</c:v>
                      </c:pt>
                      <c:pt idx="674">
                        <c:v>2.3094640028871778</c:v>
                      </c:pt>
                      <c:pt idx="675">
                        <c:v>2.3125341401737218</c:v>
                      </c:pt>
                      <c:pt idx="676">
                        <c:v>2.3166278031839584</c:v>
                      </c:pt>
                      <c:pt idx="677">
                        <c:v>2.3207216337818131</c:v>
                      </c:pt>
                      <c:pt idx="678">
                        <c:v>2.3237921167178541</c:v>
                      </c:pt>
                      <c:pt idx="679">
                        <c:v>2.3278862406270791</c:v>
                      </c:pt>
                      <c:pt idx="680">
                        <c:v>2.3309569435623976</c:v>
                      </c:pt>
                      <c:pt idx="681">
                        <c:v>2.3340277407927887</c:v>
                      </c:pt>
                      <c:pt idx="682">
                        <c:v>2.3370986323240204</c:v>
                      </c:pt>
                      <c:pt idx="683">
                        <c:v>2.3411933010658954</c:v>
                      </c:pt>
                      <c:pt idx="684">
                        <c:v>2.3442644126549737</c:v>
                      </c:pt>
                      <c:pt idx="685">
                        <c:v>2.3473356185642129</c:v>
                      </c:pt>
                      <c:pt idx="686">
                        <c:v>2.3514307065068025</c:v>
                      </c:pt>
                      <c:pt idx="687">
                        <c:v>2.3555259621537017</c:v>
                      </c:pt>
                      <c:pt idx="688">
                        <c:v>2.3575736528705691</c:v>
                      </c:pt>
                      <c:pt idx="689">
                        <c:v>2.3626930631156267</c:v>
                      </c:pt>
                      <c:pt idx="690">
                        <c:v>2.365764835067516</c:v>
                      </c:pt>
                      <c:pt idx="691">
                        <c:v>2.3698606777877318</c:v>
                      </c:pt>
                      <c:pt idx="692">
                        <c:v>2.3729326699236712</c:v>
                      </c:pt>
                      <c:pt idx="693">
                        <c:v>2.3760047564338662</c:v>
                      </c:pt>
                      <c:pt idx="694">
                        <c:v>2.3790769373241276</c:v>
                      </c:pt>
                      <c:pt idx="695">
                        <c:v>2.3821492126002313</c:v>
                      </c:pt>
                      <c:pt idx="696">
                        <c:v>2.3862457264675077</c:v>
                      </c:pt>
                      <c:pt idx="697">
                        <c:v>2.3893182219998264</c:v>
                      </c:pt>
                      <c:pt idx="698">
                        <c:v>2.3923908119373332</c:v>
                      </c:pt>
                      <c:pt idx="699">
                        <c:v>2.3964877453832267</c:v>
                      </c:pt>
                      <c:pt idx="700">
                        <c:v>2.4005848466846222</c:v>
                      </c:pt>
                      <c:pt idx="701">
                        <c:v>2.4046821158552976</c:v>
                      </c:pt>
                      <c:pt idx="702">
                        <c:v>2.4077551779057815</c:v>
                      </c:pt>
                      <c:pt idx="703">
                        <c:v>2.4108283343962711</c:v>
                      </c:pt>
                      <c:pt idx="704">
                        <c:v>2.4139015853325825</c:v>
                      </c:pt>
                      <c:pt idx="705">
                        <c:v>2.4179994001733851</c:v>
                      </c:pt>
                      <c:pt idx="706">
                        <c:v>2.4210728715058321</c:v>
                      </c:pt>
                      <c:pt idx="707">
                        <c:v>2.4241464373034312</c:v>
                      </c:pt>
                      <c:pt idx="708">
                        <c:v>2.4282446719894066</c:v>
                      </c:pt>
                      <c:pt idx="709">
                        <c:v>2.4313184582283163</c:v>
                      </c:pt>
                      <c:pt idx="710">
                        <c:v>2.4354169868571054</c:v>
                      </c:pt>
                      <c:pt idx="711">
                        <c:v>2.4384909935689261</c:v>
                      </c:pt>
                      <c:pt idx="712">
                        <c:v>2.4425898161827084</c:v>
                      </c:pt>
                      <c:pt idx="713">
                        <c:v>2.4456640433990815</c:v>
                      </c:pt>
                      <c:pt idx="714">
                        <c:v>2.4497631600400234</c:v>
                      </c:pt>
                      <c:pt idx="715">
                        <c:v>2.4528376077925858</c:v>
                      </c:pt>
                      <c:pt idx="716">
                        <c:v>2.4559121500703438</c:v>
                      </c:pt>
                      <c:pt idx="717">
                        <c:v>2.4600116868232691</c:v>
                      </c:pt>
                      <c:pt idx="718">
                        <c:v>2.463086449682423</c:v>
                      </c:pt>
                      <c:pt idx="719">
                        <c:v>2.4661613070861623</c:v>
                      </c:pt>
                      <c:pt idx="720">
                        <c:v>2.4692362590402772</c:v>
                      </c:pt>
                      <c:pt idx="721">
                        <c:v>2.4743613890915737</c:v>
                      </c:pt>
                      <c:pt idx="722">
                        <c:v>2.4774365932084867</c:v>
                      </c:pt>
                      <c:pt idx="723">
                        <c:v>2.4805118918971116</c:v>
                      </c:pt>
                      <c:pt idx="724">
                        <c:v>2.4846124372702247</c:v>
                      </c:pt>
                      <c:pt idx="725">
                        <c:v>2.4876879566487995</c:v>
                      </c:pt>
                      <c:pt idx="726">
                        <c:v>2.4917887962962961</c:v>
                      </c:pt>
                      <c:pt idx="727">
                        <c:v>2.4948645363964976</c:v>
                      </c:pt>
                      <c:pt idx="728">
                        <c:v>2.4979403711013806</c:v>
                      </c:pt>
                      <c:pt idx="729">
                        <c:v>2.5010163004167763</c:v>
                      </c:pt>
                      <c:pt idx="730">
                        <c:v>2.5051176866859022</c:v>
                      </c:pt>
                      <c:pt idx="731">
                        <c:v>2.5081938367817593</c:v>
                      </c:pt>
                      <c:pt idx="732">
                        <c:v>2.5112700815075328</c:v>
                      </c:pt>
                      <c:pt idx="733">
                        <c:v>2.5153718883540161</c:v>
                      </c:pt>
                      <c:pt idx="734">
                        <c:v>2.5194738634556066</c:v>
                      </c:pt>
                      <c:pt idx="735">
                        <c:v>2.522550455207504</c:v>
                      </c:pt>
                      <c:pt idx="736">
                        <c:v>2.5266527247887289</c:v>
                      </c:pt>
                      <c:pt idx="737">
                        <c:v>2.5297295374162085</c:v>
                      </c:pt>
                      <c:pt idx="738">
                        <c:v>2.5328064447143599</c:v>
                      </c:pt>
                      <c:pt idx="739">
                        <c:v>2.5358834466890094</c:v>
                      </c:pt>
                      <c:pt idx="740">
                        <c:v>2.5399862632731738</c:v>
                      </c:pt>
                      <c:pt idx="741">
                        <c:v>2.5430634861823127</c:v>
                      </c:pt>
                      <c:pt idx="742">
                        <c:v>2.5461408037873854</c:v>
                      </c:pt>
                      <c:pt idx="743">
                        <c:v>2.5492182160941979</c:v>
                      </c:pt>
                      <c:pt idx="744">
                        <c:v>2.5543474470697216</c:v>
                      </c:pt>
                      <c:pt idx="745">
                        <c:v>2.5574251119430338</c:v>
                      </c:pt>
                      <c:pt idx="746">
                        <c:v>2.5605028715394722</c:v>
                      </c:pt>
                      <c:pt idx="747">
                        <c:v>2.5646066983585603</c:v>
                      </c:pt>
                      <c:pt idx="748">
                        <c:v>2.5676846789983028</c:v>
                      </c:pt>
                      <c:pt idx="749">
                        <c:v>2.5707627543806089</c:v>
                      </c:pt>
                      <c:pt idx="750">
                        <c:v>2.5748670022777622</c:v>
                      </c:pt>
                      <c:pt idx="751">
                        <c:v>2.5779452987487357</c:v>
                      </c:pt>
                      <c:pt idx="752">
                        <c:v>2.5810236899817185</c:v>
                      </c:pt>
                      <c:pt idx="753">
                        <c:v>2.5851283590433556</c:v>
                      </c:pt>
                      <c:pt idx="754">
                        <c:v>2.5882069714103819</c:v>
                      </c:pt>
                      <c:pt idx="755">
                        <c:v>2.5912856785588785</c:v>
                      </c:pt>
                      <c:pt idx="756">
                        <c:v>2.5953907688714346</c:v>
                      </c:pt>
                      <c:pt idx="757">
                        <c:v>2.599496027708585</c:v>
                      </c:pt>
                      <c:pt idx="758">
                        <c:v>2.6025750824390235</c:v>
                      </c:pt>
                      <c:pt idx="759">
                        <c:v>2.6056542319781615</c:v>
                      </c:pt>
                      <c:pt idx="760">
                        <c:v>2.609759912187311</c:v>
                      </c:pt>
                      <c:pt idx="761">
                        <c:v>2.6128392829694551</c:v>
                      </c:pt>
                      <c:pt idx="762">
                        <c:v>2.6159187485797637</c:v>
                      </c:pt>
                      <c:pt idx="763">
                        <c:v>2.6189983090240885</c:v>
                      </c:pt>
                      <c:pt idx="764">
                        <c:v>2.6231045371461614</c:v>
                      </c:pt>
                      <c:pt idx="765">
                        <c:v>2.6261843188925473</c:v>
                      </c:pt>
                      <c:pt idx="766">
                        <c:v>2.6292641954923988</c:v>
                      </c:pt>
                      <c:pt idx="767">
                        <c:v>2.632344166951571</c:v>
                      </c:pt>
                      <c:pt idx="768">
                        <c:v>2.6374776635312225</c:v>
                      </c:pt>
                      <c:pt idx="769">
                        <c:v>2.6405578879771512</c:v>
                      </c:pt>
                      <c:pt idx="770">
                        <c:v>2.6446650014983502</c:v>
                      </c:pt>
                      <c:pt idx="771">
                        <c:v>2.6477454473417863</c:v>
                      </c:pt>
                      <c:pt idx="772">
                        <c:v>2.6518528560808803</c:v>
                      </c:pt>
                      <c:pt idx="773">
                        <c:v>2.6549335233536522</c:v>
                      </c:pt>
                      <c:pt idx="774">
                        <c:v>2.6580142855344566</c:v>
                      </c:pt>
                      <c:pt idx="775">
                        <c:v>2.6610951426291418</c:v>
                      </c:pt>
                      <c:pt idx="776">
                        <c:v>2.6652030997426515</c:v>
                      </c:pt>
                      <c:pt idx="777">
                        <c:v>2.6682841783258016</c:v>
                      </c:pt>
                      <c:pt idx="778">
                        <c:v>2.6713653518423404</c:v>
                      </c:pt>
                      <c:pt idx="779">
                        <c:v>2.6754737308819614</c:v>
                      </c:pt>
                      <c:pt idx="780">
                        <c:v>2.6785551259324549</c:v>
                      </c:pt>
                      <c:pt idx="781">
                        <c:v>2.6826638003719463</c:v>
                      </c:pt>
                      <c:pt idx="782">
                        <c:v>2.6857454169882642</c:v>
                      </c:pt>
                      <c:pt idx="783">
                        <c:v>2.6898543868700973</c:v>
                      </c:pt>
                      <c:pt idx="784">
                        <c:v>2.6929362250841051</c:v>
                      </c:pt>
                      <c:pt idx="785">
                        <c:v>2.6960181582783078</c:v>
                      </c:pt>
                      <c:pt idx="786">
                        <c:v>2.7001275502943418</c:v>
                      </c:pt>
                      <c:pt idx="787">
                        <c:v>2.7032097051317683</c:v>
                      </c:pt>
                      <c:pt idx="788">
                        <c:v>2.7062919549689073</c:v>
                      </c:pt>
                      <c:pt idx="789">
                        <c:v>2.7104017692058862</c:v>
                      </c:pt>
                      <c:pt idx="790">
                        <c:v>2.7124567396657602</c:v>
                      </c:pt>
                      <c:pt idx="791">
                        <c:v>2.7175943505750655</c:v>
                      </c:pt>
                      <c:pt idx="792">
                        <c:v>2.7206770438216394</c:v>
                      </c:pt>
                      <c:pt idx="793">
                        <c:v>2.7247874493137241</c:v>
                      </c:pt>
                      <c:pt idx="794">
                        <c:v>2.727870364312861</c:v>
                      </c:pt>
                      <c:pt idx="795">
                        <c:v>2.730953374358577</c:v>
                      </c:pt>
                      <c:pt idx="796">
                        <c:v>2.735064202279903</c:v>
                      </c:pt>
                      <c:pt idx="797">
                        <c:v>2.7381474341237633</c:v>
                      </c:pt>
                      <c:pt idx="798">
                        <c:v>2.7412307610337407</c:v>
                      </c:pt>
                      <c:pt idx="799">
                        <c:v>2.745342011471144</c:v>
                      </c:pt>
                      <c:pt idx="800">
                        <c:v>2.7484255602248613</c:v>
                      </c:pt>
                      <c:pt idx="801">
                        <c:v>2.7515092040642513</c:v>
                      </c:pt>
                      <c:pt idx="802">
                        <c:v>2.7556208771045831</c:v>
                      </c:pt>
                      <c:pt idx="803">
                        <c:v>2.7597327192104295</c:v>
                      </c:pt>
                      <c:pt idx="804">
                        <c:v>2.7628167117474094</c:v>
                      </c:pt>
                      <c:pt idx="805">
                        <c:v>2.7659007993974223</c:v>
                      </c:pt>
                      <c:pt idx="806">
                        <c:v>2.7700130642278609</c:v>
                      </c:pt>
                      <c:pt idx="807">
                        <c:v>2.7730973738311007</c:v>
                      </c:pt>
                      <c:pt idx="808">
                        <c:v>2.7772099346204735</c:v>
                      </c:pt>
                      <c:pt idx="809">
                        <c:v>2.7802944662088893</c:v>
                      </c:pt>
                      <c:pt idx="810">
                        <c:v>2.7833790929435915</c:v>
                      </c:pt>
                      <c:pt idx="811">
                        <c:v>2.7874920766053477</c:v>
                      </c:pt>
                      <c:pt idx="812">
                        <c:v>2.7905769253708792</c:v>
                      </c:pt>
                      <c:pt idx="813">
                        <c:v>2.7946902050950508</c:v>
                      </c:pt>
                      <c:pt idx="814">
                        <c:v>2.7977752759233772</c:v>
                      </c:pt>
                      <c:pt idx="815">
                        <c:v>2.8008604419312602</c:v>
                      </c:pt>
                      <c:pt idx="816">
                        <c:v>2.804974144675684</c:v>
                      </c:pt>
                      <c:pt idx="817">
                        <c:v>2.8080595327920395</c:v>
                      </c:pt>
                      <c:pt idx="818">
                        <c:v>2.8121735317024146</c:v>
                      </c:pt>
                      <c:pt idx="819">
                        <c:v>2.815259141959225</c:v>
                      </c:pt>
                      <c:pt idx="820">
                        <c:v>2.8183448474288801</c:v>
                      </c:pt>
                      <c:pt idx="821">
                        <c:v>2.8224592695074535</c:v>
                      </c:pt>
                      <c:pt idx="822">
                        <c:v>2.8255451971632652</c:v>
                      </c:pt>
                      <c:pt idx="823">
                        <c:v>2.8296599155113791</c:v>
                      </c:pt>
                      <c:pt idx="824">
                        <c:v>2.833774803175519</c:v>
                      </c:pt>
                      <c:pt idx="825">
                        <c:v>2.8368610800456708</c:v>
                      </c:pt>
                      <c:pt idx="826">
                        <c:v>2.8399474521698003</c:v>
                      </c:pt>
                      <c:pt idx="827">
                        <c:v>2.8430339195537986</c:v>
                      </c:pt>
                      <c:pt idx="828">
                        <c:v>2.8471493575913196</c:v>
                      </c:pt>
                      <c:pt idx="829">
                        <c:v>2.8502360472712152</c:v>
                      </c:pt>
                      <c:pt idx="830">
                        <c:v>2.8543517817246133</c:v>
                      </c:pt>
                      <c:pt idx="831">
                        <c:v>2.857438693732429</c:v>
                      </c:pt>
                      <c:pt idx="832">
                        <c:v>2.8605257010334437</c:v>
                      </c:pt>
                      <c:pt idx="833">
                        <c:v>2.8646418590121723</c:v>
                      </c:pt>
                      <c:pt idx="834">
                        <c:v>2.8687581864254286</c:v>
                      </c:pt>
                      <c:pt idx="835">
                        <c:v>2.8708164136743739</c:v>
                      </c:pt>
                      <c:pt idx="836">
                        <c:v>2.8749329952656066</c:v>
                      </c:pt>
                      <c:pt idx="837">
                        <c:v>2.8790497463262441</c:v>
                      </c:pt>
                      <c:pt idx="838">
                        <c:v>2.882137420844435</c:v>
                      </c:pt>
                      <c:pt idx="839">
                        <c:v>2.8852251907028976</c:v>
                      </c:pt>
                      <c:pt idx="840">
                        <c:v>2.8893423654981274</c:v>
                      </c:pt>
                      <c:pt idx="841">
                        <c:v>2.8924303578401611</c:v>
                      </c:pt>
                      <c:pt idx="842">
                        <c:v>2.8955184455420944</c:v>
                      </c:pt>
                      <c:pt idx="843">
                        <c:v>2.8996360441591671</c:v>
                      </c:pt>
                      <c:pt idx="844">
                        <c:v>2.9027243543904668</c:v>
                      </c:pt>
                      <c:pt idx="845">
                        <c:v>2.9058127600013131</c:v>
                      </c:pt>
                      <c:pt idx="846">
                        <c:v>2.9099307825274825</c:v>
                      </c:pt>
                      <c:pt idx="847">
                        <c:v>2.9140489746417195</c:v>
                      </c:pt>
                      <c:pt idx="848">
                        <c:v>2.9171377300279913</c:v>
                      </c:pt>
                      <c:pt idx="849">
                        <c:v>2.9202265808212964</c:v>
                      </c:pt>
                      <c:pt idx="850">
                        <c:v>2.9243451969668466</c:v>
                      </c:pt>
                      <c:pt idx="851">
                        <c:v>2.9274342703995249</c:v>
                      </c:pt>
                      <c:pt idx="852">
                        <c:v>2.9315531834189543</c:v>
                      </c:pt>
                      <c:pt idx="853">
                        <c:v>2.9346424795230801</c:v>
                      </c:pt>
                      <c:pt idx="854">
                        <c:v>2.9377318710676703</c:v>
                      </c:pt>
                      <c:pt idx="855">
                        <c:v>2.9418512082668902</c:v>
                      </c:pt>
                      <c:pt idx="856">
                        <c:v>2.9449408225288036</c:v>
                      </c:pt>
                      <c:pt idx="857">
                        <c:v>2.9490604567058645</c:v>
                      </c:pt>
                      <c:pt idx="858">
                        <c:v>2.9531802606037858</c:v>
                      </c:pt>
                      <c:pt idx="859">
                        <c:v>2.9562702249149413</c:v>
                      </c:pt>
                      <c:pt idx="860">
                        <c:v>2.9593602847078415</c:v>
                      </c:pt>
                      <c:pt idx="861">
                        <c:v>2.9624504399883991</c:v>
                      </c:pt>
                      <c:pt idx="862">
                        <c:v>2.9655406907624924</c:v>
                      </c:pt>
                      <c:pt idx="863">
                        <c:v>2.9696611736836664</c:v>
                      </c:pt>
                      <c:pt idx="864">
                        <c:v>2.972751647299003</c:v>
                      </c:pt>
                      <c:pt idx="865">
                        <c:v>2.9768724273632445</c:v>
                      </c:pt>
                      <c:pt idx="866">
                        <c:v>2.9799631238519533</c:v>
                      </c:pt>
                      <c:pt idx="867">
                        <c:v>2.9830539158676506</c:v>
                      </c:pt>
                      <c:pt idx="868">
                        <c:v>2.9882054481920788</c:v>
                      </c:pt>
                      <c:pt idx="869">
                        <c:v>2.9912964949753156</c:v>
                      </c:pt>
                      <c:pt idx="870">
                        <c:v>2.9943876373072076</c:v>
                      </c:pt>
                      <c:pt idx="871">
                        <c:v>2.9974788751936625</c:v>
                      </c:pt>
                      <c:pt idx="872">
                        <c:v>3.0016006743595858</c:v>
                      </c:pt>
                      <c:pt idx="873">
                        <c:v>3.0046921352296638</c:v>
                      </c:pt>
                      <c:pt idx="874">
                        <c:v>3.0077836916740104</c:v>
                      </c:pt>
                      <c:pt idx="875">
                        <c:v>3.0119059156144026</c:v>
                      </c:pt>
                      <c:pt idx="876">
                        <c:v>3.0149976950883222</c:v>
                      </c:pt>
                      <c:pt idx="877">
                        <c:v>3.0180895701562118</c:v>
                      </c:pt>
                      <c:pt idx="878">
                        <c:v>3.0222122189586438</c:v>
                      </c:pt>
                      <c:pt idx="879">
                        <c:v>3.0253043171020941</c:v>
                      </c:pt>
                      <c:pt idx="880">
                        <c:v>3.0294272633600663</c:v>
                      </c:pt>
                      <c:pt idx="881">
                        <c:v>3.033550379611917</c:v>
                      </c:pt>
                      <c:pt idx="882">
                        <c:v>3.0366428283677078</c:v>
                      </c:pt>
                      <c:pt idx="883">
                        <c:v>3.0397353727588494</c:v>
                      </c:pt>
                      <c:pt idx="884">
                        <c:v>3.0428280127912681</c:v>
                      </c:pt>
                      <c:pt idx="885">
                        <c:v>3.0469516816200017</c:v>
                      </c:pt>
                      <c:pt idx="886">
                        <c:v>3.0500445448383697</c:v>
                      </c:pt>
                      <c:pt idx="887">
                        <c:v>3.0531375037177368</c:v>
                      </c:pt>
                      <c:pt idx="888">
                        <c:v>3.0572615977064159</c:v>
                      </c:pt>
                      <c:pt idx="889">
                        <c:v>3.0603547798177568</c:v>
                      </c:pt>
                      <c:pt idx="890">
                        <c:v>3.0634480576098246</c:v>
                      </c:pt>
                      <c:pt idx="891">
                        <c:v>3.0686037332364782</c:v>
                      </c:pt>
                      <c:pt idx="892">
                        <c:v>3.07169726620605</c:v>
                      </c:pt>
                      <c:pt idx="893">
                        <c:v>3.0747908948780447</c:v>
                      </c:pt>
                      <c:pt idx="894">
                        <c:v>3.0789158819880491</c:v>
                      </c:pt>
                      <c:pt idx="895">
                        <c:v>3.082009733988726</c:v>
                      </c:pt>
                      <c:pt idx="896">
                        <c:v>3.0851036817115669</c:v>
                      </c:pt>
                      <c:pt idx="897">
                        <c:v>3.0881977251625061</c:v>
                      </c:pt>
                      <c:pt idx="898">
                        <c:v>3.0912918643474447</c:v>
                      </c:pt>
                      <c:pt idx="899">
                        <c:v>3.0954175321905044</c:v>
                      </c:pt>
                      <c:pt idx="900">
                        <c:v>3.0985118947778538</c:v>
                      </c:pt>
                      <c:pt idx="901">
                        <c:v>3.1016063531189526</c:v>
                      </c:pt>
                      <c:pt idx="902">
                        <c:v>3.1057324465342968</c:v>
                      </c:pt>
                      <c:pt idx="903">
                        <c:v>3.1098587102031234</c:v>
                      </c:pt>
                      <c:pt idx="904">
                        <c:v>3.1129535196920539</c:v>
                      </c:pt>
                      <c:pt idx="905">
                        <c:v>3.1170800813383166</c:v>
                      </c:pt>
                      <c:pt idx="906">
                        <c:v>3.1201751143264538</c:v>
                      </c:pt>
                      <c:pt idx="907">
                        <c:v>3.12327024310986</c:v>
                      </c:pt>
                      <c:pt idx="908">
                        <c:v>3.1263654676944421</c:v>
                      </c:pt>
                      <c:pt idx="909">
                        <c:v>3.1304925828415326</c:v>
                      </c:pt>
                      <c:pt idx="910">
                        <c:v>3.1335880309852939</c:v>
                      </c:pt>
                      <c:pt idx="911">
                        <c:v>3.1366835749500015</c:v>
                      </c:pt>
                      <c:pt idx="912">
                        <c:v>3.140811115968019</c:v>
                      </c:pt>
                      <c:pt idx="913">
                        <c:v>3.1439068835380461</c:v>
                      </c:pt>
                      <c:pt idx="914">
                        <c:v>3.1470027469487967</c:v>
                      </c:pt>
                      <c:pt idx="915">
                        <c:v>3.1521627322955825</c:v>
                      </c:pt>
                      <c:pt idx="916">
                        <c:v>3.1552588513106423</c:v>
                      </c:pt>
                      <c:pt idx="917">
                        <c:v>3.1593871591178631</c:v>
                      </c:pt>
                      <c:pt idx="918">
                        <c:v>3.1624835018213178</c:v>
                      </c:pt>
                      <c:pt idx="919">
                        <c:v>3.1655799404011233</c:v>
                      </c:pt>
                      <c:pt idx="920">
                        <c:v>3.1686764748632275</c:v>
                      </c:pt>
                      <c:pt idx="921">
                        <c:v>3.1728053366398368</c:v>
                      </c:pt>
                      <c:pt idx="922">
                        <c:v>3.1759020948503616</c:v>
                      </c:pt>
                      <c:pt idx="923">
                        <c:v>3.178998948962982</c:v>
                      </c:pt>
                      <c:pt idx="924">
                        <c:v>3.1831282369710769</c:v>
                      </c:pt>
                      <c:pt idx="925">
                        <c:v>3.1862253148783286</c:v>
                      </c:pt>
                      <c:pt idx="926">
                        <c:v>3.1903549013008279</c:v>
                      </c:pt>
                      <c:pt idx="927">
                        <c:v>3.1944846582652211</c:v>
                      </c:pt>
                      <c:pt idx="928">
                        <c:v>3.1975820879150954</c:v>
                      </c:pt>
                      <c:pt idx="929">
                        <c:v>3.2006796135086453</c:v>
                      </c:pt>
                      <c:pt idx="930">
                        <c:v>3.2048097968893789</c:v>
                      </c:pt>
                      <c:pt idx="931">
                        <c:v>3.2079075463746234</c:v>
                      </c:pt>
                      <c:pt idx="932">
                        <c:v>3.2110053918233588</c:v>
                      </c:pt>
                      <c:pt idx="933">
                        <c:v>3.2141033332415434</c:v>
                      </c:pt>
                      <c:pt idx="934">
                        <c:v>3.2151360017084998</c:v>
                      </c:pt>
                      <c:pt idx="935">
                        <c:v>3.2202995040099864</c:v>
                      </c:pt>
                      <c:pt idx="936">
                        <c:v>3.2254632729428017</c:v>
                      </c:pt>
                      <c:pt idx="937">
                        <c:v>3.2295944800821186</c:v>
                      </c:pt>
                      <c:pt idx="938">
                        <c:v>3.2337258578972001</c:v>
                      </c:pt>
                      <c:pt idx="939">
                        <c:v>3.2378574064021719</c:v>
                      </c:pt>
                      <c:pt idx="940">
                        <c:v>3.2419891256111262</c:v>
                      </c:pt>
                      <c:pt idx="941">
                        <c:v>3.2461210155381592</c:v>
                      </c:pt>
                      <c:pt idx="942">
                        <c:v>3.2512861180407659</c:v>
                      </c:pt>
                      <c:pt idx="943">
                        <c:v>3.2554183921350988</c:v>
                      </c:pt>
                      <c:pt idx="944">
                        <c:v>3.2595508369933803</c:v>
                      </c:pt>
                      <c:pt idx="945">
                        <c:v>3.2636834526297118</c:v>
                      </c:pt>
                      <c:pt idx="946">
                        <c:v>3.2688494623532902</c:v>
                      </c:pt>
                      <c:pt idx="947">
                        <c:v>3.2729824622918882</c:v>
                      </c:pt>
                      <c:pt idx="948">
                        <c:v>3.2771156330544304</c:v>
                      </c:pt>
                      <c:pt idx="949">
                        <c:v>3.281248974655028</c:v>
                      </c:pt>
                      <c:pt idx="950">
                        <c:v>3.2864158919183311</c:v>
                      </c:pt>
                      <c:pt idx="951">
                        <c:v>3.290549617956231</c:v>
                      </c:pt>
                      <c:pt idx="952">
                        <c:v>3.2946835148781037</c:v>
                      </c:pt>
                      <c:pt idx="953">
                        <c:v>3.2988175826980681</c:v>
                      </c:pt>
                      <c:pt idx="954">
                        <c:v>3.3029518214302764</c:v>
                      </c:pt>
                      <c:pt idx="955">
                        <c:v>3.3081198602123894</c:v>
                      </c:pt>
                      <c:pt idx="956">
                        <c:v>3.3122544835487959</c:v>
                      </c:pt>
                      <c:pt idx="957">
                        <c:v>3.3174230031308829</c:v>
                      </c:pt>
                      <c:pt idx="958">
                        <c:v>3.3215580111430429</c:v>
                      </c:pt>
                      <c:pt idx="959">
                        <c:v>3.3256931901451972</c:v>
                      </c:pt>
                      <c:pt idx="960">
                        <c:v>3.3298285401514769</c:v>
                      </c:pt>
                      <c:pt idx="961">
                        <c:v>3.333964061176014</c:v>
                      </c:pt>
                      <c:pt idx="962">
                        <c:v>3.3380997532329766</c:v>
                      </c:pt>
                      <c:pt idx="963">
                        <c:v>3.3422356163364904</c:v>
                      </c:pt>
                      <c:pt idx="964">
                        <c:v>3.3474056857716739</c:v>
                      </c:pt>
                      <c:pt idx="965">
                        <c:v>3.3515419337816978</c:v>
                      </c:pt>
                      <c:pt idx="966">
                        <c:v>3.3567124843947846</c:v>
                      </c:pt>
                      <c:pt idx="967">
                        <c:v>3.360849117382958</c:v>
                      </c:pt>
                      <c:pt idx="968">
                        <c:v>3.3639517044236982</c:v>
                      </c:pt>
                      <c:pt idx="969">
                        <c:v>3.369122896746664</c:v>
                      </c:pt>
                      <c:pt idx="970">
                        <c:v>3.3732600431505264</c:v>
                      </c:pt>
                      <c:pt idx="971">
                        <c:v>3.3773973607212628</c:v>
                      </c:pt>
                      <c:pt idx="972">
                        <c:v>3.3815348494730593</c:v>
                      </c:pt>
                      <c:pt idx="973">
                        <c:v>3.3867069511577306</c:v>
                      </c:pt>
                      <c:pt idx="974">
                        <c:v>3.3908448251186845</c:v>
                      </c:pt>
                      <c:pt idx="975">
                        <c:v>3.3949828703067211</c:v>
                      </c:pt>
                      <c:pt idx="976">
                        <c:v>3.3991210867360353</c:v>
                      </c:pt>
                      <c:pt idx="977">
                        <c:v>3.4042940981022936</c:v>
                      </c:pt>
                      <c:pt idx="978">
                        <c:v>3.4084326998762799</c:v>
                      </c:pt>
                      <c:pt idx="979">
                        <c:v>3.4125714729375893</c:v>
                      </c:pt>
                      <c:pt idx="980">
                        <c:v>3.4167104173004246</c:v>
                      </c:pt>
                      <c:pt idx="981">
                        <c:v>3.4208495329789557</c:v>
                      </c:pt>
                      <c:pt idx="982">
                        <c:v>3.4260236685114154</c:v>
                      </c:pt>
                      <c:pt idx="983">
                        <c:v>3.4311980717745127</c:v>
                      </c:pt>
                      <c:pt idx="984">
                        <c:v>3.4353377871696638</c:v>
                      </c:pt>
                      <c:pt idx="985">
                        <c:v>3.4394776739443556</c:v>
                      </c:pt>
                      <c:pt idx="986">
                        <c:v>3.4436177321127683</c:v>
                      </c:pt>
                      <c:pt idx="987">
                        <c:v>3.4477579616890823</c:v>
                      </c:pt>
                      <c:pt idx="988">
                        <c:v>3.4518983626875146</c:v>
                      </c:pt>
                      <c:pt idx="989">
                        <c:v>3.4560389351222494</c:v>
                      </c:pt>
                      <c:pt idx="990">
                        <c:v>3.4601796790074726</c:v>
                      </c:pt>
                      <c:pt idx="991">
                        <c:v>3.4653558499879078</c:v>
                      </c:pt>
                      <c:pt idx="992">
                        <c:v>3.4694969796886852</c:v>
                      </c:pt>
                      <c:pt idx="993">
                        <c:v>3.4736382808861177</c:v>
                      </c:pt>
                      <c:pt idx="994">
                        <c:v>3.4788151485717003</c:v>
                      </c:pt>
                      <c:pt idx="995">
                        <c:v>3.4829568356885434</c:v>
                      </c:pt>
                      <c:pt idx="996">
                        <c:v>3.4870986943482132</c:v>
                      </c:pt>
                      <c:pt idx="997">
                        <c:v>3.4912407245649084</c:v>
                      </c:pt>
                      <c:pt idx="998">
                        <c:v>3.4953829263528648</c:v>
                      </c:pt>
                      <c:pt idx="999">
                        <c:v>3.4995252997262853</c:v>
                      </c:pt>
                      <c:pt idx="1000">
                        <c:v>3.5047035077567714</c:v>
                      </c:pt>
                      <c:pt idx="1001">
                        <c:v>3.5088462672494538</c:v>
                      </c:pt>
                      <c:pt idx="1002">
                        <c:v>3.5129891983738206</c:v>
                      </c:pt>
                      <c:pt idx="1003">
                        <c:v>3.5171323011440818</c:v>
                      </c:pt>
                      <c:pt idx="1004">
                        <c:v>3.5212755755744487</c:v>
                      </c:pt>
                      <c:pt idx="1005">
                        <c:v>3.5254190216791708</c:v>
                      </c:pt>
                      <c:pt idx="1006">
                        <c:v>3.5305985707487859</c:v>
                      </c:pt>
                      <c:pt idx="1007">
                        <c:v>3.5347424031727996</c:v>
                      </c:pt>
                      <c:pt idx="1008">
                        <c:v>3.5388864073173898</c:v>
                      </c:pt>
                      <c:pt idx="1009">
                        <c:v>3.5440666540018948</c:v>
                      </c:pt>
                      <c:pt idx="1010">
                        <c:v>3.5482110445698591</c:v>
                      </c:pt>
                      <c:pt idx="1011">
                        <c:v>3.552355606904674</c:v>
                      </c:pt>
                      <c:pt idx="1012">
                        <c:v>3.5565003410205667</c:v>
                      </c:pt>
                      <c:pt idx="1013">
                        <c:v>3.5606452469318</c:v>
                      </c:pt>
                      <c:pt idx="1014">
                        <c:v>3.5658266209297151</c:v>
                      </c:pt>
                      <c:pt idx="1015">
                        <c:v>3.5699719134325152</c:v>
                      </c:pt>
                      <c:pt idx="1016">
                        <c:v>3.574117377776926</c:v>
                      </c:pt>
                      <c:pt idx="1017">
                        <c:v>3.5782630139772191</c:v>
                      </c:pt>
                      <c:pt idx="1018">
                        <c:v>3.583445300921607</c:v>
                      </c:pt>
                      <c:pt idx="1019">
                        <c:v>3.5875913238497112</c:v>
                      </c:pt>
                      <c:pt idx="1020">
                        <c:v>3.5917375186799929</c:v>
                      </c:pt>
                      <c:pt idx="1021">
                        <c:v>3.5958838854267303</c:v>
                      </c:pt>
                      <c:pt idx="1022">
                        <c:v>3.6010670856393645</c:v>
                      </c:pt>
                      <c:pt idx="1023">
                        <c:v>3.6052138392502187</c:v>
                      </c:pt>
                      <c:pt idx="1024">
                        <c:v>3.6093607648238706</c:v>
                      </c:pt>
                      <c:pt idx="1025">
                        <c:v>3.6135078623745711</c:v>
                      </c:pt>
                      <c:pt idx="1026">
                        <c:v>3.6176551319165737</c:v>
                      </c:pt>
                      <c:pt idx="1027">
                        <c:v>3.6218025734641683</c:v>
                      </c:pt>
                      <c:pt idx="1028">
                        <c:v>3.6269871173032389</c:v>
                      </c:pt>
                      <c:pt idx="1029">
                        <c:v>3.6311349459155595</c:v>
                      </c:pt>
                      <c:pt idx="1030">
                        <c:v>3.6363199736306937</c:v>
                      </c:pt>
                      <c:pt idx="1031">
                        <c:v>3.6404681893799826</c:v>
                      </c:pt>
                      <c:pt idx="1032">
                        <c:v>3.6446165772133603</c:v>
                      </c:pt>
                      <c:pt idx="1033">
                        <c:v>3.6487651371450927</c:v>
                      </c:pt>
                      <c:pt idx="1034">
                        <c:v>3.65291386918945</c:v>
                      </c:pt>
                      <c:pt idx="1035">
                        <c:v>3.6570627733607348</c:v>
                      </c:pt>
                      <c:pt idx="1036">
                        <c:v>3.6612118496732204</c:v>
                      </c:pt>
                      <c:pt idx="1037">
                        <c:v>3.6663984371591472</c:v>
                      </c:pt>
                      <c:pt idx="1038">
                        <c:v>3.6705479008415547</c:v>
                      </c:pt>
                      <c:pt idx="1039">
                        <c:v>3.6746975367116059</c:v>
                      </c:pt>
                      <c:pt idx="1040">
                        <c:v>3.6788473447835828</c:v>
                      </c:pt>
                      <c:pt idx="1041">
                        <c:v>3.6829973250717645</c:v>
                      </c:pt>
                      <c:pt idx="1042">
                        <c:v>3.6871474775904698</c:v>
                      </c:pt>
                      <c:pt idx="1043">
                        <c:v>3.6923354104597808</c:v>
                      </c:pt>
                      <c:pt idx="1044">
                        <c:v>3.6964859505494099</c:v>
                      </c:pt>
                      <c:pt idx="1045">
                        <c:v>3.7006366629160086</c:v>
                      </c:pt>
                      <c:pt idx="1046">
                        <c:v>3.7058252956605577</c:v>
                      </c:pt>
                      <c:pt idx="1047">
                        <c:v>3.709976395702669</c:v>
                      </c:pt>
                      <c:pt idx="1048">
                        <c:v>3.7141276680682491</c:v>
                      </c:pt>
                      <c:pt idx="1049">
                        <c:v>3.7182791127715951</c:v>
                      </c:pt>
                      <c:pt idx="1050">
                        <c:v>3.722430729827038</c:v>
                      </c:pt>
                      <c:pt idx="1051">
                        <c:v>3.7276204935382604</c:v>
                      </c:pt>
                      <c:pt idx="1052">
                        <c:v>3.7317724984382155</c:v>
                      </c:pt>
                      <c:pt idx="1053">
                        <c:v>3.7359246757367868</c:v>
                      </c:pt>
                      <c:pt idx="1054">
                        <c:v>3.7400770254482802</c:v>
                      </c:pt>
                      <c:pt idx="1055">
                        <c:v>3.7452677050651273</c:v>
                      </c:pt>
                      <c:pt idx="1056">
                        <c:v>3.7494204427580407</c:v>
                      </c:pt>
                      <c:pt idx="1057">
                        <c:v>3.7535733529104305</c:v>
                      </c:pt>
                      <c:pt idx="1058">
                        <c:v>3.7577264355366102</c:v>
                      </c:pt>
                      <c:pt idx="1059">
                        <c:v>3.762918031382422</c:v>
                      </c:pt>
                      <c:pt idx="1060">
                        <c:v>3.7670715021270023</c:v>
                      </c:pt>
                      <c:pt idx="1061">
                        <c:v>3.7712251453919521</c:v>
                      </c:pt>
                      <c:pt idx="1062">
                        <c:v>3.7753789611915916</c:v>
                      </c:pt>
                      <c:pt idx="1063">
                        <c:v>3.7795329495402443</c:v>
                      </c:pt>
                      <c:pt idx="1064">
                        <c:v>3.7847256776449747</c:v>
                      </c:pt>
                      <c:pt idx="1065">
                        <c:v>3.7888800542813619</c:v>
                      </c:pt>
                      <c:pt idx="1066">
                        <c:v>3.7930346035133717</c:v>
                      </c:pt>
                      <c:pt idx="1067">
                        <c:v>3.7982280327878226</c:v>
                      </c:pt>
                      <c:pt idx="1068">
                        <c:v>3.8023829704124115</c:v>
                      </c:pt>
                      <c:pt idx="1069">
                        <c:v>3.8065380806792519</c:v>
                      </c:pt>
                      <c:pt idx="1070">
                        <c:v>3.8106933636026805</c:v>
                      </c:pt>
                      <c:pt idx="1071">
                        <c:v>3.8148488191970338</c:v>
                      </c:pt>
                      <c:pt idx="1072">
                        <c:v>3.8190044474766855</c:v>
                      </c:pt>
                      <c:pt idx="1073">
                        <c:v>3.8241992256867983</c:v>
                      </c:pt>
                      <c:pt idx="1074">
                        <c:v>3.8283552425608289</c:v>
                      </c:pt>
                      <c:pt idx="1075">
                        <c:v>3.8325114321667892</c:v>
                      </c:pt>
                      <c:pt idx="1076">
                        <c:v>3.8366677945190624</c:v>
                      </c:pt>
                      <c:pt idx="1077">
                        <c:v>3.8418634904057587</c:v>
                      </c:pt>
                      <c:pt idx="1078">
                        <c:v>3.8460202414897142</c:v>
                      </c:pt>
                      <c:pt idx="1079">
                        <c:v>3.8501771653666377</c:v>
                      </c:pt>
                      <c:pt idx="1080">
                        <c:v>3.8543342620509158</c:v>
                      </c:pt>
                      <c:pt idx="1081">
                        <c:v>3.8584915315569082</c:v>
                      </c:pt>
                      <c:pt idx="1082">
                        <c:v>3.8636883614918176</c:v>
                      </c:pt>
                      <c:pt idx="1083">
                        <c:v>3.8678460198991944</c:v>
                      </c:pt>
                      <c:pt idx="1084">
                        <c:v>3.8720038511750046</c:v>
                      </c:pt>
                      <c:pt idx="1085">
                        <c:v>3.8761618553336001</c:v>
                      </c:pt>
                      <c:pt idx="1086">
                        <c:v>3.8803200323893825</c:v>
                      </c:pt>
                      <c:pt idx="1087">
                        <c:v>3.8855179968676627</c:v>
                      </c:pt>
                      <c:pt idx="1088">
                        <c:v>3.8896765629946657</c:v>
                      </c:pt>
                      <c:pt idx="1089">
                        <c:v>3.8938353020655723</c:v>
                      </c:pt>
                      <c:pt idx="1090">
                        <c:v>3.8979942140947887</c:v>
                      </c:pt>
                      <c:pt idx="1091">
                        <c:v>3.9031930973758309</c:v>
                      </c:pt>
                      <c:pt idx="1092">
                        <c:v>3.9073523986138268</c:v>
                      </c:pt>
                      <c:pt idx="1093">
                        <c:v>3.9115118728568743</c:v>
                      </c:pt>
                      <c:pt idx="1094">
                        <c:v>3.9156715201193912</c:v>
                      </c:pt>
                      <c:pt idx="1095">
                        <c:v>3.9208713225280705</c:v>
                      </c:pt>
                      <c:pt idx="1096">
                        <c:v>3.9250313591369967</c:v>
                      </c:pt>
                      <c:pt idx="1097">
                        <c:v>3.9291915688121568</c:v>
                      </c:pt>
                      <c:pt idx="1098">
                        <c:v>3.9333519515679747</c:v>
                      </c:pt>
                      <c:pt idx="1099">
                        <c:v>3.9375125074188402</c:v>
                      </c:pt>
                      <c:pt idx="1100">
                        <c:v>3.942713445669273</c:v>
                      </c:pt>
                      <c:pt idx="1101">
                        <c:v>3.9468743910366526</c:v>
                      </c:pt>
                      <c:pt idx="1102">
                        <c:v>3.9520758162283274</c:v>
                      </c:pt>
                      <c:pt idx="1103">
                        <c:v>3.9562371511851859</c:v>
                      </c:pt>
                      <c:pt idx="1104">
                        <c:v>3.9603986593163367</c:v>
                      </c:pt>
                      <c:pt idx="1105">
                        <c:v>3.9645603406361833</c:v>
                      </c:pt>
                      <c:pt idx="1106">
                        <c:v>3.9687221951591631</c:v>
                      </c:pt>
                      <c:pt idx="1107">
                        <c:v>3.9728842228996828</c:v>
                      </c:pt>
                      <c:pt idx="1108">
                        <c:v>3.9770464238721508</c:v>
                      </c:pt>
                      <c:pt idx="1109">
                        <c:v>3.9812087980910098</c:v>
                      </c:pt>
                      <c:pt idx="1110">
                        <c:v>3.986412009514273</c:v>
                      </c:pt>
                      <c:pt idx="1111">
                        <c:v>3.9916154916857147</c:v>
                      </c:pt>
                      <c:pt idx="1112">
                        <c:v>3.995778472380497</c:v>
                      </c:pt>
                      <c:pt idx="1113">
                        <c:v>3.9999416263865655</c:v>
                      </c:pt>
                      <c:pt idx="1114">
                        <c:v>4.0041049537183744</c:v>
                      </c:pt>
                      <c:pt idx="1115">
                        <c:v>4.0082684543903442</c:v>
                      </c:pt>
                      <c:pt idx="1116">
                        <c:v>4.0124321284168989</c:v>
                      </c:pt>
                      <c:pt idx="1117">
                        <c:v>4.0165959758124972</c:v>
                      </c:pt>
                      <c:pt idx="1118">
                        <c:v>4.0218010288791888</c:v>
                      </c:pt>
                      <c:pt idx="1119">
                        <c:v>4.0270063528857554</c:v>
                      </c:pt>
                      <c:pt idx="1120">
                        <c:v>4.0311708071866814</c:v>
                      </c:pt>
                      <c:pt idx="1121">
                        <c:v>4.0353354349216142</c:v>
                      </c:pt>
                      <c:pt idx="1122">
                        <c:v>4.0395002361050238</c:v>
                      </c:pt>
                      <c:pt idx="1123">
                        <c:v>4.0436652107513478</c:v>
                      </c:pt>
                      <c:pt idx="1124">
                        <c:v>4.0478303588750224</c:v>
                      </c:pt>
                      <c:pt idx="1125">
                        <c:v>4.0519956804905233</c:v>
                      </c:pt>
                      <c:pt idx="1126">
                        <c:v>4.0561611756122824</c:v>
                      </c:pt>
                      <c:pt idx="1127">
                        <c:v>4.0603268442547771</c:v>
                      </c:pt>
                      <c:pt idx="1128">
                        <c:v>4.0655341740934317</c:v>
                      </c:pt>
                      <c:pt idx="1129">
                        <c:v>4.0707417751090489</c:v>
                      </c:pt>
                      <c:pt idx="1130">
                        <c:v>4.0749080511879399</c:v>
                      </c:pt>
                      <c:pt idx="1131">
                        <c:v>4.0790745008526157</c:v>
                      </c:pt>
                      <c:pt idx="1132">
                        <c:v>4.0832411241175635</c:v>
                      </c:pt>
                      <c:pt idx="1133">
                        <c:v>4.0874079209972392</c:v>
                      </c:pt>
                      <c:pt idx="1134">
                        <c:v>4.0915748915061014</c:v>
                      </c:pt>
                      <c:pt idx="1135">
                        <c:v>4.0957420356586427</c:v>
                      </c:pt>
                      <c:pt idx="1136">
                        <c:v>4.0999093534693243</c:v>
                      </c:pt>
                      <c:pt idx="1137">
                        <c:v>4.1051187449614819</c:v>
                      </c:pt>
                      <c:pt idx="1138">
                        <c:v>4.1103284078453743</c:v>
                      </c:pt>
                      <c:pt idx="1139">
                        <c:v>4.1144963335735341</c:v>
                      </c:pt>
                      <c:pt idx="1140">
                        <c:v>4.1186644330249944</c:v>
                      </c:pt>
                      <c:pt idx="1141">
                        <c:v>4.1228327062142274</c:v>
                      </c:pt>
                      <c:pt idx="1142">
                        <c:v>4.127001153155704</c:v>
                      </c:pt>
                      <c:pt idx="1143">
                        <c:v>4.1311697738639355</c:v>
                      </c:pt>
                      <c:pt idx="1144">
                        <c:v>4.1353385683533972</c:v>
                      </c:pt>
                      <c:pt idx="1145">
                        <c:v>4.1395075366385665</c:v>
                      </c:pt>
                      <c:pt idx="1146">
                        <c:v>4.1447189914173475</c:v>
                      </c:pt>
                      <c:pt idx="1147">
                        <c:v>4.1499307178028912</c:v>
                      </c:pt>
                      <c:pt idx="1148">
                        <c:v>4.1541002944872263</c:v>
                      </c:pt>
                      <c:pt idx="1149">
                        <c:v>4.1582700450325083</c:v>
                      </c:pt>
                      <c:pt idx="1150">
                        <c:v>4.1624399694532253</c:v>
                      </c:pt>
                      <c:pt idx="1151">
                        <c:v>4.1666100677639015</c:v>
                      </c:pt>
                      <c:pt idx="1152">
                        <c:v>4.1707803399790286</c:v>
                      </c:pt>
                      <c:pt idx="1153">
                        <c:v>4.1749507861131008</c:v>
                      </c:pt>
                      <c:pt idx="1154">
                        <c:v>4.1801640883763325</c:v>
                      </c:pt>
                      <c:pt idx="1155">
                        <c:v>4.1843349258811129</c:v>
                      </c:pt>
                      <c:pt idx="1156">
                        <c:v>4.1895487174036257</c:v>
                      </c:pt>
                      <c:pt idx="1157">
                        <c:v>4.1937199463525632</c:v>
                      </c:pt>
                      <c:pt idx="1158">
                        <c:v>4.1978913493002565</c:v>
                      </c:pt>
                      <c:pt idx="1159">
                        <c:v>4.2020629262612461</c:v>
                      </c:pt>
                      <c:pt idx="1160">
                        <c:v>4.206234677250027</c:v>
                      </c:pt>
                      <c:pt idx="1161">
                        <c:v>4.2114496107347321</c:v>
                      </c:pt>
                      <c:pt idx="1162">
                        <c:v>4.2156217533391755</c:v>
                      </c:pt>
                      <c:pt idx="1163">
                        <c:v>4.2197940700186214</c:v>
                      </c:pt>
                      <c:pt idx="1164">
                        <c:v>4.2239665607875834</c:v>
                      </c:pt>
                      <c:pt idx="1165">
                        <c:v>4.229182419084327</c:v>
                      </c:pt>
                      <c:pt idx="1166">
                        <c:v>4.2333553016078618</c:v>
                      </c:pt>
                      <c:pt idx="1167">
                        <c:v>4.2375283582681478</c:v>
                      </c:pt>
                      <c:pt idx="1168">
                        <c:v>4.2417015890797094</c:v>
                      </c:pt>
                      <c:pt idx="1169">
                        <c:v>4.2458749940571048</c:v>
                      </c:pt>
                      <c:pt idx="1170">
                        <c:v>4.2500485732148601</c:v>
                      </c:pt>
                      <c:pt idx="1171">
                        <c:v>4.254222326567505</c:v>
                      </c:pt>
                      <c:pt idx="1172">
                        <c:v>4.2583962541296021</c:v>
                      </c:pt>
                      <c:pt idx="1173">
                        <c:v>4.2636139085864011</c:v>
                      </c:pt>
                      <c:pt idx="1174">
                        <c:v>4.2688318352965862</c:v>
                      </c:pt>
                      <c:pt idx="1175">
                        <c:v>4.273006372706269</c:v>
                      </c:pt>
                      <c:pt idx="1176">
                        <c:v>4.2771810843908433</c:v>
                      </c:pt>
                      <c:pt idx="1177">
                        <c:v>4.2813559703648796</c:v>
                      </c:pt>
                      <c:pt idx="1178">
                        <c:v>4.2855310306429235</c:v>
                      </c:pt>
                      <c:pt idx="1179">
                        <c:v>4.2897062652395164</c:v>
                      </c:pt>
                      <c:pt idx="1180">
                        <c:v>4.2938816741692394</c:v>
                      </c:pt>
                      <c:pt idx="1181">
                        <c:v>4.2991011805095143</c:v>
                      </c:pt>
                      <c:pt idx="1182">
                        <c:v>4.3032769817419867</c:v>
                      </c:pt>
                      <c:pt idx="1183">
                        <c:v>4.3084969785067733</c:v>
                      </c:pt>
                      <c:pt idx="1184">
                        <c:v>4.3126731721157086</c:v>
                      </c:pt>
                      <c:pt idx="1185">
                        <c:v>4.3168495401378699</c:v>
                      </c:pt>
                      <c:pt idx="1186">
                        <c:v>4.3210260825878146</c:v>
                      </c:pt>
                      <c:pt idx="1187">
                        <c:v>4.3252027994801017</c:v>
                      </c:pt>
                      <c:pt idx="1188">
                        <c:v>4.3293796908293274</c:v>
                      </c:pt>
                      <c:pt idx="1189">
                        <c:v>4.3346010503681089</c:v>
                      </c:pt>
                      <c:pt idx="1190">
                        <c:v>4.3387783342987092</c:v>
                      </c:pt>
                      <c:pt idx="1191">
                        <c:v>4.3429557927335978</c:v>
                      </c:pt>
                      <c:pt idx="1192">
                        <c:v>4.3481778611961017</c:v>
                      </c:pt>
                      <c:pt idx="1193">
                        <c:v>4.3523557123189889</c:v>
                      </c:pt>
                      <c:pt idx="1194">
                        <c:v>4.3565337379935567</c:v>
                      </c:pt>
                      <c:pt idx="1195">
                        <c:v>4.3607119382344148</c:v>
                      </c:pt>
                      <c:pt idx="1196">
                        <c:v>4.3659349340415359</c:v>
                      </c:pt>
                      <c:pt idx="1197">
                        <c:v>4.3701135271098623</c:v>
                      </c:pt>
                      <c:pt idx="1198">
                        <c:v>4.3742922947918741</c:v>
                      </c:pt>
                      <c:pt idx="1199">
                        <c:v>4.3784712371021879</c:v>
                      </c:pt>
                      <c:pt idx="1200">
                        <c:v>4.3826503540553885</c:v>
                      </c:pt>
                      <c:pt idx="1201">
                        <c:v>4.3878744958606806</c:v>
                      </c:pt>
                      <c:pt idx="1202">
                        <c:v>4.3920540058137396</c:v>
                      </c:pt>
                      <c:pt idx="1203">
                        <c:v>4.3972786389150684</c:v>
                      </c:pt>
                      <c:pt idx="1204">
                        <c:v>4.4014585419419303</c:v>
                      </c:pt>
                      <c:pt idx="1205">
                        <c:v>4.4056386196919899</c:v>
                      </c:pt>
                      <c:pt idx="1206">
                        <c:v>4.4098188721798417</c:v>
                      </c:pt>
                      <c:pt idx="1207">
                        <c:v>4.4139992994201185</c:v>
                      </c:pt>
                      <c:pt idx="1208">
                        <c:v>4.4181799014274201</c:v>
                      </c:pt>
                      <c:pt idx="1209">
                        <c:v>4.4223606782163492</c:v>
                      </c:pt>
                      <c:pt idx="1210">
                        <c:v>4.4265416298015436</c:v>
                      </c:pt>
                      <c:pt idx="1211">
                        <c:v>4.4317680651125286</c:v>
                      </c:pt>
                      <c:pt idx="1212">
                        <c:v>4.4369947735940531</c:v>
                      </c:pt>
                      <c:pt idx="1213">
                        <c:v>4.441176337081254</c:v>
                      </c:pt>
                      <c:pt idx="1214">
                        <c:v>4.4453580754304873</c:v>
                      </c:pt>
                      <c:pt idx="1215">
                        <c:v>4.4495399886564018</c:v>
                      </c:pt>
                      <c:pt idx="1216">
                        <c:v>4.4537220767736123</c:v>
                      </c:pt>
                      <c:pt idx="1217">
                        <c:v>4.4579043397967357</c:v>
                      </c:pt>
                      <c:pt idx="1218">
                        <c:v>4.4620867777404269</c:v>
                      </c:pt>
                      <c:pt idx="1219">
                        <c:v>4.4662693906193054</c:v>
                      </c:pt>
                      <c:pt idx="1220">
                        <c:v>4.4725436379731036</c:v>
                      </c:pt>
                      <c:pt idx="1221">
                        <c:v>4.476726688253982</c:v>
                      </c:pt>
                      <c:pt idx="1222">
                        <c:v>4.4809099135212653</c:v>
                      </c:pt>
                      <c:pt idx="1223">
                        <c:v>4.4850933137896165</c:v>
                      </c:pt>
                      <c:pt idx="1224">
                        <c:v>4.4892768890736683</c:v>
                      </c:pt>
                      <c:pt idx="1225">
                        <c:v>4.4934606393880525</c:v>
                      </c:pt>
                      <c:pt idx="1226">
                        <c:v>4.4976445647474392</c:v>
                      </c:pt>
                      <c:pt idx="1227">
                        <c:v>4.5018286651664514</c:v>
                      </c:pt>
                      <c:pt idx="1228">
                        <c:v>4.5081051440638582</c:v>
                      </c:pt>
                      <c:pt idx="1229">
                        <c:v>4.5122896821960765</c:v>
                      </c:pt>
                      <c:pt idx="1230">
                        <c:v>4.5164743954392055</c:v>
                      </c:pt>
                      <c:pt idx="1231">
                        <c:v>4.5206592838079231</c:v>
                      </c:pt>
                      <c:pt idx="1232">
                        <c:v>4.5248443473168765</c:v>
                      </c:pt>
                      <c:pt idx="1233">
                        <c:v>4.529029585980715</c:v>
                      </c:pt>
                      <c:pt idx="1234">
                        <c:v>4.5332149998141222</c:v>
                      </c:pt>
                      <c:pt idx="1235">
                        <c:v>4.5374005888317406</c:v>
                      </c:pt>
                      <c:pt idx="1236">
                        <c:v>4.5415863530482579</c:v>
                      </c:pt>
                      <c:pt idx="1237">
                        <c:v>4.5457722924783299</c:v>
                      </c:pt>
                      <c:pt idx="1238">
                        <c:v>4.5510049631823231</c:v>
                      </c:pt>
                      <c:pt idx="1239">
                        <c:v>4.5551912968965196</c:v>
                      </c:pt>
                      <c:pt idx="1240">
                        <c:v>4.560424460502106</c:v>
                      </c:pt>
                      <c:pt idx="1241">
                        <c:v>4.5646111885747338</c:v>
                      </c:pt>
                      <c:pt idx="1242">
                        <c:v>4.5687980919416198</c:v>
                      </c:pt>
                      <c:pt idx="1243">
                        <c:v>4.5729851706174331</c:v>
                      </c:pt>
                      <c:pt idx="1244">
                        <c:v>4.5771724246168768</c:v>
                      </c:pt>
                      <c:pt idx="1245">
                        <c:v>4.5813598539546225</c:v>
                      </c:pt>
                      <c:pt idx="1246">
                        <c:v>4.585547458645344</c:v>
                      </c:pt>
                      <c:pt idx="1247">
                        <c:v>4.5907822111212679</c:v>
                      </c:pt>
                      <c:pt idx="1248">
                        <c:v>4.5960172376378718</c:v>
                      </c:pt>
                      <c:pt idx="1249">
                        <c:v>4.6002054561797321</c:v>
                      </c:pt>
                      <c:pt idx="1250">
                        <c:v>4.6043938501406849</c:v>
                      </c:pt>
                      <c:pt idx="1251">
                        <c:v>4.6085824195354137</c:v>
                      </c:pt>
                      <c:pt idx="1252">
                        <c:v>4.6127711643786373</c:v>
                      </c:pt>
                      <c:pt idx="1253">
                        <c:v>4.6169600846850454</c:v>
                      </c:pt>
                      <c:pt idx="1254">
                        <c:v>4.6211491804693257</c:v>
                      </c:pt>
                      <c:pt idx="1255">
                        <c:v>4.6253384517462042</c:v>
                      </c:pt>
                      <c:pt idx="1256">
                        <c:v>4.6316226877422757</c:v>
                      </c:pt>
                      <c:pt idx="1257">
                        <c:v>4.6358123978149566</c:v>
                      </c:pt>
                      <c:pt idx="1258">
                        <c:v>4.6400022834316959</c:v>
                      </c:pt>
                      <c:pt idx="1259">
                        <c:v>4.6441923446071947</c:v>
                      </c:pt>
                      <c:pt idx="1260">
                        <c:v>4.6483825813561888</c:v>
                      </c:pt>
                      <c:pt idx="1261">
                        <c:v>4.6525729936933793</c:v>
                      </c:pt>
                      <c:pt idx="1262">
                        <c:v>4.6567635816334736</c:v>
                      </c:pt>
                      <c:pt idx="1263">
                        <c:v>4.660954345191211</c:v>
                      </c:pt>
                      <c:pt idx="1264">
                        <c:v>4.6651452843812891</c:v>
                      </c:pt>
                      <c:pt idx="1265">
                        <c:v>4.6703842053743196</c:v>
                      </c:pt>
                      <c:pt idx="1266">
                        <c:v>4.6756234008446613</c:v>
                      </c:pt>
                      <c:pt idx="1267">
                        <c:v>4.6798149548639314</c:v>
                      </c:pt>
                      <c:pt idx="1268">
                        <c:v>4.6840066845818171</c:v>
                      </c:pt>
                      <c:pt idx="1269">
                        <c:v>4.6881985900130365</c:v>
                      </c:pt>
                      <c:pt idx="1270">
                        <c:v>4.6923906711723458</c:v>
                      </c:pt>
                      <c:pt idx="1271">
                        <c:v>4.6965829280744673</c:v>
                      </c:pt>
                      <c:pt idx="1272">
                        <c:v>4.7007753607341245</c:v>
                      </c:pt>
                      <c:pt idx="1273">
                        <c:v>4.704967969166078</c:v>
                      </c:pt>
                      <c:pt idx="1274">
                        <c:v>4.7102089769082456</c:v>
                      </c:pt>
                      <c:pt idx="1275">
                        <c:v>4.7144019808817355</c:v>
                      </c:pt>
                      <c:pt idx="1276">
                        <c:v>4.7196434830974692</c:v>
                      </c:pt>
                      <c:pt idx="1277">
                        <c:v>4.7238368826871238</c:v>
                      </c:pt>
                      <c:pt idx="1278">
                        <c:v>4.7280304581301644</c:v>
                      </c:pt>
                      <c:pt idx="1279">
                        <c:v>4.7322242094413305</c:v>
                      </c:pt>
                      <c:pt idx="1280">
                        <c:v>4.7364181366353622</c:v>
                      </c:pt>
                      <c:pt idx="1281">
                        <c:v>4.7406122397270352</c:v>
                      </c:pt>
                      <c:pt idx="1282">
                        <c:v>4.7448065187310933</c:v>
                      </c:pt>
                      <c:pt idx="1283">
                        <c:v>4.7500496148854339</c:v>
                      </c:pt>
                      <c:pt idx="1284">
                        <c:v>4.7552929859547621</c:v>
                      </c:pt>
                      <c:pt idx="1285">
                        <c:v>4.7594878807683827</c:v>
                      </c:pt>
                      <c:pt idx="1286">
                        <c:v>4.7636829515608214</c:v>
                      </c:pt>
                      <c:pt idx="1287">
                        <c:v>4.7678781983468328</c:v>
                      </c:pt>
                      <c:pt idx="1288">
                        <c:v>4.7720736211411729</c:v>
                      </c:pt>
                      <c:pt idx="1289">
                        <c:v>4.7762692199586336</c:v>
                      </c:pt>
                      <c:pt idx="1290">
                        <c:v>4.7804649948139746</c:v>
                      </c:pt>
                      <c:pt idx="1291">
                        <c:v>4.7846609457219573</c:v>
                      </c:pt>
                      <c:pt idx="1292">
                        <c:v>4.7909552022149935</c:v>
                      </c:pt>
                      <c:pt idx="1293">
                        <c:v>4.795151593319253</c:v>
                      </c:pt>
                      <c:pt idx="1294">
                        <c:v>4.7993481605278969</c:v>
                      </c:pt>
                      <c:pt idx="1295">
                        <c:v>4.8035449038556948</c:v>
                      </c:pt>
                      <c:pt idx="1296">
                        <c:v>4.8077418233174196</c:v>
                      </c:pt>
                      <c:pt idx="1297">
                        <c:v>4.8119389189278774</c:v>
                      </c:pt>
                      <c:pt idx="1298">
                        <c:v>4.8161361907018332</c:v>
                      </c:pt>
                      <c:pt idx="1299">
                        <c:v>4.821383028171752</c:v>
                      </c:pt>
                      <c:pt idx="1300">
                        <c:v>4.825580696367691</c:v>
                      </c:pt>
                      <c:pt idx="1301">
                        <c:v>4.8308280294118742</c:v>
                      </c:pt>
                      <c:pt idx="1302">
                        <c:v>4.8350260941046725</c:v>
                      </c:pt>
                      <c:pt idx="1303">
                        <c:v>4.8392243350423287</c:v>
                      </c:pt>
                      <c:pt idx="1304">
                        <c:v>4.8434227522396665</c:v>
                      </c:pt>
                      <c:pt idx="1305">
                        <c:v>4.8476213457114747</c:v>
                      </c:pt>
                      <c:pt idx="1306">
                        <c:v>4.8518201154725444</c:v>
                      </c:pt>
                      <c:pt idx="1307">
                        <c:v>4.8560190615377028</c:v>
                      </c:pt>
                      <c:pt idx="1308">
                        <c:v>4.8602181839217469</c:v>
                      </c:pt>
                      <c:pt idx="1309">
                        <c:v>4.8644174826394702</c:v>
                      </c:pt>
                      <c:pt idx="1310">
                        <c:v>4.8686169577057088</c:v>
                      </c:pt>
                      <c:pt idx="1311">
                        <c:v>4.8749165009908983</c:v>
                      </c:pt>
                      <c:pt idx="1312">
                        <c:v>4.8791164169931998</c:v>
                      </c:pt>
                      <c:pt idx="1313">
                        <c:v>4.883316509395855</c:v>
                      </c:pt>
                      <c:pt idx="1314">
                        <c:v>4.8875167782136684</c:v>
                      </c:pt>
                      <c:pt idx="1315">
                        <c:v>4.8917172234614865</c:v>
                      </c:pt>
                      <c:pt idx="1316">
                        <c:v>4.895917845154119</c:v>
                      </c:pt>
                      <c:pt idx="1317">
                        <c:v>4.9001186433063779</c:v>
                      </c:pt>
                      <c:pt idx="1318">
                        <c:v>4.9043196179331137</c:v>
                      </c:pt>
                      <c:pt idx="1319">
                        <c:v>4.908520769049141</c:v>
                      </c:pt>
                      <c:pt idx="1320">
                        <c:v>4.9137724561548302</c:v>
                      </c:pt>
                      <c:pt idx="1321">
                        <c:v>4.9190244190771786</c:v>
                      </c:pt>
                      <c:pt idx="1322">
                        <c:v>4.9232261880225145</c:v>
                      </c:pt>
                      <c:pt idx="1323">
                        <c:v>4.9274281335239039</c:v>
                      </c:pt>
                      <c:pt idx="1324">
                        <c:v>4.9316302555961729</c:v>
                      </c:pt>
                      <c:pt idx="1325">
                        <c:v>4.9358325542541497</c:v>
                      </c:pt>
                      <c:pt idx="1326">
                        <c:v>4.9400350295126989</c:v>
                      </c:pt>
                      <c:pt idx="1327">
                        <c:v>4.9442376813866424</c:v>
                      </c:pt>
                      <c:pt idx="1328">
                        <c:v>4.9484405098908484</c:v>
                      </c:pt>
                      <c:pt idx="1329">
                        <c:v>4.9536942939300088</c:v>
                      </c:pt>
                      <c:pt idx="1330">
                        <c:v>4.9589483540061403</c:v>
                      </c:pt>
                      <c:pt idx="1331">
                        <c:v>4.9631518008331605</c:v>
                      </c:pt>
                      <c:pt idx="1332">
                        <c:v>4.9673554243572493</c:v>
                      </c:pt>
                      <c:pt idx="1333">
                        <c:v>4.9715592245932863</c:v>
                      </c:pt>
                      <c:pt idx="1334">
                        <c:v>4.9757632015561155</c:v>
                      </c:pt>
                      <c:pt idx="1335">
                        <c:v>4.9799673552605865</c:v>
                      </c:pt>
                      <c:pt idx="1336">
                        <c:v>4.9841716857215843</c:v>
                      </c:pt>
                      <c:pt idx="1337">
                        <c:v>4.9904785128640601</c:v>
                      </c:pt>
                      <c:pt idx="1338">
                        <c:v>4.9946832852813658</c:v>
                      </c:pt>
                      <c:pt idx="1339">
                        <c:v>4.9988882345072279</c:v>
                      </c:pt>
                      <c:pt idx="1340">
                        <c:v>5.0030933605564929</c:v>
                      </c:pt>
                      <c:pt idx="1341">
                        <c:v>5.0072986634440566</c:v>
                      </c:pt>
                      <c:pt idx="1342">
                        <c:v>5.0115041431847827</c:v>
                      </c:pt>
                      <c:pt idx="1343">
                        <c:v>5.0157097997935329</c:v>
                      </c:pt>
                      <c:pt idx="1344">
                        <c:v>5.0199156332852093</c:v>
                      </c:pt>
                      <c:pt idx="1345">
                        <c:v>5.0241216436746789</c:v>
                      </c:pt>
                      <c:pt idx="1346">
                        <c:v>5.0283278309768118</c:v>
                      </c:pt>
                      <c:pt idx="1347">
                        <c:v>5.0335858139106104</c:v>
                      </c:pt>
                      <c:pt idx="1348">
                        <c:v>5.0377923993206934</c:v>
                      </c:pt>
                      <c:pt idx="1349">
                        <c:v>5.0419991616918294</c:v>
                      </c:pt>
                      <c:pt idx="1350">
                        <c:v>5.0462061010388934</c:v>
                      </c:pt>
                      <c:pt idx="1351">
                        <c:v>5.0514650241178378</c:v>
                      </c:pt>
                      <c:pt idx="1352">
                        <c:v>5.0556723617152315</c:v>
                      </c:pt>
                      <c:pt idx="1353">
                        <c:v>5.0598798763369697</c:v>
                      </c:pt>
                      <c:pt idx="1354">
                        <c:v>5.0640875679979382</c:v>
                      </c:pt>
                      <c:pt idx="1355">
                        <c:v>5.0682954367130595</c:v>
                      </c:pt>
                      <c:pt idx="1356">
                        <c:v>5.0735555216120414</c:v>
                      </c:pt>
                      <c:pt idx="1357">
                        <c:v>5.0777637887534528</c:v>
                      </c:pt>
                      <c:pt idx="1358">
                        <c:v>5.0819722329974528</c:v>
                      </c:pt>
                      <c:pt idx="1359">
                        <c:v>5.0861808543589353</c:v>
                      </c:pt>
                      <c:pt idx="1360">
                        <c:v>5.0914418801549584</c:v>
                      </c:pt>
                      <c:pt idx="1361">
                        <c:v>5.0956509000852819</c:v>
                      </c:pt>
                      <c:pt idx="1362">
                        <c:v>5.0998600971815611</c:v>
                      </c:pt>
                      <c:pt idx="1363">
                        <c:v>5.1040694714587005</c:v>
                      </c:pt>
                      <c:pt idx="1364">
                        <c:v>5.1082790229316055</c:v>
                      </c:pt>
                      <c:pt idx="1365">
                        <c:v>5.112488751615218</c:v>
                      </c:pt>
                      <c:pt idx="1366">
                        <c:v>5.1177511616949989</c:v>
                      </c:pt>
                      <c:pt idx="1367">
                        <c:v>5.1219612891572339</c:v>
                      </c:pt>
                      <c:pt idx="1368">
                        <c:v>5.1261715938786532</c:v>
                      </c:pt>
                      <c:pt idx="1369">
                        <c:v>5.1314347240739187</c:v>
                      </c:pt>
                      <c:pt idx="1370">
                        <c:v>5.1356454276831185</c:v>
                      </c:pt>
                      <c:pt idx="1371">
                        <c:v>5.1398563086000326</c:v>
                      </c:pt>
                      <c:pt idx="1372">
                        <c:v>5.1440673668395824</c:v>
                      </c:pt>
                      <c:pt idx="1373">
                        <c:v>5.1482786024167275</c:v>
                      </c:pt>
                      <c:pt idx="1374">
                        <c:v>5.1524900153463919</c:v>
                      </c:pt>
                      <c:pt idx="1375">
                        <c:v>5.1577545309332056</c:v>
                      </c:pt>
                      <c:pt idx="1376">
                        <c:v>5.1619663429606497</c:v>
                      </c:pt>
                      <c:pt idx="1377">
                        <c:v>5.1672313574669806</c:v>
                      </c:pt>
                      <c:pt idx="1378">
                        <c:v>5.1714435686678772</c:v>
                      </c:pt>
                      <c:pt idx="1379">
                        <c:v>5.175655957303479</c:v>
                      </c:pt>
                      <c:pt idx="1380">
                        <c:v>5.1798685233887252</c:v>
                      </c:pt>
                      <c:pt idx="1381">
                        <c:v>5.1840812669385894</c:v>
                      </c:pt>
                      <c:pt idx="1382">
                        <c:v>5.1882941879680118</c:v>
                      </c:pt>
                      <c:pt idx="1383">
                        <c:v>5.1925072864919368</c:v>
                      </c:pt>
                      <c:pt idx="1384">
                        <c:v>5.1977739092712971</c:v>
                      </c:pt>
                      <c:pt idx="1385">
                        <c:v>5.2030408094384208</c:v>
                      </c:pt>
                      <c:pt idx="1386">
                        <c:v>5.2072545293109522</c:v>
                      </c:pt>
                      <c:pt idx="1387">
                        <c:v>5.2114684267453155</c:v>
                      </c:pt>
                      <c:pt idx="1388">
                        <c:v>5.2156825017564676</c:v>
                      </c:pt>
                      <c:pt idx="1389">
                        <c:v>5.2198967543593957</c:v>
                      </c:pt>
                      <c:pt idx="1390">
                        <c:v>5.2241111845690487</c:v>
                      </c:pt>
                      <c:pt idx="1391">
                        <c:v>5.2283257924004181</c:v>
                      </c:pt>
                      <c:pt idx="1392">
                        <c:v>5.2325405778684653</c:v>
                      </c:pt>
                      <c:pt idx="1393">
                        <c:v>5.2378093095279121</c:v>
                      </c:pt>
                      <c:pt idx="1394">
                        <c:v>5.2430783187973171</c:v>
                      </c:pt>
                      <c:pt idx="1395">
                        <c:v>5.2472937261116774</c:v>
                      </c:pt>
                      <c:pt idx="1396">
                        <c:v>5.2515093111301052</c:v>
                      </c:pt>
                      <c:pt idx="1397">
                        <c:v>5.2557250738676071</c:v>
                      </c:pt>
                      <c:pt idx="1398">
                        <c:v>5.2599410143391445</c:v>
                      </c:pt>
                      <c:pt idx="1399">
                        <c:v>5.2641571325597285</c:v>
                      </c:pt>
                      <c:pt idx="1400">
                        <c:v>5.2683734285443355</c:v>
                      </c:pt>
                      <c:pt idx="1401">
                        <c:v>5.2746982058615703</c:v>
                      </c:pt>
                      <c:pt idx="1402">
                        <c:v>5.2789149463218239</c:v>
                      </c:pt>
                      <c:pt idx="1403">
                        <c:v>5.2831318645985652</c:v>
                      </c:pt>
                      <c:pt idx="1404">
                        <c:v>5.2873489607068151</c:v>
                      </c:pt>
                      <c:pt idx="1405">
                        <c:v>5.29156623466156</c:v>
                      </c:pt>
                      <c:pt idx="1406">
                        <c:v>5.2957836864777903</c:v>
                      </c:pt>
                      <c:pt idx="1407">
                        <c:v>5.3000013161705333</c:v>
                      </c:pt>
                      <c:pt idx="1408">
                        <c:v>5.3042191237547804</c:v>
                      </c:pt>
                      <c:pt idx="1409">
                        <c:v>5.309491633417875</c:v>
                      </c:pt>
                      <c:pt idx="1410">
                        <c:v>5.31476442108921</c:v>
                      </c:pt>
                      <c:pt idx="1411">
                        <c:v>5.3189828514119046</c:v>
                      </c:pt>
                      <c:pt idx="1412">
                        <c:v>5.3232014596936628</c:v>
                      </c:pt>
                      <c:pt idx="1413">
                        <c:v>5.3274202459494875</c:v>
                      </c:pt>
                      <c:pt idx="1414">
                        <c:v>5.3316392101943837</c:v>
                      </c:pt>
                      <c:pt idx="1415">
                        <c:v>5.3358583524433945</c:v>
                      </c:pt>
                      <c:pt idx="1416">
                        <c:v>5.34007767271153</c:v>
                      </c:pt>
                      <c:pt idx="1417">
                        <c:v>5.3442971710138005</c:v>
                      </c:pt>
                      <c:pt idx="1418">
                        <c:v>5.3485168473652545</c:v>
                      </c:pt>
                      <c:pt idx="1419">
                        <c:v>5.3527367017808958</c:v>
                      </c:pt>
                      <c:pt idx="1420">
                        <c:v>5.3580117702261436</c:v>
                      </c:pt>
                      <c:pt idx="1421">
                        <c:v>5.3632871169495289</c:v>
                      </c:pt>
                      <c:pt idx="1422">
                        <c:v>5.36750759470823</c:v>
                      </c:pt>
                      <c:pt idx="1423">
                        <c:v>5.3717282505987871</c:v>
                      </c:pt>
                      <c:pt idx="1424">
                        <c:v>5.3759490846362228</c:v>
                      </c:pt>
                      <c:pt idx="1425">
                        <c:v>5.3801700968355677</c:v>
                      </c:pt>
                      <c:pt idx="1426">
                        <c:v>5.3843912872118844</c:v>
                      </c:pt>
                      <c:pt idx="1427">
                        <c:v>5.3886126557801939</c:v>
                      </c:pt>
                      <c:pt idx="1428">
                        <c:v>5.3928342025555631</c:v>
                      </c:pt>
                      <c:pt idx="1429">
                        <c:v>5.3991668568897495</c:v>
                      </c:pt>
                      <c:pt idx="1430">
                        <c:v>5.4033888492485627</c:v>
                      </c:pt>
                      <c:pt idx="1431">
                        <c:v>5.4076110198671081</c:v>
                      </c:pt>
                      <c:pt idx="1432">
                        <c:v>5.4118333687604174</c:v>
                      </c:pt>
                      <c:pt idx="1433">
                        <c:v>5.4160558959435674</c:v>
                      </c:pt>
                      <c:pt idx="1434">
                        <c:v>5.4202786014316047</c:v>
                      </c:pt>
                      <c:pt idx="1435">
                        <c:v>5.4245014852395776</c:v>
                      </c:pt>
                      <c:pt idx="1436">
                        <c:v>5.4287245473825685</c:v>
                      </c:pt>
                      <c:pt idx="1437">
                        <c:v>5.43294778787563</c:v>
                      </c:pt>
                      <c:pt idx="1438">
                        <c:v>5.4382270893196889</c:v>
                      </c:pt>
                      <c:pt idx="1439">
                        <c:v>5.4424507311554811</c:v>
                      </c:pt>
                      <c:pt idx="1440">
                        <c:v>5.447730534325645</c:v>
                      </c:pt>
                      <c:pt idx="1441">
                        <c:v>5.4519545775804801</c:v>
                      </c:pt>
                      <c:pt idx="1442">
                        <c:v>5.4561787992682671</c:v>
                      </c:pt>
                      <c:pt idx="1443">
                        <c:v>5.4604031994040687</c:v>
                      </c:pt>
                      <c:pt idx="1444">
                        <c:v>5.4646277780029857</c:v>
                      </c:pt>
                      <c:pt idx="1445">
                        <c:v>5.468852535080087</c:v>
                      </c:pt>
                      <c:pt idx="1446">
                        <c:v>5.4730774706504404</c:v>
                      </c:pt>
                      <c:pt idx="1447">
                        <c:v>5.477302584729153</c:v>
                      </c:pt>
                      <c:pt idx="1448">
                        <c:v>5.482584228377883</c:v>
                      </c:pt>
                      <c:pt idx="1449">
                        <c:v>5.4868097441555364</c:v>
                      </c:pt>
                      <c:pt idx="1450">
                        <c:v>5.4910354384905578</c:v>
                      </c:pt>
                      <c:pt idx="1451">
                        <c:v>5.4963178075286505</c:v>
                      </c:pt>
                      <c:pt idx="1452">
                        <c:v>5.5005439036729715</c:v>
                      </c:pt>
                      <c:pt idx="1453">
                        <c:v>5.5047701784237262</c:v>
                      </c:pt>
                      <c:pt idx="1454">
                        <c:v>5.5089966317960011</c:v>
                      </c:pt>
                      <c:pt idx="1455">
                        <c:v>5.5132232638049183</c:v>
                      </c:pt>
                      <c:pt idx="1456">
                        <c:v>5.5174500744655566</c:v>
                      </c:pt>
                      <c:pt idx="1457">
                        <c:v>5.5227338390433829</c:v>
                      </c:pt>
                      <c:pt idx="1458">
                        <c:v>5.5269610517256424</c:v>
                      </c:pt>
                      <c:pt idx="1459">
                        <c:v>5.5322453188782825</c:v>
                      </c:pt>
                      <c:pt idx="1460">
                        <c:v>5.5364729336586569</c:v>
                      </c:pt>
                      <c:pt idx="1461">
                        <c:v>5.5407007271738449</c:v>
                      </c:pt>
                      <c:pt idx="1462">
                        <c:v>5.5449286994389801</c:v>
                      </c:pt>
                      <c:pt idx="1463">
                        <c:v>5.5491568504691688</c:v>
                      </c:pt>
                      <c:pt idx="1464">
                        <c:v>5.5533851802795162</c:v>
                      </c:pt>
                      <c:pt idx="1465">
                        <c:v>5.5576136888851657</c:v>
                      </c:pt>
                      <c:pt idx="1466">
                        <c:v>5.5628995760961351</c:v>
                      </c:pt>
                      <c:pt idx="1467">
                        <c:v>5.5681857427279091</c:v>
                      </c:pt>
                      <c:pt idx="1468">
                        <c:v>5.5724148772361675</c:v>
                      </c:pt>
                      <c:pt idx="1469">
                        <c:v>5.5766441906077642</c:v>
                      </c:pt>
                      <c:pt idx="1470">
                        <c:v>5.5808736828578551</c:v>
                      </c:pt>
                      <c:pt idx="1471">
                        <c:v>5.585103354001558</c:v>
                      </c:pt>
                      <c:pt idx="1472">
                        <c:v>5.5893332040539967</c:v>
                      </c:pt>
                      <c:pt idx="1473">
                        <c:v>5.5935632330303307</c:v>
                      </c:pt>
                      <c:pt idx="1474">
                        <c:v>5.5999086120102133</c:v>
                      </c:pt>
                      <c:pt idx="1475">
                        <c:v>5.6041390883624853</c:v>
                      </c:pt>
                      <c:pt idx="1476">
                        <c:v>5.6083697436916315</c:v>
                      </c:pt>
                      <c:pt idx="1477">
                        <c:v>5.612600578012783</c:v>
                      </c:pt>
                      <c:pt idx="1478">
                        <c:v>5.6168315913411107</c:v>
                      </c:pt>
                      <c:pt idx="1479">
                        <c:v>5.6210627836917499</c:v>
                      </c:pt>
                      <c:pt idx="1480">
                        <c:v>5.6252941550798408</c:v>
                      </c:pt>
                      <c:pt idx="1481">
                        <c:v>5.6295257055205576</c:v>
                      </c:pt>
                      <c:pt idx="1482">
                        <c:v>5.6337574350290431</c:v>
                      </c:pt>
                      <c:pt idx="1483">
                        <c:v>5.6401053650769803</c:v>
                      </c:pt>
                      <c:pt idx="1484">
                        <c:v>5.6443375423211988</c:v>
                      </c:pt>
                      <c:pt idx="1485">
                        <c:v>5.6485698986862296</c:v>
                      </c:pt>
                      <c:pt idx="1486">
                        <c:v>5.6528024341872571</c:v>
                      </c:pt>
                      <c:pt idx="1487">
                        <c:v>5.6570351488394355</c:v>
                      </c:pt>
                      <c:pt idx="1488">
                        <c:v>5.6612680426579178</c:v>
                      </c:pt>
                      <c:pt idx="1489">
                        <c:v>5.6655011156578983</c:v>
                      </c:pt>
                      <c:pt idx="1490">
                        <c:v>5.6707927089049424</c:v>
                      </c:pt>
                      <c:pt idx="1491">
                        <c:v>5.6739677992629867</c:v>
                      </c:pt>
                      <c:pt idx="1492">
                        <c:v>5.6782014098984535</c:v>
                      </c:pt>
                      <c:pt idx="1493">
                        <c:v>5.6845521619354686</c:v>
                      </c:pt>
                      <c:pt idx="1494">
                        <c:v>5.6887862207048414</c:v>
                      </c:pt>
                      <c:pt idx="1495">
                        <c:v>5.6930204587543294</c:v>
                      </c:pt>
                      <c:pt idx="1496">
                        <c:v>5.6972548760991399</c:v>
                      </c:pt>
                      <c:pt idx="1497">
                        <c:v>5.7014894727544458</c:v>
                      </c:pt>
                      <c:pt idx="1498">
                        <c:v>5.7057242487354216</c:v>
                      </c:pt>
                      <c:pt idx="1499">
                        <c:v>5.70995920405728</c:v>
                      </c:pt>
                      <c:pt idx="1500">
                        <c:v>5.7141943387352008</c:v>
                      </c:pt>
                      <c:pt idx="1501">
                        <c:v>5.7184296527843621</c:v>
                      </c:pt>
                      <c:pt idx="1502">
                        <c:v>5.7237240476097986</c:v>
                      </c:pt>
                      <c:pt idx="1503">
                        <c:v>5.7290187227562415</c:v>
                      </c:pt>
                      <c:pt idx="1504">
                        <c:v>5.7332546647244733</c:v>
                      </c:pt>
                      <c:pt idx="1505">
                        <c:v>5.7374907861323505</c:v>
                      </c:pt>
                      <c:pt idx="1506">
                        <c:v>5.7417270869950645</c:v>
                      </c:pt>
                      <c:pt idx="1507">
                        <c:v>5.7459635673278422</c:v>
                      </c:pt>
                      <c:pt idx="1508">
                        <c:v>5.7502002271458803</c:v>
                      </c:pt>
                      <c:pt idx="1509">
                        <c:v>5.7544370664643756</c:v>
                      </c:pt>
                      <c:pt idx="1510">
                        <c:v>5.7607926620387895</c:v>
                      </c:pt>
                      <c:pt idx="1511">
                        <c:v>5.7650299501750091</c:v>
                      </c:pt>
                      <c:pt idx="1512">
                        <c:v>5.7692674178649561</c:v>
                      </c:pt>
                      <c:pt idx="1513">
                        <c:v>5.7735050651238371</c:v>
                      </c:pt>
                      <c:pt idx="1514">
                        <c:v>5.7777428919668594</c:v>
                      </c:pt>
                      <c:pt idx="1515">
                        <c:v>5.7819808984092669</c:v>
                      </c:pt>
                      <c:pt idx="1516">
                        <c:v>5.786219084466274</c:v>
                      </c:pt>
                      <c:pt idx="1517">
                        <c:v>5.7904574501530925</c:v>
                      </c:pt>
                      <c:pt idx="1518">
                        <c:v>5.7957556598892612</c:v>
                      </c:pt>
                      <c:pt idx="1519">
                        <c:v>5.8010541503505682</c:v>
                      </c:pt>
                      <c:pt idx="1520">
                        <c:v>5.80529314486171</c:v>
                      </c:pt>
                      <c:pt idx="1521">
                        <c:v>5.809532319071212</c:v>
                      </c:pt>
                      <c:pt idx="1522">
                        <c:v>5.8137716729943021</c:v>
                      </c:pt>
                      <c:pt idx="1523">
                        <c:v>5.8180112066462399</c:v>
                      </c:pt>
                      <c:pt idx="1524">
                        <c:v>5.8222509200422419</c:v>
                      </c:pt>
                      <c:pt idx="1525">
                        <c:v>5.8264908131975739</c:v>
                      </c:pt>
                      <c:pt idx="1526">
                        <c:v>5.8307308861274683</c:v>
                      </c:pt>
                      <c:pt idx="1527">
                        <c:v>5.8349711388471572</c:v>
                      </c:pt>
                      <c:pt idx="1528">
                        <c:v>5.8392115713719148</c:v>
                      </c:pt>
                      <c:pt idx="1529">
                        <c:v>5.8434521837169768</c:v>
                      </c:pt>
                      <c:pt idx="1530">
                        <c:v>5.848753202043838</c:v>
                      </c:pt>
                      <c:pt idx="1531">
                        <c:v>5.8540545013935494</c:v>
                      </c:pt>
                      <c:pt idx="1532">
                        <c:v>5.8582957432297871</c:v>
                      </c:pt>
                      <c:pt idx="1533">
                        <c:v>5.8625371649549889</c:v>
                      </c:pt>
                      <c:pt idx="1534">
                        <c:v>5.8667787665844049</c:v>
                      </c:pt>
                      <c:pt idx="1535">
                        <c:v>5.8710205481332833</c:v>
                      </c:pt>
                      <c:pt idx="1536">
                        <c:v>5.8752625096169133</c:v>
                      </c:pt>
                      <c:pt idx="1537">
                        <c:v>5.8795046510505493</c:v>
                      </c:pt>
                      <c:pt idx="1538">
                        <c:v>5.8837469724494467</c:v>
                      </c:pt>
                      <c:pt idx="1539">
                        <c:v>5.8890501272975069</c:v>
                      </c:pt>
                      <c:pt idx="1540">
                        <c:v>5.8943535633949971</c:v>
                      </c:pt>
                      <c:pt idx="1541">
                        <c:v>5.8985965147926294</c:v>
                      </c:pt>
                      <c:pt idx="1542">
                        <c:v>5.9028396462242654</c:v>
                      </c:pt>
                      <c:pt idx="1543">
                        <c:v>5.9070829577051747</c:v>
                      </c:pt>
                      <c:pt idx="1544">
                        <c:v>5.9113264492506579</c:v>
                      </c:pt>
                      <c:pt idx="1545">
                        <c:v>5.9155701208759899</c:v>
                      </c:pt>
                      <c:pt idx="1546">
                        <c:v>5.9198139725964394</c:v>
                      </c:pt>
                      <c:pt idx="1547">
                        <c:v>5.9240580044273194</c:v>
                      </c:pt>
                      <c:pt idx="1548">
                        <c:v>5.9293632975194797</c:v>
                      </c:pt>
                      <c:pt idx="1549">
                        <c:v>5.9336077346547018</c:v>
                      </c:pt>
                      <c:pt idx="1550">
                        <c:v>5.937852351950025</c:v>
                      </c:pt>
                      <c:pt idx="1551">
                        <c:v>5.9420971494207668</c:v>
                      </c:pt>
                      <c:pt idx="1552">
                        <c:v>5.946342127082203</c:v>
                      </c:pt>
                      <c:pt idx="1553">
                        <c:v>5.9516486025754896</c:v>
                      </c:pt>
                      <c:pt idx="1554">
                        <c:v>5.9558939857219606</c:v>
                      </c:pt>
                      <c:pt idx="1555">
                        <c:v>5.960139549108864</c:v>
                      </c:pt>
                      <c:pt idx="1556">
                        <c:v>5.9643852927514933</c:v>
                      </c:pt>
                      <c:pt idx="1557">
                        <c:v>5.969692725812739</c:v>
                      </c:pt>
                      <c:pt idx="1558">
                        <c:v>5.973938875086759</c:v>
                      </c:pt>
                      <c:pt idx="1559">
                        <c:v>5.9781852046662713</c:v>
                      </c:pt>
                      <c:pt idx="1560">
                        <c:v>5.9824317145665784</c:v>
                      </c:pt>
                      <c:pt idx="1561">
                        <c:v>5.9877401055414365</c:v>
                      </c:pt>
                      <c:pt idx="1562">
                        <c:v>5.9919870212195674</c:v>
                      </c:pt>
                      <c:pt idx="1563">
                        <c:v>5.9962341172682878</c:v>
                      </c:pt>
                      <c:pt idx="1564">
                        <c:v>6.0004813937029056</c:v>
                      </c:pt>
                      <c:pt idx="1565">
                        <c:v>6.0047288505387684</c:v>
                      </c:pt>
                      <c:pt idx="1566">
                        <c:v>6.0100384252961732</c:v>
                      </c:pt>
                      <c:pt idx="1567">
                        <c:v>6.0142862880908474</c:v>
                      </c:pt>
                      <c:pt idx="1568">
                        <c:v>6.0185343313365589</c:v>
                      </c:pt>
                      <c:pt idx="1569">
                        <c:v>6.0227825550486624</c:v>
                      </c:pt>
                      <c:pt idx="1570">
                        <c:v>6.0280930884929944</c:v>
                      </c:pt>
                      <c:pt idx="1571">
                        <c:v>6.0323417183105219</c:v>
                      </c:pt>
                      <c:pt idx="1572">
                        <c:v>6.0365905286442603</c:v>
                      </c:pt>
                      <c:pt idx="1573">
                        <c:v>6.0408395195095732</c:v>
                      </c:pt>
                      <c:pt idx="1574">
                        <c:v>6.0450886909217916</c:v>
                      </c:pt>
                      <c:pt idx="1575">
                        <c:v>6.0504004091045207</c:v>
                      </c:pt>
                      <c:pt idx="1576">
                        <c:v>6.0546499868033683</c:v>
                      </c:pt>
                      <c:pt idx="1577">
                        <c:v>6.0588997450990094</c:v>
                      </c:pt>
                      <c:pt idx="1578">
                        <c:v>6.0631496840067811</c:v>
                      </c:pt>
                      <c:pt idx="1579">
                        <c:v>6.0673998035420258</c:v>
                      </c:pt>
                      <c:pt idx="1580">
                        <c:v>6.0716501037201196</c:v>
                      </c:pt>
                      <c:pt idx="1581">
                        <c:v>6.075900584556396</c:v>
                      </c:pt>
                      <c:pt idx="1582">
                        <c:v>6.0801512460662384</c:v>
                      </c:pt>
                      <c:pt idx="1583">
                        <c:v>6.085464827049119</c:v>
                      </c:pt>
                      <c:pt idx="1584">
                        <c:v>6.0907786903884311</c:v>
                      </c:pt>
                      <c:pt idx="1585">
                        <c:v>6.0950299843766835</c:v>
                      </c:pt>
                      <c:pt idx="1586">
                        <c:v>6.0992814591076128</c:v>
                      </c:pt>
                      <c:pt idx="1587">
                        <c:v>6.1035331145966136</c:v>
                      </c:pt>
                      <c:pt idx="1588">
                        <c:v>6.1077849508590445</c:v>
                      </c:pt>
                      <c:pt idx="1589">
                        <c:v>6.1120369679102655</c:v>
                      </c:pt>
                      <c:pt idx="1590">
                        <c:v>6.1162891657656768</c:v>
                      </c:pt>
                      <c:pt idx="1591">
                        <c:v>6.120541544440643</c:v>
                      </c:pt>
                      <c:pt idx="1592">
                        <c:v>6.1247941039505305</c:v>
                      </c:pt>
                      <c:pt idx="1593">
                        <c:v>6.130110057660457</c:v>
                      </c:pt>
                      <c:pt idx="1594">
                        <c:v>6.1343630241051974</c:v>
                      </c:pt>
                      <c:pt idx="1595">
                        <c:v>6.1396794865323505</c:v>
                      </c:pt>
                      <c:pt idx="1596">
                        <c:v>6.1439328599898184</c:v>
                      </c:pt>
                      <c:pt idx="1597">
                        <c:v>6.1481864143668279</c:v>
                      </c:pt>
                      <c:pt idx="1598">
                        <c:v>6.1524401496787942</c:v>
                      </c:pt>
                      <c:pt idx="1599">
                        <c:v>6.1577575732819634</c:v>
                      </c:pt>
                      <c:pt idx="1600">
                        <c:v>6.1620117157538399</c:v>
                      </c:pt>
                      <c:pt idx="1601">
                        <c:v>6.1662660392106865</c:v>
                      </c:pt>
                      <c:pt idx="1602">
                        <c:v>6.1705205436679265</c:v>
                      </c:pt>
                      <c:pt idx="1603">
                        <c:v>6.17583892879472</c:v>
                      </c:pt>
                      <c:pt idx="1604">
                        <c:v>6.1800938405591328</c:v>
                      </c:pt>
                      <c:pt idx="1605">
                        <c:v>6.1843489333739798</c:v>
                      </c:pt>
                      <c:pt idx="1606">
                        <c:v>6.1886042072546914</c:v>
                      </c:pt>
                      <c:pt idx="1607">
                        <c:v>6.1928596622166658</c:v>
                      </c:pt>
                      <c:pt idx="1608">
                        <c:v>6.1971152982753051</c:v>
                      </c:pt>
                      <c:pt idx="1609">
                        <c:v>6.2013711154460465</c:v>
                      </c:pt>
                      <c:pt idx="1610">
                        <c:v>6.2056271137442938</c:v>
                      </c:pt>
                      <c:pt idx="1611">
                        <c:v>6.2109473663511414</c:v>
                      </c:pt>
                      <c:pt idx="1612">
                        <c:v>6.2162679020239278</c:v>
                      </c:pt>
                      <c:pt idx="1613">
                        <c:v>6.2205245343898676</c:v>
                      </c:pt>
                      <c:pt idx="1614">
                        <c:v>6.2247813479527219</c:v>
                      </c:pt>
                      <c:pt idx="1615">
                        <c:v>6.2290383427278959</c:v>
                      </c:pt>
                      <c:pt idx="1616">
                        <c:v>6.2332955187308423</c:v>
                      </c:pt>
                      <c:pt idx="1617">
                        <c:v>6.2375528759769798</c:v>
                      </c:pt>
                      <c:pt idx="1618">
                        <c:v>6.241810414481729</c:v>
                      </c:pt>
                      <c:pt idx="1619">
                        <c:v>6.2460681342605486</c:v>
                      </c:pt>
                      <c:pt idx="1620">
                        <c:v>6.2513905389242312</c:v>
                      </c:pt>
                      <c:pt idx="1621">
                        <c:v>6.2567132268829058</c:v>
                      </c:pt>
                      <c:pt idx="1622">
                        <c:v>6.2609715812425124</c:v>
                      </c:pt>
                      <c:pt idx="1623">
                        <c:v>6.2652301169456468</c:v>
                      </c:pt>
                      <c:pt idx="1624">
                        <c:v>6.2694888340077801</c:v>
                      </c:pt>
                      <c:pt idx="1625">
                        <c:v>6.2737477324443471</c:v>
                      </c:pt>
                      <c:pt idx="1626">
                        <c:v>6.2780068122707871</c:v>
                      </c:pt>
                      <c:pt idx="1627">
                        <c:v>6.2822660735025755</c:v>
                      </c:pt>
                      <c:pt idx="1628">
                        <c:v>6.2865255161551516</c:v>
                      </c:pt>
                      <c:pt idx="1629">
                        <c:v>6.2918500746173986</c:v>
                      </c:pt>
                      <c:pt idx="1630">
                        <c:v>6.296109925523254</c:v>
                      </c:pt>
                      <c:pt idx="1631">
                        <c:v>6.3003699579001484</c:v>
                      </c:pt>
                      <c:pt idx="1632">
                        <c:v>6.3046301717635327</c:v>
                      </c:pt>
                      <c:pt idx="1633">
                        <c:v>6.309955694331693</c:v>
                      </c:pt>
                      <c:pt idx="1634">
                        <c:v>6.3142163165962124</c:v>
                      </c:pt>
                      <c:pt idx="1635">
                        <c:v>6.3184771203974979</c:v>
                      </c:pt>
                      <c:pt idx="1636">
                        <c:v>6.322738105751009</c:v>
                      </c:pt>
                      <c:pt idx="1637">
                        <c:v>6.3269992726722082</c:v>
                      </c:pt>
                      <c:pt idx="1638">
                        <c:v>6.3323259866768646</c:v>
                      </c:pt>
                      <c:pt idx="1639">
                        <c:v>6.3365875621819781</c:v>
                      </c:pt>
                      <c:pt idx="1640">
                        <c:v>6.3408493193050894</c:v>
                      </c:pt>
                      <c:pt idx="1641">
                        <c:v>6.3461767711328649</c:v>
                      </c:pt>
                      <c:pt idx="1642">
                        <c:v>6.3504389369530641</c:v>
                      </c:pt>
                      <c:pt idx="1643">
                        <c:v>6.3547012844415924</c:v>
                      </c:pt>
                      <c:pt idx="1644">
                        <c:v>6.3589638136139142</c:v>
                      </c:pt>
                      <c:pt idx="1645">
                        <c:v>6.3632265244855422</c:v>
                      </c:pt>
                      <c:pt idx="1646">
                        <c:v>6.3674894170719556</c:v>
                      </c:pt>
                      <c:pt idx="1647">
                        <c:v>6.3728182883649884</c:v>
                      </c:pt>
                      <c:pt idx="1648">
                        <c:v>6.3770815898663082</c:v>
                      </c:pt>
                      <c:pt idx="1649">
                        <c:v>6.3824109723520328</c:v>
                      </c:pt>
                      <c:pt idx="1650">
                        <c:v>6.3866746828467287</c:v>
                      </c:pt>
                      <c:pt idx="1651">
                        <c:v>6.39093857514146</c:v>
                      </c:pt>
                      <c:pt idx="1652">
                        <c:v>6.395202649251706</c:v>
                      </c:pt>
                      <c:pt idx="1653">
                        <c:v>6.3994669051929982</c:v>
                      </c:pt>
                      <c:pt idx="1654">
                        <c:v>6.4037313429808327</c:v>
                      </c:pt>
                      <c:pt idx="1655">
                        <c:v>6.4079959626307055</c:v>
                      </c:pt>
                      <c:pt idx="1656">
                        <c:v>6.4122607641581553</c:v>
                      </c:pt>
                      <c:pt idx="1657">
                        <c:v>6.4175920218564206</c:v>
                      </c:pt>
                      <c:pt idx="1658">
                        <c:v>6.4218572326651167</c:v>
                      </c:pt>
                      <c:pt idx="1659">
                        <c:v>6.4261226254017911</c:v>
                      </c:pt>
                      <c:pt idx="1660">
                        <c:v>6.4303882000819907</c:v>
                      </c:pt>
                      <c:pt idx="1661">
                        <c:v>6.4346539567212258</c:v>
                      </c:pt>
                      <c:pt idx="1662">
                        <c:v>6.4399864084238079</c:v>
                      </c:pt>
                      <c:pt idx="1663">
                        <c:v>6.4442525745276242</c:v>
                      </c:pt>
                      <c:pt idx="1664">
                        <c:v>6.4485189226409503</c:v>
                      </c:pt>
                      <c:pt idx="1665">
                        <c:v>6.4527854527793043</c:v>
                      </c:pt>
                      <c:pt idx="1666">
                        <c:v>6.4581188714485993</c:v>
                      </c:pt>
                      <c:pt idx="1667">
                        <c:v>6.4623858112000496</c:v>
                      </c:pt>
                      <c:pt idx="1668">
                        <c:v>6.4666529330270297</c:v>
                      </c:pt>
                      <c:pt idx="1669">
                        <c:v>6.4709202369450551</c:v>
                      </c:pt>
                      <c:pt idx="1670">
                        <c:v>6.4751877229696904</c:v>
                      </c:pt>
                      <c:pt idx="1671">
                        <c:v>6.4805223366115623</c:v>
                      </c:pt>
                      <c:pt idx="1672">
                        <c:v>6.4847902324328768</c:v>
                      </c:pt>
                      <c:pt idx="1673">
                        <c:v>6.4890583104113011</c:v>
                      </c:pt>
                      <c:pt idx="1674">
                        <c:v>6.4933265705624104</c:v>
                      </c:pt>
                      <c:pt idx="1675">
                        <c:v>6.4986621519553021</c:v>
                      </c:pt>
                      <c:pt idx="1676">
                        <c:v>6.5029308220517859</c:v>
                      </c:pt>
                      <c:pt idx="1677">
                        <c:v>6.5071996743714804</c:v>
                      </c:pt>
                      <c:pt idx="1678">
                        <c:v>6.5114687089299679</c:v>
                      </c:pt>
                      <c:pt idx="1679">
                        <c:v>6.5157379257427968</c:v>
                      </c:pt>
                      <c:pt idx="1680">
                        <c:v>6.5200073248255288</c:v>
                      </c:pt>
                      <c:pt idx="1681">
                        <c:v>6.5242769061937169</c:v>
                      </c:pt>
                      <c:pt idx="1682">
                        <c:v>6.5285466698629504</c:v>
                      </c:pt>
                      <c:pt idx="1683">
                        <c:v>6.5328166158487742</c:v>
                      </c:pt>
                      <c:pt idx="1684">
                        <c:v>6.5338841308340339</c:v>
                      </c:pt>
                      <c:pt idx="1685">
                        <c:v>6.5424246609926309</c:v>
                      </c:pt>
                      <c:pt idx="1686">
                        <c:v>6.5531013495210608</c:v>
                      </c:pt>
                      <c:pt idx="1687">
                        <c:v>6.5637791780879899</c:v>
                      </c:pt>
                      <c:pt idx="1688">
                        <c:v>6.5744581469369052</c:v>
                      </c:pt>
                      <c:pt idx="1689">
                        <c:v>6.5872744150707794</c:v>
                      </c:pt>
                      <c:pt idx="1690">
                        <c:v>6.5979558933975317</c:v>
                      </c:pt>
                      <c:pt idx="1691">
                        <c:v>6.6086385127859621</c:v>
                      </c:pt>
                      <c:pt idx="1692">
                        <c:v>6.620390712330475</c:v>
                      </c:pt>
                      <c:pt idx="1693">
                        <c:v>6.6310757287421387</c:v>
                      </c:pt>
                      <c:pt idx="1694">
                        <c:v>6.6428305656038882</c:v>
                      </c:pt>
                      <c:pt idx="1695">
                        <c:v>6.6535179801147439</c:v>
                      </c:pt>
                      <c:pt idx="1696">
                        <c:v>6.6652754554776665</c:v>
                      </c:pt>
                      <c:pt idx="1697">
                        <c:v>6.6770343133854233</c:v>
                      </c:pt>
                      <c:pt idx="1698">
                        <c:v>6.687725384213258</c:v>
                      </c:pt>
                      <c:pt idx="1699">
                        <c:v>6.6984175981532594</c:v>
                      </c:pt>
                      <c:pt idx="1700">
                        <c:v>6.7112497641335489</c:v>
                      </c:pt>
                      <c:pt idx="1701">
                        <c:v>6.7219444937809767</c:v>
                      </c:pt>
                      <c:pt idx="1702">
                        <c:v>6.732640367323163</c:v>
                      </c:pt>
                      <c:pt idx="1703">
                        <c:v>6.7444071497101064</c:v>
                      </c:pt>
                      <c:pt idx="1704">
                        <c:v>6.7561753168316541</c:v>
                      </c:pt>
                      <c:pt idx="1705">
                        <c:v>6.7668748524820135</c:v>
                      </c:pt>
                      <c:pt idx="1706">
                        <c:v>6.7775755330555061</c:v>
                      </c:pt>
                      <c:pt idx="1707">
                        <c:v>6.7904178613872812</c:v>
                      </c:pt>
                      <c:pt idx="1708">
                        <c:v>6.8011210616543751</c:v>
                      </c:pt>
                      <c:pt idx="1709">
                        <c:v>6.8118254076290556</c:v>
                      </c:pt>
                      <c:pt idx="1710">
                        <c:v>6.8225308995566341</c:v>
                      </c:pt>
                      <c:pt idx="1711">
                        <c:v>6.8353790028730588</c:v>
                      </c:pt>
                      <c:pt idx="1712">
                        <c:v>6.8460870167608876</c:v>
                      </c:pt>
                      <c:pt idx="1713">
                        <c:v>6.8567961773871113</c:v>
                      </c:pt>
                      <c:pt idx="1714">
                        <c:v>6.8696486841791344</c:v>
                      </c:pt>
                      <c:pt idx="1715">
                        <c:v>6.8803603684946157</c:v>
                      </c:pt>
                      <c:pt idx="1716">
                        <c:v>6.8910732003348381</c:v>
                      </c:pt>
                      <c:pt idx="1717">
                        <c:v>6.9017871799456687</c:v>
                      </c:pt>
                      <c:pt idx="1718">
                        <c:v>6.9135738834862108</c:v>
                      </c:pt>
                      <c:pt idx="1719">
                        <c:v>6.9253619764543393</c:v>
                      </c:pt>
                      <c:pt idx="1720">
                        <c:v>6.9360796305844632</c:v>
                      </c:pt>
                      <c:pt idx="1721">
                        <c:v>6.946798433518814</c:v>
                      </c:pt>
                      <c:pt idx="1722">
                        <c:v>6.9596625138084161</c:v>
                      </c:pt>
                      <c:pt idx="1723">
                        <c:v>6.9703838449791622</c:v>
                      </c:pt>
                      <c:pt idx="1724">
                        <c:v>6.9811063257425809</c:v>
                      </c:pt>
                      <c:pt idx="1725">
                        <c:v>6.9929023826561423</c:v>
                      </c:pt>
                      <c:pt idx="1726">
                        <c:v>7.0036272783668228</c:v>
                      </c:pt>
                      <c:pt idx="1727">
                        <c:v>7.0143533244347465</c:v>
                      </c:pt>
                      <c:pt idx="1728">
                        <c:v>7.0250805211067284</c:v>
                      </c:pt>
                      <c:pt idx="1729">
                        <c:v>7.0379546762580807</c:v>
                      </c:pt>
                      <c:pt idx="1730">
                        <c:v>7.0486844051281246</c:v>
                      </c:pt>
                      <c:pt idx="1731">
                        <c:v>7.0594152853925287</c:v>
                      </c:pt>
                      <c:pt idx="1732">
                        <c:v>7.0722938618983422</c:v>
                      </c:pt>
                      <c:pt idx="1733">
                        <c:v>7.0830272761003652</c:v>
                      </c:pt>
                      <c:pt idx="1734">
                        <c:v>7.0937618424878623</c:v>
                      </c:pt>
                      <c:pt idx="1735">
                        <c:v>7.104497561308226</c:v>
                      </c:pt>
                      <c:pt idx="1736">
                        <c:v>7.1173819454524905</c:v>
                      </c:pt>
                      <c:pt idx="1737">
                        <c:v>7.1281202004963644</c:v>
                      </c:pt>
                      <c:pt idx="1738">
                        <c:v>7.1388596087652898</c:v>
                      </c:pt>
                      <c:pt idx="1739">
                        <c:v>7.149600170506992</c:v>
                      </c:pt>
                      <c:pt idx="1740">
                        <c:v>7.1624903675300198</c:v>
                      </c:pt>
                      <c:pt idx="1741">
                        <c:v>7.1732334677842315</c:v>
                      </c:pt>
                      <c:pt idx="1742">
                        <c:v>7.1839777223044674</c:v>
                      </c:pt>
                      <c:pt idx="1743">
                        <c:v>7.1968723517091826</c:v>
                      </c:pt>
                      <c:pt idx="1744">
                        <c:v>7.2076191464879855</c:v>
                      </c:pt>
                      <c:pt idx="1745">
                        <c:v>7.2183670963269124</c:v>
                      </c:pt>
                      <c:pt idx="1746">
                        <c:v>7.2291162014742589</c:v>
                      </c:pt>
                      <c:pt idx="1747">
                        <c:v>7.2398664621784334</c:v>
                      </c:pt>
                      <c:pt idx="1748">
                        <c:v>7.2527683007083192</c:v>
                      </c:pt>
                      <c:pt idx="1749">
                        <c:v>7.2635211045122672</c:v>
                      </c:pt>
                      <c:pt idx="1750">
                        <c:v>7.2742750646684531</c:v>
                      </c:pt>
                      <c:pt idx="1751">
                        <c:v>7.2861057567239662</c:v>
                      </c:pt>
                      <c:pt idx="1752">
                        <c:v>7.2979378485978224</c:v>
                      </c:pt>
                      <c:pt idx="1753">
                        <c:v>7.3086955107530587</c:v>
                      </c:pt>
                      <c:pt idx="1754">
                        <c:v>7.3194543303057564</c:v>
                      </c:pt>
                      <c:pt idx="1755">
                        <c:v>7.3312903689050666</c:v>
                      </c:pt>
                      <c:pt idx="1756">
                        <c:v>7.3431278085882941</c:v>
                      </c:pt>
                      <c:pt idx="1757">
                        <c:v>7.3538903334870218</c:v>
                      </c:pt>
                      <c:pt idx="1758">
                        <c:v>7.365730448888165</c:v>
                      </c:pt>
                      <c:pt idx="1759">
                        <c:v>7.3764954068075745</c:v>
                      </c:pt>
                      <c:pt idx="1760">
                        <c:v>7.3883381991365269</c:v>
                      </c:pt>
                      <c:pt idx="1761">
                        <c:v>7.3991055911769035</c:v>
                      </c:pt>
                      <c:pt idx="1762">
                        <c:v>7.4109510616443757</c:v>
                      </c:pt>
                      <c:pt idx="1763">
                        <c:v>7.4217208889067559</c:v>
                      </c:pt>
                      <c:pt idx="1764">
                        <c:v>7.4324918761858605</c:v>
                      </c:pt>
                      <c:pt idx="1765">
                        <c:v>7.4443413023104812</c:v>
                      </c:pt>
                      <c:pt idx="1766">
                        <c:v>7.4561921326904814</c:v>
                      </c:pt>
                      <c:pt idx="1767">
                        <c:v>7.4669668337029513</c:v>
                      </c:pt>
                      <c:pt idx="1768">
                        <c:v>7.477742695782343</c:v>
                      </c:pt>
                      <c:pt idx="1769">
                        <c:v>7.4906752632383196</c:v>
                      </c:pt>
                      <c:pt idx="1770">
                        <c:v>7.5014536805459695</c:v>
                      </c:pt>
                      <c:pt idx="1771">
                        <c:v>7.5122332597216364</c:v>
                      </c:pt>
                      <c:pt idx="1772">
                        <c:v>7.5230140010158459</c:v>
                      </c:pt>
                      <c:pt idx="1773">
                        <c:v>7.5359524249182268</c:v>
                      </c:pt>
                      <c:pt idx="1774">
                        <c:v>7.546735723755452</c:v>
                      </c:pt>
                      <c:pt idx="1775">
                        <c:v>7.5575201855134182</c:v>
                      </c:pt>
                      <c:pt idx="1776">
                        <c:v>7.5693844369200294</c:v>
                      </c:pt>
                      <c:pt idx="1777">
                        <c:v>7.5812500960982909</c:v>
                      </c:pt>
                      <c:pt idx="1778">
                        <c:v>7.592038280888783</c:v>
                      </c:pt>
                      <c:pt idx="1779">
                        <c:v>7.6028276296541559</c:v>
                      </c:pt>
                      <c:pt idx="1780">
                        <c:v>7.615776384973147</c:v>
                      </c:pt>
                      <c:pt idx="1781">
                        <c:v>7.626568295367596</c:v>
                      </c:pt>
                      <c:pt idx="1782">
                        <c:v>7.637361370541047</c:v>
                      </c:pt>
                      <c:pt idx="1783">
                        <c:v>7.6481556107449595</c:v>
                      </c:pt>
                      <c:pt idx="1784">
                        <c:v>7.6600306208796685</c:v>
                      </c:pt>
                      <c:pt idx="1785">
                        <c:v>7.6719070413404991</c:v>
                      </c:pt>
                      <c:pt idx="1786">
                        <c:v>7.6827050113326329</c:v>
                      </c:pt>
                      <c:pt idx="1787">
                        <c:v>7.6945841251647176</c:v>
                      </c:pt>
                      <c:pt idx="1788">
                        <c:v>7.7064646502978951</c:v>
                      </c:pt>
                      <c:pt idx="1789">
                        <c:v>7.7172663526566989</c:v>
                      </c:pt>
                      <c:pt idx="1790">
                        <c:v>7.7280692219092746</c:v>
                      </c:pt>
                      <c:pt idx="1791">
                        <c:v>7.7399537261503584</c:v>
                      </c:pt>
                      <c:pt idx="1792">
                        <c:v>7.7518396429737333</c:v>
                      </c:pt>
                      <c:pt idx="1793">
                        <c:v>7.7626462479812348</c:v>
                      </c:pt>
                      <c:pt idx="1794">
                        <c:v>7.7734540209420597</c:v>
                      </c:pt>
                      <c:pt idx="1795">
                        <c:v>7.7864248905489628</c:v>
                      </c:pt>
                      <c:pt idx="1796">
                        <c:v>7.797235233895992</c:v>
                      </c:pt>
                      <c:pt idx="1797">
                        <c:v>7.8080467460046048</c:v>
                      </c:pt>
                      <c:pt idx="1798">
                        <c:v>7.8199407595453696</c:v>
                      </c:pt>
                      <c:pt idx="1799">
                        <c:v>7.8307547268760977</c:v>
                      </c:pt>
                      <c:pt idx="1800">
                        <c:v>7.8426514417745352</c:v>
                      </c:pt>
                      <c:pt idx="1801">
                        <c:v>7.8534678654427621</c:v>
                      </c:pt>
                      <c:pt idx="1802">
                        <c:v>7.8653672829262344</c:v>
                      </c:pt>
                      <c:pt idx="1803">
                        <c:v>7.8761861640481019</c:v>
                      </c:pt>
                      <c:pt idx="1804">
                        <c:v>7.8880882853447627</c:v>
                      </c:pt>
                      <c:pt idx="1805">
                        <c:v>7.8989096250371746</c:v>
                      </c:pt>
                      <c:pt idx="1806">
                        <c:v>7.9108144513760585</c:v>
                      </c:pt>
                      <c:pt idx="1807">
                        <c:v>7.9216382507566783</c:v>
                      </c:pt>
                      <c:pt idx="1808">
                        <c:v>7.9335457833676255</c:v>
                      </c:pt>
                      <c:pt idx="1809">
                        <c:v>7.9454547340407453</c:v>
                      </c:pt>
                      <c:pt idx="1810">
                        <c:v>7.9562822836685685</c:v>
                      </c:pt>
                      <c:pt idx="1811">
                        <c:v>7.9681939424894237</c:v>
                      </c:pt>
                      <c:pt idx="1812">
                        <c:v>7.9790239546296329</c:v>
                      </c:pt>
                      <c:pt idx="1813">
                        <c:v>7.9909383228301918</c:v>
                      </c:pt>
                      <c:pt idx="1814">
                        <c:v>8.0017707986031184</c:v>
                      </c:pt>
                      <c:pt idx="1815">
                        <c:v>8.0136878774162028</c:v>
                      </c:pt>
                      <c:pt idx="1816">
                        <c:v>8.0245228179429784</c:v>
                      </c:pt>
                      <c:pt idx="1817">
                        <c:v>8.0364426086022291</c:v>
                      </c:pt>
                      <c:pt idx="1818">
                        <c:v>8.0472800150047377</c:v>
                      </c:pt>
                      <c:pt idx="1819">
                        <c:v>8.0592025187446357</c:v>
                      </c:pt>
                      <c:pt idx="1820">
                        <c:v>8.0711264441149844</c:v>
                      </c:pt>
                      <c:pt idx="1821">
                        <c:v>8.0819676102014384</c:v>
                      </c:pt>
                      <c:pt idx="1822">
                        <c:v>8.0928099517241314</c:v>
                      </c:pt>
                      <c:pt idx="1823">
                        <c:v>8.1047378853322076</c:v>
                      </c:pt>
                      <c:pt idx="1824">
                        <c:v>8.1166672418660237</c:v>
                      </c:pt>
                      <c:pt idx="1825">
                        <c:v>8.1275133464981817</c:v>
                      </c:pt>
                      <c:pt idx="1826">
                        <c:v>8.1394454204694959</c:v>
                      </c:pt>
                      <c:pt idx="1827">
                        <c:v>8.1513789183546201</c:v>
                      </c:pt>
                      <c:pt idx="1828">
                        <c:v>8.1622287887093101</c:v>
                      </c:pt>
                      <c:pt idx="1829">
                        <c:v>8.1730798363886095</c:v>
                      </c:pt>
                      <c:pt idx="1830">
                        <c:v>8.1850173489507334</c:v>
                      </c:pt>
                      <c:pt idx="1831">
                        <c:v>8.1969562867250669</c:v>
                      </c:pt>
                      <c:pt idx="1832">
                        <c:v>8.2078111035606902</c:v>
                      </c:pt>
                      <c:pt idx="1833">
                        <c:v>8.2186670987947128</c:v>
                      </c:pt>
                      <c:pt idx="1834">
                        <c:v>8.2295242726830153</c:v>
                      </c:pt>
                      <c:pt idx="1835">
                        <c:v>8.2425544375330375</c:v>
                      </c:pt>
                      <c:pt idx="1836">
                        <c:v>8.2534142053618744</c:v>
                      </c:pt>
                      <c:pt idx="1837">
                        <c:v>8.2642751526643838</c:v>
                      </c:pt>
                      <c:pt idx="1838">
                        <c:v>8.275137279696775</c:v>
                      </c:pt>
                      <c:pt idx="1839">
                        <c:v>8.2870869823263451</c:v>
                      </c:pt>
                      <c:pt idx="1840">
                        <c:v>8.2990381130805133</c:v>
                      </c:pt>
                      <c:pt idx="1841">
                        <c:v>8.3099040169714176</c:v>
                      </c:pt>
                      <c:pt idx="1842">
                        <c:v>8.3207711016693029</c:v>
                      </c:pt>
                      <c:pt idx="1843">
                        <c:v>8.3338131623333709</c:v>
                      </c:pt>
                      <c:pt idx="1844">
                        <c:v>8.3446828457101958</c:v>
                      </c:pt>
                      <c:pt idx="1845">
                        <c:v>8.355553710715629</c:v>
                      </c:pt>
                      <c:pt idx="1846">
                        <c:v>8.3675130273092932</c:v>
                      </c:pt>
                      <c:pt idx="1847">
                        <c:v>8.379473774326577</c:v>
                      </c:pt>
                      <c:pt idx="1848">
                        <c:v>8.3903484222705647</c:v>
                      </c:pt>
                      <c:pt idx="1849">
                        <c:v>8.4012242529228498</c:v>
                      </c:pt>
                      <c:pt idx="1850">
                        <c:v>8.4131890329755254</c:v>
                      </c:pt>
                      <c:pt idx="1851">
                        <c:v>8.4251552447591109</c:v>
                      </c:pt>
                      <c:pt idx="1852">
                        <c:v>8.4360348618073218</c:v>
                      </c:pt>
                      <c:pt idx="1853">
                        <c:v>8.44800380784711</c:v>
                      </c:pt>
                      <c:pt idx="1854">
                        <c:v>8.458885911150773</c:v>
                      </c:pt>
                      <c:pt idx="1855">
                        <c:v>8.4708575926965679</c:v>
                      </c:pt>
                      <c:pt idx="1856">
                        <c:v>8.4817421833922939</c:v>
                      </c:pt>
                      <c:pt idx="1857">
                        <c:v>8.493716601694798</c:v>
                      </c:pt>
                      <c:pt idx="1858">
                        <c:v>8.5046036809199386</c:v>
                      </c:pt>
                      <c:pt idx="1859">
                        <c:v>8.5154919455590772</c:v>
                      </c:pt>
                      <c:pt idx="1860">
                        <c:v>8.5274704061234345</c:v>
                      </c:pt>
                      <c:pt idx="1861">
                        <c:v>8.5394503016948491</c:v>
                      </c:pt>
                      <c:pt idx="1862">
                        <c:v>8.5503423613941028</c:v>
                      </c:pt>
                      <c:pt idx="1863">
                        <c:v>8.5612356075922378</c:v>
                      </c:pt>
                      <c:pt idx="1864">
                        <c:v>8.5743090695725321</c:v>
                      </c:pt>
                      <c:pt idx="1865">
                        <c:v>8.5852049269783421</c:v>
                      </c:pt>
                      <c:pt idx="1866">
                        <c:v>8.5961019717105938</c:v>
                      </c:pt>
                      <c:pt idx="1867">
                        <c:v>8.6070002040280986</c:v>
                      </c:pt>
                      <c:pt idx="1868">
                        <c:v>8.6189896315472936</c:v>
                      </c:pt>
                      <c:pt idx="1869">
                        <c:v>8.6309804967025858</c:v>
                      </c:pt>
                      <c:pt idx="1870">
                        <c:v>8.6418825310329872</c:v>
                      </c:pt>
                      <c:pt idx="1871">
                        <c:v>8.6538761417238508</c:v>
                      </c:pt>
                      <c:pt idx="1872">
                        <c:v>8.6647806725672165</c:v>
                      </c:pt>
                      <c:pt idx="1873">
                        <c:v>8.6756863926281902</c:v>
                      </c:pt>
                      <c:pt idx="1874">
                        <c:v>8.6876840585512198</c:v>
                      </c:pt>
                      <c:pt idx="1875">
                        <c:v>8.6996831640868475</c:v>
                      </c:pt>
                      <c:pt idx="1876">
                        <c:v>8.7105926913878484</c:v>
                      </c:pt>
                      <c:pt idx="1877">
                        <c:v>8.7225945462343599</c:v>
                      </c:pt>
                      <c:pt idx="1878">
                        <c:v>8.7335065734816055</c:v>
                      </c:pt>
                      <c:pt idx="1879">
                        <c:v>8.7455111788991928</c:v>
                      </c:pt>
                      <c:pt idx="1880">
                        <c:v>8.7564257072386855</c:v>
                      </c:pt>
                      <c:pt idx="1881">
                        <c:v>8.7684330644883559</c:v>
                      </c:pt>
                      <c:pt idx="1882">
                        <c:v>8.7804418636774635</c:v>
                      </c:pt>
                      <c:pt idx="1883">
                        <c:v>8.7913602054105677</c:v>
                      </c:pt>
                      <c:pt idx="1884">
                        <c:v>8.802279739375706</c:v>
                      </c:pt>
                      <c:pt idx="1885">
                        <c:v>8.814292604076158</c:v>
                      </c:pt>
                      <c:pt idx="1886">
                        <c:v>8.8263069120391613</c:v>
                      </c:pt>
                      <c:pt idx="1887">
                        <c:v>8.837230262897128</c:v>
                      </c:pt>
                      <c:pt idx="1888">
                        <c:v>8.8492473271427912</c:v>
                      </c:pt>
                      <c:pt idx="1889">
                        <c:v>8.8601731842871629</c:v>
                      </c:pt>
                      <c:pt idx="1890">
                        <c:v>8.8721930060804528</c:v>
                      </c:pt>
                      <c:pt idx="1891">
                        <c:v>8.8831213706615699</c:v>
                      </c:pt>
                      <c:pt idx="1892">
                        <c:v>8.8951439512683326</c:v>
                      </c:pt>
                      <c:pt idx="1893">
                        <c:v>8.9071679774733283</c:v>
                      </c:pt>
                      <c:pt idx="1894">
                        <c:v>8.9181001651242955</c:v>
                      </c:pt>
                      <c:pt idx="1895">
                        <c:v>8.929033548033189</c:v>
                      </c:pt>
                      <c:pt idx="1896">
                        <c:v>8.9399681264614124</c:v>
                      </c:pt>
                      <c:pt idx="1897">
                        <c:v>8.9530911990289539</c:v>
                      </c:pt>
                      <c:pt idx="1898">
                        <c:v>8.9640284085202406</c:v>
                      </c:pt>
                      <c:pt idx="1899">
                        <c:v>8.9749668143678782</c:v>
                      </c:pt>
                      <c:pt idx="1900">
                        <c:v>8.9859064168336342</c:v>
                      </c:pt>
                      <c:pt idx="1901">
                        <c:v>8.9990355196971343</c:v>
                      </c:pt>
                      <c:pt idx="1902">
                        <c:v>9.0099777556445417</c:v>
                      </c:pt>
                      <c:pt idx="1903">
                        <c:v>9.0209211890482539</c:v>
                      </c:pt>
                      <c:pt idx="1904">
                        <c:v>9.0318658201703865</c:v>
                      </c:pt>
                      <c:pt idx="1905">
                        <c:v>9.0439062980824527</c:v>
                      </c:pt>
                      <c:pt idx="1906">
                        <c:v>9.054853445266831</c:v>
                      </c:pt>
                      <c:pt idx="1907">
                        <c:v>9.0668966914836524</c:v>
                      </c:pt>
                      <c:pt idx="1908">
                        <c:v>9.0789413882729786</c:v>
                      </c:pt>
                      <c:pt idx="1909">
                        <c:v>9.0898923716822306</c:v>
                      </c:pt>
                      <c:pt idx="1910">
                        <c:v>9.1008445544632028</c:v>
                      </c:pt>
                      <c:pt idx="1911">
                        <c:v>9.1128933411101922</c:v>
                      </c:pt>
                      <c:pt idx="1912">
                        <c:v>9.1249435796647287</c:v>
                      </c:pt>
                      <c:pt idx="1913">
                        <c:v>9.1358996022012704</c:v>
                      </c:pt>
                      <c:pt idx="1914">
                        <c:v>9.1468568252136322</c:v>
                      </c:pt>
                      <c:pt idx="1915">
                        <c:v>9.1589111573908379</c:v>
                      </c:pt>
                      <c:pt idx="1916">
                        <c:v>9.1709669428124521</c:v>
                      </c:pt>
                      <c:pt idx="1917">
                        <c:v>9.1830241818289338</c:v>
                      </c:pt>
                      <c:pt idx="1918">
                        <c:v>9.1939865698865351</c:v>
                      </c:pt>
                      <c:pt idx="1919">
                        <c:v>9.2060465849213458</c:v>
                      </c:pt>
                      <c:pt idx="1920">
                        <c:v>9.2181080545712248</c:v>
                      </c:pt>
                      <c:pt idx="1921">
                        <c:v>9.2290742895447639</c:v>
                      </c:pt>
                      <c:pt idx="1922">
                        <c:v>9.240041727233292</c:v>
                      </c:pt>
                      <c:pt idx="1923">
                        <c:v>9.2521072981413912</c:v>
                      </c:pt>
                      <c:pt idx="1924">
                        <c:v>9.2630772623903077</c:v>
                      </c:pt>
                      <c:pt idx="1925">
                        <c:v>9.2751456131551056</c:v>
                      </c:pt>
                      <c:pt idx="1926">
                        <c:v>9.2861181051287627</c:v>
                      </c:pt>
                      <c:pt idx="1927">
                        <c:v>9.2981892370315169</c:v>
                      </c:pt>
                      <c:pt idx="1928">
                        <c:v>9.3091642578950715</c:v>
                      </c:pt>
                      <c:pt idx="1929">
                        <c:v>9.3212381722178694</c:v>
                      </c:pt>
                      <c:pt idx="1930">
                        <c:v>9.3333135445107871</c:v>
                      </c:pt>
                      <c:pt idx="1931">
                        <c:v>9.3442924211631553</c:v>
                      </c:pt>
                      <c:pt idx="1932">
                        <c:v>9.3552725033052013</c:v>
                      </c:pt>
                      <c:pt idx="1933">
                        <c:v>9.3673519863180221</c:v>
                      </c:pt>
                      <c:pt idx="1934">
                        <c:v>9.3794329286462101</c:v>
                      </c:pt>
                      <c:pt idx="1935">
                        <c:v>9.3904168701348123</c:v>
                      </c:pt>
                      <c:pt idx="1936">
                        <c:v>9.401402018225653</c:v>
                      </c:pt>
                      <c:pt idx="1937">
                        <c:v>9.4134870750676001</c:v>
                      </c:pt>
                      <c:pt idx="1938">
                        <c:v>9.4255735925720483</c:v>
                      </c:pt>
                      <c:pt idx="1939">
                        <c:v>9.4365626035721171</c:v>
                      </c:pt>
                      <c:pt idx="1940">
                        <c:v>9.4475528222885288</c:v>
                      </c:pt>
                      <c:pt idx="1941">
                        <c:v>9.4596434581058357</c:v>
                      </c:pt>
                      <c:pt idx="1942">
                        <c:v>9.4717355559346537</c:v>
                      </c:pt>
                      <c:pt idx="1943">
                        <c:v>9.4827296411278983</c:v>
                      </c:pt>
                      <c:pt idx="1944">
                        <c:v>9.4937249351531374</c:v>
                      </c:pt>
                      <c:pt idx="1945">
                        <c:v>9.5058211550991523</c:v>
                      </c:pt>
                      <c:pt idx="1946">
                        <c:v>9.5168189885370502</c:v>
                      </c:pt>
                      <c:pt idx="1947">
                        <c:v>9.5289180024821807</c:v>
                      </c:pt>
                      <c:pt idx="1948">
                        <c:v>9.5410184804658176</c:v>
                      </c:pt>
                      <c:pt idx="1949">
                        <c:v>9.552020185741231</c:v>
                      </c:pt>
                      <c:pt idx="1950">
                        <c:v>9.5630231015250082</c:v>
                      </c:pt>
                      <c:pt idx="1951">
                        <c:v>9.5751277073423022</c:v>
                      </c:pt>
                      <c:pt idx="1952">
                        <c:v>9.5872337785517985</c:v>
                      </c:pt>
                      <c:pt idx="1953">
                        <c:v>9.5982405697530737</c:v>
                      </c:pt>
                      <c:pt idx="1954">
                        <c:v>9.6092485725822367</c:v>
                      </c:pt>
                      <c:pt idx="1955">
                        <c:v>9.6202577873060697</c:v>
                      </c:pt>
                      <c:pt idx="1956">
                        <c:v>9.6334704450513939</c:v>
                      </c:pt>
                      <c:pt idx="1957">
                        <c:v>9.644482326883006</c:v>
                      </c:pt>
                      <c:pt idx="1958">
                        <c:v>9.6554954214635771</c:v>
                      </c:pt>
                      <c:pt idx="1959">
                        <c:v>9.6687127361650536</c:v>
                      </c:pt>
                      <c:pt idx="1960">
                        <c:v>9.6797284997338426</c:v>
                      </c:pt>
                      <c:pt idx="1961">
                        <c:v>9.6907454769067929</c:v>
                      </c:pt>
                      <c:pt idx="1962">
                        <c:v>9.701763667951333</c:v>
                      </c:pt>
                      <c:pt idx="1963">
                        <c:v>9.7138850804413188</c:v>
                      </c:pt>
                      <c:pt idx="1964">
                        <c:v>9.7260079623958209</c:v>
                      </c:pt>
                      <c:pt idx="1965">
                        <c:v>9.7370300396276512</c:v>
                      </c:pt>
                      <c:pt idx="1966">
                        <c:v>9.7480533318552656</c:v>
                      </c:pt>
                      <c:pt idx="1967">
                        <c:v>9.7601803569455132</c:v>
                      </c:pt>
                      <c:pt idx="1968">
                        <c:v>9.7712062015363763</c:v>
                      </c:pt>
                      <c:pt idx="1969">
                        <c:v>9.7833360348763065</c:v>
                      </c:pt>
                      <c:pt idx="1970">
                        <c:v>9.7943644330126567</c:v>
                      </c:pt>
                      <c:pt idx="1971">
                        <c:v>9.8064970759032022</c:v>
                      </c:pt>
                      <c:pt idx="1972">
                        <c:v>9.8186311909825985</c:v>
                      </c:pt>
                      <c:pt idx="1973">
                        <c:v>9.8296634825110587</c:v>
                      </c:pt>
                      <c:pt idx="1974">
                        <c:v>9.8418004091251294</c:v>
                      </c:pt>
                      <c:pt idx="1975">
                        <c:v>9.8528352571864684</c:v>
                      </c:pt>
                      <c:pt idx="1976">
                        <c:v>9.8638713230609216</c:v>
                      </c:pt>
                      <c:pt idx="1977">
                        <c:v>9.876012402417782</c:v>
                      </c:pt>
                      <c:pt idx="1978">
                        <c:v>9.8881549560117126</c:v>
                      </c:pt>
                      <c:pt idx="1979">
                        <c:v>9.899194920695038</c:v>
                      </c:pt>
                      <c:pt idx="1980">
                        <c:v>9.9102361043211484</c:v>
                      </c:pt>
                      <c:pt idx="1981">
                        <c:v>9.9234871340559732</c:v>
                      </c:pt>
                      <c:pt idx="1982">
                        <c:v>9.93453100030389</c:v>
                      </c:pt>
                      <c:pt idx="1983">
                        <c:v>9.9455760863563381</c:v>
                      </c:pt>
                      <c:pt idx="1984">
                        <c:v>9.956622392482803</c:v>
                      </c:pt>
                      <c:pt idx="1985">
                        <c:v>9.9698795707118393</c:v>
                      </c:pt>
                      <c:pt idx="1986">
                        <c:v>9.9809285619501793</c:v>
                      </c:pt>
                      <c:pt idx="1987">
                        <c:v>9.9919787741254957</c:v>
                      </c:pt>
                      <c:pt idx="1988">
                        <c:v>10.004135418022631</c:v>
                      </c:pt>
                      <c:pt idx="1989">
                        <c:v>10.016293539939364</c:v>
                      </c:pt>
                      <c:pt idx="1990">
                        <c:v>10.027347660926919</c:v>
                      </c:pt>
                      <c:pt idx="1991">
                        <c:v>10.038403003985472</c:v>
                      </c:pt>
                      <c:pt idx="1992">
                        <c:v>10.050565293164423</c:v>
                      </c:pt>
                      <c:pt idx="1993">
                        <c:v>10.062729061736073</c:v>
                      </c:pt>
                      <c:pt idx="1994">
                        <c:v>10.073788317238265</c:v>
                      </c:pt>
                      <c:pt idx="1995">
                        <c:v>10.084848795947057</c:v>
                      </c:pt>
                      <c:pt idx="1996">
                        <c:v>10.097016735653343</c:v>
                      </c:pt>
                      <c:pt idx="1997">
                        <c:v>10.109186156127363</c:v>
                      </c:pt>
                      <c:pt idx="1998">
                        <c:v>10.120250550916253</c:v>
                      </c:pt>
                      <c:pt idx="1999">
                        <c:v>10.13242279931155</c:v>
                      </c:pt>
                      <c:pt idx="2000">
                        <c:v>10.143489765535397</c:v>
                      </c:pt>
                      <c:pt idx="2001">
                        <c:v>10.155664843166564</c:v>
                      </c:pt>
                      <c:pt idx="2002">
                        <c:v>10.166734382020877</c:v>
                      </c:pt>
                      <c:pt idx="2003">
                        <c:v>10.178912290203423</c:v>
                      </c:pt>
                      <c:pt idx="2004">
                        <c:v>10.191091681581081</c:v>
                      </c:pt>
                      <c:pt idx="2005">
                        <c:v>10.202165142934941</c:v>
                      </c:pt>
                      <c:pt idx="2006">
                        <c:v>10.213239830640067</c:v>
                      </c:pt>
                      <c:pt idx="2007">
                        <c:v>10.225423403875638</c:v>
                      </c:pt>
                      <c:pt idx="2008">
                        <c:v>10.237608461686666</c:v>
                      </c:pt>
                      <c:pt idx="2009">
                        <c:v>10.248687075541831</c:v>
                      </c:pt>
                      <c:pt idx="2010">
                        <c:v>10.260874968547224</c:v>
                      </c:pt>
                      <c:pt idx="2011">
                        <c:v>10.271956160451561</c:v>
                      </c:pt>
                      <c:pt idx="2012">
                        <c:v>10.283038580420124</c:v>
                      </c:pt>
                      <c:pt idx="2013">
                        <c:v>10.295230661124627</c:v>
                      </c:pt>
                      <c:pt idx="2014">
                        <c:v>10.307424228478718</c:v>
                      </c:pt>
                      <c:pt idx="2015">
                        <c:v>10.318510580082625</c:v>
                      </c:pt>
                      <c:pt idx="2016">
                        <c:v>10.329598160894728</c:v>
                      </c:pt>
                      <c:pt idx="2017">
                        <c:v>10.341795919848861</c:v>
                      </c:pt>
                      <c:pt idx="2018">
                        <c:v>10.353995166837752</c:v>
                      </c:pt>
                      <c:pt idx="2019">
                        <c:v>10.365086682948457</c:v>
                      </c:pt>
                      <c:pt idx="2020">
                        <c:v>10.377288771739346</c:v>
                      </c:pt>
                      <c:pt idx="2021">
                        <c:v>10.389492349621632</c:v>
                      </c:pt>
                      <c:pt idx="2022">
                        <c:v>10.400587803825431</c:v>
                      </c:pt>
                      <c:pt idx="2023">
                        <c:v>10.412794225528076</c:v>
                      </c:pt>
                      <c:pt idx="2024">
                        <c:v>10.423892265625586</c:v>
                      </c:pt>
                      <c:pt idx="2025">
                        <c:v>10.436101532474273</c:v>
                      </c:pt>
                      <c:pt idx="2026">
                        <c:v>10.447202159671107</c:v>
                      </c:pt>
                      <c:pt idx="2027">
                        <c:v>10.459414272992497</c:v>
                      </c:pt>
                      <c:pt idx="2028">
                        <c:v>10.47051748849511</c:v>
                      </c:pt>
                      <c:pt idx="2029">
                        <c:v>10.482732449616757</c:v>
                      </c:pt>
                      <c:pt idx="2030">
                        <c:v>10.493838254632445</c:v>
                      </c:pt>
                      <c:pt idx="2031">
                        <c:v>10.506056064882831</c:v>
                      </c:pt>
                      <c:pt idx="2032">
                        <c:v>10.518275368064508</c:v>
                      </c:pt>
                      <c:pt idx="2033">
                        <c:v>10.529385121328314</c:v>
                      </c:pt>
                      <c:pt idx="2034">
                        <c:v>10.540496108995436</c:v>
                      </c:pt>
                      <c:pt idx="2035">
                        <c:v>10.551608331340214</c:v>
                      </c:pt>
                      <c:pt idx="2036">
                        <c:v>10.56494462831486</c:v>
                      </c:pt>
                      <c:pt idx="2037">
                        <c:v>10.576059567916603</c:v>
                      </c:pt>
                      <c:pt idx="2038">
                        <c:v>10.587175743074505</c:v>
                      </c:pt>
                      <c:pt idx="2039">
                        <c:v>10.598293154063287</c:v>
                      </c:pt>
                      <c:pt idx="2040">
                        <c:v>10.611635678933535</c:v>
                      </c:pt>
                      <c:pt idx="2041">
                        <c:v>10.622755809717729</c:v>
                      </c:pt>
                      <c:pt idx="2042">
                        <c:v>10.633877177212538</c:v>
                      </c:pt>
                      <c:pt idx="2043">
                        <c:v>10.647224451051676</c:v>
                      </c:pt>
                      <c:pt idx="2044">
                        <c:v>10.658348540278341</c:v>
                      </c:pt>
                      <c:pt idx="2045">
                        <c:v>10.66947386709629</c:v>
                      </c:pt>
                      <c:pt idx="2046">
                        <c:v>10.680600431780924</c:v>
                      </c:pt>
                      <c:pt idx="2047">
                        <c:v>10.692841082998859</c:v>
                      </c:pt>
                      <c:pt idx="2048">
                        <c:v>10.705083232735644</c:v>
                      </c:pt>
                      <c:pt idx="2049">
                        <c:v>10.716213760445454</c:v>
                      </c:pt>
                      <c:pt idx="2050">
                        <c:v>10.727345527179644</c:v>
                      </c:pt>
                      <c:pt idx="2051">
                        <c:v>10.739591901989677</c:v>
                      </c:pt>
                      <c:pt idx="2052">
                        <c:v>10.75183977672037</c:v>
                      </c:pt>
                      <c:pt idx="2053">
                        <c:v>10.76297551018696</c:v>
                      </c:pt>
                      <c:pt idx="2054">
                        <c:v>10.774112483837254</c:v>
                      </c:pt>
                      <c:pt idx="2055">
                        <c:v>10.787478489649088</c:v>
                      </c:pt>
                      <c:pt idx="2056">
                        <c:v>10.798618192676125</c:v>
                      </c:pt>
                      <c:pt idx="2057">
                        <c:v>10.80975913677125</c:v>
                      </c:pt>
                      <c:pt idx="2058">
                        <c:v>10.822015609039616</c:v>
                      </c:pt>
                      <c:pt idx="2059">
                        <c:v>10.834273583703238</c:v>
                      </c:pt>
                      <c:pt idx="2060">
                        <c:v>10.845418501075212</c:v>
                      </c:pt>
                      <c:pt idx="2061">
                        <c:v>10.856564660677462</c:v>
                      </c:pt>
                      <c:pt idx="2062">
                        <c:v>10.868826871346466</c:v>
                      </c:pt>
                      <c:pt idx="2063">
                        <c:v>10.881090585817962</c:v>
                      </c:pt>
                      <c:pt idx="2064">
                        <c:v>10.892240722418684</c:v>
                      </c:pt>
                      <c:pt idx="2065">
                        <c:v>10.903392102413513</c:v>
                      </c:pt>
                      <c:pt idx="2066">
                        <c:v>10.91566005685903</c:v>
                      </c:pt>
                      <c:pt idx="2067">
                        <c:v>10.927929516516272</c:v>
                      </c:pt>
                      <c:pt idx="2068">
                        <c:v>10.939084877236429</c:v>
                      </c:pt>
                      <c:pt idx="2069">
                        <c:v>10.951357211505583</c:v>
                      </c:pt>
                      <c:pt idx="2070">
                        <c:v>10.962515186121607</c:v>
                      </c:pt>
                      <c:pt idx="2071">
                        <c:v>10.973674405880542</c:v>
                      </c:pt>
                      <c:pt idx="2072">
                        <c:v>10.985950986087147</c:v>
                      </c:pt>
                      <c:pt idx="2073">
                        <c:v>10.998229073623005</c:v>
                      </c:pt>
                      <c:pt idx="2074">
                        <c:v>11.009392279707381</c:v>
                      </c:pt>
                      <c:pt idx="2075">
                        <c:v>11.021673245899926</c:v>
                      </c:pt>
                      <c:pt idx="2076">
                        <c:v>11.033955720499012</c:v>
                      </c:pt>
                      <c:pt idx="2077">
                        <c:v>11.045122915757871</c:v>
                      </c:pt>
                      <c:pt idx="2078">
                        <c:v>11.056291358218493</c:v>
                      </c:pt>
                      <c:pt idx="2079">
                        <c:v>11.067461048159513</c:v>
                      </c:pt>
                      <c:pt idx="2080">
                        <c:v>11.07974914826713</c:v>
                      </c:pt>
                      <c:pt idx="2081">
                        <c:v>11.092038758534372</c:v>
                      </c:pt>
                      <c:pt idx="2082">
                        <c:v>11.103212442286052</c:v>
                      </c:pt>
                      <c:pt idx="2083">
                        <c:v>11.115504936616247</c:v>
                      </c:pt>
                      <c:pt idx="2084">
                        <c:v>11.12668124285867</c:v>
                      </c:pt>
                      <c:pt idx="2085">
                        <c:v>11.13897662260579</c:v>
                      </c:pt>
                      <c:pt idx="2086">
                        <c:v>11.141212308626141</c:v>
                      </c:pt>
                      <c:pt idx="2087">
                        <c:v>11.17587183503203</c:v>
                      </c:pt>
                      <c:pt idx="2088">
                        <c:v>11.29671506685272</c:v>
                      </c:pt>
                      <c:pt idx="2089">
                        <c:v>11.41434171108428</c:v>
                      </c:pt>
                      <c:pt idx="2090">
                        <c:v>11.533229118537419</c:v>
                      </c:pt>
                      <c:pt idx="2091">
                        <c:v>11.652258036401825</c:v>
                      </c:pt>
                      <c:pt idx="2092">
                        <c:v>11.771428801955636</c:v>
                      </c:pt>
                      <c:pt idx="2093">
                        <c:v>11.889615494385591</c:v>
                      </c:pt>
                      <c:pt idx="2094">
                        <c:v>12.009069625812781</c:v>
                      </c:pt>
                      <c:pt idx="2095">
                        <c:v>12.127537678683762</c:v>
                      </c:pt>
                      <c:pt idx="2096">
                        <c:v>12.247276526778887</c:v>
                      </c:pt>
                      <c:pt idx="2097">
                        <c:v>12.366027282925961</c:v>
                      </c:pt>
                      <c:pt idx="2098">
                        <c:v>12.486052208165491</c:v>
                      </c:pt>
                      <c:pt idx="2099">
                        <c:v>12.606221366364634</c:v>
                      </c:pt>
                      <c:pt idx="2100">
                        <c:v>12.725399392695</c:v>
                      </c:pt>
                      <c:pt idx="2101">
                        <c:v>12.844719622537159</c:v>
                      </c:pt>
                      <c:pt idx="2102">
                        <c:v>12.96532082268709</c:v>
                      </c:pt>
                      <c:pt idx="2103">
                        <c:v>13.0860676449715</c:v>
                      </c:pt>
                      <c:pt idx="2104">
                        <c:v>13.20581926024712</c:v>
                      </c:pt>
                      <c:pt idx="2105">
                        <c:v>13.325714451968643</c:v>
                      </c:pt>
                      <c:pt idx="2106">
                        <c:v>13.445753564831934</c:v>
                      </c:pt>
                      <c:pt idx="2107">
                        <c:v>13.568227554421522</c:v>
                      </c:pt>
                      <c:pt idx="2108">
                        <c:v>13.688558306568341</c:v>
                      </c:pt>
                      <c:pt idx="2109">
                        <c:v>13.809034028074516</c:v>
                      </c:pt>
                      <c:pt idx="2110">
                        <c:v>13.930804540197702</c:v>
                      </c:pt>
                      <c:pt idx="2111">
                        <c:v>14.051572639896733</c:v>
                      </c:pt>
                      <c:pt idx="2112">
                        <c:v>14.172486765305045</c:v>
                      </c:pt>
                      <c:pt idx="2113">
                        <c:v>14.294700931993304</c:v>
                      </c:pt>
                      <c:pt idx="2114">
                        <c:v>14.417064644491774</c:v>
                      </c:pt>
                      <c:pt idx="2115">
                        <c:v>14.539578269228501</c:v>
                      </c:pt>
                      <c:pt idx="2116">
                        <c:v>14.662242173980003</c:v>
                      </c:pt>
                      <c:pt idx="2117">
                        <c:v>14.782738075478512</c:v>
                      </c:pt>
                      <c:pt idx="2118">
                        <c:v>14.905700796151161</c:v>
                      </c:pt>
                      <c:pt idx="2119">
                        <c:v>15.028814901296114</c:v>
                      </c:pt>
                      <c:pt idx="2120">
                        <c:v>15.152080764124239</c:v>
                      </c:pt>
                      <c:pt idx="2121">
                        <c:v>15.274333726519886</c:v>
                      </c:pt>
                      <c:pt idx="2122">
                        <c:v>15.396736329742685</c:v>
                      </c:pt>
                      <c:pt idx="2123">
                        <c:v>15.521624734273001</c:v>
                      </c:pt>
                      <c:pt idx="2124">
                        <c:v>15.644330588714233</c:v>
                      </c:pt>
                      <c:pt idx="2125">
                        <c:v>15.768357984242392</c:v>
                      </c:pt>
                      <c:pt idx="2126">
                        <c:v>15.891367155148794</c:v>
                      </c:pt>
                      <c:pt idx="2127">
                        <c:v>16.015701513249848</c:v>
                      </c:pt>
                      <c:pt idx="2128">
                        <c:v>16.13901550387277</c:v>
                      </c:pt>
                      <c:pt idx="2129">
                        <c:v>16.262481745664818</c:v>
                      </c:pt>
                      <c:pt idx="2130">
                        <c:v>16.387278672549453</c:v>
                      </c:pt>
                      <c:pt idx="2131">
                        <c:v>16.512231536788974</c:v>
                      </c:pt>
                      <c:pt idx="2132">
                        <c:v>16.636159721522699</c:v>
                      </c:pt>
                      <c:pt idx="2133">
                        <c:v>16.76024167879336</c:v>
                      </c:pt>
                      <c:pt idx="2134">
                        <c:v>16.886845691420802</c:v>
                      </c:pt>
                      <c:pt idx="2135">
                        <c:v>17.011239288752332</c:v>
                      </c:pt>
                      <c:pt idx="2136">
                        <c:v>17.13578781649792</c:v>
                      </c:pt>
                      <c:pt idx="2137">
                        <c:v>17.261680064624183</c:v>
                      </c:pt>
                      <c:pt idx="2138">
                        <c:v>17.387731001129168</c:v>
                      </c:pt>
                      <c:pt idx="2139">
                        <c:v>17.512749621371402</c:v>
                      </c:pt>
                      <c:pt idx="2140">
                        <c:v>17.636731850574041</c:v>
                      </c:pt>
                      <c:pt idx="2141">
                        <c:v>17.764451124299157</c:v>
                      </c:pt>
                      <c:pt idx="2142">
                        <c:v>17.891137806873857</c:v>
                      </c:pt>
                      <c:pt idx="2143">
                        <c:v>18.016787762674287</c:v>
                      </c:pt>
                      <c:pt idx="2144">
                        <c:v>18.142595796234122</c:v>
                      </c:pt>
                      <c:pt idx="2145">
                        <c:v>18.269762749967878</c:v>
                      </c:pt>
                      <c:pt idx="2146">
                        <c:v>18.397091623973765</c:v>
                      </c:pt>
                      <c:pt idx="2147">
                        <c:v>18.523379324100667</c:v>
                      </c:pt>
                      <c:pt idx="2148">
                        <c:v>18.649826711746545</c:v>
                      </c:pt>
                      <c:pt idx="2149">
                        <c:v>18.776434191264197</c:v>
                      </c:pt>
                      <c:pt idx="2150">
                        <c:v>18.90441025547814</c:v>
                      </c:pt>
                      <c:pt idx="2151">
                        <c:v>19.031340672350712</c:v>
                      </c:pt>
                      <c:pt idx="2152">
                        <c:v>19.15843240731397</c:v>
                      </c:pt>
                      <c:pt idx="2153">
                        <c:v>19.286898587479463</c:v>
                      </c:pt>
                      <c:pt idx="2154">
                        <c:v>19.414315738075274</c:v>
                      </c:pt>
                      <c:pt idx="2155">
                        <c:v>19.543111274767398</c:v>
                      </c:pt>
                      <c:pt idx="2156">
                        <c:v>19.670855511713174</c:v>
                      </c:pt>
                      <c:pt idx="2157">
                        <c:v>19.799982098055491</c:v>
                      </c:pt>
                      <c:pt idx="2158">
                        <c:v>19.928055104968209</c:v>
                      </c:pt>
                      <c:pt idx="2159">
                        <c:v>20.057514447173691</c:v>
                      </c:pt>
                      <c:pt idx="2160">
                        <c:v>20.18469425251288</c:v>
                      </c:pt>
                      <c:pt idx="2161">
                        <c:v>20.314486480752063</c:v>
                      </c:pt>
                      <c:pt idx="2162">
                        <c:v>20.443220552366085</c:v>
                      </c:pt>
                      <c:pt idx="2163">
                        <c:v>20.572120562234065</c:v>
                      </c:pt>
                      <c:pt idx="2164">
                        <c:v>20.702416943432652</c:v>
                      </c:pt>
                      <c:pt idx="2165">
                        <c:v>20.831651707104051</c:v>
                      </c:pt>
                      <c:pt idx="2166">
                        <c:v>20.962286908448078</c:v>
                      </c:pt>
                      <c:pt idx="2167">
                        <c:v>21.091858169164077</c:v>
                      </c:pt>
                      <c:pt idx="2168">
                        <c:v>21.222833957370423</c:v>
                      </c:pt>
                      <c:pt idx="2169">
                        <c:v>21.352743472024731</c:v>
                      </c:pt>
                      <c:pt idx="2170">
                        <c:v>21.484061627664737</c:v>
                      </c:pt>
                      <c:pt idx="2171">
                        <c:v>21.613069894642408</c:v>
                      </c:pt>
                      <c:pt idx="2172">
                        <c:v>21.744730576933016</c:v>
                      </c:pt>
                      <c:pt idx="2173">
                        <c:v>21.876564833129944</c:v>
                      </c:pt>
                      <c:pt idx="2174">
                        <c:v>22.007326945699155</c:v>
                      </c:pt>
                      <c:pt idx="2175">
                        <c:v>22.138260269473019</c:v>
                      </c:pt>
                      <c:pt idx="2176">
                        <c:v>22.270614698943049</c:v>
                      </c:pt>
                      <c:pt idx="2177">
                        <c:v>22.403144537550503</c:v>
                      </c:pt>
                      <c:pt idx="2178">
                        <c:v>22.534597486940974</c:v>
                      </c:pt>
                      <c:pt idx="2179">
                        <c:v>22.666223462583552</c:v>
                      </c:pt>
                      <c:pt idx="2180">
                        <c:v>22.798022920573686</c:v>
                      </c:pt>
                      <c:pt idx="2181">
                        <c:v>22.931254045973876</c:v>
                      </c:pt>
                      <c:pt idx="2182">
                        <c:v>23.064662913536026</c:v>
                      </c:pt>
                      <c:pt idx="2183">
                        <c:v>23.196988908433784</c:v>
                      </c:pt>
                      <c:pt idx="2184">
                        <c:v>23.329490237058518</c:v>
                      </c:pt>
                      <c:pt idx="2185">
                        <c:v>23.463431802970767</c:v>
                      </c:pt>
                      <c:pt idx="2186">
                        <c:v>23.597553012958794</c:v>
                      </c:pt>
                      <c:pt idx="2187">
                        <c:v>23.690024217303449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CHS_28Apr2016!$F$27:$F$2214</c15:sqref>
                        </c15:formulaRef>
                      </c:ext>
                    </c:extLst>
                    <c:numCache>
                      <c:formatCode>General</c:formatCode>
                      <c:ptCount val="2188"/>
                      <c:pt idx="0">
                        <c:v>0.11700000000000001</c:v>
                      </c:pt>
                      <c:pt idx="1">
                        <c:v>0.11700000000000001</c:v>
                      </c:pt>
                      <c:pt idx="2">
                        <c:v>0.125</c:v>
                      </c:pt>
                      <c:pt idx="3">
                        <c:v>0.14399711999999998</c:v>
                      </c:pt>
                      <c:pt idx="4">
                        <c:v>0.15499070000000001</c:v>
                      </c:pt>
                      <c:pt idx="5">
                        <c:v>0.16498515</c:v>
                      </c:pt>
                      <c:pt idx="6">
                        <c:v>0.17997839999999998</c:v>
                      </c:pt>
                      <c:pt idx="7">
                        <c:v>0.18897164999999999</c:v>
                      </c:pt>
                      <c:pt idx="8">
                        <c:v>0.21896058000000002</c:v>
                      </c:pt>
                      <c:pt idx="9">
                        <c:v>0.2549439</c:v>
                      </c:pt>
                      <c:pt idx="10">
                        <c:v>0.27392875999999999</c:v>
                      </c:pt>
                      <c:pt idx="11">
                        <c:v>0.27192112000000002</c:v>
                      </c:pt>
                      <c:pt idx="12">
                        <c:v>0.28190975999999995</c:v>
                      </c:pt>
                      <c:pt idx="13">
                        <c:v>0.29689307999999998</c:v>
                      </c:pt>
                      <c:pt idx="14">
                        <c:v>0.31587675999999998</c:v>
                      </c:pt>
                      <c:pt idx="15">
                        <c:v>0.35285173999999997</c:v>
                      </c:pt>
                      <c:pt idx="16">
                        <c:v>0.37282841999999999</c:v>
                      </c:pt>
                      <c:pt idx="17">
                        <c:v>0.37181772000000002</c:v>
                      </c:pt>
                      <c:pt idx="18">
                        <c:v>0.37180656000000001</c:v>
                      </c:pt>
                      <c:pt idx="19">
                        <c:v>0.37079594999999999</c:v>
                      </c:pt>
                      <c:pt idx="20">
                        <c:v>0.37478250000000002</c:v>
                      </c:pt>
                      <c:pt idx="21">
                        <c:v>0.39575051999999999</c:v>
                      </c:pt>
                      <c:pt idx="22">
                        <c:v>0.42471949999999997</c:v>
                      </c:pt>
                      <c:pt idx="23">
                        <c:v>0.44069571000000002</c:v>
                      </c:pt>
                      <c:pt idx="24">
                        <c:v>0.43468245</c:v>
                      </c:pt>
                      <c:pt idx="25">
                        <c:v>0.43766712000000002</c:v>
                      </c:pt>
                      <c:pt idx="26">
                        <c:v>0.44764608</c:v>
                      </c:pt>
                      <c:pt idx="27">
                        <c:v>0.45761986000000004</c:v>
                      </c:pt>
                      <c:pt idx="28">
                        <c:v>0.48758032000000001</c:v>
                      </c:pt>
                      <c:pt idx="29">
                        <c:v>0.49855589</c:v>
                      </c:pt>
                      <c:pt idx="30">
                        <c:v>0.50553448000000001</c:v>
                      </c:pt>
                      <c:pt idx="31">
                        <c:v>0.49052864000000002</c:v>
                      </c:pt>
                      <c:pt idx="32">
                        <c:v>0.48951</c:v>
                      </c:pt>
                      <c:pt idx="33">
                        <c:v>0.49249220999999999</c:v>
                      </c:pt>
                      <c:pt idx="34">
                        <c:v>0.51145728000000001</c:v>
                      </c:pt>
                      <c:pt idx="35">
                        <c:v>0.54140379999999999</c:v>
                      </c:pt>
                      <c:pt idx="36">
                        <c:v>0.55437285000000003</c:v>
                      </c:pt>
                      <c:pt idx="37">
                        <c:v>0.54836315999999996</c:v>
                      </c:pt>
                      <c:pt idx="38">
                        <c:v>0.54834120000000008</c:v>
                      </c:pt>
                      <c:pt idx="39">
                        <c:v>0.55331858000000012</c:v>
                      </c:pt>
                      <c:pt idx="40">
                        <c:v>0.55929440000000008</c:v>
                      </c:pt>
                      <c:pt idx="41">
                        <c:v>0.57325379999999992</c:v>
                      </c:pt>
                      <c:pt idx="42">
                        <c:v>0.59221130999999994</c:v>
                      </c:pt>
                      <c:pt idx="43">
                        <c:v>0.59718671999999995</c:v>
                      </c:pt>
                      <c:pt idx="44">
                        <c:v>0.58517960000000002</c:v>
                      </c:pt>
                      <c:pt idx="45">
                        <c:v>0.58515615999999993</c:v>
                      </c:pt>
                      <c:pt idx="46">
                        <c:v>0.58613711000000002</c:v>
                      </c:pt>
                      <c:pt idx="47">
                        <c:v>0.60209550000000001</c:v>
                      </c:pt>
                      <c:pt idx="48">
                        <c:v>0.62902979999999997</c:v>
                      </c:pt>
                      <c:pt idx="49">
                        <c:v>0.63999363000000009</c:v>
                      </c:pt>
                      <c:pt idx="50">
                        <c:v>0.63297926000000004</c:v>
                      </c:pt>
                      <c:pt idx="51">
                        <c:v>0.62896680000000005</c:v>
                      </c:pt>
                      <c:pt idx="52">
                        <c:v>0.63094455999999999</c:v>
                      </c:pt>
                      <c:pt idx="53">
                        <c:v>0.63092559999999998</c:v>
                      </c:pt>
                      <c:pt idx="54">
                        <c:v>0.63988465999999999</c:v>
                      </c:pt>
                      <c:pt idx="55">
                        <c:v>0.66181986000000004</c:v>
                      </c:pt>
                      <c:pt idx="56">
                        <c:v>0.66679092000000006</c:v>
                      </c:pt>
                      <c:pt idx="57">
                        <c:v>0.65279664000000004</c:v>
                      </c:pt>
                      <c:pt idx="58">
                        <c:v>0.64978263000000003</c:v>
                      </c:pt>
                      <c:pt idx="59">
                        <c:v>0.65075468000000003</c:v>
                      </c:pt>
                      <c:pt idx="60">
                        <c:v>0.66470795999999999</c:v>
                      </c:pt>
                      <c:pt idx="61">
                        <c:v>0.69262587999999992</c:v>
                      </c:pt>
                      <c:pt idx="62">
                        <c:v>0.70158697000000003</c:v>
                      </c:pt>
                      <c:pt idx="63">
                        <c:v>0.69657607999999993</c:v>
                      </c:pt>
                      <c:pt idx="64">
                        <c:v>0.68557791000000001</c:v>
                      </c:pt>
                      <c:pt idx="65">
                        <c:v>0.6845525400000001</c:v>
                      </c:pt>
                      <c:pt idx="66">
                        <c:v>0.67654908000000002</c:v>
                      </c:pt>
                      <c:pt idx="67">
                        <c:v>0.69248708000000003</c:v>
                      </c:pt>
                      <c:pt idx="68">
                        <c:v>0.71242205999999997</c:v>
                      </c:pt>
                      <c:pt idx="69">
                        <c:v>0.72137324999999997</c:v>
                      </c:pt>
                      <c:pt idx="70">
                        <c:v>0.70439032000000001</c:v>
                      </c:pt>
                      <c:pt idx="71">
                        <c:v>0.70436913999999995</c:v>
                      </c:pt>
                      <c:pt idx="72">
                        <c:v>0.70533855000000001</c:v>
                      </c:pt>
                      <c:pt idx="73">
                        <c:v>0.71629115999999993</c:v>
                      </c:pt>
                      <c:pt idx="74">
                        <c:v>0.74120194000000006</c:v>
                      </c:pt>
                      <c:pt idx="75">
                        <c:v>0.75015760000000009</c:v>
                      </c:pt>
                      <c:pt idx="76">
                        <c:v>0.74015984000000001</c:v>
                      </c:pt>
                      <c:pt idx="77">
                        <c:v>0.73314780000000002</c:v>
                      </c:pt>
                      <c:pt idx="78">
                        <c:v>0.72214655999999999</c:v>
                      </c:pt>
                      <c:pt idx="79">
                        <c:v>0.71913260999999995</c:v>
                      </c:pt>
                      <c:pt idx="80">
                        <c:v>0.73407168</c:v>
                      </c:pt>
                      <c:pt idx="81">
                        <c:v>0.75399660000000002</c:v>
                      </c:pt>
                      <c:pt idx="82">
                        <c:v>0.75995022000000001</c:v>
                      </c:pt>
                      <c:pt idx="83">
                        <c:v>0.74795999999999996</c:v>
                      </c:pt>
                      <c:pt idx="84">
                        <c:v>0.74693275999999997</c:v>
                      </c:pt>
                      <c:pt idx="85">
                        <c:v>0.75189634000000005</c:v>
                      </c:pt>
                      <c:pt idx="86">
                        <c:v>0.75985115999999997</c:v>
                      </c:pt>
                      <c:pt idx="87">
                        <c:v>0.77876634</c:v>
                      </c:pt>
                      <c:pt idx="88">
                        <c:v>0.78471770000000007</c:v>
                      </c:pt>
                      <c:pt idx="89">
                        <c:v>0.78269995000000003</c:v>
                      </c:pt>
                      <c:pt idx="90">
                        <c:v>0.75974448000000006</c:v>
                      </c:pt>
                      <c:pt idx="91">
                        <c:v>0.75174553999999993</c:v>
                      </c:pt>
                      <c:pt idx="92">
                        <c:v>0.75171538000000004</c:v>
                      </c:pt>
                      <c:pt idx="93">
                        <c:v>0.7696376800000001</c:v>
                      </c:pt>
                      <c:pt idx="94">
                        <c:v>0.78357125999999999</c:v>
                      </c:pt>
                      <c:pt idx="95">
                        <c:v>0.79151478000000008</c:v>
                      </c:pt>
                      <c:pt idx="96">
                        <c:v>0.78152255999999998</c:v>
                      </c:pt>
                      <c:pt idx="97">
                        <c:v>0.77650720000000006</c:v>
                      </c:pt>
                      <c:pt idx="98">
                        <c:v>0.7764838300000001</c:v>
                      </c:pt>
                      <c:pt idx="99">
                        <c:v>0.78742460000000003</c:v>
                      </c:pt>
                      <c:pt idx="100">
                        <c:v>0.79137980000000008</c:v>
                      </c:pt>
                      <c:pt idx="101">
                        <c:v>0.79832466000000002</c:v>
                      </c:pt>
                      <c:pt idx="102">
                        <c:v>0.79830063000000007</c:v>
                      </c:pt>
                      <c:pt idx="103">
                        <c:v>0.78233100000000011</c:v>
                      </c:pt>
                      <c:pt idx="104">
                        <c:v>0.77632802999999995</c:v>
                      </c:pt>
                      <c:pt idx="105">
                        <c:v>0.77629687000000003</c:v>
                      </c:pt>
                      <c:pt idx="106">
                        <c:v>0.79520700000000011</c:v>
                      </c:pt>
                      <c:pt idx="107">
                        <c:v>0.81111844</c:v>
                      </c:pt>
                      <c:pt idx="108">
                        <c:v>0.81806902999999997</c:v>
                      </c:pt>
                      <c:pt idx="109">
                        <c:v>0.80808040000000003</c:v>
                      </c:pt>
                      <c:pt idx="110">
                        <c:v>0.80306616000000008</c:v>
                      </c:pt>
                      <c:pt idx="111">
                        <c:v>0.80104128000000008</c:v>
                      </c:pt>
                      <c:pt idx="112">
                        <c:v>0.7990245800000001</c:v>
                      </c:pt>
                      <c:pt idx="113">
                        <c:v>0.80895499999999998</c:v>
                      </c:pt>
                      <c:pt idx="114">
                        <c:v>0.81988905999999995</c:v>
                      </c:pt>
                      <c:pt idx="115">
                        <c:v>0.82285293999999998</c:v>
                      </c:pt>
                      <c:pt idx="116">
                        <c:v>0.80589344000000007</c:v>
                      </c:pt>
                      <c:pt idx="117">
                        <c:v>0.80088048000000001</c:v>
                      </c:pt>
                      <c:pt idx="118">
                        <c:v>0.79986027000000004</c:v>
                      </c:pt>
                      <c:pt idx="119">
                        <c:v>0.81378101999999986</c:v>
                      </c:pt>
                      <c:pt idx="120">
                        <c:v>0.83765281999999996</c:v>
                      </c:pt>
                      <c:pt idx="121">
                        <c:v>0.84360352999999999</c:v>
                      </c:pt>
                      <c:pt idx="122">
                        <c:v>0.83361851999999992</c:v>
                      </c:pt>
                      <c:pt idx="123">
                        <c:v>0.82262165999999992</c:v>
                      </c:pt>
                      <c:pt idx="124">
                        <c:v>0.82160099999999991</c:v>
                      </c:pt>
                      <c:pt idx="125">
                        <c:v>0.81062190000000001</c:v>
                      </c:pt>
                      <c:pt idx="126">
                        <c:v>0.82254731999999997</c:v>
                      </c:pt>
                      <c:pt idx="127">
                        <c:v>0.83645519999999995</c:v>
                      </c:pt>
                      <c:pt idx="128">
                        <c:v>0.83941725</c:v>
                      </c:pt>
                      <c:pt idx="129">
                        <c:v>0.82545188000000003</c:v>
                      </c:pt>
                      <c:pt idx="130">
                        <c:v>0.81844896</c:v>
                      </c:pt>
                      <c:pt idx="131">
                        <c:v>0.82141125000000004</c:v>
                      </c:pt>
                      <c:pt idx="132">
                        <c:v>0.83532517999999989</c:v>
                      </c:pt>
                      <c:pt idx="133">
                        <c:v>0.85520322000000004</c:v>
                      </c:pt>
                      <c:pt idx="134">
                        <c:v>0.86014656</c:v>
                      </c:pt>
                      <c:pt idx="135">
                        <c:v>0.84817451999999993</c:v>
                      </c:pt>
                      <c:pt idx="136">
                        <c:v>0.84216761999999989</c:v>
                      </c:pt>
                      <c:pt idx="137">
                        <c:v>0.82820607999999996</c:v>
                      </c:pt>
                      <c:pt idx="138">
                        <c:v>0.82320406999999995</c:v>
                      </c:pt>
                      <c:pt idx="139">
                        <c:v>0.84109610000000001</c:v>
                      </c:pt>
                      <c:pt idx="140">
                        <c:v>0.85499705999999998</c:v>
                      </c:pt>
                      <c:pt idx="141">
                        <c:v>0.85994784000000002</c:v>
                      </c:pt>
                      <c:pt idx="142">
                        <c:v>0.84499272000000003</c:v>
                      </c:pt>
                      <c:pt idx="143">
                        <c:v>0.83998255999999993</c:v>
                      </c:pt>
                      <c:pt idx="144">
                        <c:v>0.84095244999999996</c:v>
                      </c:pt>
                      <c:pt idx="145">
                        <c:v>0.8508618</c:v>
                      </c:pt>
                      <c:pt idx="146">
                        <c:v>0.86974361999999994</c:v>
                      </c:pt>
                      <c:pt idx="147">
                        <c:v>0.87170760000000003</c:v>
                      </c:pt>
                      <c:pt idx="148">
                        <c:v>0.86968244000000006</c:v>
                      </c:pt>
                      <c:pt idx="149">
                        <c:v>0.84975561999999993</c:v>
                      </c:pt>
                      <c:pt idx="150">
                        <c:v>0.83977999999999997</c:v>
                      </c:pt>
                      <c:pt idx="151">
                        <c:v>0.83776474000000001</c:v>
                      </c:pt>
                      <c:pt idx="152">
                        <c:v>0.85563979999999995</c:v>
                      </c:pt>
                      <c:pt idx="153">
                        <c:v>0.86954260000000005</c:v>
                      </c:pt>
                      <c:pt idx="154">
                        <c:v>0.87449072999999999</c:v>
                      </c:pt>
                      <c:pt idx="155">
                        <c:v>0.86251760999999993</c:v>
                      </c:pt>
                      <c:pt idx="156">
                        <c:v>0.85751759999999999</c:v>
                      </c:pt>
                      <c:pt idx="157">
                        <c:v>0.85648835999999995</c:v>
                      </c:pt>
                      <c:pt idx="158">
                        <c:v>0.86540640000000002</c:v>
                      </c:pt>
                      <c:pt idx="159">
                        <c:v>0.87930595999999994</c:v>
                      </c:pt>
                      <c:pt idx="160">
                        <c:v>0.87927944000000002</c:v>
                      </c:pt>
                      <c:pt idx="161">
                        <c:v>0.87726366</c:v>
                      </c:pt>
                      <c:pt idx="162">
                        <c:v>0.86032034999999996</c:v>
                      </c:pt>
                      <c:pt idx="163">
                        <c:v>0.85233791999999997</c:v>
                      </c:pt>
                      <c:pt idx="164">
                        <c:v>0.85231221000000001</c:v>
                      </c:pt>
                      <c:pt idx="165">
                        <c:v>0.87017875</c:v>
                      </c:pt>
                      <c:pt idx="166">
                        <c:v>0.88407493999999998</c:v>
                      </c:pt>
                      <c:pt idx="167">
                        <c:v>0.89000590000000002</c:v>
                      </c:pt>
                      <c:pt idx="168">
                        <c:v>0.87803754000000001</c:v>
                      </c:pt>
                      <c:pt idx="169">
                        <c:v>0.87105060000000001</c:v>
                      </c:pt>
                      <c:pt idx="170">
                        <c:v>0.86902694000000003</c:v>
                      </c:pt>
                      <c:pt idx="171">
                        <c:v>0.87098928000000009</c:v>
                      </c:pt>
                      <c:pt idx="172">
                        <c:v>0.8769285</c:v>
                      </c:pt>
                      <c:pt idx="173">
                        <c:v>0.88485579999999997</c:v>
                      </c:pt>
                      <c:pt idx="174">
                        <c:v>0.88482019999999995</c:v>
                      </c:pt>
                      <c:pt idx="175">
                        <c:v>0.86988124999999994</c:v>
                      </c:pt>
                      <c:pt idx="176">
                        <c:v>0.86289616000000002</c:v>
                      </c:pt>
                      <c:pt idx="177">
                        <c:v>0.8648496</c:v>
                      </c:pt>
                      <c:pt idx="178">
                        <c:v>0.87973425000000005</c:v>
                      </c:pt>
                      <c:pt idx="179">
                        <c:v>0.89461800000000002</c:v>
                      </c:pt>
                      <c:pt idx="180">
                        <c:v>0.90053682000000002</c:v>
                      </c:pt>
                      <c:pt idx="181">
                        <c:v>0.8895763000000001</c:v>
                      </c:pt>
                      <c:pt idx="182">
                        <c:v>0.87961034999999999</c:v>
                      </c:pt>
                      <c:pt idx="183">
                        <c:v>0.87758721000000006</c:v>
                      </c:pt>
                      <c:pt idx="184">
                        <c:v>0.87060383999999991</c:v>
                      </c:pt>
                      <c:pt idx="185">
                        <c:v>0.88449089999999997</c:v>
                      </c:pt>
                      <c:pt idx="186">
                        <c:v>0.89440200000000003</c:v>
                      </c:pt>
                      <c:pt idx="187">
                        <c:v>0.89635348000000004</c:v>
                      </c:pt>
                      <c:pt idx="188">
                        <c:v>0.88042706000000004</c:v>
                      </c:pt>
                      <c:pt idx="189">
                        <c:v>0.87245103999999996</c:v>
                      </c:pt>
                      <c:pt idx="190">
                        <c:v>0.87539683999999995</c:v>
                      </c:pt>
                      <c:pt idx="191">
                        <c:v>0.89125920000000003</c:v>
                      </c:pt>
                      <c:pt idx="192">
                        <c:v>0.91011012000000002</c:v>
                      </c:pt>
                      <c:pt idx="193">
                        <c:v>0.91404760000000007</c:v>
                      </c:pt>
                      <c:pt idx="194">
                        <c:v>0.90408500000000003</c:v>
                      </c:pt>
                      <c:pt idx="195">
                        <c:v>0.89809687999999999</c:v>
                      </c:pt>
                      <c:pt idx="196">
                        <c:v>0.88315927000000005</c:v>
                      </c:pt>
                      <c:pt idx="197">
                        <c:v>0.87816559999999999</c:v>
                      </c:pt>
                      <c:pt idx="198">
                        <c:v>0.89502636999999996</c:v>
                      </c:pt>
                      <c:pt idx="199">
                        <c:v>0.90393940000000006</c:v>
                      </c:pt>
                      <c:pt idx="200">
                        <c:v>0.9088695</c:v>
                      </c:pt>
                      <c:pt idx="201">
                        <c:v>0.89492726</c:v>
                      </c:pt>
                      <c:pt idx="202">
                        <c:v>0.88696332</c:v>
                      </c:pt>
                      <c:pt idx="203">
                        <c:v>0.88989824000000006</c:v>
                      </c:pt>
                      <c:pt idx="204">
                        <c:v>0.89980296000000004</c:v>
                      </c:pt>
                      <c:pt idx="205">
                        <c:v>0.91566586000000005</c:v>
                      </c:pt>
                      <c:pt idx="206">
                        <c:v>0.91960134000000004</c:v>
                      </c:pt>
                      <c:pt idx="207">
                        <c:v>0.91758744000000014</c:v>
                      </c:pt>
                      <c:pt idx="208">
                        <c:v>0.89670609000000001</c:v>
                      </c:pt>
                      <c:pt idx="209">
                        <c:v>0.88377000000000006</c:v>
                      </c:pt>
                      <c:pt idx="210">
                        <c:v>0.88274143999999999</c:v>
                      </c:pt>
                      <c:pt idx="211">
                        <c:v>0.89760872000000003</c:v>
                      </c:pt>
                      <c:pt idx="212">
                        <c:v>0.91247510000000009</c:v>
                      </c:pt>
                      <c:pt idx="213">
                        <c:v>0.91541691999999997</c:v>
                      </c:pt>
                      <c:pt idx="214">
                        <c:v>0.9014805600000001</c:v>
                      </c:pt>
                      <c:pt idx="215">
                        <c:v>0.89648936999999995</c:v>
                      </c:pt>
                      <c:pt idx="216">
                        <c:v>0.89645325000000009</c:v>
                      </c:pt>
                      <c:pt idx="217">
                        <c:v>0.90536064000000005</c:v>
                      </c:pt>
                      <c:pt idx="218">
                        <c:v>0.92022362999999996</c:v>
                      </c:pt>
                      <c:pt idx="219">
                        <c:v>0.91919390000000012</c:v>
                      </c:pt>
                      <c:pt idx="220">
                        <c:v>0.91618825999999998</c:v>
                      </c:pt>
                      <c:pt idx="221">
                        <c:v>0.89829395000000001</c:v>
                      </c:pt>
                      <c:pt idx="222">
                        <c:v>0.88933375999999997</c:v>
                      </c:pt>
                      <c:pt idx="223">
                        <c:v>0.89128295999999996</c:v>
                      </c:pt>
                      <c:pt idx="224">
                        <c:v>0.90811920000000002</c:v>
                      </c:pt>
                      <c:pt idx="225">
                        <c:v>0.92296920000000005</c:v>
                      </c:pt>
                      <c:pt idx="226">
                        <c:v>0.92691094000000007</c:v>
                      </c:pt>
                      <c:pt idx="227">
                        <c:v>0.91596674000000011</c:v>
                      </c:pt>
                      <c:pt idx="228">
                        <c:v>0.90699876000000001</c:v>
                      </c:pt>
                      <c:pt idx="229">
                        <c:v>0.90498672000000002</c:v>
                      </c:pt>
                      <c:pt idx="230">
                        <c:v>0.90694392000000013</c:v>
                      </c:pt>
                      <c:pt idx="231">
                        <c:v>0.91088550000000001</c:v>
                      </c:pt>
                      <c:pt idx="232">
                        <c:v>0.9237475100000001</c:v>
                      </c:pt>
                      <c:pt idx="233">
                        <c:v>0.92371957999999998</c:v>
                      </c:pt>
                      <c:pt idx="234">
                        <c:v>0.90583294999999997</c:v>
                      </c:pt>
                      <c:pt idx="235">
                        <c:v>0.89687647999999998</c:v>
                      </c:pt>
                      <c:pt idx="236">
                        <c:v>0.89484713999999999</c:v>
                      </c:pt>
                      <c:pt idx="237">
                        <c:v>0.90672456000000001</c:v>
                      </c:pt>
                      <c:pt idx="238">
                        <c:v>0.92256930000000004</c:v>
                      </c:pt>
                      <c:pt idx="239">
                        <c:v>0.92947589000000008</c:v>
                      </c:pt>
                      <c:pt idx="240">
                        <c:v>0.91952838000000003</c:v>
                      </c:pt>
                      <c:pt idx="241">
                        <c:v>0.90858956000000002</c:v>
                      </c:pt>
                      <c:pt idx="242">
                        <c:v>0.90656918000000009</c:v>
                      </c:pt>
                      <c:pt idx="243">
                        <c:v>0.90257440000000011</c:v>
                      </c:pt>
                      <c:pt idx="244">
                        <c:v>0.91246519999999998</c:v>
                      </c:pt>
                      <c:pt idx="245">
                        <c:v>0.92432964000000006</c:v>
                      </c:pt>
                      <c:pt idx="246">
                        <c:v>0.92727689999999996</c:v>
                      </c:pt>
                      <c:pt idx="247">
                        <c:v>0.9103806000000001</c:v>
                      </c:pt>
                      <c:pt idx="248">
                        <c:v>0.90340226000000001</c:v>
                      </c:pt>
                      <c:pt idx="249">
                        <c:v>0.90337493000000002</c:v>
                      </c:pt>
                      <c:pt idx="250">
                        <c:v>0.91623840000000012</c:v>
                      </c:pt>
                      <c:pt idx="251">
                        <c:v>0.93404951999999997</c:v>
                      </c:pt>
                      <c:pt idx="252">
                        <c:v>0.93798737999999993</c:v>
                      </c:pt>
                      <c:pt idx="253">
                        <c:v>0.92407800000000007</c:v>
                      </c:pt>
                      <c:pt idx="254">
                        <c:v>0.91412612000000004</c:v>
                      </c:pt>
                      <c:pt idx="255">
                        <c:v>0.90814988000000008</c:v>
                      </c:pt>
                      <c:pt idx="256">
                        <c:v>0.89919979999999999</c:v>
                      </c:pt>
                      <c:pt idx="257">
                        <c:v>0.91602588000000007</c:v>
                      </c:pt>
                      <c:pt idx="258">
                        <c:v>0.92985815999999988</c:v>
                      </c:pt>
                      <c:pt idx="259">
                        <c:v>0.9357777599999999</c:v>
                      </c:pt>
                      <c:pt idx="260">
                        <c:v>0.91988928000000003</c:v>
                      </c:pt>
                      <c:pt idx="261">
                        <c:v>0.91390484000000005</c:v>
                      </c:pt>
                      <c:pt idx="262">
                        <c:v>0.91685075000000005</c:v>
                      </c:pt>
                      <c:pt idx="263">
                        <c:v>0.9277164</c:v>
                      </c:pt>
                      <c:pt idx="264">
                        <c:v>0.94552848</c:v>
                      </c:pt>
                      <c:pt idx="265">
                        <c:v>0.94946421999999997</c:v>
                      </c:pt>
                      <c:pt idx="266">
                        <c:v>0.94546169999999996</c:v>
                      </c:pt>
                      <c:pt idx="267">
                        <c:v>0.92462166000000001</c:v>
                      </c:pt>
                      <c:pt idx="268">
                        <c:v>0.91171080000000004</c:v>
                      </c:pt>
                      <c:pt idx="269">
                        <c:v>0.90672839999999999</c:v>
                      </c:pt>
                      <c:pt idx="270">
                        <c:v>0.92451903000000002</c:v>
                      </c:pt>
                      <c:pt idx="271">
                        <c:v>0.9353907199999999</c:v>
                      </c:pt>
                      <c:pt idx="272">
                        <c:v>0.94130749999999996</c:v>
                      </c:pt>
                      <c:pt idx="273">
                        <c:v>0.93037058999999989</c:v>
                      </c:pt>
                      <c:pt idx="274">
                        <c:v>0.92340696</c:v>
                      </c:pt>
                      <c:pt idx="275">
                        <c:v>0.92436041999999996</c:v>
                      </c:pt>
                      <c:pt idx="276">
                        <c:v>0.93225810999999992</c:v>
                      </c:pt>
                      <c:pt idx="277">
                        <c:v>0.94808075999999997</c:v>
                      </c:pt>
                      <c:pt idx="278">
                        <c:v>0.94606119999999994</c:v>
                      </c:pt>
                      <c:pt idx="279">
                        <c:v>0.94306071999999996</c:v>
                      </c:pt>
                      <c:pt idx="280">
                        <c:v>0.92123940000000004</c:v>
                      </c:pt>
                      <c:pt idx="281">
                        <c:v>0.91426841999999997</c:v>
                      </c:pt>
                      <c:pt idx="282">
                        <c:v>0.91126000000000007</c:v>
                      </c:pt>
                      <c:pt idx="283">
                        <c:v>0.93005132999999995</c:v>
                      </c:pt>
                      <c:pt idx="284">
                        <c:v>0.94487975999999996</c:v>
                      </c:pt>
                      <c:pt idx="285">
                        <c:v>0.9478127999999999</c:v>
                      </c:pt>
                      <c:pt idx="286">
                        <c:v>0.9378803899999999</c:v>
                      </c:pt>
                      <c:pt idx="287">
                        <c:v>0.92892953999999994</c:v>
                      </c:pt>
                      <c:pt idx="288">
                        <c:v>0.92791109999999999</c:v>
                      </c:pt>
                      <c:pt idx="289">
                        <c:v>0.93877595999999996</c:v>
                      </c:pt>
                      <c:pt idx="290">
                        <c:v>0.94170872999999999</c:v>
                      </c:pt>
                      <c:pt idx="291">
                        <c:v>0.94861159999999989</c:v>
                      </c:pt>
                      <c:pt idx="292">
                        <c:v>0.94659296000000004</c:v>
                      </c:pt>
                      <c:pt idx="293">
                        <c:v>0.92973206999999991</c:v>
                      </c:pt>
                      <c:pt idx="294">
                        <c:v>0.91979361000000004</c:v>
                      </c:pt>
                      <c:pt idx="295">
                        <c:v>0.92273592000000004</c:v>
                      </c:pt>
                      <c:pt idx="296">
                        <c:v>0.93755840999999995</c:v>
                      </c:pt>
                      <c:pt idx="297">
                        <c:v>0.95336036999999996</c:v>
                      </c:pt>
                      <c:pt idx="298">
                        <c:v>0.95630135999999988</c:v>
                      </c:pt>
                      <c:pt idx="299">
                        <c:v>0.94735343999999999</c:v>
                      </c:pt>
                      <c:pt idx="300">
                        <c:v>0.93742583000000002</c:v>
                      </c:pt>
                      <c:pt idx="301">
                        <c:v>0.93640755999999992</c:v>
                      </c:pt>
                      <c:pt idx="302">
                        <c:v>0.93241985999999999</c:v>
                      </c:pt>
                      <c:pt idx="303">
                        <c:v>0.94425011999999997</c:v>
                      </c:pt>
                      <c:pt idx="304">
                        <c:v>0.95016</c:v>
                      </c:pt>
                      <c:pt idx="305">
                        <c:v>0.95409008000000006</c:v>
                      </c:pt>
                      <c:pt idx="306">
                        <c:v>0.93623727999999995</c:v>
                      </c:pt>
                      <c:pt idx="307">
                        <c:v>0.92829169999999994</c:v>
                      </c:pt>
                      <c:pt idx="308">
                        <c:v>0.93024279999999993</c:v>
                      </c:pt>
                      <c:pt idx="309">
                        <c:v>0.94306973999999999</c:v>
                      </c:pt>
                      <c:pt idx="310">
                        <c:v>0.95788439999999997</c:v>
                      </c:pt>
                      <c:pt idx="311">
                        <c:v>0.96478199999999992</c:v>
                      </c:pt>
                      <c:pt idx="312">
                        <c:v>0.95286923999999995</c:v>
                      </c:pt>
                      <c:pt idx="313">
                        <c:v>0.94195640000000003</c:v>
                      </c:pt>
                      <c:pt idx="314">
                        <c:v>0.9389595799999999</c:v>
                      </c:pt>
                      <c:pt idx="315">
                        <c:v>0.92803844000000002</c:v>
                      </c:pt>
                      <c:pt idx="316">
                        <c:v>0.94284101999999992</c:v>
                      </c:pt>
                      <c:pt idx="317">
                        <c:v>0.95270553000000002</c:v>
                      </c:pt>
                      <c:pt idx="318">
                        <c:v>0.95564448000000002</c:v>
                      </c:pt>
                      <c:pt idx="319">
                        <c:v>0.93879824999999995</c:v>
                      </c:pt>
                      <c:pt idx="320">
                        <c:v>0.93282502999999994</c:v>
                      </c:pt>
                      <c:pt idx="321">
                        <c:v>0.93477509999999986</c:v>
                      </c:pt>
                      <c:pt idx="322">
                        <c:v>0.94759611999999993</c:v>
                      </c:pt>
                      <c:pt idx="323">
                        <c:v>0.96240402999999997</c:v>
                      </c:pt>
                      <c:pt idx="324">
                        <c:v>0.96929839999999989</c:v>
                      </c:pt>
                      <c:pt idx="325">
                        <c:v>0.95541264000000004</c:v>
                      </c:pt>
                      <c:pt idx="326">
                        <c:v>0.94845099999999993</c:v>
                      </c:pt>
                      <c:pt idx="327">
                        <c:v>0.93259870999999994</c:v>
                      </c:pt>
                      <c:pt idx="328">
                        <c:v>0.92861466000000004</c:v>
                      </c:pt>
                      <c:pt idx="329">
                        <c:v>0.94538840000000002</c:v>
                      </c:pt>
                      <c:pt idx="330">
                        <c:v>0.95722616000000005</c:v>
                      </c:pt>
                      <c:pt idx="331">
                        <c:v>0.96214132000000008</c:v>
                      </c:pt>
                      <c:pt idx="332">
                        <c:v>0.94825919999999997</c:v>
                      </c:pt>
                      <c:pt idx="333">
                        <c:v>0.94427534999999996</c:v>
                      </c:pt>
                      <c:pt idx="334">
                        <c:v>0.94720333999999995</c:v>
                      </c:pt>
                      <c:pt idx="335">
                        <c:v>0.95706159999999996</c:v>
                      </c:pt>
                      <c:pt idx="336">
                        <c:v>0.97087394000000005</c:v>
                      </c:pt>
                      <c:pt idx="337">
                        <c:v>0.96787855999999994</c:v>
                      </c:pt>
                      <c:pt idx="338">
                        <c:v>0.9658622</c:v>
                      </c:pt>
                      <c:pt idx="339">
                        <c:v>0.94407479999999999</c:v>
                      </c:pt>
                      <c:pt idx="340">
                        <c:v>0.93317231999999994</c:v>
                      </c:pt>
                      <c:pt idx="341">
                        <c:v>0.93017850000000002</c:v>
                      </c:pt>
                      <c:pt idx="342">
                        <c:v>0.94595622000000001</c:v>
                      </c:pt>
                      <c:pt idx="343">
                        <c:v>0.95877710000000005</c:v>
                      </c:pt>
                      <c:pt idx="344">
                        <c:v>0.96270159999999994</c:v>
                      </c:pt>
                      <c:pt idx="345">
                        <c:v>0.95080231999999998</c:v>
                      </c:pt>
                      <c:pt idx="346">
                        <c:v>0.94286681999999999</c:v>
                      </c:pt>
                      <c:pt idx="347">
                        <c:v>0.94184989999999991</c:v>
                      </c:pt>
                      <c:pt idx="348">
                        <c:v>0.95367089999999999</c:v>
                      </c:pt>
                      <c:pt idx="349">
                        <c:v>0.95857339999999991</c:v>
                      </c:pt>
                      <c:pt idx="350">
                        <c:v>0.96150886999999996</c:v>
                      </c:pt>
                      <c:pt idx="351">
                        <c:v>0.96049152000000004</c:v>
                      </c:pt>
                      <c:pt idx="352">
                        <c:v>0.94662853999999996</c:v>
                      </c:pt>
                      <c:pt idx="353">
                        <c:v>0.93868549999999995</c:v>
                      </c:pt>
                      <c:pt idx="354">
                        <c:v>0.93569281999999998</c:v>
                      </c:pt>
                      <c:pt idx="355">
                        <c:v>0.95246091999999993</c:v>
                      </c:pt>
                      <c:pt idx="356">
                        <c:v>0.96526623</c:v>
                      </c:pt>
                      <c:pt idx="357">
                        <c:v>0.9721526399999999</c:v>
                      </c:pt>
                      <c:pt idx="358">
                        <c:v>0.96124615999999996</c:v>
                      </c:pt>
                      <c:pt idx="359">
                        <c:v>0.95430174000000001</c:v>
                      </c:pt>
                      <c:pt idx="360">
                        <c:v>0.95229703999999993</c:v>
                      </c:pt>
                      <c:pt idx="361">
                        <c:v>0.95028283999999996</c:v>
                      </c:pt>
                      <c:pt idx="362">
                        <c:v>0.96209771999999993</c:v>
                      </c:pt>
                      <c:pt idx="363">
                        <c:v>0.96898275</c:v>
                      </c:pt>
                      <c:pt idx="364">
                        <c:v>0.96994104000000003</c:v>
                      </c:pt>
                      <c:pt idx="365">
                        <c:v>0.95311119999999994</c:v>
                      </c:pt>
                      <c:pt idx="366">
                        <c:v>0.94518104999999997</c:v>
                      </c:pt>
                      <c:pt idx="367">
                        <c:v>0.94613996</c:v>
                      </c:pt>
                      <c:pt idx="368">
                        <c:v>0.95992776000000002</c:v>
                      </c:pt>
                      <c:pt idx="369">
                        <c:v>0.97372429999999999</c:v>
                      </c:pt>
                      <c:pt idx="370">
                        <c:v>0.97961983999999991</c:v>
                      </c:pt>
                      <c:pt idx="371">
                        <c:v>0.96773039999999999</c:v>
                      </c:pt>
                      <c:pt idx="372">
                        <c:v>0.95287959999999994</c:v>
                      </c:pt>
                      <c:pt idx="373">
                        <c:v>0.95186324</c:v>
                      </c:pt>
                      <c:pt idx="374">
                        <c:v>0.94392571999999997</c:v>
                      </c:pt>
                      <c:pt idx="375">
                        <c:v>0.95870714000000001</c:v>
                      </c:pt>
                      <c:pt idx="376">
                        <c:v>0.96657649000000001</c:v>
                      </c:pt>
                      <c:pt idx="377">
                        <c:v>0.97148352000000004</c:v>
                      </c:pt>
                      <c:pt idx="378">
                        <c:v>0.9576228</c:v>
                      </c:pt>
                      <c:pt idx="379">
                        <c:v>0.94969601999999997</c:v>
                      </c:pt>
                      <c:pt idx="380">
                        <c:v>0.95261904999999991</c:v>
                      </c:pt>
                      <c:pt idx="381">
                        <c:v>0.96542291999999996</c:v>
                      </c:pt>
                      <c:pt idx="382">
                        <c:v>0.98117739999999998</c:v>
                      </c:pt>
                      <c:pt idx="383">
                        <c:v>0.98804705999999998</c:v>
                      </c:pt>
                      <c:pt idx="384">
                        <c:v>0.97321157999999997</c:v>
                      </c:pt>
                      <c:pt idx="385">
                        <c:v>0.96528599999999998</c:v>
                      </c:pt>
                      <c:pt idx="386">
                        <c:v>0.95143907999999999</c:v>
                      </c:pt>
                      <c:pt idx="387">
                        <c:v>0.94449200999999994</c:v>
                      </c:pt>
                      <c:pt idx="388">
                        <c:v>0.96222750000000001</c:v>
                      </c:pt>
                      <c:pt idx="389">
                        <c:v>0.97206694999999999</c:v>
                      </c:pt>
                      <c:pt idx="390">
                        <c:v>0.97696169999999993</c:v>
                      </c:pt>
                      <c:pt idx="391">
                        <c:v>0.96410359999999995</c:v>
                      </c:pt>
                      <c:pt idx="392">
                        <c:v>0.96011747999999997</c:v>
                      </c:pt>
                      <c:pt idx="393">
                        <c:v>0.96106528000000002</c:v>
                      </c:pt>
                      <c:pt idx="394">
                        <c:v>0.96992610000000001</c:v>
                      </c:pt>
                      <c:pt idx="395">
                        <c:v>0.9827034</c:v>
                      </c:pt>
                      <c:pt idx="396">
                        <c:v>0.98366014000000002</c:v>
                      </c:pt>
                      <c:pt idx="397">
                        <c:v>0.98067045999999991</c:v>
                      </c:pt>
                      <c:pt idx="398">
                        <c:v>0.95992287999999992</c:v>
                      </c:pt>
                      <c:pt idx="399">
                        <c:v>0.95100527999999995</c:v>
                      </c:pt>
                      <c:pt idx="400">
                        <c:v>0.94801688999999989</c:v>
                      </c:pt>
                      <c:pt idx="401">
                        <c:v>0.96574433999999998</c:v>
                      </c:pt>
                      <c:pt idx="402">
                        <c:v>0.97458296</c:v>
                      </c:pt>
                      <c:pt idx="403">
                        <c:v>0.97849887999999996</c:v>
                      </c:pt>
                      <c:pt idx="404">
                        <c:v>0.96663279999999996</c:v>
                      </c:pt>
                      <c:pt idx="405">
                        <c:v>0.96166199999999991</c:v>
                      </c:pt>
                      <c:pt idx="406">
                        <c:v>0.96063672</c:v>
                      </c:pt>
                      <c:pt idx="407">
                        <c:v>0.97046999999999994</c:v>
                      </c:pt>
                      <c:pt idx="408">
                        <c:v>0.98226516000000008</c:v>
                      </c:pt>
                      <c:pt idx="409">
                        <c:v>0.98026292000000004</c:v>
                      </c:pt>
                      <c:pt idx="410">
                        <c:v>0.97727464999999991</c:v>
                      </c:pt>
                      <c:pt idx="411">
                        <c:v>0.96146699999999996</c:v>
                      </c:pt>
                      <c:pt idx="412">
                        <c:v>0.95551151999999995</c:v>
                      </c:pt>
                      <c:pt idx="413">
                        <c:v>0.95351034999999995</c:v>
                      </c:pt>
                      <c:pt idx="414">
                        <c:v>0.96925766000000002</c:v>
                      </c:pt>
                      <c:pt idx="415">
                        <c:v>0.98302205999999992</c:v>
                      </c:pt>
                      <c:pt idx="416">
                        <c:v>0.98791188000000008</c:v>
                      </c:pt>
                      <c:pt idx="417">
                        <c:v>0.97801280000000002</c:v>
                      </c:pt>
                      <c:pt idx="418">
                        <c:v>0.96911020999999997</c:v>
                      </c:pt>
                      <c:pt idx="419">
                        <c:v>0.96513736000000006</c:v>
                      </c:pt>
                      <c:pt idx="420">
                        <c:v>0.96412217999999994</c:v>
                      </c:pt>
                      <c:pt idx="421">
                        <c:v>0.97295499000000008</c:v>
                      </c:pt>
                      <c:pt idx="422">
                        <c:v>0.9817970399999999</c:v>
                      </c:pt>
                      <c:pt idx="423">
                        <c:v>0.98176715999999997</c:v>
                      </c:pt>
                      <c:pt idx="424">
                        <c:v>0.96695207999999999</c:v>
                      </c:pt>
                      <c:pt idx="425">
                        <c:v>0.95804207999999991</c:v>
                      </c:pt>
                      <c:pt idx="426">
                        <c:v>0.95998413999999999</c:v>
                      </c:pt>
                      <c:pt idx="427">
                        <c:v>0.97373328000000003</c:v>
                      </c:pt>
                      <c:pt idx="428">
                        <c:v>0.98651552999999992</c:v>
                      </c:pt>
                      <c:pt idx="429">
                        <c:v>0.9914130000000001</c:v>
                      </c:pt>
                      <c:pt idx="430">
                        <c:v>0.98053270000000003</c:v>
                      </c:pt>
                      <c:pt idx="431">
                        <c:v>0.96867769000000004</c:v>
                      </c:pt>
                      <c:pt idx="432">
                        <c:v>0.96864820000000007</c:v>
                      </c:pt>
                      <c:pt idx="433">
                        <c:v>0.9597503799999999</c:v>
                      </c:pt>
                      <c:pt idx="434">
                        <c:v>0.97351591999999998</c:v>
                      </c:pt>
                      <c:pt idx="435">
                        <c:v>0.98234409999999994</c:v>
                      </c:pt>
                      <c:pt idx="436">
                        <c:v>0.98625526999999991</c:v>
                      </c:pt>
                      <c:pt idx="437">
                        <c:v>0.97046140000000003</c:v>
                      </c:pt>
                      <c:pt idx="438">
                        <c:v>0.9645108</c:v>
                      </c:pt>
                      <c:pt idx="439">
                        <c:v>0.96742711999999997</c:v>
                      </c:pt>
                      <c:pt idx="440">
                        <c:v>0.98117951999999997</c:v>
                      </c:pt>
                      <c:pt idx="441">
                        <c:v>0.99789616999999997</c:v>
                      </c:pt>
                      <c:pt idx="442">
                        <c:v>1.0037659499999998</c:v>
                      </c:pt>
                      <c:pt idx="443">
                        <c:v>0.98896008000000002</c:v>
                      </c:pt>
                      <c:pt idx="444">
                        <c:v>0.98105004000000007</c:v>
                      </c:pt>
                      <c:pt idx="445">
                        <c:v>0.96624575999999995</c:v>
                      </c:pt>
                      <c:pt idx="446">
                        <c:v>0.95833689</c:v>
                      </c:pt>
                      <c:pt idx="447">
                        <c:v>0.97701088000000003</c:v>
                      </c:pt>
                      <c:pt idx="448">
                        <c:v>0.98781457999999989</c:v>
                      </c:pt>
                      <c:pt idx="449">
                        <c:v>0.98975414999999989</c:v>
                      </c:pt>
                      <c:pt idx="450">
                        <c:v>0.97591697999999993</c:v>
                      </c:pt>
                      <c:pt idx="451">
                        <c:v>0.97096349999999998</c:v>
                      </c:pt>
                      <c:pt idx="452">
                        <c:v>0.97290335999999999</c:v>
                      </c:pt>
                      <c:pt idx="453">
                        <c:v>0.98271063999999997</c:v>
                      </c:pt>
                      <c:pt idx="454">
                        <c:v>0.99548114999999993</c:v>
                      </c:pt>
                      <c:pt idx="455">
                        <c:v>0.99643544000000006</c:v>
                      </c:pt>
                      <c:pt idx="456">
                        <c:v>0.99345130999999987</c:v>
                      </c:pt>
                      <c:pt idx="457">
                        <c:v>0.97568905000000006</c:v>
                      </c:pt>
                      <c:pt idx="458">
                        <c:v>0.96187603999999993</c:v>
                      </c:pt>
                      <c:pt idx="459">
                        <c:v>0.95987774999999997</c:v>
                      </c:pt>
                      <c:pt idx="460">
                        <c:v>0.97756878000000003</c:v>
                      </c:pt>
                      <c:pt idx="461">
                        <c:v>0.98934209999999989</c:v>
                      </c:pt>
                      <c:pt idx="462">
                        <c:v>0.99422379999999999</c:v>
                      </c:pt>
                      <c:pt idx="463">
                        <c:v>0.98237131999999994</c:v>
                      </c:pt>
                      <c:pt idx="464">
                        <c:v>0.97545121000000001</c:v>
                      </c:pt>
                      <c:pt idx="465">
                        <c:v>0.97345292000000005</c:v>
                      </c:pt>
                      <c:pt idx="466">
                        <c:v>0.98424999999999996</c:v>
                      </c:pt>
                      <c:pt idx="467">
                        <c:v>0.99405209999999999</c:v>
                      </c:pt>
                      <c:pt idx="468">
                        <c:v>0.99303761999999995</c:v>
                      </c:pt>
                      <c:pt idx="469">
                        <c:v>0.98710244999999985</c:v>
                      </c:pt>
                      <c:pt idx="470">
                        <c:v>0.97231055999999993</c:v>
                      </c:pt>
                      <c:pt idx="471">
                        <c:v>0.96439839999999999</c:v>
                      </c:pt>
                      <c:pt idx="472">
                        <c:v>0.96436899999999992</c:v>
                      </c:pt>
                      <c:pt idx="473">
                        <c:v>0.98205196000000006</c:v>
                      </c:pt>
                      <c:pt idx="474">
                        <c:v>0.99184176000000002</c:v>
                      </c:pt>
                      <c:pt idx="475">
                        <c:v>0.99968304000000008</c:v>
                      </c:pt>
                      <c:pt idx="476">
                        <c:v>0.98881949999999985</c:v>
                      </c:pt>
                      <c:pt idx="477">
                        <c:v>0.98091839000000003</c:v>
                      </c:pt>
                      <c:pt idx="478">
                        <c:v>0.97695312000000001</c:v>
                      </c:pt>
                      <c:pt idx="479">
                        <c:v>0.98675139999999995</c:v>
                      </c:pt>
                      <c:pt idx="480">
                        <c:v>0.98967262</c:v>
                      </c:pt>
                      <c:pt idx="481">
                        <c:v>0.99357739999999994</c:v>
                      </c:pt>
                      <c:pt idx="482">
                        <c:v>0.99354710000000002</c:v>
                      </c:pt>
                      <c:pt idx="483">
                        <c:v>0.97974527999999994</c:v>
                      </c:pt>
                      <c:pt idx="484">
                        <c:v>0.97085267999999991</c:v>
                      </c:pt>
                      <c:pt idx="485">
                        <c:v>0.97376400000000007</c:v>
                      </c:pt>
                      <c:pt idx="486">
                        <c:v>0.98651067999999986</c:v>
                      </c:pt>
                      <c:pt idx="487">
                        <c:v>0.99926648000000007</c:v>
                      </c:pt>
                      <c:pt idx="488">
                        <c:v>1.0041534999999999</c:v>
                      </c:pt>
                      <c:pt idx="489">
                        <c:v>0.99427805999999985</c:v>
                      </c:pt>
                      <c:pt idx="490">
                        <c:v>0.98441342999999992</c:v>
                      </c:pt>
                      <c:pt idx="491">
                        <c:v>0.98043983000000001</c:v>
                      </c:pt>
                      <c:pt idx="492">
                        <c:v>0.97844319999999996</c:v>
                      </c:pt>
                      <c:pt idx="493">
                        <c:v>0.98922998000000006</c:v>
                      </c:pt>
                      <c:pt idx="494">
                        <c:v>0.99411629999999984</c:v>
                      </c:pt>
                      <c:pt idx="495">
                        <c:v>0.99604237999999989</c:v>
                      </c:pt>
                      <c:pt idx="496">
                        <c:v>0.98321999999999998</c:v>
                      </c:pt>
                      <c:pt idx="497">
                        <c:v>0.97532448000000005</c:v>
                      </c:pt>
                      <c:pt idx="498">
                        <c:v>0.97921740000000002</c:v>
                      </c:pt>
                      <c:pt idx="499">
                        <c:v>0.99295120000000003</c:v>
                      </c:pt>
                      <c:pt idx="500">
                        <c:v>1.0076672499999999</c:v>
                      </c:pt>
                      <c:pt idx="501">
                        <c:v>1.0145076</c:v>
                      </c:pt>
                      <c:pt idx="502">
                        <c:v>1.0026804</c:v>
                      </c:pt>
                      <c:pt idx="503">
                        <c:v>0.99576886999999992</c:v>
                      </c:pt>
                      <c:pt idx="504">
                        <c:v>0.98688180000000003</c:v>
                      </c:pt>
                      <c:pt idx="505">
                        <c:v>0.97702248000000003</c:v>
                      </c:pt>
                      <c:pt idx="506">
                        <c:v>0.9946846800000001</c:v>
                      </c:pt>
                      <c:pt idx="507">
                        <c:v>1.0025172</c:v>
                      </c:pt>
                      <c:pt idx="508">
                        <c:v>1.00639744</c:v>
                      </c:pt>
                      <c:pt idx="509">
                        <c:v>0.99162501999999986</c:v>
                      </c:pt>
                      <c:pt idx="510">
                        <c:v>0.98569824999999989</c:v>
                      </c:pt>
                      <c:pt idx="511">
                        <c:v>0.98860625999999996</c:v>
                      </c:pt>
                      <c:pt idx="512">
                        <c:v>0.9993855599999999</c:v>
                      </c:pt>
                      <c:pt idx="513">
                        <c:v>1.0121295000000001</c:v>
                      </c:pt>
                      <c:pt idx="514">
                        <c:v>1.01405352</c:v>
                      </c:pt>
                      <c:pt idx="515">
                        <c:v>1.0110748199999999</c:v>
                      </c:pt>
                      <c:pt idx="516">
                        <c:v>0.99041040000000002</c:v>
                      </c:pt>
                      <c:pt idx="517">
                        <c:v>0.97662487999999992</c:v>
                      </c:pt>
                      <c:pt idx="518">
                        <c:v>0.97462015999999996</c:v>
                      </c:pt>
                      <c:pt idx="519">
                        <c:v>0.99324683999999985</c:v>
                      </c:pt>
                      <c:pt idx="520">
                        <c:v>1.0020582</c:v>
                      </c:pt>
                      <c:pt idx="521">
                        <c:v>1.0069292499999998</c:v>
                      </c:pt>
                      <c:pt idx="522">
                        <c:v>0.99609276000000002</c:v>
                      </c:pt>
                      <c:pt idx="523">
                        <c:v>0.98917609999999989</c:v>
                      </c:pt>
                      <c:pt idx="524">
                        <c:v>0.98718134999999985</c:v>
                      </c:pt>
                      <c:pt idx="525">
                        <c:v>0.99795584000000004</c:v>
                      </c:pt>
                      <c:pt idx="526">
                        <c:v>1.0097016000000001</c:v>
                      </c:pt>
                      <c:pt idx="527">
                        <c:v>1.0057420800000001</c:v>
                      </c:pt>
                      <c:pt idx="528">
                        <c:v>1.0057113600000001</c:v>
                      </c:pt>
                      <c:pt idx="529">
                        <c:v>0.9879926</c:v>
                      </c:pt>
                      <c:pt idx="530">
                        <c:v>0.97911382000000002</c:v>
                      </c:pt>
                      <c:pt idx="531">
                        <c:v>0.97613781999999993</c:v>
                      </c:pt>
                      <c:pt idx="532">
                        <c:v>0.993784</c:v>
                      </c:pt>
                      <c:pt idx="533">
                        <c:v>1.00552704</c:v>
                      </c:pt>
                      <c:pt idx="534">
                        <c:v>1.0104059699999999</c:v>
                      </c:pt>
                      <c:pt idx="535">
                        <c:v>1.0005560999999998</c:v>
                      </c:pt>
                      <c:pt idx="536">
                        <c:v>0.99266045999999986</c:v>
                      </c:pt>
                      <c:pt idx="537">
                        <c:v>0.99066646999999985</c:v>
                      </c:pt>
                      <c:pt idx="538">
                        <c:v>1.00240759</c:v>
                      </c:pt>
                      <c:pt idx="539">
                        <c:v>1.00335872</c:v>
                      </c:pt>
                      <c:pt idx="540">
                        <c:v>1.00920816</c:v>
                      </c:pt>
                      <c:pt idx="541">
                        <c:v>1.0091876</c:v>
                      </c:pt>
                      <c:pt idx="542">
                        <c:v>0.99442157999999992</c:v>
                      </c:pt>
                      <c:pt idx="543">
                        <c:v>0.98554648</c:v>
                      </c:pt>
                      <c:pt idx="544">
                        <c:v>0.98551635999999998</c:v>
                      </c:pt>
                      <c:pt idx="545">
                        <c:v>1.0002096399999998</c:v>
                      </c:pt>
                      <c:pt idx="546">
                        <c:v>1.0119471199999999</c:v>
                      </c:pt>
                      <c:pt idx="547">
                        <c:v>1.0168236399999999</c:v>
                      </c:pt>
                      <c:pt idx="548">
                        <c:v>1.00794915</c:v>
                      </c:pt>
                      <c:pt idx="549">
                        <c:v>0.99712272000000002</c:v>
                      </c:pt>
                      <c:pt idx="550">
                        <c:v>0.99414806999999994</c:v>
                      </c:pt>
                      <c:pt idx="551">
                        <c:v>0.9921347399999999</c:v>
                      </c:pt>
                      <c:pt idx="552">
                        <c:v>1.0048716799999999</c:v>
                      </c:pt>
                      <c:pt idx="553">
                        <c:v>1.0087558400000001</c:v>
                      </c:pt>
                      <c:pt idx="554">
                        <c:v>1.0097062499999998</c:v>
                      </c:pt>
                      <c:pt idx="555">
                        <c:v>0.99396572999999988</c:v>
                      </c:pt>
                      <c:pt idx="556">
                        <c:v>0.98608589999999996</c:v>
                      </c:pt>
                      <c:pt idx="557">
                        <c:v>0.98507460000000002</c:v>
                      </c:pt>
                      <c:pt idx="558">
                        <c:v>0.99975108999999995</c:v>
                      </c:pt>
                      <c:pt idx="559">
                        <c:v>1.0134556399999999</c:v>
                      </c:pt>
                      <c:pt idx="560">
                        <c:v>1.0193109499999999</c:v>
                      </c:pt>
                      <c:pt idx="561">
                        <c:v>1.0084782800000001</c:v>
                      </c:pt>
                      <c:pt idx="562">
                        <c:v>0.99667567999999995</c:v>
                      </c:pt>
                      <c:pt idx="563">
                        <c:v>0.9936922199999999</c:v>
                      </c:pt>
                      <c:pt idx="564">
                        <c:v>0.98483363999999995</c:v>
                      </c:pt>
                      <c:pt idx="565">
                        <c:v>0.99950652999999989</c:v>
                      </c:pt>
                      <c:pt idx="566">
                        <c:v>1.0102652000000001</c:v>
                      </c:pt>
                      <c:pt idx="567">
                        <c:v>1.0121959199999999</c:v>
                      </c:pt>
                      <c:pt idx="568">
                        <c:v>0.99941481999999993</c:v>
                      </c:pt>
                      <c:pt idx="569">
                        <c:v>0.99152813999999989</c:v>
                      </c:pt>
                      <c:pt idx="570">
                        <c:v>0.99542064999999991</c:v>
                      </c:pt>
                      <c:pt idx="571">
                        <c:v>1.0100901</c:v>
                      </c:pt>
                      <c:pt idx="572">
                        <c:v>1.02280752</c:v>
                      </c:pt>
                      <c:pt idx="573">
                        <c:v>1.0276792800000001</c:v>
                      </c:pt>
                      <c:pt idx="574">
                        <c:v>1.0217643600000001</c:v>
                      </c:pt>
                      <c:pt idx="575">
                        <c:v>1.0050432499999999</c:v>
                      </c:pt>
                      <c:pt idx="576">
                        <c:v>0.99128549999999993</c:v>
                      </c:pt>
                      <c:pt idx="577">
                        <c:v>0.98635281999999991</c:v>
                      </c:pt>
                      <c:pt idx="578">
                        <c:v>1.00396032</c:v>
                      </c:pt>
                      <c:pt idx="579">
                        <c:v>1.0127531999999999</c:v>
                      </c:pt>
                      <c:pt idx="580">
                        <c:v>1.0146829499999999</c:v>
                      </c:pt>
                      <c:pt idx="581">
                        <c:v>1.0058185800000001</c:v>
                      </c:pt>
                      <c:pt idx="582">
                        <c:v>0.99990599999999996</c:v>
                      </c:pt>
                      <c:pt idx="583">
                        <c:v>1.0018359400000001</c:v>
                      </c:pt>
                      <c:pt idx="584">
                        <c:v>1.0115973600000001</c:v>
                      </c:pt>
                      <c:pt idx="585">
                        <c:v>1.0213684000000001</c:v>
                      </c:pt>
                      <c:pt idx="586">
                        <c:v>1.0203465599999999</c:v>
                      </c:pt>
                      <c:pt idx="587">
                        <c:v>1.0154146799999999</c:v>
                      </c:pt>
                      <c:pt idx="588">
                        <c:v>1.0016519800000001</c:v>
                      </c:pt>
                      <c:pt idx="589">
                        <c:v>0.99084065999999993</c:v>
                      </c:pt>
                      <c:pt idx="590">
                        <c:v>0.98983029999999994</c:v>
                      </c:pt>
                      <c:pt idx="591">
                        <c:v>1.00742972</c:v>
                      </c:pt>
                      <c:pt idx="592">
                        <c:v>1.01817844</c:v>
                      </c:pt>
                      <c:pt idx="593">
                        <c:v>1.0230469200000001</c:v>
                      </c:pt>
                      <c:pt idx="594">
                        <c:v>1.0112464800000001</c:v>
                      </c:pt>
                      <c:pt idx="595">
                        <c:v>1.0063162199999998</c:v>
                      </c:pt>
                      <c:pt idx="596">
                        <c:v>1.00333568</c:v>
                      </c:pt>
                      <c:pt idx="597">
                        <c:v>1.0111329600000001</c:v>
                      </c:pt>
                      <c:pt idx="598">
                        <c:v>1.0120817499999999</c:v>
                      </c:pt>
                      <c:pt idx="599">
                        <c:v>1.0169493600000001</c:v>
                      </c:pt>
                      <c:pt idx="600">
                        <c:v>1.0149484799999999</c:v>
                      </c:pt>
                      <c:pt idx="601">
                        <c:v>1.0031616000000001</c:v>
                      </c:pt>
                      <c:pt idx="602">
                        <c:v>0.99137544000000011</c:v>
                      </c:pt>
                      <c:pt idx="603">
                        <c:v>0.99133495999999999</c:v>
                      </c:pt>
                      <c:pt idx="604">
                        <c:v>1.0069774</c:v>
                      </c:pt>
                      <c:pt idx="605">
                        <c:v>1.02065984</c:v>
                      </c:pt>
                      <c:pt idx="606">
                        <c:v>1.0255155599999999</c:v>
                      </c:pt>
                      <c:pt idx="607">
                        <c:v>1.0176485499999999</c:v>
                      </c:pt>
                      <c:pt idx="608">
                        <c:v>1.0068232000000001</c:v>
                      </c:pt>
                      <c:pt idx="609">
                        <c:v>1.0048336200000001</c:v>
                      </c:pt>
                      <c:pt idx="610">
                        <c:v>1.00284416</c:v>
                      </c:pt>
                      <c:pt idx="611">
                        <c:v>1.01162723</c:v>
                      </c:pt>
                      <c:pt idx="612">
                        <c:v>1.0155133599999999</c:v>
                      </c:pt>
                      <c:pt idx="613">
                        <c:v>1.01547188</c:v>
                      </c:pt>
                      <c:pt idx="614">
                        <c:v>1.0046694600000001</c:v>
                      </c:pt>
                      <c:pt idx="615">
                        <c:v>0.99778442000000001</c:v>
                      </c:pt>
                      <c:pt idx="616">
                        <c:v>0.9997019399999999</c:v>
                      </c:pt>
                      <c:pt idx="617">
                        <c:v>1.0143579600000001</c:v>
                      </c:pt>
                      <c:pt idx="618">
                        <c:v>1.0290025699999998</c:v>
                      </c:pt>
                      <c:pt idx="619">
                        <c:v>1.0328872</c:v>
                      </c:pt>
                      <c:pt idx="620">
                        <c:v>1.025013</c:v>
                      </c:pt>
                      <c:pt idx="621">
                        <c:v>1.0102867200000001</c:v>
                      </c:pt>
                      <c:pt idx="622">
                        <c:v>1.00634004</c:v>
                      </c:pt>
                      <c:pt idx="623">
                        <c:v>0.99652019999999997</c:v>
                      </c:pt>
                      <c:pt idx="624">
                        <c:v>1.0111727099999999</c:v>
                      </c:pt>
                      <c:pt idx="625">
                        <c:v>1.01897244</c:v>
                      </c:pt>
                      <c:pt idx="626">
                        <c:v>1.0257824</c:v>
                      </c:pt>
                      <c:pt idx="627">
                        <c:v>1.01009064</c:v>
                      </c:pt>
                      <c:pt idx="628">
                        <c:v>1.00417698</c:v>
                      </c:pt>
                      <c:pt idx="629">
                        <c:v>1.0061036000000001</c:v>
                      </c:pt>
                      <c:pt idx="630">
                        <c:v>1.01977414</c:v>
                      </c:pt>
                      <c:pt idx="631">
                        <c:v>1.03537996</c:v>
                      </c:pt>
                      <c:pt idx="632">
                        <c:v>1.0382839899999998</c:v>
                      </c:pt>
                      <c:pt idx="633">
                        <c:v>1.02455232</c:v>
                      </c:pt>
                      <c:pt idx="634">
                        <c:v>1.0157037600000001</c:v>
                      </c:pt>
                      <c:pt idx="635">
                        <c:v>1.0029522499999999</c:v>
                      </c:pt>
                      <c:pt idx="636">
                        <c:v>0.99900765999999985</c:v>
                      </c:pt>
                      <c:pt idx="637">
                        <c:v>1.01658877</c:v>
                      </c:pt>
                      <c:pt idx="638">
                        <c:v>1.0263311099999999</c:v>
                      </c:pt>
                      <c:pt idx="639">
                        <c:v>1.02923472</c:v>
                      </c:pt>
                      <c:pt idx="640">
                        <c:v>1.01648487</c:v>
                      </c:pt>
                      <c:pt idx="641">
                        <c:v>1.01155186</c:v>
                      </c:pt>
                      <c:pt idx="642">
                        <c:v>1.01152084</c:v>
                      </c:pt>
                      <c:pt idx="643">
                        <c:v>1.02222945</c:v>
                      </c:pt>
                      <c:pt idx="644">
                        <c:v>1.0319799000000001</c:v>
                      </c:pt>
                      <c:pt idx="645">
                        <c:v>1.0329264</c:v>
                      </c:pt>
                      <c:pt idx="646">
                        <c:v>1.0289822399999999</c:v>
                      </c:pt>
                      <c:pt idx="647">
                        <c:v>1.0074327000000001</c:v>
                      </c:pt>
                      <c:pt idx="648">
                        <c:v>0.99565490000000001</c:v>
                      </c:pt>
                      <c:pt idx="649">
                        <c:v>0.99366832000000005</c:v>
                      </c:pt>
                      <c:pt idx="650">
                        <c:v>1.01319764</c:v>
                      </c:pt>
                      <c:pt idx="651">
                        <c:v>1.0209798000000001</c:v>
                      </c:pt>
                      <c:pt idx="652">
                        <c:v>1.026816</c:v>
                      </c:pt>
                      <c:pt idx="653">
                        <c:v>1.01504982</c:v>
                      </c:pt>
                      <c:pt idx="654">
                        <c:v>1.0110865600000001</c:v>
                      </c:pt>
                      <c:pt idx="655">
                        <c:v>1.0120333499999998</c:v>
                      </c:pt>
                      <c:pt idx="656">
                        <c:v>1.02274742</c:v>
                      </c:pt>
                      <c:pt idx="657">
                        <c:v>1.0266270000000002</c:v>
                      </c:pt>
                      <c:pt idx="658">
                        <c:v>1.0305063400000001</c:v>
                      </c:pt>
                      <c:pt idx="659">
                        <c:v>1.03047472</c:v>
                      </c:pt>
                      <c:pt idx="660">
                        <c:v>1.0118573999999998</c:v>
                      </c:pt>
                      <c:pt idx="661">
                        <c:v>1.00302786</c:v>
                      </c:pt>
                      <c:pt idx="662">
                        <c:v>1.0020194999999998</c:v>
                      </c:pt>
                      <c:pt idx="663">
                        <c:v>1.0166416</c:v>
                      </c:pt>
                      <c:pt idx="664">
                        <c:v>1.02834052</c:v>
                      </c:pt>
                      <c:pt idx="665">
                        <c:v>1.03417384</c:v>
                      </c:pt>
                      <c:pt idx="666">
                        <c:v>1.0243466400000001</c:v>
                      </c:pt>
                      <c:pt idx="667">
                        <c:v>1.0155186</c:v>
                      </c:pt>
                      <c:pt idx="668">
                        <c:v>1.0115676</c:v>
                      </c:pt>
                      <c:pt idx="669">
                        <c:v>1.00860456</c:v>
                      </c:pt>
                      <c:pt idx="670">
                        <c:v>1.0203012</c:v>
                      </c:pt>
                      <c:pt idx="671">
                        <c:v>1.0261335</c:v>
                      </c:pt>
                      <c:pt idx="672">
                        <c:v>1.0270792399999999</c:v>
                      </c:pt>
                      <c:pt idx="673">
                        <c:v>1.0114019999999999</c:v>
                      </c:pt>
                      <c:pt idx="674">
                        <c:v>1.00257642</c:v>
                      </c:pt>
                      <c:pt idx="675">
                        <c:v>1.0025456400000001</c:v>
                      </c:pt>
                      <c:pt idx="676">
                        <c:v>1.0181382000000001</c:v>
                      </c:pt>
                      <c:pt idx="677">
                        <c:v>1.0317753600000001</c:v>
                      </c:pt>
                      <c:pt idx="678">
                        <c:v>1.0366288299999999</c:v>
                      </c:pt>
                      <c:pt idx="679">
                        <c:v>1.0238855200000001</c:v>
                      </c:pt>
                      <c:pt idx="680">
                        <c:v>1.0121305600000001</c:v>
                      </c:pt>
                      <c:pt idx="681">
                        <c:v>1.0130764099999998</c:v>
                      </c:pt>
                      <c:pt idx="682">
                        <c:v>1.0003455999999999</c:v>
                      </c:pt>
                      <c:pt idx="683">
                        <c:v>1.0081195199999999</c:v>
                      </c:pt>
                      <c:pt idx="684">
                        <c:v>1.0256715000000001</c:v>
                      </c:pt>
                      <c:pt idx="685">
                        <c:v>1.0295472000000001</c:v>
                      </c:pt>
                      <c:pt idx="686">
                        <c:v>1.0109465999999998</c:v>
                      </c:pt>
                      <c:pt idx="687">
                        <c:v>1.00504488</c:v>
                      </c:pt>
                      <c:pt idx="688">
                        <c:v>1.0040476</c:v>
                      </c:pt>
                      <c:pt idx="689">
                        <c:v>1.0108327499999998</c:v>
                      </c:pt>
                      <c:pt idx="690">
                        <c:v>1.0332639600000002</c:v>
                      </c:pt>
                      <c:pt idx="691">
                        <c:v>1.0390811200000001</c:v>
                      </c:pt>
                      <c:pt idx="692">
                        <c:v>1.0263540499999999</c:v>
                      </c:pt>
                      <c:pt idx="693">
                        <c:v>1.0185103600000001</c:v>
                      </c:pt>
                      <c:pt idx="694">
                        <c:v>1.0057847</c:v>
                      </c:pt>
                      <c:pt idx="695">
                        <c:v>0.99794212000000004</c:v>
                      </c:pt>
                      <c:pt idx="696">
                        <c:v>1.00766544</c:v>
                      </c:pt>
                      <c:pt idx="697">
                        <c:v>1.02716228</c:v>
                      </c:pt>
                      <c:pt idx="698">
                        <c:v>1.02908344</c:v>
                      </c:pt>
                      <c:pt idx="699">
                        <c:v>1.0143964799999998</c:v>
                      </c:pt>
                      <c:pt idx="700">
                        <c:v>1.0084972399999999</c:v>
                      </c:pt>
                      <c:pt idx="701">
                        <c:v>1.0104084</c:v>
                      </c:pt>
                      <c:pt idx="702">
                        <c:v>1.01232977</c:v>
                      </c:pt>
                      <c:pt idx="703">
                        <c:v>1.0347508000000001</c:v>
                      </c:pt>
                      <c:pt idx="704">
                        <c:v>1.0376474499999999</c:v>
                      </c:pt>
                      <c:pt idx="705">
                        <c:v>1.0356527099999999</c:v>
                      </c:pt>
                      <c:pt idx="706">
                        <c:v>1.0112188799999999</c:v>
                      </c:pt>
                      <c:pt idx="707">
                        <c:v>1.0014273</c:v>
                      </c:pt>
                      <c:pt idx="708">
                        <c:v>0.99650620999999995</c:v>
                      </c:pt>
                      <c:pt idx="709">
                        <c:v>1.0072113599999999</c:v>
                      </c:pt>
                      <c:pt idx="710">
                        <c:v>1.02571294</c:v>
                      </c:pt>
                      <c:pt idx="711">
                        <c:v>1.03251278</c:v>
                      </c:pt>
                      <c:pt idx="712">
                        <c:v>1.01685654</c:v>
                      </c:pt>
                      <c:pt idx="713">
                        <c:v>1.0129219200000001</c:v>
                      </c:pt>
                      <c:pt idx="714">
                        <c:v>1.0138562</c:v>
                      </c:pt>
                      <c:pt idx="715">
                        <c:v>1.01382503</c:v>
                      </c:pt>
                      <c:pt idx="716">
                        <c:v>1.0323329200000002</c:v>
                      </c:pt>
                      <c:pt idx="717">
                        <c:v>1.0342420000000001</c:v>
                      </c:pt>
                      <c:pt idx="718">
                        <c:v>1.0332345299999999</c:v>
                      </c:pt>
                      <c:pt idx="719">
                        <c:v>1.0117386799999999</c:v>
                      </c:pt>
                      <c:pt idx="720">
                        <c:v>1.0039026899999999</c:v>
                      </c:pt>
                      <c:pt idx="721">
                        <c:v>1.0009245600000001</c:v>
                      </c:pt>
                      <c:pt idx="722">
                        <c:v>1.00967355</c:v>
                      </c:pt>
                      <c:pt idx="723">
                        <c:v>1.0291524999999999</c:v>
                      </c:pt>
                      <c:pt idx="724">
                        <c:v>1.0339876000000001</c:v>
                      </c:pt>
                      <c:pt idx="725">
                        <c:v>1.02322607</c:v>
                      </c:pt>
                      <c:pt idx="726">
                        <c:v>1.0144055999999999</c:v>
                      </c:pt>
                      <c:pt idx="727">
                        <c:v>1.0133990399999999</c:v>
                      </c:pt>
                      <c:pt idx="728">
                        <c:v>1.0114172099999998</c:v>
                      </c:pt>
                      <c:pt idx="729">
                        <c:v>1.0152872999999998</c:v>
                      </c:pt>
                      <c:pt idx="730">
                        <c:v>1.0288993</c:v>
                      </c:pt>
                      <c:pt idx="731">
                        <c:v>1.0278924200000001</c:v>
                      </c:pt>
                      <c:pt idx="732">
                        <c:v>1.0093319999999999</c:v>
                      </c:pt>
                      <c:pt idx="733">
                        <c:v>1.0034396399999999</c:v>
                      </c:pt>
                      <c:pt idx="734">
                        <c:v>1.00144824</c:v>
                      </c:pt>
                      <c:pt idx="735">
                        <c:v>1.0082430600000001</c:v>
                      </c:pt>
                      <c:pt idx="736">
                        <c:v>1.0316029</c:v>
                      </c:pt>
                      <c:pt idx="737">
                        <c:v>1.03742128</c:v>
                      </c:pt>
                      <c:pt idx="738">
                        <c:v>1.0266644700000001</c:v>
                      </c:pt>
                      <c:pt idx="739">
                        <c:v>1.0168832800000001</c:v>
                      </c:pt>
                      <c:pt idx="740">
                        <c:v>1.0139168000000001</c:v>
                      </c:pt>
                      <c:pt idx="741">
                        <c:v>1.0051115900000001</c:v>
                      </c:pt>
                      <c:pt idx="742">
                        <c:v>1.00995496</c:v>
                      </c:pt>
                      <c:pt idx="743">
                        <c:v>1.02747082</c:v>
                      </c:pt>
                      <c:pt idx="744">
                        <c:v>1.0313172400000001</c:v>
                      </c:pt>
                      <c:pt idx="745">
                        <c:v>1.0117905</c:v>
                      </c:pt>
                      <c:pt idx="746">
                        <c:v>1.0088352</c:v>
                      </c:pt>
                      <c:pt idx="747">
                        <c:v>1.0058697599999999</c:v>
                      </c:pt>
                      <c:pt idx="748">
                        <c:v>1.013636</c:v>
                      </c:pt>
                      <c:pt idx="749">
                        <c:v>1.0350464400000001</c:v>
                      </c:pt>
                      <c:pt idx="750">
                        <c:v>1.0428006000000001</c:v>
                      </c:pt>
                      <c:pt idx="751">
                        <c:v>1.0310739</c:v>
                      </c:pt>
                      <c:pt idx="752">
                        <c:v>1.0232460000000001</c:v>
                      </c:pt>
                      <c:pt idx="753">
                        <c:v>1.0085868</c:v>
                      </c:pt>
                      <c:pt idx="754">
                        <c:v>0.99978570000000011</c:v>
                      </c:pt>
                      <c:pt idx="755">
                        <c:v>1.0104735399999998</c:v>
                      </c:pt>
                      <c:pt idx="756">
                        <c:v>1.0289452800000001</c:v>
                      </c:pt>
                      <c:pt idx="757">
                        <c:v>1.0328004</c:v>
                      </c:pt>
                      <c:pt idx="758">
                        <c:v>1.0171796399999999</c:v>
                      </c:pt>
                      <c:pt idx="759">
                        <c:v>1.01130264</c:v>
                      </c:pt>
                      <c:pt idx="760">
                        <c:v>1.01223536</c:v>
                      </c:pt>
                      <c:pt idx="761">
                        <c:v>1.01610103</c:v>
                      </c:pt>
                      <c:pt idx="762">
                        <c:v>1.0365275200000001</c:v>
                      </c:pt>
                      <c:pt idx="763">
                        <c:v>1.0413663499999999</c:v>
                      </c:pt>
                      <c:pt idx="764">
                        <c:v>1.03645304</c:v>
                      </c:pt>
                      <c:pt idx="765">
                        <c:v>1.0130432</c:v>
                      </c:pt>
                      <c:pt idx="766">
                        <c:v>1.0032715000000001</c:v>
                      </c:pt>
                      <c:pt idx="767">
                        <c:v>0.99837049999999994</c:v>
                      </c:pt>
                      <c:pt idx="768">
                        <c:v>1.0100068899999999</c:v>
                      </c:pt>
                      <c:pt idx="769">
                        <c:v>1.0294545799999999</c:v>
                      </c:pt>
                      <c:pt idx="770">
                        <c:v>1.0372034999999999</c:v>
                      </c:pt>
                      <c:pt idx="771">
                        <c:v>1.0235373699999999</c:v>
                      </c:pt>
                      <c:pt idx="772">
                        <c:v>1.0176523499999999</c:v>
                      </c:pt>
                      <c:pt idx="773">
                        <c:v>1.0185948</c:v>
                      </c:pt>
                      <c:pt idx="774">
                        <c:v>1.0175896499999999</c:v>
                      </c:pt>
                      <c:pt idx="775">
                        <c:v>1.03898058</c:v>
                      </c:pt>
                      <c:pt idx="776">
                        <c:v>1.0379642</c:v>
                      </c:pt>
                      <c:pt idx="777">
                        <c:v>1.0330638699999999</c:v>
                      </c:pt>
                      <c:pt idx="778">
                        <c:v>1.0125856</c:v>
                      </c:pt>
                      <c:pt idx="779">
                        <c:v>1.0057288</c:v>
                      </c:pt>
                      <c:pt idx="780">
                        <c:v>1.0018035299999999</c:v>
                      </c:pt>
                      <c:pt idx="781">
                        <c:v>1.01149767</c:v>
                      </c:pt>
                      <c:pt idx="782">
                        <c:v>1.0319100000000001</c:v>
                      </c:pt>
                      <c:pt idx="783">
                        <c:v>1.0367348999999999</c:v>
                      </c:pt>
                      <c:pt idx="784">
                        <c:v>1.02599522</c:v>
                      </c:pt>
                      <c:pt idx="785">
                        <c:v>1.0191497999999999</c:v>
                      </c:pt>
                      <c:pt idx="786">
                        <c:v>1.0171611999999999</c:v>
                      </c:pt>
                      <c:pt idx="787">
                        <c:v>1.01420986</c:v>
                      </c:pt>
                      <c:pt idx="788">
                        <c:v>1.0151519</c:v>
                      </c:pt>
                      <c:pt idx="789">
                        <c:v>1.0297090800000002</c:v>
                      </c:pt>
                      <c:pt idx="790">
                        <c:v>1.03066116</c:v>
                      </c:pt>
                      <c:pt idx="791">
                        <c:v>1.0130907899999999</c:v>
                      </c:pt>
                      <c:pt idx="792">
                        <c:v>1.0081937600000002</c:v>
                      </c:pt>
                      <c:pt idx="793">
                        <c:v>1.00425984</c:v>
                      </c:pt>
                      <c:pt idx="794">
                        <c:v>1.01687905</c:v>
                      </c:pt>
                      <c:pt idx="795">
                        <c:v>1.0372819600000001</c:v>
                      </c:pt>
                      <c:pt idx="796">
                        <c:v>1.04405046</c:v>
                      </c:pt>
                      <c:pt idx="797">
                        <c:v>1.0333153800000001</c:v>
                      </c:pt>
                      <c:pt idx="798">
                        <c:v>1.01966208</c:v>
                      </c:pt>
                      <c:pt idx="799">
                        <c:v>1.01767432</c:v>
                      </c:pt>
                      <c:pt idx="800">
                        <c:v>1.00985982</c:v>
                      </c:pt>
                      <c:pt idx="801">
                        <c:v>1.01566584</c:v>
                      </c:pt>
                      <c:pt idx="802">
                        <c:v>1.0292435600000001</c:v>
                      </c:pt>
                      <c:pt idx="803">
                        <c:v>1.0350379199999999</c:v>
                      </c:pt>
                      <c:pt idx="804">
                        <c:v>1.0165237499999999</c:v>
                      </c:pt>
                      <c:pt idx="805">
                        <c:v>1.0135742400000001</c:v>
                      </c:pt>
                      <c:pt idx="806">
                        <c:v>1.01353256</c:v>
                      </c:pt>
                      <c:pt idx="807">
                        <c:v>1.0203098499999999</c:v>
                      </c:pt>
                      <c:pt idx="808">
                        <c:v>1.0397200899999999</c:v>
                      </c:pt>
                      <c:pt idx="809">
                        <c:v>1.0455235000000001</c:v>
                      </c:pt>
                      <c:pt idx="810">
                        <c:v>1.0347932000000002</c:v>
                      </c:pt>
                      <c:pt idx="811">
                        <c:v>1.0230805199999999</c:v>
                      </c:pt>
                      <c:pt idx="812">
                        <c:v>1.0152691200000001</c:v>
                      </c:pt>
                      <c:pt idx="813">
                        <c:v>1.0035580799999999</c:v>
                      </c:pt>
                      <c:pt idx="814">
                        <c:v>1.0142236299999998</c:v>
                      </c:pt>
                      <c:pt idx="815">
                        <c:v>1.0326675600000002</c:v>
                      </c:pt>
                      <c:pt idx="816">
                        <c:v>1.03845912</c:v>
                      </c:pt>
                      <c:pt idx="817">
                        <c:v>1.0209255000000002</c:v>
                      </c:pt>
                      <c:pt idx="818">
                        <c:v>1.0169944200000001</c:v>
                      </c:pt>
                      <c:pt idx="819">
                        <c:v>1.0179352799999999</c:v>
                      </c:pt>
                      <c:pt idx="820">
                        <c:v>1.0198482899999999</c:v>
                      </c:pt>
                      <c:pt idx="821">
                        <c:v>1.04216624</c:v>
                      </c:pt>
                      <c:pt idx="822">
                        <c:v>1.0460226400000001</c:v>
                      </c:pt>
                      <c:pt idx="823">
                        <c:v>1.0420912</c:v>
                      </c:pt>
                      <c:pt idx="824">
                        <c:v>1.0206630000000001</c:v>
                      </c:pt>
                      <c:pt idx="825">
                        <c:v>1.00799511</c:v>
                      </c:pt>
                      <c:pt idx="826">
                        <c:v>1.00116</c:v>
                      </c:pt>
                      <c:pt idx="827">
                        <c:v>1.0127927400000001</c:v>
                      </c:pt>
                      <c:pt idx="828">
                        <c:v>1.0312177299999998</c:v>
                      </c:pt>
                      <c:pt idx="829">
                        <c:v>1.0360454000000001</c:v>
                      </c:pt>
                      <c:pt idx="830">
                        <c:v>1.0204530000000001</c:v>
                      </c:pt>
                      <c:pt idx="831">
                        <c:v>1.0145905200000001</c:v>
                      </c:pt>
                      <c:pt idx="832">
                        <c:v>1.0145592000000001</c:v>
                      </c:pt>
                      <c:pt idx="833">
                        <c:v>1.0164609600000001</c:v>
                      </c:pt>
                      <c:pt idx="834">
                        <c:v>1.04071212</c:v>
                      </c:pt>
                      <c:pt idx="835">
                        <c:v>1.0377756</c:v>
                      </c:pt>
                      <c:pt idx="836">
                        <c:v>1.0367612199999998</c:v>
                      </c:pt>
                      <c:pt idx="837">
                        <c:v>1.01145642</c:v>
                      </c:pt>
                      <c:pt idx="838">
                        <c:v>1.0055956499999998</c:v>
                      </c:pt>
                      <c:pt idx="839">
                        <c:v>0.99973523999999991</c:v>
                      </c:pt>
                      <c:pt idx="840">
                        <c:v>1.0103808000000001</c:v>
                      </c:pt>
                      <c:pt idx="841">
                        <c:v>1.0297794</c:v>
                      </c:pt>
                      <c:pt idx="842">
                        <c:v>1.0355763600000001</c:v>
                      </c:pt>
                      <c:pt idx="843">
                        <c:v>1.0248480999999998</c:v>
                      </c:pt>
                      <c:pt idx="844">
                        <c:v>1.0209308899999998</c:v>
                      </c:pt>
                      <c:pt idx="845">
                        <c:v>1.0189566399999999</c:v>
                      </c:pt>
                      <c:pt idx="846">
                        <c:v>1.0179433600000001</c:v>
                      </c:pt>
                      <c:pt idx="847">
                        <c:v>1.02178656</c:v>
                      </c:pt>
                      <c:pt idx="848">
                        <c:v>1.0353524999999999</c:v>
                      </c:pt>
                      <c:pt idx="849">
                        <c:v>1.03629174</c:v>
                      </c:pt>
                      <c:pt idx="850">
                        <c:v>1.0148831</c:v>
                      </c:pt>
                      <c:pt idx="851">
                        <c:v>1.0080537000000001</c:v>
                      </c:pt>
                      <c:pt idx="852">
                        <c:v>1.00606996</c:v>
                      </c:pt>
                      <c:pt idx="853">
                        <c:v>1.0167207599999999</c:v>
                      </c:pt>
                      <c:pt idx="854">
                        <c:v>1.0370813999999999</c:v>
                      </c:pt>
                      <c:pt idx="855">
                        <c:v>1.0448067600000002</c:v>
                      </c:pt>
                      <c:pt idx="856">
                        <c:v>1.0340936999999999</c:v>
                      </c:pt>
                      <c:pt idx="857">
                        <c:v>1.0233707600000002</c:v>
                      </c:pt>
                      <c:pt idx="858">
                        <c:v>1.0213867999999999</c:v>
                      </c:pt>
                      <c:pt idx="859">
                        <c:v>1.0155300200000001</c:v>
                      </c:pt>
                      <c:pt idx="860">
                        <c:v>1.02229452</c:v>
                      </c:pt>
                      <c:pt idx="861">
                        <c:v>1.03585427</c:v>
                      </c:pt>
                      <c:pt idx="862">
                        <c:v>1.0387346</c:v>
                      </c:pt>
                      <c:pt idx="863">
                        <c:v>1.0212184800000002</c:v>
                      </c:pt>
                      <c:pt idx="864">
                        <c:v>1.0153626600000001</c:v>
                      </c:pt>
                      <c:pt idx="865">
                        <c:v>1.0153208200000001</c:v>
                      </c:pt>
                      <c:pt idx="866">
                        <c:v>1.0220839199999998</c:v>
                      </c:pt>
                      <c:pt idx="867">
                        <c:v>1.04243514</c:v>
                      </c:pt>
                      <c:pt idx="868">
                        <c:v>1.0482047999999999</c:v>
                      </c:pt>
                      <c:pt idx="869">
                        <c:v>1.0404081600000001</c:v>
                      </c:pt>
                      <c:pt idx="870">
                        <c:v>1.0277594999999999</c:v>
                      </c:pt>
                      <c:pt idx="871">
                        <c:v>1.0238458500000001</c:v>
                      </c:pt>
                      <c:pt idx="872">
                        <c:v>1.0102176299999999</c:v>
                      </c:pt>
                      <c:pt idx="873">
                        <c:v>1.0228016000000002</c:v>
                      </c:pt>
                      <c:pt idx="874">
                        <c:v>1.04023664</c:v>
                      </c:pt>
                      <c:pt idx="875">
                        <c:v>1.04213442</c:v>
                      </c:pt>
                      <c:pt idx="876">
                        <c:v>1.0217259000000001</c:v>
                      </c:pt>
                      <c:pt idx="877">
                        <c:v>1.0187835000000001</c:v>
                      </c:pt>
                      <c:pt idx="878">
                        <c:v>1.01971173</c:v>
                      </c:pt>
                      <c:pt idx="879">
                        <c:v>1.0245312</c:v>
                      </c:pt>
                      <c:pt idx="880">
                        <c:v>1.0458324800000001</c:v>
                      </c:pt>
                      <c:pt idx="881">
                        <c:v>1.05063996</c:v>
                      </c:pt>
                      <c:pt idx="882">
                        <c:v>1.0399364800000002</c:v>
                      </c:pt>
                      <c:pt idx="883">
                        <c:v>1.0292336600000001</c:v>
                      </c:pt>
                      <c:pt idx="884">
                        <c:v>1.01756147</c:v>
                      </c:pt>
                      <c:pt idx="885">
                        <c:v>1.0078196099999999</c:v>
                      </c:pt>
                      <c:pt idx="886">
                        <c:v>1.0184580000000001</c:v>
                      </c:pt>
                      <c:pt idx="887">
                        <c:v>1.03588524</c:v>
                      </c:pt>
                      <c:pt idx="888">
                        <c:v>1.0416618600000001</c:v>
                      </c:pt>
                      <c:pt idx="889">
                        <c:v>1.0261118800000002</c:v>
                      </c:pt>
                      <c:pt idx="890">
                        <c:v>1.0183215000000001</c:v>
                      </c:pt>
                      <c:pt idx="891">
                        <c:v>1.0182690000000001</c:v>
                      </c:pt>
                      <c:pt idx="892">
                        <c:v>1.02114675</c:v>
                      </c:pt>
                      <c:pt idx="893">
                        <c:v>1.0414792800000001</c:v>
                      </c:pt>
                      <c:pt idx="894">
                        <c:v>1.0443453599999999</c:v>
                      </c:pt>
                      <c:pt idx="895">
                        <c:v>1.0433434000000001</c:v>
                      </c:pt>
                      <c:pt idx="896">
                        <c:v>1.0181010000000001</c:v>
                      </c:pt>
                      <c:pt idx="897">
                        <c:v>1.01031278</c:v>
                      </c:pt>
                      <c:pt idx="898">
                        <c:v>1.00640328</c:v>
                      </c:pt>
                      <c:pt idx="899">
                        <c:v>1.01605696</c:v>
                      </c:pt>
                      <c:pt idx="900">
                        <c:v>1.0363848099999999</c:v>
                      </c:pt>
                      <c:pt idx="901">
                        <c:v>1.0412000400000001</c:v>
                      </c:pt>
                      <c:pt idx="902">
                        <c:v>1.0295240400000001</c:v>
                      </c:pt>
                      <c:pt idx="903">
                        <c:v>1.0256040400000002</c:v>
                      </c:pt>
                      <c:pt idx="904">
                        <c:v>1.0255723000000001</c:v>
                      </c:pt>
                      <c:pt idx="905">
                        <c:v>1.0264992899999998</c:v>
                      </c:pt>
                      <c:pt idx="906">
                        <c:v>1.0293753600000002</c:v>
                      </c:pt>
                      <c:pt idx="907">
                        <c:v>1.0458207499999999</c:v>
                      </c:pt>
                      <c:pt idx="908">
                        <c:v>1.0448191600000001</c:v>
                      </c:pt>
                      <c:pt idx="909">
                        <c:v>1.0273308000000001</c:v>
                      </c:pt>
                      <c:pt idx="910">
                        <c:v>1.0195457999999999</c:v>
                      </c:pt>
                      <c:pt idx="911">
                        <c:v>1.0166068799999999</c:v>
                      </c:pt>
                      <c:pt idx="912">
                        <c:v>1.02625572</c:v>
                      </c:pt>
                      <c:pt idx="913">
                        <c:v>1.0494811499999999</c:v>
                      </c:pt>
                      <c:pt idx="914">
                        <c:v>1.05429376</c:v>
                      </c:pt>
                      <c:pt idx="915">
                        <c:v>1.0455186299999999</c:v>
                      </c:pt>
                      <c:pt idx="916">
                        <c:v>1.03385898</c:v>
                      </c:pt>
                      <c:pt idx="917">
                        <c:v>1.0318784999999999</c:v>
                      </c:pt>
                      <c:pt idx="918">
                        <c:v>1.02797107</c:v>
                      </c:pt>
                      <c:pt idx="919">
                        <c:v>1.0308457600000001</c:v>
                      </c:pt>
                      <c:pt idx="920">
                        <c:v>1.0453459899999999</c:v>
                      </c:pt>
                      <c:pt idx="921">
                        <c:v>1.0462716000000001</c:v>
                      </c:pt>
                      <c:pt idx="922">
                        <c:v>1.0288018800000001</c:v>
                      </c:pt>
                      <c:pt idx="923">
                        <c:v>1.0229577599999999</c:v>
                      </c:pt>
                      <c:pt idx="924">
                        <c:v>1.02000951</c:v>
                      </c:pt>
                      <c:pt idx="925">
                        <c:v>1.02869568</c:v>
                      </c:pt>
                      <c:pt idx="926">
                        <c:v>1.0509310000000001</c:v>
                      </c:pt>
                      <c:pt idx="927">
                        <c:v>1.0557304000000001</c:v>
                      </c:pt>
                      <c:pt idx="928">
                        <c:v>1.04504387</c:v>
                      </c:pt>
                      <c:pt idx="929">
                        <c:v>1.032421</c:v>
                      </c:pt>
                      <c:pt idx="930">
                        <c:v>1.02947298</c:v>
                      </c:pt>
                      <c:pt idx="931">
                        <c:v>1.0158830699999999</c:v>
                      </c:pt>
                      <c:pt idx="932">
                        <c:v>1.0255356</c:v>
                      </c:pt>
                      <c:pt idx="933">
                        <c:v>1.04777634</c:v>
                      </c:pt>
                      <c:pt idx="934">
                        <c:v>1.05938584</c:v>
                      </c:pt>
                      <c:pt idx="935">
                        <c:v>1.1416374900000001</c:v>
                      </c:pt>
                      <c:pt idx="936">
                        <c:v>1.18902328</c:v>
                      </c:pt>
                      <c:pt idx="937">
                        <c:v>1.2422262599999998</c:v>
                      </c:pt>
                      <c:pt idx="938">
                        <c:v>1.2915521200000002</c:v>
                      </c:pt>
                      <c:pt idx="939">
                        <c:v>1.3524915799999999</c:v>
                      </c:pt>
                      <c:pt idx="940">
                        <c:v>1.3892234999999999</c:v>
                      </c:pt>
                      <c:pt idx="941">
                        <c:v>1.4036869999999999</c:v>
                      </c:pt>
                      <c:pt idx="942">
                        <c:v>1.4297507700000001</c:v>
                      </c:pt>
                      <c:pt idx="943">
                        <c:v>1.4587307899999999</c:v>
                      </c:pt>
                      <c:pt idx="944">
                        <c:v>1.5090028699999998</c:v>
                      </c:pt>
                      <c:pt idx="945">
                        <c:v>1.5408808800000002</c:v>
                      </c:pt>
                      <c:pt idx="946">
                        <c:v>1.5446726400000002</c:v>
                      </c:pt>
                      <c:pt idx="947">
                        <c:v>1.5523512000000002</c:v>
                      </c:pt>
                      <c:pt idx="948">
                        <c:v>1.5629324</c:v>
                      </c:pt>
                      <c:pt idx="949">
                        <c:v>1.58996396</c:v>
                      </c:pt>
                      <c:pt idx="950">
                        <c:v>1.62665327</c:v>
                      </c:pt>
                      <c:pt idx="951">
                        <c:v>1.6401328500000001</c:v>
                      </c:pt>
                      <c:pt idx="952">
                        <c:v>1.6410326399999999</c:v>
                      </c:pt>
                      <c:pt idx="953">
                        <c:v>1.6496727500000001</c:v>
                      </c:pt>
                      <c:pt idx="954">
                        <c:v>1.6641172</c:v>
                      </c:pt>
                      <c:pt idx="955">
                        <c:v>1.6920875400000002</c:v>
                      </c:pt>
                      <c:pt idx="956">
                        <c:v>1.7055614599999998</c:v>
                      </c:pt>
                      <c:pt idx="957">
                        <c:v>1.6987017199999999</c:v>
                      </c:pt>
                      <c:pt idx="958">
                        <c:v>1.7063701200000001</c:v>
                      </c:pt>
                      <c:pt idx="959">
                        <c:v>1.7188743299999998</c:v>
                      </c:pt>
                      <c:pt idx="960">
                        <c:v>1.7468534999999998</c:v>
                      </c:pt>
                      <c:pt idx="961">
                        <c:v>1.7593549900000001</c:v>
                      </c:pt>
                      <c:pt idx="962">
                        <c:v>1.7467090199999999</c:v>
                      </c:pt>
                      <c:pt idx="963">
                        <c:v>1.7447025200000001</c:v>
                      </c:pt>
                      <c:pt idx="964">
                        <c:v>1.74944772</c:v>
                      </c:pt>
                      <c:pt idx="965">
                        <c:v>1.7754854400000002</c:v>
                      </c:pt>
                      <c:pt idx="966">
                        <c:v>1.8005353800000001</c:v>
                      </c:pt>
                      <c:pt idx="967">
                        <c:v>1.7946592000000001</c:v>
                      </c:pt>
                      <c:pt idx="968">
                        <c:v>1.78783508</c:v>
                      </c:pt>
                      <c:pt idx="969">
                        <c:v>1.7848420200000001</c:v>
                      </c:pt>
                      <c:pt idx="970">
                        <c:v>1.7983038</c:v>
                      </c:pt>
                      <c:pt idx="971">
                        <c:v>1.82143236</c:v>
                      </c:pt>
                      <c:pt idx="972">
                        <c:v>1.8310244999999998</c:v>
                      </c:pt>
                      <c:pt idx="973">
                        <c:v>1.8202961</c:v>
                      </c:pt>
                      <c:pt idx="974">
                        <c:v>1.8231207599999999</c:v>
                      </c:pt>
                      <c:pt idx="975">
                        <c:v>1.8269118</c:v>
                      </c:pt>
                      <c:pt idx="976">
                        <c:v>1.8490675400000001</c:v>
                      </c:pt>
                      <c:pt idx="977">
                        <c:v>1.85670413</c:v>
                      </c:pt>
                      <c:pt idx="978">
                        <c:v>1.84116345</c:v>
                      </c:pt>
                      <c:pt idx="979">
                        <c:v>1.8410872500000002</c:v>
                      </c:pt>
                      <c:pt idx="980">
                        <c:v>1.8477759199999999</c:v>
                      </c:pt>
                      <c:pt idx="981">
                        <c:v>1.87572417</c:v>
                      </c:pt>
                      <c:pt idx="982">
                        <c:v>1.8843239999999999</c:v>
                      </c:pt>
                      <c:pt idx="983">
                        <c:v>1.8687661799999999</c:v>
                      </c:pt>
                      <c:pt idx="984">
                        <c:v>1.8599927500000002</c:v>
                      </c:pt>
                      <c:pt idx="985">
                        <c:v>1.8579833700000001</c:v>
                      </c:pt>
                      <c:pt idx="986">
                        <c:v>1.8743309999999997</c:v>
                      </c:pt>
                      <c:pt idx="987">
                        <c:v>1.89840615</c:v>
                      </c:pt>
                      <c:pt idx="988">
                        <c:v>1.8944632700000001</c:v>
                      </c:pt>
                      <c:pt idx="989">
                        <c:v>1.88472453</c:v>
                      </c:pt>
                      <c:pt idx="990">
                        <c:v>1.8788505500000001</c:v>
                      </c:pt>
                      <c:pt idx="991">
                        <c:v>1.8845489400000002</c:v>
                      </c:pt>
                      <c:pt idx="992">
                        <c:v>1.9037889000000001</c:v>
                      </c:pt>
                      <c:pt idx="993">
                        <c:v>1.9085393599999998</c:v>
                      </c:pt>
                      <c:pt idx="994">
                        <c:v>1.8939534100000002</c:v>
                      </c:pt>
                      <c:pt idx="995">
                        <c:v>1.8938749700000002</c:v>
                      </c:pt>
                      <c:pt idx="996">
                        <c:v>1.89862518</c:v>
                      </c:pt>
                      <c:pt idx="997">
                        <c:v>1.9217231000000001</c:v>
                      </c:pt>
                      <c:pt idx="998">
                        <c:v>1.9264717500000001</c:v>
                      </c:pt>
                      <c:pt idx="999">
                        <c:v>1.9070797500000001</c:v>
                      </c:pt>
                      <c:pt idx="1000">
                        <c:v>1.9002220799999998</c:v>
                      </c:pt>
                      <c:pt idx="1001">
                        <c:v>1.9011088800000002</c:v>
                      </c:pt>
                      <c:pt idx="1002">
                        <c:v>1.92806356</c:v>
                      </c:pt>
                      <c:pt idx="1003">
                        <c:v>1.94246528</c:v>
                      </c:pt>
                      <c:pt idx="1004">
                        <c:v>1.9279038000000002</c:v>
                      </c:pt>
                      <c:pt idx="1005">
                        <c:v>1.9172049600000001</c:v>
                      </c:pt>
                      <c:pt idx="1006">
                        <c:v>1.9103484900000001</c:v>
                      </c:pt>
                      <c:pt idx="1007">
                        <c:v>1.9208873</c:v>
                      </c:pt>
                      <c:pt idx="1008">
                        <c:v>1.9420427600000001</c:v>
                      </c:pt>
                      <c:pt idx="1009">
                        <c:v>1.9429073399999999</c:v>
                      </c:pt>
                      <c:pt idx="1010">
                        <c:v>1.93028</c:v>
                      </c:pt>
                      <c:pt idx="1011">
                        <c:v>1.9273047000000001</c:v>
                      </c:pt>
                      <c:pt idx="1012">
                        <c:v>1.9301200000000001</c:v>
                      </c:pt>
                      <c:pt idx="1013">
                        <c:v>1.9503054199999998</c:v>
                      </c:pt>
                      <c:pt idx="1014">
                        <c:v>1.95309928</c:v>
                      </c:pt>
                      <c:pt idx="1015">
                        <c:v>1.9375794399999999</c:v>
                      </c:pt>
                      <c:pt idx="1016">
                        <c:v>1.93749912</c:v>
                      </c:pt>
                      <c:pt idx="1017">
                        <c:v>1.9383836499999998</c:v>
                      </c:pt>
                      <c:pt idx="1018">
                        <c:v>1.9624031999999998</c:v>
                      </c:pt>
                      <c:pt idx="1019">
                        <c:v>1.9661808799999998</c:v>
                      </c:pt>
                      <c:pt idx="1020">
                        <c:v>1.9468049599999999</c:v>
                      </c:pt>
                      <c:pt idx="1021">
                        <c:v>1.9370774399999999</c:v>
                      </c:pt>
                      <c:pt idx="1022">
                        <c:v>1.93408315</c:v>
                      </c:pt>
                      <c:pt idx="1023">
                        <c:v>1.95233016</c:v>
                      </c:pt>
                      <c:pt idx="1024">
                        <c:v>1.9725047499999999</c:v>
                      </c:pt>
                      <c:pt idx="1025">
                        <c:v>1.9637423599999999</c:v>
                      </c:pt>
                      <c:pt idx="1026">
                        <c:v>1.9520872800000002</c:v>
                      </c:pt>
                      <c:pt idx="1027">
                        <c:v>1.9423620199999998</c:v>
                      </c:pt>
                      <c:pt idx="1028">
                        <c:v>1.9509407400000001</c:v>
                      </c:pt>
                      <c:pt idx="1029">
                        <c:v>1.9701466200000002</c:v>
                      </c:pt>
                      <c:pt idx="1030">
                        <c:v>1.9748659200000001</c:v>
                      </c:pt>
                      <c:pt idx="1031">
                        <c:v>1.9593560000000001</c:v>
                      </c:pt>
                      <c:pt idx="1032">
                        <c:v>1.9583105100000002</c:v>
                      </c:pt>
                      <c:pt idx="1033">
                        <c:v>1.9601576099999998</c:v>
                      </c:pt>
                      <c:pt idx="1034">
                        <c:v>1.9803230199999999</c:v>
                      </c:pt>
                      <c:pt idx="1035">
                        <c:v>1.9812049500000002</c:v>
                      </c:pt>
                      <c:pt idx="1036">
                        <c:v>1.9608776999999997</c:v>
                      </c:pt>
                      <c:pt idx="1037">
                        <c:v>1.9598119999999999</c:v>
                      </c:pt>
                      <c:pt idx="1038">
                        <c:v>1.9616586000000003</c:v>
                      </c:pt>
                      <c:pt idx="1039">
                        <c:v>1.9837473599999997</c:v>
                      </c:pt>
                      <c:pt idx="1040">
                        <c:v>1.9913760799999998</c:v>
                      </c:pt>
                      <c:pt idx="1041">
                        <c:v>1.9739443200000002</c:v>
                      </c:pt>
                      <c:pt idx="1042">
                        <c:v>1.9613330000000002</c:v>
                      </c:pt>
                      <c:pt idx="1043">
                        <c:v>1.95544875</c:v>
                      </c:pt>
                      <c:pt idx="1044">
                        <c:v>1.9678958199999996</c:v>
                      </c:pt>
                      <c:pt idx="1045">
                        <c:v>1.99094222</c:v>
                      </c:pt>
                      <c:pt idx="1046">
                        <c:v>1.9869844399999999</c:v>
                      </c:pt>
                      <c:pt idx="1047">
                        <c:v>1.9743754199999999</c:v>
                      </c:pt>
                      <c:pt idx="1048">
                        <c:v>1.9675486799999997</c:v>
                      </c:pt>
                      <c:pt idx="1049">
                        <c:v>1.9713209999999999</c:v>
                      </c:pt>
                      <c:pt idx="1050">
                        <c:v>1.9895448999999998</c:v>
                      </c:pt>
                      <c:pt idx="1051">
                        <c:v>1.9923318800000001</c:v>
                      </c:pt>
                      <c:pt idx="1052">
                        <c:v>1.97779861</c:v>
                      </c:pt>
                      <c:pt idx="1053">
                        <c:v>1.9748264999999998</c:v>
                      </c:pt>
                      <c:pt idx="1054">
                        <c:v>1.97667108</c:v>
                      </c:pt>
                      <c:pt idx="1055">
                        <c:v>1.99583328</c:v>
                      </c:pt>
                      <c:pt idx="1056">
                        <c:v>1.9986400000000002</c:v>
                      </c:pt>
                      <c:pt idx="1057">
                        <c:v>1.9773674800000001</c:v>
                      </c:pt>
                      <c:pt idx="1058">
                        <c:v>1.9695803999999999</c:v>
                      </c:pt>
                      <c:pt idx="1059">
                        <c:v>1.96851508</c:v>
                      </c:pt>
                      <c:pt idx="1060">
                        <c:v>1.9905830100000004</c:v>
                      </c:pt>
                      <c:pt idx="1061">
                        <c:v>2.0068711600000002</c:v>
                      </c:pt>
                      <c:pt idx="1062">
                        <c:v>1.99234355</c:v>
                      </c:pt>
                      <c:pt idx="1063">
                        <c:v>1.9797429600000001</c:v>
                      </c:pt>
                      <c:pt idx="1064">
                        <c:v>1.9719372800000001</c:v>
                      </c:pt>
                      <c:pt idx="1065">
                        <c:v>1.9814835599999998</c:v>
                      </c:pt>
                      <c:pt idx="1066">
                        <c:v>2.00161962</c:v>
                      </c:pt>
                      <c:pt idx="1067">
                        <c:v>2.0053665899999999</c:v>
                      </c:pt>
                      <c:pt idx="1068">
                        <c:v>1.9927683</c:v>
                      </c:pt>
                      <c:pt idx="1069">
                        <c:v>1.9897975500000002</c:v>
                      </c:pt>
                      <c:pt idx="1070">
                        <c:v>1.99067748</c:v>
                      </c:pt>
                      <c:pt idx="1071">
                        <c:v>2.0069584499999999</c:v>
                      </c:pt>
                      <c:pt idx="1072">
                        <c:v>2.0059125199999999</c:v>
                      </c:pt>
                      <c:pt idx="1073">
                        <c:v>1.9865587200000001</c:v>
                      </c:pt>
                      <c:pt idx="1074">
                        <c:v>1.9855137200000001</c:v>
                      </c:pt>
                      <c:pt idx="1075">
                        <c:v>1.9863936000000002</c:v>
                      </c:pt>
                      <c:pt idx="1076">
                        <c:v>2.0103700399999997</c:v>
                      </c:pt>
                      <c:pt idx="1077">
                        <c:v>2.01411483</c:v>
                      </c:pt>
                      <c:pt idx="1078">
                        <c:v>1.9928611700000001</c:v>
                      </c:pt>
                      <c:pt idx="1079">
                        <c:v>1.9841182599999998</c:v>
                      </c:pt>
                      <c:pt idx="1080">
                        <c:v>1.9773004500000002</c:v>
                      </c:pt>
                      <c:pt idx="1081">
                        <c:v>1.9926126500000001</c:v>
                      </c:pt>
                      <c:pt idx="1082">
                        <c:v>2.0146373999999998</c:v>
                      </c:pt>
                      <c:pt idx="1083">
                        <c:v>2.00685716</c:v>
                      </c:pt>
                      <c:pt idx="1084">
                        <c:v>1.9933054400000001</c:v>
                      </c:pt>
                      <c:pt idx="1085">
                        <c:v>1.98745068</c:v>
                      </c:pt>
                      <c:pt idx="1086">
                        <c:v>1.9931396800000001</c:v>
                      </c:pt>
                      <c:pt idx="1087">
                        <c:v>2.0113119900000003</c:v>
                      </c:pt>
                      <c:pt idx="1088">
                        <c:v>2.0160376000000002</c:v>
                      </c:pt>
                      <c:pt idx="1089">
                        <c:v>1.9996029900000003</c:v>
                      </c:pt>
                      <c:pt idx="1090">
                        <c:v>1.9966345200000002</c:v>
                      </c:pt>
                      <c:pt idx="1091">
                        <c:v>1.9984541599999999</c:v>
                      </c:pt>
                      <c:pt idx="1092">
                        <c:v>2.01664296</c:v>
                      </c:pt>
                      <c:pt idx="1093">
                        <c:v>2.0184823600000001</c:v>
                      </c:pt>
                      <c:pt idx="1094">
                        <c:v>1.9982047999999999</c:v>
                      </c:pt>
                      <c:pt idx="1095">
                        <c:v>1.99329315</c:v>
                      </c:pt>
                      <c:pt idx="1096">
                        <c:v>1.9941717399999999</c:v>
                      </c:pt>
                      <c:pt idx="1097">
                        <c:v>2.0181255300000003</c:v>
                      </c:pt>
                      <c:pt idx="1098">
                        <c:v>2.02669444</c:v>
                      </c:pt>
                      <c:pt idx="1099">
                        <c:v>2.0093050999999997</c:v>
                      </c:pt>
                      <c:pt idx="1100">
                        <c:v>1.9976645199999998</c:v>
                      </c:pt>
                      <c:pt idx="1101">
                        <c:v>1.9898909999999999</c:v>
                      </c:pt>
                      <c:pt idx="1102">
                        <c:v>2.0003612500000001</c:v>
                      </c:pt>
                      <c:pt idx="1103">
                        <c:v>2.02046342</c:v>
                      </c:pt>
                      <c:pt idx="1104">
                        <c:v>2.0194181699999998</c:v>
                      </c:pt>
                      <c:pt idx="1105">
                        <c:v>2.0068394400000003</c:v>
                      </c:pt>
                      <c:pt idx="1106">
                        <c:v>2.00098938</c:v>
                      </c:pt>
                      <c:pt idx="1107">
                        <c:v>2.0028282000000002</c:v>
                      </c:pt>
                      <c:pt idx="1108">
                        <c:v>2.0210040300000003</c:v>
                      </c:pt>
                      <c:pt idx="1109">
                        <c:v>2.0247637900000002</c:v>
                      </c:pt>
                      <c:pt idx="1110">
                        <c:v>2.0083227999999997</c:v>
                      </c:pt>
                      <c:pt idx="1111">
                        <c:v>2.0043748199999998</c:v>
                      </c:pt>
                      <c:pt idx="1112">
                        <c:v>2.00621304</c:v>
                      </c:pt>
                      <c:pt idx="1113">
                        <c:v>2.0272668999999999</c:v>
                      </c:pt>
                      <c:pt idx="1114">
                        <c:v>2.0291040000000002</c:v>
                      </c:pt>
                      <c:pt idx="1115">
                        <c:v>2.0088446100000001</c:v>
                      </c:pt>
                      <c:pt idx="1116">
                        <c:v>2.0010756100000004</c:v>
                      </c:pt>
                      <c:pt idx="1117">
                        <c:v>1.9990710299999999</c:v>
                      </c:pt>
                      <c:pt idx="1118">
                        <c:v>2.0172180000000002</c:v>
                      </c:pt>
                      <c:pt idx="1119">
                        <c:v>2.0334420099999999</c:v>
                      </c:pt>
                      <c:pt idx="1120">
                        <c:v>2.0218314500000001</c:v>
                      </c:pt>
                      <c:pt idx="1121">
                        <c:v>2.0092614000000002</c:v>
                      </c:pt>
                      <c:pt idx="1122">
                        <c:v>1.99861321</c:v>
                      </c:pt>
                      <c:pt idx="1123">
                        <c:v>2.0062129299999998</c:v>
                      </c:pt>
                      <c:pt idx="1124">
                        <c:v>2.02533597</c:v>
                      </c:pt>
                      <c:pt idx="1125">
                        <c:v>2.02813248</c:v>
                      </c:pt>
                      <c:pt idx="1126">
                        <c:v>2.0126840000000001</c:v>
                      </c:pt>
                      <c:pt idx="1127">
                        <c:v>2.0116399500000002</c:v>
                      </c:pt>
                      <c:pt idx="1128">
                        <c:v>2.01249536</c:v>
                      </c:pt>
                      <c:pt idx="1129">
                        <c:v>2.0306326500000003</c:v>
                      </c:pt>
                      <c:pt idx="1130">
                        <c:v>2.0324681899999999</c:v>
                      </c:pt>
                      <c:pt idx="1131">
                        <c:v>2.0131829100000003</c:v>
                      </c:pt>
                      <c:pt idx="1132">
                        <c:v>2.0102190599999998</c:v>
                      </c:pt>
                      <c:pt idx="1133">
                        <c:v>2.0120551999999998</c:v>
                      </c:pt>
                      <c:pt idx="1134">
                        <c:v>2.0350092000000002</c:v>
                      </c:pt>
                      <c:pt idx="1135">
                        <c:v>2.0397237499999998</c:v>
                      </c:pt>
                      <c:pt idx="1136">
                        <c:v>2.02044215</c:v>
                      </c:pt>
                      <c:pt idx="1137">
                        <c:v>2.0097793199999998</c:v>
                      </c:pt>
                      <c:pt idx="1138">
                        <c:v>2.0029565100000002</c:v>
                      </c:pt>
                      <c:pt idx="1139">
                        <c:v>2.01726838</c:v>
                      </c:pt>
                      <c:pt idx="1140">
                        <c:v>2.0402158999999997</c:v>
                      </c:pt>
                      <c:pt idx="1141">
                        <c:v>2.0324539799999997</c:v>
                      </c:pt>
                      <c:pt idx="1142">
                        <c:v>2.01893528</c:v>
                      </c:pt>
                      <c:pt idx="1143">
                        <c:v>2.01117488</c:v>
                      </c:pt>
                      <c:pt idx="1144">
                        <c:v>2.0139695099999999</c:v>
                      </c:pt>
                      <c:pt idx="1145">
                        <c:v>2.0311556500000001</c:v>
                      </c:pt>
                      <c:pt idx="1146">
                        <c:v>2.0358467999999998</c:v>
                      </c:pt>
                      <c:pt idx="1147">
                        <c:v>2.0203910999999999</c:v>
                      </c:pt>
                      <c:pt idx="1148">
                        <c:v>2.0164696200000001</c:v>
                      </c:pt>
                      <c:pt idx="1149">
                        <c:v>2.01734481</c:v>
                      </c:pt>
                      <c:pt idx="1150">
                        <c:v>2.0345268299999999</c:v>
                      </c:pt>
                      <c:pt idx="1151">
                        <c:v>2.0363603700000001</c:v>
                      </c:pt>
                      <c:pt idx="1152">
                        <c:v>2.0161332999999999</c:v>
                      </c:pt>
                      <c:pt idx="1153">
                        <c:v>2.0083763399999999</c:v>
                      </c:pt>
                      <c:pt idx="1154">
                        <c:v>2.0101897600000003</c:v>
                      </c:pt>
                      <c:pt idx="1155">
                        <c:v>2.0340814200000001</c:v>
                      </c:pt>
                      <c:pt idx="1156">
                        <c:v>2.04644198</c:v>
                      </c:pt>
                      <c:pt idx="1157">
                        <c:v>2.0310137399999997</c:v>
                      </c:pt>
                      <c:pt idx="1158">
                        <c:v>2.0194223399999998</c:v>
                      </c:pt>
                      <c:pt idx="1159">
                        <c:v>2.0116673</c:v>
                      </c:pt>
                      <c:pt idx="1160">
                        <c:v>2.0202126700000003</c:v>
                      </c:pt>
                      <c:pt idx="1161">
                        <c:v>2.03928252</c:v>
                      </c:pt>
                      <c:pt idx="1162">
                        <c:v>2.0382387199999998</c:v>
                      </c:pt>
                      <c:pt idx="1163">
                        <c:v>2.0247321600000001</c:v>
                      </c:pt>
                      <c:pt idx="1164">
                        <c:v>2.02177176</c:v>
                      </c:pt>
                      <c:pt idx="1165">
                        <c:v>2.0226248999999998</c:v>
                      </c:pt>
                      <c:pt idx="1166">
                        <c:v>2.0378772999999999</c:v>
                      </c:pt>
                      <c:pt idx="1167">
                        <c:v>2.0397092799999998</c:v>
                      </c:pt>
                      <c:pt idx="1168">
                        <c:v>2.0214132300000003</c:v>
                      </c:pt>
                      <c:pt idx="1169">
                        <c:v>2.0194120100000004</c:v>
                      </c:pt>
                      <c:pt idx="1170">
                        <c:v>2.0202861200000002</c:v>
                      </c:pt>
                      <c:pt idx="1171">
                        <c:v>2.04032715</c:v>
                      </c:pt>
                      <c:pt idx="1172">
                        <c:v>2.0431169200000001</c:v>
                      </c:pt>
                      <c:pt idx="1173">
                        <c:v>2.0238451200000003</c:v>
                      </c:pt>
                      <c:pt idx="1174">
                        <c:v>2.0141574200000001</c:v>
                      </c:pt>
                      <c:pt idx="1175">
                        <c:v>2.0121570000000002</c:v>
                      </c:pt>
                      <c:pt idx="1176">
                        <c:v>2.0293193399999998</c:v>
                      </c:pt>
                      <c:pt idx="1177">
                        <c:v>2.0503126000000003</c:v>
                      </c:pt>
                      <c:pt idx="1178">
                        <c:v>2.0406464999999998</c:v>
                      </c:pt>
                      <c:pt idx="1179">
                        <c:v>2.02714916</c:v>
                      </c:pt>
                      <c:pt idx="1180">
                        <c:v>2.0184427900000004</c:v>
                      </c:pt>
                      <c:pt idx="1181">
                        <c:v>2.02504288</c:v>
                      </c:pt>
                      <c:pt idx="1182">
                        <c:v>2.0422001600000002</c:v>
                      </c:pt>
                      <c:pt idx="1183">
                        <c:v>2.0459248799999998</c:v>
                      </c:pt>
                      <c:pt idx="1184">
                        <c:v>2.0285992199999998</c:v>
                      </c:pt>
                      <c:pt idx="1185">
                        <c:v>2.02755675</c:v>
                      </c:pt>
                      <c:pt idx="1186">
                        <c:v>2.02747207</c:v>
                      </c:pt>
                      <c:pt idx="1187">
                        <c:v>2.0465407899999999</c:v>
                      </c:pt>
                      <c:pt idx="1188">
                        <c:v>2.0483705699999999</c:v>
                      </c:pt>
                      <c:pt idx="1189">
                        <c:v>2.0291120200000003</c:v>
                      </c:pt>
                      <c:pt idx="1190">
                        <c:v>2.0242395599999998</c:v>
                      </c:pt>
                      <c:pt idx="1191">
                        <c:v>2.0260700000000003</c:v>
                      </c:pt>
                      <c:pt idx="1192">
                        <c:v>2.04990045</c:v>
                      </c:pt>
                      <c:pt idx="1193">
                        <c:v>2.0565166800000001</c:v>
                      </c:pt>
                      <c:pt idx="1194">
                        <c:v>2.0382407300000001</c:v>
                      </c:pt>
                      <c:pt idx="1195">
                        <c:v>2.0266676100000001</c:v>
                      </c:pt>
                      <c:pt idx="1196">
                        <c:v>2.0189035199999998</c:v>
                      </c:pt>
                      <c:pt idx="1197">
                        <c:v>2.0293488000000002</c:v>
                      </c:pt>
                      <c:pt idx="1198">
                        <c:v>2.0512796</c:v>
                      </c:pt>
                      <c:pt idx="1199">
                        <c:v>2.0483224</c:v>
                      </c:pt>
                      <c:pt idx="1200">
                        <c:v>2.03770848</c:v>
                      </c:pt>
                      <c:pt idx="1201">
                        <c:v>2.03090254</c:v>
                      </c:pt>
                      <c:pt idx="1202">
                        <c:v>2.0327317200000001</c:v>
                      </c:pt>
                      <c:pt idx="1203">
                        <c:v>2.0498511600000002</c:v>
                      </c:pt>
                      <c:pt idx="1204">
                        <c:v>2.0526363000000001</c:v>
                      </c:pt>
                      <c:pt idx="1205">
                        <c:v>2.0372401</c:v>
                      </c:pt>
                      <c:pt idx="1206">
                        <c:v>2.0333275</c:v>
                      </c:pt>
                      <c:pt idx="1207">
                        <c:v>2.0351561399999998</c:v>
                      </c:pt>
                      <c:pt idx="1208">
                        <c:v>2.0561202199999999</c:v>
                      </c:pt>
                      <c:pt idx="1209">
                        <c:v>2.056991</c:v>
                      </c:pt>
                      <c:pt idx="1210">
                        <c:v>2.0358575999999999</c:v>
                      </c:pt>
                      <c:pt idx="1211">
                        <c:v>2.0261846999999999</c:v>
                      </c:pt>
                      <c:pt idx="1212">
                        <c:v>2.0251222000000002</c:v>
                      </c:pt>
                      <c:pt idx="1213">
                        <c:v>2.04799496</c:v>
                      </c:pt>
                      <c:pt idx="1214">
                        <c:v>2.0584310400000003</c:v>
                      </c:pt>
                      <c:pt idx="1215">
                        <c:v>2.0439977599999999</c:v>
                      </c:pt>
                      <c:pt idx="1216">
                        <c:v>2.03147856</c:v>
                      </c:pt>
                      <c:pt idx="1217">
                        <c:v>2.0237424000000002</c:v>
                      </c:pt>
                      <c:pt idx="1218">
                        <c:v>2.0322649999999998</c:v>
                      </c:pt>
                      <c:pt idx="1219">
                        <c:v>2.0513064000000001</c:v>
                      </c:pt>
                      <c:pt idx="1220">
                        <c:v>2.0521339599999999</c:v>
                      </c:pt>
                      <c:pt idx="1221">
                        <c:v>2.0377048199999996</c:v>
                      </c:pt>
                      <c:pt idx="1222">
                        <c:v>2.0357072199999999</c:v>
                      </c:pt>
                      <c:pt idx="1223">
                        <c:v>2.0356220600000001</c:v>
                      </c:pt>
                      <c:pt idx="1224">
                        <c:v>2.0527466999999997</c:v>
                      </c:pt>
                      <c:pt idx="1225">
                        <c:v>2.0545729399999999</c:v>
                      </c:pt>
                      <c:pt idx="1226">
                        <c:v>2.0353665799999998</c:v>
                      </c:pt>
                      <c:pt idx="1227">
                        <c:v>2.0343254400000004</c:v>
                      </c:pt>
                      <c:pt idx="1228">
                        <c:v>2.0351536800000001</c:v>
                      </c:pt>
                      <c:pt idx="1229">
                        <c:v>2.0570537600000001</c:v>
                      </c:pt>
                      <c:pt idx="1230">
                        <c:v>2.0598351999999998</c:v>
                      </c:pt>
                      <c:pt idx="1231">
                        <c:v>2.0406329999999997</c:v>
                      </c:pt>
                      <c:pt idx="1232">
                        <c:v>2.03003424</c:v>
                      </c:pt>
                      <c:pt idx="1233">
                        <c:v>2.0232592400000002</c:v>
                      </c:pt>
                      <c:pt idx="1234">
                        <c:v>2.03846544</c:v>
                      </c:pt>
                      <c:pt idx="1235">
                        <c:v>2.0594041999999999</c:v>
                      </c:pt>
                      <c:pt idx="1236">
                        <c:v>2.0507176</c:v>
                      </c:pt>
                      <c:pt idx="1237">
                        <c:v>2.0362983599999995</c:v>
                      </c:pt>
                      <c:pt idx="1238">
                        <c:v>2.0285477300000001</c:v>
                      </c:pt>
                      <c:pt idx="1239">
                        <c:v>2.0332401600000001</c:v>
                      </c:pt>
                      <c:pt idx="1240">
                        <c:v>2.0512867400000001</c:v>
                      </c:pt>
                      <c:pt idx="1241">
                        <c:v>2.0559777600000002</c:v>
                      </c:pt>
                      <c:pt idx="1242">
                        <c:v>2.0406062400000002</c:v>
                      </c:pt>
                      <c:pt idx="1243">
                        <c:v>2.0395654999999997</c:v>
                      </c:pt>
                      <c:pt idx="1244">
                        <c:v>2.04139062</c:v>
                      </c:pt>
                      <c:pt idx="1245">
                        <c:v>2.0575438799999999</c:v>
                      </c:pt>
                      <c:pt idx="1246">
                        <c:v>2.0574577199999999</c:v>
                      </c:pt>
                      <c:pt idx="1247">
                        <c:v>2.0372922899999999</c:v>
                      </c:pt>
                      <c:pt idx="1248">
                        <c:v>2.0314551599999997</c:v>
                      </c:pt>
                      <c:pt idx="1249">
                        <c:v>2.0323251200000003</c:v>
                      </c:pt>
                      <c:pt idx="1250">
                        <c:v>2.05707</c:v>
                      </c:pt>
                      <c:pt idx="1251">
                        <c:v>2.0655784800000001</c:v>
                      </c:pt>
                      <c:pt idx="1252">
                        <c:v>2.0473484800000001</c:v>
                      </c:pt>
                      <c:pt idx="1253">
                        <c:v>2.0367590399999997</c:v>
                      </c:pt>
                      <c:pt idx="1254">
                        <c:v>2.02808016</c:v>
                      </c:pt>
                      <c:pt idx="1255">
                        <c:v>2.0384979999999997</c:v>
                      </c:pt>
                      <c:pt idx="1256">
                        <c:v>2.0574646999999997</c:v>
                      </c:pt>
                      <c:pt idx="1257">
                        <c:v>2.0545144</c:v>
                      </c:pt>
                      <c:pt idx="1258">
                        <c:v>2.0420177399999999</c:v>
                      </c:pt>
                      <c:pt idx="1259">
                        <c:v>2.03620446</c:v>
                      </c:pt>
                      <c:pt idx="1260">
                        <c:v>2.0380282999999997</c:v>
                      </c:pt>
                      <c:pt idx="1261">
                        <c:v>2.05512462</c:v>
                      </c:pt>
                      <c:pt idx="1262">
                        <c:v>2.0579020000000003</c:v>
                      </c:pt>
                      <c:pt idx="1263">
                        <c:v>2.0415899399999997</c:v>
                      </c:pt>
                      <c:pt idx="1264">
                        <c:v>2.0395955400000001</c:v>
                      </c:pt>
                      <c:pt idx="1265">
                        <c:v>2.04139743</c:v>
                      </c:pt>
                      <c:pt idx="1266">
                        <c:v>2.0613312000000001</c:v>
                      </c:pt>
                      <c:pt idx="1267">
                        <c:v>2.06410764</c:v>
                      </c:pt>
                      <c:pt idx="1268">
                        <c:v>2.0439820799999997</c:v>
                      </c:pt>
                      <c:pt idx="1269">
                        <c:v>2.0343544000000002</c:v>
                      </c:pt>
                      <c:pt idx="1270">
                        <c:v>2.0342691200000003</c:v>
                      </c:pt>
                      <c:pt idx="1271">
                        <c:v>2.0532662400000001</c:v>
                      </c:pt>
                      <c:pt idx="1272">
                        <c:v>2.0684454400000001</c:v>
                      </c:pt>
                      <c:pt idx="1273">
                        <c:v>2.0559561999999998</c:v>
                      </c:pt>
                      <c:pt idx="1274">
                        <c:v>2.0424925900000002</c:v>
                      </c:pt>
                      <c:pt idx="1275">
                        <c:v>2.0328674499999999</c:v>
                      </c:pt>
                      <c:pt idx="1276">
                        <c:v>2.0394381999999998</c:v>
                      </c:pt>
                      <c:pt idx="1277">
                        <c:v>2.0574760200000002</c:v>
                      </c:pt>
                      <c:pt idx="1278">
                        <c:v>2.0602512000000002</c:v>
                      </c:pt>
                      <c:pt idx="1279">
                        <c:v>2.0468118799999999</c:v>
                      </c:pt>
                      <c:pt idx="1280">
                        <c:v>2.04386482</c:v>
                      </c:pt>
                      <c:pt idx="1281">
                        <c:v>2.0437790999999996</c:v>
                      </c:pt>
                      <c:pt idx="1282">
                        <c:v>2.0627665799999999</c:v>
                      </c:pt>
                      <c:pt idx="1283">
                        <c:v>2.0636120400000002</c:v>
                      </c:pt>
                      <c:pt idx="1284">
                        <c:v>2.0425255199999999</c:v>
                      </c:pt>
                      <c:pt idx="1285">
                        <c:v>2.0405328000000003</c:v>
                      </c:pt>
                      <c:pt idx="1286">
                        <c:v>2.0414006800000002</c:v>
                      </c:pt>
                      <c:pt idx="1287">
                        <c:v>2.0641976</c:v>
                      </c:pt>
                      <c:pt idx="1288">
                        <c:v>2.0688779999999998</c:v>
                      </c:pt>
                      <c:pt idx="1289">
                        <c:v>2.0497239999999999</c:v>
                      </c:pt>
                      <c:pt idx="1290">
                        <c:v>2.0401047999999999</c:v>
                      </c:pt>
                      <c:pt idx="1291">
                        <c:v>2.0333462400000002</c:v>
                      </c:pt>
                      <c:pt idx="1292">
                        <c:v>2.0456101199999996</c:v>
                      </c:pt>
                      <c:pt idx="1293">
                        <c:v>2.0674474200000001</c:v>
                      </c:pt>
                      <c:pt idx="1294">
                        <c:v>2.0616418199999997</c:v>
                      </c:pt>
                      <c:pt idx="1295">
                        <c:v>2.0491649999999999</c:v>
                      </c:pt>
                      <c:pt idx="1296">
                        <c:v>2.0405014600000002</c:v>
                      </c:pt>
                      <c:pt idx="1297">
                        <c:v>2.04518092</c:v>
                      </c:pt>
                      <c:pt idx="1298">
                        <c:v>2.0622487200000004</c:v>
                      </c:pt>
                      <c:pt idx="1299">
                        <c:v>2.0640463800000002</c:v>
                      </c:pt>
                      <c:pt idx="1300">
                        <c:v>2.0487134999999999</c:v>
                      </c:pt>
                      <c:pt idx="1301">
                        <c:v>2.0467003200000002</c:v>
                      </c:pt>
                      <c:pt idx="1302">
                        <c:v>2.0485199999999999</c:v>
                      </c:pt>
                      <c:pt idx="1303">
                        <c:v>2.0684419599999999</c:v>
                      </c:pt>
                      <c:pt idx="1304">
                        <c:v>2.06930784</c:v>
                      </c:pt>
                      <c:pt idx="1305">
                        <c:v>2.0473093200000001</c:v>
                      </c:pt>
                      <c:pt idx="1306">
                        <c:v>2.0415075199999997</c:v>
                      </c:pt>
                      <c:pt idx="1307">
                        <c:v>2.0414217999999997</c:v>
                      </c:pt>
                      <c:pt idx="1308">
                        <c:v>2.0622924</c:v>
                      </c:pt>
                      <c:pt idx="1309">
                        <c:v>2.07268352</c:v>
                      </c:pt>
                      <c:pt idx="1310">
                        <c:v>2.0573568</c:v>
                      </c:pt>
                      <c:pt idx="1311">
                        <c:v>2.04484574</c:v>
                      </c:pt>
                      <c:pt idx="1312">
                        <c:v>2.0380932</c:v>
                      </c:pt>
                      <c:pt idx="1313">
                        <c:v>2.0484833399999998</c:v>
                      </c:pt>
                      <c:pt idx="1314">
                        <c:v>2.0693478999999999</c:v>
                      </c:pt>
                      <c:pt idx="1315">
                        <c:v>2.0683087200000001</c:v>
                      </c:pt>
                      <c:pt idx="1316">
                        <c:v>2.0539385399999999</c:v>
                      </c:pt>
                      <c:pt idx="1317">
                        <c:v>2.0481391799999997</c:v>
                      </c:pt>
                      <c:pt idx="1318">
                        <c:v>2.0490052800000003</c:v>
                      </c:pt>
                      <c:pt idx="1319">
                        <c:v>2.0660569999999998</c:v>
                      </c:pt>
                      <c:pt idx="1320">
                        <c:v>2.0678526000000002</c:v>
                      </c:pt>
                      <c:pt idx="1321">
                        <c:v>2.0515599999999998</c:v>
                      </c:pt>
                      <c:pt idx="1322">
                        <c:v>2.04956988</c:v>
                      </c:pt>
                      <c:pt idx="1323">
                        <c:v>2.0504356800000001</c:v>
                      </c:pt>
                      <c:pt idx="1324">
                        <c:v>2.0712908799999998</c:v>
                      </c:pt>
                      <c:pt idx="1325">
                        <c:v>2.0740593599999997</c:v>
                      </c:pt>
                      <c:pt idx="1326">
                        <c:v>2.0520808000000001</c:v>
                      </c:pt>
                      <c:pt idx="1327">
                        <c:v>2.0424769600000001</c:v>
                      </c:pt>
                      <c:pt idx="1328">
                        <c:v>2.0366808000000001</c:v>
                      </c:pt>
                      <c:pt idx="1329">
                        <c:v>2.0537038600000002</c:v>
                      </c:pt>
                      <c:pt idx="1330">
                        <c:v>2.0754832200000002</c:v>
                      </c:pt>
                      <c:pt idx="1331">
                        <c:v>2.0668317599999999</c:v>
                      </c:pt>
                      <c:pt idx="1332">
                        <c:v>2.0543748599999998</c:v>
                      </c:pt>
                      <c:pt idx="1333">
                        <c:v>2.047628</c:v>
                      </c:pt>
                      <c:pt idx="1334">
                        <c:v>2.0532506799999997</c:v>
                      </c:pt>
                      <c:pt idx="1335">
                        <c:v>2.0693384999999997</c:v>
                      </c:pt>
                      <c:pt idx="1336">
                        <c:v>2.0740084000000003</c:v>
                      </c:pt>
                      <c:pt idx="1337">
                        <c:v>2.0567538399999998</c:v>
                      </c:pt>
                      <c:pt idx="1338">
                        <c:v>2.0547648000000001</c:v>
                      </c:pt>
                      <c:pt idx="1339">
                        <c:v>2.0546784000000002</c:v>
                      </c:pt>
                      <c:pt idx="1340">
                        <c:v>2.0707624</c:v>
                      </c:pt>
                      <c:pt idx="1341">
                        <c:v>2.0697241600000003</c:v>
                      </c:pt>
                      <c:pt idx="1342">
                        <c:v>2.0487124799999998</c:v>
                      </c:pt>
                      <c:pt idx="1343">
                        <c:v>2.0448219999999999</c:v>
                      </c:pt>
                      <c:pt idx="1344">
                        <c:v>2.04758912</c:v>
                      </c:pt>
                      <c:pt idx="1345">
                        <c:v>2.068425</c:v>
                      </c:pt>
                      <c:pt idx="1346">
                        <c:v>2.0749947199999998</c:v>
                      </c:pt>
                      <c:pt idx="1347">
                        <c:v>2.0558674199999998</c:v>
                      </c:pt>
                      <c:pt idx="1348">
                        <c:v>2.0443704999999999</c:v>
                      </c:pt>
                      <c:pt idx="1349">
                        <c:v>2.0366778599999997</c:v>
                      </c:pt>
                      <c:pt idx="1350">
                        <c:v>2.05085403</c:v>
                      </c:pt>
                      <c:pt idx="1351">
                        <c:v>2.0735639400000001</c:v>
                      </c:pt>
                      <c:pt idx="1352">
                        <c:v>2.0677724999999998</c:v>
                      </c:pt>
                      <c:pt idx="1353">
                        <c:v>2.0572282400000002</c:v>
                      </c:pt>
                      <c:pt idx="1354">
                        <c:v>2.0504873400000001</c:v>
                      </c:pt>
                      <c:pt idx="1355">
                        <c:v>2.0532528000000001</c:v>
                      </c:pt>
                      <c:pt idx="1356">
                        <c:v>2.07025434</c:v>
                      </c:pt>
                      <c:pt idx="1357">
                        <c:v>2.0739691800000002</c:v>
                      </c:pt>
                      <c:pt idx="1358">
                        <c:v>2.0567738000000002</c:v>
                      </c:pt>
                      <c:pt idx="1359">
                        <c:v>2.0538360099999999</c:v>
                      </c:pt>
                      <c:pt idx="1360">
                        <c:v>2.0546783199999998</c:v>
                      </c:pt>
                      <c:pt idx="1361">
                        <c:v>2.0754988800000005</c:v>
                      </c:pt>
                      <c:pt idx="1362">
                        <c:v>2.0763617999999999</c:v>
                      </c:pt>
                      <c:pt idx="1363">
                        <c:v>2.0553691199999999</c:v>
                      </c:pt>
                      <c:pt idx="1364">
                        <c:v>2.0486312000000004</c:v>
                      </c:pt>
                      <c:pt idx="1365">
                        <c:v>2.0475947999999997</c:v>
                      </c:pt>
                      <c:pt idx="1366">
                        <c:v>2.0693395799999998</c:v>
                      </c:pt>
                      <c:pt idx="1367">
                        <c:v>2.0816033699999998</c:v>
                      </c:pt>
                      <c:pt idx="1368">
                        <c:v>2.0691653400000001</c:v>
                      </c:pt>
                      <c:pt idx="1369">
                        <c:v>2.0557567200000002</c:v>
                      </c:pt>
                      <c:pt idx="1370">
                        <c:v>2.0452208199999999</c:v>
                      </c:pt>
                      <c:pt idx="1371">
                        <c:v>2.0546336999999997</c:v>
                      </c:pt>
                      <c:pt idx="1372">
                        <c:v>2.07354438</c:v>
                      </c:pt>
                      <c:pt idx="1373">
                        <c:v>2.0753566999999999</c:v>
                      </c:pt>
                      <c:pt idx="1374">
                        <c:v>2.0619723799999998</c:v>
                      </c:pt>
                      <c:pt idx="1375">
                        <c:v>2.0580649099999997</c:v>
                      </c:pt>
                      <c:pt idx="1376">
                        <c:v>2.0579782299999998</c:v>
                      </c:pt>
                      <c:pt idx="1377">
                        <c:v>2.0749634000000001</c:v>
                      </c:pt>
                      <c:pt idx="1378">
                        <c:v>2.0777248000000004</c:v>
                      </c:pt>
                      <c:pt idx="1379">
                        <c:v>2.0595956399999999</c:v>
                      </c:pt>
                      <c:pt idx="1380">
                        <c:v>2.0566603200000002</c:v>
                      </c:pt>
                      <c:pt idx="1381">
                        <c:v>2.0584726400000002</c:v>
                      </c:pt>
                      <c:pt idx="1382">
                        <c:v>2.0802230399999999</c:v>
                      </c:pt>
                      <c:pt idx="1383">
                        <c:v>2.0829835999999999</c:v>
                      </c:pt>
                      <c:pt idx="1384">
                        <c:v>2.0638869</c:v>
                      </c:pt>
                      <c:pt idx="1385">
                        <c:v>2.0552345000000001</c:v>
                      </c:pt>
                      <c:pt idx="1386">
                        <c:v>2.0485030799999997</c:v>
                      </c:pt>
                      <c:pt idx="1387">
                        <c:v>2.0636042799999998</c:v>
                      </c:pt>
                      <c:pt idx="1388">
                        <c:v>2.0843992800000004</c:v>
                      </c:pt>
                      <c:pt idx="1389">
                        <c:v>2.07576918</c:v>
                      </c:pt>
                      <c:pt idx="1390">
                        <c:v>2.0623943000000002</c:v>
                      </c:pt>
                      <c:pt idx="1391">
                        <c:v>2.0537658400000001</c:v>
                      </c:pt>
                      <c:pt idx="1392">
                        <c:v>2.0593733999999997</c:v>
                      </c:pt>
                      <c:pt idx="1393">
                        <c:v>2.0763463600000001</c:v>
                      </c:pt>
                      <c:pt idx="1394">
                        <c:v>2.0800326400000002</c:v>
                      </c:pt>
                      <c:pt idx="1395">
                        <c:v>2.06476288</c:v>
                      </c:pt>
                      <c:pt idx="1396">
                        <c:v>2.0618293200000002</c:v>
                      </c:pt>
                      <c:pt idx="1397">
                        <c:v>2.0626911999999997</c:v>
                      </c:pt>
                      <c:pt idx="1398">
                        <c:v>2.0806306800000001</c:v>
                      </c:pt>
                      <c:pt idx="1399">
                        <c:v>2.0814916800000001</c:v>
                      </c:pt>
                      <c:pt idx="1400">
                        <c:v>2.0614816399999998</c:v>
                      </c:pt>
                      <c:pt idx="1401">
                        <c:v>2.0566081600000001</c:v>
                      </c:pt>
                      <c:pt idx="1402">
                        <c:v>2.0593671799999997</c:v>
                      </c:pt>
                      <c:pt idx="1403">
                        <c:v>2.0820452999999999</c:v>
                      </c:pt>
                      <c:pt idx="1404">
                        <c:v>2.0895454999999998</c:v>
                      </c:pt>
                      <c:pt idx="1405">
                        <c:v>2.07333356</c:v>
                      </c:pt>
                      <c:pt idx="1406">
                        <c:v>2.0609166600000002</c:v>
                      </c:pt>
                      <c:pt idx="1407">
                        <c:v>2.0522943200000001</c:v>
                      </c:pt>
                      <c:pt idx="1408">
                        <c:v>2.0635878400000003</c:v>
                      </c:pt>
                      <c:pt idx="1409">
                        <c:v>2.0852897099999996</c:v>
                      </c:pt>
                      <c:pt idx="1410">
                        <c:v>2.0823350400000002</c:v>
                      </c:pt>
                      <c:pt idx="1411">
                        <c:v>2.0689723999999998</c:v>
                      </c:pt>
                      <c:pt idx="1412">
                        <c:v>2.0631961599999999</c:v>
                      </c:pt>
                      <c:pt idx="1413">
                        <c:v>2.06310912</c:v>
                      </c:pt>
                      <c:pt idx="1414">
                        <c:v>2.0800875200000002</c:v>
                      </c:pt>
                      <c:pt idx="1415">
                        <c:v>2.0818958400000001</c:v>
                      </c:pt>
                      <c:pt idx="1416">
                        <c:v>2.06664</c:v>
                      </c:pt>
                      <c:pt idx="1417">
                        <c:v>2.0637089200000003</c:v>
                      </c:pt>
                      <c:pt idx="1418">
                        <c:v>2.0664655999999999</c:v>
                      </c:pt>
                      <c:pt idx="1419">
                        <c:v>2.0853360000000003</c:v>
                      </c:pt>
                      <c:pt idx="1420">
                        <c:v>2.0871216599999998</c:v>
                      </c:pt>
                      <c:pt idx="1421">
                        <c:v>2.06710818</c:v>
                      </c:pt>
                      <c:pt idx="1422">
                        <c:v>2.0584912800000001</c:v>
                      </c:pt>
                      <c:pt idx="1423">
                        <c:v>2.0565089999999997</c:v>
                      </c:pt>
                      <c:pt idx="1424">
                        <c:v>2.07821838</c:v>
                      </c:pt>
                      <c:pt idx="1425">
                        <c:v>2.09329258</c:v>
                      </c:pt>
                      <c:pt idx="1426">
                        <c:v>2.0808856800000002</c:v>
                      </c:pt>
                      <c:pt idx="1427">
                        <c:v>2.06753228</c:v>
                      </c:pt>
                      <c:pt idx="1428">
                        <c:v>2.0589175000000002</c:v>
                      </c:pt>
                      <c:pt idx="1429">
                        <c:v>2.0654192</c:v>
                      </c:pt>
                      <c:pt idx="1430">
                        <c:v>2.0823852</c:v>
                      </c:pt>
                      <c:pt idx="1431">
                        <c:v>2.0851393599999999</c:v>
                      </c:pt>
                      <c:pt idx="1432">
                        <c:v>2.0708415200000001</c:v>
                      </c:pt>
                      <c:pt idx="1433">
                        <c:v>2.0679122400000001</c:v>
                      </c:pt>
                      <c:pt idx="1434">
                        <c:v>2.0668776799999997</c:v>
                      </c:pt>
                      <c:pt idx="1435">
                        <c:v>2.0819456000000001</c:v>
                      </c:pt>
                      <c:pt idx="1436">
                        <c:v>2.0828048399999997</c:v>
                      </c:pt>
                      <c:pt idx="1437">
                        <c:v>2.06282736</c:v>
                      </c:pt>
                      <c:pt idx="1438">
                        <c:v>2.0617713900000001</c:v>
                      </c:pt>
                      <c:pt idx="1439">
                        <c:v>2.0635783700000001</c:v>
                      </c:pt>
                      <c:pt idx="1440">
                        <c:v>2.0871439200000004</c:v>
                      </c:pt>
                      <c:pt idx="1441">
                        <c:v>2.0908435200000004</c:v>
                      </c:pt>
                      <c:pt idx="1442">
                        <c:v>2.0718171999999999</c:v>
                      </c:pt>
                      <c:pt idx="1443">
                        <c:v>2.0613142200000003</c:v>
                      </c:pt>
                      <c:pt idx="1444">
                        <c:v>2.0545993999999999</c:v>
                      </c:pt>
                      <c:pt idx="1445">
                        <c:v>2.0687142999999999</c:v>
                      </c:pt>
                      <c:pt idx="1446">
                        <c:v>2.0904019200000001</c:v>
                      </c:pt>
                      <c:pt idx="1447">
                        <c:v>2.0846334</c:v>
                      </c:pt>
                      <c:pt idx="1448">
                        <c:v>2.0712702000000003</c:v>
                      </c:pt>
                      <c:pt idx="1449">
                        <c:v>2.0617165799999997</c:v>
                      </c:pt>
                      <c:pt idx="1450">
                        <c:v>2.0654157400000002</c:v>
                      </c:pt>
                      <c:pt idx="1451">
                        <c:v>2.0813974800000001</c:v>
                      </c:pt>
                      <c:pt idx="1452">
                        <c:v>2.0850954399999999</c:v>
                      </c:pt>
                      <c:pt idx="1453">
                        <c:v>2.0698642799999996</c:v>
                      </c:pt>
                      <c:pt idx="1454">
                        <c:v>2.0688304</c:v>
                      </c:pt>
                      <c:pt idx="1455">
                        <c:v>2.0687429599999998</c:v>
                      </c:pt>
                      <c:pt idx="1456">
                        <c:v>2.08852824</c:v>
                      </c:pt>
                      <c:pt idx="1457">
                        <c:v>2.0903104300000002</c:v>
                      </c:pt>
                      <c:pt idx="1458">
                        <c:v>2.0703512400000004</c:v>
                      </c:pt>
                      <c:pt idx="1459">
                        <c:v>2.0626724000000003</c:v>
                      </c:pt>
                      <c:pt idx="1460">
                        <c:v>2.0635313399999999</c:v>
                      </c:pt>
                      <c:pt idx="1461">
                        <c:v>2.0870966000000002</c:v>
                      </c:pt>
                      <c:pt idx="1462">
                        <c:v>2.0964689600000002</c:v>
                      </c:pt>
                      <c:pt idx="1463">
                        <c:v>2.0812440000000003</c:v>
                      </c:pt>
                      <c:pt idx="1464">
                        <c:v>2.0688582599999998</c:v>
                      </c:pt>
                      <c:pt idx="1465">
                        <c:v>2.0602573199999998</c:v>
                      </c:pt>
                      <c:pt idx="1466">
                        <c:v>2.0705532099999999</c:v>
                      </c:pt>
                      <c:pt idx="1467">
                        <c:v>2.0893605600000003</c:v>
                      </c:pt>
                      <c:pt idx="1468">
                        <c:v>2.0892721999999999</c:v>
                      </c:pt>
                      <c:pt idx="1469">
                        <c:v>2.0768889600000002</c:v>
                      </c:pt>
                      <c:pt idx="1470">
                        <c:v>2.0711268</c:v>
                      </c:pt>
                      <c:pt idx="1471">
                        <c:v>2.0719848799999996</c:v>
                      </c:pt>
                      <c:pt idx="1472">
                        <c:v>2.0898644000000002</c:v>
                      </c:pt>
                      <c:pt idx="1473">
                        <c:v>2.0926127999999999</c:v>
                      </c:pt>
                      <c:pt idx="1474">
                        <c:v>2.0754603</c:v>
                      </c:pt>
                      <c:pt idx="1475">
                        <c:v>2.0725360000000004</c:v>
                      </c:pt>
                      <c:pt idx="1476">
                        <c:v>2.0752846999999996</c:v>
                      </c:pt>
                      <c:pt idx="1477">
                        <c:v>2.09599614</c:v>
                      </c:pt>
                      <c:pt idx="1478">
                        <c:v>2.0968528399999999</c:v>
                      </c:pt>
                      <c:pt idx="1479">
                        <c:v>2.0759666399999999</c:v>
                      </c:pt>
                      <c:pt idx="1480">
                        <c:v>2.0673710999999999</c:v>
                      </c:pt>
                      <c:pt idx="1481">
                        <c:v>2.0644478400000001</c:v>
                      </c:pt>
                      <c:pt idx="1482">
                        <c:v>2.0804292200000001</c:v>
                      </c:pt>
                      <c:pt idx="1483">
                        <c:v>2.0992003600000002</c:v>
                      </c:pt>
                      <c:pt idx="1484">
                        <c:v>2.0896603199999997</c:v>
                      </c:pt>
                      <c:pt idx="1485">
                        <c:v>2.0763407600000003</c:v>
                      </c:pt>
                      <c:pt idx="1486">
                        <c:v>2.0686925600000001</c:v>
                      </c:pt>
                      <c:pt idx="1487">
                        <c:v>2.076165</c:v>
                      </c:pt>
                      <c:pt idx="1488">
                        <c:v>2.0930863999999998</c:v>
                      </c:pt>
                      <c:pt idx="1489">
                        <c:v>2.0977224000000003</c:v>
                      </c:pt>
                      <c:pt idx="1490">
                        <c:v>2.0796588699999998</c:v>
                      </c:pt>
                      <c:pt idx="1491">
                        <c:v>2.0767583200000002</c:v>
                      </c:pt>
                      <c:pt idx="1492">
                        <c:v>2.0776151999999999</c:v>
                      </c:pt>
                      <c:pt idx="1493">
                        <c:v>2.0944885800000002</c:v>
                      </c:pt>
                      <c:pt idx="1494">
                        <c:v>2.0962893</c:v>
                      </c:pt>
                      <c:pt idx="1495">
                        <c:v>2.0763626799999999</c:v>
                      </c:pt>
                      <c:pt idx="1496">
                        <c:v>2.0734409</c:v>
                      </c:pt>
                      <c:pt idx="1497">
                        <c:v>2.0733530999999998</c:v>
                      </c:pt>
                      <c:pt idx="1498">
                        <c:v>2.0959342599999999</c:v>
                      </c:pt>
                      <c:pt idx="1499">
                        <c:v>2.100568</c:v>
                      </c:pt>
                      <c:pt idx="1500">
                        <c:v>2.0815898399999999</c:v>
                      </c:pt>
                      <c:pt idx="1501">
                        <c:v>2.0701686400000003</c:v>
                      </c:pt>
                      <c:pt idx="1502">
                        <c:v>2.06155971</c:v>
                      </c:pt>
                      <c:pt idx="1503">
                        <c:v>2.0737267200000002</c:v>
                      </c:pt>
                      <c:pt idx="1504">
                        <c:v>2.09724588</c:v>
                      </c:pt>
                      <c:pt idx="1505">
                        <c:v>2.0924358400000003</c:v>
                      </c:pt>
                      <c:pt idx="1506">
                        <c:v>2.0810168000000004</c:v>
                      </c:pt>
                      <c:pt idx="1507">
                        <c:v>2.0752636799999999</c:v>
                      </c:pt>
                      <c:pt idx="1508">
                        <c:v>2.0780081199999998</c:v>
                      </c:pt>
                      <c:pt idx="1509">
                        <c:v>2.0958576000000004</c:v>
                      </c:pt>
                      <c:pt idx="1510">
                        <c:v>2.0995004800000001</c:v>
                      </c:pt>
                      <c:pt idx="1511">
                        <c:v>2.0843078400000001</c:v>
                      </c:pt>
                      <c:pt idx="1512">
                        <c:v>2.0804437600000001</c:v>
                      </c:pt>
                      <c:pt idx="1513">
                        <c:v>2.0822433999999999</c:v>
                      </c:pt>
                      <c:pt idx="1514">
                        <c:v>2.0991446400000005</c:v>
                      </c:pt>
                      <c:pt idx="1515">
                        <c:v>2.1009433199999998</c:v>
                      </c:pt>
                      <c:pt idx="1516">
                        <c:v>2.0791473399999996</c:v>
                      </c:pt>
                      <c:pt idx="1517">
                        <c:v>2.0724530400000001</c:v>
                      </c:pt>
                      <c:pt idx="1518">
                        <c:v>2.07045586</c:v>
                      </c:pt>
                      <c:pt idx="1519">
                        <c:v>2.0920498800000003</c:v>
                      </c:pt>
                      <c:pt idx="1520">
                        <c:v>2.104228</c:v>
                      </c:pt>
                      <c:pt idx="1521">
                        <c:v>2.0880982800000001</c:v>
                      </c:pt>
                      <c:pt idx="1522">
                        <c:v>2.0748004799999999</c:v>
                      </c:pt>
                      <c:pt idx="1523">
                        <c:v>2.0662211999999998</c:v>
                      </c:pt>
                      <c:pt idx="1524">
                        <c:v>2.0736811200000003</c:v>
                      </c:pt>
                      <c:pt idx="1525">
                        <c:v>2.0924611999999998</c:v>
                      </c:pt>
                      <c:pt idx="1526">
                        <c:v>2.0923724799999999</c:v>
                      </c:pt>
                      <c:pt idx="1527">
                        <c:v>2.0809639199999999</c:v>
                      </c:pt>
                      <c:pt idx="1528">
                        <c:v>2.0789891200000001</c:v>
                      </c:pt>
                      <c:pt idx="1529">
                        <c:v>2.0789009599999999</c:v>
                      </c:pt>
                      <c:pt idx="1530">
                        <c:v>2.0957681799999999</c:v>
                      </c:pt>
                      <c:pt idx="1531">
                        <c:v>2.09660022</c:v>
                      </c:pt>
                      <c:pt idx="1532">
                        <c:v>2.0776493</c:v>
                      </c:pt>
                      <c:pt idx="1533">
                        <c:v>2.07661812</c:v>
                      </c:pt>
                      <c:pt idx="1534">
                        <c:v>2.0784160800000002</c:v>
                      </c:pt>
                      <c:pt idx="1535">
                        <c:v>2.10001646</c:v>
                      </c:pt>
                      <c:pt idx="1536">
                        <c:v>2.1036991399999998</c:v>
                      </c:pt>
                      <c:pt idx="1537">
                        <c:v>2.0847518999999997</c:v>
                      </c:pt>
                      <c:pt idx="1538">
                        <c:v>2.07240628</c:v>
                      </c:pt>
                      <c:pt idx="1539">
                        <c:v>2.06758233</c:v>
                      </c:pt>
                      <c:pt idx="1540">
                        <c:v>2.0825568400000001</c:v>
                      </c:pt>
                      <c:pt idx="1541">
                        <c:v>2.1032083199999998</c:v>
                      </c:pt>
                      <c:pt idx="1542">
                        <c:v>2.09369228</c:v>
                      </c:pt>
                      <c:pt idx="1543">
                        <c:v>2.0804064799999997</c:v>
                      </c:pt>
                      <c:pt idx="1544">
                        <c:v>2.0718348</c:v>
                      </c:pt>
                      <c:pt idx="1545">
                        <c:v>2.0792873599999999</c:v>
                      </c:pt>
                      <c:pt idx="1546">
                        <c:v>2.0961644800000001</c:v>
                      </c:pt>
                      <c:pt idx="1547">
                        <c:v>2.1007879200000001</c:v>
                      </c:pt>
                      <c:pt idx="1548">
                        <c:v>2.0846551600000001</c:v>
                      </c:pt>
                      <c:pt idx="1549">
                        <c:v>2.0826818999999999</c:v>
                      </c:pt>
                      <c:pt idx="1550">
                        <c:v>2.0835358500000001</c:v>
                      </c:pt>
                      <c:pt idx="1551">
                        <c:v>2.1013513000000001</c:v>
                      </c:pt>
                      <c:pt idx="1552">
                        <c:v>2.1022043699999999</c:v>
                      </c:pt>
                      <c:pt idx="1553">
                        <c:v>2.0813639800000003</c:v>
                      </c:pt>
                      <c:pt idx="1554">
                        <c:v>2.0775068999999999</c:v>
                      </c:pt>
                      <c:pt idx="1555">
                        <c:v>2.07930298</c:v>
                      </c:pt>
                      <c:pt idx="1556">
                        <c:v>2.1008830000000001</c:v>
                      </c:pt>
                      <c:pt idx="1557">
                        <c:v>2.1083079000000002</c:v>
                      </c:pt>
                      <c:pt idx="1558">
                        <c:v>2.0912622000000001</c:v>
                      </c:pt>
                      <c:pt idx="1559">
                        <c:v>2.0798697600000002</c:v>
                      </c:pt>
                      <c:pt idx="1560">
                        <c:v>2.0722460000000003</c:v>
                      </c:pt>
                      <c:pt idx="1561">
                        <c:v>2.0815548000000001</c:v>
                      </c:pt>
                      <c:pt idx="1562">
                        <c:v>2.1003031999999999</c:v>
                      </c:pt>
                      <c:pt idx="1563">
                        <c:v>2.0983304</c:v>
                      </c:pt>
                      <c:pt idx="1564">
                        <c:v>2.0869401600000002</c:v>
                      </c:pt>
                      <c:pt idx="1565">
                        <c:v>2.0812011999999998</c:v>
                      </c:pt>
                      <c:pt idx="1566">
                        <c:v>2.0820323699999999</c:v>
                      </c:pt>
                      <c:pt idx="1567">
                        <c:v>2.0998348999999998</c:v>
                      </c:pt>
                      <c:pt idx="1568">
                        <c:v>2.1006872899999998</c:v>
                      </c:pt>
                      <c:pt idx="1569">
                        <c:v>2.0864748</c:v>
                      </c:pt>
                      <c:pt idx="1570">
                        <c:v>2.0825980000000004</c:v>
                      </c:pt>
                      <c:pt idx="1571">
                        <c:v>2.0843924399999998</c:v>
                      </c:pt>
                      <c:pt idx="1572">
                        <c:v>2.1031322800000001</c:v>
                      </c:pt>
                      <c:pt idx="1573">
                        <c:v>2.10492568</c:v>
                      </c:pt>
                      <c:pt idx="1574">
                        <c:v>2.0850681</c:v>
                      </c:pt>
                      <c:pt idx="1575">
                        <c:v>2.07836832</c:v>
                      </c:pt>
                      <c:pt idx="1576">
                        <c:v>2.0763975000000001</c:v>
                      </c:pt>
                      <c:pt idx="1577">
                        <c:v>2.0960746699999997</c:v>
                      </c:pt>
                      <c:pt idx="1578">
                        <c:v>2.11198548</c:v>
                      </c:pt>
                      <c:pt idx="1579">
                        <c:v>2.0987198999999999</c:v>
                      </c:pt>
                      <c:pt idx="1580">
                        <c:v>2.08545544</c:v>
                      </c:pt>
                      <c:pt idx="1581">
                        <c:v>2.0778384000000001</c:v>
                      </c:pt>
                      <c:pt idx="1582">
                        <c:v>2.0852781600000001</c:v>
                      </c:pt>
                      <c:pt idx="1583">
                        <c:v>2.1030455999999997</c:v>
                      </c:pt>
                      <c:pt idx="1584">
                        <c:v>2.1048156700000002</c:v>
                      </c:pt>
                      <c:pt idx="1585">
                        <c:v>2.0896722699999999</c:v>
                      </c:pt>
                      <c:pt idx="1586">
                        <c:v>2.08676094</c:v>
                      </c:pt>
                      <c:pt idx="1587">
                        <c:v>2.0866722200000001</c:v>
                      </c:pt>
                      <c:pt idx="1588">
                        <c:v>2.1044577499999999</c:v>
                      </c:pt>
                      <c:pt idx="1589">
                        <c:v>2.1053089800000002</c:v>
                      </c:pt>
                      <c:pt idx="1590">
                        <c:v>2.0845247200000001</c:v>
                      </c:pt>
                      <c:pt idx="1591">
                        <c:v>2.0816141899999998</c:v>
                      </c:pt>
                      <c:pt idx="1592">
                        <c:v>2.0824662599999999</c:v>
                      </c:pt>
                      <c:pt idx="1593">
                        <c:v>2.1068096000000005</c:v>
                      </c:pt>
                      <c:pt idx="1594">
                        <c:v>2.1104820000000002</c:v>
                      </c:pt>
                      <c:pt idx="1595">
                        <c:v>2.0915608000000003</c:v>
                      </c:pt>
                      <c:pt idx="1596">
                        <c:v>2.0811273300000002</c:v>
                      </c:pt>
                      <c:pt idx="1597">
                        <c:v>2.0763369600000003</c:v>
                      </c:pt>
                      <c:pt idx="1598">
                        <c:v>2.0894132600000002</c:v>
                      </c:pt>
                      <c:pt idx="1599">
                        <c:v>2.1137494400000003</c:v>
                      </c:pt>
                      <c:pt idx="1600">
                        <c:v>2.1061376000000003</c:v>
                      </c:pt>
                      <c:pt idx="1601">
                        <c:v>2.0938254000000001</c:v>
                      </c:pt>
                      <c:pt idx="1602">
                        <c:v>2.0862150399999999</c:v>
                      </c:pt>
                      <c:pt idx="1603">
                        <c:v>2.0889244200000001</c:v>
                      </c:pt>
                      <c:pt idx="1604">
                        <c:v>2.1048167299999996</c:v>
                      </c:pt>
                      <c:pt idx="1605">
                        <c:v>2.10754726</c:v>
                      </c:pt>
                      <c:pt idx="1606">
                        <c:v>2.0924177400000001</c:v>
                      </c:pt>
                      <c:pt idx="1607">
                        <c:v>2.0895088499999996</c:v>
                      </c:pt>
                      <c:pt idx="1608">
                        <c:v>2.0912997500000001</c:v>
                      </c:pt>
                      <c:pt idx="1609">
                        <c:v>2.10812841</c:v>
                      </c:pt>
                      <c:pt idx="1610">
                        <c:v>2.10897852</c:v>
                      </c:pt>
                      <c:pt idx="1611">
                        <c:v>2.08819116</c:v>
                      </c:pt>
                      <c:pt idx="1612">
                        <c:v>2.08056222</c:v>
                      </c:pt>
                      <c:pt idx="1613">
                        <c:v>2.08047366</c:v>
                      </c:pt>
                      <c:pt idx="1614">
                        <c:v>2.1029366999999999</c:v>
                      </c:pt>
                      <c:pt idx="1615">
                        <c:v>2.1122432800000004</c:v>
                      </c:pt>
                      <c:pt idx="1616">
                        <c:v>2.09899938</c:v>
                      </c:pt>
                      <c:pt idx="1617">
                        <c:v>2.0876356600000001</c:v>
                      </c:pt>
                      <c:pt idx="1618">
                        <c:v>2.0809703499999999</c:v>
                      </c:pt>
                      <c:pt idx="1619">
                        <c:v>2.0902762500000001</c:v>
                      </c:pt>
                      <c:pt idx="1620">
                        <c:v>2.1117712000000002</c:v>
                      </c:pt>
                      <c:pt idx="1621">
                        <c:v>2.1097801</c:v>
                      </c:pt>
                      <c:pt idx="1622">
                        <c:v>2.0965399200000001</c:v>
                      </c:pt>
                      <c:pt idx="1623">
                        <c:v>2.0917542899999999</c:v>
                      </c:pt>
                      <c:pt idx="1624">
                        <c:v>2.0926044400000001</c:v>
                      </c:pt>
                      <c:pt idx="1625">
                        <c:v>2.10848155</c:v>
                      </c:pt>
                      <c:pt idx="1626">
                        <c:v>2.11027005</c:v>
                      </c:pt>
                      <c:pt idx="1627">
                        <c:v>2.0942153000000001</c:v>
                      </c:pt>
                      <c:pt idx="1628">
                        <c:v>2.0913088899999996</c:v>
                      </c:pt>
                      <c:pt idx="1629">
                        <c:v>2.0940145999999999</c:v>
                      </c:pt>
                      <c:pt idx="1630">
                        <c:v>2.1145829599999999</c:v>
                      </c:pt>
                      <c:pt idx="1631">
                        <c:v>2.1173096999999999</c:v>
                      </c:pt>
                      <c:pt idx="1632">
                        <c:v>2.0975025999999999</c:v>
                      </c:pt>
                      <c:pt idx="1633">
                        <c:v>2.0870635499999999</c:v>
                      </c:pt>
                      <c:pt idx="1634">
                        <c:v>2.0841582000000001</c:v>
                      </c:pt>
                      <c:pt idx="1635">
                        <c:v>2.1047223399999999</c:v>
                      </c:pt>
                      <c:pt idx="1636">
                        <c:v>2.11965234</c:v>
                      </c:pt>
                      <c:pt idx="1637">
                        <c:v>2.1092364300000002</c:v>
                      </c:pt>
                      <c:pt idx="1638">
                        <c:v>2.0987990400000003</c:v>
                      </c:pt>
                      <c:pt idx="1639">
                        <c:v>2.0883850000000002</c:v>
                      </c:pt>
                      <c:pt idx="1640">
                        <c:v>2.0929887999999996</c:v>
                      </c:pt>
                      <c:pt idx="1641">
                        <c:v>2.11070899</c:v>
                      </c:pt>
                      <c:pt idx="1642">
                        <c:v>2.1153113800000001</c:v>
                      </c:pt>
                      <c:pt idx="1643">
                        <c:v>2.1002063400000002</c:v>
                      </c:pt>
                      <c:pt idx="1644">
                        <c:v>2.0973016499999999</c:v>
                      </c:pt>
                      <c:pt idx="1645">
                        <c:v>2.0981506000000003</c:v>
                      </c:pt>
                      <c:pt idx="1646">
                        <c:v>2.1158890499999998</c:v>
                      </c:pt>
                      <c:pt idx="1647">
                        <c:v>2.11765282</c:v>
                      </c:pt>
                      <c:pt idx="1648">
                        <c:v>2.0969217000000002</c:v>
                      </c:pt>
                      <c:pt idx="1649">
                        <c:v>2.09399544</c:v>
                      </c:pt>
                      <c:pt idx="1650">
                        <c:v>2.0939061600000004</c:v>
                      </c:pt>
                      <c:pt idx="1651">
                        <c:v>2.1172691299999999</c:v>
                      </c:pt>
                      <c:pt idx="1652">
                        <c:v>2.1218691000000001</c:v>
                      </c:pt>
                      <c:pt idx="1653">
                        <c:v>2.1039564299999998</c:v>
                      </c:pt>
                      <c:pt idx="1654">
                        <c:v>2.0916731</c:v>
                      </c:pt>
                      <c:pt idx="1655">
                        <c:v>2.0850183900000001</c:v>
                      </c:pt>
                      <c:pt idx="1656">
                        <c:v>2.09618415</c:v>
                      </c:pt>
                      <c:pt idx="1657">
                        <c:v>2.1167048800000003</c:v>
                      </c:pt>
                      <c:pt idx="1658">
                        <c:v>2.1119255999999997</c:v>
                      </c:pt>
                      <c:pt idx="1659">
                        <c:v>2.1005824000000004</c:v>
                      </c:pt>
                      <c:pt idx="1660">
                        <c:v>2.0939287600000003</c:v>
                      </c:pt>
                      <c:pt idx="1661">
                        <c:v>2.0966524799999999</c:v>
                      </c:pt>
                      <c:pt idx="1662">
                        <c:v>2.11248039</c:v>
                      </c:pt>
                      <c:pt idx="1663">
                        <c:v>2.1152030399999999</c:v>
                      </c:pt>
                      <c:pt idx="1664">
                        <c:v>2.1001120000000002</c:v>
                      </c:pt>
                      <c:pt idx="1665">
                        <c:v>2.0962723599999999</c:v>
                      </c:pt>
                      <c:pt idx="1666">
                        <c:v>2.0989729399999999</c:v>
                      </c:pt>
                      <c:pt idx="1667">
                        <c:v>2.11763178</c:v>
                      </c:pt>
                      <c:pt idx="1668">
                        <c:v>2.1203535599999999</c:v>
                      </c:pt>
                      <c:pt idx="1669">
                        <c:v>2.0996416000000004</c:v>
                      </c:pt>
                      <c:pt idx="1670">
                        <c:v>2.0929909000000002</c:v>
                      </c:pt>
                      <c:pt idx="1671">
                        <c:v>2.0928792500000002</c:v>
                      </c:pt>
                      <c:pt idx="1672">
                        <c:v>2.11434576</c:v>
                      </c:pt>
                      <c:pt idx="1673">
                        <c:v>2.1245643900000002</c:v>
                      </c:pt>
                      <c:pt idx="1674">
                        <c:v>2.1104167599999997</c:v>
                      </c:pt>
                      <c:pt idx="1675">
                        <c:v>2.0971850399999998</c:v>
                      </c:pt>
                      <c:pt idx="1676">
                        <c:v>2.0895991999999999</c:v>
                      </c:pt>
                      <c:pt idx="1677">
                        <c:v>2.0988800000000003</c:v>
                      </c:pt>
                      <c:pt idx="1678">
                        <c:v>2.1184665600000003</c:v>
                      </c:pt>
                      <c:pt idx="1679">
                        <c:v>2.1193130399999998</c:v>
                      </c:pt>
                      <c:pt idx="1680">
                        <c:v>2.1051693599999997</c:v>
                      </c:pt>
                      <c:pt idx="1681">
                        <c:v>2.1013321199999999</c:v>
                      </c:pt>
                      <c:pt idx="1682">
                        <c:v>2.1012423999999998</c:v>
                      </c:pt>
                      <c:pt idx="1683">
                        <c:v>2.1189511200000002</c:v>
                      </c:pt>
                      <c:pt idx="1684">
                        <c:v>2.1189285</c:v>
                      </c:pt>
                      <c:pt idx="1685">
                        <c:v>2.11781087</c:v>
                      </c:pt>
                      <c:pt idx="1686">
                        <c:v>2.25057771</c:v>
                      </c:pt>
                      <c:pt idx="1687">
                        <c:v>2.4160926000000003</c:v>
                      </c:pt>
                      <c:pt idx="1688">
                        <c:v>2.5534809900000002</c:v>
                      </c:pt>
                      <c:pt idx="1689">
                        <c:v>2.6645675</c:v>
                      </c:pt>
                      <c:pt idx="1690">
                        <c:v>2.7616425000000002</c:v>
                      </c:pt>
                      <c:pt idx="1691">
                        <c:v>2.8296791500000005</c:v>
                      </c:pt>
                      <c:pt idx="1692">
                        <c:v>2.89954212</c:v>
                      </c:pt>
                      <c:pt idx="1693">
                        <c:v>2.9404092799999999</c:v>
                      </c:pt>
                      <c:pt idx="1694">
                        <c:v>2.9990146499999999</c:v>
                      </c:pt>
                      <c:pt idx="1695">
                        <c:v>3.0258274199999997</c:v>
                      </c:pt>
                      <c:pt idx="1696">
                        <c:v>3.0778608000000003</c:v>
                      </c:pt>
                      <c:pt idx="1697">
                        <c:v>3.09340087</c:v>
                      </c:pt>
                      <c:pt idx="1698">
                        <c:v>3.13702974</c:v>
                      </c:pt>
                      <c:pt idx="1699">
                        <c:v>3.1469816500000003</c:v>
                      </c:pt>
                      <c:pt idx="1700">
                        <c:v>3.1867867199999997</c:v>
                      </c:pt>
                      <c:pt idx="1701">
                        <c:v>3.1948608299999997</c:v>
                      </c:pt>
                      <c:pt idx="1702">
                        <c:v>3.2281751699999996</c:v>
                      </c:pt>
                      <c:pt idx="1703">
                        <c:v>3.23620836</c:v>
                      </c:pt>
                      <c:pt idx="1704">
                        <c:v>3.26386764</c:v>
                      </c:pt>
                      <c:pt idx="1705">
                        <c:v>3.27566785</c:v>
                      </c:pt>
                      <c:pt idx="1706">
                        <c:v>3.2930722800000001</c:v>
                      </c:pt>
                      <c:pt idx="1707">
                        <c:v>3.3047959499999999</c:v>
                      </c:pt>
                      <c:pt idx="1708">
                        <c:v>3.3184560000000003</c:v>
                      </c:pt>
                      <c:pt idx="1709">
                        <c:v>3.3358496500000001</c:v>
                      </c:pt>
                      <c:pt idx="1710">
                        <c:v>3.3401628000000003</c:v>
                      </c:pt>
                      <c:pt idx="1711">
                        <c:v>3.35934621</c:v>
                      </c:pt>
                      <c:pt idx="1712">
                        <c:v>3.3599203399999995</c:v>
                      </c:pt>
                      <c:pt idx="1713">
                        <c:v>3.3829037899999999</c:v>
                      </c:pt>
                      <c:pt idx="1714">
                        <c:v>3.3768673700000003</c:v>
                      </c:pt>
                      <c:pt idx="1715">
                        <c:v>3.4035774600000002</c:v>
                      </c:pt>
                      <c:pt idx="1716">
                        <c:v>3.3976123999999999</c:v>
                      </c:pt>
                      <c:pt idx="1717">
                        <c:v>3.4205811499999998</c:v>
                      </c:pt>
                      <c:pt idx="1718">
                        <c:v>3.4127124000000002</c:v>
                      </c:pt>
                      <c:pt idx="1719">
                        <c:v>3.4328381099999996</c:v>
                      </c:pt>
                      <c:pt idx="1720">
                        <c:v>3.4259392800000001</c:v>
                      </c:pt>
                      <c:pt idx="1721">
                        <c:v>3.4460956600000001</c:v>
                      </c:pt>
                      <c:pt idx="1722">
                        <c:v>3.4428540699999997</c:v>
                      </c:pt>
                      <c:pt idx="1723">
                        <c:v>3.4564750200000001</c:v>
                      </c:pt>
                      <c:pt idx="1724">
                        <c:v>3.4542392800000004</c:v>
                      </c:pt>
                      <c:pt idx="1725">
                        <c:v>3.4631564400000001</c:v>
                      </c:pt>
                      <c:pt idx="1726">
                        <c:v>3.4646497599999999</c:v>
                      </c:pt>
                      <c:pt idx="1727">
                        <c:v>3.4661426799999999</c:v>
                      </c:pt>
                      <c:pt idx="1728">
                        <c:v>3.4750924800000003</c:v>
                      </c:pt>
                      <c:pt idx="1729">
                        <c:v>3.4755771599999998</c:v>
                      </c:pt>
                      <c:pt idx="1730">
                        <c:v>3.4901153000000003</c:v>
                      </c:pt>
                      <c:pt idx="1731">
                        <c:v>3.4841497599999998</c:v>
                      </c:pt>
                      <c:pt idx="1732">
                        <c:v>3.4995403199999999</c:v>
                      </c:pt>
                      <c:pt idx="1733">
                        <c:v>3.4889169</c:v>
                      </c:pt>
                      <c:pt idx="1734">
                        <c:v>3.5081043200000002</c:v>
                      </c:pt>
                      <c:pt idx="1735">
                        <c:v>3.4965506799999999</c:v>
                      </c:pt>
                      <c:pt idx="1736">
                        <c:v>3.5165888000000001</c:v>
                      </c:pt>
                      <c:pt idx="1737">
                        <c:v>3.5059680000000002</c:v>
                      </c:pt>
                      <c:pt idx="1738">
                        <c:v>3.5223513</c:v>
                      </c:pt>
                      <c:pt idx="1739">
                        <c:v>3.5117319999999999</c:v>
                      </c:pt>
                      <c:pt idx="1740">
                        <c:v>3.5308278400000002</c:v>
                      </c:pt>
                      <c:pt idx="1741">
                        <c:v>3.5211407399999999</c:v>
                      </c:pt>
                      <c:pt idx="1742">
                        <c:v>3.5319305999999999</c:v>
                      </c:pt>
                      <c:pt idx="1743">
                        <c:v>3.5277529599999999</c:v>
                      </c:pt>
                      <c:pt idx="1744">
                        <c:v>3.5348175400000001</c:v>
                      </c:pt>
                      <c:pt idx="1745">
                        <c:v>3.5344376399999997</c:v>
                      </c:pt>
                      <c:pt idx="1746">
                        <c:v>3.5349879999999998</c:v>
                      </c:pt>
                      <c:pt idx="1747">
                        <c:v>3.5401889600000001</c:v>
                      </c:pt>
                      <c:pt idx="1748">
                        <c:v>3.5378721599999996</c:v>
                      </c:pt>
                      <c:pt idx="1749">
                        <c:v>3.5486510399999998</c:v>
                      </c:pt>
                      <c:pt idx="1750">
                        <c:v>3.5399008799999998</c:v>
                      </c:pt>
                      <c:pt idx="1751">
                        <c:v>3.5524983300000001</c:v>
                      </c:pt>
                      <c:pt idx="1752">
                        <c:v>3.5409225800000002</c:v>
                      </c:pt>
                      <c:pt idx="1753">
                        <c:v>3.5582025599999998</c:v>
                      </c:pt>
                      <c:pt idx="1754">
                        <c:v>3.5438784600000002</c:v>
                      </c:pt>
                      <c:pt idx="1755">
                        <c:v>3.5611159199999998</c:v>
                      </c:pt>
                      <c:pt idx="1756">
                        <c:v>3.5486148000000002</c:v>
                      </c:pt>
                      <c:pt idx="1757">
                        <c:v>3.5649567000000002</c:v>
                      </c:pt>
                      <c:pt idx="1758">
                        <c:v>3.55338675</c:v>
                      </c:pt>
                      <c:pt idx="1759">
                        <c:v>3.5678664900000001</c:v>
                      </c:pt>
                      <c:pt idx="1760">
                        <c:v>3.5572273999999999</c:v>
                      </c:pt>
                      <c:pt idx="1761">
                        <c:v>3.56705988</c:v>
                      </c:pt>
                      <c:pt idx="1762">
                        <c:v>3.56013738</c:v>
                      </c:pt>
                      <c:pt idx="1763">
                        <c:v>3.5625393900000004</c:v>
                      </c:pt>
                      <c:pt idx="1764">
                        <c:v>3.56122732</c:v>
                      </c:pt>
                      <c:pt idx="1765">
                        <c:v>3.5635901400000001</c:v>
                      </c:pt>
                      <c:pt idx="1766">
                        <c:v>3.5687367500000002</c:v>
                      </c:pt>
                      <c:pt idx="1767">
                        <c:v>3.5646400500000004</c:v>
                      </c:pt>
                      <c:pt idx="1768">
                        <c:v>3.5726075000000002</c:v>
                      </c:pt>
                      <c:pt idx="1769">
                        <c:v>3.5647228600000003</c:v>
                      </c:pt>
                      <c:pt idx="1770">
                        <c:v>3.5773268799999998</c:v>
                      </c:pt>
                      <c:pt idx="1771">
                        <c:v>3.5658097199999998</c:v>
                      </c:pt>
                      <c:pt idx="1772">
                        <c:v>3.5821208599999999</c:v>
                      </c:pt>
                      <c:pt idx="1773">
                        <c:v>3.5668188599999997</c:v>
                      </c:pt>
                      <c:pt idx="1774">
                        <c:v>3.5849804600000001</c:v>
                      </c:pt>
                      <c:pt idx="1775">
                        <c:v>3.5725401300000001</c:v>
                      </c:pt>
                      <c:pt idx="1776">
                        <c:v>3.5878770000000002</c:v>
                      </c:pt>
                      <c:pt idx="1777">
                        <c:v>3.5735464499999998</c:v>
                      </c:pt>
                      <c:pt idx="1778">
                        <c:v>3.5907718600000003</c:v>
                      </c:pt>
                      <c:pt idx="1779">
                        <c:v>3.58018977</c:v>
                      </c:pt>
                      <c:pt idx="1780">
                        <c:v>3.58899291</c:v>
                      </c:pt>
                      <c:pt idx="1781">
                        <c:v>3.5821196200000003</c:v>
                      </c:pt>
                      <c:pt idx="1782">
                        <c:v>3.5882183100000002</c:v>
                      </c:pt>
                      <c:pt idx="1783">
                        <c:v>3.58597827</c:v>
                      </c:pt>
                      <c:pt idx="1784">
                        <c:v>3.5874049800000001</c:v>
                      </c:pt>
                      <c:pt idx="1785">
                        <c:v>3.5897573999999999</c:v>
                      </c:pt>
                      <c:pt idx="1786">
                        <c:v>3.5865916500000004</c:v>
                      </c:pt>
                      <c:pt idx="1787">
                        <c:v>3.5944990799999998</c:v>
                      </c:pt>
                      <c:pt idx="1788">
                        <c:v>3.5857395900000002</c:v>
                      </c:pt>
                      <c:pt idx="1789">
                        <c:v>3.5964610499999994</c:v>
                      </c:pt>
                      <c:pt idx="1790">
                        <c:v>3.58311373</c:v>
                      </c:pt>
                      <c:pt idx="1791">
                        <c:v>3.6002727999999999</c:v>
                      </c:pt>
                      <c:pt idx="1792">
                        <c:v>3.5859637500000003</c:v>
                      </c:pt>
                      <c:pt idx="1793">
                        <c:v>3.6040824499999999</c:v>
                      </c:pt>
                      <c:pt idx="1794">
                        <c:v>3.5916652199999999</c:v>
                      </c:pt>
                      <c:pt idx="1795">
                        <c:v>3.6050757299999998</c:v>
                      </c:pt>
                      <c:pt idx="1796">
                        <c:v>3.5908111800000002</c:v>
                      </c:pt>
                      <c:pt idx="1797">
                        <c:v>3.6033714400000001</c:v>
                      </c:pt>
                      <c:pt idx="1798">
                        <c:v>3.5909207399999996</c:v>
                      </c:pt>
                      <c:pt idx="1799">
                        <c:v>3.6016285999999997</c:v>
                      </c:pt>
                      <c:pt idx="1800">
                        <c:v>3.5956527299999999</c:v>
                      </c:pt>
                      <c:pt idx="1801">
                        <c:v>3.6017351199999998</c:v>
                      </c:pt>
                      <c:pt idx="1802">
                        <c:v>3.5994578399999999</c:v>
                      </c:pt>
                      <c:pt idx="1803">
                        <c:v>3.6009169599999997</c:v>
                      </c:pt>
                      <c:pt idx="1804">
                        <c:v>3.6041850000000002</c:v>
                      </c:pt>
                      <c:pt idx="1805">
                        <c:v>3.6000988</c:v>
                      </c:pt>
                      <c:pt idx="1806">
                        <c:v>3.6079857</c:v>
                      </c:pt>
                      <c:pt idx="1807">
                        <c:v>3.6011283199999999</c:v>
                      </c:pt>
                      <c:pt idx="1808">
                        <c:v>3.6108605699999994</c:v>
                      </c:pt>
                      <c:pt idx="1809">
                        <c:v>3.5974998999999999</c:v>
                      </c:pt>
                      <c:pt idx="1810">
                        <c:v>3.61742784</c:v>
                      </c:pt>
                      <c:pt idx="1811">
                        <c:v>3.6031458200000004</c:v>
                      </c:pt>
                      <c:pt idx="1812">
                        <c:v>3.6166052699999995</c:v>
                      </c:pt>
                      <c:pt idx="1813">
                        <c:v>3.6014032</c:v>
                      </c:pt>
                      <c:pt idx="1814">
                        <c:v>3.6176289000000001</c:v>
                      </c:pt>
                      <c:pt idx="1815">
                        <c:v>3.6042759499999999</c:v>
                      </c:pt>
                      <c:pt idx="1816">
                        <c:v>3.6177288000000001</c:v>
                      </c:pt>
                      <c:pt idx="1817">
                        <c:v>3.6062242399999995</c:v>
                      </c:pt>
                      <c:pt idx="1818">
                        <c:v>3.6178282799999995</c:v>
                      </c:pt>
                      <c:pt idx="1819">
                        <c:v>3.6109389800000002</c:v>
                      </c:pt>
                      <c:pt idx="1820">
                        <c:v>3.61696566</c:v>
                      </c:pt>
                      <c:pt idx="1821">
                        <c:v>3.6128841199999995</c:v>
                      </c:pt>
                      <c:pt idx="1822">
                        <c:v>3.61341468</c:v>
                      </c:pt>
                      <c:pt idx="1823">
                        <c:v>3.6166723000000003</c:v>
                      </c:pt>
                      <c:pt idx="1824">
                        <c:v>3.6125527200000001</c:v>
                      </c:pt>
                      <c:pt idx="1825">
                        <c:v>3.6186144999999996</c:v>
                      </c:pt>
                      <c:pt idx="1826">
                        <c:v>3.6108081099999998</c:v>
                      </c:pt>
                      <c:pt idx="1827">
                        <c:v>3.6232813199999998</c:v>
                      </c:pt>
                      <c:pt idx="1828">
                        <c:v>3.6127503999999999</c:v>
                      </c:pt>
                      <c:pt idx="1829">
                        <c:v>3.6289457600000001</c:v>
                      </c:pt>
                      <c:pt idx="1830">
                        <c:v>3.6146914300000001</c:v>
                      </c:pt>
                      <c:pt idx="1831">
                        <c:v>3.6299220000000001</c:v>
                      </c:pt>
                      <c:pt idx="1832">
                        <c:v>3.6147887999999999</c:v>
                      </c:pt>
                      <c:pt idx="1833">
                        <c:v>3.6263706999999998</c:v>
                      </c:pt>
                      <c:pt idx="1834">
                        <c:v>3.6103200000000002</c:v>
                      </c:pt>
                      <c:pt idx="1835">
                        <c:v>3.6264254400000002</c:v>
                      </c:pt>
                      <c:pt idx="1836">
                        <c:v>3.6168238399999999</c:v>
                      </c:pt>
                      <c:pt idx="1837">
                        <c:v>3.6265585199999997</c:v>
                      </c:pt>
                      <c:pt idx="1838">
                        <c:v>3.6197205599999998</c:v>
                      </c:pt>
                      <c:pt idx="1839">
                        <c:v>3.6257313300000003</c:v>
                      </c:pt>
                      <c:pt idx="1840">
                        <c:v>3.6216165999999999</c:v>
                      </c:pt>
                      <c:pt idx="1841">
                        <c:v>3.6239838799999999</c:v>
                      </c:pt>
                      <c:pt idx="1842">
                        <c:v>3.6272707200000003</c:v>
                      </c:pt>
                      <c:pt idx="1843">
                        <c:v>3.6240375600000001</c:v>
                      </c:pt>
                      <c:pt idx="1844">
                        <c:v>3.6300832400000003</c:v>
                      </c:pt>
                      <c:pt idx="1845">
                        <c:v>3.6241696000000001</c:v>
                      </c:pt>
                      <c:pt idx="1846">
                        <c:v>3.6366124200000005</c:v>
                      </c:pt>
                      <c:pt idx="1847">
                        <c:v>3.6242224199999997</c:v>
                      </c:pt>
                      <c:pt idx="1848">
                        <c:v>3.6394601600000001</c:v>
                      </c:pt>
                      <c:pt idx="1849">
                        <c:v>3.6243536400000003</c:v>
                      </c:pt>
                      <c:pt idx="1850">
                        <c:v>3.63954829</c:v>
                      </c:pt>
                      <c:pt idx="1851">
                        <c:v>3.6253248</c:v>
                      </c:pt>
                      <c:pt idx="1852">
                        <c:v>3.6405550999999998</c:v>
                      </c:pt>
                      <c:pt idx="1853">
                        <c:v>3.6263345400000002</c:v>
                      </c:pt>
                      <c:pt idx="1854">
                        <c:v>3.64064218</c:v>
                      </c:pt>
                      <c:pt idx="1855">
                        <c:v>3.6291810000000004</c:v>
                      </c:pt>
                      <c:pt idx="1856">
                        <c:v>3.6398101600000001</c:v>
                      </c:pt>
                      <c:pt idx="1857">
                        <c:v>3.6301886400000001</c:v>
                      </c:pt>
                      <c:pt idx="1858">
                        <c:v>3.6353042600000003</c:v>
                      </c:pt>
                      <c:pt idx="1859">
                        <c:v>3.6312349800000003</c:v>
                      </c:pt>
                      <c:pt idx="1860">
                        <c:v>3.6344730800000002</c:v>
                      </c:pt>
                      <c:pt idx="1861">
                        <c:v>3.6358740000000003</c:v>
                      </c:pt>
                      <c:pt idx="1862">
                        <c:v>3.6318058</c:v>
                      </c:pt>
                      <c:pt idx="1863">
                        <c:v>3.6415076500000003</c:v>
                      </c:pt>
                      <c:pt idx="1864">
                        <c:v>3.6336889700000001</c:v>
                      </c:pt>
                      <c:pt idx="1865">
                        <c:v>3.6433881000000001</c:v>
                      </c:pt>
                      <c:pt idx="1866">
                        <c:v>3.6310619099999997</c:v>
                      </c:pt>
                      <c:pt idx="1867">
                        <c:v>3.6462642199999999</c:v>
                      </c:pt>
                      <c:pt idx="1868">
                        <c:v>3.6311483600000001</c:v>
                      </c:pt>
                      <c:pt idx="1869">
                        <c:v>3.64630725</c:v>
                      </c:pt>
                      <c:pt idx="1870">
                        <c:v>3.6312343899999999</c:v>
                      </c:pt>
                      <c:pt idx="1871">
                        <c:v>3.6463896</c:v>
                      </c:pt>
                      <c:pt idx="1872">
                        <c:v>3.6340710000000001</c:v>
                      </c:pt>
                      <c:pt idx="1873">
                        <c:v>3.6501789000000002</c:v>
                      </c:pt>
                      <c:pt idx="1874">
                        <c:v>3.63782272</c:v>
                      </c:pt>
                      <c:pt idx="1875">
                        <c:v>3.6483863999999997</c:v>
                      </c:pt>
                      <c:pt idx="1876">
                        <c:v>3.6406557599999996</c:v>
                      </c:pt>
                      <c:pt idx="1877">
                        <c:v>3.6484670699999997</c:v>
                      </c:pt>
                      <c:pt idx="1878">
                        <c:v>3.6434871200000001</c:v>
                      </c:pt>
                      <c:pt idx="1879">
                        <c:v>3.6457985399999999</c:v>
                      </c:pt>
                      <c:pt idx="1880">
                        <c:v>3.6490652799999999</c:v>
                      </c:pt>
                      <c:pt idx="1881">
                        <c:v>3.6458790000000003</c:v>
                      </c:pt>
                      <c:pt idx="1882">
                        <c:v>3.65185278</c:v>
                      </c:pt>
                      <c:pt idx="1883">
                        <c:v>3.6441273600000001</c:v>
                      </c:pt>
                      <c:pt idx="1884">
                        <c:v>3.6547183400000001</c:v>
                      </c:pt>
                      <c:pt idx="1885">
                        <c:v>3.6423761400000001</c:v>
                      </c:pt>
                      <c:pt idx="1886">
                        <c:v>3.6565868800000003</c:v>
                      </c:pt>
                      <c:pt idx="1887">
                        <c:v>3.6433716</c:v>
                      </c:pt>
                      <c:pt idx="1888">
                        <c:v>3.6594093800000005</c:v>
                      </c:pt>
                      <c:pt idx="1889">
                        <c:v>3.6461966399999999</c:v>
                      </c:pt>
                      <c:pt idx="1890">
                        <c:v>3.6613151000000004</c:v>
                      </c:pt>
                      <c:pt idx="1891">
                        <c:v>3.6471900000000002</c:v>
                      </c:pt>
                      <c:pt idx="1892">
                        <c:v>3.6623046700000002</c:v>
                      </c:pt>
                      <c:pt idx="1893">
                        <c:v>3.6490574200000001</c:v>
                      </c:pt>
                      <c:pt idx="1894">
                        <c:v>3.6596346799999999</c:v>
                      </c:pt>
                      <c:pt idx="1895">
                        <c:v>3.6491742</c:v>
                      </c:pt>
                      <c:pt idx="1896">
                        <c:v>3.6560910400000002</c:v>
                      </c:pt>
                      <c:pt idx="1897">
                        <c:v>3.6519538400000005</c:v>
                      </c:pt>
                      <c:pt idx="1898">
                        <c:v>3.6552114800000002</c:v>
                      </c:pt>
                      <c:pt idx="1899">
                        <c:v>3.6566399999999999</c:v>
                      </c:pt>
                      <c:pt idx="1900">
                        <c:v>3.65532594</c:v>
                      </c:pt>
                      <c:pt idx="1901">
                        <c:v>3.6603296999999997</c:v>
                      </c:pt>
                      <c:pt idx="1902">
                        <c:v>3.6535323200000001</c:v>
                      </c:pt>
                      <c:pt idx="1903">
                        <c:v>3.6613561799999998</c:v>
                      </c:pt>
                      <c:pt idx="1904">
                        <c:v>3.6490781600000002</c:v>
                      </c:pt>
                      <c:pt idx="1905">
                        <c:v>3.6632552999999994</c:v>
                      </c:pt>
                      <c:pt idx="1906">
                        <c:v>3.6491528500000001</c:v>
                      </c:pt>
                      <c:pt idx="1907">
                        <c:v>3.66789312</c:v>
                      </c:pt>
                      <c:pt idx="1908">
                        <c:v>3.6555796300000001</c:v>
                      </c:pt>
                      <c:pt idx="1909">
                        <c:v>3.6707021999999996</c:v>
                      </c:pt>
                      <c:pt idx="1910">
                        <c:v>3.6547790300000003</c:v>
                      </c:pt>
                      <c:pt idx="1911">
                        <c:v>3.6680321999999999</c:v>
                      </c:pt>
                      <c:pt idx="1912">
                        <c:v>3.6584623199999999</c:v>
                      </c:pt>
                      <c:pt idx="1913">
                        <c:v>3.6717518699999996</c:v>
                      </c:pt>
                      <c:pt idx="1914">
                        <c:v>3.6631362600000004</c:v>
                      </c:pt>
                      <c:pt idx="1915">
                        <c:v>3.6699945600000001</c:v>
                      </c:pt>
                      <c:pt idx="1916">
                        <c:v>3.66590266</c:v>
                      </c:pt>
                      <c:pt idx="1917">
                        <c:v>3.6709342400000002</c:v>
                      </c:pt>
                      <c:pt idx="1918">
                        <c:v>3.6705318399999998</c:v>
                      </c:pt>
                      <c:pt idx="1919">
                        <c:v>3.6664409999999998</c:v>
                      </c:pt>
                      <c:pt idx="1920">
                        <c:v>3.6732943199999997</c:v>
                      </c:pt>
                      <c:pt idx="1921">
                        <c:v>3.6674204800000001</c:v>
                      </c:pt>
                      <c:pt idx="1922">
                        <c:v>3.6770474200000005</c:v>
                      </c:pt>
                      <c:pt idx="1923">
                        <c:v>3.6638409699999999</c:v>
                      </c:pt>
                      <c:pt idx="1924">
                        <c:v>3.6771120199999996</c:v>
                      </c:pt>
                      <c:pt idx="1925">
                        <c:v>3.6657312400000004</c:v>
                      </c:pt>
                      <c:pt idx="1926">
                        <c:v>3.6817328000000002</c:v>
                      </c:pt>
                      <c:pt idx="1927">
                        <c:v>3.6657978299999994</c:v>
                      </c:pt>
                      <c:pt idx="1928">
                        <c:v>3.6808844000000001</c:v>
                      </c:pt>
                      <c:pt idx="1929">
                        <c:v>3.6667750000000003</c:v>
                      </c:pt>
                      <c:pt idx="1930">
                        <c:v>3.6818173799999996</c:v>
                      </c:pt>
                      <c:pt idx="1931">
                        <c:v>3.6677513300000002</c:v>
                      </c:pt>
                      <c:pt idx="1932">
                        <c:v>3.6810089799999997</c:v>
                      </c:pt>
                      <c:pt idx="1933">
                        <c:v>3.6741902999999998</c:v>
                      </c:pt>
                      <c:pt idx="1934">
                        <c:v>3.6828511499999999</c:v>
                      </c:pt>
                      <c:pt idx="1935">
                        <c:v>3.6751636899999998</c:v>
                      </c:pt>
                      <c:pt idx="1936">
                        <c:v>3.6793113399999999</c:v>
                      </c:pt>
                      <c:pt idx="1937">
                        <c:v>3.6797768799999999</c:v>
                      </c:pt>
                      <c:pt idx="1938">
                        <c:v>3.6766019999999999</c:v>
                      </c:pt>
                      <c:pt idx="1939">
                        <c:v>3.6798377999999996</c:v>
                      </c:pt>
                      <c:pt idx="1940">
                        <c:v>3.6712447500000005</c:v>
                      </c:pt>
                      <c:pt idx="1941">
                        <c:v>3.6808080400000001</c:v>
                      </c:pt>
                      <c:pt idx="1942">
                        <c:v>3.6712666799999996</c:v>
                      </c:pt>
                      <c:pt idx="1943">
                        <c:v>3.6854155599999996</c:v>
                      </c:pt>
                      <c:pt idx="1944">
                        <c:v>3.6722783400000001</c:v>
                      </c:pt>
                      <c:pt idx="1945">
                        <c:v>3.68820192</c:v>
                      </c:pt>
                      <c:pt idx="1946">
                        <c:v>3.6732488000000001</c:v>
                      </c:pt>
                      <c:pt idx="1947">
                        <c:v>3.6891683799999999</c:v>
                      </c:pt>
                      <c:pt idx="1948">
                        <c:v>3.6732690000000003</c:v>
                      </c:pt>
                      <c:pt idx="1949">
                        <c:v>3.690134</c:v>
                      </c:pt>
                      <c:pt idx="1950">
                        <c:v>3.6770048000000006</c:v>
                      </c:pt>
                      <c:pt idx="1951">
                        <c:v>3.6901900899999998</c:v>
                      </c:pt>
                      <c:pt idx="1952">
                        <c:v>3.6833833199999999</c:v>
                      </c:pt>
                      <c:pt idx="1953">
                        <c:v>3.6911542399999995</c:v>
                      </c:pt>
                      <c:pt idx="1954">
                        <c:v>3.68438928</c:v>
                      </c:pt>
                      <c:pt idx="1955">
                        <c:v>3.6876167999999994</c:v>
                      </c:pt>
                      <c:pt idx="1956">
                        <c:v>3.6889459200000001</c:v>
                      </c:pt>
                      <c:pt idx="1957">
                        <c:v>3.6885397200000001</c:v>
                      </c:pt>
                      <c:pt idx="1958">
                        <c:v>3.6926733199999999</c:v>
                      </c:pt>
                      <c:pt idx="1959">
                        <c:v>3.6858303999999995</c:v>
                      </c:pt>
                      <c:pt idx="1960">
                        <c:v>3.6945018000000003</c:v>
                      </c:pt>
                      <c:pt idx="1961">
                        <c:v>3.68592604</c:v>
                      </c:pt>
                      <c:pt idx="1962">
                        <c:v>3.6982255000000004</c:v>
                      </c:pt>
                      <c:pt idx="1963">
                        <c:v>3.6841657999999993</c:v>
                      </c:pt>
                      <c:pt idx="1964">
                        <c:v>3.6982363199999999</c:v>
                      </c:pt>
                      <c:pt idx="1965">
                        <c:v>3.6860348599999999</c:v>
                      </c:pt>
                      <c:pt idx="1966">
                        <c:v>3.7010496000000002</c:v>
                      </c:pt>
                      <c:pt idx="1967">
                        <c:v>3.6869956500000001</c:v>
                      </c:pt>
                      <c:pt idx="1968">
                        <c:v>3.70291353</c:v>
                      </c:pt>
                      <c:pt idx="1969">
                        <c:v>3.6888623999999997</c:v>
                      </c:pt>
                      <c:pt idx="1970">
                        <c:v>3.7029627999999999</c:v>
                      </c:pt>
                      <c:pt idx="1971">
                        <c:v>3.6943542500000004</c:v>
                      </c:pt>
                      <c:pt idx="1972">
                        <c:v>3.7002513599999998</c:v>
                      </c:pt>
                      <c:pt idx="1973">
                        <c:v>3.6934985</c:v>
                      </c:pt>
                      <c:pt idx="1974">
                        <c:v>3.6975816000000004</c:v>
                      </c:pt>
                      <c:pt idx="1975">
                        <c:v>3.6971736000000002</c:v>
                      </c:pt>
                      <c:pt idx="1976">
                        <c:v>3.6940473899999997</c:v>
                      </c:pt>
                      <c:pt idx="1977">
                        <c:v>3.6999406399999994</c:v>
                      </c:pt>
                      <c:pt idx="1978">
                        <c:v>3.6976797000000001</c:v>
                      </c:pt>
                      <c:pt idx="1979">
                        <c:v>3.70723475</c:v>
                      </c:pt>
                      <c:pt idx="1980">
                        <c:v>3.69595765</c:v>
                      </c:pt>
                      <c:pt idx="1981">
                        <c:v>3.7099564100000002</c:v>
                      </c:pt>
                      <c:pt idx="1982">
                        <c:v>3.6968706899999999</c:v>
                      </c:pt>
                      <c:pt idx="1983">
                        <c:v>3.7127583299999998</c:v>
                      </c:pt>
                      <c:pt idx="1984">
                        <c:v>3.6996750099999995</c:v>
                      </c:pt>
                      <c:pt idx="1985">
                        <c:v>3.7145714399999998</c:v>
                      </c:pt>
                      <c:pt idx="1986">
                        <c:v>3.6987758699999995</c:v>
                      </c:pt>
                      <c:pt idx="1987">
                        <c:v>3.7173702799999995</c:v>
                      </c:pt>
                      <c:pt idx="1988">
                        <c:v>3.7015368000000004</c:v>
                      </c:pt>
                      <c:pt idx="1989">
                        <c:v>3.7128477600000003</c:v>
                      </c:pt>
                      <c:pt idx="1990">
                        <c:v>3.70248687</c:v>
                      </c:pt>
                      <c:pt idx="1991">
                        <c:v>3.7120269600000002</c:v>
                      </c:pt>
                      <c:pt idx="1992">
                        <c:v>3.7052448600000001</c:v>
                      </c:pt>
                      <c:pt idx="1993">
                        <c:v>3.7093155400000004</c:v>
                      </c:pt>
                      <c:pt idx="1994">
                        <c:v>3.7098095099999999</c:v>
                      </c:pt>
                      <c:pt idx="1995">
                        <c:v>3.7103032800000002</c:v>
                      </c:pt>
                      <c:pt idx="1996">
                        <c:v>3.7152756</c:v>
                      </c:pt>
                      <c:pt idx="1997">
                        <c:v>3.70849655</c:v>
                      </c:pt>
                      <c:pt idx="1998">
                        <c:v>3.7171237500000007</c:v>
                      </c:pt>
                      <c:pt idx="1999">
                        <c:v>3.70853856</c:v>
                      </c:pt>
                      <c:pt idx="2000">
                        <c:v>3.7198741800000001</c:v>
                      </c:pt>
                      <c:pt idx="2001">
                        <c:v>3.7040629999999997</c:v>
                      </c:pt>
                      <c:pt idx="2002">
                        <c:v>3.7190096100000001</c:v>
                      </c:pt>
                      <c:pt idx="2003">
                        <c:v>3.7050084400000003</c:v>
                      </c:pt>
                      <c:pt idx="2004">
                        <c:v>3.7226194199999996</c:v>
                      </c:pt>
                      <c:pt idx="2005">
                        <c:v>3.7086620699999999</c:v>
                      </c:pt>
                      <c:pt idx="2006">
                        <c:v>3.7272124799999999</c:v>
                      </c:pt>
                      <c:pt idx="2007">
                        <c:v>3.7141192000000003</c:v>
                      </c:pt>
                      <c:pt idx="2008">
                        <c:v>3.7235962499999999</c:v>
                      </c:pt>
                      <c:pt idx="2009">
                        <c:v>3.7132552599999999</c:v>
                      </c:pt>
                      <c:pt idx="2010">
                        <c:v>3.7218275199999993</c:v>
                      </c:pt>
                      <c:pt idx="2011">
                        <c:v>3.7141960799999993</c:v>
                      </c:pt>
                      <c:pt idx="2012">
                        <c:v>3.7173935999999999</c:v>
                      </c:pt>
                      <c:pt idx="2013">
                        <c:v>3.7178425700000006</c:v>
                      </c:pt>
                      <c:pt idx="2014">
                        <c:v>3.7182913199999996</c:v>
                      </c:pt>
                      <c:pt idx="2015">
                        <c:v>3.7223889199999998</c:v>
                      </c:pt>
                      <c:pt idx="2016">
                        <c:v>3.71836878</c:v>
                      </c:pt>
                      <c:pt idx="2017">
                        <c:v>3.7242275</c:v>
                      </c:pt>
                      <c:pt idx="2018">
                        <c:v>3.7165600799999998</c:v>
                      </c:pt>
                      <c:pt idx="2019">
                        <c:v>3.73147406</c:v>
                      </c:pt>
                      <c:pt idx="2020">
                        <c:v>3.7193001800000003</c:v>
                      </c:pt>
                      <c:pt idx="2021">
                        <c:v>3.7341687599999998</c:v>
                      </c:pt>
                      <c:pt idx="2022">
                        <c:v>3.7202361600000002</c:v>
                      </c:pt>
                      <c:pt idx="2023">
                        <c:v>3.7378042799999998</c:v>
                      </c:pt>
                      <c:pt idx="2024">
                        <c:v>3.7229733199999995</c:v>
                      </c:pt>
                      <c:pt idx="2025">
                        <c:v>3.7378341000000002</c:v>
                      </c:pt>
                      <c:pt idx="2026">
                        <c:v>3.7248079999999999</c:v>
                      </c:pt>
                      <c:pt idx="2027">
                        <c:v>3.7369628100000001</c:v>
                      </c:pt>
                      <c:pt idx="2028">
                        <c:v>3.72664142</c:v>
                      </c:pt>
                      <c:pt idx="2029">
                        <c:v>3.7333900799999995</c:v>
                      </c:pt>
                      <c:pt idx="2030">
                        <c:v>3.7275731999999997</c:v>
                      </c:pt>
                      <c:pt idx="2031">
                        <c:v>3.7343199599999997</c:v>
                      </c:pt>
                      <c:pt idx="2032">
                        <c:v>3.7329635200000002</c:v>
                      </c:pt>
                      <c:pt idx="2033">
                        <c:v>3.7298486400000002</c:v>
                      </c:pt>
                      <c:pt idx="2034">
                        <c:v>3.73213412</c:v>
                      </c:pt>
                      <c:pt idx="2035">
                        <c:v>3.7281199799999998</c:v>
                      </c:pt>
                      <c:pt idx="2036">
                        <c:v>3.7357204799999999</c:v>
                      </c:pt>
                      <c:pt idx="2037">
                        <c:v>3.7272085199999996</c:v>
                      </c:pt>
                      <c:pt idx="2038">
                        <c:v>3.7402873200000002</c:v>
                      </c:pt>
                      <c:pt idx="2039">
                        <c:v>3.7281787999999998</c:v>
                      </c:pt>
                      <c:pt idx="2040">
                        <c:v>3.7456678000000001</c:v>
                      </c:pt>
                      <c:pt idx="2041">
                        <c:v>3.7317630000000004</c:v>
                      </c:pt>
                      <c:pt idx="2042">
                        <c:v>3.7466330399999999</c:v>
                      </c:pt>
                      <c:pt idx="2043">
                        <c:v>3.7299510000000002</c:v>
                      </c:pt>
                      <c:pt idx="2044">
                        <c:v>3.7475140999999996</c:v>
                      </c:pt>
                      <c:pt idx="2045">
                        <c:v>3.7327163999999997</c:v>
                      </c:pt>
                      <c:pt idx="2046">
                        <c:v>3.7421867999999998</c:v>
                      </c:pt>
                      <c:pt idx="2047">
                        <c:v>3.7336414500000004</c:v>
                      </c:pt>
                      <c:pt idx="2048">
                        <c:v>3.7439661599999998</c:v>
                      </c:pt>
                      <c:pt idx="2049">
                        <c:v>3.7372608</c:v>
                      </c:pt>
                      <c:pt idx="2050">
                        <c:v>3.7431327599999995</c:v>
                      </c:pt>
                      <c:pt idx="2051">
                        <c:v>3.7408780500000001</c:v>
                      </c:pt>
                      <c:pt idx="2052">
                        <c:v>3.7413179600000004</c:v>
                      </c:pt>
                      <c:pt idx="2053">
                        <c:v>3.7426972800000002</c:v>
                      </c:pt>
                      <c:pt idx="2054">
                        <c:v>3.7404847600000002</c:v>
                      </c:pt>
                      <c:pt idx="2055">
                        <c:v>3.7480644999999999</c:v>
                      </c:pt>
                      <c:pt idx="2056">
                        <c:v>3.7404658799999999</c:v>
                      </c:pt>
                      <c:pt idx="2057">
                        <c:v>3.7526147400000003</c:v>
                      </c:pt>
                      <c:pt idx="2058">
                        <c:v>3.7404882399999999</c:v>
                      </c:pt>
                      <c:pt idx="2059">
                        <c:v>3.7570788400000001</c:v>
                      </c:pt>
                      <c:pt idx="2060">
                        <c:v>3.7414073999999999</c:v>
                      </c:pt>
                      <c:pt idx="2061">
                        <c:v>3.7553443199999998</c:v>
                      </c:pt>
                      <c:pt idx="2062">
                        <c:v>3.7405317</c:v>
                      </c:pt>
                      <c:pt idx="2063">
                        <c:v>3.7571141000000003</c:v>
                      </c:pt>
                      <c:pt idx="2064">
                        <c:v>3.7441399999999998</c:v>
                      </c:pt>
                      <c:pt idx="2065">
                        <c:v>3.7562763000000001</c:v>
                      </c:pt>
                      <c:pt idx="2066">
                        <c:v>3.7477461999999999</c:v>
                      </c:pt>
                      <c:pt idx="2067">
                        <c:v>3.7571476799999997</c:v>
                      </c:pt>
                      <c:pt idx="2068">
                        <c:v>3.7486611600000002</c:v>
                      </c:pt>
                      <c:pt idx="2069">
                        <c:v>3.75447503</c:v>
                      </c:pt>
                      <c:pt idx="2070">
                        <c:v>3.7513676199999999</c:v>
                      </c:pt>
                      <c:pt idx="2071">
                        <c:v>3.7509490200000002</c:v>
                      </c:pt>
                      <c:pt idx="2072">
                        <c:v>3.7540724000000001</c:v>
                      </c:pt>
                      <c:pt idx="2073">
                        <c:v>3.7500281000000002</c:v>
                      </c:pt>
                      <c:pt idx="2074">
                        <c:v>3.7558797499999996</c:v>
                      </c:pt>
                      <c:pt idx="2075">
                        <c:v>3.7482533999999994</c:v>
                      </c:pt>
                      <c:pt idx="2076">
                        <c:v>3.7639125900000003</c:v>
                      </c:pt>
                      <c:pt idx="2077">
                        <c:v>3.7518517</c:v>
                      </c:pt>
                      <c:pt idx="2078">
                        <c:v>3.7657579800000001</c:v>
                      </c:pt>
                      <c:pt idx="2079">
                        <c:v>3.7519089299999999</c:v>
                      </c:pt>
                      <c:pt idx="2080">
                        <c:v>3.7657698399999999</c:v>
                      </c:pt>
                      <c:pt idx="2081">
                        <c:v>3.7491968899999999</c:v>
                      </c:pt>
                      <c:pt idx="2082">
                        <c:v>3.7639914600000002</c:v>
                      </c:pt>
                      <c:pt idx="2083">
                        <c:v>3.7510016000000004</c:v>
                      </c:pt>
                      <c:pt idx="2084">
                        <c:v>3.7666870000000001</c:v>
                      </c:pt>
                      <c:pt idx="2085">
                        <c:v>3.7599617700000003</c:v>
                      </c:pt>
                      <c:pt idx="2086">
                        <c:v>3.7571940000000001</c:v>
                      </c:pt>
                      <c:pt idx="2087">
                        <c:v>3.7666231200000002</c:v>
                      </c:pt>
                      <c:pt idx="2088">
                        <c:v>4.3899796999999996</c:v>
                      </c:pt>
                      <c:pt idx="2089">
                        <c:v>5.1547271399999994</c:v>
                      </c:pt>
                      <c:pt idx="2090">
                        <c:v>5.4283984399999996</c:v>
                      </c:pt>
                      <c:pt idx="2091">
                        <c:v>5.5661225399999994</c:v>
                      </c:pt>
                      <c:pt idx="2092">
                        <c:v>5.6581667500000004</c:v>
                      </c:pt>
                      <c:pt idx="2093">
                        <c:v>5.7189639000000003</c:v>
                      </c:pt>
                      <c:pt idx="2094">
                        <c:v>5.7617994799999996</c:v>
                      </c:pt>
                      <c:pt idx="2095">
                        <c:v>5.7948381799999993</c:v>
                      </c:pt>
                      <c:pt idx="2096">
                        <c:v>5.81975394</c:v>
                      </c:pt>
                      <c:pt idx="2097">
                        <c:v>5.8411248000000002</c:v>
                      </c:pt>
                      <c:pt idx="2098">
                        <c:v>5.8597141800000001</c:v>
                      </c:pt>
                      <c:pt idx="2099">
                        <c:v>5.8773605199999999</c:v>
                      </c:pt>
                      <c:pt idx="2100">
                        <c:v>5.8879703700000006</c:v>
                      </c:pt>
                      <c:pt idx="2101">
                        <c:v>5.8985382199999998</c:v>
                      </c:pt>
                      <c:pt idx="2102">
                        <c:v>5.9133887999999999</c:v>
                      </c:pt>
                      <c:pt idx="2103">
                        <c:v>5.9246770199999998</c:v>
                      </c:pt>
                      <c:pt idx="2104">
                        <c:v>5.9333595900000002</c:v>
                      </c:pt>
                      <c:pt idx="2105">
                        <c:v>5.9385034000000001</c:v>
                      </c:pt>
                      <c:pt idx="2106">
                        <c:v>5.9523597100000005</c:v>
                      </c:pt>
                      <c:pt idx="2107">
                        <c:v>5.9616633600000002</c:v>
                      </c:pt>
                      <c:pt idx="2108">
                        <c:v>5.9693191499999996</c:v>
                      </c:pt>
                      <c:pt idx="2109">
                        <c:v>5.97868128</c:v>
                      </c:pt>
                      <c:pt idx="2110">
                        <c:v>5.9905445600000009</c:v>
                      </c:pt>
                      <c:pt idx="2111">
                        <c:v>5.99895464</c:v>
                      </c:pt>
                      <c:pt idx="2112">
                        <c:v>6.0064590600000001</c:v>
                      </c:pt>
                      <c:pt idx="2113">
                        <c:v>6.0190592000000001</c:v>
                      </c:pt>
                      <c:pt idx="2114">
                        <c:v>6.0255503999999993</c:v>
                      </c:pt>
                      <c:pt idx="2115">
                        <c:v>6.0337370400000001</c:v>
                      </c:pt>
                      <c:pt idx="2116">
                        <c:v>6.0427491400000006</c:v>
                      </c:pt>
                      <c:pt idx="2117">
                        <c:v>6.0518612799999998</c:v>
                      </c:pt>
                      <c:pt idx="2118">
                        <c:v>6.0599316799999992</c:v>
                      </c:pt>
                      <c:pt idx="2119">
                        <c:v>6.0679639199999995</c:v>
                      </c:pt>
                      <c:pt idx="2120">
                        <c:v>6.0819737999999992</c:v>
                      </c:pt>
                      <c:pt idx="2121">
                        <c:v>6.0908515999999997</c:v>
                      </c:pt>
                      <c:pt idx="2122">
                        <c:v>6.0979748999999996</c:v>
                      </c:pt>
                      <c:pt idx="2123">
                        <c:v>6.1057761300000006</c:v>
                      </c:pt>
                      <c:pt idx="2124">
                        <c:v>6.1179577200000006</c:v>
                      </c:pt>
                      <c:pt idx="2125">
                        <c:v>6.1257486399999994</c:v>
                      </c:pt>
                      <c:pt idx="2126">
                        <c:v>6.1318671599999997</c:v>
                      </c:pt>
                      <c:pt idx="2127">
                        <c:v>6.1404360699999998</c:v>
                      </c:pt>
                      <c:pt idx="2128">
                        <c:v>6.1498879199999994</c:v>
                      </c:pt>
                      <c:pt idx="2129">
                        <c:v>6.1567480399999992</c:v>
                      </c:pt>
                      <c:pt idx="2130">
                        <c:v>6.1660463999999999</c:v>
                      </c:pt>
                      <c:pt idx="2131">
                        <c:v>6.1761501500000007</c:v>
                      </c:pt>
                      <c:pt idx="2132">
                        <c:v>6.184588960000001</c:v>
                      </c:pt>
                      <c:pt idx="2133">
                        <c:v>6.19129649</c:v>
                      </c:pt>
                      <c:pt idx="2134">
                        <c:v>6.2045785200000001</c:v>
                      </c:pt>
                      <c:pt idx="2135">
                        <c:v>6.2120494799999992</c:v>
                      </c:pt>
                      <c:pt idx="2136">
                        <c:v>6.2186401200000008</c:v>
                      </c:pt>
                      <c:pt idx="2137">
                        <c:v>6.2268040000000004</c:v>
                      </c:pt>
                      <c:pt idx="2138">
                        <c:v>6.2374488000000001</c:v>
                      </c:pt>
                      <c:pt idx="2139">
                        <c:v>6.2464427000000002</c:v>
                      </c:pt>
                      <c:pt idx="2140">
                        <c:v>6.2512776699999995</c:v>
                      </c:pt>
                      <c:pt idx="2141">
                        <c:v>6.2617179600000004</c:v>
                      </c:pt>
                      <c:pt idx="2142">
                        <c:v>6.2738585399999991</c:v>
                      </c:pt>
                      <c:pt idx="2143">
                        <c:v>6.2793424700000005</c:v>
                      </c:pt>
                      <c:pt idx="2144">
                        <c:v>6.2847928000000008</c:v>
                      </c:pt>
                      <c:pt idx="2145">
                        <c:v>6.2959651599999997</c:v>
                      </c:pt>
                      <c:pt idx="2146">
                        <c:v>6.3054248399999997</c:v>
                      </c:pt>
                      <c:pt idx="2147">
                        <c:v>6.3124232700000009</c:v>
                      </c:pt>
                      <c:pt idx="2148">
                        <c:v>6.3193839000000001</c:v>
                      </c:pt>
                      <c:pt idx="2149">
                        <c:v>6.32879316</c:v>
                      </c:pt>
                      <c:pt idx="2150">
                        <c:v>6.3355984999999997</c:v>
                      </c:pt>
                      <c:pt idx="2151">
                        <c:v>6.3424423999999995</c:v>
                      </c:pt>
                      <c:pt idx="2152">
                        <c:v>6.3550280499999996</c:v>
                      </c:pt>
                      <c:pt idx="2153">
                        <c:v>6.3600626699999996</c:v>
                      </c:pt>
                      <c:pt idx="2154">
                        <c:v>6.3676112799999993</c:v>
                      </c:pt>
                      <c:pt idx="2155">
                        <c:v>6.3766874400000004</c:v>
                      </c:pt>
                      <c:pt idx="2156">
                        <c:v>6.39401112</c:v>
                      </c:pt>
                      <c:pt idx="2157">
                        <c:v>6.4013471100000006</c:v>
                      </c:pt>
                      <c:pt idx="2158">
                        <c:v>6.4333006400000006</c:v>
                      </c:pt>
                      <c:pt idx="2159">
                        <c:v>6.4462522800000004</c:v>
                      </c:pt>
                      <c:pt idx="2160">
                        <c:v>6.4527691200000001</c:v>
                      </c:pt>
                      <c:pt idx="2161">
                        <c:v>6.4607225600000007</c:v>
                      </c:pt>
                      <c:pt idx="2162">
                        <c:v>6.4662676299999999</c:v>
                      </c:pt>
                      <c:pt idx="2163">
                        <c:v>6.4774754200000002</c:v>
                      </c:pt>
                      <c:pt idx="2164">
                        <c:v>6.4844879999999998</c:v>
                      </c:pt>
                      <c:pt idx="2165">
                        <c:v>6.4891043999999996</c:v>
                      </c:pt>
                      <c:pt idx="2166">
                        <c:v>6.4992833500000007</c:v>
                      </c:pt>
                      <c:pt idx="2167">
                        <c:v>6.508684080000001</c:v>
                      </c:pt>
                      <c:pt idx="2168">
                        <c:v>6.5163404600000003</c:v>
                      </c:pt>
                      <c:pt idx="2169">
                        <c:v>6.5216120200000001</c:v>
                      </c:pt>
                      <c:pt idx="2170">
                        <c:v>6.53080032</c:v>
                      </c:pt>
                      <c:pt idx="2171">
                        <c:v>6.53768745</c:v>
                      </c:pt>
                      <c:pt idx="2172">
                        <c:v>6.5443723800000004</c:v>
                      </c:pt>
                      <c:pt idx="2173">
                        <c:v>6.5518205399999996</c:v>
                      </c:pt>
                      <c:pt idx="2174">
                        <c:v>6.5609129599999996</c:v>
                      </c:pt>
                      <c:pt idx="2175">
                        <c:v>6.5659521299999994</c:v>
                      </c:pt>
                      <c:pt idx="2176">
                        <c:v>6.5716738500000007</c:v>
                      </c:pt>
                      <c:pt idx="2177">
                        <c:v>6.5853503099999999</c:v>
                      </c:pt>
                      <c:pt idx="2178">
                        <c:v>6.5886729600000002</c:v>
                      </c:pt>
                      <c:pt idx="2179">
                        <c:v>6.5943556800000005</c:v>
                      </c:pt>
                      <c:pt idx="2180">
                        <c:v>6.5992044600000002</c:v>
                      </c:pt>
                      <c:pt idx="2181">
                        <c:v>6.6071148000000006</c:v>
                      </c:pt>
                      <c:pt idx="2182">
                        <c:v>6.6157746400000006</c:v>
                      </c:pt>
                      <c:pt idx="2183">
                        <c:v>6.6197135600000001</c:v>
                      </c:pt>
                      <c:pt idx="2184">
                        <c:v>6.6291623199999998</c:v>
                      </c:pt>
                      <c:pt idx="2185">
                        <c:v>6.6368971199999995</c:v>
                      </c:pt>
                      <c:pt idx="2186">
                        <c:v>6.6422180000000006</c:v>
                      </c:pt>
                      <c:pt idx="2187">
                        <c:v>6.6471256799999994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7"/>
                <c:order val="7"/>
                <c:tx>
                  <c:v>Test 10 - 160.0C</c:v>
                </c:tx>
                <c:spPr>
                  <a:ln w="19050" cap="rnd">
                    <a:solidFill>
                      <a:schemeClr val="accent2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CHS_28Apr2016!$P$27:$P$2226</c15:sqref>
                        </c15:formulaRef>
                      </c:ext>
                    </c:extLst>
                    <c:numCache>
                      <c:formatCode>General</c:formatCode>
                      <c:ptCount val="2200"/>
                      <c:pt idx="0">
                        <c:v>0</c:v>
                      </c:pt>
                      <c:pt idx="1">
                        <c:v>0</c:v>
                      </c:pt>
                      <c:pt idx="2">
                        <c:v>2.0000200002686709E-3</c:v>
                      </c:pt>
                      <c:pt idx="3">
                        <c:v>5.0001250041662717E-3</c:v>
                      </c:pt>
                      <c:pt idx="4">
                        <c:v>8.0003200170645893E-3</c:v>
                      </c:pt>
                      <c:pt idx="5">
                        <c:v>1.2000720057606084E-2</c:v>
                      </c:pt>
                      <c:pt idx="6">
                        <c:v>1.5001125112511005E-2</c:v>
                      </c:pt>
                      <c:pt idx="7">
                        <c:v>1.7001445163787897E-2</c:v>
                      </c:pt>
                      <c:pt idx="8">
                        <c:v>2.000200026670447E-2</c:v>
                      </c:pt>
                      <c:pt idx="9">
                        <c:v>2.5003125520928253E-2</c:v>
                      </c:pt>
                      <c:pt idx="10">
                        <c:v>2.8003920731881727E-2</c:v>
                      </c:pt>
                      <c:pt idx="11">
                        <c:v>3.100480599326752E-2</c:v>
                      </c:pt>
                      <c:pt idx="12">
                        <c:v>3.4005781310468206E-2</c:v>
                      </c:pt>
                      <c:pt idx="13">
                        <c:v>3.7006846688900155E-2</c:v>
                      </c:pt>
                      <c:pt idx="14">
                        <c:v>4.0008002133969135E-2</c:v>
                      </c:pt>
                      <c:pt idx="15">
                        <c:v>4.3009247651092479E-2</c:v>
                      </c:pt>
                      <c:pt idx="16">
                        <c:v>4.6010583245654706E-2</c:v>
                      </c:pt>
                      <c:pt idx="17">
                        <c:v>4.9012008923074141E-2</c:v>
                      </c:pt>
                      <c:pt idx="18">
                        <c:v>5.3014049964543168E-2</c:v>
                      </c:pt>
                      <c:pt idx="19">
                        <c:v>5.6015685856326887E-2</c:v>
                      </c:pt>
                      <c:pt idx="20">
                        <c:v>6.0018007203246057E-2</c:v>
                      </c:pt>
                      <c:pt idx="21">
                        <c:v>6.3019853338842177E-2</c:v>
                      </c:pt>
                      <c:pt idx="22">
                        <c:v>6.6021789587945579E-2</c:v>
                      </c:pt>
                      <c:pt idx="23">
                        <c:v>6.9023815955966752E-2</c:v>
                      </c:pt>
                      <c:pt idx="24">
                        <c:v>7.2025932448327737E-2</c:v>
                      </c:pt>
                      <c:pt idx="25">
                        <c:v>7.5028139070417749E-2</c:v>
                      </c:pt>
                      <c:pt idx="26">
                        <c:v>7.8030435827659839E-2</c:v>
                      </c:pt>
                      <c:pt idx="27">
                        <c:v>8.10328227254664E-2</c:v>
                      </c:pt>
                      <c:pt idx="28">
                        <c:v>8.4035299769250338E-2</c:v>
                      </c:pt>
                      <c:pt idx="29">
                        <c:v>8.7037866964436161E-2</c:v>
                      </c:pt>
                      <c:pt idx="30">
                        <c:v>9.0040524316415516E-2</c:v>
                      </c:pt>
                      <c:pt idx="31">
                        <c:v>9.4044207705671942E-2</c:v>
                      </c:pt>
                      <c:pt idx="32">
                        <c:v>9.8048051396142047E-2</c:v>
                      </c:pt>
                      <c:pt idx="33">
                        <c:v>0.10105103936939833</c:v>
                      </c:pt>
                      <c:pt idx="34">
                        <c:v>0.10405411752474159</c:v>
                      </c:pt>
                      <c:pt idx="35">
                        <c:v>0.10705728586756619</c:v>
                      </c:pt>
                      <c:pt idx="36">
                        <c:v>0.11006054440330039</c:v>
                      </c:pt>
                      <c:pt idx="37">
                        <c:v>0.11306389313736182</c:v>
                      </c:pt>
                      <c:pt idx="38">
                        <c:v>0.11606733207517969</c:v>
                      </c:pt>
                      <c:pt idx="39">
                        <c:v>0.11907086122215037</c:v>
                      </c:pt>
                      <c:pt idx="40">
                        <c:v>0.12307570708617334</c:v>
                      </c:pt>
                      <c:pt idx="41">
                        <c:v>0.12607944674227931</c:v>
                      </c:pt>
                      <c:pt idx="42">
                        <c:v>0.1280819899722391</c:v>
                      </c:pt>
                      <c:pt idx="43">
                        <c:v>0.13108588001007224</c:v>
                      </c:pt>
                      <c:pt idx="44">
                        <c:v>0.13609256393415478</c:v>
                      </c:pt>
                      <c:pt idx="45">
                        <c:v>0.13909669461406271</c:v>
                      </c:pt>
                      <c:pt idx="46">
                        <c:v>0.14210091554469334</c:v>
                      </c:pt>
                      <c:pt idx="47">
                        <c:v>0.14510522673146947</c:v>
                      </c:pt>
                      <c:pt idx="48">
                        <c:v>0.14810962817982551</c:v>
                      </c:pt>
                      <c:pt idx="49">
                        <c:v>0.15111411989516307</c:v>
                      </c:pt>
                      <c:pt idx="50">
                        <c:v>0.15411870188291751</c:v>
                      </c:pt>
                      <c:pt idx="51">
                        <c:v>0.15712337414851368</c:v>
                      </c:pt>
                      <c:pt idx="52">
                        <c:v>0.16112974427755791</c:v>
                      </c:pt>
                      <c:pt idx="53">
                        <c:v>0.16413462721255045</c:v>
                      </c:pt>
                      <c:pt idx="54">
                        <c:v>0.16713960044347081</c:v>
                      </c:pt>
                      <c:pt idx="55">
                        <c:v>0.17014466397575703</c:v>
                      </c:pt>
                      <c:pt idx="56">
                        <c:v>0.17415155583027489</c:v>
                      </c:pt>
                      <c:pt idx="57">
                        <c:v>0.17615506196608144</c:v>
                      </c:pt>
                      <c:pt idx="58">
                        <c:v>0.18016219466282088</c:v>
                      </c:pt>
                      <c:pt idx="59">
                        <c:v>0.18316764956368922</c:v>
                      </c:pt>
                      <c:pt idx="60">
                        <c:v>0.18617319479486402</c:v>
                      </c:pt>
                      <c:pt idx="61">
                        <c:v>0.19018072895963312</c:v>
                      </c:pt>
                      <c:pt idx="62">
                        <c:v>0.19318648498264049</c:v>
                      </c:pt>
                      <c:pt idx="63">
                        <c:v>0.19619233135405623</c:v>
                      </c:pt>
                      <c:pt idx="64">
                        <c:v>0.19919826807932306</c:v>
                      </c:pt>
                      <c:pt idx="65">
                        <c:v>0.20220429516385088</c:v>
                      </c:pt>
                      <c:pt idx="66">
                        <c:v>0.20521041261308345</c:v>
                      </c:pt>
                      <c:pt idx="67">
                        <c:v>0.20821662043245384</c:v>
                      </c:pt>
                      <c:pt idx="68">
                        <c:v>0.21122291862739564</c:v>
                      </c:pt>
                      <c:pt idx="69">
                        <c:v>0.21422930720335406</c:v>
                      </c:pt>
                      <c:pt idx="70">
                        <c:v>0.21823796590668179</c:v>
                      </c:pt>
                      <c:pt idx="71">
                        <c:v>0.22124456539278831</c:v>
                      </c:pt>
                      <c:pt idx="72">
                        <c:v>0.22425125527800638</c:v>
                      </c:pt>
                      <c:pt idx="73">
                        <c:v>0.22725803556778332</c:v>
                      </c:pt>
                      <c:pt idx="74">
                        <c:v>0.23026490626755577</c:v>
                      </c:pt>
                      <c:pt idx="75">
                        <c:v>0.23427420784776168</c:v>
                      </c:pt>
                      <c:pt idx="76">
                        <c:v>0.23728128952533586</c:v>
                      </c:pt>
                      <c:pt idx="77">
                        <c:v>0.24028846163103149</c:v>
                      </c:pt>
                      <c:pt idx="78">
                        <c:v>0.24329572417029843</c:v>
                      </c:pt>
                      <c:pt idx="79">
                        <c:v>0.24630307714855385</c:v>
                      </c:pt>
                      <c:pt idx="80">
                        <c:v>0.24931052057124858</c:v>
                      </c:pt>
                      <c:pt idx="81">
                        <c:v>0.25231805444382294</c:v>
                      </c:pt>
                      <c:pt idx="82">
                        <c:v>0.25632824031647955</c:v>
                      </c:pt>
                      <c:pt idx="83">
                        <c:v>0.25933598525993257</c:v>
                      </c:pt>
                      <c:pt idx="84">
                        <c:v>0.26234382067140305</c:v>
                      </c:pt>
                      <c:pt idx="85">
                        <c:v>0.26535174655634458</c:v>
                      </c:pt>
                      <c:pt idx="86">
                        <c:v>0.26835976292017788</c:v>
                      </c:pt>
                      <c:pt idx="87">
                        <c:v>0.27237059215966475</c:v>
                      </c:pt>
                      <c:pt idx="88">
                        <c:v>0.27537881966210759</c:v>
                      </c:pt>
                      <c:pt idx="89">
                        <c:v>0.27838713766159989</c:v>
                      </c:pt>
                      <c:pt idx="90">
                        <c:v>0.28139554616358664</c:v>
                      </c:pt>
                      <c:pt idx="91">
                        <c:v>0.28440404517351348</c:v>
                      </c:pt>
                      <c:pt idx="92">
                        <c:v>0.28741263469683737</c:v>
                      </c:pt>
                      <c:pt idx="93">
                        <c:v>0.29042131473898269</c:v>
                      </c:pt>
                      <c:pt idx="94">
                        <c:v>0.29443302894500473</c:v>
                      </c:pt>
                      <c:pt idx="95">
                        <c:v>0.29744192021894306</c:v>
                      </c:pt>
                      <c:pt idx="96">
                        <c:v>0.30045090202987246</c:v>
                      </c:pt>
                      <c:pt idx="97">
                        <c:v>0.30345997438324163</c:v>
                      </c:pt>
                      <c:pt idx="98">
                        <c:v>0.30646913728449982</c:v>
                      </c:pt>
                      <c:pt idx="99">
                        <c:v>0.30947839073910771</c:v>
                      </c:pt>
                      <c:pt idx="100">
                        <c:v>0.31349086954873517</c:v>
                      </c:pt>
                      <c:pt idx="101">
                        <c:v>0.31650033431566216</c:v>
                      </c:pt>
                      <c:pt idx="102">
                        <c:v>0.31950988965408555</c:v>
                      </c:pt>
                      <c:pt idx="103">
                        <c:v>0.32251953556946822</c:v>
                      </c:pt>
                      <c:pt idx="104">
                        <c:v>0.32552927206726251</c:v>
                      </c:pt>
                      <c:pt idx="105">
                        <c:v>0.32853909915292112</c:v>
                      </c:pt>
                      <c:pt idx="106">
                        <c:v>0.3325523428576877</c:v>
                      </c:pt>
                      <c:pt idx="107">
                        <c:v>0.33556238133623767</c:v>
                      </c:pt>
                      <c:pt idx="108">
                        <c:v>0.33857251042084241</c:v>
                      </c:pt>
                      <c:pt idx="109">
                        <c:v>0.34258615681912646</c:v>
                      </c:pt>
                      <c:pt idx="110">
                        <c:v>0.3455964973390363</c:v>
                      </c:pt>
                      <c:pt idx="111">
                        <c:v>0.34860692848318592</c:v>
                      </c:pt>
                      <c:pt idx="112">
                        <c:v>0.35161745025700947</c:v>
                      </c:pt>
                      <c:pt idx="113">
                        <c:v>0.35462806266597513</c:v>
                      </c:pt>
                      <c:pt idx="114">
                        <c:v>0.35763876571554037</c:v>
                      </c:pt>
                      <c:pt idx="115">
                        <c:v>0.36064955941117444</c:v>
                      </c:pt>
                      <c:pt idx="116">
                        <c:v>0.36366044375831341</c:v>
                      </c:pt>
                      <c:pt idx="117">
                        <c:v>0.36667141876242748</c:v>
                      </c:pt>
                      <c:pt idx="118">
                        <c:v>0.37068619313265122</c:v>
                      </c:pt>
                      <c:pt idx="119">
                        <c:v>0.37369737969093936</c:v>
                      </c:pt>
                      <c:pt idx="120">
                        <c:v>0.37670865692440286</c:v>
                      </c:pt>
                      <c:pt idx="121">
                        <c:v>0.3797200248385027</c:v>
                      </c:pt>
                      <c:pt idx="122">
                        <c:v>0.38373532312551767</c:v>
                      </c:pt>
                      <c:pt idx="123">
                        <c:v>0.38674690264900968</c:v>
                      </c:pt>
                      <c:pt idx="124">
                        <c:v>0.38975857287134547</c:v>
                      </c:pt>
                      <c:pt idx="125">
                        <c:v>0.3927703337979993</c:v>
                      </c:pt>
                      <c:pt idx="126">
                        <c:v>0.39578218543441285</c:v>
                      </c:pt>
                      <c:pt idx="127">
                        <c:v>0.39879412778606138</c:v>
                      </c:pt>
                      <c:pt idx="128">
                        <c:v>0.4018061608584097</c:v>
                      </c:pt>
                      <c:pt idx="129">
                        <c:v>0.40481828465693409</c:v>
                      </c:pt>
                      <c:pt idx="130">
                        <c:v>0.40883459086065183</c:v>
                      </c:pt>
                      <c:pt idx="131">
                        <c:v>0.41285105837801467</c:v>
                      </c:pt>
                      <c:pt idx="132">
                        <c:v>0.41586351488589912</c:v>
                      </c:pt>
                      <c:pt idx="133">
                        <c:v>0.41787186964175277</c:v>
                      </c:pt>
                      <c:pt idx="134">
                        <c:v>0.42188870016217517</c:v>
                      </c:pt>
                      <c:pt idx="135">
                        <c:v>0.42490142894149208</c:v>
                      </c:pt>
                      <c:pt idx="136">
                        <c:v>0.42791424848889065</c:v>
                      </c:pt>
                      <c:pt idx="137">
                        <c:v>0.43092715880984034</c:v>
                      </c:pt>
                      <c:pt idx="138">
                        <c:v>0.43394015990981111</c:v>
                      </c:pt>
                      <c:pt idx="139">
                        <c:v>0.43695325179428463</c:v>
                      </c:pt>
                      <c:pt idx="140">
                        <c:v>0.4399664344687097</c:v>
                      </c:pt>
                      <c:pt idx="141">
                        <c:v>0.44297970793856883</c:v>
                      </c:pt>
                      <c:pt idx="142">
                        <c:v>0.44699754714518836</c:v>
                      </c:pt>
                      <c:pt idx="143">
                        <c:v>0.45101554778860192</c:v>
                      </c:pt>
                      <c:pt idx="144">
                        <c:v>0.45402915422188378</c:v>
                      </c:pt>
                      <c:pt idx="145">
                        <c:v>0.45704285147612878</c:v>
                      </c:pt>
                      <c:pt idx="146">
                        <c:v>0.46005663955682252</c:v>
                      </c:pt>
                      <c:pt idx="147">
                        <c:v>0.46307051846943964</c:v>
                      </c:pt>
                      <c:pt idx="148">
                        <c:v>0.46608448821946663</c:v>
                      </c:pt>
                      <c:pt idx="149">
                        <c:v>0.46909854881235702</c:v>
                      </c:pt>
                      <c:pt idx="150">
                        <c:v>0.47211270025359831</c:v>
                      </c:pt>
                      <c:pt idx="151">
                        <c:v>0.47512694254866711</c:v>
                      </c:pt>
                      <c:pt idx="152">
                        <c:v>0.47814127570305187</c:v>
                      </c:pt>
                      <c:pt idx="153">
                        <c:v>0.48115569972220817</c:v>
                      </c:pt>
                      <c:pt idx="154">
                        <c:v>0.48517507310243219</c:v>
                      </c:pt>
                      <c:pt idx="155">
                        <c:v>0.48818970916073101</c:v>
                      </c:pt>
                      <c:pt idx="156">
                        <c:v>0.49220936527968417</c:v>
                      </c:pt>
                      <c:pt idx="157">
                        <c:v>0.49522421340693562</c:v>
                      </c:pt>
                      <c:pt idx="158">
                        <c:v>0.49823915243003081</c:v>
                      </c:pt>
                      <c:pt idx="159">
                        <c:v>0.50125418235442865</c:v>
                      </c:pt>
                      <c:pt idx="160">
                        <c:v>0.5042693031856218</c:v>
                      </c:pt>
                      <c:pt idx="161">
                        <c:v>0.50728451492909232</c:v>
                      </c:pt>
                      <c:pt idx="162">
                        <c:v>0.51029981759033394</c:v>
                      </c:pt>
                      <c:pt idx="163">
                        <c:v>0.5133152111748075</c:v>
                      </c:pt>
                      <c:pt idx="164">
                        <c:v>0.5163306956880076</c:v>
                      </c:pt>
                      <c:pt idx="165">
                        <c:v>0.52135670528874334</c:v>
                      </c:pt>
                      <c:pt idx="166">
                        <c:v>0.52336717986133596</c:v>
                      </c:pt>
                      <c:pt idx="167">
                        <c:v>0.52738825027082459</c:v>
                      </c:pt>
                      <c:pt idx="168">
                        <c:v>0.53040415919060124</c:v>
                      </c:pt>
                      <c:pt idx="169">
                        <c:v>0.53342015907018725</c:v>
                      </c:pt>
                      <c:pt idx="170">
                        <c:v>0.53643624991506966</c:v>
                      </c:pt>
                      <c:pt idx="171">
                        <c:v>0.53945243173074675</c:v>
                      </c:pt>
                      <c:pt idx="172">
                        <c:v>0.54246870452268414</c:v>
                      </c:pt>
                      <c:pt idx="173">
                        <c:v>0.54649054310672751</c:v>
                      </c:pt>
                      <c:pt idx="174">
                        <c:v>0.54850152305732724</c:v>
                      </c:pt>
                      <c:pt idx="175">
                        <c:v>0.55151806881101106</c:v>
                      </c:pt>
                      <c:pt idx="176">
                        <c:v>0.55453470556293405</c:v>
                      </c:pt>
                      <c:pt idx="177">
                        <c:v>0.55855702946110108</c:v>
                      </c:pt>
                      <c:pt idx="178">
                        <c:v>0.56157387856357455</c:v>
                      </c:pt>
                      <c:pt idx="179">
                        <c:v>0.56559648561573994</c:v>
                      </c:pt>
                      <c:pt idx="180">
                        <c:v>0.56861354709865075</c:v>
                      </c:pt>
                      <c:pt idx="181">
                        <c:v>0.57163069961091917</c:v>
                      </c:pt>
                      <c:pt idx="182">
                        <c:v>0.57464794315801593</c:v>
                      </c:pt>
                      <c:pt idx="183">
                        <c:v>0.57766527774544574</c:v>
                      </c:pt>
                      <c:pt idx="184">
                        <c:v>0.58068270337870287</c:v>
                      </c:pt>
                      <c:pt idx="185">
                        <c:v>0.58370022006329314</c:v>
                      </c:pt>
                      <c:pt idx="186">
                        <c:v>0.58671782780468928</c:v>
                      </c:pt>
                      <c:pt idx="187">
                        <c:v>0.58973552660839812</c:v>
                      </c:pt>
                      <c:pt idx="188">
                        <c:v>0.5927533164799158</c:v>
                      </c:pt>
                      <c:pt idx="189">
                        <c:v>0.59577119742473905</c:v>
                      </c:pt>
                      <c:pt idx="190">
                        <c:v>0.59979518036359836</c:v>
                      </c:pt>
                      <c:pt idx="191">
                        <c:v>0.60381932523336079</c:v>
                      </c:pt>
                      <c:pt idx="192">
                        <c:v>0.60683754016067226</c:v>
                      </c:pt>
                      <c:pt idx="193">
                        <c:v>0.60985584618694688</c:v>
                      </c:pt>
                      <c:pt idx="194">
                        <c:v>0.61287424331768381</c:v>
                      </c:pt>
                      <c:pt idx="195">
                        <c:v>0.61589273155839463</c:v>
                      </c:pt>
                      <c:pt idx="196">
                        <c:v>0.61891131091455698</c:v>
                      </c:pt>
                      <c:pt idx="197">
                        <c:v>0.62192998139168321</c:v>
                      </c:pt>
                      <c:pt idx="198">
                        <c:v>0.62494874299527481</c:v>
                      </c:pt>
                      <c:pt idx="199">
                        <c:v>0.62897390022852673</c:v>
                      </c:pt>
                      <c:pt idx="200">
                        <c:v>0.63199287448193475</c:v>
                      </c:pt>
                      <c:pt idx="201">
                        <c:v>0.6350119398801497</c:v>
                      </c:pt>
                      <c:pt idx="202">
                        <c:v>0.63803109642868672</c:v>
                      </c:pt>
                      <c:pt idx="203">
                        <c:v>0.64205678029226942</c:v>
                      </c:pt>
                      <c:pt idx="204">
                        <c:v>0.64507614954627035</c:v>
                      </c:pt>
                      <c:pt idx="205">
                        <c:v>0.64809560996891968</c:v>
                      </c:pt>
                      <c:pt idx="206">
                        <c:v>0.65111516156573446</c:v>
                      </c:pt>
                      <c:pt idx="207">
                        <c:v>0.65413480434222093</c:v>
                      </c:pt>
                      <c:pt idx="208">
                        <c:v>0.65715453830389692</c:v>
                      </c:pt>
                      <c:pt idx="209">
                        <c:v>0.66017436345624758</c:v>
                      </c:pt>
                      <c:pt idx="210">
                        <c:v>0.66319427980479173</c:v>
                      </c:pt>
                      <c:pt idx="211">
                        <c:v>0.66621428735503752</c:v>
                      </c:pt>
                      <c:pt idx="212">
                        <c:v>0.67024110596754127</c:v>
                      </c:pt>
                      <c:pt idx="213">
                        <c:v>0.6732613263431817</c:v>
                      </c:pt>
                      <c:pt idx="214">
                        <c:v>0.6762816379388884</c:v>
                      </c:pt>
                      <c:pt idx="215">
                        <c:v>0.68030886197390972</c:v>
                      </c:pt>
                      <c:pt idx="216">
                        <c:v>0.68332938643786789</c:v>
                      </c:pt>
                      <c:pt idx="217">
                        <c:v>0.68635000214026221</c:v>
                      </c:pt>
                      <c:pt idx="218">
                        <c:v>0.68937070908661613</c:v>
                      </c:pt>
                      <c:pt idx="219">
                        <c:v>0.69239150728241983</c:v>
                      </c:pt>
                      <c:pt idx="220">
                        <c:v>0.69641938016328919</c:v>
                      </c:pt>
                      <c:pt idx="221">
                        <c:v>0.69944039129595359</c:v>
                      </c:pt>
                      <c:pt idx="222">
                        <c:v>0.70246149369644661</c:v>
                      </c:pt>
                      <c:pt idx="223">
                        <c:v>0.70548268737029429</c:v>
                      </c:pt>
                      <c:pt idx="224">
                        <c:v>0.70850397232301188</c:v>
                      </c:pt>
                      <c:pt idx="225">
                        <c:v>0.71152534856012617</c:v>
                      </c:pt>
                      <c:pt idx="226">
                        <c:v>0.71454681608713122</c:v>
                      </c:pt>
                      <c:pt idx="227">
                        <c:v>0.71857558147252798</c:v>
                      </c:pt>
                      <c:pt idx="228">
                        <c:v>0.72159726203075902</c:v>
                      </c:pt>
                      <c:pt idx="229">
                        <c:v>0.72562631147780632</c:v>
                      </c:pt>
                      <c:pt idx="230">
                        <c:v>0.72764089707761848</c:v>
                      </c:pt>
                      <c:pt idx="231">
                        <c:v>0.73066285157728439</c:v>
                      </c:pt>
                      <c:pt idx="232">
                        <c:v>0.7336848974018112</c:v>
                      </c:pt>
                      <c:pt idx="233">
                        <c:v>0.73771443390491298</c:v>
                      </c:pt>
                      <c:pt idx="234">
                        <c:v>0.74073669284222321</c:v>
                      </c:pt>
                      <c:pt idx="235">
                        <c:v>0.74375904312277363</c:v>
                      </c:pt>
                      <c:pt idx="236">
                        <c:v>0.74678148475209727</c:v>
                      </c:pt>
                      <c:pt idx="237">
                        <c:v>0.74980401773571592</c:v>
                      </c:pt>
                      <c:pt idx="238">
                        <c:v>0.7528266420791524</c:v>
                      </c:pt>
                      <c:pt idx="239">
                        <c:v>0.75685694999522679</c:v>
                      </c:pt>
                      <c:pt idx="240">
                        <c:v>0.75987978753305097</c:v>
                      </c:pt>
                      <c:pt idx="241">
                        <c:v>0.76391037972835885</c:v>
                      </c:pt>
                      <c:pt idx="242">
                        <c:v>0.76693343049064722</c:v>
                      </c:pt>
                      <c:pt idx="243">
                        <c:v>0.76995657264405748</c:v>
                      </c:pt>
                      <c:pt idx="244">
                        <c:v>0.77297980619412687</c:v>
                      </c:pt>
                      <c:pt idx="245">
                        <c:v>0.77600313114635922</c:v>
                      </c:pt>
                      <c:pt idx="246">
                        <c:v>0.77902654750629297</c:v>
                      </c:pt>
                      <c:pt idx="247">
                        <c:v>0.78205005527945526</c:v>
                      </c:pt>
                      <c:pt idx="248">
                        <c:v>0.78507365447138544</c:v>
                      </c:pt>
                      <c:pt idx="249">
                        <c:v>0.78809734508758933</c:v>
                      </c:pt>
                      <c:pt idx="250">
                        <c:v>0.79112112713360727</c:v>
                      </c:pt>
                      <c:pt idx="251">
                        <c:v>0.79515297876201763</c:v>
                      </c:pt>
                      <c:pt idx="252">
                        <c:v>0.79817697416577249</c:v>
                      </c:pt>
                      <c:pt idx="253">
                        <c:v>0.80120106101777466</c:v>
                      </c:pt>
                      <c:pt idx="254">
                        <c:v>0.80523331908284124</c:v>
                      </c:pt>
                      <c:pt idx="255">
                        <c:v>0.80825761933559837</c:v>
                      </c:pt>
                      <c:pt idx="256">
                        <c:v>0.81128201105504172</c:v>
                      </c:pt>
                      <c:pt idx="257">
                        <c:v>0.81430649424670443</c:v>
                      </c:pt>
                      <c:pt idx="258">
                        <c:v>0.81733106891613072</c:v>
                      </c:pt>
                      <c:pt idx="259">
                        <c:v>0.82035573506883208</c:v>
                      </c:pt>
                      <c:pt idx="260">
                        <c:v>0.82338049271035418</c:v>
                      </c:pt>
                      <c:pt idx="261">
                        <c:v>0.8264053418462316</c:v>
                      </c:pt>
                      <c:pt idx="262">
                        <c:v>0.82943028248201101</c:v>
                      </c:pt>
                      <c:pt idx="263">
                        <c:v>0.83346367900576279</c:v>
                      </c:pt>
                      <c:pt idx="264">
                        <c:v>0.83749723821896283</c:v>
                      </c:pt>
                      <c:pt idx="265">
                        <c:v>0.8405225144016959</c:v>
                      </c:pt>
                      <c:pt idx="266">
                        <c:v>0.84253941603747351</c:v>
                      </c:pt>
                      <c:pt idx="267">
                        <c:v>0.84657334134989748</c:v>
                      </c:pt>
                      <c:pt idx="268">
                        <c:v>0.84959889212643158</c:v>
                      </c:pt>
                      <c:pt idx="269">
                        <c:v>0.85262453444531028</c:v>
                      </c:pt>
                      <c:pt idx="270">
                        <c:v>0.85565026831207347</c:v>
                      </c:pt>
                      <c:pt idx="271">
                        <c:v>0.85867609373226106</c:v>
                      </c:pt>
                      <c:pt idx="272">
                        <c:v>0.86170201071142505</c:v>
                      </c:pt>
                      <c:pt idx="273">
                        <c:v>0.86472801925508413</c:v>
                      </c:pt>
                      <c:pt idx="274">
                        <c:v>0.86775411936879132</c:v>
                      </c:pt>
                      <c:pt idx="275">
                        <c:v>0.87178906197228434</c:v>
                      </c:pt>
                      <c:pt idx="276">
                        <c:v>0.87481537577099056</c:v>
                      </c:pt>
                      <c:pt idx="277">
                        <c:v>0.87885060330793485</c:v>
                      </c:pt>
                      <c:pt idx="278">
                        <c:v>0.8818771308218204</c:v>
                      </c:pt>
                      <c:pt idx="279">
                        <c:v>0.88490374993716625</c:v>
                      </c:pt>
                      <c:pt idx="280">
                        <c:v>0.88793046065951764</c:v>
                      </c:pt>
                      <c:pt idx="281">
                        <c:v>0.89095726299443079</c:v>
                      </c:pt>
                      <c:pt idx="282">
                        <c:v>0.89398415694742961</c:v>
                      </c:pt>
                      <c:pt idx="283">
                        <c:v>0.8970111425240721</c:v>
                      </c:pt>
                      <c:pt idx="284">
                        <c:v>0.90003821972990461</c:v>
                      </c:pt>
                      <c:pt idx="285">
                        <c:v>0.90306538857048646</c:v>
                      </c:pt>
                      <c:pt idx="286">
                        <c:v>0.90609264905134324</c:v>
                      </c:pt>
                      <c:pt idx="287">
                        <c:v>0.91012913892029457</c:v>
                      </c:pt>
                      <c:pt idx="288">
                        <c:v>0.91416579172833878</c:v>
                      </c:pt>
                      <c:pt idx="289">
                        <c:v>0.91719338827105212</c:v>
                      </c:pt>
                      <c:pt idx="290">
                        <c:v>0.92022107647994922</c:v>
                      </c:pt>
                      <c:pt idx="291">
                        <c:v>0.92324885636059173</c:v>
                      </c:pt>
                      <c:pt idx="292">
                        <c:v>0.92627672791850901</c:v>
                      </c:pt>
                      <c:pt idx="293">
                        <c:v>0.92930469115926406</c:v>
                      </c:pt>
                      <c:pt idx="294">
                        <c:v>0.93233274608840921</c:v>
                      </c:pt>
                      <c:pt idx="295">
                        <c:v>0.93536089271150868</c:v>
                      </c:pt>
                      <c:pt idx="296">
                        <c:v>0.93838913103409349</c:v>
                      </c:pt>
                      <c:pt idx="297">
                        <c:v>0.94242692478413037</c:v>
                      </c:pt>
                      <c:pt idx="298">
                        <c:v>0.94545537709381766</c:v>
                      </c:pt>
                      <c:pt idx="299">
                        <c:v>0.94848392112150548</c:v>
                      </c:pt>
                      <c:pt idx="300">
                        <c:v>0.95252212250716128</c:v>
                      </c:pt>
                      <c:pt idx="301">
                        <c:v>0.95555088056514859</c:v>
                      </c:pt>
                      <c:pt idx="302">
                        <c:v>0.95857973035966826</c:v>
                      </c:pt>
                      <c:pt idx="303">
                        <c:v>0.96160867189627741</c:v>
                      </c:pt>
                      <c:pt idx="304">
                        <c:v>0.96463770518054504</c:v>
                      </c:pt>
                      <c:pt idx="305">
                        <c:v>0.96766683021800703</c:v>
                      </c:pt>
                      <c:pt idx="306">
                        <c:v>0.97069604701423351</c:v>
                      </c:pt>
                      <c:pt idx="307">
                        <c:v>0.97372535557478357</c:v>
                      </c:pt>
                      <c:pt idx="308">
                        <c:v>0.97675475590521743</c:v>
                      </c:pt>
                      <c:pt idx="309">
                        <c:v>0.97978424801110608</c:v>
                      </c:pt>
                      <c:pt idx="310">
                        <c:v>0.98281383189798865</c:v>
                      </c:pt>
                      <c:pt idx="311">
                        <c:v>0.98685341986056974</c:v>
                      </c:pt>
                      <c:pt idx="312">
                        <c:v>0.99089317101244101</c:v>
                      </c:pt>
                      <c:pt idx="313">
                        <c:v>0.9939230914772581</c:v>
                      </c:pt>
                      <c:pt idx="314">
                        <c:v>0.99695310374904833</c:v>
                      </c:pt>
                      <c:pt idx="315">
                        <c:v>0.99998320783335271</c:v>
                      </c:pt>
                      <c:pt idx="316">
                        <c:v>1.003013403735747</c:v>
                      </c:pt>
                      <c:pt idx="317">
                        <c:v>1.0060436914617961</c:v>
                      </c:pt>
                      <c:pt idx="318">
                        <c:v>1.0090740710170758</c:v>
                      </c:pt>
                      <c:pt idx="319">
                        <c:v>1.01210454240713</c:v>
                      </c:pt>
                      <c:pt idx="320">
                        <c:v>1.0151351056375355</c:v>
                      </c:pt>
                      <c:pt idx="321">
                        <c:v>1.0181657607138597</c:v>
                      </c:pt>
                      <c:pt idx="322">
                        <c:v>1.0211965076416694</c:v>
                      </c:pt>
                      <c:pt idx="323">
                        <c:v>1.0252376464351354</c:v>
                      </c:pt>
                      <c:pt idx="324">
                        <c:v>1.0292789485432283</c:v>
                      </c:pt>
                      <c:pt idx="325">
                        <c:v>1.0323100323074577</c:v>
                      </c:pt>
                      <c:pt idx="326">
                        <c:v>1.0353412079491597</c:v>
                      </c:pt>
                      <c:pt idx="327">
                        <c:v>1.0383724754739045</c:v>
                      </c:pt>
                      <c:pt idx="328">
                        <c:v>1.0414038348872743</c:v>
                      </c:pt>
                      <c:pt idx="329">
                        <c:v>1.0444352861948172</c:v>
                      </c:pt>
                      <c:pt idx="330">
                        <c:v>1.0474668294021163</c:v>
                      </c:pt>
                      <c:pt idx="331">
                        <c:v>1.0504984645147437</c:v>
                      </c:pt>
                      <c:pt idx="332">
                        <c:v>1.0545407876383972</c:v>
                      </c:pt>
                      <c:pt idx="333">
                        <c:v>1.0575726372184628</c:v>
                      </c:pt>
                      <c:pt idx="334">
                        <c:v>1.0606045787224345</c:v>
                      </c:pt>
                      <c:pt idx="335">
                        <c:v>1.0636366121558973</c:v>
                      </c:pt>
                      <c:pt idx="336">
                        <c:v>1.067679466411545</c:v>
                      </c:pt>
                      <c:pt idx="337">
                        <c:v>1.070711714368809</c:v>
                      </c:pt>
                      <c:pt idx="338">
                        <c:v>1.0737440542741266</c:v>
                      </c:pt>
                      <c:pt idx="339">
                        <c:v>1.0767764861330855</c:v>
                      </c:pt>
                      <c:pt idx="340">
                        <c:v>1.0808198716603419</c:v>
                      </c:pt>
                      <c:pt idx="341">
                        <c:v>1.0838525180994867</c:v>
                      </c:pt>
                      <c:pt idx="342">
                        <c:v>1.0858743334875944</c:v>
                      </c:pt>
                      <c:pt idx="343">
                        <c:v>1.0899180869000551</c:v>
                      </c:pt>
                      <c:pt idx="344">
                        <c:v>1.0929510092726482</c:v>
                      </c:pt>
                      <c:pt idx="345">
                        <c:v>1.0959840236342011</c:v>
                      </c:pt>
                      <c:pt idx="346">
                        <c:v>1.0990171299903055</c:v>
                      </c:pt>
                      <c:pt idx="347">
                        <c:v>1.1020503283465422</c:v>
                      </c:pt>
                      <c:pt idx="348">
                        <c:v>1.1060947359424949</c:v>
                      </c:pt>
                      <c:pt idx="349">
                        <c:v>1.1091281489874121</c:v>
                      </c:pt>
                      <c:pt idx="350">
                        <c:v>1.1121616540510675</c:v>
                      </c:pt>
                      <c:pt idx="351">
                        <c:v>1.1151952511390557</c:v>
                      </c:pt>
                      <c:pt idx="352">
                        <c:v>1.1192401904149492</c:v>
                      </c:pt>
                      <c:pt idx="353">
                        <c:v>1.1222740022480566</c:v>
                      </c:pt>
                      <c:pt idx="354">
                        <c:v>1.1253079061241102</c:v>
                      </c:pt>
                      <c:pt idx="355">
                        <c:v>1.1283419020486725</c:v>
                      </c:pt>
                      <c:pt idx="356">
                        <c:v>1.1313759900273404</c:v>
                      </c:pt>
                      <c:pt idx="357">
                        <c:v>1.1344101700657001</c:v>
                      </c:pt>
                      <c:pt idx="358">
                        <c:v>1.1374444421693497</c:v>
                      </c:pt>
                      <c:pt idx="359">
                        <c:v>1.1404788063438536</c:v>
                      </c:pt>
                      <c:pt idx="360">
                        <c:v>1.1455362845851307</c:v>
                      </c:pt>
                      <c:pt idx="361">
                        <c:v>1.1485708943092623</c:v>
                      </c:pt>
                      <c:pt idx="362">
                        <c:v>1.15160559612475</c:v>
                      </c:pt>
                      <c:pt idx="363">
                        <c:v>1.1546403900371951</c:v>
                      </c:pt>
                      <c:pt idx="364">
                        <c:v>1.1576752760521649</c:v>
                      </c:pt>
                      <c:pt idx="365">
                        <c:v>1.1607102541752612</c:v>
                      </c:pt>
                      <c:pt idx="366">
                        <c:v>1.1637453244120755</c:v>
                      </c:pt>
                      <c:pt idx="367">
                        <c:v>1.1667804867682101</c:v>
                      </c:pt>
                      <c:pt idx="368">
                        <c:v>1.1698157412492349</c:v>
                      </c:pt>
                      <c:pt idx="369">
                        <c:v>1.1728510878607539</c:v>
                      </c:pt>
                      <c:pt idx="370">
                        <c:v>1.1758865266083598</c:v>
                      </c:pt>
                      <c:pt idx="371">
                        <c:v>1.1789220574976469</c:v>
                      </c:pt>
                      <c:pt idx="372">
                        <c:v>1.1829695753578759</c:v>
                      </c:pt>
                      <c:pt idx="373">
                        <c:v>1.1870172570487445</c:v>
                      </c:pt>
                      <c:pt idx="374">
                        <c:v>1.1900531258387259</c:v>
                      </c:pt>
                      <c:pt idx="375">
                        <c:v>1.1930890867964987</c:v>
                      </c:pt>
                      <c:pt idx="376">
                        <c:v>1.1961251399276591</c:v>
                      </c:pt>
                      <c:pt idx="377">
                        <c:v>1.1991612852378157</c:v>
                      </c:pt>
                      <c:pt idx="378">
                        <c:v>1.202197522732543</c:v>
                      </c:pt>
                      <c:pt idx="379">
                        <c:v>1.2052338524174508</c:v>
                      </c:pt>
                      <c:pt idx="380">
                        <c:v>1.2082702742981377</c:v>
                      </c:pt>
                      <c:pt idx="381">
                        <c:v>1.2123189802310612</c:v>
                      </c:pt>
                      <c:pt idx="382">
                        <c:v>1.2153556172570072</c:v>
                      </c:pt>
                      <c:pt idx="383">
                        <c:v>1.2183923464973978</c:v>
                      </c:pt>
                      <c:pt idx="384">
                        <c:v>1.2214291679578448</c:v>
                      </c:pt>
                      <c:pt idx="385">
                        <c:v>1.2254784067015072</c:v>
                      </c:pt>
                      <c:pt idx="386">
                        <c:v>1.2285154433638434</c:v>
                      </c:pt>
                      <c:pt idx="387">
                        <c:v>1.2315525722648868</c:v>
                      </c:pt>
                      <c:pt idx="388">
                        <c:v>1.2345897934102512</c:v>
                      </c:pt>
                      <c:pt idx="389">
                        <c:v>1.2376271068055404</c:v>
                      </c:pt>
                      <c:pt idx="390">
                        <c:v>1.2406645124563584</c:v>
                      </c:pt>
                      <c:pt idx="391">
                        <c:v>1.2437020103683207</c:v>
                      </c:pt>
                      <c:pt idx="392">
                        <c:v>1.2467396005470102</c:v>
                      </c:pt>
                      <c:pt idx="393">
                        <c:v>1.2497772829980434</c:v>
                      </c:pt>
                      <c:pt idx="394">
                        <c:v>1.2538276698105417</c:v>
                      </c:pt>
                      <c:pt idx="395">
                        <c:v>1.2568655675855127</c:v>
                      </c:pt>
                      <c:pt idx="396">
                        <c:v>1.2599035576515161</c:v>
                      </c:pt>
                      <c:pt idx="397">
                        <c:v>1.2639543546463829</c:v>
                      </c:pt>
                      <c:pt idx="398">
                        <c:v>1.2669925600799379</c:v>
                      </c:pt>
                      <c:pt idx="399">
                        <c:v>1.2700308578232202</c:v>
                      </c:pt>
                      <c:pt idx="400">
                        <c:v>1.2730692478818504</c:v>
                      </c:pt>
                      <c:pt idx="401">
                        <c:v>1.2761077302614159</c:v>
                      </c:pt>
                      <c:pt idx="402">
                        <c:v>1.2801591837208912</c:v>
                      </c:pt>
                      <c:pt idx="403">
                        <c:v>1.2831978815378293</c:v>
                      </c:pt>
                      <c:pt idx="404">
                        <c:v>1.2862366716944063</c:v>
                      </c:pt>
                      <c:pt idx="405">
                        <c:v>1.2892755541962457</c:v>
                      </c:pt>
                      <c:pt idx="406">
                        <c:v>1.2923145290489602</c:v>
                      </c:pt>
                      <c:pt idx="407">
                        <c:v>1.2953535962581741</c:v>
                      </c:pt>
                      <c:pt idx="408">
                        <c:v>1.2983927558294786</c:v>
                      </c:pt>
                      <c:pt idx="409">
                        <c:v>1.3024451122752989</c:v>
                      </c:pt>
                      <c:pt idx="410">
                        <c:v>1.30548448738002</c:v>
                      </c:pt>
                      <c:pt idx="411">
                        <c:v>1.3085239548655481</c:v>
                      </c:pt>
                      <c:pt idx="412">
                        <c:v>1.31156351473751</c:v>
                      </c:pt>
                      <c:pt idx="413">
                        <c:v>1.3146031670015224</c:v>
                      </c:pt>
                      <c:pt idx="414">
                        <c:v>1.3176429116632136</c:v>
                      </c:pt>
                      <c:pt idx="415">
                        <c:v>1.3216960482848641</c:v>
                      </c:pt>
                      <c:pt idx="416">
                        <c:v>1.3247360085629478</c:v>
                      </c:pt>
                      <c:pt idx="417">
                        <c:v>1.3277760612574374</c:v>
                      </c:pt>
                      <c:pt idx="418">
                        <c:v>1.3308162063739293</c:v>
                      </c:pt>
                      <c:pt idx="419">
                        <c:v>1.3328430211332656</c:v>
                      </c:pt>
                      <c:pt idx="420">
                        <c:v>1.3368967738954327</c:v>
                      </c:pt>
                      <c:pt idx="421">
                        <c:v>1.3409506909933873</c:v>
                      </c:pt>
                      <c:pt idx="422">
                        <c:v>1.3439912366702162</c:v>
                      </c:pt>
                      <c:pt idx="423">
                        <c:v>1.3470318747990366</c:v>
                      </c:pt>
                      <c:pt idx="424">
                        <c:v>1.3500726053854817</c:v>
                      </c:pt>
                      <c:pt idx="425">
                        <c:v>1.3531134284351523</c:v>
                      </c:pt>
                      <c:pt idx="426">
                        <c:v>1.3561543439536827</c:v>
                      </c:pt>
                      <c:pt idx="427">
                        <c:v>1.3591953519466971</c:v>
                      </c:pt>
                      <c:pt idx="428">
                        <c:v>1.3622364524198314</c:v>
                      </c:pt>
                      <c:pt idx="429">
                        <c:v>1.3652776453786877</c:v>
                      </c:pt>
                      <c:pt idx="430">
                        <c:v>1.3693327132002566</c:v>
                      </c:pt>
                      <c:pt idx="431">
                        <c:v>1.3723741219810357</c:v>
                      </c:pt>
                      <c:pt idx="432">
                        <c:v>1.375415623266302</c:v>
                      </c:pt>
                      <c:pt idx="433">
                        <c:v>1.3794711022189261</c:v>
                      </c:pt>
                      <c:pt idx="434">
                        <c:v>1.3825128193698801</c:v>
                      </c:pt>
                      <c:pt idx="435">
                        <c:v>1.3855546290440808</c:v>
                      </c:pt>
                      <c:pt idx="436">
                        <c:v>1.3885965312471569</c:v>
                      </c:pt>
                      <c:pt idx="437">
                        <c:v>1.3916385259847379</c:v>
                      </c:pt>
                      <c:pt idx="438">
                        <c:v>1.3946806132624654</c:v>
                      </c:pt>
                      <c:pt idx="439">
                        <c:v>1.3977227930859466</c:v>
                      </c:pt>
                      <c:pt idx="440">
                        <c:v>1.4007650654608244</c:v>
                      </c:pt>
                      <c:pt idx="441">
                        <c:v>1.4038074303927301</c:v>
                      </c:pt>
                      <c:pt idx="442">
                        <c:v>1.4078640609559452</c:v>
                      </c:pt>
                      <c:pt idx="443">
                        <c:v>1.4109066418761522</c:v>
                      </c:pt>
                      <c:pt idx="444">
                        <c:v>1.4139493153721741</c:v>
                      </c:pt>
                      <c:pt idx="445">
                        <c:v>1.4180063573833934</c:v>
                      </c:pt>
                      <c:pt idx="446">
                        <c:v>1.4210492469115212</c:v>
                      </c:pt>
                      <c:pt idx="447">
                        <c:v>1.4240922290342446</c:v>
                      </c:pt>
                      <c:pt idx="448">
                        <c:v>1.4271353037571768</c:v>
                      </c:pt>
                      <c:pt idx="449">
                        <c:v>1.4301784710859644</c:v>
                      </c:pt>
                      <c:pt idx="450">
                        <c:v>1.4332217310262445</c:v>
                      </c:pt>
                      <c:pt idx="451">
                        <c:v>1.436265083583665</c:v>
                      </c:pt>
                      <c:pt idx="452">
                        <c:v>1.4403230310743742</c:v>
                      </c:pt>
                      <c:pt idx="453">
                        <c:v>1.4433665997603431</c:v>
                      </c:pt>
                      <c:pt idx="454">
                        <c:v>1.4464102610822458</c:v>
                      </c:pt>
                      <c:pt idx="455">
                        <c:v>1.4494540150456996</c:v>
                      </c:pt>
                      <c:pt idx="456">
                        <c:v>1.4524978616563551</c:v>
                      </c:pt>
                      <c:pt idx="457">
                        <c:v>1.4565564679315215</c:v>
                      </c:pt>
                      <c:pt idx="458">
                        <c:v>1.4596005307409166</c:v>
                      </c:pt>
                      <c:pt idx="459">
                        <c:v>1.4626446862163165</c:v>
                      </c:pt>
                      <c:pt idx="460">
                        <c:v>1.465688934363363</c:v>
                      </c:pt>
                      <c:pt idx="461">
                        <c:v>1.4687332751877098</c:v>
                      </c:pt>
                      <c:pt idx="462">
                        <c:v>1.4717777086949775</c:v>
                      </c:pt>
                      <c:pt idx="463">
                        <c:v>1.4748222348908209</c:v>
                      </c:pt>
                      <c:pt idx="464">
                        <c:v>1.4788817473439368</c:v>
                      </c:pt>
                      <c:pt idx="465">
                        <c:v>1.4819264898350735</c:v>
                      </c:pt>
                      <c:pt idx="466">
                        <c:v>1.484971325033601</c:v>
                      </c:pt>
                      <c:pt idx="467">
                        <c:v>1.4880162529451653</c:v>
                      </c:pt>
                      <c:pt idx="468">
                        <c:v>1.4910612735754241</c:v>
                      </c:pt>
                      <c:pt idx="469">
                        <c:v>1.4951214453212394</c:v>
                      </c:pt>
                      <c:pt idx="470">
                        <c:v>1.4981666823170525</c:v>
                      </c:pt>
                      <c:pt idx="471">
                        <c:v>1.501212012050362</c:v>
                      </c:pt>
                      <c:pt idx="472">
                        <c:v>1.5052725959628794</c:v>
                      </c:pt>
                      <c:pt idx="473">
                        <c:v>1.5083181421056855</c:v>
                      </c:pt>
                      <c:pt idx="474">
                        <c:v>1.5113637810048184</c:v>
                      </c:pt>
                      <c:pt idx="475">
                        <c:v>1.5144095126659394</c:v>
                      </c:pt>
                      <c:pt idx="476">
                        <c:v>1.5174553370946995</c:v>
                      </c:pt>
                      <c:pt idx="477">
                        <c:v>1.5205012542967613</c:v>
                      </c:pt>
                      <c:pt idx="478">
                        <c:v>1.5235472642777534</c:v>
                      </c:pt>
                      <c:pt idx="479">
                        <c:v>1.52659336704334</c:v>
                      </c:pt>
                      <c:pt idx="480">
                        <c:v>1.5296395625991737</c:v>
                      </c:pt>
                      <c:pt idx="481">
                        <c:v>1.5337013010237817</c:v>
                      </c:pt>
                      <c:pt idx="482">
                        <c:v>1.5367477131121778</c:v>
                      </c:pt>
                      <c:pt idx="483">
                        <c:v>1.5397942180096675</c:v>
                      </c:pt>
                      <c:pt idx="484">
                        <c:v>1.5438563689191365</c:v>
                      </c:pt>
                      <c:pt idx="485">
                        <c:v>1.5469030903931702</c:v>
                      </c:pt>
                      <c:pt idx="486">
                        <c:v>1.5499499046951497</c:v>
                      </c:pt>
                      <c:pt idx="487">
                        <c:v>1.5529968118307429</c:v>
                      </c:pt>
                      <c:pt idx="488">
                        <c:v>1.5560438118055842</c:v>
                      </c:pt>
                      <c:pt idx="489">
                        <c:v>1.5590909046253432</c:v>
                      </c:pt>
                      <c:pt idx="490">
                        <c:v>1.5621380902956779</c:v>
                      </c:pt>
                      <c:pt idx="491">
                        <c:v>1.5651853688222583</c:v>
                      </c:pt>
                      <c:pt idx="492">
                        <c:v>1.5682327402107219</c:v>
                      </c:pt>
                      <c:pt idx="493">
                        <c:v>1.5722960465236198</c:v>
                      </c:pt>
                      <c:pt idx="494">
                        <c:v>1.5763595179478205</c:v>
                      </c:pt>
                      <c:pt idx="495">
                        <c:v>1.578391315580848</c:v>
                      </c:pt>
                      <c:pt idx="496">
                        <c:v>1.5814390894362613</c:v>
                      </c:pt>
                      <c:pt idx="497">
                        <c:v>1.5855029324099323</c:v>
                      </c:pt>
                      <c:pt idx="498">
                        <c:v>1.5885509230223545</c:v>
                      </c:pt>
                      <c:pt idx="499">
                        <c:v>1.5915990065400762</c:v>
                      </c:pt>
                      <c:pt idx="500">
                        <c:v>1.5946471829687614</c:v>
                      </c:pt>
                      <c:pt idx="501">
                        <c:v>1.5976954523140856</c:v>
                      </c:pt>
                      <c:pt idx="502">
                        <c:v>1.6007438145816906</c:v>
                      </c:pt>
                      <c:pt idx="503">
                        <c:v>1.603792269777254</c:v>
                      </c:pt>
                      <c:pt idx="504">
                        <c:v>1.6068408179064413</c:v>
                      </c:pt>
                      <c:pt idx="505">
                        <c:v>1.6109056933185735</c:v>
                      </c:pt>
                      <c:pt idx="506">
                        <c:v>1.6149707339695438</c:v>
                      </c:pt>
                      <c:pt idx="507">
                        <c:v>1.6180196229038351</c:v>
                      </c:pt>
                      <c:pt idx="508">
                        <c:v>1.6210686047981977</c:v>
                      </c:pt>
                      <c:pt idx="509">
                        <c:v>1.624117679658301</c:v>
                      </c:pt>
                      <c:pt idx="510">
                        <c:v>1.6271668474898253</c:v>
                      </c:pt>
                      <c:pt idx="511">
                        <c:v>1.6302161082984181</c:v>
                      </c:pt>
                      <c:pt idx="512">
                        <c:v>1.6332654620897609</c:v>
                      </c:pt>
                      <c:pt idx="513">
                        <c:v>1.6363149088695246</c:v>
                      </c:pt>
                      <c:pt idx="514">
                        <c:v>1.6393644486433923</c:v>
                      </c:pt>
                      <c:pt idx="515">
                        <c:v>1.6424140814170127</c:v>
                      </c:pt>
                      <c:pt idx="516">
                        <c:v>1.6454638071960701</c:v>
                      </c:pt>
                      <c:pt idx="517">
                        <c:v>1.6495302529197504</c:v>
                      </c:pt>
                      <c:pt idx="518">
                        <c:v>1.6525801957335564</c:v>
                      </c:pt>
                      <c:pt idx="519">
                        <c:v>1.6566469308574843</c:v>
                      </c:pt>
                      <c:pt idx="520">
                        <c:v>1.6596970907369433</c:v>
                      </c:pt>
                      <c:pt idx="521">
                        <c:v>1.6627473436539815</c:v>
                      </c:pt>
                      <c:pt idx="522">
                        <c:v>1.6657976896142863</c:v>
                      </c:pt>
                      <c:pt idx="523">
                        <c:v>1.6688481286235342</c:v>
                      </c:pt>
                      <c:pt idx="524">
                        <c:v>1.6718986606874136</c:v>
                      </c:pt>
                      <c:pt idx="525">
                        <c:v>1.6749492858115795</c:v>
                      </c:pt>
                      <c:pt idx="526">
                        <c:v>1.6780000040017204</c:v>
                      </c:pt>
                      <c:pt idx="527">
                        <c:v>1.6820677730343601</c:v>
                      </c:pt>
                      <c:pt idx="528">
                        <c:v>1.6851187084005281</c:v>
                      </c:pt>
                      <c:pt idx="529">
                        <c:v>1.6881697368516029</c:v>
                      </c:pt>
                      <c:pt idx="530">
                        <c:v>1.6922379195949366</c:v>
                      </c:pt>
                      <c:pt idx="531">
                        <c:v>1.6952891652662159</c:v>
                      </c:pt>
                      <c:pt idx="532">
                        <c:v>1.6983405040413375</c:v>
                      </c:pt>
                      <c:pt idx="533">
                        <c:v>1.7013919359259948</c:v>
                      </c:pt>
                      <c:pt idx="534">
                        <c:v>1.7044434609258474</c:v>
                      </c:pt>
                      <c:pt idx="535">
                        <c:v>1.7074950790465904</c:v>
                      </c:pt>
                      <c:pt idx="536">
                        <c:v>1.7105467902939062</c:v>
                      </c:pt>
                      <c:pt idx="537">
                        <c:v>1.7135985946734797</c:v>
                      </c:pt>
                      <c:pt idx="538">
                        <c:v>1.7166504921910068</c:v>
                      </c:pt>
                      <c:pt idx="539">
                        <c:v>1.7197024828521497</c:v>
                      </c:pt>
                      <c:pt idx="540">
                        <c:v>1.7227545666626054</c:v>
                      </c:pt>
                      <c:pt idx="541">
                        <c:v>1.7268241566519797</c:v>
                      </c:pt>
                      <c:pt idx="542">
                        <c:v>1.7308939122637097</c:v>
                      </c:pt>
                      <c:pt idx="543">
                        <c:v>1.7339463376703095</c:v>
                      </c:pt>
                      <c:pt idx="544">
                        <c:v>1.736998856252751</c:v>
                      </c:pt>
                      <c:pt idx="545">
                        <c:v>1.7400514680167334</c:v>
                      </c:pt>
                      <c:pt idx="546">
                        <c:v>1.7431041729679468</c:v>
                      </c:pt>
                      <c:pt idx="547">
                        <c:v>1.7461569711120912</c:v>
                      </c:pt>
                      <c:pt idx="548">
                        <c:v>1.7492098624548349</c:v>
                      </c:pt>
                      <c:pt idx="549">
                        <c:v>1.7522628470018791</c:v>
                      </c:pt>
                      <c:pt idx="550">
                        <c:v>1.7553159247589156</c:v>
                      </c:pt>
                      <c:pt idx="551">
                        <c:v>1.7583690957316476</c:v>
                      </c:pt>
                      <c:pt idx="552">
                        <c:v>1.7614223599257441</c:v>
                      </c:pt>
                      <c:pt idx="553">
                        <c:v>1.7644757173469094</c:v>
                      </c:pt>
                      <c:pt idx="554">
                        <c:v>1.7695648535689164</c:v>
                      </c:pt>
                      <c:pt idx="555">
                        <c:v>1.7726184596234338</c:v>
                      </c:pt>
                      <c:pt idx="556">
                        <c:v>1.7756721589258986</c:v>
                      </c:pt>
                      <c:pt idx="557">
                        <c:v>1.7787259514820162</c:v>
                      </c:pt>
                      <c:pt idx="558">
                        <c:v>1.7817798372974603</c:v>
                      </c:pt>
                      <c:pt idx="559">
                        <c:v>1.784833816377938</c:v>
                      </c:pt>
                      <c:pt idx="560">
                        <c:v>1.7878878887291469</c:v>
                      </c:pt>
                      <c:pt idx="561">
                        <c:v>1.7909420543567949</c:v>
                      </c:pt>
                      <c:pt idx="562">
                        <c:v>1.7939963132665575</c:v>
                      </c:pt>
                      <c:pt idx="563">
                        <c:v>1.7980688035949488</c:v>
                      </c:pt>
                      <c:pt idx="564">
                        <c:v>1.8001051109552542</c:v>
                      </c:pt>
                      <c:pt idx="565">
                        <c:v>1.8031596497455977</c:v>
                      </c:pt>
                      <c:pt idx="566">
                        <c:v>1.8062142818408518</c:v>
                      </c:pt>
                      <c:pt idx="567">
                        <c:v>1.8113055426927007</c:v>
                      </c:pt>
                      <c:pt idx="568">
                        <c:v>1.8143604236289512</c:v>
                      </c:pt>
                      <c:pt idx="569">
                        <c:v>1.8174153978910281</c:v>
                      </c:pt>
                      <c:pt idx="570">
                        <c:v>1.8204704654846451</c:v>
                      </c:pt>
                      <c:pt idx="571">
                        <c:v>1.8235256264154822</c:v>
                      </c:pt>
                      <c:pt idx="572">
                        <c:v>1.8265808806892541</c:v>
                      </c:pt>
                      <c:pt idx="573">
                        <c:v>1.8296362283116647</c:v>
                      </c:pt>
                      <c:pt idx="574">
                        <c:v>1.832691669288419</c:v>
                      </c:pt>
                      <c:pt idx="575">
                        <c:v>1.8357472036252325</c:v>
                      </c:pt>
                      <c:pt idx="576">
                        <c:v>1.8398213946442346</c:v>
                      </c:pt>
                      <c:pt idx="577">
                        <c:v>1.8428771468433494</c:v>
                      </c:pt>
                      <c:pt idx="578">
                        <c:v>1.8469516283661322</c:v>
                      </c:pt>
                      <c:pt idx="579">
                        <c:v>1.8500075984586066</c:v>
                      </c:pt>
                      <c:pt idx="580">
                        <c:v>1.8530636619434788</c:v>
                      </c:pt>
                      <c:pt idx="581">
                        <c:v>1.8561198188264338</c:v>
                      </c:pt>
                      <c:pt idx="582">
                        <c:v>1.8591760691131929</c:v>
                      </c:pt>
                      <c:pt idx="583">
                        <c:v>1.8622324128094645</c:v>
                      </c:pt>
                      <c:pt idx="584">
                        <c:v>1.8652888499209708</c:v>
                      </c:pt>
                      <c:pt idx="585">
                        <c:v>1.8683453804533987</c:v>
                      </c:pt>
                      <c:pt idx="586">
                        <c:v>1.871402004412472</c:v>
                      </c:pt>
                      <c:pt idx="587">
                        <c:v>1.8744587218039006</c:v>
                      </c:pt>
                      <c:pt idx="588">
                        <c:v>1.8785344903415737</c:v>
                      </c:pt>
                      <c:pt idx="589">
                        <c:v>1.8815914257640485</c:v>
                      </c:pt>
                      <c:pt idx="590">
                        <c:v>1.8856674850305188</c:v>
                      </c:pt>
                      <c:pt idx="591">
                        <c:v>1.8887246385151448</c:v>
                      </c:pt>
                      <c:pt idx="592">
                        <c:v>1.8917818854645028</c:v>
                      </c:pt>
                      <c:pt idx="593">
                        <c:v>1.8948392258843074</c:v>
                      </c:pt>
                      <c:pt idx="594">
                        <c:v>1.8978966597802855</c:v>
                      </c:pt>
                      <c:pt idx="595">
                        <c:v>1.9009541871581308</c:v>
                      </c:pt>
                      <c:pt idx="596">
                        <c:v>1.9040118080235713</c:v>
                      </c:pt>
                      <c:pt idx="597">
                        <c:v>1.9080887812791953</c:v>
                      </c:pt>
                      <c:pt idx="598">
                        <c:v>1.9111466203045921</c:v>
                      </c:pt>
                      <c:pt idx="599">
                        <c:v>1.9142045528366429</c:v>
                      </c:pt>
                      <c:pt idx="600">
                        <c:v>1.9172625788810671</c:v>
                      </c:pt>
                      <c:pt idx="601">
                        <c:v>1.9203206984435954</c:v>
                      </c:pt>
                      <c:pt idx="602">
                        <c:v>1.9243983366760893</c:v>
                      </c:pt>
                      <c:pt idx="603">
                        <c:v>1.9274566744697457</c:v>
                      </c:pt>
                      <c:pt idx="604">
                        <c:v>1.9305151058005521</c:v>
                      </c:pt>
                      <c:pt idx="605">
                        <c:v>1.9335736306742413</c:v>
                      </c:pt>
                      <c:pt idx="606">
                        <c:v>1.9366322490965358</c:v>
                      </c:pt>
                      <c:pt idx="607">
                        <c:v>1.9396909610731583</c:v>
                      </c:pt>
                      <c:pt idx="608">
                        <c:v>1.9437693892475096</c:v>
                      </c:pt>
                      <c:pt idx="609">
                        <c:v>1.9468283195398224</c:v>
                      </c:pt>
                      <c:pt idx="610">
                        <c:v>1.9498873434055541</c:v>
                      </c:pt>
                      <c:pt idx="611">
                        <c:v>1.9529464608504072</c:v>
                      </c:pt>
                      <c:pt idx="612">
                        <c:v>1.9560056718801189</c:v>
                      </c:pt>
                      <c:pt idx="613">
                        <c:v>1.9590649765004149</c:v>
                      </c:pt>
                      <c:pt idx="614">
                        <c:v>1.9631441949227348</c:v>
                      </c:pt>
                      <c:pt idx="615">
                        <c:v>1.9662037179433318</c:v>
                      </c:pt>
                      <c:pt idx="616">
                        <c:v>1.9692633345736046</c:v>
                      </c:pt>
                      <c:pt idx="617">
                        <c:v>1.9723230448192914</c:v>
                      </c:pt>
                      <c:pt idx="618">
                        <c:v>1.9764028041140518</c:v>
                      </c:pt>
                      <c:pt idx="619">
                        <c:v>1.9794627328179493</c:v>
                      </c:pt>
                      <c:pt idx="620">
                        <c:v>1.9825227551563598</c:v>
                      </c:pt>
                      <c:pt idx="621">
                        <c:v>1.9855828711349917</c:v>
                      </c:pt>
                      <c:pt idx="622">
                        <c:v>1.9886430807595872</c:v>
                      </c:pt>
                      <c:pt idx="623">
                        <c:v>1.991703384035878</c:v>
                      </c:pt>
                      <c:pt idx="624">
                        <c:v>1.9947637809696079</c:v>
                      </c:pt>
                      <c:pt idx="625">
                        <c:v>1.9978242715664867</c:v>
                      </c:pt>
                      <c:pt idx="626">
                        <c:v>2.0019050714038138</c:v>
                      </c:pt>
                      <c:pt idx="627">
                        <c:v>2.0039455337726593</c:v>
                      </c:pt>
                      <c:pt idx="628">
                        <c:v>2.0080265834191988</c:v>
                      </c:pt>
                      <c:pt idx="629">
                        <c:v>2.0110874799560308</c:v>
                      </c:pt>
                      <c:pt idx="630">
                        <c:v>2.0151688210852963</c:v>
                      </c:pt>
                      <c:pt idx="631">
                        <c:v>2.0182299362497869</c:v>
                      </c:pt>
                      <c:pt idx="632">
                        <c:v>2.0212911451214071</c:v>
                      </c:pt>
                      <c:pt idx="633">
                        <c:v>2.0243524477058927</c:v>
                      </c:pt>
                      <c:pt idx="634">
                        <c:v>2.0274138440089944</c:v>
                      </c:pt>
                      <c:pt idx="635">
                        <c:v>2.0304753340364274</c:v>
                      </c:pt>
                      <c:pt idx="636">
                        <c:v>2.0335369177939415</c:v>
                      </c:pt>
                      <c:pt idx="637">
                        <c:v>2.0365985952872765</c:v>
                      </c:pt>
                      <c:pt idx="638">
                        <c:v>2.0406809777662618</c:v>
                      </c:pt>
                      <c:pt idx="639">
                        <c:v>2.0447635269105184</c:v>
                      </c:pt>
                      <c:pt idx="640">
                        <c:v>2.0478255481509757</c:v>
                      </c:pt>
                      <c:pt idx="641">
                        <c:v>2.0508876631540449</c:v>
                      </c:pt>
                      <c:pt idx="642">
                        <c:v>2.0539498719254681</c:v>
                      </c:pt>
                      <c:pt idx="643">
                        <c:v>2.0570121744709997</c:v>
                      </c:pt>
                      <c:pt idx="644">
                        <c:v>2.060074570796361</c:v>
                      </c:pt>
                      <c:pt idx="645">
                        <c:v>2.063137060907307</c:v>
                      </c:pt>
                      <c:pt idx="646">
                        <c:v>2.0661996448095818</c:v>
                      </c:pt>
                      <c:pt idx="647">
                        <c:v>2.0702832359201757</c:v>
                      </c:pt>
                      <c:pt idx="648">
                        <c:v>2.0723250940111111</c:v>
                      </c:pt>
                      <c:pt idx="649">
                        <c:v>2.0753879593218461</c:v>
                      </c:pt>
                      <c:pt idx="650">
                        <c:v>2.0784509184468933</c:v>
                      </c:pt>
                      <c:pt idx="651">
                        <c:v>2.0835560588138358</c:v>
                      </c:pt>
                      <c:pt idx="652">
                        <c:v>2.0866192681384819</c:v>
                      </c:pt>
                      <c:pt idx="653">
                        <c:v>2.0896825712985274</c:v>
                      </c:pt>
                      <c:pt idx="654">
                        <c:v>2.0927459682996989</c:v>
                      </c:pt>
                      <c:pt idx="655">
                        <c:v>2.0958094591477567</c:v>
                      </c:pt>
                      <c:pt idx="656">
                        <c:v>2.0988730438484517</c:v>
                      </c:pt>
                      <c:pt idx="657">
                        <c:v>2.1019367224075456</c:v>
                      </c:pt>
                      <c:pt idx="658">
                        <c:v>2.1050004948307675</c:v>
                      </c:pt>
                      <c:pt idx="659">
                        <c:v>2.108064361123879</c:v>
                      </c:pt>
                      <c:pt idx="660">
                        <c:v>2.1111283212926342</c:v>
                      </c:pt>
                      <c:pt idx="661">
                        <c:v>2.1152137475563695</c:v>
                      </c:pt>
                      <c:pt idx="662">
                        <c:v>2.1172565232800955</c:v>
                      </c:pt>
                      <c:pt idx="663">
                        <c:v>2.1203207651102982</c:v>
                      </c:pt>
                      <c:pt idx="664">
                        <c:v>2.1254280434938306</c:v>
                      </c:pt>
                      <c:pt idx="665">
                        <c:v>2.1284925357332409</c:v>
                      </c:pt>
                      <c:pt idx="666">
                        <c:v>2.1315571218866678</c:v>
                      </c:pt>
                      <c:pt idx="667">
                        <c:v>2.1346218019598444</c:v>
                      </c:pt>
                      <c:pt idx="668">
                        <c:v>2.1376865759585395</c:v>
                      </c:pt>
                      <c:pt idx="669">
                        <c:v>2.1407514438885094</c:v>
                      </c:pt>
                      <c:pt idx="670">
                        <c:v>2.1438164057555125</c:v>
                      </c:pt>
                      <c:pt idx="671">
                        <c:v>2.1468814615653193</c:v>
                      </c:pt>
                      <c:pt idx="672">
                        <c:v>2.1499466113236654</c:v>
                      </c:pt>
                      <c:pt idx="673">
                        <c:v>2.1540336238202791</c:v>
                      </c:pt>
                      <c:pt idx="674">
                        <c:v>2.1570989928143089</c:v>
                      </c:pt>
                      <c:pt idx="675">
                        <c:v>2.161186297646065</c:v>
                      </c:pt>
                      <c:pt idx="676">
                        <c:v>2.1632300127113839</c:v>
                      </c:pt>
                      <c:pt idx="677">
                        <c:v>2.1662956636259518</c:v>
                      </c:pt>
                      <c:pt idx="678">
                        <c:v>2.1703833443786582</c:v>
                      </c:pt>
                      <c:pt idx="679">
                        <c:v>2.1734492146006095</c:v>
                      </c:pt>
                      <c:pt idx="680">
                        <c:v>2.1765151788210559</c:v>
                      </c:pt>
                      <c:pt idx="681">
                        <c:v>2.1795812370457393</c:v>
                      </c:pt>
                      <c:pt idx="682">
                        <c:v>2.1826473892804352</c:v>
                      </c:pt>
                      <c:pt idx="683">
                        <c:v>2.185713635530909</c:v>
                      </c:pt>
                      <c:pt idx="684">
                        <c:v>2.1887799758029267</c:v>
                      </c:pt>
                      <c:pt idx="685">
                        <c:v>2.1918464101022654</c:v>
                      </c:pt>
                      <c:pt idx="686">
                        <c:v>2.1959351354427032</c:v>
                      </c:pt>
                      <c:pt idx="687">
                        <c:v>2.2000240279667369</c:v>
                      </c:pt>
                      <c:pt idx="688">
                        <c:v>2.2030908070822091</c:v>
                      </c:pt>
                      <c:pt idx="689">
                        <c:v>2.2061576802519069</c:v>
                      </c:pt>
                      <c:pt idx="690">
                        <c:v>2.2092246474816108</c:v>
                      </c:pt>
                      <c:pt idx="691">
                        <c:v>2.212291708777069</c:v>
                      </c:pt>
                      <c:pt idx="692">
                        <c:v>2.2153588641440618</c:v>
                      </c:pt>
                      <c:pt idx="693">
                        <c:v>2.2184261135883605</c:v>
                      </c:pt>
                      <c:pt idx="694">
                        <c:v>2.2214934571157485</c:v>
                      </c:pt>
                      <c:pt idx="695">
                        <c:v>2.2255833948470092</c:v>
                      </c:pt>
                      <c:pt idx="696">
                        <c:v>2.228650957924013</c:v>
                      </c:pt>
                      <c:pt idx="697">
                        <c:v>2.2317186151033468</c:v>
                      </c:pt>
                      <c:pt idx="698">
                        <c:v>2.2347863663907623</c:v>
                      </c:pt>
                      <c:pt idx="699">
                        <c:v>2.2388768478410035</c:v>
                      </c:pt>
                      <c:pt idx="700">
                        <c:v>2.2419448187364241</c:v>
                      </c:pt>
                      <c:pt idx="701">
                        <c:v>2.2450128837591872</c:v>
                      </c:pt>
                      <c:pt idx="702">
                        <c:v>2.2480810429150679</c:v>
                      </c:pt>
                      <c:pt idx="703">
                        <c:v>2.2511492962098427</c:v>
                      </c:pt>
                      <c:pt idx="704">
                        <c:v>2.2542176436493007</c:v>
                      </c:pt>
                      <c:pt idx="705">
                        <c:v>2.2572860852391958</c:v>
                      </c:pt>
                      <c:pt idx="706">
                        <c:v>2.2603546209853187</c:v>
                      </c:pt>
                      <c:pt idx="707">
                        <c:v>2.2634232508934464</c:v>
                      </c:pt>
                      <c:pt idx="708">
                        <c:v>2.2675149039218447</c:v>
                      </c:pt>
                      <c:pt idx="709">
                        <c:v>2.2705837535637947</c:v>
                      </c:pt>
                      <c:pt idx="710">
                        <c:v>2.2736526973870275</c:v>
                      </c:pt>
                      <c:pt idx="711">
                        <c:v>2.2777447689988448</c:v>
                      </c:pt>
                      <c:pt idx="712">
                        <c:v>2.2808139326008487</c:v>
                      </c:pt>
                      <c:pt idx="713">
                        <c:v>2.2838831904034076</c:v>
                      </c:pt>
                      <c:pt idx="714">
                        <c:v>2.2869525424122812</c:v>
                      </c:pt>
                      <c:pt idx="715">
                        <c:v>2.290021988633264</c:v>
                      </c:pt>
                      <c:pt idx="716">
                        <c:v>2.2930915290721394</c:v>
                      </c:pt>
                      <c:pt idx="717">
                        <c:v>2.297184396228479</c:v>
                      </c:pt>
                      <c:pt idx="718">
                        <c:v>2.2992308926267189</c:v>
                      </c:pt>
                      <c:pt idx="719">
                        <c:v>2.3023007157539817</c:v>
                      </c:pt>
                      <c:pt idx="720">
                        <c:v>2.3053706331222781</c:v>
                      </c:pt>
                      <c:pt idx="721">
                        <c:v>2.3094640028871778</c:v>
                      </c:pt>
                      <c:pt idx="722">
                        <c:v>2.3125341401737218</c:v>
                      </c:pt>
                      <c:pt idx="723">
                        <c:v>2.3166278031839584</c:v>
                      </c:pt>
                      <c:pt idx="724">
                        <c:v>2.3196981604202618</c:v>
                      </c:pt>
                      <c:pt idx="725">
                        <c:v>2.3227686119303947</c:v>
                      </c:pt>
                      <c:pt idx="726">
                        <c:v>2.3258391577201474</c:v>
                      </c:pt>
                      <c:pt idx="727">
                        <c:v>2.3289097977953208</c:v>
                      </c:pt>
                      <c:pt idx="728">
                        <c:v>2.3330041312384013</c:v>
                      </c:pt>
                      <c:pt idx="729">
                        <c:v>2.3360749913353835</c:v>
                      </c:pt>
                      <c:pt idx="730">
                        <c:v>2.3391459457370676</c:v>
                      </c:pt>
                      <c:pt idx="731">
                        <c:v>2.3422169944492572</c:v>
                      </c:pt>
                      <c:pt idx="732">
                        <c:v>2.3452881374777457</c:v>
                      </c:pt>
                      <c:pt idx="733">
                        <c:v>2.3483593748283256</c:v>
                      </c:pt>
                      <c:pt idx="734">
                        <c:v>2.3514307065068025</c:v>
                      </c:pt>
                      <c:pt idx="735">
                        <c:v>2.3555259621537017</c:v>
                      </c:pt>
                      <c:pt idx="736">
                        <c:v>2.3575736528705691</c:v>
                      </c:pt>
                      <c:pt idx="737">
                        <c:v>2.3626930631156267</c:v>
                      </c:pt>
                      <c:pt idx="738">
                        <c:v>2.365764835067516</c:v>
                      </c:pt>
                      <c:pt idx="739">
                        <c:v>2.3688367013801441</c:v>
                      </c:pt>
                      <c:pt idx="740">
                        <c:v>2.3719086620592864</c:v>
                      </c:pt>
                      <c:pt idx="741">
                        <c:v>2.374980717110752</c:v>
                      </c:pt>
                      <c:pt idx="742">
                        <c:v>2.3780528665403389</c:v>
                      </c:pt>
                      <c:pt idx="743">
                        <c:v>2.3811251103538584</c:v>
                      </c:pt>
                      <c:pt idx="744">
                        <c:v>2.3841974485570869</c:v>
                      </c:pt>
                      <c:pt idx="745">
                        <c:v>2.3872698811558362</c:v>
                      </c:pt>
                      <c:pt idx="746">
                        <c:v>2.3903424081559059</c:v>
                      </c:pt>
                      <c:pt idx="747">
                        <c:v>2.3944392576792</c:v>
                      </c:pt>
                      <c:pt idx="748">
                        <c:v>2.3964877453832267</c:v>
                      </c:pt>
                      <c:pt idx="749">
                        <c:v>2.4005848466846222</c:v>
                      </c:pt>
                      <c:pt idx="750">
                        <c:v>2.4046821158552976</c:v>
                      </c:pt>
                      <c:pt idx="751">
                        <c:v>2.4077551779057815</c:v>
                      </c:pt>
                      <c:pt idx="752">
                        <c:v>2.4108283343962711</c:v>
                      </c:pt>
                      <c:pt idx="753">
                        <c:v>2.4139015853325825</c:v>
                      </c:pt>
                      <c:pt idx="754">
                        <c:v>2.4169749307204986</c:v>
                      </c:pt>
                      <c:pt idx="755">
                        <c:v>2.4200483705658367</c:v>
                      </c:pt>
                      <c:pt idx="756">
                        <c:v>2.4231219048744026</c:v>
                      </c:pt>
                      <c:pt idx="757">
                        <c:v>2.4272200975720013</c:v>
                      </c:pt>
                      <c:pt idx="758">
                        <c:v>2.4302938523173494</c:v>
                      </c:pt>
                      <c:pt idx="759">
                        <c:v>2.4333677015452841</c:v>
                      </c:pt>
                      <c:pt idx="760">
                        <c:v>2.4374663141654906</c:v>
                      </c:pt>
                      <c:pt idx="761">
                        <c:v>2.4405403838753839</c:v>
                      </c:pt>
                      <c:pt idx="762">
                        <c:v>2.4436145480872398</c:v>
                      </c:pt>
                      <c:pt idx="763">
                        <c:v>2.4466888068068458</c:v>
                      </c:pt>
                      <c:pt idx="764">
                        <c:v>2.4497631600400234</c:v>
                      </c:pt>
                      <c:pt idx="765">
                        <c:v>2.4528376077925858</c:v>
                      </c:pt>
                      <c:pt idx="766">
                        <c:v>2.4559121500703438</c:v>
                      </c:pt>
                      <c:pt idx="767">
                        <c:v>2.4589867868791218</c:v>
                      </c:pt>
                      <c:pt idx="768">
                        <c:v>2.4620615182247101</c:v>
                      </c:pt>
                      <c:pt idx="769">
                        <c:v>2.4651363441129339</c:v>
                      </c:pt>
                      <c:pt idx="770">
                        <c:v>2.4692362590402772</c:v>
                      </c:pt>
                      <c:pt idx="771">
                        <c:v>2.4723113055505954</c:v>
                      </c:pt>
                      <c:pt idx="772">
                        <c:v>2.4764115146618386</c:v>
                      </c:pt>
                      <c:pt idx="773">
                        <c:v>2.4794867818259134</c:v>
                      </c:pt>
                      <c:pt idx="774">
                        <c:v>2.4825621435655778</c:v>
                      </c:pt>
                      <c:pt idx="775">
                        <c:v>2.4856375998866493</c:v>
                      </c:pt>
                      <c:pt idx="776">
                        <c:v>2.4887131507949567</c:v>
                      </c:pt>
                      <c:pt idx="777">
                        <c:v>2.4917887962962961</c:v>
                      </c:pt>
                      <c:pt idx="778">
                        <c:v>2.4948645363964976</c:v>
                      </c:pt>
                      <c:pt idx="779">
                        <c:v>2.4979403711013806</c:v>
                      </c:pt>
                      <c:pt idx="780">
                        <c:v>2.5010163004167763</c:v>
                      </c:pt>
                      <c:pt idx="781">
                        <c:v>2.5040923243484823</c:v>
                      </c:pt>
                      <c:pt idx="782">
                        <c:v>2.5071684429023309</c:v>
                      </c:pt>
                      <c:pt idx="783">
                        <c:v>2.5102446560841445</c:v>
                      </c:pt>
                      <c:pt idx="784">
                        <c:v>2.5153718883540161</c:v>
                      </c:pt>
                      <c:pt idx="785">
                        <c:v>2.5184483539055331</c:v>
                      </c:pt>
                      <c:pt idx="786">
                        <c:v>2.5215249141063762</c:v>
                      </c:pt>
                      <c:pt idx="787">
                        <c:v>2.5246015689623471</c:v>
                      </c:pt>
                      <c:pt idx="788">
                        <c:v>2.527678318479281</c:v>
                      </c:pt>
                      <c:pt idx="789">
                        <c:v>2.5307551626630036</c:v>
                      </c:pt>
                      <c:pt idx="790">
                        <c:v>2.5338321015193519</c:v>
                      </c:pt>
                      <c:pt idx="791">
                        <c:v>2.5369091350541293</c:v>
                      </c:pt>
                      <c:pt idx="792">
                        <c:v>2.5399862632731738</c:v>
                      </c:pt>
                      <c:pt idx="793">
                        <c:v>2.5440892481952839</c:v>
                      </c:pt>
                      <c:pt idx="794">
                        <c:v>2.5461408037873854</c:v>
                      </c:pt>
                      <c:pt idx="795">
                        <c:v>2.5492182160941979</c:v>
                      </c:pt>
                      <c:pt idx="796">
                        <c:v>2.5522957231085894</c:v>
                      </c:pt>
                      <c:pt idx="797">
                        <c:v>2.5574251119430338</c:v>
                      </c:pt>
                      <c:pt idx="798">
                        <c:v>2.5605028715394722</c:v>
                      </c:pt>
                      <c:pt idx="799">
                        <c:v>2.5635807258648788</c:v>
                      </c:pt>
                      <c:pt idx="800">
                        <c:v>2.5666586749250619</c:v>
                      </c:pt>
                      <c:pt idx="801">
                        <c:v>2.5697367187258657</c:v>
                      </c:pt>
                      <c:pt idx="802">
                        <c:v>2.5728148572731224</c:v>
                      </c:pt>
                      <c:pt idx="803">
                        <c:v>2.5758930905726647</c:v>
                      </c:pt>
                      <c:pt idx="804">
                        <c:v>2.5789714186303372</c:v>
                      </c:pt>
                      <c:pt idx="805">
                        <c:v>2.5820498414519522</c:v>
                      </c:pt>
                      <c:pt idx="806">
                        <c:v>2.5861545526347922</c:v>
                      </c:pt>
                      <c:pt idx="807">
                        <c:v>2.5892331965949897</c:v>
                      </c:pt>
                      <c:pt idx="808">
                        <c:v>2.5933382026504428</c:v>
                      </c:pt>
                      <c:pt idx="809">
                        <c:v>2.5964170677810081</c:v>
                      </c:pt>
                      <c:pt idx="810">
                        <c:v>2.599496027708585</c:v>
                      </c:pt>
                      <c:pt idx="811">
                        <c:v>2.6025750824390235</c:v>
                      </c:pt>
                      <c:pt idx="812">
                        <c:v>2.6056542319781615</c:v>
                      </c:pt>
                      <c:pt idx="813">
                        <c:v>2.608733476331849</c:v>
                      </c:pt>
                      <c:pt idx="814">
                        <c:v>2.6118128155059033</c:v>
                      </c:pt>
                      <c:pt idx="815">
                        <c:v>2.614892249506175</c:v>
                      </c:pt>
                      <c:pt idx="816">
                        <c:v>2.6179717783385041</c:v>
                      </c:pt>
                      <c:pt idx="817">
                        <c:v>2.6210514020087325</c:v>
                      </c:pt>
                      <c:pt idx="818">
                        <c:v>2.6251577144380951</c:v>
                      </c:pt>
                      <c:pt idx="819">
                        <c:v>2.628237559419472</c:v>
                      </c:pt>
                      <c:pt idx="820">
                        <c:v>2.632344166951571</c:v>
                      </c:pt>
                      <c:pt idx="821">
                        <c:v>2.6354242332759066</c:v>
                      </c:pt>
                      <c:pt idx="822">
                        <c:v>2.6385043944712505</c:v>
                      </c:pt>
                      <c:pt idx="823">
                        <c:v>2.6415846505434573</c:v>
                      </c:pt>
                      <c:pt idx="824">
                        <c:v>2.6446650014983502</c:v>
                      </c:pt>
                      <c:pt idx="825">
                        <c:v>2.6477454473417863</c:v>
                      </c:pt>
                      <c:pt idx="826">
                        <c:v>2.6508259880796117</c:v>
                      </c:pt>
                      <c:pt idx="827">
                        <c:v>2.6549335233536522</c:v>
                      </c:pt>
                      <c:pt idx="828">
                        <c:v>2.6580142855344566</c:v>
                      </c:pt>
                      <c:pt idx="829">
                        <c:v>2.6610951426291418</c:v>
                      </c:pt>
                      <c:pt idx="830">
                        <c:v>2.6641760946435666</c:v>
                      </c:pt>
                      <c:pt idx="831">
                        <c:v>2.6672571415835575</c:v>
                      </c:pt>
                      <c:pt idx="832">
                        <c:v>2.6713653518423404</c:v>
                      </c:pt>
                      <c:pt idx="833">
                        <c:v>2.6744466202980961</c:v>
                      </c:pt>
                      <c:pt idx="834">
                        <c:v>2.6775279836989299</c:v>
                      </c:pt>
                      <c:pt idx="835">
                        <c:v>2.6806094420506934</c:v>
                      </c:pt>
                      <c:pt idx="836">
                        <c:v>2.6836909953592389</c:v>
                      </c:pt>
                      <c:pt idx="837">
                        <c:v>2.6867726436304302</c:v>
                      </c:pt>
                      <c:pt idx="838">
                        <c:v>2.6898543868700973</c:v>
                      </c:pt>
                      <c:pt idx="839">
                        <c:v>2.6929362250841051</c:v>
                      </c:pt>
                      <c:pt idx="840">
                        <c:v>2.6970454904507717</c:v>
                      </c:pt>
                      <c:pt idx="841">
                        <c:v>2.7001275502943418</c:v>
                      </c:pt>
                      <c:pt idx="842">
                        <c:v>2.7032097051317683</c:v>
                      </c:pt>
                      <c:pt idx="843">
                        <c:v>2.7062919549689073</c:v>
                      </c:pt>
                      <c:pt idx="844">
                        <c:v>2.7104017692058862</c:v>
                      </c:pt>
                      <c:pt idx="845">
                        <c:v>2.7124567396657602</c:v>
                      </c:pt>
                      <c:pt idx="846">
                        <c:v>2.7165668072769553</c:v>
                      </c:pt>
                      <c:pt idx="847">
                        <c:v>2.7196494688471962</c:v>
                      </c:pt>
                      <c:pt idx="848">
                        <c:v>2.7227322254483903</c:v>
                      </c:pt>
                      <c:pt idx="849">
                        <c:v>2.7268427154193775</c:v>
                      </c:pt>
                      <c:pt idx="850">
                        <c:v>2.728898023767087</c:v>
                      </c:pt>
                      <c:pt idx="851">
                        <c:v>2.7319810654962984</c:v>
                      </c:pt>
                      <c:pt idx="852">
                        <c:v>2.735064202279903</c:v>
                      </c:pt>
                      <c:pt idx="853">
                        <c:v>2.7391751991972391</c:v>
                      </c:pt>
                      <c:pt idx="854">
                        <c:v>2.7422585577972245</c:v>
                      </c:pt>
                      <c:pt idx="855">
                        <c:v>2.745342011471144</c:v>
                      </c:pt>
                      <c:pt idx="856">
                        <c:v>2.7484255602248613</c:v>
                      </c:pt>
                      <c:pt idx="857">
                        <c:v>2.7515092040642513</c:v>
                      </c:pt>
                      <c:pt idx="858">
                        <c:v>2.7556208771045831</c:v>
                      </c:pt>
                      <c:pt idx="859">
                        <c:v>2.7587047428333107</c:v>
                      </c:pt>
                      <c:pt idx="860">
                        <c:v>2.7617887036672615</c:v>
                      </c:pt>
                      <c:pt idx="861">
                        <c:v>2.764872759612278</c:v>
                      </c:pt>
                      <c:pt idx="862">
                        <c:v>2.768984982166335</c:v>
                      </c:pt>
                      <c:pt idx="863">
                        <c:v>2.7720692600600265</c:v>
                      </c:pt>
                      <c:pt idx="864">
                        <c:v>2.7741254981724741</c:v>
                      </c:pt>
                      <c:pt idx="865">
                        <c:v>2.7772099346204735</c:v>
                      </c:pt>
                      <c:pt idx="866">
                        <c:v>2.7813226645483535</c:v>
                      </c:pt>
                      <c:pt idx="867">
                        <c:v>2.7844073229998001</c:v>
                      </c:pt>
                      <c:pt idx="868">
                        <c:v>2.7874920766053477</c:v>
                      </c:pt>
                      <c:pt idx="869">
                        <c:v>2.7905769253708792</c:v>
                      </c:pt>
                      <c:pt idx="870">
                        <c:v>2.7946902050950508</c:v>
                      </c:pt>
                      <c:pt idx="871">
                        <c:v>2.7977752759233772</c:v>
                      </c:pt>
                      <c:pt idx="872">
                        <c:v>2.8008604419312602</c:v>
                      </c:pt>
                      <c:pt idx="873">
                        <c:v>2.8039457031245729</c:v>
                      </c:pt>
                      <c:pt idx="874">
                        <c:v>2.8070310595092001</c:v>
                      </c:pt>
                      <c:pt idx="875">
                        <c:v>2.8111450161075311</c:v>
                      </c:pt>
                      <c:pt idx="876">
                        <c:v>2.8142305946280439</c:v>
                      </c:pt>
                      <c:pt idx="877">
                        <c:v>2.8173162683594311</c:v>
                      </c:pt>
                      <c:pt idx="878">
                        <c:v>2.8204020373075807</c:v>
                      </c:pt>
                      <c:pt idx="879">
                        <c:v>2.823487901478368</c:v>
                      </c:pt>
                      <c:pt idx="880">
                        <c:v>2.8265738608776716</c:v>
                      </c:pt>
                      <c:pt idx="881">
                        <c:v>2.8296599155113791</c:v>
                      </c:pt>
                      <c:pt idx="882">
                        <c:v>2.833774803175519</c:v>
                      </c:pt>
                      <c:pt idx="883">
                        <c:v>2.8368610800456708</c:v>
                      </c:pt>
                      <c:pt idx="884">
                        <c:v>2.8399474521698003</c:v>
                      </c:pt>
                      <c:pt idx="885">
                        <c:v>2.8430339195537986</c:v>
                      </c:pt>
                      <c:pt idx="886">
                        <c:v>2.8461204822035464</c:v>
                      </c:pt>
                      <c:pt idx="887">
                        <c:v>2.8492071401249248</c:v>
                      </c:pt>
                      <c:pt idx="888">
                        <c:v>2.853322832230583</c:v>
                      </c:pt>
                      <c:pt idx="889">
                        <c:v>2.856409712475307</c:v>
                      </c:pt>
                      <c:pt idx="890">
                        <c:v>2.8594966880112795</c:v>
                      </c:pt>
                      <c:pt idx="891">
                        <c:v>2.8625837588443623</c:v>
                      </c:pt>
                      <c:pt idx="892">
                        <c:v>2.8656709249804506</c:v>
                      </c:pt>
                      <c:pt idx="893">
                        <c:v>2.8687581864254286</c:v>
                      </c:pt>
                      <c:pt idx="894">
                        <c:v>2.872874683287185</c:v>
                      </c:pt>
                      <c:pt idx="895">
                        <c:v>2.8759621671424602</c:v>
                      </c:pt>
                      <c:pt idx="896">
                        <c:v>2.8790497463262441</c:v>
                      </c:pt>
                      <c:pt idx="897">
                        <c:v>2.882137420844435</c:v>
                      </c:pt>
                      <c:pt idx="898">
                        <c:v>2.8852251907028976</c:v>
                      </c:pt>
                      <c:pt idx="899">
                        <c:v>2.8883130559075312</c:v>
                      </c:pt>
                      <c:pt idx="900">
                        <c:v>2.8914010164642243</c:v>
                      </c:pt>
                      <c:pt idx="901">
                        <c:v>2.8955184455420944</c:v>
                      </c:pt>
                      <c:pt idx="902">
                        <c:v>2.8986066286098291</c:v>
                      </c:pt>
                      <c:pt idx="903">
                        <c:v>2.9016949070492561</c:v>
                      </c:pt>
                      <c:pt idx="904">
                        <c:v>2.9047832808662775</c:v>
                      </c:pt>
                      <c:pt idx="905">
                        <c:v>2.9078717500667612</c:v>
                      </c:pt>
                      <c:pt idx="906">
                        <c:v>2.9119898573852123</c:v>
                      </c:pt>
                      <c:pt idx="907">
                        <c:v>2.9150785491700617</c:v>
                      </c:pt>
                      <c:pt idx="908">
                        <c:v>2.9181673363580152</c:v>
                      </c:pt>
                      <c:pt idx="909">
                        <c:v>2.9212562189549787</c:v>
                      </c:pt>
                      <c:pt idx="910">
                        <c:v>2.9243451969668466</c:v>
                      </c:pt>
                      <c:pt idx="911">
                        <c:v>2.9284639827493844</c:v>
                      </c:pt>
                      <c:pt idx="912">
                        <c:v>2.9315531834189543</c:v>
                      </c:pt>
                      <c:pt idx="913">
                        <c:v>2.9336127035508386</c:v>
                      </c:pt>
                      <c:pt idx="914">
                        <c:v>2.9377318710676703</c:v>
                      </c:pt>
                      <c:pt idx="915">
                        <c:v>2.9408213580585985</c:v>
                      </c:pt>
                      <c:pt idx="916">
                        <c:v>2.9439109405017745</c:v>
                      </c:pt>
                      <c:pt idx="917">
                        <c:v>2.9470006184030964</c:v>
                      </c:pt>
                      <c:pt idx="918">
                        <c:v>2.9511203374388448</c:v>
                      </c:pt>
                      <c:pt idx="919">
                        <c:v>2.9542102380987818</c:v>
                      </c:pt>
                      <c:pt idx="920">
                        <c:v>2.9573002342365413</c:v>
                      </c:pt>
                      <c:pt idx="921">
                        <c:v>2.9603903258580013</c:v>
                      </c:pt>
                      <c:pt idx="922">
                        <c:v>2.963480512969074</c:v>
                      </c:pt>
                      <c:pt idx="923">
                        <c:v>2.9665707955756617</c:v>
                      </c:pt>
                      <c:pt idx="924">
                        <c:v>2.9706913209432328</c:v>
                      </c:pt>
                      <c:pt idx="925">
                        <c:v>2.9737818263956433</c:v>
                      </c:pt>
                      <c:pt idx="926">
                        <c:v>2.9768724273632445</c:v>
                      </c:pt>
                      <c:pt idx="927">
                        <c:v>2.9799631238519533</c:v>
                      </c:pt>
                      <c:pt idx="928">
                        <c:v>2.9830539158676506</c:v>
                      </c:pt>
                      <c:pt idx="929">
                        <c:v>2.9861448034162534</c:v>
                      </c:pt>
                      <c:pt idx="930">
                        <c:v>2.990266135431348</c:v>
                      </c:pt>
                      <c:pt idx="931">
                        <c:v>2.9933572459130318</c:v>
                      </c:pt>
                      <c:pt idx="932">
                        <c:v>2.9974788751936625</c:v>
                      </c:pt>
                      <c:pt idx="933">
                        <c:v>3.0005702086406001</c:v>
                      </c:pt>
                      <c:pt idx="934">
                        <c:v>3.0036616376539045</c:v>
                      </c:pt>
                      <c:pt idx="935">
                        <c:v>3.0057226434247961</c:v>
                      </c:pt>
                      <c:pt idx="936">
                        <c:v>3.0098447824032877</c:v>
                      </c:pt>
                      <c:pt idx="937">
                        <c:v>3.012936498151197</c:v>
                      </c:pt>
                      <c:pt idx="938">
                        <c:v>3.0160283094891129</c:v>
                      </c:pt>
                      <c:pt idx="939">
                        <c:v>3.0191202164229578</c:v>
                      </c:pt>
                      <c:pt idx="940">
                        <c:v>3.0222122189586438</c:v>
                      </c:pt>
                      <c:pt idx="941">
                        <c:v>3.0253043171020941</c:v>
                      </c:pt>
                      <c:pt idx="942">
                        <c:v>3.0294272633600663</c:v>
                      </c:pt>
                      <c:pt idx="943">
                        <c:v>3.0325195846112574</c:v>
                      </c:pt>
                      <c:pt idx="944">
                        <c:v>3.0356120014899233</c:v>
                      </c:pt>
                      <c:pt idx="945">
                        <c:v>3.0397353727588494</c:v>
                      </c:pt>
                      <c:pt idx="946">
                        <c:v>3.0428280127912681</c:v>
                      </c:pt>
                      <c:pt idx="947">
                        <c:v>3.0448898259498236</c:v>
                      </c:pt>
                      <c:pt idx="948">
                        <c:v>3.0490135798035443</c:v>
                      </c:pt>
                      <c:pt idx="949">
                        <c:v>3.0531375037177368</c:v>
                      </c:pt>
                      <c:pt idx="950">
                        <c:v>3.0572615977064159</c:v>
                      </c:pt>
                      <c:pt idx="951">
                        <c:v>3.0613858617836334</c:v>
                      </c:pt>
                      <c:pt idx="952">
                        <c:v>3.0665414310885151</c:v>
                      </c:pt>
                      <c:pt idx="953">
                        <c:v>3.0706660779162198</c:v>
                      </c:pt>
                      <c:pt idx="954">
                        <c:v>3.0737596746867486</c:v>
                      </c:pt>
                      <c:pt idx="955">
                        <c:v>3.0778846192583837</c:v>
                      </c:pt>
                      <c:pt idx="956">
                        <c:v>3.082009733988726</c:v>
                      </c:pt>
                      <c:pt idx="957">
                        <c:v>3.0861350188918042</c:v>
                      </c:pt>
                      <c:pt idx="958">
                        <c:v>3.0902604739816462</c:v>
                      </c:pt>
                      <c:pt idx="959">
                        <c:v>3.0943860992723184</c:v>
                      </c:pt>
                      <c:pt idx="960">
                        <c:v>3.0985118947778538</c:v>
                      </c:pt>
                      <c:pt idx="961">
                        <c:v>3.102637860512286</c:v>
                      </c:pt>
                      <c:pt idx="962">
                        <c:v>3.1077955570861397</c:v>
                      </c:pt>
                      <c:pt idx="963">
                        <c:v>3.1119219058869931</c:v>
                      </c:pt>
                      <c:pt idx="964">
                        <c:v>3.1160484249624174</c:v>
                      </c:pt>
                      <c:pt idx="965">
                        <c:v>3.1191434260201207</c:v>
                      </c:pt>
                      <c:pt idx="966">
                        <c:v>3.12327024310986</c:v>
                      </c:pt>
                      <c:pt idx="967">
                        <c:v>3.1273972305128095</c:v>
                      </c:pt>
                      <c:pt idx="968">
                        <c:v>3.1315243882430495</c:v>
                      </c:pt>
                      <c:pt idx="969">
                        <c:v>3.1356517163146185</c:v>
                      </c:pt>
                      <c:pt idx="970">
                        <c:v>3.1387473241632726</c:v>
                      </c:pt>
                      <c:pt idx="971">
                        <c:v>3.1428749503660223</c:v>
                      </c:pt>
                      <c:pt idx="972">
                        <c:v>3.1470027469487967</c:v>
                      </c:pt>
                      <c:pt idx="973">
                        <c:v>3.1521627322955825</c:v>
                      </c:pt>
                      <c:pt idx="974">
                        <c:v>3.1562909122848204</c:v>
                      </c:pt>
                      <c:pt idx="975">
                        <c:v>3.1604192626997833</c:v>
                      </c:pt>
                      <c:pt idx="976">
                        <c:v>3.1645477835545646</c:v>
                      </c:pt>
                      <c:pt idx="977">
                        <c:v>3.1686764748632275</c:v>
                      </c:pt>
                      <c:pt idx="978">
                        <c:v>3.1728053366398368</c:v>
                      </c:pt>
                      <c:pt idx="979">
                        <c:v>3.1769343688984923</c:v>
                      </c:pt>
                      <c:pt idx="980">
                        <c:v>3.1800312549797822</c:v>
                      </c:pt>
                      <c:pt idx="981">
                        <c:v>3.184160585615877</c:v>
                      </c:pt>
                      <c:pt idx="982">
                        <c:v>3.1893224887074543</c:v>
                      </c:pt>
                      <c:pt idx="983">
                        <c:v>3.193452203035045</c:v>
                      </c:pt>
                      <c:pt idx="984">
                        <c:v>3.1975820879150954</c:v>
                      </c:pt>
                      <c:pt idx="985">
                        <c:v>3.2017121433616813</c:v>
                      </c:pt>
                      <c:pt idx="986">
                        <c:v>3.2058423693888805</c:v>
                      </c:pt>
                      <c:pt idx="987">
                        <c:v>3.2099727660108068</c:v>
                      </c:pt>
                      <c:pt idx="988">
                        <c:v>3.2141033332415434</c:v>
                      </c:pt>
                      <c:pt idx="989">
                        <c:v>3.2172013706350997</c:v>
                      </c:pt>
                      <c:pt idx="990">
                        <c:v>3.2213322364651575</c:v>
                      </c:pt>
                      <c:pt idx="991">
                        <c:v>3.2254632729428017</c:v>
                      </c:pt>
                      <c:pt idx="992">
                        <c:v>3.2306273085344817</c:v>
                      </c:pt>
                      <c:pt idx="993">
                        <c:v>3.2347587290207218</c:v>
                      </c:pt>
                      <c:pt idx="994">
                        <c:v>3.2388903202003547</c:v>
                      </c:pt>
                      <c:pt idx="995">
                        <c:v>3.2419891256111262</c:v>
                      </c:pt>
                      <c:pt idx="996">
                        <c:v>3.2461210155381592</c:v>
                      </c:pt>
                      <c:pt idx="997">
                        <c:v>3.2502530761974011</c:v>
                      </c:pt>
                      <c:pt idx="998">
                        <c:v>3.2543853076029521</c:v>
                      </c:pt>
                      <c:pt idx="999">
                        <c:v>3.258517709768912</c:v>
                      </c:pt>
                      <c:pt idx="1000">
                        <c:v>3.2626502827094166</c:v>
                      </c:pt>
                      <c:pt idx="1001">
                        <c:v>3.2667830264385702</c:v>
                      </c:pt>
                      <c:pt idx="1002">
                        <c:v>3.2719491962930398</c:v>
                      </c:pt>
                      <c:pt idx="1003">
                        <c:v>3.276082324348272</c:v>
                      </c:pt>
                      <c:pt idx="1004">
                        <c:v>3.2791822824990824</c:v>
                      </c:pt>
                      <c:pt idx="1005">
                        <c:v>3.2833157095240213</c:v>
                      </c:pt>
                      <c:pt idx="1006">
                        <c:v>3.2874493074082118</c:v>
                      </c:pt>
                      <c:pt idx="1007">
                        <c:v>3.291583076165769</c:v>
                      </c:pt>
                      <c:pt idx="1008">
                        <c:v>3.2957170158108431</c:v>
                      </c:pt>
                      <c:pt idx="1009">
                        <c:v>3.2998511263575518</c:v>
                      </c:pt>
                      <c:pt idx="1010">
                        <c:v>3.3029518214302764</c:v>
                      </c:pt>
                      <c:pt idx="1011">
                        <c:v>3.3081198602123894</c:v>
                      </c:pt>
                      <c:pt idx="1012">
                        <c:v>3.3122544835487959</c:v>
                      </c:pt>
                      <c:pt idx="1013">
                        <c:v>3.3163892778433617</c:v>
                      </c:pt>
                      <c:pt idx="1014">
                        <c:v>3.3205242431102469</c:v>
                      </c:pt>
                      <c:pt idx="1015">
                        <c:v>3.3246593793635681</c:v>
                      </c:pt>
                      <c:pt idx="1016">
                        <c:v>3.3287946866174907</c:v>
                      </c:pt>
                      <c:pt idx="1017">
                        <c:v>3.3329301648861462</c:v>
                      </c:pt>
                      <c:pt idx="1018">
                        <c:v>3.337065814183668</c:v>
                      </c:pt>
                      <c:pt idx="1019">
                        <c:v>3.3412016345242259</c:v>
                      </c:pt>
                      <c:pt idx="1020">
                        <c:v>3.3453376259219576</c:v>
                      </c:pt>
                      <c:pt idx="1021">
                        <c:v>3.349473788391002</c:v>
                      </c:pt>
                      <c:pt idx="1022">
                        <c:v>3.3536101219455334</c:v>
                      </c:pt>
                      <c:pt idx="1023">
                        <c:v>3.3577466265996945</c:v>
                      </c:pt>
                      <c:pt idx="1024">
                        <c:v>3.3618833023676311</c:v>
                      </c:pt>
                      <c:pt idx="1025">
                        <c:v>3.3660201492635213</c:v>
                      </c:pt>
                      <c:pt idx="1026">
                        <c:v>3.3701571673015027</c:v>
                      </c:pt>
                      <c:pt idx="1027">
                        <c:v>3.3742943564957586</c:v>
                      </c:pt>
                      <c:pt idx="1028">
                        <c:v>3.3784317168604407</c:v>
                      </c:pt>
                      <c:pt idx="1029">
                        <c:v>3.3825692484097019</c:v>
                      </c:pt>
                      <c:pt idx="1030">
                        <c:v>3.3867069511577306</c:v>
                      </c:pt>
                      <c:pt idx="1031">
                        <c:v>3.3918793203625972</c:v>
                      </c:pt>
                      <c:pt idx="1032">
                        <c:v>3.3949828703067211</c:v>
                      </c:pt>
                      <c:pt idx="1033">
                        <c:v>3.3991210867360353</c:v>
                      </c:pt>
                      <c:pt idx="1034">
                        <c:v>3.4032594744207882</c:v>
                      </c:pt>
                      <c:pt idx="1035">
                        <c:v>3.4073980333751441</c:v>
                      </c:pt>
                      <c:pt idx="1036">
                        <c:v>3.4115367636133014</c:v>
                      </c:pt>
                      <c:pt idx="1037">
                        <c:v>3.4156756651494176</c:v>
                      </c:pt>
                      <c:pt idx="1038">
                        <c:v>3.4198147379976951</c:v>
                      </c:pt>
                      <c:pt idx="1039">
                        <c:v>3.4239539821723035</c:v>
                      </c:pt>
                      <c:pt idx="1040">
                        <c:v>3.4291282783398223</c:v>
                      </c:pt>
                      <c:pt idx="1041">
                        <c:v>3.433267908050528</c:v>
                      </c:pt>
                      <c:pt idx="1042">
                        <c:v>3.4374077091336814</c:v>
                      </c:pt>
                      <c:pt idx="1043">
                        <c:v>3.4405126724177371</c:v>
                      </c:pt>
                      <c:pt idx="1044">
                        <c:v>3.4446527734367973</c:v>
                      </c:pt>
                      <c:pt idx="1045">
                        <c:v>3.4487930458673191</c:v>
                      </c:pt>
                      <c:pt idx="1046">
                        <c:v>3.4529334897234842</c:v>
                      </c:pt>
                      <c:pt idx="1047">
                        <c:v>3.4570741050195135</c:v>
                      </c:pt>
                      <c:pt idx="1048">
                        <c:v>3.4612148917695915</c:v>
                      </c:pt>
                      <c:pt idx="1049">
                        <c:v>3.4653558499879078</c:v>
                      </c:pt>
                      <c:pt idx="1050">
                        <c:v>3.4694969796886852</c:v>
                      </c:pt>
                      <c:pt idx="1051">
                        <c:v>3.4736382808861177</c:v>
                      </c:pt>
                      <c:pt idx="1052">
                        <c:v>3.4777797535943971</c:v>
                      </c:pt>
                      <c:pt idx="1053">
                        <c:v>3.4819213978277537</c:v>
                      </c:pt>
                      <c:pt idx="1054">
                        <c:v>3.4860632136003726</c:v>
                      </c:pt>
                      <c:pt idx="1055">
                        <c:v>3.4902052009264874</c:v>
                      </c:pt>
                      <c:pt idx="1056">
                        <c:v>3.4943473598202996</c:v>
                      </c:pt>
                      <c:pt idx="1057">
                        <c:v>3.4984896902960099</c:v>
                      </c:pt>
                      <c:pt idx="1058">
                        <c:v>3.5026321923678569</c:v>
                      </c:pt>
                      <c:pt idx="1059">
                        <c:v>3.5067748660500477</c:v>
                      </c:pt>
                      <c:pt idx="1060">
                        <c:v>3.5109177113567895</c:v>
                      </c:pt>
                      <c:pt idx="1061">
                        <c:v>3.5150607283023256</c:v>
                      </c:pt>
                      <c:pt idx="1062">
                        <c:v>3.5192039169008669</c:v>
                      </c:pt>
                      <c:pt idx="1063">
                        <c:v>3.5233472771666277</c:v>
                      </c:pt>
                      <c:pt idx="1064">
                        <c:v>3.5274908091138562</c:v>
                      </c:pt>
                      <c:pt idx="1065">
                        <c:v>3.5316345127567574</c:v>
                      </c:pt>
                      <c:pt idx="1066">
                        <c:v>3.5357783881095841</c:v>
                      </c:pt>
                      <c:pt idx="1067">
                        <c:v>3.5399224351865559</c:v>
                      </c:pt>
                      <c:pt idx="1068">
                        <c:v>3.5440666540018948</c:v>
                      </c:pt>
                      <c:pt idx="1069">
                        <c:v>3.5482110445698591</c:v>
                      </c:pt>
                      <c:pt idx="1070">
                        <c:v>3.552355606904674</c:v>
                      </c:pt>
                      <c:pt idx="1071">
                        <c:v>3.5565003410205667</c:v>
                      </c:pt>
                      <c:pt idx="1072">
                        <c:v>3.5606452469318</c:v>
                      </c:pt>
                      <c:pt idx="1073">
                        <c:v>3.5647903246526051</c:v>
                      </c:pt>
                      <c:pt idx="1074">
                        <c:v>3.5689355741972135</c:v>
                      </c:pt>
                      <c:pt idx="1075">
                        <c:v>3.573080995579895</c:v>
                      </c:pt>
                      <c:pt idx="1076">
                        <c:v>3.5772265888148733</c:v>
                      </c:pt>
                      <c:pt idx="1077">
                        <c:v>3.5813723539164206</c:v>
                      </c:pt>
                      <c:pt idx="1078">
                        <c:v>3.5855182908987766</c:v>
                      </c:pt>
                      <c:pt idx="1079">
                        <c:v>3.5907009538558161</c:v>
                      </c:pt>
                      <c:pt idx="1080">
                        <c:v>3.5948472776220939</c:v>
                      </c:pt>
                      <c:pt idx="1081">
                        <c:v>3.5979571332732196</c:v>
                      </c:pt>
                      <c:pt idx="1082">
                        <c:v>3.602103757921344</c:v>
                      </c:pt>
                      <c:pt idx="1083">
                        <c:v>3.6062505545215688</c:v>
                      </c:pt>
                      <c:pt idx="1084">
                        <c:v>3.6103975230881455</c:v>
                      </c:pt>
                      <c:pt idx="1085">
                        <c:v>3.6145446636353258</c:v>
                      </c:pt>
                      <c:pt idx="1086">
                        <c:v>3.6176551319165737</c:v>
                      </c:pt>
                      <c:pt idx="1087">
                        <c:v>3.6218025734641683</c:v>
                      </c:pt>
                      <c:pt idx="1088">
                        <c:v>3.6269871173032389</c:v>
                      </c:pt>
                      <c:pt idx="1089">
                        <c:v>3.6311349459155595</c:v>
                      </c:pt>
                      <c:pt idx="1090">
                        <c:v>3.6352829465798271</c:v>
                      </c:pt>
                      <c:pt idx="1091">
                        <c:v>3.6394311193103386</c:v>
                      </c:pt>
                      <c:pt idx="1092">
                        <c:v>3.6435794641213581</c:v>
                      </c:pt>
                      <c:pt idx="1093">
                        <c:v>3.6477279810271526</c:v>
                      </c:pt>
                      <c:pt idx="1094">
                        <c:v>3.6508394816523051</c:v>
                      </c:pt>
                      <c:pt idx="1095">
                        <c:v>3.6549882997583354</c:v>
                      </c:pt>
                      <c:pt idx="1096">
                        <c:v>3.6591372899984349</c:v>
                      </c:pt>
                      <c:pt idx="1097">
                        <c:v>3.6643237698838349</c:v>
                      </c:pt>
                      <c:pt idx="1098">
                        <c:v>3.6684731474777839</c:v>
                      </c:pt>
                      <c:pt idx="1099">
                        <c:v>3.6726226972522329</c:v>
                      </c:pt>
                      <c:pt idx="1100">
                        <c:v>3.6767724192214608</c:v>
                      </c:pt>
                      <c:pt idx="1101">
                        <c:v>3.6798848237097967</c:v>
                      </c:pt>
                      <c:pt idx="1102">
                        <c:v>3.6840348470542774</c:v>
                      </c:pt>
                      <c:pt idx="1103">
                        <c:v>3.6881850426328326</c:v>
                      </c:pt>
                      <c:pt idx="1104">
                        <c:v>3.6923354104597808</c:v>
                      </c:pt>
                      <c:pt idx="1105">
                        <c:v>3.6964859505494099</c:v>
                      </c:pt>
                      <c:pt idx="1106">
                        <c:v>3.7006366629160086</c:v>
                      </c:pt>
                      <c:pt idx="1107">
                        <c:v>3.7058252956605577</c:v>
                      </c:pt>
                      <c:pt idx="1108">
                        <c:v>3.709976395702669</c:v>
                      </c:pt>
                      <c:pt idx="1109">
                        <c:v>3.713089833820741</c:v>
                      </c:pt>
                      <c:pt idx="1110">
                        <c:v>3.717241235438312</c:v>
                      </c:pt>
                      <c:pt idx="1111">
                        <c:v>3.7213928094043807</c:v>
                      </c:pt>
                      <c:pt idx="1112">
                        <c:v>3.7255445557332805</c:v>
                      </c:pt>
                      <c:pt idx="1113">
                        <c:v>3.7296964744393124</c:v>
                      </c:pt>
                      <c:pt idx="1114">
                        <c:v>3.7338485655367806</c:v>
                      </c:pt>
                      <c:pt idx="1115">
                        <c:v>3.7380008290400233</c:v>
                      </c:pt>
                      <c:pt idx="1116">
                        <c:v>3.7431914008864884</c:v>
                      </c:pt>
                      <c:pt idx="1117">
                        <c:v>3.7473440523550514</c:v>
                      </c:pt>
                      <c:pt idx="1118">
                        <c:v>3.7504586541275096</c:v>
                      </c:pt>
                      <c:pt idx="1119">
                        <c:v>3.7546116073970035</c:v>
                      </c:pt>
                      <c:pt idx="1120">
                        <c:v>3.7587647331438578</c:v>
                      </c:pt>
                      <c:pt idx="1121">
                        <c:v>3.762918031382422</c:v>
                      </c:pt>
                      <c:pt idx="1122">
                        <c:v>3.7670715021270023</c:v>
                      </c:pt>
                      <c:pt idx="1123">
                        <c:v>3.7712251453919521</c:v>
                      </c:pt>
                      <c:pt idx="1124">
                        <c:v>3.774340491065765</c:v>
                      </c:pt>
                      <c:pt idx="1125">
                        <c:v>3.778494436275829</c:v>
                      </c:pt>
                      <c:pt idx="1126">
                        <c:v>3.7826485540456694</c:v>
                      </c:pt>
                      <c:pt idx="1127">
                        <c:v>3.7878414439419918</c:v>
                      </c:pt>
                      <c:pt idx="1128">
                        <c:v>3.7919959500237397</c:v>
                      </c:pt>
                      <c:pt idx="1129">
                        <c:v>3.7961506287118785</c:v>
                      </c:pt>
                      <c:pt idx="1130">
                        <c:v>3.8003054800207394</c:v>
                      </c:pt>
                      <c:pt idx="1131">
                        <c:v>3.8044605039646551</c:v>
                      </c:pt>
                      <c:pt idx="1132">
                        <c:v>3.8086157005579961</c:v>
                      </c:pt>
                      <c:pt idx="1133">
                        <c:v>3.8127710698150872</c:v>
                      </c:pt>
                      <c:pt idx="1134">
                        <c:v>3.8169266117503016</c:v>
                      </c:pt>
                      <c:pt idx="1135">
                        <c:v>3.8200433815303518</c:v>
                      </c:pt>
                      <c:pt idx="1136">
                        <c:v>3.8241992256867983</c:v>
                      </c:pt>
                      <c:pt idx="1137">
                        <c:v>3.8293942737681359</c:v>
                      </c:pt>
                      <c:pt idx="1138">
                        <c:v>3.8335505065593369</c:v>
                      </c:pt>
                      <c:pt idx="1139">
                        <c:v>3.8377069121004164</c:v>
                      </c:pt>
                      <c:pt idx="1140">
                        <c:v>3.8418634904057587</c:v>
                      </c:pt>
                      <c:pt idx="1141">
                        <c:v>3.8460202414897142</c:v>
                      </c:pt>
                      <c:pt idx="1142">
                        <c:v>3.8501771653666377</c:v>
                      </c:pt>
                      <c:pt idx="1143">
                        <c:v>3.8543342620509158</c:v>
                      </c:pt>
                      <c:pt idx="1144">
                        <c:v>3.8584915315569082</c:v>
                      </c:pt>
                      <c:pt idx="1145">
                        <c:v>3.8636883614918176</c:v>
                      </c:pt>
                      <c:pt idx="1146">
                        <c:v>3.8668065890914995</c:v>
                      </c:pt>
                      <c:pt idx="1147">
                        <c:v>3.8709643771488569</c:v>
                      </c:pt>
                      <c:pt idx="1148">
                        <c:v>3.8751223380854056</c:v>
                      </c:pt>
                      <c:pt idx="1149">
                        <c:v>3.8792804719155463</c:v>
                      </c:pt>
                      <c:pt idx="1150">
                        <c:v>3.883438778653634</c:v>
                      </c:pt>
                      <c:pt idx="1151">
                        <c:v>3.8875972583140737</c:v>
                      </c:pt>
                      <c:pt idx="1152">
                        <c:v>3.8917559109112361</c:v>
                      </c:pt>
                      <c:pt idx="1153">
                        <c:v>3.8948750138574795</c:v>
                      </c:pt>
                      <c:pt idx="1154">
                        <c:v>3.899033969128519</c:v>
                      </c:pt>
                      <c:pt idx="1155">
                        <c:v>3.9031930973758309</c:v>
                      </c:pt>
                      <c:pt idx="1156">
                        <c:v>3.9083922509547988</c:v>
                      </c:pt>
                      <c:pt idx="1157">
                        <c:v>3.9125517684513729</c:v>
                      </c:pt>
                      <c:pt idx="1158">
                        <c:v>3.9167114589710028</c:v>
                      </c:pt>
                      <c:pt idx="1159">
                        <c:v>3.9208713225280705</c:v>
                      </c:pt>
                      <c:pt idx="1160">
                        <c:v>3.9239913337603611</c:v>
                      </c:pt>
                      <c:pt idx="1161">
                        <c:v>3.9281515001676217</c:v>
                      </c:pt>
                      <c:pt idx="1162">
                        <c:v>3.9323118396519279</c:v>
                      </c:pt>
                      <c:pt idx="1163">
                        <c:v>3.9364723522276699</c:v>
                      </c:pt>
                      <c:pt idx="1164">
                        <c:v>3.9406330379092749</c:v>
                      </c:pt>
                      <c:pt idx="1165">
                        <c:v>3.9447938967111358</c:v>
                      </c:pt>
                      <c:pt idx="1166">
                        <c:v>3.9499952136857654</c:v>
                      </c:pt>
                      <c:pt idx="1167">
                        <c:v>3.9541564620608707</c:v>
                      </c:pt>
                      <c:pt idx="1168">
                        <c:v>3.9583178836030743</c:v>
                      </c:pt>
                      <c:pt idx="1169">
                        <c:v>3.9624794783267769</c:v>
                      </c:pt>
                      <c:pt idx="1170">
                        <c:v>3.966641246246382</c:v>
                      </c:pt>
                      <c:pt idx="1171">
                        <c:v>3.9708031873763296</c:v>
                      </c:pt>
                      <c:pt idx="1172">
                        <c:v>3.9739247569017375</c:v>
                      </c:pt>
                      <c:pt idx="1173">
                        <c:v>3.9780870011844596</c:v>
                      </c:pt>
                      <c:pt idx="1174">
                        <c:v>3.9822494187171555</c:v>
                      </c:pt>
                      <c:pt idx="1175">
                        <c:v>3.9874526842878004</c:v>
                      </c:pt>
                      <c:pt idx="1176">
                        <c:v>3.9916154916857147</c:v>
                      </c:pt>
                      <c:pt idx="1177">
                        <c:v>3.995778472380497</c:v>
                      </c:pt>
                      <c:pt idx="1178">
                        <c:v>3.9999416263865655</c:v>
                      </c:pt>
                      <c:pt idx="1179">
                        <c:v>4.0041049537183744</c:v>
                      </c:pt>
                      <c:pt idx="1180">
                        <c:v>4.0082684543903442</c:v>
                      </c:pt>
                      <c:pt idx="1181">
                        <c:v>4.0113911936574809</c:v>
                      </c:pt>
                      <c:pt idx="1182">
                        <c:v>4.0155549977094553</c:v>
                      </c:pt>
                      <c:pt idx="1183">
                        <c:v>4.0197189751413038</c:v>
                      </c:pt>
                      <c:pt idx="1184">
                        <c:v>4.023883125967453</c:v>
                      </c:pt>
                      <c:pt idx="1185">
                        <c:v>4.0280474502023322</c:v>
                      </c:pt>
                      <c:pt idx="1186">
                        <c:v>4.0322119478604082</c:v>
                      </c:pt>
                      <c:pt idx="1187">
                        <c:v>4.0363766189561145</c:v>
                      </c:pt>
                      <c:pt idx="1188">
                        <c:v>4.0405414635038861</c:v>
                      </c:pt>
                      <c:pt idx="1189">
                        <c:v>4.0447064815181957</c:v>
                      </c:pt>
                      <c:pt idx="1190">
                        <c:v>4.0488716730134806</c:v>
                      </c:pt>
                      <c:pt idx="1191">
                        <c:v>4.0530370380041827</c:v>
                      </c:pt>
                      <c:pt idx="1192">
                        <c:v>4.0572025765047792</c:v>
                      </c:pt>
                      <c:pt idx="1193">
                        <c:v>4.0613682885297129</c:v>
                      </c:pt>
                      <c:pt idx="1194">
                        <c:v>4.0655341740934317</c:v>
                      </c:pt>
                      <c:pt idx="1195">
                        <c:v>4.0707417751090489</c:v>
                      </c:pt>
                      <c:pt idx="1196">
                        <c:v>4.073866465895108</c:v>
                      </c:pt>
                      <c:pt idx="1197">
                        <c:v>4.0780328721619901</c:v>
                      </c:pt>
                      <c:pt idx="1198">
                        <c:v>4.0821994520255167</c:v>
                      </c:pt>
                      <c:pt idx="1199">
                        <c:v>4.0863662055001431</c:v>
                      </c:pt>
                      <c:pt idx="1200">
                        <c:v>4.0905331326003598</c:v>
                      </c:pt>
                      <c:pt idx="1201">
                        <c:v>4.0947002333406282</c:v>
                      </c:pt>
                      <c:pt idx="1202">
                        <c:v>4.098867507735406</c:v>
                      </c:pt>
                      <c:pt idx="1203">
                        <c:v>4.1030349557991919</c:v>
                      </c:pt>
                      <c:pt idx="1204">
                        <c:v>4.1082445101229972</c:v>
                      </c:pt>
                      <c:pt idx="1205">
                        <c:v>4.1124123489949538</c:v>
                      </c:pt>
                      <c:pt idx="1206">
                        <c:v>4.1165803615829475</c:v>
                      </c:pt>
                      <c:pt idx="1207">
                        <c:v>4.1197064850338156</c:v>
                      </c:pt>
                      <c:pt idx="1208">
                        <c:v>4.1238748016597535</c:v>
                      </c:pt>
                      <c:pt idx="1209">
                        <c:v>4.1280432920415695</c:v>
                      </c:pt>
                      <c:pt idx="1210">
                        <c:v>4.1322119561937383</c:v>
                      </c:pt>
                      <c:pt idx="1211">
                        <c:v>4.1363807941307718</c:v>
                      </c:pt>
                      <c:pt idx="1212">
                        <c:v>4.1405498058671473</c:v>
                      </c:pt>
                      <c:pt idx="1213">
                        <c:v>4.1447189914173475</c:v>
                      </c:pt>
                      <c:pt idx="1214">
                        <c:v>4.1488883507958869</c:v>
                      </c:pt>
                      <c:pt idx="1215">
                        <c:v>4.153057884017251</c:v>
                      </c:pt>
                      <c:pt idx="1216">
                        <c:v>4.1572275910959258</c:v>
                      </c:pt>
                      <c:pt idx="1217">
                        <c:v>4.1613974720464331</c:v>
                      </c:pt>
                      <c:pt idx="1218">
                        <c:v>4.165567526883251</c:v>
                      </c:pt>
                      <c:pt idx="1219">
                        <c:v>4.1697377556209059</c:v>
                      </c:pt>
                      <c:pt idx="1220">
                        <c:v>4.1739081582738899</c:v>
                      </c:pt>
                      <c:pt idx="1221">
                        <c:v>4.1780787348567001</c:v>
                      </c:pt>
                      <c:pt idx="1222">
                        <c:v>4.1822494853838661</c:v>
                      </c:pt>
                      <c:pt idx="1223">
                        <c:v>4.1864204098698874</c:v>
                      </c:pt>
                      <c:pt idx="1224">
                        <c:v>4.1905915083292635</c:v>
                      </c:pt>
                      <c:pt idx="1225">
                        <c:v>4.1947627807765322</c:v>
                      </c:pt>
                      <c:pt idx="1226">
                        <c:v>4.1989342272261974</c:v>
                      </c:pt>
                      <c:pt idx="1227">
                        <c:v>4.2031058476927656</c:v>
                      </c:pt>
                      <c:pt idx="1228">
                        <c:v>4.2072776421907774</c:v>
                      </c:pt>
                      <c:pt idx="1229">
                        <c:v>4.2104066022811439</c:v>
                      </c:pt>
                      <c:pt idx="1230">
                        <c:v>4.2145787013691063</c:v>
                      </c:pt>
                      <c:pt idx="1231">
                        <c:v>4.2187509745284286</c:v>
                      </c:pt>
                      <c:pt idx="1232">
                        <c:v>4.2239665607875834</c:v>
                      </c:pt>
                      <c:pt idx="1233">
                        <c:v>4.2281392256606143</c:v>
                      </c:pt>
                      <c:pt idx="1234">
                        <c:v>4.2323120646522305</c:v>
                      </c:pt>
                      <c:pt idx="1235">
                        <c:v>4.2364850777769556</c:v>
                      </c:pt>
                      <c:pt idx="1236">
                        <c:v>4.2406582650493441</c:v>
                      </c:pt>
                      <c:pt idx="1237">
                        <c:v>4.2448316264839203</c:v>
                      </c:pt>
                      <c:pt idx="1238">
                        <c:v>4.2490051620952114</c:v>
                      </c:pt>
                      <c:pt idx="1239">
                        <c:v>4.2521354281159169</c:v>
                      </c:pt>
                      <c:pt idx="1240">
                        <c:v>4.2563092685714645</c:v>
                      </c:pt>
                      <c:pt idx="1241">
                        <c:v>4.2604832832437358</c:v>
                      </c:pt>
                      <c:pt idx="1242">
                        <c:v>4.2657010465984797</c:v>
                      </c:pt>
                      <c:pt idx="1243">
                        <c:v>4.2698754533115242</c:v>
                      </c:pt>
                      <c:pt idx="1244">
                        <c:v>4.2740500342885701</c:v>
                      </c:pt>
                      <c:pt idx="1245">
                        <c:v>4.2782247895441534</c:v>
                      </c:pt>
                      <c:pt idx="1246">
                        <c:v>4.2823997190928162</c:v>
                      </c:pt>
                      <c:pt idx="1247">
                        <c:v>4.2865748229491354</c:v>
                      </c:pt>
                      <c:pt idx="1248">
                        <c:v>4.2907501011276548</c:v>
                      </c:pt>
                      <c:pt idx="1249">
                        <c:v>4.2938816741692394</c:v>
                      </c:pt>
                      <c:pt idx="1250">
                        <c:v>4.2980572574466391</c:v>
                      </c:pt>
                      <c:pt idx="1251">
                        <c:v>4.3022330150862658</c:v>
                      </c:pt>
                      <c:pt idx="1252">
                        <c:v>4.3074529573548883</c:v>
                      </c:pt>
                      <c:pt idx="1253">
                        <c:v>4.3116291073628075</c:v>
                      </c:pt>
                      <c:pt idx="1254">
                        <c:v>4.3158054317802996</c:v>
                      </c:pt>
                      <c:pt idx="1255">
                        <c:v>4.3199819306219212</c:v>
                      </c:pt>
                      <c:pt idx="1256">
                        <c:v>4.3241586039022648</c:v>
                      </c:pt>
                      <c:pt idx="1257">
                        <c:v>4.3283354516358807</c:v>
                      </c:pt>
                      <c:pt idx="1258">
                        <c:v>4.3314682019298409</c:v>
                      </c:pt>
                      <c:pt idx="1259">
                        <c:v>4.3356453549917724</c:v>
                      </c:pt>
                      <c:pt idx="1260">
                        <c:v>4.3398226825470809</c:v>
                      </c:pt>
                      <c:pt idx="1261">
                        <c:v>4.3450445873947166</c:v>
                      </c:pt>
                      <c:pt idx="1262">
                        <c:v>4.3492223076134051</c:v>
                      </c:pt>
                      <c:pt idx="1263">
                        <c:v>4.3534002023728373</c:v>
                      </c:pt>
                      <c:pt idx="1264">
                        <c:v>4.3575782716876184</c:v>
                      </c:pt>
                      <c:pt idx="1265">
                        <c:v>4.3617565155723268</c:v>
                      </c:pt>
                      <c:pt idx="1266">
                        <c:v>4.3648903130561401</c:v>
                      </c:pt>
                      <c:pt idx="1267">
                        <c:v>4.3690688624733109</c:v>
                      </c:pt>
                      <c:pt idx="1268">
                        <c:v>4.3732475865005425</c:v>
                      </c:pt>
                      <c:pt idx="1269">
                        <c:v>4.3774264851524149</c:v>
                      </c:pt>
                      <c:pt idx="1270">
                        <c:v>4.3816055584435132</c:v>
                      </c:pt>
                      <c:pt idx="1271">
                        <c:v>4.3868296456660616</c:v>
                      </c:pt>
                      <c:pt idx="1272">
                        <c:v>4.3910091119488293</c:v>
                      </c:pt>
                      <c:pt idx="1273">
                        <c:v>4.3951887529182834</c:v>
                      </c:pt>
                      <c:pt idx="1274">
                        <c:v>4.3993685685890132</c:v>
                      </c:pt>
                      <c:pt idx="1275">
                        <c:v>4.4035485589756478</c:v>
                      </c:pt>
                      <c:pt idx="1276">
                        <c:v>4.4066836664317099</c:v>
                      </c:pt>
                      <c:pt idx="1277">
                        <c:v>4.4108639626063066</c:v>
                      </c:pt>
                      <c:pt idx="1278">
                        <c:v>4.4150444335369583</c:v>
                      </c:pt>
                      <c:pt idx="1279">
                        <c:v>4.4192250792383003</c:v>
                      </c:pt>
                      <c:pt idx="1280">
                        <c:v>4.4244511321585005</c:v>
                      </c:pt>
                      <c:pt idx="1281">
                        <c:v>4.4286321711473029</c:v>
                      </c:pt>
                      <c:pt idx="1282">
                        <c:v>4.4328133849542724</c:v>
                      </c:pt>
                      <c:pt idx="1283">
                        <c:v>4.4369947735940531</c:v>
                      </c:pt>
                      <c:pt idx="1284">
                        <c:v>4.441176337081254</c:v>
                      </c:pt>
                      <c:pt idx="1285">
                        <c:v>4.4443126244490658</c:v>
                      </c:pt>
                      <c:pt idx="1286">
                        <c:v>4.4484944939544411</c:v>
                      </c:pt>
                      <c:pt idx="1287">
                        <c:v>4.4526765383474451</c:v>
                      </c:pt>
                      <c:pt idx="1288">
                        <c:v>4.4568587576427277</c:v>
                      </c:pt>
                      <c:pt idx="1289">
                        <c:v>4.4610411518549071</c:v>
                      </c:pt>
                      <c:pt idx="1290">
                        <c:v>4.4662693906193054</c:v>
                      </c:pt>
                      <c:pt idx="1291">
                        <c:v>4.4704521784479958</c:v>
                      </c:pt>
                      <c:pt idx="1292">
                        <c:v>4.4735893841391414</c:v>
                      </c:pt>
                      <c:pt idx="1293">
                        <c:v>4.4777724781652513</c:v>
                      </c:pt>
                      <c:pt idx="1294">
                        <c:v>4.4819557471814377</c:v>
                      </c:pt>
                      <c:pt idx="1295">
                        <c:v>4.4861391912023301</c:v>
                      </c:pt>
                      <c:pt idx="1296">
                        <c:v>4.4903228102425947</c:v>
                      </c:pt>
                      <c:pt idx="1297">
                        <c:v>4.4945066043168644</c:v>
                      </c:pt>
                      <c:pt idx="1298">
                        <c:v>4.4986905734397755</c:v>
                      </c:pt>
                      <c:pt idx="1299">
                        <c:v>4.5028747176259998</c:v>
                      </c:pt>
                      <c:pt idx="1300">
                        <c:v>4.5081051440638582</c:v>
                      </c:pt>
                      <c:pt idx="1301">
                        <c:v>4.5122896821960765</c:v>
                      </c:pt>
                      <c:pt idx="1302">
                        <c:v>4.5154282007109758</c:v>
                      </c:pt>
                      <c:pt idx="1303">
                        <c:v>4.5196130452969125</c:v>
                      </c:pt>
                      <c:pt idx="1304">
                        <c:v>4.5237980650194336</c:v>
                      </c:pt>
                      <c:pt idx="1305">
                        <c:v>4.5279832598931851</c:v>
                      </c:pt>
                      <c:pt idx="1306">
                        <c:v>4.5321686299328174</c:v>
                      </c:pt>
                      <c:pt idx="1307">
                        <c:v>4.5363541751530168</c:v>
                      </c:pt>
                      <c:pt idx="1308">
                        <c:v>4.5405398955684362</c:v>
                      </c:pt>
                      <c:pt idx="1309">
                        <c:v>4.5457722924783299</c:v>
                      </c:pt>
                      <c:pt idx="1310">
                        <c:v>4.5499584071366135</c:v>
                      </c:pt>
                      <c:pt idx="1311">
                        <c:v>4.5541446970378052</c:v>
                      </c:pt>
                      <c:pt idx="1312">
                        <c:v>4.5583311621965645</c:v>
                      </c:pt>
                      <c:pt idx="1313">
                        <c:v>4.5625178026275552</c:v>
                      </c:pt>
                      <c:pt idx="1314">
                        <c:v>4.5656578979820397</c:v>
                      </c:pt>
                      <c:pt idx="1315">
                        <c:v>4.5698448451747833</c:v>
                      </c:pt>
                      <c:pt idx="1316">
                        <c:v>4.5740319676801366</c:v>
                      </c:pt>
                      <c:pt idx="1317">
                        <c:v>4.5782192655127671</c:v>
                      </c:pt>
                      <c:pt idx="1318">
                        <c:v>4.5824067386873839</c:v>
                      </c:pt>
                      <c:pt idx="1319">
                        <c:v>4.5876413267526708</c:v>
                      </c:pt>
                      <c:pt idx="1320">
                        <c:v>4.5918291945004235</c:v>
                      </c:pt>
                      <c:pt idx="1321">
                        <c:v>4.5960172376378718</c:v>
                      </c:pt>
                      <c:pt idx="1322">
                        <c:v>4.6002054561797321</c:v>
                      </c:pt>
                      <c:pt idx="1323">
                        <c:v>4.6043938501406849</c:v>
                      </c:pt>
                      <c:pt idx="1324">
                        <c:v>4.6085824195354137</c:v>
                      </c:pt>
                      <c:pt idx="1325">
                        <c:v>4.6117239617187264</c:v>
                      </c:pt>
                      <c:pt idx="1326">
                        <c:v>4.6159128381579606</c:v>
                      </c:pt>
                      <c:pt idx="1327">
                        <c:v>4.6201018900714024</c:v>
                      </c:pt>
                      <c:pt idx="1328">
                        <c:v>4.6253384517462042</c:v>
                      </c:pt>
                      <c:pt idx="1329">
                        <c:v>4.6295278985303616</c:v>
                      </c:pt>
                      <c:pt idx="1330">
                        <c:v>4.6337175208365275</c:v>
                      </c:pt>
                      <c:pt idx="1331">
                        <c:v>4.6379073186793986</c:v>
                      </c:pt>
                      <c:pt idx="1332">
                        <c:v>4.6420972920736734</c:v>
                      </c:pt>
                      <c:pt idx="1333">
                        <c:v>4.6462874410340858</c:v>
                      </c:pt>
                      <c:pt idx="1334">
                        <c:v>4.6494301679785117</c:v>
                      </c:pt>
                      <c:pt idx="1335">
                        <c:v>4.6536206242150522</c:v>
                      </c:pt>
                      <c:pt idx="1336">
                        <c:v>4.6578112560581859</c:v>
                      </c:pt>
                      <c:pt idx="1337">
                        <c:v>4.6620020635226194</c:v>
                      </c:pt>
                      <c:pt idx="1338">
                        <c:v>4.6672408198430668</c:v>
                      </c:pt>
                      <c:pt idx="1339">
                        <c:v>4.6714320225092889</c:v>
                      </c:pt>
                      <c:pt idx="1340">
                        <c:v>4.6745755397910314</c:v>
                      </c:pt>
                      <c:pt idx="1341">
                        <c:v>4.6787670498879494</c:v>
                      </c:pt>
                      <c:pt idx="1342">
                        <c:v>4.6829587356797893</c:v>
                      </c:pt>
                      <c:pt idx="1343">
                        <c:v>4.6871505971813026</c:v>
                      </c:pt>
                      <c:pt idx="1344">
                        <c:v>4.6913426344072118</c:v>
                      </c:pt>
                      <c:pt idx="1345">
                        <c:v>4.6955348473722367</c:v>
                      </c:pt>
                      <c:pt idx="1346">
                        <c:v>4.6997272360911371</c:v>
                      </c:pt>
                      <c:pt idx="1347">
                        <c:v>4.7039198005786371</c:v>
                      </c:pt>
                      <c:pt idx="1348">
                        <c:v>4.7091607533850572</c:v>
                      </c:pt>
                      <c:pt idx="1349">
                        <c:v>4.7133537134057901</c:v>
                      </c:pt>
                      <c:pt idx="1350">
                        <c:v>4.7164985488001321</c:v>
                      </c:pt>
                      <c:pt idx="1351">
                        <c:v>4.7206918165094329</c:v>
                      </c:pt>
                      <c:pt idx="1352">
                        <c:v>4.7248852600610594</c:v>
                      </c:pt>
                      <c:pt idx="1353">
                        <c:v>4.7290788794697374</c:v>
                      </c:pt>
                      <c:pt idx="1354">
                        <c:v>4.73327267475024</c:v>
                      </c:pt>
                      <c:pt idx="1355">
                        <c:v>4.7374666459173067</c:v>
                      </c:pt>
                      <c:pt idx="1356">
                        <c:v>4.7416607929856811</c:v>
                      </c:pt>
                      <c:pt idx="1357">
                        <c:v>4.7469037242048673</c:v>
                      </c:pt>
                      <c:pt idx="1358">
                        <c:v>4.7510982671051734</c:v>
                      </c:pt>
                      <c:pt idx="1359">
                        <c:v>4.7552929859547621</c:v>
                      </c:pt>
                      <c:pt idx="1360">
                        <c:v>4.7594878807683827</c:v>
                      </c:pt>
                      <c:pt idx="1361">
                        <c:v>4.7636829515608214</c:v>
                      </c:pt>
                      <c:pt idx="1362">
                        <c:v>4.766829370150119</c:v>
                      </c:pt>
                      <c:pt idx="1363">
                        <c:v>4.7710247489410014</c:v>
                      </c:pt>
                      <c:pt idx="1364">
                        <c:v>4.7752203037512881</c:v>
                      </c:pt>
                      <c:pt idx="1365">
                        <c:v>4.7794160345957746</c:v>
                      </c:pt>
                      <c:pt idx="1366">
                        <c:v>4.7836119414892204</c:v>
                      </c:pt>
                      <c:pt idx="1367">
                        <c:v>4.7867589872003169</c:v>
                      </c:pt>
                      <c:pt idx="1368">
                        <c:v>4.7920042834820782</c:v>
                      </c:pt>
                      <c:pt idx="1369">
                        <c:v>4.7962007186110576</c:v>
                      </c:pt>
                      <c:pt idx="1370">
                        <c:v>4.8003973298480922</c:v>
                      </c:pt>
                      <c:pt idx="1371">
                        <c:v>4.8045941172079889</c:v>
                      </c:pt>
                      <c:pt idx="1372">
                        <c:v>4.808791080705519</c:v>
                      </c:pt>
                      <c:pt idx="1373">
                        <c:v>4.8129882203554564</c:v>
                      </c:pt>
                      <c:pt idx="1374">
                        <c:v>4.8171855361726124</c:v>
                      </c:pt>
                      <c:pt idx="1375">
                        <c:v>4.821383028171752</c:v>
                      </c:pt>
                      <c:pt idx="1376">
                        <c:v>4.8245312627994537</c:v>
                      </c:pt>
                      <c:pt idx="1377">
                        <c:v>4.8287290631526778</c:v>
                      </c:pt>
                      <c:pt idx="1378">
                        <c:v>4.8339765614090888</c:v>
                      </c:pt>
                      <c:pt idx="1379">
                        <c:v>4.8381747582841523</c:v>
                      </c:pt>
                      <c:pt idx="1380">
                        <c:v>4.8423731314151848</c:v>
                      </c:pt>
                      <c:pt idx="1381">
                        <c:v>4.8465716808169761</c:v>
                      </c:pt>
                      <c:pt idx="1382">
                        <c:v>4.8507704065043509</c:v>
                      </c:pt>
                      <c:pt idx="1383">
                        <c:v>4.8549693084921026</c:v>
                      </c:pt>
                      <c:pt idx="1384">
                        <c:v>4.8591683867950239</c:v>
                      </c:pt>
                      <c:pt idx="1385">
                        <c:v>4.8633676414279483</c:v>
                      </c:pt>
                      <c:pt idx="1386">
                        <c:v>4.8686169577057088</c:v>
                      </c:pt>
                      <c:pt idx="1387">
                        <c:v>4.8717666797429962</c:v>
                      </c:pt>
                      <c:pt idx="1388">
                        <c:v>4.8759664634547573</c:v>
                      </c:pt>
                      <c:pt idx="1389">
                        <c:v>4.880166423555746</c:v>
                      </c:pt>
                      <c:pt idx="1390">
                        <c:v>4.8843665600608039</c:v>
                      </c:pt>
                      <c:pt idx="1391">
                        <c:v>4.8885668729847387</c:v>
                      </c:pt>
                      <c:pt idx="1392">
                        <c:v>4.8927673623423589</c:v>
                      </c:pt>
                      <c:pt idx="1393">
                        <c:v>4.8969680281485104</c:v>
                      </c:pt>
                      <c:pt idx="1394">
                        <c:v>4.9001186433063779</c:v>
                      </c:pt>
                      <c:pt idx="1395">
                        <c:v>4.9043196179331137</c:v>
                      </c:pt>
                      <c:pt idx="1396">
                        <c:v>4.908520769049141</c:v>
                      </c:pt>
                      <c:pt idx="1397">
                        <c:v>4.9137724561548302</c:v>
                      </c:pt>
                      <c:pt idx="1398">
                        <c:v>4.9179740044259779</c:v>
                      </c:pt>
                      <c:pt idx="1399">
                        <c:v>4.9221757292346338</c:v>
                      </c:pt>
                      <c:pt idx="1400">
                        <c:v>4.9263776305956224</c:v>
                      </c:pt>
                      <c:pt idx="1401">
                        <c:v>4.9305797085237684</c:v>
                      </c:pt>
                      <c:pt idx="1402">
                        <c:v>4.9347819630339353</c:v>
                      </c:pt>
                      <c:pt idx="1403">
                        <c:v>4.9389843941409408</c:v>
                      </c:pt>
                      <c:pt idx="1404">
                        <c:v>4.9421363333718231</c:v>
                      </c:pt>
                      <c:pt idx="1405">
                        <c:v>4.9463390735590353</c:v>
                      </c:pt>
                      <c:pt idx="1406">
                        <c:v>4.9505419903839343</c:v>
                      </c:pt>
                      <c:pt idx="1407">
                        <c:v>4.9557958848344033</c:v>
                      </c:pt>
                      <c:pt idx="1408">
                        <c:v>4.9599991991483616</c:v>
                      </c:pt>
                      <c:pt idx="1409">
                        <c:v>4.9642026901482481</c:v>
                      </c:pt>
                      <c:pt idx="1410">
                        <c:v>4.9684063578489406</c:v>
                      </c:pt>
                      <c:pt idx="1411">
                        <c:v>4.9726102022652814</c:v>
                      </c:pt>
                      <c:pt idx="1412">
                        <c:v>4.97681422341212</c:v>
                      </c:pt>
                      <c:pt idx="1413">
                        <c:v>4.9810184213043378</c:v>
                      </c:pt>
                      <c:pt idx="1414">
                        <c:v>4.9852227959567754</c:v>
                      </c:pt>
                      <c:pt idx="1415">
                        <c:v>4.9883761929539601</c:v>
                      </c:pt>
                      <c:pt idx="1416">
                        <c:v>4.9936320756018215</c:v>
                      </c:pt>
                      <c:pt idx="1417">
                        <c:v>4.9978369806241414</c:v>
                      </c:pt>
                      <c:pt idx="1418">
                        <c:v>5.0020420624661703</c:v>
                      </c:pt>
                      <c:pt idx="1419">
                        <c:v>5.0062473211427694</c:v>
                      </c:pt>
                      <c:pt idx="1420">
                        <c:v>5.0104527566687986</c:v>
                      </c:pt>
                      <c:pt idx="1421">
                        <c:v>5.0146583690591564</c:v>
                      </c:pt>
                      <c:pt idx="1422">
                        <c:v>5.018864158328709</c:v>
                      </c:pt>
                      <c:pt idx="1423">
                        <c:v>5.0230701244923237</c:v>
                      </c:pt>
                      <c:pt idx="1424">
                        <c:v>5.027276267564905</c:v>
                      </c:pt>
                      <c:pt idx="1425">
                        <c:v>5.032534195206515</c:v>
                      </c:pt>
                      <c:pt idx="1426">
                        <c:v>5.0356890844964513</c:v>
                      </c:pt>
                      <c:pt idx="1427">
                        <c:v>5.0398957583851987</c:v>
                      </c:pt>
                      <c:pt idx="1428">
                        <c:v>5.0441026092424321</c:v>
                      </c:pt>
                      <c:pt idx="1429">
                        <c:v>5.0483096370830634</c:v>
                      </c:pt>
                      <c:pt idx="1430">
                        <c:v>5.0525168419219737</c:v>
                      </c:pt>
                      <c:pt idx="1431">
                        <c:v>5.0567242237740455</c:v>
                      </c:pt>
                      <c:pt idx="1432">
                        <c:v>5.0598798763369697</c:v>
                      </c:pt>
                      <c:pt idx="1433">
                        <c:v>5.0640875679979382</c:v>
                      </c:pt>
                      <c:pt idx="1434">
                        <c:v>5.0682954367130595</c:v>
                      </c:pt>
                      <c:pt idx="1435">
                        <c:v>5.0735555216120414</c:v>
                      </c:pt>
                      <c:pt idx="1436">
                        <c:v>5.0777637887534528</c:v>
                      </c:pt>
                      <c:pt idx="1437">
                        <c:v>5.0819722329974528</c:v>
                      </c:pt>
                      <c:pt idx="1438">
                        <c:v>5.0861808543589353</c:v>
                      </c:pt>
                      <c:pt idx="1439">
                        <c:v>5.0903896528527994</c:v>
                      </c:pt>
                      <c:pt idx="1440">
                        <c:v>5.0945986284939782</c:v>
                      </c:pt>
                      <c:pt idx="1441">
                        <c:v>5.0977554764867463</c:v>
                      </c:pt>
                      <c:pt idx="1442">
                        <c:v>5.1019647621715913</c:v>
                      </c:pt>
                      <c:pt idx="1443">
                        <c:v>5.1061742250447546</c:v>
                      </c:pt>
                      <c:pt idx="1444">
                        <c:v>5.1103838651211424</c:v>
                      </c:pt>
                      <c:pt idx="1445">
                        <c:v>5.115646164431416</c:v>
                      </c:pt>
                      <c:pt idx="1446">
                        <c:v>5.1198562032696504</c:v>
                      </c:pt>
                      <c:pt idx="1447">
                        <c:v>5.1240664193596173</c:v>
                      </c:pt>
                      <c:pt idx="1448">
                        <c:v>5.1282768127162308</c:v>
                      </c:pt>
                      <c:pt idx="1449">
                        <c:v>5.1324873833544427</c:v>
                      </c:pt>
                      <c:pt idx="1450">
                        <c:v>5.1356454276831185</c:v>
                      </c:pt>
                      <c:pt idx="1451">
                        <c:v>5.1398563086000326</c:v>
                      </c:pt>
                      <c:pt idx="1452">
                        <c:v>5.1440673668395824</c:v>
                      </c:pt>
                      <c:pt idx="1453">
                        <c:v>5.1482786024167275</c:v>
                      </c:pt>
                      <c:pt idx="1454">
                        <c:v>5.1524900153463919</c:v>
                      </c:pt>
                      <c:pt idx="1455">
                        <c:v>5.1577545309332056</c:v>
                      </c:pt>
                      <c:pt idx="1456">
                        <c:v>5.1619663429606497</c:v>
                      </c:pt>
                      <c:pt idx="1457">
                        <c:v>5.1651253183998875</c:v>
                      </c:pt>
                      <c:pt idx="1458">
                        <c:v>5.1693374408890245</c:v>
                      </c:pt>
                      <c:pt idx="1459">
                        <c:v>5.1735497408054059</c:v>
                      </c:pt>
                      <c:pt idx="1460">
                        <c:v>5.1777622181639549</c:v>
                      </c:pt>
                      <c:pt idx="1461">
                        <c:v>5.1819748729796471</c:v>
                      </c:pt>
                      <c:pt idx="1462">
                        <c:v>5.1861877052674217</c:v>
                      </c:pt>
                      <c:pt idx="1463">
                        <c:v>5.1904007150422196</c:v>
                      </c:pt>
                      <c:pt idx="1464">
                        <c:v>5.1956672268746544</c:v>
                      </c:pt>
                      <c:pt idx="1465">
                        <c:v>5.1988272671127724</c:v>
                      </c:pt>
                      <c:pt idx="1466">
                        <c:v>5.2030408094384208</c:v>
                      </c:pt>
                      <c:pt idx="1467">
                        <c:v>5.2072545293109522</c:v>
                      </c:pt>
                      <c:pt idx="1468">
                        <c:v>5.2114684267453155</c:v>
                      </c:pt>
                      <c:pt idx="1469">
                        <c:v>5.2156825017564676</c:v>
                      </c:pt>
                      <c:pt idx="1470">
                        <c:v>5.2198967543593957</c:v>
                      </c:pt>
                      <c:pt idx="1471">
                        <c:v>5.2241111845690487</c:v>
                      </c:pt>
                      <c:pt idx="1472">
                        <c:v>5.2283257924004181</c:v>
                      </c:pt>
                      <c:pt idx="1473">
                        <c:v>5.2325405778684653</c:v>
                      </c:pt>
                      <c:pt idx="1474">
                        <c:v>5.2378093095279121</c:v>
                      </c:pt>
                      <c:pt idx="1475">
                        <c:v>5.2409706817744848</c:v>
                      </c:pt>
                      <c:pt idx="1476">
                        <c:v>5.2451860002424233</c:v>
                      </c:pt>
                      <c:pt idx="1477">
                        <c:v>5.2494014964069393</c:v>
                      </c:pt>
                      <c:pt idx="1478">
                        <c:v>5.2536171702830368</c:v>
                      </c:pt>
                      <c:pt idx="1479">
                        <c:v>5.2578330218856895</c:v>
                      </c:pt>
                      <c:pt idx="1480">
                        <c:v>5.2620490512298703</c:v>
                      </c:pt>
                      <c:pt idx="1481">
                        <c:v>5.2662652583305922</c:v>
                      </c:pt>
                      <c:pt idx="1482">
                        <c:v>5.2694275303178664</c:v>
                      </c:pt>
                      <c:pt idx="1483">
                        <c:v>5.2746982058615703</c:v>
                      </c:pt>
                      <c:pt idx="1484">
                        <c:v>5.2789149463218239</c:v>
                      </c:pt>
                      <c:pt idx="1485">
                        <c:v>5.2831318645985652</c:v>
                      </c:pt>
                      <c:pt idx="1486">
                        <c:v>5.2873489607068151</c:v>
                      </c:pt>
                      <c:pt idx="1487">
                        <c:v>5.29156623466156</c:v>
                      </c:pt>
                      <c:pt idx="1488">
                        <c:v>5.2957836864777903</c:v>
                      </c:pt>
                      <c:pt idx="1489">
                        <c:v>5.3000013161705333</c:v>
                      </c:pt>
                      <c:pt idx="1490">
                        <c:v>5.3042191237547804</c:v>
                      </c:pt>
                      <c:pt idx="1491">
                        <c:v>5.3084371092455287</c:v>
                      </c:pt>
                      <c:pt idx="1492">
                        <c:v>5.3126552726578087</c:v>
                      </c:pt>
                      <c:pt idx="1493">
                        <c:v>5.3179282271481592</c:v>
                      </c:pt>
                      <c:pt idx="1494">
                        <c:v>5.3210921333069638</c:v>
                      </c:pt>
                      <c:pt idx="1495">
                        <c:v>5.3253108305738781</c:v>
                      </c:pt>
                      <c:pt idx="1496">
                        <c:v>5.3295297058223676</c:v>
                      </c:pt>
                      <c:pt idx="1497">
                        <c:v>5.3337487590674373</c:v>
                      </c:pt>
                      <c:pt idx="1498">
                        <c:v>5.3379679903241328</c:v>
                      </c:pt>
                      <c:pt idx="1499">
                        <c:v>5.342187399607452</c:v>
                      </c:pt>
                      <c:pt idx="1500">
                        <c:v>5.3464069869324415</c:v>
                      </c:pt>
                      <c:pt idx="1501">
                        <c:v>5.3506267523141169</c:v>
                      </c:pt>
                      <c:pt idx="1502">
                        <c:v>5.3548466957674936</c:v>
                      </c:pt>
                      <c:pt idx="1503">
                        <c:v>5.3601218755204663</c:v>
                      </c:pt>
                      <c:pt idx="1504">
                        <c:v>5.3643422196901636</c:v>
                      </c:pt>
                      <c:pt idx="1505">
                        <c:v>5.36750759470823</c:v>
                      </c:pt>
                      <c:pt idx="1506">
                        <c:v>5.3717282505987871</c:v>
                      </c:pt>
                      <c:pt idx="1507">
                        <c:v>5.3759490846362228</c:v>
                      </c:pt>
                      <c:pt idx="1508">
                        <c:v>5.3801700968355677</c:v>
                      </c:pt>
                      <c:pt idx="1509">
                        <c:v>5.3843912872118844</c:v>
                      </c:pt>
                      <c:pt idx="1510">
                        <c:v>5.3886126557801939</c:v>
                      </c:pt>
                      <c:pt idx="1511">
                        <c:v>5.3928342025555631</c:v>
                      </c:pt>
                      <c:pt idx="1512">
                        <c:v>5.3981113866513537</c:v>
                      </c:pt>
                      <c:pt idx="1513">
                        <c:v>5.4023333344476008</c:v>
                      </c:pt>
                      <c:pt idx="1514">
                        <c:v>5.4065554604997939</c:v>
                      </c:pt>
                      <c:pt idx="1515">
                        <c:v>5.4097221720284816</c:v>
                      </c:pt>
                      <c:pt idx="1516">
                        <c:v>5.4139446100648225</c:v>
                      </c:pt>
                      <c:pt idx="1517">
                        <c:v>5.4181672263985341</c:v>
                      </c:pt>
                      <c:pt idx="1518">
                        <c:v>5.4223900210446621</c:v>
                      </c:pt>
                      <c:pt idx="1519">
                        <c:v>5.4266129940182557</c:v>
                      </c:pt>
                      <c:pt idx="1520">
                        <c:v>5.430836145334399</c:v>
                      </c:pt>
                      <c:pt idx="1521">
                        <c:v>5.4350594750081331</c:v>
                      </c:pt>
                      <c:pt idx="1522">
                        <c:v>5.4392829830545484</c:v>
                      </c:pt>
                      <c:pt idx="1523">
                        <c:v>5.4435066694887002</c:v>
                      </c:pt>
                      <c:pt idx="1524">
                        <c:v>5.447730534325645</c:v>
                      </c:pt>
                      <c:pt idx="1525">
                        <c:v>5.4519545775804801</c:v>
                      </c:pt>
                      <c:pt idx="1526">
                        <c:v>5.4561787992682671</c:v>
                      </c:pt>
                      <c:pt idx="1527">
                        <c:v>5.4604031994040687</c:v>
                      </c:pt>
                      <c:pt idx="1528">
                        <c:v>5.4646277780029857</c:v>
                      </c:pt>
                      <c:pt idx="1529">
                        <c:v>5.468852535080087</c:v>
                      </c:pt>
                      <c:pt idx="1530">
                        <c:v>5.4730774706504404</c:v>
                      </c:pt>
                      <c:pt idx="1531">
                        <c:v>5.477302584729153</c:v>
                      </c:pt>
                      <c:pt idx="1532">
                        <c:v>5.482584228377883</c:v>
                      </c:pt>
                      <c:pt idx="1533">
                        <c:v>5.4857533484719525</c:v>
                      </c:pt>
                      <c:pt idx="1534">
                        <c:v>5.4899789981662259</c:v>
                      </c:pt>
                      <c:pt idx="1535">
                        <c:v>5.4942048264291863</c:v>
                      </c:pt>
                      <c:pt idx="1536">
                        <c:v>5.4984308332759504</c:v>
                      </c:pt>
                      <c:pt idx="1537">
                        <c:v>5.5026570187216013</c:v>
                      </c:pt>
                      <c:pt idx="1538">
                        <c:v>5.5068833827812229</c:v>
                      </c:pt>
                      <c:pt idx="1539">
                        <c:v>5.5111099254699365</c:v>
                      </c:pt>
                      <c:pt idx="1540">
                        <c:v>5.5153366468028331</c:v>
                      </c:pt>
                      <c:pt idx="1541">
                        <c:v>5.5206202997103357</c:v>
                      </c:pt>
                      <c:pt idx="1542">
                        <c:v>5.5248474230478486</c:v>
                      </c:pt>
                      <c:pt idx="1543">
                        <c:v>5.5280178828176307</c:v>
                      </c:pt>
                      <c:pt idx="1544">
                        <c:v>5.5322453188782825</c:v>
                      </c:pt>
                      <c:pt idx="1545">
                        <c:v>5.5364729336586569</c:v>
                      </c:pt>
                      <c:pt idx="1546">
                        <c:v>5.5407007271738449</c:v>
                      </c:pt>
                      <c:pt idx="1547">
                        <c:v>5.5449286994389801</c:v>
                      </c:pt>
                      <c:pt idx="1548">
                        <c:v>5.5491568504691688</c:v>
                      </c:pt>
                      <c:pt idx="1549">
                        <c:v>5.5533851802795162</c:v>
                      </c:pt>
                      <c:pt idx="1550">
                        <c:v>5.5576136888851657</c:v>
                      </c:pt>
                      <c:pt idx="1551">
                        <c:v>5.5628995760961351</c:v>
                      </c:pt>
                      <c:pt idx="1552">
                        <c:v>5.5671284870464772</c:v>
                      </c:pt>
                      <c:pt idx="1553">
                        <c:v>5.5713575768412484</c:v>
                      </c:pt>
                      <c:pt idx="1554">
                        <c:v>5.5745295115631075</c:v>
                      </c:pt>
                      <c:pt idx="1555">
                        <c:v>5.5787589143720542</c:v>
                      </c:pt>
                      <c:pt idx="1556">
                        <c:v>5.5829884960670588</c:v>
                      </c:pt>
                      <c:pt idx="1557">
                        <c:v>5.5872182566632445</c:v>
                      </c:pt>
                      <c:pt idx="1558">
                        <c:v>5.5903906945233812</c:v>
                      </c:pt>
                      <c:pt idx="1559">
                        <c:v>5.5946207682330389</c:v>
                      </c:pt>
                      <c:pt idx="1560">
                        <c:v>5.5999086120102133</c:v>
                      </c:pt>
                      <c:pt idx="1561">
                        <c:v>5.6041390883624853</c:v>
                      </c:pt>
                      <c:pt idx="1562">
                        <c:v>5.6083697436916315</c:v>
                      </c:pt>
                      <c:pt idx="1563">
                        <c:v>5.612600578012783</c:v>
                      </c:pt>
                      <c:pt idx="1564">
                        <c:v>5.6168315913411107</c:v>
                      </c:pt>
                      <c:pt idx="1565">
                        <c:v>5.6210627836917499</c:v>
                      </c:pt>
                      <c:pt idx="1566">
                        <c:v>5.6252941550798408</c:v>
                      </c:pt>
                      <c:pt idx="1567">
                        <c:v>5.6295257055205576</c:v>
                      </c:pt>
                      <c:pt idx="1568">
                        <c:v>5.6337574350290431</c:v>
                      </c:pt>
                      <c:pt idx="1569">
                        <c:v>5.6379893436204416</c:v>
                      </c:pt>
                      <c:pt idx="1570">
                        <c:v>5.6422214313099346</c:v>
                      </c:pt>
                      <c:pt idx="1571">
                        <c:v>5.6464536981126576</c:v>
                      </c:pt>
                      <c:pt idx="1572">
                        <c:v>5.6506861440437977</c:v>
                      </c:pt>
                      <c:pt idx="1573">
                        <c:v>5.6549187691185043</c:v>
                      </c:pt>
                      <c:pt idx="1574">
                        <c:v>5.6591515733519326</c:v>
                      </c:pt>
                      <c:pt idx="1575">
                        <c:v>5.6633845567592749</c:v>
                      </c:pt>
                      <c:pt idx="1576">
                        <c:v>5.667617719355686</c:v>
                      </c:pt>
                      <c:pt idx="1577">
                        <c:v>5.6718510611563282</c:v>
                      </c:pt>
                      <c:pt idx="1578">
                        <c:v>5.6760845821763963</c:v>
                      </c:pt>
                      <c:pt idx="1579">
                        <c:v>5.6803182824310543</c:v>
                      </c:pt>
                      <c:pt idx="1580">
                        <c:v>5.6845521619354686</c:v>
                      </c:pt>
                      <c:pt idx="1581">
                        <c:v>5.6887862207048414</c:v>
                      </c:pt>
                      <c:pt idx="1582">
                        <c:v>5.6930204587543294</c:v>
                      </c:pt>
                      <c:pt idx="1583">
                        <c:v>5.6972548760991399</c:v>
                      </c:pt>
                      <c:pt idx="1584">
                        <c:v>5.7014894727544458</c:v>
                      </c:pt>
                      <c:pt idx="1585">
                        <c:v>5.7057242487354216</c:v>
                      </c:pt>
                      <c:pt idx="1586">
                        <c:v>5.70995920405728</c:v>
                      </c:pt>
                      <c:pt idx="1587">
                        <c:v>5.7141943387352008</c:v>
                      </c:pt>
                      <c:pt idx="1588">
                        <c:v>5.7184296527843621</c:v>
                      </c:pt>
                      <c:pt idx="1589">
                        <c:v>5.7237240476097986</c:v>
                      </c:pt>
                      <c:pt idx="1590">
                        <c:v>5.7279597652998522</c:v>
                      </c:pt>
                      <c:pt idx="1591">
                        <c:v>5.7311366713113525</c:v>
                      </c:pt>
                      <c:pt idx="1592">
                        <c:v>5.7353727029975063</c:v>
                      </c:pt>
                      <c:pt idx="1593">
                        <c:v>5.7396089141309075</c:v>
                      </c:pt>
                      <c:pt idx="1594">
                        <c:v>5.7438453047267464</c:v>
                      </c:pt>
                      <c:pt idx="1595">
                        <c:v>5.7480818748002527</c:v>
                      </c:pt>
                      <c:pt idx="1596">
                        <c:v>5.7523186243666125</c:v>
                      </c:pt>
                      <c:pt idx="1597">
                        <c:v>5.756555553441058</c:v>
                      </c:pt>
                      <c:pt idx="1598">
                        <c:v>5.7607926620387895</c:v>
                      </c:pt>
                      <c:pt idx="1599">
                        <c:v>5.7650299501750091</c:v>
                      </c:pt>
                      <c:pt idx="1600">
                        <c:v>5.7692674178649561</c:v>
                      </c:pt>
                      <c:pt idx="1601">
                        <c:v>5.7735050651238371</c:v>
                      </c:pt>
                      <c:pt idx="1602">
                        <c:v>5.7777428919668594</c:v>
                      </c:pt>
                      <c:pt idx="1603">
                        <c:v>5.7819808984092669</c:v>
                      </c:pt>
                      <c:pt idx="1604">
                        <c:v>5.786219084466274</c:v>
                      </c:pt>
                      <c:pt idx="1605">
                        <c:v>5.7904574501530925</c:v>
                      </c:pt>
                      <c:pt idx="1606">
                        <c:v>5.7946959954849735</c:v>
                      </c:pt>
                      <c:pt idx="1607">
                        <c:v>5.798934720477134</c:v>
                      </c:pt>
                      <c:pt idx="1608">
                        <c:v>5.8042333793878038</c:v>
                      </c:pt>
                      <c:pt idx="1609">
                        <c:v>5.8074127095032138</c:v>
                      </c:pt>
                      <c:pt idx="1610">
                        <c:v>5.8116519735675993</c:v>
                      </c:pt>
                      <c:pt idx="1611">
                        <c:v>5.8158914173532139</c:v>
                      </c:pt>
                      <c:pt idx="1612">
                        <c:v>5.8201310408752844</c:v>
                      </c:pt>
                      <c:pt idx="1613">
                        <c:v>5.8243708441490405</c:v>
                      </c:pt>
                      <c:pt idx="1614">
                        <c:v>5.8286108271897472</c:v>
                      </c:pt>
                      <c:pt idx="1615">
                        <c:v>5.8328509900126395</c:v>
                      </c:pt>
                      <c:pt idx="1616">
                        <c:v>5.8370913326329505</c:v>
                      </c:pt>
                      <c:pt idx="1617">
                        <c:v>5.8413318550659543</c:v>
                      </c:pt>
                      <c:pt idx="1618">
                        <c:v>5.8466327609920175</c:v>
                      </c:pt>
                      <c:pt idx="1619">
                        <c:v>5.8508736880593135</c:v>
                      </c:pt>
                      <c:pt idx="1620">
                        <c:v>5.8551147949888502</c:v>
                      </c:pt>
                      <c:pt idx="1621">
                        <c:v>5.8582957432297871</c:v>
                      </c:pt>
                      <c:pt idx="1622">
                        <c:v>5.8625371649549889</c:v>
                      </c:pt>
                      <c:pt idx="1623">
                        <c:v>5.8667787665844049</c:v>
                      </c:pt>
                      <c:pt idx="1624">
                        <c:v>5.8710205481332833</c:v>
                      </c:pt>
                      <c:pt idx="1625">
                        <c:v>5.8752625096169133</c:v>
                      </c:pt>
                      <c:pt idx="1626">
                        <c:v>5.8795046510505493</c:v>
                      </c:pt>
                      <c:pt idx="1627">
                        <c:v>5.8837469724494467</c:v>
                      </c:pt>
                      <c:pt idx="1628">
                        <c:v>5.8890501272975069</c:v>
                      </c:pt>
                      <c:pt idx="1629">
                        <c:v>5.8932928536741178</c:v>
                      </c:pt>
                      <c:pt idx="1630">
                        <c:v>5.8975357600656357</c:v>
                      </c:pt>
                      <c:pt idx="1631">
                        <c:v>5.9007180580032426</c:v>
                      </c:pt>
                      <c:pt idx="1632">
                        <c:v>5.9049612794575985</c:v>
                      </c:pt>
                      <c:pt idx="1633">
                        <c:v>5.909204680968891</c:v>
                      </c:pt>
                      <c:pt idx="1634">
                        <c:v>5.9134482625523876</c:v>
                      </c:pt>
                      <c:pt idx="1635">
                        <c:v>5.9176920242233617</c:v>
                      </c:pt>
                      <c:pt idx="1636">
                        <c:v>5.9219359659971218</c:v>
                      </c:pt>
                      <c:pt idx="1637">
                        <c:v>5.9272411465071322</c:v>
                      </c:pt>
                      <c:pt idx="1638">
                        <c:v>5.931485493568033</c:v>
                      </c:pt>
                      <c:pt idx="1639">
                        <c:v>5.9357300207813877</c:v>
                      </c:pt>
                      <c:pt idx="1640">
                        <c:v>5.9399747281625146</c:v>
                      </c:pt>
                      <c:pt idx="1641">
                        <c:v>5.9442196157266967</c:v>
                      </c:pt>
                      <c:pt idx="1642">
                        <c:v>5.94740339965416</c:v>
                      </c:pt>
                      <c:pt idx="1643">
                        <c:v>5.9516486025754896</c:v>
                      </c:pt>
                      <c:pt idx="1644">
                        <c:v>5.9558939857219606</c:v>
                      </c:pt>
                      <c:pt idx="1645">
                        <c:v>5.960139549108864</c:v>
                      </c:pt>
                      <c:pt idx="1646">
                        <c:v>5.9643852927514933</c:v>
                      </c:pt>
                      <c:pt idx="1647">
                        <c:v>5.969692725812739</c:v>
                      </c:pt>
                      <c:pt idx="1648">
                        <c:v>5.973938875086759</c:v>
                      </c:pt>
                      <c:pt idx="1649">
                        <c:v>5.9771236053669101</c:v>
                      </c:pt>
                      <c:pt idx="1650">
                        <c:v>5.9813700701855907</c:v>
                      </c:pt>
                      <c:pt idx="1651">
                        <c:v>5.9856167153365645</c:v>
                      </c:pt>
                      <c:pt idx="1652">
                        <c:v>5.9898635408351355</c:v>
                      </c:pt>
                      <c:pt idx="1653">
                        <c:v>5.9941105466966471</c:v>
                      </c:pt>
                      <c:pt idx="1654">
                        <c:v>5.9983577329364062</c:v>
                      </c:pt>
                      <c:pt idx="1655">
                        <c:v>6.0026050995697249</c:v>
                      </c:pt>
                      <c:pt idx="1656">
                        <c:v>6.0068526466119518</c:v>
                      </c:pt>
                      <c:pt idx="1657">
                        <c:v>6.012162334138087</c:v>
                      </c:pt>
                      <c:pt idx="1658">
                        <c:v>6.0153482819843873</c:v>
                      </c:pt>
                      <c:pt idx="1659">
                        <c:v>6.0195963703452691</c:v>
                      </c:pt>
                      <c:pt idx="1660">
                        <c:v>6.0238446391763523</c:v>
                      </c:pt>
                      <c:pt idx="1661">
                        <c:v>6.0280930884929944</c:v>
                      </c:pt>
                      <c:pt idx="1662">
                        <c:v>6.0323417183105219</c:v>
                      </c:pt>
                      <c:pt idx="1663">
                        <c:v>6.0365905286442603</c:v>
                      </c:pt>
                      <c:pt idx="1664">
                        <c:v>6.0408395195095732</c:v>
                      </c:pt>
                      <c:pt idx="1665">
                        <c:v>6.0450886909217916</c:v>
                      </c:pt>
                      <c:pt idx="1666">
                        <c:v>6.0504004091045207</c:v>
                      </c:pt>
                      <c:pt idx="1667">
                        <c:v>6.0546499868033683</c:v>
                      </c:pt>
                      <c:pt idx="1668">
                        <c:v>6.0588997450990094</c:v>
                      </c:pt>
                      <c:pt idx="1669">
                        <c:v>6.0620871823466063</c:v>
                      </c:pt>
                      <c:pt idx="1670">
                        <c:v>6.0663372567235516</c:v>
                      </c:pt>
                      <c:pt idx="1671">
                        <c:v>6.0705875117394843</c:v>
                      </c:pt>
                      <c:pt idx="1672">
                        <c:v>6.0748379474097849</c:v>
                      </c:pt>
                      <c:pt idx="1673">
                        <c:v>6.0790885637497984</c:v>
                      </c:pt>
                      <c:pt idx="1674">
                        <c:v>6.0833393607748727</c:v>
                      </c:pt>
                      <c:pt idx="1675">
                        <c:v>6.0875903385003944</c:v>
                      </c:pt>
                      <c:pt idx="1676">
                        <c:v>6.0918414969417132</c:v>
                      </c:pt>
                      <c:pt idx="1677">
                        <c:v>6.0960928361141855</c:v>
                      </c:pt>
                      <c:pt idx="1678">
                        <c:v>6.1003443560332009</c:v>
                      </c:pt>
                      <c:pt idx="1679">
                        <c:v>6.1045960567141178</c:v>
                      </c:pt>
                      <c:pt idx="1680">
                        <c:v>6.1088479381722962</c:v>
                      </c:pt>
                      <c:pt idx="1681">
                        <c:v>6.113100000423132</c:v>
                      </c:pt>
                      <c:pt idx="1682">
                        <c:v>6.1173522434819789</c:v>
                      </c:pt>
                      <c:pt idx="1683">
                        <c:v>6.1216046673642364</c:v>
                      </c:pt>
                      <c:pt idx="1684">
                        <c:v>6.1258572720852724</c:v>
                      </c:pt>
                      <c:pt idx="1685">
                        <c:v>6.1311732823145277</c:v>
                      </c:pt>
                      <c:pt idx="1686">
                        <c:v>6.1343630241051974</c:v>
                      </c:pt>
                      <c:pt idx="1687">
                        <c:v>6.1386161714348662</c:v>
                      </c:pt>
                      <c:pt idx="1688">
                        <c:v>6.1428694996648394</c:v>
                      </c:pt>
                      <c:pt idx="1689">
                        <c:v>6.1471230088105298</c:v>
                      </c:pt>
                      <c:pt idx="1690">
                        <c:v>6.151376698887316</c:v>
                      </c:pt>
                      <c:pt idx="1691">
                        <c:v>6.1556305699105804</c:v>
                      </c:pt>
                      <c:pt idx="1692">
                        <c:v>6.159884621895741</c:v>
                      </c:pt>
                      <c:pt idx="1693">
                        <c:v>6.164138854858173</c:v>
                      </c:pt>
                      <c:pt idx="1694">
                        <c:v>6.1683932688132961</c:v>
                      </c:pt>
                      <c:pt idx="1695">
                        <c:v>6.1726478637765023</c:v>
                      </c:pt>
                      <c:pt idx="1696">
                        <c:v>6.1769026397631803</c:v>
                      </c:pt>
                      <c:pt idx="1697">
                        <c:v>6.1800938405591328</c:v>
                      </c:pt>
                      <c:pt idx="1698">
                        <c:v>6.182221364334282</c:v>
                      </c:pt>
                      <c:pt idx="1699">
                        <c:v>6.1939235542529083</c:v>
                      </c:pt>
                      <c:pt idx="1700">
                        <c:v>6.203499091953268</c:v>
                      </c:pt>
                      <c:pt idx="1701">
                        <c:v>6.2152037722426421</c:v>
                      </c:pt>
                      <c:pt idx="1702">
                        <c:v>6.2258455796572543</c:v>
                      </c:pt>
                      <c:pt idx="1703">
                        <c:v>6.2364885196730464</c:v>
                      </c:pt>
                      <c:pt idx="1704">
                        <c:v>6.2460681342605486</c:v>
                      </c:pt>
                      <c:pt idx="1705">
                        <c:v>6.2577777984727012</c:v>
                      </c:pt>
                      <c:pt idx="1706">
                        <c:v>6.268424137739002</c:v>
                      </c:pt>
                      <c:pt idx="1707">
                        <c:v>6.2780068122707871</c:v>
                      </c:pt>
                      <c:pt idx="1708">
                        <c:v>6.2886553055190548</c:v>
                      </c:pt>
                      <c:pt idx="1709">
                        <c:v>6.3003699579001484</c:v>
                      </c:pt>
                      <c:pt idx="1710">
                        <c:v>6.309955694331693</c:v>
                      </c:pt>
                      <c:pt idx="1711">
                        <c:v>6.3206075903792582</c:v>
                      </c:pt>
                      <c:pt idx="1712">
                        <c:v>6.3323259866768646</c:v>
                      </c:pt>
                      <c:pt idx="1713">
                        <c:v>6.3429802659782197</c:v>
                      </c:pt>
                      <c:pt idx="1714">
                        <c:v>6.3536356805372032</c:v>
                      </c:pt>
                      <c:pt idx="1715">
                        <c:v>6.3632265244855422</c:v>
                      </c:pt>
                      <c:pt idx="1716">
                        <c:v>6.3749499163959804</c:v>
                      </c:pt>
                      <c:pt idx="1717">
                        <c:v>6.3845428048753412</c:v>
                      </c:pt>
                      <c:pt idx="1718">
                        <c:v>6.395202649251706</c:v>
                      </c:pt>
                      <c:pt idx="1719">
                        <c:v>6.4058636300720488</c:v>
                      </c:pt>
                      <c:pt idx="1720">
                        <c:v>6.4175920218564206</c:v>
                      </c:pt>
                      <c:pt idx="1721">
                        <c:v>6.4282553899979815</c:v>
                      </c:pt>
                      <c:pt idx="1722">
                        <c:v>6.4378533936206015</c:v>
                      </c:pt>
                      <c:pt idx="1723">
                        <c:v>6.4485189226409503</c:v>
                      </c:pt>
                      <c:pt idx="1724">
                        <c:v>6.4602523185658498</c:v>
                      </c:pt>
                      <c:pt idx="1725">
                        <c:v>6.4709202369450551</c:v>
                      </c:pt>
                      <c:pt idx="1726">
                        <c:v>6.4805223366115623</c:v>
                      </c:pt>
                      <c:pt idx="1727">
                        <c:v>6.4911924177143003</c:v>
                      </c:pt>
                      <c:pt idx="1728">
                        <c:v>6.5029308220517859</c:v>
                      </c:pt>
                      <c:pt idx="1729">
                        <c:v>6.5136032945536178</c:v>
                      </c:pt>
                      <c:pt idx="1730">
                        <c:v>6.5232094937615583</c:v>
                      </c:pt>
                      <c:pt idx="1731">
                        <c:v>6.5338841308340339</c:v>
                      </c:pt>
                      <c:pt idx="1732">
                        <c:v>6.5456275478615993</c:v>
                      </c:pt>
                      <c:pt idx="1733">
                        <c:v>6.555236824023579</c:v>
                      </c:pt>
                      <c:pt idx="1734">
                        <c:v>6.5659148806274228</c:v>
                      </c:pt>
                      <c:pt idx="1735">
                        <c:v>6.5776620599829885</c:v>
                      </c:pt>
                      <c:pt idx="1736">
                        <c:v>6.588342511562634</c:v>
                      </c:pt>
                      <c:pt idx="1737">
                        <c:v>6.5979558933975317</c:v>
                      </c:pt>
                      <c:pt idx="1738">
                        <c:v>6.6086385127859621</c:v>
                      </c:pt>
                      <c:pt idx="1739">
                        <c:v>6.620390712330475</c:v>
                      </c:pt>
                      <c:pt idx="1740">
                        <c:v>6.630007175723204</c:v>
                      </c:pt>
                      <c:pt idx="1741">
                        <c:v>6.6406932197598731</c:v>
                      </c:pt>
                      <c:pt idx="1742">
                        <c:v>6.6513804058339536</c:v>
                      </c:pt>
                      <c:pt idx="1743">
                        <c:v>6.6631376298600182</c:v>
                      </c:pt>
                      <c:pt idx="1744">
                        <c:v>6.6727582050709442</c:v>
                      </c:pt>
                      <c:pt idx="1745">
                        <c:v>6.6834488187223471</c:v>
                      </c:pt>
                      <c:pt idx="1746">
                        <c:v>6.6941405753881495</c:v>
                      </c:pt>
                      <c:pt idx="1747">
                        <c:v>6.7037641338667182</c:v>
                      </c:pt>
                      <c:pt idx="1748">
                        <c:v>6.7155275187408128</c:v>
                      </c:pt>
                      <c:pt idx="1749">
                        <c:v>6.7262227059167818</c:v>
                      </c:pt>
                      <c:pt idx="1750">
                        <c:v>6.7369190370853911</c:v>
                      </c:pt>
                      <c:pt idx="1751">
                        <c:v>6.7486863229744776</c:v>
                      </c:pt>
                      <c:pt idx="1752">
                        <c:v>6.7583151323796375</c:v>
                      </c:pt>
                      <c:pt idx="1753">
                        <c:v>6.7690148969950235</c:v>
                      </c:pt>
                      <c:pt idx="1754">
                        <c:v>6.7786456640930695</c:v>
                      </c:pt>
                      <c:pt idx="1755">
                        <c:v>6.7904178613872812</c:v>
                      </c:pt>
                      <c:pt idx="1756">
                        <c:v>6.8011210616543751</c:v>
                      </c:pt>
                      <c:pt idx="1757">
                        <c:v>6.8118254076290556</c:v>
                      </c:pt>
                      <c:pt idx="1758">
                        <c:v>6.8225308995566341</c:v>
                      </c:pt>
                      <c:pt idx="1759">
                        <c:v>6.8332375376824919</c:v>
                      </c:pt>
                      <c:pt idx="1760">
                        <c:v>6.8439453222521083</c:v>
                      </c:pt>
                      <c:pt idx="1761">
                        <c:v>6.8546542535110024</c:v>
                      </c:pt>
                      <c:pt idx="1762">
                        <c:v>6.8664354026150649</c:v>
                      </c:pt>
                      <c:pt idx="1763">
                        <c:v>6.8760755570792309</c:v>
                      </c:pt>
                      <c:pt idx="1764">
                        <c:v>6.8867879298800467</c:v>
                      </c:pt>
                      <c:pt idx="1765">
                        <c:v>6.8975014503531176</c:v>
                      </c:pt>
                      <c:pt idx="1766">
                        <c:v>6.9092876487284851</c:v>
                      </c:pt>
                      <c:pt idx="1767">
                        <c:v>6.9189319352998542</c:v>
                      </c:pt>
                      <c:pt idx="1768">
                        <c:v>6.9296489002656463</c:v>
                      </c:pt>
                      <c:pt idx="1769">
                        <c:v>6.9403670138879106</c:v>
                      </c:pt>
                      <c:pt idx="1770">
                        <c:v>6.9521582658645418</c:v>
                      </c:pt>
                      <c:pt idx="1771">
                        <c:v>6.9628787924670741</c:v>
                      </c:pt>
                      <c:pt idx="1772">
                        <c:v>6.9725282491565457</c:v>
                      </c:pt>
                      <c:pt idx="1773">
                        <c:v>6.9832509598680845</c:v>
                      </c:pt>
                      <c:pt idx="1774">
                        <c:v>6.995047269781554</c:v>
                      </c:pt>
                      <c:pt idx="1775">
                        <c:v>7.0057723955439331</c:v>
                      </c:pt>
                      <c:pt idx="1776">
                        <c:v>7.0154259923206839</c:v>
                      </c:pt>
                      <c:pt idx="1777">
                        <c:v>7.0261533040666482</c:v>
                      </c:pt>
                      <c:pt idx="1778">
                        <c:v>7.0379546762580807</c:v>
                      </c:pt>
                      <c:pt idx="1779">
                        <c:v>7.0476113804324445</c:v>
                      </c:pt>
                      <c:pt idx="1780">
                        <c:v>7.0583421455463036</c:v>
                      </c:pt>
                      <c:pt idx="1781">
                        <c:v>7.0690740622769299</c:v>
                      </c:pt>
                      <c:pt idx="1782">
                        <c:v>7.080880501093036</c:v>
                      </c:pt>
                      <c:pt idx="1783">
                        <c:v>7.0905413515774232</c:v>
                      </c:pt>
                      <c:pt idx="1784">
                        <c:v>7.1012767246419459</c:v>
                      </c:pt>
                      <c:pt idx="1785">
                        <c:v>7.1130869662824736</c:v>
                      </c:pt>
                      <c:pt idx="1786">
                        <c:v>7.1238247601056859</c:v>
                      </c:pt>
                      <c:pt idx="1787">
                        <c:v>7.1334897604622149</c:v>
                      </c:pt>
                      <c:pt idx="1788">
                        <c:v>7.1442297454365589</c:v>
                      </c:pt>
                      <c:pt idx="1789">
                        <c:v>7.1560450613220388</c:v>
                      </c:pt>
                      <c:pt idx="1790">
                        <c:v>7.1657131764231119</c:v>
                      </c:pt>
                      <c:pt idx="1791">
                        <c:v>7.1764566229310809</c:v>
                      </c:pt>
                      <c:pt idx="1792">
                        <c:v>7.1872012237794953</c:v>
                      </c:pt>
                      <c:pt idx="1793">
                        <c:v>7.1968723517091826</c:v>
                      </c:pt>
                      <c:pt idx="1794">
                        <c:v>7.2086938894900827</c:v>
                      </c:pt>
                      <c:pt idx="1795">
                        <c:v>7.2194419548486657</c:v>
                      </c:pt>
                      <c:pt idx="1796">
                        <c:v>7.230191175540515</c:v>
                      </c:pt>
                      <c:pt idx="1797">
                        <c:v>7.2398664621784334</c:v>
                      </c:pt>
                      <c:pt idx="1798">
                        <c:v>7.2516930839177149</c:v>
                      </c:pt>
                      <c:pt idx="1799">
                        <c:v>7.2624457721001177</c:v>
                      </c:pt>
                      <c:pt idx="1800">
                        <c:v>7.2731996166098893</c:v>
                      </c:pt>
                      <c:pt idx="1801">
                        <c:v>7.2839546176957661</c:v>
                      </c:pt>
                      <c:pt idx="1802">
                        <c:v>7.294710775606533</c:v>
                      </c:pt>
                      <c:pt idx="1803">
                        <c:v>7.3054680905910887</c:v>
                      </c:pt>
                      <c:pt idx="1804">
                        <c:v>7.3162265628983985</c:v>
                      </c:pt>
                      <c:pt idx="1805">
                        <c:v>7.3269861927775102</c:v>
                      </c:pt>
                      <c:pt idx="1806">
                        <c:v>7.3377469804775508</c:v>
                      </c:pt>
                      <c:pt idx="1807">
                        <c:v>7.3485089262477308</c:v>
                      </c:pt>
                      <c:pt idx="1808">
                        <c:v>7.3592720303373351</c:v>
                      </c:pt>
                      <c:pt idx="1809">
                        <c:v>7.3700362929957492</c:v>
                      </c:pt>
                      <c:pt idx="1810">
                        <c:v>7.3808017144723959</c:v>
                      </c:pt>
                      <c:pt idx="1811">
                        <c:v>7.3915682950168167</c:v>
                      </c:pt>
                      <c:pt idx="1812">
                        <c:v>7.4012592087160396</c:v>
                      </c:pt>
                      <c:pt idx="1813">
                        <c:v>7.4131049343075102</c:v>
                      </c:pt>
                      <c:pt idx="1814">
                        <c:v>7.4238749935532447</c:v>
                      </c:pt>
                      <c:pt idx="1815">
                        <c:v>7.4346462128656841</c:v>
                      </c:pt>
                      <c:pt idx="1816">
                        <c:v>7.4443413023104812</c:v>
                      </c:pt>
                      <c:pt idx="1817">
                        <c:v>7.4561921326904814</c:v>
                      </c:pt>
                      <c:pt idx="1818">
                        <c:v>7.4669668337029513</c:v>
                      </c:pt>
                      <c:pt idx="1819">
                        <c:v>7.477742695782343</c:v>
                      </c:pt>
                      <c:pt idx="1820">
                        <c:v>7.487441964572854</c:v>
                      </c:pt>
                      <c:pt idx="1821">
                        <c:v>7.4992979041430123</c:v>
                      </c:pt>
                      <c:pt idx="1822">
                        <c:v>7.5100772509250335</c:v>
                      </c:pt>
                      <c:pt idx="1823">
                        <c:v>7.5197796565902291</c:v>
                      </c:pt>
                      <c:pt idx="1824">
                        <c:v>7.5316394309449644</c:v>
                      </c:pt>
                      <c:pt idx="1825">
                        <c:v>7.5424222646841139</c:v>
                      </c:pt>
                      <c:pt idx="1826">
                        <c:v>7.5532062612436848</c:v>
                      </c:pt>
                      <c:pt idx="1827">
                        <c:v>7.5629128525660674</c:v>
                      </c:pt>
                      <c:pt idx="1828">
                        <c:v>7.5747777438274655</c:v>
                      </c:pt>
                      <c:pt idx="1829">
                        <c:v>7.5855652303535788</c:v>
                      </c:pt>
                      <c:pt idx="1830">
                        <c:v>7.5952749632896017</c:v>
                      </c:pt>
                      <c:pt idx="1831">
                        <c:v>7.6060646612964202</c:v>
                      </c:pt>
                      <c:pt idx="1832">
                        <c:v>7.6179346738817859</c:v>
                      </c:pt>
                      <c:pt idx="1833">
                        <c:v>7.6287268172119225</c:v>
                      </c:pt>
                      <c:pt idx="1834">
                        <c:v>7.6384407421309142</c:v>
                      </c:pt>
                      <c:pt idx="1835">
                        <c:v>7.649235098851717</c:v>
                      </c:pt>
                      <c:pt idx="1836">
                        <c:v>7.6611102371840394</c:v>
                      </c:pt>
                      <c:pt idx="1837">
                        <c:v>7.6708273084664063</c:v>
                      </c:pt>
                      <c:pt idx="1838">
                        <c:v>7.6816251618636437</c:v>
                      </c:pt>
                      <c:pt idx="1839">
                        <c:v>7.6924241813231706</c:v>
                      </c:pt>
                      <c:pt idx="1840">
                        <c:v>7.7043044498312065</c:v>
                      </c:pt>
                      <c:pt idx="1841">
                        <c:v>7.714025719436675</c:v>
                      </c:pt>
                      <c:pt idx="1842">
                        <c:v>7.7248282385946441</c:v>
                      </c:pt>
                      <c:pt idx="1843">
                        <c:v>7.7356319248228997</c:v>
                      </c:pt>
                      <c:pt idx="1844">
                        <c:v>7.7475173279411367</c:v>
                      </c:pt>
                      <c:pt idx="1845">
                        <c:v>7.7583234658379716</c:v>
                      </c:pt>
                      <c:pt idx="1846">
                        <c:v>7.7680499884517014</c:v>
                      </c:pt>
                      <c:pt idx="1847">
                        <c:v>7.7788583454838713</c:v>
                      </c:pt>
                      <c:pt idx="1848">
                        <c:v>7.7907488876525504</c:v>
                      </c:pt>
                      <c:pt idx="1849">
                        <c:v>7.8004785647971104</c:v>
                      </c:pt>
                      <c:pt idx="1850">
                        <c:v>7.8112904275834785</c:v>
                      </c:pt>
                      <c:pt idx="1851">
                        <c:v>7.8231848269573714</c:v>
                      </c:pt>
                      <c:pt idx="1852">
                        <c:v>7.8339991451251505</c:v>
                      </c:pt>
                      <c:pt idx="1853">
                        <c:v>7.8437330314951117</c:v>
                      </c:pt>
                      <c:pt idx="1854">
                        <c:v>7.854549572159625</c:v>
                      </c:pt>
                      <c:pt idx="1855">
                        <c:v>7.8664491183682514</c:v>
                      </c:pt>
                      <c:pt idx="1856">
                        <c:v>7.8772681165395735</c:v>
                      </c:pt>
                      <c:pt idx="1857">
                        <c:v>7.8870062157785039</c:v>
                      </c:pt>
                      <c:pt idx="1858">
                        <c:v>7.8978274383707898</c:v>
                      </c:pt>
                      <c:pt idx="1859">
                        <c:v>7.9097321358702466</c:v>
                      </c:pt>
                      <c:pt idx="1860">
                        <c:v>7.920555818097502</c:v>
                      </c:pt>
                      <c:pt idx="1861">
                        <c:v>7.9302981338536656</c:v>
                      </c:pt>
                      <c:pt idx="1862">
                        <c:v>7.9411240424286138</c:v>
                      </c:pt>
                      <c:pt idx="1863">
                        <c:v>7.9530338956808233</c:v>
                      </c:pt>
                      <c:pt idx="1864">
                        <c:v>7.9638622660216694</c:v>
                      </c:pt>
                      <c:pt idx="1865">
                        <c:v>7.97360880194808</c:v>
                      </c:pt>
                      <c:pt idx="1866">
                        <c:v>7.9844394005658517</c:v>
                      </c:pt>
                      <c:pt idx="1867">
                        <c:v>7.9963544140384908</c:v>
                      </c:pt>
                      <c:pt idx="1868">
                        <c:v>8.0061041174927379</c:v>
                      </c:pt>
                      <c:pt idx="1869">
                        <c:v>8.0169382363102812</c:v>
                      </c:pt>
                      <c:pt idx="1870">
                        <c:v>8.0277735290363132</c:v>
                      </c:pt>
                      <c:pt idx="1871">
                        <c:v>8.0396937072029147</c:v>
                      </c:pt>
                      <c:pt idx="1872">
                        <c:v>8.0505314659650118</c:v>
                      </c:pt>
                      <c:pt idx="1873">
                        <c:v>8.0602864532099634</c:v>
                      </c:pt>
                      <c:pt idx="1874">
                        <c:v>8.0722105078362674</c:v>
                      </c:pt>
                      <c:pt idx="1875">
                        <c:v>8.0830517914548654</c:v>
                      </c:pt>
                      <c:pt idx="1876">
                        <c:v>8.0938942505352021</c:v>
                      </c:pt>
                      <c:pt idx="1877">
                        <c:v>8.1036534689379938</c:v>
                      </c:pt>
                      <c:pt idx="1878">
                        <c:v>8.115582696100887</c:v>
                      </c:pt>
                      <c:pt idx="1879">
                        <c:v>8.1264286830963339</c:v>
                      </c:pt>
                      <c:pt idx="1880">
                        <c:v>8.137275846573722</c:v>
                      </c:pt>
                      <c:pt idx="1881">
                        <c:v>8.1470392998064032</c:v>
                      </c:pt>
                      <c:pt idx="1882">
                        <c:v>8.1589737039954464</c:v>
                      </c:pt>
                      <c:pt idx="1883">
                        <c:v>8.169824398450535</c:v>
                      </c:pt>
                      <c:pt idx="1884">
                        <c:v>8.1806762704090961</c:v>
                      </c:pt>
                      <c:pt idx="1885">
                        <c:v>8.1904439621485139</c:v>
                      </c:pt>
                      <c:pt idx="1886">
                        <c:v>8.2023835478590676</c:v>
                      </c:pt>
                      <c:pt idx="1887">
                        <c:v>8.2132389538619108</c:v>
                      </c:pt>
                      <c:pt idx="1888">
                        <c:v>8.224095538391083</c:v>
                      </c:pt>
                      <c:pt idx="1889">
                        <c:v>8.2360391428765389</c:v>
                      </c:pt>
                      <c:pt idx="1890">
                        <c:v>8.2458122440522068</c:v>
                      </c:pt>
                      <c:pt idx="1891">
                        <c:v>8.2566723656962431</c:v>
                      </c:pt>
                      <c:pt idx="1892">
                        <c:v>8.2675336668908006</c:v>
                      </c:pt>
                      <c:pt idx="1893">
                        <c:v>8.2794824608915079</c:v>
                      </c:pt>
                      <c:pt idx="1894">
                        <c:v>8.2892598089565972</c:v>
                      </c:pt>
                      <c:pt idx="1895">
                        <c:v>8.3001246503405977</c:v>
                      </c:pt>
                      <c:pt idx="1896">
                        <c:v>8.3109906723006528</c:v>
                      </c:pt>
                      <c:pt idx="1897">
                        <c:v>8.3229446603283037</c:v>
                      </c:pt>
                      <c:pt idx="1898">
                        <c:v>8.3338131623333709</c:v>
                      </c:pt>
                      <c:pt idx="1899">
                        <c:v>8.343595824203458</c:v>
                      </c:pt>
                      <c:pt idx="1900">
                        <c:v>8.3544665710344681</c:v>
                      </c:pt>
                      <c:pt idx="1901">
                        <c:v>8.3664257576066028</c:v>
                      </c:pt>
                      <c:pt idx="1902">
                        <c:v>8.376211610533046</c:v>
                      </c:pt>
                      <c:pt idx="1903">
                        <c:v>8.3870859037147039</c:v>
                      </c:pt>
                      <c:pt idx="1904">
                        <c:v>8.397961379527489</c:v>
                      </c:pt>
                      <c:pt idx="1905">
                        <c:v>8.4088380382286605</c:v>
                      </c:pt>
                      <c:pt idx="1906">
                        <c:v>8.4197158800755645</c:v>
                      </c:pt>
                      <c:pt idx="1907">
                        <c:v>8.4305949053256324</c:v>
                      </c:pt>
                      <c:pt idx="1908">
                        <c:v>8.4414751142363755</c:v>
                      </c:pt>
                      <c:pt idx="1909">
                        <c:v>8.452356507065403</c:v>
                      </c:pt>
                      <c:pt idx="1910">
                        <c:v>8.4632390840703753</c:v>
                      </c:pt>
                      <c:pt idx="1911">
                        <c:v>8.4741228455090667</c:v>
                      </c:pt>
                      <c:pt idx="1912">
                        <c:v>8.4860963514203185</c:v>
                      </c:pt>
                      <c:pt idx="1913">
                        <c:v>8.4958939227190964</c:v>
                      </c:pt>
                      <c:pt idx="1914">
                        <c:v>8.5067812390063882</c:v>
                      </c:pt>
                      <c:pt idx="1915">
                        <c:v>8.5176697407593061</c:v>
                      </c:pt>
                      <c:pt idx="1916">
                        <c:v>8.5296484622084687</c:v>
                      </c:pt>
                      <c:pt idx="1917">
                        <c:v>8.5394503016948491</c:v>
                      </c:pt>
                      <c:pt idx="1918">
                        <c:v>8.5503423613941028</c:v>
                      </c:pt>
                      <c:pt idx="1919">
                        <c:v>8.5612356075922378</c:v>
                      </c:pt>
                      <c:pt idx="1920">
                        <c:v>8.5732195491249517</c:v>
                      </c:pt>
                      <c:pt idx="1921">
                        <c:v>8.5830256605193309</c:v>
                      </c:pt>
                      <c:pt idx="1922">
                        <c:v>8.5939224677656032</c:v>
                      </c:pt>
                      <c:pt idx="1923">
                        <c:v>8.6048204625453515</c:v>
                      </c:pt>
                      <c:pt idx="1924">
                        <c:v>8.6168096287132006</c:v>
                      </c:pt>
                      <c:pt idx="1925">
                        <c:v>8.6266200157408406</c:v>
                      </c:pt>
                      <c:pt idx="1926">
                        <c:v>8.6375215746745617</c:v>
                      </c:pt>
                      <c:pt idx="1927">
                        <c:v>8.6484243221777284</c:v>
                      </c:pt>
                      <c:pt idx="1928">
                        <c:v>8.659328258509543</c:v>
                      </c:pt>
                      <c:pt idx="1929">
                        <c:v>8.6702333839292898</c:v>
                      </c:pt>
                      <c:pt idx="1930">
                        <c:v>8.6811396986963558</c:v>
                      </c:pt>
                      <c:pt idx="1931">
                        <c:v>8.690956399093082</c:v>
                      </c:pt>
                      <c:pt idx="1932">
                        <c:v>8.7029558973102876</c:v>
                      </c:pt>
                      <c:pt idx="1933">
                        <c:v>8.7138657816763345</c:v>
                      </c:pt>
                      <c:pt idx="1934">
                        <c:v>8.7247768564280204</c:v>
                      </c:pt>
                      <c:pt idx="1935">
                        <c:v>8.7367804138603518</c:v>
                      </c:pt>
                      <c:pt idx="1936">
                        <c:v>8.7466025781275789</c:v>
                      </c:pt>
                      <c:pt idx="1937">
                        <c:v>8.7575172255953007</c:v>
                      </c:pt>
                      <c:pt idx="1938">
                        <c:v>8.7684330644883559</c:v>
                      </c:pt>
                      <c:pt idx="1939">
                        <c:v>8.7782583383757746</c:v>
                      </c:pt>
                      <c:pt idx="1940">
                        <c:v>8.7902683175911029</c:v>
                      </c:pt>
                      <c:pt idx="1941">
                        <c:v>8.8011877323213348</c:v>
                      </c:pt>
                      <c:pt idx="1942">
                        <c:v>8.8110162251298689</c:v>
                      </c:pt>
                      <c:pt idx="1943">
                        <c:v>8.8219379057689515</c:v>
                      </c:pt>
                      <c:pt idx="1944">
                        <c:v>8.8339531323523417</c:v>
                      </c:pt>
                      <c:pt idx="1945">
                        <c:v>8.8448773185113367</c:v>
                      </c:pt>
                      <c:pt idx="1946">
                        <c:v>8.8547101064970413</c:v>
                      </c:pt>
                      <c:pt idx="1947">
                        <c:v>8.8656365605457808</c:v>
                      </c:pt>
                      <c:pt idx="1948">
                        <c:v>8.8776570390845695</c:v>
                      </c:pt>
                      <c:pt idx="1949">
                        <c:v>8.8885860008440947</c:v>
                      </c:pt>
                      <c:pt idx="1950">
                        <c:v>8.89951615715621</c:v>
                      </c:pt>
                      <c:pt idx="1951">
                        <c:v>8.9104475082820915</c:v>
                      </c:pt>
                      <c:pt idx="1952">
                        <c:v>8.921380054482988</c:v>
                      </c:pt>
                      <c:pt idx="1953">
                        <c:v>8.9323137960202281</c:v>
                      </c:pt>
                      <c:pt idx="1954">
                        <c:v>8.9432487331552348</c:v>
                      </c:pt>
                      <c:pt idx="1955">
                        <c:v>8.9541848661495109</c:v>
                      </c:pt>
                      <c:pt idx="1956">
                        <c:v>8.9651221952646445</c:v>
                      </c:pt>
                      <c:pt idx="1957">
                        <c:v>8.9760607207623142</c:v>
                      </c:pt>
                      <c:pt idx="1958">
                        <c:v>8.9870004429042822</c:v>
                      </c:pt>
                      <c:pt idx="1959">
                        <c:v>8.9979413619523942</c:v>
                      </c:pt>
                      <c:pt idx="1960">
                        <c:v>9.0088834781685829</c:v>
                      </c:pt>
                      <c:pt idx="1961">
                        <c:v>9.0198267918148716</c:v>
                      </c:pt>
                      <c:pt idx="1962">
                        <c:v>9.0318658201703865</c:v>
                      </c:pt>
                      <c:pt idx="1963">
                        <c:v>9.0428116492731387</c:v>
                      </c:pt>
                      <c:pt idx="1964">
                        <c:v>9.0526639199558279</c:v>
                      </c:pt>
                      <c:pt idx="1965">
                        <c:v>9.0636120259444279</c:v>
                      </c:pt>
                      <c:pt idx="1966">
                        <c:v>9.0756563270884083</c:v>
                      </c:pt>
                      <c:pt idx="1967">
                        <c:v>9.0866069507373659</c:v>
                      </c:pt>
                      <c:pt idx="1968">
                        <c:v>9.0964635374093881</c:v>
                      </c:pt>
                      <c:pt idx="1969">
                        <c:v>9.1074164399395041</c:v>
                      </c:pt>
                      <c:pt idx="1970">
                        <c:v>9.1194660184926963</c:v>
                      </c:pt>
                      <c:pt idx="1971">
                        <c:v>9.1304214408899611</c:v>
                      </c:pt>
                      <c:pt idx="1972">
                        <c:v>9.1402823473343879</c:v>
                      </c:pt>
                      <c:pt idx="1973">
                        <c:v>9.1512400506107472</c:v>
                      </c:pt>
                      <c:pt idx="1974">
                        <c:v>9.1632949111999178</c:v>
                      </c:pt>
                      <c:pt idx="1975">
                        <c:v>9.1731590599592838</c:v>
                      </c:pt>
                      <c:pt idx="1976">
                        <c:v>9.1841203665580018</c:v>
                      </c:pt>
                      <c:pt idx="1977">
                        <c:v>9.1950828747908613</c:v>
                      </c:pt>
                      <c:pt idx="1978">
                        <c:v>9.2060465849213458</c:v>
                      </c:pt>
                      <c:pt idx="1979">
                        <c:v>9.2170114972130328</c:v>
                      </c:pt>
                      <c:pt idx="1980">
                        <c:v>9.22797761192958</c:v>
                      </c:pt>
                      <c:pt idx="1981">
                        <c:v>9.238944929334739</c:v>
                      </c:pt>
                      <c:pt idx="1982">
                        <c:v>9.2499134496923521</c:v>
                      </c:pt>
                      <c:pt idx="1983">
                        <c:v>9.2608831732663166</c:v>
                      </c:pt>
                      <c:pt idx="1984">
                        <c:v>9.2718541003206543</c:v>
                      </c:pt>
                      <c:pt idx="1985">
                        <c:v>9.2839235104154518</c:v>
                      </c:pt>
                      <c:pt idx="1986">
                        <c:v>9.2937995659269141</c:v>
                      </c:pt>
                      <c:pt idx="1987">
                        <c:v>9.3047741050072865</c:v>
                      </c:pt>
                      <c:pt idx="1988">
                        <c:v>9.3157498486249342</c:v>
                      </c:pt>
                      <c:pt idx="1989">
                        <c:v>9.3278245581605184</c:v>
                      </c:pt>
                      <c:pt idx="1990">
                        <c:v>9.3388028321673069</c:v>
                      </c:pt>
                      <c:pt idx="1991">
                        <c:v>9.349782311531424</c:v>
                      </c:pt>
                      <c:pt idx="1992">
                        <c:v>9.3607629965175843</c:v>
                      </c:pt>
                      <c:pt idx="1993">
                        <c:v>9.3717448873905891</c:v>
                      </c:pt>
                      <c:pt idx="1994">
                        <c:v>9.3827279844153253</c:v>
                      </c:pt>
                      <c:pt idx="1995">
                        <c:v>9.3937122878567649</c:v>
                      </c:pt>
                      <c:pt idx="1996">
                        <c:v>9.4046977979799848</c:v>
                      </c:pt>
                      <c:pt idx="1997">
                        <c:v>9.4156845150501116</c:v>
                      </c:pt>
                      <c:pt idx="1998">
                        <c:v>9.4266724393323909</c:v>
                      </c:pt>
                      <c:pt idx="1999">
                        <c:v>9.4376615710921499</c:v>
                      </c:pt>
                      <c:pt idx="2000">
                        <c:v>9.4486519105947977</c:v>
                      </c:pt>
                      <c:pt idx="2001">
                        <c:v>9.4596434581058357</c:v>
                      </c:pt>
                      <c:pt idx="2002">
                        <c:v>9.4706362138908489</c:v>
                      </c:pt>
                      <c:pt idx="2003">
                        <c:v>9.4816301782155143</c:v>
                      </c:pt>
                      <c:pt idx="2004">
                        <c:v>9.4926253513455894</c:v>
                      </c:pt>
                      <c:pt idx="2005">
                        <c:v>9.5036217335469289</c:v>
                      </c:pt>
                      <c:pt idx="2006">
                        <c:v>9.5146193250854676</c:v>
                      </c:pt>
                      <c:pt idx="2007">
                        <c:v>9.525618126227231</c:v>
                      </c:pt>
                      <c:pt idx="2008">
                        <c:v>9.5366181372383458</c:v>
                      </c:pt>
                      <c:pt idx="2009">
                        <c:v>9.5476193583849849</c:v>
                      </c:pt>
                      <c:pt idx="2010">
                        <c:v>9.5586217899334525</c:v>
                      </c:pt>
                      <c:pt idx="2011">
                        <c:v>9.569625432150124</c:v>
                      </c:pt>
                      <c:pt idx="2012">
                        <c:v>9.5806302853014635</c:v>
                      </c:pt>
                      <c:pt idx="2013">
                        <c:v>9.5916363496540242</c:v>
                      </c:pt>
                      <c:pt idx="2014">
                        <c:v>9.6026436254744461</c:v>
                      </c:pt>
                      <c:pt idx="2015">
                        <c:v>9.6136521130294597</c:v>
                      </c:pt>
                      <c:pt idx="2016">
                        <c:v>9.6246618125858916</c:v>
                      </c:pt>
                      <c:pt idx="2017">
                        <c:v>9.6356727244106217</c:v>
                      </c:pt>
                      <c:pt idx="2018">
                        <c:v>9.6466848487706578</c:v>
                      </c:pt>
                      <c:pt idx="2019">
                        <c:v>9.6565967976331066</c:v>
                      </c:pt>
                      <c:pt idx="2020">
                        <c:v>9.6687127361650536</c:v>
                      </c:pt>
                      <c:pt idx="2021">
                        <c:v>9.6797284997338426</c:v>
                      </c:pt>
                      <c:pt idx="2022">
                        <c:v>9.6907454769067929</c:v>
                      </c:pt>
                      <c:pt idx="2023">
                        <c:v>9.7006617942150388</c:v>
                      </c:pt>
                      <c:pt idx="2024">
                        <c:v>9.7127830731349931</c:v>
                      </c:pt>
                      <c:pt idx="2025">
                        <c:v>9.7238036927253777</c:v>
                      </c:pt>
                      <c:pt idx="2026">
                        <c:v>9.7348255269901909</c:v>
                      </c:pt>
                      <c:pt idx="2027">
                        <c:v>9.7447462165964875</c:v>
                      </c:pt>
                      <c:pt idx="2028">
                        <c:v>9.7568728406143403</c:v>
                      </c:pt>
                      <c:pt idx="2029">
                        <c:v>9.7678983205095324</c:v>
                      </c:pt>
                      <c:pt idx="2030">
                        <c:v>9.7789250161508239</c:v>
                      </c:pt>
                      <c:pt idx="2031">
                        <c:v>9.7888500819125372</c:v>
                      </c:pt>
                      <c:pt idx="2032">
                        <c:v>9.8009820557444058</c:v>
                      </c:pt>
                      <c:pt idx="2033">
                        <c:v>9.8120124002332449</c:v>
                      </c:pt>
                      <c:pt idx="2034">
                        <c:v>9.8219407506459859</c:v>
                      </c:pt>
                      <c:pt idx="2035">
                        <c:v>9.834076739937073</c:v>
                      </c:pt>
                      <c:pt idx="2036">
                        <c:v>9.8451107356891434</c:v>
                      </c:pt>
                      <c:pt idx="2037">
                        <c:v>9.8561459490662049</c:v>
                      </c:pt>
                      <c:pt idx="2038">
                        <c:v>9.8660786823970259</c:v>
                      </c:pt>
                      <c:pt idx="2039">
                        <c:v>9.8782200297703771</c:v>
                      </c:pt>
                      <c:pt idx="2040">
                        <c:v>9.8892588976352993</c:v>
                      </c:pt>
                      <c:pt idx="2041">
                        <c:v>9.899194920695038</c:v>
                      </c:pt>
                      <c:pt idx="2042">
                        <c:v>9.9102361043211484</c:v>
                      </c:pt>
                      <c:pt idx="2043">
                        <c:v>9.9223828145100512</c:v>
                      </c:pt>
                      <c:pt idx="2044">
                        <c:v>9.9334265587923323</c:v>
                      </c:pt>
                      <c:pt idx="2045">
                        <c:v>9.9433669715485493</c:v>
                      </c:pt>
                      <c:pt idx="2046">
                        <c:v>9.954413033638648</c:v>
                      </c:pt>
                      <c:pt idx="2047">
                        <c:v>9.9665651113827032</c:v>
                      </c:pt>
                      <c:pt idx="2048">
                        <c:v>9.9776137363925734</c:v>
                      </c:pt>
                      <c:pt idx="2049">
                        <c:v>9.9886635822584662</c:v>
                      </c:pt>
                      <c:pt idx="2050">
                        <c:v>9.9986094875927005</c:v>
                      </c:pt>
                      <c:pt idx="2051">
                        <c:v>10.010766937637786</c:v>
                      </c:pt>
                      <c:pt idx="2052">
                        <c:v>10.021820447691153</c:v>
                      </c:pt>
                      <c:pt idx="2053">
                        <c:v>10.031769651486695</c:v>
                      </c:pt>
                      <c:pt idx="2054">
                        <c:v>10.042825483449308</c:v>
                      </c:pt>
                      <c:pt idx="2055">
                        <c:v>10.054988310547595</c:v>
                      </c:pt>
                      <c:pt idx="2056">
                        <c:v>10.064940814992973</c:v>
                      </c:pt>
                      <c:pt idx="2057">
                        <c:v>10.076000315114838</c:v>
                      </c:pt>
                      <c:pt idx="2058">
                        <c:v>10.087061038497422</c:v>
                      </c:pt>
                      <c:pt idx="2059">
                        <c:v>10.099229247407402</c:v>
                      </c:pt>
                      <c:pt idx="2060">
                        <c:v>10.109186156127363</c:v>
                      </c:pt>
                      <c:pt idx="2061">
                        <c:v>10.120250550916253</c:v>
                      </c:pt>
                      <c:pt idx="2062">
                        <c:v>10.13242279931155</c:v>
                      </c:pt>
                      <c:pt idx="2063">
                        <c:v>10.143489765535397</c:v>
                      </c:pt>
                      <c:pt idx="2064">
                        <c:v>10.153451082429731</c:v>
                      </c:pt>
                      <c:pt idx="2065">
                        <c:v>10.164520376220089</c:v>
                      </c:pt>
                      <c:pt idx="2066">
                        <c:v>10.176698014769608</c:v>
                      </c:pt>
                      <c:pt idx="2067">
                        <c:v>10.187769882272807</c:v>
                      </c:pt>
                      <c:pt idx="2068">
                        <c:v>10.197735611246451</c:v>
                      </c:pt>
                      <c:pt idx="2069">
                        <c:v>10.208809808378476</c:v>
                      </c:pt>
                      <c:pt idx="2070">
                        <c:v>10.220992841858129</c:v>
                      </c:pt>
                      <c:pt idx="2071">
                        <c:v>10.230961882456999</c:v>
                      </c:pt>
                      <c:pt idx="2072">
                        <c:v>10.242039759947001</c:v>
                      </c:pt>
                      <c:pt idx="2073">
                        <c:v>10.253118864766666</c:v>
                      </c:pt>
                      <c:pt idx="2074">
                        <c:v>10.265307297958662</c:v>
                      </c:pt>
                      <c:pt idx="2075">
                        <c:v>10.276388981056028</c:v>
                      </c:pt>
                      <c:pt idx="2076">
                        <c:v>10.28636354592391</c:v>
                      </c:pt>
                      <c:pt idx="2077">
                        <c:v>10.297447562782963</c:v>
                      </c:pt>
                      <c:pt idx="2078">
                        <c:v>10.309641400475927</c:v>
                      </c:pt>
                      <c:pt idx="2079">
                        <c:v>10.319619282844965</c:v>
                      </c:pt>
                      <c:pt idx="2080">
                        <c:v>10.33070698659288</c:v>
                      </c:pt>
                      <c:pt idx="2081">
                        <c:v>10.341795919848861</c:v>
                      </c:pt>
                      <c:pt idx="2082">
                        <c:v>10.353995166837752</c:v>
                      </c:pt>
                      <c:pt idx="2083">
                        <c:v>10.363977475975975</c:v>
                      </c:pt>
                      <c:pt idx="2084">
                        <c:v>10.375070099392785</c:v>
                      </c:pt>
                      <c:pt idx="2085">
                        <c:v>10.387273406504145</c:v>
                      </c:pt>
                      <c:pt idx="2086">
                        <c:v>10.398368614495199</c:v>
                      </c:pt>
                      <c:pt idx="2087">
                        <c:v>10.408355354332286</c:v>
                      </c:pt>
                      <c:pt idx="2088">
                        <c:v>10.419452901785691</c:v>
                      </c:pt>
                      <c:pt idx="2089">
                        <c:v>10.431661626599556</c:v>
                      </c:pt>
                      <c:pt idx="2090">
                        <c:v>10.441651692042784</c:v>
                      </c:pt>
                      <c:pt idx="2091">
                        <c:v>10.45275293539345</c:v>
                      </c:pt>
                      <c:pt idx="2092">
                        <c:v>10.463855411256969</c:v>
                      </c:pt>
                      <c:pt idx="2093">
                        <c:v>10.473848693558846</c:v>
                      </c:pt>
                      <c:pt idx="2094">
                        <c:v>10.486064061617528</c:v>
                      </c:pt>
                      <c:pt idx="2095">
                        <c:v>10.497170236662262</c:v>
                      </c:pt>
                      <c:pt idx="2096">
                        <c:v>10.508277645315243</c:v>
                      </c:pt>
                      <c:pt idx="2097">
                        <c:v>10.52049721997817</c:v>
                      </c:pt>
                      <c:pt idx="2098">
                        <c:v>10.522719121259177</c:v>
                      </c:pt>
                      <c:pt idx="2099">
                        <c:v>10.537162683066619</c:v>
                      </c:pt>
                      <c:pt idx="2100">
                        <c:v>10.648336804290588</c:v>
                      </c:pt>
                      <c:pt idx="2101">
                        <c:v>10.758521067993742</c:v>
                      </c:pt>
                      <c:pt idx="2102">
                        <c:v>10.871056525750127</c:v>
                      </c:pt>
                      <c:pt idx="2103">
                        <c:v>10.982602678377345</c:v>
                      </c:pt>
                      <c:pt idx="2104">
                        <c:v>11.094273395405976</c:v>
                      </c:pt>
                      <c:pt idx="2105">
                        <c:v>11.207187542351887</c:v>
                      </c:pt>
                      <c:pt idx="2106">
                        <c:v>11.317989637662514</c:v>
                      </c:pt>
                      <c:pt idx="2107">
                        <c:v>11.430035722730052</c:v>
                      </c:pt>
                      <c:pt idx="2108">
                        <c:v>11.542207491886668</c:v>
                      </c:pt>
                      <c:pt idx="2109">
                        <c:v>11.655628841856105</c:v>
                      </c:pt>
                      <c:pt idx="2110">
                        <c:v>11.766929212542419</c:v>
                      </c:pt>
                      <c:pt idx="2111">
                        <c:v>11.879479731463666</c:v>
                      </c:pt>
                      <c:pt idx="2112">
                        <c:v>11.993284484108353</c:v>
                      </c:pt>
                      <c:pt idx="2113">
                        <c:v>12.104961512246669</c:v>
                      </c:pt>
                      <c:pt idx="2114">
                        <c:v>12.217893347307495</c:v>
                      </c:pt>
                      <c:pt idx="2115">
                        <c:v>12.330952862567173</c:v>
                      </c:pt>
                      <c:pt idx="2116">
                        <c:v>12.443007837817703</c:v>
                      </c:pt>
                      <c:pt idx="2117">
                        <c:v>12.557456090810055</c:v>
                      </c:pt>
                      <c:pt idx="2118">
                        <c:v>12.669765304595753</c:v>
                      </c:pt>
                      <c:pt idx="2119">
                        <c:v>12.783337150988489</c:v>
                      </c:pt>
                      <c:pt idx="2120">
                        <c:v>12.898175792595131</c:v>
                      </c:pt>
                      <c:pt idx="2121">
                        <c:v>13.010868534702039</c:v>
                      </c:pt>
                      <c:pt idx="2122">
                        <c:v>13.125968918351505</c:v>
                      </c:pt>
                      <c:pt idx="2123">
                        <c:v>13.238918804574562</c:v>
                      </c:pt>
                      <c:pt idx="2124">
                        <c:v>13.353139262452263</c:v>
                      </c:pt>
                      <c:pt idx="2125">
                        <c:v>13.467490332660159</c:v>
                      </c:pt>
                      <c:pt idx="2126">
                        <c:v>13.580826845441718</c:v>
                      </c:pt>
                      <c:pt idx="2127">
                        <c:v>13.696585507315742</c:v>
                      </c:pt>
                      <c:pt idx="2128">
                        <c:v>13.810182113928382</c:v>
                      </c:pt>
                      <c:pt idx="2129">
                        <c:v>13.925057314669257</c:v>
                      </c:pt>
                      <c:pt idx="2130">
                        <c:v>14.038913902186129</c:v>
                      </c:pt>
                      <c:pt idx="2131">
                        <c:v>14.155204365082295</c:v>
                      </c:pt>
                      <c:pt idx="2132">
                        <c:v>14.270476824273665</c:v>
                      </c:pt>
                      <c:pt idx="2133">
                        <c:v>14.384727599815839</c:v>
                      </c:pt>
                      <c:pt idx="2134">
                        <c:v>14.500265093026963</c:v>
                      </c:pt>
                      <c:pt idx="2135">
                        <c:v>14.615936229784751</c:v>
                      </c:pt>
                      <c:pt idx="2136">
                        <c:v>14.73174131962133</c:v>
                      </c:pt>
                      <c:pt idx="2137">
                        <c:v>14.847680673145437</c:v>
                      </c:pt>
                      <c:pt idx="2138">
                        <c:v>14.962593195584176</c:v>
                      </c:pt>
                      <c:pt idx="2139">
                        <c:v>15.078800662207628</c:v>
                      </c:pt>
                      <c:pt idx="2140">
                        <c:v>15.19630743818459</c:v>
                      </c:pt>
                      <c:pt idx="2141">
                        <c:v>15.311621507047224</c:v>
                      </c:pt>
                      <c:pt idx="2142">
                        <c:v>15.428235516274153</c:v>
                      </c:pt>
                      <c:pt idx="2143">
                        <c:v>15.54381749601967</c:v>
                      </c:pt>
                      <c:pt idx="2144">
                        <c:v>15.661872294163825</c:v>
                      </c:pt>
                      <c:pt idx="2145">
                        <c:v>15.777724788295696</c:v>
                      </c:pt>
                      <c:pt idx="2146">
                        <c:v>15.896056212063087</c:v>
                      </c:pt>
                      <c:pt idx="2147">
                        <c:v>16.013354150511788</c:v>
                      </c:pt>
                      <c:pt idx="2148">
                        <c:v>16.129614798812959</c:v>
                      </c:pt>
                      <c:pt idx="2149">
                        <c:v>16.24836360029505</c:v>
                      </c:pt>
                      <c:pt idx="2150">
                        <c:v>16.364897952857</c:v>
                      </c:pt>
                      <c:pt idx="2151">
                        <c:v>16.482747449137378</c:v>
                      </c:pt>
                      <c:pt idx="2152">
                        <c:v>16.600735994340056</c:v>
                      </c:pt>
                      <c:pt idx="2153">
                        <c:v>16.718863916976325</c:v>
                      </c:pt>
                      <c:pt idx="2154">
                        <c:v>16.837131546723029</c:v>
                      </c:pt>
                      <c:pt idx="2155">
                        <c:v>16.954354443473939</c:v>
                      </c:pt>
                      <c:pt idx="2156">
                        <c:v>17.074087252116136</c:v>
                      </c:pt>
                      <c:pt idx="2157">
                        <c:v>17.192775992993941</c:v>
                      </c:pt>
                      <c:pt idx="2158">
                        <c:v>17.310416774434586</c:v>
                      </c:pt>
                      <c:pt idx="2159">
                        <c:v>17.430576923090953</c:v>
                      </c:pt>
                      <c:pt idx="2160">
                        <c:v>17.548497953496618</c:v>
                      </c:pt>
                      <c:pt idx="2161">
                        <c:v>17.667751440886963</c:v>
                      </c:pt>
                      <c:pt idx="2162">
                        <c:v>17.787147312034332</c:v>
                      </c:pt>
                      <c:pt idx="2163">
                        <c:v>17.905489813787444</c:v>
                      </c:pt>
                      <c:pt idx="2164">
                        <c:v>18.026367568451064</c:v>
                      </c:pt>
                      <c:pt idx="2165">
                        <c:v>18.146192638207268</c:v>
                      </c:pt>
                      <c:pt idx="2166">
                        <c:v>18.264961059771998</c:v>
                      </c:pt>
                      <c:pt idx="2167">
                        <c:v>18.386274381278387</c:v>
                      </c:pt>
                      <c:pt idx="2168">
                        <c:v>18.506531746501786</c:v>
                      </c:pt>
                      <c:pt idx="2169">
                        <c:v>18.626933904205206</c:v>
                      </c:pt>
                      <c:pt idx="2170">
                        <c:v>18.746275010882751</c:v>
                      </c:pt>
                      <c:pt idx="2171">
                        <c:v>18.868173994663714</c:v>
                      </c:pt>
                      <c:pt idx="2172">
                        <c:v>18.989012629390697</c:v>
                      </c:pt>
                      <c:pt idx="2173">
                        <c:v>19.108786887407813</c:v>
                      </c:pt>
                      <c:pt idx="2174">
                        <c:v>19.231128842332314</c:v>
                      </c:pt>
                      <c:pt idx="2175">
                        <c:v>19.352407130194809</c:v>
                      </c:pt>
                      <c:pt idx="2176">
                        <c:v>19.473832680904291</c:v>
                      </c:pt>
                      <c:pt idx="2177">
                        <c:v>19.595405852525111</c:v>
                      </c:pt>
                      <c:pt idx="2178">
                        <c:v>19.717127004429059</c:v>
                      </c:pt>
                      <c:pt idx="2179">
                        <c:v>19.840215942576268</c:v>
                      </c:pt>
                      <c:pt idx="2180">
                        <c:v>19.961014693149664</c:v>
                      </c:pt>
                      <c:pt idx="2181">
                        <c:v>20.083181955305154</c:v>
                      </c:pt>
                      <c:pt idx="2182">
                        <c:v>20.206722571229356</c:v>
                      </c:pt>
                      <c:pt idx="2183">
                        <c:v>20.329190561160864</c:v>
                      </c:pt>
                      <c:pt idx="2184">
                        <c:v>20.451808719104488</c:v>
                      </c:pt>
                      <c:pt idx="2185">
                        <c:v>20.573348980461347</c:v>
                      </c:pt>
                      <c:pt idx="2186">
                        <c:v>20.697497015262606</c:v>
                      </c:pt>
                      <c:pt idx="2187">
                        <c:v>20.820567895000259</c:v>
                      </c:pt>
                      <c:pt idx="2188">
                        <c:v>20.942557448601345</c:v>
                      </c:pt>
                      <c:pt idx="2189">
                        <c:v>21.067164981888943</c:v>
                      </c:pt>
                      <c:pt idx="2190">
                        <c:v>21.189455913631996</c:v>
                      </c:pt>
                      <c:pt idx="2191">
                        <c:v>21.314371673587626</c:v>
                      </c:pt>
                      <c:pt idx="2192">
                        <c:v>21.438204564563705</c:v>
                      </c:pt>
                      <c:pt idx="2193">
                        <c:v>21.562190991536362</c:v>
                      </c:pt>
                      <c:pt idx="2194">
                        <c:v>21.68633133570593</c:v>
                      </c:pt>
                      <c:pt idx="2195">
                        <c:v>21.809382268210335</c:v>
                      </c:pt>
                      <c:pt idx="2196">
                        <c:v>21.933830047323074</c:v>
                      </c:pt>
                      <c:pt idx="2197">
                        <c:v>22.05967970476339</c:v>
                      </c:pt>
                      <c:pt idx="2198">
                        <c:v>22.184439558258973</c:v>
                      </c:pt>
                      <c:pt idx="2199">
                        <c:v>22.28435963052117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CHS_28Apr2016!$O$27:$O$2226</c15:sqref>
                        </c15:formulaRef>
                      </c:ext>
                    </c:extLst>
                    <c:numCache>
                      <c:formatCode>General</c:formatCode>
                      <c:ptCount val="2200"/>
                      <c:pt idx="0">
                        <c:v>7.6999999999999999E-2</c:v>
                      </c:pt>
                      <c:pt idx="1">
                        <c:v>4.4999999999999998E-2</c:v>
                      </c:pt>
                      <c:pt idx="2">
                        <c:v>6.7998639999999999E-2</c:v>
                      </c:pt>
                      <c:pt idx="3">
                        <c:v>0.11599420000000001</c:v>
                      </c:pt>
                      <c:pt idx="4">
                        <c:v>0.14398848</c:v>
                      </c:pt>
                      <c:pt idx="5">
                        <c:v>0.15298164</c:v>
                      </c:pt>
                      <c:pt idx="6">
                        <c:v>0.15897615000000001</c:v>
                      </c:pt>
                      <c:pt idx="7">
                        <c:v>0.16097263000000001</c:v>
                      </c:pt>
                      <c:pt idx="8">
                        <c:v>0.16796640000000002</c:v>
                      </c:pt>
                      <c:pt idx="9">
                        <c:v>0.19295175000000001</c:v>
                      </c:pt>
                      <c:pt idx="10">
                        <c:v>0.22693644000000002</c:v>
                      </c:pt>
                      <c:pt idx="11">
                        <c:v>0.24592374</c:v>
                      </c:pt>
                      <c:pt idx="12">
                        <c:v>0.25091466000000001</c:v>
                      </c:pt>
                      <c:pt idx="13">
                        <c:v>0.25290638999999998</c:v>
                      </c:pt>
                      <c:pt idx="14">
                        <c:v>0.2558976</c:v>
                      </c:pt>
                      <c:pt idx="15">
                        <c:v>0.25988820000000001</c:v>
                      </c:pt>
                      <c:pt idx="16">
                        <c:v>0.28386935999999996</c:v>
                      </c:pt>
                      <c:pt idx="17">
                        <c:v>0.31784418000000003</c:v>
                      </c:pt>
                      <c:pt idx="18">
                        <c:v>0.33582192</c:v>
                      </c:pt>
                      <c:pt idx="19">
                        <c:v>0.33881016000000003</c:v>
                      </c:pt>
                      <c:pt idx="20">
                        <c:v>0.33979599999999999</c:v>
                      </c:pt>
                      <c:pt idx="21">
                        <c:v>0.34378327999999997</c:v>
                      </c:pt>
                      <c:pt idx="22">
                        <c:v>0.34377295999999996</c:v>
                      </c:pt>
                      <c:pt idx="23">
                        <c:v>0.36674677</c:v>
                      </c:pt>
                      <c:pt idx="24">
                        <c:v>0.39971200000000001</c:v>
                      </c:pt>
                      <c:pt idx="25">
                        <c:v>0.41668724999999995</c:v>
                      </c:pt>
                      <c:pt idx="26">
                        <c:v>0.4196724</c:v>
                      </c:pt>
                      <c:pt idx="27">
                        <c:v>0.42365656000000002</c:v>
                      </c:pt>
                      <c:pt idx="28">
                        <c:v>0.41764888</c:v>
                      </c:pt>
                      <c:pt idx="29">
                        <c:v>0.42163286</c:v>
                      </c:pt>
                      <c:pt idx="30">
                        <c:v>0.44360040000000001</c:v>
                      </c:pt>
                      <c:pt idx="31">
                        <c:v>0.47455349999999996</c:v>
                      </c:pt>
                      <c:pt idx="32">
                        <c:v>0.49251686</c:v>
                      </c:pt>
                      <c:pt idx="33">
                        <c:v>0.49350105999999999</c:v>
                      </c:pt>
                      <c:pt idx="34">
                        <c:v>0.49848103999999999</c:v>
                      </c:pt>
                      <c:pt idx="35">
                        <c:v>0.49247248999999998</c:v>
                      </c:pt>
                      <c:pt idx="36">
                        <c:v>0.49545440000000002</c:v>
                      </c:pt>
                      <c:pt idx="37">
                        <c:v>0.51341918000000009</c:v>
                      </c:pt>
                      <c:pt idx="38">
                        <c:v>0.54436779999999996</c:v>
                      </c:pt>
                      <c:pt idx="39">
                        <c:v>0.56133122000000002</c:v>
                      </c:pt>
                      <c:pt idx="40">
                        <c:v>0.56030997000000005</c:v>
                      </c:pt>
                      <c:pt idx="41">
                        <c:v>0.56229061999999996</c:v>
                      </c:pt>
                      <c:pt idx="42">
                        <c:v>0.55528832000000006</c:v>
                      </c:pt>
                      <c:pt idx="43">
                        <c:v>0.55527164000000007</c:v>
                      </c:pt>
                      <c:pt idx="44">
                        <c:v>0.57521663999999995</c:v>
                      </c:pt>
                      <c:pt idx="45">
                        <c:v>0.60515765999999993</c:v>
                      </c:pt>
                      <c:pt idx="46">
                        <c:v>0.62011817999999996</c:v>
                      </c:pt>
                      <c:pt idx="47">
                        <c:v>0.62009955000000005</c:v>
                      </c:pt>
                      <c:pt idx="48">
                        <c:v>0.62008091999999992</c:v>
                      </c:pt>
                      <c:pt idx="49">
                        <c:v>0.61207436999999998</c:v>
                      </c:pt>
                      <c:pt idx="50">
                        <c:v>0.61205597999999994</c:v>
                      </c:pt>
                      <c:pt idx="51">
                        <c:v>0.63100776000000003</c:v>
                      </c:pt>
                      <c:pt idx="52">
                        <c:v>0.65993579000000002</c:v>
                      </c:pt>
                      <c:pt idx="53">
                        <c:v>0.67389300000000008</c:v>
                      </c:pt>
                      <c:pt idx="54">
                        <c:v>0.67187609000000004</c:v>
                      </c:pt>
                      <c:pt idx="55">
                        <c:v>0.67185590000000006</c:v>
                      </c:pt>
                      <c:pt idx="56">
                        <c:v>0.65984986000000001</c:v>
                      </c:pt>
                      <c:pt idx="57">
                        <c:v>0.65983664000000009</c:v>
                      </c:pt>
                      <c:pt idx="58">
                        <c:v>0.67677960000000004</c:v>
                      </c:pt>
                      <c:pt idx="59">
                        <c:v>0.70670435999999992</c:v>
                      </c:pt>
                      <c:pt idx="60">
                        <c:v>0.71866079999999999</c:v>
                      </c:pt>
                      <c:pt idx="61">
                        <c:v>0.71563769999999993</c:v>
                      </c:pt>
                      <c:pt idx="62">
                        <c:v>0.71561618999999999</c:v>
                      </c:pt>
                      <c:pt idx="63">
                        <c:v>0.70062407999999998</c:v>
                      </c:pt>
                      <c:pt idx="64">
                        <c:v>0.70060301999999997</c:v>
                      </c:pt>
                      <c:pt idx="65">
                        <c:v>0.71854560000000001</c:v>
                      </c:pt>
                      <c:pt idx="66">
                        <c:v>0.74447070000000004</c:v>
                      </c:pt>
                      <c:pt idx="67">
                        <c:v>0.75841920000000007</c:v>
                      </c:pt>
                      <c:pt idx="68">
                        <c:v>0.75440484000000008</c:v>
                      </c:pt>
                      <c:pt idx="69">
                        <c:v>0.75438216000000002</c:v>
                      </c:pt>
                      <c:pt idx="70">
                        <c:v>0.73938462000000005</c:v>
                      </c:pt>
                      <c:pt idx="71">
                        <c:v>0.73836459999999993</c:v>
                      </c:pt>
                      <c:pt idx="72">
                        <c:v>0.75530432000000003</c:v>
                      </c:pt>
                      <c:pt idx="73">
                        <c:v>0.78321805</c:v>
                      </c:pt>
                      <c:pt idx="74">
                        <c:v>0.79616460000000011</c:v>
                      </c:pt>
                      <c:pt idx="75">
                        <c:v>0.7931397</c:v>
                      </c:pt>
                      <c:pt idx="76">
                        <c:v>0.78713007000000002</c:v>
                      </c:pt>
                      <c:pt idx="77">
                        <c:v>0.77413760000000009</c:v>
                      </c:pt>
                      <c:pt idx="78">
                        <c:v>0.77211918000000002</c:v>
                      </c:pt>
                      <c:pt idx="79">
                        <c:v>0.7880566</c:v>
                      </c:pt>
                      <c:pt idx="80">
                        <c:v>0.81496566999999998</c:v>
                      </c:pt>
                      <c:pt idx="81">
                        <c:v>0.82591344</c:v>
                      </c:pt>
                      <c:pt idx="82">
                        <c:v>0.82089311999999992</c:v>
                      </c:pt>
                      <c:pt idx="83">
                        <c:v>0.81687878999999997</c:v>
                      </c:pt>
                      <c:pt idx="84">
                        <c:v>0.80488566000000006</c:v>
                      </c:pt>
                      <c:pt idx="85">
                        <c:v>0.80186940000000007</c:v>
                      </c:pt>
                      <c:pt idx="86">
                        <c:v>0.81680507999999996</c:v>
                      </c:pt>
                      <c:pt idx="87">
                        <c:v>0.84469615999999992</c:v>
                      </c:pt>
                      <c:pt idx="88">
                        <c:v>0.85464324999999997</c:v>
                      </c:pt>
                      <c:pt idx="89">
                        <c:v>0.84863421999999999</c:v>
                      </c:pt>
                      <c:pt idx="90">
                        <c:v>0.84162835999999996</c:v>
                      </c:pt>
                      <c:pt idx="91">
                        <c:v>0.82564848000000002</c:v>
                      </c:pt>
                      <c:pt idx="92">
                        <c:v>0.82562363999999988</c:v>
                      </c:pt>
                      <c:pt idx="93">
                        <c:v>0.83955819999999992</c:v>
                      </c:pt>
                      <c:pt idx="94">
                        <c:v>0.86445101999999996</c:v>
                      </c:pt>
                      <c:pt idx="95">
                        <c:v>0.87738640000000001</c:v>
                      </c:pt>
                      <c:pt idx="96">
                        <c:v>0.87237500000000001</c:v>
                      </c:pt>
                      <c:pt idx="97">
                        <c:v>0.86736389999999997</c:v>
                      </c:pt>
                      <c:pt idx="98">
                        <c:v>0.85338064000000002</c:v>
                      </c:pt>
                      <c:pt idx="99">
                        <c:v>0.85036422999999994</c:v>
                      </c:pt>
                      <c:pt idx="100">
                        <c:v>0.86628002999999998</c:v>
                      </c:pt>
                      <c:pt idx="101">
                        <c:v>0.89117495999999996</c:v>
                      </c:pt>
                      <c:pt idx="102">
                        <c:v>0.90111624000000001</c:v>
                      </c:pt>
                      <c:pt idx="103">
                        <c:v>0.89710200000000007</c:v>
                      </c:pt>
                      <c:pt idx="104">
                        <c:v>0.88910100000000003</c:v>
                      </c:pt>
                      <c:pt idx="105">
                        <c:v>0.8761168800000001</c:v>
                      </c:pt>
                      <c:pt idx="106">
                        <c:v>0.87309168000000004</c:v>
                      </c:pt>
                      <c:pt idx="107">
                        <c:v>0.88602185</c:v>
                      </c:pt>
                      <c:pt idx="108">
                        <c:v>0.90991405999999997</c:v>
                      </c:pt>
                      <c:pt idx="109">
                        <c:v>0.92083992000000003</c:v>
                      </c:pt>
                      <c:pt idx="110">
                        <c:v>0.91483290000000006</c:v>
                      </c:pt>
                      <c:pt idx="111">
                        <c:v>0.90782971999999995</c:v>
                      </c:pt>
                      <c:pt idx="112">
                        <c:v>0.89285504000000004</c:v>
                      </c:pt>
                      <c:pt idx="113">
                        <c:v>0.88884232000000007</c:v>
                      </c:pt>
                      <c:pt idx="114">
                        <c:v>0.90276558000000007</c:v>
                      </c:pt>
                      <c:pt idx="115">
                        <c:v>0.92764840000000004</c:v>
                      </c:pt>
                      <c:pt idx="116">
                        <c:v>0.93559142999999989</c:v>
                      </c:pt>
                      <c:pt idx="117">
                        <c:v>0.92659620000000009</c:v>
                      </c:pt>
                      <c:pt idx="118">
                        <c:v>0.91958490000000004</c:v>
                      </c:pt>
                      <c:pt idx="119">
                        <c:v>0.90461316000000003</c:v>
                      </c:pt>
                      <c:pt idx="120">
                        <c:v>0.90060096000000001</c:v>
                      </c:pt>
                      <c:pt idx="121">
                        <c:v>0.9115321500000001</c:v>
                      </c:pt>
                      <c:pt idx="122">
                        <c:v>0.93639979999999989</c:v>
                      </c:pt>
                      <c:pt idx="123">
                        <c:v>0.94633299999999998</c:v>
                      </c:pt>
                      <c:pt idx="124">
                        <c:v>0.93833562000000004</c:v>
                      </c:pt>
                      <c:pt idx="125">
                        <c:v>0.93233087999999997</c:v>
                      </c:pt>
                      <c:pt idx="126">
                        <c:v>0.92035020000000001</c:v>
                      </c:pt>
                      <c:pt idx="127">
                        <c:v>0.91633840000000011</c:v>
                      </c:pt>
                      <c:pt idx="128">
                        <c:v>0.93125065000000007</c:v>
                      </c:pt>
                      <c:pt idx="129">
                        <c:v>0.95412967999999987</c:v>
                      </c:pt>
                      <c:pt idx="130">
                        <c:v>0.96106279999999999</c:v>
                      </c:pt>
                      <c:pt idx="131">
                        <c:v>0.95504891999999997</c:v>
                      </c:pt>
                      <c:pt idx="132">
                        <c:v>0.94306994999999993</c:v>
                      </c:pt>
                      <c:pt idx="133">
                        <c:v>0.93010522000000007</c:v>
                      </c:pt>
                      <c:pt idx="134">
                        <c:v>0.92708049000000003</c:v>
                      </c:pt>
                      <c:pt idx="135">
                        <c:v>0.93999743999999996</c:v>
                      </c:pt>
                      <c:pt idx="136">
                        <c:v>0.96386664</c:v>
                      </c:pt>
                      <c:pt idx="137">
                        <c:v>0.97279890000000002</c:v>
                      </c:pt>
                      <c:pt idx="138">
                        <c:v>0.96679557000000005</c:v>
                      </c:pt>
                      <c:pt idx="139">
                        <c:v>0.95581439999999995</c:v>
                      </c:pt>
                      <c:pt idx="140">
                        <c:v>0.94284266999999999</c:v>
                      </c:pt>
                      <c:pt idx="141">
                        <c:v>0.93783635999999992</c:v>
                      </c:pt>
                      <c:pt idx="142">
                        <c:v>0.9517362399999999</c:v>
                      </c:pt>
                      <c:pt idx="143">
                        <c:v>0.97758100000000003</c:v>
                      </c:pt>
                      <c:pt idx="144">
                        <c:v>0.98551529999999998</c:v>
                      </c:pt>
                      <c:pt idx="145">
                        <c:v>0.97752207999999996</c:v>
                      </c:pt>
                      <c:pt idx="146">
                        <c:v>0.96753851999999996</c:v>
                      </c:pt>
                      <c:pt idx="147">
                        <c:v>0.95058790000000004</c:v>
                      </c:pt>
                      <c:pt idx="148">
                        <c:v>0.94657784999999994</c:v>
                      </c:pt>
                      <c:pt idx="149">
                        <c:v>0.95948847999999998</c:v>
                      </c:pt>
                      <c:pt idx="150">
                        <c:v>0.98135594000000004</c:v>
                      </c:pt>
                      <c:pt idx="151">
                        <c:v>0.99028369999999999</c:v>
                      </c:pt>
                      <c:pt idx="152">
                        <c:v>0.98229200999999988</c:v>
                      </c:pt>
                      <c:pt idx="153">
                        <c:v>0.97031999999999996</c:v>
                      </c:pt>
                      <c:pt idx="154">
                        <c:v>0.95833908000000001</c:v>
                      </c:pt>
                      <c:pt idx="155">
                        <c:v>0.95831018999999995</c:v>
                      </c:pt>
                      <c:pt idx="156">
                        <c:v>0.96822257</c:v>
                      </c:pt>
                      <c:pt idx="157">
                        <c:v>0.99306988000000007</c:v>
                      </c:pt>
                      <c:pt idx="158">
                        <c:v>1.0010001799999999</c:v>
                      </c:pt>
                      <c:pt idx="159">
                        <c:v>0.99201499999999998</c:v>
                      </c:pt>
                      <c:pt idx="160">
                        <c:v>0.97805551000000002</c:v>
                      </c:pt>
                      <c:pt idx="161">
                        <c:v>0.96509180000000006</c:v>
                      </c:pt>
                      <c:pt idx="162">
                        <c:v>0.96506269999999994</c:v>
                      </c:pt>
                      <c:pt idx="163">
                        <c:v>0.97697215999999998</c:v>
                      </c:pt>
                      <c:pt idx="164">
                        <c:v>1.0028087999999999</c:v>
                      </c:pt>
                      <c:pt idx="165">
                        <c:v>1.0087272</c:v>
                      </c:pt>
                      <c:pt idx="166">
                        <c:v>1.0007486800000001</c:v>
                      </c:pt>
                      <c:pt idx="167">
                        <c:v>0.99275051999999997</c:v>
                      </c:pt>
                      <c:pt idx="168">
                        <c:v>0.98078405999999996</c:v>
                      </c:pt>
                      <c:pt idx="169">
                        <c:v>0.97578107999999997</c:v>
                      </c:pt>
                      <c:pt idx="170">
                        <c:v>0.98967674999999999</c:v>
                      </c:pt>
                      <c:pt idx="171">
                        <c:v>1.0115285399999998</c:v>
                      </c:pt>
                      <c:pt idx="172">
                        <c:v>1.0184601600000001</c:v>
                      </c:pt>
                      <c:pt idx="173">
                        <c:v>1.0094682499999998</c:v>
                      </c:pt>
                      <c:pt idx="174">
                        <c:v>0.99651906000000001</c:v>
                      </c:pt>
                      <c:pt idx="175">
                        <c:v>0.98356050000000006</c:v>
                      </c:pt>
                      <c:pt idx="176">
                        <c:v>0.98054741999999995</c:v>
                      </c:pt>
                      <c:pt idx="177">
                        <c:v>0.99443000000000004</c:v>
                      </c:pt>
                      <c:pt idx="178">
                        <c:v>1.0182655999999999</c:v>
                      </c:pt>
                      <c:pt idx="179">
                        <c:v>1.0271738799999999</c:v>
                      </c:pt>
                      <c:pt idx="180">
                        <c:v>1.01620526</c:v>
                      </c:pt>
                      <c:pt idx="181">
                        <c:v>1.0052372999999999</c:v>
                      </c:pt>
                      <c:pt idx="182">
                        <c:v>0.99327573000000002</c:v>
                      </c:pt>
                      <c:pt idx="183">
                        <c:v>0.99424000000000001</c:v>
                      </c:pt>
                      <c:pt idx="184">
                        <c:v>1.00017526</c:v>
                      </c:pt>
                      <c:pt idx="185">
                        <c:v>1.0249995799999998</c:v>
                      </c:pt>
                      <c:pt idx="186">
                        <c:v>1.0289452499999998</c:v>
                      </c:pt>
                      <c:pt idx="187">
                        <c:v>1.0169847599999999</c:v>
                      </c:pt>
                      <c:pt idx="188">
                        <c:v>1.0090013499999999</c:v>
                      </c:pt>
                      <c:pt idx="189">
                        <c:v>0.99604812000000009</c:v>
                      </c:pt>
                      <c:pt idx="190">
                        <c:v>0.99203196000000005</c:v>
                      </c:pt>
                      <c:pt idx="191">
                        <c:v>1.0069017399999998</c:v>
                      </c:pt>
                      <c:pt idx="192">
                        <c:v>1.0327140499999998</c:v>
                      </c:pt>
                      <c:pt idx="193">
                        <c:v>1.0396403200000002</c:v>
                      </c:pt>
                      <c:pt idx="194">
                        <c:v>1.03066393</c:v>
                      </c:pt>
                      <c:pt idx="195">
                        <c:v>1.0137372</c:v>
                      </c:pt>
                      <c:pt idx="196">
                        <c:v>1.0057559599999999</c:v>
                      </c:pt>
                      <c:pt idx="197">
                        <c:v>1.003738</c:v>
                      </c:pt>
                      <c:pt idx="198">
                        <c:v>1.0156329400000002</c:v>
                      </c:pt>
                      <c:pt idx="199">
                        <c:v>1.0404353099999999</c:v>
                      </c:pt>
                      <c:pt idx="200">
                        <c:v>1.0493472000000001</c:v>
                      </c:pt>
                      <c:pt idx="201">
                        <c:v>1.0373914800000001</c:v>
                      </c:pt>
                      <c:pt idx="202">
                        <c:v>1.02742376</c:v>
                      </c:pt>
                      <c:pt idx="203">
                        <c:v>1.0134720000000002</c:v>
                      </c:pt>
                      <c:pt idx="204">
                        <c:v>1.0124478299999999</c:v>
                      </c:pt>
                      <c:pt idx="205">
                        <c:v>1.0233462</c:v>
                      </c:pt>
                      <c:pt idx="206">
                        <c:v>1.04815305</c:v>
                      </c:pt>
                      <c:pt idx="207">
                        <c:v>1.05606924</c:v>
                      </c:pt>
                      <c:pt idx="208">
                        <c:v>1.0451094000000001</c:v>
                      </c:pt>
                      <c:pt idx="209">
                        <c:v>1.0321633799999999</c:v>
                      </c:pt>
                      <c:pt idx="210">
                        <c:v>1.0221983099999998</c:v>
                      </c:pt>
                      <c:pt idx="211">
                        <c:v>1.018194</c:v>
                      </c:pt>
                      <c:pt idx="212">
                        <c:v>1.0300728399999999</c:v>
                      </c:pt>
                      <c:pt idx="213">
                        <c:v>1.05487398</c:v>
                      </c:pt>
                      <c:pt idx="214">
                        <c:v>1.06179494</c:v>
                      </c:pt>
                      <c:pt idx="215">
                        <c:v>1.0508267600000001</c:v>
                      </c:pt>
                      <c:pt idx="216">
                        <c:v>1.0349039799999999</c:v>
                      </c:pt>
                      <c:pt idx="217">
                        <c:v>1.02494112</c:v>
                      </c:pt>
                      <c:pt idx="218">
                        <c:v>1.0239170299999998</c:v>
                      </c:pt>
                      <c:pt idx="219">
                        <c:v>1.0348102000000001</c:v>
                      </c:pt>
                      <c:pt idx="220">
                        <c:v>1.0595950199999999</c:v>
                      </c:pt>
                      <c:pt idx="221">
                        <c:v>1.0655211899999999</c:v>
                      </c:pt>
                      <c:pt idx="222">
                        <c:v>1.0535729999999999</c:v>
                      </c:pt>
                      <c:pt idx="223">
                        <c:v>1.0406325600000002</c:v>
                      </c:pt>
                      <c:pt idx="224">
                        <c:v>1.02967878</c:v>
                      </c:pt>
                      <c:pt idx="225">
                        <c:v>1.0276618499999999</c:v>
                      </c:pt>
                      <c:pt idx="226">
                        <c:v>1.03954536</c:v>
                      </c:pt>
                      <c:pt idx="227">
                        <c:v>1.0633316399999999</c:v>
                      </c:pt>
                      <c:pt idx="228">
                        <c:v>1.07024918</c:v>
                      </c:pt>
                      <c:pt idx="229">
                        <c:v>1.05730005</c:v>
                      </c:pt>
                      <c:pt idx="230">
                        <c:v>1.0463585</c:v>
                      </c:pt>
                      <c:pt idx="231">
                        <c:v>1.03540696</c:v>
                      </c:pt>
                      <c:pt idx="232">
                        <c:v>1.0314049099999998</c:v>
                      </c:pt>
                      <c:pt idx="233">
                        <c:v>1.0442678000000001</c:v>
                      </c:pt>
                      <c:pt idx="234">
                        <c:v>1.0650812599999999</c:v>
                      </c:pt>
                      <c:pt idx="235">
                        <c:v>1.0719972</c:v>
                      </c:pt>
                      <c:pt idx="236">
                        <c:v>1.05906152</c:v>
                      </c:pt>
                      <c:pt idx="237">
                        <c:v>1.0451340899999999</c:v>
                      </c:pt>
                      <c:pt idx="238">
                        <c:v>1.0341850000000001</c:v>
                      </c:pt>
                      <c:pt idx="239">
                        <c:v>1.0311659399999999</c:v>
                      </c:pt>
                      <c:pt idx="240">
                        <c:v>1.04403636</c:v>
                      </c:pt>
                      <c:pt idx="241">
                        <c:v>1.06781164</c:v>
                      </c:pt>
                      <c:pt idx="242">
                        <c:v>1.0717488000000002</c:v>
                      </c:pt>
                      <c:pt idx="243">
                        <c:v>1.0617931</c:v>
                      </c:pt>
                      <c:pt idx="244">
                        <c:v>1.0498533999999999</c:v>
                      </c:pt>
                      <c:pt idx="245">
                        <c:v>1.0398989599999999</c:v>
                      </c:pt>
                      <c:pt idx="246">
                        <c:v>1.03986752</c:v>
                      </c:pt>
                      <c:pt idx="247">
                        <c:v>1.05273481</c:v>
                      </c:pt>
                      <c:pt idx="248">
                        <c:v>1.0784996599999999</c:v>
                      </c:pt>
                      <c:pt idx="249">
                        <c:v>1.0834278000000002</c:v>
                      </c:pt>
                      <c:pt idx="250">
                        <c:v>1.0734738400000001</c:v>
                      </c:pt>
                      <c:pt idx="251">
                        <c:v>1.0605335199999999</c:v>
                      </c:pt>
                      <c:pt idx="252">
                        <c:v>1.04859685</c:v>
                      </c:pt>
                      <c:pt idx="253">
                        <c:v>1.0436050400000001</c:v>
                      </c:pt>
                      <c:pt idx="254">
                        <c:v>1.0534827600000001</c:v>
                      </c:pt>
                      <c:pt idx="255">
                        <c:v>1.0752738000000002</c:v>
                      </c:pt>
                      <c:pt idx="256">
                        <c:v>1.0821847200000001</c:v>
                      </c:pt>
                      <c:pt idx="257">
                        <c:v>1.0752087600000002</c:v>
                      </c:pt>
                      <c:pt idx="258">
                        <c:v>1.0543471799999999</c:v>
                      </c:pt>
                      <c:pt idx="259">
                        <c:v>1.0473724799999999</c:v>
                      </c:pt>
                      <c:pt idx="260">
                        <c:v>1.0473408</c:v>
                      </c:pt>
                      <c:pt idx="261">
                        <c:v>1.06020213</c:v>
                      </c:pt>
                      <c:pt idx="262">
                        <c:v>1.0839718199999999</c:v>
                      </c:pt>
                      <c:pt idx="263">
                        <c:v>1.09087</c:v>
                      </c:pt>
                      <c:pt idx="264">
                        <c:v>1.0819010599999999</c:v>
                      </c:pt>
                      <c:pt idx="265">
                        <c:v>1.0620357300000001</c:v>
                      </c:pt>
                      <c:pt idx="266">
                        <c:v>1.05011499</c:v>
                      </c:pt>
                      <c:pt idx="267">
                        <c:v>1.0470979199999999</c:v>
                      </c:pt>
                      <c:pt idx="268">
                        <c:v>1.0579731799999998</c:v>
                      </c:pt>
                      <c:pt idx="269">
                        <c:v>1.0807459000000001</c:v>
                      </c:pt>
                      <c:pt idx="270">
                        <c:v>1.0886450400000001</c:v>
                      </c:pt>
                      <c:pt idx="271">
                        <c:v>1.0826634000000002</c:v>
                      </c:pt>
                      <c:pt idx="272">
                        <c:v>1.0618108199999998</c:v>
                      </c:pt>
                      <c:pt idx="273">
                        <c:v>1.0538475699999998</c:v>
                      </c:pt>
                      <c:pt idx="274">
                        <c:v>1.05282432</c:v>
                      </c:pt>
                      <c:pt idx="275">
                        <c:v>1.0617037199999999</c:v>
                      </c:pt>
                      <c:pt idx="276">
                        <c:v>1.0844712600000002</c:v>
                      </c:pt>
                      <c:pt idx="277">
                        <c:v>1.0923575000000001</c:v>
                      </c:pt>
                      <c:pt idx="278">
                        <c:v>1.0913332199999999</c:v>
                      </c:pt>
                      <c:pt idx="279">
                        <c:v>1.06552925</c:v>
                      </c:pt>
                      <c:pt idx="280">
                        <c:v>1.0585588800000001</c:v>
                      </c:pt>
                      <c:pt idx="281">
                        <c:v>1.05654458</c:v>
                      </c:pt>
                      <c:pt idx="282">
                        <c:v>1.0684058000000001</c:v>
                      </c:pt>
                      <c:pt idx="283">
                        <c:v>1.0921591400000001</c:v>
                      </c:pt>
                      <c:pt idx="284">
                        <c:v>1.0990633599999999</c:v>
                      </c:pt>
                      <c:pt idx="285">
                        <c:v>1.09506605</c:v>
                      </c:pt>
                      <c:pt idx="286">
                        <c:v>1.07124938</c:v>
                      </c:pt>
                      <c:pt idx="287">
                        <c:v>1.06327862</c:v>
                      </c:pt>
                      <c:pt idx="288">
                        <c:v>1.0632356999999999</c:v>
                      </c:pt>
                      <c:pt idx="289">
                        <c:v>1.0711304699999999</c:v>
                      </c:pt>
                      <c:pt idx="290">
                        <c:v>1.09685988</c:v>
                      </c:pt>
                      <c:pt idx="291">
                        <c:v>1.1037623400000001</c:v>
                      </c:pt>
                      <c:pt idx="292">
                        <c:v>1.0997658000000001</c:v>
                      </c:pt>
                      <c:pt idx="293">
                        <c:v>1.0710007500000001</c:v>
                      </c:pt>
                      <c:pt idx="294">
                        <c:v>1.0620518400000001</c:v>
                      </c:pt>
                      <c:pt idx="295">
                        <c:v>1.0580569200000001</c:v>
                      </c:pt>
                      <c:pt idx="296">
                        <c:v>1.07090346</c:v>
                      </c:pt>
                      <c:pt idx="297">
                        <c:v>1.0976069600000002</c:v>
                      </c:pt>
                      <c:pt idx="298">
                        <c:v>1.10252667</c:v>
                      </c:pt>
                      <c:pt idx="299">
                        <c:v>1.1005121600000001</c:v>
                      </c:pt>
                      <c:pt idx="300">
                        <c:v>1.0727331599999999</c:v>
                      </c:pt>
                      <c:pt idx="301">
                        <c:v>1.0637862600000001</c:v>
                      </c:pt>
                      <c:pt idx="302">
                        <c:v>1.0637540400000001</c:v>
                      </c:pt>
                      <c:pt idx="303">
                        <c:v>1.07263569</c:v>
                      </c:pt>
                      <c:pt idx="304">
                        <c:v>1.0973632</c:v>
                      </c:pt>
                      <c:pt idx="305">
                        <c:v>1.1052529200000001</c:v>
                      </c:pt>
                      <c:pt idx="306">
                        <c:v>1.1042291</c:v>
                      </c:pt>
                      <c:pt idx="307">
                        <c:v>1.0774572800000002</c:v>
                      </c:pt>
                      <c:pt idx="308">
                        <c:v>1.0695024000000002</c:v>
                      </c:pt>
                      <c:pt idx="309">
                        <c:v>1.0694699999999999</c:v>
                      </c:pt>
                      <c:pt idx="310">
                        <c:v>1.07834958</c:v>
                      </c:pt>
                      <c:pt idx="311">
                        <c:v>1.1030605200000001</c:v>
                      </c:pt>
                      <c:pt idx="312">
                        <c:v>1.1089568000000001</c:v>
                      </c:pt>
                      <c:pt idx="313">
                        <c:v>1.10793309</c:v>
                      </c:pt>
                      <c:pt idx="314">
                        <c:v>1.08116736</c:v>
                      </c:pt>
                      <c:pt idx="315">
                        <c:v>1.0761843499999999</c:v>
                      </c:pt>
                      <c:pt idx="316">
                        <c:v>1.0751617200000001</c:v>
                      </c:pt>
                      <c:pt idx="317">
                        <c:v>1.0870090200000002</c:v>
                      </c:pt>
                      <c:pt idx="318">
                        <c:v>1.1087552000000001</c:v>
                      </c:pt>
                      <c:pt idx="319">
                        <c:v>1.1146611799999999</c:v>
                      </c:pt>
                      <c:pt idx="320">
                        <c:v>1.1126476000000001</c:v>
                      </c:pt>
                      <c:pt idx="321">
                        <c:v>1.0829177800000001</c:v>
                      </c:pt>
                      <c:pt idx="322">
                        <c:v>1.0769459200000002</c:v>
                      </c:pt>
                      <c:pt idx="323">
                        <c:v>1.0749228000000002</c:v>
                      </c:pt>
                      <c:pt idx="324">
                        <c:v>1.0847769600000001</c:v>
                      </c:pt>
                      <c:pt idx="325">
                        <c:v>1.1075078700000001</c:v>
                      </c:pt>
                      <c:pt idx="326">
                        <c:v>1.1144022</c:v>
                      </c:pt>
                      <c:pt idx="327">
                        <c:v>1.1123890800000003</c:v>
                      </c:pt>
                      <c:pt idx="328">
                        <c:v>1.0856350799999999</c:v>
                      </c:pt>
                      <c:pt idx="329">
                        <c:v>1.0786749</c:v>
                      </c:pt>
                      <c:pt idx="330">
                        <c:v>1.0776526200000001</c:v>
                      </c:pt>
                      <c:pt idx="331">
                        <c:v>1.0904841000000001</c:v>
                      </c:pt>
                      <c:pt idx="332">
                        <c:v>1.11616728</c:v>
                      </c:pt>
                      <c:pt idx="333">
                        <c:v>1.1230598000000001</c:v>
                      </c:pt>
                      <c:pt idx="334">
                        <c:v>1.1170890500000001</c:v>
                      </c:pt>
                      <c:pt idx="335">
                        <c:v>1.0903408400000001</c:v>
                      </c:pt>
                      <c:pt idx="336">
                        <c:v>1.0813923400000001</c:v>
                      </c:pt>
                      <c:pt idx="337">
                        <c:v>1.0833382499999999</c:v>
                      </c:pt>
                      <c:pt idx="338">
                        <c:v>1.0912199599999999</c:v>
                      </c:pt>
                      <c:pt idx="339">
                        <c:v>1.1159191199999998</c:v>
                      </c:pt>
                      <c:pt idx="340">
                        <c:v>1.1227987500000001</c:v>
                      </c:pt>
                      <c:pt idx="341">
                        <c:v>1.1217754799999999</c:v>
                      </c:pt>
                      <c:pt idx="342">
                        <c:v>1.098012</c:v>
                      </c:pt>
                      <c:pt idx="343">
                        <c:v>1.0920326400000002</c:v>
                      </c:pt>
                      <c:pt idx="344">
                        <c:v>1.0900212600000001</c:v>
                      </c:pt>
                      <c:pt idx="345">
                        <c:v>1.097901</c:v>
                      </c:pt>
                      <c:pt idx="346">
                        <c:v>1.1235835199999999</c:v>
                      </c:pt>
                      <c:pt idx="347">
                        <c:v>1.1255275199999999</c:v>
                      </c:pt>
                      <c:pt idx="348">
                        <c:v>1.124493</c:v>
                      </c:pt>
                      <c:pt idx="349">
                        <c:v>1.0947897900000001</c:v>
                      </c:pt>
                      <c:pt idx="350">
                        <c:v>1.0878340000000002</c:v>
                      </c:pt>
                      <c:pt idx="351">
                        <c:v>1.08681209</c:v>
                      </c:pt>
                      <c:pt idx="352">
                        <c:v>1.0946790900000001</c:v>
                      </c:pt>
                      <c:pt idx="353">
                        <c:v>1.1203557200000001</c:v>
                      </c:pt>
                      <c:pt idx="354">
                        <c:v>1.1252657799999999</c:v>
                      </c:pt>
                      <c:pt idx="355">
                        <c:v>1.1222653</c:v>
                      </c:pt>
                      <c:pt idx="356">
                        <c:v>1.0945462500000001</c:v>
                      </c:pt>
                      <c:pt idx="357">
                        <c:v>1.0885807199999999</c:v>
                      </c:pt>
                      <c:pt idx="358">
                        <c:v>1.0875589999999999</c:v>
                      </c:pt>
                      <c:pt idx="359">
                        <c:v>1.0984012599999999</c:v>
                      </c:pt>
                      <c:pt idx="360">
                        <c:v>1.12108374</c:v>
                      </c:pt>
                      <c:pt idx="361">
                        <c:v>1.1269811999999999</c:v>
                      </c:pt>
                      <c:pt idx="362">
                        <c:v>1.1229928</c:v>
                      </c:pt>
                      <c:pt idx="363">
                        <c:v>1.0962686799999999</c:v>
                      </c:pt>
                      <c:pt idx="364">
                        <c:v>1.09030447</c:v>
                      </c:pt>
                      <c:pt idx="365">
                        <c:v>1.08631754</c:v>
                      </c:pt>
                      <c:pt idx="366">
                        <c:v>1.0971573000000001</c:v>
                      </c:pt>
                      <c:pt idx="367">
                        <c:v>1.121834</c:v>
                      </c:pt>
                      <c:pt idx="368">
                        <c:v>1.1267417999999998</c:v>
                      </c:pt>
                      <c:pt idx="369">
                        <c:v>1.12374258</c:v>
                      </c:pt>
                      <c:pt idx="370">
                        <c:v>1.0999890299999999</c:v>
                      </c:pt>
                      <c:pt idx="371">
                        <c:v>1.0930376800000001</c:v>
                      </c:pt>
                      <c:pt idx="372">
                        <c:v>1.09398168</c:v>
                      </c:pt>
                      <c:pt idx="373">
                        <c:v>1.1048076</c:v>
                      </c:pt>
                      <c:pt idx="374">
                        <c:v>1.1304664799999999</c:v>
                      </c:pt>
                      <c:pt idx="375">
                        <c:v>1.1324084399999998</c:v>
                      </c:pt>
                      <c:pt idx="376">
                        <c:v>1.1274335100000001</c:v>
                      </c:pt>
                      <c:pt idx="377">
                        <c:v>1.1026972800000001</c:v>
                      </c:pt>
                      <c:pt idx="378">
                        <c:v>1.0967355000000001</c:v>
                      </c:pt>
                      <c:pt idx="379">
                        <c:v>1.0957141800000001</c:v>
                      </c:pt>
                      <c:pt idx="380">
                        <c:v>1.1025968400000001</c:v>
                      </c:pt>
                      <c:pt idx="381">
                        <c:v>1.1262629999999998</c:v>
                      </c:pt>
                      <c:pt idx="382">
                        <c:v>1.1301804799999999</c:v>
                      </c:pt>
                      <c:pt idx="383">
                        <c:v>1.1261946</c:v>
                      </c:pt>
                      <c:pt idx="384">
                        <c:v>1.1024517600000001</c:v>
                      </c:pt>
                      <c:pt idx="385">
                        <c:v>1.0945045600000001</c:v>
                      </c:pt>
                      <c:pt idx="386">
                        <c:v>1.09447132</c:v>
                      </c:pt>
                      <c:pt idx="387">
                        <c:v>1.1062912</c:v>
                      </c:pt>
                      <c:pt idx="388">
                        <c:v>1.1309508500000001</c:v>
                      </c:pt>
                      <c:pt idx="389">
                        <c:v>1.1348673</c:v>
                      </c:pt>
                      <c:pt idx="390">
                        <c:v>1.1298944799999999</c:v>
                      </c:pt>
                      <c:pt idx="391">
                        <c:v>1.10418152</c:v>
                      </c:pt>
                      <c:pt idx="392">
                        <c:v>1.09427188</c:v>
                      </c:pt>
                      <c:pt idx="393">
                        <c:v>1.09522622</c:v>
                      </c:pt>
                      <c:pt idx="394">
                        <c:v>1.10209464</c:v>
                      </c:pt>
                      <c:pt idx="395">
                        <c:v>1.1297114399999999</c:v>
                      </c:pt>
                      <c:pt idx="396">
                        <c:v>1.13461452</c:v>
                      </c:pt>
                      <c:pt idx="397">
                        <c:v>1.1296313599999999</c:v>
                      </c:pt>
                      <c:pt idx="398">
                        <c:v>1.10096215</c:v>
                      </c:pt>
                      <c:pt idx="399">
                        <c:v>1.0979665600000001</c:v>
                      </c:pt>
                      <c:pt idx="400">
                        <c:v>1.0999079</c:v>
                      </c:pt>
                      <c:pt idx="401">
                        <c:v>1.1077730400000001</c:v>
                      </c:pt>
                      <c:pt idx="402">
                        <c:v>1.1314228799999999</c:v>
                      </c:pt>
                      <c:pt idx="403">
                        <c:v>1.13632475</c:v>
                      </c:pt>
                      <c:pt idx="404">
                        <c:v>1.1333285599999998</c:v>
                      </c:pt>
                      <c:pt idx="405">
                        <c:v>1.1096015600000002</c:v>
                      </c:pt>
                      <c:pt idx="406">
                        <c:v>1.1036448800000001</c:v>
                      </c:pt>
                      <c:pt idx="407">
                        <c:v>1.1036113400000001</c:v>
                      </c:pt>
                      <c:pt idx="408">
                        <c:v>1.1134487999999998</c:v>
                      </c:pt>
                      <c:pt idx="409">
                        <c:v>1.13808018</c:v>
                      </c:pt>
                      <c:pt idx="410">
                        <c:v>1.1429807399999998</c:v>
                      </c:pt>
                      <c:pt idx="411">
                        <c:v>1.136037</c:v>
                      </c:pt>
                      <c:pt idx="412">
                        <c:v>1.10935428</c:v>
                      </c:pt>
                      <c:pt idx="413">
                        <c:v>1.1043858600000001</c:v>
                      </c:pt>
                      <c:pt idx="414">
                        <c:v>1.1013915600000002</c:v>
                      </c:pt>
                      <c:pt idx="415">
                        <c:v>1.1112156199999998</c:v>
                      </c:pt>
                      <c:pt idx="416">
                        <c:v>1.1348659999999999</c:v>
                      </c:pt>
                      <c:pt idx="417">
                        <c:v>1.1377919299999999</c:v>
                      </c:pt>
                      <c:pt idx="418">
                        <c:v>1.13084988</c:v>
                      </c:pt>
                      <c:pt idx="419">
                        <c:v>1.1002373999999999</c:v>
                      </c:pt>
                      <c:pt idx="420">
                        <c:v>1.0932857600000001</c:v>
                      </c:pt>
                      <c:pt idx="421">
                        <c:v>1.0932414400000001</c:v>
                      </c:pt>
                      <c:pt idx="422">
                        <c:v>1.1030747000000001</c:v>
                      </c:pt>
                      <c:pt idx="423">
                        <c:v>1.12573342</c:v>
                      </c:pt>
                      <c:pt idx="424">
                        <c:v>1.1345784999999999</c:v>
                      </c:pt>
                      <c:pt idx="425">
                        <c:v>1.12862464</c:v>
                      </c:pt>
                      <c:pt idx="426">
                        <c:v>1.1078731900000001</c:v>
                      </c:pt>
                      <c:pt idx="427">
                        <c:v>1.1038935000000001</c:v>
                      </c:pt>
                      <c:pt idx="428">
                        <c:v>1.10583287</c:v>
                      </c:pt>
                      <c:pt idx="429">
                        <c:v>1.1166500799999999</c:v>
                      </c:pt>
                      <c:pt idx="430">
                        <c:v>1.139292</c:v>
                      </c:pt>
                      <c:pt idx="431">
                        <c:v>1.1451755699999999</c:v>
                      </c:pt>
                      <c:pt idx="432">
                        <c:v>1.1382363599999998</c:v>
                      </c:pt>
                      <c:pt idx="433">
                        <c:v>1.1125463999999998</c:v>
                      </c:pt>
                      <c:pt idx="434">
                        <c:v>1.1056086700000001</c:v>
                      </c:pt>
                      <c:pt idx="435">
                        <c:v>1.1095200000000001</c:v>
                      </c:pt>
                      <c:pt idx="436">
                        <c:v>1.1163897199999999</c:v>
                      </c:pt>
                      <c:pt idx="437">
                        <c:v>1.1400240799999999</c:v>
                      </c:pt>
                      <c:pt idx="438">
                        <c:v>1.1429478500000001</c:v>
                      </c:pt>
                      <c:pt idx="439">
                        <c:v>1.13798248</c:v>
                      </c:pt>
                      <c:pt idx="440">
                        <c:v>1.1162538799999999</c:v>
                      </c:pt>
                      <c:pt idx="441">
                        <c:v>1.11227568</c:v>
                      </c:pt>
                      <c:pt idx="442">
                        <c:v>1.11223056</c:v>
                      </c:pt>
                      <c:pt idx="443">
                        <c:v>1.11811266</c:v>
                      </c:pt>
                      <c:pt idx="444">
                        <c:v>1.1437135999999999</c:v>
                      </c:pt>
                      <c:pt idx="445">
                        <c:v>1.14662496</c:v>
                      </c:pt>
                      <c:pt idx="446">
                        <c:v>1.1416606199999999</c:v>
                      </c:pt>
                      <c:pt idx="447">
                        <c:v>1.1179652399999997</c:v>
                      </c:pt>
                      <c:pt idx="448">
                        <c:v>1.1120162399999998</c:v>
                      </c:pt>
                      <c:pt idx="449">
                        <c:v>1.1129682000000001</c:v>
                      </c:pt>
                      <c:pt idx="450">
                        <c:v>1.1218062599999998</c:v>
                      </c:pt>
                      <c:pt idx="451">
                        <c:v>1.1454298799999998</c:v>
                      </c:pt>
                      <c:pt idx="452">
                        <c:v>1.1512975999999999</c:v>
                      </c:pt>
                      <c:pt idx="453">
                        <c:v>1.1443628700000001</c:v>
                      </c:pt>
                      <c:pt idx="454">
                        <c:v>1.1196870399999999</c:v>
                      </c:pt>
                      <c:pt idx="455">
                        <c:v>1.1147249100000001</c:v>
                      </c:pt>
                      <c:pt idx="456">
                        <c:v>1.11469098</c:v>
                      </c:pt>
                      <c:pt idx="457">
                        <c:v>1.1225300599999999</c:v>
                      </c:pt>
                      <c:pt idx="458">
                        <c:v>1.1471336399999998</c:v>
                      </c:pt>
                      <c:pt idx="459">
                        <c:v>1.1539970800000001</c:v>
                      </c:pt>
                      <c:pt idx="460">
                        <c:v>1.14607835</c:v>
                      </c:pt>
                      <c:pt idx="461">
                        <c:v>1.1223933799999999</c:v>
                      </c:pt>
                      <c:pt idx="462">
                        <c:v>1.1194030399999999</c:v>
                      </c:pt>
                      <c:pt idx="463">
                        <c:v>1.1213396799999999</c:v>
                      </c:pt>
                      <c:pt idx="464">
                        <c:v>1.1291767199999998</c:v>
                      </c:pt>
                      <c:pt idx="465">
                        <c:v>1.15180401</c:v>
                      </c:pt>
                      <c:pt idx="466">
                        <c:v>1.1557099800000001</c:v>
                      </c:pt>
                      <c:pt idx="467">
                        <c:v>1.1477929500000001</c:v>
                      </c:pt>
                      <c:pt idx="468">
                        <c:v>1.1250983999999999</c:v>
                      </c:pt>
                      <c:pt idx="469">
                        <c:v>1.1211120799999998</c:v>
                      </c:pt>
                      <c:pt idx="470">
                        <c:v>1.1210779399999999</c:v>
                      </c:pt>
                      <c:pt idx="471">
                        <c:v>1.1279395000000001</c:v>
                      </c:pt>
                      <c:pt idx="472">
                        <c:v>1.15153514</c:v>
                      </c:pt>
                      <c:pt idx="473">
                        <c:v>1.1564252199999998</c:v>
                      </c:pt>
                      <c:pt idx="474">
                        <c:v>1.151465</c:v>
                      </c:pt>
                      <c:pt idx="475">
                        <c:v>1.1277906500000001</c:v>
                      </c:pt>
                      <c:pt idx="476">
                        <c:v>1.1248014799999999</c:v>
                      </c:pt>
                      <c:pt idx="477">
                        <c:v>1.1247672199999998</c:v>
                      </c:pt>
                      <c:pt idx="478">
                        <c:v>1.1296573599999999</c:v>
                      </c:pt>
                      <c:pt idx="479">
                        <c:v>1.1522744999999999</c:v>
                      </c:pt>
                      <c:pt idx="480">
                        <c:v>1.15420904</c:v>
                      </c:pt>
                      <c:pt idx="481">
                        <c:v>1.15022304</c:v>
                      </c:pt>
                      <c:pt idx="482">
                        <c:v>1.12753875</c:v>
                      </c:pt>
                      <c:pt idx="483">
                        <c:v>1.12553496</c:v>
                      </c:pt>
                      <c:pt idx="484">
                        <c:v>1.1254892400000001</c:v>
                      </c:pt>
                      <c:pt idx="485">
                        <c:v>1.1343167999999999</c:v>
                      </c:pt>
                      <c:pt idx="486">
                        <c:v>1.1559438799999999</c:v>
                      </c:pt>
                      <c:pt idx="487">
                        <c:v>1.1588624300000001</c:v>
                      </c:pt>
                      <c:pt idx="488">
                        <c:v>1.1529197600000001</c:v>
                      </c:pt>
                      <c:pt idx="489">
                        <c:v>1.1292559100000001</c:v>
                      </c:pt>
                      <c:pt idx="490">
                        <c:v>1.1233145</c:v>
                      </c:pt>
                      <c:pt idx="491">
                        <c:v>1.1242647399999999</c:v>
                      </c:pt>
                      <c:pt idx="492">
                        <c:v>1.1321059999999998</c:v>
                      </c:pt>
                      <c:pt idx="493">
                        <c:v>1.1576544</c:v>
                      </c:pt>
                      <c:pt idx="494">
                        <c:v>1.16056044</c:v>
                      </c:pt>
                      <c:pt idx="495">
                        <c:v>1.1526621400000001</c:v>
                      </c:pt>
                      <c:pt idx="496">
                        <c:v>1.1290035700000001</c:v>
                      </c:pt>
                      <c:pt idx="497">
                        <c:v>1.12403634</c:v>
                      </c:pt>
                      <c:pt idx="498">
                        <c:v>1.1240020799999999</c:v>
                      </c:pt>
                      <c:pt idx="499">
                        <c:v>1.1288888700000002</c:v>
                      </c:pt>
                      <c:pt idx="500">
                        <c:v>1.15345896</c:v>
                      </c:pt>
                      <c:pt idx="501">
                        <c:v>1.15440795</c:v>
                      </c:pt>
                      <c:pt idx="502">
                        <c:v>1.14748392</c:v>
                      </c:pt>
                      <c:pt idx="503">
                        <c:v>1.12678305</c:v>
                      </c:pt>
                      <c:pt idx="504">
                        <c:v>1.1247805800000001</c:v>
                      </c:pt>
                      <c:pt idx="505">
                        <c:v>1.1267029</c:v>
                      </c:pt>
                      <c:pt idx="506">
                        <c:v>1.1335449599999998</c:v>
                      </c:pt>
                      <c:pt idx="507">
                        <c:v>1.1571251999999999</c:v>
                      </c:pt>
                      <c:pt idx="508">
                        <c:v>1.15708992</c:v>
                      </c:pt>
                      <c:pt idx="509">
                        <c:v>1.1541029700000001</c:v>
                      </c:pt>
                      <c:pt idx="510">
                        <c:v>1.13045514</c:v>
                      </c:pt>
                      <c:pt idx="511">
                        <c:v>1.1264853500000001</c:v>
                      </c:pt>
                      <c:pt idx="512">
                        <c:v>1.1294024</c:v>
                      </c:pt>
                      <c:pt idx="513">
                        <c:v>1.1342868100000001</c:v>
                      </c:pt>
                      <c:pt idx="514">
                        <c:v>1.1598294600000001</c:v>
                      </c:pt>
                      <c:pt idx="515">
                        <c:v>1.1607778</c:v>
                      </c:pt>
                      <c:pt idx="516">
                        <c:v>1.15680768</c:v>
                      </c:pt>
                      <c:pt idx="517">
                        <c:v>1.13413692</c:v>
                      </c:pt>
                      <c:pt idx="518">
                        <c:v>1.1291842799999998</c:v>
                      </c:pt>
                      <c:pt idx="519">
                        <c:v>1.1320890700000001</c:v>
                      </c:pt>
                      <c:pt idx="520">
                        <c:v>1.13697224</c:v>
                      </c:pt>
                      <c:pt idx="521">
                        <c:v>1.1605417999999998</c:v>
                      </c:pt>
                      <c:pt idx="522">
                        <c:v>1.1605064</c:v>
                      </c:pt>
                      <c:pt idx="523">
                        <c:v>1.1565372</c:v>
                      </c:pt>
                      <c:pt idx="524">
                        <c:v>1.1358501000000001</c:v>
                      </c:pt>
                      <c:pt idx="525">
                        <c:v>1.1308984999999998</c:v>
                      </c:pt>
                      <c:pt idx="526">
                        <c:v>1.1318473600000001</c:v>
                      </c:pt>
                      <c:pt idx="527">
                        <c:v>1.1377012399999999</c:v>
                      </c:pt>
                      <c:pt idx="528">
                        <c:v>1.15929891</c:v>
                      </c:pt>
                      <c:pt idx="529">
                        <c:v>1.1612300600000001</c:v>
                      </c:pt>
                      <c:pt idx="530">
                        <c:v>1.1562667199999999</c:v>
                      </c:pt>
                      <c:pt idx="531">
                        <c:v>1.13361807</c:v>
                      </c:pt>
                      <c:pt idx="532">
                        <c:v>1.13161716</c:v>
                      </c:pt>
                      <c:pt idx="533">
                        <c:v>1.1364982799999999</c:v>
                      </c:pt>
                      <c:pt idx="534">
                        <c:v>1.1433453</c:v>
                      </c:pt>
                      <c:pt idx="535">
                        <c:v>1.1659210199999999</c:v>
                      </c:pt>
                      <c:pt idx="536">
                        <c:v>1.16686848</c:v>
                      </c:pt>
                      <c:pt idx="537">
                        <c:v>1.16191782</c:v>
                      </c:pt>
                      <c:pt idx="538">
                        <c:v>1.1382908399999998</c:v>
                      </c:pt>
                      <c:pt idx="539">
                        <c:v>1.13334135</c:v>
                      </c:pt>
                      <c:pt idx="540">
                        <c:v>1.1352726</c:v>
                      </c:pt>
                      <c:pt idx="541">
                        <c:v>1.1391579199999999</c:v>
                      </c:pt>
                      <c:pt idx="542">
                        <c:v>1.16368256</c:v>
                      </c:pt>
                      <c:pt idx="543">
                        <c:v>1.1636470399999999</c:v>
                      </c:pt>
                      <c:pt idx="544">
                        <c:v>1.16164596</c:v>
                      </c:pt>
                      <c:pt idx="545">
                        <c:v>1.1399899999999998</c:v>
                      </c:pt>
                      <c:pt idx="546">
                        <c:v>1.1350416000000001</c:v>
                      </c:pt>
                      <c:pt idx="547">
                        <c:v>1.13893771</c:v>
                      </c:pt>
                      <c:pt idx="548">
                        <c:v>1.1467642200000001</c:v>
                      </c:pt>
                      <c:pt idx="549">
                        <c:v>1.1673644400000001</c:v>
                      </c:pt>
                      <c:pt idx="550">
                        <c:v>1.1683114000000001</c:v>
                      </c:pt>
                      <c:pt idx="551">
                        <c:v>1.1623803100000001</c:v>
                      </c:pt>
                      <c:pt idx="552">
                        <c:v>1.1397463999999999</c:v>
                      </c:pt>
                      <c:pt idx="553">
                        <c:v>1.1357815599999999</c:v>
                      </c:pt>
                      <c:pt idx="554">
                        <c:v>1.13670622</c:v>
                      </c:pt>
                      <c:pt idx="555">
                        <c:v>1.1425660900000001</c:v>
                      </c:pt>
                      <c:pt idx="556">
                        <c:v>1.1651263999999999</c:v>
                      </c:pt>
                      <c:pt idx="557">
                        <c:v>1.1650908199999999</c:v>
                      </c:pt>
                      <c:pt idx="558">
                        <c:v>1.1630905599999999</c:v>
                      </c:pt>
                      <c:pt idx="559">
                        <c:v>1.1414442199999999</c:v>
                      </c:pt>
                      <c:pt idx="560">
                        <c:v>1.1394447999999999</c:v>
                      </c:pt>
                      <c:pt idx="561">
                        <c:v>1.13842775</c:v>
                      </c:pt>
                      <c:pt idx="562">
                        <c:v>1.14821518</c:v>
                      </c:pt>
                      <c:pt idx="563">
                        <c:v>1.1697763800000001</c:v>
                      </c:pt>
                      <c:pt idx="564">
                        <c:v>1.16680608</c:v>
                      </c:pt>
                      <c:pt idx="565">
                        <c:v>1.1638240499999999</c:v>
                      </c:pt>
                      <c:pt idx="566">
                        <c:v>1.1431643999999999</c:v>
                      </c:pt>
                      <c:pt idx="567">
                        <c:v>1.1391779999999998</c:v>
                      </c:pt>
                      <c:pt idx="568">
                        <c:v>1.14307128</c:v>
                      </c:pt>
                      <c:pt idx="569">
                        <c:v>1.14794631</c:v>
                      </c:pt>
                      <c:pt idx="570">
                        <c:v>1.16951436</c:v>
                      </c:pt>
                      <c:pt idx="571">
                        <c:v>1.1684966999999999</c:v>
                      </c:pt>
                      <c:pt idx="572">
                        <c:v>1.1645333999999998</c:v>
                      </c:pt>
                      <c:pt idx="573">
                        <c:v>1.14289668</c:v>
                      </c:pt>
                      <c:pt idx="574">
                        <c:v>1.14187992</c:v>
                      </c:pt>
                      <c:pt idx="575">
                        <c:v>1.1447904599999998</c:v>
                      </c:pt>
                      <c:pt idx="576">
                        <c:v>1.14965267</c:v>
                      </c:pt>
                      <c:pt idx="577">
                        <c:v>1.1721975599999999</c:v>
                      </c:pt>
                      <c:pt idx="578">
                        <c:v>1.1711681</c:v>
                      </c:pt>
                      <c:pt idx="579">
                        <c:v>1.1691689700000001</c:v>
                      </c:pt>
                      <c:pt idx="580">
                        <c:v>1.1475371599999999</c:v>
                      </c:pt>
                      <c:pt idx="581">
                        <c:v>1.1425940399999999</c:v>
                      </c:pt>
                      <c:pt idx="582">
                        <c:v>1.14648544</c:v>
                      </c:pt>
                      <c:pt idx="583">
                        <c:v>1.1493950500000001</c:v>
                      </c:pt>
                      <c:pt idx="584">
                        <c:v>1.1738979199999999</c:v>
                      </c:pt>
                      <c:pt idx="585">
                        <c:v>1.1738620399999999</c:v>
                      </c:pt>
                      <c:pt idx="586">
                        <c:v>1.16990032</c:v>
                      </c:pt>
                      <c:pt idx="587">
                        <c:v>1.1492545300000001</c:v>
                      </c:pt>
                      <c:pt idx="588">
                        <c:v>1.14626352</c:v>
                      </c:pt>
                      <c:pt idx="589">
                        <c:v>1.14917256</c:v>
                      </c:pt>
                      <c:pt idx="590">
                        <c:v>1.15501364</c:v>
                      </c:pt>
                      <c:pt idx="591">
                        <c:v>1.17558542</c:v>
                      </c:pt>
                      <c:pt idx="592">
                        <c:v>1.1755494799999999</c:v>
                      </c:pt>
                      <c:pt idx="593">
                        <c:v>1.17060739</c:v>
                      </c:pt>
                      <c:pt idx="594">
                        <c:v>1.1519287999999999</c:v>
                      </c:pt>
                      <c:pt idx="595">
                        <c:v>1.14600656</c:v>
                      </c:pt>
                      <c:pt idx="596">
                        <c:v>1.1479337999999999</c:v>
                      </c:pt>
                      <c:pt idx="597">
                        <c:v>1.1518113999999999</c:v>
                      </c:pt>
                      <c:pt idx="598">
                        <c:v>1.1753218599999999</c:v>
                      </c:pt>
                      <c:pt idx="599">
                        <c:v>1.1762669600000002</c:v>
                      </c:pt>
                      <c:pt idx="600">
                        <c:v>1.1732879599999999</c:v>
                      </c:pt>
                      <c:pt idx="601">
                        <c:v>1.1526514999999999</c:v>
                      </c:pt>
                      <c:pt idx="602">
                        <c:v>1.1476998</c:v>
                      </c:pt>
                      <c:pt idx="603">
                        <c:v>1.15060743</c:v>
                      </c:pt>
                      <c:pt idx="604">
                        <c:v>1.1535148799999999</c:v>
                      </c:pt>
                      <c:pt idx="605">
                        <c:v>1.1750582999999999</c:v>
                      </c:pt>
                      <c:pt idx="606">
                        <c:v>1.17502236</c:v>
                      </c:pt>
                      <c:pt idx="607">
                        <c:v>1.1710632599999999</c:v>
                      </c:pt>
                      <c:pt idx="608">
                        <c:v>1.1523812500000001</c:v>
                      </c:pt>
                      <c:pt idx="609">
                        <c:v>1.15038456</c:v>
                      </c:pt>
                      <c:pt idx="610">
                        <c:v>1.1552528199999998</c:v>
                      </c:pt>
                      <c:pt idx="611">
                        <c:v>1.15815946</c:v>
                      </c:pt>
                      <c:pt idx="612">
                        <c:v>1.1806785200000001</c:v>
                      </c:pt>
                      <c:pt idx="613">
                        <c:v>1.1747588</c:v>
                      </c:pt>
                      <c:pt idx="614">
                        <c:v>1.1727497599999999</c:v>
                      </c:pt>
                      <c:pt idx="615">
                        <c:v>1.1531032799999998</c:v>
                      </c:pt>
                      <c:pt idx="616">
                        <c:v>1.1471849999999999</c:v>
                      </c:pt>
                      <c:pt idx="617">
                        <c:v>1.1520522499999999</c:v>
                      </c:pt>
                      <c:pt idx="618">
                        <c:v>1.1578878300000002</c:v>
                      </c:pt>
                      <c:pt idx="619">
                        <c:v>1.1794212000000002</c:v>
                      </c:pt>
                      <c:pt idx="620">
                        <c:v>1.1754636300000001</c:v>
                      </c:pt>
                      <c:pt idx="621">
                        <c:v>1.17248664</c:v>
                      </c:pt>
                      <c:pt idx="622">
                        <c:v>1.1528445599999999</c:v>
                      </c:pt>
                      <c:pt idx="623">
                        <c:v>1.1498684400000001</c:v>
                      </c:pt>
                      <c:pt idx="624">
                        <c:v>1.15375425</c:v>
                      </c:pt>
                      <c:pt idx="625">
                        <c:v>1.1596002599999999</c:v>
                      </c:pt>
                      <c:pt idx="626">
                        <c:v>1.1820970800000001</c:v>
                      </c:pt>
                      <c:pt idx="627">
                        <c:v>1.1801126399999999</c:v>
                      </c:pt>
                      <c:pt idx="628">
                        <c:v>1.1761439999999999</c:v>
                      </c:pt>
                      <c:pt idx="629">
                        <c:v>1.15748629</c:v>
                      </c:pt>
                      <c:pt idx="630">
                        <c:v>1.15547895</c:v>
                      </c:pt>
                      <c:pt idx="631">
                        <c:v>1.1593636600000001</c:v>
                      </c:pt>
                      <c:pt idx="632">
                        <c:v>1.1622681399999999</c:v>
                      </c:pt>
                      <c:pt idx="633">
                        <c:v>1.1818317600000001</c:v>
                      </c:pt>
                      <c:pt idx="634">
                        <c:v>1.1788557900000001</c:v>
                      </c:pt>
                      <c:pt idx="635">
                        <c:v>1.17588</c:v>
                      </c:pt>
                      <c:pt idx="636">
                        <c:v>1.1572264700000001</c:v>
                      </c:pt>
                      <c:pt idx="637">
                        <c:v>1.15229184</c:v>
                      </c:pt>
                      <c:pt idx="638">
                        <c:v>1.156164</c:v>
                      </c:pt>
                      <c:pt idx="639">
                        <c:v>1.1610156</c:v>
                      </c:pt>
                      <c:pt idx="640">
                        <c:v>1.18351384</c:v>
                      </c:pt>
                      <c:pt idx="641">
                        <c:v>1.1795587999999999</c:v>
                      </c:pt>
                      <c:pt idx="642">
                        <c:v>1.1746243300000001</c:v>
                      </c:pt>
                      <c:pt idx="643">
                        <c:v>1.1559751999999999</c:v>
                      </c:pt>
                      <c:pt idx="644">
                        <c:v>1.1539805799999998</c:v>
                      </c:pt>
                      <c:pt idx="645">
                        <c:v>1.1559044000000001</c:v>
                      </c:pt>
                      <c:pt idx="646">
                        <c:v>1.1597872</c:v>
                      </c:pt>
                      <c:pt idx="647">
                        <c:v>1.18226857</c:v>
                      </c:pt>
                      <c:pt idx="648">
                        <c:v>1.1812649399999999</c:v>
                      </c:pt>
                      <c:pt idx="649">
                        <c:v>1.1792698399999999</c:v>
                      </c:pt>
                      <c:pt idx="650">
                        <c:v>1.1586656900000001</c:v>
                      </c:pt>
                      <c:pt idx="651">
                        <c:v>1.15273026</c:v>
                      </c:pt>
                      <c:pt idx="652">
                        <c:v>1.1585710500000002</c:v>
                      </c:pt>
                      <c:pt idx="653">
                        <c:v>1.1604942</c:v>
                      </c:pt>
                      <c:pt idx="654">
                        <c:v>1.1790651599999999</c:v>
                      </c:pt>
                      <c:pt idx="655">
                        <c:v>1.1751119999999999</c:v>
                      </c:pt>
                      <c:pt idx="656">
                        <c:v>1.17115908</c:v>
                      </c:pt>
                      <c:pt idx="657">
                        <c:v>1.1564352</c:v>
                      </c:pt>
                      <c:pt idx="658">
                        <c:v>1.1515039199999999</c:v>
                      </c:pt>
                      <c:pt idx="659">
                        <c:v>1.1563643400000001</c:v>
                      </c:pt>
                      <c:pt idx="660">
                        <c:v>1.1602453500000001</c:v>
                      </c:pt>
                      <c:pt idx="661">
                        <c:v>1.18271656</c:v>
                      </c:pt>
                      <c:pt idx="662">
                        <c:v>1.1797552500000001</c:v>
                      </c:pt>
                      <c:pt idx="663">
                        <c:v>1.1787400799999999</c:v>
                      </c:pt>
                      <c:pt idx="664">
                        <c:v>1.15910048</c:v>
                      </c:pt>
                      <c:pt idx="665">
                        <c:v>1.1571070800000001</c:v>
                      </c:pt>
                      <c:pt idx="666">
                        <c:v>1.16000835</c:v>
                      </c:pt>
                      <c:pt idx="667">
                        <c:v>1.1609516799999999</c:v>
                      </c:pt>
                      <c:pt idx="668">
                        <c:v>1.1824508</c:v>
                      </c:pt>
                      <c:pt idx="669">
                        <c:v>1.17849928</c:v>
                      </c:pt>
                      <c:pt idx="670">
                        <c:v>1.1794419500000002</c:v>
                      </c:pt>
                      <c:pt idx="671">
                        <c:v>1.1608093599999998</c:v>
                      </c:pt>
                      <c:pt idx="672">
                        <c:v>1.1568588599999998</c:v>
                      </c:pt>
                      <c:pt idx="673">
                        <c:v>1.1607263399999999</c:v>
                      </c:pt>
                      <c:pt idx="674">
                        <c:v>1.1626480799999999</c:v>
                      </c:pt>
                      <c:pt idx="675">
                        <c:v>1.1821729599999999</c:v>
                      </c:pt>
                      <c:pt idx="676">
                        <c:v>1.1762771999999999</c:v>
                      </c:pt>
                      <c:pt idx="677">
                        <c:v>1.1752625700000001</c:v>
                      </c:pt>
                      <c:pt idx="678">
                        <c:v>1.15955805</c:v>
                      </c:pt>
                      <c:pt idx="679">
                        <c:v>1.1575655</c:v>
                      </c:pt>
                      <c:pt idx="680">
                        <c:v>1.1624223599999999</c:v>
                      </c:pt>
                      <c:pt idx="681">
                        <c:v>1.1663004799999999</c:v>
                      </c:pt>
                      <c:pt idx="682">
                        <c:v>1.1868113300000001</c:v>
                      </c:pt>
                      <c:pt idx="683">
                        <c:v>1.18188304</c:v>
                      </c:pt>
                      <c:pt idx="684">
                        <c:v>1.1808684500000002</c:v>
                      </c:pt>
                      <c:pt idx="685">
                        <c:v>1.1632224799999999</c:v>
                      </c:pt>
                      <c:pt idx="686">
                        <c:v>1.1592618000000001</c:v>
                      </c:pt>
                      <c:pt idx="687">
                        <c:v>1.16214912</c:v>
                      </c:pt>
                      <c:pt idx="688">
                        <c:v>1.16700453</c:v>
                      </c:pt>
                      <c:pt idx="689">
                        <c:v>1.1865323400000001</c:v>
                      </c:pt>
                      <c:pt idx="690">
                        <c:v>1.1816051999999999</c:v>
                      </c:pt>
                      <c:pt idx="691">
                        <c:v>1.1796127199999999</c:v>
                      </c:pt>
                      <c:pt idx="692">
                        <c:v>1.1619709199999999</c:v>
                      </c:pt>
                      <c:pt idx="693">
                        <c:v>1.16193528</c:v>
                      </c:pt>
                      <c:pt idx="694">
                        <c:v>1.16483373</c:v>
                      </c:pt>
                      <c:pt idx="695">
                        <c:v>1.1706540300000001</c:v>
                      </c:pt>
                      <c:pt idx="696">
                        <c:v>1.1891993599999999</c:v>
                      </c:pt>
                      <c:pt idx="697">
                        <c:v>1.1862290900000001</c:v>
                      </c:pt>
                      <c:pt idx="698">
                        <c:v>1.1852148</c:v>
                      </c:pt>
                      <c:pt idx="699">
                        <c:v>1.1675648399999998</c:v>
                      </c:pt>
                      <c:pt idx="700">
                        <c:v>1.16263987</c:v>
                      </c:pt>
                      <c:pt idx="701">
                        <c:v>1.1665154</c:v>
                      </c:pt>
                      <c:pt idx="702">
                        <c:v>1.1694129200000001</c:v>
                      </c:pt>
                      <c:pt idx="703">
                        <c:v>1.1879541000000002</c:v>
                      </c:pt>
                      <c:pt idx="704">
                        <c:v>1.18693994</c:v>
                      </c:pt>
                      <c:pt idx="705">
                        <c:v>1.18494816</c:v>
                      </c:pt>
                      <c:pt idx="706">
                        <c:v>1.1663364500000002</c:v>
                      </c:pt>
                      <c:pt idx="707">
                        <c:v>1.1623901800000001</c:v>
                      </c:pt>
                      <c:pt idx="708">
                        <c:v>1.1662529400000001</c:v>
                      </c:pt>
                      <c:pt idx="709">
                        <c:v>1.1691498</c:v>
                      </c:pt>
                      <c:pt idx="710">
                        <c:v>1.18866432</c:v>
                      </c:pt>
                      <c:pt idx="711">
                        <c:v>1.1876382000000001</c:v>
                      </c:pt>
                      <c:pt idx="712">
                        <c:v>1.1876017500000002</c:v>
                      </c:pt>
                      <c:pt idx="713">
                        <c:v>1.1670394799999999</c:v>
                      </c:pt>
                      <c:pt idx="714">
                        <c:v>1.1660262700000001</c:v>
                      </c:pt>
                      <c:pt idx="715">
                        <c:v>1.1669678399999999</c:v>
                      </c:pt>
                      <c:pt idx="716">
                        <c:v>1.16888668</c:v>
                      </c:pt>
                      <c:pt idx="717">
                        <c:v>1.18643006</c:v>
                      </c:pt>
                      <c:pt idx="718">
                        <c:v>1.1824967</c:v>
                      </c:pt>
                      <c:pt idx="719">
                        <c:v>1.1834376400000002</c:v>
                      </c:pt>
                      <c:pt idx="720">
                        <c:v>1.1667887399999999</c:v>
                      </c:pt>
                      <c:pt idx="721">
                        <c:v>1.1667409799999999</c:v>
                      </c:pt>
                      <c:pt idx="722">
                        <c:v>1.1676823000000001</c:v>
                      </c:pt>
                      <c:pt idx="723">
                        <c:v>1.1705657999999999</c:v>
                      </c:pt>
                      <c:pt idx="724">
                        <c:v>1.1851859100000002</c:v>
                      </c:pt>
                      <c:pt idx="725">
                        <c:v>1.1851495200000002</c:v>
                      </c:pt>
                      <c:pt idx="726">
                        <c:v>1.1870671500000001</c:v>
                      </c:pt>
                      <c:pt idx="727">
                        <c:v>1.1694450599999999</c:v>
                      </c:pt>
                      <c:pt idx="728">
                        <c:v>1.16646636</c:v>
                      </c:pt>
                      <c:pt idx="729">
                        <c:v>1.1703381799999999</c:v>
                      </c:pt>
                      <c:pt idx="730">
                        <c:v>1.172256</c:v>
                      </c:pt>
                      <c:pt idx="731">
                        <c:v>1.18687275</c:v>
                      </c:pt>
                      <c:pt idx="732">
                        <c:v>1.1878131199999999</c:v>
                      </c:pt>
                      <c:pt idx="733">
                        <c:v>1.1887534300000002</c:v>
                      </c:pt>
                      <c:pt idx="734">
                        <c:v>1.17308876</c:v>
                      </c:pt>
                      <c:pt idx="735">
                        <c:v>1.1701105599999999</c:v>
                      </c:pt>
                      <c:pt idx="736">
                        <c:v>1.17204</c:v>
                      </c:pt>
                      <c:pt idx="737">
                        <c:v>1.1739333000000001</c:v>
                      </c:pt>
                      <c:pt idx="738">
                        <c:v>1.1865933000000002</c:v>
                      </c:pt>
                      <c:pt idx="739">
                        <c:v>1.18851003</c:v>
                      </c:pt>
                      <c:pt idx="740">
                        <c:v>1.1904266400000001</c:v>
                      </c:pt>
                      <c:pt idx="741">
                        <c:v>1.1698829399999999</c:v>
                      </c:pt>
                      <c:pt idx="742">
                        <c:v>1.1688705000000001</c:v>
                      </c:pt>
                      <c:pt idx="743">
                        <c:v>1.17664635</c:v>
                      </c:pt>
                      <c:pt idx="744">
                        <c:v>1.1766102000000001</c:v>
                      </c:pt>
                      <c:pt idx="745">
                        <c:v>1.18926738</c:v>
                      </c:pt>
                      <c:pt idx="746">
                        <c:v>1.1911836</c:v>
                      </c:pt>
                      <c:pt idx="747">
                        <c:v>1.19211114</c:v>
                      </c:pt>
                      <c:pt idx="748">
                        <c:v>1.1745129599999999</c:v>
                      </c:pt>
                      <c:pt idx="749">
                        <c:v>1.1754411199999999</c:v>
                      </c:pt>
                      <c:pt idx="750">
                        <c:v>1.17832168</c:v>
                      </c:pt>
                      <c:pt idx="751">
                        <c:v>1.1821903100000002</c:v>
                      </c:pt>
                      <c:pt idx="752">
                        <c:v>1.1928919600000001</c:v>
                      </c:pt>
                      <c:pt idx="753">
                        <c:v>1.1957837500000001</c:v>
                      </c:pt>
                      <c:pt idx="754">
                        <c:v>1.19867536</c:v>
                      </c:pt>
                      <c:pt idx="755">
                        <c:v>1.1810689000000001</c:v>
                      </c:pt>
                      <c:pt idx="756">
                        <c:v>1.17712836</c:v>
                      </c:pt>
                      <c:pt idx="757">
                        <c:v>1.1809841999999999</c:v>
                      </c:pt>
                      <c:pt idx="758">
                        <c:v>1.1828998799999999</c:v>
                      </c:pt>
                      <c:pt idx="759">
                        <c:v>1.1838394800000001</c:v>
                      </c:pt>
                      <c:pt idx="760">
                        <c:v>1.1925742399999999</c:v>
                      </c:pt>
                      <c:pt idx="761">
                        <c:v>1.1964411400000001</c:v>
                      </c:pt>
                      <c:pt idx="762">
                        <c:v>1.17786302</c:v>
                      </c:pt>
                      <c:pt idx="763">
                        <c:v>1.17392349</c:v>
                      </c:pt>
                      <c:pt idx="764">
                        <c:v>1.1768148</c:v>
                      </c:pt>
                      <c:pt idx="765">
                        <c:v>1.1767786199999999</c:v>
                      </c:pt>
                      <c:pt idx="766">
                        <c:v>1.1806454</c:v>
                      </c:pt>
                      <c:pt idx="767">
                        <c:v>1.1903661999999999</c:v>
                      </c:pt>
                      <c:pt idx="768">
                        <c:v>1.1903295999999999</c:v>
                      </c:pt>
                      <c:pt idx="769">
                        <c:v>1.1766338999999999</c:v>
                      </c:pt>
                      <c:pt idx="770">
                        <c:v>1.1726832199999999</c:v>
                      </c:pt>
                      <c:pt idx="771">
                        <c:v>1.17654948</c:v>
                      </c:pt>
                      <c:pt idx="772">
                        <c:v>1.1765012399999999</c:v>
                      </c:pt>
                      <c:pt idx="773">
                        <c:v>1.1803671</c:v>
                      </c:pt>
                      <c:pt idx="774">
                        <c:v>1.1910610800000001</c:v>
                      </c:pt>
                      <c:pt idx="775">
                        <c:v>1.1929753500000002</c:v>
                      </c:pt>
                      <c:pt idx="776">
                        <c:v>1.1783073599999998</c:v>
                      </c:pt>
                      <c:pt idx="777">
                        <c:v>1.17632034</c:v>
                      </c:pt>
                      <c:pt idx="778">
                        <c:v>1.17628416</c:v>
                      </c:pt>
                      <c:pt idx="779">
                        <c:v>1.1791739700000001</c:v>
                      </c:pt>
                      <c:pt idx="780">
                        <c:v>1.1840141999999998</c:v>
                      </c:pt>
                      <c:pt idx="781">
                        <c:v>1.1908046700000001</c:v>
                      </c:pt>
                      <c:pt idx="782">
                        <c:v>1.1936937599999999</c:v>
                      </c:pt>
                      <c:pt idx="783">
                        <c:v>1.1761032600000001</c:v>
                      </c:pt>
                      <c:pt idx="784">
                        <c:v>1.1731174800000002</c:v>
                      </c:pt>
                      <c:pt idx="785">
                        <c:v>1.17600678</c:v>
                      </c:pt>
                      <c:pt idx="786">
                        <c:v>1.1769457000000001</c:v>
                      </c:pt>
                      <c:pt idx="787">
                        <c:v>1.18080977</c:v>
                      </c:pt>
                      <c:pt idx="788">
                        <c:v>1.1914988799999999</c:v>
                      </c:pt>
                      <c:pt idx="789">
                        <c:v>1.19146222</c:v>
                      </c:pt>
                      <c:pt idx="790">
                        <c:v>1.1768008599999999</c:v>
                      </c:pt>
                      <c:pt idx="791">
                        <c:v>1.1718899</c:v>
                      </c:pt>
                      <c:pt idx="792">
                        <c:v>1.17672844</c:v>
                      </c:pt>
                      <c:pt idx="793">
                        <c:v>1.1786299200000001</c:v>
                      </c:pt>
                      <c:pt idx="794">
                        <c:v>1.1805554600000001</c:v>
                      </c:pt>
                      <c:pt idx="795">
                        <c:v>1.19221709</c:v>
                      </c:pt>
                      <c:pt idx="796">
                        <c:v>1.1931552000000001</c:v>
                      </c:pt>
                      <c:pt idx="797">
                        <c:v>1.1774979999999999</c:v>
                      </c:pt>
                      <c:pt idx="798">
                        <c:v>1.17648704</c:v>
                      </c:pt>
                      <c:pt idx="799">
                        <c:v>1.1784002099999999</c:v>
                      </c:pt>
                      <c:pt idx="800">
                        <c:v>1.1803132600000001</c:v>
                      </c:pt>
                      <c:pt idx="801">
                        <c:v>1.1832008199999999</c:v>
                      </c:pt>
                      <c:pt idx="802">
                        <c:v>1.1938850000000001</c:v>
                      </c:pt>
                      <c:pt idx="803">
                        <c:v>1.19482282</c:v>
                      </c:pt>
                      <c:pt idx="804">
                        <c:v>1.1811424799999999</c:v>
                      </c:pt>
                      <c:pt idx="805">
                        <c:v>1.1801316100000001</c:v>
                      </c:pt>
                      <c:pt idx="806">
                        <c:v>1.1839810500000001</c:v>
                      </c:pt>
                      <c:pt idx="807">
                        <c:v>1.18297016</c:v>
                      </c:pt>
                      <c:pt idx="808">
                        <c:v>1.1868192</c:v>
                      </c:pt>
                      <c:pt idx="809">
                        <c:v>1.19652636</c:v>
                      </c:pt>
                      <c:pt idx="810">
                        <c:v>1.1984382</c:v>
                      </c:pt>
                      <c:pt idx="811">
                        <c:v>1.18183803</c:v>
                      </c:pt>
                      <c:pt idx="812">
                        <c:v>1.1788788000000001</c:v>
                      </c:pt>
                      <c:pt idx="813">
                        <c:v>1.1827394999999998</c:v>
                      </c:pt>
                      <c:pt idx="814">
                        <c:v>1.1836773</c:v>
                      </c:pt>
                      <c:pt idx="815">
                        <c:v>1.1865634199999999</c:v>
                      </c:pt>
                      <c:pt idx="816">
                        <c:v>1.19724264</c:v>
                      </c:pt>
                      <c:pt idx="817">
                        <c:v>1.2011022900000001</c:v>
                      </c:pt>
                      <c:pt idx="818">
                        <c:v>1.1854675300000002</c:v>
                      </c:pt>
                      <c:pt idx="819">
                        <c:v>1.1854310200000002</c:v>
                      </c:pt>
                      <c:pt idx="820">
                        <c:v>1.18635636</c:v>
                      </c:pt>
                      <c:pt idx="821">
                        <c:v>1.18631982</c:v>
                      </c:pt>
                      <c:pt idx="822">
                        <c:v>1.1853093200000002</c:v>
                      </c:pt>
                      <c:pt idx="823">
                        <c:v>1.1940381799999999</c:v>
                      </c:pt>
                      <c:pt idx="824">
                        <c:v>1.1959492</c:v>
                      </c:pt>
                      <c:pt idx="825">
                        <c:v>1.1803304400000001</c:v>
                      </c:pt>
                      <c:pt idx="826">
                        <c:v>1.17737256</c:v>
                      </c:pt>
                      <c:pt idx="827">
                        <c:v>1.1812194</c:v>
                      </c:pt>
                      <c:pt idx="828">
                        <c:v>1.1821567799999999</c:v>
                      </c:pt>
                      <c:pt idx="829">
                        <c:v>1.18406784</c:v>
                      </c:pt>
                      <c:pt idx="830">
                        <c:v>1.19279475</c:v>
                      </c:pt>
                      <c:pt idx="831">
                        <c:v>1.1956790399999999</c:v>
                      </c:pt>
                      <c:pt idx="832">
                        <c:v>1.1800516799999998</c:v>
                      </c:pt>
                      <c:pt idx="833">
                        <c:v>1.17709449</c:v>
                      </c:pt>
                      <c:pt idx="834">
                        <c:v>1.1799789599999999</c:v>
                      </c:pt>
                      <c:pt idx="835">
                        <c:v>1.1789690500000001</c:v>
                      </c:pt>
                      <c:pt idx="836">
                        <c:v>1.1808797600000001</c:v>
                      </c:pt>
                      <c:pt idx="837">
                        <c:v>1.1925252500000001</c:v>
                      </c:pt>
                      <c:pt idx="838">
                        <c:v>1.19443542</c:v>
                      </c:pt>
                      <c:pt idx="839">
                        <c:v>1.1788237300000002</c:v>
                      </c:pt>
                      <c:pt idx="840">
                        <c:v>1.1787752900000001</c:v>
                      </c:pt>
                      <c:pt idx="841">
                        <c:v>1.1806856800000001</c:v>
                      </c:pt>
                      <c:pt idx="842">
                        <c:v>1.18162262</c:v>
                      </c:pt>
                      <c:pt idx="843">
                        <c:v>1.1825595000000002</c:v>
                      </c:pt>
                      <c:pt idx="844">
                        <c:v>1.1922435</c:v>
                      </c:pt>
                      <c:pt idx="845">
                        <c:v>1.1970852000000001</c:v>
                      </c:pt>
                      <c:pt idx="846">
                        <c:v>1.1824380000000001</c:v>
                      </c:pt>
                      <c:pt idx="847">
                        <c:v>1.1814283799999998</c:v>
                      </c:pt>
                      <c:pt idx="848">
                        <c:v>1.1823651000000002</c:v>
                      </c:pt>
                      <c:pt idx="849">
                        <c:v>1.1813433999999998</c:v>
                      </c:pt>
                      <c:pt idx="850">
                        <c:v>1.1822922</c:v>
                      </c:pt>
                      <c:pt idx="851">
                        <c:v>1.19004015</c:v>
                      </c:pt>
                      <c:pt idx="852">
                        <c:v>1.19292252</c:v>
                      </c:pt>
                      <c:pt idx="853">
                        <c:v>1.17438686</c:v>
                      </c:pt>
                      <c:pt idx="854">
                        <c:v>1.1743506500000001</c:v>
                      </c:pt>
                      <c:pt idx="855">
                        <c:v>1.1762602800000002</c:v>
                      </c:pt>
                      <c:pt idx="856">
                        <c:v>1.1762240100000001</c:v>
                      </c:pt>
                      <c:pt idx="857">
                        <c:v>1.1800791800000001</c:v>
                      </c:pt>
                      <c:pt idx="858">
                        <c:v>1.1917045000000002</c:v>
                      </c:pt>
                      <c:pt idx="859">
                        <c:v>1.1936133300000002</c:v>
                      </c:pt>
                      <c:pt idx="860">
                        <c:v>1.1809306399999999</c:v>
                      </c:pt>
                      <c:pt idx="861">
                        <c:v>1.1770033</c:v>
                      </c:pt>
                      <c:pt idx="862">
                        <c:v>1.1779275900000001</c:v>
                      </c:pt>
                      <c:pt idx="863">
                        <c:v>1.17789126</c:v>
                      </c:pt>
                      <c:pt idx="864">
                        <c:v>1.1788396799999998</c:v>
                      </c:pt>
                      <c:pt idx="865">
                        <c:v>1.18755681</c:v>
                      </c:pt>
                      <c:pt idx="866">
                        <c:v>1.1904256799999999</c:v>
                      </c:pt>
                      <c:pt idx="867">
                        <c:v>1.1787184799999999</c:v>
                      </c:pt>
                      <c:pt idx="868">
                        <c:v>1.1767371</c:v>
                      </c:pt>
                      <c:pt idx="869">
                        <c:v>1.17864576</c:v>
                      </c:pt>
                      <c:pt idx="870">
                        <c:v>1.1815146000000001</c:v>
                      </c:pt>
                      <c:pt idx="871">
                        <c:v>1.1824505599999999</c:v>
                      </c:pt>
                      <c:pt idx="872">
                        <c:v>1.19213788</c:v>
                      </c:pt>
                      <c:pt idx="873">
                        <c:v>1.1959905</c:v>
                      </c:pt>
                      <c:pt idx="874">
                        <c:v>1.18331344</c:v>
                      </c:pt>
                      <c:pt idx="875">
                        <c:v>1.18423704</c:v>
                      </c:pt>
                      <c:pt idx="876">
                        <c:v>1.186145</c:v>
                      </c:pt>
                      <c:pt idx="877">
                        <c:v>1.18513618</c:v>
                      </c:pt>
                      <c:pt idx="878">
                        <c:v>1.18801618</c:v>
                      </c:pt>
                      <c:pt idx="879">
                        <c:v>1.1977011200000001</c:v>
                      </c:pt>
                      <c:pt idx="880">
                        <c:v>1.19766416</c:v>
                      </c:pt>
                      <c:pt idx="881">
                        <c:v>1.1801294</c:v>
                      </c:pt>
                      <c:pt idx="882">
                        <c:v>1.1781367199999999</c:v>
                      </c:pt>
                      <c:pt idx="883">
                        <c:v>1.18101645</c:v>
                      </c:pt>
                      <c:pt idx="884">
                        <c:v>1.1819519999999999</c:v>
                      </c:pt>
                      <c:pt idx="885">
                        <c:v>1.1799715799999999</c:v>
                      </c:pt>
                      <c:pt idx="886">
                        <c:v>1.1915984399999999</c:v>
                      </c:pt>
                      <c:pt idx="887">
                        <c:v>1.1973931200000001</c:v>
                      </c:pt>
                      <c:pt idx="888">
                        <c:v>1.1817939200000001</c:v>
                      </c:pt>
                      <c:pt idx="889">
                        <c:v>1.17981376</c:v>
                      </c:pt>
                      <c:pt idx="890">
                        <c:v>1.17977734</c:v>
                      </c:pt>
                      <c:pt idx="891">
                        <c:v>1.17974092</c:v>
                      </c:pt>
                      <c:pt idx="892">
                        <c:v>1.181648</c:v>
                      </c:pt>
                      <c:pt idx="893">
                        <c:v>1.1942438800000001</c:v>
                      </c:pt>
                      <c:pt idx="894">
                        <c:v>1.1990531199999999</c:v>
                      </c:pt>
                      <c:pt idx="895">
                        <c:v>1.1834697000000001</c:v>
                      </c:pt>
                      <c:pt idx="896">
                        <c:v>1.1834331600000001</c:v>
                      </c:pt>
                      <c:pt idx="897">
                        <c:v>1.1853397999999999</c:v>
                      </c:pt>
                      <c:pt idx="898">
                        <c:v>1.1853031999999999</c:v>
                      </c:pt>
                      <c:pt idx="899">
                        <c:v>1.1872096599999999</c:v>
                      </c:pt>
                      <c:pt idx="900">
                        <c:v>1.1998025000000001</c:v>
                      </c:pt>
                      <c:pt idx="901">
                        <c:v>1.2046104</c:v>
                      </c:pt>
                      <c:pt idx="902">
                        <c:v>1.1909731800000001</c:v>
                      </c:pt>
                      <c:pt idx="903">
                        <c:v>1.1889936000000001</c:v>
                      </c:pt>
                      <c:pt idx="904">
                        <c:v>1.1879855100000001</c:v>
                      </c:pt>
                      <c:pt idx="905">
                        <c:v>1.1889201599999999</c:v>
                      </c:pt>
                      <c:pt idx="906">
                        <c:v>1.1869286000000001</c:v>
                      </c:pt>
                      <c:pt idx="907">
                        <c:v>1.19951845</c:v>
                      </c:pt>
                      <c:pt idx="908">
                        <c:v>1.20239512</c:v>
                      </c:pt>
                      <c:pt idx="909">
                        <c:v>1.18973225</c:v>
                      </c:pt>
                      <c:pt idx="910">
                        <c:v>1.1848396000000001</c:v>
                      </c:pt>
                      <c:pt idx="911">
                        <c:v>1.18867536</c:v>
                      </c:pt>
                      <c:pt idx="912">
                        <c:v>1.1866964200000001</c:v>
                      </c:pt>
                      <c:pt idx="913">
                        <c:v>1.1866719800000001</c:v>
                      </c:pt>
                      <c:pt idx="914">
                        <c:v>1.1992467500000001</c:v>
                      </c:pt>
                      <c:pt idx="915">
                        <c:v>1.2030937800000001</c:v>
                      </c:pt>
                      <c:pt idx="916">
                        <c:v>1.1875207700000001</c:v>
                      </c:pt>
                      <c:pt idx="917">
                        <c:v>1.1845711999999999</c:v>
                      </c:pt>
                      <c:pt idx="918">
                        <c:v>1.18840608</c:v>
                      </c:pt>
                      <c:pt idx="919">
                        <c:v>1.1864275799999999</c:v>
                      </c:pt>
                      <c:pt idx="920">
                        <c:v>1.1844492</c:v>
                      </c:pt>
                      <c:pt idx="921">
                        <c:v>1.1970333900000001</c:v>
                      </c:pt>
                      <c:pt idx="922">
                        <c:v>1.1999088</c:v>
                      </c:pt>
                      <c:pt idx="923">
                        <c:v>1.1862809400000001</c:v>
                      </c:pt>
                      <c:pt idx="924">
                        <c:v>1.1842906</c:v>
                      </c:pt>
                      <c:pt idx="925">
                        <c:v>1.1852247</c:v>
                      </c:pt>
                      <c:pt idx="926">
                        <c:v>1.1851880700000001</c:v>
                      </c:pt>
                      <c:pt idx="927">
                        <c:v>1.1870927200000001</c:v>
                      </c:pt>
                      <c:pt idx="928">
                        <c:v>1.19676213</c:v>
                      </c:pt>
                      <c:pt idx="929">
                        <c:v>1.20157804</c:v>
                      </c:pt>
                      <c:pt idx="930">
                        <c:v>1.1889115000000001</c:v>
                      </c:pt>
                      <c:pt idx="931">
                        <c:v>1.1879042399999999</c:v>
                      </c:pt>
                      <c:pt idx="932">
                        <c:v>1.1897962200000001</c:v>
                      </c:pt>
                      <c:pt idx="933">
                        <c:v>1.18975944</c:v>
                      </c:pt>
                      <c:pt idx="934">
                        <c:v>1.1887522500000001</c:v>
                      </c:pt>
                      <c:pt idx="935">
                        <c:v>1.20231321</c:v>
                      </c:pt>
                      <c:pt idx="936">
                        <c:v>1.2061450500000002</c:v>
                      </c:pt>
                      <c:pt idx="937">
                        <c:v>1.1925232800000001</c:v>
                      </c:pt>
                      <c:pt idx="938">
                        <c:v>1.1895755399999999</c:v>
                      </c:pt>
                      <c:pt idx="939">
                        <c:v>1.1905090200000001</c:v>
                      </c:pt>
                      <c:pt idx="940">
                        <c:v>1.18756152</c:v>
                      </c:pt>
                      <c:pt idx="941">
                        <c:v>1.1884950000000001</c:v>
                      </c:pt>
                      <c:pt idx="942">
                        <c:v>1.2010580799999999</c:v>
                      </c:pt>
                      <c:pt idx="943">
                        <c:v>1.2068417200000001</c:v>
                      </c:pt>
                      <c:pt idx="944">
                        <c:v>1.1922528999999999</c:v>
                      </c:pt>
                      <c:pt idx="945">
                        <c:v>1.1883235000000001</c:v>
                      </c:pt>
                      <c:pt idx="946">
                        <c:v>1.1863466899999999</c:v>
                      </c:pt>
                      <c:pt idx="947">
                        <c:v>1.21057248</c:v>
                      </c:pt>
                      <c:pt idx="948">
                        <c:v>1.2997598000000001</c:v>
                      </c:pt>
                      <c:pt idx="949">
                        <c:v>1.3831201799999999</c:v>
                      </c:pt>
                      <c:pt idx="950">
                        <c:v>1.4441662100000001</c:v>
                      </c:pt>
                      <c:pt idx="951">
                        <c:v>1.4799911000000001</c:v>
                      </c:pt>
                      <c:pt idx="952">
                        <c:v>1.5206464</c:v>
                      </c:pt>
                      <c:pt idx="953">
                        <c:v>1.5613136000000001</c:v>
                      </c:pt>
                      <c:pt idx="954">
                        <c:v>1.6194491</c:v>
                      </c:pt>
                      <c:pt idx="955">
                        <c:v>1.65429114</c:v>
                      </c:pt>
                      <c:pt idx="956">
                        <c:v>1.6658587</c:v>
                      </c:pt>
                      <c:pt idx="957">
                        <c:v>1.6813037399999999</c:v>
                      </c:pt>
                      <c:pt idx="958">
                        <c:v>1.6967475000000001</c:v>
                      </c:pt>
                      <c:pt idx="959">
                        <c:v>1.72188528</c:v>
                      </c:pt>
                      <c:pt idx="960">
                        <c:v>1.7596243499999999</c:v>
                      </c:pt>
                      <c:pt idx="961">
                        <c:v>1.7808796499999999</c:v>
                      </c:pt>
                      <c:pt idx="962">
                        <c:v>1.7807878000000001</c:v>
                      </c:pt>
                      <c:pt idx="963">
                        <c:v>1.7933160000000001</c:v>
                      </c:pt>
                      <c:pt idx="964">
                        <c:v>1.8077817999999999</c:v>
                      </c:pt>
                      <c:pt idx="965">
                        <c:v>1.8416509999999999</c:v>
                      </c:pt>
                      <c:pt idx="966">
                        <c:v>1.86386775</c:v>
                      </c:pt>
                      <c:pt idx="967">
                        <c:v>1.86476004</c:v>
                      </c:pt>
                      <c:pt idx="968">
                        <c:v>1.86371391</c:v>
                      </c:pt>
                      <c:pt idx="969">
                        <c:v>1.8684826400000001</c:v>
                      </c:pt>
                      <c:pt idx="970">
                        <c:v>1.8800539999999999</c:v>
                      </c:pt>
                      <c:pt idx="971">
                        <c:v>1.90711008</c:v>
                      </c:pt>
                      <c:pt idx="972">
                        <c:v>1.9196286200000001</c:v>
                      </c:pt>
                      <c:pt idx="973">
                        <c:v>1.90693296</c:v>
                      </c:pt>
                      <c:pt idx="974">
                        <c:v>1.9097610300000001</c:v>
                      </c:pt>
                      <c:pt idx="975">
                        <c:v>1.9145266400000001</c:v>
                      </c:pt>
                      <c:pt idx="976">
                        <c:v>1.9377</c:v>
                      </c:pt>
                      <c:pt idx="977">
                        <c:v>1.9628090599999997</c:v>
                      </c:pt>
                      <c:pt idx="978">
                        <c:v>1.9627280199999999</c:v>
                      </c:pt>
                      <c:pt idx="979">
                        <c:v>1.95780333</c:v>
                      </c:pt>
                      <c:pt idx="980">
                        <c:v>1.9616175</c:v>
                      </c:pt>
                      <c:pt idx="981">
                        <c:v>1.96831712</c:v>
                      </c:pt>
                      <c:pt idx="982">
                        <c:v>1.99146216</c:v>
                      </c:pt>
                      <c:pt idx="983">
                        <c:v>2.0000970499999999</c:v>
                      </c:pt>
                      <c:pt idx="984">
                        <c:v>1.9874235600000001</c:v>
                      </c:pt>
                      <c:pt idx="985">
                        <c:v>1.98346752</c:v>
                      </c:pt>
                      <c:pt idx="986">
                        <c:v>1.9833856000000001</c:v>
                      </c:pt>
                      <c:pt idx="987">
                        <c:v>1.99976665</c:v>
                      </c:pt>
                      <c:pt idx="988">
                        <c:v>2.0238932999999997</c:v>
                      </c:pt>
                      <c:pt idx="989">
                        <c:v>2.0296406400000002</c:v>
                      </c:pt>
                      <c:pt idx="990">
                        <c:v>2.0160005999999999</c:v>
                      </c:pt>
                      <c:pt idx="991">
                        <c:v>2.0168855800000003</c:v>
                      </c:pt>
                      <c:pt idx="992">
                        <c:v>2.02162248</c:v>
                      </c:pt>
                      <c:pt idx="993">
                        <c:v>2.0447750400000002</c:v>
                      </c:pt>
                      <c:pt idx="994">
                        <c:v>2.0534037300000003</c:v>
                      </c:pt>
                      <c:pt idx="995">
                        <c:v>2.0407548000000002</c:v>
                      </c:pt>
                      <c:pt idx="996">
                        <c:v>2.0309898799999999</c:v>
                      </c:pt>
                      <c:pt idx="997">
                        <c:v>2.0270338799999998</c:v>
                      </c:pt>
                      <c:pt idx="998">
                        <c:v>2.0385658799999997</c:v>
                      </c:pt>
                      <c:pt idx="999">
                        <c:v>2.0578404400000001</c:v>
                      </c:pt>
                      <c:pt idx="1000">
                        <c:v>2.0654985999999997</c:v>
                      </c:pt>
                      <c:pt idx="1001">
                        <c:v>2.0528310599999999</c:v>
                      </c:pt>
                      <c:pt idx="1002">
                        <c:v>2.0517572000000004</c:v>
                      </c:pt>
                      <c:pt idx="1003">
                        <c:v>2.0555434800000003</c:v>
                      </c:pt>
                      <c:pt idx="1004">
                        <c:v>2.080641</c:v>
                      </c:pt>
                      <c:pt idx="1005">
                        <c:v>2.0931351</c:v>
                      </c:pt>
                      <c:pt idx="1006">
                        <c:v>2.0824043200000002</c:v>
                      </c:pt>
                      <c:pt idx="1007">
                        <c:v>2.0726420399999999</c:v>
                      </c:pt>
                      <c:pt idx="1008">
                        <c:v>2.06771846</c:v>
                      </c:pt>
                      <c:pt idx="1009">
                        <c:v>2.0744057599999999</c:v>
                      </c:pt>
                      <c:pt idx="1010">
                        <c:v>2.0936916400000003</c:v>
                      </c:pt>
                      <c:pt idx="1011">
                        <c:v>2.0964858199999998</c:v>
                      </c:pt>
                      <c:pt idx="1012">
                        <c:v>2.0799529999999997</c:v>
                      </c:pt>
                      <c:pt idx="1013">
                        <c:v>2.07793224</c:v>
                      </c:pt>
                      <c:pt idx="1014">
                        <c:v>2.0768789799999996</c:v>
                      </c:pt>
                      <c:pt idx="1015">
                        <c:v>2.0951718000000001</c:v>
                      </c:pt>
                      <c:pt idx="1016">
                        <c:v>2.1124958400000002</c:v>
                      </c:pt>
                      <c:pt idx="1017">
                        <c:v>2.1075723799999997</c:v>
                      </c:pt>
                      <c:pt idx="1018">
                        <c:v>2.09781342</c:v>
                      </c:pt>
                      <c:pt idx="1019">
                        <c:v>2.09675952</c:v>
                      </c:pt>
                      <c:pt idx="1020">
                        <c:v>2.0986069999999999</c:v>
                      </c:pt>
                      <c:pt idx="1021">
                        <c:v>2.11882846</c:v>
                      </c:pt>
                      <c:pt idx="1022">
                        <c:v>2.1216418799999999</c:v>
                      </c:pt>
                      <c:pt idx="1023">
                        <c:v>2.10221452</c:v>
                      </c:pt>
                      <c:pt idx="1024">
                        <c:v>2.0953589799999999</c:v>
                      </c:pt>
                      <c:pt idx="1025">
                        <c:v>2.0914046999999996</c:v>
                      </c:pt>
                      <c:pt idx="1026">
                        <c:v>2.1058210800000001</c:v>
                      </c:pt>
                      <c:pt idx="1027">
                        <c:v>2.1279708200000003</c:v>
                      </c:pt>
                      <c:pt idx="1028">
                        <c:v>2.1288495599999999</c:v>
                      </c:pt>
                      <c:pt idx="1029">
                        <c:v>2.1152271200000001</c:v>
                      </c:pt>
                      <c:pt idx="1030">
                        <c:v>2.1151396</c:v>
                      </c:pt>
                      <c:pt idx="1031">
                        <c:v>2.1169634999999998</c:v>
                      </c:pt>
                      <c:pt idx="1032">
                        <c:v>2.1342969600000004</c:v>
                      </c:pt>
                      <c:pt idx="1033">
                        <c:v>2.1361417999999999</c:v>
                      </c:pt>
                      <c:pt idx="1034">
                        <c:v>2.1196222200000001</c:v>
                      </c:pt>
                      <c:pt idx="1035">
                        <c:v>2.1108360000000004</c:v>
                      </c:pt>
                      <c:pt idx="1036">
                        <c:v>2.1049498799999999</c:v>
                      </c:pt>
                      <c:pt idx="1037">
                        <c:v>2.1164597999999999</c:v>
                      </c:pt>
                      <c:pt idx="1038">
                        <c:v>2.1366661799999997</c:v>
                      </c:pt>
                      <c:pt idx="1039">
                        <c:v>2.1414094400000003</c:v>
                      </c:pt>
                      <c:pt idx="1040">
                        <c:v>2.1268042899999999</c:v>
                      </c:pt>
                      <c:pt idx="1041">
                        <c:v>2.1238174999999999</c:v>
                      </c:pt>
                      <c:pt idx="1042">
                        <c:v>2.1227633699999999</c:v>
                      </c:pt>
                      <c:pt idx="1043">
                        <c:v>2.1449196000000001</c:v>
                      </c:pt>
                      <c:pt idx="1044">
                        <c:v>2.1506276400000002</c:v>
                      </c:pt>
                      <c:pt idx="1045">
                        <c:v>2.1370132000000002</c:v>
                      </c:pt>
                      <c:pt idx="1046">
                        <c:v>2.1262980600000003</c:v>
                      </c:pt>
                      <c:pt idx="1047">
                        <c:v>2.1213799200000003</c:v>
                      </c:pt>
                      <c:pt idx="1048">
                        <c:v>2.1280539399999996</c:v>
                      </c:pt>
                      <c:pt idx="1049">
                        <c:v>2.1463186799999998</c:v>
                      </c:pt>
                      <c:pt idx="1050">
                        <c:v>2.1510593</c:v>
                      </c:pt>
                      <c:pt idx="1051">
                        <c:v>2.1316530199999999</c:v>
                      </c:pt>
                      <c:pt idx="1052">
                        <c:v>2.1296330999999999</c:v>
                      </c:pt>
                      <c:pt idx="1053">
                        <c:v>2.1285791199999999</c:v>
                      </c:pt>
                      <c:pt idx="1054">
                        <c:v>2.1478057600000002</c:v>
                      </c:pt>
                      <c:pt idx="1055">
                        <c:v>2.1622022999999997</c:v>
                      </c:pt>
                      <c:pt idx="1056">
                        <c:v>2.1534217999999998</c:v>
                      </c:pt>
                      <c:pt idx="1057">
                        <c:v>2.1417451600000001</c:v>
                      </c:pt>
                      <c:pt idx="1058">
                        <c:v>2.1387597</c:v>
                      </c:pt>
                      <c:pt idx="1059">
                        <c:v>2.1415677199999998</c:v>
                      </c:pt>
                      <c:pt idx="1060">
                        <c:v>2.1578925</c:v>
                      </c:pt>
                      <c:pt idx="1061">
                        <c:v>2.1616649399999996</c:v>
                      </c:pt>
                      <c:pt idx="1062">
                        <c:v>2.1422669799999996</c:v>
                      </c:pt>
                      <c:pt idx="1063">
                        <c:v>2.13542056</c:v>
                      </c:pt>
                      <c:pt idx="1064">
                        <c:v>2.1324360599999999</c:v>
                      </c:pt>
                      <c:pt idx="1065">
                        <c:v>2.1448966</c:v>
                      </c:pt>
                      <c:pt idx="1066">
                        <c:v>2.1650781800000001</c:v>
                      </c:pt>
                      <c:pt idx="1067">
                        <c:v>2.1601623599999997</c:v>
                      </c:pt>
                      <c:pt idx="1068">
                        <c:v>2.1484906800000001</c:v>
                      </c:pt>
                      <c:pt idx="1069">
                        <c:v>2.1464713600000001</c:v>
                      </c:pt>
                      <c:pt idx="1070">
                        <c:v>2.1473475</c:v>
                      </c:pt>
                      <c:pt idx="1071">
                        <c:v>2.1675247600000001</c:v>
                      </c:pt>
                      <c:pt idx="1072">
                        <c:v>2.1712949999999998</c:v>
                      </c:pt>
                      <c:pt idx="1073">
                        <c:v>2.15383536</c:v>
                      </c:pt>
                      <c:pt idx="1074">
                        <c:v>2.1450616199999999</c:v>
                      </c:pt>
                      <c:pt idx="1075">
                        <c:v>2.1382184</c:v>
                      </c:pt>
                      <c:pt idx="1076">
                        <c:v>2.1497080800000004</c:v>
                      </c:pt>
                      <c:pt idx="1077">
                        <c:v>2.1679505400000001</c:v>
                      </c:pt>
                      <c:pt idx="1078">
                        <c:v>2.1717197799999997</c:v>
                      </c:pt>
                      <c:pt idx="1079">
                        <c:v>2.1552068200000001</c:v>
                      </c:pt>
                      <c:pt idx="1080">
                        <c:v>2.1531880800000005</c:v>
                      </c:pt>
                      <c:pt idx="1081">
                        <c:v>2.1550504400000001</c:v>
                      </c:pt>
                      <c:pt idx="1082">
                        <c:v>2.17425348</c:v>
                      </c:pt>
                      <c:pt idx="1083">
                        <c:v>2.1780216399999999</c:v>
                      </c:pt>
                      <c:pt idx="1084">
                        <c:v>2.1624986799999997</c:v>
                      </c:pt>
                      <c:pt idx="1085">
                        <c:v>2.1517995000000001</c:v>
                      </c:pt>
                      <c:pt idx="1086">
                        <c:v>2.1440168100000001</c:v>
                      </c:pt>
                      <c:pt idx="1087">
                        <c:v>2.1506788999999999</c:v>
                      </c:pt>
                      <c:pt idx="1088">
                        <c:v>2.1669618599999998</c:v>
                      </c:pt>
                      <c:pt idx="1089">
                        <c:v>2.1697649999999999</c:v>
                      </c:pt>
                      <c:pt idx="1090">
                        <c:v>2.1542462000000002</c:v>
                      </c:pt>
                      <c:pt idx="1091">
                        <c:v>2.1483712800000001</c:v>
                      </c:pt>
                      <c:pt idx="1092">
                        <c:v>2.1473179399999998</c:v>
                      </c:pt>
                      <c:pt idx="1093">
                        <c:v>2.1713333599999998</c:v>
                      </c:pt>
                      <c:pt idx="1094">
                        <c:v>2.1809072999999999</c:v>
                      </c:pt>
                      <c:pt idx="1095">
                        <c:v>2.1721398300000003</c:v>
                      </c:pt>
                      <c:pt idx="1096">
                        <c:v>2.1624090099999997</c:v>
                      </c:pt>
                      <c:pt idx="1097">
                        <c:v>2.1555487200000001</c:v>
                      </c:pt>
                      <c:pt idx="1098">
                        <c:v>2.1583512200000001</c:v>
                      </c:pt>
                      <c:pt idx="1099">
                        <c:v>2.1736846999999999</c:v>
                      </c:pt>
                      <c:pt idx="1100">
                        <c:v>2.1755222999999999</c:v>
                      </c:pt>
                      <c:pt idx="1101">
                        <c:v>2.1552133200000001</c:v>
                      </c:pt>
                      <c:pt idx="1102">
                        <c:v>2.1503047299999998</c:v>
                      </c:pt>
                      <c:pt idx="1103">
                        <c:v>2.1473241200000004</c:v>
                      </c:pt>
                      <c:pt idx="1104">
                        <c:v>2.1636187499999999</c:v>
                      </c:pt>
                      <c:pt idx="1105">
                        <c:v>2.1828031499999998</c:v>
                      </c:pt>
                      <c:pt idx="1106">
                        <c:v>2.1778941999999999</c:v>
                      </c:pt>
                      <c:pt idx="1107">
                        <c:v>2.1642905200000002</c:v>
                      </c:pt>
                      <c:pt idx="1108">
                        <c:v>2.1603463600000001</c:v>
                      </c:pt>
                      <c:pt idx="1109">
                        <c:v>2.1612426499999997</c:v>
                      </c:pt>
                      <c:pt idx="1110">
                        <c:v>2.1794596199999998</c:v>
                      </c:pt>
                      <c:pt idx="1111">
                        <c:v>2.1832230200000002</c:v>
                      </c:pt>
                      <c:pt idx="1112">
                        <c:v>2.1657906400000004</c:v>
                      </c:pt>
                      <c:pt idx="1113">
                        <c:v>2.1570302099999998</c:v>
                      </c:pt>
                      <c:pt idx="1114">
                        <c:v>2.1540506000000001</c:v>
                      </c:pt>
                      <c:pt idx="1115">
                        <c:v>2.1645575699999999</c:v>
                      </c:pt>
                      <c:pt idx="1116">
                        <c:v>2.1827471599999999</c:v>
                      </c:pt>
                      <c:pt idx="1117">
                        <c:v>2.1845829599999997</c:v>
                      </c:pt>
                      <c:pt idx="1118">
                        <c:v>2.17006707</c:v>
                      </c:pt>
                      <c:pt idx="1119">
                        <c:v>2.1670875000000001</c:v>
                      </c:pt>
                      <c:pt idx="1120">
                        <c:v>2.16892372</c:v>
                      </c:pt>
                      <c:pt idx="1121">
                        <c:v>2.19002118</c:v>
                      </c:pt>
                      <c:pt idx="1122">
                        <c:v>2.1918562800000001</c:v>
                      </c:pt>
                      <c:pt idx="1123">
                        <c:v>2.1744314199999999</c:v>
                      </c:pt>
                      <c:pt idx="1124">
                        <c:v>2.1656970400000004</c:v>
                      </c:pt>
                      <c:pt idx="1125">
                        <c:v>2.1598295599999999</c:v>
                      </c:pt>
                      <c:pt idx="1126">
                        <c:v>2.1684057599999997</c:v>
                      </c:pt>
                      <c:pt idx="1127">
                        <c:v>2.1856241000000001</c:v>
                      </c:pt>
                      <c:pt idx="1128">
                        <c:v>2.1893844600000003</c:v>
                      </c:pt>
                      <c:pt idx="1129">
                        <c:v>2.1738895</c:v>
                      </c:pt>
                      <c:pt idx="1130">
                        <c:v>2.17091105</c:v>
                      </c:pt>
                      <c:pt idx="1131">
                        <c:v>2.17178352</c:v>
                      </c:pt>
                      <c:pt idx="1132">
                        <c:v>2.1938337699999999</c:v>
                      </c:pt>
                      <c:pt idx="1133">
                        <c:v>2.19855556</c:v>
                      </c:pt>
                      <c:pt idx="1134">
                        <c:v>2.1859510499999999</c:v>
                      </c:pt>
                      <c:pt idx="1135">
                        <c:v>2.1762577200000002</c:v>
                      </c:pt>
                      <c:pt idx="1136">
                        <c:v>2.1694299199999998</c:v>
                      </c:pt>
                      <c:pt idx="1137">
                        <c:v>2.1741293699999997</c:v>
                      </c:pt>
                      <c:pt idx="1138">
                        <c:v>2.1923244199999998</c:v>
                      </c:pt>
                      <c:pt idx="1139">
                        <c:v>2.1941579999999998</c:v>
                      </c:pt>
                      <c:pt idx="1140">
                        <c:v>2.1748205999999999</c:v>
                      </c:pt>
                      <c:pt idx="1141">
                        <c:v>2.1689565799999997</c:v>
                      </c:pt>
                      <c:pt idx="1142">
                        <c:v>2.1659797300000001</c:v>
                      </c:pt>
                      <c:pt idx="1143">
                        <c:v>2.1841713</c:v>
                      </c:pt>
                      <c:pt idx="1144">
                        <c:v>2.2004370499999997</c:v>
                      </c:pt>
                      <c:pt idx="1145">
                        <c:v>2.1935879999999996</c:v>
                      </c:pt>
                      <c:pt idx="1146">
                        <c:v>2.1810126899999998</c:v>
                      </c:pt>
                      <c:pt idx="1147">
                        <c:v>2.1761118599999998</c:v>
                      </c:pt>
                      <c:pt idx="1148">
                        <c:v>2.1769833699999999</c:v>
                      </c:pt>
                      <c:pt idx="1149">
                        <c:v>2.1951698999999998</c:v>
                      </c:pt>
                      <c:pt idx="1150">
                        <c:v>2.1970024399999999</c:v>
                      </c:pt>
                      <c:pt idx="1151">
                        <c:v>2.1757499400000002</c:v>
                      </c:pt>
                      <c:pt idx="1152">
                        <c:v>2.1670029899999999</c:v>
                      </c:pt>
                      <c:pt idx="1153">
                        <c:v>2.1630882000000002</c:v>
                      </c:pt>
                      <c:pt idx="1154">
                        <c:v>2.1764628799999999</c:v>
                      </c:pt>
                      <c:pt idx="1155">
                        <c:v>2.1965684799999998</c:v>
                      </c:pt>
                      <c:pt idx="1156">
                        <c:v>2.1974159500000003</c:v>
                      </c:pt>
                      <c:pt idx="1157">
                        <c:v>2.1829000999999999</c:v>
                      </c:pt>
                      <c:pt idx="1158">
                        <c:v>2.1799245299999996</c:v>
                      </c:pt>
                      <c:pt idx="1159">
                        <c:v>2.1807954000000001</c:v>
                      </c:pt>
                      <c:pt idx="1160">
                        <c:v>2.1999577599999998</c:v>
                      </c:pt>
                      <c:pt idx="1161">
                        <c:v>2.2017891999999999</c:v>
                      </c:pt>
                      <c:pt idx="1162">
                        <c:v>2.1834302399999999</c:v>
                      </c:pt>
                      <c:pt idx="1163">
                        <c:v>2.1737254000000004</c:v>
                      </c:pt>
                      <c:pt idx="1164">
                        <c:v>2.16594408</c:v>
                      </c:pt>
                      <c:pt idx="1165">
                        <c:v>2.1754671599999997</c:v>
                      </c:pt>
                      <c:pt idx="1166">
                        <c:v>2.1936181399999999</c:v>
                      </c:pt>
                      <c:pt idx="1167">
                        <c:v>2.1983330099999998</c:v>
                      </c:pt>
                      <c:pt idx="1168">
                        <c:v>2.1828624899999998</c:v>
                      </c:pt>
                      <c:pt idx="1169">
                        <c:v>2.1818105000000001</c:v>
                      </c:pt>
                      <c:pt idx="1170">
                        <c:v>2.1817196999999999</c:v>
                      </c:pt>
                      <c:pt idx="1171">
                        <c:v>2.2037335100000002</c:v>
                      </c:pt>
                      <c:pt idx="1172">
                        <c:v>2.2084699200000002</c:v>
                      </c:pt>
                      <c:pt idx="1173">
                        <c:v>2.1930019999999999</c:v>
                      </c:pt>
                      <c:pt idx="1174">
                        <c:v>2.1804182400000003</c:v>
                      </c:pt>
                      <c:pt idx="1175">
                        <c:v>2.1735784200000001</c:v>
                      </c:pt>
                      <c:pt idx="1176">
                        <c:v>2.17925316</c:v>
                      </c:pt>
                      <c:pt idx="1177">
                        <c:v>2.19645738</c:v>
                      </c:pt>
                      <c:pt idx="1178">
                        <c:v>2.2002090999999999</c:v>
                      </c:pt>
                      <c:pt idx="1179">
                        <c:v>2.1818632499999997</c:v>
                      </c:pt>
                      <c:pt idx="1180">
                        <c:v>2.1769688600000001</c:v>
                      </c:pt>
                      <c:pt idx="1181">
                        <c:v>2.1759401999999999</c:v>
                      </c:pt>
                      <c:pt idx="1182">
                        <c:v>2.1950624000000003</c:v>
                      </c:pt>
                      <c:pt idx="1183">
                        <c:v>2.2064982</c:v>
                      </c:pt>
                      <c:pt idx="1184">
                        <c:v>2.1958401599999999</c:v>
                      </c:pt>
                      <c:pt idx="1185">
                        <c:v>2.1823014399999998</c:v>
                      </c:pt>
                      <c:pt idx="1186">
                        <c:v>2.17836864</c:v>
                      </c:pt>
                      <c:pt idx="1187">
                        <c:v>2.1830801200000001</c:v>
                      </c:pt>
                      <c:pt idx="1188">
                        <c:v>2.2031575999999999</c:v>
                      </c:pt>
                      <c:pt idx="1189">
                        <c:v>2.2059469200000001</c:v>
                      </c:pt>
                      <c:pt idx="1190">
                        <c:v>2.18664864</c:v>
                      </c:pt>
                      <c:pt idx="1191">
                        <c:v>2.1788753200000004</c:v>
                      </c:pt>
                      <c:pt idx="1192">
                        <c:v>2.1768640799999996</c:v>
                      </c:pt>
                      <c:pt idx="1193">
                        <c:v>2.1902162000000001</c:v>
                      </c:pt>
                      <c:pt idx="1194">
                        <c:v>2.2093281600000001</c:v>
                      </c:pt>
                      <c:pt idx="1195">
                        <c:v>2.20537267</c:v>
                      </c:pt>
                      <c:pt idx="1196">
                        <c:v>2.1928227200000001</c:v>
                      </c:pt>
                      <c:pt idx="1197">
                        <c:v>2.1898512400000003</c:v>
                      </c:pt>
                      <c:pt idx="1198">
                        <c:v>2.1897600000000002</c:v>
                      </c:pt>
                      <c:pt idx="1199">
                        <c:v>2.2079079999999998</c:v>
                      </c:pt>
                      <c:pt idx="1200">
                        <c:v>2.20973584</c:v>
                      </c:pt>
                      <c:pt idx="1201">
                        <c:v>2.19044616</c:v>
                      </c:pt>
                      <c:pt idx="1202">
                        <c:v>2.1826761600000002</c:v>
                      </c:pt>
                      <c:pt idx="1203">
                        <c:v>2.1768263999999999</c:v>
                      </c:pt>
                      <c:pt idx="1204">
                        <c:v>2.1872702500000001</c:v>
                      </c:pt>
                      <c:pt idx="1205">
                        <c:v>2.2063732899999997</c:v>
                      </c:pt>
                      <c:pt idx="1206">
                        <c:v>2.2120393500000004</c:v>
                      </c:pt>
                      <c:pt idx="1207">
                        <c:v>2.1937370400000002</c:v>
                      </c:pt>
                      <c:pt idx="1208">
                        <c:v>2.1917263999999999</c:v>
                      </c:pt>
                      <c:pt idx="1209">
                        <c:v>2.1925946000000001</c:v>
                      </c:pt>
                      <c:pt idx="1210">
                        <c:v>2.2126531200000001</c:v>
                      </c:pt>
                      <c:pt idx="1211">
                        <c:v>2.2163987999999999</c:v>
                      </c:pt>
                      <c:pt idx="1212">
                        <c:v>2.20095536</c:v>
                      </c:pt>
                      <c:pt idx="1213">
                        <c:v>2.1903101999999999</c:v>
                      </c:pt>
                      <c:pt idx="1214">
                        <c:v>2.18350336</c:v>
                      </c:pt>
                      <c:pt idx="1215">
                        <c:v>2.1910868799999998</c:v>
                      </c:pt>
                      <c:pt idx="1216">
                        <c:v>2.2073032800000001</c:v>
                      </c:pt>
                      <c:pt idx="1217">
                        <c:v>2.2100889599999998</c:v>
                      </c:pt>
                      <c:pt idx="1218">
                        <c:v>2.1927312000000003</c:v>
                      </c:pt>
                      <c:pt idx="1219">
                        <c:v>2.1878439600000004</c:v>
                      </c:pt>
                      <c:pt idx="1220">
                        <c:v>2.1896709599999999</c:v>
                      </c:pt>
                      <c:pt idx="1221">
                        <c:v>2.2097203199999997</c:v>
                      </c:pt>
                      <c:pt idx="1222">
                        <c:v>2.21730048</c:v>
                      </c:pt>
                      <c:pt idx="1223">
                        <c:v>2.2066590000000001</c:v>
                      </c:pt>
                      <c:pt idx="1224">
                        <c:v>2.1950594400000001</c:v>
                      </c:pt>
                      <c:pt idx="1225">
                        <c:v>2.1901732799999998</c:v>
                      </c:pt>
                      <c:pt idx="1226">
                        <c:v>2.1929585599999997</c:v>
                      </c:pt>
                      <c:pt idx="1227">
                        <c:v>2.2101262000000004</c:v>
                      </c:pt>
                      <c:pt idx="1228">
                        <c:v>2.2109928000000001</c:v>
                      </c:pt>
                      <c:pt idx="1229">
                        <c:v>2.19174822</c:v>
                      </c:pt>
                      <c:pt idx="1230">
                        <c:v>2.1859043999999996</c:v>
                      </c:pt>
                      <c:pt idx="1231">
                        <c:v>2.1848545100000001</c:v>
                      </c:pt>
                      <c:pt idx="1232">
                        <c:v>2.2010374399999999</c:v>
                      </c:pt>
                      <c:pt idx="1233">
                        <c:v>2.2201176</c:v>
                      </c:pt>
                      <c:pt idx="1234">
                        <c:v>2.21235648</c:v>
                      </c:pt>
                      <c:pt idx="1235">
                        <c:v>2.2007619199999997</c:v>
                      </c:pt>
                      <c:pt idx="1236">
                        <c:v>2.1968361599999997</c:v>
                      </c:pt>
                      <c:pt idx="1237">
                        <c:v>2.1967444799999996</c:v>
                      </c:pt>
                      <c:pt idx="1238">
                        <c:v>2.2148623999999999</c:v>
                      </c:pt>
                      <c:pt idx="1239">
                        <c:v>2.21766818</c:v>
                      </c:pt>
                      <c:pt idx="1240">
                        <c:v>2.1974506900000002</c:v>
                      </c:pt>
                      <c:pt idx="1241">
                        <c:v>2.1887343599999998</c:v>
                      </c:pt>
                      <c:pt idx="1242">
                        <c:v>2.1828707199999999</c:v>
                      </c:pt>
                      <c:pt idx="1243">
                        <c:v>2.1933198000000003</c:v>
                      </c:pt>
                      <c:pt idx="1244">
                        <c:v>2.2143077600000001</c:v>
                      </c:pt>
                      <c:pt idx="1245">
                        <c:v>2.2151734399999996</c:v>
                      </c:pt>
                      <c:pt idx="1246">
                        <c:v>2.1997516799999999</c:v>
                      </c:pt>
                      <c:pt idx="1247">
                        <c:v>2.1977437599999998</c:v>
                      </c:pt>
                      <c:pt idx="1248">
                        <c:v>2.19861</c:v>
                      </c:pt>
                      <c:pt idx="1249">
                        <c:v>2.21674258</c:v>
                      </c:pt>
                      <c:pt idx="1250">
                        <c:v>2.2195238100000001</c:v>
                      </c:pt>
                      <c:pt idx="1251">
                        <c:v>2.203147</c:v>
                      </c:pt>
                      <c:pt idx="1252">
                        <c:v>2.1934536000000002</c:v>
                      </c:pt>
                      <c:pt idx="1253">
                        <c:v>2.1856996</c:v>
                      </c:pt>
                      <c:pt idx="1254">
                        <c:v>2.1942281599999998</c:v>
                      </c:pt>
                      <c:pt idx="1255">
                        <c:v>2.2104177599999999</c:v>
                      </c:pt>
                      <c:pt idx="1256">
                        <c:v>2.2151138399999999</c:v>
                      </c:pt>
                      <c:pt idx="1257">
                        <c:v>2.1996990800000003</c:v>
                      </c:pt>
                      <c:pt idx="1258">
                        <c:v>2.19675734</c:v>
                      </c:pt>
                      <c:pt idx="1259">
                        <c:v>2.1966655799999999</c:v>
                      </c:pt>
                      <c:pt idx="1260">
                        <c:v>2.2185970100000003</c:v>
                      </c:pt>
                      <c:pt idx="1261">
                        <c:v>2.2261410000000001</c:v>
                      </c:pt>
                      <c:pt idx="1262">
                        <c:v>2.2116864000000001</c:v>
                      </c:pt>
                      <c:pt idx="1263">
                        <c:v>2.2010626000000002</c:v>
                      </c:pt>
                      <c:pt idx="1264">
                        <c:v>2.1961838400000002</c:v>
                      </c:pt>
                      <c:pt idx="1265">
                        <c:v>2.2008786799999998</c:v>
                      </c:pt>
                      <c:pt idx="1266">
                        <c:v>2.2180409299999999</c:v>
                      </c:pt>
                      <c:pt idx="1267">
                        <c:v>2.2208199999999998</c:v>
                      </c:pt>
                      <c:pt idx="1268">
                        <c:v>2.2006257900000001</c:v>
                      </c:pt>
                      <c:pt idx="1269">
                        <c:v>2.1947908100000002</c:v>
                      </c:pt>
                      <c:pt idx="1270">
                        <c:v>2.19565622</c:v>
                      </c:pt>
                      <c:pt idx="1271">
                        <c:v>2.21181188</c:v>
                      </c:pt>
                      <c:pt idx="1272">
                        <c:v>2.22607504</c:v>
                      </c:pt>
                      <c:pt idx="1273">
                        <c:v>2.2173690000000001</c:v>
                      </c:pt>
                      <c:pt idx="1274">
                        <c:v>2.2048358399999999</c:v>
                      </c:pt>
                      <c:pt idx="1275">
                        <c:v>2.1999590799999997</c:v>
                      </c:pt>
                      <c:pt idx="1276">
                        <c:v>2.2018038900000003</c:v>
                      </c:pt>
                      <c:pt idx="1277">
                        <c:v>2.2189351500000001</c:v>
                      </c:pt>
                      <c:pt idx="1278">
                        <c:v>2.2207560100000001</c:v>
                      </c:pt>
                      <c:pt idx="1279">
                        <c:v>2.2005710000000001</c:v>
                      </c:pt>
                      <c:pt idx="1280">
                        <c:v>2.1937589600000003</c:v>
                      </c:pt>
                      <c:pt idx="1281">
                        <c:v>2.1898405200000002</c:v>
                      </c:pt>
                      <c:pt idx="1282">
                        <c:v>2.2031419200000002</c:v>
                      </c:pt>
                      <c:pt idx="1283">
                        <c:v>2.2212252000000001</c:v>
                      </c:pt>
                      <c:pt idx="1284">
                        <c:v>2.2220888799999998</c:v>
                      </c:pt>
                      <c:pt idx="1285">
                        <c:v>2.2086277700000001</c:v>
                      </c:pt>
                      <c:pt idx="1286">
                        <c:v>2.2056659399999998</c:v>
                      </c:pt>
                      <c:pt idx="1287">
                        <c:v>2.2055737</c:v>
                      </c:pt>
                      <c:pt idx="1288">
                        <c:v>2.22460966</c:v>
                      </c:pt>
                      <c:pt idx="1289">
                        <c:v>2.22738573</c:v>
                      </c:pt>
                      <c:pt idx="1290">
                        <c:v>2.20814288</c:v>
                      </c:pt>
                      <c:pt idx="1291">
                        <c:v>2.1984877200000001</c:v>
                      </c:pt>
                      <c:pt idx="1292">
                        <c:v>2.1917249999999999</c:v>
                      </c:pt>
                      <c:pt idx="1293">
                        <c:v>2.1992829999999999</c:v>
                      </c:pt>
                      <c:pt idx="1294">
                        <c:v>2.2183143999999997</c:v>
                      </c:pt>
                      <c:pt idx="1295">
                        <c:v>2.2230022500000004</c:v>
                      </c:pt>
                      <c:pt idx="1296">
                        <c:v>2.2095239900000001</c:v>
                      </c:pt>
                      <c:pt idx="1297">
                        <c:v>2.2065633999999998</c:v>
                      </c:pt>
                      <c:pt idx="1298">
                        <c:v>2.2074270900000004</c:v>
                      </c:pt>
                      <c:pt idx="1299">
                        <c:v>2.2274101000000002</c:v>
                      </c:pt>
                      <c:pt idx="1300">
                        <c:v>2.2320731999999999</c:v>
                      </c:pt>
                      <c:pt idx="1301">
                        <c:v>2.2185974800000001</c:v>
                      </c:pt>
                      <c:pt idx="1302">
                        <c:v>2.2080134999999999</c:v>
                      </c:pt>
                      <c:pt idx="1303">
                        <c:v>2.2012304299999998</c:v>
                      </c:pt>
                      <c:pt idx="1304">
                        <c:v>2.2078286999999999</c:v>
                      </c:pt>
                      <c:pt idx="1305">
                        <c:v>2.2239837099999997</c:v>
                      </c:pt>
                      <c:pt idx="1306">
                        <c:v>2.2267577000000003</c:v>
                      </c:pt>
                      <c:pt idx="1307">
                        <c:v>2.2094627999999998</c:v>
                      </c:pt>
                      <c:pt idx="1308">
                        <c:v>2.2065034900000002</c:v>
                      </c:pt>
                      <c:pt idx="1309">
                        <c:v>2.2054324799999998</c:v>
                      </c:pt>
                      <c:pt idx="1310">
                        <c:v>2.2273171199999999</c:v>
                      </c:pt>
                      <c:pt idx="1311">
                        <c:v>2.23773416</c:v>
                      </c:pt>
                      <c:pt idx="1312">
                        <c:v>2.2261752000000001</c:v>
                      </c:pt>
                      <c:pt idx="1313">
                        <c:v>2.2155726000000002</c:v>
                      </c:pt>
                      <c:pt idx="1314">
                        <c:v>2.20881544</c:v>
                      </c:pt>
                      <c:pt idx="1315">
                        <c:v>2.2125442799999999</c:v>
                      </c:pt>
                      <c:pt idx="1316">
                        <c:v>2.2296468599999999</c:v>
                      </c:pt>
                      <c:pt idx="1317">
                        <c:v>2.2314639999999999</c:v>
                      </c:pt>
                      <c:pt idx="1318">
                        <c:v>2.2122663599999997</c:v>
                      </c:pt>
                      <c:pt idx="1319">
                        <c:v>2.2045092799999999</c:v>
                      </c:pt>
                      <c:pt idx="1320">
                        <c:v>2.2005964799999997</c:v>
                      </c:pt>
                      <c:pt idx="1321">
                        <c:v>2.2167406800000005</c:v>
                      </c:pt>
                      <c:pt idx="1322">
                        <c:v>2.2347935999999997</c:v>
                      </c:pt>
                      <c:pt idx="1323">
                        <c:v>2.2299249999999997</c:v>
                      </c:pt>
                      <c:pt idx="1324">
                        <c:v>2.2155071999999998</c:v>
                      </c:pt>
                      <c:pt idx="1325">
                        <c:v>2.2116178799999999</c:v>
                      </c:pt>
                      <c:pt idx="1326">
                        <c:v>2.2115252399999998</c:v>
                      </c:pt>
                      <c:pt idx="1327">
                        <c:v>2.2305295999999997</c:v>
                      </c:pt>
                      <c:pt idx="1328">
                        <c:v>2.2323224000000002</c:v>
                      </c:pt>
                      <c:pt idx="1329">
                        <c:v>2.2140884400000003</c:v>
                      </c:pt>
                      <c:pt idx="1330">
                        <c:v>2.2054032000000001</c:v>
                      </c:pt>
                      <c:pt idx="1331">
                        <c:v>2.19958272</c:v>
                      </c:pt>
                      <c:pt idx="1332">
                        <c:v>2.2109462399999997</c:v>
                      </c:pt>
                      <c:pt idx="1333">
                        <c:v>2.2289910000000002</c:v>
                      </c:pt>
                      <c:pt idx="1334">
                        <c:v>2.2308300900000004</c:v>
                      </c:pt>
                      <c:pt idx="1335">
                        <c:v>2.2145096</c:v>
                      </c:pt>
                      <c:pt idx="1336">
                        <c:v>2.2125078199999999</c:v>
                      </c:pt>
                      <c:pt idx="1337">
                        <c:v>2.2114606500000002</c:v>
                      </c:pt>
                      <c:pt idx="1338">
                        <c:v>2.2332959999999997</c:v>
                      </c:pt>
                      <c:pt idx="1339">
                        <c:v>2.2379742</c:v>
                      </c:pt>
                      <c:pt idx="1340">
                        <c:v>2.22168024</c:v>
                      </c:pt>
                      <c:pt idx="1341">
                        <c:v>2.21108993</c:v>
                      </c:pt>
                      <c:pt idx="1342">
                        <c:v>2.2052717500000001</c:v>
                      </c:pt>
                      <c:pt idx="1343">
                        <c:v>2.21185878</c:v>
                      </c:pt>
                      <c:pt idx="1344">
                        <c:v>2.2289411199999996</c:v>
                      </c:pt>
                      <c:pt idx="1345">
                        <c:v>2.2326641999999999</c:v>
                      </c:pt>
                      <c:pt idx="1346">
                        <c:v>2.21730516</c:v>
                      </c:pt>
                      <c:pt idx="1347">
                        <c:v>2.2143500500000002</c:v>
                      </c:pt>
                      <c:pt idx="1348">
                        <c:v>2.212326</c:v>
                      </c:pt>
                      <c:pt idx="1349">
                        <c:v>2.2332203600000002</c:v>
                      </c:pt>
                      <c:pt idx="1350">
                        <c:v>2.2398276399999997</c:v>
                      </c:pt>
                      <c:pt idx="1351">
                        <c:v>2.22924093</c:v>
                      </c:pt>
                      <c:pt idx="1352">
                        <c:v>2.2186550999999999</c:v>
                      </c:pt>
                      <c:pt idx="1353">
                        <c:v>2.2137930100000003</c:v>
                      </c:pt>
                      <c:pt idx="1354">
                        <c:v>2.2175152500000004</c:v>
                      </c:pt>
                      <c:pt idx="1355">
                        <c:v>2.23554312</c:v>
                      </c:pt>
                      <c:pt idx="1356">
                        <c:v>2.2373567400000001</c:v>
                      </c:pt>
                      <c:pt idx="1357">
                        <c:v>2.2172130000000001</c:v>
                      </c:pt>
                      <c:pt idx="1358">
                        <c:v>2.2113983999999998</c:v>
                      </c:pt>
                      <c:pt idx="1359">
                        <c:v>2.2084449599999996</c:v>
                      </c:pt>
                      <c:pt idx="1360">
                        <c:v>2.2245621600000001</c:v>
                      </c:pt>
                      <c:pt idx="1361">
                        <c:v>2.2425849599999998</c:v>
                      </c:pt>
                      <c:pt idx="1362">
                        <c:v>2.2358402500000003</c:v>
                      </c:pt>
                      <c:pt idx="1363">
                        <c:v>2.2233521199999999</c:v>
                      </c:pt>
                      <c:pt idx="1364">
                        <c:v>2.2194453599999999</c:v>
                      </c:pt>
                      <c:pt idx="1365">
                        <c:v>2.2193522400000001</c:v>
                      </c:pt>
                      <c:pt idx="1366">
                        <c:v>2.2354650500000002</c:v>
                      </c:pt>
                      <c:pt idx="1367">
                        <c:v>2.2382544799999997</c:v>
                      </c:pt>
                      <c:pt idx="1368">
                        <c:v>2.2171664600000001</c:v>
                      </c:pt>
                      <c:pt idx="1369">
                        <c:v>2.2075417199999996</c:v>
                      </c:pt>
                      <c:pt idx="1370">
                        <c:v>2.20268343</c:v>
                      </c:pt>
                      <c:pt idx="1371">
                        <c:v>2.2140280699999999</c:v>
                      </c:pt>
                      <c:pt idx="1372">
                        <c:v>2.2339491999999996</c:v>
                      </c:pt>
                      <c:pt idx="1373">
                        <c:v>2.23576146</c:v>
                      </c:pt>
                      <c:pt idx="1374">
                        <c:v>2.2213730699999998</c:v>
                      </c:pt>
                      <c:pt idx="1375">
                        <c:v>2.21842104</c:v>
                      </c:pt>
                      <c:pt idx="1376">
                        <c:v>2.2183511999999999</c:v>
                      </c:pt>
                      <c:pt idx="1377">
                        <c:v>2.2392210000000001</c:v>
                      </c:pt>
                      <c:pt idx="1378">
                        <c:v>2.2419619300000004</c:v>
                      </c:pt>
                      <c:pt idx="1379">
                        <c:v>2.2247179500000001</c:v>
                      </c:pt>
                      <c:pt idx="1380">
                        <c:v>2.2150972499999999</c:v>
                      </c:pt>
                      <c:pt idx="1381">
                        <c:v>2.20833542</c:v>
                      </c:pt>
                      <c:pt idx="1382">
                        <c:v>2.2168165499999999</c:v>
                      </c:pt>
                      <c:pt idx="1383">
                        <c:v>2.2348230600000001</c:v>
                      </c:pt>
                      <c:pt idx="1384">
                        <c:v>2.2375869300000004</c:v>
                      </c:pt>
                      <c:pt idx="1385">
                        <c:v>2.2222524900000002</c:v>
                      </c:pt>
                      <c:pt idx="1386">
                        <c:v>2.2183259200000003</c:v>
                      </c:pt>
                      <c:pt idx="1387">
                        <c:v>2.2192085000000001</c:v>
                      </c:pt>
                      <c:pt idx="1388">
                        <c:v>2.2410207300000002</c:v>
                      </c:pt>
                      <c:pt idx="1389">
                        <c:v>2.24664083</c:v>
                      </c:pt>
                      <c:pt idx="1390">
                        <c:v>2.2332138500000003</c:v>
                      </c:pt>
                      <c:pt idx="1391">
                        <c:v>2.2216925700000001</c:v>
                      </c:pt>
                      <c:pt idx="1392">
                        <c:v>2.21588575</c:v>
                      </c:pt>
                      <c:pt idx="1393">
                        <c:v>2.2215059300000002</c:v>
                      </c:pt>
                      <c:pt idx="1394">
                        <c:v>2.2385751800000002</c:v>
                      </c:pt>
                      <c:pt idx="1395">
                        <c:v>2.2413375599999998</c:v>
                      </c:pt>
                      <c:pt idx="1396">
                        <c:v>2.2222013999999999</c:v>
                      </c:pt>
                      <c:pt idx="1397">
                        <c:v>2.21922855</c:v>
                      </c:pt>
                      <c:pt idx="1398">
                        <c:v>2.2181833000000002</c:v>
                      </c:pt>
                      <c:pt idx="1399">
                        <c:v>2.2352255599999999</c:v>
                      </c:pt>
                      <c:pt idx="1400">
                        <c:v>2.2484586599999998</c:v>
                      </c:pt>
                      <c:pt idx="1401">
                        <c:v>2.23884528</c:v>
                      </c:pt>
                      <c:pt idx="1402">
                        <c:v>2.2273289999999997</c:v>
                      </c:pt>
                      <c:pt idx="1403">
                        <c:v>2.2234281600000001</c:v>
                      </c:pt>
                      <c:pt idx="1404">
                        <c:v>2.2252616399999998</c:v>
                      </c:pt>
                      <c:pt idx="1405">
                        <c:v>2.2432511800000001</c:v>
                      </c:pt>
                      <c:pt idx="1406">
                        <c:v>2.2450603</c:v>
                      </c:pt>
                      <c:pt idx="1407">
                        <c:v>2.2249577</c:v>
                      </c:pt>
                      <c:pt idx="1408">
                        <c:v>2.21629969</c:v>
                      </c:pt>
                      <c:pt idx="1409">
                        <c:v>2.2124002500000004</c:v>
                      </c:pt>
                      <c:pt idx="1410">
                        <c:v>2.2256286699999999</c:v>
                      </c:pt>
                      <c:pt idx="1411">
                        <c:v>2.2445649099999998</c:v>
                      </c:pt>
                      <c:pt idx="1412">
                        <c:v>2.2425676500000002</c:v>
                      </c:pt>
                      <c:pt idx="1413">
                        <c:v>2.2291536299999999</c:v>
                      </c:pt>
                      <c:pt idx="1414">
                        <c:v>2.22810854</c:v>
                      </c:pt>
                      <c:pt idx="1415">
                        <c:v>2.2280382799999998</c:v>
                      </c:pt>
                      <c:pt idx="1416">
                        <c:v>2.2450443999999998</c:v>
                      </c:pt>
                      <c:pt idx="1417">
                        <c:v>2.2478037500000001</c:v>
                      </c:pt>
                      <c:pt idx="1418">
                        <c:v>2.22963624</c:v>
                      </c:pt>
                      <c:pt idx="1419">
                        <c:v>2.2200307800000001</c:v>
                      </c:pt>
                      <c:pt idx="1420">
                        <c:v>2.21327951</c:v>
                      </c:pt>
                      <c:pt idx="1421">
                        <c:v>2.2255506</c:v>
                      </c:pt>
                      <c:pt idx="1422">
                        <c:v>2.2435269499999997</c:v>
                      </c:pt>
                      <c:pt idx="1423">
                        <c:v>2.2481876399999998</c:v>
                      </c:pt>
                      <c:pt idx="1424">
                        <c:v>2.23192659</c:v>
                      </c:pt>
                      <c:pt idx="1425">
                        <c:v>2.2280055600000002</c:v>
                      </c:pt>
                      <c:pt idx="1426">
                        <c:v>2.2288861600000001</c:v>
                      </c:pt>
                      <c:pt idx="1427">
                        <c:v>2.2487602500000001</c:v>
                      </c:pt>
                      <c:pt idx="1428">
                        <c:v>2.2543705100000002</c:v>
                      </c:pt>
                      <c:pt idx="1429">
                        <c:v>2.2400141200000001</c:v>
                      </c:pt>
                      <c:pt idx="1430">
                        <c:v>2.2275603899999998</c:v>
                      </c:pt>
                      <c:pt idx="1431">
                        <c:v>2.2208118400000001</c:v>
                      </c:pt>
                      <c:pt idx="1432">
                        <c:v>2.2264457200000001</c:v>
                      </c:pt>
                      <c:pt idx="1433">
                        <c:v>2.2425125800000001</c:v>
                      </c:pt>
                      <c:pt idx="1434">
                        <c:v>2.2452699599999999</c:v>
                      </c:pt>
                      <c:pt idx="1435">
                        <c:v>2.2270917899999998</c:v>
                      </c:pt>
                      <c:pt idx="1436">
                        <c:v>2.2250970900000002</c:v>
                      </c:pt>
                      <c:pt idx="1437">
                        <c:v>2.2240530000000001</c:v>
                      </c:pt>
                      <c:pt idx="1438">
                        <c:v>2.2467692399999999</c:v>
                      </c:pt>
                      <c:pt idx="1439">
                        <c:v>2.2552280100000002</c:v>
                      </c:pt>
                      <c:pt idx="1440">
                        <c:v>2.2437291300000002</c:v>
                      </c:pt>
                      <c:pt idx="1441">
                        <c:v>2.2322547000000004</c:v>
                      </c:pt>
                      <c:pt idx="1442">
                        <c:v>2.2255089200000002</c:v>
                      </c:pt>
                      <c:pt idx="1443">
                        <c:v>2.2292161199999998</c:v>
                      </c:pt>
                      <c:pt idx="1444">
                        <c:v>2.2443251600000003</c:v>
                      </c:pt>
                      <c:pt idx="1445">
                        <c:v>2.2461073200000001</c:v>
                      </c:pt>
                      <c:pt idx="1446">
                        <c:v>2.2289111400000001</c:v>
                      </c:pt>
                      <c:pt idx="1447">
                        <c:v>2.2240670499999999</c:v>
                      </c:pt>
                      <c:pt idx="1448">
                        <c:v>2.2220733899999998</c:v>
                      </c:pt>
                      <c:pt idx="1449">
                        <c:v>2.23527941</c:v>
                      </c:pt>
                      <c:pt idx="1450">
                        <c:v>2.2542076200000003</c:v>
                      </c:pt>
                      <c:pt idx="1451">
                        <c:v>2.2493631999999999</c:v>
                      </c:pt>
                      <c:pt idx="1452">
                        <c:v>2.2369203</c:v>
                      </c:pt>
                      <c:pt idx="1453">
                        <c:v>2.2349264600000001</c:v>
                      </c:pt>
                      <c:pt idx="1454">
                        <c:v>2.2348323400000001</c:v>
                      </c:pt>
                      <c:pt idx="1455">
                        <c:v>2.25180983</c:v>
                      </c:pt>
                      <c:pt idx="1456">
                        <c:v>2.2545640600000003</c:v>
                      </c:pt>
                      <c:pt idx="1457">
                        <c:v>2.2345499800000002</c:v>
                      </c:pt>
                      <c:pt idx="1458">
                        <c:v>2.2249596600000001</c:v>
                      </c:pt>
                      <c:pt idx="1459">
                        <c:v>2.2191684600000001</c:v>
                      </c:pt>
                      <c:pt idx="1460">
                        <c:v>2.2304694600000001</c:v>
                      </c:pt>
                      <c:pt idx="1461">
                        <c:v>2.2484159999999997</c:v>
                      </c:pt>
                      <c:pt idx="1462">
                        <c:v>2.25116966</c:v>
                      </c:pt>
                      <c:pt idx="1463">
                        <c:v>2.2339852600000003</c:v>
                      </c:pt>
                      <c:pt idx="1464">
                        <c:v>2.2310195000000004</c:v>
                      </c:pt>
                      <c:pt idx="1465">
                        <c:v>2.2309489999999998</c:v>
                      </c:pt>
                      <c:pt idx="1466">
                        <c:v>2.2507903000000002</c:v>
                      </c:pt>
                      <c:pt idx="1467">
                        <c:v>2.2544925</c:v>
                      </c:pt>
                      <c:pt idx="1468">
                        <c:v>2.2382607600000002</c:v>
                      </c:pt>
                      <c:pt idx="1469">
                        <c:v>2.2305730000000001</c:v>
                      </c:pt>
                      <c:pt idx="1470">
                        <c:v>2.2238350200000001</c:v>
                      </c:pt>
                      <c:pt idx="1471">
                        <c:v>2.2341814000000002</c:v>
                      </c:pt>
                      <c:pt idx="1472">
                        <c:v>2.2511703199999999</c:v>
                      </c:pt>
                      <c:pt idx="1473">
                        <c:v>2.25487152</c:v>
                      </c:pt>
                      <c:pt idx="1474">
                        <c:v>2.2376712599999999</c:v>
                      </c:pt>
                      <c:pt idx="1475">
                        <c:v>2.2328558200000002</c:v>
                      </c:pt>
                      <c:pt idx="1476">
                        <c:v>2.2327617000000002</c:v>
                      </c:pt>
                      <c:pt idx="1477">
                        <c:v>2.2525936400000002</c:v>
                      </c:pt>
                      <c:pt idx="1478">
                        <c:v>2.2600892400000001</c:v>
                      </c:pt>
                      <c:pt idx="1479">
                        <c:v>2.2486085999999998</c:v>
                      </c:pt>
                      <c:pt idx="1480">
                        <c:v>2.2361801800000003</c:v>
                      </c:pt>
                      <c:pt idx="1481">
                        <c:v>2.2332398000000002</c:v>
                      </c:pt>
                      <c:pt idx="1482">
                        <c:v>2.2360151900000003</c:v>
                      </c:pt>
                      <c:pt idx="1483">
                        <c:v>2.2520238800000003</c:v>
                      </c:pt>
                      <c:pt idx="1484">
                        <c:v>2.25572324</c:v>
                      </c:pt>
                      <c:pt idx="1485">
                        <c:v>2.2366573200000004</c:v>
                      </c:pt>
                      <c:pt idx="1486">
                        <c:v>2.2308719999999997</c:v>
                      </c:pt>
                      <c:pt idx="1487">
                        <c:v>2.2298294599999999</c:v>
                      </c:pt>
                      <c:pt idx="1488">
                        <c:v>2.2468069800000001</c:v>
                      </c:pt>
                      <c:pt idx="1489">
                        <c:v>2.2618863</c:v>
                      </c:pt>
                      <c:pt idx="1490">
                        <c:v>2.2570492</c:v>
                      </c:pt>
                      <c:pt idx="1491">
                        <c:v>2.2446261000000001</c:v>
                      </c:pt>
                      <c:pt idx="1492">
                        <c:v>2.2397901199999999</c:v>
                      </c:pt>
                      <c:pt idx="1493">
                        <c:v>2.24156844</c:v>
                      </c:pt>
                      <c:pt idx="1494">
                        <c:v>2.2576165799999997</c:v>
                      </c:pt>
                      <c:pt idx="1495">
                        <c:v>2.2594176199999998</c:v>
                      </c:pt>
                      <c:pt idx="1496">
                        <c:v>2.2384640999999998</c:v>
                      </c:pt>
                      <c:pt idx="1497">
                        <c:v>2.2317332400000001</c:v>
                      </c:pt>
                      <c:pt idx="1498">
                        <c:v>2.2259509599999996</c:v>
                      </c:pt>
                      <c:pt idx="1499">
                        <c:v>2.2391287600000003</c:v>
                      </c:pt>
                      <c:pt idx="1500">
                        <c:v>2.2598889600000001</c:v>
                      </c:pt>
                      <c:pt idx="1501">
                        <c:v>2.2588456999999997</c:v>
                      </c:pt>
                      <c:pt idx="1502">
                        <c:v>2.24358462</c:v>
                      </c:pt>
                      <c:pt idx="1503">
                        <c:v>2.2415706500000003</c:v>
                      </c:pt>
                      <c:pt idx="1504">
                        <c:v>2.24242382</c:v>
                      </c:pt>
                      <c:pt idx="1505">
                        <c:v>2.2603598999999996</c:v>
                      </c:pt>
                      <c:pt idx="1506">
                        <c:v>2.2640552999999999</c:v>
                      </c:pt>
                      <c:pt idx="1507">
                        <c:v>2.2450065399999999</c:v>
                      </c:pt>
                      <c:pt idx="1508">
                        <c:v>2.2354355799999999</c:v>
                      </c:pt>
                      <c:pt idx="1509">
                        <c:v>2.2287081599999996</c:v>
                      </c:pt>
                      <c:pt idx="1510">
                        <c:v>2.2380894800000002</c:v>
                      </c:pt>
                      <c:pt idx="1511">
                        <c:v>2.256945</c:v>
                      </c:pt>
                      <c:pt idx="1512">
                        <c:v>2.2596682499999998</c:v>
                      </c:pt>
                      <c:pt idx="1513">
                        <c:v>2.2434668799999997</c:v>
                      </c:pt>
                      <c:pt idx="1514">
                        <c:v>2.2414774200000003</c:v>
                      </c:pt>
                      <c:pt idx="1515">
                        <c:v>2.2404591000000003</c:v>
                      </c:pt>
                      <c:pt idx="1516">
                        <c:v>2.2612051000000002</c:v>
                      </c:pt>
                      <c:pt idx="1517">
                        <c:v>2.2648986600000001</c:v>
                      </c:pt>
                      <c:pt idx="1518">
                        <c:v>2.2515419399999996</c:v>
                      </c:pt>
                      <c:pt idx="1519">
                        <c:v>2.2400807</c:v>
                      </c:pt>
                      <c:pt idx="1520">
                        <c:v>2.2343032599999999</c:v>
                      </c:pt>
                      <c:pt idx="1521">
                        <c:v>2.2408386</c:v>
                      </c:pt>
                      <c:pt idx="1522">
                        <c:v>2.2587381</c:v>
                      </c:pt>
                      <c:pt idx="1523">
                        <c:v>2.26148376</c:v>
                      </c:pt>
                      <c:pt idx="1524">
                        <c:v>2.2433956200000003</c:v>
                      </c:pt>
                      <c:pt idx="1525">
                        <c:v>2.2404600400000003</c:v>
                      </c:pt>
                      <c:pt idx="1526">
                        <c:v>2.2384716</c:v>
                      </c:pt>
                      <c:pt idx="1527">
                        <c:v>2.2573142399999999</c:v>
                      </c:pt>
                      <c:pt idx="1528">
                        <c:v>2.2685807200000001</c:v>
                      </c:pt>
                      <c:pt idx="1529">
                        <c:v>2.25996386</c:v>
                      </c:pt>
                      <c:pt idx="1530">
                        <c:v>2.2494542399999999</c:v>
                      </c:pt>
                      <c:pt idx="1531">
                        <c:v>2.2436790000000002</c:v>
                      </c:pt>
                      <c:pt idx="1532">
                        <c:v>2.2454537999999999</c:v>
                      </c:pt>
                      <c:pt idx="1533">
                        <c:v>2.2624218000000003</c:v>
                      </c:pt>
                      <c:pt idx="1534">
                        <c:v>2.2651659399999997</c:v>
                      </c:pt>
                      <c:pt idx="1535">
                        <c:v>2.2461394200000004</c:v>
                      </c:pt>
                      <c:pt idx="1536">
                        <c:v>2.2384725000000003</c:v>
                      </c:pt>
                      <c:pt idx="1537">
                        <c:v>2.2364849799999997</c:v>
                      </c:pt>
                      <c:pt idx="1538">
                        <c:v>2.24869392</c:v>
                      </c:pt>
                      <c:pt idx="1539">
                        <c:v>2.2665801000000001</c:v>
                      </c:pt>
                      <c:pt idx="1540">
                        <c:v>2.2645916199999996</c:v>
                      </c:pt>
                      <c:pt idx="1541">
                        <c:v>2.2512239099999998</c:v>
                      </c:pt>
                      <c:pt idx="1542">
                        <c:v>2.24923625</c:v>
                      </c:pt>
                      <c:pt idx="1543">
                        <c:v>2.2501111599999999</c:v>
                      </c:pt>
                      <c:pt idx="1544">
                        <c:v>2.2670472799999999</c:v>
                      </c:pt>
                      <c:pt idx="1545">
                        <c:v>2.2716821399999998</c:v>
                      </c:pt>
                      <c:pt idx="1546">
                        <c:v>2.2526641000000001</c:v>
                      </c:pt>
                      <c:pt idx="1547">
                        <c:v>2.24405432</c:v>
                      </c:pt>
                      <c:pt idx="1548">
                        <c:v>2.2382833199999999</c:v>
                      </c:pt>
                      <c:pt idx="1549">
                        <c:v>2.2485944600000001</c:v>
                      </c:pt>
                      <c:pt idx="1550">
                        <c:v>2.2645803600000001</c:v>
                      </c:pt>
                      <c:pt idx="1551">
                        <c:v>2.26729833</c:v>
                      </c:pt>
                      <c:pt idx="1552">
                        <c:v>2.2511229999999998</c:v>
                      </c:pt>
                      <c:pt idx="1553">
                        <c:v>2.2481903700000001</c:v>
                      </c:pt>
                      <c:pt idx="1554">
                        <c:v>2.2500106199999999</c:v>
                      </c:pt>
                      <c:pt idx="1555">
                        <c:v>2.2688302600000001</c:v>
                      </c:pt>
                      <c:pt idx="1556">
                        <c:v>2.2725171</c:v>
                      </c:pt>
                      <c:pt idx="1557">
                        <c:v>2.2582360799999996</c:v>
                      </c:pt>
                      <c:pt idx="1558">
                        <c:v>2.2449256200000001</c:v>
                      </c:pt>
                      <c:pt idx="1559">
                        <c:v>2.2372659400000003</c:v>
                      </c:pt>
                      <c:pt idx="1560">
                        <c:v>2.2447119600000001</c:v>
                      </c:pt>
                      <c:pt idx="1561">
                        <c:v>2.2625815</c:v>
                      </c:pt>
                      <c:pt idx="1562">
                        <c:v>2.2662676199999998</c:v>
                      </c:pt>
                      <c:pt idx="1563">
                        <c:v>2.2510450199999998</c:v>
                      </c:pt>
                      <c:pt idx="1564">
                        <c:v>2.2481136400000001</c:v>
                      </c:pt>
                      <c:pt idx="1565">
                        <c:v>2.2470731799999997</c:v>
                      </c:pt>
                      <c:pt idx="1566">
                        <c:v>2.2677746999999999</c:v>
                      </c:pt>
                      <c:pt idx="1567">
                        <c:v>2.27618608</c:v>
                      </c:pt>
                      <c:pt idx="1568">
                        <c:v>2.26474712</c:v>
                      </c:pt>
                      <c:pt idx="1569">
                        <c:v>2.2542542999999999</c:v>
                      </c:pt>
                      <c:pt idx="1570">
                        <c:v>2.2475429199999999</c:v>
                      </c:pt>
                      <c:pt idx="1571">
                        <c:v>2.2502830999999999</c:v>
                      </c:pt>
                      <c:pt idx="1572">
                        <c:v>2.2671989400000001</c:v>
                      </c:pt>
                      <c:pt idx="1573">
                        <c:v>2.2689930199999999</c:v>
                      </c:pt>
                      <c:pt idx="1574">
                        <c:v>2.2490524000000001</c:v>
                      </c:pt>
                      <c:pt idx="1575">
                        <c:v>2.2432875600000002</c:v>
                      </c:pt>
                      <c:pt idx="1576">
                        <c:v>2.2422477000000001</c:v>
                      </c:pt>
                      <c:pt idx="1577">
                        <c:v>2.2572705399999999</c:v>
                      </c:pt>
                      <c:pt idx="1578">
                        <c:v>2.2751265599999999</c:v>
                      </c:pt>
                      <c:pt idx="1579">
                        <c:v>2.2684167799999999</c:v>
                      </c:pt>
                      <c:pt idx="1580">
                        <c:v>2.2579286000000001</c:v>
                      </c:pt>
                      <c:pt idx="1581">
                        <c:v>2.2540542000000001</c:v>
                      </c:pt>
                      <c:pt idx="1582">
                        <c:v>2.2539587600000002</c:v>
                      </c:pt>
                      <c:pt idx="1583">
                        <c:v>2.27086648</c:v>
                      </c:pt>
                      <c:pt idx="1584">
                        <c:v>2.2726594800000002</c:v>
                      </c:pt>
                      <c:pt idx="1585">
                        <c:v>2.2546169800000002</c:v>
                      </c:pt>
                      <c:pt idx="1586">
                        <c:v>2.2450764999999997</c:v>
                      </c:pt>
                      <c:pt idx="1587">
                        <c:v>2.2393146599999998</c:v>
                      </c:pt>
                      <c:pt idx="1588">
                        <c:v>2.2514972800000002</c:v>
                      </c:pt>
                      <c:pt idx="1589">
                        <c:v>2.27120985</c:v>
                      </c:pt>
                      <c:pt idx="1590">
                        <c:v>2.2730023099999999</c:v>
                      </c:pt>
                      <c:pt idx="1591">
                        <c:v>2.2587655999999998</c:v>
                      </c:pt>
                      <c:pt idx="1592">
                        <c:v>2.2567813999999999</c:v>
                      </c:pt>
                      <c:pt idx="1593">
                        <c:v>2.2557415799999996</c:v>
                      </c:pt>
                      <c:pt idx="1594">
                        <c:v>2.27452962</c:v>
                      </c:pt>
                      <c:pt idx="1595">
                        <c:v>2.2772656799999997</c:v>
                      </c:pt>
                      <c:pt idx="1596">
                        <c:v>2.2592312999999997</c:v>
                      </c:pt>
                      <c:pt idx="1597">
                        <c:v>2.2496949800000001</c:v>
                      </c:pt>
                      <c:pt idx="1598">
                        <c:v>2.2439355399999998</c:v>
                      </c:pt>
                      <c:pt idx="1599">
                        <c:v>2.2542242400000001</c:v>
                      </c:pt>
                      <c:pt idx="1600">
                        <c:v>2.2701756999999998</c:v>
                      </c:pt>
                      <c:pt idx="1601">
                        <c:v>2.2747990000000002</c:v>
                      </c:pt>
                      <c:pt idx="1602">
                        <c:v>2.25676926</c:v>
                      </c:pt>
                      <c:pt idx="1603">
                        <c:v>2.25384216</c:v>
                      </c:pt>
                      <c:pt idx="1604">
                        <c:v>2.2537466399999997</c:v>
                      </c:pt>
                      <c:pt idx="1605">
                        <c:v>2.2744134000000003</c:v>
                      </c:pt>
                      <c:pt idx="1606">
                        <c:v>2.2809228999999998</c:v>
                      </c:pt>
                      <c:pt idx="1607">
                        <c:v>2.2685586399999997</c:v>
                      </c:pt>
                      <c:pt idx="1608">
                        <c:v>2.2561715099999997</c:v>
                      </c:pt>
                      <c:pt idx="1609">
                        <c:v>2.2504382999999999</c:v>
                      </c:pt>
                      <c:pt idx="1610">
                        <c:v>2.2550606000000002</c:v>
                      </c:pt>
                      <c:pt idx="1611">
                        <c:v>2.2728914999999996</c:v>
                      </c:pt>
                      <c:pt idx="1612">
                        <c:v>2.2756255199999997</c:v>
                      </c:pt>
                      <c:pt idx="1613">
                        <c:v>2.2576040599999998</c:v>
                      </c:pt>
                      <c:pt idx="1614">
                        <c:v>2.2537348199999996</c:v>
                      </c:pt>
                      <c:pt idx="1615">
                        <c:v>2.2508092400000002</c:v>
                      </c:pt>
                      <c:pt idx="1616">
                        <c:v>2.2667499000000002</c:v>
                      </c:pt>
                      <c:pt idx="1617">
                        <c:v>2.2808026800000003</c:v>
                      </c:pt>
                      <c:pt idx="1618">
                        <c:v>2.2731361000000003</c:v>
                      </c:pt>
                      <c:pt idx="1619">
                        <c:v>2.2626648299999998</c:v>
                      </c:pt>
                      <c:pt idx="1620">
                        <c:v>2.2578532200000003</c:v>
                      </c:pt>
                      <c:pt idx="1621">
                        <c:v>2.2587245</c:v>
                      </c:pt>
                      <c:pt idx="1622">
                        <c:v>2.2774899</c:v>
                      </c:pt>
                      <c:pt idx="1623">
                        <c:v>2.2802223600000002</c:v>
                      </c:pt>
                      <c:pt idx="1624">
                        <c:v>2.2593800800000001</c:v>
                      </c:pt>
                      <c:pt idx="1625">
                        <c:v>2.2517407199999999</c:v>
                      </c:pt>
                      <c:pt idx="1626">
                        <c:v>2.2469307000000001</c:v>
                      </c:pt>
                      <c:pt idx="1627">
                        <c:v>2.25909256</c:v>
                      </c:pt>
                      <c:pt idx="1628">
                        <c:v>2.2778289599999999</c:v>
                      </c:pt>
                      <c:pt idx="1629">
                        <c:v>2.2767895500000002</c:v>
                      </c:pt>
                      <c:pt idx="1630">
                        <c:v>2.2644374599999999</c:v>
                      </c:pt>
                      <c:pt idx="1631">
                        <c:v>2.2634226999999996</c:v>
                      </c:pt>
                      <c:pt idx="1632">
                        <c:v>2.2642693200000004</c:v>
                      </c:pt>
                      <c:pt idx="1633">
                        <c:v>2.2811404</c:v>
                      </c:pt>
                      <c:pt idx="1634">
                        <c:v>2.2838713400000001</c:v>
                      </c:pt>
                      <c:pt idx="1635">
                        <c:v>2.2658661599999999</c:v>
                      </c:pt>
                      <c:pt idx="1636">
                        <c:v>2.256345</c:v>
                      </c:pt>
                      <c:pt idx="1637">
                        <c:v>2.2505706000000001</c:v>
                      </c:pt>
                      <c:pt idx="1638">
                        <c:v>2.2598991800000001</c:v>
                      </c:pt>
                      <c:pt idx="1639">
                        <c:v>2.2786506600000003</c:v>
                      </c:pt>
                      <c:pt idx="1640">
                        <c:v>2.2823232600000001</c:v>
                      </c:pt>
                      <c:pt idx="1641">
                        <c:v>2.2662074499999996</c:v>
                      </c:pt>
                      <c:pt idx="1642">
                        <c:v>2.2623662599999999</c:v>
                      </c:pt>
                      <c:pt idx="1643">
                        <c:v>2.2632124400000002</c:v>
                      </c:pt>
                      <c:pt idx="1644">
                        <c:v>2.28384432</c:v>
                      </c:pt>
                      <c:pt idx="1645">
                        <c:v>2.28845806</c:v>
                      </c:pt>
                      <c:pt idx="1646">
                        <c:v>2.2723452000000002</c:v>
                      </c:pt>
                      <c:pt idx="1647">
                        <c:v>2.26092</c:v>
                      </c:pt>
                      <c:pt idx="1648">
                        <c:v>2.25328792</c:v>
                      </c:pt>
                      <c:pt idx="1649">
                        <c:v>2.2588680400000003</c:v>
                      </c:pt>
                      <c:pt idx="1650">
                        <c:v>2.27572704</c:v>
                      </c:pt>
                      <c:pt idx="1651">
                        <c:v>2.2775142000000002</c:v>
                      </c:pt>
                      <c:pt idx="1652">
                        <c:v>2.2585802800000003</c:v>
                      </c:pt>
                      <c:pt idx="1653">
                        <c:v>2.2547170800000003</c:v>
                      </c:pt>
                      <c:pt idx="1654">
                        <c:v>2.2565048799999996</c:v>
                      </c:pt>
                      <c:pt idx="1655">
                        <c:v>2.27806906</c:v>
                      </c:pt>
                      <c:pt idx="1656">
                        <c:v>2.2902144</c:v>
                      </c:pt>
                      <c:pt idx="1657">
                        <c:v>2.27973465</c:v>
                      </c:pt>
                      <c:pt idx="1658">
                        <c:v>2.2664793400000001</c:v>
                      </c:pt>
                      <c:pt idx="1659">
                        <c:v>2.2616751600000002</c:v>
                      </c:pt>
                      <c:pt idx="1660">
                        <c:v>2.26346216</c:v>
                      </c:pt>
                      <c:pt idx="1661">
                        <c:v>2.280313</c:v>
                      </c:pt>
                      <c:pt idx="1662">
                        <c:v>2.2820990399999999</c:v>
                      </c:pt>
                      <c:pt idx="1663">
                        <c:v>2.26129084</c:v>
                      </c:pt>
                      <c:pt idx="1664">
                        <c:v>2.2546051</c:v>
                      </c:pt>
                      <c:pt idx="1665">
                        <c:v>2.2526266199999996</c:v>
                      </c:pt>
                      <c:pt idx="1666">
                        <c:v>2.2647437400000001</c:v>
                      </c:pt>
                      <c:pt idx="1667">
                        <c:v>2.2825312499999999</c:v>
                      </c:pt>
                      <c:pt idx="1668">
                        <c:v>2.2796106200000001</c:v>
                      </c:pt>
                      <c:pt idx="1669">
                        <c:v>2.2673026199999997</c:v>
                      </c:pt>
                      <c:pt idx="1670">
                        <c:v>2.2643828400000001</c:v>
                      </c:pt>
                      <c:pt idx="1671">
                        <c:v>2.2652277000000001</c:v>
                      </c:pt>
                      <c:pt idx="1672">
                        <c:v>2.2830115600000003</c:v>
                      </c:pt>
                      <c:pt idx="1673">
                        <c:v>2.2876196200000001</c:v>
                      </c:pt>
                      <c:pt idx="1674">
                        <c:v>2.2677618000000002</c:v>
                      </c:pt>
                      <c:pt idx="1675">
                        <c:v>2.2601378800000003</c:v>
                      </c:pt>
                      <c:pt idx="1676">
                        <c:v>2.2525146</c:v>
                      </c:pt>
                      <c:pt idx="1677">
                        <c:v>2.2646500199999999</c:v>
                      </c:pt>
                      <c:pt idx="1678">
                        <c:v>2.2814884999999996</c:v>
                      </c:pt>
                      <c:pt idx="1679">
                        <c:v>2.2842138399999996</c:v>
                      </c:pt>
                      <c:pt idx="1680">
                        <c:v>2.2690648800000002</c:v>
                      </c:pt>
                      <c:pt idx="1681">
                        <c:v>2.2661462999999999</c:v>
                      </c:pt>
                      <c:pt idx="1682">
                        <c:v>2.2669906000000002</c:v>
                      </c:pt>
                      <c:pt idx="1683">
                        <c:v>2.2857066000000001</c:v>
                      </c:pt>
                      <c:pt idx="1684">
                        <c:v>2.2903123000000001</c:v>
                      </c:pt>
                      <c:pt idx="1685">
                        <c:v>2.2732610099999997</c:v>
                      </c:pt>
                      <c:pt idx="1686">
                        <c:v>2.2628430000000002</c:v>
                      </c:pt>
                      <c:pt idx="1687">
                        <c:v>2.257104</c:v>
                      </c:pt>
                      <c:pt idx="1688">
                        <c:v>2.2645313599999999</c:v>
                      </c:pt>
                      <c:pt idx="1689">
                        <c:v>2.2804214999999997</c:v>
                      </c:pt>
                      <c:pt idx="1690">
                        <c:v>2.2831455199999997</c:v>
                      </c:pt>
                      <c:pt idx="1691">
                        <c:v>2.2670633000000002</c:v>
                      </c:pt>
                      <c:pt idx="1692">
                        <c:v>2.26320582</c:v>
                      </c:pt>
                      <c:pt idx="1693">
                        <c:v>2.2631095400000003</c:v>
                      </c:pt>
                      <c:pt idx="1694">
                        <c:v>2.2846374000000003</c:v>
                      </c:pt>
                      <c:pt idx="1695">
                        <c:v>2.2939415999999997</c:v>
                      </c:pt>
                      <c:pt idx="1696">
                        <c:v>2.2825628</c:v>
                      </c:pt>
                      <c:pt idx="1697">
                        <c:v>2.27026905</c:v>
                      </c:pt>
                      <c:pt idx="1698">
                        <c:v>2.2721008500000002</c:v>
                      </c:pt>
                      <c:pt idx="1699">
                        <c:v>2.3564295799999999</c:v>
                      </c:pt>
                      <c:pt idx="1700">
                        <c:v>2.5639107999999999</c:v>
                      </c:pt>
                      <c:pt idx="1701">
                        <c:v>2.7036319799999999</c:v>
                      </c:pt>
                      <c:pt idx="1702">
                        <c:v>2.8433506399999997</c:v>
                      </c:pt>
                      <c:pt idx="1703">
                        <c:v>2.93230434</c:v>
                      </c:pt>
                      <c:pt idx="1704">
                        <c:v>3.0128161499999999</c:v>
                      </c:pt>
                      <c:pt idx="1705">
                        <c:v>3.07445982</c:v>
                      </c:pt>
                      <c:pt idx="1706">
                        <c:v>3.1210945199999998</c:v>
                      </c:pt>
                      <c:pt idx="1707">
                        <c:v>3.1743269999999999</c:v>
                      </c:pt>
                      <c:pt idx="1708">
                        <c:v>3.1993433500000004</c:v>
                      </c:pt>
                      <c:pt idx="1709">
                        <c:v>3.2496713399999999</c:v>
                      </c:pt>
                      <c:pt idx="1710">
                        <c:v>3.26250375</c:v>
                      </c:pt>
                      <c:pt idx="1711">
                        <c:v>3.3090937499999997</c:v>
                      </c:pt>
                      <c:pt idx="1712">
                        <c:v>3.3256015200000002</c:v>
                      </c:pt>
                      <c:pt idx="1713">
                        <c:v>3.3580961199999999</c:v>
                      </c:pt>
                      <c:pt idx="1714">
                        <c:v>3.3736918000000005</c:v>
                      </c:pt>
                      <c:pt idx="1715">
                        <c:v>3.3921352500000004</c:v>
                      </c:pt>
                      <c:pt idx="1716">
                        <c:v>3.4189465600000002</c:v>
                      </c:pt>
                      <c:pt idx="1717">
                        <c:v>3.4270619500000001</c:v>
                      </c:pt>
                      <c:pt idx="1718">
                        <c:v>3.4576523000000003</c:v>
                      </c:pt>
                      <c:pt idx="1719">
                        <c:v>3.4591596</c:v>
                      </c:pt>
                      <c:pt idx="1720">
                        <c:v>3.4915783199999999</c:v>
                      </c:pt>
                      <c:pt idx="1721">
                        <c:v>3.4921437600000003</c:v>
                      </c:pt>
                      <c:pt idx="1722">
                        <c:v>3.5190004500000001</c:v>
                      </c:pt>
                      <c:pt idx="1723">
                        <c:v>3.5242504499999998</c:v>
                      </c:pt>
                      <c:pt idx="1724">
                        <c:v>3.5378985600000004</c:v>
                      </c:pt>
                      <c:pt idx="1725">
                        <c:v>3.5515812600000003</c:v>
                      </c:pt>
                      <c:pt idx="1726">
                        <c:v>3.5549892500000002</c:v>
                      </c:pt>
                      <c:pt idx="1727">
                        <c:v>3.5752272500000002</c:v>
                      </c:pt>
                      <c:pt idx="1728">
                        <c:v>3.57105944</c:v>
                      </c:pt>
                      <c:pt idx="1729">
                        <c:v>3.5959757200000002</c:v>
                      </c:pt>
                      <c:pt idx="1730">
                        <c:v>3.5881354999999999</c:v>
                      </c:pt>
                      <c:pt idx="1731">
                        <c:v>3.6111712499999999</c:v>
                      </c:pt>
                      <c:pt idx="1732">
                        <c:v>3.6079372799999998</c:v>
                      </c:pt>
                      <c:pt idx="1733">
                        <c:v>3.6207023</c:v>
                      </c:pt>
                      <c:pt idx="1734">
                        <c:v>3.62499795</c:v>
                      </c:pt>
                      <c:pt idx="1735">
                        <c:v>3.6283174999999996</c:v>
                      </c:pt>
                      <c:pt idx="1736">
                        <c:v>3.6429098399999997</c:v>
                      </c:pt>
                      <c:pt idx="1737">
                        <c:v>3.6341343000000004</c:v>
                      </c:pt>
                      <c:pt idx="1738">
                        <c:v>3.6571473500000002</c:v>
                      </c:pt>
                      <c:pt idx="1739">
                        <c:v>3.6454863</c:v>
                      </c:pt>
                      <c:pt idx="1740">
                        <c:v>3.6657244499999995</c:v>
                      </c:pt>
                      <c:pt idx="1741">
                        <c:v>3.656911</c:v>
                      </c:pt>
                      <c:pt idx="1742">
                        <c:v>3.6724262499999996</c:v>
                      </c:pt>
                      <c:pt idx="1743">
                        <c:v>3.6710589599999999</c:v>
                      </c:pt>
                      <c:pt idx="1744">
                        <c:v>3.6735121500000001</c:v>
                      </c:pt>
                      <c:pt idx="1745">
                        <c:v>3.6834083000000004</c:v>
                      </c:pt>
                      <c:pt idx="1746">
                        <c:v>3.677403</c:v>
                      </c:pt>
                      <c:pt idx="1747">
                        <c:v>3.6920116799999998</c:v>
                      </c:pt>
                      <c:pt idx="1748">
                        <c:v>3.6812918499999996</c:v>
                      </c:pt>
                      <c:pt idx="1749">
                        <c:v>3.7024019999999997</c:v>
                      </c:pt>
                      <c:pt idx="1750">
                        <c:v>3.6926575000000001</c:v>
                      </c:pt>
                      <c:pt idx="1751">
                        <c:v>3.7071788400000001</c:v>
                      </c:pt>
                      <c:pt idx="1752">
                        <c:v>3.7012139999999998</c:v>
                      </c:pt>
                      <c:pt idx="1753">
                        <c:v>3.70735985</c:v>
                      </c:pt>
                      <c:pt idx="1754">
                        <c:v>3.70700282</c:v>
                      </c:pt>
                      <c:pt idx="1755">
                        <c:v>3.7028290500000001</c:v>
                      </c:pt>
                      <c:pt idx="1756">
                        <c:v>3.7164465000000004</c:v>
                      </c:pt>
                      <c:pt idx="1757">
                        <c:v>3.7067072000000003</c:v>
                      </c:pt>
                      <c:pt idx="1758">
                        <c:v>3.7268595000000002</c:v>
                      </c:pt>
                      <c:pt idx="1759">
                        <c:v>3.7161870500000003</c:v>
                      </c:pt>
                      <c:pt idx="1760">
                        <c:v>3.7316645999999998</c:v>
                      </c:pt>
                      <c:pt idx="1761">
                        <c:v>3.71912625</c:v>
                      </c:pt>
                      <c:pt idx="1762">
                        <c:v>3.72802452</c:v>
                      </c:pt>
                      <c:pt idx="1763">
                        <c:v>3.7285987</c:v>
                      </c:pt>
                      <c:pt idx="1764">
                        <c:v>3.7291327500000002</c:v>
                      </c:pt>
                      <c:pt idx="1765">
                        <c:v>3.7371333999999998</c:v>
                      </c:pt>
                      <c:pt idx="1766">
                        <c:v>3.7264273199999995</c:v>
                      </c:pt>
                      <c:pt idx="1767">
                        <c:v>3.7437977999999998</c:v>
                      </c:pt>
                      <c:pt idx="1768">
                        <c:v>3.7321999999999997</c:v>
                      </c:pt>
                      <c:pt idx="1769">
                        <c:v>3.7504589999999993</c:v>
                      </c:pt>
                      <c:pt idx="1770">
                        <c:v>3.7350913599999997</c:v>
                      </c:pt>
                      <c:pt idx="1771">
                        <c:v>3.7496147999999998</c:v>
                      </c:pt>
                      <c:pt idx="1772">
                        <c:v>3.7436571000000001</c:v>
                      </c:pt>
                      <c:pt idx="1773">
                        <c:v>3.7451208</c:v>
                      </c:pt>
                      <c:pt idx="1774">
                        <c:v>3.7465439199999997</c:v>
                      </c:pt>
                      <c:pt idx="1775">
                        <c:v>3.7405480799999995</c:v>
                      </c:pt>
                      <c:pt idx="1776">
                        <c:v>3.7569675000000005</c:v>
                      </c:pt>
                      <c:pt idx="1777">
                        <c:v>3.7425822499999999</c:v>
                      </c:pt>
                      <c:pt idx="1778">
                        <c:v>3.7598493599999996</c:v>
                      </c:pt>
                      <c:pt idx="1779">
                        <c:v>3.7455070500000005</c:v>
                      </c:pt>
                      <c:pt idx="1780">
                        <c:v>3.7590828999999997</c:v>
                      </c:pt>
                      <c:pt idx="1781">
                        <c:v>3.7493620000000001</c:v>
                      </c:pt>
                      <c:pt idx="1782">
                        <c:v>3.75637248</c:v>
                      </c:pt>
                      <c:pt idx="1783">
                        <c:v>3.7560096000000001</c:v>
                      </c:pt>
                      <c:pt idx="1784">
                        <c:v>3.7518805999999998</c:v>
                      </c:pt>
                      <c:pt idx="1785">
                        <c:v>3.7635449400000005</c:v>
                      </c:pt>
                      <c:pt idx="1786">
                        <c:v>3.7547596799999998</c:v>
                      </c:pt>
                      <c:pt idx="1787">
                        <c:v>3.7692952000000002</c:v>
                      </c:pt>
                      <c:pt idx="1788">
                        <c:v>3.7549246500000004</c:v>
                      </c:pt>
                      <c:pt idx="1789">
                        <c:v>3.7712379400000002</c:v>
                      </c:pt>
                      <c:pt idx="1790">
                        <c:v>3.7587723</c:v>
                      </c:pt>
                      <c:pt idx="1791">
                        <c:v>3.7658145000000003</c:v>
                      </c:pt>
                      <c:pt idx="1792">
                        <c:v>3.7570340499999997</c:v>
                      </c:pt>
                      <c:pt idx="1793">
                        <c:v>3.7594624000000003</c:v>
                      </c:pt>
                      <c:pt idx="1794">
                        <c:v>3.7646007000000004</c:v>
                      </c:pt>
                      <c:pt idx="1795">
                        <c:v>3.7567533000000002</c:v>
                      </c:pt>
                      <c:pt idx="1796">
                        <c:v>3.7749544999999998</c:v>
                      </c:pt>
                      <c:pt idx="1797">
                        <c:v>3.7606368800000003</c:v>
                      </c:pt>
                      <c:pt idx="1798">
                        <c:v>3.7778631000000003</c:v>
                      </c:pt>
                      <c:pt idx="1799">
                        <c:v>3.7644376000000004</c:v>
                      </c:pt>
                      <c:pt idx="1800">
                        <c:v>3.7770507000000006</c:v>
                      </c:pt>
                      <c:pt idx="1801">
                        <c:v>3.7692065000000001</c:v>
                      </c:pt>
                      <c:pt idx="1802">
                        <c:v>3.7753086499999999</c:v>
                      </c:pt>
                      <c:pt idx="1803">
                        <c:v>3.7749025499999997</c:v>
                      </c:pt>
                      <c:pt idx="1804">
                        <c:v>3.7679903000000001</c:v>
                      </c:pt>
                      <c:pt idx="1805">
                        <c:v>3.7824545000000005</c:v>
                      </c:pt>
                      <c:pt idx="1806">
                        <c:v>3.7708965000000001</c:v>
                      </c:pt>
                      <c:pt idx="1807">
                        <c:v>3.7853571000000001</c:v>
                      </c:pt>
                      <c:pt idx="1808">
                        <c:v>3.7700849000000001</c:v>
                      </c:pt>
                      <c:pt idx="1809">
                        <c:v>3.7864001999999992</c:v>
                      </c:pt>
                      <c:pt idx="1810">
                        <c:v>3.7767040999999995</c:v>
                      </c:pt>
                      <c:pt idx="1811">
                        <c:v>3.7827987500000004</c:v>
                      </c:pt>
                      <c:pt idx="1812">
                        <c:v>3.7796462000000006</c:v>
                      </c:pt>
                      <c:pt idx="1813">
                        <c:v>3.7764128500000003</c:v>
                      </c:pt>
                      <c:pt idx="1814">
                        <c:v>3.7843621999999995</c:v>
                      </c:pt>
                      <c:pt idx="1815">
                        <c:v>3.7755994500000001</c:v>
                      </c:pt>
                      <c:pt idx="1816">
                        <c:v>3.7919421</c:v>
                      </c:pt>
                      <c:pt idx="1817">
                        <c:v>3.7757141999999999</c:v>
                      </c:pt>
                      <c:pt idx="1818">
                        <c:v>3.7910842499999999</c:v>
                      </c:pt>
                      <c:pt idx="1819">
                        <c:v>3.7776844499999997</c:v>
                      </c:pt>
                      <c:pt idx="1820">
                        <c:v>3.7884523800000003</c:v>
                      </c:pt>
                      <c:pt idx="1821">
                        <c:v>3.78058125</c:v>
                      </c:pt>
                      <c:pt idx="1822">
                        <c:v>3.7838843499999997</c:v>
                      </c:pt>
                      <c:pt idx="1823">
                        <c:v>3.7890825999999995</c:v>
                      </c:pt>
                      <c:pt idx="1824">
                        <c:v>3.7839960000000001</c:v>
                      </c:pt>
                      <c:pt idx="1825">
                        <c:v>3.7956435499999999</c:v>
                      </c:pt>
                      <c:pt idx="1826">
                        <c:v>3.7813255000000003</c:v>
                      </c:pt>
                      <c:pt idx="1827">
                        <c:v>3.7957930400000004</c:v>
                      </c:pt>
                      <c:pt idx="1828">
                        <c:v>3.7805099000000006</c:v>
                      </c:pt>
                      <c:pt idx="1829">
                        <c:v>3.7940063499999996</c:v>
                      </c:pt>
                      <c:pt idx="1830">
                        <c:v>3.7825156600000005</c:v>
                      </c:pt>
                      <c:pt idx="1831">
                        <c:v>3.7895216400000007</c:v>
                      </c:pt>
                      <c:pt idx="1832">
                        <c:v>3.7909251500000001</c:v>
                      </c:pt>
                      <c:pt idx="1833">
                        <c:v>3.7886629500000004</c:v>
                      </c:pt>
                      <c:pt idx="1834">
                        <c:v>3.7975595400000004</c:v>
                      </c:pt>
                      <c:pt idx="1835">
                        <c:v>3.7860333199999996</c:v>
                      </c:pt>
                      <c:pt idx="1836">
                        <c:v>3.8041087500000001</c:v>
                      </c:pt>
                      <c:pt idx="1837">
                        <c:v>3.7898467199999994</c:v>
                      </c:pt>
                      <c:pt idx="1838">
                        <c:v>3.8061066000000001</c:v>
                      </c:pt>
                      <c:pt idx="1839">
                        <c:v>3.7936581200000004</c:v>
                      </c:pt>
                      <c:pt idx="1840">
                        <c:v>3.8015401</c:v>
                      </c:pt>
                      <c:pt idx="1841">
                        <c:v>3.7965417600000002</c:v>
                      </c:pt>
                      <c:pt idx="1842">
                        <c:v>3.7970573200000004</c:v>
                      </c:pt>
                      <c:pt idx="1843">
                        <c:v>3.8040516000000002</c:v>
                      </c:pt>
                      <c:pt idx="1844">
                        <c:v>3.7952704499999999</c:v>
                      </c:pt>
                      <c:pt idx="1845">
                        <c:v>3.8087405999999997</c:v>
                      </c:pt>
                      <c:pt idx="1846">
                        <c:v>3.7954165200000003</c:v>
                      </c:pt>
                      <c:pt idx="1847">
                        <c:v>3.8107340399999998</c:v>
                      </c:pt>
                      <c:pt idx="1848">
                        <c:v>3.7954801499999999</c:v>
                      </c:pt>
                      <c:pt idx="1849">
                        <c:v>3.8099102399999998</c:v>
                      </c:pt>
                      <c:pt idx="1850">
                        <c:v>3.8011746000000004</c:v>
                      </c:pt>
                      <c:pt idx="1851">
                        <c:v>3.8044214999999997</c:v>
                      </c:pt>
                      <c:pt idx="1852">
                        <c:v>3.8067840500000001</c:v>
                      </c:pt>
                      <c:pt idx="1853">
                        <c:v>3.8027152800000006</c:v>
                      </c:pt>
                      <c:pt idx="1854">
                        <c:v>3.81247304</c:v>
                      </c:pt>
                      <c:pt idx="1855">
                        <c:v>3.7981541500000002</c:v>
                      </c:pt>
                      <c:pt idx="1856">
                        <c:v>3.8153040000000003</c:v>
                      </c:pt>
                      <c:pt idx="1857">
                        <c:v>3.8001459199999998</c:v>
                      </c:pt>
                      <c:pt idx="1858">
                        <c:v>3.8145196800000001</c:v>
                      </c:pt>
                      <c:pt idx="1859">
                        <c:v>3.8029782000000001</c:v>
                      </c:pt>
                      <c:pt idx="1860">
                        <c:v>3.8099574</c:v>
                      </c:pt>
                      <c:pt idx="1861">
                        <c:v>3.8086624800000002</c:v>
                      </c:pt>
                      <c:pt idx="1862">
                        <c:v>3.8091738399999997</c:v>
                      </c:pt>
                      <c:pt idx="1863">
                        <c:v>3.8170321499999997</c:v>
                      </c:pt>
                      <c:pt idx="1864">
                        <c:v>3.8055374500000005</c:v>
                      </c:pt>
                      <c:pt idx="1865">
                        <c:v>3.8208636799999995</c:v>
                      </c:pt>
                      <c:pt idx="1866">
                        <c:v>3.8038311999999999</c:v>
                      </c:pt>
                      <c:pt idx="1867">
                        <c:v>3.8172252499999999</c:v>
                      </c:pt>
                      <c:pt idx="1868">
                        <c:v>3.8030072000000001</c:v>
                      </c:pt>
                      <c:pt idx="1869">
                        <c:v>3.8173625600000003</c:v>
                      </c:pt>
                      <c:pt idx="1870">
                        <c:v>3.8123346600000003</c:v>
                      </c:pt>
                      <c:pt idx="1871">
                        <c:v>3.8164940000000001</c:v>
                      </c:pt>
                      <c:pt idx="1872">
                        <c:v>3.8206936499999999</c:v>
                      </c:pt>
                      <c:pt idx="1873">
                        <c:v>3.8120179199999997</c:v>
                      </c:pt>
                      <c:pt idx="1874">
                        <c:v>3.8226328000000001</c:v>
                      </c:pt>
                      <c:pt idx="1875">
                        <c:v>3.8111501999999997</c:v>
                      </c:pt>
                      <c:pt idx="1876">
                        <c:v>3.8291820000000003</c:v>
                      </c:pt>
                      <c:pt idx="1877">
                        <c:v>3.8140537600000002</c:v>
                      </c:pt>
                      <c:pt idx="1878">
                        <c:v>3.8274295500000002</c:v>
                      </c:pt>
                      <c:pt idx="1879">
                        <c:v>3.81963885</c:v>
                      </c:pt>
                      <c:pt idx="1880">
                        <c:v>3.82659935</c:v>
                      </c:pt>
                      <c:pt idx="1881">
                        <c:v>3.8243822400000003</c:v>
                      </c:pt>
                      <c:pt idx="1882">
                        <c:v>3.8183959499999998</c:v>
                      </c:pt>
                      <c:pt idx="1883">
                        <c:v>3.8281186999999997</c:v>
                      </c:pt>
                      <c:pt idx="1884">
                        <c:v>3.8175673499999996</c:v>
                      </c:pt>
                      <c:pt idx="1885">
                        <c:v>3.8328576000000001</c:v>
                      </c:pt>
                      <c:pt idx="1886">
                        <c:v>3.8176600000000001</c:v>
                      </c:pt>
                      <c:pt idx="1887">
                        <c:v>3.8329051499999998</c:v>
                      </c:pt>
                      <c:pt idx="1888">
                        <c:v>3.8205153999999997</c:v>
                      </c:pt>
                      <c:pt idx="1889">
                        <c:v>3.8329522799999998</c:v>
                      </c:pt>
                      <c:pt idx="1890">
                        <c:v>3.82797345</c:v>
                      </c:pt>
                      <c:pt idx="1891">
                        <c:v>3.82755775</c:v>
                      </c:pt>
                      <c:pt idx="1892">
                        <c:v>3.8335865999999994</c:v>
                      </c:pt>
                      <c:pt idx="1893">
                        <c:v>3.8248437000000002</c:v>
                      </c:pt>
                      <c:pt idx="1894">
                        <c:v>3.8382765000000001</c:v>
                      </c:pt>
                      <c:pt idx="1895">
                        <c:v>3.8212931999999999</c:v>
                      </c:pt>
                      <c:pt idx="1896">
                        <c:v>3.8383627500000004</c:v>
                      </c:pt>
                      <c:pt idx="1897">
                        <c:v>3.8259421200000001</c:v>
                      </c:pt>
                      <c:pt idx="1898">
                        <c:v>3.84208704</c:v>
                      </c:pt>
                      <c:pt idx="1899">
                        <c:v>3.8343516000000002</c:v>
                      </c:pt>
                      <c:pt idx="1900">
                        <c:v>3.8385340500000003</c:v>
                      </c:pt>
                      <c:pt idx="1901">
                        <c:v>3.8389947600000003</c:v>
                      </c:pt>
                      <c:pt idx="1902">
                        <c:v>3.8321815499999996</c:v>
                      </c:pt>
                      <c:pt idx="1903">
                        <c:v>3.8400408000000001</c:v>
                      </c:pt>
                      <c:pt idx="1904">
                        <c:v>3.8239925499999998</c:v>
                      </c:pt>
                      <c:pt idx="1905">
                        <c:v>3.8419636500000003</c:v>
                      </c:pt>
                      <c:pt idx="1906">
                        <c:v>3.8277569999999996</c:v>
                      </c:pt>
                      <c:pt idx="1907">
                        <c:v>3.8429661500000001</c:v>
                      </c:pt>
                      <c:pt idx="1908">
                        <c:v>3.8315194499999996</c:v>
                      </c:pt>
                      <c:pt idx="1909">
                        <c:v>3.8430488999999999</c:v>
                      </c:pt>
                      <c:pt idx="1910">
                        <c:v>3.8417118499999998</c:v>
                      </c:pt>
                      <c:pt idx="1911">
                        <c:v>3.8376187499999994</c:v>
                      </c:pt>
                      <c:pt idx="1912">
                        <c:v>3.8445083999999996</c:v>
                      </c:pt>
                      <c:pt idx="1913">
                        <c:v>3.8358648</c:v>
                      </c:pt>
                      <c:pt idx="1914">
                        <c:v>3.8510608499999996</c:v>
                      </c:pt>
                      <c:pt idx="1915">
                        <c:v>3.8350295999999999</c:v>
                      </c:pt>
                      <c:pt idx="1916">
                        <c:v>3.8510985599999996</c:v>
                      </c:pt>
                      <c:pt idx="1917">
                        <c:v>3.8378669999999997</c:v>
                      </c:pt>
                      <c:pt idx="1918">
                        <c:v>3.8512197500000003</c:v>
                      </c:pt>
                      <c:pt idx="1919">
                        <c:v>3.8452925500000004</c:v>
                      </c:pt>
                      <c:pt idx="1920">
                        <c:v>3.8466674399999996</c:v>
                      </c:pt>
                      <c:pt idx="1921">
                        <c:v>3.8490435000000001</c:v>
                      </c:pt>
                      <c:pt idx="1922">
                        <c:v>3.8422005500000003</c:v>
                      </c:pt>
                      <c:pt idx="1923">
                        <c:v>3.8546275499999996</c:v>
                      </c:pt>
                      <c:pt idx="1924">
                        <c:v>3.8394863999999997</c:v>
                      </c:pt>
                      <c:pt idx="1925">
                        <c:v>3.8556220500000005</c:v>
                      </c:pt>
                      <c:pt idx="1926">
                        <c:v>3.8432775000000006</c:v>
                      </c:pt>
                      <c:pt idx="1927">
                        <c:v>3.8575329000000003</c:v>
                      </c:pt>
                      <c:pt idx="1928">
                        <c:v>3.8461077000000001</c:v>
                      </c:pt>
                      <c:pt idx="1929">
                        <c:v>3.8511900000000003</c:v>
                      </c:pt>
                      <c:pt idx="1930">
                        <c:v>3.8516868499999992</c:v>
                      </c:pt>
                      <c:pt idx="1931">
                        <c:v>3.84672496</c:v>
                      </c:pt>
                      <c:pt idx="1932">
                        <c:v>3.8572632000000002</c:v>
                      </c:pt>
                      <c:pt idx="1933">
                        <c:v>3.8440106999999997</c:v>
                      </c:pt>
                      <c:pt idx="1934">
                        <c:v>3.8591709500000002</c:v>
                      </c:pt>
                      <c:pt idx="1935">
                        <c:v>3.8467953200000005</c:v>
                      </c:pt>
                      <c:pt idx="1936">
                        <c:v>3.8656587500000001</c:v>
                      </c:pt>
                      <c:pt idx="1937">
                        <c:v>3.8533269000000003</c:v>
                      </c:pt>
                      <c:pt idx="1938">
                        <c:v>3.8611507500000002</c:v>
                      </c:pt>
                      <c:pt idx="1939">
                        <c:v>3.8561915999999998</c:v>
                      </c:pt>
                      <c:pt idx="1940">
                        <c:v>3.8557285000000001</c:v>
                      </c:pt>
                      <c:pt idx="1941">
                        <c:v>3.8608020000000001</c:v>
                      </c:pt>
                      <c:pt idx="1942">
                        <c:v>3.8503503000000001</c:v>
                      </c:pt>
                      <c:pt idx="1943">
                        <c:v>3.8645787599999997</c:v>
                      </c:pt>
                      <c:pt idx="1944">
                        <c:v>3.8512981499999999</c:v>
                      </c:pt>
                      <c:pt idx="1945">
                        <c:v>3.8691844500000001</c:v>
                      </c:pt>
                      <c:pt idx="1946">
                        <c:v>3.8578208999999997</c:v>
                      </c:pt>
                      <c:pt idx="1947">
                        <c:v>3.8683813200000001</c:v>
                      </c:pt>
                      <c:pt idx="1948">
                        <c:v>3.8596809000000003</c:v>
                      </c:pt>
                      <c:pt idx="1949">
                        <c:v>3.8647488000000001</c:v>
                      </c:pt>
                      <c:pt idx="1950">
                        <c:v>3.8661560999999995</c:v>
                      </c:pt>
                      <c:pt idx="1951">
                        <c:v>3.8602449999999995</c:v>
                      </c:pt>
                      <c:pt idx="1952">
                        <c:v>3.8717134499999997</c:v>
                      </c:pt>
                      <c:pt idx="1953">
                        <c:v>3.8603155500000002</c:v>
                      </c:pt>
                      <c:pt idx="1954">
                        <c:v>3.8772679999999999</c:v>
                      </c:pt>
                      <c:pt idx="1955">
                        <c:v>3.8622144</c:v>
                      </c:pt>
                      <c:pt idx="1956">
                        <c:v>3.8764200000000004</c:v>
                      </c:pt>
                      <c:pt idx="1957">
                        <c:v>3.8659403500000002</c:v>
                      </c:pt>
                      <c:pt idx="1958">
                        <c:v>3.87282985</c:v>
                      </c:pt>
                      <c:pt idx="1959">
                        <c:v>3.8696643000000002</c:v>
                      </c:pt>
                      <c:pt idx="1960">
                        <c:v>3.8692409000000003</c:v>
                      </c:pt>
                      <c:pt idx="1961">
                        <c:v>3.8761275000000004</c:v>
                      </c:pt>
                      <c:pt idx="1962">
                        <c:v>3.86561084</c:v>
                      </c:pt>
                      <c:pt idx="1963">
                        <c:v>3.8825449999999999</c:v>
                      </c:pt>
                      <c:pt idx="1964">
                        <c:v>3.8666338499999995</c:v>
                      </c:pt>
                      <c:pt idx="1965">
                        <c:v>3.8817374999999998</c:v>
                      </c:pt>
                      <c:pt idx="1966">
                        <c:v>3.8684846400000001</c:v>
                      </c:pt>
                      <c:pt idx="1967">
                        <c:v>3.8799318600000001</c:v>
                      </c:pt>
                      <c:pt idx="1968">
                        <c:v>3.8713320000000002</c:v>
                      </c:pt>
                      <c:pt idx="1969">
                        <c:v>3.8736468500000005</c:v>
                      </c:pt>
                      <c:pt idx="1970">
                        <c:v>3.8768314799999999</c:v>
                      </c:pt>
                      <c:pt idx="1971">
                        <c:v>3.8691048599999998</c:v>
                      </c:pt>
                      <c:pt idx="1972">
                        <c:v>3.8824130999999995</c:v>
                      </c:pt>
                      <c:pt idx="1973">
                        <c:v>3.8710370999999997</c:v>
                      </c:pt>
                      <c:pt idx="1974">
                        <c:v>3.8879068400000003</c:v>
                      </c:pt>
                      <c:pt idx="1975">
                        <c:v>3.8738381000000004</c:v>
                      </c:pt>
                      <c:pt idx="1976">
                        <c:v>3.8852727500000004</c:v>
                      </c:pt>
                      <c:pt idx="1977">
                        <c:v>3.8748132000000002</c:v>
                      </c:pt>
                      <c:pt idx="1978">
                        <c:v>3.8789486500000003</c:v>
                      </c:pt>
                      <c:pt idx="1979">
                        <c:v>3.8757875000000004</c:v>
                      </c:pt>
                      <c:pt idx="1980">
                        <c:v>3.8708032500000003</c:v>
                      </c:pt>
                      <c:pt idx="1981">
                        <c:v>3.8822315000000001</c:v>
                      </c:pt>
                      <c:pt idx="1982">
                        <c:v>3.8736008499999994</c:v>
                      </c:pt>
                      <c:pt idx="1983">
                        <c:v>3.8932300499999997</c:v>
                      </c:pt>
                      <c:pt idx="1984">
                        <c:v>3.8773082999999997</c:v>
                      </c:pt>
                      <c:pt idx="1985">
                        <c:v>3.8923331400000003</c:v>
                      </c:pt>
                      <c:pt idx="1986">
                        <c:v>3.8810137500000002</c:v>
                      </c:pt>
                      <c:pt idx="1987">
                        <c:v>3.8906104999999997</c:v>
                      </c:pt>
                      <c:pt idx="1988">
                        <c:v>3.8865392999999999</c:v>
                      </c:pt>
                      <c:pt idx="1989">
                        <c:v>3.8851590999999996</c:v>
                      </c:pt>
                      <c:pt idx="1990">
                        <c:v>3.8920193199999997</c:v>
                      </c:pt>
                      <c:pt idx="1991">
                        <c:v>3.8824846200000001</c:v>
                      </c:pt>
                      <c:pt idx="1992">
                        <c:v>3.9002711200000002</c:v>
                      </c:pt>
                      <c:pt idx="1993">
                        <c:v>3.8870952600000002</c:v>
                      </c:pt>
                      <c:pt idx="1994">
                        <c:v>3.9012354000000005</c:v>
                      </c:pt>
                      <c:pt idx="1995">
                        <c:v>3.8871517999999998</c:v>
                      </c:pt>
                      <c:pt idx="1996">
                        <c:v>3.89855792</c:v>
                      </c:pt>
                      <c:pt idx="1997">
                        <c:v>3.8908485000000002</c:v>
                      </c:pt>
                      <c:pt idx="1998">
                        <c:v>3.8931511199999993</c:v>
                      </c:pt>
                      <c:pt idx="1999">
                        <c:v>3.8936332599999997</c:v>
                      </c:pt>
                      <c:pt idx="2000">
                        <c:v>3.88865616</c:v>
                      </c:pt>
                      <c:pt idx="2001">
                        <c:v>3.8991456399999995</c:v>
                      </c:pt>
                      <c:pt idx="2002">
                        <c:v>3.8868917199999999</c:v>
                      </c:pt>
                      <c:pt idx="2003">
                        <c:v>3.9037456800000001</c:v>
                      </c:pt>
                      <c:pt idx="2004">
                        <c:v>3.8905843199999999</c:v>
                      </c:pt>
                      <c:pt idx="2005">
                        <c:v>3.9047059599999998</c:v>
                      </c:pt>
                      <c:pt idx="2006">
                        <c:v>3.8942749200000004</c:v>
                      </c:pt>
                      <c:pt idx="2007">
                        <c:v>3.8983923200000006</c:v>
                      </c:pt>
                      <c:pt idx="2008">
                        <c:v>3.8961454399999993</c:v>
                      </c:pt>
                      <c:pt idx="2009">
                        <c:v>3.8957168399999995</c:v>
                      </c:pt>
                      <c:pt idx="2010">
                        <c:v>3.90619432</c:v>
                      </c:pt>
                      <c:pt idx="2011">
                        <c:v>3.8957683799999998</c:v>
                      </c:pt>
                      <c:pt idx="2012">
                        <c:v>3.9107865600000005</c:v>
                      </c:pt>
                      <c:pt idx="2013">
                        <c:v>3.8976366000000002</c:v>
                      </c:pt>
                      <c:pt idx="2014">
                        <c:v>3.9117426399999999</c:v>
                      </c:pt>
                      <c:pt idx="2015">
                        <c:v>3.8958702599999997</c:v>
                      </c:pt>
                      <c:pt idx="2016">
                        <c:v>3.9054319999999993</c:v>
                      </c:pt>
                      <c:pt idx="2017">
                        <c:v>3.8977368799999996</c:v>
                      </c:pt>
                      <c:pt idx="2018">
                        <c:v>3.9009398399999999</c:v>
                      </c:pt>
                      <c:pt idx="2019">
                        <c:v>3.9069088500000002</c:v>
                      </c:pt>
                      <c:pt idx="2020">
                        <c:v>3.8982649599999997</c:v>
                      </c:pt>
                      <c:pt idx="2021">
                        <c:v>3.9105439199999998</c:v>
                      </c:pt>
                      <c:pt idx="2022">
                        <c:v>3.8964985200000002</c:v>
                      </c:pt>
                      <c:pt idx="2023">
                        <c:v>3.9169857999999995</c:v>
                      </c:pt>
                      <c:pt idx="2024">
                        <c:v>3.9010845600000006</c:v>
                      </c:pt>
                      <c:pt idx="2025">
                        <c:v>3.9133574200000001</c:v>
                      </c:pt>
                      <c:pt idx="2026">
                        <c:v>3.9038537200000003</c:v>
                      </c:pt>
                      <c:pt idx="2027">
                        <c:v>3.9098164999999998</c:v>
                      </c:pt>
                      <c:pt idx="2028">
                        <c:v>3.9075283199999999</c:v>
                      </c:pt>
                      <c:pt idx="2029">
                        <c:v>3.9052836399999999</c:v>
                      </c:pt>
                      <c:pt idx="2030">
                        <c:v>3.9175488000000001</c:v>
                      </c:pt>
                      <c:pt idx="2031">
                        <c:v>3.9062789999999996</c:v>
                      </c:pt>
                      <c:pt idx="2032">
                        <c:v>3.9203113599999999</c:v>
                      </c:pt>
                      <c:pt idx="2033">
                        <c:v>3.9062808600000003</c:v>
                      </c:pt>
                      <c:pt idx="2034">
                        <c:v>3.9213026999999996</c:v>
                      </c:pt>
                      <c:pt idx="2035">
                        <c:v>3.9090444199999999</c:v>
                      </c:pt>
                      <c:pt idx="2036">
                        <c:v>3.9185817599999999</c:v>
                      </c:pt>
                      <c:pt idx="2037">
                        <c:v>3.9136186599999996</c:v>
                      </c:pt>
                      <c:pt idx="2038">
                        <c:v>3.9141360000000005</c:v>
                      </c:pt>
                      <c:pt idx="2039">
                        <c:v>3.9190964399999997</c:v>
                      </c:pt>
                      <c:pt idx="2040">
                        <c:v>3.9096054399999995</c:v>
                      </c:pt>
                      <c:pt idx="2041">
                        <c:v>3.9218975000000005</c:v>
                      </c:pt>
                      <c:pt idx="2042">
                        <c:v>3.9060684499999994</c:v>
                      </c:pt>
                      <c:pt idx="2043">
                        <c:v>3.9255159000000002</c:v>
                      </c:pt>
                      <c:pt idx="2044">
                        <c:v>3.9105953599999999</c:v>
                      </c:pt>
                      <c:pt idx="2045">
                        <c:v>3.9219762</c:v>
                      </c:pt>
                      <c:pt idx="2046">
                        <c:v>3.914301</c:v>
                      </c:pt>
                      <c:pt idx="2047">
                        <c:v>3.9174459200000005</c:v>
                      </c:pt>
                      <c:pt idx="2048">
                        <c:v>3.9215383199999998</c:v>
                      </c:pt>
                      <c:pt idx="2049">
                        <c:v>3.91658032</c:v>
                      </c:pt>
                      <c:pt idx="2050">
                        <c:v>3.9288586999999993</c:v>
                      </c:pt>
                      <c:pt idx="2051">
                        <c:v>3.9139052399999996</c:v>
                      </c:pt>
                      <c:pt idx="2052">
                        <c:v>3.9306607999999996</c:v>
                      </c:pt>
                      <c:pt idx="2053">
                        <c:v>3.9148924000000003</c:v>
                      </c:pt>
                      <c:pt idx="2054">
                        <c:v>3.9262174500000002</c:v>
                      </c:pt>
                      <c:pt idx="2055">
                        <c:v>3.9148878599999999</c:v>
                      </c:pt>
                      <c:pt idx="2056">
                        <c:v>3.9262534999999996</c:v>
                      </c:pt>
                      <c:pt idx="2057">
                        <c:v>3.9258192999999997</c:v>
                      </c:pt>
                      <c:pt idx="2058">
                        <c:v>3.9226729500000004</c:v>
                      </c:pt>
                      <c:pt idx="2059">
                        <c:v>3.9303311199999995</c:v>
                      </c:pt>
                      <c:pt idx="2060">
                        <c:v>3.9218051500000004</c:v>
                      </c:pt>
                      <c:pt idx="2061">
                        <c:v>3.9358312500000006</c:v>
                      </c:pt>
                      <c:pt idx="2062">
                        <c:v>3.9208939600000003</c:v>
                      </c:pt>
                      <c:pt idx="2063">
                        <c:v>3.9367237800000003</c:v>
                      </c:pt>
                      <c:pt idx="2064">
                        <c:v>3.9245868000000002</c:v>
                      </c:pt>
                      <c:pt idx="2065">
                        <c:v>3.9349925999999997</c:v>
                      </c:pt>
                      <c:pt idx="2066">
                        <c:v>3.9299972400000001</c:v>
                      </c:pt>
                      <c:pt idx="2067">
                        <c:v>3.9313684200000001</c:v>
                      </c:pt>
                      <c:pt idx="2068">
                        <c:v>3.9345888500000004</c:v>
                      </c:pt>
                      <c:pt idx="2069">
                        <c:v>3.9260266000000001</c:v>
                      </c:pt>
                      <c:pt idx="2070">
                        <c:v>3.9390909200000004</c:v>
                      </c:pt>
                      <c:pt idx="2071">
                        <c:v>3.9260597499999998</c:v>
                      </c:pt>
                      <c:pt idx="2072">
                        <c:v>3.9418725499999998</c:v>
                      </c:pt>
                      <c:pt idx="2073">
                        <c:v>3.9278976000000001</c:v>
                      </c:pt>
                      <c:pt idx="2074">
                        <c:v>3.94095548</c:v>
                      </c:pt>
                      <c:pt idx="2075">
                        <c:v>3.9314953800000003</c:v>
                      </c:pt>
                      <c:pt idx="2076">
                        <c:v>3.9392234999999998</c:v>
                      </c:pt>
                      <c:pt idx="2077">
                        <c:v>3.9405912000000005</c:v>
                      </c:pt>
                      <c:pt idx="2078">
                        <c:v>3.9356005200000004</c:v>
                      </c:pt>
                      <c:pt idx="2079">
                        <c:v>3.9451292999999996</c:v>
                      </c:pt>
                      <c:pt idx="2080">
                        <c:v>3.9320660000000003</c:v>
                      </c:pt>
                      <c:pt idx="2081">
                        <c:v>3.94695975</c:v>
                      </c:pt>
                      <c:pt idx="2082">
                        <c:v>3.9320520399999999</c:v>
                      </c:pt>
                      <c:pt idx="2083">
                        <c:v>3.9487889999999997</c:v>
                      </c:pt>
                      <c:pt idx="2084">
                        <c:v>3.9366321499999999</c:v>
                      </c:pt>
                      <c:pt idx="2085">
                        <c:v>3.94606652</c:v>
                      </c:pt>
                      <c:pt idx="2086">
                        <c:v>3.9456287200000002</c:v>
                      </c:pt>
                      <c:pt idx="2087">
                        <c:v>3.9452347000000003</c:v>
                      </c:pt>
                      <c:pt idx="2088">
                        <c:v>3.9484010999999999</c:v>
                      </c:pt>
                      <c:pt idx="2089">
                        <c:v>3.9371077999999997</c:v>
                      </c:pt>
                      <c:pt idx="2090">
                        <c:v>3.9511281000000005</c:v>
                      </c:pt>
                      <c:pt idx="2091">
                        <c:v>3.9344760000000001</c:v>
                      </c:pt>
                      <c:pt idx="2092">
                        <c:v>3.9484496</c:v>
                      </c:pt>
                      <c:pt idx="2093">
                        <c:v>3.9363477600000003</c:v>
                      </c:pt>
                      <c:pt idx="2094">
                        <c:v>3.9502741499999994</c:v>
                      </c:pt>
                      <c:pt idx="2095">
                        <c:v>3.943533</c:v>
                      </c:pt>
                      <c:pt idx="2096">
                        <c:v>3.9502969999999999</c:v>
                      </c:pt>
                      <c:pt idx="2097">
                        <c:v>3.95341488</c:v>
                      </c:pt>
                      <c:pt idx="2098">
                        <c:v>3.9470261999999998</c:v>
                      </c:pt>
                      <c:pt idx="2099">
                        <c:v>3.9410562099999997</c:v>
                      </c:pt>
                      <c:pt idx="2100">
                        <c:v>4.3663944299999997</c:v>
                      </c:pt>
                      <c:pt idx="2101">
                        <c:v>5.3044859999999998</c:v>
                      </c:pt>
                      <c:pt idx="2102">
                        <c:v>5.6304062300000002</c:v>
                      </c:pt>
                      <c:pt idx="2103">
                        <c:v>5.7952633200000001</c:v>
                      </c:pt>
                      <c:pt idx="2104">
                        <c:v>5.9042490299999999</c:v>
                      </c:pt>
                      <c:pt idx="2105">
                        <c:v>5.97715028</c:v>
                      </c:pt>
                      <c:pt idx="2106">
                        <c:v>6.0258965199999999</c:v>
                      </c:pt>
                      <c:pt idx="2107">
                        <c:v>6.057504090000001</c:v>
                      </c:pt>
                      <c:pt idx="2108">
                        <c:v>6.089025659999999</c:v>
                      </c:pt>
                      <c:pt idx="2109">
                        <c:v>6.10882272</c:v>
                      </c:pt>
                      <c:pt idx="2110">
                        <c:v>6.1242521099999996</c:v>
                      </c:pt>
                      <c:pt idx="2111">
                        <c:v>6.1351229100000007</c:v>
                      </c:pt>
                      <c:pt idx="2112">
                        <c:v>6.1520932799999999</c:v>
                      </c:pt>
                      <c:pt idx="2113">
                        <c:v>6.1602884700000002</c:v>
                      </c:pt>
                      <c:pt idx="2114">
                        <c:v>6.1674953099999996</c:v>
                      </c:pt>
                      <c:pt idx="2115">
                        <c:v>6.1773221200000004</c:v>
                      </c:pt>
                      <c:pt idx="2116">
                        <c:v>6.1854149999999999</c:v>
                      </c:pt>
                      <c:pt idx="2117">
                        <c:v>6.1968617400000001</c:v>
                      </c:pt>
                      <c:pt idx="2118">
                        <c:v>6.2031210000000003</c:v>
                      </c:pt>
                      <c:pt idx="2119">
                        <c:v>6.2154400000000001</c:v>
                      </c:pt>
                      <c:pt idx="2120">
                        <c:v>6.2241281900000001</c:v>
                      </c:pt>
                      <c:pt idx="2121">
                        <c:v>6.231166</c:v>
                      </c:pt>
                      <c:pt idx="2122">
                        <c:v>6.2397838499999994</c:v>
                      </c:pt>
                      <c:pt idx="2123">
                        <c:v>6.2511359999999998</c:v>
                      </c:pt>
                      <c:pt idx="2124">
                        <c:v>6.2571250000000003</c:v>
                      </c:pt>
                      <c:pt idx="2125">
                        <c:v>6.2639579999999997</c:v>
                      </c:pt>
                      <c:pt idx="2126">
                        <c:v>6.2743228700000007</c:v>
                      </c:pt>
                      <c:pt idx="2127">
                        <c:v>6.2827599999999997</c:v>
                      </c:pt>
                      <c:pt idx="2128">
                        <c:v>6.2913052300000007</c:v>
                      </c:pt>
                      <c:pt idx="2129">
                        <c:v>6.2971323799999999</c:v>
                      </c:pt>
                      <c:pt idx="2130">
                        <c:v>6.3099542199999998</c:v>
                      </c:pt>
                      <c:pt idx="2131">
                        <c:v>6.3199808099999997</c:v>
                      </c:pt>
                      <c:pt idx="2132">
                        <c:v>6.3274389800000002</c:v>
                      </c:pt>
                      <c:pt idx="2133">
                        <c:v>6.3349363000000007</c:v>
                      </c:pt>
                      <c:pt idx="2134">
                        <c:v>6.3449217000000004</c:v>
                      </c:pt>
                      <c:pt idx="2135">
                        <c:v>6.3557311199999997</c:v>
                      </c:pt>
                      <c:pt idx="2136">
                        <c:v>6.3664985400000003</c:v>
                      </c:pt>
                      <c:pt idx="2137">
                        <c:v>6.3720518400000001</c:v>
                      </c:pt>
                      <c:pt idx="2138">
                        <c:v>6.3845374499999998</c:v>
                      </c:pt>
                      <c:pt idx="2139">
                        <c:v>6.3908829300000001</c:v>
                      </c:pt>
                      <c:pt idx="2140">
                        <c:v>6.3979809600000008</c:v>
                      </c:pt>
                      <c:pt idx="2141">
                        <c:v>6.4094841000000002</c:v>
                      </c:pt>
                      <c:pt idx="2142">
                        <c:v>6.4191547</c:v>
                      </c:pt>
                      <c:pt idx="2143">
                        <c:v>6.4254362400000007</c:v>
                      </c:pt>
                      <c:pt idx="2144">
                        <c:v>6.4323906899999992</c:v>
                      </c:pt>
                      <c:pt idx="2145">
                        <c:v>6.4445858400000002</c:v>
                      </c:pt>
                      <c:pt idx="2146">
                        <c:v>6.4540249799999998</c:v>
                      </c:pt>
                      <c:pt idx="2147">
                        <c:v>6.4626475499999998</c:v>
                      </c:pt>
                      <c:pt idx="2148">
                        <c:v>6.4653508800000008</c:v>
                      </c:pt>
                      <c:pt idx="2149">
                        <c:v>6.4755285400000009</c:v>
                      </c:pt>
                      <c:pt idx="2150">
                        <c:v>6.48581656</c:v>
                      </c:pt>
                      <c:pt idx="2151">
                        <c:v>6.49344228</c:v>
                      </c:pt>
                      <c:pt idx="2152">
                        <c:v>6.5018790400000004</c:v>
                      </c:pt>
                      <c:pt idx="2153">
                        <c:v>6.5111238399999998</c:v>
                      </c:pt>
                      <c:pt idx="2154">
                        <c:v>6.5194836</c:v>
                      </c:pt>
                      <c:pt idx="2155">
                        <c:v>6.5261946000000002</c:v>
                      </c:pt>
                      <c:pt idx="2156">
                        <c:v>6.5377751999999996</c:v>
                      </c:pt>
                      <c:pt idx="2157">
                        <c:v>6.5460189600000005</c:v>
                      </c:pt>
                      <c:pt idx="2158">
                        <c:v>6.5509384499999994</c:v>
                      </c:pt>
                      <c:pt idx="2159">
                        <c:v>6.5573522400000002</c:v>
                      </c:pt>
                      <c:pt idx="2160">
                        <c:v>6.5655662500000007</c:v>
                      </c:pt>
                      <c:pt idx="2161">
                        <c:v>6.5527129500000001</c:v>
                      </c:pt>
                      <c:pt idx="2162">
                        <c:v>6.5783759499999999</c:v>
                      </c:pt>
                      <c:pt idx="2163">
                        <c:v>6.5831364399999996</c:v>
                      </c:pt>
                      <c:pt idx="2164">
                        <c:v>6.5952248999999998</c:v>
                      </c:pt>
                      <c:pt idx="2165">
                        <c:v>6.6040079</c:v>
                      </c:pt>
                      <c:pt idx="2166">
                        <c:v>6.6103310999999998</c:v>
                      </c:pt>
                      <c:pt idx="2167">
                        <c:v>6.6172936499999997</c:v>
                      </c:pt>
                      <c:pt idx="2168">
                        <c:v>6.6284548000000001</c:v>
                      </c:pt>
                      <c:pt idx="2169">
                        <c:v>6.635419699999999</c:v>
                      </c:pt>
                      <c:pt idx="2170">
                        <c:v>6.6399415400000006</c:v>
                      </c:pt>
                      <c:pt idx="2171">
                        <c:v>6.6492414999999987</c:v>
                      </c:pt>
                      <c:pt idx="2172">
                        <c:v>6.6569254499999992</c:v>
                      </c:pt>
                      <c:pt idx="2173">
                        <c:v>6.6621739</c:v>
                      </c:pt>
                      <c:pt idx="2174">
                        <c:v>6.6680541</c:v>
                      </c:pt>
                      <c:pt idx="2175">
                        <c:v>6.6805733499999986</c:v>
                      </c:pt>
                      <c:pt idx="2176">
                        <c:v>6.683989050000001</c:v>
                      </c:pt>
                      <c:pt idx="2177">
                        <c:v>6.6906649499999986</c:v>
                      </c:pt>
                      <c:pt idx="2178">
                        <c:v>6.6973048500000001</c:v>
                      </c:pt>
                      <c:pt idx="2179">
                        <c:v>6.7095672799999999</c:v>
                      </c:pt>
                      <c:pt idx="2180">
                        <c:v>6.7137528499999997</c:v>
                      </c:pt>
                      <c:pt idx="2181">
                        <c:v>6.7178265999999995</c:v>
                      </c:pt>
                      <c:pt idx="2182">
                        <c:v>6.7266903200000003</c:v>
                      </c:pt>
                      <c:pt idx="2183">
                        <c:v>6.7355941599999998</c:v>
                      </c:pt>
                      <c:pt idx="2184">
                        <c:v>6.7387507200000005</c:v>
                      </c:pt>
                      <c:pt idx="2185">
                        <c:v>6.7435902000000008</c:v>
                      </c:pt>
                      <c:pt idx="2186">
                        <c:v>6.7522971999999992</c:v>
                      </c:pt>
                      <c:pt idx="2187">
                        <c:v>6.7569848399999994</c:v>
                      </c:pt>
                      <c:pt idx="2188">
                        <c:v>6.7633459500000006</c:v>
                      </c:pt>
                      <c:pt idx="2189">
                        <c:v>6.7662641199999998</c:v>
                      </c:pt>
                      <c:pt idx="2190">
                        <c:v>6.7774118500000009</c:v>
                      </c:pt>
                      <c:pt idx="2191">
                        <c:v>6.78268776</c:v>
                      </c:pt>
                      <c:pt idx="2192">
                        <c:v>6.78882048</c:v>
                      </c:pt>
                      <c:pt idx="2193">
                        <c:v>6.7949171999999995</c:v>
                      </c:pt>
                      <c:pt idx="2194">
                        <c:v>6.8009779200000002</c:v>
                      </c:pt>
                      <c:pt idx="2195">
                        <c:v>6.8038711000000003</c:v>
                      </c:pt>
                      <c:pt idx="2196">
                        <c:v>6.809864000000001</c:v>
                      </c:pt>
                      <c:pt idx="2197">
                        <c:v>6.8181420399999997</c:v>
                      </c:pt>
                      <c:pt idx="2198">
                        <c:v>6.8248607999999997</c:v>
                      </c:pt>
                      <c:pt idx="2199">
                        <c:v>6.827647680000001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8"/>
                <c:order val="8"/>
                <c:tx>
                  <c:v>Test 11 - 160.0C</c:v>
                </c:tx>
                <c:spPr>
                  <a:ln w="19050" cap="rnd">
                    <a:solidFill>
                      <a:schemeClr val="accent3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CHS_28Apr2016!$Y$27:$Y$2230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</c:v>
                      </c:pt>
                      <c:pt idx="1">
                        <c:v>0</c:v>
                      </c:pt>
                      <c:pt idx="2">
                        <c:v>1.0000050000287825E-3</c:v>
                      </c:pt>
                      <c:pt idx="3">
                        <c:v>4.0000800021373984E-3</c:v>
                      </c:pt>
                      <c:pt idx="4">
                        <c:v>7.0002450114353826E-3</c:v>
                      </c:pt>
                      <c:pt idx="5">
                        <c:v>1.0000500033334733E-2</c:v>
                      </c:pt>
                      <c:pt idx="6">
                        <c:v>1.3000845073236822E-2</c:v>
                      </c:pt>
                      <c:pt idx="7">
                        <c:v>1.6001280136554621E-2</c:v>
                      </c:pt>
                      <c:pt idx="8">
                        <c:v>2.000200026670447E-2</c:v>
                      </c:pt>
                      <c:pt idx="9">
                        <c:v>2.2002420354991704E-2</c:v>
                      </c:pt>
                      <c:pt idx="10">
                        <c:v>2.6003380585984733E-2</c:v>
                      </c:pt>
                      <c:pt idx="11">
                        <c:v>2.9004205813144775E-2</c:v>
                      </c:pt>
                      <c:pt idx="12">
                        <c:v>3.2005121092527573E-2</c:v>
                      </c:pt>
                      <c:pt idx="13">
                        <c:v>3.500612642953807E-2</c:v>
                      </c:pt>
                      <c:pt idx="14">
                        <c:v>3.8007221829592805E-2</c:v>
                      </c:pt>
                      <c:pt idx="15">
                        <c:v>4.1008407298075485E-2</c:v>
                      </c:pt>
                      <c:pt idx="16">
                        <c:v>4.4009682840403616E-2</c:v>
                      </c:pt>
                      <c:pt idx="17">
                        <c:v>4.701104846198409E-2</c:v>
                      </c:pt>
                      <c:pt idx="18">
                        <c:v>5.0012504168224288E-2</c:v>
                      </c:pt>
                      <c:pt idx="19">
                        <c:v>5.401458525092518E-2</c:v>
                      </c:pt>
                      <c:pt idx="20">
                        <c:v>5.7016251175736145E-2</c:v>
                      </c:pt>
                      <c:pt idx="21">
                        <c:v>6.0018007203246057E-2</c:v>
                      </c:pt>
                      <c:pt idx="22">
                        <c:v>6.4020488742327186E-2</c:v>
                      </c:pt>
                      <c:pt idx="23">
                        <c:v>6.702245503046865E-2</c:v>
                      </c:pt>
                      <c:pt idx="24">
                        <c:v>7.0024511439342588E-2</c:v>
                      </c:pt>
                      <c:pt idx="25">
                        <c:v>7.3026657974337883E-2</c:v>
                      </c:pt>
                      <c:pt idx="26">
                        <c:v>7.602889464087724E-2</c:v>
                      </c:pt>
                      <c:pt idx="27">
                        <c:v>7.9031221444372746E-2</c:v>
                      </c:pt>
                      <c:pt idx="28">
                        <c:v>8.203363839024809E-2</c:v>
                      </c:pt>
                      <c:pt idx="29">
                        <c:v>8.5036145483894113E-2</c:v>
                      </c:pt>
                      <c:pt idx="30">
                        <c:v>8.8038742730735475E-2</c:v>
                      </c:pt>
                      <c:pt idx="31">
                        <c:v>9.1041430136186208E-2</c:v>
                      </c:pt>
                      <c:pt idx="32">
                        <c:v>9.5045153599545462E-2</c:v>
                      </c:pt>
                      <c:pt idx="33">
                        <c:v>9.8048051396142047E-2</c:v>
                      </c:pt>
                      <c:pt idx="34">
                        <c:v>0.102052055400685</c:v>
                      </c:pt>
                      <c:pt idx="35">
                        <c:v>0.10505516361791274</c:v>
                      </c:pt>
                      <c:pt idx="36">
                        <c:v>0.10805836202443862</c:v>
                      </c:pt>
                      <c:pt idx="37">
                        <c:v>0.11106165062569104</c:v>
                      </c:pt>
                      <c:pt idx="38">
                        <c:v>0.11406502942706553</c:v>
                      </c:pt>
                      <c:pt idx="39">
                        <c:v>0.1170684984339915</c:v>
                      </c:pt>
                      <c:pt idx="40">
                        <c:v>0.12007205765188771</c:v>
                      </c:pt>
                      <c:pt idx="41">
                        <c:v>0.12407694361329927</c:v>
                      </c:pt>
                      <c:pt idx="42">
                        <c:v>0.12708071334453497</c:v>
                      </c:pt>
                      <c:pt idx="43">
                        <c:v>0.13008457330480697</c:v>
                      </c:pt>
                      <c:pt idx="44">
                        <c:v>0.1330885234995472</c:v>
                      </c:pt>
                      <c:pt idx="45">
                        <c:v>0.13609256393415478</c:v>
                      </c:pt>
                      <c:pt idx="46">
                        <c:v>0.14009809156281003</c:v>
                      </c:pt>
                      <c:pt idx="47">
                        <c:v>0.14310234257823104</c:v>
                      </c:pt>
                      <c:pt idx="48">
                        <c:v>0.14610668385159417</c:v>
                      </c:pt>
                      <c:pt idx="49">
                        <c:v>0.14911111538833396</c:v>
                      </c:pt>
                      <c:pt idx="50">
                        <c:v>0.15211563719387441</c:v>
                      </c:pt>
                      <c:pt idx="51">
                        <c:v>0.15512024927365115</c:v>
                      </c:pt>
                      <c:pt idx="52">
                        <c:v>0.15812495163306678</c:v>
                      </c:pt>
                      <c:pt idx="53">
                        <c:v>0.16112974427755791</c:v>
                      </c:pt>
                      <c:pt idx="54">
                        <c:v>0.16513627492304911</c:v>
                      </c:pt>
                      <c:pt idx="55">
                        <c:v>0.16814127825381806</c:v>
                      </c:pt>
                      <c:pt idx="56">
                        <c:v>0.17114637188775081</c:v>
                      </c:pt>
                      <c:pt idx="57">
                        <c:v>0.17415155583027489</c:v>
                      </c:pt>
                      <c:pt idx="58">
                        <c:v>0.1781586082430606</c:v>
                      </c:pt>
                      <c:pt idx="59">
                        <c:v>0.18116400292674106</c:v>
                      </c:pt>
                      <c:pt idx="60">
                        <c:v>0.18416948793710824</c:v>
                      </c:pt>
                      <c:pt idx="61">
                        <c:v>0.18817694180183597</c:v>
                      </c:pt>
                      <c:pt idx="62">
                        <c:v>0.19118263759558843</c:v>
                      </c:pt>
                      <c:pt idx="63">
                        <c:v>0.19418842373413955</c:v>
                      </c:pt>
                      <c:pt idx="64">
                        <c:v>0.19719430022289841</c:v>
                      </c:pt>
                      <c:pt idx="65">
                        <c:v>0.20020026706730792</c:v>
                      </c:pt>
                      <c:pt idx="66">
                        <c:v>0.20320632427280033</c:v>
                      </c:pt>
                      <c:pt idx="67">
                        <c:v>0.20621247184480848</c:v>
                      </c:pt>
                      <c:pt idx="68">
                        <c:v>0.20921870978877671</c:v>
                      </c:pt>
                      <c:pt idx="69">
                        <c:v>0.2122250381101165</c:v>
                      </c:pt>
                      <c:pt idx="70">
                        <c:v>0.21623361646834274</c:v>
                      </c:pt>
                      <c:pt idx="71">
                        <c:v>0.21924015569137625</c:v>
                      </c:pt>
                      <c:pt idx="72">
                        <c:v>0.22224678530990857</c:v>
                      </c:pt>
                      <c:pt idx="73">
                        <c:v>0.22625576542590814</c:v>
                      </c:pt>
                      <c:pt idx="74">
                        <c:v>0.22926260598841131</c:v>
                      </c:pt>
                      <c:pt idx="75">
                        <c:v>0.23226953696453478</c:v>
                      </c:pt>
                      <c:pt idx="76">
                        <c:v>0.23527655835971603</c:v>
                      </c:pt>
                      <c:pt idx="77">
                        <c:v>0.23828367017940419</c:v>
                      </c:pt>
                      <c:pt idx="78">
                        <c:v>0.24129087242901556</c:v>
                      </c:pt>
                      <c:pt idx="79">
                        <c:v>0.24429816511400021</c:v>
                      </c:pt>
                      <c:pt idx="80">
                        <c:v>0.24730554823979758</c:v>
                      </c:pt>
                      <c:pt idx="81">
                        <c:v>0.25031302181184767</c:v>
                      </c:pt>
                      <c:pt idx="82">
                        <c:v>0.25432312727816286</c:v>
                      </c:pt>
                      <c:pt idx="83">
                        <c:v>0.25833339356038543</c:v>
                      </c:pt>
                      <c:pt idx="84">
                        <c:v>0.26033858701149276</c:v>
                      </c:pt>
                      <c:pt idx="85">
                        <c:v>0.26334645258017852</c:v>
                      </c:pt>
                      <c:pt idx="86">
                        <c:v>0.26735708074534525</c:v>
                      </c:pt>
                      <c:pt idx="87">
                        <c:v>0.27036515743148232</c:v>
                      </c:pt>
                      <c:pt idx="88">
                        <c:v>0.27337332460558372</c:v>
                      </c:pt>
                      <c:pt idx="89">
                        <c:v>0.27638158227310472</c:v>
                      </c:pt>
                      <c:pt idx="90">
                        <c:v>0.27938993043949018</c:v>
                      </c:pt>
                      <c:pt idx="91">
                        <c:v>0.28239836911019628</c:v>
                      </c:pt>
                      <c:pt idx="92">
                        <c:v>0.28540689829064664</c:v>
                      </c:pt>
                      <c:pt idx="93">
                        <c:v>0.28841551798629839</c:v>
                      </c:pt>
                      <c:pt idx="94">
                        <c:v>0.2934300853054076</c:v>
                      </c:pt>
                      <c:pt idx="95">
                        <c:v>0.29643894640155954</c:v>
                      </c:pt>
                      <c:pt idx="96">
                        <c:v>0.29944789803289767</c:v>
                      </c:pt>
                      <c:pt idx="97">
                        <c:v>0.3024569402048482</c:v>
                      </c:pt>
                      <c:pt idx="98">
                        <c:v>0.3054660729228712</c:v>
                      </c:pt>
                      <c:pt idx="99">
                        <c:v>0.3084752961924162</c:v>
                      </c:pt>
                      <c:pt idx="100">
                        <c:v>0.31148461001893313</c:v>
                      </c:pt>
                      <c:pt idx="101">
                        <c:v>0.31449401440788355</c:v>
                      </c:pt>
                      <c:pt idx="102">
                        <c:v>0.31750350936469618</c:v>
                      </c:pt>
                      <c:pt idx="103">
                        <c:v>0.32151631019990123</c:v>
                      </c:pt>
                      <c:pt idx="104">
                        <c:v>0.32452601650295249</c:v>
                      </c:pt>
                      <c:pt idx="105">
                        <c:v>0.32853909915292112</c:v>
                      </c:pt>
                      <c:pt idx="106">
                        <c:v>0.33054570087264812</c:v>
                      </c:pt>
                      <c:pt idx="107">
                        <c:v>0.33355567895021032</c:v>
                      </c:pt>
                      <c:pt idx="108">
                        <c:v>0.33756912399162886</c:v>
                      </c:pt>
                      <c:pt idx="109">
                        <c:v>0.34057931348328208</c:v>
                      </c:pt>
                      <c:pt idx="110">
                        <c:v>0.3435895935900819</c:v>
                      </c:pt>
                      <c:pt idx="111">
                        <c:v>0.34659996431746171</c:v>
                      </c:pt>
                      <c:pt idx="112">
                        <c:v>0.3496104256708889</c:v>
                      </c:pt>
                      <c:pt idx="113">
                        <c:v>0.35262097765582012</c:v>
                      </c:pt>
                      <c:pt idx="114">
                        <c:v>0.35563162027772371</c:v>
                      </c:pt>
                      <c:pt idx="115">
                        <c:v>0.35864235354203505</c:v>
                      </c:pt>
                      <c:pt idx="116">
                        <c:v>0.36165317745422343</c:v>
                      </c:pt>
                      <c:pt idx="117">
                        <c:v>0.36667141876242748</c:v>
                      </c:pt>
                      <c:pt idx="118">
                        <c:v>0.36867878579952279</c:v>
                      </c:pt>
                      <c:pt idx="119">
                        <c:v>0.37269364076341938</c:v>
                      </c:pt>
                      <c:pt idx="120">
                        <c:v>0.37570488777122879</c:v>
                      </c:pt>
                      <c:pt idx="121">
                        <c:v>0.37871622545784306</c:v>
                      </c:pt>
                      <c:pt idx="122">
                        <c:v>0.3817276538287348</c:v>
                      </c:pt>
                      <c:pt idx="123">
                        <c:v>0.38473917288936588</c:v>
                      </c:pt>
                      <c:pt idx="124">
                        <c:v>0.38775078264520996</c:v>
                      </c:pt>
                      <c:pt idx="125">
                        <c:v>0.39076248310170764</c:v>
                      </c:pt>
                      <c:pt idx="126">
                        <c:v>0.39377427426433359</c:v>
                      </c:pt>
                      <c:pt idx="127">
                        <c:v>0.39678615613855156</c:v>
                      </c:pt>
                      <c:pt idx="128">
                        <c:v>0.39979812872983728</c:v>
                      </c:pt>
                      <c:pt idx="129">
                        <c:v>0.40281019204363333</c:v>
                      </c:pt>
                      <c:pt idx="130">
                        <c:v>0.40682641759539295</c:v>
                      </c:pt>
                      <c:pt idx="131">
                        <c:v>0.41084280445431909</c:v>
                      </c:pt>
                      <c:pt idx="132">
                        <c:v>0.41385520046412372</c:v>
                      </c:pt>
                      <c:pt idx="133">
                        <c:v>0.41686768722197048</c:v>
                      </c:pt>
                      <c:pt idx="134">
                        <c:v>0.41988026473330464</c:v>
                      </c:pt>
                      <c:pt idx="135">
                        <c:v>0.42289293300360559</c:v>
                      </c:pt>
                      <c:pt idx="136">
                        <c:v>0.42590569203834205</c:v>
                      </c:pt>
                      <c:pt idx="137">
                        <c:v>0.42891854184298323</c:v>
                      </c:pt>
                      <c:pt idx="138">
                        <c:v>0.43193148242300994</c:v>
                      </c:pt>
                      <c:pt idx="139">
                        <c:v>0.43594887774528635</c:v>
                      </c:pt>
                      <c:pt idx="140">
                        <c:v>0.43795763593104542</c:v>
                      </c:pt>
                      <c:pt idx="141">
                        <c:v>0.44097084887000726</c:v>
                      </c:pt>
                      <c:pt idx="142">
                        <c:v>0.44498860736308871</c:v>
                      </c:pt>
                      <c:pt idx="143">
                        <c:v>0.44900652728648927</c:v>
                      </c:pt>
                      <c:pt idx="144">
                        <c:v>0.4520200731754847</c:v>
                      </c:pt>
                      <c:pt idx="145">
                        <c:v>0.45503370988180536</c:v>
                      </c:pt>
                      <c:pt idx="146">
                        <c:v>0.45804743741092496</c:v>
                      </c:pt>
                      <c:pt idx="147">
                        <c:v>0.46106125576832935</c:v>
                      </c:pt>
                      <c:pt idx="148">
                        <c:v>0.46407516495947099</c:v>
                      </c:pt>
                      <c:pt idx="149">
                        <c:v>0.4670891649898366</c:v>
                      </c:pt>
                      <c:pt idx="150">
                        <c:v>0.47010325586490209</c:v>
                      </c:pt>
                      <c:pt idx="151">
                        <c:v>0.47412218502177333</c:v>
                      </c:pt>
                      <c:pt idx="152">
                        <c:v>0.4771364878891034</c:v>
                      </c:pt>
                      <c:pt idx="153">
                        <c:v>0.48015088161939018</c:v>
                      </c:pt>
                      <c:pt idx="154">
                        <c:v>0.48316536621812284</c:v>
                      </c:pt>
                      <c:pt idx="155">
                        <c:v>0.48718482037678218</c:v>
                      </c:pt>
                      <c:pt idx="156">
                        <c:v>0.49019951702315789</c:v>
                      </c:pt>
                      <c:pt idx="157">
                        <c:v>0.49321430455624349</c:v>
                      </c:pt>
                      <c:pt idx="158">
                        <c:v>0.49622918298149676</c:v>
                      </c:pt>
                      <c:pt idx="159">
                        <c:v>0.49924415230440972</c:v>
                      </c:pt>
                      <c:pt idx="160">
                        <c:v>0.50225921253046357</c:v>
                      </c:pt>
                      <c:pt idx="161">
                        <c:v>0.50527436366515122</c:v>
                      </c:pt>
                      <c:pt idx="162">
                        <c:v>0.50828960571393256</c:v>
                      </c:pt>
                      <c:pt idx="163">
                        <c:v>0.51130493868230142</c:v>
                      </c:pt>
                      <c:pt idx="164">
                        <c:v>0.51532552408008092</c:v>
                      </c:pt>
                      <c:pt idx="165">
                        <c:v>0.51834106921547873</c:v>
                      </c:pt>
                      <c:pt idx="166">
                        <c:v>0.52135670528874334</c:v>
                      </c:pt>
                      <c:pt idx="167">
                        <c:v>0.52537769485482122</c:v>
                      </c:pt>
                      <c:pt idx="168">
                        <c:v>0.52839354313777298</c:v>
                      </c:pt>
                      <c:pt idx="169">
                        <c:v>0.53140948237687646</c:v>
                      </c:pt>
                      <c:pt idx="170">
                        <c:v>0.53442551257761828</c:v>
                      </c:pt>
                      <c:pt idx="171">
                        <c:v>0.53744163374549658</c:v>
                      </c:pt>
                      <c:pt idx="172">
                        <c:v>0.54045784588597656</c:v>
                      </c:pt>
                      <c:pt idx="173">
                        <c:v>0.54447960359572944</c:v>
                      </c:pt>
                      <c:pt idx="174">
                        <c:v>0.54749602802698261</c:v>
                      </c:pt>
                      <c:pt idx="175">
                        <c:v>0.5505125434491438</c:v>
                      </c:pt>
                      <c:pt idx="176">
                        <c:v>0.55352914986770285</c:v>
                      </c:pt>
                      <c:pt idx="177">
                        <c:v>0.55654584728816126</c:v>
                      </c:pt>
                      <c:pt idx="178">
                        <c:v>0.55956263571598708</c:v>
                      </c:pt>
                      <c:pt idx="179">
                        <c:v>0.56358516186294227</c:v>
                      </c:pt>
                      <c:pt idx="180">
                        <c:v>0.56660216266268493</c:v>
                      </c:pt>
                      <c:pt idx="181">
                        <c:v>0.56961925448810091</c:v>
                      </c:pt>
                      <c:pt idx="182">
                        <c:v>0.57263643734469427</c:v>
                      </c:pt>
                      <c:pt idx="183">
                        <c:v>0.57565371123795817</c:v>
                      </c:pt>
                      <c:pt idx="184">
                        <c:v>0.57867107617339786</c:v>
                      </c:pt>
                      <c:pt idx="185">
                        <c:v>0.58168853215648508</c:v>
                      </c:pt>
                      <c:pt idx="186">
                        <c:v>0.58571194843978636</c:v>
                      </c:pt>
                      <c:pt idx="187">
                        <c:v>0.58872961688879155</c:v>
                      </c:pt>
                      <c:pt idx="188">
                        <c:v>0.59174737640376229</c:v>
                      </c:pt>
                      <c:pt idx="189">
                        <c:v>0.59476522699020618</c:v>
                      </c:pt>
                      <c:pt idx="190">
                        <c:v>0.59778316865362036</c:v>
                      </c:pt>
                      <c:pt idx="191">
                        <c:v>0.60180723255630209</c:v>
                      </c:pt>
                      <c:pt idx="192">
                        <c:v>0.60482538675402664</c:v>
                      </c:pt>
                      <c:pt idx="193">
                        <c:v>0.60784363204704817</c:v>
                      </c:pt>
                      <c:pt idx="194">
                        <c:v>0.61086196844087703</c:v>
                      </c:pt>
                      <c:pt idx="195">
                        <c:v>0.61488655868781861</c:v>
                      </c:pt>
                      <c:pt idx="196">
                        <c:v>0.61790510767156004</c:v>
                      </c:pt>
                      <c:pt idx="197">
                        <c:v>0.61991752428210556</c:v>
                      </c:pt>
                      <c:pt idx="198">
                        <c:v>0.62293622513412006</c:v>
                      </c:pt>
                      <c:pt idx="199">
                        <c:v>0.62696130135953743</c:v>
                      </c:pt>
                      <c:pt idx="200">
                        <c:v>0.62998021485279787</c:v>
                      </c:pt>
                      <c:pt idx="201">
                        <c:v>0.63299921948720794</c:v>
                      </c:pt>
                      <c:pt idx="202">
                        <c:v>0.63601831526824837</c:v>
                      </c:pt>
                      <c:pt idx="203">
                        <c:v>0.64004391810282046</c:v>
                      </c:pt>
                      <c:pt idx="204">
                        <c:v>0.6430632265807622</c:v>
                      </c:pt>
                      <c:pt idx="205">
                        <c:v>0.6460826262236935</c:v>
                      </c:pt>
                      <c:pt idx="206">
                        <c:v>0.64910211703711951</c:v>
                      </c:pt>
                      <c:pt idx="207">
                        <c:v>0.65312824661864799</c:v>
                      </c:pt>
                      <c:pt idx="208">
                        <c:v>0.65614795018464145</c:v>
                      </c:pt>
                      <c:pt idx="209">
                        <c:v>0.65916774493948482</c:v>
                      </c:pt>
                      <c:pt idx="210">
                        <c:v>0.66218763088869692</c:v>
                      </c:pt>
                      <c:pt idx="211">
                        <c:v>0.66520760803776346</c:v>
                      </c:pt>
                      <c:pt idx="212">
                        <c:v>0.66822767639220415</c:v>
                      </c:pt>
                      <c:pt idx="213">
                        <c:v>0.67124783595752824</c:v>
                      </c:pt>
                      <c:pt idx="214">
                        <c:v>0.6742680867392451</c:v>
                      </c:pt>
                      <c:pt idx="215">
                        <c:v>0.6782952296832323</c:v>
                      </c:pt>
                      <c:pt idx="216">
                        <c:v>0.68131569332462827</c:v>
                      </c:pt>
                      <c:pt idx="217">
                        <c:v>0.68433624820079719</c:v>
                      </c:pt>
                      <c:pt idx="218">
                        <c:v>0.68735689431722857</c:v>
                      </c:pt>
                      <c:pt idx="219">
                        <c:v>0.69037763167944577</c:v>
                      </c:pt>
                      <c:pt idx="220">
                        <c:v>0.69440542344316014</c:v>
                      </c:pt>
                      <c:pt idx="221">
                        <c:v>0.69742637373365035</c:v>
                      </c:pt>
                      <c:pt idx="222">
                        <c:v>0.70044741528830401</c:v>
                      </c:pt>
                      <c:pt idx="223">
                        <c:v>0.70346854811263593</c:v>
                      </c:pt>
                      <c:pt idx="224">
                        <c:v>0.70648977221217191</c:v>
                      </c:pt>
                      <c:pt idx="225">
                        <c:v>0.70951108759240511</c:v>
                      </c:pt>
                      <c:pt idx="226">
                        <c:v>0.71253249425886267</c:v>
                      </c:pt>
                      <c:pt idx="227">
                        <c:v>0.71656117849114154</c:v>
                      </c:pt>
                      <c:pt idx="228">
                        <c:v>0.71958279818024273</c:v>
                      </c:pt>
                      <c:pt idx="229">
                        <c:v>0.72260450917395824</c:v>
                      </c:pt>
                      <c:pt idx="230">
                        <c:v>0.72663359920452408</c:v>
                      </c:pt>
                      <c:pt idx="231">
                        <c:v>0.72864820509731643</c:v>
                      </c:pt>
                      <c:pt idx="232">
                        <c:v>0.73167019003798561</c:v>
                      </c:pt>
                      <c:pt idx="233">
                        <c:v>0.73569964535690102</c:v>
                      </c:pt>
                      <c:pt idx="234">
                        <c:v>0.73872184340177749</c:v>
                      </c:pt>
                      <c:pt idx="235">
                        <c:v>0.74174413278621354</c:v>
                      </c:pt>
                      <c:pt idx="236">
                        <c:v>0.74476651351574152</c:v>
                      </c:pt>
                      <c:pt idx="237">
                        <c:v>0.74778898559588314</c:v>
                      </c:pt>
                      <c:pt idx="238">
                        <c:v>0.75081154903217195</c:v>
                      </c:pt>
                      <c:pt idx="239">
                        <c:v>0.75484177573296229</c:v>
                      </c:pt>
                      <c:pt idx="240">
                        <c:v>0.75786455235503547</c:v>
                      </c:pt>
                      <c:pt idx="241">
                        <c:v>0.7608874203516669</c:v>
                      </c:pt>
                      <c:pt idx="242">
                        <c:v>0.76391037972835885</c:v>
                      </c:pt>
                      <c:pt idx="243">
                        <c:v>0.76794113438694944</c:v>
                      </c:pt>
                      <c:pt idx="244">
                        <c:v>0.77096430700529495</c:v>
                      </c:pt>
                      <c:pt idx="245">
                        <c:v>0.77398757102213045</c:v>
                      </c:pt>
                      <c:pt idx="246">
                        <c:v>0.77701092644298264</c:v>
                      </c:pt>
                      <c:pt idx="247">
                        <c:v>0.78003437327338943</c:v>
                      </c:pt>
                      <c:pt idx="248">
                        <c:v>0.7830579115188564</c:v>
                      </c:pt>
                      <c:pt idx="249">
                        <c:v>0.78608154118492268</c:v>
                      </c:pt>
                      <c:pt idx="250">
                        <c:v>0.78910526227711708</c:v>
                      </c:pt>
                      <c:pt idx="251">
                        <c:v>0.79313703262802804</c:v>
                      </c:pt>
                      <c:pt idx="252">
                        <c:v>0.79616096706935713</c:v>
                      </c:pt>
                      <c:pt idx="253">
                        <c:v>0.7991849929552467</c:v>
                      </c:pt>
                      <c:pt idx="254">
                        <c:v>0.80220911029123843</c:v>
                      </c:pt>
                      <c:pt idx="255">
                        <c:v>0.80624140900446617</c:v>
                      </c:pt>
                      <c:pt idx="256">
                        <c:v>0.80926573974550386</c:v>
                      </c:pt>
                      <c:pt idx="257">
                        <c:v>0.81229016195508363</c:v>
                      </c:pt>
                      <c:pt idx="258">
                        <c:v>0.81531467563871562</c:v>
                      </c:pt>
                      <c:pt idx="259">
                        <c:v>0.81833928080194462</c:v>
                      </c:pt>
                      <c:pt idx="260">
                        <c:v>0.82136397745030454</c:v>
                      </c:pt>
                      <c:pt idx="261">
                        <c:v>0.82438876558934127</c:v>
                      </c:pt>
                      <c:pt idx="262">
                        <c:v>0.82741364522456728</c:v>
                      </c:pt>
                      <c:pt idx="263">
                        <c:v>0.83144696040852195</c:v>
                      </c:pt>
                      <c:pt idx="264">
                        <c:v>0.835480438275363</c:v>
                      </c:pt>
                      <c:pt idx="265">
                        <c:v>0.83850565344401984</c:v>
                      </c:pt>
                      <c:pt idx="266">
                        <c:v>0.84153096013472506</c:v>
                      </c:pt>
                      <c:pt idx="267">
                        <c:v>0.84455635835299359</c:v>
                      </c:pt>
                      <c:pt idx="268">
                        <c:v>0.84758184810437531</c:v>
                      </c:pt>
                      <c:pt idx="269">
                        <c:v>0.85060742939440881</c:v>
                      </c:pt>
                      <c:pt idx="270">
                        <c:v>0.85363310222863353</c:v>
                      </c:pt>
                      <c:pt idx="271">
                        <c:v>0.85766747508592422</c:v>
                      </c:pt>
                      <c:pt idx="272">
                        <c:v>0.86069336154480625</c:v>
                      </c:pt>
                      <c:pt idx="273">
                        <c:v>0.86271067005186686</c:v>
                      </c:pt>
                      <c:pt idx="274">
                        <c:v>0.86674540915610088</c:v>
                      </c:pt>
                      <c:pt idx="275">
                        <c:v>0.86977157031958552</c:v>
                      </c:pt>
                      <c:pt idx="276">
                        <c:v>0.87380659432852981</c:v>
                      </c:pt>
                      <c:pt idx="277">
                        <c:v>0.87683296918563602</c:v>
                      </c:pt>
                      <c:pt idx="278">
                        <c:v>0.87985943563496183</c:v>
                      </c:pt>
                      <c:pt idx="279">
                        <c:v>0.88288599368205145</c:v>
                      </c:pt>
                      <c:pt idx="280">
                        <c:v>0.88591264333246089</c:v>
                      </c:pt>
                      <c:pt idx="281">
                        <c:v>0.88893938459171284</c:v>
                      </c:pt>
                      <c:pt idx="282">
                        <c:v>0.8919662174653642</c:v>
                      </c:pt>
                      <c:pt idx="283">
                        <c:v>0.89499314195896129</c:v>
                      </c:pt>
                      <c:pt idx="284">
                        <c:v>0.89902918381326713</c:v>
                      </c:pt>
                      <c:pt idx="285">
                        <c:v>0.90205632210830877</c:v>
                      </c:pt>
                      <c:pt idx="286">
                        <c:v>0.90508355204178703</c:v>
                      </c:pt>
                      <c:pt idx="287">
                        <c:v>0.90811087361926146</c:v>
                      </c:pt>
                      <c:pt idx="288">
                        <c:v>0.91214744495610922</c:v>
                      </c:pt>
                      <c:pt idx="289">
                        <c:v>0.91517498039111722</c:v>
                      </c:pt>
                      <c:pt idx="290">
                        <c:v>0.9182026074886197</c:v>
                      </c:pt>
                      <c:pt idx="291">
                        <c:v>0.92123032625414469</c:v>
                      </c:pt>
                      <c:pt idx="292">
                        <c:v>0.92526742721249922</c:v>
                      </c:pt>
                      <c:pt idx="293">
                        <c:v>0.92829535989169143</c:v>
                      </c:pt>
                      <c:pt idx="294">
                        <c:v>0.9303140326144469</c:v>
                      </c:pt>
                      <c:pt idx="295">
                        <c:v>0.93334211810762269</c:v>
                      </c:pt>
                      <c:pt idx="296">
                        <c:v>0.93737970807071547</c:v>
                      </c:pt>
                      <c:pt idx="297">
                        <c:v>0.94040800752939468</c:v>
                      </c:pt>
                      <c:pt idx="298">
                        <c:v>0.94343639869681595</c:v>
                      </c:pt>
                      <c:pt idx="299">
                        <c:v>0.94646488157854536</c:v>
                      </c:pt>
                      <c:pt idx="300">
                        <c:v>0.95050300143049526</c:v>
                      </c:pt>
                      <c:pt idx="301">
                        <c:v>0.95353169833388174</c:v>
                      </c:pt>
                      <c:pt idx="302">
                        <c:v>0.95656048697009577</c:v>
                      </c:pt>
                      <c:pt idx="303">
                        <c:v>0.95958936734469413</c:v>
                      </c:pt>
                      <c:pt idx="304">
                        <c:v>0.96261833946324604</c:v>
                      </c:pt>
                      <c:pt idx="305">
                        <c:v>0.96665711167703505</c:v>
                      </c:pt>
                      <c:pt idx="306">
                        <c:v>0.96968629788640026</c:v>
                      </c:pt>
                      <c:pt idx="307">
                        <c:v>0.97271557585822488</c:v>
                      </c:pt>
                      <c:pt idx="308">
                        <c:v>0.97473514548800744</c:v>
                      </c:pt>
                      <c:pt idx="309">
                        <c:v>0.97877440711152464</c:v>
                      </c:pt>
                      <c:pt idx="310">
                        <c:v>0.98180396040412099</c:v>
                      </c:pt>
                      <c:pt idx="311">
                        <c:v>0.98483360548144061</c:v>
                      </c:pt>
                      <c:pt idx="312">
                        <c:v>0.98887327503701317</c:v>
                      </c:pt>
                      <c:pt idx="313">
                        <c:v>0.99190313430029076</c:v>
                      </c:pt>
                      <c:pt idx="314">
                        <c:v>0.99493308536681024</c:v>
                      </c:pt>
                      <c:pt idx="315">
                        <c:v>0.99796312824214617</c:v>
                      </c:pt>
                      <c:pt idx="316">
                        <c:v>1.0009932629318623</c:v>
                      </c:pt>
                      <c:pt idx="317">
                        <c:v>1.0040234894415345</c:v>
                      </c:pt>
                      <c:pt idx="318">
                        <c:v>1.0080639342950555</c:v>
                      </c:pt>
                      <c:pt idx="319">
                        <c:v>1.0110943750728958</c:v>
                      </c:pt>
                      <c:pt idx="320">
                        <c:v>1.0141249076892436</c:v>
                      </c:pt>
                      <c:pt idx="321">
                        <c:v>1.017155532149643</c:v>
                      </c:pt>
                      <c:pt idx="322">
                        <c:v>1.0201862484596722</c:v>
                      </c:pt>
                      <c:pt idx="323">
                        <c:v>1.0232170566248988</c:v>
                      </c:pt>
                      <c:pt idx="324">
                        <c:v>1.0272582770740284</c:v>
                      </c:pt>
                      <c:pt idx="325">
                        <c:v>1.0302892995897035</c:v>
                      </c:pt>
                      <c:pt idx="326">
                        <c:v>1.0333204139791381</c:v>
                      </c:pt>
                      <c:pt idx="327">
                        <c:v>1.0373620427560892</c:v>
                      </c:pt>
                      <c:pt idx="328">
                        <c:v>1.0403933715392908</c:v>
                      </c:pt>
                      <c:pt idx="329">
                        <c:v>1.043424792214831</c:v>
                      </c:pt>
                      <c:pt idx="330">
                        <c:v>1.0464563047882589</c:v>
                      </c:pt>
                      <c:pt idx="331">
                        <c:v>1.0494879092651579</c:v>
                      </c:pt>
                      <c:pt idx="332">
                        <c:v>1.0525196056511001</c:v>
                      </c:pt>
                      <c:pt idx="333">
                        <c:v>1.0555513939516588</c:v>
                      </c:pt>
                      <c:pt idx="334">
                        <c:v>1.0585832741724184</c:v>
                      </c:pt>
                      <c:pt idx="335">
                        <c:v>1.0616152463189306</c:v>
                      </c:pt>
                      <c:pt idx="336">
                        <c:v>1.0656580188528888</c:v>
                      </c:pt>
                      <c:pt idx="337">
                        <c:v>1.0686902055145293</c:v>
                      </c:pt>
                      <c:pt idx="338">
                        <c:v>1.0717224841205175</c:v>
                      </c:pt>
                      <c:pt idx="339">
                        <c:v>1.0747548546764292</c:v>
                      </c:pt>
                      <c:pt idx="340">
                        <c:v>1.0787981584605055</c:v>
                      </c:pt>
                      <c:pt idx="341">
                        <c:v>1.0818307435879269</c:v>
                      </c:pt>
                      <c:pt idx="342">
                        <c:v>1.084863420683863</c:v>
                      </c:pt>
                      <c:pt idx="343">
                        <c:v>1.0868852565108649</c:v>
                      </c:pt>
                      <c:pt idx="344">
                        <c:v>1.0909290508036042</c:v>
                      </c:pt>
                      <c:pt idx="345">
                        <c:v>1.0939620038385565</c:v>
                      </c:pt>
                      <c:pt idx="346">
                        <c:v>1.0969950488643399</c:v>
                      </c:pt>
                      <c:pt idx="347">
                        <c:v>1.1000281858865348</c:v>
                      </c:pt>
                      <c:pt idx="348">
                        <c:v>1.1040725116979775</c:v>
                      </c:pt>
                      <c:pt idx="349">
                        <c:v>1.1071058634001705</c:v>
                      </c:pt>
                      <c:pt idx="350">
                        <c:v>1.1101393071173913</c:v>
                      </c:pt>
                      <c:pt idx="351">
                        <c:v>1.1131728428552004</c:v>
                      </c:pt>
                      <c:pt idx="352">
                        <c:v>1.1162064706191919</c:v>
                      </c:pt>
                      <c:pt idx="353">
                        <c:v>1.1202514507993444</c:v>
                      </c:pt>
                      <c:pt idx="354">
                        <c:v>1.1232852933128097</c:v>
                      </c:pt>
                      <c:pt idx="355">
                        <c:v>1.1263192278710714</c:v>
                      </c:pt>
                      <c:pt idx="356">
                        <c:v>1.1293532544797151</c:v>
                      </c:pt>
                      <c:pt idx="357">
                        <c:v>1.1323873731443372</c:v>
                      </c:pt>
                      <c:pt idx="358">
                        <c:v>1.1354215838705024</c:v>
                      </c:pt>
                      <c:pt idx="359">
                        <c:v>1.1384558866638084</c:v>
                      </c:pt>
                      <c:pt idx="360">
                        <c:v>1.1425017669467668</c:v>
                      </c:pt>
                      <c:pt idx="361">
                        <c:v>1.1455362845851307</c:v>
                      </c:pt>
                      <c:pt idx="362">
                        <c:v>1.1495824513484501</c:v>
                      </c:pt>
                      <c:pt idx="363">
                        <c:v>1.1526171838622987</c:v>
                      </c:pt>
                      <c:pt idx="364">
                        <c:v>1.1546403900371951</c:v>
                      </c:pt>
                      <c:pt idx="365">
                        <c:v>1.1576752760521649</c:v>
                      </c:pt>
                      <c:pt idx="366">
                        <c:v>1.1617219340190619</c:v>
                      </c:pt>
                      <c:pt idx="367">
                        <c:v>1.1647570349617025</c:v>
                      </c:pt>
                      <c:pt idx="368">
                        <c:v>1.1677922280255049</c:v>
                      </c:pt>
                      <c:pt idx="369">
                        <c:v>1.170827513216073</c:v>
                      </c:pt>
                      <c:pt idx="370">
                        <c:v>1.1738628905389994</c:v>
                      </c:pt>
                      <c:pt idx="371">
                        <c:v>1.176898359999889</c:v>
                      </c:pt>
                      <c:pt idx="372">
                        <c:v>1.1809457959497605</c:v>
                      </c:pt>
                      <c:pt idx="373">
                        <c:v>1.1849933957236514</c:v>
                      </c:pt>
                      <c:pt idx="374">
                        <c:v>1.1880292030715478</c:v>
                      </c:pt>
                      <c:pt idx="375">
                        <c:v>1.1910651025835046</c:v>
                      </c:pt>
                      <c:pt idx="376">
                        <c:v>1.1941010942651291</c:v>
                      </c:pt>
                      <c:pt idx="377">
                        <c:v>1.1971371781219959</c:v>
                      </c:pt>
                      <c:pt idx="378">
                        <c:v>1.2001733541597133</c:v>
                      </c:pt>
                      <c:pt idx="379">
                        <c:v>1.2032096223838786</c:v>
                      </c:pt>
                      <c:pt idx="380">
                        <c:v>1.2062459828000909</c:v>
                      </c:pt>
                      <c:pt idx="381">
                        <c:v>1.2102946067745748</c:v>
                      </c:pt>
                      <c:pt idx="382">
                        <c:v>1.2133311823273356</c:v>
                      </c:pt>
                      <c:pt idx="383">
                        <c:v>1.2163678500908188</c:v>
                      </c:pt>
                      <c:pt idx="384">
                        <c:v>1.2194046100706022</c:v>
                      </c:pt>
                      <c:pt idx="385">
                        <c:v>1.2234537668342522</c:v>
                      </c:pt>
                      <c:pt idx="386">
                        <c:v>1.2264907420072224</c:v>
                      </c:pt>
                      <c:pt idx="387">
                        <c:v>1.2295278094151643</c:v>
                      </c:pt>
                      <c:pt idx="388">
                        <c:v>1.232564969063692</c:v>
                      </c:pt>
                      <c:pt idx="389">
                        <c:v>1.235602220958409</c:v>
                      </c:pt>
                      <c:pt idx="390">
                        <c:v>1.2396520336551293</c:v>
                      </c:pt>
                      <c:pt idx="391">
                        <c:v>1.2416770015088359</c:v>
                      </c:pt>
                      <c:pt idx="392">
                        <c:v>1.2447145301757434</c:v>
                      </c:pt>
                      <c:pt idx="393">
                        <c:v>1.2487647119282073</c:v>
                      </c:pt>
                      <c:pt idx="394">
                        <c:v>1.2518024558972507</c:v>
                      </c:pt>
                      <c:pt idx="395">
                        <c:v>1.254840292147982</c:v>
                      </c:pt>
                      <c:pt idx="396">
                        <c:v>1.2578782206860073</c:v>
                      </c:pt>
                      <c:pt idx="397">
                        <c:v>1.2619289356377541</c:v>
                      </c:pt>
                      <c:pt idx="398">
                        <c:v>1.2649670795346073</c:v>
                      </c:pt>
                      <c:pt idx="399">
                        <c:v>1.2680053157374482</c:v>
                      </c:pt>
                      <c:pt idx="400">
                        <c:v>1.2710436442518975</c:v>
                      </c:pt>
                      <c:pt idx="401">
                        <c:v>1.2740820650835418</c:v>
                      </c:pt>
                      <c:pt idx="402">
                        <c:v>1.2781334364733152</c:v>
                      </c:pt>
                      <c:pt idx="403">
                        <c:v>1.2811720727335929</c:v>
                      </c:pt>
                      <c:pt idx="404">
                        <c:v>1.2842108013297797</c:v>
                      </c:pt>
                      <c:pt idx="405">
                        <c:v>1.2872496222674872</c:v>
                      </c:pt>
                      <c:pt idx="406">
                        <c:v>1.2902885355523392</c:v>
                      </c:pt>
                      <c:pt idx="407">
                        <c:v>1.2933275411899259</c:v>
                      </c:pt>
                      <c:pt idx="408">
                        <c:v>1.2963666391858721</c:v>
                      </c:pt>
                      <c:pt idx="409">
                        <c:v>1.3004189135254034</c:v>
                      </c:pt>
                      <c:pt idx="410">
                        <c:v>1.3044713520808513</c:v>
                      </c:pt>
                      <c:pt idx="411">
                        <c:v>1.3075107887721493</c:v>
                      </c:pt>
                      <c:pt idx="412">
                        <c:v>1.3105503178480205</c:v>
                      </c:pt>
                      <c:pt idx="413">
                        <c:v>1.3135899393140587</c:v>
                      </c:pt>
                      <c:pt idx="414">
                        <c:v>1.3166296531758919</c:v>
                      </c:pt>
                      <c:pt idx="415">
                        <c:v>1.3196694594391376</c:v>
                      </c:pt>
                      <c:pt idx="416">
                        <c:v>1.3227093581094247</c:v>
                      </c:pt>
                      <c:pt idx="417">
                        <c:v>1.3257493491923491</c:v>
                      </c:pt>
                      <c:pt idx="418">
                        <c:v>1.3287894326935408</c:v>
                      </c:pt>
                      <c:pt idx="419">
                        <c:v>1.3318296086186192</c:v>
                      </c:pt>
                      <c:pt idx="420">
                        <c:v>1.3348698769732155</c:v>
                      </c:pt>
                      <c:pt idx="421">
                        <c:v>1.3389237119016053</c:v>
                      </c:pt>
                      <c:pt idx="422">
                        <c:v>1.3429777111724446</c:v>
                      </c:pt>
                      <c:pt idx="423">
                        <c:v>1.3460183184833097</c:v>
                      </c:pt>
                      <c:pt idx="424">
                        <c:v>1.3490590182499145</c:v>
                      </c:pt>
                      <c:pt idx="425">
                        <c:v>1.3520998104778925</c:v>
                      </c:pt>
                      <c:pt idx="426">
                        <c:v>1.3551406951728446</c:v>
                      </c:pt>
                      <c:pt idx="427">
                        <c:v>1.3581816723404063</c:v>
                      </c:pt>
                      <c:pt idx="428">
                        <c:v>1.3612227419862013</c:v>
                      </c:pt>
                      <c:pt idx="429">
                        <c:v>1.3642639041158549</c:v>
                      </c:pt>
                      <c:pt idx="430">
                        <c:v>1.3673051587350034</c:v>
                      </c:pt>
                      <c:pt idx="431">
                        <c:v>1.3703465058492503</c:v>
                      </c:pt>
                      <c:pt idx="432">
                        <c:v>1.3733879454642333</c:v>
                      </c:pt>
                      <c:pt idx="433">
                        <c:v>1.3774433421839771</c:v>
                      </c:pt>
                      <c:pt idx="434">
                        <c:v>1.3804849976558937</c:v>
                      </c:pt>
                      <c:pt idx="435">
                        <c:v>1.3835267456473046</c:v>
                      </c:pt>
                      <c:pt idx="436">
                        <c:v>1.3875825535648016</c:v>
                      </c:pt>
                      <c:pt idx="437">
                        <c:v>1.3906245174569221</c:v>
                      </c:pt>
                      <c:pt idx="438">
                        <c:v>1.3936665738873011</c:v>
                      </c:pt>
                      <c:pt idx="439">
                        <c:v>1.3967087228615795</c:v>
                      </c:pt>
                      <c:pt idx="440">
                        <c:v>1.3997509643853661</c:v>
                      </c:pt>
                      <c:pt idx="441">
                        <c:v>1.4027932984643035</c:v>
                      </c:pt>
                      <c:pt idx="442">
                        <c:v>1.405835725104023</c:v>
                      </c:pt>
                      <c:pt idx="443">
                        <c:v>1.4088782443101577</c:v>
                      </c:pt>
                      <c:pt idx="444">
                        <c:v>1.4129350805869481</c:v>
                      </c:pt>
                      <c:pt idx="445">
                        <c:v>1.4159778158032905</c:v>
                      </c:pt>
                      <c:pt idx="446">
                        <c:v>1.4200349401141401</c:v>
                      </c:pt>
                      <c:pt idx="447">
                        <c:v>1.4230778913713649</c:v>
                      </c:pt>
                      <c:pt idx="448">
                        <c:v>1.4261209352269306</c:v>
                      </c:pt>
                      <c:pt idx="449">
                        <c:v>1.4291640716864848</c:v>
                      </c:pt>
                      <c:pt idx="450">
                        <c:v>1.4322073007556413</c:v>
                      </c:pt>
                      <c:pt idx="451">
                        <c:v>1.4352506224400479</c:v>
                      </c:pt>
                      <c:pt idx="452">
                        <c:v>1.4382940367453418</c:v>
                      </c:pt>
                      <c:pt idx="453">
                        <c:v>1.4413375436771725</c:v>
                      </c:pt>
                      <c:pt idx="454">
                        <c:v>1.4443811432411555</c:v>
                      </c:pt>
                      <c:pt idx="455">
                        <c:v>1.4474248354429411</c:v>
                      </c:pt>
                      <c:pt idx="456">
                        <c:v>1.4504686202881689</c:v>
                      </c:pt>
                      <c:pt idx="457">
                        <c:v>1.4545271442035821</c:v>
                      </c:pt>
                      <c:pt idx="458">
                        <c:v>1.457571145238775</c:v>
                      </c:pt>
                      <c:pt idx="459">
                        <c:v>1.4616299574279492</c:v>
                      </c:pt>
                      <c:pt idx="460">
                        <c:v>1.4646741746838199</c:v>
                      </c:pt>
                      <c:pt idx="461">
                        <c:v>1.4677184846150988</c:v>
                      </c:pt>
                      <c:pt idx="462">
                        <c:v>1.4697480760584132</c:v>
                      </c:pt>
                      <c:pt idx="463">
                        <c:v>1.4738073825264646</c:v>
                      </c:pt>
                      <c:pt idx="464">
                        <c:v>1.4768519705178274</c:v>
                      </c:pt>
                      <c:pt idx="465">
                        <c:v>1.4798966512071725</c:v>
                      </c:pt>
                      <c:pt idx="466">
                        <c:v>1.4829414246001456</c:v>
                      </c:pt>
                      <c:pt idx="467">
                        <c:v>1.4859862907024024</c:v>
                      </c:pt>
                      <c:pt idx="468">
                        <c:v>1.4890312495195672</c:v>
                      </c:pt>
                      <c:pt idx="469">
                        <c:v>1.4930913388420941</c:v>
                      </c:pt>
                      <c:pt idx="470">
                        <c:v>1.4951214453212394</c:v>
                      </c:pt>
                      <c:pt idx="471">
                        <c:v>1.4991817819237057</c:v>
                      </c:pt>
                      <c:pt idx="472">
                        <c:v>1.5032422833961994</c:v>
                      </c:pt>
                      <c:pt idx="473">
                        <c:v>1.5062877677045743</c:v>
                      </c:pt>
                      <c:pt idx="474">
                        <c:v>1.5093333447655206</c:v>
                      </c:pt>
                      <c:pt idx="475">
                        <c:v>1.5123790145846885</c:v>
                      </c:pt>
                      <c:pt idx="476">
                        <c:v>1.5154247771677392</c:v>
                      </c:pt>
                      <c:pt idx="477">
                        <c:v>1.5184706325203015</c:v>
                      </c:pt>
                      <c:pt idx="478">
                        <c:v>1.5215165806480377</c:v>
                      </c:pt>
                      <c:pt idx="479">
                        <c:v>1.5245626215566002</c:v>
                      </c:pt>
                      <c:pt idx="480">
                        <c:v>1.5276087552516409</c:v>
                      </c:pt>
                      <c:pt idx="481">
                        <c:v>1.5316704111893289</c:v>
                      </c:pt>
                      <c:pt idx="482">
                        <c:v>1.5337013010237817</c:v>
                      </c:pt>
                      <c:pt idx="483">
                        <c:v>1.5377632044322811</c:v>
                      </c:pt>
                      <c:pt idx="484">
                        <c:v>1.5408097402673919</c:v>
                      </c:pt>
                      <c:pt idx="485">
                        <c:v>1.5448719324299436</c:v>
                      </c:pt>
                      <c:pt idx="486">
                        <c:v>1.5479186848460087</c:v>
                      </c:pt>
                      <c:pt idx="487">
                        <c:v>1.5509655300918936</c:v>
                      </c:pt>
                      <c:pt idx="488">
                        <c:v>1.5540124681732668</c:v>
                      </c:pt>
                      <c:pt idx="489">
                        <c:v>1.5570594990957853</c:v>
                      </c:pt>
                      <c:pt idx="490">
                        <c:v>1.5601066228651188</c:v>
                      </c:pt>
                      <c:pt idx="491">
                        <c:v>1.5631538394869031</c:v>
                      </c:pt>
                      <c:pt idx="492">
                        <c:v>1.5672169394295554</c:v>
                      </c:pt>
                      <c:pt idx="493">
                        <c:v>1.5702643727291039</c:v>
                      </c:pt>
                      <c:pt idx="494">
                        <c:v>1.5743277615959701</c:v>
                      </c:pt>
                      <c:pt idx="495">
                        <c:v>1.5773754116040879</c:v>
                      </c:pt>
                      <c:pt idx="496">
                        <c:v>1.5804231544967307</c:v>
                      </c:pt>
                      <c:pt idx="497">
                        <c:v>1.5834709902795723</c:v>
                      </c:pt>
                      <c:pt idx="498">
                        <c:v>1.5865189189582745</c:v>
                      </c:pt>
                      <c:pt idx="499">
                        <c:v>1.5895669405385005</c:v>
                      </c:pt>
                      <c:pt idx="500">
                        <c:v>1.5926150550259255</c:v>
                      </c:pt>
                      <c:pt idx="501">
                        <c:v>1.5956632624261904</c:v>
                      </c:pt>
                      <c:pt idx="502">
                        <c:v>1.5987115627449711</c:v>
                      </c:pt>
                      <c:pt idx="503">
                        <c:v>1.6027761077197251</c:v>
                      </c:pt>
                      <c:pt idx="504">
                        <c:v>1.605824624870408</c:v>
                      </c:pt>
                      <c:pt idx="505">
                        <c:v>1.6088732349584922</c:v>
                      </c:pt>
                      <c:pt idx="506">
                        <c:v>1.6129381929883644</c:v>
                      </c:pt>
                      <c:pt idx="507">
                        <c:v>1.6159870199524233</c:v>
                      </c:pt>
                      <c:pt idx="508">
                        <c:v>1.6190359398727754</c:v>
                      </c:pt>
                      <c:pt idx="509">
                        <c:v>1.6220849527550998</c:v>
                      </c:pt>
                      <c:pt idx="510">
                        <c:v>1.6251340586050429</c:v>
                      </c:pt>
                      <c:pt idx="511">
                        <c:v>1.628183257428286</c:v>
                      </c:pt>
                      <c:pt idx="512">
                        <c:v>1.6312325492304984</c:v>
                      </c:pt>
                      <c:pt idx="513">
                        <c:v>1.6342819340173516</c:v>
                      </c:pt>
                      <c:pt idx="514">
                        <c:v>1.6383479250524056</c:v>
                      </c:pt>
                      <c:pt idx="515">
                        <c:v>1.6413975268254746</c:v>
                      </c:pt>
                      <c:pt idx="516">
                        <c:v>1.6444472216021009</c:v>
                      </c:pt>
                      <c:pt idx="517">
                        <c:v>1.6474970093879344</c:v>
                      </c:pt>
                      <c:pt idx="518">
                        <c:v>1.6515635377931885</c:v>
                      </c:pt>
                      <c:pt idx="519">
                        <c:v>1.6546135426226078</c:v>
                      </c:pt>
                      <c:pt idx="520">
                        <c:v>1.6576636404801479</c:v>
                      </c:pt>
                      <c:pt idx="521">
                        <c:v>1.6607138313714951</c:v>
                      </c:pt>
                      <c:pt idx="522">
                        <c:v>1.6647808972890306</c:v>
                      </c:pt>
                      <c:pt idx="523">
                        <c:v>1.6668144922783248</c:v>
                      </c:pt>
                      <c:pt idx="524">
                        <c:v>1.6698649623051489</c:v>
                      </c:pt>
                      <c:pt idx="525">
                        <c:v>1.6729155253884849</c:v>
                      </c:pt>
                      <c:pt idx="526">
                        <c:v>1.6769830875973293</c:v>
                      </c:pt>
                      <c:pt idx="527">
                        <c:v>1.6800338678346092</c:v>
                      </c:pt>
                      <c:pt idx="528">
                        <c:v>1.6830847411473289</c:v>
                      </c:pt>
                      <c:pt idx="529">
                        <c:v>1.686135707541168</c:v>
                      </c:pt>
                      <c:pt idx="530">
                        <c:v>1.6902038075356309</c:v>
                      </c:pt>
                      <c:pt idx="531">
                        <c:v>1.6932549911408388</c:v>
                      </c:pt>
                      <c:pt idx="532">
                        <c:v>1.6963062678461007</c:v>
                      </c:pt>
                      <c:pt idx="533">
                        <c:v>1.6993576376571105</c:v>
                      </c:pt>
                      <c:pt idx="534">
                        <c:v>1.7034262755794043</c:v>
                      </c:pt>
                      <c:pt idx="535">
                        <c:v>1.7064778626592301</c:v>
                      </c:pt>
                      <c:pt idx="536">
                        <c:v>1.7095295428637234</c:v>
                      </c:pt>
                      <c:pt idx="537">
                        <c:v>1.7125813161985797</c:v>
                      </c:pt>
                      <c:pt idx="538">
                        <c:v>1.7156331826694828</c:v>
                      </c:pt>
                      <c:pt idx="539">
                        <c:v>1.7186851422821183</c:v>
                      </c:pt>
                      <c:pt idx="540">
                        <c:v>1.7217371950421827</c:v>
                      </c:pt>
                      <c:pt idx="541">
                        <c:v>1.7247893409553392</c:v>
                      </c:pt>
                      <c:pt idx="542">
                        <c:v>1.7288590137542119</c:v>
                      </c:pt>
                      <c:pt idx="543">
                        <c:v>1.7319113770467254</c:v>
                      </c:pt>
                      <c:pt idx="544">
                        <c:v>1.7349638335112993</c:v>
                      </c:pt>
                      <c:pt idx="545">
                        <c:v>1.7380163831536226</c:v>
                      </c:pt>
                      <c:pt idx="546">
                        <c:v>1.7410690259793942</c:v>
                      </c:pt>
                      <c:pt idx="547">
                        <c:v>1.7441217619942821</c:v>
                      </c:pt>
                      <c:pt idx="548">
                        <c:v>1.7481922216514936</c:v>
                      </c:pt>
                      <c:pt idx="549">
                        <c:v>1.7512451751298168</c:v>
                      </c:pt>
                      <c:pt idx="550">
                        <c:v>1.7542982218162233</c:v>
                      </c:pt>
                      <c:pt idx="551">
                        <c:v>1.7573513617164169</c:v>
                      </c:pt>
                      <c:pt idx="552">
                        <c:v>1.7604045948360889</c:v>
                      </c:pt>
                      <c:pt idx="553">
                        <c:v>1.7634579211809431</c:v>
                      </c:pt>
                      <c:pt idx="554">
                        <c:v>1.7675291680008369</c:v>
                      </c:pt>
                      <c:pt idx="555">
                        <c:v>1.7705827118932205</c:v>
                      </c:pt>
                      <c:pt idx="556">
                        <c:v>1.7736363490297655</c:v>
                      </c:pt>
                      <c:pt idx="557">
                        <c:v>1.7777080102681055</c:v>
                      </c:pt>
                      <c:pt idx="558">
                        <c:v>1.7807618649964712</c:v>
                      </c:pt>
                      <c:pt idx="559">
                        <c:v>1.7827978199612196</c:v>
                      </c:pt>
                      <c:pt idx="560">
                        <c:v>1.786869854248315</c:v>
                      </c:pt>
                      <c:pt idx="561">
                        <c:v>1.7899239887831759</c:v>
                      </c:pt>
                      <c:pt idx="562">
                        <c:v>1.7929782165982635</c:v>
                      </c:pt>
                      <c:pt idx="563">
                        <c:v>1.7960325376992869</c:v>
                      </c:pt>
                      <c:pt idx="564">
                        <c:v>1.7990869520919224</c:v>
                      </c:pt>
                      <c:pt idx="565">
                        <c:v>1.8021414597818803</c:v>
                      </c:pt>
                      <c:pt idx="566">
                        <c:v>1.8062142818408518</c:v>
                      </c:pt>
                      <c:pt idx="567">
                        <c:v>1.809269007246729</c:v>
                      </c:pt>
                      <c:pt idx="568">
                        <c:v>1.8123238259689294</c:v>
                      </c:pt>
                      <c:pt idx="569">
                        <c:v>1.816397062767118</c:v>
                      </c:pt>
                      <c:pt idx="570">
                        <c:v>1.8194520992495804</c:v>
                      </c:pt>
                      <c:pt idx="571">
                        <c:v>1.8225072290673734</c:v>
                      </c:pt>
                      <c:pt idx="572">
                        <c:v>1.8255624522262111</c:v>
                      </c:pt>
                      <c:pt idx="573">
                        <c:v>1.8286177687317753</c:v>
                      </c:pt>
                      <c:pt idx="574">
                        <c:v>1.8316731785897808</c:v>
                      </c:pt>
                      <c:pt idx="575">
                        <c:v>1.8347286818059332</c:v>
                      </c:pt>
                      <c:pt idx="576">
                        <c:v>1.8377842783859371</c:v>
                      </c:pt>
                      <c:pt idx="577">
                        <c:v>1.8408399683355101</c:v>
                      </c:pt>
                      <c:pt idx="578">
                        <c:v>1.8449143668529855</c:v>
                      </c:pt>
                      <c:pt idx="579">
                        <c:v>1.8469516283661322</c:v>
                      </c:pt>
                      <c:pt idx="580">
                        <c:v>1.8510262759096876</c:v>
                      </c:pt>
                      <c:pt idx="581">
                        <c:v>1.8540823705266121</c:v>
                      </c:pt>
                      <c:pt idx="582">
                        <c:v>1.8571385585435343</c:v>
                      </c:pt>
                      <c:pt idx="583">
                        <c:v>1.8612136211981904</c:v>
                      </c:pt>
                      <c:pt idx="584">
                        <c:v>1.8642700271706429</c:v>
                      </c:pt>
                      <c:pt idx="585">
                        <c:v>1.8673265265621255</c:v>
                      </c:pt>
                      <c:pt idx="586">
                        <c:v>1.8703831193783604</c:v>
                      </c:pt>
                      <c:pt idx="587">
                        <c:v>1.8734398056250361</c:v>
                      </c:pt>
                      <c:pt idx="588">
                        <c:v>1.8764965853078759</c:v>
                      </c:pt>
                      <c:pt idx="589">
                        <c:v>1.8795534584325924</c:v>
                      </c:pt>
                      <c:pt idx="590">
                        <c:v>1.8836294346294598</c:v>
                      </c:pt>
                      <c:pt idx="591">
                        <c:v>1.8856674850305188</c:v>
                      </c:pt>
                      <c:pt idx="592">
                        <c:v>1.8897437104463413</c:v>
                      </c:pt>
                      <c:pt idx="593">
                        <c:v>1.8928009885518911</c:v>
                      </c:pt>
                      <c:pt idx="594">
                        <c:v>1.8958583601297812</c:v>
                      </c:pt>
                      <c:pt idx="595">
                        <c:v>1.8989158251857392</c:v>
                      </c:pt>
                      <c:pt idx="596">
                        <c:v>1.9029925906805647</c:v>
                      </c:pt>
                      <c:pt idx="597">
                        <c:v>1.9060502738742446</c:v>
                      </c:pt>
                      <c:pt idx="598">
                        <c:v>1.9091080505650486</c:v>
                      </c:pt>
                      <c:pt idx="599">
                        <c:v>1.9121659207586943</c:v>
                      </c:pt>
                      <c:pt idx="600">
                        <c:v>1.9152238844609124</c:v>
                      </c:pt>
                      <c:pt idx="601">
                        <c:v>1.9182819416773986</c:v>
                      </c:pt>
                      <c:pt idx="602">
                        <c:v>1.9213400924138839</c:v>
                      </c:pt>
                      <c:pt idx="603">
                        <c:v>1.9243983366760893</c:v>
                      </c:pt>
                      <c:pt idx="604">
                        <c:v>1.92847614118671</c:v>
                      </c:pt>
                      <c:pt idx="605">
                        <c:v>1.9325541119890082</c:v>
                      </c:pt>
                      <c:pt idx="606">
                        <c:v>1.9356126992277987</c:v>
                      </c:pt>
                      <c:pt idx="607">
                        <c:v>1.9386713800190094</c:v>
                      </c:pt>
                      <c:pt idx="608">
                        <c:v>1.9417301543683634</c:v>
                      </c:pt>
                      <c:pt idx="609">
                        <c:v>1.9447890222815962</c:v>
                      </c:pt>
                      <c:pt idx="610">
                        <c:v>1.9478479837644089</c:v>
                      </c:pt>
                      <c:pt idx="611">
                        <c:v>1.9509070388225371</c:v>
                      </c:pt>
                      <c:pt idx="612">
                        <c:v>1.9539661874617069</c:v>
                      </c:pt>
                      <c:pt idx="613">
                        <c:v>1.9570254296876439</c:v>
                      </c:pt>
                      <c:pt idx="614">
                        <c:v>1.9600847655060851</c:v>
                      </c:pt>
                      <c:pt idx="615">
                        <c:v>1.9631441949227348</c:v>
                      </c:pt>
                      <c:pt idx="616">
                        <c:v>1.9672235797520727</c:v>
                      </c:pt>
                      <c:pt idx="617">
                        <c:v>1.9713031310019935</c:v>
                      </c:pt>
                      <c:pt idx="618">
                        <c:v>1.9743629036611212</c:v>
                      </c:pt>
                      <c:pt idx="619">
                        <c:v>1.977422769945212</c:v>
                      </c:pt>
                      <c:pt idx="620">
                        <c:v>1.9804827298599732</c:v>
                      </c:pt>
                      <c:pt idx="621">
                        <c:v>1.9835427834111468</c:v>
                      </c:pt>
                      <c:pt idx="622">
                        <c:v>1.9866029306044628</c:v>
                      </c:pt>
                      <c:pt idx="623">
                        <c:v>1.9896631714456645</c:v>
                      </c:pt>
                      <c:pt idx="624">
                        <c:v>1.9927235059404611</c:v>
                      </c:pt>
                      <c:pt idx="625">
                        <c:v>1.995783934094596</c:v>
                      </c:pt>
                      <c:pt idx="626">
                        <c:v>1.999864650668997</c:v>
                      </c:pt>
                      <c:pt idx="627">
                        <c:v>2.0039455337726593</c:v>
                      </c:pt>
                      <c:pt idx="628">
                        <c:v>2.0070063053934324</c:v>
                      </c:pt>
                      <c:pt idx="629">
                        <c:v>2.0100671707002911</c:v>
                      </c:pt>
                      <c:pt idx="630">
                        <c:v>2.0131281296989818</c:v>
                      </c:pt>
                      <c:pt idx="631">
                        <c:v>2.0161891823952405</c:v>
                      </c:pt>
                      <c:pt idx="632">
                        <c:v>2.0192503287948034</c:v>
                      </c:pt>
                      <c:pt idx="633">
                        <c:v>2.0223115689034192</c:v>
                      </c:pt>
                      <c:pt idx="634">
                        <c:v>2.0253729027268021</c:v>
                      </c:pt>
                      <c:pt idx="635">
                        <c:v>2.0284343302707022</c:v>
                      </c:pt>
                      <c:pt idx="636">
                        <c:v>2.0314958515408579</c:v>
                      </c:pt>
                      <c:pt idx="637">
                        <c:v>2.0345574665430193</c:v>
                      </c:pt>
                      <c:pt idx="638">
                        <c:v>2.0376191752829032</c:v>
                      </c:pt>
                      <c:pt idx="639">
                        <c:v>2.0427222315043805</c:v>
                      </c:pt>
                      <c:pt idx="640">
                        <c:v>2.0457841902396199</c:v>
                      </c:pt>
                      <c:pt idx="641">
                        <c:v>2.0488462427336431</c:v>
                      </c:pt>
                      <c:pt idx="642">
                        <c:v>2.0519083889922038</c:v>
                      </c:pt>
                      <c:pt idx="643">
                        <c:v>2.0549706290210215</c:v>
                      </c:pt>
                      <c:pt idx="644">
                        <c:v>2.0580329628258505</c:v>
                      </c:pt>
                      <c:pt idx="645">
                        <c:v>2.0610953904124352</c:v>
                      </c:pt>
                      <c:pt idx="646">
                        <c:v>2.064157911786519</c:v>
                      </c:pt>
                      <c:pt idx="647">
                        <c:v>2.0682414195202332</c:v>
                      </c:pt>
                      <c:pt idx="648">
                        <c:v>2.071304159754157</c:v>
                      </c:pt>
                      <c:pt idx="649">
                        <c:v>2.0743669937947429</c:v>
                      </c:pt>
                      <c:pt idx="650">
                        <c:v>2.0774299216477141</c:v>
                      </c:pt>
                      <c:pt idx="651">
                        <c:v>2.0815139713920003</c:v>
                      </c:pt>
                      <c:pt idx="652">
                        <c:v>2.084577118162926</c:v>
                      </c:pt>
                      <c:pt idx="653">
                        <c:v>2.087640358765396</c:v>
                      </c:pt>
                      <c:pt idx="654">
                        <c:v>2.0907036932051701</c:v>
                      </c:pt>
                      <c:pt idx="655">
                        <c:v>2.0937671214879985</c:v>
                      </c:pt>
                      <c:pt idx="656">
                        <c:v>2.0968306436196413</c:v>
                      </c:pt>
                      <c:pt idx="657">
                        <c:v>2.0998942596058265</c:v>
                      </c:pt>
                      <c:pt idx="658">
                        <c:v>2.1029579694523166</c:v>
                      </c:pt>
                      <c:pt idx="659">
                        <c:v>2.1070430619291693</c:v>
                      </c:pt>
                      <c:pt idx="660">
                        <c:v>2.110106990805404</c:v>
                      </c:pt>
                      <c:pt idx="661">
                        <c:v>2.113171013561117</c:v>
                      </c:pt>
                      <c:pt idx="662">
                        <c:v>2.1162351302020608</c:v>
                      </c:pt>
                      <c:pt idx="663">
                        <c:v>2.1203207651102982</c:v>
                      </c:pt>
                      <c:pt idx="664">
                        <c:v>2.1233851008391578</c:v>
                      </c:pt>
                      <c:pt idx="665">
                        <c:v>2.1264495304724296</c:v>
                      </c:pt>
                      <c:pt idx="666">
                        <c:v>2.1295140540158801</c:v>
                      </c:pt>
                      <c:pt idx="667">
                        <c:v>2.132578671475243</c:v>
                      </c:pt>
                      <c:pt idx="668">
                        <c:v>2.1356433828562862</c:v>
                      </c:pt>
                      <c:pt idx="669">
                        <c:v>2.1387081881647658</c:v>
                      </c:pt>
                      <c:pt idx="670">
                        <c:v>2.142794741362045</c:v>
                      </c:pt>
                      <c:pt idx="671">
                        <c:v>2.1458597658569367</c:v>
                      </c:pt>
                      <c:pt idx="672">
                        <c:v>2.148924884298459</c:v>
                      </c:pt>
                      <c:pt idx="673">
                        <c:v>2.1519900966923831</c:v>
                      </c:pt>
                      <c:pt idx="674">
                        <c:v>2.1550554030444462</c:v>
                      </c:pt>
                      <c:pt idx="675">
                        <c:v>2.1591426243476168</c:v>
                      </c:pt>
                      <c:pt idx="676">
                        <c:v>2.1622081499577663</c:v>
                      </c:pt>
                      <c:pt idx="677">
                        <c:v>2.1652737695452688</c:v>
                      </c:pt>
                      <c:pt idx="678">
                        <c:v>2.1683394831158878</c:v>
                      </c:pt>
                      <c:pt idx="679">
                        <c:v>2.1714052906753962</c:v>
                      </c:pt>
                      <c:pt idx="680">
                        <c:v>2.1754931803029383</c:v>
                      </c:pt>
                      <c:pt idx="681">
                        <c:v>2.1785592071922313</c:v>
                      </c:pt>
                      <c:pt idx="682">
                        <c:v>2.1816253280896274</c:v>
                      </c:pt>
                      <c:pt idx="683">
                        <c:v>2.1846915430008682</c:v>
                      </c:pt>
                      <c:pt idx="684">
                        <c:v>2.1877578519317304</c:v>
                      </c:pt>
                      <c:pt idx="685">
                        <c:v>2.1908242548879806</c:v>
                      </c:pt>
                      <c:pt idx="686">
                        <c:v>2.1938907518753963</c:v>
                      </c:pt>
                      <c:pt idx="687">
                        <c:v>2.1979795608059174</c:v>
                      </c:pt>
                      <c:pt idx="688">
                        <c:v>2.2000240279667369</c:v>
                      </c:pt>
                      <c:pt idx="689">
                        <c:v>2.2051353787445187</c:v>
                      </c:pt>
                      <c:pt idx="690">
                        <c:v>2.2082023146202392</c:v>
                      </c:pt>
                      <c:pt idx="691">
                        <c:v>2.2102469907947233</c:v>
                      </c:pt>
                      <c:pt idx="692">
                        <c:v>2.213314083446718</c:v>
                      </c:pt>
                      <c:pt idx="693">
                        <c:v>2.2174036866535416</c:v>
                      </c:pt>
                      <c:pt idx="694">
                        <c:v>2.2204709988192506</c:v>
                      </c:pt>
                      <c:pt idx="695">
                        <c:v>2.2235384050718849</c:v>
                      </c:pt>
                      <c:pt idx="696">
                        <c:v>2.226605905417228</c:v>
                      </c:pt>
                      <c:pt idx="697">
                        <c:v>2.2296734998610299</c:v>
                      </c:pt>
                      <c:pt idx="698">
                        <c:v>2.2327411884090749</c:v>
                      </c:pt>
                      <c:pt idx="699">
                        <c:v>2.2358089710671378</c:v>
                      </c:pt>
                      <c:pt idx="700">
                        <c:v>2.2388768478410035</c:v>
                      </c:pt>
                      <c:pt idx="701">
                        <c:v>2.2429674966184625</c:v>
                      </c:pt>
                      <c:pt idx="702">
                        <c:v>2.2470583127368524</c:v>
                      </c:pt>
                      <c:pt idx="703">
                        <c:v>2.2501265346513541</c:v>
                      </c:pt>
                      <c:pt idx="704">
                        <c:v>2.2531948507086019</c:v>
                      </c:pt>
                      <c:pt idx="705">
                        <c:v>2.2562632609143836</c:v>
                      </c:pt>
                      <c:pt idx="706">
                        <c:v>2.2593317652744549</c:v>
                      </c:pt>
                      <c:pt idx="707">
                        <c:v>2.2624003637946055</c:v>
                      </c:pt>
                      <c:pt idx="708">
                        <c:v>2.2654690564806153</c:v>
                      </c:pt>
                      <c:pt idx="709">
                        <c:v>2.2685378433382621</c:v>
                      </c:pt>
                      <c:pt idx="710">
                        <c:v>2.2716067243733384</c:v>
                      </c:pt>
                      <c:pt idx="711">
                        <c:v>2.2746756995916018</c:v>
                      </c:pt>
                      <c:pt idx="712">
                        <c:v>2.2777447689988448</c:v>
                      </c:pt>
                      <c:pt idx="713">
                        <c:v>2.2818370080680261</c:v>
                      </c:pt>
                      <c:pt idx="714">
                        <c:v>2.2849062972720398</c:v>
                      </c:pt>
                      <c:pt idx="715">
                        <c:v>2.2889988294245707</c:v>
                      </c:pt>
                      <c:pt idx="716">
                        <c:v>2.2920683384568394</c:v>
                      </c:pt>
                      <c:pt idx="717">
                        <c:v>2.2951379417108573</c:v>
                      </c:pt>
                      <c:pt idx="718">
                        <c:v>2.2982076391924089</c:v>
                      </c:pt>
                      <c:pt idx="719">
                        <c:v>2.301277430907291</c:v>
                      </c:pt>
                      <c:pt idx="720">
                        <c:v>2.3043473168612665</c:v>
                      </c:pt>
                      <c:pt idx="721">
                        <c:v>2.3074172970601325</c:v>
                      </c:pt>
                      <c:pt idx="722">
                        <c:v>2.3104873715096765</c:v>
                      </c:pt>
                      <c:pt idx="723">
                        <c:v>2.3145809507312443</c:v>
                      </c:pt>
                      <c:pt idx="724">
                        <c:v>2.3186746975335804</c:v>
                      </c:pt>
                      <c:pt idx="725">
                        <c:v>2.3217451176184603</c:v>
                      </c:pt>
                      <c:pt idx="726">
                        <c:v>2.3248156319810294</c:v>
                      </c:pt>
                      <c:pt idx="727">
                        <c:v>2.3278862406270791</c:v>
                      </c:pt>
                      <c:pt idx="728">
                        <c:v>2.3309569435623976</c:v>
                      </c:pt>
                      <c:pt idx="729">
                        <c:v>2.3340277407927887</c:v>
                      </c:pt>
                      <c:pt idx="730">
                        <c:v>2.3370986323240204</c:v>
                      </c:pt>
                      <c:pt idx="731">
                        <c:v>2.3401696181618958</c:v>
                      </c:pt>
                      <c:pt idx="732">
                        <c:v>2.3432406983122083</c:v>
                      </c:pt>
                      <c:pt idx="733">
                        <c:v>2.3463118727807615</c:v>
                      </c:pt>
                      <c:pt idx="734">
                        <c:v>2.349383141573326</c:v>
                      </c:pt>
                      <c:pt idx="735">
                        <c:v>2.3524545046957077</c:v>
                      </c:pt>
                      <c:pt idx="736">
                        <c:v>2.3575736528705691</c:v>
                      </c:pt>
                      <c:pt idx="737">
                        <c:v>2.3606452675674605</c:v>
                      </c:pt>
                      <c:pt idx="738">
                        <c:v>2.3637169766154296</c:v>
                      </c:pt>
                      <c:pt idx="739">
                        <c:v>2.3667887800202507</c:v>
                      </c:pt>
                      <c:pt idx="740">
                        <c:v>2.3698606777877318</c:v>
                      </c:pt>
                      <c:pt idx="741">
                        <c:v>2.3729326699236712</c:v>
                      </c:pt>
                      <c:pt idx="742">
                        <c:v>2.3760047564338662</c:v>
                      </c:pt>
                      <c:pt idx="743">
                        <c:v>2.3790769373241276</c:v>
                      </c:pt>
                      <c:pt idx="744">
                        <c:v>2.3821492126002313</c:v>
                      </c:pt>
                      <c:pt idx="745">
                        <c:v>2.3862457264675077</c:v>
                      </c:pt>
                      <c:pt idx="746">
                        <c:v>2.3893182219998264</c:v>
                      </c:pt>
                      <c:pt idx="747">
                        <c:v>2.3923908119373332</c:v>
                      </c:pt>
                      <c:pt idx="748">
                        <c:v>2.3964877453832267</c:v>
                      </c:pt>
                      <c:pt idx="749">
                        <c:v>2.3995605556220694</c:v>
                      </c:pt>
                      <c:pt idx="750">
                        <c:v>2.4026334602854416</c:v>
                      </c:pt>
                      <c:pt idx="751">
                        <c:v>2.4057064593791462</c:v>
                      </c:pt>
                      <c:pt idx="752">
                        <c:v>2.4087795529089981</c:v>
                      </c:pt>
                      <c:pt idx="753">
                        <c:v>2.4118527408807799</c:v>
                      </c:pt>
                      <c:pt idx="754">
                        <c:v>2.4149260233003069</c:v>
                      </c:pt>
                      <c:pt idx="755">
                        <c:v>2.4179994001733851</c:v>
                      </c:pt>
                      <c:pt idx="756">
                        <c:v>2.4210728715058321</c:v>
                      </c:pt>
                      <c:pt idx="757">
                        <c:v>2.4241464373034312</c:v>
                      </c:pt>
                      <c:pt idx="758">
                        <c:v>2.4282446719894066</c:v>
                      </c:pt>
                      <c:pt idx="759">
                        <c:v>2.4313184582283163</c:v>
                      </c:pt>
                      <c:pt idx="760">
                        <c:v>2.4354169868571054</c:v>
                      </c:pt>
                      <c:pt idx="761">
                        <c:v>2.4384909935689261</c:v>
                      </c:pt>
                      <c:pt idx="762">
                        <c:v>2.4415650947788361</c:v>
                      </c:pt>
                      <c:pt idx="763">
                        <c:v>2.444639290492622</c:v>
                      </c:pt>
                      <c:pt idx="764">
                        <c:v>2.4477135807161061</c:v>
                      </c:pt>
                      <c:pt idx="765">
                        <c:v>2.4507879654550995</c:v>
                      </c:pt>
                      <c:pt idx="766">
                        <c:v>2.4548872921412701</c:v>
                      </c:pt>
                      <c:pt idx="767">
                        <c:v>2.4579618974390547</c:v>
                      </c:pt>
                      <c:pt idx="768">
                        <c:v>2.4610365972717343</c:v>
                      </c:pt>
                      <c:pt idx="769">
                        <c:v>2.4641113916451003</c:v>
                      </c:pt>
                      <c:pt idx="770">
                        <c:v>2.4671862805649774</c:v>
                      </c:pt>
                      <c:pt idx="771">
                        <c:v>2.4702612640371808</c:v>
                      </c:pt>
                      <c:pt idx="772">
                        <c:v>2.4743613890915737</c:v>
                      </c:pt>
                      <c:pt idx="773">
                        <c:v>2.4774365932084867</c:v>
                      </c:pt>
                      <c:pt idx="774">
                        <c:v>2.4805118918971116</c:v>
                      </c:pt>
                      <c:pt idx="775">
                        <c:v>2.4835872851632765</c:v>
                      </c:pt>
                      <c:pt idx="776">
                        <c:v>2.4866627730127764</c:v>
                      </c:pt>
                      <c:pt idx="777">
                        <c:v>2.4897383554514407</c:v>
                      </c:pt>
                      <c:pt idx="778">
                        <c:v>2.4938392791850905</c:v>
                      </c:pt>
                      <c:pt idx="779">
                        <c:v>2.496915082354433</c:v>
                      </c:pt>
                      <c:pt idx="780">
                        <c:v>2.4999909801323366</c:v>
                      </c:pt>
                      <c:pt idx="781">
                        <c:v>2.5030669725246217</c:v>
                      </c:pt>
                      <c:pt idx="782">
                        <c:v>2.5061430595371212</c:v>
                      </c:pt>
                      <c:pt idx="783">
                        <c:v>2.5092192411756331</c:v>
                      </c:pt>
                      <c:pt idx="784">
                        <c:v>2.5133209638997447</c:v>
                      </c:pt>
                      <c:pt idx="785">
                        <c:v>2.5153718883540161</c:v>
                      </c:pt>
                      <c:pt idx="786">
                        <c:v>2.5194738634556066</c:v>
                      </c:pt>
                      <c:pt idx="787">
                        <c:v>2.5235760068260968</c:v>
                      </c:pt>
                      <c:pt idx="788">
                        <c:v>2.5266527247887289</c:v>
                      </c:pt>
                      <c:pt idx="789">
                        <c:v>2.5297295374162085</c:v>
                      </c:pt>
                      <c:pt idx="790">
                        <c:v>2.5328064447143599</c:v>
                      </c:pt>
                      <c:pt idx="791">
                        <c:v>2.5358834466890094</c:v>
                      </c:pt>
                      <c:pt idx="792">
                        <c:v>2.5389605433459956</c:v>
                      </c:pt>
                      <c:pt idx="793">
                        <c:v>2.5420377346911223</c:v>
                      </c:pt>
                      <c:pt idx="794">
                        <c:v>2.5461408037873854</c:v>
                      </c:pt>
                      <c:pt idx="795">
                        <c:v>2.5481924014691426</c:v>
                      </c:pt>
                      <c:pt idx="796">
                        <c:v>2.5522957231085894</c:v>
                      </c:pt>
                      <c:pt idx="797">
                        <c:v>2.5543474470697216</c:v>
                      </c:pt>
                      <c:pt idx="798">
                        <c:v>2.5594769411488447</c:v>
                      </c:pt>
                      <c:pt idx="799">
                        <c:v>2.562554763897273</c:v>
                      </c:pt>
                      <c:pt idx="800">
                        <c:v>2.5656326813785459</c:v>
                      </c:pt>
                      <c:pt idx="801">
                        <c:v>2.568710693598506</c:v>
                      </c:pt>
                      <c:pt idx="802">
                        <c:v>2.5717888005629632</c:v>
                      </c:pt>
                      <c:pt idx="803">
                        <c:v>2.5748670022777622</c:v>
                      </c:pt>
                      <c:pt idx="804">
                        <c:v>2.5779452987487357</c:v>
                      </c:pt>
                      <c:pt idx="805">
                        <c:v>2.5810236899817185</c:v>
                      </c:pt>
                      <c:pt idx="806">
                        <c:v>2.5841021759825549</c:v>
                      </c:pt>
                      <c:pt idx="807">
                        <c:v>2.5882069714103819</c:v>
                      </c:pt>
                      <c:pt idx="808">
                        <c:v>2.5912856785588785</c:v>
                      </c:pt>
                      <c:pt idx="809">
                        <c:v>2.5933382026504428</c:v>
                      </c:pt>
                      <c:pt idx="810">
                        <c:v>2.5974433772235721</c:v>
                      </c:pt>
                      <c:pt idx="811">
                        <c:v>2.6005223687514545</c:v>
                      </c:pt>
                      <c:pt idx="812">
                        <c:v>2.603601455084144</c:v>
                      </c:pt>
                      <c:pt idx="813">
                        <c:v>2.6077070510119738</c:v>
                      </c:pt>
                      <c:pt idx="814">
                        <c:v>2.6107863585785864</c:v>
                      </c:pt>
                      <c:pt idx="815">
                        <c:v>2.6138657609694813</c:v>
                      </c:pt>
                      <c:pt idx="816">
                        <c:v>2.6169452581904755</c:v>
                      </c:pt>
                      <c:pt idx="817">
                        <c:v>2.6200248502474222</c:v>
                      </c:pt>
                      <c:pt idx="818">
                        <c:v>2.6231045371461614</c:v>
                      </c:pt>
                      <c:pt idx="819">
                        <c:v>2.6261843188925473</c:v>
                      </c:pt>
                      <c:pt idx="820">
                        <c:v>2.6292641954923988</c:v>
                      </c:pt>
                      <c:pt idx="821">
                        <c:v>2.6343975339601977</c:v>
                      </c:pt>
                      <c:pt idx="822">
                        <c:v>2.6374776635312225</c:v>
                      </c:pt>
                      <c:pt idx="823">
                        <c:v>2.6405578879771512</c:v>
                      </c:pt>
                      <c:pt idx="824">
                        <c:v>2.6436382073038294</c:v>
                      </c:pt>
                      <c:pt idx="825">
                        <c:v>2.6467186215171123</c:v>
                      </c:pt>
                      <c:pt idx="826">
                        <c:v>2.6497991306228248</c:v>
                      </c:pt>
                      <c:pt idx="827">
                        <c:v>2.6528797346268242</c:v>
                      </c:pt>
                      <c:pt idx="828">
                        <c:v>2.655960433534958</c:v>
                      </c:pt>
                      <c:pt idx="829">
                        <c:v>2.6590412273530837</c:v>
                      </c:pt>
                      <c:pt idx="830">
                        <c:v>2.6621221160870281</c:v>
                      </c:pt>
                      <c:pt idx="831">
                        <c:v>2.6652030997426515</c:v>
                      </c:pt>
                      <c:pt idx="832">
                        <c:v>2.6682841783258016</c:v>
                      </c:pt>
                      <c:pt idx="833">
                        <c:v>2.6713653518423404</c:v>
                      </c:pt>
                      <c:pt idx="834">
                        <c:v>2.6765008520155078</c:v>
                      </c:pt>
                      <c:pt idx="835">
                        <c:v>2.6795822787163117</c:v>
                      </c:pt>
                      <c:pt idx="836">
                        <c:v>2.6826638003719463</c:v>
                      </c:pt>
                      <c:pt idx="837">
                        <c:v>2.6857454169882642</c:v>
                      </c:pt>
                      <c:pt idx="838">
                        <c:v>2.68882712857113</c:v>
                      </c:pt>
                      <c:pt idx="839">
                        <c:v>2.6919089351263739</c:v>
                      </c:pt>
                      <c:pt idx="840">
                        <c:v>2.6949908366598612</c:v>
                      </c:pt>
                      <c:pt idx="841">
                        <c:v>2.6980728331774464</c:v>
                      </c:pt>
                      <c:pt idx="842">
                        <c:v>2.7011549246849844</c:v>
                      </c:pt>
                      <c:pt idx="843">
                        <c:v>2.705264527800646</c:v>
                      </c:pt>
                      <c:pt idx="844">
                        <c:v>2.7073193926933539</c:v>
                      </c:pt>
                      <c:pt idx="845">
                        <c:v>2.7104017692058862</c:v>
                      </c:pt>
                      <c:pt idx="846">
                        <c:v>2.7155392745371776</c:v>
                      </c:pt>
                      <c:pt idx="847">
                        <c:v>2.7186219044317359</c:v>
                      </c:pt>
                      <c:pt idx="848">
                        <c:v>2.721704629355306</c:v>
                      </c:pt>
                      <c:pt idx="849">
                        <c:v>2.7247874493137241</c:v>
                      </c:pt>
                      <c:pt idx="850">
                        <c:v>2.727870364312861</c:v>
                      </c:pt>
                      <c:pt idx="851">
                        <c:v>2.730953374358577</c:v>
                      </c:pt>
                      <c:pt idx="852">
                        <c:v>2.7340364794567442</c:v>
                      </c:pt>
                      <c:pt idx="853">
                        <c:v>2.7371196796132016</c:v>
                      </c:pt>
                      <c:pt idx="854">
                        <c:v>2.7402029748338217</c:v>
                      </c:pt>
                      <c:pt idx="855">
                        <c:v>2.744314183015709</c:v>
                      </c:pt>
                      <c:pt idx="856">
                        <c:v>2.747397700075509</c:v>
                      </c:pt>
                      <c:pt idx="857">
                        <c:v>2.7515092040642513</c:v>
                      </c:pt>
                      <c:pt idx="858">
                        <c:v>2.754592942995155</c:v>
                      </c:pt>
                      <c:pt idx="859">
                        <c:v>2.7576767770234492</c:v>
                      </c:pt>
                      <c:pt idx="860">
                        <c:v>2.7607607061549997</c:v>
                      </c:pt>
                      <c:pt idx="861">
                        <c:v>2.7638447303956721</c:v>
                      </c:pt>
                      <c:pt idx="862">
                        <c:v>2.7669288497513445</c:v>
                      </c:pt>
                      <c:pt idx="863">
                        <c:v>2.7700130642278609</c:v>
                      </c:pt>
                      <c:pt idx="864">
                        <c:v>2.7741254981724741</c:v>
                      </c:pt>
                      <c:pt idx="865">
                        <c:v>2.776181778566932</c:v>
                      </c:pt>
                      <c:pt idx="866">
                        <c:v>2.7792662784412352</c:v>
                      </c:pt>
                      <c:pt idx="867">
                        <c:v>2.7823508734598561</c:v>
                      </c:pt>
                      <c:pt idx="868">
                        <c:v>2.7864638148304492</c:v>
                      </c:pt>
                      <c:pt idx="869">
                        <c:v>2.7905769253708792</c:v>
                      </c:pt>
                      <c:pt idx="870">
                        <c:v>2.793661869302265</c:v>
                      </c:pt>
                      <c:pt idx="871">
                        <c:v>2.7967469084053889</c:v>
                      </c:pt>
                      <c:pt idx="872">
                        <c:v>2.7998320426861008</c:v>
                      </c:pt>
                      <c:pt idx="873">
                        <c:v>2.802917272150284</c:v>
                      </c:pt>
                      <c:pt idx="874">
                        <c:v>2.8060025968038129</c:v>
                      </c:pt>
                      <c:pt idx="875">
                        <c:v>2.8090880166525611</c:v>
                      </c:pt>
                      <c:pt idx="876">
                        <c:v>2.8121735317024146</c:v>
                      </c:pt>
                      <c:pt idx="877">
                        <c:v>2.8162876998696111</c:v>
                      </c:pt>
                      <c:pt idx="878">
                        <c:v>2.8193734370781982</c:v>
                      </c:pt>
                      <c:pt idx="879">
                        <c:v>2.8214306481172557</c:v>
                      </c:pt>
                      <c:pt idx="880">
                        <c:v>2.8245165440302404</c:v>
                      </c:pt>
                      <c:pt idx="881">
                        <c:v>2.8296599155113791</c:v>
                      </c:pt>
                      <c:pt idx="882">
                        <c:v>2.8327460653853462</c:v>
                      </c:pt>
                      <c:pt idx="883">
                        <c:v>2.8358323105054635</c:v>
                      </c:pt>
                      <c:pt idx="884">
                        <c:v>2.8389186508776096</c:v>
                      </c:pt>
                      <c:pt idx="885">
                        <c:v>2.8420050865076765</c:v>
                      </c:pt>
                      <c:pt idx="886">
                        <c:v>2.8450916174015211</c:v>
                      </c:pt>
                      <c:pt idx="887">
                        <c:v>2.848178243565036</c:v>
                      </c:pt>
                      <c:pt idx="888">
                        <c:v>2.851264965004102</c:v>
                      </c:pt>
                      <c:pt idx="889">
                        <c:v>2.8543517817246133</c:v>
                      </c:pt>
                      <c:pt idx="890">
                        <c:v>2.8584676855776729</c:v>
                      </c:pt>
                      <c:pt idx="891">
                        <c:v>2.8615547246443951</c:v>
                      </c:pt>
                      <c:pt idx="892">
                        <c:v>2.8646418590121723</c:v>
                      </c:pt>
                      <c:pt idx="893">
                        <c:v>2.8687581864254286</c:v>
                      </c:pt>
                      <c:pt idx="894">
                        <c:v>2.8708164136743739</c:v>
                      </c:pt>
                      <c:pt idx="895">
                        <c:v>2.8749329952656066</c:v>
                      </c:pt>
                      <c:pt idx="896">
                        <c:v>2.8780205426725667</c:v>
                      </c:pt>
                      <c:pt idx="897">
                        <c:v>2.8811081854119602</c:v>
                      </c:pt>
                      <c:pt idx="898">
                        <c:v>2.8841959234896741</c:v>
                      </c:pt>
                      <c:pt idx="899">
                        <c:v>2.8872837569116081</c:v>
                      </c:pt>
                      <c:pt idx="900">
                        <c:v>2.8903716856836268</c:v>
                      </c:pt>
                      <c:pt idx="901">
                        <c:v>2.8934597098116317</c:v>
                      </c:pt>
                      <c:pt idx="902">
                        <c:v>2.896547829301511</c:v>
                      </c:pt>
                      <c:pt idx="903">
                        <c:v>2.8996360441591671</c:v>
                      </c:pt>
                      <c:pt idx="904">
                        <c:v>2.9027243543904668</c:v>
                      </c:pt>
                      <c:pt idx="905">
                        <c:v>2.9078717500667612</c:v>
                      </c:pt>
                      <c:pt idx="906">
                        <c:v>2.9099307825274825</c:v>
                      </c:pt>
                      <c:pt idx="907">
                        <c:v>2.9140489746417195</c:v>
                      </c:pt>
                      <c:pt idx="908">
                        <c:v>2.9171377300279913</c:v>
                      </c:pt>
                      <c:pt idx="909">
                        <c:v>2.9202265808212964</c:v>
                      </c:pt>
                      <c:pt idx="910">
                        <c:v>2.9233155270275413</c:v>
                      </c:pt>
                      <c:pt idx="911">
                        <c:v>2.9264045686526203</c:v>
                      </c:pt>
                      <c:pt idx="912">
                        <c:v>2.9305234392588861</c:v>
                      </c:pt>
                      <c:pt idx="913">
                        <c:v>2.9336127035508386</c:v>
                      </c:pt>
                      <c:pt idx="914">
                        <c:v>2.9356722660998278</c:v>
                      </c:pt>
                      <c:pt idx="915">
                        <c:v>2.9387616894592008</c:v>
                      </c:pt>
                      <c:pt idx="916">
                        <c:v>2.9428810690812166</c:v>
                      </c:pt>
                      <c:pt idx="917">
                        <c:v>2.9459707151625012</c:v>
                      </c:pt>
                      <c:pt idx="918">
                        <c:v>2.9490604567058645</c:v>
                      </c:pt>
                      <c:pt idx="919">
                        <c:v>2.9531802606037858</c:v>
                      </c:pt>
                      <c:pt idx="920">
                        <c:v>2.9562702249149413</c:v>
                      </c:pt>
                      <c:pt idx="921">
                        <c:v>2.9593602847078415</c:v>
                      </c:pt>
                      <c:pt idx="922">
                        <c:v>2.9624504399883991</c:v>
                      </c:pt>
                      <c:pt idx="923">
                        <c:v>2.9655406907624924</c:v>
                      </c:pt>
                      <c:pt idx="924">
                        <c:v>2.9686310370360358</c:v>
                      </c:pt>
                      <c:pt idx="925">
                        <c:v>2.9717214788149313</c:v>
                      </c:pt>
                      <c:pt idx="926">
                        <c:v>2.9758422164275511</c:v>
                      </c:pt>
                      <c:pt idx="927">
                        <c:v>2.9789328810752269</c:v>
                      </c:pt>
                      <c:pt idx="928">
                        <c:v>2.980993377242779</c:v>
                      </c:pt>
                      <c:pt idx="929">
                        <c:v>2.9840842011021222</c:v>
                      </c:pt>
                      <c:pt idx="930">
                        <c:v>2.9882054481920788</c:v>
                      </c:pt>
                      <c:pt idx="931">
                        <c:v>2.9923268651357997</c:v>
                      </c:pt>
                      <c:pt idx="932">
                        <c:v>2.9954180393185683</c:v>
                      </c:pt>
                      <c:pt idx="933">
                        <c:v>2.998509309057857</c:v>
                      </c:pt>
                      <c:pt idx="934">
                        <c:v>3.0016006743595858</c:v>
                      </c:pt>
                      <c:pt idx="935">
                        <c:v>3.0046921352296638</c:v>
                      </c:pt>
                      <c:pt idx="936">
                        <c:v>3.0077836916740104</c:v>
                      </c:pt>
                      <c:pt idx="937">
                        <c:v>3.0108753436985132</c:v>
                      </c:pt>
                      <c:pt idx="938">
                        <c:v>3.0139670913090937</c:v>
                      </c:pt>
                      <c:pt idx="939">
                        <c:v>3.0180895701562118</c:v>
                      </c:pt>
                      <c:pt idx="940">
                        <c:v>3.0211815408239606</c:v>
                      </c:pt>
                      <c:pt idx="941">
                        <c:v>3.0242736070974914</c:v>
                      </c:pt>
                      <c:pt idx="942">
                        <c:v>3.0273657689827171</c:v>
                      </c:pt>
                      <c:pt idx="943">
                        <c:v>3.0314888002358824</c:v>
                      </c:pt>
                      <c:pt idx="944">
                        <c:v>3.0345811852380589</c:v>
                      </c:pt>
                      <c:pt idx="945">
                        <c:v>3.0376736658716426</c:v>
                      </c:pt>
                      <c:pt idx="946">
                        <c:v>3.0407662421425603</c:v>
                      </c:pt>
                      <c:pt idx="947">
                        <c:v>3.0438589140567038</c:v>
                      </c:pt>
                      <c:pt idx="948">
                        <c:v>3.0459207484708575</c:v>
                      </c:pt>
                      <c:pt idx="949">
                        <c:v>3.0479826253974989</c:v>
                      </c:pt>
                      <c:pt idx="950">
                        <c:v>3.0521065067952469</c:v>
                      </c:pt>
                      <c:pt idx="951">
                        <c:v>3.0562305582639979</c:v>
                      </c:pt>
                      <c:pt idx="952">
                        <c:v>3.0603547798177568</c:v>
                      </c:pt>
                      <c:pt idx="953">
                        <c:v>3.0634480576098246</c:v>
                      </c:pt>
                      <c:pt idx="954">
                        <c:v>3.0686037332364782</c:v>
                      </c:pt>
                      <c:pt idx="955">
                        <c:v>3.0727284651294826</c:v>
                      </c:pt>
                      <c:pt idx="956">
                        <c:v>3.0768533671636482</c:v>
                      </c:pt>
                      <c:pt idx="957">
                        <c:v>3.0809784393530006</c:v>
                      </c:pt>
                      <c:pt idx="958">
                        <c:v>3.0851036817115669</c:v>
                      </c:pt>
                      <c:pt idx="959">
                        <c:v>3.0892290942534104</c:v>
                      </c:pt>
                      <c:pt idx="960">
                        <c:v>3.0933546769925617</c:v>
                      </c:pt>
                      <c:pt idx="961">
                        <c:v>3.0974804299430527</c:v>
                      </c:pt>
                      <c:pt idx="962">
                        <c:v>3.1016063531189526</c:v>
                      </c:pt>
                      <c:pt idx="963">
                        <c:v>3.1057324465342968</c:v>
                      </c:pt>
                      <c:pt idx="964">
                        <c:v>3.1098587102031234</c:v>
                      </c:pt>
                      <c:pt idx="965">
                        <c:v>3.1139851441395061</c:v>
                      </c:pt>
                      <c:pt idx="966">
                        <c:v>3.1181117483574736</c:v>
                      </c:pt>
                      <c:pt idx="967">
                        <c:v>3.122238522871104</c:v>
                      </c:pt>
                      <c:pt idx="968">
                        <c:v>3.1263654676944421</c:v>
                      </c:pt>
                      <c:pt idx="969">
                        <c:v>3.1304925828415326</c:v>
                      </c:pt>
                      <c:pt idx="970">
                        <c:v>3.1346198683264594</c:v>
                      </c:pt>
                      <c:pt idx="971">
                        <c:v>3.1387473241632726</c:v>
                      </c:pt>
                      <c:pt idx="972">
                        <c:v>3.1428749503660223</c:v>
                      </c:pt>
                      <c:pt idx="973">
                        <c:v>3.1470027469487967</c:v>
                      </c:pt>
                      <c:pt idx="974">
                        <c:v>3.1511307139256512</c:v>
                      </c:pt>
                      <c:pt idx="975">
                        <c:v>3.1552588513106423</c:v>
                      </c:pt>
                      <c:pt idx="976">
                        <c:v>3.1593871591178631</c:v>
                      </c:pt>
                      <c:pt idx="977">
                        <c:v>3.1635156373613618</c:v>
                      </c:pt>
                      <c:pt idx="978">
                        <c:v>3.1676442860552352</c:v>
                      </c:pt>
                      <c:pt idx="979">
                        <c:v>3.1717731052135463</c:v>
                      </c:pt>
                      <c:pt idx="980">
                        <c:v>3.1759020948503616</c:v>
                      </c:pt>
                      <c:pt idx="981">
                        <c:v>3.178998948962982</c:v>
                      </c:pt>
                      <c:pt idx="982">
                        <c:v>3.1831282369710769</c:v>
                      </c:pt>
                      <c:pt idx="983">
                        <c:v>3.1882900867727173</c:v>
                      </c:pt>
                      <c:pt idx="984">
                        <c:v>3.1924197584644083</c:v>
                      </c:pt>
                      <c:pt idx="985">
                        <c:v>3.1965496007050258</c:v>
                      </c:pt>
                      <c:pt idx="986">
                        <c:v>3.2006796135086453</c:v>
                      </c:pt>
                      <c:pt idx="987">
                        <c:v>3.2048097968893789</c:v>
                      </c:pt>
                      <c:pt idx="988">
                        <c:v>3.2089401508612938</c:v>
                      </c:pt>
                      <c:pt idx="989">
                        <c:v>3.213070675438507</c:v>
                      </c:pt>
                      <c:pt idx="990">
                        <c:v>3.2172013706350997</c:v>
                      </c:pt>
                      <c:pt idx="991">
                        <c:v>3.2202995040099864</c:v>
                      </c:pt>
                      <c:pt idx="992">
                        <c:v>3.2254632729428017</c:v>
                      </c:pt>
                      <c:pt idx="993">
                        <c:v>3.2295944800821186</c:v>
                      </c:pt>
                      <c:pt idx="994">
                        <c:v>3.2337258578972001</c:v>
                      </c:pt>
                      <c:pt idx="995">
                        <c:v>3.2378574064021719</c:v>
                      </c:pt>
                      <c:pt idx="996">
                        <c:v>3.2419891256111262</c:v>
                      </c:pt>
                      <c:pt idx="997">
                        <c:v>3.2461210155381592</c:v>
                      </c:pt>
                      <c:pt idx="998">
                        <c:v>3.2502530761974011</c:v>
                      </c:pt>
                      <c:pt idx="999">
                        <c:v>3.2543853076029521</c:v>
                      </c:pt>
                      <c:pt idx="1000">
                        <c:v>3.258517709768912</c:v>
                      </c:pt>
                      <c:pt idx="1001">
                        <c:v>3.2616171234633997</c:v>
                      </c:pt>
                      <c:pt idx="1002">
                        <c:v>3.2667830264385702</c:v>
                      </c:pt>
                      <c:pt idx="1003">
                        <c:v>3.2709159409704784</c:v>
                      </c:pt>
                      <c:pt idx="1004">
                        <c:v>3.2750490263192837</c:v>
                      </c:pt>
                      <c:pt idx="1005">
                        <c:v>3.2791822824990824</c:v>
                      </c:pt>
                      <c:pt idx="1006">
                        <c:v>3.2822823367502889</c:v>
                      </c:pt>
                      <c:pt idx="1007">
                        <c:v>3.2864158919183311</c:v>
                      </c:pt>
                      <c:pt idx="1008">
                        <c:v>3.290549617956231</c:v>
                      </c:pt>
                      <c:pt idx="1009">
                        <c:v>3.2946835148781037</c:v>
                      </c:pt>
                      <c:pt idx="1010">
                        <c:v>3.2988175826980681</c:v>
                      </c:pt>
                      <c:pt idx="1011">
                        <c:v>3.3029518214302764</c:v>
                      </c:pt>
                      <c:pt idx="1012">
                        <c:v>3.3081198602123894</c:v>
                      </c:pt>
                      <c:pt idx="1013">
                        <c:v>3.3122544835487959</c:v>
                      </c:pt>
                      <c:pt idx="1014">
                        <c:v>3.3163892778433617</c:v>
                      </c:pt>
                      <c:pt idx="1015">
                        <c:v>3.3205242431102469</c:v>
                      </c:pt>
                      <c:pt idx="1016">
                        <c:v>3.3246593793635681</c:v>
                      </c:pt>
                      <c:pt idx="1017">
                        <c:v>3.3287946866174907</c:v>
                      </c:pt>
                      <c:pt idx="1018">
                        <c:v>3.331896279285572</c:v>
                      </c:pt>
                      <c:pt idx="1019">
                        <c:v>3.3360318858245592</c:v>
                      </c:pt>
                      <c:pt idx="1020">
                        <c:v>3.3401676634030348</c:v>
                      </c:pt>
                      <c:pt idx="1021">
                        <c:v>3.3453376259219576</c:v>
                      </c:pt>
                      <c:pt idx="1022">
                        <c:v>3.349473788391002</c:v>
                      </c:pt>
                      <c:pt idx="1023">
                        <c:v>3.3536101219455334</c:v>
                      </c:pt>
                      <c:pt idx="1024">
                        <c:v>3.3577466265996945</c:v>
                      </c:pt>
                      <c:pt idx="1025">
                        <c:v>3.3618833023676311</c:v>
                      </c:pt>
                      <c:pt idx="1026">
                        <c:v>3.3649859214955238</c:v>
                      </c:pt>
                      <c:pt idx="1027">
                        <c:v>3.369122896746664</c:v>
                      </c:pt>
                      <c:pt idx="1028">
                        <c:v>3.3732600431505264</c:v>
                      </c:pt>
                      <c:pt idx="1029">
                        <c:v>3.3773973607212628</c:v>
                      </c:pt>
                      <c:pt idx="1030">
                        <c:v>3.3815348494730593</c:v>
                      </c:pt>
                      <c:pt idx="1031">
                        <c:v>3.3846380783829866</c:v>
                      </c:pt>
                      <c:pt idx="1032">
                        <c:v>3.3898103405764539</c:v>
                      </c:pt>
                      <c:pt idx="1033">
                        <c:v>3.3939483429563997</c:v>
                      </c:pt>
                      <c:pt idx="1034">
                        <c:v>3.3980865165740686</c:v>
                      </c:pt>
                      <c:pt idx="1035">
                        <c:v>3.4022248614436217</c:v>
                      </c:pt>
                      <c:pt idx="1036">
                        <c:v>3.4063633775792557</c:v>
                      </c:pt>
                      <c:pt idx="1037">
                        <c:v>3.410502064995137</c:v>
                      </c:pt>
                      <c:pt idx="1038">
                        <c:v>3.4146409237054316</c:v>
                      </c:pt>
                      <c:pt idx="1039">
                        <c:v>3.4187799537243415</c:v>
                      </c:pt>
                      <c:pt idx="1040">
                        <c:v>3.4239539821723035</c:v>
                      </c:pt>
                      <c:pt idx="1041">
                        <c:v>3.4260236685114154</c:v>
                      </c:pt>
                      <c:pt idx="1042">
                        <c:v>3.4311980717745127</c:v>
                      </c:pt>
                      <c:pt idx="1043">
                        <c:v>3.4353377871696638</c:v>
                      </c:pt>
                      <c:pt idx="1044">
                        <c:v>3.4394776739443556</c:v>
                      </c:pt>
                      <c:pt idx="1045">
                        <c:v>3.4436177321127683</c:v>
                      </c:pt>
                      <c:pt idx="1046">
                        <c:v>3.4477579616890823</c:v>
                      </c:pt>
                      <c:pt idx="1047">
                        <c:v>3.4518983626875146</c:v>
                      </c:pt>
                      <c:pt idx="1048">
                        <c:v>3.4560389351222494</c:v>
                      </c:pt>
                      <c:pt idx="1049">
                        <c:v>3.4601796790074726</c:v>
                      </c:pt>
                      <c:pt idx="1050">
                        <c:v>3.4653558499879078</c:v>
                      </c:pt>
                      <c:pt idx="1051">
                        <c:v>3.4694969796886852</c:v>
                      </c:pt>
                      <c:pt idx="1052">
                        <c:v>3.4736382808861177</c:v>
                      </c:pt>
                      <c:pt idx="1053">
                        <c:v>3.4767443693374105</c:v>
                      </c:pt>
                      <c:pt idx="1054">
                        <c:v>3.4808859706881563</c:v>
                      </c:pt>
                      <c:pt idx="1055">
                        <c:v>3.4850277435746371</c:v>
                      </c:pt>
                      <c:pt idx="1056">
                        <c:v>3.4891696880110485</c:v>
                      </c:pt>
                      <c:pt idx="1057">
                        <c:v>3.4933118040115918</c:v>
                      </c:pt>
                      <c:pt idx="1058">
                        <c:v>3.4974540915905039</c:v>
                      </c:pt>
                      <c:pt idx="1059">
                        <c:v>3.5015965507619864</c:v>
                      </c:pt>
                      <c:pt idx="1060">
                        <c:v>3.5067748660500477</c:v>
                      </c:pt>
                      <c:pt idx="1061">
                        <c:v>3.5109177113567895</c:v>
                      </c:pt>
                      <c:pt idx="1062">
                        <c:v>3.5150607283023256</c:v>
                      </c:pt>
                      <c:pt idx="1063">
                        <c:v>3.5192039169008669</c:v>
                      </c:pt>
                      <c:pt idx="1064">
                        <c:v>3.5223114210056097</c:v>
                      </c:pt>
                      <c:pt idx="1065">
                        <c:v>3.5264549100311284</c:v>
                      </c:pt>
                      <c:pt idx="1066">
                        <c:v>3.5305985707487859</c:v>
                      </c:pt>
                      <c:pt idx="1067">
                        <c:v>3.5347424031727996</c:v>
                      </c:pt>
                      <c:pt idx="1068">
                        <c:v>3.5388864073173898</c:v>
                      </c:pt>
                      <c:pt idx="1069">
                        <c:v>3.5440666540018948</c:v>
                      </c:pt>
                      <c:pt idx="1070">
                        <c:v>3.5461388278159105</c:v>
                      </c:pt>
                      <c:pt idx="1071">
                        <c:v>3.5513194502170435</c:v>
                      </c:pt>
                      <c:pt idx="1072">
                        <c:v>3.5554641413863406</c:v>
                      </c:pt>
                      <c:pt idx="1073">
                        <c:v>3.5596090043473949</c:v>
                      </c:pt>
                      <c:pt idx="1074">
                        <c:v>3.5637540391144715</c:v>
                      </c:pt>
                      <c:pt idx="1075">
                        <c:v>3.5678992457018026</c:v>
                      </c:pt>
                      <c:pt idx="1076">
                        <c:v>3.5720446241236212</c:v>
                      </c:pt>
                      <c:pt idx="1077">
                        <c:v>3.5761901743941982</c:v>
                      </c:pt>
                      <c:pt idx="1078">
                        <c:v>3.5803358965277705</c:v>
                      </c:pt>
                      <c:pt idx="1079">
                        <c:v>3.5855182908987766</c:v>
                      </c:pt>
                      <c:pt idx="1080">
                        <c:v>3.5886278564408918</c:v>
                      </c:pt>
                      <c:pt idx="1081">
                        <c:v>3.5927740942489592</c:v>
                      </c:pt>
                      <c:pt idx="1082">
                        <c:v>3.5969205039770231</c:v>
                      </c:pt>
                      <c:pt idx="1083">
                        <c:v>3.6010670856393645</c:v>
                      </c:pt>
                      <c:pt idx="1084">
                        <c:v>3.6052138392502187</c:v>
                      </c:pt>
                      <c:pt idx="1085">
                        <c:v>3.6093607648238706</c:v>
                      </c:pt>
                      <c:pt idx="1086">
                        <c:v>3.6135078623745711</c:v>
                      </c:pt>
                      <c:pt idx="1087">
                        <c:v>3.6176551319165737</c:v>
                      </c:pt>
                      <c:pt idx="1088">
                        <c:v>3.6218025734641683</c:v>
                      </c:pt>
                      <c:pt idx="1089">
                        <c:v>3.6269871173032389</c:v>
                      </c:pt>
                      <c:pt idx="1090">
                        <c:v>3.6311349459155595</c:v>
                      </c:pt>
                      <c:pt idx="1091">
                        <c:v>3.6342459302831114</c:v>
                      </c:pt>
                      <c:pt idx="1092">
                        <c:v>3.638394059995727</c:v>
                      </c:pt>
                      <c:pt idx="1093">
                        <c:v>3.642542361785269</c:v>
                      </c:pt>
                      <c:pt idx="1094">
                        <c:v>3.6466908356660395</c:v>
                      </c:pt>
                      <c:pt idx="1095">
                        <c:v>3.6508394816523051</c:v>
                      </c:pt>
                      <c:pt idx="1096">
                        <c:v>3.6549882997583354</c:v>
                      </c:pt>
                      <c:pt idx="1097">
                        <c:v>3.6581000263000556</c:v>
                      </c:pt>
                      <c:pt idx="1098">
                        <c:v>3.6622491456500725</c:v>
                      </c:pt>
                      <c:pt idx="1099">
                        <c:v>3.6674357869379373</c:v>
                      </c:pt>
                      <c:pt idx="1100">
                        <c:v>3.6715852936659243</c:v>
                      </c:pt>
                      <c:pt idx="1101">
                        <c:v>3.6757349725851061</c:v>
                      </c:pt>
                      <c:pt idx="1102">
                        <c:v>3.6798848237097967</c:v>
                      </c:pt>
                      <c:pt idx="1103">
                        <c:v>3.6840348470542774</c:v>
                      </c:pt>
                      <c:pt idx="1104">
                        <c:v>3.6881850426328326</c:v>
                      </c:pt>
                      <c:pt idx="1105">
                        <c:v>3.6923354104597808</c:v>
                      </c:pt>
                      <c:pt idx="1106">
                        <c:v>3.6964859505494099</c:v>
                      </c:pt>
                      <c:pt idx="1107">
                        <c:v>3.6995989686726127</c:v>
                      </c:pt>
                      <c:pt idx="1108">
                        <c:v>3.703749810256332</c:v>
                      </c:pt>
                      <c:pt idx="1109">
                        <c:v>3.7089386045373804</c:v>
                      </c:pt>
                      <c:pt idx="1110">
                        <c:v>3.713089833820741</c:v>
                      </c:pt>
                      <c:pt idx="1111">
                        <c:v>3.717241235438312</c:v>
                      </c:pt>
                      <c:pt idx="1112">
                        <c:v>3.7213928094043807</c:v>
                      </c:pt>
                      <c:pt idx="1113">
                        <c:v>3.7255445557332805</c:v>
                      </c:pt>
                      <c:pt idx="1114">
                        <c:v>3.7296964744393124</c:v>
                      </c:pt>
                      <c:pt idx="1115">
                        <c:v>3.7338485655367806</c:v>
                      </c:pt>
                      <c:pt idx="1116">
                        <c:v>3.7380008290400233</c:v>
                      </c:pt>
                      <c:pt idx="1117">
                        <c:v>3.741115139817345</c:v>
                      </c:pt>
                      <c:pt idx="1118">
                        <c:v>3.7452677050651273</c:v>
                      </c:pt>
                      <c:pt idx="1119">
                        <c:v>3.7504586541275096</c:v>
                      </c:pt>
                      <c:pt idx="1120">
                        <c:v>3.7546116073970035</c:v>
                      </c:pt>
                      <c:pt idx="1121">
                        <c:v>3.7587647331438578</c:v>
                      </c:pt>
                      <c:pt idx="1122">
                        <c:v>3.7618796906508947</c:v>
                      </c:pt>
                      <c:pt idx="1123">
                        <c:v>3.7660331182676368</c:v>
                      </c:pt>
                      <c:pt idx="1124">
                        <c:v>3.7701867184011526</c:v>
                      </c:pt>
                      <c:pt idx="1125">
                        <c:v>3.774340491065765</c:v>
                      </c:pt>
                      <c:pt idx="1126">
                        <c:v>3.778494436275829</c:v>
                      </c:pt>
                      <c:pt idx="1127">
                        <c:v>3.7826485540456694</c:v>
                      </c:pt>
                      <c:pt idx="1128">
                        <c:v>3.7878414439419918</c:v>
                      </c:pt>
                      <c:pt idx="1129">
                        <c:v>3.7919959500237397</c:v>
                      </c:pt>
                      <c:pt idx="1130">
                        <c:v>3.7961506287118785</c:v>
                      </c:pt>
                      <c:pt idx="1131">
                        <c:v>3.8003054800207394</c:v>
                      </c:pt>
                      <c:pt idx="1132">
                        <c:v>3.8034217317933572</c:v>
                      </c:pt>
                      <c:pt idx="1133">
                        <c:v>3.807576885222999</c:v>
                      </c:pt>
                      <c:pt idx="1134">
                        <c:v>3.8117322113128043</c:v>
                      </c:pt>
                      <c:pt idx="1135">
                        <c:v>3.815887710077146</c:v>
                      </c:pt>
                      <c:pt idx="1136">
                        <c:v>3.8200433815303518</c:v>
                      </c:pt>
                      <c:pt idx="1137">
                        <c:v>3.8241992256867983</c:v>
                      </c:pt>
                      <c:pt idx="1138">
                        <c:v>3.8293942737681359</c:v>
                      </c:pt>
                      <c:pt idx="1139">
                        <c:v>3.8335505065593369</c:v>
                      </c:pt>
                      <c:pt idx="1140">
                        <c:v>3.8366677945190624</c:v>
                      </c:pt>
                      <c:pt idx="1141">
                        <c:v>3.840824329631995</c:v>
                      </c:pt>
                      <c:pt idx="1142">
                        <c:v>3.8449810375199394</c:v>
                      </c:pt>
                      <c:pt idx="1143">
                        <c:v>3.8491379181972816</c:v>
                      </c:pt>
                      <c:pt idx="1144">
                        <c:v>3.8532949716783782</c:v>
                      </c:pt>
                      <c:pt idx="1145">
                        <c:v>3.8574521979775831</c:v>
                      </c:pt>
                      <c:pt idx="1146">
                        <c:v>3.8605702311225252</c:v>
                      </c:pt>
                      <c:pt idx="1147">
                        <c:v>3.8657671690878455</c:v>
                      </c:pt>
                      <c:pt idx="1148">
                        <c:v>3.8699249139276484</c:v>
                      </c:pt>
                      <c:pt idx="1149">
                        <c:v>3.8740828316430593</c:v>
                      </c:pt>
                      <c:pt idx="1150">
                        <c:v>3.878240922248446</c:v>
                      </c:pt>
                      <c:pt idx="1151">
                        <c:v>3.8823991857582079</c:v>
                      </c:pt>
                      <c:pt idx="1152">
                        <c:v>3.886557622186714</c:v>
                      </c:pt>
                      <c:pt idx="1153">
                        <c:v>3.8907162315483355</c:v>
                      </c:pt>
                      <c:pt idx="1154">
                        <c:v>3.8948750138574795</c:v>
                      </c:pt>
                      <c:pt idx="1155">
                        <c:v>3.899033969128519</c:v>
                      </c:pt>
                      <c:pt idx="1156">
                        <c:v>3.9031930973758309</c:v>
                      </c:pt>
                      <c:pt idx="1157">
                        <c:v>3.9073523986138268</c:v>
                      </c:pt>
                      <c:pt idx="1158">
                        <c:v>3.9115118728568743</c:v>
                      </c:pt>
                      <c:pt idx="1159">
                        <c:v>3.9156715201193912</c:v>
                      </c:pt>
                      <c:pt idx="1160">
                        <c:v>3.9198313404157581</c:v>
                      </c:pt>
                      <c:pt idx="1161">
                        <c:v>3.9239913337603611</c:v>
                      </c:pt>
                      <c:pt idx="1162">
                        <c:v>3.9281515001676217</c:v>
                      </c:pt>
                      <c:pt idx="1163">
                        <c:v>3.9323118396519279</c:v>
                      </c:pt>
                      <c:pt idx="1164">
                        <c:v>3.9364723522276699</c:v>
                      </c:pt>
                      <c:pt idx="1165">
                        <c:v>3.9406330379092749</c:v>
                      </c:pt>
                      <c:pt idx="1166">
                        <c:v>3.9447938967111358</c:v>
                      </c:pt>
                      <c:pt idx="1167">
                        <c:v>3.9489549286476486</c:v>
                      </c:pt>
                      <c:pt idx="1168">
                        <c:v>3.9531161337332454</c:v>
                      </c:pt>
                      <c:pt idx="1169">
                        <c:v>3.9572775119823147</c:v>
                      </c:pt>
                      <c:pt idx="1170">
                        <c:v>3.9614390634092915</c:v>
                      </c:pt>
                      <c:pt idx="1171">
                        <c:v>3.9656007880285782</c:v>
                      </c:pt>
                      <c:pt idx="1172">
                        <c:v>3.9697626858545796</c:v>
                      </c:pt>
                      <c:pt idx="1173">
                        <c:v>3.9728842228996828</c:v>
                      </c:pt>
                      <c:pt idx="1174">
                        <c:v>3.9770464238721508</c:v>
                      </c:pt>
                      <c:pt idx="1175">
                        <c:v>3.9812087980910098</c:v>
                      </c:pt>
                      <c:pt idx="1176">
                        <c:v>3.986412009514273</c:v>
                      </c:pt>
                      <c:pt idx="1177">
                        <c:v>3.9905747735902239</c:v>
                      </c:pt>
                      <c:pt idx="1178">
                        <c:v>3.9947377109594249</c:v>
                      </c:pt>
                      <c:pt idx="1179">
                        <c:v>3.9989008216363282</c:v>
                      </c:pt>
                      <c:pt idx="1180">
                        <c:v>4.0030641056353398</c:v>
                      </c:pt>
                      <c:pt idx="1181">
                        <c:v>4.0072275629709164</c:v>
                      </c:pt>
                      <c:pt idx="1182">
                        <c:v>4.0103502697333893</c:v>
                      </c:pt>
                      <c:pt idx="1183">
                        <c:v>4.0145140304426663</c:v>
                      </c:pt>
                      <c:pt idx="1184">
                        <c:v>4.0186779645281963</c:v>
                      </c:pt>
                      <c:pt idx="1185">
                        <c:v>4.023883125967453</c:v>
                      </c:pt>
                      <c:pt idx="1186">
                        <c:v>4.0280474502023322</c:v>
                      </c:pt>
                      <c:pt idx="1187">
                        <c:v>4.0322119478604082</c:v>
                      </c:pt>
                      <c:pt idx="1188">
                        <c:v>4.0363766189561145</c:v>
                      </c:pt>
                      <c:pt idx="1189">
                        <c:v>4.0405414635038861</c:v>
                      </c:pt>
                      <c:pt idx="1190">
                        <c:v>4.0447064815181957</c:v>
                      </c:pt>
                      <c:pt idx="1191">
                        <c:v>4.0488716730134806</c:v>
                      </c:pt>
                      <c:pt idx="1192">
                        <c:v>4.0519956804905233</c:v>
                      </c:pt>
                      <c:pt idx="1193">
                        <c:v>4.0561611756122824</c:v>
                      </c:pt>
                      <c:pt idx="1194">
                        <c:v>4.0603268442547771</c:v>
                      </c:pt>
                      <c:pt idx="1195">
                        <c:v>4.0655341740934317</c:v>
                      </c:pt>
                      <c:pt idx="1196">
                        <c:v>4.0697002332104173</c:v>
                      </c:pt>
                      <c:pt idx="1197">
                        <c:v>4.073866465895108</c:v>
                      </c:pt>
                      <c:pt idx="1198">
                        <c:v>4.0769912543211548</c:v>
                      </c:pt>
                      <c:pt idx="1199">
                        <c:v>4.081157790784153</c:v>
                      </c:pt>
                      <c:pt idx="1200">
                        <c:v>4.0853245008546564</c:v>
                      </c:pt>
                      <c:pt idx="1201">
                        <c:v>4.0894913845471228</c:v>
                      </c:pt>
                      <c:pt idx="1202">
                        <c:v>4.0936584418760091</c:v>
                      </c:pt>
                      <c:pt idx="1203">
                        <c:v>4.0978256728558113</c:v>
                      </c:pt>
                      <c:pt idx="1204">
                        <c:v>4.1030349557991919</c:v>
                      </c:pt>
                      <c:pt idx="1205">
                        <c:v>4.1072025775464498</c:v>
                      </c:pt>
                      <c:pt idx="1206">
                        <c:v>4.1113703729916447</c:v>
                      </c:pt>
                      <c:pt idx="1207">
                        <c:v>4.1155383421492813</c:v>
                      </c:pt>
                      <c:pt idx="1208">
                        <c:v>4.1197064850338156</c:v>
                      </c:pt>
                      <c:pt idx="1209">
                        <c:v>4.1228327062142274</c:v>
                      </c:pt>
                      <c:pt idx="1210">
                        <c:v>4.127001153155704</c:v>
                      </c:pt>
                      <c:pt idx="1211">
                        <c:v>4.1311697738639355</c:v>
                      </c:pt>
                      <c:pt idx="1212">
                        <c:v>4.1353385683533972</c:v>
                      </c:pt>
                      <c:pt idx="1213">
                        <c:v>4.1395075366385665</c:v>
                      </c:pt>
                      <c:pt idx="1214">
                        <c:v>4.1447189914173475</c:v>
                      </c:pt>
                      <c:pt idx="1215">
                        <c:v>4.1488883507958869</c:v>
                      </c:pt>
                      <c:pt idx="1216">
                        <c:v>4.1520154844133472</c:v>
                      </c:pt>
                      <c:pt idx="1217">
                        <c:v>4.156185148026343</c:v>
                      </c:pt>
                      <c:pt idx="1218">
                        <c:v>4.1603549855075244</c:v>
                      </c:pt>
                      <c:pt idx="1219">
                        <c:v>4.1645249968714131</c:v>
                      </c:pt>
                      <c:pt idx="1220">
                        <c:v>4.1686951821325025</c:v>
                      </c:pt>
                      <c:pt idx="1221">
                        <c:v>4.1728655413052831</c:v>
                      </c:pt>
                      <c:pt idx="1222">
                        <c:v>4.1770360744042847</c:v>
                      </c:pt>
                      <c:pt idx="1223">
                        <c:v>4.1812067814440042</c:v>
                      </c:pt>
                      <c:pt idx="1224">
                        <c:v>4.1864204098698874</c:v>
                      </c:pt>
                      <c:pt idx="1225">
                        <c:v>4.1895487174036257</c:v>
                      </c:pt>
                      <c:pt idx="1226">
                        <c:v>4.1937199463525632</c:v>
                      </c:pt>
                      <c:pt idx="1227">
                        <c:v>4.1978913493002565</c:v>
                      </c:pt>
                      <c:pt idx="1228">
                        <c:v>4.2020629262612461</c:v>
                      </c:pt>
                      <c:pt idx="1229">
                        <c:v>4.206234677250027</c:v>
                      </c:pt>
                      <c:pt idx="1230">
                        <c:v>4.2104066022811439</c:v>
                      </c:pt>
                      <c:pt idx="1231">
                        <c:v>4.2145787013691063</c:v>
                      </c:pt>
                      <c:pt idx="1232">
                        <c:v>4.2187509745284286</c:v>
                      </c:pt>
                      <c:pt idx="1233">
                        <c:v>4.2239665607875834</c:v>
                      </c:pt>
                      <c:pt idx="1234">
                        <c:v>4.2270960431193121</c:v>
                      </c:pt>
                      <c:pt idx="1235">
                        <c:v>4.2312688385799087</c:v>
                      </c:pt>
                      <c:pt idx="1236">
                        <c:v>4.2354418081700027</c:v>
                      </c:pt>
                      <c:pt idx="1237">
                        <c:v>4.2396149519041151</c:v>
                      </c:pt>
                      <c:pt idx="1238">
                        <c:v>4.243788269796771</c:v>
                      </c:pt>
                      <c:pt idx="1239">
                        <c:v>4.2479617618625287</c:v>
                      </c:pt>
                      <c:pt idx="1240">
                        <c:v>4.2521354281159169</c:v>
                      </c:pt>
                      <c:pt idx="1241">
                        <c:v>4.2563092685714645</c:v>
                      </c:pt>
                      <c:pt idx="1242">
                        <c:v>4.2604832832437358</c:v>
                      </c:pt>
                      <c:pt idx="1243">
                        <c:v>4.2657010465984797</c:v>
                      </c:pt>
                      <c:pt idx="1244">
                        <c:v>4.2688318352965862</c:v>
                      </c:pt>
                      <c:pt idx="1245">
                        <c:v>4.273006372706269</c:v>
                      </c:pt>
                      <c:pt idx="1246">
                        <c:v>4.2771810843908433</c:v>
                      </c:pt>
                      <c:pt idx="1247">
                        <c:v>4.2813559703648796</c:v>
                      </c:pt>
                      <c:pt idx="1248">
                        <c:v>4.2855310306429235</c:v>
                      </c:pt>
                      <c:pt idx="1249">
                        <c:v>4.2897062652395164</c:v>
                      </c:pt>
                      <c:pt idx="1250">
                        <c:v>4.2938816741692394</c:v>
                      </c:pt>
                      <c:pt idx="1251">
                        <c:v>4.2970133452813926</c:v>
                      </c:pt>
                      <c:pt idx="1252">
                        <c:v>4.3011890593291051</c:v>
                      </c:pt>
                      <c:pt idx="1253">
                        <c:v>4.3053649477499665</c:v>
                      </c:pt>
                      <c:pt idx="1254">
                        <c:v>4.3105850535104944</c:v>
                      </c:pt>
                      <c:pt idx="1255">
                        <c:v>4.3147613343242268</c:v>
                      </c:pt>
                      <c:pt idx="1256">
                        <c:v>4.3189377895584586</c:v>
                      </c:pt>
                      <c:pt idx="1257">
                        <c:v>4.3231144192277471</c:v>
                      </c:pt>
                      <c:pt idx="1258">
                        <c:v>4.3272912233466876</c:v>
                      </c:pt>
                      <c:pt idx="1259">
                        <c:v>4.3314682019298409</c:v>
                      </c:pt>
                      <c:pt idx="1260">
                        <c:v>4.3356453549917724</c:v>
                      </c:pt>
                      <c:pt idx="1261">
                        <c:v>4.3387783342987092</c:v>
                      </c:pt>
                      <c:pt idx="1262">
                        <c:v>4.3429557927335978</c:v>
                      </c:pt>
                      <c:pt idx="1263">
                        <c:v>4.3481778611961017</c:v>
                      </c:pt>
                      <c:pt idx="1264">
                        <c:v>4.3523557123189889</c:v>
                      </c:pt>
                      <c:pt idx="1265">
                        <c:v>4.3565337379935567</c:v>
                      </c:pt>
                      <c:pt idx="1266">
                        <c:v>4.3607119382344148</c:v>
                      </c:pt>
                      <c:pt idx="1267">
                        <c:v>4.3648903130561401</c:v>
                      </c:pt>
                      <c:pt idx="1268">
                        <c:v>4.3690688624733109</c:v>
                      </c:pt>
                      <c:pt idx="1269">
                        <c:v>4.3732475865005425</c:v>
                      </c:pt>
                      <c:pt idx="1270">
                        <c:v>4.3774264851524149</c:v>
                      </c:pt>
                      <c:pt idx="1271">
                        <c:v>4.380560773747515</c:v>
                      </c:pt>
                      <c:pt idx="1272">
                        <c:v>4.3847399780276328</c:v>
                      </c:pt>
                      <c:pt idx="1273">
                        <c:v>4.389964229001837</c:v>
                      </c:pt>
                      <c:pt idx="1274">
                        <c:v>4.3941438262982384</c:v>
                      </c:pt>
                      <c:pt idx="1275">
                        <c:v>4.398323598292289</c:v>
                      </c:pt>
                      <c:pt idx="1276">
                        <c:v>4.4025035449985808</c:v>
                      </c:pt>
                      <c:pt idx="1277">
                        <c:v>4.4066836664317099</c:v>
                      </c:pt>
                      <c:pt idx="1278">
                        <c:v>4.4108639626063066</c:v>
                      </c:pt>
                      <c:pt idx="1279">
                        <c:v>4.4150444335369583</c:v>
                      </c:pt>
                      <c:pt idx="1280">
                        <c:v>4.4192250792383003</c:v>
                      </c:pt>
                      <c:pt idx="1281">
                        <c:v>4.4223606782163492</c:v>
                      </c:pt>
                      <c:pt idx="1282">
                        <c:v>4.4265416298015436</c:v>
                      </c:pt>
                      <c:pt idx="1283">
                        <c:v>4.4317680651125286</c:v>
                      </c:pt>
                      <c:pt idx="1284">
                        <c:v>4.4359494100427384</c:v>
                      </c:pt>
                      <c:pt idx="1285">
                        <c:v>4.4401309298167027</c:v>
                      </c:pt>
                      <c:pt idx="1286">
                        <c:v>4.4443126244490658</c:v>
                      </c:pt>
                      <c:pt idx="1287">
                        <c:v>4.4474490101829467</c:v>
                      </c:pt>
                      <c:pt idx="1288">
                        <c:v>4.4516310108526813</c:v>
                      </c:pt>
                      <c:pt idx="1289">
                        <c:v>4.4558131864210129</c:v>
                      </c:pt>
                      <c:pt idx="1290">
                        <c:v>4.4599955369025972</c:v>
                      </c:pt>
                      <c:pt idx="1291">
                        <c:v>4.4641780623120537</c:v>
                      </c:pt>
                      <c:pt idx="1292">
                        <c:v>4.4694064650884799</c:v>
                      </c:pt>
                      <c:pt idx="1293">
                        <c:v>4.4735893841391414</c:v>
                      </c:pt>
                      <c:pt idx="1294">
                        <c:v>4.4777724781652513</c:v>
                      </c:pt>
                      <c:pt idx="1295">
                        <c:v>4.4819557471814377</c:v>
                      </c:pt>
                      <c:pt idx="1296">
                        <c:v>4.4861391912023301</c:v>
                      </c:pt>
                      <c:pt idx="1297">
                        <c:v>4.4903228102425947</c:v>
                      </c:pt>
                      <c:pt idx="1298">
                        <c:v>4.4945066043168644</c:v>
                      </c:pt>
                      <c:pt idx="1299">
                        <c:v>4.4976445647474392</c:v>
                      </c:pt>
                      <c:pt idx="1300">
                        <c:v>4.5018286651664514</c:v>
                      </c:pt>
                      <c:pt idx="1301">
                        <c:v>4.5060129406597653</c:v>
                      </c:pt>
                      <c:pt idx="1302">
                        <c:v>4.5112435312469401</c:v>
                      </c:pt>
                      <c:pt idx="1303">
                        <c:v>4.5154282007109758</c:v>
                      </c:pt>
                      <c:pt idx="1304">
                        <c:v>4.5196130452969125</c:v>
                      </c:pt>
                      <c:pt idx="1305">
                        <c:v>4.5237980650194336</c:v>
                      </c:pt>
                      <c:pt idx="1306">
                        <c:v>4.5279832598931851</c:v>
                      </c:pt>
                      <c:pt idx="1307">
                        <c:v>4.5311222710003074</c:v>
                      </c:pt>
                      <c:pt idx="1308">
                        <c:v>4.5353077724239927</c:v>
                      </c:pt>
                      <c:pt idx="1309">
                        <c:v>4.539493449039222</c:v>
                      </c:pt>
                      <c:pt idx="1310">
                        <c:v>4.5436793008606831</c:v>
                      </c:pt>
                      <c:pt idx="1311">
                        <c:v>4.5489118620435978</c:v>
                      </c:pt>
                      <c:pt idx="1312">
                        <c:v>4.5530981081326898</c:v>
                      </c:pt>
                      <c:pt idx="1313">
                        <c:v>4.5562379077090718</c:v>
                      </c:pt>
                      <c:pt idx="1314">
                        <c:v>4.560424460502106</c:v>
                      </c:pt>
                      <c:pt idx="1315">
                        <c:v>4.5646111885747338</c:v>
                      </c:pt>
                      <c:pt idx="1316">
                        <c:v>4.5687980919416198</c:v>
                      </c:pt>
                      <c:pt idx="1317">
                        <c:v>4.5729851706174331</c:v>
                      </c:pt>
                      <c:pt idx="1318">
                        <c:v>4.5771724246168768</c:v>
                      </c:pt>
                      <c:pt idx="1319">
                        <c:v>4.5813598539546225</c:v>
                      </c:pt>
                      <c:pt idx="1320">
                        <c:v>4.585547458645344</c:v>
                      </c:pt>
                      <c:pt idx="1321">
                        <c:v>4.5907822111212679</c:v>
                      </c:pt>
                      <c:pt idx="1322">
                        <c:v>4.5949702104099241</c:v>
                      </c:pt>
                      <c:pt idx="1323">
                        <c:v>4.5981113249823338</c:v>
                      </c:pt>
                      <c:pt idx="1324">
                        <c:v>4.6022996312319036</c:v>
                      </c:pt>
                      <c:pt idx="1325">
                        <c:v>4.6064881129079014</c:v>
                      </c:pt>
                      <c:pt idx="1326">
                        <c:v>4.6106767700250462</c:v>
                      </c:pt>
                      <c:pt idx="1327">
                        <c:v>4.6148656025980248</c:v>
                      </c:pt>
                      <c:pt idx="1328">
                        <c:v>4.619054610641526</c:v>
                      </c:pt>
                      <c:pt idx="1329">
                        <c:v>4.6232437941702722</c:v>
                      </c:pt>
                      <c:pt idx="1330">
                        <c:v>4.6274331531989583</c:v>
                      </c:pt>
                      <c:pt idx="1331">
                        <c:v>4.6326700988040006</c:v>
                      </c:pt>
                      <c:pt idx="1332">
                        <c:v>4.6368598527613045</c:v>
                      </c:pt>
                      <c:pt idx="1333">
                        <c:v>4.6410497822663581</c:v>
                      </c:pt>
                      <c:pt idx="1334">
                        <c:v>4.6452398873338598</c:v>
                      </c:pt>
                      <c:pt idx="1335">
                        <c:v>4.6483825813561888</c:v>
                      </c:pt>
                      <c:pt idx="1336">
                        <c:v>4.6525729936933793</c:v>
                      </c:pt>
                      <c:pt idx="1337">
                        <c:v>4.6567635816334736</c:v>
                      </c:pt>
                      <c:pt idx="1338">
                        <c:v>4.660954345191211</c:v>
                      </c:pt>
                      <c:pt idx="1339">
                        <c:v>4.6651452843812891</c:v>
                      </c:pt>
                      <c:pt idx="1340">
                        <c:v>4.6703842053743196</c:v>
                      </c:pt>
                      <c:pt idx="1341">
                        <c:v>4.6745755397910314</c:v>
                      </c:pt>
                      <c:pt idx="1342">
                        <c:v>4.6787670498879494</c:v>
                      </c:pt>
                      <c:pt idx="1343">
                        <c:v>4.6829587356797893</c:v>
                      </c:pt>
                      <c:pt idx="1344">
                        <c:v>4.6871505971813026</c:v>
                      </c:pt>
                      <c:pt idx="1345">
                        <c:v>4.6913426344072118</c:v>
                      </c:pt>
                      <c:pt idx="1346">
                        <c:v>4.6944867776546344</c:v>
                      </c:pt>
                      <c:pt idx="1347">
                        <c:v>4.6986791224336866</c:v>
                      </c:pt>
                      <c:pt idx="1348">
                        <c:v>4.7028716429776445</c:v>
                      </c:pt>
                      <c:pt idx="1349">
                        <c:v>4.7070643393012679</c:v>
                      </c:pt>
                      <c:pt idx="1350">
                        <c:v>4.7123054569183882</c:v>
                      </c:pt>
                      <c:pt idx="1351">
                        <c:v>4.7164985488001321</c:v>
                      </c:pt>
                      <c:pt idx="1352">
                        <c:v>4.7196434830974692</c:v>
                      </c:pt>
                      <c:pt idx="1353">
                        <c:v>4.7238368826871238</c:v>
                      </c:pt>
                      <c:pt idx="1354">
                        <c:v>4.7280304581301644</c:v>
                      </c:pt>
                      <c:pt idx="1355">
                        <c:v>4.7322242094413305</c:v>
                      </c:pt>
                      <c:pt idx="1356">
                        <c:v>4.7364181366353622</c:v>
                      </c:pt>
                      <c:pt idx="1357">
                        <c:v>4.7406122397270352</c:v>
                      </c:pt>
                      <c:pt idx="1358">
                        <c:v>4.7448065187310933</c:v>
                      </c:pt>
                      <c:pt idx="1359">
                        <c:v>4.7500496148854339</c:v>
                      </c:pt>
                      <c:pt idx="1360">
                        <c:v>4.7542442897463069</c:v>
                      </c:pt>
                      <c:pt idx="1361">
                        <c:v>4.7584391405675435</c:v>
                      </c:pt>
                      <c:pt idx="1362">
                        <c:v>4.7615853941663282</c:v>
                      </c:pt>
                      <c:pt idx="1363">
                        <c:v>4.7657805529537081</c:v>
                      </c:pt>
                      <c:pt idx="1364">
                        <c:v>4.7699758877420315</c:v>
                      </c:pt>
                      <c:pt idx="1365">
                        <c:v>4.7741713985460912</c:v>
                      </c:pt>
                      <c:pt idx="1366">
                        <c:v>4.7783670853806459</c:v>
                      </c:pt>
                      <c:pt idx="1367">
                        <c:v>4.7825629482604546</c:v>
                      </c:pt>
                      <c:pt idx="1368">
                        <c:v>4.7867589872003169</c:v>
                      </c:pt>
                      <c:pt idx="1369">
                        <c:v>4.7920042834820782</c:v>
                      </c:pt>
                      <c:pt idx="1370">
                        <c:v>4.7962007186110576</c:v>
                      </c:pt>
                      <c:pt idx="1371">
                        <c:v>4.8003973298480922</c:v>
                      </c:pt>
                      <c:pt idx="1372">
                        <c:v>4.8045941172079889</c:v>
                      </c:pt>
                      <c:pt idx="1373">
                        <c:v>4.8077418233174196</c:v>
                      </c:pt>
                      <c:pt idx="1374">
                        <c:v>4.8119389189278774</c:v>
                      </c:pt>
                      <c:pt idx="1375">
                        <c:v>4.8161361907018332</c:v>
                      </c:pt>
                      <c:pt idx="1376">
                        <c:v>4.8203336386540991</c:v>
                      </c:pt>
                      <c:pt idx="1377">
                        <c:v>4.8245312627994537</c:v>
                      </c:pt>
                      <c:pt idx="1378">
                        <c:v>4.8287290631526778</c:v>
                      </c:pt>
                      <c:pt idx="1379">
                        <c:v>4.8329270397285899</c:v>
                      </c:pt>
                      <c:pt idx="1380">
                        <c:v>4.8371251925419729</c:v>
                      </c:pt>
                      <c:pt idx="1381">
                        <c:v>4.841323521607614</c:v>
                      </c:pt>
                      <c:pt idx="1382">
                        <c:v>4.845522026940337</c:v>
                      </c:pt>
                      <c:pt idx="1383">
                        <c:v>4.8497207085549308</c:v>
                      </c:pt>
                      <c:pt idx="1384">
                        <c:v>4.8539195664661889</c:v>
                      </c:pt>
                      <c:pt idx="1385">
                        <c:v>4.8581186006889387</c:v>
                      </c:pt>
                      <c:pt idx="1386">
                        <c:v>4.8623178112379772</c:v>
                      </c:pt>
                      <c:pt idx="1387">
                        <c:v>4.8665171981281006</c:v>
                      </c:pt>
                      <c:pt idx="1388">
                        <c:v>4.8717666797429962</c:v>
                      </c:pt>
                      <c:pt idx="1389">
                        <c:v>4.8749165009908983</c:v>
                      </c:pt>
                      <c:pt idx="1390">
                        <c:v>4.8791164169931998</c:v>
                      </c:pt>
                      <c:pt idx="1391">
                        <c:v>4.883316509395855</c:v>
                      </c:pt>
                      <c:pt idx="1392">
                        <c:v>4.8875167782136684</c:v>
                      </c:pt>
                      <c:pt idx="1393">
                        <c:v>4.8917172234614865</c:v>
                      </c:pt>
                      <c:pt idx="1394">
                        <c:v>4.895917845154119</c:v>
                      </c:pt>
                      <c:pt idx="1395">
                        <c:v>4.9001186433063779</c:v>
                      </c:pt>
                      <c:pt idx="1396">
                        <c:v>4.9043196179331137</c:v>
                      </c:pt>
                      <c:pt idx="1397">
                        <c:v>4.908520769049141</c:v>
                      </c:pt>
                      <c:pt idx="1398">
                        <c:v>4.9137724561548302</c:v>
                      </c:pt>
                      <c:pt idx="1399">
                        <c:v>4.9169236008083832</c:v>
                      </c:pt>
                      <c:pt idx="1400">
                        <c:v>4.9211252814812632</c:v>
                      </c:pt>
                      <c:pt idx="1401">
                        <c:v>4.9253271387027775</c:v>
                      </c:pt>
                      <c:pt idx="1402">
                        <c:v>4.9295291724877508</c:v>
                      </c:pt>
                      <c:pt idx="1403">
                        <c:v>4.933731382851013</c:v>
                      </c:pt>
                      <c:pt idx="1404">
                        <c:v>4.93688315651191</c:v>
                      </c:pt>
                      <c:pt idx="1405">
                        <c:v>4.9421363333718231</c:v>
                      </c:pt>
                      <c:pt idx="1406">
                        <c:v>4.9463390735590353</c:v>
                      </c:pt>
                      <c:pt idx="1407">
                        <c:v>4.9505419903839343</c:v>
                      </c:pt>
                      <c:pt idx="1408">
                        <c:v>4.9547450838613569</c:v>
                      </c:pt>
                      <c:pt idx="1409">
                        <c:v>4.9589483540061403</c:v>
                      </c:pt>
                      <c:pt idx="1410">
                        <c:v>4.9631518008331605</c:v>
                      </c:pt>
                      <c:pt idx="1411">
                        <c:v>4.9673554243572493</c:v>
                      </c:pt>
                      <c:pt idx="1412">
                        <c:v>4.9715592245932863</c:v>
                      </c:pt>
                      <c:pt idx="1413">
                        <c:v>4.9757632015561155</c:v>
                      </c:pt>
                      <c:pt idx="1414">
                        <c:v>4.9799673552605865</c:v>
                      </c:pt>
                      <c:pt idx="1415">
                        <c:v>4.9831205865346044</c:v>
                      </c:pt>
                      <c:pt idx="1416">
                        <c:v>4.9883761929539601</c:v>
                      </c:pt>
                      <c:pt idx="1417">
                        <c:v>4.9925808769725677</c:v>
                      </c:pt>
                      <c:pt idx="1418">
                        <c:v>4.9967857377922993</c:v>
                      </c:pt>
                      <c:pt idx="1419">
                        <c:v>5.0009907754280096</c:v>
                      </c:pt>
                      <c:pt idx="1420">
                        <c:v>5.0051959898945597</c:v>
                      </c:pt>
                      <c:pt idx="1421">
                        <c:v>5.0094013812068452</c:v>
                      </c:pt>
                      <c:pt idx="1422">
                        <c:v>5.0136069493797173</c:v>
                      </c:pt>
                      <c:pt idx="1423">
                        <c:v>5.017812694428077</c:v>
                      </c:pt>
                      <c:pt idx="1424">
                        <c:v>5.0209671192978211</c:v>
                      </c:pt>
                      <c:pt idx="1425">
                        <c:v>5.025173173914065</c:v>
                      </c:pt>
                      <c:pt idx="1426">
                        <c:v>5.0304309909747884</c:v>
                      </c:pt>
                      <c:pt idx="1427">
                        <c:v>5.0346374436738524</c:v>
                      </c:pt>
                      <c:pt idx="1428">
                        <c:v>5.0388440733227915</c:v>
                      </c:pt>
                      <c:pt idx="1429">
                        <c:v>5.0430508799365166</c:v>
                      </c:pt>
                      <c:pt idx="1430">
                        <c:v>5.0472578635299046</c:v>
                      </c:pt>
                      <c:pt idx="1431">
                        <c:v>5.0514650241178378</c:v>
                      </c:pt>
                      <c:pt idx="1432">
                        <c:v>5.0556723617152315</c:v>
                      </c:pt>
                      <c:pt idx="1433">
                        <c:v>5.0598798763369697</c:v>
                      </c:pt>
                      <c:pt idx="1434">
                        <c:v>5.0640875679979382</c:v>
                      </c:pt>
                      <c:pt idx="1435">
                        <c:v>5.0672434529346315</c:v>
                      </c:pt>
                      <c:pt idx="1436">
                        <c:v>5.0725034824972104</c:v>
                      </c:pt>
                      <c:pt idx="1437">
                        <c:v>5.0767117053653186</c:v>
                      </c:pt>
                      <c:pt idx="1438">
                        <c:v>5.080920105332277</c:v>
                      </c:pt>
                      <c:pt idx="1439">
                        <c:v>5.0851286824129804</c:v>
                      </c:pt>
                      <c:pt idx="1440">
                        <c:v>5.08933743662236</c:v>
                      </c:pt>
                      <c:pt idx="1441">
                        <c:v>5.093546367975315</c:v>
                      </c:pt>
                      <c:pt idx="1442">
                        <c:v>5.0977554764867463</c:v>
                      </c:pt>
                      <c:pt idx="1443">
                        <c:v>5.1009124241395636</c:v>
                      </c:pt>
                      <c:pt idx="1444">
                        <c:v>5.1061742250447546</c:v>
                      </c:pt>
                      <c:pt idx="1445">
                        <c:v>5.1103838651211424</c:v>
                      </c:pt>
                      <c:pt idx="1446">
                        <c:v>5.1145936824156975</c:v>
                      </c:pt>
                      <c:pt idx="1447">
                        <c:v>5.1188036769433305</c:v>
                      </c:pt>
                      <c:pt idx="1448">
                        <c:v>5.1230138487189532</c:v>
                      </c:pt>
                      <c:pt idx="1449">
                        <c:v>5.1272241977575153</c:v>
                      </c:pt>
                      <c:pt idx="1450">
                        <c:v>5.1314347240739187</c:v>
                      </c:pt>
                      <c:pt idx="1451">
                        <c:v>5.1356454276831185</c:v>
                      </c:pt>
                      <c:pt idx="1452">
                        <c:v>5.138803571747383</c:v>
                      </c:pt>
                      <c:pt idx="1453">
                        <c:v>5.1430145856548828</c:v>
                      </c:pt>
                      <c:pt idx="1454">
                        <c:v>5.1472257768962315</c:v>
                      </c:pt>
                      <c:pt idx="1455">
                        <c:v>5.1524900153463919</c:v>
                      </c:pt>
                      <c:pt idx="1456">
                        <c:v>5.1567016056435033</c:v>
                      </c:pt>
                      <c:pt idx="1457">
                        <c:v>5.1609133733230239</c:v>
                      </c:pt>
                      <c:pt idx="1458">
                        <c:v>5.1651253183998875</c:v>
                      </c:pt>
                      <c:pt idx="1459">
                        <c:v>5.1693374408890245</c:v>
                      </c:pt>
                      <c:pt idx="1460">
                        <c:v>5.1735497408054059</c:v>
                      </c:pt>
                      <c:pt idx="1461">
                        <c:v>5.1777622181639549</c:v>
                      </c:pt>
                      <c:pt idx="1462">
                        <c:v>5.1819748729796471</c:v>
                      </c:pt>
                      <c:pt idx="1463">
                        <c:v>5.1851344805566457</c:v>
                      </c:pt>
                      <c:pt idx="1464">
                        <c:v>5.1893474459582949</c:v>
                      </c:pt>
                      <c:pt idx="1465">
                        <c:v>5.1946139023190216</c:v>
                      </c:pt>
                      <c:pt idx="1466">
                        <c:v>5.1988272671127724</c:v>
                      </c:pt>
                      <c:pt idx="1467">
                        <c:v>5.2030408094384208</c:v>
                      </c:pt>
                      <c:pt idx="1468">
                        <c:v>5.2072545293109522</c:v>
                      </c:pt>
                      <c:pt idx="1469">
                        <c:v>5.2104149357394789</c:v>
                      </c:pt>
                      <c:pt idx="1470">
                        <c:v>5.2156825017564676</c:v>
                      </c:pt>
                      <c:pt idx="1471">
                        <c:v>5.2188431745586117</c:v>
                      </c:pt>
                      <c:pt idx="1472">
                        <c:v>5.2230575603651879</c:v>
                      </c:pt>
                      <c:pt idx="1473">
                        <c:v>5.2272721237897271</c:v>
                      </c:pt>
                      <c:pt idx="1474">
                        <c:v>5.2325405778684653</c:v>
                      </c:pt>
                      <c:pt idx="1475">
                        <c:v>5.2367555409881552</c:v>
                      </c:pt>
                      <c:pt idx="1476">
                        <c:v>5.2409706817744848</c:v>
                      </c:pt>
                      <c:pt idx="1477">
                        <c:v>5.2451860002424233</c:v>
                      </c:pt>
                      <c:pt idx="1478">
                        <c:v>5.2483476057059386</c:v>
                      </c:pt>
                      <c:pt idx="1479">
                        <c:v>5.2525632351527394</c:v>
                      </c:pt>
                      <c:pt idx="1480">
                        <c:v>5.2567790423223366</c:v>
                      </c:pt>
                      <c:pt idx="1481">
                        <c:v>5.2609950272297388</c:v>
                      </c:pt>
                      <c:pt idx="1482">
                        <c:v>5.2652111898899117</c:v>
                      </c:pt>
                      <c:pt idx="1483">
                        <c:v>5.2694275303178664</c:v>
                      </c:pt>
                      <c:pt idx="1484">
                        <c:v>5.2746982058615703</c:v>
                      </c:pt>
                      <c:pt idx="1485">
                        <c:v>5.2789149463218239</c:v>
                      </c:pt>
                      <c:pt idx="1486">
                        <c:v>5.2831318645985652</c:v>
                      </c:pt>
                      <c:pt idx="1487">
                        <c:v>5.2873489607068151</c:v>
                      </c:pt>
                      <c:pt idx="1488">
                        <c:v>5.29156623466156</c:v>
                      </c:pt>
                      <c:pt idx="1489">
                        <c:v>5.2947293068484003</c:v>
                      </c:pt>
                      <c:pt idx="1490">
                        <c:v>5.2989468920706102</c:v>
                      </c:pt>
                      <c:pt idx="1491">
                        <c:v>5.3031646551805638</c:v>
                      </c:pt>
                      <c:pt idx="1492">
                        <c:v>5.3073825961932881</c:v>
                      </c:pt>
                      <c:pt idx="1493">
                        <c:v>5.3126552726578087</c:v>
                      </c:pt>
                      <c:pt idx="1494">
                        <c:v>5.31476442108921</c:v>
                      </c:pt>
                      <c:pt idx="1495">
                        <c:v>5.3200374867981033</c:v>
                      </c:pt>
                      <c:pt idx="1496">
                        <c:v>5.3242561395719576</c:v>
                      </c:pt>
                      <c:pt idx="1497">
                        <c:v>5.3284749703236454</c:v>
                      </c:pt>
                      <c:pt idx="1498">
                        <c:v>5.3326939790681704</c:v>
                      </c:pt>
                      <c:pt idx="1499">
                        <c:v>5.3369131658205431</c:v>
                      </c:pt>
                      <c:pt idx="1500">
                        <c:v>5.3411325305958064</c:v>
                      </c:pt>
                      <c:pt idx="1501">
                        <c:v>5.3453520734089723</c:v>
                      </c:pt>
                      <c:pt idx="1502">
                        <c:v>5.3495717942750565</c:v>
                      </c:pt>
                      <c:pt idx="1503">
                        <c:v>5.3527367017808958</c:v>
                      </c:pt>
                      <c:pt idx="1504">
                        <c:v>5.3580117702261436</c:v>
                      </c:pt>
                      <c:pt idx="1505">
                        <c:v>5.362232025341183</c:v>
                      </c:pt>
                      <c:pt idx="1506">
                        <c:v>5.3664524585692854</c:v>
                      </c:pt>
                      <c:pt idx="1507">
                        <c:v>5.3706730699254592</c:v>
                      </c:pt>
                      <c:pt idx="1508">
                        <c:v>5.3748938594247653</c:v>
                      </c:pt>
                      <c:pt idx="1509">
                        <c:v>5.3791148270822315</c:v>
                      </c:pt>
                      <c:pt idx="1510">
                        <c:v>5.3833359729128869</c:v>
                      </c:pt>
                      <c:pt idx="1511">
                        <c:v>5.3875572969317966</c:v>
                      </c:pt>
                      <c:pt idx="1512">
                        <c:v>5.3917787991539932</c:v>
                      </c:pt>
                      <c:pt idx="1513">
                        <c:v>5.3970559275530281</c:v>
                      </c:pt>
                      <c:pt idx="1514">
                        <c:v>5.4012778307876257</c:v>
                      </c:pt>
                      <c:pt idx="1515">
                        <c:v>5.404444375190768</c:v>
                      </c:pt>
                      <c:pt idx="1516">
                        <c:v>5.4086665903765843</c:v>
                      </c:pt>
                      <c:pt idx="1517">
                        <c:v>5.4128889838409506</c:v>
                      </c:pt>
                      <c:pt idx="1518">
                        <c:v>5.4171115555988996</c:v>
                      </c:pt>
                      <c:pt idx="1519">
                        <c:v>5.4213343056655123</c:v>
                      </c:pt>
                      <c:pt idx="1520">
                        <c:v>5.4255572340558356</c:v>
                      </c:pt>
                      <c:pt idx="1521">
                        <c:v>5.4297803407849203</c:v>
                      </c:pt>
                      <c:pt idx="1522">
                        <c:v>5.4350594750081331</c:v>
                      </c:pt>
                      <c:pt idx="1523">
                        <c:v>5.4392829830545484</c:v>
                      </c:pt>
                      <c:pt idx="1524">
                        <c:v>5.4435066694887002</c:v>
                      </c:pt>
                      <c:pt idx="1525">
                        <c:v>5.447730534325645</c:v>
                      </c:pt>
                      <c:pt idx="1526">
                        <c:v>5.4508985500392768</c:v>
                      </c:pt>
                      <c:pt idx="1527">
                        <c:v>5.4551227271174012</c:v>
                      </c:pt>
                      <c:pt idx="1528">
                        <c:v>5.4593470826397938</c:v>
                      </c:pt>
                      <c:pt idx="1529">
                        <c:v>5.4635716166215227</c:v>
                      </c:pt>
                      <c:pt idx="1530">
                        <c:v>5.4677963290776512</c:v>
                      </c:pt>
                      <c:pt idx="1531">
                        <c:v>5.4720212200232865</c:v>
                      </c:pt>
                      <c:pt idx="1532">
                        <c:v>5.477302584729153</c:v>
                      </c:pt>
                      <c:pt idx="1533">
                        <c:v>5.4815278773312865</c:v>
                      </c:pt>
                      <c:pt idx="1534">
                        <c:v>5.4857533484719525</c:v>
                      </c:pt>
                      <c:pt idx="1535">
                        <c:v>5.4899789981662259</c:v>
                      </c:pt>
                      <c:pt idx="1536">
                        <c:v>5.4942048264291863</c:v>
                      </c:pt>
                      <c:pt idx="1537">
                        <c:v>5.4973743148212098</c:v>
                      </c:pt>
                      <c:pt idx="1538">
                        <c:v>5.5016004556157112</c:v>
                      </c:pt>
                      <c:pt idx="1539">
                        <c:v>5.5058267750204335</c:v>
                      </c:pt>
                      <c:pt idx="1540">
                        <c:v>5.5100532730504623</c:v>
                      </c:pt>
                      <c:pt idx="1541">
                        <c:v>5.5153366468028331</c:v>
                      </c:pt>
                      <c:pt idx="1542">
                        <c:v>5.5195635467950011</c:v>
                      </c:pt>
                      <c:pt idx="1543">
                        <c:v>5.5227338390433829</c:v>
                      </c:pt>
                      <c:pt idx="1544">
                        <c:v>5.5269610517256424</c:v>
                      </c:pt>
                      <c:pt idx="1545">
                        <c:v>5.5311884431087392</c:v>
                      </c:pt>
                      <c:pt idx="1546">
                        <c:v>5.5354160132077581</c:v>
                      </c:pt>
                      <c:pt idx="1547">
                        <c:v>5.5396437620378336</c:v>
                      </c:pt>
                      <c:pt idx="1548">
                        <c:v>5.5438716896140692</c:v>
                      </c:pt>
                      <c:pt idx="1549">
                        <c:v>5.5480997959515657</c:v>
                      </c:pt>
                      <c:pt idx="1550">
                        <c:v>5.5523280810654647</c:v>
                      </c:pt>
                      <c:pt idx="1551">
                        <c:v>5.5576136888851657</c:v>
                      </c:pt>
                      <c:pt idx="1552">
                        <c:v>5.5618423763012261</c:v>
                      </c:pt>
                      <c:pt idx="1553">
                        <c:v>5.5660712425428107</c:v>
                      </c:pt>
                      <c:pt idx="1554">
                        <c:v>5.5692430095873684</c:v>
                      </c:pt>
                      <c:pt idx="1555">
                        <c:v>5.573472188810034</c:v>
                      </c:pt>
                      <c:pt idx="1556">
                        <c:v>5.5777015468998448</c:v>
                      </c:pt>
                      <c:pt idx="1557">
                        <c:v>5.5819310838719067</c:v>
                      </c:pt>
                      <c:pt idx="1558">
                        <c:v>5.5861607997413785</c:v>
                      </c:pt>
                      <c:pt idx="1559">
                        <c:v>5.5903906945233812</c:v>
                      </c:pt>
                      <c:pt idx="1560">
                        <c:v>5.5946207682330389</c:v>
                      </c:pt>
                      <c:pt idx="1561">
                        <c:v>5.5999086120102133</c:v>
                      </c:pt>
                      <c:pt idx="1562">
                        <c:v>5.6041390883624853</c:v>
                      </c:pt>
                      <c:pt idx="1563">
                        <c:v>5.6083697436916315</c:v>
                      </c:pt>
                      <c:pt idx="1564">
                        <c:v>5.612600578012783</c:v>
                      </c:pt>
                      <c:pt idx="1565">
                        <c:v>5.6157738212262842</c:v>
                      </c:pt>
                      <c:pt idx="1566">
                        <c:v>5.6200049688199138</c:v>
                      </c:pt>
                      <c:pt idx="1567">
                        <c:v>5.62423629544723</c:v>
                      </c:pt>
                      <c:pt idx="1568">
                        <c:v>5.628467801123362</c:v>
                      </c:pt>
                      <c:pt idx="1569">
                        <c:v>5.6326994858634842</c:v>
                      </c:pt>
                      <c:pt idx="1570">
                        <c:v>5.6379893436204416</c:v>
                      </c:pt>
                      <c:pt idx="1571">
                        <c:v>5.6422214313099346</c:v>
                      </c:pt>
                      <c:pt idx="1572">
                        <c:v>5.6464536981126576</c:v>
                      </c:pt>
                      <c:pt idx="1573">
                        <c:v>5.6506861440437977</c:v>
                      </c:pt>
                      <c:pt idx="1574">
                        <c:v>5.6549187691185043</c:v>
                      </c:pt>
                      <c:pt idx="1575">
                        <c:v>5.6591515733519326</c:v>
                      </c:pt>
                      <c:pt idx="1576">
                        <c:v>5.6623262941090626</c:v>
                      </c:pt>
                      <c:pt idx="1577">
                        <c:v>5.6665594119067721</c:v>
                      </c:pt>
                      <c:pt idx="1578">
                        <c:v>5.6707927089049424</c:v>
                      </c:pt>
                      <c:pt idx="1579">
                        <c:v>5.6750261851187345</c:v>
                      </c:pt>
                      <c:pt idx="1580">
                        <c:v>5.6803182824310543</c:v>
                      </c:pt>
                      <c:pt idx="1581">
                        <c:v>5.6845521619354686</c:v>
                      </c:pt>
                      <c:pt idx="1582">
                        <c:v>5.6877276892055741</c:v>
                      </c:pt>
                      <c:pt idx="1583">
                        <c:v>5.6919618824336178</c:v>
                      </c:pt>
                      <c:pt idx="1584">
                        <c:v>5.6961962549531782</c:v>
                      </c:pt>
                      <c:pt idx="1585">
                        <c:v>5.7004308067794236</c:v>
                      </c:pt>
                      <c:pt idx="1586">
                        <c:v>5.7046655379275677</c:v>
                      </c:pt>
                      <c:pt idx="1587">
                        <c:v>5.7089004484127841</c:v>
                      </c:pt>
                      <c:pt idx="1588">
                        <c:v>5.7131355382502536</c:v>
                      </c:pt>
                      <c:pt idx="1589">
                        <c:v>5.7173708074551888</c:v>
                      </c:pt>
                      <c:pt idx="1590">
                        <c:v>5.720547377077918</c:v>
                      </c:pt>
                      <c:pt idx="1591">
                        <c:v>5.7258418840281946</c:v>
                      </c:pt>
                      <c:pt idx="1592">
                        <c:v>5.7300776914266693</c:v>
                      </c:pt>
                      <c:pt idx="1593">
                        <c:v>5.7343136782533879</c:v>
                      </c:pt>
                      <c:pt idx="1594">
                        <c:v>5.7385498445235408</c:v>
                      </c:pt>
                      <c:pt idx="1595">
                        <c:v>5.7427861902523532</c:v>
                      </c:pt>
                      <c:pt idx="1596">
                        <c:v>5.7470227154550084</c:v>
                      </c:pt>
                      <c:pt idx="1597">
                        <c:v>5.751259420146738</c:v>
                      </c:pt>
                      <c:pt idx="1598">
                        <c:v>5.7554963043427385</c:v>
                      </c:pt>
                      <c:pt idx="1599">
                        <c:v>5.7607926620387895</c:v>
                      </c:pt>
                      <c:pt idx="1600">
                        <c:v>5.7650299501750091</c:v>
                      </c:pt>
                      <c:pt idx="1601">
                        <c:v>5.7682080341084827</c:v>
                      </c:pt>
                      <c:pt idx="1602">
                        <c:v>5.7724456364736909</c:v>
                      </c:pt>
                      <c:pt idx="1603">
                        <c:v>5.7766834184192595</c:v>
                      </c:pt>
                      <c:pt idx="1604">
                        <c:v>5.7809213799603976</c:v>
                      </c:pt>
                      <c:pt idx="1605">
                        <c:v>5.7851595211123152</c:v>
                      </c:pt>
                      <c:pt idx="1606">
                        <c:v>5.7883382448549971</c:v>
                      </c:pt>
                      <c:pt idx="1607">
                        <c:v>5.7925767003624493</c:v>
                      </c:pt>
                      <c:pt idx="1608">
                        <c:v>5.7968153355225667</c:v>
                      </c:pt>
                      <c:pt idx="1609">
                        <c:v>5.8010541503505682</c:v>
                      </c:pt>
                      <c:pt idx="1610">
                        <c:v>5.8063529215667629</c:v>
                      </c:pt>
                      <c:pt idx="1611">
                        <c:v>5.8105921407032373</c:v>
                      </c:pt>
                      <c:pt idx="1612">
                        <c:v>5.8148315395571188</c:v>
                      </c:pt>
                      <c:pt idx="1613">
                        <c:v>5.8190711181436354</c:v>
                      </c:pt>
                      <c:pt idx="1614">
                        <c:v>5.8233108764780495</c:v>
                      </c:pt>
                      <c:pt idx="1615">
                        <c:v>5.8275508145755923</c:v>
                      </c:pt>
                      <c:pt idx="1616">
                        <c:v>5.8317909324514972</c:v>
                      </c:pt>
                      <c:pt idx="1617">
                        <c:v>5.8360312301210335</c:v>
                      </c:pt>
                      <c:pt idx="1618">
                        <c:v>5.8392115713719148</c:v>
                      </c:pt>
                      <c:pt idx="1619">
                        <c:v>5.8434521837169768</c:v>
                      </c:pt>
                      <c:pt idx="1620">
                        <c:v>5.848753202043838</c:v>
                      </c:pt>
                      <c:pt idx="1621">
                        <c:v>5.8529942190403421</c:v>
                      </c:pt>
                      <c:pt idx="1622">
                        <c:v>5.8572354159067368</c:v>
                      </c:pt>
                      <c:pt idx="1623">
                        <c:v>5.8614767926582703</c:v>
                      </c:pt>
                      <c:pt idx="1624">
                        <c:v>5.8657183493101899</c:v>
                      </c:pt>
                      <c:pt idx="1625">
                        <c:v>5.8699600858777812</c:v>
                      </c:pt>
                      <c:pt idx="1626">
                        <c:v>5.8742020023762951</c:v>
                      </c:pt>
                      <c:pt idx="1627">
                        <c:v>5.8784440988209861</c:v>
                      </c:pt>
                      <c:pt idx="1628">
                        <c:v>5.8837469724494467</c:v>
                      </c:pt>
                      <c:pt idx="1629">
                        <c:v>5.8879894738288998</c:v>
                      </c:pt>
                      <c:pt idx="1630">
                        <c:v>5.8922321552041694</c:v>
                      </c:pt>
                      <c:pt idx="1631">
                        <c:v>5.8954142843670576</c:v>
                      </c:pt>
                      <c:pt idx="1632">
                        <c:v>5.8996572807717484</c:v>
                      </c:pt>
                      <c:pt idx="1633">
                        <c:v>5.9039004572142728</c:v>
                      </c:pt>
                      <c:pt idx="1634">
                        <c:v>5.9081438137099012</c:v>
                      </c:pt>
                      <c:pt idx="1635">
                        <c:v>5.9123873502739022</c:v>
                      </c:pt>
                      <c:pt idx="1636">
                        <c:v>5.9166310669215836</c:v>
                      </c:pt>
                      <c:pt idx="1637">
                        <c:v>5.9208749636682168</c:v>
                      </c:pt>
                      <c:pt idx="1638">
                        <c:v>5.9261800878889437</c:v>
                      </c:pt>
                      <c:pt idx="1639">
                        <c:v>5.9304243899141049</c:v>
                      </c:pt>
                      <c:pt idx="1640">
                        <c:v>5.9346688720879222</c:v>
                      </c:pt>
                      <c:pt idx="1641">
                        <c:v>5.937852351950025</c:v>
                      </c:pt>
                      <c:pt idx="1642">
                        <c:v>5.9420971494207668</c:v>
                      </c:pt>
                      <c:pt idx="1643">
                        <c:v>5.946342127082203</c:v>
                      </c:pt>
                      <c:pt idx="1644">
                        <c:v>5.9505872849496519</c:v>
                      </c:pt>
                      <c:pt idx="1645">
                        <c:v>5.9548326230384063</c:v>
                      </c:pt>
                      <c:pt idx="1646">
                        <c:v>5.9590781413637552</c:v>
                      </c:pt>
                      <c:pt idx="1647">
                        <c:v>5.9643852927514933</c:v>
                      </c:pt>
                      <c:pt idx="1648">
                        <c:v>5.9686312166651785</c:v>
                      </c:pt>
                      <c:pt idx="1649">
                        <c:v>5.9728773208652175</c:v>
                      </c:pt>
                      <c:pt idx="1650">
                        <c:v>5.9771236053669101</c:v>
                      </c:pt>
                      <c:pt idx="1651">
                        <c:v>5.9813700701855907</c:v>
                      </c:pt>
                      <c:pt idx="1652">
                        <c:v>5.9845550371418259</c:v>
                      </c:pt>
                      <c:pt idx="1653">
                        <c:v>5.9888018175520701</c:v>
                      </c:pt>
                      <c:pt idx="1654">
                        <c:v>5.9930487783214126</c:v>
                      </c:pt>
                      <c:pt idx="1655">
                        <c:v>5.9972959194651612</c:v>
                      </c:pt>
                      <c:pt idx="1656">
                        <c:v>6.0015432409986627</c:v>
                      </c:pt>
                      <c:pt idx="1657">
                        <c:v>6.0068526466119518</c:v>
                      </c:pt>
                      <c:pt idx="1658">
                        <c:v>6.0100384252961732</c:v>
                      </c:pt>
                      <c:pt idx="1659">
                        <c:v>6.0142862880908474</c:v>
                      </c:pt>
                      <c:pt idx="1660">
                        <c:v>6.0185343313365589</c:v>
                      </c:pt>
                      <c:pt idx="1661">
                        <c:v>6.0227825550486624</c:v>
                      </c:pt>
                      <c:pt idx="1662">
                        <c:v>6.0270309592424809</c:v>
                      </c:pt>
                      <c:pt idx="1663">
                        <c:v>6.031279543933338</c:v>
                      </c:pt>
                      <c:pt idx="1664">
                        <c:v>6.0355283091365939</c:v>
                      </c:pt>
                      <c:pt idx="1665">
                        <c:v>6.0397772548675777</c:v>
                      </c:pt>
                      <c:pt idx="1666">
                        <c:v>6.0450886909217916</c:v>
                      </c:pt>
                      <c:pt idx="1667">
                        <c:v>6.049338042896248</c:v>
                      </c:pt>
                      <c:pt idx="1668">
                        <c:v>6.0535875754483115</c:v>
                      </c:pt>
                      <c:pt idx="1669">
                        <c:v>6.0578372885933174</c:v>
                      </c:pt>
                      <c:pt idx="1670">
                        <c:v>6.0610246919754198</c:v>
                      </c:pt>
                      <c:pt idx="1671">
                        <c:v>6.0652747211950029</c:v>
                      </c:pt>
                      <c:pt idx="1672">
                        <c:v>6.0695249310497585</c:v>
                      </c:pt>
                      <c:pt idx="1673">
                        <c:v>6.0737753215550301</c:v>
                      </c:pt>
                      <c:pt idx="1674">
                        <c:v>6.0780258927261634</c:v>
                      </c:pt>
                      <c:pt idx="1675">
                        <c:v>6.0822766445785419</c:v>
                      </c:pt>
                      <c:pt idx="1676">
                        <c:v>6.0875903385003944</c:v>
                      </c:pt>
                      <c:pt idx="1677">
                        <c:v>6.0918414969417132</c:v>
                      </c:pt>
                      <c:pt idx="1678">
                        <c:v>6.0960928361141855</c:v>
                      </c:pt>
                      <c:pt idx="1679">
                        <c:v>6.1003443560332009</c:v>
                      </c:pt>
                      <c:pt idx="1680">
                        <c:v>6.1035331145966136</c:v>
                      </c:pt>
                      <c:pt idx="1681">
                        <c:v>6.1077849508590445</c:v>
                      </c:pt>
                      <c:pt idx="1682">
                        <c:v>6.1120369679102655</c:v>
                      </c:pt>
                      <c:pt idx="1683">
                        <c:v>6.1162891657656768</c:v>
                      </c:pt>
                      <c:pt idx="1684">
                        <c:v>6.120541544440643</c:v>
                      </c:pt>
                      <c:pt idx="1685">
                        <c:v>6.1247941039505305</c:v>
                      </c:pt>
                      <c:pt idx="1686">
                        <c:v>6.130110057660457</c:v>
                      </c:pt>
                      <c:pt idx="1687">
                        <c:v>6.1343630241051974</c:v>
                      </c:pt>
                      <c:pt idx="1688">
                        <c:v>6.1386161714348662</c:v>
                      </c:pt>
                      <c:pt idx="1689">
                        <c:v>6.1418061506471027</c:v>
                      </c:pt>
                      <c:pt idx="1690">
                        <c:v>6.1460596145624233</c:v>
                      </c:pt>
                      <c:pt idx="1691">
                        <c:v>6.1503132594049807</c:v>
                      </c:pt>
                      <c:pt idx="1692">
                        <c:v>6.1545670851901919</c:v>
                      </c:pt>
                      <c:pt idx="1693">
                        <c:v>6.1588210919334268</c:v>
                      </c:pt>
                      <c:pt idx="1694">
                        <c:v>6.1630752796501058</c:v>
                      </c:pt>
                      <c:pt idx="1695">
                        <c:v>6.1683932688132961</c:v>
                      </c:pt>
                      <c:pt idx="1696">
                        <c:v>6.1705205436679265</c:v>
                      </c:pt>
                      <c:pt idx="1697">
                        <c:v>6.17583892879472</c:v>
                      </c:pt>
                      <c:pt idx="1698">
                        <c:v>6.1800938405591328</c:v>
                      </c:pt>
                      <c:pt idx="1699">
                        <c:v>6.1843489333739798</c:v>
                      </c:pt>
                      <c:pt idx="1700">
                        <c:v>6.1875403718087529</c:v>
                      </c:pt>
                      <c:pt idx="1701">
                        <c:v>6.1886042072546914</c:v>
                      </c:pt>
                      <c:pt idx="1702">
                        <c:v>6.2003071441732542</c:v>
                      </c:pt>
                      <c:pt idx="1703">
                        <c:v>6.2109473663511414</c:v>
                      </c:pt>
                      <c:pt idx="1704">
                        <c:v>6.2215887207927745</c:v>
                      </c:pt>
                      <c:pt idx="1705">
                        <c:v>6.2322312077391651</c:v>
                      </c:pt>
                      <c:pt idx="1706">
                        <c:v>6.2428748274313941</c:v>
                      </c:pt>
                      <c:pt idx="1707">
                        <c:v>6.2545841177021044</c:v>
                      </c:pt>
                      <c:pt idx="1708">
                        <c:v>6.2641654660180635</c:v>
                      </c:pt>
                      <c:pt idx="1709">
                        <c:v>6.2748124853950493</c:v>
                      </c:pt>
                      <c:pt idx="1710">
                        <c:v>6.2854606384829577</c:v>
                      </c:pt>
                      <c:pt idx="1711">
                        <c:v>6.296109925523254</c:v>
                      </c:pt>
                      <c:pt idx="1712">
                        <c:v>6.3067603467574802</c:v>
                      </c:pt>
                      <c:pt idx="1713">
                        <c:v>6.3174119024272652</c:v>
                      </c:pt>
                      <c:pt idx="1714">
                        <c:v>6.3269992726722082</c:v>
                      </c:pt>
                      <c:pt idx="1715">
                        <c:v>6.3387184180403162</c:v>
                      </c:pt>
                      <c:pt idx="1716">
                        <c:v>6.3493733784672175</c:v>
                      </c:pt>
                      <c:pt idx="1717">
                        <c:v>6.3600294742969137</c:v>
                      </c:pt>
                      <c:pt idx="1718">
                        <c:v>6.3696209315130492</c:v>
                      </c:pt>
                      <c:pt idx="1719">
                        <c:v>6.3813450731327865</c:v>
                      </c:pt>
                      <c:pt idx="1720">
                        <c:v>6.392004576623207</c:v>
                      </c:pt>
                      <c:pt idx="1721">
                        <c:v>6.4026652164849072</c:v>
                      </c:pt>
                      <c:pt idx="1722">
                        <c:v>6.4122607641581553</c:v>
                      </c:pt>
                      <c:pt idx="1723">
                        <c:v>6.4239899062914914</c:v>
                      </c:pt>
                      <c:pt idx="1724">
                        <c:v>6.4346539567212258</c:v>
                      </c:pt>
                      <c:pt idx="1725">
                        <c:v>6.4453191444919646</c:v>
                      </c:pt>
                      <c:pt idx="1726">
                        <c:v>6.4559854698463317</c:v>
                      </c:pt>
                      <c:pt idx="1727">
                        <c:v>6.4666529330270297</c:v>
                      </c:pt>
                      <c:pt idx="1728">
                        <c:v>6.4773215342768395</c:v>
                      </c:pt>
                      <c:pt idx="1729">
                        <c:v>6.4879912738386185</c:v>
                      </c:pt>
                      <c:pt idx="1730">
                        <c:v>6.4986621519553021</c:v>
                      </c:pt>
                      <c:pt idx="1731">
                        <c:v>6.5093341688699038</c:v>
                      </c:pt>
                      <c:pt idx="1732">
                        <c:v>6.5200073248255288</c:v>
                      </c:pt>
                      <c:pt idx="1733">
                        <c:v>6.5296141392666138</c:v>
                      </c:pt>
                      <c:pt idx="1734">
                        <c:v>6.5413570548325373</c:v>
                      </c:pt>
                      <c:pt idx="1735">
                        <c:v>6.5520336293705075</c:v>
                      </c:pt>
                      <c:pt idx="1736">
                        <c:v>6.562711343922631</c:v>
                      </c:pt>
                      <c:pt idx="1737">
                        <c:v>6.5723222619328707</c:v>
                      </c:pt>
                      <c:pt idx="1738">
                        <c:v>6.584070194043341</c:v>
                      </c:pt>
                      <c:pt idx="1739">
                        <c:v>6.5947513300991245</c:v>
                      </c:pt>
                      <c:pt idx="1740">
                        <c:v>6.6054336071434543</c:v>
                      </c:pt>
                      <c:pt idx="1741">
                        <c:v>6.616117025420122</c:v>
                      </c:pt>
                      <c:pt idx="1742">
                        <c:v>6.626801585173002</c:v>
                      </c:pt>
                      <c:pt idx="1743">
                        <c:v>6.6374872866460404</c:v>
                      </c:pt>
                      <c:pt idx="1744">
                        <c:v>6.6481741300832802</c:v>
                      </c:pt>
                      <c:pt idx="1745">
                        <c:v>6.6588621157287999</c:v>
                      </c:pt>
                      <c:pt idx="1746">
                        <c:v>6.669551243826799</c:v>
                      </c:pt>
                      <c:pt idx="1747">
                        <c:v>6.6802415146215379</c:v>
                      </c:pt>
                      <c:pt idx="1748">
                        <c:v>6.6909329283573573</c:v>
                      </c:pt>
                      <c:pt idx="1749">
                        <c:v>6.7016254852786767</c:v>
                      </c:pt>
                      <c:pt idx="1750">
                        <c:v>6.7123191856299957</c:v>
                      </c:pt>
                      <c:pt idx="1751">
                        <c:v>6.7230140296558885</c:v>
                      </c:pt>
                      <c:pt idx="1752">
                        <c:v>6.7337100176010107</c:v>
                      </c:pt>
                      <c:pt idx="1753">
                        <c:v>6.7444071497101064</c:v>
                      </c:pt>
                      <c:pt idx="1754">
                        <c:v>6.7551054262279626</c:v>
                      </c:pt>
                      <c:pt idx="1755">
                        <c:v>6.7658048473994841</c:v>
                      </c:pt>
                      <c:pt idx="1756">
                        <c:v>6.7765054134696383</c:v>
                      </c:pt>
                      <c:pt idx="1757">
                        <c:v>6.7872071246834711</c:v>
                      </c:pt>
                      <c:pt idx="1758">
                        <c:v>6.7979099812861117</c:v>
                      </c:pt>
                      <c:pt idx="1759">
                        <c:v>6.808613983522763</c:v>
                      </c:pt>
                      <c:pt idx="1760">
                        <c:v>6.8182485652555593</c:v>
                      </c:pt>
                      <c:pt idx="1761">
                        <c:v>6.8300254258793132</c:v>
                      </c:pt>
                      <c:pt idx="1762">
                        <c:v>6.8407328664900149</c:v>
                      </c:pt>
                      <c:pt idx="1763">
                        <c:v>6.8514414537163368</c:v>
                      </c:pt>
                      <c:pt idx="1764">
                        <c:v>6.8621511878038746</c:v>
                      </c:pt>
                      <c:pt idx="1765">
                        <c:v>6.8728620689983195</c:v>
                      </c:pt>
                      <c:pt idx="1766">
                        <c:v>6.8835740975454058</c:v>
                      </c:pt>
                      <c:pt idx="1767">
                        <c:v>6.8942872736909795</c:v>
                      </c:pt>
                      <c:pt idx="1768">
                        <c:v>6.9039301136219562</c:v>
                      </c:pt>
                      <c:pt idx="1769">
                        <c:v>6.9157170697613308</c:v>
                      </c:pt>
                      <c:pt idx="1770">
                        <c:v>6.9264336901781745</c:v>
                      </c:pt>
                      <c:pt idx="1771">
                        <c:v>6.9360796305844632</c:v>
                      </c:pt>
                      <c:pt idx="1772">
                        <c:v>6.946798433518814</c:v>
                      </c:pt>
                      <c:pt idx="1773">
                        <c:v>6.9585904439094541</c:v>
                      </c:pt>
                      <c:pt idx="1774">
                        <c:v>6.9693116601344887</c:v>
                      </c:pt>
                      <c:pt idx="1775">
                        <c:v>6.980034025927548</c:v>
                      </c:pt>
                      <c:pt idx="1776">
                        <c:v>6.9907575415351753</c:v>
                      </c:pt>
                      <c:pt idx="1777">
                        <c:v>7.0014822072040017</c:v>
                      </c:pt>
                      <c:pt idx="1778">
                        <c:v>7.0122080231807331</c:v>
                      </c:pt>
                      <c:pt idx="1779">
                        <c:v>7.0229349897121551</c:v>
                      </c:pt>
                      <c:pt idx="1780">
                        <c:v>7.034735982082033</c:v>
                      </c:pt>
                      <c:pt idx="1781">
                        <c:v>7.0443923754266171</c:v>
                      </c:pt>
                      <c:pt idx="1782">
                        <c:v>7.0551227951036246</c:v>
                      </c:pt>
                      <c:pt idx="1783">
                        <c:v>7.0658543663232622</c:v>
                      </c:pt>
                      <c:pt idx="1784">
                        <c:v>7.0776604249916275</c:v>
                      </c:pt>
                      <c:pt idx="1785">
                        <c:v>7.0883944152554692</c:v>
                      </c:pt>
                      <c:pt idx="1786">
                        <c:v>7.0980559917102131</c:v>
                      </c:pt>
                      <c:pt idx="1787">
                        <c:v>7.1087921715730085</c:v>
                      </c:pt>
                      <c:pt idx="1788">
                        <c:v>7.120603300891756</c:v>
                      </c:pt>
                      <c:pt idx="1789">
                        <c:v>7.1313419018771391</c:v>
                      </c:pt>
                      <c:pt idx="1790">
                        <c:v>7.1410076288278823</c:v>
                      </c:pt>
                      <c:pt idx="1791">
                        <c:v>7.151748421293874</c:v>
                      </c:pt>
                      <c:pt idx="1792">
                        <c:v>7.163564625620543</c:v>
                      </c:pt>
                      <c:pt idx="1793">
                        <c:v>7.1743078412901866</c:v>
                      </c:pt>
                      <c:pt idx="1794">
                        <c:v>7.1839777223044674</c:v>
                      </c:pt>
                      <c:pt idx="1795">
                        <c:v>7.1947231313388</c:v>
                      </c:pt>
                      <c:pt idx="1796">
                        <c:v>7.2065444150365021</c:v>
                      </c:pt>
                      <c:pt idx="1797">
                        <c:v>7.2162174139423998</c:v>
                      </c:pt>
                      <c:pt idx="1798">
                        <c:v>7.2269662880081906</c:v>
                      </c:pt>
                      <c:pt idx="1799">
                        <c:v>7.2377163175811239</c:v>
                      </c:pt>
                      <c:pt idx="1800">
                        <c:v>7.2495426850186462</c:v>
                      </c:pt>
                      <c:pt idx="1801">
                        <c:v>7.2602951419654156</c:v>
                      </c:pt>
                      <c:pt idx="1802">
                        <c:v>7.2699733418277885</c:v>
                      </c:pt>
                      <c:pt idx="1803">
                        <c:v>7.2807279959147042</c:v>
                      </c:pt>
                      <c:pt idx="1804">
                        <c:v>7.29255945146644</c:v>
                      </c:pt>
                      <c:pt idx="1805">
                        <c:v>7.3022407745881646</c:v>
                      </c:pt>
                      <c:pt idx="1806">
                        <c:v>7.3129988996725013</c:v>
                      </c:pt>
                      <c:pt idx="1807">
                        <c:v>7.3237581822539175</c:v>
                      </c:pt>
                      <c:pt idx="1808">
                        <c:v>7.3345186225815162</c:v>
                      </c:pt>
                      <c:pt idx="1809">
                        <c:v>7.3452802209044838</c:v>
                      </c:pt>
                      <c:pt idx="1810">
                        <c:v>7.3560429774720815</c:v>
                      </c:pt>
                      <c:pt idx="1811">
                        <c:v>7.3678833477665906</c:v>
                      </c:pt>
                      <c:pt idx="1812">
                        <c:v>7.377571966338631</c:v>
                      </c:pt>
                      <c:pt idx="1813">
                        <c:v>7.3883381991365269</c:v>
                      </c:pt>
                      <c:pt idx="1814">
                        <c:v>7.3991055911769035</c:v>
                      </c:pt>
                      <c:pt idx="1815">
                        <c:v>7.4109510616443757</c:v>
                      </c:pt>
                      <c:pt idx="1816">
                        <c:v>7.4217208889067559</c:v>
                      </c:pt>
                      <c:pt idx="1817">
                        <c:v>7.4314147252500806</c:v>
                      </c:pt>
                      <c:pt idx="1818">
                        <c:v>7.4421867567579163</c:v>
                      </c:pt>
                      <c:pt idx="1819">
                        <c:v>7.4540373317940096</c:v>
                      </c:pt>
                      <c:pt idx="1820">
                        <c:v>7.4648118006231199</c:v>
                      </c:pt>
                      <c:pt idx="1821">
                        <c:v>7.4745098152316132</c:v>
                      </c:pt>
                      <c:pt idx="1822">
                        <c:v>7.4852864902067466</c:v>
                      </c:pt>
                      <c:pt idx="1823">
                        <c:v>7.4971421742127715</c:v>
                      </c:pt>
                      <c:pt idx="1824">
                        <c:v>7.5079212886111693</c:v>
                      </c:pt>
                      <c:pt idx="1825">
                        <c:v>7.5176234850882624</c:v>
                      </c:pt>
                      <c:pt idx="1826">
                        <c:v>7.5284048075357139</c:v>
                      </c:pt>
                      <c:pt idx="1827">
                        <c:v>7.5402656049186723</c:v>
                      </c:pt>
                      <c:pt idx="1828">
                        <c:v>7.5510493688940956</c:v>
                      </c:pt>
                      <c:pt idx="1829">
                        <c:v>7.56075575084785</c:v>
                      </c:pt>
                      <c:pt idx="1830">
                        <c:v>7.5726203861590529</c:v>
                      </c:pt>
                      <c:pt idx="1831">
                        <c:v>7.5834076399504555</c:v>
                      </c:pt>
                      <c:pt idx="1832">
                        <c:v>7.5941960575158314</c:v>
                      </c:pt>
                      <c:pt idx="1833">
                        <c:v>7.60390662855899</c:v>
                      </c:pt>
                      <c:pt idx="1834">
                        <c:v>7.615776384973147</c:v>
                      </c:pt>
                      <c:pt idx="1835">
                        <c:v>7.626568295367596</c:v>
                      </c:pt>
                      <c:pt idx="1836">
                        <c:v>7.6362820106014864</c:v>
                      </c:pt>
                      <c:pt idx="1837">
                        <c:v>7.6470761342910354</c:v>
                      </c:pt>
                      <c:pt idx="1838">
                        <c:v>7.6589510162308718</c:v>
                      </c:pt>
                      <c:pt idx="1839">
                        <c:v>7.6697475872504182</c:v>
                      </c:pt>
                      <c:pt idx="1840">
                        <c:v>7.6794654979072687</c:v>
                      </c:pt>
                      <c:pt idx="1841">
                        <c:v>7.6902642841341908</c:v>
                      </c:pt>
                      <c:pt idx="1842">
                        <c:v>7.7021442960281812</c:v>
                      </c:pt>
                      <c:pt idx="1843">
                        <c:v>7.7118653556313239</c:v>
                      </c:pt>
                      <c:pt idx="1844">
                        <c:v>7.7226676414054953</c:v>
                      </c:pt>
                      <c:pt idx="1845">
                        <c:v>7.7334710941995235</c:v>
                      </c:pt>
                      <c:pt idx="1846">
                        <c:v>7.7453562404818408</c:v>
                      </c:pt>
                      <c:pt idx="1847">
                        <c:v>7.7550815018559094</c:v>
                      </c:pt>
                      <c:pt idx="1848">
                        <c:v>7.7658884572228928</c:v>
                      </c:pt>
                      <c:pt idx="1849">
                        <c:v>7.7766965806189496</c:v>
                      </c:pt>
                      <c:pt idx="1850">
                        <c:v>7.7885868657295614</c:v>
                      </c:pt>
                      <c:pt idx="1851">
                        <c:v>7.7983163325084082</c:v>
                      </c:pt>
                      <c:pt idx="1852">
                        <c:v>7.8091279615070786</c:v>
                      </c:pt>
                      <c:pt idx="1853">
                        <c:v>7.8199407595453696</c:v>
                      </c:pt>
                      <c:pt idx="1854">
                        <c:v>7.8318361879299871</c:v>
                      </c:pt>
                      <c:pt idx="1855">
                        <c:v>7.8415698637521958</c:v>
                      </c:pt>
                      <c:pt idx="1856">
                        <c:v>7.8523861704266658</c:v>
                      </c:pt>
                      <c:pt idx="1857">
                        <c:v>7.8642854591877587</c:v>
                      </c:pt>
                      <c:pt idx="1858">
                        <c:v>7.8751042232627038</c:v>
                      </c:pt>
                      <c:pt idx="1859">
                        <c:v>7.8848421117715795</c:v>
                      </c:pt>
                      <c:pt idx="1860">
                        <c:v>7.895663100171217</c:v>
                      </c:pt>
                      <c:pt idx="1861">
                        <c:v>7.9075675400002208</c:v>
                      </c:pt>
                      <c:pt idx="1862">
                        <c:v>7.9183909879283547</c:v>
                      </c:pt>
                      <c:pt idx="1863">
                        <c:v>7.929215607453548</c:v>
                      </c:pt>
                      <c:pt idx="1864">
                        <c:v>7.9389587669513535</c:v>
                      </c:pt>
                      <c:pt idx="1865">
                        <c:v>7.9508683623098682</c:v>
                      </c:pt>
                      <c:pt idx="1866">
                        <c:v>7.9616964981485818</c:v>
                      </c:pt>
                      <c:pt idx="1867">
                        <c:v>7.9725258065995268</c:v>
                      </c:pt>
                      <c:pt idx="1868">
                        <c:v>7.9822731869987686</c:v>
                      </c:pt>
                      <c:pt idx="1869">
                        <c:v>7.9941879423541886</c:v>
                      </c:pt>
                      <c:pt idx="1870">
                        <c:v>8.0050207701661513</c:v>
                      </c:pt>
                      <c:pt idx="1871">
                        <c:v>8.0158547716068469</c:v>
                      </c:pt>
                      <c:pt idx="1872">
                        <c:v>8.0256063765662145</c:v>
                      </c:pt>
                      <c:pt idx="1873">
                        <c:v>8.037526296391782</c:v>
                      </c:pt>
                      <c:pt idx="1874">
                        <c:v>8.0483638202449406</c:v>
                      </c:pt>
                      <c:pt idx="1875">
                        <c:v>8.0592025187446357</c:v>
                      </c:pt>
                      <c:pt idx="1876">
                        <c:v>8.0711264441149844</c:v>
                      </c:pt>
                      <c:pt idx="1877">
                        <c:v>8.08088344070236</c:v>
                      </c:pt>
                      <c:pt idx="1878">
                        <c:v>8.0917256646699585</c:v>
                      </c:pt>
                      <c:pt idx="1879">
                        <c:v>8.1025690643032426</c:v>
                      </c:pt>
                      <c:pt idx="1880">
                        <c:v>8.1134136398571837</c:v>
                      </c:pt>
                      <c:pt idx="1881">
                        <c:v>8.1242593915868646</c:v>
                      </c:pt>
                      <c:pt idx="1882">
                        <c:v>8.1351063197474467</c:v>
                      </c:pt>
                      <c:pt idx="1883">
                        <c:v>8.1459544245941693</c:v>
                      </c:pt>
                      <c:pt idx="1884">
                        <c:v>8.1568037063823571</c:v>
                      </c:pt>
                      <c:pt idx="1885">
                        <c:v>8.1676541653674164</c:v>
                      </c:pt>
                      <c:pt idx="1886">
                        <c:v>8.1785058018048353</c:v>
                      </c:pt>
                      <c:pt idx="1887">
                        <c:v>8.1893586159501925</c:v>
                      </c:pt>
                      <c:pt idx="1888">
                        <c:v>8.2012980720678854</c:v>
                      </c:pt>
                      <c:pt idx="1889">
                        <c:v>8.2110677783874202</c:v>
                      </c:pt>
                      <c:pt idx="1890">
                        <c:v>8.2219241271908565</c:v>
                      </c:pt>
                      <c:pt idx="1891">
                        <c:v>8.2327816547253541</c:v>
                      </c:pt>
                      <c:pt idx="1892">
                        <c:v>8.2447262967532122</c:v>
                      </c:pt>
                      <c:pt idx="1893">
                        <c:v>8.25450024701159</c:v>
                      </c:pt>
                      <c:pt idx="1894">
                        <c:v>8.2653613122755445</c:v>
                      </c:pt>
                      <c:pt idx="1895">
                        <c:v>8.2773098466933863</c:v>
                      </c:pt>
                      <c:pt idx="1896">
                        <c:v>8.2881733897399954</c:v>
                      </c:pt>
                      <c:pt idx="1897">
                        <c:v>8.2990381130805133</c:v>
                      </c:pt>
                      <c:pt idx="1898">
                        <c:v>8.3088173734502409</c:v>
                      </c:pt>
                      <c:pt idx="1899">
                        <c:v>8.3207711016693029</c:v>
                      </c:pt>
                      <c:pt idx="1900">
                        <c:v>8.3316393674308333</c:v>
                      </c:pt>
                      <c:pt idx="1901">
                        <c:v>8.3425088145127599</c:v>
                      </c:pt>
                      <c:pt idx="1902">
                        <c:v>8.3522923271277119</c:v>
                      </c:pt>
                      <c:pt idx="1903">
                        <c:v>8.3642512536652251</c:v>
                      </c:pt>
                      <c:pt idx="1904">
                        <c:v>8.3751242462496815</c:v>
                      </c:pt>
                      <c:pt idx="1905">
                        <c:v>8.3859984211823857</c:v>
                      </c:pt>
                      <c:pt idx="1906">
                        <c:v>8.3957861897420916</c:v>
                      </c:pt>
                      <c:pt idx="1907">
                        <c:v>8.4077503191212362</c:v>
                      </c:pt>
                      <c:pt idx="1908">
                        <c:v>8.4186280426419859</c:v>
                      </c:pt>
                      <c:pt idx="1909">
                        <c:v>8.4295069495401496</c:v>
                      </c:pt>
                      <c:pt idx="1910">
                        <c:v>8.4403870400732348</c:v>
                      </c:pt>
                      <c:pt idx="1911">
                        <c:v>8.4512683144988294</c:v>
                      </c:pt>
                      <c:pt idx="1912">
                        <c:v>8.4621507730746082</c:v>
                      </c:pt>
                      <c:pt idx="1913">
                        <c:v>8.4730344160583257</c:v>
                      </c:pt>
                      <c:pt idx="1914">
                        <c:v>8.4839192437078239</c:v>
                      </c:pt>
                      <c:pt idx="1915">
                        <c:v>8.4958939227190964</c:v>
                      </c:pt>
                      <c:pt idx="1916">
                        <c:v>8.5056924540359589</c:v>
                      </c:pt>
                      <c:pt idx="1917">
                        <c:v>8.5165808372306966</c:v>
                      </c:pt>
                      <c:pt idx="1918">
                        <c:v>8.5274704061234345</c:v>
                      </c:pt>
                      <c:pt idx="1919">
                        <c:v>8.5383611609724159</c:v>
                      </c:pt>
                      <c:pt idx="1920">
                        <c:v>8.5492531020359976</c:v>
                      </c:pt>
                      <c:pt idx="1921">
                        <c:v>8.560146229572613</c:v>
                      </c:pt>
                      <c:pt idx="1922">
                        <c:v>8.5710405438407751</c:v>
                      </c:pt>
                      <c:pt idx="1923">
                        <c:v>8.581936045099086</c:v>
                      </c:pt>
                      <c:pt idx="1924">
                        <c:v>8.5928327336062349</c:v>
                      </c:pt>
                      <c:pt idx="1925">
                        <c:v>8.6037306096209853</c:v>
                      </c:pt>
                      <c:pt idx="1926">
                        <c:v>8.6157196451174478</c:v>
                      </c:pt>
                      <c:pt idx="1927">
                        <c:v>8.6255299252088147</c:v>
                      </c:pt>
                      <c:pt idx="1928">
                        <c:v>8.6364313652998437</c:v>
                      </c:pt>
                      <c:pt idx="1929">
                        <c:v>8.6473339939344047</c:v>
                      </c:pt>
                      <c:pt idx="1930">
                        <c:v>8.659328258509543</c:v>
                      </c:pt>
                      <c:pt idx="1931">
                        <c:v>8.6702333839292898</c:v>
                      </c:pt>
                      <c:pt idx="1932">
                        <c:v>8.6800490136916206</c:v>
                      </c:pt>
                      <c:pt idx="1933">
                        <c:v>8.690956399093082</c:v>
                      </c:pt>
                      <c:pt idx="1934">
                        <c:v>8.7029558973102876</c:v>
                      </c:pt>
                      <c:pt idx="1935">
                        <c:v>8.7138657816763345</c:v>
                      </c:pt>
                      <c:pt idx="1936">
                        <c:v>8.7236856953780855</c:v>
                      </c:pt>
                      <c:pt idx="1937">
                        <c:v>8.7345978416989833</c:v>
                      </c:pt>
                      <c:pt idx="1938">
                        <c:v>8.7466025781275789</c:v>
                      </c:pt>
                      <c:pt idx="1939">
                        <c:v>8.7575172255953007</c:v>
                      </c:pt>
                      <c:pt idx="1940">
                        <c:v>8.7673414269775023</c:v>
                      </c:pt>
                      <c:pt idx="1941">
                        <c:v>8.7782583383757746</c:v>
                      </c:pt>
                      <c:pt idx="1942">
                        <c:v>8.7902683175911029</c:v>
                      </c:pt>
                      <c:pt idx="1943">
                        <c:v>8.8000957371916151</c:v>
                      </c:pt>
                      <c:pt idx="1944">
                        <c:v>8.8110162251298689</c:v>
                      </c:pt>
                      <c:pt idx="1945">
                        <c:v>8.8219379057689515</c:v>
                      </c:pt>
                      <c:pt idx="1946">
                        <c:v>8.8328607793693941</c:v>
                      </c:pt>
                      <c:pt idx="1947">
                        <c:v>8.8437848461918467</c:v>
                      </c:pt>
                      <c:pt idx="1948">
                        <c:v>8.8547101064970413</c:v>
                      </c:pt>
                      <c:pt idx="1949">
                        <c:v>8.8656365605457808</c:v>
                      </c:pt>
                      <c:pt idx="1950">
                        <c:v>8.8776570390845695</c:v>
                      </c:pt>
                      <c:pt idx="1951">
                        <c:v>8.8874930509175769</c:v>
                      </c:pt>
                      <c:pt idx="1952">
                        <c:v>8.89842308776268</c:v>
                      </c:pt>
                      <c:pt idx="1953">
                        <c:v>8.9104475082820915</c:v>
                      </c:pt>
                      <c:pt idx="1954">
                        <c:v>8.921380054482988</c:v>
                      </c:pt>
                      <c:pt idx="1955">
                        <c:v>8.9312203680689102</c:v>
                      </c:pt>
                      <c:pt idx="1956">
                        <c:v>8.9421551856323749</c:v>
                      </c:pt>
                      <c:pt idx="1957">
                        <c:v>8.9541848661495109</c:v>
                      </c:pt>
                      <c:pt idx="1958">
                        <c:v>8.9640284085202406</c:v>
                      </c:pt>
                      <c:pt idx="1959">
                        <c:v>8.9749668143678782</c:v>
                      </c:pt>
                      <c:pt idx="1960">
                        <c:v>8.9859064168336342</c:v>
                      </c:pt>
                      <c:pt idx="1961">
                        <c:v>8.9979413619523942</c:v>
                      </c:pt>
                      <c:pt idx="1962">
                        <c:v>9.0088834781685829</c:v>
                      </c:pt>
                      <c:pt idx="1963">
                        <c:v>9.0187324065584242</c:v>
                      </c:pt>
                      <c:pt idx="1964">
                        <c:v>9.0296767981159007</c:v>
                      </c:pt>
                      <c:pt idx="1965">
                        <c:v>9.0417170124462647</c:v>
                      </c:pt>
                      <c:pt idx="1966">
                        <c:v>9.0526639199558279</c:v>
                      </c:pt>
                      <c:pt idx="1967">
                        <c:v>9.0636120259444279</c:v>
                      </c:pt>
                      <c:pt idx="1968">
                        <c:v>9.0734663462506635</c:v>
                      </c:pt>
                      <c:pt idx="1969">
                        <c:v>9.0855118344086279</c:v>
                      </c:pt>
                      <c:pt idx="1970">
                        <c:v>9.0964635374093881</c:v>
                      </c:pt>
                      <c:pt idx="1971">
                        <c:v>9.1074164399395041</c:v>
                      </c:pt>
                      <c:pt idx="1972">
                        <c:v>9.1172750780314136</c:v>
                      </c:pt>
                      <c:pt idx="1973">
                        <c:v>9.1293258446390855</c:v>
                      </c:pt>
                      <c:pt idx="1974">
                        <c:v>9.1402823473343879</c:v>
                      </c:pt>
                      <c:pt idx="1975">
                        <c:v>9.1512400506107472</c:v>
                      </c:pt>
                      <c:pt idx="1976">
                        <c:v>9.1632949111999178</c:v>
                      </c:pt>
                      <c:pt idx="1977">
                        <c:v>9.1731590599592838</c:v>
                      </c:pt>
                      <c:pt idx="1978">
                        <c:v>9.1841203665580018</c:v>
                      </c:pt>
                      <c:pt idx="1979">
                        <c:v>9.1950828747908613</c:v>
                      </c:pt>
                      <c:pt idx="1980">
                        <c:v>9.2071430220489194</c:v>
                      </c:pt>
                      <c:pt idx="1981">
                        <c:v>9.2170114972130328</c:v>
                      </c:pt>
                      <c:pt idx="1982">
                        <c:v>9.22797761192958</c:v>
                      </c:pt>
                      <c:pt idx="1983">
                        <c:v>9.238944929334739</c:v>
                      </c:pt>
                      <c:pt idx="1984">
                        <c:v>9.2499134496923521</c:v>
                      </c:pt>
                      <c:pt idx="1985">
                        <c:v>9.2608831732663166</c:v>
                      </c:pt>
                      <c:pt idx="1986">
                        <c:v>9.2718541003206543</c:v>
                      </c:pt>
                      <c:pt idx="1987">
                        <c:v>9.2839235104154518</c:v>
                      </c:pt>
                      <c:pt idx="1988">
                        <c:v>9.2948969656383031</c:v>
                      </c:pt>
                      <c:pt idx="1989">
                        <c:v>9.3047741050072865</c:v>
                      </c:pt>
                      <c:pt idx="1990">
                        <c:v>9.3157498486249342</c:v>
                      </c:pt>
                      <c:pt idx="1991">
                        <c:v>9.3278245581605184</c:v>
                      </c:pt>
                      <c:pt idx="1992">
                        <c:v>9.3377049505299077</c:v>
                      </c:pt>
                      <c:pt idx="1993">
                        <c:v>9.3486843093463925</c:v>
                      </c:pt>
                      <c:pt idx="1994">
                        <c:v>9.3596648737584349</c:v>
                      </c:pt>
                      <c:pt idx="1995">
                        <c:v>9.3695484127323247</c:v>
                      </c:pt>
                      <c:pt idx="1996">
                        <c:v>9.3816296204284768</c:v>
                      </c:pt>
                      <c:pt idx="1997">
                        <c:v>9.3926138032163209</c:v>
                      </c:pt>
                      <c:pt idx="1998">
                        <c:v>9.4035991926594225</c:v>
                      </c:pt>
                      <c:pt idx="1999">
                        <c:v>9.4156845150501116</c:v>
                      </c:pt>
                      <c:pt idx="2000">
                        <c:v>9.4255735925720483</c:v>
                      </c:pt>
                      <c:pt idx="2001">
                        <c:v>9.4365626035721171</c:v>
                      </c:pt>
                      <c:pt idx="2002">
                        <c:v>9.4475528222885288</c:v>
                      </c:pt>
                      <c:pt idx="2003">
                        <c:v>9.4596434581058357</c:v>
                      </c:pt>
                      <c:pt idx="2004">
                        <c:v>9.4706362138908489</c:v>
                      </c:pt>
                      <c:pt idx="2005">
                        <c:v>9.4816301782155143</c:v>
                      </c:pt>
                      <c:pt idx="2006">
                        <c:v>9.491525779628768</c:v>
                      </c:pt>
                      <c:pt idx="2007">
                        <c:v>9.5036217335469289</c:v>
                      </c:pt>
                      <c:pt idx="2008">
                        <c:v>9.5146193250854676</c:v>
                      </c:pt>
                      <c:pt idx="2009">
                        <c:v>9.525618126227231</c:v>
                      </c:pt>
                      <c:pt idx="2010">
                        <c:v>9.5366181372383458</c:v>
                      </c:pt>
                      <c:pt idx="2011">
                        <c:v>9.5476193583849849</c:v>
                      </c:pt>
                      <c:pt idx="2012">
                        <c:v>9.5586217899334525</c:v>
                      </c:pt>
                      <c:pt idx="2013">
                        <c:v>9.569625432150124</c:v>
                      </c:pt>
                      <c:pt idx="2014">
                        <c:v>9.5806302853014635</c:v>
                      </c:pt>
                      <c:pt idx="2015">
                        <c:v>9.5916363496540242</c:v>
                      </c:pt>
                      <c:pt idx="2016">
                        <c:v>9.6026436254744461</c:v>
                      </c:pt>
                      <c:pt idx="2017">
                        <c:v>9.6136521130294597</c:v>
                      </c:pt>
                      <c:pt idx="2018">
                        <c:v>9.6246618125858916</c:v>
                      </c:pt>
                      <c:pt idx="2019">
                        <c:v>9.6356727244106217</c:v>
                      </c:pt>
                      <c:pt idx="2020">
                        <c:v>9.6466848487706578</c:v>
                      </c:pt>
                      <c:pt idx="2021">
                        <c:v>9.6576981859330786</c:v>
                      </c:pt>
                      <c:pt idx="2022">
                        <c:v>9.6698142579173609</c:v>
                      </c:pt>
                      <c:pt idx="2023">
                        <c:v>9.6808301428345338</c:v>
                      </c:pt>
                      <c:pt idx="2024">
                        <c:v>9.6907454769067929</c:v>
                      </c:pt>
                      <c:pt idx="2025">
                        <c:v>9.701763667951333</c:v>
                      </c:pt>
                      <c:pt idx="2026">
                        <c:v>9.7138850804413188</c:v>
                      </c:pt>
                      <c:pt idx="2027">
                        <c:v>9.7249058214871003</c:v>
                      </c:pt>
                      <c:pt idx="2028">
                        <c:v>9.7348255269901909</c:v>
                      </c:pt>
                      <c:pt idx="2029">
                        <c:v>9.7458485761972184</c:v>
                      </c:pt>
                      <c:pt idx="2030">
                        <c:v>9.7579753339029303</c:v>
                      </c:pt>
                      <c:pt idx="2031">
                        <c:v>9.7678983205095324</c:v>
                      </c:pt>
                      <c:pt idx="2032">
                        <c:v>9.7789250161508239</c:v>
                      </c:pt>
                      <c:pt idx="2033">
                        <c:v>9.7899529278063717</c:v>
                      </c:pt>
                      <c:pt idx="2034">
                        <c:v>9.8020850354440707</c:v>
                      </c:pt>
                      <c:pt idx="2035">
                        <c:v>9.8120124002332449</c:v>
                      </c:pt>
                      <c:pt idx="2036">
                        <c:v>9.8230439615413037</c:v>
                      </c:pt>
                      <c:pt idx="2037">
                        <c:v>9.834076739937073</c:v>
                      </c:pt>
                      <c:pt idx="2038">
                        <c:v>9.8451107356891434</c:v>
                      </c:pt>
                      <c:pt idx="2039">
                        <c:v>9.8561459490662049</c:v>
                      </c:pt>
                      <c:pt idx="2040">
                        <c:v>9.8671823803369936</c:v>
                      </c:pt>
                      <c:pt idx="2041">
                        <c:v>9.8782200297703771</c:v>
                      </c:pt>
                      <c:pt idx="2042">
                        <c:v>9.890362851445877</c:v>
                      </c:pt>
                      <c:pt idx="2043">
                        <c:v>9.9002989842007896</c:v>
                      </c:pt>
                      <c:pt idx="2044">
                        <c:v>9.9113402897359713</c:v>
                      </c:pt>
                      <c:pt idx="2045">
                        <c:v>9.9234871340559732</c:v>
                      </c:pt>
                      <c:pt idx="2046">
                        <c:v>9.93453100030389</c:v>
                      </c:pt>
                      <c:pt idx="2047">
                        <c:v>9.9444715228522007</c:v>
                      </c:pt>
                      <c:pt idx="2048">
                        <c:v>9.955517706959137</c:v>
                      </c:pt>
                      <c:pt idx="2049">
                        <c:v>9.967669918952863</c:v>
                      </c:pt>
                      <c:pt idx="2050">
                        <c:v>9.9787186660361851</c:v>
                      </c:pt>
                      <c:pt idx="2051">
                        <c:v>9.9886635822584662</c:v>
                      </c:pt>
                      <c:pt idx="2052">
                        <c:v>9.9997146492502278</c:v>
                      </c:pt>
                      <c:pt idx="2053">
                        <c:v>10.0118722336637</c:v>
                      </c:pt>
                      <c:pt idx="2054">
                        <c:v>10.022925865898502</c:v>
                      </c:pt>
                      <c:pt idx="2055">
                        <c:v>10.032875179680433</c:v>
                      </c:pt>
                      <c:pt idx="2056">
                        <c:v>10.043931133875819</c:v>
                      </c:pt>
                      <c:pt idx="2057">
                        <c:v>10.05609409546139</c:v>
                      </c:pt>
                      <c:pt idx="2058">
                        <c:v>10.066046709966145</c:v>
                      </c:pt>
                      <c:pt idx="2059">
                        <c:v>10.077106332401907</c:v>
                      </c:pt>
                      <c:pt idx="2060">
                        <c:v>10.088167178125447</c:v>
                      </c:pt>
                      <c:pt idx="2061">
                        <c:v>10.100335521641728</c:v>
                      </c:pt>
                      <c:pt idx="2062">
                        <c:v>10.110292540518511</c:v>
                      </c:pt>
                      <c:pt idx="2063">
                        <c:v>10.12135705772959</c:v>
                      </c:pt>
                      <c:pt idx="2064">
                        <c:v>10.13242279931155</c:v>
                      </c:pt>
                      <c:pt idx="2065">
                        <c:v>10.144596529523529</c:v>
                      </c:pt>
                      <c:pt idx="2066">
                        <c:v>10.154557956672219</c:v>
                      </c:pt>
                      <c:pt idx="2067">
                        <c:v>10.1656273729932</c:v>
                      </c:pt>
                      <c:pt idx="2068">
                        <c:v>10.176698014769608</c:v>
                      </c:pt>
                      <c:pt idx="2069">
                        <c:v>10.187769882272807</c:v>
                      </c:pt>
                      <c:pt idx="2070">
                        <c:v>10.198842975774248</c:v>
                      </c:pt>
                      <c:pt idx="2071">
                        <c:v>10.209917295545488</c:v>
                      </c:pt>
                      <c:pt idx="2072">
                        <c:v>10.222100463959626</c:v>
                      </c:pt>
                      <c:pt idx="2073">
                        <c:v>10.233177359781669</c:v>
                      </c:pt>
                      <c:pt idx="2074">
                        <c:v>10.243147615194641</c:v>
                      </c:pt>
                      <c:pt idx="2075">
                        <c:v>10.254226842762227</c:v>
                      </c:pt>
                      <c:pt idx="2076">
                        <c:v>10.266415411008362</c:v>
                      </c:pt>
                      <c:pt idx="2077">
                        <c:v>10.277497216910803</c:v>
                      </c:pt>
                      <c:pt idx="2078">
                        <c:v>10.287471892326501</c:v>
                      </c:pt>
                      <c:pt idx="2079">
                        <c:v>10.298556032042358</c:v>
                      </c:pt>
                      <c:pt idx="2080">
                        <c:v>10.310750004909243</c:v>
                      </c:pt>
                      <c:pt idx="2081">
                        <c:v>10.321836725246991</c:v>
                      </c:pt>
                      <c:pt idx="2082">
                        <c:v>10.331815824586123</c:v>
                      </c:pt>
                      <c:pt idx="2083">
                        <c:v>10.342904880807909</c:v>
                      </c:pt>
                      <c:pt idx="2084">
                        <c:v>10.355104263090677</c:v>
                      </c:pt>
                      <c:pt idx="2085">
                        <c:v>10.366195902224488</c:v>
                      </c:pt>
                      <c:pt idx="2086">
                        <c:v>10.376179429412925</c:v>
                      </c:pt>
                      <c:pt idx="2087">
                        <c:v>10.387273406504145</c:v>
                      </c:pt>
                      <c:pt idx="2088">
                        <c:v>10.399478203004319</c:v>
                      </c:pt>
                      <c:pt idx="2089">
                        <c:v>10.410574765300709</c:v>
                      </c:pt>
                      <c:pt idx="2090">
                        <c:v>10.420562724269603</c:v>
                      </c:pt>
                      <c:pt idx="2091">
                        <c:v>10.431661626599556</c:v>
                      </c:pt>
                      <c:pt idx="2092">
                        <c:v>10.443871842125024</c:v>
                      </c:pt>
                      <c:pt idx="2093">
                        <c:v>10.454973331956358</c:v>
                      </c:pt>
                      <c:pt idx="2094">
                        <c:v>10.46496572664206</c:v>
                      </c:pt>
                      <c:pt idx="2095">
                        <c:v>10.477180009595552</c:v>
                      </c:pt>
                      <c:pt idx="2096">
                        <c:v>10.488285197950969</c:v>
                      </c:pt>
                      <c:pt idx="2097">
                        <c:v>10.499391619695432</c:v>
                      </c:pt>
                      <c:pt idx="2098">
                        <c:v>10.509388454039554</c:v>
                      </c:pt>
                      <c:pt idx="2099">
                        <c:v>10.521608164447617</c:v>
                      </c:pt>
                      <c:pt idx="2100">
                        <c:v>10.532718288003618</c:v>
                      </c:pt>
                      <c:pt idx="2101">
                        <c:v>10.537162683066619</c:v>
                      </c:pt>
                      <c:pt idx="2102">
                        <c:v>10.553830923994639</c:v>
                      </c:pt>
                      <c:pt idx="2103">
                        <c:v>10.663911048971194</c:v>
                      </c:pt>
                      <c:pt idx="2104">
                        <c:v>10.776340027413669</c:v>
                      </c:pt>
                      <c:pt idx="2105">
                        <c:v>10.886665498711389</c:v>
                      </c:pt>
                      <c:pt idx="2106">
                        <c:v>10.999345338155393</c:v>
                      </c:pt>
                      <c:pt idx="2107">
                        <c:v>11.111034763843332</c:v>
                      </c:pt>
                      <c:pt idx="2108">
                        <c:v>11.223967849023396</c:v>
                      </c:pt>
                      <c:pt idx="2109">
                        <c:v>11.335908576909253</c:v>
                      </c:pt>
                      <c:pt idx="2110">
                        <c:v>11.44685346885537</c:v>
                      </c:pt>
                      <c:pt idx="2111">
                        <c:v>11.560166657282721</c:v>
                      </c:pt>
                      <c:pt idx="2112">
                        <c:v>11.672484573687607</c:v>
                      </c:pt>
                      <c:pt idx="2113">
                        <c:v>11.784928785101162</c:v>
                      </c:pt>
                      <c:pt idx="2114">
                        <c:v>11.897499575866027</c:v>
                      </c:pt>
                      <c:pt idx="2115">
                        <c:v>12.010197231286183</c:v>
                      </c:pt>
                      <c:pt idx="2116">
                        <c:v>12.124150928777976</c:v>
                      </c:pt>
                      <c:pt idx="2117">
                        <c:v>12.237104449123265</c:v>
                      </c:pt>
                      <c:pt idx="2118">
                        <c:v>12.350185698734412</c:v>
                      </c:pt>
                      <c:pt idx="2119">
                        <c:v>12.463394966814262</c:v>
                      </c:pt>
                      <c:pt idx="2120">
                        <c:v>12.575598531698457</c:v>
                      </c:pt>
                      <c:pt idx="2121">
                        <c:v>12.690198720112237</c:v>
                      </c:pt>
                      <c:pt idx="2122">
                        <c:v>12.802657199007763</c:v>
                      </c:pt>
                      <c:pt idx="2123">
                        <c:v>12.917518042386632</c:v>
                      </c:pt>
                      <c:pt idx="2124">
                        <c:v>13.031371775424953</c:v>
                      </c:pt>
                      <c:pt idx="2125">
                        <c:v>13.144214804524982</c:v>
                      </c:pt>
                      <c:pt idx="2126">
                        <c:v>13.259468861159531</c:v>
                      </c:pt>
                      <c:pt idx="2127">
                        <c:v>13.373712807232293</c:v>
                      </c:pt>
                      <c:pt idx="2128">
                        <c:v>13.488087419389494</c:v>
                      </c:pt>
                      <c:pt idx="2129">
                        <c:v>13.60259299687114</c:v>
                      </c:pt>
                      <c:pt idx="2130">
                        <c:v>13.717229839946318</c:v>
                      </c:pt>
                      <c:pt idx="2131">
                        <c:v>13.831998249917957</c:v>
                      </c:pt>
                      <c:pt idx="2132">
                        <c:v>13.945748872587474</c:v>
                      </c:pt>
                      <c:pt idx="2133">
                        <c:v>14.060780001188583</c:v>
                      </c:pt>
                      <c:pt idx="2134">
                        <c:v>14.177095909848624</c:v>
                      </c:pt>
                      <c:pt idx="2135">
                        <c:v>14.291239985885662</c:v>
                      </c:pt>
                      <c:pt idx="2136">
                        <c:v>14.407824421795823</c:v>
                      </c:pt>
                      <c:pt idx="2137">
                        <c:v>14.522232315706857</c:v>
                      </c:pt>
                      <c:pt idx="2138">
                        <c:v>14.639086521581818</c:v>
                      </c:pt>
                      <c:pt idx="2139">
                        <c:v>14.754918439272663</c:v>
                      </c:pt>
                      <c:pt idx="2140">
                        <c:v>14.869724354529476</c:v>
                      </c:pt>
                      <c:pt idx="2141">
                        <c:v>14.98698556437834</c:v>
                      </c:pt>
                      <c:pt idx="2142">
                        <c:v>15.102058369335131</c:v>
                      </c:pt>
                      <c:pt idx="2143">
                        <c:v>15.21842811237323</c:v>
                      </c:pt>
                      <c:pt idx="2144">
                        <c:v>15.33493343236815</c:v>
                      </c:pt>
                      <c:pt idx="2145">
                        <c:v>15.45157464559718</c:v>
                      </c:pt>
                      <c:pt idx="2146">
                        <c:v>15.568352069445627</c:v>
                      </c:pt>
                      <c:pt idx="2147">
                        <c:v>15.685266022411998</c:v>
                      </c:pt>
                      <c:pt idx="2148">
                        <c:v>15.802316824113225</c:v>
                      </c:pt>
                      <c:pt idx="2149">
                        <c:v>15.9206773687956</c:v>
                      </c:pt>
                      <c:pt idx="2150">
                        <c:v>16.038004207859942</c:v>
                      </c:pt>
                      <c:pt idx="2151">
                        <c:v>16.15546886450878</c:v>
                      </c:pt>
                      <c:pt idx="2152">
                        <c:v>16.271894950044203</c:v>
                      </c:pt>
                      <c:pt idx="2153">
                        <c:v>16.390812928323907</c:v>
                      </c:pt>
                      <c:pt idx="2154">
                        <c:v>16.508692987240067</c:v>
                      </c:pt>
                      <c:pt idx="2155">
                        <c:v>16.625531285723216</c:v>
                      </c:pt>
                      <c:pt idx="2156">
                        <c:v>16.744870797124801</c:v>
                      </c:pt>
                      <c:pt idx="2157">
                        <c:v>16.861985529701727</c:v>
                      </c:pt>
                      <c:pt idx="2158">
                        <c:v>16.981607727367077</c:v>
                      </c:pt>
                      <c:pt idx="2159">
                        <c:v>17.100186691126357</c:v>
                      </c:pt>
                      <c:pt idx="2160">
                        <c:v>17.218906431540113</c:v>
                      </c:pt>
                      <c:pt idx="2161">
                        <c:v>17.33776728326508</c:v>
                      </c:pt>
                      <c:pt idx="2162">
                        <c:v>17.455578857894714</c:v>
                      </c:pt>
                      <c:pt idx="2163">
                        <c:v>17.575913665255058</c:v>
                      </c:pt>
                      <c:pt idx="2164">
                        <c:v>17.695199870830098</c:v>
                      </c:pt>
                      <c:pt idx="2165">
                        <c:v>17.814628538347897</c:v>
                      </c:pt>
                      <c:pt idx="2166">
                        <c:v>17.934200008496223</c:v>
                      </c:pt>
                      <c:pt idx="2167">
                        <c:v>18.052716767348333</c:v>
                      </c:pt>
                      <c:pt idx="2168">
                        <c:v>18.173772725559147</c:v>
                      </c:pt>
                      <c:pt idx="2169">
                        <c:v>18.294975406855119</c:v>
                      </c:pt>
                      <c:pt idx="2170">
                        <c:v>18.413920772097971</c:v>
                      </c:pt>
                      <c:pt idx="2171">
                        <c:v>18.53421140874595</c:v>
                      </c:pt>
                      <c:pt idx="2172">
                        <c:v>18.654646918052311</c:v>
                      </c:pt>
                      <c:pt idx="2173">
                        <c:v>18.776434191264197</c:v>
                      </c:pt>
                      <c:pt idx="2174">
                        <c:v>18.897161952785854</c:v>
                      </c:pt>
                      <c:pt idx="2175">
                        <c:v>19.018035642425001</c:v>
                      </c:pt>
                      <c:pt idx="2176">
                        <c:v>19.139055613386109</c:v>
                      </c:pt>
                      <c:pt idx="2177">
                        <c:v>19.259009827075342</c:v>
                      </c:pt>
                      <c:pt idx="2178">
                        <c:v>19.381535818517467</c:v>
                      </c:pt>
                      <c:pt idx="2179">
                        <c:v>19.504212120333499</c:v>
                      </c:pt>
                      <c:pt idx="2180">
                        <c:v>19.62582225328277</c:v>
                      </c:pt>
                      <c:pt idx="2181">
                        <c:v>19.747580456563199</c:v>
                      </c:pt>
                      <c:pt idx="2182">
                        <c:v>19.869487091189992</c:v>
                      </c:pt>
                      <c:pt idx="2183">
                        <c:v>19.992763826420806</c:v>
                      </c:pt>
                      <c:pt idx="2184">
                        <c:v>20.114969905494572</c:v>
                      </c:pt>
                      <c:pt idx="2185">
                        <c:v>20.237325510574465</c:v>
                      </c:pt>
                      <c:pt idx="2186">
                        <c:v>20.359831008015732</c:v>
                      </c:pt>
                      <c:pt idx="2187">
                        <c:v>20.483714083157633</c:v>
                      </c:pt>
                      <c:pt idx="2188">
                        <c:v>20.605293152150331</c:v>
                      </c:pt>
                      <c:pt idx="2189">
                        <c:v>20.728250538321024</c:v>
                      </c:pt>
                      <c:pt idx="2190">
                        <c:v>20.851359295821187</c:v>
                      </c:pt>
                      <c:pt idx="2191">
                        <c:v>20.97585317040873</c:v>
                      </c:pt>
                      <c:pt idx="2192">
                        <c:v>21.099267314522542</c:v>
                      </c:pt>
                      <c:pt idx="2193">
                        <c:v>21.222833957370423</c:v>
                      </c:pt>
                      <c:pt idx="2194">
                        <c:v>21.347791444787578</c:v>
                      </c:pt>
                      <c:pt idx="2195">
                        <c:v>21.47042625003661</c:v>
                      </c:pt>
                      <c:pt idx="2196">
                        <c:v>21.595693699985304</c:v>
                      </c:pt>
                      <c:pt idx="2197">
                        <c:v>21.718633084008303</c:v>
                      </c:pt>
                      <c:pt idx="2198">
                        <c:v>21.844212038064008</c:v>
                      </c:pt>
                      <c:pt idx="2199">
                        <c:v>21.968703196597303</c:v>
                      </c:pt>
                      <c:pt idx="2200">
                        <c:v>22.092102296111243</c:v>
                      </c:pt>
                      <c:pt idx="2201">
                        <c:v>22.218151422032719</c:v>
                      </c:pt>
                      <c:pt idx="2202">
                        <c:v>22.318105201735239</c:v>
                      </c:pt>
                      <c:pt idx="2203">
                        <c:v>22.344359632321176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CHS_28Apr2016!$X$27:$X$2230</c15:sqref>
                        </c15:formulaRef>
                      </c:ext>
                    </c:extLst>
                    <c:numCache>
                      <c:formatCode>General</c:formatCode>
                      <c:ptCount val="2204"/>
                      <c:pt idx="0">
                        <c:v>0.13400000000000001</c:v>
                      </c:pt>
                      <c:pt idx="1">
                        <c:v>0.122</c:v>
                      </c:pt>
                      <c:pt idx="2">
                        <c:v>0.10699893000000001</c:v>
                      </c:pt>
                      <c:pt idx="3">
                        <c:v>0.13699452000000001</c:v>
                      </c:pt>
                      <c:pt idx="4">
                        <c:v>0.1699881</c:v>
                      </c:pt>
                      <c:pt idx="5">
                        <c:v>0.18798120000000001</c:v>
                      </c:pt>
                      <c:pt idx="6">
                        <c:v>0.18897543</c:v>
                      </c:pt>
                      <c:pt idx="7">
                        <c:v>0.19196927999999999</c:v>
                      </c:pt>
                      <c:pt idx="8">
                        <c:v>0.19296140000000001</c:v>
                      </c:pt>
                      <c:pt idx="9">
                        <c:v>0.19295754000000001</c:v>
                      </c:pt>
                      <c:pt idx="10">
                        <c:v>0.21194487999999997</c:v>
                      </c:pt>
                      <c:pt idx="11">
                        <c:v>0.24093010999999998</c:v>
                      </c:pt>
                      <c:pt idx="12">
                        <c:v>0.25691776</c:v>
                      </c:pt>
                      <c:pt idx="13">
                        <c:v>0.25491075000000002</c:v>
                      </c:pt>
                      <c:pt idx="14">
                        <c:v>0.25790195999999999</c:v>
                      </c:pt>
                      <c:pt idx="15">
                        <c:v>0.25189667999999998</c:v>
                      </c:pt>
                      <c:pt idx="16">
                        <c:v>0.2548878</c:v>
                      </c:pt>
                      <c:pt idx="17">
                        <c:v>0.27387122000000003</c:v>
                      </c:pt>
                      <c:pt idx="18">
                        <c:v>0.30184900000000003</c:v>
                      </c:pt>
                      <c:pt idx="19">
                        <c:v>0.31782828000000002</c:v>
                      </c:pt>
                      <c:pt idx="20">
                        <c:v>0.31781874000000004</c:v>
                      </c:pt>
                      <c:pt idx="21">
                        <c:v>0.3188086</c:v>
                      </c:pt>
                      <c:pt idx="22">
                        <c:v>0.31379904000000003</c:v>
                      </c:pt>
                      <c:pt idx="23">
                        <c:v>0.31678761</c:v>
                      </c:pt>
                      <c:pt idx="24">
                        <c:v>0.33476549999999999</c:v>
                      </c:pt>
                      <c:pt idx="25">
                        <c:v>0.36473354999999996</c:v>
                      </c:pt>
                      <c:pt idx="26">
                        <c:v>0.38270892000000001</c:v>
                      </c:pt>
                      <c:pt idx="27">
                        <c:v>0.38169822000000003</c:v>
                      </c:pt>
                      <c:pt idx="28">
                        <c:v>0.38368511999999999</c:v>
                      </c:pt>
                      <c:pt idx="29">
                        <c:v>0.37568039999999997</c:v>
                      </c:pt>
                      <c:pt idx="30">
                        <c:v>0.38066472000000001</c:v>
                      </c:pt>
                      <c:pt idx="31">
                        <c:v>0.40063509000000003</c:v>
                      </c:pt>
                      <c:pt idx="32">
                        <c:v>0.43059055000000002</c:v>
                      </c:pt>
                      <c:pt idx="33">
                        <c:v>0.44456390000000001</c:v>
                      </c:pt>
                      <c:pt idx="34">
                        <c:v>0.44154916</c:v>
                      </c:pt>
                      <c:pt idx="35">
                        <c:v>0.44453275000000003</c:v>
                      </c:pt>
                      <c:pt idx="36">
                        <c:v>0.43353128000000002</c:v>
                      </c:pt>
                      <c:pt idx="37">
                        <c:v>0.4395116</c:v>
                      </c:pt>
                      <c:pt idx="38">
                        <c:v>0.45747788</c:v>
                      </c:pt>
                      <c:pt idx="39">
                        <c:v>0.48742903999999998</c:v>
                      </c:pt>
                      <c:pt idx="40">
                        <c:v>0.50239639999999997</c:v>
                      </c:pt>
                      <c:pt idx="41">
                        <c:v>0.50137752000000002</c:v>
                      </c:pt>
                      <c:pt idx="42">
                        <c:v>0.50236119000000001</c:v>
                      </c:pt>
                      <c:pt idx="43">
                        <c:v>0.49335780000000001</c:v>
                      </c:pt>
                      <c:pt idx="44">
                        <c:v>0.49534031999999995</c:v>
                      </c:pt>
                      <c:pt idx="45">
                        <c:v>0.51529824000000002</c:v>
                      </c:pt>
                      <c:pt idx="46">
                        <c:v>0.54223980000000005</c:v>
                      </c:pt>
                      <c:pt idx="47">
                        <c:v>0.55520491999999999</c:v>
                      </c:pt>
                      <c:pt idx="48">
                        <c:v>0.55219262000000002</c:v>
                      </c:pt>
                      <c:pt idx="49">
                        <c:v>0.55117752000000009</c:v>
                      </c:pt>
                      <c:pt idx="50">
                        <c:v>0.53917920000000008</c:v>
                      </c:pt>
                      <c:pt idx="51">
                        <c:v>0.54115990000000003</c:v>
                      </c:pt>
                      <c:pt idx="52">
                        <c:v>0.56011362000000009</c:v>
                      </c:pt>
                      <c:pt idx="53">
                        <c:v>0.58605492999999997</c:v>
                      </c:pt>
                      <c:pt idx="54">
                        <c:v>0.60000834999999997</c:v>
                      </c:pt>
                      <c:pt idx="55">
                        <c:v>0.59499871999999998</c:v>
                      </c:pt>
                      <c:pt idx="56">
                        <c:v>0.59498083999999996</c:v>
                      </c:pt>
                      <c:pt idx="57">
                        <c:v>0.58298384000000003</c:v>
                      </c:pt>
                      <c:pt idx="58">
                        <c:v>0.58296048</c:v>
                      </c:pt>
                      <c:pt idx="59">
                        <c:v>0.60091037999999997</c:v>
                      </c:pt>
                      <c:pt idx="60">
                        <c:v>0.62684448000000004</c:v>
                      </c:pt>
                      <c:pt idx="61">
                        <c:v>0.64079304000000004</c:v>
                      </c:pt>
                      <c:pt idx="62">
                        <c:v>0.63578332999999998</c:v>
                      </c:pt>
                      <c:pt idx="63">
                        <c:v>0.62977585999999997</c:v>
                      </c:pt>
                      <c:pt idx="64">
                        <c:v>0.61678253999999999</c:v>
                      </c:pt>
                      <c:pt idx="65">
                        <c:v>0.61576600000000004</c:v>
                      </c:pt>
                      <c:pt idx="66">
                        <c:v>0.63071704000000006</c:v>
                      </c:pt>
                      <c:pt idx="67">
                        <c:v>0.65764246000000004</c:v>
                      </c:pt>
                      <c:pt idx="68">
                        <c:v>0.66859970000000002</c:v>
                      </c:pt>
                      <c:pt idx="69">
                        <c:v>0.66259232000000001</c:v>
                      </c:pt>
                      <c:pt idx="70">
                        <c:v>0.6585744</c:v>
                      </c:pt>
                      <c:pt idx="71">
                        <c:v>0.6485765</c:v>
                      </c:pt>
                      <c:pt idx="72">
                        <c:v>0.64955478</c:v>
                      </c:pt>
                      <c:pt idx="73">
                        <c:v>0.66349710000000006</c:v>
                      </c:pt>
                      <c:pt idx="74">
                        <c:v>0.68841989999999997</c:v>
                      </c:pt>
                      <c:pt idx="75">
                        <c:v>0.69638064</c:v>
                      </c:pt>
                      <c:pt idx="76">
                        <c:v>0.69137145</c:v>
                      </c:pt>
                      <c:pt idx="77">
                        <c:v>0.68137446000000002</c:v>
                      </c:pt>
                      <c:pt idx="78">
                        <c:v>0.66938289000000006</c:v>
                      </c:pt>
                      <c:pt idx="79">
                        <c:v>0.66836519999999999</c:v>
                      </c:pt>
                      <c:pt idx="80">
                        <c:v>0.68430558000000008</c:v>
                      </c:pt>
                      <c:pt idx="81">
                        <c:v>0.71021999999999996</c:v>
                      </c:pt>
                      <c:pt idx="82">
                        <c:v>0.72216104000000003</c:v>
                      </c:pt>
                      <c:pt idx="83">
                        <c:v>0.71614755999999991</c:v>
                      </c:pt>
                      <c:pt idx="84">
                        <c:v>0.70915139999999999</c:v>
                      </c:pt>
                      <c:pt idx="85">
                        <c:v>0.69516688999999998</c:v>
                      </c:pt>
                      <c:pt idx="86">
                        <c:v>0.69314434999999996</c:v>
                      </c:pt>
                      <c:pt idx="87">
                        <c:v>0.70708569999999993</c:v>
                      </c:pt>
                      <c:pt idx="88">
                        <c:v>0.73199618</c:v>
                      </c:pt>
                      <c:pt idx="89">
                        <c:v>0.74094932000000002</c:v>
                      </c:pt>
                      <c:pt idx="90">
                        <c:v>0.73394656000000003</c:v>
                      </c:pt>
                      <c:pt idx="91">
                        <c:v>0.72494985999999995</c:v>
                      </c:pt>
                      <c:pt idx="92">
                        <c:v>0.71196509999999991</c:v>
                      </c:pt>
                      <c:pt idx="93">
                        <c:v>0.71194367999999997</c:v>
                      </c:pt>
                      <c:pt idx="94">
                        <c:v>0.72586695999999995</c:v>
                      </c:pt>
                      <c:pt idx="95">
                        <c:v>0.74977408000000001</c:v>
                      </c:pt>
                      <c:pt idx="96">
                        <c:v>0.75872461000000002</c:v>
                      </c:pt>
                      <c:pt idx="97">
                        <c:v>0.75072594000000004</c:v>
                      </c:pt>
                      <c:pt idx="98">
                        <c:v>0.74173080000000002</c:v>
                      </c:pt>
                      <c:pt idx="99">
                        <c:v>0.72974543999999997</c:v>
                      </c:pt>
                      <c:pt idx="100">
                        <c:v>0.72673281000000001</c:v>
                      </c:pt>
                      <c:pt idx="101">
                        <c:v>0.74066697999999997</c:v>
                      </c:pt>
                      <c:pt idx="102">
                        <c:v>0.76257494999999997</c:v>
                      </c:pt>
                      <c:pt idx="103">
                        <c:v>0.77151545999999993</c:v>
                      </c:pt>
                      <c:pt idx="104">
                        <c:v>0.76152463999999997</c:v>
                      </c:pt>
                      <c:pt idx="105">
                        <c:v>0.75352032000000002</c:v>
                      </c:pt>
                      <c:pt idx="106">
                        <c:v>0.7415448</c:v>
                      </c:pt>
                      <c:pt idx="107">
                        <c:v>0.73753579999999996</c:v>
                      </c:pt>
                      <c:pt idx="108">
                        <c:v>0.75145901999999998</c:v>
                      </c:pt>
                      <c:pt idx="109">
                        <c:v>0.77535480000000001</c:v>
                      </c:pt>
                      <c:pt idx="110">
                        <c:v>0.78430058999999996</c:v>
                      </c:pt>
                      <c:pt idx="111">
                        <c:v>0.77730120000000003</c:v>
                      </c:pt>
                      <c:pt idx="112">
                        <c:v>0.76830921000000008</c:v>
                      </c:pt>
                      <c:pt idx="113">
                        <c:v>0.75732480000000002</c:v>
                      </c:pt>
                      <c:pt idx="114">
                        <c:v>0.75231974999999995</c:v>
                      </c:pt>
                      <c:pt idx="115">
                        <c:v>0.76525056000000002</c:v>
                      </c:pt>
                      <c:pt idx="116">
                        <c:v>0.78714810000000002</c:v>
                      </c:pt>
                      <c:pt idx="117">
                        <c:v>0.797072</c:v>
                      </c:pt>
                      <c:pt idx="118">
                        <c:v>0.78808911999999998</c:v>
                      </c:pt>
                      <c:pt idx="119">
                        <c:v>0.78008724000000007</c:v>
                      </c:pt>
                      <c:pt idx="120">
                        <c:v>0.76711249999999997</c:v>
                      </c:pt>
                      <c:pt idx="121">
                        <c:v>0.76509696000000005</c:v>
                      </c:pt>
                      <c:pt idx="122">
                        <c:v>0.77902058000000007</c:v>
                      </c:pt>
                      <c:pt idx="123">
                        <c:v>0.80091264000000006</c:v>
                      </c:pt>
                      <c:pt idx="124">
                        <c:v>0.81084981999999994</c:v>
                      </c:pt>
                      <c:pt idx="125">
                        <c:v>0.80385270000000009</c:v>
                      </c:pt>
                      <c:pt idx="126">
                        <c:v>0.79486386000000009</c:v>
                      </c:pt>
                      <c:pt idx="127">
                        <c:v>0.77989932000000006</c:v>
                      </c:pt>
                      <c:pt idx="128">
                        <c:v>0.77688780000000002</c:v>
                      </c:pt>
                      <c:pt idx="129">
                        <c:v>0.78881615999999999</c:v>
                      </c:pt>
                      <c:pt idx="130">
                        <c:v>0.8116911</c:v>
                      </c:pt>
                      <c:pt idx="131">
                        <c:v>0.81962570000000001</c:v>
                      </c:pt>
                      <c:pt idx="132">
                        <c:v>0.81063817999999999</c:v>
                      </c:pt>
                      <c:pt idx="133">
                        <c:v>0.80165120000000001</c:v>
                      </c:pt>
                      <c:pt idx="134">
                        <c:v>0.78868152000000002</c:v>
                      </c:pt>
                      <c:pt idx="135">
                        <c:v>0.78666619999999998</c:v>
                      </c:pt>
                      <c:pt idx="136">
                        <c:v>0.79859150000000012</c:v>
                      </c:pt>
                      <c:pt idx="137">
                        <c:v>0.82246472000000004</c:v>
                      </c:pt>
                      <c:pt idx="138">
                        <c:v>0.83040545999999993</c:v>
                      </c:pt>
                      <c:pt idx="139">
                        <c:v>0.81941995000000001</c:v>
                      </c:pt>
                      <c:pt idx="140">
                        <c:v>0.80944718999999998</c:v>
                      </c:pt>
                      <c:pt idx="141">
                        <c:v>0.79847120000000005</c:v>
                      </c:pt>
                      <c:pt idx="142">
                        <c:v>0.79445688000000003</c:v>
                      </c:pt>
                      <c:pt idx="143">
                        <c:v>0.80736671999999998</c:v>
                      </c:pt>
                      <c:pt idx="144">
                        <c:v>0.83123415</c:v>
                      </c:pt>
                      <c:pt idx="145">
                        <c:v>0.83817732</c:v>
                      </c:pt>
                      <c:pt idx="146">
                        <c:v>0.82919319000000002</c:v>
                      </c:pt>
                      <c:pt idx="147">
                        <c:v>0.81821879999999991</c:v>
                      </c:pt>
                      <c:pt idx="148">
                        <c:v>0.80724507000000001</c:v>
                      </c:pt>
                      <c:pt idx="149">
                        <c:v>0.80523006000000008</c:v>
                      </c:pt>
                      <c:pt idx="150">
                        <c:v>0.81914012999999997</c:v>
                      </c:pt>
                      <c:pt idx="151">
                        <c:v>0.84199841999999991</c:v>
                      </c:pt>
                      <c:pt idx="152">
                        <c:v>0.85093019999999997</c:v>
                      </c:pt>
                      <c:pt idx="153">
                        <c:v>0.83995724000000005</c:v>
                      </c:pt>
                      <c:pt idx="154">
                        <c:v>0.82798975999999991</c:v>
                      </c:pt>
                      <c:pt idx="155">
                        <c:v>0.81402451999999992</c:v>
                      </c:pt>
                      <c:pt idx="156">
                        <c:v>0.81101464999999995</c:v>
                      </c:pt>
                      <c:pt idx="157">
                        <c:v>0.82492131999999996</c:v>
                      </c:pt>
                      <c:pt idx="158">
                        <c:v>0.84579249999999995</c:v>
                      </c:pt>
                      <c:pt idx="159">
                        <c:v>0.85472218</c:v>
                      </c:pt>
                      <c:pt idx="160">
                        <c:v>0.84375151999999998</c:v>
                      </c:pt>
                      <c:pt idx="161">
                        <c:v>0.83278151999999994</c:v>
                      </c:pt>
                      <c:pt idx="162">
                        <c:v>0.81982231999999999</c:v>
                      </c:pt>
                      <c:pt idx="163">
                        <c:v>0.81979760000000002</c:v>
                      </c:pt>
                      <c:pt idx="164">
                        <c:v>0.83170295999999999</c:v>
                      </c:pt>
                      <c:pt idx="165">
                        <c:v>0.85455897000000003</c:v>
                      </c:pt>
                      <c:pt idx="166">
                        <c:v>0.86249160000000002</c:v>
                      </c:pt>
                      <c:pt idx="167">
                        <c:v>0.85350408</c:v>
                      </c:pt>
                      <c:pt idx="168">
                        <c:v>0.83955212000000001</c:v>
                      </c:pt>
                      <c:pt idx="169">
                        <c:v>0.82560100000000003</c:v>
                      </c:pt>
                      <c:pt idx="170">
                        <c:v>0.82358675999999997</c:v>
                      </c:pt>
                      <c:pt idx="171">
                        <c:v>0.83549759999999995</c:v>
                      </c:pt>
                      <c:pt idx="172">
                        <c:v>0.85934303999999995</c:v>
                      </c:pt>
                      <c:pt idx="173">
                        <c:v>0.86726503999999993</c:v>
                      </c:pt>
                      <c:pt idx="174">
                        <c:v>0.85928255999999992</c:v>
                      </c:pt>
                      <c:pt idx="175">
                        <c:v>0.84831703000000003</c:v>
                      </c:pt>
                      <c:pt idx="176">
                        <c:v>0.83536319999999997</c:v>
                      </c:pt>
                      <c:pt idx="177">
                        <c:v>0.83334909999999995</c:v>
                      </c:pt>
                      <c:pt idx="178">
                        <c:v>0.84525699999999993</c:v>
                      </c:pt>
                      <c:pt idx="179">
                        <c:v>0.86908812000000002</c:v>
                      </c:pt>
                      <c:pt idx="180">
                        <c:v>0.87502799999999992</c:v>
                      </c:pt>
                      <c:pt idx="181">
                        <c:v>0.86406408000000001</c:v>
                      </c:pt>
                      <c:pt idx="182">
                        <c:v>0.84812936999999999</c:v>
                      </c:pt>
                      <c:pt idx="183">
                        <c:v>0.83816117999999995</c:v>
                      </c:pt>
                      <c:pt idx="184">
                        <c:v>0.83515319999999993</c:v>
                      </c:pt>
                      <c:pt idx="185">
                        <c:v>0.84606419999999993</c:v>
                      </c:pt>
                      <c:pt idx="186">
                        <c:v>0.86989000000000005</c:v>
                      </c:pt>
                      <c:pt idx="187">
                        <c:v>0.87682265999999998</c:v>
                      </c:pt>
                      <c:pt idx="188">
                        <c:v>0.86685519999999994</c:v>
                      </c:pt>
                      <c:pt idx="189">
                        <c:v>0.85191799000000001</c:v>
                      </c:pt>
                      <c:pt idx="190">
                        <c:v>0.84095783999999996</c:v>
                      </c:pt>
                      <c:pt idx="191">
                        <c:v>0.83992999999999995</c:v>
                      </c:pt>
                      <c:pt idx="192">
                        <c:v>0.85183229000000005</c:v>
                      </c:pt>
                      <c:pt idx="193">
                        <c:v>0.87466720000000009</c:v>
                      </c:pt>
                      <c:pt idx="194">
                        <c:v>0.88159816999999996</c:v>
                      </c:pt>
                      <c:pt idx="195">
                        <c:v>0.87063012000000006</c:v>
                      </c:pt>
                      <c:pt idx="196">
                        <c:v>0.86066543999999989</c:v>
                      </c:pt>
                      <c:pt idx="197">
                        <c:v>0.84673463999999998</c:v>
                      </c:pt>
                      <c:pt idx="198">
                        <c:v>0.84372770999999991</c:v>
                      </c:pt>
                      <c:pt idx="199">
                        <c:v>0.85462499999999997</c:v>
                      </c:pt>
                      <c:pt idx="200">
                        <c:v>0.87646104000000002</c:v>
                      </c:pt>
                      <c:pt idx="201">
                        <c:v>0.88239672000000002</c:v>
                      </c:pt>
                      <c:pt idx="202">
                        <c:v>0.87044615999999997</c:v>
                      </c:pt>
                      <c:pt idx="203">
                        <c:v>0.85848767999999998</c:v>
                      </c:pt>
                      <c:pt idx="204">
                        <c:v>0.84951944999999995</c:v>
                      </c:pt>
                      <c:pt idx="205">
                        <c:v>0.84949379999999997</c:v>
                      </c:pt>
                      <c:pt idx="206">
                        <c:v>0.86238404000000002</c:v>
                      </c:pt>
                      <c:pt idx="207">
                        <c:v>0.88818006000000005</c:v>
                      </c:pt>
                      <c:pt idx="208">
                        <c:v>0.89610092000000008</c:v>
                      </c:pt>
                      <c:pt idx="209">
                        <c:v>0.88117241000000002</c:v>
                      </c:pt>
                      <c:pt idx="210">
                        <c:v>0.86425799999999997</c:v>
                      </c:pt>
                      <c:pt idx="211">
                        <c:v>0.85429820000000001</c:v>
                      </c:pt>
                      <c:pt idx="212">
                        <c:v>0.85029904000000001</c:v>
                      </c:pt>
                      <c:pt idx="213">
                        <c:v>0.86119977000000003</c:v>
                      </c:pt>
                      <c:pt idx="214">
                        <c:v>0.8850124800000001</c:v>
                      </c:pt>
                      <c:pt idx="215">
                        <c:v>0.89192952000000003</c:v>
                      </c:pt>
                      <c:pt idx="216">
                        <c:v>0.88097727000000003</c:v>
                      </c:pt>
                      <c:pt idx="217">
                        <c:v>0.86406659999999991</c:v>
                      </c:pt>
                      <c:pt idx="218">
                        <c:v>0.85410900000000001</c:v>
                      </c:pt>
                      <c:pt idx="219">
                        <c:v>0.85209696000000001</c:v>
                      </c:pt>
                      <c:pt idx="220">
                        <c:v>0.86497267999999994</c:v>
                      </c:pt>
                      <c:pt idx="221">
                        <c:v>0.88580060000000005</c:v>
                      </c:pt>
                      <c:pt idx="222">
                        <c:v>0.89173195999999999</c:v>
                      </c:pt>
                      <c:pt idx="223">
                        <c:v>0.88078213000000005</c:v>
                      </c:pt>
                      <c:pt idx="224">
                        <c:v>0.86486816</c:v>
                      </c:pt>
                      <c:pt idx="225">
                        <c:v>0.85193394</c:v>
                      </c:pt>
                      <c:pt idx="226">
                        <c:v>0.84793660000000004</c:v>
                      </c:pt>
                      <c:pt idx="227">
                        <c:v>0.86080961999999994</c:v>
                      </c:pt>
                      <c:pt idx="228">
                        <c:v>0.88659719000000003</c:v>
                      </c:pt>
                      <c:pt idx="229">
                        <c:v>0.8945128</c:v>
                      </c:pt>
                      <c:pt idx="230">
                        <c:v>0.88355640000000002</c:v>
                      </c:pt>
                      <c:pt idx="231">
                        <c:v>0.86864750000000002</c:v>
                      </c:pt>
                      <c:pt idx="232">
                        <c:v>0.85770143999999993</c:v>
                      </c:pt>
                      <c:pt idx="233">
                        <c:v>0.85468887000000004</c:v>
                      </c:pt>
                      <c:pt idx="234">
                        <c:v>0.86657472000000002</c:v>
                      </c:pt>
                      <c:pt idx="235">
                        <c:v>0.89037116999999999</c:v>
                      </c:pt>
                      <c:pt idx="236">
                        <c:v>0.89530715999999999</c:v>
                      </c:pt>
                      <c:pt idx="237">
                        <c:v>0.88436205000000001</c:v>
                      </c:pt>
                      <c:pt idx="238">
                        <c:v>0.87044003999999997</c:v>
                      </c:pt>
                      <c:pt idx="239">
                        <c:v>0.85948767999999998</c:v>
                      </c:pt>
                      <c:pt idx="240">
                        <c:v>0.85846925000000007</c:v>
                      </c:pt>
                      <c:pt idx="241">
                        <c:v>0.86935991999999995</c:v>
                      </c:pt>
                      <c:pt idx="242">
                        <c:v>0.89215860999999996</c:v>
                      </c:pt>
                      <c:pt idx="243">
                        <c:v>0.90006145000000004</c:v>
                      </c:pt>
                      <c:pt idx="244">
                        <c:v>0.89110336000000001</c:v>
                      </c:pt>
                      <c:pt idx="245">
                        <c:v>0.87321519999999997</c:v>
                      </c:pt>
                      <c:pt idx="246">
                        <c:v>0.86425846000000006</c:v>
                      </c:pt>
                      <c:pt idx="247">
                        <c:v>0.86224786999999992</c:v>
                      </c:pt>
                      <c:pt idx="248">
                        <c:v>0.87313600000000002</c:v>
                      </c:pt>
                      <c:pt idx="249">
                        <c:v>0.89791385000000001</c:v>
                      </c:pt>
                      <c:pt idx="250">
                        <c:v>0.90383954</c:v>
                      </c:pt>
                      <c:pt idx="251">
                        <c:v>0.89685840000000006</c:v>
                      </c:pt>
                      <c:pt idx="252">
                        <c:v>0.87897402000000002</c:v>
                      </c:pt>
                      <c:pt idx="253">
                        <c:v>0.87001908000000006</c:v>
                      </c:pt>
                      <c:pt idx="254">
                        <c:v>0.86404070999999993</c:v>
                      </c:pt>
                      <c:pt idx="255">
                        <c:v>0.87491753999999999</c:v>
                      </c:pt>
                      <c:pt idx="256">
                        <c:v>0.90068152000000012</c:v>
                      </c:pt>
                      <c:pt idx="257">
                        <c:v>0.90759765000000003</c:v>
                      </c:pt>
                      <c:pt idx="258">
                        <c:v>0.90459456000000005</c:v>
                      </c:pt>
                      <c:pt idx="259">
                        <c:v>0.88473020000000002</c:v>
                      </c:pt>
                      <c:pt idx="260">
                        <c:v>0.87577706</c:v>
                      </c:pt>
                      <c:pt idx="261">
                        <c:v>0.87475877999999996</c:v>
                      </c:pt>
                      <c:pt idx="262">
                        <c:v>0.88464991999999998</c:v>
                      </c:pt>
                      <c:pt idx="263">
                        <c:v>0.90940724000000006</c:v>
                      </c:pt>
                      <c:pt idx="264">
                        <c:v>0.91432896000000008</c:v>
                      </c:pt>
                      <c:pt idx="265">
                        <c:v>0.91430130000000009</c:v>
                      </c:pt>
                      <c:pt idx="266">
                        <c:v>0.88650827999999993</c:v>
                      </c:pt>
                      <c:pt idx="267">
                        <c:v>0.87755715000000001</c:v>
                      </c:pt>
                      <c:pt idx="268">
                        <c:v>0.87852216000000005</c:v>
                      </c:pt>
                      <c:pt idx="269">
                        <c:v>0.88741935000000005</c:v>
                      </c:pt>
                      <c:pt idx="270">
                        <c:v>0.91118850000000007</c:v>
                      </c:pt>
                      <c:pt idx="271">
                        <c:v>0.91809196000000004</c:v>
                      </c:pt>
                      <c:pt idx="272">
                        <c:v>0.91409846000000006</c:v>
                      </c:pt>
                      <c:pt idx="273">
                        <c:v>0.88731195000000007</c:v>
                      </c:pt>
                      <c:pt idx="274">
                        <c:v>0.87835381999999995</c:v>
                      </c:pt>
                      <c:pt idx="275">
                        <c:v>0.87733590000000006</c:v>
                      </c:pt>
                      <c:pt idx="276">
                        <c:v>0.88721349999999999</c:v>
                      </c:pt>
                      <c:pt idx="277">
                        <c:v>0.91097713000000002</c:v>
                      </c:pt>
                      <c:pt idx="278">
                        <c:v>0.91788824000000002</c:v>
                      </c:pt>
                      <c:pt idx="279">
                        <c:v>0.91686925000000008</c:v>
                      </c:pt>
                      <c:pt idx="280">
                        <c:v>0.88908845999999997</c:v>
                      </c:pt>
                      <c:pt idx="281">
                        <c:v>0.88113235000000001</c:v>
                      </c:pt>
                      <c:pt idx="282">
                        <c:v>0.87714119999999995</c:v>
                      </c:pt>
                      <c:pt idx="283">
                        <c:v>0.88999882000000008</c:v>
                      </c:pt>
                      <c:pt idx="284">
                        <c:v>0.91077494999999997</c:v>
                      </c:pt>
                      <c:pt idx="285">
                        <c:v>0.91768452</c:v>
                      </c:pt>
                      <c:pt idx="286">
                        <c:v>0.91567476000000003</c:v>
                      </c:pt>
                      <c:pt idx="287">
                        <c:v>0.88889111999999992</c:v>
                      </c:pt>
                      <c:pt idx="288">
                        <c:v>0.88092788</c:v>
                      </c:pt>
                      <c:pt idx="289">
                        <c:v>0.87991032000000002</c:v>
                      </c:pt>
                      <c:pt idx="290">
                        <c:v>0.89177399999999996</c:v>
                      </c:pt>
                      <c:pt idx="291">
                        <c:v>0.91552692000000002</c:v>
                      </c:pt>
                      <c:pt idx="292">
                        <c:v>0.92242548999999996</c:v>
                      </c:pt>
                      <c:pt idx="293">
                        <c:v>0.92041603999999999</c:v>
                      </c:pt>
                      <c:pt idx="294">
                        <c:v>0.89463821999999993</c:v>
                      </c:pt>
                      <c:pt idx="295">
                        <c:v>0.88569474000000004</c:v>
                      </c:pt>
                      <c:pt idx="296">
                        <c:v>0.88466831000000001</c:v>
                      </c:pt>
                      <c:pt idx="297">
                        <c:v>0.89454791999999994</c:v>
                      </c:pt>
                      <c:pt idx="298">
                        <c:v>0.91829547</c:v>
                      </c:pt>
                      <c:pt idx="299">
                        <c:v>0.92421114000000004</c:v>
                      </c:pt>
                      <c:pt idx="300">
                        <c:v>0.92219274000000007</c:v>
                      </c:pt>
                      <c:pt idx="301">
                        <c:v>0.89839257000000006</c:v>
                      </c:pt>
                      <c:pt idx="302">
                        <c:v>0.88846056000000007</c:v>
                      </c:pt>
                      <c:pt idx="303">
                        <c:v>0.8874432000000001</c:v>
                      </c:pt>
                      <c:pt idx="304">
                        <c:v>0.89633010000000002</c:v>
                      </c:pt>
                      <c:pt idx="305">
                        <c:v>0.91808226000000004</c:v>
                      </c:pt>
                      <c:pt idx="306">
                        <c:v>0.92597724999999997</c:v>
                      </c:pt>
                      <c:pt idx="307">
                        <c:v>0.92198792000000007</c:v>
                      </c:pt>
                      <c:pt idx="308">
                        <c:v>0.89424090000000001</c:v>
                      </c:pt>
                      <c:pt idx="309">
                        <c:v>0.88727296</c:v>
                      </c:pt>
                      <c:pt idx="310">
                        <c:v>0.88427539000000011</c:v>
                      </c:pt>
                      <c:pt idx="311">
                        <c:v>0.89514079999999996</c:v>
                      </c:pt>
                      <c:pt idx="312">
                        <c:v>0.9188684800000001</c:v>
                      </c:pt>
                      <c:pt idx="313">
                        <c:v>0.92676168000000003</c:v>
                      </c:pt>
                      <c:pt idx="314">
                        <c:v>0.92475340000000006</c:v>
                      </c:pt>
                      <c:pt idx="315">
                        <c:v>0.89700342</c:v>
                      </c:pt>
                      <c:pt idx="316">
                        <c:v>0.89004596000000002</c:v>
                      </c:pt>
                      <c:pt idx="317">
                        <c:v>0.88902897999999997</c:v>
                      </c:pt>
                      <c:pt idx="318">
                        <c:v>0.90087270000000008</c:v>
                      </c:pt>
                      <c:pt idx="319">
                        <c:v>0.92460396000000011</c:v>
                      </c:pt>
                      <c:pt idx="320">
                        <c:v>0.93051539999999988</c:v>
                      </c:pt>
                      <c:pt idx="321">
                        <c:v>0.92652768000000008</c:v>
                      </c:pt>
                      <c:pt idx="322">
                        <c:v>0.89878380000000002</c:v>
                      </c:pt>
                      <c:pt idx="323">
                        <c:v>0.89182782000000005</c:v>
                      </c:pt>
                      <c:pt idx="324">
                        <c:v>0.89080199999999998</c:v>
                      </c:pt>
                      <c:pt idx="325">
                        <c:v>0.90364175000000002</c:v>
                      </c:pt>
                      <c:pt idx="326">
                        <c:v>0.92736764000000005</c:v>
                      </c:pt>
                      <c:pt idx="327">
                        <c:v>0.93326823999999997</c:v>
                      </c:pt>
                      <c:pt idx="328">
                        <c:v>0.92928135000000001</c:v>
                      </c:pt>
                      <c:pt idx="329">
                        <c:v>0.90253344000000002</c:v>
                      </c:pt>
                      <c:pt idx="330">
                        <c:v>0.89458936</c:v>
                      </c:pt>
                      <c:pt idx="331">
                        <c:v>0.89555180000000001</c:v>
                      </c:pt>
                      <c:pt idx="332">
                        <c:v>0.9064094800000001</c:v>
                      </c:pt>
                      <c:pt idx="333">
                        <c:v>0.92716150000000008</c:v>
                      </c:pt>
                      <c:pt idx="334">
                        <c:v>0.9330702099999999</c:v>
                      </c:pt>
                      <c:pt idx="335">
                        <c:v>0.93007359999999994</c:v>
                      </c:pt>
                      <c:pt idx="336">
                        <c:v>0.90035399999999999</c:v>
                      </c:pt>
                      <c:pt idx="337">
                        <c:v>0.89241174000000001</c:v>
                      </c:pt>
                      <c:pt idx="338">
                        <c:v>0.89040600000000003</c:v>
                      </c:pt>
                      <c:pt idx="339">
                        <c:v>0.90126141000000004</c:v>
                      </c:pt>
                      <c:pt idx="340">
                        <c:v>0.92199964000000001</c:v>
                      </c:pt>
                      <c:pt idx="341">
                        <c:v>0.92790711999999997</c:v>
                      </c:pt>
                      <c:pt idx="342">
                        <c:v>0.92590056000000009</c:v>
                      </c:pt>
                      <c:pt idx="343">
                        <c:v>0.89818452000000004</c:v>
                      </c:pt>
                      <c:pt idx="344">
                        <c:v>0.890235</c:v>
                      </c:pt>
                      <c:pt idx="345">
                        <c:v>0.89119712000000006</c:v>
                      </c:pt>
                      <c:pt idx="346">
                        <c:v>0.90205008000000009</c:v>
                      </c:pt>
                      <c:pt idx="347">
                        <c:v>0.92773828000000003</c:v>
                      </c:pt>
                      <c:pt idx="348">
                        <c:v>0.93462389999999995</c:v>
                      </c:pt>
                      <c:pt idx="349">
                        <c:v>0.93261757000000001</c:v>
                      </c:pt>
                      <c:pt idx="350">
                        <c:v>0.90687631999999996</c:v>
                      </c:pt>
                      <c:pt idx="351">
                        <c:v>0.90091522999999996</c:v>
                      </c:pt>
                      <c:pt idx="352">
                        <c:v>0.90088790000000007</c:v>
                      </c:pt>
                      <c:pt idx="353">
                        <c:v>0.91172892000000005</c:v>
                      </c:pt>
                      <c:pt idx="354">
                        <c:v>0.93444434999999992</c:v>
                      </c:pt>
                      <c:pt idx="355">
                        <c:v>0.93935999999999997</c:v>
                      </c:pt>
                      <c:pt idx="356">
                        <c:v>0.93636518999999996</c:v>
                      </c:pt>
                      <c:pt idx="357">
                        <c:v>0.90964080000000003</c:v>
                      </c:pt>
                      <c:pt idx="358">
                        <c:v>0.90368093999999999</c:v>
                      </c:pt>
                      <c:pt idx="359">
                        <c:v>0.90266484000000002</c:v>
                      </c:pt>
                      <c:pt idx="360">
                        <c:v>0.91053744000000003</c:v>
                      </c:pt>
                      <c:pt idx="361">
                        <c:v>0.93324783999999994</c:v>
                      </c:pt>
                      <c:pt idx="362">
                        <c:v>0.93815292999999988</c:v>
                      </c:pt>
                      <c:pt idx="363">
                        <c:v>0.93318175999999997</c:v>
                      </c:pt>
                      <c:pt idx="364">
                        <c:v>0.90746135999999999</c:v>
                      </c:pt>
                      <c:pt idx="365">
                        <c:v>0.90150288000000001</c:v>
                      </c:pt>
                      <c:pt idx="366">
                        <c:v>0.90344330000000006</c:v>
                      </c:pt>
                      <c:pt idx="367">
                        <c:v>0.91330007999999996</c:v>
                      </c:pt>
                      <c:pt idx="368">
                        <c:v>0.93798210999999998</c:v>
                      </c:pt>
                      <c:pt idx="369">
                        <c:v>0.94388379999999994</c:v>
                      </c:pt>
                      <c:pt idx="370">
                        <c:v>0.94089016000000003</c:v>
                      </c:pt>
                      <c:pt idx="371">
                        <c:v>0.91417749999999998</c:v>
                      </c:pt>
                      <c:pt idx="372">
                        <c:v>0.90821094000000002</c:v>
                      </c:pt>
                      <c:pt idx="373">
                        <c:v>0.90718596000000007</c:v>
                      </c:pt>
                      <c:pt idx="374">
                        <c:v>0.91605213000000008</c:v>
                      </c:pt>
                      <c:pt idx="375">
                        <c:v>0.93776384000000002</c:v>
                      </c:pt>
                      <c:pt idx="376">
                        <c:v>0.94366414999999992</c:v>
                      </c:pt>
                      <c:pt idx="377">
                        <c:v>0.93869499999999995</c:v>
                      </c:pt>
                      <c:pt idx="378">
                        <c:v>0.91198861000000009</c:v>
                      </c:pt>
                      <c:pt idx="379">
                        <c:v>0.90603268000000003</c:v>
                      </c:pt>
                      <c:pt idx="380">
                        <c:v>0.90600517000000014</c:v>
                      </c:pt>
                      <c:pt idx="381">
                        <c:v>0.91584819000000006</c:v>
                      </c:pt>
                      <c:pt idx="382">
                        <c:v>0.94348270000000001</c:v>
                      </c:pt>
                      <c:pt idx="383">
                        <c:v>0.94641777999999988</c:v>
                      </c:pt>
                      <c:pt idx="384">
                        <c:v>0.94046175999999992</c:v>
                      </c:pt>
                      <c:pt idx="385">
                        <c:v>0.91473984000000008</c:v>
                      </c:pt>
                      <c:pt idx="386">
                        <c:v>0.90878519999999996</c:v>
                      </c:pt>
                      <c:pt idx="387">
                        <c:v>0.90579426000000007</c:v>
                      </c:pt>
                      <c:pt idx="388">
                        <c:v>0.91663200000000011</c:v>
                      </c:pt>
                      <c:pt idx="389">
                        <c:v>0.93932172000000003</c:v>
                      </c:pt>
                      <c:pt idx="390">
                        <c:v>0.94422207999999996</c:v>
                      </c:pt>
                      <c:pt idx="391">
                        <c:v>0.93926465999999997</c:v>
                      </c:pt>
                      <c:pt idx="392">
                        <c:v>0.91454538000000007</c:v>
                      </c:pt>
                      <c:pt idx="393">
                        <c:v>0.90759520999999999</c:v>
                      </c:pt>
                      <c:pt idx="394">
                        <c:v>0.90756764000000001</c:v>
                      </c:pt>
                      <c:pt idx="395">
                        <c:v>0.9164278400000001</c:v>
                      </c:pt>
                      <c:pt idx="396">
                        <c:v>0.942075</c:v>
                      </c:pt>
                      <c:pt idx="397">
                        <c:v>0.94697414000000002</c:v>
                      </c:pt>
                      <c:pt idx="398">
                        <c:v>0.94200821999999995</c:v>
                      </c:pt>
                      <c:pt idx="399">
                        <c:v>0.9163072000000001</c:v>
                      </c:pt>
                      <c:pt idx="400">
                        <c:v>0.90936777000000002</c:v>
                      </c:pt>
                      <c:pt idx="401">
                        <c:v>0.90934014000000007</c:v>
                      </c:pt>
                      <c:pt idx="402">
                        <c:v>0.91818900000000003</c:v>
                      </c:pt>
                      <c:pt idx="403">
                        <c:v>0.94185557999999991</c:v>
                      </c:pt>
                      <c:pt idx="404">
                        <c:v>0.94577591999999999</c:v>
                      </c:pt>
                      <c:pt idx="405">
                        <c:v>0.94179833999999996</c:v>
                      </c:pt>
                      <c:pt idx="406">
                        <c:v>0.91610303999999998</c:v>
                      </c:pt>
                      <c:pt idx="407">
                        <c:v>0.91015230000000003</c:v>
                      </c:pt>
                      <c:pt idx="408">
                        <c:v>0.91012464000000004</c:v>
                      </c:pt>
                      <c:pt idx="409">
                        <c:v>0.91798440000000003</c:v>
                      </c:pt>
                      <c:pt idx="410">
                        <c:v>0.94262319999999999</c:v>
                      </c:pt>
                      <c:pt idx="411">
                        <c:v>0.94851660999999998</c:v>
                      </c:pt>
                      <c:pt idx="412">
                        <c:v>0.94355287999999993</c:v>
                      </c:pt>
                      <c:pt idx="413">
                        <c:v>0.91983740000000003</c:v>
                      </c:pt>
                      <c:pt idx="414">
                        <c:v>0.91388792000000008</c:v>
                      </c:pt>
                      <c:pt idx="415">
                        <c:v>0.91386014000000004</c:v>
                      </c:pt>
                      <c:pt idx="416">
                        <c:v>0.92172724000000006</c:v>
                      </c:pt>
                      <c:pt idx="417">
                        <c:v>0.9473568</c:v>
                      </c:pt>
                      <c:pt idx="418">
                        <c:v>0.95127519999999999</c:v>
                      </c:pt>
                      <c:pt idx="419">
                        <c:v>0.94631242999999998</c:v>
                      </c:pt>
                      <c:pt idx="420">
                        <c:v>0.92062842</c:v>
                      </c:pt>
                      <c:pt idx="421">
                        <c:v>0.91664430000000008</c:v>
                      </c:pt>
                      <c:pt idx="422">
                        <c:v>0.91660713999999999</c:v>
                      </c:pt>
                      <c:pt idx="423">
                        <c:v>0.9224990500000001</c:v>
                      </c:pt>
                      <c:pt idx="424">
                        <c:v>0.94614940000000003</c:v>
                      </c:pt>
                      <c:pt idx="425">
                        <c:v>0.95302661999999994</c:v>
                      </c:pt>
                      <c:pt idx="426">
                        <c:v>0.94905147999999995</c:v>
                      </c:pt>
                      <c:pt idx="427">
                        <c:v>0.92337336000000003</c:v>
                      </c:pt>
                      <c:pt idx="428">
                        <c:v>0.91742640000000009</c:v>
                      </c:pt>
                      <c:pt idx="429">
                        <c:v>0.91838495000000009</c:v>
                      </c:pt>
                      <c:pt idx="430">
                        <c:v>0.92723479999999991</c:v>
                      </c:pt>
                      <c:pt idx="431">
                        <c:v>0.94792078999999996</c:v>
                      </c:pt>
                      <c:pt idx="432">
                        <c:v>0.95282376000000002</c:v>
                      </c:pt>
                      <c:pt idx="433">
                        <c:v>0.95081247999999996</c:v>
                      </c:pt>
                      <c:pt idx="434">
                        <c:v>0.9280988899999999</c:v>
                      </c:pt>
                      <c:pt idx="435">
                        <c:v>0.92215310000000006</c:v>
                      </c:pt>
                      <c:pt idx="436">
                        <c:v>0.92211570000000009</c:v>
                      </c:pt>
                      <c:pt idx="437">
                        <c:v>0.92800478999999991</c:v>
                      </c:pt>
                      <c:pt idx="438">
                        <c:v>0.95361671999999997</c:v>
                      </c:pt>
                      <c:pt idx="439">
                        <c:v>0.95753222999999987</c:v>
                      </c:pt>
                      <c:pt idx="440">
                        <c:v>0.95257259999999999</c:v>
                      </c:pt>
                      <c:pt idx="441">
                        <c:v>0.92591972999999994</c:v>
                      </c:pt>
                      <c:pt idx="442">
                        <c:v>0.91997532000000004</c:v>
                      </c:pt>
                      <c:pt idx="443">
                        <c:v>0.91896132000000008</c:v>
                      </c:pt>
                      <c:pt idx="444">
                        <c:v>0.92878373999999997</c:v>
                      </c:pt>
                      <c:pt idx="445">
                        <c:v>0.9514321</c:v>
                      </c:pt>
                      <c:pt idx="446">
                        <c:v>0.95632299999999992</c:v>
                      </c:pt>
                      <c:pt idx="447">
                        <c:v>0.94939280999999998</c:v>
                      </c:pt>
                      <c:pt idx="448">
                        <c:v>0.92471791999999997</c:v>
                      </c:pt>
                      <c:pt idx="449">
                        <c:v>0.92074654</c:v>
                      </c:pt>
                      <c:pt idx="450">
                        <c:v>0.92269008000000008</c:v>
                      </c:pt>
                      <c:pt idx="451">
                        <c:v>0.92956224999999992</c:v>
                      </c:pt>
                      <c:pt idx="452">
                        <c:v>0.95023407999999998</c:v>
                      </c:pt>
                      <c:pt idx="453">
                        <c:v>0.95611929999999989</c:v>
                      </c:pt>
                      <c:pt idx="454">
                        <c:v>0.9482049199999999</c:v>
                      </c:pt>
                      <c:pt idx="455">
                        <c:v>0.92452093999999996</c:v>
                      </c:pt>
                      <c:pt idx="456">
                        <c:v>0.91956480000000007</c:v>
                      </c:pt>
                      <c:pt idx="457">
                        <c:v>0.91952748000000006</c:v>
                      </c:pt>
                      <c:pt idx="458">
                        <c:v>0.92442713999999993</c:v>
                      </c:pt>
                      <c:pt idx="459">
                        <c:v>0.95001236</c:v>
                      </c:pt>
                      <c:pt idx="460">
                        <c:v>0.95392527999999999</c:v>
                      </c:pt>
                      <c:pt idx="461">
                        <c:v>0.94896908999999996</c:v>
                      </c:pt>
                      <c:pt idx="462">
                        <c:v>0.92529998999999996</c:v>
                      </c:pt>
                      <c:pt idx="463">
                        <c:v>0.92033558000000004</c:v>
                      </c:pt>
                      <c:pt idx="464">
                        <c:v>0.92326358000000008</c:v>
                      </c:pt>
                      <c:pt idx="465">
                        <c:v>0.93210325999999999</c:v>
                      </c:pt>
                      <c:pt idx="466">
                        <c:v>0.95769216000000001</c:v>
                      </c:pt>
                      <c:pt idx="467">
                        <c:v>0.9616039999999999</c:v>
                      </c:pt>
                      <c:pt idx="468">
                        <c:v>0.95467817999999993</c:v>
                      </c:pt>
                      <c:pt idx="469">
                        <c:v>0.9290247399999999</c:v>
                      </c:pt>
                      <c:pt idx="470">
                        <c:v>0.92506524000000001</c:v>
                      </c:pt>
                      <c:pt idx="471">
                        <c:v>0.92601279999999997</c:v>
                      </c:pt>
                      <c:pt idx="472">
                        <c:v>0.93582599999999994</c:v>
                      </c:pt>
                      <c:pt idx="473">
                        <c:v>0.9574686</c:v>
                      </c:pt>
                      <c:pt idx="474">
                        <c:v>0.96137951999999993</c:v>
                      </c:pt>
                      <c:pt idx="475">
                        <c:v>0.95544030000000002</c:v>
                      </c:pt>
                      <c:pt idx="476">
                        <c:v>0.93275711999999988</c:v>
                      </c:pt>
                      <c:pt idx="477">
                        <c:v>0.92681912999999994</c:v>
                      </c:pt>
                      <c:pt idx="478">
                        <c:v>0.92777579999999993</c:v>
                      </c:pt>
                      <c:pt idx="479">
                        <c:v>0.93562650000000003</c:v>
                      </c:pt>
                      <c:pt idx="480">
                        <c:v>0.95923416000000006</c:v>
                      </c:pt>
                      <c:pt idx="481">
                        <c:v>0.96313439999999995</c:v>
                      </c:pt>
                      <c:pt idx="482">
                        <c:v>0.95523659999999999</c:v>
                      </c:pt>
                      <c:pt idx="483">
                        <c:v>0.93550299999999986</c:v>
                      </c:pt>
                      <c:pt idx="484">
                        <c:v>0.92858152999999988</c:v>
                      </c:pt>
                      <c:pt idx="485">
                        <c:v>0.92952847999999999</c:v>
                      </c:pt>
                      <c:pt idx="486">
                        <c:v>0.93639263999999989</c:v>
                      </c:pt>
                      <c:pt idx="487">
                        <c:v>0.95901013999999996</c:v>
                      </c:pt>
                      <c:pt idx="488">
                        <c:v>0.96390381999999997</c:v>
                      </c:pt>
                      <c:pt idx="489">
                        <c:v>0.95895169999999996</c:v>
                      </c:pt>
                      <c:pt idx="490">
                        <c:v>0.93627851999999989</c:v>
                      </c:pt>
                      <c:pt idx="491">
                        <c:v>0.93329651999999996</c:v>
                      </c:pt>
                      <c:pt idx="492">
                        <c:v>0.93325860000000005</c:v>
                      </c:pt>
                      <c:pt idx="493">
                        <c:v>0.94307435999999989</c:v>
                      </c:pt>
                      <c:pt idx="494">
                        <c:v>0.96469240000000001</c:v>
                      </c:pt>
                      <c:pt idx="495">
                        <c:v>0.96367864999999997</c:v>
                      </c:pt>
                      <c:pt idx="496">
                        <c:v>0.96069631999999994</c:v>
                      </c:pt>
                      <c:pt idx="497">
                        <c:v>0.93704407999999995</c:v>
                      </c:pt>
                      <c:pt idx="498">
                        <c:v>0.93110996000000001</c:v>
                      </c:pt>
                      <c:pt idx="499">
                        <c:v>0.93305004000000002</c:v>
                      </c:pt>
                      <c:pt idx="500">
                        <c:v>0.94187939999999992</c:v>
                      </c:pt>
                      <c:pt idx="501">
                        <c:v>0.96448659999999997</c:v>
                      </c:pt>
                      <c:pt idx="502">
                        <c:v>0.96740961999999997</c:v>
                      </c:pt>
                      <c:pt idx="503">
                        <c:v>0.964418</c:v>
                      </c:pt>
                      <c:pt idx="504">
                        <c:v>0.93978684999999995</c:v>
                      </c:pt>
                      <c:pt idx="505">
                        <c:v>0.93483799999999995</c:v>
                      </c:pt>
                      <c:pt idx="506">
                        <c:v>0.93578399999999995</c:v>
                      </c:pt>
                      <c:pt idx="507">
                        <c:v>0.94264325999999998</c:v>
                      </c:pt>
                      <c:pt idx="508">
                        <c:v>0.96622908000000007</c:v>
                      </c:pt>
                      <c:pt idx="509">
                        <c:v>0.96915134999999997</c:v>
                      </c:pt>
                      <c:pt idx="510">
                        <c:v>0.96321851999999997</c:v>
                      </c:pt>
                      <c:pt idx="511">
                        <c:v>0.94154444999999998</c:v>
                      </c:pt>
                      <c:pt idx="512">
                        <c:v>0.93659663999999998</c:v>
                      </c:pt>
                      <c:pt idx="513">
                        <c:v>0.93853565999999999</c:v>
                      </c:pt>
                      <c:pt idx="514">
                        <c:v>0.94735124999999998</c:v>
                      </c:pt>
                      <c:pt idx="515">
                        <c:v>0.96896420000000005</c:v>
                      </c:pt>
                      <c:pt idx="516">
                        <c:v>0.96991833999999999</c:v>
                      </c:pt>
                      <c:pt idx="517">
                        <c:v>0.96398679999999992</c:v>
                      </c:pt>
                      <c:pt idx="518">
                        <c:v>0.94329158000000002</c:v>
                      </c:pt>
                      <c:pt idx="519">
                        <c:v>0.93834485999999995</c:v>
                      </c:pt>
                      <c:pt idx="520">
                        <c:v>0.94126692000000001</c:v>
                      </c:pt>
                      <c:pt idx="521">
                        <c:v>0.94812291999999998</c:v>
                      </c:pt>
                      <c:pt idx="522">
                        <c:v>0.97070462999999996</c:v>
                      </c:pt>
                      <c:pt idx="523">
                        <c:v>0.9716683599999999</c:v>
                      </c:pt>
                      <c:pt idx="524">
                        <c:v>0.96770495999999995</c:v>
                      </c:pt>
                      <c:pt idx="525">
                        <c:v>0.94505700999999998</c:v>
                      </c:pt>
                      <c:pt idx="526">
                        <c:v>0.93813497999999995</c:v>
                      </c:pt>
                      <c:pt idx="527">
                        <c:v>0.94105637999999991</c:v>
                      </c:pt>
                      <c:pt idx="528">
                        <c:v>0.94692752999999996</c:v>
                      </c:pt>
                      <c:pt idx="529">
                        <c:v>0.96951408000000006</c:v>
                      </c:pt>
                      <c:pt idx="530">
                        <c:v>0.96947463999999994</c:v>
                      </c:pt>
                      <c:pt idx="531">
                        <c:v>0.96747864000000006</c:v>
                      </c:pt>
                      <c:pt idx="532">
                        <c:v>0.94778552000000005</c:v>
                      </c:pt>
                      <c:pt idx="533">
                        <c:v>0.94382399999999989</c:v>
                      </c:pt>
                      <c:pt idx="534">
                        <c:v>0.94575182000000002</c:v>
                      </c:pt>
                      <c:pt idx="535">
                        <c:v>0.95162143999999993</c:v>
                      </c:pt>
                      <c:pt idx="536">
                        <c:v>0.97321950000000002</c:v>
                      </c:pt>
                      <c:pt idx="537">
                        <c:v>0.97220678000000005</c:v>
                      </c:pt>
                      <c:pt idx="538">
                        <c:v>0.96922814000000002</c:v>
                      </c:pt>
                      <c:pt idx="539">
                        <c:v>0.94659048000000001</c:v>
                      </c:pt>
                      <c:pt idx="540">
                        <c:v>0.94164693999999993</c:v>
                      </c:pt>
                      <c:pt idx="541">
                        <c:v>0.9455498</c:v>
                      </c:pt>
                      <c:pt idx="542">
                        <c:v>0.95042561999999997</c:v>
                      </c:pt>
                      <c:pt idx="543">
                        <c:v>0.97300169999999997</c:v>
                      </c:pt>
                      <c:pt idx="544">
                        <c:v>0.97100640000000005</c:v>
                      </c:pt>
                      <c:pt idx="545">
                        <c:v>0.96704568000000002</c:v>
                      </c:pt>
                      <c:pt idx="546">
                        <c:v>0.94637861999999995</c:v>
                      </c:pt>
                      <c:pt idx="547">
                        <c:v>0.94438430999999989</c:v>
                      </c:pt>
                      <c:pt idx="548">
                        <c:v>0.94631120999999996</c:v>
                      </c:pt>
                      <c:pt idx="549">
                        <c:v>0.95217815999999988</c:v>
                      </c:pt>
                      <c:pt idx="550">
                        <c:v>0.97573173000000002</c:v>
                      </c:pt>
                      <c:pt idx="551">
                        <c:v>0.97275420000000001</c:v>
                      </c:pt>
                      <c:pt idx="552">
                        <c:v>0.96781174999999997</c:v>
                      </c:pt>
                      <c:pt idx="553">
                        <c:v>0.94714927999999987</c:v>
                      </c:pt>
                      <c:pt idx="554">
                        <c:v>0.94612823999999995</c:v>
                      </c:pt>
                      <c:pt idx="555">
                        <c:v>0.94806425000000005</c:v>
                      </c:pt>
                      <c:pt idx="556">
                        <c:v>0.95491223999999997</c:v>
                      </c:pt>
                      <c:pt idx="557">
                        <c:v>0.97550334000000005</c:v>
                      </c:pt>
                      <c:pt idx="558">
                        <c:v>0.9744912</c:v>
                      </c:pt>
                      <c:pt idx="559">
                        <c:v>0.97054203999999999</c:v>
                      </c:pt>
                      <c:pt idx="560">
                        <c:v>0.94987442999999994</c:v>
                      </c:pt>
                      <c:pt idx="561">
                        <c:v>0.94591638</c:v>
                      </c:pt>
                      <c:pt idx="562">
                        <c:v>0.94981641000000006</c:v>
                      </c:pt>
                      <c:pt idx="563">
                        <c:v>0.95469839999999995</c:v>
                      </c:pt>
                      <c:pt idx="564">
                        <c:v>0.97529480999999996</c:v>
                      </c:pt>
                      <c:pt idx="565">
                        <c:v>0.97821144000000004</c:v>
                      </c:pt>
                      <c:pt idx="566">
                        <c:v>0.97326109999999999</c:v>
                      </c:pt>
                      <c:pt idx="567">
                        <c:v>0.95358997000000001</c:v>
                      </c:pt>
                      <c:pt idx="568">
                        <c:v>0.94865063999999999</c:v>
                      </c:pt>
                      <c:pt idx="569">
                        <c:v>0.95253999999999994</c:v>
                      </c:pt>
                      <c:pt idx="570">
                        <c:v>0.95742075000000004</c:v>
                      </c:pt>
                      <c:pt idx="571">
                        <c:v>0.97801223999999998</c:v>
                      </c:pt>
                      <c:pt idx="572">
                        <c:v>0.97601853999999999</c:v>
                      </c:pt>
                      <c:pt idx="573">
                        <c:v>0.97107931999999997</c:v>
                      </c:pt>
                      <c:pt idx="574">
                        <c:v>0.95043080000000002</c:v>
                      </c:pt>
                      <c:pt idx="575">
                        <c:v>0.94647448000000001</c:v>
                      </c:pt>
                      <c:pt idx="576">
                        <c:v>0.94840913999999998</c:v>
                      </c:pt>
                      <c:pt idx="577">
                        <c:v>0.9562342399999999</c:v>
                      </c:pt>
                      <c:pt idx="578">
                        <c:v>0.97582968000000003</c:v>
                      </c:pt>
                      <c:pt idx="579">
                        <c:v>0.9738464</c:v>
                      </c:pt>
                      <c:pt idx="580">
                        <c:v>0.96889841999999993</c:v>
                      </c:pt>
                      <c:pt idx="581">
                        <c:v>0.95316272999999996</c:v>
                      </c:pt>
                      <c:pt idx="582">
                        <c:v>0.95117039999999997</c:v>
                      </c:pt>
                      <c:pt idx="583">
                        <c:v>0.95603943999999996</c:v>
                      </c:pt>
                      <c:pt idx="584">
                        <c:v>0.96189939999999996</c:v>
                      </c:pt>
                      <c:pt idx="585">
                        <c:v>0.98346300000000009</c:v>
                      </c:pt>
                      <c:pt idx="586">
                        <c:v>0.98245146999999988</c:v>
                      </c:pt>
                      <c:pt idx="587">
                        <c:v>0.98045855999999998</c:v>
                      </c:pt>
                      <c:pt idx="588">
                        <c:v>0.95981897999999999</c:v>
                      </c:pt>
                      <c:pt idx="589">
                        <c:v>0.95291998</c:v>
                      </c:pt>
                      <c:pt idx="590">
                        <c:v>0.9568065</c:v>
                      </c:pt>
                      <c:pt idx="591">
                        <c:v>0.95973095999999991</c:v>
                      </c:pt>
                      <c:pt idx="592">
                        <c:v>0.97931744000000009</c:v>
                      </c:pt>
                      <c:pt idx="593">
                        <c:v>0.977325</c:v>
                      </c:pt>
                      <c:pt idx="594">
                        <c:v>0.97631389999999996</c:v>
                      </c:pt>
                      <c:pt idx="595">
                        <c:v>0.95567906000000002</c:v>
                      </c:pt>
                      <c:pt idx="596">
                        <c:v>0.95367779999999991</c:v>
                      </c:pt>
                      <c:pt idx="597">
                        <c:v>0.956592</c:v>
                      </c:pt>
                      <c:pt idx="598">
                        <c:v>0.95950601999999996</c:v>
                      </c:pt>
                      <c:pt idx="599">
                        <c:v>0.98106000000000004</c:v>
                      </c:pt>
                      <c:pt idx="600">
                        <c:v>0.97906793999999997</c:v>
                      </c:pt>
                      <c:pt idx="601">
                        <c:v>0.97511399999999993</c:v>
                      </c:pt>
                      <c:pt idx="602">
                        <c:v>0.95546478000000001</c:v>
                      </c:pt>
                      <c:pt idx="603">
                        <c:v>0.95445462000000003</c:v>
                      </c:pt>
                      <c:pt idx="604">
                        <c:v>0.95637749999999999</c:v>
                      </c:pt>
                      <c:pt idx="605">
                        <c:v>0.9632045199999999</c:v>
                      </c:pt>
                      <c:pt idx="606">
                        <c:v>0.98377248999999989</c:v>
                      </c:pt>
                      <c:pt idx="607">
                        <c:v>0.9798192</c:v>
                      </c:pt>
                      <c:pt idx="608">
                        <c:v>0.97880845999999999</c:v>
                      </c:pt>
                      <c:pt idx="609">
                        <c:v>0.95916371999999994</c:v>
                      </c:pt>
                      <c:pt idx="610">
                        <c:v>0.95521153999999997</c:v>
                      </c:pt>
                      <c:pt idx="611">
                        <c:v>0.95910503999999996</c:v>
                      </c:pt>
                      <c:pt idx="612">
                        <c:v>0.96397895</c:v>
                      </c:pt>
                      <c:pt idx="613">
                        <c:v>0.9835618599999999</c:v>
                      </c:pt>
                      <c:pt idx="614">
                        <c:v>0.9815705899999998</c:v>
                      </c:pt>
                      <c:pt idx="615">
                        <c:v>0.97957943999999997</c:v>
                      </c:pt>
                      <c:pt idx="616">
                        <c:v>0.96287063999999989</c:v>
                      </c:pt>
                      <c:pt idx="617">
                        <c:v>0.95792896000000005</c:v>
                      </c:pt>
                      <c:pt idx="618">
                        <c:v>0.96182145000000008</c:v>
                      </c:pt>
                      <c:pt idx="619">
                        <c:v>0.96473327999999992</c:v>
                      </c:pt>
                      <c:pt idx="620">
                        <c:v>0.98529194999999992</c:v>
                      </c:pt>
                      <c:pt idx="621">
                        <c:v>0.98526179999999985</c:v>
                      </c:pt>
                      <c:pt idx="622">
                        <c:v>0.98229065999999998</c:v>
                      </c:pt>
                      <c:pt idx="623">
                        <c:v>0.96363489999999996</c:v>
                      </c:pt>
                      <c:pt idx="624">
                        <c:v>0.95870405999999997</c:v>
                      </c:pt>
                      <c:pt idx="625">
                        <c:v>0.96357592000000003</c:v>
                      </c:pt>
                      <c:pt idx="626">
                        <c:v>0.96647719999999993</c:v>
                      </c:pt>
                      <c:pt idx="627">
                        <c:v>0.98604096000000008</c:v>
                      </c:pt>
                      <c:pt idx="628">
                        <c:v>0.98503064999999979</c:v>
                      </c:pt>
                      <c:pt idx="629">
                        <c:v>0.98304029999999987</c:v>
                      </c:pt>
                      <c:pt idx="630">
                        <c:v>0.96438888</c:v>
                      </c:pt>
                      <c:pt idx="631">
                        <c:v>0.95945915999999998</c:v>
                      </c:pt>
                      <c:pt idx="632">
                        <c:v>0.96138981000000001</c:v>
                      </c:pt>
                      <c:pt idx="633">
                        <c:v>0.96528029999999998</c:v>
                      </c:pt>
                      <c:pt idx="634">
                        <c:v>0.98582970000000003</c:v>
                      </c:pt>
                      <c:pt idx="635">
                        <c:v>0.98579952000000004</c:v>
                      </c:pt>
                      <c:pt idx="636">
                        <c:v>0.98380956000000008</c:v>
                      </c:pt>
                      <c:pt idx="637">
                        <c:v>0.96614195999999997</c:v>
                      </c:pt>
                      <c:pt idx="638">
                        <c:v>0.96121322999999992</c:v>
                      </c:pt>
                      <c:pt idx="639">
                        <c:v>0.96410351999999999</c:v>
                      </c:pt>
                      <c:pt idx="640">
                        <c:v>0.97093225000000005</c:v>
                      </c:pt>
                      <c:pt idx="641">
                        <c:v>0.99147664000000002</c:v>
                      </c:pt>
                      <c:pt idx="642">
                        <c:v>0.98752751999999999</c:v>
                      </c:pt>
                      <c:pt idx="643">
                        <c:v>0.9825989799999999</c:v>
                      </c:pt>
                      <c:pt idx="644">
                        <c:v>0.96493554999999998</c:v>
                      </c:pt>
                      <c:pt idx="645">
                        <c:v>0.96196720000000002</c:v>
                      </c:pt>
                      <c:pt idx="646">
                        <c:v>0.96585602000000004</c:v>
                      </c:pt>
                      <c:pt idx="647">
                        <c:v>0.97169375999999996</c:v>
                      </c:pt>
                      <c:pt idx="648">
                        <c:v>0.99125400000000008</c:v>
                      </c:pt>
                      <c:pt idx="649">
                        <c:v>0.99024416999999987</c:v>
                      </c:pt>
                      <c:pt idx="650">
                        <c:v>0.98727551999999996</c:v>
                      </c:pt>
                      <c:pt idx="651">
                        <c:v>0.96666780000000008</c:v>
                      </c:pt>
                      <c:pt idx="652">
                        <c:v>0.96272070999999992</c:v>
                      </c:pt>
                      <c:pt idx="653">
                        <c:v>0.96758791999999993</c:v>
                      </c:pt>
                      <c:pt idx="654">
                        <c:v>0.97049620999999997</c:v>
                      </c:pt>
                      <c:pt idx="655">
                        <c:v>0.99005207999999989</c:v>
                      </c:pt>
                      <c:pt idx="656">
                        <c:v>0.98904249999999994</c:v>
                      </c:pt>
                      <c:pt idx="657">
                        <c:v>0.98705376</c:v>
                      </c:pt>
                      <c:pt idx="658">
                        <c:v>0.96841891000000002</c:v>
                      </c:pt>
                      <c:pt idx="659">
                        <c:v>0.9634836</c:v>
                      </c:pt>
                      <c:pt idx="660">
                        <c:v>0.96737055999999999</c:v>
                      </c:pt>
                      <c:pt idx="661">
                        <c:v>0.97125728</c:v>
                      </c:pt>
                      <c:pt idx="662">
                        <c:v>0.9917877799999999</c:v>
                      </c:pt>
                      <c:pt idx="663">
                        <c:v>0.99272627999999996</c:v>
                      </c:pt>
                      <c:pt idx="664">
                        <c:v>0.99073788000000007</c:v>
                      </c:pt>
                      <c:pt idx="665">
                        <c:v>0.97112832000000004</c:v>
                      </c:pt>
                      <c:pt idx="666">
                        <c:v>0.96816176999999992</c:v>
                      </c:pt>
                      <c:pt idx="667">
                        <c:v>0.96911099999999994</c:v>
                      </c:pt>
                      <c:pt idx="668">
                        <c:v>0.96908130000000003</c:v>
                      </c:pt>
                      <c:pt idx="669">
                        <c:v>0.98960724</c:v>
                      </c:pt>
                      <c:pt idx="670">
                        <c:v>0.99054560000000003</c:v>
                      </c:pt>
                      <c:pt idx="671">
                        <c:v>0.98953646999999989</c:v>
                      </c:pt>
                      <c:pt idx="672">
                        <c:v>0.96895260000000005</c:v>
                      </c:pt>
                      <c:pt idx="673">
                        <c:v>0.96696547999999993</c:v>
                      </c:pt>
                      <c:pt idx="674">
                        <c:v>0.96889320000000001</c:v>
                      </c:pt>
                      <c:pt idx="675">
                        <c:v>0.97570407999999997</c:v>
                      </c:pt>
                      <c:pt idx="676">
                        <c:v>0.99622498000000004</c:v>
                      </c:pt>
                      <c:pt idx="677">
                        <c:v>0.99423728</c:v>
                      </c:pt>
                      <c:pt idx="678">
                        <c:v>0.99224970000000001</c:v>
                      </c:pt>
                      <c:pt idx="679">
                        <c:v>0.97362739999999992</c:v>
                      </c:pt>
                      <c:pt idx="680">
                        <c:v>0.96771671999999997</c:v>
                      </c:pt>
                      <c:pt idx="681">
                        <c:v>0.9706224</c:v>
                      </c:pt>
                      <c:pt idx="682">
                        <c:v>0.97254947999999997</c:v>
                      </c:pt>
                      <c:pt idx="683">
                        <c:v>0.99306584999999992</c:v>
                      </c:pt>
                      <c:pt idx="684">
                        <c:v>0.98912195999999986</c:v>
                      </c:pt>
                      <c:pt idx="685">
                        <c:v>0.98811330000000008</c:v>
                      </c:pt>
                      <c:pt idx="686">
                        <c:v>0.97145189999999992</c:v>
                      </c:pt>
                      <c:pt idx="687">
                        <c:v>0.96847740000000004</c:v>
                      </c:pt>
                      <c:pt idx="688">
                        <c:v>0.97139231999999998</c:v>
                      </c:pt>
                      <c:pt idx="689">
                        <c:v>0.97427724000000004</c:v>
                      </c:pt>
                      <c:pt idx="690">
                        <c:v>0.99283239999999995</c:v>
                      </c:pt>
                      <c:pt idx="691">
                        <c:v>0.98987767999999998</c:v>
                      </c:pt>
                      <c:pt idx="692">
                        <c:v>0.98789110000000002</c:v>
                      </c:pt>
                      <c:pt idx="693">
                        <c:v>0.97024544000000001</c:v>
                      </c:pt>
                      <c:pt idx="694">
                        <c:v>0.96630351999999997</c:v>
                      </c:pt>
                      <c:pt idx="695">
                        <c:v>0.96920791000000006</c:v>
                      </c:pt>
                      <c:pt idx="696">
                        <c:v>0.97309009999999996</c:v>
                      </c:pt>
                      <c:pt idx="697">
                        <c:v>0.99359719999999996</c:v>
                      </c:pt>
                      <c:pt idx="698">
                        <c:v>0.99258879999999994</c:v>
                      </c:pt>
                      <c:pt idx="699">
                        <c:v>0.99060256999999996</c:v>
                      </c:pt>
                      <c:pt idx="700">
                        <c:v>0.97297069999999997</c:v>
                      </c:pt>
                      <c:pt idx="701">
                        <c:v>0.96901961999999997</c:v>
                      </c:pt>
                      <c:pt idx="702">
                        <c:v>0.97191331999999997</c:v>
                      </c:pt>
                      <c:pt idx="703">
                        <c:v>0.97481675000000001</c:v>
                      </c:pt>
                      <c:pt idx="704">
                        <c:v>0.99043035999999995</c:v>
                      </c:pt>
                      <c:pt idx="705">
                        <c:v>0.98746689999999993</c:v>
                      </c:pt>
                      <c:pt idx="706">
                        <c:v>0.99036957999999986</c:v>
                      </c:pt>
                      <c:pt idx="707">
                        <c:v>0.97176421999999996</c:v>
                      </c:pt>
                      <c:pt idx="708">
                        <c:v>0.96977920000000006</c:v>
                      </c:pt>
                      <c:pt idx="709">
                        <c:v>0.97170458000000004</c:v>
                      </c:pt>
                      <c:pt idx="710">
                        <c:v>0.97460737999999991</c:v>
                      </c:pt>
                      <c:pt idx="711">
                        <c:v>0.99315016</c:v>
                      </c:pt>
                      <c:pt idx="712">
                        <c:v>0.99116472</c:v>
                      </c:pt>
                      <c:pt idx="713">
                        <c:v>0.99210159999999992</c:v>
                      </c:pt>
                      <c:pt idx="714">
                        <c:v>0.97447777000000002</c:v>
                      </c:pt>
                      <c:pt idx="715">
                        <c:v>0.97248314999999996</c:v>
                      </c:pt>
                      <c:pt idx="716">
                        <c:v>0.97538532</c:v>
                      </c:pt>
                      <c:pt idx="717">
                        <c:v>0.97731000000000001</c:v>
                      </c:pt>
                      <c:pt idx="718">
                        <c:v>0.99780287999999995</c:v>
                      </c:pt>
                      <c:pt idx="719">
                        <c:v>0.99386324999999986</c:v>
                      </c:pt>
                      <c:pt idx="720">
                        <c:v>0.99480995999999999</c:v>
                      </c:pt>
                      <c:pt idx="721">
                        <c:v>0.98012156999999989</c:v>
                      </c:pt>
                      <c:pt idx="722">
                        <c:v>0.97618284</c:v>
                      </c:pt>
                      <c:pt idx="723">
                        <c:v>0.98200559999999992</c:v>
                      </c:pt>
                      <c:pt idx="724">
                        <c:v>0.98196539999999988</c:v>
                      </c:pt>
                      <c:pt idx="725">
                        <c:v>0.996591</c:v>
                      </c:pt>
                      <c:pt idx="726">
                        <c:v>0.99656040000000001</c:v>
                      </c:pt>
                      <c:pt idx="727">
                        <c:v>0.99652980000000002</c:v>
                      </c:pt>
                      <c:pt idx="728">
                        <c:v>0.97793695999999997</c:v>
                      </c:pt>
                      <c:pt idx="729">
                        <c:v>0.97497613999999999</c:v>
                      </c:pt>
                      <c:pt idx="730">
                        <c:v>0.97787689999999994</c:v>
                      </c:pt>
                      <c:pt idx="731">
                        <c:v>0.97882374000000005</c:v>
                      </c:pt>
                      <c:pt idx="732">
                        <c:v>0.98953891999999999</c:v>
                      </c:pt>
                      <c:pt idx="733">
                        <c:v>0.99634619999999996</c:v>
                      </c:pt>
                      <c:pt idx="734">
                        <c:v>0.99826915999999999</c:v>
                      </c:pt>
                      <c:pt idx="735">
                        <c:v>0.980657</c:v>
                      </c:pt>
                      <c:pt idx="736">
                        <c:v>0.97767669999999995</c:v>
                      </c:pt>
                      <c:pt idx="737">
                        <c:v>0.98155334999999988</c:v>
                      </c:pt>
                      <c:pt idx="738">
                        <c:v>0.98152319999999982</c:v>
                      </c:pt>
                      <c:pt idx="739">
                        <c:v>0.99614219999999998</c:v>
                      </c:pt>
                      <c:pt idx="740">
                        <c:v>0.99415843999999998</c:v>
                      </c:pt>
                      <c:pt idx="741">
                        <c:v>0.99510444999999992</c:v>
                      </c:pt>
                      <c:pt idx="742">
                        <c:v>0.97847304000000002</c:v>
                      </c:pt>
                      <c:pt idx="743">
                        <c:v>0.97648999999999997</c:v>
                      </c:pt>
                      <c:pt idx="744">
                        <c:v>0.97938937999999987</c:v>
                      </c:pt>
                      <c:pt idx="745">
                        <c:v>0.98130209999999984</c:v>
                      </c:pt>
                      <c:pt idx="746">
                        <c:v>0.98908306999999984</c:v>
                      </c:pt>
                      <c:pt idx="747">
                        <c:v>0.99588719999999997</c:v>
                      </c:pt>
                      <c:pt idx="748">
                        <c:v>0.99779903999999997</c:v>
                      </c:pt>
                      <c:pt idx="749">
                        <c:v>0.98019515999999995</c:v>
                      </c:pt>
                      <c:pt idx="750">
                        <c:v>0.97723625999999986</c:v>
                      </c:pt>
                      <c:pt idx="751">
                        <c:v>0.98208738000000007</c:v>
                      </c:pt>
                      <c:pt idx="752">
                        <c:v>0.98400959999999993</c:v>
                      </c:pt>
                      <c:pt idx="753">
                        <c:v>0.98983637999999996</c:v>
                      </c:pt>
                      <c:pt idx="754">
                        <c:v>0.99761507999999999</c:v>
                      </c:pt>
                      <c:pt idx="755">
                        <c:v>0.99758442000000003</c:v>
                      </c:pt>
                      <c:pt idx="756">
                        <c:v>0.97900823999999986</c:v>
                      </c:pt>
                      <c:pt idx="757">
                        <c:v>0.97800209999999999</c:v>
                      </c:pt>
                      <c:pt idx="758">
                        <c:v>0.98089004999999996</c:v>
                      </c:pt>
                      <c:pt idx="759">
                        <c:v>0.98378783999999997</c:v>
                      </c:pt>
                      <c:pt idx="760">
                        <c:v>0.9866753399999999</c:v>
                      </c:pt>
                      <c:pt idx="761">
                        <c:v>0.9954282000000001</c:v>
                      </c:pt>
                      <c:pt idx="762">
                        <c:v>0.99539759999999999</c:v>
                      </c:pt>
                      <c:pt idx="763">
                        <c:v>0.9817051</c:v>
                      </c:pt>
                      <c:pt idx="764">
                        <c:v>0.97777164000000005</c:v>
                      </c:pt>
                      <c:pt idx="765">
                        <c:v>0.98164474000000002</c:v>
                      </c:pt>
                      <c:pt idx="766">
                        <c:v>0.98258024999999993</c:v>
                      </c:pt>
                      <c:pt idx="767">
                        <c:v>0.98547720000000005</c:v>
                      </c:pt>
                      <c:pt idx="768">
                        <c:v>0.99520379999999997</c:v>
                      </c:pt>
                      <c:pt idx="769">
                        <c:v>0.99614885999999991</c:v>
                      </c:pt>
                      <c:pt idx="770">
                        <c:v>0.98050814999999991</c:v>
                      </c:pt>
                      <c:pt idx="771">
                        <c:v>0.97755120000000006</c:v>
                      </c:pt>
                      <c:pt idx="772">
                        <c:v>0.98336447999999999</c:v>
                      </c:pt>
                      <c:pt idx="773">
                        <c:v>0.98430976999999986</c:v>
                      </c:pt>
                      <c:pt idx="774">
                        <c:v>0.98818149999999993</c:v>
                      </c:pt>
                      <c:pt idx="775">
                        <c:v>0.99985674999999985</c:v>
                      </c:pt>
                      <c:pt idx="776">
                        <c:v>0.99982599999999988</c:v>
                      </c:pt>
                      <c:pt idx="777">
                        <c:v>0.98321327999999997</c:v>
                      </c:pt>
                      <c:pt idx="778">
                        <c:v>0.97927147999999997</c:v>
                      </c:pt>
                      <c:pt idx="779">
                        <c:v>0.98314272000000003</c:v>
                      </c:pt>
                      <c:pt idx="780">
                        <c:v>0.98506309999999997</c:v>
                      </c:pt>
                      <c:pt idx="781">
                        <c:v>0.98698336000000009</c:v>
                      </c:pt>
                      <c:pt idx="782">
                        <c:v>0.99670550000000002</c:v>
                      </c:pt>
                      <c:pt idx="783">
                        <c:v>0.99960049999999989</c:v>
                      </c:pt>
                      <c:pt idx="784">
                        <c:v>0.98103108000000006</c:v>
                      </c:pt>
                      <c:pt idx="785">
                        <c:v>0.9800357999999999</c:v>
                      </c:pt>
                      <c:pt idx="786">
                        <c:v>0.98584631999999994</c:v>
                      </c:pt>
                      <c:pt idx="787">
                        <c:v>0.98678095999999993</c:v>
                      </c:pt>
                      <c:pt idx="788">
                        <c:v>0.99065079999999994</c:v>
                      </c:pt>
                      <c:pt idx="789">
                        <c:v>1.0003705199999999</c:v>
                      </c:pt>
                      <c:pt idx="790">
                        <c:v>1.0022897200000001</c:v>
                      </c:pt>
                      <c:pt idx="791">
                        <c:v>0.98665952000000001</c:v>
                      </c:pt>
                      <c:pt idx="792">
                        <c:v>0.98370436999999988</c:v>
                      </c:pt>
                      <c:pt idx="793">
                        <c:v>0.9885486</c:v>
                      </c:pt>
                      <c:pt idx="794">
                        <c:v>0.98948289999999983</c:v>
                      </c:pt>
                      <c:pt idx="795">
                        <c:v>0.99043744</c:v>
                      </c:pt>
                      <c:pt idx="796">
                        <c:v>1.0001447999999999</c:v>
                      </c:pt>
                      <c:pt idx="797">
                        <c:v>1.0030486199999999</c:v>
                      </c:pt>
                      <c:pt idx="798">
                        <c:v>0.9844773</c:v>
                      </c:pt>
                      <c:pt idx="799">
                        <c:v>0.98347229999999997</c:v>
                      </c:pt>
                      <c:pt idx="800">
                        <c:v>0.98441670000000003</c:v>
                      </c:pt>
                      <c:pt idx="801">
                        <c:v>0.9853610399999998</c:v>
                      </c:pt>
                      <c:pt idx="802">
                        <c:v>0.98922914999999989</c:v>
                      </c:pt>
                      <c:pt idx="803">
                        <c:v>0.9989444999999999</c:v>
                      </c:pt>
                      <c:pt idx="804">
                        <c:v>1.0018374000000001</c:v>
                      </c:pt>
                      <c:pt idx="805">
                        <c:v>0.98426520000000006</c:v>
                      </c:pt>
                      <c:pt idx="806">
                        <c:v>0.98423490000000002</c:v>
                      </c:pt>
                      <c:pt idx="807">
                        <c:v>0.98711784999999996</c:v>
                      </c:pt>
                      <c:pt idx="808">
                        <c:v>0.98806187999999995</c:v>
                      </c:pt>
                      <c:pt idx="809">
                        <c:v>0.98999040000000005</c:v>
                      </c:pt>
                      <c:pt idx="810">
                        <c:v>1.0016420800000001</c:v>
                      </c:pt>
                      <c:pt idx="811">
                        <c:v>1.0025855699999999</c:v>
                      </c:pt>
                      <c:pt idx="812">
                        <c:v>0.98696589999999995</c:v>
                      </c:pt>
                      <c:pt idx="813">
                        <c:v>0.98302833999999994</c:v>
                      </c:pt>
                      <c:pt idx="814">
                        <c:v>0.98592076000000006</c:v>
                      </c:pt>
                      <c:pt idx="815">
                        <c:v>0.98589039999999994</c:v>
                      </c:pt>
                      <c:pt idx="816">
                        <c:v>0.99073088999999992</c:v>
                      </c:pt>
                      <c:pt idx="817">
                        <c:v>1.00239006</c:v>
                      </c:pt>
                      <c:pt idx="818">
                        <c:v>1.0033333</c:v>
                      </c:pt>
                      <c:pt idx="819">
                        <c:v>0.98576895999999992</c:v>
                      </c:pt>
                      <c:pt idx="820">
                        <c:v>0.98476454999999985</c:v>
                      </c:pt>
                      <c:pt idx="821">
                        <c:v>0.98763599999999996</c:v>
                      </c:pt>
                      <c:pt idx="822">
                        <c:v>0.98760557999999998</c:v>
                      </c:pt>
                      <c:pt idx="823">
                        <c:v>0.98952304000000002</c:v>
                      </c:pt>
                      <c:pt idx="824">
                        <c:v>1.00117948</c:v>
                      </c:pt>
                      <c:pt idx="825">
                        <c:v>1.0030964</c:v>
                      </c:pt>
                      <c:pt idx="826">
                        <c:v>0.98748389999999997</c:v>
                      </c:pt>
                      <c:pt idx="827">
                        <c:v>0.98550584000000008</c:v>
                      </c:pt>
                      <c:pt idx="828">
                        <c:v>0.98937064000000008</c:v>
                      </c:pt>
                      <c:pt idx="829">
                        <c:v>0.99031391999999985</c:v>
                      </c:pt>
                      <c:pt idx="830">
                        <c:v>0.99320459999999999</c:v>
                      </c:pt>
                      <c:pt idx="831">
                        <c:v>1.0029110000000001</c:v>
                      </c:pt>
                      <c:pt idx="832">
                        <c:v>1.00677478</c:v>
                      </c:pt>
                      <c:pt idx="833">
                        <c:v>0.99116551999999991</c:v>
                      </c:pt>
                      <c:pt idx="834">
                        <c:v>0.98916744000000001</c:v>
                      </c:pt>
                      <c:pt idx="835">
                        <c:v>0.99108408000000003</c:v>
                      </c:pt>
                      <c:pt idx="836">
                        <c:v>0.9881329499999999</c:v>
                      </c:pt>
                      <c:pt idx="837">
                        <c:v>0.99004949999999992</c:v>
                      </c:pt>
                      <c:pt idx="838">
                        <c:v>0.99975368999999981</c:v>
                      </c:pt>
                      <c:pt idx="839">
                        <c:v>1.0055635199999999</c:v>
                      </c:pt>
                      <c:pt idx="840">
                        <c:v>0.98898456000000001</c:v>
                      </c:pt>
                      <c:pt idx="841">
                        <c:v>0.98700732000000002</c:v>
                      </c:pt>
                      <c:pt idx="842">
                        <c:v>0.98892360000000001</c:v>
                      </c:pt>
                      <c:pt idx="843">
                        <c:v>0.98888295999999998</c:v>
                      </c:pt>
                      <c:pt idx="844">
                        <c:v>0.98983592999999992</c:v>
                      </c:pt>
                      <c:pt idx="845">
                        <c:v>1.00051128</c:v>
                      </c:pt>
                      <c:pt idx="846">
                        <c:v>1.00337951</c:v>
                      </c:pt>
                      <c:pt idx="847">
                        <c:v>0.98875088000000011</c:v>
                      </c:pt>
                      <c:pt idx="848">
                        <c:v>0.9858009499999999</c:v>
                      </c:pt>
                      <c:pt idx="849">
                        <c:v>0.98771679999999984</c:v>
                      </c:pt>
                      <c:pt idx="850">
                        <c:v>0.98671326000000004</c:v>
                      </c:pt>
                      <c:pt idx="851">
                        <c:v>0.98960201999999997</c:v>
                      </c:pt>
                      <c:pt idx="852">
                        <c:v>0.99930180999999985</c:v>
                      </c:pt>
                      <c:pt idx="853">
                        <c:v>1.0031629999999998</c:v>
                      </c:pt>
                      <c:pt idx="854">
                        <c:v>0.98659158000000002</c:v>
                      </c:pt>
                      <c:pt idx="855">
                        <c:v>0.98460515999999998</c:v>
                      </c:pt>
                      <c:pt idx="856">
                        <c:v>0.98749349999999991</c:v>
                      </c:pt>
                      <c:pt idx="857">
                        <c:v>0.98648004</c:v>
                      </c:pt>
                      <c:pt idx="858">
                        <c:v>0.99034093999999995</c:v>
                      </c:pt>
                      <c:pt idx="859">
                        <c:v>1.001984</c:v>
                      </c:pt>
                      <c:pt idx="860">
                        <c:v>1.00584418</c:v>
                      </c:pt>
                      <c:pt idx="861">
                        <c:v>0.98927657999999996</c:v>
                      </c:pt>
                      <c:pt idx="862">
                        <c:v>0.98730064999999989</c:v>
                      </c:pt>
                      <c:pt idx="863">
                        <c:v>0.99116091999999989</c:v>
                      </c:pt>
                      <c:pt idx="864">
                        <c:v>0.99112015999999981</c:v>
                      </c:pt>
                      <c:pt idx="865">
                        <c:v>0.99304501999999994</c:v>
                      </c:pt>
                      <c:pt idx="866">
                        <c:v>1.0046854699999999</c:v>
                      </c:pt>
                      <c:pt idx="867">
                        <c:v>1.00854472</c:v>
                      </c:pt>
                      <c:pt idx="868">
                        <c:v>0.99294291999999995</c:v>
                      </c:pt>
                      <c:pt idx="869">
                        <c:v>0.99192960000000008</c:v>
                      </c:pt>
                      <c:pt idx="870">
                        <c:v>0.9938439</c:v>
                      </c:pt>
                      <c:pt idx="871">
                        <c:v>0.99381323999999993</c:v>
                      </c:pt>
                      <c:pt idx="872">
                        <c:v>0.99572735999999995</c:v>
                      </c:pt>
                      <c:pt idx="873">
                        <c:v>1.0054202400000001</c:v>
                      </c:pt>
                      <c:pt idx="874">
                        <c:v>1.0102508699999999</c:v>
                      </c:pt>
                      <c:pt idx="875">
                        <c:v>0.99466290000000002</c:v>
                      </c:pt>
                      <c:pt idx="876">
                        <c:v>0.99074312999999992</c:v>
                      </c:pt>
                      <c:pt idx="877">
                        <c:v>0.99167460000000007</c:v>
                      </c:pt>
                      <c:pt idx="878">
                        <c:v>0.99164399999999997</c:v>
                      </c:pt>
                      <c:pt idx="879">
                        <c:v>0.99356796000000003</c:v>
                      </c:pt>
                      <c:pt idx="880">
                        <c:v>1.0032588</c:v>
                      </c:pt>
                      <c:pt idx="881">
                        <c:v>1.0090398</c:v>
                      </c:pt>
                      <c:pt idx="882">
                        <c:v>0.99442760999999991</c:v>
                      </c:pt>
                      <c:pt idx="883">
                        <c:v>0.99342488000000007</c:v>
                      </c:pt>
                      <c:pt idx="884">
                        <c:v>0.99339422000000011</c:v>
                      </c:pt>
                      <c:pt idx="885">
                        <c:v>0.99433553999999991</c:v>
                      </c:pt>
                      <c:pt idx="886">
                        <c:v>0.99624874999999991</c:v>
                      </c:pt>
                      <c:pt idx="887">
                        <c:v>1.00690912</c:v>
                      </c:pt>
                      <c:pt idx="888">
                        <c:v>1.0107656</c:v>
                      </c:pt>
                      <c:pt idx="889">
                        <c:v>0.99712835999999994</c:v>
                      </c:pt>
                      <c:pt idx="890">
                        <c:v>0.99611549999999993</c:v>
                      </c:pt>
                      <c:pt idx="891">
                        <c:v>0.9970565400000001</c:v>
                      </c:pt>
                      <c:pt idx="892">
                        <c:v>0.99605399999999988</c:v>
                      </c:pt>
                      <c:pt idx="893">
                        <c:v>0.99601299999999993</c:v>
                      </c:pt>
                      <c:pt idx="894">
                        <c:v>1.0076528999999999</c:v>
                      </c:pt>
                      <c:pt idx="895">
                        <c:v>1.0114980599999999</c:v>
                      </c:pt>
                      <c:pt idx="896">
                        <c:v>0.99494912000000002</c:v>
                      </c:pt>
                      <c:pt idx="897">
                        <c:v>0.99297520000000006</c:v>
                      </c:pt>
                      <c:pt idx="898">
                        <c:v>0.99391610999999991</c:v>
                      </c:pt>
                      <c:pt idx="899">
                        <c:v>0.99291388000000003</c:v>
                      </c:pt>
                      <c:pt idx="900">
                        <c:v>0.99288321999999996</c:v>
                      </c:pt>
                      <c:pt idx="901">
                        <c:v>1.0035388399999998</c:v>
                      </c:pt>
                      <c:pt idx="902">
                        <c:v>1.00933655</c:v>
                      </c:pt>
                      <c:pt idx="903">
                        <c:v>0.99376265999999991</c:v>
                      </c:pt>
                      <c:pt idx="904">
                        <c:v>0.99276058</c:v>
                      </c:pt>
                      <c:pt idx="905">
                        <c:v>0.99368081999999991</c:v>
                      </c:pt>
                      <c:pt idx="906">
                        <c:v>0.99074640000000003</c:v>
                      </c:pt>
                      <c:pt idx="907">
                        <c:v>0.99361943999999991</c:v>
                      </c:pt>
                      <c:pt idx="908">
                        <c:v>1.0071862499999999</c:v>
                      </c:pt>
                      <c:pt idx="909">
                        <c:v>1.0129824599999999</c:v>
                      </c:pt>
                      <c:pt idx="910">
                        <c:v>0.99838332000000007</c:v>
                      </c:pt>
                      <c:pt idx="911">
                        <c:v>0.99932363999999996</c:v>
                      </c:pt>
                      <c:pt idx="912">
                        <c:v>1.0021958399999999</c:v>
                      </c:pt>
                      <c:pt idx="913">
                        <c:v>1.00216488</c:v>
                      </c:pt>
                      <c:pt idx="914">
                        <c:v>1.0002021000000001</c:v>
                      </c:pt>
                      <c:pt idx="915">
                        <c:v>1.01085264</c:v>
                      </c:pt>
                      <c:pt idx="916">
                        <c:v>1.0146949999999999</c:v>
                      </c:pt>
                      <c:pt idx="917">
                        <c:v>1.0020410399999999</c:v>
                      </c:pt>
                      <c:pt idx="918">
                        <c:v>0.99812632000000001</c:v>
                      </c:pt>
                      <c:pt idx="919">
                        <c:v>0.99905609999999989</c:v>
                      </c:pt>
                      <c:pt idx="920">
                        <c:v>0.99708348999999996</c:v>
                      </c:pt>
                      <c:pt idx="921">
                        <c:v>0.99802352000000005</c:v>
                      </c:pt>
                      <c:pt idx="922">
                        <c:v>1.0096423999999999</c:v>
                      </c:pt>
                      <c:pt idx="923">
                        <c:v>1.0144651</c:v>
                      </c:pt>
                      <c:pt idx="924">
                        <c:v>0.99987250000000005</c:v>
                      </c:pt>
                      <c:pt idx="925">
                        <c:v>0.99595872000000008</c:v>
                      </c:pt>
                      <c:pt idx="926">
                        <c:v>0.99688835999999992</c:v>
                      </c:pt>
                      <c:pt idx="927">
                        <c:v>0.99491624999999995</c:v>
                      </c:pt>
                      <c:pt idx="928">
                        <c:v>0.99683700999999991</c:v>
                      </c:pt>
                      <c:pt idx="929">
                        <c:v>1.0074828</c:v>
                      </c:pt>
                      <c:pt idx="930">
                        <c:v>1.0084118399999999</c:v>
                      </c:pt>
                      <c:pt idx="931">
                        <c:v>0.99187144000000005</c:v>
                      </c:pt>
                      <c:pt idx="932">
                        <c:v>0.98795882000000002</c:v>
                      </c:pt>
                      <c:pt idx="933">
                        <c:v>0.99181012000000002</c:v>
                      </c:pt>
                      <c:pt idx="934">
                        <c:v>0.98983860000000001</c:v>
                      </c:pt>
                      <c:pt idx="935">
                        <c:v>0.98980800000000002</c:v>
                      </c:pt>
                      <c:pt idx="936">
                        <c:v>1.0004514699999998</c:v>
                      </c:pt>
                      <c:pt idx="937">
                        <c:v>1.0033315599999999</c:v>
                      </c:pt>
                      <c:pt idx="938">
                        <c:v>0.98971620000000005</c:v>
                      </c:pt>
                      <c:pt idx="939">
                        <c:v>0.98870512999999982</c:v>
                      </c:pt>
                      <c:pt idx="940">
                        <c:v>0.99061503999999989</c:v>
                      </c:pt>
                      <c:pt idx="941">
                        <c:v>0.98864398999999992</c:v>
                      </c:pt>
                      <c:pt idx="942">
                        <c:v>0.98861341999999996</c:v>
                      </c:pt>
                      <c:pt idx="943">
                        <c:v>1.00118448</c:v>
                      </c:pt>
                      <c:pt idx="944">
                        <c:v>1.0060040699999999</c:v>
                      </c:pt>
                      <c:pt idx="945">
                        <c:v>0.99142176000000004</c:v>
                      </c:pt>
                      <c:pt idx="946">
                        <c:v>0.99042104999999991</c:v>
                      </c:pt>
                      <c:pt idx="947">
                        <c:v>0.99039041999999988</c:v>
                      </c:pt>
                      <c:pt idx="948">
                        <c:v>0.97678999999999983</c:v>
                      </c:pt>
                      <c:pt idx="949">
                        <c:v>1.0068392399999999</c:v>
                      </c:pt>
                      <c:pt idx="950">
                        <c:v>1.1057315999999999</c:v>
                      </c:pt>
                      <c:pt idx="951">
                        <c:v>1.1774586</c:v>
                      </c:pt>
                      <c:pt idx="952">
                        <c:v>1.2210537399999999</c:v>
                      </c:pt>
                      <c:pt idx="953">
                        <c:v>1.25883934</c:v>
                      </c:pt>
                      <c:pt idx="954">
                        <c:v>1.29756564</c:v>
                      </c:pt>
                      <c:pt idx="955">
                        <c:v>1.3392109400000001</c:v>
                      </c:pt>
                      <c:pt idx="956">
                        <c:v>1.3895801000000001</c:v>
                      </c:pt>
                      <c:pt idx="957">
                        <c:v>1.4234608799999999</c:v>
                      </c:pt>
                      <c:pt idx="958">
                        <c:v>1.4301895000000002</c:v>
                      </c:pt>
                      <c:pt idx="959">
                        <c:v>1.44855252</c:v>
                      </c:pt>
                      <c:pt idx="960">
                        <c:v>1.4698226399999998</c:v>
                      </c:pt>
                      <c:pt idx="961">
                        <c:v>1.508542</c:v>
                      </c:pt>
                      <c:pt idx="962">
                        <c:v>1.5462886999999998</c:v>
                      </c:pt>
                      <c:pt idx="963">
                        <c:v>1.55688852</c:v>
                      </c:pt>
                      <c:pt idx="964">
                        <c:v>1.5626405600000002</c:v>
                      </c:pt>
                      <c:pt idx="965">
                        <c:v>1.5751774999999999</c:v>
                      </c:pt>
                      <c:pt idx="966">
                        <c:v>1.5896520000000001</c:v>
                      </c:pt>
                      <c:pt idx="967">
                        <c:v>1.6225412399999999</c:v>
                      </c:pt>
                      <c:pt idx="968">
                        <c:v>1.6379817999999999</c:v>
                      </c:pt>
                      <c:pt idx="969">
                        <c:v>1.6291915800000001</c:v>
                      </c:pt>
                      <c:pt idx="970">
                        <c:v>1.6330009000000001</c:v>
                      </c:pt>
                      <c:pt idx="971">
                        <c:v>1.6397172</c:v>
                      </c:pt>
                      <c:pt idx="972">
                        <c:v>1.6629069599999999</c:v>
                      </c:pt>
                      <c:pt idx="973">
                        <c:v>1.6919089199999999</c:v>
                      </c:pt>
                      <c:pt idx="974">
                        <c:v>1.7005598999999998</c:v>
                      </c:pt>
                      <c:pt idx="975">
                        <c:v>1.6956450000000001</c:v>
                      </c:pt>
                      <c:pt idx="976">
                        <c:v>1.7023572999999999</c:v>
                      </c:pt>
                      <c:pt idx="977">
                        <c:v>1.7110067600000001</c:v>
                      </c:pt>
                      <c:pt idx="978">
                        <c:v>1.7390318999999999</c:v>
                      </c:pt>
                      <c:pt idx="979">
                        <c:v>1.7486478999999999</c:v>
                      </c:pt>
                      <c:pt idx="980">
                        <c:v>1.7379195600000001</c:v>
                      </c:pt>
                      <c:pt idx="981">
                        <c:v>1.7339909</c:v>
                      </c:pt>
                      <c:pt idx="982">
                        <c:v>1.7339193000000002</c:v>
                      </c:pt>
                      <c:pt idx="983">
                        <c:v>1.75029634</c:v>
                      </c:pt>
                      <c:pt idx="984">
                        <c:v>1.77346998</c:v>
                      </c:pt>
                      <c:pt idx="985">
                        <c:v>1.78598776</c:v>
                      </c:pt>
                      <c:pt idx="986">
                        <c:v>1.7742920000000002</c:v>
                      </c:pt>
                      <c:pt idx="987">
                        <c:v>1.7771241</c:v>
                      </c:pt>
                      <c:pt idx="988">
                        <c:v>1.7818928000000003</c:v>
                      </c:pt>
                      <c:pt idx="989">
                        <c:v>1.8069970800000001</c:v>
                      </c:pt>
                      <c:pt idx="990">
                        <c:v>1.81757418</c:v>
                      </c:pt>
                      <c:pt idx="991">
                        <c:v>1.8068664600000002</c:v>
                      </c:pt>
                      <c:pt idx="992">
                        <c:v>1.8019318600000001</c:v>
                      </c:pt>
                      <c:pt idx="993">
                        <c:v>1.7989527599999999</c:v>
                      </c:pt>
                      <c:pt idx="994">
                        <c:v>1.8085602400000003</c:v>
                      </c:pt>
                      <c:pt idx="995">
                        <c:v>1.8307527400000001</c:v>
                      </c:pt>
                      <c:pt idx="996">
                        <c:v>1.8374537999999998</c:v>
                      </c:pt>
                      <c:pt idx="997">
                        <c:v>1.8218889199999999</c:v>
                      </c:pt>
                      <c:pt idx="998">
                        <c:v>1.8208456200000001</c:v>
                      </c:pt>
                      <c:pt idx="999">
                        <c:v>1.8246422999999998</c:v>
                      </c:pt>
                      <c:pt idx="1000">
                        <c:v>1.84489364</c:v>
                      </c:pt>
                      <c:pt idx="1001">
                        <c:v>1.8583872000000001</c:v>
                      </c:pt>
                      <c:pt idx="1002">
                        <c:v>1.85151618</c:v>
                      </c:pt>
                      <c:pt idx="1003">
                        <c:v>1.8427292799999999</c:v>
                      </c:pt>
                      <c:pt idx="1004">
                        <c:v>1.8407175599999999</c:v>
                      </c:pt>
                      <c:pt idx="1005">
                        <c:v>1.8445124399999999</c:v>
                      </c:pt>
                      <c:pt idx="1006">
                        <c:v>1.8657448799999998</c:v>
                      </c:pt>
                      <c:pt idx="1007">
                        <c:v>1.8695384399999999</c:v>
                      </c:pt>
                      <c:pt idx="1008">
                        <c:v>1.85397908</c:v>
                      </c:pt>
                      <c:pt idx="1009">
                        <c:v>1.8480968999999998</c:v>
                      </c:pt>
                      <c:pt idx="1010">
                        <c:v>1.8470529500000001</c:v>
                      </c:pt>
                      <c:pt idx="1011">
                        <c:v>1.8605217300000001</c:v>
                      </c:pt>
                      <c:pt idx="1012">
                        <c:v>1.8836446200000001</c:v>
                      </c:pt>
                      <c:pt idx="1013">
                        <c:v>1.8825993199999997</c:v>
                      </c:pt>
                      <c:pt idx="1014">
                        <c:v>1.87284768</c:v>
                      </c:pt>
                      <c:pt idx="1015">
                        <c:v>1.8727702399999999</c:v>
                      </c:pt>
                      <c:pt idx="1016">
                        <c:v>1.8746274000000001</c:v>
                      </c:pt>
                      <c:pt idx="1017">
                        <c:v>1.8938950800000001</c:v>
                      </c:pt>
                      <c:pt idx="1018">
                        <c:v>1.9006069500000002</c:v>
                      </c:pt>
                      <c:pt idx="1019">
                        <c:v>1.8802173599999998</c:v>
                      </c:pt>
                      <c:pt idx="1020">
                        <c:v>1.8733695500000001</c:v>
                      </c:pt>
                      <c:pt idx="1021">
                        <c:v>1.8684371999999998</c:v>
                      </c:pt>
                      <c:pt idx="1022">
                        <c:v>1.8789975800000001</c:v>
                      </c:pt>
                      <c:pt idx="1023">
                        <c:v>1.89826026</c:v>
                      </c:pt>
                      <c:pt idx="1024">
                        <c:v>1.9030166399999999</c:v>
                      </c:pt>
                      <c:pt idx="1025">
                        <c:v>1.8874668800000001</c:v>
                      </c:pt>
                      <c:pt idx="1026">
                        <c:v>1.88740832</c:v>
                      </c:pt>
                      <c:pt idx="1027">
                        <c:v>1.8882971100000001</c:v>
                      </c:pt>
                      <c:pt idx="1028">
                        <c:v>1.90948925</c:v>
                      </c:pt>
                      <c:pt idx="1029">
                        <c:v>1.9142442</c:v>
                      </c:pt>
                      <c:pt idx="1030">
                        <c:v>1.89966375</c:v>
                      </c:pt>
                      <c:pt idx="1031">
                        <c:v>1.8918710400000001</c:v>
                      </c:pt>
                      <c:pt idx="1032">
                        <c:v>1.8879065100000001</c:v>
                      </c:pt>
                      <c:pt idx="1033">
                        <c:v>1.89749469</c:v>
                      </c:pt>
                      <c:pt idx="1034">
                        <c:v>1.9167479700000001</c:v>
                      </c:pt>
                      <c:pt idx="1035">
                        <c:v>1.9215014000000001</c:v>
                      </c:pt>
                      <c:pt idx="1036">
                        <c:v>1.90595772</c:v>
                      </c:pt>
                      <c:pt idx="1037">
                        <c:v>1.9039458999999999</c:v>
                      </c:pt>
                      <c:pt idx="1038">
                        <c:v>1.9029006700000002</c:v>
                      </c:pt>
                      <c:pt idx="1039">
                        <c:v>1.9231160999999999</c:v>
                      </c:pt>
                      <c:pt idx="1040">
                        <c:v>1.93171366</c:v>
                      </c:pt>
                      <c:pt idx="1041">
                        <c:v>1.92007784</c:v>
                      </c:pt>
                      <c:pt idx="1042">
                        <c:v>1.9103157900000001</c:v>
                      </c:pt>
                      <c:pt idx="1043">
                        <c:v>1.9044393300000002</c:v>
                      </c:pt>
                      <c:pt idx="1044">
                        <c:v>1.9072590599999999</c:v>
                      </c:pt>
                      <c:pt idx="1045">
                        <c:v>1.9255369499999999</c:v>
                      </c:pt>
                      <c:pt idx="1046">
                        <c:v>1.9312538900000003</c:v>
                      </c:pt>
                      <c:pt idx="1047">
                        <c:v>1.9128186</c:v>
                      </c:pt>
                      <c:pt idx="1048">
                        <c:v>1.9069432199999998</c:v>
                      </c:pt>
                      <c:pt idx="1049">
                        <c:v>1.90589827</c:v>
                      </c:pt>
                      <c:pt idx="1050">
                        <c:v>1.9212546600000002</c:v>
                      </c:pt>
                      <c:pt idx="1051">
                        <c:v>1.9395271999999999</c:v>
                      </c:pt>
                      <c:pt idx="1052">
                        <c:v>1.9336517199999996</c:v>
                      </c:pt>
                      <c:pt idx="1053">
                        <c:v>1.92296753</c:v>
                      </c:pt>
                      <c:pt idx="1054">
                        <c:v>1.91999052</c:v>
                      </c:pt>
                      <c:pt idx="1055">
                        <c:v>1.9199109999999999</c:v>
                      </c:pt>
                      <c:pt idx="1056">
                        <c:v>1.93817997</c:v>
                      </c:pt>
                      <c:pt idx="1057">
                        <c:v>1.9419623700000002</c:v>
                      </c:pt>
                      <c:pt idx="1058">
                        <c:v>1.92353496</c:v>
                      </c:pt>
                      <c:pt idx="1059">
                        <c:v>1.91476497</c:v>
                      </c:pt>
                      <c:pt idx="1060">
                        <c:v>1.91080366</c:v>
                      </c:pt>
                      <c:pt idx="1061">
                        <c:v>1.9223105000000003</c:v>
                      </c:pt>
                      <c:pt idx="1062">
                        <c:v>1.9425055199999999</c:v>
                      </c:pt>
                      <c:pt idx="1063">
                        <c:v>1.9443558799999996</c:v>
                      </c:pt>
                      <c:pt idx="1064">
                        <c:v>1.92884922</c:v>
                      </c:pt>
                      <c:pt idx="1065">
                        <c:v>1.9268386000000002</c:v>
                      </c:pt>
                      <c:pt idx="1066">
                        <c:v>1.92772407</c:v>
                      </c:pt>
                      <c:pt idx="1067">
                        <c:v>1.9479148599999998</c:v>
                      </c:pt>
                      <c:pt idx="1068">
                        <c:v>1.9516950599999998</c:v>
                      </c:pt>
                      <c:pt idx="1069">
                        <c:v>1.9351859</c:v>
                      </c:pt>
                      <c:pt idx="1070">
                        <c:v>1.9254942000000002</c:v>
                      </c:pt>
                      <c:pt idx="1071">
                        <c:v>1.9196037900000003</c:v>
                      </c:pt>
                      <c:pt idx="1072">
                        <c:v>1.92724479</c:v>
                      </c:pt>
                      <c:pt idx="1073">
                        <c:v>1.9445354500000003</c:v>
                      </c:pt>
                      <c:pt idx="1074">
                        <c:v>1.9483148100000001</c:v>
                      </c:pt>
                      <c:pt idx="1075">
                        <c:v>1.9298999999999999</c:v>
                      </c:pt>
                      <c:pt idx="1076">
                        <c:v>1.9278901800000001</c:v>
                      </c:pt>
                      <c:pt idx="1077">
                        <c:v>1.92781026</c:v>
                      </c:pt>
                      <c:pt idx="1078">
                        <c:v>1.9489566</c:v>
                      </c:pt>
                      <c:pt idx="1079">
                        <c:v>1.9575386199999998</c:v>
                      </c:pt>
                      <c:pt idx="1080">
                        <c:v>1.944936</c:v>
                      </c:pt>
                      <c:pt idx="1081">
                        <c:v>1.9332788399999998</c:v>
                      </c:pt>
                      <c:pt idx="1082">
                        <c:v>1.9274106600000001</c:v>
                      </c:pt>
                      <c:pt idx="1083">
                        <c:v>1.9331185200000001</c:v>
                      </c:pt>
                      <c:pt idx="1084">
                        <c:v>1.94943639</c:v>
                      </c:pt>
                      <c:pt idx="1085">
                        <c:v>1.9522492</c:v>
                      </c:pt>
                      <c:pt idx="1086">
                        <c:v>1.9328780399999999</c:v>
                      </c:pt>
                      <c:pt idx="1087">
                        <c:v>1.9270110600000001</c:v>
                      </c:pt>
                      <c:pt idx="1088">
                        <c:v>1.9259667100000002</c:v>
                      </c:pt>
                      <c:pt idx="1089">
                        <c:v>1.9432257000000002</c:v>
                      </c:pt>
                      <c:pt idx="1090">
                        <c:v>1.9585745400000001</c:v>
                      </c:pt>
                      <c:pt idx="1091">
                        <c:v>1.95079913</c:v>
                      </c:pt>
                      <c:pt idx="1092">
                        <c:v>1.9391469700000001</c:v>
                      </c:pt>
                      <c:pt idx="1093">
                        <c:v>1.9352096100000002</c:v>
                      </c:pt>
                      <c:pt idx="1094">
                        <c:v>1.93609352</c:v>
                      </c:pt>
                      <c:pt idx="1095">
                        <c:v>1.9543320500000001</c:v>
                      </c:pt>
                      <c:pt idx="1096">
                        <c:v>1.9571432999999998</c:v>
                      </c:pt>
                      <c:pt idx="1097">
                        <c:v>1.9378008</c:v>
                      </c:pt>
                      <c:pt idx="1098">
                        <c:v>1.92904404</c:v>
                      </c:pt>
                      <c:pt idx="1099">
                        <c:v>1.92605202</c:v>
                      </c:pt>
                      <c:pt idx="1100">
                        <c:v>1.93850345</c:v>
                      </c:pt>
                      <c:pt idx="1101">
                        <c:v>1.9577012100000002</c:v>
                      </c:pt>
                      <c:pt idx="1102">
                        <c:v>1.9566560999999998</c:v>
                      </c:pt>
                      <c:pt idx="1103">
                        <c:v>1.9440451099999998</c:v>
                      </c:pt>
                      <c:pt idx="1104">
                        <c:v>1.9420368500000003</c:v>
                      </c:pt>
                      <c:pt idx="1105">
                        <c:v>1.94292</c:v>
                      </c:pt>
                      <c:pt idx="1106">
                        <c:v>1.9621135599999999</c:v>
                      </c:pt>
                      <c:pt idx="1107">
                        <c:v>1.9649435200000001</c:v>
                      </c:pt>
                      <c:pt idx="1108">
                        <c:v>1.9465528000000001</c:v>
                      </c:pt>
                      <c:pt idx="1109">
                        <c:v>1.9358523099999998</c:v>
                      </c:pt>
                      <c:pt idx="1110">
                        <c:v>1.9309542</c:v>
                      </c:pt>
                      <c:pt idx="1111">
                        <c:v>1.9405091399999999</c:v>
                      </c:pt>
                      <c:pt idx="1112">
                        <c:v>1.95873451</c:v>
                      </c:pt>
                      <c:pt idx="1113">
                        <c:v>1.9625069099999999</c:v>
                      </c:pt>
                      <c:pt idx="1114">
                        <c:v>1.9460477999999999</c:v>
                      </c:pt>
                      <c:pt idx="1115">
                        <c:v>1.9421136000000001</c:v>
                      </c:pt>
                      <c:pt idx="1116">
                        <c:v>1.9420329599999999</c:v>
                      </c:pt>
                      <c:pt idx="1117">
                        <c:v>1.9622013599999999</c:v>
                      </c:pt>
                      <c:pt idx="1118">
                        <c:v>1.9669360799999998</c:v>
                      </c:pt>
                      <c:pt idx="1119">
                        <c:v>1.9523861300000001</c:v>
                      </c:pt>
                      <c:pt idx="1120">
                        <c:v>1.94074725</c:v>
                      </c:pt>
                      <c:pt idx="1121">
                        <c:v>1.93488799</c:v>
                      </c:pt>
                      <c:pt idx="1122">
                        <c:v>1.9396431199999999</c:v>
                      </c:pt>
                      <c:pt idx="1123">
                        <c:v>1.9549711999999999</c:v>
                      </c:pt>
                      <c:pt idx="1124">
                        <c:v>1.9587419999999998</c:v>
                      </c:pt>
                      <c:pt idx="1125">
                        <c:v>1.9413273600000001</c:v>
                      </c:pt>
                      <c:pt idx="1126">
                        <c:v>1.93739504</c:v>
                      </c:pt>
                      <c:pt idx="1127">
                        <c:v>1.9382774399999998</c:v>
                      </c:pt>
                      <c:pt idx="1128">
                        <c:v>1.9583962199999998</c:v>
                      </c:pt>
                      <c:pt idx="1129">
                        <c:v>1.9698683399999999</c:v>
                      </c:pt>
                      <c:pt idx="1130">
                        <c:v>1.9591962500000002</c:v>
                      </c:pt>
                      <c:pt idx="1131">
                        <c:v>1.9485250399999998</c:v>
                      </c:pt>
                      <c:pt idx="1132">
                        <c:v>1.9436509200000001</c:v>
                      </c:pt>
                      <c:pt idx="1133">
                        <c:v>1.9445328</c:v>
                      </c:pt>
                      <c:pt idx="1134">
                        <c:v>1.9637040000000001</c:v>
                      </c:pt>
                      <c:pt idx="1135">
                        <c:v>1.9665100800000002</c:v>
                      </c:pt>
                      <c:pt idx="1136">
                        <c:v>1.9481404800000002</c:v>
                      </c:pt>
                      <c:pt idx="1137">
                        <c:v>1.94035968</c:v>
                      </c:pt>
                      <c:pt idx="1138">
                        <c:v>1.93640916</c:v>
                      </c:pt>
                      <c:pt idx="1139">
                        <c:v>1.9488397499999999</c:v>
                      </c:pt>
                      <c:pt idx="1140">
                        <c:v>1.96706384</c:v>
                      </c:pt>
                      <c:pt idx="1141">
                        <c:v>1.9631327999999999</c:v>
                      </c:pt>
                      <c:pt idx="1142">
                        <c:v>1.9505415600000002</c:v>
                      </c:pt>
                      <c:pt idx="1143">
                        <c:v>1.9514227200000001</c:v>
                      </c:pt>
                      <c:pt idx="1144">
                        <c:v>1.9503794000000001</c:v>
                      </c:pt>
                      <c:pt idx="1145">
                        <c:v>1.9685793599999999</c:v>
                      </c:pt>
                      <c:pt idx="1146">
                        <c:v>1.9723664999999999</c:v>
                      </c:pt>
                      <c:pt idx="1147">
                        <c:v>1.9539844800000001</c:v>
                      </c:pt>
                      <c:pt idx="1148">
                        <c:v>1.9452448799999997</c:v>
                      </c:pt>
                      <c:pt idx="1149">
                        <c:v>1.939392</c:v>
                      </c:pt>
                      <c:pt idx="1150">
                        <c:v>1.9508548800000001</c:v>
                      </c:pt>
                      <c:pt idx="1151">
                        <c:v>1.96616448</c:v>
                      </c:pt>
                      <c:pt idx="1152">
                        <c:v>1.9708921199999998</c:v>
                      </c:pt>
                      <c:pt idx="1153">
                        <c:v>1.95542072</c:v>
                      </c:pt>
                      <c:pt idx="1154">
                        <c:v>1.9524539999999997</c:v>
                      </c:pt>
                      <c:pt idx="1155">
                        <c:v>1.9533345600000001</c:v>
                      </c:pt>
                      <c:pt idx="1156">
                        <c:v>1.9715259999999999</c:v>
                      </c:pt>
                      <c:pt idx="1157">
                        <c:v>1.9752907199999998</c:v>
                      </c:pt>
                      <c:pt idx="1158">
                        <c:v>1.9588606800000001</c:v>
                      </c:pt>
                      <c:pt idx="1159">
                        <c:v>1.9491632000000001</c:v>
                      </c:pt>
                      <c:pt idx="1160">
                        <c:v>1.9442743199999997</c:v>
                      </c:pt>
                      <c:pt idx="1161">
                        <c:v>1.9509240800000001</c:v>
                      </c:pt>
                      <c:pt idx="1162">
                        <c:v>1.9671880799999999</c:v>
                      </c:pt>
                      <c:pt idx="1163">
                        <c:v>1.97191344</c:v>
                      </c:pt>
                      <c:pt idx="1164">
                        <c:v>1.9545261999999999</c:v>
                      </c:pt>
                      <c:pt idx="1165">
                        <c:v>1.95348352</c:v>
                      </c:pt>
                      <c:pt idx="1166">
                        <c:v>1.9514795999999996</c:v>
                      </c:pt>
                      <c:pt idx="1167">
                        <c:v>1.9706239999999999</c:v>
                      </c:pt>
                      <c:pt idx="1168">
                        <c:v>1.9801544</c:v>
                      </c:pt>
                      <c:pt idx="1169">
                        <c:v>1.9685376000000001</c:v>
                      </c:pt>
                      <c:pt idx="1170">
                        <c:v>1.95692176</c:v>
                      </c:pt>
                      <c:pt idx="1171">
                        <c:v>1.9510735999999997</c:v>
                      </c:pt>
                      <c:pt idx="1172">
                        <c:v>1.9548367199999999</c:v>
                      </c:pt>
                      <c:pt idx="1173">
                        <c:v>1.9711135500000001</c:v>
                      </c:pt>
                      <c:pt idx="1174">
                        <c:v>1.9729535300000001</c:v>
                      </c:pt>
                      <c:pt idx="1175">
                        <c:v>1.9536520099999999</c:v>
                      </c:pt>
                      <c:pt idx="1176">
                        <c:v>1.94874576</c:v>
                      </c:pt>
                      <c:pt idx="1177">
                        <c:v>1.9457819999999999</c:v>
                      </c:pt>
                      <c:pt idx="1178">
                        <c:v>1.9620352799999998</c:v>
                      </c:pt>
                      <c:pt idx="1179">
                        <c:v>1.9811695999999999</c:v>
                      </c:pt>
                      <c:pt idx="1180">
                        <c:v>1.9753225600000002</c:v>
                      </c:pt>
                      <c:pt idx="1181">
                        <c:v>1.9617902399999998</c:v>
                      </c:pt>
                      <c:pt idx="1182">
                        <c:v>1.9569255299999999</c:v>
                      </c:pt>
                      <c:pt idx="1183">
                        <c:v>1.9578046999999998</c:v>
                      </c:pt>
                      <c:pt idx="1184">
                        <c:v>1.9759747699999999</c:v>
                      </c:pt>
                      <c:pt idx="1185">
                        <c:v>1.9777930400000001</c:v>
                      </c:pt>
                      <c:pt idx="1186">
                        <c:v>1.95753976</c:v>
                      </c:pt>
                      <c:pt idx="1187">
                        <c:v>1.9497743999999999</c:v>
                      </c:pt>
                      <c:pt idx="1188">
                        <c:v>1.9448909999999999</c:v>
                      </c:pt>
                      <c:pt idx="1189">
                        <c:v>1.9553744000000002</c:v>
                      </c:pt>
                      <c:pt idx="1190">
                        <c:v>1.9745001600000001</c:v>
                      </c:pt>
                      <c:pt idx="1191">
                        <c:v>1.9763385599999996</c:v>
                      </c:pt>
                      <c:pt idx="1192">
                        <c:v>1.9599518899999999</c:v>
                      </c:pt>
                      <c:pt idx="1193">
                        <c:v>1.95987025</c:v>
                      </c:pt>
                      <c:pt idx="1194">
                        <c:v>1.9588284</c:v>
                      </c:pt>
                      <c:pt idx="1195">
                        <c:v>1.9779296000000002</c:v>
                      </c:pt>
                      <c:pt idx="1196">
                        <c:v>1.9816876800000001</c:v>
                      </c:pt>
                      <c:pt idx="1197">
                        <c:v>1.9633636000000001</c:v>
                      </c:pt>
                      <c:pt idx="1198">
                        <c:v>1.9556218499999998</c:v>
                      </c:pt>
                      <c:pt idx="1199">
                        <c:v>1.9497803100000002</c:v>
                      </c:pt>
                      <c:pt idx="1200">
                        <c:v>1.95929877</c:v>
                      </c:pt>
                      <c:pt idx="1201">
                        <c:v>1.9774558</c:v>
                      </c:pt>
                      <c:pt idx="1202">
                        <c:v>1.9812129600000001</c:v>
                      </c:pt>
                      <c:pt idx="1203">
                        <c:v>1.96673265</c:v>
                      </c:pt>
                      <c:pt idx="1204">
                        <c:v>1.962791</c:v>
                      </c:pt>
                      <c:pt idx="1205">
                        <c:v>1.96174944</c:v>
                      </c:pt>
                      <c:pt idx="1206">
                        <c:v>1.9808620800000001</c:v>
                      </c:pt>
                      <c:pt idx="1207">
                        <c:v>1.9865375999999999</c:v>
                      </c:pt>
                      <c:pt idx="1208">
                        <c:v>1.9730198400000001</c:v>
                      </c:pt>
                      <c:pt idx="1209">
                        <c:v>1.9614428399999999</c:v>
                      </c:pt>
                      <c:pt idx="1210">
                        <c:v>1.95560366</c:v>
                      </c:pt>
                      <c:pt idx="1211">
                        <c:v>1.9603197900000002</c:v>
                      </c:pt>
                      <c:pt idx="1212">
                        <c:v>1.9775088899999997</c:v>
                      </c:pt>
                      <c:pt idx="1213">
                        <c:v>1.9793453500000002</c:v>
                      </c:pt>
                      <c:pt idx="1214">
                        <c:v>1.9590947999999999</c:v>
                      </c:pt>
                      <c:pt idx="1215">
                        <c:v>1.95325696</c:v>
                      </c:pt>
                      <c:pt idx="1216">
                        <c:v>1.9522365500000001</c:v>
                      </c:pt>
                      <c:pt idx="1217">
                        <c:v>1.9703816599999997</c:v>
                      </c:pt>
                      <c:pt idx="1218">
                        <c:v>1.9856475</c:v>
                      </c:pt>
                      <c:pt idx="1219">
                        <c:v>1.9778910199999999</c:v>
                      </c:pt>
                      <c:pt idx="1220">
                        <c:v>1.96917601</c:v>
                      </c:pt>
                      <c:pt idx="1221">
                        <c:v>1.96525737</c:v>
                      </c:pt>
                      <c:pt idx="1222">
                        <c:v>1.9651754099999998</c:v>
                      </c:pt>
                      <c:pt idx="1223">
                        <c:v>1.9823563500000001</c:v>
                      </c:pt>
                      <c:pt idx="1224">
                        <c:v>1.9841709999999999</c:v>
                      </c:pt>
                      <c:pt idx="1225">
                        <c:v>1.9620526199999999</c:v>
                      </c:pt>
                      <c:pt idx="1226">
                        <c:v>1.9552582700000001</c:v>
                      </c:pt>
                      <c:pt idx="1227">
                        <c:v>1.9494233699999999</c:v>
                      </c:pt>
                      <c:pt idx="1228">
                        <c:v>1.9627659500000001</c:v>
                      </c:pt>
                      <c:pt idx="1229">
                        <c:v>1.9828190800000001</c:v>
                      </c:pt>
                      <c:pt idx="1230">
                        <c:v>1.9817775900000001</c:v>
                      </c:pt>
                      <c:pt idx="1231">
                        <c:v>1.9682726899999998</c:v>
                      </c:pt>
                      <c:pt idx="1232">
                        <c:v>1.9662731900000003</c:v>
                      </c:pt>
                      <c:pt idx="1233">
                        <c:v>1.9661706400000003</c:v>
                      </c:pt>
                      <c:pt idx="1234">
                        <c:v>1.9843226999999997</c:v>
                      </c:pt>
                      <c:pt idx="1235">
                        <c:v>1.9890327500000002</c:v>
                      </c:pt>
                      <c:pt idx="1236">
                        <c:v>1.97073768</c:v>
                      </c:pt>
                      <c:pt idx="1237">
                        <c:v>1.9610705399999997</c:v>
                      </c:pt>
                      <c:pt idx="1238">
                        <c:v>1.9542795500000001</c:v>
                      </c:pt>
                      <c:pt idx="1239">
                        <c:v>1.9656989100000002</c:v>
                      </c:pt>
                      <c:pt idx="1240">
                        <c:v>1.9819091599999998</c:v>
                      </c:pt>
                      <c:pt idx="1241">
                        <c:v>1.9866180899999999</c:v>
                      </c:pt>
                      <c:pt idx="1242">
                        <c:v>1.97024424</c:v>
                      </c:pt>
                      <c:pt idx="1243">
                        <c:v>1.9672667199999998</c:v>
                      </c:pt>
                      <c:pt idx="1244">
                        <c:v>1.9662469200000001</c:v>
                      </c:pt>
                      <c:pt idx="1245">
                        <c:v>1.9882027500000001</c:v>
                      </c:pt>
                      <c:pt idx="1246">
                        <c:v>1.9938685300000001</c:v>
                      </c:pt>
                      <c:pt idx="1247">
                        <c:v>1.97845585</c:v>
                      </c:pt>
                      <c:pt idx="1248">
                        <c:v>1.96879275</c:v>
                      </c:pt>
                      <c:pt idx="1249">
                        <c:v>1.9610464700000001</c:v>
                      </c:pt>
                      <c:pt idx="1250">
                        <c:v>1.96671241</c:v>
                      </c:pt>
                      <c:pt idx="1251">
                        <c:v>1.9829357999999999</c:v>
                      </c:pt>
                      <c:pt idx="1252">
                        <c:v>1.9857266999999998</c:v>
                      </c:pt>
                      <c:pt idx="1253">
                        <c:v>1.9684023000000002</c:v>
                      </c:pt>
                      <c:pt idx="1254">
                        <c:v>1.9663839300000001</c:v>
                      </c:pt>
                      <c:pt idx="1255">
                        <c:v>1.9643862700000001</c:v>
                      </c:pt>
                      <c:pt idx="1256">
                        <c:v>1.9844165600000001</c:v>
                      </c:pt>
                      <c:pt idx="1257">
                        <c:v>1.9939105799999999</c:v>
                      </c:pt>
                      <c:pt idx="1258">
                        <c:v>1.9832931500000002</c:v>
                      </c:pt>
                      <c:pt idx="1259">
                        <c:v>1.9717189900000001</c:v>
                      </c:pt>
                      <c:pt idx="1260">
                        <c:v>1.9668487799999999</c:v>
                      </c:pt>
                      <c:pt idx="1261">
                        <c:v>1.96870224</c:v>
                      </c:pt>
                      <c:pt idx="1262">
                        <c:v>1.9858549999999999</c:v>
                      </c:pt>
                      <c:pt idx="1263">
                        <c:v>1.9886236500000001</c:v>
                      </c:pt>
                      <c:pt idx="1264">
                        <c:v>1.96939237</c:v>
                      </c:pt>
                      <c:pt idx="1265">
                        <c:v>1.9616511300000001</c:v>
                      </c:pt>
                      <c:pt idx="1266">
                        <c:v>1.9606118400000001</c:v>
                      </c:pt>
                      <c:pt idx="1267">
                        <c:v>1.97488927</c:v>
                      </c:pt>
                      <c:pt idx="1268">
                        <c:v>1.9929945</c:v>
                      </c:pt>
                      <c:pt idx="1269">
                        <c:v>1.9890823799999999</c:v>
                      </c:pt>
                      <c:pt idx="1270">
                        <c:v>1.9765560499999999</c:v>
                      </c:pt>
                      <c:pt idx="1271">
                        <c:v>1.9736226799999999</c:v>
                      </c:pt>
                      <c:pt idx="1272">
                        <c:v>1.9735401999999997</c:v>
                      </c:pt>
                      <c:pt idx="1273">
                        <c:v>1.9916210499999998</c:v>
                      </c:pt>
                      <c:pt idx="1274">
                        <c:v>1.9944088400000002</c:v>
                      </c:pt>
                      <c:pt idx="1275">
                        <c:v>1.9742291100000002</c:v>
                      </c:pt>
                      <c:pt idx="1276">
                        <c:v>1.96744808</c:v>
                      </c:pt>
                      <c:pt idx="1277">
                        <c:v>1.9597107200000001</c:v>
                      </c:pt>
                      <c:pt idx="1278">
                        <c:v>1.9691972999999998</c:v>
                      </c:pt>
                      <c:pt idx="1279">
                        <c:v>1.98825118</c:v>
                      </c:pt>
                      <c:pt idx="1280">
                        <c:v>1.9910383700000001</c:v>
                      </c:pt>
                      <c:pt idx="1281">
                        <c:v>1.9747113600000001</c:v>
                      </c:pt>
                      <c:pt idx="1282">
                        <c:v>1.9717586999999999</c:v>
                      </c:pt>
                      <c:pt idx="1283">
                        <c:v>1.97165565</c:v>
                      </c:pt>
                      <c:pt idx="1284">
                        <c:v>1.9907054099999999</c:v>
                      </c:pt>
                      <c:pt idx="1285">
                        <c:v>1.9944484499999999</c:v>
                      </c:pt>
                      <c:pt idx="1286">
                        <c:v>1.9771475100000002</c:v>
                      </c:pt>
                      <c:pt idx="1287">
                        <c:v>1.9675205</c:v>
                      </c:pt>
                      <c:pt idx="1288">
                        <c:v>1.9607429999999997</c:v>
                      </c:pt>
                      <c:pt idx="1289">
                        <c:v>1.9683123599999999</c:v>
                      </c:pt>
                      <c:pt idx="1290">
                        <c:v>1.9854448800000002</c:v>
                      </c:pt>
                      <c:pt idx="1291">
                        <c:v>1.9901435399999998</c:v>
                      </c:pt>
                      <c:pt idx="1292">
                        <c:v>1.9747388499999998</c:v>
                      </c:pt>
                      <c:pt idx="1293">
                        <c:v>1.9727437500000002</c:v>
                      </c:pt>
                      <c:pt idx="1294">
                        <c:v>1.9736174400000002</c:v>
                      </c:pt>
                      <c:pt idx="1295">
                        <c:v>1.9945706199999997</c:v>
                      </c:pt>
                      <c:pt idx="1296">
                        <c:v>2.0011800900000001</c:v>
                      </c:pt>
                      <c:pt idx="1297">
                        <c:v>1.9886672000000001</c:v>
                      </c:pt>
                      <c:pt idx="1298">
                        <c:v>1.9771114000000001</c:v>
                      </c:pt>
                      <c:pt idx="1299">
                        <c:v>1.9713132399999997</c:v>
                      </c:pt>
                      <c:pt idx="1300">
                        <c:v>1.9731427200000002</c:v>
                      </c:pt>
                      <c:pt idx="1301">
                        <c:v>1.9893111400000001</c:v>
                      </c:pt>
                      <c:pt idx="1302">
                        <c:v>1.9920747600000002</c:v>
                      </c:pt>
                      <c:pt idx="1303">
                        <c:v>1.9709626999999998</c:v>
                      </c:pt>
                      <c:pt idx="1304">
                        <c:v>1.96705698</c:v>
                      </c:pt>
                      <c:pt idx="1305">
                        <c:v>1.9650631200000002</c:v>
                      </c:pt>
                      <c:pt idx="1306">
                        <c:v>1.98027256</c:v>
                      </c:pt>
                      <c:pt idx="1307">
                        <c:v>1.9955016000000001</c:v>
                      </c:pt>
                      <c:pt idx="1308">
                        <c:v>1.9877727999999999</c:v>
                      </c:pt>
                      <c:pt idx="1309">
                        <c:v>1.97431092</c:v>
                      </c:pt>
                      <c:pt idx="1310">
                        <c:v>1.9713615400000002</c:v>
                      </c:pt>
                      <c:pt idx="1311">
                        <c:v>1.9731694499999999</c:v>
                      </c:pt>
                      <c:pt idx="1312">
                        <c:v>1.9921966499999999</c:v>
                      </c:pt>
                      <c:pt idx="1313">
                        <c:v>1.9969113999999999</c:v>
                      </c:pt>
                      <c:pt idx="1314">
                        <c:v>1.9777194</c:v>
                      </c:pt>
                      <c:pt idx="1315">
                        <c:v>1.9690381799999999</c:v>
                      </c:pt>
                      <c:pt idx="1316">
                        <c:v>1.9641790399999999</c:v>
                      </c:pt>
                      <c:pt idx="1317">
                        <c:v>1.9755604000000002</c:v>
                      </c:pt>
                      <c:pt idx="1318">
                        <c:v>1.9945828800000001</c:v>
                      </c:pt>
                      <c:pt idx="1319">
                        <c:v>1.9954545799999999</c:v>
                      </c:pt>
                      <c:pt idx="1320">
                        <c:v>1.9800881400000001</c:v>
                      </c:pt>
                      <c:pt idx="1321">
                        <c:v>1.9771190999999999</c:v>
                      </c:pt>
                      <c:pt idx="1322">
                        <c:v>1.9770362999999997</c:v>
                      </c:pt>
                      <c:pt idx="1323">
                        <c:v>1.9960753999999998</c:v>
                      </c:pt>
                      <c:pt idx="1324">
                        <c:v>1.9988568599999998</c:v>
                      </c:pt>
                      <c:pt idx="1325">
                        <c:v>1.98062852</c:v>
                      </c:pt>
                      <c:pt idx="1326">
                        <c:v>1.9709961600000001</c:v>
                      </c:pt>
                      <c:pt idx="1327">
                        <c:v>1.9632744</c:v>
                      </c:pt>
                      <c:pt idx="1328">
                        <c:v>1.9746504800000002</c:v>
                      </c:pt>
                      <c:pt idx="1329">
                        <c:v>1.99175452</c:v>
                      </c:pt>
                      <c:pt idx="1330">
                        <c:v>1.9964449800000001</c:v>
                      </c:pt>
                      <c:pt idx="1331">
                        <c:v>1.98106475</c:v>
                      </c:pt>
                      <c:pt idx="1332">
                        <c:v>1.9781176800000002</c:v>
                      </c:pt>
                      <c:pt idx="1333">
                        <c:v>1.97898945</c:v>
                      </c:pt>
                      <c:pt idx="1334">
                        <c:v>1.9979987299999999</c:v>
                      </c:pt>
                      <c:pt idx="1335">
                        <c:v>2.0036634200000001</c:v>
                      </c:pt>
                      <c:pt idx="1336">
                        <c:v>1.9902158999999999</c:v>
                      </c:pt>
                      <c:pt idx="1337">
                        <c:v>1.979633</c:v>
                      </c:pt>
                      <c:pt idx="1338">
                        <c:v>1.97382328</c:v>
                      </c:pt>
                      <c:pt idx="1339">
                        <c:v>1.9775582400000002</c:v>
                      </c:pt>
                      <c:pt idx="1340">
                        <c:v>1.9955876700000004</c:v>
                      </c:pt>
                      <c:pt idx="1341">
                        <c:v>1.9983670199999999</c:v>
                      </c:pt>
                      <c:pt idx="1342">
                        <c:v>1.9791974599999997</c:v>
                      </c:pt>
                      <c:pt idx="1343">
                        <c:v>1.9752974999999999</c:v>
                      </c:pt>
                      <c:pt idx="1344">
                        <c:v>1.97426049</c:v>
                      </c:pt>
                      <c:pt idx="1345">
                        <c:v>1.9903986199999997</c:v>
                      </c:pt>
                      <c:pt idx="1346">
                        <c:v>2.0036939999999999</c:v>
                      </c:pt>
                      <c:pt idx="1347">
                        <c:v>1.9940689999999996</c:v>
                      </c:pt>
                      <c:pt idx="1348">
                        <c:v>1.98158262</c:v>
                      </c:pt>
                      <c:pt idx="1349">
                        <c:v>1.9786374799999997</c:v>
                      </c:pt>
                      <c:pt idx="1350">
                        <c:v>1.9794877500000001</c:v>
                      </c:pt>
                      <c:pt idx="1351">
                        <c:v>1.9975294199999998</c:v>
                      </c:pt>
                      <c:pt idx="1352">
                        <c:v>2.0003283000000001</c:v>
                      </c:pt>
                      <c:pt idx="1353">
                        <c:v>1.9783056399999999</c:v>
                      </c:pt>
                      <c:pt idx="1354">
                        <c:v>1.9705921199999998</c:v>
                      </c:pt>
                      <c:pt idx="1355">
                        <c:v>1.9666943599999998</c:v>
                      </c:pt>
                      <c:pt idx="1356">
                        <c:v>1.9780567599999999</c:v>
                      </c:pt>
                      <c:pt idx="1357">
                        <c:v>1.9970477999999998</c:v>
                      </c:pt>
                      <c:pt idx="1358">
                        <c:v>1.99601038</c:v>
                      </c:pt>
                      <c:pt idx="1359">
                        <c:v>1.9835088000000001</c:v>
                      </c:pt>
                      <c:pt idx="1360">
                        <c:v>1.98151846</c:v>
                      </c:pt>
                      <c:pt idx="1361">
                        <c:v>1.9823888700000001</c:v>
                      </c:pt>
                      <c:pt idx="1362">
                        <c:v>2.0004429999999997</c:v>
                      </c:pt>
                      <c:pt idx="1363">
                        <c:v>2.0041729199999998</c:v>
                      </c:pt>
                      <c:pt idx="1364">
                        <c:v>1.98502044</c:v>
                      </c:pt>
                      <c:pt idx="1365">
                        <c:v>1.9754033600000001</c:v>
                      </c:pt>
                      <c:pt idx="1366">
                        <c:v>1.9686470999999999</c:v>
                      </c:pt>
                      <c:pt idx="1367">
                        <c:v>1.9780975000000003</c:v>
                      </c:pt>
                      <c:pt idx="1368">
                        <c:v>1.9951731799999999</c:v>
                      </c:pt>
                      <c:pt idx="1369">
                        <c:v>2.0007877900000004</c:v>
                      </c:pt>
                      <c:pt idx="1370">
                        <c:v>1.9844999399999999</c:v>
                      </c:pt>
                      <c:pt idx="1371">
                        <c:v>1.9825104000000002</c:v>
                      </c:pt>
                      <c:pt idx="1372">
                        <c:v>1.9824272000000001</c:v>
                      </c:pt>
                      <c:pt idx="1373">
                        <c:v>2.00237906</c:v>
                      </c:pt>
                      <c:pt idx="1374">
                        <c:v>2.0070601199999998</c:v>
                      </c:pt>
                      <c:pt idx="1375">
                        <c:v>1.9907752200000002</c:v>
                      </c:pt>
                      <c:pt idx="1376">
                        <c:v>1.9802093199999999</c:v>
                      </c:pt>
                      <c:pt idx="1377">
                        <c:v>1.9725029999999997</c:v>
                      </c:pt>
                      <c:pt idx="1378">
                        <c:v>1.97909022</c:v>
                      </c:pt>
                      <c:pt idx="1379">
                        <c:v>1.99711072</c:v>
                      </c:pt>
                      <c:pt idx="1380">
                        <c:v>2.0008379999999999</c:v>
                      </c:pt>
                      <c:pt idx="1381">
                        <c:v>1.98265194</c:v>
                      </c:pt>
                      <c:pt idx="1382">
                        <c:v>1.9797105999999998</c:v>
                      </c:pt>
                      <c:pt idx="1383">
                        <c:v>1.98058014</c:v>
                      </c:pt>
                      <c:pt idx="1384">
                        <c:v>2.0024072400000001</c:v>
                      </c:pt>
                      <c:pt idx="1385">
                        <c:v>2.0099437999999998</c:v>
                      </c:pt>
                      <c:pt idx="1386">
                        <c:v>1.9993814600000002</c:v>
                      </c:pt>
                      <c:pt idx="1387">
                        <c:v>1.9878675000000001</c:v>
                      </c:pt>
                      <c:pt idx="1388">
                        <c:v>1.9830009</c:v>
                      </c:pt>
                      <c:pt idx="1389">
                        <c:v>1.9857957000000002</c:v>
                      </c:pt>
                      <c:pt idx="1390">
                        <c:v>2.0019027599999997</c:v>
                      </c:pt>
                      <c:pt idx="1391">
                        <c:v>2.00372336</c:v>
                      </c:pt>
                      <c:pt idx="1392">
                        <c:v>1.9845932000000002</c:v>
                      </c:pt>
                      <c:pt idx="1393">
                        <c:v>1.97784402</c:v>
                      </c:pt>
                      <c:pt idx="1394">
                        <c:v>1.9749042799999998</c:v>
                      </c:pt>
                      <c:pt idx="1395">
                        <c:v>1.9910083800000002</c:v>
                      </c:pt>
                      <c:pt idx="1396">
                        <c:v>2.0080632600000001</c:v>
                      </c:pt>
                      <c:pt idx="1397">
                        <c:v>2.0013141999999999</c:v>
                      </c:pt>
                      <c:pt idx="1398">
                        <c:v>1.9897844999999998</c:v>
                      </c:pt>
                      <c:pt idx="1399">
                        <c:v>1.9859137199999999</c:v>
                      </c:pt>
                      <c:pt idx="1400">
                        <c:v>1.9839263200000001</c:v>
                      </c:pt>
                      <c:pt idx="1401">
                        <c:v>2.0028817600000002</c:v>
                      </c:pt>
                      <c:pt idx="1402">
                        <c:v>2.0037495000000001</c:v>
                      </c:pt>
                      <c:pt idx="1403">
                        <c:v>1.9836762400000001</c:v>
                      </c:pt>
                      <c:pt idx="1404">
                        <c:v>1.9769509099999998</c:v>
                      </c:pt>
                      <c:pt idx="1405">
                        <c:v>1.9730399399999998</c:v>
                      </c:pt>
                      <c:pt idx="1406">
                        <c:v>1.9843779000000001</c:v>
                      </c:pt>
                      <c:pt idx="1407">
                        <c:v>2.0023768</c:v>
                      </c:pt>
                      <c:pt idx="1408">
                        <c:v>2.0060992799999999</c:v>
                      </c:pt>
                      <c:pt idx="1409">
                        <c:v>1.9888857999999998</c:v>
                      </c:pt>
                      <c:pt idx="1410">
                        <c:v>1.9878506199999999</c:v>
                      </c:pt>
                      <c:pt idx="1411">
                        <c:v>1.9887185999999999</c:v>
                      </c:pt>
                      <c:pt idx="1412">
                        <c:v>2.0095680000000002</c:v>
                      </c:pt>
                      <c:pt idx="1413">
                        <c:v>2.0132893599999999</c:v>
                      </c:pt>
                      <c:pt idx="1414">
                        <c:v>1.9960791599999999</c:v>
                      </c:pt>
                      <c:pt idx="1415">
                        <c:v>1.98555093</c:v>
                      </c:pt>
                      <c:pt idx="1416">
                        <c:v>1.9778358600000001</c:v>
                      </c:pt>
                      <c:pt idx="1417">
                        <c:v>1.9844117999999999</c:v>
                      </c:pt>
                      <c:pt idx="1418">
                        <c:v>2.0014510400000001</c:v>
                      </c:pt>
                      <c:pt idx="1419">
                        <c:v>2.0061229799999998</c:v>
                      </c:pt>
                      <c:pt idx="1420">
                        <c:v>1.9898685600000001</c:v>
                      </c:pt>
                      <c:pt idx="1421">
                        <c:v>1.9869314599999999</c:v>
                      </c:pt>
                      <c:pt idx="1422">
                        <c:v>1.9858968000000001</c:v>
                      </c:pt>
                      <c:pt idx="1423">
                        <c:v>2.0067366</c:v>
                      </c:pt>
                      <c:pt idx="1424">
                        <c:v>2.0142815399999998</c:v>
                      </c:pt>
                      <c:pt idx="1425">
                        <c:v>2.0027849399999997</c:v>
                      </c:pt>
                      <c:pt idx="1426">
                        <c:v>1.9912683599999998</c:v>
                      </c:pt>
                      <c:pt idx="1427">
                        <c:v>1.9835773999999997</c:v>
                      </c:pt>
                      <c:pt idx="1428">
                        <c:v>1.9872973999999999</c:v>
                      </c:pt>
                      <c:pt idx="1429">
                        <c:v>2.0052793800000002</c:v>
                      </c:pt>
                      <c:pt idx="1430">
                        <c:v>2.0080473599999999</c:v>
                      </c:pt>
                      <c:pt idx="1431">
                        <c:v>1.9870466</c:v>
                      </c:pt>
                      <c:pt idx="1432">
                        <c:v>1.9831601999999999</c:v>
                      </c:pt>
                      <c:pt idx="1433">
                        <c:v>1.9830767599999997</c:v>
                      </c:pt>
                      <c:pt idx="1434">
                        <c:v>2.0001044800000001</c:v>
                      </c:pt>
                      <c:pt idx="1435">
                        <c:v>2.0143002100000005</c:v>
                      </c:pt>
                      <c:pt idx="1436">
                        <c:v>2.0065899400000005</c:v>
                      </c:pt>
                      <c:pt idx="1437">
                        <c:v>1.9960500000000001</c:v>
                      </c:pt>
                      <c:pt idx="1438">
                        <c:v>1.99216416</c:v>
                      </c:pt>
                      <c:pt idx="1439">
                        <c:v>1.9920803200000001</c:v>
                      </c:pt>
                      <c:pt idx="1440">
                        <c:v>2.00815294</c:v>
                      </c:pt>
                      <c:pt idx="1441">
                        <c:v>2.0109194399999999</c:v>
                      </c:pt>
                      <c:pt idx="1442">
                        <c:v>1.9899282</c:v>
                      </c:pt>
                      <c:pt idx="1443">
                        <c:v>1.9822632199999997</c:v>
                      </c:pt>
                      <c:pt idx="1444">
                        <c:v>1.9783580399999998</c:v>
                      </c:pt>
                      <c:pt idx="1445">
                        <c:v>1.9906271000000002</c:v>
                      </c:pt>
                      <c:pt idx="1446">
                        <c:v>2.0104962400000002</c:v>
                      </c:pt>
                      <c:pt idx="1447">
                        <c:v>2.0104115999999999</c:v>
                      </c:pt>
                      <c:pt idx="1448">
                        <c:v>1.9951260000000002</c:v>
                      </c:pt>
                      <c:pt idx="1449">
                        <c:v>1.9940919800000001</c:v>
                      </c:pt>
                      <c:pt idx="1450">
                        <c:v>1.9949580000000002</c:v>
                      </c:pt>
                      <c:pt idx="1451">
                        <c:v>2.0138728000000001</c:v>
                      </c:pt>
                      <c:pt idx="1452">
                        <c:v>2.0166589300000002</c:v>
                      </c:pt>
                      <c:pt idx="1453">
                        <c:v>1.99852648</c:v>
                      </c:pt>
                      <c:pt idx="1454">
                        <c:v>1.9889440199999997</c:v>
                      </c:pt>
                      <c:pt idx="1455">
                        <c:v>1.98314064</c:v>
                      </c:pt>
                      <c:pt idx="1456">
                        <c:v>1.9916047800000001</c:v>
                      </c:pt>
                      <c:pt idx="1457">
                        <c:v>2.0095651999999999</c:v>
                      </c:pt>
                      <c:pt idx="1458">
                        <c:v>2.0142288599999998</c:v>
                      </c:pt>
                      <c:pt idx="1459">
                        <c:v>1.9989501000000001</c:v>
                      </c:pt>
                      <c:pt idx="1460">
                        <c:v>1.9941180000000001</c:v>
                      </c:pt>
                      <c:pt idx="1461">
                        <c:v>1.9940340000000001</c:v>
                      </c:pt>
                      <c:pt idx="1462">
                        <c:v>2.0167380000000001</c:v>
                      </c:pt>
                      <c:pt idx="1463">
                        <c:v>2.0223711</c:v>
                      </c:pt>
                      <c:pt idx="1464">
                        <c:v>2.00614559</c:v>
                      </c:pt>
                      <c:pt idx="1465">
                        <c:v>1.99464738</c:v>
                      </c:pt>
                      <c:pt idx="1466">
                        <c:v>1.9879179599999999</c:v>
                      </c:pt>
                      <c:pt idx="1467">
                        <c:v>1.9935300000000002</c:v>
                      </c:pt>
                      <c:pt idx="1468">
                        <c:v>2.0114819400000004</c:v>
                      </c:pt>
                      <c:pt idx="1469">
                        <c:v>2.0142660599999997</c:v>
                      </c:pt>
                      <c:pt idx="1470">
                        <c:v>1.9951763599999999</c:v>
                      </c:pt>
                      <c:pt idx="1471">
                        <c:v>1.9913167000000001</c:v>
                      </c:pt>
                      <c:pt idx="1472">
                        <c:v>1.9883854500000002</c:v>
                      </c:pt>
                      <c:pt idx="1473">
                        <c:v>2.00633398</c:v>
                      </c:pt>
                      <c:pt idx="1474">
                        <c:v>2.0185655399999995</c:v>
                      </c:pt>
                      <c:pt idx="1475">
                        <c:v>2.0089906600000003</c:v>
                      </c:pt>
                      <c:pt idx="1476">
                        <c:v>1.9975187000000001</c:v>
                      </c:pt>
                      <c:pt idx="1477">
                        <c:v>1.9936388999999999</c:v>
                      </c:pt>
                      <c:pt idx="1478">
                        <c:v>1.9954736100000001</c:v>
                      </c:pt>
                      <c:pt idx="1479">
                        <c:v>2.0134172599999998</c:v>
                      </c:pt>
                      <c:pt idx="1480">
                        <c:v>2.0152299600000001</c:v>
                      </c:pt>
                      <c:pt idx="1481">
                        <c:v>1.99617</c:v>
                      </c:pt>
                      <c:pt idx="1482">
                        <c:v>1.9875474500000003</c:v>
                      </c:pt>
                      <c:pt idx="1483">
                        <c:v>1.9846176400000002</c:v>
                      </c:pt>
                      <c:pt idx="1484">
                        <c:v>1.99779372</c:v>
                      </c:pt>
                      <c:pt idx="1485">
                        <c:v>2.0157324999999999</c:v>
                      </c:pt>
                      <c:pt idx="1486">
                        <c:v>2.01280188</c:v>
                      </c:pt>
                      <c:pt idx="1487">
                        <c:v>2.0003864999999998</c:v>
                      </c:pt>
                      <c:pt idx="1488">
                        <c:v>1.99935368</c:v>
                      </c:pt>
                      <c:pt idx="1489">
                        <c:v>1.99929044</c:v>
                      </c:pt>
                      <c:pt idx="1490">
                        <c:v>2.0162771399999997</c:v>
                      </c:pt>
                      <c:pt idx="1491">
                        <c:v>2.0180888000000001</c:v>
                      </c:pt>
                      <c:pt idx="1492">
                        <c:v>1.9980891700000001</c:v>
                      </c:pt>
                      <c:pt idx="1493">
                        <c:v>1.9894494799999998</c:v>
                      </c:pt>
                      <c:pt idx="1494">
                        <c:v>1.9827698400000002</c:v>
                      </c:pt>
                      <c:pt idx="1495">
                        <c:v>1.9921471899999998</c:v>
                      </c:pt>
                      <c:pt idx="1496">
                        <c:v>2.0091298500000003</c:v>
                      </c:pt>
                      <c:pt idx="1497">
                        <c:v>2.0128375300000001</c:v>
                      </c:pt>
                      <c:pt idx="1498">
                        <c:v>1.9975834900000002</c:v>
                      </c:pt>
                      <c:pt idx="1499">
                        <c:v>1.99560315</c:v>
                      </c:pt>
                      <c:pt idx="1500">
                        <c:v>1.9974149300000001</c:v>
                      </c:pt>
                      <c:pt idx="1501">
                        <c:v>2.0172376000000001</c:v>
                      </c:pt>
                      <c:pt idx="1502">
                        <c:v>2.0218920300000001</c:v>
                      </c:pt>
                      <c:pt idx="1503">
                        <c:v>2.0057140800000002</c:v>
                      </c:pt>
                      <c:pt idx="1504">
                        <c:v>1.99518215</c:v>
                      </c:pt>
                      <c:pt idx="1505">
                        <c:v>1.98846342</c:v>
                      </c:pt>
                      <c:pt idx="1506">
                        <c:v>1.9959614999999999</c:v>
                      </c:pt>
                      <c:pt idx="1507">
                        <c:v>2.01293604</c:v>
                      </c:pt>
                      <c:pt idx="1508">
                        <c:v>2.0166417600000002</c:v>
                      </c:pt>
                      <c:pt idx="1509">
                        <c:v>1.9976040400000001</c:v>
                      </c:pt>
                      <c:pt idx="1510">
                        <c:v>1.9937293600000001</c:v>
                      </c:pt>
                      <c:pt idx="1511">
                        <c:v>1.9936452</c:v>
                      </c:pt>
                      <c:pt idx="1512">
                        <c:v>2.0153537699999999</c:v>
                      </c:pt>
                      <c:pt idx="1513">
                        <c:v>2.0256694799999999</c:v>
                      </c:pt>
                      <c:pt idx="1514">
                        <c:v>2.0142149200000001</c:v>
                      </c:pt>
                      <c:pt idx="1515">
                        <c:v>2.0018350699999998</c:v>
                      </c:pt>
                      <c:pt idx="1516">
                        <c:v>1.9970138000000002</c:v>
                      </c:pt>
                      <c:pt idx="1517">
                        <c:v>2.0007187200000001</c:v>
                      </c:pt>
                      <c:pt idx="1518">
                        <c:v>2.0167378300000003</c:v>
                      </c:pt>
                      <c:pt idx="1519">
                        <c:v>2.0194943599999999</c:v>
                      </c:pt>
                      <c:pt idx="1520">
                        <c:v>2.00141247</c:v>
                      </c:pt>
                      <c:pt idx="1521">
                        <c:v>1.99375075</c:v>
                      </c:pt>
                      <c:pt idx="1522">
                        <c:v>1.9926984000000001</c:v>
                      </c:pt>
                      <c:pt idx="1523">
                        <c:v>2.0058730799999998</c:v>
                      </c:pt>
                      <c:pt idx="1524">
                        <c:v>2.0228347200000001</c:v>
                      </c:pt>
                      <c:pt idx="1525">
                        <c:v>2.0170674000000002</c:v>
                      </c:pt>
                      <c:pt idx="1526">
                        <c:v>2.00469315</c:v>
                      </c:pt>
                      <c:pt idx="1527">
                        <c:v>2.00176774</c:v>
                      </c:pt>
                      <c:pt idx="1528">
                        <c:v>2.0026300500000001</c:v>
                      </c:pt>
                      <c:pt idx="1529">
                        <c:v>2.01958839</c:v>
                      </c:pt>
                      <c:pt idx="1530">
                        <c:v>2.0213966499999998</c:v>
                      </c:pt>
                      <c:pt idx="1531">
                        <c:v>2.0023762500000002</c:v>
                      </c:pt>
                      <c:pt idx="1532">
                        <c:v>1.9946969000000001</c:v>
                      </c:pt>
                      <c:pt idx="1533">
                        <c:v>1.9879860000000003</c:v>
                      </c:pt>
                      <c:pt idx="1534">
                        <c:v>1.9992614400000002</c:v>
                      </c:pt>
                      <c:pt idx="1535">
                        <c:v>2.0171619799999996</c:v>
                      </c:pt>
                      <c:pt idx="1536">
                        <c:v>2.0189698200000001</c:v>
                      </c:pt>
                      <c:pt idx="1537">
                        <c:v>2.0047081799999997</c:v>
                      </c:pt>
                      <c:pt idx="1538">
                        <c:v>2.0027305200000001</c:v>
                      </c:pt>
                      <c:pt idx="1539">
                        <c:v>2.0026458800000002</c:v>
                      </c:pt>
                      <c:pt idx="1540">
                        <c:v>2.0224354299999998</c:v>
                      </c:pt>
                      <c:pt idx="1541">
                        <c:v>2.0251676000000001</c:v>
                      </c:pt>
                      <c:pt idx="1542">
                        <c:v>2.0061560000000003</c:v>
                      </c:pt>
                      <c:pt idx="1543">
                        <c:v>1.99757597</c:v>
                      </c:pt>
                      <c:pt idx="1544">
                        <c:v>1.9918141499999999</c:v>
                      </c:pt>
                      <c:pt idx="1545">
                        <c:v>1.99929947</c:v>
                      </c:pt>
                      <c:pt idx="1546">
                        <c:v>2.0162456500000001</c:v>
                      </c:pt>
                      <c:pt idx="1547">
                        <c:v>2.0199448499999999</c:v>
                      </c:pt>
                      <c:pt idx="1548">
                        <c:v>2.00377626</c:v>
                      </c:pt>
                      <c:pt idx="1549">
                        <c:v>1.9989613900000001</c:v>
                      </c:pt>
                      <c:pt idx="1550">
                        <c:v>1.9979308800000002</c:v>
                      </c:pt>
                      <c:pt idx="1551">
                        <c:v>2.0195818999999999</c:v>
                      </c:pt>
                      <c:pt idx="1552">
                        <c:v>2.0280095999999999</c:v>
                      </c:pt>
                      <c:pt idx="1553">
                        <c:v>2.0156276599999998</c:v>
                      </c:pt>
                      <c:pt idx="1554">
                        <c:v>2.0051595999999998</c:v>
                      </c:pt>
                      <c:pt idx="1555">
                        <c:v>1.9984542700000001</c:v>
                      </c:pt>
                      <c:pt idx="1556">
                        <c:v>2.00215275</c:v>
                      </c:pt>
                      <c:pt idx="1557">
                        <c:v>2.01909085</c:v>
                      </c:pt>
                      <c:pt idx="1558">
                        <c:v>2.0227881299999999</c:v>
                      </c:pt>
                      <c:pt idx="1559">
                        <c:v>2.0018987099999999</c:v>
                      </c:pt>
                      <c:pt idx="1560">
                        <c:v>1.9970860800000001</c:v>
                      </c:pt>
                      <c:pt idx="1561">
                        <c:v>1.9950893999999999</c:v>
                      </c:pt>
                      <c:pt idx="1562">
                        <c:v>2.0120240000000003</c:v>
                      </c:pt>
                      <c:pt idx="1563">
                        <c:v>2.02895716</c:v>
                      </c:pt>
                      <c:pt idx="1564">
                        <c:v>2.02225338</c:v>
                      </c:pt>
                      <c:pt idx="1565">
                        <c:v>2.0098991399999999</c:v>
                      </c:pt>
                      <c:pt idx="1566">
                        <c:v>2.0050873500000002</c:v>
                      </c:pt>
                      <c:pt idx="1567">
                        <c:v>2.0059478199999998</c:v>
                      </c:pt>
                      <c:pt idx="1568">
                        <c:v>2.0228778000000003</c:v>
                      </c:pt>
                      <c:pt idx="1569">
                        <c:v>2.0246826599999999</c:v>
                      </c:pt>
                      <c:pt idx="1570">
                        <c:v>2.0047267799999999</c:v>
                      </c:pt>
                      <c:pt idx="1571">
                        <c:v>1.9970808199999999</c:v>
                      </c:pt>
                      <c:pt idx="1572">
                        <c:v>1.9932159</c:v>
                      </c:pt>
                      <c:pt idx="1573">
                        <c:v>2.0054173199999998</c:v>
                      </c:pt>
                      <c:pt idx="1574">
                        <c:v>2.0242328399999998</c:v>
                      </c:pt>
                      <c:pt idx="1575">
                        <c:v>2.0241471600000001</c:v>
                      </c:pt>
                      <c:pt idx="1576">
                        <c:v>2.0108535999999999</c:v>
                      </c:pt>
                      <c:pt idx="1577">
                        <c:v>2.0088786600000001</c:v>
                      </c:pt>
                      <c:pt idx="1578">
                        <c:v>2.0087936200000001</c:v>
                      </c:pt>
                      <c:pt idx="1579">
                        <c:v>2.0276051799999997</c:v>
                      </c:pt>
                      <c:pt idx="1580">
                        <c:v>2.0293874399999998</c:v>
                      </c:pt>
                      <c:pt idx="1581">
                        <c:v>2.0104067200000002</c:v>
                      </c:pt>
                      <c:pt idx="1582">
                        <c:v>2.00089578</c:v>
                      </c:pt>
                      <c:pt idx="1583">
                        <c:v>1.9951430400000001</c:v>
                      </c:pt>
                      <c:pt idx="1584">
                        <c:v>2.0026155999999999</c:v>
                      </c:pt>
                      <c:pt idx="1585">
                        <c:v>2.0195334200000001</c:v>
                      </c:pt>
                      <c:pt idx="1586">
                        <c:v>2.0241706499999998</c:v>
                      </c:pt>
                      <c:pt idx="1587">
                        <c:v>2.0070837500000001</c:v>
                      </c:pt>
                      <c:pt idx="1588">
                        <c:v>2.0051098100000004</c:v>
                      </c:pt>
                      <c:pt idx="1589">
                        <c:v>2.00408046</c:v>
                      </c:pt>
                      <c:pt idx="1590">
                        <c:v>2.0238491999999999</c:v>
                      </c:pt>
                      <c:pt idx="1591">
                        <c:v>2.0284638000000004</c:v>
                      </c:pt>
                      <c:pt idx="1592">
                        <c:v>2.0142132300000002</c:v>
                      </c:pt>
                      <c:pt idx="1593">
                        <c:v>2.0037409399999997</c:v>
                      </c:pt>
                      <c:pt idx="1594">
                        <c:v>1.99799068</c:v>
                      </c:pt>
                      <c:pt idx="1595">
                        <c:v>2.0054595600000003</c:v>
                      </c:pt>
                      <c:pt idx="1596">
                        <c:v>2.0233134499999998</c:v>
                      </c:pt>
                      <c:pt idx="1597">
                        <c:v>2.0279482799999999</c:v>
                      </c:pt>
                      <c:pt idx="1598">
                        <c:v>2.0089809600000001</c:v>
                      </c:pt>
                      <c:pt idx="1599">
                        <c:v>2.00509848</c:v>
                      </c:pt>
                      <c:pt idx="1600">
                        <c:v>2.0050135200000003</c:v>
                      </c:pt>
                      <c:pt idx="1601">
                        <c:v>2.0238288</c:v>
                      </c:pt>
                      <c:pt idx="1602">
                        <c:v>2.0331821400000001</c:v>
                      </c:pt>
                      <c:pt idx="1603">
                        <c:v>2.0227134099999997</c:v>
                      </c:pt>
                      <c:pt idx="1604">
                        <c:v>2.0113017299999996</c:v>
                      </c:pt>
                      <c:pt idx="1605">
                        <c:v>2.0064975399999998</c:v>
                      </c:pt>
                      <c:pt idx="1606">
                        <c:v>2.0083212800000001</c:v>
                      </c:pt>
                      <c:pt idx="1607">
                        <c:v>2.0252231199999997</c:v>
                      </c:pt>
                      <c:pt idx="1608">
                        <c:v>2.0279683199999998</c:v>
                      </c:pt>
                      <c:pt idx="1609">
                        <c:v>2.00900956</c:v>
                      </c:pt>
                      <c:pt idx="1610">
                        <c:v>2.0022979799999998</c:v>
                      </c:pt>
                      <c:pt idx="1611">
                        <c:v>1.9965518</c:v>
                      </c:pt>
                      <c:pt idx="1612">
                        <c:v>2.0106198099999997</c:v>
                      </c:pt>
                      <c:pt idx="1613">
                        <c:v>2.0312909100000001</c:v>
                      </c:pt>
                      <c:pt idx="1614">
                        <c:v>2.02743107</c:v>
                      </c:pt>
                      <c:pt idx="1615">
                        <c:v>2.0150810400000001</c:v>
                      </c:pt>
                      <c:pt idx="1616">
                        <c:v>2.0121655500000002</c:v>
                      </c:pt>
                      <c:pt idx="1617">
                        <c:v>2.01208023</c:v>
                      </c:pt>
                      <c:pt idx="1618">
                        <c:v>2.0318251200000002</c:v>
                      </c:pt>
                      <c:pt idx="1619">
                        <c:v>2.0336254400000002</c:v>
                      </c:pt>
                      <c:pt idx="1620">
                        <c:v>2.0155970299999999</c:v>
                      </c:pt>
                      <c:pt idx="1621">
                        <c:v>2.0070232000000003</c:v>
                      </c:pt>
                      <c:pt idx="1622">
                        <c:v>2.0012794199999999</c:v>
                      </c:pt>
                      <c:pt idx="1623">
                        <c:v>2.01062524</c:v>
                      </c:pt>
                      <c:pt idx="1624">
                        <c:v>2.0284575299999998</c:v>
                      </c:pt>
                      <c:pt idx="1625">
                        <c:v>2.03120046</c:v>
                      </c:pt>
                      <c:pt idx="1626">
                        <c:v>2.0150841499999999</c:v>
                      </c:pt>
                      <c:pt idx="1627">
                        <c:v>2.0131128499999997</c:v>
                      </c:pt>
                      <c:pt idx="1628">
                        <c:v>2.01394896</c:v>
                      </c:pt>
                      <c:pt idx="1629">
                        <c:v>2.0346055599999997</c:v>
                      </c:pt>
                      <c:pt idx="1630">
                        <c:v>2.03734758</c:v>
                      </c:pt>
                      <c:pt idx="1631">
                        <c:v>2.0212560000000002</c:v>
                      </c:pt>
                      <c:pt idx="1632">
                        <c:v>2.0108004300000002</c:v>
                      </c:pt>
                      <c:pt idx="1633">
                        <c:v>2.0041164199999999</c:v>
                      </c:pt>
                      <c:pt idx="1634">
                        <c:v>2.0096871599999999</c:v>
                      </c:pt>
                      <c:pt idx="1635">
                        <c:v>2.02562591</c:v>
                      </c:pt>
                      <c:pt idx="1636">
                        <c:v>2.0302527000000001</c:v>
                      </c:pt>
                      <c:pt idx="1637">
                        <c:v>2.0122588499999998</c:v>
                      </c:pt>
                      <c:pt idx="1638">
                        <c:v>2.01026718</c:v>
                      </c:pt>
                      <c:pt idx="1639">
                        <c:v>2.00923944</c:v>
                      </c:pt>
                      <c:pt idx="1640">
                        <c:v>2.0298865199999998</c:v>
                      </c:pt>
                      <c:pt idx="1641">
                        <c:v>2.0383030499999997</c:v>
                      </c:pt>
                      <c:pt idx="1642">
                        <c:v>2.0269088099999997</c:v>
                      </c:pt>
                      <c:pt idx="1643">
                        <c:v>2.0164578000000004</c:v>
                      </c:pt>
                      <c:pt idx="1644">
                        <c:v>2.0116610499999998</c:v>
                      </c:pt>
                      <c:pt idx="1645">
                        <c:v>2.0153444099999995</c:v>
                      </c:pt>
                      <c:pt idx="1646">
                        <c:v>2.0312754000000002</c:v>
                      </c:pt>
                      <c:pt idx="1647">
                        <c:v>2.0349360000000001</c:v>
                      </c:pt>
                      <c:pt idx="1648">
                        <c:v>2.0160084</c:v>
                      </c:pt>
                      <c:pt idx="1649">
                        <c:v>2.0083866399999999</c:v>
                      </c:pt>
                      <c:pt idx="1650">
                        <c:v>2.00735938</c:v>
                      </c:pt>
                      <c:pt idx="1651">
                        <c:v>2.0223451799999999</c:v>
                      </c:pt>
                      <c:pt idx="1652">
                        <c:v>2.0373513299999999</c:v>
                      </c:pt>
                      <c:pt idx="1653">
                        <c:v>2.03067172</c:v>
                      </c:pt>
                      <c:pt idx="1654">
                        <c:v>2.02022535</c:v>
                      </c:pt>
                      <c:pt idx="1655">
                        <c:v>2.0163723899999999</c:v>
                      </c:pt>
                      <c:pt idx="1656">
                        <c:v>2.0153449999999999</c:v>
                      </c:pt>
                      <c:pt idx="1657">
                        <c:v>2.0321886</c:v>
                      </c:pt>
                      <c:pt idx="1658">
                        <c:v>2.0340072</c:v>
                      </c:pt>
                      <c:pt idx="1659">
                        <c:v>2.0141465699999999</c:v>
                      </c:pt>
                      <c:pt idx="1660">
                        <c:v>2.0055866999999998</c:v>
                      </c:pt>
                      <c:pt idx="1661">
                        <c:v>1.9998522000000001</c:v>
                      </c:pt>
                      <c:pt idx="1662">
                        <c:v>2.01200687</c:v>
                      </c:pt>
                      <c:pt idx="1663">
                        <c:v>2.0307507899999999</c:v>
                      </c:pt>
                      <c:pt idx="1664">
                        <c:v>2.03537166</c:v>
                      </c:pt>
                      <c:pt idx="1665">
                        <c:v>2.0221057199999999</c:v>
                      </c:pt>
                      <c:pt idx="1666">
                        <c:v>2.0201156399999998</c:v>
                      </c:pt>
                      <c:pt idx="1667">
                        <c:v>2.0190885000000001</c:v>
                      </c:pt>
                      <c:pt idx="1668">
                        <c:v>2.0378278999999999</c:v>
                      </c:pt>
                      <c:pt idx="1669">
                        <c:v>2.0424473999999999</c:v>
                      </c:pt>
                      <c:pt idx="1670">
                        <c:v>2.0244996899999999</c:v>
                      </c:pt>
                      <c:pt idx="1671">
                        <c:v>2.0159433</c:v>
                      </c:pt>
                      <c:pt idx="1672">
                        <c:v>2.0083287400000001</c:v>
                      </c:pt>
                      <c:pt idx="1673">
                        <c:v>2.01577194</c:v>
                      </c:pt>
                      <c:pt idx="1674">
                        <c:v>2.0316837699999999</c:v>
                      </c:pt>
                      <c:pt idx="1675">
                        <c:v>2.0353613699999999</c:v>
                      </c:pt>
                      <c:pt idx="1676">
                        <c:v>2.01925724</c:v>
                      </c:pt>
                      <c:pt idx="1677">
                        <c:v>2.0154077999999997</c:v>
                      </c:pt>
                      <c:pt idx="1678">
                        <c:v>2.01438126</c:v>
                      </c:pt>
                      <c:pt idx="1679">
                        <c:v>2.0349936599999996</c:v>
                      </c:pt>
                      <c:pt idx="1680">
                        <c:v>2.0405735100000002</c:v>
                      </c:pt>
                      <c:pt idx="1681">
                        <c:v>2.0263754999999999</c:v>
                      </c:pt>
                      <c:pt idx="1682">
                        <c:v>2.01406011</c:v>
                      </c:pt>
                      <c:pt idx="1683">
                        <c:v>2.0092711200000002</c:v>
                      </c:pt>
                      <c:pt idx="1684">
                        <c:v>2.0148294599999996</c:v>
                      </c:pt>
                      <c:pt idx="1685">
                        <c:v>2.0307338100000001</c:v>
                      </c:pt>
                      <c:pt idx="1686">
                        <c:v>2.0353285600000004</c:v>
                      </c:pt>
                      <c:pt idx="1687">
                        <c:v>2.016432</c:v>
                      </c:pt>
                      <c:pt idx="1688">
                        <c:v>2.01352486</c:v>
                      </c:pt>
                      <c:pt idx="1689">
                        <c:v>2.01157977</c:v>
                      </c:pt>
                      <c:pt idx="1690">
                        <c:v>2.02748084</c:v>
                      </c:pt>
                      <c:pt idx="1691">
                        <c:v>2.0405595000000001</c:v>
                      </c:pt>
                      <c:pt idx="1692">
                        <c:v>2.03295022</c:v>
                      </c:pt>
                      <c:pt idx="1693">
                        <c:v>2.0215805000000002</c:v>
                      </c:pt>
                      <c:pt idx="1694">
                        <c:v>2.0158531200000001</c:v>
                      </c:pt>
                      <c:pt idx="1695">
                        <c:v>2.0195066400000004</c:v>
                      </c:pt>
                      <c:pt idx="1696">
                        <c:v>2.0345062400000002</c:v>
                      </c:pt>
                      <c:pt idx="1697">
                        <c:v>2.0381584800000003</c:v>
                      </c:pt>
                      <c:pt idx="1698">
                        <c:v>2.0173902199999998</c:v>
                      </c:pt>
                      <c:pt idx="1699">
                        <c:v>2.0097841399999998</c:v>
                      </c:pt>
                      <c:pt idx="1700">
                        <c:v>2.0162999999999998</c:v>
                      </c:pt>
                      <c:pt idx="1701">
                        <c:v>2.01063861</c:v>
                      </c:pt>
                      <c:pt idx="1702">
                        <c:v>2.0818341999999999</c:v>
                      </c:pt>
                      <c:pt idx="1703">
                        <c:v>2.2761471599999998</c:v>
                      </c:pt>
                      <c:pt idx="1704">
                        <c:v>2.4187363199999998</c:v>
                      </c:pt>
                      <c:pt idx="1705">
                        <c:v>2.55283886</c:v>
                      </c:pt>
                      <c:pt idx="1706">
                        <c:v>2.63148348</c:v>
                      </c:pt>
                      <c:pt idx="1707">
                        <c:v>2.7232336300000002</c:v>
                      </c:pt>
                      <c:pt idx="1708">
                        <c:v>2.7680581600000003</c:v>
                      </c:pt>
                      <c:pt idx="1709">
                        <c:v>2.8288101600000002</c:v>
                      </c:pt>
                      <c:pt idx="1710">
                        <c:v>2.8613767600000002</c:v>
                      </c:pt>
                      <c:pt idx="1711">
                        <c:v>2.9014481999999999</c:v>
                      </c:pt>
                      <c:pt idx="1712">
                        <c:v>2.9349388800000002</c:v>
                      </c:pt>
                      <c:pt idx="1713">
                        <c:v>2.9590345600000001</c:v>
                      </c:pt>
                      <c:pt idx="1714">
                        <c:v>2.9981758599999999</c:v>
                      </c:pt>
                      <c:pt idx="1715">
                        <c:v>3.0100260599999999</c:v>
                      </c:pt>
                      <c:pt idx="1716">
                        <c:v>3.0500599999999998</c:v>
                      </c:pt>
                      <c:pt idx="1717">
                        <c:v>3.0563036600000002</c:v>
                      </c:pt>
                      <c:pt idx="1718">
                        <c:v>3.0916655499999997</c:v>
                      </c:pt>
                      <c:pt idx="1719">
                        <c:v>3.0950558199999998</c:v>
                      </c:pt>
                      <c:pt idx="1720">
                        <c:v>3.1228683200000003</c:v>
                      </c:pt>
                      <c:pt idx="1721">
                        <c:v>3.13660512</c:v>
                      </c:pt>
                      <c:pt idx="1722">
                        <c:v>3.1494346200000001</c:v>
                      </c:pt>
                      <c:pt idx="1723">
                        <c:v>3.1696963999999999</c:v>
                      </c:pt>
                      <c:pt idx="1724">
                        <c:v>3.1712337599999998</c:v>
                      </c:pt>
                      <c:pt idx="1725">
                        <c:v>3.1971478000000002</c:v>
                      </c:pt>
                      <c:pt idx="1726">
                        <c:v>3.19399436</c:v>
                      </c:pt>
                      <c:pt idx="1727">
                        <c:v>3.22271244</c:v>
                      </c:pt>
                      <c:pt idx="1728">
                        <c:v>3.2158076800000002</c:v>
                      </c:pt>
                      <c:pt idx="1729">
                        <c:v>3.2351453600000002</c:v>
                      </c:pt>
                      <c:pt idx="1730">
                        <c:v>3.2348001600000003</c:v>
                      </c:pt>
                      <c:pt idx="1731">
                        <c:v>3.24569872</c:v>
                      </c:pt>
                      <c:pt idx="1732">
                        <c:v>3.2528473599999996</c:v>
                      </c:pt>
                      <c:pt idx="1733">
                        <c:v>3.2544084600000001</c:v>
                      </c:pt>
                      <c:pt idx="1734">
                        <c:v>3.2746332799999998</c:v>
                      </c:pt>
                      <c:pt idx="1735">
                        <c:v>3.2686641999999999</c:v>
                      </c:pt>
                      <c:pt idx="1736">
                        <c:v>3.2907907199999999</c:v>
                      </c:pt>
                      <c:pt idx="1737">
                        <c:v>3.2801741700000004</c:v>
                      </c:pt>
                      <c:pt idx="1738">
                        <c:v>3.2985144399999999</c:v>
                      </c:pt>
                      <c:pt idx="1739">
                        <c:v>3.2916088800000001</c:v>
                      </c:pt>
                      <c:pt idx="1740">
                        <c:v>3.3034263199999998</c:v>
                      </c:pt>
                      <c:pt idx="1741">
                        <c:v>3.3049453800000004</c:v>
                      </c:pt>
                      <c:pt idx="1742">
                        <c:v>3.3073999199999999</c:v>
                      </c:pt>
                      <c:pt idx="1743">
                        <c:v>3.3201474400000004</c:v>
                      </c:pt>
                      <c:pt idx="1744">
                        <c:v>3.3123071999999998</c:v>
                      </c:pt>
                      <c:pt idx="1745">
                        <c:v>3.3287936399999998</c:v>
                      </c:pt>
                      <c:pt idx="1746">
                        <c:v>3.3153411199999998</c:v>
                      </c:pt>
                      <c:pt idx="1747">
                        <c:v>3.3355650799999998</c:v>
                      </c:pt>
                      <c:pt idx="1748">
                        <c:v>3.3230498399999999</c:v>
                      </c:pt>
                      <c:pt idx="1749">
                        <c:v>3.3367222400000003</c:v>
                      </c:pt>
                      <c:pt idx="1750">
                        <c:v>3.3307549599999997</c:v>
                      </c:pt>
                      <c:pt idx="1751">
                        <c:v>3.3350736600000004</c:v>
                      </c:pt>
                      <c:pt idx="1752">
                        <c:v>3.3384564800000005</c:v>
                      </c:pt>
                      <c:pt idx="1753">
                        <c:v>3.33436026</c:v>
                      </c:pt>
                      <c:pt idx="1754">
                        <c:v>3.3498931199999999</c:v>
                      </c:pt>
                      <c:pt idx="1755">
                        <c:v>3.3364505999999996</c:v>
                      </c:pt>
                      <c:pt idx="1756">
                        <c:v>3.3557176800000001</c:v>
                      </c:pt>
                      <c:pt idx="1757">
                        <c:v>3.3404085000000001</c:v>
                      </c:pt>
                      <c:pt idx="1758">
                        <c:v>3.35499948</c:v>
                      </c:pt>
                      <c:pt idx="1759">
                        <c:v>3.3434302200000001</c:v>
                      </c:pt>
                      <c:pt idx="1760">
                        <c:v>3.3505808300000002</c:v>
                      </c:pt>
                      <c:pt idx="1761">
                        <c:v>3.3511202400000002</c:v>
                      </c:pt>
                      <c:pt idx="1762">
                        <c:v>3.3488936800000002</c:v>
                      </c:pt>
                      <c:pt idx="1763">
                        <c:v>3.3606742200000004</c:v>
                      </c:pt>
                      <c:pt idx="1764">
                        <c:v>3.3537785600000003</c:v>
                      </c:pt>
                      <c:pt idx="1765">
                        <c:v>3.36835664</c:v>
                      </c:pt>
                      <c:pt idx="1766">
                        <c:v>3.3530601600000001</c:v>
                      </c:pt>
                      <c:pt idx="1767">
                        <c:v>3.3695017999999997</c:v>
                      </c:pt>
                      <c:pt idx="1768">
                        <c:v>3.3570441299999998</c:v>
                      </c:pt>
                      <c:pt idx="1769">
                        <c:v>3.3659802600000002</c:v>
                      </c:pt>
                      <c:pt idx="1770">
                        <c:v>3.3590880000000003</c:v>
                      </c:pt>
                      <c:pt idx="1771">
                        <c:v>3.36249596</c:v>
                      </c:pt>
                      <c:pt idx="1772">
                        <c:v>3.36680001</c:v>
                      </c:pt>
                      <c:pt idx="1773">
                        <c:v>3.3626718999999996</c:v>
                      </c:pt>
                      <c:pt idx="1774">
                        <c:v>3.3763016000000001</c:v>
                      </c:pt>
                      <c:pt idx="1775">
                        <c:v>3.3610183199999999</c:v>
                      </c:pt>
                      <c:pt idx="1776">
                        <c:v>3.3783750400000003</c:v>
                      </c:pt>
                      <c:pt idx="1777">
                        <c:v>3.3640270399999999</c:v>
                      </c:pt>
                      <c:pt idx="1778">
                        <c:v>3.379515</c:v>
                      </c:pt>
                      <c:pt idx="1779">
                        <c:v>3.3688985200000001</c:v>
                      </c:pt>
                      <c:pt idx="1780">
                        <c:v>3.3740934</c:v>
                      </c:pt>
                      <c:pt idx="1781">
                        <c:v>3.3737676000000003</c:v>
                      </c:pt>
                      <c:pt idx="1782">
                        <c:v>3.3724737200000003</c:v>
                      </c:pt>
                      <c:pt idx="1783">
                        <c:v>3.3823614000000002</c:v>
                      </c:pt>
                      <c:pt idx="1784">
                        <c:v>3.3698503899999999</c:v>
                      </c:pt>
                      <c:pt idx="1785">
                        <c:v>3.3843938100000002</c:v>
                      </c:pt>
                      <c:pt idx="1786">
                        <c:v>3.3710261200000002</c:v>
                      </c:pt>
                      <c:pt idx="1787">
                        <c:v>3.3874290600000001</c:v>
                      </c:pt>
                      <c:pt idx="1788">
                        <c:v>3.3730599400000001</c:v>
                      </c:pt>
                      <c:pt idx="1789">
                        <c:v>3.3838717800000002</c:v>
                      </c:pt>
                      <c:pt idx="1790">
                        <c:v>3.3788893199999999</c:v>
                      </c:pt>
                      <c:pt idx="1791">
                        <c:v>3.38131936</c:v>
                      </c:pt>
                      <c:pt idx="1792">
                        <c:v>3.3837124499999995</c:v>
                      </c:pt>
                      <c:pt idx="1793">
                        <c:v>3.37497202</c:v>
                      </c:pt>
                      <c:pt idx="1794">
                        <c:v>3.3904672399999995</c:v>
                      </c:pt>
                      <c:pt idx="1795">
                        <c:v>3.3761442399999999</c:v>
                      </c:pt>
                      <c:pt idx="1796">
                        <c:v>3.3915631500000001</c:v>
                      </c:pt>
                      <c:pt idx="1797">
                        <c:v>3.3772793999999999</c:v>
                      </c:pt>
                      <c:pt idx="1798">
                        <c:v>3.38994032</c:v>
                      </c:pt>
                      <c:pt idx="1799">
                        <c:v>3.3802741199999997</c:v>
                      </c:pt>
                      <c:pt idx="1800">
                        <c:v>3.3863848699999997</c:v>
                      </c:pt>
                      <c:pt idx="1801">
                        <c:v>3.3869507399999996</c:v>
                      </c:pt>
                      <c:pt idx="1802">
                        <c:v>3.3829034400000002</c:v>
                      </c:pt>
                      <c:pt idx="1803">
                        <c:v>3.3909076599999999</c:v>
                      </c:pt>
                      <c:pt idx="1804">
                        <c:v>3.37935045</c:v>
                      </c:pt>
                      <c:pt idx="1805">
                        <c:v>3.3920374199999999</c:v>
                      </c:pt>
                      <c:pt idx="1806">
                        <c:v>3.3758713600000001</c:v>
                      </c:pt>
                      <c:pt idx="1807">
                        <c:v>3.3913076200000001</c:v>
                      </c:pt>
                      <c:pt idx="1808">
                        <c:v>3.37979136</c:v>
                      </c:pt>
                      <c:pt idx="1809">
                        <c:v>3.3905778199999999</c:v>
                      </c:pt>
                      <c:pt idx="1810">
                        <c:v>3.3864966000000001</c:v>
                      </c:pt>
                      <c:pt idx="1811">
                        <c:v>3.3870246199999996</c:v>
                      </c:pt>
                      <c:pt idx="1812">
                        <c:v>3.3922697600000005</c:v>
                      </c:pt>
                      <c:pt idx="1813">
                        <c:v>3.3826167599999999</c:v>
                      </c:pt>
                      <c:pt idx="1814">
                        <c:v>3.3980401199999997</c:v>
                      </c:pt>
                      <c:pt idx="1815">
                        <c:v>3.38370908</c:v>
                      </c:pt>
                      <c:pt idx="1816">
                        <c:v>3.4019140800000001</c:v>
                      </c:pt>
                      <c:pt idx="1817">
                        <c:v>3.3885869999999998</c:v>
                      </c:pt>
                      <c:pt idx="1818">
                        <c:v>3.3993613599999999</c:v>
                      </c:pt>
                      <c:pt idx="1819">
                        <c:v>3.3915331799999997</c:v>
                      </c:pt>
                      <c:pt idx="1820">
                        <c:v>3.3967361999999999</c:v>
                      </c:pt>
                      <c:pt idx="1821">
                        <c:v>3.39733478</c:v>
                      </c:pt>
                      <c:pt idx="1822">
                        <c:v>3.3895456400000001</c:v>
                      </c:pt>
                      <c:pt idx="1823">
                        <c:v>3.4002770500000001</c:v>
                      </c:pt>
                      <c:pt idx="1824">
                        <c:v>3.3906338499999999</c:v>
                      </c:pt>
                      <c:pt idx="1825">
                        <c:v>3.4042185999999997</c:v>
                      </c:pt>
                      <c:pt idx="1826">
                        <c:v>3.3899393999999998</c:v>
                      </c:pt>
                      <c:pt idx="1827">
                        <c:v>3.4043752700000001</c:v>
                      </c:pt>
                      <c:pt idx="1828">
                        <c:v>3.39195366</c:v>
                      </c:pt>
                      <c:pt idx="1829">
                        <c:v>3.3999690599999997</c:v>
                      </c:pt>
                      <c:pt idx="1830">
                        <c:v>3.3958574100000001</c:v>
                      </c:pt>
                      <c:pt idx="1831">
                        <c:v>3.3954911099999996</c:v>
                      </c:pt>
                      <c:pt idx="1832">
                        <c:v>3.3988322899999996</c:v>
                      </c:pt>
                      <c:pt idx="1833">
                        <c:v>3.3892344599999999</c:v>
                      </c:pt>
                      <c:pt idx="1834">
                        <c:v>3.4055122499999997</c:v>
                      </c:pt>
                      <c:pt idx="1835">
                        <c:v>3.3912462000000003</c:v>
                      </c:pt>
                      <c:pt idx="1836">
                        <c:v>3.4075934399999999</c:v>
                      </c:pt>
                      <c:pt idx="1837">
                        <c:v>3.3942563200000002</c:v>
                      </c:pt>
                      <c:pt idx="1838">
                        <c:v>3.4077473299999999</c:v>
                      </c:pt>
                      <c:pt idx="1839">
                        <c:v>3.3990438999999997</c:v>
                      </c:pt>
                      <c:pt idx="1840">
                        <c:v>3.4014918400000003</c:v>
                      </c:pt>
                      <c:pt idx="1841">
                        <c:v>3.40205052</c:v>
                      </c:pt>
                      <c:pt idx="1842">
                        <c:v>3.3942394199999999</c:v>
                      </c:pt>
                      <c:pt idx="1843">
                        <c:v>3.4040930600000001</c:v>
                      </c:pt>
                      <c:pt idx="1844">
                        <c:v>3.3898401600000003</c:v>
                      </c:pt>
                      <c:pt idx="1845">
                        <c:v>3.4079855599999997</c:v>
                      </c:pt>
                      <c:pt idx="1846">
                        <c:v>3.3946239600000001</c:v>
                      </c:pt>
                      <c:pt idx="1847">
                        <c:v>3.41280144</c:v>
                      </c:pt>
                      <c:pt idx="1848">
                        <c:v>3.400404</c:v>
                      </c:pt>
                      <c:pt idx="1849">
                        <c:v>3.4083631200000002</c:v>
                      </c:pt>
                      <c:pt idx="1850">
                        <c:v>3.4061077399999999</c:v>
                      </c:pt>
                      <c:pt idx="1851">
                        <c:v>3.4039264</c:v>
                      </c:pt>
                      <c:pt idx="1852">
                        <c:v>3.4109574400000002</c:v>
                      </c:pt>
                      <c:pt idx="1853">
                        <c:v>3.40041606</c:v>
                      </c:pt>
                      <c:pt idx="1854">
                        <c:v>3.41665565</c:v>
                      </c:pt>
                      <c:pt idx="1855">
                        <c:v>3.4024543999999999</c:v>
                      </c:pt>
                      <c:pt idx="1856">
                        <c:v>3.4196515199999999</c:v>
                      </c:pt>
                      <c:pt idx="1857">
                        <c:v>3.40815219</c:v>
                      </c:pt>
                      <c:pt idx="1858">
                        <c:v>3.4179504600000001</c:v>
                      </c:pt>
                      <c:pt idx="1859">
                        <c:v>3.4093000199999999</c:v>
                      </c:pt>
                      <c:pt idx="1860">
                        <c:v>3.4126274400000001</c:v>
                      </c:pt>
                      <c:pt idx="1861">
                        <c:v>3.4140691499999996</c:v>
                      </c:pt>
                      <c:pt idx="1862">
                        <c:v>3.4072325600000002</c:v>
                      </c:pt>
                      <c:pt idx="1863">
                        <c:v>3.4188727700000001</c:v>
                      </c:pt>
                      <c:pt idx="1864">
                        <c:v>3.4065318400000004</c:v>
                      </c:pt>
                      <c:pt idx="1865">
                        <c:v>3.42459756</c:v>
                      </c:pt>
                      <c:pt idx="1866">
                        <c:v>3.4094512400000001</c:v>
                      </c:pt>
                      <c:pt idx="1867">
                        <c:v>3.4257027</c:v>
                      </c:pt>
                      <c:pt idx="1868">
                        <c:v>3.4142894400000001</c:v>
                      </c:pt>
                      <c:pt idx="1869">
                        <c:v>3.4212680200000003</c:v>
                      </c:pt>
                      <c:pt idx="1870">
                        <c:v>3.4153590000000005</c:v>
                      </c:pt>
                      <c:pt idx="1871">
                        <c:v>3.4131430599999999</c:v>
                      </c:pt>
                      <c:pt idx="1872">
                        <c:v>3.42111616</c:v>
                      </c:pt>
                      <c:pt idx="1873">
                        <c:v>3.4087123799999999</c:v>
                      </c:pt>
                      <c:pt idx="1874">
                        <c:v>3.4267963799999999</c:v>
                      </c:pt>
                      <c:pt idx="1875">
                        <c:v>3.4135090000000003</c:v>
                      </c:pt>
                      <c:pt idx="1876">
                        <c:v>3.43062874</c:v>
                      </c:pt>
                      <c:pt idx="1877">
                        <c:v>3.4173808500000002</c:v>
                      </c:pt>
                      <c:pt idx="1878">
                        <c:v>3.4253107800000002</c:v>
                      </c:pt>
                      <c:pt idx="1879">
                        <c:v>3.4175620199999996</c:v>
                      </c:pt>
                      <c:pt idx="1880">
                        <c:v>3.4199576299999999</c:v>
                      </c:pt>
                      <c:pt idx="1881">
                        <c:v>3.4214306699999999</c:v>
                      </c:pt>
                      <c:pt idx="1882">
                        <c:v>3.4127627399999998</c:v>
                      </c:pt>
                      <c:pt idx="1883">
                        <c:v>3.4271408599999997</c:v>
                      </c:pt>
                      <c:pt idx="1884">
                        <c:v>3.4147873500000001</c:v>
                      </c:pt>
                      <c:pt idx="1885">
                        <c:v>3.4319266800000001</c:v>
                      </c:pt>
                      <c:pt idx="1886">
                        <c:v>3.4177322299999999</c:v>
                      </c:pt>
                      <c:pt idx="1887">
                        <c:v>3.4330246199999999</c:v>
                      </c:pt>
                      <c:pt idx="1888">
                        <c:v>3.4224808999999996</c:v>
                      </c:pt>
                      <c:pt idx="1889">
                        <c:v>3.4285947400000003</c:v>
                      </c:pt>
                      <c:pt idx="1890">
                        <c:v>3.4282225400000002</c:v>
                      </c:pt>
                      <c:pt idx="1891">
                        <c:v>3.42508743</c:v>
                      </c:pt>
                      <c:pt idx="1892">
                        <c:v>3.43204522</c:v>
                      </c:pt>
                      <c:pt idx="1893">
                        <c:v>3.4234228600000001</c:v>
                      </c:pt>
                      <c:pt idx="1894">
                        <c:v>3.4414644599999997</c:v>
                      </c:pt>
                      <c:pt idx="1895">
                        <c:v>3.42632432</c:v>
                      </c:pt>
                      <c:pt idx="1896">
                        <c:v>3.4388385600000002</c:v>
                      </c:pt>
                      <c:pt idx="1897">
                        <c:v>3.4274206400000002</c:v>
                      </c:pt>
                      <c:pt idx="1898">
                        <c:v>3.43720845</c:v>
                      </c:pt>
                      <c:pt idx="1899">
                        <c:v>3.4294363199999998</c:v>
                      </c:pt>
                      <c:pt idx="1900">
                        <c:v>3.4309037400000002</c:v>
                      </c:pt>
                      <c:pt idx="1901">
                        <c:v>3.4351306400000001</c:v>
                      </c:pt>
                      <c:pt idx="1902">
                        <c:v>3.4265157500000001</c:v>
                      </c:pt>
                      <c:pt idx="1903">
                        <c:v>3.4408221600000002</c:v>
                      </c:pt>
                      <c:pt idx="1904">
                        <c:v>3.4266531600000003</c:v>
                      </c:pt>
                      <c:pt idx="1905">
                        <c:v>3.4428326399999998</c:v>
                      </c:pt>
                      <c:pt idx="1906">
                        <c:v>3.4268646899999999</c:v>
                      </c:pt>
                      <c:pt idx="1907">
                        <c:v>3.44208384</c:v>
                      </c:pt>
                      <c:pt idx="1908">
                        <c:v>3.4325168399999999</c:v>
                      </c:pt>
                      <c:pt idx="1909">
                        <c:v>3.4376584000000001</c:v>
                      </c:pt>
                      <c:pt idx="1910">
                        <c:v>3.4372844000000002</c:v>
                      </c:pt>
                      <c:pt idx="1911">
                        <c:v>3.4332345600000003</c:v>
                      </c:pt>
                      <c:pt idx="1912">
                        <c:v>3.4438872800000002</c:v>
                      </c:pt>
                      <c:pt idx="1913">
                        <c:v>3.4334061200000003</c:v>
                      </c:pt>
                      <c:pt idx="1914">
                        <c:v>3.4495683000000001</c:v>
                      </c:pt>
                      <c:pt idx="1915">
                        <c:v>3.4326213499999998</c:v>
                      </c:pt>
                      <c:pt idx="1916">
                        <c:v>3.4488173</c:v>
                      </c:pt>
                      <c:pt idx="1917">
                        <c:v>3.4337480400000002</c:v>
                      </c:pt>
                      <c:pt idx="1918">
                        <c:v>3.43980196</c:v>
                      </c:pt>
                      <c:pt idx="1919">
                        <c:v>3.4348365599999999</c:v>
                      </c:pt>
                      <c:pt idx="1920">
                        <c:v>3.4362985799999999</c:v>
                      </c:pt>
                      <c:pt idx="1921">
                        <c:v>3.4423499999999998</c:v>
                      </c:pt>
                      <c:pt idx="1922">
                        <c:v>3.4346321199999998</c:v>
                      </c:pt>
                      <c:pt idx="1923">
                        <c:v>3.4498598399999998</c:v>
                      </c:pt>
                      <c:pt idx="1924">
                        <c:v>3.43755436</c:v>
                      </c:pt>
                      <c:pt idx="1925">
                        <c:v>3.45186072</c:v>
                      </c:pt>
                      <c:pt idx="1926">
                        <c:v>3.4358502500000001</c:v>
                      </c:pt>
                      <c:pt idx="1927">
                        <c:v>3.4520256799999998</c:v>
                      </c:pt>
                      <c:pt idx="1928">
                        <c:v>3.4443112999999999</c:v>
                      </c:pt>
                      <c:pt idx="1929">
                        <c:v>3.4485215999999999</c:v>
                      </c:pt>
                      <c:pt idx="1930">
                        <c:v>3.44719095</c:v>
                      </c:pt>
                      <c:pt idx="1931">
                        <c:v>3.44314725</c:v>
                      </c:pt>
                      <c:pt idx="1932">
                        <c:v>3.4538116199999997</c:v>
                      </c:pt>
                      <c:pt idx="1933">
                        <c:v>3.44060028</c:v>
                      </c:pt>
                      <c:pt idx="1934">
                        <c:v>3.4576037999999998</c:v>
                      </c:pt>
                      <c:pt idx="1935">
                        <c:v>3.4425617999999996</c:v>
                      </c:pt>
                      <c:pt idx="1936">
                        <c:v>3.4578035800000002</c:v>
                      </c:pt>
                      <c:pt idx="1937">
                        <c:v>3.4464299600000001</c:v>
                      </c:pt>
                      <c:pt idx="1938">
                        <c:v>3.4533462500000001</c:v>
                      </c:pt>
                      <c:pt idx="1939">
                        <c:v>3.44930475</c:v>
                      </c:pt>
                      <c:pt idx="1940">
                        <c:v>3.4489659000000001</c:v>
                      </c:pt>
                      <c:pt idx="1941">
                        <c:v>3.4550011199999999</c:v>
                      </c:pt>
                      <c:pt idx="1942">
                        <c:v>3.4445118500000005</c:v>
                      </c:pt>
                      <c:pt idx="1943">
                        <c:v>3.4579097599999997</c:v>
                      </c:pt>
                      <c:pt idx="1944">
                        <c:v>3.4447129200000002</c:v>
                      </c:pt>
                      <c:pt idx="1945">
                        <c:v>3.4599012399999998</c:v>
                      </c:pt>
                      <c:pt idx="1946">
                        <c:v>3.4467068999999997</c:v>
                      </c:pt>
                      <c:pt idx="1947">
                        <c:v>3.4573147199999998</c:v>
                      </c:pt>
                      <c:pt idx="1948">
                        <c:v>3.4505301999999998</c:v>
                      </c:pt>
                      <c:pt idx="1949">
                        <c:v>3.4547289999999999</c:v>
                      </c:pt>
                      <c:pt idx="1950">
                        <c:v>3.4588890000000001</c:v>
                      </c:pt>
                      <c:pt idx="1951">
                        <c:v>3.4521440800000001</c:v>
                      </c:pt>
                      <c:pt idx="1952">
                        <c:v>3.4609153799999999</c:v>
                      </c:pt>
                      <c:pt idx="1953">
                        <c:v>3.4476927499999999</c:v>
                      </c:pt>
                      <c:pt idx="1954">
                        <c:v>3.4646941999999998</c:v>
                      </c:pt>
                      <c:pt idx="1955">
                        <c:v>3.44972032</c:v>
                      </c:pt>
                      <c:pt idx="1956">
                        <c:v>3.4639744800000001</c:v>
                      </c:pt>
                      <c:pt idx="1957">
                        <c:v>3.4534999500000003</c:v>
                      </c:pt>
                      <c:pt idx="1958">
                        <c:v>3.4632168799999996</c:v>
                      </c:pt>
                      <c:pt idx="1959">
                        <c:v>3.4600955999999998</c:v>
                      </c:pt>
                      <c:pt idx="1960">
                        <c:v>3.4606311600000002</c:v>
                      </c:pt>
                      <c:pt idx="1961">
                        <c:v>3.4693542000000002</c:v>
                      </c:pt>
                      <c:pt idx="1962">
                        <c:v>3.4580084000000002</c:v>
                      </c:pt>
                      <c:pt idx="1963">
                        <c:v>3.4741155200000002</c:v>
                      </c:pt>
                      <c:pt idx="1964">
                        <c:v>3.4591167600000001</c:v>
                      </c:pt>
                      <c:pt idx="1965">
                        <c:v>3.47423065</c:v>
                      </c:pt>
                      <c:pt idx="1966">
                        <c:v>3.4601485999999997</c:v>
                      </c:pt>
                      <c:pt idx="1967">
                        <c:v>3.4725567000000002</c:v>
                      </c:pt>
                      <c:pt idx="1968">
                        <c:v>3.4649084399999999</c:v>
                      </c:pt>
                      <c:pt idx="1969">
                        <c:v>3.4663173999999999</c:v>
                      </c:pt>
                      <c:pt idx="1970">
                        <c:v>3.4695899999999997</c:v>
                      </c:pt>
                      <c:pt idx="1971">
                        <c:v>3.4628193500000002</c:v>
                      </c:pt>
                      <c:pt idx="1972">
                        <c:v>3.4752580200000001</c:v>
                      </c:pt>
                      <c:pt idx="1973">
                        <c:v>3.4611479999999997</c:v>
                      </c:pt>
                      <c:pt idx="1974">
                        <c:v>3.4771964999999998</c:v>
                      </c:pt>
                      <c:pt idx="1975">
                        <c:v>3.4622147000000001</c:v>
                      </c:pt>
                      <c:pt idx="1976">
                        <c:v>3.4782212800000001</c:v>
                      </c:pt>
                      <c:pt idx="1977">
                        <c:v>3.4678423500000002</c:v>
                      </c:pt>
                      <c:pt idx="1978">
                        <c:v>3.4747602500000001</c:v>
                      </c:pt>
                      <c:pt idx="1979">
                        <c:v>3.4716429</c:v>
                      </c:pt>
                      <c:pt idx="1980">
                        <c:v>3.4703122</c:v>
                      </c:pt>
                      <c:pt idx="1981">
                        <c:v>3.4781773</c:v>
                      </c:pt>
                      <c:pt idx="1982">
                        <c:v>3.4668537000000001</c:v>
                      </c:pt>
                      <c:pt idx="1983">
                        <c:v>3.482885</c:v>
                      </c:pt>
                      <c:pt idx="1984">
                        <c:v>3.4679165999999997</c:v>
                      </c:pt>
                      <c:pt idx="1985">
                        <c:v>3.4821209999999998</c:v>
                      </c:pt>
                      <c:pt idx="1986">
                        <c:v>3.4689787000000001</c:v>
                      </c:pt>
                      <c:pt idx="1987">
                        <c:v>3.4813187999999999</c:v>
                      </c:pt>
                      <c:pt idx="1988">
                        <c:v>3.4745581200000002</c:v>
                      </c:pt>
                      <c:pt idx="1989">
                        <c:v>3.4760372500000001</c:v>
                      </c:pt>
                      <c:pt idx="1990">
                        <c:v>3.4792999500000001</c:v>
                      </c:pt>
                      <c:pt idx="1991">
                        <c:v>3.4725032799999997</c:v>
                      </c:pt>
                      <c:pt idx="1992">
                        <c:v>3.4830904</c:v>
                      </c:pt>
                      <c:pt idx="1993">
                        <c:v>3.4681359999999994</c:v>
                      </c:pt>
                      <c:pt idx="1994">
                        <c:v>3.4859681999999999</c:v>
                      </c:pt>
                      <c:pt idx="1995">
                        <c:v>3.4719652800000005</c:v>
                      </c:pt>
                      <c:pt idx="1996">
                        <c:v>3.4879339499999999</c:v>
                      </c:pt>
                      <c:pt idx="1997">
                        <c:v>3.4793577</c:v>
                      </c:pt>
                      <c:pt idx="1998">
                        <c:v>3.4862575000000002</c:v>
                      </c:pt>
                      <c:pt idx="1999">
                        <c:v>3.4831057799999998</c:v>
                      </c:pt>
                      <c:pt idx="2000">
                        <c:v>3.4791211500000001</c:v>
                      </c:pt>
                      <c:pt idx="2001">
                        <c:v>3.4923881000000003</c:v>
                      </c:pt>
                      <c:pt idx="2002">
                        <c:v>3.4810861000000002</c:v>
                      </c:pt>
                      <c:pt idx="2003">
                        <c:v>3.4952210799999999</c:v>
                      </c:pt>
                      <c:pt idx="2004">
                        <c:v>3.4811922800000001</c:v>
                      </c:pt>
                      <c:pt idx="2005">
                        <c:v>3.4980908400000001</c:v>
                      </c:pt>
                      <c:pt idx="2006">
                        <c:v>3.4868313</c:v>
                      </c:pt>
                      <c:pt idx="2007">
                        <c:v>3.49732164</c:v>
                      </c:pt>
                      <c:pt idx="2008">
                        <c:v>3.4896631200000003</c:v>
                      </c:pt>
                      <c:pt idx="2009">
                        <c:v>3.4910976000000002</c:v>
                      </c:pt>
                      <c:pt idx="2010">
                        <c:v>3.4943497599999995</c:v>
                      </c:pt>
                      <c:pt idx="2011">
                        <c:v>3.4866938399999996</c:v>
                      </c:pt>
                      <c:pt idx="2012">
                        <c:v>3.4972163199999997</c:v>
                      </c:pt>
                      <c:pt idx="2013">
                        <c:v>3.48410916</c:v>
                      </c:pt>
                      <c:pt idx="2014">
                        <c:v>3.5009899200000003</c:v>
                      </c:pt>
                      <c:pt idx="2015">
                        <c:v>3.4869765200000002</c:v>
                      </c:pt>
                      <c:pt idx="2016">
                        <c:v>3.5002193200000002</c:v>
                      </c:pt>
                      <c:pt idx="2017">
                        <c:v>3.49075062</c:v>
                      </c:pt>
                      <c:pt idx="2018">
                        <c:v>3.4967239999999999</c:v>
                      </c:pt>
                      <c:pt idx="2019">
                        <c:v>3.4945227199999995</c:v>
                      </c:pt>
                      <c:pt idx="2020">
                        <c:v>3.4905057599999996</c:v>
                      </c:pt>
                      <c:pt idx="2021">
                        <c:v>3.4992007599999999</c:v>
                      </c:pt>
                      <c:pt idx="2022">
                        <c:v>3.4869750300000004</c:v>
                      </c:pt>
                      <c:pt idx="2023">
                        <c:v>3.5056532600000003</c:v>
                      </c:pt>
                      <c:pt idx="2024">
                        <c:v>3.4925987199999997</c:v>
                      </c:pt>
                      <c:pt idx="2025">
                        <c:v>3.5067345599999999</c:v>
                      </c:pt>
                      <c:pt idx="2026">
                        <c:v>3.4936055000000001</c:v>
                      </c:pt>
                      <c:pt idx="2027">
                        <c:v>3.5032011299999999</c:v>
                      </c:pt>
                      <c:pt idx="2028">
                        <c:v>3.4983174400000001</c:v>
                      </c:pt>
                      <c:pt idx="2029">
                        <c:v>3.4952104200000003</c:v>
                      </c:pt>
                      <c:pt idx="2030">
                        <c:v>3.49750768</c:v>
                      </c:pt>
                      <c:pt idx="2031">
                        <c:v>3.4908120600000001</c:v>
                      </c:pt>
                      <c:pt idx="2032">
                        <c:v>3.5040297599999999</c:v>
                      </c:pt>
                      <c:pt idx="2033">
                        <c:v>3.4918557400000001</c:v>
                      </c:pt>
                      <c:pt idx="2034">
                        <c:v>3.5095647300000001</c:v>
                      </c:pt>
                      <c:pt idx="2035">
                        <c:v>3.4956182399999998</c:v>
                      </c:pt>
                      <c:pt idx="2036">
                        <c:v>3.5079228000000002</c:v>
                      </c:pt>
                      <c:pt idx="2037">
                        <c:v>3.4984723999999998</c:v>
                      </c:pt>
                      <c:pt idx="2038">
                        <c:v>3.5044300800000001</c:v>
                      </c:pt>
                      <c:pt idx="2039">
                        <c:v>3.5049495199999998</c:v>
                      </c:pt>
                      <c:pt idx="2040">
                        <c:v>3.5009385599999998</c:v>
                      </c:pt>
                      <c:pt idx="2041">
                        <c:v>3.5123293799999997</c:v>
                      </c:pt>
                      <c:pt idx="2042">
                        <c:v>3.4992212899999999</c:v>
                      </c:pt>
                      <c:pt idx="2043">
                        <c:v>3.5151769399999999</c:v>
                      </c:pt>
                      <c:pt idx="2044">
                        <c:v>3.5021098799999999</c:v>
                      </c:pt>
                      <c:pt idx="2045">
                        <c:v>3.5161729899999998</c:v>
                      </c:pt>
                      <c:pt idx="2046">
                        <c:v>3.5022032399999996</c:v>
                      </c:pt>
                      <c:pt idx="2047">
                        <c:v>3.5127191999999998</c:v>
                      </c:pt>
                      <c:pt idx="2048">
                        <c:v>3.5096154799999999</c:v>
                      </c:pt>
                      <c:pt idx="2049">
                        <c:v>3.50828388</c:v>
                      </c:pt>
                      <c:pt idx="2050">
                        <c:v>3.51332646</c:v>
                      </c:pt>
                      <c:pt idx="2051">
                        <c:v>3.5039276799999999</c:v>
                      </c:pt>
                      <c:pt idx="2052">
                        <c:v>3.5180179199999997</c:v>
                      </c:pt>
                      <c:pt idx="2053">
                        <c:v>3.5049240200000003</c:v>
                      </c:pt>
                      <c:pt idx="2054">
                        <c:v>3.5226292200000002</c:v>
                      </c:pt>
                      <c:pt idx="2055">
                        <c:v>3.5078061200000001</c:v>
                      </c:pt>
                      <c:pt idx="2056">
                        <c:v>3.5191760400000001</c:v>
                      </c:pt>
                      <c:pt idx="2057">
                        <c:v>3.5106090600000002</c:v>
                      </c:pt>
                      <c:pt idx="2058">
                        <c:v>3.5147808799999996</c:v>
                      </c:pt>
                      <c:pt idx="2059">
                        <c:v>3.5143921799999998</c:v>
                      </c:pt>
                      <c:pt idx="2060">
                        <c:v>3.50948328</c:v>
                      </c:pt>
                      <c:pt idx="2061">
                        <c:v>3.5217112799999999</c:v>
                      </c:pt>
                      <c:pt idx="2062">
                        <c:v>3.50961072</c:v>
                      </c:pt>
                      <c:pt idx="2063">
                        <c:v>3.5263934799999999</c:v>
                      </c:pt>
                      <c:pt idx="2064">
                        <c:v>3.5097377599999997</c:v>
                      </c:pt>
                      <c:pt idx="2065">
                        <c:v>3.5228634699999999</c:v>
                      </c:pt>
                      <c:pt idx="2066">
                        <c:v>3.5125747199999999</c:v>
                      </c:pt>
                      <c:pt idx="2067">
                        <c:v>3.5194126400000001</c:v>
                      </c:pt>
                      <c:pt idx="2068">
                        <c:v>3.5154100800000001</c:v>
                      </c:pt>
                      <c:pt idx="2069">
                        <c:v>3.5159240199999999</c:v>
                      </c:pt>
                      <c:pt idx="2070">
                        <c:v>3.52275904</c:v>
                      </c:pt>
                      <c:pt idx="2071">
                        <c:v>3.5160483600000001</c:v>
                      </c:pt>
                      <c:pt idx="2072">
                        <c:v>3.5291624699999997</c:v>
                      </c:pt>
                      <c:pt idx="2073">
                        <c:v>3.5134251600000002</c:v>
                      </c:pt>
                      <c:pt idx="2074">
                        <c:v>3.5329329600000001</c:v>
                      </c:pt>
                      <c:pt idx="2075">
                        <c:v>3.5199059999999998</c:v>
                      </c:pt>
                      <c:pt idx="2076">
                        <c:v>3.5321110200000003</c:v>
                      </c:pt>
                      <c:pt idx="2077">
                        <c:v>3.5235986499999998</c:v>
                      </c:pt>
                      <c:pt idx="2078">
                        <c:v>3.5268561599999999</c:v>
                      </c:pt>
                      <c:pt idx="2079">
                        <c:v>3.5282695399999997</c:v>
                      </c:pt>
                      <c:pt idx="2080">
                        <c:v>3.52242715</c:v>
                      </c:pt>
                      <c:pt idx="2081">
                        <c:v>3.53466367</c:v>
                      </c:pt>
                      <c:pt idx="2082">
                        <c:v>3.5198815199999998</c:v>
                      </c:pt>
                      <c:pt idx="2083">
                        <c:v>3.53752602</c:v>
                      </c:pt>
                      <c:pt idx="2084">
                        <c:v>3.5235700400000001</c:v>
                      </c:pt>
                      <c:pt idx="2085">
                        <c:v>3.53580066</c:v>
                      </c:pt>
                      <c:pt idx="2086">
                        <c:v>3.5255318400000002</c:v>
                      </c:pt>
                      <c:pt idx="2087">
                        <c:v>3.5332528000000001</c:v>
                      </c:pt>
                      <c:pt idx="2088">
                        <c:v>3.5301179099999995</c:v>
                      </c:pt>
                      <c:pt idx="2089">
                        <c:v>3.5288250799999998</c:v>
                      </c:pt>
                      <c:pt idx="2090">
                        <c:v>3.5365819999999997</c:v>
                      </c:pt>
                      <c:pt idx="2091">
                        <c:v>3.5271800999999998</c:v>
                      </c:pt>
                      <c:pt idx="2092">
                        <c:v>3.5402619000000004</c:v>
                      </c:pt>
                      <c:pt idx="2093">
                        <c:v>3.52635795</c:v>
                      </c:pt>
                      <c:pt idx="2094">
                        <c:v>3.5431177600000003</c:v>
                      </c:pt>
                      <c:pt idx="2095">
                        <c:v>3.5300776000000003</c:v>
                      </c:pt>
                      <c:pt idx="2096">
                        <c:v>3.54049076</c:v>
                      </c:pt>
                      <c:pt idx="2097">
                        <c:v>3.5337952499999998</c:v>
                      </c:pt>
                      <c:pt idx="2098">
                        <c:v>3.5361427199999995</c:v>
                      </c:pt>
                      <c:pt idx="2099">
                        <c:v>3.53931116</c:v>
                      </c:pt>
                      <c:pt idx="2100">
                        <c:v>3.5344178099999999</c:v>
                      </c:pt>
                      <c:pt idx="2101">
                        <c:v>3.5441606200000004</c:v>
                      </c:pt>
                      <c:pt idx="2102">
                        <c:v>3.5453695999999999</c:v>
                      </c:pt>
                      <c:pt idx="2103">
                        <c:v>3.9738158500000003</c:v>
                      </c:pt>
                      <c:pt idx="2104">
                        <c:v>4.8088310399999994</c:v>
                      </c:pt>
                      <c:pt idx="2105">
                        <c:v>5.0833458</c:v>
                      </c:pt>
                      <c:pt idx="2106">
                        <c:v>5.2137887999999997</c:v>
                      </c:pt>
                      <c:pt idx="2107">
                        <c:v>5.2938734400000005</c:v>
                      </c:pt>
                      <c:pt idx="2108">
                        <c:v>5.3468910599999999</c:v>
                      </c:pt>
                      <c:pt idx="2109">
                        <c:v>5.38108641</c:v>
                      </c:pt>
                      <c:pt idx="2110">
                        <c:v>5.4027667199999998</c:v>
                      </c:pt>
                      <c:pt idx="2111">
                        <c:v>5.4215913800000006</c:v>
                      </c:pt>
                      <c:pt idx="2112">
                        <c:v>5.4395307900000001</c:v>
                      </c:pt>
                      <c:pt idx="2113">
                        <c:v>5.4511943900000004</c:v>
                      </c:pt>
                      <c:pt idx="2114">
                        <c:v>5.4610423299999997</c:v>
                      </c:pt>
                      <c:pt idx="2115">
                        <c:v>5.4690806099999998</c:v>
                      </c:pt>
                      <c:pt idx="2116">
                        <c:v>5.4832258000000005</c:v>
                      </c:pt>
                      <c:pt idx="2117">
                        <c:v>5.4903081</c:v>
                      </c:pt>
                      <c:pt idx="2118">
                        <c:v>5.4973603999999998</c:v>
                      </c:pt>
                      <c:pt idx="2119">
                        <c:v>5.5061483399999993</c:v>
                      </c:pt>
                      <c:pt idx="2120">
                        <c:v>5.5158466500000003</c:v>
                      </c:pt>
                      <c:pt idx="2121">
                        <c:v>5.5245030400000008</c:v>
                      </c:pt>
                      <c:pt idx="2122">
                        <c:v>5.5341307000000004</c:v>
                      </c:pt>
                      <c:pt idx="2123">
                        <c:v>5.5435965599999992</c:v>
                      </c:pt>
                      <c:pt idx="2124">
                        <c:v>5.5504558600000005</c:v>
                      </c:pt>
                      <c:pt idx="2125">
                        <c:v>5.55997903</c:v>
                      </c:pt>
                      <c:pt idx="2126">
                        <c:v>5.5684635599999996</c:v>
                      </c:pt>
                      <c:pt idx="2127">
                        <c:v>5.5796019599999997</c:v>
                      </c:pt>
                      <c:pt idx="2128">
                        <c:v>5.5854574400000008</c:v>
                      </c:pt>
                      <c:pt idx="2129">
                        <c:v>5.5912849199999997</c:v>
                      </c:pt>
                      <c:pt idx="2130">
                        <c:v>5.6023153200000007</c:v>
                      </c:pt>
                      <c:pt idx="2131">
                        <c:v>5.61156408</c:v>
                      </c:pt>
                      <c:pt idx="2132">
                        <c:v>5.6199716300000002</c:v>
                      </c:pt>
                      <c:pt idx="2133">
                        <c:v>5.6256742499999994</c:v>
                      </c:pt>
                      <c:pt idx="2134">
                        <c:v>5.6364909000000001</c:v>
                      </c:pt>
                      <c:pt idx="2135">
                        <c:v>5.6473974499999997</c:v>
                      </c:pt>
                      <c:pt idx="2136">
                        <c:v>5.6564020600000005</c:v>
                      </c:pt>
                      <c:pt idx="2137">
                        <c:v>5.6611771800000001</c:v>
                      </c:pt>
                      <c:pt idx="2138">
                        <c:v>5.6727059400000002</c:v>
                      </c:pt>
                      <c:pt idx="2139">
                        <c:v>5.6808068799999996</c:v>
                      </c:pt>
                      <c:pt idx="2140">
                        <c:v>5.6915253200000002</c:v>
                      </c:pt>
                      <c:pt idx="2141">
                        <c:v>5.6969067600000001</c:v>
                      </c:pt>
                      <c:pt idx="2142">
                        <c:v>5.7084113700000003</c:v>
                      </c:pt>
                      <c:pt idx="2143">
                        <c:v>5.7146548199999998</c:v>
                      </c:pt>
                      <c:pt idx="2144">
                        <c:v>5.7225839299999999</c:v>
                      </c:pt>
                      <c:pt idx="2145">
                        <c:v>5.7321927000000006</c:v>
                      </c:pt>
                      <c:pt idx="2146">
                        <c:v>5.7417634699999995</c:v>
                      </c:pt>
                      <c:pt idx="2147">
                        <c:v>5.7487317499999993</c:v>
                      </c:pt>
                      <c:pt idx="2148">
                        <c:v>5.7548142000000002</c:v>
                      </c:pt>
                      <c:pt idx="2149">
                        <c:v>5.7676216599999997</c:v>
                      </c:pt>
                      <c:pt idx="2150">
                        <c:v>5.7770432400000002</c:v>
                      </c:pt>
                      <c:pt idx="2151">
                        <c:v>5.7847251800000006</c:v>
                      </c:pt>
                      <c:pt idx="2152">
                        <c:v>5.7873422999999997</c:v>
                      </c:pt>
                      <c:pt idx="2153">
                        <c:v>5.79659178</c:v>
                      </c:pt>
                      <c:pt idx="2154">
                        <c:v>5.8058713600000003</c:v>
                      </c:pt>
                      <c:pt idx="2155">
                        <c:v>5.8134879499999998</c:v>
                      </c:pt>
                      <c:pt idx="2156">
                        <c:v>5.8209332399999996</c:v>
                      </c:pt>
                      <c:pt idx="2157">
                        <c:v>5.8310166599999995</c:v>
                      </c:pt>
                      <c:pt idx="2158">
                        <c:v>5.8375467600000004</c:v>
                      </c:pt>
                      <c:pt idx="2159">
                        <c:v>5.8449567</c:v>
                      </c:pt>
                      <c:pt idx="2160">
                        <c:v>5.8548581000000004</c:v>
                      </c:pt>
                      <c:pt idx="2161">
                        <c:v>5.86387868</c:v>
                      </c:pt>
                      <c:pt idx="2162">
                        <c:v>5.8662125500000002</c:v>
                      </c:pt>
                      <c:pt idx="2163">
                        <c:v>5.8725788200000002</c:v>
                      </c:pt>
                      <c:pt idx="2164">
                        <c:v>5.8840098599999999</c:v>
                      </c:pt>
                      <c:pt idx="2165">
                        <c:v>5.88953916</c:v>
                      </c:pt>
                      <c:pt idx="2166">
                        <c:v>5.8958742800000001</c:v>
                      </c:pt>
                      <c:pt idx="2167">
                        <c:v>5.9014132699999999</c:v>
                      </c:pt>
                      <c:pt idx="2168">
                        <c:v>5.9142852599999998</c:v>
                      </c:pt>
                      <c:pt idx="2169">
                        <c:v>5.9204462900000001</c:v>
                      </c:pt>
                      <c:pt idx="2170">
                        <c:v>5.9267174999999996</c:v>
                      </c:pt>
                      <c:pt idx="2171">
                        <c:v>5.9328856200000004</c:v>
                      </c:pt>
                      <c:pt idx="2172">
                        <c:v>5.9423410199999998</c:v>
                      </c:pt>
                      <c:pt idx="2173">
                        <c:v>5.9475405600000002</c:v>
                      </c:pt>
                      <c:pt idx="2174">
                        <c:v>5.9519538999999995</c:v>
                      </c:pt>
                      <c:pt idx="2175">
                        <c:v>5.9588196700000005</c:v>
                      </c:pt>
                      <c:pt idx="2176">
                        <c:v>5.9648256299999991</c:v>
                      </c:pt>
                      <c:pt idx="2177">
                        <c:v>5.9725216199999993</c:v>
                      </c:pt>
                      <c:pt idx="2178">
                        <c:v>5.9775653600000007</c:v>
                      </c:pt>
                      <c:pt idx="2179">
                        <c:v>5.9866927999999993</c:v>
                      </c:pt>
                      <c:pt idx="2180">
                        <c:v>5.9917438000000001</c:v>
                      </c:pt>
                      <c:pt idx="2181">
                        <c:v>5.9984063999999995</c:v>
                      </c:pt>
                      <c:pt idx="2182">
                        <c:v>6.0042152</c:v>
                      </c:pt>
                      <c:pt idx="2183">
                        <c:v>6.0123749699999998</c:v>
                      </c:pt>
                      <c:pt idx="2184">
                        <c:v>6.0164810300000005</c:v>
                      </c:pt>
                      <c:pt idx="2185">
                        <c:v>6.0181087200000007</c:v>
                      </c:pt>
                      <c:pt idx="2186">
                        <c:v>6.0270565200000004</c:v>
                      </c:pt>
                      <c:pt idx="2187">
                        <c:v>6.0326311200000005</c:v>
                      </c:pt>
                      <c:pt idx="2188">
                        <c:v>6.0375080099999998</c:v>
                      </c:pt>
                      <c:pt idx="2189">
                        <c:v>6.0390296999999995</c:v>
                      </c:pt>
                      <c:pt idx="2190">
                        <c:v>6.0478355000000006</c:v>
                      </c:pt>
                      <c:pt idx="2191">
                        <c:v>6.0540942600000003</c:v>
                      </c:pt>
                      <c:pt idx="2192">
                        <c:v>6.0587739600000008</c:v>
                      </c:pt>
                      <c:pt idx="2193">
                        <c:v>6.0601885400000004</c:v>
                      </c:pt>
                      <c:pt idx="2194">
                        <c:v>6.0695837800000003</c:v>
                      </c:pt>
                      <c:pt idx="2195">
                        <c:v>6.0750534000000007</c:v>
                      </c:pt>
                      <c:pt idx="2196">
                        <c:v>6.0803404199999997</c:v>
                      </c:pt>
                      <c:pt idx="2197">
                        <c:v>6.0825272400000001</c:v>
                      </c:pt>
                      <c:pt idx="2198">
                        <c:v>6.0885577499999997</c:v>
                      </c:pt>
                      <c:pt idx="2199">
                        <c:v>6.0898132199999999</c:v>
                      </c:pt>
                      <c:pt idx="2200">
                        <c:v>6.0951315600000004</c:v>
                      </c:pt>
                      <c:pt idx="2201">
                        <c:v>6.10346894</c:v>
                      </c:pt>
                      <c:pt idx="2202">
                        <c:v>6.1077709499999999</c:v>
                      </c:pt>
                      <c:pt idx="2203">
                        <c:v>6.1077671200000001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81228160"/>
        <c:scaling>
          <c:orientation val="minMax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30120"/>
        <c:crosses val="autoZero"/>
        <c:crossBetween val="midCat"/>
      </c:valAx>
      <c:valAx>
        <c:axId val="381230120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816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VDR </a:t>
            </a:r>
            <a:r>
              <a:rPr lang="en-US" b="1" u="sng" dirty="0"/>
              <a:t>Results - CHS Steady State Creep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1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'VSR - Stress Exponent'!$M$3:$M$14</c:f>
              <c:numCache>
                <c:formatCode>General</c:formatCode>
                <c:ptCount val="12"/>
                <c:pt idx="0">
                  <c:v>6.4462522800000004</c:v>
                </c:pt>
                <c:pt idx="1">
                  <c:v>6.7137528499999997</c:v>
                </c:pt>
                <c:pt idx="2">
                  <c:v>6.0123749699999998</c:v>
                </c:pt>
                <c:pt idx="3">
                  <c:v>3.7015368000000004</c:v>
                </c:pt>
                <c:pt idx="4">
                  <c:v>3.9288586999999993</c:v>
                </c:pt>
                <c:pt idx="5">
                  <c:v>3.5180179199999997</c:v>
                </c:pt>
                <c:pt idx="6">
                  <c:v>2.0869401600000002</c:v>
                </c:pt>
                <c:pt idx="7">
                  <c:v>2.27806906</c:v>
                </c:pt>
                <c:pt idx="8">
                  <c:v>2.0153449999999999</c:v>
                </c:pt>
                <c:pt idx="9">
                  <c:v>1.0102176299999999</c:v>
                </c:pt>
                <c:pt idx="10">
                  <c:v>1.18975944</c:v>
                </c:pt>
                <c:pt idx="11">
                  <c:v>0.99181012000000002</c:v>
                </c:pt>
              </c:numCache>
            </c:numRef>
          </c:xVal>
          <c:yVal>
            <c:numRef>
              <c:f>'VSR - Stress Exponent'!$L$3:$L$14</c:f>
              <c:numCache>
                <c:formatCode>General</c:formatCode>
                <c:ptCount val="12"/>
                <c:pt idx="0">
                  <c:v>1.2945934220560014E-2</c:v>
                </c:pt>
                <c:pt idx="1">
                  <c:v>1.2079875057350592E-2</c:v>
                </c:pt>
                <c:pt idx="2">
                  <c:v>1.2327673523036526E-2</c:v>
                </c:pt>
                <c:pt idx="3">
                  <c:v>1.2156643897146722E-3</c:v>
                </c:pt>
                <c:pt idx="4">
                  <c:v>9.9459053342433861E-4</c:v>
                </c:pt>
                <c:pt idx="5">
                  <c:v>1.1051066991721412E-3</c:v>
                </c:pt>
                <c:pt idx="6">
                  <c:v>1.0618191086541968E-4</c:v>
                </c:pt>
                <c:pt idx="7">
                  <c:v>1.061841658329435E-4</c:v>
                </c:pt>
                <c:pt idx="8">
                  <c:v>1.0618303833763386E-4</c:v>
                </c:pt>
                <c:pt idx="9">
                  <c:v>1.2880622393510909E-5</c:v>
                </c:pt>
                <c:pt idx="10">
                  <c:v>9.6604170216804619E-6</c:v>
                </c:pt>
                <c:pt idx="11">
                  <c:v>9.660217935277542E-6</c:v>
                </c:pt>
              </c:numCache>
            </c:numRef>
          </c:yVal>
          <c:smooth val="0"/>
        </c:ser>
        <c:ser>
          <c:idx val="2"/>
          <c:order val="2"/>
          <c:tx>
            <c:v>150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3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'VSR - Stress Exponent'!$H$3:$H$14</c:f>
              <c:numCache>
                <c:formatCode>General</c:formatCode>
                <c:ptCount val="12"/>
                <c:pt idx="0">
                  <c:v>7.8204466838621958</c:v>
                </c:pt>
                <c:pt idx="1">
                  <c:v>8.1310059384560009</c:v>
                </c:pt>
                <c:pt idx="2">
                  <c:v>7.9906231276419852</c:v>
                </c:pt>
                <c:pt idx="3">
                  <c:v>4.5979386738758263</c:v>
                </c:pt>
                <c:pt idx="4">
                  <c:v>4.7039449743066806</c:v>
                </c:pt>
                <c:pt idx="5">
                  <c:v>4.6353710104338388</c:v>
                </c:pt>
                <c:pt idx="6">
                  <c:v>2.7076678684231759</c:v>
                </c:pt>
                <c:pt idx="7">
                  <c:v>2.7270895773995312</c:v>
                </c:pt>
                <c:pt idx="8">
                  <c:v>2.6687369559776526</c:v>
                </c:pt>
                <c:pt idx="9">
                  <c:v>1.5121702840020217</c:v>
                </c:pt>
                <c:pt idx="10">
                  <c:v>1.4720393387374455</c:v>
                </c:pt>
                <c:pt idx="11">
                  <c:v>1.4184960186213655</c:v>
                </c:pt>
              </c:numCache>
            </c:numRef>
          </c:xVal>
          <c:yVal>
            <c:numRef>
              <c:f>'VSR - Stress Exponent'!$G$3:$G$14</c:f>
              <c:numCache>
                <c:formatCode>General</c:formatCode>
                <c:ptCount val="12"/>
                <c:pt idx="0">
                  <c:v>1.2203159691730022E-2</c:v>
                </c:pt>
                <c:pt idx="1">
                  <c:v>1.2203159691730022E-2</c:v>
                </c:pt>
                <c:pt idx="2">
                  <c:v>1.2080022456523638E-2</c:v>
                </c:pt>
                <c:pt idx="3">
                  <c:v>9.9459053342433861E-4</c:v>
                </c:pt>
                <c:pt idx="4">
                  <c:v>1.1051066991771667E-3</c:v>
                </c:pt>
                <c:pt idx="5">
                  <c:v>1.1050944867052439E-3</c:v>
                </c:pt>
                <c:pt idx="6">
                  <c:v>1.0618191086541968E-4</c:v>
                </c:pt>
                <c:pt idx="7">
                  <c:v>1.0618416583306421E-4</c:v>
                </c:pt>
                <c:pt idx="8">
                  <c:v>1.0618078341798286E-4</c:v>
                </c:pt>
                <c:pt idx="9">
                  <c:v>9.6603174774340047E-6</c:v>
                </c:pt>
                <c:pt idx="10">
                  <c:v>9.660217935277542E-6</c:v>
                </c:pt>
                <c:pt idx="11">
                  <c:v>9.6603174774340047E-6</c:v>
                </c:pt>
              </c:numCache>
            </c:numRef>
          </c:yVal>
          <c:smooth val="0"/>
        </c:ser>
        <c:ser>
          <c:idx val="1"/>
          <c:order val="3"/>
          <c:tx>
            <c:v>145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2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'VSR - Stress Exponent'!$C$3:$C$14</c:f>
              <c:numCache>
                <c:formatCode>General</c:formatCode>
                <c:ptCount val="12"/>
                <c:pt idx="0">
                  <c:v>8.5280406000000006</c:v>
                </c:pt>
                <c:pt idx="1">
                  <c:v>8.7205847500000004</c:v>
                </c:pt>
                <c:pt idx="2">
                  <c:v>8.6275169999999992</c:v>
                </c:pt>
                <c:pt idx="3">
                  <c:v>4.9763999999999999</c:v>
                </c:pt>
                <c:pt idx="4">
                  <c:v>5.0967384000000004</c:v>
                </c:pt>
                <c:pt idx="5">
                  <c:v>5.0370772700000002</c:v>
                </c:pt>
                <c:pt idx="6">
                  <c:v>2.9505340800000002</c:v>
                </c:pt>
                <c:pt idx="7">
                  <c:v>3.0165213399999997</c:v>
                </c:pt>
                <c:pt idx="8">
                  <c:v>3.0042781999999999</c:v>
                </c:pt>
                <c:pt idx="9">
                  <c:v>1.6798662600000001</c:v>
                </c:pt>
                <c:pt idx="10">
                  <c:v>1.70506308</c:v>
                </c:pt>
                <c:pt idx="11">
                  <c:v>1.6818071800000001</c:v>
                </c:pt>
              </c:numCache>
            </c:numRef>
          </c:xVal>
          <c:yVal>
            <c:numRef>
              <c:f>'VSR - Stress Exponent'!$B$3:$B$14</c:f>
              <c:numCache>
                <c:formatCode>General</c:formatCode>
                <c:ptCount val="12"/>
                <c:pt idx="0">
                  <c:v>1.208902061318938E-2</c:v>
                </c:pt>
                <c:pt idx="1">
                  <c:v>1.2210759194738423E-2</c:v>
                </c:pt>
                <c:pt idx="2">
                  <c:v>1.2087249425004113E-2</c:v>
                </c:pt>
                <c:pt idx="3">
                  <c:v>1.1051555517646902E-3</c:v>
                </c:pt>
                <c:pt idx="4">
                  <c:v>1.1051555517697157E-3</c:v>
                </c:pt>
                <c:pt idx="5">
                  <c:v>1.1051433382114992E-3</c:v>
                </c:pt>
                <c:pt idx="6">
                  <c:v>1.0618191086541968E-4</c:v>
                </c:pt>
                <c:pt idx="7">
                  <c:v>1.0617965599395234E-4</c:v>
                </c:pt>
                <c:pt idx="8">
                  <c:v>1.0617965599407306E-4</c:v>
                </c:pt>
                <c:pt idx="9">
                  <c:v>9.660217935277542E-6</c:v>
                </c:pt>
                <c:pt idx="10">
                  <c:v>1.2880489666531061E-5</c:v>
                </c:pt>
                <c:pt idx="11">
                  <c:v>9.6602179352761698E-6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8552"/>
        <c:axId val="381229728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0"/>
                <c:tx>
                  <c:v>170 C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noFill/>
                    <a:ln w="19050">
                      <a:solidFill>
                        <a:schemeClr val="accent4"/>
                      </a:solidFill>
                    </a:ln>
                    <a:effectLst/>
                  </c:spPr>
                </c:marker>
                <c:trendline>
                  <c:spPr>
                    <a:ln w="19050" cap="rnd">
                      <a:solidFill>
                        <a:schemeClr val="accent4"/>
                      </a:solidFill>
                      <a:prstDash val="sysDot"/>
                    </a:ln>
                    <a:effectLst/>
                  </c:spPr>
                  <c:trendlineType val="power"/>
                  <c:dispRSqr val="0"/>
                  <c:dispEq val="0"/>
                </c:trendline>
                <c:xVal>
                  <c:numRef>
                    <c:extLst>
                      <c:ext uri="{02D57815-91ED-43cb-92C2-25804820EDAC}">
                        <c15:formulaRef>
                          <c15:sqref>'VSR - Stress Exponent'!$R$3:$R$14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5.6253878819093242</c:v>
                      </c:pt>
                      <c:pt idx="1">
                        <c:v>5.9920676486182556</c:v>
                      </c:pt>
                      <c:pt idx="2">
                        <c:v>6.2860889272237497</c:v>
                      </c:pt>
                      <c:pt idx="3">
                        <c:v>3.2690907260663953</c:v>
                      </c:pt>
                      <c:pt idx="4">
                        <c:v>3.4251344995128861</c:v>
                      </c:pt>
                      <c:pt idx="5">
                        <c:v>3.6244976306160397</c:v>
                      </c:pt>
                      <c:pt idx="6">
                        <c:v>1.8570970168445857</c:v>
                      </c:pt>
                      <c:pt idx="7">
                        <c:v>1.7921445251820736</c:v>
                      </c:pt>
                      <c:pt idx="8">
                        <c:v>2.0194306721631685</c:v>
                      </c:pt>
                      <c:pt idx="9">
                        <c:v>0.88320540107847822</c:v>
                      </c:pt>
                      <c:pt idx="10">
                        <c:v>0.73600450089873182</c:v>
                      </c:pt>
                      <c:pt idx="11">
                        <c:v>0.97687870119286235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'VSR - Stress Exponent'!$Q$3:$Q$14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2.0536597387008814E-2</c:v>
                      </c:pt>
                      <c:pt idx="1">
                        <c:v>2.0538100771101582E-2</c:v>
                      </c:pt>
                      <c:pt idx="2">
                        <c:v>1.01760054326238E-2</c:v>
                      </c:pt>
                      <c:pt idx="3">
                        <c:v>9.2091207225436999E-4</c:v>
                      </c:pt>
                      <c:pt idx="4">
                        <c:v>9.2089171880262014E-4</c:v>
                      </c:pt>
                      <c:pt idx="5">
                        <c:v>1.8419259196301532E-3</c:v>
                      </c:pt>
                      <c:pt idx="6">
                        <c:v>1.0112348189900771E-4</c:v>
                      </c:pt>
                      <c:pt idx="7">
                        <c:v>1.0112455563606465E-4</c:v>
                      </c:pt>
                      <c:pt idx="8">
                        <c:v>1.1797739554897007E-4</c:v>
                      </c:pt>
                      <c:pt idx="9">
                        <c:v>9.721174361438015E-6</c:v>
                      </c:pt>
                      <c:pt idx="10">
                        <c:v>1.2961499035504726E-5</c:v>
                      </c:pt>
                      <c:pt idx="11">
                        <c:v>1.2721471275586388E-5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1228552"/>
        <c:scaling>
          <c:logBase val="10"/>
          <c:orientation val="minMax"/>
          <c:max val="15"/>
          <c:min val="0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Stress @ 10% Total True Strain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9728"/>
        <c:crossesAt val="1.0000000000000004E-6"/>
        <c:crossBetween val="midCat"/>
      </c:valAx>
      <c:valAx>
        <c:axId val="381229728"/>
        <c:scaling>
          <c:logBase val="10"/>
          <c:orientation val="minMax"/>
          <c:max val="0.1"/>
          <c:min val="1.0000000000000004E-6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8552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3"/>
        <c:delete val="1"/>
      </c:legendEntry>
      <c:legendEntry>
        <c:idx val="4"/>
        <c:delete val="1"/>
      </c:legendEntry>
      <c:legendEntry>
        <c:idx val="5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i="0" u="sng" baseline="0">
                <a:effectLst/>
              </a:rPr>
              <a:t>VDR Results Power Law Fit</a:t>
            </a:r>
            <a:endParaRPr lang="en-US" sz="1400">
              <a:effectLst/>
            </a:endParaRP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145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'VSR - Rescaled'!$C$22:$C$33</c:f>
              <c:numCache>
                <c:formatCode>General</c:formatCode>
                <c:ptCount val="12"/>
                <c:pt idx="0">
                  <c:v>8.5280406000000006</c:v>
                </c:pt>
                <c:pt idx="1">
                  <c:v>8.7205847500000004</c:v>
                </c:pt>
                <c:pt idx="2">
                  <c:v>8.6275169999999992</c:v>
                </c:pt>
                <c:pt idx="3">
                  <c:v>4.9763999999999999</c:v>
                </c:pt>
                <c:pt idx="4">
                  <c:v>5.0967384000000004</c:v>
                </c:pt>
                <c:pt idx="5">
                  <c:v>5.0370772700000002</c:v>
                </c:pt>
                <c:pt idx="6">
                  <c:v>2.9505340800000002</c:v>
                </c:pt>
                <c:pt idx="7">
                  <c:v>3.0165213399999997</c:v>
                </c:pt>
                <c:pt idx="8">
                  <c:v>3.0042781999999999</c:v>
                </c:pt>
                <c:pt idx="9">
                  <c:v>1.6798662600000001</c:v>
                </c:pt>
                <c:pt idx="10">
                  <c:v>1.70506308</c:v>
                </c:pt>
                <c:pt idx="11">
                  <c:v>1.6818071800000001</c:v>
                </c:pt>
              </c:numCache>
            </c:numRef>
          </c:xVal>
          <c:yVal>
            <c:numRef>
              <c:f>'VSR - Rescaled'!$B$22:$B$33</c:f>
              <c:numCache>
                <c:formatCode>General</c:formatCode>
                <c:ptCount val="12"/>
                <c:pt idx="0">
                  <c:v>1.0161019337891985E+23</c:v>
                </c:pt>
                <c:pt idx="1">
                  <c:v>1.0263342604669922E+23</c:v>
                </c:pt>
                <c:pt idx="2">
                  <c:v>1.015953062528429E+23</c:v>
                </c:pt>
                <c:pt idx="3">
                  <c:v>9.2890129748046507E+21</c:v>
                </c:pt>
                <c:pt idx="4">
                  <c:v>9.2890129748468915E+21</c:v>
                </c:pt>
                <c:pt idx="5">
                  <c:v>9.2889103178946094E+21</c:v>
                </c:pt>
                <c:pt idx="6">
                  <c:v>8.9247630900780453E+20</c:v>
                </c:pt>
                <c:pt idx="7">
                  <c:v>8.9245735644471676E+20</c:v>
                </c:pt>
                <c:pt idx="8">
                  <c:v>8.9245735644573139E+20</c:v>
                </c:pt>
                <c:pt idx="9">
                  <c:v>8.119571004909527E+19</c:v>
                </c:pt>
                <c:pt idx="10">
                  <c:v>1.0826262008383732E+20</c:v>
                </c:pt>
                <c:pt idx="11">
                  <c:v>8.1195710049083736E+19</c:v>
                </c:pt>
              </c:numCache>
            </c:numRef>
          </c:yVal>
          <c:smooth val="0"/>
        </c:ser>
        <c:ser>
          <c:idx val="1"/>
          <c:order val="1"/>
          <c:tx>
            <c:v>150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'VSR - Rescaled'!$H$22:$H$33</c:f>
              <c:numCache>
                <c:formatCode>General</c:formatCode>
                <c:ptCount val="12"/>
                <c:pt idx="0">
                  <c:v>7.8204466838621958</c:v>
                </c:pt>
                <c:pt idx="1">
                  <c:v>8.1310059384560009</c:v>
                </c:pt>
                <c:pt idx="2">
                  <c:v>7.9906231276419852</c:v>
                </c:pt>
                <c:pt idx="3">
                  <c:v>4.5979386738758263</c:v>
                </c:pt>
                <c:pt idx="4">
                  <c:v>4.7039449743066806</c:v>
                </c:pt>
                <c:pt idx="5">
                  <c:v>4.6353710104338388</c:v>
                </c:pt>
                <c:pt idx="6">
                  <c:v>2.7076678684231759</c:v>
                </c:pt>
                <c:pt idx="7">
                  <c:v>2.7270895773995312</c:v>
                </c:pt>
                <c:pt idx="8">
                  <c:v>2.6687369559776526</c:v>
                </c:pt>
                <c:pt idx="9">
                  <c:v>1.5121702840020217</c:v>
                </c:pt>
                <c:pt idx="10">
                  <c:v>1.4720393387374455</c:v>
                </c:pt>
                <c:pt idx="11">
                  <c:v>1.4184960186213655</c:v>
                </c:pt>
              </c:numCache>
            </c:numRef>
          </c:xVal>
          <c:yVal>
            <c:numRef>
              <c:f>'VSR - Rescaled'!$G$22:$G$33</c:f>
              <c:numCache>
                <c:formatCode>General</c:formatCode>
                <c:ptCount val="12"/>
                <c:pt idx="0">
                  <c:v>5.206028080636464E+22</c:v>
                </c:pt>
                <c:pt idx="1">
                  <c:v>5.206028080636464E+22</c:v>
                </c:pt>
                <c:pt idx="2">
                  <c:v>5.1534961200254098E+22</c:v>
                </c:pt>
                <c:pt idx="3">
                  <c:v>4.2430537471793499E+21</c:v>
                </c:pt>
                <c:pt idx="4">
                  <c:v>4.7145302145924632E+21</c:v>
                </c:pt>
                <c:pt idx="5">
                  <c:v>4.7144781145844566E+21</c:v>
                </c:pt>
                <c:pt idx="6">
                  <c:v>4.529859672291524E+20</c:v>
                </c:pt>
                <c:pt idx="7">
                  <c:v>4.5299558721706944E+20</c:v>
                </c:pt>
                <c:pt idx="8">
                  <c:v>4.5298115739041903E+20</c:v>
                </c:pt>
                <c:pt idx="9">
                  <c:v>4.1212182193655161E+19</c:v>
                </c:pt>
                <c:pt idx="10">
                  <c:v>4.1211757533751624E+19</c:v>
                </c:pt>
                <c:pt idx="11">
                  <c:v>4.1212182193655161E+19</c:v>
                </c:pt>
              </c:numCache>
            </c:numRef>
          </c:yVal>
          <c:smooth val="0"/>
        </c:ser>
        <c:ser>
          <c:idx val="2"/>
          <c:order val="2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'VSR - Rescaled'!$M$22:$M$33</c:f>
              <c:numCache>
                <c:formatCode>General</c:formatCode>
                <c:ptCount val="12"/>
                <c:pt idx="0">
                  <c:v>6.4462522800000004</c:v>
                </c:pt>
                <c:pt idx="1">
                  <c:v>6.7137528499999997</c:v>
                </c:pt>
                <c:pt idx="2">
                  <c:v>6.0123749699999998</c:v>
                </c:pt>
                <c:pt idx="3">
                  <c:v>3.7015368000000004</c:v>
                </c:pt>
                <c:pt idx="4">
                  <c:v>3.9288586999999993</c:v>
                </c:pt>
                <c:pt idx="5">
                  <c:v>3.5180179199999997</c:v>
                </c:pt>
                <c:pt idx="6">
                  <c:v>2.0869401600000002</c:v>
                </c:pt>
                <c:pt idx="7">
                  <c:v>2.27806906</c:v>
                </c:pt>
                <c:pt idx="8">
                  <c:v>2.0153449999999999</c:v>
                </c:pt>
                <c:pt idx="9">
                  <c:v>1.0102176299999999</c:v>
                </c:pt>
                <c:pt idx="10">
                  <c:v>1.18975944</c:v>
                </c:pt>
                <c:pt idx="11">
                  <c:v>0.99181012000000002</c:v>
                </c:pt>
              </c:numCache>
            </c:numRef>
          </c:xVal>
          <c:yVal>
            <c:numRef>
              <c:f>'VSR - Rescaled'!$L$22:$L$33</c:f>
              <c:numCache>
                <c:formatCode>General</c:formatCode>
                <c:ptCount val="12"/>
                <c:pt idx="0">
                  <c:v>1.491219693118728E+22</c:v>
                </c:pt>
                <c:pt idx="1">
                  <c:v>1.3914598412933763E+22</c:v>
                </c:pt>
                <c:pt idx="2">
                  <c:v>1.4200033164617125E+22</c:v>
                </c:pt>
                <c:pt idx="3">
                  <c:v>1.400302710704844E+21</c:v>
                </c:pt>
                <c:pt idx="4">
                  <c:v>1.1456515727357651E+21</c:v>
                </c:pt>
                <c:pt idx="5">
                  <c:v>1.2729532258751456E+21</c:v>
                </c:pt>
                <c:pt idx="6">
                  <c:v>1.223091001683166E+20</c:v>
                </c:pt>
                <c:pt idx="7">
                  <c:v>1.2231169762626871E+20</c:v>
                </c:pt>
                <c:pt idx="8">
                  <c:v>1.2231039888399103E+20</c:v>
                </c:pt>
                <c:pt idx="9">
                  <c:v>1.4836965371201047E+19</c:v>
                </c:pt>
                <c:pt idx="10">
                  <c:v>1.1127666695224494E+19</c:v>
                </c:pt>
                <c:pt idx="11">
                  <c:v>1.1127437371052435E+19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3064"/>
        <c:axId val="381227376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3"/>
                <c:tx>
                  <c:v>170 C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noFill/>
                    <a:ln w="19050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'VSR - Rescaled'!$R$22:$R$33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5.6253878819093242</c:v>
                      </c:pt>
                      <c:pt idx="1">
                        <c:v>5.9920676486182556</c:v>
                      </c:pt>
                      <c:pt idx="2">
                        <c:v>6.2860889272237497</c:v>
                      </c:pt>
                      <c:pt idx="3">
                        <c:v>3.2690907260663953</c:v>
                      </c:pt>
                      <c:pt idx="4">
                        <c:v>3.4251344995128861</c:v>
                      </c:pt>
                      <c:pt idx="5">
                        <c:v>3.6244976306160397</c:v>
                      </c:pt>
                      <c:pt idx="6">
                        <c:v>1.8570970168445857</c:v>
                      </c:pt>
                      <c:pt idx="7">
                        <c:v>1.7921445251820736</c:v>
                      </c:pt>
                      <c:pt idx="8">
                        <c:v>2.0194306721631685</c:v>
                      </c:pt>
                      <c:pt idx="9">
                        <c:v>0.88320540107847822</c:v>
                      </c:pt>
                      <c:pt idx="10">
                        <c:v>0.73600450089873182</c:v>
                      </c:pt>
                      <c:pt idx="11">
                        <c:v>0.97687870119286235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'VSR - Rescaled'!$Q$22:$Q$33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5.1473051811863378E+18</c:v>
                      </c:pt>
                      <c:pt idx="1">
                        <c:v>5.1476819902839788E+18</c:v>
                      </c:pt>
                      <c:pt idx="2">
                        <c:v>2.5505201519049641E+18</c:v>
                      </c:pt>
                      <c:pt idx="3">
                        <c:v>2.3081795837953978E+17</c:v>
                      </c:pt>
                      <c:pt idx="4">
                        <c:v>2.3081285697809178E+17</c:v>
                      </c:pt>
                      <c:pt idx="5">
                        <c:v>4.616614257370224E+17</c:v>
                      </c:pt>
                      <c:pt idx="6">
                        <c:v>2.5345650621150868E+16</c:v>
                      </c:pt>
                      <c:pt idx="7">
                        <c:v>2.5345919743255776E+16</c:v>
                      </c:pt>
                      <c:pt idx="8">
                        <c:v>2.9569925724708028E+16</c:v>
                      </c:pt>
                      <c:pt idx="9">
                        <c:v>2436521017327777</c:v>
                      </c:pt>
                      <c:pt idx="10">
                        <c:v>3248677952054481</c:v>
                      </c:pt>
                      <c:pt idx="11">
                        <c:v>3188517249238260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1223064"/>
        <c:scaling>
          <c:logBase val="10"/>
          <c:orientation val="minMax"/>
          <c:max val="15"/>
          <c:min val="0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Flow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7376"/>
        <c:crossesAt val="1.0000000000000004E-6"/>
        <c:crossBetween val="midCat"/>
      </c:valAx>
      <c:valAx>
        <c:axId val="381227376"/>
        <c:scaling>
          <c:logBase val="10"/>
          <c:orientation val="minMax"/>
          <c:min val="1E+18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>
                    <a:effectLst/>
                  </a:rPr>
                  <a:t>𝜖 ̇∕𝑒xp^((〖−𝑄〗∕𝑘𝑇) ) (s^-1) </a:t>
                </a:r>
                <a:endParaRPr lang="en-US" sz="120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3064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CHS CDR 145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</a:t>
            </a:r>
            <a:r>
              <a:rPr lang="en-US" b="1" u="sng" dirty="0" smtClean="0"/>
              <a:t>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Test_1 : CSR-2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CHS_16May2016!$G$27:$G$129</c:f>
              <c:numCache>
                <c:formatCode>General</c:formatCode>
                <c:ptCount val="103"/>
                <c:pt idx="0">
                  <c:v>0</c:v>
                </c:pt>
                <c:pt idx="1">
                  <c:v>0</c:v>
                </c:pt>
                <c:pt idx="2">
                  <c:v>3.6006481555622721E-2</c:v>
                </c:pt>
                <c:pt idx="3">
                  <c:v>0.13609256393415478</c:v>
                </c:pt>
                <c:pt idx="4">
                  <c:v>0.23728128952533586</c:v>
                </c:pt>
                <c:pt idx="5">
                  <c:v>0.33857251042084241</c:v>
                </c:pt>
                <c:pt idx="6">
                  <c:v>0.43795763593104542</c:v>
                </c:pt>
                <c:pt idx="7">
                  <c:v>0.53844702768398045</c:v>
                </c:pt>
                <c:pt idx="8">
                  <c:v>0.64004391810282046</c:v>
                </c:pt>
                <c:pt idx="9">
                  <c:v>0.74073669284222321</c:v>
                </c:pt>
                <c:pt idx="10">
                  <c:v>0.84153096013472506</c:v>
                </c:pt>
                <c:pt idx="11">
                  <c:v>0.94343639869681595</c:v>
                </c:pt>
                <c:pt idx="12">
                  <c:v>1.043424792214831</c:v>
                </c:pt>
                <c:pt idx="13">
                  <c:v>1.1455362845851307</c:v>
                </c:pt>
                <c:pt idx="14">
                  <c:v>1.2467396005470102</c:v>
                </c:pt>
                <c:pt idx="15">
                  <c:v>1.3480454413878429</c:v>
                </c:pt>
                <c:pt idx="16">
                  <c:v>1.4504686202881689</c:v>
                </c:pt>
                <c:pt idx="17">
                  <c:v>1.5519811658036806</c:v>
                </c:pt>
                <c:pt idx="18">
                  <c:v>1.6525801957335564</c:v>
                </c:pt>
                <c:pt idx="19">
                  <c:v>1.7553159247589156</c:v>
                </c:pt>
                <c:pt idx="20">
                  <c:v>1.8571385585435343</c:v>
                </c:pt>
                <c:pt idx="21">
                  <c:v>1.9590649765004149</c:v>
                </c:pt>
                <c:pt idx="22">
                  <c:v>2.0610953904124352</c:v>
                </c:pt>
                <c:pt idx="23">
                  <c:v>2.1642518859071544</c:v>
                </c:pt>
                <c:pt idx="24">
                  <c:v>2.2675149039218447</c:v>
                </c:pt>
                <c:pt idx="25">
                  <c:v>2.3688367013801441</c:v>
                </c:pt>
                <c:pt idx="26">
                  <c:v>2.4712862795405561</c:v>
                </c:pt>
                <c:pt idx="27">
                  <c:v>2.5748670022777622</c:v>
                </c:pt>
                <c:pt idx="28">
                  <c:v>2.6775279836989299</c:v>
                </c:pt>
                <c:pt idx="29">
                  <c:v>2.7792662784412352</c:v>
                </c:pt>
                <c:pt idx="30">
                  <c:v>2.882137420844435</c:v>
                </c:pt>
                <c:pt idx="31">
                  <c:v>2.9861448034162534</c:v>
                </c:pt>
                <c:pt idx="32">
                  <c:v>3.0892290942534104</c:v>
                </c:pt>
                <c:pt idx="33">
                  <c:v>3.1913873245530802</c:v>
                </c:pt>
                <c:pt idx="34">
                  <c:v>3.2946835148781037</c:v>
                </c:pt>
                <c:pt idx="35">
                  <c:v>3.3991210867360353</c:v>
                </c:pt>
                <c:pt idx="36">
                  <c:v>3.5036678446993741</c:v>
                </c:pt>
                <c:pt idx="37">
                  <c:v>3.6052138392502187</c:v>
                </c:pt>
                <c:pt idx="38">
                  <c:v>3.709976395702669</c:v>
                </c:pt>
                <c:pt idx="39">
                  <c:v>3.8138099391097628</c:v>
                </c:pt>
                <c:pt idx="40">
                  <c:v>3.917751408637443</c:v>
                </c:pt>
                <c:pt idx="41">
                  <c:v>4.020759996591555</c:v>
                </c:pt>
                <c:pt idx="42">
                  <c:v>4.1249169079650336</c:v>
                </c:pt>
                <c:pt idx="43">
                  <c:v>4.229182419084327</c:v>
                </c:pt>
                <c:pt idx="44">
                  <c:v>4.3325124738373653</c:v>
                </c:pt>
                <c:pt idx="45">
                  <c:v>4.4380401480733305</c:v>
                </c:pt>
                <c:pt idx="46">
                  <c:v>4.5426328214789269</c:v>
                </c:pt>
                <c:pt idx="47">
                  <c:v>4.6473350057081149</c:v>
                </c:pt>
                <c:pt idx="48">
                  <c:v>4.7510982671051734</c:v>
                </c:pt>
                <c:pt idx="49">
                  <c:v>4.8560190615377028</c:v>
                </c:pt>
                <c:pt idx="50">
                  <c:v>4.9610500553334447</c:v>
                </c:pt>
                <c:pt idx="51">
                  <c:v>5.0661914802227992</c:v>
                </c:pt>
                <c:pt idx="52">
                  <c:v>5.1714435686678772</c:v>
                </c:pt>
                <c:pt idx="53">
                  <c:v>5.2757523743071628</c:v>
                </c:pt>
                <c:pt idx="54">
                  <c:v>5.3822806697506653</c:v>
                </c:pt>
                <c:pt idx="55">
                  <c:v>5.4878661509989453</c:v>
                </c:pt>
                <c:pt idx="56">
                  <c:v>5.5925057090113111</c:v>
                </c:pt>
                <c:pt idx="57">
                  <c:v>5.6983135084520198</c:v>
                </c:pt>
                <c:pt idx="58">
                  <c:v>5.8042333793878038</c:v>
                </c:pt>
                <c:pt idx="59">
                  <c:v>5.9102655594824052</c:v>
                </c:pt>
                <c:pt idx="60">
                  <c:v>6.0153482819843873</c:v>
                </c:pt>
                <c:pt idx="61">
                  <c:v>6.1216046673642364</c:v>
                </c:pt>
                <c:pt idx="62">
                  <c:v>6.2279740770446059</c:v>
                </c:pt>
                <c:pt idx="63">
                  <c:v>6.3344567517281387</c:v>
                </c:pt>
                <c:pt idx="64">
                  <c:v>6.4410529328872173</c:v>
                </c:pt>
                <c:pt idx="65">
                  <c:v>6.5466951996149669</c:v>
                </c:pt>
                <c:pt idx="66">
                  <c:v>6.6535179801147439</c:v>
                </c:pt>
                <c:pt idx="67">
                  <c:v>6.7615249415567558</c:v>
                </c:pt>
                <c:pt idx="68">
                  <c:v>6.8675064849973833</c:v>
                </c:pt>
                <c:pt idx="69">
                  <c:v>6.9746726993196075</c:v>
                </c:pt>
                <c:pt idx="70">
                  <c:v>7.080880501093036</c:v>
                </c:pt>
                <c:pt idx="71">
                  <c:v>7.1882757473626073</c:v>
                </c:pt>
                <c:pt idx="72">
                  <c:v>7.2957864550325562</c:v>
                </c:pt>
                <c:pt idx="73">
                  <c:v>7.4023360348786245</c:v>
                </c:pt>
                <c:pt idx="74">
                  <c:v>7.5100772509250335</c:v>
                </c:pt>
                <c:pt idx="75">
                  <c:v>7.6168555236046975</c:v>
                </c:pt>
                <c:pt idx="76">
                  <c:v>7.7248282385946441</c:v>
                </c:pt>
                <c:pt idx="77">
                  <c:v>7.8339991451251505</c:v>
                </c:pt>
                <c:pt idx="78">
                  <c:v>7.9422066977490697</c:v>
                </c:pt>
                <c:pt idx="79">
                  <c:v>8.0494476372316104</c:v>
                </c:pt>
                <c:pt idx="80">
                  <c:v>8.1578886993027826</c:v>
                </c:pt>
                <c:pt idx="81">
                  <c:v>8.2664474836842619</c:v>
                </c:pt>
                <c:pt idx="82">
                  <c:v>8.376211610533046</c:v>
                </c:pt>
                <c:pt idx="83">
                  <c:v>8.4839192437078239</c:v>
                </c:pt>
                <c:pt idx="84">
                  <c:v>8.5928327336062349</c:v>
                </c:pt>
                <c:pt idx="85">
                  <c:v>8.701864974334887</c:v>
                </c:pt>
                <c:pt idx="86">
                  <c:v>8.8121083395179465</c:v>
                </c:pt>
                <c:pt idx="87">
                  <c:v>8.9191934496242613</c:v>
                </c:pt>
                <c:pt idx="88">
                  <c:v>9.0296767981159007</c:v>
                </c:pt>
                <c:pt idx="89">
                  <c:v>9.1391866430430451</c:v>
                </c:pt>
                <c:pt idx="90">
                  <c:v>9.2499134496923521</c:v>
                </c:pt>
                <c:pt idx="91">
                  <c:v>9.3585667630578762</c:v>
                </c:pt>
                <c:pt idx="92">
                  <c:v>9.4684375660591744</c:v>
                </c:pt>
                <c:pt idx="93">
                  <c:v>9.5784292177836274</c:v>
                </c:pt>
                <c:pt idx="94">
                  <c:v>9.6885419843710316</c:v>
                </c:pt>
                <c:pt idx="95">
                  <c:v>9.7987761328413185</c:v>
                </c:pt>
                <c:pt idx="96">
                  <c:v>9.909131931098436</c:v>
                </c:pt>
                <c:pt idx="97">
                  <c:v>10.019609647934249</c:v>
                </c:pt>
                <c:pt idx="98">
                  <c:v>10.130209553032479</c:v>
                </c:pt>
                <c:pt idx="99">
                  <c:v>10.240931916972647</c:v>
                </c:pt>
                <c:pt idx="100">
                  <c:v>10.351777011234043</c:v>
                </c:pt>
                <c:pt idx="101">
                  <c:v>10.463855411256969</c:v>
                </c:pt>
                <c:pt idx="102">
                  <c:v>10.540496108995436</c:v>
                </c:pt>
              </c:numCache>
            </c:numRef>
          </c:xVal>
          <c:yVal>
            <c:numRef>
              <c:f>CHS_16May2016!$F$27:$F$129</c:f>
              <c:numCache>
                <c:formatCode>General</c:formatCode>
                <c:ptCount val="103"/>
                <c:pt idx="0">
                  <c:v>0.17399999999999999</c:v>
                </c:pt>
                <c:pt idx="1">
                  <c:v>0.17399999999999999</c:v>
                </c:pt>
                <c:pt idx="2">
                  <c:v>0.18393376</c:v>
                </c:pt>
                <c:pt idx="3">
                  <c:v>0.99664271999999998</c:v>
                </c:pt>
                <c:pt idx="4">
                  <c:v>2.70257967</c:v>
                </c:pt>
                <c:pt idx="5">
                  <c:v>4.3173578399999997</c:v>
                </c:pt>
                <c:pt idx="6">
                  <c:v>5.5884711900000008</c:v>
                </c:pt>
                <c:pt idx="7">
                  <c:v>6.5247728</c:v>
                </c:pt>
                <c:pt idx="8">
                  <c:v>7.09345318</c:v>
                </c:pt>
                <c:pt idx="9">
                  <c:v>7.5667422599999998</c:v>
                </c:pt>
                <c:pt idx="10">
                  <c:v>7.8843706199999994</c:v>
                </c:pt>
                <c:pt idx="11">
                  <c:v>8.0863494300000003</c:v>
                </c:pt>
                <c:pt idx="12">
                  <c:v>8.2316591599999995</c:v>
                </c:pt>
                <c:pt idx="13">
                  <c:v>8.3646292100000004</c:v>
                </c:pt>
                <c:pt idx="14">
                  <c:v>8.4796194600000003</c:v>
                </c:pt>
                <c:pt idx="15">
                  <c:v>8.5795605599999991</c:v>
                </c:pt>
                <c:pt idx="16">
                  <c:v>8.6713088000000003</c:v>
                </c:pt>
                <c:pt idx="17">
                  <c:v>8.7590016000000013</c:v>
                </c:pt>
                <c:pt idx="18">
                  <c:v>8.8465883400000003</c:v>
                </c:pt>
                <c:pt idx="19">
                  <c:v>8.9269210000000019</c:v>
                </c:pt>
                <c:pt idx="20">
                  <c:v>9.0012720000000002</c:v>
                </c:pt>
                <c:pt idx="21">
                  <c:v>9.0754530000000013</c:v>
                </c:pt>
                <c:pt idx="22">
                  <c:v>9.1416272000000003</c:v>
                </c:pt>
                <c:pt idx="23">
                  <c:v>9.2075533099999998</c:v>
                </c:pt>
                <c:pt idx="24">
                  <c:v>9.2723462999999988</c:v>
                </c:pt>
                <c:pt idx="25">
                  <c:v>9.329364270000001</c:v>
                </c:pt>
                <c:pt idx="26">
                  <c:v>9.38322462</c:v>
                </c:pt>
                <c:pt idx="27">
                  <c:v>9.4358835600000006</c:v>
                </c:pt>
                <c:pt idx="28">
                  <c:v>9.4904578399999995</c:v>
                </c:pt>
                <c:pt idx="29">
                  <c:v>9.5401353099999984</c:v>
                </c:pt>
                <c:pt idx="30">
                  <c:v>9.5827921699999994</c:v>
                </c:pt>
                <c:pt idx="31">
                  <c:v>9.6320359199999999</c:v>
                </c:pt>
                <c:pt idx="32">
                  <c:v>9.6793171400000002</c:v>
                </c:pt>
                <c:pt idx="33">
                  <c:v>9.7207692399999992</c:v>
                </c:pt>
                <c:pt idx="34">
                  <c:v>9.7581451500000007</c:v>
                </c:pt>
                <c:pt idx="35">
                  <c:v>9.7991880400000007</c:v>
                </c:pt>
                <c:pt idx="36">
                  <c:v>9.8401238700000011</c:v>
                </c:pt>
                <c:pt idx="37">
                  <c:v>9.8764370100000018</c:v>
                </c:pt>
                <c:pt idx="38">
                  <c:v>9.9104203000000002</c:v>
                </c:pt>
                <c:pt idx="39">
                  <c:v>9.9434514000000007</c:v>
                </c:pt>
                <c:pt idx="40">
                  <c:v>9.9763924999999993</c:v>
                </c:pt>
                <c:pt idx="41">
                  <c:v>10.012229570000001</c:v>
                </c:pt>
                <c:pt idx="42">
                  <c:v>10.04786689</c:v>
                </c:pt>
                <c:pt idx="43">
                  <c:v>10.07765667</c:v>
                </c:pt>
                <c:pt idx="44">
                  <c:v>10.1093832</c:v>
                </c:pt>
                <c:pt idx="45">
                  <c:v>10.13889741</c:v>
                </c:pt>
                <c:pt idx="46">
                  <c:v>10.173211140000001</c:v>
                </c:pt>
                <c:pt idx="47">
                  <c:v>10.20074874</c:v>
                </c:pt>
                <c:pt idx="48">
                  <c:v>10.2244992</c:v>
                </c:pt>
                <c:pt idx="49">
                  <c:v>10.252833799999999</c:v>
                </c:pt>
                <c:pt idx="50">
                  <c:v>10.282989599999999</c:v>
                </c:pt>
                <c:pt idx="51">
                  <c:v>10.311158199999999</c:v>
                </c:pt>
                <c:pt idx="52">
                  <c:v>10.334496799999998</c:v>
                </c:pt>
                <c:pt idx="53">
                  <c:v>10.36166703</c:v>
                </c:pt>
                <c:pt idx="54">
                  <c:v>10.389486400000001</c:v>
                </c:pt>
                <c:pt idx="55">
                  <c:v>10.4135466</c:v>
                </c:pt>
                <c:pt idx="56">
                  <c:v>10.439534399999999</c:v>
                </c:pt>
                <c:pt idx="57">
                  <c:v>10.46250036</c:v>
                </c:pt>
                <c:pt idx="58">
                  <c:v>10.48728154</c:v>
                </c:pt>
                <c:pt idx="59">
                  <c:v>10.509158889999998</c:v>
                </c:pt>
                <c:pt idx="60">
                  <c:v>10.53013646</c:v>
                </c:pt>
                <c:pt idx="61">
                  <c:v>10.55751888</c:v>
                </c:pt>
                <c:pt idx="62">
                  <c:v>10.576362720000001</c:v>
                </c:pt>
                <c:pt idx="63">
                  <c:v>10.596081180000001</c:v>
                </c:pt>
                <c:pt idx="64">
                  <c:v>10.62417222</c:v>
                </c:pt>
                <c:pt idx="65">
                  <c:v>10.644799949999999</c:v>
                </c:pt>
                <c:pt idx="66">
                  <c:v>10.66243948</c:v>
                </c:pt>
                <c:pt idx="67">
                  <c:v>10.684575840000001</c:v>
                </c:pt>
                <c:pt idx="68">
                  <c:v>10.707802469999999</c:v>
                </c:pt>
                <c:pt idx="69">
                  <c:v>10.728042889999999</c:v>
                </c:pt>
                <c:pt idx="70">
                  <c:v>10.743672480000001</c:v>
                </c:pt>
                <c:pt idx="71">
                  <c:v>10.764712880000001</c:v>
                </c:pt>
                <c:pt idx="72">
                  <c:v>10.788472200000001</c:v>
                </c:pt>
                <c:pt idx="73">
                  <c:v>10.80670005</c:v>
                </c:pt>
                <c:pt idx="74">
                  <c:v>10.825675499999999</c:v>
                </c:pt>
                <c:pt idx="75">
                  <c:v>10.84748196</c:v>
                </c:pt>
                <c:pt idx="76">
                  <c:v>10.864471420000001</c:v>
                </c:pt>
                <c:pt idx="77">
                  <c:v>10.8831305</c:v>
                </c:pt>
                <c:pt idx="78">
                  <c:v>10.90553555</c:v>
                </c:pt>
                <c:pt idx="79">
                  <c:v>10.92613972</c:v>
                </c:pt>
                <c:pt idx="80">
                  <c:v>10.9401042</c:v>
                </c:pt>
                <c:pt idx="81">
                  <c:v>10.955854</c:v>
                </c:pt>
                <c:pt idx="82">
                  <c:v>10.9769424</c:v>
                </c:pt>
                <c:pt idx="83">
                  <c:v>10.9917669</c:v>
                </c:pt>
                <c:pt idx="84">
                  <c:v>11.008249360000001</c:v>
                </c:pt>
                <c:pt idx="85">
                  <c:v>11.03016978</c:v>
                </c:pt>
                <c:pt idx="86">
                  <c:v>11.0482329</c:v>
                </c:pt>
                <c:pt idx="87">
                  <c:v>11.06567766</c:v>
                </c:pt>
                <c:pt idx="88">
                  <c:v>11.077213840000001</c:v>
                </c:pt>
                <c:pt idx="89">
                  <c:v>11.09885826</c:v>
                </c:pt>
                <c:pt idx="90">
                  <c:v>11.11392515</c:v>
                </c:pt>
                <c:pt idx="91">
                  <c:v>11.128265200000001</c:v>
                </c:pt>
                <c:pt idx="92">
                  <c:v>11.14424466</c:v>
                </c:pt>
                <c:pt idx="93">
                  <c:v>11.15743614</c:v>
                </c:pt>
                <c:pt idx="94">
                  <c:v>11.174202259999999</c:v>
                </c:pt>
                <c:pt idx="95">
                  <c:v>11.189997720000001</c:v>
                </c:pt>
                <c:pt idx="96">
                  <c:v>11.20935382</c:v>
                </c:pt>
                <c:pt idx="97">
                  <c:v>11.221402640000001</c:v>
                </c:pt>
                <c:pt idx="98">
                  <c:v>11.236108439999999</c:v>
                </c:pt>
                <c:pt idx="99">
                  <c:v>11.25526754</c:v>
                </c:pt>
                <c:pt idx="100">
                  <c:v>11.27255332</c:v>
                </c:pt>
                <c:pt idx="101">
                  <c:v>11.283343199999999</c:v>
                </c:pt>
                <c:pt idx="102">
                  <c:v>11.291798120000001</c:v>
                </c:pt>
              </c:numCache>
            </c:numRef>
          </c:yVal>
          <c:smooth val="1"/>
        </c:ser>
        <c:ser>
          <c:idx val="1"/>
          <c:order val="1"/>
          <c:tx>
            <c:v>Test_2 : CSR-2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CHS_16May2016!$P$27:$P$128</c:f>
              <c:numCache>
                <c:formatCode>General</c:formatCode>
                <c:ptCount val="102"/>
                <c:pt idx="0">
                  <c:v>0</c:v>
                </c:pt>
                <c:pt idx="1">
                  <c:v>2.2002420354991704E-2</c:v>
                </c:pt>
                <c:pt idx="2">
                  <c:v>0.12207448058370403</c:v>
                </c:pt>
                <c:pt idx="3">
                  <c:v>0.22324901527157712</c:v>
                </c:pt>
                <c:pt idx="4">
                  <c:v>0.3235227710037476</c:v>
                </c:pt>
                <c:pt idx="5">
                  <c:v>0.42490142894149208</c:v>
                </c:pt>
                <c:pt idx="6">
                  <c:v>0.5243724323053599</c:v>
                </c:pt>
                <c:pt idx="7">
                  <c:v>0.6259550171144227</c:v>
                </c:pt>
                <c:pt idx="8">
                  <c:v>0.72764089707761848</c:v>
                </c:pt>
                <c:pt idx="9">
                  <c:v>0.82842195876975111</c:v>
                </c:pt>
                <c:pt idx="10">
                  <c:v>0.92930469115926406</c:v>
                </c:pt>
                <c:pt idx="11">
                  <c:v>1.0302892995897035</c:v>
                </c:pt>
                <c:pt idx="12">
                  <c:v>1.1323873731443372</c:v>
                </c:pt>
                <c:pt idx="13">
                  <c:v>1.2335773761120854</c:v>
                </c:pt>
                <c:pt idx="14">
                  <c:v>1.3348698769732155</c:v>
                </c:pt>
                <c:pt idx="15">
                  <c:v>1.4372795550186899</c:v>
                </c:pt>
                <c:pt idx="16">
                  <c:v>1.538778706064704</c:v>
                </c:pt>
                <c:pt idx="17">
                  <c:v>1.6403809825676747</c:v>
                </c:pt>
                <c:pt idx="18">
                  <c:v>1.7431041729679468</c:v>
                </c:pt>
                <c:pt idx="19">
                  <c:v>1.8449143668529855</c:v>
                </c:pt>
                <c:pt idx="20">
                  <c:v>1.9478479837644089</c:v>
                </c:pt>
                <c:pt idx="21">
                  <c:v>2.0488462427336431</c:v>
                </c:pt>
                <c:pt idx="22">
                  <c:v>2.1519900966923831</c:v>
                </c:pt>
                <c:pt idx="23">
                  <c:v>2.2542176436493007</c:v>
                </c:pt>
                <c:pt idx="24">
                  <c:v>2.3575736528705691</c:v>
                </c:pt>
                <c:pt idx="25">
                  <c:v>2.4600116868232691</c:v>
                </c:pt>
                <c:pt idx="26">
                  <c:v>2.562554763897273</c:v>
                </c:pt>
                <c:pt idx="27">
                  <c:v>2.6662301153892387</c:v>
                </c:pt>
                <c:pt idx="28">
                  <c:v>2.767956910674239</c:v>
                </c:pt>
                <c:pt idx="29">
                  <c:v>2.8708164136743739</c:v>
                </c:pt>
                <c:pt idx="30">
                  <c:v>2.9748120161050826</c:v>
                </c:pt>
                <c:pt idx="31">
                  <c:v>3.0789158819880491</c:v>
                </c:pt>
                <c:pt idx="32">
                  <c:v>3.1820958989836154</c:v>
                </c:pt>
                <c:pt idx="33">
                  <c:v>3.2843490929764565</c:v>
                </c:pt>
                <c:pt idx="34">
                  <c:v>3.3887758667357062</c:v>
                </c:pt>
                <c:pt idx="35">
                  <c:v>3.4922762589265433</c:v>
                </c:pt>
                <c:pt idx="36">
                  <c:v>3.5958838854267303</c:v>
                </c:pt>
                <c:pt idx="37">
                  <c:v>3.6995989686726127</c:v>
                </c:pt>
                <c:pt idx="38">
                  <c:v>3.8034217317933572</c:v>
                </c:pt>
                <c:pt idx="39">
                  <c:v>3.9073523986138268</c:v>
                </c:pt>
                <c:pt idx="40">
                  <c:v>4.0103502697333893</c:v>
                </c:pt>
                <c:pt idx="41">
                  <c:v>4.1155383421492813</c:v>
                </c:pt>
                <c:pt idx="42">
                  <c:v>4.2197940700186214</c:v>
                </c:pt>
                <c:pt idx="43">
                  <c:v>4.3241586039022648</c:v>
                </c:pt>
                <c:pt idx="44">
                  <c:v>4.427586895011463</c:v>
                </c:pt>
                <c:pt idx="45">
                  <c:v>4.5332149998141222</c:v>
                </c:pt>
                <c:pt idx="46">
                  <c:v>4.638954795569445</c:v>
                </c:pt>
                <c:pt idx="47">
                  <c:v>4.7437579324874797</c:v>
                </c:pt>
                <c:pt idx="48">
                  <c:v>4.8476213457114747</c:v>
                </c:pt>
                <c:pt idx="49">
                  <c:v>4.952643515040152</c:v>
                </c:pt>
                <c:pt idx="50">
                  <c:v>5.0577760968971255</c:v>
                </c:pt>
                <c:pt idx="51">
                  <c:v>5.1630193236858544</c:v>
                </c:pt>
                <c:pt idx="52">
                  <c:v>5.2683734285443355</c:v>
                </c:pt>
                <c:pt idx="53">
                  <c:v>5.3738386453482052</c:v>
                </c:pt>
                <c:pt idx="54">
                  <c:v>5.4804715374433597</c:v>
                </c:pt>
                <c:pt idx="55">
                  <c:v>5.585103354001558</c:v>
                </c:pt>
                <c:pt idx="56">
                  <c:v>5.690903317318627</c:v>
                </c:pt>
                <c:pt idx="57">
                  <c:v>5.7968153355225667</c:v>
                </c:pt>
                <c:pt idx="58">
                  <c:v>5.9039004572142728</c:v>
                </c:pt>
                <c:pt idx="59">
                  <c:v>6.0089764877911902</c:v>
                </c:pt>
                <c:pt idx="60">
                  <c:v>6.1152260993505969</c:v>
                </c:pt>
                <c:pt idx="61">
                  <c:v>6.2215887207927745</c:v>
                </c:pt>
                <c:pt idx="62">
                  <c:v>6.3280645927742825</c:v>
                </c:pt>
                <c:pt idx="63">
                  <c:v>6.4335875005019023</c:v>
                </c:pt>
                <c:pt idx="64">
                  <c:v>6.5402894600701407</c:v>
                </c:pt>
                <c:pt idx="65">
                  <c:v>6.6481741300832802</c:v>
                </c:pt>
                <c:pt idx="66">
                  <c:v>6.7551054262279626</c:v>
                </c:pt>
                <c:pt idx="67">
                  <c:v>6.8610801627793689</c:v>
                </c:pt>
                <c:pt idx="68">
                  <c:v>6.9682394867854853</c:v>
                </c:pt>
                <c:pt idx="69">
                  <c:v>7.0755137651941888</c:v>
                </c:pt>
                <c:pt idx="70">
                  <c:v>7.1829032449033949</c:v>
                </c:pt>
                <c:pt idx="71">
                  <c:v>7.2904081736073074</c:v>
                </c:pt>
                <c:pt idx="72">
                  <c:v>7.3980287997998317</c:v>
                </c:pt>
                <c:pt idx="73">
                  <c:v>7.505765372778038</c:v>
                </c:pt>
                <c:pt idx="74">
                  <c:v>7.6136181426456133</c:v>
                </c:pt>
                <c:pt idx="75">
                  <c:v>7.7205070908971507</c:v>
                </c:pt>
                <c:pt idx="76">
                  <c:v>7.8285918398544148</c:v>
                </c:pt>
                <c:pt idx="77">
                  <c:v>7.9367935383572705</c:v>
                </c:pt>
                <c:pt idx="78">
                  <c:v>8.0451124397626952</c:v>
                </c:pt>
                <c:pt idx="79">
                  <c:v>8.1535487982518546</c:v>
                </c:pt>
                <c:pt idx="80">
                  <c:v>8.2621028688336917</c:v>
                </c:pt>
                <c:pt idx="81">
                  <c:v>8.3707749073485171</c:v>
                </c:pt>
                <c:pt idx="82">
                  <c:v>8.4795651704716324</c:v>
                </c:pt>
                <c:pt idx="83">
                  <c:v>8.5884739157169623</c:v>
                </c:pt>
                <c:pt idx="84">
                  <c:v>8.6975014014407179</c:v>
                </c:pt>
                <c:pt idx="85">
                  <c:v>8.8077399535266601</c:v>
                </c:pt>
                <c:pt idx="86">
                  <c:v>8.9159136319818177</c:v>
                </c:pt>
                <c:pt idx="87">
                  <c:v>9.0252988977562207</c:v>
                </c:pt>
                <c:pt idx="88">
                  <c:v>9.1348039459305497</c:v>
                </c:pt>
                <c:pt idx="89">
                  <c:v>9.2455258971781245</c:v>
                </c:pt>
                <c:pt idx="90">
                  <c:v>9.3552725033052013</c:v>
                </c:pt>
                <c:pt idx="91">
                  <c:v>9.4651396849474931</c:v>
                </c:pt>
                <c:pt idx="92">
                  <c:v>9.5751277073423022</c:v>
                </c:pt>
                <c:pt idx="93">
                  <c:v>9.6852368366030852</c:v>
                </c:pt>
                <c:pt idx="94">
                  <c:v>9.7943644330126567</c:v>
                </c:pt>
                <c:pt idx="95">
                  <c:v>9.9058194845803449</c:v>
                </c:pt>
                <c:pt idx="96">
                  <c:v>10.016293539939364</c:v>
                </c:pt>
                <c:pt idx="97">
                  <c:v>10.126889775457276</c:v>
                </c:pt>
                <c:pt idx="98">
                  <c:v>10.236500667802776</c:v>
                </c:pt>
                <c:pt idx="99">
                  <c:v>10.348449870079776</c:v>
                </c:pt>
                <c:pt idx="100">
                  <c:v>10.460524539067768</c:v>
                </c:pt>
                <c:pt idx="101">
                  <c:v>10.538273812696577</c:v>
                </c:pt>
              </c:numCache>
            </c:numRef>
          </c:xVal>
          <c:yVal>
            <c:numRef>
              <c:f>CHS_16May2016!$O$27:$O$128</c:f>
              <c:numCache>
                <c:formatCode>General</c:formatCode>
                <c:ptCount val="102"/>
                <c:pt idx="0">
                  <c:v>0.2</c:v>
                </c:pt>
                <c:pt idx="1">
                  <c:v>0.20095578</c:v>
                </c:pt>
                <c:pt idx="2">
                  <c:v>0.92087516000000003</c:v>
                </c:pt>
                <c:pt idx="3">
                  <c:v>2.8216935599999999</c:v>
                </c:pt>
                <c:pt idx="4">
                  <c:v>4.3887783100000002</c:v>
                </c:pt>
                <c:pt idx="5">
                  <c:v>5.4856418400000004</c:v>
                </c:pt>
                <c:pt idx="6">
                  <c:v>6.2391974400000008</c:v>
                </c:pt>
                <c:pt idx="7">
                  <c:v>6.7694931199999999</c:v>
                </c:pt>
                <c:pt idx="8">
                  <c:v>7.0802930000000002</c:v>
                </c:pt>
                <c:pt idx="9">
                  <c:v>7.370686000000001</c:v>
                </c:pt>
                <c:pt idx="10">
                  <c:v>7.5772560000000002</c:v>
                </c:pt>
                <c:pt idx="11">
                  <c:v>7.7457834999999999</c:v>
                </c:pt>
                <c:pt idx="12">
                  <c:v>7.8871789799999998</c:v>
                </c:pt>
                <c:pt idx="13">
                  <c:v>8.01847332</c:v>
                </c:pt>
                <c:pt idx="14">
                  <c:v>8.1336978200000001</c:v>
                </c:pt>
                <c:pt idx="15">
                  <c:v>8.2367598799999993</c:v>
                </c:pt>
                <c:pt idx="16">
                  <c:v>8.3318005300000006</c:v>
                </c:pt>
                <c:pt idx="17">
                  <c:v>8.4236799900000001</c:v>
                </c:pt>
                <c:pt idx="18">
                  <c:v>8.5123206400000004</c:v>
                </c:pt>
                <c:pt idx="19">
                  <c:v>8.5900499999999997</c:v>
                </c:pt>
                <c:pt idx="20">
                  <c:v>8.6635921399999987</c:v>
                </c:pt>
                <c:pt idx="21">
                  <c:v>8.7410618400000004</c:v>
                </c:pt>
                <c:pt idx="22">
                  <c:v>8.8054538699999991</c:v>
                </c:pt>
                <c:pt idx="23">
                  <c:v>8.8648965699999991</c:v>
                </c:pt>
                <c:pt idx="24">
                  <c:v>8.9260612999999989</c:v>
                </c:pt>
                <c:pt idx="25">
                  <c:v>8.9822942000000001</c:v>
                </c:pt>
                <c:pt idx="26">
                  <c:v>9.0383931000000004</c:v>
                </c:pt>
                <c:pt idx="27">
                  <c:v>9.0864750800000014</c:v>
                </c:pt>
                <c:pt idx="28">
                  <c:v>9.1375437999999995</c:v>
                </c:pt>
                <c:pt idx="29">
                  <c:v>9.1806216000000003</c:v>
                </c:pt>
                <c:pt idx="30">
                  <c:v>9.2225256899999994</c:v>
                </c:pt>
                <c:pt idx="31">
                  <c:v>9.271110479999999</c:v>
                </c:pt>
                <c:pt idx="32">
                  <c:v>9.3128895200000006</c:v>
                </c:pt>
                <c:pt idx="33">
                  <c:v>9.3507884700000012</c:v>
                </c:pt>
                <c:pt idx="34">
                  <c:v>9.3864628000000003</c:v>
                </c:pt>
                <c:pt idx="35">
                  <c:v>9.4269681599999995</c:v>
                </c:pt>
                <c:pt idx="36">
                  <c:v>9.4635107999999999</c:v>
                </c:pt>
                <c:pt idx="37">
                  <c:v>9.492248</c:v>
                </c:pt>
                <c:pt idx="38">
                  <c:v>9.5247559200000005</c:v>
                </c:pt>
                <c:pt idx="39">
                  <c:v>9.5590991999999986</c:v>
                </c:pt>
                <c:pt idx="40">
                  <c:v>9.5915289599999998</c:v>
                </c:pt>
                <c:pt idx="41">
                  <c:v>9.6198323199999987</c:v>
                </c:pt>
                <c:pt idx="42">
                  <c:v>9.6519902399999999</c:v>
                </c:pt>
                <c:pt idx="43">
                  <c:v>9.6802294399999997</c:v>
                </c:pt>
                <c:pt idx="44">
                  <c:v>9.7094468099999993</c:v>
                </c:pt>
                <c:pt idx="45">
                  <c:v>9.735512159999999</c:v>
                </c:pt>
                <c:pt idx="46">
                  <c:v>9.7653194299999999</c:v>
                </c:pt>
                <c:pt idx="47">
                  <c:v>9.7894225500000012</c:v>
                </c:pt>
                <c:pt idx="48">
                  <c:v>9.8126040000000003</c:v>
                </c:pt>
                <c:pt idx="49">
                  <c:v>9.8403711999999999</c:v>
                </c:pt>
                <c:pt idx="50">
                  <c:v>9.8642556799999994</c:v>
                </c:pt>
                <c:pt idx="51">
                  <c:v>9.8890178399999993</c:v>
                </c:pt>
                <c:pt idx="52">
                  <c:v>9.910859959999998</c:v>
                </c:pt>
                <c:pt idx="53">
                  <c:v>9.93832016</c:v>
                </c:pt>
                <c:pt idx="54">
                  <c:v>9.9608617400000004</c:v>
                </c:pt>
                <c:pt idx="55">
                  <c:v>9.9788153599999987</c:v>
                </c:pt>
                <c:pt idx="56">
                  <c:v>10.003216520000001</c:v>
                </c:pt>
                <c:pt idx="57">
                  <c:v>10.027543679999999</c:v>
                </c:pt>
                <c:pt idx="58">
                  <c:v>10.047919530000001</c:v>
                </c:pt>
                <c:pt idx="59">
                  <c:v>10.062792479999999</c:v>
                </c:pt>
                <c:pt idx="60">
                  <c:v>10.08503028</c:v>
                </c:pt>
                <c:pt idx="61">
                  <c:v>10.1062584</c:v>
                </c:pt>
                <c:pt idx="62">
                  <c:v>10.12647984</c:v>
                </c:pt>
                <c:pt idx="63">
                  <c:v>10.14393042</c:v>
                </c:pt>
                <c:pt idx="64">
                  <c:v>10.165896569999999</c:v>
                </c:pt>
                <c:pt idx="65">
                  <c:v>10.18394112</c:v>
                </c:pt>
                <c:pt idx="66">
                  <c:v>10.200162839999999</c:v>
                </c:pt>
                <c:pt idx="67">
                  <c:v>10.221104429999999</c:v>
                </c:pt>
                <c:pt idx="68">
                  <c:v>10.2409362</c:v>
                </c:pt>
                <c:pt idx="69">
                  <c:v>10.259770280000001</c:v>
                </c:pt>
                <c:pt idx="70">
                  <c:v>10.27109484</c:v>
                </c:pt>
                <c:pt idx="71">
                  <c:v>10.293527679999999</c:v>
                </c:pt>
                <c:pt idx="72">
                  <c:v>10.31031638</c:v>
                </c:pt>
                <c:pt idx="73">
                  <c:v>10.32611739</c:v>
                </c:pt>
                <c:pt idx="74">
                  <c:v>10.343713780000002</c:v>
                </c:pt>
                <c:pt idx="75">
                  <c:v>10.3622858</c:v>
                </c:pt>
                <c:pt idx="76">
                  <c:v>10.380682200000001</c:v>
                </c:pt>
                <c:pt idx="77">
                  <c:v>10.3934724</c:v>
                </c:pt>
                <c:pt idx="78">
                  <c:v>10.417282999999999</c:v>
                </c:pt>
                <c:pt idx="79">
                  <c:v>10.431800599999999</c:v>
                </c:pt>
                <c:pt idx="80">
                  <c:v>10.4444208</c:v>
                </c:pt>
                <c:pt idx="81">
                  <c:v>10.4588284</c:v>
                </c:pt>
                <c:pt idx="82">
                  <c:v>10.4759361</c:v>
                </c:pt>
                <c:pt idx="83">
                  <c:v>10.4911464</c:v>
                </c:pt>
                <c:pt idx="84">
                  <c:v>10.5035486</c:v>
                </c:pt>
                <c:pt idx="85">
                  <c:v>10.52402517</c:v>
                </c:pt>
                <c:pt idx="86">
                  <c:v>10.5400881</c:v>
                </c:pt>
                <c:pt idx="87">
                  <c:v>10.553235000000001</c:v>
                </c:pt>
                <c:pt idx="88">
                  <c:v>10.5654152</c:v>
                </c:pt>
                <c:pt idx="89">
                  <c:v>10.582897520000001</c:v>
                </c:pt>
                <c:pt idx="90">
                  <c:v>10.596788839999999</c:v>
                </c:pt>
                <c:pt idx="91">
                  <c:v>10.60971447</c:v>
                </c:pt>
                <c:pt idx="92">
                  <c:v>10.622586099999999</c:v>
                </c:pt>
                <c:pt idx="93">
                  <c:v>10.63540373</c:v>
                </c:pt>
                <c:pt idx="94">
                  <c:v>10.647378100000001</c:v>
                </c:pt>
                <c:pt idx="95">
                  <c:v>10.66268837</c:v>
                </c:pt>
                <c:pt idx="96">
                  <c:v>10.68077014</c:v>
                </c:pt>
                <c:pt idx="97">
                  <c:v>10.69246008</c:v>
                </c:pt>
                <c:pt idx="98">
                  <c:v>10.704216600000001</c:v>
                </c:pt>
                <c:pt idx="99">
                  <c:v>10.718389030000001</c:v>
                </c:pt>
                <c:pt idx="100">
                  <c:v>10.735204920000001</c:v>
                </c:pt>
                <c:pt idx="101">
                  <c:v>10.743061259999999</c:v>
                </c:pt>
              </c:numCache>
            </c:numRef>
          </c:yVal>
          <c:smooth val="1"/>
        </c:ser>
        <c:ser>
          <c:idx val="2"/>
          <c:order val="2"/>
          <c:tx>
            <c:v>Test_3 : CSR-2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CHS_16May2016!$Y$27:$Y$128</c:f>
              <c:numCache>
                <c:formatCode>General</c:formatCode>
                <c:ptCount val="102"/>
                <c:pt idx="0">
                  <c:v>0</c:v>
                </c:pt>
                <c:pt idx="1">
                  <c:v>1.1000605044375777E-2</c:v>
                </c:pt>
                <c:pt idx="2">
                  <c:v>0.11106165062569104</c:v>
                </c:pt>
                <c:pt idx="3">
                  <c:v>0.21122291862739564</c:v>
                </c:pt>
                <c:pt idx="4">
                  <c:v>0.31248773475249308</c:v>
                </c:pt>
                <c:pt idx="5">
                  <c:v>0.41285105837801467</c:v>
                </c:pt>
                <c:pt idx="6">
                  <c:v>0.5133152111748075</c:v>
                </c:pt>
                <c:pt idx="7">
                  <c:v>0.61388039594099042</c:v>
                </c:pt>
                <c:pt idx="8">
                  <c:v>0.71454681608713122</c:v>
                </c:pt>
                <c:pt idx="9">
                  <c:v>0.81632286719511526</c:v>
                </c:pt>
                <c:pt idx="10">
                  <c:v>0.91719338827105212</c:v>
                </c:pt>
                <c:pt idx="11">
                  <c:v>1.0191759994838081</c:v>
                </c:pt>
                <c:pt idx="12">
                  <c:v>1.1202514507993444</c:v>
                </c:pt>
                <c:pt idx="13">
                  <c:v>1.2214291679578448</c:v>
                </c:pt>
                <c:pt idx="14">
                  <c:v>1.3227093581094247</c:v>
                </c:pt>
                <c:pt idx="15">
                  <c:v>1.4240922290342446</c:v>
                </c:pt>
                <c:pt idx="16">
                  <c:v>1.5255779891450665</c:v>
                </c:pt>
                <c:pt idx="17">
                  <c:v>1.628183257428286</c:v>
                </c:pt>
                <c:pt idx="18">
                  <c:v>1.7308939122637097</c:v>
                </c:pt>
                <c:pt idx="19">
                  <c:v>1.832691669288419</c:v>
                </c:pt>
                <c:pt idx="20">
                  <c:v>1.9345931597537633</c:v>
                </c:pt>
                <c:pt idx="21">
                  <c:v>2.0365985952872765</c:v>
                </c:pt>
                <c:pt idx="22">
                  <c:v>2.139729810808026</c:v>
                </c:pt>
                <c:pt idx="23">
                  <c:v>2.2419448187364241</c:v>
                </c:pt>
                <c:pt idx="24">
                  <c:v>2.3442644126549737</c:v>
                </c:pt>
                <c:pt idx="25">
                  <c:v>2.4466888068068458</c:v>
                </c:pt>
                <c:pt idx="26">
                  <c:v>2.5492182160941979</c:v>
                </c:pt>
                <c:pt idx="27">
                  <c:v>2.6528797346268242</c:v>
                </c:pt>
                <c:pt idx="28">
                  <c:v>2.7556208771045831</c:v>
                </c:pt>
                <c:pt idx="29">
                  <c:v>2.8584676855776729</c:v>
                </c:pt>
                <c:pt idx="30">
                  <c:v>2.9614203776181065</c:v>
                </c:pt>
                <c:pt idx="31">
                  <c:v>3.0644791714705768</c:v>
                </c:pt>
                <c:pt idx="32">
                  <c:v>3.1686764748632275</c:v>
                </c:pt>
                <c:pt idx="33">
                  <c:v>3.2719491962930398</c:v>
                </c:pt>
                <c:pt idx="34">
                  <c:v>3.3742943564957586</c:v>
                </c:pt>
                <c:pt idx="35">
                  <c:v>3.4777797535943971</c:v>
                </c:pt>
                <c:pt idx="36">
                  <c:v>3.5813723539164206</c:v>
                </c:pt>
                <c:pt idx="37">
                  <c:v>3.6861099233133952</c:v>
                </c:pt>
                <c:pt idx="38">
                  <c:v>3.7899186754079701</c:v>
                </c:pt>
                <c:pt idx="39">
                  <c:v>3.8938353020655723</c:v>
                </c:pt>
                <c:pt idx="40">
                  <c:v>3.9968192446335133</c:v>
                </c:pt>
                <c:pt idx="41">
                  <c:v>4.1019930775009792</c:v>
                </c:pt>
                <c:pt idx="42">
                  <c:v>4.206234677250027</c:v>
                </c:pt>
                <c:pt idx="43">
                  <c:v>4.3105850535104944</c:v>
                </c:pt>
                <c:pt idx="44">
                  <c:v>4.4139992994201185</c:v>
                </c:pt>
                <c:pt idx="45">
                  <c:v>4.5185668177319505</c:v>
                </c:pt>
                <c:pt idx="46">
                  <c:v>4.624291117473744</c:v>
                </c:pt>
                <c:pt idx="47">
                  <c:v>4.7290788794697374</c:v>
                </c:pt>
                <c:pt idx="48">
                  <c:v>4.8329270397285899</c:v>
                </c:pt>
                <c:pt idx="49">
                  <c:v>4.9379337698074259</c:v>
                </c:pt>
                <c:pt idx="50">
                  <c:v>5.0441026092424321</c:v>
                </c:pt>
                <c:pt idx="51">
                  <c:v>5.1493314390217559</c:v>
                </c:pt>
                <c:pt idx="52">
                  <c:v>5.2546711165212443</c:v>
                </c:pt>
                <c:pt idx="53">
                  <c:v>5.3601218755204663</c:v>
                </c:pt>
                <c:pt idx="54">
                  <c:v>5.4667401342308208</c:v>
                </c:pt>
                <c:pt idx="55">
                  <c:v>5.5713575768412484</c:v>
                </c:pt>
                <c:pt idx="56">
                  <c:v>5.6771429904362192</c:v>
                </c:pt>
                <c:pt idx="57">
                  <c:v>5.7819808984092669</c:v>
                </c:pt>
                <c:pt idx="58">
                  <c:v>5.8879894738288998</c:v>
                </c:pt>
                <c:pt idx="59">
                  <c:v>5.9951723263455214</c:v>
                </c:pt>
                <c:pt idx="60">
                  <c:v>6.1014072642563955</c:v>
                </c:pt>
                <c:pt idx="61">
                  <c:v>6.2066911416218291</c:v>
                </c:pt>
                <c:pt idx="62">
                  <c:v>6.3131511440116181</c:v>
                </c:pt>
                <c:pt idx="63">
                  <c:v>6.4197246045207397</c:v>
                </c:pt>
                <c:pt idx="64">
                  <c:v>6.5274792118540619</c:v>
                </c:pt>
                <c:pt idx="65">
                  <c:v>6.6332128690347973</c:v>
                </c:pt>
                <c:pt idx="66">
                  <c:v>6.7390584406197576</c:v>
                </c:pt>
                <c:pt idx="67">
                  <c:v>6.8460870167608876</c:v>
                </c:pt>
                <c:pt idx="68">
                  <c:v>6.9543022792432687</c:v>
                </c:pt>
                <c:pt idx="69">
                  <c:v>7.0604884367551799</c:v>
                </c:pt>
                <c:pt idx="70">
                  <c:v>7.1678617733893653</c:v>
                </c:pt>
                <c:pt idx="71">
                  <c:v>7.2753505242930281</c:v>
                </c:pt>
                <c:pt idx="72">
                  <c:v>7.3829549378478614</c:v>
                </c:pt>
                <c:pt idx="73">
                  <c:v>7.4906752632383196</c:v>
                </c:pt>
                <c:pt idx="74">
                  <c:v>7.5985117504549411</c:v>
                </c:pt>
                <c:pt idx="75">
                  <c:v>7.7064646502978951</c:v>
                </c:pt>
                <c:pt idx="76">
                  <c:v>7.8145342143804672</c:v>
                </c:pt>
                <c:pt idx="77">
                  <c:v>7.9216382507566783</c:v>
                </c:pt>
                <c:pt idx="78">
                  <c:v>8.03102434580431</c:v>
                </c:pt>
                <c:pt idx="79">
                  <c:v>8.1394454204694959</c:v>
                </c:pt>
                <c:pt idx="80">
                  <c:v>8.247984174029261</c:v>
                </c:pt>
                <c:pt idx="81">
                  <c:v>8.356640862215631</c:v>
                </c:pt>
                <c:pt idx="82">
                  <c:v>8.466504088124708</c:v>
                </c:pt>
                <c:pt idx="83">
                  <c:v>8.5753986018908019</c:v>
                </c:pt>
                <c:pt idx="84">
                  <c:v>8.6833211043942651</c:v>
                </c:pt>
                <c:pt idx="85">
                  <c:v>8.7924521051523392</c:v>
                </c:pt>
                <c:pt idx="86">
                  <c:v>8.90279543702664</c:v>
                </c:pt>
                <c:pt idx="87">
                  <c:v>9.0132606599208156</c:v>
                </c:pt>
                <c:pt idx="88">
                  <c:v>9.121657006957232</c:v>
                </c:pt>
                <c:pt idx="89">
                  <c:v>9.2312676808568312</c:v>
                </c:pt>
                <c:pt idx="90">
                  <c:v>9.3409986316030764</c:v>
                </c:pt>
                <c:pt idx="91">
                  <c:v>9.4519492479951435</c:v>
                </c:pt>
                <c:pt idx="92">
                  <c:v>9.561922755466167</c:v>
                </c:pt>
                <c:pt idx="93">
                  <c:v>9.67201733782316</c:v>
                </c:pt>
                <c:pt idx="94">
                  <c:v>9.7811305011922141</c:v>
                </c:pt>
                <c:pt idx="95">
                  <c:v>9.8914668174437317</c:v>
                </c:pt>
                <c:pt idx="96">
                  <c:v>10.003030207507651</c:v>
                </c:pt>
                <c:pt idx="97">
                  <c:v>10.113611767139009</c:v>
                </c:pt>
                <c:pt idx="98">
                  <c:v>10.224315744968116</c:v>
                </c:pt>
                <c:pt idx="99">
                  <c:v>10.335142412339039</c:v>
                </c:pt>
                <c:pt idx="100">
                  <c:v>10.447202159671107</c:v>
                </c:pt>
                <c:pt idx="101">
                  <c:v>10.547163294223417</c:v>
                </c:pt>
              </c:numCache>
            </c:numRef>
          </c:xVal>
          <c:yVal>
            <c:numRef>
              <c:f>CHS_16May2016!$X$27:$X$128</c:f>
              <c:numCache>
                <c:formatCode>General</c:formatCode>
                <c:ptCount val="102"/>
                <c:pt idx="0">
                  <c:v>0.113</c:v>
                </c:pt>
                <c:pt idx="1">
                  <c:v>0.11398746</c:v>
                </c:pt>
                <c:pt idx="2">
                  <c:v>0.64228626999999994</c:v>
                </c:pt>
                <c:pt idx="3">
                  <c:v>2.3689908600000003</c:v>
                </c:pt>
                <c:pt idx="4">
                  <c:v>3.88583824</c:v>
                </c:pt>
                <c:pt idx="5">
                  <c:v>5.0023052399999992</c:v>
                </c:pt>
                <c:pt idx="6">
                  <c:v>5.7862220799999999</c:v>
                </c:pt>
                <c:pt idx="7">
                  <c:v>6.3270400799999997</c:v>
                </c:pt>
                <c:pt idx="8">
                  <c:v>6.6771179999999992</c:v>
                </c:pt>
                <c:pt idx="9">
                  <c:v>6.9311875600000006</c:v>
                </c:pt>
                <c:pt idx="10">
                  <c:v>7.1679535799999998</c:v>
                </c:pt>
                <c:pt idx="11">
                  <c:v>7.3318930199999999</c:v>
                </c:pt>
                <c:pt idx="12">
                  <c:v>7.47182616</c:v>
                </c:pt>
                <c:pt idx="13">
                  <c:v>7.5926919599999998</c:v>
                </c:pt>
                <c:pt idx="14">
                  <c:v>7.70441602</c:v>
                </c:pt>
                <c:pt idx="15">
                  <c:v>7.8040677599999997</c:v>
                </c:pt>
                <c:pt idx="16">
                  <c:v>7.8985771999999992</c:v>
                </c:pt>
                <c:pt idx="17">
                  <c:v>7.98984585</c:v>
                </c:pt>
                <c:pt idx="18">
                  <c:v>8.0730477600000015</c:v>
                </c:pt>
                <c:pt idx="19">
                  <c:v>8.1482901600000002</c:v>
                </c:pt>
                <c:pt idx="20">
                  <c:v>8.217477520000001</c:v>
                </c:pt>
                <c:pt idx="21">
                  <c:v>8.2874867200000004</c:v>
                </c:pt>
                <c:pt idx="22">
                  <c:v>8.3503987300000002</c:v>
                </c:pt>
                <c:pt idx="23">
                  <c:v>8.4083601699999999</c:v>
                </c:pt>
                <c:pt idx="24">
                  <c:v>8.4642319499999985</c:v>
                </c:pt>
                <c:pt idx="25">
                  <c:v>8.5189959000000002</c:v>
                </c:pt>
                <c:pt idx="26">
                  <c:v>8.5707053599999998</c:v>
                </c:pt>
                <c:pt idx="27">
                  <c:v>8.6183069999999997</c:v>
                </c:pt>
                <c:pt idx="28">
                  <c:v>8.669771840000001</c:v>
                </c:pt>
                <c:pt idx="29">
                  <c:v>8.7123662999999993</c:v>
                </c:pt>
                <c:pt idx="30">
                  <c:v>8.7500006599999995</c:v>
                </c:pt>
                <c:pt idx="31">
                  <c:v>8.7933579399999999</c:v>
                </c:pt>
                <c:pt idx="32">
                  <c:v>8.8355471999999988</c:v>
                </c:pt>
                <c:pt idx="33">
                  <c:v>8.8719142699999995</c:v>
                </c:pt>
                <c:pt idx="34">
                  <c:v>8.9024785600000005</c:v>
                </c:pt>
                <c:pt idx="35">
                  <c:v>8.9396299199999998</c:v>
                </c:pt>
                <c:pt idx="36">
                  <c:v>8.9747556399999997</c:v>
                </c:pt>
                <c:pt idx="37">
                  <c:v>9.0087320700000006</c:v>
                </c:pt>
                <c:pt idx="38">
                  <c:v>9.0369346599999982</c:v>
                </c:pt>
                <c:pt idx="39">
                  <c:v>9.0708301099999993</c:v>
                </c:pt>
                <c:pt idx="40">
                  <c:v>9.0999262200000004</c:v>
                </c:pt>
                <c:pt idx="41">
                  <c:v>9.1268332900000004</c:v>
                </c:pt>
                <c:pt idx="42">
                  <c:v>9.1575943100000003</c:v>
                </c:pt>
                <c:pt idx="43">
                  <c:v>9.1873135200000018</c:v>
                </c:pt>
                <c:pt idx="44">
                  <c:v>9.2122629600000003</c:v>
                </c:pt>
                <c:pt idx="45">
                  <c:v>9.2351328400000003</c:v>
                </c:pt>
                <c:pt idx="46">
                  <c:v>9.2635666200000006</c:v>
                </c:pt>
                <c:pt idx="47">
                  <c:v>9.2882017799999996</c:v>
                </c:pt>
                <c:pt idx="48">
                  <c:v>9.3109570399999999</c:v>
                </c:pt>
                <c:pt idx="49">
                  <c:v>9.33545056</c:v>
                </c:pt>
                <c:pt idx="50">
                  <c:v>9.3635768800000019</c:v>
                </c:pt>
                <c:pt idx="51">
                  <c:v>9.3850726099999999</c:v>
                </c:pt>
                <c:pt idx="52">
                  <c:v>9.4046047200000018</c:v>
                </c:pt>
                <c:pt idx="53">
                  <c:v>9.4316573100000003</c:v>
                </c:pt>
                <c:pt idx="54">
                  <c:v>9.4528511999999996</c:v>
                </c:pt>
                <c:pt idx="55">
                  <c:v>9.47417877</c:v>
                </c:pt>
                <c:pt idx="56">
                  <c:v>9.490616450000001</c:v>
                </c:pt>
                <c:pt idx="57">
                  <c:v>9.5127617799999999</c:v>
                </c:pt>
                <c:pt idx="58">
                  <c:v>9.5319101999999987</c:v>
                </c:pt>
                <c:pt idx="59">
                  <c:v>9.5527788300000012</c:v>
                </c:pt>
                <c:pt idx="60">
                  <c:v>9.57368256</c:v>
                </c:pt>
                <c:pt idx="61">
                  <c:v>9.5965020200000009</c:v>
                </c:pt>
                <c:pt idx="62">
                  <c:v>9.6107003399999993</c:v>
                </c:pt>
                <c:pt idx="63">
                  <c:v>9.6295357600000013</c:v>
                </c:pt>
                <c:pt idx="64">
                  <c:v>9.6500798100000011</c:v>
                </c:pt>
                <c:pt idx="65">
                  <c:v>9.6660847800000003</c:v>
                </c:pt>
                <c:pt idx="66">
                  <c:v>9.6820343100000006</c:v>
                </c:pt>
                <c:pt idx="67">
                  <c:v>9.6987583799999992</c:v>
                </c:pt>
                <c:pt idx="68">
                  <c:v>9.7209172199999987</c:v>
                </c:pt>
                <c:pt idx="69">
                  <c:v>9.7357598400000001</c:v>
                </c:pt>
                <c:pt idx="70">
                  <c:v>9.7523059100000005</c:v>
                </c:pt>
                <c:pt idx="71">
                  <c:v>9.7715834699999995</c:v>
                </c:pt>
                <c:pt idx="72">
                  <c:v>9.7889393699999996</c:v>
                </c:pt>
                <c:pt idx="73">
                  <c:v>9.8080909300000005</c:v>
                </c:pt>
                <c:pt idx="74">
                  <c:v>9.8197638500000011</c:v>
                </c:pt>
                <c:pt idx="75">
                  <c:v>9.8434245600000008</c:v>
                </c:pt>
                <c:pt idx="76">
                  <c:v>9.85591331</c:v>
                </c:pt>
                <c:pt idx="77">
                  <c:v>9.8703065599999995</c:v>
                </c:pt>
                <c:pt idx="78">
                  <c:v>9.8872006200000015</c:v>
                </c:pt>
                <c:pt idx="79">
                  <c:v>9.9032196900000002</c:v>
                </c:pt>
                <c:pt idx="80">
                  <c:v>9.9191807600000015</c:v>
                </c:pt>
                <c:pt idx="81">
                  <c:v>9.9341640000000009</c:v>
                </c:pt>
                <c:pt idx="82">
                  <c:v>9.9526582399999999</c:v>
                </c:pt>
                <c:pt idx="83">
                  <c:v>9.9666073799999992</c:v>
                </c:pt>
                <c:pt idx="84">
                  <c:v>9.9806113799999991</c:v>
                </c:pt>
                <c:pt idx="85">
                  <c:v>9.9926211299999999</c:v>
                </c:pt>
                <c:pt idx="86">
                  <c:v>10.00996044</c:v>
                </c:pt>
                <c:pt idx="87">
                  <c:v>10.024495700000001</c:v>
                </c:pt>
                <c:pt idx="88">
                  <c:v>10.036455899999998</c:v>
                </c:pt>
                <c:pt idx="89">
                  <c:v>10.05099186</c:v>
                </c:pt>
                <c:pt idx="90">
                  <c:v>10.06273936</c:v>
                </c:pt>
                <c:pt idx="91">
                  <c:v>10.07705556</c:v>
                </c:pt>
                <c:pt idx="92">
                  <c:v>10.092335050000001</c:v>
                </c:pt>
                <c:pt idx="93">
                  <c:v>10.10846435</c:v>
                </c:pt>
                <c:pt idx="94">
                  <c:v>10.1201112</c:v>
                </c:pt>
                <c:pt idx="95">
                  <c:v>10.131596700000001</c:v>
                </c:pt>
                <c:pt idx="96">
                  <c:v>10.144729719999999</c:v>
                </c:pt>
                <c:pt idx="97">
                  <c:v>10.163343449999999</c:v>
                </c:pt>
                <c:pt idx="98">
                  <c:v>10.172863080000001</c:v>
                </c:pt>
                <c:pt idx="99">
                  <c:v>10.180533089999999</c:v>
                </c:pt>
                <c:pt idx="100">
                  <c:v>10.1952544</c:v>
                </c:pt>
                <c:pt idx="101">
                  <c:v>10.206665800000001</c:v>
                </c:pt>
              </c:numCache>
            </c:numRef>
          </c:yVal>
          <c:smooth val="1"/>
        </c:ser>
        <c:ser>
          <c:idx val="3"/>
          <c:order val="3"/>
          <c:tx>
            <c:v>Test_1 : CSR-3</c:v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CHS_16May2016!$AH$27:$AH$528</c:f>
              <c:numCache>
                <c:formatCode>General</c:formatCode>
                <c:ptCount val="502"/>
                <c:pt idx="0">
                  <c:v>0</c:v>
                </c:pt>
                <c:pt idx="1">
                  <c:v>5.0001250041662717E-3</c:v>
                </c:pt>
                <c:pt idx="2">
                  <c:v>2.5003125520928253E-2</c:v>
                </c:pt>
                <c:pt idx="3">
                  <c:v>4.5010128038520565E-2</c:v>
                </c:pt>
                <c:pt idx="4">
                  <c:v>6.4020488742327186E-2</c:v>
                </c:pt>
                <c:pt idx="5">
                  <c:v>8.4035299769250338E-2</c:v>
                </c:pt>
                <c:pt idx="6">
                  <c:v>0.10405411752474159</c:v>
                </c:pt>
                <c:pt idx="7">
                  <c:v>0.12407694361329927</c:v>
                </c:pt>
                <c:pt idx="8">
                  <c:v>0.14410377964041909</c:v>
                </c:pt>
                <c:pt idx="9">
                  <c:v>0.16513627492304911</c:v>
                </c:pt>
                <c:pt idx="10">
                  <c:v>0.18517133634744024</c:v>
                </c:pt>
                <c:pt idx="11">
                  <c:v>0.20420836342248486</c:v>
                </c:pt>
                <c:pt idx="12">
                  <c:v>0.22425125527800638</c:v>
                </c:pt>
                <c:pt idx="13">
                  <c:v>0.24429816511400021</c:v>
                </c:pt>
                <c:pt idx="14">
                  <c:v>0.2643490945417511</c:v>
                </c:pt>
                <c:pt idx="15">
                  <c:v>0.28440404517351348</c:v>
                </c:pt>
                <c:pt idx="16">
                  <c:v>0.30446301862252284</c:v>
                </c:pt>
                <c:pt idx="17">
                  <c:v>0.32452601650295249</c:v>
                </c:pt>
                <c:pt idx="18">
                  <c:v>0.34459304042998079</c:v>
                </c:pt>
                <c:pt idx="19">
                  <c:v>0.36466409201974753</c:v>
                </c:pt>
                <c:pt idx="20">
                  <c:v>0.38473917288936588</c:v>
                </c:pt>
                <c:pt idx="21">
                  <c:v>0.40481828465693409</c:v>
                </c:pt>
                <c:pt idx="22">
                  <c:v>0.42590569203834205</c:v>
                </c:pt>
                <c:pt idx="23">
                  <c:v>0.44599307220933415</c:v>
                </c:pt>
                <c:pt idx="24">
                  <c:v>0.4650798215427383</c:v>
                </c:pt>
                <c:pt idx="25">
                  <c:v>0.48517507310243219</c:v>
                </c:pt>
                <c:pt idx="26">
                  <c:v>0.50527436366515122</c:v>
                </c:pt>
                <c:pt idx="27">
                  <c:v>0.52638296750990099</c:v>
                </c:pt>
                <c:pt idx="28">
                  <c:v>0.54649054310672751</c:v>
                </c:pt>
                <c:pt idx="29">
                  <c:v>0.56660216266268493</c:v>
                </c:pt>
                <c:pt idx="30">
                  <c:v>0.58671782780468928</c:v>
                </c:pt>
                <c:pt idx="31">
                  <c:v>0.6058314583964034</c:v>
                </c:pt>
                <c:pt idx="32">
                  <c:v>0.6259550171144227</c:v>
                </c:pt>
                <c:pt idx="33">
                  <c:v>0.64708911303117145</c:v>
                </c:pt>
                <c:pt idx="34">
                  <c:v>0.66621428735503752</c:v>
                </c:pt>
                <c:pt idx="35">
                  <c:v>0.68735689431722857</c:v>
                </c:pt>
                <c:pt idx="36">
                  <c:v>0.70749686719633931</c:v>
                </c:pt>
                <c:pt idx="37">
                  <c:v>0.72764089707761848</c:v>
                </c:pt>
                <c:pt idx="38">
                  <c:v>0.74778898559588314</c:v>
                </c:pt>
                <c:pt idx="39">
                  <c:v>0.76794113438694944</c:v>
                </c:pt>
                <c:pt idx="40">
                  <c:v>0.78809734508758933</c:v>
                </c:pt>
                <c:pt idx="41">
                  <c:v>0.80825761933559837</c:v>
                </c:pt>
                <c:pt idx="42">
                  <c:v>0.82943028248201101</c:v>
                </c:pt>
                <c:pt idx="43">
                  <c:v>0.84959889212643158</c:v>
                </c:pt>
                <c:pt idx="44">
                  <c:v>0.86977157031958552</c:v>
                </c:pt>
                <c:pt idx="45">
                  <c:v>0.88893938459171284</c:v>
                </c:pt>
                <c:pt idx="46">
                  <c:v>0.91012913892029457</c:v>
                </c:pt>
                <c:pt idx="47">
                  <c:v>0.9303140326144469</c:v>
                </c:pt>
                <c:pt idx="48">
                  <c:v>0.95050300143049526</c:v>
                </c:pt>
                <c:pt idx="49">
                  <c:v>0.97069604701423351</c:v>
                </c:pt>
                <c:pt idx="50">
                  <c:v>0.99089317101244101</c:v>
                </c:pt>
                <c:pt idx="51">
                  <c:v>1.0110943750728958</c:v>
                </c:pt>
                <c:pt idx="52">
                  <c:v>1.0302892995897035</c:v>
                </c:pt>
                <c:pt idx="53">
                  <c:v>1.0515090299766632</c:v>
                </c:pt>
                <c:pt idx="54">
                  <c:v>1.0717224841205175</c:v>
                </c:pt>
                <c:pt idx="55">
                  <c:v>1.0919400249277256</c:v>
                </c:pt>
                <c:pt idx="56">
                  <c:v>1.1121616540510675</c:v>
                </c:pt>
                <c:pt idx="57">
                  <c:v>1.1323873731443372</c:v>
                </c:pt>
                <c:pt idx="58">
                  <c:v>1.1526171838622987</c:v>
                </c:pt>
                <c:pt idx="59">
                  <c:v>1.1728510878607539</c:v>
                </c:pt>
                <c:pt idx="60">
                  <c:v>1.1930890867964987</c:v>
                </c:pt>
                <c:pt idx="61">
                  <c:v>1.2133311823273356</c:v>
                </c:pt>
                <c:pt idx="62">
                  <c:v>1.2335773761120854</c:v>
                </c:pt>
                <c:pt idx="63">
                  <c:v>1.254840292147982</c:v>
                </c:pt>
                <c:pt idx="64">
                  <c:v>1.2750948925433241</c:v>
                </c:pt>
                <c:pt idx="65">
                  <c:v>1.2943405635929204</c:v>
                </c:pt>
                <c:pt idx="66">
                  <c:v>1.3146031670015224</c:v>
                </c:pt>
                <c:pt idx="67">
                  <c:v>1.3348698769732155</c:v>
                </c:pt>
                <c:pt idx="68">
                  <c:v>1.3561543439536827</c:v>
                </c:pt>
                <c:pt idx="69">
                  <c:v>1.3764294775855788</c:v>
                </c:pt>
                <c:pt idx="70">
                  <c:v>1.3956946629204812</c:v>
                </c:pt>
                <c:pt idx="71">
                  <c:v>1.4159778158032905</c:v>
                </c:pt>
                <c:pt idx="72">
                  <c:v>1.436265083583665</c:v>
                </c:pt>
                <c:pt idx="73">
                  <c:v>1.4565564679315215</c:v>
                </c:pt>
                <c:pt idx="74">
                  <c:v>1.4768519705178274</c:v>
                </c:pt>
                <c:pt idx="75">
                  <c:v>1.4981666823170525</c:v>
                </c:pt>
                <c:pt idx="76">
                  <c:v>1.5184706325203015</c:v>
                </c:pt>
                <c:pt idx="77">
                  <c:v>1.538778706064704</c:v>
                </c:pt>
                <c:pt idx="78">
                  <c:v>1.5601066228651188</c:v>
                </c:pt>
                <c:pt idx="79">
                  <c:v>1.5794072298783219</c:v>
                </c:pt>
                <c:pt idx="80">
                  <c:v>1.5997276835007772</c:v>
                </c:pt>
                <c:pt idx="81">
                  <c:v>1.6200522671708339</c:v>
                </c:pt>
                <c:pt idx="82">
                  <c:v>1.6413975268254746</c:v>
                </c:pt>
                <c:pt idx="83">
                  <c:v>1.6617305823437785</c:v>
                </c:pt>
                <c:pt idx="84">
                  <c:v>1.6820677730343601</c:v>
                </c:pt>
                <c:pt idx="85">
                  <c:v>1.7024091005795272</c:v>
                </c:pt>
                <c:pt idx="86">
                  <c:v>1.7217371950421827</c:v>
                </c:pt>
                <c:pt idx="87">
                  <c:v>1.7431041729679468</c:v>
                </c:pt>
                <c:pt idx="88">
                  <c:v>1.7634579211809431</c:v>
                </c:pt>
                <c:pt idx="89">
                  <c:v>1.7838158129879829</c:v>
                </c:pt>
                <c:pt idx="90">
                  <c:v>1.8041778500765167</c:v>
                </c:pt>
                <c:pt idx="91">
                  <c:v>1.8245440341350168</c:v>
                </c:pt>
                <c:pt idx="92">
                  <c:v>1.843895751660336</c:v>
                </c:pt>
                <c:pt idx="93">
                  <c:v>1.8652888499209708</c:v>
                </c:pt>
                <c:pt idx="94">
                  <c:v>1.8856674850305188</c:v>
                </c:pt>
                <c:pt idx="95">
                  <c:v>1.9060502738742446</c:v>
                </c:pt>
                <c:pt idx="96">
                  <c:v>1.9274566744697457</c:v>
                </c:pt>
                <c:pt idx="97">
                  <c:v>1.9478479837644089</c:v>
                </c:pt>
                <c:pt idx="98">
                  <c:v>1.9672235797520727</c:v>
                </c:pt>
                <c:pt idx="99">
                  <c:v>1.9876230004792648</c:v>
                </c:pt>
                <c:pt idx="100">
                  <c:v>2.0080265834191988</c:v>
                </c:pt>
                <c:pt idx="101">
                  <c:v>2.0294548269464499</c:v>
                </c:pt>
                <c:pt idx="102">
                  <c:v>2.049866947734603</c:v>
                </c:pt>
                <c:pt idx="103">
                  <c:v>2.0702832359201757</c:v>
                </c:pt>
                <c:pt idx="104">
                  <c:v>2.0907036932051701</c:v>
                </c:pt>
                <c:pt idx="105">
                  <c:v>2.110106990805404</c:v>
                </c:pt>
                <c:pt idx="106">
                  <c:v>2.1305355827336103</c:v>
                </c:pt>
                <c:pt idx="107">
                  <c:v>2.1519900966923831</c:v>
                </c:pt>
                <c:pt idx="108">
                  <c:v>2.1724272474159716</c:v>
                </c:pt>
                <c:pt idx="109">
                  <c:v>2.1928685757646589</c:v>
                </c:pt>
                <c:pt idx="110">
                  <c:v>2.213314083446718</c:v>
                </c:pt>
                <c:pt idx="111">
                  <c:v>2.2337637721714829</c:v>
                </c:pt>
                <c:pt idx="112">
                  <c:v>2.2552404470511487</c:v>
                </c:pt>
                <c:pt idx="113">
                  <c:v>2.2746756995916018</c:v>
                </c:pt>
                <c:pt idx="114">
                  <c:v>2.2951379417108573</c:v>
                </c:pt>
                <c:pt idx="115">
                  <c:v>2.3156043717205899</c:v>
                </c:pt>
                <c:pt idx="116">
                  <c:v>2.3360749913353835</c:v>
                </c:pt>
                <c:pt idx="117">
                  <c:v>2.3575736528705691</c:v>
                </c:pt>
                <c:pt idx="118">
                  <c:v>2.3780528665403389</c:v>
                </c:pt>
                <c:pt idx="119">
                  <c:v>2.3975120049715812</c:v>
                </c:pt>
                <c:pt idx="120">
                  <c:v>2.4179994001733851</c:v>
                </c:pt>
                <c:pt idx="121">
                  <c:v>2.4384909935689261</c:v>
                </c:pt>
                <c:pt idx="122">
                  <c:v>2.4589867868791218</c:v>
                </c:pt>
                <c:pt idx="123">
                  <c:v>2.4794867818259134</c:v>
                </c:pt>
                <c:pt idx="124">
                  <c:v>2.4999909801323366</c:v>
                </c:pt>
                <c:pt idx="125">
                  <c:v>2.5215249141063762</c:v>
                </c:pt>
                <c:pt idx="126">
                  <c:v>2.5410119937214737</c:v>
                </c:pt>
                <c:pt idx="127">
                  <c:v>2.5615288124555504</c:v>
                </c:pt>
                <c:pt idx="128">
                  <c:v>2.5820498414519522</c:v>
                </c:pt>
                <c:pt idx="129">
                  <c:v>2.603601455084144</c:v>
                </c:pt>
                <c:pt idx="130">
                  <c:v>2.6241311205227125</c:v>
                </c:pt>
                <c:pt idx="131">
                  <c:v>2.6446650014983502</c:v>
                </c:pt>
                <c:pt idx="132">
                  <c:v>2.6652030997426515</c:v>
                </c:pt>
                <c:pt idx="133">
                  <c:v>2.6857454169882642</c:v>
                </c:pt>
                <c:pt idx="134">
                  <c:v>2.7062919549689073</c:v>
                </c:pt>
                <c:pt idx="135">
                  <c:v>2.7268427154193775</c:v>
                </c:pt>
                <c:pt idx="136">
                  <c:v>2.747397700075509</c:v>
                </c:pt>
                <c:pt idx="137">
                  <c:v>2.767956910674239</c:v>
                </c:pt>
                <c:pt idx="138">
                  <c:v>2.7885203489535662</c:v>
                </c:pt>
                <c:pt idx="139">
                  <c:v>2.8090880166525611</c:v>
                </c:pt>
                <c:pt idx="140">
                  <c:v>2.8296599155113791</c:v>
                </c:pt>
                <c:pt idx="141">
                  <c:v>2.8502360472712152</c:v>
                </c:pt>
                <c:pt idx="142">
                  <c:v>2.8708164136743739</c:v>
                </c:pt>
                <c:pt idx="143">
                  <c:v>2.8914010164642243</c:v>
                </c:pt>
                <c:pt idx="144">
                  <c:v>2.9119898573852123</c:v>
                </c:pt>
                <c:pt idx="145">
                  <c:v>2.9325829381828732</c:v>
                </c:pt>
                <c:pt idx="146">
                  <c:v>2.9531802606037858</c:v>
                </c:pt>
                <c:pt idx="147">
                  <c:v>2.9737818263956433</c:v>
                </c:pt>
                <c:pt idx="148">
                  <c:v>2.9943876373072076</c:v>
                </c:pt>
                <c:pt idx="149">
                  <c:v>3.0149976950883222</c:v>
                </c:pt>
                <c:pt idx="150">
                  <c:v>3.0366428283677078</c:v>
                </c:pt>
                <c:pt idx="151">
                  <c:v>3.0572615977064159</c:v>
                </c:pt>
                <c:pt idx="152">
                  <c:v>3.0768533671636482</c:v>
                </c:pt>
                <c:pt idx="153">
                  <c:v>3.0974804299430527</c:v>
                </c:pt>
                <c:pt idx="154">
                  <c:v>3.1181117483574736</c:v>
                </c:pt>
                <c:pt idx="155">
                  <c:v>3.1387473241632726</c:v>
                </c:pt>
                <c:pt idx="156">
                  <c:v>3.1604192626997833</c:v>
                </c:pt>
                <c:pt idx="157">
                  <c:v>3.1810635716532496</c:v>
                </c:pt>
                <c:pt idx="158">
                  <c:v>3.2017121433616813</c:v>
                </c:pt>
                <c:pt idx="159">
                  <c:v>3.2213322364651575</c:v>
                </c:pt>
                <c:pt idx="160">
                  <c:v>3.2419891256111262</c:v>
                </c:pt>
                <c:pt idx="161">
                  <c:v>3.2626502827094166</c:v>
                </c:pt>
                <c:pt idx="162">
                  <c:v>3.2833157095240213</c:v>
                </c:pt>
                <c:pt idx="163">
                  <c:v>3.3039854078200155</c:v>
                </c:pt>
                <c:pt idx="164">
                  <c:v>3.3256931901451972</c:v>
                </c:pt>
                <c:pt idx="165">
                  <c:v>3.3463716505007262</c:v>
                </c:pt>
                <c:pt idx="166">
                  <c:v>3.3660201492635213</c:v>
                </c:pt>
                <c:pt idx="167">
                  <c:v>3.3867069511577306</c:v>
                </c:pt>
                <c:pt idx="168">
                  <c:v>3.4073980333751441</c:v>
                </c:pt>
                <c:pt idx="169">
                  <c:v>3.4280933976874173</c:v>
                </c:pt>
                <c:pt idx="170">
                  <c:v>3.4498281407596476</c:v>
                </c:pt>
                <c:pt idx="171">
                  <c:v>3.4705322889096717</c:v>
                </c:pt>
                <c:pt idx="172">
                  <c:v>3.4912407245649084</c:v>
                </c:pt>
                <c:pt idx="173">
                  <c:v>3.5109177113567895</c:v>
                </c:pt>
                <c:pt idx="174">
                  <c:v>3.5316345127567574</c:v>
                </c:pt>
                <c:pt idx="175">
                  <c:v>3.552355606904674</c:v>
                </c:pt>
                <c:pt idx="176">
                  <c:v>3.574117377776926</c:v>
                </c:pt>
                <c:pt idx="177">
                  <c:v>3.5948472776220939</c:v>
                </c:pt>
                <c:pt idx="178">
                  <c:v>3.6155814756457723</c:v>
                </c:pt>
                <c:pt idx="179">
                  <c:v>3.6352829465798271</c:v>
                </c:pt>
                <c:pt idx="180">
                  <c:v>3.6560255311802403</c:v>
                </c:pt>
                <c:pt idx="181">
                  <c:v>3.6767724192214608</c:v>
                </c:pt>
                <c:pt idx="182">
                  <c:v>3.697523612489531</c:v>
                </c:pt>
                <c:pt idx="183">
                  <c:v>3.7182791127715951</c:v>
                </c:pt>
                <c:pt idx="184">
                  <c:v>3.7390389218559061</c:v>
                </c:pt>
                <c:pt idx="185">
                  <c:v>3.7608413607007818</c:v>
                </c:pt>
                <c:pt idx="186">
                  <c:v>3.7805714735898812</c:v>
                </c:pt>
                <c:pt idx="187">
                  <c:v>3.8013442198216172</c:v>
                </c:pt>
                <c:pt idx="188">
                  <c:v>3.8221212820197739</c:v>
                </c:pt>
                <c:pt idx="189">
                  <c:v>3.8429026619781856</c:v>
                </c:pt>
                <c:pt idx="190">
                  <c:v>3.8636883614918176</c:v>
                </c:pt>
                <c:pt idx="191">
                  <c:v>3.8844783823567188</c:v>
                </c:pt>
                <c:pt idx="192">
                  <c:v>3.9063125570856596</c:v>
                </c:pt>
                <c:pt idx="193">
                  <c:v>3.9260713953302604</c:v>
                </c:pt>
                <c:pt idx="194">
                  <c:v>3.9468743910366526</c:v>
                </c:pt>
                <c:pt idx="195">
                  <c:v>3.9676817152898427</c:v>
                </c:pt>
                <c:pt idx="196">
                  <c:v>3.9884933698914922</c:v>
                </c:pt>
                <c:pt idx="197">
                  <c:v>4.0093093566444225</c:v>
                </c:pt>
                <c:pt idx="198">
                  <c:v>4.0311708071866814</c:v>
                </c:pt>
                <c:pt idx="199">
                  <c:v>4.0519956804905233</c:v>
                </c:pt>
                <c:pt idx="200">
                  <c:v>4.0717833278559006</c:v>
                </c:pt>
                <c:pt idx="201">
                  <c:v>4.092616661264584</c:v>
                </c:pt>
                <c:pt idx="202">
                  <c:v>4.1134543358555042</c:v>
                </c:pt>
                <c:pt idx="203">
                  <c:v>4.1353385683533972</c:v>
                </c:pt>
                <c:pt idx="204">
                  <c:v>4.156185148026343</c:v>
                </c:pt>
                <c:pt idx="205">
                  <c:v>4.1770360744042847</c:v>
                </c:pt>
                <c:pt idx="206">
                  <c:v>4.1968484822501582</c:v>
                </c:pt>
                <c:pt idx="207">
                  <c:v>4.217707889918616</c:v>
                </c:pt>
                <c:pt idx="208">
                  <c:v>4.2385716496437844</c:v>
                </c:pt>
                <c:pt idx="209">
                  <c:v>4.2594397632420495</c:v>
                </c:pt>
                <c:pt idx="210">
                  <c:v>4.2803122325309442</c:v>
                </c:pt>
                <c:pt idx="211">
                  <c:v>4.3022330150862658</c:v>
                </c:pt>
                <c:pt idx="212">
                  <c:v>4.3231144192277471</c:v>
                </c:pt>
                <c:pt idx="213">
                  <c:v>4.3429557927335978</c:v>
                </c:pt>
                <c:pt idx="214">
                  <c:v>4.3638457029829496</c:v>
                </c:pt>
                <c:pt idx="215">
                  <c:v>4.3847399780276328</c:v>
                </c:pt>
                <c:pt idx="216">
                  <c:v>4.4056386196919899</c:v>
                </c:pt>
                <c:pt idx="217">
                  <c:v>4.4265416298015436</c:v>
                </c:pt>
                <c:pt idx="218">
                  <c:v>4.4474490101829467</c:v>
                </c:pt>
                <c:pt idx="219">
                  <c:v>4.4694064650884799</c:v>
                </c:pt>
                <c:pt idx="220">
                  <c:v>4.4892768890736683</c:v>
                </c:pt>
                <c:pt idx="221">
                  <c:v>4.5101973912420181</c:v>
                </c:pt>
                <c:pt idx="222">
                  <c:v>4.5311222710003074</c:v>
                </c:pt>
                <c:pt idx="223">
                  <c:v>4.5520515301809308</c:v>
                </c:pt>
                <c:pt idx="224">
                  <c:v>4.5729851706174331</c:v>
                </c:pt>
                <c:pt idx="225">
                  <c:v>4.5949702104099241</c:v>
                </c:pt>
                <c:pt idx="226">
                  <c:v>4.6159128381579606</c:v>
                </c:pt>
                <c:pt idx="227">
                  <c:v>4.6358123978149566</c:v>
                </c:pt>
                <c:pt idx="228">
                  <c:v>4.6567635816334736</c:v>
                </c:pt>
                <c:pt idx="229">
                  <c:v>4.6777191558928894</c:v>
                </c:pt>
                <c:pt idx="230">
                  <c:v>4.6986791224336866</c:v>
                </c:pt>
                <c:pt idx="231">
                  <c:v>4.7196434830974692</c:v>
                </c:pt>
                <c:pt idx="232">
                  <c:v>4.7406122397270352</c:v>
                </c:pt>
                <c:pt idx="233">
                  <c:v>4.7615853941663282</c:v>
                </c:pt>
                <c:pt idx="234">
                  <c:v>4.7825629482604546</c:v>
                </c:pt>
                <c:pt idx="235">
                  <c:v>4.8035449038556948</c:v>
                </c:pt>
                <c:pt idx="236">
                  <c:v>4.8245312627994537</c:v>
                </c:pt>
                <c:pt idx="237">
                  <c:v>4.845522026940337</c:v>
                </c:pt>
                <c:pt idx="238">
                  <c:v>4.8665171981281006</c:v>
                </c:pt>
                <c:pt idx="239">
                  <c:v>4.8875167782136684</c:v>
                </c:pt>
                <c:pt idx="240">
                  <c:v>4.908520769049141</c:v>
                </c:pt>
                <c:pt idx="241">
                  <c:v>4.9295291724877508</c:v>
                </c:pt>
                <c:pt idx="242">
                  <c:v>4.9505419903839343</c:v>
                </c:pt>
                <c:pt idx="243">
                  <c:v>4.9715592245932863</c:v>
                </c:pt>
                <c:pt idx="244">
                  <c:v>4.9925808769725677</c:v>
                </c:pt>
                <c:pt idx="245">
                  <c:v>5.0136069493797173</c:v>
                </c:pt>
                <c:pt idx="246">
                  <c:v>5.0346374436738524</c:v>
                </c:pt>
                <c:pt idx="247">
                  <c:v>5.0556723617152315</c:v>
                </c:pt>
                <c:pt idx="248">
                  <c:v>5.0767117053653186</c:v>
                </c:pt>
                <c:pt idx="249">
                  <c:v>5.0977554764867463</c:v>
                </c:pt>
                <c:pt idx="250">
                  <c:v>5.1188036769433305</c:v>
                </c:pt>
                <c:pt idx="251">
                  <c:v>5.1398563086000326</c:v>
                </c:pt>
                <c:pt idx="252">
                  <c:v>5.1609133733230239</c:v>
                </c:pt>
                <c:pt idx="253">
                  <c:v>5.1819748729796471</c:v>
                </c:pt>
                <c:pt idx="254">
                  <c:v>5.2030408094384208</c:v>
                </c:pt>
                <c:pt idx="255">
                  <c:v>5.2241111845690487</c:v>
                </c:pt>
                <c:pt idx="256">
                  <c:v>5.2451860002424233</c:v>
                </c:pt>
                <c:pt idx="257">
                  <c:v>5.2662652583305922</c:v>
                </c:pt>
                <c:pt idx="258">
                  <c:v>5.2873489607068151</c:v>
                </c:pt>
                <c:pt idx="259">
                  <c:v>5.309491633417875</c:v>
                </c:pt>
                <c:pt idx="260">
                  <c:v>5.3295297058223676</c:v>
                </c:pt>
                <c:pt idx="261">
                  <c:v>5.3506267523141169</c:v>
                </c:pt>
                <c:pt idx="262">
                  <c:v>5.3717282505987871</c:v>
                </c:pt>
                <c:pt idx="263">
                  <c:v>5.3928342025555631</c:v>
                </c:pt>
                <c:pt idx="264">
                  <c:v>5.4139446100648225</c:v>
                </c:pt>
                <c:pt idx="265">
                  <c:v>5.4350594750081331</c:v>
                </c:pt>
                <c:pt idx="266">
                  <c:v>5.4572348825721235</c:v>
                </c:pt>
                <c:pt idx="267">
                  <c:v>5.477302584729153</c:v>
                </c:pt>
                <c:pt idx="268">
                  <c:v>5.4984308332759504</c:v>
                </c:pt>
                <c:pt idx="269">
                  <c:v>5.5195635467950011</c:v>
                </c:pt>
                <c:pt idx="270">
                  <c:v>5.5407007271738449</c:v>
                </c:pt>
                <c:pt idx="271">
                  <c:v>5.5618423763012261</c:v>
                </c:pt>
                <c:pt idx="272">
                  <c:v>5.5829884960670588</c:v>
                </c:pt>
                <c:pt idx="273">
                  <c:v>5.6041390883624853</c:v>
                </c:pt>
                <c:pt idx="274">
                  <c:v>5.6252941550798408</c:v>
                </c:pt>
                <c:pt idx="275">
                  <c:v>5.6464536981126576</c:v>
                </c:pt>
                <c:pt idx="276">
                  <c:v>5.667617719355686</c:v>
                </c:pt>
                <c:pt idx="277">
                  <c:v>5.6887862207048414</c:v>
                </c:pt>
                <c:pt idx="278">
                  <c:v>5.70995920405728</c:v>
                </c:pt>
                <c:pt idx="279">
                  <c:v>5.7311366713113525</c:v>
                </c:pt>
                <c:pt idx="280">
                  <c:v>5.7523186243666125</c:v>
                </c:pt>
                <c:pt idx="281">
                  <c:v>5.7724456364736909</c:v>
                </c:pt>
                <c:pt idx="282">
                  <c:v>5.7936363423094406</c:v>
                </c:pt>
                <c:pt idx="283">
                  <c:v>5.8148315395571188</c:v>
                </c:pt>
                <c:pt idx="284">
                  <c:v>5.8370913326329505</c:v>
                </c:pt>
                <c:pt idx="285">
                  <c:v>5.8582957432297871</c:v>
                </c:pt>
                <c:pt idx="286">
                  <c:v>5.8795046510505493</c:v>
                </c:pt>
                <c:pt idx="287">
                  <c:v>5.9007180580032426</c:v>
                </c:pt>
                <c:pt idx="288">
                  <c:v>5.9208749636682168</c:v>
                </c:pt>
                <c:pt idx="289">
                  <c:v>5.9420971494207668</c:v>
                </c:pt>
                <c:pt idx="290">
                  <c:v>5.963323839941026</c:v>
                </c:pt>
                <c:pt idx="291">
                  <c:v>5.9845550371418259</c:v>
                </c:pt>
                <c:pt idx="292">
                  <c:v>6.0068526466119518</c:v>
                </c:pt>
                <c:pt idx="293">
                  <c:v>6.0280930884929944</c:v>
                </c:pt>
                <c:pt idx="294">
                  <c:v>6.049338042896248</c:v>
                </c:pt>
                <c:pt idx="295">
                  <c:v>6.0695249310497585</c:v>
                </c:pt>
                <c:pt idx="296">
                  <c:v>6.0907786903884311</c:v>
                </c:pt>
                <c:pt idx="297">
                  <c:v>6.1120369679102655</c:v>
                </c:pt>
                <c:pt idx="298">
                  <c:v>6.1332997655366563</c:v>
                </c:pt>
                <c:pt idx="299">
                  <c:v>6.1545670851901919</c:v>
                </c:pt>
                <c:pt idx="300">
                  <c:v>6.17583892879472</c:v>
                </c:pt>
                <c:pt idx="301">
                  <c:v>6.1981792355881362</c:v>
                </c:pt>
                <c:pt idx="302">
                  <c:v>6.2183961955582419</c:v>
                </c:pt>
                <c:pt idx="303">
                  <c:v>6.2396816225710676</c:v>
                </c:pt>
                <c:pt idx="304">
                  <c:v>6.2609715812425124</c:v>
                </c:pt>
                <c:pt idx="305">
                  <c:v>6.2822660735025755</c:v>
                </c:pt>
                <c:pt idx="306">
                  <c:v>6.3035651012824765</c:v>
                </c:pt>
                <c:pt idx="307">
                  <c:v>6.3248686665146732</c:v>
                </c:pt>
                <c:pt idx="308">
                  <c:v>6.3451112580616673</c:v>
                </c:pt>
                <c:pt idx="309">
                  <c:v>6.3674894170719556</c:v>
                </c:pt>
                <c:pt idx="310">
                  <c:v>6.3888066062681226</c:v>
                </c:pt>
                <c:pt idx="311">
                  <c:v>6.4101283406587664</c:v>
                </c:pt>
                <c:pt idx="312">
                  <c:v>6.4314546221825282</c:v>
                </c:pt>
                <c:pt idx="313">
                  <c:v>6.4527854527793043</c:v>
                </c:pt>
                <c:pt idx="314">
                  <c:v>6.4741208343901926</c:v>
                </c:pt>
                <c:pt idx="315">
                  <c:v>6.4954607689575754</c:v>
                </c:pt>
                <c:pt idx="316">
                  <c:v>6.5168052584250624</c:v>
                </c:pt>
                <c:pt idx="317">
                  <c:v>6.5381543047375059</c:v>
                </c:pt>
                <c:pt idx="318">
                  <c:v>6.5595079098410238</c:v>
                </c:pt>
                <c:pt idx="319">
                  <c:v>6.5808660756829367</c:v>
                </c:pt>
                <c:pt idx="320">
                  <c:v>6.6022288042118555</c:v>
                </c:pt>
                <c:pt idx="321">
                  <c:v>6.6225276242791011</c:v>
                </c:pt>
                <c:pt idx="322">
                  <c:v>6.6438992556570611</c:v>
                </c:pt>
                <c:pt idx="323">
                  <c:v>6.6652754554776665</c:v>
                </c:pt>
                <c:pt idx="324">
                  <c:v>6.6866562256944544</c:v>
                </c:pt>
                <c:pt idx="325">
                  <c:v>6.7091109554499022</c:v>
                </c:pt>
                <c:pt idx="326">
                  <c:v>6.7305011010913978</c:v>
                </c:pt>
                <c:pt idx="327">
                  <c:v>6.7518958230951052</c:v>
                </c:pt>
                <c:pt idx="328">
                  <c:v>6.7722250496380543</c:v>
                </c:pt>
                <c:pt idx="329">
                  <c:v>6.7936287011827021</c:v>
                </c:pt>
                <c:pt idx="330">
                  <c:v>6.8150369348711086</c:v>
                </c:pt>
                <c:pt idx="331">
                  <c:v>6.8364497526656187</c:v>
                </c:pt>
                <c:pt idx="332">
                  <c:v>6.8578671565297986</c:v>
                </c:pt>
                <c:pt idx="333">
                  <c:v>6.8803603684946157</c:v>
                </c:pt>
                <c:pt idx="334">
                  <c:v>6.9017871799456687</c:v>
                </c:pt>
                <c:pt idx="335">
                  <c:v>6.9221469041953156</c:v>
                </c:pt>
                <c:pt idx="336">
                  <c:v>6.9435826719994136</c:v>
                </c:pt>
                <c:pt idx="337">
                  <c:v>6.9650230357101117</c:v>
                </c:pt>
                <c:pt idx="338">
                  <c:v>6.9864679972985888</c:v>
                </c:pt>
                <c:pt idx="339">
                  <c:v>7.0079175587372946</c:v>
                </c:pt>
                <c:pt idx="340">
                  <c:v>7.0293717219999481</c:v>
                </c:pt>
                <c:pt idx="341">
                  <c:v>7.0508304890615516</c:v>
                </c:pt>
                <c:pt idx="342">
                  <c:v>7.0712205838388238</c:v>
                </c:pt>
                <c:pt idx="343">
                  <c:v>7.0926883339937215</c:v>
                </c:pt>
                <c:pt idx="344">
                  <c:v>7.1152344328089239</c:v>
                </c:pt>
                <c:pt idx="345">
                  <c:v>7.1367116348416211</c:v>
                </c:pt>
                <c:pt idx="346">
                  <c:v>7.1581934505672864</c:v>
                </c:pt>
                <c:pt idx="347">
                  <c:v>7.1796798819685685</c:v>
                </c:pt>
                <c:pt idx="348">
                  <c:v>7.2011709310293837</c:v>
                </c:pt>
                <c:pt idx="349">
                  <c:v>7.2215917065524282</c:v>
                </c:pt>
                <c:pt idx="350">
                  <c:v>7.2430917657604095</c:v>
                </c:pt>
                <c:pt idx="351">
                  <c:v>7.2656718040273693</c:v>
                </c:pt>
                <c:pt idx="352">
                  <c:v>7.2871813435910564</c:v>
                </c:pt>
                <c:pt idx="353">
                  <c:v>7.3086955107530587</c:v>
                </c:pt>
                <c:pt idx="354">
                  <c:v>7.3302143075049839</c:v>
                </c:pt>
                <c:pt idx="355">
                  <c:v>7.3517377358397376</c:v>
                </c:pt>
                <c:pt idx="356">
                  <c:v>7.3732657977514728</c:v>
                </c:pt>
                <c:pt idx="357">
                  <c:v>7.3947984952356718</c:v>
                </c:pt>
                <c:pt idx="358">
                  <c:v>7.4163358302890918</c:v>
                </c:pt>
                <c:pt idx="359">
                  <c:v>7.4378778049097818</c:v>
                </c:pt>
                <c:pt idx="360">
                  <c:v>7.4594244210970801</c:v>
                </c:pt>
                <c:pt idx="361">
                  <c:v>7.4809756808516319</c:v>
                </c:pt>
                <c:pt idx="362">
                  <c:v>7.502531586175337</c:v>
                </c:pt>
                <c:pt idx="363">
                  <c:v>7.5230140010158459</c:v>
                </c:pt>
                <c:pt idx="364">
                  <c:v>7.5445789709623723</c:v>
                </c:pt>
                <c:pt idx="365">
                  <c:v>7.5672271956001556</c:v>
                </c:pt>
                <c:pt idx="366">
                  <c:v>7.5888017032457027</c:v>
                </c:pt>
                <c:pt idx="367">
                  <c:v>7.6103808664894901</c:v>
                </c:pt>
                <c:pt idx="368">
                  <c:v>7.6319646873412319</c:v>
                </c:pt>
                <c:pt idx="369">
                  <c:v>7.6524736330914012</c:v>
                </c:pt>
                <c:pt idx="370">
                  <c:v>7.6740665420640175</c:v>
                </c:pt>
                <c:pt idx="371">
                  <c:v>7.6967441156608443</c:v>
                </c:pt>
                <c:pt idx="372">
                  <c:v>7.7183465870675718</c:v>
                </c:pt>
                <c:pt idx="373">
                  <c:v>7.7399537261503584</c:v>
                </c:pt>
                <c:pt idx="374">
                  <c:v>7.7615655349267438</c:v>
                </c:pt>
                <c:pt idx="375">
                  <c:v>7.783182015415588</c:v>
                </c:pt>
                <c:pt idx="376">
                  <c:v>7.8037220008935915</c:v>
                </c:pt>
                <c:pt idx="377">
                  <c:v>7.8253475970333595</c:v>
                </c:pt>
                <c:pt idx="378">
                  <c:v>7.8480595073648729</c:v>
                </c:pt>
                <c:pt idx="379">
                  <c:v>7.8696946949181612</c:v>
                </c:pt>
                <c:pt idx="380">
                  <c:v>7.8913345642977957</c:v>
                </c:pt>
                <c:pt idx="381">
                  <c:v>7.9129791175305071</c:v>
                </c:pt>
                <c:pt idx="382">
                  <c:v>7.9346283566443088</c:v>
                </c:pt>
                <c:pt idx="383">
                  <c:v>7.9551994759481435</c:v>
                </c:pt>
                <c:pt idx="384">
                  <c:v>7.9779409006339579</c:v>
                </c:pt>
                <c:pt idx="385">
                  <c:v>7.9996042095724835</c:v>
                </c:pt>
                <c:pt idx="386">
                  <c:v>8.0212722125174345</c:v>
                </c:pt>
                <c:pt idx="387">
                  <c:v>8.0429449115034579</c:v>
                </c:pt>
                <c:pt idx="388">
                  <c:v>8.0646223085665127</c:v>
                </c:pt>
                <c:pt idx="389">
                  <c:v>8.0863044057438831</c:v>
                </c:pt>
                <c:pt idx="390">
                  <c:v>8.1069067534000485</c:v>
                </c:pt>
                <c:pt idx="391">
                  <c:v>8.1285980216650913</c:v>
                </c:pt>
                <c:pt idx="392">
                  <c:v>8.1502939960621728</c:v>
                </c:pt>
                <c:pt idx="393">
                  <c:v>8.171994678633796</c:v>
                </c:pt>
                <c:pt idx="394">
                  <c:v>8.1947854647432354</c:v>
                </c:pt>
                <c:pt idx="395">
                  <c:v>8.2154101764774534</c:v>
                </c:pt>
                <c:pt idx="396">
                  <c:v>8.2371249958411941</c:v>
                </c:pt>
                <c:pt idx="397">
                  <c:v>8.2588445315629038</c:v>
                </c:pt>
                <c:pt idx="398">
                  <c:v>8.2805687856917771</c:v>
                </c:pt>
                <c:pt idx="399">
                  <c:v>8.3033843329564547</c:v>
                </c:pt>
                <c:pt idx="400">
                  <c:v>8.3251182662318932</c:v>
                </c:pt>
                <c:pt idx="401">
                  <c:v>8.3468569241727621</c:v>
                </c:pt>
                <c:pt idx="402">
                  <c:v>8.3686003088336811</c:v>
                </c:pt>
                <c:pt idx="403">
                  <c:v>8.389260904258542</c:v>
                </c:pt>
                <c:pt idx="404">
                  <c:v>8.4121012665407147</c:v>
                </c:pt>
                <c:pt idx="405">
                  <c:v>8.4338588437027635</c:v>
                </c:pt>
                <c:pt idx="406">
                  <c:v>8.45562115581669</c:v>
                </c:pt>
                <c:pt idx="407">
                  <c:v>8.477388204943793</c:v>
                </c:pt>
                <c:pt idx="408">
                  <c:v>8.4991599931467494</c:v>
                </c:pt>
                <c:pt idx="409">
                  <c:v>8.5209365224895706</c:v>
                </c:pt>
                <c:pt idx="410">
                  <c:v>8.5416286187271986</c:v>
                </c:pt>
                <c:pt idx="411">
                  <c:v>8.5634143992344818</c:v>
                </c:pt>
                <c:pt idx="412">
                  <c:v>8.5852049269783421</c:v>
                </c:pt>
                <c:pt idx="413">
                  <c:v>8.6070002040280986</c:v>
                </c:pt>
                <c:pt idx="414">
                  <c:v>8.6298903586365814</c:v>
                </c:pt>
                <c:pt idx="415">
                  <c:v>8.6516953782384789</c:v>
                </c:pt>
                <c:pt idx="416">
                  <c:v>8.6735051534661469</c:v>
                </c:pt>
                <c:pt idx="417">
                  <c:v>8.6942288467205735</c:v>
                </c:pt>
                <c:pt idx="418">
                  <c:v>8.7160479013874976</c:v>
                </c:pt>
                <c:pt idx="419">
                  <c:v>8.738963033658985</c:v>
                </c:pt>
                <c:pt idx="420">
                  <c:v>8.760791852151721</c:v>
                </c:pt>
                <c:pt idx="421">
                  <c:v>8.782625436658007</c:v>
                </c:pt>
                <c:pt idx="422">
                  <c:v>8.8044637892594952</c:v>
                </c:pt>
                <c:pt idx="423">
                  <c:v>8.8263069120391613</c:v>
                </c:pt>
                <c:pt idx="424">
                  <c:v>8.8481548070813858</c:v>
                </c:pt>
                <c:pt idx="425">
                  <c:v>8.8700074764719012</c:v>
                </c:pt>
                <c:pt idx="426">
                  <c:v>8.8918649222978203</c:v>
                </c:pt>
                <c:pt idx="427">
                  <c:v>8.9148203833388084</c:v>
                </c:pt>
                <c:pt idx="428">
                  <c:v>8.9366876273878493</c:v>
                </c:pt>
                <c:pt idx="429">
                  <c:v>8.9574659392794533</c:v>
                </c:pt>
                <c:pt idx="430">
                  <c:v>8.9793425117453385</c:v>
                </c:pt>
                <c:pt idx="431">
                  <c:v>9.0012238711026917</c:v>
                </c:pt>
                <c:pt idx="432">
                  <c:v>9.0231100194468201</c:v>
                </c:pt>
                <c:pt idx="433">
                  <c:v>9.0450009588744447</c:v>
                </c:pt>
                <c:pt idx="434">
                  <c:v>9.0679916039727892</c:v>
                </c:pt>
                <c:pt idx="435">
                  <c:v>9.0898923716822306</c:v>
                </c:pt>
                <c:pt idx="436">
                  <c:v>9.1107025446460597</c:v>
                </c:pt>
                <c:pt idx="437">
                  <c:v>9.1326126694023166</c:v>
                </c:pt>
                <c:pt idx="438">
                  <c:v>9.1545275957462948</c:v>
                </c:pt>
                <c:pt idx="439">
                  <c:v>9.1764473257829859</c:v>
                </c:pt>
                <c:pt idx="440">
                  <c:v>9.1994682146005875</c:v>
                </c:pt>
                <c:pt idx="441">
                  <c:v>9.2213977987939053</c:v>
                </c:pt>
                <c:pt idx="442">
                  <c:v>9.2433321931087118</c:v>
                </c:pt>
                <c:pt idx="443">
                  <c:v>9.2641743250051611</c:v>
                </c:pt>
                <c:pt idx="444">
                  <c:v>9.2861181051287627</c:v>
                </c:pt>
                <c:pt idx="445">
                  <c:v>9.3080667016041332</c:v>
                </c:pt>
                <c:pt idx="446">
                  <c:v>9.3311179138157794</c:v>
                </c:pt>
                <c:pt idx="447">
                  <c:v>9.3530763904249081</c:v>
                </c:pt>
                <c:pt idx="448">
                  <c:v>9.3750396898400208</c:v>
                </c:pt>
                <c:pt idx="449">
                  <c:v>9.397007814180089</c:v>
                </c:pt>
                <c:pt idx="450">
                  <c:v>9.4178820033210968</c:v>
                </c:pt>
                <c:pt idx="451">
                  <c:v>9.4398595423647436</c:v>
                </c:pt>
                <c:pt idx="452">
                  <c:v>9.4618419125924227</c:v>
                </c:pt>
                <c:pt idx="453">
                  <c:v>9.4849286032178703</c:v>
                </c:pt>
                <c:pt idx="454">
                  <c:v>9.506920884015992</c:v>
                </c:pt>
                <c:pt idx="455">
                  <c:v>9.5289180024821807</c:v>
                </c:pt>
                <c:pt idx="456">
                  <c:v>9.549819747854011</c:v>
                </c:pt>
                <c:pt idx="457">
                  <c:v>9.5718263058970923</c:v>
                </c:pt>
                <c:pt idx="458">
                  <c:v>9.5938377078921491</c:v>
                </c:pt>
                <c:pt idx="459">
                  <c:v>9.6169548956241044</c:v>
                </c:pt>
                <c:pt idx="460">
                  <c:v>9.6389762343902738</c:v>
                </c:pt>
                <c:pt idx="461">
                  <c:v>9.661002423618207</c:v>
                </c:pt>
                <c:pt idx="462">
                  <c:v>9.6830334654451224</c:v>
                </c:pt>
                <c:pt idx="463">
                  <c:v>9.7039674518483761</c:v>
                </c:pt>
                <c:pt idx="464">
                  <c:v>9.7260079623958209</c:v>
                </c:pt>
                <c:pt idx="465">
                  <c:v>9.7480533318552656</c:v>
                </c:pt>
                <c:pt idx="466">
                  <c:v>9.7712062015363763</c:v>
                </c:pt>
                <c:pt idx="467">
                  <c:v>9.7921586560827976</c:v>
                </c:pt>
                <c:pt idx="468">
                  <c:v>9.8153217408474287</c:v>
                </c:pt>
                <c:pt idx="469">
                  <c:v>9.83738681082807</c:v>
                </c:pt>
                <c:pt idx="470">
                  <c:v>9.8583531378802505</c:v>
                </c:pt>
                <c:pt idx="471">
                  <c:v>9.8815315621822997</c:v>
                </c:pt>
                <c:pt idx="472">
                  <c:v>9.9036112478572758</c:v>
                </c:pt>
                <c:pt idx="473">
                  <c:v>9.9256958097341172</c:v>
                </c:pt>
                <c:pt idx="474">
                  <c:v>9.948889850074238</c:v>
                </c:pt>
                <c:pt idx="475">
                  <c:v>9.9709844149011939</c:v>
                </c:pt>
                <c:pt idx="476">
                  <c:v>9.9930838625049443</c:v>
                </c:pt>
                <c:pt idx="477">
                  <c:v>10.014082862366596</c:v>
                </c:pt>
                <c:pt idx="478">
                  <c:v>10.03619183759511</c:v>
                </c:pt>
                <c:pt idx="479">
                  <c:v>10.058305701972452</c:v>
                </c:pt>
                <c:pt idx="480">
                  <c:v>10.081530523881629</c:v>
                </c:pt>
                <c:pt idx="481">
                  <c:v>10.103654417777177</c:v>
                </c:pt>
                <c:pt idx="482">
                  <c:v>10.1257832074227</c:v>
                </c:pt>
                <c:pt idx="483">
                  <c:v>10.147916894985389</c:v>
                </c:pt>
                <c:pt idx="484">
                  <c:v>10.168948436840955</c:v>
                </c:pt>
                <c:pt idx="485">
                  <c:v>10.191091681581081</c:v>
                </c:pt>
                <c:pt idx="486">
                  <c:v>10.213239830640067</c:v>
                </c:pt>
                <c:pt idx="487">
                  <c:v>10.235392886190835</c:v>
                </c:pt>
                <c:pt idx="488">
                  <c:v>10.25865887751011</c:v>
                </c:pt>
                <c:pt idx="489">
                  <c:v>10.280821998168205</c:v>
                </c:pt>
                <c:pt idx="490">
                  <c:v>10.302990031954398</c:v>
                </c:pt>
                <c:pt idx="491">
                  <c:v>10.324054216820617</c:v>
                </c:pt>
                <c:pt idx="492">
                  <c:v>10.34734084762761</c:v>
                </c:pt>
                <c:pt idx="493">
                  <c:v>10.369523633876513</c:v>
                </c:pt>
                <c:pt idx="494">
                  <c:v>10.391711341977297</c:v>
                </c:pt>
                <c:pt idx="495">
                  <c:v>10.41390397411454</c:v>
                </c:pt>
                <c:pt idx="496">
                  <c:v>10.436101532474273</c:v>
                </c:pt>
                <c:pt idx="497">
                  <c:v>10.458304019243984</c:v>
                </c:pt>
                <c:pt idx="498">
                  <c:v>10.47940094860866</c:v>
                </c:pt>
                <c:pt idx="499">
                  <c:v>10.502723786770595</c:v>
                </c:pt>
                <c:pt idx="500">
                  <c:v>10.524941071909748</c:v>
                </c:pt>
                <c:pt idx="501">
                  <c:v>10.536051565782628</c:v>
                </c:pt>
              </c:numCache>
            </c:numRef>
          </c:xVal>
          <c:yVal>
            <c:numRef>
              <c:f>CHS_16May2016!$AG$27:$AG$528</c:f>
              <c:numCache>
                <c:formatCode>General</c:formatCode>
                <c:ptCount val="502"/>
                <c:pt idx="0">
                  <c:v>0.14099999999999999</c:v>
                </c:pt>
                <c:pt idx="1">
                  <c:v>0.13999300000000001</c:v>
                </c:pt>
                <c:pt idx="2">
                  <c:v>0.2899275</c:v>
                </c:pt>
                <c:pt idx="3">
                  <c:v>0.45679435000000002</c:v>
                </c:pt>
                <c:pt idx="4">
                  <c:v>0.62959680000000007</c:v>
                </c:pt>
                <c:pt idx="5">
                  <c:v>0.82130952000000002</c:v>
                </c:pt>
                <c:pt idx="6">
                  <c:v>1.0269308799999999</c:v>
                </c:pt>
                <c:pt idx="7">
                  <c:v>1.2434562</c:v>
                </c:pt>
                <c:pt idx="8">
                  <c:v>1.46488752</c:v>
                </c:pt>
                <c:pt idx="9">
                  <c:v>1.69419995</c:v>
                </c:pt>
                <c:pt idx="10">
                  <c:v>1.9224368999999999</c:v>
                </c:pt>
                <c:pt idx="11">
                  <c:v>2.15259972</c:v>
                </c:pt>
                <c:pt idx="12">
                  <c:v>2.3746687999999998</c:v>
                </c:pt>
                <c:pt idx="13">
                  <c:v>2.60462916</c:v>
                </c:pt>
                <c:pt idx="14">
                  <c:v>2.8185393599999999</c:v>
                </c:pt>
                <c:pt idx="15">
                  <c:v>3.0203976400000001</c:v>
                </c:pt>
                <c:pt idx="16">
                  <c:v>3.2092142399999997</c:v>
                </c:pt>
                <c:pt idx="17">
                  <c:v>3.3909775199999999</c:v>
                </c:pt>
                <c:pt idx="18">
                  <c:v>3.5577191999999997</c:v>
                </c:pt>
                <c:pt idx="19">
                  <c:v>3.7094482800000002</c:v>
                </c:pt>
                <c:pt idx="20">
                  <c:v>3.8461737600000006</c:v>
                </c:pt>
                <c:pt idx="21">
                  <c:v>3.97089252</c:v>
                </c:pt>
                <c:pt idx="22">
                  <c:v>4.0855622499999997</c:v>
                </c:pt>
                <c:pt idx="23">
                  <c:v>4.1912655000000001</c:v>
                </c:pt>
                <c:pt idx="24">
                  <c:v>4.2850247999999995</c:v>
                </c:pt>
                <c:pt idx="25">
                  <c:v>4.3687524</c:v>
                </c:pt>
                <c:pt idx="26">
                  <c:v>4.4514510400000002</c:v>
                </c:pt>
                <c:pt idx="27">
                  <c:v>4.5300915000000002</c:v>
                </c:pt>
                <c:pt idx="28">
                  <c:v>4.5978046500000005</c:v>
                </c:pt>
                <c:pt idx="29">
                  <c:v>4.6605184499999996</c:v>
                </c:pt>
                <c:pt idx="30">
                  <c:v>4.72121835</c:v>
                </c:pt>
                <c:pt idx="31">
                  <c:v>4.7769717599999995</c:v>
                </c:pt>
                <c:pt idx="32">
                  <c:v>4.8306673599999996</c:v>
                </c:pt>
                <c:pt idx="33">
                  <c:v>4.86938855</c:v>
                </c:pt>
                <c:pt idx="34">
                  <c:v>4.9032249600000002</c:v>
                </c:pt>
                <c:pt idx="35">
                  <c:v>4.9389349500000002</c:v>
                </c:pt>
                <c:pt idx="36">
                  <c:v>4.9726936000000004</c:v>
                </c:pt>
                <c:pt idx="37">
                  <c:v>4.9994889999999996</c:v>
                </c:pt>
                <c:pt idx="38">
                  <c:v>5.0262732000000003</c:v>
                </c:pt>
                <c:pt idx="39">
                  <c:v>5.0510614999999994</c:v>
                </c:pt>
                <c:pt idx="40">
                  <c:v>5.0778237000000006</c:v>
                </c:pt>
                <c:pt idx="41">
                  <c:v>5.0996149500000003</c:v>
                </c:pt>
                <c:pt idx="42">
                  <c:v>5.1253123199999999</c:v>
                </c:pt>
                <c:pt idx="43">
                  <c:v>5.1480756799999998</c:v>
                </c:pt>
                <c:pt idx="44">
                  <c:v>5.1708294400000003</c:v>
                </c:pt>
                <c:pt idx="45">
                  <c:v>5.1985817499999998</c:v>
                </c:pt>
                <c:pt idx="46">
                  <c:v>5.2182900400000003</c:v>
                </c:pt>
                <c:pt idx="47">
                  <c:v>5.2360609</c:v>
                </c:pt>
                <c:pt idx="48">
                  <c:v>5.2528336199999996</c:v>
                </c:pt>
                <c:pt idx="49">
                  <c:v>5.2695991399999995</c:v>
                </c:pt>
                <c:pt idx="50">
                  <c:v>5.2823969000000002</c:v>
                </c:pt>
                <c:pt idx="51">
                  <c:v>5.2922192400000005</c:v>
                </c:pt>
                <c:pt idx="52">
                  <c:v>5.2981317499999996</c:v>
                </c:pt>
                <c:pt idx="53">
                  <c:v>5.3138297999999997</c:v>
                </c:pt>
                <c:pt idx="54">
                  <c:v>5.3236385400000001</c:v>
                </c:pt>
                <c:pt idx="55">
                  <c:v>5.3383885800000002</c:v>
                </c:pt>
                <c:pt idx="56">
                  <c:v>5.356099040000001</c:v>
                </c:pt>
                <c:pt idx="57">
                  <c:v>5.3718244199999994</c:v>
                </c:pt>
                <c:pt idx="58">
                  <c:v>5.3895200799999996</c:v>
                </c:pt>
                <c:pt idx="59">
                  <c:v>5.4062197999999997</c:v>
                </c:pt>
                <c:pt idx="60">
                  <c:v>5.42093604</c:v>
                </c:pt>
                <c:pt idx="61">
                  <c:v>5.43663382</c:v>
                </c:pt>
                <c:pt idx="62">
                  <c:v>5.4493615799999997</c:v>
                </c:pt>
                <c:pt idx="63">
                  <c:v>5.4620284300000002</c:v>
                </c:pt>
                <c:pt idx="64">
                  <c:v>5.4658588799999999</c:v>
                </c:pt>
                <c:pt idx="65">
                  <c:v>5.4727041599999993</c:v>
                </c:pt>
                <c:pt idx="66">
                  <c:v>5.4785039400000004</c:v>
                </c:pt>
                <c:pt idx="67">
                  <c:v>5.4872611399999993</c:v>
                </c:pt>
                <c:pt idx="68">
                  <c:v>5.4969451600000001</c:v>
                </c:pt>
                <c:pt idx="69">
                  <c:v>5.5037213999999999</c:v>
                </c:pt>
                <c:pt idx="70">
                  <c:v>5.5105503200000001</c:v>
                </c:pt>
                <c:pt idx="71">
                  <c:v>5.5271796399999999</c:v>
                </c:pt>
                <c:pt idx="72">
                  <c:v>5.5457732399999999</c:v>
                </c:pt>
                <c:pt idx="73">
                  <c:v>5.5574600600000004</c:v>
                </c:pt>
                <c:pt idx="74">
                  <c:v>5.5720977000000005</c:v>
                </c:pt>
                <c:pt idx="75">
                  <c:v>5.5847019699999993</c:v>
                </c:pt>
                <c:pt idx="76">
                  <c:v>5.5944023999999999</c:v>
                </c:pt>
                <c:pt idx="77">
                  <c:v>5.6050831600000004</c:v>
                </c:pt>
                <c:pt idx="78">
                  <c:v>5.6127485199999994</c:v>
                </c:pt>
                <c:pt idx="79">
                  <c:v>5.6175713099999998</c:v>
                </c:pt>
                <c:pt idx="80">
                  <c:v>5.6233188199999997</c:v>
                </c:pt>
                <c:pt idx="81">
                  <c:v>5.6270956700000001</c:v>
                </c:pt>
                <c:pt idx="82">
                  <c:v>5.6357318800000007</c:v>
                </c:pt>
                <c:pt idx="83">
                  <c:v>5.6375366399999995</c:v>
                </c:pt>
                <c:pt idx="84">
                  <c:v>5.64819008</c:v>
                </c:pt>
                <c:pt idx="85">
                  <c:v>5.6598218399999993</c:v>
                </c:pt>
                <c:pt idx="86">
                  <c:v>5.6705231700000001</c:v>
                </c:pt>
                <c:pt idx="87">
                  <c:v>5.6801216000000005</c:v>
                </c:pt>
                <c:pt idx="88">
                  <c:v>5.6868257599999996</c:v>
                </c:pt>
                <c:pt idx="89">
                  <c:v>5.6974559999999999</c:v>
                </c:pt>
                <c:pt idx="90">
                  <c:v>5.7110278000000001</c:v>
                </c:pt>
                <c:pt idx="91">
                  <c:v>5.7147744000000005</c:v>
                </c:pt>
                <c:pt idx="92">
                  <c:v>5.7225041699999997</c:v>
                </c:pt>
                <c:pt idx="93">
                  <c:v>5.7271691999999996</c:v>
                </c:pt>
                <c:pt idx="94">
                  <c:v>5.7328714399999994</c:v>
                </c:pt>
                <c:pt idx="95">
                  <c:v>5.73660864</c:v>
                </c:pt>
                <c:pt idx="96">
                  <c:v>5.7373425899999999</c:v>
                </c:pt>
                <c:pt idx="97">
                  <c:v>5.7400956299999999</c:v>
                </c:pt>
                <c:pt idx="98">
                  <c:v>5.7487887600000001</c:v>
                </c:pt>
                <c:pt idx="99">
                  <c:v>5.7574193600000001</c:v>
                </c:pt>
                <c:pt idx="100">
                  <c:v>5.7680061999999994</c:v>
                </c:pt>
                <c:pt idx="101">
                  <c:v>5.7755895399999995</c:v>
                </c:pt>
                <c:pt idx="102">
                  <c:v>5.7842078399999997</c:v>
                </c:pt>
                <c:pt idx="103">
                  <c:v>5.7986991999999997</c:v>
                </c:pt>
                <c:pt idx="104">
                  <c:v>5.80437037</c:v>
                </c:pt>
                <c:pt idx="105">
                  <c:v>5.8091189600000002</c:v>
                </c:pt>
                <c:pt idx="106">
                  <c:v>5.8079323599999997</c:v>
                </c:pt>
                <c:pt idx="107">
                  <c:v>5.8135374000000004</c:v>
                </c:pt>
                <c:pt idx="108">
                  <c:v>5.8172419500000005</c:v>
                </c:pt>
                <c:pt idx="109">
                  <c:v>5.8189878800000008</c:v>
                </c:pt>
                <c:pt idx="110">
                  <c:v>5.8217107200000004</c:v>
                </c:pt>
                <c:pt idx="111">
                  <c:v>5.8273656899999997</c:v>
                </c:pt>
                <c:pt idx="112">
                  <c:v>5.8290473999999994</c:v>
                </c:pt>
                <c:pt idx="113">
                  <c:v>5.8396447399999998</c:v>
                </c:pt>
                <c:pt idx="114">
                  <c:v>5.8452911099999998</c:v>
                </c:pt>
                <c:pt idx="115">
                  <c:v>5.8528889000000008</c:v>
                </c:pt>
                <c:pt idx="116">
                  <c:v>5.8634138199999999</c:v>
                </c:pt>
                <c:pt idx="117">
                  <c:v>5.8719203999999996</c:v>
                </c:pt>
                <c:pt idx="118">
                  <c:v>5.8775535000000003</c:v>
                </c:pt>
                <c:pt idx="119">
                  <c:v>5.88324406</c:v>
                </c:pt>
                <c:pt idx="120">
                  <c:v>5.8839910799999995</c:v>
                </c:pt>
                <c:pt idx="121">
                  <c:v>5.8896168500000003</c:v>
                </c:pt>
                <c:pt idx="122">
                  <c:v>5.8913369800000002</c:v>
                </c:pt>
                <c:pt idx="123">
                  <c:v>5.8901293800000003</c:v>
                </c:pt>
                <c:pt idx="124">
                  <c:v>5.8889217800000004</c:v>
                </c:pt>
                <c:pt idx="125">
                  <c:v>5.8925292999999996</c:v>
                </c:pt>
                <c:pt idx="126">
                  <c:v>5.9021051400000006</c:v>
                </c:pt>
                <c:pt idx="127">
                  <c:v>5.9086920200000002</c:v>
                </c:pt>
                <c:pt idx="128">
                  <c:v>5.9143011899999998</c:v>
                </c:pt>
                <c:pt idx="129">
                  <c:v>5.9247183000000003</c:v>
                </c:pt>
                <c:pt idx="130">
                  <c:v>5.9322689999999998</c:v>
                </c:pt>
                <c:pt idx="131">
                  <c:v>5.9388421999999998</c:v>
                </c:pt>
                <c:pt idx="132">
                  <c:v>5.9493070000000001</c:v>
                </c:pt>
                <c:pt idx="133">
                  <c:v>5.9519789999999997</c:v>
                </c:pt>
                <c:pt idx="134">
                  <c:v>5.954649400000001</c:v>
                </c:pt>
                <c:pt idx="135">
                  <c:v>5.9563451000000001</c:v>
                </c:pt>
                <c:pt idx="136">
                  <c:v>5.9580395999999993</c:v>
                </c:pt>
                <c:pt idx="137">
                  <c:v>5.9558420999999999</c:v>
                </c:pt>
                <c:pt idx="138">
                  <c:v>5.9555899999999999</c:v>
                </c:pt>
                <c:pt idx="139">
                  <c:v>5.9582544000000004</c:v>
                </c:pt>
                <c:pt idx="140">
                  <c:v>5.9648056</c:v>
                </c:pt>
                <c:pt idx="141">
                  <c:v>5.9635784000000003</c:v>
                </c:pt>
                <c:pt idx="142">
                  <c:v>5.9662379999999997</c:v>
                </c:pt>
                <c:pt idx="143">
                  <c:v>5.9756964999999997</c:v>
                </c:pt>
                <c:pt idx="144">
                  <c:v>5.9851505999999999</c:v>
                </c:pt>
                <c:pt idx="145">
                  <c:v>5.9926580999999999</c:v>
                </c:pt>
                <c:pt idx="146">
                  <c:v>6.0001619999999996</c:v>
                </c:pt>
                <c:pt idx="147">
                  <c:v>6.0047502000000001</c:v>
                </c:pt>
                <c:pt idx="148">
                  <c:v>6.0122475000000009</c:v>
                </c:pt>
                <c:pt idx="149">
                  <c:v>6.0158600000000009</c:v>
                </c:pt>
                <c:pt idx="150">
                  <c:v>6.0174682700000002</c:v>
                </c:pt>
                <c:pt idx="151">
                  <c:v>6.0142878899999994</c:v>
                </c:pt>
                <c:pt idx="152">
                  <c:v>6.0140794</c:v>
                </c:pt>
                <c:pt idx="153">
                  <c:v>6.018656</c:v>
                </c:pt>
                <c:pt idx="154">
                  <c:v>6.0154758000000008</c:v>
                </c:pt>
                <c:pt idx="155">
                  <c:v>6.0161727999999997</c:v>
                </c:pt>
                <c:pt idx="156">
                  <c:v>6.02165135</c:v>
                </c:pt>
                <c:pt idx="157">
                  <c:v>6.0310639400000001</c:v>
                </c:pt>
                <c:pt idx="158">
                  <c:v>6.0414406200000004</c:v>
                </c:pt>
                <c:pt idx="159">
                  <c:v>6.0431603000000003</c:v>
                </c:pt>
                <c:pt idx="160">
                  <c:v>6.0428801999999999</c:v>
                </c:pt>
                <c:pt idx="161">
                  <c:v>6.0532465999999996</c:v>
                </c:pt>
                <c:pt idx="162">
                  <c:v>6.0558665999999999</c:v>
                </c:pt>
                <c:pt idx="163">
                  <c:v>6.0584850000000001</c:v>
                </c:pt>
                <c:pt idx="164">
                  <c:v>6.0571699799999994</c:v>
                </c:pt>
                <c:pt idx="165">
                  <c:v>6.0597859400000003</c:v>
                </c:pt>
                <c:pt idx="166">
                  <c:v>6.0614961000000003</c:v>
                </c:pt>
                <c:pt idx="167">
                  <c:v>6.0621757000000001</c:v>
                </c:pt>
                <c:pt idx="168">
                  <c:v>6.0628545000000003</c:v>
                </c:pt>
                <c:pt idx="169">
                  <c:v>6.0664313999999999</c:v>
                </c:pt>
                <c:pt idx="170">
                  <c:v>6.0689773799999998</c:v>
                </c:pt>
                <c:pt idx="171">
                  <c:v>6.0783457700000003</c:v>
                </c:pt>
                <c:pt idx="172">
                  <c:v>6.0828813100000003</c:v>
                </c:pt>
                <c:pt idx="173">
                  <c:v>6.0874775000000003</c:v>
                </c:pt>
                <c:pt idx="174">
                  <c:v>6.0949042000000002</c:v>
                </c:pt>
                <c:pt idx="175">
                  <c:v>6.0994320000000002</c:v>
                </c:pt>
                <c:pt idx="176">
                  <c:v>6.1058239200000006</c:v>
                </c:pt>
                <c:pt idx="177">
                  <c:v>6.1074523900000006</c:v>
                </c:pt>
                <c:pt idx="178">
                  <c:v>6.1032927199999998</c:v>
                </c:pt>
                <c:pt idx="179">
                  <c:v>6.1049833000000007</c:v>
                </c:pt>
                <c:pt idx="180">
                  <c:v>6.1066093999999991</c:v>
                </c:pt>
                <c:pt idx="181">
                  <c:v>6.1034147999999995</c:v>
                </c:pt>
                <c:pt idx="182">
                  <c:v>6.1069668999999998</c:v>
                </c:pt>
                <c:pt idx="183">
                  <c:v>6.1085900000000004</c:v>
                </c:pt>
                <c:pt idx="184">
                  <c:v>6.1150283999999999</c:v>
                </c:pt>
                <c:pt idx="185">
                  <c:v>6.1165845900000004</c:v>
                </c:pt>
                <c:pt idx="186">
                  <c:v>6.1240440000000005</c:v>
                </c:pt>
                <c:pt idx="187">
                  <c:v>6.1285482</c:v>
                </c:pt>
                <c:pt idx="188">
                  <c:v>6.1369000000000007</c:v>
                </c:pt>
                <c:pt idx="189">
                  <c:v>6.1433232000000002</c:v>
                </c:pt>
                <c:pt idx="190">
                  <c:v>6.1497431999999996</c:v>
                </c:pt>
                <c:pt idx="191">
                  <c:v>6.1475029000000001</c:v>
                </c:pt>
                <c:pt idx="192">
                  <c:v>6.1471224800000011</c:v>
                </c:pt>
                <c:pt idx="193">
                  <c:v>6.1487924999999999</c:v>
                </c:pt>
                <c:pt idx="194">
                  <c:v>6.1523200000000005</c:v>
                </c:pt>
                <c:pt idx="195">
                  <c:v>6.1491177999999991</c:v>
                </c:pt>
                <c:pt idx="196">
                  <c:v>6.1430336999999993</c:v>
                </c:pt>
                <c:pt idx="197">
                  <c:v>6.1455979000000003</c:v>
                </c:pt>
                <c:pt idx="198">
                  <c:v>6.1528989399999992</c:v>
                </c:pt>
                <c:pt idx="199">
                  <c:v>6.1554589000000002</c:v>
                </c:pt>
                <c:pt idx="200">
                  <c:v>6.1638419999999998</c:v>
                </c:pt>
                <c:pt idx="201">
                  <c:v>6.1721569999999994</c:v>
                </c:pt>
                <c:pt idx="202">
                  <c:v>6.1785486000000001</c:v>
                </c:pt>
                <c:pt idx="203">
                  <c:v>6.1858320299999994</c:v>
                </c:pt>
                <c:pt idx="204">
                  <c:v>6.188379789999999</c:v>
                </c:pt>
                <c:pt idx="205">
                  <c:v>6.1880486799999996</c:v>
                </c:pt>
                <c:pt idx="206">
                  <c:v>6.1877817000000004</c:v>
                </c:pt>
                <c:pt idx="207">
                  <c:v>6.1893672000000004</c:v>
                </c:pt>
                <c:pt idx="208">
                  <c:v>6.1871175000000003</c:v>
                </c:pt>
                <c:pt idx="209">
                  <c:v>6.1839099000000006</c:v>
                </c:pt>
                <c:pt idx="210">
                  <c:v>6.1807030999999997</c:v>
                </c:pt>
                <c:pt idx="211">
                  <c:v>6.1879694000000001</c:v>
                </c:pt>
                <c:pt idx="212">
                  <c:v>6.1876350900000006</c:v>
                </c:pt>
                <c:pt idx="213">
                  <c:v>6.1921524999999997</c:v>
                </c:pt>
                <c:pt idx="214">
                  <c:v>6.1927737000000009</c:v>
                </c:pt>
                <c:pt idx="215">
                  <c:v>6.1981795999999996</c:v>
                </c:pt>
                <c:pt idx="216">
                  <c:v>6.2102810000000002</c:v>
                </c:pt>
                <c:pt idx="217">
                  <c:v>6.2147232000000008</c:v>
                </c:pt>
                <c:pt idx="218">
                  <c:v>6.2201195</c:v>
                </c:pt>
                <c:pt idx="219">
                  <c:v>6.2254478999999998</c:v>
                </c:pt>
                <c:pt idx="220">
                  <c:v>6.2242109999999995</c:v>
                </c:pt>
                <c:pt idx="221">
                  <c:v>6.2257766999999999</c:v>
                </c:pt>
                <c:pt idx="222">
                  <c:v>6.2235183999999997</c:v>
                </c:pt>
                <c:pt idx="223">
                  <c:v>6.2241270000000002</c:v>
                </c:pt>
                <c:pt idx="224">
                  <c:v>6.2228242000000007</c:v>
                </c:pt>
                <c:pt idx="225">
                  <c:v>6.2205011699999995</c:v>
                </c:pt>
                <c:pt idx="226">
                  <c:v>6.2211083499999997</c:v>
                </c:pt>
                <c:pt idx="227">
                  <c:v>6.2246439999999996</c:v>
                </c:pt>
                <c:pt idx="228">
                  <c:v>6.2281125000000008</c:v>
                </c:pt>
                <c:pt idx="229">
                  <c:v>6.2353962000000003</c:v>
                </c:pt>
                <c:pt idx="230">
                  <c:v>6.2445844999999993</c:v>
                </c:pt>
                <c:pt idx="231">
                  <c:v>6.2461371999999997</c:v>
                </c:pt>
                <c:pt idx="232">
                  <c:v>6.2505497999999999</c:v>
                </c:pt>
                <c:pt idx="233">
                  <c:v>6.2530529999999995</c:v>
                </c:pt>
                <c:pt idx="234">
                  <c:v>6.2593677999999997</c:v>
                </c:pt>
                <c:pt idx="235">
                  <c:v>6.2561483999999998</c:v>
                </c:pt>
                <c:pt idx="236">
                  <c:v>6.2557885000000004</c:v>
                </c:pt>
                <c:pt idx="237">
                  <c:v>6.2563808999999999</c:v>
                </c:pt>
                <c:pt idx="238">
                  <c:v>6.2550675</c:v>
                </c:pt>
                <c:pt idx="239">
                  <c:v>6.2556587000000006</c:v>
                </c:pt>
                <c:pt idx="240">
                  <c:v>6.2581533</c:v>
                </c:pt>
                <c:pt idx="241">
                  <c:v>6.2568387000000003</c:v>
                </c:pt>
                <c:pt idx="242">
                  <c:v>6.2640893999999996</c:v>
                </c:pt>
                <c:pt idx="243">
                  <c:v>6.2703850000000001</c:v>
                </c:pt>
                <c:pt idx="244">
                  <c:v>6.2766774000000005</c:v>
                </c:pt>
                <c:pt idx="245">
                  <c:v>6.2791622000000009</c:v>
                </c:pt>
                <c:pt idx="246">
                  <c:v>6.2816453999999995</c:v>
                </c:pt>
                <c:pt idx="247">
                  <c:v>6.2860284000000002</c:v>
                </c:pt>
                <c:pt idx="248">
                  <c:v>6.2923100000000005</c:v>
                </c:pt>
                <c:pt idx="249">
                  <c:v>6.2909860000000002</c:v>
                </c:pt>
                <c:pt idx="250">
                  <c:v>6.2849114999999998</c:v>
                </c:pt>
                <c:pt idx="251">
                  <c:v>6.2835884999999996</c:v>
                </c:pt>
                <c:pt idx="252">
                  <c:v>6.2860642999999996</c:v>
                </c:pt>
                <c:pt idx="253">
                  <c:v>6.2856899999999998</c:v>
                </c:pt>
                <c:pt idx="254">
                  <c:v>6.2843660000000003</c:v>
                </c:pt>
                <c:pt idx="255">
                  <c:v>6.2887366000000009</c:v>
                </c:pt>
                <c:pt idx="256">
                  <c:v>6.2969004000000002</c:v>
                </c:pt>
                <c:pt idx="257">
                  <c:v>6.3012654000000001</c:v>
                </c:pt>
                <c:pt idx="258">
                  <c:v>6.3065765000000003</c:v>
                </c:pt>
                <c:pt idx="259">
                  <c:v>6.3118182399999991</c:v>
                </c:pt>
                <c:pt idx="260">
                  <c:v>6.3133978999999991</c:v>
                </c:pt>
                <c:pt idx="261">
                  <c:v>6.3224929999999997</c:v>
                </c:pt>
                <c:pt idx="262">
                  <c:v>6.3211589999999998</c:v>
                </c:pt>
                <c:pt idx="263">
                  <c:v>6.3207725000000003</c:v>
                </c:pt>
                <c:pt idx="264">
                  <c:v>6.3194383000000007</c:v>
                </c:pt>
                <c:pt idx="265">
                  <c:v>6.3199983</c:v>
                </c:pt>
                <c:pt idx="266">
                  <c:v>6.3204907500000003</c:v>
                </c:pt>
                <c:pt idx="267">
                  <c:v>6.3163823999999993</c:v>
                </c:pt>
                <c:pt idx="268">
                  <c:v>6.3122084999999997</c:v>
                </c:pt>
                <c:pt idx="269">
                  <c:v>6.3137135999999998</c:v>
                </c:pt>
                <c:pt idx="270">
                  <c:v>6.3190019000000008</c:v>
                </c:pt>
                <c:pt idx="271">
                  <c:v>6.3223956000000001</c:v>
                </c:pt>
                <c:pt idx="272">
                  <c:v>6.3257873</c:v>
                </c:pt>
                <c:pt idx="273">
                  <c:v>6.3348500000000003</c:v>
                </c:pt>
                <c:pt idx="274">
                  <c:v>6.3410724000000007</c:v>
                </c:pt>
                <c:pt idx="275">
                  <c:v>6.345401400000001</c:v>
                </c:pt>
                <c:pt idx="276">
                  <c:v>6.3459484000000002</c:v>
                </c:pt>
                <c:pt idx="277">
                  <c:v>6.3483839999999994</c:v>
                </c:pt>
                <c:pt idx="278">
                  <c:v>6.3479844999999999</c:v>
                </c:pt>
                <c:pt idx="279">
                  <c:v>6.3475846000000002</c:v>
                </c:pt>
                <c:pt idx="280">
                  <c:v>6.3434079000000008</c:v>
                </c:pt>
                <c:pt idx="281">
                  <c:v>6.3402434699999999</c:v>
                </c:pt>
                <c:pt idx="282">
                  <c:v>6.3407874900000003</c:v>
                </c:pt>
                <c:pt idx="283">
                  <c:v>6.3403871999999994</c:v>
                </c:pt>
                <c:pt idx="284">
                  <c:v>6.3493523000000005</c:v>
                </c:pt>
                <c:pt idx="285">
                  <c:v>6.3508354000000002</c:v>
                </c:pt>
                <c:pt idx="286">
                  <c:v>6.3193158</c:v>
                </c:pt>
                <c:pt idx="287">
                  <c:v>6.3547406999999998</c:v>
                </c:pt>
                <c:pt idx="288">
                  <c:v>6.3638275199999992</c:v>
                </c:pt>
                <c:pt idx="289">
                  <c:v>6.3662463599999999</c:v>
                </c:pt>
                <c:pt idx="290">
                  <c:v>6.3705478199999996</c:v>
                </c:pt>
                <c:pt idx="291">
                  <c:v>6.3720211500000001</c:v>
                </c:pt>
                <c:pt idx="292">
                  <c:v>6.3715421999999995</c:v>
                </c:pt>
                <c:pt idx="293">
                  <c:v>6.3711305000000005</c:v>
                </c:pt>
                <c:pt idx="294">
                  <c:v>6.3688358000000003</c:v>
                </c:pt>
                <c:pt idx="295">
                  <c:v>6.3666091499999995</c:v>
                </c:pt>
                <c:pt idx="296">
                  <c:v>6.3661970600000002</c:v>
                </c:pt>
                <c:pt idx="297">
                  <c:v>6.3686067</c:v>
                </c:pt>
                <c:pt idx="298">
                  <c:v>6.3719552500000001</c:v>
                </c:pt>
                <c:pt idx="299">
                  <c:v>6.3715405599999997</c:v>
                </c:pt>
                <c:pt idx="300">
                  <c:v>6.3777062400000002</c:v>
                </c:pt>
                <c:pt idx="301">
                  <c:v>6.3838007999999995</c:v>
                </c:pt>
                <c:pt idx="302">
                  <c:v>6.3909677100000009</c:v>
                </c:pt>
                <c:pt idx="303">
                  <c:v>6.398063099999999</c:v>
                </c:pt>
                <c:pt idx="304">
                  <c:v>6.3967010999999996</c:v>
                </c:pt>
                <c:pt idx="305">
                  <c:v>6.3934608800000001</c:v>
                </c:pt>
                <c:pt idx="306">
                  <c:v>6.3977327400000004</c:v>
                </c:pt>
                <c:pt idx="307">
                  <c:v>6.3963699400000005</c:v>
                </c:pt>
                <c:pt idx="308">
                  <c:v>6.3941367600000003</c:v>
                </c:pt>
                <c:pt idx="309">
                  <c:v>6.3955209599999998</c:v>
                </c:pt>
                <c:pt idx="310">
                  <c:v>6.3941577599999997</c:v>
                </c:pt>
                <c:pt idx="311">
                  <c:v>6.4002978400000003</c:v>
                </c:pt>
                <c:pt idx="312">
                  <c:v>6.3951822000000007</c:v>
                </c:pt>
                <c:pt idx="313">
                  <c:v>6.4003807699999999</c:v>
                </c:pt>
                <c:pt idx="314">
                  <c:v>6.4037019199999996</c:v>
                </c:pt>
                <c:pt idx="315">
                  <c:v>6.4079581800000005</c:v>
                </c:pt>
                <c:pt idx="316">
                  <c:v>6.4131489500000001</c:v>
                </c:pt>
                <c:pt idx="317">
                  <c:v>6.4174002100000003</c:v>
                </c:pt>
                <c:pt idx="318">
                  <c:v>6.4197760500000003</c:v>
                </c:pt>
                <c:pt idx="319">
                  <c:v>6.4249592199999999</c:v>
                </c:pt>
                <c:pt idx="320">
                  <c:v>6.4254590399999998</c:v>
                </c:pt>
                <c:pt idx="321">
                  <c:v>6.4241548799999997</c:v>
                </c:pt>
                <c:pt idx="322">
                  <c:v>6.4171677599999999</c:v>
                </c:pt>
                <c:pt idx="323">
                  <c:v>6.4129896000000004</c:v>
                </c:pt>
                <c:pt idx="324">
                  <c:v>6.4144245599999996</c:v>
                </c:pt>
                <c:pt idx="325">
                  <c:v>6.4148546</c:v>
                </c:pt>
                <c:pt idx="326">
                  <c:v>6.4162873300000003</c:v>
                </c:pt>
                <c:pt idx="327">
                  <c:v>6.4233271200000006</c:v>
                </c:pt>
                <c:pt idx="328">
                  <c:v>6.4266940400000001</c:v>
                </c:pt>
                <c:pt idx="329">
                  <c:v>6.4346618399999995</c:v>
                </c:pt>
                <c:pt idx="330">
                  <c:v>6.4388891600000004</c:v>
                </c:pt>
                <c:pt idx="331">
                  <c:v>6.4440480000000004</c:v>
                </c:pt>
                <c:pt idx="332">
                  <c:v>6.4482703199999998</c:v>
                </c:pt>
                <c:pt idx="333">
                  <c:v>6.4496205900000003</c:v>
                </c:pt>
                <c:pt idx="334">
                  <c:v>6.450105409999999</c:v>
                </c:pt>
                <c:pt idx="335">
                  <c:v>6.4450598399999999</c:v>
                </c:pt>
                <c:pt idx="336">
                  <c:v>6.4427455199999999</c:v>
                </c:pt>
                <c:pt idx="337">
                  <c:v>6.4413643199999999</c:v>
                </c:pt>
                <c:pt idx="338">
                  <c:v>6.4409156400000001</c:v>
                </c:pt>
                <c:pt idx="339">
                  <c:v>6.4423312000000008</c:v>
                </c:pt>
                <c:pt idx="340">
                  <c:v>6.4418813200000002</c:v>
                </c:pt>
                <c:pt idx="341">
                  <c:v>6.4377033600000004</c:v>
                </c:pt>
                <c:pt idx="342">
                  <c:v>6.4466398699999994</c:v>
                </c:pt>
                <c:pt idx="343">
                  <c:v>6.4508452499999995</c:v>
                </c:pt>
                <c:pt idx="344">
                  <c:v>6.45684156</c:v>
                </c:pt>
                <c:pt idx="345">
                  <c:v>6.464766159999999</c:v>
                </c:pt>
                <c:pt idx="346">
                  <c:v>6.4680321599999999</c:v>
                </c:pt>
                <c:pt idx="347">
                  <c:v>6.47222688</c:v>
                </c:pt>
                <c:pt idx="348">
                  <c:v>6.4726971200000003</c:v>
                </c:pt>
                <c:pt idx="349">
                  <c:v>6.47323614</c:v>
                </c:pt>
                <c:pt idx="350">
                  <c:v>6.4737048000000001</c:v>
                </c:pt>
                <c:pt idx="351">
                  <c:v>6.4703833599999996</c:v>
                </c:pt>
                <c:pt idx="352">
                  <c:v>6.46992148</c:v>
                </c:pt>
                <c:pt idx="353">
                  <c:v>6.4676001599999999</c:v>
                </c:pt>
                <c:pt idx="354">
                  <c:v>6.4662085600000001</c:v>
                </c:pt>
                <c:pt idx="355">
                  <c:v>6.468533439999999</c:v>
                </c:pt>
                <c:pt idx="356">
                  <c:v>6.4745723999999996</c:v>
                </c:pt>
                <c:pt idx="357">
                  <c:v>6.4787507199999999</c:v>
                </c:pt>
                <c:pt idx="358">
                  <c:v>6.4819981200000001</c:v>
                </c:pt>
                <c:pt idx="359">
                  <c:v>6.4824585599999995</c:v>
                </c:pt>
                <c:pt idx="360">
                  <c:v>6.4875588000000004</c:v>
                </c:pt>
                <c:pt idx="361">
                  <c:v>6.4926562399999996</c:v>
                </c:pt>
                <c:pt idx="362">
                  <c:v>6.4921845600000001</c:v>
                </c:pt>
                <c:pt idx="363">
                  <c:v>6.4964201199999989</c:v>
                </c:pt>
                <c:pt idx="364">
                  <c:v>6.4950193199999999</c:v>
                </c:pt>
                <c:pt idx="365">
                  <c:v>6.4944755999999995</c:v>
                </c:pt>
                <c:pt idx="366">
                  <c:v>6.4893669200000001</c:v>
                </c:pt>
                <c:pt idx="367">
                  <c:v>6.48889344</c:v>
                </c:pt>
                <c:pt idx="368">
                  <c:v>6.4884195600000005</c:v>
                </c:pt>
                <c:pt idx="369">
                  <c:v>6.4917206399999996</c:v>
                </c:pt>
                <c:pt idx="370">
                  <c:v>6.49124517</c:v>
                </c:pt>
                <c:pt idx="371">
                  <c:v>6.4990324799999994</c:v>
                </c:pt>
                <c:pt idx="372">
                  <c:v>6.5022572800000003</c:v>
                </c:pt>
                <c:pt idx="373">
                  <c:v>6.5064055999999999</c:v>
                </c:pt>
                <c:pt idx="374">
                  <c:v>6.5170287600000005</c:v>
                </c:pt>
                <c:pt idx="375">
                  <c:v>6.5183955199999994</c:v>
                </c:pt>
                <c:pt idx="376">
                  <c:v>6.5142819900000006</c:v>
                </c:pt>
                <c:pt idx="377">
                  <c:v>6.5128733900000002</c:v>
                </c:pt>
                <c:pt idx="378">
                  <c:v>6.5141679200000002</c:v>
                </c:pt>
                <c:pt idx="379">
                  <c:v>6.5136830400000001</c:v>
                </c:pt>
                <c:pt idx="380">
                  <c:v>6.5104253999999999</c:v>
                </c:pt>
                <c:pt idx="381">
                  <c:v>6.5099403200000001</c:v>
                </c:pt>
                <c:pt idx="382">
                  <c:v>6.5085311199999998</c:v>
                </c:pt>
                <c:pt idx="383">
                  <c:v>6.5090394399999996</c:v>
                </c:pt>
                <c:pt idx="384">
                  <c:v>6.5140225999999997</c:v>
                </c:pt>
                <c:pt idx="385">
                  <c:v>6.5181503199999993</c:v>
                </c:pt>
                <c:pt idx="386">
                  <c:v>6.5222756400000002</c:v>
                </c:pt>
                <c:pt idx="387">
                  <c:v>6.5291667199999992</c:v>
                </c:pt>
                <c:pt idx="388">
                  <c:v>6.5314416</c:v>
                </c:pt>
                <c:pt idx="389">
                  <c:v>6.5355595200000005</c:v>
                </c:pt>
                <c:pt idx="390">
                  <c:v>6.5369795700000006</c:v>
                </c:pt>
                <c:pt idx="391">
                  <c:v>6.53371791</c:v>
                </c:pt>
                <c:pt idx="392">
                  <c:v>6.5369091599999996</c:v>
                </c:pt>
                <c:pt idx="393">
                  <c:v>6.5345692299999998</c:v>
                </c:pt>
                <c:pt idx="394">
                  <c:v>6.5321588000000004</c:v>
                </c:pt>
                <c:pt idx="395">
                  <c:v>6.52896944</c:v>
                </c:pt>
                <c:pt idx="396">
                  <c:v>6.5275518400000001</c:v>
                </c:pt>
                <c:pt idx="397">
                  <c:v>6.5307378900000002</c:v>
                </c:pt>
                <c:pt idx="398">
                  <c:v>6.5330014099999998</c:v>
                </c:pt>
                <c:pt idx="399">
                  <c:v>6.5388736000000005</c:v>
                </c:pt>
                <c:pt idx="400">
                  <c:v>6.5457336800000006</c:v>
                </c:pt>
                <c:pt idx="401">
                  <c:v>6.5479905600000006</c:v>
                </c:pt>
                <c:pt idx="402">
                  <c:v>6.5520852799999991</c:v>
                </c:pt>
                <c:pt idx="403">
                  <c:v>6.5571684299999999</c:v>
                </c:pt>
                <c:pt idx="404">
                  <c:v>6.5584288800000001</c:v>
                </c:pt>
                <c:pt idx="405">
                  <c:v>6.5588403200000007</c:v>
                </c:pt>
                <c:pt idx="406">
                  <c:v>6.5583320399999989</c:v>
                </c:pt>
                <c:pt idx="407">
                  <c:v>6.5559859200000004</c:v>
                </c:pt>
                <c:pt idx="408">
                  <c:v>6.5518031600000004</c:v>
                </c:pt>
                <c:pt idx="409">
                  <c:v>6.5503765600000001</c:v>
                </c:pt>
                <c:pt idx="410">
                  <c:v>6.5481031600000001</c:v>
                </c:pt>
                <c:pt idx="411">
                  <c:v>6.5512664100000002</c:v>
                </c:pt>
                <c:pt idx="412">
                  <c:v>6.5489212800000001</c:v>
                </c:pt>
                <c:pt idx="413">
                  <c:v>6.5493291399999993</c:v>
                </c:pt>
                <c:pt idx="414">
                  <c:v>6.5551687200000002</c:v>
                </c:pt>
                <c:pt idx="415">
                  <c:v>6.5629107199999996</c:v>
                </c:pt>
                <c:pt idx="416">
                  <c:v>6.5669810399999999</c:v>
                </c:pt>
                <c:pt idx="417">
                  <c:v>6.57570429</c:v>
                </c:pt>
                <c:pt idx="418">
                  <c:v>6.5770192800000009</c:v>
                </c:pt>
                <c:pt idx="419">
                  <c:v>6.5819265600000003</c:v>
                </c:pt>
                <c:pt idx="420">
                  <c:v>6.579573840000001</c:v>
                </c:pt>
                <c:pt idx="421">
                  <c:v>6.5799692800000003</c:v>
                </c:pt>
                <c:pt idx="422">
                  <c:v>6.5748695999999995</c:v>
                </c:pt>
                <c:pt idx="423">
                  <c:v>6.5743491199999999</c:v>
                </c:pt>
                <c:pt idx="424">
                  <c:v>6.5729129200000003</c:v>
                </c:pt>
                <c:pt idx="425">
                  <c:v>6.5714767200000006</c:v>
                </c:pt>
                <c:pt idx="426">
                  <c:v>6.5709554399999996</c:v>
                </c:pt>
                <c:pt idx="427">
                  <c:v>6.5731060599999998</c:v>
                </c:pt>
                <c:pt idx="428">
                  <c:v>6.5762414099999997</c:v>
                </c:pt>
                <c:pt idx="429">
                  <c:v>6.5831040000000005</c:v>
                </c:pt>
                <c:pt idx="430">
                  <c:v>6.587148720000001</c:v>
                </c:pt>
                <c:pt idx="431">
                  <c:v>6.5857075199999997</c:v>
                </c:pt>
                <c:pt idx="432">
                  <c:v>6.5915760800000003</c:v>
                </c:pt>
                <c:pt idx="433">
                  <c:v>6.5937873600000003</c:v>
                </c:pt>
                <c:pt idx="434">
                  <c:v>6.5959248200000005</c:v>
                </c:pt>
                <c:pt idx="435">
                  <c:v>6.5953935299999999</c:v>
                </c:pt>
                <c:pt idx="436">
                  <c:v>6.5912823999999999</c:v>
                </c:pt>
                <c:pt idx="437">
                  <c:v>6.5898383999999997</c:v>
                </c:pt>
                <c:pt idx="438">
                  <c:v>6.5865693600000004</c:v>
                </c:pt>
                <c:pt idx="439">
                  <c:v>6.5878627200000004</c:v>
                </c:pt>
                <c:pt idx="440">
                  <c:v>6.5881705299999993</c:v>
                </c:pt>
                <c:pt idx="441">
                  <c:v>6.5894616599999996</c:v>
                </c:pt>
                <c:pt idx="442">
                  <c:v>6.59257501</c:v>
                </c:pt>
                <c:pt idx="443">
                  <c:v>6.5948472000000002</c:v>
                </c:pt>
                <c:pt idx="444">
                  <c:v>6.6006907600000009</c:v>
                </c:pt>
                <c:pt idx="445">
                  <c:v>6.60562</c:v>
                </c:pt>
                <c:pt idx="446">
                  <c:v>6.6095629599999999</c:v>
                </c:pt>
                <c:pt idx="447">
                  <c:v>6.6126653100000006</c:v>
                </c:pt>
                <c:pt idx="448">
                  <c:v>6.6121236200000002</c:v>
                </c:pt>
                <c:pt idx="449">
                  <c:v>6.6097609099999994</c:v>
                </c:pt>
                <c:pt idx="450">
                  <c:v>6.6092914399999998</c:v>
                </c:pt>
                <c:pt idx="451">
                  <c:v>6.6096588800000005</c:v>
                </c:pt>
                <c:pt idx="452">
                  <c:v>6.6082060800000004</c:v>
                </c:pt>
                <c:pt idx="453">
                  <c:v>6.6075901500000001</c:v>
                </c:pt>
                <c:pt idx="454">
                  <c:v>6.6070464599999994</c:v>
                </c:pt>
                <c:pt idx="455">
                  <c:v>6.6101388099999996</c:v>
                </c:pt>
                <c:pt idx="456">
                  <c:v>6.612393</c:v>
                </c:pt>
                <c:pt idx="457">
                  <c:v>6.6172990399999998</c:v>
                </c:pt>
                <c:pt idx="458">
                  <c:v>6.6212937600000004</c:v>
                </c:pt>
                <c:pt idx="459">
                  <c:v>6.627938069999999</c:v>
                </c:pt>
                <c:pt idx="460">
                  <c:v>6.6301111099999996</c:v>
                </c:pt>
                <c:pt idx="461">
                  <c:v>6.6340983700000002</c:v>
                </c:pt>
                <c:pt idx="462">
                  <c:v>6.6317292600000002</c:v>
                </c:pt>
                <c:pt idx="463">
                  <c:v>6.6303411199999998</c:v>
                </c:pt>
                <c:pt idx="464">
                  <c:v>6.6306945600000002</c:v>
                </c:pt>
                <c:pt idx="465">
                  <c:v>6.6301400800000003</c:v>
                </c:pt>
                <c:pt idx="466">
                  <c:v>6.62588446</c:v>
                </c:pt>
                <c:pt idx="467">
                  <c:v>6.6190559999999996</c:v>
                </c:pt>
                <c:pt idx="468">
                  <c:v>6.6184295100000003</c:v>
                </c:pt>
                <c:pt idx="469">
                  <c:v>6.6260324099999997</c:v>
                </c:pt>
                <c:pt idx="470">
                  <c:v>6.6273616799999999</c:v>
                </c:pt>
                <c:pt idx="471">
                  <c:v>6.6348848399999998</c:v>
                </c:pt>
                <c:pt idx="472">
                  <c:v>6.6397600100000007</c:v>
                </c:pt>
                <c:pt idx="473">
                  <c:v>6.64463238</c:v>
                </c:pt>
                <c:pt idx="474">
                  <c:v>6.6521444000000001</c:v>
                </c:pt>
                <c:pt idx="475">
                  <c:v>6.6561054000000004</c:v>
                </c:pt>
                <c:pt idx="476">
                  <c:v>6.6537297000000004</c:v>
                </c:pt>
                <c:pt idx="477">
                  <c:v>6.6532373400000004</c:v>
                </c:pt>
                <c:pt idx="478">
                  <c:v>6.649957520000001</c:v>
                </c:pt>
                <c:pt idx="479">
                  <c:v>6.6475828099999994</c:v>
                </c:pt>
                <c:pt idx="480">
                  <c:v>6.6433267999999996</c:v>
                </c:pt>
                <c:pt idx="481">
                  <c:v>6.6400494000000005</c:v>
                </c:pt>
                <c:pt idx="482">
                  <c:v>6.6421949999999992</c:v>
                </c:pt>
                <c:pt idx="483">
                  <c:v>6.6398215</c:v>
                </c:pt>
                <c:pt idx="484">
                  <c:v>6.6447483600000004</c:v>
                </c:pt>
                <c:pt idx="485">
                  <c:v>6.6414709399999996</c:v>
                </c:pt>
                <c:pt idx="486">
                  <c:v>6.6463205099999998</c:v>
                </c:pt>
                <c:pt idx="487">
                  <c:v>6.6547781199999996</c:v>
                </c:pt>
                <c:pt idx="488">
                  <c:v>6.66045</c:v>
                </c:pt>
                <c:pt idx="489">
                  <c:v>6.6661923999999999</c:v>
                </c:pt>
                <c:pt idx="490">
                  <c:v>6.6701274000000002</c:v>
                </c:pt>
                <c:pt idx="491">
                  <c:v>6.6660168100000003</c:v>
                </c:pt>
                <c:pt idx="492">
                  <c:v>6.666268099999999</c:v>
                </c:pt>
                <c:pt idx="493">
                  <c:v>6.6620849999999994</c:v>
                </c:pt>
                <c:pt idx="494">
                  <c:v>6.6624096000000002</c:v>
                </c:pt>
                <c:pt idx="495">
                  <c:v>6.6582279</c:v>
                </c:pt>
                <c:pt idx="496">
                  <c:v>6.6558492000000005</c:v>
                </c:pt>
                <c:pt idx="497">
                  <c:v>6.6543716000000002</c:v>
                </c:pt>
                <c:pt idx="498">
                  <c:v>6.6556694100000007</c:v>
                </c:pt>
                <c:pt idx="499">
                  <c:v>6.6559178999999995</c:v>
                </c:pt>
                <c:pt idx="500">
                  <c:v>6.6661405999999994</c:v>
                </c:pt>
                <c:pt idx="501">
                  <c:v>6.6680999999999999</c:v>
                </c:pt>
              </c:numCache>
            </c:numRef>
          </c:yVal>
          <c:smooth val="1"/>
        </c:ser>
        <c:ser>
          <c:idx val="4"/>
          <c:order val="4"/>
          <c:tx>
            <c:v>Test_2 : CSR-3</c:v>
          </c:tx>
          <c:spPr>
            <a:ln w="19050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xVal>
            <c:numRef>
              <c:f>CHS_16May2016!$AQ$27:$AQ$527</c:f>
              <c:numCache>
                <c:formatCode>General</c:formatCode>
                <c:ptCount val="501"/>
                <c:pt idx="0">
                  <c:v>3.0000450008974694E-3</c:v>
                </c:pt>
                <c:pt idx="1">
                  <c:v>1.3000845073236822E-2</c:v>
                </c:pt>
                <c:pt idx="2">
                  <c:v>3.3005446198201803E-2</c:v>
                </c:pt>
                <c:pt idx="3">
                  <c:v>5.2013524688758493E-2</c:v>
                </c:pt>
                <c:pt idx="4">
                  <c:v>7.2025932448327737E-2</c:v>
                </c:pt>
                <c:pt idx="5">
                  <c:v>9.2042345974192877E-2</c:v>
                </c:pt>
                <c:pt idx="6">
                  <c:v>0.11206276687030758</c:v>
                </c:pt>
                <c:pt idx="7">
                  <c:v>0.13208719674157796</c:v>
                </c:pt>
                <c:pt idx="8">
                  <c:v>0.15211563719387441</c:v>
                </c:pt>
                <c:pt idx="9">
                  <c:v>0.17214808983404359</c:v>
                </c:pt>
                <c:pt idx="10">
                  <c:v>0.19218455626986458</c:v>
                </c:pt>
                <c:pt idx="11">
                  <c:v>0.2122250381101165</c:v>
                </c:pt>
                <c:pt idx="12">
                  <c:v>0.23226953696453478</c:v>
                </c:pt>
                <c:pt idx="13">
                  <c:v>0.25231805444382294</c:v>
                </c:pt>
                <c:pt idx="14">
                  <c:v>0.27237059215966475</c:v>
                </c:pt>
                <c:pt idx="15">
                  <c:v>0.29242715172468015</c:v>
                </c:pt>
                <c:pt idx="16">
                  <c:v>0.31248773475249308</c:v>
                </c:pt>
                <c:pt idx="17">
                  <c:v>0.33355567895021032</c:v>
                </c:pt>
                <c:pt idx="18">
                  <c:v>0.35362451512541543</c:v>
                </c:pt>
                <c:pt idx="19">
                  <c:v>0.37369737969093936</c:v>
                </c:pt>
                <c:pt idx="20">
                  <c:v>0.39377427426433359</c:v>
                </c:pt>
                <c:pt idx="21">
                  <c:v>0.41385520046412372</c:v>
                </c:pt>
                <c:pt idx="22">
                  <c:v>0.43394015990981111</c:v>
                </c:pt>
                <c:pt idx="23">
                  <c:v>0.45302460865317035</c:v>
                </c:pt>
                <c:pt idx="24">
                  <c:v>0.47311743759014396</c:v>
                </c:pt>
                <c:pt idx="25">
                  <c:v>0.49321430455624349</c:v>
                </c:pt>
                <c:pt idx="26">
                  <c:v>0.5133152111748075</c:v>
                </c:pt>
                <c:pt idx="27">
                  <c:v>0.53442551257761828</c:v>
                </c:pt>
                <c:pt idx="28">
                  <c:v>0.55453470556293405</c:v>
                </c:pt>
                <c:pt idx="29">
                  <c:v>0.57464794315801593</c:v>
                </c:pt>
                <c:pt idx="30">
                  <c:v>0.59476522699020618</c:v>
                </c:pt>
                <c:pt idx="31">
                  <c:v>0.61488655868781861</c:v>
                </c:pt>
                <c:pt idx="32">
                  <c:v>0.6350119398801497</c:v>
                </c:pt>
                <c:pt idx="33">
                  <c:v>0.65514137219749158</c:v>
                </c:pt>
                <c:pt idx="34">
                  <c:v>0.67527485727108671</c:v>
                </c:pt>
                <c:pt idx="35">
                  <c:v>0.69541239673319755</c:v>
                </c:pt>
                <c:pt idx="36">
                  <c:v>0.71656117849114154</c:v>
                </c:pt>
                <c:pt idx="37">
                  <c:v>0.73670703455669651</c:v>
                </c:pt>
                <c:pt idx="38">
                  <c:v>0.75685694999522679</c:v>
                </c:pt>
                <c:pt idx="39">
                  <c:v>0.77701092644298264</c:v>
                </c:pt>
                <c:pt idx="40">
                  <c:v>0.79716896553720351</c:v>
                </c:pt>
                <c:pt idx="41">
                  <c:v>0.81733106891613072</c:v>
                </c:pt>
                <c:pt idx="42">
                  <c:v>0.83648883316280476</c:v>
                </c:pt>
                <c:pt idx="43">
                  <c:v>0.85665886661260049</c:v>
                </c:pt>
                <c:pt idx="44">
                  <c:v>0.87683296918563602</c:v>
                </c:pt>
                <c:pt idx="45">
                  <c:v>0.8970111425240721</c:v>
                </c:pt>
                <c:pt idx="46">
                  <c:v>0.9182026074886197</c:v>
                </c:pt>
                <c:pt idx="47">
                  <c:v>0.93838913103409349</c:v>
                </c:pt>
                <c:pt idx="48">
                  <c:v>0.95857973035966826</c:v>
                </c:pt>
                <c:pt idx="49">
                  <c:v>0.97877440711152464</c:v>
                </c:pt>
                <c:pt idx="50">
                  <c:v>0.99897316293684202</c:v>
                </c:pt>
                <c:pt idx="51">
                  <c:v>1.0191759994838081</c:v>
                </c:pt>
                <c:pt idx="52">
                  <c:v>1.0393829184015773</c:v>
                </c:pt>
                <c:pt idx="53">
                  <c:v>1.0595939213403363</c:v>
                </c:pt>
                <c:pt idx="54">
                  <c:v>1.0798090099512627</c:v>
                </c:pt>
                <c:pt idx="55">
                  <c:v>1.0990171299903055</c:v>
                </c:pt>
                <c:pt idx="56">
                  <c:v>1.1202514507993444</c:v>
                </c:pt>
                <c:pt idx="57">
                  <c:v>1.1404788063438536</c:v>
                </c:pt>
                <c:pt idx="58">
                  <c:v>1.1607102541752612</c:v>
                </c:pt>
                <c:pt idx="59">
                  <c:v>1.1809457959497605</c:v>
                </c:pt>
                <c:pt idx="60">
                  <c:v>1.2011854333245495</c:v>
                </c:pt>
                <c:pt idx="61">
                  <c:v>1.2214291679578448</c:v>
                </c:pt>
                <c:pt idx="62">
                  <c:v>1.2416770015088359</c:v>
                </c:pt>
                <c:pt idx="63">
                  <c:v>1.2619289356377541</c:v>
                </c:pt>
                <c:pt idx="64">
                  <c:v>1.2821849720058289</c:v>
                </c:pt>
                <c:pt idx="65">
                  <c:v>1.3024451122752989</c:v>
                </c:pt>
                <c:pt idx="66">
                  <c:v>1.3227093581094247</c:v>
                </c:pt>
                <c:pt idx="67">
                  <c:v>1.3439912366702162</c:v>
                </c:pt>
                <c:pt idx="68">
                  <c:v>1.3642639041158549</c:v>
                </c:pt>
                <c:pt idx="69">
                  <c:v>1.3845406822053095</c:v>
                </c:pt>
                <c:pt idx="70">
                  <c:v>1.4048215726059081</c:v>
                </c:pt>
                <c:pt idx="71">
                  <c:v>1.4251065769860265</c:v>
                </c:pt>
                <c:pt idx="72">
                  <c:v>1.4453956970150461</c:v>
                </c:pt>
                <c:pt idx="73">
                  <c:v>1.4646741746838199</c:v>
                </c:pt>
                <c:pt idx="74">
                  <c:v>1.4859862907024024</c:v>
                </c:pt>
                <c:pt idx="75">
                  <c:v>1.5052725959628794</c:v>
                </c:pt>
                <c:pt idx="76">
                  <c:v>1.5255779891450665</c:v>
                </c:pt>
                <c:pt idx="77">
                  <c:v>1.5469030903931702</c:v>
                </c:pt>
                <c:pt idx="78">
                  <c:v>1.5672169394295554</c:v>
                </c:pt>
                <c:pt idx="79">
                  <c:v>1.5875349158290193</c:v>
                </c:pt>
                <c:pt idx="80">
                  <c:v>1.6078570212690733</c:v>
                </c:pt>
                <c:pt idx="81">
                  <c:v>1.628183257428286</c:v>
                </c:pt>
                <c:pt idx="82">
                  <c:v>1.6485136259862376</c:v>
                </c:pt>
                <c:pt idx="83">
                  <c:v>1.6688481286235342</c:v>
                </c:pt>
                <c:pt idx="84">
                  <c:v>1.6891867670218181</c:v>
                </c:pt>
                <c:pt idx="85">
                  <c:v>1.7095295428637234</c:v>
                </c:pt>
                <c:pt idx="86">
                  <c:v>1.7308939122637097</c:v>
                </c:pt>
                <c:pt idx="87">
                  <c:v>1.7512451751298168</c:v>
                </c:pt>
                <c:pt idx="88">
                  <c:v>1.7716005805779966</c:v>
                </c:pt>
                <c:pt idx="89">
                  <c:v>1.7919601302950834</c:v>
                </c:pt>
                <c:pt idx="90">
                  <c:v>1.8123238259689294</c:v>
                </c:pt>
                <c:pt idx="91">
                  <c:v>1.8316731785897808</c:v>
                </c:pt>
                <c:pt idx="92">
                  <c:v>1.8520449637379002</c:v>
                </c:pt>
                <c:pt idx="93">
                  <c:v>1.8724208998279559</c:v>
                </c:pt>
                <c:pt idx="94">
                  <c:v>1.8928009885518911</c:v>
                </c:pt>
                <c:pt idx="95">
                  <c:v>1.9131852316026483</c:v>
                </c:pt>
                <c:pt idx="96">
                  <c:v>1.9345931597537633</c:v>
                </c:pt>
                <c:pt idx="97">
                  <c:v>1.9549859244715477</c:v>
                </c:pt>
                <c:pt idx="98">
                  <c:v>1.9743629036611212</c:v>
                </c:pt>
                <c:pt idx="99">
                  <c:v>1.9947637809696079</c:v>
                </c:pt>
                <c:pt idx="100">
                  <c:v>2.0151688210852963</c:v>
                </c:pt>
                <c:pt idx="101">
                  <c:v>2.0355780257073897</c:v>
                </c:pt>
                <c:pt idx="102">
                  <c:v>2.0559913965361205</c:v>
                </c:pt>
                <c:pt idx="103">
                  <c:v>2.0764089352727617</c:v>
                </c:pt>
                <c:pt idx="104">
                  <c:v>2.0968306436196413</c:v>
                </c:pt>
                <c:pt idx="105">
                  <c:v>2.1172565232800955</c:v>
                </c:pt>
                <c:pt idx="106">
                  <c:v>2.1387081881647658</c:v>
                </c:pt>
                <c:pt idx="107">
                  <c:v>2.1591426243476168</c:v>
                </c:pt>
                <c:pt idx="108">
                  <c:v>2.1785592071922313</c:v>
                </c:pt>
                <c:pt idx="109">
                  <c:v>2.1990017891615254</c:v>
                </c:pt>
                <c:pt idx="110">
                  <c:v>2.2194485509768667</c:v>
                </c:pt>
                <c:pt idx="111">
                  <c:v>2.2398994943479029</c:v>
                </c:pt>
                <c:pt idx="112">
                  <c:v>2.2603546209853187</c:v>
                </c:pt>
                <c:pt idx="113">
                  <c:v>2.2808139326008487</c:v>
                </c:pt>
                <c:pt idx="114">
                  <c:v>2.301277430907291</c:v>
                </c:pt>
                <c:pt idx="115">
                  <c:v>2.3217451176184603</c:v>
                </c:pt>
                <c:pt idx="116">
                  <c:v>2.3411933010658954</c:v>
                </c:pt>
                <c:pt idx="117">
                  <c:v>2.3626930631156267</c:v>
                </c:pt>
                <c:pt idx="118">
                  <c:v>2.3831733253345653</c:v>
                </c:pt>
                <c:pt idx="119">
                  <c:v>2.4036577828241383</c:v>
                </c:pt>
                <c:pt idx="120">
                  <c:v>2.4241464373034312</c:v>
                </c:pt>
                <c:pt idx="121">
                  <c:v>2.444639290492622</c:v>
                </c:pt>
                <c:pt idx="122">
                  <c:v>2.4651363441129339</c:v>
                </c:pt>
                <c:pt idx="123">
                  <c:v>2.4856375998866493</c:v>
                </c:pt>
                <c:pt idx="124">
                  <c:v>2.5061430595371212</c:v>
                </c:pt>
                <c:pt idx="125">
                  <c:v>2.5266527247887289</c:v>
                </c:pt>
                <c:pt idx="126">
                  <c:v>2.5481924014691426</c:v>
                </c:pt>
                <c:pt idx="127">
                  <c:v>2.5676846789983028</c:v>
                </c:pt>
                <c:pt idx="128">
                  <c:v>2.5882069714103819</c:v>
                </c:pt>
                <c:pt idx="129">
                  <c:v>2.608733476331849</c:v>
                </c:pt>
                <c:pt idx="130">
                  <c:v>2.6292641954923988</c:v>
                </c:pt>
                <c:pt idx="131">
                  <c:v>2.6497991306228248</c:v>
                </c:pt>
                <c:pt idx="132">
                  <c:v>2.6703382834549765</c:v>
                </c:pt>
                <c:pt idx="133">
                  <c:v>2.690881655721769</c:v>
                </c:pt>
                <c:pt idx="134">
                  <c:v>2.7114292491571996</c:v>
                </c:pt>
                <c:pt idx="135">
                  <c:v>2.7319810654962984</c:v>
                </c:pt>
                <c:pt idx="136">
                  <c:v>2.7535650194520924</c:v>
                </c:pt>
                <c:pt idx="137">
                  <c:v>2.7741254981724741</c:v>
                </c:pt>
                <c:pt idx="138">
                  <c:v>2.7946902050950508</c:v>
                </c:pt>
                <c:pt idx="139">
                  <c:v>2.815259141959225</c:v>
                </c:pt>
                <c:pt idx="140">
                  <c:v>2.8348035515488266</c:v>
                </c:pt>
                <c:pt idx="141">
                  <c:v>2.8553807418061115</c:v>
                </c:pt>
                <c:pt idx="142">
                  <c:v>2.8759621671424602</c:v>
                </c:pt>
                <c:pt idx="143">
                  <c:v>2.896547829301511</c:v>
                </c:pt>
                <c:pt idx="144">
                  <c:v>2.9171377300279913</c:v>
                </c:pt>
                <c:pt idx="145">
                  <c:v>2.9377318710676703</c:v>
                </c:pt>
                <c:pt idx="146">
                  <c:v>2.9593602847078415</c:v>
                </c:pt>
                <c:pt idx="147">
                  <c:v>2.9799631238519533</c:v>
                </c:pt>
                <c:pt idx="148">
                  <c:v>3.0005702086406001</c:v>
                </c:pt>
                <c:pt idx="149">
                  <c:v>3.0201508733121418</c:v>
                </c:pt>
                <c:pt idx="150">
                  <c:v>3.0407662421425603</c:v>
                </c:pt>
                <c:pt idx="151">
                  <c:v>3.0613858617836334</c:v>
                </c:pt>
                <c:pt idx="152">
                  <c:v>3.082009733988726</c:v>
                </c:pt>
                <c:pt idx="153">
                  <c:v>3.102637860512286</c:v>
                </c:pt>
                <c:pt idx="154">
                  <c:v>3.12327024310986</c:v>
                </c:pt>
                <c:pt idx="155">
                  <c:v>3.1428749503660223</c:v>
                </c:pt>
                <c:pt idx="156">
                  <c:v>3.1635156373613618</c:v>
                </c:pt>
                <c:pt idx="157">
                  <c:v>3.1851929449182128</c:v>
                </c:pt>
                <c:pt idx="158">
                  <c:v>3.2058423693888805</c:v>
                </c:pt>
                <c:pt idx="159">
                  <c:v>3.2264960587275424</c:v>
                </c:pt>
                <c:pt idx="160">
                  <c:v>3.2471540146962812</c:v>
                </c:pt>
                <c:pt idx="161">
                  <c:v>3.2678162390582335</c:v>
                </c:pt>
                <c:pt idx="162">
                  <c:v>3.2884827335776667</c:v>
                </c:pt>
                <c:pt idx="163">
                  <c:v>3.3091535000199297</c:v>
                </c:pt>
                <c:pt idx="164">
                  <c:v>3.3298285401514769</c:v>
                </c:pt>
                <c:pt idx="165">
                  <c:v>3.349473788391002</c:v>
                </c:pt>
                <c:pt idx="166">
                  <c:v>3.3701571673015027</c:v>
                </c:pt>
                <c:pt idx="167">
                  <c:v>3.3918793203625972</c:v>
                </c:pt>
                <c:pt idx="168">
                  <c:v>3.4125714729375893</c:v>
                </c:pt>
                <c:pt idx="169">
                  <c:v>3.433267908050528</c:v>
                </c:pt>
                <c:pt idx="170">
                  <c:v>3.4539686274744565</c:v>
                </c:pt>
                <c:pt idx="171">
                  <c:v>3.4746736329834866</c:v>
                </c:pt>
                <c:pt idx="172">
                  <c:v>3.4943473598202996</c:v>
                </c:pt>
                <c:pt idx="173">
                  <c:v>3.5150607283023256</c:v>
                </c:pt>
                <c:pt idx="174">
                  <c:v>3.5357783881095841</c:v>
                </c:pt>
                <c:pt idx="175">
                  <c:v>3.5565003410205667</c:v>
                </c:pt>
                <c:pt idx="176">
                  <c:v>3.5772265888148733</c:v>
                </c:pt>
                <c:pt idx="177">
                  <c:v>3.5989937733155197</c:v>
                </c:pt>
                <c:pt idx="178">
                  <c:v>3.6197288311887816</c:v>
                </c:pt>
                <c:pt idx="179">
                  <c:v>3.6404681893799826</c:v>
                </c:pt>
                <c:pt idx="180">
                  <c:v>3.6612118496732204</c:v>
                </c:pt>
                <c:pt idx="181">
                  <c:v>3.6819598138536698</c:v>
                </c:pt>
                <c:pt idx="182">
                  <c:v>3.702712083707651</c:v>
                </c:pt>
                <c:pt idx="183">
                  <c:v>3.7234686610225838</c:v>
                </c:pt>
                <c:pt idx="184">
                  <c:v>3.7442295475870031</c:v>
                </c:pt>
                <c:pt idx="185">
                  <c:v>3.764994745190569</c:v>
                </c:pt>
                <c:pt idx="186">
                  <c:v>3.7847256776449747</c:v>
                </c:pt>
                <c:pt idx="187">
                  <c:v>3.8065380806792519</c:v>
                </c:pt>
                <c:pt idx="188">
                  <c:v>3.8273162221492565</c:v>
                </c:pt>
                <c:pt idx="189">
                  <c:v>3.8480986818281502</c:v>
                </c:pt>
                <c:pt idx="190">
                  <c:v>3.8688854615111761</c:v>
                </c:pt>
                <c:pt idx="191">
                  <c:v>3.8896765629946657</c:v>
                </c:pt>
                <c:pt idx="192">
                  <c:v>3.909432114108824</c:v>
                </c:pt>
                <c:pt idx="193">
                  <c:v>3.9302316482742441</c:v>
                </c:pt>
                <c:pt idx="194">
                  <c:v>3.9510355095459122</c:v>
                </c:pt>
                <c:pt idx="195">
                  <c:v>3.971843699724614</c:v>
                </c:pt>
                <c:pt idx="196">
                  <c:v>3.9926562206122598</c:v>
                </c:pt>
                <c:pt idx="197">
                  <c:v>4.0145140304426663</c:v>
                </c:pt>
                <c:pt idx="198">
                  <c:v>4.0353354349216142</c:v>
                </c:pt>
                <c:pt idx="199">
                  <c:v>4.0561611756122824</c:v>
                </c:pt>
                <c:pt idx="200">
                  <c:v>4.0769912543211548</c:v>
                </c:pt>
                <c:pt idx="201">
                  <c:v>4.0978256728558113</c:v>
                </c:pt>
                <c:pt idx="202">
                  <c:v>4.1186644330249944</c:v>
                </c:pt>
                <c:pt idx="203">
                  <c:v>4.1395075366385665</c:v>
                </c:pt>
                <c:pt idx="204">
                  <c:v>4.1603549855075244</c:v>
                </c:pt>
                <c:pt idx="205">
                  <c:v>4.1801640883763325</c:v>
                </c:pt>
                <c:pt idx="206">
                  <c:v>4.2010200157064537</c:v>
                </c:pt>
                <c:pt idx="207">
                  <c:v>4.2229234217736575</c:v>
                </c:pt>
                <c:pt idx="208">
                  <c:v>4.243788269796771</c:v>
                </c:pt>
                <c:pt idx="209">
                  <c:v>4.2646574721472534</c:v>
                </c:pt>
                <c:pt idx="210">
                  <c:v>4.2855310306429235</c:v>
                </c:pt>
                <c:pt idx="211">
                  <c:v>4.3064089471027032</c:v>
                </c:pt>
                <c:pt idx="212">
                  <c:v>4.3272912233466876</c:v>
                </c:pt>
                <c:pt idx="213">
                  <c:v>4.3481778611961017</c:v>
                </c:pt>
                <c:pt idx="214">
                  <c:v>4.3680242087498993</c:v>
                </c:pt>
                <c:pt idx="215">
                  <c:v>4.3889193569725222</c:v>
                </c:pt>
                <c:pt idx="216">
                  <c:v>4.4098188721798417</c:v>
                </c:pt>
                <c:pt idx="217">
                  <c:v>4.4317680651125286</c:v>
                </c:pt>
                <c:pt idx="218">
                  <c:v>4.4526765383474451</c:v>
                </c:pt>
                <c:pt idx="219">
                  <c:v>4.4725436379731036</c:v>
                </c:pt>
                <c:pt idx="220">
                  <c:v>4.4934606393880525</c:v>
                </c:pt>
                <c:pt idx="221">
                  <c:v>4.5143820169278541</c:v>
                </c:pt>
                <c:pt idx="222">
                  <c:v>4.5353077724239927</c:v>
                </c:pt>
                <c:pt idx="223">
                  <c:v>4.5562379077090718</c:v>
                </c:pt>
                <c:pt idx="224">
                  <c:v>4.5771724246168768</c:v>
                </c:pt>
                <c:pt idx="225">
                  <c:v>4.5981113249823338</c:v>
                </c:pt>
                <c:pt idx="226">
                  <c:v>4.619054610641526</c:v>
                </c:pt>
                <c:pt idx="227">
                  <c:v>4.6400022834316959</c:v>
                </c:pt>
                <c:pt idx="228">
                  <c:v>4.660954345191211</c:v>
                </c:pt>
                <c:pt idx="229">
                  <c:v>4.6819107977596266</c:v>
                </c:pt>
                <c:pt idx="230">
                  <c:v>4.7028716429776445</c:v>
                </c:pt>
                <c:pt idx="231">
                  <c:v>4.7238368826871238</c:v>
                </c:pt>
                <c:pt idx="232">
                  <c:v>4.7448065187310933</c:v>
                </c:pt>
                <c:pt idx="233">
                  <c:v>4.7657805529537081</c:v>
                </c:pt>
                <c:pt idx="234">
                  <c:v>4.7867589872003169</c:v>
                </c:pt>
                <c:pt idx="235">
                  <c:v>4.8077418233174196</c:v>
                </c:pt>
                <c:pt idx="236">
                  <c:v>4.8287290631526778</c:v>
                </c:pt>
                <c:pt idx="237">
                  <c:v>4.8497207085549308</c:v>
                </c:pt>
                <c:pt idx="238">
                  <c:v>4.8707167613741449</c:v>
                </c:pt>
                <c:pt idx="239">
                  <c:v>4.8917172234614865</c:v>
                </c:pt>
                <c:pt idx="240">
                  <c:v>4.9127220966692793</c:v>
                </c:pt>
                <c:pt idx="241">
                  <c:v>4.933731382851013</c:v>
                </c:pt>
                <c:pt idx="242">
                  <c:v>4.9547450838613569</c:v>
                </c:pt>
                <c:pt idx="243">
                  <c:v>4.9747121907464527</c:v>
                </c:pt>
                <c:pt idx="244">
                  <c:v>4.9957345060114546</c:v>
                </c:pt>
                <c:pt idx="245">
                  <c:v>5.0167612415831035</c:v>
                </c:pt>
                <c:pt idx="246">
                  <c:v>5.0388440733227915</c:v>
                </c:pt>
                <c:pt idx="247">
                  <c:v>5.0598798763369697</c:v>
                </c:pt>
                <c:pt idx="248">
                  <c:v>5.080920105332277</c:v>
                </c:pt>
                <c:pt idx="249">
                  <c:v>5.1019647621715913</c:v>
                </c:pt>
                <c:pt idx="250">
                  <c:v>5.1230138487189532</c:v>
                </c:pt>
                <c:pt idx="251">
                  <c:v>5.1440673668395824</c:v>
                </c:pt>
                <c:pt idx="252">
                  <c:v>5.1651253183998875</c:v>
                </c:pt>
                <c:pt idx="253">
                  <c:v>5.1851344805566457</c:v>
                </c:pt>
                <c:pt idx="254">
                  <c:v>5.2062010826969871</c:v>
                </c:pt>
                <c:pt idx="255">
                  <c:v>5.2272721237897271</c:v>
                </c:pt>
                <c:pt idx="256">
                  <c:v>5.2494014964069393</c:v>
                </c:pt>
                <c:pt idx="257">
                  <c:v>5.2704816432028316</c:v>
                </c:pt>
                <c:pt idx="258">
                  <c:v>5.29156623466156</c:v>
                </c:pt>
                <c:pt idx="259">
                  <c:v>5.3126552726578087</c:v>
                </c:pt>
                <c:pt idx="260">
                  <c:v>5.3326939790681704</c:v>
                </c:pt>
                <c:pt idx="261">
                  <c:v>5.3537916932091072</c:v>
                </c:pt>
                <c:pt idx="262">
                  <c:v>5.3748938594247653</c:v>
                </c:pt>
                <c:pt idx="263">
                  <c:v>5.3960004795945116</c:v>
                </c:pt>
                <c:pt idx="264">
                  <c:v>5.4171115555988996</c:v>
                </c:pt>
                <c:pt idx="265">
                  <c:v>5.4382270893196889</c:v>
                </c:pt>
                <c:pt idx="266">
                  <c:v>5.4604031994040687</c:v>
                </c:pt>
                <c:pt idx="267">
                  <c:v>5.4815278773312865</c:v>
                </c:pt>
                <c:pt idx="268">
                  <c:v>5.5016004556157112</c:v>
                </c:pt>
                <c:pt idx="269">
                  <c:v>5.5227338390433829</c:v>
                </c:pt>
                <c:pt idx="270">
                  <c:v>5.5438716896140692</c:v>
                </c:pt>
                <c:pt idx="271">
                  <c:v>5.5650140092166964</c:v>
                </c:pt>
                <c:pt idx="272">
                  <c:v>5.5861607997413785</c:v>
                </c:pt>
                <c:pt idx="273">
                  <c:v>5.6073120630794291</c:v>
                </c:pt>
                <c:pt idx="274">
                  <c:v>5.628467801123362</c:v>
                </c:pt>
                <c:pt idx="275">
                  <c:v>5.6485698986862296</c:v>
                </c:pt>
                <c:pt idx="276">
                  <c:v>5.6718510611563282</c:v>
                </c:pt>
                <c:pt idx="277">
                  <c:v>5.6919618824336178</c:v>
                </c:pt>
                <c:pt idx="278">
                  <c:v>5.7131355382502536</c:v>
                </c:pt>
                <c:pt idx="279">
                  <c:v>5.7343136782533879</c:v>
                </c:pt>
                <c:pt idx="280">
                  <c:v>5.7554963043427385</c:v>
                </c:pt>
                <c:pt idx="281">
                  <c:v>5.7756239560963714</c:v>
                </c:pt>
                <c:pt idx="282">
                  <c:v>5.7968153355225667</c:v>
                </c:pt>
                <c:pt idx="283">
                  <c:v>5.8180112066462399</c:v>
                </c:pt>
                <c:pt idx="284">
                  <c:v>5.8392115713719148</c:v>
                </c:pt>
                <c:pt idx="285">
                  <c:v>5.8604164316053149</c:v>
                </c:pt>
                <c:pt idx="286">
                  <c:v>5.8816257892533779</c:v>
                </c:pt>
                <c:pt idx="287">
                  <c:v>5.9039004572142728</c:v>
                </c:pt>
                <c:pt idx="288">
                  <c:v>5.9251190405290783</c:v>
                </c:pt>
                <c:pt idx="289">
                  <c:v>5.946342127082203</c:v>
                </c:pt>
                <c:pt idx="290">
                  <c:v>5.9675697187855157</c:v>
                </c:pt>
                <c:pt idx="291">
                  <c:v>5.9877401055414365</c:v>
                </c:pt>
                <c:pt idx="292">
                  <c:v>6.0089764877911902</c:v>
                </c:pt>
                <c:pt idx="293">
                  <c:v>6.0302173808381889</c:v>
                </c:pt>
                <c:pt idx="294">
                  <c:v>6.05146278659912</c:v>
                </c:pt>
                <c:pt idx="295">
                  <c:v>6.0727127069918803</c:v>
                </c:pt>
                <c:pt idx="296">
                  <c:v>6.093967143935588</c:v>
                </c:pt>
                <c:pt idx="297">
                  <c:v>6.1162891657656768</c:v>
                </c:pt>
                <c:pt idx="298">
                  <c:v>6.1375528676436391</c:v>
                </c:pt>
                <c:pt idx="299">
                  <c:v>6.1588210919334268</c:v>
                </c:pt>
                <c:pt idx="300">
                  <c:v>6.1790300956451469</c:v>
                </c:pt>
                <c:pt idx="301">
                  <c:v>6.2003071441732542</c:v>
                </c:pt>
                <c:pt idx="302">
                  <c:v>6.2215887207927745</c:v>
                </c:pt>
                <c:pt idx="303">
                  <c:v>6.2428748274313941</c:v>
                </c:pt>
                <c:pt idx="304">
                  <c:v>6.2641654660180635</c:v>
                </c:pt>
                <c:pt idx="305">
                  <c:v>6.2854606384829577</c:v>
                </c:pt>
                <c:pt idx="306">
                  <c:v>6.3067603467574802</c:v>
                </c:pt>
                <c:pt idx="307">
                  <c:v>6.3291299242255352</c:v>
                </c:pt>
                <c:pt idx="308">
                  <c:v>6.3504389369530641</c:v>
                </c:pt>
                <c:pt idx="309">
                  <c:v>6.3717524913886381</c:v>
                </c:pt>
                <c:pt idx="310">
                  <c:v>6.393070589468679</c:v>
                </c:pt>
                <c:pt idx="311">
                  <c:v>6.4143932331308147</c:v>
                </c:pt>
                <c:pt idx="312">
                  <c:v>6.4357204243139465</c:v>
                </c:pt>
                <c:pt idx="313">
                  <c:v>6.4570521649582062</c:v>
                </c:pt>
                <c:pt idx="314">
                  <c:v>6.4773215342768395</c:v>
                </c:pt>
                <c:pt idx="315">
                  <c:v>6.4986621519553021</c:v>
                </c:pt>
                <c:pt idx="316">
                  <c:v>6.5200073248255288</c:v>
                </c:pt>
                <c:pt idx="317">
                  <c:v>6.5424246609926309</c:v>
                </c:pt>
                <c:pt idx="318">
                  <c:v>6.5637791780879899</c:v>
                </c:pt>
                <c:pt idx="319">
                  <c:v>6.5851382563113887</c:v>
                </c:pt>
                <c:pt idx="320">
                  <c:v>6.6065018976116496</c:v>
                </c:pt>
                <c:pt idx="321">
                  <c:v>6.6278701039388794</c:v>
                </c:pt>
                <c:pt idx="322">
                  <c:v>6.6481741300832802</c:v>
                </c:pt>
                <c:pt idx="323">
                  <c:v>6.669551243826799</c:v>
                </c:pt>
                <c:pt idx="324">
                  <c:v>6.6909329283573573</c:v>
                </c:pt>
                <c:pt idx="325">
                  <c:v>6.7123191856299957</c:v>
                </c:pt>
                <c:pt idx="326">
                  <c:v>6.7337100176010107</c:v>
                </c:pt>
                <c:pt idx="327">
                  <c:v>6.7561753168316541</c:v>
                </c:pt>
                <c:pt idx="328">
                  <c:v>6.7775755330555061</c:v>
                </c:pt>
                <c:pt idx="329">
                  <c:v>6.7979099812861117</c:v>
                </c:pt>
                <c:pt idx="330">
                  <c:v>6.8193191316387098</c:v>
                </c:pt>
                <c:pt idx="331">
                  <c:v>6.8407328664900149</c:v>
                </c:pt>
                <c:pt idx="332">
                  <c:v>6.8621511878038746</c:v>
                </c:pt>
                <c:pt idx="333">
                  <c:v>6.8835740975454058</c:v>
                </c:pt>
                <c:pt idx="334">
                  <c:v>6.9050015976809567</c:v>
                </c:pt>
                <c:pt idx="335">
                  <c:v>6.9264336901781745</c:v>
                </c:pt>
                <c:pt idx="336">
                  <c:v>6.9478703770059589</c:v>
                </c:pt>
                <c:pt idx="337">
                  <c:v>6.9703838449791622</c:v>
                </c:pt>
                <c:pt idx="338">
                  <c:v>6.9918299563452297</c:v>
                </c:pt>
                <c:pt idx="339">
                  <c:v>7.0132806680548372</c:v>
                </c:pt>
                <c:pt idx="340">
                  <c:v>7.034735982082033</c:v>
                </c:pt>
                <c:pt idx="341">
                  <c:v>7.0561959004020984</c:v>
                </c:pt>
                <c:pt idx="342">
                  <c:v>7.0776604249916275</c:v>
                </c:pt>
                <c:pt idx="343">
                  <c:v>7.0980559917102131</c:v>
                </c:pt>
                <c:pt idx="344">
                  <c:v>7.1195295042151514</c:v>
                </c:pt>
                <c:pt idx="345">
                  <c:v>7.1410076288278823</c:v>
                </c:pt>
                <c:pt idx="346">
                  <c:v>7.1624903675300198</c:v>
                </c:pt>
                <c:pt idx="347">
                  <c:v>7.1850522112506674</c:v>
                </c:pt>
                <c:pt idx="348">
                  <c:v>7.2065444150365021</c:v>
                </c:pt>
                <c:pt idx="349">
                  <c:v>7.2280412389635593</c:v>
                </c:pt>
                <c:pt idx="350">
                  <c:v>7.2495426850186462</c:v>
                </c:pt>
                <c:pt idx="351">
                  <c:v>7.2699733418277885</c:v>
                </c:pt>
                <c:pt idx="352">
                  <c:v>7.2914838067518719</c:v>
                </c:pt>
                <c:pt idx="353">
                  <c:v>7.3129988996725013</c:v>
                </c:pt>
                <c:pt idx="354">
                  <c:v>7.3345186225815162</c:v>
                </c:pt>
                <c:pt idx="355">
                  <c:v>7.3560429774720815</c:v>
                </c:pt>
                <c:pt idx="356">
                  <c:v>7.377571966338631</c:v>
                </c:pt>
                <c:pt idx="357">
                  <c:v>7.4001823941488851</c:v>
                </c:pt>
                <c:pt idx="358">
                  <c:v>7.4217208889067559</c:v>
                </c:pt>
                <c:pt idx="359">
                  <c:v>7.4432640237316088</c:v>
                </c:pt>
                <c:pt idx="360">
                  <c:v>7.4648118006231199</c:v>
                </c:pt>
                <c:pt idx="361">
                  <c:v>7.4863642215822184</c:v>
                </c:pt>
                <c:pt idx="362">
                  <c:v>7.5079212886111693</c:v>
                </c:pt>
                <c:pt idx="363">
                  <c:v>7.5294830037135148</c:v>
                </c:pt>
                <c:pt idx="364">
                  <c:v>7.5510493688940956</c:v>
                </c:pt>
                <c:pt idx="365">
                  <c:v>7.5726203861590529</c:v>
                </c:pt>
                <c:pt idx="366">
                  <c:v>7.5952749632896017</c:v>
                </c:pt>
                <c:pt idx="367">
                  <c:v>7.6168555236046975</c:v>
                </c:pt>
                <c:pt idx="368">
                  <c:v>7.6384407421309142</c:v>
                </c:pt>
                <c:pt idx="369">
                  <c:v>7.6600306208796685</c:v>
                </c:pt>
                <c:pt idx="370">
                  <c:v>7.6805453240552772</c:v>
                </c:pt>
                <c:pt idx="371">
                  <c:v>7.7021442960281812</c:v>
                </c:pt>
                <c:pt idx="372">
                  <c:v>7.7237479341648498</c:v>
                </c:pt>
                <c:pt idx="373">
                  <c:v>7.7453562404818408</c:v>
                </c:pt>
                <c:pt idx="374">
                  <c:v>7.7669692169970199</c:v>
                </c:pt>
                <c:pt idx="375">
                  <c:v>7.7885868657295614</c:v>
                </c:pt>
                <c:pt idx="376">
                  <c:v>7.8112904275834785</c:v>
                </c:pt>
                <c:pt idx="377">
                  <c:v>7.8329176606795841</c:v>
                </c:pt>
                <c:pt idx="378">
                  <c:v>7.854549572159625</c:v>
                </c:pt>
                <c:pt idx="379">
                  <c:v>7.8761861640481019</c:v>
                </c:pt>
                <c:pt idx="380">
                  <c:v>7.8967452634155597</c:v>
                </c:pt>
                <c:pt idx="381">
                  <c:v>7.9183909879283547</c:v>
                </c:pt>
                <c:pt idx="382">
                  <c:v>7.9400413988294671</c:v>
                </c:pt>
                <c:pt idx="383">
                  <c:v>7.9616964981485818</c:v>
                </c:pt>
                <c:pt idx="384">
                  <c:v>7.9833562879167026</c:v>
                </c:pt>
                <c:pt idx="385">
                  <c:v>8.0050207701661513</c:v>
                </c:pt>
                <c:pt idx="386">
                  <c:v>8.0277735290363132</c:v>
                </c:pt>
                <c:pt idx="387">
                  <c:v>8.0494476372316104</c:v>
                </c:pt>
                <c:pt idx="388">
                  <c:v>8.0711264441149844</c:v>
                </c:pt>
                <c:pt idx="389">
                  <c:v>8.0928099517241314</c:v>
                </c:pt>
                <c:pt idx="390">
                  <c:v>8.1134136398571837</c:v>
                </c:pt>
                <c:pt idx="391">
                  <c:v>8.1361910772770258</c:v>
                </c:pt>
                <c:pt idx="392">
                  <c:v>8.1568037063823571</c:v>
                </c:pt>
                <c:pt idx="393">
                  <c:v>8.1785058018048353</c:v>
                </c:pt>
                <c:pt idx="394">
                  <c:v>8.2002126080591413</c:v>
                </c:pt>
                <c:pt idx="395">
                  <c:v>8.2219241271908565</c:v>
                </c:pt>
                <c:pt idx="396">
                  <c:v>8.2447262967532122</c:v>
                </c:pt>
                <c:pt idx="397">
                  <c:v>8.2664474836842619</c:v>
                </c:pt>
                <c:pt idx="398">
                  <c:v>8.2881733897399954</c:v>
                </c:pt>
                <c:pt idx="399">
                  <c:v>8.3099040169714176</c:v>
                </c:pt>
                <c:pt idx="400">
                  <c:v>8.3316393674308333</c:v>
                </c:pt>
                <c:pt idx="401">
                  <c:v>8.353379443171919</c:v>
                </c:pt>
                <c:pt idx="402">
                  <c:v>8.374036893789814</c:v>
                </c:pt>
                <c:pt idx="403">
                  <c:v>8.3957861897420916</c:v>
                </c:pt>
                <c:pt idx="404">
                  <c:v>8.417540217042168</c:v>
                </c:pt>
                <c:pt idx="405">
                  <c:v>8.4392989777490062</c:v>
                </c:pt>
                <c:pt idx="406">
                  <c:v>8.4621507730746082</c:v>
                </c:pt>
                <c:pt idx="407">
                  <c:v>8.4839192437078239</c:v>
                </c:pt>
                <c:pt idx="408">
                  <c:v>8.5056924540359589</c:v>
                </c:pt>
                <c:pt idx="409">
                  <c:v>8.5274704061234345</c:v>
                </c:pt>
                <c:pt idx="410">
                  <c:v>8.5492531020359976</c:v>
                </c:pt>
                <c:pt idx="411">
                  <c:v>8.5710405438407751</c:v>
                </c:pt>
                <c:pt idx="412">
                  <c:v>8.5928327336062349</c:v>
                </c:pt>
                <c:pt idx="413">
                  <c:v>8.6146296734022076</c:v>
                </c:pt>
                <c:pt idx="414">
                  <c:v>8.6364313652998437</c:v>
                </c:pt>
                <c:pt idx="415">
                  <c:v>8.6582378113716878</c:v>
                </c:pt>
                <c:pt idx="416">
                  <c:v>8.6800490136916206</c:v>
                </c:pt>
                <c:pt idx="417">
                  <c:v>8.7029558973102876</c:v>
                </c:pt>
                <c:pt idx="418">
                  <c:v>8.7247768564280204</c:v>
                </c:pt>
                <c:pt idx="419">
                  <c:v>8.7466025781275789</c:v>
                </c:pt>
                <c:pt idx="420">
                  <c:v>8.7673414269775023</c:v>
                </c:pt>
                <c:pt idx="421">
                  <c:v>8.7891764416937121</c:v>
                </c:pt>
                <c:pt idx="422">
                  <c:v>8.8110162251298689</c:v>
                </c:pt>
                <c:pt idx="423">
                  <c:v>8.8328607793693941</c:v>
                </c:pt>
                <c:pt idx="424">
                  <c:v>8.8547101064970413</c:v>
                </c:pt>
                <c:pt idx="425">
                  <c:v>8.8765642085989658</c:v>
                </c:pt>
                <c:pt idx="426">
                  <c:v>8.89842308776268</c:v>
                </c:pt>
                <c:pt idx="427">
                  <c:v>8.921380054482988</c:v>
                </c:pt>
                <c:pt idx="428">
                  <c:v>8.9432487331552348</c:v>
                </c:pt>
                <c:pt idx="429">
                  <c:v>8.9651221952646445</c:v>
                </c:pt>
                <c:pt idx="430">
                  <c:v>8.9870004429042822</c:v>
                </c:pt>
                <c:pt idx="431">
                  <c:v>9.0088834781685829</c:v>
                </c:pt>
                <c:pt idx="432">
                  <c:v>9.0307713031533776</c:v>
                </c:pt>
                <c:pt idx="433">
                  <c:v>9.0515691752776508</c:v>
                </c:pt>
                <c:pt idx="434">
                  <c:v>9.0734663462506635</c:v>
                </c:pt>
                <c:pt idx="435">
                  <c:v>9.0953683131348306</c:v>
                </c:pt>
                <c:pt idx="436">
                  <c:v>9.1172750780314136</c:v>
                </c:pt>
                <c:pt idx="437">
                  <c:v>9.1402823473343879</c:v>
                </c:pt>
                <c:pt idx="438">
                  <c:v>9.1621989547313021</c:v>
                </c:pt>
                <c:pt idx="439">
                  <c:v>9.1841203665580018</c:v>
                </c:pt>
                <c:pt idx="440">
                  <c:v>9.2060465849213458</c:v>
                </c:pt>
                <c:pt idx="441">
                  <c:v>9.22797761192958</c:v>
                </c:pt>
                <c:pt idx="442">
                  <c:v>9.2499134496923521</c:v>
                </c:pt>
                <c:pt idx="443">
                  <c:v>9.2707569534510696</c:v>
                </c:pt>
                <c:pt idx="444">
                  <c:v>9.2927021782582546</c:v>
                </c:pt>
                <c:pt idx="445">
                  <c:v>9.3146522200514603</c:v>
                </c:pt>
                <c:pt idx="446">
                  <c:v>9.3366070809458286</c:v>
                </c:pt>
                <c:pt idx="447">
                  <c:v>9.3596648737584349</c:v>
                </c:pt>
                <c:pt idx="448">
                  <c:v>9.3816296204284768</c:v>
                </c:pt>
                <c:pt idx="449">
                  <c:v>9.4035991926594225</c:v>
                </c:pt>
                <c:pt idx="450">
                  <c:v>9.4255735925720483</c:v>
                </c:pt>
                <c:pt idx="451">
                  <c:v>9.4475528222885288</c:v>
                </c:pt>
                <c:pt idx="452">
                  <c:v>9.4695368839324523</c:v>
                </c:pt>
                <c:pt idx="453">
                  <c:v>9.491525779628768</c:v>
                </c:pt>
                <c:pt idx="454">
                  <c:v>9.5135195115038638</c:v>
                </c:pt>
                <c:pt idx="455">
                  <c:v>9.5355180816855203</c:v>
                </c:pt>
                <c:pt idx="456">
                  <c:v>9.5586217899334525</c:v>
                </c:pt>
                <c:pt idx="457">
                  <c:v>9.5795297454866777</c:v>
                </c:pt>
                <c:pt idx="458">
                  <c:v>9.6015428433687546</c:v>
                </c:pt>
                <c:pt idx="459">
                  <c:v>9.6235607880825711</c:v>
                </c:pt>
                <c:pt idx="460">
                  <c:v>9.6455835817629474</c:v>
                </c:pt>
                <c:pt idx="461">
                  <c:v>9.6676112265461036</c:v>
                </c:pt>
                <c:pt idx="462">
                  <c:v>9.6896437245696809</c:v>
                </c:pt>
                <c:pt idx="463">
                  <c:v>9.7116810779727452</c:v>
                </c:pt>
                <c:pt idx="464">
                  <c:v>9.7337232888957335</c:v>
                </c:pt>
                <c:pt idx="465">
                  <c:v>9.7557703594805432</c:v>
                </c:pt>
                <c:pt idx="466">
                  <c:v>9.7789250161508239</c:v>
                </c:pt>
                <c:pt idx="467">
                  <c:v>9.8009820557444058</c:v>
                </c:pt>
                <c:pt idx="468">
                  <c:v>9.8230439615413037</c:v>
                </c:pt>
                <c:pt idx="469">
                  <c:v>9.8451107356891434</c:v>
                </c:pt>
                <c:pt idx="470">
                  <c:v>9.8671823803369936</c:v>
                </c:pt>
                <c:pt idx="471">
                  <c:v>9.8892588976352993</c:v>
                </c:pt>
                <c:pt idx="472">
                  <c:v>9.9113402897359713</c:v>
                </c:pt>
                <c:pt idx="473">
                  <c:v>9.9334265587923323</c:v>
                </c:pt>
                <c:pt idx="474">
                  <c:v>9.955517706959137</c:v>
                </c:pt>
                <c:pt idx="475">
                  <c:v>9.9776137363925734</c:v>
                </c:pt>
                <c:pt idx="476">
                  <c:v>9.9997146492502278</c:v>
                </c:pt>
                <c:pt idx="477">
                  <c:v>10.022925865898502</c:v>
                </c:pt>
                <c:pt idx="478">
                  <c:v>10.045036796527107</c:v>
                </c:pt>
                <c:pt idx="479">
                  <c:v>10.067152617169478</c:v>
                </c:pt>
                <c:pt idx="480">
                  <c:v>10.088167178125447</c:v>
                </c:pt>
                <c:pt idx="481">
                  <c:v>10.110292540518511</c:v>
                </c:pt>
                <c:pt idx="482">
                  <c:v>10.13242279931155</c:v>
                </c:pt>
                <c:pt idx="483">
                  <c:v>10.154557956672219</c:v>
                </c:pt>
                <c:pt idx="484">
                  <c:v>10.176698014769608</c:v>
                </c:pt>
                <c:pt idx="485">
                  <c:v>10.198842975774248</c:v>
                </c:pt>
                <c:pt idx="486">
                  <c:v>10.220992841858129</c:v>
                </c:pt>
                <c:pt idx="487">
                  <c:v>10.24425548271585</c:v>
                </c:pt>
                <c:pt idx="488">
                  <c:v>10.266415411008362</c:v>
                </c:pt>
                <c:pt idx="489">
                  <c:v>10.288580251013558</c:v>
                </c:pt>
                <c:pt idx="490">
                  <c:v>10.310750004909243</c:v>
                </c:pt>
                <c:pt idx="491">
                  <c:v>10.332924674874706</c:v>
                </c:pt>
                <c:pt idx="492">
                  <c:v>10.355104263090677</c:v>
                </c:pt>
                <c:pt idx="493">
                  <c:v>10.376179429412925</c:v>
                </c:pt>
                <c:pt idx="494">
                  <c:v>10.398368614495199</c:v>
                </c:pt>
                <c:pt idx="495">
                  <c:v>10.420562724269603</c:v>
                </c:pt>
                <c:pt idx="496">
                  <c:v>10.442761760922577</c:v>
                </c:pt>
                <c:pt idx="497">
                  <c:v>10.466076054355291</c:v>
                </c:pt>
                <c:pt idx="498">
                  <c:v>10.488285197950969</c:v>
                </c:pt>
                <c:pt idx="499">
                  <c:v>10.51049927510295</c:v>
                </c:pt>
                <c:pt idx="500">
                  <c:v>10.532718288003618</c:v>
                </c:pt>
              </c:numCache>
            </c:numRef>
          </c:xVal>
          <c:yVal>
            <c:numRef>
              <c:f>CHS_16May2016!$AP$27:$AP$527</c:f>
              <c:numCache>
                <c:formatCode>General</c:formatCode>
                <c:ptCount val="501"/>
                <c:pt idx="0">
                  <c:v>0.10099697000000001</c:v>
                </c:pt>
                <c:pt idx="1">
                  <c:v>0.12098427</c:v>
                </c:pt>
                <c:pt idx="2">
                  <c:v>0.25991419999999998</c:v>
                </c:pt>
                <c:pt idx="3">
                  <c:v>0.38779824000000002</c:v>
                </c:pt>
                <c:pt idx="4">
                  <c:v>0.54260903999999999</c:v>
                </c:pt>
                <c:pt idx="5">
                  <c:v>0.72333391999999996</c:v>
                </c:pt>
                <c:pt idx="6">
                  <c:v>0.93694943999999991</c:v>
                </c:pt>
                <c:pt idx="7">
                  <c:v>1.17045296</c:v>
                </c:pt>
                <c:pt idx="8">
                  <c:v>1.4208370400000001</c:v>
                </c:pt>
                <c:pt idx="9">
                  <c:v>1.6831000799999998</c:v>
                </c:pt>
                <c:pt idx="10">
                  <c:v>1.9502483199999998</c:v>
                </c:pt>
                <c:pt idx="11">
                  <c:v>2.2192851200000003</c:v>
                </c:pt>
                <c:pt idx="12">
                  <c:v>2.48522088</c:v>
                </c:pt>
                <c:pt idx="13">
                  <c:v>2.7430699999999999</c:v>
                </c:pt>
                <c:pt idx="14">
                  <c:v>2.9848590399999999</c:v>
                </c:pt>
                <c:pt idx="15">
                  <c:v>3.2105976000000003</c:v>
                </c:pt>
                <c:pt idx="16">
                  <c:v>3.4192984000000002</c:v>
                </c:pt>
                <c:pt idx="17">
                  <c:v>3.6109354100000002</c:v>
                </c:pt>
                <c:pt idx="18">
                  <c:v>3.7895754099999999</c:v>
                </c:pt>
                <c:pt idx="19">
                  <c:v>3.9581807099999997</c:v>
                </c:pt>
                <c:pt idx="20">
                  <c:v>4.1147651700000001</c:v>
                </c:pt>
                <c:pt idx="21">
                  <c:v>4.2613277299999996</c:v>
                </c:pt>
                <c:pt idx="22">
                  <c:v>4.3899090300000001</c:v>
                </c:pt>
                <c:pt idx="23">
                  <c:v>4.5075334399999996</c:v>
                </c:pt>
                <c:pt idx="24">
                  <c:v>4.6200897600000008</c:v>
                </c:pt>
                <c:pt idx="25">
                  <c:v>4.7196644399999998</c:v>
                </c:pt>
                <c:pt idx="26">
                  <c:v>4.8062652800000008</c:v>
                </c:pt>
                <c:pt idx="27">
                  <c:v>4.8868137100000002</c:v>
                </c:pt>
                <c:pt idx="28">
                  <c:v>4.9574329500000003</c:v>
                </c:pt>
                <c:pt idx="29">
                  <c:v>5.02205777</c:v>
                </c:pt>
                <c:pt idx="30">
                  <c:v>5.0787036299999997</c:v>
                </c:pt>
                <c:pt idx="31">
                  <c:v>5.1363201600000004</c:v>
                </c:pt>
                <c:pt idx="32">
                  <c:v>5.1879510700000004</c:v>
                </c:pt>
                <c:pt idx="33">
                  <c:v>5.2395607799999997</c:v>
                </c:pt>
                <c:pt idx="34">
                  <c:v>5.2901560199999995</c:v>
                </c:pt>
                <c:pt idx="35">
                  <c:v>5.3347720399999998</c:v>
                </c:pt>
                <c:pt idx="36">
                  <c:v>5.3763369000000001</c:v>
                </c:pt>
                <c:pt idx="37">
                  <c:v>5.4139676400000001</c:v>
                </c:pt>
                <c:pt idx="38">
                  <c:v>5.4505903199999999</c:v>
                </c:pt>
                <c:pt idx="39">
                  <c:v>5.4792597200000008</c:v>
                </c:pt>
                <c:pt idx="40">
                  <c:v>5.5039488800000003</c:v>
                </c:pt>
                <c:pt idx="41">
                  <c:v>5.5197009000000001</c:v>
                </c:pt>
                <c:pt idx="42">
                  <c:v>5.5444269700000008</c:v>
                </c:pt>
                <c:pt idx="43">
                  <c:v>5.5700784600000004</c:v>
                </c:pt>
                <c:pt idx="44">
                  <c:v>5.5977016900000001</c:v>
                </c:pt>
                <c:pt idx="45">
                  <c:v>5.6233311800000001</c:v>
                </c:pt>
                <c:pt idx="46">
                  <c:v>5.6498837200000001</c:v>
                </c:pt>
                <c:pt idx="47">
                  <c:v>5.6764818000000004</c:v>
                </c:pt>
                <c:pt idx="48">
                  <c:v>5.7030686800000003</c:v>
                </c:pt>
                <c:pt idx="49">
                  <c:v>5.7237028000000008</c:v>
                </c:pt>
                <c:pt idx="50">
                  <c:v>5.7433380600000001</c:v>
                </c:pt>
                <c:pt idx="51">
                  <c:v>5.759005479999999</c:v>
                </c:pt>
                <c:pt idx="52">
                  <c:v>5.7726867799999999</c:v>
                </c:pt>
                <c:pt idx="53">
                  <c:v>5.7833936999999995</c:v>
                </c:pt>
                <c:pt idx="54">
                  <c:v>5.7950850799999998</c:v>
                </c:pt>
                <c:pt idx="55">
                  <c:v>5.8088081100000002</c:v>
                </c:pt>
                <c:pt idx="56">
                  <c:v>5.8233965400000001</c:v>
                </c:pt>
                <c:pt idx="57">
                  <c:v>5.8449579199999997</c:v>
                </c:pt>
                <c:pt idx="58">
                  <c:v>5.8635447200000002</c:v>
                </c:pt>
                <c:pt idx="59">
                  <c:v>5.8781704800000005</c:v>
                </c:pt>
                <c:pt idx="60">
                  <c:v>5.8987182000000002</c:v>
                </c:pt>
                <c:pt idx="61">
                  <c:v>5.9212328399999992</c:v>
                </c:pt>
                <c:pt idx="62">
                  <c:v>5.9358366</c:v>
                </c:pt>
                <c:pt idx="63">
                  <c:v>5.9494465000000005</c:v>
                </c:pt>
                <c:pt idx="64">
                  <c:v>5.9581141000000004</c:v>
                </c:pt>
                <c:pt idx="65">
                  <c:v>5.9667777000000006</c:v>
                </c:pt>
                <c:pt idx="66">
                  <c:v>5.9754372999999994</c:v>
                </c:pt>
                <c:pt idx="67">
                  <c:v>5.9850189</c:v>
                </c:pt>
                <c:pt idx="68">
                  <c:v>5.9966295499999998</c:v>
                </c:pt>
                <c:pt idx="69">
                  <c:v>6.0082349999999991</c:v>
                </c:pt>
                <c:pt idx="70">
                  <c:v>6.0227933999999994</c:v>
                </c:pt>
                <c:pt idx="71">
                  <c:v>6.0422746499999995</c:v>
                </c:pt>
                <c:pt idx="72">
                  <c:v>6.0548479500000001</c:v>
                </c:pt>
                <c:pt idx="73">
                  <c:v>6.0704336000000003</c:v>
                </c:pt>
                <c:pt idx="74">
                  <c:v>6.0819482499999999</c:v>
                </c:pt>
                <c:pt idx="75">
                  <c:v>6.0925960999999997</c:v>
                </c:pt>
                <c:pt idx="76">
                  <c:v>6.0972682599999999</c:v>
                </c:pt>
                <c:pt idx="77">
                  <c:v>6.0969528000000004</c:v>
                </c:pt>
                <c:pt idx="78">
                  <c:v>6.1016211000000009</c:v>
                </c:pt>
                <c:pt idx="79">
                  <c:v>6.1112082499999998</c:v>
                </c:pt>
                <c:pt idx="80">
                  <c:v>6.1207909999999996</c:v>
                </c:pt>
                <c:pt idx="81">
                  <c:v>6.1293855000000006</c:v>
                </c:pt>
                <c:pt idx="82">
                  <c:v>6.1438779000000006</c:v>
                </c:pt>
                <c:pt idx="83">
                  <c:v>6.15934735</c:v>
                </c:pt>
                <c:pt idx="84">
                  <c:v>6.1787429999999999</c:v>
                </c:pt>
                <c:pt idx="85">
                  <c:v>6.1882997499999997</c:v>
                </c:pt>
                <c:pt idx="86">
                  <c:v>6.2017204000000001</c:v>
                </c:pt>
                <c:pt idx="87">
                  <c:v>6.2063542399999996</c:v>
                </c:pt>
                <c:pt idx="88">
                  <c:v>6.2119681199999999</c:v>
                </c:pt>
                <c:pt idx="89">
                  <c:v>6.2156147200000005</c:v>
                </c:pt>
                <c:pt idx="90">
                  <c:v>6.2182772799999997</c:v>
                </c:pt>
                <c:pt idx="91">
                  <c:v>6.2210016000000001</c:v>
                </c:pt>
                <c:pt idx="92">
                  <c:v>6.2236609999999999</c:v>
                </c:pt>
                <c:pt idx="93">
                  <c:v>6.2361333000000005</c:v>
                </c:pt>
                <c:pt idx="94">
                  <c:v>6.244675</c:v>
                </c:pt>
                <c:pt idx="95">
                  <c:v>6.2541937499999998</c:v>
                </c:pt>
                <c:pt idx="96">
                  <c:v>6.2616825600000006</c:v>
                </c:pt>
                <c:pt idx="97">
                  <c:v>6.2770766399999998</c:v>
                </c:pt>
                <c:pt idx="98">
                  <c:v>6.2846845</c:v>
                </c:pt>
                <c:pt idx="99">
                  <c:v>6.2932049999999995</c:v>
                </c:pt>
                <c:pt idx="100">
                  <c:v>6.2997613999999995</c:v>
                </c:pt>
                <c:pt idx="101">
                  <c:v>6.3043548999999999</c:v>
                </c:pt>
                <c:pt idx="102">
                  <c:v>6.3040477499999996</c:v>
                </c:pt>
                <c:pt idx="103">
                  <c:v>6.3076580000000009</c:v>
                </c:pt>
                <c:pt idx="104">
                  <c:v>6.3122454999999995</c:v>
                </c:pt>
                <c:pt idx="105">
                  <c:v>6.3187886999999998</c:v>
                </c:pt>
                <c:pt idx="106">
                  <c:v>6.3252640800000002</c:v>
                </c:pt>
                <c:pt idx="107">
                  <c:v>6.3376726400000001</c:v>
                </c:pt>
                <c:pt idx="108">
                  <c:v>6.3442698000000002</c:v>
                </c:pt>
                <c:pt idx="109">
                  <c:v>6.3576467499999998</c:v>
                </c:pt>
                <c:pt idx="110">
                  <c:v>6.3631932999999998</c:v>
                </c:pt>
                <c:pt idx="111">
                  <c:v>6.3706927499999999</c:v>
                </c:pt>
                <c:pt idx="112">
                  <c:v>6.3791662500000008</c:v>
                </c:pt>
                <c:pt idx="113">
                  <c:v>6.3778612500000005</c:v>
                </c:pt>
                <c:pt idx="114">
                  <c:v>6.3785107500000002</c:v>
                </c:pt>
                <c:pt idx="115">
                  <c:v>6.3791594499999995</c:v>
                </c:pt>
                <c:pt idx="116">
                  <c:v>6.3847569599999989</c:v>
                </c:pt>
                <c:pt idx="117">
                  <c:v>6.3863143500000001</c:v>
                </c:pt>
                <c:pt idx="118">
                  <c:v>6.394771050000001</c:v>
                </c:pt>
                <c:pt idx="119">
                  <c:v>6.4071287499999992</c:v>
                </c:pt>
                <c:pt idx="120">
                  <c:v>6.4175287499999998</c:v>
                </c:pt>
                <c:pt idx="121">
                  <c:v>6.4249963999999995</c:v>
                </c:pt>
                <c:pt idx="122">
                  <c:v>6.4353873999999998</c:v>
                </c:pt>
                <c:pt idx="123">
                  <c:v>6.4399209000000006</c:v>
                </c:pt>
                <c:pt idx="124">
                  <c:v>6.4454272499999998</c:v>
                </c:pt>
                <c:pt idx="125">
                  <c:v>6.4489806999999999</c:v>
                </c:pt>
                <c:pt idx="126">
                  <c:v>6.44954144</c:v>
                </c:pt>
                <c:pt idx="127">
                  <c:v>6.4453604500000008</c:v>
                </c:pt>
                <c:pt idx="128">
                  <c:v>6.4440378500000008</c:v>
                </c:pt>
                <c:pt idx="129">
                  <c:v>6.4505092500000005</c:v>
                </c:pt>
                <c:pt idx="130">
                  <c:v>6.4608736499999999</c:v>
                </c:pt>
                <c:pt idx="131">
                  <c:v>6.4653901500000002</c:v>
                </c:pt>
                <c:pt idx="132">
                  <c:v>6.4737988500000005</c:v>
                </c:pt>
                <c:pt idx="133">
                  <c:v>6.4792832000000002</c:v>
                </c:pt>
                <c:pt idx="134">
                  <c:v>6.4915775</c:v>
                </c:pt>
                <c:pt idx="135">
                  <c:v>6.5019201000000004</c:v>
                </c:pt>
                <c:pt idx="136">
                  <c:v>6.5024625600000006</c:v>
                </c:pt>
                <c:pt idx="137">
                  <c:v>6.5079342399999991</c:v>
                </c:pt>
                <c:pt idx="138">
                  <c:v>6.5056235999999998</c:v>
                </c:pt>
                <c:pt idx="139">
                  <c:v>6.5091467999999999</c:v>
                </c:pt>
                <c:pt idx="140">
                  <c:v>6.5069026999999995</c:v>
                </c:pt>
                <c:pt idx="141">
                  <c:v>6.5094513000000003</c:v>
                </c:pt>
                <c:pt idx="142">
                  <c:v>6.5129699500000005</c:v>
                </c:pt>
                <c:pt idx="143">
                  <c:v>6.5203724000000003</c:v>
                </c:pt>
                <c:pt idx="144">
                  <c:v>6.5238862499999994</c:v>
                </c:pt>
                <c:pt idx="145">
                  <c:v>6.5361375499999994</c:v>
                </c:pt>
                <c:pt idx="146">
                  <c:v>6.5415199200000007</c:v>
                </c:pt>
                <c:pt idx="147">
                  <c:v>6.5498787199999997</c:v>
                </c:pt>
                <c:pt idx="148">
                  <c:v>6.5572630799999994</c:v>
                </c:pt>
                <c:pt idx="149">
                  <c:v>6.558889999999999</c:v>
                </c:pt>
                <c:pt idx="150">
                  <c:v>6.5555978999999995</c:v>
                </c:pt>
                <c:pt idx="151">
                  <c:v>6.5513367499999999</c:v>
                </c:pt>
                <c:pt idx="152">
                  <c:v>6.5558036500000005</c:v>
                </c:pt>
                <c:pt idx="153">
                  <c:v>6.5573598000000004</c:v>
                </c:pt>
                <c:pt idx="154">
                  <c:v>6.5579454999999998</c:v>
                </c:pt>
                <c:pt idx="155">
                  <c:v>6.5663505600000001</c:v>
                </c:pt>
                <c:pt idx="156">
                  <c:v>6.5766216800000006</c:v>
                </c:pt>
                <c:pt idx="157">
                  <c:v>6.5839140499999997</c:v>
                </c:pt>
                <c:pt idx="158">
                  <c:v>6.5922391500000002</c:v>
                </c:pt>
                <c:pt idx="159">
                  <c:v>6.54052875</c:v>
                </c:pt>
                <c:pt idx="160">
                  <c:v>6.5982287999999993</c:v>
                </c:pt>
                <c:pt idx="161">
                  <c:v>6.6007370000000005</c:v>
                </c:pt>
                <c:pt idx="162">
                  <c:v>6.5993729999999999</c:v>
                </c:pt>
                <c:pt idx="163">
                  <c:v>6.5980090000000002</c:v>
                </c:pt>
                <c:pt idx="164">
                  <c:v>6.5956777499999992</c:v>
                </c:pt>
                <c:pt idx="165">
                  <c:v>6.59631626</c:v>
                </c:pt>
                <c:pt idx="166">
                  <c:v>6.6026869399999999</c:v>
                </c:pt>
                <c:pt idx="167">
                  <c:v>6.6080194000000008</c:v>
                </c:pt>
                <c:pt idx="168">
                  <c:v>6.6124508999999998</c:v>
                </c:pt>
                <c:pt idx="169">
                  <c:v>6.6159137500000007</c:v>
                </c:pt>
                <c:pt idx="170">
                  <c:v>6.627103</c:v>
                </c:pt>
                <c:pt idx="171">
                  <c:v>6.6363553500000005</c:v>
                </c:pt>
                <c:pt idx="172">
                  <c:v>6.6408438199999997</c:v>
                </c:pt>
                <c:pt idx="173">
                  <c:v>6.6462266400000001</c:v>
                </c:pt>
                <c:pt idx="174">
                  <c:v>6.6467803600000002</c:v>
                </c:pt>
                <c:pt idx="175">
                  <c:v>6.6473332799999998</c:v>
                </c:pt>
                <c:pt idx="176">
                  <c:v>6.6459556800000001</c:v>
                </c:pt>
                <c:pt idx="177">
                  <c:v>6.6445091999999999</c:v>
                </c:pt>
                <c:pt idx="178">
                  <c:v>6.6431316000000002</c:v>
                </c:pt>
                <c:pt idx="179">
                  <c:v>6.6485037499999997</c:v>
                </c:pt>
                <c:pt idx="180">
                  <c:v>6.6529090499999999</c:v>
                </c:pt>
                <c:pt idx="181">
                  <c:v>6.6630950499999999</c:v>
                </c:pt>
                <c:pt idx="182">
                  <c:v>6.6674943499999992</c:v>
                </c:pt>
                <c:pt idx="183">
                  <c:v>6.6738181499999998</c:v>
                </c:pt>
                <c:pt idx="184">
                  <c:v>6.6820652500000008</c:v>
                </c:pt>
                <c:pt idx="185">
                  <c:v>6.6874191999999999</c:v>
                </c:pt>
                <c:pt idx="186">
                  <c:v>6.6860998400000007</c:v>
                </c:pt>
                <c:pt idx="187">
                  <c:v>6.6788656999999994</c:v>
                </c:pt>
                <c:pt idx="188">
                  <c:v>6.6784405500000004</c:v>
                </c:pt>
                <c:pt idx="189">
                  <c:v>6.6799395000000006</c:v>
                </c:pt>
                <c:pt idx="190">
                  <c:v>6.6785511</c:v>
                </c:pt>
                <c:pt idx="191">
                  <c:v>6.6858193499999992</c:v>
                </c:pt>
                <c:pt idx="192">
                  <c:v>6.692191939999999</c:v>
                </c:pt>
                <c:pt idx="193">
                  <c:v>6.6984918199999992</c:v>
                </c:pt>
                <c:pt idx="194">
                  <c:v>6.7095948000000005</c:v>
                </c:pt>
                <c:pt idx="195">
                  <c:v>6.7139651599999999</c:v>
                </c:pt>
                <c:pt idx="196">
                  <c:v>6.7212157000000001</c:v>
                </c:pt>
                <c:pt idx="197">
                  <c:v>6.7216680499999999</c:v>
                </c:pt>
                <c:pt idx="198">
                  <c:v>6.7231500000000004</c:v>
                </c:pt>
                <c:pt idx="199">
                  <c:v>6.7198295000000003</c:v>
                </c:pt>
                <c:pt idx="200">
                  <c:v>6.7184299000000003</c:v>
                </c:pt>
                <c:pt idx="201">
                  <c:v>6.7160704500000001</c:v>
                </c:pt>
                <c:pt idx="202">
                  <c:v>6.7204289500000005</c:v>
                </c:pt>
                <c:pt idx="203">
                  <c:v>6.7238256000000005</c:v>
                </c:pt>
                <c:pt idx="204">
                  <c:v>6.726261</c:v>
                </c:pt>
                <c:pt idx="205">
                  <c:v>6.7278058999999999</c:v>
                </c:pt>
                <c:pt idx="206">
                  <c:v>6.7311971999999995</c:v>
                </c:pt>
                <c:pt idx="207">
                  <c:v>6.7431440999999994</c:v>
                </c:pt>
                <c:pt idx="208">
                  <c:v>6.7474880000000006</c:v>
                </c:pt>
                <c:pt idx="209">
                  <c:v>6.7479965000000002</c:v>
                </c:pt>
                <c:pt idx="210">
                  <c:v>6.7542524999999998</c:v>
                </c:pt>
                <c:pt idx="211">
                  <c:v>6.7547581999999995</c:v>
                </c:pt>
                <c:pt idx="212">
                  <c:v>6.7562207499999998</c:v>
                </c:pt>
                <c:pt idx="213">
                  <c:v>6.7538523000000001</c:v>
                </c:pt>
                <c:pt idx="214">
                  <c:v>6.7534692999999999</c:v>
                </c:pt>
                <c:pt idx="215">
                  <c:v>6.7539724200000002</c:v>
                </c:pt>
                <c:pt idx="216">
                  <c:v>6.75447474</c:v>
                </c:pt>
                <c:pt idx="217">
                  <c:v>6.7625588499999996</c:v>
                </c:pt>
                <c:pt idx="218">
                  <c:v>6.7668837500000008</c:v>
                </c:pt>
                <c:pt idx="219">
                  <c:v>6.7731895800000004</c:v>
                </c:pt>
                <c:pt idx="220">
                  <c:v>6.77942146</c:v>
                </c:pt>
                <c:pt idx="221">
                  <c:v>6.7885177200000006</c:v>
                </c:pt>
                <c:pt idx="222">
                  <c:v>6.7880529799999998</c:v>
                </c:pt>
                <c:pt idx="223">
                  <c:v>6.7866323799999995</c:v>
                </c:pt>
                <c:pt idx="224">
                  <c:v>6.7823459999999995</c:v>
                </c:pt>
                <c:pt idx="225">
                  <c:v>6.7847462400000005</c:v>
                </c:pt>
                <c:pt idx="226">
                  <c:v>6.7842803000000007</c:v>
                </c:pt>
                <c:pt idx="227">
                  <c:v>6.7838139599999998</c:v>
                </c:pt>
                <c:pt idx="228">
                  <c:v>6.7881195199999995</c:v>
                </c:pt>
                <c:pt idx="229">
                  <c:v>6.7905141599999999</c:v>
                </c:pt>
                <c:pt idx="230">
                  <c:v>6.7986315600000005</c:v>
                </c:pt>
                <c:pt idx="231">
                  <c:v>6.8019756600000001</c:v>
                </c:pt>
                <c:pt idx="232">
                  <c:v>6.8100860599999997</c:v>
                </c:pt>
                <c:pt idx="233">
                  <c:v>6.8134251599999995</c:v>
                </c:pt>
                <c:pt idx="234">
                  <c:v>6.8158090000000007</c:v>
                </c:pt>
                <c:pt idx="235">
                  <c:v>6.8162851199999999</c:v>
                </c:pt>
                <c:pt idx="236">
                  <c:v>6.8177133000000003</c:v>
                </c:pt>
                <c:pt idx="237">
                  <c:v>6.8134243200000002</c:v>
                </c:pt>
                <c:pt idx="238">
                  <c:v>6.8110414599999993</c:v>
                </c:pt>
                <c:pt idx="239">
                  <c:v>6.8086590000000005</c:v>
                </c:pt>
                <c:pt idx="240">
                  <c:v>6.8157975400000002</c:v>
                </c:pt>
                <c:pt idx="241">
                  <c:v>6.8191250400000003</c:v>
                </c:pt>
                <c:pt idx="242">
                  <c:v>6.8195955599999998</c:v>
                </c:pt>
                <c:pt idx="243">
                  <c:v>6.8267972500000003</c:v>
                </c:pt>
                <c:pt idx="244">
                  <c:v>6.8348749499999997</c:v>
                </c:pt>
                <c:pt idx="245">
                  <c:v>6.8391443699999996</c:v>
                </c:pt>
                <c:pt idx="246">
                  <c:v>6.8480937200000005</c:v>
                </c:pt>
                <c:pt idx="247">
                  <c:v>6.8495052999999997</c:v>
                </c:pt>
                <c:pt idx="248">
                  <c:v>6.8499652199999996</c:v>
                </c:pt>
                <c:pt idx="249">
                  <c:v>6.8437725199999999</c:v>
                </c:pt>
                <c:pt idx="250">
                  <c:v>6.84233212</c:v>
                </c:pt>
                <c:pt idx="251">
                  <c:v>6.8408917200000001</c:v>
                </c:pt>
                <c:pt idx="252">
                  <c:v>6.8385016599999995</c:v>
                </c:pt>
                <c:pt idx="253">
                  <c:v>6.8447292299999996</c:v>
                </c:pt>
                <c:pt idx="254">
                  <c:v>6.8499323199999997</c:v>
                </c:pt>
                <c:pt idx="255">
                  <c:v>6.85608168</c:v>
                </c:pt>
                <c:pt idx="256">
                  <c:v>6.8612066600000006</c:v>
                </c:pt>
                <c:pt idx="257">
                  <c:v>6.8701957199999999</c:v>
                </c:pt>
                <c:pt idx="258">
                  <c:v>6.8725411599999999</c:v>
                </c:pt>
                <c:pt idx="259">
                  <c:v>6.8748849999999999</c:v>
                </c:pt>
                <c:pt idx="260">
                  <c:v>6.8668710099999997</c:v>
                </c:pt>
                <c:pt idx="261">
                  <c:v>6.8644745399999998</c:v>
                </c:pt>
                <c:pt idx="262">
                  <c:v>6.86586915</c:v>
                </c:pt>
                <c:pt idx="263">
                  <c:v>6.8653676200000007</c:v>
                </c:pt>
                <c:pt idx="264">
                  <c:v>6.8677075000000007</c:v>
                </c:pt>
                <c:pt idx="265">
                  <c:v>6.8709928499999995</c:v>
                </c:pt>
                <c:pt idx="266">
                  <c:v>6.8770441800000004</c:v>
                </c:pt>
                <c:pt idx="267">
                  <c:v>6.8869515000000003</c:v>
                </c:pt>
                <c:pt idx="268">
                  <c:v>6.8893551300000002</c:v>
                </c:pt>
                <c:pt idx="269">
                  <c:v>6.8973620299999991</c:v>
                </c:pt>
                <c:pt idx="270">
                  <c:v>6.8996885099999998</c:v>
                </c:pt>
                <c:pt idx="271">
                  <c:v>6.9010675199999998</c:v>
                </c:pt>
                <c:pt idx="272">
                  <c:v>6.9005539899999997</c:v>
                </c:pt>
                <c:pt idx="273">
                  <c:v>6.8990945899999998</c:v>
                </c:pt>
                <c:pt idx="274">
                  <c:v>6.8966899200000009</c:v>
                </c:pt>
                <c:pt idx="275">
                  <c:v>6.8905782800000006</c:v>
                </c:pt>
                <c:pt idx="276">
                  <c:v>6.8955882800000001</c:v>
                </c:pt>
                <c:pt idx="277">
                  <c:v>6.8970356700000002</c:v>
                </c:pt>
                <c:pt idx="278">
                  <c:v>6.8974644100000004</c:v>
                </c:pt>
                <c:pt idx="279">
                  <c:v>6.89883662</c:v>
                </c:pt>
                <c:pt idx="280">
                  <c:v>6.9077601900000003</c:v>
                </c:pt>
                <c:pt idx="281">
                  <c:v>6.9148648799999997</c:v>
                </c:pt>
                <c:pt idx="282">
                  <c:v>6.9218927999999993</c:v>
                </c:pt>
                <c:pt idx="283">
                  <c:v>6.9241997200000007</c:v>
                </c:pt>
                <c:pt idx="284">
                  <c:v>6.9246184800000004</c:v>
                </c:pt>
                <c:pt idx="285">
                  <c:v>6.9250364400000004</c:v>
                </c:pt>
                <c:pt idx="286">
                  <c:v>6.9207391999999999</c:v>
                </c:pt>
                <c:pt idx="287">
                  <c:v>6.9220258100000001</c:v>
                </c:pt>
                <c:pt idx="288">
                  <c:v>6.9196147400000001</c:v>
                </c:pt>
                <c:pt idx="289">
                  <c:v>6.9228576900000007</c:v>
                </c:pt>
                <c:pt idx="290">
                  <c:v>6.9260986400000002</c:v>
                </c:pt>
                <c:pt idx="291">
                  <c:v>6.93035304</c:v>
                </c:pt>
                <c:pt idx="292">
                  <c:v>6.9364148799999992</c:v>
                </c:pt>
                <c:pt idx="293">
                  <c:v>6.9443564800000006</c:v>
                </c:pt>
                <c:pt idx="294">
                  <c:v>6.9504115200000003</c:v>
                </c:pt>
                <c:pt idx="295">
                  <c:v>6.9555222800000003</c:v>
                </c:pt>
                <c:pt idx="296">
                  <c:v>6.9540440800000001</c:v>
                </c:pt>
                <c:pt idx="297">
                  <c:v>6.9487292899999993</c:v>
                </c:pt>
                <c:pt idx="298">
                  <c:v>6.94537095</c:v>
                </c:pt>
                <c:pt idx="299">
                  <c:v>6.9457744899999998</c:v>
                </c:pt>
                <c:pt idx="300">
                  <c:v>6.9415507200000004</c:v>
                </c:pt>
                <c:pt idx="301">
                  <c:v>6.9410138000000003</c:v>
                </c:pt>
                <c:pt idx="302">
                  <c:v>6.94799392</c:v>
                </c:pt>
                <c:pt idx="303">
                  <c:v>6.9549704399999994</c:v>
                </c:pt>
                <c:pt idx="304">
                  <c:v>6.9591255199999997</c:v>
                </c:pt>
                <c:pt idx="305">
                  <c:v>6.9670345199999995</c:v>
                </c:pt>
                <c:pt idx="306">
                  <c:v>6.9693062400000008</c:v>
                </c:pt>
                <c:pt idx="307">
                  <c:v>6.9733794300000005</c:v>
                </c:pt>
                <c:pt idx="308">
                  <c:v>6.9784629200000001</c:v>
                </c:pt>
                <c:pt idx="309">
                  <c:v>6.9769757200000004</c:v>
                </c:pt>
                <c:pt idx="310">
                  <c:v>6.9736123799999996</c:v>
                </c:pt>
                <c:pt idx="311">
                  <c:v>6.9683740999999992</c:v>
                </c:pt>
                <c:pt idx="312">
                  <c:v>6.9697011099999999</c:v>
                </c:pt>
                <c:pt idx="313">
                  <c:v>6.9719643900000001</c:v>
                </c:pt>
                <c:pt idx="314">
                  <c:v>6.9714886399999996</c:v>
                </c:pt>
                <c:pt idx="315">
                  <c:v>6.9709381200000005</c:v>
                </c:pt>
                <c:pt idx="316">
                  <c:v>6.9778822399999996</c:v>
                </c:pt>
                <c:pt idx="317">
                  <c:v>6.9847481899999995</c:v>
                </c:pt>
                <c:pt idx="318">
                  <c:v>6.9916850200000003</c:v>
                </c:pt>
                <c:pt idx="319">
                  <c:v>6.99487317</c:v>
                </c:pt>
                <c:pt idx="320">
                  <c:v>6.9971232499999996</c:v>
                </c:pt>
                <c:pt idx="321">
                  <c:v>6.99469238</c:v>
                </c:pt>
                <c:pt idx="322">
                  <c:v>6.9979507199999995</c:v>
                </c:pt>
                <c:pt idx="323">
                  <c:v>6.9936484800000001</c:v>
                </c:pt>
                <c:pt idx="324">
                  <c:v>6.9912179999999999</c:v>
                </c:pt>
                <c:pt idx="325">
                  <c:v>6.9897229999999997</c:v>
                </c:pt>
                <c:pt idx="326">
                  <c:v>6.9919675200000002</c:v>
                </c:pt>
                <c:pt idx="327">
                  <c:v>6.9932009400000004</c:v>
                </c:pt>
                <c:pt idx="328">
                  <c:v>6.9982458300000001</c:v>
                </c:pt>
                <c:pt idx="329">
                  <c:v>7.0024286</c:v>
                </c:pt>
                <c:pt idx="330">
                  <c:v>7.0056000000000003</c:v>
                </c:pt>
                <c:pt idx="331">
                  <c:v>7.0171743200000005</c:v>
                </c:pt>
                <c:pt idx="332">
                  <c:v>7.0175388800000009</c:v>
                </c:pt>
                <c:pt idx="333">
                  <c:v>7.0169691600000004</c:v>
                </c:pt>
                <c:pt idx="334">
                  <c:v>7.01173264</c:v>
                </c:pt>
                <c:pt idx="335">
                  <c:v>7.0130292800000005</c:v>
                </c:pt>
                <c:pt idx="336">
                  <c:v>7.0115260800000003</c:v>
                </c:pt>
                <c:pt idx="337">
                  <c:v>7.0099477200000004</c:v>
                </c:pt>
                <c:pt idx="338">
                  <c:v>7.0140393400000001</c:v>
                </c:pt>
                <c:pt idx="339">
                  <c:v>7.0162640200000004</c:v>
                </c:pt>
                <c:pt idx="340">
                  <c:v>7.0222153799999996</c:v>
                </c:pt>
                <c:pt idx="341">
                  <c:v>7.0272316699999999</c:v>
                </c:pt>
                <c:pt idx="342">
                  <c:v>7.0313134899999996</c:v>
                </c:pt>
                <c:pt idx="343">
                  <c:v>7.0336054800000003</c:v>
                </c:pt>
                <c:pt idx="344">
                  <c:v>7.0404767999999995</c:v>
                </c:pt>
                <c:pt idx="345">
                  <c:v>7.0389647999999996</c:v>
                </c:pt>
                <c:pt idx="346">
                  <c:v>7.0393145600000002</c:v>
                </c:pt>
                <c:pt idx="347">
                  <c:v>7.0340038599999994</c:v>
                </c:pt>
                <c:pt idx="348">
                  <c:v>7.0306313200000004</c:v>
                </c:pt>
                <c:pt idx="349">
                  <c:v>7.03098066</c:v>
                </c:pt>
                <c:pt idx="350">
                  <c:v>7.0294690599999994</c:v>
                </c:pt>
                <c:pt idx="351">
                  <c:v>7.03082268</c:v>
                </c:pt>
                <c:pt idx="352">
                  <c:v>7.0293104800000004</c:v>
                </c:pt>
                <c:pt idx="353">
                  <c:v>7.0352341200000001</c:v>
                </c:pt>
                <c:pt idx="354">
                  <c:v>7.0467302400000005</c:v>
                </c:pt>
                <c:pt idx="355">
                  <c:v>7.0498590400000003</c:v>
                </c:pt>
                <c:pt idx="356">
                  <c:v>7.0576302399999999</c:v>
                </c:pt>
                <c:pt idx="357">
                  <c:v>7.0588206700000002</c:v>
                </c:pt>
                <c:pt idx="358">
                  <c:v>7.0619428199999996</c:v>
                </c:pt>
                <c:pt idx="359">
                  <c:v>7.0585650800000002</c:v>
                </c:pt>
                <c:pt idx="360">
                  <c:v>7.0542600699999998</c:v>
                </c:pt>
                <c:pt idx="361">
                  <c:v>7.0471726499999994</c:v>
                </c:pt>
                <c:pt idx="362">
                  <c:v>7.0484366600000001</c:v>
                </c:pt>
                <c:pt idx="363">
                  <c:v>7.0524818800000002</c:v>
                </c:pt>
                <c:pt idx="364">
                  <c:v>7.0574519699999998</c:v>
                </c:pt>
                <c:pt idx="365">
                  <c:v>7.0605651200000006</c:v>
                </c:pt>
                <c:pt idx="366">
                  <c:v>7.0626731999999999</c:v>
                </c:pt>
                <c:pt idx="367">
                  <c:v>7.0704158000000001</c:v>
                </c:pt>
                <c:pt idx="368">
                  <c:v>7.0772279400000011</c:v>
                </c:pt>
                <c:pt idx="369">
                  <c:v>7.0775526599999994</c:v>
                </c:pt>
                <c:pt idx="370">
                  <c:v>7.070544449999999</c:v>
                </c:pt>
                <c:pt idx="371">
                  <c:v>7.0690174499999996</c:v>
                </c:pt>
                <c:pt idx="372">
                  <c:v>7.0665647800000002</c:v>
                </c:pt>
                <c:pt idx="373">
                  <c:v>7.0668889200000002</c:v>
                </c:pt>
                <c:pt idx="374">
                  <c:v>7.0672122599999998</c:v>
                </c:pt>
                <c:pt idx="375">
                  <c:v>7.0675347999999998</c:v>
                </c:pt>
                <c:pt idx="376">
                  <c:v>7.0687049799999997</c:v>
                </c:pt>
                <c:pt idx="377">
                  <c:v>7.0782723000000001</c:v>
                </c:pt>
                <c:pt idx="378">
                  <c:v>7.0813636000000004</c:v>
                </c:pt>
                <c:pt idx="379">
                  <c:v>7.0863014199999999</c:v>
                </c:pt>
                <c:pt idx="380">
                  <c:v>7.0913131800000002</c:v>
                </c:pt>
                <c:pt idx="381">
                  <c:v>7.0934738599999996</c:v>
                </c:pt>
                <c:pt idx="382">
                  <c:v>7.0928619299999998</c:v>
                </c:pt>
                <c:pt idx="383">
                  <c:v>7.0922495999999997</c:v>
                </c:pt>
                <c:pt idx="384">
                  <c:v>7.0870205200000003</c:v>
                </c:pt>
                <c:pt idx="385">
                  <c:v>7.0836391800000005</c:v>
                </c:pt>
                <c:pt idx="386">
                  <c:v>7.0857190799999996</c:v>
                </c:pt>
                <c:pt idx="387">
                  <c:v>7.0860288000000002</c:v>
                </c:pt>
                <c:pt idx="388">
                  <c:v>7.0872601800000004</c:v>
                </c:pt>
                <c:pt idx="389">
                  <c:v>7.0884903599999998</c:v>
                </c:pt>
                <c:pt idx="390">
                  <c:v>7.0990169299999994</c:v>
                </c:pt>
                <c:pt idx="391">
                  <c:v>7.1047750199999999</c:v>
                </c:pt>
                <c:pt idx="392">
                  <c:v>7.1079190399999996</c:v>
                </c:pt>
                <c:pt idx="393">
                  <c:v>7.1128269300000007</c:v>
                </c:pt>
                <c:pt idx="394">
                  <c:v>7.11681075</c:v>
                </c:pt>
                <c:pt idx="395">
                  <c:v>7.1143446800000003</c:v>
                </c:pt>
                <c:pt idx="396">
                  <c:v>7.1108809200000005</c:v>
                </c:pt>
                <c:pt idx="397">
                  <c:v>7.1056538800000002</c:v>
                </c:pt>
                <c:pt idx="398">
                  <c:v>7.1059511999999998</c:v>
                </c:pt>
                <c:pt idx="399">
                  <c:v>7.1034869399999998</c:v>
                </c:pt>
                <c:pt idx="400">
                  <c:v>7.10838356</c:v>
                </c:pt>
                <c:pt idx="401">
                  <c:v>7.1095979400000004</c:v>
                </c:pt>
                <c:pt idx="402">
                  <c:v>7.1118081099999992</c:v>
                </c:pt>
                <c:pt idx="403">
                  <c:v>7.1166977999999999</c:v>
                </c:pt>
                <c:pt idx="404">
                  <c:v>7.1289388499999999</c:v>
                </c:pt>
                <c:pt idx="405">
                  <c:v>7.1301450600000003</c:v>
                </c:pt>
                <c:pt idx="406">
                  <c:v>7.1275970199999996</c:v>
                </c:pt>
                <c:pt idx="407">
                  <c:v>7.1232896399999994</c:v>
                </c:pt>
                <c:pt idx="408">
                  <c:v>7.1226573000000002</c:v>
                </c:pt>
                <c:pt idx="409">
                  <c:v>7.1229428199999996</c:v>
                </c:pt>
                <c:pt idx="410">
                  <c:v>7.1204733600000001</c:v>
                </c:pt>
                <c:pt idx="411">
                  <c:v>7.1235114600000005</c:v>
                </c:pt>
                <c:pt idx="412">
                  <c:v>7.1210415999999999</c:v>
                </c:pt>
                <c:pt idx="413">
                  <c:v>7.1314165799999989</c:v>
                </c:pt>
                <c:pt idx="414">
                  <c:v>7.1353655399999996</c:v>
                </c:pt>
                <c:pt idx="415">
                  <c:v>7.1383950399999998</c:v>
                </c:pt>
                <c:pt idx="416">
                  <c:v>7.1414225399999998</c:v>
                </c:pt>
                <c:pt idx="417">
                  <c:v>7.1462034000000001</c:v>
                </c:pt>
                <c:pt idx="418">
                  <c:v>7.1464771000000002</c:v>
                </c:pt>
                <c:pt idx="419">
                  <c:v>7.1467499999999999</c:v>
                </c:pt>
                <c:pt idx="420">
                  <c:v>7.1434358800000002</c:v>
                </c:pt>
                <c:pt idx="421">
                  <c:v>7.1400445600000007</c:v>
                </c:pt>
                <c:pt idx="422">
                  <c:v>7.1366540399999998</c:v>
                </c:pt>
                <c:pt idx="423">
                  <c:v>7.1378416199999997</c:v>
                </c:pt>
                <c:pt idx="424">
                  <c:v>7.1353669599999998</c:v>
                </c:pt>
                <c:pt idx="425">
                  <c:v>7.13106258</c:v>
                </c:pt>
                <c:pt idx="426">
                  <c:v>7.1386525799999996</c:v>
                </c:pt>
                <c:pt idx="427">
                  <c:v>7.1498190499999996</c:v>
                </c:pt>
                <c:pt idx="428">
                  <c:v>7.1546567999999997</c:v>
                </c:pt>
                <c:pt idx="429">
                  <c:v>7.1594917500000008</c:v>
                </c:pt>
                <c:pt idx="430">
                  <c:v>7.1634098499999999</c:v>
                </c:pt>
                <c:pt idx="431">
                  <c:v>7.160928600000001</c:v>
                </c:pt>
                <c:pt idx="432">
                  <c:v>7.1621023500000005</c:v>
                </c:pt>
                <c:pt idx="433">
                  <c:v>7.1551321799999998</c:v>
                </c:pt>
                <c:pt idx="434">
                  <c:v>7.1544788399999995</c:v>
                </c:pt>
                <c:pt idx="435">
                  <c:v>7.1492598000000003</c:v>
                </c:pt>
                <c:pt idx="436">
                  <c:v>7.1513452399999995</c:v>
                </c:pt>
                <c:pt idx="437">
                  <c:v>7.1524380499999998</c:v>
                </c:pt>
                <c:pt idx="438">
                  <c:v>7.1526955500000007</c:v>
                </c:pt>
                <c:pt idx="439">
                  <c:v>7.1575135000000003</c:v>
                </c:pt>
                <c:pt idx="440">
                  <c:v>7.1641527500000004</c:v>
                </c:pt>
                <c:pt idx="441">
                  <c:v>7.1707884000000002</c:v>
                </c:pt>
                <c:pt idx="442">
                  <c:v>7.17195055</c:v>
                </c:pt>
                <c:pt idx="443">
                  <c:v>7.1686329000000004</c:v>
                </c:pt>
                <c:pt idx="444">
                  <c:v>7.1688824200000001</c:v>
                </c:pt>
                <c:pt idx="445">
                  <c:v>7.1709532600000001</c:v>
                </c:pt>
                <c:pt idx="446">
                  <c:v>7.1666464800000007</c:v>
                </c:pt>
                <c:pt idx="447">
                  <c:v>7.1649941999999998</c:v>
                </c:pt>
                <c:pt idx="448">
                  <c:v>7.1625101500000001</c:v>
                </c:pt>
                <c:pt idx="449">
                  <c:v>7.1673084999999999</c:v>
                </c:pt>
                <c:pt idx="450">
                  <c:v>7.1721040500000006</c:v>
                </c:pt>
                <c:pt idx="451">
                  <c:v>7.1750771000000002</c:v>
                </c:pt>
                <c:pt idx="452">
                  <c:v>7.1825963999999995</c:v>
                </c:pt>
                <c:pt idx="453">
                  <c:v>7.1846550000000002</c:v>
                </c:pt>
                <c:pt idx="454">
                  <c:v>7.1885304999999997</c:v>
                </c:pt>
                <c:pt idx="455">
                  <c:v>7.1933126500000002</c:v>
                </c:pt>
                <c:pt idx="456">
                  <c:v>7.1880155599999993</c:v>
                </c:pt>
                <c:pt idx="457">
                  <c:v>7.1837868999999994</c:v>
                </c:pt>
                <c:pt idx="458">
                  <c:v>7.1812972500000001</c:v>
                </c:pt>
                <c:pt idx="459">
                  <c:v>7.18334925</c:v>
                </c:pt>
                <c:pt idx="460">
                  <c:v>7.1817674499999997</c:v>
                </c:pt>
                <c:pt idx="461">
                  <c:v>7.1783699500000004</c:v>
                </c:pt>
                <c:pt idx="462">
                  <c:v>7.1795115000000003</c:v>
                </c:pt>
                <c:pt idx="463">
                  <c:v>7.1888188999999993</c:v>
                </c:pt>
                <c:pt idx="464">
                  <c:v>7.1926779999999999</c:v>
                </c:pt>
                <c:pt idx="465">
                  <c:v>7.2001628999999996</c:v>
                </c:pt>
                <c:pt idx="466">
                  <c:v>7.2048437999999999</c:v>
                </c:pt>
                <c:pt idx="467">
                  <c:v>7.2068813599999997</c:v>
                </c:pt>
                <c:pt idx="468">
                  <c:v>7.2134495200000002</c:v>
                </c:pt>
                <c:pt idx="469">
                  <c:v>7.2055142400000003</c:v>
                </c:pt>
                <c:pt idx="470">
                  <c:v>7.2048300799999998</c:v>
                </c:pt>
                <c:pt idx="471">
                  <c:v>7.1978046399999993</c:v>
                </c:pt>
                <c:pt idx="472">
                  <c:v>7.1989323599999997</c:v>
                </c:pt>
                <c:pt idx="473">
                  <c:v>7.1982480000000004</c:v>
                </c:pt>
                <c:pt idx="474">
                  <c:v>7.1993737200000005</c:v>
                </c:pt>
                <c:pt idx="475">
                  <c:v>7.2041183999999996</c:v>
                </c:pt>
                <c:pt idx="476">
                  <c:v>7.2088602799999997</c:v>
                </c:pt>
                <c:pt idx="477">
                  <c:v>7.2153288800000004</c:v>
                </c:pt>
                <c:pt idx="478">
                  <c:v>7.2209691199999995</c:v>
                </c:pt>
                <c:pt idx="479">
                  <c:v>7.2175638600000003</c:v>
                </c:pt>
                <c:pt idx="480">
                  <c:v>7.2133351599999997</c:v>
                </c:pt>
                <c:pt idx="481">
                  <c:v>7.2153547199999997</c:v>
                </c:pt>
                <c:pt idx="482">
                  <c:v>7.2137581199999996</c:v>
                </c:pt>
                <c:pt idx="483">
                  <c:v>7.2103546400000003</c:v>
                </c:pt>
                <c:pt idx="484">
                  <c:v>7.2078552000000009</c:v>
                </c:pt>
                <c:pt idx="485">
                  <c:v>7.2098713600000002</c:v>
                </c:pt>
                <c:pt idx="486">
                  <c:v>7.2118859200000003</c:v>
                </c:pt>
                <c:pt idx="487">
                  <c:v>7.2138189600000002</c:v>
                </c:pt>
                <c:pt idx="488">
                  <c:v>7.2194400000000005</c:v>
                </c:pt>
                <c:pt idx="489">
                  <c:v>7.2232533800000001</c:v>
                </c:pt>
                <c:pt idx="490">
                  <c:v>7.22706436</c:v>
                </c:pt>
                <c:pt idx="491">
                  <c:v>7.2335784300000006</c:v>
                </c:pt>
                <c:pt idx="492">
                  <c:v>7.2301709700000005</c:v>
                </c:pt>
                <c:pt idx="493">
                  <c:v>7.2268444799999996</c:v>
                </c:pt>
                <c:pt idx="494">
                  <c:v>7.2198336400000001</c:v>
                </c:pt>
                <c:pt idx="495">
                  <c:v>7.2236376799999995</c:v>
                </c:pt>
                <c:pt idx="496">
                  <c:v>7.22113344</c:v>
                </c:pt>
                <c:pt idx="497">
                  <c:v>7.2185494500000011</c:v>
                </c:pt>
                <c:pt idx="498">
                  <c:v>7.2178468799999997</c:v>
                </c:pt>
                <c:pt idx="499">
                  <c:v>7.2243457500000003</c:v>
                </c:pt>
                <c:pt idx="500">
                  <c:v>7.2308410200000006</c:v>
                </c:pt>
              </c:numCache>
            </c:numRef>
          </c:yVal>
          <c:smooth val="1"/>
        </c:ser>
        <c:ser>
          <c:idx val="5"/>
          <c:order val="5"/>
          <c:tx>
            <c:v>Test_3 : CSR-3</c:v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CHS_16May2016!$AZ$27:$AZ$528</c:f>
              <c:numCache>
                <c:formatCode>General</c:formatCode>
                <c:ptCount val="502"/>
                <c:pt idx="0">
                  <c:v>0</c:v>
                </c:pt>
                <c:pt idx="1">
                  <c:v>1.1000605044375777E-2</c:v>
                </c:pt>
                <c:pt idx="2">
                  <c:v>3.100480599326752E-2</c:v>
                </c:pt>
                <c:pt idx="3">
                  <c:v>5.1013009423393034E-2</c:v>
                </c:pt>
                <c:pt idx="4">
                  <c:v>7.1025216936722035E-2</c:v>
                </c:pt>
                <c:pt idx="5">
                  <c:v>9.1041430136186208E-2</c:v>
                </c:pt>
                <c:pt idx="6">
                  <c:v>0.11106165062569104</c:v>
                </c:pt>
                <c:pt idx="7">
                  <c:v>0.13008457330480697</c:v>
                </c:pt>
                <c:pt idx="8">
                  <c:v>0.15011261262670914</c:v>
                </c:pt>
                <c:pt idx="9">
                  <c:v>0.17014466397575703</c:v>
                </c:pt>
                <c:pt idx="10">
                  <c:v>0.19018072895963312</c:v>
                </c:pt>
                <c:pt idx="11">
                  <c:v>0.21022080918701985</c:v>
                </c:pt>
                <c:pt idx="12">
                  <c:v>0.23026490626755577</c:v>
                </c:pt>
                <c:pt idx="13">
                  <c:v>0.25031302181184767</c:v>
                </c:pt>
                <c:pt idx="14">
                  <c:v>0.27036515743148232</c:v>
                </c:pt>
                <c:pt idx="15">
                  <c:v>0.29042131473898269</c:v>
                </c:pt>
                <c:pt idx="16">
                  <c:v>0.31048149534787567</c:v>
                </c:pt>
                <c:pt idx="17">
                  <c:v>0.33154901683190841</c:v>
                </c:pt>
                <c:pt idx="18">
                  <c:v>0.35161745025700947</c:v>
                </c:pt>
                <c:pt idx="19">
                  <c:v>0.37168991191072781</c:v>
                </c:pt>
                <c:pt idx="20">
                  <c:v>0.39176640341051738</c:v>
                </c:pt>
                <c:pt idx="21">
                  <c:v>0.41184692637480658</c:v>
                </c:pt>
                <c:pt idx="22">
                  <c:v>0.43092715880984034</c:v>
                </c:pt>
                <c:pt idx="23">
                  <c:v>0.45101554778860192</c:v>
                </c:pt>
                <c:pt idx="24">
                  <c:v>0.47110797301192231</c:v>
                </c:pt>
                <c:pt idx="25">
                  <c:v>0.4912044361020641</c:v>
                </c:pt>
                <c:pt idx="26">
                  <c:v>0.51231006987705452</c:v>
                </c:pt>
                <c:pt idx="27">
                  <c:v>0.53241481567001159</c:v>
                </c:pt>
                <c:pt idx="28">
                  <c:v>0.55252360428380387</c:v>
                </c:pt>
                <c:pt idx="29">
                  <c:v>0.57263643734469427</c:v>
                </c:pt>
                <c:pt idx="30">
                  <c:v>0.5927533164799158</c:v>
                </c:pt>
                <c:pt idx="31">
                  <c:v>0.61287424331768381</c:v>
                </c:pt>
                <c:pt idx="32">
                  <c:v>0.63299921948720794</c:v>
                </c:pt>
                <c:pt idx="33">
                  <c:v>0.65312824661864799</c:v>
                </c:pt>
                <c:pt idx="34">
                  <c:v>0.6732613263431817</c:v>
                </c:pt>
                <c:pt idx="35">
                  <c:v>0.69339846029296148</c:v>
                </c:pt>
                <c:pt idx="36">
                  <c:v>0.71253249425886267</c:v>
                </c:pt>
                <c:pt idx="37">
                  <c:v>0.73267753864608554</c:v>
                </c:pt>
                <c:pt idx="38">
                  <c:v>0.75383420383010835</c:v>
                </c:pt>
                <c:pt idx="39">
                  <c:v>0.77398757102213045</c:v>
                </c:pt>
                <c:pt idx="40">
                  <c:v>0.79414500061496873</c:v>
                </c:pt>
                <c:pt idx="41">
                  <c:v>0.81430649424670443</c:v>
                </c:pt>
                <c:pt idx="42">
                  <c:v>0.83447205355642096</c:v>
                </c:pt>
                <c:pt idx="43">
                  <c:v>0.85464168018416031</c:v>
                </c:pt>
                <c:pt idx="44">
                  <c:v>0.87481537577099056</c:v>
                </c:pt>
                <c:pt idx="45">
                  <c:v>0.89499314195896129</c:v>
                </c:pt>
                <c:pt idx="46">
                  <c:v>0.91517498039111722</c:v>
                </c:pt>
                <c:pt idx="47">
                  <c:v>0.93536089271150868</c:v>
                </c:pt>
                <c:pt idx="48">
                  <c:v>0.95555088056514859</c:v>
                </c:pt>
                <c:pt idx="49">
                  <c:v>0.97675475590521743</c:v>
                </c:pt>
                <c:pt idx="50">
                  <c:v>0.99695310374904833</c:v>
                </c:pt>
                <c:pt idx="51">
                  <c:v>1.017155532149643</c:v>
                </c:pt>
                <c:pt idx="52">
                  <c:v>1.0363516202479133</c:v>
                </c:pt>
                <c:pt idx="53">
                  <c:v>1.056562010478286</c:v>
                </c:pt>
                <c:pt idx="54">
                  <c:v>1.0767764861330855</c:v>
                </c:pt>
                <c:pt idx="55">
                  <c:v>1.0969950488643399</c:v>
                </c:pt>
                <c:pt idx="56">
                  <c:v>1.1172177003250796</c:v>
                </c:pt>
                <c:pt idx="57">
                  <c:v>1.1374444421693497</c:v>
                </c:pt>
                <c:pt idx="58">
                  <c:v>1.158686925192014</c:v>
                </c:pt>
                <c:pt idx="59">
                  <c:v>1.1789220574976469</c:v>
                </c:pt>
                <c:pt idx="60">
                  <c:v>1.1991612852378157</c:v>
                </c:pt>
                <c:pt idx="61">
                  <c:v>1.2194046100706022</c:v>
                </c:pt>
                <c:pt idx="62">
                  <c:v>1.2396520336551293</c:v>
                </c:pt>
                <c:pt idx="63">
                  <c:v>1.2599035576515161</c:v>
                </c:pt>
                <c:pt idx="64">
                  <c:v>1.2801591837208912</c:v>
                </c:pt>
                <c:pt idx="65">
                  <c:v>1.3004189135254034</c:v>
                </c:pt>
                <c:pt idx="66">
                  <c:v>1.3206827487281785</c:v>
                </c:pt>
                <c:pt idx="67">
                  <c:v>1.3399371963116966</c:v>
                </c:pt>
                <c:pt idx="68">
                  <c:v>1.3602090418285668</c:v>
                </c:pt>
                <c:pt idx="69">
                  <c:v>1.3814989033728051</c:v>
                </c:pt>
                <c:pt idx="70">
                  <c:v>1.4017791768204082</c:v>
                </c:pt>
                <c:pt idx="71">
                  <c:v>1.4220635639972006</c:v>
                </c:pt>
                <c:pt idx="72">
                  <c:v>1.4423520665724219</c:v>
                </c:pt>
                <c:pt idx="73">
                  <c:v>1.4626446862163165</c:v>
                </c:pt>
                <c:pt idx="74">
                  <c:v>1.483956369666259</c:v>
                </c:pt>
                <c:pt idx="75">
                  <c:v>1.504257434526828</c:v>
                </c:pt>
                <c:pt idx="76">
                  <c:v>1.5245626215566002</c:v>
                </c:pt>
                <c:pt idx="77">
                  <c:v>1.5448719324299436</c:v>
                </c:pt>
                <c:pt idx="78">
                  <c:v>1.5651853688222583</c:v>
                </c:pt>
                <c:pt idx="79">
                  <c:v>1.5855029324099323</c:v>
                </c:pt>
                <c:pt idx="80">
                  <c:v>1.6048084421607525</c:v>
                </c:pt>
                <c:pt idx="81">
                  <c:v>1.6251340586050429</c:v>
                </c:pt>
                <c:pt idx="82">
                  <c:v>1.6454638071960701</c:v>
                </c:pt>
                <c:pt idx="83">
                  <c:v>1.6657976896142863</c:v>
                </c:pt>
                <c:pt idx="84">
                  <c:v>1.686135707541168</c:v>
                </c:pt>
                <c:pt idx="85">
                  <c:v>1.7074950790465904</c:v>
                </c:pt>
                <c:pt idx="86">
                  <c:v>1.7278415800272859</c:v>
                </c:pt>
                <c:pt idx="87">
                  <c:v>1.7481922216514936</c:v>
                </c:pt>
                <c:pt idx="88">
                  <c:v>1.7685470056048627</c:v>
                </c:pt>
                <c:pt idx="89">
                  <c:v>1.7889059335740378</c:v>
                </c:pt>
                <c:pt idx="90">
                  <c:v>1.809269007246729</c:v>
                </c:pt>
                <c:pt idx="91">
                  <c:v>1.8296362283116647</c:v>
                </c:pt>
                <c:pt idx="92">
                  <c:v>1.8500075984586066</c:v>
                </c:pt>
                <c:pt idx="93">
                  <c:v>1.8703831193783604</c:v>
                </c:pt>
                <c:pt idx="94">
                  <c:v>1.8917818854645028</c:v>
                </c:pt>
                <c:pt idx="95">
                  <c:v>1.9121659207586943</c:v>
                </c:pt>
                <c:pt idx="96">
                  <c:v>1.9315346036978418</c:v>
                </c:pt>
                <c:pt idx="97">
                  <c:v>1.9509070388225371</c:v>
                </c:pt>
                <c:pt idx="98">
                  <c:v>1.9723230448192914</c:v>
                </c:pt>
                <c:pt idx="99">
                  <c:v>1.9927235059404611</c:v>
                </c:pt>
                <c:pt idx="100">
                  <c:v>2.0131281296989818</c:v>
                </c:pt>
                <c:pt idx="101">
                  <c:v>2.0335369177939415</c:v>
                </c:pt>
                <c:pt idx="102">
                  <c:v>2.0539498719254681</c:v>
                </c:pt>
                <c:pt idx="103">
                  <c:v>2.0743669937947429</c:v>
                </c:pt>
                <c:pt idx="104">
                  <c:v>2.0947882851039545</c:v>
                </c:pt>
                <c:pt idx="105">
                  <c:v>2.1152137475563695</c:v>
                </c:pt>
                <c:pt idx="106">
                  <c:v>2.1356433828562862</c:v>
                </c:pt>
                <c:pt idx="107">
                  <c:v>2.1560771927090481</c:v>
                </c:pt>
                <c:pt idx="108">
                  <c:v>2.177537187784079</c:v>
                </c:pt>
                <c:pt idx="109">
                  <c:v>2.1979795608059174</c:v>
                </c:pt>
                <c:pt idx="110">
                  <c:v>2.2184261135883605</c:v>
                </c:pt>
                <c:pt idx="111">
                  <c:v>2.2378542117920444</c:v>
                </c:pt>
                <c:pt idx="112">
                  <c:v>2.2583089200258111</c:v>
                </c:pt>
                <c:pt idx="113">
                  <c:v>2.2787678130664837</c:v>
                </c:pt>
                <c:pt idx="114">
                  <c:v>2.2992308926267189</c:v>
                </c:pt>
                <c:pt idx="115">
                  <c:v>2.3196981604202618</c:v>
                </c:pt>
                <c:pt idx="116">
                  <c:v>2.3401696181618958</c:v>
                </c:pt>
                <c:pt idx="117">
                  <c:v>2.3616691600997162</c:v>
                </c:pt>
                <c:pt idx="118">
                  <c:v>2.3811251103538584</c:v>
                </c:pt>
                <c:pt idx="119">
                  <c:v>2.4016091482390154</c:v>
                </c:pt>
                <c:pt idx="120">
                  <c:v>2.4220973829419452</c:v>
                </c:pt>
                <c:pt idx="121">
                  <c:v>2.4425898161827084</c:v>
                </c:pt>
                <c:pt idx="122">
                  <c:v>2.463086449682423</c:v>
                </c:pt>
                <c:pt idx="123">
                  <c:v>2.4835872851632765</c:v>
                </c:pt>
                <c:pt idx="124">
                  <c:v>2.5051176866859022</c:v>
                </c:pt>
                <c:pt idx="125">
                  <c:v>2.5256271416164822</c:v>
                </c:pt>
                <c:pt idx="126">
                  <c:v>2.5451150207302287</c:v>
                </c:pt>
                <c:pt idx="127">
                  <c:v>2.5656326813785459</c:v>
                </c:pt>
                <c:pt idx="128">
                  <c:v>2.5861545526347922</c:v>
                </c:pt>
                <c:pt idx="129">
                  <c:v>2.606680636227491</c:v>
                </c:pt>
                <c:pt idx="130">
                  <c:v>2.628237559419472</c:v>
                </c:pt>
                <c:pt idx="131">
                  <c:v>2.6487722837102927</c:v>
                </c:pt>
                <c:pt idx="132">
                  <c:v>2.6693112256162097</c:v>
                </c:pt>
                <c:pt idx="133">
                  <c:v>2.6898543868700973</c:v>
                </c:pt>
                <c:pt idx="134">
                  <c:v>2.7104017692058862</c:v>
                </c:pt>
                <c:pt idx="135">
                  <c:v>2.730953374358577</c:v>
                </c:pt>
                <c:pt idx="136">
                  <c:v>2.7515092040642513</c:v>
                </c:pt>
                <c:pt idx="137">
                  <c:v>2.7720692600600265</c:v>
                </c:pt>
                <c:pt idx="138">
                  <c:v>2.7926335440841275</c:v>
                </c:pt>
                <c:pt idx="139">
                  <c:v>2.8132020578758388</c:v>
                </c:pt>
                <c:pt idx="140">
                  <c:v>2.833774803175519</c:v>
                </c:pt>
                <c:pt idx="141">
                  <c:v>2.853322832230583</c:v>
                </c:pt>
                <c:pt idx="142">
                  <c:v>2.87390383398058</c:v>
                </c:pt>
                <c:pt idx="143">
                  <c:v>2.8944890723788776</c:v>
                </c:pt>
                <c:pt idx="144">
                  <c:v>2.9150785491700617</c:v>
                </c:pt>
                <c:pt idx="145">
                  <c:v>2.9356722660998278</c:v>
                </c:pt>
                <c:pt idx="146">
                  <c:v>2.9562702249149413</c:v>
                </c:pt>
                <c:pt idx="147">
                  <c:v>2.9768724273632445</c:v>
                </c:pt>
                <c:pt idx="148">
                  <c:v>2.9974788751936625</c:v>
                </c:pt>
                <c:pt idx="149">
                  <c:v>3.0180895701562118</c:v>
                </c:pt>
                <c:pt idx="150">
                  <c:v>3.0387045140019575</c:v>
                </c:pt>
                <c:pt idx="151">
                  <c:v>3.0603547798177568</c:v>
                </c:pt>
                <c:pt idx="152">
                  <c:v>3.0809784393530006</c:v>
                </c:pt>
                <c:pt idx="153">
                  <c:v>3.1016063531189526</c:v>
                </c:pt>
                <c:pt idx="154">
                  <c:v>3.122238522871104</c:v>
                </c:pt>
                <c:pt idx="155">
                  <c:v>3.1418430278427603</c:v>
                </c:pt>
                <c:pt idx="156">
                  <c:v>3.1624835018213178</c:v>
                </c:pt>
                <c:pt idx="157">
                  <c:v>3.1831282369710769</c:v>
                </c:pt>
                <c:pt idx="158">
                  <c:v>3.2037772350518274</c:v>
                </c:pt>
                <c:pt idx="159">
                  <c:v>3.2244304978244154</c:v>
                </c:pt>
                <c:pt idx="160">
                  <c:v>3.2450880270508109</c:v>
                </c:pt>
                <c:pt idx="161">
                  <c:v>3.2657498244940677</c:v>
                </c:pt>
                <c:pt idx="162">
                  <c:v>3.2864158919183311</c:v>
                </c:pt>
                <c:pt idx="163">
                  <c:v>3.3070862310888391</c:v>
                </c:pt>
                <c:pt idx="164">
                  <c:v>3.3277608437719373</c:v>
                </c:pt>
                <c:pt idx="165">
                  <c:v>3.3484397317350325</c:v>
                </c:pt>
                <c:pt idx="166">
                  <c:v>3.369122896746664</c:v>
                </c:pt>
                <c:pt idx="167">
                  <c:v>3.3898103405764539</c:v>
                </c:pt>
                <c:pt idx="168">
                  <c:v>3.410502064995137</c:v>
                </c:pt>
                <c:pt idx="169">
                  <c:v>3.430163169702106</c:v>
                </c:pt>
                <c:pt idx="170">
                  <c:v>3.450863246366302</c:v>
                </c:pt>
                <c:pt idx="171">
                  <c:v>3.4715676088494316</c:v>
                </c:pt>
                <c:pt idx="172">
                  <c:v>3.4922762589265433</c:v>
                </c:pt>
                <c:pt idx="173">
                  <c:v>3.5129891983738206</c:v>
                </c:pt>
                <c:pt idx="174">
                  <c:v>3.5337064289685416</c:v>
                </c:pt>
                <c:pt idx="175">
                  <c:v>3.5544279524890885</c:v>
                </c:pt>
                <c:pt idx="176">
                  <c:v>3.5761901743941982</c:v>
                </c:pt>
                <c:pt idx="177">
                  <c:v>3.5958838854267303</c:v>
                </c:pt>
                <c:pt idx="178">
                  <c:v>3.6176551319165737</c:v>
                </c:pt>
                <c:pt idx="179">
                  <c:v>3.638394059995727</c:v>
                </c:pt>
                <c:pt idx="180">
                  <c:v>3.6591372899984349</c:v>
                </c:pt>
                <c:pt idx="181">
                  <c:v>3.6798848237097967</c:v>
                </c:pt>
                <c:pt idx="182">
                  <c:v>3.7006366629160086</c:v>
                </c:pt>
                <c:pt idx="183">
                  <c:v>3.7203548997544114</c:v>
                </c:pt>
                <c:pt idx="184">
                  <c:v>3.7431914008864884</c:v>
                </c:pt>
                <c:pt idx="185">
                  <c:v>3.762918031382422</c:v>
                </c:pt>
                <c:pt idx="186">
                  <c:v>3.7836871104522691</c:v>
                </c:pt>
                <c:pt idx="187">
                  <c:v>3.8044605039646551</c:v>
                </c:pt>
                <c:pt idx="188">
                  <c:v>3.8252382137124652</c:v>
                </c:pt>
                <c:pt idx="189">
                  <c:v>3.8460202414897142</c:v>
                </c:pt>
                <c:pt idx="190">
                  <c:v>3.8668065890914995</c:v>
                </c:pt>
                <c:pt idx="191">
                  <c:v>3.8875972583140737</c:v>
                </c:pt>
                <c:pt idx="192">
                  <c:v>3.9083922509547988</c:v>
                </c:pt>
                <c:pt idx="193">
                  <c:v>3.9291915688121568</c:v>
                </c:pt>
                <c:pt idx="194">
                  <c:v>3.9499952136857654</c:v>
                </c:pt>
                <c:pt idx="195">
                  <c:v>3.9708031873763296</c:v>
                </c:pt>
                <c:pt idx="196">
                  <c:v>3.9916154916857147</c:v>
                </c:pt>
                <c:pt idx="197">
                  <c:v>4.0124321284168989</c:v>
                </c:pt>
                <c:pt idx="198">
                  <c:v>4.0322119478604082</c:v>
                </c:pt>
                <c:pt idx="199">
                  <c:v>4.0530370380041827</c:v>
                </c:pt>
                <c:pt idx="200">
                  <c:v>4.073866465895108</c:v>
                </c:pt>
                <c:pt idx="201">
                  <c:v>4.0947002333406282</c:v>
                </c:pt>
                <c:pt idx="202">
                  <c:v>4.1155383421492813</c:v>
                </c:pt>
                <c:pt idx="203">
                  <c:v>4.1363807941307718</c:v>
                </c:pt>
                <c:pt idx="204">
                  <c:v>4.1572275910959258</c:v>
                </c:pt>
                <c:pt idx="205">
                  <c:v>4.1780787348567001</c:v>
                </c:pt>
                <c:pt idx="206">
                  <c:v>4.1989342272261974</c:v>
                </c:pt>
                <c:pt idx="207">
                  <c:v>4.2208371763893986</c:v>
                </c:pt>
                <c:pt idx="208">
                  <c:v>4.2406582650493441</c:v>
                </c:pt>
                <c:pt idx="209">
                  <c:v>4.2615268141348643</c:v>
                </c:pt>
                <c:pt idx="210">
                  <c:v>4.2823997190928162</c:v>
                </c:pt>
                <c:pt idx="211">
                  <c:v>4.3032769817419867</c:v>
                </c:pt>
                <c:pt idx="212">
                  <c:v>4.3241586039022648</c:v>
                </c:pt>
                <c:pt idx="213">
                  <c:v>4.3450445873947166</c:v>
                </c:pt>
                <c:pt idx="214">
                  <c:v>4.3648903130561401</c:v>
                </c:pt>
                <c:pt idx="215">
                  <c:v>4.3857848063884584</c:v>
                </c:pt>
                <c:pt idx="216">
                  <c:v>4.4077287240927827</c:v>
                </c:pt>
                <c:pt idx="217">
                  <c:v>4.4286321711473029</c:v>
                </c:pt>
                <c:pt idx="218">
                  <c:v>4.4495399886564018</c:v>
                </c:pt>
                <c:pt idx="219">
                  <c:v>4.4704521784479958</c:v>
                </c:pt>
                <c:pt idx="220">
                  <c:v>4.4913687423511464</c:v>
                </c:pt>
                <c:pt idx="221">
                  <c:v>4.5122896821960765</c:v>
                </c:pt>
                <c:pt idx="222">
                  <c:v>4.5332149998141222</c:v>
                </c:pt>
                <c:pt idx="223">
                  <c:v>4.5541446970378052</c:v>
                </c:pt>
                <c:pt idx="224">
                  <c:v>4.5750787757007849</c:v>
                </c:pt>
                <c:pt idx="225">
                  <c:v>4.5960172376378718</c:v>
                </c:pt>
                <c:pt idx="226">
                  <c:v>4.6169600846850454</c:v>
                </c:pt>
                <c:pt idx="227">
                  <c:v>4.6379073186793986</c:v>
                </c:pt>
                <c:pt idx="228">
                  <c:v>4.6588589414592176</c:v>
                </c:pt>
                <c:pt idx="229">
                  <c:v>4.6787670498879494</c:v>
                </c:pt>
                <c:pt idx="230">
                  <c:v>4.6997272360911371</c:v>
                </c:pt>
                <c:pt idx="231">
                  <c:v>4.7206918165094329</c:v>
                </c:pt>
                <c:pt idx="232">
                  <c:v>4.7416607929856811</c:v>
                </c:pt>
                <c:pt idx="233">
                  <c:v>4.7626341673638963</c:v>
                </c:pt>
                <c:pt idx="234">
                  <c:v>4.7846609457219573</c:v>
                </c:pt>
                <c:pt idx="235">
                  <c:v>4.8056433415688851</c:v>
                </c:pt>
                <c:pt idx="236">
                  <c:v>4.8266301409491614</c:v>
                </c:pt>
                <c:pt idx="237">
                  <c:v>4.8476213457114747</c:v>
                </c:pt>
                <c:pt idx="238">
                  <c:v>4.8686169577057088</c:v>
                </c:pt>
                <c:pt idx="239">
                  <c:v>4.889616978782902</c:v>
                </c:pt>
                <c:pt idx="240">
                  <c:v>4.9106214107952617</c:v>
                </c:pt>
                <c:pt idx="241">
                  <c:v>4.9316302555961729</c:v>
                </c:pt>
                <c:pt idx="242">
                  <c:v>4.952643515040152</c:v>
                </c:pt>
                <c:pt idx="243">
                  <c:v>4.9736611909829227</c:v>
                </c:pt>
                <c:pt idx="244">
                  <c:v>4.9936320756018215</c:v>
                </c:pt>
                <c:pt idx="245">
                  <c:v>5.0146583690591564</c:v>
                </c:pt>
                <c:pt idx="246">
                  <c:v>5.0356890844964513</c:v>
                </c:pt>
                <c:pt idx="247">
                  <c:v>5.0567242237740455</c:v>
                </c:pt>
                <c:pt idx="248">
                  <c:v>5.0777637887534528</c:v>
                </c:pt>
                <c:pt idx="249">
                  <c:v>5.0988077812973742</c:v>
                </c:pt>
                <c:pt idx="250">
                  <c:v>5.1198562032696504</c:v>
                </c:pt>
                <c:pt idx="251">
                  <c:v>5.1409090565353353</c:v>
                </c:pt>
                <c:pt idx="252">
                  <c:v>5.1619663429606497</c:v>
                </c:pt>
                <c:pt idx="253">
                  <c:v>5.1840812669385894</c:v>
                </c:pt>
                <c:pt idx="254">
                  <c:v>5.205147647180393</c:v>
                </c:pt>
                <c:pt idx="255">
                  <c:v>5.2262184662810842</c:v>
                </c:pt>
                <c:pt idx="256">
                  <c:v>5.2472937261116774</c:v>
                </c:pt>
                <c:pt idx="257">
                  <c:v>5.2683734285443355</c:v>
                </c:pt>
                <c:pt idx="258">
                  <c:v>5.2873489607068151</c:v>
                </c:pt>
                <c:pt idx="259">
                  <c:v>5.309491633417875</c:v>
                </c:pt>
                <c:pt idx="260">
                  <c:v>5.3295297058223676</c:v>
                </c:pt>
                <c:pt idx="261">
                  <c:v>5.351681721482648</c:v>
                </c:pt>
                <c:pt idx="262">
                  <c:v>5.3727834424062824</c:v>
                </c:pt>
                <c:pt idx="263">
                  <c:v>5.3938896170960255</c:v>
                </c:pt>
                <c:pt idx="264">
                  <c:v>5.4139446100648225</c:v>
                </c:pt>
                <c:pt idx="265">
                  <c:v>5.4350594750081331</c:v>
                </c:pt>
                <c:pt idx="266">
                  <c:v>5.4572348825721235</c:v>
                </c:pt>
                <c:pt idx="267">
                  <c:v>5.477302584729153</c:v>
                </c:pt>
                <c:pt idx="268">
                  <c:v>5.499487362893122</c:v>
                </c:pt>
                <c:pt idx="269">
                  <c:v>5.5206202997103357</c:v>
                </c:pt>
                <c:pt idx="270">
                  <c:v>5.5417577034817374</c:v>
                </c:pt>
                <c:pt idx="271">
                  <c:v>5.5628995760961351</c:v>
                </c:pt>
                <c:pt idx="272">
                  <c:v>5.5829884960670588</c:v>
                </c:pt>
                <c:pt idx="273">
                  <c:v>5.6041390883624853</c:v>
                </c:pt>
                <c:pt idx="274">
                  <c:v>5.6252941550798408</c:v>
                </c:pt>
                <c:pt idx="275">
                  <c:v>5.6464536981126576</c:v>
                </c:pt>
                <c:pt idx="276">
                  <c:v>5.667617719355686</c:v>
                </c:pt>
                <c:pt idx="277">
                  <c:v>5.6887862207048414</c:v>
                </c:pt>
                <c:pt idx="278">
                  <c:v>5.70995920405728</c:v>
                </c:pt>
                <c:pt idx="279">
                  <c:v>5.7311366713113525</c:v>
                </c:pt>
                <c:pt idx="280">
                  <c:v>5.7523186243666125</c:v>
                </c:pt>
                <c:pt idx="281">
                  <c:v>5.7735050651238371</c:v>
                </c:pt>
                <c:pt idx="282">
                  <c:v>5.7946959954849735</c:v>
                </c:pt>
                <c:pt idx="283">
                  <c:v>5.8158914173532139</c:v>
                </c:pt>
                <c:pt idx="284">
                  <c:v>5.8370913326329505</c:v>
                </c:pt>
                <c:pt idx="285">
                  <c:v>5.8582957432297871</c:v>
                </c:pt>
                <c:pt idx="286">
                  <c:v>5.8795046510505493</c:v>
                </c:pt>
                <c:pt idx="287">
                  <c:v>5.9007180580032426</c:v>
                </c:pt>
                <c:pt idx="288">
                  <c:v>5.9208749636682168</c:v>
                </c:pt>
                <c:pt idx="289">
                  <c:v>5.9431583769426473</c:v>
                </c:pt>
                <c:pt idx="290">
                  <c:v>5.9643852927514933</c:v>
                </c:pt>
                <c:pt idx="291">
                  <c:v>5.9856167153365645</c:v>
                </c:pt>
                <c:pt idx="292">
                  <c:v>6.0068526466119518</c:v>
                </c:pt>
                <c:pt idx="293">
                  <c:v>6.0280930884929944</c:v>
                </c:pt>
                <c:pt idx="294">
                  <c:v>6.049338042896248</c:v>
                </c:pt>
                <c:pt idx="295">
                  <c:v>6.0705875117394843</c:v>
                </c:pt>
                <c:pt idx="296">
                  <c:v>6.0918414969417132</c:v>
                </c:pt>
                <c:pt idx="297">
                  <c:v>6.113100000423132</c:v>
                </c:pt>
                <c:pt idx="298">
                  <c:v>6.1343630241051974</c:v>
                </c:pt>
                <c:pt idx="299">
                  <c:v>6.1556305699105804</c:v>
                </c:pt>
                <c:pt idx="300">
                  <c:v>6.1769026397631803</c:v>
                </c:pt>
                <c:pt idx="301">
                  <c:v>6.1981792355881362</c:v>
                </c:pt>
                <c:pt idx="302">
                  <c:v>6.2183961955582419</c:v>
                </c:pt>
                <c:pt idx="303">
                  <c:v>6.2396816225710676</c:v>
                </c:pt>
                <c:pt idx="304">
                  <c:v>6.2609715812425124</c:v>
                </c:pt>
                <c:pt idx="305">
                  <c:v>6.2822660735025755</c:v>
                </c:pt>
                <c:pt idx="306">
                  <c:v>6.3035651012824765</c:v>
                </c:pt>
                <c:pt idx="307">
                  <c:v>6.3248686665146732</c:v>
                </c:pt>
                <c:pt idx="308">
                  <c:v>6.3461767711328649</c:v>
                </c:pt>
                <c:pt idx="309">
                  <c:v>6.3674894170719556</c:v>
                </c:pt>
                <c:pt idx="310">
                  <c:v>6.3888066062681226</c:v>
                </c:pt>
                <c:pt idx="311">
                  <c:v>6.4101283406587664</c:v>
                </c:pt>
                <c:pt idx="312">
                  <c:v>6.4314546221825282</c:v>
                </c:pt>
                <c:pt idx="313">
                  <c:v>6.4527854527793043</c:v>
                </c:pt>
                <c:pt idx="314">
                  <c:v>6.4741208343901926</c:v>
                </c:pt>
                <c:pt idx="315">
                  <c:v>6.4954607689575754</c:v>
                </c:pt>
                <c:pt idx="316">
                  <c:v>6.5157379257427968</c:v>
                </c:pt>
                <c:pt idx="317">
                  <c:v>6.5370867441667837</c:v>
                </c:pt>
                <c:pt idx="318">
                  <c:v>6.5584401212844963</c:v>
                </c:pt>
                <c:pt idx="319">
                  <c:v>6.5797980590432212</c:v>
                </c:pt>
                <c:pt idx="320">
                  <c:v>6.6011605593914906</c:v>
                </c:pt>
                <c:pt idx="321">
                  <c:v>6.6225276242791011</c:v>
                </c:pt>
                <c:pt idx="322">
                  <c:v>6.6438992556570611</c:v>
                </c:pt>
                <c:pt idx="323">
                  <c:v>6.6652754554776665</c:v>
                </c:pt>
                <c:pt idx="324">
                  <c:v>6.6866562256944544</c:v>
                </c:pt>
                <c:pt idx="325">
                  <c:v>6.7080415682622254</c:v>
                </c:pt>
                <c:pt idx="326">
                  <c:v>6.7294314851369998</c:v>
                </c:pt>
                <c:pt idx="327">
                  <c:v>6.7508259782760911</c:v>
                </c:pt>
                <c:pt idx="328">
                  <c:v>6.7722250496380543</c:v>
                </c:pt>
                <c:pt idx="329">
                  <c:v>6.7946990040249098</c:v>
                </c:pt>
                <c:pt idx="330">
                  <c:v>6.8150369348711086</c:v>
                </c:pt>
                <c:pt idx="331">
                  <c:v>6.8364497526656187</c:v>
                </c:pt>
                <c:pt idx="332">
                  <c:v>6.8578671565297986</c:v>
                </c:pt>
                <c:pt idx="333">
                  <c:v>6.8792891484285166</c:v>
                </c:pt>
                <c:pt idx="334">
                  <c:v>6.9007157303278914</c:v>
                </c:pt>
                <c:pt idx="335">
                  <c:v>6.9221469041953156</c:v>
                </c:pt>
                <c:pt idx="336">
                  <c:v>6.9435826719994136</c:v>
                </c:pt>
                <c:pt idx="337">
                  <c:v>6.9650230357101117</c:v>
                </c:pt>
                <c:pt idx="338">
                  <c:v>6.9864679972985888</c:v>
                </c:pt>
                <c:pt idx="339">
                  <c:v>7.0079175587372946</c:v>
                </c:pt>
                <c:pt idx="340">
                  <c:v>7.0293717219999481</c:v>
                </c:pt>
                <c:pt idx="341">
                  <c:v>7.0508304890615516</c:v>
                </c:pt>
                <c:pt idx="342">
                  <c:v>7.0722938618983422</c:v>
                </c:pt>
                <c:pt idx="343">
                  <c:v>7.0948353625063323</c:v>
                </c:pt>
                <c:pt idx="344">
                  <c:v>7.1163081833659509</c:v>
                </c:pt>
                <c:pt idx="345">
                  <c:v>7.1367116348416211</c:v>
                </c:pt>
                <c:pt idx="346">
                  <c:v>7.1581934505672864</c:v>
                </c:pt>
                <c:pt idx="347">
                  <c:v>7.1796798819685685</c:v>
                </c:pt>
                <c:pt idx="348">
                  <c:v>7.2011709310293837</c:v>
                </c:pt>
                <c:pt idx="349">
                  <c:v>7.2226665997349242</c:v>
                </c:pt>
                <c:pt idx="350">
                  <c:v>7.2441668900716625</c:v>
                </c:pt>
                <c:pt idx="351">
                  <c:v>7.2656718040273693</c:v>
                </c:pt>
                <c:pt idx="352">
                  <c:v>7.2871813435910564</c:v>
                </c:pt>
                <c:pt idx="353">
                  <c:v>7.3086955107530587</c:v>
                </c:pt>
                <c:pt idx="354">
                  <c:v>7.3302143075049839</c:v>
                </c:pt>
                <c:pt idx="355">
                  <c:v>7.3517377358397376</c:v>
                </c:pt>
                <c:pt idx="356">
                  <c:v>7.3732657977514728</c:v>
                </c:pt>
                <c:pt idx="357">
                  <c:v>7.3947984952356718</c:v>
                </c:pt>
                <c:pt idx="358">
                  <c:v>7.4163358302890918</c:v>
                </c:pt>
                <c:pt idx="359">
                  <c:v>7.4378778049097818</c:v>
                </c:pt>
                <c:pt idx="360">
                  <c:v>7.4594244210970801</c:v>
                </c:pt>
                <c:pt idx="361">
                  <c:v>7.4798980075482762</c:v>
                </c:pt>
                <c:pt idx="362">
                  <c:v>7.5014536805459695</c:v>
                </c:pt>
                <c:pt idx="363">
                  <c:v>7.5240921390714295</c:v>
                </c:pt>
                <c:pt idx="364">
                  <c:v>7.5456573415444277</c:v>
                </c:pt>
                <c:pt idx="365">
                  <c:v>7.5672271956001556</c:v>
                </c:pt>
                <c:pt idx="366">
                  <c:v>7.5888017032457027</c:v>
                </c:pt>
                <c:pt idx="367">
                  <c:v>7.6103808664894901</c:v>
                </c:pt>
                <c:pt idx="368">
                  <c:v>7.6319646873412319</c:v>
                </c:pt>
                <c:pt idx="369">
                  <c:v>7.6524736330914012</c:v>
                </c:pt>
                <c:pt idx="370">
                  <c:v>7.6751463099139352</c:v>
                </c:pt>
                <c:pt idx="371">
                  <c:v>7.6956641145808264</c:v>
                </c:pt>
                <c:pt idx="372">
                  <c:v>7.7183465870675718</c:v>
                </c:pt>
                <c:pt idx="373">
                  <c:v>7.7388732583077768</c:v>
                </c:pt>
                <c:pt idx="374">
                  <c:v>7.7604848335515468</c:v>
                </c:pt>
                <c:pt idx="375">
                  <c:v>7.783182015415588</c:v>
                </c:pt>
                <c:pt idx="376">
                  <c:v>7.8037220008935915</c:v>
                </c:pt>
                <c:pt idx="377">
                  <c:v>7.8253475970333595</c:v>
                </c:pt>
                <c:pt idx="378">
                  <c:v>7.8469778708488178</c:v>
                </c:pt>
                <c:pt idx="379">
                  <c:v>7.868612824363967</c:v>
                </c:pt>
                <c:pt idx="380">
                  <c:v>7.8902524596041603</c:v>
                </c:pt>
                <c:pt idx="381">
                  <c:v>7.9118967785960521</c:v>
                </c:pt>
                <c:pt idx="382">
                  <c:v>7.9346283566443088</c:v>
                </c:pt>
                <c:pt idx="383">
                  <c:v>7.9562822836685685</c:v>
                </c:pt>
                <c:pt idx="384">
                  <c:v>7.9779409006339579</c:v>
                </c:pt>
                <c:pt idx="385">
                  <c:v>7.9996042095724835</c:v>
                </c:pt>
                <c:pt idx="386">
                  <c:v>8.0212722125174345</c:v>
                </c:pt>
                <c:pt idx="387">
                  <c:v>8.0429449115034579</c:v>
                </c:pt>
                <c:pt idx="388">
                  <c:v>8.0646223085665127</c:v>
                </c:pt>
                <c:pt idx="389">
                  <c:v>8.0863044057438831</c:v>
                </c:pt>
                <c:pt idx="390">
                  <c:v>8.1079912050741783</c:v>
                </c:pt>
                <c:pt idx="391">
                  <c:v>8.1285980216650913</c:v>
                </c:pt>
                <c:pt idx="392">
                  <c:v>8.1502939960621728</c:v>
                </c:pt>
                <c:pt idx="393">
                  <c:v>8.171994678633796</c:v>
                </c:pt>
                <c:pt idx="394">
                  <c:v>8.1937000714238266</c:v>
                </c:pt>
                <c:pt idx="395">
                  <c:v>8.2154101764774534</c:v>
                </c:pt>
                <c:pt idx="396">
                  <c:v>8.2371249958411941</c:v>
                </c:pt>
                <c:pt idx="397">
                  <c:v>8.2599306321901427</c:v>
                </c:pt>
                <c:pt idx="398">
                  <c:v>8.2816551222931807</c:v>
                </c:pt>
                <c:pt idx="399">
                  <c:v>8.3033843329564547</c:v>
                </c:pt>
                <c:pt idx="400">
                  <c:v>8.3251182662318932</c:v>
                </c:pt>
                <c:pt idx="401">
                  <c:v>8.3468569241727621</c:v>
                </c:pt>
                <c:pt idx="402">
                  <c:v>8.3686003088336811</c:v>
                </c:pt>
                <c:pt idx="403">
                  <c:v>8.3903484222705647</c:v>
                </c:pt>
                <c:pt idx="404">
                  <c:v>8.4121012665407147</c:v>
                </c:pt>
                <c:pt idx="405">
                  <c:v>8.4338588437027635</c:v>
                </c:pt>
                <c:pt idx="406">
                  <c:v>8.45562115581669</c:v>
                </c:pt>
                <c:pt idx="407">
                  <c:v>8.477388204943793</c:v>
                </c:pt>
                <c:pt idx="408">
                  <c:v>8.4991599931467494</c:v>
                </c:pt>
                <c:pt idx="409">
                  <c:v>8.5209365224895706</c:v>
                </c:pt>
                <c:pt idx="410">
                  <c:v>8.5427177950376194</c:v>
                </c:pt>
                <c:pt idx="411">
                  <c:v>8.5645038128576179</c:v>
                </c:pt>
                <c:pt idx="412">
                  <c:v>8.5862945780176023</c:v>
                </c:pt>
                <c:pt idx="413">
                  <c:v>8.6080900925870001</c:v>
                </c:pt>
                <c:pt idx="414">
                  <c:v>8.6298903586365814</c:v>
                </c:pt>
                <c:pt idx="415">
                  <c:v>8.6516953782384789</c:v>
                </c:pt>
                <c:pt idx="416">
                  <c:v>8.6735051534661469</c:v>
                </c:pt>
                <c:pt idx="417">
                  <c:v>8.6953196863944306</c:v>
                </c:pt>
                <c:pt idx="418">
                  <c:v>8.7171389790995253</c:v>
                </c:pt>
                <c:pt idx="419">
                  <c:v>8.738963033658985</c:v>
                </c:pt>
                <c:pt idx="420">
                  <c:v>8.7597002980515644</c:v>
                </c:pt>
                <c:pt idx="421">
                  <c:v>8.7815336442077463</c:v>
                </c:pt>
                <c:pt idx="422">
                  <c:v>8.8033717583550022</c:v>
                </c:pt>
                <c:pt idx="423">
                  <c:v>8.8252146425762792</c:v>
                </c:pt>
                <c:pt idx="424">
                  <c:v>8.8470622989558496</c:v>
                </c:pt>
                <c:pt idx="425">
                  <c:v>8.8700074764719012</c:v>
                </c:pt>
                <c:pt idx="426">
                  <c:v>8.8918649222978203</c:v>
                </c:pt>
                <c:pt idx="427">
                  <c:v>8.9137271466475916</c:v>
                </c:pt>
                <c:pt idx="428">
                  <c:v>8.9355941516110668</c:v>
                </c:pt>
                <c:pt idx="429">
                  <c:v>8.9574659392794533</c:v>
                </c:pt>
                <c:pt idx="430">
                  <c:v>8.9793425117453385</c:v>
                </c:pt>
                <c:pt idx="431">
                  <c:v>9.0012238711026917</c:v>
                </c:pt>
                <c:pt idx="432">
                  <c:v>9.0231100194468201</c:v>
                </c:pt>
                <c:pt idx="433">
                  <c:v>9.0450009588744447</c:v>
                </c:pt>
                <c:pt idx="434">
                  <c:v>9.0668966914836524</c:v>
                </c:pt>
                <c:pt idx="435">
                  <c:v>9.0887972193739177</c:v>
                </c:pt>
                <c:pt idx="436">
                  <c:v>9.1107025446460597</c:v>
                </c:pt>
                <c:pt idx="437">
                  <c:v>9.1326126694023166</c:v>
                </c:pt>
                <c:pt idx="438">
                  <c:v>9.1545275957462948</c:v>
                </c:pt>
                <c:pt idx="439">
                  <c:v>9.1764473257829859</c:v>
                </c:pt>
                <c:pt idx="440">
                  <c:v>9.198371861618762</c:v>
                </c:pt>
                <c:pt idx="441">
                  <c:v>9.2203012053613858</c:v>
                </c:pt>
                <c:pt idx="442">
                  <c:v>9.2422353591200146</c:v>
                </c:pt>
                <c:pt idx="443">
                  <c:v>9.2641743250051611</c:v>
                </c:pt>
                <c:pt idx="444">
                  <c:v>9.2861181051287627</c:v>
                </c:pt>
                <c:pt idx="445">
                  <c:v>9.3080667016041332</c:v>
                </c:pt>
                <c:pt idx="446">
                  <c:v>9.3300201165459953</c:v>
                </c:pt>
                <c:pt idx="447">
                  <c:v>9.3519783520704216</c:v>
                </c:pt>
                <c:pt idx="448">
                  <c:v>9.3739414102949219</c:v>
                </c:pt>
                <c:pt idx="449">
                  <c:v>9.3959092933383843</c:v>
                </c:pt>
                <c:pt idx="450">
                  <c:v>9.4178820033210968</c:v>
                </c:pt>
                <c:pt idx="451">
                  <c:v>9.4398595423647436</c:v>
                </c:pt>
                <c:pt idx="452">
                  <c:v>9.4618419125924227</c:v>
                </c:pt>
                <c:pt idx="453">
                  <c:v>9.4838291161285913</c:v>
                </c:pt>
                <c:pt idx="454">
                  <c:v>9.5058211550991523</c:v>
                </c:pt>
                <c:pt idx="455">
                  <c:v>9.527818031631389</c:v>
                </c:pt>
                <c:pt idx="456">
                  <c:v>9.5509199607452118</c:v>
                </c:pt>
                <c:pt idx="457">
                  <c:v>9.5729267609352569</c:v>
                </c:pt>
                <c:pt idx="458">
                  <c:v>9.5949384051838891</c:v>
                </c:pt>
                <c:pt idx="459">
                  <c:v>9.6169548956241044</c:v>
                </c:pt>
                <c:pt idx="460">
                  <c:v>9.6389762343902738</c:v>
                </c:pt>
                <c:pt idx="461">
                  <c:v>9.661002423618207</c:v>
                </c:pt>
                <c:pt idx="462">
                  <c:v>9.6830334654451224</c:v>
                </c:pt>
                <c:pt idx="463">
                  <c:v>9.7039674518483761</c:v>
                </c:pt>
                <c:pt idx="464">
                  <c:v>9.7260079623958209</c:v>
                </c:pt>
                <c:pt idx="465">
                  <c:v>9.7480533318552656</c:v>
                </c:pt>
                <c:pt idx="466">
                  <c:v>9.7701035623695258</c:v>
                </c:pt>
                <c:pt idx="467">
                  <c:v>9.7921586560827976</c:v>
                </c:pt>
                <c:pt idx="468">
                  <c:v>9.8142186151407316</c:v>
                </c:pt>
                <c:pt idx="469">
                  <c:v>9.836283441690389</c:v>
                </c:pt>
                <c:pt idx="470">
                  <c:v>9.8583531378802505</c:v>
                </c:pt>
                <c:pt idx="471">
                  <c:v>9.880427705860221</c:v>
                </c:pt>
                <c:pt idx="472">
                  <c:v>9.9036112478572758</c:v>
                </c:pt>
                <c:pt idx="473">
                  <c:v>9.9256958097341172</c:v>
                </c:pt>
                <c:pt idx="474">
                  <c:v>9.9477852499670743</c:v>
                </c:pt>
                <c:pt idx="475">
                  <c:v>9.9698795707118393</c:v>
                </c:pt>
                <c:pt idx="476">
                  <c:v>9.9919787741254957</c:v>
                </c:pt>
                <c:pt idx="477">
                  <c:v>10.014082862366596</c:v>
                </c:pt>
                <c:pt idx="478">
                  <c:v>10.035086272734377</c:v>
                </c:pt>
                <c:pt idx="479">
                  <c:v>10.057199892602911</c:v>
                </c:pt>
                <c:pt idx="480">
                  <c:v>10.079318403674923</c:v>
                </c:pt>
                <c:pt idx="481">
                  <c:v>10.101441808114618</c:v>
                </c:pt>
                <c:pt idx="482">
                  <c:v>10.123570108087643</c:v>
                </c:pt>
                <c:pt idx="483">
                  <c:v>10.14570330576105</c:v>
                </c:pt>
                <c:pt idx="484">
                  <c:v>10.167841403303367</c:v>
                </c:pt>
                <c:pt idx="485">
                  <c:v>10.189984402884551</c:v>
                </c:pt>
                <c:pt idx="486">
                  <c:v>10.212132306676009</c:v>
                </c:pt>
                <c:pt idx="487">
                  <c:v>10.234285116850563</c:v>
                </c:pt>
                <c:pt idx="488">
                  <c:v>10.257550850407748</c:v>
                </c:pt>
                <c:pt idx="489">
                  <c:v>10.279713725466619</c:v>
                </c:pt>
                <c:pt idx="490">
                  <c:v>10.301881513544672</c:v>
                </c:pt>
                <c:pt idx="491">
                  <c:v>10.324054216820617</c:v>
                </c:pt>
                <c:pt idx="492">
                  <c:v>10.345122839620508</c:v>
                </c:pt>
                <c:pt idx="493">
                  <c:v>10.367305133804319</c:v>
                </c:pt>
                <c:pt idx="494">
                  <c:v>10.389492349621632</c:v>
                </c:pt>
                <c:pt idx="495">
                  <c:v>10.411684489256883</c:v>
                </c:pt>
                <c:pt idx="496">
                  <c:v>10.433881554895965</c:v>
                </c:pt>
                <c:pt idx="497">
                  <c:v>10.457193777821981</c:v>
                </c:pt>
                <c:pt idx="498">
                  <c:v>10.47940094860866</c:v>
                </c:pt>
                <c:pt idx="499">
                  <c:v>10.501613052075124</c:v>
                </c:pt>
                <c:pt idx="500">
                  <c:v>10.523830090413137</c:v>
                </c:pt>
                <c:pt idx="501">
                  <c:v>10.537162683066619</c:v>
                </c:pt>
              </c:numCache>
            </c:numRef>
          </c:xVal>
          <c:yVal>
            <c:numRef>
              <c:f>CHS_16May2016!$AY$27:$AY$528</c:f>
              <c:numCache>
                <c:formatCode>General</c:formatCode>
                <c:ptCount val="502"/>
                <c:pt idx="0">
                  <c:v>0.10100000000000001</c:v>
                </c:pt>
                <c:pt idx="1">
                  <c:v>0.14398415999999997</c:v>
                </c:pt>
                <c:pt idx="2">
                  <c:v>0.35389025999999996</c:v>
                </c:pt>
                <c:pt idx="3">
                  <c:v>0.55371745999999999</c:v>
                </c:pt>
                <c:pt idx="4">
                  <c:v>0.77944620000000009</c:v>
                </c:pt>
                <c:pt idx="5">
                  <c:v>1.03505724</c:v>
                </c:pt>
                <c:pt idx="6">
                  <c:v>1.3095447899999999</c:v>
                </c:pt>
                <c:pt idx="7">
                  <c:v>1.5979200000000002</c:v>
                </c:pt>
                <c:pt idx="8">
                  <c:v>1.8881635000000001</c:v>
                </c:pt>
                <c:pt idx="9">
                  <c:v>2.1772923</c:v>
                </c:pt>
                <c:pt idx="10">
                  <c:v>2.4533298000000001</c:v>
                </c:pt>
                <c:pt idx="11">
                  <c:v>2.7102964000000003</c:v>
                </c:pt>
                <c:pt idx="12">
                  <c:v>2.9561851000000003</c:v>
                </c:pt>
                <c:pt idx="13">
                  <c:v>3.1920000000000002</c:v>
                </c:pt>
                <c:pt idx="14">
                  <c:v>3.4077740999999997</c:v>
                </c:pt>
                <c:pt idx="15">
                  <c:v>3.6045165000000003</c:v>
                </c:pt>
                <c:pt idx="16">
                  <c:v>3.7882199999999999</c:v>
                </c:pt>
                <c:pt idx="17">
                  <c:v>3.9558626099999996</c:v>
                </c:pt>
                <c:pt idx="18">
                  <c:v>4.1055387999999997</c:v>
                </c:pt>
                <c:pt idx="19">
                  <c:v>4.2422028200000002</c:v>
                </c:pt>
                <c:pt idx="20">
                  <c:v>4.3628742000000003</c:v>
                </c:pt>
                <c:pt idx="21">
                  <c:v>4.4715461000000003</c:v>
                </c:pt>
                <c:pt idx="22">
                  <c:v>4.5722543999999994</c:v>
                </c:pt>
                <c:pt idx="23">
                  <c:v>4.662922</c:v>
                </c:pt>
                <c:pt idx="24">
                  <c:v>4.7495716000000003</c:v>
                </c:pt>
                <c:pt idx="25">
                  <c:v>4.8272300999999995</c:v>
                </c:pt>
                <c:pt idx="26">
                  <c:v>4.9058025900000004</c:v>
                </c:pt>
                <c:pt idx="27">
                  <c:v>4.9764340699999998</c:v>
                </c:pt>
                <c:pt idx="28">
                  <c:v>5.0390808300000005</c:v>
                </c:pt>
                <c:pt idx="29">
                  <c:v>5.0947419599999995</c:v>
                </c:pt>
                <c:pt idx="30">
                  <c:v>5.1543566499999995</c:v>
                </c:pt>
                <c:pt idx="31">
                  <c:v>5.2030141500000004</c:v>
                </c:pt>
                <c:pt idx="32">
                  <c:v>5.2486705799999998</c:v>
                </c:pt>
                <c:pt idx="33">
                  <c:v>5.2863602899999993</c:v>
                </c:pt>
                <c:pt idx="34">
                  <c:v>5.3240344000000004</c:v>
                </c:pt>
                <c:pt idx="35">
                  <c:v>5.3537481900000001</c:v>
                </c:pt>
                <c:pt idx="36">
                  <c:v>5.3864824999999996</c:v>
                </c:pt>
                <c:pt idx="37">
                  <c:v>5.4161712000000009</c:v>
                </c:pt>
                <c:pt idx="38">
                  <c:v>5.4428151600000003</c:v>
                </c:pt>
                <c:pt idx="39">
                  <c:v>5.4744639300000006</c:v>
                </c:pt>
                <c:pt idx="40">
                  <c:v>5.5070915899999999</c:v>
                </c:pt>
                <c:pt idx="41">
                  <c:v>5.5307786400000003</c:v>
                </c:pt>
                <c:pt idx="42">
                  <c:v>5.5604058299999997</c:v>
                </c:pt>
                <c:pt idx="43">
                  <c:v>5.5860546600000003</c:v>
                </c:pt>
                <c:pt idx="44">
                  <c:v>5.6146665599999999</c:v>
                </c:pt>
                <c:pt idx="45">
                  <c:v>5.6412842800000007</c:v>
                </c:pt>
                <c:pt idx="46">
                  <c:v>5.6569910099999996</c:v>
                </c:pt>
                <c:pt idx="47">
                  <c:v>5.6717002499999998</c:v>
                </c:pt>
                <c:pt idx="48">
                  <c:v>5.6864030899999998</c:v>
                </c:pt>
                <c:pt idx="49">
                  <c:v>5.7079739200000006</c:v>
                </c:pt>
                <c:pt idx="50">
                  <c:v>5.7226623999999999</c:v>
                </c:pt>
                <c:pt idx="51">
                  <c:v>5.7353647199999997</c:v>
                </c:pt>
                <c:pt idx="52">
                  <c:v>5.7550473499999999</c:v>
                </c:pt>
                <c:pt idx="53">
                  <c:v>5.77466364</c:v>
                </c:pt>
                <c:pt idx="54">
                  <c:v>5.7952608199999993</c:v>
                </c:pt>
                <c:pt idx="55">
                  <c:v>5.8178273799999998</c:v>
                </c:pt>
                <c:pt idx="56">
                  <c:v>5.8324732199999998</c:v>
                </c:pt>
                <c:pt idx="57">
                  <c:v>5.8510674199999997</c:v>
                </c:pt>
                <c:pt idx="58">
                  <c:v>5.8686057600000003</c:v>
                </c:pt>
                <c:pt idx="59">
                  <c:v>5.8852074000000005</c:v>
                </c:pt>
                <c:pt idx="60">
                  <c:v>5.8948852799999996</c:v>
                </c:pt>
                <c:pt idx="61">
                  <c:v>5.9045587600000005</c:v>
                </c:pt>
                <c:pt idx="62">
                  <c:v>5.9142278400000006</c:v>
                </c:pt>
                <c:pt idx="63">
                  <c:v>5.9248799999999999</c:v>
                </c:pt>
                <c:pt idx="64">
                  <c:v>5.9315782400000003</c:v>
                </c:pt>
                <c:pt idx="65">
                  <c:v>5.9392603600000005</c:v>
                </c:pt>
                <c:pt idx="66">
                  <c:v>5.9518732799999992</c:v>
                </c:pt>
                <c:pt idx="67">
                  <c:v>5.9675011199999997</c:v>
                </c:pt>
                <c:pt idx="68">
                  <c:v>5.9840483399999993</c:v>
                </c:pt>
                <c:pt idx="69">
                  <c:v>6.0015138000000006</c:v>
                </c:pt>
                <c:pt idx="70">
                  <c:v>6.0200184000000005</c:v>
                </c:pt>
                <c:pt idx="71">
                  <c:v>6.0345714800000003</c:v>
                </c:pt>
                <c:pt idx="72">
                  <c:v>6.0481324800000005</c:v>
                </c:pt>
                <c:pt idx="73">
                  <c:v>6.0547891200000006</c:v>
                </c:pt>
                <c:pt idx="74">
                  <c:v>6.0623663099999998</c:v>
                </c:pt>
                <c:pt idx="75">
                  <c:v>6.06606106</c:v>
                </c:pt>
                <c:pt idx="76">
                  <c:v>6.0736932899999996</c:v>
                </c:pt>
                <c:pt idx="77">
                  <c:v>6.0744292299999998</c:v>
                </c:pt>
                <c:pt idx="78">
                  <c:v>6.0810711899999994</c:v>
                </c:pt>
                <c:pt idx="79">
                  <c:v>6.0896784899999998</c:v>
                </c:pt>
                <c:pt idx="80">
                  <c:v>6.1052323199999998</c:v>
                </c:pt>
                <c:pt idx="81">
                  <c:v>6.1217013600000003</c:v>
                </c:pt>
                <c:pt idx="82">
                  <c:v>6.13422848</c:v>
                </c:pt>
                <c:pt idx="83">
                  <c:v>6.1359317200000003</c:v>
                </c:pt>
                <c:pt idx="84">
                  <c:v>6.1513996800000008</c:v>
                </c:pt>
                <c:pt idx="85">
                  <c:v>6.1648319699999998</c:v>
                </c:pt>
                <c:pt idx="86">
                  <c:v>6.1743893400000003</c:v>
                </c:pt>
                <c:pt idx="87">
                  <c:v>6.1800116300000001</c:v>
                </c:pt>
                <c:pt idx="88">
                  <c:v>6.1846486499999997</c:v>
                </c:pt>
                <c:pt idx="89">
                  <c:v>6.1883010000000001</c:v>
                </c:pt>
                <c:pt idx="90">
                  <c:v>6.1939154900000002</c:v>
                </c:pt>
                <c:pt idx="91">
                  <c:v>6.1985453100000001</c:v>
                </c:pt>
                <c:pt idx="92">
                  <c:v>6.2070994100000005</c:v>
                </c:pt>
                <c:pt idx="93">
                  <c:v>6.2127051</c:v>
                </c:pt>
                <c:pt idx="94">
                  <c:v>6.2251134400000003</c:v>
                </c:pt>
                <c:pt idx="95">
                  <c:v>6.23365524</c:v>
                </c:pt>
                <c:pt idx="96">
                  <c:v>6.2432375499999999</c:v>
                </c:pt>
                <c:pt idx="97">
                  <c:v>6.2537963599999999</c:v>
                </c:pt>
                <c:pt idx="98">
                  <c:v>6.2612814199999995</c:v>
                </c:pt>
                <c:pt idx="99">
                  <c:v>6.2737280000000002</c:v>
                </c:pt>
                <c:pt idx="100">
                  <c:v>6.2773483500000005</c:v>
                </c:pt>
                <c:pt idx="101">
                  <c:v>6.2790069600000002</c:v>
                </c:pt>
                <c:pt idx="102">
                  <c:v>6.2796847000000007</c:v>
                </c:pt>
                <c:pt idx="103">
                  <c:v>6.2862384599999999</c:v>
                </c:pt>
                <c:pt idx="104">
                  <c:v>6.2888719399999999</c:v>
                </c:pt>
                <c:pt idx="105">
                  <c:v>6.2954200999999994</c:v>
                </c:pt>
                <c:pt idx="106">
                  <c:v>6.3019650599999997</c:v>
                </c:pt>
                <c:pt idx="107">
                  <c:v>6.3124215000000001</c:v>
                </c:pt>
                <c:pt idx="108">
                  <c:v>6.3208516000000001</c:v>
                </c:pt>
                <c:pt idx="109">
                  <c:v>6.3293422000000001</c:v>
                </c:pt>
                <c:pt idx="110">
                  <c:v>6.3397849200000005</c:v>
                </c:pt>
                <c:pt idx="111">
                  <c:v>6.3493099100000006</c:v>
                </c:pt>
                <c:pt idx="112">
                  <c:v>6.35681034</c:v>
                </c:pt>
                <c:pt idx="113">
                  <c:v>6.3633296999999995</c:v>
                </c:pt>
                <c:pt idx="114">
                  <c:v>6.3659367800000002</c:v>
                </c:pt>
                <c:pt idx="115">
                  <c:v>6.3665881200000003</c:v>
                </c:pt>
                <c:pt idx="116">
                  <c:v>6.3691923999999993</c:v>
                </c:pt>
                <c:pt idx="117">
                  <c:v>6.3727065000000005</c:v>
                </c:pt>
                <c:pt idx="118">
                  <c:v>6.3724432199999992</c:v>
                </c:pt>
                <c:pt idx="119">
                  <c:v>6.3721142899999998</c:v>
                </c:pt>
                <c:pt idx="120">
                  <c:v>6.3756892399999998</c:v>
                </c:pt>
                <c:pt idx="121">
                  <c:v>6.3860932799999999</c:v>
                </c:pt>
                <c:pt idx="122">
                  <c:v>6.3925898399999994</c:v>
                </c:pt>
                <c:pt idx="123">
                  <c:v>6.4029850799999997</c:v>
                </c:pt>
                <c:pt idx="124">
                  <c:v>6.41526028</c:v>
                </c:pt>
                <c:pt idx="125">
                  <c:v>6.4236952800000005</c:v>
                </c:pt>
                <c:pt idx="126">
                  <c:v>6.4370666099999996</c:v>
                </c:pt>
                <c:pt idx="127">
                  <c:v>6.4376953500000003</c:v>
                </c:pt>
                <c:pt idx="128">
                  <c:v>6.4402722299999997</c:v>
                </c:pt>
                <c:pt idx="129">
                  <c:v>6.4379761599999998</c:v>
                </c:pt>
                <c:pt idx="130">
                  <c:v>6.4424328400000004</c:v>
                </c:pt>
                <c:pt idx="131">
                  <c:v>6.4411100399999999</c:v>
                </c:pt>
                <c:pt idx="132">
                  <c:v>6.4417345599999996</c:v>
                </c:pt>
                <c:pt idx="133">
                  <c:v>6.4423582800000005</c:v>
                </c:pt>
                <c:pt idx="134">
                  <c:v>6.4488207600000003</c:v>
                </c:pt>
                <c:pt idx="135">
                  <c:v>6.4591722799999998</c:v>
                </c:pt>
                <c:pt idx="136">
                  <c:v>6.4666004199999998</c:v>
                </c:pt>
                <c:pt idx="137">
                  <c:v>6.4701343199999997</c:v>
                </c:pt>
                <c:pt idx="138">
                  <c:v>6.4736662200000001</c:v>
                </c:pt>
                <c:pt idx="139">
                  <c:v>6.4878909800000004</c:v>
                </c:pt>
                <c:pt idx="140">
                  <c:v>6.4923887400000009</c:v>
                </c:pt>
                <c:pt idx="141">
                  <c:v>6.4940353400000008</c:v>
                </c:pt>
                <c:pt idx="142">
                  <c:v>6.4946422800000008</c:v>
                </c:pt>
                <c:pt idx="143">
                  <c:v>6.4942769499999988</c:v>
                </c:pt>
                <c:pt idx="144">
                  <c:v>6.4948824900000002</c:v>
                </c:pt>
                <c:pt idx="145">
                  <c:v>6.4935450900000005</c:v>
                </c:pt>
                <c:pt idx="146">
                  <c:v>6.4951203000000008</c:v>
                </c:pt>
                <c:pt idx="147">
                  <c:v>6.4996063199999998</c:v>
                </c:pt>
                <c:pt idx="148">
                  <c:v>6.5021490000000002</c:v>
                </c:pt>
                <c:pt idx="149">
                  <c:v>6.5114819700000002</c:v>
                </c:pt>
                <c:pt idx="150">
                  <c:v>6.5188704</c:v>
                </c:pt>
                <c:pt idx="151">
                  <c:v>6.5261879400000007</c:v>
                </c:pt>
                <c:pt idx="152">
                  <c:v>6.5335690800000004</c:v>
                </c:pt>
                <c:pt idx="153">
                  <c:v>6.5448244600000001</c:v>
                </c:pt>
                <c:pt idx="154">
                  <c:v>6.5454127800000004</c:v>
                </c:pt>
                <c:pt idx="155">
                  <c:v>6.5480059899999992</c:v>
                </c:pt>
                <c:pt idx="156">
                  <c:v>6.5427791100000006</c:v>
                </c:pt>
                <c:pt idx="157">
                  <c:v>6.5443345200000005</c:v>
                </c:pt>
                <c:pt idx="158">
                  <c:v>6.5429833200000003</c:v>
                </c:pt>
                <c:pt idx="159">
                  <c:v>6.5416321200000001</c:v>
                </c:pt>
                <c:pt idx="160">
                  <c:v>6.5480254799999997</c:v>
                </c:pt>
                <c:pt idx="161">
                  <c:v>6.5524798999999998</c:v>
                </c:pt>
                <c:pt idx="162">
                  <c:v>6.5598349300000001</c:v>
                </c:pt>
                <c:pt idx="163">
                  <c:v>6.5652514200000001</c:v>
                </c:pt>
                <c:pt idx="164">
                  <c:v>6.5745341899999996</c:v>
                </c:pt>
                <c:pt idx="165">
                  <c:v>6.5818784199999998</c:v>
                </c:pt>
                <c:pt idx="166">
                  <c:v>6.5892190500000005</c:v>
                </c:pt>
                <c:pt idx="167">
                  <c:v>6.5076224400000005</c:v>
                </c:pt>
                <c:pt idx="168">
                  <c:v>6.5874595199999995</c:v>
                </c:pt>
                <c:pt idx="169">
                  <c:v>6.5851982000000007</c:v>
                </c:pt>
                <c:pt idx="170">
                  <c:v>6.5848012799999998</c:v>
                </c:pt>
                <c:pt idx="171">
                  <c:v>6.5882674799999998</c:v>
                </c:pt>
                <c:pt idx="172">
                  <c:v>6.5878689599999998</c:v>
                </c:pt>
                <c:pt idx="173">
                  <c:v>6.5874700400000004</c:v>
                </c:pt>
                <c:pt idx="174">
                  <c:v>6.58224432</c:v>
                </c:pt>
                <c:pt idx="175">
                  <c:v>6.5934265600000002</c:v>
                </c:pt>
                <c:pt idx="176">
                  <c:v>6.6035702800000005</c:v>
                </c:pt>
                <c:pt idx="177">
                  <c:v>6.6080579999999998</c:v>
                </c:pt>
                <c:pt idx="178">
                  <c:v>6.6201220799999998</c:v>
                </c:pt>
                <c:pt idx="179">
                  <c:v>6.6254991700000003</c:v>
                </c:pt>
                <c:pt idx="180">
                  <c:v>6.6328015999999996</c:v>
                </c:pt>
                <c:pt idx="181">
                  <c:v>6.63624495</c:v>
                </c:pt>
                <c:pt idx="182">
                  <c:v>6.6358316200000003</c:v>
                </c:pt>
                <c:pt idx="183">
                  <c:v>6.6325963200000002</c:v>
                </c:pt>
                <c:pt idx="184">
                  <c:v>6.6291553199999997</c:v>
                </c:pt>
                <c:pt idx="185">
                  <c:v>6.6297738800000001</c:v>
                </c:pt>
                <c:pt idx="186">
                  <c:v>6.6293599499999996</c:v>
                </c:pt>
                <c:pt idx="187">
                  <c:v>6.6299082899999995</c:v>
                </c:pt>
                <c:pt idx="188">
                  <c:v>6.6323807700000001</c:v>
                </c:pt>
                <c:pt idx="189">
                  <c:v>6.6415875399999997</c:v>
                </c:pt>
                <c:pt idx="190">
                  <c:v>6.6440554199999999</c:v>
                </c:pt>
                <c:pt idx="191">
                  <c:v>6.6522929200000007</c:v>
                </c:pt>
                <c:pt idx="192">
                  <c:v>6.6528330600000007</c:v>
                </c:pt>
                <c:pt idx="193">
                  <c:v>6.6629871000000005</c:v>
                </c:pt>
                <c:pt idx="194">
                  <c:v>6.6673687199999998</c:v>
                </c:pt>
                <c:pt idx="195">
                  <c:v>6.6698257999999999</c:v>
                </c:pt>
                <c:pt idx="196">
                  <c:v>6.6684378000000004</c:v>
                </c:pt>
                <c:pt idx="197">
                  <c:v>6.6699318099999996</c:v>
                </c:pt>
                <c:pt idx="198">
                  <c:v>6.6695731199999999</c:v>
                </c:pt>
                <c:pt idx="199">
                  <c:v>6.6681843199999999</c:v>
                </c:pt>
                <c:pt idx="200">
                  <c:v>6.6677556000000004</c:v>
                </c:pt>
                <c:pt idx="201">
                  <c:v>6.6711659999999995</c:v>
                </c:pt>
                <c:pt idx="202">
                  <c:v>6.6745744</c:v>
                </c:pt>
                <c:pt idx="203">
                  <c:v>6.6808592400000002</c:v>
                </c:pt>
                <c:pt idx="204">
                  <c:v>6.6842630400000003</c:v>
                </c:pt>
                <c:pt idx="205">
                  <c:v>6.6915011600000005</c:v>
                </c:pt>
                <c:pt idx="206">
                  <c:v>6.69681792</c:v>
                </c:pt>
                <c:pt idx="207">
                  <c:v>6.7049379799999995</c:v>
                </c:pt>
                <c:pt idx="208">
                  <c:v>6.7084015199999998</c:v>
                </c:pt>
                <c:pt idx="209">
                  <c:v>6.7041268800000005</c:v>
                </c:pt>
                <c:pt idx="210">
                  <c:v>6.7008115200000002</c:v>
                </c:pt>
                <c:pt idx="211">
                  <c:v>6.7032442400000001</c:v>
                </c:pt>
                <c:pt idx="212">
                  <c:v>6.7037599999999999</c:v>
                </c:pt>
                <c:pt idx="213">
                  <c:v>6.6985300800000003</c:v>
                </c:pt>
                <c:pt idx="214">
                  <c:v>6.7010299999999994</c:v>
                </c:pt>
                <c:pt idx="215">
                  <c:v>6.7063296299999999</c:v>
                </c:pt>
                <c:pt idx="216">
                  <c:v>6.7125131999999992</c:v>
                </c:pt>
                <c:pt idx="217">
                  <c:v>6.7187636399999997</c:v>
                </c:pt>
                <c:pt idx="218">
                  <c:v>6.7250108799999992</c:v>
                </c:pt>
                <c:pt idx="219">
                  <c:v>6.7283860799999999</c:v>
                </c:pt>
                <c:pt idx="220">
                  <c:v>6.7384518400000006</c:v>
                </c:pt>
                <c:pt idx="221">
                  <c:v>6.7418216399999995</c:v>
                </c:pt>
                <c:pt idx="222">
                  <c:v>6.7432780799999996</c:v>
                </c:pt>
                <c:pt idx="223">
                  <c:v>6.7418668799999999</c:v>
                </c:pt>
                <c:pt idx="224">
                  <c:v>6.7395003999999998</c:v>
                </c:pt>
                <c:pt idx="225">
                  <c:v>6.7390444800000004</c:v>
                </c:pt>
                <c:pt idx="226">
                  <c:v>6.7376332799999998</c:v>
                </c:pt>
                <c:pt idx="227">
                  <c:v>6.7371767600000005</c:v>
                </c:pt>
                <c:pt idx="228">
                  <c:v>6.7367198400000001</c:v>
                </c:pt>
                <c:pt idx="229">
                  <c:v>6.7372873999999996</c:v>
                </c:pt>
                <c:pt idx="230">
                  <c:v>6.7463703900000001</c:v>
                </c:pt>
                <c:pt idx="231">
                  <c:v>6.7516334200000001</c:v>
                </c:pt>
                <c:pt idx="232">
                  <c:v>6.7578473400000005</c:v>
                </c:pt>
                <c:pt idx="233">
                  <c:v>6.7678720199999995</c:v>
                </c:pt>
                <c:pt idx="234">
                  <c:v>6.7721011200000003</c:v>
                </c:pt>
                <c:pt idx="235">
                  <c:v>6.7754457200000004</c:v>
                </c:pt>
                <c:pt idx="236">
                  <c:v>6.7749768000000001</c:v>
                </c:pt>
                <c:pt idx="237">
                  <c:v>6.7726021200000002</c:v>
                </c:pt>
                <c:pt idx="238">
                  <c:v>6.76927536</c:v>
                </c:pt>
                <c:pt idx="239">
                  <c:v>6.7678539600000001</c:v>
                </c:pt>
                <c:pt idx="240">
                  <c:v>6.7645284000000006</c:v>
                </c:pt>
                <c:pt idx="241">
                  <c:v>6.7707224400000001</c:v>
                </c:pt>
                <c:pt idx="242">
                  <c:v>6.7702515199999995</c:v>
                </c:pt>
                <c:pt idx="243">
                  <c:v>6.7773920400000005</c:v>
                </c:pt>
                <c:pt idx="244">
                  <c:v>6.7817464099999993</c:v>
                </c:pt>
                <c:pt idx="245">
                  <c:v>6.7850760600000006</c:v>
                </c:pt>
                <c:pt idx="246">
                  <c:v>6.7893545999999994</c:v>
                </c:pt>
                <c:pt idx="247">
                  <c:v>6.7936307400000002</c:v>
                </c:pt>
                <c:pt idx="248">
                  <c:v>6.7969539900000004</c:v>
                </c:pt>
                <c:pt idx="249">
                  <c:v>6.7964740800000003</c:v>
                </c:pt>
                <c:pt idx="250">
                  <c:v>6.7978939499999997</c:v>
                </c:pt>
                <c:pt idx="251">
                  <c:v>6.7993126200000003</c:v>
                </c:pt>
                <c:pt idx="252">
                  <c:v>6.7969313300000005</c:v>
                </c:pt>
                <c:pt idx="253">
                  <c:v>6.7963778399999999</c:v>
                </c:pt>
                <c:pt idx="254">
                  <c:v>6.7958955200000002</c:v>
                </c:pt>
                <c:pt idx="255">
                  <c:v>6.7944637200000004</c:v>
                </c:pt>
                <c:pt idx="256">
                  <c:v>6.8006229599999992</c:v>
                </c:pt>
                <c:pt idx="257">
                  <c:v>6.8058303200000001</c:v>
                </c:pt>
                <c:pt idx="258">
                  <c:v>6.8083330000000002</c:v>
                </c:pt>
                <c:pt idx="259">
                  <c:v>6.8125153599999999</c:v>
                </c:pt>
                <c:pt idx="260">
                  <c:v>6.8187351999999999</c:v>
                </c:pt>
                <c:pt idx="261">
                  <c:v>6.82386011</c:v>
                </c:pt>
                <c:pt idx="262">
                  <c:v>6.8328449000000004</c:v>
                </c:pt>
                <c:pt idx="263">
                  <c:v>6.8276129399999999</c:v>
                </c:pt>
                <c:pt idx="264">
                  <c:v>6.8252965000000003</c:v>
                </c:pt>
                <c:pt idx="265">
                  <c:v>6.8210142000000005</c:v>
                </c:pt>
                <c:pt idx="266">
                  <c:v>6.8242362300000003</c:v>
                </c:pt>
                <c:pt idx="267">
                  <c:v>6.8219202000000001</c:v>
                </c:pt>
                <c:pt idx="268">
                  <c:v>6.8213534300000003</c:v>
                </c:pt>
                <c:pt idx="269">
                  <c:v>6.8246434799999998</c:v>
                </c:pt>
                <c:pt idx="270">
                  <c:v>6.8298237100000003</c:v>
                </c:pt>
                <c:pt idx="271">
                  <c:v>6.8340552499999996</c:v>
                </c:pt>
                <c:pt idx="272">
                  <c:v>6.8402480999999993</c:v>
                </c:pt>
                <c:pt idx="273">
                  <c:v>6.8454199999999998</c:v>
                </c:pt>
                <c:pt idx="274">
                  <c:v>6.8496438000000008</c:v>
                </c:pt>
                <c:pt idx="275">
                  <c:v>6.8576456000000006</c:v>
                </c:pt>
                <c:pt idx="276">
                  <c:v>6.8571392999999992</c:v>
                </c:pt>
                <c:pt idx="277">
                  <c:v>6.8556878999999995</c:v>
                </c:pt>
                <c:pt idx="278">
                  <c:v>6.8495140000000001</c:v>
                </c:pt>
                <c:pt idx="279">
                  <c:v>6.8471193000000001</c:v>
                </c:pt>
                <c:pt idx="280">
                  <c:v>6.8494454999999999</c:v>
                </c:pt>
                <c:pt idx="281">
                  <c:v>6.8470505999999993</c:v>
                </c:pt>
                <c:pt idx="282">
                  <c:v>6.8484308999999994</c:v>
                </c:pt>
                <c:pt idx="283">
                  <c:v>6.8479229999999998</c:v>
                </c:pt>
                <c:pt idx="284">
                  <c:v>6.8549611000000006</c:v>
                </c:pt>
                <c:pt idx="285">
                  <c:v>6.8619956000000002</c:v>
                </c:pt>
                <c:pt idx="286">
                  <c:v>6.8671407000000002</c:v>
                </c:pt>
                <c:pt idx="287">
                  <c:v>6.8769964999999997</c:v>
                </c:pt>
                <c:pt idx="288">
                  <c:v>6.88315053</c:v>
                </c:pt>
                <c:pt idx="289">
                  <c:v>6.8891553000000005</c:v>
                </c:pt>
                <c:pt idx="290">
                  <c:v>6.8858089000000007</c:v>
                </c:pt>
                <c:pt idx="291">
                  <c:v>6.8862308999999993</c:v>
                </c:pt>
                <c:pt idx="292">
                  <c:v>6.8810019000000002</c:v>
                </c:pt>
                <c:pt idx="293">
                  <c:v>6.8795405000000001</c:v>
                </c:pt>
                <c:pt idx="294">
                  <c:v>6.8752552000000007</c:v>
                </c:pt>
                <c:pt idx="295">
                  <c:v>6.8756766000000002</c:v>
                </c:pt>
                <c:pt idx="296">
                  <c:v>6.877978999999999</c:v>
                </c:pt>
                <c:pt idx="297">
                  <c:v>6.8812205000000004</c:v>
                </c:pt>
                <c:pt idx="298">
                  <c:v>6.8872815000000003</c:v>
                </c:pt>
                <c:pt idx="299">
                  <c:v>6.8914587000000003</c:v>
                </c:pt>
                <c:pt idx="300">
                  <c:v>6.8946934000000004</c:v>
                </c:pt>
                <c:pt idx="301">
                  <c:v>6.8951064000000004</c:v>
                </c:pt>
                <c:pt idx="302">
                  <c:v>6.9031096600000001</c:v>
                </c:pt>
                <c:pt idx="303">
                  <c:v>6.9035194799999999</c:v>
                </c:pt>
                <c:pt idx="304">
                  <c:v>6.9029891900000004</c:v>
                </c:pt>
                <c:pt idx="305">
                  <c:v>6.9024584999999998</c:v>
                </c:pt>
                <c:pt idx="306">
                  <c:v>6.9019274099999999</c:v>
                </c:pt>
                <c:pt idx="307">
                  <c:v>6.9004572099999999</c:v>
                </c:pt>
                <c:pt idx="308">
                  <c:v>6.8989870099999999</c:v>
                </c:pt>
                <c:pt idx="309">
                  <c:v>6.9012700499999999</c:v>
                </c:pt>
                <c:pt idx="310">
                  <c:v>6.9016752700000001</c:v>
                </c:pt>
                <c:pt idx="311">
                  <c:v>6.90676924</c:v>
                </c:pt>
                <c:pt idx="312">
                  <c:v>6.9127981200000006</c:v>
                </c:pt>
                <c:pt idx="313">
                  <c:v>6.9131987399999995</c:v>
                </c:pt>
                <c:pt idx="314">
                  <c:v>6.9192224199999997</c:v>
                </c:pt>
                <c:pt idx="315">
                  <c:v>6.9224315699999996</c:v>
                </c:pt>
                <c:pt idx="316">
                  <c:v>6.9275864799999995</c:v>
                </c:pt>
                <c:pt idx="317">
                  <c:v>6.9298545599999999</c:v>
                </c:pt>
                <c:pt idx="318">
                  <c:v>6.9265019199999998</c:v>
                </c:pt>
                <c:pt idx="319">
                  <c:v>6.9203411200000007</c:v>
                </c:pt>
                <c:pt idx="320">
                  <c:v>6.9197990400000009</c:v>
                </c:pt>
                <c:pt idx="321">
                  <c:v>6.9201924799999999</c:v>
                </c:pt>
                <c:pt idx="322">
                  <c:v>6.9205851200000001</c:v>
                </c:pt>
                <c:pt idx="323">
                  <c:v>6.9228480000000001</c:v>
                </c:pt>
                <c:pt idx="324">
                  <c:v>6.9279152399999999</c:v>
                </c:pt>
                <c:pt idx="325">
                  <c:v>6.932979679999999</c:v>
                </c:pt>
                <c:pt idx="326">
                  <c:v>6.9361714799999996</c:v>
                </c:pt>
                <c:pt idx="327">
                  <c:v>6.9459043200000004</c:v>
                </c:pt>
                <c:pt idx="328">
                  <c:v>6.9481561999999997</c:v>
                </c:pt>
                <c:pt idx="329">
                  <c:v>6.9522007099999996</c:v>
                </c:pt>
                <c:pt idx="330">
                  <c:v>6.9535892800000001</c:v>
                </c:pt>
                <c:pt idx="331">
                  <c:v>6.9558361600000005</c:v>
                </c:pt>
                <c:pt idx="332">
                  <c:v>6.9524791199999996</c:v>
                </c:pt>
                <c:pt idx="333">
                  <c:v>6.9481893599999998</c:v>
                </c:pt>
                <c:pt idx="334">
                  <c:v>6.9476340800000003</c:v>
                </c:pt>
                <c:pt idx="335">
                  <c:v>6.9480115199999997</c:v>
                </c:pt>
                <c:pt idx="336">
                  <c:v>6.9437235599999996</c:v>
                </c:pt>
                <c:pt idx="337">
                  <c:v>6.9431676800000002</c:v>
                </c:pt>
                <c:pt idx="338">
                  <c:v>6.9482065199999994</c:v>
                </c:pt>
                <c:pt idx="339">
                  <c:v>6.9532425600000005</c:v>
                </c:pt>
                <c:pt idx="340">
                  <c:v>6.9582758</c:v>
                </c:pt>
                <c:pt idx="341">
                  <c:v>6.9688977599999999</c:v>
                </c:pt>
                <c:pt idx="342">
                  <c:v>6.9729924800000003</c:v>
                </c:pt>
                <c:pt idx="343">
                  <c:v>6.9788729200000006</c:v>
                </c:pt>
                <c:pt idx="344">
                  <c:v>6.9792371399999995</c:v>
                </c:pt>
                <c:pt idx="345">
                  <c:v>6.9778132799999995</c:v>
                </c:pt>
                <c:pt idx="346">
                  <c:v>6.97445264</c:v>
                </c:pt>
                <c:pt idx="347">
                  <c:v>6.9701620799999997</c:v>
                </c:pt>
                <c:pt idx="348">
                  <c:v>6.9677337600000007</c:v>
                </c:pt>
                <c:pt idx="349">
                  <c:v>6.9653058400000001</c:v>
                </c:pt>
                <c:pt idx="350">
                  <c:v>6.9665988000000008</c:v>
                </c:pt>
                <c:pt idx="351">
                  <c:v>6.9706803200000005</c:v>
                </c:pt>
                <c:pt idx="352">
                  <c:v>6.9784783199999998</c:v>
                </c:pt>
                <c:pt idx="353">
                  <c:v>6.9834837600000004</c:v>
                </c:pt>
                <c:pt idx="354">
                  <c:v>6.9903450400000002</c:v>
                </c:pt>
                <c:pt idx="355">
                  <c:v>6.9851241599999998</c:v>
                </c:pt>
                <c:pt idx="356">
                  <c:v>6.9919808400000001</c:v>
                </c:pt>
                <c:pt idx="357">
                  <c:v>6.9960477600000006</c:v>
                </c:pt>
                <c:pt idx="358">
                  <c:v>6.9954696800000002</c:v>
                </c:pt>
                <c:pt idx="359">
                  <c:v>6.9939628799999998</c:v>
                </c:pt>
                <c:pt idx="360">
                  <c:v>6.9924560800000002</c:v>
                </c:pt>
                <c:pt idx="361">
                  <c:v>6.9882408299999996</c:v>
                </c:pt>
                <c:pt idx="362">
                  <c:v>6.9904455499999996</c:v>
                </c:pt>
                <c:pt idx="363">
                  <c:v>6.9897907199999993</c:v>
                </c:pt>
                <c:pt idx="364">
                  <c:v>6.9919928000000002</c:v>
                </c:pt>
                <c:pt idx="365">
                  <c:v>6.9923390399999992</c:v>
                </c:pt>
                <c:pt idx="366">
                  <c:v>6.9991729199999995</c:v>
                </c:pt>
                <c:pt idx="367">
                  <c:v>7.00322304</c:v>
                </c:pt>
                <c:pt idx="368">
                  <c:v>7.0063442400000007</c:v>
                </c:pt>
                <c:pt idx="369">
                  <c:v>7.0104654399999999</c:v>
                </c:pt>
                <c:pt idx="370">
                  <c:v>7.0107284000000005</c:v>
                </c:pt>
                <c:pt idx="371">
                  <c:v>7.0148456799999996</c:v>
                </c:pt>
                <c:pt idx="372">
                  <c:v>7.0123290000000003</c:v>
                </c:pt>
                <c:pt idx="373">
                  <c:v>7.0071876299999998</c:v>
                </c:pt>
                <c:pt idx="374">
                  <c:v>7.0028974399999999</c:v>
                </c:pt>
                <c:pt idx="375">
                  <c:v>7.0040835199999991</c:v>
                </c:pt>
                <c:pt idx="376">
                  <c:v>7.0054198200000002</c:v>
                </c:pt>
                <c:pt idx="377">
                  <c:v>7.0103781300000012</c:v>
                </c:pt>
                <c:pt idx="378">
                  <c:v>7.0125600499999994</c:v>
                </c:pt>
                <c:pt idx="379">
                  <c:v>7.0184376899999998</c:v>
                </c:pt>
                <c:pt idx="380">
                  <c:v>7.0206156100000001</c:v>
                </c:pt>
                <c:pt idx="381">
                  <c:v>7.0255637200000001</c:v>
                </c:pt>
                <c:pt idx="382">
                  <c:v>7.0313566400000003</c:v>
                </c:pt>
                <c:pt idx="383">
                  <c:v>7.03445184</c:v>
                </c:pt>
                <c:pt idx="384">
                  <c:v>7.0338517600000001</c:v>
                </c:pt>
                <c:pt idx="385">
                  <c:v>7.0350975199999999</c:v>
                </c:pt>
                <c:pt idx="386">
                  <c:v>7.0326503999999996</c:v>
                </c:pt>
                <c:pt idx="387">
                  <c:v>7.0311263999999998</c:v>
                </c:pt>
                <c:pt idx="388">
                  <c:v>7.0277573600000007</c:v>
                </c:pt>
                <c:pt idx="389">
                  <c:v>7.0280784000000001</c:v>
                </c:pt>
                <c:pt idx="390">
                  <c:v>7.0265544000000002</c:v>
                </c:pt>
                <c:pt idx="391">
                  <c:v>7.0232627400000007</c:v>
                </c:pt>
                <c:pt idx="392">
                  <c:v>7.0235825999999992</c:v>
                </c:pt>
                <c:pt idx="393">
                  <c:v>7.0349600199999998</c:v>
                </c:pt>
                <c:pt idx="394">
                  <c:v>7.0380398700000004</c:v>
                </c:pt>
                <c:pt idx="395">
                  <c:v>7.0438811100000001</c:v>
                </c:pt>
                <c:pt idx="396">
                  <c:v>7.0515610100000004</c:v>
                </c:pt>
                <c:pt idx="397">
                  <c:v>7.0536359199999996</c:v>
                </c:pt>
                <c:pt idx="398">
                  <c:v>7.0594678799999997</c:v>
                </c:pt>
                <c:pt idx="399">
                  <c:v>7.0560934399999997</c:v>
                </c:pt>
                <c:pt idx="400">
                  <c:v>7.0536399200000011</c:v>
                </c:pt>
                <c:pt idx="401">
                  <c:v>7.0484270400000009</c:v>
                </c:pt>
                <c:pt idx="402">
                  <c:v>7.0459749199999999</c:v>
                </c:pt>
                <c:pt idx="403">
                  <c:v>7.0444427199999993</c:v>
                </c:pt>
                <c:pt idx="404">
                  <c:v>7.0447491600000003</c:v>
                </c:pt>
                <c:pt idx="405">
                  <c:v>7.0478121600000003</c:v>
                </c:pt>
                <c:pt idx="406">
                  <c:v>7.0508731600000001</c:v>
                </c:pt>
                <c:pt idx="407">
                  <c:v>7.0557695999999996</c:v>
                </c:pt>
                <c:pt idx="408">
                  <c:v>7.0615817600000002</c:v>
                </c:pt>
                <c:pt idx="409">
                  <c:v>7.0618808000000008</c:v>
                </c:pt>
                <c:pt idx="410">
                  <c:v>7.0630971599999999</c:v>
                </c:pt>
                <c:pt idx="411">
                  <c:v>7.067984</c:v>
                </c:pt>
                <c:pt idx="412">
                  <c:v>7.0682794399999995</c:v>
                </c:pt>
                <c:pt idx="413">
                  <c:v>7.0676565600000005</c:v>
                </c:pt>
                <c:pt idx="414">
                  <c:v>7.0651986400000002</c:v>
                </c:pt>
                <c:pt idx="415">
                  <c:v>7.0627411199999992</c:v>
                </c:pt>
                <c:pt idx="416">
                  <c:v>7.0612009199999992</c:v>
                </c:pt>
                <c:pt idx="417">
                  <c:v>7.0578272799999997</c:v>
                </c:pt>
                <c:pt idx="418">
                  <c:v>7.0599535600000003</c:v>
                </c:pt>
                <c:pt idx="419">
                  <c:v>7.0639108799999999</c:v>
                </c:pt>
                <c:pt idx="420">
                  <c:v>7.0670268200000006</c:v>
                </c:pt>
                <c:pt idx="421">
                  <c:v>7.0728114600000005</c:v>
                </c:pt>
                <c:pt idx="422">
                  <c:v>7.0758457100000003</c:v>
                </c:pt>
                <c:pt idx="423">
                  <c:v>7.0797934899999992</c:v>
                </c:pt>
                <c:pt idx="424">
                  <c:v>7.0819082099999999</c:v>
                </c:pt>
                <c:pt idx="425">
                  <c:v>7.0876044</c:v>
                </c:pt>
                <c:pt idx="426">
                  <c:v>7.0860553999999993</c:v>
                </c:pt>
                <c:pt idx="427">
                  <c:v>7.0835916799999996</c:v>
                </c:pt>
                <c:pt idx="428">
                  <c:v>7.0792993199999996</c:v>
                </c:pt>
                <c:pt idx="429">
                  <c:v>7.07866544</c:v>
                </c:pt>
                <c:pt idx="430">
                  <c:v>7.0771170400000001</c:v>
                </c:pt>
                <c:pt idx="431">
                  <c:v>7.0801382399999993</c:v>
                </c:pt>
                <c:pt idx="432">
                  <c:v>7.0831574399999999</c:v>
                </c:pt>
                <c:pt idx="433">
                  <c:v>7.0843476000000001</c:v>
                </c:pt>
                <c:pt idx="434">
                  <c:v>7.08827652</c:v>
                </c:pt>
                <c:pt idx="435">
                  <c:v>7.0958555199999997</c:v>
                </c:pt>
                <c:pt idx="436">
                  <c:v>7.0979530000000004</c:v>
                </c:pt>
                <c:pt idx="437">
                  <c:v>7.1018743199999994</c:v>
                </c:pt>
                <c:pt idx="438">
                  <c:v>7.1021431600000007</c:v>
                </c:pt>
                <c:pt idx="439">
                  <c:v>7.1024112000000006</c:v>
                </c:pt>
                <c:pt idx="440">
                  <c:v>7.1017663200000003</c:v>
                </c:pt>
                <c:pt idx="441">
                  <c:v>7.0983852800000005</c:v>
                </c:pt>
                <c:pt idx="442">
                  <c:v>7.0959167599999997</c:v>
                </c:pt>
                <c:pt idx="443">
                  <c:v>7.0952716799999997</c:v>
                </c:pt>
                <c:pt idx="444">
                  <c:v>7.0964488399999999</c:v>
                </c:pt>
                <c:pt idx="445">
                  <c:v>7.09398032</c:v>
                </c:pt>
                <c:pt idx="446">
                  <c:v>7.0924231199999994</c:v>
                </c:pt>
                <c:pt idx="447">
                  <c:v>7.0999731200000005</c:v>
                </c:pt>
                <c:pt idx="448">
                  <c:v>7.1093401599999995</c:v>
                </c:pt>
                <c:pt idx="449">
                  <c:v>7.1095991999999999</c:v>
                </c:pt>
                <c:pt idx="450">
                  <c:v>7.1171384000000009</c:v>
                </c:pt>
                <c:pt idx="451">
                  <c:v>7.1201240000000006</c:v>
                </c:pt>
                <c:pt idx="452">
                  <c:v>7.1249270399999993</c:v>
                </c:pt>
                <c:pt idx="453">
                  <c:v>7.1233606399999996</c:v>
                </c:pt>
                <c:pt idx="454">
                  <c:v>7.1227035600000006</c:v>
                </c:pt>
                <c:pt idx="455">
                  <c:v>7.1165913600000001</c:v>
                </c:pt>
                <c:pt idx="456">
                  <c:v>7.1113118399999999</c:v>
                </c:pt>
                <c:pt idx="457">
                  <c:v>7.1106557500000003</c:v>
                </c:pt>
                <c:pt idx="458">
                  <c:v>7.1118162800000002</c:v>
                </c:pt>
                <c:pt idx="459">
                  <c:v>7.11025068</c:v>
                </c:pt>
                <c:pt idx="460">
                  <c:v>7.1132256299999996</c:v>
                </c:pt>
                <c:pt idx="461">
                  <c:v>7.1180143999999999</c:v>
                </c:pt>
                <c:pt idx="462">
                  <c:v>7.12461579</c:v>
                </c:pt>
                <c:pt idx="463">
                  <c:v>7.1294771199999998</c:v>
                </c:pt>
                <c:pt idx="464">
                  <c:v>7.1242766400000006</c:v>
                </c:pt>
                <c:pt idx="465">
                  <c:v>7.1290560800000007</c:v>
                </c:pt>
                <c:pt idx="466">
                  <c:v>7.1329257999999998</c:v>
                </c:pt>
                <c:pt idx="467">
                  <c:v>7.1349796799999998</c:v>
                </c:pt>
                <c:pt idx="468">
                  <c:v>7.1324993600000006</c:v>
                </c:pt>
                <c:pt idx="469">
                  <c:v>7.1300194399999999</c:v>
                </c:pt>
                <c:pt idx="470">
                  <c:v>7.1248215600000009</c:v>
                </c:pt>
                <c:pt idx="471">
                  <c:v>7.1268726400000002</c:v>
                </c:pt>
                <c:pt idx="472">
                  <c:v>7.1252205699999998</c:v>
                </c:pt>
                <c:pt idx="473">
                  <c:v>7.1272692100000006</c:v>
                </c:pt>
                <c:pt idx="474">
                  <c:v>7.1284109400000002</c:v>
                </c:pt>
                <c:pt idx="475">
                  <c:v>7.1331719099999997</c:v>
                </c:pt>
                <c:pt idx="476">
                  <c:v>7.1388349900000003</c:v>
                </c:pt>
                <c:pt idx="477">
                  <c:v>7.1444948699999999</c:v>
                </c:pt>
                <c:pt idx="478">
                  <c:v>7.1448034800000002</c:v>
                </c:pt>
                <c:pt idx="479">
                  <c:v>7.1477452799999996</c:v>
                </c:pt>
                <c:pt idx="480">
                  <c:v>7.1470686000000008</c:v>
                </c:pt>
                <c:pt idx="481">
                  <c:v>7.1427758400000005</c:v>
                </c:pt>
                <c:pt idx="482">
                  <c:v>7.1339656800000002</c:v>
                </c:pt>
                <c:pt idx="483">
                  <c:v>7.1323868800000003</c:v>
                </c:pt>
                <c:pt idx="484">
                  <c:v>7.1335180400000002</c:v>
                </c:pt>
                <c:pt idx="485">
                  <c:v>7.1346480000000003</c:v>
                </c:pt>
                <c:pt idx="486">
                  <c:v>7.1384855199999997</c:v>
                </c:pt>
                <c:pt idx="487">
                  <c:v>7.1423206399999994</c:v>
                </c:pt>
                <c:pt idx="488">
                  <c:v>7.1469766899999998</c:v>
                </c:pt>
                <c:pt idx="489">
                  <c:v>7.1544159899999995</c:v>
                </c:pt>
                <c:pt idx="490">
                  <c:v>7.1573407399999995</c:v>
                </c:pt>
                <c:pt idx="491">
                  <c:v>7.1566558499999999</c:v>
                </c:pt>
                <c:pt idx="492">
                  <c:v>7.1641653999999999</c:v>
                </c:pt>
                <c:pt idx="493">
                  <c:v>7.1643794400000003</c:v>
                </c:pt>
                <c:pt idx="494">
                  <c:v>7.1654939999999998</c:v>
                </c:pt>
                <c:pt idx="495">
                  <c:v>7.1602995199999997</c:v>
                </c:pt>
                <c:pt idx="496">
                  <c:v>7.1569084799999994</c:v>
                </c:pt>
                <c:pt idx="497">
                  <c:v>7.1552402400000004</c:v>
                </c:pt>
                <c:pt idx="498">
                  <c:v>7.1563529700000004</c:v>
                </c:pt>
                <c:pt idx="499">
                  <c:v>7.1565641899999992</c:v>
                </c:pt>
                <c:pt idx="500">
                  <c:v>7.1549743899999996</c:v>
                </c:pt>
                <c:pt idx="501">
                  <c:v>7.167520360000001</c:v>
                </c:pt>
              </c:numCache>
            </c:numRef>
          </c:yVal>
          <c:smooth val="1"/>
        </c:ser>
        <c:ser>
          <c:idx val="6"/>
          <c:order val="6"/>
          <c:tx>
            <c:v>Test_1 : CSR-4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CHS_17May2016!$G$27:$G$654</c:f>
              <c:numCache>
                <c:formatCode>General</c:formatCode>
                <c:ptCount val="628"/>
                <c:pt idx="0">
                  <c:v>0</c:v>
                </c:pt>
                <c:pt idx="1">
                  <c:v>2.0000200002686709E-3</c:v>
                </c:pt>
                <c:pt idx="2">
                  <c:v>1.8001620194422044E-2</c:v>
                </c:pt>
                <c:pt idx="3">
                  <c:v>3.4005781310468206E-2</c:v>
                </c:pt>
                <c:pt idx="4">
                  <c:v>5.0012504168224288E-2</c:v>
                </c:pt>
                <c:pt idx="5">
                  <c:v>6.6021789587945579E-2</c:v>
                </c:pt>
                <c:pt idx="6">
                  <c:v>8.203363839024809E-2</c:v>
                </c:pt>
                <c:pt idx="7">
                  <c:v>9.8048051396142047E-2</c:v>
                </c:pt>
                <c:pt idx="8">
                  <c:v>0.11406502942706553</c:v>
                </c:pt>
                <c:pt idx="9">
                  <c:v>0.13008457330480697</c:v>
                </c:pt>
                <c:pt idx="10">
                  <c:v>0.14510522673146947</c:v>
                </c:pt>
                <c:pt idx="11">
                  <c:v>0.16112974427755791</c:v>
                </c:pt>
                <c:pt idx="12">
                  <c:v>0.17715683008682948</c:v>
                </c:pt>
                <c:pt idx="13">
                  <c:v>0.19218455626986458</c:v>
                </c:pt>
                <c:pt idx="14">
                  <c:v>0.20921870978877671</c:v>
                </c:pt>
                <c:pt idx="15">
                  <c:v>0.22525350532937552</c:v>
                </c:pt>
                <c:pt idx="16">
                  <c:v>0.24129087242901556</c:v>
                </c:pt>
                <c:pt idx="17">
                  <c:v>0.25733081191262752</c:v>
                </c:pt>
                <c:pt idx="18">
                  <c:v>0.27337332460558372</c:v>
                </c:pt>
                <c:pt idx="19">
                  <c:v>0.28841551798629839</c:v>
                </c:pt>
                <c:pt idx="20">
                  <c:v>0.30446301862252284</c:v>
                </c:pt>
                <c:pt idx="21">
                  <c:v>0.32151631019990123</c:v>
                </c:pt>
                <c:pt idx="22">
                  <c:v>0.33656574763016872</c:v>
                </c:pt>
                <c:pt idx="23">
                  <c:v>0.35362451512541543</c:v>
                </c:pt>
                <c:pt idx="24">
                  <c:v>0.36867878579952279</c:v>
                </c:pt>
                <c:pt idx="25">
                  <c:v>0.38473917288936588</c:v>
                </c:pt>
                <c:pt idx="26">
                  <c:v>0.40080213975388218</c:v>
                </c:pt>
                <c:pt idx="27">
                  <c:v>0.41686768722197048</c:v>
                </c:pt>
                <c:pt idx="28">
                  <c:v>0.43293581612292897</c:v>
                </c:pt>
                <c:pt idx="29">
                  <c:v>0.44900652728648927</c:v>
                </c:pt>
                <c:pt idx="30">
                  <c:v>0.46608448821946663</c:v>
                </c:pt>
                <c:pt idx="31">
                  <c:v>0.48115569972220817</c:v>
                </c:pt>
                <c:pt idx="32">
                  <c:v>0.49823915243003081</c:v>
                </c:pt>
                <c:pt idx="33">
                  <c:v>0.51432036257574121</c:v>
                </c:pt>
                <c:pt idx="34">
                  <c:v>0.53040415919060124</c:v>
                </c:pt>
                <c:pt idx="35">
                  <c:v>0.54649054310672751</c:v>
                </c:pt>
                <c:pt idx="36">
                  <c:v>0.5625795151566827</c:v>
                </c:pt>
                <c:pt idx="37">
                  <c:v>0.57867107617339786</c:v>
                </c:pt>
                <c:pt idx="38">
                  <c:v>0.59476522699020618</c:v>
                </c:pt>
                <c:pt idx="39">
                  <c:v>0.6118681008177177</c:v>
                </c:pt>
                <c:pt idx="40">
                  <c:v>0.62796759573084493</c:v>
                </c:pt>
                <c:pt idx="41">
                  <c:v>0.64406968299868705</c:v>
                </c:pt>
                <c:pt idx="42">
                  <c:v>0.65816113655543973</c:v>
                </c:pt>
                <c:pt idx="43">
                  <c:v>0.67527485727108671</c:v>
                </c:pt>
                <c:pt idx="44">
                  <c:v>0.69138456441130847</c:v>
                </c:pt>
                <c:pt idx="45">
                  <c:v>0.70749686719633931</c:v>
                </c:pt>
                <c:pt idx="46">
                  <c:v>0.72361176646273895</c:v>
                </c:pt>
                <c:pt idx="47">
                  <c:v>0.73972926304747189</c:v>
                </c:pt>
                <c:pt idx="48">
                  <c:v>0.75584935778794093</c:v>
                </c:pt>
                <c:pt idx="49">
                  <c:v>0.77197205152190906</c:v>
                </c:pt>
                <c:pt idx="50">
                  <c:v>0.78809734508758933</c:v>
                </c:pt>
                <c:pt idx="51">
                  <c:v>0.8042252393235555</c:v>
                </c:pt>
                <c:pt idx="52">
                  <c:v>0.82136397745030454</c:v>
                </c:pt>
                <c:pt idx="53">
                  <c:v>0.83648883316280476</c:v>
                </c:pt>
                <c:pt idx="54">
                  <c:v>0.85363310222863353</c:v>
                </c:pt>
                <c:pt idx="55">
                  <c:v>0.86977157031958552</c:v>
                </c:pt>
                <c:pt idx="56">
                  <c:v>0.88591264333246089</c:v>
                </c:pt>
                <c:pt idx="57">
                  <c:v>0.90205632210830877</c:v>
                </c:pt>
                <c:pt idx="58">
                  <c:v>0.9182026074886197</c:v>
                </c:pt>
                <c:pt idx="59">
                  <c:v>0.93334211810762269</c:v>
                </c:pt>
                <c:pt idx="60">
                  <c:v>0.94949345618013814</c:v>
                </c:pt>
                <c:pt idx="61">
                  <c:v>0.96564740333128685</c:v>
                </c:pt>
                <c:pt idx="62">
                  <c:v>0.98180396040412099</c:v>
                </c:pt>
                <c:pt idx="63">
                  <c:v>0.99796312824214617</c:v>
                </c:pt>
                <c:pt idx="64">
                  <c:v>1.0141249076892436</c:v>
                </c:pt>
                <c:pt idx="65">
                  <c:v>1.0302892995897035</c:v>
                </c:pt>
                <c:pt idx="66">
                  <c:v>1.0464563047882589</c:v>
                </c:pt>
                <c:pt idx="67">
                  <c:v>1.0626259241300087</c:v>
                </c:pt>
                <c:pt idx="68">
                  <c:v>1.0798090099512627</c:v>
                </c:pt>
                <c:pt idx="69">
                  <c:v>1.0949730086256682</c:v>
                </c:pt>
                <c:pt idx="70">
                  <c:v>1.1121616540510675</c:v>
                </c:pt>
                <c:pt idx="71">
                  <c:v>1.1283419020486725</c:v>
                </c:pt>
                <c:pt idx="72">
                  <c:v>1.1445247684741926</c:v>
                </c:pt>
                <c:pt idx="73">
                  <c:v>1.1607102541752612</c:v>
                </c:pt>
                <c:pt idx="74">
                  <c:v>1.176898359999889</c:v>
                </c:pt>
                <c:pt idx="75">
                  <c:v>1.1920770895693671</c:v>
                </c:pt>
                <c:pt idx="76">
                  <c:v>1.2082702742981377</c:v>
                </c:pt>
                <c:pt idx="77">
                  <c:v>1.2244660816439272</c:v>
                </c:pt>
                <c:pt idx="78">
                  <c:v>1.2406645124563584</c:v>
                </c:pt>
                <c:pt idx="79">
                  <c:v>1.2578782206860073</c:v>
                </c:pt>
                <c:pt idx="80">
                  <c:v>1.2730692478818504</c:v>
                </c:pt>
                <c:pt idx="81">
                  <c:v>1.2902885355523392</c:v>
                </c:pt>
                <c:pt idx="82">
                  <c:v>1.30548448738002</c:v>
                </c:pt>
                <c:pt idx="83">
                  <c:v>1.3227093581094247</c:v>
                </c:pt>
                <c:pt idx="84">
                  <c:v>1.3389237119016053</c:v>
                </c:pt>
                <c:pt idx="85">
                  <c:v>1.3551406951728446</c:v>
                </c:pt>
                <c:pt idx="86">
                  <c:v>1.3713603087761035</c:v>
                </c:pt>
                <c:pt idx="87">
                  <c:v>1.3875825535648016</c:v>
                </c:pt>
                <c:pt idx="88">
                  <c:v>1.4038074303927301</c:v>
                </c:pt>
                <c:pt idx="89">
                  <c:v>1.4200349401141401</c:v>
                </c:pt>
                <c:pt idx="90">
                  <c:v>1.436265083583665</c:v>
                </c:pt>
                <c:pt idx="91">
                  <c:v>1.4524978616563551</c:v>
                </c:pt>
                <c:pt idx="92">
                  <c:v>1.4677184846150988</c:v>
                </c:pt>
                <c:pt idx="93">
                  <c:v>1.484971325033601</c:v>
                </c:pt>
                <c:pt idx="94">
                  <c:v>1.501212012050362</c:v>
                </c:pt>
                <c:pt idx="95">
                  <c:v>1.5174553370946995</c:v>
                </c:pt>
                <c:pt idx="96">
                  <c:v>1.5337013010237817</c:v>
                </c:pt>
                <c:pt idx="97">
                  <c:v>1.5509655300918936</c:v>
                </c:pt>
                <c:pt idx="98">
                  <c:v>1.566201148966808</c:v>
                </c:pt>
                <c:pt idx="99">
                  <c:v>1.5834709902795723</c:v>
                </c:pt>
                <c:pt idx="100">
                  <c:v>1.5997276835007772</c:v>
                </c:pt>
                <c:pt idx="101">
                  <c:v>1.6159870199524233</c:v>
                </c:pt>
                <c:pt idx="102">
                  <c:v>1.632249000494217</c:v>
                </c:pt>
                <c:pt idx="103">
                  <c:v>1.6485136259862376</c:v>
                </c:pt>
                <c:pt idx="104">
                  <c:v>1.6647808972890306</c:v>
                </c:pt>
                <c:pt idx="105">
                  <c:v>1.681050815263516</c:v>
                </c:pt>
                <c:pt idx="106">
                  <c:v>1.6973233807710788</c:v>
                </c:pt>
                <c:pt idx="107">
                  <c:v>1.7125813161985797</c:v>
                </c:pt>
                <c:pt idx="108">
                  <c:v>1.7288590137542119</c:v>
                </c:pt>
                <c:pt idx="109">
                  <c:v>1.7451393613755857</c:v>
                </c:pt>
                <c:pt idx="110">
                  <c:v>1.7614223599257441</c:v>
                </c:pt>
                <c:pt idx="111">
                  <c:v>1.7777080102681055</c:v>
                </c:pt>
                <c:pt idx="112">
                  <c:v>1.7939963132665575</c:v>
                </c:pt>
                <c:pt idx="113">
                  <c:v>1.8102872697853636</c:v>
                </c:pt>
                <c:pt idx="114">
                  <c:v>1.8265808806892541</c:v>
                </c:pt>
                <c:pt idx="115">
                  <c:v>1.843895751660336</c:v>
                </c:pt>
                <c:pt idx="116">
                  <c:v>1.8591760691131929</c:v>
                </c:pt>
                <c:pt idx="117">
                  <c:v>1.8764965853078759</c:v>
                </c:pt>
                <c:pt idx="118">
                  <c:v>1.8928009885518911</c:v>
                </c:pt>
                <c:pt idx="119">
                  <c:v>1.9091080505650486</c:v>
                </c:pt>
                <c:pt idx="120">
                  <c:v>1.9254177722146468</c:v>
                </c:pt>
                <c:pt idx="121">
                  <c:v>1.9417301543683634</c:v>
                </c:pt>
                <c:pt idx="122">
                  <c:v>1.9580451978943461</c:v>
                </c:pt>
                <c:pt idx="123">
                  <c:v>1.9733429690389264</c:v>
                </c:pt>
                <c:pt idx="124">
                  <c:v>1.9896631714456645</c:v>
                </c:pt>
                <c:pt idx="125">
                  <c:v>2.0059860377772214</c:v>
                </c:pt>
                <c:pt idx="126">
                  <c:v>2.0223115689034192</c:v>
                </c:pt>
                <c:pt idx="127">
                  <c:v>2.0386397656944606</c:v>
                </c:pt>
                <c:pt idx="128">
                  <c:v>2.0549706290210215</c:v>
                </c:pt>
                <c:pt idx="129">
                  <c:v>2.071304159754157</c:v>
                </c:pt>
                <c:pt idx="130">
                  <c:v>2.087640358765396</c:v>
                </c:pt>
                <c:pt idx="131">
                  <c:v>2.1039792269266488</c:v>
                </c:pt>
                <c:pt idx="132">
                  <c:v>2.1203207651102982</c:v>
                </c:pt>
                <c:pt idx="133">
                  <c:v>2.1366649741891206</c:v>
                </c:pt>
                <c:pt idx="134">
                  <c:v>2.1530118550363215</c:v>
                </c:pt>
                <c:pt idx="135">
                  <c:v>2.1703833443786582</c:v>
                </c:pt>
                <c:pt idx="136">
                  <c:v>2.185713635530909</c:v>
                </c:pt>
                <c:pt idx="137">
                  <c:v>2.2030908070822091</c:v>
                </c:pt>
                <c:pt idx="138">
                  <c:v>2.2194485509768667</c:v>
                </c:pt>
                <c:pt idx="139">
                  <c:v>2.2347863663907623</c:v>
                </c:pt>
                <c:pt idx="140">
                  <c:v>2.2511492962098427</c:v>
                </c:pt>
                <c:pt idx="141">
                  <c:v>2.2675149039218447</c:v>
                </c:pt>
                <c:pt idx="142">
                  <c:v>2.2838831904034076</c:v>
                </c:pt>
                <c:pt idx="143">
                  <c:v>2.3002541565316008</c:v>
                </c:pt>
                <c:pt idx="144">
                  <c:v>2.3176512451215432</c:v>
                </c:pt>
                <c:pt idx="145">
                  <c:v>2.3340277407927887</c:v>
                </c:pt>
                <c:pt idx="146">
                  <c:v>2.3504069187994059</c:v>
                </c:pt>
                <c:pt idx="147">
                  <c:v>2.3667887800202507</c:v>
                </c:pt>
                <c:pt idx="148">
                  <c:v>2.3831733253345653</c:v>
                </c:pt>
                <c:pt idx="149">
                  <c:v>2.3995605556220694</c:v>
                </c:pt>
                <c:pt idx="150">
                  <c:v>2.4159504717628701</c:v>
                </c:pt>
                <c:pt idx="151">
                  <c:v>2.4323430746375529</c:v>
                </c:pt>
                <c:pt idx="152">
                  <c:v>2.4487383651271015</c:v>
                </c:pt>
                <c:pt idx="153">
                  <c:v>2.4651363441129339</c:v>
                </c:pt>
                <c:pt idx="154">
                  <c:v>2.4815370124769354</c:v>
                </c:pt>
                <c:pt idx="155">
                  <c:v>2.4979403711013806</c:v>
                </c:pt>
                <c:pt idx="156">
                  <c:v>2.5133209638997447</c:v>
                </c:pt>
                <c:pt idx="157">
                  <c:v>2.5297295374162085</c:v>
                </c:pt>
                <c:pt idx="158">
                  <c:v>2.5461408037873854</c:v>
                </c:pt>
                <c:pt idx="159">
                  <c:v>2.562554763897273</c:v>
                </c:pt>
                <c:pt idx="160">
                  <c:v>2.5789714186303372</c:v>
                </c:pt>
                <c:pt idx="161">
                  <c:v>2.5953907688714346</c:v>
                </c:pt>
                <c:pt idx="162">
                  <c:v>2.6128392829694551</c:v>
                </c:pt>
                <c:pt idx="163">
                  <c:v>2.6292641954923988</c:v>
                </c:pt>
                <c:pt idx="164">
                  <c:v>2.645691806236032</c:v>
                </c:pt>
                <c:pt idx="165">
                  <c:v>2.6621221160870281</c:v>
                </c:pt>
                <c:pt idx="166">
                  <c:v>2.6785551259324549</c:v>
                </c:pt>
                <c:pt idx="167">
                  <c:v>2.6949908366598612</c:v>
                </c:pt>
                <c:pt idx="168">
                  <c:v>2.7114292491571996</c:v>
                </c:pt>
                <c:pt idx="169">
                  <c:v>2.727870364312861</c:v>
                </c:pt>
                <c:pt idx="170">
                  <c:v>2.744314183015709</c:v>
                </c:pt>
                <c:pt idx="171">
                  <c:v>2.7617887036672615</c:v>
                </c:pt>
                <c:pt idx="172">
                  <c:v>2.776181778566932</c:v>
                </c:pt>
                <c:pt idx="173">
                  <c:v>2.7946902050950508</c:v>
                </c:pt>
                <c:pt idx="174">
                  <c:v>2.8101165110909934</c:v>
                </c:pt>
                <c:pt idx="175">
                  <c:v>2.8265738608776716</c:v>
                </c:pt>
                <c:pt idx="176">
                  <c:v>2.8430339195537986</c:v>
                </c:pt>
                <c:pt idx="177">
                  <c:v>2.8584676855776729</c:v>
                </c:pt>
                <c:pt idx="178">
                  <c:v>2.8759621671424602</c:v>
                </c:pt>
                <c:pt idx="179">
                  <c:v>2.8914010164642243</c:v>
                </c:pt>
                <c:pt idx="180">
                  <c:v>2.9089012609975975</c:v>
                </c:pt>
                <c:pt idx="181">
                  <c:v>2.9243451969668466</c:v>
                </c:pt>
                <c:pt idx="182">
                  <c:v>2.9418512082668902</c:v>
                </c:pt>
                <c:pt idx="183">
                  <c:v>2.9583302541674317</c:v>
                </c:pt>
                <c:pt idx="184">
                  <c:v>2.9748120161050826</c:v>
                </c:pt>
                <c:pt idx="185">
                  <c:v>2.9912964949753156</c:v>
                </c:pt>
                <c:pt idx="186">
                  <c:v>3.0077836916740104</c:v>
                </c:pt>
                <c:pt idx="187">
                  <c:v>3.0242736070974914</c:v>
                </c:pt>
                <c:pt idx="188">
                  <c:v>3.0407662421425603</c:v>
                </c:pt>
                <c:pt idx="189">
                  <c:v>3.0562305582639979</c:v>
                </c:pt>
                <c:pt idx="190">
                  <c:v>3.0727284651294826</c:v>
                </c:pt>
                <c:pt idx="191">
                  <c:v>3.0892290942534104</c:v>
                </c:pt>
                <c:pt idx="192">
                  <c:v>3.1057324465342968</c:v>
                </c:pt>
                <c:pt idx="193">
                  <c:v>3.122238522871104</c:v>
                </c:pt>
                <c:pt idx="194">
                  <c:v>3.1387473241632726</c:v>
                </c:pt>
                <c:pt idx="195">
                  <c:v>3.1552588513106423</c:v>
                </c:pt>
                <c:pt idx="196">
                  <c:v>3.1717731052135463</c:v>
                </c:pt>
                <c:pt idx="197">
                  <c:v>3.1882900867727173</c:v>
                </c:pt>
                <c:pt idx="198">
                  <c:v>3.2048097968893789</c:v>
                </c:pt>
                <c:pt idx="199">
                  <c:v>3.2213322364651575</c:v>
                </c:pt>
                <c:pt idx="200">
                  <c:v>3.2378574064021719</c:v>
                </c:pt>
                <c:pt idx="201">
                  <c:v>3.2543853076029521</c:v>
                </c:pt>
                <c:pt idx="202">
                  <c:v>3.2709159409704784</c:v>
                </c:pt>
                <c:pt idx="203">
                  <c:v>3.2874493074082118</c:v>
                </c:pt>
                <c:pt idx="204">
                  <c:v>3.3039854078200155</c:v>
                </c:pt>
                <c:pt idx="205">
                  <c:v>3.3205242431102469</c:v>
                </c:pt>
                <c:pt idx="206">
                  <c:v>3.337065814183668</c:v>
                </c:pt>
                <c:pt idx="207">
                  <c:v>3.3525760225168573</c:v>
                </c:pt>
                <c:pt idx="208">
                  <c:v>3.369122896746664</c:v>
                </c:pt>
                <c:pt idx="209">
                  <c:v>3.3856725094200715</c:v>
                </c:pt>
                <c:pt idx="210">
                  <c:v>3.4022248614436217</c:v>
                </c:pt>
                <c:pt idx="211">
                  <c:v>3.4187799537243415</c:v>
                </c:pt>
                <c:pt idx="212">
                  <c:v>3.4353377871696638</c:v>
                </c:pt>
                <c:pt idx="213">
                  <c:v>3.4518983626875146</c:v>
                </c:pt>
                <c:pt idx="214">
                  <c:v>3.4684616811862288</c:v>
                </c:pt>
                <c:pt idx="215">
                  <c:v>3.4850277435746371</c:v>
                </c:pt>
                <c:pt idx="216">
                  <c:v>3.5015965507619864</c:v>
                </c:pt>
                <c:pt idx="217">
                  <c:v>3.5181681036579788</c:v>
                </c:pt>
                <c:pt idx="218">
                  <c:v>3.5347424031727996</c:v>
                </c:pt>
                <c:pt idx="219">
                  <c:v>3.5513194502170435</c:v>
                </c:pt>
                <c:pt idx="220">
                  <c:v>3.5689355741972135</c:v>
                </c:pt>
                <c:pt idx="221">
                  <c:v>3.5844817905385762</c:v>
                </c:pt>
                <c:pt idx="222">
                  <c:v>3.6000304241041676</c:v>
                </c:pt>
                <c:pt idx="223">
                  <c:v>3.6166182984061104</c:v>
                </c:pt>
                <c:pt idx="224">
                  <c:v>3.6332089247403125</c:v>
                </c:pt>
                <c:pt idx="225">
                  <c:v>3.6508394816523051</c:v>
                </c:pt>
                <c:pt idx="226">
                  <c:v>3.6663984371591472</c:v>
                </c:pt>
                <c:pt idx="227">
                  <c:v>3.6840348470542774</c:v>
                </c:pt>
                <c:pt idx="228">
                  <c:v>3.7006366629160086</c:v>
                </c:pt>
                <c:pt idx="229">
                  <c:v>3.717241235438312</c:v>
                </c:pt>
                <c:pt idx="230">
                  <c:v>3.7338485655367806</c:v>
                </c:pt>
                <c:pt idx="231">
                  <c:v>3.7504586541275096</c:v>
                </c:pt>
                <c:pt idx="232">
                  <c:v>3.7670715021270023</c:v>
                </c:pt>
                <c:pt idx="233">
                  <c:v>3.7836871104522691</c:v>
                </c:pt>
                <c:pt idx="234">
                  <c:v>3.8013442198216172</c:v>
                </c:pt>
                <c:pt idx="235">
                  <c:v>3.8169266117503016</c:v>
                </c:pt>
                <c:pt idx="236">
                  <c:v>3.8345895917487409</c:v>
                </c:pt>
                <c:pt idx="237">
                  <c:v>3.8512164233364627</c:v>
                </c:pt>
                <c:pt idx="238">
                  <c:v>3.8678460198991944</c:v>
                </c:pt>
                <c:pt idx="239">
                  <c:v>3.8844783823567188</c:v>
                </c:pt>
                <c:pt idx="240">
                  <c:v>3.9000737349732555</c:v>
                </c:pt>
                <c:pt idx="241">
                  <c:v>3.9167114589710028</c:v>
                </c:pt>
                <c:pt idx="242">
                  <c:v>3.9333519515679747</c:v>
                </c:pt>
                <c:pt idx="243">
                  <c:v>3.9499952136857654</c:v>
                </c:pt>
                <c:pt idx="244">
                  <c:v>3.966641246246382</c:v>
                </c:pt>
                <c:pt idx="245">
                  <c:v>3.9832900501723389</c:v>
                </c:pt>
                <c:pt idx="246">
                  <c:v>3.9989008216363282</c:v>
                </c:pt>
                <c:pt idx="247">
                  <c:v>4.0165959758124972</c:v>
                </c:pt>
                <c:pt idx="248">
                  <c:v>4.0332530993739866</c:v>
                </c:pt>
                <c:pt idx="249">
                  <c:v>4.0499129979953929</c:v>
                </c:pt>
                <c:pt idx="250">
                  <c:v>4.0665756726014894</c:v>
                </c:pt>
                <c:pt idx="251">
                  <c:v>4.0832411241175635</c:v>
                </c:pt>
                <c:pt idx="252">
                  <c:v>4.0999093534693243</c:v>
                </c:pt>
                <c:pt idx="253">
                  <c:v>4.1165803615829475</c:v>
                </c:pt>
                <c:pt idx="254">
                  <c:v>4.133254149385106</c:v>
                </c:pt>
                <c:pt idx="255">
                  <c:v>4.1488883507958869</c:v>
                </c:pt>
                <c:pt idx="256">
                  <c:v>4.165567526883251</c:v>
                </c:pt>
                <c:pt idx="257">
                  <c:v>4.1822494853838661</c:v>
                </c:pt>
                <c:pt idx="258">
                  <c:v>4.1989342272261974</c:v>
                </c:pt>
                <c:pt idx="259">
                  <c:v>4.2156217533391755</c:v>
                </c:pt>
                <c:pt idx="260">
                  <c:v>4.2323120646522305</c:v>
                </c:pt>
                <c:pt idx="261">
                  <c:v>4.2490051620952114</c:v>
                </c:pt>
                <c:pt idx="262">
                  <c:v>4.2657010465984797</c:v>
                </c:pt>
                <c:pt idx="263">
                  <c:v>4.2823997190928162</c:v>
                </c:pt>
                <c:pt idx="264">
                  <c:v>4.2991011805095143</c:v>
                </c:pt>
                <c:pt idx="265">
                  <c:v>4.3168495401378699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4.3659349340415359</c:v>
                </c:pt>
                <c:pt idx="269">
                  <c:v>4.3826503540553885</c:v>
                </c:pt>
                <c:pt idx="270">
                  <c:v>4.3993685685890132</c:v>
                </c:pt>
                <c:pt idx="271">
                  <c:v>4.4160895785769778</c:v>
                </c:pt>
                <c:pt idx="272">
                  <c:v>4.4328133849542724</c:v>
                </c:pt>
                <c:pt idx="273">
                  <c:v>4.4484944939544411</c:v>
                </c:pt>
                <c:pt idx="274">
                  <c:v>4.4652237209986056</c:v>
                </c:pt>
                <c:pt idx="275">
                  <c:v>4.4819557471814377</c:v>
                </c:pt>
                <c:pt idx="276">
                  <c:v>4.4986905734397755</c:v>
                </c:pt>
                <c:pt idx="277">
                  <c:v>4.5164743954392055</c:v>
                </c:pt>
                <c:pt idx="278">
                  <c:v>4.5321686299328174</c:v>
                </c:pt>
                <c:pt idx="279">
                  <c:v>4.5499584071366135</c:v>
                </c:pt>
                <c:pt idx="280">
                  <c:v>4.5667046183454776</c:v>
                </c:pt>
                <c:pt idx="281">
                  <c:v>4.5834536343799357</c:v>
                </c:pt>
                <c:pt idx="282">
                  <c:v>4.6002054561797321</c:v>
                </c:pt>
                <c:pt idx="283">
                  <c:v>4.6169600846850454</c:v>
                </c:pt>
                <c:pt idx="284">
                  <c:v>4.6337175208365275</c:v>
                </c:pt>
                <c:pt idx="285">
                  <c:v>4.6504777655753395</c:v>
                </c:pt>
                <c:pt idx="286">
                  <c:v>4.6672408198430668</c:v>
                </c:pt>
                <c:pt idx="287">
                  <c:v>4.6840066845818171</c:v>
                </c:pt>
                <c:pt idx="288">
                  <c:v>4.7007753607341245</c:v>
                </c:pt>
                <c:pt idx="289">
                  <c:v>4.7164985488001321</c:v>
                </c:pt>
                <c:pt idx="290">
                  <c:v>4.73327267475024</c:v>
                </c:pt>
                <c:pt idx="291">
                  <c:v>4.7500496148854339</c:v>
                </c:pt>
                <c:pt idx="292">
                  <c:v>4.766829370150119</c:v>
                </c:pt>
                <c:pt idx="293">
                  <c:v>4.7836119414892204</c:v>
                </c:pt>
                <c:pt idx="294">
                  <c:v>4.8003973298480922</c:v>
                </c:pt>
                <c:pt idx="295">
                  <c:v>4.8171855361726124</c:v>
                </c:pt>
                <c:pt idx="296">
                  <c:v>4.8339765614090888</c:v>
                </c:pt>
                <c:pt idx="297">
                  <c:v>4.8507704065043509</c:v>
                </c:pt>
                <c:pt idx="298">
                  <c:v>4.8675670724056728</c:v>
                </c:pt>
                <c:pt idx="299">
                  <c:v>4.8854166217519337</c:v>
                </c:pt>
                <c:pt idx="300">
                  <c:v>4.9011688704180072</c:v>
                </c:pt>
                <c:pt idx="301">
                  <c:v>4.9190244190771786</c:v>
                </c:pt>
                <c:pt idx="302">
                  <c:v>4.9347819630339353</c:v>
                </c:pt>
                <c:pt idx="303">
                  <c:v>4.952643515040152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5.0020420624661703</c:v>
                </c:pt>
                <c:pt idx="307">
                  <c:v>5.018864158328709</c:v>
                </c:pt>
                <c:pt idx="308">
                  <c:v>5.0356890844964513</c:v>
                </c:pt>
                <c:pt idx="309">
                  <c:v>5.0525168419219737</c:v>
                </c:pt>
                <c:pt idx="310">
                  <c:v>5.0693474315582892</c:v>
                </c:pt>
                <c:pt idx="311">
                  <c:v>5.0861808543589353</c:v>
                </c:pt>
                <c:pt idx="312">
                  <c:v>5.1030171112778886</c:v>
                </c:pt>
                <c:pt idx="313">
                  <c:v>5.1198562032696504</c:v>
                </c:pt>
                <c:pt idx="314">
                  <c:v>5.1366981312891591</c:v>
                </c:pt>
                <c:pt idx="315">
                  <c:v>5.1535428962918832</c:v>
                </c:pt>
                <c:pt idx="316">
                  <c:v>5.1703904992337391</c:v>
                </c:pt>
                <c:pt idx="317">
                  <c:v>5.1872409410711233</c:v>
                </c:pt>
                <c:pt idx="318">
                  <c:v>5.2040942227609559</c:v>
                </c:pt>
                <c:pt idx="319">
                  <c:v>5.2209503452605901</c:v>
                </c:pt>
                <c:pt idx="320">
                  <c:v>5.2378093095279121</c:v>
                </c:pt>
                <c:pt idx="321">
                  <c:v>5.2536171702830368</c:v>
                </c:pt>
                <c:pt idx="322">
                  <c:v>5.2704816432028316</c:v>
                </c:pt>
                <c:pt idx="323">
                  <c:v>5.2873489607068151</c:v>
                </c:pt>
                <c:pt idx="324">
                  <c:v>5.3042191237547804</c:v>
                </c:pt>
                <c:pt idx="325">
                  <c:v>5.3210921333069638</c:v>
                </c:pt>
                <c:pt idx="326">
                  <c:v>5.3379679903241328</c:v>
                </c:pt>
                <c:pt idx="327">
                  <c:v>5.3548466957674936</c:v>
                </c:pt>
                <c:pt idx="328">
                  <c:v>5.3717282505987871</c:v>
                </c:pt>
                <c:pt idx="329">
                  <c:v>5.3886126557801939</c:v>
                </c:pt>
                <c:pt idx="330">
                  <c:v>5.4054999122744292</c:v>
                </c:pt>
                <c:pt idx="331">
                  <c:v>5.4223900210446621</c:v>
                </c:pt>
                <c:pt idx="332">
                  <c:v>5.4392829830545484</c:v>
                </c:pt>
                <c:pt idx="333">
                  <c:v>5.4561787992682671</c:v>
                </c:pt>
                <c:pt idx="334">
                  <c:v>5.4730774706504404</c:v>
                </c:pt>
                <c:pt idx="335">
                  <c:v>5.4899789981662259</c:v>
                </c:pt>
                <c:pt idx="336">
                  <c:v>5.5068833827812229</c:v>
                </c:pt>
                <c:pt idx="337">
                  <c:v>5.5237906254615687</c:v>
                </c:pt>
                <c:pt idx="338">
                  <c:v>5.5407007271738449</c:v>
                </c:pt>
                <c:pt idx="339">
                  <c:v>5.5565565449708743</c:v>
                </c:pt>
                <c:pt idx="340">
                  <c:v>5.573472188810034</c:v>
                </c:pt>
                <c:pt idx="341">
                  <c:v>5.5903906945233812</c:v>
                </c:pt>
                <c:pt idx="342">
                  <c:v>5.6073120630794291</c:v>
                </c:pt>
                <c:pt idx="343">
                  <c:v>5.62423629544723</c:v>
                </c:pt>
                <c:pt idx="344">
                  <c:v>5.6411633925962805</c:v>
                </c:pt>
                <c:pt idx="345">
                  <c:v>5.658093355496618</c:v>
                </c:pt>
                <c:pt idx="346">
                  <c:v>5.6750261851187345</c:v>
                </c:pt>
                <c:pt idx="347">
                  <c:v>5.6919618824336178</c:v>
                </c:pt>
                <c:pt idx="348">
                  <c:v>5.70995920405728</c:v>
                </c:pt>
                <c:pt idx="349">
                  <c:v>5.7258418840281946</c:v>
                </c:pt>
                <c:pt idx="350">
                  <c:v>5.7438453047267464</c:v>
                </c:pt>
                <c:pt idx="351">
                  <c:v>5.7607926620387895</c:v>
                </c:pt>
                <c:pt idx="352">
                  <c:v>5.7766834184192595</c:v>
                </c:pt>
                <c:pt idx="353">
                  <c:v>5.7946959954849735</c:v>
                </c:pt>
                <c:pt idx="354">
                  <c:v>5.809532319071212</c:v>
                </c:pt>
                <c:pt idx="355">
                  <c:v>5.8275508145755923</c:v>
                </c:pt>
                <c:pt idx="356">
                  <c:v>5.8445123649019468</c:v>
                </c:pt>
                <c:pt idx="357">
                  <c:v>5.8614767926582703</c:v>
                </c:pt>
                <c:pt idx="358">
                  <c:v>5.8773835578390266</c:v>
                </c:pt>
                <c:pt idx="359">
                  <c:v>5.8943535633949971</c:v>
                </c:pt>
                <c:pt idx="360">
                  <c:v>5.9113264492506579</c:v>
                </c:pt>
                <c:pt idx="361">
                  <c:v>5.9283022163839059</c:v>
                </c:pt>
                <c:pt idx="362">
                  <c:v>5.946342127082203</c:v>
                </c:pt>
                <c:pt idx="363">
                  <c:v>5.96226239839726</c:v>
                </c:pt>
                <c:pt idx="364">
                  <c:v>5.9803084370753723</c:v>
                </c:pt>
                <c:pt idx="365">
                  <c:v>5.9962341172682878</c:v>
                </c:pt>
                <c:pt idx="366">
                  <c:v>6.0142862880908474</c:v>
                </c:pt>
                <c:pt idx="367">
                  <c:v>6.031279543933338</c:v>
                </c:pt>
                <c:pt idx="368">
                  <c:v>6.0482756879740869</c:v>
                </c:pt>
                <c:pt idx="369">
                  <c:v>6.0652747211950029</c:v>
                </c:pt>
                <c:pt idx="370">
                  <c:v>6.0812139396757479</c:v>
                </c:pt>
                <c:pt idx="371">
                  <c:v>6.0982185734794161</c:v>
                </c:pt>
                <c:pt idx="372">
                  <c:v>6.1152260993505969</c:v>
                </c:pt>
                <c:pt idx="373">
                  <c:v>6.1322365182731726</c:v>
                </c:pt>
                <c:pt idx="374">
                  <c:v>6.1492498312315735</c:v>
                </c:pt>
                <c:pt idx="375">
                  <c:v>6.1662660392106865</c:v>
                </c:pt>
                <c:pt idx="376">
                  <c:v>6.183285143195949</c:v>
                </c:pt>
                <c:pt idx="377">
                  <c:v>6.2003071441732542</c:v>
                </c:pt>
                <c:pt idx="378">
                  <c:v>6.2173320431290433</c:v>
                </c:pt>
                <c:pt idx="379">
                  <c:v>6.2343598410502308</c:v>
                </c:pt>
                <c:pt idx="380">
                  <c:v>6.2513905389242312</c:v>
                </c:pt>
                <c:pt idx="381">
                  <c:v>6.268424137739002</c:v>
                </c:pt>
                <c:pt idx="382">
                  <c:v>6.2854606384829577</c:v>
                </c:pt>
                <c:pt idx="383">
                  <c:v>6.3025000421450637</c:v>
                </c:pt>
                <c:pt idx="384">
                  <c:v>6.3195423497147436</c:v>
                </c:pt>
                <c:pt idx="385">
                  <c:v>6.3365875621819781</c:v>
                </c:pt>
                <c:pt idx="386">
                  <c:v>6.3536356805372032</c:v>
                </c:pt>
                <c:pt idx="387">
                  <c:v>6.3706867057714094</c:v>
                </c:pt>
                <c:pt idx="388">
                  <c:v>6.3866746828467287</c:v>
                </c:pt>
                <c:pt idx="389">
                  <c:v>6.4037313429808327</c:v>
                </c:pt>
                <c:pt idx="390">
                  <c:v>6.420790912907794</c:v>
                </c:pt>
                <c:pt idx="391">
                  <c:v>6.4378533936206015</c:v>
                </c:pt>
                <c:pt idx="392">
                  <c:v>6.4549187861127209</c:v>
                </c:pt>
                <c:pt idx="393">
                  <c:v>6.4719870913781188</c:v>
                </c:pt>
                <c:pt idx="394">
                  <c:v>6.4890583104113011</c:v>
                </c:pt>
                <c:pt idx="395">
                  <c:v>6.5061324442072817</c:v>
                </c:pt>
                <c:pt idx="396">
                  <c:v>6.5232094937615583</c:v>
                </c:pt>
                <c:pt idx="397">
                  <c:v>6.5402894600701407</c:v>
                </c:pt>
                <c:pt idx="398">
                  <c:v>6.5573723441295835</c:v>
                </c:pt>
                <c:pt idx="399">
                  <c:v>6.5744581469369052</c:v>
                </c:pt>
                <c:pt idx="400">
                  <c:v>6.5915468694896857</c:v>
                </c:pt>
                <c:pt idx="401">
                  <c:v>6.6086385127859621</c:v>
                </c:pt>
                <c:pt idx="402">
                  <c:v>6.6257330778243375</c:v>
                </c:pt>
                <c:pt idx="403">
                  <c:v>6.6417618869715662</c:v>
                </c:pt>
                <c:pt idx="404">
                  <c:v>6.6588621157287999</c:v>
                </c:pt>
                <c:pt idx="405">
                  <c:v>6.6759652691643927</c:v>
                </c:pt>
                <c:pt idx="406">
                  <c:v>6.6930713482789601</c:v>
                </c:pt>
                <c:pt idx="407">
                  <c:v>6.7101803540735911</c:v>
                </c:pt>
                <c:pt idx="408">
                  <c:v>6.7272922875499308</c:v>
                </c:pt>
                <c:pt idx="409">
                  <c:v>6.7444071497101064</c:v>
                </c:pt>
                <c:pt idx="410">
                  <c:v>6.7615249415567558</c:v>
                </c:pt>
                <c:pt idx="411">
                  <c:v>6.7786456640930695</c:v>
                </c:pt>
                <c:pt idx="412">
                  <c:v>6.7957693183227086</c:v>
                </c:pt>
                <c:pt idx="413">
                  <c:v>6.8128959052498921</c:v>
                </c:pt>
                <c:pt idx="414">
                  <c:v>6.8300254258793132</c:v>
                </c:pt>
                <c:pt idx="415">
                  <c:v>6.8471578812162246</c:v>
                </c:pt>
                <c:pt idx="416">
                  <c:v>6.8642932722663597</c:v>
                </c:pt>
                <c:pt idx="417">
                  <c:v>6.8814316000359756</c:v>
                </c:pt>
                <c:pt idx="418">
                  <c:v>6.8985728655318619</c:v>
                </c:pt>
                <c:pt idx="419">
                  <c:v>6.9157170697613308</c:v>
                </c:pt>
                <c:pt idx="420">
                  <c:v>6.9328642137321896</c:v>
                </c:pt>
                <c:pt idx="421">
                  <c:v>6.9489423319838677</c:v>
                </c:pt>
                <c:pt idx="422">
                  <c:v>6.9660951745735433</c:v>
                </c:pt>
                <c:pt idx="423">
                  <c:v>6.9832509598680845</c:v>
                </c:pt>
                <c:pt idx="424">
                  <c:v>7.0014822072040017</c:v>
                </c:pt>
                <c:pt idx="425">
                  <c:v>7.018644065017221</c:v>
                </c:pt>
                <c:pt idx="426">
                  <c:v>7.034735982082033</c:v>
                </c:pt>
                <c:pt idx="427">
                  <c:v>7.0519035482997925</c:v>
                </c:pt>
                <c:pt idx="428">
                  <c:v>7.0690740622769299</c:v>
                </c:pt>
                <c:pt idx="429">
                  <c:v>7.0873209643792592</c:v>
                </c:pt>
                <c:pt idx="430">
                  <c:v>7.1034239375596639</c:v>
                </c:pt>
                <c:pt idx="431">
                  <c:v>7.12167710909889</c:v>
                </c:pt>
                <c:pt idx="432">
                  <c:v>7.1388596087652898</c:v>
                </c:pt>
                <c:pt idx="433">
                  <c:v>7.1560450613220388</c:v>
                </c:pt>
                <c:pt idx="434">
                  <c:v>7.1732334677842315</c:v>
                </c:pt>
                <c:pt idx="435">
                  <c:v>7.1904248291674913</c:v>
                </c:pt>
                <c:pt idx="436">
                  <c:v>7.2076191464879855</c:v>
                </c:pt>
                <c:pt idx="437">
                  <c:v>7.2248164207624086</c:v>
                </c:pt>
                <c:pt idx="438">
                  <c:v>7.2409415518140365</c:v>
                </c:pt>
                <c:pt idx="439">
                  <c:v>7.2581445580818054</c:v>
                </c:pt>
                <c:pt idx="440">
                  <c:v>7.2753505242930281</c:v>
                </c:pt>
                <c:pt idx="441">
                  <c:v>7.29255945146644</c:v>
                </c:pt>
                <c:pt idx="442">
                  <c:v>7.3097713406213298</c:v>
                </c:pt>
                <c:pt idx="443">
                  <c:v>7.3269861927775102</c:v>
                </c:pt>
                <c:pt idx="444">
                  <c:v>7.3442040089552965</c:v>
                </c:pt>
                <c:pt idx="445">
                  <c:v>7.3614247901755334</c:v>
                </c:pt>
                <c:pt idx="446">
                  <c:v>7.378648537459628</c:v>
                </c:pt>
                <c:pt idx="447">
                  <c:v>7.3969520200174443</c:v>
                </c:pt>
                <c:pt idx="448">
                  <c:v>7.4131049343075102</c:v>
                </c:pt>
                <c:pt idx="449">
                  <c:v>7.4303375859167051</c:v>
                </c:pt>
                <c:pt idx="450">
                  <c:v>7.4475732076805707</c:v>
                </c:pt>
                <c:pt idx="451">
                  <c:v>7.4648118006231199</c:v>
                </c:pt>
                <c:pt idx="452">
                  <c:v>7.4820533657688966</c:v>
                </c:pt>
                <c:pt idx="453">
                  <c:v>7.4982200333689217</c:v>
                </c:pt>
                <c:pt idx="454">
                  <c:v>7.5154673600760491</c:v>
                </c:pt>
                <c:pt idx="455">
                  <c:v>7.5327176619991016</c:v>
                </c:pt>
                <c:pt idx="456">
                  <c:v>7.5499709401647488</c:v>
                </c:pt>
                <c:pt idx="457">
                  <c:v>7.5672271956001556</c:v>
                </c:pt>
                <c:pt idx="458">
                  <c:v>7.5855652303535788</c:v>
                </c:pt>
                <c:pt idx="459">
                  <c:v>7.6017486423915956</c:v>
                </c:pt>
                <c:pt idx="460">
                  <c:v>7.6200930093735302</c:v>
                </c:pt>
                <c:pt idx="461">
                  <c:v>7.637361370541047</c:v>
                </c:pt>
                <c:pt idx="462">
                  <c:v>7.6546327141865724</c:v>
                </c:pt>
                <c:pt idx="463">
                  <c:v>7.6719070413404991</c:v>
                </c:pt>
                <c:pt idx="464">
                  <c:v>7.6891843530337898</c:v>
                </c:pt>
                <c:pt idx="465">
                  <c:v>7.7064646502978951</c:v>
                </c:pt>
                <c:pt idx="466">
                  <c:v>7.7237479341648498</c:v>
                </c:pt>
                <c:pt idx="467">
                  <c:v>7.741034205667173</c:v>
                </c:pt>
                <c:pt idx="468">
                  <c:v>7.7583234658379716</c:v>
                </c:pt>
                <c:pt idx="469">
                  <c:v>7.7745348624852912</c:v>
                </c:pt>
                <c:pt idx="470">
                  <c:v>7.7918299161430742</c:v>
                </c:pt>
                <c:pt idx="471">
                  <c:v>7.8091279615070786</c:v>
                </c:pt>
                <c:pt idx="472">
                  <c:v>7.8264289996125225</c:v>
                </c:pt>
                <c:pt idx="473">
                  <c:v>7.8426514417745352</c:v>
                </c:pt>
                <c:pt idx="474">
                  <c:v>7.861040058191139</c:v>
                </c:pt>
                <c:pt idx="475">
                  <c:v>7.8783500807373965</c:v>
                </c:pt>
                <c:pt idx="476">
                  <c:v>7.895663100171217</c:v>
                </c:pt>
                <c:pt idx="477">
                  <c:v>7.9129791175305071</c:v>
                </c:pt>
                <c:pt idx="478">
                  <c:v>7.9302981338536656</c:v>
                </c:pt>
                <c:pt idx="479">
                  <c:v>7.9476201501796782</c:v>
                </c:pt>
                <c:pt idx="480">
                  <c:v>7.9649451675480236</c:v>
                </c:pt>
                <c:pt idx="481">
                  <c:v>7.9822731869987686</c:v>
                </c:pt>
                <c:pt idx="482">
                  <c:v>7.9996042095724835</c:v>
                </c:pt>
                <c:pt idx="483">
                  <c:v>8.0180217127528124</c:v>
                </c:pt>
                <c:pt idx="484">
                  <c:v>8.0342752682538379</c:v>
                </c:pt>
                <c:pt idx="485">
                  <c:v>8.0526991586729686</c:v>
                </c:pt>
                <c:pt idx="486">
                  <c:v>8.0689583519276304</c:v>
                </c:pt>
                <c:pt idx="487">
                  <c:v>8.0863044057438831</c:v>
                </c:pt>
                <c:pt idx="488">
                  <c:v>8.1036534689379938</c:v>
                </c:pt>
                <c:pt idx="489">
                  <c:v>8.1210055425543182</c:v>
                </c:pt>
                <c:pt idx="490">
                  <c:v>8.1383606276378018</c:v>
                </c:pt>
                <c:pt idx="491">
                  <c:v>8.1557187252338856</c:v>
                </c:pt>
                <c:pt idx="492">
                  <c:v>8.1730798363886095</c:v>
                </c:pt>
                <c:pt idx="493">
                  <c:v>8.1904439621485139</c:v>
                </c:pt>
                <c:pt idx="494">
                  <c:v>8.2078111035606902</c:v>
                </c:pt>
                <c:pt idx="495">
                  <c:v>8.2251812616728071</c:v>
                </c:pt>
                <c:pt idx="496">
                  <c:v>8.2425544375330375</c:v>
                </c:pt>
                <c:pt idx="497">
                  <c:v>8.2599306321901427</c:v>
                </c:pt>
                <c:pt idx="498">
                  <c:v>8.2773098466933863</c:v>
                </c:pt>
                <c:pt idx="499">
                  <c:v>8.2946920820926238</c:v>
                </c:pt>
                <c:pt idx="500">
                  <c:v>8.3120773394382255</c:v>
                </c:pt>
                <c:pt idx="501">
                  <c:v>8.329465619781109</c:v>
                </c:pt>
                <c:pt idx="502">
                  <c:v>8.3468569241727621</c:v>
                </c:pt>
                <c:pt idx="503">
                  <c:v>8.3642512536652251</c:v>
                </c:pt>
                <c:pt idx="504">
                  <c:v>8.3805611859064282</c:v>
                </c:pt>
                <c:pt idx="505">
                  <c:v>8.3990489921633777</c:v>
                </c:pt>
                <c:pt idx="506">
                  <c:v>8.4164524032758781</c:v>
                </c:pt>
                <c:pt idx="507">
                  <c:v>8.4338588437027635</c:v>
                </c:pt>
                <c:pt idx="508">
                  <c:v>8.4512683144988294</c:v>
                </c:pt>
                <c:pt idx="509">
                  <c:v>8.468680816719381</c:v>
                </c:pt>
                <c:pt idx="510">
                  <c:v>8.4860963514203185</c:v>
                </c:pt>
                <c:pt idx="511">
                  <c:v>8.5035149196580573</c:v>
                </c:pt>
                <c:pt idx="512">
                  <c:v>8.5209365224895706</c:v>
                </c:pt>
                <c:pt idx="513">
                  <c:v>8.5383611609724159</c:v>
                </c:pt>
                <c:pt idx="514">
                  <c:v>8.5568781667165812</c:v>
                </c:pt>
                <c:pt idx="515">
                  <c:v>8.5732195491249517</c:v>
                </c:pt>
                <c:pt idx="516">
                  <c:v>8.5906533009124768</c:v>
                </c:pt>
                <c:pt idx="517">
                  <c:v>8.6080900925870001</c:v>
                </c:pt>
                <c:pt idx="518">
                  <c:v>8.6255299252088147</c:v>
                </c:pt>
                <c:pt idx="519">
                  <c:v>8.6429727998387662</c:v>
                </c:pt>
                <c:pt idx="520">
                  <c:v>8.659328258509543</c:v>
                </c:pt>
                <c:pt idx="521">
                  <c:v>8.6778676793693279</c:v>
                </c:pt>
                <c:pt idx="522">
                  <c:v>8.6942288467205735</c:v>
                </c:pt>
                <c:pt idx="523">
                  <c:v>8.7127747396766537</c:v>
                </c:pt>
                <c:pt idx="524">
                  <c:v>8.7291416196948681</c:v>
                </c:pt>
                <c:pt idx="525">
                  <c:v>8.7476939892676313</c:v>
                </c:pt>
                <c:pt idx="526">
                  <c:v>8.7651581877053069</c:v>
                </c:pt>
                <c:pt idx="527">
                  <c:v>8.7815336442077463</c:v>
                </c:pt>
                <c:pt idx="528">
                  <c:v>8.8000957371916151</c:v>
                </c:pt>
                <c:pt idx="529">
                  <c:v>8.8175690903725457</c:v>
                </c:pt>
                <c:pt idx="530">
                  <c:v>8.835045497267771</c:v>
                </c:pt>
                <c:pt idx="531">
                  <c:v>8.852524958944862</c:v>
                </c:pt>
                <c:pt idx="532">
                  <c:v>8.8700074764719012</c:v>
                </c:pt>
                <c:pt idx="533">
                  <c:v>8.8874930509175769</c:v>
                </c:pt>
                <c:pt idx="534">
                  <c:v>8.9049816833510924</c:v>
                </c:pt>
                <c:pt idx="535">
                  <c:v>8.9224733748422569</c:v>
                </c:pt>
                <c:pt idx="536">
                  <c:v>8.9399681264614124</c:v>
                </c:pt>
                <c:pt idx="537">
                  <c:v>8.9563722362744986</c:v>
                </c:pt>
                <c:pt idx="538">
                  <c:v>8.9738729199396108</c:v>
                </c:pt>
                <c:pt idx="539">
                  <c:v>8.9913766668801269</c:v>
                </c:pt>
                <c:pt idx="540">
                  <c:v>9.0088834781685829</c:v>
                </c:pt>
                <c:pt idx="541">
                  <c:v>9.0263933548781328</c:v>
                </c:pt>
                <c:pt idx="542">
                  <c:v>9.0439062980824527</c:v>
                </c:pt>
                <c:pt idx="543">
                  <c:v>9.0625171614065376</c:v>
                </c:pt>
                <c:pt idx="544">
                  <c:v>9.0800364326496581</c:v>
                </c:pt>
                <c:pt idx="545">
                  <c:v>9.0975587736792516</c:v>
                </c:pt>
                <c:pt idx="546">
                  <c:v>9.1150841855712788</c:v>
                </c:pt>
                <c:pt idx="547">
                  <c:v>9.1326126694023166</c:v>
                </c:pt>
                <c:pt idx="548">
                  <c:v>9.1501442262494592</c:v>
                </c:pt>
                <c:pt idx="549">
                  <c:v>9.1676788571904098</c:v>
                </c:pt>
                <c:pt idx="550">
                  <c:v>9.1852165633034133</c:v>
                </c:pt>
                <c:pt idx="551">
                  <c:v>9.2027573456672709</c:v>
                </c:pt>
                <c:pt idx="552">
                  <c:v>9.2203012053613858</c:v>
                </c:pt>
                <c:pt idx="553">
                  <c:v>9.2367513696259653</c:v>
                </c:pt>
                <c:pt idx="554">
                  <c:v>9.2543011947211831</c:v>
                </c:pt>
                <c:pt idx="555">
                  <c:v>9.2718541003206543</c:v>
                </c:pt>
                <c:pt idx="556">
                  <c:v>9.2894100875059902</c:v>
                </c:pt>
                <c:pt idx="557">
                  <c:v>9.3069691573593758</c:v>
                </c:pt>
                <c:pt idx="558">
                  <c:v>9.3245313109635877</c:v>
                </c:pt>
                <c:pt idx="559">
                  <c:v>9.3431944792552439</c:v>
                </c:pt>
                <c:pt idx="560">
                  <c:v>9.3607629965175843</c:v>
                </c:pt>
                <c:pt idx="561">
                  <c:v>9.3783346008502733</c:v>
                </c:pt>
                <c:pt idx="562">
                  <c:v>9.3959092933383843</c:v>
                </c:pt>
                <c:pt idx="563">
                  <c:v>9.4123883731838589</c:v>
                </c:pt>
                <c:pt idx="564">
                  <c:v>9.431067947124129</c:v>
                </c:pt>
                <c:pt idx="565">
                  <c:v>9.4486519105947977</c:v>
                </c:pt>
                <c:pt idx="566">
                  <c:v>9.4662389665669604</c:v>
                </c:pt>
                <c:pt idx="567">
                  <c:v>9.4838291161285913</c:v>
                </c:pt>
                <c:pt idx="568">
                  <c:v>9.5014223603682062</c:v>
                </c:pt>
                <c:pt idx="569">
                  <c:v>9.5179188384075619</c:v>
                </c:pt>
                <c:pt idx="570">
                  <c:v>9.5355180816855203</c:v>
                </c:pt>
                <c:pt idx="571">
                  <c:v>9.5531204228423441</c:v>
                </c:pt>
                <c:pt idx="572">
                  <c:v>9.5707258629687963</c:v>
                </c:pt>
                <c:pt idx="573">
                  <c:v>9.5894350398746155</c:v>
                </c:pt>
                <c:pt idx="574">
                  <c:v>9.6070468750733653</c:v>
                </c:pt>
                <c:pt idx="575">
                  <c:v>9.6246618125858916</c:v>
                </c:pt>
                <c:pt idx="576">
                  <c:v>9.6422798535053111</c:v>
                </c:pt>
                <c:pt idx="577">
                  <c:v>9.6599009989253481</c:v>
                </c:pt>
                <c:pt idx="578">
                  <c:v>9.6775252499403059</c:v>
                </c:pt>
                <c:pt idx="579">
                  <c:v>9.6951526076450421</c:v>
                </c:pt>
                <c:pt idx="580">
                  <c:v>9.7127830731349931</c:v>
                </c:pt>
                <c:pt idx="581">
                  <c:v>9.7304166475062051</c:v>
                </c:pt>
                <c:pt idx="582">
                  <c:v>9.7480533318552656</c:v>
                </c:pt>
                <c:pt idx="583">
                  <c:v>9.7656931272793841</c:v>
                </c:pt>
                <c:pt idx="584">
                  <c:v>9.7833360348763065</c:v>
                </c:pt>
                <c:pt idx="585">
                  <c:v>9.8009820557444058</c:v>
                </c:pt>
                <c:pt idx="586">
                  <c:v>9.8175280287680931</c:v>
                </c:pt>
                <c:pt idx="587">
                  <c:v>9.8351800847268223</c:v>
                </c:pt>
                <c:pt idx="588">
                  <c:v>9.8528352571864684</c:v>
                </c:pt>
                <c:pt idx="589">
                  <c:v>9.8704935472476976</c:v>
                </c:pt>
                <c:pt idx="590">
                  <c:v>9.8881549560117126</c:v>
                </c:pt>
                <c:pt idx="591">
                  <c:v>9.9069236212283034</c:v>
                </c:pt>
                <c:pt idx="592">
                  <c:v>9.9234871340559732</c:v>
                </c:pt>
                <c:pt idx="593">
                  <c:v>9.9422624324450961</c:v>
                </c:pt>
                <c:pt idx="594">
                  <c:v>9.9599365222754734</c:v>
                </c:pt>
                <c:pt idx="595">
                  <c:v>9.9776137363925734</c:v>
                </c:pt>
                <c:pt idx="596">
                  <c:v>9.9952940759011408</c:v>
                </c:pt>
                <c:pt idx="597">
                  <c:v>10.012977541906555</c:v>
                </c:pt>
                <c:pt idx="598">
                  <c:v>10.030664135514733</c:v>
                </c:pt>
                <c:pt idx="599">
                  <c:v>10.048353857832229</c:v>
                </c:pt>
                <c:pt idx="600">
                  <c:v>10.066046709966145</c:v>
                </c:pt>
                <c:pt idx="601">
                  <c:v>10.083742693024174</c:v>
                </c:pt>
                <c:pt idx="602">
                  <c:v>10.101441808114618</c:v>
                </c:pt>
                <c:pt idx="603">
                  <c:v>10.118037574019652</c:v>
                </c:pt>
                <c:pt idx="604">
                  <c:v>10.136849438828889</c:v>
                </c:pt>
                <c:pt idx="605">
                  <c:v>10.154557956672219</c:v>
                </c:pt>
                <c:pt idx="606">
                  <c:v>10.172269610987035</c:v>
                </c:pt>
                <c:pt idx="607">
                  <c:v>10.189984402884551</c:v>
                </c:pt>
                <c:pt idx="608">
                  <c:v>10.207702333476618</c:v>
                </c:pt>
                <c:pt idx="609">
                  <c:v>10.225423403875638</c:v>
                </c:pt>
                <c:pt idx="610">
                  <c:v>10.243147615194641</c:v>
                </c:pt>
                <c:pt idx="611">
                  <c:v>10.260874968547224</c:v>
                </c:pt>
                <c:pt idx="612">
                  <c:v>10.278605465047566</c:v>
                </c:pt>
                <c:pt idx="613">
                  <c:v>10.296339105810485</c:v>
                </c:pt>
                <c:pt idx="614">
                  <c:v>10.314075891951337</c:v>
                </c:pt>
                <c:pt idx="615">
                  <c:v>10.331815824586123</c:v>
                </c:pt>
                <c:pt idx="616">
                  <c:v>10.349558904831387</c:v>
                </c:pt>
                <c:pt idx="617">
                  <c:v>10.367305133804319</c:v>
                </c:pt>
                <c:pt idx="618">
                  <c:v>10.385054512622665</c:v>
                </c:pt>
                <c:pt idx="619">
                  <c:v>10.401697416958818</c:v>
                </c:pt>
                <c:pt idx="620">
                  <c:v>10.420562724269603</c:v>
                </c:pt>
                <c:pt idx="621">
                  <c:v>10.438321559336691</c:v>
                </c:pt>
                <c:pt idx="622">
                  <c:v>10.456083548726202</c:v>
                </c:pt>
                <c:pt idx="623">
                  <c:v>10.473848693558846</c:v>
                </c:pt>
                <c:pt idx="624">
                  <c:v>10.49161699495599</c:v>
                </c:pt>
                <c:pt idx="625">
                  <c:v>10.509388454039554</c:v>
                </c:pt>
                <c:pt idx="626">
                  <c:v>10.52716307193206</c:v>
                </c:pt>
                <c:pt idx="627">
                  <c:v>10.536051565782628</c:v>
                </c:pt>
              </c:numCache>
            </c:numRef>
          </c:xVal>
          <c:yVal>
            <c:numRef>
              <c:f>CHS_17May2016!$F$27:$F$654</c:f>
              <c:numCache>
                <c:formatCode>General</c:formatCode>
                <c:ptCount val="628"/>
                <c:pt idx="0">
                  <c:v>0.124</c:v>
                </c:pt>
                <c:pt idx="1">
                  <c:v>0.13999720000000002</c:v>
                </c:pt>
                <c:pt idx="2">
                  <c:v>0.26895158000000002</c:v>
                </c:pt>
                <c:pt idx="3">
                  <c:v>0.349881</c:v>
                </c:pt>
                <c:pt idx="4">
                  <c:v>0.46076950000000005</c:v>
                </c:pt>
                <c:pt idx="5">
                  <c:v>0.62858486000000002</c:v>
                </c:pt>
                <c:pt idx="6">
                  <c:v>0.77736203999999998</c:v>
                </c:pt>
                <c:pt idx="7">
                  <c:v>0.89911800000000008</c:v>
                </c:pt>
                <c:pt idx="8">
                  <c:v>1.0727756400000001</c:v>
                </c:pt>
                <c:pt idx="9">
                  <c:v>1.2493737</c:v>
                </c:pt>
                <c:pt idx="10">
                  <c:v>1.41095115</c:v>
                </c:pt>
                <c:pt idx="11">
                  <c:v>1.5235431400000001</c:v>
                </c:pt>
                <c:pt idx="12">
                  <c:v>1.6750299399999999</c:v>
                </c:pt>
                <c:pt idx="13">
                  <c:v>1.8274844799999999</c:v>
                </c:pt>
                <c:pt idx="14">
                  <c:v>1.9399370399999998</c:v>
                </c:pt>
                <c:pt idx="15">
                  <c:v>2.0314190000000001</c:v>
                </c:pt>
                <c:pt idx="16">
                  <c:v>2.1448185</c:v>
                </c:pt>
                <c:pt idx="17">
                  <c:v>2.2581815199999999</c:v>
                </c:pt>
                <c:pt idx="18">
                  <c:v>2.31865275</c:v>
                </c:pt>
                <c:pt idx="19">
                  <c:v>2.3831168000000003</c:v>
                </c:pt>
                <c:pt idx="20">
                  <c:v>2.4575063999999998</c:v>
                </c:pt>
                <c:pt idx="21">
                  <c:v>2.5517824</c:v>
                </c:pt>
                <c:pt idx="22">
                  <c:v>2.5872774399999998</c:v>
                </c:pt>
                <c:pt idx="23">
                  <c:v>2.6256984499999998</c:v>
                </c:pt>
                <c:pt idx="24">
                  <c:v>2.6880713599999999</c:v>
                </c:pt>
                <c:pt idx="25">
                  <c:v>2.7384438400000004</c:v>
                </c:pt>
                <c:pt idx="26">
                  <c:v>2.7708720000000002</c:v>
                </c:pt>
                <c:pt idx="27">
                  <c:v>2.78636032</c:v>
                </c:pt>
                <c:pt idx="28">
                  <c:v>2.8436620800000001</c:v>
                </c:pt>
                <c:pt idx="29">
                  <c:v>2.8740662399999999</c:v>
                </c:pt>
                <c:pt idx="30">
                  <c:v>2.8895010499999998</c:v>
                </c:pt>
                <c:pt idx="31">
                  <c:v>2.9000128000000003</c:v>
                </c:pt>
                <c:pt idx="32">
                  <c:v>2.95125898</c:v>
                </c:pt>
                <c:pt idx="33">
                  <c:v>2.9716766900000002</c:v>
                </c:pt>
                <c:pt idx="34">
                  <c:v>2.9622463800000003</c:v>
                </c:pt>
                <c:pt idx="35">
                  <c:v>2.9906118500000001</c:v>
                </c:pt>
                <c:pt idx="36">
                  <c:v>3.0239399900000001</c:v>
                </c:pt>
                <c:pt idx="37">
                  <c:v>3.0443322599999996</c:v>
                </c:pt>
                <c:pt idx="38">
                  <c:v>3.0249550100000002</c:v>
                </c:pt>
                <c:pt idx="39">
                  <c:v>3.0522669000000002</c:v>
                </c:pt>
                <c:pt idx="40">
                  <c:v>3.0845689599999999</c:v>
                </c:pt>
                <c:pt idx="41">
                  <c:v>3.0890402200000002</c:v>
                </c:pt>
                <c:pt idx="42">
                  <c:v>3.0737033599999997</c:v>
                </c:pt>
                <c:pt idx="43">
                  <c:v>3.0980091300000003</c:v>
                </c:pt>
                <c:pt idx="44">
                  <c:v>3.1322689399999999</c:v>
                </c:pt>
                <c:pt idx="45">
                  <c:v>3.1188559499999999</c:v>
                </c:pt>
                <c:pt idx="46">
                  <c:v>3.11934618</c:v>
                </c:pt>
                <c:pt idx="47">
                  <c:v>3.1317476499999999</c:v>
                </c:pt>
                <c:pt idx="48">
                  <c:v>3.1689567099999998</c:v>
                </c:pt>
                <c:pt idx="49">
                  <c:v>3.1515765600000001</c:v>
                </c:pt>
                <c:pt idx="50">
                  <c:v>3.1530526999999999</c:v>
                </c:pt>
                <c:pt idx="51">
                  <c:v>3.1694080499999999</c:v>
                </c:pt>
                <c:pt idx="52">
                  <c:v>3.1896931200000003</c:v>
                </c:pt>
                <c:pt idx="53">
                  <c:v>3.1852440400000002</c:v>
                </c:pt>
                <c:pt idx="54">
                  <c:v>3.1737915000000001</c:v>
                </c:pt>
                <c:pt idx="55">
                  <c:v>3.2040108800000002</c:v>
                </c:pt>
                <c:pt idx="56">
                  <c:v>3.2094408399999996</c:v>
                </c:pt>
                <c:pt idx="57">
                  <c:v>3.2079317400000003</c:v>
                </c:pt>
                <c:pt idx="58">
                  <c:v>3.19849608</c:v>
                </c:pt>
                <c:pt idx="59">
                  <c:v>3.2287238899999999</c:v>
                </c:pt>
                <c:pt idx="60">
                  <c:v>3.2361268500000002</c:v>
                </c:pt>
                <c:pt idx="61">
                  <c:v>3.2177771100000001</c:v>
                </c:pt>
                <c:pt idx="62">
                  <c:v>3.22715957</c:v>
                </c:pt>
                <c:pt idx="63">
                  <c:v>3.2484196700000001</c:v>
                </c:pt>
                <c:pt idx="64">
                  <c:v>3.2577938099999999</c:v>
                </c:pt>
                <c:pt idx="65">
                  <c:v>3.22163625</c:v>
                </c:pt>
                <c:pt idx="66">
                  <c:v>3.2498135599999998</c:v>
                </c:pt>
                <c:pt idx="67">
                  <c:v>3.26808729</c:v>
                </c:pt>
                <c:pt idx="68">
                  <c:v>3.2714828200000001</c:v>
                </c:pt>
                <c:pt idx="69">
                  <c:v>3.2492263500000003</c:v>
                </c:pt>
                <c:pt idx="70">
                  <c:v>3.2644909400000004</c:v>
                </c:pt>
                <c:pt idx="71">
                  <c:v>3.29065984</c:v>
                </c:pt>
                <c:pt idx="72">
                  <c:v>3.2762866800000001</c:v>
                </c:pt>
                <c:pt idx="73">
                  <c:v>3.2718026</c:v>
                </c:pt>
                <c:pt idx="74">
                  <c:v>3.2791793999999999</c:v>
                </c:pt>
                <c:pt idx="75">
                  <c:v>3.3083261999999998</c:v>
                </c:pt>
                <c:pt idx="76">
                  <c:v>3.2880307200000001</c:v>
                </c:pt>
                <c:pt idx="77">
                  <c:v>3.2845347500000002</c:v>
                </c:pt>
                <c:pt idx="78">
                  <c:v>3.2998054700000004</c:v>
                </c:pt>
                <c:pt idx="79">
                  <c:v>3.3180000000000001</c:v>
                </c:pt>
                <c:pt idx="80">
                  <c:v>3.30663515</c:v>
                </c:pt>
                <c:pt idx="81">
                  <c:v>3.2932324799999995</c:v>
                </c:pt>
                <c:pt idx="82">
                  <c:v>3.3154337699999998</c:v>
                </c:pt>
                <c:pt idx="83">
                  <c:v>3.32275762</c:v>
                </c:pt>
                <c:pt idx="84">
                  <c:v>3.3222189000000002</c:v>
                </c:pt>
                <c:pt idx="85">
                  <c:v>3.3049089999999999</c:v>
                </c:pt>
                <c:pt idx="86">
                  <c:v>3.33199164</c:v>
                </c:pt>
                <c:pt idx="87">
                  <c:v>3.33243738</c:v>
                </c:pt>
                <c:pt idx="88">
                  <c:v>3.3082313000000001</c:v>
                </c:pt>
                <c:pt idx="89">
                  <c:v>3.3195253</c:v>
                </c:pt>
                <c:pt idx="90">
                  <c:v>3.3436300799999996</c:v>
                </c:pt>
                <c:pt idx="91">
                  <c:v>3.3509720000000001</c:v>
                </c:pt>
                <c:pt idx="92">
                  <c:v>3.3179428099999999</c:v>
                </c:pt>
                <c:pt idx="93">
                  <c:v>3.33806088</c:v>
                </c:pt>
                <c:pt idx="94">
                  <c:v>3.3562357</c:v>
                </c:pt>
                <c:pt idx="95">
                  <c:v>3.3645550399999999</c:v>
                </c:pt>
                <c:pt idx="96">
                  <c:v>3.3315107400000001</c:v>
                </c:pt>
                <c:pt idx="97">
                  <c:v>3.347674</c:v>
                </c:pt>
                <c:pt idx="98">
                  <c:v>3.3698065800000001</c:v>
                </c:pt>
                <c:pt idx="99">
                  <c:v>3.3524917400000001</c:v>
                </c:pt>
                <c:pt idx="100">
                  <c:v>3.3470261299999997</c:v>
                </c:pt>
                <c:pt idx="101">
                  <c:v>3.35140182</c:v>
                </c:pt>
                <c:pt idx="102">
                  <c:v>3.3803711599999997</c:v>
                </c:pt>
                <c:pt idx="103">
                  <c:v>3.3581811000000004</c:v>
                </c:pt>
                <c:pt idx="104">
                  <c:v>3.3497669399999999</c:v>
                </c:pt>
                <c:pt idx="105">
                  <c:v>3.36200527</c:v>
                </c:pt>
                <c:pt idx="106">
                  <c:v>3.3850543100000001</c:v>
                </c:pt>
                <c:pt idx="107">
                  <c:v>3.3717586000000002</c:v>
                </c:pt>
                <c:pt idx="108">
                  <c:v>3.3545011799999997</c:v>
                </c:pt>
                <c:pt idx="109">
                  <c:v>3.3745918000000001</c:v>
                </c:pt>
                <c:pt idx="110">
                  <c:v>3.3769899799999998</c:v>
                </c:pt>
                <c:pt idx="111">
                  <c:v>3.3774224400000001</c:v>
                </c:pt>
                <c:pt idx="112">
                  <c:v>3.3591924</c:v>
                </c:pt>
                <c:pt idx="113">
                  <c:v>3.3881070000000002</c:v>
                </c:pt>
                <c:pt idx="114">
                  <c:v>3.3875550000000003</c:v>
                </c:pt>
                <c:pt idx="115">
                  <c:v>3.3751877400000003</c:v>
                </c:pt>
                <c:pt idx="116">
                  <c:v>3.3746720400000001</c:v>
                </c:pt>
                <c:pt idx="117">
                  <c:v>3.3996042399999999</c:v>
                </c:pt>
                <c:pt idx="118">
                  <c:v>3.4039562499999998</c:v>
                </c:pt>
                <c:pt idx="119">
                  <c:v>3.3690630600000002</c:v>
                </c:pt>
                <c:pt idx="120">
                  <c:v>3.3851894300000001</c:v>
                </c:pt>
                <c:pt idx="121">
                  <c:v>3.4032719000000005</c:v>
                </c:pt>
                <c:pt idx="122">
                  <c:v>3.4086003599999999</c:v>
                </c:pt>
                <c:pt idx="123">
                  <c:v>3.37572378</c:v>
                </c:pt>
                <c:pt idx="124">
                  <c:v>3.3869365</c:v>
                </c:pt>
                <c:pt idx="125">
                  <c:v>3.4099070600000001</c:v>
                </c:pt>
                <c:pt idx="126">
                  <c:v>3.39465072</c:v>
                </c:pt>
                <c:pt idx="127">
                  <c:v>3.38233864</c:v>
                </c:pt>
                <c:pt idx="128">
                  <c:v>3.3896235999999997</c:v>
                </c:pt>
                <c:pt idx="129">
                  <c:v>3.4223730000000003</c:v>
                </c:pt>
                <c:pt idx="130">
                  <c:v>3.3963511199999998</c:v>
                </c:pt>
                <c:pt idx="131">
                  <c:v>3.3899211600000005</c:v>
                </c:pt>
                <c:pt idx="132">
                  <c:v>3.3923042999999997</c:v>
                </c:pt>
                <c:pt idx="133">
                  <c:v>3.41817912</c:v>
                </c:pt>
                <c:pt idx="134">
                  <c:v>3.4058760000000001</c:v>
                </c:pt>
                <c:pt idx="135">
                  <c:v>3.3945205700000001</c:v>
                </c:pt>
                <c:pt idx="136">
                  <c:v>3.4106326800000004</c:v>
                </c:pt>
                <c:pt idx="137">
                  <c:v>3.4159093199999999</c:v>
                </c:pt>
                <c:pt idx="138">
                  <c:v>3.4094823000000001</c:v>
                </c:pt>
                <c:pt idx="139">
                  <c:v>3.393313</c:v>
                </c:pt>
                <c:pt idx="140">
                  <c:v>3.4191567800000002</c:v>
                </c:pt>
                <c:pt idx="141">
                  <c:v>3.4215300000000002</c:v>
                </c:pt>
                <c:pt idx="142">
                  <c:v>3.4072861200000002</c:v>
                </c:pt>
                <c:pt idx="143">
                  <c:v>3.3989102800000004</c:v>
                </c:pt>
                <c:pt idx="144">
                  <c:v>3.4256775399999997</c:v>
                </c:pt>
                <c:pt idx="145">
                  <c:v>3.4290242999999996</c:v>
                </c:pt>
                <c:pt idx="146">
                  <c:v>3.3942757500000003</c:v>
                </c:pt>
                <c:pt idx="147">
                  <c:v>3.4132519499999998</c:v>
                </c:pt>
                <c:pt idx="148">
                  <c:v>3.4283159500000004</c:v>
                </c:pt>
                <c:pt idx="149">
                  <c:v>3.4336119300000001</c:v>
                </c:pt>
                <c:pt idx="150">
                  <c:v>3.3988846600000002</c:v>
                </c:pt>
                <c:pt idx="151">
                  <c:v>3.4139430600000003</c:v>
                </c:pt>
                <c:pt idx="152">
                  <c:v>3.4358270099999997</c:v>
                </c:pt>
                <c:pt idx="153">
                  <c:v>3.4225802000000001</c:v>
                </c:pt>
                <c:pt idx="154">
                  <c:v>3.4054355900000002</c:v>
                </c:pt>
                <c:pt idx="155">
                  <c:v>3.4126796700000002</c:v>
                </c:pt>
                <c:pt idx="156">
                  <c:v>3.4404350400000001</c:v>
                </c:pt>
                <c:pt idx="157">
                  <c:v>3.4213451799999999</c:v>
                </c:pt>
                <c:pt idx="158">
                  <c:v>3.4129848599999999</c:v>
                </c:pt>
                <c:pt idx="159">
                  <c:v>3.4172981999999998</c:v>
                </c:pt>
                <c:pt idx="160">
                  <c:v>3.4440243599999998</c:v>
                </c:pt>
                <c:pt idx="161">
                  <c:v>3.42592008</c:v>
                </c:pt>
                <c:pt idx="162">
                  <c:v>3.4175286800000002</c:v>
                </c:pt>
                <c:pt idx="163">
                  <c:v>3.4335262499999999</c:v>
                </c:pt>
                <c:pt idx="164">
                  <c:v>3.4397794800000003</c:v>
                </c:pt>
                <c:pt idx="165">
                  <c:v>3.4333719799999995</c:v>
                </c:pt>
                <c:pt idx="166">
                  <c:v>3.4143099900000005</c:v>
                </c:pt>
                <c:pt idx="167">
                  <c:v>3.44100435</c:v>
                </c:pt>
                <c:pt idx="168">
                  <c:v>3.4414119999999997</c:v>
                </c:pt>
                <c:pt idx="169">
                  <c:v>3.4272229799999998</c:v>
                </c:pt>
                <c:pt idx="170">
                  <c:v>3.4208218800000001</c:v>
                </c:pt>
                <c:pt idx="171">
                  <c:v>3.4435704</c:v>
                </c:pt>
                <c:pt idx="172">
                  <c:v>3.4450200400000002</c:v>
                </c:pt>
                <c:pt idx="173">
                  <c:v>3.41618172</c:v>
                </c:pt>
                <c:pt idx="174">
                  <c:v>3.42926683</c:v>
                </c:pt>
                <c:pt idx="175">
                  <c:v>3.4452287200000002</c:v>
                </c:pt>
                <c:pt idx="176">
                  <c:v>3.4495215299999997</c:v>
                </c:pt>
                <c:pt idx="177">
                  <c:v>3.4072009199999997</c:v>
                </c:pt>
                <c:pt idx="178">
                  <c:v>3.4240946000000001</c:v>
                </c:pt>
                <c:pt idx="179">
                  <c:v>3.4478534999999999</c:v>
                </c:pt>
                <c:pt idx="180">
                  <c:v>3.4394795299999998</c:v>
                </c:pt>
                <c:pt idx="181">
                  <c:v>3.4214671400000003</c:v>
                </c:pt>
                <c:pt idx="182">
                  <c:v>3.4286363100000004</c:v>
                </c:pt>
                <c:pt idx="183">
                  <c:v>3.4552551500000002</c:v>
                </c:pt>
                <c:pt idx="184">
                  <c:v>3.43430122</c:v>
                </c:pt>
                <c:pt idx="185">
                  <c:v>3.4259708999999998</c:v>
                </c:pt>
                <c:pt idx="186">
                  <c:v>3.4292875799999996</c:v>
                </c:pt>
                <c:pt idx="187">
                  <c:v>3.4539476000000002</c:v>
                </c:pt>
                <c:pt idx="188">
                  <c:v>3.4359170999999997</c:v>
                </c:pt>
                <c:pt idx="189">
                  <c:v>3.4256867999999998</c:v>
                </c:pt>
                <c:pt idx="190">
                  <c:v>3.4377283000000003</c:v>
                </c:pt>
                <c:pt idx="191">
                  <c:v>3.4497656399999999</c:v>
                </c:pt>
                <c:pt idx="192">
                  <c:v>3.4414409999999998</c:v>
                </c:pt>
                <c:pt idx="193">
                  <c:v>3.4205185399999998</c:v>
                </c:pt>
                <c:pt idx="194">
                  <c:v>3.4480577999999995</c:v>
                </c:pt>
                <c:pt idx="195">
                  <c:v>3.4445817000000001</c:v>
                </c:pt>
                <c:pt idx="196">
                  <c:v>3.4411065600000001</c:v>
                </c:pt>
                <c:pt idx="197">
                  <c:v>3.4298834199999999</c:v>
                </c:pt>
                <c:pt idx="198">
                  <c:v>3.4525598999999998</c:v>
                </c:pt>
                <c:pt idx="199">
                  <c:v>3.4539261000000003</c:v>
                </c:pt>
                <c:pt idx="200">
                  <c:v>3.42140676</c:v>
                </c:pt>
                <c:pt idx="201">
                  <c:v>3.4324570799999998</c:v>
                </c:pt>
                <c:pt idx="202">
                  <c:v>3.4531817600000001</c:v>
                </c:pt>
                <c:pt idx="203">
                  <c:v>3.4593845000000001</c:v>
                </c:pt>
                <c:pt idx="204">
                  <c:v>3.4210800000000003</c:v>
                </c:pt>
                <c:pt idx="205">
                  <c:v>3.4369590199999998</c:v>
                </c:pt>
                <c:pt idx="206">
                  <c:v>3.4567013200000001</c:v>
                </c:pt>
                <c:pt idx="207">
                  <c:v>3.45036304</c:v>
                </c:pt>
                <c:pt idx="208">
                  <c:v>3.4285210199999998</c:v>
                </c:pt>
                <c:pt idx="209">
                  <c:v>3.43665405</c:v>
                </c:pt>
                <c:pt idx="210">
                  <c:v>3.4631486500000004</c:v>
                </c:pt>
                <c:pt idx="211">
                  <c:v>3.4393820100000001</c:v>
                </c:pt>
                <c:pt idx="212">
                  <c:v>3.4359138800000002</c:v>
                </c:pt>
                <c:pt idx="213">
                  <c:v>3.43631099</c:v>
                </c:pt>
                <c:pt idx="214">
                  <c:v>3.4627873500000002</c:v>
                </c:pt>
                <c:pt idx="215">
                  <c:v>3.4419330000000001</c:v>
                </c:pt>
                <c:pt idx="216">
                  <c:v>3.4336380399999999</c:v>
                </c:pt>
                <c:pt idx="217">
                  <c:v>3.4456196700000001</c:v>
                </c:pt>
                <c:pt idx="218">
                  <c:v>3.4566318699999998</c:v>
                </c:pt>
                <c:pt idx="219">
                  <c:v>3.4483380299999999</c:v>
                </c:pt>
                <c:pt idx="220">
                  <c:v>3.4351864000000001</c:v>
                </c:pt>
                <c:pt idx="221">
                  <c:v>3.45201862</c:v>
                </c:pt>
                <c:pt idx="222">
                  <c:v>3.4553404799999998</c:v>
                </c:pt>
                <c:pt idx="223">
                  <c:v>3.4441580800000002</c:v>
                </c:pt>
                <c:pt idx="224">
                  <c:v>3.4329791999999997</c:v>
                </c:pt>
                <c:pt idx="225">
                  <c:v>3.4574418999999996</c:v>
                </c:pt>
                <c:pt idx="226">
                  <c:v>3.4588320000000001</c:v>
                </c:pt>
                <c:pt idx="227">
                  <c:v>3.4293071399999997</c:v>
                </c:pt>
                <c:pt idx="228">
                  <c:v>3.4422292400000001</c:v>
                </c:pt>
                <c:pt idx="229">
                  <c:v>3.45996441</c:v>
                </c:pt>
                <c:pt idx="230">
                  <c:v>3.4690233500000001</c:v>
                </c:pt>
                <c:pt idx="231">
                  <c:v>3.4318459699999999</c:v>
                </c:pt>
                <c:pt idx="232">
                  <c:v>3.4447583100000001</c:v>
                </c:pt>
                <c:pt idx="233">
                  <c:v>3.4624805200000002</c:v>
                </c:pt>
                <c:pt idx="234">
                  <c:v>3.4599438</c:v>
                </c:pt>
                <c:pt idx="235">
                  <c:v>3.4343783999999999</c:v>
                </c:pt>
                <c:pt idx="236">
                  <c:v>3.4501322999999999</c:v>
                </c:pt>
                <c:pt idx="237">
                  <c:v>3.4678408799999998</c:v>
                </c:pt>
                <c:pt idx="238">
                  <c:v>3.4451368599999999</c:v>
                </c:pt>
                <c:pt idx="239">
                  <c:v>3.4387924999999999</c:v>
                </c:pt>
                <c:pt idx="240">
                  <c:v>3.44017975</c:v>
                </c:pt>
                <c:pt idx="241">
                  <c:v>3.4684551300000002</c:v>
                </c:pt>
                <c:pt idx="242">
                  <c:v>3.4486494100000002</c:v>
                </c:pt>
                <c:pt idx="243">
                  <c:v>3.43846279</c:v>
                </c:pt>
                <c:pt idx="244">
                  <c:v>3.4475015700000005</c:v>
                </c:pt>
                <c:pt idx="245">
                  <c:v>3.4565371499999999</c:v>
                </c:pt>
                <c:pt idx="246">
                  <c:v>3.4454287999999997</c:v>
                </c:pt>
                <c:pt idx="247">
                  <c:v>3.4323309900000001</c:v>
                </c:pt>
                <c:pt idx="248">
                  <c:v>3.4538501200000002</c:v>
                </c:pt>
                <c:pt idx="249">
                  <c:v>3.4551953799999997</c:v>
                </c:pt>
                <c:pt idx="250">
                  <c:v>3.4459783500000003</c:v>
                </c:pt>
                <c:pt idx="251">
                  <c:v>3.4329242400000002</c:v>
                </c:pt>
                <c:pt idx="252">
                  <c:v>3.4601871499999999</c:v>
                </c:pt>
                <c:pt idx="253">
                  <c:v>3.4596103500000002</c:v>
                </c:pt>
                <c:pt idx="254">
                  <c:v>3.43792433</c:v>
                </c:pt>
                <c:pt idx="255">
                  <c:v>3.4431430399999998</c:v>
                </c:pt>
                <c:pt idx="256">
                  <c:v>3.4655896000000004</c:v>
                </c:pt>
                <c:pt idx="257">
                  <c:v>3.4688476800000001</c:v>
                </c:pt>
                <c:pt idx="258">
                  <c:v>3.4308726399999996</c:v>
                </c:pt>
                <c:pt idx="259">
                  <c:v>3.4494745600000001</c:v>
                </c:pt>
                <c:pt idx="260">
                  <c:v>3.4623187199999998</c:v>
                </c:pt>
                <c:pt idx="261">
                  <c:v>3.4636575999999999</c:v>
                </c:pt>
                <c:pt idx="262">
                  <c:v>3.4324156799999996</c:v>
                </c:pt>
                <c:pt idx="263">
                  <c:v>3.4433395199999999</c:v>
                </c:pt>
                <c:pt idx="264">
                  <c:v>3.4676704000000003</c:v>
                </c:pt>
                <c:pt idx="265">
                  <c:v>3.4488577500000002</c:v>
                </c:pt>
                <c:pt idx="266">
                  <c:v>3.4377839999999997</c:v>
                </c:pt>
                <c:pt idx="267">
                  <c:v>3.4400819199999999</c:v>
                </c:pt>
                <c:pt idx="268">
                  <c:v>3.4653536000000003</c:v>
                </c:pt>
                <c:pt idx="269">
                  <c:v>3.44467488</c:v>
                </c:pt>
                <c:pt idx="270">
                  <c:v>3.4364433600000002</c:v>
                </c:pt>
                <c:pt idx="271">
                  <c:v>3.44448</c:v>
                </c:pt>
                <c:pt idx="272">
                  <c:v>3.4611235200000001</c:v>
                </c:pt>
                <c:pt idx="273">
                  <c:v>3.4519724099999998</c:v>
                </c:pt>
                <c:pt idx="274">
                  <c:v>3.4360936899999999</c:v>
                </c:pt>
                <c:pt idx="275">
                  <c:v>3.4575107200000001</c:v>
                </c:pt>
                <c:pt idx="276">
                  <c:v>3.4588441799999998</c:v>
                </c:pt>
                <c:pt idx="277">
                  <c:v>3.4544057599999998</c:v>
                </c:pt>
                <c:pt idx="278">
                  <c:v>3.4347498600000002</c:v>
                </c:pt>
                <c:pt idx="279">
                  <c:v>3.46089344</c:v>
                </c:pt>
                <c:pt idx="280">
                  <c:v>3.4622246400000001</c:v>
                </c:pt>
                <c:pt idx="281">
                  <c:v>3.4425408000000002</c:v>
                </c:pt>
                <c:pt idx="282">
                  <c:v>3.4400540799999999</c:v>
                </c:pt>
                <c:pt idx="283">
                  <c:v>3.4643046399999999</c:v>
                </c:pt>
                <c:pt idx="284">
                  <c:v>3.4646788800000001</c:v>
                </c:pt>
                <c:pt idx="285">
                  <c:v>3.42877952</c:v>
                </c:pt>
                <c:pt idx="286">
                  <c:v>3.4434752000000004</c:v>
                </c:pt>
                <c:pt idx="287">
                  <c:v>3.46198272</c:v>
                </c:pt>
                <c:pt idx="288">
                  <c:v>3.46712672</c:v>
                </c:pt>
                <c:pt idx="289">
                  <c:v>3.4331940699999999</c:v>
                </c:pt>
                <c:pt idx="290">
                  <c:v>3.4421559300000002</c:v>
                </c:pt>
                <c:pt idx="291">
                  <c:v>3.46351152</c:v>
                </c:pt>
                <c:pt idx="292">
                  <c:v>3.4495820999999998</c:v>
                </c:pt>
                <c:pt idx="293">
                  <c:v>3.4423301900000003</c:v>
                </c:pt>
                <c:pt idx="294">
                  <c:v>3.4427055600000003</c:v>
                </c:pt>
                <c:pt idx="295">
                  <c:v>3.4697637700000001</c:v>
                </c:pt>
                <c:pt idx="296">
                  <c:v>3.4501250100000003</c:v>
                </c:pt>
                <c:pt idx="297">
                  <c:v>3.4428771</c:v>
                </c:pt>
                <c:pt idx="298">
                  <c:v>3.4518237599999999</c:v>
                </c:pt>
                <c:pt idx="299">
                  <c:v>3.46930176</c:v>
                </c:pt>
                <c:pt idx="300">
                  <c:v>3.4506640800000001</c:v>
                </c:pt>
                <c:pt idx="301">
                  <c:v>3.4414799999999999</c:v>
                </c:pt>
                <c:pt idx="302">
                  <c:v>3.4561673499999999</c:v>
                </c:pt>
                <c:pt idx="303">
                  <c:v>3.4593567999999997</c:v>
                </c:pt>
                <c:pt idx="304">
                  <c:v>3.4540175999999998</c:v>
                </c:pt>
                <c:pt idx="305">
                  <c:v>3.4344096</c:v>
                </c:pt>
                <c:pt idx="306">
                  <c:v>3.4585995600000001</c:v>
                </c:pt>
                <c:pt idx="307">
                  <c:v>3.4589688499999998</c:v>
                </c:pt>
                <c:pt idx="308">
                  <c:v>3.4422218</c:v>
                </c:pt>
                <c:pt idx="309">
                  <c:v>3.4406918700000002</c:v>
                </c:pt>
                <c:pt idx="310">
                  <c:v>3.46292651</c:v>
                </c:pt>
                <c:pt idx="311">
                  <c:v>3.4670956799999999</c:v>
                </c:pt>
                <c:pt idx="312">
                  <c:v>3.4304025</c:v>
                </c:pt>
                <c:pt idx="313">
                  <c:v>3.4393258000000002</c:v>
                </c:pt>
                <c:pt idx="314">
                  <c:v>3.4558453400000002</c:v>
                </c:pt>
                <c:pt idx="315">
                  <c:v>3.4619116500000002</c:v>
                </c:pt>
                <c:pt idx="316">
                  <c:v>3.42714249</c:v>
                </c:pt>
                <c:pt idx="317">
                  <c:v>3.4398573500000005</c:v>
                </c:pt>
                <c:pt idx="318">
                  <c:v>3.4573141799999996</c:v>
                </c:pt>
                <c:pt idx="319">
                  <c:v>3.4481892900000002</c:v>
                </c:pt>
                <c:pt idx="320">
                  <c:v>3.4352714</c:v>
                </c:pt>
                <c:pt idx="321">
                  <c:v>3.4423189600000001</c:v>
                </c:pt>
                <c:pt idx="322">
                  <c:v>3.4664036399999998</c:v>
                </c:pt>
                <c:pt idx="323">
                  <c:v>3.4449520000000002</c:v>
                </c:pt>
                <c:pt idx="324">
                  <c:v>3.4367841599999998</c:v>
                </c:pt>
                <c:pt idx="325">
                  <c:v>3.4418934000000001</c:v>
                </c:pt>
                <c:pt idx="326">
                  <c:v>3.46216904</c:v>
                </c:pt>
                <c:pt idx="327">
                  <c:v>3.4454710999999998</c:v>
                </c:pt>
                <c:pt idx="328">
                  <c:v>3.4316217</c:v>
                </c:pt>
                <c:pt idx="329">
                  <c:v>3.44809806</c:v>
                </c:pt>
                <c:pt idx="330">
                  <c:v>3.45509486</c:v>
                </c:pt>
                <c:pt idx="331">
                  <c:v>3.44503914</c:v>
                </c:pt>
                <c:pt idx="332">
                  <c:v>3.4293042599999999</c:v>
                </c:pt>
                <c:pt idx="333">
                  <c:v>3.4561849999999996</c:v>
                </c:pt>
                <c:pt idx="334">
                  <c:v>3.4518140399999999</c:v>
                </c:pt>
                <c:pt idx="335">
                  <c:v>3.4379785599999999</c:v>
                </c:pt>
                <c:pt idx="336">
                  <c:v>3.4260404000000002</c:v>
                </c:pt>
                <c:pt idx="337">
                  <c:v>3.4557415200000001</c:v>
                </c:pt>
                <c:pt idx="338">
                  <c:v>3.4608338000000001</c:v>
                </c:pt>
                <c:pt idx="339">
                  <c:v>3.4243389999999998</c:v>
                </c:pt>
                <c:pt idx="340">
                  <c:v>3.4379466499999998</c:v>
                </c:pt>
                <c:pt idx="341">
                  <c:v>3.4534407599999999</c:v>
                </c:pt>
                <c:pt idx="342">
                  <c:v>3.4604202000000002</c:v>
                </c:pt>
                <c:pt idx="343">
                  <c:v>3.4258034400000001</c:v>
                </c:pt>
                <c:pt idx="344">
                  <c:v>3.4384557</c:v>
                </c:pt>
                <c:pt idx="345">
                  <c:v>3.45771841</c:v>
                </c:pt>
                <c:pt idx="346">
                  <c:v>3.4505191599999998</c:v>
                </c:pt>
                <c:pt idx="347">
                  <c:v>3.43104144</c:v>
                </c:pt>
                <c:pt idx="348">
                  <c:v>3.4408135</c:v>
                </c:pt>
                <c:pt idx="349">
                  <c:v>3.46482015</c:v>
                </c:pt>
                <c:pt idx="350">
                  <c:v>3.4434244599999997</c:v>
                </c:pt>
                <c:pt idx="351">
                  <c:v>3.4352887799999996</c:v>
                </c:pt>
                <c:pt idx="352">
                  <c:v>3.43757454</c:v>
                </c:pt>
                <c:pt idx="353">
                  <c:v>3.4605478999999999</c:v>
                </c:pt>
                <c:pt idx="354">
                  <c:v>3.4421068799999999</c:v>
                </c:pt>
                <c:pt idx="355">
                  <c:v>3.4320528199999996</c:v>
                </c:pt>
                <c:pt idx="356">
                  <c:v>3.4465624199999998</c:v>
                </c:pt>
                <c:pt idx="357">
                  <c:v>3.4516361999999998</c:v>
                </c:pt>
                <c:pt idx="358">
                  <c:v>3.4426009199999998</c:v>
                </c:pt>
                <c:pt idx="359">
                  <c:v>3.4193905199999999</c:v>
                </c:pt>
                <c:pt idx="360">
                  <c:v>3.449916</c:v>
                </c:pt>
                <c:pt idx="361">
                  <c:v>3.45310016</c:v>
                </c:pt>
                <c:pt idx="362">
                  <c:v>3.4392855</c:v>
                </c:pt>
                <c:pt idx="363">
                  <c:v>3.4255483199999999</c:v>
                </c:pt>
                <c:pt idx="364">
                  <c:v>3.4541306499999997</c:v>
                </c:pt>
                <c:pt idx="365">
                  <c:v>3.4545224000000001</c:v>
                </c:pt>
                <c:pt idx="366">
                  <c:v>3.42564994</c:v>
                </c:pt>
                <c:pt idx="367">
                  <c:v>3.4363655</c:v>
                </c:pt>
                <c:pt idx="368">
                  <c:v>3.4517837699999996</c:v>
                </c:pt>
                <c:pt idx="369">
                  <c:v>3.4587262499999998</c:v>
                </c:pt>
                <c:pt idx="370">
                  <c:v>3.4205349999999997</c:v>
                </c:pt>
                <c:pt idx="371">
                  <c:v>3.4340660000000001</c:v>
                </c:pt>
                <c:pt idx="372">
                  <c:v>3.4541769599999999</c:v>
                </c:pt>
                <c:pt idx="373">
                  <c:v>3.4470057999999999</c:v>
                </c:pt>
                <c:pt idx="374">
                  <c:v>3.4257314799999996</c:v>
                </c:pt>
                <c:pt idx="375">
                  <c:v>3.4336104000000001</c:v>
                </c:pt>
                <c:pt idx="376">
                  <c:v>3.4555870400000002</c:v>
                </c:pt>
                <c:pt idx="377">
                  <c:v>3.4371411600000004</c:v>
                </c:pt>
                <c:pt idx="378">
                  <c:v>3.4327971600000002</c:v>
                </c:pt>
                <c:pt idx="379">
                  <c:v>3.4331522399999996</c:v>
                </c:pt>
                <c:pt idx="380">
                  <c:v>3.4579314000000001</c:v>
                </c:pt>
                <c:pt idx="381">
                  <c:v>3.4319829599999996</c:v>
                </c:pt>
                <c:pt idx="382">
                  <c:v>3.4238856800000002</c:v>
                </c:pt>
                <c:pt idx="383">
                  <c:v>3.4364471999999999</c:v>
                </c:pt>
                <c:pt idx="384">
                  <c:v>3.4490042400000003</c:v>
                </c:pt>
                <c:pt idx="385">
                  <c:v>3.4362146</c:v>
                </c:pt>
                <c:pt idx="386">
                  <c:v>3.41686004</c:v>
                </c:pt>
                <c:pt idx="387">
                  <c:v>3.44536416</c:v>
                </c:pt>
                <c:pt idx="388">
                  <c:v>3.4466896199999999</c:v>
                </c:pt>
                <c:pt idx="389">
                  <c:v>3.4404739599999998</c:v>
                </c:pt>
                <c:pt idx="390">
                  <c:v>3.4267577400000002</c:v>
                </c:pt>
                <c:pt idx="391">
                  <c:v>3.4468014</c:v>
                </c:pt>
                <c:pt idx="392">
                  <c:v>3.4518381799999998</c:v>
                </c:pt>
                <c:pt idx="393">
                  <c:v>3.4221918299999996</c:v>
                </c:pt>
                <c:pt idx="394">
                  <c:v>3.4281678600000003</c:v>
                </c:pt>
                <c:pt idx="395">
                  <c:v>3.4481968000000003</c:v>
                </c:pt>
                <c:pt idx="396">
                  <c:v>3.4522922499999997</c:v>
                </c:pt>
                <c:pt idx="397">
                  <c:v>3.4142350500000003</c:v>
                </c:pt>
                <c:pt idx="398">
                  <c:v>3.4314459200000003</c:v>
                </c:pt>
                <c:pt idx="399">
                  <c:v>3.4467779700000003</c:v>
                </c:pt>
                <c:pt idx="400">
                  <c:v>3.44899764</c:v>
                </c:pt>
                <c:pt idx="401">
                  <c:v>3.4250069500000002</c:v>
                </c:pt>
                <c:pt idx="402">
                  <c:v>3.4328445200000002</c:v>
                </c:pt>
                <c:pt idx="403">
                  <c:v>3.4519448600000002</c:v>
                </c:pt>
                <c:pt idx="404">
                  <c:v>3.42983628</c:v>
                </c:pt>
                <c:pt idx="405">
                  <c:v>3.4292497200000001</c:v>
                </c:pt>
                <c:pt idx="406">
                  <c:v>3.4324041999999997</c:v>
                </c:pt>
                <c:pt idx="407">
                  <c:v>3.4570647000000001</c:v>
                </c:pt>
                <c:pt idx="408">
                  <c:v>3.43683944</c:v>
                </c:pt>
                <c:pt idx="409">
                  <c:v>3.4269034799999996</c:v>
                </c:pt>
                <c:pt idx="410">
                  <c:v>3.4347284999999999</c:v>
                </c:pt>
                <c:pt idx="411">
                  <c:v>3.4481573999999999</c:v>
                </c:pt>
                <c:pt idx="412">
                  <c:v>3.4382240000000004</c:v>
                </c:pt>
                <c:pt idx="413">
                  <c:v>3.4208206799999998</c:v>
                </c:pt>
                <c:pt idx="414">
                  <c:v>3.4445182400000003</c:v>
                </c:pt>
                <c:pt idx="415">
                  <c:v>3.4448619800000002</c:v>
                </c:pt>
                <c:pt idx="416">
                  <c:v>3.43960344</c:v>
                </c:pt>
                <c:pt idx="417">
                  <c:v>3.4231444999999998</c:v>
                </c:pt>
                <c:pt idx="418">
                  <c:v>3.4477579600000001</c:v>
                </c:pt>
                <c:pt idx="419">
                  <c:v>3.4490332800000001</c:v>
                </c:pt>
                <c:pt idx="420">
                  <c:v>3.4232503799999998</c:v>
                </c:pt>
                <c:pt idx="421">
                  <c:v>3.42643151</c:v>
                </c:pt>
                <c:pt idx="422">
                  <c:v>3.4444980300000001</c:v>
                </c:pt>
                <c:pt idx="423">
                  <c:v>3.4541652000000003</c:v>
                </c:pt>
                <c:pt idx="424">
                  <c:v>3.4171727000000001</c:v>
                </c:pt>
                <c:pt idx="425">
                  <c:v>3.4305696000000001</c:v>
                </c:pt>
                <c:pt idx="426">
                  <c:v>3.4449307199999999</c:v>
                </c:pt>
                <c:pt idx="427">
                  <c:v>3.44340745</c:v>
                </c:pt>
                <c:pt idx="428">
                  <c:v>3.417659</c:v>
                </c:pt>
                <c:pt idx="429">
                  <c:v>3.43007756</c:v>
                </c:pt>
                <c:pt idx="430">
                  <c:v>3.4500167200000003</c:v>
                </c:pt>
                <c:pt idx="431">
                  <c:v>3.4316930999999999</c:v>
                </c:pt>
                <c:pt idx="432">
                  <c:v>3.4255168999999999</c:v>
                </c:pt>
                <c:pt idx="433">
                  <c:v>3.4295829600000003</c:v>
                </c:pt>
                <c:pt idx="434">
                  <c:v>3.4559861399999998</c:v>
                </c:pt>
                <c:pt idx="435">
                  <c:v>3.4339878000000001</c:v>
                </c:pt>
                <c:pt idx="436">
                  <c:v>3.4250232600000001</c:v>
                </c:pt>
                <c:pt idx="437">
                  <c:v>3.4328069999999999</c:v>
                </c:pt>
                <c:pt idx="438">
                  <c:v>3.4471359000000001</c:v>
                </c:pt>
                <c:pt idx="439">
                  <c:v>3.4335230800000001</c:v>
                </c:pt>
                <c:pt idx="440">
                  <c:v>3.4189849099999998</c:v>
                </c:pt>
                <c:pt idx="441">
                  <c:v>3.4369899899999998</c:v>
                </c:pt>
                <c:pt idx="442">
                  <c:v>3.4410460200000004</c:v>
                </c:pt>
                <c:pt idx="443">
                  <c:v>3.4348776000000001</c:v>
                </c:pt>
                <c:pt idx="444">
                  <c:v>3.4184900099999997</c:v>
                </c:pt>
                <c:pt idx="445">
                  <c:v>3.44577227</c:v>
                </c:pt>
                <c:pt idx="446">
                  <c:v>3.4470365699999999</c:v>
                </c:pt>
                <c:pt idx="447">
                  <c:v>3.4269029999999998</c:v>
                </c:pt>
                <c:pt idx="448">
                  <c:v>3.4235638499999999</c:v>
                </c:pt>
                <c:pt idx="449">
                  <c:v>3.44154173</c:v>
                </c:pt>
                <c:pt idx="450">
                  <c:v>3.4474462199999998</c:v>
                </c:pt>
                <c:pt idx="451">
                  <c:v>3.4134414599999996</c:v>
                </c:pt>
                <c:pt idx="452">
                  <c:v>3.4276995399999999</c:v>
                </c:pt>
                <c:pt idx="453">
                  <c:v>3.44291736</c:v>
                </c:pt>
                <c:pt idx="454">
                  <c:v>3.4451063999999998</c:v>
                </c:pt>
                <c:pt idx="455">
                  <c:v>3.41390664</c:v>
                </c:pt>
                <c:pt idx="456">
                  <c:v>3.4253723200000001</c:v>
                </c:pt>
                <c:pt idx="457">
                  <c:v>3.4479592799999996</c:v>
                </c:pt>
                <c:pt idx="458">
                  <c:v>3.4334227999999998</c:v>
                </c:pt>
                <c:pt idx="459">
                  <c:v>3.4263795999999997</c:v>
                </c:pt>
                <c:pt idx="460">
                  <c:v>3.4285310000000004</c:v>
                </c:pt>
                <c:pt idx="461">
                  <c:v>3.4557331000000002</c:v>
                </c:pt>
                <c:pt idx="462">
                  <c:v>3.4310522400000001</c:v>
                </c:pt>
                <c:pt idx="463">
                  <c:v>3.4249027000000001</c:v>
                </c:pt>
                <c:pt idx="464">
                  <c:v>3.4280149799999999</c:v>
                </c:pt>
                <c:pt idx="465">
                  <c:v>3.4477909200000005</c:v>
                </c:pt>
                <c:pt idx="466">
                  <c:v>3.4296073499999999</c:v>
                </c:pt>
                <c:pt idx="467">
                  <c:v>3.4151319</c:v>
                </c:pt>
                <c:pt idx="468">
                  <c:v>3.43582455</c:v>
                </c:pt>
                <c:pt idx="469">
                  <c:v>3.4417440000000004</c:v>
                </c:pt>
                <c:pt idx="470">
                  <c:v>3.4328234399999999</c:v>
                </c:pt>
                <c:pt idx="471">
                  <c:v>3.4137320799999999</c:v>
                </c:pt>
                <c:pt idx="472">
                  <c:v>3.4344100799999997</c:v>
                </c:pt>
                <c:pt idx="473">
                  <c:v>3.4412495399999998</c:v>
                </c:pt>
                <c:pt idx="474">
                  <c:v>3.4276752000000004</c:v>
                </c:pt>
                <c:pt idx="475">
                  <c:v>3.4224607199999997</c:v>
                </c:pt>
                <c:pt idx="476">
                  <c:v>3.4431220800000002</c:v>
                </c:pt>
                <c:pt idx="477">
                  <c:v>3.4489933599999998</c:v>
                </c:pt>
                <c:pt idx="478">
                  <c:v>3.41236944</c:v>
                </c:pt>
                <c:pt idx="479">
                  <c:v>3.4284032</c:v>
                </c:pt>
                <c:pt idx="480">
                  <c:v>3.4398140000000001</c:v>
                </c:pt>
                <c:pt idx="481">
                  <c:v>3.4484507999999998</c:v>
                </c:pt>
                <c:pt idx="482">
                  <c:v>3.4155440000000001</c:v>
                </c:pt>
                <c:pt idx="483">
                  <c:v>3.4278362999999996</c:v>
                </c:pt>
                <c:pt idx="484">
                  <c:v>3.4475808000000003</c:v>
                </c:pt>
                <c:pt idx="485">
                  <c:v>3.4321836000000006</c:v>
                </c:pt>
                <c:pt idx="486">
                  <c:v>3.42055584</c:v>
                </c:pt>
                <c:pt idx="487">
                  <c:v>3.4264188</c:v>
                </c:pt>
                <c:pt idx="488">
                  <c:v>3.4507227199999999</c:v>
                </c:pt>
                <c:pt idx="489">
                  <c:v>3.4279960000000003</c:v>
                </c:pt>
                <c:pt idx="490">
                  <c:v>3.42094824</c:v>
                </c:pt>
                <c:pt idx="491">
                  <c:v>3.4286496000000004</c:v>
                </c:pt>
                <c:pt idx="492">
                  <c:v>3.4474063200000002</c:v>
                </c:pt>
                <c:pt idx="493">
                  <c:v>3.4302232799999999</c:v>
                </c:pt>
                <c:pt idx="494">
                  <c:v>3.4167308000000003</c:v>
                </c:pt>
                <c:pt idx="495">
                  <c:v>3.4290319199999999</c:v>
                </c:pt>
                <c:pt idx="496">
                  <c:v>3.4367241600000002</c:v>
                </c:pt>
                <c:pt idx="497">
                  <c:v>3.4315234399999999</c:v>
                </c:pt>
                <c:pt idx="498">
                  <c:v>3.4115953600000002</c:v>
                </c:pt>
                <c:pt idx="499">
                  <c:v>3.4395348000000001</c:v>
                </c:pt>
                <c:pt idx="500">
                  <c:v>3.4416975999999999</c:v>
                </c:pt>
                <c:pt idx="501">
                  <c:v>3.427298</c:v>
                </c:pt>
                <c:pt idx="502">
                  <c:v>3.4221024000000004</c:v>
                </c:pt>
                <c:pt idx="503">
                  <c:v>3.4445012000000004</c:v>
                </c:pt>
                <c:pt idx="504">
                  <c:v>3.4448590600000002</c:v>
                </c:pt>
                <c:pt idx="505">
                  <c:v>3.4120418400000001</c:v>
                </c:pt>
                <c:pt idx="506">
                  <c:v>3.4261565599999999</c:v>
                </c:pt>
                <c:pt idx="507">
                  <c:v>3.4421044000000003</c:v>
                </c:pt>
                <c:pt idx="508">
                  <c:v>3.4470189599999999</c:v>
                </c:pt>
                <c:pt idx="509">
                  <c:v>3.4124232000000001</c:v>
                </c:pt>
                <c:pt idx="510">
                  <c:v>3.4256085600000001</c:v>
                </c:pt>
                <c:pt idx="511">
                  <c:v>3.44338152</c:v>
                </c:pt>
                <c:pt idx="512">
                  <c:v>3.4326801599999999</c:v>
                </c:pt>
                <c:pt idx="513">
                  <c:v>3.4155552</c:v>
                </c:pt>
                <c:pt idx="514">
                  <c:v>3.4259386800000002</c:v>
                </c:pt>
                <c:pt idx="515">
                  <c:v>3.4474070399999999</c:v>
                </c:pt>
                <c:pt idx="516">
                  <c:v>3.42386408</c:v>
                </c:pt>
                <c:pt idx="517">
                  <c:v>3.4140919200000002</c:v>
                </c:pt>
                <c:pt idx="518">
                  <c:v>3.4171659999999999</c:v>
                </c:pt>
                <c:pt idx="519">
                  <c:v>3.4431688</c:v>
                </c:pt>
                <c:pt idx="520">
                  <c:v>3.4260988000000001</c:v>
                </c:pt>
                <c:pt idx="521">
                  <c:v>3.4126273600000001</c:v>
                </c:pt>
                <c:pt idx="522">
                  <c:v>3.4267367399999999</c:v>
                </c:pt>
                <c:pt idx="523">
                  <c:v>3.4361834400000002</c:v>
                </c:pt>
                <c:pt idx="524">
                  <c:v>3.4255405799999998</c:v>
                </c:pt>
                <c:pt idx="525">
                  <c:v>3.4084127999999998</c:v>
                </c:pt>
                <c:pt idx="526">
                  <c:v>3.4352999999999998</c:v>
                </c:pt>
                <c:pt idx="527">
                  <c:v>3.4319897099999999</c:v>
                </c:pt>
                <c:pt idx="528">
                  <c:v>3.42677392</c:v>
                </c:pt>
                <c:pt idx="529">
                  <c:v>3.4115256</c:v>
                </c:pt>
                <c:pt idx="530">
                  <c:v>3.43564632</c:v>
                </c:pt>
                <c:pt idx="531">
                  <c:v>3.4414527999999995</c:v>
                </c:pt>
                <c:pt idx="532">
                  <c:v>3.40973712</c:v>
                </c:pt>
                <c:pt idx="533">
                  <c:v>3.41829056</c:v>
                </c:pt>
                <c:pt idx="534">
                  <c:v>3.4350740000000002</c:v>
                </c:pt>
                <c:pt idx="535">
                  <c:v>3.4381317600000001</c:v>
                </c:pt>
                <c:pt idx="536">
                  <c:v>3.4064380000000001</c:v>
                </c:pt>
                <c:pt idx="537">
                  <c:v>3.4223371899999999</c:v>
                </c:pt>
                <c:pt idx="538">
                  <c:v>3.4400217099999999</c:v>
                </c:pt>
                <c:pt idx="539">
                  <c:v>3.4330215599999998</c:v>
                </c:pt>
                <c:pt idx="540">
                  <c:v>3.4104882000000005</c:v>
                </c:pt>
                <c:pt idx="541">
                  <c:v>3.4190279800000001</c:v>
                </c:pt>
                <c:pt idx="542">
                  <c:v>3.44309457</c:v>
                </c:pt>
                <c:pt idx="543">
                  <c:v>3.4223599199999999</c:v>
                </c:pt>
                <c:pt idx="544">
                  <c:v>3.4190208000000002</c:v>
                </c:pt>
                <c:pt idx="545">
                  <c:v>3.42024784</c:v>
                </c:pt>
                <c:pt idx="546">
                  <c:v>3.4461219999999999</c:v>
                </c:pt>
                <c:pt idx="547">
                  <c:v>3.4254381600000001</c:v>
                </c:pt>
                <c:pt idx="548">
                  <c:v>3.41571208</c:v>
                </c:pt>
                <c:pt idx="549">
                  <c:v>3.4251496000000001</c:v>
                </c:pt>
                <c:pt idx="550">
                  <c:v>3.4354958399999997</c:v>
                </c:pt>
                <c:pt idx="551">
                  <c:v>3.4248604</c:v>
                </c:pt>
                <c:pt idx="552">
                  <c:v>3.4069331200000006</c:v>
                </c:pt>
                <c:pt idx="553">
                  <c:v>3.4282551999999997</c:v>
                </c:pt>
                <c:pt idx="554">
                  <c:v>3.4303884299999998</c:v>
                </c:pt>
                <c:pt idx="555">
                  <c:v>3.4215833</c:v>
                </c:pt>
                <c:pt idx="556">
                  <c:v>3.4082246</c:v>
                </c:pt>
                <c:pt idx="557">
                  <c:v>3.4313155800000001</c:v>
                </c:pt>
                <c:pt idx="558">
                  <c:v>3.4325349599999999</c:v>
                </c:pt>
                <c:pt idx="559">
                  <c:v>3.4091244000000001</c:v>
                </c:pt>
                <c:pt idx="560">
                  <c:v>3.4185425600000001</c:v>
                </c:pt>
                <c:pt idx="561">
                  <c:v>3.43159912</c:v>
                </c:pt>
                <c:pt idx="562">
                  <c:v>3.436458</c:v>
                </c:pt>
                <c:pt idx="563">
                  <c:v>3.3994849500000002</c:v>
                </c:pt>
                <c:pt idx="564">
                  <c:v>3.4170500000000001</c:v>
                </c:pt>
                <c:pt idx="565">
                  <c:v>3.4346459999999999</c:v>
                </c:pt>
                <c:pt idx="566">
                  <c:v>3.4322226400000004</c:v>
                </c:pt>
                <c:pt idx="567">
                  <c:v>3.4070619199999999</c:v>
                </c:pt>
                <c:pt idx="568">
                  <c:v>3.42101232</c:v>
                </c:pt>
                <c:pt idx="569">
                  <c:v>3.4395414299999998</c:v>
                </c:pt>
                <c:pt idx="570">
                  <c:v>3.4216641999999999</c:v>
                </c:pt>
                <c:pt idx="571">
                  <c:v>3.4137908399999999</c:v>
                </c:pt>
                <c:pt idx="572">
                  <c:v>3.4168248000000001</c:v>
                </c:pt>
                <c:pt idx="573">
                  <c:v>3.4425338400000003</c:v>
                </c:pt>
                <c:pt idx="574">
                  <c:v>3.4192175999999996</c:v>
                </c:pt>
                <c:pt idx="575">
                  <c:v>3.41316592</c:v>
                </c:pt>
                <c:pt idx="576">
                  <c:v>3.4225535200000001</c:v>
                </c:pt>
                <c:pt idx="577">
                  <c:v>3.4346613600000002</c:v>
                </c:pt>
                <c:pt idx="578">
                  <c:v>3.42316296</c:v>
                </c:pt>
                <c:pt idx="579">
                  <c:v>3.4062228000000001</c:v>
                </c:pt>
                <c:pt idx="580">
                  <c:v>3.4264934399999998</c:v>
                </c:pt>
                <c:pt idx="581">
                  <c:v>3.4286111199999998</c:v>
                </c:pt>
                <c:pt idx="582">
                  <c:v>3.4225637600000001</c:v>
                </c:pt>
                <c:pt idx="583">
                  <c:v>3.4065417599999996</c:v>
                </c:pt>
                <c:pt idx="584">
                  <c:v>3.4258904000000001</c:v>
                </c:pt>
                <c:pt idx="585">
                  <c:v>3.4252859199999999</c:v>
                </c:pt>
                <c:pt idx="586">
                  <c:v>3.4020569700000003</c:v>
                </c:pt>
                <c:pt idx="587">
                  <c:v>3.4096134600000001</c:v>
                </c:pt>
                <c:pt idx="588">
                  <c:v>3.4307596200000003</c:v>
                </c:pt>
                <c:pt idx="589">
                  <c:v>3.43649593</c:v>
                </c:pt>
                <c:pt idx="590">
                  <c:v>3.4005609000000003</c:v>
                </c:pt>
                <c:pt idx="591">
                  <c:v>3.4180363200000001</c:v>
                </c:pt>
                <c:pt idx="592">
                  <c:v>3.4328642299999998</c:v>
                </c:pt>
                <c:pt idx="593">
                  <c:v>3.4340304800000001</c:v>
                </c:pt>
                <c:pt idx="594">
                  <c:v>3.4071727999999997</c:v>
                </c:pt>
                <c:pt idx="595">
                  <c:v>3.4174310399999999</c:v>
                </c:pt>
                <c:pt idx="596">
                  <c:v>3.43763912</c:v>
                </c:pt>
                <c:pt idx="597">
                  <c:v>3.4198415999999998</c:v>
                </c:pt>
                <c:pt idx="598">
                  <c:v>3.4120003199999998</c:v>
                </c:pt>
                <c:pt idx="599">
                  <c:v>3.4150143999999996</c:v>
                </c:pt>
                <c:pt idx="600">
                  <c:v>3.4397289599999996</c:v>
                </c:pt>
                <c:pt idx="601">
                  <c:v>3.4165183199999998</c:v>
                </c:pt>
                <c:pt idx="602">
                  <c:v>3.4077784000000002</c:v>
                </c:pt>
                <c:pt idx="603">
                  <c:v>3.4135392900000001</c:v>
                </c:pt>
                <c:pt idx="604">
                  <c:v>3.4318727999999998</c:v>
                </c:pt>
                <c:pt idx="605">
                  <c:v>3.4195204000000001</c:v>
                </c:pt>
                <c:pt idx="606">
                  <c:v>3.4017524799999999</c:v>
                </c:pt>
                <c:pt idx="607">
                  <c:v>3.4219216800000001</c:v>
                </c:pt>
                <c:pt idx="608">
                  <c:v>3.42041248</c:v>
                </c:pt>
                <c:pt idx="609">
                  <c:v>3.4180008000000002</c:v>
                </c:pt>
                <c:pt idx="610">
                  <c:v>3.4029528</c:v>
                </c:pt>
                <c:pt idx="611">
                  <c:v>3.4294239999999996</c:v>
                </c:pt>
                <c:pt idx="612">
                  <c:v>3.4297183200000001</c:v>
                </c:pt>
                <c:pt idx="613">
                  <c:v>3.4128712799999996</c:v>
                </c:pt>
                <c:pt idx="614">
                  <c:v>3.4104620000000003</c:v>
                </c:pt>
                <c:pt idx="615">
                  <c:v>3.4333048799999997</c:v>
                </c:pt>
                <c:pt idx="616">
                  <c:v>3.4363024800000002</c:v>
                </c:pt>
                <c:pt idx="617">
                  <c:v>3.4023364799999998</c:v>
                </c:pt>
                <c:pt idx="618">
                  <c:v>3.4170557599999998</c:v>
                </c:pt>
                <c:pt idx="619">
                  <c:v>3.4318076799999999</c:v>
                </c:pt>
                <c:pt idx="620">
                  <c:v>3.4356655200000001</c:v>
                </c:pt>
                <c:pt idx="621">
                  <c:v>3.4044255199999998</c:v>
                </c:pt>
                <c:pt idx="622">
                  <c:v>3.4137287999999999</c:v>
                </c:pt>
                <c:pt idx="623">
                  <c:v>3.4347358400000001</c:v>
                </c:pt>
                <c:pt idx="624">
                  <c:v>3.4197191999999998</c:v>
                </c:pt>
                <c:pt idx="625">
                  <c:v>3.4101091199999995</c:v>
                </c:pt>
                <c:pt idx="626">
                  <c:v>3.4113031999999999</c:v>
                </c:pt>
                <c:pt idx="627">
                  <c:v>3.3993000000000002</c:v>
                </c:pt>
              </c:numCache>
            </c:numRef>
          </c:yVal>
          <c:smooth val="1"/>
        </c:ser>
        <c:ser>
          <c:idx val="7"/>
          <c:order val="7"/>
          <c:tx>
            <c:v>Test_2 : CSR-4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CHS_17May2016!$P$27:$P$653</c:f>
              <c:numCache>
                <c:formatCode>General</c:formatCode>
                <c:ptCount val="627"/>
                <c:pt idx="0">
                  <c:v>0</c:v>
                </c:pt>
                <c:pt idx="1">
                  <c:v>1.1000605044375777E-2</c:v>
                </c:pt>
                <c:pt idx="2">
                  <c:v>2.7003645656232134E-2</c:v>
                </c:pt>
                <c:pt idx="3">
                  <c:v>4.3009247651092479E-2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9.0040524316415516E-2</c:v>
                </c:pt>
                <c:pt idx="7">
                  <c:v>0.10605621973211701</c:v>
                </c:pt>
                <c:pt idx="8">
                  <c:v>0.12207448058370403</c:v>
                </c:pt>
                <c:pt idx="9">
                  <c:v>0.13809530769317349</c:v>
                </c:pt>
                <c:pt idx="10">
                  <c:v>0.15411870188291751</c:v>
                </c:pt>
                <c:pt idx="11">
                  <c:v>0.17014466397575703</c:v>
                </c:pt>
                <c:pt idx="12">
                  <c:v>0.18617319479486402</c:v>
                </c:pt>
                <c:pt idx="13">
                  <c:v>0.20220429516385088</c:v>
                </c:pt>
                <c:pt idx="14">
                  <c:v>0.21823796590668179</c:v>
                </c:pt>
                <c:pt idx="15">
                  <c:v>0.23527655835971603</c:v>
                </c:pt>
                <c:pt idx="16">
                  <c:v>0.25031302181184767</c:v>
                </c:pt>
                <c:pt idx="17">
                  <c:v>0.26735708074534525</c:v>
                </c:pt>
                <c:pt idx="18">
                  <c:v>0.28239836911019628</c:v>
                </c:pt>
                <c:pt idx="19">
                  <c:v>0.29844490409598101</c:v>
                </c:pt>
                <c:pt idx="20">
                  <c:v>0.31449401440788355</c:v>
                </c:pt>
                <c:pt idx="21">
                  <c:v>0.33054570087264812</c:v>
                </c:pt>
                <c:pt idx="22">
                  <c:v>0.34659996431746171</c:v>
                </c:pt>
                <c:pt idx="23">
                  <c:v>0.36265680556986535</c:v>
                </c:pt>
                <c:pt idx="24">
                  <c:v>0.37871622545784306</c:v>
                </c:pt>
                <c:pt idx="25">
                  <c:v>0.39477822480974467</c:v>
                </c:pt>
                <c:pt idx="26">
                  <c:v>0.41084280445431909</c:v>
                </c:pt>
                <c:pt idx="27">
                  <c:v>0.4269099652207482</c:v>
                </c:pt>
                <c:pt idx="28">
                  <c:v>0.44297970793856883</c:v>
                </c:pt>
                <c:pt idx="29">
                  <c:v>0.4590520334377628</c:v>
                </c:pt>
                <c:pt idx="30">
                  <c:v>0.47512694254866711</c:v>
                </c:pt>
                <c:pt idx="31">
                  <c:v>0.4912044361020641</c:v>
                </c:pt>
                <c:pt idx="32">
                  <c:v>0.50728451492909232</c:v>
                </c:pt>
                <c:pt idx="33">
                  <c:v>0.52336717986133596</c:v>
                </c:pt>
                <c:pt idx="34">
                  <c:v>0.53945243173074675</c:v>
                </c:pt>
                <c:pt idx="35">
                  <c:v>0.55554027136967821</c:v>
                </c:pt>
                <c:pt idx="36">
                  <c:v>0.57163069961091917</c:v>
                </c:pt>
                <c:pt idx="37">
                  <c:v>0.58772371728761563</c:v>
                </c:pt>
                <c:pt idx="38">
                  <c:v>0.60381932523336079</c:v>
                </c:pt>
                <c:pt idx="39">
                  <c:v>0.6209237477744205</c:v>
                </c:pt>
                <c:pt idx="40">
                  <c:v>0.63702470078435192</c:v>
                </c:pt>
                <c:pt idx="41">
                  <c:v>0.65312824661864799</c:v>
                </c:pt>
                <c:pt idx="42">
                  <c:v>0.66923438611249386</c:v>
                </c:pt>
                <c:pt idx="43">
                  <c:v>0.68534312010152354</c:v>
                </c:pt>
                <c:pt idx="44">
                  <c:v>0.70145444942174107</c:v>
                </c:pt>
                <c:pt idx="45">
                  <c:v>0.71756837490955494</c:v>
                </c:pt>
                <c:pt idx="46">
                  <c:v>0.7336848974018112</c:v>
                </c:pt>
                <c:pt idx="47">
                  <c:v>0.74980401773571592</c:v>
                </c:pt>
                <c:pt idx="48">
                  <c:v>0.76592573674892528</c:v>
                </c:pt>
                <c:pt idx="49">
                  <c:v>0.78205005527945526</c:v>
                </c:pt>
                <c:pt idx="50">
                  <c:v>0.79817697416577249</c:v>
                </c:pt>
                <c:pt idx="51">
                  <c:v>0.81430649424670443</c:v>
                </c:pt>
                <c:pt idx="52">
                  <c:v>0.83043861636152905</c:v>
                </c:pt>
                <c:pt idx="53">
                  <c:v>0.84657334134989748</c:v>
                </c:pt>
                <c:pt idx="54">
                  <c:v>0.86271067005186686</c:v>
                </c:pt>
                <c:pt idx="55">
                  <c:v>0.87784178115822042</c:v>
                </c:pt>
                <c:pt idx="56">
                  <c:v>0.89499314195896129</c:v>
                </c:pt>
                <c:pt idx="57">
                  <c:v>0.91113828684625842</c:v>
                </c:pt>
                <c:pt idx="58">
                  <c:v>0.92728603881150085</c:v>
                </c:pt>
                <c:pt idx="59">
                  <c:v>0.94242692478413037</c:v>
                </c:pt>
                <c:pt idx="60">
                  <c:v>0.95958936734469413</c:v>
                </c:pt>
                <c:pt idx="61">
                  <c:v>0.97675475590521743</c:v>
                </c:pt>
                <c:pt idx="62">
                  <c:v>0.99291310778849062</c:v>
                </c:pt>
                <c:pt idx="63">
                  <c:v>1.0090740710170758</c:v>
                </c:pt>
                <c:pt idx="64">
                  <c:v>1.0252376464351354</c:v>
                </c:pt>
                <c:pt idx="65">
                  <c:v>1.0414038348872743</c:v>
                </c:pt>
                <c:pt idx="66">
                  <c:v>1.0575726372184628</c:v>
                </c:pt>
                <c:pt idx="67">
                  <c:v>1.0737440542741266</c:v>
                </c:pt>
                <c:pt idx="68">
                  <c:v>1.0899180869000551</c:v>
                </c:pt>
                <c:pt idx="69">
                  <c:v>1.1060947359424949</c:v>
                </c:pt>
                <c:pt idx="70">
                  <c:v>1.1222740022480566</c:v>
                </c:pt>
                <c:pt idx="71">
                  <c:v>1.1384558866638084</c:v>
                </c:pt>
                <c:pt idx="72">
                  <c:v>1.1546403900371951</c:v>
                </c:pt>
                <c:pt idx="73">
                  <c:v>1.170827513216073</c:v>
                </c:pt>
                <c:pt idx="74">
                  <c:v>1.1870172570487445</c:v>
                </c:pt>
                <c:pt idx="75">
                  <c:v>1.2032096223838786</c:v>
                </c:pt>
                <c:pt idx="76">
                  <c:v>1.2194046100706022</c:v>
                </c:pt>
                <c:pt idx="77">
                  <c:v>1.235602220958409</c:v>
                </c:pt>
                <c:pt idx="78">
                  <c:v>1.250789864320996</c:v>
                </c:pt>
                <c:pt idx="79">
                  <c:v>1.2669925600799379</c:v>
                </c:pt>
                <c:pt idx="80">
                  <c:v>1.2842108013297797</c:v>
                </c:pt>
                <c:pt idx="81">
                  <c:v>1.2994058295457915</c:v>
                </c:pt>
                <c:pt idx="82">
                  <c:v>1.3156164049554051</c:v>
                </c:pt>
                <c:pt idx="83">
                  <c:v>1.3318296086186192</c:v>
                </c:pt>
                <c:pt idx="84">
                  <c:v>1.3480454413878429</c:v>
                </c:pt>
                <c:pt idx="85">
                  <c:v>1.3652776453786877</c:v>
                </c:pt>
                <c:pt idx="86">
                  <c:v>1.3814989033728051</c:v>
                </c:pt>
                <c:pt idx="87">
                  <c:v>1.3987368735938022</c:v>
                </c:pt>
                <c:pt idx="88">
                  <c:v>1.4139493153721741</c:v>
                </c:pt>
                <c:pt idx="89">
                  <c:v>1.4301784710859644</c:v>
                </c:pt>
                <c:pt idx="90">
                  <c:v>1.4464102610822458</c:v>
                </c:pt>
                <c:pt idx="91">
                  <c:v>1.4626446862163165</c:v>
                </c:pt>
                <c:pt idx="92">
                  <c:v>1.4788817473439368</c:v>
                </c:pt>
                <c:pt idx="93">
                  <c:v>1.4951214453212394</c:v>
                </c:pt>
                <c:pt idx="94">
                  <c:v>1.5113637810048184</c:v>
                </c:pt>
                <c:pt idx="95">
                  <c:v>1.5276087552516409</c:v>
                </c:pt>
                <c:pt idx="96">
                  <c:v>1.5438563689191365</c:v>
                </c:pt>
                <c:pt idx="97">
                  <c:v>1.5601066228651188</c:v>
                </c:pt>
                <c:pt idx="98">
                  <c:v>1.5763595179478205</c:v>
                </c:pt>
                <c:pt idx="99">
                  <c:v>1.5926150550259255</c:v>
                </c:pt>
                <c:pt idx="100">
                  <c:v>1.6078570212690733</c:v>
                </c:pt>
                <c:pt idx="101">
                  <c:v>1.6251340586050429</c:v>
                </c:pt>
                <c:pt idx="102">
                  <c:v>1.6413975268254746</c:v>
                </c:pt>
                <c:pt idx="103">
                  <c:v>1.6576636404801479</c:v>
                </c:pt>
                <c:pt idx="104">
                  <c:v>1.6739324004297995</c:v>
                </c:pt>
                <c:pt idx="105">
                  <c:v>1.6902038075356309</c:v>
                </c:pt>
                <c:pt idx="106">
                  <c:v>1.7064778626592301</c:v>
                </c:pt>
                <c:pt idx="107">
                  <c:v>1.7227545666626054</c:v>
                </c:pt>
                <c:pt idx="108">
                  <c:v>1.7390339204082208</c:v>
                </c:pt>
                <c:pt idx="109">
                  <c:v>1.7553159247589156</c:v>
                </c:pt>
                <c:pt idx="110">
                  <c:v>1.7716005805779966</c:v>
                </c:pt>
                <c:pt idx="111">
                  <c:v>1.7889059335740378</c:v>
                </c:pt>
                <c:pt idx="112">
                  <c:v>1.8051960607748607</c:v>
                </c:pt>
                <c:pt idx="113">
                  <c:v>1.8214888420905018</c:v>
                </c:pt>
                <c:pt idx="114">
                  <c:v>1.8377842783859371</c:v>
                </c:pt>
                <c:pt idx="115">
                  <c:v>1.8540823705266121</c:v>
                </c:pt>
                <c:pt idx="116">
                  <c:v>1.8703831193783604</c:v>
                </c:pt>
                <c:pt idx="117">
                  <c:v>1.8856674850305188</c:v>
                </c:pt>
                <c:pt idx="118">
                  <c:v>1.9029925906805647</c:v>
                </c:pt>
                <c:pt idx="119">
                  <c:v>1.9193013148648297</c:v>
                </c:pt>
                <c:pt idx="120">
                  <c:v>1.9356126992277987</c:v>
                </c:pt>
                <c:pt idx="121">
                  <c:v>1.9519267446374138</c:v>
                </c:pt>
                <c:pt idx="122">
                  <c:v>1.9672235797520727</c:v>
                </c:pt>
                <c:pt idx="123">
                  <c:v>1.9835427834111468</c:v>
                </c:pt>
                <c:pt idx="124">
                  <c:v>1.999864650668997</c:v>
                </c:pt>
                <c:pt idx="125">
                  <c:v>2.0161891823952405</c:v>
                </c:pt>
                <c:pt idx="126">
                  <c:v>2.0325163794599659</c:v>
                </c:pt>
                <c:pt idx="127">
                  <c:v>2.0488462427336431</c:v>
                </c:pt>
                <c:pt idx="128">
                  <c:v>2.0651787730872138</c:v>
                </c:pt>
                <c:pt idx="129">
                  <c:v>2.0815139713920003</c:v>
                </c:pt>
                <c:pt idx="130">
                  <c:v>2.0978518385197984</c:v>
                </c:pt>
                <c:pt idx="131">
                  <c:v>2.114192375342796</c:v>
                </c:pt>
                <c:pt idx="132">
                  <c:v>2.1305355827336103</c:v>
                </c:pt>
                <c:pt idx="133">
                  <c:v>2.1468814615653193</c:v>
                </c:pt>
                <c:pt idx="134">
                  <c:v>2.1632300127113839</c:v>
                </c:pt>
                <c:pt idx="135">
                  <c:v>2.1806032773447925</c:v>
                </c:pt>
                <c:pt idx="136">
                  <c:v>2.1969573428997222</c:v>
                </c:pt>
                <c:pt idx="137">
                  <c:v>2.213314083446718</c:v>
                </c:pt>
                <c:pt idx="138">
                  <c:v>2.2296734998610299</c:v>
                </c:pt>
                <c:pt idx="139">
                  <c:v>2.2460355930182896</c:v>
                </c:pt>
                <c:pt idx="140">
                  <c:v>2.2624003637946055</c:v>
                </c:pt>
                <c:pt idx="141">
                  <c:v>2.2787678130664837</c:v>
                </c:pt>
                <c:pt idx="142">
                  <c:v>2.2951379417108573</c:v>
                </c:pt>
                <c:pt idx="143">
                  <c:v>2.3115107506051271</c:v>
                </c:pt>
                <c:pt idx="144">
                  <c:v>2.3278862406270791</c:v>
                </c:pt>
                <c:pt idx="145">
                  <c:v>2.3442644126549737</c:v>
                </c:pt>
                <c:pt idx="146">
                  <c:v>2.3596213855186683</c:v>
                </c:pt>
                <c:pt idx="147">
                  <c:v>2.3760047564338662</c:v>
                </c:pt>
                <c:pt idx="148">
                  <c:v>2.3923908119373332</c:v>
                </c:pt>
                <c:pt idx="149">
                  <c:v>2.4087795529089981</c:v>
                </c:pt>
                <c:pt idx="150">
                  <c:v>2.4251709802292227</c:v>
                </c:pt>
                <c:pt idx="151">
                  <c:v>2.4415650947788361</c:v>
                </c:pt>
                <c:pt idx="152">
                  <c:v>2.4579618974390547</c:v>
                </c:pt>
                <c:pt idx="153">
                  <c:v>2.4743613890915737</c:v>
                </c:pt>
                <c:pt idx="154">
                  <c:v>2.4907635706184781</c:v>
                </c:pt>
                <c:pt idx="155">
                  <c:v>2.5071684429023309</c:v>
                </c:pt>
                <c:pt idx="156">
                  <c:v>2.5235760068260968</c:v>
                </c:pt>
                <c:pt idx="157">
                  <c:v>2.5399862632731738</c:v>
                </c:pt>
                <c:pt idx="158">
                  <c:v>2.5563992131274298</c:v>
                </c:pt>
                <c:pt idx="159">
                  <c:v>2.5738409245113241</c:v>
                </c:pt>
                <c:pt idx="160">
                  <c:v>2.5902594323110759</c:v>
                </c:pt>
                <c:pt idx="161">
                  <c:v>2.606680636227491</c:v>
                </c:pt>
                <c:pt idx="162">
                  <c:v>2.6231045371461614</c:v>
                </c:pt>
                <c:pt idx="163">
                  <c:v>2.6385043944712505</c:v>
                </c:pt>
                <c:pt idx="164">
                  <c:v>2.655960433534958</c:v>
                </c:pt>
                <c:pt idx="165">
                  <c:v>2.6713653518423404</c:v>
                </c:pt>
                <c:pt idx="166">
                  <c:v>2.68882712857113</c:v>
                </c:pt>
                <c:pt idx="167">
                  <c:v>2.7042371111883425</c:v>
                </c:pt>
                <c:pt idx="168">
                  <c:v>2.7206770438216394</c:v>
                </c:pt>
                <c:pt idx="169">
                  <c:v>2.7371196796132016</c:v>
                </c:pt>
                <c:pt idx="170">
                  <c:v>2.7535650194520924</c:v>
                </c:pt>
                <c:pt idx="171">
                  <c:v>2.7700130642278609</c:v>
                </c:pt>
                <c:pt idx="172">
                  <c:v>2.7864638148304492</c:v>
                </c:pt>
                <c:pt idx="173">
                  <c:v>2.802917272150284</c:v>
                </c:pt>
                <c:pt idx="174">
                  <c:v>2.8193734370781982</c:v>
                </c:pt>
                <c:pt idx="175">
                  <c:v>2.8358323105054635</c:v>
                </c:pt>
                <c:pt idx="176">
                  <c:v>2.8522938933238264</c:v>
                </c:pt>
                <c:pt idx="177">
                  <c:v>2.8687581864254286</c:v>
                </c:pt>
                <c:pt idx="178">
                  <c:v>2.8852251907028976</c:v>
                </c:pt>
                <c:pt idx="179">
                  <c:v>2.9016949070492561</c:v>
                </c:pt>
                <c:pt idx="180">
                  <c:v>2.9171377300279913</c:v>
                </c:pt>
                <c:pt idx="181">
                  <c:v>2.9346424795230801</c:v>
                </c:pt>
                <c:pt idx="182">
                  <c:v>2.9511203374388448</c:v>
                </c:pt>
                <c:pt idx="183">
                  <c:v>2.9686310370360358</c:v>
                </c:pt>
                <c:pt idx="184">
                  <c:v>2.9840842011021222</c:v>
                </c:pt>
                <c:pt idx="185">
                  <c:v>3.0005702086406001</c:v>
                </c:pt>
                <c:pt idx="186">
                  <c:v>3.0170589345116623</c:v>
                </c:pt>
                <c:pt idx="187">
                  <c:v>3.033550379611917</c:v>
                </c:pt>
                <c:pt idx="188">
                  <c:v>3.0500445448383697</c:v>
                </c:pt>
                <c:pt idx="189">
                  <c:v>3.0665414310885151</c:v>
                </c:pt>
                <c:pt idx="190">
                  <c:v>3.0830410392602587</c:v>
                </c:pt>
                <c:pt idx="191">
                  <c:v>3.0995433702519501</c:v>
                </c:pt>
                <c:pt idx="192">
                  <c:v>3.1160484249624174</c:v>
                </c:pt>
                <c:pt idx="193">
                  <c:v>3.1325562042908892</c:v>
                </c:pt>
                <c:pt idx="194">
                  <c:v>3.149066709137085</c:v>
                </c:pt>
                <c:pt idx="195">
                  <c:v>3.1655799404011233</c:v>
                </c:pt>
                <c:pt idx="196">
                  <c:v>3.1820958989836154</c:v>
                </c:pt>
                <c:pt idx="197">
                  <c:v>3.198614585785573</c:v>
                </c:pt>
                <c:pt idx="198">
                  <c:v>3.2151360017084998</c:v>
                </c:pt>
                <c:pt idx="199">
                  <c:v>3.2316601476543116</c:v>
                </c:pt>
                <c:pt idx="200">
                  <c:v>3.2481870245253739</c:v>
                </c:pt>
                <c:pt idx="201">
                  <c:v>3.2647166332245301</c:v>
                </c:pt>
                <c:pt idx="202">
                  <c:v>3.281248974655028</c:v>
                </c:pt>
                <c:pt idx="203">
                  <c:v>3.2977840497206099</c:v>
                </c:pt>
                <c:pt idx="204">
                  <c:v>3.3132881660945546</c:v>
                </c:pt>
                <c:pt idx="205">
                  <c:v>3.3308624043740931</c:v>
                </c:pt>
                <c:pt idx="206">
                  <c:v>3.3474056857716739</c:v>
                </c:pt>
                <c:pt idx="207">
                  <c:v>3.3649859214955238</c:v>
                </c:pt>
                <c:pt idx="208">
                  <c:v>3.3805004612361182</c:v>
                </c:pt>
                <c:pt idx="209">
                  <c:v>3.3970519571153344</c:v>
                </c:pt>
                <c:pt idx="210">
                  <c:v>3.4136061929682335</c:v>
                </c:pt>
                <c:pt idx="211">
                  <c:v>3.430163169702106</c:v>
                </c:pt>
                <c:pt idx="212">
                  <c:v>3.4467228882247389</c:v>
                </c:pt>
                <c:pt idx="213">
                  <c:v>3.463285349444325</c:v>
                </c:pt>
                <c:pt idx="214">
                  <c:v>3.4798505542695541</c:v>
                </c:pt>
                <c:pt idx="215">
                  <c:v>3.4964185036095219</c:v>
                </c:pt>
                <c:pt idx="216">
                  <c:v>3.5129891983738206</c:v>
                </c:pt>
                <c:pt idx="217">
                  <c:v>3.5295626394724624</c:v>
                </c:pt>
                <c:pt idx="218">
                  <c:v>3.5451027355415277</c:v>
                </c:pt>
                <c:pt idx="219">
                  <c:v>3.5616815002542919</c:v>
                </c:pt>
                <c:pt idx="220">
                  <c:v>3.5782630139772191</c:v>
                </c:pt>
                <c:pt idx="221">
                  <c:v>3.5948472776220939</c:v>
                </c:pt>
                <c:pt idx="222">
                  <c:v>3.6114342921011984</c:v>
                </c:pt>
                <c:pt idx="223">
                  <c:v>3.6280240583272345</c:v>
                </c:pt>
                <c:pt idx="224">
                  <c:v>3.6446165772133603</c:v>
                </c:pt>
                <c:pt idx="225">
                  <c:v>3.6612118496732204</c:v>
                </c:pt>
                <c:pt idx="226">
                  <c:v>3.6778098766208709</c:v>
                </c:pt>
                <c:pt idx="227">
                  <c:v>3.6944106589708667</c:v>
                </c:pt>
                <c:pt idx="228">
                  <c:v>3.7110141976381747</c:v>
                </c:pt>
                <c:pt idx="229">
                  <c:v>3.7286584786016603</c:v>
                </c:pt>
                <c:pt idx="230">
                  <c:v>3.7452677050651273</c:v>
                </c:pt>
                <c:pt idx="231">
                  <c:v>3.7618796906508947</c:v>
                </c:pt>
                <c:pt idx="232">
                  <c:v>3.778494436275829</c:v>
                </c:pt>
                <c:pt idx="233">
                  <c:v>3.7951119428572175</c:v>
                </c:pt>
                <c:pt idx="234">
                  <c:v>3.8117322113128043</c:v>
                </c:pt>
                <c:pt idx="235">
                  <c:v>3.8273162221492565</c:v>
                </c:pt>
                <c:pt idx="236">
                  <c:v>3.8449810375199394</c:v>
                </c:pt>
                <c:pt idx="237">
                  <c:v>3.8605702311225252</c:v>
                </c:pt>
                <c:pt idx="238">
                  <c:v>3.8772013833878791</c:v>
                </c:pt>
                <c:pt idx="239">
                  <c:v>3.8938353020655723</c:v>
                </c:pt>
                <c:pt idx="240">
                  <c:v>3.9104719880761039</c:v>
                </c:pt>
                <c:pt idx="241">
                  <c:v>3.9271114423404017</c:v>
                </c:pt>
                <c:pt idx="242">
                  <c:v>3.9437536657798526</c:v>
                </c:pt>
                <c:pt idx="243">
                  <c:v>3.9603986593163367</c:v>
                </c:pt>
                <c:pt idx="244">
                  <c:v>3.9770464238721508</c:v>
                </c:pt>
                <c:pt idx="245">
                  <c:v>3.9936969603700954</c:v>
                </c:pt>
                <c:pt idx="246">
                  <c:v>4.0103502697333893</c:v>
                </c:pt>
                <c:pt idx="247">
                  <c:v>4.0270063528857554</c:v>
                </c:pt>
                <c:pt idx="248">
                  <c:v>4.0436652107513478</c:v>
                </c:pt>
                <c:pt idx="249">
                  <c:v>4.0603268442547771</c:v>
                </c:pt>
                <c:pt idx="250">
                  <c:v>4.0769912543211548</c:v>
                </c:pt>
                <c:pt idx="251">
                  <c:v>4.0936584418760091</c:v>
                </c:pt>
                <c:pt idx="252">
                  <c:v>4.1103284078453743</c:v>
                </c:pt>
                <c:pt idx="253">
                  <c:v>4.1280432920415695</c:v>
                </c:pt>
                <c:pt idx="254">
                  <c:v>4.1426343769146063</c:v>
                </c:pt>
                <c:pt idx="255">
                  <c:v>4.1613974720464331</c:v>
                </c:pt>
                <c:pt idx="256">
                  <c:v>4.1770360744042847</c:v>
                </c:pt>
                <c:pt idx="257">
                  <c:v>4.1947627807765322</c:v>
                </c:pt>
                <c:pt idx="258">
                  <c:v>4.2104066022811439</c:v>
                </c:pt>
                <c:pt idx="259">
                  <c:v>4.2270960431193121</c:v>
                </c:pt>
                <c:pt idx="260">
                  <c:v>4.243788269796771</c:v>
                </c:pt>
                <c:pt idx="261">
                  <c:v>4.2604832832437358</c:v>
                </c:pt>
                <c:pt idx="262">
                  <c:v>4.2771810843908433</c:v>
                </c:pt>
                <c:pt idx="263">
                  <c:v>4.2938816741692394</c:v>
                </c:pt>
                <c:pt idx="264">
                  <c:v>4.3095410105585623</c:v>
                </c:pt>
                <c:pt idx="265">
                  <c:v>4.3272912233466876</c:v>
                </c:pt>
                <c:pt idx="266">
                  <c:v>4.3429557927335978</c:v>
                </c:pt>
                <c:pt idx="267">
                  <c:v>4.3607119382344148</c:v>
                </c:pt>
                <c:pt idx="268">
                  <c:v>4.3774264851524149</c:v>
                </c:pt>
                <c:pt idx="269">
                  <c:v>4.3941438262982384</c:v>
                </c:pt>
                <c:pt idx="270">
                  <c:v>4.4108639626063066</c:v>
                </c:pt>
                <c:pt idx="271">
                  <c:v>4.4265416298015436</c:v>
                </c:pt>
                <c:pt idx="272">
                  <c:v>4.4443126244490658</c:v>
                </c:pt>
                <c:pt idx="273">
                  <c:v>4.4599955369025972</c:v>
                </c:pt>
                <c:pt idx="274">
                  <c:v>4.476726688253982</c:v>
                </c:pt>
                <c:pt idx="275">
                  <c:v>4.4934606393880525</c:v>
                </c:pt>
                <c:pt idx="276">
                  <c:v>4.5101973912420181</c:v>
                </c:pt>
                <c:pt idx="277">
                  <c:v>4.5269369447535119</c:v>
                </c:pt>
                <c:pt idx="278">
                  <c:v>4.5436793008606831</c:v>
                </c:pt>
                <c:pt idx="279">
                  <c:v>4.560424460502106</c:v>
                </c:pt>
                <c:pt idx="280">
                  <c:v>4.5782192655127671</c:v>
                </c:pt>
                <c:pt idx="281">
                  <c:v>4.5949702104099241</c:v>
                </c:pt>
                <c:pt idx="282">
                  <c:v>4.6117239617187264</c:v>
                </c:pt>
                <c:pt idx="283">
                  <c:v>4.6284805203797124</c:v>
                </c:pt>
                <c:pt idx="284">
                  <c:v>4.6452398873338598</c:v>
                </c:pt>
                <c:pt idx="285">
                  <c:v>4.6620020635226194</c:v>
                </c:pt>
                <c:pt idx="286">
                  <c:v>4.6787670498879494</c:v>
                </c:pt>
                <c:pt idx="287">
                  <c:v>4.6944867776546344</c:v>
                </c:pt>
                <c:pt idx="288">
                  <c:v>4.7112572114192748</c:v>
                </c:pt>
                <c:pt idx="289">
                  <c:v>4.7290788794697374</c:v>
                </c:pt>
                <c:pt idx="290">
                  <c:v>4.7448065187310933</c:v>
                </c:pt>
                <c:pt idx="291">
                  <c:v>4.7626341673638963</c:v>
                </c:pt>
                <c:pt idx="292">
                  <c:v>4.7783670853806459</c:v>
                </c:pt>
                <c:pt idx="293">
                  <c:v>4.795151593319253</c:v>
                </c:pt>
                <c:pt idx="294">
                  <c:v>4.8119389189278774</c:v>
                </c:pt>
                <c:pt idx="295">
                  <c:v>4.8287290631526778</c:v>
                </c:pt>
                <c:pt idx="296">
                  <c:v>4.845522026940337</c:v>
                </c:pt>
                <c:pt idx="297">
                  <c:v>4.8623178112379772</c:v>
                </c:pt>
                <c:pt idx="298">
                  <c:v>4.8791164169931998</c:v>
                </c:pt>
                <c:pt idx="299">
                  <c:v>4.895917845154119</c:v>
                </c:pt>
                <c:pt idx="300">
                  <c:v>4.9127220966692793</c:v>
                </c:pt>
                <c:pt idx="301">
                  <c:v>4.9295291724877508</c:v>
                </c:pt>
                <c:pt idx="302">
                  <c:v>4.9463390735590353</c:v>
                </c:pt>
                <c:pt idx="303">
                  <c:v>4.9631518008331605</c:v>
                </c:pt>
                <c:pt idx="304">
                  <c:v>4.9799673552605865</c:v>
                </c:pt>
                <c:pt idx="305">
                  <c:v>4.9967857377922993</c:v>
                </c:pt>
                <c:pt idx="306">
                  <c:v>5.0136069493797173</c:v>
                </c:pt>
                <c:pt idx="307">
                  <c:v>5.0304309909747884</c:v>
                </c:pt>
                <c:pt idx="308">
                  <c:v>5.0472578635299046</c:v>
                </c:pt>
                <c:pt idx="309">
                  <c:v>5.0640875679979382</c:v>
                </c:pt>
                <c:pt idx="310">
                  <c:v>5.080920105332277</c:v>
                </c:pt>
                <c:pt idx="311">
                  <c:v>5.0977554764867463</c:v>
                </c:pt>
                <c:pt idx="312">
                  <c:v>5.1145936824156975</c:v>
                </c:pt>
                <c:pt idx="313">
                  <c:v>5.1314347240739187</c:v>
                </c:pt>
                <c:pt idx="314">
                  <c:v>5.1482786024167275</c:v>
                </c:pt>
                <c:pt idx="315">
                  <c:v>5.1651253183998875</c:v>
                </c:pt>
                <c:pt idx="316">
                  <c:v>5.1819748729796471</c:v>
                </c:pt>
                <c:pt idx="317">
                  <c:v>5.1988272671127724</c:v>
                </c:pt>
                <c:pt idx="318">
                  <c:v>5.2156825017564676</c:v>
                </c:pt>
                <c:pt idx="319">
                  <c:v>5.2314868648471897</c:v>
                </c:pt>
                <c:pt idx="320">
                  <c:v>5.2494014964069393</c:v>
                </c:pt>
                <c:pt idx="321">
                  <c:v>5.2652111898899117</c:v>
                </c:pt>
                <c:pt idx="322">
                  <c:v>5.2820776183582652</c:v>
                </c:pt>
                <c:pt idx="323">
                  <c:v>5.2989468920706102</c:v>
                </c:pt>
                <c:pt idx="324">
                  <c:v>5.315819011987041</c:v>
                </c:pt>
                <c:pt idx="325">
                  <c:v>5.3337487590674373</c:v>
                </c:pt>
                <c:pt idx="326">
                  <c:v>5.3506267523141169</c:v>
                </c:pt>
                <c:pt idx="327">
                  <c:v>5.36750759470823</c:v>
                </c:pt>
                <c:pt idx="328">
                  <c:v>5.3833359729128869</c:v>
                </c:pt>
                <c:pt idx="329">
                  <c:v>5.4002223382684233</c:v>
                </c:pt>
                <c:pt idx="330">
                  <c:v>5.4181672263985341</c:v>
                </c:pt>
                <c:pt idx="331">
                  <c:v>5.4340036258678541</c:v>
                </c:pt>
                <c:pt idx="332">
                  <c:v>5.4508985500392768</c:v>
                </c:pt>
                <c:pt idx="333">
                  <c:v>5.4677963290776512</c:v>
                </c:pt>
                <c:pt idx="334">
                  <c:v>5.4846969639479806</c:v>
                </c:pt>
                <c:pt idx="335">
                  <c:v>5.5016004556157112</c:v>
                </c:pt>
                <c:pt idx="336">
                  <c:v>5.5185068050468287</c:v>
                </c:pt>
                <c:pt idx="337">
                  <c:v>5.5354160132077581</c:v>
                </c:pt>
                <c:pt idx="338">
                  <c:v>5.5523280810654647</c:v>
                </c:pt>
                <c:pt idx="339">
                  <c:v>5.5692430095873684</c:v>
                </c:pt>
                <c:pt idx="340">
                  <c:v>5.5861607997413785</c:v>
                </c:pt>
                <c:pt idx="341">
                  <c:v>5.6030814524959327</c:v>
                </c:pt>
                <c:pt idx="342">
                  <c:v>5.6200049688199138</c:v>
                </c:pt>
                <c:pt idx="343">
                  <c:v>5.636931349682742</c:v>
                </c:pt>
                <c:pt idx="344">
                  <c:v>5.6538605960542831</c:v>
                </c:pt>
                <c:pt idx="345">
                  <c:v>5.669734367854522</c:v>
                </c:pt>
                <c:pt idx="346">
                  <c:v>5.686669168911088</c:v>
                </c:pt>
                <c:pt idx="347">
                  <c:v>5.7036068383282803</c:v>
                </c:pt>
                <c:pt idx="348">
                  <c:v>5.720547377077918</c:v>
                </c:pt>
                <c:pt idx="349">
                  <c:v>5.7374907861323505</c:v>
                </c:pt>
                <c:pt idx="350">
                  <c:v>5.7544370664643756</c:v>
                </c:pt>
                <c:pt idx="351">
                  <c:v>5.7713862190473284</c:v>
                </c:pt>
                <c:pt idx="352">
                  <c:v>5.7893978418902616</c:v>
                </c:pt>
                <c:pt idx="353">
                  <c:v>5.8063529215667629</c:v>
                </c:pt>
                <c:pt idx="354">
                  <c:v>5.8233108764780495</c:v>
                </c:pt>
                <c:pt idx="355">
                  <c:v>5.8392115713719148</c:v>
                </c:pt>
                <c:pt idx="356">
                  <c:v>5.8572354159067368</c:v>
                </c:pt>
                <c:pt idx="357">
                  <c:v>5.8731415063823009</c:v>
                </c:pt>
                <c:pt idx="358">
                  <c:v>5.8911714679849032</c:v>
                </c:pt>
                <c:pt idx="359">
                  <c:v>5.9070829577051747</c:v>
                </c:pt>
                <c:pt idx="360">
                  <c:v>5.9240580044273194</c:v>
                </c:pt>
                <c:pt idx="361">
                  <c:v>5.9410359331607951</c:v>
                </c:pt>
                <c:pt idx="362">
                  <c:v>5.9580167448844019</c:v>
                </c:pt>
                <c:pt idx="363">
                  <c:v>5.9750004405774053</c:v>
                </c:pt>
                <c:pt idx="364">
                  <c:v>5.9919870212195674</c:v>
                </c:pt>
                <c:pt idx="365">
                  <c:v>6.0089764877911902</c:v>
                </c:pt>
                <c:pt idx="366">
                  <c:v>6.0259688412730208</c:v>
                </c:pt>
                <c:pt idx="367">
                  <c:v>6.0429640826463604</c:v>
                </c:pt>
                <c:pt idx="368">
                  <c:v>6.0599622128929598</c:v>
                </c:pt>
                <c:pt idx="369">
                  <c:v>6.075900584556396</c:v>
                </c:pt>
                <c:pt idx="370">
                  <c:v>6.093967143935588</c:v>
                </c:pt>
                <c:pt idx="371">
                  <c:v>6.1109739466976727</c:v>
                </c:pt>
                <c:pt idx="372">
                  <c:v>6.1269204515233868</c:v>
                </c:pt>
                <c:pt idx="373">
                  <c:v>6.1439328599898184</c:v>
                </c:pt>
                <c:pt idx="374">
                  <c:v>6.1620117157538399</c:v>
                </c:pt>
                <c:pt idx="375">
                  <c:v>6.1790300956451469</c:v>
                </c:pt>
                <c:pt idx="376">
                  <c:v>6.1960513722819925</c:v>
                </c:pt>
                <c:pt idx="377">
                  <c:v>6.2130755466506473</c:v>
                </c:pt>
                <c:pt idx="378">
                  <c:v>6.2301026197379334</c:v>
                </c:pt>
                <c:pt idx="379">
                  <c:v>6.2460681342605486</c:v>
                </c:pt>
                <c:pt idx="380">
                  <c:v>6.2641654660180635</c:v>
                </c:pt>
                <c:pt idx="381">
                  <c:v>6.2801364202100487</c:v>
                </c:pt>
                <c:pt idx="382">
                  <c:v>6.2971749166039706</c:v>
                </c:pt>
                <c:pt idx="383">
                  <c:v>6.3142163165962124</c:v>
                </c:pt>
                <c:pt idx="384">
                  <c:v>6.3312606211765905</c:v>
                </c:pt>
                <c:pt idx="385">
                  <c:v>6.3483078313353865</c:v>
                </c:pt>
                <c:pt idx="386">
                  <c:v>6.3653579480634326</c:v>
                </c:pt>
                <c:pt idx="387">
                  <c:v>6.3824109723520328</c:v>
                </c:pt>
                <c:pt idx="388">
                  <c:v>6.3994669051929982</c:v>
                </c:pt>
                <c:pt idx="389">
                  <c:v>6.4165257475786834</c:v>
                </c:pt>
                <c:pt idx="390">
                  <c:v>6.4335875005019023</c:v>
                </c:pt>
                <c:pt idx="391">
                  <c:v>6.4506521649560273</c:v>
                </c:pt>
                <c:pt idx="392">
                  <c:v>6.4677197419348893</c:v>
                </c:pt>
                <c:pt idx="393">
                  <c:v>6.4847902324328768</c:v>
                </c:pt>
                <c:pt idx="394">
                  <c:v>6.5018636374448517</c:v>
                </c:pt>
                <c:pt idx="395">
                  <c:v>6.518939957966186</c:v>
                </c:pt>
                <c:pt idx="396">
                  <c:v>6.5349516572152853</c:v>
                </c:pt>
                <c:pt idx="397">
                  <c:v>6.5520336293705075</c:v>
                </c:pt>
                <c:pt idx="398">
                  <c:v>6.5691185199619779</c:v>
                </c:pt>
                <c:pt idx="399">
                  <c:v>6.5862063299871156</c:v>
                </c:pt>
                <c:pt idx="400">
                  <c:v>6.604365328087594</c:v>
                </c:pt>
                <c:pt idx="401">
                  <c:v>6.6214591625967909</c:v>
                </c:pt>
                <c:pt idx="402">
                  <c:v>6.6385559195973549</c:v>
                </c:pt>
                <c:pt idx="403">
                  <c:v>6.6556556000887364</c:v>
                </c:pt>
                <c:pt idx="404">
                  <c:v>6.6727582050709442</c:v>
                </c:pt>
                <c:pt idx="405">
                  <c:v>6.6898637355444652</c:v>
                </c:pt>
                <c:pt idx="406">
                  <c:v>6.7069721925103032</c:v>
                </c:pt>
                <c:pt idx="407">
                  <c:v>6.7240835769700054</c:v>
                </c:pt>
                <c:pt idx="408">
                  <c:v>6.7411978899255907</c:v>
                </c:pt>
                <c:pt idx="409">
                  <c:v>6.7583151323796375</c:v>
                </c:pt>
                <c:pt idx="410">
                  <c:v>6.7754353053351934</c:v>
                </c:pt>
                <c:pt idx="411">
                  <c:v>6.792558409795868</c:v>
                </c:pt>
                <c:pt idx="412">
                  <c:v>6.8096844467657487</c:v>
                </c:pt>
                <c:pt idx="413">
                  <c:v>6.8268134172494426</c:v>
                </c:pt>
                <c:pt idx="414">
                  <c:v>6.8439453222521083</c:v>
                </c:pt>
                <c:pt idx="415">
                  <c:v>6.8610801627793689</c:v>
                </c:pt>
                <c:pt idx="416">
                  <c:v>6.8782179398374179</c:v>
                </c:pt>
                <c:pt idx="417">
                  <c:v>6.8953586544329166</c:v>
                </c:pt>
                <c:pt idx="418">
                  <c:v>6.9125023075730905</c:v>
                </c:pt>
                <c:pt idx="419">
                  <c:v>6.9285771520835828</c:v>
                </c:pt>
                <c:pt idx="420">
                  <c:v>6.945726501522163</c:v>
                </c:pt>
                <c:pt idx="421">
                  <c:v>6.9639509083413627</c:v>
                </c:pt>
                <c:pt idx="422">
                  <c:v>6.980034025927548</c:v>
                </c:pt>
                <c:pt idx="423">
                  <c:v>6.9971922029133351</c:v>
                </c:pt>
                <c:pt idx="424">
                  <c:v>7.0154259923206839</c:v>
                </c:pt>
                <c:pt idx="425">
                  <c:v>7.032590243518734</c:v>
                </c:pt>
                <c:pt idx="426">
                  <c:v>7.0497574413377366</c:v>
                </c:pt>
                <c:pt idx="427">
                  <c:v>7.0669275867895953</c:v>
                </c:pt>
                <c:pt idx="428">
                  <c:v>7.0841006808866833</c:v>
                </c:pt>
                <c:pt idx="429">
                  <c:v>7.1012767246419459</c:v>
                </c:pt>
                <c:pt idx="430">
                  <c:v>7.1184557190688151</c:v>
                </c:pt>
                <c:pt idx="431">
                  <c:v>7.1356376651812461</c:v>
                </c:pt>
                <c:pt idx="432">
                  <c:v>7.152822563993749</c:v>
                </c:pt>
                <c:pt idx="433">
                  <c:v>7.1700104165213121</c:v>
                </c:pt>
                <c:pt idx="434">
                  <c:v>7.186126711742256</c:v>
                </c:pt>
                <c:pt idx="435">
                  <c:v>7.2043949867843322</c:v>
                </c:pt>
                <c:pt idx="436">
                  <c:v>7.220516824923763</c:v>
                </c:pt>
                <c:pt idx="437">
                  <c:v>7.2377163175811239</c:v>
                </c:pt>
                <c:pt idx="438">
                  <c:v>7.2549187689728676</c:v>
                </c:pt>
                <c:pt idx="439">
                  <c:v>7.272124180117097</c:v>
                </c:pt>
                <c:pt idx="440">
                  <c:v>7.2893325520324836</c:v>
                </c:pt>
                <c:pt idx="441">
                  <c:v>7.306543885738181</c:v>
                </c:pt>
                <c:pt idx="442">
                  <c:v>7.3237581822539175</c:v>
                </c:pt>
                <c:pt idx="443">
                  <c:v>7.340975442599909</c:v>
                </c:pt>
                <c:pt idx="444">
                  <c:v>7.3581956677968989</c:v>
                </c:pt>
                <c:pt idx="445">
                  <c:v>7.3754188588661851</c:v>
                </c:pt>
                <c:pt idx="446">
                  <c:v>7.392645016829591</c:v>
                </c:pt>
                <c:pt idx="447">
                  <c:v>7.4098741427094437</c:v>
                </c:pt>
                <c:pt idx="448">
                  <c:v>7.4281833420562275</c:v>
                </c:pt>
                <c:pt idx="449">
                  <c:v>7.4454185924947573</c:v>
                </c:pt>
                <c:pt idx="450">
                  <c:v>7.4626568139839522</c:v>
                </c:pt>
                <c:pt idx="451">
                  <c:v>7.4788203458586038</c:v>
                </c:pt>
                <c:pt idx="452">
                  <c:v>7.4971421742127715</c:v>
                </c:pt>
                <c:pt idx="453">
                  <c:v>7.5133112815515819</c:v>
                </c:pt>
                <c:pt idx="454">
                  <c:v>7.5305612115165221</c:v>
                </c:pt>
                <c:pt idx="455">
                  <c:v>7.5478141175956717</c:v>
                </c:pt>
                <c:pt idx="456">
                  <c:v>7.5650700008161671</c:v>
                </c:pt>
                <c:pt idx="457">
                  <c:v>7.5823288622056229</c:v>
                </c:pt>
                <c:pt idx="458">
                  <c:v>7.5995907027922387</c:v>
                </c:pt>
                <c:pt idx="459">
                  <c:v>7.6168555236046975</c:v>
                </c:pt>
                <c:pt idx="460">
                  <c:v>7.6341233256722596</c:v>
                </c:pt>
                <c:pt idx="461">
                  <c:v>7.6513941100246869</c:v>
                </c:pt>
                <c:pt idx="462">
                  <c:v>7.6686678776922728</c:v>
                </c:pt>
                <c:pt idx="463">
                  <c:v>7.6859446297058698</c:v>
                </c:pt>
                <c:pt idx="464">
                  <c:v>7.7032243670968628</c:v>
                </c:pt>
                <c:pt idx="465">
                  <c:v>7.7194268331476339</c:v>
                </c:pt>
                <c:pt idx="466">
                  <c:v>7.7377928021391646</c:v>
                </c:pt>
                <c:pt idx="467">
                  <c:v>7.7550815018559094</c:v>
                </c:pt>
                <c:pt idx="468">
                  <c:v>7.7712923729015078</c:v>
                </c:pt>
                <c:pt idx="469">
                  <c:v>7.7885868657295614</c:v>
                </c:pt>
                <c:pt idx="470">
                  <c:v>7.8069655421922626</c:v>
                </c:pt>
                <c:pt idx="471">
                  <c:v>7.8242662061483976</c:v>
                </c:pt>
                <c:pt idx="472">
                  <c:v>7.8415698637521958</c:v>
                </c:pt>
                <c:pt idx="473">
                  <c:v>7.8588765160398424</c:v>
                </c:pt>
                <c:pt idx="474">
                  <c:v>7.8772681165395735</c:v>
                </c:pt>
                <c:pt idx="475">
                  <c:v>7.8934988088142273</c:v>
                </c:pt>
                <c:pt idx="476">
                  <c:v>7.9118967785960521</c:v>
                </c:pt>
                <c:pt idx="477">
                  <c:v>7.9281330927719242</c:v>
                </c:pt>
                <c:pt idx="478">
                  <c:v>7.9465374362489225</c:v>
                </c:pt>
                <c:pt idx="479">
                  <c:v>7.9638622660216694</c:v>
                </c:pt>
                <c:pt idx="480">
                  <c:v>7.9801070203554829</c:v>
                </c:pt>
                <c:pt idx="481">
                  <c:v>7.9985209326598055</c:v>
                </c:pt>
                <c:pt idx="482">
                  <c:v>8.0147713186422305</c:v>
                </c:pt>
                <c:pt idx="483">
                  <c:v>8.0321079748780964</c:v>
                </c:pt>
                <c:pt idx="484">
                  <c:v>8.0494476372316104</c:v>
                </c:pt>
                <c:pt idx="485">
                  <c:v>8.0667903067454816</c:v>
                </c:pt>
                <c:pt idx="486">
                  <c:v>8.08522018922584</c:v>
                </c:pt>
                <c:pt idx="487">
                  <c:v>8.101484671427686</c:v>
                </c:pt>
                <c:pt idx="488">
                  <c:v>8.1188363686840983</c:v>
                </c:pt>
                <c:pt idx="489">
                  <c:v>8.1361910772770258</c:v>
                </c:pt>
                <c:pt idx="490">
                  <c:v>8.1535487982518546</c:v>
                </c:pt>
                <c:pt idx="491">
                  <c:v>8.1709095326545143</c:v>
                </c:pt>
                <c:pt idx="492">
                  <c:v>8.1882732815315187</c:v>
                </c:pt>
                <c:pt idx="493">
                  <c:v>8.2056400459298775</c:v>
                </c:pt>
                <c:pt idx="494">
                  <c:v>8.2230098268971936</c:v>
                </c:pt>
                <c:pt idx="495">
                  <c:v>8.2403826254815655</c:v>
                </c:pt>
                <c:pt idx="496">
                  <c:v>8.2588445315629038</c:v>
                </c:pt>
                <c:pt idx="497">
                  <c:v>8.2762235572950225</c:v>
                </c:pt>
                <c:pt idx="498">
                  <c:v>8.293605603857495</c:v>
                </c:pt>
                <c:pt idx="499">
                  <c:v>8.3099040169714176</c:v>
                </c:pt>
                <c:pt idx="500">
                  <c:v>8.328378763675417</c:v>
                </c:pt>
                <c:pt idx="501">
                  <c:v>8.3446828457101958</c:v>
                </c:pt>
                <c:pt idx="502">
                  <c:v>8.3620767970074947</c:v>
                </c:pt>
                <c:pt idx="503">
                  <c:v>8.379473774326577</c:v>
                </c:pt>
                <c:pt idx="504">
                  <c:v>8.396873778720483</c:v>
                </c:pt>
                <c:pt idx="505">
                  <c:v>8.414276811242809</c:v>
                </c:pt>
                <c:pt idx="506">
                  <c:v>8.431682872947734</c:v>
                </c:pt>
                <c:pt idx="507">
                  <c:v>8.4490919648899396</c:v>
                </c:pt>
                <c:pt idx="508">
                  <c:v>8.466504088124708</c:v>
                </c:pt>
                <c:pt idx="509">
                  <c:v>8.4839192437078239</c:v>
                </c:pt>
                <c:pt idx="510">
                  <c:v>8.5013374326956725</c:v>
                </c:pt>
                <c:pt idx="511">
                  <c:v>8.5187586561451525</c:v>
                </c:pt>
                <c:pt idx="512">
                  <c:v>8.5361829151137165</c:v>
                </c:pt>
                <c:pt idx="513">
                  <c:v>8.5536102106593965</c:v>
                </c:pt>
                <c:pt idx="514">
                  <c:v>8.5710405438407751</c:v>
                </c:pt>
                <c:pt idx="515">
                  <c:v>8.5884739157169623</c:v>
                </c:pt>
                <c:pt idx="516">
                  <c:v>8.6059103273476278</c:v>
                </c:pt>
                <c:pt idx="517">
                  <c:v>8.6233497797930276</c:v>
                </c:pt>
                <c:pt idx="518">
                  <c:v>8.6407922741139238</c:v>
                </c:pt>
                <c:pt idx="519">
                  <c:v>8.6582378113716878</c:v>
                </c:pt>
                <c:pt idx="520">
                  <c:v>8.6767770300512499</c:v>
                </c:pt>
                <c:pt idx="521">
                  <c:v>8.6931380189459109</c:v>
                </c:pt>
                <c:pt idx="522">
                  <c:v>8.7116837095805835</c:v>
                </c:pt>
                <c:pt idx="523">
                  <c:v>8.7280504110175592</c:v>
                </c:pt>
                <c:pt idx="524">
                  <c:v>8.7455111788991928</c:v>
                </c:pt>
                <c:pt idx="525">
                  <c:v>8.7629749960974053</c:v>
                </c:pt>
                <c:pt idx="526">
                  <c:v>8.7804418636774635</c:v>
                </c:pt>
                <c:pt idx="527">
                  <c:v>8.797911782705139</c:v>
                </c:pt>
                <c:pt idx="528">
                  <c:v>8.8153847542468142</c:v>
                </c:pt>
                <c:pt idx="529">
                  <c:v>8.8328607793693941</c:v>
                </c:pt>
                <c:pt idx="530">
                  <c:v>8.8503398591403393</c:v>
                </c:pt>
                <c:pt idx="531">
                  <c:v>8.8678219946277146</c:v>
                </c:pt>
                <c:pt idx="532">
                  <c:v>8.8853071869000875</c:v>
                </c:pt>
                <c:pt idx="533">
                  <c:v>8.90279543702664</c:v>
                </c:pt>
                <c:pt idx="534">
                  <c:v>8.9202867460770658</c:v>
                </c:pt>
                <c:pt idx="535">
                  <c:v>8.9377811151216697</c:v>
                </c:pt>
                <c:pt idx="536">
                  <c:v>8.9552785452312751</c:v>
                </c:pt>
                <c:pt idx="537">
                  <c:v>8.9727790374772773</c:v>
                </c:pt>
                <c:pt idx="538">
                  <c:v>8.990282592931651</c:v>
                </c:pt>
                <c:pt idx="539">
                  <c:v>9.007789212666939</c:v>
                </c:pt>
                <c:pt idx="540">
                  <c:v>9.0252988977562207</c:v>
                </c:pt>
                <c:pt idx="541">
                  <c:v>9.0428116492731387</c:v>
                </c:pt>
                <c:pt idx="542">
                  <c:v>9.0603274682919377</c:v>
                </c:pt>
                <c:pt idx="543">
                  <c:v>9.0778463558873774</c:v>
                </c:pt>
                <c:pt idx="544">
                  <c:v>9.0964635374093881</c:v>
                </c:pt>
                <c:pt idx="545">
                  <c:v>9.1139887573409926</c:v>
                </c:pt>
                <c:pt idx="546">
                  <c:v>9.1315170491442803</c:v>
                </c:pt>
                <c:pt idx="547">
                  <c:v>9.1490484138963595</c:v>
                </c:pt>
                <c:pt idx="548">
                  <c:v>9.1665828526748641</c:v>
                </c:pt>
                <c:pt idx="549">
                  <c:v>9.1841203665580018</c:v>
                </c:pt>
                <c:pt idx="550">
                  <c:v>9.2016609566245773</c:v>
                </c:pt>
                <c:pt idx="551">
                  <c:v>9.2192046239539174</c:v>
                </c:pt>
                <c:pt idx="552">
                  <c:v>9.2356546078151922</c:v>
                </c:pt>
                <c:pt idx="553">
                  <c:v>9.2543011947211831</c:v>
                </c:pt>
                <c:pt idx="554">
                  <c:v>9.2718541003206543</c:v>
                </c:pt>
                <c:pt idx="555">
                  <c:v>9.2894100875059902</c:v>
                </c:pt>
                <c:pt idx="556">
                  <c:v>9.3058716251605063</c:v>
                </c:pt>
                <c:pt idx="557">
                  <c:v>9.323433585998572</c:v>
                </c:pt>
                <c:pt idx="558">
                  <c:v>9.3409986316030764</c:v>
                </c:pt>
                <c:pt idx="559">
                  <c:v>9.3585667630578762</c:v>
                </c:pt>
                <c:pt idx="560">
                  <c:v>9.3761379814474441</c:v>
                </c:pt>
                <c:pt idx="561">
                  <c:v>9.3937122878567649</c:v>
                </c:pt>
                <c:pt idx="562">
                  <c:v>9.4112896833714537</c:v>
                </c:pt>
                <c:pt idx="563">
                  <c:v>9.4288701690776442</c:v>
                </c:pt>
                <c:pt idx="564">
                  <c:v>9.4464537460620921</c:v>
                </c:pt>
                <c:pt idx="565">
                  <c:v>9.464040415412093</c:v>
                </c:pt>
                <c:pt idx="566">
                  <c:v>9.4816301782155143</c:v>
                </c:pt>
                <c:pt idx="567">
                  <c:v>9.4992230355608296</c:v>
                </c:pt>
                <c:pt idx="568">
                  <c:v>9.5179188384075619</c:v>
                </c:pt>
                <c:pt idx="569">
                  <c:v>9.5355180816855203</c:v>
                </c:pt>
                <c:pt idx="570">
                  <c:v>9.5531204228423441</c:v>
                </c:pt>
                <c:pt idx="571">
                  <c:v>9.5707258629687963</c:v>
                </c:pt>
                <c:pt idx="572">
                  <c:v>9.5883344031562672</c:v>
                </c:pt>
                <c:pt idx="573">
                  <c:v>9.6059460444966902</c:v>
                </c:pt>
                <c:pt idx="574">
                  <c:v>9.6224597757016692</c:v>
                </c:pt>
                <c:pt idx="575">
                  <c:v>9.6411786350070354</c:v>
                </c:pt>
                <c:pt idx="576">
                  <c:v>9.6576981859330786</c:v>
                </c:pt>
                <c:pt idx="577">
                  <c:v>9.6764236432469382</c:v>
                </c:pt>
                <c:pt idx="578">
                  <c:v>9.6929490179974156</c:v>
                </c:pt>
                <c:pt idx="579">
                  <c:v>9.7105790949542836</c:v>
                </c:pt>
                <c:pt idx="580">
                  <c:v>9.7282122806553826</c:v>
                </c:pt>
                <c:pt idx="581">
                  <c:v>9.7458485761972184</c:v>
                </c:pt>
                <c:pt idx="582">
                  <c:v>9.763487982676935</c:v>
                </c:pt>
                <c:pt idx="583">
                  <c:v>9.7811305011922141</c:v>
                </c:pt>
                <c:pt idx="584">
                  <c:v>9.7987761328413185</c:v>
                </c:pt>
                <c:pt idx="585">
                  <c:v>9.816424878723133</c:v>
                </c:pt>
                <c:pt idx="586">
                  <c:v>9.834076739937073</c:v>
                </c:pt>
                <c:pt idx="587">
                  <c:v>9.8517317175831849</c:v>
                </c:pt>
                <c:pt idx="588">
                  <c:v>9.8693898127620479</c:v>
                </c:pt>
                <c:pt idx="589">
                  <c:v>9.887051026574877</c:v>
                </c:pt>
                <c:pt idx="590">
                  <c:v>9.9047153601234292</c:v>
                </c:pt>
                <c:pt idx="591">
                  <c:v>9.9223828145100512</c:v>
                </c:pt>
                <c:pt idx="592">
                  <c:v>9.941157905541564</c:v>
                </c:pt>
                <c:pt idx="593">
                  <c:v>9.9588318001406897</c:v>
                </c:pt>
                <c:pt idx="594">
                  <c:v>9.9765088189575106</c:v>
                </c:pt>
                <c:pt idx="595">
                  <c:v>9.9941889630967449</c:v>
                </c:pt>
                <c:pt idx="596">
                  <c:v>10.0118722336637</c:v>
                </c:pt>
                <c:pt idx="597">
                  <c:v>10.029558631764306</c:v>
                </c:pt>
                <c:pt idx="598">
                  <c:v>10.047248158505029</c:v>
                </c:pt>
                <c:pt idx="599">
                  <c:v>10.064940814992973</c:v>
                </c:pt>
                <c:pt idx="600">
                  <c:v>10.08263660233578</c:v>
                </c:pt>
                <c:pt idx="601">
                  <c:v>10.100335521641728</c:v>
                </c:pt>
                <c:pt idx="602">
                  <c:v>10.116931103935819</c:v>
                </c:pt>
                <c:pt idx="603">
                  <c:v>10.134636094576297</c:v>
                </c:pt>
                <c:pt idx="604">
                  <c:v>10.153451082429731</c:v>
                </c:pt>
                <c:pt idx="605">
                  <c:v>10.170055482633922</c:v>
                </c:pt>
                <c:pt idx="606">
                  <c:v>10.188877136448559</c:v>
                </c:pt>
                <c:pt idx="607">
                  <c:v>10.205487420467236</c:v>
                </c:pt>
                <c:pt idx="608">
                  <c:v>10.224315744968116</c:v>
                </c:pt>
                <c:pt idx="609">
                  <c:v>10.242039759947001</c:v>
                </c:pt>
                <c:pt idx="610">
                  <c:v>10.259766916889836</c:v>
                </c:pt>
                <c:pt idx="611">
                  <c:v>10.277497216910803</c:v>
                </c:pt>
                <c:pt idx="612">
                  <c:v>10.295230661124627</c:v>
                </c:pt>
                <c:pt idx="613">
                  <c:v>10.312967250646683</c:v>
                </c:pt>
                <c:pt idx="614">
                  <c:v>10.331815824586123</c:v>
                </c:pt>
                <c:pt idx="615">
                  <c:v>10.349558904831387</c:v>
                </c:pt>
                <c:pt idx="616">
                  <c:v>10.367305133804319</c:v>
                </c:pt>
                <c:pt idx="617">
                  <c:v>10.385054512622665</c:v>
                </c:pt>
                <c:pt idx="618">
                  <c:v>10.402807042404769</c:v>
                </c:pt>
                <c:pt idx="619">
                  <c:v>10.420562724269603</c:v>
                </c:pt>
                <c:pt idx="620">
                  <c:v>10.438321559336691</c:v>
                </c:pt>
                <c:pt idx="621">
                  <c:v>10.456083548726202</c:v>
                </c:pt>
                <c:pt idx="622">
                  <c:v>10.473848693558846</c:v>
                </c:pt>
                <c:pt idx="623">
                  <c:v>10.49161699495599</c:v>
                </c:pt>
                <c:pt idx="624">
                  <c:v>10.508277645315243</c:v>
                </c:pt>
                <c:pt idx="625">
                  <c:v>10.526052065749294</c:v>
                </c:pt>
                <c:pt idx="626">
                  <c:v>10.536051565782628</c:v>
                </c:pt>
              </c:numCache>
            </c:numRef>
          </c:xVal>
          <c:yVal>
            <c:numRef>
              <c:f>CHS_17May2016!$O$27:$O$653</c:f>
              <c:numCache>
                <c:formatCode>General</c:formatCode>
                <c:ptCount val="627"/>
                <c:pt idx="0">
                  <c:v>0.12</c:v>
                </c:pt>
                <c:pt idx="1">
                  <c:v>0.17098119000000001</c:v>
                </c:pt>
                <c:pt idx="2">
                  <c:v>0.22893817000000002</c:v>
                </c:pt>
                <c:pt idx="3">
                  <c:v>0.26588561999999999</c:v>
                </c:pt>
                <c:pt idx="4">
                  <c:v>0.34579931999999997</c:v>
                </c:pt>
                <c:pt idx="5">
                  <c:v>0.46965219999999996</c:v>
                </c:pt>
                <c:pt idx="6">
                  <c:v>0.57348339999999998</c:v>
                </c:pt>
                <c:pt idx="7">
                  <c:v>0.6553046400000001</c:v>
                </c:pt>
                <c:pt idx="8">
                  <c:v>0.79902400000000007</c:v>
                </c:pt>
                <c:pt idx="9">
                  <c:v>0.95168485999999997</c:v>
                </c:pt>
                <c:pt idx="10">
                  <c:v>1.0803337200000001</c:v>
                </c:pt>
                <c:pt idx="11">
                  <c:v>1.2069447</c:v>
                </c:pt>
                <c:pt idx="12">
                  <c:v>1.3524797</c:v>
                </c:pt>
                <c:pt idx="13">
                  <c:v>1.5109417199999999</c:v>
                </c:pt>
                <c:pt idx="14">
                  <c:v>1.6174662200000001</c:v>
                </c:pt>
                <c:pt idx="15">
                  <c:v>1.7239392</c:v>
                </c:pt>
                <c:pt idx="16">
                  <c:v>1.8483675000000002</c:v>
                </c:pt>
                <c:pt idx="17">
                  <c:v>1.9557641300000002</c:v>
                </c:pt>
                <c:pt idx="18">
                  <c:v>2.0462133599999999</c:v>
                </c:pt>
                <c:pt idx="19">
                  <c:v>2.10770028</c:v>
                </c:pt>
                <c:pt idx="20">
                  <c:v>2.2120323399999999</c:v>
                </c:pt>
                <c:pt idx="21">
                  <c:v>2.2794528999999999</c:v>
                </c:pt>
                <c:pt idx="22">
                  <c:v>2.3219382</c:v>
                </c:pt>
                <c:pt idx="23">
                  <c:v>2.38334096</c:v>
                </c:pt>
                <c:pt idx="24">
                  <c:v>2.4556822999999999</c:v>
                </c:pt>
                <c:pt idx="25">
                  <c:v>2.5050908999999999</c:v>
                </c:pt>
                <c:pt idx="26">
                  <c:v>2.509668</c:v>
                </c:pt>
                <c:pt idx="27">
                  <c:v>2.5620390199999998</c:v>
                </c:pt>
                <c:pt idx="28">
                  <c:v>2.6233532999999998</c:v>
                </c:pt>
                <c:pt idx="29">
                  <c:v>2.6358721599999999</c:v>
                </c:pt>
                <c:pt idx="30">
                  <c:v>2.6543584199999999</c:v>
                </c:pt>
                <c:pt idx="31">
                  <c:v>2.6827896</c:v>
                </c:pt>
                <c:pt idx="32">
                  <c:v>2.7281254800000001</c:v>
                </c:pt>
                <c:pt idx="33">
                  <c:v>2.7356449999999999</c:v>
                </c:pt>
                <c:pt idx="34">
                  <c:v>2.7441565799999998</c:v>
                </c:pt>
                <c:pt idx="35">
                  <c:v>2.7795157000000001</c:v>
                </c:pt>
                <c:pt idx="36">
                  <c:v>2.7979601999999999</c:v>
                </c:pt>
                <c:pt idx="37">
                  <c:v>2.8084455000000004</c:v>
                </c:pt>
                <c:pt idx="38">
                  <c:v>2.8060055399999997</c:v>
                </c:pt>
                <c:pt idx="39">
                  <c:v>2.84627184</c:v>
                </c:pt>
                <c:pt idx="40">
                  <c:v>2.8587310499999998</c:v>
                </c:pt>
                <c:pt idx="41">
                  <c:v>2.8413813999999999</c:v>
                </c:pt>
                <c:pt idx="42">
                  <c:v>2.86575705</c:v>
                </c:pt>
                <c:pt idx="43">
                  <c:v>2.8940973800000003</c:v>
                </c:pt>
                <c:pt idx="44">
                  <c:v>2.9045542499999999</c:v>
                </c:pt>
                <c:pt idx="45">
                  <c:v>2.8842292499999997</c:v>
                </c:pt>
                <c:pt idx="46">
                  <c:v>2.9085817</c:v>
                </c:pt>
                <c:pt idx="47">
                  <c:v>2.9368962700000001</c:v>
                </c:pt>
                <c:pt idx="48">
                  <c:v>2.92252965</c:v>
                </c:pt>
                <c:pt idx="49">
                  <c:v>2.92106624</c:v>
                </c:pt>
                <c:pt idx="50">
                  <c:v>2.9354759499999998</c:v>
                </c:pt>
                <c:pt idx="51">
                  <c:v>2.96079165</c:v>
                </c:pt>
                <c:pt idx="52">
                  <c:v>2.9573388600000001</c:v>
                </c:pt>
                <c:pt idx="53">
                  <c:v>2.94099662</c:v>
                </c:pt>
                <c:pt idx="54">
                  <c:v>2.9682815400000004</c:v>
                </c:pt>
                <c:pt idx="55">
                  <c:v>2.9688237000000002</c:v>
                </c:pt>
                <c:pt idx="56">
                  <c:v>2.9732700000000003</c:v>
                </c:pt>
                <c:pt idx="57">
                  <c:v>2.9668444200000001</c:v>
                </c:pt>
                <c:pt idx="58">
                  <c:v>2.9970792500000001</c:v>
                </c:pt>
                <c:pt idx="59">
                  <c:v>3.0025692200000003</c:v>
                </c:pt>
                <c:pt idx="60">
                  <c:v>2.9743213500000003</c:v>
                </c:pt>
                <c:pt idx="61">
                  <c:v>2.99658728</c:v>
                </c:pt>
                <c:pt idx="62">
                  <c:v>3.0208561200000004</c:v>
                </c:pt>
                <c:pt idx="63">
                  <c:v>3.0164081199999999</c:v>
                </c:pt>
                <c:pt idx="64">
                  <c:v>2.9990939999999999</c:v>
                </c:pt>
                <c:pt idx="65">
                  <c:v>3.0124641599999999</c:v>
                </c:pt>
                <c:pt idx="66">
                  <c:v>3.04067204</c:v>
                </c:pt>
                <c:pt idx="67">
                  <c:v>3.0253405599999996</c:v>
                </c:pt>
                <c:pt idx="68">
                  <c:v>3.0218838000000003</c:v>
                </c:pt>
                <c:pt idx="69">
                  <c:v>3.031285</c:v>
                </c:pt>
                <c:pt idx="70">
                  <c:v>3.0476048800000002</c:v>
                </c:pt>
                <c:pt idx="71">
                  <c:v>3.0421683599999998</c:v>
                </c:pt>
                <c:pt idx="72">
                  <c:v>3.0248711999999998</c:v>
                </c:pt>
                <c:pt idx="73">
                  <c:v>3.0599625600000002</c:v>
                </c:pt>
                <c:pt idx="74">
                  <c:v>3.0604553999999999</c:v>
                </c:pt>
                <c:pt idx="75">
                  <c:v>3.0510675200000001</c:v>
                </c:pt>
                <c:pt idx="76">
                  <c:v>3.0446461599999997</c:v>
                </c:pt>
                <c:pt idx="77">
                  <c:v>3.06785832</c:v>
                </c:pt>
                <c:pt idx="78">
                  <c:v>3.0733178400000001</c:v>
                </c:pt>
                <c:pt idx="79">
                  <c:v>3.0441850300000004</c:v>
                </c:pt>
                <c:pt idx="80">
                  <c:v>3.0614312400000001</c:v>
                </c:pt>
                <c:pt idx="81">
                  <c:v>3.0846562500000001</c:v>
                </c:pt>
                <c:pt idx="82">
                  <c:v>3.0713261599999999</c:v>
                </c:pt>
                <c:pt idx="83">
                  <c:v>3.0629340800000002</c:v>
                </c:pt>
                <c:pt idx="84">
                  <c:v>3.0703303200000001</c:v>
                </c:pt>
                <c:pt idx="85">
                  <c:v>3.1013673600000002</c:v>
                </c:pt>
                <c:pt idx="86">
                  <c:v>3.0831112800000002</c:v>
                </c:pt>
                <c:pt idx="87">
                  <c:v>3.0727187600000003</c:v>
                </c:pt>
                <c:pt idx="88">
                  <c:v>3.0880267199999998</c:v>
                </c:pt>
                <c:pt idx="89">
                  <c:v>3.0934404</c:v>
                </c:pt>
                <c:pt idx="90">
                  <c:v>3.0949095999999998</c:v>
                </c:pt>
                <c:pt idx="91">
                  <c:v>3.0786395200000003</c:v>
                </c:pt>
                <c:pt idx="92">
                  <c:v>3.1057286400000002</c:v>
                </c:pt>
                <c:pt idx="93">
                  <c:v>3.10620948</c:v>
                </c:pt>
                <c:pt idx="94">
                  <c:v>3.08108</c:v>
                </c:pt>
                <c:pt idx="95">
                  <c:v>3.0923976000000004</c:v>
                </c:pt>
                <c:pt idx="96">
                  <c:v>3.1155275200000001</c:v>
                </c:pt>
                <c:pt idx="97">
                  <c:v>3.1219129199999998</c:v>
                </c:pt>
                <c:pt idx="98">
                  <c:v>3.0899060399999998</c:v>
                </c:pt>
                <c:pt idx="99">
                  <c:v>3.1051509999999998</c:v>
                </c:pt>
                <c:pt idx="100">
                  <c:v>3.1253428000000003</c:v>
                </c:pt>
                <c:pt idx="101">
                  <c:v>3.1129963200000001</c:v>
                </c:pt>
                <c:pt idx="102">
                  <c:v>3.1095389200000003</c:v>
                </c:pt>
                <c:pt idx="103">
                  <c:v>3.1149345199999998</c:v>
                </c:pt>
                <c:pt idx="104">
                  <c:v>3.1390128000000002</c:v>
                </c:pt>
                <c:pt idx="105">
                  <c:v>3.1227702400000004</c:v>
                </c:pt>
                <c:pt idx="106">
                  <c:v>3.1104651200000002</c:v>
                </c:pt>
                <c:pt idx="107">
                  <c:v>3.1345318799999999</c:v>
                </c:pt>
                <c:pt idx="108">
                  <c:v>3.1369699199999999</c:v>
                </c:pt>
                <c:pt idx="109">
                  <c:v>3.1344940000000001</c:v>
                </c:pt>
                <c:pt idx="110">
                  <c:v>3.1192469999999997</c:v>
                </c:pt>
                <c:pt idx="111">
                  <c:v>3.1462108099999999</c:v>
                </c:pt>
                <c:pt idx="112">
                  <c:v>3.1466804400000004</c:v>
                </c:pt>
                <c:pt idx="113">
                  <c:v>3.1167092999999997</c:v>
                </c:pt>
                <c:pt idx="114">
                  <c:v>3.1338736800000002</c:v>
                </c:pt>
                <c:pt idx="115">
                  <c:v>3.1559404499999997</c:v>
                </c:pt>
                <c:pt idx="116">
                  <c:v>3.15248164</c:v>
                </c:pt>
                <c:pt idx="117">
                  <c:v>3.1274668399999999</c:v>
                </c:pt>
                <c:pt idx="118">
                  <c:v>3.1416423</c:v>
                </c:pt>
                <c:pt idx="119">
                  <c:v>3.1676167100000003</c:v>
                </c:pt>
                <c:pt idx="120">
                  <c:v>3.1504259600000002</c:v>
                </c:pt>
                <c:pt idx="121">
                  <c:v>3.14108601</c:v>
                </c:pt>
                <c:pt idx="122">
                  <c:v>3.1474691999999997</c:v>
                </c:pt>
                <c:pt idx="123">
                  <c:v>3.1606806400000003</c:v>
                </c:pt>
                <c:pt idx="124">
                  <c:v>3.156244</c:v>
                </c:pt>
                <c:pt idx="125">
                  <c:v>3.1390681200000001</c:v>
                </c:pt>
                <c:pt idx="126">
                  <c:v>3.1650123999999997</c:v>
                </c:pt>
                <c:pt idx="127">
                  <c:v>3.1635158800000003</c:v>
                </c:pt>
                <c:pt idx="128">
                  <c:v>3.159081</c:v>
                </c:pt>
                <c:pt idx="129">
                  <c:v>3.1497504000000003</c:v>
                </c:pt>
                <c:pt idx="130">
                  <c:v>3.1786130400000001</c:v>
                </c:pt>
                <c:pt idx="131">
                  <c:v>3.18201</c:v>
                </c:pt>
                <c:pt idx="132">
                  <c:v>3.1452699600000003</c:v>
                </c:pt>
                <c:pt idx="133">
                  <c:v>3.16335232</c:v>
                </c:pt>
                <c:pt idx="134">
                  <c:v>3.1833858000000004</c:v>
                </c:pt>
                <c:pt idx="135">
                  <c:v>3.1740269200000002</c:v>
                </c:pt>
                <c:pt idx="136">
                  <c:v>3.16079037</c:v>
                </c:pt>
                <c:pt idx="137">
                  <c:v>3.16712018</c:v>
                </c:pt>
                <c:pt idx="138">
                  <c:v>3.1939847000000001</c:v>
                </c:pt>
                <c:pt idx="139">
                  <c:v>3.1729285500000004</c:v>
                </c:pt>
                <c:pt idx="140">
                  <c:v>3.1606777900000003</c:v>
                </c:pt>
                <c:pt idx="141">
                  <c:v>3.1738450899999999</c:v>
                </c:pt>
                <c:pt idx="142">
                  <c:v>3.1850532899999999</c:v>
                </c:pt>
                <c:pt idx="143">
                  <c:v>3.1796460999999998</c:v>
                </c:pt>
                <c:pt idx="144">
                  <c:v>3.15860867</c:v>
                </c:pt>
                <c:pt idx="145">
                  <c:v>3.1844657999999999</c:v>
                </c:pt>
                <c:pt idx="146">
                  <c:v>3.1800700799999997</c:v>
                </c:pt>
                <c:pt idx="147">
                  <c:v>3.1688074000000004</c:v>
                </c:pt>
                <c:pt idx="148">
                  <c:v>3.17121728</c:v>
                </c:pt>
                <c:pt idx="149">
                  <c:v>3.1921740000000001</c:v>
                </c:pt>
                <c:pt idx="150">
                  <c:v>3.1936028799999998</c:v>
                </c:pt>
                <c:pt idx="151">
                  <c:v>3.1618512000000001</c:v>
                </c:pt>
                <c:pt idx="152">
                  <c:v>3.1808472000000001</c:v>
                </c:pt>
                <c:pt idx="153">
                  <c:v>3.20081236</c:v>
                </c:pt>
                <c:pt idx="154">
                  <c:v>3.1866318000000002</c:v>
                </c:pt>
                <c:pt idx="155">
                  <c:v>3.1792824</c:v>
                </c:pt>
                <c:pt idx="156">
                  <c:v>3.1846112799999999</c:v>
                </c:pt>
                <c:pt idx="157">
                  <c:v>3.2094366399999998</c:v>
                </c:pt>
                <c:pt idx="158">
                  <c:v>3.1923389999999996</c:v>
                </c:pt>
                <c:pt idx="159">
                  <c:v>3.1810617599999995</c:v>
                </c:pt>
                <c:pt idx="160">
                  <c:v>3.1971048300000002</c:v>
                </c:pt>
                <c:pt idx="161">
                  <c:v>3.1975541399999998</c:v>
                </c:pt>
                <c:pt idx="162">
                  <c:v>3.19800313</c:v>
                </c:pt>
                <c:pt idx="163">
                  <c:v>3.17803148</c:v>
                </c:pt>
                <c:pt idx="164">
                  <c:v>3.2066904700000003</c:v>
                </c:pt>
                <c:pt idx="165">
                  <c:v>3.20717016</c:v>
                </c:pt>
                <c:pt idx="166">
                  <c:v>3.1774060799999995</c:v>
                </c:pt>
                <c:pt idx="167">
                  <c:v>3.1915162799999997</c:v>
                </c:pt>
                <c:pt idx="168">
                  <c:v>3.2085085200000001</c:v>
                </c:pt>
                <c:pt idx="169">
                  <c:v>3.2079810000000002</c:v>
                </c:pt>
                <c:pt idx="170">
                  <c:v>3.1831324799999998</c:v>
                </c:pt>
                <c:pt idx="171">
                  <c:v>3.19622648</c:v>
                </c:pt>
                <c:pt idx="172">
                  <c:v>3.2190412000000004</c:v>
                </c:pt>
                <c:pt idx="173">
                  <c:v>3.2010091199999997</c:v>
                </c:pt>
                <c:pt idx="174">
                  <c:v>3.1946491999999997</c:v>
                </c:pt>
                <c:pt idx="175">
                  <c:v>3.2018997599999999</c:v>
                </c:pt>
                <c:pt idx="176">
                  <c:v>3.22081032</c:v>
                </c:pt>
                <c:pt idx="177">
                  <c:v>3.2066759999999999</c:v>
                </c:pt>
                <c:pt idx="178">
                  <c:v>3.1896314799999996</c:v>
                </c:pt>
                <c:pt idx="179">
                  <c:v>3.2133911999999998</c:v>
                </c:pt>
                <c:pt idx="180">
                  <c:v>3.2128949999999996</c:v>
                </c:pt>
                <c:pt idx="181">
                  <c:v>3.2123326400000001</c:v>
                </c:pt>
                <c:pt idx="182">
                  <c:v>3.1943268000000002</c:v>
                </c:pt>
                <c:pt idx="183">
                  <c:v>3.22289</c:v>
                </c:pt>
                <c:pt idx="184">
                  <c:v>3.2204508000000001</c:v>
                </c:pt>
                <c:pt idx="185">
                  <c:v>3.1859545199999997</c:v>
                </c:pt>
                <c:pt idx="186">
                  <c:v>3.20386456</c:v>
                </c:pt>
                <c:pt idx="187">
                  <c:v>3.2266191200000001</c:v>
                </c:pt>
                <c:pt idx="188">
                  <c:v>3.2231770800000001</c:v>
                </c:pt>
                <c:pt idx="189">
                  <c:v>3.2003399999999997</c:v>
                </c:pt>
                <c:pt idx="190">
                  <c:v>3.2075691199999996</c:v>
                </c:pt>
                <c:pt idx="191">
                  <c:v>3.2322463200000002</c:v>
                </c:pt>
                <c:pt idx="192">
                  <c:v>3.2113571599999999</c:v>
                </c:pt>
                <c:pt idx="193">
                  <c:v>3.2088887600000002</c:v>
                </c:pt>
                <c:pt idx="194">
                  <c:v>3.2170799999999997</c:v>
                </c:pt>
                <c:pt idx="195">
                  <c:v>3.22720604</c:v>
                </c:pt>
                <c:pt idx="196">
                  <c:v>3.2218296799999999</c:v>
                </c:pt>
                <c:pt idx="197">
                  <c:v>3.2038641600000002</c:v>
                </c:pt>
                <c:pt idx="198">
                  <c:v>3.2304489599999999</c:v>
                </c:pt>
                <c:pt idx="199">
                  <c:v>3.2308834000000002</c:v>
                </c:pt>
                <c:pt idx="200">
                  <c:v>3.2167969200000002</c:v>
                </c:pt>
                <c:pt idx="201">
                  <c:v>3.2094900799999997</c:v>
                </c:pt>
                <c:pt idx="202">
                  <c:v>3.2341202400000002</c:v>
                </c:pt>
                <c:pt idx="203">
                  <c:v>3.2335855200000001</c:v>
                </c:pt>
                <c:pt idx="204">
                  <c:v>3.2021271000000002</c:v>
                </c:pt>
                <c:pt idx="205">
                  <c:v>3.22187644</c:v>
                </c:pt>
                <c:pt idx="206">
                  <c:v>3.2397180000000003</c:v>
                </c:pt>
                <c:pt idx="207">
                  <c:v>3.2294794000000002</c:v>
                </c:pt>
                <c:pt idx="208">
                  <c:v>3.2135102399999997</c:v>
                </c:pt>
                <c:pt idx="209">
                  <c:v>3.2207111999999998</c:v>
                </c:pt>
                <c:pt idx="210">
                  <c:v>3.2472383999999996</c:v>
                </c:pt>
                <c:pt idx="211">
                  <c:v>3.2293077600000002</c:v>
                </c:pt>
                <c:pt idx="212">
                  <c:v>3.2171796000000001</c:v>
                </c:pt>
                <c:pt idx="213">
                  <c:v>3.22823832</c:v>
                </c:pt>
                <c:pt idx="214">
                  <c:v>3.2286693999999998</c:v>
                </c:pt>
                <c:pt idx="215">
                  <c:v>3.2329627200000002</c:v>
                </c:pt>
                <c:pt idx="216">
                  <c:v>3.2111864800000003</c:v>
                </c:pt>
                <c:pt idx="217">
                  <c:v>3.2386485999999999</c:v>
                </c:pt>
                <c:pt idx="218">
                  <c:v>3.23621501</c:v>
                </c:pt>
                <c:pt idx="219">
                  <c:v>3.2154133200000001</c:v>
                </c:pt>
                <c:pt idx="220">
                  <c:v>3.2225989999999998</c:v>
                </c:pt>
                <c:pt idx="221">
                  <c:v>3.2452171600000002</c:v>
                </c:pt>
                <c:pt idx="222">
                  <c:v>3.2466079800000003</c:v>
                </c:pt>
                <c:pt idx="223">
                  <c:v>3.2142452100000001</c:v>
                </c:pt>
                <c:pt idx="224">
                  <c:v>3.23106771</c:v>
                </c:pt>
                <c:pt idx="225">
                  <c:v>3.2517406499999999</c:v>
                </c:pt>
                <c:pt idx="226">
                  <c:v>3.2348148399999999</c:v>
                </c:pt>
                <c:pt idx="227">
                  <c:v>3.2265680399999996</c:v>
                </c:pt>
                <c:pt idx="228">
                  <c:v>3.2318137800000004</c:v>
                </c:pt>
                <c:pt idx="229">
                  <c:v>3.2524384</c:v>
                </c:pt>
                <c:pt idx="230">
                  <c:v>3.2374496400000004</c:v>
                </c:pt>
                <c:pt idx="231">
                  <c:v>3.2224656800000004</c:v>
                </c:pt>
                <c:pt idx="232">
                  <c:v>3.2402258000000002</c:v>
                </c:pt>
                <c:pt idx="233">
                  <c:v>3.2445011999999998</c:v>
                </c:pt>
                <c:pt idx="234">
                  <c:v>3.2439620000000002</c:v>
                </c:pt>
                <c:pt idx="235">
                  <c:v>3.2222825999999998</c:v>
                </c:pt>
                <c:pt idx="236">
                  <c:v>3.2496195599999997</c:v>
                </c:pt>
                <c:pt idx="237">
                  <c:v>3.2443023599999998</c:v>
                </c:pt>
                <c:pt idx="238">
                  <c:v>3.2216375300000002</c:v>
                </c:pt>
                <c:pt idx="239">
                  <c:v>3.23456703</c:v>
                </c:pt>
                <c:pt idx="240">
                  <c:v>3.2503769999999998</c:v>
                </c:pt>
                <c:pt idx="241">
                  <c:v>3.2507976899999997</c:v>
                </c:pt>
                <c:pt idx="242">
                  <c:v>3.2243008200000003</c:v>
                </c:pt>
                <c:pt idx="243">
                  <c:v>3.2401040699999997</c:v>
                </c:pt>
                <c:pt idx="244">
                  <c:v>3.2645509699999997</c:v>
                </c:pt>
                <c:pt idx="245">
                  <c:v>3.2438295999999998</c:v>
                </c:pt>
                <c:pt idx="246">
                  <c:v>3.2413680600000001</c:v>
                </c:pt>
                <c:pt idx="247">
                  <c:v>3.2437098099999999</c:v>
                </c:pt>
                <c:pt idx="248">
                  <c:v>3.26045615</c:v>
                </c:pt>
                <c:pt idx="249">
                  <c:v>3.2493506399999998</c:v>
                </c:pt>
                <c:pt idx="250">
                  <c:v>3.2334483999999999</c:v>
                </c:pt>
                <c:pt idx="251">
                  <c:v>3.2540271000000001</c:v>
                </c:pt>
                <c:pt idx="252">
                  <c:v>3.2525249699999996</c:v>
                </c:pt>
                <c:pt idx="253">
                  <c:v>3.2461914799999998</c:v>
                </c:pt>
                <c:pt idx="254">
                  <c:v>3.2313265599999998</c:v>
                </c:pt>
                <c:pt idx="255">
                  <c:v>3.2566198000000002</c:v>
                </c:pt>
                <c:pt idx="256">
                  <c:v>3.2589878200000002</c:v>
                </c:pt>
                <c:pt idx="257">
                  <c:v>3.2267658000000004</c:v>
                </c:pt>
                <c:pt idx="258">
                  <c:v>3.2416013699999997</c:v>
                </c:pt>
                <c:pt idx="259">
                  <c:v>3.259274</c:v>
                </c:pt>
                <c:pt idx="260">
                  <c:v>3.2491455</c:v>
                </c:pt>
                <c:pt idx="261">
                  <c:v>3.2323121700000002</c:v>
                </c:pt>
                <c:pt idx="262">
                  <c:v>3.2451863100000002</c:v>
                </c:pt>
                <c:pt idx="263">
                  <c:v>3.2676356699999998</c:v>
                </c:pt>
                <c:pt idx="264">
                  <c:v>3.2498832599999998</c:v>
                </c:pt>
                <c:pt idx="265">
                  <c:v>3.2426029000000001</c:v>
                </c:pt>
                <c:pt idx="266">
                  <c:v>3.2516699999999998</c:v>
                </c:pt>
                <c:pt idx="267">
                  <c:v>3.2625806399999999</c:v>
                </c:pt>
                <c:pt idx="268">
                  <c:v>3.2582066799999998</c:v>
                </c:pt>
                <c:pt idx="269">
                  <c:v>3.2356508100000001</c:v>
                </c:pt>
                <c:pt idx="270">
                  <c:v>3.2638153499999998</c:v>
                </c:pt>
                <c:pt idx="271">
                  <c:v>3.2594769000000001</c:v>
                </c:pt>
                <c:pt idx="272">
                  <c:v>3.2464628200000001</c:v>
                </c:pt>
                <c:pt idx="273">
                  <c:v>3.24404096</c:v>
                </c:pt>
                <c:pt idx="274">
                  <c:v>3.2645350799999999</c:v>
                </c:pt>
                <c:pt idx="275">
                  <c:v>3.2687691400000003</c:v>
                </c:pt>
                <c:pt idx="276">
                  <c:v>3.2328538</c:v>
                </c:pt>
                <c:pt idx="277">
                  <c:v>3.2485602600000001</c:v>
                </c:pt>
                <c:pt idx="278">
                  <c:v>3.2709503400000002</c:v>
                </c:pt>
                <c:pt idx="279">
                  <c:v>3.2589376200000002</c:v>
                </c:pt>
                <c:pt idx="280">
                  <c:v>3.2449842499999999</c:v>
                </c:pt>
                <c:pt idx="281">
                  <c:v>3.2501712700000001</c:v>
                </c:pt>
                <c:pt idx="282">
                  <c:v>3.2715901800000005</c:v>
                </c:pt>
                <c:pt idx="283">
                  <c:v>3.2529013899999999</c:v>
                </c:pt>
                <c:pt idx="284">
                  <c:v>3.2447193899999998</c:v>
                </c:pt>
                <c:pt idx="285">
                  <c:v>3.2594467499999999</c:v>
                </c:pt>
                <c:pt idx="286">
                  <c:v>3.2617632200000002</c:v>
                </c:pt>
                <c:pt idx="287">
                  <c:v>3.2574339600000002</c:v>
                </c:pt>
                <c:pt idx="288">
                  <c:v>3.2387621000000002</c:v>
                </c:pt>
                <c:pt idx="289">
                  <c:v>3.26679925</c:v>
                </c:pt>
                <c:pt idx="290">
                  <c:v>3.26533184</c:v>
                </c:pt>
                <c:pt idx="291">
                  <c:v>3.2428194899999996</c:v>
                </c:pt>
                <c:pt idx="292">
                  <c:v>3.2489827199999999</c:v>
                </c:pt>
                <c:pt idx="293">
                  <c:v>3.2722669399999997</c:v>
                </c:pt>
                <c:pt idx="294">
                  <c:v>3.2707646399999999</c:v>
                </c:pt>
                <c:pt idx="295">
                  <c:v>3.2416297200000002</c:v>
                </c:pt>
                <c:pt idx="296">
                  <c:v>3.2582339999999999</c:v>
                </c:pt>
                <c:pt idx="297">
                  <c:v>3.2776901399999998</c:v>
                </c:pt>
                <c:pt idx="298">
                  <c:v>3.2571395999999999</c:v>
                </c:pt>
                <c:pt idx="299">
                  <c:v>3.2508790799999998</c:v>
                </c:pt>
                <c:pt idx="300">
                  <c:v>3.2531890199999998</c:v>
                </c:pt>
                <c:pt idx="301">
                  <c:v>3.2783435999999999</c:v>
                </c:pt>
                <c:pt idx="302">
                  <c:v>3.2644682</c:v>
                </c:pt>
                <c:pt idx="303">
                  <c:v>3.2467909599999998</c:v>
                </c:pt>
                <c:pt idx="304">
                  <c:v>3.2652734400000001</c:v>
                </c:pt>
                <c:pt idx="305">
                  <c:v>3.2618705399999999</c:v>
                </c:pt>
                <c:pt idx="306">
                  <c:v>3.2622730000000004</c:v>
                </c:pt>
                <c:pt idx="307">
                  <c:v>3.2484110400000001</c:v>
                </c:pt>
                <c:pt idx="308">
                  <c:v>3.27258476</c:v>
                </c:pt>
                <c:pt idx="309">
                  <c:v>3.2729846600000001</c:v>
                </c:pt>
                <c:pt idx="310">
                  <c:v>3.2439199799999998</c:v>
                </c:pt>
                <c:pt idx="311">
                  <c:v>3.2576284000000002</c:v>
                </c:pt>
                <c:pt idx="312">
                  <c:v>3.2741824400000001</c:v>
                </c:pt>
                <c:pt idx="313">
                  <c:v>3.2726810999999998</c:v>
                </c:pt>
                <c:pt idx="314">
                  <c:v>3.2474345800000002</c:v>
                </c:pt>
                <c:pt idx="315">
                  <c:v>3.2592331199999998</c:v>
                </c:pt>
                <c:pt idx="316">
                  <c:v>3.2805225</c:v>
                </c:pt>
                <c:pt idx="317">
                  <c:v>3.2609829000000001</c:v>
                </c:pt>
                <c:pt idx="318">
                  <c:v>3.2547382200000001</c:v>
                </c:pt>
                <c:pt idx="319">
                  <c:v>3.2627651400000004</c:v>
                </c:pt>
                <c:pt idx="320">
                  <c:v>3.2764135799999998</c:v>
                </c:pt>
                <c:pt idx="321">
                  <c:v>3.2664085300000001</c:v>
                </c:pt>
                <c:pt idx="322">
                  <c:v>3.24688665</c:v>
                </c:pt>
                <c:pt idx="323">
                  <c:v>3.2719455000000002</c:v>
                </c:pt>
                <c:pt idx="324">
                  <c:v>3.2713935000000003</c:v>
                </c:pt>
                <c:pt idx="325">
                  <c:v>3.2660667000000001</c:v>
                </c:pt>
                <c:pt idx="326">
                  <c:v>3.2531927999999999</c:v>
                </c:pt>
                <c:pt idx="327">
                  <c:v>3.2772849200000005</c:v>
                </c:pt>
                <c:pt idx="328">
                  <c:v>3.2729758600000003</c:v>
                </c:pt>
                <c:pt idx="329">
                  <c:v>3.24305289</c:v>
                </c:pt>
                <c:pt idx="330">
                  <c:v>3.2633106999999999</c:v>
                </c:pt>
                <c:pt idx="331">
                  <c:v>3.2807890400000002</c:v>
                </c:pt>
                <c:pt idx="332">
                  <c:v>3.2707652999999999</c:v>
                </c:pt>
                <c:pt idx="333">
                  <c:v>3.2579043899999998</c:v>
                </c:pt>
                <c:pt idx="334">
                  <c:v>3.2658735000000001</c:v>
                </c:pt>
                <c:pt idx="335">
                  <c:v>3.2899297199999999</c:v>
                </c:pt>
                <c:pt idx="336">
                  <c:v>3.2723399799999999</c:v>
                </c:pt>
                <c:pt idx="337">
                  <c:v>3.2594867500000002</c:v>
                </c:pt>
                <c:pt idx="338">
                  <c:v>3.2712334200000002</c:v>
                </c:pt>
                <c:pt idx="339">
                  <c:v>3.2782467799999999</c:v>
                </c:pt>
                <c:pt idx="340">
                  <c:v>3.27390954</c:v>
                </c:pt>
                <c:pt idx="341">
                  <c:v>3.2534999099999995</c:v>
                </c:pt>
                <c:pt idx="342">
                  <c:v>3.2794191499999998</c:v>
                </c:pt>
                <c:pt idx="343">
                  <c:v>3.2769737299999999</c:v>
                </c:pt>
                <c:pt idx="344">
                  <c:v>3.2603535000000003</c:v>
                </c:pt>
                <c:pt idx="345">
                  <c:v>3.2598360000000004</c:v>
                </c:pt>
                <c:pt idx="346">
                  <c:v>3.282902</c:v>
                </c:pt>
                <c:pt idx="347">
                  <c:v>3.2861242399999999</c:v>
                </c:pt>
                <c:pt idx="348">
                  <c:v>3.2525135999999999</c:v>
                </c:pt>
                <c:pt idx="349">
                  <c:v>3.2661261599999998</c:v>
                </c:pt>
                <c:pt idx="350">
                  <c:v>3.2853984000000001</c:v>
                </c:pt>
                <c:pt idx="351">
                  <c:v>3.26785104</c:v>
                </c:pt>
                <c:pt idx="352">
                  <c:v>3.2644312499999999</c:v>
                </c:pt>
                <c:pt idx="353">
                  <c:v>3.2657649900000001</c:v>
                </c:pt>
                <c:pt idx="354">
                  <c:v>3.2925707000000002</c:v>
                </c:pt>
                <c:pt idx="355">
                  <c:v>3.27129504</c:v>
                </c:pt>
                <c:pt idx="356">
                  <c:v>3.2612743800000001</c:v>
                </c:pt>
                <c:pt idx="357">
                  <c:v>3.2758430400000003</c:v>
                </c:pt>
                <c:pt idx="358">
                  <c:v>3.2799664100000001</c:v>
                </c:pt>
                <c:pt idx="359">
                  <c:v>3.2785019200000005</c:v>
                </c:pt>
                <c:pt idx="360">
                  <c:v>3.2581533599999997</c:v>
                </c:pt>
                <c:pt idx="361">
                  <c:v>3.2849275200000005</c:v>
                </c:pt>
                <c:pt idx="362">
                  <c:v>3.2843697600000001</c:v>
                </c:pt>
                <c:pt idx="363">
                  <c:v>3.258378</c:v>
                </c:pt>
                <c:pt idx="364">
                  <c:v>3.2681848000000002</c:v>
                </c:pt>
                <c:pt idx="365">
                  <c:v>3.2864632</c:v>
                </c:pt>
                <c:pt idx="366">
                  <c:v>3.2849632799999999</c:v>
                </c:pt>
                <c:pt idx="367">
                  <c:v>3.2561642399999999</c:v>
                </c:pt>
                <c:pt idx="368">
                  <c:v>3.2697288000000002</c:v>
                </c:pt>
                <c:pt idx="369">
                  <c:v>3.2908518500000001</c:v>
                </c:pt>
                <c:pt idx="370">
                  <c:v>3.2780259200000001</c:v>
                </c:pt>
                <c:pt idx="371">
                  <c:v>3.27088344</c:v>
                </c:pt>
                <c:pt idx="372">
                  <c:v>3.2731835999999999</c:v>
                </c:pt>
                <c:pt idx="373">
                  <c:v>3.2895541800000001</c:v>
                </c:pt>
                <c:pt idx="374">
                  <c:v>3.2720351999999999</c:v>
                </c:pt>
                <c:pt idx="375">
                  <c:v>3.2620776000000005</c:v>
                </c:pt>
                <c:pt idx="376">
                  <c:v>3.28596032</c:v>
                </c:pt>
                <c:pt idx="377">
                  <c:v>3.2816419200000002</c:v>
                </c:pt>
                <c:pt idx="378">
                  <c:v>3.279204</c:v>
                </c:pt>
                <c:pt idx="379">
                  <c:v>3.2617704000000001</c:v>
                </c:pt>
                <c:pt idx="380">
                  <c:v>3.2893585599999997</c:v>
                </c:pt>
                <c:pt idx="381">
                  <c:v>3.2869549999999998</c:v>
                </c:pt>
                <c:pt idx="382">
                  <c:v>3.2554089899999998</c:v>
                </c:pt>
                <c:pt idx="383">
                  <c:v>3.2764469000000003</c:v>
                </c:pt>
                <c:pt idx="384">
                  <c:v>3.2927841999999998</c:v>
                </c:pt>
                <c:pt idx="385">
                  <c:v>3.2894074500000001</c:v>
                </c:pt>
                <c:pt idx="386">
                  <c:v>3.2672650600000002</c:v>
                </c:pt>
                <c:pt idx="387">
                  <c:v>3.2770278099999999</c:v>
                </c:pt>
                <c:pt idx="388">
                  <c:v>3.3008571900000003</c:v>
                </c:pt>
                <c:pt idx="389">
                  <c:v>3.2805993</c:v>
                </c:pt>
                <c:pt idx="390">
                  <c:v>3.2725381000000002</c:v>
                </c:pt>
                <c:pt idx="391">
                  <c:v>3.2794799400000003</c:v>
                </c:pt>
                <c:pt idx="392">
                  <c:v>3.29204344</c:v>
                </c:pt>
                <c:pt idx="393">
                  <c:v>3.28773268</c:v>
                </c:pt>
                <c:pt idx="394">
                  <c:v>3.2637451500000001</c:v>
                </c:pt>
                <c:pt idx="395">
                  <c:v>3.2894207900000003</c:v>
                </c:pt>
                <c:pt idx="396">
                  <c:v>3.2851471800000001</c:v>
                </c:pt>
                <c:pt idx="397">
                  <c:v>3.2752202599999998</c:v>
                </c:pt>
                <c:pt idx="398">
                  <c:v>3.2709150600000001</c:v>
                </c:pt>
                <c:pt idx="399">
                  <c:v>3.2956352</c:v>
                </c:pt>
                <c:pt idx="400">
                  <c:v>3.2931646199999998</c:v>
                </c:pt>
                <c:pt idx="401">
                  <c:v>3.2626519800000002</c:v>
                </c:pt>
                <c:pt idx="402">
                  <c:v>3.2789380800000001</c:v>
                </c:pt>
                <c:pt idx="403">
                  <c:v>3.2989608600000002</c:v>
                </c:pt>
                <c:pt idx="404">
                  <c:v>3.28997765</c:v>
                </c:pt>
                <c:pt idx="405">
                  <c:v>3.2763208700000002</c:v>
                </c:pt>
                <c:pt idx="406">
                  <c:v>3.2795009100000003</c:v>
                </c:pt>
                <c:pt idx="407">
                  <c:v>3.3079238599999998</c:v>
                </c:pt>
                <c:pt idx="408">
                  <c:v>3.28679196</c:v>
                </c:pt>
                <c:pt idx="409">
                  <c:v>3.2787522</c:v>
                </c:pt>
                <c:pt idx="410">
                  <c:v>3.2894048000000002</c:v>
                </c:pt>
                <c:pt idx="411">
                  <c:v>3.2944475799999999</c:v>
                </c:pt>
                <c:pt idx="412">
                  <c:v>3.2929492499999999</c:v>
                </c:pt>
                <c:pt idx="413">
                  <c:v>3.2718370299999999</c:v>
                </c:pt>
                <c:pt idx="414">
                  <c:v>3.2964904999999995</c:v>
                </c:pt>
                <c:pt idx="415">
                  <c:v>3.2996604599999997</c:v>
                </c:pt>
                <c:pt idx="416">
                  <c:v>3.2785573599999998</c:v>
                </c:pt>
                <c:pt idx="417">
                  <c:v>3.2826622900000002</c:v>
                </c:pt>
                <c:pt idx="418">
                  <c:v>3.2979641399999999</c:v>
                </c:pt>
                <c:pt idx="419">
                  <c:v>3.2965009799999998</c:v>
                </c:pt>
                <c:pt idx="420">
                  <c:v>3.2679487000000003</c:v>
                </c:pt>
                <c:pt idx="421">
                  <c:v>3.28507506</c:v>
                </c:pt>
                <c:pt idx="422">
                  <c:v>3.3059960999999998</c:v>
                </c:pt>
                <c:pt idx="423">
                  <c:v>3.2886453400000004</c:v>
                </c:pt>
                <c:pt idx="424">
                  <c:v>3.2796555000000001</c:v>
                </c:pt>
                <c:pt idx="425">
                  <c:v>3.2828209799999999</c:v>
                </c:pt>
                <c:pt idx="426">
                  <c:v>3.3064876400000003</c:v>
                </c:pt>
                <c:pt idx="427">
                  <c:v>3.29007987</c:v>
                </c:pt>
                <c:pt idx="428">
                  <c:v>3.27647237</c:v>
                </c:pt>
                <c:pt idx="429">
                  <c:v>3.2945386499999998</c:v>
                </c:pt>
                <c:pt idx="430">
                  <c:v>3.2949040199999997</c:v>
                </c:pt>
                <c:pt idx="431">
                  <c:v>3.29340681</c:v>
                </c:pt>
                <c:pt idx="432">
                  <c:v>3.27235955</c:v>
                </c:pt>
                <c:pt idx="433">
                  <c:v>3.3006522600000001</c:v>
                </c:pt>
                <c:pt idx="434">
                  <c:v>3.29825904</c:v>
                </c:pt>
                <c:pt idx="435">
                  <c:v>3.2706723500000003</c:v>
                </c:pt>
                <c:pt idx="436">
                  <c:v>3.2831698599999997</c:v>
                </c:pt>
                <c:pt idx="437">
                  <c:v>3.2984182799999999</c:v>
                </c:pt>
                <c:pt idx="438">
                  <c:v>3.3006409799999998</c:v>
                </c:pt>
                <c:pt idx="439">
                  <c:v>3.2740370599999999</c:v>
                </c:pt>
                <c:pt idx="440">
                  <c:v>3.2874192</c:v>
                </c:pt>
                <c:pt idx="441">
                  <c:v>3.3073033199999999</c:v>
                </c:pt>
                <c:pt idx="442">
                  <c:v>3.28628768</c:v>
                </c:pt>
                <c:pt idx="443">
                  <c:v>3.2810758199999999</c:v>
                </c:pt>
                <c:pt idx="444">
                  <c:v>3.28794334</c:v>
                </c:pt>
                <c:pt idx="445">
                  <c:v>3.3031684000000001</c:v>
                </c:pt>
                <c:pt idx="446">
                  <c:v>3.29424078</c:v>
                </c:pt>
                <c:pt idx="447">
                  <c:v>3.2778873999999996</c:v>
                </c:pt>
                <c:pt idx="448">
                  <c:v>3.2995691399999996</c:v>
                </c:pt>
                <c:pt idx="449">
                  <c:v>3.2980722500000001</c:v>
                </c:pt>
                <c:pt idx="450">
                  <c:v>3.2928633199999999</c:v>
                </c:pt>
                <c:pt idx="451">
                  <c:v>3.2774840799999998</c:v>
                </c:pt>
                <c:pt idx="452">
                  <c:v>3.30564451</c:v>
                </c:pt>
                <c:pt idx="453">
                  <c:v>3.3032548199999998</c:v>
                </c:pt>
                <c:pt idx="454">
                  <c:v>3.27207888</c:v>
                </c:pt>
                <c:pt idx="455">
                  <c:v>3.2863511999999999</c:v>
                </c:pt>
                <c:pt idx="456">
                  <c:v>3.3080355199999998</c:v>
                </c:pt>
                <c:pt idx="457">
                  <c:v>3.3000488000000003</c:v>
                </c:pt>
                <c:pt idx="458">
                  <c:v>3.2818696199999997</c:v>
                </c:pt>
                <c:pt idx="459">
                  <c:v>3.2887163400000001</c:v>
                </c:pt>
                <c:pt idx="460">
                  <c:v>3.3140904999999998</c:v>
                </c:pt>
                <c:pt idx="461">
                  <c:v>3.2949913799999999</c:v>
                </c:pt>
                <c:pt idx="462">
                  <c:v>3.2879389999999997</c:v>
                </c:pt>
                <c:pt idx="463">
                  <c:v>3.29385314</c:v>
                </c:pt>
                <c:pt idx="464">
                  <c:v>3.3034684800000003</c:v>
                </c:pt>
                <c:pt idx="465">
                  <c:v>3.2936761799999998</c:v>
                </c:pt>
                <c:pt idx="466">
                  <c:v>3.2764116000000003</c:v>
                </c:pt>
                <c:pt idx="467">
                  <c:v>3.3036065999999997</c:v>
                </c:pt>
                <c:pt idx="468">
                  <c:v>3.3021458699999999</c:v>
                </c:pt>
                <c:pt idx="469">
                  <c:v>3.2886238500000005</c:v>
                </c:pt>
                <c:pt idx="470">
                  <c:v>3.2880195000000003</c:v>
                </c:pt>
                <c:pt idx="471">
                  <c:v>3.3105692000000002</c:v>
                </c:pt>
                <c:pt idx="472">
                  <c:v>3.31369472</c:v>
                </c:pt>
                <c:pt idx="473">
                  <c:v>3.2816909999999999</c:v>
                </c:pt>
                <c:pt idx="474">
                  <c:v>3.2958754999999997</c:v>
                </c:pt>
                <c:pt idx="475">
                  <c:v>3.3128985000000002</c:v>
                </c:pt>
                <c:pt idx="476">
                  <c:v>3.3002779600000003</c:v>
                </c:pt>
                <c:pt idx="477">
                  <c:v>3.2905043599999999</c:v>
                </c:pt>
                <c:pt idx="478">
                  <c:v>3.2954404800000003</c:v>
                </c:pt>
                <c:pt idx="479">
                  <c:v>3.3151854999999997</c:v>
                </c:pt>
                <c:pt idx="480">
                  <c:v>3.2998742000000001</c:v>
                </c:pt>
                <c:pt idx="481">
                  <c:v>3.2872659299999998</c:v>
                </c:pt>
                <c:pt idx="482">
                  <c:v>3.2987305199999999</c:v>
                </c:pt>
                <c:pt idx="483">
                  <c:v>3.3027727800000002</c:v>
                </c:pt>
                <c:pt idx="484">
                  <c:v>3.3049681199999998</c:v>
                </c:pt>
                <c:pt idx="485">
                  <c:v>3.2841</c:v>
                </c:pt>
                <c:pt idx="486">
                  <c:v>3.3074753799999996</c:v>
                </c:pt>
                <c:pt idx="487">
                  <c:v>3.3041709400000001</c:v>
                </c:pt>
                <c:pt idx="488">
                  <c:v>3.2796251400000003</c:v>
                </c:pt>
                <c:pt idx="489">
                  <c:v>3.2901183399999998</c:v>
                </c:pt>
                <c:pt idx="490">
                  <c:v>3.3089029999999999</c:v>
                </c:pt>
                <c:pt idx="491">
                  <c:v>3.3092501400000001</c:v>
                </c:pt>
                <c:pt idx="492">
                  <c:v>3.2791914200000001</c:v>
                </c:pt>
                <c:pt idx="493">
                  <c:v>3.2961251599999999</c:v>
                </c:pt>
                <c:pt idx="494">
                  <c:v>3.3158159999999999</c:v>
                </c:pt>
                <c:pt idx="495">
                  <c:v>3.2977429000000003</c:v>
                </c:pt>
                <c:pt idx="496">
                  <c:v>3.2925304800000004</c:v>
                </c:pt>
                <c:pt idx="497">
                  <c:v>3.2965611699999999</c:v>
                </c:pt>
                <c:pt idx="498">
                  <c:v>3.3189984599999995</c:v>
                </c:pt>
                <c:pt idx="499">
                  <c:v>3.3037333999999996</c:v>
                </c:pt>
                <c:pt idx="500">
                  <c:v>3.2874815699999997</c:v>
                </c:pt>
                <c:pt idx="501">
                  <c:v>3.30810424</c:v>
                </c:pt>
                <c:pt idx="502">
                  <c:v>3.3056893199999999</c:v>
                </c:pt>
                <c:pt idx="503">
                  <c:v>3.3041946599999998</c:v>
                </c:pt>
                <c:pt idx="504">
                  <c:v>3.2861500399999994</c:v>
                </c:pt>
                <c:pt idx="505">
                  <c:v>3.3113185999999999</c:v>
                </c:pt>
                <c:pt idx="506">
                  <c:v>3.3107422799999999</c:v>
                </c:pt>
                <c:pt idx="507">
                  <c:v>3.2853535000000003</c:v>
                </c:pt>
                <c:pt idx="508">
                  <c:v>3.29948262</c:v>
                </c:pt>
                <c:pt idx="509">
                  <c:v>3.3163626000000002</c:v>
                </c:pt>
                <c:pt idx="510">
                  <c:v>3.3121109999999998</c:v>
                </c:pt>
                <c:pt idx="511">
                  <c:v>3.2858205199999997</c:v>
                </c:pt>
                <c:pt idx="512">
                  <c:v>3.2999389199999998</c:v>
                </c:pt>
                <c:pt idx="513">
                  <c:v>3.3232324000000002</c:v>
                </c:pt>
                <c:pt idx="514">
                  <c:v>3.3033781400000004</c:v>
                </c:pt>
                <c:pt idx="515">
                  <c:v>3.3000492000000001</c:v>
                </c:pt>
                <c:pt idx="516">
                  <c:v>3.3022264600000004</c:v>
                </c:pt>
                <c:pt idx="517">
                  <c:v>3.3190808399999998</c:v>
                </c:pt>
                <c:pt idx="518">
                  <c:v>3.3093297600000002</c:v>
                </c:pt>
                <c:pt idx="519">
                  <c:v>3.2904112799999998</c:v>
                </c:pt>
                <c:pt idx="520">
                  <c:v>3.3136404599999998</c:v>
                </c:pt>
                <c:pt idx="521">
                  <c:v>3.31218162</c:v>
                </c:pt>
                <c:pt idx="522">
                  <c:v>3.3051514200000001</c:v>
                </c:pt>
                <c:pt idx="523">
                  <c:v>3.2945299000000001</c:v>
                </c:pt>
                <c:pt idx="524">
                  <c:v>3.3177774599999998</c:v>
                </c:pt>
                <c:pt idx="525">
                  <c:v>3.3199464000000001</c:v>
                </c:pt>
                <c:pt idx="526">
                  <c:v>3.2854767800000002</c:v>
                </c:pt>
                <c:pt idx="527">
                  <c:v>3.3041342400000002</c:v>
                </c:pt>
                <c:pt idx="528">
                  <c:v>3.32003812</c:v>
                </c:pt>
                <c:pt idx="529">
                  <c:v>3.3121342799999995</c:v>
                </c:pt>
                <c:pt idx="530">
                  <c:v>3.2996565000000002</c:v>
                </c:pt>
                <c:pt idx="531">
                  <c:v>3.3036553999999998</c:v>
                </c:pt>
                <c:pt idx="532">
                  <c:v>3.3268672800000001</c:v>
                </c:pt>
                <c:pt idx="533">
                  <c:v>3.3034150200000001</c:v>
                </c:pt>
                <c:pt idx="534">
                  <c:v>3.2936906600000002</c:v>
                </c:pt>
                <c:pt idx="535">
                  <c:v>3.306832</c:v>
                </c:pt>
                <c:pt idx="536">
                  <c:v>3.3163111799999996</c:v>
                </c:pt>
                <c:pt idx="537">
                  <c:v>3.3129883200000001</c:v>
                </c:pt>
                <c:pt idx="538">
                  <c:v>3.2941280800000001</c:v>
                </c:pt>
                <c:pt idx="539">
                  <c:v>3.3191395200000002</c:v>
                </c:pt>
                <c:pt idx="540">
                  <c:v>3.3139898999999997</c:v>
                </c:pt>
                <c:pt idx="541">
                  <c:v>3.3006200200000002</c:v>
                </c:pt>
                <c:pt idx="542">
                  <c:v>3.3009553199999999</c:v>
                </c:pt>
                <c:pt idx="543">
                  <c:v>3.3222943599999999</c:v>
                </c:pt>
                <c:pt idx="544">
                  <c:v>3.3235020000000004</c:v>
                </c:pt>
                <c:pt idx="545">
                  <c:v>3.2891426699999999</c:v>
                </c:pt>
                <c:pt idx="546">
                  <c:v>3.3059080600000001</c:v>
                </c:pt>
                <c:pt idx="547">
                  <c:v>3.32631765</c:v>
                </c:pt>
                <c:pt idx="548">
                  <c:v>3.3111358899999996</c:v>
                </c:pt>
                <c:pt idx="549">
                  <c:v>3.3050817500000003</c:v>
                </c:pt>
                <c:pt idx="550">
                  <c:v>3.3054141599999998</c:v>
                </c:pt>
                <c:pt idx="551">
                  <c:v>3.32580871</c:v>
                </c:pt>
                <c:pt idx="552">
                  <c:v>3.3115849600000002</c:v>
                </c:pt>
                <c:pt idx="553">
                  <c:v>3.2991165900000001</c:v>
                </c:pt>
                <c:pt idx="554">
                  <c:v>3.31494365</c:v>
                </c:pt>
                <c:pt idx="555">
                  <c:v>3.3143617299999999</c:v>
                </c:pt>
                <c:pt idx="556">
                  <c:v>3.3101716200000002</c:v>
                </c:pt>
                <c:pt idx="557">
                  <c:v>3.2931927000000001</c:v>
                </c:pt>
                <c:pt idx="558">
                  <c:v>3.3208497199999996</c:v>
                </c:pt>
                <c:pt idx="559">
                  <c:v>3.3211770199999999</c:v>
                </c:pt>
                <c:pt idx="560">
                  <c:v>3.2960099999999999</c:v>
                </c:pt>
                <c:pt idx="561">
                  <c:v>3.3063548800000002</c:v>
                </c:pt>
                <c:pt idx="562">
                  <c:v>3.3257977199999997</c:v>
                </c:pt>
                <c:pt idx="563">
                  <c:v>3.3233930400000005</c:v>
                </c:pt>
                <c:pt idx="564">
                  <c:v>3.29733264</c:v>
                </c:pt>
                <c:pt idx="565">
                  <c:v>3.3113079999999999</c:v>
                </c:pt>
                <c:pt idx="566">
                  <c:v>3.3316450199999998</c:v>
                </c:pt>
                <c:pt idx="567">
                  <c:v>3.3146901</c:v>
                </c:pt>
                <c:pt idx="568">
                  <c:v>3.3077059799999997</c:v>
                </c:pt>
                <c:pt idx="569">
                  <c:v>3.3098510500000002</c:v>
                </c:pt>
                <c:pt idx="570">
                  <c:v>3.3310818499999999</c:v>
                </c:pt>
                <c:pt idx="571">
                  <c:v>3.3168644999999999</c:v>
                </c:pt>
                <c:pt idx="572">
                  <c:v>3.2990176699999996</c:v>
                </c:pt>
                <c:pt idx="573">
                  <c:v>3.3211469600000001</c:v>
                </c:pt>
                <c:pt idx="574">
                  <c:v>3.3178737800000002</c:v>
                </c:pt>
                <c:pt idx="575">
                  <c:v>3.3172527699999996</c:v>
                </c:pt>
                <c:pt idx="576">
                  <c:v>3.3030857199999999</c:v>
                </c:pt>
                <c:pt idx="577">
                  <c:v>3.32606928</c:v>
                </c:pt>
                <c:pt idx="578">
                  <c:v>3.3237044399999998</c:v>
                </c:pt>
                <c:pt idx="579">
                  <c:v>3.2904499600000001</c:v>
                </c:pt>
                <c:pt idx="580">
                  <c:v>3.3125522999999997</c:v>
                </c:pt>
                <c:pt idx="581">
                  <c:v>3.3292038000000002</c:v>
                </c:pt>
                <c:pt idx="582">
                  <c:v>3.3277096200000003</c:v>
                </c:pt>
                <c:pt idx="583">
                  <c:v>3.3062657199999999</c:v>
                </c:pt>
                <c:pt idx="584">
                  <c:v>3.3147489600000002</c:v>
                </c:pt>
                <c:pt idx="585">
                  <c:v>3.3359200000000002</c:v>
                </c:pt>
                <c:pt idx="586">
                  <c:v>3.3190170800000001</c:v>
                </c:pt>
                <c:pt idx="587">
                  <c:v>3.3120878999999999</c:v>
                </c:pt>
                <c:pt idx="588">
                  <c:v>3.31875126</c:v>
                </c:pt>
                <c:pt idx="589">
                  <c:v>3.3317530799999999</c:v>
                </c:pt>
                <c:pt idx="590">
                  <c:v>3.3248246999999997</c:v>
                </c:pt>
                <c:pt idx="591">
                  <c:v>3.30340992</c:v>
                </c:pt>
                <c:pt idx="592">
                  <c:v>3.3272347499999997</c:v>
                </c:pt>
                <c:pt idx="593">
                  <c:v>3.3284571700000005</c:v>
                </c:pt>
                <c:pt idx="594">
                  <c:v>3.3179132999999998</c:v>
                </c:pt>
                <c:pt idx="595">
                  <c:v>3.3109925099999997</c:v>
                </c:pt>
                <c:pt idx="596">
                  <c:v>3.3339300500000002</c:v>
                </c:pt>
                <c:pt idx="597">
                  <c:v>3.33062674</c:v>
                </c:pt>
                <c:pt idx="598">
                  <c:v>3.3029053200000003</c:v>
                </c:pt>
                <c:pt idx="599">
                  <c:v>3.3195017499999997</c:v>
                </c:pt>
                <c:pt idx="600">
                  <c:v>3.3360921000000001</c:v>
                </c:pt>
                <c:pt idx="601">
                  <c:v>3.3228466800000001</c:v>
                </c:pt>
                <c:pt idx="602">
                  <c:v>3.3060272400000001</c:v>
                </c:pt>
                <c:pt idx="603">
                  <c:v>3.3144781600000002</c:v>
                </c:pt>
                <c:pt idx="604">
                  <c:v>3.3409580999999999</c:v>
                </c:pt>
                <c:pt idx="605">
                  <c:v>3.3223373999999999</c:v>
                </c:pt>
                <c:pt idx="606">
                  <c:v>3.3117777099999999</c:v>
                </c:pt>
                <c:pt idx="607">
                  <c:v>3.3256753399999996</c:v>
                </c:pt>
                <c:pt idx="608">
                  <c:v>3.3295632800000003</c:v>
                </c:pt>
                <c:pt idx="609">
                  <c:v>3.3307784999999996</c:v>
                </c:pt>
                <c:pt idx="610">
                  <c:v>3.3103333200000002</c:v>
                </c:pt>
                <c:pt idx="611">
                  <c:v>3.33501168</c:v>
                </c:pt>
                <c:pt idx="612">
                  <c:v>3.3317138100000001</c:v>
                </c:pt>
                <c:pt idx="613">
                  <c:v>3.3121807200000002</c:v>
                </c:pt>
                <c:pt idx="614">
                  <c:v>3.3160656799999999</c:v>
                </c:pt>
                <c:pt idx="615">
                  <c:v>3.3380193600000001</c:v>
                </c:pt>
                <c:pt idx="616">
                  <c:v>3.3374270400000001</c:v>
                </c:pt>
                <c:pt idx="617">
                  <c:v>3.3079911999999996</c:v>
                </c:pt>
                <c:pt idx="618">
                  <c:v>3.3200208</c:v>
                </c:pt>
                <c:pt idx="619">
                  <c:v>3.3374521599999998</c:v>
                </c:pt>
                <c:pt idx="620">
                  <c:v>3.3224454400000001</c:v>
                </c:pt>
                <c:pt idx="621">
                  <c:v>3.3182524799999999</c:v>
                </c:pt>
                <c:pt idx="622">
                  <c:v>3.3194641599999999</c:v>
                </c:pt>
                <c:pt idx="623">
                  <c:v>3.3440856000000001</c:v>
                </c:pt>
                <c:pt idx="624">
                  <c:v>3.3228227499999998</c:v>
                </c:pt>
                <c:pt idx="625">
                  <c:v>3.3078307499999999</c:v>
                </c:pt>
                <c:pt idx="626">
                  <c:v>3.3345000000000002</c:v>
                </c:pt>
              </c:numCache>
            </c:numRef>
          </c:yVal>
          <c:smooth val="1"/>
        </c:ser>
        <c:ser>
          <c:idx val="8"/>
          <c:order val="8"/>
          <c:tx>
            <c:v>Test_3 : CSR-4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CHS_17May2016!$Y$27:$Y$654</c:f>
              <c:numCache>
                <c:formatCode>General</c:formatCode>
                <c:ptCount val="628"/>
                <c:pt idx="0">
                  <c:v>0</c:v>
                </c:pt>
                <c:pt idx="1">
                  <c:v>6.0001800071952226E-3</c:v>
                </c:pt>
                <c:pt idx="2">
                  <c:v>2.1002205308752978E-2</c:v>
                </c:pt>
                <c:pt idx="3">
                  <c:v>3.7006846688900155E-2</c:v>
                </c:pt>
                <c:pt idx="4">
                  <c:v>5.3014049964543168E-2</c:v>
                </c:pt>
                <c:pt idx="5">
                  <c:v>6.9023815955966752E-2</c:v>
                </c:pt>
                <c:pt idx="6">
                  <c:v>8.5036145483894113E-2</c:v>
                </c:pt>
                <c:pt idx="7">
                  <c:v>0.10005003335835344</c:v>
                </c:pt>
                <c:pt idx="8">
                  <c:v>0.1170684984339915</c:v>
                </c:pt>
                <c:pt idx="9">
                  <c:v>0.1330885234995472</c:v>
                </c:pt>
                <c:pt idx="10">
                  <c:v>0.14911111538833396</c:v>
                </c:pt>
                <c:pt idx="11">
                  <c:v>0.16513627492304911</c:v>
                </c:pt>
                <c:pt idx="12">
                  <c:v>0.18116400292674106</c:v>
                </c:pt>
                <c:pt idx="13">
                  <c:v>0.19719430022289841</c:v>
                </c:pt>
                <c:pt idx="14">
                  <c:v>0.21322716763536148</c:v>
                </c:pt>
                <c:pt idx="15">
                  <c:v>0.22926260598841131</c:v>
                </c:pt>
                <c:pt idx="16">
                  <c:v>0.24530061610668111</c:v>
                </c:pt>
                <c:pt idx="17">
                  <c:v>0.26134119881524537</c:v>
                </c:pt>
                <c:pt idx="18">
                  <c:v>0.27738435493954233</c:v>
                </c:pt>
                <c:pt idx="19">
                  <c:v>0.2934300853054076</c:v>
                </c:pt>
                <c:pt idx="20">
                  <c:v>0.30947839073910771</c:v>
                </c:pt>
                <c:pt idx="21">
                  <c:v>0.32552927206726251</c:v>
                </c:pt>
                <c:pt idx="22">
                  <c:v>0.34057931348328208</c:v>
                </c:pt>
                <c:pt idx="23">
                  <c:v>0.35663518796084104</c:v>
                </c:pt>
                <c:pt idx="24">
                  <c:v>0.37269364076341938</c:v>
                </c:pt>
                <c:pt idx="25">
                  <c:v>0.38875467271925074</c:v>
                </c:pt>
                <c:pt idx="26">
                  <c:v>0.40682641759539295</c:v>
                </c:pt>
                <c:pt idx="27">
                  <c:v>0.42188870016217517</c:v>
                </c:pt>
                <c:pt idx="28">
                  <c:v>0.43695325179428463</c:v>
                </c:pt>
                <c:pt idx="29">
                  <c:v>0.45302460865317035</c:v>
                </c:pt>
                <c:pt idx="30">
                  <c:v>0.46909854881235702</c:v>
                </c:pt>
                <c:pt idx="31">
                  <c:v>0.48517507310243219</c:v>
                </c:pt>
                <c:pt idx="32">
                  <c:v>0.50125418235442865</c:v>
                </c:pt>
                <c:pt idx="33">
                  <c:v>0.51733587739974651</c:v>
                </c:pt>
                <c:pt idx="34">
                  <c:v>0.53342015907018725</c:v>
                </c:pt>
                <c:pt idx="35">
                  <c:v>0.54950702819798736</c:v>
                </c:pt>
                <c:pt idx="36">
                  <c:v>0.56660216266268493</c:v>
                </c:pt>
                <c:pt idx="37">
                  <c:v>0.58168853215648508</c:v>
                </c:pt>
                <c:pt idx="38">
                  <c:v>0.59878916944837612</c:v>
                </c:pt>
                <c:pt idx="39">
                  <c:v>0.61488655868781861</c:v>
                </c:pt>
                <c:pt idx="40">
                  <c:v>0.63098653960387341</c:v>
                </c:pt>
                <c:pt idx="41">
                  <c:v>0.64708911303117145</c:v>
                </c:pt>
                <c:pt idx="42">
                  <c:v>0.66319427980479173</c:v>
                </c:pt>
                <c:pt idx="43">
                  <c:v>0.67930204076018286</c:v>
                </c:pt>
                <c:pt idx="44">
                  <c:v>0.69541239673319755</c:v>
                </c:pt>
                <c:pt idx="45">
                  <c:v>0.71152534856012617</c:v>
                </c:pt>
                <c:pt idx="46">
                  <c:v>0.72764089707761848</c:v>
                </c:pt>
                <c:pt idx="47">
                  <c:v>0.74375904312277363</c:v>
                </c:pt>
                <c:pt idx="48">
                  <c:v>0.75987978753305097</c:v>
                </c:pt>
                <c:pt idx="49">
                  <c:v>0.77600313114635922</c:v>
                </c:pt>
                <c:pt idx="50">
                  <c:v>0.79212907480096828</c:v>
                </c:pt>
                <c:pt idx="51">
                  <c:v>0.80825761933559837</c:v>
                </c:pt>
                <c:pt idx="52">
                  <c:v>0.82438876558934127</c:v>
                </c:pt>
                <c:pt idx="53">
                  <c:v>0.8405225144016959</c:v>
                </c:pt>
                <c:pt idx="54">
                  <c:v>0.85665886661260049</c:v>
                </c:pt>
                <c:pt idx="55">
                  <c:v>0.87279782306235543</c:v>
                </c:pt>
                <c:pt idx="56">
                  <c:v>0.88893938459171284</c:v>
                </c:pt>
                <c:pt idx="57">
                  <c:v>0.90508355204178703</c:v>
                </c:pt>
                <c:pt idx="58">
                  <c:v>0.92123032625414469</c:v>
                </c:pt>
                <c:pt idx="59">
                  <c:v>0.93737970807071547</c:v>
                </c:pt>
                <c:pt idx="60">
                  <c:v>0.95353169833388174</c:v>
                </c:pt>
                <c:pt idx="61">
                  <c:v>0.97069604701423351</c:v>
                </c:pt>
                <c:pt idx="62">
                  <c:v>0.98685341986056974</c:v>
                </c:pt>
                <c:pt idx="63">
                  <c:v>1.003013403735747</c:v>
                </c:pt>
                <c:pt idx="64">
                  <c:v>1.0191759994838081</c:v>
                </c:pt>
                <c:pt idx="65">
                  <c:v>1.0353412079491597</c:v>
                </c:pt>
                <c:pt idx="66">
                  <c:v>1.0515090299766632</c:v>
                </c:pt>
                <c:pt idx="67">
                  <c:v>1.067679466411545</c:v>
                </c:pt>
                <c:pt idx="68">
                  <c:v>1.0838525180994867</c:v>
                </c:pt>
                <c:pt idx="69">
                  <c:v>1.1000281858865348</c:v>
                </c:pt>
                <c:pt idx="70">
                  <c:v>1.1162064706191919</c:v>
                </c:pt>
                <c:pt idx="71">
                  <c:v>1.1323873731443372</c:v>
                </c:pt>
                <c:pt idx="72">
                  <c:v>1.1485708943092623</c:v>
                </c:pt>
                <c:pt idx="73">
                  <c:v>1.1647570349617025</c:v>
                </c:pt>
                <c:pt idx="74">
                  <c:v>1.1809457959497605</c:v>
                </c:pt>
                <c:pt idx="75">
                  <c:v>1.1971371781219959</c:v>
                </c:pt>
                <c:pt idx="76">
                  <c:v>1.2133311823273356</c:v>
                </c:pt>
                <c:pt idx="77">
                  <c:v>1.2295278094151643</c:v>
                </c:pt>
                <c:pt idx="78">
                  <c:v>1.2457270602352337</c:v>
                </c:pt>
                <c:pt idx="79">
                  <c:v>1.2609162415169457</c:v>
                </c:pt>
                <c:pt idx="80">
                  <c:v>1.2781334364733152</c:v>
                </c:pt>
                <c:pt idx="81">
                  <c:v>1.2933275411899259</c:v>
                </c:pt>
                <c:pt idx="82">
                  <c:v>1.3105503178480205</c:v>
                </c:pt>
                <c:pt idx="83">
                  <c:v>1.3267627000904354</c:v>
                </c:pt>
                <c:pt idx="84">
                  <c:v>1.3429777111724446</c:v>
                </c:pt>
                <c:pt idx="85">
                  <c:v>1.3591953519466971</c:v>
                </c:pt>
                <c:pt idx="86">
                  <c:v>1.375415623266302</c:v>
                </c:pt>
                <c:pt idx="87">
                  <c:v>1.3916385259847379</c:v>
                </c:pt>
                <c:pt idx="88">
                  <c:v>1.4078640609559452</c:v>
                </c:pt>
                <c:pt idx="89">
                  <c:v>1.4240922290342446</c:v>
                </c:pt>
                <c:pt idx="90">
                  <c:v>1.4403230310743742</c:v>
                </c:pt>
                <c:pt idx="91">
                  <c:v>1.4565564679315215</c:v>
                </c:pt>
                <c:pt idx="92">
                  <c:v>1.4727925404612456</c:v>
                </c:pt>
                <c:pt idx="93">
                  <c:v>1.4890312495195672</c:v>
                </c:pt>
                <c:pt idx="94">
                  <c:v>1.5052725959628794</c:v>
                </c:pt>
                <c:pt idx="95">
                  <c:v>1.5215165806480377</c:v>
                </c:pt>
                <c:pt idx="96">
                  <c:v>1.538778706064704</c:v>
                </c:pt>
                <c:pt idx="97">
                  <c:v>1.5540124681732668</c:v>
                </c:pt>
                <c:pt idx="98">
                  <c:v>1.5702643727291039</c:v>
                </c:pt>
                <c:pt idx="99">
                  <c:v>1.5865189189582745</c:v>
                </c:pt>
                <c:pt idx="100">
                  <c:v>1.6027761077197251</c:v>
                </c:pt>
                <c:pt idx="101">
                  <c:v>1.6190359398727754</c:v>
                </c:pt>
                <c:pt idx="102">
                  <c:v>1.6352984162772102</c:v>
                </c:pt>
                <c:pt idx="103">
                  <c:v>1.6525801957335564</c:v>
                </c:pt>
                <c:pt idx="104">
                  <c:v>1.6678313052813336</c:v>
                </c:pt>
                <c:pt idx="105">
                  <c:v>1.6851187084005281</c:v>
                </c:pt>
                <c:pt idx="106">
                  <c:v>1.7013919359259948</c:v>
                </c:pt>
                <c:pt idx="107">
                  <c:v>1.7176678120618114</c:v>
                </c:pt>
                <c:pt idx="108">
                  <c:v>1.7339463376703095</c:v>
                </c:pt>
                <c:pt idx="109">
                  <c:v>1.7502275136141978</c:v>
                </c:pt>
                <c:pt idx="110">
                  <c:v>1.7665113407566508</c:v>
                </c:pt>
                <c:pt idx="111">
                  <c:v>1.7827978199612196</c:v>
                </c:pt>
                <c:pt idx="112">
                  <c:v>1.7990869520919224</c:v>
                </c:pt>
                <c:pt idx="113">
                  <c:v>1.8153787380131552</c:v>
                </c:pt>
                <c:pt idx="114">
                  <c:v>1.8316731785897808</c:v>
                </c:pt>
                <c:pt idx="115">
                  <c:v>1.8479702746870517</c:v>
                </c:pt>
                <c:pt idx="116">
                  <c:v>1.8632512148002192</c:v>
                </c:pt>
                <c:pt idx="117">
                  <c:v>1.8805724369066874</c:v>
                </c:pt>
                <c:pt idx="118">
                  <c:v>1.8968775047616959</c:v>
                </c:pt>
                <c:pt idx="119">
                  <c:v>1.9131852316026483</c:v>
                </c:pt>
                <c:pt idx="120">
                  <c:v>1.92847614118671</c:v>
                </c:pt>
                <c:pt idx="121">
                  <c:v>1.9458086657122928</c:v>
                </c:pt>
                <c:pt idx="122">
                  <c:v>1.9621243747170214</c:v>
                </c:pt>
                <c:pt idx="123">
                  <c:v>1.97844274617977</c:v>
                </c:pt>
                <c:pt idx="124">
                  <c:v>1.9947637809696079</c:v>
                </c:pt>
                <c:pt idx="125">
                  <c:v>2.0110874799560308</c:v>
                </c:pt>
                <c:pt idx="126">
                  <c:v>2.0263933681610911</c:v>
                </c:pt>
                <c:pt idx="127">
                  <c:v>2.0427222315043805</c:v>
                </c:pt>
                <c:pt idx="128">
                  <c:v>2.0590537616008961</c:v>
                </c:pt>
                <c:pt idx="129">
                  <c:v>2.0753879593218461</c:v>
                </c:pt>
                <c:pt idx="130">
                  <c:v>2.0917248255388308</c:v>
                </c:pt>
                <c:pt idx="131">
                  <c:v>2.108064361123879</c:v>
                </c:pt>
                <c:pt idx="132">
                  <c:v>2.1244065669494812</c:v>
                </c:pt>
                <c:pt idx="133">
                  <c:v>2.141773087406452</c:v>
                </c:pt>
                <c:pt idx="134">
                  <c:v>2.1570989928143089</c:v>
                </c:pt>
                <c:pt idx="135">
                  <c:v>2.1744711922295346</c:v>
                </c:pt>
                <c:pt idx="136">
                  <c:v>2.1908242548879806</c:v>
                </c:pt>
                <c:pt idx="137">
                  <c:v>2.2061576802519069</c:v>
                </c:pt>
                <c:pt idx="138">
                  <c:v>2.2235384050718849</c:v>
                </c:pt>
                <c:pt idx="139">
                  <c:v>2.2398994943479029</c:v>
                </c:pt>
                <c:pt idx="140">
                  <c:v>2.2562632609143836</c:v>
                </c:pt>
                <c:pt idx="141">
                  <c:v>2.2726297056476703</c:v>
                </c:pt>
                <c:pt idx="142">
                  <c:v>2.2879756806843075</c:v>
                </c:pt>
                <c:pt idx="143">
                  <c:v>2.3043473168612665</c:v>
                </c:pt>
                <c:pt idx="144">
                  <c:v>2.3207216337818131</c:v>
                </c:pt>
                <c:pt idx="145">
                  <c:v>2.3370986323240204</c:v>
                </c:pt>
                <c:pt idx="146">
                  <c:v>2.3534783133663475</c:v>
                </c:pt>
                <c:pt idx="147">
                  <c:v>2.3698606777877318</c:v>
                </c:pt>
                <c:pt idx="148">
                  <c:v>2.3862457264675077</c:v>
                </c:pt>
                <c:pt idx="149">
                  <c:v>2.4026334602854416</c:v>
                </c:pt>
                <c:pt idx="150">
                  <c:v>2.4200483705658367</c:v>
                </c:pt>
                <c:pt idx="151">
                  <c:v>2.4364416452616258</c:v>
                </c:pt>
                <c:pt idx="152">
                  <c:v>2.4528376077925858</c:v>
                </c:pt>
                <c:pt idx="153">
                  <c:v>2.4692362590402772</c:v>
                </c:pt>
                <c:pt idx="154">
                  <c:v>2.4856375998866493</c:v>
                </c:pt>
                <c:pt idx="155">
                  <c:v>2.5020416312141287</c:v>
                </c:pt>
                <c:pt idx="156">
                  <c:v>2.5184483539055331</c:v>
                </c:pt>
                <c:pt idx="157">
                  <c:v>2.5348577688441596</c:v>
                </c:pt>
                <c:pt idx="158">
                  <c:v>2.5512698769137048</c:v>
                </c:pt>
                <c:pt idx="159">
                  <c:v>2.5676846789983028</c:v>
                </c:pt>
                <c:pt idx="160">
                  <c:v>2.5841021759825549</c:v>
                </c:pt>
                <c:pt idx="161">
                  <c:v>2.6005223687514545</c:v>
                </c:pt>
                <c:pt idx="162">
                  <c:v>2.6169452581904755</c:v>
                </c:pt>
                <c:pt idx="163">
                  <c:v>2.6333708451854836</c:v>
                </c:pt>
                <c:pt idx="164">
                  <c:v>2.6497991306228248</c:v>
                </c:pt>
                <c:pt idx="165">
                  <c:v>2.6662301153892387</c:v>
                </c:pt>
                <c:pt idx="166">
                  <c:v>2.6826638003719463</c:v>
                </c:pt>
                <c:pt idx="167">
                  <c:v>2.6991001864585717</c:v>
                </c:pt>
                <c:pt idx="168">
                  <c:v>2.7155392745371776</c:v>
                </c:pt>
                <c:pt idx="169">
                  <c:v>2.7319810654962984</c:v>
                </c:pt>
                <c:pt idx="170">
                  <c:v>2.7484255602248613</c:v>
                </c:pt>
                <c:pt idx="171">
                  <c:v>2.764872759612278</c:v>
                </c:pt>
                <c:pt idx="172">
                  <c:v>2.7813226645483535</c:v>
                </c:pt>
                <c:pt idx="173">
                  <c:v>2.7977752759233772</c:v>
                </c:pt>
                <c:pt idx="174">
                  <c:v>2.8142305946280439</c:v>
                </c:pt>
                <c:pt idx="175">
                  <c:v>2.8306886215534881</c:v>
                </c:pt>
                <c:pt idx="176">
                  <c:v>2.8471493575913196</c:v>
                </c:pt>
                <c:pt idx="177">
                  <c:v>2.8636128036335409</c:v>
                </c:pt>
                <c:pt idx="178">
                  <c:v>2.8790497463262441</c:v>
                </c:pt>
                <c:pt idx="179">
                  <c:v>2.8955184455420944</c:v>
                </c:pt>
                <c:pt idx="180">
                  <c:v>2.9119898573852123</c:v>
                </c:pt>
                <c:pt idx="181">
                  <c:v>2.9284639827493844</c:v>
                </c:pt>
                <c:pt idx="182">
                  <c:v>2.9449408225288036</c:v>
                </c:pt>
                <c:pt idx="183">
                  <c:v>2.9614203776181065</c:v>
                </c:pt>
                <c:pt idx="184">
                  <c:v>2.9779026489124045</c:v>
                </c:pt>
                <c:pt idx="185">
                  <c:v>2.9943876373072076</c:v>
                </c:pt>
                <c:pt idx="186">
                  <c:v>3.0108753436985132</c:v>
                </c:pt>
                <c:pt idx="187">
                  <c:v>3.0273657689827171</c:v>
                </c:pt>
                <c:pt idx="188">
                  <c:v>3.0428280127912681</c:v>
                </c:pt>
                <c:pt idx="189">
                  <c:v>3.0603547798177568</c:v>
                </c:pt>
                <c:pt idx="190">
                  <c:v>3.0768533671636482</c:v>
                </c:pt>
                <c:pt idx="191">
                  <c:v>3.0933546769925617</c:v>
                </c:pt>
                <c:pt idx="192">
                  <c:v>3.1098587102031234</c:v>
                </c:pt>
                <c:pt idx="193">
                  <c:v>3.1263654676944421</c:v>
                </c:pt>
                <c:pt idx="194">
                  <c:v>3.1428749503660223</c:v>
                </c:pt>
                <c:pt idx="195">
                  <c:v>3.1593871591178631</c:v>
                </c:pt>
                <c:pt idx="196">
                  <c:v>3.1759020948503616</c:v>
                </c:pt>
                <c:pt idx="197">
                  <c:v>3.1924197584644083</c:v>
                </c:pt>
                <c:pt idx="198">
                  <c:v>3.2089401508612938</c:v>
                </c:pt>
                <c:pt idx="199">
                  <c:v>3.2254632729428017</c:v>
                </c:pt>
                <c:pt idx="200">
                  <c:v>3.2419891256111262</c:v>
                </c:pt>
                <c:pt idx="201">
                  <c:v>3.258517709768912</c:v>
                </c:pt>
                <c:pt idx="202">
                  <c:v>3.2750490263192837</c:v>
                </c:pt>
                <c:pt idx="203">
                  <c:v>3.291583076165769</c:v>
                </c:pt>
                <c:pt idx="204">
                  <c:v>3.3081198602123894</c:v>
                </c:pt>
                <c:pt idx="205">
                  <c:v>3.3246593793635681</c:v>
                </c:pt>
                <c:pt idx="206">
                  <c:v>3.3412016345242259</c:v>
                </c:pt>
                <c:pt idx="207">
                  <c:v>3.3577466265996945</c:v>
                </c:pt>
                <c:pt idx="208">
                  <c:v>3.3742943564957586</c:v>
                </c:pt>
                <c:pt idx="209">
                  <c:v>3.3908448251186845</c:v>
                </c:pt>
                <c:pt idx="210">
                  <c:v>3.4073980333751441</c:v>
                </c:pt>
                <c:pt idx="211">
                  <c:v>3.4229191550660265</c:v>
                </c:pt>
                <c:pt idx="212">
                  <c:v>3.4405126724177371</c:v>
                </c:pt>
                <c:pt idx="213">
                  <c:v>3.4570741050195135</c:v>
                </c:pt>
                <c:pt idx="214">
                  <c:v>3.4736382808861177</c:v>
                </c:pt>
                <c:pt idx="215">
                  <c:v>3.4902052009264874</c:v>
                </c:pt>
                <c:pt idx="216">
                  <c:v>3.5067748660500477</c:v>
                </c:pt>
                <c:pt idx="217">
                  <c:v>3.5233472771666277</c:v>
                </c:pt>
                <c:pt idx="218">
                  <c:v>3.5399224351865559</c:v>
                </c:pt>
                <c:pt idx="219">
                  <c:v>3.5565003410205667</c:v>
                </c:pt>
                <c:pt idx="220">
                  <c:v>3.573080995579895</c:v>
                </c:pt>
                <c:pt idx="221">
                  <c:v>3.5896643997761815</c:v>
                </c:pt>
                <c:pt idx="222">
                  <c:v>3.6062505545215688</c:v>
                </c:pt>
                <c:pt idx="223">
                  <c:v>3.6228394607286045</c:v>
                </c:pt>
                <c:pt idx="224">
                  <c:v>3.6394311193103386</c:v>
                </c:pt>
                <c:pt idx="225">
                  <c:v>3.6560255311802403</c:v>
                </c:pt>
                <c:pt idx="226">
                  <c:v>3.6726226972522329</c:v>
                </c:pt>
                <c:pt idx="227">
                  <c:v>3.6892226184407311</c:v>
                </c:pt>
                <c:pt idx="228">
                  <c:v>3.7058252956605577</c:v>
                </c:pt>
                <c:pt idx="229">
                  <c:v>3.722430729827038</c:v>
                </c:pt>
                <c:pt idx="230">
                  <c:v>3.7390389218559061</c:v>
                </c:pt>
                <c:pt idx="231">
                  <c:v>3.7556498726634011</c:v>
                </c:pt>
                <c:pt idx="232">
                  <c:v>3.7722635831661808</c:v>
                </c:pt>
                <c:pt idx="233">
                  <c:v>3.7888800542813619</c:v>
                </c:pt>
                <c:pt idx="234">
                  <c:v>3.8054992869265529</c:v>
                </c:pt>
                <c:pt idx="235">
                  <c:v>3.8221212820197739</c:v>
                </c:pt>
                <c:pt idx="236">
                  <c:v>3.8377069121004164</c:v>
                </c:pt>
                <c:pt idx="237">
                  <c:v>3.8543342620509158</c:v>
                </c:pt>
                <c:pt idx="238">
                  <c:v>3.8709643771488569</c:v>
                </c:pt>
                <c:pt idx="239">
                  <c:v>3.8875972583140737</c:v>
                </c:pt>
                <c:pt idx="240">
                  <c:v>3.9042329064668979</c:v>
                </c:pt>
                <c:pt idx="241">
                  <c:v>3.9208713225280705</c:v>
                </c:pt>
                <c:pt idx="242">
                  <c:v>3.9375125074188402</c:v>
                </c:pt>
                <c:pt idx="243">
                  <c:v>3.9541564620608707</c:v>
                </c:pt>
                <c:pt idx="244">
                  <c:v>3.9708031873763296</c:v>
                </c:pt>
                <c:pt idx="245">
                  <c:v>3.9874526842878004</c:v>
                </c:pt>
                <c:pt idx="246">
                  <c:v>4.0041049537183744</c:v>
                </c:pt>
                <c:pt idx="247">
                  <c:v>4.020759996591555</c:v>
                </c:pt>
                <c:pt idx="248">
                  <c:v>4.0374178138313583</c:v>
                </c:pt>
                <c:pt idx="249">
                  <c:v>4.0540784063622217</c:v>
                </c:pt>
                <c:pt idx="250">
                  <c:v>4.0707417751090489</c:v>
                </c:pt>
                <c:pt idx="251">
                  <c:v>4.0874079209972392</c:v>
                </c:pt>
                <c:pt idx="252">
                  <c:v>4.1040768449526093</c:v>
                </c:pt>
                <c:pt idx="253">
                  <c:v>4.120748547901484</c:v>
                </c:pt>
                <c:pt idx="254">
                  <c:v>4.1374230307706057</c:v>
                </c:pt>
                <c:pt idx="255">
                  <c:v>4.1541002944872263</c:v>
                </c:pt>
                <c:pt idx="256">
                  <c:v>4.1707803399790286</c:v>
                </c:pt>
                <c:pt idx="257">
                  <c:v>4.1864204098698874</c:v>
                </c:pt>
                <c:pt idx="258">
                  <c:v>4.20414878000126</c:v>
                </c:pt>
                <c:pt idx="259">
                  <c:v>4.2208371763893986</c:v>
                </c:pt>
                <c:pt idx="260">
                  <c:v>4.2364850777769556</c:v>
                </c:pt>
                <c:pt idx="261">
                  <c:v>4.254222326567505</c:v>
                </c:pt>
                <c:pt idx="262">
                  <c:v>4.2698754533115242</c:v>
                </c:pt>
                <c:pt idx="263">
                  <c:v>4.2876186261504845</c:v>
                </c:pt>
                <c:pt idx="264">
                  <c:v>4.304320959296474</c:v>
                </c:pt>
                <c:pt idx="265">
                  <c:v>4.3210260825878146</c:v>
                </c:pt>
                <c:pt idx="266">
                  <c:v>4.3377339969568451</c:v>
                </c:pt>
                <c:pt idx="267">
                  <c:v>4.3544447033364051</c:v>
                </c:pt>
                <c:pt idx="268">
                  <c:v>4.3711582026597586</c:v>
                </c:pt>
                <c:pt idx="269">
                  <c:v>4.3878744958606806</c:v>
                </c:pt>
                <c:pt idx="270">
                  <c:v>4.4045935838733712</c:v>
                </c:pt>
                <c:pt idx="271">
                  <c:v>4.4213154676325415</c:v>
                </c:pt>
                <c:pt idx="272">
                  <c:v>4.4380401480733305</c:v>
                </c:pt>
                <c:pt idx="273">
                  <c:v>4.454767626131388</c:v>
                </c:pt>
                <c:pt idx="274">
                  <c:v>4.4714979027428017</c:v>
                </c:pt>
                <c:pt idx="275">
                  <c:v>4.4882309788441273</c:v>
                </c:pt>
                <c:pt idx="276">
                  <c:v>4.5049668553724267</c:v>
                </c:pt>
                <c:pt idx="277">
                  <c:v>4.5217055332651857</c:v>
                </c:pt>
                <c:pt idx="278">
                  <c:v>4.5384470134604076</c:v>
                </c:pt>
                <c:pt idx="279">
                  <c:v>4.5551912968965196</c:v>
                </c:pt>
                <c:pt idx="280">
                  <c:v>4.5719383845124666</c:v>
                </c:pt>
                <c:pt idx="281">
                  <c:v>4.5886882772476332</c:v>
                </c:pt>
                <c:pt idx="282">
                  <c:v>4.6043938501406849</c:v>
                </c:pt>
                <c:pt idx="283">
                  <c:v>4.6211491804693257</c:v>
                </c:pt>
                <c:pt idx="284">
                  <c:v>4.6379073186793986</c:v>
                </c:pt>
                <c:pt idx="285">
                  <c:v>4.6546682657121359</c:v>
                </c:pt>
                <c:pt idx="286">
                  <c:v>4.6714320225092889</c:v>
                </c:pt>
                <c:pt idx="287">
                  <c:v>4.6881985900130365</c:v>
                </c:pt>
                <c:pt idx="288">
                  <c:v>4.704967969166078</c:v>
                </c:pt>
                <c:pt idx="289">
                  <c:v>4.7217401609115521</c:v>
                </c:pt>
                <c:pt idx="290">
                  <c:v>4.7385151661930722</c:v>
                </c:pt>
                <c:pt idx="291">
                  <c:v>4.7552929859547621</c:v>
                </c:pt>
                <c:pt idx="292">
                  <c:v>4.7720736211411729</c:v>
                </c:pt>
                <c:pt idx="293">
                  <c:v>4.7888570726973789</c:v>
                </c:pt>
                <c:pt idx="294">
                  <c:v>4.8056433415688851</c:v>
                </c:pt>
                <c:pt idx="295">
                  <c:v>4.822432428701716</c:v>
                </c:pt>
                <c:pt idx="296">
                  <c:v>4.8392243350423287</c:v>
                </c:pt>
                <c:pt idx="297">
                  <c:v>4.8560190615377028</c:v>
                </c:pt>
                <c:pt idx="298">
                  <c:v>4.8728166091352616</c:v>
                </c:pt>
                <c:pt idx="299">
                  <c:v>4.889616978782902</c:v>
                </c:pt>
                <c:pt idx="300">
                  <c:v>4.9064201714290396</c:v>
                </c:pt>
                <c:pt idx="301">
                  <c:v>4.9232261880225145</c:v>
                </c:pt>
                <c:pt idx="302">
                  <c:v>4.9400350295126989</c:v>
                </c:pt>
                <c:pt idx="303">
                  <c:v>4.9568466968493929</c:v>
                </c:pt>
                <c:pt idx="304">
                  <c:v>4.9736611909829227</c:v>
                </c:pt>
                <c:pt idx="305">
                  <c:v>4.9904785128640601</c:v>
                </c:pt>
                <c:pt idx="306">
                  <c:v>5.0072986634440566</c:v>
                </c:pt>
                <c:pt idx="307">
                  <c:v>5.0241216436746789</c:v>
                </c:pt>
                <c:pt idx="308">
                  <c:v>5.0409474545081263</c:v>
                </c:pt>
                <c:pt idx="309">
                  <c:v>5.0577760968971255</c:v>
                </c:pt>
                <c:pt idx="310">
                  <c:v>5.0746075717948393</c:v>
                </c:pt>
                <c:pt idx="311">
                  <c:v>5.0914418801549584</c:v>
                </c:pt>
                <c:pt idx="312">
                  <c:v>5.1082790229316055</c:v>
                </c:pt>
                <c:pt idx="313">
                  <c:v>5.125119001079435</c:v>
                </c:pt>
                <c:pt idx="314">
                  <c:v>5.1419618155535378</c:v>
                </c:pt>
                <c:pt idx="315">
                  <c:v>5.1588074673095301</c:v>
                </c:pt>
                <c:pt idx="316">
                  <c:v>5.175655957303479</c:v>
                </c:pt>
                <c:pt idx="317">
                  <c:v>5.1925072864919368</c:v>
                </c:pt>
                <c:pt idx="318">
                  <c:v>5.2083079870225308</c:v>
                </c:pt>
                <c:pt idx="319">
                  <c:v>5.2251648198742773</c:v>
                </c:pt>
                <c:pt idx="320">
                  <c:v>5.2420244947332284</c:v>
                </c:pt>
                <c:pt idx="321">
                  <c:v>5.2599410143391445</c:v>
                </c:pt>
                <c:pt idx="322">
                  <c:v>5.2757523743071628</c:v>
                </c:pt>
                <c:pt idx="323">
                  <c:v>5.2926205809405129</c:v>
                </c:pt>
                <c:pt idx="324">
                  <c:v>5.309491633417875</c:v>
                </c:pt>
                <c:pt idx="325">
                  <c:v>5.3263655326996355</c:v>
                </c:pt>
                <c:pt idx="326">
                  <c:v>5.343242279746713</c:v>
                </c:pt>
                <c:pt idx="327">
                  <c:v>5.3601218755204663</c:v>
                </c:pt>
                <c:pt idx="328">
                  <c:v>5.3770043209827891</c:v>
                </c:pt>
                <c:pt idx="329">
                  <c:v>5.3938896170960255</c:v>
                </c:pt>
                <c:pt idx="330">
                  <c:v>5.4107777648230098</c:v>
                </c:pt>
                <c:pt idx="331">
                  <c:v>5.4276687651270956</c:v>
                </c:pt>
                <c:pt idx="332">
                  <c:v>5.444562618972081</c:v>
                </c:pt>
                <c:pt idx="333">
                  <c:v>5.4614593273222987</c:v>
                </c:pt>
                <c:pt idx="334">
                  <c:v>5.4783588911425225</c:v>
                </c:pt>
                <c:pt idx="335">
                  <c:v>5.4942048264291863</c:v>
                </c:pt>
                <c:pt idx="336">
                  <c:v>5.5111099254699365</c:v>
                </c:pt>
                <c:pt idx="337">
                  <c:v>5.5280178828176307</c:v>
                </c:pt>
                <c:pt idx="338">
                  <c:v>5.5449286994389801</c:v>
                </c:pt>
                <c:pt idx="339">
                  <c:v>5.5618423763012261</c:v>
                </c:pt>
                <c:pt idx="340">
                  <c:v>5.5787589143720542</c:v>
                </c:pt>
                <c:pt idx="341">
                  <c:v>5.5956783146196836</c:v>
                </c:pt>
                <c:pt idx="342">
                  <c:v>5.612600578012783</c:v>
                </c:pt>
                <c:pt idx="343">
                  <c:v>5.6295257055205576</c:v>
                </c:pt>
                <c:pt idx="344">
                  <c:v>5.6464536981126576</c:v>
                </c:pt>
                <c:pt idx="345">
                  <c:v>5.6633845567592749</c:v>
                </c:pt>
                <c:pt idx="346">
                  <c:v>5.6803182824310543</c:v>
                </c:pt>
                <c:pt idx="347">
                  <c:v>5.6972548760991399</c:v>
                </c:pt>
                <c:pt idx="348">
                  <c:v>5.7131355382502536</c:v>
                </c:pt>
                <c:pt idx="349">
                  <c:v>5.7311366713113525</c:v>
                </c:pt>
                <c:pt idx="350">
                  <c:v>5.7480818748002527</c:v>
                </c:pt>
                <c:pt idx="351">
                  <c:v>5.7650299501750091</c:v>
                </c:pt>
                <c:pt idx="352">
                  <c:v>5.7819808984092669</c:v>
                </c:pt>
                <c:pt idx="353">
                  <c:v>5.798934720477134</c:v>
                </c:pt>
                <c:pt idx="354">
                  <c:v>5.8158914173532139</c:v>
                </c:pt>
                <c:pt idx="355">
                  <c:v>5.8328509900126395</c:v>
                </c:pt>
                <c:pt idx="356">
                  <c:v>5.849813439430994</c:v>
                </c:pt>
                <c:pt idx="357">
                  <c:v>5.8667787665844049</c:v>
                </c:pt>
                <c:pt idx="358">
                  <c:v>5.8837469724494467</c:v>
                </c:pt>
                <c:pt idx="359">
                  <c:v>5.9007180580032426</c:v>
                </c:pt>
                <c:pt idx="360">
                  <c:v>5.9176920242233617</c:v>
                </c:pt>
                <c:pt idx="361">
                  <c:v>5.9346688720879222</c:v>
                </c:pt>
                <c:pt idx="362">
                  <c:v>5.9516486025754896</c:v>
                </c:pt>
                <c:pt idx="363">
                  <c:v>5.9686312166651785</c:v>
                </c:pt>
                <c:pt idx="364">
                  <c:v>5.9845550371418259</c:v>
                </c:pt>
                <c:pt idx="365">
                  <c:v>6.0026050995697249</c:v>
                </c:pt>
                <c:pt idx="366">
                  <c:v>6.0195963703452691</c:v>
                </c:pt>
                <c:pt idx="367">
                  <c:v>6.0365905286442603</c:v>
                </c:pt>
                <c:pt idx="368">
                  <c:v>6.0535875754483115</c:v>
                </c:pt>
                <c:pt idx="369">
                  <c:v>6.0695249310497585</c:v>
                </c:pt>
                <c:pt idx="370">
                  <c:v>6.086527577127514</c:v>
                </c:pt>
                <c:pt idx="371">
                  <c:v>6.1035331145966136</c:v>
                </c:pt>
                <c:pt idx="372">
                  <c:v>6.120541544440643</c:v>
                </c:pt>
                <c:pt idx="373">
                  <c:v>6.1375528676436391</c:v>
                </c:pt>
                <c:pt idx="374">
                  <c:v>6.1545670851901919</c:v>
                </c:pt>
                <c:pt idx="375">
                  <c:v>6.1715841980653448</c:v>
                </c:pt>
                <c:pt idx="376">
                  <c:v>6.1886042072546914</c:v>
                </c:pt>
                <c:pt idx="377">
                  <c:v>6.2056271137442938</c:v>
                </c:pt>
                <c:pt idx="378">
                  <c:v>6.2226529185207173</c:v>
                </c:pt>
                <c:pt idx="379">
                  <c:v>6.2396816225710676</c:v>
                </c:pt>
                <c:pt idx="380">
                  <c:v>6.2567132268829058</c:v>
                </c:pt>
                <c:pt idx="381">
                  <c:v>6.2737477324443471</c:v>
                </c:pt>
                <c:pt idx="382">
                  <c:v>6.2907851402439627</c:v>
                </c:pt>
                <c:pt idx="383">
                  <c:v>6.307825451270876</c:v>
                </c:pt>
                <c:pt idx="384">
                  <c:v>6.3248686665146732</c:v>
                </c:pt>
                <c:pt idx="385">
                  <c:v>6.3419147869654875</c:v>
                </c:pt>
                <c:pt idx="386">
                  <c:v>6.3589638136139142</c:v>
                </c:pt>
                <c:pt idx="387">
                  <c:v>6.3749499163959804</c:v>
                </c:pt>
                <c:pt idx="388">
                  <c:v>6.392004576623207</c:v>
                </c:pt>
                <c:pt idx="389">
                  <c:v>6.409062145960946</c:v>
                </c:pt>
                <c:pt idx="390">
                  <c:v>6.4261226254017911</c:v>
                </c:pt>
                <c:pt idx="391">
                  <c:v>6.4431860159388901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6.4943936640664957</c:v>
                </c:pt>
                <c:pt idx="395">
                  <c:v>6.5114687089299679</c:v>
                </c:pt>
                <c:pt idx="396">
                  <c:v>6.5285466698629504</c:v>
                </c:pt>
                <c:pt idx="397">
                  <c:v>6.5456275478615993</c:v>
                </c:pt>
                <c:pt idx="398">
                  <c:v>6.562711343922631</c:v>
                </c:pt>
                <c:pt idx="399">
                  <c:v>6.5787300538099904</c:v>
                </c:pt>
                <c:pt idx="400">
                  <c:v>6.5968876942211079</c:v>
                </c:pt>
                <c:pt idx="401">
                  <c:v>6.6129118800932201</c:v>
                </c:pt>
                <c:pt idx="402">
                  <c:v>6.6310757287421387</c:v>
                </c:pt>
                <c:pt idx="403">
                  <c:v>6.6471053943442051</c:v>
                </c:pt>
                <c:pt idx="404">
                  <c:v>6.6642065369559749</c:v>
                </c:pt>
                <c:pt idx="405">
                  <c:v>6.6823797059255963</c:v>
                </c:pt>
                <c:pt idx="406">
                  <c:v>6.6984175981532594</c:v>
                </c:pt>
                <c:pt idx="407">
                  <c:v>6.7165969859857091</c:v>
                </c:pt>
                <c:pt idx="408">
                  <c:v>6.732640367323163</c:v>
                </c:pt>
                <c:pt idx="409">
                  <c:v>6.7508259782760911</c:v>
                </c:pt>
                <c:pt idx="410">
                  <c:v>6.7668748524820135</c:v>
                </c:pt>
                <c:pt idx="411">
                  <c:v>6.7839964910646549</c:v>
                </c:pt>
                <c:pt idx="412">
                  <c:v>6.8021914446909619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6.8525123755122888</c:v>
                </c:pt>
                <c:pt idx="416">
                  <c:v>6.8696486841791344</c:v>
                </c:pt>
                <c:pt idx="417">
                  <c:v>6.8867879298800467</c:v>
                </c:pt>
                <c:pt idx="418">
                  <c:v>6.9039301136219562</c:v>
                </c:pt>
                <c:pt idx="419">
                  <c:v>6.921075236412312</c:v>
                </c:pt>
                <c:pt idx="420">
                  <c:v>6.9382232992591177</c:v>
                </c:pt>
                <c:pt idx="421">
                  <c:v>6.9564463385909159</c:v>
                </c:pt>
                <c:pt idx="422">
                  <c:v>6.9725282491565457</c:v>
                </c:pt>
                <c:pt idx="423">
                  <c:v>6.9907575415351753</c:v>
                </c:pt>
                <c:pt idx="424">
                  <c:v>7.0079175587372946</c:v>
                </c:pt>
                <c:pt idx="425">
                  <c:v>7.0250805211067284</c:v>
                </c:pt>
                <c:pt idx="426">
                  <c:v>7.0422464296545932</c:v>
                </c:pt>
                <c:pt idx="427">
                  <c:v>7.0583421455463036</c:v>
                </c:pt>
                <c:pt idx="428">
                  <c:v>7.0765870893327172</c:v>
                </c:pt>
                <c:pt idx="429">
                  <c:v>7.0926883339937215</c:v>
                </c:pt>
                <c:pt idx="430">
                  <c:v>7.1109395458711715</c:v>
                </c:pt>
                <c:pt idx="431">
                  <c:v>7.1270463231009415</c:v>
                </c:pt>
                <c:pt idx="432">
                  <c:v>7.1442297454365589</c:v>
                </c:pt>
                <c:pt idx="433">
                  <c:v>7.1614161209796885</c:v>
                </c:pt>
                <c:pt idx="434">
                  <c:v>7.1786054507455805</c:v>
                </c:pt>
                <c:pt idx="435">
                  <c:v>7.1968723517091826</c:v>
                </c:pt>
                <c:pt idx="436">
                  <c:v>7.2140677777682374</c:v>
                </c:pt>
                <c:pt idx="437">
                  <c:v>7.2312661611626003</c:v>
                </c:pt>
                <c:pt idx="438">
                  <c:v>7.2473923323607261</c:v>
                </c:pt>
                <c:pt idx="439">
                  <c:v>7.2635211045122672</c:v>
                </c:pt>
                <c:pt idx="440">
                  <c:v>7.2807279959147042</c:v>
                </c:pt>
                <c:pt idx="441">
                  <c:v>7.2979378485978224</c:v>
                </c:pt>
                <c:pt idx="442">
                  <c:v>7.3151506635810506</c:v>
                </c:pt>
                <c:pt idx="443">
                  <c:v>7.3323664418843402</c:v>
                </c:pt>
                <c:pt idx="444">
                  <c:v>7.3495851845282099</c:v>
                </c:pt>
                <c:pt idx="445">
                  <c:v>7.3668068925336545</c:v>
                </c:pt>
                <c:pt idx="446">
                  <c:v>7.3840315669222472</c:v>
                </c:pt>
                <c:pt idx="447">
                  <c:v>7.4012592087160396</c:v>
                </c:pt>
                <c:pt idx="448">
                  <c:v>7.4184898189376582</c:v>
                </c:pt>
                <c:pt idx="449">
                  <c:v>7.4357233986102251</c:v>
                </c:pt>
                <c:pt idx="450">
                  <c:v>7.452959948757389</c:v>
                </c:pt>
                <c:pt idx="451">
                  <c:v>7.4701994704033661</c:v>
                </c:pt>
                <c:pt idx="452">
                  <c:v>7.487441964572854</c:v>
                </c:pt>
                <c:pt idx="453">
                  <c:v>7.504687432291127</c:v>
                </c:pt>
                <c:pt idx="454">
                  <c:v>7.5219358745839422</c:v>
                </c:pt>
                <c:pt idx="455">
                  <c:v>7.5391872924776377</c:v>
                </c:pt>
                <c:pt idx="456">
                  <c:v>7.5564416869990314</c:v>
                </c:pt>
                <c:pt idx="457">
                  <c:v>7.5736990591755244</c:v>
                </c:pt>
                <c:pt idx="458">
                  <c:v>7.5909594100350004</c:v>
                </c:pt>
                <c:pt idx="459">
                  <c:v>7.608222740605922</c:v>
                </c:pt>
                <c:pt idx="460">
                  <c:v>7.6254890519172491</c:v>
                </c:pt>
                <c:pt idx="461">
                  <c:v>7.6427583449984766</c:v>
                </c:pt>
                <c:pt idx="462">
                  <c:v>7.6600306208796685</c:v>
                </c:pt>
                <c:pt idx="463">
                  <c:v>7.6773058805913719</c:v>
                </c:pt>
                <c:pt idx="464">
                  <c:v>7.6945841251647176</c:v>
                </c:pt>
                <c:pt idx="465">
                  <c:v>7.7118653556313239</c:v>
                </c:pt>
                <c:pt idx="466">
                  <c:v>7.7291495730233919</c:v>
                </c:pt>
                <c:pt idx="467">
                  <c:v>7.7464367783736208</c:v>
                </c:pt>
                <c:pt idx="468">
                  <c:v>7.7637269727152471</c:v>
                </c:pt>
                <c:pt idx="469">
                  <c:v>7.7810201570820778</c:v>
                </c:pt>
                <c:pt idx="470">
                  <c:v>7.7983163325084082</c:v>
                </c:pt>
                <c:pt idx="471">
                  <c:v>7.8156155000291205</c:v>
                </c:pt>
                <c:pt idx="472">
                  <c:v>7.8329176606795841</c:v>
                </c:pt>
                <c:pt idx="473">
                  <c:v>7.8502228154957523</c:v>
                </c:pt>
                <c:pt idx="474">
                  <c:v>7.8675309655140859</c:v>
                </c:pt>
                <c:pt idx="475">
                  <c:v>7.8848421117715795</c:v>
                </c:pt>
                <c:pt idx="476">
                  <c:v>7.9021562553057905</c:v>
                </c:pt>
                <c:pt idx="477">
                  <c:v>7.9194733971548166</c:v>
                </c:pt>
                <c:pt idx="478">
                  <c:v>7.9367935383572705</c:v>
                </c:pt>
                <c:pt idx="479">
                  <c:v>7.9541166799523051</c:v>
                </c:pt>
                <c:pt idx="480">
                  <c:v>7.9714428229796495</c:v>
                </c:pt>
                <c:pt idx="481">
                  <c:v>7.9887719684795231</c:v>
                </c:pt>
                <c:pt idx="482">
                  <c:v>8.0061041174927379</c:v>
                </c:pt>
                <c:pt idx="483">
                  <c:v>8.023439271060596</c:v>
                </c:pt>
                <c:pt idx="484">
                  <c:v>8.0407774302249901</c:v>
                </c:pt>
                <c:pt idx="485">
                  <c:v>8.0581185960283204</c:v>
                </c:pt>
                <c:pt idx="486">
                  <c:v>8.0754627695135266</c:v>
                </c:pt>
                <c:pt idx="487">
                  <c:v>8.0928099517241314</c:v>
                </c:pt>
                <c:pt idx="488">
                  <c:v>8.110160143704146</c:v>
                </c:pt>
                <c:pt idx="489">
                  <c:v>8.1275133464981817</c:v>
                </c:pt>
                <c:pt idx="490">
                  <c:v>8.1448695611513386</c:v>
                </c:pt>
                <c:pt idx="491">
                  <c:v>8.1622287887093101</c:v>
                </c:pt>
                <c:pt idx="492">
                  <c:v>8.1795910302183046</c:v>
                </c:pt>
                <c:pt idx="493">
                  <c:v>8.1969562867250669</c:v>
                </c:pt>
                <c:pt idx="494">
                  <c:v>8.2143245592769283</c:v>
                </c:pt>
                <c:pt idx="495">
                  <c:v>8.2316958489217171</c:v>
                </c:pt>
                <c:pt idx="496">
                  <c:v>8.247984174029261</c:v>
                </c:pt>
                <c:pt idx="497">
                  <c:v>8.2664474836842619</c:v>
                </c:pt>
                <c:pt idx="498">
                  <c:v>8.2838278309004512</c:v>
                </c:pt>
                <c:pt idx="499">
                  <c:v>8.3012111994064561</c:v>
                </c:pt>
                <c:pt idx="500">
                  <c:v>8.3185975902528444</c:v>
                </c:pt>
                <c:pt idx="501">
                  <c:v>8.3349000775050825</c:v>
                </c:pt>
                <c:pt idx="502">
                  <c:v>8.353379443171919</c:v>
                </c:pt>
                <c:pt idx="503">
                  <c:v>8.3707749073485171</c:v>
                </c:pt>
                <c:pt idx="504">
                  <c:v>8.3881733980733326</c:v>
                </c:pt>
                <c:pt idx="505">
                  <c:v>8.4055749163997202</c:v>
                </c:pt>
                <c:pt idx="506">
                  <c:v>8.4218915904450888</c:v>
                </c:pt>
                <c:pt idx="507">
                  <c:v>8.4403870400732348</c:v>
                </c:pt>
                <c:pt idx="508">
                  <c:v>8.4567093957518367</c:v>
                </c:pt>
                <c:pt idx="509">
                  <c:v>8.4752112868067115</c:v>
                </c:pt>
                <c:pt idx="510">
                  <c:v>8.4915393280767333</c:v>
                </c:pt>
                <c:pt idx="511">
                  <c:v>8.5089588445114632</c:v>
                </c:pt>
                <c:pt idx="512">
                  <c:v>8.5274704061234345</c:v>
                </c:pt>
                <c:pt idx="513">
                  <c:v>8.5438069832112316</c:v>
                </c:pt>
                <c:pt idx="514">
                  <c:v>8.5623249974794486</c:v>
                </c:pt>
                <c:pt idx="515">
                  <c:v>8.5786672700722413</c:v>
                </c:pt>
                <c:pt idx="516">
                  <c:v>8.5971917414967329</c:v>
                </c:pt>
                <c:pt idx="517">
                  <c:v>8.61353971356721</c:v>
                </c:pt>
                <c:pt idx="518">
                  <c:v>8.6309804967025858</c:v>
                </c:pt>
                <c:pt idx="519">
                  <c:v>8.6484243221777284</c:v>
                </c:pt>
                <c:pt idx="520">
                  <c:v>8.665871191054249</c:v>
                </c:pt>
                <c:pt idx="521">
                  <c:v>8.6833211043942651</c:v>
                </c:pt>
                <c:pt idx="522">
                  <c:v>8.7007740632604964</c:v>
                </c:pt>
                <c:pt idx="523">
                  <c:v>8.7182300687161902</c:v>
                </c:pt>
                <c:pt idx="524">
                  <c:v>8.7356891218251409</c:v>
                </c:pt>
                <c:pt idx="525">
                  <c:v>8.7531512236517326</c:v>
                </c:pt>
                <c:pt idx="526">
                  <c:v>8.7706163752609001</c:v>
                </c:pt>
                <c:pt idx="527">
                  <c:v>8.78808457771812</c:v>
                </c:pt>
                <c:pt idx="528">
                  <c:v>8.8055558320894214</c:v>
                </c:pt>
                <c:pt idx="529">
                  <c:v>8.8230301394414283</c:v>
                </c:pt>
                <c:pt idx="530">
                  <c:v>8.8405075008412783</c:v>
                </c:pt>
                <c:pt idx="531">
                  <c:v>8.8579879173567182</c:v>
                </c:pt>
                <c:pt idx="532">
                  <c:v>8.8754713900560027</c:v>
                </c:pt>
                <c:pt idx="533">
                  <c:v>8.8929579200079978</c:v>
                </c:pt>
                <c:pt idx="534">
                  <c:v>8.9104475082820915</c:v>
                </c:pt>
                <c:pt idx="535">
                  <c:v>8.929033548033189</c:v>
                </c:pt>
                <c:pt idx="536">
                  <c:v>8.9454358640769804</c:v>
                </c:pt>
                <c:pt idx="537">
                  <c:v>8.9640284085202406</c:v>
                </c:pt>
                <c:pt idx="538">
                  <c:v>8.9815304322363989</c:v>
                </c:pt>
                <c:pt idx="539">
                  <c:v>8.9990355196971343</c:v>
                </c:pt>
                <c:pt idx="540">
                  <c:v>9.016543671975235</c:v>
                </c:pt>
                <c:pt idx="541">
                  <c:v>9.0329603491672135</c:v>
                </c:pt>
                <c:pt idx="542">
                  <c:v>9.0515691752776508</c:v>
                </c:pt>
                <c:pt idx="543">
                  <c:v>9.0668966914836524</c:v>
                </c:pt>
                <c:pt idx="544">
                  <c:v>9.0866069507373659</c:v>
                </c:pt>
                <c:pt idx="545">
                  <c:v>9.1019398387168557</c:v>
                </c:pt>
                <c:pt idx="546">
                  <c:v>9.121657006957232</c:v>
                </c:pt>
                <c:pt idx="547">
                  <c:v>9.1369952704767492</c:v>
                </c:pt>
                <c:pt idx="548">
                  <c:v>9.1545275957462948</c:v>
                </c:pt>
                <c:pt idx="549">
                  <c:v>9.1731590599592838</c:v>
                </c:pt>
                <c:pt idx="550">
                  <c:v>9.1896014704536988</c:v>
                </c:pt>
                <c:pt idx="551">
                  <c:v>9.208239471198354</c:v>
                </c:pt>
                <c:pt idx="552">
                  <c:v>9.2246876512443183</c:v>
                </c:pt>
                <c:pt idx="553">
                  <c:v>9.2422353591200146</c:v>
                </c:pt>
                <c:pt idx="554">
                  <c:v>9.2597861467566531</c:v>
                </c:pt>
                <c:pt idx="555">
                  <c:v>9.2773400152354899</c:v>
                </c:pt>
                <c:pt idx="556">
                  <c:v>9.2959943773926987</c:v>
                </c:pt>
                <c:pt idx="557">
                  <c:v>9.3124569990474964</c:v>
                </c:pt>
                <c:pt idx="558">
                  <c:v>9.3311179138157794</c:v>
                </c:pt>
                <c:pt idx="559">
                  <c:v>9.3486843093463925</c:v>
                </c:pt>
                <c:pt idx="560">
                  <c:v>9.366253791201677</c:v>
                </c:pt>
                <c:pt idx="561">
                  <c:v>9.383826360466351</c:v>
                </c:pt>
                <c:pt idx="562">
                  <c:v>9.401402018225653</c:v>
                </c:pt>
                <c:pt idx="563">
                  <c:v>9.4189807655654469</c:v>
                </c:pt>
                <c:pt idx="564">
                  <c:v>9.4365626035721171</c:v>
                </c:pt>
                <c:pt idx="565">
                  <c:v>9.4541475333326712</c:v>
                </c:pt>
                <c:pt idx="566">
                  <c:v>9.4717355559346537</c:v>
                </c:pt>
                <c:pt idx="567">
                  <c:v>9.4893266724661842</c:v>
                </c:pt>
                <c:pt idx="568">
                  <c:v>9.506920884015992</c:v>
                </c:pt>
                <c:pt idx="569">
                  <c:v>9.5245181916733319</c:v>
                </c:pt>
                <c:pt idx="570">
                  <c:v>9.5421185965280824</c:v>
                </c:pt>
                <c:pt idx="571">
                  <c:v>9.5597220996706493</c:v>
                </c:pt>
                <c:pt idx="572">
                  <c:v>9.5773287021920659</c:v>
                </c:pt>
                <c:pt idx="573">
                  <c:v>9.5949384051838891</c:v>
                </c:pt>
                <c:pt idx="574">
                  <c:v>9.612551209738303</c:v>
                </c:pt>
                <c:pt idx="575">
                  <c:v>9.6301671169480194</c:v>
                </c:pt>
                <c:pt idx="576">
                  <c:v>9.6477861279063806</c:v>
                </c:pt>
                <c:pt idx="577">
                  <c:v>9.6654082437072599</c:v>
                </c:pt>
                <c:pt idx="578">
                  <c:v>9.6830334654451224</c:v>
                </c:pt>
                <c:pt idx="579">
                  <c:v>9.7006617942150388</c:v>
                </c:pt>
                <c:pt idx="580">
                  <c:v>9.7182932311126144</c:v>
                </c:pt>
                <c:pt idx="581">
                  <c:v>9.7359277772340818</c:v>
                </c:pt>
                <c:pt idx="582">
                  <c:v>9.7535654336762043</c:v>
                </c:pt>
                <c:pt idx="583">
                  <c:v>9.7712062015363763</c:v>
                </c:pt>
                <c:pt idx="584">
                  <c:v>9.7888500819125372</c:v>
                </c:pt>
                <c:pt idx="585">
                  <c:v>9.8064970759032022</c:v>
                </c:pt>
                <c:pt idx="586">
                  <c:v>9.8241471846074973</c:v>
                </c:pt>
                <c:pt idx="587">
                  <c:v>9.8418004091251294</c:v>
                </c:pt>
                <c:pt idx="588">
                  <c:v>9.8594567505563635</c:v>
                </c:pt>
                <c:pt idx="589">
                  <c:v>9.8771162100020504</c:v>
                </c:pt>
                <c:pt idx="590">
                  <c:v>9.894778788563654</c:v>
                </c:pt>
                <c:pt idx="591">
                  <c:v>9.9124444873431798</c:v>
                </c:pt>
                <c:pt idx="592">
                  <c:v>9.9301133074432624</c:v>
                </c:pt>
                <c:pt idx="593">
                  <c:v>9.9477852499670743</c:v>
                </c:pt>
                <c:pt idx="594">
                  <c:v>9.9654603160184188</c:v>
                </c:pt>
                <c:pt idx="595">
                  <c:v>9.9820335282210912</c:v>
                </c:pt>
                <c:pt idx="596">
                  <c:v>9.9997146492502278</c:v>
                </c:pt>
                <c:pt idx="597">
                  <c:v>10.017398897052619</c:v>
                </c:pt>
                <c:pt idx="598">
                  <c:v>10.035086272734377</c:v>
                </c:pt>
                <c:pt idx="599">
                  <c:v>10.052776777402151</c:v>
                </c:pt>
                <c:pt idx="600">
                  <c:v>10.070470412163226</c:v>
                </c:pt>
                <c:pt idx="601">
                  <c:v>10.088167178125447</c:v>
                </c:pt>
                <c:pt idx="602">
                  <c:v>10.105867076397235</c:v>
                </c:pt>
                <c:pt idx="603">
                  <c:v>10.123570108087643</c:v>
                </c:pt>
                <c:pt idx="604">
                  <c:v>10.141276274306264</c:v>
                </c:pt>
                <c:pt idx="605">
                  <c:v>10.15898557616333</c:v>
                </c:pt>
                <c:pt idx="606">
                  <c:v>10.176698014769608</c:v>
                </c:pt>
                <c:pt idx="607">
                  <c:v>10.194413591236513</c:v>
                </c:pt>
                <c:pt idx="608">
                  <c:v>10.212132306676009</c:v>
                </c:pt>
                <c:pt idx="609">
                  <c:v>10.229854162200654</c:v>
                </c:pt>
                <c:pt idx="610">
                  <c:v>10.247579158923628</c:v>
                </c:pt>
                <c:pt idx="611">
                  <c:v>10.265307297958662</c:v>
                </c:pt>
                <c:pt idx="612">
                  <c:v>10.283038580420124</c:v>
                </c:pt>
                <c:pt idx="613">
                  <c:v>10.300773007422928</c:v>
                </c:pt>
                <c:pt idx="614">
                  <c:v>10.318510580082625</c:v>
                </c:pt>
                <c:pt idx="615">
                  <c:v>10.336251299515331</c:v>
                </c:pt>
                <c:pt idx="616">
                  <c:v>10.355104263090677</c:v>
                </c:pt>
                <c:pt idx="617">
                  <c:v>10.371742183167212</c:v>
                </c:pt>
                <c:pt idx="618">
                  <c:v>10.39060183964455</c:v>
                </c:pt>
                <c:pt idx="619">
                  <c:v>10.408355354332286</c:v>
                </c:pt>
                <c:pt idx="620">
                  <c:v>10.425002137379911</c:v>
                </c:pt>
                <c:pt idx="621">
                  <c:v>10.442761760922577</c:v>
                </c:pt>
                <c:pt idx="622">
                  <c:v>10.460524539067768</c:v>
                </c:pt>
                <c:pt idx="623">
                  <c:v>10.47940094860866</c:v>
                </c:pt>
                <c:pt idx="624">
                  <c:v>10.496059563649931</c:v>
                </c:pt>
                <c:pt idx="625">
                  <c:v>10.514942682752999</c:v>
                </c:pt>
                <c:pt idx="626">
                  <c:v>10.532718288003618</c:v>
                </c:pt>
                <c:pt idx="627">
                  <c:v>10.536051565782628</c:v>
                </c:pt>
              </c:numCache>
            </c:numRef>
          </c:xVal>
          <c:yVal>
            <c:numRef>
              <c:f>CHS_17May2016!$X$27:$X$654</c:f>
              <c:numCache>
                <c:formatCode>General</c:formatCode>
                <c:ptCount val="628"/>
                <c:pt idx="0">
                  <c:v>0.13</c:v>
                </c:pt>
                <c:pt idx="1">
                  <c:v>0.17598944</c:v>
                </c:pt>
                <c:pt idx="2">
                  <c:v>0.26694393</c:v>
                </c:pt>
                <c:pt idx="3">
                  <c:v>0.38985570000000003</c:v>
                </c:pt>
                <c:pt idx="4">
                  <c:v>0.53371698000000001</c:v>
                </c:pt>
                <c:pt idx="5">
                  <c:v>0.64955150000000006</c:v>
                </c:pt>
                <c:pt idx="6">
                  <c:v>0.78133530000000007</c:v>
                </c:pt>
                <c:pt idx="7">
                  <c:v>0.93306600000000006</c:v>
                </c:pt>
                <c:pt idx="8">
                  <c:v>1.10370715</c:v>
                </c:pt>
                <c:pt idx="9">
                  <c:v>1.24234548</c:v>
                </c:pt>
                <c:pt idx="10">
                  <c:v>1.3719527400000002</c:v>
                </c:pt>
                <c:pt idx="11">
                  <c:v>1.5364606499999998</c:v>
                </c:pt>
                <c:pt idx="12">
                  <c:v>1.6709700599999999</c:v>
                </c:pt>
                <c:pt idx="13">
                  <c:v>1.7934599099999999</c:v>
                </c:pt>
                <c:pt idx="14">
                  <c:v>1.8889679100000001</c:v>
                </c:pt>
                <c:pt idx="15">
                  <c:v>2.02235817</c:v>
                </c:pt>
                <c:pt idx="16">
                  <c:v>2.1148060000000002</c:v>
                </c:pt>
                <c:pt idx="17">
                  <c:v>2.1733128099999997</c:v>
                </c:pt>
                <c:pt idx="18">
                  <c:v>2.2597231799999999</c:v>
                </c:pt>
                <c:pt idx="19">
                  <c:v>2.3520881299999998</c:v>
                </c:pt>
                <c:pt idx="20">
                  <c:v>2.4165098399999998</c:v>
                </c:pt>
                <c:pt idx="21">
                  <c:v>2.4390472500000002</c:v>
                </c:pt>
                <c:pt idx="22">
                  <c:v>2.5064490000000004</c:v>
                </c:pt>
                <c:pt idx="23">
                  <c:v>2.5728080799999997</c:v>
                </c:pt>
                <c:pt idx="24">
                  <c:v>2.6002908000000002</c:v>
                </c:pt>
                <c:pt idx="25">
                  <c:v>2.6257723200000003</c:v>
                </c:pt>
                <c:pt idx="26">
                  <c:v>2.6681232599999998</c:v>
                </c:pt>
                <c:pt idx="27">
                  <c:v>2.7234856499999998</c:v>
                </c:pt>
                <c:pt idx="28">
                  <c:v>2.7320361600000003</c:v>
                </c:pt>
                <c:pt idx="29">
                  <c:v>2.7445383600000004</c:v>
                </c:pt>
                <c:pt idx="30">
                  <c:v>2.7799287600000002</c:v>
                </c:pt>
                <c:pt idx="31">
                  <c:v>2.8123221600000003</c:v>
                </c:pt>
                <c:pt idx="32">
                  <c:v>2.8277900000000002</c:v>
                </c:pt>
                <c:pt idx="33">
                  <c:v>2.82335592</c:v>
                </c:pt>
                <c:pt idx="34">
                  <c:v>2.8666677600000003</c:v>
                </c:pt>
                <c:pt idx="35">
                  <c:v>2.8801299199999999</c:v>
                </c:pt>
                <c:pt idx="36">
                  <c:v>2.8865980499999999</c:v>
                </c:pt>
                <c:pt idx="37">
                  <c:v>2.8891452000000002</c:v>
                </c:pt>
                <c:pt idx="38">
                  <c:v>2.9313944699999999</c:v>
                </c:pt>
                <c:pt idx="39">
                  <c:v>2.93887359</c:v>
                </c:pt>
                <c:pt idx="40">
                  <c:v>2.91951998</c:v>
                </c:pt>
                <c:pt idx="41">
                  <c:v>2.9419015499999999</c:v>
                </c:pt>
                <c:pt idx="42">
                  <c:v>2.9692427100000001</c:v>
                </c:pt>
                <c:pt idx="43">
                  <c:v>2.97869677</c:v>
                </c:pt>
                <c:pt idx="44">
                  <c:v>2.9563693899999999</c:v>
                </c:pt>
                <c:pt idx="45">
                  <c:v>2.9777370900000002</c:v>
                </c:pt>
                <c:pt idx="46">
                  <c:v>3.0080324999999997</c:v>
                </c:pt>
                <c:pt idx="47">
                  <c:v>2.99662921</c:v>
                </c:pt>
                <c:pt idx="48">
                  <c:v>3.0001158900000005</c:v>
                </c:pt>
                <c:pt idx="49">
                  <c:v>3.0105471799999997</c:v>
                </c:pt>
                <c:pt idx="50">
                  <c:v>3.0428013700000003</c:v>
                </c:pt>
                <c:pt idx="51">
                  <c:v>3.0294152999999997</c:v>
                </c:pt>
                <c:pt idx="52">
                  <c:v>3.0180169700000001</c:v>
                </c:pt>
                <c:pt idx="53">
                  <c:v>3.04331247</c:v>
                </c:pt>
                <c:pt idx="54">
                  <c:v>3.0517446599999998</c:v>
                </c:pt>
                <c:pt idx="55">
                  <c:v>3.05521742</c:v>
                </c:pt>
                <c:pt idx="56">
                  <c:v>3.0408482000000001</c:v>
                </c:pt>
                <c:pt idx="57">
                  <c:v>3.07405098</c:v>
                </c:pt>
                <c:pt idx="58">
                  <c:v>3.0775179799999997</c:v>
                </c:pt>
                <c:pt idx="59">
                  <c:v>3.0661236500000002</c:v>
                </c:pt>
                <c:pt idx="60">
                  <c:v>3.0676094699999998</c:v>
                </c:pt>
                <c:pt idx="61">
                  <c:v>3.0948125000000002</c:v>
                </c:pt>
                <c:pt idx="62">
                  <c:v>3.1022339399999996</c:v>
                </c:pt>
                <c:pt idx="63">
                  <c:v>3.0700520199999999</c:v>
                </c:pt>
                <c:pt idx="64">
                  <c:v>3.0923226399999999</c:v>
                </c:pt>
                <c:pt idx="65">
                  <c:v>3.1135961999999999</c:v>
                </c:pt>
                <c:pt idx="66">
                  <c:v>3.1101242199999999</c:v>
                </c:pt>
                <c:pt idx="67">
                  <c:v>3.0928018800000001</c:v>
                </c:pt>
                <c:pt idx="68">
                  <c:v>3.1061508</c:v>
                </c:pt>
                <c:pt idx="69">
                  <c:v>3.13235302</c:v>
                </c:pt>
                <c:pt idx="70">
                  <c:v>3.1150349999999998</c:v>
                </c:pt>
                <c:pt idx="71">
                  <c:v>3.11354226</c:v>
                </c:pt>
                <c:pt idx="72">
                  <c:v>3.1229242199999998</c:v>
                </c:pt>
                <c:pt idx="73">
                  <c:v>3.14119876</c:v>
                </c:pt>
                <c:pt idx="74">
                  <c:v>3.1317959399999999</c:v>
                </c:pt>
                <c:pt idx="75">
                  <c:v>3.1115268999999999</c:v>
                </c:pt>
                <c:pt idx="76">
                  <c:v>3.1376974400000002</c:v>
                </c:pt>
                <c:pt idx="77">
                  <c:v>3.1431159599999998</c:v>
                </c:pt>
                <c:pt idx="78">
                  <c:v>3.1435944600000001</c:v>
                </c:pt>
                <c:pt idx="79">
                  <c:v>3.1273174899999998</c:v>
                </c:pt>
                <c:pt idx="80">
                  <c:v>3.1613346</c:v>
                </c:pt>
                <c:pt idx="81">
                  <c:v>3.1608543</c:v>
                </c:pt>
                <c:pt idx="82">
                  <c:v>3.1385964</c:v>
                </c:pt>
                <c:pt idx="83">
                  <c:v>3.1519030799999999</c:v>
                </c:pt>
                <c:pt idx="84">
                  <c:v>3.1730985600000001</c:v>
                </c:pt>
                <c:pt idx="85">
                  <c:v>3.1785030000000001</c:v>
                </c:pt>
                <c:pt idx="86">
                  <c:v>3.14346558</c:v>
                </c:pt>
                <c:pt idx="87">
                  <c:v>3.16267926</c:v>
                </c:pt>
                <c:pt idx="88">
                  <c:v>3.18780266</c:v>
                </c:pt>
                <c:pt idx="89">
                  <c:v>3.17545506</c:v>
                </c:pt>
                <c:pt idx="90">
                  <c:v>3.1640969999999999</c:v>
                </c:pt>
                <c:pt idx="91">
                  <c:v>3.1724532599999997</c:v>
                </c:pt>
                <c:pt idx="92">
                  <c:v>3.1965727200000003</c:v>
                </c:pt>
                <c:pt idx="93">
                  <c:v>3.1832458199999998</c:v>
                </c:pt>
                <c:pt idx="94">
                  <c:v>3.1738633200000002</c:v>
                </c:pt>
                <c:pt idx="95">
                  <c:v>3.1861514999999998</c:v>
                </c:pt>
                <c:pt idx="96">
                  <c:v>3.1974183099999998</c:v>
                </c:pt>
                <c:pt idx="97">
                  <c:v>3.1900392000000002</c:v>
                </c:pt>
                <c:pt idx="98">
                  <c:v>3.1698324000000002</c:v>
                </c:pt>
                <c:pt idx="99">
                  <c:v>3.1988449999999999</c:v>
                </c:pt>
                <c:pt idx="100">
                  <c:v>3.1993090999999998</c:v>
                </c:pt>
                <c:pt idx="101">
                  <c:v>3.1968210600000004</c:v>
                </c:pt>
                <c:pt idx="102">
                  <c:v>3.1815445200000001</c:v>
                </c:pt>
                <c:pt idx="103">
                  <c:v>3.2114866499999999</c:v>
                </c:pt>
                <c:pt idx="104">
                  <c:v>3.2090299799999999</c:v>
                </c:pt>
                <c:pt idx="105">
                  <c:v>3.1809431500000001</c:v>
                </c:pt>
                <c:pt idx="106">
                  <c:v>3.1961556299999998</c:v>
                </c:pt>
                <c:pt idx="107">
                  <c:v>3.2162778400000001</c:v>
                </c:pt>
                <c:pt idx="108">
                  <c:v>3.2167371299999998</c:v>
                </c:pt>
                <c:pt idx="109">
                  <c:v>3.1896819000000001</c:v>
                </c:pt>
                <c:pt idx="110">
                  <c:v>3.2048823799999999</c:v>
                </c:pt>
                <c:pt idx="111">
                  <c:v>3.2308833700000004</c:v>
                </c:pt>
                <c:pt idx="112">
                  <c:v>3.2116959</c:v>
                </c:pt>
                <c:pt idx="113">
                  <c:v>3.2052806399999998</c:v>
                </c:pt>
                <c:pt idx="114">
                  <c:v>3.2106495000000002</c:v>
                </c:pt>
                <c:pt idx="115">
                  <c:v>3.2346685499999999</c:v>
                </c:pt>
                <c:pt idx="116">
                  <c:v>3.2214142799999999</c:v>
                </c:pt>
                <c:pt idx="117">
                  <c:v>3.2120240099999999</c:v>
                </c:pt>
                <c:pt idx="118">
                  <c:v>3.2222936399999997</c:v>
                </c:pt>
                <c:pt idx="119">
                  <c:v>3.2276544999999999</c:v>
                </c:pt>
                <c:pt idx="120">
                  <c:v>3.2242183</c:v>
                </c:pt>
                <c:pt idx="121">
                  <c:v>3.2069871000000001</c:v>
                </c:pt>
                <c:pt idx="122">
                  <c:v>3.235881</c:v>
                </c:pt>
                <c:pt idx="123">
                  <c:v>3.2353529999999999</c:v>
                </c:pt>
                <c:pt idx="124">
                  <c:v>3.2220817499999996</c:v>
                </c:pt>
                <c:pt idx="125">
                  <c:v>3.21959565</c:v>
                </c:pt>
                <c:pt idx="126">
                  <c:v>3.2426214600000001</c:v>
                </c:pt>
                <c:pt idx="127">
                  <c:v>3.2450313599999996</c:v>
                </c:pt>
                <c:pt idx="128">
                  <c:v>3.2102147400000001</c:v>
                </c:pt>
                <c:pt idx="129">
                  <c:v>3.2302590800000002</c:v>
                </c:pt>
                <c:pt idx="130">
                  <c:v>3.2483380999999998</c:v>
                </c:pt>
                <c:pt idx="131">
                  <c:v>3.2429116799999997</c:v>
                </c:pt>
                <c:pt idx="132">
                  <c:v>3.2188862399999998</c:v>
                </c:pt>
                <c:pt idx="133">
                  <c:v>3.2330094299999996</c:v>
                </c:pt>
                <c:pt idx="134">
                  <c:v>3.2589378</c:v>
                </c:pt>
                <c:pt idx="135">
                  <c:v>3.23978039</c:v>
                </c:pt>
                <c:pt idx="136">
                  <c:v>3.2324023199999998</c:v>
                </c:pt>
                <c:pt idx="137">
                  <c:v>3.2387539800000003</c:v>
                </c:pt>
                <c:pt idx="138">
                  <c:v>3.2567733000000003</c:v>
                </c:pt>
                <c:pt idx="139">
                  <c:v>3.2484177000000001</c:v>
                </c:pt>
                <c:pt idx="140">
                  <c:v>3.23224314</c:v>
                </c:pt>
                <c:pt idx="141">
                  <c:v>3.2502872500000004</c:v>
                </c:pt>
                <c:pt idx="142">
                  <c:v>3.2497885000000002</c:v>
                </c:pt>
                <c:pt idx="143">
                  <c:v>3.2463248399999998</c:v>
                </c:pt>
                <c:pt idx="144">
                  <c:v>3.2291833000000003</c:v>
                </c:pt>
                <c:pt idx="145">
                  <c:v>3.2608922000000002</c:v>
                </c:pt>
                <c:pt idx="146">
                  <c:v>3.2574279000000002</c:v>
                </c:pt>
                <c:pt idx="147">
                  <c:v>3.2334563799999998</c:v>
                </c:pt>
                <c:pt idx="148">
                  <c:v>3.2436672399999997</c:v>
                </c:pt>
                <c:pt idx="149">
                  <c:v>3.2626609200000001</c:v>
                </c:pt>
                <c:pt idx="150">
                  <c:v>3.2659971400000001</c:v>
                </c:pt>
                <c:pt idx="151">
                  <c:v>3.2342320199999999</c:v>
                </c:pt>
                <c:pt idx="152">
                  <c:v>3.2512656399999997</c:v>
                </c:pt>
                <c:pt idx="153">
                  <c:v>3.2741471599999996</c:v>
                </c:pt>
                <c:pt idx="154">
                  <c:v>3.2599539000000002</c:v>
                </c:pt>
                <c:pt idx="155">
                  <c:v>3.2438145400000002</c:v>
                </c:pt>
                <c:pt idx="156">
                  <c:v>3.2530336800000001</c:v>
                </c:pt>
                <c:pt idx="157">
                  <c:v>3.27882411</c:v>
                </c:pt>
                <c:pt idx="158">
                  <c:v>3.26073945</c:v>
                </c:pt>
                <c:pt idx="159">
                  <c:v>3.2485084500000001</c:v>
                </c:pt>
                <c:pt idx="160">
                  <c:v>3.25772007</c:v>
                </c:pt>
                <c:pt idx="161">
                  <c:v>3.2679028200000002</c:v>
                </c:pt>
                <c:pt idx="162">
                  <c:v>3.2634694999999998</c:v>
                </c:pt>
                <c:pt idx="163">
                  <c:v>3.2424792900000003</c:v>
                </c:pt>
                <c:pt idx="164">
                  <c:v>3.2682405999999999</c:v>
                </c:pt>
                <c:pt idx="165">
                  <c:v>3.26380888</c:v>
                </c:pt>
                <c:pt idx="166">
                  <c:v>3.2593784399999999</c:v>
                </c:pt>
                <c:pt idx="167">
                  <c:v>3.2471623199999997</c:v>
                </c:pt>
                <c:pt idx="168">
                  <c:v>3.2767980699999999</c:v>
                </c:pt>
                <c:pt idx="169">
                  <c:v>3.2743132500000001</c:v>
                </c:pt>
                <c:pt idx="170">
                  <c:v>3.2416694800000001</c:v>
                </c:pt>
                <c:pt idx="171">
                  <c:v>3.2576727700000001</c:v>
                </c:pt>
                <c:pt idx="172">
                  <c:v>3.2785334700000002</c:v>
                </c:pt>
                <c:pt idx="173">
                  <c:v>3.2770217000000001</c:v>
                </c:pt>
                <c:pt idx="174">
                  <c:v>3.2492595</c:v>
                </c:pt>
                <c:pt idx="175">
                  <c:v>3.2623340399999998</c:v>
                </c:pt>
                <c:pt idx="176">
                  <c:v>3.2880391899999997</c:v>
                </c:pt>
                <c:pt idx="177">
                  <c:v>3.2700060500000001</c:v>
                </c:pt>
                <c:pt idx="178">
                  <c:v>3.2607567199999998</c:v>
                </c:pt>
                <c:pt idx="179">
                  <c:v>3.2670199800000002</c:v>
                </c:pt>
                <c:pt idx="180">
                  <c:v>3.2888218000000005</c:v>
                </c:pt>
                <c:pt idx="181">
                  <c:v>3.2698283799999999</c:v>
                </c:pt>
                <c:pt idx="182">
                  <c:v>3.2605508400000001</c:v>
                </c:pt>
                <c:pt idx="183">
                  <c:v>3.2706925800000004</c:v>
                </c:pt>
                <c:pt idx="184">
                  <c:v>3.2808307999999999</c:v>
                </c:pt>
                <c:pt idx="185">
                  <c:v>3.2812604999999997</c:v>
                </c:pt>
                <c:pt idx="186">
                  <c:v>3.2574313800000003</c:v>
                </c:pt>
                <c:pt idx="187">
                  <c:v>3.2811487600000002</c:v>
                </c:pt>
                <c:pt idx="188">
                  <c:v>3.2767613399999997</c:v>
                </c:pt>
                <c:pt idx="189">
                  <c:v>3.2655186200000004</c:v>
                </c:pt>
                <c:pt idx="190">
                  <c:v>3.2620708</c:v>
                </c:pt>
                <c:pt idx="191">
                  <c:v>3.2857710599999996</c:v>
                </c:pt>
                <c:pt idx="192">
                  <c:v>3.2871675800000002</c:v>
                </c:pt>
                <c:pt idx="193">
                  <c:v>3.25367154</c:v>
                </c:pt>
                <c:pt idx="194">
                  <c:v>3.2725156200000001</c:v>
                </c:pt>
                <c:pt idx="195">
                  <c:v>3.2913532999999999</c:v>
                </c:pt>
                <c:pt idx="196">
                  <c:v>3.2859660800000001</c:v>
                </c:pt>
                <c:pt idx="197">
                  <c:v>3.26508318</c:v>
                </c:pt>
                <c:pt idx="198">
                  <c:v>3.2761648600000002</c:v>
                </c:pt>
                <c:pt idx="199">
                  <c:v>3.2959570399999998</c:v>
                </c:pt>
                <c:pt idx="200">
                  <c:v>3.2779866000000002</c:v>
                </c:pt>
                <c:pt idx="201">
                  <c:v>3.2735730800000002</c:v>
                </c:pt>
                <c:pt idx="202">
                  <c:v>3.2778708599999997</c:v>
                </c:pt>
                <c:pt idx="203">
                  <c:v>3.29861658</c:v>
                </c:pt>
                <c:pt idx="204">
                  <c:v>3.2816243199999997</c:v>
                </c:pt>
                <c:pt idx="205">
                  <c:v>3.2675394000000004</c:v>
                </c:pt>
                <c:pt idx="206">
                  <c:v>3.2863417200000002</c:v>
                </c:pt>
                <c:pt idx="207">
                  <c:v>3.2848310599999997</c:v>
                </c:pt>
                <c:pt idx="208">
                  <c:v>3.2891216400000003</c:v>
                </c:pt>
                <c:pt idx="209">
                  <c:v>3.2653774800000002</c:v>
                </c:pt>
                <c:pt idx="210">
                  <c:v>3.2899660000000002</c:v>
                </c:pt>
                <c:pt idx="211">
                  <c:v>3.2875227000000002</c:v>
                </c:pt>
                <c:pt idx="212">
                  <c:v>3.2656884000000002</c:v>
                </c:pt>
                <c:pt idx="213">
                  <c:v>3.2738417799999997</c:v>
                </c:pt>
                <c:pt idx="214">
                  <c:v>3.2955143199999997</c:v>
                </c:pt>
                <c:pt idx="215">
                  <c:v>3.2949684000000001</c:v>
                </c:pt>
                <c:pt idx="216">
                  <c:v>3.26255966</c:v>
                </c:pt>
                <c:pt idx="217">
                  <c:v>3.2793958599999997</c:v>
                </c:pt>
                <c:pt idx="218">
                  <c:v>3.3010523999999997</c:v>
                </c:pt>
                <c:pt idx="219">
                  <c:v>3.2898895399999999</c:v>
                </c:pt>
                <c:pt idx="220">
                  <c:v>3.2700460999999996</c:v>
                </c:pt>
                <c:pt idx="221">
                  <c:v>3.2810807400000002</c:v>
                </c:pt>
                <c:pt idx="222">
                  <c:v>3.3027219199999998</c:v>
                </c:pt>
                <c:pt idx="223">
                  <c:v>3.2848145200000003</c:v>
                </c:pt>
                <c:pt idx="224">
                  <c:v>3.2765554800000003</c:v>
                </c:pt>
                <c:pt idx="225">
                  <c:v>3.2837245999999998</c:v>
                </c:pt>
                <c:pt idx="226">
                  <c:v>3.2966747999999999</c:v>
                </c:pt>
                <c:pt idx="227">
                  <c:v>3.2893811399999997</c:v>
                </c:pt>
                <c:pt idx="228">
                  <c:v>3.2685990400000002</c:v>
                </c:pt>
                <c:pt idx="229">
                  <c:v>3.2959966599999997</c:v>
                </c:pt>
                <c:pt idx="230">
                  <c:v>3.2954493</c:v>
                </c:pt>
                <c:pt idx="231">
                  <c:v>3.2920125200000001</c:v>
                </c:pt>
                <c:pt idx="232">
                  <c:v>3.2731690199999997</c:v>
                </c:pt>
                <c:pt idx="233">
                  <c:v>3.29669568</c:v>
                </c:pt>
                <c:pt idx="234">
                  <c:v>3.2922971999999997</c:v>
                </c:pt>
                <c:pt idx="235">
                  <c:v>3.2676875000000001</c:v>
                </c:pt>
                <c:pt idx="236">
                  <c:v>3.2796888000000002</c:v>
                </c:pt>
                <c:pt idx="237">
                  <c:v>3.2983873199999998</c:v>
                </c:pt>
                <c:pt idx="238">
                  <c:v>3.2959147799999999</c:v>
                </c:pt>
                <c:pt idx="239">
                  <c:v>3.2703579999999999</c:v>
                </c:pt>
                <c:pt idx="240">
                  <c:v>3.2832779400000001</c:v>
                </c:pt>
                <c:pt idx="241">
                  <c:v>3.3067704500000001</c:v>
                </c:pt>
                <c:pt idx="242">
                  <c:v>3.2898765800000001</c:v>
                </c:pt>
                <c:pt idx="243">
                  <c:v>3.28356168</c:v>
                </c:pt>
                <c:pt idx="244">
                  <c:v>3.2868594</c:v>
                </c:pt>
                <c:pt idx="245">
                  <c:v>3.3112958600000004</c:v>
                </c:pt>
                <c:pt idx="246">
                  <c:v>3.2915295000000002</c:v>
                </c:pt>
                <c:pt idx="247">
                  <c:v>3.2804148500000001</c:v>
                </c:pt>
                <c:pt idx="248">
                  <c:v>3.2913936100000001</c:v>
                </c:pt>
                <c:pt idx="249">
                  <c:v>3.2975671800000002</c:v>
                </c:pt>
                <c:pt idx="250">
                  <c:v>3.2941374100000003</c:v>
                </c:pt>
                <c:pt idx="251">
                  <c:v>3.27054965</c:v>
                </c:pt>
                <c:pt idx="252">
                  <c:v>3.2987982300000001</c:v>
                </c:pt>
                <c:pt idx="253">
                  <c:v>3.3001675700000002</c:v>
                </c:pt>
                <c:pt idx="254">
                  <c:v>3.28906316</c:v>
                </c:pt>
                <c:pt idx="255">
                  <c:v>3.27892158</c:v>
                </c:pt>
                <c:pt idx="256">
                  <c:v>3.3013943000000001</c:v>
                </c:pt>
                <c:pt idx="257">
                  <c:v>3.2999189999999996</c:v>
                </c:pt>
                <c:pt idx="258">
                  <c:v>3.2696103000000001</c:v>
                </c:pt>
                <c:pt idx="259">
                  <c:v>3.2872794299999999</c:v>
                </c:pt>
                <c:pt idx="260">
                  <c:v>3.3040184400000001</c:v>
                </c:pt>
                <c:pt idx="261">
                  <c:v>3.3024741000000004</c:v>
                </c:pt>
                <c:pt idx="262">
                  <c:v>3.2789604000000003</c:v>
                </c:pt>
                <c:pt idx="263">
                  <c:v>3.2927491099999999</c:v>
                </c:pt>
                <c:pt idx="264">
                  <c:v>3.3142301999999999</c:v>
                </c:pt>
                <c:pt idx="265">
                  <c:v>3.2954801099999997</c:v>
                </c:pt>
                <c:pt idx="266">
                  <c:v>3.2891842499999999</c:v>
                </c:pt>
                <c:pt idx="267">
                  <c:v>3.2924642099999999</c:v>
                </c:pt>
                <c:pt idx="268">
                  <c:v>3.3120158000000002</c:v>
                </c:pt>
                <c:pt idx="269">
                  <c:v>3.2990202900000001</c:v>
                </c:pt>
                <c:pt idx="270">
                  <c:v>3.2841151200000001</c:v>
                </c:pt>
                <c:pt idx="271">
                  <c:v>3.30174425</c:v>
                </c:pt>
                <c:pt idx="272">
                  <c:v>3.3002355000000003</c:v>
                </c:pt>
                <c:pt idx="273">
                  <c:v>3.2996835</c:v>
                </c:pt>
                <c:pt idx="274">
                  <c:v>3.2780935599999999</c:v>
                </c:pt>
                <c:pt idx="275">
                  <c:v>3.30718449</c:v>
                </c:pt>
                <c:pt idx="276">
                  <c:v>3.3047191499999999</c:v>
                </c:pt>
                <c:pt idx="277">
                  <c:v>3.2860060200000003</c:v>
                </c:pt>
                <c:pt idx="278">
                  <c:v>3.2854559400000003</c:v>
                </c:pt>
                <c:pt idx="279">
                  <c:v>3.3049707300000004</c:v>
                </c:pt>
                <c:pt idx="280">
                  <c:v>3.3082385300000001</c:v>
                </c:pt>
                <c:pt idx="281">
                  <c:v>3.2771196499999999</c:v>
                </c:pt>
                <c:pt idx="282">
                  <c:v>3.29284</c:v>
                </c:pt>
                <c:pt idx="283">
                  <c:v>3.3113851200000002</c:v>
                </c:pt>
                <c:pt idx="284">
                  <c:v>3.3031927999999997</c:v>
                </c:pt>
                <c:pt idx="285">
                  <c:v>3.28736688</c:v>
                </c:pt>
                <c:pt idx="286">
                  <c:v>3.2954050799999997</c:v>
                </c:pt>
                <c:pt idx="287">
                  <c:v>3.3215702</c:v>
                </c:pt>
                <c:pt idx="288">
                  <c:v>3.2981162799999999</c:v>
                </c:pt>
                <c:pt idx="289">
                  <c:v>3.2918398799999999</c:v>
                </c:pt>
                <c:pt idx="290">
                  <c:v>3.2960563199999999</c:v>
                </c:pt>
                <c:pt idx="291">
                  <c:v>3.3088532000000002</c:v>
                </c:pt>
                <c:pt idx="292">
                  <c:v>3.3006708000000002</c:v>
                </c:pt>
                <c:pt idx="293">
                  <c:v>3.2820053200000001</c:v>
                </c:pt>
                <c:pt idx="294">
                  <c:v>3.3043283600000004</c:v>
                </c:pt>
                <c:pt idx="295">
                  <c:v>3.3028207200000002</c:v>
                </c:pt>
                <c:pt idx="296">
                  <c:v>3.2965496000000001</c:v>
                </c:pt>
                <c:pt idx="297">
                  <c:v>3.2807544000000002</c:v>
                </c:pt>
                <c:pt idx="298">
                  <c:v>3.3116338799999996</c:v>
                </c:pt>
                <c:pt idx="299">
                  <c:v>3.3082207200000004</c:v>
                </c:pt>
                <c:pt idx="300">
                  <c:v>3.2810055199999999</c:v>
                </c:pt>
                <c:pt idx="301">
                  <c:v>3.2861659200000002</c:v>
                </c:pt>
                <c:pt idx="302">
                  <c:v>3.3046495999999999</c:v>
                </c:pt>
                <c:pt idx="303">
                  <c:v>3.3079006400000002</c:v>
                </c:pt>
                <c:pt idx="304">
                  <c:v>3.2797515600000002</c:v>
                </c:pt>
                <c:pt idx="305">
                  <c:v>3.2896645599999998</c:v>
                </c:pt>
                <c:pt idx="306">
                  <c:v>3.3090856400000002</c:v>
                </c:pt>
                <c:pt idx="307">
                  <c:v>3.2952149999999998</c:v>
                </c:pt>
                <c:pt idx="308">
                  <c:v>3.2880047200000004</c:v>
                </c:pt>
                <c:pt idx="309">
                  <c:v>3.2922048400000001</c:v>
                </c:pt>
                <c:pt idx="310">
                  <c:v>3.31921584</c:v>
                </c:pt>
                <c:pt idx="311">
                  <c:v>3.3015506400000003</c:v>
                </c:pt>
                <c:pt idx="312">
                  <c:v>3.2914928000000003</c:v>
                </c:pt>
                <c:pt idx="313">
                  <c:v>3.3004389600000001</c:v>
                </c:pt>
                <c:pt idx="314">
                  <c:v>3.3046325200000002</c:v>
                </c:pt>
                <c:pt idx="315">
                  <c:v>3.3040758800000001</c:v>
                </c:pt>
                <c:pt idx="316">
                  <c:v>3.2835784800000001</c:v>
                </c:pt>
                <c:pt idx="317">
                  <c:v>3.3077095999999999</c:v>
                </c:pt>
                <c:pt idx="318">
                  <c:v>3.3062377500000002</c:v>
                </c:pt>
                <c:pt idx="319">
                  <c:v>3.2952404799999999</c:v>
                </c:pt>
                <c:pt idx="320">
                  <c:v>3.28709352</c:v>
                </c:pt>
                <c:pt idx="321">
                  <c:v>3.3140186800000002</c:v>
                </c:pt>
                <c:pt idx="322">
                  <c:v>3.3115975099999999</c:v>
                </c:pt>
                <c:pt idx="323">
                  <c:v>3.2797401000000002</c:v>
                </c:pt>
                <c:pt idx="324">
                  <c:v>3.2934111699999997</c:v>
                </c:pt>
                <c:pt idx="325">
                  <c:v>3.3099218300000004</c:v>
                </c:pt>
                <c:pt idx="326">
                  <c:v>3.3112592099999998</c:v>
                </c:pt>
                <c:pt idx="327">
                  <c:v>3.2860572700000001</c:v>
                </c:pt>
                <c:pt idx="328">
                  <c:v>3.297822</c:v>
                </c:pt>
                <c:pt idx="329">
                  <c:v>3.3190574699999997</c:v>
                </c:pt>
                <c:pt idx="330">
                  <c:v>3.3014450499999999</c:v>
                </c:pt>
                <c:pt idx="331">
                  <c:v>3.2942572600000002</c:v>
                </c:pt>
                <c:pt idx="332">
                  <c:v>3.2984358300000003</c:v>
                </c:pt>
                <c:pt idx="333">
                  <c:v>3.3168155499999998</c:v>
                </c:pt>
                <c:pt idx="334">
                  <c:v>3.3039481000000004</c:v>
                </c:pt>
                <c:pt idx="335">
                  <c:v>3.2892265000000003</c:v>
                </c:pt>
                <c:pt idx="336">
                  <c:v>3.3057053399999998</c:v>
                </c:pt>
                <c:pt idx="337">
                  <c:v>3.3089313399999996</c:v>
                </c:pt>
                <c:pt idx="338">
                  <c:v>3.3064797000000001</c:v>
                </c:pt>
                <c:pt idx="339">
                  <c:v>3.2860566000000002</c:v>
                </c:pt>
                <c:pt idx="340">
                  <c:v>3.3129272200000002</c:v>
                </c:pt>
                <c:pt idx="341">
                  <c:v>3.3095300000000001</c:v>
                </c:pt>
                <c:pt idx="342">
                  <c:v>3.2881707600000003</c:v>
                </c:pt>
                <c:pt idx="343">
                  <c:v>3.2923405799999999</c:v>
                </c:pt>
                <c:pt idx="344">
                  <c:v>3.3154108</c:v>
                </c:pt>
                <c:pt idx="345">
                  <c:v>3.3148495200000001</c:v>
                </c:pt>
                <c:pt idx="346">
                  <c:v>3.2783866000000002</c:v>
                </c:pt>
                <c:pt idx="347">
                  <c:v>3.2957791799999998</c:v>
                </c:pt>
                <c:pt idx="348">
                  <c:v>3.3141452299999998</c:v>
                </c:pt>
                <c:pt idx="349">
                  <c:v>3.3078829000000001</c:v>
                </c:pt>
                <c:pt idx="350">
                  <c:v>3.29127204</c:v>
                </c:pt>
                <c:pt idx="351">
                  <c:v>3.2963781600000002</c:v>
                </c:pt>
                <c:pt idx="352">
                  <c:v>3.3241340399999997</c:v>
                </c:pt>
                <c:pt idx="353">
                  <c:v>3.3046973199999994</c:v>
                </c:pt>
                <c:pt idx="354">
                  <c:v>3.2965890000000004</c:v>
                </c:pt>
                <c:pt idx="355">
                  <c:v>3.3064066999999997</c:v>
                </c:pt>
                <c:pt idx="356">
                  <c:v>3.3181072399999998</c:v>
                </c:pt>
                <c:pt idx="357">
                  <c:v>3.3071711399999999</c:v>
                </c:pt>
                <c:pt idx="358">
                  <c:v>3.2877528200000001</c:v>
                </c:pt>
                <c:pt idx="359">
                  <c:v>3.3079342999999999</c:v>
                </c:pt>
                <c:pt idx="360">
                  <c:v>3.3092579400000002</c:v>
                </c:pt>
                <c:pt idx="361">
                  <c:v>3.3077538</c:v>
                </c:pt>
                <c:pt idx="362">
                  <c:v>3.2864633600000004</c:v>
                </c:pt>
                <c:pt idx="363">
                  <c:v>3.3141670799999998</c:v>
                </c:pt>
                <c:pt idx="364">
                  <c:v>3.3098717399999997</c:v>
                </c:pt>
                <c:pt idx="365">
                  <c:v>3.2847891200000001</c:v>
                </c:pt>
                <c:pt idx="366">
                  <c:v>3.2974131599999996</c:v>
                </c:pt>
                <c:pt idx="367">
                  <c:v>3.3166226600000002</c:v>
                </c:pt>
                <c:pt idx="368">
                  <c:v>3.3141764599999997</c:v>
                </c:pt>
                <c:pt idx="369">
                  <c:v>3.28165057</c:v>
                </c:pt>
                <c:pt idx="370">
                  <c:v>3.2933249999999998</c:v>
                </c:pt>
                <c:pt idx="371">
                  <c:v>3.31910712</c:v>
                </c:pt>
                <c:pt idx="372">
                  <c:v>3.3053738199999998</c:v>
                </c:pt>
                <c:pt idx="373">
                  <c:v>3.2935259399999999</c:v>
                </c:pt>
                <c:pt idx="374">
                  <c:v>3.2957865499999999</c:v>
                </c:pt>
                <c:pt idx="375">
                  <c:v>3.3224901</c:v>
                </c:pt>
                <c:pt idx="376">
                  <c:v>3.3050048400000001</c:v>
                </c:pt>
                <c:pt idx="377">
                  <c:v>3.2941041499999999</c:v>
                </c:pt>
                <c:pt idx="378">
                  <c:v>3.3057590599999997</c:v>
                </c:pt>
                <c:pt idx="379">
                  <c:v>3.3145912799999997</c:v>
                </c:pt>
                <c:pt idx="380">
                  <c:v>3.3093300500000002</c:v>
                </c:pt>
                <c:pt idx="381">
                  <c:v>3.2899825699999998</c:v>
                </c:pt>
                <c:pt idx="382">
                  <c:v>3.3138368699999998</c:v>
                </c:pt>
                <c:pt idx="383">
                  <c:v>3.3123333599999998</c:v>
                </c:pt>
                <c:pt idx="384">
                  <c:v>3.3061366199999997</c:v>
                </c:pt>
                <c:pt idx="385">
                  <c:v>3.2924334000000002</c:v>
                </c:pt>
                <c:pt idx="386">
                  <c:v>3.3181470400000004</c:v>
                </c:pt>
                <c:pt idx="387">
                  <c:v>3.3166783999999998</c:v>
                </c:pt>
                <c:pt idx="388">
                  <c:v>3.2814038400000003</c:v>
                </c:pt>
                <c:pt idx="389">
                  <c:v>3.3024163199999998</c:v>
                </c:pt>
                <c:pt idx="390">
                  <c:v>3.3196704000000001</c:v>
                </c:pt>
                <c:pt idx="391">
                  <c:v>3.3162911999999998</c:v>
                </c:pt>
                <c:pt idx="392">
                  <c:v>3.2913518400000004</c:v>
                </c:pt>
                <c:pt idx="393">
                  <c:v>3.2982883200000002</c:v>
                </c:pt>
                <c:pt idx="394">
                  <c:v>3.3239646399999998</c:v>
                </c:pt>
                <c:pt idx="395">
                  <c:v>3.3065318399999999</c:v>
                </c:pt>
                <c:pt idx="396">
                  <c:v>3.297536</c:v>
                </c:pt>
                <c:pt idx="397">
                  <c:v>3.3016559999999999</c:v>
                </c:pt>
                <c:pt idx="398">
                  <c:v>3.3207580799999996</c:v>
                </c:pt>
                <c:pt idx="399">
                  <c:v>3.30711756</c:v>
                </c:pt>
                <c:pt idx="400">
                  <c:v>3.2934108799999997</c:v>
                </c:pt>
                <c:pt idx="401">
                  <c:v>3.30879535</c:v>
                </c:pt>
                <c:pt idx="402">
                  <c:v>3.3081944000000001</c:v>
                </c:pt>
                <c:pt idx="403">
                  <c:v>3.3104712199999997</c:v>
                </c:pt>
                <c:pt idx="404">
                  <c:v>3.2883879500000002</c:v>
                </c:pt>
                <c:pt idx="405">
                  <c:v>3.3167865599999997</c:v>
                </c:pt>
                <c:pt idx="406">
                  <c:v>3.3143842399999999</c:v>
                </c:pt>
                <c:pt idx="407">
                  <c:v>3.2988211199999999</c:v>
                </c:pt>
                <c:pt idx="408">
                  <c:v>3.29829192</c:v>
                </c:pt>
                <c:pt idx="409">
                  <c:v>3.3163865600000002</c:v>
                </c:pt>
                <c:pt idx="410">
                  <c:v>3.3177235</c:v>
                </c:pt>
                <c:pt idx="411">
                  <c:v>3.2835167399999996</c:v>
                </c:pt>
                <c:pt idx="412">
                  <c:v>3.3053411199999996</c:v>
                </c:pt>
                <c:pt idx="413">
                  <c:v>3.32255813</c:v>
                </c:pt>
                <c:pt idx="414">
                  <c:v>3.3116803199999998</c:v>
                </c:pt>
                <c:pt idx="415">
                  <c:v>3.29153925</c:v>
                </c:pt>
                <c:pt idx="416">
                  <c:v>3.30124496</c:v>
                </c:pt>
                <c:pt idx="417">
                  <c:v>3.3286826999999999</c:v>
                </c:pt>
                <c:pt idx="418">
                  <c:v>3.3094463399999996</c:v>
                </c:pt>
                <c:pt idx="419">
                  <c:v>3.2986145500000004</c:v>
                </c:pt>
                <c:pt idx="420">
                  <c:v>3.3055127099999999</c:v>
                </c:pt>
                <c:pt idx="421">
                  <c:v>3.3226335999999996</c:v>
                </c:pt>
                <c:pt idx="422">
                  <c:v>3.3118401500000001</c:v>
                </c:pt>
                <c:pt idx="423">
                  <c:v>3.2944518399999998</c:v>
                </c:pt>
                <c:pt idx="424">
                  <c:v>3.3171945599999999</c:v>
                </c:pt>
                <c:pt idx="425">
                  <c:v>3.3138288</c:v>
                </c:pt>
                <c:pt idx="426">
                  <c:v>3.3141919999999998</c:v>
                </c:pt>
                <c:pt idx="427">
                  <c:v>3.2940897499999999</c:v>
                </c:pt>
                <c:pt idx="428">
                  <c:v>3.3205075200000005</c:v>
                </c:pt>
                <c:pt idx="429">
                  <c:v>3.3190413900000002</c:v>
                </c:pt>
                <c:pt idx="430">
                  <c:v>3.2932889599999999</c:v>
                </c:pt>
                <c:pt idx="431">
                  <c:v>3.3030018700000001</c:v>
                </c:pt>
                <c:pt idx="432">
                  <c:v>3.3191932500000001</c:v>
                </c:pt>
                <c:pt idx="433">
                  <c:v>3.3195537399999999</c:v>
                </c:pt>
                <c:pt idx="434">
                  <c:v>3.2910612800000001</c:v>
                </c:pt>
                <c:pt idx="435">
                  <c:v>3.3053491200000003</c:v>
                </c:pt>
                <c:pt idx="436">
                  <c:v>3.3271104</c:v>
                </c:pt>
                <c:pt idx="437">
                  <c:v>3.3097939199999997</c:v>
                </c:pt>
                <c:pt idx="438">
                  <c:v>3.2962389599999997</c:v>
                </c:pt>
                <c:pt idx="439">
                  <c:v>3.3022169400000001</c:v>
                </c:pt>
                <c:pt idx="440">
                  <c:v>3.3276826200000005</c:v>
                </c:pt>
                <c:pt idx="441">
                  <c:v>3.3094472000000001</c:v>
                </c:pt>
                <c:pt idx="442">
                  <c:v>3.2986535399999997</c:v>
                </c:pt>
                <c:pt idx="443">
                  <c:v>3.3073787000000001</c:v>
                </c:pt>
                <c:pt idx="444">
                  <c:v>3.3188880799999998</c:v>
                </c:pt>
                <c:pt idx="445">
                  <c:v>3.3118137000000001</c:v>
                </c:pt>
                <c:pt idx="446">
                  <c:v>3.2954533599999998</c:v>
                </c:pt>
                <c:pt idx="447">
                  <c:v>3.3171735200000003</c:v>
                </c:pt>
                <c:pt idx="448">
                  <c:v>3.3147449999999998</c:v>
                </c:pt>
                <c:pt idx="449">
                  <c:v>3.30860376</c:v>
                </c:pt>
                <c:pt idx="450">
                  <c:v>3.2959671800000003</c:v>
                </c:pt>
                <c:pt idx="451">
                  <c:v>3.3204555599999996</c:v>
                </c:pt>
                <c:pt idx="452">
                  <c:v>3.3198830799999999</c:v>
                </c:pt>
                <c:pt idx="453">
                  <c:v>3.2859133999999997</c:v>
                </c:pt>
                <c:pt idx="454">
                  <c:v>3.3029699400000001</c:v>
                </c:pt>
                <c:pt idx="455">
                  <c:v>3.3200204000000002</c:v>
                </c:pt>
                <c:pt idx="456">
                  <c:v>3.3175931599999999</c:v>
                </c:pt>
                <c:pt idx="457">
                  <c:v>3.2956983000000002</c:v>
                </c:pt>
                <c:pt idx="458">
                  <c:v>3.3099599000000004</c:v>
                </c:pt>
                <c:pt idx="459">
                  <c:v>3.3269965999999997</c:v>
                </c:pt>
                <c:pt idx="460">
                  <c:v>3.3088171800000001</c:v>
                </c:pt>
                <c:pt idx="461">
                  <c:v>3.2989816200000002</c:v>
                </c:pt>
                <c:pt idx="462">
                  <c:v>3.3076744599999999</c:v>
                </c:pt>
                <c:pt idx="463">
                  <c:v>3.3284034</c:v>
                </c:pt>
                <c:pt idx="464">
                  <c:v>3.3120873799999999</c:v>
                </c:pt>
                <c:pt idx="465">
                  <c:v>3.29762836</c:v>
                </c:pt>
                <c:pt idx="466">
                  <c:v>3.3137196000000002</c:v>
                </c:pt>
                <c:pt idx="467">
                  <c:v>3.3149977199999996</c:v>
                </c:pt>
                <c:pt idx="468">
                  <c:v>3.3153499000000002</c:v>
                </c:pt>
                <c:pt idx="469">
                  <c:v>3.2944235399999999</c:v>
                </c:pt>
                <c:pt idx="470">
                  <c:v>3.3206782000000001</c:v>
                </c:pt>
                <c:pt idx="471">
                  <c:v>3.31825416</c:v>
                </c:pt>
                <c:pt idx="472">
                  <c:v>3.3028855200000002</c:v>
                </c:pt>
                <c:pt idx="473">
                  <c:v>3.3050875</c:v>
                </c:pt>
                <c:pt idx="474">
                  <c:v>3.3248509799999999</c:v>
                </c:pt>
                <c:pt idx="475">
                  <c:v>3.327048</c:v>
                </c:pt>
                <c:pt idx="476">
                  <c:v>3.2932072800000003</c:v>
                </c:pt>
                <c:pt idx="477">
                  <c:v>3.3064949400000003</c:v>
                </c:pt>
                <c:pt idx="478">
                  <c:v>3.3271673999999996</c:v>
                </c:pt>
                <c:pt idx="479">
                  <c:v>3.31827922</c:v>
                </c:pt>
                <c:pt idx="480">
                  <c:v>3.30200688</c:v>
                </c:pt>
                <c:pt idx="481">
                  <c:v>3.3125133600000001</c:v>
                </c:pt>
                <c:pt idx="482">
                  <c:v>3.3304004800000002</c:v>
                </c:pt>
                <c:pt idx="483">
                  <c:v>3.3095194000000001</c:v>
                </c:pt>
                <c:pt idx="484">
                  <c:v>3.2997182400000002</c:v>
                </c:pt>
                <c:pt idx="485">
                  <c:v>3.3092944599999998</c:v>
                </c:pt>
                <c:pt idx="486">
                  <c:v>3.3262465199999998</c:v>
                </c:pt>
                <c:pt idx="487">
                  <c:v>3.3146024399999998</c:v>
                </c:pt>
                <c:pt idx="488">
                  <c:v>3.2946632999999999</c:v>
                </c:pt>
                <c:pt idx="489">
                  <c:v>3.3189839999999999</c:v>
                </c:pt>
                <c:pt idx="490">
                  <c:v>3.3147208800000003</c:v>
                </c:pt>
                <c:pt idx="491">
                  <c:v>3.3169103800000004</c:v>
                </c:pt>
                <c:pt idx="492">
                  <c:v>3.2988268000000001</c:v>
                </c:pt>
                <c:pt idx="493">
                  <c:v>3.3240504</c:v>
                </c:pt>
                <c:pt idx="494">
                  <c:v>3.3207096999999997</c:v>
                </c:pt>
                <c:pt idx="495">
                  <c:v>3.2961874200000003</c:v>
                </c:pt>
                <c:pt idx="496">
                  <c:v>3.3057797</c:v>
                </c:pt>
                <c:pt idx="497">
                  <c:v>3.3245032600000002</c:v>
                </c:pt>
                <c:pt idx="498">
                  <c:v>3.324846</c:v>
                </c:pt>
                <c:pt idx="499">
                  <c:v>3.2938968599999998</c:v>
                </c:pt>
                <c:pt idx="500">
                  <c:v>3.3062067399999999</c:v>
                </c:pt>
                <c:pt idx="501">
                  <c:v>3.3249884199999999</c:v>
                </c:pt>
                <c:pt idx="502">
                  <c:v>3.31517544</c:v>
                </c:pt>
                <c:pt idx="503">
                  <c:v>3.3035624000000001</c:v>
                </c:pt>
                <c:pt idx="504">
                  <c:v>3.3057463000000005</c:v>
                </c:pt>
                <c:pt idx="505">
                  <c:v>3.3299943599999997</c:v>
                </c:pt>
                <c:pt idx="506">
                  <c:v>3.30738954</c:v>
                </c:pt>
                <c:pt idx="507">
                  <c:v>3.2994253999999996</c:v>
                </c:pt>
                <c:pt idx="508">
                  <c:v>3.3099138199999998</c:v>
                </c:pt>
                <c:pt idx="509">
                  <c:v>3.3203263599999997</c:v>
                </c:pt>
                <c:pt idx="510">
                  <c:v>3.3142727199999999</c:v>
                </c:pt>
                <c:pt idx="511">
                  <c:v>3.2934899799999999</c:v>
                </c:pt>
                <c:pt idx="512">
                  <c:v>3.3195098999999999</c:v>
                </c:pt>
                <c:pt idx="513">
                  <c:v>3.3171314299999999</c:v>
                </c:pt>
                <c:pt idx="514">
                  <c:v>3.3128454599999997</c:v>
                </c:pt>
                <c:pt idx="515">
                  <c:v>3.2994550500000002</c:v>
                </c:pt>
                <c:pt idx="516">
                  <c:v>3.3208667800000002</c:v>
                </c:pt>
                <c:pt idx="517">
                  <c:v>3.3212414000000003</c:v>
                </c:pt>
                <c:pt idx="518">
                  <c:v>3.29130828</c:v>
                </c:pt>
                <c:pt idx="519">
                  <c:v>3.3054086000000003</c:v>
                </c:pt>
                <c:pt idx="520">
                  <c:v>3.3213377799999999</c:v>
                </c:pt>
                <c:pt idx="521">
                  <c:v>3.3198414300000003</c:v>
                </c:pt>
                <c:pt idx="522">
                  <c:v>3.2926786400000001</c:v>
                </c:pt>
                <c:pt idx="523">
                  <c:v>3.3067680799999999</c:v>
                </c:pt>
                <c:pt idx="524">
                  <c:v>3.3263504999999998</c:v>
                </c:pt>
                <c:pt idx="525">
                  <c:v>3.3129430400000004</c:v>
                </c:pt>
                <c:pt idx="526">
                  <c:v>3.3059522700000001</c:v>
                </c:pt>
                <c:pt idx="527">
                  <c:v>3.30720657</c:v>
                </c:pt>
                <c:pt idx="528">
                  <c:v>3.3276901400000001</c:v>
                </c:pt>
                <c:pt idx="529">
                  <c:v>3.3115443499999997</c:v>
                </c:pt>
                <c:pt idx="530">
                  <c:v>3.30089634</c:v>
                </c:pt>
                <c:pt idx="531">
                  <c:v>3.31770875</c:v>
                </c:pt>
                <c:pt idx="532">
                  <c:v>3.3180438200000002</c:v>
                </c:pt>
                <c:pt idx="533">
                  <c:v>3.31746366</c:v>
                </c:pt>
                <c:pt idx="534">
                  <c:v>3.29767375</c:v>
                </c:pt>
                <c:pt idx="535">
                  <c:v>3.3226691399999999</c:v>
                </c:pt>
                <c:pt idx="536">
                  <c:v>3.3202953299999995</c:v>
                </c:pt>
                <c:pt idx="537">
                  <c:v>3.3050499000000002</c:v>
                </c:pt>
                <c:pt idx="538">
                  <c:v>3.3017292</c:v>
                </c:pt>
                <c:pt idx="539">
                  <c:v>3.3258276599999999</c:v>
                </c:pt>
                <c:pt idx="540">
                  <c:v>3.3234178600000002</c:v>
                </c:pt>
                <c:pt idx="541">
                  <c:v>3.29180889</c:v>
                </c:pt>
                <c:pt idx="542">
                  <c:v>3.3076386599999998</c:v>
                </c:pt>
                <c:pt idx="543">
                  <c:v>3.32539812</c:v>
                </c:pt>
                <c:pt idx="544">
                  <c:v>3.3210901800000001</c:v>
                </c:pt>
                <c:pt idx="545">
                  <c:v>3.3004950000000002</c:v>
                </c:pt>
                <c:pt idx="546">
                  <c:v>3.3089724999999999</c:v>
                </c:pt>
                <c:pt idx="547">
                  <c:v>3.3294566400000001</c:v>
                </c:pt>
                <c:pt idx="548">
                  <c:v>3.3133601199999996</c:v>
                </c:pt>
                <c:pt idx="549">
                  <c:v>3.30726875</c:v>
                </c:pt>
                <c:pt idx="550">
                  <c:v>3.311286</c:v>
                </c:pt>
                <c:pt idx="551">
                  <c:v>3.32343732</c:v>
                </c:pt>
                <c:pt idx="552">
                  <c:v>3.31194816</c:v>
                </c:pt>
                <c:pt idx="553">
                  <c:v>3.2967795199999999</c:v>
                </c:pt>
                <c:pt idx="554">
                  <c:v>3.3199015200000002</c:v>
                </c:pt>
                <c:pt idx="555">
                  <c:v>3.3184073999999999</c:v>
                </c:pt>
                <c:pt idx="556">
                  <c:v>3.3186996600000001</c:v>
                </c:pt>
                <c:pt idx="557">
                  <c:v>3.2999317599999998</c:v>
                </c:pt>
                <c:pt idx="558">
                  <c:v>3.3266433200000001</c:v>
                </c:pt>
                <c:pt idx="559">
                  <c:v>3.3260589999999999</c:v>
                </c:pt>
                <c:pt idx="560">
                  <c:v>3.3045311100000001</c:v>
                </c:pt>
                <c:pt idx="561">
                  <c:v>3.30668176</c:v>
                </c:pt>
                <c:pt idx="562">
                  <c:v>3.32885739</c:v>
                </c:pt>
                <c:pt idx="563">
                  <c:v>3.3282722699999998</c:v>
                </c:pt>
                <c:pt idx="564">
                  <c:v>3.2985687500000003</c:v>
                </c:pt>
                <c:pt idx="565">
                  <c:v>3.3134551800000001</c:v>
                </c:pt>
                <c:pt idx="566">
                  <c:v>3.3310650599999998</c:v>
                </c:pt>
                <c:pt idx="567">
                  <c:v>3.3177465600000002</c:v>
                </c:pt>
                <c:pt idx="568">
                  <c:v>3.3044325399999996</c:v>
                </c:pt>
                <c:pt idx="569">
                  <c:v>3.3083968499999998</c:v>
                </c:pt>
                <c:pt idx="570">
                  <c:v>3.3341753199999999</c:v>
                </c:pt>
                <c:pt idx="571">
                  <c:v>3.3163206700000001</c:v>
                </c:pt>
                <c:pt idx="572">
                  <c:v>3.3093761399999999</c:v>
                </c:pt>
                <c:pt idx="573">
                  <c:v>3.3133359699999998</c:v>
                </c:pt>
                <c:pt idx="574">
                  <c:v>3.3209276000000001</c:v>
                </c:pt>
                <c:pt idx="575">
                  <c:v>3.3130771200000004</c:v>
                </c:pt>
                <c:pt idx="576">
                  <c:v>3.2979649600000003</c:v>
                </c:pt>
                <c:pt idx="577">
                  <c:v>3.3209884599999997</c:v>
                </c:pt>
                <c:pt idx="578">
                  <c:v>3.3194954700000001</c:v>
                </c:pt>
                <c:pt idx="579">
                  <c:v>3.31528015</c:v>
                </c:pt>
                <c:pt idx="580">
                  <c:v>3.3028996000000004</c:v>
                </c:pt>
                <c:pt idx="581">
                  <c:v>3.3259051799999999</c:v>
                </c:pt>
                <c:pt idx="582">
                  <c:v>3.3235044800000004</c:v>
                </c:pt>
                <c:pt idx="583">
                  <c:v>3.2957109399999998</c:v>
                </c:pt>
                <c:pt idx="584">
                  <c:v>3.3087307499999996</c:v>
                </c:pt>
                <c:pt idx="585">
                  <c:v>3.32627871</c:v>
                </c:pt>
                <c:pt idx="586">
                  <c:v>3.3238788100000001</c:v>
                </c:pt>
                <c:pt idx="587">
                  <c:v>3.2979165299999997</c:v>
                </c:pt>
                <c:pt idx="588">
                  <c:v>3.3127381599999999</c:v>
                </c:pt>
                <c:pt idx="589">
                  <c:v>3.3311781499999999</c:v>
                </c:pt>
                <c:pt idx="590">
                  <c:v>3.3160971899999998</c:v>
                </c:pt>
                <c:pt idx="591">
                  <c:v>3.30826639</c:v>
                </c:pt>
                <c:pt idx="592">
                  <c:v>3.3094928499999998</c:v>
                </c:pt>
                <c:pt idx="593">
                  <c:v>3.3324461100000002</c:v>
                </c:pt>
                <c:pt idx="594">
                  <c:v>3.3200902000000001</c:v>
                </c:pt>
                <c:pt idx="595">
                  <c:v>3.3050600000000001</c:v>
                </c:pt>
                <c:pt idx="596">
                  <c:v>3.3171434399999997</c:v>
                </c:pt>
                <c:pt idx="597">
                  <c:v>3.3183662400000005</c:v>
                </c:pt>
                <c:pt idx="598">
                  <c:v>3.3177793600000003</c:v>
                </c:pt>
                <c:pt idx="599">
                  <c:v>3.3027227200000002</c:v>
                </c:pt>
                <c:pt idx="600">
                  <c:v>3.3256475999999999</c:v>
                </c:pt>
                <c:pt idx="601">
                  <c:v>3.3259631599999997</c:v>
                </c:pt>
                <c:pt idx="602">
                  <c:v>3.3118163200000001</c:v>
                </c:pt>
                <c:pt idx="603">
                  <c:v>3.3067114799999997</c:v>
                </c:pt>
                <c:pt idx="604">
                  <c:v>3.33323284</c:v>
                </c:pt>
                <c:pt idx="605">
                  <c:v>3.3317391999999999</c:v>
                </c:pt>
                <c:pt idx="606">
                  <c:v>3.2986324800000002</c:v>
                </c:pt>
                <c:pt idx="607">
                  <c:v>3.3170128399999999</c:v>
                </c:pt>
                <c:pt idx="608">
                  <c:v>3.3335806400000001</c:v>
                </c:pt>
                <c:pt idx="609">
                  <c:v>3.3284761199999999</c:v>
                </c:pt>
                <c:pt idx="610">
                  <c:v>3.3071264</c:v>
                </c:pt>
                <c:pt idx="611">
                  <c:v>3.3173694400000002</c:v>
                </c:pt>
                <c:pt idx="612">
                  <c:v>3.3384360000000002</c:v>
                </c:pt>
                <c:pt idx="613">
                  <c:v>3.3179973600000001</c:v>
                </c:pt>
                <c:pt idx="614">
                  <c:v>3.3128990799999998</c:v>
                </c:pt>
                <c:pt idx="615">
                  <c:v>3.3150168</c:v>
                </c:pt>
                <c:pt idx="616">
                  <c:v>3.3324244800000002</c:v>
                </c:pt>
                <c:pt idx="617">
                  <c:v>3.3228552800000002</c:v>
                </c:pt>
                <c:pt idx="618">
                  <c:v>3.3033011500000002</c:v>
                </c:pt>
                <c:pt idx="619">
                  <c:v>3.3243423500000002</c:v>
                </c:pt>
                <c:pt idx="620">
                  <c:v>3.3201849999999999</c:v>
                </c:pt>
                <c:pt idx="621">
                  <c:v>3.3231987599999999</c:v>
                </c:pt>
                <c:pt idx="622">
                  <c:v>3.3054956</c:v>
                </c:pt>
                <c:pt idx="623">
                  <c:v>3.3309864899999999</c:v>
                </c:pt>
                <c:pt idx="624">
                  <c:v>3.3277305600000004</c:v>
                </c:pt>
                <c:pt idx="625">
                  <c:v>3.3090984400000005</c:v>
                </c:pt>
                <c:pt idx="626">
                  <c:v>3.3157105200000001</c:v>
                </c:pt>
                <c:pt idx="627">
                  <c:v>3.3165</c:v>
                </c:pt>
              </c:numCache>
            </c:numRef>
          </c:yVal>
          <c:smooth val="1"/>
        </c:ser>
        <c:ser>
          <c:idx val="9"/>
          <c:order val="9"/>
          <c:tx>
            <c:v>Test_1 : CSR-5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CHS_19May2016!$G$27:$G$804</c:f>
              <c:numCache>
                <c:formatCode>General</c:formatCode>
                <c:ptCount val="778"/>
                <c:pt idx="0">
                  <c:v>0</c:v>
                </c:pt>
                <c:pt idx="1">
                  <c:v>3.0000450008974694E-3</c:v>
                </c:pt>
                <c:pt idx="2">
                  <c:v>1.5001125112511005E-2</c:v>
                </c:pt>
                <c:pt idx="3">
                  <c:v>2.8003920731881727E-2</c:v>
                </c:pt>
                <c:pt idx="4">
                  <c:v>4.0008002133969135E-2</c:v>
                </c:pt>
                <c:pt idx="5">
                  <c:v>5.3014049964543168E-2</c:v>
                </c:pt>
                <c:pt idx="6">
                  <c:v>6.6021789587945579E-2</c:v>
                </c:pt>
                <c:pt idx="7">
                  <c:v>8.0032017076915526E-2</c:v>
                </c:pt>
                <c:pt idx="8">
                  <c:v>9.3043271830613866E-2</c:v>
                </c:pt>
                <c:pt idx="9">
                  <c:v>0.10505516361791274</c:v>
                </c:pt>
                <c:pt idx="10">
                  <c:v>0.11806967481624445</c:v>
                </c:pt>
                <c:pt idx="11">
                  <c:v>0.13008457330480697</c:v>
                </c:pt>
                <c:pt idx="12">
                  <c:v>0.14310234257823104</c:v>
                </c:pt>
                <c:pt idx="13">
                  <c:v>0.15612180669544584</c:v>
                </c:pt>
                <c:pt idx="14">
                  <c:v>0.16914296609783905</c:v>
                </c:pt>
                <c:pt idx="15">
                  <c:v>0.18216582122697089</c:v>
                </c:pt>
                <c:pt idx="16">
                  <c:v>0.19519037252454069</c:v>
                </c:pt>
                <c:pt idx="17">
                  <c:v>0.20821662043245384</c:v>
                </c:pt>
                <c:pt idx="18">
                  <c:v>0.22024235552000393</c:v>
                </c:pt>
                <c:pt idx="19">
                  <c:v>0.23427420784776168</c:v>
                </c:pt>
                <c:pt idx="20">
                  <c:v>0.24630307714855385</c:v>
                </c:pt>
                <c:pt idx="21">
                  <c:v>0.26033858701149276</c:v>
                </c:pt>
                <c:pt idx="22">
                  <c:v>0.27237059215966475</c:v>
                </c:pt>
                <c:pt idx="23">
                  <c:v>0.28540689829064664</c:v>
                </c:pt>
                <c:pt idx="24">
                  <c:v>0.29844490409598101</c:v>
                </c:pt>
                <c:pt idx="25">
                  <c:v>0.31148461001893313</c:v>
                </c:pt>
                <c:pt idx="26">
                  <c:v>0.32452601650295249</c:v>
                </c:pt>
                <c:pt idx="27">
                  <c:v>0.33756912399162886</c:v>
                </c:pt>
                <c:pt idx="28">
                  <c:v>0.35061393292875898</c:v>
                </c:pt>
                <c:pt idx="29">
                  <c:v>0.36366044375831341</c:v>
                </c:pt>
                <c:pt idx="30">
                  <c:v>0.37670865692440286</c:v>
                </c:pt>
                <c:pt idx="31">
                  <c:v>0.38975857287134547</c:v>
                </c:pt>
                <c:pt idx="32">
                  <c:v>0.40281019204363333</c:v>
                </c:pt>
                <c:pt idx="33">
                  <c:v>0.41586351488589912</c:v>
                </c:pt>
                <c:pt idx="34">
                  <c:v>0.42891854184298323</c:v>
                </c:pt>
                <c:pt idx="35">
                  <c:v>0.44097084887000726</c:v>
                </c:pt>
                <c:pt idx="36">
                  <c:v>0.45402915422188378</c:v>
                </c:pt>
                <c:pt idx="37">
                  <c:v>0.4670891649898366</c:v>
                </c:pt>
                <c:pt idx="38">
                  <c:v>0.48015088161939018</c:v>
                </c:pt>
                <c:pt idx="39">
                  <c:v>0.49321430455624349</c:v>
                </c:pt>
                <c:pt idx="40">
                  <c:v>0.50627943424623667</c:v>
                </c:pt>
                <c:pt idx="41">
                  <c:v>0.52035148315977953</c:v>
                </c:pt>
                <c:pt idx="42">
                  <c:v>0.53241481567001159</c:v>
                </c:pt>
                <c:pt idx="43">
                  <c:v>0.54548506829638133</c:v>
                </c:pt>
                <c:pt idx="44">
                  <c:v>0.55855702946110108</c:v>
                </c:pt>
                <c:pt idx="45">
                  <c:v>0.57163069961091917</c:v>
                </c:pt>
                <c:pt idx="46">
                  <c:v>0.58370022006329314</c:v>
                </c:pt>
                <c:pt idx="47">
                  <c:v>0.59677717797914998</c:v>
                </c:pt>
                <c:pt idx="48">
                  <c:v>0.60985584618694688</c:v>
                </c:pt>
                <c:pt idx="49">
                  <c:v>0.62293622513412006</c:v>
                </c:pt>
                <c:pt idx="50">
                  <c:v>0.63601831526824837</c:v>
                </c:pt>
                <c:pt idx="51">
                  <c:v>0.64910211703711951</c:v>
                </c:pt>
                <c:pt idx="52">
                  <c:v>0.66319427980479173</c:v>
                </c:pt>
                <c:pt idx="53">
                  <c:v>0.67527485727108671</c:v>
                </c:pt>
                <c:pt idx="54">
                  <c:v>0.68836379663260427</c:v>
                </c:pt>
                <c:pt idx="55">
                  <c:v>0.70145444942174107</c:v>
                </c:pt>
                <c:pt idx="56">
                  <c:v>0.71454681608713122</c:v>
                </c:pt>
                <c:pt idx="57">
                  <c:v>0.72764089707761848</c:v>
                </c:pt>
                <c:pt idx="58">
                  <c:v>0.73972926304747189</c:v>
                </c:pt>
                <c:pt idx="59">
                  <c:v>0.7528266420791524</c:v>
                </c:pt>
                <c:pt idx="60">
                  <c:v>0.76592573674892528</c:v>
                </c:pt>
                <c:pt idx="61">
                  <c:v>0.77902654750629297</c:v>
                </c:pt>
                <c:pt idx="62">
                  <c:v>0.79313703262802804</c:v>
                </c:pt>
                <c:pt idx="63">
                  <c:v>0.80624140900446617</c:v>
                </c:pt>
                <c:pt idx="64">
                  <c:v>0.81833928080194462</c:v>
                </c:pt>
                <c:pt idx="65">
                  <c:v>0.83144696040852195</c:v>
                </c:pt>
                <c:pt idx="66">
                  <c:v>0.84455635835299359</c:v>
                </c:pt>
                <c:pt idx="67">
                  <c:v>0.85766747508592422</c:v>
                </c:pt>
                <c:pt idx="68">
                  <c:v>0.86977157031958552</c:v>
                </c:pt>
                <c:pt idx="69">
                  <c:v>0.88288599368205145</c:v>
                </c:pt>
                <c:pt idx="70">
                  <c:v>0.89600213715111432</c:v>
                </c:pt>
                <c:pt idx="71">
                  <c:v>0.91012913892029457</c:v>
                </c:pt>
                <c:pt idx="72">
                  <c:v>0.92324885636059173</c:v>
                </c:pt>
                <c:pt idx="73">
                  <c:v>0.93536089271150868</c:v>
                </c:pt>
                <c:pt idx="74">
                  <c:v>0.94848392112150548</c:v>
                </c:pt>
                <c:pt idx="75">
                  <c:v>0.96059901452350271</c:v>
                </c:pt>
                <c:pt idx="76">
                  <c:v>0.97473514548800744</c:v>
                </c:pt>
                <c:pt idx="77">
                  <c:v>0.98685341986056974</c:v>
                </c:pt>
                <c:pt idx="78">
                  <c:v>0.99998320783335271</c:v>
                </c:pt>
                <c:pt idx="79">
                  <c:v>1.0131147199458364</c:v>
                </c:pt>
                <c:pt idx="80">
                  <c:v>1.0262479566509022</c:v>
                </c:pt>
                <c:pt idx="81">
                  <c:v>1.0393829184015773</c:v>
                </c:pt>
                <c:pt idx="82">
                  <c:v>1.0535301915382833</c:v>
                </c:pt>
                <c:pt idx="83">
                  <c:v>1.0656580188528888</c:v>
                </c:pt>
                <c:pt idx="84">
                  <c:v>1.0787981584605055</c:v>
                </c:pt>
                <c:pt idx="85">
                  <c:v>1.0919400249277256</c:v>
                </c:pt>
                <c:pt idx="86">
                  <c:v>1.1050836187085031</c:v>
                </c:pt>
                <c:pt idx="87">
                  <c:v>1.1182289402569374</c:v>
                </c:pt>
                <c:pt idx="88">
                  <c:v>1.1303646171392094</c:v>
                </c:pt>
                <c:pt idx="89">
                  <c:v>1.1445247684741926</c:v>
                </c:pt>
                <c:pt idx="90">
                  <c:v>1.1566636371465404</c:v>
                </c:pt>
                <c:pt idx="91">
                  <c:v>1.1698157412492349</c:v>
                </c:pt>
                <c:pt idx="92">
                  <c:v>1.1829695753578759</c:v>
                </c:pt>
                <c:pt idx="93">
                  <c:v>1.1971371781219959</c:v>
                </c:pt>
                <c:pt idx="94">
                  <c:v>1.2102946067745748</c:v>
                </c:pt>
                <c:pt idx="95">
                  <c:v>1.2224414622722977</c:v>
                </c:pt>
                <c:pt idx="96">
                  <c:v>1.235602220958409</c:v>
                </c:pt>
                <c:pt idx="97">
                  <c:v>1.2487647119282073</c:v>
                </c:pt>
                <c:pt idx="98">
                  <c:v>1.2619289356377541</c:v>
                </c:pt>
                <c:pt idx="99">
                  <c:v>1.2750948925433241</c:v>
                </c:pt>
                <c:pt idx="100">
                  <c:v>1.2882625831013719</c:v>
                </c:pt>
                <c:pt idx="101">
                  <c:v>1.3004189135254034</c:v>
                </c:pt>
                <c:pt idx="102">
                  <c:v>1.3135899393140587</c:v>
                </c:pt>
                <c:pt idx="103">
                  <c:v>1.3257493491923491</c:v>
                </c:pt>
                <c:pt idx="104">
                  <c:v>1.3389237119016053</c:v>
                </c:pt>
                <c:pt idx="105">
                  <c:v>1.3531134284351523</c:v>
                </c:pt>
                <c:pt idx="106">
                  <c:v>1.3662913969183268</c:v>
                </c:pt>
                <c:pt idx="107">
                  <c:v>1.3794711022189261</c:v>
                </c:pt>
                <c:pt idx="108">
                  <c:v>1.3916385259847379</c:v>
                </c:pt>
                <c:pt idx="109">
                  <c:v>1.4048215726059081</c:v>
                </c:pt>
                <c:pt idx="110">
                  <c:v>1.4180063573833934</c:v>
                </c:pt>
                <c:pt idx="111">
                  <c:v>1.4311928807756213</c:v>
                </c:pt>
                <c:pt idx="112">
                  <c:v>1.4443811432411555</c:v>
                </c:pt>
                <c:pt idx="113">
                  <c:v>1.457571145238775</c:v>
                </c:pt>
                <c:pt idx="114">
                  <c:v>1.4707628872274288</c:v>
                </c:pt>
                <c:pt idx="115">
                  <c:v>1.483956369666259</c:v>
                </c:pt>
                <c:pt idx="116">
                  <c:v>1.4971515930145558</c:v>
                </c:pt>
                <c:pt idx="117">
                  <c:v>1.5103485577318247</c:v>
                </c:pt>
                <c:pt idx="118">
                  <c:v>1.5235472642777534</c:v>
                </c:pt>
                <c:pt idx="119">
                  <c:v>1.5367477131121778</c:v>
                </c:pt>
                <c:pt idx="120">
                  <c:v>1.5499499046951497</c:v>
                </c:pt>
                <c:pt idx="121">
                  <c:v>1.5621380902956779</c:v>
                </c:pt>
                <c:pt idx="122">
                  <c:v>1.5753436346118583</c:v>
                </c:pt>
                <c:pt idx="123">
                  <c:v>1.5885509230223545</c:v>
                </c:pt>
                <c:pt idx="124">
                  <c:v>1.6017599559879332</c:v>
                </c:pt>
                <c:pt idx="125">
                  <c:v>1.6149707339695438</c:v>
                </c:pt>
                <c:pt idx="126">
                  <c:v>1.6291996776977431</c:v>
                </c:pt>
                <c:pt idx="127">
                  <c:v>1.6413975268254746</c:v>
                </c:pt>
                <c:pt idx="128">
                  <c:v>1.6546135426226078</c:v>
                </c:pt>
                <c:pt idx="129">
                  <c:v>1.6678313052813336</c:v>
                </c:pt>
                <c:pt idx="130">
                  <c:v>1.6800338678346092</c:v>
                </c:pt>
                <c:pt idx="131">
                  <c:v>1.6932549911408388</c:v>
                </c:pt>
                <c:pt idx="132">
                  <c:v>1.7064778626592301</c:v>
                </c:pt>
                <c:pt idx="133">
                  <c:v>1.7197024828521497</c:v>
                </c:pt>
                <c:pt idx="134">
                  <c:v>1.7319113770467254</c:v>
                </c:pt>
                <c:pt idx="135">
                  <c:v>1.7461569711120912</c:v>
                </c:pt>
                <c:pt idx="136">
                  <c:v>1.7593868401047974</c:v>
                </c:pt>
                <c:pt idx="137">
                  <c:v>1.7726184596234338</c:v>
                </c:pt>
                <c:pt idx="138">
                  <c:v>1.7858518301313193</c:v>
                </c:pt>
                <c:pt idx="139">
                  <c:v>1.7980688035949488</c:v>
                </c:pt>
                <c:pt idx="140">
                  <c:v>1.8113055426927007</c:v>
                </c:pt>
                <c:pt idx="141">
                  <c:v>1.8245440341350168</c:v>
                </c:pt>
                <c:pt idx="142">
                  <c:v>1.8377842783859371</c:v>
                </c:pt>
                <c:pt idx="143">
                  <c:v>1.8500075984586066</c:v>
                </c:pt>
                <c:pt idx="144">
                  <c:v>1.8632512148002192</c:v>
                </c:pt>
                <c:pt idx="145">
                  <c:v>1.8764965853078759</c:v>
                </c:pt>
                <c:pt idx="146">
                  <c:v>1.8897437104463413</c:v>
                </c:pt>
                <c:pt idx="147">
                  <c:v>1.9019733837254809</c:v>
                </c:pt>
                <c:pt idx="148">
                  <c:v>1.9162432264756459</c:v>
                </c:pt>
                <c:pt idx="149">
                  <c:v>1.9294956182969045</c:v>
                </c:pt>
                <c:pt idx="150">
                  <c:v>1.9427497666098434</c:v>
                </c:pt>
                <c:pt idx="151">
                  <c:v>1.9560056718801189</c:v>
                </c:pt>
                <c:pt idx="152">
                  <c:v>1.9682434519620886</c:v>
                </c:pt>
                <c:pt idx="153">
                  <c:v>1.9815027373060317</c:v>
                </c:pt>
                <c:pt idx="154">
                  <c:v>1.9947637809696079</c:v>
                </c:pt>
                <c:pt idx="155">
                  <c:v>2.0080265834191988</c:v>
                </c:pt>
                <c:pt idx="156">
                  <c:v>2.0212911451214071</c:v>
                </c:pt>
                <c:pt idx="157">
                  <c:v>2.0345574665430193</c:v>
                </c:pt>
                <c:pt idx="158">
                  <c:v>2.0468048639863645</c:v>
                </c:pt>
                <c:pt idx="159">
                  <c:v>2.0610953904124352</c:v>
                </c:pt>
                <c:pt idx="160">
                  <c:v>2.0733460386912279</c:v>
                </c:pt>
                <c:pt idx="161">
                  <c:v>2.0866192681384819</c:v>
                </c:pt>
                <c:pt idx="162">
                  <c:v>2.0998942596058265</c:v>
                </c:pt>
                <c:pt idx="163">
                  <c:v>2.113171013561117</c:v>
                </c:pt>
                <c:pt idx="164">
                  <c:v>2.1264495304724296</c:v>
                </c:pt>
                <c:pt idx="165">
                  <c:v>2.1387081881647658</c:v>
                </c:pt>
                <c:pt idx="166">
                  <c:v>2.1530118550363215</c:v>
                </c:pt>
                <c:pt idx="167">
                  <c:v>2.1652737695452688</c:v>
                </c:pt>
                <c:pt idx="168">
                  <c:v>2.1795812370457393</c:v>
                </c:pt>
                <c:pt idx="169">
                  <c:v>2.1928685757646589</c:v>
                </c:pt>
                <c:pt idx="170">
                  <c:v>2.2061576802519069</c:v>
                </c:pt>
                <c:pt idx="171">
                  <c:v>2.2184261135883605</c:v>
                </c:pt>
                <c:pt idx="172">
                  <c:v>2.2317186151033468</c:v>
                </c:pt>
                <c:pt idx="173">
                  <c:v>2.2450128837591872</c:v>
                </c:pt>
                <c:pt idx="174">
                  <c:v>2.2583089200258111</c:v>
                </c:pt>
                <c:pt idx="175">
                  <c:v>2.2716067243733384</c:v>
                </c:pt>
                <c:pt idx="176">
                  <c:v>2.2838831904034076</c:v>
                </c:pt>
                <c:pt idx="177">
                  <c:v>2.297184396228479</c:v>
                </c:pt>
                <c:pt idx="178">
                  <c:v>2.3104873715096765</c:v>
                </c:pt>
                <c:pt idx="179">
                  <c:v>2.3248156319810294</c:v>
                </c:pt>
                <c:pt idx="180">
                  <c:v>2.3370986323240204</c:v>
                </c:pt>
                <c:pt idx="181">
                  <c:v>2.3504069187994059</c:v>
                </c:pt>
                <c:pt idx="182">
                  <c:v>2.3637169766154296</c:v>
                </c:pt>
                <c:pt idx="183">
                  <c:v>2.3770288062436649</c:v>
                </c:pt>
                <c:pt idx="184">
                  <c:v>2.3903424081559059</c:v>
                </c:pt>
                <c:pt idx="185">
                  <c:v>2.4026334602854416</c:v>
                </c:pt>
                <c:pt idx="186">
                  <c:v>2.4159504717628701</c:v>
                </c:pt>
                <c:pt idx="187">
                  <c:v>2.4292692569044587</c:v>
                </c:pt>
                <c:pt idx="188">
                  <c:v>2.4425898161827084</c:v>
                </c:pt>
                <c:pt idx="189">
                  <c:v>2.4548872921412701</c:v>
                </c:pt>
                <c:pt idx="190">
                  <c:v>2.4682112645496073</c:v>
                </c:pt>
                <c:pt idx="191">
                  <c:v>2.4825621435655778</c:v>
                </c:pt>
                <c:pt idx="192">
                  <c:v>2.4958898041195359</c:v>
                </c:pt>
                <c:pt idx="193">
                  <c:v>2.5081938367817593</c:v>
                </c:pt>
                <c:pt idx="194">
                  <c:v>2.5215249141063762</c:v>
                </c:pt>
                <c:pt idx="195">
                  <c:v>2.5348577688441596</c:v>
                </c:pt>
                <c:pt idx="196">
                  <c:v>2.5481924014691426</c:v>
                </c:pt>
                <c:pt idx="197">
                  <c:v>2.5615288124555504</c:v>
                </c:pt>
                <c:pt idx="198">
                  <c:v>2.5748670022777622</c:v>
                </c:pt>
                <c:pt idx="199">
                  <c:v>2.5882069714103819</c:v>
                </c:pt>
                <c:pt idx="200">
                  <c:v>2.6005223687514545</c:v>
                </c:pt>
                <c:pt idx="201">
                  <c:v>2.6138657609694813</c:v>
                </c:pt>
                <c:pt idx="202">
                  <c:v>2.628237559419472</c:v>
                </c:pt>
                <c:pt idx="203">
                  <c:v>2.6415846505434573</c:v>
                </c:pt>
                <c:pt idx="204">
                  <c:v>2.6539066237176843</c:v>
                </c:pt>
                <c:pt idx="205">
                  <c:v>2.6682841783258016</c:v>
                </c:pt>
                <c:pt idx="206">
                  <c:v>2.6806094420506934</c:v>
                </c:pt>
                <c:pt idx="207">
                  <c:v>2.693963525595203</c:v>
                </c:pt>
                <c:pt idx="208">
                  <c:v>2.7073193926933539</c:v>
                </c:pt>
                <c:pt idx="209">
                  <c:v>2.7196494688471962</c:v>
                </c:pt>
                <c:pt idx="210">
                  <c:v>2.7340364794567442</c:v>
                </c:pt>
                <c:pt idx="211">
                  <c:v>2.747397700075509</c:v>
                </c:pt>
                <c:pt idx="212">
                  <c:v>2.7607607061549997</c:v>
                </c:pt>
                <c:pt idx="213">
                  <c:v>2.7741254981724741</c:v>
                </c:pt>
                <c:pt idx="214">
                  <c:v>2.7874920766053477</c:v>
                </c:pt>
                <c:pt idx="215">
                  <c:v>2.7998320426861008</c:v>
                </c:pt>
                <c:pt idx="216">
                  <c:v>2.8132020578758388</c:v>
                </c:pt>
                <c:pt idx="217">
                  <c:v>2.8255451971632652</c:v>
                </c:pt>
                <c:pt idx="218">
                  <c:v>2.8389186508776096</c:v>
                </c:pt>
                <c:pt idx="219">
                  <c:v>2.8522938933238264</c:v>
                </c:pt>
                <c:pt idx="220">
                  <c:v>2.8656709249804506</c:v>
                </c:pt>
                <c:pt idx="221">
                  <c:v>2.8790497463262441</c:v>
                </c:pt>
                <c:pt idx="222">
                  <c:v>2.8914010164642243</c:v>
                </c:pt>
                <c:pt idx="223">
                  <c:v>2.9058127600013131</c:v>
                </c:pt>
                <c:pt idx="224">
                  <c:v>2.9191969532890405</c:v>
                </c:pt>
                <c:pt idx="225">
                  <c:v>2.9325829381828732</c:v>
                </c:pt>
                <c:pt idx="226">
                  <c:v>2.9449408225288036</c:v>
                </c:pt>
                <c:pt idx="227">
                  <c:v>2.9583302541674317</c:v>
                </c:pt>
                <c:pt idx="228">
                  <c:v>2.9717214788149313</c:v>
                </c:pt>
                <c:pt idx="229">
                  <c:v>2.9851144969515913</c:v>
                </c:pt>
                <c:pt idx="230">
                  <c:v>2.998509309057857</c:v>
                </c:pt>
                <c:pt idx="231">
                  <c:v>3.0108753436985132</c:v>
                </c:pt>
                <c:pt idx="232">
                  <c:v>3.0242736070974914</c:v>
                </c:pt>
                <c:pt idx="233">
                  <c:v>3.0376736658716426</c:v>
                </c:pt>
                <c:pt idx="234">
                  <c:v>3.0521065067952469</c:v>
                </c:pt>
                <c:pt idx="235">
                  <c:v>3.0644791714705768</c:v>
                </c:pt>
                <c:pt idx="236">
                  <c:v>3.0789158819880491</c:v>
                </c:pt>
                <c:pt idx="237">
                  <c:v>3.0912918643474447</c:v>
                </c:pt>
                <c:pt idx="238">
                  <c:v>3.1047009072197391</c:v>
                </c:pt>
                <c:pt idx="239">
                  <c:v>3.1181117483574736</c:v>
                </c:pt>
                <c:pt idx="240">
                  <c:v>3.1315243882430495</c:v>
                </c:pt>
                <c:pt idx="241">
                  <c:v>3.1439068835380461</c:v>
                </c:pt>
                <c:pt idx="242">
                  <c:v>3.1573229839105958</c:v>
                </c:pt>
                <c:pt idx="243">
                  <c:v>3.1707408844421519</c:v>
                </c:pt>
                <c:pt idx="244">
                  <c:v>3.184160585615877</c:v>
                </c:pt>
                <c:pt idx="245">
                  <c:v>3.1975820879150954</c:v>
                </c:pt>
                <c:pt idx="246">
                  <c:v>3.2110053918233588</c:v>
                </c:pt>
                <c:pt idx="247">
                  <c:v>3.2244304978244154</c:v>
                </c:pt>
                <c:pt idx="248">
                  <c:v>3.2368245032729872</c:v>
                </c:pt>
                <c:pt idx="249">
                  <c:v>3.2502530761974011</c:v>
                </c:pt>
                <c:pt idx="250">
                  <c:v>3.2636834526297118</c:v>
                </c:pt>
                <c:pt idx="251">
                  <c:v>3.2771156330544304</c:v>
                </c:pt>
                <c:pt idx="252">
                  <c:v>3.290549617956231</c:v>
                </c:pt>
                <c:pt idx="253">
                  <c:v>3.3029518214302764</c:v>
                </c:pt>
                <c:pt idx="254">
                  <c:v>3.3163892778433617</c:v>
                </c:pt>
                <c:pt idx="255">
                  <c:v>3.3308624043740931</c:v>
                </c:pt>
                <c:pt idx="256">
                  <c:v>3.344303612035135</c:v>
                </c:pt>
                <c:pt idx="257">
                  <c:v>3.3567124843947846</c:v>
                </c:pt>
                <c:pt idx="258">
                  <c:v>3.3711914485536196</c:v>
                </c:pt>
                <c:pt idx="259">
                  <c:v>3.3836036580462783</c:v>
                </c:pt>
                <c:pt idx="260">
                  <c:v>3.3970519571153344</c:v>
                </c:pt>
                <c:pt idx="261">
                  <c:v>3.410502064995137</c:v>
                </c:pt>
                <c:pt idx="262">
                  <c:v>3.4239539821723035</c:v>
                </c:pt>
                <c:pt idx="263">
                  <c:v>3.4374077091336814</c:v>
                </c:pt>
                <c:pt idx="264">
                  <c:v>3.4498281407596476</c:v>
                </c:pt>
                <c:pt idx="265">
                  <c:v>3.463285349444325</c:v>
                </c:pt>
                <c:pt idx="266">
                  <c:v>3.4777797535943971</c:v>
                </c:pt>
                <c:pt idx="267">
                  <c:v>3.4912407245649084</c:v>
                </c:pt>
                <c:pt idx="268">
                  <c:v>3.5036678446993741</c:v>
                </c:pt>
                <c:pt idx="269">
                  <c:v>3.5181681036579788</c:v>
                </c:pt>
                <c:pt idx="270">
                  <c:v>3.5305985707487859</c:v>
                </c:pt>
                <c:pt idx="271">
                  <c:v>3.5440666540018948</c:v>
                </c:pt>
                <c:pt idx="272">
                  <c:v>3.5575365513920119</c:v>
                </c:pt>
                <c:pt idx="273">
                  <c:v>3.5699719134325152</c:v>
                </c:pt>
                <c:pt idx="274">
                  <c:v>3.583445300921607</c:v>
                </c:pt>
                <c:pt idx="275">
                  <c:v>3.5969205039770231</c:v>
                </c:pt>
                <c:pt idx="276">
                  <c:v>3.6103975230881455</c:v>
                </c:pt>
                <c:pt idx="277">
                  <c:v>3.6238763587445164</c:v>
                </c:pt>
                <c:pt idx="278">
                  <c:v>3.6373570114359119</c:v>
                </c:pt>
                <c:pt idx="279">
                  <c:v>3.6508394816523051</c:v>
                </c:pt>
                <c:pt idx="280">
                  <c:v>3.6643237698838349</c:v>
                </c:pt>
                <c:pt idx="281">
                  <c:v>3.6767724192214608</c:v>
                </c:pt>
                <c:pt idx="282">
                  <c:v>3.691297802353982</c:v>
                </c:pt>
                <c:pt idx="283">
                  <c:v>3.703749810256332</c:v>
                </c:pt>
                <c:pt idx="284">
                  <c:v>3.717241235438312</c:v>
                </c:pt>
                <c:pt idx="285">
                  <c:v>3.7307344810514196</c:v>
                </c:pt>
                <c:pt idx="286">
                  <c:v>3.7442295475870031</c:v>
                </c:pt>
                <c:pt idx="287">
                  <c:v>3.7577264355366102</c:v>
                </c:pt>
                <c:pt idx="288">
                  <c:v>3.7712251453919521</c:v>
                </c:pt>
                <c:pt idx="289">
                  <c:v>3.7847256776449747</c:v>
                </c:pt>
                <c:pt idx="290">
                  <c:v>3.7982280327878226</c:v>
                </c:pt>
                <c:pt idx="291">
                  <c:v>3.8117322113128043</c:v>
                </c:pt>
                <c:pt idx="292">
                  <c:v>3.8252382137124652</c:v>
                </c:pt>
                <c:pt idx="293">
                  <c:v>3.8387460404795481</c:v>
                </c:pt>
                <c:pt idx="294">
                  <c:v>3.8512164233364627</c:v>
                </c:pt>
                <c:pt idx="295">
                  <c:v>3.8647277598880301</c:v>
                </c:pt>
                <c:pt idx="296">
                  <c:v>3.878240922248446</c:v>
                </c:pt>
                <c:pt idx="297">
                  <c:v>3.8917559109112361</c:v>
                </c:pt>
                <c:pt idx="298">
                  <c:v>3.9052727263700953</c:v>
                </c:pt>
                <c:pt idx="299">
                  <c:v>3.9187913691189498</c:v>
                </c:pt>
                <c:pt idx="300">
                  <c:v>3.9323118396519279</c:v>
                </c:pt>
                <c:pt idx="301">
                  <c:v>3.9447938967111358</c:v>
                </c:pt>
                <c:pt idx="302">
                  <c:v>3.9583178836030743</c:v>
                </c:pt>
                <c:pt idx="303">
                  <c:v>3.971843699724614</c:v>
                </c:pt>
                <c:pt idx="304">
                  <c:v>3.9853713455706723</c:v>
                </c:pt>
                <c:pt idx="305">
                  <c:v>3.9989008216363282</c:v>
                </c:pt>
                <c:pt idx="306">
                  <c:v>4.0113911936574809</c:v>
                </c:pt>
                <c:pt idx="307">
                  <c:v>4.0249241907685365</c:v>
                </c:pt>
                <c:pt idx="308">
                  <c:v>4.0384590195475818</c:v>
                </c:pt>
                <c:pt idx="309">
                  <c:v>4.0530370380041827</c:v>
                </c:pt>
                <c:pt idx="310">
                  <c:v>4.0665756726014894</c:v>
                </c:pt>
                <c:pt idx="311">
                  <c:v>4.0790745008526157</c:v>
                </c:pt>
                <c:pt idx="312">
                  <c:v>4.092616661264584</c:v>
                </c:pt>
                <c:pt idx="313">
                  <c:v>4.1061606558260122</c:v>
                </c:pt>
                <c:pt idx="314">
                  <c:v>4.1197064850338156</c:v>
                </c:pt>
                <c:pt idx="315">
                  <c:v>4.133254149385106</c:v>
                </c:pt>
                <c:pt idx="316">
                  <c:v>4.1457613149650161</c:v>
                </c:pt>
                <c:pt idx="317">
                  <c:v>4.1593125098362949</c:v>
                </c:pt>
                <c:pt idx="318">
                  <c:v>4.1728655413052831</c:v>
                </c:pt>
                <c:pt idx="319">
                  <c:v>4.1864204098698874</c:v>
                </c:pt>
                <c:pt idx="320">
                  <c:v>4.1999771160281831</c:v>
                </c:pt>
                <c:pt idx="321">
                  <c:v>4.2135356602784872</c:v>
                </c:pt>
                <c:pt idx="322">
                  <c:v>4.2270960431193121</c:v>
                </c:pt>
                <c:pt idx="323">
                  <c:v>4.2396149519041151</c:v>
                </c:pt>
                <c:pt idx="324">
                  <c:v>4.2531788718977799</c:v>
                </c:pt>
                <c:pt idx="325">
                  <c:v>4.2667446319402851</c:v>
                </c:pt>
                <c:pt idx="326">
                  <c:v>4.2803122325309442</c:v>
                </c:pt>
                <c:pt idx="327">
                  <c:v>4.2928378055922769</c:v>
                </c:pt>
                <c:pt idx="328">
                  <c:v>4.3064089471027032</c:v>
                </c:pt>
                <c:pt idx="329">
                  <c:v>4.3199819306219212</c:v>
                </c:pt>
                <c:pt idx="330">
                  <c:v>4.3325124738373653</c:v>
                </c:pt>
                <c:pt idx="331">
                  <c:v>4.3481778611961017</c:v>
                </c:pt>
                <c:pt idx="332">
                  <c:v>4.3607119382344148</c:v>
                </c:pt>
                <c:pt idx="333">
                  <c:v>4.3742922947918741</c:v>
                </c:pt>
                <c:pt idx="334">
                  <c:v>4.3878744958606806</c:v>
                </c:pt>
                <c:pt idx="335">
                  <c:v>4.4014585419419303</c:v>
                </c:pt>
                <c:pt idx="336">
                  <c:v>4.4139992994201185</c:v>
                </c:pt>
                <c:pt idx="337">
                  <c:v>4.427586895011463</c:v>
                </c:pt>
                <c:pt idx="338">
                  <c:v>4.441176337081254</c:v>
                </c:pt>
                <c:pt idx="339">
                  <c:v>4.454767626131388</c:v>
                </c:pt>
                <c:pt idx="340">
                  <c:v>4.4673150711743572</c:v>
                </c:pt>
                <c:pt idx="341">
                  <c:v>4.4809099135212653</c:v>
                </c:pt>
                <c:pt idx="342">
                  <c:v>4.4955525801862066</c:v>
                </c:pt>
                <c:pt idx="343">
                  <c:v>4.5091512621810592</c:v>
                </c:pt>
                <c:pt idx="344">
                  <c:v>4.5227517936689541</c:v>
                </c:pt>
                <c:pt idx="345">
                  <c:v>4.5353077724239927</c:v>
                </c:pt>
                <c:pt idx="346">
                  <c:v>4.5489118620435978</c:v>
                </c:pt>
                <c:pt idx="347">
                  <c:v>4.5625178026275552</c:v>
                </c:pt>
                <c:pt idx="348">
                  <c:v>4.5761255946796284</c:v>
                </c:pt>
                <c:pt idx="349">
                  <c:v>4.5886882772476332</c:v>
                </c:pt>
                <c:pt idx="350">
                  <c:v>4.6022996312319036</c:v>
                </c:pt>
                <c:pt idx="351">
                  <c:v>4.6159128381579606</c:v>
                </c:pt>
                <c:pt idx="352">
                  <c:v>4.6295278985303616</c:v>
                </c:pt>
                <c:pt idx="353">
                  <c:v>4.6431448128538833</c:v>
                </c:pt>
                <c:pt idx="354">
                  <c:v>4.6567635816334736</c:v>
                </c:pt>
                <c:pt idx="355">
                  <c:v>4.6703842053743196</c:v>
                </c:pt>
                <c:pt idx="356">
                  <c:v>4.6840066845818171</c:v>
                </c:pt>
                <c:pt idx="357">
                  <c:v>4.6976310197615323</c:v>
                </c:pt>
                <c:pt idx="358">
                  <c:v>4.7102089769082456</c:v>
                </c:pt>
                <c:pt idx="359">
                  <c:v>4.7238368826871238</c:v>
                </c:pt>
                <c:pt idx="360">
                  <c:v>4.7364181366353622</c:v>
                </c:pt>
                <c:pt idx="361">
                  <c:v>4.7510982671051734</c:v>
                </c:pt>
                <c:pt idx="362">
                  <c:v>4.7636829515608214</c:v>
                </c:pt>
                <c:pt idx="363">
                  <c:v>4.7783670853806459</c:v>
                </c:pt>
                <c:pt idx="364">
                  <c:v>4.7920042834820782</c:v>
                </c:pt>
                <c:pt idx="365">
                  <c:v>4.8056433415688851</c:v>
                </c:pt>
                <c:pt idx="366">
                  <c:v>4.8192842601485149</c:v>
                </c:pt>
                <c:pt idx="367">
                  <c:v>4.8318775290629326</c:v>
                </c:pt>
                <c:pt idx="368">
                  <c:v>4.845522026940337</c:v>
                </c:pt>
                <c:pt idx="369">
                  <c:v>4.8591683867950239</c:v>
                </c:pt>
                <c:pt idx="370">
                  <c:v>4.8728166091352616</c:v>
                </c:pt>
                <c:pt idx="371">
                  <c:v>4.886466694469485</c:v>
                </c:pt>
                <c:pt idx="372">
                  <c:v>4.9001186433063779</c:v>
                </c:pt>
                <c:pt idx="373">
                  <c:v>4.9127220966692793</c:v>
                </c:pt>
                <c:pt idx="374">
                  <c:v>4.9274281335239039</c:v>
                </c:pt>
                <c:pt idx="375">
                  <c:v>4.941085675922908</c:v>
                </c:pt>
                <c:pt idx="376">
                  <c:v>4.9547450838613569</c:v>
                </c:pt>
                <c:pt idx="377">
                  <c:v>4.9684063578489406</c:v>
                </c:pt>
                <c:pt idx="378">
                  <c:v>4.9810184213043378</c:v>
                </c:pt>
                <c:pt idx="379">
                  <c:v>4.9946832852813658</c:v>
                </c:pt>
                <c:pt idx="380">
                  <c:v>5.0072986634440566</c:v>
                </c:pt>
                <c:pt idx="381">
                  <c:v>5.0220186163667897</c:v>
                </c:pt>
                <c:pt idx="382">
                  <c:v>5.0346374436738524</c:v>
                </c:pt>
                <c:pt idx="383">
                  <c:v>5.0483096370830634</c:v>
                </c:pt>
                <c:pt idx="384">
                  <c:v>5.0619837000366115</c:v>
                </c:pt>
                <c:pt idx="385">
                  <c:v>5.0767117053653186</c:v>
                </c:pt>
                <c:pt idx="386">
                  <c:v>5.08933743662236</c:v>
                </c:pt>
                <c:pt idx="387">
                  <c:v>5.1030171112778886</c:v>
                </c:pt>
                <c:pt idx="388">
                  <c:v>5.1166986575244469</c:v>
                </c:pt>
                <c:pt idx="389">
                  <c:v>5.1293294387550574</c:v>
                </c:pt>
                <c:pt idx="390">
                  <c:v>5.1430145856548828</c:v>
                </c:pt>
                <c:pt idx="391">
                  <c:v>5.1556486914402111</c:v>
                </c:pt>
                <c:pt idx="392">
                  <c:v>5.1693374408890245</c:v>
                </c:pt>
                <c:pt idx="393">
                  <c:v>5.1830280644130049</c:v>
                </c:pt>
                <c:pt idx="394">
                  <c:v>5.1967205625253436</c:v>
                </c:pt>
                <c:pt idx="395">
                  <c:v>5.209361455831969</c:v>
                </c:pt>
                <c:pt idx="396">
                  <c:v>5.2251648198742773</c:v>
                </c:pt>
                <c:pt idx="397">
                  <c:v>5.2378093095279121</c:v>
                </c:pt>
                <c:pt idx="398">
                  <c:v>5.2515093111301052</c:v>
                </c:pt>
                <c:pt idx="399">
                  <c:v>5.2652111898899117</c:v>
                </c:pt>
                <c:pt idx="400">
                  <c:v>5.2778607445370431</c:v>
                </c:pt>
                <c:pt idx="401">
                  <c:v>5.2926205809405129</c:v>
                </c:pt>
                <c:pt idx="402">
                  <c:v>5.3052736034481427</c:v>
                </c:pt>
                <c:pt idx="403">
                  <c:v>5.3189828514119046</c:v>
                </c:pt>
                <c:pt idx="404">
                  <c:v>5.3326939790681704</c:v>
                </c:pt>
                <c:pt idx="405">
                  <c:v>5.3464069869324415</c:v>
                </c:pt>
                <c:pt idx="406">
                  <c:v>5.3590668173076246</c:v>
                </c:pt>
                <c:pt idx="407">
                  <c:v>5.3738386453482052</c:v>
                </c:pt>
                <c:pt idx="408">
                  <c:v>5.3875572969317966</c:v>
                </c:pt>
                <c:pt idx="409">
                  <c:v>5.4002223382684233</c:v>
                </c:pt>
                <c:pt idx="410">
                  <c:v>5.4139446100648225</c:v>
                </c:pt>
                <c:pt idx="411">
                  <c:v>5.4276687651270956</c:v>
                </c:pt>
                <c:pt idx="412">
                  <c:v>5.4413948039722149</c:v>
                </c:pt>
                <c:pt idx="413">
                  <c:v>5.4540666661193127</c:v>
                </c:pt>
                <c:pt idx="414">
                  <c:v>5.4677963290776512</c:v>
                </c:pt>
                <c:pt idx="415">
                  <c:v>5.4815278773312865</c:v>
                </c:pt>
                <c:pt idx="416">
                  <c:v>5.4942048264291863</c:v>
                </c:pt>
                <c:pt idx="417">
                  <c:v>5.5089966317960011</c:v>
                </c:pt>
                <c:pt idx="418">
                  <c:v>5.5227338390433829</c:v>
                </c:pt>
                <c:pt idx="419">
                  <c:v>5.5364729336586569</c:v>
                </c:pt>
                <c:pt idx="420">
                  <c:v>5.5502139161605211</c:v>
                </c:pt>
                <c:pt idx="421">
                  <c:v>5.5628995760961351</c:v>
                </c:pt>
                <c:pt idx="422">
                  <c:v>5.5766441906077642</c:v>
                </c:pt>
                <c:pt idx="423">
                  <c:v>5.5903906945233812</c:v>
                </c:pt>
                <c:pt idx="424">
                  <c:v>5.6041390883624853</c:v>
                </c:pt>
                <c:pt idx="425">
                  <c:v>5.6178893726448313</c:v>
                </c:pt>
                <c:pt idx="426">
                  <c:v>5.6305836211094782</c:v>
                </c:pt>
                <c:pt idx="427">
                  <c:v>5.6443375423211988</c:v>
                </c:pt>
                <c:pt idx="428">
                  <c:v>5.6591515733519326</c:v>
                </c:pt>
                <c:pt idx="429">
                  <c:v>5.672909424608938</c:v>
                </c:pt>
                <c:pt idx="430">
                  <c:v>5.6856106598211369</c:v>
                </c:pt>
                <c:pt idx="431">
                  <c:v>5.6993721520120317</c:v>
                </c:pt>
                <c:pt idx="432">
                  <c:v>5.7131355382502536</c:v>
                </c:pt>
                <c:pt idx="433">
                  <c:v>5.7269008190572528</c:v>
                </c:pt>
                <c:pt idx="434">
                  <c:v>5.7406679949546655</c:v>
                </c:pt>
                <c:pt idx="435">
                  <c:v>5.7533778398057542</c:v>
                </c:pt>
                <c:pt idx="436">
                  <c:v>5.7671486615748169</c:v>
                </c:pt>
                <c:pt idx="437">
                  <c:v>5.7809213799603976</c:v>
                </c:pt>
                <c:pt idx="438">
                  <c:v>5.7946959954849735</c:v>
                </c:pt>
                <c:pt idx="439">
                  <c:v>5.8084725086712767</c:v>
                </c:pt>
                <c:pt idx="440">
                  <c:v>5.8233108764780495</c:v>
                </c:pt>
                <c:pt idx="441">
                  <c:v>5.8360312301210335</c:v>
                </c:pt>
                <c:pt idx="442">
                  <c:v>5.849813439430994</c:v>
                </c:pt>
                <c:pt idx="443">
                  <c:v>5.8635975484957328</c:v>
                </c:pt>
                <c:pt idx="444">
                  <c:v>5.876323028104407</c:v>
                </c:pt>
                <c:pt idx="445">
                  <c:v>5.8901107920161033</c:v>
                </c:pt>
                <c:pt idx="446">
                  <c:v>5.9039004572142728</c:v>
                </c:pt>
                <c:pt idx="447">
                  <c:v>5.9176920242233617</c:v>
                </c:pt>
                <c:pt idx="448">
                  <c:v>5.9304243899141049</c:v>
                </c:pt>
                <c:pt idx="449">
                  <c:v>5.9452808657731318</c:v>
                </c:pt>
                <c:pt idx="450">
                  <c:v>5.9590781413637552</c:v>
                </c:pt>
                <c:pt idx="451">
                  <c:v>5.9728773208652175</c:v>
                </c:pt>
                <c:pt idx="452">
                  <c:v>5.9856167153365645</c:v>
                </c:pt>
                <c:pt idx="453">
                  <c:v>6.0004813937029056</c:v>
                </c:pt>
                <c:pt idx="454">
                  <c:v>6.0132243054754859</c:v>
                </c:pt>
                <c:pt idx="455">
                  <c:v>6.0270309592424809</c:v>
                </c:pt>
                <c:pt idx="456">
                  <c:v>6.0408395195095732</c:v>
                </c:pt>
                <c:pt idx="457">
                  <c:v>6.0546499868033683</c:v>
                </c:pt>
                <c:pt idx="458">
                  <c:v>6.0684623616506892</c:v>
                </c:pt>
                <c:pt idx="459">
                  <c:v>6.0812139396757479</c:v>
                </c:pt>
                <c:pt idx="460">
                  <c:v>6.0960928361141855</c:v>
                </c:pt>
                <c:pt idx="461">
                  <c:v>6.1099109367850994</c:v>
                </c:pt>
                <c:pt idx="462">
                  <c:v>6.1226678015902642</c:v>
                </c:pt>
                <c:pt idx="463">
                  <c:v>6.1364895751584543</c:v>
                </c:pt>
                <c:pt idx="464">
                  <c:v>6.1503132594049807</c:v>
                </c:pt>
                <c:pt idx="465">
                  <c:v>6.164138854858173</c:v>
                </c:pt>
                <c:pt idx="466">
                  <c:v>6.1769026397631803</c:v>
                </c:pt>
                <c:pt idx="467">
                  <c:v>6.1907319120995581</c:v>
                </c:pt>
                <c:pt idx="468">
                  <c:v>6.2045630971881787</c:v>
                </c:pt>
                <c:pt idx="469">
                  <c:v>6.2183961955582419</c:v>
                </c:pt>
                <c:pt idx="470">
                  <c:v>6.2322312077391651</c:v>
                </c:pt>
                <c:pt idx="471">
                  <c:v>6.2471325925311287</c:v>
                </c:pt>
                <c:pt idx="472">
                  <c:v>6.2599069756522505</c:v>
                </c:pt>
                <c:pt idx="473">
                  <c:v>6.2737477324443471</c:v>
                </c:pt>
                <c:pt idx="474">
                  <c:v>6.2865255161551516</c:v>
                </c:pt>
                <c:pt idx="475">
                  <c:v>6.3014349943510268</c:v>
                </c:pt>
                <c:pt idx="476">
                  <c:v>6.3142163165962124</c:v>
                </c:pt>
                <c:pt idx="477">
                  <c:v>6.3280645927742825</c:v>
                </c:pt>
                <c:pt idx="478">
                  <c:v>6.3419147869654875</c:v>
                </c:pt>
                <c:pt idx="479">
                  <c:v>6.3557668997012078</c:v>
                </c:pt>
                <c:pt idx="480">
                  <c:v>6.3696209315130492</c:v>
                </c:pt>
                <c:pt idx="481">
                  <c:v>6.3834768829327997</c:v>
                </c:pt>
                <c:pt idx="482">
                  <c:v>6.3973347544925039</c:v>
                </c:pt>
                <c:pt idx="483">
                  <c:v>6.4111945467244285</c:v>
                </c:pt>
                <c:pt idx="484">
                  <c:v>6.4250562601610275</c:v>
                </c:pt>
                <c:pt idx="485">
                  <c:v>6.4378533936206015</c:v>
                </c:pt>
                <c:pt idx="486">
                  <c:v>6.4517188031790145</c:v>
                </c:pt>
                <c:pt idx="487">
                  <c:v>6.4655861354998612</c:v>
                </c:pt>
                <c:pt idx="488">
                  <c:v>6.4794553911164678</c:v>
                </c:pt>
                <c:pt idx="489">
                  <c:v>6.4933265705624104</c:v>
                </c:pt>
                <c:pt idx="490">
                  <c:v>6.5061324442072817</c:v>
                </c:pt>
                <c:pt idx="491">
                  <c:v>6.5200073248255288</c:v>
                </c:pt>
                <c:pt idx="492">
                  <c:v>6.5349516572152853</c:v>
                </c:pt>
                <c:pt idx="493">
                  <c:v>6.5488305373187092</c:v>
                </c:pt>
                <c:pt idx="494">
                  <c:v>6.5616435211598354</c:v>
                </c:pt>
                <c:pt idx="495">
                  <c:v>6.5755261065466906</c:v>
                </c:pt>
                <c:pt idx="496">
                  <c:v>6.5894106194628987</c:v>
                </c:pt>
                <c:pt idx="497">
                  <c:v>6.6032970604438006</c:v>
                </c:pt>
                <c:pt idx="498">
                  <c:v>6.616117025420122</c:v>
                </c:pt>
                <c:pt idx="499">
                  <c:v>6.630007175723204</c:v>
                </c:pt>
                <c:pt idx="500">
                  <c:v>6.6438992556570611</c:v>
                </c:pt>
                <c:pt idx="501">
                  <c:v>6.6567244272113104</c:v>
                </c:pt>
                <c:pt idx="502">
                  <c:v>6.6706202194808828</c:v>
                </c:pt>
                <c:pt idx="503">
                  <c:v>6.6845179429492418</c:v>
                </c:pt>
                <c:pt idx="504">
                  <c:v>6.6994868824278369</c:v>
                </c:pt>
                <c:pt idx="505">
                  <c:v>6.7123191856299957</c:v>
                </c:pt>
                <c:pt idx="506">
                  <c:v>6.7272922875499308</c:v>
                </c:pt>
                <c:pt idx="507">
                  <c:v>6.7401281595511255</c:v>
                </c:pt>
                <c:pt idx="508">
                  <c:v>6.7540355470707967</c:v>
                </c:pt>
                <c:pt idx="509">
                  <c:v>6.7679448690137738</c:v>
                </c:pt>
                <c:pt idx="510">
                  <c:v>6.7818561259182761</c:v>
                </c:pt>
                <c:pt idx="511">
                  <c:v>6.7957693183227086</c:v>
                </c:pt>
                <c:pt idx="512">
                  <c:v>6.808613983522763</c:v>
                </c:pt>
                <c:pt idx="513">
                  <c:v>6.8225308995566341</c:v>
                </c:pt>
                <c:pt idx="514">
                  <c:v>6.8364497526656187</c:v>
                </c:pt>
                <c:pt idx="515">
                  <c:v>6.8514414537163368</c:v>
                </c:pt>
                <c:pt idx="516">
                  <c:v>6.8642932722663597</c:v>
                </c:pt>
                <c:pt idx="517">
                  <c:v>6.8792891484285166</c:v>
                </c:pt>
                <c:pt idx="518">
                  <c:v>6.8921445466421813</c:v>
                </c:pt>
                <c:pt idx="519">
                  <c:v>6.9060730932208614</c:v>
                </c:pt>
                <c:pt idx="520">
                  <c:v>6.9200035801139137</c:v>
                </c:pt>
                <c:pt idx="521">
                  <c:v>6.9339360078619778</c:v>
                </c:pt>
                <c:pt idx="522">
                  <c:v>6.946798433518814</c:v>
                </c:pt>
                <c:pt idx="523">
                  <c:v>6.9607345952008419</c:v>
                </c:pt>
                <c:pt idx="524">
                  <c:v>6.9757449416463793</c:v>
                </c:pt>
                <c:pt idx="525">
                  <c:v>6.9896851382257221</c:v>
                </c:pt>
                <c:pt idx="526">
                  <c:v>7.0036272783668228</c:v>
                </c:pt>
                <c:pt idx="527">
                  <c:v>7.0164986717129212</c:v>
                </c:pt>
                <c:pt idx="528">
                  <c:v>7.0304445509963882</c:v>
                </c:pt>
                <c:pt idx="529">
                  <c:v>7.0433193967842502</c:v>
                </c:pt>
                <c:pt idx="530">
                  <c:v>7.0583421455463036</c:v>
                </c:pt>
                <c:pt idx="531">
                  <c:v>7.0712205838388238</c:v>
                </c:pt>
                <c:pt idx="532">
                  <c:v>7.0851740971951145</c:v>
                </c:pt>
                <c:pt idx="533">
                  <c:v>7.0991295578284719</c:v>
                </c:pt>
                <c:pt idx="534">
                  <c:v>7.1120132503125539</c:v>
                </c:pt>
                <c:pt idx="535">
                  <c:v>7.1281202004963644</c:v>
                </c:pt>
                <c:pt idx="536">
                  <c:v>7.1410076288278823</c:v>
                </c:pt>
                <c:pt idx="537">
                  <c:v>7.1549708840075832</c:v>
                </c:pt>
                <c:pt idx="538">
                  <c:v>7.1689360891845109</c:v>
                </c:pt>
                <c:pt idx="539">
                  <c:v>7.1829032449033949</c:v>
                </c:pt>
                <c:pt idx="540">
                  <c:v>7.1968723517091826</c:v>
                </c:pt>
                <c:pt idx="541">
                  <c:v>7.2108434101470609</c:v>
                </c:pt>
                <c:pt idx="542">
                  <c:v>7.2237415044715094</c:v>
                </c:pt>
                <c:pt idx="543">
                  <c:v>7.2377163175811239</c:v>
                </c:pt>
                <c:pt idx="544">
                  <c:v>7.2516930839177149</c:v>
                </c:pt>
                <c:pt idx="545">
                  <c:v>7.2656718040273693</c:v>
                </c:pt>
                <c:pt idx="546">
                  <c:v>7.2807279959147042</c:v>
                </c:pt>
                <c:pt idx="547">
                  <c:v>7.294710775606533</c:v>
                </c:pt>
                <c:pt idx="548">
                  <c:v>7.3086955107530587</c:v>
                </c:pt>
                <c:pt idx="549">
                  <c:v>7.3216062331259106</c:v>
                </c:pt>
                <c:pt idx="550">
                  <c:v>7.3355947302999045</c:v>
                </c:pt>
                <c:pt idx="551">
                  <c:v>7.3485089262477308</c:v>
                </c:pt>
                <c:pt idx="552">
                  <c:v>7.3635775963584784</c:v>
                </c:pt>
                <c:pt idx="553">
                  <c:v>7.3764954068075745</c:v>
                </c:pt>
                <c:pt idx="554">
                  <c:v>7.3904915847972044</c:v>
                </c:pt>
                <c:pt idx="555">
                  <c:v>7.4044897219910348</c:v>
                </c:pt>
                <c:pt idx="556">
                  <c:v>7.4184898189376582</c:v>
                </c:pt>
                <c:pt idx="557">
                  <c:v>7.433569038724321</c:v>
                </c:pt>
                <c:pt idx="558">
                  <c:v>7.4464958942847117</c:v>
                </c:pt>
                <c:pt idx="559">
                  <c:v>7.460501873783457</c:v>
                </c:pt>
                <c:pt idx="560">
                  <c:v>7.4745098152316132</c:v>
                </c:pt>
                <c:pt idx="561">
                  <c:v>7.488519719178913</c:v>
                </c:pt>
                <c:pt idx="562">
                  <c:v>7.5014536805459695</c:v>
                </c:pt>
                <c:pt idx="563">
                  <c:v>7.5154673600760491</c:v>
                </c:pt>
                <c:pt idx="564">
                  <c:v>7.5294830037135148</c:v>
                </c:pt>
                <c:pt idx="565">
                  <c:v>7.5435006120090087</c:v>
                </c:pt>
                <c:pt idx="566">
                  <c:v>7.5564416869990314</c:v>
                </c:pt>
                <c:pt idx="567">
                  <c:v>7.5704630750315678</c:v>
                </c:pt>
                <c:pt idx="568">
                  <c:v>7.5844864293330163</c:v>
                </c:pt>
                <c:pt idx="569">
                  <c:v>7.5995907027922387</c:v>
                </c:pt>
                <c:pt idx="570">
                  <c:v>7.6136181426456133</c:v>
                </c:pt>
                <c:pt idx="571">
                  <c:v>7.626568295367596</c:v>
                </c:pt>
                <c:pt idx="572">
                  <c:v>7.6405995202625769</c:v>
                </c:pt>
                <c:pt idx="573">
                  <c:v>7.6546327141865724</c:v>
                </c:pt>
                <c:pt idx="574">
                  <c:v>7.6686678776922728</c:v>
                </c:pt>
                <c:pt idx="575">
                  <c:v>7.6816251618636437</c:v>
                </c:pt>
                <c:pt idx="576">
                  <c:v>7.6956641145808264</c:v>
                </c:pt>
                <c:pt idx="577">
                  <c:v>7.7097050384966952</c:v>
                </c:pt>
                <c:pt idx="578">
                  <c:v>7.7248282385946441</c:v>
                </c:pt>
                <c:pt idx="579">
                  <c:v>7.7388732583077768</c:v>
                </c:pt>
                <c:pt idx="580">
                  <c:v>7.7518396429737333</c:v>
                </c:pt>
                <c:pt idx="581">
                  <c:v>7.7658884572228928</c:v>
                </c:pt>
                <c:pt idx="582">
                  <c:v>7.7799392454411826</c:v>
                </c:pt>
                <c:pt idx="583">
                  <c:v>7.7939920081834178</c:v>
                </c:pt>
                <c:pt idx="584">
                  <c:v>7.8080467460046048</c:v>
                </c:pt>
                <c:pt idx="585">
                  <c:v>7.8221034594600169</c:v>
                </c:pt>
                <c:pt idx="586">
                  <c:v>7.8350806412669183</c:v>
                </c:pt>
                <c:pt idx="587">
                  <c:v>7.8491411555804413</c:v>
                </c:pt>
                <c:pt idx="588">
                  <c:v>7.863203647152595</c:v>
                </c:pt>
                <c:pt idx="589">
                  <c:v>7.8783500807373965</c:v>
                </c:pt>
                <c:pt idx="590">
                  <c:v>7.8913345642977957</c:v>
                </c:pt>
                <c:pt idx="591">
                  <c:v>7.9054029909839212</c:v>
                </c:pt>
                <c:pt idx="592">
                  <c:v>7.920555818097502</c:v>
                </c:pt>
                <c:pt idx="593">
                  <c:v>7.9335457833676255</c:v>
                </c:pt>
                <c:pt idx="594">
                  <c:v>7.9476201501796782</c:v>
                </c:pt>
                <c:pt idx="595">
                  <c:v>7.9616964981485818</c:v>
                </c:pt>
                <c:pt idx="596">
                  <c:v>7.975774827832165</c:v>
                </c:pt>
                <c:pt idx="597">
                  <c:v>7.9887719684795231</c:v>
                </c:pt>
                <c:pt idx="598">
                  <c:v>8.0028541107216071</c:v>
                </c:pt>
                <c:pt idx="599">
                  <c:v>8.0169382363102812</c:v>
                </c:pt>
                <c:pt idx="600">
                  <c:v>8.0321079748780964</c:v>
                </c:pt>
                <c:pt idx="601">
                  <c:v>8.0461962215107317</c:v>
                </c:pt>
                <c:pt idx="602">
                  <c:v>8.0592025187446357</c:v>
                </c:pt>
                <c:pt idx="603">
                  <c:v>8.0732945833096075</c:v>
                </c:pt>
                <c:pt idx="604">
                  <c:v>8.0873886340173211</c:v>
                </c:pt>
                <c:pt idx="605">
                  <c:v>8.101484671427686</c:v>
                </c:pt>
                <c:pt idx="606">
                  <c:v>8.1144981620980285</c:v>
                </c:pt>
                <c:pt idx="607">
                  <c:v>8.1285980216650913</c:v>
                </c:pt>
                <c:pt idx="608">
                  <c:v>8.1426998695729189</c:v>
                </c:pt>
                <c:pt idx="609">
                  <c:v>8.1568037063823571</c:v>
                </c:pt>
                <c:pt idx="610">
                  <c:v>8.1709095326545143</c:v>
                </c:pt>
                <c:pt idx="611">
                  <c:v>8.1861026480320458</c:v>
                </c:pt>
                <c:pt idx="612">
                  <c:v>8.1991271558326009</c:v>
                </c:pt>
                <c:pt idx="613">
                  <c:v>8.2132389538619108</c:v>
                </c:pt>
                <c:pt idx="614">
                  <c:v>8.2273527436007381</c:v>
                </c:pt>
                <c:pt idx="615">
                  <c:v>8.2403826254815655</c:v>
                </c:pt>
                <c:pt idx="616">
                  <c:v>8.2555863004562848</c:v>
                </c:pt>
                <c:pt idx="617">
                  <c:v>8.2686198618953952</c:v>
                </c:pt>
                <c:pt idx="618">
                  <c:v>8.2827414706959939</c:v>
                </c:pt>
                <c:pt idx="619">
                  <c:v>8.2957785721322335</c:v>
                </c:pt>
                <c:pt idx="620">
                  <c:v>8.3109906723006528</c:v>
                </c:pt>
                <c:pt idx="621">
                  <c:v>8.3251182662318932</c:v>
                </c:pt>
                <c:pt idx="622">
                  <c:v>8.3392478563342625</c:v>
                </c:pt>
                <c:pt idx="623">
                  <c:v>8.353379443171919</c:v>
                </c:pt>
                <c:pt idx="624">
                  <c:v>8.3675130273092932</c:v>
                </c:pt>
                <c:pt idx="625">
                  <c:v>8.3816486093110605</c:v>
                </c:pt>
                <c:pt idx="626">
                  <c:v>8.3957861897420916</c:v>
                </c:pt>
                <c:pt idx="627">
                  <c:v>8.4099257691675415</c:v>
                </c:pt>
                <c:pt idx="628">
                  <c:v>8.4229794633815356</c:v>
                </c:pt>
                <c:pt idx="629">
                  <c:v>8.4371228886163188</c:v>
                </c:pt>
                <c:pt idx="630">
                  <c:v>8.4512683144988294</c:v>
                </c:pt>
                <c:pt idx="631">
                  <c:v>8.4654157415951552</c:v>
                </c:pt>
                <c:pt idx="632">
                  <c:v>8.4795651704716324</c:v>
                </c:pt>
                <c:pt idx="633">
                  <c:v>8.4948052562810314</c:v>
                </c:pt>
                <c:pt idx="634">
                  <c:v>8.5078700358314627</c:v>
                </c:pt>
                <c:pt idx="635">
                  <c:v>8.5220254734486822</c:v>
                </c:pt>
                <c:pt idx="636">
                  <c:v>8.5361829151137165</c:v>
                </c:pt>
                <c:pt idx="637">
                  <c:v>8.5503423613941028</c:v>
                </c:pt>
                <c:pt idx="638">
                  <c:v>8.5645038128576179</c:v>
                </c:pt>
                <c:pt idx="639">
                  <c:v>8.5775777021403972</c:v>
                </c:pt>
                <c:pt idx="640">
                  <c:v>8.5917430113219524</c:v>
                </c:pt>
                <c:pt idx="641">
                  <c:v>8.6059103273476278</c:v>
                </c:pt>
                <c:pt idx="642">
                  <c:v>8.6200796507861366</c:v>
                </c:pt>
                <c:pt idx="643">
                  <c:v>8.6342509822064475</c:v>
                </c:pt>
                <c:pt idx="644">
                  <c:v>8.6484243221777284</c:v>
                </c:pt>
                <c:pt idx="645">
                  <c:v>8.6625996712694437</c:v>
                </c:pt>
                <c:pt idx="646">
                  <c:v>8.6767770300512499</c:v>
                </c:pt>
                <c:pt idx="647">
                  <c:v>8.690956399093082</c:v>
                </c:pt>
                <c:pt idx="648">
                  <c:v>8.7040468321869362</c:v>
                </c:pt>
                <c:pt idx="649">
                  <c:v>8.7182300687161902</c:v>
                </c:pt>
                <c:pt idx="650">
                  <c:v>8.7324153171727747</c:v>
                </c:pt>
                <c:pt idx="651">
                  <c:v>8.7466025781275789</c:v>
                </c:pt>
                <c:pt idx="652">
                  <c:v>8.7597002980515644</c:v>
                </c:pt>
                <c:pt idx="653">
                  <c:v>8.7749831398165714</c:v>
                </c:pt>
                <c:pt idx="654">
                  <c:v>8.7891764416937121</c:v>
                </c:pt>
                <c:pt idx="655">
                  <c:v>8.8033717583550022</c:v>
                </c:pt>
                <c:pt idx="656">
                  <c:v>8.8175690903725457</c:v>
                </c:pt>
                <c:pt idx="657">
                  <c:v>8.831768438318651</c:v>
                </c:pt>
                <c:pt idx="658">
                  <c:v>8.8448773185113367</c:v>
                </c:pt>
                <c:pt idx="659">
                  <c:v>8.859080544852695</c:v>
                </c:pt>
                <c:pt idx="660">
                  <c:v>8.8732857887970198</c:v>
                </c:pt>
                <c:pt idx="661">
                  <c:v>8.8874930509175769</c:v>
                </c:pt>
                <c:pt idx="662">
                  <c:v>8.9017023317879147</c:v>
                </c:pt>
                <c:pt idx="663">
                  <c:v>8.9148203833388084</c:v>
                </c:pt>
                <c:pt idx="664">
                  <c:v>8.929033548033189</c:v>
                </c:pt>
                <c:pt idx="665">
                  <c:v>8.9443422926366747</c:v>
                </c:pt>
                <c:pt idx="666">
                  <c:v>8.9585596542464128</c:v>
                </c:pt>
                <c:pt idx="667">
                  <c:v>8.9727790374772773</c:v>
                </c:pt>
                <c:pt idx="668">
                  <c:v>8.9859064168336342</c:v>
                </c:pt>
                <c:pt idx="669">
                  <c:v>9.0001296894138036</c:v>
                </c:pt>
                <c:pt idx="670">
                  <c:v>9.0143549852965972</c:v>
                </c:pt>
                <c:pt idx="671">
                  <c:v>9.0285823050577161</c:v>
                </c:pt>
                <c:pt idx="672">
                  <c:v>9.0417170124462647</c:v>
                </c:pt>
                <c:pt idx="673">
                  <c:v>9.0559482259001669</c:v>
                </c:pt>
                <c:pt idx="674">
                  <c:v>9.070181464916697</c:v>
                </c:pt>
                <c:pt idx="675">
                  <c:v>9.084416730072558</c:v>
                </c:pt>
                <c:pt idx="676">
                  <c:v>9.0986540219446574</c:v>
                </c:pt>
                <c:pt idx="677">
                  <c:v>9.1139887573409926</c:v>
                </c:pt>
                <c:pt idx="678">
                  <c:v>9.1271346881466009</c:v>
                </c:pt>
                <c:pt idx="679">
                  <c:v>9.1413780636315298</c:v>
                </c:pt>
                <c:pt idx="680">
                  <c:v>9.1556234681429309</c:v>
                </c:pt>
                <c:pt idx="681">
                  <c:v>9.1698709022589462</c:v>
                </c:pt>
                <c:pt idx="682">
                  <c:v>9.1841203665580018</c:v>
                </c:pt>
                <c:pt idx="683">
                  <c:v>9.1972755206567172</c:v>
                </c:pt>
                <c:pt idx="684">
                  <c:v>9.2115288907805635</c:v>
                </c:pt>
                <c:pt idx="685">
                  <c:v>9.2257842927796325</c:v>
                </c:pt>
                <c:pt idx="686">
                  <c:v>9.240041727233292</c:v>
                </c:pt>
                <c:pt idx="687">
                  <c:v>9.2553981610607892</c:v>
                </c:pt>
                <c:pt idx="688">
                  <c:v>9.2696598186186794</c:v>
                </c:pt>
                <c:pt idx="689">
                  <c:v>9.2828262311194596</c:v>
                </c:pt>
                <c:pt idx="690">
                  <c:v>9.2970918011903407</c:v>
                </c:pt>
                <c:pt idx="691">
                  <c:v>9.3113594066164875</c:v>
                </c:pt>
                <c:pt idx="692">
                  <c:v>9.3256290479787491</c:v>
                </c:pt>
                <c:pt idx="693">
                  <c:v>9.339900725858266</c:v>
                </c:pt>
                <c:pt idx="694">
                  <c:v>9.3530763904249081</c:v>
                </c:pt>
                <c:pt idx="695">
                  <c:v>9.3684501934948123</c:v>
                </c:pt>
                <c:pt idx="696">
                  <c:v>9.3816296204284768</c:v>
                </c:pt>
                <c:pt idx="697">
                  <c:v>9.3959092933383843</c:v>
                </c:pt>
                <c:pt idx="698">
                  <c:v>9.4112896833714537</c:v>
                </c:pt>
                <c:pt idx="699">
                  <c:v>9.4255735925720483</c:v>
                </c:pt>
                <c:pt idx="700">
                  <c:v>9.4387605506895991</c:v>
                </c:pt>
                <c:pt idx="701">
                  <c:v>9.4530483846233402</c:v>
                </c:pt>
                <c:pt idx="702">
                  <c:v>9.4673382602707754</c:v>
                </c:pt>
                <c:pt idx="703">
                  <c:v>9.4816301782155143</c:v>
                </c:pt>
                <c:pt idx="704">
                  <c:v>9.4959241390414082</c:v>
                </c:pt>
                <c:pt idx="705">
                  <c:v>9.5091203781324243</c:v>
                </c:pt>
                <c:pt idx="706">
                  <c:v>9.5245181916733319</c:v>
                </c:pt>
                <c:pt idx="707">
                  <c:v>9.5388182846483129</c:v>
                </c:pt>
                <c:pt idx="708">
                  <c:v>9.552020185741231</c:v>
                </c:pt>
                <c:pt idx="709">
                  <c:v>9.5674246068405431</c:v>
                </c:pt>
                <c:pt idx="710">
                  <c:v>9.5817308372282604</c:v>
                </c:pt>
                <c:pt idx="711">
                  <c:v>9.5960391145911199</c:v>
                </c:pt>
                <c:pt idx="712">
                  <c:v>9.6103494395149518</c:v>
                </c:pt>
                <c:pt idx="713">
                  <c:v>9.6235607880825711</c:v>
                </c:pt>
                <c:pt idx="714">
                  <c:v>9.6378750522712497</c:v>
                </c:pt>
                <c:pt idx="715">
                  <c:v>9.6521913657348737</c:v>
                </c:pt>
                <c:pt idx="716">
                  <c:v>9.666509729060266</c:v>
                </c:pt>
                <c:pt idx="717">
                  <c:v>9.6808301428345338</c:v>
                </c:pt>
                <c:pt idx="718">
                  <c:v>9.6951526076450421</c:v>
                </c:pt>
                <c:pt idx="719">
                  <c:v>9.7105790949542836</c:v>
                </c:pt>
                <c:pt idx="720">
                  <c:v>9.7238036927253777</c:v>
                </c:pt>
                <c:pt idx="721">
                  <c:v>9.7381323141711906</c:v>
                </c:pt>
                <c:pt idx="722">
                  <c:v>9.7524629890051404</c:v>
                </c:pt>
                <c:pt idx="723">
                  <c:v>9.7667957178158549</c:v>
                </c:pt>
                <c:pt idx="724">
                  <c:v>9.7811305011922141</c:v>
                </c:pt>
                <c:pt idx="725">
                  <c:v>9.7954673397233094</c:v>
                </c:pt>
                <c:pt idx="726">
                  <c:v>9.8087031691327926</c:v>
                </c:pt>
                <c:pt idx="727">
                  <c:v>9.8230439615413037</c:v>
                </c:pt>
                <c:pt idx="728">
                  <c:v>9.83738681082807</c:v>
                </c:pt>
                <c:pt idx="729">
                  <c:v>9.8517317175831849</c:v>
                </c:pt>
                <c:pt idx="730">
                  <c:v>9.8671823803369936</c:v>
                </c:pt>
                <c:pt idx="731">
                  <c:v>9.880427705860221</c:v>
                </c:pt>
                <c:pt idx="732">
                  <c:v>9.894778788563654</c:v>
                </c:pt>
                <c:pt idx="733">
                  <c:v>9.9080277700675836</c:v>
                </c:pt>
                <c:pt idx="734">
                  <c:v>9.9234871340559732</c:v>
                </c:pt>
                <c:pt idx="735">
                  <c:v>9.9367399199213846</c:v>
                </c:pt>
                <c:pt idx="736">
                  <c:v>9.9510990868934712</c:v>
                </c:pt>
                <c:pt idx="737">
                  <c:v>9.9654603160184188</c:v>
                </c:pt>
                <c:pt idx="738">
                  <c:v>9.9798236078886262</c:v>
                </c:pt>
                <c:pt idx="739">
                  <c:v>9.9941889630967449</c:v>
                </c:pt>
                <c:pt idx="740">
                  <c:v>10.00855638223565</c:v>
                </c:pt>
                <c:pt idx="741">
                  <c:v>10.024031296325493</c:v>
                </c:pt>
                <c:pt idx="742">
                  <c:v>10.037297414678727</c:v>
                </c:pt>
                <c:pt idx="743">
                  <c:v>10.05167102916996</c:v>
                </c:pt>
                <c:pt idx="744">
                  <c:v>10.066046709966145</c:v>
                </c:pt>
                <c:pt idx="745">
                  <c:v>10.080424457661438</c:v>
                </c:pt>
                <c:pt idx="746">
                  <c:v>10.093698059804703</c:v>
                </c:pt>
                <c:pt idx="747">
                  <c:v>10.108079783976956</c:v>
                </c:pt>
                <c:pt idx="748">
                  <c:v>10.12246357678662</c:v>
                </c:pt>
                <c:pt idx="749">
                  <c:v>10.136849438828889</c:v>
                </c:pt>
                <c:pt idx="750">
                  <c:v>10.152344220438799</c:v>
                </c:pt>
                <c:pt idx="751">
                  <c:v>10.1656273729932</c:v>
                </c:pt>
                <c:pt idx="752">
                  <c:v>10.180019446306915</c:v>
                </c:pt>
                <c:pt idx="753">
                  <c:v>10.194413591236513</c:v>
                </c:pt>
                <c:pt idx="754">
                  <c:v>10.208809808378476</c:v>
                </c:pt>
                <c:pt idx="755">
                  <c:v>10.222100463959626</c:v>
                </c:pt>
                <c:pt idx="756">
                  <c:v>10.236500667802776</c:v>
                </c:pt>
                <c:pt idx="757">
                  <c:v>10.250902945603304</c:v>
                </c:pt>
                <c:pt idx="758">
                  <c:v>10.265307297958662</c:v>
                </c:pt>
                <c:pt idx="759">
                  <c:v>10.279713725466619</c:v>
                </c:pt>
                <c:pt idx="760">
                  <c:v>10.294122228725142</c:v>
                </c:pt>
                <c:pt idx="761">
                  <c:v>10.309641400475927</c:v>
                </c:pt>
                <c:pt idx="762">
                  <c:v>10.322945464887212</c:v>
                </c:pt>
                <c:pt idx="763">
                  <c:v>10.337360198988057</c:v>
                </c:pt>
                <c:pt idx="764">
                  <c:v>10.351777011234043</c:v>
                </c:pt>
                <c:pt idx="765">
                  <c:v>10.366195902224488</c:v>
                </c:pt>
                <c:pt idx="766">
                  <c:v>10.380616872558917</c:v>
                </c:pt>
                <c:pt idx="767">
                  <c:v>10.395039922837151</c:v>
                </c:pt>
                <c:pt idx="768">
                  <c:v>10.408355354332286</c:v>
                </c:pt>
                <c:pt idx="769">
                  <c:v>10.422782406189265</c:v>
                </c:pt>
                <c:pt idx="770">
                  <c:v>10.43721153974484</c:v>
                </c:pt>
                <c:pt idx="771">
                  <c:v>10.451642755599815</c:v>
                </c:pt>
                <c:pt idx="772">
                  <c:v>10.467186394396947</c:v>
                </c:pt>
                <c:pt idx="773">
                  <c:v>10.481621936948565</c:v>
                </c:pt>
                <c:pt idx="774">
                  <c:v>10.496059563649931</c:v>
                </c:pt>
                <c:pt idx="775">
                  <c:v>10.509388454039554</c:v>
                </c:pt>
                <c:pt idx="776">
                  <c:v>10.523830090413137</c:v>
                </c:pt>
                <c:pt idx="777">
                  <c:v>10.536051565782628</c:v>
                </c:pt>
              </c:numCache>
            </c:numRef>
          </c:xVal>
          <c:yVal>
            <c:numRef>
              <c:f>CHS_19May2016!$F$27:$F$804</c:f>
              <c:numCache>
                <c:formatCode>General</c:formatCode>
                <c:ptCount val="778"/>
                <c:pt idx="0">
                  <c:v>0.14399999999999999</c:v>
                </c:pt>
                <c:pt idx="1">
                  <c:v>0.16399508000000002</c:v>
                </c:pt>
                <c:pt idx="2">
                  <c:v>0.25196220000000003</c:v>
                </c:pt>
                <c:pt idx="3">
                  <c:v>0.32290956000000004</c:v>
                </c:pt>
                <c:pt idx="4">
                  <c:v>0.43582560000000004</c:v>
                </c:pt>
                <c:pt idx="5">
                  <c:v>0.49273870999999997</c:v>
                </c:pt>
                <c:pt idx="6">
                  <c:v>0.61359476000000002</c:v>
                </c:pt>
                <c:pt idx="7">
                  <c:v>0.68744959999999988</c:v>
                </c:pt>
                <c:pt idx="8">
                  <c:v>0.77427925000000009</c:v>
                </c:pt>
                <c:pt idx="9">
                  <c:v>0.86309279999999999</c:v>
                </c:pt>
                <c:pt idx="10">
                  <c:v>0.92590614000000004</c:v>
                </c:pt>
                <c:pt idx="11">
                  <c:v>1.0066896000000001</c:v>
                </c:pt>
                <c:pt idx="12">
                  <c:v>1.0644756200000001</c:v>
                </c:pt>
                <c:pt idx="13">
                  <c:v>1.1162559200000002</c:v>
                </c:pt>
                <c:pt idx="14">
                  <c:v>1.1839956599999999</c:v>
                </c:pt>
                <c:pt idx="15">
                  <c:v>1.20480326</c:v>
                </c:pt>
                <c:pt idx="16">
                  <c:v>1.2695196</c:v>
                </c:pt>
                <c:pt idx="17">
                  <c:v>1.2933043200000001</c:v>
                </c:pt>
                <c:pt idx="18">
                  <c:v>1.3111092</c:v>
                </c:pt>
                <c:pt idx="19">
                  <c:v>1.36380122</c:v>
                </c:pt>
                <c:pt idx="20">
                  <c:v>1.35864948</c:v>
                </c:pt>
                <c:pt idx="21">
                  <c:v>1.4202975999999998</c:v>
                </c:pt>
                <c:pt idx="22">
                  <c:v>1.3922028799999999</c:v>
                </c:pt>
                <c:pt idx="23">
                  <c:v>1.4418788999999999</c:v>
                </c:pt>
                <c:pt idx="24">
                  <c:v>1.4466760200000002</c:v>
                </c:pt>
                <c:pt idx="25">
                  <c:v>1.45346562</c:v>
                </c:pt>
                <c:pt idx="26">
                  <c:v>1.49115296</c:v>
                </c:pt>
                <c:pt idx="27">
                  <c:v>1.4700292500000001</c:v>
                </c:pt>
                <c:pt idx="28">
                  <c:v>1.5077045</c:v>
                </c:pt>
                <c:pt idx="29">
                  <c:v>1.50252596</c:v>
                </c:pt>
                <c:pt idx="30">
                  <c:v>1.5102998400000001</c:v>
                </c:pt>
                <c:pt idx="31">
                  <c:v>1.5320171800000002</c:v>
                </c:pt>
                <c:pt idx="32">
                  <c:v>1.5238494</c:v>
                </c:pt>
                <c:pt idx="33">
                  <c:v>1.5415758000000002</c:v>
                </c:pt>
                <c:pt idx="34">
                  <c:v>1.54037884</c:v>
                </c:pt>
                <c:pt idx="35">
                  <c:v>1.5362108000000001</c:v>
                </c:pt>
                <c:pt idx="36">
                  <c:v>1.55691508</c:v>
                </c:pt>
                <c:pt idx="37">
                  <c:v>1.5378003</c:v>
                </c:pt>
                <c:pt idx="38">
                  <c:v>1.56148449</c:v>
                </c:pt>
                <c:pt idx="39">
                  <c:v>1.55033464</c:v>
                </c:pt>
                <c:pt idx="40">
                  <c:v>1.5511270499999998</c:v>
                </c:pt>
                <c:pt idx="41">
                  <c:v>1.57776866</c:v>
                </c:pt>
                <c:pt idx="42">
                  <c:v>1.5447535699999999</c:v>
                </c:pt>
                <c:pt idx="43">
                  <c:v>1.58333952</c:v>
                </c:pt>
                <c:pt idx="44">
                  <c:v>1.5373887800000001</c:v>
                </c:pt>
                <c:pt idx="45">
                  <c:v>1.5640338999999999</c:v>
                </c:pt>
                <c:pt idx="46">
                  <c:v>1.5558916999999999</c:v>
                </c:pt>
                <c:pt idx="47">
                  <c:v>1.5517120499999999</c:v>
                </c:pt>
                <c:pt idx="48">
                  <c:v>1.5693996800000001</c:v>
                </c:pt>
                <c:pt idx="49">
                  <c:v>1.5453434499999998</c:v>
                </c:pt>
                <c:pt idx="50">
                  <c:v>1.57395744</c:v>
                </c:pt>
                <c:pt idx="51">
                  <c:v>1.5538809200000001</c:v>
                </c:pt>
                <c:pt idx="52">
                  <c:v>1.5576355200000001</c:v>
                </c:pt>
                <c:pt idx="53">
                  <c:v>1.56539352</c:v>
                </c:pt>
                <c:pt idx="54">
                  <c:v>1.55625038</c:v>
                </c:pt>
                <c:pt idx="55">
                  <c:v>1.5649837600000001</c:v>
                </c:pt>
                <c:pt idx="56">
                  <c:v>1.55981448</c:v>
                </c:pt>
                <c:pt idx="57">
                  <c:v>1.5506755000000001</c:v>
                </c:pt>
                <c:pt idx="58">
                  <c:v>1.5663701400000001</c:v>
                </c:pt>
                <c:pt idx="59">
                  <c:v>1.5403600000000002</c:v>
                </c:pt>
                <c:pt idx="60">
                  <c:v>1.5639751200000001</c:v>
                </c:pt>
                <c:pt idx="61">
                  <c:v>1.5389642399999999</c:v>
                </c:pt>
                <c:pt idx="62">
                  <c:v>1.5466838999999999</c:v>
                </c:pt>
                <c:pt idx="63">
                  <c:v>1.5673126000000002</c:v>
                </c:pt>
                <c:pt idx="64">
                  <c:v>1.52844085</c:v>
                </c:pt>
                <c:pt idx="65">
                  <c:v>1.5609672800000001</c:v>
                </c:pt>
                <c:pt idx="66">
                  <c:v>1.5210990600000001</c:v>
                </c:pt>
                <c:pt idx="67">
                  <c:v>1.5486605200000001</c:v>
                </c:pt>
                <c:pt idx="68">
                  <c:v>1.53558566</c:v>
                </c:pt>
                <c:pt idx="69">
                  <c:v>1.5334018700000001</c:v>
                </c:pt>
                <c:pt idx="70">
                  <c:v>1.5510401999999999</c:v>
                </c:pt>
                <c:pt idx="71">
                  <c:v>1.52307478</c:v>
                </c:pt>
                <c:pt idx="72">
                  <c:v>1.55160846</c:v>
                </c:pt>
                <c:pt idx="73">
                  <c:v>1.5306160499999999</c:v>
                </c:pt>
                <c:pt idx="74">
                  <c:v>1.5274435200000001</c:v>
                </c:pt>
                <c:pt idx="75">
                  <c:v>1.5381533199999999</c:v>
                </c:pt>
                <c:pt idx="76">
                  <c:v>1.5260522999999999</c:v>
                </c:pt>
                <c:pt idx="77">
                  <c:v>1.5417102599999999</c:v>
                </c:pt>
                <c:pt idx="78">
                  <c:v>1.5325974</c:v>
                </c:pt>
                <c:pt idx="79">
                  <c:v>1.5205171200000001</c:v>
                </c:pt>
                <c:pt idx="80">
                  <c:v>1.5371438699999997</c:v>
                </c:pt>
                <c:pt idx="81">
                  <c:v>1.51220048</c:v>
                </c:pt>
                <c:pt idx="82">
                  <c:v>1.5396931199999999</c:v>
                </c:pt>
                <c:pt idx="83">
                  <c:v>1.5118031999999999</c:v>
                </c:pt>
                <c:pt idx="84">
                  <c:v>1.51951872</c:v>
                </c:pt>
                <c:pt idx="85">
                  <c:v>1.5391018400000001</c:v>
                </c:pt>
                <c:pt idx="86">
                  <c:v>1.5032951999999999</c:v>
                </c:pt>
                <c:pt idx="87">
                  <c:v>1.54166392</c:v>
                </c:pt>
                <c:pt idx="88">
                  <c:v>1.4969826399999999</c:v>
                </c:pt>
                <c:pt idx="89">
                  <c:v>1.5274179000000001</c:v>
                </c:pt>
                <c:pt idx="90">
                  <c:v>1.516359</c:v>
                </c:pt>
                <c:pt idx="91">
                  <c:v>1.5082526199999999</c:v>
                </c:pt>
                <c:pt idx="92">
                  <c:v>1.52485432</c:v>
                </c:pt>
                <c:pt idx="93">
                  <c:v>1.5029001</c:v>
                </c:pt>
                <c:pt idx="94">
                  <c:v>1.52740162</c:v>
                </c:pt>
                <c:pt idx="95">
                  <c:v>1.5044955499999999</c:v>
                </c:pt>
                <c:pt idx="96">
                  <c:v>1.5042975599999999</c:v>
                </c:pt>
                <c:pt idx="97">
                  <c:v>1.51693824</c:v>
                </c:pt>
                <c:pt idx="98">
                  <c:v>1.50291412</c:v>
                </c:pt>
                <c:pt idx="99">
                  <c:v>1.5165388800000001</c:v>
                </c:pt>
                <c:pt idx="100">
                  <c:v>1.5084416</c:v>
                </c:pt>
                <c:pt idx="101">
                  <c:v>1.4954261999999998</c:v>
                </c:pt>
                <c:pt idx="102">
                  <c:v>1.5159552000000001</c:v>
                </c:pt>
                <c:pt idx="103">
                  <c:v>1.48221866</c:v>
                </c:pt>
                <c:pt idx="104">
                  <c:v>1.5155712000000001</c:v>
                </c:pt>
                <c:pt idx="105">
                  <c:v>1.48773248</c:v>
                </c:pt>
                <c:pt idx="106">
                  <c:v>1.49542788</c:v>
                </c:pt>
                <c:pt idx="107">
                  <c:v>1.509039</c:v>
                </c:pt>
                <c:pt idx="108">
                  <c:v>1.4772976400000002</c:v>
                </c:pt>
                <c:pt idx="109">
                  <c:v>1.51950305</c:v>
                </c:pt>
                <c:pt idx="110">
                  <c:v>1.4778940800000002</c:v>
                </c:pt>
                <c:pt idx="111">
                  <c:v>1.5023439599999999</c:v>
                </c:pt>
                <c:pt idx="112">
                  <c:v>1.4942605600000001</c:v>
                </c:pt>
                <c:pt idx="113">
                  <c:v>1.4871647699999999</c:v>
                </c:pt>
                <c:pt idx="114">
                  <c:v>1.5027349999999999</c:v>
                </c:pt>
                <c:pt idx="115">
                  <c:v>1.48184608</c:v>
                </c:pt>
                <c:pt idx="116">
                  <c:v>1.5072642000000001</c:v>
                </c:pt>
                <c:pt idx="117">
                  <c:v>1.4922901500000001</c:v>
                </c:pt>
                <c:pt idx="118">
                  <c:v>1.4881536799999999</c:v>
                </c:pt>
                <c:pt idx="119">
                  <c:v>1.49977425</c:v>
                </c:pt>
                <c:pt idx="120">
                  <c:v>1.4838223399999999</c:v>
                </c:pt>
                <c:pt idx="121">
                  <c:v>1.4984090000000001</c:v>
                </c:pt>
                <c:pt idx="122">
                  <c:v>1.49230492</c:v>
                </c:pt>
                <c:pt idx="123">
                  <c:v>1.4783284800000001</c:v>
                </c:pt>
                <c:pt idx="124">
                  <c:v>1.4987995299999999</c:v>
                </c:pt>
                <c:pt idx="125">
                  <c:v>1.46908214</c:v>
                </c:pt>
                <c:pt idx="126">
                  <c:v>1.5023236799999999</c:v>
                </c:pt>
                <c:pt idx="127">
                  <c:v>1.4726288400000003</c:v>
                </c:pt>
                <c:pt idx="128">
                  <c:v>1.4842373099999999</c:v>
                </c:pt>
                <c:pt idx="129">
                  <c:v>1.4948592000000001</c:v>
                </c:pt>
                <c:pt idx="130">
                  <c:v>1.4612432399999999</c:v>
                </c:pt>
                <c:pt idx="131">
                  <c:v>1.49644562</c:v>
                </c:pt>
                <c:pt idx="132">
                  <c:v>1.4588907199999999</c:v>
                </c:pt>
                <c:pt idx="133">
                  <c:v>1.4881863</c:v>
                </c:pt>
                <c:pt idx="134">
                  <c:v>1.47621066</c:v>
                </c:pt>
                <c:pt idx="135">
                  <c:v>1.4750176899999998</c:v>
                </c:pt>
                <c:pt idx="136">
                  <c:v>1.4846481599999999</c:v>
                </c:pt>
                <c:pt idx="137">
                  <c:v>1.4687328500000001</c:v>
                </c:pt>
                <c:pt idx="138">
                  <c:v>1.493096</c:v>
                </c:pt>
                <c:pt idx="139">
                  <c:v>1.4791630800000002</c:v>
                </c:pt>
                <c:pt idx="140">
                  <c:v>1.4799493499999998</c:v>
                </c:pt>
                <c:pt idx="141">
                  <c:v>1.48662688</c:v>
                </c:pt>
                <c:pt idx="142">
                  <c:v>1.4717032100000003</c:v>
                </c:pt>
                <c:pt idx="143">
                  <c:v>1.4842850400000001</c:v>
                </c:pt>
                <c:pt idx="144">
                  <c:v>1.4821253999999999</c:v>
                </c:pt>
                <c:pt idx="145">
                  <c:v>1.4691707700000001</c:v>
                </c:pt>
                <c:pt idx="146">
                  <c:v>1.4876204800000001</c:v>
                </c:pt>
                <c:pt idx="147">
                  <c:v>1.4501544800000001</c:v>
                </c:pt>
                <c:pt idx="148">
                  <c:v>1.4862453</c:v>
                </c:pt>
                <c:pt idx="149">
                  <c:v>1.4526980900000002</c:v>
                </c:pt>
                <c:pt idx="150">
                  <c:v>1.46525544</c:v>
                </c:pt>
                <c:pt idx="151">
                  <c:v>1.4719256299999999</c:v>
                </c:pt>
                <c:pt idx="152">
                  <c:v>1.4531158200000001</c:v>
                </c:pt>
                <c:pt idx="153">
                  <c:v>1.48625608</c:v>
                </c:pt>
                <c:pt idx="154">
                  <c:v>1.442928</c:v>
                </c:pt>
                <c:pt idx="155">
                  <c:v>1.4770408399999999</c:v>
                </c:pt>
                <c:pt idx="156">
                  <c:v>1.4650850500000001</c:v>
                </c:pt>
                <c:pt idx="157">
                  <c:v>1.4629309800000001</c:v>
                </c:pt>
                <c:pt idx="158">
                  <c:v>1.4735289600000001</c:v>
                </c:pt>
                <c:pt idx="159">
                  <c:v>1.4547060000000001</c:v>
                </c:pt>
                <c:pt idx="160">
                  <c:v>1.4750968799999999</c:v>
                </c:pt>
                <c:pt idx="161">
                  <c:v>1.4660869500000002</c:v>
                </c:pt>
                <c:pt idx="162">
                  <c:v>1.4698092199999999</c:v>
                </c:pt>
                <c:pt idx="163">
                  <c:v>1.4735304499999999</c:v>
                </c:pt>
                <c:pt idx="164">
                  <c:v>1.4596293600000001</c:v>
                </c:pt>
                <c:pt idx="165">
                  <c:v>1.47902724</c:v>
                </c:pt>
                <c:pt idx="166">
                  <c:v>1.4768583</c:v>
                </c:pt>
                <c:pt idx="167">
                  <c:v>1.4668914200000001</c:v>
                </c:pt>
                <c:pt idx="168">
                  <c:v>1.4921209999999998</c:v>
                </c:pt>
                <c:pt idx="169">
                  <c:v>1.45572528</c:v>
                </c:pt>
                <c:pt idx="170">
                  <c:v>1.4917244999999999</c:v>
                </c:pt>
                <c:pt idx="171">
                  <c:v>1.4563313400000002</c:v>
                </c:pt>
                <c:pt idx="172">
                  <c:v>1.4756963699999999</c:v>
                </c:pt>
                <c:pt idx="173">
                  <c:v>1.4774558</c:v>
                </c:pt>
                <c:pt idx="174">
                  <c:v>1.4586836400000001</c:v>
                </c:pt>
                <c:pt idx="175">
                  <c:v>1.4946586599999998</c:v>
                </c:pt>
                <c:pt idx="176">
                  <c:v>1.4524461199999998</c:v>
                </c:pt>
                <c:pt idx="177">
                  <c:v>1.4835262199999999</c:v>
                </c:pt>
                <c:pt idx="178">
                  <c:v>1.47160296</c:v>
                </c:pt>
                <c:pt idx="179">
                  <c:v>1.4723691399999999</c:v>
                </c:pt>
                <c:pt idx="180">
                  <c:v>1.4829342000000001</c:v>
                </c:pt>
                <c:pt idx="181">
                  <c:v>1.465155</c:v>
                </c:pt>
                <c:pt idx="182">
                  <c:v>1.4844927999999999</c:v>
                </c:pt>
                <c:pt idx="183">
                  <c:v>1.4764831199999999</c:v>
                </c:pt>
                <c:pt idx="184">
                  <c:v>1.4782393200000001</c:v>
                </c:pt>
                <c:pt idx="185">
                  <c:v>1.4858677200000001</c:v>
                </c:pt>
                <c:pt idx="186">
                  <c:v>1.46809952</c:v>
                </c:pt>
                <c:pt idx="187">
                  <c:v>1.4835199999999999</c:v>
                </c:pt>
                <c:pt idx="188">
                  <c:v>1.4823465299999998</c:v>
                </c:pt>
                <c:pt idx="189">
                  <c:v>1.4743582499999999</c:v>
                </c:pt>
                <c:pt idx="190">
                  <c:v>1.4985523200000002</c:v>
                </c:pt>
                <c:pt idx="191">
                  <c:v>1.4602935600000002</c:v>
                </c:pt>
                <c:pt idx="192">
                  <c:v>1.4981376000000002</c:v>
                </c:pt>
                <c:pt idx="193">
                  <c:v>1.45894408</c:v>
                </c:pt>
                <c:pt idx="194">
                  <c:v>1.4831270999999999</c:v>
                </c:pt>
                <c:pt idx="195">
                  <c:v>1.4878042200000001</c:v>
                </c:pt>
                <c:pt idx="196">
                  <c:v>1.47103356</c:v>
                </c:pt>
                <c:pt idx="197">
                  <c:v>1.5049522399999999</c:v>
                </c:pt>
                <c:pt idx="198">
                  <c:v>1.46576832</c:v>
                </c:pt>
                <c:pt idx="199">
                  <c:v>1.4938318500000001</c:v>
                </c:pt>
                <c:pt idx="200">
                  <c:v>1.4809816</c:v>
                </c:pt>
                <c:pt idx="201">
                  <c:v>1.4788356</c:v>
                </c:pt>
                <c:pt idx="202">
                  <c:v>1.4903118000000002</c:v>
                </c:pt>
                <c:pt idx="203">
                  <c:v>1.47647788</c:v>
                </c:pt>
                <c:pt idx="204">
                  <c:v>1.4947983499999999</c:v>
                </c:pt>
                <c:pt idx="205">
                  <c:v>1.4897151000000002</c:v>
                </c:pt>
                <c:pt idx="206">
                  <c:v>1.4856373</c:v>
                </c:pt>
                <c:pt idx="207">
                  <c:v>1.4980933799999998</c:v>
                </c:pt>
                <c:pt idx="208">
                  <c:v>1.48037409</c:v>
                </c:pt>
                <c:pt idx="209">
                  <c:v>1.49673546</c:v>
                </c:pt>
                <c:pt idx="210">
                  <c:v>1.4916549899999998</c:v>
                </c:pt>
                <c:pt idx="211">
                  <c:v>1.4826995999999999</c:v>
                </c:pt>
                <c:pt idx="212">
                  <c:v>1.5048751899999999</c:v>
                </c:pt>
                <c:pt idx="213">
                  <c:v>1.4735495999999999</c:v>
                </c:pt>
                <c:pt idx="214">
                  <c:v>1.5073905000000001</c:v>
                </c:pt>
                <c:pt idx="215">
                  <c:v>1.4653917299999999</c:v>
                </c:pt>
                <c:pt idx="216">
                  <c:v>1.48853006</c:v>
                </c:pt>
                <c:pt idx="217">
                  <c:v>1.4932070399999999</c:v>
                </c:pt>
                <c:pt idx="218">
                  <c:v>1.4764831899999999</c:v>
                </c:pt>
                <c:pt idx="219">
                  <c:v>1.5044702400000001</c:v>
                </c:pt>
                <c:pt idx="220">
                  <c:v>1.4731730000000001</c:v>
                </c:pt>
                <c:pt idx="221">
                  <c:v>1.5001812800000001</c:v>
                </c:pt>
                <c:pt idx="222">
                  <c:v>1.4893095000000001</c:v>
                </c:pt>
                <c:pt idx="223">
                  <c:v>1.49006624</c:v>
                </c:pt>
                <c:pt idx="224">
                  <c:v>1.4995791200000002</c:v>
                </c:pt>
                <c:pt idx="225">
                  <c:v>1.4867541</c:v>
                </c:pt>
                <c:pt idx="226">
                  <c:v>1.50307704</c:v>
                </c:pt>
                <c:pt idx="227">
                  <c:v>1.49996325</c:v>
                </c:pt>
                <c:pt idx="228">
                  <c:v>1.4949088000000001</c:v>
                </c:pt>
                <c:pt idx="229">
                  <c:v>1.5073262699999999</c:v>
                </c:pt>
                <c:pt idx="230">
                  <c:v>1.4925674799999999</c:v>
                </c:pt>
                <c:pt idx="231">
                  <c:v>1.5117897200000001</c:v>
                </c:pt>
                <c:pt idx="232">
                  <c:v>1.5038255</c:v>
                </c:pt>
                <c:pt idx="233">
                  <c:v>1.4978035200000002</c:v>
                </c:pt>
                <c:pt idx="234">
                  <c:v>1.5189260400000002</c:v>
                </c:pt>
                <c:pt idx="235">
                  <c:v>1.48576424</c:v>
                </c:pt>
                <c:pt idx="236">
                  <c:v>1.5253066399999999</c:v>
                </c:pt>
                <c:pt idx="237">
                  <c:v>1.4834267999999999</c:v>
                </c:pt>
                <c:pt idx="238">
                  <c:v>1.50746365</c:v>
                </c:pt>
                <c:pt idx="239">
                  <c:v>1.5043536000000002</c:v>
                </c:pt>
                <c:pt idx="240">
                  <c:v>1.4963984800000001</c:v>
                </c:pt>
                <c:pt idx="241">
                  <c:v>1.5214084999999999</c:v>
                </c:pt>
                <c:pt idx="242">
                  <c:v>1.4901989600000001</c:v>
                </c:pt>
                <c:pt idx="243">
                  <c:v>1.5161563499999999</c:v>
                </c:pt>
                <c:pt idx="244">
                  <c:v>1.5043289799999999</c:v>
                </c:pt>
                <c:pt idx="245">
                  <c:v>1.50219003</c:v>
                </c:pt>
                <c:pt idx="246">
                  <c:v>1.5165144000000002</c:v>
                </c:pt>
                <c:pt idx="247">
                  <c:v>1.50662812</c:v>
                </c:pt>
                <c:pt idx="248">
                  <c:v>1.5170910499999999</c:v>
                </c:pt>
                <c:pt idx="249">
                  <c:v>1.5101112000000001</c:v>
                </c:pt>
                <c:pt idx="250">
                  <c:v>1.5060368400000002</c:v>
                </c:pt>
                <c:pt idx="251">
                  <c:v>1.5222864799999998</c:v>
                </c:pt>
                <c:pt idx="252">
                  <c:v>1.5065999099999998</c:v>
                </c:pt>
                <c:pt idx="253">
                  <c:v>1.5267307800000001</c:v>
                </c:pt>
                <c:pt idx="254">
                  <c:v>1.52072136</c:v>
                </c:pt>
                <c:pt idx="255">
                  <c:v>1.5117961199999999</c:v>
                </c:pt>
                <c:pt idx="256">
                  <c:v>1.5338364600000001</c:v>
                </c:pt>
                <c:pt idx="257">
                  <c:v>1.4969005200000001</c:v>
                </c:pt>
                <c:pt idx="258">
                  <c:v>1.5363246499999998</c:v>
                </c:pt>
                <c:pt idx="259">
                  <c:v>1.4974647699999999</c:v>
                </c:pt>
                <c:pt idx="260">
                  <c:v>1.5233616000000001</c:v>
                </c:pt>
                <c:pt idx="261">
                  <c:v>1.5183243699999998</c:v>
                </c:pt>
                <c:pt idx="262">
                  <c:v>1.5074904</c:v>
                </c:pt>
                <c:pt idx="263">
                  <c:v>1.53240906</c:v>
                </c:pt>
                <c:pt idx="264">
                  <c:v>1.50323604</c:v>
                </c:pt>
                <c:pt idx="265">
                  <c:v>1.52525084</c:v>
                </c:pt>
                <c:pt idx="266">
                  <c:v>1.5173032200000001</c:v>
                </c:pt>
                <c:pt idx="267">
                  <c:v>1.51516761</c:v>
                </c:pt>
                <c:pt idx="268">
                  <c:v>1.5284973100000001</c:v>
                </c:pt>
                <c:pt idx="269">
                  <c:v>1.5157251</c:v>
                </c:pt>
                <c:pt idx="270">
                  <c:v>1.5280857299999999</c:v>
                </c:pt>
                <c:pt idx="271">
                  <c:v>1.52401922</c:v>
                </c:pt>
                <c:pt idx="272">
                  <c:v>1.5160935499999999</c:v>
                </c:pt>
                <c:pt idx="273">
                  <c:v>1.53230884</c:v>
                </c:pt>
                <c:pt idx="274">
                  <c:v>1.5089471999999999</c:v>
                </c:pt>
                <c:pt idx="275">
                  <c:v>1.5357546400000002</c:v>
                </c:pt>
                <c:pt idx="276">
                  <c:v>1.52686682</c:v>
                </c:pt>
                <c:pt idx="277">
                  <c:v>1.52280339</c:v>
                </c:pt>
                <c:pt idx="278">
                  <c:v>1.54381228</c:v>
                </c:pt>
                <c:pt idx="279">
                  <c:v>1.5098589</c:v>
                </c:pt>
                <c:pt idx="280">
                  <c:v>1.54918014</c:v>
                </c:pt>
                <c:pt idx="281">
                  <c:v>1.5027200999999999</c:v>
                </c:pt>
                <c:pt idx="282">
                  <c:v>1.53430592</c:v>
                </c:pt>
                <c:pt idx="283">
                  <c:v>1.5264057600000001</c:v>
                </c:pt>
                <c:pt idx="284">
                  <c:v>1.51752825</c:v>
                </c:pt>
                <c:pt idx="285">
                  <c:v>1.5414080000000001</c:v>
                </c:pt>
                <c:pt idx="286">
                  <c:v>1.5161555000000002</c:v>
                </c:pt>
                <c:pt idx="287">
                  <c:v>1.53810264</c:v>
                </c:pt>
                <c:pt idx="288">
                  <c:v>1.52537616</c:v>
                </c:pt>
                <c:pt idx="289">
                  <c:v>1.5251702400000002</c:v>
                </c:pt>
                <c:pt idx="290">
                  <c:v>1.5336288899999999</c:v>
                </c:pt>
                <c:pt idx="291">
                  <c:v>1.5218706</c:v>
                </c:pt>
                <c:pt idx="292">
                  <c:v>1.53706459</c:v>
                </c:pt>
                <c:pt idx="293">
                  <c:v>1.5339699600000001</c:v>
                </c:pt>
                <c:pt idx="294">
                  <c:v>1.52223204</c:v>
                </c:pt>
                <c:pt idx="295">
                  <c:v>1.5422302699999999</c:v>
                </c:pt>
                <c:pt idx="296">
                  <c:v>1.5218207200000002</c:v>
                </c:pt>
                <c:pt idx="297">
                  <c:v>1.54662264</c:v>
                </c:pt>
                <c:pt idx="298">
                  <c:v>1.5329498000000001</c:v>
                </c:pt>
                <c:pt idx="299">
                  <c:v>1.5288963000000002</c:v>
                </c:pt>
                <c:pt idx="300">
                  <c:v>1.5488798399999999</c:v>
                </c:pt>
                <c:pt idx="301">
                  <c:v>1.51119504</c:v>
                </c:pt>
                <c:pt idx="302">
                  <c:v>1.55232185</c:v>
                </c:pt>
                <c:pt idx="303">
                  <c:v>1.5146305600000001</c:v>
                </c:pt>
                <c:pt idx="304">
                  <c:v>1.5422926499999998</c:v>
                </c:pt>
                <c:pt idx="305">
                  <c:v>1.5343975999999999</c:v>
                </c:pt>
                <c:pt idx="306">
                  <c:v>1.5255598400000001</c:v>
                </c:pt>
                <c:pt idx="307">
                  <c:v>1.5416827500000001</c:v>
                </c:pt>
                <c:pt idx="308">
                  <c:v>1.5222656999999999</c:v>
                </c:pt>
                <c:pt idx="309">
                  <c:v>1.5537330400000002</c:v>
                </c:pt>
                <c:pt idx="310">
                  <c:v>1.5323994000000001</c:v>
                </c:pt>
                <c:pt idx="311">
                  <c:v>1.5302878200000001</c:v>
                </c:pt>
                <c:pt idx="312">
                  <c:v>1.5425593</c:v>
                </c:pt>
                <c:pt idx="313">
                  <c:v>1.5308331500000001</c:v>
                </c:pt>
                <c:pt idx="314">
                  <c:v>1.5450204000000001</c:v>
                </c:pt>
                <c:pt idx="315">
                  <c:v>1.5448111</c:v>
                </c:pt>
                <c:pt idx="316">
                  <c:v>1.5302270499999999</c:v>
                </c:pt>
                <c:pt idx="317">
                  <c:v>1.5492048999999999</c:v>
                </c:pt>
                <c:pt idx="318">
                  <c:v>1.5259758299999999</c:v>
                </c:pt>
                <c:pt idx="319">
                  <c:v>1.552621</c:v>
                </c:pt>
                <c:pt idx="320">
                  <c:v>1.5274799100000001</c:v>
                </c:pt>
                <c:pt idx="321">
                  <c:v>1.53494274</c:v>
                </c:pt>
                <c:pt idx="322">
                  <c:v>1.55678264</c:v>
                </c:pt>
                <c:pt idx="323">
                  <c:v>1.52591608</c:v>
                </c:pt>
                <c:pt idx="324">
                  <c:v>1.5640435199999998</c:v>
                </c:pt>
                <c:pt idx="325">
                  <c:v>1.5235857000000002</c:v>
                </c:pt>
                <c:pt idx="326">
                  <c:v>1.5502058000000001</c:v>
                </c:pt>
                <c:pt idx="327">
                  <c:v>1.53947386</c:v>
                </c:pt>
                <c:pt idx="328">
                  <c:v>1.5363914000000001</c:v>
                </c:pt>
                <c:pt idx="329">
                  <c:v>1.5476755200000001</c:v>
                </c:pt>
                <c:pt idx="330">
                  <c:v>1.5235415999999999</c:v>
                </c:pt>
                <c:pt idx="331">
                  <c:v>1.5616009500000001</c:v>
                </c:pt>
                <c:pt idx="332">
                  <c:v>1.5413013000000002</c:v>
                </c:pt>
                <c:pt idx="333">
                  <c:v>1.5401348000000001</c:v>
                </c:pt>
                <c:pt idx="334">
                  <c:v>1.5523675400000001</c:v>
                </c:pt>
                <c:pt idx="335">
                  <c:v>1.5406734000000002</c:v>
                </c:pt>
                <c:pt idx="336">
                  <c:v>1.5529188599999999</c:v>
                </c:pt>
                <c:pt idx="337">
                  <c:v>1.5527078700000001</c:v>
                </c:pt>
                <c:pt idx="338">
                  <c:v>1.5410181599999999</c:v>
                </c:pt>
                <c:pt idx="339">
                  <c:v>1.5618501899999999</c:v>
                </c:pt>
                <c:pt idx="340">
                  <c:v>1.53200862</c:v>
                </c:pt>
                <c:pt idx="341">
                  <c:v>1.5623981199999999</c:v>
                </c:pt>
                <c:pt idx="342">
                  <c:v>1.5401804400000001</c:v>
                </c:pt>
                <c:pt idx="343">
                  <c:v>1.5466623800000001</c:v>
                </c:pt>
                <c:pt idx="344">
                  <c:v>1.5627002999999999</c:v>
                </c:pt>
                <c:pt idx="345">
                  <c:v>1.5338342999999999</c:v>
                </c:pt>
                <c:pt idx="346">
                  <c:v>1.5766244999999999</c:v>
                </c:pt>
                <c:pt idx="347">
                  <c:v>1.5315061999999999</c:v>
                </c:pt>
                <c:pt idx="348">
                  <c:v>1.5609111799999997</c:v>
                </c:pt>
                <c:pt idx="349">
                  <c:v>1.5492532999999999</c:v>
                </c:pt>
                <c:pt idx="350">
                  <c:v>1.54617738</c:v>
                </c:pt>
                <c:pt idx="351">
                  <c:v>1.5602902599999999</c:v>
                </c:pt>
                <c:pt idx="352">
                  <c:v>1.5409826400000002</c:v>
                </c:pt>
                <c:pt idx="353">
                  <c:v>1.56941172</c:v>
                </c:pt>
                <c:pt idx="354">
                  <c:v>1.552017</c:v>
                </c:pt>
                <c:pt idx="355">
                  <c:v>1.5498968800000001</c:v>
                </c:pt>
                <c:pt idx="356">
                  <c:v>1.5639993599999999</c:v>
                </c:pt>
                <c:pt idx="357">
                  <c:v>1.5475664200000001</c:v>
                </c:pt>
                <c:pt idx="358">
                  <c:v>1.5607276399999999</c:v>
                </c:pt>
                <c:pt idx="359">
                  <c:v>1.5595611</c:v>
                </c:pt>
                <c:pt idx="360">
                  <c:v>1.55173498</c:v>
                </c:pt>
                <c:pt idx="361">
                  <c:v>1.5734399999999999</c:v>
                </c:pt>
                <c:pt idx="362">
                  <c:v>1.5370097600000001</c:v>
                </c:pt>
                <c:pt idx="363">
                  <c:v>1.57015098</c:v>
                </c:pt>
                <c:pt idx="364">
                  <c:v>1.5442002000000001</c:v>
                </c:pt>
                <c:pt idx="365">
                  <c:v>1.5563796400000001</c:v>
                </c:pt>
                <c:pt idx="366">
                  <c:v>1.5695086499999999</c:v>
                </c:pt>
                <c:pt idx="367">
                  <c:v>1.5445374299999999</c:v>
                </c:pt>
                <c:pt idx="368">
                  <c:v>1.5843400999999999</c:v>
                </c:pt>
                <c:pt idx="369">
                  <c:v>1.5412582600000002</c:v>
                </c:pt>
                <c:pt idx="370">
                  <c:v>1.5696211199999999</c:v>
                </c:pt>
                <c:pt idx="371">
                  <c:v>1.5560745399999998</c:v>
                </c:pt>
                <c:pt idx="372">
                  <c:v>1.5549099400000002</c:v>
                </c:pt>
                <c:pt idx="373">
                  <c:v>1.5651866399999999</c:v>
                </c:pt>
                <c:pt idx="374">
                  <c:v>1.54877384</c:v>
                </c:pt>
                <c:pt idx="375">
                  <c:v>1.57235708</c:v>
                </c:pt>
                <c:pt idx="376">
                  <c:v>1.5597707399999998</c:v>
                </c:pt>
                <c:pt idx="377">
                  <c:v>1.56526685</c:v>
                </c:pt>
                <c:pt idx="378">
                  <c:v>1.5707779099999999</c:v>
                </c:pt>
                <c:pt idx="379">
                  <c:v>1.55914792</c:v>
                </c:pt>
                <c:pt idx="380">
                  <c:v>1.5770232799999999</c:v>
                </c:pt>
                <c:pt idx="381">
                  <c:v>1.5720360600000001</c:v>
                </c:pt>
                <c:pt idx="382">
                  <c:v>1.5613777999999998</c:v>
                </c:pt>
                <c:pt idx="383">
                  <c:v>1.5830320500000001</c:v>
                </c:pt>
                <c:pt idx="384">
                  <c:v>1.55144448</c:v>
                </c:pt>
                <c:pt idx="385">
                  <c:v>1.585434</c:v>
                </c:pt>
                <c:pt idx="386">
                  <c:v>1.55102016</c:v>
                </c:pt>
                <c:pt idx="387">
                  <c:v>1.5679125</c:v>
                </c:pt>
                <c:pt idx="388">
                  <c:v>1.5771991999999999</c:v>
                </c:pt>
                <c:pt idx="389">
                  <c:v>1.55515</c:v>
                </c:pt>
                <c:pt idx="390">
                  <c:v>1.5919821199999999</c:v>
                </c:pt>
                <c:pt idx="391">
                  <c:v>1.5499919999999998</c:v>
                </c:pt>
                <c:pt idx="392">
                  <c:v>1.5792180600000001</c:v>
                </c:pt>
                <c:pt idx="393">
                  <c:v>1.5695069699999999</c:v>
                </c:pt>
                <c:pt idx="394">
                  <c:v>1.5721401599999998</c:v>
                </c:pt>
                <c:pt idx="395">
                  <c:v>1.5804845999999999</c:v>
                </c:pt>
                <c:pt idx="396">
                  <c:v>1.56884577</c:v>
                </c:pt>
                <c:pt idx="397">
                  <c:v>1.5876268099999999</c:v>
                </c:pt>
                <c:pt idx="398">
                  <c:v>1.5750743999999999</c:v>
                </c:pt>
                <c:pt idx="399">
                  <c:v>1.5814995700000001</c:v>
                </c:pt>
                <c:pt idx="400">
                  <c:v>1.58509389</c:v>
                </c:pt>
                <c:pt idx="401">
                  <c:v>1.5706331999999998</c:v>
                </c:pt>
                <c:pt idx="402">
                  <c:v>1.59034941</c:v>
                </c:pt>
                <c:pt idx="403">
                  <c:v>1.583494</c:v>
                </c:pt>
                <c:pt idx="404">
                  <c:v>1.5728481299999999</c:v>
                </c:pt>
                <c:pt idx="405">
                  <c:v>1.59633096</c:v>
                </c:pt>
                <c:pt idx="406">
                  <c:v>1.56200736</c:v>
                </c:pt>
                <c:pt idx="407">
                  <c:v>1.5987361600000001</c:v>
                </c:pt>
                <c:pt idx="408">
                  <c:v>1.5634574999999999</c:v>
                </c:pt>
                <c:pt idx="409">
                  <c:v>1.58031324</c:v>
                </c:pt>
                <c:pt idx="410">
                  <c:v>1.5876748000000001</c:v>
                </c:pt>
                <c:pt idx="411">
                  <c:v>1.5704078599999998</c:v>
                </c:pt>
                <c:pt idx="412">
                  <c:v>1.60333872</c:v>
                </c:pt>
                <c:pt idx="413">
                  <c:v>1.5662056799999999</c:v>
                </c:pt>
                <c:pt idx="414">
                  <c:v>1.5943943599999999</c:v>
                </c:pt>
                <c:pt idx="415">
                  <c:v>1.5790288800000001</c:v>
                </c:pt>
                <c:pt idx="416">
                  <c:v>1.5769356400000001</c:v>
                </c:pt>
                <c:pt idx="417">
                  <c:v>1.589952</c:v>
                </c:pt>
                <c:pt idx="418">
                  <c:v>1.5774320899999998</c:v>
                </c:pt>
                <c:pt idx="419">
                  <c:v>1.5932997599999998</c:v>
                </c:pt>
                <c:pt idx="420">
                  <c:v>1.5855127600000001</c:v>
                </c:pt>
                <c:pt idx="421">
                  <c:v>1.5900410900000002</c:v>
                </c:pt>
                <c:pt idx="422">
                  <c:v>1.5983343999999999</c:v>
                </c:pt>
                <c:pt idx="423">
                  <c:v>1.58298462</c:v>
                </c:pt>
                <c:pt idx="424">
                  <c:v>1.5988405000000001</c:v>
                </c:pt>
                <c:pt idx="425">
                  <c:v>1.5948391900000001</c:v>
                </c:pt>
                <c:pt idx="426">
                  <c:v>1.5814032500000001</c:v>
                </c:pt>
                <c:pt idx="427">
                  <c:v>1.60764912</c:v>
                </c:pt>
                <c:pt idx="428">
                  <c:v>1.5705567600000001</c:v>
                </c:pt>
                <c:pt idx="429">
                  <c:v>1.6071898499999999</c:v>
                </c:pt>
                <c:pt idx="430">
                  <c:v>1.5701412599999998</c:v>
                </c:pt>
                <c:pt idx="431">
                  <c:v>1.5925955999999999</c:v>
                </c:pt>
                <c:pt idx="432">
                  <c:v>1.5923764199999999</c:v>
                </c:pt>
                <c:pt idx="433">
                  <c:v>1.5761034599999999</c:v>
                </c:pt>
                <c:pt idx="434">
                  <c:v>1.6117664700000001</c:v>
                </c:pt>
                <c:pt idx="435">
                  <c:v>1.57096576</c:v>
                </c:pt>
                <c:pt idx="436">
                  <c:v>1.5971803200000001</c:v>
                </c:pt>
                <c:pt idx="437">
                  <c:v>1.5884658899999999</c:v>
                </c:pt>
                <c:pt idx="438">
                  <c:v>1.5873033999999999</c:v>
                </c:pt>
                <c:pt idx="439">
                  <c:v>1.5993511500000002</c:v>
                </c:pt>
                <c:pt idx="440">
                  <c:v>1.5877926900000001</c:v>
                </c:pt>
                <c:pt idx="441">
                  <c:v>1.59796714</c:v>
                </c:pt>
                <c:pt idx="442">
                  <c:v>1.5911446600000001</c:v>
                </c:pt>
                <c:pt idx="443">
                  <c:v>1.5890392499999999</c:v>
                </c:pt>
                <c:pt idx="444">
                  <c:v>1.6001522100000001</c:v>
                </c:pt>
                <c:pt idx="445">
                  <c:v>1.5857895999999998</c:v>
                </c:pt>
                <c:pt idx="446">
                  <c:v>1.6025389999999999</c:v>
                </c:pt>
                <c:pt idx="447">
                  <c:v>1.59572022</c:v>
                </c:pt>
                <c:pt idx="448">
                  <c:v>1.5832656000000001</c:v>
                </c:pt>
                <c:pt idx="449">
                  <c:v>1.6084719600000001</c:v>
                </c:pt>
                <c:pt idx="450">
                  <c:v>1.57810125</c:v>
                </c:pt>
                <c:pt idx="451">
                  <c:v>1.6146222799999999</c:v>
                </c:pt>
                <c:pt idx="452">
                  <c:v>1.5776824999999999</c:v>
                </c:pt>
                <c:pt idx="453">
                  <c:v>1.59816672</c:v>
                </c:pt>
                <c:pt idx="454">
                  <c:v>1.5979630800000002</c:v>
                </c:pt>
                <c:pt idx="455">
                  <c:v>1.5836198199999998</c:v>
                </c:pt>
                <c:pt idx="456">
                  <c:v>1.6135253199999999</c:v>
                </c:pt>
                <c:pt idx="457">
                  <c:v>1.5756524999999999</c:v>
                </c:pt>
                <c:pt idx="458">
                  <c:v>1.60084512</c:v>
                </c:pt>
                <c:pt idx="459">
                  <c:v>1.5865259999999999</c:v>
                </c:pt>
                <c:pt idx="460">
                  <c:v>1.5881716800000001</c:v>
                </c:pt>
                <c:pt idx="461">
                  <c:v>1.5964188100000001</c:v>
                </c:pt>
                <c:pt idx="462">
                  <c:v>1.5821060199999999</c:v>
                </c:pt>
                <c:pt idx="463">
                  <c:v>1.598816</c:v>
                </c:pt>
                <c:pt idx="464">
                  <c:v>1.59389325</c:v>
                </c:pt>
                <c:pt idx="465">
                  <c:v>1.5927326800000001</c:v>
                </c:pt>
                <c:pt idx="466">
                  <c:v>1.6066309000000001</c:v>
                </c:pt>
                <c:pt idx="467">
                  <c:v>1.5932491500000001</c:v>
                </c:pt>
                <c:pt idx="468">
                  <c:v>1.6099459200000001</c:v>
                </c:pt>
                <c:pt idx="469">
                  <c:v>1.6012658399999999</c:v>
                </c:pt>
                <c:pt idx="470">
                  <c:v>1.5925881</c:v>
                </c:pt>
                <c:pt idx="471">
                  <c:v>1.6130184800000003</c:v>
                </c:pt>
                <c:pt idx="472">
                  <c:v>1.5771182800000001</c:v>
                </c:pt>
                <c:pt idx="473">
                  <c:v>1.62010275</c:v>
                </c:pt>
                <c:pt idx="474">
                  <c:v>1.57669853</c:v>
                </c:pt>
                <c:pt idx="475">
                  <c:v>1.6036924400000001</c:v>
                </c:pt>
                <c:pt idx="476">
                  <c:v>1.59973224</c:v>
                </c:pt>
                <c:pt idx="477">
                  <c:v>1.58730788</c:v>
                </c:pt>
                <c:pt idx="478">
                  <c:v>1.6171216500000001</c:v>
                </c:pt>
                <c:pt idx="479">
                  <c:v>1.5859297999999999</c:v>
                </c:pt>
                <c:pt idx="480">
                  <c:v>1.61010564</c:v>
                </c:pt>
                <c:pt idx="481">
                  <c:v>1.5976864800000001</c:v>
                </c:pt>
                <c:pt idx="482">
                  <c:v>1.59840312</c:v>
                </c:pt>
                <c:pt idx="483">
                  <c:v>1.6103742999999999</c:v>
                </c:pt>
                <c:pt idx="484">
                  <c:v>1.5970223100000001</c:v>
                </c:pt>
                <c:pt idx="485">
                  <c:v>1.6099450500000001</c:v>
                </c:pt>
                <c:pt idx="486">
                  <c:v>1.6078468000000001</c:v>
                </c:pt>
                <c:pt idx="487">
                  <c:v>1.59637517</c:v>
                </c:pt>
                <c:pt idx="488">
                  <c:v>1.6120871999999999</c:v>
                </c:pt>
                <c:pt idx="489">
                  <c:v>1.59968091</c:v>
                </c:pt>
                <c:pt idx="490">
                  <c:v>1.6154052400000001</c:v>
                </c:pt>
                <c:pt idx="491">
                  <c:v>1.6067491999999999</c:v>
                </c:pt>
                <c:pt idx="492">
                  <c:v>1.6018254000000001</c:v>
                </c:pt>
                <c:pt idx="493">
                  <c:v>1.6222085199999998</c:v>
                </c:pt>
                <c:pt idx="494">
                  <c:v>1.5845410799999999</c:v>
                </c:pt>
                <c:pt idx="495">
                  <c:v>1.62739368</c:v>
                </c:pt>
                <c:pt idx="496">
                  <c:v>1.58784608</c:v>
                </c:pt>
                <c:pt idx="497">
                  <c:v>1.6119642000000001</c:v>
                </c:pt>
                <c:pt idx="498">
                  <c:v>1.6061416800000001</c:v>
                </c:pt>
                <c:pt idx="499">
                  <c:v>1.59562425</c:v>
                </c:pt>
                <c:pt idx="500">
                  <c:v>1.6197313200000001</c:v>
                </c:pt>
                <c:pt idx="501">
                  <c:v>1.5914556</c:v>
                </c:pt>
                <c:pt idx="502">
                  <c:v>1.6202340399999999</c:v>
                </c:pt>
                <c:pt idx="503">
                  <c:v>1.6087848</c:v>
                </c:pt>
                <c:pt idx="504">
                  <c:v>1.6076088000000002</c:v>
                </c:pt>
                <c:pt idx="505">
                  <c:v>1.6176884</c:v>
                </c:pt>
                <c:pt idx="506">
                  <c:v>1.6109016200000001</c:v>
                </c:pt>
                <c:pt idx="507">
                  <c:v>1.62378234</c:v>
                </c:pt>
                <c:pt idx="508">
                  <c:v>1.61888308</c:v>
                </c:pt>
                <c:pt idx="509">
                  <c:v>1.6121160000000001</c:v>
                </c:pt>
                <c:pt idx="510">
                  <c:v>1.6240393399999999</c:v>
                </c:pt>
                <c:pt idx="511">
                  <c:v>1.6032588000000001</c:v>
                </c:pt>
                <c:pt idx="512">
                  <c:v>1.6245390200000001</c:v>
                </c:pt>
                <c:pt idx="513">
                  <c:v>1.6177746000000002</c:v>
                </c:pt>
                <c:pt idx="514">
                  <c:v>1.61287984</c:v>
                </c:pt>
                <c:pt idx="515">
                  <c:v>1.634115</c:v>
                </c:pt>
                <c:pt idx="516">
                  <c:v>1.60216056</c:v>
                </c:pt>
                <c:pt idx="517">
                  <c:v>1.63926112</c:v>
                </c:pt>
                <c:pt idx="518">
                  <c:v>1.596114</c:v>
                </c:pt>
                <c:pt idx="519">
                  <c:v>1.6238898000000002</c:v>
                </c:pt>
                <c:pt idx="520">
                  <c:v>1.6171316200000001</c:v>
                </c:pt>
                <c:pt idx="521">
                  <c:v>1.6103752600000001</c:v>
                </c:pt>
                <c:pt idx="522">
                  <c:v>1.6297588300000001</c:v>
                </c:pt>
                <c:pt idx="523">
                  <c:v>1.60621272</c:v>
                </c:pt>
                <c:pt idx="524">
                  <c:v>1.6339502400000001</c:v>
                </c:pt>
                <c:pt idx="525">
                  <c:v>1.6216001100000002</c:v>
                </c:pt>
                <c:pt idx="526">
                  <c:v>1.6195093200000001</c:v>
                </c:pt>
                <c:pt idx="527">
                  <c:v>1.6258265599999999</c:v>
                </c:pt>
                <c:pt idx="528">
                  <c:v>1.61348241</c:v>
                </c:pt>
                <c:pt idx="529">
                  <c:v>1.62725454</c:v>
                </c:pt>
                <c:pt idx="530">
                  <c:v>1.6260782499999999</c:v>
                </c:pt>
                <c:pt idx="531">
                  <c:v>1.6156198199999998</c:v>
                </c:pt>
                <c:pt idx="532">
                  <c:v>1.6349579999999999</c:v>
                </c:pt>
                <c:pt idx="533">
                  <c:v>1.6077172200000001</c:v>
                </c:pt>
                <c:pt idx="534">
                  <c:v>1.6363819499999999</c:v>
                </c:pt>
                <c:pt idx="535">
                  <c:v>1.6193568</c:v>
                </c:pt>
                <c:pt idx="536">
                  <c:v>1.6219413600000001</c:v>
                </c:pt>
                <c:pt idx="537">
                  <c:v>1.6440576999999998</c:v>
                </c:pt>
                <c:pt idx="538">
                  <c:v>1.61218024</c:v>
                </c:pt>
                <c:pt idx="539">
                  <c:v>1.6501133699999999</c:v>
                </c:pt>
                <c:pt idx="540">
                  <c:v>1.60614656</c:v>
                </c:pt>
                <c:pt idx="541">
                  <c:v>1.63569594</c:v>
                </c:pt>
                <c:pt idx="542">
                  <c:v>1.6271121900000001</c:v>
                </c:pt>
                <c:pt idx="543">
                  <c:v>1.6213037400000001</c:v>
                </c:pt>
                <c:pt idx="544">
                  <c:v>1.6396781499999999</c:v>
                </c:pt>
                <c:pt idx="545">
                  <c:v>1.6199206399999999</c:v>
                </c:pt>
                <c:pt idx="546">
                  <c:v>1.6503595</c:v>
                </c:pt>
                <c:pt idx="547">
                  <c:v>1.6306061000000001</c:v>
                </c:pt>
                <c:pt idx="548">
                  <c:v>1.62851904</c:v>
                </c:pt>
                <c:pt idx="549">
                  <c:v>1.6385322</c:v>
                </c:pt>
                <c:pt idx="550">
                  <c:v>1.6243639600000002</c:v>
                </c:pt>
                <c:pt idx="551">
                  <c:v>1.63994975</c:v>
                </c:pt>
                <c:pt idx="552">
                  <c:v>1.6406316599999999</c:v>
                </c:pt>
                <c:pt idx="553">
                  <c:v>1.6292730600000001</c:v>
                </c:pt>
                <c:pt idx="554">
                  <c:v>1.6494777600000001</c:v>
                </c:pt>
                <c:pt idx="555">
                  <c:v>1.6223166100000002</c:v>
                </c:pt>
                <c:pt idx="556">
                  <c:v>1.6499444999999999</c:v>
                </c:pt>
                <c:pt idx="557">
                  <c:v>1.6283434399999999</c:v>
                </c:pt>
                <c:pt idx="558">
                  <c:v>1.6327741599999999</c:v>
                </c:pt>
                <c:pt idx="559">
                  <c:v>1.6548201299999998</c:v>
                </c:pt>
                <c:pt idx="560">
                  <c:v>1.6211810600000001</c:v>
                </c:pt>
                <c:pt idx="561">
                  <c:v>1.6589958000000002</c:v>
                </c:pt>
                <c:pt idx="562">
                  <c:v>1.61332247</c:v>
                </c:pt>
                <c:pt idx="563">
                  <c:v>1.6409243999999998</c:v>
                </c:pt>
                <c:pt idx="564">
                  <c:v>1.6360570800000001</c:v>
                </c:pt>
                <c:pt idx="565">
                  <c:v>1.6311910599999999</c:v>
                </c:pt>
                <c:pt idx="566">
                  <c:v>1.6430338400000002</c:v>
                </c:pt>
                <c:pt idx="567">
                  <c:v>1.6270429499999999</c:v>
                </c:pt>
                <c:pt idx="568">
                  <c:v>1.6564775199999999</c:v>
                </c:pt>
                <c:pt idx="569">
                  <c:v>1.63676412</c:v>
                </c:pt>
                <c:pt idx="570">
                  <c:v>1.63560785</c:v>
                </c:pt>
                <c:pt idx="571">
                  <c:v>1.6483680299999999</c:v>
                </c:pt>
                <c:pt idx="572">
                  <c:v>1.63701948</c:v>
                </c:pt>
                <c:pt idx="573">
                  <c:v>1.6506844199999999</c:v>
                </c:pt>
                <c:pt idx="574">
                  <c:v>1.6476742199999999</c:v>
                </c:pt>
                <c:pt idx="575">
                  <c:v>1.63542196</c:v>
                </c:pt>
                <c:pt idx="576">
                  <c:v>1.6527850500000001</c:v>
                </c:pt>
                <c:pt idx="577">
                  <c:v>1.629408</c:v>
                </c:pt>
                <c:pt idx="578">
                  <c:v>1.6569314000000002</c:v>
                </c:pt>
                <c:pt idx="579">
                  <c:v>1.6335604499999998</c:v>
                </c:pt>
                <c:pt idx="580">
                  <c:v>1.6416773400000002</c:v>
                </c:pt>
                <c:pt idx="581">
                  <c:v>1.6627281599999999</c:v>
                </c:pt>
                <c:pt idx="582">
                  <c:v>1.6328897499999999</c:v>
                </c:pt>
                <c:pt idx="583">
                  <c:v>1.665036</c:v>
                </c:pt>
                <c:pt idx="584">
                  <c:v>1.62595662</c:v>
                </c:pt>
                <c:pt idx="585">
                  <c:v>1.6543956399999999</c:v>
                </c:pt>
                <c:pt idx="586">
                  <c:v>1.64308528</c:v>
                </c:pt>
                <c:pt idx="587">
                  <c:v>1.6428542699999997</c:v>
                </c:pt>
                <c:pt idx="588">
                  <c:v>1.6518670599999998</c:v>
                </c:pt>
                <c:pt idx="589">
                  <c:v>1.63220784</c:v>
                </c:pt>
                <c:pt idx="590">
                  <c:v>1.6615677600000001</c:v>
                </c:pt>
                <c:pt idx="591">
                  <c:v>1.6483981599999999</c:v>
                </c:pt>
                <c:pt idx="592">
                  <c:v>1.6463007000000001</c:v>
                </c:pt>
                <c:pt idx="593">
                  <c:v>1.6562478899999997</c:v>
                </c:pt>
                <c:pt idx="594">
                  <c:v>1.6440079999999999</c:v>
                </c:pt>
                <c:pt idx="595">
                  <c:v>1.6576286499999999</c:v>
                </c:pt>
                <c:pt idx="596">
                  <c:v>1.6564719600000002</c:v>
                </c:pt>
                <c:pt idx="597">
                  <c:v>1.64240838</c:v>
                </c:pt>
                <c:pt idx="598">
                  <c:v>1.66525436</c:v>
                </c:pt>
                <c:pt idx="599">
                  <c:v>1.6327162399999999</c:v>
                </c:pt>
                <c:pt idx="600">
                  <c:v>1.66476728</c:v>
                </c:pt>
                <c:pt idx="601">
                  <c:v>1.6377747499999999</c:v>
                </c:pt>
                <c:pt idx="602">
                  <c:v>1.6514002999999999</c:v>
                </c:pt>
                <c:pt idx="603">
                  <c:v>1.6650042</c:v>
                </c:pt>
                <c:pt idx="604">
                  <c:v>1.6343333199999999</c:v>
                </c:pt>
                <c:pt idx="605">
                  <c:v>1.6709901600000001</c:v>
                </c:pt>
                <c:pt idx="606">
                  <c:v>1.6292800199999999</c:v>
                </c:pt>
                <c:pt idx="607">
                  <c:v>1.6594740000000001</c:v>
                </c:pt>
                <c:pt idx="608">
                  <c:v>1.6463348</c:v>
                </c:pt>
                <c:pt idx="609">
                  <c:v>1.6488676299999998</c:v>
                </c:pt>
                <c:pt idx="610">
                  <c:v>1.6633796999999999</c:v>
                </c:pt>
                <c:pt idx="611">
                  <c:v>1.6456204000000001</c:v>
                </c:pt>
                <c:pt idx="612">
                  <c:v>1.6647529599999999</c:v>
                </c:pt>
                <c:pt idx="613">
                  <c:v>1.6507008000000001</c:v>
                </c:pt>
                <c:pt idx="614">
                  <c:v>1.6541519199999999</c:v>
                </c:pt>
                <c:pt idx="615">
                  <c:v>1.6613036000000001</c:v>
                </c:pt>
                <c:pt idx="616">
                  <c:v>1.6509226799999999</c:v>
                </c:pt>
                <c:pt idx="617">
                  <c:v>1.6626758400000001</c:v>
                </c:pt>
                <c:pt idx="618">
                  <c:v>1.65875902</c:v>
                </c:pt>
                <c:pt idx="619">
                  <c:v>1.6493388800000002</c:v>
                </c:pt>
                <c:pt idx="620">
                  <c:v>1.6730145000000001</c:v>
                </c:pt>
                <c:pt idx="621">
                  <c:v>1.64057396</c:v>
                </c:pt>
                <c:pt idx="622">
                  <c:v>1.67530179</c:v>
                </c:pt>
                <c:pt idx="623">
                  <c:v>1.6428699600000001</c:v>
                </c:pt>
                <c:pt idx="624">
                  <c:v>1.6601126500000001</c:v>
                </c:pt>
                <c:pt idx="625">
                  <c:v>1.6663152000000001</c:v>
                </c:pt>
                <c:pt idx="626">
                  <c:v>1.6458513000000001</c:v>
                </c:pt>
                <c:pt idx="627">
                  <c:v>1.6823922000000002</c:v>
                </c:pt>
                <c:pt idx="628">
                  <c:v>1.6398884800000002</c:v>
                </c:pt>
                <c:pt idx="629">
                  <c:v>1.6690674400000001</c:v>
                </c:pt>
                <c:pt idx="630">
                  <c:v>1.6587227999999998</c:v>
                </c:pt>
                <c:pt idx="631">
                  <c:v>1.6538940000000002</c:v>
                </c:pt>
                <c:pt idx="632">
                  <c:v>1.6591722</c:v>
                </c:pt>
                <c:pt idx="633">
                  <c:v>1.64697808</c:v>
                </c:pt>
                <c:pt idx="634">
                  <c:v>1.6669685999999999</c:v>
                </c:pt>
                <c:pt idx="635">
                  <c:v>1.6529579999999999</c:v>
                </c:pt>
                <c:pt idx="636">
                  <c:v>1.6573149</c:v>
                </c:pt>
                <c:pt idx="637">
                  <c:v>1.6635066000000001</c:v>
                </c:pt>
                <c:pt idx="638">
                  <c:v>1.6522559999999999</c:v>
                </c:pt>
                <c:pt idx="639">
                  <c:v>1.6685604000000001</c:v>
                </c:pt>
                <c:pt idx="640">
                  <c:v>1.6619003699999999</c:v>
                </c:pt>
                <c:pt idx="641">
                  <c:v>1.651572</c:v>
                </c:pt>
                <c:pt idx="642">
                  <c:v>1.6715210200000001</c:v>
                </c:pt>
                <c:pt idx="643">
                  <c:v>1.6419311999999999</c:v>
                </c:pt>
                <c:pt idx="644">
                  <c:v>1.6756330500000001</c:v>
                </c:pt>
                <c:pt idx="645">
                  <c:v>1.63779772</c:v>
                </c:pt>
                <c:pt idx="646">
                  <c:v>1.6595709000000001</c:v>
                </c:pt>
                <c:pt idx="647">
                  <c:v>1.6639193999999999</c:v>
                </c:pt>
                <c:pt idx="648">
                  <c:v>1.64720208</c:v>
                </c:pt>
                <c:pt idx="649">
                  <c:v>1.6836288699999999</c:v>
                </c:pt>
                <c:pt idx="650">
                  <c:v>1.6439857200000001</c:v>
                </c:pt>
                <c:pt idx="651">
                  <c:v>1.6694075000000002</c:v>
                </c:pt>
                <c:pt idx="652">
                  <c:v>1.65727917</c:v>
                </c:pt>
                <c:pt idx="653">
                  <c:v>1.6579419</c:v>
                </c:pt>
                <c:pt idx="654">
                  <c:v>1.66320176</c:v>
                </c:pt>
                <c:pt idx="655">
                  <c:v>1.6528926500000001</c:v>
                </c:pt>
                <c:pt idx="656">
                  <c:v>1.6718856</c:v>
                </c:pt>
                <c:pt idx="657">
                  <c:v>1.66340899</c:v>
                </c:pt>
                <c:pt idx="658">
                  <c:v>1.6650216499999999</c:v>
                </c:pt>
                <c:pt idx="659">
                  <c:v>1.6739373799999999</c:v>
                </c:pt>
                <c:pt idx="660">
                  <c:v>1.65722799</c:v>
                </c:pt>
                <c:pt idx="661">
                  <c:v>1.669802</c:v>
                </c:pt>
                <c:pt idx="662">
                  <c:v>1.66864992</c:v>
                </c:pt>
                <c:pt idx="663">
                  <c:v>1.6574545200000002</c:v>
                </c:pt>
                <c:pt idx="664">
                  <c:v>1.67916888</c:v>
                </c:pt>
                <c:pt idx="665">
                  <c:v>1.64507756</c:v>
                </c:pt>
                <c:pt idx="666">
                  <c:v>1.6832447099999999</c:v>
                </c:pt>
                <c:pt idx="667">
                  <c:v>1.6491807199999999</c:v>
                </c:pt>
                <c:pt idx="668">
                  <c:v>1.6663313799999999</c:v>
                </c:pt>
                <c:pt idx="669">
                  <c:v>1.66883618</c:v>
                </c:pt>
                <c:pt idx="670">
                  <c:v>1.6512365999999998</c:v>
                </c:pt>
                <c:pt idx="671">
                  <c:v>1.6866348200000001</c:v>
                </c:pt>
                <c:pt idx="672">
                  <c:v>1.6489577499999999</c:v>
                </c:pt>
                <c:pt idx="673">
                  <c:v>1.6761257000000001</c:v>
                </c:pt>
                <c:pt idx="674">
                  <c:v>1.6658409600000001</c:v>
                </c:pt>
                <c:pt idx="675">
                  <c:v>1.66377752</c:v>
                </c:pt>
                <c:pt idx="676">
                  <c:v>1.6717579300000001</c:v>
                </c:pt>
                <c:pt idx="677">
                  <c:v>1.6632855799999999</c:v>
                </c:pt>
                <c:pt idx="678">
                  <c:v>1.6794968000000001</c:v>
                </c:pt>
                <c:pt idx="679">
                  <c:v>1.6728691199999999</c:v>
                </c:pt>
                <c:pt idx="680">
                  <c:v>1.6708058099999998</c:v>
                </c:pt>
                <c:pt idx="681">
                  <c:v>1.6824287200000001</c:v>
                </c:pt>
                <c:pt idx="682">
                  <c:v>1.66668075</c:v>
                </c:pt>
                <c:pt idx="683">
                  <c:v>1.68287985</c:v>
                </c:pt>
                <c:pt idx="684">
                  <c:v>1.6808160000000001</c:v>
                </c:pt>
                <c:pt idx="685">
                  <c:v>1.6696339699999998</c:v>
                </c:pt>
                <c:pt idx="686">
                  <c:v>1.69401292</c:v>
                </c:pt>
                <c:pt idx="687">
                  <c:v>1.6600235999999999</c:v>
                </c:pt>
                <c:pt idx="688">
                  <c:v>1.6944227300000001</c:v>
                </c:pt>
                <c:pt idx="689">
                  <c:v>1.6577456499999998</c:v>
                </c:pt>
                <c:pt idx="690">
                  <c:v>1.6793784600000001</c:v>
                </c:pt>
                <c:pt idx="691">
                  <c:v>1.6782277800000001</c:v>
                </c:pt>
                <c:pt idx="692">
                  <c:v>1.66432392</c:v>
                </c:pt>
                <c:pt idx="693">
                  <c:v>1.69505463</c:v>
                </c:pt>
                <c:pt idx="694">
                  <c:v>1.6629564600000002</c:v>
                </c:pt>
                <c:pt idx="695">
                  <c:v>1.6900179200000001</c:v>
                </c:pt>
                <c:pt idx="696">
                  <c:v>1.6752279999999999</c:v>
                </c:pt>
                <c:pt idx="697">
                  <c:v>1.6731681600000001</c:v>
                </c:pt>
                <c:pt idx="698">
                  <c:v>1.68110246</c:v>
                </c:pt>
                <c:pt idx="699">
                  <c:v>1.6690317000000001</c:v>
                </c:pt>
                <c:pt idx="700">
                  <c:v>1.6833705000000001</c:v>
                </c:pt>
                <c:pt idx="701">
                  <c:v>1.6822201999999999</c:v>
                </c:pt>
                <c:pt idx="702">
                  <c:v>1.67925082</c:v>
                </c:pt>
                <c:pt idx="703">
                  <c:v>1.6899253200000002</c:v>
                </c:pt>
                <c:pt idx="704">
                  <c:v>1.6751332200000002</c:v>
                </c:pt>
                <c:pt idx="705">
                  <c:v>1.6912794000000002</c:v>
                </c:pt>
                <c:pt idx="706">
                  <c:v>1.6873824000000002</c:v>
                </c:pt>
                <c:pt idx="707">
                  <c:v>1.6762328799999999</c:v>
                </c:pt>
                <c:pt idx="708">
                  <c:v>1.6969163</c:v>
                </c:pt>
                <c:pt idx="709">
                  <c:v>1.6657570799999999</c:v>
                </c:pt>
                <c:pt idx="710">
                  <c:v>1.7000467300000002</c:v>
                </c:pt>
                <c:pt idx="711">
                  <c:v>1.6652804999999999</c:v>
                </c:pt>
                <c:pt idx="712">
                  <c:v>1.69047657</c:v>
                </c:pt>
                <c:pt idx="713">
                  <c:v>1.6857120000000001</c:v>
                </c:pt>
                <c:pt idx="714">
                  <c:v>1.6754814</c:v>
                </c:pt>
                <c:pt idx="715">
                  <c:v>1.69975728</c:v>
                </c:pt>
                <c:pt idx="716">
                  <c:v>1.6686466800000002</c:v>
                </c:pt>
                <c:pt idx="717">
                  <c:v>1.70017829</c:v>
                </c:pt>
                <c:pt idx="718">
                  <c:v>1.6881360000000001</c:v>
                </c:pt>
                <c:pt idx="719">
                  <c:v>1.6860606800000002</c:v>
                </c:pt>
                <c:pt idx="720">
                  <c:v>1.6949111200000002</c:v>
                </c:pt>
                <c:pt idx="721">
                  <c:v>1.6846889699999998</c:v>
                </c:pt>
                <c:pt idx="722">
                  <c:v>1.6971466799999999</c:v>
                </c:pt>
                <c:pt idx="723">
                  <c:v>1.6932756500000001</c:v>
                </c:pt>
                <c:pt idx="724">
                  <c:v>1.6884988400000001</c:v>
                </c:pt>
                <c:pt idx="725">
                  <c:v>1.7000437500000001</c:v>
                </c:pt>
                <c:pt idx="726">
                  <c:v>1.6835004899999999</c:v>
                </c:pt>
                <c:pt idx="727">
                  <c:v>1.6977621200000002</c:v>
                </c:pt>
                <c:pt idx="728">
                  <c:v>1.69117446</c:v>
                </c:pt>
                <c:pt idx="729">
                  <c:v>1.68730716</c:v>
                </c:pt>
                <c:pt idx="730">
                  <c:v>1.7087914399999997</c:v>
                </c:pt>
                <c:pt idx="731">
                  <c:v>1.6741401600000001</c:v>
                </c:pt>
                <c:pt idx="732">
                  <c:v>1.7128488900000001</c:v>
                </c:pt>
                <c:pt idx="733">
                  <c:v>1.6709611499999999</c:v>
                </c:pt>
                <c:pt idx="734">
                  <c:v>1.70149087</c:v>
                </c:pt>
                <c:pt idx="735">
                  <c:v>1.6967383400000002</c:v>
                </c:pt>
                <c:pt idx="736">
                  <c:v>1.6883471999999999</c:v>
                </c:pt>
                <c:pt idx="737">
                  <c:v>1.7125437999999999</c:v>
                </c:pt>
                <c:pt idx="738">
                  <c:v>1.6815271600000001</c:v>
                </c:pt>
                <c:pt idx="739">
                  <c:v>1.7066225399999999</c:v>
                </c:pt>
                <c:pt idx="740">
                  <c:v>1.6937107200000001</c:v>
                </c:pt>
                <c:pt idx="741">
                  <c:v>1.69525788</c:v>
                </c:pt>
                <c:pt idx="742">
                  <c:v>1.7031734999999999</c:v>
                </c:pt>
                <c:pt idx="743">
                  <c:v>1.69298064</c:v>
                </c:pt>
                <c:pt idx="744">
                  <c:v>1.7035881599999998</c:v>
                </c:pt>
                <c:pt idx="745">
                  <c:v>1.7006309099999999</c:v>
                </c:pt>
                <c:pt idx="746">
                  <c:v>1.6868453400000001</c:v>
                </c:pt>
                <c:pt idx="747">
                  <c:v>1.70467996</c:v>
                </c:pt>
                <c:pt idx="748">
                  <c:v>1.6908788300000002</c:v>
                </c:pt>
                <c:pt idx="749">
                  <c:v>1.7105147999999999</c:v>
                </c:pt>
                <c:pt idx="750">
                  <c:v>1.69940826</c:v>
                </c:pt>
                <c:pt idx="751">
                  <c:v>1.6937625000000001</c:v>
                </c:pt>
                <c:pt idx="752">
                  <c:v>1.7179054199999999</c:v>
                </c:pt>
                <c:pt idx="753">
                  <c:v>1.6860503600000001</c:v>
                </c:pt>
                <c:pt idx="754">
                  <c:v>1.72192565</c:v>
                </c:pt>
                <c:pt idx="755">
                  <c:v>1.6810694600000002</c:v>
                </c:pt>
                <c:pt idx="756">
                  <c:v>1.7042976000000001</c:v>
                </c:pt>
                <c:pt idx="757">
                  <c:v>1.69953931</c:v>
                </c:pt>
                <c:pt idx="758">
                  <c:v>1.692075</c:v>
                </c:pt>
                <c:pt idx="759">
                  <c:v>1.7125843799999998</c:v>
                </c:pt>
                <c:pt idx="760">
                  <c:v>1.6879787799999999</c:v>
                </c:pt>
                <c:pt idx="761">
                  <c:v>1.7156800799999998</c:v>
                </c:pt>
                <c:pt idx="762">
                  <c:v>1.7046288000000001</c:v>
                </c:pt>
                <c:pt idx="763">
                  <c:v>1.7016777299999999</c:v>
                </c:pt>
                <c:pt idx="764">
                  <c:v>1.71044902</c:v>
                </c:pt>
                <c:pt idx="765">
                  <c:v>1.7029901699999999</c:v>
                </c:pt>
                <c:pt idx="766">
                  <c:v>1.7126599999999998</c:v>
                </c:pt>
                <c:pt idx="767">
                  <c:v>1.7088079199999999</c:v>
                </c:pt>
                <c:pt idx="768">
                  <c:v>1.6977666</c:v>
                </c:pt>
                <c:pt idx="769">
                  <c:v>1.7155420800000001</c:v>
                </c:pt>
                <c:pt idx="770">
                  <c:v>1.6972767599999998</c:v>
                </c:pt>
                <c:pt idx="771">
                  <c:v>1.7159478000000001</c:v>
                </c:pt>
                <c:pt idx="772">
                  <c:v>1.6976686999999999</c:v>
                </c:pt>
                <c:pt idx="773">
                  <c:v>1.7019260999999999</c:v>
                </c:pt>
                <c:pt idx="774">
                  <c:v>1.72328904</c:v>
                </c:pt>
                <c:pt idx="775">
                  <c:v>1.6906507199999998</c:v>
                </c:pt>
                <c:pt idx="776">
                  <c:v>1.7273110899999999</c:v>
                </c:pt>
                <c:pt idx="777">
                  <c:v>1.6992</c:v>
                </c:pt>
              </c:numCache>
            </c:numRef>
          </c:yVal>
          <c:smooth val="1"/>
        </c:ser>
        <c:ser>
          <c:idx val="10"/>
          <c:order val="10"/>
          <c:tx>
            <c:v>Test_2 : CSR-5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CHS_19May2016!$P$27:$P$818</c:f>
              <c:numCache>
                <c:formatCode>General</c:formatCode>
                <c:ptCount val="792"/>
                <c:pt idx="0">
                  <c:v>0</c:v>
                </c:pt>
                <c:pt idx="1">
                  <c:v>7.0002450114353826E-3</c:v>
                </c:pt>
                <c:pt idx="2">
                  <c:v>2.000200026670447E-2</c:v>
                </c:pt>
                <c:pt idx="3">
                  <c:v>3.3005446198201803E-2</c:v>
                </c:pt>
                <c:pt idx="4">
                  <c:v>4.6010583245654706E-2</c:v>
                </c:pt>
                <c:pt idx="5">
                  <c:v>5.8016826506566262E-2</c:v>
                </c:pt>
                <c:pt idx="6">
                  <c:v>7.0024511439342588E-2</c:v>
                </c:pt>
                <c:pt idx="7">
                  <c:v>8.3034464071438871E-2</c:v>
                </c:pt>
                <c:pt idx="8">
                  <c:v>9.6046109512446076E-2</c:v>
                </c:pt>
                <c:pt idx="9">
                  <c:v>0.10905944820295721</c:v>
                </c:pt>
                <c:pt idx="10">
                  <c:v>0.12107326410567942</c:v>
                </c:pt>
                <c:pt idx="11">
                  <c:v>0.13408986028415845</c:v>
                </c:pt>
                <c:pt idx="12">
                  <c:v>0.14610668385159417</c:v>
                </c:pt>
                <c:pt idx="13">
                  <c:v>0.15912653914928379</c:v>
                </c:pt>
                <c:pt idx="14">
                  <c:v>0.17214808983404359</c:v>
                </c:pt>
                <c:pt idx="15">
                  <c:v>0.18416948793710824</c:v>
                </c:pt>
                <c:pt idx="16">
                  <c:v>0.19719430022289841</c:v>
                </c:pt>
                <c:pt idx="17">
                  <c:v>0.21022080918701985</c:v>
                </c:pt>
                <c:pt idx="18">
                  <c:v>0.22324901527157712</c:v>
                </c:pt>
                <c:pt idx="19">
                  <c:v>0.23427420784776168</c:v>
                </c:pt>
                <c:pt idx="20">
                  <c:v>0.24830802938063606</c:v>
                </c:pt>
                <c:pt idx="21">
                  <c:v>0.26033858701149276</c:v>
                </c:pt>
                <c:pt idx="22">
                  <c:v>0.27337332460558372</c:v>
                </c:pt>
                <c:pt idx="23">
                  <c:v>0.28640976146501324</c:v>
                </c:pt>
                <c:pt idx="24">
                  <c:v>0.29944789803289767</c:v>
                </c:pt>
                <c:pt idx="25">
                  <c:v>0.31248773475249308</c:v>
                </c:pt>
                <c:pt idx="26">
                  <c:v>0.32452601650295249</c:v>
                </c:pt>
                <c:pt idx="27">
                  <c:v>0.33656574763016872</c:v>
                </c:pt>
                <c:pt idx="28">
                  <c:v>0.3496104256708889</c:v>
                </c:pt>
                <c:pt idx="29">
                  <c:v>0.36265680556986535</c:v>
                </c:pt>
                <c:pt idx="30">
                  <c:v>0.37470112869346767</c:v>
                </c:pt>
                <c:pt idx="31">
                  <c:v>0.38875467271925074</c:v>
                </c:pt>
                <c:pt idx="32">
                  <c:v>0.40080213975388218</c:v>
                </c:pt>
                <c:pt idx="33">
                  <c:v>0.41385520046412372</c:v>
                </c:pt>
                <c:pt idx="34">
                  <c:v>0.42590569203834205</c:v>
                </c:pt>
                <c:pt idx="35">
                  <c:v>0.43896203015579371</c:v>
                </c:pt>
                <c:pt idx="36">
                  <c:v>0.4520200731754847</c:v>
                </c:pt>
                <c:pt idx="37">
                  <c:v>0.46407516495947099</c:v>
                </c:pt>
                <c:pt idx="38">
                  <c:v>0.4771364878891034</c:v>
                </c:pt>
                <c:pt idx="39">
                  <c:v>0.49019951702315789</c:v>
                </c:pt>
                <c:pt idx="40">
                  <c:v>0.50326425280746767</c:v>
                </c:pt>
                <c:pt idx="41">
                  <c:v>0.51532552408008092</c:v>
                </c:pt>
                <c:pt idx="42">
                  <c:v>0.52839354313777298</c:v>
                </c:pt>
                <c:pt idx="43">
                  <c:v>0.54045784588597656</c:v>
                </c:pt>
                <c:pt idx="44">
                  <c:v>0.55352914986770285</c:v>
                </c:pt>
                <c:pt idx="45">
                  <c:v>0.56660216266268493</c:v>
                </c:pt>
                <c:pt idx="46">
                  <c:v>0.57967688471774526</c:v>
                </c:pt>
                <c:pt idx="47">
                  <c:v>0.59174737640376229</c:v>
                </c:pt>
                <c:pt idx="48">
                  <c:v>0.60482538675402664</c:v>
                </c:pt>
                <c:pt idx="49">
                  <c:v>0.61689891455289969</c:v>
                </c:pt>
                <c:pt idx="50">
                  <c:v>0.62897390022852673</c:v>
                </c:pt>
                <c:pt idx="51">
                  <c:v>0.6430632265807622</c:v>
                </c:pt>
                <c:pt idx="52">
                  <c:v>0.65514137219749158</c:v>
                </c:pt>
                <c:pt idx="53">
                  <c:v>0.66822767639220415</c:v>
                </c:pt>
                <c:pt idx="54">
                  <c:v>0.68131569332462827</c:v>
                </c:pt>
                <c:pt idx="55">
                  <c:v>0.69440542344316014</c:v>
                </c:pt>
                <c:pt idx="56">
                  <c:v>0.70648977221217191</c:v>
                </c:pt>
                <c:pt idx="57">
                  <c:v>0.71857558147252798</c:v>
                </c:pt>
                <c:pt idx="58">
                  <c:v>0.73167019003798561</c:v>
                </c:pt>
                <c:pt idx="59">
                  <c:v>0.74476651351574152</c:v>
                </c:pt>
                <c:pt idx="60">
                  <c:v>0.75786455235503547</c:v>
                </c:pt>
                <c:pt idx="61">
                  <c:v>0.77096430700529495</c:v>
                </c:pt>
                <c:pt idx="62">
                  <c:v>0.78406577791609067</c:v>
                </c:pt>
                <c:pt idx="63">
                  <c:v>0.79515297876201763</c:v>
                </c:pt>
                <c:pt idx="64">
                  <c:v>0.80825761933559837</c:v>
                </c:pt>
                <c:pt idx="65">
                  <c:v>0.82136397745030454</c:v>
                </c:pt>
                <c:pt idx="66">
                  <c:v>0.83447205355642096</c:v>
                </c:pt>
                <c:pt idx="67">
                  <c:v>0.84758184810437531</c:v>
                </c:pt>
                <c:pt idx="68">
                  <c:v>0.86069336154480625</c:v>
                </c:pt>
                <c:pt idx="69">
                  <c:v>0.87279782306235543</c:v>
                </c:pt>
                <c:pt idx="70">
                  <c:v>0.88591264333246089</c:v>
                </c:pt>
                <c:pt idx="71">
                  <c:v>0.89802015807805069</c:v>
                </c:pt>
                <c:pt idx="72">
                  <c:v>0.91113828684625842</c:v>
                </c:pt>
                <c:pt idx="73">
                  <c:v>0.92425813669325452</c:v>
                </c:pt>
                <c:pt idx="74">
                  <c:v>0.93737970807071547</c:v>
                </c:pt>
                <c:pt idx="75">
                  <c:v>0.95050300143049526</c:v>
                </c:pt>
                <c:pt idx="76">
                  <c:v>0.96261833946324604</c:v>
                </c:pt>
                <c:pt idx="77">
                  <c:v>0.97574494559807956</c:v>
                </c:pt>
                <c:pt idx="78">
                  <c:v>0.98887327503701317</c:v>
                </c:pt>
                <c:pt idx="79">
                  <c:v>1.0009932629318623</c:v>
                </c:pt>
                <c:pt idx="80">
                  <c:v>1.0131147199458364</c:v>
                </c:pt>
                <c:pt idx="81">
                  <c:v>1.0272582770740284</c:v>
                </c:pt>
                <c:pt idx="82">
                  <c:v>1.0393829184015773</c:v>
                </c:pt>
                <c:pt idx="83">
                  <c:v>1.0525196056511001</c:v>
                </c:pt>
                <c:pt idx="84">
                  <c:v>1.0656580188528888</c:v>
                </c:pt>
                <c:pt idx="85">
                  <c:v>1.0777873171878412</c:v>
                </c:pt>
                <c:pt idx="86">
                  <c:v>1.0899180869000551</c:v>
                </c:pt>
                <c:pt idx="87">
                  <c:v>1.1030614149107334</c:v>
                </c:pt>
                <c:pt idx="88">
                  <c:v>1.1162064706191919</c:v>
                </c:pt>
                <c:pt idx="89">
                  <c:v>1.1283419020486725</c:v>
                </c:pt>
                <c:pt idx="90">
                  <c:v>1.1425017669467668</c:v>
                </c:pt>
                <c:pt idx="91">
                  <c:v>1.1546403900371951</c:v>
                </c:pt>
                <c:pt idx="92">
                  <c:v>1.1677922280255049</c:v>
                </c:pt>
                <c:pt idx="93">
                  <c:v>1.1809457959497605</c:v>
                </c:pt>
                <c:pt idx="94">
                  <c:v>1.1930890867964987</c:v>
                </c:pt>
                <c:pt idx="95">
                  <c:v>1.2062459828000909</c:v>
                </c:pt>
                <c:pt idx="96">
                  <c:v>1.2194046100706022</c:v>
                </c:pt>
                <c:pt idx="97">
                  <c:v>1.232564969063692</c:v>
                </c:pt>
                <c:pt idx="98">
                  <c:v>1.2457270602352337</c:v>
                </c:pt>
                <c:pt idx="99">
                  <c:v>1.25889088404128</c:v>
                </c:pt>
                <c:pt idx="100">
                  <c:v>1.2710436442518975</c:v>
                </c:pt>
                <c:pt idx="101">
                  <c:v>1.2831978815378293</c:v>
                </c:pt>
                <c:pt idx="102">
                  <c:v>1.2963666391858721</c:v>
                </c:pt>
                <c:pt idx="103">
                  <c:v>1.3095371312240949</c:v>
                </c:pt>
                <c:pt idx="104">
                  <c:v>1.3227093581094247</c:v>
                </c:pt>
                <c:pt idx="105">
                  <c:v>1.3348698769732155</c:v>
                </c:pt>
                <c:pt idx="106">
                  <c:v>1.3480454413878429</c:v>
                </c:pt>
                <c:pt idx="107">
                  <c:v>1.3612227419862013</c:v>
                </c:pt>
                <c:pt idx="108">
                  <c:v>1.3733879454642333</c:v>
                </c:pt>
                <c:pt idx="109">
                  <c:v>1.3865685861638384</c:v>
                </c:pt>
                <c:pt idx="110">
                  <c:v>1.3997509643853661</c:v>
                </c:pt>
                <c:pt idx="111">
                  <c:v>1.4119208560883512</c:v>
                </c:pt>
                <c:pt idx="112">
                  <c:v>1.4251065769860265</c:v>
                </c:pt>
                <c:pt idx="113">
                  <c:v>1.4382940367453418</c:v>
                </c:pt>
                <c:pt idx="114">
                  <c:v>1.4514832358249918</c:v>
                </c:pt>
                <c:pt idx="115">
                  <c:v>1.4646741746838199</c:v>
                </c:pt>
                <c:pt idx="116">
                  <c:v>1.4758370975545463</c:v>
                </c:pt>
                <c:pt idx="117">
                  <c:v>1.4890312495195672</c:v>
                </c:pt>
                <c:pt idx="118">
                  <c:v>1.5022271425707729</c:v>
                </c:pt>
                <c:pt idx="119">
                  <c:v>1.5154247771677392</c:v>
                </c:pt>
                <c:pt idx="120">
                  <c:v>1.5276087552516409</c:v>
                </c:pt>
                <c:pt idx="121">
                  <c:v>1.5408097402673919</c:v>
                </c:pt>
                <c:pt idx="122">
                  <c:v>1.5540124681732668</c:v>
                </c:pt>
                <c:pt idx="123">
                  <c:v>1.566201148966808</c:v>
                </c:pt>
                <c:pt idx="124">
                  <c:v>1.5794072298783219</c:v>
                </c:pt>
                <c:pt idx="125">
                  <c:v>1.5926150550259255</c:v>
                </c:pt>
                <c:pt idx="126">
                  <c:v>1.6048084421607525</c:v>
                </c:pt>
                <c:pt idx="127">
                  <c:v>1.6180196229038351</c:v>
                </c:pt>
                <c:pt idx="128">
                  <c:v>1.6312325492304984</c:v>
                </c:pt>
                <c:pt idx="129">
                  <c:v>1.6444472216021009</c:v>
                </c:pt>
                <c:pt idx="130">
                  <c:v>1.6576636404801479</c:v>
                </c:pt>
                <c:pt idx="131">
                  <c:v>1.6688481286235342</c:v>
                </c:pt>
                <c:pt idx="132">
                  <c:v>1.6820677730343601</c:v>
                </c:pt>
                <c:pt idx="133">
                  <c:v>1.6952891652662159</c:v>
                </c:pt>
                <c:pt idx="134">
                  <c:v>1.7085123057813474</c:v>
                </c:pt>
                <c:pt idx="135">
                  <c:v>1.7217371950421827</c:v>
                </c:pt>
                <c:pt idx="136">
                  <c:v>1.7339463376703095</c:v>
                </c:pt>
                <c:pt idx="137">
                  <c:v>1.7471745912039864</c:v>
                </c:pt>
                <c:pt idx="138">
                  <c:v>1.7593868401047974</c:v>
                </c:pt>
                <c:pt idx="139">
                  <c:v>1.7726184596234338</c:v>
                </c:pt>
                <c:pt idx="140">
                  <c:v>1.7858518301313193</c:v>
                </c:pt>
                <c:pt idx="141">
                  <c:v>1.7990869520919224</c:v>
                </c:pt>
                <c:pt idx="142">
                  <c:v>1.8113055426927007</c:v>
                </c:pt>
                <c:pt idx="143">
                  <c:v>1.8245440341350168</c:v>
                </c:pt>
                <c:pt idx="144">
                  <c:v>1.8377842783859371</c:v>
                </c:pt>
                <c:pt idx="145">
                  <c:v>1.8510262759096876</c:v>
                </c:pt>
                <c:pt idx="146">
                  <c:v>1.8622324128094645</c:v>
                </c:pt>
                <c:pt idx="147">
                  <c:v>1.8764965853078759</c:v>
                </c:pt>
                <c:pt idx="148">
                  <c:v>1.8887246385151448</c:v>
                </c:pt>
                <c:pt idx="149">
                  <c:v>1.9019733837254809</c:v>
                </c:pt>
                <c:pt idx="150">
                  <c:v>1.9152238844609124</c:v>
                </c:pt>
                <c:pt idx="151">
                  <c:v>1.92847614118671</c:v>
                </c:pt>
                <c:pt idx="152">
                  <c:v>1.9417301543683634</c:v>
                </c:pt>
                <c:pt idx="153">
                  <c:v>1.9539661874617069</c:v>
                </c:pt>
                <c:pt idx="154">
                  <c:v>1.9672235797520727</c:v>
                </c:pt>
                <c:pt idx="155">
                  <c:v>1.9794627328179493</c:v>
                </c:pt>
                <c:pt idx="156">
                  <c:v>1.9927235059404611</c:v>
                </c:pt>
                <c:pt idx="157">
                  <c:v>2.0059860377772214</c:v>
                </c:pt>
                <c:pt idx="158">
                  <c:v>2.0192503287948034</c:v>
                </c:pt>
                <c:pt idx="159">
                  <c:v>2.0325163794599659</c:v>
                </c:pt>
                <c:pt idx="160">
                  <c:v>2.0447635269105184</c:v>
                </c:pt>
                <c:pt idx="161">
                  <c:v>2.0570121744709997</c:v>
                </c:pt>
                <c:pt idx="162">
                  <c:v>2.0702832359201757</c:v>
                </c:pt>
                <c:pt idx="163">
                  <c:v>2.0835560588138358</c:v>
                </c:pt>
                <c:pt idx="164">
                  <c:v>2.0968306436196413</c:v>
                </c:pt>
                <c:pt idx="165">
                  <c:v>2.110106990805404</c:v>
                </c:pt>
                <c:pt idx="166">
                  <c:v>2.1233851008391578</c:v>
                </c:pt>
                <c:pt idx="167">
                  <c:v>2.1366649741891206</c:v>
                </c:pt>
                <c:pt idx="168">
                  <c:v>2.1479031677124185</c:v>
                </c:pt>
                <c:pt idx="169">
                  <c:v>2.161186297646065</c:v>
                </c:pt>
                <c:pt idx="170">
                  <c:v>2.1734492146006095</c:v>
                </c:pt>
                <c:pt idx="171">
                  <c:v>2.1877578519317304</c:v>
                </c:pt>
                <c:pt idx="172">
                  <c:v>2.2000240279667369</c:v>
                </c:pt>
                <c:pt idx="173">
                  <c:v>2.213314083446718</c:v>
                </c:pt>
                <c:pt idx="174">
                  <c:v>2.226605905417228</c:v>
                </c:pt>
                <c:pt idx="175">
                  <c:v>2.2388768478410035</c:v>
                </c:pt>
                <c:pt idx="176">
                  <c:v>2.2521720682288615</c:v>
                </c:pt>
                <c:pt idx="177">
                  <c:v>2.2654690564806153</c:v>
                </c:pt>
                <c:pt idx="178">
                  <c:v>2.2787678130664837</c:v>
                </c:pt>
                <c:pt idx="179">
                  <c:v>2.2910451583106113</c:v>
                </c:pt>
                <c:pt idx="180">
                  <c:v>2.3053706331222781</c:v>
                </c:pt>
                <c:pt idx="181">
                  <c:v>2.3176512451215432</c:v>
                </c:pt>
                <c:pt idx="182">
                  <c:v>2.3309569435623976</c:v>
                </c:pt>
                <c:pt idx="183">
                  <c:v>2.3432406983122083</c:v>
                </c:pt>
                <c:pt idx="184">
                  <c:v>2.3565498022708442</c:v>
                </c:pt>
                <c:pt idx="185">
                  <c:v>2.3698606777877318</c:v>
                </c:pt>
                <c:pt idx="186">
                  <c:v>2.3821492126002313</c:v>
                </c:pt>
                <c:pt idx="187">
                  <c:v>2.3964877453832267</c:v>
                </c:pt>
                <c:pt idx="188">
                  <c:v>2.4087795529089981</c:v>
                </c:pt>
                <c:pt idx="189">
                  <c:v>2.4220973829419452</c:v>
                </c:pt>
                <c:pt idx="190">
                  <c:v>2.4333677015452841</c:v>
                </c:pt>
                <c:pt idx="191">
                  <c:v>2.4477135807161061</c:v>
                </c:pt>
                <c:pt idx="192">
                  <c:v>2.4600116868232691</c:v>
                </c:pt>
                <c:pt idx="193">
                  <c:v>2.4733363420675261</c:v>
                </c:pt>
                <c:pt idx="194">
                  <c:v>2.4866627730127764</c:v>
                </c:pt>
                <c:pt idx="195">
                  <c:v>2.4999909801323366</c:v>
                </c:pt>
                <c:pt idx="196">
                  <c:v>2.5133209638997447</c:v>
                </c:pt>
                <c:pt idx="197">
                  <c:v>2.5256271416164822</c:v>
                </c:pt>
                <c:pt idx="198">
                  <c:v>2.5379348339397119</c:v>
                </c:pt>
                <c:pt idx="199">
                  <c:v>2.5512698769137048</c:v>
                </c:pt>
                <c:pt idx="200">
                  <c:v>2.5646066983585603</c:v>
                </c:pt>
                <c:pt idx="201">
                  <c:v>2.5779452987487357</c:v>
                </c:pt>
                <c:pt idx="202">
                  <c:v>2.5912856785588785</c:v>
                </c:pt>
                <c:pt idx="203">
                  <c:v>2.603601455084144</c:v>
                </c:pt>
                <c:pt idx="204">
                  <c:v>2.6169452581904755</c:v>
                </c:pt>
                <c:pt idx="205">
                  <c:v>2.6292641954923988</c:v>
                </c:pt>
                <c:pt idx="206">
                  <c:v>2.6426114236522737</c:v>
                </c:pt>
                <c:pt idx="207">
                  <c:v>2.655960433534958</c:v>
                </c:pt>
                <c:pt idx="208">
                  <c:v>2.6682841783258016</c:v>
                </c:pt>
                <c:pt idx="209">
                  <c:v>2.6816366159358402</c:v>
                </c:pt>
                <c:pt idx="210">
                  <c:v>2.6949908366598612</c:v>
                </c:pt>
                <c:pt idx="211">
                  <c:v>2.7083468409741802</c:v>
                </c:pt>
                <c:pt idx="212">
                  <c:v>2.7206770438216394</c:v>
                </c:pt>
                <c:pt idx="213">
                  <c:v>2.7340364794567442</c:v>
                </c:pt>
                <c:pt idx="214">
                  <c:v>2.7463698504910017</c:v>
                </c:pt>
                <c:pt idx="215">
                  <c:v>2.7597327192104295</c:v>
                </c:pt>
                <c:pt idx="216">
                  <c:v>2.7730973738311007</c:v>
                </c:pt>
                <c:pt idx="217">
                  <c:v>2.7864638148304492</c:v>
                </c:pt>
                <c:pt idx="218">
                  <c:v>2.7988036540168713</c:v>
                </c:pt>
                <c:pt idx="219">
                  <c:v>2.8121735317024146</c:v>
                </c:pt>
                <c:pt idx="220">
                  <c:v>2.8245165440302404</c:v>
                </c:pt>
                <c:pt idx="221">
                  <c:v>2.8378898601696432</c:v>
                </c:pt>
                <c:pt idx="222">
                  <c:v>2.851264965004102</c:v>
                </c:pt>
                <c:pt idx="223">
                  <c:v>2.8636128036335409</c:v>
                </c:pt>
                <c:pt idx="224">
                  <c:v>2.8769913496113819</c:v>
                </c:pt>
                <c:pt idx="225">
                  <c:v>2.8903716856836268</c:v>
                </c:pt>
                <c:pt idx="226">
                  <c:v>2.9037538123293936</c:v>
                </c:pt>
                <c:pt idx="227">
                  <c:v>2.9161081342987383</c:v>
                </c:pt>
                <c:pt idx="228">
                  <c:v>2.9284639827493844</c:v>
                </c:pt>
                <c:pt idx="229">
                  <c:v>2.9418512082668902</c:v>
                </c:pt>
                <c:pt idx="230">
                  <c:v>2.9552402262024353</c:v>
                </c:pt>
                <c:pt idx="231">
                  <c:v>2.9686310370360358</c:v>
                </c:pt>
                <c:pt idx="232">
                  <c:v>2.9820236412479351</c:v>
                </c:pt>
                <c:pt idx="233">
                  <c:v>2.9954180393185683</c:v>
                </c:pt>
                <c:pt idx="234">
                  <c:v>3.0067531622394972</c:v>
                </c:pt>
                <c:pt idx="235">
                  <c:v>3.0201508733121418</c:v>
                </c:pt>
                <c:pt idx="236">
                  <c:v>3.033550379611917</c:v>
                </c:pt>
                <c:pt idx="237">
                  <c:v>3.0469516816200017</c:v>
                </c:pt>
                <c:pt idx="238">
                  <c:v>3.0603547798177568</c:v>
                </c:pt>
                <c:pt idx="239">
                  <c:v>3.0737596746867486</c:v>
                </c:pt>
                <c:pt idx="240">
                  <c:v>3.0861350188918042</c:v>
                </c:pt>
                <c:pt idx="241">
                  <c:v>3.0995433702519501</c:v>
                </c:pt>
                <c:pt idx="242">
                  <c:v>3.1119219058869931</c:v>
                </c:pt>
                <c:pt idx="243">
                  <c:v>3.1253337155212981</c:v>
                </c:pt>
                <c:pt idx="244">
                  <c:v>3.1387473241632726</c:v>
                </c:pt>
                <c:pt idx="245">
                  <c:v>3.1511307139256512</c:v>
                </c:pt>
                <c:pt idx="246">
                  <c:v>3.1655799404011233</c:v>
                </c:pt>
                <c:pt idx="247">
                  <c:v>3.1779666536026179</c:v>
                </c:pt>
                <c:pt idx="248">
                  <c:v>3.1913873245530802</c:v>
                </c:pt>
                <c:pt idx="249">
                  <c:v>3.2048097968893789</c:v>
                </c:pt>
                <c:pt idx="250">
                  <c:v>3.2172013706350997</c:v>
                </c:pt>
                <c:pt idx="251">
                  <c:v>3.2306273085344817</c:v>
                </c:pt>
                <c:pt idx="252">
                  <c:v>3.2430220820875091</c:v>
                </c:pt>
                <c:pt idx="253">
                  <c:v>3.2564514873399917</c:v>
                </c:pt>
                <c:pt idx="254">
                  <c:v>3.2698826963239731</c:v>
                </c:pt>
                <c:pt idx="255">
                  <c:v>3.2833157095240213</c:v>
                </c:pt>
                <c:pt idx="256">
                  <c:v>3.2957170158108431</c:v>
                </c:pt>
                <c:pt idx="257">
                  <c:v>3.3081198602123894</c:v>
                </c:pt>
                <c:pt idx="258">
                  <c:v>3.3215580111430429</c:v>
                </c:pt>
                <c:pt idx="259">
                  <c:v>3.3349979681554074</c:v>
                </c:pt>
                <c:pt idx="260">
                  <c:v>3.3474056857716739</c:v>
                </c:pt>
                <c:pt idx="261">
                  <c:v>3.360849117382958</c:v>
                </c:pt>
                <c:pt idx="262">
                  <c:v>3.3742943564957586</c:v>
                </c:pt>
                <c:pt idx="263">
                  <c:v>3.3877414035961984</c:v>
                </c:pt>
                <c:pt idx="264">
                  <c:v>3.4011902591705958</c:v>
                </c:pt>
                <c:pt idx="265">
                  <c:v>3.4136061929682335</c:v>
                </c:pt>
                <c:pt idx="266">
                  <c:v>3.4270585277446926</c:v>
                </c:pt>
                <c:pt idx="267">
                  <c:v>3.4394776739443556</c:v>
                </c:pt>
                <c:pt idx="268">
                  <c:v>3.4529334897234842</c:v>
                </c:pt>
                <c:pt idx="269">
                  <c:v>3.4663911163360734</c:v>
                </c:pt>
                <c:pt idx="270">
                  <c:v>3.4798505542695541</c:v>
                </c:pt>
                <c:pt idx="271">
                  <c:v>3.4922762589265433</c:v>
                </c:pt>
                <c:pt idx="272">
                  <c:v>3.5057391815402474</c:v>
                </c:pt>
                <c:pt idx="273">
                  <c:v>3.5181681036579788</c:v>
                </c:pt>
                <c:pt idx="274">
                  <c:v>3.5316345127567574</c:v>
                </c:pt>
                <c:pt idx="275">
                  <c:v>3.5451027355415277</c:v>
                </c:pt>
                <c:pt idx="276">
                  <c:v>3.5585727725008773</c:v>
                </c:pt>
                <c:pt idx="277">
                  <c:v>3.5720446241236212</c:v>
                </c:pt>
                <c:pt idx="278">
                  <c:v>3.5844817905385762</c:v>
                </c:pt>
                <c:pt idx="279">
                  <c:v>3.5979571332732196</c:v>
                </c:pt>
                <c:pt idx="280">
                  <c:v>3.6103975230881455</c:v>
                </c:pt>
                <c:pt idx="281">
                  <c:v>3.6238763587445164</c:v>
                </c:pt>
                <c:pt idx="282">
                  <c:v>3.6363199736306937</c:v>
                </c:pt>
                <c:pt idx="283">
                  <c:v>3.6498023040200618</c:v>
                </c:pt>
                <c:pt idx="284">
                  <c:v>3.6632864523868776</c:v>
                </c:pt>
                <c:pt idx="285">
                  <c:v>3.6767724192214608</c:v>
                </c:pt>
                <c:pt idx="286">
                  <c:v>3.6902602050143654</c:v>
                </c:pt>
                <c:pt idx="287">
                  <c:v>3.7016743679276209</c:v>
                </c:pt>
                <c:pt idx="288">
                  <c:v>3.7151655130868573</c:v>
                </c:pt>
                <c:pt idx="289">
                  <c:v>3.7286584786016603</c:v>
                </c:pt>
                <c:pt idx="290">
                  <c:v>3.7421532649633473</c:v>
                </c:pt>
                <c:pt idx="291">
                  <c:v>3.7546116073970035</c:v>
                </c:pt>
                <c:pt idx="292">
                  <c:v>3.7681098967689022</c:v>
                </c:pt>
                <c:pt idx="293">
                  <c:v>3.7816100084249404</c:v>
                </c:pt>
                <c:pt idx="294">
                  <c:v>3.7951119428572175</c:v>
                </c:pt>
                <c:pt idx="295">
                  <c:v>3.8065380806792519</c:v>
                </c:pt>
                <c:pt idx="296">
                  <c:v>3.8200433815303518</c:v>
                </c:pt>
                <c:pt idx="297">
                  <c:v>3.8335505065593369</c:v>
                </c:pt>
                <c:pt idx="298">
                  <c:v>3.8470594562590397</c:v>
                </c:pt>
                <c:pt idx="299">
                  <c:v>3.8605702311225252</c:v>
                </c:pt>
                <c:pt idx="300">
                  <c:v>3.8730433360063268</c:v>
                </c:pt>
                <c:pt idx="301">
                  <c:v>3.886557622186714</c:v>
                </c:pt>
                <c:pt idx="302">
                  <c:v>3.899033969128519</c:v>
                </c:pt>
                <c:pt idx="303">
                  <c:v>3.9125517684513729</c:v>
                </c:pt>
                <c:pt idx="304">
                  <c:v>3.9250313591369967</c:v>
                </c:pt>
                <c:pt idx="305">
                  <c:v>3.9385526734293408</c:v>
                </c:pt>
                <c:pt idx="306">
                  <c:v>3.9520758162283274</c:v>
                </c:pt>
                <c:pt idx="307">
                  <c:v>3.9656007880285782</c:v>
                </c:pt>
                <c:pt idx="308">
                  <c:v>3.979127589324881</c:v>
                </c:pt>
                <c:pt idx="309">
                  <c:v>3.9905747735902239</c:v>
                </c:pt>
                <c:pt idx="310">
                  <c:v>4.0041049537183744</c:v>
                </c:pt>
                <c:pt idx="311">
                  <c:v>4.0176369647519952</c:v>
                </c:pt>
                <c:pt idx="312">
                  <c:v>4.0311708071866814</c:v>
                </c:pt>
                <c:pt idx="313">
                  <c:v>4.0436652107513478</c:v>
                </c:pt>
                <c:pt idx="314">
                  <c:v>4.058243988242535</c:v>
                </c:pt>
                <c:pt idx="315">
                  <c:v>4.0707417751090489</c:v>
                </c:pt>
                <c:pt idx="316">
                  <c:v>4.0842828070605313</c:v>
                </c:pt>
                <c:pt idx="317">
                  <c:v>4.0957420356586427</c:v>
                </c:pt>
                <c:pt idx="318">
                  <c:v>4.1092864535558933</c:v>
                </c:pt>
                <c:pt idx="319">
                  <c:v>4.1228327062142274</c:v>
                </c:pt>
                <c:pt idx="320">
                  <c:v>4.1363807941307718</c:v>
                </c:pt>
                <c:pt idx="321">
                  <c:v>4.1499307178028912</c:v>
                </c:pt>
                <c:pt idx="322">
                  <c:v>4.1634824777281514</c:v>
                </c:pt>
                <c:pt idx="323">
                  <c:v>4.1770360744042847</c:v>
                </c:pt>
                <c:pt idx="324">
                  <c:v>4.1885059373520033</c:v>
                </c:pt>
                <c:pt idx="325">
                  <c:v>4.2020629262612461</c:v>
                </c:pt>
                <c:pt idx="326">
                  <c:v>4.2156217533391755</c:v>
                </c:pt>
                <c:pt idx="327">
                  <c:v>4.229182419084327</c:v>
                </c:pt>
                <c:pt idx="328">
                  <c:v>4.2417015890797094</c:v>
                </c:pt>
                <c:pt idx="329">
                  <c:v>4.2552657921253321</c:v>
                </c:pt>
                <c:pt idx="330">
                  <c:v>4.2688318352965862</c:v>
                </c:pt>
                <c:pt idx="331">
                  <c:v>4.2823997190928162</c:v>
                </c:pt>
                <c:pt idx="332">
                  <c:v>4.2949255536429201</c:v>
                </c:pt>
                <c:pt idx="333">
                  <c:v>4.3074529573548883</c:v>
                </c:pt>
                <c:pt idx="334">
                  <c:v>4.3210260825878146</c:v>
                </c:pt>
                <c:pt idx="335">
                  <c:v>4.3346010503681089</c:v>
                </c:pt>
                <c:pt idx="336">
                  <c:v>4.3481778611961017</c:v>
                </c:pt>
                <c:pt idx="337">
                  <c:v>4.3617565155723268</c:v>
                </c:pt>
                <c:pt idx="338">
                  <c:v>4.3742922947918741</c:v>
                </c:pt>
                <c:pt idx="339">
                  <c:v>4.3868296456660616</c:v>
                </c:pt>
                <c:pt idx="340">
                  <c:v>4.4004135498054913</c:v>
                </c:pt>
                <c:pt idx="341">
                  <c:v>4.4129541762262168</c:v>
                </c:pt>
                <c:pt idx="342">
                  <c:v>4.4265416298015436</c:v>
                </c:pt>
                <c:pt idx="343">
                  <c:v>4.4401309298167027</c:v>
                </c:pt>
                <c:pt idx="344">
                  <c:v>4.4537220767736123</c:v>
                </c:pt>
                <c:pt idx="345">
                  <c:v>4.4673150711743572</c:v>
                </c:pt>
                <c:pt idx="346">
                  <c:v>4.4788182790134003</c:v>
                </c:pt>
                <c:pt idx="347">
                  <c:v>4.4934606393880525</c:v>
                </c:pt>
                <c:pt idx="348">
                  <c:v>4.5060129406597653</c:v>
                </c:pt>
                <c:pt idx="349">
                  <c:v>4.5196130452969125</c:v>
                </c:pt>
                <c:pt idx="350">
                  <c:v>4.5332149998141222</c:v>
                </c:pt>
                <c:pt idx="351">
                  <c:v>4.5468188047146789</c:v>
                </c:pt>
                <c:pt idx="352">
                  <c:v>4.560424460502106</c:v>
                </c:pt>
                <c:pt idx="353">
                  <c:v>4.5729851706174331</c:v>
                </c:pt>
                <c:pt idx="354">
                  <c:v>4.585547458645344</c:v>
                </c:pt>
                <c:pt idx="355">
                  <c:v>4.5991583850993072</c:v>
                </c:pt>
                <c:pt idx="356">
                  <c:v>4.6127711643786373</c:v>
                </c:pt>
                <c:pt idx="357">
                  <c:v>4.6263857969878579</c:v>
                </c:pt>
                <c:pt idx="358">
                  <c:v>4.6400022834316959</c:v>
                </c:pt>
                <c:pt idx="359">
                  <c:v>4.6525729936933793</c:v>
                </c:pt>
                <c:pt idx="360">
                  <c:v>4.6661930466230972</c:v>
                </c:pt>
                <c:pt idx="361">
                  <c:v>4.6798149548639314</c:v>
                </c:pt>
                <c:pt idx="362">
                  <c:v>4.6923906711723458</c:v>
                </c:pt>
                <c:pt idx="363">
                  <c:v>4.704967969166078</c:v>
                </c:pt>
                <c:pt idx="364">
                  <c:v>4.7185951606754086</c:v>
                </c:pt>
                <c:pt idx="365">
                  <c:v>4.7322242094413305</c:v>
                </c:pt>
                <c:pt idx="366">
                  <c:v>4.7458551159701416</c:v>
                </c:pt>
                <c:pt idx="367">
                  <c:v>4.7594878807683827</c:v>
                </c:pt>
                <c:pt idx="368">
                  <c:v>4.7720736211411729</c:v>
                </c:pt>
                <c:pt idx="369">
                  <c:v>4.7846609457219573</c:v>
                </c:pt>
                <c:pt idx="370">
                  <c:v>4.7972498549096043</c:v>
                </c:pt>
                <c:pt idx="371">
                  <c:v>4.8108896285105054</c:v>
                </c:pt>
                <c:pt idx="372">
                  <c:v>4.8245312627994537</c:v>
                </c:pt>
                <c:pt idx="373">
                  <c:v>4.8381747582841523</c:v>
                </c:pt>
                <c:pt idx="374">
                  <c:v>4.8507704065043509</c:v>
                </c:pt>
                <c:pt idx="375">
                  <c:v>4.8644174826394702</c:v>
                </c:pt>
                <c:pt idx="376">
                  <c:v>4.877016436942931</c:v>
                </c:pt>
                <c:pt idx="377">
                  <c:v>4.8906670956084159</c:v>
                </c:pt>
                <c:pt idx="378">
                  <c:v>4.9043196179331137</c:v>
                </c:pt>
                <c:pt idx="379">
                  <c:v>4.9179740044259779</c:v>
                </c:pt>
                <c:pt idx="380">
                  <c:v>4.9316302555961729</c:v>
                </c:pt>
                <c:pt idx="381">
                  <c:v>4.9442376813866424</c:v>
                </c:pt>
                <c:pt idx="382">
                  <c:v>4.9578975199065685</c:v>
                </c:pt>
                <c:pt idx="383">
                  <c:v>4.9715592245932863</c:v>
                </c:pt>
                <c:pt idx="384">
                  <c:v>4.9841716857215843</c:v>
                </c:pt>
                <c:pt idx="385">
                  <c:v>4.9967857377922993</c:v>
                </c:pt>
                <c:pt idx="386">
                  <c:v>5.0104527566687986</c:v>
                </c:pt>
                <c:pt idx="387">
                  <c:v>5.0241216436746789</c:v>
                </c:pt>
                <c:pt idx="388">
                  <c:v>5.0377923993206934</c:v>
                </c:pt>
                <c:pt idx="389">
                  <c:v>5.0514650241178378</c:v>
                </c:pt>
                <c:pt idx="390">
                  <c:v>5.0640875679979382</c:v>
                </c:pt>
                <c:pt idx="391">
                  <c:v>5.0767117053653186</c:v>
                </c:pt>
                <c:pt idx="392">
                  <c:v>5.0903896528527994</c:v>
                </c:pt>
                <c:pt idx="393">
                  <c:v>5.1040694714587005</c:v>
                </c:pt>
                <c:pt idx="394">
                  <c:v>5.1166986575244469</c:v>
                </c:pt>
                <c:pt idx="395">
                  <c:v>5.1303820758742056</c:v>
                </c:pt>
                <c:pt idx="396">
                  <c:v>5.1440673668395824</c:v>
                </c:pt>
                <c:pt idx="397">
                  <c:v>5.1577545309332056</c:v>
                </c:pt>
                <c:pt idx="398">
                  <c:v>5.1693374408890245</c:v>
                </c:pt>
                <c:pt idx="399">
                  <c:v>5.1830280644130049</c:v>
                </c:pt>
                <c:pt idx="400">
                  <c:v>5.1967205625253436</c:v>
                </c:pt>
                <c:pt idx="401">
                  <c:v>5.2104149357394789</c:v>
                </c:pt>
                <c:pt idx="402">
                  <c:v>5.2241111845690487</c:v>
                </c:pt>
                <c:pt idx="403">
                  <c:v>5.2367555409881552</c:v>
                </c:pt>
                <c:pt idx="404">
                  <c:v>5.2504553982149247</c:v>
                </c:pt>
                <c:pt idx="405">
                  <c:v>5.2641571325597285</c:v>
                </c:pt>
                <c:pt idx="406">
                  <c:v>5.2768065538655717</c:v>
                </c:pt>
                <c:pt idx="407">
                  <c:v>5.2894575754524382</c:v>
                </c:pt>
                <c:pt idx="408">
                  <c:v>5.3031646551805638</c:v>
                </c:pt>
                <c:pt idx="409">
                  <c:v>5.31687361400662</c:v>
                </c:pt>
                <c:pt idx="410">
                  <c:v>5.3305844524458639</c:v>
                </c:pt>
                <c:pt idx="411">
                  <c:v>5.3442971710138005</c:v>
                </c:pt>
                <c:pt idx="412">
                  <c:v>5.3569567342757765</c:v>
                </c:pt>
                <c:pt idx="413">
                  <c:v>5.3717282505987871</c:v>
                </c:pt>
                <c:pt idx="414">
                  <c:v>5.3833359729128869</c:v>
                </c:pt>
                <c:pt idx="415">
                  <c:v>5.3970559275530281</c:v>
                </c:pt>
                <c:pt idx="416">
                  <c:v>5.4107777648230098</c:v>
                </c:pt>
                <c:pt idx="417">
                  <c:v>5.4245014852395776</c:v>
                </c:pt>
                <c:pt idx="418">
                  <c:v>5.437171206733816</c:v>
                </c:pt>
                <c:pt idx="419">
                  <c:v>5.4508985500392768</c:v>
                </c:pt>
                <c:pt idx="420">
                  <c:v>5.4646277780029857</c:v>
                </c:pt>
                <c:pt idx="421">
                  <c:v>5.477302584729153</c:v>
                </c:pt>
                <c:pt idx="422">
                  <c:v>5.4910354384905578</c:v>
                </c:pt>
                <c:pt idx="423">
                  <c:v>5.5037135929908523</c:v>
                </c:pt>
                <c:pt idx="424">
                  <c:v>5.5174500744655566</c:v>
                </c:pt>
                <c:pt idx="425">
                  <c:v>5.5311884431087392</c:v>
                </c:pt>
                <c:pt idx="426">
                  <c:v>5.5449286994389801</c:v>
                </c:pt>
                <c:pt idx="427">
                  <c:v>5.5576136888851657</c:v>
                </c:pt>
                <c:pt idx="428">
                  <c:v>5.5703002876250647</c:v>
                </c:pt>
                <c:pt idx="429">
                  <c:v>5.5840459194435228</c:v>
                </c:pt>
                <c:pt idx="430">
                  <c:v>5.5977934409456847</c:v>
                </c:pt>
                <c:pt idx="431">
                  <c:v>5.610485138477264</c:v>
                </c:pt>
                <c:pt idx="432">
                  <c:v>5.62423629544723</c:v>
                </c:pt>
                <c:pt idx="433">
                  <c:v>5.6379893436204416</c:v>
                </c:pt>
                <c:pt idx="434">
                  <c:v>5.6517442835171776</c:v>
                </c:pt>
                <c:pt idx="435">
                  <c:v>5.6655011156578983</c:v>
                </c:pt>
                <c:pt idx="436">
                  <c:v>5.6771429904362192</c:v>
                </c:pt>
                <c:pt idx="437">
                  <c:v>5.6919618824336178</c:v>
                </c:pt>
                <c:pt idx="438">
                  <c:v>5.7046655379275677</c:v>
                </c:pt>
                <c:pt idx="439">
                  <c:v>5.7184296527843621</c:v>
                </c:pt>
                <c:pt idx="440">
                  <c:v>5.7321956624105486</c:v>
                </c:pt>
                <c:pt idx="441">
                  <c:v>5.7459635673278422</c:v>
                </c:pt>
                <c:pt idx="442">
                  <c:v>5.7586740852985621</c:v>
                </c:pt>
                <c:pt idx="443">
                  <c:v>5.7713862190473284</c:v>
                </c:pt>
                <c:pt idx="444">
                  <c:v>5.7851595211123152</c:v>
                </c:pt>
                <c:pt idx="445">
                  <c:v>5.798934720477134</c:v>
                </c:pt>
                <c:pt idx="446">
                  <c:v>5.8127118176645496</c:v>
                </c:pt>
                <c:pt idx="447">
                  <c:v>5.825430823055477</c:v>
                </c:pt>
                <c:pt idx="448">
                  <c:v>5.8392115713719148</c:v>
                </c:pt>
                <c:pt idx="449">
                  <c:v>5.8529942190403421</c:v>
                </c:pt>
                <c:pt idx="450">
                  <c:v>5.8667787665844049</c:v>
                </c:pt>
                <c:pt idx="451">
                  <c:v>5.8784440988209861</c:v>
                </c:pt>
                <c:pt idx="452">
                  <c:v>5.8932928536741178</c:v>
                </c:pt>
                <c:pt idx="453">
                  <c:v>5.9060221129544939</c:v>
                </c:pt>
                <c:pt idx="454">
                  <c:v>5.9198139725964394</c:v>
                </c:pt>
                <c:pt idx="455">
                  <c:v>5.9336077346547018</c:v>
                </c:pt>
                <c:pt idx="456">
                  <c:v>5.946342127082203</c:v>
                </c:pt>
                <c:pt idx="457">
                  <c:v>5.960139549108864</c:v>
                </c:pt>
                <c:pt idx="458">
                  <c:v>5.9728773208652175</c:v>
                </c:pt>
                <c:pt idx="459">
                  <c:v>5.9866784048030182</c:v>
                </c:pt>
                <c:pt idx="460">
                  <c:v>5.9994195576822369</c:v>
                </c:pt>
                <c:pt idx="461">
                  <c:v>6.0132243054754859</c:v>
                </c:pt>
                <c:pt idx="462">
                  <c:v>6.0270309592424809</c:v>
                </c:pt>
                <c:pt idx="463">
                  <c:v>6.0408395195095732</c:v>
                </c:pt>
                <c:pt idx="464">
                  <c:v>6.0546499868033683</c:v>
                </c:pt>
                <c:pt idx="465">
                  <c:v>6.0673998035420258</c:v>
                </c:pt>
                <c:pt idx="466">
                  <c:v>6.0801512460662384</c:v>
                </c:pt>
                <c:pt idx="467">
                  <c:v>6.093967143935588</c:v>
                </c:pt>
                <c:pt idx="468">
                  <c:v>6.1077849508590445</c:v>
                </c:pt>
                <c:pt idx="469">
                  <c:v>6.120541544440643</c:v>
                </c:pt>
                <c:pt idx="470">
                  <c:v>6.1343630241051974</c:v>
                </c:pt>
                <c:pt idx="471">
                  <c:v>6.1481864143668279</c:v>
                </c:pt>
                <c:pt idx="472">
                  <c:v>6.1620117157538399</c:v>
                </c:pt>
                <c:pt idx="473">
                  <c:v>6.1747752291409492</c:v>
                </c:pt>
                <c:pt idx="474">
                  <c:v>6.1875403718087529</c:v>
                </c:pt>
                <c:pt idx="475">
                  <c:v>6.2013711154460465</c:v>
                </c:pt>
                <c:pt idx="476">
                  <c:v>6.2152037722426421</c:v>
                </c:pt>
                <c:pt idx="477">
                  <c:v>6.2279740770446059</c:v>
                </c:pt>
                <c:pt idx="478">
                  <c:v>6.241810414481729</c:v>
                </c:pt>
                <c:pt idx="479">
                  <c:v>6.2556486666261293</c:v>
                </c:pt>
                <c:pt idx="480">
                  <c:v>6.268424137739002</c:v>
                </c:pt>
                <c:pt idx="481">
                  <c:v>6.2822660735025755</c:v>
                </c:pt>
                <c:pt idx="482">
                  <c:v>6.2950449457844879</c:v>
                </c:pt>
                <c:pt idx="483">
                  <c:v>6.3088905671288593</c:v>
                </c:pt>
                <c:pt idx="484">
                  <c:v>6.322738105751009</c:v>
                </c:pt>
                <c:pt idx="485">
                  <c:v>6.3365875621819781</c:v>
                </c:pt>
                <c:pt idx="486">
                  <c:v>6.3493733784672175</c:v>
                </c:pt>
                <c:pt idx="487">
                  <c:v>6.3632265244855422</c:v>
                </c:pt>
                <c:pt idx="488">
                  <c:v>6.3770815898663082</c:v>
                </c:pt>
                <c:pt idx="489">
                  <c:v>6.3898725850231708</c:v>
                </c:pt>
                <c:pt idx="490">
                  <c:v>6.4037313429808327</c:v>
                </c:pt>
                <c:pt idx="491">
                  <c:v>6.4165257475786834</c:v>
                </c:pt>
                <c:pt idx="492">
                  <c:v>6.4303882000819907</c:v>
                </c:pt>
                <c:pt idx="493">
                  <c:v>6.4442525745276242</c:v>
                </c:pt>
                <c:pt idx="494">
                  <c:v>6.4581188714485993</c:v>
                </c:pt>
                <c:pt idx="495">
                  <c:v>6.4709202369450551</c:v>
                </c:pt>
                <c:pt idx="496">
                  <c:v>6.4837232414009307</c:v>
                </c:pt>
                <c:pt idx="497">
                  <c:v>6.4975950129017424</c:v>
                </c:pt>
                <c:pt idx="498">
                  <c:v>6.5114687089299679</c:v>
                </c:pt>
                <c:pt idx="499">
                  <c:v>6.5253443300196885</c:v>
                </c:pt>
                <c:pt idx="500">
                  <c:v>6.539221876705219</c:v>
                </c:pt>
                <c:pt idx="501">
                  <c:v>6.5531013495210608</c:v>
                </c:pt>
                <c:pt idx="502">
                  <c:v>6.5659148806274228</c:v>
                </c:pt>
                <c:pt idx="503">
                  <c:v>6.5797980590432212</c:v>
                </c:pt>
                <c:pt idx="504">
                  <c:v>6.5915468694896857</c:v>
                </c:pt>
                <c:pt idx="505">
                  <c:v>6.6065018976116496</c:v>
                </c:pt>
                <c:pt idx="506">
                  <c:v>6.6193222734798844</c:v>
                </c:pt>
                <c:pt idx="507">
                  <c:v>6.6332128690347973</c:v>
                </c:pt>
                <c:pt idx="508">
                  <c:v>6.6471053943442051</c:v>
                </c:pt>
                <c:pt idx="509">
                  <c:v>6.6599309771242039</c:v>
                </c:pt>
                <c:pt idx="510">
                  <c:v>6.673827215007397</c:v>
                </c:pt>
                <c:pt idx="511">
                  <c:v>6.6866562256944544</c:v>
                </c:pt>
                <c:pt idx="512">
                  <c:v>6.6994868824278369</c:v>
                </c:pt>
                <c:pt idx="513">
                  <c:v>6.7133886185631999</c:v>
                </c:pt>
                <c:pt idx="514">
                  <c:v>6.7272922875499308</c:v>
                </c:pt>
                <c:pt idx="515">
                  <c:v>6.7411978899255907</c:v>
                </c:pt>
                <c:pt idx="516">
                  <c:v>6.7551054262279626</c:v>
                </c:pt>
                <c:pt idx="517">
                  <c:v>6.7679448690137738</c:v>
                </c:pt>
                <c:pt idx="518">
                  <c:v>6.7807859605242093</c:v>
                </c:pt>
                <c:pt idx="519">
                  <c:v>6.7946990040249098</c:v>
                </c:pt>
                <c:pt idx="520">
                  <c:v>6.808613983522763</c:v>
                </c:pt>
                <c:pt idx="521">
                  <c:v>6.8225308995566341</c:v>
                </c:pt>
                <c:pt idx="522">
                  <c:v>6.8353790028730588</c:v>
                </c:pt>
                <c:pt idx="523">
                  <c:v>6.8492996445300438</c:v>
                </c:pt>
                <c:pt idx="524">
                  <c:v>6.8632222242994603</c:v>
                </c:pt>
                <c:pt idx="525">
                  <c:v>6.8771467427210649</c:v>
                </c:pt>
                <c:pt idx="526">
                  <c:v>6.8900018655051909</c:v>
                </c:pt>
                <c:pt idx="527">
                  <c:v>6.9039301136219562</c:v>
                </c:pt>
                <c:pt idx="528">
                  <c:v>6.9167886801238083</c:v>
                </c:pt>
                <c:pt idx="529">
                  <c:v>6.9307206599342646</c:v>
                </c:pt>
                <c:pt idx="530">
                  <c:v>6.9446545810157829</c:v>
                </c:pt>
                <c:pt idx="531">
                  <c:v>6.9585904439094541</c:v>
                </c:pt>
                <c:pt idx="532">
                  <c:v>6.9714560413197608</c:v>
                </c:pt>
                <c:pt idx="533">
                  <c:v>6.984323294179033</c:v>
                </c:pt>
                <c:pt idx="534">
                  <c:v>6.9982646867322531</c:v>
                </c:pt>
                <c:pt idx="535">
                  <c:v>7.0122080231807331</c:v>
                </c:pt>
                <c:pt idx="536">
                  <c:v>7.0261533040666482</c:v>
                </c:pt>
                <c:pt idx="537">
                  <c:v>7.0390275973393752</c:v>
                </c:pt>
                <c:pt idx="538">
                  <c:v>7.0529766190527292</c:v>
                </c:pt>
                <c:pt idx="539">
                  <c:v>7.0658543663232622</c:v>
                </c:pt>
                <c:pt idx="540">
                  <c:v>7.0787337721711445</c:v>
                </c:pt>
                <c:pt idx="541">
                  <c:v>7.0926883339937215</c:v>
                </c:pt>
                <c:pt idx="542">
                  <c:v>7.1066448433860216</c:v>
                </c:pt>
                <c:pt idx="543">
                  <c:v>7.1195295042151514</c:v>
                </c:pt>
                <c:pt idx="544">
                  <c:v>7.1334897604622149</c:v>
                </c:pt>
                <c:pt idx="545">
                  <c:v>7.1474519658689468</c:v>
                </c:pt>
                <c:pt idx="546">
                  <c:v>7.1614161209796885</c:v>
                </c:pt>
                <c:pt idx="547">
                  <c:v>7.1753822263390497</c:v>
                </c:pt>
                <c:pt idx="548">
                  <c:v>7.1872012237794953</c:v>
                </c:pt>
                <c:pt idx="549">
                  <c:v>7.2011709310293837</c:v>
                </c:pt>
                <c:pt idx="550">
                  <c:v>7.215142590079143</c:v>
                </c:pt>
                <c:pt idx="551">
                  <c:v>7.2291162014742589</c:v>
                </c:pt>
                <c:pt idx="552">
                  <c:v>7.2420166530079548</c:v>
                </c:pt>
                <c:pt idx="553">
                  <c:v>7.2559940204473126</c:v>
                </c:pt>
                <c:pt idx="554">
                  <c:v>7.2699733418277885</c:v>
                </c:pt>
                <c:pt idx="555">
                  <c:v>7.282879065534158</c:v>
                </c:pt>
                <c:pt idx="556">
                  <c:v>7.2968621460295786</c:v>
                </c:pt>
                <c:pt idx="557">
                  <c:v>7.3097713406213298</c:v>
                </c:pt>
                <c:pt idx="558">
                  <c:v>7.3237581822539175</c:v>
                </c:pt>
                <c:pt idx="559">
                  <c:v>7.3377469804775508</c:v>
                </c:pt>
                <c:pt idx="560">
                  <c:v>7.3517377358397376</c:v>
                </c:pt>
                <c:pt idx="561">
                  <c:v>7.3646540168298484</c:v>
                </c:pt>
                <c:pt idx="562">
                  <c:v>7.378648537459628</c:v>
                </c:pt>
                <c:pt idx="563">
                  <c:v>7.3915682950168167</c:v>
                </c:pt>
                <c:pt idx="564">
                  <c:v>7.4055665829413826</c:v>
                </c:pt>
                <c:pt idx="565">
                  <c:v>7.4184898189376582</c:v>
                </c:pt>
                <c:pt idx="566">
                  <c:v>7.4324918761858605</c:v>
                </c:pt>
                <c:pt idx="567">
                  <c:v>7.4464958942847117</c:v>
                </c:pt>
                <c:pt idx="568">
                  <c:v>7.4594244210970801</c:v>
                </c:pt>
                <c:pt idx="569">
                  <c:v>7.4734322116065481</c:v>
                </c:pt>
                <c:pt idx="570">
                  <c:v>7.487441964572854</c:v>
                </c:pt>
                <c:pt idx="571">
                  <c:v>7.5003757865352698</c:v>
                </c:pt>
                <c:pt idx="572">
                  <c:v>7.5143893150029673</c:v>
                </c:pt>
                <c:pt idx="573">
                  <c:v>7.5284048075357139</c:v>
                </c:pt>
                <c:pt idx="574">
                  <c:v>7.5413439289874225</c:v>
                </c:pt>
                <c:pt idx="575">
                  <c:v>7.5553632001161235</c:v>
                </c:pt>
                <c:pt idx="576">
                  <c:v>7.5693844369200294</c:v>
                </c:pt>
                <c:pt idx="577">
                  <c:v>7.5823288622056229</c:v>
                </c:pt>
                <c:pt idx="578">
                  <c:v>7.5952749632896017</c:v>
                </c:pt>
                <c:pt idx="579">
                  <c:v>7.6093017977258164</c:v>
                </c:pt>
                <c:pt idx="580">
                  <c:v>7.6233305999589076</c:v>
                </c:pt>
                <c:pt idx="581">
                  <c:v>7.637361370541047</c:v>
                </c:pt>
                <c:pt idx="582">
                  <c:v>7.6513941100246869</c:v>
                </c:pt>
                <c:pt idx="583">
                  <c:v>7.6643491560332082</c:v>
                </c:pt>
                <c:pt idx="584">
                  <c:v>7.6783856834193918</c:v>
                </c:pt>
                <c:pt idx="585">
                  <c:v>7.6924241813231706</c:v>
                </c:pt>
                <c:pt idx="586">
                  <c:v>7.7053845442314737</c:v>
                </c:pt>
                <c:pt idx="587">
                  <c:v>7.7183465870675718</c:v>
                </c:pt>
                <c:pt idx="588">
                  <c:v>7.7323906963970348</c:v>
                </c:pt>
                <c:pt idx="589">
                  <c:v>7.7464367783736208</c:v>
                </c:pt>
                <c:pt idx="590">
                  <c:v>7.7604848335515468</c:v>
                </c:pt>
                <c:pt idx="591">
                  <c:v>7.7745348624852912</c:v>
                </c:pt>
                <c:pt idx="592">
                  <c:v>7.7875058722965909</c:v>
                </c:pt>
                <c:pt idx="593">
                  <c:v>7.8004785647971104</c:v>
                </c:pt>
                <c:pt idx="594">
                  <c:v>7.8145342143804672</c:v>
                </c:pt>
                <c:pt idx="595">
                  <c:v>7.8285918398544148</c:v>
                </c:pt>
                <c:pt idx="596">
                  <c:v>7.8415698637521958</c:v>
                </c:pt>
                <c:pt idx="597">
                  <c:v>7.8556312905775219</c:v>
                </c:pt>
                <c:pt idx="598">
                  <c:v>7.8696946949181612</c:v>
                </c:pt>
                <c:pt idx="599">
                  <c:v>7.8837600773304182</c:v>
                </c:pt>
                <c:pt idx="600">
                  <c:v>7.895663100171217</c:v>
                </c:pt>
                <c:pt idx="601">
                  <c:v>7.9097321358702466</c:v>
                </c:pt>
                <c:pt idx="602">
                  <c:v>7.9238031512254654</c:v>
                </c:pt>
                <c:pt idx="603">
                  <c:v>7.9378761467940446</c:v>
                </c:pt>
                <c:pt idx="604">
                  <c:v>7.9519511231334343</c:v>
                </c:pt>
                <c:pt idx="605">
                  <c:v>7.9649451675480236</c:v>
                </c:pt>
                <c:pt idx="606">
                  <c:v>7.9801070203554829</c:v>
                </c:pt>
                <c:pt idx="607">
                  <c:v>7.9931047241127873</c:v>
                </c:pt>
                <c:pt idx="608">
                  <c:v>8.0061041174927379</c:v>
                </c:pt>
                <c:pt idx="609">
                  <c:v>8.0201887008561226</c:v>
                </c:pt>
                <c:pt idx="610">
                  <c:v>8.0342752682538379</c:v>
                </c:pt>
                <c:pt idx="611">
                  <c:v>8.0472800150047377</c:v>
                </c:pt>
                <c:pt idx="612">
                  <c:v>8.06137039942457</c:v>
                </c:pt>
                <c:pt idx="613">
                  <c:v>8.0754627695135266</c:v>
                </c:pt>
                <c:pt idx="614">
                  <c:v>8.0895571258313392</c:v>
                </c:pt>
                <c:pt idx="615">
                  <c:v>8.1025690643032426</c:v>
                </c:pt>
                <c:pt idx="616">
                  <c:v>8.115582696100887</c:v>
                </c:pt>
                <c:pt idx="617">
                  <c:v>8.1296827085973433</c:v>
                </c:pt>
                <c:pt idx="618">
                  <c:v>8.1426998695729189</c:v>
                </c:pt>
                <c:pt idx="619">
                  <c:v>8.1578886993027826</c:v>
                </c:pt>
                <c:pt idx="620">
                  <c:v>8.1709095326545143</c:v>
                </c:pt>
                <c:pt idx="621">
                  <c:v>8.1850173489507334</c:v>
                </c:pt>
                <c:pt idx="622">
                  <c:v>8.1991271558326009</c:v>
                </c:pt>
                <c:pt idx="623">
                  <c:v>8.2121533602321684</c:v>
                </c:pt>
                <c:pt idx="624">
                  <c:v>8.2251812616728071</c:v>
                </c:pt>
                <c:pt idx="625">
                  <c:v>8.2392967371434569</c:v>
                </c:pt>
                <c:pt idx="626">
                  <c:v>8.2534142053618744</c:v>
                </c:pt>
                <c:pt idx="627">
                  <c:v>8.2675336668908006</c:v>
                </c:pt>
                <c:pt idx="628">
                  <c:v>8.2816551222931807</c:v>
                </c:pt>
                <c:pt idx="629">
                  <c:v>8.2946920820926238</c:v>
                </c:pt>
                <c:pt idx="630">
                  <c:v>8.3077307417368882</c:v>
                </c:pt>
                <c:pt idx="631">
                  <c:v>8.3218578750933503</c:v>
                </c:pt>
                <c:pt idx="632">
                  <c:v>8.335987004490768</c:v>
                </c:pt>
                <c:pt idx="633">
                  <c:v>8.3490310499025533</c:v>
                </c:pt>
                <c:pt idx="634">
                  <c:v>8.3631640194260388</c:v>
                </c:pt>
                <c:pt idx="635">
                  <c:v>8.3772989866401364</c:v>
                </c:pt>
                <c:pt idx="636">
                  <c:v>8.3914359521096706</c:v>
                </c:pt>
                <c:pt idx="637">
                  <c:v>8.4055749163997202</c:v>
                </c:pt>
                <c:pt idx="638">
                  <c:v>8.4186280426419859</c:v>
                </c:pt>
                <c:pt idx="639">
                  <c:v>8.4327708524066871</c:v>
                </c:pt>
                <c:pt idx="640">
                  <c:v>8.4458275292833651</c:v>
                </c:pt>
                <c:pt idx="641">
                  <c:v>8.4599741866150637</c:v>
                </c:pt>
                <c:pt idx="642">
                  <c:v>8.4741228455090667</c:v>
                </c:pt>
                <c:pt idx="643">
                  <c:v>8.4882735065318204</c:v>
                </c:pt>
                <c:pt idx="644">
                  <c:v>8.5013374326956725</c:v>
                </c:pt>
                <c:pt idx="645">
                  <c:v>8.5144030657441796</c:v>
                </c:pt>
                <c:pt idx="646">
                  <c:v>8.5285594282360346</c:v>
                </c:pt>
                <c:pt idx="647">
                  <c:v>8.5416286187271986</c:v>
                </c:pt>
                <c:pt idx="648">
                  <c:v>8.5557888361646537</c:v>
                </c:pt>
                <c:pt idx="649">
                  <c:v>8.5699510590036745</c:v>
                </c:pt>
                <c:pt idx="650">
                  <c:v>8.5841152878123328</c:v>
                </c:pt>
                <c:pt idx="651">
                  <c:v>8.5971917414967329</c:v>
                </c:pt>
                <c:pt idx="652">
                  <c:v>8.6102699053411733</c:v>
                </c:pt>
                <c:pt idx="653">
                  <c:v>8.624439846559623</c:v>
                </c:pt>
                <c:pt idx="654">
                  <c:v>8.6386117959349722</c:v>
                </c:pt>
                <c:pt idx="655">
                  <c:v>8.6516953782384789</c:v>
                </c:pt>
                <c:pt idx="656">
                  <c:v>8.665871191054249</c:v>
                </c:pt>
                <c:pt idx="657">
                  <c:v>8.6800490136916206</c:v>
                </c:pt>
                <c:pt idx="658">
                  <c:v>8.6942288467205735</c:v>
                </c:pt>
                <c:pt idx="659">
                  <c:v>8.7084106907113412</c:v>
                </c:pt>
                <c:pt idx="660">
                  <c:v>8.7215034089965684</c:v>
                </c:pt>
                <c:pt idx="661">
                  <c:v>8.7356891218251409</c:v>
                </c:pt>
                <c:pt idx="662">
                  <c:v>8.7487854123195827</c:v>
                </c:pt>
                <c:pt idx="663">
                  <c:v>8.7629749960974053</c:v>
                </c:pt>
                <c:pt idx="664">
                  <c:v>8.7771665936038605</c:v>
                </c:pt>
                <c:pt idx="665">
                  <c:v>8.7913602054105677</c:v>
                </c:pt>
                <c:pt idx="666">
                  <c:v>8.8044637892594952</c:v>
                </c:pt>
                <c:pt idx="667">
                  <c:v>8.8175690903725457</c:v>
                </c:pt>
                <c:pt idx="668">
                  <c:v>8.831768438318651</c:v>
                </c:pt>
                <c:pt idx="669">
                  <c:v>8.8459698027659126</c:v>
                </c:pt>
                <c:pt idx="670">
                  <c:v>8.8601731842871629</c:v>
                </c:pt>
                <c:pt idx="671">
                  <c:v>8.8732857887970198</c:v>
                </c:pt>
                <c:pt idx="672">
                  <c:v>8.8874930509175769</c:v>
                </c:pt>
                <c:pt idx="673">
                  <c:v>8.9017023317879147</c:v>
                </c:pt>
                <c:pt idx="674">
                  <c:v>8.9159136319818177</c:v>
                </c:pt>
                <c:pt idx="675">
                  <c:v>8.929033548033189</c:v>
                </c:pt>
                <c:pt idx="676">
                  <c:v>8.9432487331552348</c:v>
                </c:pt>
                <c:pt idx="677">
                  <c:v>8.9563722362744986</c:v>
                </c:pt>
                <c:pt idx="678">
                  <c:v>8.9705913084493041</c:v>
                </c:pt>
                <c:pt idx="679">
                  <c:v>8.9848124027317873</c:v>
                </c:pt>
                <c:pt idx="680">
                  <c:v>8.9990355196971343</c:v>
                </c:pt>
                <c:pt idx="681">
                  <c:v>9.0121663465203969</c:v>
                </c:pt>
                <c:pt idx="682">
                  <c:v>9.0252988977562207</c:v>
                </c:pt>
                <c:pt idx="683">
                  <c:v>9.0395277747387457</c:v>
                </c:pt>
                <c:pt idx="684">
                  <c:v>9.0537586766187967</c:v>
                </c:pt>
                <c:pt idx="685">
                  <c:v>9.0679916039727892</c:v>
                </c:pt>
                <c:pt idx="686">
                  <c:v>9.081131489017702</c:v>
                </c:pt>
                <c:pt idx="687">
                  <c:v>9.0953683131348306</c:v>
                </c:pt>
                <c:pt idx="688">
                  <c:v>9.1096071644121785</c:v>
                </c:pt>
                <c:pt idx="689">
                  <c:v>9.1238480434271096</c:v>
                </c:pt>
                <c:pt idx="690">
                  <c:v>9.1358996022012704</c:v>
                </c:pt>
                <c:pt idx="691">
                  <c:v>9.1501442262494592</c:v>
                </c:pt>
                <c:pt idx="692">
                  <c:v>9.1643908796798836</c:v>
                </c:pt>
                <c:pt idx="693">
                  <c:v>9.1786395630708402</c:v>
                </c:pt>
                <c:pt idx="694">
                  <c:v>9.1928902770009095</c:v>
                </c:pt>
                <c:pt idx="695">
                  <c:v>9.2071430220489194</c:v>
                </c:pt>
                <c:pt idx="696">
                  <c:v>9.2213977987939053</c:v>
                </c:pt>
                <c:pt idx="697">
                  <c:v>9.2334611202796086</c:v>
                </c:pt>
                <c:pt idx="698">
                  <c:v>9.247719649371966</c:v>
                </c:pt>
                <c:pt idx="699">
                  <c:v>9.2619802118107728</c:v>
                </c:pt>
                <c:pt idx="700">
                  <c:v>9.2762428081760415</c:v>
                </c:pt>
                <c:pt idx="701">
                  <c:v>9.2905074390480493</c:v>
                </c:pt>
                <c:pt idx="702">
                  <c:v>9.3036765968994395</c:v>
                </c:pt>
                <c:pt idx="703">
                  <c:v>9.3179451419162085</c:v>
                </c:pt>
                <c:pt idx="704">
                  <c:v>9.3322157231372849</c:v>
                </c:pt>
                <c:pt idx="705">
                  <c:v>9.3453903751259517</c:v>
                </c:pt>
                <c:pt idx="706">
                  <c:v>9.3596648737584349</c:v>
                </c:pt>
                <c:pt idx="707">
                  <c:v>9.3739414102949219</c:v>
                </c:pt>
                <c:pt idx="708">
                  <c:v>9.3871215610070582</c:v>
                </c:pt>
                <c:pt idx="709">
                  <c:v>9.401402018225653</c:v>
                </c:pt>
                <c:pt idx="710">
                  <c:v>9.4156845150501116</c:v>
                </c:pt>
                <c:pt idx="711">
                  <c:v>9.4299690520631074</c:v>
                </c:pt>
                <c:pt idx="712">
                  <c:v>9.4420575619491895</c:v>
                </c:pt>
                <c:pt idx="713">
                  <c:v>9.4563458669958447</c:v>
                </c:pt>
                <c:pt idx="714">
                  <c:v>9.4706362138908489</c:v>
                </c:pt>
                <c:pt idx="715">
                  <c:v>9.4849286032178703</c:v>
                </c:pt>
                <c:pt idx="716">
                  <c:v>9.4992230355608296</c:v>
                </c:pt>
                <c:pt idx="717">
                  <c:v>9.5124197100180261</c:v>
                </c:pt>
                <c:pt idx="718">
                  <c:v>9.5267180728798362</c:v>
                </c:pt>
                <c:pt idx="719">
                  <c:v>9.5410184804658176</c:v>
                </c:pt>
                <c:pt idx="720">
                  <c:v>9.5542206720487943</c:v>
                </c:pt>
                <c:pt idx="721">
                  <c:v>9.5674246068405431</c:v>
                </c:pt>
                <c:pt idx="722">
                  <c:v>9.5817308372282604</c:v>
                </c:pt>
                <c:pt idx="723">
                  <c:v>9.5960391145911199</c:v>
                </c:pt>
                <c:pt idx="724">
                  <c:v>9.6103494395149518</c:v>
                </c:pt>
                <c:pt idx="725">
                  <c:v>9.6246618125858916</c:v>
                </c:pt>
                <c:pt idx="726">
                  <c:v>9.6378750522712497</c:v>
                </c:pt>
                <c:pt idx="727">
                  <c:v>9.6510900380843729</c:v>
                </c:pt>
                <c:pt idx="728">
                  <c:v>9.6654082437072599</c:v>
                </c:pt>
                <c:pt idx="729">
                  <c:v>9.6797284997338426</c:v>
                </c:pt>
                <c:pt idx="730">
                  <c:v>9.6929490179974156</c:v>
                </c:pt>
                <c:pt idx="731">
                  <c:v>9.7072732187590489</c:v>
                </c:pt>
                <c:pt idx="732">
                  <c:v>9.7215994716419232</c:v>
                </c:pt>
                <c:pt idx="733">
                  <c:v>9.7359277772340818</c:v>
                </c:pt>
                <c:pt idx="734">
                  <c:v>9.7502581361238576</c:v>
                </c:pt>
                <c:pt idx="735">
                  <c:v>9.763487982676935</c:v>
                </c:pt>
                <c:pt idx="736">
                  <c:v>9.7767195797500062</c:v>
                </c:pt>
                <c:pt idx="737">
                  <c:v>9.7910557858630316</c:v>
                </c:pt>
                <c:pt idx="738">
                  <c:v>9.8053940475388206</c:v>
                </c:pt>
                <c:pt idx="739">
                  <c:v>9.8186311909825985</c:v>
                </c:pt>
                <c:pt idx="740">
                  <c:v>9.834076739937073</c:v>
                </c:pt>
                <c:pt idx="741">
                  <c:v>9.8473176809459595</c:v>
                </c:pt>
                <c:pt idx="742">
                  <c:v>9.8605603754122093</c:v>
                </c:pt>
                <c:pt idx="743">
                  <c:v>9.8749086070172911</c:v>
                </c:pt>
                <c:pt idx="744">
                  <c:v>9.8892588976352993</c:v>
                </c:pt>
                <c:pt idx="745">
                  <c:v>9.9025071477816393</c:v>
                </c:pt>
                <c:pt idx="746">
                  <c:v>9.91686139970132</c:v>
                </c:pt>
                <c:pt idx="747">
                  <c:v>9.9312177123623009</c:v>
                </c:pt>
                <c:pt idx="748">
                  <c:v>9.9455760863563381</c:v>
                </c:pt>
                <c:pt idx="749">
                  <c:v>9.9599365222754734</c:v>
                </c:pt>
                <c:pt idx="750">
                  <c:v>9.9731941399010093</c:v>
                </c:pt>
                <c:pt idx="751">
                  <c:v>9.9864535154038503</c:v>
                </c:pt>
                <c:pt idx="752">
                  <c:v>10.000819823121713</c:v>
                </c:pt>
                <c:pt idx="753">
                  <c:v>10.015188195044104</c:v>
                </c:pt>
                <c:pt idx="754">
                  <c:v>10.029558631764306</c:v>
                </c:pt>
                <c:pt idx="755">
                  <c:v>10.043931133875819</c:v>
                </c:pt>
                <c:pt idx="756">
                  <c:v>10.057199892602911</c:v>
                </c:pt>
                <c:pt idx="757">
                  <c:v>10.070470412163226</c:v>
                </c:pt>
                <c:pt idx="758">
                  <c:v>10.084848795947057</c:v>
                </c:pt>
                <c:pt idx="759">
                  <c:v>10.098122985411356</c:v>
                </c:pt>
                <c:pt idx="760">
                  <c:v>10.112505346024063</c:v>
                </c:pt>
                <c:pt idx="761">
                  <c:v>10.126889775457276</c:v>
                </c:pt>
                <c:pt idx="762">
                  <c:v>10.141276274306264</c:v>
                </c:pt>
                <c:pt idx="763">
                  <c:v>10.155664843166564</c:v>
                </c:pt>
                <c:pt idx="764">
                  <c:v>10.170055482633922</c:v>
                </c:pt>
                <c:pt idx="765">
                  <c:v>10.182233795288395</c:v>
                </c:pt>
                <c:pt idx="766">
                  <c:v>10.196628258981079</c:v>
                </c:pt>
                <c:pt idx="767">
                  <c:v>10.209917295545488</c:v>
                </c:pt>
                <c:pt idx="768">
                  <c:v>10.225423403875638</c:v>
                </c:pt>
                <c:pt idx="769">
                  <c:v>10.238716267842749</c:v>
                </c:pt>
                <c:pt idx="770">
                  <c:v>10.253118864766666</c:v>
                </c:pt>
                <c:pt idx="771">
                  <c:v>10.267523536337356</c:v>
                </c:pt>
                <c:pt idx="772">
                  <c:v>10.280821998168205</c:v>
                </c:pt>
                <c:pt idx="773">
                  <c:v>10.295230661124627</c:v>
                </c:pt>
                <c:pt idx="774">
                  <c:v>10.308532808332501</c:v>
                </c:pt>
                <c:pt idx="775">
                  <c:v>10.324054216820617</c:v>
                </c:pt>
                <c:pt idx="776">
                  <c:v>10.337360198988057</c:v>
                </c:pt>
                <c:pt idx="777">
                  <c:v>10.351777011234043</c:v>
                </c:pt>
                <c:pt idx="778">
                  <c:v>10.366195902224488</c:v>
                </c:pt>
                <c:pt idx="779">
                  <c:v>10.379507493312056</c:v>
                </c:pt>
                <c:pt idx="780">
                  <c:v>10.393930383573323</c:v>
                </c:pt>
                <c:pt idx="781">
                  <c:v>10.408355354332286</c:v>
                </c:pt>
                <c:pt idx="782">
                  <c:v>10.4216725590707</c:v>
                </c:pt>
                <c:pt idx="783">
                  <c:v>10.436101532474273</c:v>
                </c:pt>
                <c:pt idx="784">
                  <c:v>10.450532588131045</c:v>
                </c:pt>
                <c:pt idx="785">
                  <c:v>10.46496572664206</c:v>
                </c:pt>
                <c:pt idx="786">
                  <c:v>10.478290472936399</c:v>
                </c:pt>
                <c:pt idx="787">
                  <c:v>10.49161699495599</c:v>
                </c:pt>
                <c:pt idx="788">
                  <c:v>10.506056064882831</c:v>
                </c:pt>
                <c:pt idx="789">
                  <c:v>10.52049721997817</c:v>
                </c:pt>
                <c:pt idx="790">
                  <c:v>10.534940460844314</c:v>
                </c:pt>
                <c:pt idx="791">
                  <c:v>10.536051565782628</c:v>
                </c:pt>
              </c:numCache>
            </c:numRef>
          </c:xVal>
          <c:yVal>
            <c:numRef>
              <c:f>CHS_19May2016!$O$27:$O$818</c:f>
              <c:numCache>
                <c:formatCode>General</c:formatCode>
                <c:ptCount val="792"/>
                <c:pt idx="0">
                  <c:v>0.127</c:v>
                </c:pt>
                <c:pt idx="1">
                  <c:v>0.20198586000000002</c:v>
                </c:pt>
                <c:pt idx="2">
                  <c:v>0.26794640000000003</c:v>
                </c:pt>
                <c:pt idx="3">
                  <c:v>0.37387657999999996</c:v>
                </c:pt>
                <c:pt idx="4">
                  <c:v>0.43380036</c:v>
                </c:pt>
                <c:pt idx="5">
                  <c:v>0.49970999999999999</c:v>
                </c:pt>
                <c:pt idx="6">
                  <c:v>0.58558979999999994</c:v>
                </c:pt>
                <c:pt idx="7">
                  <c:v>0.63647129000000002</c:v>
                </c:pt>
                <c:pt idx="8">
                  <c:v>0.71930879999999997</c:v>
                </c:pt>
                <c:pt idx="9">
                  <c:v>0.77115851999999996</c:v>
                </c:pt>
                <c:pt idx="10">
                  <c:v>0.81401384999999993</c:v>
                </c:pt>
                <c:pt idx="11">
                  <c:v>0.87582481999999995</c:v>
                </c:pt>
                <c:pt idx="12">
                  <c:v>0.88969913999999994</c:v>
                </c:pt>
                <c:pt idx="13">
                  <c:v>0.96047041999999994</c:v>
                </c:pt>
                <c:pt idx="14">
                  <c:v>0.96633503999999992</c:v>
                </c:pt>
                <c:pt idx="15">
                  <c:v>1.0131323999999999</c:v>
                </c:pt>
                <c:pt idx="16">
                  <c:v>1.0559157400000001</c:v>
                </c:pt>
                <c:pt idx="17">
                  <c:v>1.047795</c:v>
                </c:pt>
                <c:pt idx="18">
                  <c:v>1.1075247000000001</c:v>
                </c:pt>
                <c:pt idx="19">
                  <c:v>1.08645174</c:v>
                </c:pt>
                <c:pt idx="20">
                  <c:v>1.1341802400000001</c:v>
                </c:pt>
                <c:pt idx="21">
                  <c:v>1.142023</c:v>
                </c:pt>
                <c:pt idx="22">
                  <c:v>1.1478577700000001</c:v>
                </c:pt>
                <c:pt idx="23">
                  <c:v>1.1786194800000001</c:v>
                </c:pt>
                <c:pt idx="24">
                  <c:v>1.17248376</c:v>
                </c:pt>
                <c:pt idx="25">
                  <c:v>1.2092154400000001</c:v>
                </c:pt>
                <c:pt idx="26">
                  <c:v>1.2060796</c:v>
                </c:pt>
                <c:pt idx="27">
                  <c:v>1.2149041600000001</c:v>
                </c:pt>
                <c:pt idx="28">
                  <c:v>1.2286968300000001</c:v>
                </c:pt>
                <c:pt idx="29">
                  <c:v>1.22455102</c:v>
                </c:pt>
                <c:pt idx="30">
                  <c:v>1.2493100400000001</c:v>
                </c:pt>
                <c:pt idx="31">
                  <c:v>1.25112672</c:v>
                </c:pt>
                <c:pt idx="32">
                  <c:v>1.2410159999999999</c:v>
                </c:pt>
                <c:pt idx="33">
                  <c:v>1.2677425099999999</c:v>
                </c:pt>
                <c:pt idx="34">
                  <c:v>1.2377172500000002</c:v>
                </c:pt>
                <c:pt idx="35">
                  <c:v>1.2773804599999998</c:v>
                </c:pt>
                <c:pt idx="36">
                  <c:v>1.25133093</c:v>
                </c:pt>
                <c:pt idx="37">
                  <c:v>1.2700921199999999</c:v>
                </c:pt>
                <c:pt idx="38">
                  <c:v>1.2838596</c:v>
                </c:pt>
                <c:pt idx="39">
                  <c:v>1.26080437</c:v>
                </c:pt>
                <c:pt idx="40">
                  <c:v>1.2964589399999999</c:v>
                </c:pt>
                <c:pt idx="41">
                  <c:v>1.2644670599999999</c:v>
                </c:pt>
                <c:pt idx="42">
                  <c:v>1.29812265</c:v>
                </c:pt>
                <c:pt idx="43">
                  <c:v>1.2929930000000001</c:v>
                </c:pt>
                <c:pt idx="44">
                  <c:v>1.28486816</c:v>
                </c:pt>
                <c:pt idx="45">
                  <c:v>1.3006097999999999</c:v>
                </c:pt>
                <c:pt idx="46">
                  <c:v>1.28652068</c:v>
                </c:pt>
                <c:pt idx="47">
                  <c:v>1.3072414999999999</c:v>
                </c:pt>
                <c:pt idx="48">
                  <c:v>1.3021007</c:v>
                </c:pt>
                <c:pt idx="49">
                  <c:v>1.3039312000000001</c:v>
                </c:pt>
                <c:pt idx="50">
                  <c:v>1.30973614</c:v>
                </c:pt>
                <c:pt idx="51">
                  <c:v>1.29961572</c:v>
                </c:pt>
                <c:pt idx="52">
                  <c:v>1.3213151000000001</c:v>
                </c:pt>
                <c:pt idx="53">
                  <c:v>1.3161754999999999</c:v>
                </c:pt>
                <c:pt idx="54">
                  <c:v>1.30706436</c:v>
                </c:pt>
                <c:pt idx="55">
                  <c:v>1.3287410399999999</c:v>
                </c:pt>
                <c:pt idx="56">
                  <c:v>1.2958128</c:v>
                </c:pt>
                <c:pt idx="57">
                  <c:v>1.3294127599999999</c:v>
                </c:pt>
                <c:pt idx="58">
                  <c:v>1.2984646799999999</c:v>
                </c:pt>
                <c:pt idx="59">
                  <c:v>1.32211656</c:v>
                </c:pt>
                <c:pt idx="60">
                  <c:v>1.3288905500000001</c:v>
                </c:pt>
                <c:pt idx="61">
                  <c:v>1.3058931200000001</c:v>
                </c:pt>
                <c:pt idx="62">
                  <c:v>1.3404486900000001</c:v>
                </c:pt>
                <c:pt idx="63">
                  <c:v>1.30061688</c:v>
                </c:pt>
                <c:pt idx="64">
                  <c:v>1.3371486000000001</c:v>
                </c:pt>
                <c:pt idx="65">
                  <c:v>1.3270551600000002</c:v>
                </c:pt>
                <c:pt idx="66">
                  <c:v>1.3179560099999998</c:v>
                </c:pt>
                <c:pt idx="67">
                  <c:v>1.3306735200000002</c:v>
                </c:pt>
                <c:pt idx="68">
                  <c:v>1.3186019000000002</c:v>
                </c:pt>
                <c:pt idx="69">
                  <c:v>1.34025112</c:v>
                </c:pt>
                <c:pt idx="70">
                  <c:v>1.3341282800000001</c:v>
                </c:pt>
                <c:pt idx="71">
                  <c:v>1.3339667600000003</c:v>
                </c:pt>
                <c:pt idx="72">
                  <c:v>1.3407282899999999</c:v>
                </c:pt>
                <c:pt idx="73">
                  <c:v>1.3227180000000001</c:v>
                </c:pt>
                <c:pt idx="74">
                  <c:v>1.3433485200000002</c:v>
                </c:pt>
                <c:pt idx="75">
                  <c:v>1.3411911600000002</c:v>
                </c:pt>
                <c:pt idx="76">
                  <c:v>1.3311244799999999</c:v>
                </c:pt>
                <c:pt idx="77">
                  <c:v>1.34976527</c:v>
                </c:pt>
                <c:pt idx="78">
                  <c:v>1.3179029600000001</c:v>
                </c:pt>
                <c:pt idx="79">
                  <c:v>1.3523946400000002</c:v>
                </c:pt>
                <c:pt idx="80">
                  <c:v>1.3165936</c:v>
                </c:pt>
                <c:pt idx="81">
                  <c:v>1.34016212</c:v>
                </c:pt>
                <c:pt idx="82">
                  <c:v>1.3390099799999999</c:v>
                </c:pt>
                <c:pt idx="83">
                  <c:v>1.3200330200000001</c:v>
                </c:pt>
                <c:pt idx="84">
                  <c:v>1.355478</c:v>
                </c:pt>
                <c:pt idx="85">
                  <c:v>1.31475312</c:v>
                </c:pt>
                <c:pt idx="86">
                  <c:v>1.3502034000000001</c:v>
                </c:pt>
                <c:pt idx="87">
                  <c:v>1.34211371</c:v>
                </c:pt>
                <c:pt idx="88">
                  <c:v>1.3350150000000001</c:v>
                </c:pt>
                <c:pt idx="89">
                  <c:v>1.34770714</c:v>
                </c:pt>
                <c:pt idx="90">
                  <c:v>1.33367536</c:v>
                </c:pt>
                <c:pt idx="91">
                  <c:v>1.35328388</c:v>
                </c:pt>
                <c:pt idx="92">
                  <c:v>1.3471755699999999</c:v>
                </c:pt>
                <c:pt idx="93">
                  <c:v>1.3410688200000001</c:v>
                </c:pt>
                <c:pt idx="94">
                  <c:v>1.3537518000000002</c:v>
                </c:pt>
                <c:pt idx="95">
                  <c:v>1.3357895200000001</c:v>
                </c:pt>
                <c:pt idx="96">
                  <c:v>1.35635924</c:v>
                </c:pt>
                <c:pt idx="97">
                  <c:v>1.3551930000000001</c:v>
                </c:pt>
                <c:pt idx="98">
                  <c:v>1.3441508200000001</c:v>
                </c:pt>
                <c:pt idx="99">
                  <c:v>1.3627361999999998</c:v>
                </c:pt>
                <c:pt idx="100">
                  <c:v>1.3309747600000001</c:v>
                </c:pt>
                <c:pt idx="101">
                  <c:v>1.3683284999999998</c:v>
                </c:pt>
                <c:pt idx="102">
                  <c:v>1.3316248799999999</c:v>
                </c:pt>
                <c:pt idx="103">
                  <c:v>1.3561242600000001</c:v>
                </c:pt>
                <c:pt idx="104">
                  <c:v>1.36087994</c:v>
                </c:pt>
                <c:pt idx="105">
                  <c:v>1.3409796599999999</c:v>
                </c:pt>
                <c:pt idx="106">
                  <c:v>1.3694146799999998</c:v>
                </c:pt>
                <c:pt idx="107">
                  <c:v>1.3356939200000002</c:v>
                </c:pt>
                <c:pt idx="108">
                  <c:v>1.3680813199999999</c:v>
                </c:pt>
                <c:pt idx="109">
                  <c:v>1.3609974</c:v>
                </c:pt>
                <c:pt idx="110">
                  <c:v>1.3519431</c:v>
                </c:pt>
                <c:pt idx="111">
                  <c:v>1.36163838</c:v>
                </c:pt>
                <c:pt idx="112">
                  <c:v>1.3486428000000001</c:v>
                </c:pt>
                <c:pt idx="113">
                  <c:v>1.36719364</c:v>
                </c:pt>
                <c:pt idx="114">
                  <c:v>1.3660277399999998</c:v>
                </c:pt>
                <c:pt idx="115">
                  <c:v>1.36190572</c:v>
                </c:pt>
                <c:pt idx="116">
                  <c:v>1.37259255</c:v>
                </c:pt>
                <c:pt idx="117">
                  <c:v>1.3556627199999998</c:v>
                </c:pt>
                <c:pt idx="118">
                  <c:v>1.37715582</c:v>
                </c:pt>
                <c:pt idx="119">
                  <c:v>1.3700793599999999</c:v>
                </c:pt>
                <c:pt idx="120">
                  <c:v>1.3640034000000001</c:v>
                </c:pt>
                <c:pt idx="121">
                  <c:v>1.3825328399999999</c:v>
                </c:pt>
                <c:pt idx="122">
                  <c:v>1.3449362800000002</c:v>
                </c:pt>
                <c:pt idx="123">
                  <c:v>1.3841507599999998</c:v>
                </c:pt>
                <c:pt idx="124">
                  <c:v>1.3445947800000002</c:v>
                </c:pt>
                <c:pt idx="125">
                  <c:v>1.3709906000000001</c:v>
                </c:pt>
                <c:pt idx="126">
                  <c:v>1.3708234399999999</c:v>
                </c:pt>
                <c:pt idx="127">
                  <c:v>1.3529312499999999</c:v>
                </c:pt>
                <c:pt idx="128">
                  <c:v>1.377348</c:v>
                </c:pt>
                <c:pt idx="129">
                  <c:v>1.3476553</c:v>
                </c:pt>
                <c:pt idx="130">
                  <c:v>1.37895112</c:v>
                </c:pt>
                <c:pt idx="131">
                  <c:v>1.3728962</c:v>
                </c:pt>
                <c:pt idx="132">
                  <c:v>1.36386484</c:v>
                </c:pt>
                <c:pt idx="133">
                  <c:v>1.3754828100000001</c:v>
                </c:pt>
                <c:pt idx="134">
                  <c:v>1.3644872799999999</c:v>
                </c:pt>
                <c:pt idx="135">
                  <c:v>1.3819995799999998</c:v>
                </c:pt>
                <c:pt idx="136">
                  <c:v>1.38084805</c:v>
                </c:pt>
                <c:pt idx="137">
                  <c:v>1.37476932</c:v>
                </c:pt>
                <c:pt idx="138">
                  <c:v>1.3883572799999999</c:v>
                </c:pt>
                <c:pt idx="139">
                  <c:v>1.3685249900000001</c:v>
                </c:pt>
                <c:pt idx="140">
                  <c:v>1.3929014</c:v>
                </c:pt>
                <c:pt idx="141">
                  <c:v>1.3838775299999999</c:v>
                </c:pt>
                <c:pt idx="142">
                  <c:v>1.3748699999999998</c:v>
                </c:pt>
                <c:pt idx="143">
                  <c:v>1.39727216</c:v>
                </c:pt>
                <c:pt idx="144">
                  <c:v>1.3656698900000002</c:v>
                </c:pt>
                <c:pt idx="145">
                  <c:v>1.4037738</c:v>
                </c:pt>
                <c:pt idx="146">
                  <c:v>1.36140985</c:v>
                </c:pt>
                <c:pt idx="147">
                  <c:v>1.39163938</c:v>
                </c:pt>
                <c:pt idx="148">
                  <c:v>1.39245051</c:v>
                </c:pt>
                <c:pt idx="149">
                  <c:v>1.3775486399999999</c:v>
                </c:pt>
                <c:pt idx="150">
                  <c:v>1.3989487799999998</c:v>
                </c:pt>
                <c:pt idx="151">
                  <c:v>1.3722791000000001</c:v>
                </c:pt>
                <c:pt idx="152">
                  <c:v>1.4005395599999999</c:v>
                </c:pt>
                <c:pt idx="153">
                  <c:v>1.3964456000000001</c:v>
                </c:pt>
                <c:pt idx="154">
                  <c:v>1.3874358</c:v>
                </c:pt>
                <c:pt idx="155">
                  <c:v>1.3980504</c:v>
                </c:pt>
                <c:pt idx="156">
                  <c:v>1.38610178</c:v>
                </c:pt>
                <c:pt idx="157">
                  <c:v>1.4045406200000001</c:v>
                </c:pt>
                <c:pt idx="158">
                  <c:v>1.4004342900000002</c:v>
                </c:pt>
                <c:pt idx="159">
                  <c:v>1.3894698399999998</c:v>
                </c:pt>
                <c:pt idx="160">
                  <c:v>1.4049758399999999</c:v>
                </c:pt>
                <c:pt idx="161">
                  <c:v>1.3871702399999999</c:v>
                </c:pt>
                <c:pt idx="162">
                  <c:v>1.41147391</c:v>
                </c:pt>
                <c:pt idx="163">
                  <c:v>1.4014927800000001</c:v>
                </c:pt>
                <c:pt idx="164">
                  <c:v>1.3924934999999998</c:v>
                </c:pt>
                <c:pt idx="165">
                  <c:v>1.4148284</c:v>
                </c:pt>
                <c:pt idx="166">
                  <c:v>1.3862498400000001</c:v>
                </c:pt>
                <c:pt idx="167">
                  <c:v>1.4203258599999999</c:v>
                </c:pt>
                <c:pt idx="168">
                  <c:v>1.3810162500000001</c:v>
                </c:pt>
                <c:pt idx="169">
                  <c:v>1.4072555600000001</c:v>
                </c:pt>
                <c:pt idx="170">
                  <c:v>1.4051260000000001</c:v>
                </c:pt>
                <c:pt idx="171">
                  <c:v>1.3922062800000001</c:v>
                </c:pt>
                <c:pt idx="172">
                  <c:v>1.4135568000000001</c:v>
                </c:pt>
                <c:pt idx="173">
                  <c:v>1.3898943100000001</c:v>
                </c:pt>
                <c:pt idx="174">
                  <c:v>1.4180709999999999</c:v>
                </c:pt>
                <c:pt idx="175">
                  <c:v>1.4081183999999998</c:v>
                </c:pt>
                <c:pt idx="176">
                  <c:v>1.4020648199999999</c:v>
                </c:pt>
                <c:pt idx="177">
                  <c:v>1.4126320000000001</c:v>
                </c:pt>
                <c:pt idx="178">
                  <c:v>1.4016919799999998</c:v>
                </c:pt>
                <c:pt idx="179">
                  <c:v>1.4220442500000001</c:v>
                </c:pt>
                <c:pt idx="180">
                  <c:v>1.42281776</c:v>
                </c:pt>
                <c:pt idx="181">
                  <c:v>1.40798669</c:v>
                </c:pt>
                <c:pt idx="182">
                  <c:v>1.42343072</c:v>
                </c:pt>
                <c:pt idx="183">
                  <c:v>1.3998117200000002</c:v>
                </c:pt>
                <c:pt idx="184">
                  <c:v>1.4289267299999999</c:v>
                </c:pt>
                <c:pt idx="185">
                  <c:v>1.4101815199999999</c:v>
                </c:pt>
                <c:pt idx="186">
                  <c:v>1.415867</c:v>
                </c:pt>
                <c:pt idx="187">
                  <c:v>1.43226144</c:v>
                </c:pt>
                <c:pt idx="188">
                  <c:v>1.3988946</c:v>
                </c:pt>
                <c:pt idx="189">
                  <c:v>1.4367750399999999</c:v>
                </c:pt>
                <c:pt idx="190">
                  <c:v>1.3965987600000001</c:v>
                </c:pt>
                <c:pt idx="191">
                  <c:v>1.4256730200000001</c:v>
                </c:pt>
                <c:pt idx="192">
                  <c:v>1.4245220000000001</c:v>
                </c:pt>
                <c:pt idx="193">
                  <c:v>1.4136009300000001</c:v>
                </c:pt>
                <c:pt idx="194">
                  <c:v>1.43194592</c:v>
                </c:pt>
                <c:pt idx="195">
                  <c:v>1.41029826</c:v>
                </c:pt>
                <c:pt idx="196">
                  <c:v>1.4442415800000001</c:v>
                </c:pt>
                <c:pt idx="197">
                  <c:v>1.42748784</c:v>
                </c:pt>
                <c:pt idx="198">
                  <c:v>1.41756276</c:v>
                </c:pt>
                <c:pt idx="199">
                  <c:v>1.4290714599999998</c:v>
                </c:pt>
                <c:pt idx="200">
                  <c:v>1.4210834399999999</c:v>
                </c:pt>
                <c:pt idx="201">
                  <c:v>1.4403849</c:v>
                </c:pt>
                <c:pt idx="202">
                  <c:v>1.43921834</c:v>
                </c:pt>
                <c:pt idx="203">
                  <c:v>1.4263752000000001</c:v>
                </c:pt>
                <c:pt idx="204">
                  <c:v>1.43982326</c:v>
                </c:pt>
                <c:pt idx="205">
                  <c:v>1.4182167999999999</c:v>
                </c:pt>
                <c:pt idx="206">
                  <c:v>1.4482190400000001</c:v>
                </c:pt>
                <c:pt idx="207">
                  <c:v>1.4236809800000001</c:v>
                </c:pt>
                <c:pt idx="208">
                  <c:v>1.43421591</c:v>
                </c:pt>
                <c:pt idx="209">
                  <c:v>1.4505745999999999</c:v>
                </c:pt>
                <c:pt idx="210">
                  <c:v>1.4192317800000001</c:v>
                </c:pt>
                <c:pt idx="211">
                  <c:v>1.4570001600000002</c:v>
                </c:pt>
                <c:pt idx="212">
                  <c:v>1.4149746400000001</c:v>
                </c:pt>
                <c:pt idx="213">
                  <c:v>1.44592258</c:v>
                </c:pt>
                <c:pt idx="214">
                  <c:v>1.4408797100000001</c:v>
                </c:pt>
                <c:pt idx="215">
                  <c:v>1.4319321599999999</c:v>
                </c:pt>
                <c:pt idx="216">
                  <c:v>1.4482758500000001</c:v>
                </c:pt>
                <c:pt idx="217">
                  <c:v>1.4296044000000001</c:v>
                </c:pt>
                <c:pt idx="218">
                  <c:v>1.4615171999999998</c:v>
                </c:pt>
                <c:pt idx="219">
                  <c:v>1.44673776</c:v>
                </c:pt>
                <c:pt idx="220">
                  <c:v>1.4358655499999999</c:v>
                </c:pt>
                <c:pt idx="221">
                  <c:v>1.4492818200000002</c:v>
                </c:pt>
                <c:pt idx="222">
                  <c:v>1.44034098</c:v>
                </c:pt>
                <c:pt idx="223">
                  <c:v>1.45959854</c:v>
                </c:pt>
                <c:pt idx="224">
                  <c:v>1.4545450799999999</c:v>
                </c:pt>
                <c:pt idx="225">
                  <c:v>1.4407493300000001</c:v>
                </c:pt>
                <c:pt idx="226">
                  <c:v>1.45998414</c:v>
                </c:pt>
                <c:pt idx="227">
                  <c:v>1.4306659800000001</c:v>
                </c:pt>
                <c:pt idx="228">
                  <c:v>1.4664214</c:v>
                </c:pt>
                <c:pt idx="229">
                  <c:v>1.4409788400000001</c:v>
                </c:pt>
                <c:pt idx="230">
                  <c:v>1.4514656000000001</c:v>
                </c:pt>
                <c:pt idx="231">
                  <c:v>1.4658325000000001</c:v>
                </c:pt>
                <c:pt idx="232">
                  <c:v>1.4365176</c:v>
                </c:pt>
                <c:pt idx="233">
                  <c:v>1.4770857799999999</c:v>
                </c:pt>
                <c:pt idx="234">
                  <c:v>1.43325126</c:v>
                </c:pt>
                <c:pt idx="235">
                  <c:v>1.4650775</c:v>
                </c:pt>
                <c:pt idx="236">
                  <c:v>1.4600305999999998</c:v>
                </c:pt>
                <c:pt idx="237">
                  <c:v>1.4511050400000001</c:v>
                </c:pt>
                <c:pt idx="238">
                  <c:v>1.46351874</c:v>
                </c:pt>
                <c:pt idx="239">
                  <c:v>1.4468371600000001</c:v>
                </c:pt>
                <c:pt idx="240">
                  <c:v>1.4718679800000001</c:v>
                </c:pt>
                <c:pt idx="241">
                  <c:v>1.4658537600000001</c:v>
                </c:pt>
                <c:pt idx="242">
                  <c:v>1.45404</c:v>
                </c:pt>
                <c:pt idx="243">
                  <c:v>1.4654757600000001</c:v>
                </c:pt>
                <c:pt idx="244">
                  <c:v>1.4555882</c:v>
                </c:pt>
                <c:pt idx="245">
                  <c:v>1.47091164</c:v>
                </c:pt>
                <c:pt idx="246">
                  <c:v>1.4697302800000001</c:v>
                </c:pt>
                <c:pt idx="247">
                  <c:v>1.4579236</c:v>
                </c:pt>
                <c:pt idx="248">
                  <c:v>1.4741939799999999</c:v>
                </c:pt>
                <c:pt idx="249">
                  <c:v>1.4468792399999999</c:v>
                </c:pt>
                <c:pt idx="250">
                  <c:v>1.4776868400000001</c:v>
                </c:pt>
                <c:pt idx="251">
                  <c:v>1.4513467900000001</c:v>
                </c:pt>
                <c:pt idx="252">
                  <c:v>1.4647201699999999</c:v>
                </c:pt>
                <c:pt idx="253">
                  <c:v>1.4771069600000002</c:v>
                </c:pt>
                <c:pt idx="254">
                  <c:v>1.4507771700000001</c:v>
                </c:pt>
                <c:pt idx="255">
                  <c:v>1.4825164</c:v>
                </c:pt>
                <c:pt idx="256">
                  <c:v>1.4445969400000001</c:v>
                </c:pt>
                <c:pt idx="257">
                  <c:v>1.47827888</c:v>
                </c:pt>
                <c:pt idx="258">
                  <c:v>1.47130893</c:v>
                </c:pt>
                <c:pt idx="259">
                  <c:v>1.4614392</c:v>
                </c:pt>
                <c:pt idx="260">
                  <c:v>1.47189576</c:v>
                </c:pt>
                <c:pt idx="261">
                  <c:v>1.4591275499999998</c:v>
                </c:pt>
                <c:pt idx="262">
                  <c:v>1.48600234</c:v>
                </c:pt>
                <c:pt idx="263">
                  <c:v>1.4761356299999999</c:v>
                </c:pt>
                <c:pt idx="264">
                  <c:v>1.47497056</c:v>
                </c:pt>
                <c:pt idx="265">
                  <c:v>1.4805860799999999</c:v>
                </c:pt>
                <c:pt idx="266">
                  <c:v>1.46492596</c:v>
                </c:pt>
                <c:pt idx="267">
                  <c:v>1.48503403</c:v>
                </c:pt>
                <c:pt idx="268">
                  <c:v>1.4829021</c:v>
                </c:pt>
                <c:pt idx="269">
                  <c:v>1.4701454599999999</c:v>
                </c:pt>
                <c:pt idx="270">
                  <c:v>1.4892636000000001</c:v>
                </c:pt>
                <c:pt idx="271">
                  <c:v>1.4601081599999999</c:v>
                </c:pt>
                <c:pt idx="272">
                  <c:v>1.49563695</c:v>
                </c:pt>
                <c:pt idx="273">
                  <c:v>1.4626264499999999</c:v>
                </c:pt>
                <c:pt idx="274">
                  <c:v>1.4817355000000001</c:v>
                </c:pt>
                <c:pt idx="275">
                  <c:v>1.4892573099999999</c:v>
                </c:pt>
                <c:pt idx="276">
                  <c:v>1.4649307200000001</c:v>
                </c:pt>
                <c:pt idx="277">
                  <c:v>1.5033297800000001</c:v>
                </c:pt>
                <c:pt idx="278">
                  <c:v>1.46165685</c:v>
                </c:pt>
                <c:pt idx="279">
                  <c:v>1.4932936800000001</c:v>
                </c:pt>
                <c:pt idx="280">
                  <c:v>1.48346252</c:v>
                </c:pt>
                <c:pt idx="281">
                  <c:v>1.4726540699999999</c:v>
                </c:pt>
                <c:pt idx="282">
                  <c:v>1.4878994699999999</c:v>
                </c:pt>
                <c:pt idx="283">
                  <c:v>1.4722723199999999</c:v>
                </c:pt>
                <c:pt idx="284">
                  <c:v>1.49231844</c:v>
                </c:pt>
                <c:pt idx="285">
                  <c:v>1.4863337999999999</c:v>
                </c:pt>
                <c:pt idx="286">
                  <c:v>1.48324203</c:v>
                </c:pt>
                <c:pt idx="287">
                  <c:v>1.4830727399999999</c:v>
                </c:pt>
                <c:pt idx="288">
                  <c:v>1.4674561899999998</c:v>
                </c:pt>
                <c:pt idx="289">
                  <c:v>1.4845994</c:v>
                </c:pt>
                <c:pt idx="290">
                  <c:v>1.4834358000000001</c:v>
                </c:pt>
                <c:pt idx="291">
                  <c:v>1.4726563499999998</c:v>
                </c:pt>
                <c:pt idx="292">
                  <c:v>1.4926809999999999</c:v>
                </c:pt>
                <c:pt idx="293">
                  <c:v>1.4607041299999999</c:v>
                </c:pt>
                <c:pt idx="294">
                  <c:v>1.4990173199999999</c:v>
                </c:pt>
                <c:pt idx="295">
                  <c:v>1.463228</c:v>
                </c:pt>
                <c:pt idx="296">
                  <c:v>1.48420584</c:v>
                </c:pt>
                <c:pt idx="297">
                  <c:v>1.49266689</c:v>
                </c:pt>
                <c:pt idx="298">
                  <c:v>1.46648424</c:v>
                </c:pt>
                <c:pt idx="299">
                  <c:v>1.4999606700000001</c:v>
                </c:pt>
                <c:pt idx="300">
                  <c:v>1.4641792200000001</c:v>
                </c:pt>
                <c:pt idx="301">
                  <c:v>1.4937996399999998</c:v>
                </c:pt>
                <c:pt idx="302">
                  <c:v>1.48880448</c:v>
                </c:pt>
                <c:pt idx="303">
                  <c:v>1.4809102000000001</c:v>
                </c:pt>
                <c:pt idx="304">
                  <c:v>1.4903405000000001</c:v>
                </c:pt>
                <c:pt idx="305">
                  <c:v>1.47860244</c:v>
                </c:pt>
                <c:pt idx="306">
                  <c:v>1.4985887499999999</c:v>
                </c:pt>
                <c:pt idx="307">
                  <c:v>1.49261936</c:v>
                </c:pt>
                <c:pt idx="308">
                  <c:v>1.4895345</c:v>
                </c:pt>
                <c:pt idx="309">
                  <c:v>1.49512928</c:v>
                </c:pt>
                <c:pt idx="310">
                  <c:v>1.4824372499999998</c:v>
                </c:pt>
                <c:pt idx="311">
                  <c:v>1.50048844</c:v>
                </c:pt>
                <c:pt idx="312">
                  <c:v>1.4926014599999999</c:v>
                </c:pt>
                <c:pt idx="313">
                  <c:v>1.4866527599999999</c:v>
                </c:pt>
                <c:pt idx="314">
                  <c:v>1.5037201800000002</c:v>
                </c:pt>
                <c:pt idx="315">
                  <c:v>1.47472896</c:v>
                </c:pt>
                <c:pt idx="316">
                  <c:v>1.5081285799999999</c:v>
                </c:pt>
                <c:pt idx="317">
                  <c:v>1.4686011000000001</c:v>
                </c:pt>
                <c:pt idx="318">
                  <c:v>1.4933554400000002</c:v>
                </c:pt>
                <c:pt idx="319">
                  <c:v>1.4969916000000001</c:v>
                </c:pt>
                <c:pt idx="320">
                  <c:v>1.4785586799999999</c:v>
                </c:pt>
                <c:pt idx="321">
                  <c:v>1.5119356000000002</c:v>
                </c:pt>
                <c:pt idx="322">
                  <c:v>1.4771988</c:v>
                </c:pt>
                <c:pt idx="323">
                  <c:v>1.50768948</c:v>
                </c:pt>
                <c:pt idx="324">
                  <c:v>1.49984472</c:v>
                </c:pt>
                <c:pt idx="325">
                  <c:v>1.4938883000000001</c:v>
                </c:pt>
                <c:pt idx="326">
                  <c:v>1.5003967999999999</c:v>
                </c:pt>
                <c:pt idx="327">
                  <c:v>1.4906074499999999</c:v>
                </c:pt>
                <c:pt idx="328">
                  <c:v>1.50959025</c:v>
                </c:pt>
                <c:pt idx="329">
                  <c:v>1.5036354599999999</c:v>
                </c:pt>
                <c:pt idx="330">
                  <c:v>1.50247328</c:v>
                </c:pt>
                <c:pt idx="331">
                  <c:v>1.5070598399999999</c:v>
                </c:pt>
                <c:pt idx="332">
                  <c:v>1.4896278000000001</c:v>
                </c:pt>
                <c:pt idx="333">
                  <c:v>1.5114715200000002</c:v>
                </c:pt>
                <c:pt idx="334">
                  <c:v>1.5083932499999999</c:v>
                </c:pt>
                <c:pt idx="335">
                  <c:v>1.4986127</c:v>
                </c:pt>
                <c:pt idx="336">
                  <c:v>1.5166008000000002</c:v>
                </c:pt>
                <c:pt idx="337">
                  <c:v>1.4848033199999999</c:v>
                </c:pt>
                <c:pt idx="338">
                  <c:v>1.5209908000000001</c:v>
                </c:pt>
                <c:pt idx="339">
                  <c:v>1.4786885999999999</c:v>
                </c:pt>
                <c:pt idx="340">
                  <c:v>1.5062393000000001</c:v>
                </c:pt>
                <c:pt idx="341">
                  <c:v>1.5117913999999999</c:v>
                </c:pt>
                <c:pt idx="342">
                  <c:v>1.4914953</c:v>
                </c:pt>
                <c:pt idx="343">
                  <c:v>1.5180765899999999</c:v>
                </c:pt>
                <c:pt idx="344">
                  <c:v>1.4853513199999999</c:v>
                </c:pt>
                <c:pt idx="345">
                  <c:v>1.51288242</c:v>
                </c:pt>
                <c:pt idx="346">
                  <c:v>1.5069712000000002</c:v>
                </c:pt>
                <c:pt idx="347">
                  <c:v>1.5038823800000001</c:v>
                </c:pt>
                <c:pt idx="348">
                  <c:v>1.5132530200000001</c:v>
                </c:pt>
                <c:pt idx="349">
                  <c:v>1.50348913</c:v>
                </c:pt>
                <c:pt idx="350">
                  <c:v>1.5214425600000001</c:v>
                </c:pt>
                <c:pt idx="351">
                  <c:v>1.5155023000000001</c:v>
                </c:pt>
                <c:pt idx="352">
                  <c:v>1.5095636000000001</c:v>
                </c:pt>
                <c:pt idx="353">
                  <c:v>1.5189270000000001</c:v>
                </c:pt>
                <c:pt idx="354">
                  <c:v>1.5034533200000002</c:v>
                </c:pt>
                <c:pt idx="355">
                  <c:v>1.5223496999999999</c:v>
                </c:pt>
                <c:pt idx="356">
                  <c:v>1.5221424800000001</c:v>
                </c:pt>
                <c:pt idx="357">
                  <c:v>1.5104777800000002</c:v>
                </c:pt>
                <c:pt idx="358">
                  <c:v>1.5284106599999998</c:v>
                </c:pt>
                <c:pt idx="359">
                  <c:v>1.4957641799999999</c:v>
                </c:pt>
                <c:pt idx="360">
                  <c:v>1.53373687</c:v>
                </c:pt>
                <c:pt idx="361">
                  <c:v>1.4915396400000001</c:v>
                </c:pt>
                <c:pt idx="362">
                  <c:v>1.5180685599999999</c:v>
                </c:pt>
                <c:pt idx="363">
                  <c:v>1.5188316800000001</c:v>
                </c:pt>
                <c:pt idx="364">
                  <c:v>1.50240825</c:v>
                </c:pt>
                <c:pt idx="365">
                  <c:v>1.5279555600000001</c:v>
                </c:pt>
                <c:pt idx="366">
                  <c:v>1.4972305000000001</c:v>
                </c:pt>
                <c:pt idx="367">
                  <c:v>1.5256320000000001</c:v>
                </c:pt>
                <c:pt idx="368">
                  <c:v>1.5187662</c:v>
                </c:pt>
                <c:pt idx="369">
                  <c:v>1.51190208</c:v>
                </c:pt>
                <c:pt idx="370">
                  <c:v>1.5231496800000002</c:v>
                </c:pt>
                <c:pt idx="371">
                  <c:v>1.5134116400000002</c:v>
                </c:pt>
                <c:pt idx="372">
                  <c:v>1.5303574</c:v>
                </c:pt>
                <c:pt idx="373">
                  <c:v>1.5282430800000002</c:v>
                </c:pt>
                <c:pt idx="374">
                  <c:v>1.5194767499999999</c:v>
                </c:pt>
                <c:pt idx="375">
                  <c:v>1.5326046799999999</c:v>
                </c:pt>
                <c:pt idx="376">
                  <c:v>1.5171732</c:v>
                </c:pt>
                <c:pt idx="377">
                  <c:v>1.5360115099999998</c:v>
                </c:pt>
                <c:pt idx="378">
                  <c:v>1.5300889799999999</c:v>
                </c:pt>
                <c:pt idx="379">
                  <c:v>1.5260720299999999</c:v>
                </c:pt>
                <c:pt idx="380">
                  <c:v>1.5420456</c:v>
                </c:pt>
                <c:pt idx="381">
                  <c:v>1.5085396</c:v>
                </c:pt>
                <c:pt idx="382">
                  <c:v>1.5454471200000002</c:v>
                </c:pt>
                <c:pt idx="383">
                  <c:v>1.5062245000000001</c:v>
                </c:pt>
                <c:pt idx="384">
                  <c:v>1.5355273200000001</c:v>
                </c:pt>
                <c:pt idx="385">
                  <c:v>1.5315286000000001</c:v>
                </c:pt>
                <c:pt idx="386">
                  <c:v>1.5180034800000002</c:v>
                </c:pt>
                <c:pt idx="387">
                  <c:v>1.538718</c:v>
                </c:pt>
                <c:pt idx="388">
                  <c:v>1.5137850400000001</c:v>
                </c:pt>
                <c:pt idx="389">
                  <c:v>1.5411495400000002</c:v>
                </c:pt>
                <c:pt idx="390">
                  <c:v>1.5323994400000001</c:v>
                </c:pt>
                <c:pt idx="391">
                  <c:v>1.5265030000000002</c:v>
                </c:pt>
                <c:pt idx="392">
                  <c:v>1.53674829</c:v>
                </c:pt>
                <c:pt idx="393">
                  <c:v>1.52703568</c:v>
                </c:pt>
                <c:pt idx="394">
                  <c:v>1.5410946400000001</c:v>
                </c:pt>
                <c:pt idx="395">
                  <c:v>1.5370838200000001</c:v>
                </c:pt>
                <c:pt idx="396">
                  <c:v>1.5273748800000002</c:v>
                </c:pt>
                <c:pt idx="397">
                  <c:v>1.5385626000000001</c:v>
                </c:pt>
                <c:pt idx="398">
                  <c:v>1.5241401000000001</c:v>
                </c:pt>
                <c:pt idx="399">
                  <c:v>1.5495676799999998</c:v>
                </c:pt>
                <c:pt idx="400">
                  <c:v>1.53891256</c:v>
                </c:pt>
                <c:pt idx="401">
                  <c:v>1.5292095299999999</c:v>
                </c:pt>
                <c:pt idx="402">
                  <c:v>1.5479821</c:v>
                </c:pt>
                <c:pt idx="403">
                  <c:v>1.5164700400000002</c:v>
                </c:pt>
                <c:pt idx="404">
                  <c:v>1.5542162999999998</c:v>
                </c:pt>
                <c:pt idx="405">
                  <c:v>1.5122596800000001</c:v>
                </c:pt>
                <c:pt idx="406">
                  <c:v>1.5433722000000001</c:v>
                </c:pt>
                <c:pt idx="407">
                  <c:v>1.5403315200000001</c:v>
                </c:pt>
                <c:pt idx="408">
                  <c:v>1.5277918500000001</c:v>
                </c:pt>
                <c:pt idx="409">
                  <c:v>1.5503396999999999</c:v>
                </c:pt>
                <c:pt idx="410">
                  <c:v>1.5264249000000001</c:v>
                </c:pt>
                <c:pt idx="411">
                  <c:v>1.54896664</c:v>
                </c:pt>
                <c:pt idx="412">
                  <c:v>1.5411878399999999</c:v>
                </c:pt>
                <c:pt idx="413">
                  <c:v>1.5333786</c:v>
                </c:pt>
                <c:pt idx="414">
                  <c:v>1.5445716999999999</c:v>
                </c:pt>
                <c:pt idx="415">
                  <c:v>1.5348851999999999</c:v>
                </c:pt>
                <c:pt idx="416">
                  <c:v>1.5488845499999999</c:v>
                </c:pt>
                <c:pt idx="417">
                  <c:v>1.5477247999999999</c:v>
                </c:pt>
                <c:pt idx="418">
                  <c:v>1.5361637600000002</c:v>
                </c:pt>
                <c:pt idx="419">
                  <c:v>1.55015715</c:v>
                </c:pt>
                <c:pt idx="420">
                  <c:v>1.5310079400000001</c:v>
                </c:pt>
                <c:pt idx="421">
                  <c:v>1.5573215</c:v>
                </c:pt>
                <c:pt idx="422">
                  <c:v>1.54006939</c:v>
                </c:pt>
                <c:pt idx="423">
                  <c:v>1.5427134999999998</c:v>
                </c:pt>
                <c:pt idx="424">
                  <c:v>1.55764272</c:v>
                </c:pt>
                <c:pt idx="425">
                  <c:v>1.5224197099999999</c:v>
                </c:pt>
                <c:pt idx="426">
                  <c:v>1.56194506</c:v>
                </c:pt>
                <c:pt idx="427">
                  <c:v>1.52201746</c:v>
                </c:pt>
                <c:pt idx="428">
                  <c:v>1.55209062</c:v>
                </c:pt>
                <c:pt idx="429">
                  <c:v>1.54620315</c:v>
                </c:pt>
                <c:pt idx="430">
                  <c:v>1.53464388</c:v>
                </c:pt>
                <c:pt idx="431">
                  <c:v>1.5552488</c:v>
                </c:pt>
                <c:pt idx="432">
                  <c:v>1.5370740599999999</c:v>
                </c:pt>
                <c:pt idx="433">
                  <c:v>1.5671084399999999</c:v>
                </c:pt>
                <c:pt idx="434">
                  <c:v>1.5517720999999998</c:v>
                </c:pt>
                <c:pt idx="435">
                  <c:v>1.5477789599999998</c:v>
                </c:pt>
                <c:pt idx="436">
                  <c:v>1.5551572599999999</c:v>
                </c:pt>
                <c:pt idx="437">
                  <c:v>1.54264611</c:v>
                </c:pt>
                <c:pt idx="438">
                  <c:v>1.5575629500000001</c:v>
                </c:pt>
                <c:pt idx="439">
                  <c:v>1.5545153199999999</c:v>
                </c:pt>
                <c:pt idx="440">
                  <c:v>1.54391415</c:v>
                </c:pt>
                <c:pt idx="441">
                  <c:v>1.5606964800000001</c:v>
                </c:pt>
                <c:pt idx="442">
                  <c:v>1.5378411599999999</c:v>
                </c:pt>
                <c:pt idx="443">
                  <c:v>1.56313152</c:v>
                </c:pt>
                <c:pt idx="444">
                  <c:v>1.5383776999999998</c:v>
                </c:pt>
                <c:pt idx="445">
                  <c:v>1.5494897199999997</c:v>
                </c:pt>
                <c:pt idx="446">
                  <c:v>1.5643727399999998</c:v>
                </c:pt>
                <c:pt idx="447">
                  <c:v>1.5330412499999999</c:v>
                </c:pt>
                <c:pt idx="448">
                  <c:v>1.5705612</c:v>
                </c:pt>
                <c:pt idx="449">
                  <c:v>1.5316756000000002</c:v>
                </c:pt>
                <c:pt idx="450">
                  <c:v>1.56258414</c:v>
                </c:pt>
                <c:pt idx="451">
                  <c:v>1.55297277</c:v>
                </c:pt>
                <c:pt idx="452">
                  <c:v>1.5452000299999999</c:v>
                </c:pt>
                <c:pt idx="453">
                  <c:v>1.5572577999999999</c:v>
                </c:pt>
                <c:pt idx="454">
                  <c:v>1.5381926399999999</c:v>
                </c:pt>
                <c:pt idx="455">
                  <c:v>1.5681369599999999</c:v>
                </c:pt>
                <c:pt idx="456">
                  <c:v>1.5547454999999999</c:v>
                </c:pt>
                <c:pt idx="457">
                  <c:v>1.5469938799999998</c:v>
                </c:pt>
                <c:pt idx="458">
                  <c:v>1.5552750200000001</c:v>
                </c:pt>
                <c:pt idx="459">
                  <c:v>1.5437577099999999</c:v>
                </c:pt>
                <c:pt idx="460">
                  <c:v>1.5623964299999999</c:v>
                </c:pt>
                <c:pt idx="461">
                  <c:v>1.56029748</c:v>
                </c:pt>
                <c:pt idx="462">
                  <c:v>1.5478424399999999</c:v>
                </c:pt>
                <c:pt idx="463">
                  <c:v>1.5626907999999999</c:v>
                </c:pt>
                <c:pt idx="464">
                  <c:v>1.5380024999999999</c:v>
                </c:pt>
                <c:pt idx="465">
                  <c:v>1.56886371</c:v>
                </c:pt>
                <c:pt idx="466">
                  <c:v>1.54231539</c:v>
                </c:pt>
                <c:pt idx="467">
                  <c:v>1.55433376</c:v>
                </c:pt>
                <c:pt idx="468">
                  <c:v>1.5654079999999999</c:v>
                </c:pt>
                <c:pt idx="469">
                  <c:v>1.5379300499999999</c:v>
                </c:pt>
                <c:pt idx="470">
                  <c:v>1.5715755</c:v>
                </c:pt>
                <c:pt idx="471">
                  <c:v>1.5309223599999999</c:v>
                </c:pt>
                <c:pt idx="472">
                  <c:v>1.56173864</c:v>
                </c:pt>
                <c:pt idx="473">
                  <c:v>1.5577788399999999</c:v>
                </c:pt>
                <c:pt idx="474">
                  <c:v>1.5463</c:v>
                </c:pt>
                <c:pt idx="475">
                  <c:v>1.56112407</c:v>
                </c:pt>
                <c:pt idx="476">
                  <c:v>1.5449325599999999</c:v>
                </c:pt>
                <c:pt idx="477">
                  <c:v>1.5748031199999999</c:v>
                </c:pt>
                <c:pt idx="478">
                  <c:v>1.5661298300000002</c:v>
                </c:pt>
                <c:pt idx="479">
                  <c:v>1.5537014399999998</c:v>
                </c:pt>
                <c:pt idx="480">
                  <c:v>1.5657130799999999</c:v>
                </c:pt>
                <c:pt idx="481">
                  <c:v>1.5532879399999999</c:v>
                </c:pt>
                <c:pt idx="482">
                  <c:v>1.5709302700000001</c:v>
                </c:pt>
                <c:pt idx="483">
                  <c:v>1.5678962000000001</c:v>
                </c:pt>
                <c:pt idx="484">
                  <c:v>1.55547561</c:v>
                </c:pt>
                <c:pt idx="485">
                  <c:v>1.5740322</c:v>
                </c:pt>
                <c:pt idx="486">
                  <c:v>1.5475535199999999</c:v>
                </c:pt>
                <c:pt idx="487">
                  <c:v>1.58111975</c:v>
                </c:pt>
                <c:pt idx="488">
                  <c:v>1.55463054</c:v>
                </c:pt>
                <c:pt idx="489">
                  <c:v>1.5628746</c:v>
                </c:pt>
                <c:pt idx="490">
                  <c:v>1.5767275700000001</c:v>
                </c:pt>
                <c:pt idx="491">
                  <c:v>1.5512038999999997</c:v>
                </c:pt>
                <c:pt idx="492">
                  <c:v>1.5875599600000001</c:v>
                </c:pt>
                <c:pt idx="493">
                  <c:v>1.54889868</c:v>
                </c:pt>
                <c:pt idx="494">
                  <c:v>1.5768077199999999</c:v>
                </c:pt>
                <c:pt idx="495">
                  <c:v>1.5691071599999999</c:v>
                </c:pt>
                <c:pt idx="496">
                  <c:v>1.5614085199999999</c:v>
                </c:pt>
                <c:pt idx="497">
                  <c:v>1.57337411</c:v>
                </c:pt>
                <c:pt idx="498">
                  <c:v>1.5581644800000001</c:v>
                </c:pt>
                <c:pt idx="499">
                  <c:v>1.5785585500000001</c:v>
                </c:pt>
                <c:pt idx="500">
                  <c:v>1.5699091999999999</c:v>
                </c:pt>
                <c:pt idx="501">
                  <c:v>1.56781818</c:v>
                </c:pt>
                <c:pt idx="502">
                  <c:v>1.5751089</c:v>
                </c:pt>
                <c:pt idx="503">
                  <c:v>1.5589728</c:v>
                </c:pt>
                <c:pt idx="504">
                  <c:v>1.5756414300000001</c:v>
                </c:pt>
                <c:pt idx="505">
                  <c:v>1.57353367</c:v>
                </c:pt>
                <c:pt idx="506">
                  <c:v>1.5639724500000001</c:v>
                </c:pt>
                <c:pt idx="507">
                  <c:v>1.5815357999999999</c:v>
                </c:pt>
                <c:pt idx="508">
                  <c:v>1.5532454</c:v>
                </c:pt>
                <c:pt idx="509">
                  <c:v>1.5829844399999999</c:v>
                </c:pt>
                <c:pt idx="510">
                  <c:v>1.5556367200000001</c:v>
                </c:pt>
                <c:pt idx="511">
                  <c:v>1.56853164</c:v>
                </c:pt>
                <c:pt idx="512">
                  <c:v>1.5748768</c:v>
                </c:pt>
                <c:pt idx="513">
                  <c:v>1.5550214099999999</c:v>
                </c:pt>
                <c:pt idx="514">
                  <c:v>1.59126788</c:v>
                </c:pt>
                <c:pt idx="515">
                  <c:v>1.5499149800000001</c:v>
                </c:pt>
                <c:pt idx="516">
                  <c:v>1.5824132399999999</c:v>
                </c:pt>
                <c:pt idx="517">
                  <c:v>1.5747336000000001</c:v>
                </c:pt>
                <c:pt idx="518">
                  <c:v>1.5717280799999997</c:v>
                </c:pt>
                <c:pt idx="519">
                  <c:v>1.5789838999999999</c:v>
                </c:pt>
                <c:pt idx="520">
                  <c:v>1.5684882200000001</c:v>
                </c:pt>
                <c:pt idx="521">
                  <c:v>1.5934893000000001</c:v>
                </c:pt>
                <c:pt idx="522">
                  <c:v>1.5802095600000001</c:v>
                </c:pt>
                <c:pt idx="523">
                  <c:v>1.5827910000000001</c:v>
                </c:pt>
                <c:pt idx="524">
                  <c:v>1.5825706500000001</c:v>
                </c:pt>
                <c:pt idx="525">
                  <c:v>1.5692807400000002</c:v>
                </c:pt>
                <c:pt idx="526">
                  <c:v>1.5877474200000001</c:v>
                </c:pt>
                <c:pt idx="527">
                  <c:v>1.5837931299999999</c:v>
                </c:pt>
                <c:pt idx="528">
                  <c:v>1.5742577900000001</c:v>
                </c:pt>
                <c:pt idx="529">
                  <c:v>1.58990016</c:v>
                </c:pt>
                <c:pt idx="530">
                  <c:v>1.5607584300000001</c:v>
                </c:pt>
                <c:pt idx="531">
                  <c:v>1.59412102</c:v>
                </c:pt>
                <c:pt idx="532">
                  <c:v>1.5594075199999999</c:v>
                </c:pt>
                <c:pt idx="533">
                  <c:v>1.5797227600000001</c:v>
                </c:pt>
                <c:pt idx="534">
                  <c:v>1.58882664</c:v>
                </c:pt>
                <c:pt idx="535">
                  <c:v>1.56716268</c:v>
                </c:pt>
                <c:pt idx="536">
                  <c:v>1.5995694</c:v>
                </c:pt>
                <c:pt idx="537">
                  <c:v>1.56208228</c:v>
                </c:pt>
                <c:pt idx="538">
                  <c:v>1.5898213999999999</c:v>
                </c:pt>
                <c:pt idx="539">
                  <c:v>1.58029888</c:v>
                </c:pt>
                <c:pt idx="540">
                  <c:v>1.5763687200000001</c:v>
                </c:pt>
                <c:pt idx="541">
                  <c:v>1.5873271199999999</c:v>
                </c:pt>
                <c:pt idx="542">
                  <c:v>1.5759288</c:v>
                </c:pt>
                <c:pt idx="543">
                  <c:v>1.59807648</c:v>
                </c:pt>
                <c:pt idx="544">
                  <c:v>1.5876107500000001</c:v>
                </c:pt>
                <c:pt idx="545">
                  <c:v>1.5827339999999999</c:v>
                </c:pt>
                <c:pt idx="546">
                  <c:v>1.59368368</c:v>
                </c:pt>
                <c:pt idx="547">
                  <c:v>1.58043048</c:v>
                </c:pt>
                <c:pt idx="548">
                  <c:v>1.5969954</c:v>
                </c:pt>
                <c:pt idx="549">
                  <c:v>1.5958418000000001</c:v>
                </c:pt>
                <c:pt idx="550">
                  <c:v>1.5825933900000002</c:v>
                </c:pt>
                <c:pt idx="551">
                  <c:v>1.60097746</c:v>
                </c:pt>
                <c:pt idx="552">
                  <c:v>1.5719365999999999</c:v>
                </c:pt>
                <c:pt idx="553">
                  <c:v>1.6089172999999999</c:v>
                </c:pt>
                <c:pt idx="554">
                  <c:v>1.5687075600000002</c:v>
                </c:pt>
                <c:pt idx="555">
                  <c:v>1.5945384</c:v>
                </c:pt>
                <c:pt idx="556">
                  <c:v>1.6008228599999998</c:v>
                </c:pt>
                <c:pt idx="557">
                  <c:v>1.5792374900000001</c:v>
                </c:pt>
                <c:pt idx="558">
                  <c:v>1.6078273999999999</c:v>
                </c:pt>
                <c:pt idx="559">
                  <c:v>1.5722909999999999</c:v>
                </c:pt>
                <c:pt idx="560">
                  <c:v>1.6018028799999999</c:v>
                </c:pt>
                <c:pt idx="561">
                  <c:v>1.5895190000000001</c:v>
                </c:pt>
                <c:pt idx="562">
                  <c:v>1.5892965700000001</c:v>
                </c:pt>
                <c:pt idx="563">
                  <c:v>1.5993074999999999</c:v>
                </c:pt>
                <c:pt idx="564">
                  <c:v>1.5888688200000001</c:v>
                </c:pt>
                <c:pt idx="565">
                  <c:v>1.6044479999999999</c:v>
                </c:pt>
                <c:pt idx="566">
                  <c:v>1.5995815100000002</c:v>
                </c:pt>
                <c:pt idx="567">
                  <c:v>1.5947163199999999</c:v>
                </c:pt>
                <c:pt idx="568">
                  <c:v>1.6010070000000001</c:v>
                </c:pt>
                <c:pt idx="569">
                  <c:v>1.5915028500000001</c:v>
                </c:pt>
                <c:pt idx="570">
                  <c:v>1.60798138</c:v>
                </c:pt>
                <c:pt idx="571">
                  <c:v>1.6022069800000001</c:v>
                </c:pt>
                <c:pt idx="572">
                  <c:v>1.58992354</c:v>
                </c:pt>
                <c:pt idx="573">
                  <c:v>1.6091778000000001</c:v>
                </c:pt>
                <c:pt idx="574">
                  <c:v>1.5792940799999999</c:v>
                </c:pt>
                <c:pt idx="575">
                  <c:v>1.6124529700000001</c:v>
                </c:pt>
                <c:pt idx="576">
                  <c:v>1.5751429000000001</c:v>
                </c:pt>
                <c:pt idx="577">
                  <c:v>1.6008944600000001</c:v>
                </c:pt>
                <c:pt idx="578">
                  <c:v>1.6025409400000001</c:v>
                </c:pt>
                <c:pt idx="579">
                  <c:v>1.5865617600000002</c:v>
                </c:pt>
                <c:pt idx="580">
                  <c:v>1.6187702000000002</c:v>
                </c:pt>
                <c:pt idx="581">
                  <c:v>1.5824107599999999</c:v>
                </c:pt>
                <c:pt idx="582">
                  <c:v>1.6099789199999999</c:v>
                </c:pt>
                <c:pt idx="583">
                  <c:v>1.6023606000000001</c:v>
                </c:pt>
                <c:pt idx="584">
                  <c:v>1.5965791599999999</c:v>
                </c:pt>
                <c:pt idx="585">
                  <c:v>1.6028367600000002</c:v>
                </c:pt>
                <c:pt idx="586">
                  <c:v>1.5942964799999999</c:v>
                </c:pt>
                <c:pt idx="587">
                  <c:v>1.6116785200000001</c:v>
                </c:pt>
                <c:pt idx="588">
                  <c:v>1.6068242400000001</c:v>
                </c:pt>
                <c:pt idx="589">
                  <c:v>1.6010457999999999</c:v>
                </c:pt>
                <c:pt idx="590">
                  <c:v>1.6091488700000001</c:v>
                </c:pt>
                <c:pt idx="591">
                  <c:v>1.5950447999999999</c:v>
                </c:pt>
                <c:pt idx="592">
                  <c:v>1.6179649200000001</c:v>
                </c:pt>
                <c:pt idx="593">
                  <c:v>1.61035536</c:v>
                </c:pt>
                <c:pt idx="594">
                  <c:v>1.5981062400000001</c:v>
                </c:pt>
                <c:pt idx="595">
                  <c:v>1.6163756</c:v>
                </c:pt>
                <c:pt idx="596">
                  <c:v>1.58380554</c:v>
                </c:pt>
                <c:pt idx="597">
                  <c:v>1.6224097499999999</c:v>
                </c:pt>
                <c:pt idx="598">
                  <c:v>1.58613312</c:v>
                </c:pt>
                <c:pt idx="599">
                  <c:v>1.6099389799999999</c:v>
                </c:pt>
                <c:pt idx="600">
                  <c:v>1.6078992000000001</c:v>
                </c:pt>
                <c:pt idx="601">
                  <c:v>1.5919658500000002</c:v>
                </c:pt>
                <c:pt idx="602">
                  <c:v>1.62038028</c:v>
                </c:pt>
                <c:pt idx="603">
                  <c:v>1.5933652500000002</c:v>
                </c:pt>
                <c:pt idx="604">
                  <c:v>1.6190006799999999</c:v>
                </c:pt>
                <c:pt idx="605">
                  <c:v>1.61047936</c:v>
                </c:pt>
                <c:pt idx="606">
                  <c:v>1.6046954</c:v>
                </c:pt>
                <c:pt idx="607">
                  <c:v>1.6109491</c:v>
                </c:pt>
                <c:pt idx="608">
                  <c:v>1.5987399199999999</c:v>
                </c:pt>
                <c:pt idx="609">
                  <c:v>1.61605043</c:v>
                </c:pt>
                <c:pt idx="610">
                  <c:v>1.6158228000000001</c:v>
                </c:pt>
                <c:pt idx="611">
                  <c:v>1.6036178399999999</c:v>
                </c:pt>
                <c:pt idx="612">
                  <c:v>1.6181527</c:v>
                </c:pt>
                <c:pt idx="613">
                  <c:v>1.59947628</c:v>
                </c:pt>
                <c:pt idx="614">
                  <c:v>1.61954124</c:v>
                </c:pt>
                <c:pt idx="615">
                  <c:v>1.6137975</c:v>
                </c:pt>
                <c:pt idx="616">
                  <c:v>1.6052890500000001</c:v>
                </c:pt>
                <c:pt idx="617">
                  <c:v>1.6216572799999998</c:v>
                </c:pt>
                <c:pt idx="618">
                  <c:v>1.5873396</c:v>
                </c:pt>
                <c:pt idx="619">
                  <c:v>1.6267299</c:v>
                </c:pt>
                <c:pt idx="620">
                  <c:v>1.58873496</c:v>
                </c:pt>
                <c:pt idx="621">
                  <c:v>1.6115460900000003</c:v>
                </c:pt>
                <c:pt idx="622">
                  <c:v>1.60855488</c:v>
                </c:pt>
                <c:pt idx="623">
                  <c:v>1.5908433200000001</c:v>
                </c:pt>
                <c:pt idx="624">
                  <c:v>1.60905688</c:v>
                </c:pt>
                <c:pt idx="625">
                  <c:v>1.5830442900000001</c:v>
                </c:pt>
                <c:pt idx="626">
                  <c:v>1.6104442200000002</c:v>
                </c:pt>
                <c:pt idx="627">
                  <c:v>1.6037722999999999</c:v>
                </c:pt>
                <c:pt idx="628">
                  <c:v>1.5998637600000001</c:v>
                </c:pt>
                <c:pt idx="629">
                  <c:v>1.6079388000000001</c:v>
                </c:pt>
                <c:pt idx="630">
                  <c:v>1.59576552</c:v>
                </c:pt>
                <c:pt idx="631">
                  <c:v>1.61486325</c:v>
                </c:pt>
                <c:pt idx="632">
                  <c:v>1.6127950600000001</c:v>
                </c:pt>
                <c:pt idx="633">
                  <c:v>1.6015459000000001</c:v>
                </c:pt>
                <c:pt idx="634">
                  <c:v>1.6187951999999999</c:v>
                </c:pt>
                <c:pt idx="635">
                  <c:v>1.6029325200000002</c:v>
                </c:pt>
                <c:pt idx="636">
                  <c:v>1.6220156400000001</c:v>
                </c:pt>
                <c:pt idx="637">
                  <c:v>1.6181087999999999</c:v>
                </c:pt>
                <c:pt idx="638">
                  <c:v>1.6096242599999999</c:v>
                </c:pt>
                <c:pt idx="639">
                  <c:v>1.6241027099999998</c:v>
                </c:pt>
                <c:pt idx="640">
                  <c:v>1.59448235</c:v>
                </c:pt>
                <c:pt idx="641">
                  <c:v>1.63376864</c:v>
                </c:pt>
                <c:pt idx="642">
                  <c:v>1.5931124999999999</c:v>
                </c:pt>
                <c:pt idx="643">
                  <c:v>1.6232015399999999</c:v>
                </c:pt>
                <c:pt idx="644">
                  <c:v>1.61656</c:v>
                </c:pt>
                <c:pt idx="645">
                  <c:v>1.60532824</c:v>
                </c:pt>
                <c:pt idx="646">
                  <c:v>1.6225477499999998</c:v>
                </c:pt>
                <c:pt idx="647">
                  <c:v>1.5966280700000002</c:v>
                </c:pt>
                <c:pt idx="648">
                  <c:v>1.6266960000000001</c:v>
                </c:pt>
                <c:pt idx="649">
                  <c:v>1.6182048099999999</c:v>
                </c:pt>
                <c:pt idx="650">
                  <c:v>1.6133869199999999</c:v>
                </c:pt>
                <c:pt idx="651">
                  <c:v>1.6214345399999999</c:v>
                </c:pt>
                <c:pt idx="652">
                  <c:v>1.6102124999999998</c:v>
                </c:pt>
                <c:pt idx="653">
                  <c:v>1.62557964</c:v>
                </c:pt>
                <c:pt idx="654">
                  <c:v>1.6244320400000001</c:v>
                </c:pt>
                <c:pt idx="655">
                  <c:v>1.6132140799999999</c:v>
                </c:pt>
                <c:pt idx="656">
                  <c:v>1.6285742400000001</c:v>
                </c:pt>
                <c:pt idx="657">
                  <c:v>1.6035881400000001</c:v>
                </c:pt>
                <c:pt idx="658">
                  <c:v>1.6345295900000001</c:v>
                </c:pt>
                <c:pt idx="659">
                  <c:v>1.6187156</c:v>
                </c:pt>
                <c:pt idx="660">
                  <c:v>1.6194201599999998</c:v>
                </c:pt>
                <c:pt idx="661">
                  <c:v>1.63568475</c:v>
                </c:pt>
                <c:pt idx="662">
                  <c:v>1.6070674199999999</c:v>
                </c:pt>
                <c:pt idx="663">
                  <c:v>1.6416512000000001</c:v>
                </c:pt>
                <c:pt idx="664">
                  <c:v>1.60111556</c:v>
                </c:pt>
                <c:pt idx="665">
                  <c:v>1.63111104</c:v>
                </c:pt>
                <c:pt idx="666">
                  <c:v>1.6208244000000001</c:v>
                </c:pt>
                <c:pt idx="667">
                  <c:v>1.6105403999999999</c:v>
                </c:pt>
                <c:pt idx="668">
                  <c:v>1.6313675400000001</c:v>
                </c:pt>
                <c:pt idx="669">
                  <c:v>1.6082523799999999</c:v>
                </c:pt>
                <c:pt idx="670">
                  <c:v>1.64005632</c:v>
                </c:pt>
                <c:pt idx="671">
                  <c:v>1.62336966</c:v>
                </c:pt>
                <c:pt idx="672">
                  <c:v>1.6167343199999999</c:v>
                </c:pt>
                <c:pt idx="673">
                  <c:v>1.6283974000000001</c:v>
                </c:pt>
                <c:pt idx="674">
                  <c:v>1.6190190000000002</c:v>
                </c:pt>
                <c:pt idx="675">
                  <c:v>1.6325252999999997</c:v>
                </c:pt>
                <c:pt idx="676">
                  <c:v>1.6359510499999999</c:v>
                </c:pt>
                <c:pt idx="677">
                  <c:v>1.62110709</c:v>
                </c:pt>
                <c:pt idx="678">
                  <c:v>1.6345896</c:v>
                </c:pt>
                <c:pt idx="679">
                  <c:v>1.6096772699999997</c:v>
                </c:pt>
                <c:pt idx="680">
                  <c:v>1.63778048</c:v>
                </c:pt>
                <c:pt idx="681">
                  <c:v>1.6156337599999999</c:v>
                </c:pt>
                <c:pt idx="682">
                  <c:v>1.6245585999999999</c:v>
                </c:pt>
                <c:pt idx="683">
                  <c:v>1.6425988600000001</c:v>
                </c:pt>
                <c:pt idx="684">
                  <c:v>1.6149619200000001</c:v>
                </c:pt>
                <c:pt idx="685">
                  <c:v>1.64761124</c:v>
                </c:pt>
                <c:pt idx="686">
                  <c:v>1.6044748299999998</c:v>
                </c:pt>
                <c:pt idx="687">
                  <c:v>1.6389426999999999</c:v>
                </c:pt>
                <c:pt idx="688">
                  <c:v>1.6341447</c:v>
                </c:pt>
                <c:pt idx="689">
                  <c:v>1.6229584000000001</c:v>
                </c:pt>
                <c:pt idx="690">
                  <c:v>1.6373658600000001</c:v>
                </c:pt>
                <c:pt idx="691">
                  <c:v>1.6207065600000001</c:v>
                </c:pt>
                <c:pt idx="692">
                  <c:v>1.6460237200000001</c:v>
                </c:pt>
                <c:pt idx="693">
                  <c:v>1.6348416000000001</c:v>
                </c:pt>
                <c:pt idx="694">
                  <c:v>1.6300477899999999</c:v>
                </c:pt>
                <c:pt idx="695">
                  <c:v>1.6407599599999998</c:v>
                </c:pt>
                <c:pt idx="696">
                  <c:v>1.6323189</c:v>
                </c:pt>
                <c:pt idx="697">
                  <c:v>1.6467107999999999</c:v>
                </c:pt>
                <c:pt idx="698">
                  <c:v>1.6464760199999999</c:v>
                </c:pt>
                <c:pt idx="699">
                  <c:v>1.6316566000000001</c:v>
                </c:pt>
                <c:pt idx="700">
                  <c:v>1.6478292800000001</c:v>
                </c:pt>
                <c:pt idx="701">
                  <c:v>1.6239009600000001</c:v>
                </c:pt>
                <c:pt idx="702">
                  <c:v>1.65102192</c:v>
                </c:pt>
                <c:pt idx="703">
                  <c:v>1.62618855</c:v>
                </c:pt>
                <c:pt idx="704">
                  <c:v>1.6405309000000001</c:v>
                </c:pt>
                <c:pt idx="705">
                  <c:v>1.6539764800000001</c:v>
                </c:pt>
                <c:pt idx="706">
                  <c:v>1.6236889499999998</c:v>
                </c:pt>
                <c:pt idx="707">
                  <c:v>1.6571464</c:v>
                </c:pt>
                <c:pt idx="708">
                  <c:v>1.6168704</c:v>
                </c:pt>
                <c:pt idx="709">
                  <c:v>1.6439476200000001</c:v>
                </c:pt>
                <c:pt idx="710">
                  <c:v>1.6355215799999998</c:v>
                </c:pt>
                <c:pt idx="711">
                  <c:v>1.63164793</c:v>
                </c:pt>
                <c:pt idx="712">
                  <c:v>1.6423695</c:v>
                </c:pt>
                <c:pt idx="713">
                  <c:v>1.6293980699999999</c:v>
                </c:pt>
                <c:pt idx="714">
                  <c:v>1.65736408</c:v>
                </c:pt>
                <c:pt idx="715">
                  <c:v>1.6443940800000001</c:v>
                </c:pt>
                <c:pt idx="716">
                  <c:v>1.636884</c:v>
                </c:pt>
                <c:pt idx="717">
                  <c:v>1.6484883799999999</c:v>
                </c:pt>
                <c:pt idx="718">
                  <c:v>1.63825226</c:v>
                </c:pt>
                <c:pt idx="719">
                  <c:v>1.6543800000000002</c:v>
                </c:pt>
                <c:pt idx="720">
                  <c:v>1.65143496</c:v>
                </c:pt>
                <c:pt idx="721">
                  <c:v>1.6403117999999999</c:v>
                </c:pt>
                <c:pt idx="722">
                  <c:v>1.6527979699999999</c:v>
                </c:pt>
                <c:pt idx="723">
                  <c:v>1.6225810000000001</c:v>
                </c:pt>
                <c:pt idx="724">
                  <c:v>1.65959199</c:v>
                </c:pt>
                <c:pt idx="725">
                  <c:v>1.6348319999999998</c:v>
                </c:pt>
                <c:pt idx="726">
                  <c:v>1.6464215600000001</c:v>
                </c:pt>
                <c:pt idx="727">
                  <c:v>1.6580080000000001</c:v>
                </c:pt>
                <c:pt idx="728">
                  <c:v>1.62871878</c:v>
                </c:pt>
                <c:pt idx="729">
                  <c:v>1.6657028999999999</c:v>
                </c:pt>
                <c:pt idx="730">
                  <c:v>1.6246398</c:v>
                </c:pt>
                <c:pt idx="731">
                  <c:v>1.6534467800000001</c:v>
                </c:pt>
                <c:pt idx="732">
                  <c:v>1.6441363199999999</c:v>
                </c:pt>
                <c:pt idx="733">
                  <c:v>1.6420863000000001</c:v>
                </c:pt>
                <c:pt idx="734">
                  <c:v>1.6518291000000001</c:v>
                </c:pt>
                <c:pt idx="735">
                  <c:v>1.6380058800000001</c:v>
                </c:pt>
                <c:pt idx="736">
                  <c:v>1.66046066</c:v>
                </c:pt>
                <c:pt idx="737">
                  <c:v>1.6511553299999999</c:v>
                </c:pt>
                <c:pt idx="738">
                  <c:v>1.6518252</c:v>
                </c:pt>
                <c:pt idx="739">
                  <c:v>1.65523248</c:v>
                </c:pt>
                <c:pt idx="740">
                  <c:v>1.6450070999999999</c:v>
                </c:pt>
                <c:pt idx="741">
                  <c:v>1.6629137000000001</c:v>
                </c:pt>
                <c:pt idx="742">
                  <c:v>1.6626935</c:v>
                </c:pt>
                <c:pt idx="743">
                  <c:v>1.6488654</c:v>
                </c:pt>
                <c:pt idx="744">
                  <c:v>1.66765144</c:v>
                </c:pt>
                <c:pt idx="745">
                  <c:v>1.63663604</c:v>
                </c:pt>
                <c:pt idx="746">
                  <c:v>1.6690023700000001</c:v>
                </c:pt>
                <c:pt idx="747">
                  <c:v>1.6397880599999999</c:v>
                </c:pt>
                <c:pt idx="748">
                  <c:v>1.6576592299999999</c:v>
                </c:pt>
                <c:pt idx="749">
                  <c:v>1.6655680000000002</c:v>
                </c:pt>
                <c:pt idx="750">
                  <c:v>1.64181512</c:v>
                </c:pt>
                <c:pt idx="751">
                  <c:v>1.67689088</c:v>
                </c:pt>
                <c:pt idx="752">
                  <c:v>1.6386471300000001</c:v>
                </c:pt>
                <c:pt idx="753">
                  <c:v>1.6691715</c:v>
                </c:pt>
                <c:pt idx="754">
                  <c:v>1.6598859499999998</c:v>
                </c:pt>
                <c:pt idx="755">
                  <c:v>1.64969856</c:v>
                </c:pt>
                <c:pt idx="756">
                  <c:v>1.6603315200000002</c:v>
                </c:pt>
                <c:pt idx="757">
                  <c:v>1.6465482</c:v>
                </c:pt>
                <c:pt idx="758">
                  <c:v>1.6707213600000002</c:v>
                </c:pt>
                <c:pt idx="759">
                  <c:v>1.6614601000000002</c:v>
                </c:pt>
                <c:pt idx="760">
                  <c:v>1.66212498</c:v>
                </c:pt>
                <c:pt idx="761">
                  <c:v>1.6618859099999999</c:v>
                </c:pt>
                <c:pt idx="762">
                  <c:v>1.65441836</c:v>
                </c:pt>
                <c:pt idx="763">
                  <c:v>1.6749592200000001</c:v>
                </c:pt>
                <c:pt idx="764">
                  <c:v>1.6692984</c:v>
                </c:pt>
                <c:pt idx="765">
                  <c:v>1.6573536500000001</c:v>
                </c:pt>
                <c:pt idx="766">
                  <c:v>1.67427324</c:v>
                </c:pt>
                <c:pt idx="767">
                  <c:v>1.6433507999999999</c:v>
                </c:pt>
                <c:pt idx="768">
                  <c:v>1.6774024000000001</c:v>
                </c:pt>
                <c:pt idx="769">
                  <c:v>1.6401695599999999</c:v>
                </c:pt>
                <c:pt idx="770">
                  <c:v>1.6624970999999999</c:v>
                </c:pt>
                <c:pt idx="771">
                  <c:v>1.66586732</c:v>
                </c:pt>
                <c:pt idx="772">
                  <c:v>1.6457952</c:v>
                </c:pt>
                <c:pt idx="773">
                  <c:v>1.67984054</c:v>
                </c:pt>
                <c:pt idx="774">
                  <c:v>1.6444371499999999</c:v>
                </c:pt>
                <c:pt idx="775">
                  <c:v>1.67665069</c:v>
                </c:pt>
                <c:pt idx="776">
                  <c:v>1.6665079200000001</c:v>
                </c:pt>
                <c:pt idx="777">
                  <c:v>1.6617593799999999</c:v>
                </c:pt>
                <c:pt idx="778">
                  <c:v>1.6651259099999998</c:v>
                </c:pt>
                <c:pt idx="779">
                  <c:v>1.6567915800000002</c:v>
                </c:pt>
                <c:pt idx="780">
                  <c:v>1.67818336</c:v>
                </c:pt>
                <c:pt idx="781">
                  <c:v>1.6653252000000001</c:v>
                </c:pt>
                <c:pt idx="782">
                  <c:v>1.66240035</c:v>
                </c:pt>
                <c:pt idx="783">
                  <c:v>1.6702686000000002</c:v>
                </c:pt>
                <c:pt idx="784">
                  <c:v>1.6529129499999999</c:v>
                </c:pt>
                <c:pt idx="785">
                  <c:v>1.6697865600000001</c:v>
                </c:pt>
                <c:pt idx="786">
                  <c:v>1.66416096</c:v>
                </c:pt>
                <c:pt idx="787">
                  <c:v>1.6513336000000001</c:v>
                </c:pt>
                <c:pt idx="788">
                  <c:v>1.6691005800000001</c:v>
                </c:pt>
                <c:pt idx="789">
                  <c:v>1.6391549399999998</c:v>
                </c:pt>
                <c:pt idx="790">
                  <c:v>1.67491861</c:v>
                </c:pt>
                <c:pt idx="791">
                  <c:v>1.6686000000000001</c:v>
                </c:pt>
              </c:numCache>
            </c:numRef>
          </c:yVal>
          <c:smooth val="1"/>
        </c:ser>
        <c:ser>
          <c:idx val="11"/>
          <c:order val="11"/>
          <c:tx>
            <c:v>Test_3 : CSR-5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CHS_19May2016!$Y$27:$Y$816</c:f>
              <c:numCache>
                <c:formatCode>General</c:formatCode>
                <c:ptCount val="790"/>
                <c:pt idx="0">
                  <c:v>0</c:v>
                </c:pt>
                <c:pt idx="1">
                  <c:v>1.0000500033334733E-2</c:v>
                </c:pt>
                <c:pt idx="2">
                  <c:v>2.2002420354991704E-2</c:v>
                </c:pt>
                <c:pt idx="3">
                  <c:v>3.500612642953807E-2</c:v>
                </c:pt>
                <c:pt idx="4">
                  <c:v>4.6010583245654706E-2</c:v>
                </c:pt>
                <c:pt idx="5">
                  <c:v>5.901741184899538E-2</c:v>
                </c:pt>
                <c:pt idx="6">
                  <c:v>7.2025932448327737E-2</c:v>
                </c:pt>
                <c:pt idx="7">
                  <c:v>8.5036145483894113E-2</c:v>
                </c:pt>
                <c:pt idx="8">
                  <c:v>9.8048051396142047E-2</c:v>
                </c:pt>
                <c:pt idx="9">
                  <c:v>0.11006054440330039</c:v>
                </c:pt>
                <c:pt idx="10">
                  <c:v>0.12307570708617334</c:v>
                </c:pt>
                <c:pt idx="11">
                  <c:v>0.13509120709562367</c:v>
                </c:pt>
                <c:pt idx="12">
                  <c:v>0.14911111538833396</c:v>
                </c:pt>
                <c:pt idx="13">
                  <c:v>0.16012813669738793</c:v>
                </c:pt>
                <c:pt idx="14">
                  <c:v>0.17314981781481426</c:v>
                </c:pt>
                <c:pt idx="15">
                  <c:v>0.18617319479486402</c:v>
                </c:pt>
                <c:pt idx="16">
                  <c:v>0.19919826807932306</c:v>
                </c:pt>
                <c:pt idx="17">
                  <c:v>0.21122291862739564</c:v>
                </c:pt>
                <c:pt idx="18">
                  <c:v>0.22425125527800638</c:v>
                </c:pt>
                <c:pt idx="19">
                  <c:v>0.23728128952533586</c:v>
                </c:pt>
                <c:pt idx="20">
                  <c:v>0.25031302181184767</c:v>
                </c:pt>
                <c:pt idx="21">
                  <c:v>0.26334645258017852</c:v>
                </c:pt>
                <c:pt idx="22">
                  <c:v>0.27437606710632706</c:v>
                </c:pt>
                <c:pt idx="23">
                  <c:v>0.28741263469683737</c:v>
                </c:pt>
                <c:pt idx="24">
                  <c:v>0.30045090202987246</c:v>
                </c:pt>
                <c:pt idx="25">
                  <c:v>0.31349086954873517</c:v>
                </c:pt>
                <c:pt idx="26">
                  <c:v>0.32552927206726251</c:v>
                </c:pt>
                <c:pt idx="27">
                  <c:v>0.33857251042084241</c:v>
                </c:pt>
                <c:pt idx="28">
                  <c:v>0.35161745025700947</c:v>
                </c:pt>
                <c:pt idx="29">
                  <c:v>0.36466409201974753</c:v>
                </c:pt>
                <c:pt idx="30">
                  <c:v>0.37771243615321426</c:v>
                </c:pt>
                <c:pt idx="31">
                  <c:v>0.38875467271925074</c:v>
                </c:pt>
                <c:pt idx="32">
                  <c:v>0.4018061608584097</c:v>
                </c:pt>
                <c:pt idx="33">
                  <c:v>0.41485935263335849</c:v>
                </c:pt>
                <c:pt idx="34">
                  <c:v>0.42791424848889065</c:v>
                </c:pt>
                <c:pt idx="35">
                  <c:v>0.4399664344687097</c:v>
                </c:pt>
                <c:pt idx="36">
                  <c:v>0.45302460865317035</c:v>
                </c:pt>
                <c:pt idx="37">
                  <c:v>0.46608448821946663</c:v>
                </c:pt>
                <c:pt idx="38">
                  <c:v>0.47914607361307604</c:v>
                </c:pt>
                <c:pt idx="39">
                  <c:v>0.49220936527968417</c:v>
                </c:pt>
                <c:pt idx="40">
                  <c:v>0.50326425280746767</c:v>
                </c:pt>
                <c:pt idx="41">
                  <c:v>0.5163306956880076</c:v>
                </c:pt>
                <c:pt idx="42">
                  <c:v>0.52939884611096044</c:v>
                </c:pt>
                <c:pt idx="43">
                  <c:v>0.54246870452268414</c:v>
                </c:pt>
                <c:pt idx="44">
                  <c:v>0.55554027136967821</c:v>
                </c:pt>
                <c:pt idx="45">
                  <c:v>0.56861354709865075</c:v>
                </c:pt>
                <c:pt idx="46">
                  <c:v>0.58068270337870287</c:v>
                </c:pt>
                <c:pt idx="47">
                  <c:v>0.59476522699020618</c:v>
                </c:pt>
                <c:pt idx="48">
                  <c:v>0.60683754016067226</c:v>
                </c:pt>
                <c:pt idx="49">
                  <c:v>0.61991752428210556</c:v>
                </c:pt>
                <c:pt idx="50">
                  <c:v>0.63199287448193475</c:v>
                </c:pt>
                <c:pt idx="51">
                  <c:v>0.64507614954627035</c:v>
                </c:pt>
                <c:pt idx="52">
                  <c:v>0.65816113655543973</c:v>
                </c:pt>
                <c:pt idx="53">
                  <c:v>0.67024110596754127</c:v>
                </c:pt>
                <c:pt idx="54">
                  <c:v>0.68332938643786789</c:v>
                </c:pt>
                <c:pt idx="55">
                  <c:v>0.69641938016328919</c:v>
                </c:pt>
                <c:pt idx="56">
                  <c:v>0.70951108759240511</c:v>
                </c:pt>
                <c:pt idx="57">
                  <c:v>0.72260450917395824</c:v>
                </c:pt>
                <c:pt idx="58">
                  <c:v>0.73469226630534445</c:v>
                </c:pt>
                <c:pt idx="59">
                  <c:v>0.74678148475209727</c:v>
                </c:pt>
                <c:pt idx="60">
                  <c:v>0.75987978753305097</c:v>
                </c:pt>
                <c:pt idx="61">
                  <c:v>0.77197205152190906</c:v>
                </c:pt>
                <c:pt idx="62">
                  <c:v>0.78507365447138544</c:v>
                </c:pt>
                <c:pt idx="63">
                  <c:v>0.79817697416577249</c:v>
                </c:pt>
                <c:pt idx="64">
                  <c:v>0.81128201105504172</c:v>
                </c:pt>
                <c:pt idx="65">
                  <c:v>0.82438876558934127</c:v>
                </c:pt>
                <c:pt idx="66">
                  <c:v>0.83749723821896283</c:v>
                </c:pt>
                <c:pt idx="67">
                  <c:v>0.84959889212643158</c:v>
                </c:pt>
                <c:pt idx="68">
                  <c:v>0.86170201071142505</c:v>
                </c:pt>
                <c:pt idx="69">
                  <c:v>0.87582416738995372</c:v>
                </c:pt>
                <c:pt idx="70">
                  <c:v>0.88793046065951764</c:v>
                </c:pt>
                <c:pt idx="71">
                  <c:v>0.90104726582819084</c:v>
                </c:pt>
                <c:pt idx="72">
                  <c:v>0.91416579172833878</c:v>
                </c:pt>
                <c:pt idx="73">
                  <c:v>0.92728603881150085</c:v>
                </c:pt>
                <c:pt idx="74">
                  <c:v>0.94040800752939468</c:v>
                </c:pt>
                <c:pt idx="75">
                  <c:v>0.95353169833388174</c:v>
                </c:pt>
                <c:pt idx="76">
                  <c:v>0.96665711167703505</c:v>
                </c:pt>
                <c:pt idx="77">
                  <c:v>0.97776457640963799</c:v>
                </c:pt>
                <c:pt idx="78">
                  <c:v>0.99190313430029076</c:v>
                </c:pt>
                <c:pt idx="79">
                  <c:v>1.0040234894415345</c:v>
                </c:pt>
                <c:pt idx="80">
                  <c:v>1.017155532149643</c:v>
                </c:pt>
                <c:pt idx="81">
                  <c:v>1.0302892995897035</c:v>
                </c:pt>
                <c:pt idx="82">
                  <c:v>1.043424792214831</c:v>
                </c:pt>
                <c:pt idx="83">
                  <c:v>1.0555513939516588</c:v>
                </c:pt>
                <c:pt idx="84">
                  <c:v>1.0686902055145293</c:v>
                </c:pt>
                <c:pt idx="85">
                  <c:v>1.0818307435879269</c:v>
                </c:pt>
                <c:pt idx="86">
                  <c:v>1.0939620038385565</c:v>
                </c:pt>
                <c:pt idx="87">
                  <c:v>1.1071058634001705</c:v>
                </c:pt>
                <c:pt idx="88">
                  <c:v>1.1202514507993444</c:v>
                </c:pt>
                <c:pt idx="89">
                  <c:v>1.1333987664903846</c:v>
                </c:pt>
                <c:pt idx="90">
                  <c:v>1.1455362845851307</c:v>
                </c:pt>
                <c:pt idx="91">
                  <c:v>1.158686925192014</c:v>
                </c:pt>
                <c:pt idx="92">
                  <c:v>1.1718392954198511</c:v>
                </c:pt>
                <c:pt idx="93">
                  <c:v>1.1849933957236514</c:v>
                </c:pt>
                <c:pt idx="94">
                  <c:v>1.1971371781219959</c:v>
                </c:pt>
                <c:pt idx="95">
                  <c:v>1.2092824354139593</c:v>
                </c:pt>
                <c:pt idx="96">
                  <c:v>1.2224414622722977</c:v>
                </c:pt>
                <c:pt idx="97">
                  <c:v>1.235602220958409</c:v>
                </c:pt>
                <c:pt idx="98">
                  <c:v>1.2487647119282073</c:v>
                </c:pt>
                <c:pt idx="99">
                  <c:v>1.2609162415169457</c:v>
                </c:pt>
                <c:pt idx="100">
                  <c:v>1.2740820650835418</c:v>
                </c:pt>
                <c:pt idx="101">
                  <c:v>1.2872496222674872</c:v>
                </c:pt>
                <c:pt idx="102">
                  <c:v>1.3004189135254034</c:v>
                </c:pt>
                <c:pt idx="103">
                  <c:v>1.3125767218927944</c:v>
                </c:pt>
                <c:pt idx="104">
                  <c:v>1.3257493491923491</c:v>
                </c:pt>
                <c:pt idx="105">
                  <c:v>1.3379102377629275</c:v>
                </c:pt>
                <c:pt idx="106">
                  <c:v>1.3510862027947308</c:v>
                </c:pt>
                <c:pt idx="107">
                  <c:v>1.3642639041158549</c:v>
                </c:pt>
                <c:pt idx="108">
                  <c:v>1.3774433421839771</c:v>
                </c:pt>
                <c:pt idx="109">
                  <c:v>1.3906245174569221</c:v>
                </c:pt>
                <c:pt idx="110">
                  <c:v>1.4027932984643035</c:v>
                </c:pt>
                <c:pt idx="111">
                  <c:v>1.4159778158032905</c:v>
                </c:pt>
                <c:pt idx="112">
                  <c:v>1.4281496825769511</c:v>
                </c:pt>
                <c:pt idx="113">
                  <c:v>1.4413375436771725</c:v>
                </c:pt>
                <c:pt idx="114">
                  <c:v>1.4535124977824898</c:v>
                </c:pt>
                <c:pt idx="115">
                  <c:v>1.4677184846150988</c:v>
                </c:pt>
                <c:pt idx="116">
                  <c:v>1.4798966512071725</c:v>
                </c:pt>
                <c:pt idx="117">
                  <c:v>1.4930913388420941</c:v>
                </c:pt>
                <c:pt idx="118">
                  <c:v>1.5062877677045743</c:v>
                </c:pt>
                <c:pt idx="119">
                  <c:v>1.5184706325203015</c:v>
                </c:pt>
                <c:pt idx="120">
                  <c:v>1.5316704111893289</c:v>
                </c:pt>
                <c:pt idx="121">
                  <c:v>1.5438563689191365</c:v>
                </c:pt>
                <c:pt idx="122">
                  <c:v>1.5570594990957853</c:v>
                </c:pt>
                <c:pt idx="123">
                  <c:v>1.5702643727291039</c:v>
                </c:pt>
                <c:pt idx="124">
                  <c:v>1.5834709902795723</c:v>
                </c:pt>
                <c:pt idx="125">
                  <c:v>1.5956632624261904</c:v>
                </c:pt>
                <c:pt idx="126">
                  <c:v>1.6098894589749297</c:v>
                </c:pt>
                <c:pt idx="127">
                  <c:v>1.6220849527550998</c:v>
                </c:pt>
                <c:pt idx="128">
                  <c:v>1.6352984162772102</c:v>
                </c:pt>
                <c:pt idx="129">
                  <c:v>1.6485136259862376</c:v>
                </c:pt>
                <c:pt idx="130">
                  <c:v>1.6617305823437785</c:v>
                </c:pt>
                <c:pt idx="131">
                  <c:v>1.6739324004297995</c:v>
                </c:pt>
                <c:pt idx="132">
                  <c:v>1.686135707541168</c:v>
                </c:pt>
                <c:pt idx="133">
                  <c:v>1.6993576376571105</c:v>
                </c:pt>
                <c:pt idx="134">
                  <c:v>1.7125813161985797</c:v>
                </c:pt>
                <c:pt idx="135">
                  <c:v>1.72580674362806</c:v>
                </c:pt>
                <c:pt idx="136">
                  <c:v>1.7390339204082208</c:v>
                </c:pt>
                <c:pt idx="137">
                  <c:v>1.7522628470018791</c:v>
                </c:pt>
                <c:pt idx="138">
                  <c:v>1.7644757173469094</c:v>
                </c:pt>
                <c:pt idx="139">
                  <c:v>1.7766900794161444</c:v>
                </c:pt>
                <c:pt idx="140">
                  <c:v>1.7899239887831759</c:v>
                </c:pt>
                <c:pt idx="141">
                  <c:v>1.8031596497455977</c:v>
                </c:pt>
                <c:pt idx="142">
                  <c:v>1.816397062767118</c:v>
                </c:pt>
                <c:pt idx="143">
                  <c:v>1.8296362283116647</c:v>
                </c:pt>
                <c:pt idx="144">
                  <c:v>1.8428771468433494</c:v>
                </c:pt>
                <c:pt idx="145">
                  <c:v>1.8551010894875228</c:v>
                </c:pt>
                <c:pt idx="146">
                  <c:v>1.8683453804533987</c:v>
                </c:pt>
                <c:pt idx="147">
                  <c:v>1.8815914257640485</c:v>
                </c:pt>
                <c:pt idx="148">
                  <c:v>1.8938201020250849</c:v>
                </c:pt>
                <c:pt idx="149">
                  <c:v>1.9060502738742446</c:v>
                </c:pt>
                <c:pt idx="150">
                  <c:v>1.9203206984435954</c:v>
                </c:pt>
                <c:pt idx="151">
                  <c:v>1.9325541119890082</c:v>
                </c:pt>
                <c:pt idx="152">
                  <c:v>1.9458086657122928</c:v>
                </c:pt>
                <c:pt idx="153">
                  <c:v>1.9590649765004149</c:v>
                </c:pt>
                <c:pt idx="154">
                  <c:v>1.9723230448192914</c:v>
                </c:pt>
                <c:pt idx="155">
                  <c:v>1.9855828711349917</c:v>
                </c:pt>
                <c:pt idx="156">
                  <c:v>1.9978242715664867</c:v>
                </c:pt>
                <c:pt idx="157">
                  <c:v>2.0110874799560308</c:v>
                </c:pt>
                <c:pt idx="158">
                  <c:v>2.0233320030981732</c:v>
                </c:pt>
                <c:pt idx="159">
                  <c:v>2.0376191752829032</c:v>
                </c:pt>
                <c:pt idx="160">
                  <c:v>2.049866947734603</c:v>
                </c:pt>
                <c:pt idx="161">
                  <c:v>2.063137060907307</c:v>
                </c:pt>
                <c:pt idx="162">
                  <c:v>2.0764089352727617</c:v>
                </c:pt>
                <c:pt idx="163">
                  <c:v>2.0896825712985274</c:v>
                </c:pt>
                <c:pt idx="164">
                  <c:v>2.1029579694523166</c:v>
                </c:pt>
                <c:pt idx="165">
                  <c:v>2.114192375342796</c:v>
                </c:pt>
                <c:pt idx="166">
                  <c:v>2.1274710278855027</c:v>
                </c:pt>
                <c:pt idx="167">
                  <c:v>2.1407514438885094</c:v>
                </c:pt>
                <c:pt idx="168">
                  <c:v>2.1540336238202791</c:v>
                </c:pt>
                <c:pt idx="169">
                  <c:v>2.1662956636259518</c:v>
                </c:pt>
                <c:pt idx="170">
                  <c:v>2.1806032773447925</c:v>
                </c:pt>
                <c:pt idx="171">
                  <c:v>2.1928685757646589</c:v>
                </c:pt>
                <c:pt idx="172">
                  <c:v>2.2061576802519069</c:v>
                </c:pt>
                <c:pt idx="173">
                  <c:v>2.2194485509768667</c:v>
                </c:pt>
                <c:pt idx="174">
                  <c:v>2.2327411884090749</c:v>
                </c:pt>
                <c:pt idx="175">
                  <c:v>2.2439901849593196</c:v>
                </c:pt>
                <c:pt idx="176">
                  <c:v>2.2572860852391958</c:v>
                </c:pt>
                <c:pt idx="177">
                  <c:v>2.2705837535637947</c:v>
                </c:pt>
                <c:pt idx="178">
                  <c:v>2.2838831904034076</c:v>
                </c:pt>
                <c:pt idx="179">
                  <c:v>2.297184396228479</c:v>
                </c:pt>
                <c:pt idx="180">
                  <c:v>2.3094640028871778</c:v>
                </c:pt>
                <c:pt idx="181">
                  <c:v>2.3227686119303947</c:v>
                </c:pt>
                <c:pt idx="182">
                  <c:v>2.3360749913353835</c:v>
                </c:pt>
                <c:pt idx="183">
                  <c:v>2.349383141573326</c:v>
                </c:pt>
                <c:pt idx="184">
                  <c:v>2.3616691600997162</c:v>
                </c:pt>
                <c:pt idx="185">
                  <c:v>2.374980717110752</c:v>
                </c:pt>
                <c:pt idx="186">
                  <c:v>2.3872698811558362</c:v>
                </c:pt>
                <c:pt idx="187">
                  <c:v>2.4005848466846222</c:v>
                </c:pt>
                <c:pt idx="188">
                  <c:v>2.4139015853325825</c:v>
                </c:pt>
                <c:pt idx="189">
                  <c:v>2.4272200975720013</c:v>
                </c:pt>
                <c:pt idx="190">
                  <c:v>2.4405403838753839</c:v>
                </c:pt>
                <c:pt idx="191">
                  <c:v>2.4528376077925858</c:v>
                </c:pt>
                <c:pt idx="192">
                  <c:v>2.4661613070861623</c:v>
                </c:pt>
                <c:pt idx="193">
                  <c:v>2.4784616822631027</c:v>
                </c:pt>
                <c:pt idx="194">
                  <c:v>2.4917887962962961</c:v>
                </c:pt>
                <c:pt idx="195">
                  <c:v>2.5051176866859022</c:v>
                </c:pt>
                <c:pt idx="196">
                  <c:v>2.5174228548720619</c:v>
                </c:pt>
                <c:pt idx="197">
                  <c:v>2.5307551626630036</c:v>
                </c:pt>
                <c:pt idx="198">
                  <c:v>2.5440892481952839</c:v>
                </c:pt>
                <c:pt idx="199">
                  <c:v>2.5574251119430338</c:v>
                </c:pt>
                <c:pt idx="200">
                  <c:v>2.5707627543806089</c:v>
                </c:pt>
                <c:pt idx="201">
                  <c:v>2.5830760034521516</c:v>
                </c:pt>
                <c:pt idx="202">
                  <c:v>2.5953907688714346</c:v>
                </c:pt>
                <c:pt idx="203">
                  <c:v>2.608733476331849</c:v>
                </c:pt>
                <c:pt idx="204">
                  <c:v>2.6210514020087325</c:v>
                </c:pt>
                <c:pt idx="205">
                  <c:v>2.6343975339601977</c:v>
                </c:pt>
                <c:pt idx="206">
                  <c:v>2.6477454473417863</c:v>
                </c:pt>
                <c:pt idx="207">
                  <c:v>2.6610951426291418</c:v>
                </c:pt>
                <c:pt idx="208">
                  <c:v>2.6744466202980961</c:v>
                </c:pt>
                <c:pt idx="209">
                  <c:v>2.6877998808246391</c:v>
                </c:pt>
                <c:pt idx="210">
                  <c:v>2.7001275502943418</c:v>
                </c:pt>
                <c:pt idx="211">
                  <c:v>2.7124567396657602</c:v>
                </c:pt>
                <c:pt idx="212">
                  <c:v>2.7258150770863967</c:v>
                </c:pt>
                <c:pt idx="213">
                  <c:v>2.7391751991972391</c:v>
                </c:pt>
                <c:pt idx="214">
                  <c:v>2.7525371064752004</c:v>
                </c:pt>
                <c:pt idx="215">
                  <c:v>2.7659007993974223</c:v>
                </c:pt>
                <c:pt idx="216">
                  <c:v>2.7792662784412352</c:v>
                </c:pt>
                <c:pt idx="217">
                  <c:v>2.7916052294404081</c:v>
                </c:pt>
                <c:pt idx="218">
                  <c:v>2.804974144675684</c:v>
                </c:pt>
                <c:pt idx="219">
                  <c:v>2.8173162683594311</c:v>
                </c:pt>
                <c:pt idx="220">
                  <c:v>2.8306886215534881</c:v>
                </c:pt>
                <c:pt idx="221">
                  <c:v>2.8440627631850037</c:v>
                </c:pt>
                <c:pt idx="222">
                  <c:v>2.857438693732429</c:v>
                </c:pt>
                <c:pt idx="223">
                  <c:v>2.8708164136743739</c:v>
                </c:pt>
                <c:pt idx="224">
                  <c:v>2.8831666668702631</c:v>
                </c:pt>
                <c:pt idx="225">
                  <c:v>2.896547829301511</c:v>
                </c:pt>
                <c:pt idx="226">
                  <c:v>2.9099307825274825</c:v>
                </c:pt>
                <c:pt idx="227">
                  <c:v>2.9233155270275413</c:v>
                </c:pt>
                <c:pt idx="228">
                  <c:v>2.9346424795230801</c:v>
                </c:pt>
                <c:pt idx="229">
                  <c:v>2.9490604567058645</c:v>
                </c:pt>
                <c:pt idx="230">
                  <c:v>2.9614203776181065</c:v>
                </c:pt>
                <c:pt idx="231">
                  <c:v>2.9748120161050826</c:v>
                </c:pt>
                <c:pt idx="232">
                  <c:v>2.9882054481920788</c:v>
                </c:pt>
                <c:pt idx="233">
                  <c:v>3.0005702086406001</c:v>
                </c:pt>
                <c:pt idx="234">
                  <c:v>3.0139670913090937</c:v>
                </c:pt>
                <c:pt idx="235">
                  <c:v>3.0273657689827171</c:v>
                </c:pt>
                <c:pt idx="236">
                  <c:v>3.0407662421425603</c:v>
                </c:pt>
                <c:pt idx="237">
                  <c:v>3.0521065067952469</c:v>
                </c:pt>
                <c:pt idx="238">
                  <c:v>3.0655102959634082</c:v>
                </c:pt>
                <c:pt idx="239">
                  <c:v>3.0789158819880491</c:v>
                </c:pt>
                <c:pt idx="240">
                  <c:v>3.0923232653510024</c:v>
                </c:pt>
                <c:pt idx="241">
                  <c:v>3.1057324465342968</c:v>
                </c:pt>
                <c:pt idx="242">
                  <c:v>3.1191434260201207</c:v>
                </c:pt>
                <c:pt idx="243">
                  <c:v>3.1315243882430495</c:v>
                </c:pt>
                <c:pt idx="244">
                  <c:v>3.1449388273590282</c:v>
                </c:pt>
                <c:pt idx="245">
                  <c:v>3.1583550661881996</c:v>
                </c:pt>
                <c:pt idx="246">
                  <c:v>3.1717731052135463</c:v>
                </c:pt>
                <c:pt idx="247">
                  <c:v>3.184160585615877</c:v>
                </c:pt>
                <c:pt idx="248">
                  <c:v>3.1975820879150954</c:v>
                </c:pt>
                <c:pt idx="249">
                  <c:v>3.2110053918233588</c:v>
                </c:pt>
                <c:pt idx="250">
                  <c:v>3.2233977333721513</c:v>
                </c:pt>
                <c:pt idx="251">
                  <c:v>3.2368245032729872</c:v>
                </c:pt>
                <c:pt idx="252">
                  <c:v>3.2502530761974011</c:v>
                </c:pt>
                <c:pt idx="253">
                  <c:v>3.2636834526297118</c:v>
                </c:pt>
                <c:pt idx="254">
                  <c:v>3.2771156330544304</c:v>
                </c:pt>
                <c:pt idx="255">
                  <c:v>3.2895161704269293</c:v>
                </c:pt>
                <c:pt idx="256">
                  <c:v>3.301918245723424</c:v>
                </c:pt>
                <c:pt idx="257">
                  <c:v>3.3153555632416216</c:v>
                </c:pt>
                <c:pt idx="258">
                  <c:v>3.3287946866174907</c:v>
                </c:pt>
                <c:pt idx="259">
                  <c:v>3.3412016345242259</c:v>
                </c:pt>
                <c:pt idx="260">
                  <c:v>3.3546442320679248</c:v>
                </c:pt>
                <c:pt idx="261">
                  <c:v>3.3680886368888698</c:v>
                </c:pt>
                <c:pt idx="262">
                  <c:v>3.3815348494730593</c:v>
                </c:pt>
                <c:pt idx="263">
                  <c:v>3.3949828703067211</c:v>
                </c:pt>
                <c:pt idx="264">
                  <c:v>3.4073980333751441</c:v>
                </c:pt>
                <c:pt idx="265">
                  <c:v>3.4198147379976951</c:v>
                </c:pt>
                <c:pt idx="266">
                  <c:v>3.433267908050528</c:v>
                </c:pt>
                <c:pt idx="267">
                  <c:v>3.4467228882247389</c:v>
                </c:pt>
                <c:pt idx="268">
                  <c:v>3.4601796790074726</c:v>
                </c:pt>
                <c:pt idx="269">
                  <c:v>3.4736382808861177</c:v>
                </c:pt>
                <c:pt idx="270">
                  <c:v>3.4860632136003726</c:v>
                </c:pt>
                <c:pt idx="271">
                  <c:v>3.4995252997262853</c:v>
                </c:pt>
                <c:pt idx="272">
                  <c:v>3.5119534495014877</c:v>
                </c:pt>
                <c:pt idx="273">
                  <c:v>3.5254190216791708</c:v>
                </c:pt>
                <c:pt idx="274">
                  <c:v>3.5378503901816618</c:v>
                </c:pt>
                <c:pt idx="275">
                  <c:v>3.5513194502170435</c:v>
                </c:pt>
                <c:pt idx="276">
                  <c:v>3.5637540391144715</c:v>
                </c:pt>
                <c:pt idx="277">
                  <c:v>3.5772265888148733</c:v>
                </c:pt>
                <c:pt idx="278">
                  <c:v>3.5907009538558161</c:v>
                </c:pt>
                <c:pt idx="279">
                  <c:v>3.6041771347265534</c:v>
                </c:pt>
                <c:pt idx="280">
                  <c:v>3.6176551319165737</c:v>
                </c:pt>
                <c:pt idx="281">
                  <c:v>3.6300979726331604</c:v>
                </c:pt>
                <c:pt idx="282">
                  <c:v>3.6435794641213581</c:v>
                </c:pt>
                <c:pt idx="283">
                  <c:v>3.6560255311802403</c:v>
                </c:pt>
                <c:pt idx="284">
                  <c:v>3.6695105187789228</c:v>
                </c:pt>
                <c:pt idx="285">
                  <c:v>3.6829973250717645</c:v>
                </c:pt>
                <c:pt idx="286">
                  <c:v>3.6964859505494099</c:v>
                </c:pt>
                <c:pt idx="287">
                  <c:v>3.7089386045373804</c:v>
                </c:pt>
                <c:pt idx="288">
                  <c:v>3.722430729827038</c:v>
                </c:pt>
                <c:pt idx="289">
                  <c:v>3.7359246757367868</c:v>
                </c:pt>
                <c:pt idx="290">
                  <c:v>3.7483822421672994</c:v>
                </c:pt>
                <c:pt idx="291">
                  <c:v>3.7618796906508947</c:v>
                </c:pt>
                <c:pt idx="292">
                  <c:v>3.774340491065765</c:v>
                </c:pt>
                <c:pt idx="293">
                  <c:v>3.7878414439419918</c:v>
                </c:pt>
                <c:pt idx="294">
                  <c:v>3.8013442198216172</c:v>
                </c:pt>
                <c:pt idx="295">
                  <c:v>3.8148488191970338</c:v>
                </c:pt>
                <c:pt idx="296">
                  <c:v>3.8273162221492565</c:v>
                </c:pt>
                <c:pt idx="297">
                  <c:v>3.840824329631995</c:v>
                </c:pt>
                <c:pt idx="298">
                  <c:v>3.8543342620509158</c:v>
                </c:pt>
                <c:pt idx="299">
                  <c:v>3.8678460198991944</c:v>
                </c:pt>
                <c:pt idx="300">
                  <c:v>3.8803200323893825</c:v>
                </c:pt>
                <c:pt idx="301">
                  <c:v>3.89279560108357</c:v>
                </c:pt>
                <c:pt idx="302">
                  <c:v>3.9063125570856596</c:v>
                </c:pt>
                <c:pt idx="303">
                  <c:v>3.9198313404157581</c:v>
                </c:pt>
                <c:pt idx="304">
                  <c:v>3.9333519515679747</c:v>
                </c:pt>
                <c:pt idx="305">
                  <c:v>3.9468743910366526</c:v>
                </c:pt>
                <c:pt idx="306">
                  <c:v>3.9593582660476656</c:v>
                </c:pt>
                <c:pt idx="307">
                  <c:v>3.9728842228996828</c:v>
                </c:pt>
                <c:pt idx="308">
                  <c:v>3.986412009514273</c:v>
                </c:pt>
                <c:pt idx="309">
                  <c:v>3.9989008216363282</c:v>
                </c:pt>
                <c:pt idx="310">
                  <c:v>4.0113911936574809</c:v>
                </c:pt>
                <c:pt idx="311">
                  <c:v>4.0249241907685365</c:v>
                </c:pt>
                <c:pt idx="312">
                  <c:v>4.0384590195475818</c:v>
                </c:pt>
                <c:pt idx="313">
                  <c:v>4.0519956804905233</c:v>
                </c:pt>
                <c:pt idx="314">
                  <c:v>4.0655341740934317</c:v>
                </c:pt>
                <c:pt idx="315">
                  <c:v>4.0790745008526157</c:v>
                </c:pt>
                <c:pt idx="316">
                  <c:v>4.0915748915061014</c:v>
                </c:pt>
                <c:pt idx="317">
                  <c:v>4.1051187449614819</c:v>
                </c:pt>
                <c:pt idx="318">
                  <c:v>4.117622391874785</c:v>
                </c:pt>
                <c:pt idx="319">
                  <c:v>4.1311697738639355</c:v>
                </c:pt>
                <c:pt idx="320">
                  <c:v>4.1436766787339607</c:v>
                </c:pt>
                <c:pt idx="321">
                  <c:v>4.1572275910959258</c:v>
                </c:pt>
                <c:pt idx="322">
                  <c:v>4.1707803399790286</c:v>
                </c:pt>
                <c:pt idx="323">
                  <c:v>4.1843349258811129</c:v>
                </c:pt>
                <c:pt idx="324">
                  <c:v>4.1978913493002565</c:v>
                </c:pt>
                <c:pt idx="325">
                  <c:v>4.2104066022811439</c:v>
                </c:pt>
                <c:pt idx="326">
                  <c:v>4.2239665607875834</c:v>
                </c:pt>
                <c:pt idx="327">
                  <c:v>4.2364850777769556</c:v>
                </c:pt>
                <c:pt idx="328">
                  <c:v>4.2500485732148601</c:v>
                </c:pt>
                <c:pt idx="329">
                  <c:v>4.2636139085864011</c:v>
                </c:pt>
                <c:pt idx="330">
                  <c:v>4.2771810843908433</c:v>
                </c:pt>
                <c:pt idx="331">
                  <c:v>4.2897062652395164</c:v>
                </c:pt>
                <c:pt idx="332">
                  <c:v>4.3032769817419867</c:v>
                </c:pt>
                <c:pt idx="333">
                  <c:v>4.3168495401378699</c:v>
                </c:pt>
                <c:pt idx="334">
                  <c:v>4.33042394092723</c:v>
                </c:pt>
                <c:pt idx="335">
                  <c:v>4.3429557927335978</c:v>
                </c:pt>
                <c:pt idx="336">
                  <c:v>4.3554892152098992</c:v>
                </c:pt>
                <c:pt idx="337">
                  <c:v>4.3690688624733109</c:v>
                </c:pt>
                <c:pt idx="338">
                  <c:v>4.3826503540553885</c:v>
                </c:pt>
                <c:pt idx="339">
                  <c:v>4.3962336904571462</c:v>
                </c:pt>
                <c:pt idx="340">
                  <c:v>4.4087737926754134</c:v>
                </c:pt>
                <c:pt idx="341">
                  <c:v>4.4223606782163492</c:v>
                </c:pt>
                <c:pt idx="342">
                  <c:v>4.4359494100427384</c:v>
                </c:pt>
                <c:pt idx="343">
                  <c:v>4.4495399886564018</c:v>
                </c:pt>
                <c:pt idx="344">
                  <c:v>4.4620867777404269</c:v>
                </c:pt>
                <c:pt idx="345">
                  <c:v>4.4746351412411549</c:v>
                </c:pt>
                <c:pt idx="346">
                  <c:v>4.4882309788441273</c:v>
                </c:pt>
                <c:pt idx="347">
                  <c:v>4.5018286651664514</c:v>
                </c:pt>
                <c:pt idx="348">
                  <c:v>4.5154282007109758</c:v>
                </c:pt>
                <c:pt idx="349">
                  <c:v>4.5279832598931851</c:v>
                </c:pt>
                <c:pt idx="350">
                  <c:v>4.5415863530482579</c:v>
                </c:pt>
                <c:pt idx="351">
                  <c:v>4.5551912968965196</c:v>
                </c:pt>
                <c:pt idx="352">
                  <c:v>4.5687980919416198</c:v>
                </c:pt>
                <c:pt idx="353">
                  <c:v>4.5813598539546225</c:v>
                </c:pt>
                <c:pt idx="354">
                  <c:v>4.593923194144522</c:v>
                </c:pt>
                <c:pt idx="355">
                  <c:v>4.6075352607390121</c:v>
                </c:pt>
                <c:pt idx="356">
                  <c:v>4.6211491804693257</c:v>
                </c:pt>
                <c:pt idx="357">
                  <c:v>4.6347649538401106</c:v>
                </c:pt>
                <c:pt idx="358">
                  <c:v>4.6473350057081149</c:v>
                </c:pt>
                <c:pt idx="359">
                  <c:v>4.660954345191211</c:v>
                </c:pt>
                <c:pt idx="360">
                  <c:v>4.6745755397910314</c:v>
                </c:pt>
                <c:pt idx="361">
                  <c:v>4.6881985900130365</c:v>
                </c:pt>
                <c:pt idx="362">
                  <c:v>4.7007753607341245</c:v>
                </c:pt>
                <c:pt idx="363">
                  <c:v>4.7144019808817355</c:v>
                </c:pt>
                <c:pt idx="364">
                  <c:v>4.7269820477823492</c:v>
                </c:pt>
                <c:pt idx="365">
                  <c:v>4.7406122397270352</c:v>
                </c:pt>
                <c:pt idx="366">
                  <c:v>4.7542442897463069</c:v>
                </c:pt>
                <c:pt idx="367">
                  <c:v>4.766829370150119</c:v>
                </c:pt>
                <c:pt idx="368">
                  <c:v>4.7804649948139746</c:v>
                </c:pt>
                <c:pt idx="369">
                  <c:v>4.7941024790339837</c:v>
                </c:pt>
                <c:pt idx="370">
                  <c:v>4.8077418233174196</c:v>
                </c:pt>
                <c:pt idx="371">
                  <c:v>4.8203336386540991</c:v>
                </c:pt>
                <c:pt idx="372">
                  <c:v>4.8339765614090888</c:v>
                </c:pt>
                <c:pt idx="373">
                  <c:v>4.8465716808169761</c:v>
                </c:pt>
                <c:pt idx="374">
                  <c:v>4.8602181839217469</c:v>
                </c:pt>
                <c:pt idx="375">
                  <c:v>4.8728166091352616</c:v>
                </c:pt>
                <c:pt idx="376">
                  <c:v>4.8875167782136684</c:v>
                </c:pt>
                <c:pt idx="377">
                  <c:v>4.9001186433063779</c:v>
                </c:pt>
                <c:pt idx="378">
                  <c:v>4.9137724561548302</c:v>
                </c:pt>
                <c:pt idx="379">
                  <c:v>4.9274281335239039</c:v>
                </c:pt>
                <c:pt idx="380">
                  <c:v>4.9400350295126989</c:v>
                </c:pt>
                <c:pt idx="381">
                  <c:v>4.952643515040152</c:v>
                </c:pt>
                <c:pt idx="382">
                  <c:v>4.9663045019100664</c:v>
                </c:pt>
                <c:pt idx="383">
                  <c:v>4.9799673552605865</c:v>
                </c:pt>
                <c:pt idx="384">
                  <c:v>4.9936320756018215</c:v>
                </c:pt>
                <c:pt idx="385">
                  <c:v>5.0072986634440566</c:v>
                </c:pt>
                <c:pt idx="386">
                  <c:v>5.0199156332852093</c:v>
                </c:pt>
                <c:pt idx="387">
                  <c:v>5.0335858139106104</c:v>
                </c:pt>
                <c:pt idx="388">
                  <c:v>5.0472578635299046</c:v>
                </c:pt>
                <c:pt idx="389">
                  <c:v>5.0598798763369697</c:v>
                </c:pt>
                <c:pt idx="390">
                  <c:v>5.0735555216120414</c:v>
                </c:pt>
                <c:pt idx="391">
                  <c:v>5.0861808543589353</c:v>
                </c:pt>
                <c:pt idx="392">
                  <c:v>5.0998600971815611</c:v>
                </c:pt>
                <c:pt idx="393">
                  <c:v>5.1135412114770347</c:v>
                </c:pt>
                <c:pt idx="394">
                  <c:v>5.1272241977575153</c:v>
                </c:pt>
                <c:pt idx="395">
                  <c:v>5.1398563086000326</c:v>
                </c:pt>
                <c:pt idx="396">
                  <c:v>5.1545957883230757</c:v>
                </c:pt>
                <c:pt idx="397">
                  <c:v>5.1672313574669806</c:v>
                </c:pt>
                <c:pt idx="398">
                  <c:v>5.1798685233887252</c:v>
                </c:pt>
                <c:pt idx="399">
                  <c:v>5.1935605888581966</c:v>
                </c:pt>
                <c:pt idx="400">
                  <c:v>5.2072545293109522</c:v>
                </c:pt>
                <c:pt idx="401">
                  <c:v>5.2198967543593957</c:v>
                </c:pt>
                <c:pt idx="402">
                  <c:v>5.2335943019929578</c:v>
                </c:pt>
                <c:pt idx="403">
                  <c:v>5.2472937261116774</c:v>
                </c:pt>
                <c:pt idx="404">
                  <c:v>5.2609950272297388</c:v>
                </c:pt>
                <c:pt idx="405">
                  <c:v>5.2746982058615703</c:v>
                </c:pt>
                <c:pt idx="406">
                  <c:v>5.2873489607068151</c:v>
                </c:pt>
                <c:pt idx="407">
                  <c:v>5.3000013161705333</c:v>
                </c:pt>
                <c:pt idx="408">
                  <c:v>5.3137098413128694</c:v>
                </c:pt>
                <c:pt idx="409">
                  <c:v>5.3274202459494875</c:v>
                </c:pt>
                <c:pt idx="410">
                  <c:v>5.34007767271153</c:v>
                </c:pt>
                <c:pt idx="411">
                  <c:v>5.3537916932091072</c:v>
                </c:pt>
                <c:pt idx="412">
                  <c:v>5.36750759470823</c:v>
                </c:pt>
                <c:pt idx="413">
                  <c:v>5.3812253777249746</c:v>
                </c:pt>
                <c:pt idx="414">
                  <c:v>5.3949450427755927</c:v>
                </c:pt>
                <c:pt idx="415">
                  <c:v>5.4076110198671081</c:v>
                </c:pt>
                <c:pt idx="416">
                  <c:v>5.4202786014316047</c:v>
                </c:pt>
                <c:pt idx="417">
                  <c:v>5.4340036258678541</c:v>
                </c:pt>
                <c:pt idx="418">
                  <c:v>5.447730534325645</c:v>
                </c:pt>
                <c:pt idx="419">
                  <c:v>5.4604031994040687</c:v>
                </c:pt>
                <c:pt idx="420">
                  <c:v>5.4751900053753104</c:v>
                </c:pt>
                <c:pt idx="421">
                  <c:v>5.4878661509989453</c:v>
                </c:pt>
                <c:pt idx="422">
                  <c:v>5.5016004556157112</c:v>
                </c:pt>
                <c:pt idx="423">
                  <c:v>5.5153366468028331</c:v>
                </c:pt>
                <c:pt idx="424">
                  <c:v>5.5280178828176307</c:v>
                </c:pt>
                <c:pt idx="425">
                  <c:v>5.5428146909617251</c:v>
                </c:pt>
                <c:pt idx="426">
                  <c:v>5.5544422906682858</c:v>
                </c:pt>
                <c:pt idx="427">
                  <c:v>5.5681857427279091</c:v>
                </c:pt>
                <c:pt idx="428">
                  <c:v>5.5819310838719067</c:v>
                </c:pt>
                <c:pt idx="429">
                  <c:v>5.5956783146196836</c:v>
                </c:pt>
                <c:pt idx="430">
                  <c:v>5.6083697436916315</c:v>
                </c:pt>
                <c:pt idx="431">
                  <c:v>5.6221206097534155</c:v>
                </c:pt>
                <c:pt idx="432">
                  <c:v>5.6358733669384238</c:v>
                </c:pt>
                <c:pt idx="433">
                  <c:v>5.6496280157669014</c:v>
                </c:pt>
                <c:pt idx="434">
                  <c:v>5.6612680426579178</c:v>
                </c:pt>
                <c:pt idx="435">
                  <c:v>5.6750261851187345</c:v>
                </c:pt>
                <c:pt idx="436">
                  <c:v>5.6887862207048414</c:v>
                </c:pt>
                <c:pt idx="437">
                  <c:v>5.7025481499373107</c:v>
                </c:pt>
                <c:pt idx="438">
                  <c:v>5.7163119733374312</c:v>
                </c:pt>
                <c:pt idx="439">
                  <c:v>5.7290187227562415</c:v>
                </c:pt>
                <c:pt idx="440">
                  <c:v>5.7427861902523532</c:v>
                </c:pt>
                <c:pt idx="441">
                  <c:v>5.756555553441058</c:v>
                </c:pt>
                <c:pt idx="442">
                  <c:v>5.7703268128444885</c:v>
                </c:pt>
                <c:pt idx="443">
                  <c:v>5.7819808984092669</c:v>
                </c:pt>
                <c:pt idx="444">
                  <c:v>5.7957556598892612</c:v>
                </c:pt>
                <c:pt idx="445">
                  <c:v>5.809532319071212</c:v>
                </c:pt>
                <c:pt idx="446">
                  <c:v>5.8233108764780495</c:v>
                </c:pt>
                <c:pt idx="447">
                  <c:v>5.8370913326329505</c:v>
                </c:pt>
                <c:pt idx="448">
                  <c:v>5.849813439430994</c:v>
                </c:pt>
                <c:pt idx="449">
                  <c:v>5.8635975484957328</c:v>
                </c:pt>
                <c:pt idx="450">
                  <c:v>5.8773835578390266</c:v>
                </c:pt>
                <c:pt idx="451">
                  <c:v>5.8911714679849032</c:v>
                </c:pt>
                <c:pt idx="452">
                  <c:v>5.9028396462242654</c:v>
                </c:pt>
                <c:pt idx="453">
                  <c:v>5.9166310669215836</c:v>
                </c:pt>
                <c:pt idx="454">
                  <c:v>5.9293632975194797</c:v>
                </c:pt>
                <c:pt idx="455">
                  <c:v>5.9442196157266967</c:v>
                </c:pt>
                <c:pt idx="456">
                  <c:v>5.9569553596705545</c:v>
                </c:pt>
                <c:pt idx="457">
                  <c:v>5.9707542462284469</c:v>
                </c:pt>
                <c:pt idx="458">
                  <c:v>5.9845550371418259</c:v>
                </c:pt>
                <c:pt idx="459">
                  <c:v>5.9972959194651612</c:v>
                </c:pt>
                <c:pt idx="460">
                  <c:v>6.0111003740783886</c:v>
                </c:pt>
                <c:pt idx="461">
                  <c:v>6.0238446391763523</c:v>
                </c:pt>
                <c:pt idx="462">
                  <c:v>6.0376527594351614</c:v>
                </c:pt>
                <c:pt idx="463">
                  <c:v>6.05146278659912</c:v>
                </c:pt>
                <c:pt idx="464">
                  <c:v>6.0642121969561629</c:v>
                </c:pt>
                <c:pt idx="465">
                  <c:v>6.0780258927261634</c:v>
                </c:pt>
                <c:pt idx="466">
                  <c:v>6.0918414969417132</c:v>
                </c:pt>
                <c:pt idx="467">
                  <c:v>6.1056590101301902</c:v>
                </c:pt>
                <c:pt idx="468">
                  <c:v>6.1194784328192213</c:v>
                </c:pt>
                <c:pt idx="469">
                  <c:v>6.1322365182731726</c:v>
                </c:pt>
                <c:pt idx="470">
                  <c:v>6.1449962316222591</c:v>
                </c:pt>
                <c:pt idx="471">
                  <c:v>6.1588210919334268</c:v>
                </c:pt>
                <c:pt idx="472">
                  <c:v>6.1726478637765023</c:v>
                </c:pt>
                <c:pt idx="473">
                  <c:v>6.1864765476801402</c:v>
                </c:pt>
                <c:pt idx="474">
                  <c:v>6.199243184220701</c:v>
                </c:pt>
                <c:pt idx="475">
                  <c:v>6.2130755466506473</c:v>
                </c:pt>
                <c:pt idx="476">
                  <c:v>6.2269098226878095</c:v>
                </c:pt>
                <c:pt idx="477">
                  <c:v>6.2407460128617043</c:v>
                </c:pt>
                <c:pt idx="478">
                  <c:v>6.2545841177021044</c:v>
                </c:pt>
                <c:pt idx="479">
                  <c:v>6.2662947792081773</c:v>
                </c:pt>
                <c:pt idx="480">
                  <c:v>6.2801364202100487</c:v>
                </c:pt>
                <c:pt idx="481">
                  <c:v>6.2939799773874077</c:v>
                </c:pt>
                <c:pt idx="482">
                  <c:v>6.307825451270876</c:v>
                </c:pt>
                <c:pt idx="483">
                  <c:v>6.3206075903792582</c:v>
                </c:pt>
                <c:pt idx="484">
                  <c:v>6.3344567517281387</c:v>
                </c:pt>
                <c:pt idx="485">
                  <c:v>6.3483078313353865</c:v>
                </c:pt>
                <c:pt idx="486">
                  <c:v>6.3621608297324856</c:v>
                </c:pt>
                <c:pt idx="487">
                  <c:v>6.3749499163959804</c:v>
                </c:pt>
                <c:pt idx="488">
                  <c:v>6.3877406388760605</c:v>
                </c:pt>
                <c:pt idx="489">
                  <c:v>6.4015991013551279</c:v>
                </c:pt>
                <c:pt idx="490">
                  <c:v>6.4143932331308147</c:v>
                </c:pt>
                <c:pt idx="491">
                  <c:v>6.4282553899979815</c:v>
                </c:pt>
                <c:pt idx="492">
                  <c:v>6.4421194687254939</c:v>
                </c:pt>
                <c:pt idx="493">
                  <c:v>6.4559854698463317</c:v>
                </c:pt>
                <c:pt idx="494">
                  <c:v>6.4698533938936649</c:v>
                </c:pt>
                <c:pt idx="495">
                  <c:v>6.4837232414009307</c:v>
                </c:pt>
                <c:pt idx="496">
                  <c:v>6.4965278852359072</c:v>
                </c:pt>
                <c:pt idx="497">
                  <c:v>6.5093341688699038</c:v>
                </c:pt>
                <c:pt idx="498">
                  <c:v>6.5232094937615583</c:v>
                </c:pt>
                <c:pt idx="499">
                  <c:v>6.5370867441667837</c:v>
                </c:pt>
                <c:pt idx="500">
                  <c:v>6.5498982232695679</c:v>
                </c:pt>
                <c:pt idx="501">
                  <c:v>6.5648470236561813</c:v>
                </c:pt>
                <c:pt idx="502">
                  <c:v>6.5776620599829885</c:v>
                </c:pt>
                <c:pt idx="503">
                  <c:v>6.5915468694896857</c:v>
                </c:pt>
                <c:pt idx="504">
                  <c:v>6.6054336071434543</c:v>
                </c:pt>
                <c:pt idx="505">
                  <c:v>6.6182538460447988</c:v>
                </c:pt>
                <c:pt idx="506">
                  <c:v>6.6332128690347973</c:v>
                </c:pt>
                <c:pt idx="507">
                  <c:v>6.6449679571313398</c:v>
                </c:pt>
                <c:pt idx="508">
                  <c:v>6.6588621157287999</c:v>
                </c:pt>
                <c:pt idx="509">
                  <c:v>6.6727582050709442</c:v>
                </c:pt>
                <c:pt idx="510">
                  <c:v>6.6855870786065381</c:v>
                </c:pt>
                <c:pt idx="511">
                  <c:v>6.6994868824278369</c:v>
                </c:pt>
                <c:pt idx="512">
                  <c:v>6.7133886185631999</c:v>
                </c:pt>
                <c:pt idx="513">
                  <c:v>6.7272922875499308</c:v>
                </c:pt>
                <c:pt idx="514">
                  <c:v>6.7411978899255907</c:v>
                </c:pt>
                <c:pt idx="515">
                  <c:v>6.7529656793599333</c:v>
                </c:pt>
                <c:pt idx="516">
                  <c:v>6.7668748524820135</c:v>
                </c:pt>
                <c:pt idx="517">
                  <c:v>6.7807859605242093</c:v>
                </c:pt>
                <c:pt idx="518">
                  <c:v>6.7936287011827021</c:v>
                </c:pt>
                <c:pt idx="519">
                  <c:v>6.8075435317385828</c:v>
                </c:pt>
                <c:pt idx="520">
                  <c:v>6.8214602987890078</c:v>
                </c:pt>
                <c:pt idx="521">
                  <c:v>6.8353790028730588</c:v>
                </c:pt>
                <c:pt idx="522">
                  <c:v>6.8482287571391911</c:v>
                </c:pt>
                <c:pt idx="523">
                  <c:v>6.8621511878038746</c:v>
                </c:pt>
                <c:pt idx="524">
                  <c:v>6.875004382911662</c:v>
                </c:pt>
                <c:pt idx="525">
                  <c:v>6.8889305421530143</c:v>
                </c:pt>
                <c:pt idx="526">
                  <c:v>6.9017871799456687</c:v>
                </c:pt>
                <c:pt idx="527">
                  <c:v>6.9157170697613308</c:v>
                </c:pt>
                <c:pt idx="528">
                  <c:v>6.9296489002656463</c:v>
                </c:pt>
                <c:pt idx="529">
                  <c:v>6.9435826719994136</c:v>
                </c:pt>
                <c:pt idx="530">
                  <c:v>6.9575183855036942</c:v>
                </c:pt>
                <c:pt idx="531">
                  <c:v>6.9703838449791622</c:v>
                </c:pt>
                <c:pt idx="532">
                  <c:v>6.984323294179033</c:v>
                </c:pt>
                <c:pt idx="533">
                  <c:v>6.9971922029133351</c:v>
                </c:pt>
                <c:pt idx="534">
                  <c:v>7.0111353898121651</c:v>
                </c:pt>
                <c:pt idx="535">
                  <c:v>7.0240077496553175</c:v>
                </c:pt>
                <c:pt idx="536">
                  <c:v>7.0379546762580807</c:v>
                </c:pt>
                <c:pt idx="537">
                  <c:v>7.0519035482997925</c:v>
                </c:pt>
                <c:pt idx="538">
                  <c:v>7.0658543663232622</c:v>
                </c:pt>
                <c:pt idx="539">
                  <c:v>7.07980713087154</c:v>
                </c:pt>
                <c:pt idx="540">
                  <c:v>7.0926883339937215</c:v>
                </c:pt>
                <c:pt idx="541">
                  <c:v>7.1066448433860216</c:v>
                </c:pt>
                <c:pt idx="542">
                  <c:v>7.1195295042151514</c:v>
                </c:pt>
                <c:pt idx="543">
                  <c:v>7.1334897604622149</c:v>
                </c:pt>
                <c:pt idx="544">
                  <c:v>7.1463778808550993</c:v>
                </c:pt>
                <c:pt idx="545">
                  <c:v>7.1603418859692773</c:v>
                </c:pt>
                <c:pt idx="546">
                  <c:v>7.1743078412901866</c:v>
                </c:pt>
                <c:pt idx="547">
                  <c:v>7.1882757473626073</c:v>
                </c:pt>
                <c:pt idx="548">
                  <c:v>7.2011709310293837</c:v>
                </c:pt>
                <c:pt idx="549">
                  <c:v>7.215142590079143</c:v>
                </c:pt>
                <c:pt idx="550">
                  <c:v>7.2291162014742589</c:v>
                </c:pt>
                <c:pt idx="551">
                  <c:v>7.2420166530079548</c:v>
                </c:pt>
                <c:pt idx="552">
                  <c:v>7.2559940204473126</c:v>
                </c:pt>
                <c:pt idx="553">
                  <c:v>7.2688979400307874</c:v>
                </c:pt>
                <c:pt idx="554">
                  <c:v>7.282879065534158</c:v>
                </c:pt>
                <c:pt idx="555">
                  <c:v>7.2968621460295786</c:v>
                </c:pt>
                <c:pt idx="556">
                  <c:v>7.3108471820638359</c:v>
                </c:pt>
                <c:pt idx="557">
                  <c:v>7.3237581822539175</c:v>
                </c:pt>
                <c:pt idx="558">
                  <c:v>7.3377469804775508</c:v>
                </c:pt>
                <c:pt idx="559">
                  <c:v>7.3517377358397376</c:v>
                </c:pt>
                <c:pt idx="560">
                  <c:v>7.3646540168298484</c:v>
                </c:pt>
                <c:pt idx="561">
                  <c:v>7.378648537459628</c:v>
                </c:pt>
                <c:pt idx="562">
                  <c:v>7.3915682950168167</c:v>
                </c:pt>
                <c:pt idx="563">
                  <c:v>7.4055665829413826</c:v>
                </c:pt>
                <c:pt idx="564">
                  <c:v>7.4195668306609353</c:v>
                </c:pt>
                <c:pt idx="565">
                  <c:v>7.433569038724321</c:v>
                </c:pt>
                <c:pt idx="566">
                  <c:v>7.4464958942847117</c:v>
                </c:pt>
                <c:pt idx="567">
                  <c:v>7.460501873783457</c:v>
                </c:pt>
                <c:pt idx="568">
                  <c:v>7.4745098152316132</c:v>
                </c:pt>
                <c:pt idx="569">
                  <c:v>7.487441964572854</c:v>
                </c:pt>
                <c:pt idx="570">
                  <c:v>7.5014536805459695</c:v>
                </c:pt>
                <c:pt idx="571">
                  <c:v>7.5154673600760491</c:v>
                </c:pt>
                <c:pt idx="572">
                  <c:v>7.5284048075357139</c:v>
                </c:pt>
                <c:pt idx="573">
                  <c:v>7.5424222646841139</c:v>
                </c:pt>
                <c:pt idx="574">
                  <c:v>7.5564416869990314</c:v>
                </c:pt>
                <c:pt idx="575">
                  <c:v>7.5693844369200294</c:v>
                </c:pt>
                <c:pt idx="576">
                  <c:v>7.5834076399504555</c:v>
                </c:pt>
                <c:pt idx="577">
                  <c:v>7.597432809758911</c:v>
                </c:pt>
                <c:pt idx="578">
                  <c:v>7.6103808664894901</c:v>
                </c:pt>
                <c:pt idx="579">
                  <c:v>7.6233305999589076</c:v>
                </c:pt>
                <c:pt idx="580">
                  <c:v>7.6384407421309142</c:v>
                </c:pt>
                <c:pt idx="581">
                  <c:v>7.6513941100246869</c:v>
                </c:pt>
                <c:pt idx="582">
                  <c:v>7.6654288189624582</c:v>
                </c:pt>
                <c:pt idx="583">
                  <c:v>7.6794654979072687</c:v>
                </c:pt>
                <c:pt idx="584">
                  <c:v>7.6935041474122414</c:v>
                </c:pt>
                <c:pt idx="585">
                  <c:v>7.7075447680307452</c:v>
                </c:pt>
                <c:pt idx="586">
                  <c:v>7.7205070908971507</c:v>
                </c:pt>
                <c:pt idx="587">
                  <c:v>7.7334710941995235</c:v>
                </c:pt>
                <c:pt idx="588">
                  <c:v>7.7475173279411367</c:v>
                </c:pt>
                <c:pt idx="589">
                  <c:v>7.7615655349267438</c:v>
                </c:pt>
                <c:pt idx="590">
                  <c:v>7.7745348624852912</c:v>
                </c:pt>
                <c:pt idx="591">
                  <c:v>7.7885868657295614</c:v>
                </c:pt>
                <c:pt idx="592">
                  <c:v>7.8026408438393062</c:v>
                </c:pt>
                <c:pt idx="593">
                  <c:v>7.8166967973696755</c:v>
                </c:pt>
                <c:pt idx="594">
                  <c:v>7.8296732775176503</c:v>
                </c:pt>
                <c:pt idx="595">
                  <c:v>7.8437330314951117</c:v>
                </c:pt>
                <c:pt idx="596">
                  <c:v>7.85671302069668</c:v>
                </c:pt>
                <c:pt idx="597">
                  <c:v>7.8707765771769331</c:v>
                </c:pt>
                <c:pt idx="598">
                  <c:v>7.8848421117715795</c:v>
                </c:pt>
                <c:pt idx="599">
                  <c:v>7.8978274383707898</c:v>
                </c:pt>
                <c:pt idx="600">
                  <c:v>7.9118967785960521</c:v>
                </c:pt>
                <c:pt idx="601">
                  <c:v>7.9259680985632093</c:v>
                </c:pt>
                <c:pt idx="602">
                  <c:v>7.9400413988294671</c:v>
                </c:pt>
                <c:pt idx="603">
                  <c:v>7.9530338956808233</c:v>
                </c:pt>
                <c:pt idx="604">
                  <c:v>7.9671110057816534</c:v>
                </c:pt>
                <c:pt idx="605">
                  <c:v>7.9801070203554829</c:v>
                </c:pt>
                <c:pt idx="606">
                  <c:v>7.9941879423541886</c:v>
                </c:pt>
                <c:pt idx="607">
                  <c:v>8.0082708473557798</c:v>
                </c:pt>
                <c:pt idx="608">
                  <c:v>8.0212722125174345</c:v>
                </c:pt>
                <c:pt idx="609">
                  <c:v>8.0353589325563295</c:v>
                </c:pt>
                <c:pt idx="610">
                  <c:v>8.0494476372316104</c:v>
                </c:pt>
                <c:pt idx="611">
                  <c:v>8.0635383271025898</c:v>
                </c:pt>
                <c:pt idx="612">
                  <c:v>8.0776310027287792</c:v>
                </c:pt>
                <c:pt idx="613">
                  <c:v>8.090641389372454</c:v>
                </c:pt>
                <c:pt idx="614">
                  <c:v>8.1036534689379938</c:v>
                </c:pt>
                <c:pt idx="615">
                  <c:v>8.1177517993936732</c:v>
                </c:pt>
                <c:pt idx="616">
                  <c:v>8.1318521177588448</c:v>
                </c:pt>
                <c:pt idx="617">
                  <c:v>8.1459544245941693</c:v>
                </c:pt>
                <c:pt idx="618">
                  <c:v>8.1600587204605759</c:v>
                </c:pt>
                <c:pt idx="619">
                  <c:v>8.1730798363886095</c:v>
                </c:pt>
                <c:pt idx="620">
                  <c:v>8.1871879588922134</c:v>
                </c:pt>
                <c:pt idx="621">
                  <c:v>8.2012980720678854</c:v>
                </c:pt>
                <c:pt idx="622">
                  <c:v>8.2143245592769283</c:v>
                </c:pt>
                <c:pt idx="623">
                  <c:v>8.2273527436007381</c:v>
                </c:pt>
                <c:pt idx="624">
                  <c:v>8.2414685256113493</c:v>
                </c:pt>
                <c:pt idx="625">
                  <c:v>8.2555863004562848</c:v>
                </c:pt>
                <c:pt idx="626">
                  <c:v>8.2697060686983139</c:v>
                </c:pt>
                <c:pt idx="627">
                  <c:v>8.2827414706959939</c:v>
                </c:pt>
                <c:pt idx="628">
                  <c:v>8.296865073976587</c:v>
                </c:pt>
                <c:pt idx="629">
                  <c:v>8.3109906723006528</c:v>
                </c:pt>
                <c:pt idx="630">
                  <c:v>8.3240314573743959</c:v>
                </c:pt>
                <c:pt idx="631">
                  <c:v>8.3381608939051013</c:v>
                </c:pt>
                <c:pt idx="632">
                  <c:v>8.3512052229015747</c:v>
                </c:pt>
                <c:pt idx="633">
                  <c:v>8.3653384997253362</c:v>
                </c:pt>
                <c:pt idx="634">
                  <c:v>8.3783863745712353</c:v>
                </c:pt>
                <c:pt idx="635">
                  <c:v>8.3936110472701717</c:v>
                </c:pt>
                <c:pt idx="636">
                  <c:v>8.4066626118450021</c:v>
                </c:pt>
                <c:pt idx="637">
                  <c:v>8.4208037293431772</c:v>
                </c:pt>
                <c:pt idx="638">
                  <c:v>8.4349468468362296</c:v>
                </c:pt>
                <c:pt idx="639">
                  <c:v>8.4490919648899396</c:v>
                </c:pt>
                <c:pt idx="640">
                  <c:v>8.4621507730746082</c:v>
                </c:pt>
                <c:pt idx="641">
                  <c:v>8.4752112868067115</c:v>
                </c:pt>
                <c:pt idx="642">
                  <c:v>8.490450709044401</c:v>
                </c:pt>
                <c:pt idx="643">
                  <c:v>8.5035149196580573</c:v>
                </c:pt>
                <c:pt idx="644">
                  <c:v>8.5176697407593061</c:v>
                </c:pt>
                <c:pt idx="645">
                  <c:v>8.5318265657338053</c:v>
                </c:pt>
                <c:pt idx="646">
                  <c:v>8.5459853951490174</c:v>
                </c:pt>
                <c:pt idx="647">
                  <c:v>8.5590568634203024</c:v>
                </c:pt>
                <c:pt idx="648">
                  <c:v>8.5732195491249517</c:v>
                </c:pt>
                <c:pt idx="649">
                  <c:v>8.5862945780176023</c:v>
                </c:pt>
                <c:pt idx="650">
                  <c:v>8.6004611221128631</c:v>
                </c:pt>
                <c:pt idx="651">
                  <c:v>8.6146296734022076</c:v>
                </c:pt>
                <c:pt idx="652">
                  <c:v>8.6277101181559672</c:v>
                </c:pt>
                <c:pt idx="653">
                  <c:v>8.6418825310329872</c:v>
                </c:pt>
                <c:pt idx="654">
                  <c:v>8.6560569527675675</c:v>
                </c:pt>
                <c:pt idx="655">
                  <c:v>8.6702333839292898</c:v>
                </c:pt>
                <c:pt idx="656">
                  <c:v>8.6833211043942651</c:v>
                </c:pt>
                <c:pt idx="657">
                  <c:v>8.6975014014407179</c:v>
                </c:pt>
                <c:pt idx="658">
                  <c:v>8.7105926913878484</c:v>
                </c:pt>
                <c:pt idx="659">
                  <c:v>8.7247768564280204</c:v>
                </c:pt>
                <c:pt idx="660">
                  <c:v>8.7378717178048877</c:v>
                </c:pt>
                <c:pt idx="661">
                  <c:v>8.7520597529495294</c:v>
                </c:pt>
                <c:pt idx="662">
                  <c:v>8.7662498013832426</c:v>
                </c:pt>
                <c:pt idx="663">
                  <c:v>8.7804418636774635</c:v>
                </c:pt>
                <c:pt idx="664">
                  <c:v>8.7946359404038965</c:v>
                </c:pt>
                <c:pt idx="665">
                  <c:v>8.8077399535266601</c:v>
                </c:pt>
                <c:pt idx="666">
                  <c:v>8.8219379057689515</c:v>
                </c:pt>
                <c:pt idx="667">
                  <c:v>8.835045497267771</c:v>
                </c:pt>
                <c:pt idx="668">
                  <c:v>8.8492473271427912</c:v>
                </c:pt>
                <c:pt idx="669">
                  <c:v>8.863451174224025</c:v>
                </c:pt>
                <c:pt idx="670">
                  <c:v>8.8776570390845695</c:v>
                </c:pt>
                <c:pt idx="671">
                  <c:v>8.8918649222978203</c:v>
                </c:pt>
                <c:pt idx="672">
                  <c:v>8.9049816833510924</c:v>
                </c:pt>
                <c:pt idx="673">
                  <c:v>8.9191934496242613</c:v>
                </c:pt>
                <c:pt idx="674">
                  <c:v>8.9334072359275112</c:v>
                </c:pt>
                <c:pt idx="675">
                  <c:v>8.9476230428351897</c:v>
                </c:pt>
                <c:pt idx="676">
                  <c:v>8.9618408709218489</c:v>
                </c:pt>
                <c:pt idx="677">
                  <c:v>8.9749668143678782</c:v>
                </c:pt>
                <c:pt idx="678">
                  <c:v>8.9880944809440013</c:v>
                </c:pt>
                <c:pt idx="679">
                  <c:v>9.0023180647640331</c:v>
                </c:pt>
                <c:pt idx="680">
                  <c:v>9.016543671975235</c:v>
                </c:pt>
                <c:pt idx="681">
                  <c:v>9.0307713031533776</c:v>
                </c:pt>
                <c:pt idx="682">
                  <c:v>9.0450009588744447</c:v>
                </c:pt>
                <c:pt idx="683">
                  <c:v>9.0581378231238485</c:v>
                </c:pt>
                <c:pt idx="684">
                  <c:v>9.0723713738165763</c:v>
                </c:pt>
                <c:pt idx="685">
                  <c:v>9.0866069507373659</c:v>
                </c:pt>
                <c:pt idx="686">
                  <c:v>9.099749282205897</c:v>
                </c:pt>
                <c:pt idx="687">
                  <c:v>9.1128933411101922</c:v>
                </c:pt>
                <c:pt idx="688">
                  <c:v>9.1271346881466009</c:v>
                </c:pt>
                <c:pt idx="689">
                  <c:v>9.1413780636315298</c:v>
                </c:pt>
                <c:pt idx="690">
                  <c:v>9.1556234681429309</c:v>
                </c:pt>
                <c:pt idx="691">
                  <c:v>9.1687748737183448</c:v>
                </c:pt>
                <c:pt idx="692">
                  <c:v>9.1830241818289338</c:v>
                </c:pt>
                <c:pt idx="693">
                  <c:v>9.1972755206567172</c:v>
                </c:pt>
                <c:pt idx="694">
                  <c:v>9.2115288907805635</c:v>
                </c:pt>
                <c:pt idx="695">
                  <c:v>9.2246876512443183</c:v>
                </c:pt>
                <c:pt idx="696">
                  <c:v>9.2378481434657207</c:v>
                </c:pt>
                <c:pt idx="697">
                  <c:v>9.25320424041481</c:v>
                </c:pt>
                <c:pt idx="698">
                  <c:v>9.2663684863419338</c:v>
                </c:pt>
                <c:pt idx="699">
                  <c:v>9.2806317086474586</c:v>
                </c:pt>
                <c:pt idx="700">
                  <c:v>9.2937995659269141</c:v>
                </c:pt>
                <c:pt idx="701">
                  <c:v>9.3091642578950715</c:v>
                </c:pt>
                <c:pt idx="702">
                  <c:v>9.3223358730834249</c:v>
                </c:pt>
                <c:pt idx="703">
                  <c:v>9.3366070809458286</c:v>
                </c:pt>
                <c:pt idx="704">
                  <c:v>9.349782311531424</c:v>
                </c:pt>
                <c:pt idx="705">
                  <c:v>9.3640574371493148</c:v>
                </c:pt>
                <c:pt idx="706">
                  <c:v>9.3772362851174318</c:v>
                </c:pt>
                <c:pt idx="707">
                  <c:v>9.3915153306424166</c:v>
                </c:pt>
                <c:pt idx="708">
                  <c:v>9.4057964153700073</c:v>
                </c:pt>
                <c:pt idx="709">
                  <c:v>9.4189807655654469</c:v>
                </c:pt>
                <c:pt idx="710">
                  <c:v>9.4343647047633006</c:v>
                </c:pt>
                <c:pt idx="711">
                  <c:v>9.4475528222885288</c:v>
                </c:pt>
                <c:pt idx="712">
                  <c:v>9.4618419125924227</c:v>
                </c:pt>
                <c:pt idx="713">
                  <c:v>9.4750336545810807</c:v>
                </c:pt>
                <c:pt idx="714">
                  <c:v>9.4893266724661842</c:v>
                </c:pt>
                <c:pt idx="715">
                  <c:v>9.502522040911014</c:v>
                </c:pt>
                <c:pt idx="716">
                  <c:v>9.5168189885370502</c:v>
                </c:pt>
                <c:pt idx="717">
                  <c:v>9.5311179804824917</c:v>
                </c:pt>
                <c:pt idx="718">
                  <c:v>9.5454190173320317</c:v>
                </c:pt>
                <c:pt idx="719">
                  <c:v>9.5597220996706493</c:v>
                </c:pt>
                <c:pt idx="720">
                  <c:v>9.5729267609352569</c:v>
                </c:pt>
                <c:pt idx="721">
                  <c:v>9.5872337785517985</c:v>
                </c:pt>
                <c:pt idx="722">
                  <c:v>9.6004420733801297</c:v>
                </c:pt>
                <c:pt idx="723">
                  <c:v>9.6147530284406422</c:v>
                </c:pt>
                <c:pt idx="724">
                  <c:v>9.6290660318286285</c:v>
                </c:pt>
                <c:pt idx="725">
                  <c:v>9.6433810841305405</c:v>
                </c:pt>
                <c:pt idx="726">
                  <c:v>9.6565967976331066</c:v>
                </c:pt>
                <c:pt idx="727">
                  <c:v>9.6709157918033171</c:v>
                </c:pt>
                <c:pt idx="728">
                  <c:v>9.6852368366030852</c:v>
                </c:pt>
                <c:pt idx="729">
                  <c:v>9.6995599326198558</c:v>
                </c:pt>
                <c:pt idx="730">
                  <c:v>9.7127830731349931</c:v>
                </c:pt>
                <c:pt idx="731">
                  <c:v>9.7260079623958209</c:v>
                </c:pt>
                <c:pt idx="732">
                  <c:v>9.7403368997091988</c:v>
                </c:pt>
                <c:pt idx="733">
                  <c:v>9.754667890501258</c:v>
                </c:pt>
                <c:pt idx="734">
                  <c:v>9.7690009353606584</c:v>
                </c:pt>
                <c:pt idx="735">
                  <c:v>9.7822332619537864</c:v>
                </c:pt>
                <c:pt idx="736">
                  <c:v>9.7965702585981305</c:v>
                </c:pt>
                <c:pt idx="737">
                  <c:v>9.8109093110319314</c:v>
                </c:pt>
                <c:pt idx="738">
                  <c:v>9.8252504198448491</c:v>
                </c:pt>
                <c:pt idx="739">
                  <c:v>9.8384901921401067</c:v>
                </c:pt>
                <c:pt idx="740">
                  <c:v>9.8528352571864684</c:v>
                </c:pt>
                <c:pt idx="741">
                  <c:v>9.8660786823970259</c:v>
                </c:pt>
                <c:pt idx="742">
                  <c:v>9.880427705860221</c:v>
                </c:pt>
                <c:pt idx="743">
                  <c:v>9.894778788563654</c:v>
                </c:pt>
                <c:pt idx="744">
                  <c:v>9.9080277700675836</c:v>
                </c:pt>
                <c:pt idx="745">
                  <c:v>9.9223828145100512</c:v>
                </c:pt>
                <c:pt idx="746">
                  <c:v>9.9367399199213846</c:v>
                </c:pt>
                <c:pt idx="747">
                  <c:v>9.9510990868934712</c:v>
                </c:pt>
                <c:pt idx="748">
                  <c:v>9.9643555328597273</c:v>
                </c:pt>
                <c:pt idx="749">
                  <c:v>9.9787186660361851</c:v>
                </c:pt>
                <c:pt idx="750">
                  <c:v>9.9919787741254957</c:v>
                </c:pt>
                <c:pt idx="751">
                  <c:v>10.006345875697983</c:v>
                </c:pt>
                <c:pt idx="752">
                  <c:v>10.020715041703163</c:v>
                </c:pt>
                <c:pt idx="753">
                  <c:v>10.035086272734377</c:v>
                </c:pt>
                <c:pt idx="754">
                  <c:v>10.049459569385261</c:v>
                </c:pt>
                <c:pt idx="755">
                  <c:v>10.063834932249701</c:v>
                </c:pt>
                <c:pt idx="756">
                  <c:v>10.078212361921841</c:v>
                </c:pt>
                <c:pt idx="757">
                  <c:v>10.090379494088493</c:v>
                </c:pt>
                <c:pt idx="758">
                  <c:v>10.104760740967389</c:v>
                </c:pt>
                <c:pt idx="759">
                  <c:v>10.119144056346371</c:v>
                </c:pt>
                <c:pt idx="760">
                  <c:v>10.133529440820586</c:v>
                </c:pt>
                <c:pt idx="761">
                  <c:v>10.147916894985389</c:v>
                </c:pt>
                <c:pt idx="762">
                  <c:v>10.162306419436433</c:v>
                </c:pt>
                <c:pt idx="763">
                  <c:v>10.175590895438745</c:v>
                </c:pt>
                <c:pt idx="764">
                  <c:v>10.189984402884551</c:v>
                </c:pt>
                <c:pt idx="765">
                  <c:v>10.204379982359175</c:v>
                </c:pt>
                <c:pt idx="766">
                  <c:v>10.216562476130708</c:v>
                </c:pt>
                <c:pt idx="767">
                  <c:v>10.232069614983908</c:v>
                </c:pt>
                <c:pt idx="768">
                  <c:v>10.245363362510911</c:v>
                </c:pt>
                <c:pt idx="769">
                  <c:v>10.259766916889836</c:v>
                </c:pt>
                <c:pt idx="770">
                  <c:v>10.274172546191416</c:v>
                </c:pt>
                <c:pt idx="771">
                  <c:v>10.288580251013558</c:v>
                </c:pt>
                <c:pt idx="772">
                  <c:v>10.301881513544672</c:v>
                </c:pt>
                <c:pt idx="773">
                  <c:v>10.316293211433909</c:v>
                </c:pt>
                <c:pt idx="774">
                  <c:v>10.33070698659288</c:v>
                </c:pt>
                <c:pt idx="775">
                  <c:v>10.345122839620508</c:v>
                </c:pt>
                <c:pt idx="776">
                  <c:v>10.358431625657055</c:v>
                </c:pt>
                <c:pt idx="777">
                  <c:v>10.371742183167212</c:v>
                </c:pt>
                <c:pt idx="778">
                  <c:v>10.386163953409042</c:v>
                </c:pt>
                <c:pt idx="779">
                  <c:v>10.400587803825431</c:v>
                </c:pt>
                <c:pt idx="780">
                  <c:v>10.415013735016572</c:v>
                </c:pt>
                <c:pt idx="781">
                  <c:v>10.428331826553732</c:v>
                </c:pt>
                <c:pt idx="782">
                  <c:v>10.443871842125024</c:v>
                </c:pt>
                <c:pt idx="783">
                  <c:v>10.457193777821981</c:v>
                </c:pt>
                <c:pt idx="784">
                  <c:v>10.471627877853157</c:v>
                </c:pt>
                <c:pt idx="785">
                  <c:v>10.484953511950952</c:v>
                </c:pt>
                <c:pt idx="786">
                  <c:v>10.499391619695432</c:v>
                </c:pt>
                <c:pt idx="787">
                  <c:v>10.513831812330473</c:v>
                </c:pt>
                <c:pt idx="788">
                  <c:v>10.52716307193206</c:v>
                </c:pt>
                <c:pt idx="789">
                  <c:v>10.536051565782628</c:v>
                </c:pt>
              </c:numCache>
            </c:numRef>
          </c:xVal>
          <c:yVal>
            <c:numRef>
              <c:f>CHS_19May2016!$X$27:$X$816</c:f>
              <c:numCache>
                <c:formatCode>General</c:formatCode>
                <c:ptCount val="790"/>
                <c:pt idx="0">
                  <c:v>0.126</c:v>
                </c:pt>
                <c:pt idx="1">
                  <c:v>0.2359764</c:v>
                </c:pt>
                <c:pt idx="2">
                  <c:v>0.34592387999999996</c:v>
                </c:pt>
                <c:pt idx="3">
                  <c:v>0.43284845</c:v>
                </c:pt>
                <c:pt idx="4">
                  <c:v>0.5347539</c:v>
                </c:pt>
                <c:pt idx="5">
                  <c:v>0.59664777000000002</c:v>
                </c:pt>
                <c:pt idx="6">
                  <c:v>0.70149455999999988</c:v>
                </c:pt>
                <c:pt idx="7">
                  <c:v>0.76335059999999999</c:v>
                </c:pt>
                <c:pt idx="8">
                  <c:v>0.82519051999999993</c:v>
                </c:pt>
                <c:pt idx="9">
                  <c:v>0.89501439999999999</c:v>
                </c:pt>
                <c:pt idx="10">
                  <c:v>0.93684626000000004</c:v>
                </c:pt>
                <c:pt idx="11">
                  <c:v>1.0046419</c:v>
                </c:pt>
                <c:pt idx="12">
                  <c:v>1.0484355000000001</c:v>
                </c:pt>
                <c:pt idx="13">
                  <c:v>1.0772735999999998</c:v>
                </c:pt>
                <c:pt idx="14">
                  <c:v>1.12904337</c:v>
                </c:pt>
                <c:pt idx="15">
                  <c:v>1.1298944799999999</c:v>
                </c:pt>
                <c:pt idx="16">
                  <c:v>1.1906259299999999</c:v>
                </c:pt>
                <c:pt idx="17">
                  <c:v>1.18249965</c:v>
                </c:pt>
                <c:pt idx="18">
                  <c:v>1.2192627199999999</c:v>
                </c:pt>
                <c:pt idx="19">
                  <c:v>1.24903276</c:v>
                </c:pt>
                <c:pt idx="20">
                  <c:v>1.2388950000000001</c:v>
                </c:pt>
                <c:pt idx="21">
                  <c:v>1.2915941499999999</c:v>
                </c:pt>
                <c:pt idx="22">
                  <c:v>1.2665202</c:v>
                </c:pt>
                <c:pt idx="23">
                  <c:v>1.3132202099999999</c:v>
                </c:pt>
                <c:pt idx="24">
                  <c:v>1.317037</c:v>
                </c:pt>
                <c:pt idx="25">
                  <c:v>1.3168652700000001</c:v>
                </c:pt>
                <c:pt idx="26">
                  <c:v>1.3396320000000002</c:v>
                </c:pt>
                <c:pt idx="27">
                  <c:v>1.3294910799999999</c:v>
                </c:pt>
                <c:pt idx="28">
                  <c:v>1.3622018300000001</c:v>
                </c:pt>
                <c:pt idx="29">
                  <c:v>1.36102776</c:v>
                </c:pt>
                <c:pt idx="30">
                  <c:v>1.3648351000000001</c:v>
                </c:pt>
                <c:pt idx="31">
                  <c:v>1.37564172</c:v>
                </c:pt>
                <c:pt idx="32">
                  <c:v>1.36550229</c:v>
                </c:pt>
                <c:pt idx="33">
                  <c:v>1.3872329800000001</c:v>
                </c:pt>
                <c:pt idx="34">
                  <c:v>1.39003908</c:v>
                </c:pt>
                <c:pt idx="35">
                  <c:v>1.3829022900000001</c:v>
                </c:pt>
                <c:pt idx="36">
                  <c:v>1.4046222800000001</c:v>
                </c:pt>
                <c:pt idx="37">
                  <c:v>1.3765690499999998</c:v>
                </c:pt>
                <c:pt idx="38">
                  <c:v>1.4102267399999999</c:v>
                </c:pt>
                <c:pt idx="39">
                  <c:v>1.38018983</c:v>
                </c:pt>
                <c:pt idx="40">
                  <c:v>1.3999368599999999</c:v>
                </c:pt>
                <c:pt idx="41">
                  <c:v>1.4097024500000002</c:v>
                </c:pt>
                <c:pt idx="42">
                  <c:v>1.3886291200000001</c:v>
                </c:pt>
                <c:pt idx="43">
                  <c:v>1.42723665</c:v>
                </c:pt>
                <c:pt idx="44">
                  <c:v>1.3892606199999999</c:v>
                </c:pt>
                <c:pt idx="45">
                  <c:v>1.42288623</c:v>
                </c:pt>
                <c:pt idx="46">
                  <c:v>1.4167492500000001</c:v>
                </c:pt>
                <c:pt idx="47">
                  <c:v>1.4066090500000001</c:v>
                </c:pt>
                <c:pt idx="48">
                  <c:v>1.4183666500000001</c:v>
                </c:pt>
                <c:pt idx="49">
                  <c:v>1.40327384</c:v>
                </c:pt>
                <c:pt idx="50">
                  <c:v>1.4239721000000001</c:v>
                </c:pt>
                <c:pt idx="51">
                  <c:v>1.41981153</c:v>
                </c:pt>
                <c:pt idx="52">
                  <c:v>1.4156520000000001</c:v>
                </c:pt>
                <c:pt idx="53">
                  <c:v>1.4204475999999999</c:v>
                </c:pt>
                <c:pt idx="54">
                  <c:v>1.4053638500000001</c:v>
                </c:pt>
                <c:pt idx="55">
                  <c:v>1.42206192</c:v>
                </c:pt>
                <c:pt idx="56">
                  <c:v>1.42286869</c:v>
                </c:pt>
                <c:pt idx="57">
                  <c:v>1.4097759999999999</c:v>
                </c:pt>
                <c:pt idx="58">
                  <c:v>1.4314445599999999</c:v>
                </c:pt>
                <c:pt idx="59">
                  <c:v>1.39851704</c:v>
                </c:pt>
                <c:pt idx="60">
                  <c:v>1.4290992</c:v>
                </c:pt>
                <c:pt idx="61">
                  <c:v>1.3892339999999999</c:v>
                </c:pt>
                <c:pt idx="62">
                  <c:v>1.40988778</c:v>
                </c:pt>
                <c:pt idx="63">
                  <c:v>1.41763945</c:v>
                </c:pt>
                <c:pt idx="64">
                  <c:v>1.39662336</c:v>
                </c:pt>
                <c:pt idx="65">
                  <c:v>1.42916939</c:v>
                </c:pt>
                <c:pt idx="66">
                  <c:v>1.39129898</c:v>
                </c:pt>
                <c:pt idx="67">
                  <c:v>1.4218683599999999</c:v>
                </c:pt>
                <c:pt idx="68">
                  <c:v>1.4157477599999999</c:v>
                </c:pt>
                <c:pt idx="69">
                  <c:v>1.4086088800000001</c:v>
                </c:pt>
                <c:pt idx="70">
                  <c:v>1.41834996</c:v>
                </c:pt>
                <c:pt idx="71">
                  <c:v>1.4062715699999999</c:v>
                </c:pt>
                <c:pt idx="72">
                  <c:v>1.4308596</c:v>
                </c:pt>
                <c:pt idx="73">
                  <c:v>1.4207641799999999</c:v>
                </c:pt>
                <c:pt idx="74">
                  <c:v>1.4156245599999999</c:v>
                </c:pt>
                <c:pt idx="75">
                  <c:v>1.42237236</c:v>
                </c:pt>
                <c:pt idx="76">
                  <c:v>1.4053492200000002</c:v>
                </c:pt>
                <c:pt idx="77">
                  <c:v>1.4259887999999998</c:v>
                </c:pt>
                <c:pt idx="78">
                  <c:v>1.42083655</c:v>
                </c:pt>
                <c:pt idx="79">
                  <c:v>1.40878423</c:v>
                </c:pt>
                <c:pt idx="80">
                  <c:v>1.4274069599999999</c:v>
                </c:pt>
                <c:pt idx="81">
                  <c:v>1.3955474999999999</c:v>
                </c:pt>
                <c:pt idx="82">
                  <c:v>1.4300009</c:v>
                </c:pt>
                <c:pt idx="83">
                  <c:v>1.393216</c:v>
                </c:pt>
                <c:pt idx="84">
                  <c:v>1.4187565799999999</c:v>
                </c:pt>
                <c:pt idx="85">
                  <c:v>1.42054864</c:v>
                </c:pt>
                <c:pt idx="86">
                  <c:v>1.39762656</c:v>
                </c:pt>
                <c:pt idx="87">
                  <c:v>1.4320575200000001</c:v>
                </c:pt>
                <c:pt idx="88">
                  <c:v>1.3923148799999998</c:v>
                </c:pt>
                <c:pt idx="89">
                  <c:v>1.42179374</c:v>
                </c:pt>
                <c:pt idx="90">
                  <c:v>1.4107464700000001</c:v>
                </c:pt>
                <c:pt idx="91">
                  <c:v>1.4026531200000001</c:v>
                </c:pt>
                <c:pt idx="92">
                  <c:v>1.41432885</c:v>
                </c:pt>
                <c:pt idx="93">
                  <c:v>1.4022841800000001</c:v>
                </c:pt>
                <c:pt idx="94">
                  <c:v>1.4208877999999998</c:v>
                </c:pt>
                <c:pt idx="95">
                  <c:v>1.4147873599999998</c:v>
                </c:pt>
                <c:pt idx="96">
                  <c:v>1.4096619500000001</c:v>
                </c:pt>
                <c:pt idx="97">
                  <c:v>1.4193536400000002</c:v>
                </c:pt>
                <c:pt idx="98">
                  <c:v>1.40336539</c:v>
                </c:pt>
                <c:pt idx="99">
                  <c:v>1.4199818599999998</c:v>
                </c:pt>
                <c:pt idx="100">
                  <c:v>1.4148582199999999</c:v>
                </c:pt>
                <c:pt idx="101">
                  <c:v>1.4038126200000001</c:v>
                </c:pt>
                <c:pt idx="102">
                  <c:v>1.4223822799999999</c:v>
                </c:pt>
                <c:pt idx="103">
                  <c:v>1.39062664</c:v>
                </c:pt>
                <c:pt idx="104">
                  <c:v>1.4230088599999999</c:v>
                </c:pt>
                <c:pt idx="105">
                  <c:v>1.3863275500000001</c:v>
                </c:pt>
                <c:pt idx="106">
                  <c:v>1.4108094</c:v>
                </c:pt>
                <c:pt idx="107">
                  <c:v>1.4125964</c:v>
                </c:pt>
                <c:pt idx="108">
                  <c:v>1.3916975199999999</c:v>
                </c:pt>
                <c:pt idx="109">
                  <c:v>1.4161688399999999</c:v>
                </c:pt>
                <c:pt idx="110">
                  <c:v>1.3834562100000001</c:v>
                </c:pt>
                <c:pt idx="111">
                  <c:v>1.4128520200000001</c:v>
                </c:pt>
                <c:pt idx="112">
                  <c:v>1.4057793199999999</c:v>
                </c:pt>
                <c:pt idx="113">
                  <c:v>1.39672273</c:v>
                </c:pt>
                <c:pt idx="114">
                  <c:v>1.4054228199999999</c:v>
                </c:pt>
                <c:pt idx="115">
                  <c:v>1.3943834500000001</c:v>
                </c:pt>
                <c:pt idx="116">
                  <c:v>1.4109639199999999</c:v>
                </c:pt>
                <c:pt idx="117">
                  <c:v>1.4088073999999999</c:v>
                </c:pt>
                <c:pt idx="118">
                  <c:v>1.4007410999999999</c:v>
                </c:pt>
                <c:pt idx="119">
                  <c:v>1.4094348299999999</c:v>
                </c:pt>
                <c:pt idx="120">
                  <c:v>1.3944767999999998</c:v>
                </c:pt>
                <c:pt idx="121">
                  <c:v>1.4140004799999999</c:v>
                </c:pt>
                <c:pt idx="122">
                  <c:v>1.4069219500000001</c:v>
                </c:pt>
                <c:pt idx="123">
                  <c:v>1.3988608199999999</c:v>
                </c:pt>
                <c:pt idx="124">
                  <c:v>1.4173776</c:v>
                </c:pt>
                <c:pt idx="125">
                  <c:v>1.38472719</c:v>
                </c:pt>
                <c:pt idx="126">
                  <c:v>1.41897126</c:v>
                </c:pt>
                <c:pt idx="127">
                  <c:v>1.38239355</c:v>
                </c:pt>
                <c:pt idx="128">
                  <c:v>1.40975674</c:v>
                </c:pt>
                <c:pt idx="129">
                  <c:v>1.4115377500000001</c:v>
                </c:pt>
                <c:pt idx="130">
                  <c:v>1.38971376</c:v>
                </c:pt>
                <c:pt idx="131">
                  <c:v>1.416096</c:v>
                </c:pt>
                <c:pt idx="132">
                  <c:v>1.3864247999999999</c:v>
                </c:pt>
                <c:pt idx="133">
                  <c:v>1.41671915</c:v>
                </c:pt>
                <c:pt idx="134">
                  <c:v>1.4096506799999999</c:v>
                </c:pt>
                <c:pt idx="135">
                  <c:v>1.4006182500000002</c:v>
                </c:pt>
                <c:pt idx="136">
                  <c:v>1.4092778399999999</c:v>
                </c:pt>
                <c:pt idx="137">
                  <c:v>1.4002477500000001</c:v>
                </c:pt>
                <c:pt idx="138">
                  <c:v>1.4148144</c:v>
                </c:pt>
                <c:pt idx="139">
                  <c:v>1.4087472599999999</c:v>
                </c:pt>
                <c:pt idx="140">
                  <c:v>1.3977559800000001</c:v>
                </c:pt>
                <c:pt idx="141">
                  <c:v>1.41033868</c:v>
                </c:pt>
                <c:pt idx="142">
                  <c:v>1.396404</c:v>
                </c:pt>
                <c:pt idx="143">
                  <c:v>1.4178202799999999</c:v>
                </c:pt>
                <c:pt idx="144">
                  <c:v>1.4097786399999999</c:v>
                </c:pt>
                <c:pt idx="145">
                  <c:v>1.4017533600000001</c:v>
                </c:pt>
                <c:pt idx="146">
                  <c:v>1.4133456</c:v>
                </c:pt>
                <c:pt idx="147">
                  <c:v>1.3788108000000001</c:v>
                </c:pt>
                <c:pt idx="148">
                  <c:v>1.4178918</c:v>
                </c:pt>
                <c:pt idx="149">
                  <c:v>1.3794547199999998</c:v>
                </c:pt>
                <c:pt idx="150">
                  <c:v>1.4067253199999998</c:v>
                </c:pt>
                <c:pt idx="151">
                  <c:v>1.4026297999999999</c:v>
                </c:pt>
                <c:pt idx="152">
                  <c:v>1.38675222</c:v>
                </c:pt>
                <c:pt idx="153">
                  <c:v>1.4110834000000001</c:v>
                </c:pt>
                <c:pt idx="154">
                  <c:v>1.38148223</c:v>
                </c:pt>
                <c:pt idx="155">
                  <c:v>1.40776824</c:v>
                </c:pt>
                <c:pt idx="156">
                  <c:v>1.40465526</c:v>
                </c:pt>
                <c:pt idx="157">
                  <c:v>1.3995685199999999</c:v>
                </c:pt>
                <c:pt idx="158">
                  <c:v>1.40527698</c:v>
                </c:pt>
                <c:pt idx="159">
                  <c:v>1.3972375799999999</c:v>
                </c:pt>
                <c:pt idx="160">
                  <c:v>1.41176211</c:v>
                </c:pt>
                <c:pt idx="161">
                  <c:v>1.4125543599999999</c:v>
                </c:pt>
                <c:pt idx="162">
                  <c:v>1.3996340500000002</c:v>
                </c:pt>
                <c:pt idx="163">
                  <c:v>1.41707604</c:v>
                </c:pt>
                <c:pt idx="164">
                  <c:v>1.3924081799999999</c:v>
                </c:pt>
                <c:pt idx="165">
                  <c:v>1.4177078399999998</c:v>
                </c:pt>
                <c:pt idx="166">
                  <c:v>1.4096879999999998</c:v>
                </c:pt>
                <c:pt idx="167">
                  <c:v>1.4036278799999999</c:v>
                </c:pt>
                <c:pt idx="168">
                  <c:v>1.4230152599999999</c:v>
                </c:pt>
                <c:pt idx="169">
                  <c:v>1.3925051100000001</c:v>
                </c:pt>
                <c:pt idx="170">
                  <c:v>1.4294862300000002</c:v>
                </c:pt>
                <c:pt idx="171">
                  <c:v>1.3901785100000001</c:v>
                </c:pt>
                <c:pt idx="172">
                  <c:v>1.418361</c:v>
                </c:pt>
                <c:pt idx="173">
                  <c:v>1.4123041999999999</c:v>
                </c:pt>
                <c:pt idx="174">
                  <c:v>1.4003814399999999</c:v>
                </c:pt>
                <c:pt idx="175">
                  <c:v>1.4178244999999998</c:v>
                </c:pt>
                <c:pt idx="176">
                  <c:v>1.39514936</c:v>
                </c:pt>
                <c:pt idx="177">
                  <c:v>1.4282005500000001</c:v>
                </c:pt>
                <c:pt idx="178">
                  <c:v>1.4153041599999998</c:v>
                </c:pt>
                <c:pt idx="179">
                  <c:v>1.40925218</c:v>
                </c:pt>
                <c:pt idx="180">
                  <c:v>1.4168965</c:v>
                </c:pt>
                <c:pt idx="181">
                  <c:v>1.40791464</c:v>
                </c:pt>
                <c:pt idx="182">
                  <c:v>1.4223809599999999</c:v>
                </c:pt>
                <c:pt idx="183">
                  <c:v>1.4251220200000001</c:v>
                </c:pt>
                <c:pt idx="184">
                  <c:v>1.4132270200000001</c:v>
                </c:pt>
                <c:pt idx="185">
                  <c:v>1.43159298</c:v>
                </c:pt>
                <c:pt idx="186">
                  <c:v>1.40895963</c:v>
                </c:pt>
                <c:pt idx="187">
                  <c:v>1.4322027600000002</c:v>
                </c:pt>
                <c:pt idx="188">
                  <c:v>1.4056559999999998</c:v>
                </c:pt>
                <c:pt idx="189">
                  <c:v>1.41815706</c:v>
                </c:pt>
                <c:pt idx="190">
                  <c:v>1.4374859700000002</c:v>
                </c:pt>
                <c:pt idx="191">
                  <c:v>1.4051088</c:v>
                </c:pt>
                <c:pt idx="192">
                  <c:v>1.44004464</c:v>
                </c:pt>
                <c:pt idx="193">
                  <c:v>1.4018222400000002</c:v>
                </c:pt>
                <c:pt idx="194">
                  <c:v>1.4299217399999999</c:v>
                </c:pt>
                <c:pt idx="195">
                  <c:v>1.4248548600000002</c:v>
                </c:pt>
                <c:pt idx="196">
                  <c:v>1.41590328</c:v>
                </c:pt>
                <c:pt idx="197">
                  <c:v>1.4303396700000002</c:v>
                </c:pt>
                <c:pt idx="198">
                  <c:v>1.4116262399999999</c:v>
                </c:pt>
                <c:pt idx="199">
                  <c:v>1.4426300000000001</c:v>
                </c:pt>
                <c:pt idx="200">
                  <c:v>1.4317167800000001</c:v>
                </c:pt>
                <c:pt idx="201">
                  <c:v>1.4237445000000002</c:v>
                </c:pt>
                <c:pt idx="202">
                  <c:v>1.4323386</c:v>
                </c:pt>
                <c:pt idx="203">
                  <c:v>1.4224049999999999</c:v>
                </c:pt>
                <c:pt idx="204">
                  <c:v>1.43781588</c:v>
                </c:pt>
                <c:pt idx="205">
                  <c:v>1.4405460000000001</c:v>
                </c:pt>
                <c:pt idx="206">
                  <c:v>1.42769342</c:v>
                </c:pt>
                <c:pt idx="207">
                  <c:v>1.4421089400000002</c:v>
                </c:pt>
                <c:pt idx="208">
                  <c:v>1.4166025500000001</c:v>
                </c:pt>
                <c:pt idx="209">
                  <c:v>1.4456178000000002</c:v>
                </c:pt>
                <c:pt idx="210">
                  <c:v>1.4211056</c:v>
                </c:pt>
                <c:pt idx="211">
                  <c:v>1.4355290000000001</c:v>
                </c:pt>
                <c:pt idx="212">
                  <c:v>1.4499339</c:v>
                </c:pt>
                <c:pt idx="213">
                  <c:v>1.41957782</c:v>
                </c:pt>
                <c:pt idx="214">
                  <c:v>1.4573293</c:v>
                </c:pt>
                <c:pt idx="215">
                  <c:v>1.41628032</c:v>
                </c:pt>
                <c:pt idx="216">
                  <c:v>1.4472139199999998</c:v>
                </c:pt>
                <c:pt idx="217">
                  <c:v>1.4402280700000001</c:v>
                </c:pt>
                <c:pt idx="218">
                  <c:v>1.4293397999999999</c:v>
                </c:pt>
                <c:pt idx="219">
                  <c:v>1.4466633599999998</c:v>
                </c:pt>
                <c:pt idx="220">
                  <c:v>1.4250839399999999</c:v>
                </c:pt>
                <c:pt idx="221">
                  <c:v>1.45599608</c:v>
                </c:pt>
                <c:pt idx="222">
                  <c:v>1.44608304</c:v>
                </c:pt>
                <c:pt idx="223">
                  <c:v>1.4322858000000001</c:v>
                </c:pt>
                <c:pt idx="224">
                  <c:v>1.44376788</c:v>
                </c:pt>
                <c:pt idx="225">
                  <c:v>1.4338602</c:v>
                </c:pt>
                <c:pt idx="226">
                  <c:v>1.4521234000000001</c:v>
                </c:pt>
                <c:pt idx="227">
                  <c:v>1.4538714300000002</c:v>
                </c:pt>
                <c:pt idx="228">
                  <c:v>1.4439959600000001</c:v>
                </c:pt>
                <c:pt idx="229">
                  <c:v>1.4602937600000001</c:v>
                </c:pt>
                <c:pt idx="230">
                  <c:v>1.4300178600000002</c:v>
                </c:pt>
                <c:pt idx="231">
                  <c:v>1.4618591400000001</c:v>
                </c:pt>
                <c:pt idx="232">
                  <c:v>1.4364288000000001</c:v>
                </c:pt>
                <c:pt idx="233">
                  <c:v>1.4517782399999999</c:v>
                </c:pt>
                <c:pt idx="234">
                  <c:v>1.4641977899999998</c:v>
                </c:pt>
                <c:pt idx="235">
                  <c:v>1.4368365800000003</c:v>
                </c:pt>
                <c:pt idx="236">
                  <c:v>1.4735059499999998</c:v>
                </c:pt>
                <c:pt idx="237">
                  <c:v>1.43357132</c:v>
                </c:pt>
                <c:pt idx="238">
                  <c:v>1.4624734799999999</c:v>
                </c:pt>
                <c:pt idx="239">
                  <c:v>1.46227744</c:v>
                </c:pt>
                <c:pt idx="240">
                  <c:v>1.4504467999999999</c:v>
                </c:pt>
                <c:pt idx="241">
                  <c:v>1.4647936199999998</c:v>
                </c:pt>
                <c:pt idx="242">
                  <c:v>1.4500578399999999</c:v>
                </c:pt>
                <c:pt idx="243">
                  <c:v>1.4731384000000001</c:v>
                </c:pt>
                <c:pt idx="244">
                  <c:v>1.46228136</c:v>
                </c:pt>
                <c:pt idx="245">
                  <c:v>1.4562717299999999</c:v>
                </c:pt>
                <c:pt idx="246">
                  <c:v>1.4677016999999999</c:v>
                </c:pt>
                <c:pt idx="247">
                  <c:v>1.4558959799999998</c:v>
                </c:pt>
                <c:pt idx="248">
                  <c:v>1.4711970699999999</c:v>
                </c:pt>
                <c:pt idx="249">
                  <c:v>1.4709996000000001</c:v>
                </c:pt>
                <c:pt idx="250">
                  <c:v>1.4572613999999999</c:v>
                </c:pt>
                <c:pt idx="251">
                  <c:v>1.4764287499999997</c:v>
                </c:pt>
                <c:pt idx="252">
                  <c:v>1.45009396</c:v>
                </c:pt>
                <c:pt idx="253">
                  <c:v>1.4808717</c:v>
                </c:pt>
                <c:pt idx="254">
                  <c:v>1.4497044799999999</c:v>
                </c:pt>
                <c:pt idx="255">
                  <c:v>1.4688775200000002</c:v>
                </c:pt>
                <c:pt idx="256">
                  <c:v>1.47933808</c:v>
                </c:pt>
                <c:pt idx="257">
                  <c:v>1.4501176100000002</c:v>
                </c:pt>
                <c:pt idx="258">
                  <c:v>1.48571136</c:v>
                </c:pt>
                <c:pt idx="259">
                  <c:v>1.44684144</c:v>
                </c:pt>
                <c:pt idx="260">
                  <c:v>1.4775912800000002</c:v>
                </c:pt>
                <c:pt idx="261">
                  <c:v>1.4696575999999999</c:v>
                </c:pt>
                <c:pt idx="262">
                  <c:v>1.4646262499999998</c:v>
                </c:pt>
                <c:pt idx="263">
                  <c:v>1.4721622599999999</c:v>
                </c:pt>
                <c:pt idx="264">
                  <c:v>1.4603815</c:v>
                </c:pt>
                <c:pt idx="265">
                  <c:v>1.4843596800000001</c:v>
                </c:pt>
                <c:pt idx="266">
                  <c:v>1.47739625</c:v>
                </c:pt>
                <c:pt idx="267">
                  <c:v>1.4820280800000001</c:v>
                </c:pt>
                <c:pt idx="268">
                  <c:v>1.4818286600000001</c:v>
                </c:pt>
                <c:pt idx="269">
                  <c:v>1.4632778999999998</c:v>
                </c:pt>
                <c:pt idx="270">
                  <c:v>1.4824109000000001</c:v>
                </c:pt>
                <c:pt idx="271">
                  <c:v>1.4802801299999999</c:v>
                </c:pt>
                <c:pt idx="272">
                  <c:v>1.46947578</c:v>
                </c:pt>
                <c:pt idx="273">
                  <c:v>1.48858512</c:v>
                </c:pt>
                <c:pt idx="274">
                  <c:v>1.4584776399999999</c:v>
                </c:pt>
                <c:pt idx="275">
                  <c:v>1.49206006</c:v>
                </c:pt>
                <c:pt idx="276">
                  <c:v>1.4619598499999999</c:v>
                </c:pt>
                <c:pt idx="277">
                  <c:v>1.4810601000000001</c:v>
                </c:pt>
                <c:pt idx="278">
                  <c:v>1.4885783899999998</c:v>
                </c:pt>
                <c:pt idx="279">
                  <c:v>1.4632981999999999</c:v>
                </c:pt>
                <c:pt idx="280">
                  <c:v>1.4968574400000001</c:v>
                </c:pt>
                <c:pt idx="281">
                  <c:v>1.4619546000000001</c:v>
                </c:pt>
                <c:pt idx="282">
                  <c:v>1.4906841200000001</c:v>
                </c:pt>
                <c:pt idx="283">
                  <c:v>1.4847139999999999</c:v>
                </c:pt>
                <c:pt idx="284">
                  <c:v>1.4777660099999999</c:v>
                </c:pt>
                <c:pt idx="285">
                  <c:v>1.4891327999999999</c:v>
                </c:pt>
                <c:pt idx="286">
                  <c:v>1.4735125899999999</c:v>
                </c:pt>
                <c:pt idx="287">
                  <c:v>1.49549168</c:v>
                </c:pt>
                <c:pt idx="288">
                  <c:v>1.4895091600000001</c:v>
                </c:pt>
                <c:pt idx="289">
                  <c:v>1.4844915299999999</c:v>
                </c:pt>
                <c:pt idx="290">
                  <c:v>1.4900858699999999</c:v>
                </c:pt>
                <c:pt idx="291">
                  <c:v>1.47640164</c:v>
                </c:pt>
                <c:pt idx="292">
                  <c:v>1.4935509600000001</c:v>
                </c:pt>
                <c:pt idx="293">
                  <c:v>1.4904608399999999</c:v>
                </c:pt>
                <c:pt idx="294">
                  <c:v>1.4815952999999999</c:v>
                </c:pt>
                <c:pt idx="295">
                  <c:v>1.4996840600000001</c:v>
                </c:pt>
                <c:pt idx="296">
                  <c:v>1.4706236000000001</c:v>
                </c:pt>
                <c:pt idx="297">
                  <c:v>1.50506848</c:v>
                </c:pt>
                <c:pt idx="298">
                  <c:v>1.4711885099999999</c:v>
                </c:pt>
                <c:pt idx="299">
                  <c:v>1.49215506</c:v>
                </c:pt>
                <c:pt idx="300">
                  <c:v>1.4987025200000001</c:v>
                </c:pt>
                <c:pt idx="301">
                  <c:v>1.47831734</c:v>
                </c:pt>
                <c:pt idx="302">
                  <c:v>1.5108149900000001</c:v>
                </c:pt>
                <c:pt idx="303">
                  <c:v>1.4711867999999999</c:v>
                </c:pt>
                <c:pt idx="304">
                  <c:v>1.5027150899999999</c:v>
                </c:pt>
                <c:pt idx="305">
                  <c:v>1.4919376000000002</c:v>
                </c:pt>
                <c:pt idx="306">
                  <c:v>1.48598428</c:v>
                </c:pt>
                <c:pt idx="307">
                  <c:v>1.4973159</c:v>
                </c:pt>
                <c:pt idx="308">
                  <c:v>1.4865432399999998</c:v>
                </c:pt>
                <c:pt idx="309">
                  <c:v>1.5046128000000001</c:v>
                </c:pt>
                <c:pt idx="310">
                  <c:v>1.49673944</c:v>
                </c:pt>
                <c:pt idx="311">
                  <c:v>1.4926947000000002</c:v>
                </c:pt>
                <c:pt idx="312">
                  <c:v>1.5011364600000001</c:v>
                </c:pt>
                <c:pt idx="313">
                  <c:v>1.4855686299999999</c:v>
                </c:pt>
                <c:pt idx="314">
                  <c:v>1.4997699200000001</c:v>
                </c:pt>
                <c:pt idx="315">
                  <c:v>1.4947667099999999</c:v>
                </c:pt>
                <c:pt idx="316">
                  <c:v>1.48306095</c:v>
                </c:pt>
                <c:pt idx="317">
                  <c:v>1.50301548</c:v>
                </c:pt>
                <c:pt idx="318">
                  <c:v>1.4730780999999999</c:v>
                </c:pt>
                <c:pt idx="319">
                  <c:v>1.5083811600000001</c:v>
                </c:pt>
                <c:pt idx="320">
                  <c:v>1.4726943499999998</c:v>
                </c:pt>
                <c:pt idx="321">
                  <c:v>1.4926396800000001</c:v>
                </c:pt>
                <c:pt idx="322">
                  <c:v>1.5001106</c:v>
                </c:pt>
                <c:pt idx="323">
                  <c:v>1.4836039399999998</c:v>
                </c:pt>
                <c:pt idx="324">
                  <c:v>1.5198406499999999</c:v>
                </c:pt>
                <c:pt idx="325">
                  <c:v>1.47842334</c:v>
                </c:pt>
                <c:pt idx="326">
                  <c:v>1.5098579999999999</c:v>
                </c:pt>
                <c:pt idx="327">
                  <c:v>1.5039178799999999</c:v>
                </c:pt>
                <c:pt idx="328">
                  <c:v>1.4960467899999998</c:v>
                </c:pt>
                <c:pt idx="329">
                  <c:v>1.5044682</c:v>
                </c:pt>
                <c:pt idx="330">
                  <c:v>1.49372467</c:v>
                </c:pt>
                <c:pt idx="331">
                  <c:v>1.5098237600000002</c:v>
                </c:pt>
                <c:pt idx="332">
                  <c:v>1.50770312</c:v>
                </c:pt>
                <c:pt idx="333">
                  <c:v>1.5055830000000001</c:v>
                </c:pt>
                <c:pt idx="334">
                  <c:v>1.51208198</c:v>
                </c:pt>
                <c:pt idx="335">
                  <c:v>1.4937</c:v>
                </c:pt>
                <c:pt idx="336">
                  <c:v>1.5155325399999999</c:v>
                </c:pt>
                <c:pt idx="337">
                  <c:v>1.51149775</c:v>
                </c:pt>
                <c:pt idx="338">
                  <c:v>1.4988499200000001</c:v>
                </c:pt>
                <c:pt idx="339">
                  <c:v>1.51682915</c:v>
                </c:pt>
                <c:pt idx="340">
                  <c:v>1.48984659</c:v>
                </c:pt>
                <c:pt idx="341">
                  <c:v>1.52408682</c:v>
                </c:pt>
                <c:pt idx="342">
                  <c:v>1.4837021099999999</c:v>
                </c:pt>
                <c:pt idx="343">
                  <c:v>1.5112384000000001</c:v>
                </c:pt>
                <c:pt idx="344">
                  <c:v>1.5129615199999999</c:v>
                </c:pt>
                <c:pt idx="345">
                  <c:v>1.49364688</c:v>
                </c:pt>
                <c:pt idx="346">
                  <c:v>1.52117101</c:v>
                </c:pt>
                <c:pt idx="347">
                  <c:v>1.4913288000000002</c:v>
                </c:pt>
                <c:pt idx="348">
                  <c:v>1.5217132</c:v>
                </c:pt>
                <c:pt idx="349">
                  <c:v>1.5148320499999999</c:v>
                </c:pt>
                <c:pt idx="350">
                  <c:v>1.5050699999999999</c:v>
                </c:pt>
                <c:pt idx="351">
                  <c:v>1.51441995</c:v>
                </c:pt>
                <c:pt idx="352">
                  <c:v>1.5065711799999999</c:v>
                </c:pt>
                <c:pt idx="353">
                  <c:v>1.5264415600000001</c:v>
                </c:pt>
                <c:pt idx="354">
                  <c:v>1.5214742999999999</c:v>
                </c:pt>
                <c:pt idx="355">
                  <c:v>1.51458242</c:v>
                </c:pt>
                <c:pt idx="356">
                  <c:v>1.5258343200000002</c:v>
                </c:pt>
                <c:pt idx="357">
                  <c:v>1.5113059299999998</c:v>
                </c:pt>
                <c:pt idx="358">
                  <c:v>1.5292531800000002</c:v>
                </c:pt>
                <c:pt idx="359">
                  <c:v>1.5233181600000001</c:v>
                </c:pt>
                <c:pt idx="360">
                  <c:v>1.51165872</c:v>
                </c:pt>
                <c:pt idx="361">
                  <c:v>1.5324452000000002</c:v>
                </c:pt>
                <c:pt idx="362">
                  <c:v>1.4998137600000001</c:v>
                </c:pt>
                <c:pt idx="363">
                  <c:v>1.5377674000000001</c:v>
                </c:pt>
                <c:pt idx="364">
                  <c:v>1.49942076</c:v>
                </c:pt>
                <c:pt idx="365">
                  <c:v>1.5240126000000001</c:v>
                </c:pt>
                <c:pt idx="366">
                  <c:v>1.5247584300000001</c:v>
                </c:pt>
                <c:pt idx="367">
                  <c:v>1.5064510000000002</c:v>
                </c:pt>
                <c:pt idx="368">
                  <c:v>1.53103192</c:v>
                </c:pt>
                <c:pt idx="369">
                  <c:v>1.50127425</c:v>
                </c:pt>
                <c:pt idx="370">
                  <c:v>1.5287082400000001</c:v>
                </c:pt>
                <c:pt idx="371">
                  <c:v>1.52279812</c:v>
                </c:pt>
                <c:pt idx="372">
                  <c:v>1.5149679000000003</c:v>
                </c:pt>
                <c:pt idx="373">
                  <c:v>1.5262093800000001</c:v>
                </c:pt>
                <c:pt idx="374">
                  <c:v>1.51266528</c:v>
                </c:pt>
                <c:pt idx="375">
                  <c:v>1.52961864</c:v>
                </c:pt>
                <c:pt idx="376">
                  <c:v>1.5293938000000002</c:v>
                </c:pt>
                <c:pt idx="377">
                  <c:v>1.5177749200000001</c:v>
                </c:pt>
                <c:pt idx="378">
                  <c:v>1.5289923000000001</c:v>
                </c:pt>
                <c:pt idx="379">
                  <c:v>1.51545664</c:v>
                </c:pt>
                <c:pt idx="380">
                  <c:v>1.5371569999999999</c:v>
                </c:pt>
                <c:pt idx="381">
                  <c:v>1.5341081599999999</c:v>
                </c:pt>
                <c:pt idx="382">
                  <c:v>1.5262862000000001</c:v>
                </c:pt>
                <c:pt idx="383">
                  <c:v>1.5432032400000002</c:v>
                </c:pt>
                <c:pt idx="384">
                  <c:v>1.5115998099999999</c:v>
                </c:pt>
                <c:pt idx="385">
                  <c:v>1.5465861599999999</c:v>
                </c:pt>
                <c:pt idx="386">
                  <c:v>1.5083494400000002</c:v>
                </c:pt>
                <c:pt idx="387">
                  <c:v>1.5376214700000002</c:v>
                </c:pt>
                <c:pt idx="388">
                  <c:v>1.5355097</c:v>
                </c:pt>
                <c:pt idx="389">
                  <c:v>1.52200666</c:v>
                </c:pt>
                <c:pt idx="390">
                  <c:v>1.5436607200000001</c:v>
                </c:pt>
                <c:pt idx="391">
                  <c:v>1.5187551800000001</c:v>
                </c:pt>
                <c:pt idx="392">
                  <c:v>1.5432547200000002</c:v>
                </c:pt>
                <c:pt idx="393">
                  <c:v>1.5354424000000002</c:v>
                </c:pt>
                <c:pt idx="394">
                  <c:v>1.52763216</c:v>
                </c:pt>
                <c:pt idx="395">
                  <c:v>1.5378881</c:v>
                </c:pt>
                <c:pt idx="396">
                  <c:v>1.5281638400000002</c:v>
                </c:pt>
                <c:pt idx="397">
                  <c:v>1.5431650000000001</c:v>
                </c:pt>
                <c:pt idx="398">
                  <c:v>1.54297</c:v>
                </c:pt>
                <c:pt idx="399">
                  <c:v>1.53136607</c:v>
                </c:pt>
                <c:pt idx="400">
                  <c:v>1.54634454</c:v>
                </c:pt>
                <c:pt idx="401">
                  <c:v>1.5233696999999999</c:v>
                </c:pt>
                <c:pt idx="402">
                  <c:v>1.5516313500000001</c:v>
                </c:pt>
                <c:pt idx="403">
                  <c:v>1.54572552</c:v>
                </c:pt>
                <c:pt idx="404">
                  <c:v>1.5398212499999999</c:v>
                </c:pt>
                <c:pt idx="405">
                  <c:v>1.5585826600000001</c:v>
                </c:pt>
                <c:pt idx="406">
                  <c:v>1.5223424999999999</c:v>
                </c:pt>
                <c:pt idx="407">
                  <c:v>1.55723996</c:v>
                </c:pt>
                <c:pt idx="408">
                  <c:v>1.5181482500000001</c:v>
                </c:pt>
                <c:pt idx="409">
                  <c:v>1.5463837199999999</c:v>
                </c:pt>
                <c:pt idx="410">
                  <c:v>1.544292</c:v>
                </c:pt>
                <c:pt idx="411">
                  <c:v>1.5298621800000001</c:v>
                </c:pt>
                <c:pt idx="412">
                  <c:v>1.5542936000000001</c:v>
                </c:pt>
                <c:pt idx="413">
                  <c:v>1.5322853699999999</c:v>
                </c:pt>
                <c:pt idx="414">
                  <c:v>1.56049956</c:v>
                </c:pt>
                <c:pt idx="415">
                  <c:v>1.5508283199999999</c:v>
                </c:pt>
                <c:pt idx="416">
                  <c:v>1.5402122399999998</c:v>
                </c:pt>
                <c:pt idx="417">
                  <c:v>1.55041907</c:v>
                </c:pt>
                <c:pt idx="418">
                  <c:v>1.5416834399999999</c:v>
                </c:pt>
                <c:pt idx="419">
                  <c:v>1.5566378400000001</c:v>
                </c:pt>
                <c:pt idx="420">
                  <c:v>1.55640768</c:v>
                </c:pt>
                <c:pt idx="421">
                  <c:v>1.5410647999999998</c:v>
                </c:pt>
                <c:pt idx="422">
                  <c:v>1.55883609</c:v>
                </c:pt>
                <c:pt idx="423">
                  <c:v>1.5368561600000001</c:v>
                </c:pt>
                <c:pt idx="424">
                  <c:v>1.56031678</c:v>
                </c:pt>
                <c:pt idx="425">
                  <c:v>1.5392721600000001</c:v>
                </c:pt>
                <c:pt idx="426">
                  <c:v>1.5476069199999998</c:v>
                </c:pt>
                <c:pt idx="427">
                  <c:v>1.5625276799999999</c:v>
                </c:pt>
                <c:pt idx="428">
                  <c:v>1.5292130700000002</c:v>
                </c:pt>
                <c:pt idx="429">
                  <c:v>1.5658804799999999</c:v>
                </c:pt>
                <c:pt idx="430">
                  <c:v>1.5231360599999999</c:v>
                </c:pt>
                <c:pt idx="431">
                  <c:v>1.5503411999999999</c:v>
                </c:pt>
                <c:pt idx="432">
                  <c:v>1.5491828000000001</c:v>
                </c:pt>
                <c:pt idx="433">
                  <c:v>1.5366838199999999</c:v>
                </c:pt>
                <c:pt idx="434">
                  <c:v>1.5554041599999999</c:v>
                </c:pt>
                <c:pt idx="435">
                  <c:v>1.5372384099999998</c:v>
                </c:pt>
                <c:pt idx="436">
                  <c:v>1.5663125999999998</c:v>
                </c:pt>
                <c:pt idx="437">
                  <c:v>1.5538176500000001</c:v>
                </c:pt>
                <c:pt idx="438">
                  <c:v>1.5460482799999999</c:v>
                </c:pt>
                <c:pt idx="439">
                  <c:v>1.55623936</c:v>
                </c:pt>
                <c:pt idx="440">
                  <c:v>1.54752741</c:v>
                </c:pt>
                <c:pt idx="441">
                  <c:v>1.5605311800000001</c:v>
                </c:pt>
                <c:pt idx="442">
                  <c:v>1.5622041500000001</c:v>
                </c:pt>
                <c:pt idx="443">
                  <c:v>1.54880862</c:v>
                </c:pt>
                <c:pt idx="444">
                  <c:v>1.5665254</c:v>
                </c:pt>
                <c:pt idx="445">
                  <c:v>1.5408334799999999</c:v>
                </c:pt>
                <c:pt idx="446">
                  <c:v>1.56515037</c:v>
                </c:pt>
                <c:pt idx="447">
                  <c:v>1.5432387999999999</c:v>
                </c:pt>
                <c:pt idx="448">
                  <c:v>1.5515311000000001</c:v>
                </c:pt>
                <c:pt idx="449">
                  <c:v>1.5692351999999998</c:v>
                </c:pt>
                <c:pt idx="450">
                  <c:v>1.53978836</c:v>
                </c:pt>
                <c:pt idx="451">
                  <c:v>1.57728767</c:v>
                </c:pt>
                <c:pt idx="452">
                  <c:v>1.5346830399999998</c:v>
                </c:pt>
                <c:pt idx="453">
                  <c:v>1.56369045</c:v>
                </c:pt>
                <c:pt idx="454">
                  <c:v>1.5625489399999999</c:v>
                </c:pt>
                <c:pt idx="455">
                  <c:v>1.5538362100000001</c:v>
                </c:pt>
                <c:pt idx="456">
                  <c:v>1.5687130499999999</c:v>
                </c:pt>
                <c:pt idx="457">
                  <c:v>1.5477717200000001</c:v>
                </c:pt>
                <c:pt idx="458">
                  <c:v>1.5786411599999999</c:v>
                </c:pt>
                <c:pt idx="459">
                  <c:v>1.5633713999999999</c:v>
                </c:pt>
                <c:pt idx="460">
                  <c:v>1.5565639800000002</c:v>
                </c:pt>
                <c:pt idx="461">
                  <c:v>1.5704887199999999</c:v>
                </c:pt>
                <c:pt idx="462">
                  <c:v>1.5589749599999998</c:v>
                </c:pt>
                <c:pt idx="463">
                  <c:v>1.5709963200000001</c:v>
                </c:pt>
                <c:pt idx="464">
                  <c:v>1.5679725599999998</c:v>
                </c:pt>
                <c:pt idx="465">
                  <c:v>1.55552259</c:v>
                </c:pt>
                <c:pt idx="466">
                  <c:v>1.5713029999999999</c:v>
                </c:pt>
                <c:pt idx="467">
                  <c:v>1.54004049</c:v>
                </c:pt>
                <c:pt idx="468">
                  <c:v>1.56710624</c:v>
                </c:pt>
                <c:pt idx="469">
                  <c:v>1.54433384</c:v>
                </c:pt>
                <c:pt idx="470">
                  <c:v>1.5535407999999999</c:v>
                </c:pt>
                <c:pt idx="471">
                  <c:v>1.5702509</c:v>
                </c:pt>
                <c:pt idx="472">
                  <c:v>1.5390091799999999</c:v>
                </c:pt>
                <c:pt idx="473">
                  <c:v>1.57733678</c:v>
                </c:pt>
                <c:pt idx="474">
                  <c:v>1.5385999299999999</c:v>
                </c:pt>
                <c:pt idx="475">
                  <c:v>1.5731582399999999</c:v>
                </c:pt>
                <c:pt idx="476">
                  <c:v>1.5654235799999998</c:v>
                </c:pt>
                <c:pt idx="477">
                  <c:v>1.555812</c:v>
                </c:pt>
                <c:pt idx="478">
                  <c:v>1.5687479</c:v>
                </c:pt>
                <c:pt idx="479">
                  <c:v>1.5497789999999998</c:v>
                </c:pt>
                <c:pt idx="480">
                  <c:v>1.5749210100000002</c:v>
                </c:pt>
                <c:pt idx="481">
                  <c:v>1.566252</c:v>
                </c:pt>
                <c:pt idx="482">
                  <c:v>1.5594630700000001</c:v>
                </c:pt>
                <c:pt idx="483">
                  <c:v>1.57240625</c:v>
                </c:pt>
                <c:pt idx="484">
                  <c:v>1.56092506</c:v>
                </c:pt>
                <c:pt idx="485">
                  <c:v>1.57290924</c:v>
                </c:pt>
                <c:pt idx="486">
                  <c:v>1.571753</c:v>
                </c:pt>
                <c:pt idx="487">
                  <c:v>1.5574783999999999</c:v>
                </c:pt>
                <c:pt idx="488">
                  <c:v>1.5760415999999999</c:v>
                </c:pt>
                <c:pt idx="489">
                  <c:v>1.5495594799999999</c:v>
                </c:pt>
                <c:pt idx="490">
                  <c:v>1.5812488199999999</c:v>
                </c:pt>
                <c:pt idx="491">
                  <c:v>1.5519597000000001</c:v>
                </c:pt>
                <c:pt idx="492">
                  <c:v>1.5658087000000001</c:v>
                </c:pt>
                <c:pt idx="493">
                  <c:v>1.5787163199999998</c:v>
                </c:pt>
                <c:pt idx="494">
                  <c:v>1.556001</c:v>
                </c:pt>
                <c:pt idx="495">
                  <c:v>1.59046234</c:v>
                </c:pt>
                <c:pt idx="496">
                  <c:v>1.5509005</c:v>
                </c:pt>
                <c:pt idx="497">
                  <c:v>1.58162224</c:v>
                </c:pt>
                <c:pt idx="498">
                  <c:v>1.5757816999999998</c:v>
                </c:pt>
                <c:pt idx="499">
                  <c:v>1.5643224</c:v>
                </c:pt>
                <c:pt idx="500">
                  <c:v>1.5762978000000001</c:v>
                </c:pt>
                <c:pt idx="501">
                  <c:v>1.5629517399999999</c:v>
                </c:pt>
                <c:pt idx="502">
                  <c:v>1.5814782599999999</c:v>
                </c:pt>
                <c:pt idx="503">
                  <c:v>1.5737690100000001</c:v>
                </c:pt>
                <c:pt idx="504">
                  <c:v>1.57448656</c:v>
                </c:pt>
                <c:pt idx="505">
                  <c:v>1.5770926000000001</c:v>
                </c:pt>
                <c:pt idx="506">
                  <c:v>1.5674984999999999</c:v>
                </c:pt>
                <c:pt idx="507">
                  <c:v>1.5804141900000002</c:v>
                </c:pt>
                <c:pt idx="508">
                  <c:v>1.5792590399999999</c:v>
                </c:pt>
                <c:pt idx="509">
                  <c:v>1.5659433</c:v>
                </c:pt>
                <c:pt idx="510">
                  <c:v>1.5863196799999999</c:v>
                </c:pt>
                <c:pt idx="511">
                  <c:v>1.5599136</c:v>
                </c:pt>
                <c:pt idx="512">
                  <c:v>1.5877488599999998</c:v>
                </c:pt>
                <c:pt idx="513">
                  <c:v>1.55854498</c:v>
                </c:pt>
                <c:pt idx="514">
                  <c:v>1.5742200399999999</c:v>
                </c:pt>
                <c:pt idx="515">
                  <c:v>1.5815123999999998</c:v>
                </c:pt>
                <c:pt idx="516">
                  <c:v>1.55886276</c:v>
                </c:pt>
                <c:pt idx="517">
                  <c:v>1.5932202</c:v>
                </c:pt>
                <c:pt idx="518">
                  <c:v>1.5537741600000001</c:v>
                </c:pt>
                <c:pt idx="519">
                  <c:v>1.58718881</c:v>
                </c:pt>
                <c:pt idx="520">
                  <c:v>1.5785613999999999</c:v>
                </c:pt>
                <c:pt idx="521">
                  <c:v>1.5718041900000002</c:v>
                </c:pt>
                <c:pt idx="522">
                  <c:v>1.58000652</c:v>
                </c:pt>
                <c:pt idx="523">
                  <c:v>1.5713834400000002</c:v>
                </c:pt>
                <c:pt idx="524">
                  <c:v>1.5917197999999999</c:v>
                </c:pt>
                <c:pt idx="525">
                  <c:v>1.5849641399999999</c:v>
                </c:pt>
                <c:pt idx="526">
                  <c:v>1.586627</c:v>
                </c:pt>
                <c:pt idx="527">
                  <c:v>1.5901387199999999</c:v>
                </c:pt>
                <c:pt idx="528">
                  <c:v>1.5749883999999998</c:v>
                </c:pt>
                <c:pt idx="529">
                  <c:v>1.5887627600000001</c:v>
                </c:pt>
                <c:pt idx="530">
                  <c:v>1.5885413700000002</c:v>
                </c:pt>
                <c:pt idx="531">
                  <c:v>1.57994298</c:v>
                </c:pt>
                <c:pt idx="532">
                  <c:v>1.5974410200000002</c:v>
                </c:pt>
                <c:pt idx="533">
                  <c:v>1.56926286</c:v>
                </c:pt>
                <c:pt idx="534">
                  <c:v>1.60167422</c:v>
                </c:pt>
                <c:pt idx="535">
                  <c:v>1.5641812599999998</c:v>
                </c:pt>
                <c:pt idx="536">
                  <c:v>1.58633208</c:v>
                </c:pt>
                <c:pt idx="537">
                  <c:v>1.59170228</c:v>
                </c:pt>
                <c:pt idx="538">
                  <c:v>1.5672539599999999</c:v>
                </c:pt>
                <c:pt idx="539">
                  <c:v>1.602438</c:v>
                </c:pt>
                <c:pt idx="540">
                  <c:v>1.5677649899999999</c:v>
                </c:pt>
                <c:pt idx="541">
                  <c:v>1.6001452</c:v>
                </c:pt>
                <c:pt idx="542">
                  <c:v>1.59062624</c:v>
                </c:pt>
                <c:pt idx="543">
                  <c:v>1.5801615500000001</c:v>
                </c:pt>
                <c:pt idx="544">
                  <c:v>1.59019924</c:v>
                </c:pt>
                <c:pt idx="545">
                  <c:v>1.5778755000000002</c:v>
                </c:pt>
                <c:pt idx="546">
                  <c:v>1.60278594</c:v>
                </c:pt>
                <c:pt idx="547">
                  <c:v>1.59325568</c:v>
                </c:pt>
                <c:pt idx="548">
                  <c:v>1.58932816</c:v>
                </c:pt>
                <c:pt idx="549">
                  <c:v>1.5965492400000001</c:v>
                </c:pt>
                <c:pt idx="550">
                  <c:v>1.58423278</c:v>
                </c:pt>
                <c:pt idx="551">
                  <c:v>1.6007709400000001</c:v>
                </c:pt>
                <c:pt idx="552">
                  <c:v>1.60054721</c:v>
                </c:pt>
                <c:pt idx="553">
                  <c:v>1.5882521199999999</c:v>
                </c:pt>
                <c:pt idx="554">
                  <c:v>1.6084848</c:v>
                </c:pt>
                <c:pt idx="555">
                  <c:v>1.5729339599999999</c:v>
                </c:pt>
                <c:pt idx="556">
                  <c:v>1.6098939999999999</c:v>
                </c:pt>
                <c:pt idx="557">
                  <c:v>1.5752991000000001</c:v>
                </c:pt>
                <c:pt idx="558">
                  <c:v>1.5964514999999999</c:v>
                </c:pt>
                <c:pt idx="559">
                  <c:v>1.60087376</c:v>
                </c:pt>
                <c:pt idx="560">
                  <c:v>1.5839450000000002</c:v>
                </c:pt>
                <c:pt idx="561">
                  <c:v>1.61809154</c:v>
                </c:pt>
                <c:pt idx="562">
                  <c:v>1.5788749999999998</c:v>
                </c:pt>
                <c:pt idx="563">
                  <c:v>1.6074412200000001</c:v>
                </c:pt>
                <c:pt idx="564">
                  <c:v>1.60257374</c:v>
                </c:pt>
                <c:pt idx="565">
                  <c:v>1.5939941200000001</c:v>
                </c:pt>
                <c:pt idx="566">
                  <c:v>1.6021422399999998</c:v>
                </c:pt>
                <c:pt idx="567">
                  <c:v>1.59356487</c:v>
                </c:pt>
                <c:pt idx="568">
                  <c:v>1.6100453000000001</c:v>
                </c:pt>
                <c:pt idx="569">
                  <c:v>1.60612566</c:v>
                </c:pt>
                <c:pt idx="570">
                  <c:v>1.60218971</c:v>
                </c:pt>
                <c:pt idx="571">
                  <c:v>1.6056756000000001</c:v>
                </c:pt>
                <c:pt idx="572">
                  <c:v>1.5915556799999999</c:v>
                </c:pt>
                <c:pt idx="573">
                  <c:v>1.6089522500000002</c:v>
                </c:pt>
                <c:pt idx="574">
                  <c:v>1.6059450400000002</c:v>
                </c:pt>
                <c:pt idx="575">
                  <c:v>1.5964662000000001</c:v>
                </c:pt>
                <c:pt idx="576">
                  <c:v>1.61756265</c:v>
                </c:pt>
                <c:pt idx="577">
                  <c:v>1.5839695600000001</c:v>
                </c:pt>
                <c:pt idx="578">
                  <c:v>1.6171264000000001</c:v>
                </c:pt>
                <c:pt idx="579">
                  <c:v>1.5817062</c:v>
                </c:pt>
                <c:pt idx="580">
                  <c:v>1.6064816400000002</c:v>
                </c:pt>
                <c:pt idx="581">
                  <c:v>1.6071998999999999</c:v>
                </c:pt>
                <c:pt idx="582">
                  <c:v>1.5930811999999999</c:v>
                </c:pt>
                <c:pt idx="583">
                  <c:v>1.61786176</c:v>
                </c:pt>
                <c:pt idx="584">
                  <c:v>1.5861523500000001</c:v>
                </c:pt>
                <c:pt idx="585">
                  <c:v>1.61463008</c:v>
                </c:pt>
                <c:pt idx="586">
                  <c:v>1.6097923000000001</c:v>
                </c:pt>
                <c:pt idx="587">
                  <c:v>1.60032782</c:v>
                </c:pt>
                <c:pt idx="588">
                  <c:v>1.6102829999999999</c:v>
                </c:pt>
                <c:pt idx="589">
                  <c:v>1.6017289200000002</c:v>
                </c:pt>
                <c:pt idx="590">
                  <c:v>1.6172496000000001</c:v>
                </c:pt>
                <c:pt idx="591">
                  <c:v>1.6105468700000003</c:v>
                </c:pt>
                <c:pt idx="592">
                  <c:v>1.6047709000000001</c:v>
                </c:pt>
                <c:pt idx="593">
                  <c:v>1.6147182600000001</c:v>
                </c:pt>
                <c:pt idx="594">
                  <c:v>1.5987890100000002</c:v>
                </c:pt>
                <c:pt idx="595">
                  <c:v>1.62075368</c:v>
                </c:pt>
                <c:pt idx="596">
                  <c:v>1.6159211200000001</c:v>
                </c:pt>
                <c:pt idx="597">
                  <c:v>1.6082993999999999</c:v>
                </c:pt>
                <c:pt idx="598">
                  <c:v>1.6265567999999999</c:v>
                </c:pt>
                <c:pt idx="599">
                  <c:v>1.5912313199999999</c:v>
                </c:pt>
                <c:pt idx="600">
                  <c:v>1.62704073</c:v>
                </c:pt>
                <c:pt idx="601">
                  <c:v>1.5880122000000001</c:v>
                </c:pt>
                <c:pt idx="602">
                  <c:v>1.6154988300000002</c:v>
                </c:pt>
                <c:pt idx="603">
                  <c:v>1.6189831499999998</c:v>
                </c:pt>
                <c:pt idx="604">
                  <c:v>1.6021337000000002</c:v>
                </c:pt>
                <c:pt idx="605">
                  <c:v>1.6268545999999999</c:v>
                </c:pt>
                <c:pt idx="606">
                  <c:v>1.5961609300000001</c:v>
                </c:pt>
                <c:pt idx="607">
                  <c:v>1.6254734399999999</c:v>
                </c:pt>
                <c:pt idx="608">
                  <c:v>1.61880168</c:v>
                </c:pt>
                <c:pt idx="609">
                  <c:v>1.6121141300000001</c:v>
                </c:pt>
                <c:pt idx="610">
                  <c:v>1.6192682999999999</c:v>
                </c:pt>
                <c:pt idx="611">
                  <c:v>1.6079697900000001</c:v>
                </c:pt>
                <c:pt idx="612">
                  <c:v>1.6225015999999999</c:v>
                </c:pt>
                <c:pt idx="613">
                  <c:v>1.61767912</c:v>
                </c:pt>
                <c:pt idx="614">
                  <c:v>1.60732488</c:v>
                </c:pt>
                <c:pt idx="615">
                  <c:v>1.62185077</c:v>
                </c:pt>
                <c:pt idx="616">
                  <c:v>1.6013402999999999</c:v>
                </c:pt>
                <c:pt idx="617">
                  <c:v>1.6213934299999999</c:v>
                </c:pt>
                <c:pt idx="618">
                  <c:v>1.61563492</c:v>
                </c:pt>
                <c:pt idx="619">
                  <c:v>1.60620936</c:v>
                </c:pt>
                <c:pt idx="620">
                  <c:v>1.62348918</c:v>
                </c:pt>
                <c:pt idx="621">
                  <c:v>1.5891735</c:v>
                </c:pt>
                <c:pt idx="622">
                  <c:v>1.6248909599999999</c:v>
                </c:pt>
                <c:pt idx="623">
                  <c:v>1.5850754199999999</c:v>
                </c:pt>
                <c:pt idx="624">
                  <c:v>1.61063661</c:v>
                </c:pt>
                <c:pt idx="625">
                  <c:v>1.6113300000000002</c:v>
                </c:pt>
                <c:pt idx="626">
                  <c:v>1.5972930500000002</c:v>
                </c:pt>
                <c:pt idx="627">
                  <c:v>1.6200975999999998</c:v>
                </c:pt>
                <c:pt idx="628">
                  <c:v>1.59593892</c:v>
                </c:pt>
                <c:pt idx="629">
                  <c:v>1.6177995000000001</c:v>
                </c:pt>
                <c:pt idx="630">
                  <c:v>1.61206776</c:v>
                </c:pt>
                <c:pt idx="631">
                  <c:v>1.6090800000000001</c:v>
                </c:pt>
                <c:pt idx="632">
                  <c:v>1.6171490400000001</c:v>
                </c:pt>
                <c:pt idx="633">
                  <c:v>1.6095625</c:v>
                </c:pt>
                <c:pt idx="634">
                  <c:v>1.6231469499999998</c:v>
                </c:pt>
                <c:pt idx="635">
                  <c:v>1.62014138</c:v>
                </c:pt>
                <c:pt idx="636">
                  <c:v>1.6116556099999999</c:v>
                </c:pt>
                <c:pt idx="637">
                  <c:v>1.62521632</c:v>
                </c:pt>
                <c:pt idx="638">
                  <c:v>1.60476606</c:v>
                </c:pt>
                <c:pt idx="639">
                  <c:v>1.62935154</c:v>
                </c:pt>
                <c:pt idx="640">
                  <c:v>1.6190313199999999</c:v>
                </c:pt>
                <c:pt idx="641">
                  <c:v>1.61606366</c:v>
                </c:pt>
                <c:pt idx="642">
                  <c:v>1.635108</c:v>
                </c:pt>
                <c:pt idx="643">
                  <c:v>1.6055030399999999</c:v>
                </c:pt>
                <c:pt idx="644">
                  <c:v>1.6383364</c:v>
                </c:pt>
                <c:pt idx="645">
                  <c:v>1.6013756800000001</c:v>
                </c:pt>
                <c:pt idx="646">
                  <c:v>1.6250192999999999</c:v>
                </c:pt>
                <c:pt idx="647">
                  <c:v>1.6211350199999999</c:v>
                </c:pt>
                <c:pt idx="648">
                  <c:v>1.60989136</c:v>
                </c:pt>
                <c:pt idx="649">
                  <c:v>1.62987072</c:v>
                </c:pt>
                <c:pt idx="650">
                  <c:v>1.6057825000000001</c:v>
                </c:pt>
                <c:pt idx="651">
                  <c:v>1.6321613399999999</c:v>
                </c:pt>
                <c:pt idx="652">
                  <c:v>1.62277446</c:v>
                </c:pt>
                <c:pt idx="653">
                  <c:v>1.61795844</c:v>
                </c:pt>
                <c:pt idx="654">
                  <c:v>1.6268999200000001</c:v>
                </c:pt>
                <c:pt idx="655">
                  <c:v>1.6156659</c:v>
                </c:pt>
                <c:pt idx="656">
                  <c:v>1.62737325</c:v>
                </c:pt>
                <c:pt idx="657">
                  <c:v>1.6289758999999999</c:v>
                </c:pt>
                <c:pt idx="658">
                  <c:v>1.6140973799999998</c:v>
                </c:pt>
                <c:pt idx="659">
                  <c:v>1.6303645499999999</c:v>
                </c:pt>
                <c:pt idx="660">
                  <c:v>1.6063264899999998</c:v>
                </c:pt>
                <c:pt idx="661">
                  <c:v>1.6354169999999999</c:v>
                </c:pt>
                <c:pt idx="662">
                  <c:v>1.6122831999999998</c:v>
                </c:pt>
                <c:pt idx="663">
                  <c:v>1.6184659799999999</c:v>
                </c:pt>
                <c:pt idx="664">
                  <c:v>1.63838409</c:v>
                </c:pt>
                <c:pt idx="665">
                  <c:v>1.6106987099999999</c:v>
                </c:pt>
                <c:pt idx="666">
                  <c:v>1.64434576</c:v>
                </c:pt>
                <c:pt idx="667">
                  <c:v>1.6075126400000002</c:v>
                </c:pt>
                <c:pt idx="668">
                  <c:v>1.63657428</c:v>
                </c:pt>
                <c:pt idx="669">
                  <c:v>1.63085076</c:v>
                </c:pt>
                <c:pt idx="670">
                  <c:v>1.6187234500000001</c:v>
                </c:pt>
                <c:pt idx="671">
                  <c:v>1.6367918799999999</c:v>
                </c:pt>
                <c:pt idx="672">
                  <c:v>1.6127924</c:v>
                </c:pt>
                <c:pt idx="673">
                  <c:v>1.64183265</c:v>
                </c:pt>
                <c:pt idx="674">
                  <c:v>1.6287957399999999</c:v>
                </c:pt>
                <c:pt idx="675">
                  <c:v>1.62216334</c:v>
                </c:pt>
                <c:pt idx="676">
                  <c:v>1.6319897999999999</c:v>
                </c:pt>
                <c:pt idx="677">
                  <c:v>1.6217198399999999</c:v>
                </c:pt>
                <c:pt idx="678">
                  <c:v>1.6397877599999999</c:v>
                </c:pt>
                <c:pt idx="679">
                  <c:v>1.6377267200000001</c:v>
                </c:pt>
                <c:pt idx="680">
                  <c:v>1.6228732800000001</c:v>
                </c:pt>
                <c:pt idx="681">
                  <c:v>1.6418290499999999</c:v>
                </c:pt>
                <c:pt idx="682">
                  <c:v>1.6141898399999999</c:v>
                </c:pt>
                <c:pt idx="683">
                  <c:v>1.64412</c:v>
                </c:pt>
                <c:pt idx="684">
                  <c:v>1.6219675200000001</c:v>
                </c:pt>
                <c:pt idx="685">
                  <c:v>1.6299549</c:v>
                </c:pt>
                <c:pt idx="686">
                  <c:v>1.6434359999999999</c:v>
                </c:pt>
                <c:pt idx="687">
                  <c:v>1.6140072000000001</c:v>
                </c:pt>
                <c:pt idx="688">
                  <c:v>1.6512009299999999</c:v>
                </c:pt>
                <c:pt idx="689">
                  <c:v>1.6126348799999999</c:v>
                </c:pt>
                <c:pt idx="690">
                  <c:v>1.6434305099999997</c:v>
                </c:pt>
                <c:pt idx="691">
                  <c:v>1.6377400499999999</c:v>
                </c:pt>
                <c:pt idx="692">
                  <c:v>1.6247350600000001</c:v>
                </c:pt>
                <c:pt idx="693">
                  <c:v>1.6409218699999999</c:v>
                </c:pt>
                <c:pt idx="694">
                  <c:v>1.6233600000000001</c:v>
                </c:pt>
                <c:pt idx="695">
                  <c:v>1.6505028000000002</c:v>
                </c:pt>
                <c:pt idx="696">
                  <c:v>1.6393444800000001</c:v>
                </c:pt>
                <c:pt idx="697">
                  <c:v>1.6327114199999999</c:v>
                </c:pt>
                <c:pt idx="698">
                  <c:v>1.642523</c:v>
                </c:pt>
                <c:pt idx="699">
                  <c:v>1.63499778</c:v>
                </c:pt>
                <c:pt idx="700">
                  <c:v>1.6484512499999999</c:v>
                </c:pt>
                <c:pt idx="701">
                  <c:v>1.6500202099999999</c:v>
                </c:pt>
                <c:pt idx="702">
                  <c:v>1.6361380400000001</c:v>
                </c:pt>
                <c:pt idx="703">
                  <c:v>1.6550326200000001</c:v>
                </c:pt>
                <c:pt idx="704">
                  <c:v>1.6247601600000001</c:v>
                </c:pt>
                <c:pt idx="705">
                  <c:v>1.6545783700000001</c:v>
                </c:pt>
                <c:pt idx="706">
                  <c:v>1.62886661</c:v>
                </c:pt>
                <c:pt idx="707">
                  <c:v>1.6422894400000001</c:v>
                </c:pt>
                <c:pt idx="708">
                  <c:v>1.65479814</c:v>
                </c:pt>
                <c:pt idx="709">
                  <c:v>1.62272613</c:v>
                </c:pt>
                <c:pt idx="710">
                  <c:v>1.6606952499999998</c:v>
                </c:pt>
                <c:pt idx="711">
                  <c:v>1.6240822500000001</c:v>
                </c:pt>
                <c:pt idx="712">
                  <c:v>1.65296124</c:v>
                </c:pt>
                <c:pt idx="713">
                  <c:v>1.6454663999999999</c:v>
                </c:pt>
                <c:pt idx="714">
                  <c:v>1.637046</c:v>
                </c:pt>
                <c:pt idx="715">
                  <c:v>1.6459235000000001</c:v>
                </c:pt>
                <c:pt idx="716">
                  <c:v>1.6320498999999999</c:v>
                </c:pt>
                <c:pt idx="717">
                  <c:v>1.6618165199999999</c:v>
                </c:pt>
                <c:pt idx="718">
                  <c:v>1.6515803199999999</c:v>
                </c:pt>
                <c:pt idx="719">
                  <c:v>1.6449823000000001</c:v>
                </c:pt>
                <c:pt idx="720">
                  <c:v>1.65476091</c:v>
                </c:pt>
                <c:pt idx="721">
                  <c:v>1.6436212199999998</c:v>
                </c:pt>
                <c:pt idx="722">
                  <c:v>1.6588479600000001</c:v>
                </c:pt>
                <c:pt idx="723">
                  <c:v>1.65406893</c:v>
                </c:pt>
                <c:pt idx="724">
                  <c:v>1.6429338</c:v>
                </c:pt>
                <c:pt idx="725">
                  <c:v>1.66358424</c:v>
                </c:pt>
                <c:pt idx="726">
                  <c:v>1.6334020499999999</c:v>
                </c:pt>
                <c:pt idx="727">
                  <c:v>1.66494188</c:v>
                </c:pt>
                <c:pt idx="728">
                  <c:v>1.6374727600000001</c:v>
                </c:pt>
                <c:pt idx="729">
                  <c:v>1.64994408</c:v>
                </c:pt>
                <c:pt idx="730">
                  <c:v>1.6588003200000001</c:v>
                </c:pt>
                <c:pt idx="731">
                  <c:v>1.633176</c:v>
                </c:pt>
                <c:pt idx="732">
                  <c:v>1.6701367899999999</c:v>
                </c:pt>
                <c:pt idx="733">
                  <c:v>1.63180094</c:v>
                </c:pt>
                <c:pt idx="734">
                  <c:v>1.66149576</c:v>
                </c:pt>
                <c:pt idx="735">
                  <c:v>1.6522078200000001</c:v>
                </c:pt>
                <c:pt idx="736">
                  <c:v>1.64653088</c:v>
                </c:pt>
                <c:pt idx="737">
                  <c:v>1.6580799499999999</c:v>
                </c:pt>
                <c:pt idx="738">
                  <c:v>1.6442458800000002</c:v>
                </c:pt>
                <c:pt idx="739">
                  <c:v>1.6703109</c:v>
                </c:pt>
                <c:pt idx="740">
                  <c:v>1.6619157800000002</c:v>
                </c:pt>
                <c:pt idx="741">
                  <c:v>1.6598836000000001</c:v>
                </c:pt>
                <c:pt idx="742">
                  <c:v>1.6614572800000003</c:v>
                </c:pt>
                <c:pt idx="743">
                  <c:v>1.64944359</c:v>
                </c:pt>
                <c:pt idx="744">
                  <c:v>1.6664327999999999</c:v>
                </c:pt>
                <c:pt idx="745">
                  <c:v>1.6670991399999999</c:v>
                </c:pt>
                <c:pt idx="746">
                  <c:v>1.6532786600000002</c:v>
                </c:pt>
                <c:pt idx="747">
                  <c:v>1.67114688</c:v>
                </c:pt>
                <c:pt idx="748">
                  <c:v>1.64014992</c:v>
                </c:pt>
                <c:pt idx="749">
                  <c:v>1.67521053</c:v>
                </c:pt>
                <c:pt idx="750">
                  <c:v>1.6433165600000001</c:v>
                </c:pt>
                <c:pt idx="751">
                  <c:v>1.6602713</c:v>
                </c:pt>
                <c:pt idx="752">
                  <c:v>1.6681746</c:v>
                </c:pt>
                <c:pt idx="753">
                  <c:v>1.6462264</c:v>
                </c:pt>
                <c:pt idx="754">
                  <c:v>1.6803566200000002</c:v>
                </c:pt>
                <c:pt idx="755">
                  <c:v>1.6430404200000002</c:v>
                </c:pt>
                <c:pt idx="756">
                  <c:v>1.67625702</c:v>
                </c:pt>
                <c:pt idx="757">
                  <c:v>1.66610886</c:v>
                </c:pt>
                <c:pt idx="758">
                  <c:v>1.65773426</c:v>
                </c:pt>
                <c:pt idx="759">
                  <c:v>1.66382216</c:v>
                </c:pt>
                <c:pt idx="760">
                  <c:v>1.6536428999999999</c:v>
                </c:pt>
                <c:pt idx="761">
                  <c:v>1.671475</c:v>
                </c:pt>
                <c:pt idx="762">
                  <c:v>1.6640075400000001</c:v>
                </c:pt>
                <c:pt idx="763">
                  <c:v>1.66198</c:v>
                </c:pt>
                <c:pt idx="764">
                  <c:v>1.6662564</c:v>
                </c:pt>
                <c:pt idx="765">
                  <c:v>1.6542776800000001</c:v>
                </c:pt>
                <c:pt idx="766">
                  <c:v>1.670328</c:v>
                </c:pt>
                <c:pt idx="767">
                  <c:v>1.6673607799999999</c:v>
                </c:pt>
                <c:pt idx="768">
                  <c:v>1.6517946000000001</c:v>
                </c:pt>
                <c:pt idx="769">
                  <c:v>1.6659965400000001</c:v>
                </c:pt>
                <c:pt idx="770">
                  <c:v>1.6350763200000002</c:v>
                </c:pt>
                <c:pt idx="771">
                  <c:v>1.66551658</c:v>
                </c:pt>
                <c:pt idx="772">
                  <c:v>1.6319169899999999</c:v>
                </c:pt>
                <c:pt idx="773">
                  <c:v>1.6542313200000001</c:v>
                </c:pt>
                <c:pt idx="774">
                  <c:v>1.66210955</c:v>
                </c:pt>
                <c:pt idx="775">
                  <c:v>1.64293384</c:v>
                </c:pt>
                <c:pt idx="776">
                  <c:v>1.6760743999999999</c:v>
                </c:pt>
                <c:pt idx="777">
                  <c:v>1.6379891600000001</c:v>
                </c:pt>
                <c:pt idx="778">
                  <c:v>1.6693002000000001</c:v>
                </c:pt>
                <c:pt idx="779">
                  <c:v>1.66094846</c:v>
                </c:pt>
                <c:pt idx="780">
                  <c:v>1.65259906</c:v>
                </c:pt>
                <c:pt idx="781">
                  <c:v>1.6586857700000002</c:v>
                </c:pt>
                <c:pt idx="782">
                  <c:v>1.6503205600000002</c:v>
                </c:pt>
                <c:pt idx="783">
                  <c:v>1.6690156300000001</c:v>
                </c:pt>
                <c:pt idx="784">
                  <c:v>1.6633712599999999</c:v>
                </c:pt>
                <c:pt idx="785">
                  <c:v>1.6568464000000001</c:v>
                </c:pt>
                <c:pt idx="786">
                  <c:v>1.66831149</c:v>
                </c:pt>
                <c:pt idx="787">
                  <c:v>1.6554678</c:v>
                </c:pt>
                <c:pt idx="788">
                  <c:v>1.6723486400000001</c:v>
                </c:pt>
                <c:pt idx="789">
                  <c:v>1.6478999999999999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1224632"/>
        <c:axId val="384376024"/>
      </c:scatterChart>
      <c:valAx>
        <c:axId val="381224632"/>
        <c:scaling>
          <c:orientation val="minMax"/>
          <c:max val="11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6024"/>
        <c:crosses val="autoZero"/>
        <c:crossBetween val="midCat"/>
        <c:majorUnit val="1"/>
      </c:valAx>
      <c:valAx>
        <c:axId val="384376024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122463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CHS CDR 150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</a:t>
            </a:r>
            <a:r>
              <a:rPr lang="en-US" b="1" u="sng" dirty="0" smtClean="0"/>
              <a:t>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Test_1 : CSR-2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CHS_13June2016!$G$27:$G$129</c:f>
              <c:numCache>
                <c:formatCode>General</c:formatCode>
                <c:ptCount val="103"/>
                <c:pt idx="0">
                  <c:v>0</c:v>
                </c:pt>
                <c:pt idx="1">
                  <c:v>1.0000500033334733E-2</c:v>
                </c:pt>
                <c:pt idx="2">
                  <c:v>0.11106165062569104</c:v>
                </c:pt>
                <c:pt idx="3">
                  <c:v>0.21122291862739564</c:v>
                </c:pt>
                <c:pt idx="4">
                  <c:v>0.31248773475249308</c:v>
                </c:pt>
                <c:pt idx="5">
                  <c:v>0.41184692637480658</c:v>
                </c:pt>
                <c:pt idx="6">
                  <c:v>0.5133152111748075</c:v>
                </c:pt>
                <c:pt idx="7">
                  <c:v>0.61488655868781861</c:v>
                </c:pt>
                <c:pt idx="8">
                  <c:v>0.71555399221706084</c:v>
                </c:pt>
                <c:pt idx="9">
                  <c:v>0.81632286719511526</c:v>
                </c:pt>
                <c:pt idx="10">
                  <c:v>0.91719338827105212</c:v>
                </c:pt>
                <c:pt idx="11">
                  <c:v>1.0181657607138597</c:v>
                </c:pt>
                <c:pt idx="12">
                  <c:v>1.1202514507993444</c:v>
                </c:pt>
                <c:pt idx="13">
                  <c:v>1.2214291679578448</c:v>
                </c:pt>
                <c:pt idx="14">
                  <c:v>1.3227093581094247</c:v>
                </c:pt>
                <c:pt idx="15">
                  <c:v>1.4240922290342446</c:v>
                </c:pt>
                <c:pt idx="16">
                  <c:v>1.5255779891450665</c:v>
                </c:pt>
                <c:pt idx="17">
                  <c:v>1.628183257428286</c:v>
                </c:pt>
                <c:pt idx="18">
                  <c:v>1.7298764578329457</c:v>
                </c:pt>
                <c:pt idx="19">
                  <c:v>1.8316731785897808</c:v>
                </c:pt>
                <c:pt idx="20">
                  <c:v>1.9335736306742413</c:v>
                </c:pt>
                <c:pt idx="21">
                  <c:v>2.0365985952872765</c:v>
                </c:pt>
                <c:pt idx="22">
                  <c:v>2.1387081881647658</c:v>
                </c:pt>
                <c:pt idx="23">
                  <c:v>2.2398994943479029</c:v>
                </c:pt>
                <c:pt idx="24">
                  <c:v>2.3432406983122083</c:v>
                </c:pt>
                <c:pt idx="25">
                  <c:v>2.4456640433990815</c:v>
                </c:pt>
                <c:pt idx="26">
                  <c:v>2.5481924014691426</c:v>
                </c:pt>
                <c:pt idx="27">
                  <c:v>2.6497991306228248</c:v>
                </c:pt>
                <c:pt idx="28">
                  <c:v>2.7535650194520924</c:v>
                </c:pt>
                <c:pt idx="29">
                  <c:v>2.856409712475307</c:v>
                </c:pt>
                <c:pt idx="30">
                  <c:v>2.9593602847078415</c:v>
                </c:pt>
                <c:pt idx="31">
                  <c:v>3.0624169543809088</c:v>
                </c:pt>
                <c:pt idx="32">
                  <c:v>3.1645477835545646</c:v>
                </c:pt>
                <c:pt idx="33">
                  <c:v>3.2678162390582335</c:v>
                </c:pt>
                <c:pt idx="34">
                  <c:v>3.3711914485536196</c:v>
                </c:pt>
                <c:pt idx="35">
                  <c:v>3.4746736329834866</c:v>
                </c:pt>
                <c:pt idx="36">
                  <c:v>3.5782630139772191</c:v>
                </c:pt>
                <c:pt idx="37">
                  <c:v>3.6819598138536698</c:v>
                </c:pt>
                <c:pt idx="38">
                  <c:v>3.7857642556240219</c:v>
                </c:pt>
                <c:pt idx="39">
                  <c:v>3.8896765629946657</c:v>
                </c:pt>
                <c:pt idx="40">
                  <c:v>3.9936969603700954</c:v>
                </c:pt>
                <c:pt idx="41">
                  <c:v>4.0967838488302908</c:v>
                </c:pt>
                <c:pt idx="42">
                  <c:v>4.2010200157064537</c:v>
                </c:pt>
                <c:pt idx="43">
                  <c:v>4.3053649477499665</c:v>
                </c:pt>
                <c:pt idx="44">
                  <c:v>4.4098188721798417</c:v>
                </c:pt>
                <c:pt idx="45">
                  <c:v>4.5143820169278541</c:v>
                </c:pt>
                <c:pt idx="46">
                  <c:v>4.619054610641526</c:v>
                </c:pt>
                <c:pt idx="47">
                  <c:v>4.7227885163040346</c:v>
                </c:pt>
                <c:pt idx="48">
                  <c:v>4.8287290631526778</c:v>
                </c:pt>
                <c:pt idx="49">
                  <c:v>4.932680813705173</c:v>
                </c:pt>
                <c:pt idx="50">
                  <c:v>5.0377923993206934</c:v>
                </c:pt>
                <c:pt idx="51">
                  <c:v>5.1430145856548828</c:v>
                </c:pt>
                <c:pt idx="52">
                  <c:v>5.2483476057059386</c:v>
                </c:pt>
                <c:pt idx="53">
                  <c:v>5.3537916932091072</c:v>
                </c:pt>
                <c:pt idx="54">
                  <c:v>5.4593470826397938</c:v>
                </c:pt>
                <c:pt idx="55">
                  <c:v>5.563956787067875</c:v>
                </c:pt>
                <c:pt idx="56">
                  <c:v>5.669734367854522</c:v>
                </c:pt>
                <c:pt idx="57">
                  <c:v>5.7756239560963714</c:v>
                </c:pt>
                <c:pt idx="58">
                  <c:v>5.8816257892533779</c:v>
                </c:pt>
                <c:pt idx="59">
                  <c:v>5.9866784048030182</c:v>
                </c:pt>
                <c:pt idx="60">
                  <c:v>6.0929043147906814</c:v>
                </c:pt>
                <c:pt idx="61">
                  <c:v>6.199243184220701</c:v>
                </c:pt>
                <c:pt idx="62">
                  <c:v>6.305695253588449</c:v>
                </c:pt>
                <c:pt idx="63">
                  <c:v>6.4122607641581553</c:v>
                </c:pt>
                <c:pt idx="64">
                  <c:v>6.5178726024994402</c:v>
                </c:pt>
                <c:pt idx="65">
                  <c:v>6.6246645818926311</c:v>
                </c:pt>
                <c:pt idx="66">
                  <c:v>6.731570728486699</c:v>
                </c:pt>
                <c:pt idx="67">
                  <c:v>6.8375205139233399</c:v>
                </c:pt>
                <c:pt idx="68">
                  <c:v>6.9446545810157829</c:v>
                </c:pt>
                <c:pt idx="69">
                  <c:v>7.0519035482997925</c:v>
                </c:pt>
                <c:pt idx="70">
                  <c:v>7.1592676624985643</c:v>
                </c:pt>
                <c:pt idx="71">
                  <c:v>7.2667471711308202</c:v>
                </c:pt>
                <c:pt idx="72">
                  <c:v>7.3743423225142397</c:v>
                </c:pt>
                <c:pt idx="73">
                  <c:v>7.4820533657688966</c:v>
                </c:pt>
                <c:pt idx="74">
                  <c:v>7.5888017032457027</c:v>
                </c:pt>
                <c:pt idx="75">
                  <c:v>7.6967441156608443</c:v>
                </c:pt>
                <c:pt idx="76">
                  <c:v>7.8048031696370206</c:v>
                </c:pt>
                <c:pt idx="77">
                  <c:v>7.9129791175305071</c:v>
                </c:pt>
                <c:pt idx="78">
                  <c:v>8.0212722125174345</c:v>
                </c:pt>
                <c:pt idx="79">
                  <c:v>8.1296827085973433</c:v>
                </c:pt>
                <c:pt idx="80">
                  <c:v>8.238210860596757</c:v>
                </c:pt>
                <c:pt idx="81">
                  <c:v>8.3468569241727621</c:v>
                </c:pt>
                <c:pt idx="82">
                  <c:v>8.45562115581669</c:v>
                </c:pt>
                <c:pt idx="83">
                  <c:v>8.566682675709183</c:v>
                </c:pt>
                <c:pt idx="84">
                  <c:v>8.6735051534661469</c:v>
                </c:pt>
                <c:pt idx="85">
                  <c:v>8.782625436658007</c:v>
                </c:pt>
                <c:pt idx="86">
                  <c:v>8.8918649222978203</c:v>
                </c:pt>
                <c:pt idx="87">
                  <c:v>9.0012238711026917</c:v>
                </c:pt>
                <c:pt idx="88">
                  <c:v>9.1107025446460597</c:v>
                </c:pt>
                <c:pt idx="89">
                  <c:v>9.2203012053613858</c:v>
                </c:pt>
                <c:pt idx="90">
                  <c:v>9.3300201165459953</c:v>
                </c:pt>
                <c:pt idx="91">
                  <c:v>9.4398595423647436</c:v>
                </c:pt>
                <c:pt idx="92">
                  <c:v>9.549819747854011</c:v>
                </c:pt>
                <c:pt idx="93">
                  <c:v>9.6599009989253481</c:v>
                </c:pt>
                <c:pt idx="94">
                  <c:v>9.7701035623695258</c:v>
                </c:pt>
                <c:pt idx="95">
                  <c:v>9.880427705860221</c:v>
                </c:pt>
                <c:pt idx="96">
                  <c:v>9.990873697958115</c:v>
                </c:pt>
                <c:pt idx="97">
                  <c:v>10.101441808114618</c:v>
                </c:pt>
                <c:pt idx="98">
                  <c:v>10.212132306676009</c:v>
                </c:pt>
                <c:pt idx="99">
                  <c:v>10.322945464887212</c:v>
                </c:pt>
                <c:pt idx="100">
                  <c:v>10.433881554895965</c:v>
                </c:pt>
                <c:pt idx="101">
                  <c:v>10.544940849756653</c:v>
                </c:pt>
                <c:pt idx="102">
                  <c:v>10.544940849756653</c:v>
                </c:pt>
              </c:numCache>
            </c:numRef>
          </c:xVal>
          <c:yVal>
            <c:numRef>
              <c:f>CHS_13June2016!$F$27:$F$129</c:f>
              <c:numCache>
                <c:formatCode>General</c:formatCode>
                <c:ptCount val="103"/>
                <c:pt idx="0">
                  <c:v>0.1</c:v>
                </c:pt>
                <c:pt idx="1">
                  <c:v>9.9990000000000009E-2</c:v>
                </c:pt>
                <c:pt idx="2">
                  <c:v>0.52741391999999998</c:v>
                </c:pt>
                <c:pt idx="3">
                  <c:v>2.0496660599999998</c:v>
                </c:pt>
                <c:pt idx="4">
                  <c:v>3.51599576</c:v>
                </c:pt>
                <c:pt idx="5">
                  <c:v>4.5950364600000002</c:v>
                </c:pt>
                <c:pt idx="6">
                  <c:v>5.29176672</c:v>
                </c:pt>
                <c:pt idx="7">
                  <c:v>5.7058076699999996</c:v>
                </c:pt>
                <c:pt idx="8">
                  <c:v>5.9383554700000003</c:v>
                </c:pt>
                <c:pt idx="9">
                  <c:v>6.0821468400000001</c:v>
                </c:pt>
                <c:pt idx="10">
                  <c:v>6.1860014100000003</c:v>
                </c:pt>
                <c:pt idx="11">
                  <c:v>6.2747859300000002</c:v>
                </c:pt>
                <c:pt idx="12">
                  <c:v>6.3544143599999998</c:v>
                </c:pt>
                <c:pt idx="13">
                  <c:v>6.4220778599999999</c:v>
                </c:pt>
                <c:pt idx="14">
                  <c:v>6.4905782199999997</c:v>
                </c:pt>
                <c:pt idx="15">
                  <c:v>6.5520255599999997</c:v>
                </c:pt>
                <c:pt idx="16">
                  <c:v>6.6064408800000001</c:v>
                </c:pt>
                <c:pt idx="17">
                  <c:v>6.6616483500000001</c:v>
                </c:pt>
                <c:pt idx="18">
                  <c:v>6.7118826499999997</c:v>
                </c:pt>
                <c:pt idx="19">
                  <c:v>6.7541461499999995</c:v>
                </c:pt>
                <c:pt idx="20">
                  <c:v>6.7923862499999998</c:v>
                </c:pt>
                <c:pt idx="21">
                  <c:v>6.834384</c:v>
                </c:pt>
                <c:pt idx="22">
                  <c:v>6.8704779600000006</c:v>
                </c:pt>
                <c:pt idx="23">
                  <c:v>6.9006874500000004</c:v>
                </c:pt>
                <c:pt idx="24">
                  <c:v>6.9316566400000008</c:v>
                </c:pt>
                <c:pt idx="25">
                  <c:v>6.9684734400000004</c:v>
                </c:pt>
                <c:pt idx="26">
                  <c:v>6.9964266799999999</c:v>
                </c:pt>
                <c:pt idx="27">
                  <c:v>7.0214584999999996</c:v>
                </c:pt>
                <c:pt idx="28">
                  <c:v>7.0482258</c:v>
                </c:pt>
                <c:pt idx="29">
                  <c:v>7.0769388800000002</c:v>
                </c:pt>
                <c:pt idx="30">
                  <c:v>7.101694600000001</c:v>
                </c:pt>
                <c:pt idx="31">
                  <c:v>7.1215351199999999</c:v>
                </c:pt>
                <c:pt idx="32">
                  <c:v>7.1442999</c:v>
                </c:pt>
                <c:pt idx="33">
                  <c:v>7.1659613999999996</c:v>
                </c:pt>
                <c:pt idx="34">
                  <c:v>7.1875628999999996</c:v>
                </c:pt>
                <c:pt idx="35">
                  <c:v>7.2081385500000001</c:v>
                </c:pt>
                <c:pt idx="36">
                  <c:v>7.2296210500000004</c:v>
                </c:pt>
                <c:pt idx="37">
                  <c:v>7.2597182</c:v>
                </c:pt>
                <c:pt idx="38">
                  <c:v>7.2637403999999997</c:v>
                </c:pt>
                <c:pt idx="39">
                  <c:v>7.2879374500000003</c:v>
                </c:pt>
                <c:pt idx="40">
                  <c:v>7.3072642500000002</c:v>
                </c:pt>
                <c:pt idx="41">
                  <c:v>7.32277194</c:v>
                </c:pt>
                <c:pt idx="42">
                  <c:v>7.3352790000000008</c:v>
                </c:pt>
                <c:pt idx="43">
                  <c:v>7.3601962400000005</c:v>
                </c:pt>
                <c:pt idx="44">
                  <c:v>7.3773906</c:v>
                </c:pt>
                <c:pt idx="45">
                  <c:v>7.3907095200000006</c:v>
                </c:pt>
                <c:pt idx="46">
                  <c:v>7.4087587400000006</c:v>
                </c:pt>
                <c:pt idx="47">
                  <c:v>7.4287395600000004</c:v>
                </c:pt>
                <c:pt idx="48">
                  <c:v>7.44564804</c:v>
                </c:pt>
                <c:pt idx="49">
                  <c:v>7.45980519</c:v>
                </c:pt>
                <c:pt idx="50">
                  <c:v>7.47669081</c:v>
                </c:pt>
                <c:pt idx="51">
                  <c:v>7.4925745599999996</c:v>
                </c:pt>
                <c:pt idx="52">
                  <c:v>7.5074594399999999</c:v>
                </c:pt>
                <c:pt idx="53">
                  <c:v>7.5185048400000003</c:v>
                </c:pt>
                <c:pt idx="54">
                  <c:v>7.5370851999999999</c:v>
                </c:pt>
                <c:pt idx="55">
                  <c:v>7.5490682800000002</c:v>
                </c:pt>
                <c:pt idx="56">
                  <c:v>7.5637644000000011</c:v>
                </c:pt>
                <c:pt idx="57">
                  <c:v>7.5803002800000012</c:v>
                </c:pt>
                <c:pt idx="58">
                  <c:v>7.5958412799999993</c:v>
                </c:pt>
                <c:pt idx="59">
                  <c:v>7.6114130899999992</c:v>
                </c:pt>
                <c:pt idx="60">
                  <c:v>7.6193272200000006</c:v>
                </c:pt>
                <c:pt idx="61">
                  <c:v>7.6403658099999996</c:v>
                </c:pt>
                <c:pt idx="62">
                  <c:v>7.6528923899999999</c:v>
                </c:pt>
                <c:pt idx="63">
                  <c:v>7.6653749700000002</c:v>
                </c:pt>
                <c:pt idx="64">
                  <c:v>7.6750848000000005</c:v>
                </c:pt>
                <c:pt idx="65">
                  <c:v>7.6921620999999991</c:v>
                </c:pt>
                <c:pt idx="66">
                  <c:v>7.7063807000000004</c:v>
                </c:pt>
                <c:pt idx="67">
                  <c:v>7.7168983300000003</c:v>
                </c:pt>
                <c:pt idx="68">
                  <c:v>7.7319580800000001</c:v>
                </c:pt>
                <c:pt idx="69">
                  <c:v>7.7478997400000003</c:v>
                </c:pt>
                <c:pt idx="70">
                  <c:v>7.7619275799999992</c:v>
                </c:pt>
                <c:pt idx="71">
                  <c:v>7.7712578699999995</c:v>
                </c:pt>
                <c:pt idx="72">
                  <c:v>7.7879814400000003</c:v>
                </c:pt>
                <c:pt idx="73">
                  <c:v>7.7990835499999998</c:v>
                </c:pt>
                <c:pt idx="74">
                  <c:v>7.8111548399999995</c:v>
                </c:pt>
                <c:pt idx="75">
                  <c:v>7.8212462399999989</c:v>
                </c:pt>
                <c:pt idx="76">
                  <c:v>7.8368471600000005</c:v>
                </c:pt>
                <c:pt idx="77">
                  <c:v>7.8496243200000002</c:v>
                </c:pt>
                <c:pt idx="78">
                  <c:v>7.8586638000000004</c:v>
                </c:pt>
                <c:pt idx="79">
                  <c:v>7.8768844800000002</c:v>
                </c:pt>
                <c:pt idx="80">
                  <c:v>7.8904425599999994</c:v>
                </c:pt>
                <c:pt idx="81">
                  <c:v>7.9002729599999997</c:v>
                </c:pt>
                <c:pt idx="82">
                  <c:v>7.906387679999999</c:v>
                </c:pt>
                <c:pt idx="83">
                  <c:v>7.9223948999999996</c:v>
                </c:pt>
                <c:pt idx="84">
                  <c:v>7.9350256799999999</c:v>
                </c:pt>
                <c:pt idx="85">
                  <c:v>7.94469008</c:v>
                </c:pt>
                <c:pt idx="86">
                  <c:v>7.9543144800000007</c:v>
                </c:pt>
                <c:pt idx="87">
                  <c:v>7.9648127999999998</c:v>
                </c:pt>
                <c:pt idx="88">
                  <c:v>7.9761820399999994</c:v>
                </c:pt>
                <c:pt idx="89">
                  <c:v>7.9875072800000009</c:v>
                </c:pt>
                <c:pt idx="90">
                  <c:v>8.0033431199999985</c:v>
                </c:pt>
                <c:pt idx="91">
                  <c:v>8.0127555199999989</c:v>
                </c:pt>
                <c:pt idx="92">
                  <c:v>8.0230368399999996</c:v>
                </c:pt>
                <c:pt idx="93">
                  <c:v>8.0314603200000008</c:v>
                </c:pt>
                <c:pt idx="94">
                  <c:v>8.0480080800000007</c:v>
                </c:pt>
                <c:pt idx="95">
                  <c:v>8.0572524800000007</c:v>
                </c:pt>
                <c:pt idx="96">
                  <c:v>8.0610273599999989</c:v>
                </c:pt>
                <c:pt idx="97">
                  <c:v>8.0747173600000011</c:v>
                </c:pt>
                <c:pt idx="98">
                  <c:v>8.0883573599999998</c:v>
                </c:pt>
                <c:pt idx="99">
                  <c:v>8.09743776</c:v>
                </c:pt>
                <c:pt idx="100">
                  <c:v>8.1064781599999982</c:v>
                </c:pt>
                <c:pt idx="101">
                  <c:v>8.1190782400000003</c:v>
                </c:pt>
                <c:pt idx="102">
                  <c:v>8.1190782400000003</c:v>
                </c:pt>
              </c:numCache>
            </c:numRef>
          </c:yVal>
          <c:smooth val="1"/>
        </c:ser>
        <c:ser>
          <c:idx val="1"/>
          <c:order val="1"/>
          <c:tx>
            <c:v>Test_2 : CSR-2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CHS_13June2016!$P$27:$P$129</c:f>
              <c:numCache>
                <c:formatCode>General</c:formatCode>
                <c:ptCount val="103"/>
                <c:pt idx="0">
                  <c:v>0</c:v>
                </c:pt>
                <c:pt idx="1">
                  <c:v>0</c:v>
                </c:pt>
                <c:pt idx="2">
                  <c:v>9.2042345974192877E-2</c:v>
                </c:pt>
                <c:pt idx="3">
                  <c:v>0.19218455626986458</c:v>
                </c:pt>
                <c:pt idx="4">
                  <c:v>0.2934300853054076</c:v>
                </c:pt>
                <c:pt idx="5">
                  <c:v>0.3927703337979993</c:v>
                </c:pt>
                <c:pt idx="6">
                  <c:v>0.49321430455624349</c:v>
                </c:pt>
                <c:pt idx="7">
                  <c:v>0.59476522699020618</c:v>
                </c:pt>
                <c:pt idx="8">
                  <c:v>0.69440542344316014</c:v>
                </c:pt>
                <c:pt idx="9">
                  <c:v>0.79515297876201763</c:v>
                </c:pt>
                <c:pt idx="10">
                  <c:v>0.8970111425240721</c:v>
                </c:pt>
                <c:pt idx="11">
                  <c:v>0.99695310374904833</c:v>
                </c:pt>
                <c:pt idx="12">
                  <c:v>1.0980060843163131</c:v>
                </c:pt>
                <c:pt idx="13">
                  <c:v>1.2001733541597133</c:v>
                </c:pt>
                <c:pt idx="14">
                  <c:v>1.3014320077684995</c:v>
                </c:pt>
                <c:pt idx="15">
                  <c:v>1.4017791768204082</c:v>
                </c:pt>
                <c:pt idx="16">
                  <c:v>1.504257434526828</c:v>
                </c:pt>
                <c:pt idx="17">
                  <c:v>1.605824624870408</c:v>
                </c:pt>
                <c:pt idx="18">
                  <c:v>1.7074950790465904</c:v>
                </c:pt>
                <c:pt idx="19">
                  <c:v>1.809269007246729</c:v>
                </c:pt>
                <c:pt idx="20">
                  <c:v>1.9101273302401176</c:v>
                </c:pt>
                <c:pt idx="21">
                  <c:v>2.0131281296989818</c:v>
                </c:pt>
                <c:pt idx="22">
                  <c:v>2.1152137475563695</c:v>
                </c:pt>
                <c:pt idx="23">
                  <c:v>2.2163812701721834</c:v>
                </c:pt>
                <c:pt idx="24">
                  <c:v>2.3196981604202618</c:v>
                </c:pt>
                <c:pt idx="25">
                  <c:v>2.4220973829419452</c:v>
                </c:pt>
                <c:pt idx="26">
                  <c:v>2.5246015689623471</c:v>
                </c:pt>
                <c:pt idx="27">
                  <c:v>2.6272109338862637</c:v>
                </c:pt>
                <c:pt idx="28">
                  <c:v>2.7299256937822496</c:v>
                </c:pt>
                <c:pt idx="29">
                  <c:v>2.8317173381780676</c:v>
                </c:pt>
                <c:pt idx="30">
                  <c:v>2.9346424795230801</c:v>
                </c:pt>
                <c:pt idx="31">
                  <c:v>3.0376736658716426</c:v>
                </c:pt>
                <c:pt idx="32">
                  <c:v>3.140811115968019</c:v>
                </c:pt>
                <c:pt idx="33">
                  <c:v>3.2440550492339937</c:v>
                </c:pt>
                <c:pt idx="34">
                  <c:v>3.3474056857716739</c:v>
                </c:pt>
                <c:pt idx="35">
                  <c:v>3.450863246366302</c:v>
                </c:pt>
                <c:pt idx="36">
                  <c:v>3.5554641413863406</c:v>
                </c:pt>
                <c:pt idx="37">
                  <c:v>3.6581000263000556</c:v>
                </c:pt>
                <c:pt idx="38">
                  <c:v>3.7608413607007818</c:v>
                </c:pt>
                <c:pt idx="39">
                  <c:v>3.8657671690878455</c:v>
                </c:pt>
                <c:pt idx="40">
                  <c:v>3.9687221951591631</c:v>
                </c:pt>
                <c:pt idx="41">
                  <c:v>4.072824891451174</c:v>
                </c:pt>
                <c:pt idx="42">
                  <c:v>4.1770360744042847</c:v>
                </c:pt>
                <c:pt idx="43">
                  <c:v>4.2813559703648796</c:v>
                </c:pt>
                <c:pt idx="44">
                  <c:v>4.3857848063884584</c:v>
                </c:pt>
                <c:pt idx="45">
                  <c:v>4.4903228102425947</c:v>
                </c:pt>
                <c:pt idx="46">
                  <c:v>4.5949702104099241</c:v>
                </c:pt>
                <c:pt idx="47">
                  <c:v>4.6997272360911371</c:v>
                </c:pt>
                <c:pt idx="48">
                  <c:v>4.8056433415688851</c:v>
                </c:pt>
                <c:pt idx="49">
                  <c:v>4.9095710844063323</c:v>
                </c:pt>
                <c:pt idx="50">
                  <c:v>5.0146583690591564</c:v>
                </c:pt>
                <c:pt idx="51">
                  <c:v>5.1198562032696504</c:v>
                </c:pt>
                <c:pt idx="52">
                  <c:v>5.2251648198742773</c:v>
                </c:pt>
                <c:pt idx="53">
                  <c:v>5.3295297058223676</c:v>
                </c:pt>
                <c:pt idx="54">
                  <c:v>5.4361153352967175</c:v>
                </c:pt>
                <c:pt idx="55">
                  <c:v>5.5417577034817374</c:v>
                </c:pt>
                <c:pt idx="56">
                  <c:v>5.6485698986862296</c:v>
                </c:pt>
                <c:pt idx="57">
                  <c:v>5.7533778398057542</c:v>
                </c:pt>
                <c:pt idx="58">
                  <c:v>5.8593560817959078</c:v>
                </c:pt>
                <c:pt idx="59">
                  <c:v>5.9665082321734983</c:v>
                </c:pt>
                <c:pt idx="60">
                  <c:v>6.0727127069918803</c:v>
                </c:pt>
                <c:pt idx="61">
                  <c:v>6.1790300956451469</c:v>
                </c:pt>
                <c:pt idx="62">
                  <c:v>6.2854606384829577</c:v>
                </c:pt>
                <c:pt idx="63">
                  <c:v>6.392004576623207</c:v>
                </c:pt>
                <c:pt idx="64">
                  <c:v>6.4975950129017424</c:v>
                </c:pt>
                <c:pt idx="65">
                  <c:v>6.6054336071434543</c:v>
                </c:pt>
                <c:pt idx="66">
                  <c:v>6.7123191856299957</c:v>
                </c:pt>
                <c:pt idx="67">
                  <c:v>6.8193191316387098</c:v>
                </c:pt>
                <c:pt idx="68">
                  <c:v>6.9275054153878362</c:v>
                </c:pt>
                <c:pt idx="69">
                  <c:v>7.034735982082033</c:v>
                </c:pt>
                <c:pt idx="70">
                  <c:v>7.1410076288278823</c:v>
                </c:pt>
                <c:pt idx="71">
                  <c:v>7.2495426850186462</c:v>
                </c:pt>
                <c:pt idx="72">
                  <c:v>7.3571193168418896</c:v>
                </c:pt>
                <c:pt idx="73">
                  <c:v>7.4637343014985706</c:v>
                </c:pt>
                <c:pt idx="74">
                  <c:v>7.5726203861590529</c:v>
                </c:pt>
                <c:pt idx="75">
                  <c:v>7.6805453240552772</c:v>
                </c:pt>
                <c:pt idx="76">
                  <c:v>7.7875058722965909</c:v>
                </c:pt>
                <c:pt idx="77">
                  <c:v>7.8978274383707898</c:v>
                </c:pt>
                <c:pt idx="78">
                  <c:v>8.0050207701661513</c:v>
                </c:pt>
                <c:pt idx="79">
                  <c:v>8.1134136398571837</c:v>
                </c:pt>
                <c:pt idx="80">
                  <c:v>8.2230098268971936</c:v>
                </c:pt>
                <c:pt idx="81">
                  <c:v>8.3316393674308333</c:v>
                </c:pt>
                <c:pt idx="82">
                  <c:v>8.4403870400732348</c:v>
                </c:pt>
                <c:pt idx="83">
                  <c:v>8.5503423613941028</c:v>
                </c:pt>
                <c:pt idx="84">
                  <c:v>8.6582378113716878</c:v>
                </c:pt>
                <c:pt idx="85">
                  <c:v>8.7673414269775023</c:v>
                </c:pt>
                <c:pt idx="86">
                  <c:v>8.8776570390845695</c:v>
                </c:pt>
                <c:pt idx="87">
                  <c:v>8.9870004429042822</c:v>
                </c:pt>
                <c:pt idx="88">
                  <c:v>9.0964635374093881</c:v>
                </c:pt>
                <c:pt idx="89">
                  <c:v>9.2071430220489194</c:v>
                </c:pt>
                <c:pt idx="90">
                  <c:v>9.3157498486249342</c:v>
                </c:pt>
                <c:pt idx="91">
                  <c:v>9.4266724393323909</c:v>
                </c:pt>
                <c:pt idx="92">
                  <c:v>9.5377182048925118</c:v>
                </c:pt>
                <c:pt idx="93">
                  <c:v>9.6477861279063806</c:v>
                </c:pt>
                <c:pt idx="94">
                  <c:v>9.7568728406143403</c:v>
                </c:pt>
                <c:pt idx="95">
                  <c:v>9.8682860904585734</c:v>
                </c:pt>
                <c:pt idx="96">
                  <c:v>9.9787186660361851</c:v>
                </c:pt>
                <c:pt idx="97">
                  <c:v>10.088167178125447</c:v>
                </c:pt>
                <c:pt idx="98">
                  <c:v>10.199950352564757</c:v>
                </c:pt>
                <c:pt idx="99">
                  <c:v>10.310750004909243</c:v>
                </c:pt>
                <c:pt idx="100">
                  <c:v>10.420562724269603</c:v>
                </c:pt>
                <c:pt idx="101">
                  <c:v>10.532718288003618</c:v>
                </c:pt>
                <c:pt idx="102">
                  <c:v>10.543829646045227</c:v>
                </c:pt>
              </c:numCache>
            </c:numRef>
          </c:xVal>
          <c:yVal>
            <c:numRef>
              <c:f>CHS_13June2016!$O$27:$O$129</c:f>
              <c:numCache>
                <c:formatCode>General</c:formatCode>
                <c:ptCount val="103"/>
                <c:pt idx="0">
                  <c:v>8.5000000000000006E-2</c:v>
                </c:pt>
                <c:pt idx="1">
                  <c:v>8.5000000000000006E-2</c:v>
                </c:pt>
                <c:pt idx="2">
                  <c:v>0.26875251999999999</c:v>
                </c:pt>
                <c:pt idx="3">
                  <c:v>1.49312768</c:v>
                </c:pt>
                <c:pt idx="4">
                  <c:v>2.9882187899999999</c:v>
                </c:pt>
                <c:pt idx="5">
                  <c:v>4.2044536800000003</c:v>
                </c:pt>
                <c:pt idx="6">
                  <c:v>5.0351047999999992</c:v>
                </c:pt>
                <c:pt idx="7">
                  <c:v>5.5687801400000003</c:v>
                </c:pt>
                <c:pt idx="8">
                  <c:v>5.9197498800000004</c:v>
                </c:pt>
                <c:pt idx="9">
                  <c:v>6.1618088799999997</c:v>
                </c:pt>
                <c:pt idx="10">
                  <c:v>6.3527586999999999</c:v>
                </c:pt>
                <c:pt idx="11">
                  <c:v>6.5018553599999995</c:v>
                </c:pt>
                <c:pt idx="12">
                  <c:v>6.6288141600000001</c:v>
                </c:pt>
                <c:pt idx="13">
                  <c:v>6.74061354</c:v>
                </c:pt>
                <c:pt idx="14">
                  <c:v>6.8394080300000004</c:v>
                </c:pt>
                <c:pt idx="15">
                  <c:v>6.9232676799999995</c:v>
                </c:pt>
                <c:pt idx="16">
                  <c:v>6.9949820699999998</c:v>
                </c:pt>
                <c:pt idx="17">
                  <c:v>7.06759074</c:v>
                </c:pt>
                <c:pt idx="18">
                  <c:v>7.1292236400000002</c:v>
                </c:pt>
                <c:pt idx="19">
                  <c:v>7.1877703300000002</c:v>
                </c:pt>
                <c:pt idx="20">
                  <c:v>7.2364460800000003</c:v>
                </c:pt>
                <c:pt idx="21">
                  <c:v>7.2878005200000002</c:v>
                </c:pt>
                <c:pt idx="22">
                  <c:v>7.3322552299999995</c:v>
                </c:pt>
                <c:pt idx="23">
                  <c:v>7.3874382399999998</c:v>
                </c:pt>
                <c:pt idx="24">
                  <c:v>7.4218237199999999</c:v>
                </c:pt>
                <c:pt idx="25">
                  <c:v>7.4493662399999998</c:v>
                </c:pt>
                <c:pt idx="26">
                  <c:v>7.4836622500000001</c:v>
                </c:pt>
                <c:pt idx="27">
                  <c:v>7.51202784</c:v>
                </c:pt>
                <c:pt idx="28">
                  <c:v>7.5422655700000005</c:v>
                </c:pt>
                <c:pt idx="29">
                  <c:v>7.5773636</c:v>
                </c:pt>
                <c:pt idx="30">
                  <c:v>7.6045274800000007</c:v>
                </c:pt>
                <c:pt idx="31">
                  <c:v>7.6325894400000012</c:v>
                </c:pt>
                <c:pt idx="32">
                  <c:v>7.6615464800000002</c:v>
                </c:pt>
                <c:pt idx="33">
                  <c:v>7.6884913600000004</c:v>
                </c:pt>
                <c:pt idx="34">
                  <c:v>7.7134300800000002</c:v>
                </c:pt>
                <c:pt idx="35">
                  <c:v>7.7344364800000003</c:v>
                </c:pt>
                <c:pt idx="36">
                  <c:v>7.7639881499999994</c:v>
                </c:pt>
                <c:pt idx="37">
                  <c:v>7.7859100800000007</c:v>
                </c:pt>
                <c:pt idx="38">
                  <c:v>7.8048813599999995</c:v>
                </c:pt>
                <c:pt idx="39">
                  <c:v>7.8274828799999998</c:v>
                </c:pt>
                <c:pt idx="40">
                  <c:v>7.8521052999999998</c:v>
                </c:pt>
                <c:pt idx="41">
                  <c:v>7.8727379999999991</c:v>
                </c:pt>
                <c:pt idx="42">
                  <c:v>7.8904334299999999</c:v>
                </c:pt>
                <c:pt idx="43">
                  <c:v>7.9138234000000001</c:v>
                </c:pt>
                <c:pt idx="44">
                  <c:v>7.9381044600000008</c:v>
                </c:pt>
                <c:pt idx="45">
                  <c:v>7.9565809799999991</c:v>
                </c:pt>
                <c:pt idx="46">
                  <c:v>7.9740464100000006</c:v>
                </c:pt>
                <c:pt idx="47">
                  <c:v>7.9971823799999999</c:v>
                </c:pt>
                <c:pt idx="48">
                  <c:v>8.0154028000000004</c:v>
                </c:pt>
                <c:pt idx="49">
                  <c:v>8.0337354200000011</c:v>
                </c:pt>
                <c:pt idx="50">
                  <c:v>8.0500257600000005</c:v>
                </c:pt>
                <c:pt idx="51">
                  <c:v>8.0710145499999992</c:v>
                </c:pt>
                <c:pt idx="52">
                  <c:v>8.0881449800000009</c:v>
                </c:pt>
                <c:pt idx="53">
                  <c:v>8.1024625999999991</c:v>
                </c:pt>
                <c:pt idx="54">
                  <c:v>8.1241380200000002</c:v>
                </c:pt>
                <c:pt idx="55">
                  <c:v>8.1420505399999996</c:v>
                </c:pt>
                <c:pt idx="56">
                  <c:v>8.1560404000000002</c:v>
                </c:pt>
                <c:pt idx="57">
                  <c:v>8.1692107700000012</c:v>
                </c:pt>
                <c:pt idx="58">
                  <c:v>8.1907366499999998</c:v>
                </c:pt>
                <c:pt idx="59">
                  <c:v>8.2074009599999993</c:v>
                </c:pt>
                <c:pt idx="60">
                  <c:v>8.2231570400000003</c:v>
                </c:pt>
                <c:pt idx="61">
                  <c:v>8.2351007999999997</c:v>
                </c:pt>
                <c:pt idx="62">
                  <c:v>8.2498178000000006</c:v>
                </c:pt>
                <c:pt idx="63">
                  <c:v>8.2644848</c:v>
                </c:pt>
                <c:pt idx="64">
                  <c:v>8.2782530599999991</c:v>
                </c:pt>
                <c:pt idx="65">
                  <c:v>8.2964770399999992</c:v>
                </c:pt>
                <c:pt idx="66">
                  <c:v>8.311926119999999</c:v>
                </c:pt>
                <c:pt idx="67">
                  <c:v>8.324520960000001</c:v>
                </c:pt>
                <c:pt idx="68">
                  <c:v>8.3369804500000004</c:v>
                </c:pt>
                <c:pt idx="69">
                  <c:v>8.35507548</c:v>
                </c:pt>
                <c:pt idx="70">
                  <c:v>8.3694781200000001</c:v>
                </c:pt>
                <c:pt idx="71">
                  <c:v>8.3808607699999982</c:v>
                </c:pt>
                <c:pt idx="72">
                  <c:v>8.3913602400000009</c:v>
                </c:pt>
                <c:pt idx="73">
                  <c:v>8.40747672</c:v>
                </c:pt>
                <c:pt idx="74">
                  <c:v>8.4215038799999995</c:v>
                </c:pt>
                <c:pt idx="75">
                  <c:v>8.4327934199999994</c:v>
                </c:pt>
                <c:pt idx="76">
                  <c:v>8.4441302399999998</c:v>
                </c:pt>
                <c:pt idx="77">
                  <c:v>8.4606933600000005</c:v>
                </c:pt>
                <c:pt idx="78">
                  <c:v>8.471936460000002</c:v>
                </c:pt>
                <c:pt idx="79">
                  <c:v>8.4830439999999996</c:v>
                </c:pt>
                <c:pt idx="80">
                  <c:v>8.4967784999999996</c:v>
                </c:pt>
                <c:pt idx="81">
                  <c:v>8.5114750599999986</c:v>
                </c:pt>
                <c:pt idx="82">
                  <c:v>8.5233624399999997</c:v>
                </c:pt>
                <c:pt idx="83">
                  <c:v>8.5332747500000004</c:v>
                </c:pt>
                <c:pt idx="84">
                  <c:v>8.5451650800000003</c:v>
                </c:pt>
                <c:pt idx="85">
                  <c:v>8.5560004000000003</c:v>
                </c:pt>
                <c:pt idx="86">
                  <c:v>8.5676131499999997</c:v>
                </c:pt>
                <c:pt idx="87">
                  <c:v>8.5783592500000001</c:v>
                </c:pt>
                <c:pt idx="88">
                  <c:v>8.5945396499999998</c:v>
                </c:pt>
                <c:pt idx="89">
                  <c:v>8.6041853599999989</c:v>
                </c:pt>
                <c:pt idx="90">
                  <c:v>8.61033355</c:v>
                </c:pt>
                <c:pt idx="91">
                  <c:v>8.6244490799999998</c:v>
                </c:pt>
                <c:pt idx="92">
                  <c:v>8.6385120900000008</c:v>
                </c:pt>
                <c:pt idx="93">
                  <c:v>8.6480777199999999</c:v>
                </c:pt>
                <c:pt idx="94">
                  <c:v>8.6540686400000002</c:v>
                </c:pt>
                <c:pt idx="95">
                  <c:v>8.6634588599999987</c:v>
                </c:pt>
                <c:pt idx="96">
                  <c:v>8.6756175800000008</c:v>
                </c:pt>
                <c:pt idx="97">
                  <c:v>8.6851122799999985</c:v>
                </c:pt>
                <c:pt idx="98">
                  <c:v>8.6925667799999999</c:v>
                </c:pt>
                <c:pt idx="99">
                  <c:v>8.7063935599999986</c:v>
                </c:pt>
                <c:pt idx="100">
                  <c:v>8.71575992</c:v>
                </c:pt>
                <c:pt idx="101">
                  <c:v>8.7239907900000002</c:v>
                </c:pt>
                <c:pt idx="102">
                  <c:v>8.7239214200000017</c:v>
                </c:pt>
              </c:numCache>
            </c:numRef>
          </c:yVal>
          <c:smooth val="1"/>
        </c:ser>
        <c:ser>
          <c:idx val="2"/>
          <c:order val="2"/>
          <c:tx>
            <c:v>Test_3 : CSR-2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CHS_13June2016!$Y$27:$Y$128</c:f>
              <c:numCache>
                <c:formatCode>General</c:formatCode>
                <c:ptCount val="102"/>
                <c:pt idx="0">
                  <c:v>0</c:v>
                </c:pt>
                <c:pt idx="1">
                  <c:v>2.000200026670447E-2</c:v>
                </c:pt>
                <c:pt idx="2">
                  <c:v>0.12107326410567942</c:v>
                </c:pt>
                <c:pt idx="3">
                  <c:v>0.22124456539278831</c:v>
                </c:pt>
                <c:pt idx="4">
                  <c:v>0.32251953556946822</c:v>
                </c:pt>
                <c:pt idx="5">
                  <c:v>0.42289293300360559</c:v>
                </c:pt>
                <c:pt idx="6">
                  <c:v>0.52336717986133596</c:v>
                </c:pt>
                <c:pt idx="7">
                  <c:v>0.62394247900191235</c:v>
                </c:pt>
                <c:pt idx="8">
                  <c:v>0.72461903389728299</c:v>
                </c:pt>
                <c:pt idx="9">
                  <c:v>0.82741364522456728</c:v>
                </c:pt>
                <c:pt idx="10">
                  <c:v>0.92829535989169143</c:v>
                </c:pt>
                <c:pt idx="11">
                  <c:v>1.0292789485432283</c:v>
                </c:pt>
                <c:pt idx="12">
                  <c:v>1.1303646171392094</c:v>
                </c:pt>
                <c:pt idx="13">
                  <c:v>1.232564969063692</c:v>
                </c:pt>
                <c:pt idx="14">
                  <c:v>1.3348698769732155</c:v>
                </c:pt>
                <c:pt idx="15">
                  <c:v>1.4352506224400479</c:v>
                </c:pt>
                <c:pt idx="16">
                  <c:v>1.5367477131121778</c:v>
                </c:pt>
                <c:pt idx="17">
                  <c:v>1.6393644486433923</c:v>
                </c:pt>
                <c:pt idx="18">
                  <c:v>1.7410690259793942</c:v>
                </c:pt>
                <c:pt idx="19">
                  <c:v>1.8428771468433494</c:v>
                </c:pt>
                <c:pt idx="20">
                  <c:v>1.9447890222815962</c:v>
                </c:pt>
                <c:pt idx="21">
                  <c:v>2.0468048639863645</c:v>
                </c:pt>
                <c:pt idx="22">
                  <c:v>2.1499466113236654</c:v>
                </c:pt>
                <c:pt idx="23">
                  <c:v>2.2521720682288615</c:v>
                </c:pt>
                <c:pt idx="24">
                  <c:v>2.3545021325189484</c:v>
                </c:pt>
                <c:pt idx="25">
                  <c:v>2.4569370185028743</c:v>
                </c:pt>
                <c:pt idx="26">
                  <c:v>2.5584510212834295</c:v>
                </c:pt>
                <c:pt idx="27">
                  <c:v>2.6621221160870281</c:v>
                </c:pt>
                <c:pt idx="28">
                  <c:v>2.764872759612278</c:v>
                </c:pt>
                <c:pt idx="29">
                  <c:v>2.8677290886868665</c:v>
                </c:pt>
                <c:pt idx="30">
                  <c:v>2.9706913209432328</c:v>
                </c:pt>
                <c:pt idx="31">
                  <c:v>3.0737596746867486</c:v>
                </c:pt>
                <c:pt idx="32">
                  <c:v>3.1769343688984923</c:v>
                </c:pt>
                <c:pt idx="33">
                  <c:v>3.2802156232380404</c:v>
                </c:pt>
                <c:pt idx="34">
                  <c:v>3.3836036580462783</c:v>
                </c:pt>
                <c:pt idx="35">
                  <c:v>3.4881341858183568</c:v>
                </c:pt>
                <c:pt idx="36">
                  <c:v>3.5917375186799929</c:v>
                </c:pt>
                <c:pt idx="37">
                  <c:v>3.6944106589708667</c:v>
                </c:pt>
                <c:pt idx="38">
                  <c:v>3.7982280327878226</c:v>
                </c:pt>
                <c:pt idx="39">
                  <c:v>3.9021532990966925</c:v>
                </c:pt>
                <c:pt idx="40">
                  <c:v>4.0072275629709164</c:v>
                </c:pt>
                <c:pt idx="41">
                  <c:v>4.1103284078453743</c:v>
                </c:pt>
                <c:pt idx="42">
                  <c:v>4.2145787013691063</c:v>
                </c:pt>
                <c:pt idx="43">
                  <c:v>4.3189377895584586</c:v>
                </c:pt>
                <c:pt idx="44">
                  <c:v>4.4244511321585005</c:v>
                </c:pt>
                <c:pt idx="45">
                  <c:v>4.529029585980715</c:v>
                </c:pt>
                <c:pt idx="46">
                  <c:v>4.6337175208365275</c:v>
                </c:pt>
                <c:pt idx="47">
                  <c:v>4.7374666459173067</c:v>
                </c:pt>
                <c:pt idx="48">
                  <c:v>4.8423731314151848</c:v>
                </c:pt>
                <c:pt idx="49">
                  <c:v>4.9484405098908484</c:v>
                </c:pt>
                <c:pt idx="50">
                  <c:v>5.0525168419219737</c:v>
                </c:pt>
                <c:pt idx="51">
                  <c:v>5.1577545309332056</c:v>
                </c:pt>
                <c:pt idx="52">
                  <c:v>5.2631030863397967</c:v>
                </c:pt>
                <c:pt idx="53">
                  <c:v>5.3696179003860882</c:v>
                </c:pt>
                <c:pt idx="54">
                  <c:v>5.4741337324343773</c:v>
                </c:pt>
                <c:pt idx="55">
                  <c:v>5.5787589143720542</c:v>
                </c:pt>
                <c:pt idx="56">
                  <c:v>5.6856106598211369</c:v>
                </c:pt>
                <c:pt idx="57">
                  <c:v>5.7904574501530925</c:v>
                </c:pt>
                <c:pt idx="58">
                  <c:v>5.8964750165905171</c:v>
                </c:pt>
                <c:pt idx="59">
                  <c:v>6.0026050995697249</c:v>
                </c:pt>
                <c:pt idx="60">
                  <c:v>6.1088479381722962</c:v>
                </c:pt>
                <c:pt idx="61">
                  <c:v>6.2141396537849705</c:v>
                </c:pt>
                <c:pt idx="62">
                  <c:v>6.3206075903792582</c:v>
                </c:pt>
                <c:pt idx="63">
                  <c:v>6.4282553899979815</c:v>
                </c:pt>
                <c:pt idx="64">
                  <c:v>6.5349516572152853</c:v>
                </c:pt>
                <c:pt idx="65">
                  <c:v>6.6417618869715662</c:v>
                </c:pt>
                <c:pt idx="66">
                  <c:v>6.7476165124913985</c:v>
                </c:pt>
                <c:pt idx="67">
                  <c:v>6.8557252097142545</c:v>
                </c:pt>
                <c:pt idx="68">
                  <c:v>6.9628787924670741</c:v>
                </c:pt>
                <c:pt idx="69">
                  <c:v>7.0690740622769299</c:v>
                </c:pt>
                <c:pt idx="70">
                  <c:v>7.1764566229310809</c:v>
                </c:pt>
                <c:pt idx="71">
                  <c:v>7.2839546176957661</c:v>
                </c:pt>
                <c:pt idx="72">
                  <c:v>7.392645016829591</c:v>
                </c:pt>
                <c:pt idx="73">
                  <c:v>7.4992979041430123</c:v>
                </c:pt>
                <c:pt idx="74">
                  <c:v>7.6071436951295439</c:v>
                </c:pt>
                <c:pt idx="75">
                  <c:v>7.7151059188415028</c:v>
                </c:pt>
                <c:pt idx="76">
                  <c:v>7.8242662061483976</c:v>
                </c:pt>
                <c:pt idx="77">
                  <c:v>7.9313806719725575</c:v>
                </c:pt>
                <c:pt idx="78">
                  <c:v>8.0407774302249901</c:v>
                </c:pt>
                <c:pt idx="79">
                  <c:v>8.148124186788321</c:v>
                </c:pt>
                <c:pt idx="80">
                  <c:v>8.2566723656962431</c:v>
                </c:pt>
                <c:pt idx="81">
                  <c:v>8.3664257576066028</c:v>
                </c:pt>
                <c:pt idx="82">
                  <c:v>8.4752112868067115</c:v>
                </c:pt>
                <c:pt idx="83">
                  <c:v>8.5841152878123328</c:v>
                </c:pt>
                <c:pt idx="84">
                  <c:v>8.6931380189459109</c:v>
                </c:pt>
                <c:pt idx="85">
                  <c:v>8.802279739375706</c:v>
                </c:pt>
                <c:pt idx="86">
                  <c:v>8.9115407091194889</c:v>
                </c:pt>
                <c:pt idx="87">
                  <c:v>9.0209211890482539</c:v>
                </c:pt>
                <c:pt idx="88">
                  <c:v>9.1304214408899611</c:v>
                </c:pt>
                <c:pt idx="89">
                  <c:v>9.240041727233292</c:v>
                </c:pt>
                <c:pt idx="90">
                  <c:v>9.3508803257726747</c:v>
                </c:pt>
                <c:pt idx="91">
                  <c:v>9.4607426793076197</c:v>
                </c:pt>
                <c:pt idx="92">
                  <c:v>9.569625432150124</c:v>
                </c:pt>
                <c:pt idx="93">
                  <c:v>9.6797284997338426</c:v>
                </c:pt>
                <c:pt idx="94">
                  <c:v>9.7899529278063717</c:v>
                </c:pt>
                <c:pt idx="95">
                  <c:v>9.901403059896225</c:v>
                </c:pt>
                <c:pt idx="96">
                  <c:v>10.0118722336637</c:v>
                </c:pt>
                <c:pt idx="97">
                  <c:v>10.12246357678662</c:v>
                </c:pt>
                <c:pt idx="98">
                  <c:v>10.233177359781669</c:v>
                </c:pt>
                <c:pt idx="99">
                  <c:v>10.345122839620508</c:v>
                </c:pt>
                <c:pt idx="100">
                  <c:v>10.456083548726202</c:v>
                </c:pt>
                <c:pt idx="101">
                  <c:v>10.544940849756653</c:v>
                </c:pt>
              </c:numCache>
            </c:numRef>
          </c:xVal>
          <c:yVal>
            <c:numRef>
              <c:f>CHS_13June2016!$X$27:$X$128</c:f>
              <c:numCache>
                <c:formatCode>General</c:formatCode>
                <c:ptCount val="102"/>
                <c:pt idx="0">
                  <c:v>9.5000000000000001E-2</c:v>
                </c:pt>
                <c:pt idx="1">
                  <c:v>9.8980200000000004E-2</c:v>
                </c:pt>
                <c:pt idx="2">
                  <c:v>0.51038169</c:v>
                </c:pt>
                <c:pt idx="3">
                  <c:v>1.8838275199999999</c:v>
                </c:pt>
                <c:pt idx="4">
                  <c:v>3.2993418000000001</c:v>
                </c:pt>
                <c:pt idx="5">
                  <c:v>4.3585290599999995</c:v>
                </c:pt>
                <c:pt idx="6">
                  <c:v>5.0654197599999993</c:v>
                </c:pt>
                <c:pt idx="7">
                  <c:v>5.5124976599999993</c:v>
                </c:pt>
                <c:pt idx="8">
                  <c:v>5.80081354</c:v>
                </c:pt>
                <c:pt idx="9">
                  <c:v>6.0060985599999999</c:v>
                </c:pt>
                <c:pt idx="10">
                  <c:v>6.1595549199999997</c:v>
                </c:pt>
                <c:pt idx="11">
                  <c:v>6.2869555200000002</c:v>
                </c:pt>
                <c:pt idx="12">
                  <c:v>6.3903558799999995</c:v>
                </c:pt>
                <c:pt idx="13">
                  <c:v>6.4895175000000007</c:v>
                </c:pt>
                <c:pt idx="14">
                  <c:v>6.5756353599999997</c:v>
                </c:pt>
                <c:pt idx="15">
                  <c:v>6.6557839999999997</c:v>
                </c:pt>
                <c:pt idx="16">
                  <c:v>6.7268272500000004</c:v>
                </c:pt>
                <c:pt idx="17">
                  <c:v>6.7956759199999999</c:v>
                </c:pt>
                <c:pt idx="18">
                  <c:v>6.8585424599999998</c:v>
                </c:pt>
                <c:pt idx="19">
                  <c:v>6.9153765599999995</c:v>
                </c:pt>
                <c:pt idx="20">
                  <c:v>6.97502288</c:v>
                </c:pt>
                <c:pt idx="21">
                  <c:v>7.0237560600000002</c:v>
                </c:pt>
                <c:pt idx="22">
                  <c:v>7.0703455200000001</c:v>
                </c:pt>
                <c:pt idx="23">
                  <c:v>7.1159189399999994</c:v>
                </c:pt>
                <c:pt idx="24">
                  <c:v>7.1613843599999996</c:v>
                </c:pt>
                <c:pt idx="25">
                  <c:v>7.20283886</c:v>
                </c:pt>
                <c:pt idx="26">
                  <c:v>7.2364697600000003</c:v>
                </c:pt>
                <c:pt idx="27">
                  <c:v>7.2708419099999997</c:v>
                </c:pt>
                <c:pt idx="28">
                  <c:v>7.2945022699999997</c:v>
                </c:pt>
                <c:pt idx="29">
                  <c:v>7.3394766899999997</c:v>
                </c:pt>
                <c:pt idx="30">
                  <c:v>7.3688114300000001</c:v>
                </c:pt>
                <c:pt idx="31">
                  <c:v>7.40485828</c:v>
                </c:pt>
                <c:pt idx="32">
                  <c:v>7.43306529</c:v>
                </c:pt>
                <c:pt idx="33">
                  <c:v>7.4611982999999995</c:v>
                </c:pt>
                <c:pt idx="34">
                  <c:v>7.4892573099999993</c:v>
                </c:pt>
                <c:pt idx="35">
                  <c:v>7.5200616399999998</c:v>
                </c:pt>
                <c:pt idx="36">
                  <c:v>7.5421809599999996</c:v>
                </c:pt>
                <c:pt idx="37">
                  <c:v>7.5652804999999992</c:v>
                </c:pt>
                <c:pt idx="38">
                  <c:v>7.5940142399999999</c:v>
                </c:pt>
                <c:pt idx="39">
                  <c:v>7.6188250599999998</c:v>
                </c:pt>
                <c:pt idx="40">
                  <c:v>7.6425276000000002</c:v>
                </c:pt>
                <c:pt idx="41">
                  <c:v>7.6624843199999999</c:v>
                </c:pt>
                <c:pt idx="42">
                  <c:v>7.6880558699999995</c:v>
                </c:pt>
                <c:pt idx="43">
                  <c:v>7.7097265000000004</c:v>
                </c:pt>
                <c:pt idx="44">
                  <c:v>7.7264707200000009</c:v>
                </c:pt>
                <c:pt idx="45">
                  <c:v>7.7499334800000002</c:v>
                </c:pt>
                <c:pt idx="46">
                  <c:v>7.7733302399999999</c:v>
                </c:pt>
                <c:pt idx="47">
                  <c:v>7.7919741</c:v>
                </c:pt>
                <c:pt idx="48">
                  <c:v>7.8085750799999998</c:v>
                </c:pt>
                <c:pt idx="49">
                  <c:v>7.8298004400000005</c:v>
                </c:pt>
                <c:pt idx="50">
                  <c:v>7.8492268799999998</c:v>
                </c:pt>
                <c:pt idx="51">
                  <c:v>7.8685130499999998</c:v>
                </c:pt>
                <c:pt idx="52">
                  <c:v>7.88489503</c:v>
                </c:pt>
                <c:pt idx="53">
                  <c:v>7.9058802400000001</c:v>
                </c:pt>
                <c:pt idx="54">
                  <c:v>7.9222366400000004</c:v>
                </c:pt>
                <c:pt idx="55">
                  <c:v>7.93854156</c:v>
                </c:pt>
                <c:pt idx="56">
                  <c:v>7.9574607899999998</c:v>
                </c:pt>
                <c:pt idx="57">
                  <c:v>7.9764904799999998</c:v>
                </c:pt>
                <c:pt idx="58">
                  <c:v>7.990664240000001</c:v>
                </c:pt>
                <c:pt idx="59">
                  <c:v>8.0066734800000017</c:v>
                </c:pt>
                <c:pt idx="60">
                  <c:v>8.0226307200000004</c:v>
                </c:pt>
                <c:pt idx="61">
                  <c:v>8.040500999999999</c:v>
                </c:pt>
                <c:pt idx="62">
                  <c:v>8.0554137499999996</c:v>
                </c:pt>
                <c:pt idx="63">
                  <c:v>8.0692526999999998</c:v>
                </c:pt>
                <c:pt idx="64">
                  <c:v>8.08968664</c:v>
                </c:pt>
                <c:pt idx="65">
                  <c:v>8.1035084000000008</c:v>
                </c:pt>
                <c:pt idx="66">
                  <c:v>8.1192384999999998</c:v>
                </c:pt>
                <c:pt idx="67">
                  <c:v>8.1347428799999992</c:v>
                </c:pt>
                <c:pt idx="68">
                  <c:v>8.1493493800000003</c:v>
                </c:pt>
                <c:pt idx="69">
                  <c:v>8.165856999999999</c:v>
                </c:pt>
                <c:pt idx="70">
                  <c:v>8.1766387500000004</c:v>
                </c:pt>
                <c:pt idx="71">
                  <c:v>8.1948164999999999</c:v>
                </c:pt>
                <c:pt idx="72">
                  <c:v>8.2091328600000004</c:v>
                </c:pt>
                <c:pt idx="73">
                  <c:v>8.2207927500000011</c:v>
                </c:pt>
                <c:pt idx="74">
                  <c:v>8.236953999999999</c:v>
                </c:pt>
                <c:pt idx="75">
                  <c:v>8.2530612499999982</c:v>
                </c:pt>
                <c:pt idx="76">
                  <c:v>8.2671755999999998</c:v>
                </c:pt>
                <c:pt idx="77">
                  <c:v>8.2758762499999996</c:v>
                </c:pt>
                <c:pt idx="78">
                  <c:v>8.2898961599999996</c:v>
                </c:pt>
                <c:pt idx="79">
                  <c:v>8.3077327499999996</c:v>
                </c:pt>
                <c:pt idx="80">
                  <c:v>8.3208177499999998</c:v>
                </c:pt>
                <c:pt idx="81">
                  <c:v>8.3291654399999988</c:v>
                </c:pt>
                <c:pt idx="82">
                  <c:v>8.3421591999999993</c:v>
                </c:pt>
                <c:pt idx="83">
                  <c:v>8.35418722</c:v>
                </c:pt>
                <c:pt idx="84">
                  <c:v>8.3680027199999998</c:v>
                </c:pt>
                <c:pt idx="85">
                  <c:v>8.3808524799999997</c:v>
                </c:pt>
                <c:pt idx="86">
                  <c:v>8.3954837200000014</c:v>
                </c:pt>
                <c:pt idx="87">
                  <c:v>8.4054942599999993</c:v>
                </c:pt>
                <c:pt idx="88">
                  <c:v>8.4154628000000002</c:v>
                </c:pt>
                <c:pt idx="89">
                  <c:v>8.4317715199999999</c:v>
                </c:pt>
                <c:pt idx="90">
                  <c:v>8.446110019999999</c:v>
                </c:pt>
                <c:pt idx="91">
                  <c:v>8.4541208900000004</c:v>
                </c:pt>
                <c:pt idx="92">
                  <c:v>8.4621868799999991</c:v>
                </c:pt>
                <c:pt idx="93">
                  <c:v>8.4782916000000004</c:v>
                </c:pt>
                <c:pt idx="94">
                  <c:v>8.4907133600000009</c:v>
                </c:pt>
                <c:pt idx="95">
                  <c:v>8.4975588599999998</c:v>
                </c:pt>
                <c:pt idx="96">
                  <c:v>8.5089856499999996</c:v>
                </c:pt>
                <c:pt idx="97">
                  <c:v>8.5239813600000005</c:v>
                </c:pt>
                <c:pt idx="98">
                  <c:v>8.5344094200000011</c:v>
                </c:pt>
                <c:pt idx="99">
                  <c:v>8.5419935599999999</c:v>
                </c:pt>
                <c:pt idx="100">
                  <c:v>8.5595421599999995</c:v>
                </c:pt>
                <c:pt idx="101">
                  <c:v>8.5672384000000008</c:v>
                </c:pt>
              </c:numCache>
            </c:numRef>
          </c:yVal>
          <c:smooth val="1"/>
        </c:ser>
        <c:ser>
          <c:idx val="3"/>
          <c:order val="3"/>
          <c:tx>
            <c:v>Test_1 : CSR-3</c:v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CHS_13June2016!$AH$27:$AH$527</c:f>
              <c:numCache>
                <c:formatCode>General</c:formatCode>
                <c:ptCount val="501"/>
                <c:pt idx="0">
                  <c:v>0</c:v>
                </c:pt>
                <c:pt idx="1">
                  <c:v>1.0000500033334733E-2</c:v>
                </c:pt>
                <c:pt idx="2">
                  <c:v>3.0004500900199245E-2</c:v>
                </c:pt>
                <c:pt idx="3">
                  <c:v>5.0012504168224288E-2</c:v>
                </c:pt>
                <c:pt idx="4">
                  <c:v>7.0024511439342588E-2</c:v>
                </c:pt>
                <c:pt idx="5">
                  <c:v>8.9039628514658034E-2</c:v>
                </c:pt>
                <c:pt idx="6">
                  <c:v>0.10905944820295721</c:v>
                </c:pt>
                <c:pt idx="7">
                  <c:v>0.12908327662560359</c:v>
                </c:pt>
                <c:pt idx="8">
                  <c:v>0.14911111538833396</c:v>
                </c:pt>
                <c:pt idx="9">
                  <c:v>0.16914296609783905</c:v>
                </c:pt>
                <c:pt idx="10">
                  <c:v>0.18917883036177527</c:v>
                </c:pt>
                <c:pt idx="11">
                  <c:v>0.21022080918701985</c:v>
                </c:pt>
                <c:pt idx="12">
                  <c:v>0.22926260598841131</c:v>
                </c:pt>
                <c:pt idx="13">
                  <c:v>0.24931052057124858</c:v>
                </c:pt>
                <c:pt idx="14">
                  <c:v>0.26936245514881563</c:v>
                </c:pt>
                <c:pt idx="15">
                  <c:v>0.28941841133360918</c:v>
                </c:pt>
                <c:pt idx="16">
                  <c:v>0.30947839073910771</c:v>
                </c:pt>
                <c:pt idx="17">
                  <c:v>0.32954239497972715</c:v>
                </c:pt>
                <c:pt idx="18">
                  <c:v>0.34860692848318592</c:v>
                </c:pt>
                <c:pt idx="19">
                  <c:v>0.36867878579952279</c:v>
                </c:pt>
                <c:pt idx="20">
                  <c:v>0.38975857287134547</c:v>
                </c:pt>
                <c:pt idx="21">
                  <c:v>0.40983869261633871</c:v>
                </c:pt>
                <c:pt idx="22">
                  <c:v>0.42992284528323971</c:v>
                </c:pt>
                <c:pt idx="23">
                  <c:v>0.45001103249234137</c:v>
                </c:pt>
                <c:pt idx="24">
                  <c:v>0.47010325586490209</c:v>
                </c:pt>
                <c:pt idx="25">
                  <c:v>0.48919460804278486</c:v>
                </c:pt>
                <c:pt idx="26">
                  <c:v>0.51029981759033394</c:v>
                </c:pt>
                <c:pt idx="27">
                  <c:v>0.53040415919060124</c:v>
                </c:pt>
                <c:pt idx="28">
                  <c:v>0.5505125434491438</c:v>
                </c:pt>
                <c:pt idx="29">
                  <c:v>0.57062497199211515</c:v>
                </c:pt>
                <c:pt idx="30">
                  <c:v>0.59074144644665005</c:v>
                </c:pt>
                <c:pt idx="31">
                  <c:v>0.6118681008177177</c:v>
                </c:pt>
                <c:pt idx="32">
                  <c:v>0.63199287448193475</c:v>
                </c:pt>
                <c:pt idx="33">
                  <c:v>0.65111516156573446</c:v>
                </c:pt>
                <c:pt idx="34">
                  <c:v>0.67124783595752824</c:v>
                </c:pt>
                <c:pt idx="35">
                  <c:v>0.69138456441130847</c:v>
                </c:pt>
                <c:pt idx="36">
                  <c:v>0.71253249425886267</c:v>
                </c:pt>
                <c:pt idx="37">
                  <c:v>0.73167019003798561</c:v>
                </c:pt>
                <c:pt idx="38">
                  <c:v>0.7528266420791524</c:v>
                </c:pt>
                <c:pt idx="39">
                  <c:v>0.77297980619412687</c:v>
                </c:pt>
                <c:pt idx="40">
                  <c:v>0.79212907480096828</c:v>
                </c:pt>
                <c:pt idx="41">
                  <c:v>0.81329832301889915</c:v>
                </c:pt>
                <c:pt idx="42">
                  <c:v>0.83346367900576279</c:v>
                </c:pt>
                <c:pt idx="43">
                  <c:v>0.85363310222863353</c:v>
                </c:pt>
                <c:pt idx="44">
                  <c:v>0.87380659432852981</c:v>
                </c:pt>
                <c:pt idx="45">
                  <c:v>0.89499314195896129</c:v>
                </c:pt>
                <c:pt idx="46">
                  <c:v>0.91517498039111722</c:v>
                </c:pt>
                <c:pt idx="47">
                  <c:v>0.93435150031524661</c:v>
                </c:pt>
                <c:pt idx="48">
                  <c:v>0.95454128435313845</c:v>
                </c:pt>
                <c:pt idx="49">
                  <c:v>0.97473514548800744</c:v>
                </c:pt>
                <c:pt idx="50">
                  <c:v>0.99594308945733079</c:v>
                </c:pt>
                <c:pt idx="51">
                  <c:v>1.0161453137909295</c:v>
                </c:pt>
                <c:pt idx="52">
                  <c:v>1.0363516202479133</c:v>
                </c:pt>
                <c:pt idx="53">
                  <c:v>1.056562010478286</c:v>
                </c:pt>
                <c:pt idx="54">
                  <c:v>1.0757656652960208</c:v>
                </c:pt>
                <c:pt idx="55">
                  <c:v>1.0959840236342011</c:v>
                </c:pt>
                <c:pt idx="56">
                  <c:v>1.1172177003250796</c:v>
                </c:pt>
                <c:pt idx="57">
                  <c:v>1.1374444421693497</c:v>
                </c:pt>
                <c:pt idx="58">
                  <c:v>1.1576752760521649</c:v>
                </c:pt>
                <c:pt idx="59">
                  <c:v>1.1779102036295783</c:v>
                </c:pt>
                <c:pt idx="60">
                  <c:v>1.198149226558638</c:v>
                </c:pt>
                <c:pt idx="61">
                  <c:v>1.2194046100706022</c:v>
                </c:pt>
                <c:pt idx="62">
                  <c:v>1.2386395651049296</c:v>
                </c:pt>
                <c:pt idx="63">
                  <c:v>1.25889088404128</c:v>
                </c:pt>
                <c:pt idx="64">
                  <c:v>1.2791463049675382</c:v>
                </c:pt>
                <c:pt idx="65">
                  <c:v>1.2994058295457915</c:v>
                </c:pt>
                <c:pt idx="66">
                  <c:v>1.3196694594391376</c:v>
                </c:pt>
                <c:pt idx="67">
                  <c:v>1.3409506909933873</c:v>
                </c:pt>
                <c:pt idx="68">
                  <c:v>1.3612227419862013</c:v>
                </c:pt>
                <c:pt idx="69">
                  <c:v>1.3804849976558937</c:v>
                </c:pt>
                <c:pt idx="70">
                  <c:v>1.4007650654608244</c:v>
                </c:pt>
                <c:pt idx="71">
                  <c:v>1.4210492469115212</c:v>
                </c:pt>
                <c:pt idx="72">
                  <c:v>1.4413375436771725</c:v>
                </c:pt>
                <c:pt idx="73">
                  <c:v>1.4616299574279492</c:v>
                </c:pt>
                <c:pt idx="74">
                  <c:v>1.4829414246001456</c:v>
                </c:pt>
                <c:pt idx="75">
                  <c:v>1.5032422833961994</c:v>
                </c:pt>
                <c:pt idx="76">
                  <c:v>1.522531917308295</c:v>
                </c:pt>
                <c:pt idx="77">
                  <c:v>1.5428408157219169</c:v>
                </c:pt>
                <c:pt idx="78">
                  <c:v>1.5641695989956856</c:v>
                </c:pt>
                <c:pt idx="79">
                  <c:v>1.5844869561837605</c:v>
                </c:pt>
                <c:pt idx="80">
                  <c:v>1.6048084421607525</c:v>
                </c:pt>
                <c:pt idx="81">
                  <c:v>1.6251340586050429</c:v>
                </c:pt>
                <c:pt idx="82">
                  <c:v>1.6454638071960701</c:v>
                </c:pt>
                <c:pt idx="83">
                  <c:v>1.6657976896142863</c:v>
                </c:pt>
                <c:pt idx="84">
                  <c:v>1.686135707541168</c:v>
                </c:pt>
                <c:pt idx="85">
                  <c:v>1.7064778626592301</c:v>
                </c:pt>
                <c:pt idx="86">
                  <c:v>1.7268241566519797</c:v>
                </c:pt>
                <c:pt idx="87">
                  <c:v>1.7471745912039864</c:v>
                </c:pt>
                <c:pt idx="88">
                  <c:v>1.7685470056048627</c:v>
                </c:pt>
                <c:pt idx="89">
                  <c:v>1.7878878887291469</c:v>
                </c:pt>
                <c:pt idx="90">
                  <c:v>1.8082507550765747</c:v>
                </c:pt>
                <c:pt idx="91">
                  <c:v>1.8286177687317753</c:v>
                </c:pt>
                <c:pt idx="92">
                  <c:v>1.8489889313844692</c:v>
                </c:pt>
                <c:pt idx="93">
                  <c:v>1.8703831193783604</c:v>
                </c:pt>
                <c:pt idx="94">
                  <c:v>1.8907627927627308</c:v>
                </c:pt>
                <c:pt idx="95">
                  <c:v>1.9111466203045921</c:v>
                </c:pt>
                <c:pt idx="96">
                  <c:v>1.9315346036978418</c:v>
                </c:pt>
                <c:pt idx="97">
                  <c:v>1.9519267446374138</c:v>
                </c:pt>
                <c:pt idx="98">
                  <c:v>1.9723230448192914</c:v>
                </c:pt>
                <c:pt idx="99">
                  <c:v>1.9927235059404611</c:v>
                </c:pt>
                <c:pt idx="100">
                  <c:v>2.0131281296989818</c:v>
                </c:pt>
                <c:pt idx="101">
                  <c:v>2.0335369177939415</c:v>
                </c:pt>
                <c:pt idx="102">
                  <c:v>2.0549706290210215</c:v>
                </c:pt>
                <c:pt idx="103">
                  <c:v>2.0753879593218461</c:v>
                </c:pt>
                <c:pt idx="104">
                  <c:v>2.0947882851039545</c:v>
                </c:pt>
                <c:pt idx="105">
                  <c:v>2.1152137475563695</c:v>
                </c:pt>
                <c:pt idx="106">
                  <c:v>2.1366649741891206</c:v>
                </c:pt>
                <c:pt idx="107">
                  <c:v>2.1570989928143089</c:v>
                </c:pt>
                <c:pt idx="108">
                  <c:v>2.177537187784079</c:v>
                </c:pt>
                <c:pt idx="109">
                  <c:v>2.1979795608059174</c:v>
                </c:pt>
                <c:pt idx="110">
                  <c:v>2.2184261135883605</c:v>
                </c:pt>
                <c:pt idx="111">
                  <c:v>2.2388768478410035</c:v>
                </c:pt>
                <c:pt idx="112">
                  <c:v>2.2593317652744549</c:v>
                </c:pt>
                <c:pt idx="113">
                  <c:v>2.2797908676004099</c:v>
                </c:pt>
                <c:pt idx="114">
                  <c:v>2.3002541565316008</c:v>
                </c:pt>
                <c:pt idx="115">
                  <c:v>2.3207216337818131</c:v>
                </c:pt>
                <c:pt idx="116">
                  <c:v>2.3411933010658954</c:v>
                </c:pt>
                <c:pt idx="117">
                  <c:v>2.3626930631156267</c:v>
                </c:pt>
                <c:pt idx="118">
                  <c:v>2.3821492126002313</c:v>
                </c:pt>
                <c:pt idx="119">
                  <c:v>2.4026334602854416</c:v>
                </c:pt>
                <c:pt idx="120">
                  <c:v>2.4231219048744026</c:v>
                </c:pt>
                <c:pt idx="121">
                  <c:v>2.4436145480872398</c:v>
                </c:pt>
                <c:pt idx="122">
                  <c:v>2.4641113916451003</c:v>
                </c:pt>
                <c:pt idx="123">
                  <c:v>2.4846124372702247</c:v>
                </c:pt>
                <c:pt idx="124">
                  <c:v>2.5061430595371212</c:v>
                </c:pt>
                <c:pt idx="125">
                  <c:v>2.5256271416164822</c:v>
                </c:pt>
                <c:pt idx="126">
                  <c:v>2.5461408037873854</c:v>
                </c:pt>
                <c:pt idx="127">
                  <c:v>2.5666586749250619</c:v>
                </c:pt>
                <c:pt idx="128">
                  <c:v>2.5871807567570584</c:v>
                </c:pt>
                <c:pt idx="129">
                  <c:v>2.6077070510119738</c:v>
                </c:pt>
                <c:pt idx="130">
                  <c:v>2.628237559419472</c:v>
                </c:pt>
                <c:pt idx="131">
                  <c:v>2.6487722837102927</c:v>
                </c:pt>
                <c:pt idx="132">
                  <c:v>2.6693112256162097</c:v>
                </c:pt>
                <c:pt idx="133">
                  <c:v>2.6898543868700973</c:v>
                </c:pt>
                <c:pt idx="134">
                  <c:v>2.7104017692058862</c:v>
                </c:pt>
                <c:pt idx="135">
                  <c:v>2.7319810654962984</c:v>
                </c:pt>
                <c:pt idx="136">
                  <c:v>2.7525371064752004</c:v>
                </c:pt>
                <c:pt idx="137">
                  <c:v>2.7730973738311007</c:v>
                </c:pt>
                <c:pt idx="138">
                  <c:v>2.793661869302265</c:v>
                </c:pt>
                <c:pt idx="139">
                  <c:v>2.8132020578758388</c:v>
                </c:pt>
                <c:pt idx="140">
                  <c:v>2.833774803175519</c:v>
                </c:pt>
                <c:pt idx="141">
                  <c:v>2.8543517817246133</c:v>
                </c:pt>
                <c:pt idx="142">
                  <c:v>2.8759621671424602</c:v>
                </c:pt>
                <c:pt idx="143">
                  <c:v>2.896547829301511</c:v>
                </c:pt>
                <c:pt idx="144">
                  <c:v>2.9171377300279913</c:v>
                </c:pt>
                <c:pt idx="145">
                  <c:v>2.9377318710676703</c:v>
                </c:pt>
                <c:pt idx="146">
                  <c:v>2.9573002342365413</c:v>
                </c:pt>
                <c:pt idx="147">
                  <c:v>2.9779026489124045</c:v>
                </c:pt>
                <c:pt idx="148">
                  <c:v>2.998509309057857</c:v>
                </c:pt>
                <c:pt idx="149">
                  <c:v>3.0201508733121418</c:v>
                </c:pt>
                <c:pt idx="150">
                  <c:v>3.0407662421425603</c:v>
                </c:pt>
                <c:pt idx="151">
                  <c:v>3.0613858617836334</c:v>
                </c:pt>
                <c:pt idx="152">
                  <c:v>3.082009733988726</c:v>
                </c:pt>
                <c:pt idx="153">
                  <c:v>3.103669378545816</c:v>
                </c:pt>
                <c:pt idx="154">
                  <c:v>3.12327024310986</c:v>
                </c:pt>
                <c:pt idx="155">
                  <c:v>3.1439068835380461</c:v>
                </c:pt>
                <c:pt idx="156">
                  <c:v>3.1645477835545646</c:v>
                </c:pt>
                <c:pt idx="157">
                  <c:v>3.1862253148783286</c:v>
                </c:pt>
                <c:pt idx="158">
                  <c:v>3.2068749525505624</c:v>
                </c:pt>
                <c:pt idx="159">
                  <c:v>3.2275288551788699</c:v>
                </c:pt>
                <c:pt idx="160">
                  <c:v>3.2481870245253739</c:v>
                </c:pt>
                <c:pt idx="161">
                  <c:v>3.2678162390582335</c:v>
                </c:pt>
                <c:pt idx="162">
                  <c:v>3.2884827335776667</c:v>
                </c:pt>
                <c:pt idx="163">
                  <c:v>3.3091535000199297</c:v>
                </c:pt>
                <c:pt idx="164">
                  <c:v>3.3298285401514769</c:v>
                </c:pt>
                <c:pt idx="165">
                  <c:v>3.3505078557398238</c:v>
                </c:pt>
                <c:pt idx="166">
                  <c:v>3.3722257405032123</c:v>
                </c:pt>
                <c:pt idx="167">
                  <c:v>3.3929138263084364</c:v>
                </c:pt>
                <c:pt idx="168">
                  <c:v>3.4136061929682335</c:v>
                </c:pt>
                <c:pt idx="169">
                  <c:v>3.433267908050528</c:v>
                </c:pt>
                <c:pt idx="170">
                  <c:v>3.4539686274744565</c:v>
                </c:pt>
                <c:pt idx="171">
                  <c:v>3.4746736329834866</c:v>
                </c:pt>
                <c:pt idx="172">
                  <c:v>3.4964185036095219</c:v>
                </c:pt>
                <c:pt idx="173">
                  <c:v>3.5171323011440818</c:v>
                </c:pt>
                <c:pt idx="174">
                  <c:v>3.5378503901816618</c:v>
                </c:pt>
                <c:pt idx="175">
                  <c:v>3.5585727725008773</c:v>
                </c:pt>
                <c:pt idx="176">
                  <c:v>3.5782630139772191</c:v>
                </c:pt>
                <c:pt idx="177">
                  <c:v>3.5989937733155197</c:v>
                </c:pt>
                <c:pt idx="178">
                  <c:v>3.6197288311887816</c:v>
                </c:pt>
                <c:pt idx="179">
                  <c:v>3.6404681893799826</c:v>
                </c:pt>
                <c:pt idx="180">
                  <c:v>3.6612118496732204</c:v>
                </c:pt>
                <c:pt idx="181">
                  <c:v>3.6819598138536698</c:v>
                </c:pt>
                <c:pt idx="182">
                  <c:v>3.7016743679276209</c:v>
                </c:pt>
                <c:pt idx="183">
                  <c:v>3.7234686610225838</c:v>
                </c:pt>
                <c:pt idx="184">
                  <c:v>3.7442295475870031</c:v>
                </c:pt>
                <c:pt idx="185">
                  <c:v>3.764994745190569</c:v>
                </c:pt>
                <c:pt idx="186">
                  <c:v>3.7857642556240219</c:v>
                </c:pt>
                <c:pt idx="187">
                  <c:v>3.8065380806792519</c:v>
                </c:pt>
                <c:pt idx="188">
                  <c:v>3.8283552425608289</c:v>
                </c:pt>
                <c:pt idx="189">
                  <c:v>3.8491379181972816</c:v>
                </c:pt>
                <c:pt idx="190">
                  <c:v>3.8688854615111761</c:v>
                </c:pt>
                <c:pt idx="191">
                  <c:v>3.8896765629946657</c:v>
                </c:pt>
                <c:pt idx="192">
                  <c:v>3.9104719880761039</c:v>
                </c:pt>
                <c:pt idx="193">
                  <c:v>3.9312717385540847</c:v>
                </c:pt>
                <c:pt idx="194">
                  <c:v>3.9520758162283274</c:v>
                </c:pt>
                <c:pt idx="195">
                  <c:v>3.9728842228996828</c:v>
                </c:pt>
                <c:pt idx="196">
                  <c:v>3.9947377109594249</c:v>
                </c:pt>
                <c:pt idx="197">
                  <c:v>4.0145140304426663</c:v>
                </c:pt>
                <c:pt idx="198">
                  <c:v>4.0353354349216142</c:v>
                </c:pt>
                <c:pt idx="199">
                  <c:v>4.0561611756122824</c:v>
                </c:pt>
                <c:pt idx="200">
                  <c:v>4.0769912543211548</c:v>
                </c:pt>
                <c:pt idx="201">
                  <c:v>4.0978256728558113</c:v>
                </c:pt>
                <c:pt idx="202">
                  <c:v>4.1186644330249944</c:v>
                </c:pt>
                <c:pt idx="203">
                  <c:v>4.1405498058671473</c:v>
                </c:pt>
                <c:pt idx="204">
                  <c:v>4.1603549855075244</c:v>
                </c:pt>
                <c:pt idx="205">
                  <c:v>4.1812067814440042</c:v>
                </c:pt>
                <c:pt idx="206">
                  <c:v>4.2020629262612461</c:v>
                </c:pt>
                <c:pt idx="207">
                  <c:v>4.2229234217736575</c:v>
                </c:pt>
                <c:pt idx="208">
                  <c:v>4.2448316264839203</c:v>
                </c:pt>
                <c:pt idx="209">
                  <c:v>4.2657010465984797</c:v>
                </c:pt>
                <c:pt idx="210">
                  <c:v>4.2865748229491354</c:v>
                </c:pt>
                <c:pt idx="211">
                  <c:v>4.3064089471027032</c:v>
                </c:pt>
                <c:pt idx="212">
                  <c:v>4.3272912233466876</c:v>
                </c:pt>
                <c:pt idx="213">
                  <c:v>4.3481778611961017</c:v>
                </c:pt>
                <c:pt idx="214">
                  <c:v>4.3701135271098623</c:v>
                </c:pt>
                <c:pt idx="215">
                  <c:v>4.3910091119488293</c:v>
                </c:pt>
                <c:pt idx="216">
                  <c:v>4.4119090639550151</c:v>
                </c:pt>
                <c:pt idx="217">
                  <c:v>4.4328133849542724</c:v>
                </c:pt>
                <c:pt idx="218">
                  <c:v>4.4537220767736123</c:v>
                </c:pt>
                <c:pt idx="219">
                  <c:v>4.4735893841391414</c:v>
                </c:pt>
                <c:pt idx="220">
                  <c:v>4.4945066043168644</c:v>
                </c:pt>
                <c:pt idx="221">
                  <c:v>4.5154282007109758</c:v>
                </c:pt>
                <c:pt idx="222">
                  <c:v>4.5363541751530168</c:v>
                </c:pt>
                <c:pt idx="223">
                  <c:v>4.5583311621965645</c:v>
                </c:pt>
                <c:pt idx="224">
                  <c:v>4.5792661173675437</c:v>
                </c:pt>
                <c:pt idx="225">
                  <c:v>4.6002054561797321</c:v>
                </c:pt>
                <c:pt idx="226">
                  <c:v>4.6201018900714024</c:v>
                </c:pt>
                <c:pt idx="227">
                  <c:v>4.6410497822663581</c:v>
                </c:pt>
                <c:pt idx="228">
                  <c:v>4.6620020635226194</c:v>
                </c:pt>
                <c:pt idx="229">
                  <c:v>4.6829587356797893</c:v>
                </c:pt>
                <c:pt idx="230">
                  <c:v>4.704967969166078</c:v>
                </c:pt>
                <c:pt idx="231">
                  <c:v>4.7248852600610594</c:v>
                </c:pt>
                <c:pt idx="232">
                  <c:v>4.7469037242048673</c:v>
                </c:pt>
                <c:pt idx="233">
                  <c:v>4.766829370150119</c:v>
                </c:pt>
                <c:pt idx="234">
                  <c:v>4.7878080244463881</c:v>
                </c:pt>
                <c:pt idx="235">
                  <c:v>4.808791080705519</c:v>
                </c:pt>
                <c:pt idx="236">
                  <c:v>4.8297785407752079</c:v>
                </c:pt>
                <c:pt idx="237">
                  <c:v>4.8507704065043509</c:v>
                </c:pt>
                <c:pt idx="238">
                  <c:v>4.8717666797429962</c:v>
                </c:pt>
                <c:pt idx="239">
                  <c:v>4.8917172234614865</c:v>
                </c:pt>
                <c:pt idx="240">
                  <c:v>4.9127220966692793</c:v>
                </c:pt>
                <c:pt idx="241">
                  <c:v>4.9347819630339353</c:v>
                </c:pt>
                <c:pt idx="242">
                  <c:v>4.9557958848344033</c:v>
                </c:pt>
                <c:pt idx="243">
                  <c:v>4.97681422341212</c:v>
                </c:pt>
                <c:pt idx="244">
                  <c:v>4.9978369806241414</c:v>
                </c:pt>
                <c:pt idx="245">
                  <c:v>5.018864158328709</c:v>
                </c:pt>
                <c:pt idx="246">
                  <c:v>5.0409474545081263</c:v>
                </c:pt>
                <c:pt idx="247">
                  <c:v>5.0609317826541975</c:v>
                </c:pt>
                <c:pt idx="248">
                  <c:v>5.0819722329974528</c:v>
                </c:pt>
                <c:pt idx="249">
                  <c:v>5.1030171112778886</c:v>
                </c:pt>
                <c:pt idx="250">
                  <c:v>5.1240664193596173</c:v>
                </c:pt>
                <c:pt idx="251">
                  <c:v>5.1461729624600236</c:v>
                </c:pt>
                <c:pt idx="252">
                  <c:v>5.1672313574669806</c:v>
                </c:pt>
                <c:pt idx="253">
                  <c:v>5.1872409410711233</c:v>
                </c:pt>
                <c:pt idx="254">
                  <c:v>5.2083079870225308</c:v>
                </c:pt>
                <c:pt idx="255">
                  <c:v>5.2293794721134121</c:v>
                </c:pt>
                <c:pt idx="256">
                  <c:v>5.2504553982149247</c:v>
                </c:pt>
                <c:pt idx="257">
                  <c:v>5.2715357671994418</c:v>
                </c:pt>
                <c:pt idx="258">
                  <c:v>5.2926205809405129</c:v>
                </c:pt>
                <c:pt idx="259">
                  <c:v>5.31476442108921</c:v>
                </c:pt>
                <c:pt idx="260">
                  <c:v>5.3358583524433945</c:v>
                </c:pt>
                <c:pt idx="261">
                  <c:v>5.3559017094563126</c:v>
                </c:pt>
                <c:pt idx="262">
                  <c:v>5.3770043209827891</c:v>
                </c:pt>
                <c:pt idx="263">
                  <c:v>5.3981113866513537</c:v>
                </c:pt>
                <c:pt idx="264">
                  <c:v>5.4192229083426833</c:v>
                </c:pt>
                <c:pt idx="265">
                  <c:v>5.4403388879386529</c:v>
                </c:pt>
                <c:pt idx="266">
                  <c:v>5.4614593273222987</c:v>
                </c:pt>
                <c:pt idx="267">
                  <c:v>5.4836405905833612</c:v>
                </c:pt>
                <c:pt idx="268">
                  <c:v>5.5047701784237262</c:v>
                </c:pt>
                <c:pt idx="269">
                  <c:v>5.5248474230478486</c:v>
                </c:pt>
                <c:pt idx="270">
                  <c:v>5.5459857204367076</c:v>
                </c:pt>
                <c:pt idx="271">
                  <c:v>5.5671284870464772</c:v>
                </c:pt>
                <c:pt idx="272">
                  <c:v>5.5882757247673673</c:v>
                </c:pt>
                <c:pt idx="273">
                  <c:v>5.6094274354908231</c:v>
                </c:pt>
                <c:pt idx="274">
                  <c:v>5.6305836211094782</c:v>
                </c:pt>
                <c:pt idx="275">
                  <c:v>5.6528024341872571</c:v>
                </c:pt>
                <c:pt idx="276">
                  <c:v>5.672909424608938</c:v>
                </c:pt>
                <c:pt idx="277">
                  <c:v>5.6940790462810096</c:v>
                </c:pt>
                <c:pt idx="278">
                  <c:v>5.715253150430839</c:v>
                </c:pt>
                <c:pt idx="279">
                  <c:v>5.7364317389570774</c:v>
                </c:pt>
                <c:pt idx="280">
                  <c:v>5.7576148137595826</c:v>
                </c:pt>
                <c:pt idx="281">
                  <c:v>5.7788023767394305</c:v>
                </c:pt>
                <c:pt idx="282">
                  <c:v>5.798934720477134</c:v>
                </c:pt>
                <c:pt idx="283">
                  <c:v>5.8201310408752844</c:v>
                </c:pt>
                <c:pt idx="284">
                  <c:v>5.8423920137717174</c:v>
                </c:pt>
                <c:pt idx="285">
                  <c:v>5.8635975484957328</c:v>
                </c:pt>
                <c:pt idx="286">
                  <c:v>5.8848075809205431</c:v>
                </c:pt>
                <c:pt idx="287">
                  <c:v>5.9060221129544939</c:v>
                </c:pt>
                <c:pt idx="288">
                  <c:v>5.9272411465071322</c:v>
                </c:pt>
                <c:pt idx="289">
                  <c:v>5.94740339965416</c:v>
                </c:pt>
                <c:pt idx="290">
                  <c:v>5.9686312166651785</c:v>
                </c:pt>
                <c:pt idx="291">
                  <c:v>5.9898635408351355</c:v>
                </c:pt>
                <c:pt idx="292">
                  <c:v>6.0111003740783886</c:v>
                </c:pt>
                <c:pt idx="293">
                  <c:v>6.0334039039699583</c:v>
                </c:pt>
                <c:pt idx="294">
                  <c:v>6.0546499868033683</c:v>
                </c:pt>
                <c:pt idx="295">
                  <c:v>6.075900584556396</c:v>
                </c:pt>
                <c:pt idx="296">
                  <c:v>6.0960928361141855</c:v>
                </c:pt>
                <c:pt idx="297">
                  <c:v>6.1173522434819789</c:v>
                </c:pt>
                <c:pt idx="298">
                  <c:v>6.1386161714348662</c:v>
                </c:pt>
                <c:pt idx="299">
                  <c:v>6.159884621895741</c:v>
                </c:pt>
                <c:pt idx="300">
                  <c:v>6.1811575967887613</c:v>
                </c:pt>
                <c:pt idx="301">
                  <c:v>6.203499091953268</c:v>
                </c:pt>
                <c:pt idx="302">
                  <c:v>6.2247813479527219</c:v>
                </c:pt>
                <c:pt idx="303">
                  <c:v>6.2460681342605486</c:v>
                </c:pt>
                <c:pt idx="304">
                  <c:v>6.2662947792081773</c:v>
                </c:pt>
                <c:pt idx="305">
                  <c:v>6.2875904051670997</c:v>
                </c:pt>
                <c:pt idx="306">
                  <c:v>6.3088905671288593</c:v>
                </c:pt>
                <c:pt idx="307">
                  <c:v>6.3301952670262205</c:v>
                </c:pt>
                <c:pt idx="308">
                  <c:v>6.3515045067931926</c:v>
                </c:pt>
                <c:pt idx="309">
                  <c:v>6.3728182883649884</c:v>
                </c:pt>
                <c:pt idx="310">
                  <c:v>6.3941366136780946</c:v>
                </c:pt>
                <c:pt idx="311">
                  <c:v>6.4154594846702206</c:v>
                </c:pt>
                <c:pt idx="312">
                  <c:v>6.4367869032803213</c:v>
                </c:pt>
                <c:pt idx="313">
                  <c:v>6.4581188714485993</c:v>
                </c:pt>
                <c:pt idx="314">
                  <c:v>6.4794553911164678</c:v>
                </c:pt>
                <c:pt idx="315">
                  <c:v>6.5018636374448517</c:v>
                </c:pt>
                <c:pt idx="316">
                  <c:v>6.5232094937615583</c:v>
                </c:pt>
                <c:pt idx="317">
                  <c:v>6.5445599075069234</c:v>
                </c:pt>
                <c:pt idx="318">
                  <c:v>6.5648470236561813</c:v>
                </c:pt>
                <c:pt idx="319">
                  <c:v>6.5862063299871156</c:v>
                </c:pt>
                <c:pt idx="320">
                  <c:v>6.6075701994924003</c:v>
                </c:pt>
                <c:pt idx="321">
                  <c:v>6.6289386341221919</c:v>
                </c:pt>
                <c:pt idx="322">
                  <c:v>6.6513804058339536</c:v>
                </c:pt>
                <c:pt idx="323">
                  <c:v>6.6727582050709442</c:v>
                </c:pt>
                <c:pt idx="324">
                  <c:v>6.6941405753881495</c:v>
                </c:pt>
                <c:pt idx="325">
                  <c:v>6.7144580629333834</c:v>
                </c:pt>
                <c:pt idx="326">
                  <c:v>6.7358493524818792</c:v>
                </c:pt>
                <c:pt idx="327">
                  <c:v>6.7572452188821268</c:v>
                </c:pt>
                <c:pt idx="328">
                  <c:v>6.7786456640930695</c:v>
                </c:pt>
                <c:pt idx="329">
                  <c:v>6.8000506900748752</c:v>
                </c:pt>
                <c:pt idx="330">
                  <c:v>6.8214602987890078</c:v>
                </c:pt>
                <c:pt idx="331">
                  <c:v>6.8428744921981739</c:v>
                </c:pt>
                <c:pt idx="332">
                  <c:v>6.8642932722663597</c:v>
                </c:pt>
                <c:pt idx="333">
                  <c:v>6.8846453635139691</c:v>
                </c:pt>
                <c:pt idx="334">
                  <c:v>6.9060730932208614</c:v>
                </c:pt>
                <c:pt idx="335">
                  <c:v>6.9285771520835828</c:v>
                </c:pt>
                <c:pt idx="336">
                  <c:v>6.9500142984527615</c:v>
                </c:pt>
                <c:pt idx="337">
                  <c:v>6.9714560413197608</c:v>
                </c:pt>
                <c:pt idx="338">
                  <c:v>6.9929023826561423</c:v>
                </c:pt>
                <c:pt idx="339">
                  <c:v>7.0143533244347465</c:v>
                </c:pt>
                <c:pt idx="340">
                  <c:v>7.034735982082033</c:v>
                </c:pt>
                <c:pt idx="341">
                  <c:v>7.0561959004020984</c:v>
                </c:pt>
                <c:pt idx="342">
                  <c:v>7.0776604249916275</c:v>
                </c:pt>
                <c:pt idx="343">
                  <c:v>7.0991295578284719</c:v>
                </c:pt>
                <c:pt idx="344">
                  <c:v>7.120603300891756</c:v>
                </c:pt>
                <c:pt idx="345">
                  <c:v>7.1420816561618832</c:v>
                </c:pt>
                <c:pt idx="346">
                  <c:v>7.1646388952514837</c:v>
                </c:pt>
                <c:pt idx="347">
                  <c:v>7.1850522112506674</c:v>
                </c:pt>
                <c:pt idx="348">
                  <c:v>7.2065444150365021</c:v>
                </c:pt>
                <c:pt idx="349">
                  <c:v>7.2280412389635593</c:v>
                </c:pt>
                <c:pt idx="350">
                  <c:v>7.2495426850186462</c:v>
                </c:pt>
                <c:pt idx="351">
                  <c:v>7.2710487551898169</c:v>
                </c:pt>
                <c:pt idx="352">
                  <c:v>7.29255945146644</c:v>
                </c:pt>
                <c:pt idx="353">
                  <c:v>7.3151506635810506</c:v>
                </c:pt>
                <c:pt idx="354">
                  <c:v>7.3355947302999045</c:v>
                </c:pt>
                <c:pt idx="355">
                  <c:v>7.3571193168418896</c:v>
                </c:pt>
                <c:pt idx="356">
                  <c:v>7.378648537459628</c:v>
                </c:pt>
                <c:pt idx="357">
                  <c:v>7.4001823941488851</c:v>
                </c:pt>
                <c:pt idx="358">
                  <c:v>7.4217208889067559</c:v>
                </c:pt>
                <c:pt idx="359">
                  <c:v>7.4443413023104812</c:v>
                </c:pt>
                <c:pt idx="360">
                  <c:v>7.4658893113578264</c:v>
                </c:pt>
                <c:pt idx="361">
                  <c:v>7.487441964572854</c:v>
                </c:pt>
                <c:pt idx="362">
                  <c:v>7.5079212886111693</c:v>
                </c:pt>
                <c:pt idx="363">
                  <c:v>7.5294830037135148</c:v>
                </c:pt>
                <c:pt idx="364">
                  <c:v>7.5510493688940956</c:v>
                </c:pt>
                <c:pt idx="365">
                  <c:v>7.5726203861590529</c:v>
                </c:pt>
                <c:pt idx="366">
                  <c:v>7.5941960575158314</c:v>
                </c:pt>
                <c:pt idx="367">
                  <c:v>7.615776384973147</c:v>
                </c:pt>
                <c:pt idx="368">
                  <c:v>7.6384407421309142</c:v>
                </c:pt>
                <c:pt idx="369">
                  <c:v>7.6589510162308718</c:v>
                </c:pt>
                <c:pt idx="370">
                  <c:v>7.6805453240552772</c:v>
                </c:pt>
                <c:pt idx="371">
                  <c:v>7.7021442960281812</c:v>
                </c:pt>
                <c:pt idx="372">
                  <c:v>7.7237479341648498</c:v>
                </c:pt>
                <c:pt idx="373">
                  <c:v>7.7453562404818408</c:v>
                </c:pt>
                <c:pt idx="374">
                  <c:v>7.7680499884517014</c:v>
                </c:pt>
                <c:pt idx="375">
                  <c:v>7.7896678708481382</c:v>
                </c:pt>
                <c:pt idx="376">
                  <c:v>7.8102091886999601</c:v>
                </c:pt>
                <c:pt idx="377">
                  <c:v>7.8318361879299871</c:v>
                </c:pt>
                <c:pt idx="378">
                  <c:v>7.8534678654427621</c:v>
                </c:pt>
                <c:pt idx="379">
                  <c:v>7.8751042232627038</c:v>
                </c:pt>
                <c:pt idx="380">
                  <c:v>7.8967452634155597</c:v>
                </c:pt>
                <c:pt idx="381">
                  <c:v>7.9183909879283547</c:v>
                </c:pt>
                <c:pt idx="382">
                  <c:v>7.9411240424286138</c:v>
                </c:pt>
                <c:pt idx="383">
                  <c:v>7.9616964981485818</c:v>
                </c:pt>
                <c:pt idx="384">
                  <c:v>7.9833562879167026</c:v>
                </c:pt>
                <c:pt idx="385">
                  <c:v>8.0050207701661513</c:v>
                </c:pt>
                <c:pt idx="386">
                  <c:v>8.0266899469305812</c:v>
                </c:pt>
                <c:pt idx="387">
                  <c:v>8.0483638202449406</c:v>
                </c:pt>
                <c:pt idx="388">
                  <c:v>8.0711264441149844</c:v>
                </c:pt>
                <c:pt idx="389">
                  <c:v>8.0928099517241314</c:v>
                </c:pt>
                <c:pt idx="390">
                  <c:v>8.1134136398571837</c:v>
                </c:pt>
                <c:pt idx="391">
                  <c:v>8.1351063197474467</c:v>
                </c:pt>
                <c:pt idx="392">
                  <c:v>8.1568037063823571</c:v>
                </c:pt>
                <c:pt idx="393">
                  <c:v>8.1785058018048353</c:v>
                </c:pt>
                <c:pt idx="394">
                  <c:v>8.2002126080591413</c:v>
                </c:pt>
                <c:pt idx="395">
                  <c:v>8.2219241271908565</c:v>
                </c:pt>
                <c:pt idx="396">
                  <c:v>8.2436403612469142</c:v>
                </c:pt>
                <c:pt idx="397">
                  <c:v>8.2642751526643838</c:v>
                </c:pt>
                <c:pt idx="398">
                  <c:v>8.2860005867153781</c:v>
                </c:pt>
                <c:pt idx="399">
                  <c:v>8.3088173734502409</c:v>
                </c:pt>
                <c:pt idx="400">
                  <c:v>8.330552487699503</c:v>
                </c:pt>
                <c:pt idx="401">
                  <c:v>8.3522923271277119</c:v>
                </c:pt>
                <c:pt idx="402">
                  <c:v>8.374036893789814</c:v>
                </c:pt>
                <c:pt idx="403">
                  <c:v>8.396873778720483</c:v>
                </c:pt>
                <c:pt idx="404">
                  <c:v>8.417540217042168</c:v>
                </c:pt>
                <c:pt idx="405">
                  <c:v>8.4392989777490062</c:v>
                </c:pt>
                <c:pt idx="406">
                  <c:v>8.4610624739229294</c:v>
                </c:pt>
                <c:pt idx="407">
                  <c:v>8.4828307076255687</c:v>
                </c:pt>
                <c:pt idx="408">
                  <c:v>8.5046036809199386</c:v>
                </c:pt>
                <c:pt idx="409">
                  <c:v>8.5274704061234345</c:v>
                </c:pt>
                <c:pt idx="410">
                  <c:v>8.5492531020359976</c:v>
                </c:pt>
                <c:pt idx="411">
                  <c:v>8.5710405438407751</c:v>
                </c:pt>
                <c:pt idx="412">
                  <c:v>8.5917430113219524</c:v>
                </c:pt>
                <c:pt idx="413">
                  <c:v>8.61353971356721</c:v>
                </c:pt>
                <c:pt idx="414">
                  <c:v>8.6353411678105516</c:v>
                </c:pt>
                <c:pt idx="415">
                  <c:v>8.657147376124442</c:v>
                </c:pt>
                <c:pt idx="416">
                  <c:v>8.6789583405827049</c:v>
                </c:pt>
                <c:pt idx="417">
                  <c:v>8.701864974334887</c:v>
                </c:pt>
                <c:pt idx="418">
                  <c:v>8.7236856953780855</c:v>
                </c:pt>
                <c:pt idx="419">
                  <c:v>8.7444197915821871</c:v>
                </c:pt>
                <c:pt idx="420">
                  <c:v>8.7662498013832426</c:v>
                </c:pt>
                <c:pt idx="421">
                  <c:v>8.78808457771812</c:v>
                </c:pt>
                <c:pt idx="422">
                  <c:v>8.8110162251298689</c:v>
                </c:pt>
                <c:pt idx="423">
                  <c:v>8.8328607793693941</c:v>
                </c:pt>
                <c:pt idx="424">
                  <c:v>8.8547101064970413</c:v>
                </c:pt>
                <c:pt idx="425">
                  <c:v>8.8765642085989658</c:v>
                </c:pt>
                <c:pt idx="426">
                  <c:v>8.89842308776268</c:v>
                </c:pt>
                <c:pt idx="427">
                  <c:v>8.9202867460770658</c:v>
                </c:pt>
                <c:pt idx="428">
                  <c:v>8.9421551856323749</c:v>
                </c:pt>
                <c:pt idx="429">
                  <c:v>8.9640284085202406</c:v>
                </c:pt>
                <c:pt idx="430">
                  <c:v>8.9859064168336342</c:v>
                </c:pt>
                <c:pt idx="431">
                  <c:v>9.007789212666939</c:v>
                </c:pt>
                <c:pt idx="432">
                  <c:v>9.0296767981159007</c:v>
                </c:pt>
                <c:pt idx="433">
                  <c:v>9.0504744425839867</c:v>
                </c:pt>
                <c:pt idx="434">
                  <c:v>9.0723713738165763</c:v>
                </c:pt>
                <c:pt idx="435">
                  <c:v>9.0953683131348306</c:v>
                </c:pt>
                <c:pt idx="436">
                  <c:v>9.1172750780314136</c:v>
                </c:pt>
                <c:pt idx="437">
                  <c:v>9.1391866430430451</c:v>
                </c:pt>
                <c:pt idx="438">
                  <c:v>9.1611030102737487</c:v>
                </c:pt>
                <c:pt idx="439">
                  <c:v>9.1830241818289338</c:v>
                </c:pt>
                <c:pt idx="440">
                  <c:v>9.2049501598153984</c:v>
                </c:pt>
                <c:pt idx="441">
                  <c:v>9.2268809463412946</c:v>
                </c:pt>
                <c:pt idx="442">
                  <c:v>9.2488165435162024</c:v>
                </c:pt>
                <c:pt idx="443">
                  <c:v>9.2707569534510696</c:v>
                </c:pt>
                <c:pt idx="444">
                  <c:v>9.2927021782582546</c:v>
                </c:pt>
                <c:pt idx="445">
                  <c:v>9.3146522200514603</c:v>
                </c:pt>
                <c:pt idx="446">
                  <c:v>9.3366070809458286</c:v>
                </c:pt>
                <c:pt idx="447">
                  <c:v>9.3574686644156699</c:v>
                </c:pt>
                <c:pt idx="448">
                  <c:v>9.3805312685055178</c:v>
                </c:pt>
                <c:pt idx="449">
                  <c:v>9.402500599408075</c:v>
                </c:pt>
                <c:pt idx="450">
                  <c:v>9.4244747578862267</c:v>
                </c:pt>
                <c:pt idx="451">
                  <c:v>9.4464537460620921</c:v>
                </c:pt>
                <c:pt idx="452">
                  <c:v>9.4684375660591744</c:v>
                </c:pt>
                <c:pt idx="453">
                  <c:v>9.4904262200023926</c:v>
                </c:pt>
                <c:pt idx="454">
                  <c:v>9.5124197100180261</c:v>
                </c:pt>
                <c:pt idx="455">
                  <c:v>9.5344180382337989</c:v>
                </c:pt>
                <c:pt idx="456">
                  <c:v>9.5564212067788255</c:v>
                </c:pt>
                <c:pt idx="457">
                  <c:v>9.5784292177836274</c:v>
                </c:pt>
                <c:pt idx="458">
                  <c:v>9.6015428433687546</c:v>
                </c:pt>
                <c:pt idx="459">
                  <c:v>9.6235607880825711</c:v>
                </c:pt>
                <c:pt idx="460">
                  <c:v>9.6455835817629474</c:v>
                </c:pt>
                <c:pt idx="461">
                  <c:v>9.666509729060266</c:v>
                </c:pt>
                <c:pt idx="462">
                  <c:v>9.6885419843710316</c:v>
                </c:pt>
                <c:pt idx="463">
                  <c:v>9.7105790949542836</c:v>
                </c:pt>
                <c:pt idx="464">
                  <c:v>9.7326210629504306</c:v>
                </c:pt>
                <c:pt idx="465">
                  <c:v>9.754667890501258</c:v>
                </c:pt>
                <c:pt idx="466">
                  <c:v>9.7767195797500062</c:v>
                </c:pt>
                <c:pt idx="467">
                  <c:v>9.7998790882102487</c:v>
                </c:pt>
                <c:pt idx="468">
                  <c:v>9.8208375519212652</c:v>
                </c:pt>
                <c:pt idx="469">
                  <c:v>9.8429038391373407</c:v>
                </c:pt>
                <c:pt idx="470">
                  <c:v>9.8649749966384306</c:v>
                </c:pt>
                <c:pt idx="471">
                  <c:v>9.887051026574877</c:v>
                </c:pt>
                <c:pt idx="472">
                  <c:v>9.909131931098436</c:v>
                </c:pt>
                <c:pt idx="473">
                  <c:v>9.9323221294785622</c:v>
                </c:pt>
                <c:pt idx="474">
                  <c:v>9.954413033638648</c:v>
                </c:pt>
                <c:pt idx="475">
                  <c:v>9.9754039137307497</c:v>
                </c:pt>
                <c:pt idx="476">
                  <c:v>9.9986094875927005</c:v>
                </c:pt>
                <c:pt idx="477">
                  <c:v>10.020715041703163</c:v>
                </c:pt>
                <c:pt idx="478">
                  <c:v>10.042825483449308</c:v>
                </c:pt>
                <c:pt idx="479">
                  <c:v>10.064940814992973</c:v>
                </c:pt>
                <c:pt idx="480">
                  <c:v>10.087061038497422</c:v>
                </c:pt>
                <c:pt idx="481">
                  <c:v>10.109186156127363</c:v>
                </c:pt>
                <c:pt idx="482">
                  <c:v>10.13242279931155</c:v>
                </c:pt>
                <c:pt idx="483">
                  <c:v>10.153451082429731</c:v>
                </c:pt>
                <c:pt idx="484">
                  <c:v>10.175590895438745</c:v>
                </c:pt>
                <c:pt idx="485">
                  <c:v>10.197735611246451</c:v>
                </c:pt>
                <c:pt idx="486">
                  <c:v>10.219885232024751</c:v>
                </c:pt>
                <c:pt idx="487">
                  <c:v>10.242039759947001</c:v>
                </c:pt>
                <c:pt idx="488">
                  <c:v>10.264199197187972</c:v>
                </c:pt>
                <c:pt idx="489">
                  <c:v>10.285255211805488</c:v>
                </c:pt>
                <c:pt idx="490">
                  <c:v>10.308532808332501</c:v>
                </c:pt>
                <c:pt idx="491">
                  <c:v>10.33070698659288</c:v>
                </c:pt>
                <c:pt idx="492">
                  <c:v>10.352886082885636</c:v>
                </c:pt>
                <c:pt idx="493">
                  <c:v>10.375070099392785</c:v>
                </c:pt>
                <c:pt idx="494">
                  <c:v>10.397259038297822</c:v>
                </c:pt>
                <c:pt idx="495">
                  <c:v>10.420562724269603</c:v>
                </c:pt>
                <c:pt idx="496">
                  <c:v>10.442761760922577</c:v>
                </c:pt>
                <c:pt idx="497">
                  <c:v>10.463855411256969</c:v>
                </c:pt>
                <c:pt idx="498">
                  <c:v>10.486064061617528</c:v>
                </c:pt>
                <c:pt idx="499">
                  <c:v>10.508277645315243</c:v>
                </c:pt>
                <c:pt idx="500">
                  <c:v>10.530496164542345</c:v>
                </c:pt>
              </c:numCache>
            </c:numRef>
          </c:xVal>
          <c:yVal>
            <c:numRef>
              <c:f>CHS_13June2016!$AG$27:$AG$527</c:f>
              <c:numCache>
                <c:formatCode>General</c:formatCode>
                <c:ptCount val="501"/>
                <c:pt idx="0">
                  <c:v>0.15</c:v>
                </c:pt>
                <c:pt idx="1">
                  <c:v>0.17798220000000001</c:v>
                </c:pt>
                <c:pt idx="2">
                  <c:v>0.48285509999999998</c:v>
                </c:pt>
                <c:pt idx="3">
                  <c:v>0.78160900000000011</c:v>
                </c:pt>
                <c:pt idx="4">
                  <c:v>1.0642544999999999</c:v>
                </c:pt>
                <c:pt idx="5">
                  <c:v>1.3348109600000002</c:v>
                </c:pt>
                <c:pt idx="6">
                  <c:v>1.5862690800000001</c:v>
                </c:pt>
                <c:pt idx="7">
                  <c:v>1.8136573600000001</c:v>
                </c:pt>
                <c:pt idx="8">
                  <c:v>2.01798871</c:v>
                </c:pt>
                <c:pt idx="9">
                  <c:v>2.19827862</c:v>
                </c:pt>
                <c:pt idx="10">
                  <c:v>2.36152826</c:v>
                </c:pt>
                <c:pt idx="11">
                  <c:v>2.5037311</c:v>
                </c:pt>
                <c:pt idx="12">
                  <c:v>2.6339543999999999</c:v>
                </c:pt>
                <c:pt idx="13">
                  <c:v>2.7501350700000002</c:v>
                </c:pt>
                <c:pt idx="14">
                  <c:v>2.8572931500000003</c:v>
                </c:pt>
                <c:pt idx="15">
                  <c:v>2.9494513800000002</c:v>
                </c:pt>
                <c:pt idx="16">
                  <c:v>3.0415724100000001</c:v>
                </c:pt>
                <c:pt idx="17">
                  <c:v>3.1177088799999999</c:v>
                </c:pt>
                <c:pt idx="18">
                  <c:v>3.1868709599999998</c:v>
                </c:pt>
                <c:pt idx="19">
                  <c:v>3.2480031999999999</c:v>
                </c:pt>
                <c:pt idx="20">
                  <c:v>3.30608909</c:v>
                </c:pt>
                <c:pt idx="21">
                  <c:v>3.3562167000000001</c:v>
                </c:pt>
                <c:pt idx="22">
                  <c:v>3.4013453599999997</c:v>
                </c:pt>
                <c:pt idx="23">
                  <c:v>3.4394870499999999</c:v>
                </c:pt>
                <c:pt idx="24">
                  <c:v>3.4756225199999999</c:v>
                </c:pt>
                <c:pt idx="25">
                  <c:v>3.5097882400000002</c:v>
                </c:pt>
                <c:pt idx="26">
                  <c:v>3.5398897799999998</c:v>
                </c:pt>
                <c:pt idx="27">
                  <c:v>3.5720036100000003</c:v>
                </c:pt>
                <c:pt idx="28">
                  <c:v>3.60112071</c:v>
                </c:pt>
                <c:pt idx="29">
                  <c:v>3.6322144300000003</c:v>
                </c:pt>
                <c:pt idx="30">
                  <c:v>3.6603130200000003</c:v>
                </c:pt>
                <c:pt idx="31">
                  <c:v>3.6853812000000001</c:v>
                </c:pt>
                <c:pt idx="32">
                  <c:v>3.7124632000000002</c:v>
                </c:pt>
                <c:pt idx="33">
                  <c:v>3.7346040899999999</c:v>
                </c:pt>
                <c:pt idx="34">
                  <c:v>3.7596783500000002</c:v>
                </c:pt>
                <c:pt idx="35">
                  <c:v>3.77779044</c:v>
                </c:pt>
                <c:pt idx="36">
                  <c:v>3.7908922</c:v>
                </c:pt>
                <c:pt idx="37">
                  <c:v>3.8030720099999997</c:v>
                </c:pt>
                <c:pt idx="38">
                  <c:v>3.81914</c:v>
                </c:pt>
                <c:pt idx="39">
                  <c:v>3.8342471999999996</c:v>
                </c:pt>
                <c:pt idx="40">
                  <c:v>3.8474025800000002</c:v>
                </c:pt>
                <c:pt idx="41">
                  <c:v>3.8634504999999999</c:v>
                </c:pt>
                <c:pt idx="42">
                  <c:v>3.8795304000000002</c:v>
                </c:pt>
                <c:pt idx="43">
                  <c:v>3.8985780000000001</c:v>
                </c:pt>
                <c:pt idx="44">
                  <c:v>3.9136523999999997</c:v>
                </c:pt>
                <c:pt idx="45">
                  <c:v>3.9316540300000002</c:v>
                </c:pt>
                <c:pt idx="46">
                  <c:v>3.9447330900000002</c:v>
                </c:pt>
                <c:pt idx="47">
                  <c:v>3.9608186000000005</c:v>
                </c:pt>
                <c:pt idx="48">
                  <c:v>3.9758670000000005</c:v>
                </c:pt>
                <c:pt idx="49">
                  <c:v>3.9849671999999998</c:v>
                </c:pt>
                <c:pt idx="50">
                  <c:v>3.9920428800000001</c:v>
                </c:pt>
                <c:pt idx="51">
                  <c:v>4.0001454900000004</c:v>
                </c:pt>
                <c:pt idx="52">
                  <c:v>4.0112135699999998</c:v>
                </c:pt>
                <c:pt idx="53">
                  <c:v>4.01930838</c:v>
                </c:pt>
                <c:pt idx="54">
                  <c:v>4.0234831</c:v>
                </c:pt>
                <c:pt idx="55">
                  <c:v>4.0286043000000005</c:v>
                </c:pt>
                <c:pt idx="56">
                  <c:v>4.0425823200000002</c:v>
                </c:pt>
                <c:pt idx="57">
                  <c:v>4.0546176899999997</c:v>
                </c:pt>
                <c:pt idx="58">
                  <c:v>4.0666478599999998</c:v>
                </c:pt>
                <c:pt idx="59">
                  <c:v>4.0786728299999995</c:v>
                </c:pt>
                <c:pt idx="60">
                  <c:v>4.0916806900000005</c:v>
                </c:pt>
                <c:pt idx="61">
                  <c:v>4.1046414000000002</c:v>
                </c:pt>
                <c:pt idx="62">
                  <c:v>4.1166919200000001</c:v>
                </c:pt>
                <c:pt idx="63">
                  <c:v>4.1217832599999999</c:v>
                </c:pt>
                <c:pt idx="64">
                  <c:v>4.1278594899999996</c:v>
                </c:pt>
                <c:pt idx="65">
                  <c:v>4.13195874</c:v>
                </c:pt>
                <c:pt idx="66">
                  <c:v>4.13605599</c:v>
                </c:pt>
                <c:pt idx="67">
                  <c:v>4.1391226000000003</c:v>
                </c:pt>
                <c:pt idx="68">
                  <c:v>4.1451889600000005</c:v>
                </c:pt>
                <c:pt idx="69">
                  <c:v>4.1512946099999999</c:v>
                </c:pt>
                <c:pt idx="70">
                  <c:v>4.15932762</c:v>
                </c:pt>
                <c:pt idx="71">
                  <c:v>4.1683429199999997</c:v>
                </c:pt>
                <c:pt idx="72">
                  <c:v>4.1773542200000007</c:v>
                </c:pt>
                <c:pt idx="73">
                  <c:v>4.1843905400000008</c:v>
                </c:pt>
                <c:pt idx="74">
                  <c:v>4.1982780800000006</c:v>
                </c:pt>
                <c:pt idx="75">
                  <c:v>4.2092468399999996</c:v>
                </c:pt>
                <c:pt idx="76">
                  <c:v>4.21631409</c:v>
                </c:pt>
                <c:pt idx="77">
                  <c:v>4.22530479</c:v>
                </c:pt>
                <c:pt idx="78">
                  <c:v>4.2303105599999995</c:v>
                </c:pt>
                <c:pt idx="79">
                  <c:v>4.2353568400000006</c:v>
                </c:pt>
                <c:pt idx="80">
                  <c:v>4.2364643999999991</c:v>
                </c:pt>
                <c:pt idx="81">
                  <c:v>4.2415066799999996</c:v>
                </c:pt>
                <c:pt idx="82">
                  <c:v>4.2435955200000004</c:v>
                </c:pt>
                <c:pt idx="83">
                  <c:v>4.2476501200000003</c:v>
                </c:pt>
                <c:pt idx="84">
                  <c:v>4.2566191199999999</c:v>
                </c:pt>
                <c:pt idx="85">
                  <c:v>4.2655841200000006</c:v>
                </c:pt>
                <c:pt idx="86">
                  <c:v>4.2696307200000003</c:v>
                </c:pt>
                <c:pt idx="87">
                  <c:v>4.2795714</c:v>
                </c:pt>
                <c:pt idx="88">
                  <c:v>4.2904464899999999</c:v>
                </c:pt>
                <c:pt idx="89">
                  <c:v>4.2984572800000009</c:v>
                </c:pt>
                <c:pt idx="90">
                  <c:v>4.3034745599999997</c:v>
                </c:pt>
                <c:pt idx="91">
                  <c:v>4.3045619200000003</c:v>
                </c:pt>
                <c:pt idx="92">
                  <c:v>4.3095751999999994</c:v>
                </c:pt>
                <c:pt idx="93">
                  <c:v>4.3165050599999999</c:v>
                </c:pt>
                <c:pt idx="94">
                  <c:v>4.3166067300000002</c:v>
                </c:pt>
                <c:pt idx="95">
                  <c:v>4.3216133499999998</c:v>
                </c:pt>
                <c:pt idx="96">
                  <c:v>4.3226940899999997</c:v>
                </c:pt>
                <c:pt idx="97">
                  <c:v>4.3286773800000002</c:v>
                </c:pt>
                <c:pt idx="98">
                  <c:v>4.33171646</c:v>
                </c:pt>
                <c:pt idx="99">
                  <c:v>4.3367144800000004</c:v>
                </c:pt>
                <c:pt idx="100">
                  <c:v>4.34269017</c:v>
                </c:pt>
                <c:pt idx="101">
                  <c:v>4.3506228000000009</c:v>
                </c:pt>
                <c:pt idx="102">
                  <c:v>4.3585073400000001</c:v>
                </c:pt>
                <c:pt idx="103">
                  <c:v>4.3683915999999998</c:v>
                </c:pt>
                <c:pt idx="104">
                  <c:v>4.3734198200000005</c:v>
                </c:pt>
                <c:pt idx="105">
                  <c:v>4.3774219700000003</c:v>
                </c:pt>
                <c:pt idx="106">
                  <c:v>4.3833350799999993</c:v>
                </c:pt>
                <c:pt idx="107">
                  <c:v>4.3853754599999997</c:v>
                </c:pt>
                <c:pt idx="108">
                  <c:v>4.38447926</c:v>
                </c:pt>
                <c:pt idx="109">
                  <c:v>4.3796700200000007</c:v>
                </c:pt>
                <c:pt idx="110">
                  <c:v>4.3836649200000002</c:v>
                </c:pt>
                <c:pt idx="111">
                  <c:v>4.3857021000000005</c:v>
                </c:pt>
                <c:pt idx="112">
                  <c:v>4.3896934000000005</c:v>
                </c:pt>
                <c:pt idx="113">
                  <c:v>4.3956376199999996</c:v>
                </c:pt>
                <c:pt idx="114">
                  <c:v>4.4035335600000005</c:v>
                </c:pt>
                <c:pt idx="115">
                  <c:v>4.4075176599999999</c:v>
                </c:pt>
                <c:pt idx="116">
                  <c:v>4.4183377799999999</c:v>
                </c:pt>
                <c:pt idx="117">
                  <c:v>4.4242245000000002</c:v>
                </c:pt>
                <c:pt idx="118">
                  <c:v>4.4301990199999999</c:v>
                </c:pt>
                <c:pt idx="119">
                  <c:v>4.4361254399999996</c:v>
                </c:pt>
                <c:pt idx="120">
                  <c:v>4.4391208799999999</c:v>
                </c:pt>
                <c:pt idx="121">
                  <c:v>4.4372354199999995</c:v>
                </c:pt>
                <c:pt idx="122">
                  <c:v>4.43730168</c:v>
                </c:pt>
                <c:pt idx="123">
                  <c:v>4.4383429999999997</c:v>
                </c:pt>
                <c:pt idx="124">
                  <c:v>4.4412884999999998</c:v>
                </c:pt>
                <c:pt idx="125">
                  <c:v>4.4423733600000004</c:v>
                </c:pt>
                <c:pt idx="126">
                  <c:v>4.4453615999999991</c:v>
                </c:pt>
                <c:pt idx="127">
                  <c:v>4.4473735799999998</c:v>
                </c:pt>
                <c:pt idx="128">
                  <c:v>4.4532822000000003</c:v>
                </c:pt>
                <c:pt idx="129">
                  <c:v>4.4621108000000005</c:v>
                </c:pt>
                <c:pt idx="130">
                  <c:v>4.4680132199999996</c:v>
                </c:pt>
                <c:pt idx="131">
                  <c:v>4.4748866999999999</c:v>
                </c:pt>
                <c:pt idx="132">
                  <c:v>4.48467796</c:v>
                </c:pt>
                <c:pt idx="133">
                  <c:v>4.4895975200000002</c:v>
                </c:pt>
                <c:pt idx="134">
                  <c:v>4.4906216399999996</c:v>
                </c:pt>
                <c:pt idx="135">
                  <c:v>4.49257185</c:v>
                </c:pt>
                <c:pt idx="136">
                  <c:v>4.4916484499999996</c:v>
                </c:pt>
                <c:pt idx="137">
                  <c:v>4.4946156500000001</c:v>
                </c:pt>
                <c:pt idx="138">
                  <c:v>4.4936914500000009</c:v>
                </c:pt>
                <c:pt idx="139">
                  <c:v>4.49378572</c:v>
                </c:pt>
                <c:pt idx="140">
                  <c:v>4.4948054399999995</c:v>
                </c:pt>
                <c:pt idx="141">
                  <c:v>4.4958243600000003</c:v>
                </c:pt>
                <c:pt idx="142">
                  <c:v>4.5026261000000005</c:v>
                </c:pt>
                <c:pt idx="143">
                  <c:v>4.5104423499999999</c:v>
                </c:pt>
                <c:pt idx="144">
                  <c:v>4.5143699999999995</c:v>
                </c:pt>
                <c:pt idx="145">
                  <c:v>4.5182956499999998</c:v>
                </c:pt>
                <c:pt idx="146">
                  <c:v>4.52614932</c:v>
                </c:pt>
                <c:pt idx="147">
                  <c:v>4.5329822000000002</c:v>
                </c:pt>
                <c:pt idx="148">
                  <c:v>4.5378709600000002</c:v>
                </c:pt>
                <c:pt idx="149">
                  <c:v>4.5388294999999994</c:v>
                </c:pt>
                <c:pt idx="150">
                  <c:v>4.5408040500000002</c:v>
                </c:pt>
                <c:pt idx="151">
                  <c:v>4.5427774000000003</c:v>
                </c:pt>
                <c:pt idx="152">
                  <c:v>4.5437798999999996</c:v>
                </c:pt>
                <c:pt idx="153">
                  <c:v>4.5447347199999992</c:v>
                </c:pt>
                <c:pt idx="154">
                  <c:v>4.5428747500000002</c:v>
                </c:pt>
                <c:pt idx="155">
                  <c:v>4.5477516499999995</c:v>
                </c:pt>
                <c:pt idx="156">
                  <c:v>4.5516573000000005</c:v>
                </c:pt>
                <c:pt idx="157">
                  <c:v>4.5555139200000001</c:v>
                </c:pt>
                <c:pt idx="158">
                  <c:v>4.5632892799999993</c:v>
                </c:pt>
                <c:pt idx="159">
                  <c:v>4.5652515999999999</c:v>
                </c:pt>
                <c:pt idx="160">
                  <c:v>4.5739890000000001</c:v>
                </c:pt>
                <c:pt idx="161">
                  <c:v>4.5769626500000005</c:v>
                </c:pt>
                <c:pt idx="162">
                  <c:v>4.5798874499999993</c:v>
                </c:pt>
                <c:pt idx="163">
                  <c:v>4.57507105</c:v>
                </c:pt>
                <c:pt idx="164">
                  <c:v>4.5799287499999997</c:v>
                </c:pt>
                <c:pt idx="165">
                  <c:v>4.5809158500000002</c:v>
                </c:pt>
                <c:pt idx="166">
                  <c:v>4.5789542399999998</c:v>
                </c:pt>
                <c:pt idx="167">
                  <c:v>4.5770404000000005</c:v>
                </c:pt>
                <c:pt idx="168">
                  <c:v>4.5818920399999996</c:v>
                </c:pt>
                <c:pt idx="169">
                  <c:v>4.5858225000000008</c:v>
                </c:pt>
                <c:pt idx="170">
                  <c:v>4.5877714499999991</c:v>
                </c:pt>
                <c:pt idx="171">
                  <c:v>4.5935826000000004</c:v>
                </c:pt>
                <c:pt idx="172">
                  <c:v>4.6012746</c:v>
                </c:pt>
                <c:pt idx="173">
                  <c:v>4.60707968</c:v>
                </c:pt>
                <c:pt idx="174">
                  <c:v>4.6138472000000004</c:v>
                </c:pt>
                <c:pt idx="175">
                  <c:v>4.6148212800000001</c:v>
                </c:pt>
                <c:pt idx="176">
                  <c:v>4.6187369499999997</c:v>
                </c:pt>
                <c:pt idx="177">
                  <c:v>4.6197088499999994</c:v>
                </c:pt>
                <c:pt idx="178">
                  <c:v>4.6206799500000004</c:v>
                </c:pt>
                <c:pt idx="179">
                  <c:v>4.6226145000000001</c:v>
                </c:pt>
                <c:pt idx="180">
                  <c:v>4.6187635500000006</c:v>
                </c:pt>
                <c:pt idx="181">
                  <c:v>4.6149138000000001</c:v>
                </c:pt>
                <c:pt idx="182">
                  <c:v>4.6168950600000001</c:v>
                </c:pt>
                <c:pt idx="183">
                  <c:v>4.6207062000000008</c:v>
                </c:pt>
                <c:pt idx="184">
                  <c:v>4.6245632500000005</c:v>
                </c:pt>
                <c:pt idx="185">
                  <c:v>4.6313074499999995</c:v>
                </c:pt>
                <c:pt idx="186">
                  <c:v>4.63419705</c:v>
                </c:pt>
                <c:pt idx="187">
                  <c:v>4.6438236000000002</c:v>
                </c:pt>
                <c:pt idx="188">
                  <c:v>4.64762276</c:v>
                </c:pt>
                <c:pt idx="189">
                  <c:v>4.6543548799999996</c:v>
                </c:pt>
                <c:pt idx="190">
                  <c:v>4.6563219999999994</c:v>
                </c:pt>
                <c:pt idx="191">
                  <c:v>4.6572776999999999</c:v>
                </c:pt>
                <c:pt idx="192">
                  <c:v>4.6582326000000007</c:v>
                </c:pt>
                <c:pt idx="193">
                  <c:v>4.6582252500000001</c:v>
                </c:pt>
                <c:pt idx="194">
                  <c:v>4.656295000000001</c:v>
                </c:pt>
                <c:pt idx="195">
                  <c:v>4.6562872499999992</c:v>
                </c:pt>
                <c:pt idx="196">
                  <c:v>4.6581523200000001</c:v>
                </c:pt>
                <c:pt idx="197">
                  <c:v>4.6620344500000002</c:v>
                </c:pt>
                <c:pt idx="198">
                  <c:v>4.6639451999999997</c:v>
                </c:pt>
                <c:pt idx="199">
                  <c:v>4.6620137500000007</c:v>
                </c:pt>
                <c:pt idx="200">
                  <c:v>4.6687231499999999</c:v>
                </c:pt>
                <c:pt idx="201">
                  <c:v>4.6773490500000001</c:v>
                </c:pt>
                <c:pt idx="202">
                  <c:v>4.6811727000000003</c:v>
                </c:pt>
                <c:pt idx="203">
                  <c:v>4.6897427199999999</c:v>
                </c:pt>
                <c:pt idx="204">
                  <c:v>4.6926510000000006</c:v>
                </c:pt>
                <c:pt idx="205">
                  <c:v>4.6964678500000003</c:v>
                </c:pt>
                <c:pt idx="206">
                  <c:v>4.6964473</c:v>
                </c:pt>
                <c:pt idx="207">
                  <c:v>4.6973850000000006</c:v>
                </c:pt>
                <c:pt idx="208">
                  <c:v>4.6944391199999993</c:v>
                </c:pt>
                <c:pt idx="209">
                  <c:v>4.69154304</c:v>
                </c:pt>
                <c:pt idx="210">
                  <c:v>4.6934379599999998</c:v>
                </c:pt>
                <c:pt idx="211">
                  <c:v>4.6915492999999993</c:v>
                </c:pt>
                <c:pt idx="212">
                  <c:v>4.6944002999999999</c:v>
                </c:pt>
                <c:pt idx="213">
                  <c:v>4.6991646000000005</c:v>
                </c:pt>
                <c:pt idx="214">
                  <c:v>4.7067490799999998</c:v>
                </c:pt>
                <c:pt idx="215">
                  <c:v>4.7105508799999996</c:v>
                </c:pt>
                <c:pt idx="216">
                  <c:v>4.7172212</c:v>
                </c:pt>
                <c:pt idx="217">
                  <c:v>4.7152785600000007</c:v>
                </c:pt>
                <c:pt idx="218">
                  <c:v>4.7229007199999993</c:v>
                </c:pt>
                <c:pt idx="219">
                  <c:v>4.7267437499999998</c:v>
                </c:pt>
                <c:pt idx="220">
                  <c:v>4.7267111999999996</c:v>
                </c:pt>
                <c:pt idx="221">
                  <c:v>4.72667825</c:v>
                </c:pt>
                <c:pt idx="222">
                  <c:v>4.72760055</c:v>
                </c:pt>
                <c:pt idx="223">
                  <c:v>4.7284725599999993</c:v>
                </c:pt>
                <c:pt idx="224">
                  <c:v>4.72748276</c:v>
                </c:pt>
                <c:pt idx="225">
                  <c:v>4.7274479999999999</c:v>
                </c:pt>
                <c:pt idx="226">
                  <c:v>4.7293720500000003</c:v>
                </c:pt>
                <c:pt idx="227">
                  <c:v>4.7312454000000006</c:v>
                </c:pt>
                <c:pt idx="228">
                  <c:v>4.7350264500000003</c:v>
                </c:pt>
                <c:pt idx="229">
                  <c:v>4.7388055000000007</c:v>
                </c:pt>
                <c:pt idx="230">
                  <c:v>4.7453949600000005</c:v>
                </c:pt>
                <c:pt idx="231">
                  <c:v>4.7492191500000001</c:v>
                </c:pt>
                <c:pt idx="232">
                  <c:v>4.7558026800000004</c:v>
                </c:pt>
                <c:pt idx="233">
                  <c:v>4.7596224000000005</c:v>
                </c:pt>
                <c:pt idx="234">
                  <c:v>4.7576707499999999</c:v>
                </c:pt>
                <c:pt idx="235">
                  <c:v>4.7566725499999993</c:v>
                </c:pt>
                <c:pt idx="236">
                  <c:v>4.7547215000000005</c:v>
                </c:pt>
                <c:pt idx="237">
                  <c:v>4.7594394000000007</c:v>
                </c:pt>
                <c:pt idx="238">
                  <c:v>4.7565352999999995</c:v>
                </c:pt>
                <c:pt idx="239">
                  <c:v>4.7574909600000002</c:v>
                </c:pt>
                <c:pt idx="240">
                  <c:v>4.7612520600000003</c:v>
                </c:pt>
                <c:pt idx="241">
                  <c:v>4.7630573999999992</c:v>
                </c:pt>
                <c:pt idx="242">
                  <c:v>4.7677664999999996</c:v>
                </c:pt>
                <c:pt idx="243">
                  <c:v>4.7734246500000008</c:v>
                </c:pt>
                <c:pt idx="244">
                  <c:v>4.7752749999999997</c:v>
                </c:pt>
                <c:pt idx="245">
                  <c:v>4.7828304499999996</c:v>
                </c:pt>
                <c:pt idx="246">
                  <c:v>4.7874794000000005</c:v>
                </c:pt>
                <c:pt idx="247">
                  <c:v>4.7893747000000007</c:v>
                </c:pt>
                <c:pt idx="248">
                  <c:v>4.7921689000000001</c:v>
                </c:pt>
                <c:pt idx="249">
                  <c:v>4.7883097499999998</c:v>
                </c:pt>
                <c:pt idx="250">
                  <c:v>4.7892020500000001</c:v>
                </c:pt>
                <c:pt idx="251">
                  <c:v>4.7881434400000007</c:v>
                </c:pt>
                <c:pt idx="252">
                  <c:v>4.7871352400000005</c:v>
                </c:pt>
                <c:pt idx="253">
                  <c:v>4.785228</c:v>
                </c:pt>
                <c:pt idx="254">
                  <c:v>4.7842200000000004</c:v>
                </c:pt>
                <c:pt idx="255">
                  <c:v>4.7898553499999998</c:v>
                </c:pt>
                <c:pt idx="256">
                  <c:v>4.7926413500000002</c:v>
                </c:pt>
                <c:pt idx="257">
                  <c:v>4.7973230500000001</c:v>
                </c:pt>
                <c:pt idx="258">
                  <c:v>4.8067446</c:v>
                </c:pt>
                <c:pt idx="259">
                  <c:v>4.8113697599999998</c:v>
                </c:pt>
                <c:pt idx="260">
                  <c:v>4.8160432000000002</c:v>
                </c:pt>
                <c:pt idx="261">
                  <c:v>4.8169737000000001</c:v>
                </c:pt>
                <c:pt idx="262">
                  <c:v>4.8188002499999998</c:v>
                </c:pt>
                <c:pt idx="263">
                  <c:v>4.8196781499999997</c:v>
                </c:pt>
                <c:pt idx="264">
                  <c:v>4.8205552500000008</c:v>
                </c:pt>
                <c:pt idx="265">
                  <c:v>4.8176433499999991</c:v>
                </c:pt>
                <c:pt idx="266">
                  <c:v>4.8156791000000005</c:v>
                </c:pt>
                <c:pt idx="267">
                  <c:v>4.81271776</c:v>
                </c:pt>
                <c:pt idx="268">
                  <c:v>4.8173795999999998</c:v>
                </c:pt>
                <c:pt idx="269">
                  <c:v>4.8192512499999998</c:v>
                </c:pt>
                <c:pt idx="270">
                  <c:v>4.8220168500000007</c:v>
                </c:pt>
                <c:pt idx="271">
                  <c:v>4.8219433</c:v>
                </c:pt>
                <c:pt idx="272">
                  <c:v>4.8275432500000006</c:v>
                </c:pt>
                <c:pt idx="273">
                  <c:v>4.8331404000000004</c:v>
                </c:pt>
                <c:pt idx="274">
                  <c:v>4.8396800000000004</c:v>
                </c:pt>
                <c:pt idx="275">
                  <c:v>4.84143992</c:v>
                </c:pt>
                <c:pt idx="276">
                  <c:v>4.8451908000000001</c:v>
                </c:pt>
                <c:pt idx="277">
                  <c:v>4.8441651999999999</c:v>
                </c:pt>
                <c:pt idx="278">
                  <c:v>4.8459729500000002</c:v>
                </c:pt>
                <c:pt idx="279">
                  <c:v>4.8458909999999999</c:v>
                </c:pt>
                <c:pt idx="280">
                  <c:v>4.8439205500000009</c:v>
                </c:pt>
                <c:pt idx="281">
                  <c:v>4.8419504999999994</c:v>
                </c:pt>
                <c:pt idx="282">
                  <c:v>4.8428631199999996</c:v>
                </c:pt>
                <c:pt idx="283">
                  <c:v>4.8418367199999999</c:v>
                </c:pt>
                <c:pt idx="284">
                  <c:v>4.8464185000000004</c:v>
                </c:pt>
                <c:pt idx="285">
                  <c:v>4.8519922499999995</c:v>
                </c:pt>
                <c:pt idx="286">
                  <c:v>4.8547346500000002</c:v>
                </c:pt>
                <c:pt idx="287">
                  <c:v>4.8650166499999994</c:v>
                </c:pt>
                <c:pt idx="288">
                  <c:v>4.8668117999999998</c:v>
                </c:pt>
                <c:pt idx="289">
                  <c:v>4.8686574199999999</c:v>
                </c:pt>
                <c:pt idx="290">
                  <c:v>4.8685660799999999</c:v>
                </c:pt>
                <c:pt idx="291">
                  <c:v>4.8731836400000006</c:v>
                </c:pt>
                <c:pt idx="292">
                  <c:v>4.8702655200000002</c:v>
                </c:pt>
                <c:pt idx="293">
                  <c:v>4.8691794000000002</c:v>
                </c:pt>
                <c:pt idx="294">
                  <c:v>4.8690862500000005</c:v>
                </c:pt>
                <c:pt idx="295">
                  <c:v>4.8689927000000006</c:v>
                </c:pt>
                <c:pt idx="296">
                  <c:v>4.8680096400000004</c:v>
                </c:pt>
                <c:pt idx="297">
                  <c:v>4.8707374799999998</c:v>
                </c:pt>
                <c:pt idx="298">
                  <c:v>4.87440418</c:v>
                </c:pt>
                <c:pt idx="299">
                  <c:v>4.8780688799999998</c:v>
                </c:pt>
                <c:pt idx="300">
                  <c:v>4.8836117000000003</c:v>
                </c:pt>
                <c:pt idx="301">
                  <c:v>4.8881598499999992</c:v>
                </c:pt>
                <c:pt idx="302">
                  <c:v>4.8908782500000001</c:v>
                </c:pt>
                <c:pt idx="303">
                  <c:v>4.8945344999999998</c:v>
                </c:pt>
                <c:pt idx="304">
                  <c:v>4.8963623800000002</c:v>
                </c:pt>
                <c:pt idx="305">
                  <c:v>4.9009541400000005</c:v>
                </c:pt>
                <c:pt idx="306">
                  <c:v>4.8980326199999995</c:v>
                </c:pt>
                <c:pt idx="307">
                  <c:v>4.8932345800000006</c:v>
                </c:pt>
                <c:pt idx="308">
                  <c:v>4.8921919799999998</c:v>
                </c:pt>
                <c:pt idx="309">
                  <c:v>4.8939641600000003</c:v>
                </c:pt>
                <c:pt idx="310">
                  <c:v>4.8929209600000005</c:v>
                </c:pt>
                <c:pt idx="311">
                  <c:v>4.89375348</c:v>
                </c:pt>
                <c:pt idx="312">
                  <c:v>4.8983358400000006</c:v>
                </c:pt>
                <c:pt idx="313">
                  <c:v>4.9047907200000003</c:v>
                </c:pt>
                <c:pt idx="314">
                  <c:v>4.9121796599999996</c:v>
                </c:pt>
                <c:pt idx="315">
                  <c:v>4.9129531499999999</c:v>
                </c:pt>
                <c:pt idx="316">
                  <c:v>4.9193993499999999</c:v>
                </c:pt>
                <c:pt idx="317">
                  <c:v>4.9183491500000001</c:v>
                </c:pt>
                <c:pt idx="318">
                  <c:v>4.9229702199999998</c:v>
                </c:pt>
                <c:pt idx="319">
                  <c:v>4.9228550799999997</c:v>
                </c:pt>
                <c:pt idx="320">
                  <c:v>4.9246116600000001</c:v>
                </c:pt>
                <c:pt idx="321">
                  <c:v>4.9207518800000001</c:v>
                </c:pt>
                <c:pt idx="322">
                  <c:v>4.9196476999999996</c:v>
                </c:pt>
                <c:pt idx="323">
                  <c:v>4.9204669999999995</c:v>
                </c:pt>
                <c:pt idx="324">
                  <c:v>4.9203502500000003</c:v>
                </c:pt>
                <c:pt idx="325">
                  <c:v>4.9174805400000006</c:v>
                </c:pt>
                <c:pt idx="326">
                  <c:v>4.9182984599999999</c:v>
                </c:pt>
                <c:pt idx="327">
                  <c:v>4.92378888</c:v>
                </c:pt>
                <c:pt idx="328">
                  <c:v>4.9292765000000003</c:v>
                </c:pt>
                <c:pt idx="329">
                  <c:v>4.9328928000000003</c:v>
                </c:pt>
                <c:pt idx="330">
                  <c:v>4.9393092799999998</c:v>
                </c:pt>
                <c:pt idx="331">
                  <c:v>4.9429209800000002</c:v>
                </c:pt>
                <c:pt idx="332">
                  <c:v>4.9502653199999989</c:v>
                </c:pt>
                <c:pt idx="333">
                  <c:v>4.9492579399999999</c:v>
                </c:pt>
                <c:pt idx="334">
                  <c:v>4.9491308099999998</c:v>
                </c:pt>
                <c:pt idx="335">
                  <c:v>4.9480171799999999</c:v>
                </c:pt>
                <c:pt idx="336">
                  <c:v>4.9469565800000002</c:v>
                </c:pt>
                <c:pt idx="337">
                  <c:v>4.9440306600000001</c:v>
                </c:pt>
                <c:pt idx="338">
                  <c:v>4.9411055400000006</c:v>
                </c:pt>
                <c:pt idx="339">
                  <c:v>4.9447070399999999</c:v>
                </c:pt>
                <c:pt idx="340">
                  <c:v>4.94556342</c:v>
                </c:pt>
                <c:pt idx="341">
                  <c:v>4.9491615700000002</c:v>
                </c:pt>
                <c:pt idx="342">
                  <c:v>4.9518260500000002</c:v>
                </c:pt>
                <c:pt idx="343">
                  <c:v>4.95728334</c:v>
                </c:pt>
                <c:pt idx="344">
                  <c:v>4.9580814799999997</c:v>
                </c:pt>
                <c:pt idx="345">
                  <c:v>4.968189520000001</c:v>
                </c:pt>
                <c:pt idx="346">
                  <c:v>4.9689306800000006</c:v>
                </c:pt>
                <c:pt idx="347">
                  <c:v>4.9707084699999999</c:v>
                </c:pt>
                <c:pt idx="348">
                  <c:v>4.9742926199999999</c:v>
                </c:pt>
                <c:pt idx="349">
                  <c:v>4.9722931499999996</c:v>
                </c:pt>
                <c:pt idx="350">
                  <c:v>4.9730842900000001</c:v>
                </c:pt>
                <c:pt idx="351">
                  <c:v>4.9692252799999999</c:v>
                </c:pt>
                <c:pt idx="352">
                  <c:v>4.9690861499999999</c:v>
                </c:pt>
                <c:pt idx="353">
                  <c:v>4.9707520799999996</c:v>
                </c:pt>
                <c:pt idx="354">
                  <c:v>4.9725237700000005</c:v>
                </c:pt>
                <c:pt idx="355">
                  <c:v>4.9779570599999996</c:v>
                </c:pt>
                <c:pt idx="356">
                  <c:v>4.9824586799999997</c:v>
                </c:pt>
                <c:pt idx="357">
                  <c:v>4.9841718899999998</c:v>
                </c:pt>
                <c:pt idx="358">
                  <c:v>4.9895977799999995</c:v>
                </c:pt>
                <c:pt idx="359">
                  <c:v>4.9949670600000005</c:v>
                </c:pt>
                <c:pt idx="360">
                  <c:v>4.9976031000000001</c:v>
                </c:pt>
                <c:pt idx="361">
                  <c:v>4.9965260999999996</c:v>
                </c:pt>
                <c:pt idx="362">
                  <c:v>4.9917922700000004</c:v>
                </c:pt>
                <c:pt idx="363">
                  <c:v>4.9944259500000001</c:v>
                </c:pt>
                <c:pt idx="364">
                  <c:v>4.9942762200000006</c:v>
                </c:pt>
                <c:pt idx="365">
                  <c:v>4.9904178100000003</c:v>
                </c:pt>
                <c:pt idx="366">
                  <c:v>4.9949024299999998</c:v>
                </c:pt>
                <c:pt idx="367">
                  <c:v>4.9910446200000003</c:v>
                </c:pt>
                <c:pt idx="368">
                  <c:v>4.9982517</c:v>
                </c:pt>
                <c:pt idx="369">
                  <c:v>4.9981529199999999</c:v>
                </c:pt>
                <c:pt idx="370">
                  <c:v>5.0035562099999993</c:v>
                </c:pt>
                <c:pt idx="371">
                  <c:v>5.0043273500000005</c:v>
                </c:pt>
                <c:pt idx="372">
                  <c:v>5.0088003699999994</c:v>
                </c:pt>
                <c:pt idx="373">
                  <c:v>5.0160473999999997</c:v>
                </c:pt>
                <c:pt idx="374">
                  <c:v>5.0204607599999997</c:v>
                </c:pt>
                <c:pt idx="375">
                  <c:v>5.0203006199999995</c:v>
                </c:pt>
                <c:pt idx="376">
                  <c:v>5.0201943599999996</c:v>
                </c:pt>
                <c:pt idx="377">
                  <c:v>5.0200334299999998</c:v>
                </c:pt>
                <c:pt idx="378">
                  <c:v>5.0189476300000004</c:v>
                </c:pt>
                <c:pt idx="379">
                  <c:v>5.0150890200000005</c:v>
                </c:pt>
                <c:pt idx="380">
                  <c:v>5.0121556800000002</c:v>
                </c:pt>
                <c:pt idx="381">
                  <c:v>5.0138424899999992</c:v>
                </c:pt>
                <c:pt idx="382">
                  <c:v>5.0145501400000008</c:v>
                </c:pt>
                <c:pt idx="383">
                  <c:v>5.0162890400000002</c:v>
                </c:pt>
                <c:pt idx="384">
                  <c:v>5.0244353400000001</c:v>
                </c:pt>
                <c:pt idx="385">
                  <c:v>5.0270392199999998</c:v>
                </c:pt>
                <c:pt idx="386">
                  <c:v>5.0314872399999997</c:v>
                </c:pt>
                <c:pt idx="387">
                  <c:v>5.0368555299999995</c:v>
                </c:pt>
                <c:pt idx="388">
                  <c:v>5.0403214400000005</c:v>
                </c:pt>
                <c:pt idx="389">
                  <c:v>5.0419954199999992</c:v>
                </c:pt>
                <c:pt idx="390">
                  <c:v>5.04280083</c:v>
                </c:pt>
                <c:pt idx="391">
                  <c:v>5.0407851599999995</c:v>
                </c:pt>
                <c:pt idx="392">
                  <c:v>5.0387698899999993</c:v>
                </c:pt>
                <c:pt idx="393">
                  <c:v>5.0367550200000002</c:v>
                </c:pt>
                <c:pt idx="394">
                  <c:v>5.0347405500000004</c:v>
                </c:pt>
                <c:pt idx="395">
                  <c:v>5.0382528999999998</c:v>
                </c:pt>
                <c:pt idx="396">
                  <c:v>5.0380797699999995</c:v>
                </c:pt>
                <c:pt idx="397">
                  <c:v>5.0398023199999997</c:v>
                </c:pt>
                <c:pt idx="398">
                  <c:v>5.04054848</c:v>
                </c:pt>
                <c:pt idx="399">
                  <c:v>5.0449201400000003</c:v>
                </c:pt>
                <c:pt idx="400">
                  <c:v>5.0521043699999995</c:v>
                </c:pt>
                <c:pt idx="401">
                  <c:v>5.0583651299999994</c:v>
                </c:pt>
                <c:pt idx="402">
                  <c:v>5.0627833500000001</c:v>
                </c:pt>
                <c:pt idx="403">
                  <c:v>5.0671440599999995</c:v>
                </c:pt>
                <c:pt idx="404">
                  <c:v>5.0679355099999999</c:v>
                </c:pt>
                <c:pt idx="405">
                  <c:v>5.0659138400000003</c:v>
                </c:pt>
                <c:pt idx="406">
                  <c:v>5.0648114399999997</c:v>
                </c:pt>
                <c:pt idx="407">
                  <c:v>5.0627903700000001</c:v>
                </c:pt>
                <c:pt idx="408">
                  <c:v>5.06168817</c:v>
                </c:pt>
                <c:pt idx="409">
                  <c:v>5.0586943399999997</c:v>
                </c:pt>
                <c:pt idx="410">
                  <c:v>5.05942866</c:v>
                </c:pt>
                <c:pt idx="411">
                  <c:v>5.0610800400000002</c:v>
                </c:pt>
                <c:pt idx="412">
                  <c:v>5.0609500499999998</c:v>
                </c:pt>
                <c:pt idx="413">
                  <c:v>5.0699392200000002</c:v>
                </c:pt>
                <c:pt idx="414">
                  <c:v>5.0761721800000004</c:v>
                </c:pt>
                <c:pt idx="415">
                  <c:v>5.0768995199999996</c:v>
                </c:pt>
                <c:pt idx="416">
                  <c:v>5.0776260600000001</c:v>
                </c:pt>
                <c:pt idx="417">
                  <c:v>5.0810463800000001</c:v>
                </c:pt>
                <c:pt idx="418">
                  <c:v>5.0845200799999999</c:v>
                </c:pt>
                <c:pt idx="419">
                  <c:v>5.0843822300000001</c:v>
                </c:pt>
                <c:pt idx="420">
                  <c:v>5.0841884999999998</c:v>
                </c:pt>
                <c:pt idx="421">
                  <c:v>5.0830785000000001</c:v>
                </c:pt>
                <c:pt idx="422">
                  <c:v>5.0837443200000001</c:v>
                </c:pt>
                <c:pt idx="423">
                  <c:v>5.0826339199999993</c:v>
                </c:pt>
                <c:pt idx="424">
                  <c:v>5.0842692999999999</c:v>
                </c:pt>
                <c:pt idx="425">
                  <c:v>5.0831583</c:v>
                </c:pt>
                <c:pt idx="426">
                  <c:v>5.0875364599999999</c:v>
                </c:pt>
                <c:pt idx="427">
                  <c:v>5.0919122200000002</c:v>
                </c:pt>
                <c:pt idx="428">
                  <c:v>5.0953711200000003</c:v>
                </c:pt>
                <c:pt idx="429">
                  <c:v>5.09882802</c:v>
                </c:pt>
                <c:pt idx="430">
                  <c:v>5.1004547999999996</c:v>
                </c:pt>
                <c:pt idx="431">
                  <c:v>5.1057358199999996</c:v>
                </c:pt>
                <c:pt idx="432">
                  <c:v>5.1064457400000007</c:v>
                </c:pt>
                <c:pt idx="433">
                  <c:v>5.1062972999999996</c:v>
                </c:pt>
                <c:pt idx="434">
                  <c:v>5.0996996799999996</c:v>
                </c:pt>
                <c:pt idx="435">
                  <c:v>5.1003531600000001</c:v>
                </c:pt>
                <c:pt idx="436">
                  <c:v>5.1010616799999999</c:v>
                </c:pt>
                <c:pt idx="437">
                  <c:v>5.1017694000000002</c:v>
                </c:pt>
                <c:pt idx="438">
                  <c:v>5.0988264800000005</c:v>
                </c:pt>
                <c:pt idx="439">
                  <c:v>5.1013579199999999</c:v>
                </c:pt>
                <c:pt idx="440">
                  <c:v>5.1038877600000001</c:v>
                </c:pt>
                <c:pt idx="441">
                  <c:v>5.1064159999999994</c:v>
                </c:pt>
                <c:pt idx="442">
                  <c:v>5.1098543000000003</c:v>
                </c:pt>
                <c:pt idx="443">
                  <c:v>5.1160249800000006</c:v>
                </c:pt>
                <c:pt idx="444">
                  <c:v>5.1185474199999996</c:v>
                </c:pt>
                <c:pt idx="445">
                  <c:v>5.1228903800000003</c:v>
                </c:pt>
                <c:pt idx="446">
                  <c:v>5.1226766399999999</c:v>
                </c:pt>
                <c:pt idx="447">
                  <c:v>5.1234294199999999</c:v>
                </c:pt>
                <c:pt idx="448">
                  <c:v>5.1213375000000001</c:v>
                </c:pt>
                <c:pt idx="449">
                  <c:v>5.1229432799999994</c:v>
                </c:pt>
                <c:pt idx="450">
                  <c:v>5.1227277399999993</c:v>
                </c:pt>
                <c:pt idx="451">
                  <c:v>5.1197822199999994</c:v>
                </c:pt>
                <c:pt idx="452">
                  <c:v>5.1159278399999994</c:v>
                </c:pt>
                <c:pt idx="453">
                  <c:v>5.1202597999999995</c:v>
                </c:pt>
                <c:pt idx="454">
                  <c:v>5.12186158</c:v>
                </c:pt>
                <c:pt idx="455">
                  <c:v>5.1280074600000001</c:v>
                </c:pt>
                <c:pt idx="456">
                  <c:v>5.13233242</c:v>
                </c:pt>
                <c:pt idx="457">
                  <c:v>5.13574632</c:v>
                </c:pt>
                <c:pt idx="458">
                  <c:v>5.1427354499999991</c:v>
                </c:pt>
                <c:pt idx="459">
                  <c:v>5.1443279999999998</c:v>
                </c:pt>
                <c:pt idx="460">
                  <c:v>5.1468274000000003</c:v>
                </c:pt>
                <c:pt idx="461">
                  <c:v>5.1466583399999992</c:v>
                </c:pt>
                <c:pt idx="462">
                  <c:v>5.1446168800000001</c:v>
                </c:pt>
                <c:pt idx="463">
                  <c:v>5.1443907399999995</c:v>
                </c:pt>
                <c:pt idx="464">
                  <c:v>5.1423496799999997</c:v>
                </c:pt>
                <c:pt idx="465">
                  <c:v>5.1394019599999998</c:v>
                </c:pt>
                <c:pt idx="466">
                  <c:v>5.1382687600000008</c:v>
                </c:pt>
                <c:pt idx="467">
                  <c:v>5.1379855499999998</c:v>
                </c:pt>
                <c:pt idx="468">
                  <c:v>5.1432540400000004</c:v>
                </c:pt>
                <c:pt idx="469">
                  <c:v>5.1439317600000001</c:v>
                </c:pt>
                <c:pt idx="470">
                  <c:v>5.1437026199999991</c:v>
                </c:pt>
                <c:pt idx="471">
                  <c:v>5.1489082399999999</c:v>
                </c:pt>
                <c:pt idx="472">
                  <c:v>5.1568280399999997</c:v>
                </c:pt>
                <c:pt idx="473">
                  <c:v>5.1601595499999995</c:v>
                </c:pt>
                <c:pt idx="474">
                  <c:v>5.1662617499999994</c:v>
                </c:pt>
                <c:pt idx="475">
                  <c:v>5.16608248</c:v>
                </c:pt>
                <c:pt idx="476">
                  <c:v>5.1666934999999992</c:v>
                </c:pt>
                <c:pt idx="477">
                  <c:v>5.1637421999999997</c:v>
                </c:pt>
                <c:pt idx="478">
                  <c:v>5.16169615</c:v>
                </c:pt>
                <c:pt idx="479">
                  <c:v>5.1605547500000002</c:v>
                </c:pt>
                <c:pt idx="480">
                  <c:v>5.1576052500000005</c:v>
                </c:pt>
                <c:pt idx="481">
                  <c:v>5.1600796500000001</c:v>
                </c:pt>
                <c:pt idx="482">
                  <c:v>5.1624953199999997</c:v>
                </c:pt>
                <c:pt idx="483">
                  <c:v>5.1623133000000001</c:v>
                </c:pt>
                <c:pt idx="484">
                  <c:v>5.1647834999999995</c:v>
                </c:pt>
                <c:pt idx="485">
                  <c:v>5.1708642999999999</c:v>
                </c:pt>
                <c:pt idx="486">
                  <c:v>5.1742333499999997</c:v>
                </c:pt>
                <c:pt idx="487">
                  <c:v>5.1794057000000002</c:v>
                </c:pt>
                <c:pt idx="488">
                  <c:v>5.1755507500000002</c:v>
                </c:pt>
                <c:pt idx="489">
                  <c:v>5.1789724000000001</c:v>
                </c:pt>
                <c:pt idx="490">
                  <c:v>5.1822772500000003</c:v>
                </c:pt>
                <c:pt idx="491">
                  <c:v>5.1838338000000004</c:v>
                </c:pt>
                <c:pt idx="492">
                  <c:v>5.1790775999999994</c:v>
                </c:pt>
                <c:pt idx="493">
                  <c:v>5.1770273500000004</c:v>
                </c:pt>
                <c:pt idx="494">
                  <c:v>5.1767799999999999</c:v>
                </c:pt>
                <c:pt idx="495">
                  <c:v>5.1800789599999995</c:v>
                </c:pt>
                <c:pt idx="496">
                  <c:v>5.1798299999999999</c:v>
                </c:pt>
                <c:pt idx="497">
                  <c:v>5.1832407499999995</c:v>
                </c:pt>
                <c:pt idx="498">
                  <c:v>5.1838906499999995</c:v>
                </c:pt>
                <c:pt idx="499">
                  <c:v>5.1890410000000005</c:v>
                </c:pt>
                <c:pt idx="500">
                  <c:v>5.1923884500000002</c:v>
                </c:pt>
              </c:numCache>
            </c:numRef>
          </c:yVal>
          <c:smooth val="1"/>
        </c:ser>
        <c:ser>
          <c:idx val="4"/>
          <c:order val="4"/>
          <c:tx>
            <c:v>Test_2 : CSR-3</c:v>
          </c:tx>
          <c:spPr>
            <a:ln w="19050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CHS_13June2016!$AQ$27:$AQ$528</c:f>
              <c:numCache>
                <c:formatCode>General</c:formatCode>
                <c:ptCount val="502"/>
                <c:pt idx="0">
                  <c:v>0</c:v>
                </c:pt>
                <c:pt idx="1">
                  <c:v>7.0002450114353826E-3</c:v>
                </c:pt>
                <c:pt idx="2">
                  <c:v>2.7003645656232134E-2</c:v>
                </c:pt>
                <c:pt idx="3">
                  <c:v>4.701104846198409E-2</c:v>
                </c:pt>
                <c:pt idx="4">
                  <c:v>6.6021789587945579E-2</c:v>
                </c:pt>
                <c:pt idx="5">
                  <c:v>8.603700121554847E-2</c:v>
                </c:pt>
                <c:pt idx="6">
                  <c:v>0.10705728586756619</c:v>
                </c:pt>
                <c:pt idx="7">
                  <c:v>0.12607944674227931</c:v>
                </c:pt>
                <c:pt idx="8">
                  <c:v>0.14610668385159417</c:v>
                </c:pt>
                <c:pt idx="9">
                  <c:v>0.16613793266661853</c:v>
                </c:pt>
                <c:pt idx="10">
                  <c:v>0.18617319479486402</c:v>
                </c:pt>
                <c:pt idx="11">
                  <c:v>0.20621247184480848</c:v>
                </c:pt>
                <c:pt idx="12">
                  <c:v>0.22625576542590814</c:v>
                </c:pt>
                <c:pt idx="13">
                  <c:v>0.24630307714855385</c:v>
                </c:pt>
                <c:pt idx="14">
                  <c:v>0.26635440862413845</c:v>
                </c:pt>
                <c:pt idx="15">
                  <c:v>0.28640976146501324</c:v>
                </c:pt>
                <c:pt idx="16">
                  <c:v>0.30646913728449982</c:v>
                </c:pt>
                <c:pt idx="17">
                  <c:v>0.32653253769690194</c:v>
                </c:pt>
                <c:pt idx="18">
                  <c:v>0.34659996431746171</c:v>
                </c:pt>
                <c:pt idx="19">
                  <c:v>0.36667141876242748</c:v>
                </c:pt>
                <c:pt idx="20">
                  <c:v>0.38674690264900968</c:v>
                </c:pt>
                <c:pt idx="21">
                  <c:v>0.40582234608541617</c:v>
                </c:pt>
                <c:pt idx="22">
                  <c:v>0.4269099652207482</c:v>
                </c:pt>
                <c:pt idx="23">
                  <c:v>0.44699754714518836</c:v>
                </c:pt>
                <c:pt idx="24">
                  <c:v>0.46608448821946663</c:v>
                </c:pt>
                <c:pt idx="25">
                  <c:v>0.48718482037678218</c:v>
                </c:pt>
                <c:pt idx="26">
                  <c:v>0.50728451492909232</c:v>
                </c:pt>
                <c:pt idx="27">
                  <c:v>0.52738825027082459</c:v>
                </c:pt>
                <c:pt idx="28">
                  <c:v>0.54749602802698261</c:v>
                </c:pt>
                <c:pt idx="29">
                  <c:v>0.5676078498235837</c:v>
                </c:pt>
                <c:pt idx="30">
                  <c:v>0.58671782780468928</c:v>
                </c:pt>
                <c:pt idx="31">
                  <c:v>0.60784363204704817</c:v>
                </c:pt>
                <c:pt idx="32">
                  <c:v>0.62796759573084493</c:v>
                </c:pt>
                <c:pt idx="33">
                  <c:v>0.64708911303117145</c:v>
                </c:pt>
                <c:pt idx="34">
                  <c:v>0.66822767639220415</c:v>
                </c:pt>
                <c:pt idx="35">
                  <c:v>0.68836379663260427</c:v>
                </c:pt>
                <c:pt idx="36">
                  <c:v>0.70850397232301188</c:v>
                </c:pt>
                <c:pt idx="37">
                  <c:v>0.72864820509731643</c:v>
                </c:pt>
                <c:pt idx="38">
                  <c:v>0.74879649659036196</c:v>
                </c:pt>
                <c:pt idx="39">
                  <c:v>0.76894884843801425</c:v>
                </c:pt>
                <c:pt idx="40">
                  <c:v>0.78809734508758933</c:v>
                </c:pt>
                <c:pt idx="41">
                  <c:v>0.80825761933559837</c:v>
                </c:pt>
                <c:pt idx="42">
                  <c:v>0.82943028248201101</c:v>
                </c:pt>
                <c:pt idx="43">
                  <c:v>0.84859036502981466</c:v>
                </c:pt>
                <c:pt idx="44">
                  <c:v>0.86876283975655855</c:v>
                </c:pt>
                <c:pt idx="45">
                  <c:v>0.88994831870327462</c:v>
                </c:pt>
                <c:pt idx="46">
                  <c:v>0.91012913892029457</c:v>
                </c:pt>
                <c:pt idx="47">
                  <c:v>0.92930469115926406</c:v>
                </c:pt>
                <c:pt idx="48">
                  <c:v>0.95050300143049526</c:v>
                </c:pt>
                <c:pt idx="49">
                  <c:v>0.97069604701423351</c:v>
                </c:pt>
                <c:pt idx="50">
                  <c:v>0.98988321792475797</c:v>
                </c:pt>
                <c:pt idx="51">
                  <c:v>1.0110943750728958</c:v>
                </c:pt>
                <c:pt idx="52">
                  <c:v>1.0312996608443852</c:v>
                </c:pt>
                <c:pt idx="53">
                  <c:v>1.0504984645147437</c:v>
                </c:pt>
                <c:pt idx="54">
                  <c:v>1.0717224841205175</c:v>
                </c:pt>
                <c:pt idx="55">
                  <c:v>1.0919400249277256</c:v>
                </c:pt>
                <c:pt idx="56">
                  <c:v>1.1111504754718706</c:v>
                </c:pt>
                <c:pt idx="57">
                  <c:v>1.1323873731443372</c:v>
                </c:pt>
                <c:pt idx="58">
                  <c:v>1.1526171838622987</c:v>
                </c:pt>
                <c:pt idx="59">
                  <c:v>1.1728510878607539</c:v>
                </c:pt>
                <c:pt idx="60">
                  <c:v>1.1920770895693671</c:v>
                </c:pt>
                <c:pt idx="61">
                  <c:v>1.2133311823273356</c:v>
                </c:pt>
                <c:pt idx="62">
                  <c:v>1.2335773761120854</c:v>
                </c:pt>
                <c:pt idx="63">
                  <c:v>1.2528150577270265</c:v>
                </c:pt>
                <c:pt idx="64">
                  <c:v>1.2730692478818504</c:v>
                </c:pt>
                <c:pt idx="65">
                  <c:v>1.2943405635929204</c:v>
                </c:pt>
                <c:pt idx="66">
                  <c:v>1.3135899393140587</c:v>
                </c:pt>
                <c:pt idx="67">
                  <c:v>1.3338564439180542</c:v>
                </c:pt>
                <c:pt idx="68">
                  <c:v>1.3551406951728446</c:v>
                </c:pt>
                <c:pt idx="69">
                  <c:v>1.375415623266302</c:v>
                </c:pt>
                <c:pt idx="70">
                  <c:v>1.3946806132624654</c:v>
                </c:pt>
                <c:pt idx="71">
                  <c:v>1.4159778158032905</c:v>
                </c:pt>
                <c:pt idx="72">
                  <c:v>1.436265083583665</c:v>
                </c:pt>
                <c:pt idx="73">
                  <c:v>1.4555418009198529</c:v>
                </c:pt>
                <c:pt idx="74">
                  <c:v>1.4768519705178274</c:v>
                </c:pt>
                <c:pt idx="75">
                  <c:v>1.4971515930145558</c:v>
                </c:pt>
                <c:pt idx="76">
                  <c:v>1.5164400519772523</c:v>
                </c:pt>
                <c:pt idx="77">
                  <c:v>1.5377632044322811</c:v>
                </c:pt>
                <c:pt idx="78">
                  <c:v>1.5580751967023094</c:v>
                </c:pt>
                <c:pt idx="79">
                  <c:v>1.5773754116040879</c:v>
                </c:pt>
                <c:pt idx="80">
                  <c:v>1.5976954523140856</c:v>
                </c:pt>
                <c:pt idx="81">
                  <c:v>1.6190359398727754</c:v>
                </c:pt>
                <c:pt idx="82">
                  <c:v>1.6393644486433923</c:v>
                </c:pt>
                <c:pt idx="83">
                  <c:v>1.6596970907369433</c:v>
                </c:pt>
                <c:pt idx="84">
                  <c:v>1.6800338678346092</c:v>
                </c:pt>
                <c:pt idx="85">
                  <c:v>1.700374781618585</c:v>
                </c:pt>
                <c:pt idx="86">
                  <c:v>1.7197024828521497</c:v>
                </c:pt>
                <c:pt idx="87">
                  <c:v>1.7400514680167334</c:v>
                </c:pt>
                <c:pt idx="88">
                  <c:v>1.7614223599257441</c:v>
                </c:pt>
                <c:pt idx="89">
                  <c:v>1.7807618649964712</c:v>
                </c:pt>
                <c:pt idx="90">
                  <c:v>1.8011232801851775</c:v>
                </c:pt>
                <c:pt idx="91">
                  <c:v>1.8214888420905018</c:v>
                </c:pt>
                <c:pt idx="92">
                  <c:v>1.8428771468433494</c:v>
                </c:pt>
                <c:pt idx="93">
                  <c:v>1.8622324128094645</c:v>
                </c:pt>
                <c:pt idx="94">
                  <c:v>1.8826104250049096</c:v>
                </c:pt>
                <c:pt idx="95">
                  <c:v>1.9040118080235713</c:v>
                </c:pt>
                <c:pt idx="96">
                  <c:v>1.9233789115299247</c:v>
                </c:pt>
                <c:pt idx="97">
                  <c:v>1.9437693892475096</c:v>
                </c:pt>
                <c:pt idx="98">
                  <c:v>1.9641640255288755</c:v>
                </c:pt>
                <c:pt idx="99">
                  <c:v>1.984562822070616</c:v>
                </c:pt>
                <c:pt idx="100">
                  <c:v>2.0049657805703753</c:v>
                </c:pt>
                <c:pt idx="101">
                  <c:v>2.0253729027268021</c:v>
                </c:pt>
                <c:pt idx="102">
                  <c:v>2.0457841902396199</c:v>
                </c:pt>
                <c:pt idx="103">
                  <c:v>2.0661996448095818</c:v>
                </c:pt>
                <c:pt idx="104">
                  <c:v>2.0866192681384819</c:v>
                </c:pt>
                <c:pt idx="105">
                  <c:v>2.108064361123879</c:v>
                </c:pt>
                <c:pt idx="106">
                  <c:v>2.1274710278855027</c:v>
                </c:pt>
                <c:pt idx="107">
                  <c:v>2.1479031677124185</c:v>
                </c:pt>
                <c:pt idx="108">
                  <c:v>2.1683394831158878</c:v>
                </c:pt>
                <c:pt idx="109">
                  <c:v>2.1887799758029267</c:v>
                </c:pt>
                <c:pt idx="110">
                  <c:v>2.2092246474816108</c:v>
                </c:pt>
                <c:pt idx="111">
                  <c:v>2.2296734998610299</c:v>
                </c:pt>
                <c:pt idx="112">
                  <c:v>2.2501265346513541</c:v>
                </c:pt>
                <c:pt idx="113">
                  <c:v>2.2705837535637947</c:v>
                </c:pt>
                <c:pt idx="114">
                  <c:v>2.2910451583106113</c:v>
                </c:pt>
                <c:pt idx="115">
                  <c:v>2.3104873715096765</c:v>
                </c:pt>
                <c:pt idx="116">
                  <c:v>2.3309569435623976</c:v>
                </c:pt>
                <c:pt idx="117">
                  <c:v>2.3524545046957077</c:v>
                </c:pt>
                <c:pt idx="118">
                  <c:v>2.3719086620592864</c:v>
                </c:pt>
                <c:pt idx="119">
                  <c:v>2.3923908119373332</c:v>
                </c:pt>
                <c:pt idx="120">
                  <c:v>2.4139015853325825</c:v>
                </c:pt>
                <c:pt idx="121">
                  <c:v>2.4343923389517377</c:v>
                </c:pt>
                <c:pt idx="122">
                  <c:v>2.4538624447154258</c:v>
                </c:pt>
                <c:pt idx="123">
                  <c:v>2.4753864466229318</c:v>
                </c:pt>
                <c:pt idx="124">
                  <c:v>2.4958898041195359</c:v>
                </c:pt>
                <c:pt idx="125">
                  <c:v>2.5153718883540161</c:v>
                </c:pt>
                <c:pt idx="126">
                  <c:v>2.5369091350541293</c:v>
                </c:pt>
                <c:pt idx="127">
                  <c:v>2.5574251119430338</c:v>
                </c:pt>
                <c:pt idx="128">
                  <c:v>2.576919189396258</c:v>
                </c:pt>
                <c:pt idx="129">
                  <c:v>2.5974433772235721</c:v>
                </c:pt>
                <c:pt idx="130">
                  <c:v>2.6189983090240885</c:v>
                </c:pt>
                <c:pt idx="131">
                  <c:v>2.6395311359531619</c:v>
                </c:pt>
                <c:pt idx="132">
                  <c:v>2.6590412273530837</c:v>
                </c:pt>
                <c:pt idx="133">
                  <c:v>2.6806094420506934</c:v>
                </c:pt>
                <c:pt idx="134">
                  <c:v>2.7011549246849844</c:v>
                </c:pt>
                <c:pt idx="135">
                  <c:v>2.7206770438216394</c:v>
                </c:pt>
                <c:pt idx="136">
                  <c:v>2.7412307610337407</c:v>
                </c:pt>
                <c:pt idx="137">
                  <c:v>2.7617887036672615</c:v>
                </c:pt>
                <c:pt idx="138">
                  <c:v>2.7823508734598561</c:v>
                </c:pt>
                <c:pt idx="139">
                  <c:v>2.802917272150284</c:v>
                </c:pt>
                <c:pt idx="140">
                  <c:v>2.823487901478368</c:v>
                </c:pt>
                <c:pt idx="141">
                  <c:v>2.8450916174015211</c:v>
                </c:pt>
                <c:pt idx="142">
                  <c:v>2.8646418590121723</c:v>
                </c:pt>
                <c:pt idx="143">
                  <c:v>2.8852251907028976</c:v>
                </c:pt>
                <c:pt idx="144">
                  <c:v>2.9068422497347313</c:v>
                </c:pt>
                <c:pt idx="145">
                  <c:v>2.9264045686526203</c:v>
                </c:pt>
                <c:pt idx="146">
                  <c:v>2.9470006184030964</c:v>
                </c:pt>
                <c:pt idx="147">
                  <c:v>2.9676009110001109</c:v>
                </c:pt>
                <c:pt idx="148">
                  <c:v>2.9871751204963393</c:v>
                </c:pt>
                <c:pt idx="149">
                  <c:v>3.0088142317285302</c:v>
                </c:pt>
                <c:pt idx="150">
                  <c:v>3.0294272633600663</c:v>
                </c:pt>
                <c:pt idx="151">
                  <c:v>3.0500445448383697</c:v>
                </c:pt>
                <c:pt idx="152">
                  <c:v>3.0706660779162198</c:v>
                </c:pt>
                <c:pt idx="153">
                  <c:v>3.0912918643474447</c:v>
                </c:pt>
                <c:pt idx="154">
                  <c:v>3.1119219058869931</c:v>
                </c:pt>
                <c:pt idx="155">
                  <c:v>3.1315243882430495</c:v>
                </c:pt>
                <c:pt idx="156">
                  <c:v>3.1531947613162434</c:v>
                </c:pt>
                <c:pt idx="157">
                  <c:v>3.1738375787212654</c:v>
                </c:pt>
                <c:pt idx="158">
                  <c:v>3.193452203035045</c:v>
                </c:pt>
                <c:pt idx="159">
                  <c:v>3.2141033332415434</c:v>
                </c:pt>
                <c:pt idx="160">
                  <c:v>3.2357916108125697</c:v>
                </c:pt>
                <c:pt idx="161">
                  <c:v>3.2554183921350988</c:v>
                </c:pt>
                <c:pt idx="162">
                  <c:v>3.276082324348272</c:v>
                </c:pt>
                <c:pt idx="163">
                  <c:v>3.2977840497206099</c:v>
                </c:pt>
                <c:pt idx="164">
                  <c:v>3.318456739104382</c:v>
                </c:pt>
                <c:pt idx="165">
                  <c:v>3.3380997532329766</c:v>
                </c:pt>
                <c:pt idx="166">
                  <c:v>3.3598149430935491</c:v>
                </c:pt>
                <c:pt idx="167">
                  <c:v>3.3805004612361182</c:v>
                </c:pt>
                <c:pt idx="168">
                  <c:v>3.4001556676014664</c:v>
                </c:pt>
                <c:pt idx="169">
                  <c:v>3.4218843386683213</c:v>
                </c:pt>
                <c:pt idx="170">
                  <c:v>3.4425827015017214</c:v>
                </c:pt>
                <c:pt idx="171">
                  <c:v>3.4622501152484642</c:v>
                </c:pt>
                <c:pt idx="172">
                  <c:v>3.4829568356885434</c:v>
                </c:pt>
                <c:pt idx="173">
                  <c:v>3.5036678446993741</c:v>
                </c:pt>
                <c:pt idx="174">
                  <c:v>3.5254190216791708</c:v>
                </c:pt>
                <c:pt idx="175">
                  <c:v>3.5451027355415277</c:v>
                </c:pt>
                <c:pt idx="176">
                  <c:v>3.5658266209297151</c:v>
                </c:pt>
                <c:pt idx="177">
                  <c:v>3.5875913238497112</c:v>
                </c:pt>
                <c:pt idx="178">
                  <c:v>3.6072872805408043</c:v>
                </c:pt>
                <c:pt idx="179">
                  <c:v>3.6280240583272345</c:v>
                </c:pt>
                <c:pt idx="180">
                  <c:v>3.6498023040200618</c:v>
                </c:pt>
                <c:pt idx="181">
                  <c:v>3.6695105187789228</c:v>
                </c:pt>
                <c:pt idx="182">
                  <c:v>3.6902602050143654</c:v>
                </c:pt>
                <c:pt idx="183">
                  <c:v>3.7120520103441317</c:v>
                </c:pt>
                <c:pt idx="184">
                  <c:v>3.7317724984382155</c:v>
                </c:pt>
                <c:pt idx="185">
                  <c:v>3.75253510920348</c:v>
                </c:pt>
                <c:pt idx="186">
                  <c:v>3.774340491065765</c:v>
                </c:pt>
                <c:pt idx="187">
                  <c:v>3.7951119428572175</c:v>
                </c:pt>
                <c:pt idx="188">
                  <c:v>3.8148488191970338</c:v>
                </c:pt>
                <c:pt idx="189">
                  <c:v>3.8366677945190624</c:v>
                </c:pt>
                <c:pt idx="190">
                  <c:v>3.8574521979775831</c:v>
                </c:pt>
                <c:pt idx="191">
                  <c:v>3.8772013833878791</c:v>
                </c:pt>
                <c:pt idx="192">
                  <c:v>3.8979942140947887</c:v>
                </c:pt>
                <c:pt idx="193">
                  <c:v>3.9198313404157581</c:v>
                </c:pt>
                <c:pt idx="194">
                  <c:v>3.9395928502594062</c:v>
                </c:pt>
                <c:pt idx="195">
                  <c:v>3.9603986593163367</c:v>
                </c:pt>
                <c:pt idx="196">
                  <c:v>3.9822494187171555</c:v>
                </c:pt>
                <c:pt idx="197">
                  <c:v>4.0030641056353398</c:v>
                </c:pt>
                <c:pt idx="198">
                  <c:v>4.0228420720044049</c:v>
                </c:pt>
                <c:pt idx="199">
                  <c:v>4.0447064815181957</c:v>
                </c:pt>
                <c:pt idx="200">
                  <c:v>4.0655341740934317</c:v>
                </c:pt>
                <c:pt idx="201">
                  <c:v>4.0853245008546564</c:v>
                </c:pt>
                <c:pt idx="202">
                  <c:v>4.1072025775464498</c:v>
                </c:pt>
                <c:pt idx="203">
                  <c:v>4.1280432920415695</c:v>
                </c:pt>
                <c:pt idx="204">
                  <c:v>4.1478459946540482</c:v>
                </c:pt>
                <c:pt idx="205">
                  <c:v>4.1686951821325025</c:v>
                </c:pt>
                <c:pt idx="206">
                  <c:v>4.1905915083292635</c:v>
                </c:pt>
                <c:pt idx="207">
                  <c:v>4.2104066022811439</c:v>
                </c:pt>
                <c:pt idx="208">
                  <c:v>4.2312688385799087</c:v>
                </c:pt>
                <c:pt idx="209">
                  <c:v>4.2521354281159169</c:v>
                </c:pt>
                <c:pt idx="210">
                  <c:v>4.2719627220161396</c:v>
                </c:pt>
                <c:pt idx="211">
                  <c:v>4.2938816741692394</c:v>
                </c:pt>
                <c:pt idx="212">
                  <c:v>4.3147613343242268</c:v>
                </c:pt>
                <c:pt idx="213">
                  <c:v>4.3366896705212827</c:v>
                </c:pt>
                <c:pt idx="214">
                  <c:v>4.3565337379935567</c:v>
                </c:pt>
                <c:pt idx="215">
                  <c:v>4.3774264851524149</c:v>
                </c:pt>
                <c:pt idx="216">
                  <c:v>4.3993685685890132</c:v>
                </c:pt>
                <c:pt idx="217">
                  <c:v>4.4192250792383003</c:v>
                </c:pt>
                <c:pt idx="218">
                  <c:v>4.4401309298167027</c:v>
                </c:pt>
                <c:pt idx="219">
                  <c:v>4.4620867777404269</c:v>
                </c:pt>
                <c:pt idx="220">
                  <c:v>4.4830015917793942</c:v>
                </c:pt>
                <c:pt idx="221">
                  <c:v>4.5028747176259998</c:v>
                </c:pt>
                <c:pt idx="222">
                  <c:v>4.5237980650194336</c:v>
                </c:pt>
                <c:pt idx="223">
                  <c:v>4.5457722924783299</c:v>
                </c:pt>
                <c:pt idx="224">
                  <c:v>4.5656578979820397</c:v>
                </c:pt>
                <c:pt idx="225">
                  <c:v>4.5876413267526708</c:v>
                </c:pt>
                <c:pt idx="226">
                  <c:v>4.6085824195354137</c:v>
                </c:pt>
                <c:pt idx="227">
                  <c:v>4.6284805203797124</c:v>
                </c:pt>
                <c:pt idx="228">
                  <c:v>4.6494301679785117</c:v>
                </c:pt>
                <c:pt idx="229">
                  <c:v>4.6703842053743196</c:v>
                </c:pt>
                <c:pt idx="230">
                  <c:v>4.6923906711723458</c:v>
                </c:pt>
                <c:pt idx="231">
                  <c:v>4.7123054569183882</c:v>
                </c:pt>
                <c:pt idx="232">
                  <c:v>4.73327267475024</c:v>
                </c:pt>
                <c:pt idx="233">
                  <c:v>4.7552929859547621</c:v>
                </c:pt>
                <c:pt idx="234">
                  <c:v>4.7752203037512881</c:v>
                </c:pt>
                <c:pt idx="235">
                  <c:v>4.7972498549096043</c:v>
                </c:pt>
                <c:pt idx="236">
                  <c:v>4.8182348926547549</c:v>
                </c:pt>
                <c:pt idx="237">
                  <c:v>4.8381747582841523</c:v>
                </c:pt>
                <c:pt idx="238">
                  <c:v>4.8602181839217469</c:v>
                </c:pt>
                <c:pt idx="239">
                  <c:v>4.8812164411435575</c:v>
                </c:pt>
                <c:pt idx="240">
                  <c:v>4.9011688704180072</c:v>
                </c:pt>
                <c:pt idx="241">
                  <c:v>4.9232261880225145</c:v>
                </c:pt>
                <c:pt idx="242">
                  <c:v>4.9442376813866424</c:v>
                </c:pt>
                <c:pt idx="243">
                  <c:v>4.9652535905071478</c:v>
                </c:pt>
                <c:pt idx="244">
                  <c:v>4.9862739172404211</c:v>
                </c:pt>
                <c:pt idx="245">
                  <c:v>5.0072986634440566</c:v>
                </c:pt>
                <c:pt idx="246">
                  <c:v>5.0283278309768118</c:v>
                </c:pt>
                <c:pt idx="247">
                  <c:v>5.0493614216986149</c:v>
                </c:pt>
                <c:pt idx="248">
                  <c:v>5.070399437470579</c:v>
                </c:pt>
                <c:pt idx="249">
                  <c:v>5.0914418801549584</c:v>
                </c:pt>
                <c:pt idx="250">
                  <c:v>5.112488751615218</c:v>
                </c:pt>
                <c:pt idx="251">
                  <c:v>5.1335400537159872</c:v>
                </c:pt>
                <c:pt idx="252">
                  <c:v>5.1545957883230757</c:v>
                </c:pt>
                <c:pt idx="253">
                  <c:v>5.175655957303479</c:v>
                </c:pt>
                <c:pt idx="254">
                  <c:v>5.1967205625253436</c:v>
                </c:pt>
                <c:pt idx="255">
                  <c:v>5.2177896058580249</c:v>
                </c:pt>
                <c:pt idx="256">
                  <c:v>5.2399168799208429</c:v>
                </c:pt>
                <c:pt idx="257">
                  <c:v>5.2599410143391445</c:v>
                </c:pt>
                <c:pt idx="258">
                  <c:v>5.2810233832322009</c:v>
                </c:pt>
                <c:pt idx="259">
                  <c:v>5.3021101977252805</c:v>
                </c:pt>
                <c:pt idx="260">
                  <c:v>5.3232014596936628</c:v>
                </c:pt>
                <c:pt idx="261">
                  <c:v>5.3442971710138005</c:v>
                </c:pt>
                <c:pt idx="262">
                  <c:v>5.3653973335633331</c:v>
                </c:pt>
                <c:pt idx="263">
                  <c:v>5.3865019492211044</c:v>
                </c:pt>
                <c:pt idx="264">
                  <c:v>5.4076110198671081</c:v>
                </c:pt>
                <c:pt idx="265">
                  <c:v>5.4287245473825685</c:v>
                </c:pt>
                <c:pt idx="266">
                  <c:v>5.4498425336498864</c:v>
                </c:pt>
                <c:pt idx="267">
                  <c:v>5.4709649805526572</c:v>
                </c:pt>
                <c:pt idx="268">
                  <c:v>5.492091889975681</c:v>
                </c:pt>
                <c:pt idx="269">
                  <c:v>5.5132232638049183</c:v>
                </c:pt>
                <c:pt idx="270">
                  <c:v>5.5343591039275619</c:v>
                </c:pt>
                <c:pt idx="271">
                  <c:v>5.5554994122319856</c:v>
                </c:pt>
                <c:pt idx="272">
                  <c:v>5.5777015468998448</c:v>
                </c:pt>
                <c:pt idx="273">
                  <c:v>5.5977934409456847</c:v>
                </c:pt>
                <c:pt idx="274">
                  <c:v>5.6189471651376941</c:v>
                </c:pt>
                <c:pt idx="275">
                  <c:v>5.6401053650769803</c:v>
                </c:pt>
                <c:pt idx="276">
                  <c:v>5.6612680426579178</c:v>
                </c:pt>
                <c:pt idx="277">
                  <c:v>5.6824351997760862</c:v>
                </c:pt>
                <c:pt idx="278">
                  <c:v>5.7036068383282803</c:v>
                </c:pt>
                <c:pt idx="279">
                  <c:v>5.7258418840281946</c:v>
                </c:pt>
                <c:pt idx="280">
                  <c:v>5.7459635673278422</c:v>
                </c:pt>
                <c:pt idx="281">
                  <c:v>5.7671486615748169</c:v>
                </c:pt>
                <c:pt idx="282">
                  <c:v>5.7893978418902616</c:v>
                </c:pt>
                <c:pt idx="283">
                  <c:v>5.809532319071212</c:v>
                </c:pt>
                <c:pt idx="284">
                  <c:v>5.8307308861274683</c:v>
                </c:pt>
                <c:pt idx="285">
                  <c:v>5.8519339479290133</c:v>
                </c:pt>
                <c:pt idx="286">
                  <c:v>5.8720810216347186</c:v>
                </c:pt>
                <c:pt idx="287">
                  <c:v>5.8943535633949971</c:v>
                </c:pt>
                <c:pt idx="288">
                  <c:v>5.9155701208759899</c:v>
                </c:pt>
                <c:pt idx="289">
                  <c:v>5.937852351950025</c:v>
                </c:pt>
                <c:pt idx="290">
                  <c:v>5.9580167448844019</c:v>
                </c:pt>
                <c:pt idx="291">
                  <c:v>5.9803084370753723</c:v>
                </c:pt>
                <c:pt idx="292">
                  <c:v>6.0015432409986627</c:v>
                </c:pt>
                <c:pt idx="293">
                  <c:v>6.0227825550486624</c:v>
                </c:pt>
                <c:pt idx="294">
                  <c:v>6.0440263811416202</c:v>
                </c:pt>
                <c:pt idx="295">
                  <c:v>6.0652747211950029</c:v>
                </c:pt>
                <c:pt idx="296">
                  <c:v>6.085464827049119</c:v>
                </c:pt>
                <c:pt idx="297">
                  <c:v>6.1077849508590445</c:v>
                </c:pt>
                <c:pt idx="298">
                  <c:v>6.1290468443107455</c:v>
                </c:pt>
                <c:pt idx="299">
                  <c:v>6.1492498312315735</c:v>
                </c:pt>
                <c:pt idx="300">
                  <c:v>6.1715841980653448</c:v>
                </c:pt>
                <c:pt idx="301">
                  <c:v>6.1928596622166658</c:v>
                </c:pt>
                <c:pt idx="302">
                  <c:v>6.2141396537849705</c:v>
                </c:pt>
                <c:pt idx="303">
                  <c:v>6.2343598410502308</c:v>
                </c:pt>
                <c:pt idx="304">
                  <c:v>6.2567132268829058</c:v>
                </c:pt>
                <c:pt idx="305">
                  <c:v>6.2780068122707871</c:v>
                </c:pt>
                <c:pt idx="306">
                  <c:v>6.2982399190268561</c:v>
                </c:pt>
                <c:pt idx="307">
                  <c:v>6.3206075903792582</c:v>
                </c:pt>
                <c:pt idx="308">
                  <c:v>6.3419147869654875</c:v>
                </c:pt>
                <c:pt idx="309">
                  <c:v>6.3621608297324856</c:v>
                </c:pt>
                <c:pt idx="310">
                  <c:v>6.3845428048753412</c:v>
                </c:pt>
                <c:pt idx="311">
                  <c:v>6.4058636300720488</c:v>
                </c:pt>
                <c:pt idx="312">
                  <c:v>6.4282553899979815</c:v>
                </c:pt>
                <c:pt idx="313">
                  <c:v>6.4485189226409503</c:v>
                </c:pt>
                <c:pt idx="314">
                  <c:v>6.4698533938936649</c:v>
                </c:pt>
                <c:pt idx="315">
                  <c:v>6.492259488445101</c:v>
                </c:pt>
                <c:pt idx="316">
                  <c:v>6.5125359960462283</c:v>
                </c:pt>
                <c:pt idx="317">
                  <c:v>6.5338841308340339</c:v>
                </c:pt>
                <c:pt idx="318">
                  <c:v>6.555236824023579</c:v>
                </c:pt>
                <c:pt idx="319">
                  <c:v>6.5776620599829885</c:v>
                </c:pt>
                <c:pt idx="320">
                  <c:v>6.5979558933975317</c:v>
                </c:pt>
                <c:pt idx="321">
                  <c:v>6.6193222734798844</c:v>
                </c:pt>
                <c:pt idx="322">
                  <c:v>6.6396245639685434</c:v>
                </c:pt>
                <c:pt idx="323">
                  <c:v>6.6620687341895746</c:v>
                </c:pt>
                <c:pt idx="324">
                  <c:v>6.6834488187223471</c:v>
                </c:pt>
                <c:pt idx="325">
                  <c:v>6.7048334753127934</c:v>
                </c:pt>
                <c:pt idx="326">
                  <c:v>6.7262227059167818</c:v>
                </c:pt>
                <c:pt idx="327">
                  <c:v>6.7476165124913985</c:v>
                </c:pt>
                <c:pt idx="328">
                  <c:v>6.7690148969950235</c:v>
                </c:pt>
                <c:pt idx="329">
                  <c:v>6.7904178613872812</c:v>
                </c:pt>
                <c:pt idx="330">
                  <c:v>6.8118254076290556</c:v>
                </c:pt>
                <c:pt idx="331">
                  <c:v>6.8343082645454398</c:v>
                </c:pt>
                <c:pt idx="332">
                  <c:v>6.8557252097142545</c:v>
                </c:pt>
                <c:pt idx="333">
                  <c:v>6.8760755570792309</c:v>
                </c:pt>
                <c:pt idx="334">
                  <c:v>6.8985728655318619</c:v>
                </c:pt>
                <c:pt idx="335">
                  <c:v>6.9200035801139137</c:v>
                </c:pt>
                <c:pt idx="336">
                  <c:v>6.9403670138879106</c:v>
                </c:pt>
                <c:pt idx="337">
                  <c:v>6.9628787924670741</c:v>
                </c:pt>
                <c:pt idx="338">
                  <c:v>6.984323294179033</c:v>
                </c:pt>
                <c:pt idx="339">
                  <c:v>7.0046998312034621</c:v>
                </c:pt>
                <c:pt idx="340">
                  <c:v>7.0272260985353387</c:v>
                </c:pt>
                <c:pt idx="341">
                  <c:v>7.0486844051281246</c:v>
                </c:pt>
                <c:pt idx="342">
                  <c:v>7.070147317298427</c:v>
                </c:pt>
                <c:pt idx="343">
                  <c:v>7.0905413515774232</c:v>
                </c:pt>
                <c:pt idx="344">
                  <c:v>7.1130869662824736</c:v>
                </c:pt>
                <c:pt idx="345">
                  <c:v>7.134563707054868</c:v>
                </c:pt>
                <c:pt idx="346">
                  <c:v>7.1560450613220388</c:v>
                </c:pt>
                <c:pt idx="347">
                  <c:v>7.1775310310665041</c:v>
                </c:pt>
                <c:pt idx="348">
                  <c:v>7.2000962688762939</c:v>
                </c:pt>
                <c:pt idx="349">
                  <c:v>7.220516824923763</c:v>
                </c:pt>
                <c:pt idx="350">
                  <c:v>7.2420166530079548</c:v>
                </c:pt>
                <c:pt idx="351">
                  <c:v>7.2645964484879268</c:v>
                </c:pt>
                <c:pt idx="352">
                  <c:v>7.2850301814256113</c:v>
                </c:pt>
                <c:pt idx="353">
                  <c:v>7.306543885738181</c:v>
                </c:pt>
                <c:pt idx="354">
                  <c:v>7.3291382576838719</c:v>
                </c:pt>
                <c:pt idx="355">
                  <c:v>7.3506614543921209</c:v>
                </c:pt>
                <c:pt idx="356">
                  <c:v>7.371112782992471</c:v>
                </c:pt>
                <c:pt idx="357">
                  <c:v>7.3937217502357893</c:v>
                </c:pt>
                <c:pt idx="358">
                  <c:v>7.4152588533633175</c:v>
                </c:pt>
                <c:pt idx="359">
                  <c:v>7.4357233986102251</c:v>
                </c:pt>
                <c:pt idx="360">
                  <c:v>7.458346980019634</c:v>
                </c:pt>
                <c:pt idx="361">
                  <c:v>7.4798980075482762</c:v>
                </c:pt>
                <c:pt idx="362">
                  <c:v>7.5003757865352698</c:v>
                </c:pt>
                <c:pt idx="363">
                  <c:v>7.5230140010158459</c:v>
                </c:pt>
                <c:pt idx="364">
                  <c:v>7.5445789709623723</c:v>
                </c:pt>
                <c:pt idx="365">
                  <c:v>7.5650700008161671</c:v>
                </c:pt>
                <c:pt idx="366">
                  <c:v>7.5877228673096599</c:v>
                </c:pt>
                <c:pt idx="367">
                  <c:v>7.6093017977258164</c:v>
                </c:pt>
                <c:pt idx="368">
                  <c:v>7.6319646873412319</c:v>
                </c:pt>
                <c:pt idx="369">
                  <c:v>7.6524736330914012</c:v>
                </c:pt>
                <c:pt idx="370">
                  <c:v>7.6740665420640175</c:v>
                </c:pt>
                <c:pt idx="371">
                  <c:v>7.6956641145808264</c:v>
                </c:pt>
                <c:pt idx="372">
                  <c:v>7.7172663526566989</c:v>
                </c:pt>
                <c:pt idx="373">
                  <c:v>7.7388732583077768</c:v>
                </c:pt>
                <c:pt idx="374">
                  <c:v>7.7604848335515468</c:v>
                </c:pt>
                <c:pt idx="375">
                  <c:v>7.7810201570820778</c:v>
                </c:pt>
                <c:pt idx="376">
                  <c:v>7.8037220008935915</c:v>
                </c:pt>
                <c:pt idx="377">
                  <c:v>7.8253475970333595</c:v>
                </c:pt>
                <c:pt idx="378">
                  <c:v>7.8480595073648729</c:v>
                </c:pt>
                <c:pt idx="379">
                  <c:v>7.868612824363967</c:v>
                </c:pt>
                <c:pt idx="380">
                  <c:v>7.8902524596041603</c:v>
                </c:pt>
                <c:pt idx="381">
                  <c:v>7.9118967785960521</c:v>
                </c:pt>
                <c:pt idx="382">
                  <c:v>7.9335457833676255</c:v>
                </c:pt>
                <c:pt idx="383">
                  <c:v>7.9551994759481435</c:v>
                </c:pt>
                <c:pt idx="384">
                  <c:v>7.9779409006339579</c:v>
                </c:pt>
                <c:pt idx="385">
                  <c:v>7.9996042095724835</c:v>
                </c:pt>
                <c:pt idx="386">
                  <c:v>8.0212722125174345</c:v>
                </c:pt>
                <c:pt idx="387">
                  <c:v>8.0429449115034579</c:v>
                </c:pt>
                <c:pt idx="388">
                  <c:v>8.0646223085665127</c:v>
                </c:pt>
                <c:pt idx="389">
                  <c:v>8.08522018922584</c:v>
                </c:pt>
                <c:pt idx="390">
                  <c:v>8.1079912050741783</c:v>
                </c:pt>
                <c:pt idx="391">
                  <c:v>8.1296827085973433</c:v>
                </c:pt>
                <c:pt idx="392">
                  <c:v>8.1513789183546201</c:v>
                </c:pt>
                <c:pt idx="393">
                  <c:v>8.1730798363886095</c:v>
                </c:pt>
                <c:pt idx="394">
                  <c:v>8.1947854647432354</c:v>
                </c:pt>
                <c:pt idx="395">
                  <c:v>8.2164958054637651</c:v>
                </c:pt>
                <c:pt idx="396">
                  <c:v>8.238210860596757</c:v>
                </c:pt>
                <c:pt idx="397">
                  <c:v>8.2599306321901427</c:v>
                </c:pt>
                <c:pt idx="398">
                  <c:v>8.2816551222931807</c:v>
                </c:pt>
                <c:pt idx="399">
                  <c:v>8.3033843329564547</c:v>
                </c:pt>
                <c:pt idx="400">
                  <c:v>8.3251182662318932</c:v>
                </c:pt>
                <c:pt idx="401">
                  <c:v>8.3479439811291307</c:v>
                </c:pt>
                <c:pt idx="402">
                  <c:v>8.3686003088336811</c:v>
                </c:pt>
                <c:pt idx="403">
                  <c:v>8.3914359521096706</c:v>
                </c:pt>
                <c:pt idx="404">
                  <c:v>8.4131890329755254</c:v>
                </c:pt>
                <c:pt idx="405">
                  <c:v>8.4338588437027635</c:v>
                </c:pt>
                <c:pt idx="406">
                  <c:v>8.4567093957518367</c:v>
                </c:pt>
                <c:pt idx="407">
                  <c:v>8.478476681783734</c:v>
                </c:pt>
                <c:pt idx="408">
                  <c:v>8.5013374326956725</c:v>
                </c:pt>
                <c:pt idx="409">
                  <c:v>8.5220254734486822</c:v>
                </c:pt>
                <c:pt idx="410">
                  <c:v>8.5438069832112316</c:v>
                </c:pt>
                <c:pt idx="411">
                  <c:v>8.566682675709183</c:v>
                </c:pt>
                <c:pt idx="412">
                  <c:v>8.5873842409303851</c:v>
                </c:pt>
                <c:pt idx="413">
                  <c:v>8.6091799930246022</c:v>
                </c:pt>
                <c:pt idx="414">
                  <c:v>8.632070646652716</c:v>
                </c:pt>
                <c:pt idx="415">
                  <c:v>8.6527857540365023</c:v>
                </c:pt>
                <c:pt idx="416">
                  <c:v>8.6745957670999125</c:v>
                </c:pt>
                <c:pt idx="417">
                  <c:v>8.6964105379677168</c:v>
                </c:pt>
                <c:pt idx="418">
                  <c:v>8.7193211702377376</c:v>
                </c:pt>
                <c:pt idx="419">
                  <c:v>8.7400543614229278</c:v>
                </c:pt>
                <c:pt idx="420">
                  <c:v>8.7618834181669225</c:v>
                </c:pt>
                <c:pt idx="421">
                  <c:v>8.7848090573195279</c:v>
                </c:pt>
                <c:pt idx="422">
                  <c:v>8.8055558320894214</c:v>
                </c:pt>
                <c:pt idx="423">
                  <c:v>8.8284914867571676</c:v>
                </c:pt>
                <c:pt idx="424">
                  <c:v>8.8503398591403393</c:v>
                </c:pt>
                <c:pt idx="425">
                  <c:v>8.8711002353055086</c:v>
                </c:pt>
                <c:pt idx="426">
                  <c:v>8.8929579200079978</c:v>
                </c:pt>
                <c:pt idx="427">
                  <c:v>8.9159136319818177</c:v>
                </c:pt>
                <c:pt idx="428">
                  <c:v>8.9377811151216697</c:v>
                </c:pt>
                <c:pt idx="429">
                  <c:v>8.9585596542464128</c:v>
                </c:pt>
                <c:pt idx="430">
                  <c:v>8.9815304322363989</c:v>
                </c:pt>
                <c:pt idx="431">
                  <c:v>9.0034122703981048</c:v>
                </c:pt>
                <c:pt idx="432">
                  <c:v>9.0242044526125298</c:v>
                </c:pt>
                <c:pt idx="433">
                  <c:v>9.0471903164075673</c:v>
                </c:pt>
                <c:pt idx="434">
                  <c:v>9.069086528450379</c:v>
                </c:pt>
                <c:pt idx="435">
                  <c:v>9.0898923716822306</c:v>
                </c:pt>
                <c:pt idx="436">
                  <c:v>9.1117979368786397</c:v>
                </c:pt>
                <c:pt idx="437">
                  <c:v>9.1348039459305497</c:v>
                </c:pt>
                <c:pt idx="438">
                  <c:v>9.1556234681429309</c:v>
                </c:pt>
                <c:pt idx="439">
                  <c:v>9.1775434384195389</c:v>
                </c:pt>
                <c:pt idx="440">
                  <c:v>9.2005645796024282</c:v>
                </c:pt>
                <c:pt idx="441">
                  <c:v>9.2224944042517283</c:v>
                </c:pt>
                <c:pt idx="442">
                  <c:v>9.2433321931087118</c:v>
                </c:pt>
                <c:pt idx="443">
                  <c:v>9.2663684863419338</c:v>
                </c:pt>
                <c:pt idx="444">
                  <c:v>9.2883127480055911</c:v>
                </c:pt>
                <c:pt idx="445">
                  <c:v>9.3091642578950715</c:v>
                </c:pt>
                <c:pt idx="446">
                  <c:v>9.3322157231372849</c:v>
                </c:pt>
                <c:pt idx="447">
                  <c:v>9.3541744408364096</c:v>
                </c:pt>
                <c:pt idx="448">
                  <c:v>9.3750396898400208</c:v>
                </c:pt>
                <c:pt idx="449">
                  <c:v>9.3981063470893957</c:v>
                </c:pt>
                <c:pt idx="450">
                  <c:v>9.4200795398827015</c:v>
                </c:pt>
                <c:pt idx="451">
                  <c:v>9.4420575619491895</c:v>
                </c:pt>
                <c:pt idx="452">
                  <c:v>9.464040415412093</c:v>
                </c:pt>
                <c:pt idx="453">
                  <c:v>9.4860281023960127</c:v>
                </c:pt>
                <c:pt idx="454">
                  <c:v>9.5080206250269903</c:v>
                </c:pt>
                <c:pt idx="455">
                  <c:v>9.5300179854324494</c:v>
                </c:pt>
                <c:pt idx="456">
                  <c:v>9.552020185741231</c:v>
                </c:pt>
                <c:pt idx="457">
                  <c:v>9.5751277073423022</c:v>
                </c:pt>
                <c:pt idx="458">
                  <c:v>9.5960391145911199</c:v>
                </c:pt>
                <c:pt idx="459">
                  <c:v>9.6180558473969189</c:v>
                </c:pt>
                <c:pt idx="460">
                  <c:v>9.6411786350070354</c:v>
                </c:pt>
                <c:pt idx="461">
                  <c:v>9.6621038604425635</c:v>
                </c:pt>
                <c:pt idx="462">
                  <c:v>9.6841351449555546</c:v>
                </c:pt>
                <c:pt idx="463">
                  <c:v>9.7072732187590489</c:v>
                </c:pt>
                <c:pt idx="464">
                  <c:v>9.7293144580067583</c:v>
                </c:pt>
                <c:pt idx="465">
                  <c:v>9.7502581361238576</c:v>
                </c:pt>
                <c:pt idx="466">
                  <c:v>9.773411516345158</c:v>
                </c:pt>
                <c:pt idx="467">
                  <c:v>9.7954673397233094</c:v>
                </c:pt>
                <c:pt idx="468">
                  <c:v>9.816424878723133</c:v>
                </c:pt>
                <c:pt idx="469">
                  <c:v>9.8395935856267815</c:v>
                </c:pt>
                <c:pt idx="470">
                  <c:v>9.8616640124480686</c:v>
                </c:pt>
                <c:pt idx="471">
                  <c:v>9.8826354306894899</c:v>
                </c:pt>
                <c:pt idx="472">
                  <c:v>9.9058194845803449</c:v>
                </c:pt>
                <c:pt idx="473">
                  <c:v>9.9279045341958323</c:v>
                </c:pt>
                <c:pt idx="474">
                  <c:v>9.948889850074238</c:v>
                </c:pt>
                <c:pt idx="475">
                  <c:v>9.9720892712975022</c:v>
                </c:pt>
                <c:pt idx="476">
                  <c:v>9.9941889630967449</c:v>
                </c:pt>
                <c:pt idx="477">
                  <c:v>10.016293539939364</c:v>
                </c:pt>
                <c:pt idx="478">
                  <c:v>10.038403003985472</c:v>
                </c:pt>
                <c:pt idx="479">
                  <c:v>10.060517357396618</c:v>
                </c:pt>
                <c:pt idx="480">
                  <c:v>10.08263660233578</c:v>
                </c:pt>
                <c:pt idx="481">
                  <c:v>10.104760740967389</c:v>
                </c:pt>
                <c:pt idx="482">
                  <c:v>10.126889775457276</c:v>
                </c:pt>
                <c:pt idx="483">
                  <c:v>10.14902370797274</c:v>
                </c:pt>
                <c:pt idx="484">
                  <c:v>10.172269610987035</c:v>
                </c:pt>
                <c:pt idx="485">
                  <c:v>10.19330627575679</c:v>
                </c:pt>
                <c:pt idx="486">
                  <c:v>10.21545491536715</c:v>
                </c:pt>
                <c:pt idx="487">
                  <c:v>10.237608461686666</c:v>
                </c:pt>
                <c:pt idx="488">
                  <c:v>10.25865887751011</c:v>
                </c:pt>
                <c:pt idx="489">
                  <c:v>10.281930283152613</c:v>
                </c:pt>
                <c:pt idx="490">
                  <c:v>10.304098562652388</c:v>
                </c:pt>
                <c:pt idx="491">
                  <c:v>10.325162981047454</c:v>
                </c:pt>
                <c:pt idx="492">
                  <c:v>10.34734084762761</c:v>
                </c:pt>
                <c:pt idx="493">
                  <c:v>10.370632902369412</c:v>
                </c:pt>
                <c:pt idx="494">
                  <c:v>10.391711341977297</c:v>
                </c:pt>
                <c:pt idx="495">
                  <c:v>10.41390397411454</c:v>
                </c:pt>
                <c:pt idx="496">
                  <c:v>10.43721153974484</c:v>
                </c:pt>
                <c:pt idx="497">
                  <c:v>10.458304019243984</c:v>
                </c:pt>
                <c:pt idx="498">
                  <c:v>10.481621936948565</c:v>
                </c:pt>
                <c:pt idx="499">
                  <c:v>10.503834533803518</c:v>
                </c:pt>
                <c:pt idx="500">
                  <c:v>10.52716307193206</c:v>
                </c:pt>
                <c:pt idx="501">
                  <c:v>10.537162683066619</c:v>
                </c:pt>
              </c:numCache>
            </c:numRef>
          </c:xVal>
          <c:yVal>
            <c:numRef>
              <c:f>CHS_13June2016!$AP$27:$AP$528</c:f>
              <c:numCache>
                <c:formatCode>General</c:formatCode>
                <c:ptCount val="502"/>
                <c:pt idx="0">
                  <c:v>0.14799999999999999</c:v>
                </c:pt>
                <c:pt idx="1">
                  <c:v>0.15398921999999998</c:v>
                </c:pt>
                <c:pt idx="2">
                  <c:v>0.39789254000000002</c:v>
                </c:pt>
                <c:pt idx="3">
                  <c:v>0.62170766</c:v>
                </c:pt>
                <c:pt idx="4">
                  <c:v>0.83744691999999998</c:v>
                </c:pt>
                <c:pt idx="5">
                  <c:v>1.05609098</c:v>
                </c:pt>
                <c:pt idx="6">
                  <c:v>1.27263682</c:v>
                </c:pt>
                <c:pt idx="7">
                  <c:v>1.4861251199999999</c:v>
                </c:pt>
                <c:pt idx="8">
                  <c:v>1.6915267599999999</c:v>
                </c:pt>
                <c:pt idx="9">
                  <c:v>1.8818709</c:v>
                </c:pt>
                <c:pt idx="10">
                  <c:v>2.04918142</c:v>
                </c:pt>
                <c:pt idx="11">
                  <c:v>2.2084412200000001</c:v>
                </c:pt>
                <c:pt idx="12">
                  <c:v>2.35267092</c:v>
                </c:pt>
                <c:pt idx="13">
                  <c:v>2.4888623000000001</c:v>
                </c:pt>
                <c:pt idx="14">
                  <c:v>2.6140281399999998</c:v>
                </c:pt>
                <c:pt idx="15">
                  <c:v>2.7341578800000002</c:v>
                </c:pt>
                <c:pt idx="16">
                  <c:v>2.83928512</c:v>
                </c:pt>
                <c:pt idx="17">
                  <c:v>2.9344025599999997</c:v>
                </c:pt>
                <c:pt idx="18">
                  <c:v>3.02051274</c:v>
                </c:pt>
                <c:pt idx="19">
                  <c:v>3.0896503399999999</c:v>
                </c:pt>
                <c:pt idx="20">
                  <c:v>3.1527831000000002</c:v>
                </c:pt>
                <c:pt idx="21">
                  <c:v>3.2039711500000001</c:v>
                </c:pt>
                <c:pt idx="22">
                  <c:v>3.2620442399999998</c:v>
                </c:pt>
                <c:pt idx="23">
                  <c:v>3.3151481999999999</c:v>
                </c:pt>
                <c:pt idx="24">
                  <c:v>3.3652783499999996</c:v>
                </c:pt>
                <c:pt idx="25">
                  <c:v>3.4163156199999998</c:v>
                </c:pt>
                <c:pt idx="26">
                  <c:v>3.4594063799999999</c:v>
                </c:pt>
                <c:pt idx="27">
                  <c:v>3.4935268799999997</c:v>
                </c:pt>
                <c:pt idx="28">
                  <c:v>3.5236552200000002</c:v>
                </c:pt>
                <c:pt idx="29">
                  <c:v>3.5448220999999998</c:v>
                </c:pt>
                <c:pt idx="30">
                  <c:v>3.56601605</c:v>
                </c:pt>
                <c:pt idx="31">
                  <c:v>3.5861355200000005</c:v>
                </c:pt>
                <c:pt idx="32">
                  <c:v>3.6102574199999999</c:v>
                </c:pt>
                <c:pt idx="33">
                  <c:v>3.63539945</c:v>
                </c:pt>
                <c:pt idx="34">
                  <c:v>3.6574778800000001</c:v>
                </c:pt>
                <c:pt idx="35">
                  <c:v>3.6845493999999999</c:v>
                </c:pt>
                <c:pt idx="36">
                  <c:v>3.7006873800000002</c:v>
                </c:pt>
                <c:pt idx="37">
                  <c:v>3.7168185600000001</c:v>
                </c:pt>
                <c:pt idx="38">
                  <c:v>3.7240100799999998</c:v>
                </c:pt>
                <c:pt idx="39">
                  <c:v>3.7321907400000001</c:v>
                </c:pt>
                <c:pt idx="40">
                  <c:v>3.7364368999999997</c:v>
                </c:pt>
                <c:pt idx="41">
                  <c:v>3.7535387999999998</c:v>
                </c:pt>
                <c:pt idx="42">
                  <c:v>3.7715872199999998</c:v>
                </c:pt>
                <c:pt idx="43">
                  <c:v>3.7867294500000002</c:v>
                </c:pt>
                <c:pt idx="44">
                  <c:v>3.8028185999999997</c:v>
                </c:pt>
                <c:pt idx="45">
                  <c:v>3.8148978600000003</c:v>
                </c:pt>
                <c:pt idx="46">
                  <c:v>3.82403746</c:v>
                </c:pt>
                <c:pt idx="47">
                  <c:v>3.8282579999999999</c:v>
                </c:pt>
                <c:pt idx="48">
                  <c:v>3.8304181800000001</c:v>
                </c:pt>
                <c:pt idx="49">
                  <c:v>3.8336061400000001</c:v>
                </c:pt>
                <c:pt idx="50">
                  <c:v>3.84079185</c:v>
                </c:pt>
                <c:pt idx="51">
                  <c:v>3.85185654</c:v>
                </c:pt>
                <c:pt idx="52">
                  <c:v>3.8669141799999998</c:v>
                </c:pt>
                <c:pt idx="53">
                  <c:v>3.8750778000000001</c:v>
                </c:pt>
                <c:pt idx="54">
                  <c:v>3.88118082</c:v>
                </c:pt>
                <c:pt idx="55">
                  <c:v>3.8853419200000001</c:v>
                </c:pt>
                <c:pt idx="56">
                  <c:v>3.8905293000000003</c:v>
                </c:pt>
                <c:pt idx="57">
                  <c:v>3.8897031599999998</c:v>
                </c:pt>
                <c:pt idx="58">
                  <c:v>3.8879278199999998</c:v>
                </c:pt>
                <c:pt idx="59">
                  <c:v>3.8901062399999997</c:v>
                </c:pt>
                <c:pt idx="60">
                  <c:v>3.9012161999999999</c:v>
                </c:pt>
                <c:pt idx="61">
                  <c:v>3.9112544600000003</c:v>
                </c:pt>
                <c:pt idx="62">
                  <c:v>3.9203400599999996</c:v>
                </c:pt>
                <c:pt idx="63">
                  <c:v>3.9314365499999999</c:v>
                </c:pt>
                <c:pt idx="64">
                  <c:v>3.9345897499999998</c:v>
                </c:pt>
                <c:pt idx="65">
                  <c:v>3.9367143200000001</c:v>
                </c:pt>
                <c:pt idx="66">
                  <c:v>3.9339827000000001</c:v>
                </c:pt>
                <c:pt idx="67">
                  <c:v>3.93417225</c:v>
                </c:pt>
                <c:pt idx="68">
                  <c:v>3.9353080599999997</c:v>
                </c:pt>
                <c:pt idx="69">
                  <c:v>3.9424009799999999</c:v>
                </c:pt>
                <c:pt idx="70">
                  <c:v>3.9524892</c:v>
                </c:pt>
                <c:pt idx="71">
                  <c:v>3.9585490999999999</c:v>
                </c:pt>
                <c:pt idx="72">
                  <c:v>3.96957498</c:v>
                </c:pt>
                <c:pt idx="73">
                  <c:v>3.9697953999999998</c:v>
                </c:pt>
                <c:pt idx="74">
                  <c:v>3.9719055399999998</c:v>
                </c:pt>
                <c:pt idx="75">
                  <c:v>3.9691290599999998</c:v>
                </c:pt>
                <c:pt idx="76">
                  <c:v>3.9663936500000001</c:v>
                </c:pt>
                <c:pt idx="77">
                  <c:v>3.9655479799999998</c:v>
                </c:pt>
                <c:pt idx="78">
                  <c:v>3.9686807399999995</c:v>
                </c:pt>
                <c:pt idx="79">
                  <c:v>3.9787426999999997</c:v>
                </c:pt>
                <c:pt idx="80">
                  <c:v>3.9877757999999996</c:v>
                </c:pt>
                <c:pt idx="81">
                  <c:v>3.9918445800000004</c:v>
                </c:pt>
                <c:pt idx="82">
                  <c:v>3.99791936</c:v>
                </c:pt>
                <c:pt idx="83">
                  <c:v>3.9990736399999998</c:v>
                </c:pt>
                <c:pt idx="84">
                  <c:v>3.9982604399999997</c:v>
                </c:pt>
                <c:pt idx="85">
                  <c:v>3.9954809600000001</c:v>
                </c:pt>
                <c:pt idx="86">
                  <c:v>3.9937258499999997</c:v>
                </c:pt>
                <c:pt idx="87">
                  <c:v>3.9978269999999996</c:v>
                </c:pt>
                <c:pt idx="88">
                  <c:v>4.0038505000000004</c:v>
                </c:pt>
                <c:pt idx="89">
                  <c:v>4.0138821000000009</c:v>
                </c:pt>
                <c:pt idx="90">
                  <c:v>4.0189577999999999</c:v>
                </c:pt>
                <c:pt idx="91">
                  <c:v>4.0240311000000002</c:v>
                </c:pt>
                <c:pt idx="92">
                  <c:v>4.0221887800000005</c:v>
                </c:pt>
                <c:pt idx="93">
                  <c:v>4.0223918999999997</c:v>
                </c:pt>
                <c:pt idx="94">
                  <c:v>4.0225536499999999</c:v>
                </c:pt>
                <c:pt idx="95">
                  <c:v>4.0177683000000002</c:v>
                </c:pt>
                <c:pt idx="96">
                  <c:v>4.0199331000000003</c:v>
                </c:pt>
                <c:pt idx="97">
                  <c:v>4.02401725</c:v>
                </c:pt>
                <c:pt idx="98">
                  <c:v>4.0369243500000005</c:v>
                </c:pt>
                <c:pt idx="99">
                  <c:v>4.0429633999999997</c:v>
                </c:pt>
                <c:pt idx="100">
                  <c:v>4.0470393499999995</c:v>
                </c:pt>
                <c:pt idx="101">
                  <c:v>4.0471934999999997</c:v>
                </c:pt>
                <c:pt idx="102">
                  <c:v>4.0444079999999998</c:v>
                </c:pt>
                <c:pt idx="103">
                  <c:v>4.0416233000000004</c:v>
                </c:pt>
                <c:pt idx="104">
                  <c:v>4.0407981000000008</c:v>
                </c:pt>
                <c:pt idx="105">
                  <c:v>4.04188992</c:v>
                </c:pt>
                <c:pt idx="106">
                  <c:v>4.0479582499999998</c:v>
                </c:pt>
                <c:pt idx="107">
                  <c:v>4.0559400000000005</c:v>
                </c:pt>
                <c:pt idx="108">
                  <c:v>4.0629396</c:v>
                </c:pt>
                <c:pt idx="109">
                  <c:v>4.0689576499999998</c:v>
                </c:pt>
                <c:pt idx="110">
                  <c:v>4.0681258499999995</c:v>
                </c:pt>
                <c:pt idx="111">
                  <c:v>4.0643601999999994</c:v>
                </c:pt>
                <c:pt idx="112">
                  <c:v>4.0625512500000003</c:v>
                </c:pt>
                <c:pt idx="113">
                  <c:v>4.0617202500000005</c:v>
                </c:pt>
                <c:pt idx="114">
                  <c:v>4.0618666000000001</c:v>
                </c:pt>
                <c:pt idx="115">
                  <c:v>4.0630312800000006</c:v>
                </c:pt>
                <c:pt idx="116">
                  <c:v>4.0719692800000002</c:v>
                </c:pt>
                <c:pt idx="117">
                  <c:v>4.0818382500000006</c:v>
                </c:pt>
                <c:pt idx="118">
                  <c:v>4.0859270400000005</c:v>
                </c:pt>
                <c:pt idx="119">
                  <c:v>4.0899720400000001</c:v>
                </c:pt>
                <c:pt idx="120">
                  <c:v>4.0881162</c:v>
                </c:pt>
                <c:pt idx="121">
                  <c:v>4.0853266999999995</c:v>
                </c:pt>
                <c:pt idx="122">
                  <c:v>4.0864828799999993</c:v>
                </c:pt>
                <c:pt idx="123">
                  <c:v>4.0826767500000001</c:v>
                </c:pt>
                <c:pt idx="124">
                  <c:v>4.0876918499999997</c:v>
                </c:pt>
                <c:pt idx="125">
                  <c:v>4.0898210400000004</c:v>
                </c:pt>
                <c:pt idx="126">
                  <c:v>4.0986897999999998</c:v>
                </c:pt>
                <c:pt idx="127">
                  <c:v>4.1056469999999994</c:v>
                </c:pt>
                <c:pt idx="128">
                  <c:v>4.1077703999999997</c:v>
                </c:pt>
                <c:pt idx="129">
                  <c:v>4.1059530400000002</c:v>
                </c:pt>
                <c:pt idx="130">
                  <c:v>4.1040939500000002</c:v>
                </c:pt>
                <c:pt idx="131">
                  <c:v>4.1051992500000001</c:v>
                </c:pt>
                <c:pt idx="132">
                  <c:v>4.1034246400000001</c:v>
                </c:pt>
                <c:pt idx="133">
                  <c:v>4.1044868000000001</c:v>
                </c:pt>
                <c:pt idx="134">
                  <c:v>4.1046169499999996</c:v>
                </c:pt>
                <c:pt idx="135">
                  <c:v>4.1145204799999995</c:v>
                </c:pt>
                <c:pt idx="136">
                  <c:v>4.12437744</c:v>
                </c:pt>
                <c:pt idx="137">
                  <c:v>4.1274206800000002</c:v>
                </c:pt>
                <c:pt idx="138">
                  <c:v>4.1246269599999996</c:v>
                </c:pt>
                <c:pt idx="139">
                  <c:v>4.1237787599999995</c:v>
                </c:pt>
                <c:pt idx="140">
                  <c:v>4.1209862399999997</c:v>
                </c:pt>
                <c:pt idx="141">
                  <c:v>4.1220399499999996</c:v>
                </c:pt>
                <c:pt idx="142">
                  <c:v>4.1202623999999997</c:v>
                </c:pt>
                <c:pt idx="143">
                  <c:v>4.12815844</c:v>
                </c:pt>
                <c:pt idx="144">
                  <c:v>4.1350369499999999</c:v>
                </c:pt>
                <c:pt idx="145">
                  <c:v>4.1419974000000002</c:v>
                </c:pt>
                <c:pt idx="146">
                  <c:v>4.1469701600000004</c:v>
                </c:pt>
                <c:pt idx="147">
                  <c:v>4.1441744399999996</c:v>
                </c:pt>
                <c:pt idx="148">
                  <c:v>4.1414221900000001</c:v>
                </c:pt>
                <c:pt idx="149">
                  <c:v>4.1366446799999999</c:v>
                </c:pt>
                <c:pt idx="150">
                  <c:v>4.1367622400000004</c:v>
                </c:pt>
                <c:pt idx="151">
                  <c:v>4.1378493600000006</c:v>
                </c:pt>
                <c:pt idx="152">
                  <c:v>4.1428147199999996</c:v>
                </c:pt>
                <c:pt idx="153">
                  <c:v>4.1477776799999999</c:v>
                </c:pt>
                <c:pt idx="154">
                  <c:v>4.1575850399999998</c:v>
                </c:pt>
                <c:pt idx="155">
                  <c:v>4.1616159799999997</c:v>
                </c:pt>
                <c:pt idx="156">
                  <c:v>4.1616831999999997</c:v>
                </c:pt>
                <c:pt idx="157">
                  <c:v>4.1598554399999994</c:v>
                </c:pt>
                <c:pt idx="158">
                  <c:v>4.1580710100000005</c:v>
                </c:pt>
                <c:pt idx="159">
                  <c:v>4.1562440399999998</c:v>
                </c:pt>
                <c:pt idx="160">
                  <c:v>4.1553427200000002</c:v>
                </c:pt>
                <c:pt idx="161">
                  <c:v>4.1632389700000001</c:v>
                </c:pt>
                <c:pt idx="162">
                  <c:v>4.1681853900000005</c:v>
                </c:pt>
                <c:pt idx="163">
                  <c:v>4.1779240799999995</c:v>
                </c:pt>
                <c:pt idx="164">
                  <c:v>4.1818972800000003</c:v>
                </c:pt>
                <c:pt idx="165">
                  <c:v>4.1830102499999997</c:v>
                </c:pt>
                <c:pt idx="166">
                  <c:v>4.18113504</c:v>
                </c:pt>
                <c:pt idx="167">
                  <c:v>4.1783367199999999</c:v>
                </c:pt>
                <c:pt idx="168">
                  <c:v>4.1765489699999998</c:v>
                </c:pt>
                <c:pt idx="169">
                  <c:v>4.1766079200000004</c:v>
                </c:pt>
                <c:pt idx="170">
                  <c:v>4.1796081599999999</c:v>
                </c:pt>
                <c:pt idx="171">
                  <c:v>4.1845820399999996</c:v>
                </c:pt>
                <c:pt idx="172">
                  <c:v>4.18854449</c:v>
                </c:pt>
                <c:pt idx="173">
                  <c:v>4.2002294999999998</c:v>
                </c:pt>
                <c:pt idx="174">
                  <c:v>4.2012467200000003</c:v>
                </c:pt>
                <c:pt idx="175">
                  <c:v>4.1965591599999996</c:v>
                </c:pt>
                <c:pt idx="176">
                  <c:v>4.1956895599999999</c:v>
                </c:pt>
                <c:pt idx="177">
                  <c:v>4.1938117200000002</c:v>
                </c:pt>
                <c:pt idx="178">
                  <c:v>4.1958795000000002</c:v>
                </c:pt>
                <c:pt idx="179">
                  <c:v>4.1969382399999997</c:v>
                </c:pt>
                <c:pt idx="180">
                  <c:v>4.2037376000000002</c:v>
                </c:pt>
                <c:pt idx="181">
                  <c:v>4.20965699</c:v>
                </c:pt>
                <c:pt idx="182">
                  <c:v>4.2155299799999995</c:v>
                </c:pt>
                <c:pt idx="183">
                  <c:v>4.2203927999999999</c:v>
                </c:pt>
                <c:pt idx="184">
                  <c:v>4.2166704900000003</c:v>
                </c:pt>
                <c:pt idx="185">
                  <c:v>4.2157950899999994</c:v>
                </c:pt>
                <c:pt idx="186">
                  <c:v>4.2090981600000008</c:v>
                </c:pt>
                <c:pt idx="187">
                  <c:v>4.2111122399999994</c:v>
                </c:pt>
                <c:pt idx="188">
                  <c:v>4.2150940299999995</c:v>
                </c:pt>
                <c:pt idx="189">
                  <c:v>4.2180238799999996</c:v>
                </c:pt>
                <c:pt idx="190">
                  <c:v>4.2238823999999999</c:v>
                </c:pt>
                <c:pt idx="191">
                  <c:v>4.2268961799999998</c:v>
                </c:pt>
                <c:pt idx="192">
                  <c:v>4.2337115399999998</c:v>
                </c:pt>
                <c:pt idx="193">
                  <c:v>4.2347102400000001</c:v>
                </c:pt>
                <c:pt idx="194">
                  <c:v>4.2309893699999996</c:v>
                </c:pt>
                <c:pt idx="195">
                  <c:v>4.2291480000000004</c:v>
                </c:pt>
                <c:pt idx="196">
                  <c:v>4.22630208</c:v>
                </c:pt>
                <c:pt idx="197">
                  <c:v>4.2292655200000002</c:v>
                </c:pt>
                <c:pt idx="198">
                  <c:v>4.2351531299999996</c:v>
                </c:pt>
                <c:pt idx="199">
                  <c:v>4.24191012</c:v>
                </c:pt>
                <c:pt idx="200">
                  <c:v>4.2496681600000006</c:v>
                </c:pt>
                <c:pt idx="201">
                  <c:v>4.2517071299999998</c:v>
                </c:pt>
                <c:pt idx="202">
                  <c:v>4.2517367999999998</c:v>
                </c:pt>
                <c:pt idx="203">
                  <c:v>4.2479721199999991</c:v>
                </c:pt>
                <c:pt idx="204">
                  <c:v>4.2452122499999998</c:v>
                </c:pt>
                <c:pt idx="205">
                  <c:v>4.24240891</c:v>
                </c:pt>
                <c:pt idx="206">
                  <c:v>4.2424390400000007</c:v>
                </c:pt>
                <c:pt idx="207">
                  <c:v>4.2492686400000004</c:v>
                </c:pt>
                <c:pt idx="208">
                  <c:v>4.2541336599999999</c:v>
                </c:pt>
                <c:pt idx="209">
                  <c:v>4.2609130199999994</c:v>
                </c:pt>
                <c:pt idx="210">
                  <c:v>4.2639010000000006</c:v>
                </c:pt>
                <c:pt idx="211">
                  <c:v>4.26871432</c:v>
                </c:pt>
                <c:pt idx="212">
                  <c:v>4.2659075799999995</c:v>
                </c:pt>
                <c:pt idx="213">
                  <c:v>4.2640146799999998</c:v>
                </c:pt>
                <c:pt idx="214">
                  <c:v>4.2622112400000001</c:v>
                </c:pt>
                <c:pt idx="215">
                  <c:v>4.2632351799999997</c:v>
                </c:pt>
                <c:pt idx="216">
                  <c:v>4.2670846400000002</c:v>
                </c:pt>
                <c:pt idx="217">
                  <c:v>4.2738915899999999</c:v>
                </c:pt>
                <c:pt idx="218">
                  <c:v>4.28160732</c:v>
                </c:pt>
                <c:pt idx="219">
                  <c:v>4.2844928000000007</c:v>
                </c:pt>
                <c:pt idx="220">
                  <c:v>4.2874214400000001</c:v>
                </c:pt>
                <c:pt idx="221">
                  <c:v>4.2827456000000002</c:v>
                </c:pt>
                <c:pt idx="222">
                  <c:v>4.2818496000000001</c:v>
                </c:pt>
                <c:pt idx="223">
                  <c:v>4.2761309999999995</c:v>
                </c:pt>
                <c:pt idx="224">
                  <c:v>4.2762361200000001</c:v>
                </c:pt>
                <c:pt idx="225">
                  <c:v>4.2819822799999994</c:v>
                </c:pt>
                <c:pt idx="226">
                  <c:v>4.2877704000000003</c:v>
                </c:pt>
                <c:pt idx="227">
                  <c:v>4.2964650000000004</c:v>
                </c:pt>
                <c:pt idx="228">
                  <c:v>4.2974741400000003</c:v>
                </c:pt>
                <c:pt idx="229">
                  <c:v>4.29752811</c:v>
                </c:pt>
                <c:pt idx="230">
                  <c:v>4.2984907999999997</c:v>
                </c:pt>
                <c:pt idx="231">
                  <c:v>4.29572691</c:v>
                </c:pt>
                <c:pt idx="232">
                  <c:v>4.29291877</c:v>
                </c:pt>
                <c:pt idx="233">
                  <c:v>4.2929271199999999</c:v>
                </c:pt>
                <c:pt idx="234">
                  <c:v>4.2968385900000001</c:v>
                </c:pt>
                <c:pt idx="235">
                  <c:v>4.3073300400000001</c:v>
                </c:pt>
                <c:pt idx="236">
                  <c:v>4.3111910399999998</c:v>
                </c:pt>
                <c:pt idx="237">
                  <c:v>4.3198591799999999</c:v>
                </c:pt>
                <c:pt idx="238">
                  <c:v>4.3198596</c:v>
                </c:pt>
                <c:pt idx="239">
                  <c:v>4.3189526000000003</c:v>
                </c:pt>
                <c:pt idx="240">
                  <c:v>4.3161866099999999</c:v>
                </c:pt>
                <c:pt idx="241">
                  <c:v>4.3114268400000002</c:v>
                </c:pt>
                <c:pt idx="242">
                  <c:v>4.3105210400000002</c:v>
                </c:pt>
                <c:pt idx="243">
                  <c:v>4.3105668000000001</c:v>
                </c:pt>
                <c:pt idx="244">
                  <c:v>4.3172716800000002</c:v>
                </c:pt>
                <c:pt idx="245">
                  <c:v>4.3249245199999997</c:v>
                </c:pt>
                <c:pt idx="246">
                  <c:v>4.3306718399999999</c:v>
                </c:pt>
                <c:pt idx="247">
                  <c:v>4.3288102799999999</c:v>
                </c:pt>
                <c:pt idx="248">
                  <c:v>4.3307513599999998</c:v>
                </c:pt>
                <c:pt idx="249">
                  <c:v>4.3298401599999998</c:v>
                </c:pt>
                <c:pt idx="250">
                  <c:v>4.3260784799999996</c:v>
                </c:pt>
                <c:pt idx="251">
                  <c:v>4.3251678800000004</c:v>
                </c:pt>
                <c:pt idx="252">
                  <c:v>4.3261567999999997</c:v>
                </c:pt>
                <c:pt idx="253">
                  <c:v>4.3280944799999999</c:v>
                </c:pt>
                <c:pt idx="254">
                  <c:v>4.3366764799999995</c:v>
                </c:pt>
                <c:pt idx="255">
                  <c:v>4.3433561599999999</c:v>
                </c:pt>
                <c:pt idx="256">
                  <c:v>4.3480888999999996</c:v>
                </c:pt>
                <c:pt idx="257">
                  <c:v>4.3491158399999996</c:v>
                </c:pt>
                <c:pt idx="258">
                  <c:v>4.3463019199999993</c:v>
                </c:pt>
                <c:pt idx="259">
                  <c:v>4.3425404399999996</c:v>
                </c:pt>
                <c:pt idx="260">
                  <c:v>4.3378320000000006</c:v>
                </c:pt>
                <c:pt idx="261">
                  <c:v>4.33976088</c:v>
                </c:pt>
                <c:pt idx="262">
                  <c:v>4.3435840800000003</c:v>
                </c:pt>
                <c:pt idx="263">
                  <c:v>4.3511955199999992</c:v>
                </c:pt>
                <c:pt idx="264">
                  <c:v>4.3597507200000001</c:v>
                </c:pt>
                <c:pt idx="265">
                  <c:v>4.3645132799999997</c:v>
                </c:pt>
                <c:pt idx="266">
                  <c:v>4.3635916799999999</c:v>
                </c:pt>
                <c:pt idx="267">
                  <c:v>4.3607765599999997</c:v>
                </c:pt>
                <c:pt idx="268">
                  <c:v>4.3598553600000001</c:v>
                </c:pt>
                <c:pt idx="269">
                  <c:v>4.3579878000000001</c:v>
                </c:pt>
                <c:pt idx="270">
                  <c:v>4.3561206400000003</c:v>
                </c:pt>
                <c:pt idx="271">
                  <c:v>4.3608756000000009</c:v>
                </c:pt>
                <c:pt idx="272">
                  <c:v>4.3665277499999995</c:v>
                </c:pt>
                <c:pt idx="273">
                  <c:v>4.3722694399999993</c:v>
                </c:pt>
                <c:pt idx="274">
                  <c:v>4.3789075199999994</c:v>
                </c:pt>
                <c:pt idx="275">
                  <c:v>4.3789262799999999</c:v>
                </c:pt>
                <c:pt idx="276">
                  <c:v>4.3770547199999994</c:v>
                </c:pt>
                <c:pt idx="277">
                  <c:v>4.3723492799999999</c:v>
                </c:pt>
                <c:pt idx="278">
                  <c:v>4.3704791199999997</c:v>
                </c:pt>
                <c:pt idx="279">
                  <c:v>4.3685631000000003</c:v>
                </c:pt>
                <c:pt idx="280">
                  <c:v>4.3695724800000004</c:v>
                </c:pt>
                <c:pt idx="281">
                  <c:v>4.3761985600000006</c:v>
                </c:pt>
                <c:pt idx="282">
                  <c:v>4.3856062500000004</c:v>
                </c:pt>
                <c:pt idx="283">
                  <c:v>4.39132824</c:v>
                </c:pt>
                <c:pt idx="284">
                  <c:v>4.39228416</c:v>
                </c:pt>
                <c:pt idx="285">
                  <c:v>4.3847508399999997</c:v>
                </c:pt>
                <c:pt idx="286">
                  <c:v>4.3848105000000004</c:v>
                </c:pt>
                <c:pt idx="287">
                  <c:v>4.3857195200000003</c:v>
                </c:pt>
                <c:pt idx="288">
                  <c:v>4.3847891199999998</c:v>
                </c:pt>
                <c:pt idx="289">
                  <c:v>4.3885239499999997</c:v>
                </c:pt>
                <c:pt idx="290">
                  <c:v>4.3932920800000002</c:v>
                </c:pt>
                <c:pt idx="291">
                  <c:v>4.3998484500000004</c:v>
                </c:pt>
                <c:pt idx="292">
                  <c:v>4.4083317500000003</c:v>
                </c:pt>
                <c:pt idx="293">
                  <c:v>4.4121033000000001</c:v>
                </c:pt>
                <c:pt idx="294">
                  <c:v>4.4102247499999994</c:v>
                </c:pt>
                <c:pt idx="295">
                  <c:v>4.4036408500000004</c:v>
                </c:pt>
                <c:pt idx="296">
                  <c:v>4.4018108800000002</c:v>
                </c:pt>
                <c:pt idx="297">
                  <c:v>4.3980062499999999</c:v>
                </c:pt>
                <c:pt idx="298">
                  <c:v>4.4027145499999998</c:v>
                </c:pt>
                <c:pt idx="299">
                  <c:v>4.4055865999999995</c:v>
                </c:pt>
                <c:pt idx="300">
                  <c:v>4.4121239499999998</c:v>
                </c:pt>
                <c:pt idx="301">
                  <c:v>4.4196448999999998</c:v>
                </c:pt>
                <c:pt idx="302">
                  <c:v>4.4234032499999998</c:v>
                </c:pt>
                <c:pt idx="303">
                  <c:v>4.4196902399999995</c:v>
                </c:pt>
                <c:pt idx="304">
                  <c:v>4.4149450000000003</c:v>
                </c:pt>
                <c:pt idx="305">
                  <c:v>4.4140050000000004</c:v>
                </c:pt>
                <c:pt idx="306">
                  <c:v>4.4131119999999999</c:v>
                </c:pt>
                <c:pt idx="307">
                  <c:v>4.4140024999999996</c:v>
                </c:pt>
                <c:pt idx="308">
                  <c:v>4.4205705000000002</c:v>
                </c:pt>
                <c:pt idx="309">
                  <c:v>4.4281208400000001</c:v>
                </c:pt>
                <c:pt idx="310">
                  <c:v>4.4308824500000004</c:v>
                </c:pt>
                <c:pt idx="311">
                  <c:v>4.4383793999999996</c:v>
                </c:pt>
                <c:pt idx="312">
                  <c:v>4.4373856800000002</c:v>
                </c:pt>
                <c:pt idx="313">
                  <c:v>4.4346115000000008</c:v>
                </c:pt>
                <c:pt idx="314">
                  <c:v>4.4289787499999997</c:v>
                </c:pt>
                <c:pt idx="315">
                  <c:v>4.4279864999999994</c:v>
                </c:pt>
                <c:pt idx="316">
                  <c:v>4.4261517999999995</c:v>
                </c:pt>
                <c:pt idx="317">
                  <c:v>4.4270804999999998</c:v>
                </c:pt>
                <c:pt idx="318">
                  <c:v>4.4336276999999997</c:v>
                </c:pt>
                <c:pt idx="319">
                  <c:v>4.44012428</c:v>
                </c:pt>
                <c:pt idx="320">
                  <c:v>4.4476486500000005</c:v>
                </c:pt>
                <c:pt idx="321">
                  <c:v>4.4476344000000001</c:v>
                </c:pt>
                <c:pt idx="322">
                  <c:v>4.4429884800000004</c:v>
                </c:pt>
                <c:pt idx="323">
                  <c:v>4.4382491999999996</c:v>
                </c:pt>
                <c:pt idx="324">
                  <c:v>4.4373003999999998</c:v>
                </c:pt>
                <c:pt idx="325">
                  <c:v>4.4354164500000008</c:v>
                </c:pt>
                <c:pt idx="326">
                  <c:v>4.4410124999999994</c:v>
                </c:pt>
                <c:pt idx="327">
                  <c:v>4.4456709999999999</c:v>
                </c:pt>
                <c:pt idx="328">
                  <c:v>4.4540652999999999</c:v>
                </c:pt>
                <c:pt idx="329">
                  <c:v>4.4615212500000005</c:v>
                </c:pt>
                <c:pt idx="330">
                  <c:v>4.4624345500000002</c:v>
                </c:pt>
                <c:pt idx="331">
                  <c:v>4.46236532</c:v>
                </c:pt>
                <c:pt idx="332">
                  <c:v>4.4576747599999997</c:v>
                </c:pt>
                <c:pt idx="333">
                  <c:v>4.4539670500000001</c:v>
                </c:pt>
                <c:pt idx="334">
                  <c:v>4.4529651399999999</c:v>
                </c:pt>
                <c:pt idx="335">
                  <c:v>4.4557435000000005</c:v>
                </c:pt>
                <c:pt idx="336">
                  <c:v>4.4595010000000004</c:v>
                </c:pt>
                <c:pt idx="337">
                  <c:v>4.4640936399999998</c:v>
                </c:pt>
                <c:pt idx="338">
                  <c:v>4.4733943800000002</c:v>
                </c:pt>
                <c:pt idx="339">
                  <c:v>4.4790094000000007</c:v>
                </c:pt>
                <c:pt idx="340">
                  <c:v>4.4752041399999998</c:v>
                </c:pt>
                <c:pt idx="341">
                  <c:v>4.4677203599999995</c:v>
                </c:pt>
                <c:pt idx="342">
                  <c:v>4.4639663400000007</c:v>
                </c:pt>
                <c:pt idx="343">
                  <c:v>4.4658506999999998</c:v>
                </c:pt>
                <c:pt idx="344">
                  <c:v>4.4676379800000001</c:v>
                </c:pt>
                <c:pt idx="345">
                  <c:v>4.4731965599999999</c:v>
                </c:pt>
                <c:pt idx="346">
                  <c:v>4.4815451599999996</c:v>
                </c:pt>
                <c:pt idx="347">
                  <c:v>4.4861668000000003</c:v>
                </c:pt>
                <c:pt idx="348">
                  <c:v>4.4925988400000003</c:v>
                </c:pt>
                <c:pt idx="349">
                  <c:v>4.4879601599999992</c:v>
                </c:pt>
                <c:pt idx="350">
                  <c:v>4.4851350800000001</c:v>
                </c:pt>
                <c:pt idx="351">
                  <c:v>4.4804027399999997</c:v>
                </c:pt>
                <c:pt idx="352">
                  <c:v>4.4785575800000004</c:v>
                </c:pt>
                <c:pt idx="353">
                  <c:v>4.4822418800000001</c:v>
                </c:pt>
                <c:pt idx="354">
                  <c:v>4.48308792</c:v>
                </c:pt>
                <c:pt idx="355">
                  <c:v>4.4914144199999999</c:v>
                </c:pt>
                <c:pt idx="356">
                  <c:v>4.4960696000000002</c:v>
                </c:pt>
                <c:pt idx="357">
                  <c:v>4.5043404999999996</c:v>
                </c:pt>
                <c:pt idx="358">
                  <c:v>4.5033704999999999</c:v>
                </c:pt>
                <c:pt idx="359">
                  <c:v>4.4987356399999996</c:v>
                </c:pt>
                <c:pt idx="360">
                  <c:v>4.4902929399999998</c:v>
                </c:pt>
                <c:pt idx="361">
                  <c:v>4.4893253400000006</c:v>
                </c:pt>
                <c:pt idx="362">
                  <c:v>4.4893338600000003</c:v>
                </c:pt>
                <c:pt idx="363">
                  <c:v>4.4948103799999997</c:v>
                </c:pt>
                <c:pt idx="364">
                  <c:v>4.4984778299999997</c:v>
                </c:pt>
                <c:pt idx="365">
                  <c:v>4.5077546799999997</c:v>
                </c:pt>
                <c:pt idx="366">
                  <c:v>4.5104413799999996</c:v>
                </c:pt>
                <c:pt idx="367">
                  <c:v>4.5141018300000004</c:v>
                </c:pt>
                <c:pt idx="368">
                  <c:v>4.5102993600000003</c:v>
                </c:pt>
                <c:pt idx="369">
                  <c:v>4.5065954499999998</c:v>
                </c:pt>
                <c:pt idx="370">
                  <c:v>4.5028440600000001</c:v>
                </c:pt>
                <c:pt idx="371">
                  <c:v>4.5009457299999998</c:v>
                </c:pt>
                <c:pt idx="372">
                  <c:v>4.5055279099999996</c:v>
                </c:pt>
                <c:pt idx="373">
                  <c:v>4.5101076899999999</c:v>
                </c:pt>
                <c:pt idx="374">
                  <c:v>4.5165357300000002</c:v>
                </c:pt>
                <c:pt idx="375">
                  <c:v>4.5193088999999995</c:v>
                </c:pt>
                <c:pt idx="376">
                  <c:v>4.5247575600000003</c:v>
                </c:pt>
                <c:pt idx="377">
                  <c:v>4.5219297000000003</c:v>
                </c:pt>
                <c:pt idx="378">
                  <c:v>4.5181292399999995</c:v>
                </c:pt>
                <c:pt idx="379">
                  <c:v>4.5116547300000001</c:v>
                </c:pt>
                <c:pt idx="380">
                  <c:v>4.5116026599999994</c:v>
                </c:pt>
                <c:pt idx="381">
                  <c:v>4.5161698399999999</c:v>
                </c:pt>
                <c:pt idx="382">
                  <c:v>4.5225820799999994</c:v>
                </c:pt>
                <c:pt idx="383">
                  <c:v>4.5317617099999996</c:v>
                </c:pt>
                <c:pt idx="384">
                  <c:v>4.5371944800000001</c:v>
                </c:pt>
                <c:pt idx="385">
                  <c:v>4.5389810399999995</c:v>
                </c:pt>
                <c:pt idx="386">
                  <c:v>4.5352288799999991</c:v>
                </c:pt>
                <c:pt idx="387">
                  <c:v>4.53424608</c:v>
                </c:pt>
                <c:pt idx="388">
                  <c:v>4.5286506800000002</c:v>
                </c:pt>
                <c:pt idx="389">
                  <c:v>4.5286403000000002</c:v>
                </c:pt>
                <c:pt idx="390">
                  <c:v>4.5276092000000006</c:v>
                </c:pt>
                <c:pt idx="391">
                  <c:v>4.5330806399999997</c:v>
                </c:pt>
                <c:pt idx="392">
                  <c:v>4.5403927199999998</c:v>
                </c:pt>
                <c:pt idx="393">
                  <c:v>4.5449366400000004</c:v>
                </c:pt>
                <c:pt idx="394">
                  <c:v>4.5485568400000007</c:v>
                </c:pt>
                <c:pt idx="395">
                  <c:v>4.5503327999999996</c:v>
                </c:pt>
                <c:pt idx="396">
                  <c:v>4.5456611200000001</c:v>
                </c:pt>
                <c:pt idx="397">
                  <c:v>4.5400703199999999</c:v>
                </c:pt>
                <c:pt idx="398">
                  <c:v>4.5326404800000004</c:v>
                </c:pt>
                <c:pt idx="399">
                  <c:v>4.5371775999999997</c:v>
                </c:pt>
                <c:pt idx="400">
                  <c:v>4.545392800000001</c:v>
                </c:pt>
                <c:pt idx="401">
                  <c:v>4.5498748600000001</c:v>
                </c:pt>
                <c:pt idx="402">
                  <c:v>4.5599717599999998</c:v>
                </c:pt>
                <c:pt idx="403">
                  <c:v>4.5626086199999998</c:v>
                </c:pt>
                <c:pt idx="404">
                  <c:v>4.5643741499999999</c:v>
                </c:pt>
                <c:pt idx="405">
                  <c:v>4.562511680000001</c:v>
                </c:pt>
                <c:pt idx="406">
                  <c:v>4.5587125100000003</c:v>
                </c:pt>
                <c:pt idx="407">
                  <c:v>4.5531267600000005</c:v>
                </c:pt>
                <c:pt idx="408">
                  <c:v>4.550249</c:v>
                </c:pt>
                <c:pt idx="409">
                  <c:v>4.5584908400000002</c:v>
                </c:pt>
                <c:pt idx="410">
                  <c:v>4.5648429200000002</c:v>
                </c:pt>
                <c:pt idx="411">
                  <c:v>4.5702240999999999</c:v>
                </c:pt>
                <c:pt idx="412">
                  <c:v>4.5720312200000004</c:v>
                </c:pt>
                <c:pt idx="413">
                  <c:v>4.5747048599999998</c:v>
                </c:pt>
                <c:pt idx="414">
                  <c:v>4.5727405000000001</c:v>
                </c:pt>
                <c:pt idx="415">
                  <c:v>4.5672078000000003</c:v>
                </c:pt>
                <c:pt idx="416">
                  <c:v>4.55979343</c:v>
                </c:pt>
                <c:pt idx="417">
                  <c:v>4.5560486999999998</c:v>
                </c:pt>
                <c:pt idx="418">
                  <c:v>4.5614205000000005</c:v>
                </c:pt>
                <c:pt idx="419">
                  <c:v>4.5696379699999996</c:v>
                </c:pt>
                <c:pt idx="420">
                  <c:v>4.5759694499999997</c:v>
                </c:pt>
                <c:pt idx="421">
                  <c:v>4.5794999999999995</c:v>
                </c:pt>
                <c:pt idx="422">
                  <c:v>4.5822128399999995</c:v>
                </c:pt>
                <c:pt idx="423">
                  <c:v>4.5811619999999991</c:v>
                </c:pt>
                <c:pt idx="424">
                  <c:v>4.5792459000000001</c:v>
                </c:pt>
                <c:pt idx="425">
                  <c:v>4.57280467</c:v>
                </c:pt>
                <c:pt idx="426">
                  <c:v>4.5727201800000001</c:v>
                </c:pt>
                <c:pt idx="427">
                  <c:v>4.5735000000000001</c:v>
                </c:pt>
                <c:pt idx="428">
                  <c:v>4.581645</c:v>
                </c:pt>
                <c:pt idx="429">
                  <c:v>4.5880075799999993</c:v>
                </c:pt>
                <c:pt idx="430">
                  <c:v>4.5915242999999997</c:v>
                </c:pt>
                <c:pt idx="431">
                  <c:v>4.5914336000000002</c:v>
                </c:pt>
                <c:pt idx="432">
                  <c:v>4.5895653300000001</c:v>
                </c:pt>
                <c:pt idx="433">
                  <c:v>4.5903375000000004</c:v>
                </c:pt>
                <c:pt idx="434">
                  <c:v>4.5847659999999992</c:v>
                </c:pt>
                <c:pt idx="435">
                  <c:v>4.5801597599999999</c:v>
                </c:pt>
                <c:pt idx="436">
                  <c:v>4.5800694700000006</c:v>
                </c:pt>
                <c:pt idx="437">
                  <c:v>4.5899682999999998</c:v>
                </c:pt>
                <c:pt idx="438">
                  <c:v>4.5944878500000002</c:v>
                </c:pt>
                <c:pt idx="439">
                  <c:v>4.6016916399999994</c:v>
                </c:pt>
                <c:pt idx="440">
                  <c:v>4.6024566</c:v>
                </c:pt>
                <c:pt idx="441">
                  <c:v>4.6014473999999996</c:v>
                </c:pt>
                <c:pt idx="442">
                  <c:v>4.5986652399999999</c:v>
                </c:pt>
                <c:pt idx="443">
                  <c:v>4.595783</c:v>
                </c:pt>
                <c:pt idx="444">
                  <c:v>4.5938633000000006</c:v>
                </c:pt>
                <c:pt idx="445">
                  <c:v>4.5938166200000001</c:v>
                </c:pt>
                <c:pt idx="446">
                  <c:v>4.6000449999999997</c:v>
                </c:pt>
                <c:pt idx="447">
                  <c:v>4.6063206000000001</c:v>
                </c:pt>
                <c:pt idx="448">
                  <c:v>4.6117331500000009</c:v>
                </c:pt>
                <c:pt idx="449">
                  <c:v>4.615221</c:v>
                </c:pt>
                <c:pt idx="450">
                  <c:v>4.6142070000000004</c:v>
                </c:pt>
                <c:pt idx="451">
                  <c:v>4.6122831</c:v>
                </c:pt>
                <c:pt idx="452">
                  <c:v>4.6112693</c:v>
                </c:pt>
                <c:pt idx="453">
                  <c:v>4.6047984999999994</c:v>
                </c:pt>
                <c:pt idx="454">
                  <c:v>4.6028766000000001</c:v>
                </c:pt>
                <c:pt idx="455">
                  <c:v>4.6036824000000003</c:v>
                </c:pt>
                <c:pt idx="456">
                  <c:v>4.6172120000000003</c:v>
                </c:pt>
                <c:pt idx="457">
                  <c:v>4.6215973400000001</c:v>
                </c:pt>
                <c:pt idx="458">
                  <c:v>4.6251734999999998</c:v>
                </c:pt>
                <c:pt idx="459">
                  <c:v>4.6268802000000004</c:v>
                </c:pt>
                <c:pt idx="460">
                  <c:v>4.6239942799999998</c:v>
                </c:pt>
                <c:pt idx="461">
                  <c:v>4.6239346999999995</c:v>
                </c:pt>
                <c:pt idx="462">
                  <c:v>4.6165621999999997</c:v>
                </c:pt>
                <c:pt idx="463">
                  <c:v>4.6173091199999998</c:v>
                </c:pt>
                <c:pt idx="464">
                  <c:v>4.6162915199999999</c:v>
                </c:pt>
                <c:pt idx="465">
                  <c:v>4.6225816000000002</c:v>
                </c:pt>
                <c:pt idx="466">
                  <c:v>4.6314872300000003</c:v>
                </c:pt>
                <c:pt idx="467">
                  <c:v>4.6349992799999997</c:v>
                </c:pt>
                <c:pt idx="468">
                  <c:v>4.6322150000000004</c:v>
                </c:pt>
                <c:pt idx="469">
                  <c:v>4.6302356100000006</c:v>
                </c:pt>
                <c:pt idx="470">
                  <c:v>4.6310259900000004</c:v>
                </c:pt>
                <c:pt idx="471">
                  <c:v>4.6273371999999995</c:v>
                </c:pt>
                <c:pt idx="472">
                  <c:v>4.6226417600000005</c:v>
                </c:pt>
                <c:pt idx="473">
                  <c:v>4.6216209600000004</c:v>
                </c:pt>
                <c:pt idx="474">
                  <c:v>4.6297041999999999</c:v>
                </c:pt>
                <c:pt idx="475">
                  <c:v>4.6367760699999998</c:v>
                </c:pt>
                <c:pt idx="476">
                  <c:v>4.6448003699999996</c:v>
                </c:pt>
                <c:pt idx="477">
                  <c:v>4.6437737700000001</c:v>
                </c:pt>
                <c:pt idx="478">
                  <c:v>4.6436516600000006</c:v>
                </c:pt>
                <c:pt idx="479">
                  <c:v>4.6362948299999998</c:v>
                </c:pt>
                <c:pt idx="480">
                  <c:v>4.6370776099999995</c:v>
                </c:pt>
                <c:pt idx="481">
                  <c:v>4.6342440299999996</c:v>
                </c:pt>
                <c:pt idx="482">
                  <c:v>4.6341223200000004</c:v>
                </c:pt>
                <c:pt idx="483">
                  <c:v>4.6385176600000007</c:v>
                </c:pt>
                <c:pt idx="484">
                  <c:v>4.6446657600000005</c:v>
                </c:pt>
                <c:pt idx="485">
                  <c:v>4.6491073199999997</c:v>
                </c:pt>
                <c:pt idx="486">
                  <c:v>4.6516892800000003</c:v>
                </c:pt>
                <c:pt idx="487">
                  <c:v>4.6479508100000002</c:v>
                </c:pt>
                <c:pt idx="488">
                  <c:v>4.6424599999999998</c:v>
                </c:pt>
                <c:pt idx="489">
                  <c:v>4.6413797600000004</c:v>
                </c:pt>
                <c:pt idx="490">
                  <c:v>4.6376446900000001</c:v>
                </c:pt>
                <c:pt idx="491">
                  <c:v>4.6402754999999996</c:v>
                </c:pt>
                <c:pt idx="492">
                  <c:v>4.6383447999999996</c:v>
                </c:pt>
                <c:pt idx="493">
                  <c:v>4.64898393</c:v>
                </c:pt>
                <c:pt idx="494">
                  <c:v>4.6561158000000002</c:v>
                </c:pt>
                <c:pt idx="495">
                  <c:v>4.6577858999999995</c:v>
                </c:pt>
                <c:pt idx="496">
                  <c:v>4.6594030799999997</c:v>
                </c:pt>
                <c:pt idx="497">
                  <c:v>4.6584203999999998</c:v>
                </c:pt>
                <c:pt idx="498">
                  <c:v>4.6555333000000001</c:v>
                </c:pt>
                <c:pt idx="499">
                  <c:v>4.6517984300000004</c:v>
                </c:pt>
                <c:pt idx="500">
                  <c:v>4.6516134400000002</c:v>
                </c:pt>
                <c:pt idx="501">
                  <c:v>4.6673481400000005</c:v>
                </c:pt>
              </c:numCache>
            </c:numRef>
          </c:yVal>
          <c:smooth val="1"/>
        </c:ser>
        <c:ser>
          <c:idx val="5"/>
          <c:order val="5"/>
          <c:tx>
            <c:v>Test_3 : CSR-3</c:v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CHS_13June2016!$AZ$27:$AZ$529</c:f>
              <c:numCache>
                <c:formatCode>General</c:formatCode>
                <c:ptCount val="503"/>
                <c:pt idx="0">
                  <c:v>0</c:v>
                </c:pt>
                <c:pt idx="1">
                  <c:v>1.0000050000287825E-3</c:v>
                </c:pt>
                <c:pt idx="2">
                  <c:v>2.000200026670447E-2</c:v>
                </c:pt>
                <c:pt idx="3">
                  <c:v>3.9007606977878688E-2</c:v>
                </c:pt>
                <c:pt idx="4">
                  <c:v>6.0018007203246057E-2</c:v>
                </c:pt>
                <c:pt idx="5">
                  <c:v>7.9031221444372746E-2</c:v>
                </c:pt>
                <c:pt idx="6">
                  <c:v>0.10005003335835344</c:v>
                </c:pt>
                <c:pt idx="7">
                  <c:v>0.11907086122215037</c:v>
                </c:pt>
                <c:pt idx="8">
                  <c:v>0.13909669461406271</c:v>
                </c:pt>
                <c:pt idx="9">
                  <c:v>0.15812495163306678</c:v>
                </c:pt>
                <c:pt idx="10">
                  <c:v>0.17916039643498699</c:v>
                </c:pt>
                <c:pt idx="11">
                  <c:v>0.19819627913124621</c:v>
                </c:pt>
                <c:pt idx="12">
                  <c:v>0.21924015569137625</c:v>
                </c:pt>
                <c:pt idx="13">
                  <c:v>0.23828367017940419</c:v>
                </c:pt>
                <c:pt idx="14">
                  <c:v>0.25833339356038543</c:v>
                </c:pt>
                <c:pt idx="15">
                  <c:v>0.27838713766159989</c:v>
                </c:pt>
                <c:pt idx="16">
                  <c:v>0.29844490409598101</c:v>
                </c:pt>
                <c:pt idx="17">
                  <c:v>0.31950988965408555</c:v>
                </c:pt>
                <c:pt idx="18">
                  <c:v>0.33857251042084241</c:v>
                </c:pt>
                <c:pt idx="19">
                  <c:v>0.35964595144050493</c:v>
                </c:pt>
                <c:pt idx="20">
                  <c:v>0.37871622545784306</c:v>
                </c:pt>
                <c:pt idx="21">
                  <c:v>0.39879412778606138</c:v>
                </c:pt>
                <c:pt idx="22">
                  <c:v>0.41887606214545958</c:v>
                </c:pt>
                <c:pt idx="23">
                  <c:v>0.4399664344687097</c:v>
                </c:pt>
                <c:pt idx="24">
                  <c:v>0.4590520334377628</c:v>
                </c:pt>
                <c:pt idx="25">
                  <c:v>0.47914607361307604</c:v>
                </c:pt>
                <c:pt idx="26">
                  <c:v>0.49823915243003081</c:v>
                </c:pt>
                <c:pt idx="27">
                  <c:v>0.5193462711354182</c:v>
                </c:pt>
                <c:pt idx="28">
                  <c:v>0.53945243173074675</c:v>
                </c:pt>
                <c:pt idx="29">
                  <c:v>0.55956263571598708</c:v>
                </c:pt>
                <c:pt idx="30">
                  <c:v>0.57967688471774526</c:v>
                </c:pt>
                <c:pt idx="31">
                  <c:v>0.59979518036359836</c:v>
                </c:pt>
                <c:pt idx="32">
                  <c:v>0.61991752428210556</c:v>
                </c:pt>
                <c:pt idx="33">
                  <c:v>0.64004391810282046</c:v>
                </c:pt>
                <c:pt idx="34">
                  <c:v>0.66118099210590953</c:v>
                </c:pt>
                <c:pt idx="35">
                  <c:v>0.68030886197390972</c:v>
                </c:pt>
                <c:pt idx="36">
                  <c:v>0.70044741528830401</c:v>
                </c:pt>
                <c:pt idx="37">
                  <c:v>0.72059002503291447</c:v>
                </c:pt>
                <c:pt idx="38">
                  <c:v>0.74174413278621354</c:v>
                </c:pt>
                <c:pt idx="39">
                  <c:v>0.7608874203516669</c:v>
                </c:pt>
                <c:pt idx="40">
                  <c:v>0.78104220919770495</c:v>
                </c:pt>
                <c:pt idx="41">
                  <c:v>0.80120106101777466</c:v>
                </c:pt>
                <c:pt idx="42">
                  <c:v>0.82136397745030454</c:v>
                </c:pt>
                <c:pt idx="43">
                  <c:v>0.84253941603747351</c:v>
                </c:pt>
                <c:pt idx="44">
                  <c:v>0.86170201071142505</c:v>
                </c:pt>
                <c:pt idx="45">
                  <c:v>0.8818771308218204</c:v>
                </c:pt>
                <c:pt idx="46">
                  <c:v>0.90205632210830877</c:v>
                </c:pt>
                <c:pt idx="47">
                  <c:v>0.92223958621428292</c:v>
                </c:pt>
                <c:pt idx="48">
                  <c:v>0.94242692478413037</c:v>
                </c:pt>
                <c:pt idx="49">
                  <c:v>0.96261833946324604</c:v>
                </c:pt>
                <c:pt idx="50">
                  <c:v>0.98180396040412099</c:v>
                </c:pt>
                <c:pt idx="51">
                  <c:v>1.003013403735747</c:v>
                </c:pt>
                <c:pt idx="52">
                  <c:v>1.0232170566248988</c:v>
                </c:pt>
                <c:pt idx="53">
                  <c:v>1.043424792214831</c:v>
                </c:pt>
                <c:pt idx="54">
                  <c:v>1.0636366121558973</c:v>
                </c:pt>
                <c:pt idx="55">
                  <c:v>1.0838525180994867</c:v>
                </c:pt>
                <c:pt idx="56">
                  <c:v>1.1050836187085031</c:v>
                </c:pt>
                <c:pt idx="57">
                  <c:v>1.1242965946047512</c:v>
                </c:pt>
                <c:pt idx="58">
                  <c:v>1.1445247684741926</c:v>
                </c:pt>
                <c:pt idx="59">
                  <c:v>1.1647570349617025</c:v>
                </c:pt>
                <c:pt idx="60">
                  <c:v>1.1849933957236514</c:v>
                </c:pt>
                <c:pt idx="61">
                  <c:v>1.2052338524174508</c:v>
                </c:pt>
                <c:pt idx="62">
                  <c:v>1.2254784067015072</c:v>
                </c:pt>
                <c:pt idx="63">
                  <c:v>1.2447145301757434</c:v>
                </c:pt>
                <c:pt idx="64">
                  <c:v>1.265979814679064</c:v>
                </c:pt>
                <c:pt idx="65">
                  <c:v>1.2852237313818988</c:v>
                </c:pt>
                <c:pt idx="66">
                  <c:v>1.306497632943713</c:v>
                </c:pt>
                <c:pt idx="67">
                  <c:v>1.3267627000904354</c:v>
                </c:pt>
                <c:pt idx="68">
                  <c:v>1.3460183184833097</c:v>
                </c:pt>
                <c:pt idx="69">
                  <c:v>1.3673051587350034</c:v>
                </c:pt>
                <c:pt idx="70">
                  <c:v>1.3875825535648016</c:v>
                </c:pt>
                <c:pt idx="71">
                  <c:v>1.4078640609559452</c:v>
                </c:pt>
                <c:pt idx="72">
                  <c:v>1.4281496825769511</c:v>
                </c:pt>
                <c:pt idx="73">
                  <c:v>1.4484394200973523</c:v>
                </c:pt>
                <c:pt idx="74">
                  <c:v>1.4687332751877098</c:v>
                </c:pt>
                <c:pt idx="75">
                  <c:v>1.4890312495195672</c:v>
                </c:pt>
                <c:pt idx="76">
                  <c:v>1.5093333447655206</c:v>
                </c:pt>
                <c:pt idx="77">
                  <c:v>1.5296395625991737</c:v>
                </c:pt>
                <c:pt idx="78">
                  <c:v>1.5499499046951497</c:v>
                </c:pt>
                <c:pt idx="79">
                  <c:v>1.5702643727291039</c:v>
                </c:pt>
                <c:pt idx="80">
                  <c:v>1.5905829683776789</c:v>
                </c:pt>
                <c:pt idx="81">
                  <c:v>1.6109056933185735</c:v>
                </c:pt>
                <c:pt idx="82">
                  <c:v>1.6312325492304984</c:v>
                </c:pt>
                <c:pt idx="83">
                  <c:v>1.6505468901886602</c:v>
                </c:pt>
                <c:pt idx="84">
                  <c:v>1.6718986606874136</c:v>
                </c:pt>
                <c:pt idx="85">
                  <c:v>1.6912208583932633</c:v>
                </c:pt>
                <c:pt idx="86">
                  <c:v>1.7125813161985797</c:v>
                </c:pt>
                <c:pt idx="87">
                  <c:v>1.7319113770467254</c:v>
                </c:pt>
                <c:pt idx="88">
                  <c:v>1.7532805292306073</c:v>
                </c:pt>
                <c:pt idx="89">
                  <c:v>1.7726184596234338</c:v>
                </c:pt>
                <c:pt idx="90">
                  <c:v>1.7939963132665575</c:v>
                </c:pt>
                <c:pt idx="91">
                  <c:v>1.8143604236289512</c:v>
                </c:pt>
                <c:pt idx="92">
                  <c:v>1.8347286818059332</c:v>
                </c:pt>
                <c:pt idx="93">
                  <c:v>1.8551010894875228</c:v>
                </c:pt>
                <c:pt idx="94">
                  <c:v>1.8754776483647846</c:v>
                </c:pt>
                <c:pt idx="95">
                  <c:v>1.8958583601297812</c:v>
                </c:pt>
                <c:pt idx="96">
                  <c:v>1.9162432264756459</c:v>
                </c:pt>
                <c:pt idx="97">
                  <c:v>1.9366322490965358</c:v>
                </c:pt>
                <c:pt idx="98">
                  <c:v>1.9570254296876439</c:v>
                </c:pt>
                <c:pt idx="99">
                  <c:v>1.977422769945212</c:v>
                </c:pt>
                <c:pt idx="100">
                  <c:v>1.9968040976268147</c:v>
                </c:pt>
                <c:pt idx="101">
                  <c:v>2.0182299362497869</c:v>
                </c:pt>
                <c:pt idx="102">
                  <c:v>2.0376191752829032</c:v>
                </c:pt>
                <c:pt idx="103">
                  <c:v>2.0590537616008961</c:v>
                </c:pt>
                <c:pt idx="104">
                  <c:v>2.0794719256705352</c:v>
                </c:pt>
                <c:pt idx="105">
                  <c:v>2.0998942596058265</c:v>
                </c:pt>
                <c:pt idx="106">
                  <c:v>2.1203207651102982</c:v>
                </c:pt>
                <c:pt idx="107">
                  <c:v>2.1407514438885094</c:v>
                </c:pt>
                <c:pt idx="108">
                  <c:v>2.161186297646065</c:v>
                </c:pt>
                <c:pt idx="109">
                  <c:v>2.1806032773447925</c:v>
                </c:pt>
                <c:pt idx="110">
                  <c:v>2.2020685369268707</c:v>
                </c:pt>
                <c:pt idx="111">
                  <c:v>2.2214934571157485</c:v>
                </c:pt>
                <c:pt idx="112">
                  <c:v>2.2429674966184625</c:v>
                </c:pt>
                <c:pt idx="113">
                  <c:v>2.2624003637946055</c:v>
                </c:pt>
                <c:pt idx="114">
                  <c:v>2.2828600940021335</c:v>
                </c:pt>
                <c:pt idx="115">
                  <c:v>2.3033240110718984</c:v>
                </c:pt>
                <c:pt idx="116">
                  <c:v>2.3237921167178541</c:v>
                </c:pt>
                <c:pt idx="117">
                  <c:v>2.3452881374777457</c:v>
                </c:pt>
                <c:pt idx="118">
                  <c:v>2.3647409005993176</c:v>
                </c:pt>
                <c:pt idx="119">
                  <c:v>2.3852215822679885</c:v>
                </c:pt>
                <c:pt idx="120">
                  <c:v>2.4057064593791462</c:v>
                </c:pt>
                <c:pt idx="121">
                  <c:v>2.4261955336520153</c:v>
                </c:pt>
                <c:pt idx="122">
                  <c:v>2.4466888068068458</c:v>
                </c:pt>
                <c:pt idx="123">
                  <c:v>2.4671862805649774</c:v>
                </c:pt>
                <c:pt idx="124">
                  <c:v>2.4876879566487995</c:v>
                </c:pt>
                <c:pt idx="125">
                  <c:v>2.5081938367817593</c:v>
                </c:pt>
                <c:pt idx="126">
                  <c:v>2.5287039226883765</c:v>
                </c:pt>
                <c:pt idx="127">
                  <c:v>2.5492182160941979</c:v>
                </c:pt>
                <c:pt idx="128">
                  <c:v>2.5707627543806089</c:v>
                </c:pt>
                <c:pt idx="129">
                  <c:v>2.5902594323110759</c:v>
                </c:pt>
                <c:pt idx="130">
                  <c:v>2.609759912187311</c:v>
                </c:pt>
                <c:pt idx="131">
                  <c:v>2.6313174992582322</c:v>
                </c:pt>
                <c:pt idx="132">
                  <c:v>2.6518528560808803</c:v>
                </c:pt>
                <c:pt idx="133">
                  <c:v>2.6723924307784968</c:v>
                </c:pt>
                <c:pt idx="134">
                  <c:v>2.6929362250841051</c:v>
                </c:pt>
                <c:pt idx="135">
                  <c:v>2.7124567396657602</c:v>
                </c:pt>
                <c:pt idx="136">
                  <c:v>2.7340364794567442</c:v>
                </c:pt>
                <c:pt idx="137">
                  <c:v>2.7535650194520924</c:v>
                </c:pt>
                <c:pt idx="138">
                  <c:v>2.7751536330843418</c:v>
                </c:pt>
                <c:pt idx="139">
                  <c:v>2.7946902050950508</c:v>
                </c:pt>
                <c:pt idx="140">
                  <c:v>2.815259141959225</c:v>
                </c:pt>
                <c:pt idx="141">
                  <c:v>2.8358323105054635</c:v>
                </c:pt>
                <c:pt idx="142">
                  <c:v>2.856409712475307</c:v>
                </c:pt>
                <c:pt idx="143">
                  <c:v>2.8769913496113819</c:v>
                </c:pt>
                <c:pt idx="144">
                  <c:v>2.8975772236573576</c:v>
                </c:pt>
                <c:pt idx="145">
                  <c:v>2.9191969532890405</c:v>
                </c:pt>
                <c:pt idx="146">
                  <c:v>2.9387616894592008</c:v>
                </c:pt>
                <c:pt idx="147">
                  <c:v>2.9603903258580013</c:v>
                </c:pt>
                <c:pt idx="148">
                  <c:v>2.9799631238519533</c:v>
                </c:pt>
                <c:pt idx="149">
                  <c:v>3.0016006743595858</c:v>
                </c:pt>
                <c:pt idx="150">
                  <c:v>3.0211815408239606</c:v>
                </c:pt>
                <c:pt idx="151">
                  <c:v>3.0428280127912681</c:v>
                </c:pt>
                <c:pt idx="152">
                  <c:v>3.0624169543809088</c:v>
                </c:pt>
                <c:pt idx="153">
                  <c:v>3.0840723551677955</c:v>
                </c:pt>
                <c:pt idx="154">
                  <c:v>3.103669378545816</c:v>
                </c:pt>
                <c:pt idx="155">
                  <c:v>3.1253337155212981</c:v>
                </c:pt>
                <c:pt idx="156">
                  <c:v>3.1459707818292131</c:v>
                </c:pt>
                <c:pt idx="157">
                  <c:v>3.1655799404011233</c:v>
                </c:pt>
                <c:pt idx="158">
                  <c:v>3.1862253148783286</c:v>
                </c:pt>
                <c:pt idx="159">
                  <c:v>3.2068749525505624</c:v>
                </c:pt>
                <c:pt idx="160">
                  <c:v>3.2275288551788699</c:v>
                </c:pt>
                <c:pt idx="161">
                  <c:v>3.2481870245253739</c:v>
                </c:pt>
                <c:pt idx="162">
                  <c:v>3.2688494623532902</c:v>
                </c:pt>
                <c:pt idx="163">
                  <c:v>3.2895161704269293</c:v>
                </c:pt>
                <c:pt idx="164">
                  <c:v>3.3101871505117049</c:v>
                </c:pt>
                <c:pt idx="165">
                  <c:v>3.3298285401514769</c:v>
                </c:pt>
                <c:pt idx="166">
                  <c:v>3.3515419337816978</c:v>
                </c:pt>
                <c:pt idx="167">
                  <c:v>3.3722257405032123</c:v>
                </c:pt>
                <c:pt idx="168">
                  <c:v>3.3929138263084364</c:v>
                </c:pt>
                <c:pt idx="169">
                  <c:v>3.4136061929682335</c:v>
                </c:pt>
                <c:pt idx="170">
                  <c:v>3.4343028422546018</c:v>
                </c:pt>
                <c:pt idx="171">
                  <c:v>3.45500377594063</c:v>
                </c:pt>
                <c:pt idx="172">
                  <c:v>3.4746736329834866</c:v>
                </c:pt>
                <c:pt idx="173">
                  <c:v>3.4964185036095219</c:v>
                </c:pt>
                <c:pt idx="174">
                  <c:v>3.5160965093589307</c:v>
                </c:pt>
                <c:pt idx="175">
                  <c:v>3.5368143837791375</c:v>
                </c:pt>
                <c:pt idx="176">
                  <c:v>3.5575365513920119</c:v>
                </c:pt>
                <c:pt idx="177">
                  <c:v>3.5782630139772191</c:v>
                </c:pt>
                <c:pt idx="178">
                  <c:v>3.5989937733155197</c:v>
                </c:pt>
                <c:pt idx="179">
                  <c:v>3.6197288311887816</c:v>
                </c:pt>
                <c:pt idx="180">
                  <c:v>3.6415052702048931</c:v>
                </c:pt>
                <c:pt idx="181">
                  <c:v>3.6612118496732204</c:v>
                </c:pt>
                <c:pt idx="182">
                  <c:v>3.6829973250717645</c:v>
                </c:pt>
                <c:pt idx="183">
                  <c:v>3.702712083707651</c:v>
                </c:pt>
                <c:pt idx="184">
                  <c:v>3.7234686610225838</c:v>
                </c:pt>
                <c:pt idx="185">
                  <c:v>3.7442295475870031</c:v>
                </c:pt>
                <c:pt idx="186">
                  <c:v>3.764994745190569</c:v>
                </c:pt>
                <c:pt idx="187">
                  <c:v>3.7857642556240219</c:v>
                </c:pt>
                <c:pt idx="188">
                  <c:v>3.8065380806792519</c:v>
                </c:pt>
                <c:pt idx="189">
                  <c:v>3.8273162221492565</c:v>
                </c:pt>
                <c:pt idx="190">
                  <c:v>3.8480986818281502</c:v>
                </c:pt>
                <c:pt idx="191">
                  <c:v>3.8688854615111761</c:v>
                </c:pt>
                <c:pt idx="192">
                  <c:v>3.8896765629946657</c:v>
                </c:pt>
                <c:pt idx="193">
                  <c:v>3.909432114108824</c:v>
                </c:pt>
                <c:pt idx="194">
                  <c:v>3.9312717385540847</c:v>
                </c:pt>
                <c:pt idx="195">
                  <c:v>3.9520758162283274</c:v>
                </c:pt>
                <c:pt idx="196">
                  <c:v>3.9728842228996828</c:v>
                </c:pt>
                <c:pt idx="197">
                  <c:v>3.9936969603700954</c:v>
                </c:pt>
                <c:pt idx="198">
                  <c:v>4.0145140304426663</c:v>
                </c:pt>
                <c:pt idx="199">
                  <c:v>4.0353354349216142</c:v>
                </c:pt>
                <c:pt idx="200">
                  <c:v>4.0561611756122824</c:v>
                </c:pt>
                <c:pt idx="201">
                  <c:v>4.0769912543211548</c:v>
                </c:pt>
                <c:pt idx="202">
                  <c:v>4.0978256728558113</c:v>
                </c:pt>
                <c:pt idx="203">
                  <c:v>4.1186644330249944</c:v>
                </c:pt>
                <c:pt idx="204">
                  <c:v>4.1384652782731361</c:v>
                </c:pt>
                <c:pt idx="205">
                  <c:v>4.1603549855075244</c:v>
                </c:pt>
                <c:pt idx="206">
                  <c:v>4.1801640883763325</c:v>
                </c:pt>
                <c:pt idx="207">
                  <c:v>4.2020629262612461</c:v>
                </c:pt>
                <c:pt idx="208">
                  <c:v>4.2229234217736575</c:v>
                </c:pt>
                <c:pt idx="209">
                  <c:v>4.243788269796771</c:v>
                </c:pt>
                <c:pt idx="210">
                  <c:v>4.2646574721472534</c:v>
                </c:pt>
                <c:pt idx="211">
                  <c:v>4.2855310306429235</c:v>
                </c:pt>
                <c:pt idx="212">
                  <c:v>4.3064089471027032</c:v>
                </c:pt>
                <c:pt idx="213">
                  <c:v>4.3262470059615072</c:v>
                </c:pt>
                <c:pt idx="214">
                  <c:v>4.3481778611961017</c:v>
                </c:pt>
                <c:pt idx="215">
                  <c:v>4.3680242087498993</c:v>
                </c:pt>
                <c:pt idx="216">
                  <c:v>4.389964229001837</c:v>
                </c:pt>
                <c:pt idx="217">
                  <c:v>4.4098188721798417</c:v>
                </c:pt>
                <c:pt idx="218">
                  <c:v>4.4317680651125286</c:v>
                </c:pt>
                <c:pt idx="219">
                  <c:v>4.4516310108526813</c:v>
                </c:pt>
                <c:pt idx="220">
                  <c:v>4.4735893841391414</c:v>
                </c:pt>
                <c:pt idx="221">
                  <c:v>4.4945066043168644</c:v>
                </c:pt>
                <c:pt idx="222">
                  <c:v>4.5154282007109758</c:v>
                </c:pt>
                <c:pt idx="223">
                  <c:v>4.5363541751530168</c:v>
                </c:pt>
                <c:pt idx="224">
                  <c:v>4.5572845294756696</c:v>
                </c:pt>
                <c:pt idx="225">
                  <c:v>4.5782192655127671</c:v>
                </c:pt>
                <c:pt idx="226">
                  <c:v>4.5981113249823338</c:v>
                </c:pt>
                <c:pt idx="227">
                  <c:v>4.6201018900714024</c:v>
                </c:pt>
                <c:pt idx="228">
                  <c:v>4.6400022834316959</c:v>
                </c:pt>
                <c:pt idx="229">
                  <c:v>4.6620020635226194</c:v>
                </c:pt>
                <c:pt idx="230">
                  <c:v>4.6819107977596266</c:v>
                </c:pt>
                <c:pt idx="231">
                  <c:v>4.7028716429776445</c:v>
                </c:pt>
                <c:pt idx="232">
                  <c:v>4.7238368826871238</c:v>
                </c:pt>
                <c:pt idx="233">
                  <c:v>4.7448065187310933</c:v>
                </c:pt>
                <c:pt idx="234">
                  <c:v>4.766829370150119</c:v>
                </c:pt>
                <c:pt idx="235">
                  <c:v>4.7867589872003169</c:v>
                </c:pt>
                <c:pt idx="236">
                  <c:v>4.808791080705519</c:v>
                </c:pt>
                <c:pt idx="237">
                  <c:v>4.8287290631526778</c:v>
                </c:pt>
                <c:pt idx="238">
                  <c:v>4.8507704065043509</c:v>
                </c:pt>
                <c:pt idx="239">
                  <c:v>4.8707167613741449</c:v>
                </c:pt>
                <c:pt idx="240">
                  <c:v>4.8927673623423589</c:v>
                </c:pt>
                <c:pt idx="241">
                  <c:v>4.9127220966692793</c:v>
                </c:pt>
                <c:pt idx="242">
                  <c:v>4.9347819630339353</c:v>
                </c:pt>
                <c:pt idx="243">
                  <c:v>4.9547450838613569</c:v>
                </c:pt>
                <c:pt idx="244">
                  <c:v>4.97681422341212</c:v>
                </c:pt>
                <c:pt idx="245">
                  <c:v>4.9978369806241414</c:v>
                </c:pt>
                <c:pt idx="246">
                  <c:v>5.017812694428077</c:v>
                </c:pt>
                <c:pt idx="247">
                  <c:v>5.0398957583851987</c:v>
                </c:pt>
                <c:pt idx="248">
                  <c:v>5.0598798763369697</c:v>
                </c:pt>
                <c:pt idx="249">
                  <c:v>5.0819722329974528</c:v>
                </c:pt>
                <c:pt idx="250">
                  <c:v>5.1019647621715913</c:v>
                </c:pt>
                <c:pt idx="251">
                  <c:v>5.1230138487189532</c:v>
                </c:pt>
                <c:pt idx="252">
                  <c:v>5.1440673668395824</c:v>
                </c:pt>
                <c:pt idx="253">
                  <c:v>5.1651253183998875</c:v>
                </c:pt>
                <c:pt idx="254">
                  <c:v>5.1861877052674217</c:v>
                </c:pt>
                <c:pt idx="255">
                  <c:v>5.2072545293109522</c:v>
                </c:pt>
                <c:pt idx="256">
                  <c:v>5.2283257924004181</c:v>
                </c:pt>
                <c:pt idx="257">
                  <c:v>5.2504553982149247</c:v>
                </c:pt>
                <c:pt idx="258">
                  <c:v>5.2715357671994418</c:v>
                </c:pt>
                <c:pt idx="259">
                  <c:v>5.2926205809405129</c:v>
                </c:pt>
                <c:pt idx="260">
                  <c:v>5.3137098413128694</c:v>
                </c:pt>
                <c:pt idx="261">
                  <c:v>5.3348035501924418</c:v>
                </c:pt>
                <c:pt idx="262">
                  <c:v>5.3559017094563126</c:v>
                </c:pt>
                <c:pt idx="263">
                  <c:v>5.3770043209827891</c:v>
                </c:pt>
                <c:pt idx="264">
                  <c:v>5.3981113866513537</c:v>
                </c:pt>
                <c:pt idx="265">
                  <c:v>5.4192229083426833</c:v>
                </c:pt>
                <c:pt idx="266">
                  <c:v>5.4403388879386529</c:v>
                </c:pt>
                <c:pt idx="267">
                  <c:v>5.4625154663946969</c:v>
                </c:pt>
                <c:pt idx="268">
                  <c:v>5.482584228377883</c:v>
                </c:pt>
                <c:pt idx="269">
                  <c:v>5.5026570187216013</c:v>
                </c:pt>
                <c:pt idx="270">
                  <c:v>5.5248474230478486</c:v>
                </c:pt>
                <c:pt idx="271">
                  <c:v>5.5459857204367076</c:v>
                </c:pt>
                <c:pt idx="272">
                  <c:v>5.5671284870464772</c:v>
                </c:pt>
                <c:pt idx="273">
                  <c:v>5.5882757247673673</c:v>
                </c:pt>
                <c:pt idx="274">
                  <c:v>5.6094274354908231</c:v>
                </c:pt>
                <c:pt idx="275">
                  <c:v>5.6305836211094782</c:v>
                </c:pt>
                <c:pt idx="276">
                  <c:v>5.6517442835171776</c:v>
                </c:pt>
                <c:pt idx="277">
                  <c:v>5.672909424608938</c:v>
                </c:pt>
                <c:pt idx="278">
                  <c:v>5.6940790462810096</c:v>
                </c:pt>
                <c:pt idx="279">
                  <c:v>5.715253150430839</c:v>
                </c:pt>
                <c:pt idx="280">
                  <c:v>5.7353727029975063</c:v>
                </c:pt>
                <c:pt idx="281">
                  <c:v>5.7576148137595826</c:v>
                </c:pt>
                <c:pt idx="282">
                  <c:v>5.7777428919668594</c:v>
                </c:pt>
                <c:pt idx="283">
                  <c:v>5.7999944297988728</c:v>
                </c:pt>
                <c:pt idx="284">
                  <c:v>5.8211909748414037</c:v>
                </c:pt>
                <c:pt idx="285">
                  <c:v>5.8423920137717174</c:v>
                </c:pt>
                <c:pt idx="286">
                  <c:v>5.8635975484957328</c:v>
                </c:pt>
                <c:pt idx="287">
                  <c:v>5.8848075809205431</c:v>
                </c:pt>
                <c:pt idx="288">
                  <c:v>5.9060221129544939</c:v>
                </c:pt>
                <c:pt idx="289">
                  <c:v>5.9261800878889437</c:v>
                </c:pt>
                <c:pt idx="290">
                  <c:v>5.9484646834892203</c:v>
                </c:pt>
                <c:pt idx="291">
                  <c:v>5.9686312166651785</c:v>
                </c:pt>
                <c:pt idx="292">
                  <c:v>5.9909252753908966</c:v>
                </c:pt>
                <c:pt idx="293">
                  <c:v>6.0132243054754859</c:v>
                </c:pt>
                <c:pt idx="294">
                  <c:v>6.0334039039699583</c:v>
                </c:pt>
                <c:pt idx="295">
                  <c:v>6.0557124094457366</c:v>
                </c:pt>
                <c:pt idx="296">
                  <c:v>6.075900584556396</c:v>
                </c:pt>
                <c:pt idx="297">
                  <c:v>6.0971556991483578</c:v>
                </c:pt>
                <c:pt idx="298">
                  <c:v>6.1184153324997537</c:v>
                </c:pt>
                <c:pt idx="299">
                  <c:v>6.1396794865323505</c:v>
                </c:pt>
                <c:pt idx="300">
                  <c:v>6.1609481631691247</c:v>
                </c:pt>
                <c:pt idx="301">
                  <c:v>6.182221364334282</c:v>
                </c:pt>
                <c:pt idx="302">
                  <c:v>6.2024350980392962</c:v>
                </c:pt>
                <c:pt idx="303">
                  <c:v>6.2247813479527219</c:v>
                </c:pt>
                <c:pt idx="304">
                  <c:v>6.2450036873205628</c:v>
                </c:pt>
                <c:pt idx="305">
                  <c:v>6.2673594528058745</c:v>
                </c:pt>
                <c:pt idx="306">
                  <c:v>6.2875904051670997</c:v>
                </c:pt>
                <c:pt idx="307">
                  <c:v>6.3088905671288593</c:v>
                </c:pt>
                <c:pt idx="308">
                  <c:v>6.3312606211765905</c:v>
                </c:pt>
                <c:pt idx="309">
                  <c:v>6.3525700879878206</c:v>
                </c:pt>
                <c:pt idx="310">
                  <c:v>6.3738840967006816</c:v>
                </c:pt>
                <c:pt idx="311">
                  <c:v>6.395202649251706</c:v>
                </c:pt>
                <c:pt idx="312">
                  <c:v>6.4165257475786834</c:v>
                </c:pt>
                <c:pt idx="313">
                  <c:v>6.4378533936206015</c:v>
                </c:pt>
                <c:pt idx="314">
                  <c:v>6.4602523185658498</c:v>
                </c:pt>
                <c:pt idx="315">
                  <c:v>6.4805223366115623</c:v>
                </c:pt>
                <c:pt idx="316">
                  <c:v>6.5029308220517859</c:v>
                </c:pt>
                <c:pt idx="317">
                  <c:v>6.5242769061937169</c:v>
                </c:pt>
                <c:pt idx="318">
                  <c:v>6.5456275478615993</c:v>
                </c:pt>
                <c:pt idx="319">
                  <c:v>6.5669827490019843</c:v>
                </c:pt>
                <c:pt idx="320">
                  <c:v>6.5872744150707794</c:v>
                </c:pt>
                <c:pt idx="321">
                  <c:v>6.60970683749259</c:v>
                </c:pt>
                <c:pt idx="322">
                  <c:v>6.630007175723204</c:v>
                </c:pt>
                <c:pt idx="323">
                  <c:v>6.6524491872628131</c:v>
                </c:pt>
                <c:pt idx="324">
                  <c:v>6.6727582050709442</c:v>
                </c:pt>
                <c:pt idx="325">
                  <c:v>6.6941405753881495</c:v>
                </c:pt>
                <c:pt idx="326">
                  <c:v>6.7155275187408128</c:v>
                </c:pt>
                <c:pt idx="327">
                  <c:v>6.7369190370853911</c:v>
                </c:pt>
                <c:pt idx="328">
                  <c:v>6.7583151323796375</c:v>
                </c:pt>
                <c:pt idx="329">
                  <c:v>6.7807859605242093</c:v>
                </c:pt>
                <c:pt idx="330">
                  <c:v>6.8021914446909619</c:v>
                </c:pt>
                <c:pt idx="331">
                  <c:v>6.8236015117862534</c:v>
                </c:pt>
                <c:pt idx="332">
                  <c:v>6.8450161637729225</c:v>
                </c:pt>
                <c:pt idx="333">
                  <c:v>6.8664354026150649</c:v>
                </c:pt>
                <c:pt idx="334">
                  <c:v>6.8878592302780399</c:v>
                </c:pt>
                <c:pt idx="335">
                  <c:v>6.90821611874438</c:v>
                </c:pt>
                <c:pt idx="336">
                  <c:v>6.9307206599342646</c:v>
                </c:pt>
                <c:pt idx="337">
                  <c:v>6.9521582658645418</c:v>
                </c:pt>
                <c:pt idx="338">
                  <c:v>6.9736004684897379</c:v>
                </c:pt>
                <c:pt idx="339">
                  <c:v>6.9939748204681713</c:v>
                </c:pt>
                <c:pt idx="340">
                  <c:v>7.0164986717129212</c:v>
                </c:pt>
                <c:pt idx="341">
                  <c:v>7.0368817666882464</c:v>
                </c:pt>
                <c:pt idx="342">
                  <c:v>7.0594152853925287</c:v>
                </c:pt>
                <c:pt idx="343">
                  <c:v>7.080880501093036</c:v>
                </c:pt>
                <c:pt idx="344">
                  <c:v>7.1012767246419459</c:v>
                </c:pt>
                <c:pt idx="345">
                  <c:v>7.1238247601056859</c:v>
                </c:pt>
                <c:pt idx="346">
                  <c:v>7.1442297454365589</c:v>
                </c:pt>
                <c:pt idx="347">
                  <c:v>7.1667874691356523</c:v>
                </c:pt>
                <c:pt idx="348">
                  <c:v>7.1872012237794953</c:v>
                </c:pt>
                <c:pt idx="349">
                  <c:v>7.2097686440430282</c:v>
                </c:pt>
                <c:pt idx="350">
                  <c:v>7.230191175540515</c:v>
                </c:pt>
                <c:pt idx="351">
                  <c:v>7.2527683007083192</c:v>
                </c:pt>
                <c:pt idx="352">
                  <c:v>7.2731996166098893</c:v>
                </c:pt>
                <c:pt idx="353">
                  <c:v>7.2957864550325562</c:v>
                </c:pt>
                <c:pt idx="354">
                  <c:v>7.3162265628983985</c:v>
                </c:pt>
                <c:pt idx="355">
                  <c:v>7.3388231229372947</c:v>
                </c:pt>
                <c:pt idx="356">
                  <c:v>7.3603484044634726</c:v>
                </c:pt>
                <c:pt idx="357">
                  <c:v>7.381878320364665</c:v>
                </c:pt>
                <c:pt idx="358">
                  <c:v>7.4034128726368689</c:v>
                </c:pt>
                <c:pt idx="359">
                  <c:v>7.4249520632773596</c:v>
                </c:pt>
                <c:pt idx="360">
                  <c:v>7.4475732076805707</c:v>
                </c:pt>
                <c:pt idx="361">
                  <c:v>7.4680443676587576</c:v>
                </c:pt>
                <c:pt idx="362">
                  <c:v>7.4895974854006591</c:v>
                </c:pt>
                <c:pt idx="363">
                  <c:v>7.5111552495128615</c:v>
                </c:pt>
                <c:pt idx="364">
                  <c:v>7.5327176619991016</c:v>
                </c:pt>
                <c:pt idx="365">
                  <c:v>7.5542847248644156</c:v>
                </c:pt>
                <c:pt idx="366">
                  <c:v>7.5758564401151505</c:v>
                </c:pt>
                <c:pt idx="367">
                  <c:v>7.597432809758911</c:v>
                </c:pt>
                <c:pt idx="368">
                  <c:v>7.6190138358046431</c:v>
                </c:pt>
                <c:pt idx="369">
                  <c:v>7.6416789268048779</c:v>
                </c:pt>
                <c:pt idx="370">
                  <c:v>7.6632695047605628</c:v>
                </c:pt>
                <c:pt idx="371">
                  <c:v>7.6848647452534999</c:v>
                </c:pt>
                <c:pt idx="372">
                  <c:v>7.7064646502978951</c:v>
                </c:pt>
                <c:pt idx="373">
                  <c:v>7.7280692219092746</c:v>
                </c:pt>
                <c:pt idx="374">
                  <c:v>7.7485978891846523</c:v>
                </c:pt>
                <c:pt idx="375">
                  <c:v>7.7712923729015078</c:v>
                </c:pt>
                <c:pt idx="376">
                  <c:v>7.792910956319937</c:v>
                </c:pt>
                <c:pt idx="377">
                  <c:v>7.8145342143804672</c:v>
                </c:pt>
                <c:pt idx="378">
                  <c:v>7.8372436686401166</c:v>
                </c:pt>
                <c:pt idx="379">
                  <c:v>7.8577947625173765</c:v>
                </c:pt>
                <c:pt idx="380">
                  <c:v>7.8805140442530464</c:v>
                </c:pt>
                <c:pt idx="381">
                  <c:v>7.9010740335044263</c:v>
                </c:pt>
                <c:pt idx="382">
                  <c:v>7.9227206951325737</c:v>
                </c:pt>
                <c:pt idx="383">
                  <c:v>7.9443720435548828</c:v>
                </c:pt>
                <c:pt idx="384">
                  <c:v>7.9671110057816534</c:v>
                </c:pt>
                <c:pt idx="385">
                  <c:v>7.9876888089030329</c:v>
                </c:pt>
                <c:pt idx="386">
                  <c:v>8.0104376241670199</c:v>
                </c:pt>
                <c:pt idx="387">
                  <c:v>8.03102434580431</c:v>
                </c:pt>
                <c:pt idx="388">
                  <c:v>8.0537830226480569</c:v>
                </c:pt>
                <c:pt idx="389">
                  <c:v>8.0743786705352836</c:v>
                </c:pt>
                <c:pt idx="390">
                  <c:v>8.0971472175124504</c:v>
                </c:pt>
                <c:pt idx="391">
                  <c:v>8.1188363686840983</c:v>
                </c:pt>
                <c:pt idx="392">
                  <c:v>8.1394454204694959</c:v>
                </c:pt>
                <c:pt idx="393">
                  <c:v>8.1622287887093101</c:v>
                </c:pt>
                <c:pt idx="394">
                  <c:v>8.1828467861237169</c:v>
                </c:pt>
                <c:pt idx="395">
                  <c:v>8.2056400459298775</c:v>
                </c:pt>
                <c:pt idx="396">
                  <c:v>8.2262669967426003</c:v>
                </c:pt>
                <c:pt idx="397">
                  <c:v>8.2490701567078535</c:v>
                </c:pt>
                <c:pt idx="398">
                  <c:v>8.2697060686983139</c:v>
                </c:pt>
                <c:pt idx="399">
                  <c:v>8.2925191374265719</c:v>
                </c:pt>
                <c:pt idx="400">
                  <c:v>8.3131640183843718</c:v>
                </c:pt>
                <c:pt idx="401">
                  <c:v>8.3349000775050825</c:v>
                </c:pt>
                <c:pt idx="402">
                  <c:v>8.356640862215631</c:v>
                </c:pt>
                <c:pt idx="403">
                  <c:v>8.379473774326577</c:v>
                </c:pt>
                <c:pt idx="404">
                  <c:v>8.4012242529228498</c:v>
                </c:pt>
                <c:pt idx="405">
                  <c:v>8.4229794633815356</c:v>
                </c:pt>
                <c:pt idx="406">
                  <c:v>8.4447394077619471</c:v>
                </c:pt>
                <c:pt idx="407">
                  <c:v>8.466504088124708</c:v>
                </c:pt>
                <c:pt idx="408">
                  <c:v>8.4882735065318204</c:v>
                </c:pt>
                <c:pt idx="409">
                  <c:v>8.5100476650466241</c:v>
                </c:pt>
                <c:pt idx="410">
                  <c:v>8.5318265657338053</c:v>
                </c:pt>
                <c:pt idx="411">
                  <c:v>8.5536102106593965</c:v>
                </c:pt>
                <c:pt idx="412">
                  <c:v>8.5753986018908019</c:v>
                </c:pt>
                <c:pt idx="413">
                  <c:v>8.5971917414967329</c:v>
                </c:pt>
                <c:pt idx="414">
                  <c:v>8.6189896315472936</c:v>
                </c:pt>
                <c:pt idx="415">
                  <c:v>8.6407922741139238</c:v>
                </c:pt>
                <c:pt idx="416">
                  <c:v>8.6625996712694437</c:v>
                </c:pt>
                <c:pt idx="417">
                  <c:v>8.6855025576785323</c:v>
                </c:pt>
                <c:pt idx="418">
                  <c:v>8.7062287376450627</c:v>
                </c:pt>
                <c:pt idx="419">
                  <c:v>8.7280504110175592</c:v>
                </c:pt>
                <c:pt idx="420">
                  <c:v>8.7498768472837085</c:v>
                </c:pt>
                <c:pt idx="421">
                  <c:v>8.7717080485231005</c:v>
                </c:pt>
                <c:pt idx="422">
                  <c:v>8.7935440168167034</c:v>
                </c:pt>
                <c:pt idx="423">
                  <c:v>8.8164769163455183</c:v>
                </c:pt>
                <c:pt idx="424">
                  <c:v>8.837230262897128</c:v>
                </c:pt>
                <c:pt idx="425">
                  <c:v>8.8601731842871629</c:v>
                </c:pt>
                <c:pt idx="426">
                  <c:v>8.8820284804587786</c:v>
                </c:pt>
                <c:pt idx="427">
                  <c:v>8.9038885542142747</c:v>
                </c:pt>
                <c:pt idx="428">
                  <c:v>8.9268467758182268</c:v>
                </c:pt>
                <c:pt idx="429">
                  <c:v>8.9476230428351897</c:v>
                </c:pt>
                <c:pt idx="430">
                  <c:v>8.9705913084493041</c:v>
                </c:pt>
                <c:pt idx="431">
                  <c:v>8.9913766668801269</c:v>
                </c:pt>
                <c:pt idx="432">
                  <c:v>9.0143549852965972</c:v>
                </c:pt>
                <c:pt idx="433">
                  <c:v>9.0351494431013126</c:v>
                </c:pt>
                <c:pt idx="434">
                  <c:v>9.0581378231238485</c:v>
                </c:pt>
                <c:pt idx="435">
                  <c:v>9.0789413882729786</c:v>
                </c:pt>
                <c:pt idx="436">
                  <c:v>9.1019398387168557</c:v>
                </c:pt>
                <c:pt idx="437">
                  <c:v>9.1227525191913692</c:v>
                </c:pt>
                <c:pt idx="438">
                  <c:v>9.1446652845604639</c:v>
                </c:pt>
                <c:pt idx="439">
                  <c:v>9.1676788571904098</c:v>
                </c:pt>
                <c:pt idx="440">
                  <c:v>9.1885052256403004</c:v>
                </c:pt>
                <c:pt idx="441">
                  <c:v>9.2115288907805635</c:v>
                </c:pt>
                <c:pt idx="442">
                  <c:v>9.232364394554244</c:v>
                </c:pt>
                <c:pt idx="443">
                  <c:v>9.2553981610607892</c:v>
                </c:pt>
                <c:pt idx="444">
                  <c:v>9.2762428081760415</c:v>
                </c:pt>
                <c:pt idx="445">
                  <c:v>9.299286684916467</c:v>
                </c:pt>
                <c:pt idx="446">
                  <c:v>9.3201404834016657</c:v>
                </c:pt>
                <c:pt idx="447">
                  <c:v>9.3431944792552439</c:v>
                </c:pt>
                <c:pt idx="448">
                  <c:v>9.3640574371493148</c:v>
                </c:pt>
                <c:pt idx="449">
                  <c:v>9.3871215610070582</c:v>
                </c:pt>
                <c:pt idx="450">
                  <c:v>9.4079936863595286</c:v>
                </c:pt>
                <c:pt idx="451">
                  <c:v>9.4299690520631074</c:v>
                </c:pt>
                <c:pt idx="452">
                  <c:v>9.4530483846233402</c:v>
                </c:pt>
                <c:pt idx="453">
                  <c:v>9.4739342762794916</c:v>
                </c:pt>
                <c:pt idx="454">
                  <c:v>9.4970237591226887</c:v>
                </c:pt>
                <c:pt idx="455">
                  <c:v>9.5179188384075619</c:v>
                </c:pt>
                <c:pt idx="456">
                  <c:v>9.5410184804658176</c:v>
                </c:pt>
                <c:pt idx="457">
                  <c:v>9.561922755466167</c:v>
                </c:pt>
                <c:pt idx="458">
                  <c:v>9.5850325656834165</c:v>
                </c:pt>
                <c:pt idx="459">
                  <c:v>9.6059460444966902</c:v>
                </c:pt>
                <c:pt idx="460">
                  <c:v>9.6290660318286285</c:v>
                </c:pt>
                <c:pt idx="461">
                  <c:v>9.6499887225629752</c:v>
                </c:pt>
                <c:pt idx="462">
                  <c:v>9.6731188959771881</c:v>
                </c:pt>
                <c:pt idx="463">
                  <c:v>9.6940508067514646</c:v>
                </c:pt>
                <c:pt idx="464">
                  <c:v>9.7171911752273541</c:v>
                </c:pt>
                <c:pt idx="465">
                  <c:v>9.7392346008649415</c:v>
                </c:pt>
                <c:pt idx="466">
                  <c:v>9.761282886700041</c:v>
                </c:pt>
                <c:pt idx="467">
                  <c:v>9.7833360348763065</c:v>
                </c:pt>
                <c:pt idx="468">
                  <c:v>9.8053940475388206</c:v>
                </c:pt>
                <c:pt idx="469">
                  <c:v>9.827456926834051</c:v>
                </c:pt>
                <c:pt idx="470">
                  <c:v>9.8495246749099223</c:v>
                </c:pt>
                <c:pt idx="471">
                  <c:v>9.8715972939157695</c:v>
                </c:pt>
                <c:pt idx="472">
                  <c:v>9.8936747860023626</c:v>
                </c:pt>
                <c:pt idx="473">
                  <c:v>9.9157571533218611</c:v>
                </c:pt>
                <c:pt idx="474">
                  <c:v>9.9367399199213846</c:v>
                </c:pt>
                <c:pt idx="475">
                  <c:v>9.9599365222754734</c:v>
                </c:pt>
                <c:pt idx="476">
                  <c:v>9.9809285619501793</c:v>
                </c:pt>
                <c:pt idx="477">
                  <c:v>10.004135418022631</c:v>
                </c:pt>
                <c:pt idx="478">
                  <c:v>10.026242193839421</c:v>
                </c:pt>
                <c:pt idx="479">
                  <c:v>10.048353857832229</c:v>
                </c:pt>
                <c:pt idx="480">
                  <c:v>10.071576368289954</c:v>
                </c:pt>
                <c:pt idx="481">
                  <c:v>10.092591858996053</c:v>
                </c:pt>
                <c:pt idx="482">
                  <c:v>10.115824646094623</c:v>
                </c:pt>
                <c:pt idx="483">
                  <c:v>10.136849438828889</c:v>
                </c:pt>
                <c:pt idx="484">
                  <c:v>10.160092511667736</c:v>
                </c:pt>
                <c:pt idx="485">
                  <c:v>10.181126614668479</c:v>
                </c:pt>
                <c:pt idx="486">
                  <c:v>10.204379982359175</c:v>
                </c:pt>
                <c:pt idx="487">
                  <c:v>10.225423403875638</c:v>
                </c:pt>
                <c:pt idx="488">
                  <c:v>10.248687075541831</c:v>
                </c:pt>
                <c:pt idx="489">
                  <c:v>10.269739823834263</c:v>
                </c:pt>
                <c:pt idx="490">
                  <c:v>10.293013808611732</c:v>
                </c:pt>
                <c:pt idx="491">
                  <c:v>10.315184545546996</c:v>
                </c:pt>
                <c:pt idx="492">
                  <c:v>10.337360198988057</c:v>
                </c:pt>
                <c:pt idx="493">
                  <c:v>10.359540771115942</c:v>
                </c:pt>
                <c:pt idx="494">
                  <c:v>10.380616872558917</c:v>
                </c:pt>
                <c:pt idx="495">
                  <c:v>10.40391668016354</c:v>
                </c:pt>
                <c:pt idx="496">
                  <c:v>10.425002137379911</c:v>
                </c:pt>
                <c:pt idx="497">
                  <c:v>10.448312290166966</c:v>
                </c:pt>
                <c:pt idx="498">
                  <c:v>10.469407111466571</c:v>
                </c:pt>
                <c:pt idx="499">
                  <c:v>10.492727618626718</c:v>
                </c:pt>
                <c:pt idx="500">
                  <c:v>10.513831812330473</c:v>
                </c:pt>
                <c:pt idx="501">
                  <c:v>10.536051565782628</c:v>
                </c:pt>
                <c:pt idx="502">
                  <c:v>10.537162683066619</c:v>
                </c:pt>
              </c:numCache>
            </c:numRef>
          </c:xVal>
          <c:yVal>
            <c:numRef>
              <c:f>CHS_13June2016!$AY$27:$AY$529</c:f>
              <c:numCache>
                <c:formatCode>General</c:formatCode>
                <c:ptCount val="503"/>
                <c:pt idx="0">
                  <c:v>0.11600000000000001</c:v>
                </c:pt>
                <c:pt idx="1">
                  <c:v>0.12699873</c:v>
                </c:pt>
                <c:pt idx="2">
                  <c:v>0.24195159999999999</c:v>
                </c:pt>
                <c:pt idx="3">
                  <c:v>0.50980110000000001</c:v>
                </c:pt>
                <c:pt idx="4">
                  <c:v>0.74855059999999995</c:v>
                </c:pt>
                <c:pt idx="5">
                  <c:v>0.98522105999999998</c:v>
                </c:pt>
                <c:pt idx="6">
                  <c:v>1.2227760000000001</c:v>
                </c:pt>
                <c:pt idx="7">
                  <c:v>1.4572637900000001</c:v>
                </c:pt>
                <c:pt idx="8">
                  <c:v>1.6866522900000001</c:v>
                </c:pt>
                <c:pt idx="9">
                  <c:v>1.9109758799999998</c:v>
                </c:pt>
                <c:pt idx="10">
                  <c:v>2.1162052</c:v>
                </c:pt>
                <c:pt idx="11">
                  <c:v>2.30343016</c:v>
                </c:pt>
                <c:pt idx="12">
                  <c:v>2.4815534700000002</c:v>
                </c:pt>
                <c:pt idx="13">
                  <c:v>2.6407001399999999</c:v>
                </c:pt>
                <c:pt idx="14">
                  <c:v>2.7897837400000003</c:v>
                </c:pt>
                <c:pt idx="15">
                  <c:v>2.9268407000000001</c:v>
                </c:pt>
                <c:pt idx="16">
                  <c:v>3.0528752400000001</c:v>
                </c:pt>
                <c:pt idx="17">
                  <c:v>3.1648717499999997</c:v>
                </c:pt>
                <c:pt idx="18">
                  <c:v>3.2669203599999999</c:v>
                </c:pt>
                <c:pt idx="19">
                  <c:v>3.3529196500000005</c:v>
                </c:pt>
                <c:pt idx="20">
                  <c:v>3.4279930199999997</c:v>
                </c:pt>
                <c:pt idx="21">
                  <c:v>3.49304214</c:v>
                </c:pt>
                <c:pt idx="22">
                  <c:v>3.55806486</c:v>
                </c:pt>
                <c:pt idx="23">
                  <c:v>3.6200379599999999</c:v>
                </c:pt>
                <c:pt idx="24">
                  <c:v>3.6740952199999999</c:v>
                </c:pt>
                <c:pt idx="25">
                  <c:v>3.7270989000000001</c:v>
                </c:pt>
                <c:pt idx="26">
                  <c:v>3.7741487899999999</c:v>
                </c:pt>
                <c:pt idx="27">
                  <c:v>3.8220984400000004</c:v>
                </c:pt>
                <c:pt idx="28">
                  <c:v>3.8710610399999998</c:v>
                </c:pt>
                <c:pt idx="29">
                  <c:v>3.9040929200000001</c:v>
                </c:pt>
                <c:pt idx="30">
                  <c:v>3.9341285399999997</c:v>
                </c:pt>
                <c:pt idx="31">
                  <c:v>3.96415176</c:v>
                </c:pt>
                <c:pt idx="32">
                  <c:v>3.9901872999999997</c:v>
                </c:pt>
                <c:pt idx="33">
                  <c:v>4.0191928999999993</c:v>
                </c:pt>
                <c:pt idx="34">
                  <c:v>4.0441721099999999</c:v>
                </c:pt>
                <c:pt idx="35">
                  <c:v>4.0731952199999997</c:v>
                </c:pt>
                <c:pt idx="36">
                  <c:v>4.1011725999999999</c:v>
                </c:pt>
                <c:pt idx="37">
                  <c:v>4.1291383799999997</c:v>
                </c:pt>
                <c:pt idx="38">
                  <c:v>4.1540728499999995</c:v>
                </c:pt>
                <c:pt idx="39">
                  <c:v>4.1701488399999995</c:v>
                </c:pt>
                <c:pt idx="40">
                  <c:v>4.1812150800000003</c:v>
                </c:pt>
                <c:pt idx="41">
                  <c:v>4.1962446000000009</c:v>
                </c:pt>
                <c:pt idx="42">
                  <c:v>4.2132513600000001</c:v>
                </c:pt>
                <c:pt idx="43">
                  <c:v>4.2292166499999997</c:v>
                </c:pt>
                <c:pt idx="44">
                  <c:v>4.2432775999999999</c:v>
                </c:pt>
                <c:pt idx="45">
                  <c:v>4.2602635600000003</c:v>
                </c:pt>
                <c:pt idx="46">
                  <c:v>4.28318844</c:v>
                </c:pt>
                <c:pt idx="47">
                  <c:v>4.3011496200000003</c:v>
                </c:pt>
                <c:pt idx="48">
                  <c:v>4.3161313400000001</c:v>
                </c:pt>
                <c:pt idx="49">
                  <c:v>4.32615456</c:v>
                </c:pt>
                <c:pt idx="50">
                  <c:v>4.3381976300000007</c:v>
                </c:pt>
                <c:pt idx="51">
                  <c:v>4.3461878</c:v>
                </c:pt>
                <c:pt idx="52">
                  <c:v>4.3542181800000002</c:v>
                </c:pt>
                <c:pt idx="53">
                  <c:v>4.3632345799999994</c:v>
                </c:pt>
                <c:pt idx="54">
                  <c:v>4.3752152399999993</c:v>
                </c:pt>
                <c:pt idx="55">
                  <c:v>4.39015836</c:v>
                </c:pt>
                <c:pt idx="56">
                  <c:v>4.4050505399999995</c:v>
                </c:pt>
                <c:pt idx="57">
                  <c:v>4.4150812999999998</c:v>
                </c:pt>
                <c:pt idx="58">
                  <c:v>4.4270403600000003</c:v>
                </c:pt>
                <c:pt idx="59">
                  <c:v>4.4320752799999994</c:v>
                </c:pt>
                <c:pt idx="60">
                  <c:v>4.4371077999999997</c:v>
                </c:pt>
                <c:pt idx="61">
                  <c:v>4.4431259399999998</c:v>
                </c:pt>
                <c:pt idx="62">
                  <c:v>4.4461778200000008</c:v>
                </c:pt>
                <c:pt idx="63">
                  <c:v>4.4542112999999999</c:v>
                </c:pt>
                <c:pt idx="64">
                  <c:v>4.4621509799999997</c:v>
                </c:pt>
                <c:pt idx="65">
                  <c:v>4.4800497400000001</c:v>
                </c:pt>
                <c:pt idx="66">
                  <c:v>4.4899539800000001</c:v>
                </c:pt>
                <c:pt idx="67">
                  <c:v>4.4989123800000002</c:v>
                </c:pt>
                <c:pt idx="68">
                  <c:v>4.5088991000000007</c:v>
                </c:pt>
                <c:pt idx="69">
                  <c:v>4.5148443399999998</c:v>
                </c:pt>
                <c:pt idx="70">
                  <c:v>4.5188600399999999</c:v>
                </c:pt>
                <c:pt idx="71">
                  <c:v>4.5199156799999995</c:v>
                </c:pt>
                <c:pt idx="72">
                  <c:v>4.5239279800000007</c:v>
                </c:pt>
                <c:pt idx="73">
                  <c:v>4.5299095200000004</c:v>
                </c:pt>
                <c:pt idx="74">
                  <c:v>4.5398299399999997</c:v>
                </c:pt>
                <c:pt idx="75">
                  <c:v>4.5517164000000001</c:v>
                </c:pt>
                <c:pt idx="76">
                  <c:v>4.5616276200000003</c:v>
                </c:pt>
                <c:pt idx="77">
                  <c:v>4.5666103399999995</c:v>
                </c:pt>
                <c:pt idx="78">
                  <c:v>4.57159066</c:v>
                </c:pt>
                <c:pt idx="79">
                  <c:v>4.57656858</c:v>
                </c:pt>
                <c:pt idx="80">
                  <c:v>4.5785914400000003</c:v>
                </c:pt>
                <c:pt idx="81">
                  <c:v>4.5756930000000002</c:v>
                </c:pt>
                <c:pt idx="82">
                  <c:v>4.5747630000000008</c:v>
                </c:pt>
                <c:pt idx="83">
                  <c:v>4.5837158000000002</c:v>
                </c:pt>
                <c:pt idx="84">
                  <c:v>4.5935548200000005</c:v>
                </c:pt>
                <c:pt idx="85">
                  <c:v>4.6044660899999998</c:v>
                </c:pt>
                <c:pt idx="86">
                  <c:v>4.6152789000000007</c:v>
                </c:pt>
                <c:pt idx="87">
                  <c:v>4.6242151500000004</c:v>
                </c:pt>
                <c:pt idx="88">
                  <c:v>4.6261749600000002</c:v>
                </c:pt>
                <c:pt idx="89">
                  <c:v>4.6292101599999995</c:v>
                </c:pt>
                <c:pt idx="90">
                  <c:v>4.6282206399999994</c:v>
                </c:pt>
                <c:pt idx="91">
                  <c:v>4.6282602600000002</c:v>
                </c:pt>
                <c:pt idx="92">
                  <c:v>4.6302631200000004</c:v>
                </c:pt>
                <c:pt idx="93">
                  <c:v>4.6410993600000001</c:v>
                </c:pt>
                <c:pt idx="94">
                  <c:v>4.6460422799999996</c:v>
                </c:pt>
                <c:pt idx="95">
                  <c:v>4.6568701200000007</c:v>
                </c:pt>
                <c:pt idx="96">
                  <c:v>4.6618070400000002</c:v>
                </c:pt>
                <c:pt idx="97">
                  <c:v>4.6687031999999995</c:v>
                </c:pt>
                <c:pt idx="98">
                  <c:v>4.6746155400000005</c:v>
                </c:pt>
                <c:pt idx="99">
                  <c:v>4.6726817199999999</c:v>
                </c:pt>
                <c:pt idx="100">
                  <c:v>4.6717761800000002</c:v>
                </c:pt>
                <c:pt idx="101">
                  <c:v>4.6648952000000001</c:v>
                </c:pt>
                <c:pt idx="102">
                  <c:v>4.6718294399999998</c:v>
                </c:pt>
                <c:pt idx="103">
                  <c:v>4.6796447400000005</c:v>
                </c:pt>
                <c:pt idx="104">
                  <c:v>4.6865246999999997</c:v>
                </c:pt>
                <c:pt idx="105">
                  <c:v>4.6963391200000002</c:v>
                </c:pt>
                <c:pt idx="106">
                  <c:v>4.7071281599999999</c:v>
                </c:pt>
                <c:pt idx="107">
                  <c:v>4.7110606600000002</c:v>
                </c:pt>
                <c:pt idx="108">
                  <c:v>4.71303392</c:v>
                </c:pt>
                <c:pt idx="109">
                  <c:v>4.7101620200000003</c:v>
                </c:pt>
                <c:pt idx="110">
                  <c:v>4.7101293000000002</c:v>
                </c:pt>
                <c:pt idx="111">
                  <c:v>4.7092144500000002</c:v>
                </c:pt>
                <c:pt idx="112">
                  <c:v>4.7130924000000007</c:v>
                </c:pt>
                <c:pt idx="113">
                  <c:v>4.7199976399999999</c:v>
                </c:pt>
                <c:pt idx="114">
                  <c:v>4.72489662</c:v>
                </c:pt>
                <c:pt idx="115">
                  <c:v>4.7337021200000002</c:v>
                </c:pt>
                <c:pt idx="116">
                  <c:v>4.7405495599999998</c:v>
                </c:pt>
                <c:pt idx="117">
                  <c:v>4.7473452000000007</c:v>
                </c:pt>
                <c:pt idx="118">
                  <c:v>4.7444685399999997</c:v>
                </c:pt>
                <c:pt idx="119">
                  <c:v>4.7444733699999997</c:v>
                </c:pt>
                <c:pt idx="120">
                  <c:v>4.7395966500000002</c:v>
                </c:pt>
                <c:pt idx="121">
                  <c:v>4.7454578600000001</c:v>
                </c:pt>
                <c:pt idx="122">
                  <c:v>4.7493646099999998</c:v>
                </c:pt>
                <c:pt idx="123">
                  <c:v>4.7542449900000001</c:v>
                </c:pt>
                <c:pt idx="124">
                  <c:v>4.76107383</c:v>
                </c:pt>
                <c:pt idx="125">
                  <c:v>4.7688746999999996</c:v>
                </c:pt>
                <c:pt idx="126">
                  <c:v>4.777647</c:v>
                </c:pt>
                <c:pt idx="127">
                  <c:v>4.77861666</c:v>
                </c:pt>
                <c:pt idx="128">
                  <c:v>4.77953648</c:v>
                </c:pt>
                <c:pt idx="129">
                  <c:v>4.77665586</c:v>
                </c:pt>
                <c:pt idx="130">
                  <c:v>4.7766987199999997</c:v>
                </c:pt>
                <c:pt idx="131">
                  <c:v>4.7756690899999992</c:v>
                </c:pt>
                <c:pt idx="132">
                  <c:v>4.78345296</c:v>
                </c:pt>
                <c:pt idx="133">
                  <c:v>4.7844178199999998</c:v>
                </c:pt>
                <c:pt idx="134">
                  <c:v>4.7931693200000005</c:v>
                </c:pt>
                <c:pt idx="135">
                  <c:v>4.8019661600000001</c:v>
                </c:pt>
                <c:pt idx="136">
                  <c:v>4.8077412299999995</c:v>
                </c:pt>
                <c:pt idx="137">
                  <c:v>4.8077752800000004</c:v>
                </c:pt>
                <c:pt idx="138">
                  <c:v>4.8047922000000005</c:v>
                </c:pt>
                <c:pt idx="139">
                  <c:v>4.8038536000000001</c:v>
                </c:pt>
                <c:pt idx="140">
                  <c:v>4.8048100800000002</c:v>
                </c:pt>
                <c:pt idx="141">
                  <c:v>4.8038216800000004</c:v>
                </c:pt>
                <c:pt idx="142">
                  <c:v>4.8096361600000002</c:v>
                </c:pt>
                <c:pt idx="143">
                  <c:v>4.8193343999999998</c:v>
                </c:pt>
                <c:pt idx="144">
                  <c:v>4.8261139200000001</c:v>
                </c:pt>
                <c:pt idx="145">
                  <c:v>4.8386678600000002</c:v>
                </c:pt>
                <c:pt idx="146">
                  <c:v>4.8386923199999998</c:v>
                </c:pt>
                <c:pt idx="147">
                  <c:v>4.84055838</c:v>
                </c:pt>
                <c:pt idx="148">
                  <c:v>4.8366991199999996</c:v>
                </c:pt>
                <c:pt idx="149">
                  <c:v>4.8346822600000001</c:v>
                </c:pt>
                <c:pt idx="150">
                  <c:v>4.8347059199999993</c:v>
                </c:pt>
                <c:pt idx="151">
                  <c:v>4.83462952</c:v>
                </c:pt>
                <c:pt idx="152">
                  <c:v>4.8395016000000002</c:v>
                </c:pt>
                <c:pt idx="153">
                  <c:v>4.8481500000000004</c:v>
                </c:pt>
                <c:pt idx="154">
                  <c:v>4.8568943999999998</c:v>
                </c:pt>
                <c:pt idx="155">
                  <c:v>4.8626269100000004</c:v>
                </c:pt>
                <c:pt idx="156">
                  <c:v>4.8654996299999995</c:v>
                </c:pt>
                <c:pt idx="157">
                  <c:v>4.8606702800000008</c:v>
                </c:pt>
                <c:pt idx="158">
                  <c:v>4.8635414399999997</c:v>
                </c:pt>
                <c:pt idx="159">
                  <c:v>4.8615687999999997</c:v>
                </c:pt>
                <c:pt idx="160">
                  <c:v>4.8615330399999994</c:v>
                </c:pt>
                <c:pt idx="161">
                  <c:v>4.8605288399999997</c:v>
                </c:pt>
                <c:pt idx="162">
                  <c:v>4.8701708799999999</c:v>
                </c:pt>
                <c:pt idx="163">
                  <c:v>4.8788408800000003</c:v>
                </c:pt>
                <c:pt idx="164">
                  <c:v>4.8836371199999995</c:v>
                </c:pt>
                <c:pt idx="165">
                  <c:v>4.8913832500000005</c:v>
                </c:pt>
                <c:pt idx="166">
                  <c:v>4.8932224</c:v>
                </c:pt>
                <c:pt idx="167">
                  <c:v>4.8912435600000004</c:v>
                </c:pt>
                <c:pt idx="168">
                  <c:v>4.8911983999999995</c:v>
                </c:pt>
                <c:pt idx="169">
                  <c:v>4.8892199600000001</c:v>
                </c:pt>
                <c:pt idx="170">
                  <c:v>4.8882081600000005</c:v>
                </c:pt>
                <c:pt idx="171">
                  <c:v>4.8871963599999999</c:v>
                </c:pt>
                <c:pt idx="172">
                  <c:v>4.8920302500000004</c:v>
                </c:pt>
                <c:pt idx="173">
                  <c:v>4.9025542800000004</c:v>
                </c:pt>
                <c:pt idx="174">
                  <c:v>4.9073823500000007</c:v>
                </c:pt>
                <c:pt idx="175">
                  <c:v>4.9131224999999992</c:v>
                </c:pt>
                <c:pt idx="176">
                  <c:v>4.9121044999999999</c:v>
                </c:pt>
                <c:pt idx="177">
                  <c:v>4.9159107500000001</c:v>
                </c:pt>
                <c:pt idx="178">
                  <c:v>4.9139271000000004</c:v>
                </c:pt>
                <c:pt idx="179">
                  <c:v>4.9109793999999996</c:v>
                </c:pt>
                <c:pt idx="180">
                  <c:v>4.9156955199999999</c:v>
                </c:pt>
                <c:pt idx="181">
                  <c:v>4.9166549999999996</c:v>
                </c:pt>
                <c:pt idx="182">
                  <c:v>4.9252224000000009</c:v>
                </c:pt>
                <c:pt idx="183">
                  <c:v>4.9300334000000001</c:v>
                </c:pt>
                <c:pt idx="184">
                  <c:v>4.9367178000000003</c:v>
                </c:pt>
                <c:pt idx="185">
                  <c:v>4.9414725000000006</c:v>
                </c:pt>
                <c:pt idx="186">
                  <c:v>4.9442987</c:v>
                </c:pt>
                <c:pt idx="187">
                  <c:v>4.9423090499999995</c:v>
                </c:pt>
                <c:pt idx="188">
                  <c:v>4.9422451000000001</c:v>
                </c:pt>
                <c:pt idx="189">
                  <c:v>4.9383309500000001</c:v>
                </c:pt>
                <c:pt idx="190">
                  <c:v>4.940191500000001</c:v>
                </c:pt>
                <c:pt idx="191">
                  <c:v>4.9439749500000003</c:v>
                </c:pt>
                <c:pt idx="192">
                  <c:v>4.9506419500000005</c:v>
                </c:pt>
                <c:pt idx="193">
                  <c:v>4.9563956399999993</c:v>
                </c:pt>
                <c:pt idx="194">
                  <c:v>4.9591591000000008</c:v>
                </c:pt>
                <c:pt idx="195">
                  <c:v>4.9619724999999999</c:v>
                </c:pt>
                <c:pt idx="196">
                  <c:v>4.9647842999999998</c:v>
                </c:pt>
                <c:pt idx="197">
                  <c:v>4.9637511000000005</c:v>
                </c:pt>
                <c:pt idx="198">
                  <c:v>4.9598359500000004</c:v>
                </c:pt>
                <c:pt idx="199">
                  <c:v>4.9636056000000002</c:v>
                </c:pt>
                <c:pt idx="200">
                  <c:v>4.9654527500000007</c:v>
                </c:pt>
                <c:pt idx="201">
                  <c:v>4.9692188000000002</c:v>
                </c:pt>
                <c:pt idx="202">
                  <c:v>4.9739427000000003</c:v>
                </c:pt>
                <c:pt idx="203">
                  <c:v>4.9805835000000007</c:v>
                </c:pt>
                <c:pt idx="204">
                  <c:v>4.9863136199999998</c:v>
                </c:pt>
                <c:pt idx="205">
                  <c:v>4.9919370000000001</c:v>
                </c:pt>
                <c:pt idx="206">
                  <c:v>4.9909482399999998</c:v>
                </c:pt>
                <c:pt idx="207">
                  <c:v>4.9888965499999998</c:v>
                </c:pt>
                <c:pt idx="208">
                  <c:v>4.9849800000000002</c:v>
                </c:pt>
                <c:pt idx="209">
                  <c:v>4.9848984500000002</c:v>
                </c:pt>
                <c:pt idx="210">
                  <c:v>4.9896077500000002</c:v>
                </c:pt>
                <c:pt idx="211">
                  <c:v>4.9914404999999995</c:v>
                </c:pt>
                <c:pt idx="212">
                  <c:v>4.9980612999999998</c:v>
                </c:pt>
                <c:pt idx="213">
                  <c:v>4.9989851999999999</c:v>
                </c:pt>
                <c:pt idx="214">
                  <c:v>5.007463500000001</c:v>
                </c:pt>
                <c:pt idx="215">
                  <c:v>5.0131706200000004</c:v>
                </c:pt>
                <c:pt idx="216">
                  <c:v>5.0120708499999997</c:v>
                </c:pt>
                <c:pt idx="217">
                  <c:v>5.0120326800000008</c:v>
                </c:pt>
                <c:pt idx="218">
                  <c:v>5.0099760499999997</c:v>
                </c:pt>
                <c:pt idx="219">
                  <c:v>5.00802456</c:v>
                </c:pt>
                <c:pt idx="220">
                  <c:v>5.0126625000000002</c:v>
                </c:pt>
                <c:pt idx="221">
                  <c:v>5.0154383000000005</c:v>
                </c:pt>
                <c:pt idx="222">
                  <c:v>5.0239476000000005</c:v>
                </c:pt>
                <c:pt idx="223">
                  <c:v>5.0286302999999997</c:v>
                </c:pt>
                <c:pt idx="224">
                  <c:v>5.0333106000000001</c:v>
                </c:pt>
                <c:pt idx="225">
                  <c:v>5.0351227500000002</c:v>
                </c:pt>
                <c:pt idx="226">
                  <c:v>5.0322111400000002</c:v>
                </c:pt>
                <c:pt idx="227">
                  <c:v>5.0301497999999993</c:v>
                </c:pt>
                <c:pt idx="228">
                  <c:v>5.0272395599999999</c:v>
                </c:pt>
                <c:pt idx="229">
                  <c:v>5.0299515000000001</c:v>
                </c:pt>
                <c:pt idx="230">
                  <c:v>5.0318129799999998</c:v>
                </c:pt>
                <c:pt idx="231">
                  <c:v>5.0345746199999999</c:v>
                </c:pt>
                <c:pt idx="232">
                  <c:v>5.0401962400000002</c:v>
                </c:pt>
                <c:pt idx="233">
                  <c:v>5.0496296999999997</c:v>
                </c:pt>
                <c:pt idx="234">
                  <c:v>5.0551918999999996</c:v>
                </c:pt>
                <c:pt idx="235">
                  <c:v>5.0599040799999999</c:v>
                </c:pt>
                <c:pt idx="236">
                  <c:v>5.0597424499999999</c:v>
                </c:pt>
                <c:pt idx="237">
                  <c:v>5.0558751600000003</c:v>
                </c:pt>
                <c:pt idx="238">
                  <c:v>5.0528556</c:v>
                </c:pt>
                <c:pt idx="239">
                  <c:v>5.0518478399999998</c:v>
                </c:pt>
                <c:pt idx="240">
                  <c:v>5.0564475</c:v>
                </c:pt>
                <c:pt idx="241">
                  <c:v>5.0601989000000005</c:v>
                </c:pt>
                <c:pt idx="242">
                  <c:v>5.0666975500000007</c:v>
                </c:pt>
                <c:pt idx="243">
                  <c:v>5.0723478000000002</c:v>
                </c:pt>
                <c:pt idx="244">
                  <c:v>5.0769372000000006</c:v>
                </c:pt>
                <c:pt idx="245">
                  <c:v>5.0787237500000009</c:v>
                </c:pt>
                <c:pt idx="246">
                  <c:v>5.0777093400000002</c:v>
                </c:pt>
                <c:pt idx="247">
                  <c:v>5.0746864499999997</c:v>
                </c:pt>
                <c:pt idx="248">
                  <c:v>5.0755737400000003</c:v>
                </c:pt>
                <c:pt idx="249">
                  <c:v>5.0735020999999998</c:v>
                </c:pt>
                <c:pt idx="250">
                  <c:v>5.0734381400000004</c:v>
                </c:pt>
                <c:pt idx="251">
                  <c:v>5.0752205199999993</c:v>
                </c:pt>
                <c:pt idx="252">
                  <c:v>5.0874501600000004</c:v>
                </c:pt>
                <c:pt idx="253">
                  <c:v>5.0949258999999998</c:v>
                </c:pt>
                <c:pt idx="254">
                  <c:v>5.0976507399999997</c:v>
                </c:pt>
                <c:pt idx="255">
                  <c:v>5.1022724999999998</c:v>
                </c:pt>
                <c:pt idx="256">
                  <c:v>5.0983503199999998</c:v>
                </c:pt>
                <c:pt idx="257">
                  <c:v>5.1000687500000002</c:v>
                </c:pt>
                <c:pt idx="258">
                  <c:v>5.0942505000000002</c:v>
                </c:pt>
                <c:pt idx="259">
                  <c:v>5.0969702999999997</c:v>
                </c:pt>
                <c:pt idx="260">
                  <c:v>5.0987402499999996</c:v>
                </c:pt>
                <c:pt idx="261">
                  <c:v>5.10524925</c:v>
                </c:pt>
                <c:pt idx="262">
                  <c:v>5.1136507499999997</c:v>
                </c:pt>
                <c:pt idx="263">
                  <c:v>5.1182576499999994</c:v>
                </c:pt>
                <c:pt idx="264">
                  <c:v>5.1190723499999997</c:v>
                </c:pt>
                <c:pt idx="265">
                  <c:v>5.1179917499999998</c:v>
                </c:pt>
                <c:pt idx="266">
                  <c:v>5.1188052500000003</c:v>
                </c:pt>
                <c:pt idx="267">
                  <c:v>5.1157765199999998</c:v>
                </c:pt>
                <c:pt idx="268">
                  <c:v>5.1109633499999996</c:v>
                </c:pt>
                <c:pt idx="269">
                  <c:v>5.1080446200000003</c:v>
                </c:pt>
                <c:pt idx="270">
                  <c:v>5.1154275</c:v>
                </c:pt>
                <c:pt idx="271">
                  <c:v>5.1228607500000001</c:v>
                </c:pt>
                <c:pt idx="272">
                  <c:v>5.1321820999999996</c:v>
                </c:pt>
                <c:pt idx="273">
                  <c:v>5.1377164500000001</c:v>
                </c:pt>
                <c:pt idx="274">
                  <c:v>5.1394662000000002</c:v>
                </c:pt>
                <c:pt idx="275">
                  <c:v>5.1374337499999996</c:v>
                </c:pt>
                <c:pt idx="276">
                  <c:v>5.1372917999999999</c:v>
                </c:pt>
                <c:pt idx="277">
                  <c:v>5.1343148999999997</c:v>
                </c:pt>
                <c:pt idx="278">
                  <c:v>5.1322834500000001</c:v>
                </c:pt>
                <c:pt idx="279">
                  <c:v>5.1330857499999993</c:v>
                </c:pt>
                <c:pt idx="280">
                  <c:v>5.13771866</c:v>
                </c:pt>
                <c:pt idx="281">
                  <c:v>5.1422403500000007</c:v>
                </c:pt>
                <c:pt idx="282">
                  <c:v>5.149700160000001</c:v>
                </c:pt>
                <c:pt idx="283">
                  <c:v>5.1561036000000007</c:v>
                </c:pt>
                <c:pt idx="284">
                  <c:v>5.1550108000000003</c:v>
                </c:pt>
                <c:pt idx="285">
                  <c:v>5.1567477500000001</c:v>
                </c:pt>
                <c:pt idx="286">
                  <c:v>5.1537682499999997</c:v>
                </c:pt>
                <c:pt idx="287">
                  <c:v>5.1517324000000002</c:v>
                </c:pt>
                <c:pt idx="288">
                  <c:v>5.1478116500000004</c:v>
                </c:pt>
                <c:pt idx="289">
                  <c:v>5.1514863599999998</c:v>
                </c:pt>
                <c:pt idx="290">
                  <c:v>5.1569342499999999</c:v>
                </c:pt>
                <c:pt idx="291">
                  <c:v>5.1634308600000001</c:v>
                </c:pt>
                <c:pt idx="292">
                  <c:v>5.1735820500000003</c:v>
                </c:pt>
                <c:pt idx="293">
                  <c:v>5.1790200000000004</c:v>
                </c:pt>
                <c:pt idx="294">
                  <c:v>5.17703355</c:v>
                </c:pt>
                <c:pt idx="295">
                  <c:v>5.1749375200000003</c:v>
                </c:pt>
                <c:pt idx="296">
                  <c:v>5.1720108000000007</c:v>
                </c:pt>
                <c:pt idx="297">
                  <c:v>5.1671481999999997</c:v>
                </c:pt>
                <c:pt idx="298">
                  <c:v>5.1688717500000001</c:v>
                </c:pt>
                <c:pt idx="299">
                  <c:v>5.1677727500000001</c:v>
                </c:pt>
                <c:pt idx="300">
                  <c:v>5.1760762500000004</c:v>
                </c:pt>
                <c:pt idx="301">
                  <c:v>5.1796755000000001</c:v>
                </c:pt>
                <c:pt idx="302">
                  <c:v>5.1880271999999996</c:v>
                </c:pt>
                <c:pt idx="303">
                  <c:v>5.1896869499999996</c:v>
                </c:pt>
                <c:pt idx="304">
                  <c:v>5.1942743399999998</c:v>
                </c:pt>
                <c:pt idx="305">
                  <c:v>5.1921739999999996</c:v>
                </c:pt>
                <c:pt idx="306">
                  <c:v>5.1864283799999997</c:v>
                </c:pt>
                <c:pt idx="307">
                  <c:v>5.1806294800000003</c:v>
                </c:pt>
                <c:pt idx="308">
                  <c:v>5.1841639499999994</c:v>
                </c:pt>
                <c:pt idx="309">
                  <c:v>5.1896285000000004</c:v>
                </c:pt>
                <c:pt idx="310">
                  <c:v>5.1960285000000006</c:v>
                </c:pt>
                <c:pt idx="311">
                  <c:v>5.2043014000000003</c:v>
                </c:pt>
                <c:pt idx="312">
                  <c:v>5.2088188999999998</c:v>
                </c:pt>
                <c:pt idx="313">
                  <c:v>5.2161469499999997</c:v>
                </c:pt>
                <c:pt idx="314">
                  <c:v>5.2131038400000005</c:v>
                </c:pt>
                <c:pt idx="315">
                  <c:v>5.2129845000000001</c:v>
                </c:pt>
                <c:pt idx="316">
                  <c:v>5.2071312800000005</c:v>
                </c:pt>
                <c:pt idx="317">
                  <c:v>5.2050830399999999</c:v>
                </c:pt>
                <c:pt idx="318">
                  <c:v>5.2058451200000002</c:v>
                </c:pt>
                <c:pt idx="319">
                  <c:v>5.2103521599999993</c:v>
                </c:pt>
                <c:pt idx="320">
                  <c:v>5.2158487500000001</c:v>
                </c:pt>
                <c:pt idx="321">
                  <c:v>5.2184230000000005</c:v>
                </c:pt>
                <c:pt idx="322">
                  <c:v>5.2257863999999996</c:v>
                </c:pt>
                <c:pt idx="323">
                  <c:v>5.2302276000000001</c:v>
                </c:pt>
                <c:pt idx="324">
                  <c:v>5.2310363999999998</c:v>
                </c:pt>
                <c:pt idx="325">
                  <c:v>5.2233712500000005</c:v>
                </c:pt>
                <c:pt idx="326">
                  <c:v>5.2213191999999991</c:v>
                </c:pt>
                <c:pt idx="327">
                  <c:v>5.2192675499999996</c:v>
                </c:pt>
                <c:pt idx="328">
                  <c:v>5.2218895499999993</c:v>
                </c:pt>
                <c:pt idx="329">
                  <c:v>5.2281917999999994</c:v>
                </c:pt>
                <c:pt idx="330">
                  <c:v>5.23454672</c:v>
                </c:pt>
                <c:pt idx="331">
                  <c:v>5.2390303600000001</c:v>
                </c:pt>
                <c:pt idx="332">
                  <c:v>5.2463131199999999</c:v>
                </c:pt>
                <c:pt idx="333">
                  <c:v>5.2470568000000002</c:v>
                </c:pt>
                <c:pt idx="334">
                  <c:v>5.246866240000001</c:v>
                </c:pt>
                <c:pt idx="335">
                  <c:v>5.2429985000000006</c:v>
                </c:pt>
                <c:pt idx="336">
                  <c:v>5.2399526399999994</c:v>
                </c:pt>
                <c:pt idx="337">
                  <c:v>5.2397622799999999</c:v>
                </c:pt>
                <c:pt idx="338">
                  <c:v>5.23584096</c:v>
                </c:pt>
                <c:pt idx="339">
                  <c:v>5.2450312500000003</c:v>
                </c:pt>
                <c:pt idx="340">
                  <c:v>5.2466467200000002</c:v>
                </c:pt>
                <c:pt idx="341">
                  <c:v>5.2558299500000007</c:v>
                </c:pt>
                <c:pt idx="342">
                  <c:v>5.2602367999999995</c:v>
                </c:pt>
                <c:pt idx="343">
                  <c:v>5.26097108</c:v>
                </c:pt>
                <c:pt idx="344">
                  <c:v>5.2552409000000004</c:v>
                </c:pt>
                <c:pt idx="345">
                  <c:v>5.2559185599999996</c:v>
                </c:pt>
                <c:pt idx="346">
                  <c:v>5.2539151500000001</c:v>
                </c:pt>
                <c:pt idx="347">
                  <c:v>5.2536609600000004</c:v>
                </c:pt>
                <c:pt idx="348">
                  <c:v>5.2553805499999999</c:v>
                </c:pt>
                <c:pt idx="349">
                  <c:v>5.2625686399999996</c:v>
                </c:pt>
                <c:pt idx="350">
                  <c:v>5.2680057500000004</c:v>
                </c:pt>
                <c:pt idx="351">
                  <c:v>5.2742568400000005</c:v>
                </c:pt>
                <c:pt idx="352">
                  <c:v>5.2796883000000001</c:v>
                </c:pt>
                <c:pt idx="353">
                  <c:v>5.27942556</c:v>
                </c:pt>
                <c:pt idx="354">
                  <c:v>5.2783465500000002</c:v>
                </c:pt>
                <c:pt idx="355">
                  <c:v>5.2743662400000009</c:v>
                </c:pt>
                <c:pt idx="356">
                  <c:v>5.2723019999999998</c:v>
                </c:pt>
                <c:pt idx="357">
                  <c:v>5.2720958400000004</c:v>
                </c:pt>
                <c:pt idx="358">
                  <c:v>5.2728179200000005</c:v>
                </c:pt>
                <c:pt idx="359">
                  <c:v>5.2781814000000002</c:v>
                </c:pt>
                <c:pt idx="360">
                  <c:v>5.28626985</c:v>
                </c:pt>
                <c:pt idx="361">
                  <c:v>5.289828</c:v>
                </c:pt>
                <c:pt idx="362">
                  <c:v>5.2905436799999999</c:v>
                </c:pt>
                <c:pt idx="363">
                  <c:v>5.2894032800000002</c:v>
                </c:pt>
                <c:pt idx="364">
                  <c:v>5.2910452000000001</c:v>
                </c:pt>
                <c:pt idx="365">
                  <c:v>5.2899042000000005</c:v>
                </c:pt>
                <c:pt idx="366">
                  <c:v>5.2859820800000001</c:v>
                </c:pt>
                <c:pt idx="367">
                  <c:v>5.2885490400000004</c:v>
                </c:pt>
                <c:pt idx="368">
                  <c:v>5.2892611199999999</c:v>
                </c:pt>
                <c:pt idx="369">
                  <c:v>5.2964003099999992</c:v>
                </c:pt>
                <c:pt idx="370">
                  <c:v>5.3017405200000001</c:v>
                </c:pt>
                <c:pt idx="371">
                  <c:v>5.3080039600000006</c:v>
                </c:pt>
                <c:pt idx="372">
                  <c:v>5.3105608799999997</c:v>
                </c:pt>
                <c:pt idx="373">
                  <c:v>5.3103393099999998</c:v>
                </c:pt>
                <c:pt idx="374">
                  <c:v>5.3092492800000004</c:v>
                </c:pt>
                <c:pt idx="375">
                  <c:v>5.3052688200000002</c:v>
                </c:pt>
                <c:pt idx="376">
                  <c:v>5.3041220200000003</c:v>
                </c:pt>
                <c:pt idx="377">
                  <c:v>5.3029752200000004</c:v>
                </c:pt>
                <c:pt idx="378">
                  <c:v>5.3073188</c:v>
                </c:pt>
                <c:pt idx="379">
                  <c:v>5.3126992099999999</c:v>
                </c:pt>
                <c:pt idx="380">
                  <c:v>5.3188861000000003</c:v>
                </c:pt>
                <c:pt idx="381">
                  <c:v>5.3168686199999993</c:v>
                </c:pt>
                <c:pt idx="382">
                  <c:v>5.3212608000000001</c:v>
                </c:pt>
                <c:pt idx="383">
                  <c:v>5.3201087999999999</c:v>
                </c:pt>
                <c:pt idx="384">
                  <c:v>5.3188991999999997</c:v>
                </c:pt>
                <c:pt idx="385">
                  <c:v>5.3150351099999993</c:v>
                </c:pt>
                <c:pt idx="386">
                  <c:v>5.31567218</c:v>
                </c:pt>
                <c:pt idx="387">
                  <c:v>5.3164236300000001</c:v>
                </c:pt>
                <c:pt idx="388">
                  <c:v>5.3216721599999994</c:v>
                </c:pt>
                <c:pt idx="389">
                  <c:v>5.3270332500000004</c:v>
                </c:pt>
                <c:pt idx="390">
                  <c:v>5.33227604</c:v>
                </c:pt>
                <c:pt idx="391">
                  <c:v>5.3348077199999997</c:v>
                </c:pt>
                <c:pt idx="392">
                  <c:v>5.3364738699999998</c:v>
                </c:pt>
                <c:pt idx="393">
                  <c:v>5.3352581799999994</c:v>
                </c:pt>
                <c:pt idx="394">
                  <c:v>5.3313939799999996</c:v>
                </c:pt>
                <c:pt idx="395">
                  <c:v>5.3292577000000003</c:v>
                </c:pt>
                <c:pt idx="396">
                  <c:v>5.3263164900000008</c:v>
                </c:pt>
                <c:pt idx="397">
                  <c:v>5.3324686200000002</c:v>
                </c:pt>
                <c:pt idx="398">
                  <c:v>5.33505085</c:v>
                </c:pt>
                <c:pt idx="399">
                  <c:v>5.3402768399999996</c:v>
                </c:pt>
                <c:pt idx="400">
                  <c:v>5.3428553799999996</c:v>
                </c:pt>
                <c:pt idx="401">
                  <c:v>5.3481343900000002</c:v>
                </c:pt>
                <c:pt idx="402">
                  <c:v>5.3534106000000001</c:v>
                </c:pt>
                <c:pt idx="403">
                  <c:v>5.3503491599999995</c:v>
                </c:pt>
                <c:pt idx="404">
                  <c:v>5.3491855599999996</c:v>
                </c:pt>
                <c:pt idx="405">
                  <c:v>5.3461835200000003</c:v>
                </c:pt>
                <c:pt idx="406">
                  <c:v>5.3450203199999997</c:v>
                </c:pt>
                <c:pt idx="407">
                  <c:v>5.3484512199999994</c:v>
                </c:pt>
                <c:pt idx="408">
                  <c:v>5.3527987399999999</c:v>
                </c:pt>
                <c:pt idx="409">
                  <c:v>5.3571438599999999</c:v>
                </c:pt>
                <c:pt idx="410">
                  <c:v>5.3624048000000002</c:v>
                </c:pt>
                <c:pt idx="411">
                  <c:v>5.3649088800000007</c:v>
                </c:pt>
                <c:pt idx="412">
                  <c:v>5.3683291799999999</c:v>
                </c:pt>
                <c:pt idx="413">
                  <c:v>5.3644065200000002</c:v>
                </c:pt>
                <c:pt idx="414">
                  <c:v>5.3604850600000002</c:v>
                </c:pt>
                <c:pt idx="415">
                  <c:v>5.3556475800000003</c:v>
                </c:pt>
                <c:pt idx="416">
                  <c:v>5.35906488</c:v>
                </c:pt>
                <c:pt idx="417">
                  <c:v>5.3605880700000004</c:v>
                </c:pt>
                <c:pt idx="418">
                  <c:v>5.3631436199999998</c:v>
                </c:pt>
                <c:pt idx="419">
                  <c:v>5.3647226799999999</c:v>
                </c:pt>
                <c:pt idx="420">
                  <c:v>5.37454652</c:v>
                </c:pt>
                <c:pt idx="421">
                  <c:v>5.3807014799999999</c:v>
                </c:pt>
                <c:pt idx="422">
                  <c:v>5.3822741399999998</c:v>
                </c:pt>
                <c:pt idx="423">
                  <c:v>5.3819555800000005</c:v>
                </c:pt>
                <c:pt idx="424">
                  <c:v>5.3790079200000003</c:v>
                </c:pt>
                <c:pt idx="425">
                  <c:v>5.37960438</c:v>
                </c:pt>
                <c:pt idx="426">
                  <c:v>5.3775137699999993</c:v>
                </c:pt>
                <c:pt idx="427">
                  <c:v>5.3809124199999996</c:v>
                </c:pt>
                <c:pt idx="428">
                  <c:v>5.3842501999999994</c:v>
                </c:pt>
                <c:pt idx="429">
                  <c:v>5.3895325399999994</c:v>
                </c:pt>
                <c:pt idx="430">
                  <c:v>5.3937800000000005</c:v>
                </c:pt>
                <c:pt idx="431">
                  <c:v>5.3963150400000002</c:v>
                </c:pt>
                <c:pt idx="432">
                  <c:v>5.3969027999999994</c:v>
                </c:pt>
                <c:pt idx="433">
                  <c:v>5.3912126100000002</c:v>
                </c:pt>
                <c:pt idx="434">
                  <c:v>5.3908867999999996</c:v>
                </c:pt>
                <c:pt idx="435">
                  <c:v>5.3879390000000003</c:v>
                </c:pt>
                <c:pt idx="436">
                  <c:v>5.3867000000000003</c:v>
                </c:pt>
                <c:pt idx="437">
                  <c:v>5.3837533799999999</c:v>
                </c:pt>
                <c:pt idx="438">
                  <c:v>5.3889620500000008</c:v>
                </c:pt>
                <c:pt idx="439">
                  <c:v>5.3986707999999997</c:v>
                </c:pt>
                <c:pt idx="440">
                  <c:v>5.40484425</c:v>
                </c:pt>
                <c:pt idx="441">
                  <c:v>5.4072480000000001</c:v>
                </c:pt>
                <c:pt idx="442">
                  <c:v>5.4070333000000002</c:v>
                </c:pt>
                <c:pt idx="443">
                  <c:v>5.4039647999999998</c:v>
                </c:pt>
                <c:pt idx="444">
                  <c:v>5.4037498900000003</c:v>
                </c:pt>
                <c:pt idx="445">
                  <c:v>5.39886</c:v>
                </c:pt>
                <c:pt idx="446">
                  <c:v>5.40046728</c:v>
                </c:pt>
                <c:pt idx="447">
                  <c:v>5.4037763999999999</c:v>
                </c:pt>
                <c:pt idx="448">
                  <c:v>5.4072021799999996</c:v>
                </c:pt>
                <c:pt idx="449">
                  <c:v>5.4150592</c:v>
                </c:pt>
                <c:pt idx="450">
                  <c:v>5.4166597099999994</c:v>
                </c:pt>
                <c:pt idx="451">
                  <c:v>5.4181995399999998</c:v>
                </c:pt>
                <c:pt idx="452">
                  <c:v>5.4142197999999997</c:v>
                </c:pt>
                <c:pt idx="453">
                  <c:v>5.4149083300000003</c:v>
                </c:pt>
                <c:pt idx="454">
                  <c:v>5.4118393999999999</c:v>
                </c:pt>
                <c:pt idx="455">
                  <c:v>5.4097995000000001</c:v>
                </c:pt>
                <c:pt idx="456">
                  <c:v>5.4067320000000008</c:v>
                </c:pt>
                <c:pt idx="457">
                  <c:v>5.4128723600000006</c:v>
                </c:pt>
                <c:pt idx="458">
                  <c:v>5.4188904000000004</c:v>
                </c:pt>
                <c:pt idx="459">
                  <c:v>5.4295665699999995</c:v>
                </c:pt>
                <c:pt idx="460">
                  <c:v>5.4319442000000002</c:v>
                </c:pt>
                <c:pt idx="461">
                  <c:v>5.4326238299999998</c:v>
                </c:pt>
                <c:pt idx="462">
                  <c:v>5.4286440000000002</c:v>
                </c:pt>
                <c:pt idx="463">
                  <c:v>5.4256925799999998</c:v>
                </c:pt>
                <c:pt idx="464">
                  <c:v>5.4262519999999999</c:v>
                </c:pt>
                <c:pt idx="465">
                  <c:v>5.4232415999999999</c:v>
                </c:pt>
                <c:pt idx="466">
                  <c:v>5.4238600000000003</c:v>
                </c:pt>
                <c:pt idx="467">
                  <c:v>5.4271980000000006</c:v>
                </c:pt>
                <c:pt idx="468">
                  <c:v>5.4350670000000001</c:v>
                </c:pt>
                <c:pt idx="469">
                  <c:v>5.4411192000000002</c:v>
                </c:pt>
                <c:pt idx="470">
                  <c:v>5.4426372000000001</c:v>
                </c:pt>
                <c:pt idx="471">
                  <c:v>5.4414360000000004</c:v>
                </c:pt>
                <c:pt idx="472">
                  <c:v>5.4420463999999997</c:v>
                </c:pt>
                <c:pt idx="473">
                  <c:v>5.4381279999999999</c:v>
                </c:pt>
                <c:pt idx="474">
                  <c:v>5.4351762300000006</c:v>
                </c:pt>
                <c:pt idx="475">
                  <c:v>5.4293896000000004</c:v>
                </c:pt>
                <c:pt idx="476">
                  <c:v>5.4363950699999997</c:v>
                </c:pt>
                <c:pt idx="477">
                  <c:v>5.4441816000000003</c:v>
                </c:pt>
                <c:pt idx="478">
                  <c:v>5.4465966000000003</c:v>
                </c:pt>
                <c:pt idx="479">
                  <c:v>5.4580539999999997</c:v>
                </c:pt>
                <c:pt idx="480">
                  <c:v>5.4585950300000006</c:v>
                </c:pt>
                <c:pt idx="481">
                  <c:v>5.4619679999999997</c:v>
                </c:pt>
                <c:pt idx="482">
                  <c:v>5.4561802300000002</c:v>
                </c:pt>
                <c:pt idx="483">
                  <c:v>5.4523223999999999</c:v>
                </c:pt>
                <c:pt idx="484">
                  <c:v>5.4474417000000006</c:v>
                </c:pt>
                <c:pt idx="485">
                  <c:v>5.4490056000000004</c:v>
                </c:pt>
                <c:pt idx="486">
                  <c:v>5.4522536199999996</c:v>
                </c:pt>
                <c:pt idx="487">
                  <c:v>5.4556204000000008</c:v>
                </c:pt>
                <c:pt idx="488">
                  <c:v>5.45886432</c:v>
                </c:pt>
                <c:pt idx="489">
                  <c:v>5.4640319999999996</c:v>
                </c:pt>
                <c:pt idx="490">
                  <c:v>5.4690757800000007</c:v>
                </c:pt>
                <c:pt idx="491">
                  <c:v>5.4687653699999998</c:v>
                </c:pt>
                <c:pt idx="492">
                  <c:v>5.4675527699999993</c:v>
                </c:pt>
                <c:pt idx="493">
                  <c:v>5.45732427</c:v>
                </c:pt>
                <c:pt idx="494">
                  <c:v>5.4561741999999995</c:v>
                </c:pt>
                <c:pt idx="495">
                  <c:v>5.4558042599999999</c:v>
                </c:pt>
                <c:pt idx="496">
                  <c:v>5.4636640000000005</c:v>
                </c:pt>
                <c:pt idx="497">
                  <c:v>5.4677952999999997</c:v>
                </c:pt>
                <c:pt idx="498">
                  <c:v>5.4756480000000005</c:v>
                </c:pt>
                <c:pt idx="499">
                  <c:v>5.4788731500000001</c:v>
                </c:pt>
                <c:pt idx="500">
                  <c:v>5.4822179999999996</c:v>
                </c:pt>
                <c:pt idx="501">
                  <c:v>5.4764999999999997</c:v>
                </c:pt>
                <c:pt idx="502">
                  <c:v>5.4773391400000007</c:v>
                </c:pt>
              </c:numCache>
            </c:numRef>
          </c:yVal>
          <c:smooth val="1"/>
        </c:ser>
        <c:ser>
          <c:idx val="6"/>
          <c:order val="6"/>
          <c:tx>
            <c:v>Test_1 : CSR-4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CHS_15June2016!$G$27:$G$651</c:f>
              <c:numCache>
                <c:formatCode>General</c:formatCode>
                <c:ptCount val="625"/>
                <c:pt idx="0">
                  <c:v>0</c:v>
                </c:pt>
                <c:pt idx="1">
                  <c:v>1.3000845073236822E-2</c:v>
                </c:pt>
                <c:pt idx="2">
                  <c:v>2.9004205813144775E-2</c:v>
                </c:pt>
                <c:pt idx="3">
                  <c:v>4.4009682840403616E-2</c:v>
                </c:pt>
                <c:pt idx="4">
                  <c:v>6.1018612569496429E-2</c:v>
                </c:pt>
                <c:pt idx="5">
                  <c:v>7.602889464087724E-2</c:v>
                </c:pt>
                <c:pt idx="6">
                  <c:v>9.3043271830613866E-2</c:v>
                </c:pt>
                <c:pt idx="7">
                  <c:v>0.10805836202443862</c:v>
                </c:pt>
                <c:pt idx="8">
                  <c:v>0.12507819016526026</c:v>
                </c:pt>
                <c:pt idx="9">
                  <c:v>0.14009809156281003</c:v>
                </c:pt>
                <c:pt idx="10">
                  <c:v>0.15612180669544584</c:v>
                </c:pt>
                <c:pt idx="11">
                  <c:v>0.17214808983404359</c:v>
                </c:pt>
                <c:pt idx="12">
                  <c:v>0.18917883036177527</c:v>
                </c:pt>
                <c:pt idx="13">
                  <c:v>0.20420836342248486</c:v>
                </c:pt>
                <c:pt idx="14">
                  <c:v>0.22124456539278831</c:v>
                </c:pt>
                <c:pt idx="15">
                  <c:v>0.2362789189188477</c:v>
                </c:pt>
                <c:pt idx="16">
                  <c:v>0.25231805444382294</c:v>
                </c:pt>
                <c:pt idx="17">
                  <c:v>0.26835976292017788</c:v>
                </c:pt>
                <c:pt idx="18">
                  <c:v>0.28540689829064664</c:v>
                </c:pt>
                <c:pt idx="19">
                  <c:v>0.30045090202987246</c:v>
                </c:pt>
                <c:pt idx="20">
                  <c:v>0.31750350936469618</c:v>
                </c:pt>
                <c:pt idx="21">
                  <c:v>0.3325523428576877</c:v>
                </c:pt>
                <c:pt idx="22">
                  <c:v>0.3496104256708889</c:v>
                </c:pt>
                <c:pt idx="23">
                  <c:v>0.36466409201974753</c:v>
                </c:pt>
                <c:pt idx="24">
                  <c:v>0.3817276538287348</c:v>
                </c:pt>
                <c:pt idx="25">
                  <c:v>0.39678615613855156</c:v>
                </c:pt>
                <c:pt idx="26">
                  <c:v>0.41385520046412372</c:v>
                </c:pt>
                <c:pt idx="27">
                  <c:v>0.42891854184298323</c:v>
                </c:pt>
                <c:pt idx="28">
                  <c:v>0.44599307220933415</c:v>
                </c:pt>
                <c:pt idx="29">
                  <c:v>0.46106125576832935</c:v>
                </c:pt>
                <c:pt idx="30">
                  <c:v>0.47814127570305187</c:v>
                </c:pt>
                <c:pt idx="31">
                  <c:v>0.49321430455624349</c:v>
                </c:pt>
                <c:pt idx="32">
                  <c:v>0.51029981759033394</c:v>
                </c:pt>
                <c:pt idx="33">
                  <c:v>0.52537769485482122</c:v>
                </c:pt>
                <c:pt idx="34">
                  <c:v>0.54246870452268414</c:v>
                </c:pt>
                <c:pt idx="35">
                  <c:v>0.55755143331856394</c:v>
                </c:pt>
                <c:pt idx="36">
                  <c:v>0.57464794315801593</c:v>
                </c:pt>
                <c:pt idx="37">
                  <c:v>0.58973552660839812</c:v>
                </c:pt>
                <c:pt idx="38">
                  <c:v>0.60683754016067226</c:v>
                </c:pt>
                <c:pt idx="39">
                  <c:v>0.62192998139168321</c:v>
                </c:pt>
                <c:pt idx="40">
                  <c:v>0.63803109642868672</c:v>
                </c:pt>
                <c:pt idx="41">
                  <c:v>0.65413480434222093</c:v>
                </c:pt>
                <c:pt idx="42">
                  <c:v>0.67124783595752824</c:v>
                </c:pt>
                <c:pt idx="43">
                  <c:v>0.68635000214026221</c:v>
                </c:pt>
                <c:pt idx="44">
                  <c:v>0.70346854811263593</c:v>
                </c:pt>
                <c:pt idx="45">
                  <c:v>0.71857558147252798</c:v>
                </c:pt>
                <c:pt idx="46">
                  <c:v>0.73569964535690102</c:v>
                </c:pt>
                <c:pt idx="47">
                  <c:v>0.75081154903217195</c:v>
                </c:pt>
                <c:pt idx="48">
                  <c:v>0.76794113438694944</c:v>
                </c:pt>
                <c:pt idx="49">
                  <c:v>0.7830579115188564</c:v>
                </c:pt>
                <c:pt idx="50">
                  <c:v>0.80019302190585329</c:v>
                </c:pt>
                <c:pt idx="51">
                  <c:v>0.81531467563871562</c:v>
                </c:pt>
                <c:pt idx="52">
                  <c:v>0.83245531462320543</c:v>
                </c:pt>
                <c:pt idx="53">
                  <c:v>0.84758184810437531</c:v>
                </c:pt>
                <c:pt idx="54">
                  <c:v>0.86472801925508413</c:v>
                </c:pt>
                <c:pt idx="55">
                  <c:v>0.87985943563496183</c:v>
                </c:pt>
                <c:pt idx="56">
                  <c:v>0.89600213715111432</c:v>
                </c:pt>
                <c:pt idx="57">
                  <c:v>0.91214744495610922</c:v>
                </c:pt>
                <c:pt idx="58">
                  <c:v>0.92930469115926406</c:v>
                </c:pt>
                <c:pt idx="59">
                  <c:v>0.94444588279996888</c:v>
                </c:pt>
                <c:pt idx="60">
                  <c:v>0.96059901452350271</c:v>
                </c:pt>
                <c:pt idx="61">
                  <c:v>0.97675475590521743</c:v>
                </c:pt>
                <c:pt idx="62">
                  <c:v>0.9939230914772581</c:v>
                </c:pt>
                <c:pt idx="63">
                  <c:v>1.0090740710170758</c:v>
                </c:pt>
                <c:pt idx="64">
                  <c:v>1.0252376464351354</c:v>
                </c:pt>
                <c:pt idx="65">
                  <c:v>1.0414038348872743</c:v>
                </c:pt>
                <c:pt idx="66">
                  <c:v>1.0585832741724184</c:v>
                </c:pt>
                <c:pt idx="67">
                  <c:v>1.0737440542741266</c:v>
                </c:pt>
                <c:pt idx="68">
                  <c:v>1.0909290508036042</c:v>
                </c:pt>
                <c:pt idx="69">
                  <c:v>1.1060947359424949</c:v>
                </c:pt>
                <c:pt idx="70">
                  <c:v>1.1232852933128097</c:v>
                </c:pt>
                <c:pt idx="71">
                  <c:v>1.1384558866638084</c:v>
                </c:pt>
                <c:pt idx="72">
                  <c:v>1.1556520084749566</c:v>
                </c:pt>
                <c:pt idx="73">
                  <c:v>1.170827513216073</c:v>
                </c:pt>
                <c:pt idx="74">
                  <c:v>1.1880292030715478</c:v>
                </c:pt>
                <c:pt idx="75">
                  <c:v>1.2052338524174508</c:v>
                </c:pt>
                <c:pt idx="76">
                  <c:v>1.2204168838906746</c:v>
                </c:pt>
                <c:pt idx="77">
                  <c:v>1.235602220958409</c:v>
                </c:pt>
                <c:pt idx="78">
                  <c:v>1.2528150577270265</c:v>
                </c:pt>
                <c:pt idx="79">
                  <c:v>1.2680053157374482</c:v>
                </c:pt>
                <c:pt idx="80">
                  <c:v>1.2852237313818988</c:v>
                </c:pt>
                <c:pt idx="81">
                  <c:v>1.3004189135254034</c:v>
                </c:pt>
                <c:pt idx="82">
                  <c:v>1.3176429116632136</c:v>
                </c:pt>
                <c:pt idx="83">
                  <c:v>1.3328430211332656</c:v>
                </c:pt>
                <c:pt idx="84">
                  <c:v>1.3500726053854817</c:v>
                </c:pt>
                <c:pt idx="85">
                  <c:v>1.3673051587350034</c:v>
                </c:pt>
                <c:pt idx="86">
                  <c:v>1.3825128193698801</c:v>
                </c:pt>
                <c:pt idx="87">
                  <c:v>1.3987368735938022</c:v>
                </c:pt>
                <c:pt idx="88">
                  <c:v>1.4149635604442148</c:v>
                </c:pt>
                <c:pt idx="89">
                  <c:v>1.4322073007556413</c:v>
                </c:pt>
                <c:pt idx="90">
                  <c:v>1.4474248354429411</c:v>
                </c:pt>
                <c:pt idx="91">
                  <c:v>1.4646741746838199</c:v>
                </c:pt>
                <c:pt idx="92">
                  <c:v>1.4798966512071725</c:v>
                </c:pt>
                <c:pt idx="93">
                  <c:v>1.4971515930145558</c:v>
                </c:pt>
                <c:pt idx="94">
                  <c:v>1.5123790145846885</c:v>
                </c:pt>
                <c:pt idx="95">
                  <c:v>1.5296395625991737</c:v>
                </c:pt>
                <c:pt idx="96">
                  <c:v>1.5448719324299436</c:v>
                </c:pt>
                <c:pt idx="97">
                  <c:v>1.5621380902956779</c:v>
                </c:pt>
                <c:pt idx="98">
                  <c:v>1.5773754116040879</c:v>
                </c:pt>
                <c:pt idx="99">
                  <c:v>1.5946471829687614</c:v>
                </c:pt>
                <c:pt idx="100">
                  <c:v>1.6109056933185735</c:v>
                </c:pt>
                <c:pt idx="101">
                  <c:v>1.6271668474898253</c:v>
                </c:pt>
                <c:pt idx="102">
                  <c:v>1.6434306463424773</c:v>
                </c:pt>
                <c:pt idx="103">
                  <c:v>1.6596970907369433</c:v>
                </c:pt>
                <c:pt idx="104">
                  <c:v>1.6749492858115795</c:v>
                </c:pt>
                <c:pt idx="105">
                  <c:v>1.6922379195949366</c:v>
                </c:pt>
                <c:pt idx="106">
                  <c:v>1.7074950790465904</c:v>
                </c:pt>
                <c:pt idx="107">
                  <c:v>1.7247893409553392</c:v>
                </c:pt>
                <c:pt idx="108">
                  <c:v>1.7400514680167334</c:v>
                </c:pt>
                <c:pt idx="109">
                  <c:v>1.7573513617164169</c:v>
                </c:pt>
                <c:pt idx="110">
                  <c:v>1.7726184596234338</c:v>
                </c:pt>
                <c:pt idx="111">
                  <c:v>1.7899239887831759</c:v>
                </c:pt>
                <c:pt idx="112">
                  <c:v>1.8051960607748607</c:v>
                </c:pt>
                <c:pt idx="113">
                  <c:v>1.8225072290673734</c:v>
                </c:pt>
                <c:pt idx="114">
                  <c:v>1.8377842783859371</c:v>
                </c:pt>
                <c:pt idx="115">
                  <c:v>1.8551010894875228</c:v>
                </c:pt>
                <c:pt idx="116">
                  <c:v>1.8703831193783604</c:v>
                </c:pt>
                <c:pt idx="117">
                  <c:v>1.8877055769689184</c:v>
                </c:pt>
                <c:pt idx="118">
                  <c:v>1.9029925906805647</c:v>
                </c:pt>
                <c:pt idx="119">
                  <c:v>1.9203206984435954</c:v>
                </c:pt>
                <c:pt idx="120">
                  <c:v>1.9356126992277987</c:v>
                </c:pt>
                <c:pt idx="121">
                  <c:v>1.9519267446374138</c:v>
                </c:pt>
                <c:pt idx="122">
                  <c:v>1.9682434519620886</c:v>
                </c:pt>
                <c:pt idx="123">
                  <c:v>1.9855828711349917</c:v>
                </c:pt>
                <c:pt idx="124">
                  <c:v>2.0008848558322594</c:v>
                </c:pt>
                <c:pt idx="125">
                  <c:v>2.0182299362497869</c:v>
                </c:pt>
                <c:pt idx="126">
                  <c:v>2.0335369177939415</c:v>
                </c:pt>
                <c:pt idx="127">
                  <c:v>2.0508876631540449</c:v>
                </c:pt>
                <c:pt idx="128">
                  <c:v>2.0661996448095818</c:v>
                </c:pt>
                <c:pt idx="129">
                  <c:v>2.0835560588138358</c:v>
                </c:pt>
                <c:pt idx="130">
                  <c:v>2.0988730438484517</c:v>
                </c:pt>
                <c:pt idx="131">
                  <c:v>2.1162351302020608</c:v>
                </c:pt>
                <c:pt idx="132">
                  <c:v>2.1315571218866678</c:v>
                </c:pt>
                <c:pt idx="133">
                  <c:v>2.148924884298459</c:v>
                </c:pt>
                <c:pt idx="134">
                  <c:v>2.1642518859071544</c:v>
                </c:pt>
                <c:pt idx="135">
                  <c:v>2.1816253280896274</c:v>
                </c:pt>
                <c:pt idx="136">
                  <c:v>2.1969573428997222</c:v>
                </c:pt>
                <c:pt idx="137">
                  <c:v>2.2143364685689857</c:v>
                </c:pt>
                <c:pt idx="138">
                  <c:v>2.2296734998610299</c:v>
                </c:pt>
                <c:pt idx="139">
                  <c:v>2.2470583127368524</c:v>
                </c:pt>
                <c:pt idx="140">
                  <c:v>2.2624003637946055</c:v>
                </c:pt>
                <c:pt idx="141">
                  <c:v>2.2797908676004099</c:v>
                </c:pt>
                <c:pt idx="142">
                  <c:v>2.2961611637347041</c:v>
                </c:pt>
                <c:pt idx="143">
                  <c:v>2.3125341401737218</c:v>
                </c:pt>
                <c:pt idx="144">
                  <c:v>2.3278862406270791</c:v>
                </c:pt>
                <c:pt idx="145">
                  <c:v>2.3452881374777457</c:v>
                </c:pt>
                <c:pt idx="146">
                  <c:v>2.3606452675674605</c:v>
                </c:pt>
                <c:pt idx="147">
                  <c:v>2.3780528665403389</c:v>
                </c:pt>
                <c:pt idx="148">
                  <c:v>2.3934150295630987</c:v>
                </c:pt>
                <c:pt idx="149">
                  <c:v>2.4108283343962711</c:v>
                </c:pt>
                <c:pt idx="150">
                  <c:v>2.4261955336520153</c:v>
                </c:pt>
                <c:pt idx="151">
                  <c:v>2.4436145480872398</c:v>
                </c:pt>
                <c:pt idx="152">
                  <c:v>2.4589867868791218</c:v>
                </c:pt>
                <c:pt idx="153">
                  <c:v>2.4764115146618386</c:v>
                </c:pt>
                <c:pt idx="154">
                  <c:v>2.4917887962962961</c:v>
                </c:pt>
                <c:pt idx="155">
                  <c:v>2.5092192411756331</c:v>
                </c:pt>
                <c:pt idx="156">
                  <c:v>2.5246015689623471</c:v>
                </c:pt>
                <c:pt idx="157">
                  <c:v>2.5420377346911223</c:v>
                </c:pt>
                <c:pt idx="158">
                  <c:v>2.5584510212834295</c:v>
                </c:pt>
                <c:pt idx="159">
                  <c:v>2.5748670022777622</c:v>
                </c:pt>
                <c:pt idx="160">
                  <c:v>2.5912856785588785</c:v>
                </c:pt>
                <c:pt idx="161">
                  <c:v>2.6077070510119738</c:v>
                </c:pt>
                <c:pt idx="162">
                  <c:v>2.6241311205227125</c:v>
                </c:pt>
                <c:pt idx="163">
                  <c:v>2.6405578879771512</c:v>
                </c:pt>
                <c:pt idx="164">
                  <c:v>2.6569873542618283</c:v>
                </c:pt>
                <c:pt idx="165">
                  <c:v>2.6734195202636721</c:v>
                </c:pt>
                <c:pt idx="166">
                  <c:v>2.6898543868700973</c:v>
                </c:pt>
                <c:pt idx="167">
                  <c:v>2.7062919549689073</c:v>
                </c:pt>
                <c:pt idx="168">
                  <c:v>2.721704629355306</c:v>
                </c:pt>
                <c:pt idx="169">
                  <c:v>2.7391751991972391</c:v>
                </c:pt>
                <c:pt idx="170">
                  <c:v>2.7556208771045831</c:v>
                </c:pt>
                <c:pt idx="171">
                  <c:v>2.7720692600600265</c:v>
                </c:pt>
                <c:pt idx="172">
                  <c:v>2.7885203489535662</c:v>
                </c:pt>
                <c:pt idx="173">
                  <c:v>2.804974144675684</c:v>
                </c:pt>
                <c:pt idx="174">
                  <c:v>2.8204020373075807</c:v>
                </c:pt>
                <c:pt idx="175">
                  <c:v>2.8378898601696432</c:v>
                </c:pt>
                <c:pt idx="176">
                  <c:v>2.853322832230583</c:v>
                </c:pt>
                <c:pt idx="177">
                  <c:v>2.8708164136743739</c:v>
                </c:pt>
                <c:pt idx="178">
                  <c:v>2.8862544685101286</c:v>
                </c:pt>
                <c:pt idx="179">
                  <c:v>2.9037538123293936</c:v>
                </c:pt>
                <c:pt idx="180">
                  <c:v>2.9191969532890405</c:v>
                </c:pt>
                <c:pt idx="181">
                  <c:v>2.9367020632812775</c:v>
                </c:pt>
                <c:pt idx="182">
                  <c:v>2.9531802606037858</c:v>
                </c:pt>
                <c:pt idx="183">
                  <c:v>2.9696611736836664</c:v>
                </c:pt>
                <c:pt idx="184">
                  <c:v>2.9851144969515913</c:v>
                </c:pt>
                <c:pt idx="185">
                  <c:v>3.0026311506972889</c:v>
                </c:pt>
                <c:pt idx="186">
                  <c:v>3.0180895701562118</c:v>
                </c:pt>
                <c:pt idx="187">
                  <c:v>3.0356120014899233</c:v>
                </c:pt>
                <c:pt idx="188">
                  <c:v>3.0510755205022053</c:v>
                </c:pt>
                <c:pt idx="189">
                  <c:v>3.0686037332364782</c:v>
                </c:pt>
                <c:pt idx="190">
                  <c:v>3.0840723551677955</c:v>
                </c:pt>
                <c:pt idx="191">
                  <c:v>3.1016063531189526</c:v>
                </c:pt>
                <c:pt idx="192">
                  <c:v>3.1170800813383166</c:v>
                </c:pt>
                <c:pt idx="193">
                  <c:v>3.1346198683264594</c:v>
                </c:pt>
                <c:pt idx="194">
                  <c:v>3.1500987062062178</c:v>
                </c:pt>
                <c:pt idx="195">
                  <c:v>3.1676442860552352</c:v>
                </c:pt>
                <c:pt idx="196">
                  <c:v>3.1831282369710769</c:v>
                </c:pt>
                <c:pt idx="197">
                  <c:v>3.1996470943166906</c:v>
                </c:pt>
                <c:pt idx="198">
                  <c:v>3.2161686808396079</c:v>
                </c:pt>
                <c:pt idx="199">
                  <c:v>3.2337258578972001</c:v>
                </c:pt>
                <c:pt idx="200">
                  <c:v>3.2492200450256816</c:v>
                </c:pt>
                <c:pt idx="201">
                  <c:v>3.2657498244940677</c:v>
                </c:pt>
                <c:pt idx="202">
                  <c:v>3.2822823367502889</c:v>
                </c:pt>
                <c:pt idx="203">
                  <c:v>3.2998511263575518</c:v>
                </c:pt>
                <c:pt idx="204">
                  <c:v>3.3153555632416216</c:v>
                </c:pt>
                <c:pt idx="205">
                  <c:v>3.3329301648861462</c:v>
                </c:pt>
                <c:pt idx="206">
                  <c:v>3.3484397317350325</c:v>
                </c:pt>
                <c:pt idx="207">
                  <c:v>3.3660201492635213</c:v>
                </c:pt>
                <c:pt idx="208">
                  <c:v>3.3815348494730593</c:v>
                </c:pt>
                <c:pt idx="209">
                  <c:v>3.3991210867360353</c:v>
                </c:pt>
                <c:pt idx="210">
                  <c:v>3.4146409237054316</c:v>
                </c:pt>
                <c:pt idx="211">
                  <c:v>3.4322329845572424</c:v>
                </c:pt>
                <c:pt idx="212">
                  <c:v>3.4477579616890823</c:v>
                </c:pt>
                <c:pt idx="213">
                  <c:v>3.4653558499879078</c:v>
                </c:pt>
                <c:pt idx="214">
                  <c:v>3.4808859706881563</c:v>
                </c:pt>
                <c:pt idx="215">
                  <c:v>3.4984896902960099</c:v>
                </c:pt>
                <c:pt idx="216">
                  <c:v>3.5150607283023256</c:v>
                </c:pt>
                <c:pt idx="217">
                  <c:v>3.5316345127567574</c:v>
                </c:pt>
                <c:pt idx="218">
                  <c:v>3.547174930825288</c:v>
                </c:pt>
                <c:pt idx="219">
                  <c:v>3.5647903246526051</c:v>
                </c:pt>
                <c:pt idx="220">
                  <c:v>3.5803358965277705</c:v>
                </c:pt>
                <c:pt idx="221">
                  <c:v>3.5979571332732196</c:v>
                </c:pt>
                <c:pt idx="222">
                  <c:v>3.6135078623745711</c:v>
                </c:pt>
                <c:pt idx="223">
                  <c:v>3.6311349459155595</c:v>
                </c:pt>
                <c:pt idx="224">
                  <c:v>3.6466908356660395</c:v>
                </c:pt>
                <c:pt idx="225">
                  <c:v>3.6643237698838349</c:v>
                </c:pt>
                <c:pt idx="226">
                  <c:v>3.6798848237097967</c:v>
                </c:pt>
                <c:pt idx="227">
                  <c:v>3.697523612489531</c:v>
                </c:pt>
                <c:pt idx="228">
                  <c:v>3.713089833820741</c:v>
                </c:pt>
                <c:pt idx="229">
                  <c:v>3.7307344810514196</c:v>
                </c:pt>
                <c:pt idx="230">
                  <c:v>3.7473440523550514</c:v>
                </c:pt>
                <c:pt idx="231">
                  <c:v>3.7639563828955649</c:v>
                </c:pt>
                <c:pt idx="232">
                  <c:v>3.7805714735898812</c:v>
                </c:pt>
                <c:pt idx="233">
                  <c:v>3.797189325355335</c:v>
                </c:pt>
                <c:pt idx="234">
                  <c:v>3.8138099391097628</c:v>
                </c:pt>
                <c:pt idx="235">
                  <c:v>3.8304333157714137</c:v>
                </c:pt>
                <c:pt idx="236">
                  <c:v>3.8470594562590397</c:v>
                </c:pt>
                <c:pt idx="237">
                  <c:v>3.8636883614918176</c:v>
                </c:pt>
                <c:pt idx="238">
                  <c:v>3.8803200323893825</c:v>
                </c:pt>
                <c:pt idx="239">
                  <c:v>3.8969544698718632</c:v>
                </c:pt>
                <c:pt idx="240">
                  <c:v>3.9135916748598012</c:v>
                </c:pt>
                <c:pt idx="241">
                  <c:v>3.9302316482742441</c:v>
                </c:pt>
                <c:pt idx="242">
                  <c:v>3.9468743910366526</c:v>
                </c:pt>
                <c:pt idx="243">
                  <c:v>3.9635199040689946</c:v>
                </c:pt>
                <c:pt idx="244">
                  <c:v>3.9801681882936637</c:v>
                </c:pt>
                <c:pt idx="245">
                  <c:v>3.9968192446335133</c:v>
                </c:pt>
                <c:pt idx="246">
                  <c:v>4.0134730740118938</c:v>
                </c:pt>
                <c:pt idx="247">
                  <c:v>4.0301296773525692</c:v>
                </c:pt>
                <c:pt idx="248">
                  <c:v>4.0467890555798132</c:v>
                </c:pt>
                <c:pt idx="249">
                  <c:v>4.0634512096183135</c:v>
                </c:pt>
                <c:pt idx="250">
                  <c:v>4.0801161403932689</c:v>
                </c:pt>
                <c:pt idx="251">
                  <c:v>4.0967838488302908</c:v>
                </c:pt>
                <c:pt idx="252">
                  <c:v>4.1134543358555042</c:v>
                </c:pt>
                <c:pt idx="253">
                  <c:v>4.1311697738639355</c:v>
                </c:pt>
                <c:pt idx="254">
                  <c:v>4.1468036493771701</c:v>
                </c:pt>
                <c:pt idx="255">
                  <c:v>4.1634824777281514</c:v>
                </c:pt>
                <c:pt idx="256">
                  <c:v>4.1801640883763325</c:v>
                </c:pt>
                <c:pt idx="257">
                  <c:v>4.1978913493002565</c:v>
                </c:pt>
                <c:pt idx="258">
                  <c:v>4.2135356602784872</c:v>
                </c:pt>
                <c:pt idx="259">
                  <c:v>4.2302256233906901</c:v>
                </c:pt>
                <c:pt idx="260">
                  <c:v>4.2469183725165607</c:v>
                </c:pt>
                <c:pt idx="261">
                  <c:v>4.2636139085864011</c:v>
                </c:pt>
                <c:pt idx="262">
                  <c:v>4.2803122325309442</c:v>
                </c:pt>
                <c:pt idx="263">
                  <c:v>4.2980572574466391</c:v>
                </c:pt>
                <c:pt idx="264">
                  <c:v>4.3137172477694472</c:v>
                </c:pt>
                <c:pt idx="265">
                  <c:v>4.33042394092723</c:v>
                </c:pt>
                <c:pt idx="266">
                  <c:v>4.347133425687379</c:v>
                </c:pt>
                <c:pt idx="267">
                  <c:v>4.3638457029829496</c:v>
                </c:pt>
                <c:pt idx="268">
                  <c:v>4.380560773747515</c:v>
                </c:pt>
                <c:pt idx="269">
                  <c:v>4.398323598292289</c:v>
                </c:pt>
                <c:pt idx="270">
                  <c:v>4.4150444335369583</c:v>
                </c:pt>
                <c:pt idx="271">
                  <c:v>4.4317680651125286</c:v>
                </c:pt>
                <c:pt idx="272">
                  <c:v>4.4484944939544411</c:v>
                </c:pt>
                <c:pt idx="273">
                  <c:v>4.4652237209986056</c:v>
                </c:pt>
                <c:pt idx="274">
                  <c:v>4.4819557471814377</c:v>
                </c:pt>
                <c:pt idx="275">
                  <c:v>4.4986905734397755</c:v>
                </c:pt>
                <c:pt idx="276">
                  <c:v>4.5164743954392055</c:v>
                </c:pt>
                <c:pt idx="277">
                  <c:v>4.5321686299328174</c:v>
                </c:pt>
                <c:pt idx="278">
                  <c:v>4.5489118620435978</c:v>
                </c:pt>
                <c:pt idx="279">
                  <c:v>4.5656578979820397</c:v>
                </c:pt>
                <c:pt idx="280">
                  <c:v>4.5834536343799357</c:v>
                </c:pt>
                <c:pt idx="281">
                  <c:v>4.5991583850993072</c:v>
                </c:pt>
                <c:pt idx="282">
                  <c:v>4.6169600846850454</c:v>
                </c:pt>
                <c:pt idx="283">
                  <c:v>4.6326700988040006</c:v>
                </c:pt>
                <c:pt idx="284">
                  <c:v>4.6504777655753395</c:v>
                </c:pt>
                <c:pt idx="285">
                  <c:v>4.6661930466230972</c:v>
                </c:pt>
                <c:pt idx="286">
                  <c:v>4.6840066845818171</c:v>
                </c:pt>
                <c:pt idx="287">
                  <c:v>4.6997272360911371</c:v>
                </c:pt>
                <c:pt idx="288">
                  <c:v>4.7175468492430443</c:v>
                </c:pt>
                <c:pt idx="289">
                  <c:v>4.73327267475024</c:v>
                </c:pt>
                <c:pt idx="290">
                  <c:v>4.7510982671051734</c:v>
                </c:pt>
                <c:pt idx="291">
                  <c:v>4.766829370150119</c:v>
                </c:pt>
                <c:pt idx="292">
                  <c:v>4.7836119414892204</c:v>
                </c:pt>
                <c:pt idx="293">
                  <c:v>4.8003973298480922</c:v>
                </c:pt>
                <c:pt idx="294">
                  <c:v>4.8182348926547549</c:v>
                </c:pt>
                <c:pt idx="295">
                  <c:v>4.8339765614090888</c:v>
                </c:pt>
                <c:pt idx="296">
                  <c:v>4.8518201154725444</c:v>
                </c:pt>
                <c:pt idx="297">
                  <c:v>4.8686169577057088</c:v>
                </c:pt>
                <c:pt idx="298">
                  <c:v>4.8854166217519337</c:v>
                </c:pt>
                <c:pt idx="299">
                  <c:v>4.9022191085595104</c:v>
                </c:pt>
                <c:pt idx="300">
                  <c:v>4.9190244190771786</c:v>
                </c:pt>
                <c:pt idx="301">
                  <c:v>4.9358325542541497</c:v>
                </c:pt>
                <c:pt idx="302">
                  <c:v>4.952643515040152</c:v>
                </c:pt>
                <c:pt idx="303">
                  <c:v>4.9694573023853472</c:v>
                </c:pt>
                <c:pt idx="304">
                  <c:v>4.987325049572731</c:v>
                </c:pt>
                <c:pt idx="305">
                  <c:v>5.0030933605564929</c:v>
                </c:pt>
                <c:pt idx="306">
                  <c:v>5.0209671192978211</c:v>
                </c:pt>
                <c:pt idx="307">
                  <c:v>5.0367407363786612</c:v>
                </c:pt>
                <c:pt idx="308">
                  <c:v>5.0546205107204383</c:v>
                </c:pt>
                <c:pt idx="309">
                  <c:v>5.070399437470579</c:v>
                </c:pt>
                <c:pt idx="310">
                  <c:v>5.0882852314633933</c:v>
                </c:pt>
                <c:pt idx="311">
                  <c:v>5.1040694714587005</c:v>
                </c:pt>
                <c:pt idx="312">
                  <c:v>5.1219612891572339</c:v>
                </c:pt>
                <c:pt idx="313">
                  <c:v>5.1377508459771777</c:v>
                </c:pt>
                <c:pt idx="314">
                  <c:v>5.1556486914402111</c:v>
                </c:pt>
                <c:pt idx="315">
                  <c:v>5.1714435686678772</c:v>
                </c:pt>
                <c:pt idx="316">
                  <c:v>5.1893474459582949</c:v>
                </c:pt>
                <c:pt idx="317">
                  <c:v>5.205147647180393</c:v>
                </c:pt>
                <c:pt idx="318">
                  <c:v>5.2230575603651879</c:v>
                </c:pt>
                <c:pt idx="319">
                  <c:v>5.2388630891720549</c:v>
                </c:pt>
                <c:pt idx="320">
                  <c:v>5.2567790423223366</c:v>
                </c:pt>
                <c:pt idx="321">
                  <c:v>5.2725899023079439</c:v>
                </c:pt>
                <c:pt idx="322">
                  <c:v>5.290511899498938</c:v>
                </c:pt>
                <c:pt idx="323">
                  <c:v>5.3073825961932881</c:v>
                </c:pt>
                <c:pt idx="324">
                  <c:v>5.3242561395719576</c:v>
                </c:pt>
                <c:pt idx="325">
                  <c:v>5.34007767271153</c:v>
                </c:pt>
                <c:pt idx="326">
                  <c:v>5.3580117702261436</c:v>
                </c:pt>
                <c:pt idx="327">
                  <c:v>5.3748938594247653</c:v>
                </c:pt>
                <c:pt idx="328">
                  <c:v>5.3917787991539932</c:v>
                </c:pt>
                <c:pt idx="329">
                  <c:v>5.4086665903765843</c:v>
                </c:pt>
                <c:pt idx="330">
                  <c:v>5.4255572340558356</c:v>
                </c:pt>
                <c:pt idx="331">
                  <c:v>5.4424507311554811</c:v>
                </c:pt>
                <c:pt idx="332">
                  <c:v>5.4593470826397938</c:v>
                </c:pt>
                <c:pt idx="333">
                  <c:v>5.4762462894734867</c:v>
                </c:pt>
                <c:pt idx="334">
                  <c:v>5.4931483526218079</c:v>
                </c:pt>
                <c:pt idx="335">
                  <c:v>5.5100532730504623</c:v>
                </c:pt>
                <c:pt idx="336">
                  <c:v>5.5269610517256424</c:v>
                </c:pt>
                <c:pt idx="337">
                  <c:v>5.5438716896140692</c:v>
                </c:pt>
                <c:pt idx="338">
                  <c:v>5.5607851876829022</c:v>
                </c:pt>
                <c:pt idx="339">
                  <c:v>5.5777015468998448</c:v>
                </c:pt>
                <c:pt idx="340">
                  <c:v>5.5956783146196836</c:v>
                </c:pt>
                <c:pt idx="341">
                  <c:v>5.6115428526511684</c:v>
                </c:pt>
                <c:pt idx="342">
                  <c:v>5.6295257055205576</c:v>
                </c:pt>
                <c:pt idx="343">
                  <c:v>5.6453956146192841</c:v>
                </c:pt>
                <c:pt idx="344">
                  <c:v>5.6633845567592749</c:v>
                </c:pt>
                <c:pt idx="345">
                  <c:v>5.6792598405633115</c:v>
                </c:pt>
                <c:pt idx="346">
                  <c:v>5.6972548760991399</c:v>
                </c:pt>
                <c:pt idx="347">
                  <c:v>5.7141943387352008</c:v>
                </c:pt>
                <c:pt idx="348">
                  <c:v>5.7311366713113525</c:v>
                </c:pt>
                <c:pt idx="349">
                  <c:v>5.7470227154550084</c:v>
                </c:pt>
                <c:pt idx="350">
                  <c:v>5.7650299501750091</c:v>
                </c:pt>
                <c:pt idx="351">
                  <c:v>5.7809213799603976</c:v>
                </c:pt>
                <c:pt idx="352">
                  <c:v>5.798934720477134</c:v>
                </c:pt>
                <c:pt idx="353">
                  <c:v>5.8148315395571188</c:v>
                </c:pt>
                <c:pt idx="354">
                  <c:v>5.8328509900126395</c:v>
                </c:pt>
                <c:pt idx="355">
                  <c:v>5.848753202043838</c:v>
                </c:pt>
                <c:pt idx="356">
                  <c:v>5.8667787665844049</c:v>
                </c:pt>
                <c:pt idx="357">
                  <c:v>5.8837469724494467</c:v>
                </c:pt>
                <c:pt idx="358">
                  <c:v>5.9007180580032426</c:v>
                </c:pt>
                <c:pt idx="359">
                  <c:v>5.9176920242233617</c:v>
                </c:pt>
                <c:pt idx="360">
                  <c:v>5.9346688720879222</c:v>
                </c:pt>
                <c:pt idx="361">
                  <c:v>5.9505872849496519</c:v>
                </c:pt>
                <c:pt idx="362">
                  <c:v>5.9686312166651785</c:v>
                </c:pt>
                <c:pt idx="363">
                  <c:v>5.9856167153365645</c:v>
                </c:pt>
                <c:pt idx="364">
                  <c:v>6.0036669694163542</c:v>
                </c:pt>
                <c:pt idx="365">
                  <c:v>6.0195963703452691</c:v>
                </c:pt>
                <c:pt idx="366">
                  <c:v>6.0376527594351614</c:v>
                </c:pt>
                <c:pt idx="367">
                  <c:v>6.0535875754483115</c:v>
                </c:pt>
                <c:pt idx="368">
                  <c:v>6.0716501037201196</c:v>
                </c:pt>
                <c:pt idx="369">
                  <c:v>6.0875903385003944</c:v>
                </c:pt>
                <c:pt idx="370">
                  <c:v>6.1056590101301902</c:v>
                </c:pt>
                <c:pt idx="371">
                  <c:v>6.1216046673642364</c:v>
                </c:pt>
                <c:pt idx="372">
                  <c:v>6.1396794865323505</c:v>
                </c:pt>
                <c:pt idx="373">
                  <c:v>6.1577575732819634</c:v>
                </c:pt>
                <c:pt idx="374">
                  <c:v>6.173711540801615</c:v>
                </c:pt>
                <c:pt idx="375">
                  <c:v>6.1896680540182087</c:v>
                </c:pt>
                <c:pt idx="376">
                  <c:v>6.2077551808210378</c:v>
                </c:pt>
                <c:pt idx="377">
                  <c:v>6.2258455796572543</c:v>
                </c:pt>
                <c:pt idx="378">
                  <c:v>6.241810414481729</c:v>
                </c:pt>
                <c:pt idx="379">
                  <c:v>6.2577777984727012</c:v>
                </c:pt>
                <c:pt idx="380">
                  <c:v>6.2758772496828721</c:v>
                </c:pt>
                <c:pt idx="381">
                  <c:v>6.2939799773874077</c:v>
                </c:pt>
                <c:pt idx="382">
                  <c:v>6.309955694331693</c:v>
                </c:pt>
                <c:pt idx="383">
                  <c:v>6.3280645927742825</c:v>
                </c:pt>
                <c:pt idx="384">
                  <c:v>6.3440457563435402</c:v>
                </c:pt>
                <c:pt idx="385">
                  <c:v>6.3621608297324856</c:v>
                </c:pt>
                <c:pt idx="386">
                  <c:v>6.3781474436418462</c:v>
                </c:pt>
                <c:pt idx="387">
                  <c:v>6.3962686961897708</c:v>
                </c:pt>
                <c:pt idx="388">
                  <c:v>6.4122607641581553</c:v>
                </c:pt>
                <c:pt idx="389">
                  <c:v>6.4303882000819907</c:v>
                </c:pt>
                <c:pt idx="390">
                  <c:v>6.4474523185483843</c:v>
                </c:pt>
                <c:pt idx="391">
                  <c:v>6.4645193493531288</c:v>
                </c:pt>
                <c:pt idx="392">
                  <c:v>6.4815892934905168</c:v>
                </c:pt>
                <c:pt idx="393">
                  <c:v>6.4986621519553021</c:v>
                </c:pt>
                <c:pt idx="394">
                  <c:v>6.5157379257427968</c:v>
                </c:pt>
                <c:pt idx="395">
                  <c:v>6.5328166158487742</c:v>
                </c:pt>
                <c:pt idx="396">
                  <c:v>6.5498982232695679</c:v>
                </c:pt>
                <c:pt idx="397">
                  <c:v>6.5669827490019843</c:v>
                </c:pt>
                <c:pt idx="398">
                  <c:v>6.584070194043341</c:v>
                </c:pt>
                <c:pt idx="399">
                  <c:v>6.6011605593914906</c:v>
                </c:pt>
                <c:pt idx="400">
                  <c:v>6.6182538460447988</c:v>
                </c:pt>
                <c:pt idx="401">
                  <c:v>6.6364186651143813</c:v>
                </c:pt>
                <c:pt idx="402">
                  <c:v>6.6524491872628131</c:v>
                </c:pt>
                <c:pt idx="403">
                  <c:v>6.669551243826799</c:v>
                </c:pt>
                <c:pt idx="404">
                  <c:v>6.6866562256944544</c:v>
                </c:pt>
                <c:pt idx="405">
                  <c:v>6.7048334753127934</c:v>
                </c:pt>
                <c:pt idx="406">
                  <c:v>6.7208749693449992</c:v>
                </c:pt>
                <c:pt idx="407">
                  <c:v>6.7390584406197576</c:v>
                </c:pt>
                <c:pt idx="408">
                  <c:v>6.7551054262279626</c:v>
                </c:pt>
                <c:pt idx="409">
                  <c:v>6.7722250496380543</c:v>
                </c:pt>
                <c:pt idx="410">
                  <c:v>6.7893476043650525</c:v>
                </c:pt>
                <c:pt idx="411">
                  <c:v>6.8075435317385828</c:v>
                </c:pt>
                <c:pt idx="412">
                  <c:v>6.8236015117862534</c:v>
                </c:pt>
                <c:pt idx="413">
                  <c:v>6.8418036736108991</c:v>
                </c:pt>
                <c:pt idx="414">
                  <c:v>6.8589381471425712</c:v>
                </c:pt>
                <c:pt idx="415">
                  <c:v>6.8760755570792309</c:v>
                </c:pt>
                <c:pt idx="416">
                  <c:v>6.8921445466421813</c:v>
                </c:pt>
                <c:pt idx="417">
                  <c:v>6.9103591901944661</c:v>
                </c:pt>
                <c:pt idx="418">
                  <c:v>6.9275054153878362</c:v>
                </c:pt>
                <c:pt idx="419">
                  <c:v>6.9446545810157829</c:v>
                </c:pt>
                <c:pt idx="420">
                  <c:v>6.9618066880869858</c:v>
                </c:pt>
                <c:pt idx="421">
                  <c:v>6.9789617376106481</c:v>
                </c:pt>
                <c:pt idx="422">
                  <c:v>6.9961197305965213</c:v>
                </c:pt>
                <c:pt idx="423">
                  <c:v>7.0132806680548372</c:v>
                </c:pt>
                <c:pt idx="424">
                  <c:v>7.0304445509963882</c:v>
                </c:pt>
                <c:pt idx="425">
                  <c:v>7.0486844051281246</c:v>
                </c:pt>
                <c:pt idx="426">
                  <c:v>7.0647811573748411</c:v>
                </c:pt>
                <c:pt idx="427">
                  <c:v>7.0830272761003652</c:v>
                </c:pt>
                <c:pt idx="428">
                  <c:v>7.0991295578284719</c:v>
                </c:pt>
                <c:pt idx="429">
                  <c:v>7.1173819454524905</c:v>
                </c:pt>
                <c:pt idx="430">
                  <c:v>7.1334897604622149</c:v>
                </c:pt>
                <c:pt idx="431">
                  <c:v>7.151748421293874</c:v>
                </c:pt>
                <c:pt idx="432">
                  <c:v>7.1678617733893653</c:v>
                </c:pt>
                <c:pt idx="433">
                  <c:v>7.186126711742256</c:v>
                </c:pt>
                <c:pt idx="434">
                  <c:v>7.2033202899831617</c:v>
                </c:pt>
                <c:pt idx="435">
                  <c:v>7.220516824923763</c:v>
                </c:pt>
                <c:pt idx="436">
                  <c:v>7.2366412626189325</c:v>
                </c:pt>
                <c:pt idx="437">
                  <c:v>7.2549187689728676</c:v>
                </c:pt>
                <c:pt idx="438">
                  <c:v>7.272124180117097</c:v>
                </c:pt>
                <c:pt idx="439">
                  <c:v>7.2893325520324836</c:v>
                </c:pt>
                <c:pt idx="440">
                  <c:v>7.306543885738181</c:v>
                </c:pt>
                <c:pt idx="441">
                  <c:v>7.3248341741839837</c:v>
                </c:pt>
                <c:pt idx="442">
                  <c:v>7.340975442599909</c:v>
                </c:pt>
                <c:pt idx="443">
                  <c:v>7.3592720303373351</c:v>
                </c:pt>
                <c:pt idx="444">
                  <c:v>7.3764954068075745</c:v>
                </c:pt>
                <c:pt idx="445">
                  <c:v>7.3937217502357893</c:v>
                </c:pt>
                <c:pt idx="446">
                  <c:v>7.4109510616443757</c:v>
                </c:pt>
                <c:pt idx="447">
                  <c:v>7.4281833420562275</c:v>
                </c:pt>
                <c:pt idx="448">
                  <c:v>7.4454185924947573</c:v>
                </c:pt>
                <c:pt idx="449">
                  <c:v>7.4626568139839522</c:v>
                </c:pt>
                <c:pt idx="450">
                  <c:v>7.4798980075482762</c:v>
                </c:pt>
                <c:pt idx="451">
                  <c:v>7.4982200333689217</c:v>
                </c:pt>
                <c:pt idx="452">
                  <c:v>7.5143893150029673</c:v>
                </c:pt>
                <c:pt idx="453">
                  <c:v>7.5327176619991016</c:v>
                </c:pt>
                <c:pt idx="454">
                  <c:v>7.5488925230653621</c:v>
                </c:pt>
                <c:pt idx="455">
                  <c:v>7.5661485923912934</c:v>
                </c:pt>
                <c:pt idx="456">
                  <c:v>7.5834076399504555</c:v>
                </c:pt>
                <c:pt idx="457">
                  <c:v>7.6017486423915956</c:v>
                </c:pt>
                <c:pt idx="458">
                  <c:v>7.6179346738817859</c:v>
                </c:pt>
                <c:pt idx="459">
                  <c:v>7.6352026623119658</c:v>
                </c:pt>
                <c:pt idx="460">
                  <c:v>7.6524736330914012</c:v>
                </c:pt>
                <c:pt idx="461">
                  <c:v>7.6708273084664063</c:v>
                </c:pt>
                <c:pt idx="462">
                  <c:v>7.6870245258198802</c:v>
                </c:pt>
                <c:pt idx="463">
                  <c:v>7.7053845442314737</c:v>
                </c:pt>
                <c:pt idx="464">
                  <c:v>7.7226676414054953</c:v>
                </c:pt>
                <c:pt idx="465">
                  <c:v>7.7399537261503584</c:v>
                </c:pt>
                <c:pt idx="466">
                  <c:v>7.7561621448384894</c:v>
                </c:pt>
                <c:pt idx="467">
                  <c:v>7.7745348624852912</c:v>
                </c:pt>
                <c:pt idx="468">
                  <c:v>7.7918299161430742</c:v>
                </c:pt>
                <c:pt idx="469">
                  <c:v>7.8091279615070786</c:v>
                </c:pt>
                <c:pt idx="470">
                  <c:v>7.8264289996125225</c:v>
                </c:pt>
                <c:pt idx="471">
                  <c:v>7.8437330314951117</c:v>
                </c:pt>
                <c:pt idx="472">
                  <c:v>7.861040058191139</c:v>
                </c:pt>
                <c:pt idx="473">
                  <c:v>7.8783500807373965</c:v>
                </c:pt>
                <c:pt idx="474">
                  <c:v>7.895663100171217</c:v>
                </c:pt>
                <c:pt idx="475">
                  <c:v>7.9140614681796517</c:v>
                </c:pt>
                <c:pt idx="476">
                  <c:v>7.9302981338536656</c:v>
                </c:pt>
                <c:pt idx="477">
                  <c:v>7.9487028758332441</c:v>
                </c:pt>
                <c:pt idx="478">
                  <c:v>7.9649451675480236</c:v>
                </c:pt>
                <c:pt idx="479">
                  <c:v>7.9833562879167026</c:v>
                </c:pt>
                <c:pt idx="480">
                  <c:v>7.9996042095724835</c:v>
                </c:pt>
                <c:pt idx="481">
                  <c:v>8.0180217127528124</c:v>
                </c:pt>
                <c:pt idx="482">
                  <c:v>8.0342752682538379</c:v>
                </c:pt>
                <c:pt idx="483">
                  <c:v>8.0526991586729686</c:v>
                </c:pt>
                <c:pt idx="484">
                  <c:v>8.0700423921455275</c:v>
                </c:pt>
                <c:pt idx="485">
                  <c:v>8.0873886340173211</c:v>
                </c:pt>
                <c:pt idx="486">
                  <c:v>8.1047378853322076</c:v>
                </c:pt>
                <c:pt idx="487">
                  <c:v>8.122090147134621</c:v>
                </c:pt>
                <c:pt idx="488">
                  <c:v>8.1394454204694959</c:v>
                </c:pt>
                <c:pt idx="489">
                  <c:v>8.1568037063823571</c:v>
                </c:pt>
                <c:pt idx="490">
                  <c:v>8.1741650059192246</c:v>
                </c:pt>
                <c:pt idx="491">
                  <c:v>8.1926146898850618</c:v>
                </c:pt>
                <c:pt idx="492">
                  <c:v>8.2088966500519494</c:v>
                </c:pt>
                <c:pt idx="493">
                  <c:v>8.2273527436007381</c:v>
                </c:pt>
                <c:pt idx="494">
                  <c:v>8.2436403612469142</c:v>
                </c:pt>
                <c:pt idx="495">
                  <c:v>8.2621028688336917</c:v>
                </c:pt>
                <c:pt idx="496">
                  <c:v>8.2783961478921384</c:v>
                </c:pt>
                <c:pt idx="497">
                  <c:v>8.296865073976587</c:v>
                </c:pt>
                <c:pt idx="498">
                  <c:v>8.3142507091393547</c:v>
                </c:pt>
                <c:pt idx="499">
                  <c:v>8.3316393674308333</c:v>
                </c:pt>
                <c:pt idx="500">
                  <c:v>8.3479439811291307</c:v>
                </c:pt>
                <c:pt idx="501">
                  <c:v>8.3664257576066028</c:v>
                </c:pt>
                <c:pt idx="502">
                  <c:v>8.3838234915956313</c:v>
                </c:pt>
                <c:pt idx="503">
                  <c:v>8.4012242529228498</c:v>
                </c:pt>
                <c:pt idx="504">
                  <c:v>8.4186280426419859</c:v>
                </c:pt>
                <c:pt idx="505">
                  <c:v>8.4360348618073218</c:v>
                </c:pt>
                <c:pt idx="506">
                  <c:v>8.4534447114737254</c:v>
                </c:pt>
                <c:pt idx="507">
                  <c:v>8.4719459984542524</c:v>
                </c:pt>
                <c:pt idx="508">
                  <c:v>8.4882735065318204</c:v>
                </c:pt>
                <c:pt idx="509">
                  <c:v>8.5067812390063882</c:v>
                </c:pt>
                <c:pt idx="510">
                  <c:v>8.5252923974766528</c:v>
                </c:pt>
                <c:pt idx="511">
                  <c:v>8.5416286187271986</c:v>
                </c:pt>
                <c:pt idx="512">
                  <c:v>8.560146229572613</c:v>
                </c:pt>
                <c:pt idx="513">
                  <c:v>8.5764881460799973</c:v>
                </c:pt>
                <c:pt idx="514">
                  <c:v>8.5950122138002953</c:v>
                </c:pt>
                <c:pt idx="515">
                  <c:v>8.6124497656122188</c:v>
                </c:pt>
                <c:pt idx="516">
                  <c:v>8.6298903586365814</c:v>
                </c:pt>
                <c:pt idx="517">
                  <c:v>8.6473339939344047</c:v>
                </c:pt>
                <c:pt idx="518">
                  <c:v>8.6647806725672165</c:v>
                </c:pt>
                <c:pt idx="519">
                  <c:v>8.6822303955971467</c:v>
                </c:pt>
                <c:pt idx="520">
                  <c:v>8.6996831640868475</c:v>
                </c:pt>
                <c:pt idx="521">
                  <c:v>8.7171389790995253</c:v>
                </c:pt>
                <c:pt idx="522">
                  <c:v>8.7345978416989833</c:v>
                </c:pt>
                <c:pt idx="523">
                  <c:v>8.7520597529495294</c:v>
                </c:pt>
                <c:pt idx="524">
                  <c:v>8.769524713916077</c:v>
                </c:pt>
                <c:pt idx="525">
                  <c:v>8.7869927256640565</c:v>
                </c:pt>
                <c:pt idx="526">
                  <c:v>8.8044637892594952</c:v>
                </c:pt>
                <c:pt idx="527">
                  <c:v>8.8219379057689515</c:v>
                </c:pt>
                <c:pt idx="528">
                  <c:v>8.8405075008412783</c:v>
                </c:pt>
                <c:pt idx="529">
                  <c:v>8.8568953017989482</c:v>
                </c:pt>
                <c:pt idx="530">
                  <c:v>8.8743785834554441</c:v>
                </c:pt>
                <c:pt idx="531">
                  <c:v>8.8918649222978203</c:v>
                </c:pt>
                <c:pt idx="532">
                  <c:v>8.9104475082820915</c:v>
                </c:pt>
                <c:pt idx="533">
                  <c:v>8.9268467758182268</c:v>
                </c:pt>
                <c:pt idx="534">
                  <c:v>8.9454358640769804</c:v>
                </c:pt>
                <c:pt idx="535">
                  <c:v>8.9618408709218489</c:v>
                </c:pt>
                <c:pt idx="536">
                  <c:v>8.980436466007129</c:v>
                </c:pt>
                <c:pt idx="537">
                  <c:v>8.9968472161793454</c:v>
                </c:pt>
                <c:pt idx="538">
                  <c:v>9.0154493226479797</c:v>
                </c:pt>
                <c:pt idx="539">
                  <c:v>9.0329603491672135</c:v>
                </c:pt>
                <c:pt idx="540">
                  <c:v>9.0504744425839867</c:v>
                </c:pt>
                <c:pt idx="541">
                  <c:v>9.0679916039727892</c:v>
                </c:pt>
                <c:pt idx="542">
                  <c:v>9.0855118344086279</c:v>
                </c:pt>
                <c:pt idx="543">
                  <c:v>9.1019398387168557</c:v>
                </c:pt>
                <c:pt idx="544">
                  <c:v>9.1205615067244192</c:v>
                </c:pt>
                <c:pt idx="545">
                  <c:v>9.1380909507572596</c:v>
                </c:pt>
                <c:pt idx="546">
                  <c:v>9.1556234681429309</c:v>
                </c:pt>
                <c:pt idx="547">
                  <c:v>9.1731590599592838</c:v>
                </c:pt>
                <c:pt idx="548">
                  <c:v>9.1906977272847552</c:v>
                </c:pt>
                <c:pt idx="549">
                  <c:v>9.208239471198354</c:v>
                </c:pt>
                <c:pt idx="550">
                  <c:v>9.2257842927796325</c:v>
                </c:pt>
                <c:pt idx="551">
                  <c:v>9.2433321931087118</c:v>
                </c:pt>
                <c:pt idx="552">
                  <c:v>9.2608831732663166</c:v>
                </c:pt>
                <c:pt idx="553">
                  <c:v>9.2784372343336905</c:v>
                </c:pt>
                <c:pt idx="554">
                  <c:v>9.2959943773926987</c:v>
                </c:pt>
                <c:pt idx="555">
                  <c:v>9.3135546035257288</c:v>
                </c:pt>
                <c:pt idx="556">
                  <c:v>9.3322157231372849</c:v>
                </c:pt>
                <c:pt idx="557">
                  <c:v>9.3486843093463925</c:v>
                </c:pt>
                <c:pt idx="558">
                  <c:v>9.3673519863180221</c:v>
                </c:pt>
                <c:pt idx="559">
                  <c:v>9.383826360466351</c:v>
                </c:pt>
                <c:pt idx="560">
                  <c:v>9.402500599408075</c:v>
                </c:pt>
                <c:pt idx="561">
                  <c:v>9.4200795398827015</c:v>
                </c:pt>
                <c:pt idx="562">
                  <c:v>9.4376615710921499</c:v>
                </c:pt>
                <c:pt idx="563">
                  <c:v>9.4552466941234137</c:v>
                </c:pt>
                <c:pt idx="564">
                  <c:v>9.47283491006411</c:v>
                </c:pt>
                <c:pt idx="565">
                  <c:v>9.4904262200023926</c:v>
                </c:pt>
                <c:pt idx="566">
                  <c:v>9.5080206250269903</c:v>
                </c:pt>
                <c:pt idx="567">
                  <c:v>9.525618126227231</c:v>
                </c:pt>
                <c:pt idx="568">
                  <c:v>9.5443188649609088</c:v>
                </c:pt>
                <c:pt idx="569">
                  <c:v>9.560822421514807</c:v>
                </c:pt>
                <c:pt idx="570">
                  <c:v>9.5784292177836274</c:v>
                </c:pt>
                <c:pt idx="571">
                  <c:v>9.5960391145911199</c:v>
                </c:pt>
                <c:pt idx="572">
                  <c:v>9.6136521130294597</c:v>
                </c:pt>
                <c:pt idx="573">
                  <c:v>9.6312682141914419</c:v>
                </c:pt>
                <c:pt idx="574">
                  <c:v>9.6488874191703928</c:v>
                </c:pt>
                <c:pt idx="575">
                  <c:v>9.666509729060266</c:v>
                </c:pt>
                <c:pt idx="576">
                  <c:v>9.6841351449555546</c:v>
                </c:pt>
                <c:pt idx="577">
                  <c:v>9.701763667951333</c:v>
                </c:pt>
                <c:pt idx="578">
                  <c:v>9.7204973793196316</c:v>
                </c:pt>
                <c:pt idx="579">
                  <c:v>9.7370300396276512</c:v>
                </c:pt>
                <c:pt idx="580">
                  <c:v>9.7557703594805432</c:v>
                </c:pt>
                <c:pt idx="581">
                  <c:v>9.773411516345158</c:v>
                </c:pt>
                <c:pt idx="582">
                  <c:v>9.7910557858630316</c:v>
                </c:pt>
                <c:pt idx="583">
                  <c:v>9.8087031691327926</c:v>
                </c:pt>
                <c:pt idx="584">
                  <c:v>9.8263536672536151</c:v>
                </c:pt>
                <c:pt idx="585">
                  <c:v>9.8440072813252524</c:v>
                </c:pt>
                <c:pt idx="586">
                  <c:v>9.8616640124480686</c:v>
                </c:pt>
                <c:pt idx="587">
                  <c:v>9.879323861723007</c:v>
                </c:pt>
                <c:pt idx="588">
                  <c:v>9.8980908693787271</c:v>
                </c:pt>
                <c:pt idx="589">
                  <c:v>9.9146529191358557</c:v>
                </c:pt>
                <c:pt idx="590">
                  <c:v>9.9323221294785622</c:v>
                </c:pt>
                <c:pt idx="591">
                  <c:v>9.9499944623829393</c:v>
                </c:pt>
                <c:pt idx="592">
                  <c:v>9.9687747387291434</c:v>
                </c:pt>
                <c:pt idx="593">
                  <c:v>9.9853485002927513</c:v>
                </c:pt>
                <c:pt idx="594">
                  <c:v>10.004135418022631</c:v>
                </c:pt>
                <c:pt idx="595">
                  <c:v>10.020715041703163</c:v>
                </c:pt>
                <c:pt idx="596">
                  <c:v>10.039508605515643</c:v>
                </c:pt>
                <c:pt idx="597">
                  <c:v>10.05609409546139</c:v>
                </c:pt>
                <c:pt idx="598">
                  <c:v>10.07489431006039</c:v>
                </c:pt>
                <c:pt idx="599">
                  <c:v>10.091485670424079</c:v>
                </c:pt>
                <c:pt idx="600">
                  <c:v>10.110292540518511</c:v>
                </c:pt>
                <c:pt idx="601">
                  <c:v>10.126889775457276</c:v>
                </c:pt>
                <c:pt idx="602">
                  <c:v>10.14570330576105</c:v>
                </c:pt>
                <c:pt idx="603">
                  <c:v>10.162306419436433</c:v>
                </c:pt>
                <c:pt idx="604">
                  <c:v>10.181126614668479</c:v>
                </c:pt>
                <c:pt idx="605">
                  <c:v>10.198842975774248</c:v>
                </c:pt>
                <c:pt idx="606">
                  <c:v>10.216562476130708</c:v>
                </c:pt>
                <c:pt idx="607">
                  <c:v>10.234285116850563</c:v>
                </c:pt>
                <c:pt idx="608">
                  <c:v>10.252010899047105</c:v>
                </c:pt>
                <c:pt idx="609">
                  <c:v>10.269739823834263</c:v>
                </c:pt>
                <c:pt idx="610">
                  <c:v>10.287471892326501</c:v>
                </c:pt>
                <c:pt idx="611">
                  <c:v>10.305207105638933</c:v>
                </c:pt>
                <c:pt idx="612">
                  <c:v>10.322945464887212</c:v>
                </c:pt>
                <c:pt idx="613">
                  <c:v>10.340686971187633</c:v>
                </c:pt>
                <c:pt idx="614">
                  <c:v>10.358431625657055</c:v>
                </c:pt>
                <c:pt idx="615">
                  <c:v>10.376179429412925</c:v>
                </c:pt>
                <c:pt idx="616">
                  <c:v>10.393930383573323</c:v>
                </c:pt>
                <c:pt idx="617">
                  <c:v>10.411684489256883</c:v>
                </c:pt>
                <c:pt idx="618">
                  <c:v>10.429441747582869</c:v>
                </c:pt>
                <c:pt idx="619">
                  <c:v>10.447202159671107</c:v>
                </c:pt>
                <c:pt idx="620">
                  <c:v>10.46496572664206</c:v>
                </c:pt>
                <c:pt idx="621">
                  <c:v>10.482732449616757</c:v>
                </c:pt>
                <c:pt idx="622">
                  <c:v>10.501613052075124</c:v>
                </c:pt>
                <c:pt idx="623">
                  <c:v>10.518275368064508</c:v>
                </c:pt>
                <c:pt idx="624">
                  <c:v>10.536051565782628</c:v>
                </c:pt>
              </c:numCache>
            </c:numRef>
          </c:xVal>
          <c:yVal>
            <c:numRef>
              <c:f>CHS_15June2016!$F$27:$F$651</c:f>
              <c:numCache>
                <c:formatCode>General</c:formatCode>
                <c:ptCount val="625"/>
                <c:pt idx="0">
                  <c:v>0.12</c:v>
                </c:pt>
                <c:pt idx="1">
                  <c:v>0.25896633000000002</c:v>
                </c:pt>
                <c:pt idx="2">
                  <c:v>0.41188051999999997</c:v>
                </c:pt>
                <c:pt idx="3">
                  <c:v>0.52077076</c:v>
                </c:pt>
                <c:pt idx="4">
                  <c:v>0.63761082000000002</c:v>
                </c:pt>
                <c:pt idx="5">
                  <c:v>0.7943958000000001</c:v>
                </c:pt>
                <c:pt idx="6">
                  <c:v>0.9291351000000001</c:v>
                </c:pt>
                <c:pt idx="7">
                  <c:v>1.0228940800000001</c:v>
                </c:pt>
                <c:pt idx="8">
                  <c:v>1.1535562500000001</c:v>
                </c:pt>
                <c:pt idx="9">
                  <c:v>1.278208</c:v>
                </c:pt>
                <c:pt idx="10">
                  <c:v>1.35887684</c:v>
                </c:pt>
                <c:pt idx="11">
                  <c:v>1.4385214799999999</c:v>
                </c:pt>
                <c:pt idx="12">
                  <c:v>1.5370894000000002</c:v>
                </c:pt>
                <c:pt idx="13">
                  <c:v>1.6077135599999999</c:v>
                </c:pt>
                <c:pt idx="14">
                  <c:v>1.6463534999999998</c:v>
                </c:pt>
                <c:pt idx="15">
                  <c:v>1.7189337200000001</c:v>
                </c:pt>
                <c:pt idx="16">
                  <c:v>1.7914740800000002</c:v>
                </c:pt>
                <c:pt idx="17">
                  <c:v>1.8171170400000001</c:v>
                </c:pt>
                <c:pt idx="18">
                  <c:v>1.85370185</c:v>
                </c:pt>
                <c:pt idx="19">
                  <c:v>1.905267</c:v>
                </c:pt>
                <c:pt idx="20">
                  <c:v>1.9438184999999999</c:v>
                </c:pt>
                <c:pt idx="21">
                  <c:v>1.95050276</c:v>
                </c:pt>
                <c:pt idx="22">
                  <c:v>1.99102698</c:v>
                </c:pt>
                <c:pt idx="23">
                  <c:v>2.0345671199999997</c:v>
                </c:pt>
                <c:pt idx="24">
                  <c:v>2.0392009300000002</c:v>
                </c:pt>
                <c:pt idx="25">
                  <c:v>2.0538344799999999</c:v>
                </c:pt>
                <c:pt idx="26">
                  <c:v>2.0833600400000001</c:v>
                </c:pt>
                <c:pt idx="27">
                  <c:v>2.1049520799999999</c:v>
                </c:pt>
                <c:pt idx="28">
                  <c:v>2.1065838000000001</c:v>
                </c:pt>
                <c:pt idx="29">
                  <c:v>2.1251789999999997</c:v>
                </c:pt>
                <c:pt idx="30">
                  <c:v>2.1546729500000001</c:v>
                </c:pt>
                <c:pt idx="31">
                  <c:v>2.1513629599999997</c:v>
                </c:pt>
                <c:pt idx="32">
                  <c:v>2.1559699699999997</c:v>
                </c:pt>
                <c:pt idx="33">
                  <c:v>2.1735506</c:v>
                </c:pt>
                <c:pt idx="34">
                  <c:v>2.1930709500000001</c:v>
                </c:pt>
                <c:pt idx="35">
                  <c:v>2.1927402000000003</c:v>
                </c:pt>
                <c:pt idx="36">
                  <c:v>2.1963424300000001</c:v>
                </c:pt>
                <c:pt idx="37">
                  <c:v>2.21986996</c:v>
                </c:pt>
                <c:pt idx="38">
                  <c:v>2.2214782500000001</c:v>
                </c:pt>
                <c:pt idx="39">
                  <c:v>2.2211430000000001</c:v>
                </c:pt>
                <c:pt idx="40">
                  <c:v>2.2287345199999997</c:v>
                </c:pt>
                <c:pt idx="41">
                  <c:v>2.2482452400000001</c:v>
                </c:pt>
                <c:pt idx="42">
                  <c:v>2.2448805999999997</c:v>
                </c:pt>
                <c:pt idx="43">
                  <c:v>2.2395757999999999</c:v>
                </c:pt>
                <c:pt idx="44">
                  <c:v>2.2640172000000001</c:v>
                </c:pt>
                <c:pt idx="45">
                  <c:v>2.26963224</c:v>
                </c:pt>
                <c:pt idx="46">
                  <c:v>2.2583242499999998</c:v>
                </c:pt>
                <c:pt idx="47">
                  <c:v>2.2669156799999999</c:v>
                </c:pt>
                <c:pt idx="48">
                  <c:v>2.2843896999999997</c:v>
                </c:pt>
                <c:pt idx="49">
                  <c:v>2.2810677999999998</c:v>
                </c:pt>
                <c:pt idx="50">
                  <c:v>2.2687726099999996</c:v>
                </c:pt>
                <c:pt idx="51">
                  <c:v>2.2942184400000003</c:v>
                </c:pt>
                <c:pt idx="52">
                  <c:v>2.3047340399999996</c:v>
                </c:pt>
                <c:pt idx="53">
                  <c:v>2.2835626799999997</c:v>
                </c:pt>
                <c:pt idx="54">
                  <c:v>2.29110229</c:v>
                </c:pt>
                <c:pt idx="55">
                  <c:v>2.3135541600000002</c:v>
                </c:pt>
                <c:pt idx="56">
                  <c:v>2.2993055999999998</c:v>
                </c:pt>
                <c:pt idx="57">
                  <c:v>2.2880342800000002</c:v>
                </c:pt>
                <c:pt idx="58">
                  <c:v>2.32132725</c:v>
                </c:pt>
                <c:pt idx="59">
                  <c:v>2.3239476000000003</c:v>
                </c:pt>
                <c:pt idx="60">
                  <c:v>2.29881124</c:v>
                </c:pt>
                <c:pt idx="61">
                  <c:v>2.3103232400000002</c:v>
                </c:pt>
                <c:pt idx="62">
                  <c:v>2.3366595999999999</c:v>
                </c:pt>
                <c:pt idx="63">
                  <c:v>2.3214562000000001</c:v>
                </c:pt>
                <c:pt idx="64">
                  <c:v>2.3082135999999998</c:v>
                </c:pt>
                <c:pt idx="65">
                  <c:v>2.33654004</c:v>
                </c:pt>
                <c:pt idx="66">
                  <c:v>2.34207549</c:v>
                </c:pt>
                <c:pt idx="67">
                  <c:v>2.3120408400000003</c:v>
                </c:pt>
                <c:pt idx="68">
                  <c:v>2.3304373999999997</c:v>
                </c:pt>
                <c:pt idx="69">
                  <c:v>2.351842</c:v>
                </c:pt>
                <c:pt idx="70">
                  <c:v>2.3346276300000004</c:v>
                </c:pt>
                <c:pt idx="71">
                  <c:v>2.3233980000000001</c:v>
                </c:pt>
                <c:pt idx="72">
                  <c:v>2.3467227400000001</c:v>
                </c:pt>
                <c:pt idx="73">
                  <c:v>2.3503200800000004</c:v>
                </c:pt>
                <c:pt idx="74">
                  <c:v>2.3212583100000002</c:v>
                </c:pt>
                <c:pt idx="75">
                  <c:v>2.3416074</c:v>
                </c:pt>
                <c:pt idx="76">
                  <c:v>2.3669365199999999</c:v>
                </c:pt>
                <c:pt idx="77">
                  <c:v>2.3458350000000001</c:v>
                </c:pt>
                <c:pt idx="78">
                  <c:v>2.3306179999999999</c:v>
                </c:pt>
                <c:pt idx="79">
                  <c:v>2.3559364</c:v>
                </c:pt>
                <c:pt idx="80">
                  <c:v>2.3604669300000003</c:v>
                </c:pt>
                <c:pt idx="81">
                  <c:v>2.3344442000000001</c:v>
                </c:pt>
                <c:pt idx="82">
                  <c:v>2.3488457999999999</c:v>
                </c:pt>
                <c:pt idx="83">
                  <c:v>2.3701975200000001</c:v>
                </c:pt>
                <c:pt idx="84">
                  <c:v>2.3530171499999999</c:v>
                </c:pt>
                <c:pt idx="85">
                  <c:v>2.3506388600000001</c:v>
                </c:pt>
                <c:pt idx="86">
                  <c:v>2.3660617299999998</c:v>
                </c:pt>
                <c:pt idx="87">
                  <c:v>2.37356677</c:v>
                </c:pt>
                <c:pt idx="88">
                  <c:v>2.3495188499999999</c:v>
                </c:pt>
                <c:pt idx="89">
                  <c:v>2.3619288799999998</c:v>
                </c:pt>
                <c:pt idx="90">
                  <c:v>2.3822677099999998</c:v>
                </c:pt>
                <c:pt idx="91">
                  <c:v>2.3651040000000001</c:v>
                </c:pt>
                <c:pt idx="92">
                  <c:v>2.3627733800000001</c:v>
                </c:pt>
                <c:pt idx="93">
                  <c:v>2.37812796</c:v>
                </c:pt>
                <c:pt idx="94">
                  <c:v>2.3797358399999999</c:v>
                </c:pt>
                <c:pt idx="95">
                  <c:v>2.3635679999999999</c:v>
                </c:pt>
                <c:pt idx="96">
                  <c:v>2.3720700299999997</c:v>
                </c:pt>
                <c:pt idx="97">
                  <c:v>2.3874124999999999</c:v>
                </c:pt>
                <c:pt idx="98">
                  <c:v>2.3742521999999999</c:v>
                </c:pt>
                <c:pt idx="99">
                  <c:v>2.3738421600000001</c:v>
                </c:pt>
                <c:pt idx="100">
                  <c:v>2.3803443799999999</c:v>
                </c:pt>
                <c:pt idx="101">
                  <c:v>2.3878282199999998</c:v>
                </c:pt>
                <c:pt idx="102">
                  <c:v>2.3736680999999997</c:v>
                </c:pt>
                <c:pt idx="103">
                  <c:v>2.3703314</c:v>
                </c:pt>
                <c:pt idx="104">
                  <c:v>2.3945546499999999</c:v>
                </c:pt>
                <c:pt idx="105">
                  <c:v>2.3843084999999999</c:v>
                </c:pt>
                <c:pt idx="106">
                  <c:v>2.3780463300000001</c:v>
                </c:pt>
                <c:pt idx="107">
                  <c:v>2.3825495999999999</c:v>
                </c:pt>
                <c:pt idx="108">
                  <c:v>2.3920135</c:v>
                </c:pt>
                <c:pt idx="109">
                  <c:v>2.3886519800000001</c:v>
                </c:pt>
                <c:pt idx="110">
                  <c:v>2.3794454600000003</c:v>
                </c:pt>
                <c:pt idx="111">
                  <c:v>2.3996611800000003</c:v>
                </c:pt>
                <c:pt idx="112">
                  <c:v>2.3983126200000005</c:v>
                </c:pt>
                <c:pt idx="113">
                  <c:v>2.3841503199999998</c:v>
                </c:pt>
                <c:pt idx="114">
                  <c:v>2.3906586500000002</c:v>
                </c:pt>
                <c:pt idx="115">
                  <c:v>2.4030057600000001</c:v>
                </c:pt>
                <c:pt idx="116">
                  <c:v>2.3967497400000002</c:v>
                </c:pt>
                <c:pt idx="117">
                  <c:v>2.3875028999999999</c:v>
                </c:pt>
                <c:pt idx="118">
                  <c:v>2.4077421000000001</c:v>
                </c:pt>
                <c:pt idx="119">
                  <c:v>2.4092868799999998</c:v>
                </c:pt>
                <c:pt idx="120">
                  <c:v>2.3893018800000001</c:v>
                </c:pt>
                <c:pt idx="121">
                  <c:v>2.3947961400000004</c:v>
                </c:pt>
                <c:pt idx="122">
                  <c:v>2.41499613</c:v>
                </c:pt>
                <c:pt idx="123">
                  <c:v>2.4077150399999998</c:v>
                </c:pt>
                <c:pt idx="124">
                  <c:v>2.38774284</c:v>
                </c:pt>
                <c:pt idx="125">
                  <c:v>2.4147692799999998</c:v>
                </c:pt>
                <c:pt idx="126">
                  <c:v>2.4153795499999999</c:v>
                </c:pt>
                <c:pt idx="127">
                  <c:v>2.3924274000000003</c:v>
                </c:pt>
                <c:pt idx="128">
                  <c:v>2.4028361499999997</c:v>
                </c:pt>
                <c:pt idx="129">
                  <c:v>2.42494488</c:v>
                </c:pt>
                <c:pt idx="130">
                  <c:v>2.4079265700000003</c:v>
                </c:pt>
                <c:pt idx="131">
                  <c:v>2.3918435800000002</c:v>
                </c:pt>
                <c:pt idx="132">
                  <c:v>2.4188866099999999</c:v>
                </c:pt>
                <c:pt idx="133">
                  <c:v>2.4243389799999999</c:v>
                </c:pt>
                <c:pt idx="134">
                  <c:v>2.39460973</c:v>
                </c:pt>
                <c:pt idx="135">
                  <c:v>2.4069132</c:v>
                </c:pt>
                <c:pt idx="136">
                  <c:v>2.4329574900000002</c:v>
                </c:pt>
                <c:pt idx="137">
                  <c:v>2.4139507999999998</c:v>
                </c:pt>
                <c:pt idx="138">
                  <c:v>2.3979333999999999</c:v>
                </c:pt>
                <c:pt idx="139">
                  <c:v>2.42391662</c:v>
                </c:pt>
                <c:pt idx="140">
                  <c:v>2.4274552900000002</c:v>
                </c:pt>
                <c:pt idx="141">
                  <c:v>2.3977093799999998</c:v>
                </c:pt>
                <c:pt idx="142">
                  <c:v>2.4149083</c:v>
                </c:pt>
                <c:pt idx="143">
                  <c:v>2.4360100199999999</c:v>
                </c:pt>
                <c:pt idx="144">
                  <c:v>2.4170732600000004</c:v>
                </c:pt>
                <c:pt idx="145">
                  <c:v>2.40395402</c:v>
                </c:pt>
                <c:pt idx="146">
                  <c:v>2.4309316299999999</c:v>
                </c:pt>
                <c:pt idx="147">
                  <c:v>2.4344144999999999</c:v>
                </c:pt>
                <c:pt idx="148">
                  <c:v>2.4008446500000002</c:v>
                </c:pt>
                <c:pt idx="149">
                  <c:v>2.41702168</c:v>
                </c:pt>
                <c:pt idx="150">
                  <c:v>2.4390989699999999</c:v>
                </c:pt>
                <c:pt idx="151">
                  <c:v>2.4220845200000003</c:v>
                </c:pt>
                <c:pt idx="152">
                  <c:v>2.4168336699999999</c:v>
                </c:pt>
                <c:pt idx="153">
                  <c:v>2.43104568</c:v>
                </c:pt>
                <c:pt idx="154">
                  <c:v>2.4345734399999999</c:v>
                </c:pt>
                <c:pt idx="155">
                  <c:v>2.4126942800000002</c:v>
                </c:pt>
                <c:pt idx="156">
                  <c:v>2.4279243000000004</c:v>
                </c:pt>
                <c:pt idx="157">
                  <c:v>2.4460240999999998</c:v>
                </c:pt>
                <c:pt idx="158">
                  <c:v>2.4290520799999999</c:v>
                </c:pt>
                <c:pt idx="159">
                  <c:v>2.4228058800000003</c:v>
                </c:pt>
                <c:pt idx="160">
                  <c:v>2.4370244199999997</c:v>
                </c:pt>
                <c:pt idx="161">
                  <c:v>2.4405212999999999</c:v>
                </c:pt>
                <c:pt idx="162">
                  <c:v>2.4177162000000001</c:v>
                </c:pt>
                <c:pt idx="163">
                  <c:v>2.4329021200000005</c:v>
                </c:pt>
                <c:pt idx="164">
                  <c:v>2.4490566999999999</c:v>
                </c:pt>
                <c:pt idx="165">
                  <c:v>2.4321027600000003</c:v>
                </c:pt>
                <c:pt idx="166">
                  <c:v>2.4297561600000002</c:v>
                </c:pt>
                <c:pt idx="167">
                  <c:v>2.4361699000000003</c:v>
                </c:pt>
                <c:pt idx="168">
                  <c:v>2.4426064999999997</c:v>
                </c:pt>
                <c:pt idx="169">
                  <c:v>2.4343959599999998</c:v>
                </c:pt>
                <c:pt idx="170">
                  <c:v>2.4349684600000003</c:v>
                </c:pt>
                <c:pt idx="171">
                  <c:v>2.4511031999999999</c:v>
                </c:pt>
                <c:pt idx="172">
                  <c:v>2.4370849999999997</c:v>
                </c:pt>
                <c:pt idx="173">
                  <c:v>2.43085</c:v>
                </c:pt>
                <c:pt idx="174">
                  <c:v>2.4401968999999997</c:v>
                </c:pt>
                <c:pt idx="175">
                  <c:v>2.4494904000000002</c:v>
                </c:pt>
                <c:pt idx="176">
                  <c:v>2.4423093099999997</c:v>
                </c:pt>
                <c:pt idx="177">
                  <c:v>2.4350801999999998</c:v>
                </c:pt>
                <c:pt idx="178">
                  <c:v>2.4521922000000003</c:v>
                </c:pt>
                <c:pt idx="179">
                  <c:v>2.4507917400000001</c:v>
                </c:pt>
                <c:pt idx="180">
                  <c:v>2.4407009899999998</c:v>
                </c:pt>
                <c:pt idx="181">
                  <c:v>2.4441580200000002</c:v>
                </c:pt>
                <c:pt idx="182">
                  <c:v>2.4583187999999998</c:v>
                </c:pt>
                <c:pt idx="183">
                  <c:v>2.4511185000000002</c:v>
                </c:pt>
                <c:pt idx="184">
                  <c:v>2.4400632599999996</c:v>
                </c:pt>
                <c:pt idx="185">
                  <c:v>2.4609851199999997</c:v>
                </c:pt>
                <c:pt idx="186">
                  <c:v>2.4615749899999999</c:v>
                </c:pt>
                <c:pt idx="187">
                  <c:v>2.4436819000000001</c:v>
                </c:pt>
                <c:pt idx="188">
                  <c:v>2.4481538</c:v>
                </c:pt>
                <c:pt idx="189">
                  <c:v>2.46227142</c:v>
                </c:pt>
                <c:pt idx="190">
                  <c:v>2.4551031600000002</c:v>
                </c:pt>
                <c:pt idx="191">
                  <c:v>2.4362529799999999</c:v>
                </c:pt>
                <c:pt idx="192">
                  <c:v>2.46495533</c:v>
                </c:pt>
                <c:pt idx="193">
                  <c:v>2.4693687199999999</c:v>
                </c:pt>
                <c:pt idx="194">
                  <c:v>2.4447617700000004</c:v>
                </c:pt>
                <c:pt idx="195">
                  <c:v>2.4520834200000001</c:v>
                </c:pt>
                <c:pt idx="196">
                  <c:v>2.4739831799999998</c:v>
                </c:pt>
                <c:pt idx="197">
                  <c:v>2.45710987</c:v>
                </c:pt>
                <c:pt idx="198">
                  <c:v>2.4450837500000002</c:v>
                </c:pt>
                <c:pt idx="199">
                  <c:v>2.47176354</c:v>
                </c:pt>
                <c:pt idx="200">
                  <c:v>2.4733166500000001</c:v>
                </c:pt>
                <c:pt idx="201">
                  <c:v>2.44580749</c:v>
                </c:pt>
                <c:pt idx="202">
                  <c:v>2.4599188199999995</c:v>
                </c:pt>
                <c:pt idx="203">
                  <c:v>2.4817400999999997</c:v>
                </c:pt>
                <c:pt idx="204">
                  <c:v>2.4649097200000001</c:v>
                </c:pt>
                <c:pt idx="205">
                  <c:v>2.44803382</c:v>
                </c:pt>
                <c:pt idx="206">
                  <c:v>2.4756992000000002</c:v>
                </c:pt>
                <c:pt idx="207">
                  <c:v>2.4800985</c:v>
                </c:pt>
                <c:pt idx="208">
                  <c:v>2.4487777500000001</c:v>
                </c:pt>
                <c:pt idx="209">
                  <c:v>2.4686453199999998</c:v>
                </c:pt>
                <c:pt idx="210">
                  <c:v>2.4885572500000004</c:v>
                </c:pt>
                <c:pt idx="211">
                  <c:v>2.4697605600000001</c:v>
                </c:pt>
                <c:pt idx="212">
                  <c:v>2.4558516199999998</c:v>
                </c:pt>
                <c:pt idx="213">
                  <c:v>2.4795679800000001</c:v>
                </c:pt>
                <c:pt idx="214">
                  <c:v>2.4811145099999998</c:v>
                </c:pt>
                <c:pt idx="215">
                  <c:v>2.4517091800000004</c:v>
                </c:pt>
                <c:pt idx="216">
                  <c:v>2.4677157599999999</c:v>
                </c:pt>
                <c:pt idx="217">
                  <c:v>2.4914393000000001</c:v>
                </c:pt>
                <c:pt idx="218">
                  <c:v>2.4707840000000001</c:v>
                </c:pt>
                <c:pt idx="219">
                  <c:v>2.45973402</c:v>
                </c:pt>
                <c:pt idx="220">
                  <c:v>2.4776834399999998</c:v>
                </c:pt>
                <c:pt idx="221">
                  <c:v>2.4839994999999999</c:v>
                </c:pt>
                <c:pt idx="222">
                  <c:v>2.4585359899999997</c:v>
                </c:pt>
                <c:pt idx="223">
                  <c:v>2.4744964399999998</c:v>
                </c:pt>
                <c:pt idx="224">
                  <c:v>2.4924311499999998</c:v>
                </c:pt>
                <c:pt idx="225">
                  <c:v>2.4736753199999999</c:v>
                </c:pt>
                <c:pt idx="226">
                  <c:v>2.4713626799999999</c:v>
                </c:pt>
                <c:pt idx="227">
                  <c:v>2.4844185999999997</c:v>
                </c:pt>
                <c:pt idx="228">
                  <c:v>2.4888496500000001</c:v>
                </c:pt>
                <c:pt idx="229">
                  <c:v>2.4652894200000004</c:v>
                </c:pt>
                <c:pt idx="230">
                  <c:v>2.4793282799999998</c:v>
                </c:pt>
                <c:pt idx="231">
                  <c:v>2.4962515199999999</c:v>
                </c:pt>
                <c:pt idx="232">
                  <c:v>2.4804303999999999</c:v>
                </c:pt>
                <c:pt idx="233">
                  <c:v>2.4771300200000002</c:v>
                </c:pt>
                <c:pt idx="234">
                  <c:v>2.4892318799999997</c:v>
                </c:pt>
                <c:pt idx="235">
                  <c:v>2.4926678</c:v>
                </c:pt>
                <c:pt idx="236">
                  <c:v>2.4807062799999997</c:v>
                </c:pt>
                <c:pt idx="237">
                  <c:v>2.4812558999999998</c:v>
                </c:pt>
                <c:pt idx="238">
                  <c:v>2.4991201199999997</c:v>
                </c:pt>
                <c:pt idx="239">
                  <c:v>2.48908664</c:v>
                </c:pt>
                <c:pt idx="240">
                  <c:v>2.4877109400000004</c:v>
                </c:pt>
                <c:pt idx="241">
                  <c:v>2.4911428600000001</c:v>
                </c:pt>
                <c:pt idx="242">
                  <c:v>2.4984187000000002</c:v>
                </c:pt>
                <c:pt idx="243">
                  <c:v>2.4845468999999998</c:v>
                </c:pt>
                <c:pt idx="244">
                  <c:v>2.4812503599999998</c:v>
                </c:pt>
                <c:pt idx="245">
                  <c:v>2.5010144600000004</c:v>
                </c:pt>
                <c:pt idx="246">
                  <c:v>2.4957946799999999</c:v>
                </c:pt>
                <c:pt idx="247">
                  <c:v>2.4867344999999998</c:v>
                </c:pt>
                <c:pt idx="248">
                  <c:v>2.4901616199999999</c:v>
                </c:pt>
                <c:pt idx="249">
                  <c:v>2.5012688999999999</c:v>
                </c:pt>
                <c:pt idx="250">
                  <c:v>2.4960520000000002</c:v>
                </c:pt>
                <c:pt idx="251">
                  <c:v>2.4860373999999998</c:v>
                </c:pt>
                <c:pt idx="252">
                  <c:v>2.5057767000000002</c:v>
                </c:pt>
                <c:pt idx="253">
                  <c:v>2.5062923600000002</c:v>
                </c:pt>
                <c:pt idx="254">
                  <c:v>2.4886317199999999</c:v>
                </c:pt>
                <c:pt idx="255">
                  <c:v>2.4949312199999998</c:v>
                </c:pt>
                <c:pt idx="256">
                  <c:v>2.50698284</c:v>
                </c:pt>
                <c:pt idx="257">
                  <c:v>2.5027029000000001</c:v>
                </c:pt>
                <c:pt idx="258">
                  <c:v>2.4840953400000001</c:v>
                </c:pt>
                <c:pt idx="259">
                  <c:v>2.5057281199999997</c:v>
                </c:pt>
                <c:pt idx="260">
                  <c:v>2.5091435600000001</c:v>
                </c:pt>
                <c:pt idx="261">
                  <c:v>2.4876429600000001</c:v>
                </c:pt>
                <c:pt idx="262">
                  <c:v>2.4939343000000003</c:v>
                </c:pt>
                <c:pt idx="263">
                  <c:v>2.5193558999999999</c:v>
                </c:pt>
                <c:pt idx="264">
                  <c:v>2.5065102599999998</c:v>
                </c:pt>
                <c:pt idx="265">
                  <c:v>2.4888543800000003</c:v>
                </c:pt>
                <c:pt idx="266">
                  <c:v>2.5123750400000002</c:v>
                </c:pt>
                <c:pt idx="267">
                  <c:v>2.5148270999999998</c:v>
                </c:pt>
                <c:pt idx="268">
                  <c:v>2.4923925599999999</c:v>
                </c:pt>
                <c:pt idx="269">
                  <c:v>2.50439049</c:v>
                </c:pt>
                <c:pt idx="270">
                  <c:v>2.5250215900000001</c:v>
                </c:pt>
                <c:pt idx="271">
                  <c:v>2.5102496000000003</c:v>
                </c:pt>
                <c:pt idx="272">
                  <c:v>2.49356943</c:v>
                </c:pt>
                <c:pt idx="273">
                  <c:v>2.5189732199999999</c:v>
                </c:pt>
                <c:pt idx="274">
                  <c:v>2.5223764599999998</c:v>
                </c:pt>
                <c:pt idx="275">
                  <c:v>2.4942300899999998</c:v>
                </c:pt>
                <c:pt idx="276">
                  <c:v>2.5071683200000003</c:v>
                </c:pt>
                <c:pt idx="277">
                  <c:v>2.5287557399999998</c:v>
                </c:pt>
                <c:pt idx="278">
                  <c:v>2.5082662500000001</c:v>
                </c:pt>
                <c:pt idx="279">
                  <c:v>2.4925603300000003</c:v>
                </c:pt>
                <c:pt idx="280">
                  <c:v>2.5207728</c:v>
                </c:pt>
                <c:pt idx="281">
                  <c:v>2.5232420999999996</c:v>
                </c:pt>
                <c:pt idx="282">
                  <c:v>2.4941465599999999</c:v>
                </c:pt>
                <c:pt idx="283">
                  <c:v>2.5099851699999998</c:v>
                </c:pt>
                <c:pt idx="284">
                  <c:v>2.5305385599999997</c:v>
                </c:pt>
                <c:pt idx="285">
                  <c:v>2.5120071200000003</c:v>
                </c:pt>
                <c:pt idx="286">
                  <c:v>2.50297152</c:v>
                </c:pt>
                <c:pt idx="287">
                  <c:v>2.5254762299999998</c:v>
                </c:pt>
                <c:pt idx="288">
                  <c:v>2.5288419199999996</c:v>
                </c:pt>
                <c:pt idx="289">
                  <c:v>2.4979236300000003</c:v>
                </c:pt>
                <c:pt idx="290">
                  <c:v>2.5146432000000001</c:v>
                </c:pt>
                <c:pt idx="291">
                  <c:v>2.5342701000000001</c:v>
                </c:pt>
                <c:pt idx="292">
                  <c:v>2.5185921799999997</c:v>
                </c:pt>
                <c:pt idx="293">
                  <c:v>2.5114975500000001</c:v>
                </c:pt>
                <c:pt idx="294">
                  <c:v>2.5282028800000003</c:v>
                </c:pt>
                <c:pt idx="295">
                  <c:v>2.5306633600000001</c:v>
                </c:pt>
                <c:pt idx="296">
                  <c:v>2.5073484800000001</c:v>
                </c:pt>
                <c:pt idx="297">
                  <c:v>2.5221670400000002</c:v>
                </c:pt>
                <c:pt idx="298">
                  <c:v>2.5417420800000001</c:v>
                </c:pt>
                <c:pt idx="299">
                  <c:v>2.5232239999999999</c:v>
                </c:pt>
                <c:pt idx="300">
                  <c:v>2.5180400000000001</c:v>
                </c:pt>
                <c:pt idx="301">
                  <c:v>2.5290388799999999</c:v>
                </c:pt>
                <c:pt idx="302">
                  <c:v>2.5314687999999999</c:v>
                </c:pt>
                <c:pt idx="303">
                  <c:v>2.5148673599999998</c:v>
                </c:pt>
                <c:pt idx="304">
                  <c:v>2.5210775000000001</c:v>
                </c:pt>
                <c:pt idx="305">
                  <c:v>2.5378016000000003</c:v>
                </c:pt>
                <c:pt idx="306">
                  <c:v>2.5249846499999999</c:v>
                </c:pt>
                <c:pt idx="307">
                  <c:v>2.52173376</c:v>
                </c:pt>
                <c:pt idx="308">
                  <c:v>2.5269871799999999</c:v>
                </c:pt>
                <c:pt idx="309">
                  <c:v>2.5341929599999999</c:v>
                </c:pt>
                <c:pt idx="310">
                  <c:v>2.5270870099999998</c:v>
                </c:pt>
                <c:pt idx="311">
                  <c:v>2.5247876799999998</c:v>
                </c:pt>
                <c:pt idx="312">
                  <c:v>2.5414372499999995</c:v>
                </c:pt>
                <c:pt idx="313">
                  <c:v>2.53058688</c:v>
                </c:pt>
                <c:pt idx="314">
                  <c:v>2.5234857499999999</c:v>
                </c:pt>
                <c:pt idx="315">
                  <c:v>2.5325831999999999</c:v>
                </c:pt>
                <c:pt idx="316">
                  <c:v>2.5416241099999999</c:v>
                </c:pt>
                <c:pt idx="317">
                  <c:v>2.5364761600000003</c:v>
                </c:pt>
                <c:pt idx="318">
                  <c:v>2.52558171</c:v>
                </c:pt>
                <c:pt idx="319">
                  <c:v>2.5432128000000001</c:v>
                </c:pt>
                <c:pt idx="320">
                  <c:v>2.54085962</c:v>
                </c:pt>
                <c:pt idx="321">
                  <c:v>2.5281256000000001</c:v>
                </c:pt>
                <c:pt idx="322">
                  <c:v>2.53336337</c:v>
                </c:pt>
                <c:pt idx="323">
                  <c:v>2.5462123500000002</c:v>
                </c:pt>
                <c:pt idx="324">
                  <c:v>2.5400938499999999</c:v>
                </c:pt>
                <c:pt idx="325">
                  <c:v>2.5245239999999995</c:v>
                </c:pt>
                <c:pt idx="326">
                  <c:v>2.54871487</c:v>
                </c:pt>
                <c:pt idx="327">
                  <c:v>2.5492322999999999</c:v>
                </c:pt>
                <c:pt idx="328">
                  <c:v>2.5298517</c:v>
                </c:pt>
                <c:pt idx="329">
                  <c:v>2.5351086</c:v>
                </c:pt>
                <c:pt idx="330">
                  <c:v>2.5526770499999998</c:v>
                </c:pt>
                <c:pt idx="331">
                  <c:v>2.54277555</c:v>
                </c:pt>
                <c:pt idx="332">
                  <c:v>2.5262491600000003</c:v>
                </c:pt>
                <c:pt idx="333">
                  <c:v>2.5542235799999999</c:v>
                </c:pt>
                <c:pt idx="334">
                  <c:v>2.5585246499999998</c:v>
                </c:pt>
                <c:pt idx="335">
                  <c:v>2.5315932499999998</c:v>
                </c:pt>
                <c:pt idx="336">
                  <c:v>2.5396813200000001</c:v>
                </c:pt>
                <c:pt idx="337">
                  <c:v>2.55911935</c:v>
                </c:pt>
                <c:pt idx="338">
                  <c:v>2.5444979000000001</c:v>
                </c:pt>
                <c:pt idx="339">
                  <c:v>2.5308269999999999</c:v>
                </c:pt>
                <c:pt idx="340">
                  <c:v>2.5577939000000001</c:v>
                </c:pt>
                <c:pt idx="341">
                  <c:v>2.5621152999999999</c:v>
                </c:pt>
                <c:pt idx="342">
                  <c:v>2.5323515399999996</c:v>
                </c:pt>
                <c:pt idx="343">
                  <c:v>2.5461263399999998</c:v>
                </c:pt>
                <c:pt idx="344">
                  <c:v>2.5692918599999999</c:v>
                </c:pt>
                <c:pt idx="345">
                  <c:v>2.55282258</c:v>
                </c:pt>
                <c:pt idx="346">
                  <c:v>2.53441546</c:v>
                </c:pt>
                <c:pt idx="347">
                  <c:v>2.56043106</c:v>
                </c:pt>
                <c:pt idx="348">
                  <c:v>2.5609416</c:v>
                </c:pt>
                <c:pt idx="349">
                  <c:v>2.5340986000000001</c:v>
                </c:pt>
                <c:pt idx="350">
                  <c:v>2.5487460000000004</c:v>
                </c:pt>
                <c:pt idx="351">
                  <c:v>2.5709929200000001</c:v>
                </c:pt>
                <c:pt idx="352">
                  <c:v>2.5526002999999999</c:v>
                </c:pt>
                <c:pt idx="353">
                  <c:v>2.5399289199999999</c:v>
                </c:pt>
                <c:pt idx="354">
                  <c:v>2.5602247599999997</c:v>
                </c:pt>
                <c:pt idx="355">
                  <c:v>2.5635904199999997</c:v>
                </c:pt>
                <c:pt idx="356">
                  <c:v>2.5367237999999999</c:v>
                </c:pt>
                <c:pt idx="357">
                  <c:v>2.55609346</c:v>
                </c:pt>
                <c:pt idx="358">
                  <c:v>2.5754564000000002</c:v>
                </c:pt>
                <c:pt idx="359">
                  <c:v>2.5561684800000002</c:v>
                </c:pt>
                <c:pt idx="360">
                  <c:v>2.5463107599999999</c:v>
                </c:pt>
                <c:pt idx="361">
                  <c:v>2.5619233699999997</c:v>
                </c:pt>
                <c:pt idx="362">
                  <c:v>2.5680555599999999</c:v>
                </c:pt>
                <c:pt idx="363">
                  <c:v>2.5421880999999997</c:v>
                </c:pt>
                <c:pt idx="364">
                  <c:v>2.55868041</c:v>
                </c:pt>
                <c:pt idx="365">
                  <c:v>2.5789876199999999</c:v>
                </c:pt>
                <c:pt idx="366">
                  <c:v>2.5606352000000001</c:v>
                </c:pt>
                <c:pt idx="367">
                  <c:v>2.55457964</c:v>
                </c:pt>
                <c:pt idx="368">
                  <c:v>2.5682346100000002</c:v>
                </c:pt>
                <c:pt idx="369">
                  <c:v>2.5706480800000002</c:v>
                </c:pt>
                <c:pt idx="370">
                  <c:v>2.5494867000000001</c:v>
                </c:pt>
                <c:pt idx="371">
                  <c:v>2.5603676399999999</c:v>
                </c:pt>
                <c:pt idx="372">
                  <c:v>2.5768330000000002</c:v>
                </c:pt>
                <c:pt idx="373">
                  <c:v>2.5603824399999997</c:v>
                </c:pt>
                <c:pt idx="374">
                  <c:v>2.5571536000000004</c:v>
                </c:pt>
                <c:pt idx="375">
                  <c:v>2.5652054200000003</c:v>
                </c:pt>
                <c:pt idx="376">
                  <c:v>2.5713201600000004</c:v>
                </c:pt>
                <c:pt idx="377">
                  <c:v>2.5567604400000001</c:v>
                </c:pt>
                <c:pt idx="378">
                  <c:v>2.5591707600000002</c:v>
                </c:pt>
                <c:pt idx="379">
                  <c:v>2.5756702799999998</c:v>
                </c:pt>
                <c:pt idx="380">
                  <c:v>2.5686299499999996</c:v>
                </c:pt>
                <c:pt idx="381">
                  <c:v>2.5644089999999999</c:v>
                </c:pt>
                <c:pt idx="382">
                  <c:v>2.5686936</c:v>
                </c:pt>
                <c:pt idx="383">
                  <c:v>2.57292188</c:v>
                </c:pt>
                <c:pt idx="384">
                  <c:v>2.5650024899999999</c:v>
                </c:pt>
                <c:pt idx="385">
                  <c:v>2.5617228000000001</c:v>
                </c:pt>
                <c:pt idx="386">
                  <c:v>2.5791392900000001</c:v>
                </c:pt>
                <c:pt idx="387">
                  <c:v>2.5786719599999999</c:v>
                </c:pt>
                <c:pt idx="388">
                  <c:v>2.5688807099999997</c:v>
                </c:pt>
                <c:pt idx="389">
                  <c:v>2.57310368</c:v>
                </c:pt>
                <c:pt idx="390">
                  <c:v>2.5829777999999997</c:v>
                </c:pt>
                <c:pt idx="391">
                  <c:v>2.5778500000000002</c:v>
                </c:pt>
                <c:pt idx="392">
                  <c:v>2.56428864</c:v>
                </c:pt>
                <c:pt idx="393">
                  <c:v>2.58540372</c:v>
                </c:pt>
                <c:pt idx="394">
                  <c:v>2.58402536</c:v>
                </c:pt>
                <c:pt idx="395">
                  <c:v>2.5676591600000003</c:v>
                </c:pt>
                <c:pt idx="396">
                  <c:v>2.570967</c:v>
                </c:pt>
                <c:pt idx="397">
                  <c:v>2.5883201599999994</c:v>
                </c:pt>
                <c:pt idx="398">
                  <c:v>2.5813239600000002</c:v>
                </c:pt>
                <c:pt idx="399">
                  <c:v>2.56403268</c:v>
                </c:pt>
                <c:pt idx="400">
                  <c:v>2.58605748</c:v>
                </c:pt>
                <c:pt idx="401">
                  <c:v>2.5921383000000002</c:v>
                </c:pt>
                <c:pt idx="402">
                  <c:v>2.5664605200000001</c:v>
                </c:pt>
                <c:pt idx="403">
                  <c:v>2.5763119199999998</c:v>
                </c:pt>
                <c:pt idx="404">
                  <c:v>2.5973836400000003</c:v>
                </c:pt>
                <c:pt idx="405">
                  <c:v>2.5828842999999999</c:v>
                </c:pt>
                <c:pt idx="406">
                  <c:v>2.5656400000000001</c:v>
                </c:pt>
                <c:pt idx="407">
                  <c:v>2.59041393</c:v>
                </c:pt>
                <c:pt idx="408">
                  <c:v>2.5918676399999998</c:v>
                </c:pt>
                <c:pt idx="409">
                  <c:v>2.5680609600000004</c:v>
                </c:pt>
                <c:pt idx="410">
                  <c:v>2.5816366799999999</c:v>
                </c:pt>
                <c:pt idx="411">
                  <c:v>2.6045217199999997</c:v>
                </c:pt>
                <c:pt idx="412">
                  <c:v>2.5872907999999999</c:v>
                </c:pt>
                <c:pt idx="413">
                  <c:v>2.5700102399999998</c:v>
                </c:pt>
                <c:pt idx="414">
                  <c:v>2.5985149299999999</c:v>
                </c:pt>
                <c:pt idx="415">
                  <c:v>2.5999367499999999</c:v>
                </c:pt>
                <c:pt idx="416">
                  <c:v>2.5696502000000003</c:v>
                </c:pt>
                <c:pt idx="417">
                  <c:v>2.5850471000000002</c:v>
                </c:pt>
                <c:pt idx="418">
                  <c:v>2.6069975800000003</c:v>
                </c:pt>
                <c:pt idx="419">
                  <c:v>2.5888252499999997</c:v>
                </c:pt>
                <c:pt idx="420">
                  <c:v>2.5762554999999998</c:v>
                </c:pt>
                <c:pt idx="421">
                  <c:v>2.5963305599999997</c:v>
                </c:pt>
                <c:pt idx="422">
                  <c:v>2.6005472700000003</c:v>
                </c:pt>
                <c:pt idx="423">
                  <c:v>2.56933612</c:v>
                </c:pt>
                <c:pt idx="424">
                  <c:v>2.5875373599999998</c:v>
                </c:pt>
                <c:pt idx="425">
                  <c:v>2.6066361800000002</c:v>
                </c:pt>
                <c:pt idx="426">
                  <c:v>2.5875808300000003</c:v>
                </c:pt>
                <c:pt idx="427">
                  <c:v>2.57965578</c:v>
                </c:pt>
                <c:pt idx="428">
                  <c:v>2.6015957100000002</c:v>
                </c:pt>
                <c:pt idx="429">
                  <c:v>2.5992582999999998</c:v>
                </c:pt>
                <c:pt idx="430">
                  <c:v>2.5736985999999997</c:v>
                </c:pt>
                <c:pt idx="431">
                  <c:v>2.58905538</c:v>
                </c:pt>
                <c:pt idx="432">
                  <c:v>2.6100473200000001</c:v>
                </c:pt>
                <c:pt idx="433">
                  <c:v>2.5946800799999998</c:v>
                </c:pt>
                <c:pt idx="434">
                  <c:v>2.5858594999999998</c:v>
                </c:pt>
                <c:pt idx="435">
                  <c:v>2.6030913199999999</c:v>
                </c:pt>
                <c:pt idx="436">
                  <c:v>2.60639238</c:v>
                </c:pt>
                <c:pt idx="437">
                  <c:v>2.5845255799999998</c:v>
                </c:pt>
                <c:pt idx="438">
                  <c:v>2.5961691199999999</c:v>
                </c:pt>
                <c:pt idx="439">
                  <c:v>2.6143163999999999</c:v>
                </c:pt>
                <c:pt idx="440">
                  <c:v>2.5971347600000003</c:v>
                </c:pt>
                <c:pt idx="441">
                  <c:v>2.5948010400000001</c:v>
                </c:pt>
                <c:pt idx="442">
                  <c:v>2.6018159999999995</c:v>
                </c:pt>
                <c:pt idx="443">
                  <c:v>2.6050561999999999</c:v>
                </c:pt>
                <c:pt idx="444">
                  <c:v>2.59067421</c:v>
                </c:pt>
                <c:pt idx="445">
                  <c:v>2.5967290799999998</c:v>
                </c:pt>
                <c:pt idx="446">
                  <c:v>2.6139245500000001</c:v>
                </c:pt>
                <c:pt idx="447">
                  <c:v>2.6004764100000002</c:v>
                </c:pt>
                <c:pt idx="448">
                  <c:v>2.5963152500000004</c:v>
                </c:pt>
                <c:pt idx="449">
                  <c:v>2.6032924500000001</c:v>
                </c:pt>
                <c:pt idx="450">
                  <c:v>2.6121229499999998</c:v>
                </c:pt>
                <c:pt idx="451">
                  <c:v>2.6042223199999999</c:v>
                </c:pt>
                <c:pt idx="452">
                  <c:v>2.5982356100000001</c:v>
                </c:pt>
                <c:pt idx="453">
                  <c:v>2.6144533600000002</c:v>
                </c:pt>
                <c:pt idx="454">
                  <c:v>2.6066121899999999</c:v>
                </c:pt>
                <c:pt idx="455">
                  <c:v>2.5996725199999999</c:v>
                </c:pt>
                <c:pt idx="456">
                  <c:v>2.60571267</c:v>
                </c:pt>
                <c:pt idx="457">
                  <c:v>2.6126491999999999</c:v>
                </c:pt>
                <c:pt idx="458">
                  <c:v>2.6094463999999999</c:v>
                </c:pt>
                <c:pt idx="459">
                  <c:v>2.59695147</c:v>
                </c:pt>
                <c:pt idx="460">
                  <c:v>2.6168822500000002</c:v>
                </c:pt>
                <c:pt idx="461">
                  <c:v>2.6145496800000001</c:v>
                </c:pt>
                <c:pt idx="462">
                  <c:v>2.6002360799999997</c:v>
                </c:pt>
                <c:pt idx="463">
                  <c:v>2.6062395999999999</c:v>
                </c:pt>
                <c:pt idx="464">
                  <c:v>2.6196744000000001</c:v>
                </c:pt>
                <c:pt idx="465">
                  <c:v>2.6155195199999999</c:v>
                </c:pt>
                <c:pt idx="466">
                  <c:v>2.6012150699999999</c:v>
                </c:pt>
                <c:pt idx="467">
                  <c:v>2.6210916000000002</c:v>
                </c:pt>
                <c:pt idx="468">
                  <c:v>2.6271135999999999</c:v>
                </c:pt>
                <c:pt idx="469">
                  <c:v>2.6044620799999998</c:v>
                </c:pt>
                <c:pt idx="470">
                  <c:v>2.6086351200000002</c:v>
                </c:pt>
                <c:pt idx="471">
                  <c:v>2.6257503999999998</c:v>
                </c:pt>
                <c:pt idx="472">
                  <c:v>2.6142031999999999</c:v>
                </c:pt>
                <c:pt idx="473">
                  <c:v>2.59988712</c:v>
                </c:pt>
                <c:pt idx="474">
                  <c:v>2.6290076</c:v>
                </c:pt>
                <c:pt idx="475">
                  <c:v>2.63129568</c:v>
                </c:pt>
                <c:pt idx="476">
                  <c:v>2.60407944</c:v>
                </c:pt>
                <c:pt idx="477">
                  <c:v>2.6156068800000001</c:v>
                </c:pt>
                <c:pt idx="478">
                  <c:v>2.6345743200000005</c:v>
                </c:pt>
                <c:pt idx="479">
                  <c:v>2.6230100700000003</c:v>
                </c:pt>
                <c:pt idx="480">
                  <c:v>2.60504464</c:v>
                </c:pt>
                <c:pt idx="481">
                  <c:v>2.6322533999999997</c:v>
                </c:pt>
                <c:pt idx="482">
                  <c:v>2.6345940000000003</c:v>
                </c:pt>
                <c:pt idx="483">
                  <c:v>2.60550712</c:v>
                </c:pt>
                <c:pt idx="484">
                  <c:v>2.6216597400000001</c:v>
                </c:pt>
                <c:pt idx="485">
                  <c:v>2.6424181500000001</c:v>
                </c:pt>
                <c:pt idx="486">
                  <c:v>2.6216724500000002</c:v>
                </c:pt>
                <c:pt idx="487">
                  <c:v>2.6073877199999997</c:v>
                </c:pt>
                <c:pt idx="488">
                  <c:v>2.6290591600000002</c:v>
                </c:pt>
                <c:pt idx="489">
                  <c:v>2.6341328600000002</c:v>
                </c:pt>
                <c:pt idx="490">
                  <c:v>2.6060302800000001</c:v>
                </c:pt>
                <c:pt idx="491">
                  <c:v>2.62305498</c:v>
                </c:pt>
                <c:pt idx="492">
                  <c:v>2.6428941099999999</c:v>
                </c:pt>
                <c:pt idx="493">
                  <c:v>2.6249069999999999</c:v>
                </c:pt>
                <c:pt idx="494">
                  <c:v>2.6106664500000001</c:v>
                </c:pt>
                <c:pt idx="495">
                  <c:v>2.6350433999999998</c:v>
                </c:pt>
                <c:pt idx="496">
                  <c:v>2.6364551999999999</c:v>
                </c:pt>
                <c:pt idx="497">
                  <c:v>2.6083569199999999</c:v>
                </c:pt>
                <c:pt idx="498">
                  <c:v>2.6272281</c:v>
                </c:pt>
                <c:pt idx="499">
                  <c:v>2.6442524400000003</c:v>
                </c:pt>
                <c:pt idx="500">
                  <c:v>2.6235833199999998</c:v>
                </c:pt>
                <c:pt idx="501">
                  <c:v>2.6148208199999998</c:v>
                </c:pt>
                <c:pt idx="502">
                  <c:v>2.6345967000000003</c:v>
                </c:pt>
                <c:pt idx="503">
                  <c:v>2.6378159800000001</c:v>
                </c:pt>
                <c:pt idx="504">
                  <c:v>2.6143754399999999</c:v>
                </c:pt>
                <c:pt idx="505">
                  <c:v>2.6267878000000002</c:v>
                </c:pt>
                <c:pt idx="506">
                  <c:v>2.6465471999999997</c:v>
                </c:pt>
                <c:pt idx="507">
                  <c:v>2.6295197400000001</c:v>
                </c:pt>
                <c:pt idx="508">
                  <c:v>2.6281718200000004</c:v>
                </c:pt>
                <c:pt idx="509">
                  <c:v>2.64054375</c:v>
                </c:pt>
                <c:pt idx="510">
                  <c:v>2.6446464000000001</c:v>
                </c:pt>
                <c:pt idx="511">
                  <c:v>2.6249336699999999</c:v>
                </c:pt>
                <c:pt idx="512">
                  <c:v>2.63179132</c:v>
                </c:pt>
                <c:pt idx="513">
                  <c:v>2.6432927999999998</c:v>
                </c:pt>
                <c:pt idx="514">
                  <c:v>2.6317915199999997</c:v>
                </c:pt>
                <c:pt idx="515">
                  <c:v>2.6294976800000001</c:v>
                </c:pt>
                <c:pt idx="516">
                  <c:v>2.6354603600000002</c:v>
                </c:pt>
                <c:pt idx="517">
                  <c:v>2.6414207999999997</c:v>
                </c:pt>
                <c:pt idx="518">
                  <c:v>2.6308730000000002</c:v>
                </c:pt>
                <c:pt idx="519">
                  <c:v>2.6322476400000001</c:v>
                </c:pt>
                <c:pt idx="520">
                  <c:v>2.6492051999999999</c:v>
                </c:pt>
                <c:pt idx="521">
                  <c:v>2.6395776</c:v>
                </c:pt>
                <c:pt idx="522">
                  <c:v>2.6336186399999999</c:v>
                </c:pt>
                <c:pt idx="523">
                  <c:v>2.6368236</c:v>
                </c:pt>
                <c:pt idx="524">
                  <c:v>2.64002728</c:v>
                </c:pt>
                <c:pt idx="525">
                  <c:v>2.6340708799999999</c:v>
                </c:pt>
                <c:pt idx="526">
                  <c:v>2.6281164000000001</c:v>
                </c:pt>
                <c:pt idx="527">
                  <c:v>2.6477995199999995</c:v>
                </c:pt>
                <c:pt idx="528">
                  <c:v>2.6463924900000002</c:v>
                </c:pt>
                <c:pt idx="529">
                  <c:v>2.6322302400000002</c:v>
                </c:pt>
                <c:pt idx="530">
                  <c:v>2.63909072</c:v>
                </c:pt>
                <c:pt idx="531">
                  <c:v>2.6523530799999997</c:v>
                </c:pt>
                <c:pt idx="532">
                  <c:v>2.6436275</c:v>
                </c:pt>
                <c:pt idx="533">
                  <c:v>2.6313041999999998</c:v>
                </c:pt>
                <c:pt idx="534">
                  <c:v>2.6518469999999996</c:v>
                </c:pt>
                <c:pt idx="535">
                  <c:v>2.6559833999999998</c:v>
                </c:pt>
                <c:pt idx="536">
                  <c:v>2.63537913</c:v>
                </c:pt>
                <c:pt idx="537">
                  <c:v>2.6404304399999998</c:v>
                </c:pt>
                <c:pt idx="538">
                  <c:v>2.6573013199999997</c:v>
                </c:pt>
                <c:pt idx="539">
                  <c:v>2.649527</c:v>
                </c:pt>
                <c:pt idx="540">
                  <c:v>2.6289666600000001</c:v>
                </c:pt>
                <c:pt idx="541">
                  <c:v>2.6549921699999999</c:v>
                </c:pt>
                <c:pt idx="542">
                  <c:v>2.6581796500000001</c:v>
                </c:pt>
                <c:pt idx="543">
                  <c:v>2.6303529999999999</c:v>
                </c:pt>
                <c:pt idx="544">
                  <c:v>2.64355568</c:v>
                </c:pt>
                <c:pt idx="545">
                  <c:v>2.6631710600000003</c:v>
                </c:pt>
                <c:pt idx="546">
                  <c:v>2.6471915099999994</c:v>
                </c:pt>
                <c:pt idx="547">
                  <c:v>2.6293926999999999</c:v>
                </c:pt>
                <c:pt idx="548">
                  <c:v>2.6535607099999998</c:v>
                </c:pt>
                <c:pt idx="549">
                  <c:v>2.6594794799999999</c:v>
                </c:pt>
                <c:pt idx="550">
                  <c:v>2.6343924299999997</c:v>
                </c:pt>
                <c:pt idx="551">
                  <c:v>2.6430472900000002</c:v>
                </c:pt>
                <c:pt idx="552">
                  <c:v>2.66810685</c:v>
                </c:pt>
                <c:pt idx="553">
                  <c:v>2.6503221200000002</c:v>
                </c:pt>
                <c:pt idx="554">
                  <c:v>2.6361883899999996</c:v>
                </c:pt>
                <c:pt idx="555">
                  <c:v>2.6621465400000002</c:v>
                </c:pt>
                <c:pt idx="556">
                  <c:v>2.6652934000000004</c:v>
                </c:pt>
                <c:pt idx="557">
                  <c:v>2.6366212499999997</c:v>
                </c:pt>
                <c:pt idx="558">
                  <c:v>2.6534301199999999</c:v>
                </c:pt>
                <c:pt idx="559">
                  <c:v>2.6712016200000002</c:v>
                </c:pt>
                <c:pt idx="560">
                  <c:v>2.6534078999999999</c:v>
                </c:pt>
                <c:pt idx="561">
                  <c:v>2.6402000999999999</c:v>
                </c:pt>
                <c:pt idx="562">
                  <c:v>2.6633943800000002</c:v>
                </c:pt>
                <c:pt idx="563">
                  <c:v>2.6674749599999998</c:v>
                </c:pt>
                <c:pt idx="564">
                  <c:v>2.6388076199999997</c:v>
                </c:pt>
                <c:pt idx="565">
                  <c:v>2.6556232</c:v>
                </c:pt>
                <c:pt idx="566">
                  <c:v>2.6751606000000003</c:v>
                </c:pt>
                <c:pt idx="567">
                  <c:v>2.65741622</c:v>
                </c:pt>
                <c:pt idx="568">
                  <c:v>2.6487385800000003</c:v>
                </c:pt>
                <c:pt idx="569">
                  <c:v>2.66829552</c:v>
                </c:pt>
                <c:pt idx="570">
                  <c:v>2.6669171</c:v>
                </c:pt>
                <c:pt idx="571">
                  <c:v>2.6410095</c:v>
                </c:pt>
                <c:pt idx="572">
                  <c:v>2.6532611400000001</c:v>
                </c:pt>
                <c:pt idx="573">
                  <c:v>2.6745900999999996</c:v>
                </c:pt>
                <c:pt idx="574">
                  <c:v>2.6586825599999999</c:v>
                </c:pt>
                <c:pt idx="575">
                  <c:v>2.65185906</c:v>
                </c:pt>
                <c:pt idx="576">
                  <c:v>2.6650071999999998</c:v>
                </c:pt>
                <c:pt idx="577">
                  <c:v>2.6699826800000004</c:v>
                </c:pt>
                <c:pt idx="578">
                  <c:v>2.6486130299999999</c:v>
                </c:pt>
                <c:pt idx="579">
                  <c:v>2.6626907000000002</c:v>
                </c:pt>
                <c:pt idx="580">
                  <c:v>2.6767045500000002</c:v>
                </c:pt>
                <c:pt idx="581">
                  <c:v>2.6617221500000001</c:v>
                </c:pt>
                <c:pt idx="582">
                  <c:v>2.6585323600000001</c:v>
                </c:pt>
                <c:pt idx="583">
                  <c:v>2.6653158000000001</c:v>
                </c:pt>
                <c:pt idx="584">
                  <c:v>2.6702838600000001</c:v>
                </c:pt>
                <c:pt idx="585">
                  <c:v>2.6598437499999998</c:v>
                </c:pt>
                <c:pt idx="586">
                  <c:v>2.66118633</c:v>
                </c:pt>
                <c:pt idx="587">
                  <c:v>2.6770231500000001</c:v>
                </c:pt>
                <c:pt idx="588">
                  <c:v>2.6647459200000001</c:v>
                </c:pt>
                <c:pt idx="589">
                  <c:v>2.65796535</c:v>
                </c:pt>
                <c:pt idx="590">
                  <c:v>2.6656447999999999</c:v>
                </c:pt>
                <c:pt idx="591">
                  <c:v>2.6742266600000004</c:v>
                </c:pt>
                <c:pt idx="592">
                  <c:v>2.6664835200000003</c:v>
                </c:pt>
                <c:pt idx="593">
                  <c:v>2.6597068300000002</c:v>
                </c:pt>
                <c:pt idx="594">
                  <c:v>2.6736840000000002</c:v>
                </c:pt>
                <c:pt idx="595">
                  <c:v>2.6678128499999998</c:v>
                </c:pt>
                <c:pt idx="596">
                  <c:v>2.6618846399999998</c:v>
                </c:pt>
                <c:pt idx="597">
                  <c:v>2.66506051</c:v>
                </c:pt>
                <c:pt idx="598">
                  <c:v>2.6772177599999996</c:v>
                </c:pt>
                <c:pt idx="599">
                  <c:v>2.6731575699999999</c:v>
                </c:pt>
                <c:pt idx="600">
                  <c:v>2.6618087999999998</c:v>
                </c:pt>
                <c:pt idx="601">
                  <c:v>2.6785371599999999</c:v>
                </c:pt>
                <c:pt idx="602">
                  <c:v>2.6798403200000003</c:v>
                </c:pt>
                <c:pt idx="603">
                  <c:v>2.6631347600000002</c:v>
                </c:pt>
                <c:pt idx="604">
                  <c:v>2.6680528000000003</c:v>
                </c:pt>
                <c:pt idx="605">
                  <c:v>2.6802227200000002</c:v>
                </c:pt>
                <c:pt idx="606">
                  <c:v>2.67523344</c:v>
                </c:pt>
                <c:pt idx="607">
                  <c:v>2.6585103999999999</c:v>
                </c:pt>
                <c:pt idx="608">
                  <c:v>2.6806032000000002</c:v>
                </c:pt>
                <c:pt idx="609">
                  <c:v>2.6864447999999999</c:v>
                </c:pt>
                <c:pt idx="610">
                  <c:v>2.6598035200000001</c:v>
                </c:pt>
                <c:pt idx="611">
                  <c:v>2.6647443200000001</c:v>
                </c:pt>
                <c:pt idx="612">
                  <c:v>2.6841139200000002</c:v>
                </c:pt>
                <c:pt idx="613">
                  <c:v>2.6719148800000001</c:v>
                </c:pt>
                <c:pt idx="614">
                  <c:v>2.6588183999999999</c:v>
                </c:pt>
                <c:pt idx="615">
                  <c:v>2.6862911999999999</c:v>
                </c:pt>
                <c:pt idx="616">
                  <c:v>2.6876169600000002</c:v>
                </c:pt>
                <c:pt idx="617">
                  <c:v>2.6610073600000002</c:v>
                </c:pt>
                <c:pt idx="618">
                  <c:v>2.6677425599999998</c:v>
                </c:pt>
                <c:pt idx="619">
                  <c:v>2.6933920000000002</c:v>
                </c:pt>
                <c:pt idx="620">
                  <c:v>2.6803046400000001</c:v>
                </c:pt>
                <c:pt idx="621">
                  <c:v>2.66361984</c:v>
                </c:pt>
                <c:pt idx="622">
                  <c:v>2.6874253499999998</c:v>
                </c:pt>
                <c:pt idx="623">
                  <c:v>2.6923785599999999</c:v>
                </c:pt>
                <c:pt idx="624">
                  <c:v>2.6684999999999999</c:v>
                </c:pt>
              </c:numCache>
            </c:numRef>
          </c:yVal>
          <c:smooth val="1"/>
        </c:ser>
        <c:ser>
          <c:idx val="7"/>
          <c:order val="7"/>
          <c:tx>
            <c:v>Test_2 : CSR-4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CHS_15June2016!$P$27:$P$651</c:f>
              <c:numCache>
                <c:formatCode>General</c:formatCode>
                <c:ptCount val="625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4.2008822470375781E-2</c:v>
                </c:pt>
                <c:pt idx="4">
                  <c:v>5.8016826506566262E-2</c:v>
                </c:pt>
                <c:pt idx="5">
                  <c:v>7.3026657974337883E-2</c:v>
                </c:pt>
                <c:pt idx="6">
                  <c:v>8.9039628514658034E-2</c:v>
                </c:pt>
                <c:pt idx="7">
                  <c:v>0.10505516361791274</c:v>
                </c:pt>
                <c:pt idx="8">
                  <c:v>0.12107326410567942</c:v>
                </c:pt>
                <c:pt idx="9">
                  <c:v>0.13709393079993037</c:v>
                </c:pt>
                <c:pt idx="10">
                  <c:v>0.15311716452306637</c:v>
                </c:pt>
                <c:pt idx="11">
                  <c:v>0.16814127825381806</c:v>
                </c:pt>
                <c:pt idx="12">
                  <c:v>0.18517133634744024</c:v>
                </c:pt>
                <c:pt idx="13">
                  <c:v>0.20120227609541308</c:v>
                </c:pt>
                <c:pt idx="14">
                  <c:v>0.21723578616574143</c:v>
                </c:pt>
                <c:pt idx="15">
                  <c:v>0.23226953696453478</c:v>
                </c:pt>
                <c:pt idx="16">
                  <c:v>0.24931052057124858</c:v>
                </c:pt>
                <c:pt idx="17">
                  <c:v>0.26535174655634458</c:v>
                </c:pt>
                <c:pt idx="18">
                  <c:v>0.28139554616358664</c:v>
                </c:pt>
                <c:pt idx="19">
                  <c:v>0.29744192021894306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0.34659996431746171</c:v>
                </c:pt>
                <c:pt idx="23">
                  <c:v>0.36165317745422343</c:v>
                </c:pt>
                <c:pt idx="24">
                  <c:v>0.37771243615321426</c:v>
                </c:pt>
                <c:pt idx="25">
                  <c:v>0.39477822480974467</c:v>
                </c:pt>
                <c:pt idx="26">
                  <c:v>0.40983869261633871</c:v>
                </c:pt>
                <c:pt idx="27">
                  <c:v>0.42590569203834205</c:v>
                </c:pt>
                <c:pt idx="28">
                  <c:v>0.44197527335990017</c:v>
                </c:pt>
                <c:pt idx="29">
                  <c:v>0.45704285147612878</c:v>
                </c:pt>
                <c:pt idx="30">
                  <c:v>0.47412218502177333</c:v>
                </c:pt>
                <c:pt idx="31">
                  <c:v>0.49019951702315789</c:v>
                </c:pt>
                <c:pt idx="32">
                  <c:v>0.50627943424623667</c:v>
                </c:pt>
                <c:pt idx="33">
                  <c:v>0.52135670528874334</c:v>
                </c:pt>
                <c:pt idx="34">
                  <c:v>0.53844702768398045</c:v>
                </c:pt>
                <c:pt idx="35">
                  <c:v>0.55453470556293405</c:v>
                </c:pt>
                <c:pt idx="36">
                  <c:v>0.56961925448810091</c:v>
                </c:pt>
                <c:pt idx="37">
                  <c:v>0.58671782780468928</c:v>
                </c:pt>
                <c:pt idx="38">
                  <c:v>0.60281327383417971</c:v>
                </c:pt>
                <c:pt idx="39">
                  <c:v>0.61891131091455698</c:v>
                </c:pt>
                <c:pt idx="40">
                  <c:v>0.63400557461987472</c:v>
                </c:pt>
                <c:pt idx="41">
                  <c:v>0.65111516156573446</c:v>
                </c:pt>
                <c:pt idx="42">
                  <c:v>0.6672209768064572</c:v>
                </c:pt>
                <c:pt idx="43">
                  <c:v>0.68433624820079719</c:v>
                </c:pt>
                <c:pt idx="44">
                  <c:v>0.69944039129595359</c:v>
                </c:pt>
                <c:pt idx="45">
                  <c:v>0.71555399221706084</c:v>
                </c:pt>
                <c:pt idx="46">
                  <c:v>0.73167019003798561</c:v>
                </c:pt>
                <c:pt idx="47">
                  <c:v>0.74879649659036196</c:v>
                </c:pt>
                <c:pt idx="48">
                  <c:v>0.76391037972835885</c:v>
                </c:pt>
                <c:pt idx="49">
                  <c:v>0.78003437327338943</c:v>
                </c:pt>
                <c:pt idx="50">
                  <c:v>0.79616096706935713</c:v>
                </c:pt>
                <c:pt idx="51">
                  <c:v>0.81128201105504172</c:v>
                </c:pt>
                <c:pt idx="52">
                  <c:v>0.82842195876975111</c:v>
                </c:pt>
                <c:pt idx="53">
                  <c:v>0.84455635835299359</c:v>
                </c:pt>
                <c:pt idx="54">
                  <c:v>0.8596847225518276</c:v>
                </c:pt>
                <c:pt idx="55">
                  <c:v>0.87683296918563602</c:v>
                </c:pt>
                <c:pt idx="56">
                  <c:v>0.89297518211629168</c:v>
                </c:pt>
                <c:pt idx="57">
                  <c:v>0.90912000117803449</c:v>
                </c:pt>
                <c:pt idx="58">
                  <c:v>0.92425813669325452</c:v>
                </c:pt>
                <c:pt idx="59">
                  <c:v>0.94141746106172886</c:v>
                </c:pt>
                <c:pt idx="60">
                  <c:v>0.95757010356820782</c:v>
                </c:pt>
                <c:pt idx="61">
                  <c:v>0.97271557585822488</c:v>
                </c:pt>
                <c:pt idx="62">
                  <c:v>0.98988321792475797</c:v>
                </c:pt>
                <c:pt idx="63">
                  <c:v>1.0060436914617961</c:v>
                </c:pt>
                <c:pt idx="64">
                  <c:v>1.0232170566248988</c:v>
                </c:pt>
                <c:pt idx="65">
                  <c:v>1.0393829184015773</c:v>
                </c:pt>
                <c:pt idx="66">
                  <c:v>1.0545407876383972</c:v>
                </c:pt>
                <c:pt idx="67">
                  <c:v>1.070711714368809</c:v>
                </c:pt>
                <c:pt idx="68">
                  <c:v>1.0868852565108649</c:v>
                </c:pt>
                <c:pt idx="69">
                  <c:v>1.1030614149107334</c:v>
                </c:pt>
                <c:pt idx="70">
                  <c:v>1.1192401904149492</c:v>
                </c:pt>
                <c:pt idx="71">
                  <c:v>1.1354215838705024</c:v>
                </c:pt>
                <c:pt idx="72">
                  <c:v>1.1526171838622987</c:v>
                </c:pt>
                <c:pt idx="73">
                  <c:v>1.1677922280255049</c:v>
                </c:pt>
                <c:pt idx="74">
                  <c:v>1.183981480420947</c:v>
                </c:pt>
                <c:pt idx="75">
                  <c:v>1.2001733541597133</c:v>
                </c:pt>
                <c:pt idx="76">
                  <c:v>1.2163678500908188</c:v>
                </c:pt>
                <c:pt idx="77">
                  <c:v>1.232564969063692</c:v>
                </c:pt>
                <c:pt idx="78">
                  <c:v>1.2487647119282073</c:v>
                </c:pt>
                <c:pt idx="79">
                  <c:v>1.2639543546463829</c:v>
                </c:pt>
                <c:pt idx="80">
                  <c:v>1.2811720727335929</c:v>
                </c:pt>
                <c:pt idx="81">
                  <c:v>1.2973796923762337</c:v>
                </c:pt>
                <c:pt idx="82">
                  <c:v>1.3135899393140587</c:v>
                </c:pt>
                <c:pt idx="83">
                  <c:v>1.3298028143989651</c:v>
                </c:pt>
                <c:pt idx="84">
                  <c:v>1.3460183184833097</c:v>
                </c:pt>
                <c:pt idx="85">
                  <c:v>1.3632501731296427</c:v>
                </c:pt>
                <c:pt idx="86">
                  <c:v>1.3794711022189261</c:v>
                </c:pt>
                <c:pt idx="87">
                  <c:v>1.3946806132624654</c:v>
                </c:pt>
                <c:pt idx="88">
                  <c:v>1.4109066418761522</c:v>
                </c:pt>
                <c:pt idx="89">
                  <c:v>1.4281496825769511</c:v>
                </c:pt>
                <c:pt idx="90">
                  <c:v>1.4443811432411555</c:v>
                </c:pt>
                <c:pt idx="91">
                  <c:v>1.4596005307409166</c:v>
                </c:pt>
                <c:pt idx="92">
                  <c:v>1.4758370975545463</c:v>
                </c:pt>
                <c:pt idx="93">
                  <c:v>1.4930913388420941</c:v>
                </c:pt>
                <c:pt idx="94">
                  <c:v>1.5083181421056855</c:v>
                </c:pt>
                <c:pt idx="95">
                  <c:v>1.5245626215566002</c:v>
                </c:pt>
                <c:pt idx="96">
                  <c:v>1.5418252728380644</c:v>
                </c:pt>
                <c:pt idx="97">
                  <c:v>1.5580751967023094</c:v>
                </c:pt>
                <c:pt idx="98">
                  <c:v>1.5733118988999681</c:v>
                </c:pt>
                <c:pt idx="99">
                  <c:v>1.5895669405385005</c:v>
                </c:pt>
                <c:pt idx="100">
                  <c:v>1.605824624870408</c:v>
                </c:pt>
                <c:pt idx="101">
                  <c:v>1.6220849527550998</c:v>
                </c:pt>
                <c:pt idx="102">
                  <c:v>1.6383479250524056</c:v>
                </c:pt>
                <c:pt idx="103">
                  <c:v>1.6546135426226078</c:v>
                </c:pt>
                <c:pt idx="104">
                  <c:v>1.6698649623051489</c:v>
                </c:pt>
                <c:pt idx="105">
                  <c:v>1.6871527170247969</c:v>
                </c:pt>
                <c:pt idx="106">
                  <c:v>1.7034262755794043</c:v>
                </c:pt>
                <c:pt idx="107">
                  <c:v>1.7197024828521497</c:v>
                </c:pt>
                <c:pt idx="108">
                  <c:v>1.7359813397053725</c:v>
                </c:pt>
                <c:pt idx="109">
                  <c:v>1.7522628470018791</c:v>
                </c:pt>
                <c:pt idx="110">
                  <c:v>1.7695648535689164</c:v>
                </c:pt>
                <c:pt idx="111">
                  <c:v>1.7858518301313193</c:v>
                </c:pt>
                <c:pt idx="112">
                  <c:v>1.8011232801851775</c:v>
                </c:pt>
                <c:pt idx="113">
                  <c:v>1.8174153978910281</c:v>
                </c:pt>
                <c:pt idx="114">
                  <c:v>1.8347286818059332</c:v>
                </c:pt>
                <c:pt idx="115">
                  <c:v>1.8510262759096876</c:v>
                </c:pt>
                <c:pt idx="116">
                  <c:v>1.8663076830513905</c:v>
                </c:pt>
                <c:pt idx="117">
                  <c:v>1.8826104250049096</c:v>
                </c:pt>
                <c:pt idx="118">
                  <c:v>1.8999350009782798</c:v>
                </c:pt>
                <c:pt idx="119">
                  <c:v>1.9152238844609124</c:v>
                </c:pt>
                <c:pt idx="120">
                  <c:v>1.9315346036978418</c:v>
                </c:pt>
                <c:pt idx="121">
                  <c:v>1.9478479837644089</c:v>
                </c:pt>
                <c:pt idx="122">
                  <c:v>1.9631441949227348</c:v>
                </c:pt>
                <c:pt idx="123">
                  <c:v>1.9804827298599732</c:v>
                </c:pt>
                <c:pt idx="124">
                  <c:v>1.9968040976268147</c:v>
                </c:pt>
                <c:pt idx="125">
                  <c:v>2.0131281296989818</c:v>
                </c:pt>
                <c:pt idx="126">
                  <c:v>2.0294548269464499</c:v>
                </c:pt>
                <c:pt idx="127">
                  <c:v>2.0457841902396199</c:v>
                </c:pt>
                <c:pt idx="128">
                  <c:v>2.0621162204493535</c:v>
                </c:pt>
                <c:pt idx="129">
                  <c:v>2.0774299216477141</c:v>
                </c:pt>
                <c:pt idx="130">
                  <c:v>2.0947882851039545</c:v>
                </c:pt>
                <c:pt idx="131">
                  <c:v>2.1111283212926342</c:v>
                </c:pt>
                <c:pt idx="132">
                  <c:v>2.1284925357332409</c:v>
                </c:pt>
                <c:pt idx="133">
                  <c:v>2.1438164057555125</c:v>
                </c:pt>
                <c:pt idx="134">
                  <c:v>2.1601644557760902</c:v>
                </c:pt>
                <c:pt idx="135">
                  <c:v>2.1765151788210559</c:v>
                </c:pt>
                <c:pt idx="136">
                  <c:v>2.1938907518753963</c:v>
                </c:pt>
                <c:pt idx="137">
                  <c:v>2.2092246474816108</c:v>
                </c:pt>
                <c:pt idx="138">
                  <c:v>2.2255833948470092</c:v>
                </c:pt>
                <c:pt idx="139">
                  <c:v>2.2429674966184625</c:v>
                </c:pt>
                <c:pt idx="140">
                  <c:v>2.2593317652744549</c:v>
                </c:pt>
                <c:pt idx="141">
                  <c:v>2.2746756995916018</c:v>
                </c:pt>
                <c:pt idx="142">
                  <c:v>2.2920683384568394</c:v>
                </c:pt>
                <c:pt idx="143">
                  <c:v>2.3084406447373933</c:v>
                </c:pt>
                <c:pt idx="144">
                  <c:v>2.3237921167178541</c:v>
                </c:pt>
                <c:pt idx="145">
                  <c:v>2.3401696181618958</c:v>
                </c:pt>
                <c:pt idx="146">
                  <c:v>2.3565498022708442</c:v>
                </c:pt>
                <c:pt idx="147">
                  <c:v>2.3739566882740957</c:v>
                </c:pt>
                <c:pt idx="148">
                  <c:v>2.3893182219998264</c:v>
                </c:pt>
                <c:pt idx="149">
                  <c:v>2.4057064593791462</c:v>
                </c:pt>
                <c:pt idx="150">
                  <c:v>2.4220973829419452</c:v>
                </c:pt>
                <c:pt idx="151">
                  <c:v>2.4384909935689261</c:v>
                </c:pt>
                <c:pt idx="152">
                  <c:v>2.4548872921412701</c:v>
                </c:pt>
                <c:pt idx="153">
                  <c:v>2.4723113055505954</c:v>
                </c:pt>
                <c:pt idx="154">
                  <c:v>2.4887131507949567</c:v>
                </c:pt>
                <c:pt idx="155">
                  <c:v>2.5051176866859022</c:v>
                </c:pt>
                <c:pt idx="156">
                  <c:v>2.5215249141063762</c:v>
                </c:pt>
                <c:pt idx="157">
                  <c:v>2.5379348339397119</c:v>
                </c:pt>
                <c:pt idx="158">
                  <c:v>2.5533215798271858</c:v>
                </c:pt>
                <c:pt idx="159">
                  <c:v>2.5707627543806089</c:v>
                </c:pt>
                <c:pt idx="160">
                  <c:v>2.5871807567570584</c:v>
                </c:pt>
                <c:pt idx="161">
                  <c:v>2.603601455084144</c:v>
                </c:pt>
                <c:pt idx="162">
                  <c:v>2.6189983090240885</c:v>
                </c:pt>
                <c:pt idx="163">
                  <c:v>2.6364509431328504</c:v>
                </c:pt>
                <c:pt idx="164">
                  <c:v>2.6528797346268242</c:v>
                </c:pt>
                <c:pt idx="165">
                  <c:v>2.6693112256162097</c:v>
                </c:pt>
                <c:pt idx="166">
                  <c:v>2.6857454169882642</c:v>
                </c:pt>
                <c:pt idx="167">
                  <c:v>2.7021823096307287</c:v>
                </c:pt>
                <c:pt idx="168">
                  <c:v>2.7196494688471962</c:v>
                </c:pt>
                <c:pt idx="169">
                  <c:v>2.735064202279903</c:v>
                </c:pt>
                <c:pt idx="170">
                  <c:v>2.7515092040642513</c:v>
                </c:pt>
                <c:pt idx="171">
                  <c:v>2.767956910674239</c:v>
                </c:pt>
                <c:pt idx="172">
                  <c:v>2.7844073229998001</c:v>
                </c:pt>
                <c:pt idx="173">
                  <c:v>2.8008604419312602</c:v>
                </c:pt>
                <c:pt idx="174">
                  <c:v>2.8173162683594311</c:v>
                </c:pt>
                <c:pt idx="175">
                  <c:v>2.833774803175519</c:v>
                </c:pt>
                <c:pt idx="176">
                  <c:v>2.8502360472712152</c:v>
                </c:pt>
                <c:pt idx="177">
                  <c:v>2.8667000015386055</c:v>
                </c:pt>
                <c:pt idx="178">
                  <c:v>2.8831666668702631</c:v>
                </c:pt>
                <c:pt idx="179">
                  <c:v>2.9006654703055661</c:v>
                </c:pt>
                <c:pt idx="180">
                  <c:v>2.9161081342987383</c:v>
                </c:pt>
                <c:pt idx="181">
                  <c:v>2.9325829381828732</c:v>
                </c:pt>
                <c:pt idx="182">
                  <c:v>2.9500903917684744</c:v>
                </c:pt>
                <c:pt idx="183">
                  <c:v>2.9655406907624924</c:v>
                </c:pt>
                <c:pt idx="184">
                  <c:v>2.9820236412479351</c:v>
                </c:pt>
                <c:pt idx="185">
                  <c:v>2.9995397535400885</c:v>
                </c:pt>
                <c:pt idx="186">
                  <c:v>3.0160283094891129</c:v>
                </c:pt>
                <c:pt idx="187">
                  <c:v>3.0314888002358824</c:v>
                </c:pt>
                <c:pt idx="188">
                  <c:v>3.0479826253974989</c:v>
                </c:pt>
                <c:pt idx="189">
                  <c:v>3.0655102959634082</c:v>
                </c:pt>
                <c:pt idx="190">
                  <c:v>3.0809784393530006</c:v>
                </c:pt>
                <c:pt idx="191">
                  <c:v>3.0974804299430527</c:v>
                </c:pt>
                <c:pt idx="192">
                  <c:v>3.1139851441395061</c:v>
                </c:pt>
                <c:pt idx="193">
                  <c:v>3.1315243882430495</c:v>
                </c:pt>
                <c:pt idx="194">
                  <c:v>3.1470027469487967</c:v>
                </c:pt>
                <c:pt idx="195">
                  <c:v>3.1635156373613618</c:v>
                </c:pt>
                <c:pt idx="196">
                  <c:v>3.1800312549797822</c:v>
                </c:pt>
                <c:pt idx="197">
                  <c:v>3.1965496007050258</c:v>
                </c:pt>
                <c:pt idx="198">
                  <c:v>3.213070675438507</c:v>
                </c:pt>
                <c:pt idx="199">
                  <c:v>3.2306273085344817</c:v>
                </c:pt>
                <c:pt idx="200">
                  <c:v>3.2471540146962812</c:v>
                </c:pt>
                <c:pt idx="201">
                  <c:v>3.2626502827094166</c:v>
                </c:pt>
                <c:pt idx="202">
                  <c:v>3.2802156232380404</c:v>
                </c:pt>
                <c:pt idx="203">
                  <c:v>3.2967505274249338</c:v>
                </c:pt>
                <c:pt idx="204">
                  <c:v>3.3132881660945546</c:v>
                </c:pt>
                <c:pt idx="205">
                  <c:v>3.3298285401514769</c:v>
                </c:pt>
                <c:pt idx="206">
                  <c:v>3.3463716505007262</c:v>
                </c:pt>
                <c:pt idx="207">
                  <c:v>3.3629174980478114</c:v>
                </c:pt>
                <c:pt idx="208">
                  <c:v>3.3784317168604407</c:v>
                </c:pt>
                <c:pt idx="209">
                  <c:v>3.3960174083596333</c:v>
                </c:pt>
                <c:pt idx="210">
                  <c:v>3.4125714729375893</c:v>
                </c:pt>
                <c:pt idx="211">
                  <c:v>3.4291282783398223</c:v>
                </c:pt>
                <c:pt idx="212">
                  <c:v>3.4456878254740433</c:v>
                </c:pt>
                <c:pt idx="213">
                  <c:v>3.4622501152484642</c:v>
                </c:pt>
                <c:pt idx="214">
                  <c:v>3.4798505542695541</c:v>
                </c:pt>
                <c:pt idx="215">
                  <c:v>3.4964185036095219</c:v>
                </c:pt>
                <c:pt idx="216">
                  <c:v>3.5119534495014877</c:v>
                </c:pt>
                <c:pt idx="217">
                  <c:v>3.528526718927552</c:v>
                </c:pt>
                <c:pt idx="218">
                  <c:v>3.5461388278159105</c:v>
                </c:pt>
                <c:pt idx="219">
                  <c:v>3.5616815002542919</c:v>
                </c:pt>
                <c:pt idx="220">
                  <c:v>3.5782630139772191</c:v>
                </c:pt>
                <c:pt idx="221">
                  <c:v>3.5948472776220939</c:v>
                </c:pt>
                <c:pt idx="222">
                  <c:v>3.6124710718632618</c:v>
                </c:pt>
                <c:pt idx="223">
                  <c:v>3.6280240583272345</c:v>
                </c:pt>
                <c:pt idx="224">
                  <c:v>3.6446165772133603</c:v>
                </c:pt>
                <c:pt idx="225">
                  <c:v>3.6622491456500725</c:v>
                </c:pt>
                <c:pt idx="226">
                  <c:v>3.6788473447835828</c:v>
                </c:pt>
                <c:pt idx="227">
                  <c:v>3.6954482993765887</c:v>
                </c:pt>
                <c:pt idx="228">
                  <c:v>3.7120520103441317</c:v>
                </c:pt>
                <c:pt idx="229">
                  <c:v>3.7286584786016603</c:v>
                </c:pt>
                <c:pt idx="230">
                  <c:v>3.7452677050651273</c:v>
                </c:pt>
                <c:pt idx="231">
                  <c:v>3.7618796906508947</c:v>
                </c:pt>
                <c:pt idx="232">
                  <c:v>3.7795329495402443</c:v>
                </c:pt>
                <c:pt idx="233">
                  <c:v>3.7961506287118785</c:v>
                </c:pt>
                <c:pt idx="234">
                  <c:v>3.8117322113128043</c:v>
                </c:pt>
                <c:pt idx="235">
                  <c:v>3.8293942737681359</c:v>
                </c:pt>
                <c:pt idx="236">
                  <c:v>3.8460202414897142</c:v>
                </c:pt>
                <c:pt idx="237">
                  <c:v>3.8616095971092896</c:v>
                </c:pt>
                <c:pt idx="238">
                  <c:v>3.8792804719155463</c:v>
                </c:pt>
                <c:pt idx="239">
                  <c:v>3.8959147364594937</c:v>
                </c:pt>
                <c:pt idx="240">
                  <c:v>3.9125517684513729</c:v>
                </c:pt>
                <c:pt idx="241">
                  <c:v>3.9281515001676217</c:v>
                </c:pt>
                <c:pt idx="242">
                  <c:v>3.9447938967111358</c:v>
                </c:pt>
                <c:pt idx="243">
                  <c:v>3.9624794783267769</c:v>
                </c:pt>
                <c:pt idx="244">
                  <c:v>3.9780870011844596</c:v>
                </c:pt>
                <c:pt idx="245">
                  <c:v>3.9947377109594249</c:v>
                </c:pt>
                <c:pt idx="246">
                  <c:v>4.0124321284168989</c:v>
                </c:pt>
                <c:pt idx="247">
                  <c:v>4.0290885583578691</c:v>
                </c:pt>
                <c:pt idx="248">
                  <c:v>4.0457477631276051</c:v>
                </c:pt>
                <c:pt idx="249">
                  <c:v>4.0624097436508135</c:v>
                </c:pt>
                <c:pt idx="250">
                  <c:v>4.0790745008526157</c:v>
                </c:pt>
                <c:pt idx="251">
                  <c:v>4.0947002333406282</c:v>
                </c:pt>
                <c:pt idx="252">
                  <c:v>4.1124123489949538</c:v>
                </c:pt>
                <c:pt idx="253">
                  <c:v>4.1290854417880718</c:v>
                </c:pt>
                <c:pt idx="254">
                  <c:v>4.1457613149650161</c:v>
                </c:pt>
                <c:pt idx="255">
                  <c:v>4.1624399694532253</c:v>
                </c:pt>
                <c:pt idx="256">
                  <c:v>4.1791214061806485</c:v>
                </c:pt>
                <c:pt idx="257">
                  <c:v>4.1958056260756518</c:v>
                </c:pt>
                <c:pt idx="258">
                  <c:v>4.2124926300671124</c:v>
                </c:pt>
                <c:pt idx="259">
                  <c:v>4.229182419084327</c:v>
                </c:pt>
                <c:pt idx="260">
                  <c:v>4.2458749940571048</c:v>
                </c:pt>
                <c:pt idx="261">
                  <c:v>4.2636139085864011</c:v>
                </c:pt>
                <c:pt idx="262">
                  <c:v>4.2803122325309442</c:v>
                </c:pt>
                <c:pt idx="263">
                  <c:v>4.2959694440135703</c:v>
                </c:pt>
                <c:pt idx="264">
                  <c:v>4.3137172477694472</c:v>
                </c:pt>
                <c:pt idx="265">
                  <c:v>4.33042394092723</c:v>
                </c:pt>
                <c:pt idx="266">
                  <c:v>4.3460890010869848</c:v>
                </c:pt>
                <c:pt idx="267">
                  <c:v>4.3628011038217576</c:v>
                </c:pt>
                <c:pt idx="268">
                  <c:v>4.380560773747515</c:v>
                </c:pt>
                <c:pt idx="269">
                  <c:v>4.3972786389150684</c:v>
                </c:pt>
                <c:pt idx="270">
                  <c:v>4.4129541762262168</c:v>
                </c:pt>
                <c:pt idx="271">
                  <c:v>4.430722756197607</c:v>
                </c:pt>
                <c:pt idx="272">
                  <c:v>4.4474490101829467</c:v>
                </c:pt>
                <c:pt idx="273">
                  <c:v>4.4631324145593956</c:v>
                </c:pt>
                <c:pt idx="274">
                  <c:v>4.4809099135212653</c:v>
                </c:pt>
                <c:pt idx="275">
                  <c:v>4.4976445647474392</c:v>
                </c:pt>
                <c:pt idx="276">
                  <c:v>4.5143820169278541</c:v>
                </c:pt>
                <c:pt idx="277">
                  <c:v>4.5311222710003074</c:v>
                </c:pt>
                <c:pt idx="278">
                  <c:v>4.547865327903021</c:v>
                </c:pt>
                <c:pt idx="279">
                  <c:v>4.5646111885747338</c:v>
                </c:pt>
                <c:pt idx="280">
                  <c:v>4.5803129801814109</c:v>
                </c:pt>
                <c:pt idx="281">
                  <c:v>4.5981113249823338</c:v>
                </c:pt>
                <c:pt idx="282">
                  <c:v>4.6148656025980248</c:v>
                </c:pt>
                <c:pt idx="283">
                  <c:v>4.6316226877422757</c:v>
                </c:pt>
                <c:pt idx="284">
                  <c:v>4.6473350057081149</c:v>
                </c:pt>
                <c:pt idx="285">
                  <c:v>4.6651452843812891</c:v>
                </c:pt>
                <c:pt idx="286">
                  <c:v>4.6819107977596266</c:v>
                </c:pt>
                <c:pt idx="287">
                  <c:v>4.6986791224336866</c:v>
                </c:pt>
                <c:pt idx="288">
                  <c:v>4.715450259346432</c:v>
                </c:pt>
                <c:pt idx="289">
                  <c:v>4.7322242094413305</c:v>
                </c:pt>
                <c:pt idx="290">
                  <c:v>4.7500496148854339</c:v>
                </c:pt>
                <c:pt idx="291">
                  <c:v>4.7657805529537081</c:v>
                </c:pt>
                <c:pt idx="292">
                  <c:v>4.7825629482604546</c:v>
                </c:pt>
                <c:pt idx="293">
                  <c:v>4.8003973298480922</c:v>
                </c:pt>
                <c:pt idx="294">
                  <c:v>4.8171855361726124</c:v>
                </c:pt>
                <c:pt idx="295">
                  <c:v>4.8329270397285899</c:v>
                </c:pt>
                <c:pt idx="296">
                  <c:v>4.8507704065043509</c:v>
                </c:pt>
                <c:pt idx="297">
                  <c:v>4.8675670724056728</c:v>
                </c:pt>
                <c:pt idx="298">
                  <c:v>4.8854166217519337</c:v>
                </c:pt>
                <c:pt idx="299">
                  <c:v>4.9011688704180072</c:v>
                </c:pt>
                <c:pt idx="300">
                  <c:v>4.9179740044259779</c:v>
                </c:pt>
                <c:pt idx="301">
                  <c:v>4.9347819630339353</c:v>
                </c:pt>
                <c:pt idx="302">
                  <c:v>4.9515927471915298</c:v>
                </c:pt>
                <c:pt idx="303">
                  <c:v>4.9684063578489406</c:v>
                </c:pt>
                <c:pt idx="304">
                  <c:v>4.9862739172404211</c:v>
                </c:pt>
                <c:pt idx="305">
                  <c:v>5.0030933605564929</c:v>
                </c:pt>
                <c:pt idx="306">
                  <c:v>5.018864158328709</c:v>
                </c:pt>
                <c:pt idx="307">
                  <c:v>5.0356890844964513</c:v>
                </c:pt>
                <c:pt idx="308">
                  <c:v>5.0535686707894216</c:v>
                </c:pt>
                <c:pt idx="309">
                  <c:v>5.0693474315582892</c:v>
                </c:pt>
                <c:pt idx="310">
                  <c:v>5.0872330373756549</c:v>
                </c:pt>
                <c:pt idx="311">
                  <c:v>5.1040694714587005</c:v>
                </c:pt>
                <c:pt idx="312">
                  <c:v>5.1209087406742038</c:v>
                </c:pt>
                <c:pt idx="313">
                  <c:v>5.1366981312891591</c:v>
                </c:pt>
                <c:pt idx="314">
                  <c:v>5.1545957883230757</c:v>
                </c:pt>
                <c:pt idx="315">
                  <c:v>5.1714435686678772</c:v>
                </c:pt>
                <c:pt idx="316">
                  <c:v>5.1872409410711233</c:v>
                </c:pt>
                <c:pt idx="317">
                  <c:v>5.2040942227609559</c:v>
                </c:pt>
                <c:pt idx="318">
                  <c:v>5.2220039472624507</c:v>
                </c:pt>
                <c:pt idx="319">
                  <c:v>5.2388630891720549</c:v>
                </c:pt>
                <c:pt idx="320">
                  <c:v>5.2557250738676071</c:v>
                </c:pt>
                <c:pt idx="321">
                  <c:v>5.2725899023079439</c:v>
                </c:pt>
                <c:pt idx="322">
                  <c:v>5.2894575754524382</c:v>
                </c:pt>
                <c:pt idx="323">
                  <c:v>5.3063280942608966</c:v>
                </c:pt>
                <c:pt idx="324">
                  <c:v>5.3232014596936628</c:v>
                </c:pt>
                <c:pt idx="325">
                  <c:v>5.34007767271153</c:v>
                </c:pt>
                <c:pt idx="326">
                  <c:v>5.3580117702261436</c:v>
                </c:pt>
                <c:pt idx="327">
                  <c:v>5.3738386453482052</c:v>
                </c:pt>
                <c:pt idx="328">
                  <c:v>5.3907234068910572</c:v>
                </c:pt>
                <c:pt idx="329">
                  <c:v>5.4086665903765843</c:v>
                </c:pt>
                <c:pt idx="330">
                  <c:v>5.4255572340558356</c:v>
                </c:pt>
                <c:pt idx="331">
                  <c:v>5.4413948039722149</c:v>
                </c:pt>
                <c:pt idx="332">
                  <c:v>5.4593470826397938</c:v>
                </c:pt>
                <c:pt idx="333">
                  <c:v>5.4762462894734867</c:v>
                </c:pt>
                <c:pt idx="334">
                  <c:v>5.492091889975681</c:v>
                </c:pt>
                <c:pt idx="335">
                  <c:v>5.5089966317960011</c:v>
                </c:pt>
                <c:pt idx="336">
                  <c:v>5.5269610517256424</c:v>
                </c:pt>
                <c:pt idx="337">
                  <c:v>5.5438716896140692</c:v>
                </c:pt>
                <c:pt idx="338">
                  <c:v>5.5597280102409492</c:v>
                </c:pt>
                <c:pt idx="339">
                  <c:v>5.5766441906077642</c:v>
                </c:pt>
                <c:pt idx="340">
                  <c:v>5.5946207682330389</c:v>
                </c:pt>
                <c:pt idx="341">
                  <c:v>5.610485138477264</c:v>
                </c:pt>
                <c:pt idx="342">
                  <c:v>5.6274099079176754</c:v>
                </c:pt>
                <c:pt idx="343">
                  <c:v>5.6453956146192841</c:v>
                </c:pt>
                <c:pt idx="344">
                  <c:v>5.6623262941090626</c:v>
                </c:pt>
                <c:pt idx="345">
                  <c:v>5.6792598405633115</c:v>
                </c:pt>
                <c:pt idx="346">
                  <c:v>5.6961962549531782</c:v>
                </c:pt>
                <c:pt idx="347">
                  <c:v>5.7131355382502536</c:v>
                </c:pt>
                <c:pt idx="348">
                  <c:v>5.7311366713113525</c:v>
                </c:pt>
                <c:pt idx="349">
                  <c:v>5.7470227154550084</c:v>
                </c:pt>
                <c:pt idx="350">
                  <c:v>5.7639706113083911</c:v>
                </c:pt>
                <c:pt idx="351">
                  <c:v>5.7819808984092669</c:v>
                </c:pt>
                <c:pt idx="352">
                  <c:v>5.798934720477134</c:v>
                </c:pt>
                <c:pt idx="353">
                  <c:v>5.8158914173532139</c:v>
                </c:pt>
                <c:pt idx="354">
                  <c:v>5.8328509900126395</c:v>
                </c:pt>
                <c:pt idx="355">
                  <c:v>5.849813439430994</c:v>
                </c:pt>
                <c:pt idx="356">
                  <c:v>5.8667787665844049</c:v>
                </c:pt>
                <c:pt idx="357">
                  <c:v>5.8837469724494467</c:v>
                </c:pt>
                <c:pt idx="358">
                  <c:v>5.9007180580032426</c:v>
                </c:pt>
                <c:pt idx="359">
                  <c:v>5.9176920242233617</c:v>
                </c:pt>
                <c:pt idx="360">
                  <c:v>5.9346688720879222</c:v>
                </c:pt>
                <c:pt idx="361">
                  <c:v>5.9516486025754896</c:v>
                </c:pt>
                <c:pt idx="362">
                  <c:v>5.9686312166651785</c:v>
                </c:pt>
                <c:pt idx="363">
                  <c:v>5.9856167153365645</c:v>
                </c:pt>
                <c:pt idx="364">
                  <c:v>6.0026050995697249</c:v>
                </c:pt>
                <c:pt idx="365">
                  <c:v>6.0206584206333549</c:v>
                </c:pt>
                <c:pt idx="366">
                  <c:v>6.0376527594351614</c:v>
                </c:pt>
                <c:pt idx="367">
                  <c:v>6.0535875754483115</c:v>
                </c:pt>
                <c:pt idx="368">
                  <c:v>6.0716501037201196</c:v>
                </c:pt>
                <c:pt idx="369">
                  <c:v>6.0886531111680116</c:v>
                </c:pt>
                <c:pt idx="370">
                  <c:v>6.1045960567141178</c:v>
                </c:pt>
                <c:pt idx="371">
                  <c:v>6.1226678015902642</c:v>
                </c:pt>
                <c:pt idx="372">
                  <c:v>6.1396794865323505</c:v>
                </c:pt>
                <c:pt idx="373">
                  <c:v>6.1577575732819634</c:v>
                </c:pt>
                <c:pt idx="374">
                  <c:v>6.173711540801615</c:v>
                </c:pt>
                <c:pt idx="375">
                  <c:v>6.1907319120995581</c:v>
                </c:pt>
                <c:pt idx="376">
                  <c:v>6.2088192313421739</c:v>
                </c:pt>
                <c:pt idx="377">
                  <c:v>6.2258455796572543</c:v>
                </c:pt>
                <c:pt idx="378">
                  <c:v>6.241810414481729</c:v>
                </c:pt>
                <c:pt idx="379">
                  <c:v>6.2599069756522505</c:v>
                </c:pt>
                <c:pt idx="380">
                  <c:v>6.2769420253080339</c:v>
                </c:pt>
                <c:pt idx="381">
                  <c:v>6.2939799773874077</c:v>
                </c:pt>
                <c:pt idx="382">
                  <c:v>6.3110208328795947</c:v>
                </c:pt>
                <c:pt idx="383">
                  <c:v>6.3280645927742825</c:v>
                </c:pt>
                <c:pt idx="384">
                  <c:v>6.3451112580616673</c:v>
                </c:pt>
                <c:pt idx="385">
                  <c:v>6.3621608297324856</c:v>
                </c:pt>
                <c:pt idx="386">
                  <c:v>6.3792133087779366</c:v>
                </c:pt>
                <c:pt idx="387">
                  <c:v>6.3962686961897708</c:v>
                </c:pt>
                <c:pt idx="388">
                  <c:v>6.4133269929601999</c:v>
                </c:pt>
                <c:pt idx="389">
                  <c:v>6.4303882000819907</c:v>
                </c:pt>
                <c:pt idx="390">
                  <c:v>6.4474523185483843</c:v>
                </c:pt>
                <c:pt idx="391">
                  <c:v>6.4655861354998612</c:v>
                </c:pt>
                <c:pt idx="392">
                  <c:v>6.4815892934905168</c:v>
                </c:pt>
                <c:pt idx="393">
                  <c:v>6.4986621519553021</c:v>
                </c:pt>
                <c:pt idx="394">
                  <c:v>6.5168052584250624</c:v>
                </c:pt>
                <c:pt idx="395">
                  <c:v>6.5338841308340339</c:v>
                </c:pt>
                <c:pt idx="396">
                  <c:v>6.5498982232695679</c:v>
                </c:pt>
                <c:pt idx="397">
                  <c:v>6.5680506287800835</c:v>
                </c:pt>
                <c:pt idx="398">
                  <c:v>6.5851382563113887</c:v>
                </c:pt>
                <c:pt idx="399">
                  <c:v>6.6011605593914906</c:v>
                </c:pt>
                <c:pt idx="400">
                  <c:v>6.6182538460447988</c:v>
                </c:pt>
                <c:pt idx="401">
                  <c:v>6.6364186651143813</c:v>
                </c:pt>
                <c:pt idx="402">
                  <c:v>6.6535179801147439</c:v>
                </c:pt>
                <c:pt idx="403">
                  <c:v>6.6706202194808828</c:v>
                </c:pt>
                <c:pt idx="404">
                  <c:v>6.687725384213258</c:v>
                </c:pt>
                <c:pt idx="405">
                  <c:v>6.7048334753127934</c:v>
                </c:pt>
                <c:pt idx="406">
                  <c:v>6.7208749693449992</c:v>
                </c:pt>
                <c:pt idx="407">
                  <c:v>6.7390584406197576</c:v>
                </c:pt>
                <c:pt idx="408">
                  <c:v>6.7561753168316541</c:v>
                </c:pt>
                <c:pt idx="409">
                  <c:v>6.7732951234196594</c:v>
                </c:pt>
                <c:pt idx="410">
                  <c:v>6.7904178613872812</c:v>
                </c:pt>
                <c:pt idx="411">
                  <c:v>6.8075435317385828</c:v>
                </c:pt>
                <c:pt idx="412">
                  <c:v>6.8246721354780906</c:v>
                </c:pt>
                <c:pt idx="413">
                  <c:v>6.8428744921981739</c:v>
                </c:pt>
                <c:pt idx="414">
                  <c:v>6.8589381471425712</c:v>
                </c:pt>
                <c:pt idx="415">
                  <c:v>6.8771467427210649</c:v>
                </c:pt>
                <c:pt idx="416">
                  <c:v>6.8942872736909795</c:v>
                </c:pt>
                <c:pt idx="417">
                  <c:v>6.9103591901944661</c:v>
                </c:pt>
                <c:pt idx="418">
                  <c:v>6.9275054153878362</c:v>
                </c:pt>
                <c:pt idx="419">
                  <c:v>6.945726501522163</c:v>
                </c:pt>
                <c:pt idx="420">
                  <c:v>6.9628787924670741</c:v>
                </c:pt>
                <c:pt idx="421">
                  <c:v>6.980034025927548</c:v>
                </c:pt>
                <c:pt idx="422">
                  <c:v>6.9971922029133351</c:v>
                </c:pt>
                <c:pt idx="423">
                  <c:v>7.0154259923206839</c:v>
                </c:pt>
                <c:pt idx="424">
                  <c:v>7.0315173915025602</c:v>
                </c:pt>
                <c:pt idx="425">
                  <c:v>7.0486844051281246</c:v>
                </c:pt>
                <c:pt idx="426">
                  <c:v>7.0658543663232622</c:v>
                </c:pt>
                <c:pt idx="427">
                  <c:v>7.0841006808866833</c:v>
                </c:pt>
                <c:pt idx="428">
                  <c:v>7.1002031354723076</c:v>
                </c:pt>
                <c:pt idx="429">
                  <c:v>7.1173819454524905</c:v>
                </c:pt>
                <c:pt idx="430">
                  <c:v>7.134563707054868</c:v>
                </c:pt>
                <c:pt idx="431">
                  <c:v>7.152822563993749</c:v>
                </c:pt>
                <c:pt idx="432">
                  <c:v>7.1689360891845109</c:v>
                </c:pt>
                <c:pt idx="433">
                  <c:v>7.1872012237794953</c:v>
                </c:pt>
                <c:pt idx="434">
                  <c:v>7.2043949867843322</c:v>
                </c:pt>
                <c:pt idx="435">
                  <c:v>7.220516824923763</c:v>
                </c:pt>
                <c:pt idx="436">
                  <c:v>7.2387913841008817</c:v>
                </c:pt>
                <c:pt idx="437">
                  <c:v>7.2559940204473126</c:v>
                </c:pt>
                <c:pt idx="438">
                  <c:v>7.2742750646684531</c:v>
                </c:pt>
                <c:pt idx="439">
                  <c:v>7.2904081736073074</c:v>
                </c:pt>
                <c:pt idx="440">
                  <c:v>7.3086955107530587</c:v>
                </c:pt>
                <c:pt idx="441">
                  <c:v>7.3259101776917728</c:v>
                </c:pt>
                <c:pt idx="442">
                  <c:v>7.3431278085882941</c:v>
                </c:pt>
                <c:pt idx="443">
                  <c:v>7.3592720303373351</c:v>
                </c:pt>
                <c:pt idx="444">
                  <c:v>7.377571966338631</c:v>
                </c:pt>
                <c:pt idx="445">
                  <c:v>7.3958752518294659</c:v>
                </c:pt>
                <c:pt idx="446">
                  <c:v>7.4120279921769781</c:v>
                </c:pt>
                <c:pt idx="447">
                  <c:v>7.4292604581855075</c:v>
                </c:pt>
                <c:pt idx="448">
                  <c:v>7.4464958942847117</c:v>
                </c:pt>
                <c:pt idx="449">
                  <c:v>7.4648118006231199</c:v>
                </c:pt>
                <c:pt idx="450">
                  <c:v>7.4809756808516319</c:v>
                </c:pt>
                <c:pt idx="451">
                  <c:v>7.4982200333689217</c:v>
                </c:pt>
                <c:pt idx="452">
                  <c:v>7.5165454167710557</c:v>
                </c:pt>
                <c:pt idx="453">
                  <c:v>7.5327176619991016</c:v>
                </c:pt>
                <c:pt idx="454">
                  <c:v>7.5499709401647488</c:v>
                </c:pt>
                <c:pt idx="455">
                  <c:v>7.5672271956001556</c:v>
                </c:pt>
                <c:pt idx="456">
                  <c:v>7.5855652303535788</c:v>
                </c:pt>
                <c:pt idx="457">
                  <c:v>7.6017486423915956</c:v>
                </c:pt>
                <c:pt idx="458">
                  <c:v>7.6190138358046431</c:v>
                </c:pt>
                <c:pt idx="459">
                  <c:v>7.6362820106014864</c:v>
                </c:pt>
                <c:pt idx="460">
                  <c:v>7.6535531678119426</c:v>
                </c:pt>
                <c:pt idx="461">
                  <c:v>7.6708273084664063</c:v>
                </c:pt>
                <c:pt idx="462">
                  <c:v>7.6891843530337898</c:v>
                </c:pt>
                <c:pt idx="463">
                  <c:v>7.7064646502978951</c:v>
                </c:pt>
                <c:pt idx="464">
                  <c:v>7.7226676414054953</c:v>
                </c:pt>
                <c:pt idx="465">
                  <c:v>7.741034205667173</c:v>
                </c:pt>
                <c:pt idx="466">
                  <c:v>7.7583234658379716</c:v>
                </c:pt>
                <c:pt idx="467">
                  <c:v>7.7756157157108445</c:v>
                </c:pt>
                <c:pt idx="468">
                  <c:v>7.792910956319937</c:v>
                </c:pt>
                <c:pt idx="469">
                  <c:v>7.8102091886999601</c:v>
                </c:pt>
                <c:pt idx="470">
                  <c:v>7.8275104138861158</c:v>
                </c:pt>
                <c:pt idx="471">
                  <c:v>7.8437330314951117</c:v>
                </c:pt>
                <c:pt idx="472">
                  <c:v>7.8621218468204646</c:v>
                </c:pt>
                <c:pt idx="473">
                  <c:v>7.8794320566417984</c:v>
                </c:pt>
                <c:pt idx="474">
                  <c:v>7.8978274383707898</c:v>
                </c:pt>
                <c:pt idx="475">
                  <c:v>7.9140614681796517</c:v>
                </c:pt>
                <c:pt idx="476">
                  <c:v>7.9313806719725575</c:v>
                </c:pt>
                <c:pt idx="477">
                  <c:v>7.9487028758332441</c:v>
                </c:pt>
                <c:pt idx="478">
                  <c:v>7.9671110057816534</c:v>
                </c:pt>
                <c:pt idx="479">
                  <c:v>7.9833562879167026</c:v>
                </c:pt>
                <c:pt idx="480">
                  <c:v>8.0006874982201666</c:v>
                </c:pt>
                <c:pt idx="481">
                  <c:v>8.0191052009346695</c:v>
                </c:pt>
                <c:pt idx="482">
                  <c:v>8.0353589325563295</c:v>
                </c:pt>
                <c:pt idx="483">
                  <c:v>8.0526991586729686</c:v>
                </c:pt>
                <c:pt idx="484">
                  <c:v>8.0700423921455275</c:v>
                </c:pt>
                <c:pt idx="485">
                  <c:v>8.0884728740463849</c:v>
                </c:pt>
                <c:pt idx="486">
                  <c:v>8.1058223134861489</c:v>
                </c:pt>
                <c:pt idx="487">
                  <c:v>8.1231747634787101</c:v>
                </c:pt>
                <c:pt idx="488">
                  <c:v>8.1405302250690852</c:v>
                </c:pt>
                <c:pt idx="489">
                  <c:v>8.1578886993027826</c:v>
                </c:pt>
                <c:pt idx="490">
                  <c:v>8.1752501872259096</c:v>
                </c:pt>
                <c:pt idx="491">
                  <c:v>8.1926146898850618</c:v>
                </c:pt>
                <c:pt idx="492">
                  <c:v>8.2099822083274372</c:v>
                </c:pt>
                <c:pt idx="493">
                  <c:v>8.2273527436007381</c:v>
                </c:pt>
                <c:pt idx="494">
                  <c:v>8.2447262967532122</c:v>
                </c:pt>
                <c:pt idx="495">
                  <c:v>8.2621028688336917</c:v>
                </c:pt>
                <c:pt idx="496">
                  <c:v>8.2794824608915079</c:v>
                </c:pt>
                <c:pt idx="497">
                  <c:v>8.296865073976587</c:v>
                </c:pt>
                <c:pt idx="498">
                  <c:v>8.3142507091393547</c:v>
                </c:pt>
                <c:pt idx="499">
                  <c:v>8.3327262589753666</c:v>
                </c:pt>
                <c:pt idx="500">
                  <c:v>8.3490310499025533</c:v>
                </c:pt>
                <c:pt idx="501">
                  <c:v>8.3664257576066028</c:v>
                </c:pt>
                <c:pt idx="502">
                  <c:v>8.3838234915956313</c:v>
                </c:pt>
                <c:pt idx="503">
                  <c:v>8.402311901046934</c:v>
                </c:pt>
                <c:pt idx="504">
                  <c:v>8.4186280426419859</c:v>
                </c:pt>
                <c:pt idx="505">
                  <c:v>8.4371228886163188</c:v>
                </c:pt>
                <c:pt idx="506">
                  <c:v>8.4545329277240651</c:v>
                </c:pt>
                <c:pt idx="507">
                  <c:v>8.4730344160583257</c:v>
                </c:pt>
                <c:pt idx="508">
                  <c:v>8.4893621018628416</c:v>
                </c:pt>
                <c:pt idx="509">
                  <c:v>8.5067812390063882</c:v>
                </c:pt>
                <c:pt idx="510">
                  <c:v>8.5252923974766528</c:v>
                </c:pt>
                <c:pt idx="511">
                  <c:v>8.5416286187271986</c:v>
                </c:pt>
                <c:pt idx="512">
                  <c:v>8.5590568634203024</c:v>
                </c:pt>
                <c:pt idx="513">
                  <c:v>8.5775777021403972</c:v>
                </c:pt>
                <c:pt idx="514">
                  <c:v>8.5950122138002953</c:v>
                </c:pt>
                <c:pt idx="515">
                  <c:v>8.6113598295369513</c:v>
                </c:pt>
                <c:pt idx="516">
                  <c:v>8.6298903586365814</c:v>
                </c:pt>
                <c:pt idx="517">
                  <c:v>8.6473339939344047</c:v>
                </c:pt>
                <c:pt idx="518">
                  <c:v>8.6636901659723726</c:v>
                </c:pt>
                <c:pt idx="519">
                  <c:v>8.6811396986963558</c:v>
                </c:pt>
                <c:pt idx="520">
                  <c:v>8.6996831640868475</c:v>
                </c:pt>
                <c:pt idx="521">
                  <c:v>8.7171389790995253</c:v>
                </c:pt>
                <c:pt idx="522">
                  <c:v>8.7345978416989833</c:v>
                </c:pt>
                <c:pt idx="523">
                  <c:v>8.7520597529495294</c:v>
                </c:pt>
                <c:pt idx="524">
                  <c:v>8.769524713916077</c:v>
                </c:pt>
                <c:pt idx="525">
                  <c:v>8.7869927256640565</c:v>
                </c:pt>
                <c:pt idx="526">
                  <c:v>8.8033717583550022</c:v>
                </c:pt>
                <c:pt idx="527">
                  <c:v>8.8219379057689515</c:v>
                </c:pt>
                <c:pt idx="528">
                  <c:v>8.8394150762595345</c:v>
                </c:pt>
                <c:pt idx="529">
                  <c:v>8.8568953017989482</c:v>
                </c:pt>
                <c:pt idx="530">
                  <c:v>8.8743785834554441</c:v>
                </c:pt>
                <c:pt idx="531">
                  <c:v>8.8918649222978203</c:v>
                </c:pt>
                <c:pt idx="532">
                  <c:v>8.9104475082820915</c:v>
                </c:pt>
                <c:pt idx="533">
                  <c:v>8.9268467758182268</c:v>
                </c:pt>
                <c:pt idx="534">
                  <c:v>8.9443422926366747</c:v>
                </c:pt>
                <c:pt idx="535">
                  <c:v>8.9629346337393869</c:v>
                </c:pt>
                <c:pt idx="536">
                  <c:v>8.9793425117453385</c:v>
                </c:pt>
                <c:pt idx="537">
                  <c:v>8.9968472161793454</c:v>
                </c:pt>
                <c:pt idx="538">
                  <c:v>9.0143549852965972</c:v>
                </c:pt>
                <c:pt idx="539">
                  <c:v>9.0329603491672135</c:v>
                </c:pt>
                <c:pt idx="540">
                  <c:v>9.0493797218745904</c:v>
                </c:pt>
                <c:pt idx="541">
                  <c:v>9.0679916039727892</c:v>
                </c:pt>
                <c:pt idx="542">
                  <c:v>9.0855118344086279</c:v>
                </c:pt>
                <c:pt idx="543">
                  <c:v>9.1019398387168557</c:v>
                </c:pt>
                <c:pt idx="544">
                  <c:v>9.1194660184926963</c:v>
                </c:pt>
                <c:pt idx="545">
                  <c:v>9.1380909507572596</c:v>
                </c:pt>
                <c:pt idx="546">
                  <c:v>9.1556234681429309</c:v>
                </c:pt>
                <c:pt idx="547">
                  <c:v>9.1720629953791413</c:v>
                </c:pt>
                <c:pt idx="548">
                  <c:v>9.1896014704536988</c:v>
                </c:pt>
                <c:pt idx="549">
                  <c:v>9.208239471198354</c:v>
                </c:pt>
                <c:pt idx="550">
                  <c:v>9.2246876512443183</c:v>
                </c:pt>
                <c:pt idx="551">
                  <c:v>9.2422353591200146</c:v>
                </c:pt>
                <c:pt idx="552">
                  <c:v>9.2597861467566531</c:v>
                </c:pt>
                <c:pt idx="553">
                  <c:v>9.2784372343336905</c:v>
                </c:pt>
                <c:pt idx="554">
                  <c:v>9.2948969656383031</c:v>
                </c:pt>
                <c:pt idx="555">
                  <c:v>9.3124569990474964</c:v>
                </c:pt>
                <c:pt idx="556">
                  <c:v>9.3311179138157794</c:v>
                </c:pt>
                <c:pt idx="557">
                  <c:v>9.349782311531424</c:v>
                </c:pt>
                <c:pt idx="558">
                  <c:v>9.366253791201677</c:v>
                </c:pt>
                <c:pt idx="559">
                  <c:v>9.383826360466351</c:v>
                </c:pt>
                <c:pt idx="560">
                  <c:v>9.401402018225653</c:v>
                </c:pt>
                <c:pt idx="561">
                  <c:v>9.4200795398827015</c:v>
                </c:pt>
                <c:pt idx="562">
                  <c:v>9.4365626035721171</c:v>
                </c:pt>
                <c:pt idx="563">
                  <c:v>9.4552466941234137</c:v>
                </c:pt>
                <c:pt idx="564">
                  <c:v>9.47283491006411</c:v>
                </c:pt>
                <c:pt idx="565">
                  <c:v>9.4893266724661842</c:v>
                </c:pt>
                <c:pt idx="566">
                  <c:v>9.5080206250269903</c:v>
                </c:pt>
                <c:pt idx="567">
                  <c:v>9.525618126227231</c:v>
                </c:pt>
                <c:pt idx="568">
                  <c:v>9.543218724693018</c:v>
                </c:pt>
                <c:pt idx="569">
                  <c:v>9.560822421514807</c:v>
                </c:pt>
                <c:pt idx="570">
                  <c:v>9.5784292177836274</c:v>
                </c:pt>
                <c:pt idx="571">
                  <c:v>9.5960391145911199</c:v>
                </c:pt>
                <c:pt idx="572">
                  <c:v>9.612551209738303</c:v>
                </c:pt>
                <c:pt idx="573">
                  <c:v>9.6301671169480194</c:v>
                </c:pt>
                <c:pt idx="574">
                  <c:v>9.6488874191703928</c:v>
                </c:pt>
                <c:pt idx="575">
                  <c:v>9.666509729060266</c:v>
                </c:pt>
                <c:pt idx="576">
                  <c:v>9.6830334654451224</c:v>
                </c:pt>
                <c:pt idx="577">
                  <c:v>9.701763667951333</c:v>
                </c:pt>
                <c:pt idx="578">
                  <c:v>9.7193952991432919</c:v>
                </c:pt>
                <c:pt idx="579">
                  <c:v>9.7359277772340818</c:v>
                </c:pt>
                <c:pt idx="580">
                  <c:v>9.754667890501258</c:v>
                </c:pt>
                <c:pt idx="581">
                  <c:v>9.7723088528614941</c:v>
                </c:pt>
                <c:pt idx="582">
                  <c:v>9.7910557858630316</c:v>
                </c:pt>
                <c:pt idx="583">
                  <c:v>9.8076001164344433</c:v>
                </c:pt>
                <c:pt idx="584">
                  <c:v>9.8252504198448491</c:v>
                </c:pt>
                <c:pt idx="585">
                  <c:v>9.8429038391373407</c:v>
                </c:pt>
                <c:pt idx="586">
                  <c:v>9.8605603754122093</c:v>
                </c:pt>
                <c:pt idx="587">
                  <c:v>9.8782200297703771</c:v>
                </c:pt>
                <c:pt idx="588">
                  <c:v>9.8969868302515742</c:v>
                </c:pt>
                <c:pt idx="589">
                  <c:v>9.9146529191358557</c:v>
                </c:pt>
                <c:pt idx="590">
                  <c:v>9.9312177123623009</c:v>
                </c:pt>
                <c:pt idx="591">
                  <c:v>9.9499944623829393</c:v>
                </c:pt>
                <c:pt idx="592">
                  <c:v>9.967669918952863</c:v>
                </c:pt>
                <c:pt idx="593">
                  <c:v>9.9853485002927513</c:v>
                </c:pt>
                <c:pt idx="594">
                  <c:v>10.003030207507651</c:v>
                </c:pt>
                <c:pt idx="595">
                  <c:v>10.020715041703163</c:v>
                </c:pt>
                <c:pt idx="596">
                  <c:v>10.038403003985472</c:v>
                </c:pt>
                <c:pt idx="597">
                  <c:v>10.054988310547595</c:v>
                </c:pt>
                <c:pt idx="598">
                  <c:v>10.073788317238265</c:v>
                </c:pt>
                <c:pt idx="599">
                  <c:v>10.091485670424079</c:v>
                </c:pt>
                <c:pt idx="600">
                  <c:v>10.109186156127363</c:v>
                </c:pt>
                <c:pt idx="601">
                  <c:v>10.1257832074227</c:v>
                </c:pt>
                <c:pt idx="602">
                  <c:v>10.144596529523529</c:v>
                </c:pt>
                <c:pt idx="603">
                  <c:v>10.162306419436433</c:v>
                </c:pt>
                <c:pt idx="604">
                  <c:v>10.181126614668479</c:v>
                </c:pt>
                <c:pt idx="605">
                  <c:v>10.197735611246451</c:v>
                </c:pt>
                <c:pt idx="606">
                  <c:v>10.21545491536715</c:v>
                </c:pt>
                <c:pt idx="607">
                  <c:v>10.233177359781669</c:v>
                </c:pt>
                <c:pt idx="608">
                  <c:v>10.250902945603304</c:v>
                </c:pt>
                <c:pt idx="609">
                  <c:v>10.268631673945903</c:v>
                </c:pt>
                <c:pt idx="610">
                  <c:v>10.28636354592391</c:v>
                </c:pt>
                <c:pt idx="611">
                  <c:v>10.305207105638933</c:v>
                </c:pt>
                <c:pt idx="612">
                  <c:v>10.321836725246991</c:v>
                </c:pt>
                <c:pt idx="613">
                  <c:v>10.339578034823941</c:v>
                </c:pt>
                <c:pt idx="614">
                  <c:v>10.357322492500055</c:v>
                </c:pt>
                <c:pt idx="615">
                  <c:v>10.375070099392785</c:v>
                </c:pt>
                <c:pt idx="616">
                  <c:v>10.392820856620123</c:v>
                </c:pt>
                <c:pt idx="617">
                  <c:v>10.410574765300709</c:v>
                </c:pt>
                <c:pt idx="618">
                  <c:v>10.429441747582869</c:v>
                </c:pt>
                <c:pt idx="619">
                  <c:v>10.446092041499021</c:v>
                </c:pt>
                <c:pt idx="620">
                  <c:v>10.463855411256969</c:v>
                </c:pt>
                <c:pt idx="621">
                  <c:v>10.482732449616757</c:v>
                </c:pt>
                <c:pt idx="622">
                  <c:v>10.50050232971682</c:v>
                </c:pt>
                <c:pt idx="623">
                  <c:v>10.517164460619743</c:v>
                </c:pt>
                <c:pt idx="624">
                  <c:v>10.536051565782628</c:v>
                </c:pt>
              </c:numCache>
            </c:numRef>
          </c:xVal>
          <c:yVal>
            <c:numRef>
              <c:f>CHS_15June2016!$O$27:$O$651</c:f>
              <c:numCache>
                <c:formatCode>General</c:formatCode>
                <c:ptCount val="625"/>
                <c:pt idx="0">
                  <c:v>0.13800000000000001</c:v>
                </c:pt>
                <c:pt idx="1">
                  <c:v>0.28097190000000005</c:v>
                </c:pt>
                <c:pt idx="2">
                  <c:v>0.41589183999999996</c:v>
                </c:pt>
                <c:pt idx="3">
                  <c:v>0.56176396000000006</c:v>
                </c:pt>
                <c:pt idx="4">
                  <c:v>0.71158703999999995</c:v>
                </c:pt>
                <c:pt idx="5">
                  <c:v>0.83439045000000001</c:v>
                </c:pt>
                <c:pt idx="6">
                  <c:v>0.95914560000000004</c:v>
                </c:pt>
                <c:pt idx="7">
                  <c:v>1.0908534000000001</c:v>
                </c:pt>
                <c:pt idx="8">
                  <c:v>1.18256736</c:v>
                </c:pt>
                <c:pt idx="9">
                  <c:v>1.2682601</c:v>
                </c:pt>
                <c:pt idx="10">
                  <c:v>1.3699008400000001</c:v>
                </c:pt>
                <c:pt idx="11">
                  <c:v>1.4535539199999998</c:v>
                </c:pt>
                <c:pt idx="12">
                  <c:v>1.49023795</c:v>
                </c:pt>
                <c:pt idx="13">
                  <c:v>1.5688402800000001</c:v>
                </c:pt>
                <c:pt idx="14">
                  <c:v>1.6454216699999999</c:v>
                </c:pt>
                <c:pt idx="15">
                  <c:v>1.67809776</c:v>
                </c:pt>
                <c:pt idx="16">
                  <c:v>1.7037470800000001</c:v>
                </c:pt>
                <c:pt idx="17">
                  <c:v>1.7742856499999999</c:v>
                </c:pt>
                <c:pt idx="18">
                  <c:v>1.80890266</c:v>
                </c:pt>
                <c:pt idx="19">
                  <c:v>1.8215738099999998</c:v>
                </c:pt>
                <c:pt idx="20">
                  <c:v>1.8561719400000001</c:v>
                </c:pt>
                <c:pt idx="21">
                  <c:v>1.8957424199999999</c:v>
                </c:pt>
                <c:pt idx="22">
                  <c:v>1.9103671799999999</c:v>
                </c:pt>
                <c:pt idx="23">
                  <c:v>1.9300074300000001</c:v>
                </c:pt>
                <c:pt idx="24">
                  <c:v>1.9695467099999999</c:v>
                </c:pt>
                <c:pt idx="25">
                  <c:v>1.9702066799999998</c:v>
                </c:pt>
                <c:pt idx="26">
                  <c:v>1.97887317</c:v>
                </c:pt>
                <c:pt idx="27">
                  <c:v>2.0054404999999997</c:v>
                </c:pt>
                <c:pt idx="28">
                  <c:v>2.0280168299999999</c:v>
                </c:pt>
                <c:pt idx="29">
                  <c:v>2.0078024800000001</c:v>
                </c:pt>
                <c:pt idx="30">
                  <c:v>2.0373176900000001</c:v>
                </c:pt>
                <c:pt idx="31">
                  <c:v>2.0698288000000002</c:v>
                </c:pt>
                <c:pt idx="32">
                  <c:v>2.0575565999999998</c:v>
                </c:pt>
                <c:pt idx="33">
                  <c:v>2.0532672000000001</c:v>
                </c:pt>
                <c:pt idx="34">
                  <c:v>2.0907122600000001</c:v>
                </c:pt>
                <c:pt idx="35">
                  <c:v>2.1013151099999998</c:v>
                </c:pt>
                <c:pt idx="36">
                  <c:v>2.08409472</c:v>
                </c:pt>
                <c:pt idx="37">
                  <c:v>2.0946740500000001</c:v>
                </c:pt>
                <c:pt idx="38">
                  <c:v>2.1171986999999999</c:v>
                </c:pt>
                <c:pt idx="39">
                  <c:v>2.1118887499999999</c:v>
                </c:pt>
                <c:pt idx="40">
                  <c:v>2.1085889600000001</c:v>
                </c:pt>
                <c:pt idx="41">
                  <c:v>2.1330659699999996</c:v>
                </c:pt>
                <c:pt idx="42">
                  <c:v>2.1237822999999998</c:v>
                </c:pt>
                <c:pt idx="43">
                  <c:v>2.1224256599999998</c:v>
                </c:pt>
                <c:pt idx="44">
                  <c:v>2.1389866199999998</c:v>
                </c:pt>
                <c:pt idx="45">
                  <c:v>2.1445992</c:v>
                </c:pt>
                <c:pt idx="46">
                  <c:v>2.1214212699999999</c:v>
                </c:pt>
                <c:pt idx="47">
                  <c:v>2.1428938599999996</c:v>
                </c:pt>
                <c:pt idx="48">
                  <c:v>2.1634101999999999</c:v>
                </c:pt>
                <c:pt idx="49">
                  <c:v>2.14718572</c:v>
                </c:pt>
                <c:pt idx="50">
                  <c:v>2.1309663599999999</c:v>
                </c:pt>
                <c:pt idx="51">
                  <c:v>2.1604017600000001</c:v>
                </c:pt>
                <c:pt idx="52">
                  <c:v>2.1719325</c:v>
                </c:pt>
                <c:pt idx="53">
                  <c:v>2.1448091699999998</c:v>
                </c:pt>
                <c:pt idx="54">
                  <c:v>2.1543991199999999</c:v>
                </c:pt>
                <c:pt idx="55">
                  <c:v>2.17484638</c:v>
                </c:pt>
                <c:pt idx="56">
                  <c:v>2.1685486800000002</c:v>
                </c:pt>
                <c:pt idx="57">
                  <c:v>2.15928005</c:v>
                </c:pt>
                <c:pt idx="58">
                  <c:v>2.1797600000000004</c:v>
                </c:pt>
                <c:pt idx="59">
                  <c:v>2.1724515900000001</c:v>
                </c:pt>
                <c:pt idx="60">
                  <c:v>2.1661578899999996</c:v>
                </c:pt>
                <c:pt idx="61">
                  <c:v>2.1787040000000002</c:v>
                </c:pt>
                <c:pt idx="62">
                  <c:v>2.1832807500000002</c:v>
                </c:pt>
                <c:pt idx="63">
                  <c:v>2.1611481699999997</c:v>
                </c:pt>
                <c:pt idx="64">
                  <c:v>2.1776040000000001</c:v>
                </c:pt>
                <c:pt idx="65">
                  <c:v>2.19902452</c:v>
                </c:pt>
                <c:pt idx="66">
                  <c:v>2.18186955</c:v>
                </c:pt>
                <c:pt idx="67">
                  <c:v>2.1676658499999997</c:v>
                </c:pt>
                <c:pt idx="68">
                  <c:v>2.1940234200000002</c:v>
                </c:pt>
                <c:pt idx="69">
                  <c:v>2.1996027200000001</c:v>
                </c:pt>
                <c:pt idx="70">
                  <c:v>2.17155852</c:v>
                </c:pt>
                <c:pt idx="71">
                  <c:v>2.1870265200000003</c:v>
                </c:pt>
                <c:pt idx="72">
                  <c:v>2.2074098200000001</c:v>
                </c:pt>
                <c:pt idx="73">
                  <c:v>2.1942258000000003</c:v>
                </c:pt>
                <c:pt idx="74">
                  <c:v>2.1800353800000001</c:v>
                </c:pt>
                <c:pt idx="75">
                  <c:v>2.20240803</c:v>
                </c:pt>
                <c:pt idx="76">
                  <c:v>2.1980997499999999</c:v>
                </c:pt>
                <c:pt idx="77">
                  <c:v>2.1908295</c:v>
                </c:pt>
                <c:pt idx="78">
                  <c:v>2.1973877499999999</c:v>
                </c:pt>
                <c:pt idx="79">
                  <c:v>2.20594096</c:v>
                </c:pt>
                <c:pt idx="80">
                  <c:v>2.1887775899999999</c:v>
                </c:pt>
                <c:pt idx="81">
                  <c:v>2.1973068599999999</c:v>
                </c:pt>
                <c:pt idx="82">
                  <c:v>2.2196505499999999</c:v>
                </c:pt>
                <c:pt idx="83">
                  <c:v>2.2015284899999998</c:v>
                </c:pt>
                <c:pt idx="84">
                  <c:v>2.1883453400000001</c:v>
                </c:pt>
                <c:pt idx="85">
                  <c:v>2.2146026999999999</c:v>
                </c:pt>
                <c:pt idx="86">
                  <c:v>2.2172024000000001</c:v>
                </c:pt>
                <c:pt idx="87">
                  <c:v>2.1882668499999998</c:v>
                </c:pt>
                <c:pt idx="88">
                  <c:v>2.20368765</c:v>
                </c:pt>
                <c:pt idx="89">
                  <c:v>2.2240099199999999</c:v>
                </c:pt>
                <c:pt idx="90">
                  <c:v>2.2118210400000002</c:v>
                </c:pt>
                <c:pt idx="91">
                  <c:v>2.1957162800000001</c:v>
                </c:pt>
                <c:pt idx="92">
                  <c:v>2.2180228499999997</c:v>
                </c:pt>
                <c:pt idx="93">
                  <c:v>2.2205957199999999</c:v>
                </c:pt>
                <c:pt idx="94">
                  <c:v>2.2084372599999997</c:v>
                </c:pt>
                <c:pt idx="95">
                  <c:v>2.2149726300000001</c:v>
                </c:pt>
                <c:pt idx="96">
                  <c:v>2.2224679000000003</c:v>
                </c:pt>
                <c:pt idx="97">
                  <c:v>2.2063541400000002</c:v>
                </c:pt>
                <c:pt idx="98">
                  <c:v>2.2099555500000001</c:v>
                </c:pt>
                <c:pt idx="99">
                  <c:v>2.23223364</c:v>
                </c:pt>
                <c:pt idx="100">
                  <c:v>2.2141574999999998</c:v>
                </c:pt>
                <c:pt idx="101">
                  <c:v>2.2069101299999998</c:v>
                </c:pt>
                <c:pt idx="102">
                  <c:v>2.2262262499999999</c:v>
                </c:pt>
                <c:pt idx="103">
                  <c:v>2.2297985299999996</c:v>
                </c:pt>
                <c:pt idx="104">
                  <c:v>2.2029056000000002</c:v>
                </c:pt>
                <c:pt idx="105">
                  <c:v>2.21924039</c:v>
                </c:pt>
                <c:pt idx="106">
                  <c:v>2.2414907999999998</c:v>
                </c:pt>
                <c:pt idx="107">
                  <c:v>2.2273646999999999</c:v>
                </c:pt>
                <c:pt idx="108">
                  <c:v>2.2112775</c:v>
                </c:pt>
                <c:pt idx="109">
                  <c:v>2.2364658799999999</c:v>
                </c:pt>
                <c:pt idx="110">
                  <c:v>2.2400088</c:v>
                </c:pt>
                <c:pt idx="111">
                  <c:v>2.2199979999999995</c:v>
                </c:pt>
                <c:pt idx="112">
                  <c:v>2.2265340499999997</c:v>
                </c:pt>
                <c:pt idx="113">
                  <c:v>2.23795521</c:v>
                </c:pt>
                <c:pt idx="114">
                  <c:v>2.2248041199999999</c:v>
                </c:pt>
                <c:pt idx="115">
                  <c:v>2.2254232199999997</c:v>
                </c:pt>
                <c:pt idx="116">
                  <c:v>2.2427503500000001</c:v>
                </c:pt>
                <c:pt idx="117">
                  <c:v>2.2266831499999999</c:v>
                </c:pt>
                <c:pt idx="118">
                  <c:v>2.2223727000000002</c:v>
                </c:pt>
                <c:pt idx="119">
                  <c:v>2.2416535500000001</c:v>
                </c:pt>
                <c:pt idx="120">
                  <c:v>2.2452114300000003</c:v>
                </c:pt>
                <c:pt idx="121">
                  <c:v>2.2154238899999998</c:v>
                </c:pt>
                <c:pt idx="122">
                  <c:v>2.22881288</c:v>
                </c:pt>
                <c:pt idx="123">
                  <c:v>2.2578381699999999</c:v>
                </c:pt>
                <c:pt idx="124">
                  <c:v>2.2398255500000004</c:v>
                </c:pt>
                <c:pt idx="125">
                  <c:v>2.2237788300000001</c:v>
                </c:pt>
                <c:pt idx="126">
                  <c:v>2.2508532699999999</c:v>
                </c:pt>
                <c:pt idx="127">
                  <c:v>2.2553844999999999</c:v>
                </c:pt>
                <c:pt idx="128">
                  <c:v>2.2324856099999999</c:v>
                </c:pt>
                <c:pt idx="129">
                  <c:v>2.23997928</c:v>
                </c:pt>
                <c:pt idx="130">
                  <c:v>2.2523209999999998</c:v>
                </c:pt>
                <c:pt idx="131">
                  <c:v>2.2441201199999998</c:v>
                </c:pt>
                <c:pt idx="132">
                  <c:v>2.2388357800000001</c:v>
                </c:pt>
                <c:pt idx="133">
                  <c:v>2.2561109500000001</c:v>
                </c:pt>
                <c:pt idx="134">
                  <c:v>2.2439985900000003</c:v>
                </c:pt>
                <c:pt idx="135">
                  <c:v>2.2387393599999998</c:v>
                </c:pt>
                <c:pt idx="136">
                  <c:v>2.2510683</c:v>
                </c:pt>
                <c:pt idx="137">
                  <c:v>2.2575702</c:v>
                </c:pt>
                <c:pt idx="138">
                  <c:v>2.2298171999999998</c:v>
                </c:pt>
                <c:pt idx="139">
                  <c:v>2.2450747199999999</c:v>
                </c:pt>
                <c:pt idx="140">
                  <c:v>2.2681711999999998</c:v>
                </c:pt>
                <c:pt idx="141">
                  <c:v>2.24729549</c:v>
                </c:pt>
                <c:pt idx="142">
                  <c:v>2.2332219000000002</c:v>
                </c:pt>
                <c:pt idx="143">
                  <c:v>2.2611945200000001</c:v>
                </c:pt>
                <c:pt idx="144">
                  <c:v>2.2657325699999999</c:v>
                </c:pt>
                <c:pt idx="145">
                  <c:v>2.2370323000000001</c:v>
                </c:pt>
                <c:pt idx="146">
                  <c:v>2.2444795800000001</c:v>
                </c:pt>
                <c:pt idx="147">
                  <c:v>2.2616666399999996</c:v>
                </c:pt>
                <c:pt idx="148">
                  <c:v>2.25741368</c:v>
                </c:pt>
                <c:pt idx="149">
                  <c:v>2.2453289999999999</c:v>
                </c:pt>
                <c:pt idx="150">
                  <c:v>2.2635063299999998</c:v>
                </c:pt>
                <c:pt idx="151">
                  <c:v>2.2543521000000002</c:v>
                </c:pt>
                <c:pt idx="152">
                  <c:v>2.2491037500000002</c:v>
                </c:pt>
                <c:pt idx="153">
                  <c:v>2.2613944400000001</c:v>
                </c:pt>
                <c:pt idx="154">
                  <c:v>2.2678514999999999</c:v>
                </c:pt>
                <c:pt idx="155">
                  <c:v>2.2401722200000003</c:v>
                </c:pt>
                <c:pt idx="156">
                  <c:v>2.2573564999999998</c:v>
                </c:pt>
                <c:pt idx="157">
                  <c:v>2.2774598400000001</c:v>
                </c:pt>
                <c:pt idx="158">
                  <c:v>2.2585884300000001</c:v>
                </c:pt>
                <c:pt idx="159">
                  <c:v>2.2435752400000002</c:v>
                </c:pt>
                <c:pt idx="160">
                  <c:v>2.2704917999999998</c:v>
                </c:pt>
                <c:pt idx="161">
                  <c:v>2.2769391000000003</c:v>
                </c:pt>
                <c:pt idx="162">
                  <c:v>2.2483381999999996</c:v>
                </c:pt>
                <c:pt idx="163">
                  <c:v>2.25768564</c:v>
                </c:pt>
                <c:pt idx="164">
                  <c:v>2.2748435200000001</c:v>
                </c:pt>
                <c:pt idx="165">
                  <c:v>2.2676541400000003</c:v>
                </c:pt>
                <c:pt idx="166">
                  <c:v>2.254626</c:v>
                </c:pt>
                <c:pt idx="167">
                  <c:v>2.2756689200000002</c:v>
                </c:pt>
                <c:pt idx="168">
                  <c:v>2.2665129300000002</c:v>
                </c:pt>
                <c:pt idx="169">
                  <c:v>2.2593524400000002</c:v>
                </c:pt>
                <c:pt idx="170">
                  <c:v>2.2667638000000001</c:v>
                </c:pt>
                <c:pt idx="171">
                  <c:v>2.2761179999999999</c:v>
                </c:pt>
                <c:pt idx="172">
                  <c:v>2.2533751799999999</c:v>
                </c:pt>
                <c:pt idx="173">
                  <c:v>2.2637006399999997</c:v>
                </c:pt>
                <c:pt idx="174">
                  <c:v>2.2856892200000001</c:v>
                </c:pt>
                <c:pt idx="175">
                  <c:v>2.26878804</c:v>
                </c:pt>
                <c:pt idx="176">
                  <c:v>2.2567518</c:v>
                </c:pt>
                <c:pt idx="177">
                  <c:v>2.2797020400000001</c:v>
                </c:pt>
                <c:pt idx="178">
                  <c:v>2.2861277400000004</c:v>
                </c:pt>
                <c:pt idx="179">
                  <c:v>2.2575568399999999</c:v>
                </c:pt>
                <c:pt idx="180">
                  <c:v>2.2698346200000001</c:v>
                </c:pt>
                <c:pt idx="181">
                  <c:v>2.2898537999999999</c:v>
                </c:pt>
                <c:pt idx="182">
                  <c:v>2.2768308500000001</c:v>
                </c:pt>
                <c:pt idx="183">
                  <c:v>2.2599758399999996</c:v>
                </c:pt>
                <c:pt idx="184">
                  <c:v>2.2858101</c:v>
                </c:pt>
                <c:pt idx="185">
                  <c:v>2.2805575</c:v>
                </c:pt>
                <c:pt idx="186">
                  <c:v>2.2704785999999997</c:v>
                </c:pt>
                <c:pt idx="187">
                  <c:v>2.2769185799999998</c:v>
                </c:pt>
                <c:pt idx="188">
                  <c:v>2.2813929599999998</c:v>
                </c:pt>
                <c:pt idx="189">
                  <c:v>2.2712950200000002</c:v>
                </c:pt>
                <c:pt idx="190">
                  <c:v>2.2796706599999998</c:v>
                </c:pt>
                <c:pt idx="191">
                  <c:v>2.2986845000000002</c:v>
                </c:pt>
                <c:pt idx="192">
                  <c:v>2.2789183399999997</c:v>
                </c:pt>
                <c:pt idx="193">
                  <c:v>2.2707653099999998</c:v>
                </c:pt>
                <c:pt idx="194">
                  <c:v>2.2917323000000001</c:v>
                </c:pt>
                <c:pt idx="195">
                  <c:v>2.29813592</c:v>
                </c:pt>
                <c:pt idx="196">
                  <c:v>2.2667579999999998</c:v>
                </c:pt>
                <c:pt idx="197">
                  <c:v>2.2828487800000001</c:v>
                </c:pt>
                <c:pt idx="198">
                  <c:v>2.3047444000000001</c:v>
                </c:pt>
                <c:pt idx="199">
                  <c:v>2.2888484399999998</c:v>
                </c:pt>
                <c:pt idx="200">
                  <c:v>2.2720133499999999</c:v>
                </c:pt>
                <c:pt idx="201">
                  <c:v>2.2977946</c:v>
                </c:pt>
                <c:pt idx="202">
                  <c:v>2.29932648</c:v>
                </c:pt>
                <c:pt idx="203">
                  <c:v>2.2795949200000001</c:v>
                </c:pt>
                <c:pt idx="204">
                  <c:v>2.28695724</c:v>
                </c:pt>
                <c:pt idx="205">
                  <c:v>2.2981859999999998</c:v>
                </c:pt>
                <c:pt idx="206">
                  <c:v>2.2871678500000003</c:v>
                </c:pt>
                <c:pt idx="207">
                  <c:v>2.28582252</c:v>
                </c:pt>
                <c:pt idx="208">
                  <c:v>2.3057702999999998</c:v>
                </c:pt>
                <c:pt idx="209">
                  <c:v>2.2918323099999998</c:v>
                </c:pt>
                <c:pt idx="210">
                  <c:v>2.28372135</c:v>
                </c:pt>
                <c:pt idx="211">
                  <c:v>2.2988039100000002</c:v>
                </c:pt>
                <c:pt idx="212">
                  <c:v>2.3051861800000002</c:v>
                </c:pt>
                <c:pt idx="213">
                  <c:v>2.27582532</c:v>
                </c:pt>
                <c:pt idx="214">
                  <c:v>2.2947408</c:v>
                </c:pt>
                <c:pt idx="215">
                  <c:v>2.3136734400000001</c:v>
                </c:pt>
                <c:pt idx="216">
                  <c:v>2.2969007100000001</c:v>
                </c:pt>
                <c:pt idx="217">
                  <c:v>2.2791441300000002</c:v>
                </c:pt>
                <c:pt idx="218">
                  <c:v>2.3067324</c:v>
                </c:pt>
                <c:pt idx="219">
                  <c:v>2.3121639599999999</c:v>
                </c:pt>
                <c:pt idx="220">
                  <c:v>2.28958905</c:v>
                </c:pt>
                <c:pt idx="221">
                  <c:v>2.29499751</c:v>
                </c:pt>
                <c:pt idx="222">
                  <c:v>2.3090608800000001</c:v>
                </c:pt>
                <c:pt idx="223">
                  <c:v>2.30195119</c:v>
                </c:pt>
                <c:pt idx="224">
                  <c:v>2.2938555900000002</c:v>
                </c:pt>
                <c:pt idx="225">
                  <c:v>2.3156240800000001</c:v>
                </c:pt>
                <c:pt idx="226">
                  <c:v>2.3017454399999999</c:v>
                </c:pt>
                <c:pt idx="227">
                  <c:v>2.2965447600000002</c:v>
                </c:pt>
                <c:pt idx="228">
                  <c:v>2.3096533199999998</c:v>
                </c:pt>
                <c:pt idx="229">
                  <c:v>2.31216</c:v>
                </c:pt>
                <c:pt idx="230">
                  <c:v>2.28576852</c:v>
                </c:pt>
                <c:pt idx="231">
                  <c:v>2.3056135200000001</c:v>
                </c:pt>
                <c:pt idx="232">
                  <c:v>2.3244647400000003</c:v>
                </c:pt>
                <c:pt idx="233">
                  <c:v>2.3077117499999997</c:v>
                </c:pt>
                <c:pt idx="234">
                  <c:v>2.2900254000000002</c:v>
                </c:pt>
                <c:pt idx="235">
                  <c:v>2.3175314399999998</c:v>
                </c:pt>
                <c:pt idx="236">
                  <c:v>2.3238820499999999</c:v>
                </c:pt>
                <c:pt idx="237">
                  <c:v>2.2994668000000003</c:v>
                </c:pt>
                <c:pt idx="238">
                  <c:v>2.3106039000000003</c:v>
                </c:pt>
                <c:pt idx="239">
                  <c:v>2.32176106</c:v>
                </c:pt>
                <c:pt idx="240">
                  <c:v>2.31368178</c:v>
                </c:pt>
                <c:pt idx="241">
                  <c:v>2.3017831200000001</c:v>
                </c:pt>
                <c:pt idx="242">
                  <c:v>2.3263943999999999</c:v>
                </c:pt>
                <c:pt idx="243">
                  <c:v>2.3144491999999999</c:v>
                </c:pt>
                <c:pt idx="244">
                  <c:v>2.3112049999999997</c:v>
                </c:pt>
                <c:pt idx="245">
                  <c:v>2.3204286000000001</c:v>
                </c:pt>
                <c:pt idx="246">
                  <c:v>2.3248213999999998</c:v>
                </c:pt>
                <c:pt idx="247">
                  <c:v>2.2975399199999997</c:v>
                </c:pt>
                <c:pt idx="248">
                  <c:v>2.3134831499999997</c:v>
                </c:pt>
                <c:pt idx="249">
                  <c:v>2.3371024600000001</c:v>
                </c:pt>
                <c:pt idx="250">
                  <c:v>2.3184724500000002</c:v>
                </c:pt>
                <c:pt idx="251">
                  <c:v>2.303712</c:v>
                </c:pt>
                <c:pt idx="252">
                  <c:v>2.3301758799999996</c:v>
                </c:pt>
                <c:pt idx="253">
                  <c:v>2.3326660500000003</c:v>
                </c:pt>
                <c:pt idx="254">
                  <c:v>2.3044547799999999</c:v>
                </c:pt>
                <c:pt idx="255">
                  <c:v>2.3165404500000002</c:v>
                </c:pt>
                <c:pt idx="256">
                  <c:v>2.3343763800000001</c:v>
                </c:pt>
                <c:pt idx="257">
                  <c:v>2.3263156600000001</c:v>
                </c:pt>
                <c:pt idx="258">
                  <c:v>2.3105875</c:v>
                </c:pt>
                <c:pt idx="259">
                  <c:v>2.3322494699999998</c:v>
                </c:pt>
                <c:pt idx="260">
                  <c:v>2.3251511800000002</c:v>
                </c:pt>
                <c:pt idx="261">
                  <c:v>2.3199474599999999</c:v>
                </c:pt>
                <c:pt idx="262">
                  <c:v>2.3253086999999999</c:v>
                </c:pt>
                <c:pt idx="263">
                  <c:v>2.3316503000000002</c:v>
                </c:pt>
                <c:pt idx="264">
                  <c:v>2.3101653600000001</c:v>
                </c:pt>
                <c:pt idx="265">
                  <c:v>2.3231861200000004</c:v>
                </c:pt>
                <c:pt idx="266">
                  <c:v>2.3458015000000003</c:v>
                </c:pt>
                <c:pt idx="267">
                  <c:v>2.3281779199999999</c:v>
                </c:pt>
                <c:pt idx="268">
                  <c:v>2.3172359399999998</c:v>
                </c:pt>
                <c:pt idx="269">
                  <c:v>2.3407730800000004</c:v>
                </c:pt>
                <c:pt idx="270">
                  <c:v>2.3432766699999998</c:v>
                </c:pt>
                <c:pt idx="271">
                  <c:v>2.3151172</c:v>
                </c:pt>
                <c:pt idx="272">
                  <c:v>2.3271644999999999</c:v>
                </c:pt>
                <c:pt idx="273">
                  <c:v>2.3449702000000001</c:v>
                </c:pt>
                <c:pt idx="274">
                  <c:v>2.3369039200000001</c:v>
                </c:pt>
                <c:pt idx="275">
                  <c:v>2.3221725799999997</c:v>
                </c:pt>
                <c:pt idx="276">
                  <c:v>2.3437687199999999</c:v>
                </c:pt>
                <c:pt idx="277">
                  <c:v>2.3405092999999999</c:v>
                </c:pt>
                <c:pt idx="278">
                  <c:v>2.3315176000000002</c:v>
                </c:pt>
                <c:pt idx="279">
                  <c:v>2.3378148599999999</c:v>
                </c:pt>
                <c:pt idx="280">
                  <c:v>2.34604488</c:v>
                </c:pt>
                <c:pt idx="281">
                  <c:v>2.3255710999999999</c:v>
                </c:pt>
                <c:pt idx="282">
                  <c:v>2.3366403</c:v>
                </c:pt>
                <c:pt idx="283">
                  <c:v>2.3515246200000002</c:v>
                </c:pt>
                <c:pt idx="284">
                  <c:v>2.3377909099999998</c:v>
                </c:pt>
                <c:pt idx="285">
                  <c:v>2.32783038</c:v>
                </c:pt>
                <c:pt idx="286">
                  <c:v>2.3484338599999997</c:v>
                </c:pt>
                <c:pt idx="287">
                  <c:v>2.3518564999999998</c:v>
                </c:pt>
                <c:pt idx="288">
                  <c:v>2.32093602</c:v>
                </c:pt>
                <c:pt idx="289">
                  <c:v>2.33580722</c:v>
                </c:pt>
                <c:pt idx="290">
                  <c:v>2.3601847500000002</c:v>
                </c:pt>
                <c:pt idx="291">
                  <c:v>2.34837198</c:v>
                </c:pt>
                <c:pt idx="292">
                  <c:v>2.3317718000000003</c:v>
                </c:pt>
                <c:pt idx="293">
                  <c:v>2.3551842300000003</c:v>
                </c:pt>
                <c:pt idx="294">
                  <c:v>2.3557418399999999</c:v>
                </c:pt>
                <c:pt idx="295">
                  <c:v>2.3391731</c:v>
                </c:pt>
                <c:pt idx="296">
                  <c:v>2.3463769500000002</c:v>
                </c:pt>
                <c:pt idx="297">
                  <c:v>2.35646026</c:v>
                </c:pt>
                <c:pt idx="298">
                  <c:v>2.3417548800000003</c:v>
                </c:pt>
                <c:pt idx="299">
                  <c:v>2.3451947099999999</c:v>
                </c:pt>
                <c:pt idx="300">
                  <c:v>2.3590807800000002</c:v>
                </c:pt>
                <c:pt idx="301">
                  <c:v>2.3453583999999998</c:v>
                </c:pt>
                <c:pt idx="302">
                  <c:v>2.3392540200000003</c:v>
                </c:pt>
                <c:pt idx="303">
                  <c:v>2.35598828</c:v>
                </c:pt>
                <c:pt idx="304">
                  <c:v>2.3603241599999998</c:v>
                </c:pt>
                <c:pt idx="305">
                  <c:v>2.3313912000000001</c:v>
                </c:pt>
                <c:pt idx="306">
                  <c:v>2.34624035</c:v>
                </c:pt>
                <c:pt idx="307">
                  <c:v>2.3677161000000004</c:v>
                </c:pt>
                <c:pt idx="308">
                  <c:v>2.3539827199999999</c:v>
                </c:pt>
                <c:pt idx="309">
                  <c:v>2.3374516300000003</c:v>
                </c:pt>
                <c:pt idx="310">
                  <c:v>2.3655455999999999</c:v>
                </c:pt>
                <c:pt idx="311">
                  <c:v>2.36419712</c:v>
                </c:pt>
                <c:pt idx="312">
                  <c:v>2.3428972800000003</c:v>
                </c:pt>
                <c:pt idx="313">
                  <c:v>2.3520266800000003</c:v>
                </c:pt>
                <c:pt idx="314">
                  <c:v>2.3639526399999999</c:v>
                </c:pt>
                <c:pt idx="315">
                  <c:v>2.3578568</c:v>
                </c:pt>
                <c:pt idx="316">
                  <c:v>2.3546360000000002</c:v>
                </c:pt>
                <c:pt idx="317">
                  <c:v>2.3694278399999997</c:v>
                </c:pt>
                <c:pt idx="318">
                  <c:v>2.3566649599999998</c:v>
                </c:pt>
                <c:pt idx="319">
                  <c:v>2.35057392</c:v>
                </c:pt>
                <c:pt idx="320">
                  <c:v>2.3663072000000001</c:v>
                </c:pt>
                <c:pt idx="321">
                  <c:v>2.3715999999999999</c:v>
                </c:pt>
                <c:pt idx="322">
                  <c:v>2.3417971199999998</c:v>
                </c:pt>
                <c:pt idx="323">
                  <c:v>2.36036848</c:v>
                </c:pt>
                <c:pt idx="324">
                  <c:v>2.3817779200000002</c:v>
                </c:pt>
                <c:pt idx="325">
                  <c:v>2.3633639999999998</c:v>
                </c:pt>
                <c:pt idx="326">
                  <c:v>2.3487227399999999</c:v>
                </c:pt>
                <c:pt idx="327">
                  <c:v>2.3767814399999998</c:v>
                </c:pt>
                <c:pt idx="328">
                  <c:v>2.3773276800000001</c:v>
                </c:pt>
                <c:pt idx="329">
                  <c:v>2.3570068000000002</c:v>
                </c:pt>
                <c:pt idx="330">
                  <c:v>2.3594502899999998</c:v>
                </c:pt>
                <c:pt idx="331">
                  <c:v>2.3742292800000002</c:v>
                </c:pt>
                <c:pt idx="332">
                  <c:v>2.3700156100000003</c:v>
                </c:pt>
                <c:pt idx="333">
                  <c:v>2.3592013199999999</c:v>
                </c:pt>
                <c:pt idx="334">
                  <c:v>2.3777587200000001</c:v>
                </c:pt>
                <c:pt idx="335">
                  <c:v>2.3641072000000003</c:v>
                </c:pt>
                <c:pt idx="336">
                  <c:v>2.3598976200000004</c:v>
                </c:pt>
                <c:pt idx="337">
                  <c:v>2.3736896299999999</c:v>
                </c:pt>
                <c:pt idx="338">
                  <c:v>2.3761510399999999</c:v>
                </c:pt>
                <c:pt idx="339">
                  <c:v>2.3511593600000005</c:v>
                </c:pt>
                <c:pt idx="340">
                  <c:v>2.3687029499999999</c:v>
                </c:pt>
                <c:pt idx="341">
                  <c:v>2.3900723199999998</c:v>
                </c:pt>
                <c:pt idx="342">
                  <c:v>2.3726528</c:v>
                </c:pt>
                <c:pt idx="343">
                  <c:v>2.3571043400000002</c:v>
                </c:pt>
                <c:pt idx="344">
                  <c:v>2.3859987499999997</c:v>
                </c:pt>
                <c:pt idx="345">
                  <c:v>2.3893739099999998</c:v>
                </c:pt>
                <c:pt idx="346">
                  <c:v>2.36440889</c:v>
                </c:pt>
                <c:pt idx="347">
                  <c:v>2.3706196999999998</c:v>
                </c:pt>
                <c:pt idx="348">
                  <c:v>2.3890789999999997</c:v>
                </c:pt>
                <c:pt idx="349">
                  <c:v>2.3792580000000001</c:v>
                </c:pt>
                <c:pt idx="350">
                  <c:v>2.36752692</c:v>
                </c:pt>
                <c:pt idx="351">
                  <c:v>2.3878645999999999</c:v>
                </c:pt>
                <c:pt idx="352">
                  <c:v>2.3780231999999999</c:v>
                </c:pt>
                <c:pt idx="353">
                  <c:v>2.3719589999999999</c:v>
                </c:pt>
                <c:pt idx="354">
                  <c:v>2.38004682</c:v>
                </c:pt>
                <c:pt idx="355">
                  <c:v>2.3881317600000003</c:v>
                </c:pt>
                <c:pt idx="356">
                  <c:v>2.3660371799999997</c:v>
                </c:pt>
                <c:pt idx="357">
                  <c:v>2.3797786400000001</c:v>
                </c:pt>
                <c:pt idx="358">
                  <c:v>2.3982288</c:v>
                </c:pt>
                <c:pt idx="359">
                  <c:v>2.3780284200000001</c:v>
                </c:pt>
                <c:pt idx="360">
                  <c:v>2.3616042799999999</c:v>
                </c:pt>
                <c:pt idx="361">
                  <c:v>2.3922965800000004</c:v>
                </c:pt>
                <c:pt idx="362">
                  <c:v>2.3975426999999998</c:v>
                </c:pt>
                <c:pt idx="363">
                  <c:v>2.3698204</c:v>
                </c:pt>
                <c:pt idx="364">
                  <c:v>2.3778934999999999</c:v>
                </c:pt>
                <c:pt idx="365">
                  <c:v>2.4000619300000001</c:v>
                </c:pt>
                <c:pt idx="366">
                  <c:v>2.3874157600000001</c:v>
                </c:pt>
                <c:pt idx="367">
                  <c:v>2.37479898</c:v>
                </c:pt>
                <c:pt idx="368">
                  <c:v>2.3950740499999998</c:v>
                </c:pt>
                <c:pt idx="369">
                  <c:v>2.3909031299999999</c:v>
                </c:pt>
                <c:pt idx="370">
                  <c:v>2.3820549600000001</c:v>
                </c:pt>
                <c:pt idx="371">
                  <c:v>2.3882087900000002</c:v>
                </c:pt>
                <c:pt idx="372">
                  <c:v>2.3943857</c:v>
                </c:pt>
                <c:pt idx="373">
                  <c:v>2.3742069999999997</c:v>
                </c:pt>
                <c:pt idx="374">
                  <c:v>2.38887033</c:v>
                </c:pt>
                <c:pt idx="375">
                  <c:v>2.40538323</c:v>
                </c:pt>
                <c:pt idx="376">
                  <c:v>2.387092</c:v>
                </c:pt>
                <c:pt idx="377">
                  <c:v>2.3744702800000002</c:v>
                </c:pt>
                <c:pt idx="378">
                  <c:v>2.3985179699999999</c:v>
                </c:pt>
                <c:pt idx="379">
                  <c:v>2.4046592000000002</c:v>
                </c:pt>
                <c:pt idx="380">
                  <c:v>2.3760747999999996</c:v>
                </c:pt>
                <c:pt idx="381">
                  <c:v>2.3897550000000001</c:v>
                </c:pt>
                <c:pt idx="382">
                  <c:v>2.4090634399999997</c:v>
                </c:pt>
                <c:pt idx="383">
                  <c:v>2.3917566400000001</c:v>
                </c:pt>
                <c:pt idx="384">
                  <c:v>2.38008672</c:v>
                </c:pt>
                <c:pt idx="385">
                  <c:v>2.4031399599999999</c:v>
                </c:pt>
                <c:pt idx="386">
                  <c:v>2.4046066000000001</c:v>
                </c:pt>
                <c:pt idx="387">
                  <c:v>2.39012592</c:v>
                </c:pt>
                <c:pt idx="388">
                  <c:v>2.3944076400000003</c:v>
                </c:pt>
                <c:pt idx="389">
                  <c:v>2.4043140800000002</c:v>
                </c:pt>
                <c:pt idx="390">
                  <c:v>2.38984044</c:v>
                </c:pt>
                <c:pt idx="391">
                  <c:v>2.3922192799999999</c:v>
                </c:pt>
                <c:pt idx="392">
                  <c:v>2.4105812800000002</c:v>
                </c:pt>
                <c:pt idx="393">
                  <c:v>2.3933023200000001</c:v>
                </c:pt>
                <c:pt idx="394">
                  <c:v>2.3881835900000001</c:v>
                </c:pt>
                <c:pt idx="395">
                  <c:v>2.4083842500000001</c:v>
                </c:pt>
                <c:pt idx="396">
                  <c:v>2.4117450000000002</c:v>
                </c:pt>
                <c:pt idx="397">
                  <c:v>2.38508721</c:v>
                </c:pt>
                <c:pt idx="398">
                  <c:v>2.3987237399999999</c:v>
                </c:pt>
                <c:pt idx="399">
                  <c:v>2.4170618400000001</c:v>
                </c:pt>
                <c:pt idx="400">
                  <c:v>2.4026093200000003</c:v>
                </c:pt>
                <c:pt idx="401">
                  <c:v>2.38720029</c:v>
                </c:pt>
                <c:pt idx="402">
                  <c:v>2.4111185099999997</c:v>
                </c:pt>
                <c:pt idx="403">
                  <c:v>2.4191254199999999</c:v>
                </c:pt>
                <c:pt idx="404">
                  <c:v>2.4009407700000001</c:v>
                </c:pt>
                <c:pt idx="405">
                  <c:v>2.4042706500000004</c:v>
                </c:pt>
                <c:pt idx="406">
                  <c:v>2.4123000000000001</c:v>
                </c:pt>
                <c:pt idx="407">
                  <c:v>2.4015782699999999</c:v>
                </c:pt>
                <c:pt idx="408">
                  <c:v>2.4039712400000002</c:v>
                </c:pt>
                <c:pt idx="409">
                  <c:v>2.4213154100000001</c:v>
                </c:pt>
                <c:pt idx="410">
                  <c:v>2.4050168999999997</c:v>
                </c:pt>
                <c:pt idx="411">
                  <c:v>2.4027366799999998</c:v>
                </c:pt>
                <c:pt idx="412">
                  <c:v>2.4172696400000002</c:v>
                </c:pt>
                <c:pt idx="413">
                  <c:v>2.4196312600000001</c:v>
                </c:pt>
                <c:pt idx="414">
                  <c:v>2.3940324400000002</c:v>
                </c:pt>
                <c:pt idx="415">
                  <c:v>2.4075996600000003</c:v>
                </c:pt>
                <c:pt idx="416">
                  <c:v>2.4286547599999997</c:v>
                </c:pt>
                <c:pt idx="417">
                  <c:v>2.4105330900000004</c:v>
                </c:pt>
                <c:pt idx="418">
                  <c:v>2.39612376</c:v>
                </c:pt>
                <c:pt idx="419">
                  <c:v>2.4236742000000002</c:v>
                </c:pt>
                <c:pt idx="420">
                  <c:v>2.4279222200000001</c:v>
                </c:pt>
                <c:pt idx="421">
                  <c:v>2.4041912399999998</c:v>
                </c:pt>
                <c:pt idx="422">
                  <c:v>2.4121705400000004</c:v>
                </c:pt>
                <c:pt idx="423">
                  <c:v>2.4229177500000003</c:v>
                </c:pt>
                <c:pt idx="424">
                  <c:v>2.4150711000000005</c:v>
                </c:pt>
                <c:pt idx="425">
                  <c:v>2.4081329600000001</c:v>
                </c:pt>
                <c:pt idx="426">
                  <c:v>2.4254233400000005</c:v>
                </c:pt>
                <c:pt idx="427">
                  <c:v>2.41566473</c:v>
                </c:pt>
                <c:pt idx="428">
                  <c:v>2.41154994</c:v>
                </c:pt>
                <c:pt idx="429">
                  <c:v>2.4213800000000001</c:v>
                </c:pt>
                <c:pt idx="430">
                  <c:v>2.4218951399999997</c:v>
                </c:pt>
                <c:pt idx="431">
                  <c:v>2.3953858100000001</c:v>
                </c:pt>
                <c:pt idx="432">
                  <c:v>2.41361626</c:v>
                </c:pt>
                <c:pt idx="433">
                  <c:v>2.4392336499999998</c:v>
                </c:pt>
                <c:pt idx="434">
                  <c:v>2.4202044900000002</c:v>
                </c:pt>
                <c:pt idx="435">
                  <c:v>2.4058592399999998</c:v>
                </c:pt>
                <c:pt idx="436">
                  <c:v>2.4314643799999995</c:v>
                </c:pt>
                <c:pt idx="437">
                  <c:v>2.4384862199999997</c:v>
                </c:pt>
                <c:pt idx="438">
                  <c:v>2.41200496</c:v>
                </c:pt>
                <c:pt idx="439">
                  <c:v>2.4218424500000002</c:v>
                </c:pt>
                <c:pt idx="440">
                  <c:v>2.4353424000000001</c:v>
                </c:pt>
                <c:pt idx="441">
                  <c:v>2.4293470399999997</c:v>
                </c:pt>
                <c:pt idx="442">
                  <c:v>2.4177784</c:v>
                </c:pt>
                <c:pt idx="443">
                  <c:v>2.4341110000000001</c:v>
                </c:pt>
                <c:pt idx="444">
                  <c:v>2.4262345600000002</c:v>
                </c:pt>
                <c:pt idx="445">
                  <c:v>2.42021826</c:v>
                </c:pt>
                <c:pt idx="446">
                  <c:v>2.4291129600000003</c:v>
                </c:pt>
                <c:pt idx="447">
                  <c:v>2.4333364</c:v>
                </c:pt>
                <c:pt idx="448">
                  <c:v>2.4097110399999999</c:v>
                </c:pt>
                <c:pt idx="449">
                  <c:v>2.4231907700000002</c:v>
                </c:pt>
                <c:pt idx="450">
                  <c:v>2.4459971199999999</c:v>
                </c:pt>
                <c:pt idx="451">
                  <c:v>2.4270201600000001</c:v>
                </c:pt>
                <c:pt idx="452">
                  <c:v>2.41544436</c:v>
                </c:pt>
                <c:pt idx="453">
                  <c:v>2.43545744</c:v>
                </c:pt>
                <c:pt idx="454">
                  <c:v>2.4396736799999998</c:v>
                </c:pt>
                <c:pt idx="455">
                  <c:v>2.4095848800000002</c:v>
                </c:pt>
                <c:pt idx="456">
                  <c:v>2.4239742500000001</c:v>
                </c:pt>
                <c:pt idx="457">
                  <c:v>2.4421179999999998</c:v>
                </c:pt>
                <c:pt idx="458">
                  <c:v>2.4315033600000002</c:v>
                </c:pt>
                <c:pt idx="459">
                  <c:v>2.4171863199999999</c:v>
                </c:pt>
                <c:pt idx="460">
                  <c:v>2.4380742400000002</c:v>
                </c:pt>
                <c:pt idx="461">
                  <c:v>2.4339484800000002</c:v>
                </c:pt>
                <c:pt idx="462">
                  <c:v>2.42516781</c:v>
                </c:pt>
                <c:pt idx="463">
                  <c:v>2.4340070700000003</c:v>
                </c:pt>
                <c:pt idx="464">
                  <c:v>2.4382411200000003</c:v>
                </c:pt>
                <c:pt idx="465">
                  <c:v>2.4192831400000001</c:v>
                </c:pt>
                <c:pt idx="466">
                  <c:v>2.4308944499999998</c:v>
                </c:pt>
                <c:pt idx="467">
                  <c:v>2.4499031200000001</c:v>
                </c:pt>
                <c:pt idx="468">
                  <c:v>2.4309788400000003</c:v>
                </c:pt>
                <c:pt idx="469">
                  <c:v>2.4231593999999999</c:v>
                </c:pt>
                <c:pt idx="470">
                  <c:v>2.4412344000000004</c:v>
                </c:pt>
                <c:pt idx="471">
                  <c:v>2.4473103200000002</c:v>
                </c:pt>
                <c:pt idx="472">
                  <c:v>2.4182042400000001</c:v>
                </c:pt>
                <c:pt idx="473">
                  <c:v>2.4298006700000001</c:v>
                </c:pt>
                <c:pt idx="474">
                  <c:v>2.4543033599999999</c:v>
                </c:pt>
                <c:pt idx="475">
                  <c:v>2.4428180400000001</c:v>
                </c:pt>
                <c:pt idx="476">
                  <c:v>2.42484375</c:v>
                </c:pt>
                <c:pt idx="477">
                  <c:v>2.4475134999999999</c:v>
                </c:pt>
                <c:pt idx="478">
                  <c:v>2.4415224800000002</c:v>
                </c:pt>
                <c:pt idx="479">
                  <c:v>2.43096991</c:v>
                </c:pt>
                <c:pt idx="480">
                  <c:v>2.4416259500000002</c:v>
                </c:pt>
                <c:pt idx="481">
                  <c:v>2.4476368800000001</c:v>
                </c:pt>
                <c:pt idx="482">
                  <c:v>2.4343200199999999</c:v>
                </c:pt>
                <c:pt idx="483">
                  <c:v>2.4375884600000002</c:v>
                </c:pt>
                <c:pt idx="484">
                  <c:v>2.4556151399999999</c:v>
                </c:pt>
                <c:pt idx="485">
                  <c:v>2.4404057999999997</c:v>
                </c:pt>
                <c:pt idx="486">
                  <c:v>2.4344496000000002</c:v>
                </c:pt>
                <c:pt idx="487">
                  <c:v>2.4515448200000001</c:v>
                </c:pt>
                <c:pt idx="488">
                  <c:v>2.4566503000000002</c:v>
                </c:pt>
                <c:pt idx="489">
                  <c:v>2.4276524400000001</c:v>
                </c:pt>
                <c:pt idx="490">
                  <c:v>2.4438180000000003</c:v>
                </c:pt>
                <c:pt idx="491">
                  <c:v>2.4627418200000002</c:v>
                </c:pt>
                <c:pt idx="492">
                  <c:v>2.44849644</c:v>
                </c:pt>
                <c:pt idx="493">
                  <c:v>2.4351768799999998</c:v>
                </c:pt>
                <c:pt idx="494">
                  <c:v>2.4596170599999998</c:v>
                </c:pt>
                <c:pt idx="495">
                  <c:v>2.4591896999999996</c:v>
                </c:pt>
                <c:pt idx="496">
                  <c:v>2.4440336999999999</c:v>
                </c:pt>
                <c:pt idx="497">
                  <c:v>2.4463700399999997</c:v>
                </c:pt>
                <c:pt idx="498">
                  <c:v>2.4569874</c:v>
                </c:pt>
                <c:pt idx="499">
                  <c:v>2.4482530499999999</c:v>
                </c:pt>
                <c:pt idx="500">
                  <c:v>2.4450941999999998</c:v>
                </c:pt>
                <c:pt idx="501">
                  <c:v>2.4630637200000001</c:v>
                </c:pt>
                <c:pt idx="502">
                  <c:v>2.4433240600000001</c:v>
                </c:pt>
                <c:pt idx="503">
                  <c:v>2.4428723700000003</c:v>
                </c:pt>
                <c:pt idx="504">
                  <c:v>2.45810124</c:v>
                </c:pt>
                <c:pt idx="505">
                  <c:v>2.4622421099999996</c:v>
                </c:pt>
                <c:pt idx="506">
                  <c:v>2.4333266400000002</c:v>
                </c:pt>
                <c:pt idx="507">
                  <c:v>2.4512516800000004</c:v>
                </c:pt>
                <c:pt idx="508">
                  <c:v>2.4719795100000002</c:v>
                </c:pt>
                <c:pt idx="509">
                  <c:v>2.4568537499999996</c:v>
                </c:pt>
                <c:pt idx="510">
                  <c:v>2.4407882399999998</c:v>
                </c:pt>
                <c:pt idx="511">
                  <c:v>2.4660971799999998</c:v>
                </c:pt>
                <c:pt idx="512">
                  <c:v>2.4675033599999998</c:v>
                </c:pt>
                <c:pt idx="513">
                  <c:v>2.4450191999999999</c:v>
                </c:pt>
                <c:pt idx="514">
                  <c:v>2.4510164400000001</c:v>
                </c:pt>
                <c:pt idx="515">
                  <c:v>2.4616256700000001</c:v>
                </c:pt>
                <c:pt idx="516">
                  <c:v>2.4547483200000002</c:v>
                </c:pt>
                <c:pt idx="517">
                  <c:v>2.4479000399999999</c:v>
                </c:pt>
                <c:pt idx="518">
                  <c:v>2.4640058699999998</c:v>
                </c:pt>
                <c:pt idx="519">
                  <c:v>2.4498232</c:v>
                </c:pt>
                <c:pt idx="520">
                  <c:v>2.4475355999999997</c:v>
                </c:pt>
                <c:pt idx="521">
                  <c:v>2.4608562000000003</c:v>
                </c:pt>
                <c:pt idx="522">
                  <c:v>2.4668411200000002</c:v>
                </c:pt>
                <c:pt idx="523">
                  <c:v>2.4389243999999999</c:v>
                </c:pt>
                <c:pt idx="524">
                  <c:v>2.4540711599999998</c:v>
                </c:pt>
                <c:pt idx="525">
                  <c:v>2.4710442399999999</c:v>
                </c:pt>
                <c:pt idx="526">
                  <c:v>2.45324067</c:v>
                </c:pt>
                <c:pt idx="527">
                  <c:v>2.4417985199999999</c:v>
                </c:pt>
                <c:pt idx="528">
                  <c:v>2.4679184000000003</c:v>
                </c:pt>
                <c:pt idx="529">
                  <c:v>2.4711480000000003</c:v>
                </c:pt>
                <c:pt idx="530">
                  <c:v>2.4450937600000002</c:v>
                </c:pt>
                <c:pt idx="531">
                  <c:v>2.4556452800000002</c:v>
                </c:pt>
                <c:pt idx="532">
                  <c:v>2.4679954999999998</c:v>
                </c:pt>
                <c:pt idx="533">
                  <c:v>2.4639324</c:v>
                </c:pt>
                <c:pt idx="534">
                  <c:v>2.4534425199999998</c:v>
                </c:pt>
                <c:pt idx="535">
                  <c:v>2.4721860800000002</c:v>
                </c:pt>
                <c:pt idx="536">
                  <c:v>2.4598969199999998</c:v>
                </c:pt>
                <c:pt idx="537">
                  <c:v>2.4567244800000001</c:v>
                </c:pt>
                <c:pt idx="538">
                  <c:v>2.4654323999999996</c:v>
                </c:pt>
                <c:pt idx="539">
                  <c:v>2.4695418899999999</c:v>
                </c:pt>
                <c:pt idx="540">
                  <c:v>2.4453859600000003</c:v>
                </c:pt>
                <c:pt idx="541">
                  <c:v>2.4613704499999995</c:v>
                </c:pt>
                <c:pt idx="542">
                  <c:v>2.4801154000000003</c:v>
                </c:pt>
                <c:pt idx="543">
                  <c:v>2.4632740000000002</c:v>
                </c:pt>
                <c:pt idx="544">
                  <c:v>2.4482368800000001</c:v>
                </c:pt>
                <c:pt idx="545">
                  <c:v>2.4742483699999998</c:v>
                </c:pt>
                <c:pt idx="546">
                  <c:v>2.47928967</c:v>
                </c:pt>
                <c:pt idx="547">
                  <c:v>2.4524236800000003</c:v>
                </c:pt>
                <c:pt idx="548">
                  <c:v>2.4629400000000001</c:v>
                </c:pt>
                <c:pt idx="549">
                  <c:v>2.47707348</c:v>
                </c:pt>
                <c:pt idx="550">
                  <c:v>2.4684591600000001</c:v>
                </c:pt>
                <c:pt idx="551">
                  <c:v>2.4598205599999998</c:v>
                </c:pt>
                <c:pt idx="552">
                  <c:v>2.48035476</c:v>
                </c:pt>
                <c:pt idx="553">
                  <c:v>2.4726010700000001</c:v>
                </c:pt>
                <c:pt idx="554">
                  <c:v>2.4676379200000005</c:v>
                </c:pt>
                <c:pt idx="555">
                  <c:v>2.4744932800000004</c:v>
                </c:pt>
                <c:pt idx="556">
                  <c:v>2.4831406600000001</c:v>
                </c:pt>
                <c:pt idx="557">
                  <c:v>2.4617302199999997</c:v>
                </c:pt>
                <c:pt idx="558">
                  <c:v>2.4731624400000003</c:v>
                </c:pt>
                <c:pt idx="559">
                  <c:v>2.4909364800000002</c:v>
                </c:pt>
                <c:pt idx="560">
                  <c:v>2.47138305</c:v>
                </c:pt>
                <c:pt idx="561">
                  <c:v>2.4600002999999999</c:v>
                </c:pt>
                <c:pt idx="562">
                  <c:v>2.4850734499999998</c:v>
                </c:pt>
                <c:pt idx="563">
                  <c:v>2.4873385200000002</c:v>
                </c:pt>
                <c:pt idx="564">
                  <c:v>2.4587028599999998</c:v>
                </c:pt>
                <c:pt idx="565">
                  <c:v>2.4719394599999998</c:v>
                </c:pt>
                <c:pt idx="566">
                  <c:v>2.4887541</c:v>
                </c:pt>
                <c:pt idx="567">
                  <c:v>2.4774065000000003</c:v>
                </c:pt>
                <c:pt idx="568">
                  <c:v>2.4606088599999998</c:v>
                </c:pt>
                <c:pt idx="569">
                  <c:v>2.4856227</c:v>
                </c:pt>
                <c:pt idx="570">
                  <c:v>2.4842764399999999</c:v>
                </c:pt>
                <c:pt idx="571">
                  <c:v>2.4729369999999999</c:v>
                </c:pt>
                <c:pt idx="572">
                  <c:v>2.4743454000000003</c:v>
                </c:pt>
                <c:pt idx="573">
                  <c:v>2.4811750800000003</c:v>
                </c:pt>
                <c:pt idx="574">
                  <c:v>2.4652742999999999</c:v>
                </c:pt>
                <c:pt idx="575">
                  <c:v>2.4757342200000001</c:v>
                </c:pt>
                <c:pt idx="576">
                  <c:v>2.4925716599999999</c:v>
                </c:pt>
                <c:pt idx="577">
                  <c:v>2.4721389600000001</c:v>
                </c:pt>
                <c:pt idx="578">
                  <c:v>2.4653514599999999</c:v>
                </c:pt>
                <c:pt idx="579">
                  <c:v>2.48853189</c:v>
                </c:pt>
                <c:pt idx="580">
                  <c:v>2.4926008800000004</c:v>
                </c:pt>
                <c:pt idx="581">
                  <c:v>2.4649542000000002</c:v>
                </c:pt>
                <c:pt idx="582">
                  <c:v>2.4789998200000003</c:v>
                </c:pt>
                <c:pt idx="583">
                  <c:v>2.4967213199999998</c:v>
                </c:pt>
                <c:pt idx="584">
                  <c:v>2.4826843799999998</c:v>
                </c:pt>
                <c:pt idx="585">
                  <c:v>2.4650272000000002</c:v>
                </c:pt>
                <c:pt idx="586">
                  <c:v>2.4899628000000003</c:v>
                </c:pt>
                <c:pt idx="587">
                  <c:v>2.4913349999999999</c:v>
                </c:pt>
                <c:pt idx="588">
                  <c:v>2.4754694100000001</c:v>
                </c:pt>
                <c:pt idx="589">
                  <c:v>2.4804657899999998</c:v>
                </c:pt>
                <c:pt idx="590">
                  <c:v>2.4891095399999998</c:v>
                </c:pt>
                <c:pt idx="591">
                  <c:v>2.4759681499999999</c:v>
                </c:pt>
                <c:pt idx="592">
                  <c:v>2.48186646</c:v>
                </c:pt>
                <c:pt idx="593">
                  <c:v>2.4995271400000001</c:v>
                </c:pt>
                <c:pt idx="594">
                  <c:v>2.4827986400000004</c:v>
                </c:pt>
                <c:pt idx="595">
                  <c:v>2.4751224000000001</c:v>
                </c:pt>
                <c:pt idx="596">
                  <c:v>2.49006097</c:v>
                </c:pt>
                <c:pt idx="597">
                  <c:v>2.4914567000000001</c:v>
                </c:pt>
                <c:pt idx="598">
                  <c:v>2.4647674200000003</c:v>
                </c:pt>
                <c:pt idx="599">
                  <c:v>2.4824114599999998</c:v>
                </c:pt>
                <c:pt idx="600">
                  <c:v>2.5027606500000004</c:v>
                </c:pt>
                <c:pt idx="601">
                  <c:v>2.4860786999999998</c:v>
                </c:pt>
                <c:pt idx="602">
                  <c:v>2.4711545499999996</c:v>
                </c:pt>
                <c:pt idx="603">
                  <c:v>2.4987214199999999</c:v>
                </c:pt>
                <c:pt idx="604">
                  <c:v>2.4991544000000001</c:v>
                </c:pt>
                <c:pt idx="605">
                  <c:v>2.4797753</c:v>
                </c:pt>
                <c:pt idx="606">
                  <c:v>2.4865590599999998</c:v>
                </c:pt>
                <c:pt idx="607">
                  <c:v>2.4969511799999999</c:v>
                </c:pt>
                <c:pt idx="608">
                  <c:v>2.4883854900000002</c:v>
                </c:pt>
                <c:pt idx="609">
                  <c:v>2.4870419599999996</c:v>
                </c:pt>
                <c:pt idx="610">
                  <c:v>2.5010369999999997</c:v>
                </c:pt>
                <c:pt idx="611">
                  <c:v>2.4897407999999999</c:v>
                </c:pt>
                <c:pt idx="612">
                  <c:v>2.4866210100000004</c:v>
                </c:pt>
                <c:pt idx="613">
                  <c:v>2.4988046699999997</c:v>
                </c:pt>
                <c:pt idx="614">
                  <c:v>2.5019677499999999</c:v>
                </c:pt>
                <c:pt idx="615">
                  <c:v>2.47448025</c:v>
                </c:pt>
                <c:pt idx="616">
                  <c:v>2.4920668500000001</c:v>
                </c:pt>
                <c:pt idx="617">
                  <c:v>2.5159549599999997</c:v>
                </c:pt>
                <c:pt idx="618">
                  <c:v>2.4956592</c:v>
                </c:pt>
                <c:pt idx="619">
                  <c:v>2.4781283099999998</c:v>
                </c:pt>
                <c:pt idx="620">
                  <c:v>2.5038069999999997</c:v>
                </c:pt>
                <c:pt idx="621">
                  <c:v>2.5024339199999996</c:v>
                </c:pt>
                <c:pt idx="622">
                  <c:v>2.4839828800000001</c:v>
                </c:pt>
                <c:pt idx="623">
                  <c:v>2.4898702200000002</c:v>
                </c:pt>
                <c:pt idx="624">
                  <c:v>2.5029000000000003</c:v>
                </c:pt>
              </c:numCache>
            </c:numRef>
          </c:yVal>
          <c:smooth val="1"/>
        </c:ser>
        <c:ser>
          <c:idx val="8"/>
          <c:order val="8"/>
          <c:tx>
            <c:v>Test_3 : CSR-4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CHS_15June2016!$Y$27:$Y$653</c:f>
              <c:numCache>
                <c:formatCode>General</c:formatCode>
                <c:ptCount val="627"/>
                <c:pt idx="0">
                  <c:v>0</c:v>
                </c:pt>
                <c:pt idx="1">
                  <c:v>1.0000050000287825E-3</c:v>
                </c:pt>
                <c:pt idx="2">
                  <c:v>1.6001280136554621E-2</c:v>
                </c:pt>
                <c:pt idx="3">
                  <c:v>3.100480599326752E-2</c:v>
                </c:pt>
                <c:pt idx="4">
                  <c:v>4.8011523687731213E-2</c:v>
                </c:pt>
                <c:pt idx="5">
                  <c:v>6.4020488742327186E-2</c:v>
                </c:pt>
                <c:pt idx="6">
                  <c:v>8.0032017076915526E-2</c:v>
                </c:pt>
                <c:pt idx="7">
                  <c:v>9.5045153599545462E-2</c:v>
                </c:pt>
                <c:pt idx="8">
                  <c:v>0.11106165062569104</c:v>
                </c:pt>
                <c:pt idx="9">
                  <c:v>0.12708071334453497</c:v>
                </c:pt>
                <c:pt idx="10">
                  <c:v>0.14310234257823104</c:v>
                </c:pt>
                <c:pt idx="11">
                  <c:v>0.15812495163306678</c:v>
                </c:pt>
                <c:pt idx="12">
                  <c:v>0.17415155583027489</c:v>
                </c:pt>
                <c:pt idx="13">
                  <c:v>0.19118263759558843</c:v>
                </c:pt>
                <c:pt idx="14">
                  <c:v>0.20721454111787227</c:v>
                </c:pt>
                <c:pt idx="15">
                  <c:v>0.22224678530990857</c:v>
                </c:pt>
                <c:pt idx="16">
                  <c:v>0.23828367017940419</c:v>
                </c:pt>
                <c:pt idx="17">
                  <c:v>0.2553256787717289</c:v>
                </c:pt>
                <c:pt idx="18">
                  <c:v>0.27136786976835742</c:v>
                </c:pt>
                <c:pt idx="19">
                  <c:v>0.28640976146501324</c:v>
                </c:pt>
                <c:pt idx="20">
                  <c:v>0.3024569402048482</c:v>
                </c:pt>
                <c:pt idx="21">
                  <c:v>0.31850669447743296</c:v>
                </c:pt>
                <c:pt idx="22">
                  <c:v>0.33556238133623767</c:v>
                </c:pt>
                <c:pt idx="23">
                  <c:v>0.35061393292875898</c:v>
                </c:pt>
                <c:pt idx="24">
                  <c:v>0.36667141876242748</c:v>
                </c:pt>
                <c:pt idx="25">
                  <c:v>0.38273148343871183</c:v>
                </c:pt>
                <c:pt idx="26">
                  <c:v>0.39879412778606138</c:v>
                </c:pt>
                <c:pt idx="27">
                  <c:v>0.41485935263335849</c:v>
                </c:pt>
                <c:pt idx="28">
                  <c:v>0.43092715880984034</c:v>
                </c:pt>
                <c:pt idx="29">
                  <c:v>0.44699754714518836</c:v>
                </c:pt>
                <c:pt idx="30">
                  <c:v>0.46307051846943964</c:v>
                </c:pt>
                <c:pt idx="31">
                  <c:v>0.47914607361307604</c:v>
                </c:pt>
                <c:pt idx="32">
                  <c:v>0.49522421340693562</c:v>
                </c:pt>
                <c:pt idx="33">
                  <c:v>0.51130493868230142</c:v>
                </c:pt>
                <c:pt idx="34">
                  <c:v>0.52738825027082459</c:v>
                </c:pt>
                <c:pt idx="35">
                  <c:v>0.54246870452268414</c:v>
                </c:pt>
                <c:pt idx="36">
                  <c:v>0.55956263571598708</c:v>
                </c:pt>
                <c:pt idx="37">
                  <c:v>0.57565371123795817</c:v>
                </c:pt>
                <c:pt idx="38">
                  <c:v>0.59174737640376229</c:v>
                </c:pt>
                <c:pt idx="39">
                  <c:v>0.60683754016067226</c:v>
                </c:pt>
                <c:pt idx="40">
                  <c:v>0.62394247900191235</c:v>
                </c:pt>
                <c:pt idx="41">
                  <c:v>0.64004391810282046</c:v>
                </c:pt>
                <c:pt idx="42">
                  <c:v>0.65614795018464145</c:v>
                </c:pt>
                <c:pt idx="43">
                  <c:v>0.67124783595752824</c:v>
                </c:pt>
                <c:pt idx="44">
                  <c:v>0.68836379663260427</c:v>
                </c:pt>
                <c:pt idx="45">
                  <c:v>0.7044756126705245</c:v>
                </c:pt>
                <c:pt idx="46">
                  <c:v>0.72059002503291447</c:v>
                </c:pt>
                <c:pt idx="47">
                  <c:v>0.73569964535690102</c:v>
                </c:pt>
                <c:pt idx="48">
                  <c:v>0.75181909047991224</c:v>
                </c:pt>
                <c:pt idx="49">
                  <c:v>0.76894884843801425</c:v>
                </c:pt>
                <c:pt idx="50">
                  <c:v>0.78507365447138544</c:v>
                </c:pt>
                <c:pt idx="51">
                  <c:v>0.80019302190585329</c:v>
                </c:pt>
                <c:pt idx="52">
                  <c:v>0.81632286719511526</c:v>
                </c:pt>
                <c:pt idx="53">
                  <c:v>0.83346367900576279</c:v>
                </c:pt>
                <c:pt idx="54">
                  <c:v>0.84959889212643158</c:v>
                </c:pt>
                <c:pt idx="55">
                  <c:v>0.86472801925508413</c:v>
                </c:pt>
                <c:pt idx="56">
                  <c:v>0.88086827813951807</c:v>
                </c:pt>
                <c:pt idx="57">
                  <c:v>0.8970111425240721</c:v>
                </c:pt>
                <c:pt idx="58">
                  <c:v>0.91416579172833878</c:v>
                </c:pt>
                <c:pt idx="59">
                  <c:v>0.92930469115926406</c:v>
                </c:pt>
                <c:pt idx="60">
                  <c:v>0.94545537709381766</c:v>
                </c:pt>
                <c:pt idx="61">
                  <c:v>0.96160867189627741</c:v>
                </c:pt>
                <c:pt idx="62">
                  <c:v>0.97877440711152464</c:v>
                </c:pt>
                <c:pt idx="63">
                  <c:v>0.9939230914772581</c:v>
                </c:pt>
                <c:pt idx="64">
                  <c:v>1.0100842179429501</c:v>
                </c:pt>
                <c:pt idx="65">
                  <c:v>1.0272582770740284</c:v>
                </c:pt>
                <c:pt idx="66">
                  <c:v>1.043424792214831</c:v>
                </c:pt>
                <c:pt idx="67">
                  <c:v>1.0585832741724184</c:v>
                </c:pt>
                <c:pt idx="68">
                  <c:v>1.0747548546764292</c:v>
                </c:pt>
                <c:pt idx="69">
                  <c:v>1.0909290508036042</c:v>
                </c:pt>
                <c:pt idx="70">
                  <c:v>1.1081170010817483</c:v>
                </c:pt>
                <c:pt idx="71">
                  <c:v>1.1232852933128097</c:v>
                </c:pt>
                <c:pt idx="72">
                  <c:v>1.1394673413885703</c:v>
                </c:pt>
                <c:pt idx="73">
                  <c:v>1.1556520084749566</c:v>
                </c:pt>
                <c:pt idx="74">
                  <c:v>1.1728510878607539</c:v>
                </c:pt>
                <c:pt idx="75">
                  <c:v>1.1880292030715478</c:v>
                </c:pt>
                <c:pt idx="76">
                  <c:v>1.2052338524174508</c:v>
                </c:pt>
                <c:pt idx="77">
                  <c:v>1.2214291679578448</c:v>
                </c:pt>
                <c:pt idx="78">
                  <c:v>1.2376271068055404</c:v>
                </c:pt>
                <c:pt idx="79">
                  <c:v>1.2528150577270265</c:v>
                </c:pt>
                <c:pt idx="80">
                  <c:v>1.269018081651814</c:v>
                </c:pt>
                <c:pt idx="81">
                  <c:v>1.2852237313818988</c:v>
                </c:pt>
                <c:pt idx="82">
                  <c:v>1.3004189135254034</c:v>
                </c:pt>
                <c:pt idx="83">
                  <c:v>1.3176429116632136</c:v>
                </c:pt>
                <c:pt idx="84">
                  <c:v>1.3338564439180542</c:v>
                </c:pt>
                <c:pt idx="85">
                  <c:v>1.3500726053854817</c:v>
                </c:pt>
                <c:pt idx="86">
                  <c:v>1.3652776453786877</c:v>
                </c:pt>
                <c:pt idx="87">
                  <c:v>1.3814989033728051</c:v>
                </c:pt>
                <c:pt idx="88">
                  <c:v>1.3987368735938022</c:v>
                </c:pt>
                <c:pt idx="89">
                  <c:v>1.4149635604442148</c:v>
                </c:pt>
                <c:pt idx="90">
                  <c:v>1.4301784710859644</c:v>
                </c:pt>
                <c:pt idx="91">
                  <c:v>1.4464102610822458</c:v>
                </c:pt>
                <c:pt idx="92">
                  <c:v>1.4636594253015445</c:v>
                </c:pt>
                <c:pt idx="93">
                  <c:v>1.4798966512071725</c:v>
                </c:pt>
                <c:pt idx="94">
                  <c:v>1.4951214453212394</c:v>
                </c:pt>
                <c:pt idx="95">
                  <c:v>1.5123790145846885</c:v>
                </c:pt>
                <c:pt idx="96">
                  <c:v>1.5276087552516409</c:v>
                </c:pt>
                <c:pt idx="97">
                  <c:v>1.5448719324299436</c:v>
                </c:pt>
                <c:pt idx="98">
                  <c:v>1.5601066228651188</c:v>
                </c:pt>
                <c:pt idx="99">
                  <c:v>1.5763595179478205</c:v>
                </c:pt>
                <c:pt idx="100">
                  <c:v>1.5926150550259255</c:v>
                </c:pt>
                <c:pt idx="101">
                  <c:v>1.6098894589749297</c:v>
                </c:pt>
                <c:pt idx="102">
                  <c:v>1.6251340586050429</c:v>
                </c:pt>
                <c:pt idx="103">
                  <c:v>1.6413975268254746</c:v>
                </c:pt>
                <c:pt idx="104">
                  <c:v>1.6576636404801479</c:v>
                </c:pt>
                <c:pt idx="105">
                  <c:v>1.6739324004297995</c:v>
                </c:pt>
                <c:pt idx="106">
                  <c:v>1.6902038075356309</c:v>
                </c:pt>
                <c:pt idx="107">
                  <c:v>1.7064778626592301</c:v>
                </c:pt>
                <c:pt idx="108">
                  <c:v>1.7227545666626054</c:v>
                </c:pt>
                <c:pt idx="109">
                  <c:v>1.7390339204082208</c:v>
                </c:pt>
                <c:pt idx="110">
                  <c:v>1.7553159247589156</c:v>
                </c:pt>
                <c:pt idx="111">
                  <c:v>1.7716005805779966</c:v>
                </c:pt>
                <c:pt idx="112">
                  <c:v>1.7878878887291469</c:v>
                </c:pt>
                <c:pt idx="113">
                  <c:v>1.8041778500765167</c:v>
                </c:pt>
                <c:pt idx="114">
                  <c:v>1.8204704654846451</c:v>
                </c:pt>
                <c:pt idx="115">
                  <c:v>1.8367657358184928</c:v>
                </c:pt>
                <c:pt idx="116">
                  <c:v>1.8530636619434788</c:v>
                </c:pt>
                <c:pt idx="117">
                  <c:v>1.8693642447253991</c:v>
                </c:pt>
                <c:pt idx="118">
                  <c:v>1.8846484546379216</c:v>
                </c:pt>
                <c:pt idx="119">
                  <c:v>1.9019733837254809</c:v>
                </c:pt>
                <c:pt idx="120">
                  <c:v>1.9182819416773986</c:v>
                </c:pt>
                <c:pt idx="121">
                  <c:v>1.9356126992277987</c:v>
                </c:pt>
                <c:pt idx="122">
                  <c:v>1.9509070388225371</c:v>
                </c:pt>
                <c:pt idx="123">
                  <c:v>1.9672235797520727</c:v>
                </c:pt>
                <c:pt idx="124">
                  <c:v>1.9835427834111468</c:v>
                </c:pt>
                <c:pt idx="125">
                  <c:v>2.0008848558322594</c:v>
                </c:pt>
                <c:pt idx="126">
                  <c:v>2.0161891823952405</c:v>
                </c:pt>
                <c:pt idx="127">
                  <c:v>2.0325163794599659</c:v>
                </c:pt>
                <c:pt idx="128">
                  <c:v>2.0488462427336431</c:v>
                </c:pt>
                <c:pt idx="129">
                  <c:v>2.0651787730872138</c:v>
                </c:pt>
                <c:pt idx="130">
                  <c:v>2.0815139713920003</c:v>
                </c:pt>
                <c:pt idx="131">
                  <c:v>2.0978518385197984</c:v>
                </c:pt>
                <c:pt idx="132">
                  <c:v>2.114192375342796</c:v>
                </c:pt>
                <c:pt idx="133">
                  <c:v>2.1305355827336103</c:v>
                </c:pt>
                <c:pt idx="134">
                  <c:v>2.1468814615653193</c:v>
                </c:pt>
                <c:pt idx="135">
                  <c:v>2.1632300127113839</c:v>
                </c:pt>
                <c:pt idx="136">
                  <c:v>2.1795812370457393</c:v>
                </c:pt>
                <c:pt idx="137">
                  <c:v>2.1969573428997222</c:v>
                </c:pt>
                <c:pt idx="138">
                  <c:v>2.212291708777069</c:v>
                </c:pt>
                <c:pt idx="139">
                  <c:v>2.228650957924013</c:v>
                </c:pt>
                <c:pt idx="140">
                  <c:v>2.2450128837591872</c:v>
                </c:pt>
                <c:pt idx="141">
                  <c:v>2.2613774871586383</c:v>
                </c:pt>
                <c:pt idx="142">
                  <c:v>2.2777447689988448</c:v>
                </c:pt>
                <c:pt idx="143">
                  <c:v>2.2941147301567479</c:v>
                </c:pt>
                <c:pt idx="144">
                  <c:v>2.3104873715096765</c:v>
                </c:pt>
                <c:pt idx="145">
                  <c:v>2.3268626939354329</c:v>
                </c:pt>
                <c:pt idx="146">
                  <c:v>2.3432406983122083</c:v>
                </c:pt>
                <c:pt idx="147">
                  <c:v>2.3596213855186683</c:v>
                </c:pt>
                <c:pt idx="148">
                  <c:v>2.3770288062436649</c:v>
                </c:pt>
                <c:pt idx="149">
                  <c:v>2.3934150295630987</c:v>
                </c:pt>
                <c:pt idx="150">
                  <c:v>2.4087795529089981</c:v>
                </c:pt>
                <c:pt idx="151">
                  <c:v>2.4251709802292227</c:v>
                </c:pt>
                <c:pt idx="152">
                  <c:v>2.4415650947788361</c:v>
                </c:pt>
                <c:pt idx="153">
                  <c:v>2.4589867868791218</c:v>
                </c:pt>
                <c:pt idx="154">
                  <c:v>2.4743613890915737</c:v>
                </c:pt>
                <c:pt idx="155">
                  <c:v>2.4907635706184781</c:v>
                </c:pt>
                <c:pt idx="156">
                  <c:v>2.5071684429023309</c:v>
                </c:pt>
                <c:pt idx="157">
                  <c:v>2.5246015689623471</c:v>
                </c:pt>
                <c:pt idx="158">
                  <c:v>2.5399862632731738</c:v>
                </c:pt>
                <c:pt idx="159">
                  <c:v>2.5563992131274298</c:v>
                </c:pt>
                <c:pt idx="160">
                  <c:v>2.5728148572731224</c:v>
                </c:pt>
                <c:pt idx="161">
                  <c:v>2.5892331965949897</c:v>
                </c:pt>
                <c:pt idx="162">
                  <c:v>2.6056542319781615</c:v>
                </c:pt>
                <c:pt idx="163">
                  <c:v>2.6220779643082479</c:v>
                </c:pt>
                <c:pt idx="164">
                  <c:v>2.6385043944712505</c:v>
                </c:pt>
                <c:pt idx="165">
                  <c:v>2.6549335233536522</c:v>
                </c:pt>
                <c:pt idx="166">
                  <c:v>2.6713653518423404</c:v>
                </c:pt>
                <c:pt idx="167">
                  <c:v>2.6877998808246391</c:v>
                </c:pt>
                <c:pt idx="168">
                  <c:v>2.7042371111883425</c:v>
                </c:pt>
                <c:pt idx="169">
                  <c:v>2.7206770438216394</c:v>
                </c:pt>
                <c:pt idx="170">
                  <c:v>2.7360919356653128</c:v>
                </c:pt>
                <c:pt idx="171">
                  <c:v>2.7525371064752004</c:v>
                </c:pt>
                <c:pt idx="172">
                  <c:v>2.7700130642278609</c:v>
                </c:pt>
                <c:pt idx="173">
                  <c:v>2.7864638148304492</c:v>
                </c:pt>
                <c:pt idx="174">
                  <c:v>2.802917272150284</c:v>
                </c:pt>
                <c:pt idx="175">
                  <c:v>2.8183448474288801</c:v>
                </c:pt>
                <c:pt idx="176">
                  <c:v>2.8348035515488266</c:v>
                </c:pt>
                <c:pt idx="177">
                  <c:v>2.8522938933238264</c:v>
                </c:pt>
                <c:pt idx="178">
                  <c:v>2.8677290886868665</c:v>
                </c:pt>
                <c:pt idx="179">
                  <c:v>2.8852251907028976</c:v>
                </c:pt>
                <c:pt idx="180">
                  <c:v>2.9016949070492561</c:v>
                </c:pt>
                <c:pt idx="181">
                  <c:v>2.9181673363580152</c:v>
                </c:pt>
                <c:pt idx="182">
                  <c:v>2.9336127035508386</c:v>
                </c:pt>
                <c:pt idx="183">
                  <c:v>2.9511203374388448</c:v>
                </c:pt>
                <c:pt idx="184">
                  <c:v>2.9676009110001109</c:v>
                </c:pt>
                <c:pt idx="185">
                  <c:v>2.9840842011021222</c:v>
                </c:pt>
                <c:pt idx="186">
                  <c:v>3.0005702086406001</c:v>
                </c:pt>
                <c:pt idx="187">
                  <c:v>3.0170589345116623</c:v>
                </c:pt>
                <c:pt idx="188">
                  <c:v>3.033550379611917</c:v>
                </c:pt>
                <c:pt idx="189">
                  <c:v>3.0500445448383697</c:v>
                </c:pt>
                <c:pt idx="190">
                  <c:v>3.0665414310885151</c:v>
                </c:pt>
                <c:pt idx="191">
                  <c:v>3.0830410392602587</c:v>
                </c:pt>
                <c:pt idx="192">
                  <c:v>3.0995433702519501</c:v>
                </c:pt>
                <c:pt idx="193">
                  <c:v>3.1160484249624174</c:v>
                </c:pt>
                <c:pt idx="194">
                  <c:v>3.1325562042908892</c:v>
                </c:pt>
                <c:pt idx="195">
                  <c:v>3.149066709137085</c:v>
                </c:pt>
                <c:pt idx="196">
                  <c:v>3.166612107901281</c:v>
                </c:pt>
                <c:pt idx="197">
                  <c:v>3.1831282369710769</c:v>
                </c:pt>
                <c:pt idx="198">
                  <c:v>3.198614585785573</c:v>
                </c:pt>
                <c:pt idx="199">
                  <c:v>3.2151360017084998</c:v>
                </c:pt>
                <c:pt idx="200">
                  <c:v>3.2316601476543116</c:v>
                </c:pt>
                <c:pt idx="201">
                  <c:v>3.2492200450256816</c:v>
                </c:pt>
                <c:pt idx="202">
                  <c:v>3.2647166332245301</c:v>
                </c:pt>
                <c:pt idx="203">
                  <c:v>3.281248974655028</c:v>
                </c:pt>
                <c:pt idx="204">
                  <c:v>3.2977840497206099</c:v>
                </c:pt>
                <c:pt idx="205">
                  <c:v>3.3143218593254185</c:v>
                </c:pt>
                <c:pt idx="206">
                  <c:v>3.3308624043740931</c:v>
                </c:pt>
                <c:pt idx="207">
                  <c:v>3.3474056857716739</c:v>
                </c:pt>
                <c:pt idx="208">
                  <c:v>3.3639517044236982</c:v>
                </c:pt>
                <c:pt idx="209">
                  <c:v>3.3805004612361182</c:v>
                </c:pt>
                <c:pt idx="210">
                  <c:v>3.3970519571153344</c:v>
                </c:pt>
                <c:pt idx="211">
                  <c:v>3.4146409237054316</c:v>
                </c:pt>
                <c:pt idx="212">
                  <c:v>3.4311980717745127</c:v>
                </c:pt>
                <c:pt idx="213">
                  <c:v>3.4467228882247389</c:v>
                </c:pt>
                <c:pt idx="214">
                  <c:v>3.4643205943574062</c:v>
                </c:pt>
                <c:pt idx="215">
                  <c:v>3.4808859706881563</c:v>
                </c:pt>
                <c:pt idx="216">
                  <c:v>3.4974540915905039</c:v>
                </c:pt>
                <c:pt idx="217">
                  <c:v>3.5129891983738206</c:v>
                </c:pt>
                <c:pt idx="218">
                  <c:v>3.5305985707487859</c:v>
                </c:pt>
                <c:pt idx="219">
                  <c:v>3.547174930825288</c:v>
                </c:pt>
                <c:pt idx="220">
                  <c:v>3.5637540391144715</c:v>
                </c:pt>
                <c:pt idx="221">
                  <c:v>3.5792994498814368</c:v>
                </c:pt>
                <c:pt idx="222">
                  <c:v>3.5969205039770231</c:v>
                </c:pt>
                <c:pt idx="223">
                  <c:v>3.6135078623745711</c:v>
                </c:pt>
                <c:pt idx="224">
                  <c:v>3.6300979726331604</c:v>
                </c:pt>
                <c:pt idx="225">
                  <c:v>3.6456537010615206</c:v>
                </c:pt>
                <c:pt idx="226">
                  <c:v>3.6622491456500725</c:v>
                </c:pt>
                <c:pt idx="227">
                  <c:v>3.6798848237097967</c:v>
                </c:pt>
                <c:pt idx="228">
                  <c:v>3.6964859505494099</c:v>
                </c:pt>
                <c:pt idx="229">
                  <c:v>3.7120520103441317</c:v>
                </c:pt>
                <c:pt idx="230">
                  <c:v>3.7286584786016603</c:v>
                </c:pt>
                <c:pt idx="231">
                  <c:v>3.7463058733210612</c:v>
                </c:pt>
                <c:pt idx="232">
                  <c:v>3.762918031382422</c:v>
                </c:pt>
                <c:pt idx="233">
                  <c:v>3.778494436275829</c:v>
                </c:pt>
                <c:pt idx="234">
                  <c:v>3.7951119428572175</c:v>
                </c:pt>
                <c:pt idx="235">
                  <c:v>3.8127710698150872</c:v>
                </c:pt>
                <c:pt idx="236">
                  <c:v>3.8293942737681359</c:v>
                </c:pt>
                <c:pt idx="237">
                  <c:v>3.8449810375199394</c:v>
                </c:pt>
                <c:pt idx="238">
                  <c:v>3.8626489738989709</c:v>
                </c:pt>
                <c:pt idx="239">
                  <c:v>3.8792804719155463</c:v>
                </c:pt>
                <c:pt idx="240">
                  <c:v>3.8959147364594937</c:v>
                </c:pt>
                <c:pt idx="241">
                  <c:v>3.9115118728568743</c:v>
                </c:pt>
                <c:pt idx="242">
                  <c:v>3.9281515001676217</c:v>
                </c:pt>
                <c:pt idx="243">
                  <c:v>3.9458341384633235</c:v>
                </c:pt>
                <c:pt idx="244">
                  <c:v>3.9624794783267769</c:v>
                </c:pt>
                <c:pt idx="245">
                  <c:v>3.9801681882936637</c:v>
                </c:pt>
                <c:pt idx="246">
                  <c:v>3.995778472380497</c:v>
                </c:pt>
                <c:pt idx="247">
                  <c:v>4.0124321284168989</c:v>
                </c:pt>
                <c:pt idx="248">
                  <c:v>4.0290885583578691</c:v>
                </c:pt>
                <c:pt idx="249">
                  <c:v>4.0467890555798132</c:v>
                </c:pt>
                <c:pt idx="250">
                  <c:v>4.0624097436508135</c:v>
                </c:pt>
                <c:pt idx="251">
                  <c:v>4.0790745008526157</c:v>
                </c:pt>
                <c:pt idx="252">
                  <c:v>4.0957420356586427</c:v>
                </c:pt>
                <c:pt idx="253">
                  <c:v>4.1113703729916447</c:v>
                </c:pt>
                <c:pt idx="254">
                  <c:v>4.1290854417880718</c:v>
                </c:pt>
                <c:pt idx="255">
                  <c:v>4.1457613149650161</c:v>
                </c:pt>
                <c:pt idx="256">
                  <c:v>4.1624399694532253</c:v>
                </c:pt>
                <c:pt idx="257">
                  <c:v>4.1801640883763325</c:v>
                </c:pt>
                <c:pt idx="258">
                  <c:v>4.1958056260756518</c:v>
                </c:pt>
                <c:pt idx="259">
                  <c:v>4.2124926300671124</c:v>
                </c:pt>
                <c:pt idx="260">
                  <c:v>4.2302256233906901</c:v>
                </c:pt>
                <c:pt idx="261">
                  <c:v>4.2469183725165607</c:v>
                </c:pt>
                <c:pt idx="262">
                  <c:v>4.2625703559156838</c:v>
                </c:pt>
                <c:pt idx="263">
                  <c:v>4.2803122325309442</c:v>
                </c:pt>
                <c:pt idx="264">
                  <c:v>4.2970133452813926</c:v>
                </c:pt>
                <c:pt idx="265">
                  <c:v>4.3137172477694472</c:v>
                </c:pt>
                <c:pt idx="266">
                  <c:v>4.3293796908293274</c:v>
                </c:pt>
                <c:pt idx="267">
                  <c:v>4.3460890010869848</c:v>
                </c:pt>
                <c:pt idx="268">
                  <c:v>4.3638457029829496</c:v>
                </c:pt>
                <c:pt idx="269">
                  <c:v>4.380560773747515</c:v>
                </c:pt>
                <c:pt idx="270">
                  <c:v>4.3962336904571462</c:v>
                </c:pt>
                <c:pt idx="271">
                  <c:v>4.4129541762262168</c:v>
                </c:pt>
                <c:pt idx="272">
                  <c:v>4.430722756197607</c:v>
                </c:pt>
                <c:pt idx="273">
                  <c:v>4.4474490101829467</c:v>
                </c:pt>
                <c:pt idx="274">
                  <c:v>4.4631324145593956</c:v>
                </c:pt>
                <c:pt idx="275">
                  <c:v>4.47986409079867</c:v>
                </c:pt>
                <c:pt idx="276">
                  <c:v>4.4976445647474392</c:v>
                </c:pt>
                <c:pt idx="277">
                  <c:v>4.5143820169278541</c:v>
                </c:pt>
                <c:pt idx="278">
                  <c:v>4.5300759230163541</c:v>
                </c:pt>
                <c:pt idx="279">
                  <c:v>4.547865327903021</c:v>
                </c:pt>
                <c:pt idx="280">
                  <c:v>4.5646111885747338</c:v>
                </c:pt>
                <c:pt idx="281">
                  <c:v>4.5813598539546225</c:v>
                </c:pt>
                <c:pt idx="282">
                  <c:v>4.5981113249823338</c:v>
                </c:pt>
                <c:pt idx="283">
                  <c:v>4.6148656025980248</c:v>
                </c:pt>
                <c:pt idx="284">
                  <c:v>4.6316226877422757</c:v>
                </c:pt>
                <c:pt idx="285">
                  <c:v>4.6483825813561888</c:v>
                </c:pt>
                <c:pt idx="286">
                  <c:v>4.6651452843812891</c:v>
                </c:pt>
                <c:pt idx="287">
                  <c:v>4.6819107977596266</c:v>
                </c:pt>
                <c:pt idx="288">
                  <c:v>4.6986791224336866</c:v>
                </c:pt>
                <c:pt idx="289">
                  <c:v>4.715450259346432</c:v>
                </c:pt>
                <c:pt idx="290">
                  <c:v>4.7322242094413305</c:v>
                </c:pt>
                <c:pt idx="291">
                  <c:v>4.7490009736622829</c:v>
                </c:pt>
                <c:pt idx="292">
                  <c:v>4.7657805529537081</c:v>
                </c:pt>
                <c:pt idx="293">
                  <c:v>4.7825629482604546</c:v>
                </c:pt>
                <c:pt idx="294">
                  <c:v>4.7993481605278969</c:v>
                </c:pt>
                <c:pt idx="295">
                  <c:v>4.8161361907018332</c:v>
                </c:pt>
                <c:pt idx="296">
                  <c:v>4.8329270397285899</c:v>
                </c:pt>
                <c:pt idx="297">
                  <c:v>4.8497207085549308</c:v>
                </c:pt>
                <c:pt idx="298">
                  <c:v>4.8665171981281006</c:v>
                </c:pt>
                <c:pt idx="299">
                  <c:v>4.883316509395855</c:v>
                </c:pt>
                <c:pt idx="300">
                  <c:v>4.9001186433063779</c:v>
                </c:pt>
                <c:pt idx="301">
                  <c:v>4.9169236008083832</c:v>
                </c:pt>
                <c:pt idx="302">
                  <c:v>4.933731382851013</c:v>
                </c:pt>
                <c:pt idx="303">
                  <c:v>4.9505419903839343</c:v>
                </c:pt>
                <c:pt idx="304">
                  <c:v>4.9684063578489406</c:v>
                </c:pt>
                <c:pt idx="305">
                  <c:v>4.9841716857215843</c:v>
                </c:pt>
                <c:pt idx="306">
                  <c:v>5.0009907754280096</c:v>
                </c:pt>
                <c:pt idx="307">
                  <c:v>5.017812694428077</c:v>
                </c:pt>
                <c:pt idx="308">
                  <c:v>5.0356890844964513</c:v>
                </c:pt>
                <c:pt idx="309">
                  <c:v>5.0514650241178378</c:v>
                </c:pt>
                <c:pt idx="310">
                  <c:v>5.0682954367130595</c:v>
                </c:pt>
                <c:pt idx="311">
                  <c:v>5.0851286824129804</c:v>
                </c:pt>
                <c:pt idx="312">
                  <c:v>5.1030171112778886</c:v>
                </c:pt>
                <c:pt idx="313">
                  <c:v>5.1188036769433305</c:v>
                </c:pt>
                <c:pt idx="314">
                  <c:v>5.1356454276831185</c:v>
                </c:pt>
                <c:pt idx="315">
                  <c:v>5.1535428962918832</c:v>
                </c:pt>
                <c:pt idx="316">
                  <c:v>5.1703904992337391</c:v>
                </c:pt>
                <c:pt idx="317">
                  <c:v>5.1861877052674217</c:v>
                </c:pt>
                <c:pt idx="318">
                  <c:v>5.2030408094384208</c:v>
                </c:pt>
                <c:pt idx="319">
                  <c:v>5.2198967543593957</c:v>
                </c:pt>
                <c:pt idx="320">
                  <c:v>5.2378093095279121</c:v>
                </c:pt>
                <c:pt idx="321">
                  <c:v>5.2536171702830368</c:v>
                </c:pt>
                <c:pt idx="322">
                  <c:v>5.2704816432028316</c:v>
                </c:pt>
                <c:pt idx="323">
                  <c:v>5.2873489607068151</c:v>
                </c:pt>
                <c:pt idx="324">
                  <c:v>5.3052736034481427</c:v>
                </c:pt>
                <c:pt idx="325">
                  <c:v>5.3210921333069638</c:v>
                </c:pt>
                <c:pt idx="326">
                  <c:v>5.3390228259543751</c:v>
                </c:pt>
                <c:pt idx="327">
                  <c:v>5.3559017094563126</c:v>
                </c:pt>
                <c:pt idx="328">
                  <c:v>5.3727834424062824</c:v>
                </c:pt>
                <c:pt idx="329">
                  <c:v>5.3886126557801939</c:v>
                </c:pt>
                <c:pt idx="330">
                  <c:v>5.4065554604997939</c:v>
                </c:pt>
                <c:pt idx="331">
                  <c:v>5.4234457475692688</c:v>
                </c:pt>
                <c:pt idx="332">
                  <c:v>5.4403388879386529</c:v>
                </c:pt>
                <c:pt idx="333">
                  <c:v>5.4561787992682671</c:v>
                </c:pt>
                <c:pt idx="334">
                  <c:v>5.4741337324343773</c:v>
                </c:pt>
                <c:pt idx="335">
                  <c:v>5.4910354384905578</c:v>
                </c:pt>
                <c:pt idx="336">
                  <c:v>5.5079400017063405</c:v>
                </c:pt>
                <c:pt idx="337">
                  <c:v>5.5259042318024685</c:v>
                </c:pt>
                <c:pt idx="338">
                  <c:v>5.5417577034817374</c:v>
                </c:pt>
                <c:pt idx="339">
                  <c:v>5.5586708439751087</c:v>
                </c:pt>
                <c:pt idx="340">
                  <c:v>5.5766441906077642</c:v>
                </c:pt>
                <c:pt idx="341">
                  <c:v>5.5935632330303307</c:v>
                </c:pt>
                <c:pt idx="342">
                  <c:v>5.6094274354908231</c:v>
                </c:pt>
                <c:pt idx="343">
                  <c:v>5.6263520259032518</c:v>
                </c:pt>
                <c:pt idx="344">
                  <c:v>5.6443375423211988</c:v>
                </c:pt>
                <c:pt idx="345">
                  <c:v>5.6612680426579178</c:v>
                </c:pt>
                <c:pt idx="346">
                  <c:v>5.6771429904362192</c:v>
                </c:pt>
                <c:pt idx="347">
                  <c:v>5.6940790462810096</c:v>
                </c:pt>
                <c:pt idx="348">
                  <c:v>5.7120767489757833</c:v>
                </c:pt>
                <c:pt idx="349">
                  <c:v>5.7290187227562415</c:v>
                </c:pt>
                <c:pt idx="350">
                  <c:v>5.7449044304185044</c:v>
                </c:pt>
                <c:pt idx="351">
                  <c:v>5.7629112836636418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5.8307308861274683</c:v>
                </c:pt>
                <c:pt idx="356">
                  <c:v>5.848753202043838</c:v>
                </c:pt>
                <c:pt idx="357">
                  <c:v>5.8657183493101899</c:v>
                </c:pt>
                <c:pt idx="358">
                  <c:v>5.8816257892533779</c:v>
                </c:pt>
                <c:pt idx="359">
                  <c:v>5.8985965147926294</c:v>
                </c:pt>
                <c:pt idx="360">
                  <c:v>5.9166310669215836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5.9675697187855157</c:v>
                </c:pt>
                <c:pt idx="364">
                  <c:v>5.9845550371418259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6.0344661009118985</c:v>
                </c:pt>
                <c:pt idx="368">
                  <c:v>6.0525251753802998</c:v>
                </c:pt>
                <c:pt idx="369">
                  <c:v>6.0684623616506892</c:v>
                </c:pt>
                <c:pt idx="370">
                  <c:v>6.085464827049119</c:v>
                </c:pt>
                <c:pt idx="371">
                  <c:v>6.1035331145966136</c:v>
                </c:pt>
                <c:pt idx="372">
                  <c:v>6.120541544440643</c:v>
                </c:pt>
                <c:pt idx="373">
                  <c:v>6.1364895751584543</c:v>
                </c:pt>
                <c:pt idx="374">
                  <c:v>6.1545670851901919</c:v>
                </c:pt>
                <c:pt idx="375">
                  <c:v>6.1715841980653448</c:v>
                </c:pt>
                <c:pt idx="376">
                  <c:v>6.1886042072546914</c:v>
                </c:pt>
                <c:pt idx="377">
                  <c:v>6.2045630971881787</c:v>
                </c:pt>
                <c:pt idx="378">
                  <c:v>6.2226529185207173</c:v>
                </c:pt>
                <c:pt idx="379">
                  <c:v>6.2396816225710676</c:v>
                </c:pt>
                <c:pt idx="380">
                  <c:v>6.2567132268829058</c:v>
                </c:pt>
                <c:pt idx="381">
                  <c:v>6.2726829908305008</c:v>
                </c:pt>
                <c:pt idx="382">
                  <c:v>6.2907851402439627</c:v>
                </c:pt>
                <c:pt idx="383">
                  <c:v>6.307825451270876</c:v>
                </c:pt>
                <c:pt idx="384">
                  <c:v>6.3248686665146732</c:v>
                </c:pt>
                <c:pt idx="385">
                  <c:v>6.3408493193050894</c:v>
                </c:pt>
                <c:pt idx="386">
                  <c:v>6.3578981642871328</c:v>
                </c:pt>
                <c:pt idx="387">
                  <c:v>6.3760157474511052</c:v>
                </c:pt>
                <c:pt idx="388">
                  <c:v>6.3941366136780946</c:v>
                </c:pt>
                <c:pt idx="389">
                  <c:v>6.4111945467244285</c:v>
                </c:pt>
                <c:pt idx="390">
                  <c:v>6.4271890020140363</c:v>
                </c:pt>
                <c:pt idx="391">
                  <c:v>6.4442525745276242</c:v>
                </c:pt>
                <c:pt idx="392">
                  <c:v>6.461319059193217</c:v>
                </c:pt>
                <c:pt idx="393">
                  <c:v>6.4794553911164678</c:v>
                </c:pt>
                <c:pt idx="394">
                  <c:v>6.4954607689575754</c:v>
                </c:pt>
                <c:pt idx="395">
                  <c:v>6.5125359960462283</c:v>
                </c:pt>
                <c:pt idx="396">
                  <c:v>6.5306816200653204</c:v>
                </c:pt>
                <c:pt idx="397">
                  <c:v>6.5477628627672484</c:v>
                </c:pt>
                <c:pt idx="398">
                  <c:v>6.5637791780879899</c:v>
                </c:pt>
                <c:pt idx="399">
                  <c:v>6.5819341037293588</c:v>
                </c:pt>
                <c:pt idx="400">
                  <c:v>6.5990241039845854</c:v>
                </c:pt>
                <c:pt idx="401">
                  <c:v>6.616117025420122</c:v>
                </c:pt>
                <c:pt idx="402">
                  <c:v>6.6332128690347973</c:v>
                </c:pt>
                <c:pt idx="403">
                  <c:v>6.6503116358279097</c:v>
                </c:pt>
                <c:pt idx="404">
                  <c:v>6.6674133267992746</c:v>
                </c:pt>
                <c:pt idx="405">
                  <c:v>6.6855870786065381</c:v>
                </c:pt>
                <c:pt idx="406">
                  <c:v>6.7016254852786767</c:v>
                </c:pt>
                <c:pt idx="407">
                  <c:v>6.7187359547889329</c:v>
                </c:pt>
                <c:pt idx="408">
                  <c:v>6.7358493524818792</c:v>
                </c:pt>
                <c:pt idx="409">
                  <c:v>6.7529656793599333</c:v>
                </c:pt>
                <c:pt idx="410">
                  <c:v>6.770084936425981</c:v>
                </c:pt>
                <c:pt idx="411">
                  <c:v>6.7872071246834711</c:v>
                </c:pt>
                <c:pt idx="412">
                  <c:v>6.8043322451363197</c:v>
                </c:pt>
                <c:pt idx="413">
                  <c:v>6.8214602987890078</c:v>
                </c:pt>
                <c:pt idx="414">
                  <c:v>6.8385912866464924</c:v>
                </c:pt>
                <c:pt idx="415">
                  <c:v>6.8557252097142545</c:v>
                </c:pt>
                <c:pt idx="416">
                  <c:v>6.8739332202180981</c:v>
                </c:pt>
                <c:pt idx="417">
                  <c:v>6.8910732003348381</c:v>
                </c:pt>
                <c:pt idx="418">
                  <c:v>6.9071446002419297</c:v>
                </c:pt>
                <c:pt idx="419">
                  <c:v>6.9253619764543393</c:v>
                </c:pt>
                <c:pt idx="420">
                  <c:v>6.9425107744728001</c:v>
                </c:pt>
                <c:pt idx="421">
                  <c:v>6.9596625138084161</c:v>
                </c:pt>
                <c:pt idx="422">
                  <c:v>6.9768171954703222</c:v>
                </c:pt>
                <c:pt idx="423">
                  <c:v>6.9939748204681713</c:v>
                </c:pt>
                <c:pt idx="424">
                  <c:v>7.0111353898121651</c:v>
                </c:pt>
                <c:pt idx="425">
                  <c:v>7.0293717219999481</c:v>
                </c:pt>
                <c:pt idx="426">
                  <c:v>7.0454653655819488</c:v>
                </c:pt>
                <c:pt idx="427">
                  <c:v>7.0626347740306921</c:v>
                </c:pt>
                <c:pt idx="428">
                  <c:v>7.080880501093036</c:v>
                </c:pt>
                <c:pt idx="429">
                  <c:v>7.0980559917102131</c:v>
                </c:pt>
                <c:pt idx="430">
                  <c:v>7.114160693781189</c:v>
                </c:pt>
                <c:pt idx="431">
                  <c:v>7.1313419018771391</c:v>
                </c:pt>
                <c:pt idx="432">
                  <c:v>7.149600170506992</c:v>
                </c:pt>
                <c:pt idx="433">
                  <c:v>7.1667874691356523</c:v>
                </c:pt>
                <c:pt idx="434">
                  <c:v>7.1829032449033949</c:v>
                </c:pt>
                <c:pt idx="435">
                  <c:v>7.2011709310293837</c:v>
                </c:pt>
                <c:pt idx="436">
                  <c:v>7.2183670963269124</c:v>
                </c:pt>
                <c:pt idx="437">
                  <c:v>7.2355662192140384</c:v>
                </c:pt>
                <c:pt idx="438">
                  <c:v>7.2516930839177149</c:v>
                </c:pt>
                <c:pt idx="439">
                  <c:v>7.2688979400307874</c:v>
                </c:pt>
                <c:pt idx="440">
                  <c:v>7.2861057567239662</c:v>
                </c:pt>
                <c:pt idx="441">
                  <c:v>7.3043923070172223</c:v>
                </c:pt>
                <c:pt idx="442">
                  <c:v>7.3205302759274824</c:v>
                </c:pt>
                <c:pt idx="443">
                  <c:v>7.3377469804775508</c:v>
                </c:pt>
                <c:pt idx="444">
                  <c:v>7.3560429774720815</c:v>
                </c:pt>
                <c:pt idx="445">
                  <c:v>7.3732657977514728</c:v>
                </c:pt>
                <c:pt idx="446">
                  <c:v>7.3894148861705284</c:v>
                </c:pt>
                <c:pt idx="447">
                  <c:v>7.4077203396315738</c:v>
                </c:pt>
                <c:pt idx="448">
                  <c:v>7.4249520632773596</c:v>
                </c:pt>
                <c:pt idx="449">
                  <c:v>7.4421867567579163</c:v>
                </c:pt>
                <c:pt idx="450">
                  <c:v>7.4594244210970801</c:v>
                </c:pt>
                <c:pt idx="451">
                  <c:v>7.4766650573192646</c:v>
                </c:pt>
                <c:pt idx="452">
                  <c:v>7.4939086664493795</c:v>
                </c:pt>
                <c:pt idx="453">
                  <c:v>7.5111552495128615</c:v>
                </c:pt>
                <c:pt idx="454">
                  <c:v>7.5284048075357139</c:v>
                </c:pt>
                <c:pt idx="455">
                  <c:v>7.5456573415444277</c:v>
                </c:pt>
                <c:pt idx="456">
                  <c:v>7.5629128525660674</c:v>
                </c:pt>
                <c:pt idx="457">
                  <c:v>7.5801713416281853</c:v>
                </c:pt>
                <c:pt idx="458">
                  <c:v>7.597432809758911</c:v>
                </c:pt>
                <c:pt idx="459">
                  <c:v>7.6146972579868732</c:v>
                </c:pt>
                <c:pt idx="460">
                  <c:v>7.6319646873412319</c:v>
                </c:pt>
                <c:pt idx="461">
                  <c:v>7.649235098851717</c:v>
                </c:pt>
                <c:pt idx="462">
                  <c:v>7.6654288189624582</c:v>
                </c:pt>
                <c:pt idx="463">
                  <c:v>7.6837848724625095</c:v>
                </c:pt>
                <c:pt idx="464">
                  <c:v>7.7010642366248963</c:v>
                </c:pt>
                <c:pt idx="465">
                  <c:v>7.7183465870675718</c:v>
                </c:pt>
                <c:pt idx="466">
                  <c:v>7.7356319248228997</c:v>
                </c:pt>
                <c:pt idx="467">
                  <c:v>7.7529202509237836</c:v>
                </c:pt>
                <c:pt idx="468">
                  <c:v>7.770211566403681</c:v>
                </c:pt>
                <c:pt idx="469">
                  <c:v>7.7885868657295614</c:v>
                </c:pt>
                <c:pt idx="470">
                  <c:v>7.8048031696370206</c:v>
                </c:pt>
                <c:pt idx="471">
                  <c:v>7.8221034594600169</c:v>
                </c:pt>
                <c:pt idx="472">
                  <c:v>7.840488297427826</c:v>
                </c:pt>
                <c:pt idx="473">
                  <c:v>7.8577947625173765</c:v>
                </c:pt>
                <c:pt idx="474">
                  <c:v>7.8740222941831499</c:v>
                </c:pt>
                <c:pt idx="475">
                  <c:v>7.8913345642977957</c:v>
                </c:pt>
                <c:pt idx="476">
                  <c:v>7.9086498320783907</c:v>
                </c:pt>
                <c:pt idx="477">
                  <c:v>7.9270505898085668</c:v>
                </c:pt>
                <c:pt idx="478">
                  <c:v>7.9432893647910676</c:v>
                </c:pt>
                <c:pt idx="479">
                  <c:v>7.9606136318013556</c:v>
                </c:pt>
                <c:pt idx="480">
                  <c:v>7.9779409006339579</c:v>
                </c:pt>
                <c:pt idx="481">
                  <c:v>7.9963544140384908</c:v>
                </c:pt>
                <c:pt idx="482">
                  <c:v>8.012604447928485</c:v>
                </c:pt>
                <c:pt idx="483">
                  <c:v>8.03102434580431</c:v>
                </c:pt>
                <c:pt idx="484">
                  <c:v>8.0483638202449406</c:v>
                </c:pt>
                <c:pt idx="485">
                  <c:v>8.0657063017807324</c:v>
                </c:pt>
                <c:pt idx="486">
                  <c:v>8.0819676102014384</c:v>
                </c:pt>
                <c:pt idx="487">
                  <c:v>8.1004002903110806</c:v>
                </c:pt>
                <c:pt idx="488">
                  <c:v>8.1177517993936732</c:v>
                </c:pt>
                <c:pt idx="489">
                  <c:v>8.1351063197474467</c:v>
                </c:pt>
                <c:pt idx="490">
                  <c:v>8.1524638524177568</c:v>
                </c:pt>
                <c:pt idx="491">
                  <c:v>8.169824398450535</c:v>
                </c:pt>
                <c:pt idx="492">
                  <c:v>8.1871879588922134</c:v>
                </c:pt>
                <c:pt idx="493">
                  <c:v>8.2045545347898141</c:v>
                </c:pt>
                <c:pt idx="494">
                  <c:v>8.2219241271908565</c:v>
                </c:pt>
                <c:pt idx="495">
                  <c:v>8.2392967371434569</c:v>
                </c:pt>
                <c:pt idx="496">
                  <c:v>8.2566723656962431</c:v>
                </c:pt>
                <c:pt idx="497">
                  <c:v>8.2740510138983794</c:v>
                </c:pt>
                <c:pt idx="498">
                  <c:v>8.2914326827996288</c:v>
                </c:pt>
                <c:pt idx="499">
                  <c:v>8.3088173734502409</c:v>
                </c:pt>
                <c:pt idx="500">
                  <c:v>8.3262050869010675</c:v>
                </c:pt>
                <c:pt idx="501">
                  <c:v>8.3446828457101958</c:v>
                </c:pt>
                <c:pt idx="502">
                  <c:v>8.3609895864093602</c:v>
                </c:pt>
                <c:pt idx="503">
                  <c:v>8.3783863745712353</c:v>
                </c:pt>
                <c:pt idx="504">
                  <c:v>8.3957861897420916</c:v>
                </c:pt>
                <c:pt idx="505">
                  <c:v>8.414276811242809</c:v>
                </c:pt>
                <c:pt idx="506">
                  <c:v>8.4305949053256324</c:v>
                </c:pt>
                <c:pt idx="507">
                  <c:v>8.44800380784711</c:v>
                </c:pt>
                <c:pt idx="508">
                  <c:v>8.466504088124708</c:v>
                </c:pt>
                <c:pt idx="509">
                  <c:v>8.4828307076255687</c:v>
                </c:pt>
                <c:pt idx="510">
                  <c:v>8.5002487069946522</c:v>
                </c:pt>
                <c:pt idx="511">
                  <c:v>8.5176697407593061</c:v>
                </c:pt>
                <c:pt idx="512">
                  <c:v>8.5361829151137165</c:v>
                </c:pt>
                <c:pt idx="513">
                  <c:v>8.5536102106593965</c:v>
                </c:pt>
                <c:pt idx="514">
                  <c:v>8.5699510590036745</c:v>
                </c:pt>
                <c:pt idx="515">
                  <c:v>8.5873842409303851</c:v>
                </c:pt>
                <c:pt idx="516">
                  <c:v>8.6059103273476278</c:v>
                </c:pt>
                <c:pt idx="517">
                  <c:v>8.6233497797930276</c:v>
                </c:pt>
                <c:pt idx="518">
                  <c:v>8.6397020290813487</c:v>
                </c:pt>
                <c:pt idx="519">
                  <c:v>8.657147376124442</c:v>
                </c:pt>
                <c:pt idx="520">
                  <c:v>8.6756863926281902</c:v>
                </c:pt>
                <c:pt idx="521">
                  <c:v>8.6931380189459109</c:v>
                </c:pt>
                <c:pt idx="522">
                  <c:v>8.7095016850981803</c:v>
                </c:pt>
                <c:pt idx="523">
                  <c:v>8.7280504110175592</c:v>
                </c:pt>
                <c:pt idx="524">
                  <c:v>8.7455111788991928</c:v>
                </c:pt>
                <c:pt idx="525">
                  <c:v>8.7629749960974053</c:v>
                </c:pt>
                <c:pt idx="526">
                  <c:v>8.7793500950668832</c:v>
                </c:pt>
                <c:pt idx="527">
                  <c:v>8.7968198233478603</c:v>
                </c:pt>
                <c:pt idx="528">
                  <c:v>8.814292604076158</c:v>
                </c:pt>
                <c:pt idx="529">
                  <c:v>8.8328607793693941</c:v>
                </c:pt>
                <c:pt idx="530">
                  <c:v>8.8492473271427912</c:v>
                </c:pt>
                <c:pt idx="531">
                  <c:v>8.8667292716165882</c:v>
                </c:pt>
                <c:pt idx="532">
                  <c:v>8.8853071869000875</c:v>
                </c:pt>
                <c:pt idx="533">
                  <c:v>8.9006092384978626</c:v>
                </c:pt>
                <c:pt idx="534">
                  <c:v>8.9191934496242613</c:v>
                </c:pt>
                <c:pt idx="535">
                  <c:v>8.9366876273878493</c:v>
                </c:pt>
                <c:pt idx="536">
                  <c:v>8.9541848661495109</c:v>
                </c:pt>
                <c:pt idx="537">
                  <c:v>8.9727790374772773</c:v>
                </c:pt>
                <c:pt idx="538">
                  <c:v>8.9891885309530331</c:v>
                </c:pt>
                <c:pt idx="539">
                  <c:v>9.007789212666939</c:v>
                </c:pt>
                <c:pt idx="540">
                  <c:v>9.0252988977562207</c:v>
                </c:pt>
                <c:pt idx="541">
                  <c:v>9.0428116492731387</c:v>
                </c:pt>
                <c:pt idx="542">
                  <c:v>9.059232639714704</c:v>
                </c:pt>
                <c:pt idx="543">
                  <c:v>9.0778463558873774</c:v>
                </c:pt>
                <c:pt idx="544">
                  <c:v>9.0953683131348306</c:v>
                </c:pt>
                <c:pt idx="545">
                  <c:v>9.1128933411101922</c:v>
                </c:pt>
                <c:pt idx="546">
                  <c:v>9.1293258446390855</c:v>
                </c:pt>
                <c:pt idx="547">
                  <c:v>9.1479526135511762</c:v>
                </c:pt>
                <c:pt idx="548">
                  <c:v>9.1654868601714359</c:v>
                </c:pt>
                <c:pt idx="549">
                  <c:v>9.1841203665580018</c:v>
                </c:pt>
                <c:pt idx="550">
                  <c:v>9.2005645796024282</c:v>
                </c:pt>
                <c:pt idx="551">
                  <c:v>9.2181080545712248</c:v>
                </c:pt>
                <c:pt idx="552">
                  <c:v>9.2356546078151922</c:v>
                </c:pt>
                <c:pt idx="553">
                  <c:v>9.2543011947211831</c:v>
                </c:pt>
                <c:pt idx="554">
                  <c:v>9.2707569534510696</c:v>
                </c:pt>
                <c:pt idx="555">
                  <c:v>9.2883127480055911</c:v>
                </c:pt>
                <c:pt idx="556">
                  <c:v>9.3058716251605063</c:v>
                </c:pt>
                <c:pt idx="557">
                  <c:v>9.323433585998572</c:v>
                </c:pt>
                <c:pt idx="558">
                  <c:v>9.3409986316030764</c:v>
                </c:pt>
                <c:pt idx="559">
                  <c:v>9.3585667630578762</c:v>
                </c:pt>
                <c:pt idx="560">
                  <c:v>9.3761379814474441</c:v>
                </c:pt>
                <c:pt idx="561">
                  <c:v>9.3937122878567649</c:v>
                </c:pt>
                <c:pt idx="562">
                  <c:v>9.4112896833714537</c:v>
                </c:pt>
                <c:pt idx="563">
                  <c:v>9.4288701690776442</c:v>
                </c:pt>
                <c:pt idx="564">
                  <c:v>9.4464537460620921</c:v>
                </c:pt>
                <c:pt idx="565">
                  <c:v>9.4651396849474931</c:v>
                </c:pt>
                <c:pt idx="566">
                  <c:v>9.4816301782155143</c:v>
                </c:pt>
                <c:pt idx="567">
                  <c:v>9.4992230355608296</c:v>
                </c:pt>
                <c:pt idx="568">
                  <c:v>9.5168189885370502</c:v>
                </c:pt>
                <c:pt idx="569">
                  <c:v>9.5344180382337989</c:v>
                </c:pt>
                <c:pt idx="570">
                  <c:v>9.552020185741231</c:v>
                </c:pt>
                <c:pt idx="571">
                  <c:v>9.569625432150124</c:v>
                </c:pt>
                <c:pt idx="572">
                  <c:v>9.5883344031562672</c:v>
                </c:pt>
                <c:pt idx="573">
                  <c:v>9.6059460444966902</c:v>
                </c:pt>
                <c:pt idx="574">
                  <c:v>9.6224597757016692</c:v>
                </c:pt>
                <c:pt idx="575">
                  <c:v>9.6411786350070354</c:v>
                </c:pt>
                <c:pt idx="576">
                  <c:v>9.6587995863637328</c:v>
                </c:pt>
                <c:pt idx="577">
                  <c:v>9.6764236432469382</c:v>
                </c:pt>
                <c:pt idx="578">
                  <c:v>9.6929490179974156</c:v>
                </c:pt>
                <c:pt idx="579">
                  <c:v>9.7116810779727452</c:v>
                </c:pt>
                <c:pt idx="580">
                  <c:v>9.7293144580067583</c:v>
                </c:pt>
                <c:pt idx="581">
                  <c:v>9.7469509479500651</c:v>
                </c:pt>
                <c:pt idx="582">
                  <c:v>9.763487982676935</c:v>
                </c:pt>
                <c:pt idx="583">
                  <c:v>9.7822332619537864</c:v>
                </c:pt>
                <c:pt idx="584">
                  <c:v>9.7998790882102487</c:v>
                </c:pt>
                <c:pt idx="585">
                  <c:v>9.8175280287680931</c:v>
                </c:pt>
                <c:pt idx="586">
                  <c:v>9.834076739937073</c:v>
                </c:pt>
                <c:pt idx="587">
                  <c:v>9.8517317175831849</c:v>
                </c:pt>
                <c:pt idx="588">
                  <c:v>9.8704935472476976</c:v>
                </c:pt>
                <c:pt idx="589">
                  <c:v>9.8881549560117126</c:v>
                </c:pt>
                <c:pt idx="590">
                  <c:v>9.9047153601234292</c:v>
                </c:pt>
                <c:pt idx="591">
                  <c:v>9.9223828145100512</c:v>
                </c:pt>
                <c:pt idx="592">
                  <c:v>9.941157905541564</c:v>
                </c:pt>
                <c:pt idx="593">
                  <c:v>9.9577270902098949</c:v>
                </c:pt>
                <c:pt idx="594">
                  <c:v>9.9754039137307497</c:v>
                </c:pt>
                <c:pt idx="595">
                  <c:v>9.9930838625049443</c:v>
                </c:pt>
                <c:pt idx="596">
                  <c:v>10.0118722336637</c:v>
                </c:pt>
                <c:pt idx="597">
                  <c:v>10.028453140235129</c:v>
                </c:pt>
                <c:pt idx="598">
                  <c:v>10.046142471403416</c:v>
                </c:pt>
                <c:pt idx="599">
                  <c:v>10.063834932249701</c:v>
                </c:pt>
                <c:pt idx="600">
                  <c:v>10.08263660233578</c:v>
                </c:pt>
                <c:pt idx="601">
                  <c:v>10.099229247407402</c:v>
                </c:pt>
                <c:pt idx="602">
                  <c:v>10.118037574019652</c:v>
                </c:pt>
                <c:pt idx="603">
                  <c:v>10.135742760578973</c:v>
                </c:pt>
                <c:pt idx="604">
                  <c:v>10.153451082429731</c:v>
                </c:pt>
                <c:pt idx="605">
                  <c:v>10.170055482633922</c:v>
                </c:pt>
                <c:pt idx="606">
                  <c:v>10.187769882272807</c:v>
                </c:pt>
                <c:pt idx="607">
                  <c:v>10.206594870839622</c:v>
                </c:pt>
                <c:pt idx="608">
                  <c:v>10.224315744968116</c:v>
                </c:pt>
                <c:pt idx="609">
                  <c:v>10.240931916972647</c:v>
                </c:pt>
                <c:pt idx="610">
                  <c:v>10.25865887751011</c:v>
                </c:pt>
                <c:pt idx="611">
                  <c:v>10.277497216910803</c:v>
                </c:pt>
                <c:pt idx="612">
                  <c:v>10.295230661124627</c:v>
                </c:pt>
                <c:pt idx="613">
                  <c:v>10.311858621632734</c:v>
                </c:pt>
                <c:pt idx="614">
                  <c:v>10.329598160894728</c:v>
                </c:pt>
                <c:pt idx="615">
                  <c:v>10.348449870079776</c:v>
                </c:pt>
                <c:pt idx="616">
                  <c:v>10.366195902224488</c:v>
                </c:pt>
                <c:pt idx="617">
                  <c:v>10.38283566797498</c:v>
                </c:pt>
                <c:pt idx="618">
                  <c:v>10.400587803825431</c:v>
                </c:pt>
                <c:pt idx="619">
                  <c:v>10.419452901785691</c:v>
                </c:pt>
                <c:pt idx="620">
                  <c:v>10.43721153974484</c:v>
                </c:pt>
                <c:pt idx="621">
                  <c:v>10.453863127512204</c:v>
                </c:pt>
                <c:pt idx="622">
                  <c:v>10.471627877853157</c:v>
                </c:pt>
                <c:pt idx="623">
                  <c:v>10.489395784618385</c:v>
                </c:pt>
                <c:pt idx="624">
                  <c:v>10.508277645315243</c:v>
                </c:pt>
                <c:pt idx="625">
                  <c:v>10.524941071909748</c:v>
                </c:pt>
                <c:pt idx="626">
                  <c:v>10.536051565782628</c:v>
                </c:pt>
              </c:numCache>
            </c:numRef>
          </c:xVal>
          <c:yVal>
            <c:numRef>
              <c:f>CHS_15June2016!$X$27:$X$653</c:f>
              <c:numCache>
                <c:formatCode>General</c:formatCode>
                <c:ptCount val="627"/>
                <c:pt idx="0">
                  <c:v>0.13300000000000001</c:v>
                </c:pt>
                <c:pt idx="1">
                  <c:v>0.13199868000000001</c:v>
                </c:pt>
                <c:pt idx="2">
                  <c:v>0.23796191999999997</c:v>
                </c:pt>
                <c:pt idx="3">
                  <c:v>0.35089118999999996</c:v>
                </c:pt>
                <c:pt idx="4">
                  <c:v>0.41779935999999995</c:v>
                </c:pt>
                <c:pt idx="5">
                  <c:v>0.48269087999999999</c:v>
                </c:pt>
                <c:pt idx="6">
                  <c:v>0.56454799999999994</c:v>
                </c:pt>
                <c:pt idx="7">
                  <c:v>0.63939199999999996</c:v>
                </c:pt>
                <c:pt idx="8">
                  <c:v>0.67824631000000002</c:v>
                </c:pt>
                <c:pt idx="9">
                  <c:v>0.75603861000000006</c:v>
                </c:pt>
                <c:pt idx="10">
                  <c:v>0.83979736999999999</c:v>
                </c:pt>
                <c:pt idx="11">
                  <c:v>0.87761117999999994</c:v>
                </c:pt>
                <c:pt idx="12">
                  <c:v>0.91939746000000011</c:v>
                </c:pt>
                <c:pt idx="13">
                  <c:v>0.99809000000000003</c:v>
                </c:pt>
                <c:pt idx="14">
                  <c:v>1.0478265</c:v>
                </c:pt>
                <c:pt idx="15">
                  <c:v>1.0696201600000002</c:v>
                </c:pt>
                <c:pt idx="16">
                  <c:v>1.12032726</c:v>
                </c:pt>
                <c:pt idx="17">
                  <c:v>1.1730011999999999</c:v>
                </c:pt>
                <c:pt idx="18">
                  <c:v>1.2007371600000001</c:v>
                </c:pt>
                <c:pt idx="19">
                  <c:v>1.2314679000000002</c:v>
                </c:pt>
                <c:pt idx="20">
                  <c:v>1.2821162800000001</c:v>
                </c:pt>
                <c:pt idx="21">
                  <c:v>1.2938723600000002</c:v>
                </c:pt>
                <c:pt idx="22">
                  <c:v>1.3155780000000001</c:v>
                </c:pt>
                <c:pt idx="23">
                  <c:v>1.3612190000000002</c:v>
                </c:pt>
                <c:pt idx="24">
                  <c:v>1.3898942999999999</c:v>
                </c:pt>
                <c:pt idx="25">
                  <c:v>1.3846901999999999</c:v>
                </c:pt>
                <c:pt idx="26">
                  <c:v>1.4203245199999999</c:v>
                </c:pt>
                <c:pt idx="27">
                  <c:v>1.46092662</c:v>
                </c:pt>
                <c:pt idx="28">
                  <c:v>1.4696532</c:v>
                </c:pt>
                <c:pt idx="29">
                  <c:v>1.4743947400000001</c:v>
                </c:pt>
                <c:pt idx="30">
                  <c:v>1.5109868400000002</c:v>
                </c:pt>
                <c:pt idx="31">
                  <c:v>1.52368182</c:v>
                </c:pt>
                <c:pt idx="32">
                  <c:v>1.5264220400000001</c:v>
                </c:pt>
                <c:pt idx="33">
                  <c:v>1.5500542000000002</c:v>
                </c:pt>
                <c:pt idx="34">
                  <c:v>1.56969972</c:v>
                </c:pt>
                <c:pt idx="35">
                  <c:v>1.5575279399999999</c:v>
                </c:pt>
                <c:pt idx="36">
                  <c:v>1.58212222</c:v>
                </c:pt>
                <c:pt idx="37">
                  <c:v>1.6156725000000001</c:v>
                </c:pt>
                <c:pt idx="38">
                  <c:v>1.6064656000000002</c:v>
                </c:pt>
                <c:pt idx="39">
                  <c:v>1.60324135</c:v>
                </c:pt>
                <c:pt idx="40">
                  <c:v>1.639737</c:v>
                </c:pt>
                <c:pt idx="41">
                  <c:v>1.65040282</c:v>
                </c:pt>
                <c:pt idx="42">
                  <c:v>1.6352351599999999</c:v>
                </c:pt>
                <c:pt idx="43">
                  <c:v>1.6518745300000002</c:v>
                </c:pt>
                <c:pt idx="44">
                  <c:v>1.6734409000000001</c:v>
                </c:pt>
                <c:pt idx="45">
                  <c:v>1.6701923599999999</c:v>
                </c:pt>
                <c:pt idx="46">
                  <c:v>1.6719088799999999</c:v>
                </c:pt>
                <c:pt idx="47">
                  <c:v>1.6984583700000002</c:v>
                </c:pt>
                <c:pt idx="48">
                  <c:v>1.69024453</c:v>
                </c:pt>
                <c:pt idx="49">
                  <c:v>1.68995502</c:v>
                </c:pt>
                <c:pt idx="50">
                  <c:v>1.7144870399999999</c:v>
                </c:pt>
                <c:pt idx="51">
                  <c:v>1.7261321999999999</c:v>
                </c:pt>
                <c:pt idx="52">
                  <c:v>1.70403266</c:v>
                </c:pt>
                <c:pt idx="53">
                  <c:v>1.7275414</c:v>
                </c:pt>
                <c:pt idx="54">
                  <c:v>1.7500680999999998</c:v>
                </c:pt>
                <c:pt idx="55">
                  <c:v>1.7398894499999999</c:v>
                </c:pt>
                <c:pt idx="56">
                  <c:v>1.7296963500000002</c:v>
                </c:pt>
                <c:pt idx="57">
                  <c:v>1.7621224600000001</c:v>
                </c:pt>
                <c:pt idx="58">
                  <c:v>1.7657838000000001</c:v>
                </c:pt>
                <c:pt idx="59">
                  <c:v>1.7536275000000001</c:v>
                </c:pt>
                <c:pt idx="60">
                  <c:v>1.7642407899999999</c:v>
                </c:pt>
                <c:pt idx="61">
                  <c:v>1.7758409900000001</c:v>
                </c:pt>
                <c:pt idx="62">
                  <c:v>1.76167254</c:v>
                </c:pt>
                <c:pt idx="63">
                  <c:v>1.77724745</c:v>
                </c:pt>
                <c:pt idx="64">
                  <c:v>1.7997291</c:v>
                </c:pt>
                <c:pt idx="65">
                  <c:v>1.7855631199999999</c:v>
                </c:pt>
                <c:pt idx="66">
                  <c:v>1.7733990399999999</c:v>
                </c:pt>
                <c:pt idx="67">
                  <c:v>1.8018248699999999</c:v>
                </c:pt>
                <c:pt idx="68">
                  <c:v>1.8054907499999999</c:v>
                </c:pt>
                <c:pt idx="69">
                  <c:v>1.7834374499999999</c:v>
                </c:pt>
                <c:pt idx="70">
                  <c:v>1.7979656399999999</c:v>
                </c:pt>
                <c:pt idx="71">
                  <c:v>1.8154918799999999</c:v>
                </c:pt>
                <c:pt idx="72">
                  <c:v>1.80827743</c:v>
                </c:pt>
                <c:pt idx="73">
                  <c:v>1.8000767099999999</c:v>
                </c:pt>
                <c:pt idx="74">
                  <c:v>1.8224989600000001</c:v>
                </c:pt>
                <c:pt idx="75">
                  <c:v>1.81431684</c:v>
                </c:pt>
                <c:pt idx="76">
                  <c:v>1.8120286800000001</c:v>
                </c:pt>
                <c:pt idx="77">
                  <c:v>1.8265531399999999</c:v>
                </c:pt>
                <c:pt idx="78">
                  <c:v>1.8341589</c:v>
                </c:pt>
                <c:pt idx="79">
                  <c:v>1.8062289499999999</c:v>
                </c:pt>
                <c:pt idx="80">
                  <c:v>1.82173455</c:v>
                </c:pt>
                <c:pt idx="81">
                  <c:v>1.8461201000000003</c:v>
                </c:pt>
                <c:pt idx="82">
                  <c:v>1.83300756</c:v>
                </c:pt>
                <c:pt idx="83">
                  <c:v>1.8188751299999999</c:v>
                </c:pt>
                <c:pt idx="84">
                  <c:v>1.8471960000000001</c:v>
                </c:pt>
                <c:pt idx="85">
                  <c:v>1.8468964800000001</c:v>
                </c:pt>
                <c:pt idx="86">
                  <c:v>1.83280552</c:v>
                </c:pt>
                <c:pt idx="87">
                  <c:v>1.8403984800000002</c:v>
                </c:pt>
                <c:pt idx="88">
                  <c:v>1.8519145799999999</c:v>
                </c:pt>
                <c:pt idx="89">
                  <c:v>1.8397827</c:v>
                </c:pt>
                <c:pt idx="90">
                  <c:v>1.8454176000000002</c:v>
                </c:pt>
                <c:pt idx="91">
                  <c:v>1.8648308799999997</c:v>
                </c:pt>
                <c:pt idx="92">
                  <c:v>1.84775625</c:v>
                </c:pt>
                <c:pt idx="93">
                  <c:v>1.8385884600000002</c:v>
                </c:pt>
                <c:pt idx="94">
                  <c:v>1.8609672400000001</c:v>
                </c:pt>
                <c:pt idx="95">
                  <c:v>1.8685260300000002</c:v>
                </c:pt>
                <c:pt idx="96">
                  <c:v>1.8386962800000002</c:v>
                </c:pt>
                <c:pt idx="97">
                  <c:v>1.8531489400000001</c:v>
                </c:pt>
                <c:pt idx="98">
                  <c:v>1.87157252</c:v>
                </c:pt>
                <c:pt idx="99">
                  <c:v>1.8624091199999999</c:v>
                </c:pt>
                <c:pt idx="100">
                  <c:v>1.8522643999999999</c:v>
                </c:pt>
                <c:pt idx="101">
                  <c:v>1.8745771499999999</c:v>
                </c:pt>
                <c:pt idx="102">
                  <c:v>1.86346872</c:v>
                </c:pt>
                <c:pt idx="103">
                  <c:v>1.8572633599999999</c:v>
                </c:pt>
                <c:pt idx="104">
                  <c:v>1.8667968799999999</c:v>
                </c:pt>
                <c:pt idx="105">
                  <c:v>1.8782940000000001</c:v>
                </c:pt>
                <c:pt idx="106">
                  <c:v>1.8543906399999999</c:v>
                </c:pt>
                <c:pt idx="107">
                  <c:v>1.8678519999999998</c:v>
                </c:pt>
                <c:pt idx="108">
                  <c:v>1.8921210000000002</c:v>
                </c:pt>
                <c:pt idx="109">
                  <c:v>1.87412332</c:v>
                </c:pt>
                <c:pt idx="110">
                  <c:v>1.8610443999999999</c:v>
                </c:pt>
                <c:pt idx="111">
                  <c:v>1.88923212</c:v>
                </c:pt>
                <c:pt idx="112">
                  <c:v>1.8918712799999999</c:v>
                </c:pt>
                <c:pt idx="113">
                  <c:v>1.8709386000000001</c:v>
                </c:pt>
                <c:pt idx="114">
                  <c:v>1.8794714399999999</c:v>
                </c:pt>
                <c:pt idx="115">
                  <c:v>1.8880014000000001</c:v>
                </c:pt>
                <c:pt idx="116">
                  <c:v>1.8788589599999999</c:v>
                </c:pt>
                <c:pt idx="117">
                  <c:v>1.8785527200000001</c:v>
                </c:pt>
                <c:pt idx="118">
                  <c:v>1.8998548799999999</c:v>
                </c:pt>
                <c:pt idx="119">
                  <c:v>1.8857895199999999</c:v>
                </c:pt>
                <c:pt idx="120">
                  <c:v>1.8756719999999998</c:v>
                </c:pt>
                <c:pt idx="121">
                  <c:v>1.8988868799999998</c:v>
                </c:pt>
                <c:pt idx="122">
                  <c:v>1.9015385200000001</c:v>
                </c:pt>
                <c:pt idx="123">
                  <c:v>1.8747542399999999</c:v>
                </c:pt>
                <c:pt idx="124">
                  <c:v>1.8891537200000001</c:v>
                </c:pt>
                <c:pt idx="125">
                  <c:v>1.9074497399999999</c:v>
                </c:pt>
                <c:pt idx="126">
                  <c:v>1.8934372799999999</c:v>
                </c:pt>
                <c:pt idx="127">
                  <c:v>1.8784299600000001</c:v>
                </c:pt>
                <c:pt idx="128">
                  <c:v>1.89967708</c:v>
                </c:pt>
                <c:pt idx="129">
                  <c:v>1.8964281599999999</c:v>
                </c:pt>
                <c:pt idx="130">
                  <c:v>1.8912214000000001</c:v>
                </c:pt>
                <c:pt idx="131">
                  <c:v>1.8997256</c:v>
                </c:pt>
                <c:pt idx="132">
                  <c:v>1.9052896799999999</c:v>
                </c:pt>
                <c:pt idx="133">
                  <c:v>1.8805053200000001</c:v>
                </c:pt>
                <c:pt idx="134">
                  <c:v>1.89585812</c:v>
                </c:pt>
                <c:pt idx="135">
                  <c:v>1.918056</c:v>
                </c:pt>
                <c:pt idx="136">
                  <c:v>1.9001304799999998</c:v>
                </c:pt>
                <c:pt idx="137">
                  <c:v>1.8841480199999998</c:v>
                </c:pt>
                <c:pt idx="138">
                  <c:v>1.9132027199999999</c:v>
                </c:pt>
                <c:pt idx="139">
                  <c:v>1.9168016000000001</c:v>
                </c:pt>
                <c:pt idx="140">
                  <c:v>1.8910651999999999</c:v>
                </c:pt>
                <c:pt idx="141">
                  <c:v>1.8985768799999998</c:v>
                </c:pt>
                <c:pt idx="142">
                  <c:v>1.9148833200000002</c:v>
                </c:pt>
                <c:pt idx="143">
                  <c:v>1.90479668</c:v>
                </c:pt>
                <c:pt idx="144">
                  <c:v>1.89959904</c:v>
                </c:pt>
                <c:pt idx="145">
                  <c:v>1.917851</c:v>
                </c:pt>
                <c:pt idx="146">
                  <c:v>1.9028843200000001</c:v>
                </c:pt>
                <c:pt idx="147">
                  <c:v>1.8976892400000001</c:v>
                </c:pt>
                <c:pt idx="148">
                  <c:v>1.91493611</c:v>
                </c:pt>
                <c:pt idx="149">
                  <c:v>1.9204804500000001</c:v>
                </c:pt>
                <c:pt idx="150">
                  <c:v>1.8899231999999999</c:v>
                </c:pt>
                <c:pt idx="151">
                  <c:v>1.9042540400000001</c:v>
                </c:pt>
                <c:pt idx="152">
                  <c:v>1.9254112400000001</c:v>
                </c:pt>
                <c:pt idx="153">
                  <c:v>1.9123915999999999</c:v>
                </c:pt>
                <c:pt idx="154">
                  <c:v>1.8964886399999998</c:v>
                </c:pt>
                <c:pt idx="155">
                  <c:v>1.921538</c:v>
                </c:pt>
                <c:pt idx="156">
                  <c:v>1.9182970800000001</c:v>
                </c:pt>
                <c:pt idx="157">
                  <c:v>1.9082119900000001</c:v>
                </c:pt>
                <c:pt idx="158">
                  <c:v>1.9137679600000002</c:v>
                </c:pt>
                <c:pt idx="159">
                  <c:v>1.9232014799999999</c:v>
                </c:pt>
                <c:pt idx="160">
                  <c:v>1.9014446</c:v>
                </c:pt>
                <c:pt idx="161">
                  <c:v>1.9147746000000001</c:v>
                </c:pt>
                <c:pt idx="162">
                  <c:v>1.9329715200000002</c:v>
                </c:pt>
                <c:pt idx="163">
                  <c:v>1.9160940399999999</c:v>
                </c:pt>
                <c:pt idx="164">
                  <c:v>1.9021438800000001</c:v>
                </c:pt>
                <c:pt idx="165">
                  <c:v>1.9252026</c:v>
                </c:pt>
                <c:pt idx="166">
                  <c:v>1.9317017599999999</c:v>
                </c:pt>
                <c:pt idx="167">
                  <c:v>1.9031534000000001</c:v>
                </c:pt>
                <c:pt idx="168">
                  <c:v>1.9135471199999998</c:v>
                </c:pt>
                <c:pt idx="169">
                  <c:v>1.93074944</c:v>
                </c:pt>
                <c:pt idx="170">
                  <c:v>1.9207217400000001</c:v>
                </c:pt>
                <c:pt idx="171">
                  <c:v>1.91554165</c:v>
                </c:pt>
                <c:pt idx="172">
                  <c:v>1.9356332000000001</c:v>
                </c:pt>
                <c:pt idx="173">
                  <c:v>1.9197544800000002</c:v>
                </c:pt>
                <c:pt idx="174">
                  <c:v>1.9165215600000001</c:v>
                </c:pt>
                <c:pt idx="175">
                  <c:v>1.92692022</c:v>
                </c:pt>
                <c:pt idx="176">
                  <c:v>1.9343794999999999</c:v>
                </c:pt>
                <c:pt idx="177">
                  <c:v>1.9078004399999999</c:v>
                </c:pt>
                <c:pt idx="178">
                  <c:v>1.9249971300000002</c:v>
                </c:pt>
                <c:pt idx="179">
                  <c:v>1.9450631199999997</c:v>
                </c:pt>
                <c:pt idx="180">
                  <c:v>1.9301718000000001</c:v>
                </c:pt>
                <c:pt idx="181">
                  <c:v>1.9143140400000001</c:v>
                </c:pt>
                <c:pt idx="182">
                  <c:v>1.9402378200000001</c:v>
                </c:pt>
                <c:pt idx="183">
                  <c:v>1.93989816</c:v>
                </c:pt>
                <c:pt idx="184">
                  <c:v>1.92404632</c:v>
                </c:pt>
                <c:pt idx="185">
                  <c:v>1.9305234000000002</c:v>
                </c:pt>
                <c:pt idx="186">
                  <c:v>1.93796868</c:v>
                </c:pt>
                <c:pt idx="187">
                  <c:v>1.92018412</c:v>
                </c:pt>
                <c:pt idx="188">
                  <c:v>1.92956868</c:v>
                </c:pt>
                <c:pt idx="189">
                  <c:v>1.9496195999999999</c:v>
                </c:pt>
                <c:pt idx="190">
                  <c:v>1.9318416</c:v>
                </c:pt>
                <c:pt idx="191">
                  <c:v>1.9198871999999998</c:v>
                </c:pt>
                <c:pt idx="192">
                  <c:v>1.9428379200000001</c:v>
                </c:pt>
                <c:pt idx="193">
                  <c:v>1.9483331999999998</c:v>
                </c:pt>
                <c:pt idx="194">
                  <c:v>1.9179676400000001</c:v>
                </c:pt>
                <c:pt idx="195">
                  <c:v>1.932186</c:v>
                </c:pt>
                <c:pt idx="196">
                  <c:v>1.9492859599999999</c:v>
                </c:pt>
                <c:pt idx="197">
                  <c:v>1.9392773399999998</c:v>
                </c:pt>
                <c:pt idx="198">
                  <c:v>1.9273548</c:v>
                </c:pt>
                <c:pt idx="199">
                  <c:v>1.9464035999999998</c:v>
                </c:pt>
                <c:pt idx="200">
                  <c:v>1.9344635999999999</c:v>
                </c:pt>
                <c:pt idx="201">
                  <c:v>1.93315591</c:v>
                </c:pt>
                <c:pt idx="202">
                  <c:v>1.9454387999999998</c:v>
                </c:pt>
                <c:pt idx="203">
                  <c:v>1.9480203599999999</c:v>
                </c:pt>
                <c:pt idx="204">
                  <c:v>1.92157416</c:v>
                </c:pt>
                <c:pt idx="205">
                  <c:v>1.9386696000000001</c:v>
                </c:pt>
                <c:pt idx="206">
                  <c:v>1.9605954800000001</c:v>
                </c:pt>
                <c:pt idx="207">
                  <c:v>1.9428637200000001</c:v>
                </c:pt>
                <c:pt idx="208">
                  <c:v>1.9299723200000001</c:v>
                </c:pt>
                <c:pt idx="209">
                  <c:v>1.9547887199999998</c:v>
                </c:pt>
                <c:pt idx="210">
                  <c:v>1.957365</c:v>
                </c:pt>
                <c:pt idx="211">
                  <c:v>1.9367257200000001</c:v>
                </c:pt>
                <c:pt idx="212">
                  <c:v>1.9422026999999997</c:v>
                </c:pt>
                <c:pt idx="213">
                  <c:v>1.9515624</c:v>
                </c:pt>
                <c:pt idx="214">
                  <c:v>1.9357637999999999</c:v>
                </c:pt>
                <c:pt idx="215">
                  <c:v>1.9422036900000001</c:v>
                </c:pt>
                <c:pt idx="216">
                  <c:v>1.9602288999999997</c:v>
                </c:pt>
                <c:pt idx="217">
                  <c:v>1.9435112399999999</c:v>
                </c:pt>
                <c:pt idx="218">
                  <c:v>1.93448124</c:v>
                </c:pt>
                <c:pt idx="219">
                  <c:v>1.9582893499999998</c:v>
                </c:pt>
                <c:pt idx="220">
                  <c:v>1.9618246699999999</c:v>
                </c:pt>
                <c:pt idx="221">
                  <c:v>1.9325745200000002</c:v>
                </c:pt>
                <c:pt idx="222">
                  <c:v>1.9428453799999998</c:v>
                </c:pt>
                <c:pt idx="223">
                  <c:v>1.9627778500000002</c:v>
                </c:pt>
                <c:pt idx="224">
                  <c:v>1.9537730999999998</c:v>
                </c:pt>
                <c:pt idx="225">
                  <c:v>1.9418987999999997</c:v>
                </c:pt>
                <c:pt idx="226">
                  <c:v>1.96278544</c:v>
                </c:pt>
                <c:pt idx="227">
                  <c:v>1.9508728799999999</c:v>
                </c:pt>
                <c:pt idx="228">
                  <c:v>1.9457304900000001</c:v>
                </c:pt>
                <c:pt idx="229">
                  <c:v>1.9560267999999998</c:v>
                </c:pt>
                <c:pt idx="230">
                  <c:v>1.9614824000000002</c:v>
                </c:pt>
                <c:pt idx="231">
                  <c:v>1.9360922999999999</c:v>
                </c:pt>
                <c:pt idx="232">
                  <c:v>1.9511798199999997</c:v>
                </c:pt>
                <c:pt idx="233">
                  <c:v>1.9720601600000001</c:v>
                </c:pt>
                <c:pt idx="234">
                  <c:v>1.9553655599999999</c:v>
                </c:pt>
                <c:pt idx="235">
                  <c:v>1.9405814400000001</c:v>
                </c:pt>
                <c:pt idx="236">
                  <c:v>1.96720692</c:v>
                </c:pt>
                <c:pt idx="237">
                  <c:v>1.9707494400000001</c:v>
                </c:pt>
                <c:pt idx="238">
                  <c:v>1.9482727499999999</c:v>
                </c:pt>
                <c:pt idx="239">
                  <c:v>1.9537204500000001</c:v>
                </c:pt>
                <c:pt idx="240">
                  <c:v>1.9658987600000002</c:v>
                </c:pt>
                <c:pt idx="241">
                  <c:v>1.9559757599999998</c:v>
                </c:pt>
                <c:pt idx="242">
                  <c:v>1.95372736</c:v>
                </c:pt>
                <c:pt idx="243">
                  <c:v>1.9726081200000001</c:v>
                </c:pt>
                <c:pt idx="244">
                  <c:v>1.9597848500000001</c:v>
                </c:pt>
                <c:pt idx="245">
                  <c:v>1.9507893999999997</c:v>
                </c:pt>
                <c:pt idx="246">
                  <c:v>1.9687406699999999</c:v>
                </c:pt>
                <c:pt idx="247">
                  <c:v>1.9712948400000001</c:v>
                </c:pt>
                <c:pt idx="248">
                  <c:v>1.9459932599999998</c:v>
                </c:pt>
                <c:pt idx="249">
                  <c:v>1.9619746200000001</c:v>
                </c:pt>
                <c:pt idx="250">
                  <c:v>1.9808719700000001</c:v>
                </c:pt>
                <c:pt idx="251">
                  <c:v>1.96710147</c:v>
                </c:pt>
                <c:pt idx="252">
                  <c:v>1.95141571</c:v>
                </c:pt>
                <c:pt idx="253">
                  <c:v>1.9731843200000001</c:v>
                </c:pt>
                <c:pt idx="254">
                  <c:v>1.96995615</c:v>
                </c:pt>
                <c:pt idx="255">
                  <c:v>1.9609931599999999</c:v>
                </c:pt>
                <c:pt idx="256">
                  <c:v>1.9692991900000001</c:v>
                </c:pt>
                <c:pt idx="257">
                  <c:v>1.9756636000000001</c:v>
                </c:pt>
                <c:pt idx="258">
                  <c:v>1.95234076</c:v>
                </c:pt>
                <c:pt idx="259">
                  <c:v>1.9663962500000001</c:v>
                </c:pt>
                <c:pt idx="260">
                  <c:v>1.9861777600000001</c:v>
                </c:pt>
                <c:pt idx="261">
                  <c:v>1.96859468</c:v>
                </c:pt>
                <c:pt idx="262">
                  <c:v>1.9529542599999998</c:v>
                </c:pt>
                <c:pt idx="263">
                  <c:v>1.9775183999999999</c:v>
                </c:pt>
                <c:pt idx="264">
                  <c:v>1.98101992</c:v>
                </c:pt>
                <c:pt idx="265">
                  <c:v>1.9538712</c:v>
                </c:pt>
                <c:pt idx="266">
                  <c:v>1.9621838699999998</c:v>
                </c:pt>
                <c:pt idx="267">
                  <c:v>1.98100543</c:v>
                </c:pt>
                <c:pt idx="268">
                  <c:v>1.9729953</c:v>
                </c:pt>
                <c:pt idx="269">
                  <c:v>1.9630941400000002</c:v>
                </c:pt>
                <c:pt idx="270">
                  <c:v>1.9819262900000001</c:v>
                </c:pt>
                <c:pt idx="271">
                  <c:v>1.9681993099999999</c:v>
                </c:pt>
                <c:pt idx="272">
                  <c:v>1.9649796399999997</c:v>
                </c:pt>
                <c:pt idx="273">
                  <c:v>1.9818680000000002</c:v>
                </c:pt>
                <c:pt idx="274">
                  <c:v>1.9872953</c:v>
                </c:pt>
                <c:pt idx="275">
                  <c:v>1.9573209300000001</c:v>
                </c:pt>
                <c:pt idx="276">
                  <c:v>1.9770493600000001</c:v>
                </c:pt>
                <c:pt idx="277">
                  <c:v>1.9958356800000001</c:v>
                </c:pt>
                <c:pt idx="278">
                  <c:v>1.9821425399999997</c:v>
                </c:pt>
                <c:pt idx="279">
                  <c:v>1.9674568600000002</c:v>
                </c:pt>
                <c:pt idx="280">
                  <c:v>1.9891011599999999</c:v>
                </c:pt>
                <c:pt idx="281">
                  <c:v>1.9887680399999998</c:v>
                </c:pt>
                <c:pt idx="282">
                  <c:v>1.9741090200000002</c:v>
                </c:pt>
                <c:pt idx="283">
                  <c:v>1.9804625999999999</c:v>
                </c:pt>
                <c:pt idx="284">
                  <c:v>1.9896781600000002</c:v>
                </c:pt>
                <c:pt idx="285">
                  <c:v>1.97025312</c:v>
                </c:pt>
                <c:pt idx="286">
                  <c:v>1.9775582400000002</c:v>
                </c:pt>
                <c:pt idx="287">
                  <c:v>1.9991747000000002</c:v>
                </c:pt>
                <c:pt idx="288">
                  <c:v>1.9797575000000001</c:v>
                </c:pt>
                <c:pt idx="289">
                  <c:v>1.9679782200000002</c:v>
                </c:pt>
                <c:pt idx="290">
                  <c:v>1.9914926399999999</c:v>
                </c:pt>
                <c:pt idx="291">
                  <c:v>1.9968802799999998</c:v>
                </c:pt>
                <c:pt idx="292">
                  <c:v>1.9688949</c:v>
                </c:pt>
                <c:pt idx="293">
                  <c:v>1.9790508000000002</c:v>
                </c:pt>
                <c:pt idx="294">
                  <c:v>1.9911094599999999</c:v>
                </c:pt>
                <c:pt idx="295">
                  <c:v>1.98315138</c:v>
                </c:pt>
                <c:pt idx="296">
                  <c:v>1.9761486799999999</c:v>
                </c:pt>
                <c:pt idx="297">
                  <c:v>1.99677536</c:v>
                </c:pt>
                <c:pt idx="298">
                  <c:v>1.9840575000000003</c:v>
                </c:pt>
                <c:pt idx="299">
                  <c:v>1.9780101799999998</c:v>
                </c:pt>
                <c:pt idx="300">
                  <c:v>1.9938649199999998</c:v>
                </c:pt>
                <c:pt idx="301">
                  <c:v>1.9973379599999999</c:v>
                </c:pt>
                <c:pt idx="302">
                  <c:v>1.9693983400000001</c:v>
                </c:pt>
                <c:pt idx="303">
                  <c:v>1.9861979000000001</c:v>
                </c:pt>
                <c:pt idx="304">
                  <c:v>2.0077282999999997</c:v>
                </c:pt>
                <c:pt idx="305">
                  <c:v>1.9893355800000001</c:v>
                </c:pt>
                <c:pt idx="306">
                  <c:v>1.9766351599999998</c:v>
                </c:pt>
                <c:pt idx="307">
                  <c:v>2.00103024</c:v>
                </c:pt>
                <c:pt idx="308">
                  <c:v>2.0025743399999998</c:v>
                </c:pt>
                <c:pt idx="309">
                  <c:v>1.9851451200000001</c:v>
                </c:pt>
                <c:pt idx="310">
                  <c:v>1.98861336</c:v>
                </c:pt>
                <c:pt idx="311">
                  <c:v>1.9958820000000002</c:v>
                </c:pt>
                <c:pt idx="312">
                  <c:v>1.9822214999999999</c:v>
                </c:pt>
                <c:pt idx="313">
                  <c:v>1.9866591</c:v>
                </c:pt>
                <c:pt idx="314">
                  <c:v>2.0081731599999997</c:v>
                </c:pt>
                <c:pt idx="315">
                  <c:v>1.99071792</c:v>
                </c:pt>
                <c:pt idx="316">
                  <c:v>1.9789872399999999</c:v>
                </c:pt>
                <c:pt idx="317">
                  <c:v>1.9995627599999999</c:v>
                </c:pt>
                <c:pt idx="318">
                  <c:v>2.0020737</c:v>
                </c:pt>
                <c:pt idx="319">
                  <c:v>1.97516034</c:v>
                </c:pt>
                <c:pt idx="320">
                  <c:v>1.98904112</c:v>
                </c:pt>
                <c:pt idx="321">
                  <c:v>2.00865194</c:v>
                </c:pt>
                <c:pt idx="322">
                  <c:v>1.9978779599999998</c:v>
                </c:pt>
                <c:pt idx="323">
                  <c:v>1.9852105</c:v>
                </c:pt>
                <c:pt idx="324">
                  <c:v>2.0057179500000002</c:v>
                </c:pt>
                <c:pt idx="325">
                  <c:v>1.9978152600000003</c:v>
                </c:pt>
                <c:pt idx="326">
                  <c:v>1.99271702</c:v>
                </c:pt>
                <c:pt idx="327">
                  <c:v>2.0018592000000002</c:v>
                </c:pt>
                <c:pt idx="328">
                  <c:v>2.0053120400000002</c:v>
                </c:pt>
                <c:pt idx="329">
                  <c:v>1.9803586</c:v>
                </c:pt>
                <c:pt idx="330">
                  <c:v>1.9942138500000002</c:v>
                </c:pt>
                <c:pt idx="331">
                  <c:v>2.0147156699999997</c:v>
                </c:pt>
                <c:pt idx="332">
                  <c:v>1.9963814</c:v>
                </c:pt>
                <c:pt idx="333">
                  <c:v>1.9818616999999998</c:v>
                </c:pt>
                <c:pt idx="334">
                  <c:v>2.0089610599999999</c:v>
                </c:pt>
                <c:pt idx="335">
                  <c:v>2.00862154</c:v>
                </c:pt>
                <c:pt idx="336">
                  <c:v>1.9893538199999998</c:v>
                </c:pt>
                <c:pt idx="337">
                  <c:v>1.9946739200000001</c:v>
                </c:pt>
                <c:pt idx="338">
                  <c:v>2.0066568899999999</c:v>
                </c:pt>
                <c:pt idx="339">
                  <c:v>1.9968582300000004</c:v>
                </c:pt>
                <c:pt idx="340">
                  <c:v>1.9964993600000003</c:v>
                </c:pt>
                <c:pt idx="341">
                  <c:v>2.0141279999999999</c:v>
                </c:pt>
                <c:pt idx="342">
                  <c:v>1.9958449500000002</c:v>
                </c:pt>
                <c:pt idx="343">
                  <c:v>1.98889016</c:v>
                </c:pt>
                <c:pt idx="344">
                  <c:v>2.0102702399999997</c:v>
                </c:pt>
                <c:pt idx="345">
                  <c:v>2.0155996800000002</c:v>
                </c:pt>
                <c:pt idx="346">
                  <c:v>1.9859906199999999</c:v>
                </c:pt>
                <c:pt idx="347">
                  <c:v>2.0007687000000001</c:v>
                </c:pt>
                <c:pt idx="348">
                  <c:v>2.0211872</c:v>
                </c:pt>
                <c:pt idx="349">
                  <c:v>2.00856864</c:v>
                </c:pt>
                <c:pt idx="350">
                  <c:v>1.99314287</c:v>
                </c:pt>
                <c:pt idx="351">
                  <c:v>2.016384</c:v>
                </c:pt>
                <c:pt idx="352">
                  <c:v>2.0084915200000002</c:v>
                </c:pt>
                <c:pt idx="353">
                  <c:v>2.0015452799999998</c:v>
                </c:pt>
                <c:pt idx="354">
                  <c:v>2.0078105600000002</c:v>
                </c:pt>
                <c:pt idx="355">
                  <c:v>2.01596032</c:v>
                </c:pt>
                <c:pt idx="356">
                  <c:v>1.9929604699999999</c:v>
                </c:pt>
                <c:pt idx="357">
                  <c:v>2.0067678400000002</c:v>
                </c:pt>
                <c:pt idx="358">
                  <c:v>2.0253062400000004</c:v>
                </c:pt>
                <c:pt idx="359">
                  <c:v>2.00705088</c:v>
                </c:pt>
                <c:pt idx="360">
                  <c:v>1.99160815</c:v>
                </c:pt>
                <c:pt idx="361">
                  <c:v>2.0186207999999999</c:v>
                </c:pt>
                <c:pt idx="362">
                  <c:v>2.0239315200000001</c:v>
                </c:pt>
                <c:pt idx="363">
                  <c:v>2.00001461</c:v>
                </c:pt>
                <c:pt idx="364">
                  <c:v>2.0062682999999999</c:v>
                </c:pt>
                <c:pt idx="365">
                  <c:v>2.0134828800000002</c:v>
                </c:pt>
                <c:pt idx="366">
                  <c:v>2.0065495999999996</c:v>
                </c:pt>
                <c:pt idx="367">
                  <c:v>2.0015014400000002</c:v>
                </c:pt>
                <c:pt idx="368">
                  <c:v>2.0199654200000001</c:v>
                </c:pt>
                <c:pt idx="369">
                  <c:v>2.0074089599999998</c:v>
                </c:pt>
                <c:pt idx="370">
                  <c:v>2.00048096</c:v>
                </c:pt>
                <c:pt idx="371">
                  <c:v>2.01611297</c:v>
                </c:pt>
                <c:pt idx="372">
                  <c:v>2.0223545000000001</c:v>
                </c:pt>
                <c:pt idx="373">
                  <c:v>1.9919366399999998</c:v>
                </c:pt>
                <c:pt idx="374">
                  <c:v>2.0094424699999998</c:v>
                </c:pt>
                <c:pt idx="375">
                  <c:v>2.0307240000000002</c:v>
                </c:pt>
                <c:pt idx="376">
                  <c:v>2.01439857</c:v>
                </c:pt>
                <c:pt idx="377">
                  <c:v>1.9999795200000001</c:v>
                </c:pt>
                <c:pt idx="378">
                  <c:v>2.0221698400000001</c:v>
                </c:pt>
                <c:pt idx="379">
                  <c:v>2.0190069899999998</c:v>
                </c:pt>
                <c:pt idx="380">
                  <c:v>2.00739095</c:v>
                </c:pt>
                <c:pt idx="381">
                  <c:v>2.0127055999999999</c:v>
                </c:pt>
                <c:pt idx="382">
                  <c:v>2.0189145000000002</c:v>
                </c:pt>
                <c:pt idx="383">
                  <c:v>1.9997930999999998</c:v>
                </c:pt>
                <c:pt idx="384">
                  <c:v>2.00790069</c:v>
                </c:pt>
                <c:pt idx="385">
                  <c:v>2.0301052799999999</c:v>
                </c:pt>
                <c:pt idx="386">
                  <c:v>2.0147447999999999</c:v>
                </c:pt>
                <c:pt idx="387">
                  <c:v>2.0012445900000002</c:v>
                </c:pt>
                <c:pt idx="388">
                  <c:v>2.0233954199999999</c:v>
                </c:pt>
                <c:pt idx="389">
                  <c:v>2.0277398</c:v>
                </c:pt>
                <c:pt idx="390">
                  <c:v>2.0011584999999998</c:v>
                </c:pt>
                <c:pt idx="391">
                  <c:v>2.0120681399999998</c:v>
                </c:pt>
                <c:pt idx="392">
                  <c:v>2.02672366</c:v>
                </c:pt>
                <c:pt idx="393">
                  <c:v>2.01885804</c:v>
                </c:pt>
                <c:pt idx="394">
                  <c:v>2.0110380599999997</c:v>
                </c:pt>
                <c:pt idx="395">
                  <c:v>2.0313075999999999</c:v>
                </c:pt>
                <c:pt idx="396">
                  <c:v>2.0159505599999998</c:v>
                </c:pt>
                <c:pt idx="397">
                  <c:v>2.00998652</c:v>
                </c:pt>
                <c:pt idx="398">
                  <c:v>2.02371167</c:v>
                </c:pt>
                <c:pt idx="399">
                  <c:v>2.0280258</c:v>
                </c:pt>
                <c:pt idx="400">
                  <c:v>2.0005311799999999</c:v>
                </c:pt>
                <c:pt idx="401">
                  <c:v>2.0179728800000003</c:v>
                </c:pt>
                <c:pt idx="402">
                  <c:v>2.0391517799999996</c:v>
                </c:pt>
                <c:pt idx="403">
                  <c:v>2.0200899399999996</c:v>
                </c:pt>
                <c:pt idx="404">
                  <c:v>2.0057119999999999</c:v>
                </c:pt>
                <c:pt idx="405">
                  <c:v>2.0296661</c:v>
                </c:pt>
                <c:pt idx="406">
                  <c:v>2.0302757799999998</c:v>
                </c:pt>
                <c:pt idx="407">
                  <c:v>2.0149680999999999</c:v>
                </c:pt>
                <c:pt idx="408">
                  <c:v>2.02116732</c:v>
                </c:pt>
                <c:pt idx="409">
                  <c:v>2.0282990000000001</c:v>
                </c:pt>
                <c:pt idx="410">
                  <c:v>2.0139336999999999</c:v>
                </c:pt>
                <c:pt idx="411">
                  <c:v>2.02012956</c:v>
                </c:pt>
                <c:pt idx="412">
                  <c:v>2.0365996000000002</c:v>
                </c:pt>
                <c:pt idx="413">
                  <c:v>2.01943772</c:v>
                </c:pt>
                <c:pt idx="414">
                  <c:v>2.0060172000000001</c:v>
                </c:pt>
                <c:pt idx="415">
                  <c:v>2.0336857199999998</c:v>
                </c:pt>
                <c:pt idx="416">
                  <c:v>2.03798331</c:v>
                </c:pt>
                <c:pt idx="417">
                  <c:v>2.0105651399999998</c:v>
                </c:pt>
                <c:pt idx="418">
                  <c:v>2.0186413799999996</c:v>
                </c:pt>
                <c:pt idx="419">
                  <c:v>2.0378685600000002</c:v>
                </c:pt>
                <c:pt idx="420">
                  <c:v>2.02912275</c:v>
                </c:pt>
                <c:pt idx="421">
                  <c:v>2.0166487399999999</c:v>
                </c:pt>
                <c:pt idx="422">
                  <c:v>2.0368202399999999</c:v>
                </c:pt>
                <c:pt idx="423">
                  <c:v>2.0243489499999998</c:v>
                </c:pt>
                <c:pt idx="424">
                  <c:v>2.01840785</c:v>
                </c:pt>
                <c:pt idx="425">
                  <c:v>2.0310894799999999</c:v>
                </c:pt>
                <c:pt idx="426">
                  <c:v>2.0307626299999999</c:v>
                </c:pt>
                <c:pt idx="427">
                  <c:v>2.0052551200000002</c:v>
                </c:pt>
                <c:pt idx="428">
                  <c:v>2.0235220800000002</c:v>
                </c:pt>
                <c:pt idx="429">
                  <c:v>2.0427356400000001</c:v>
                </c:pt>
                <c:pt idx="430">
                  <c:v>2.0256427499999998</c:v>
                </c:pt>
                <c:pt idx="431">
                  <c:v>2.0076025200000003</c:v>
                </c:pt>
                <c:pt idx="432">
                  <c:v>2.0360969999999998</c:v>
                </c:pt>
                <c:pt idx="433">
                  <c:v>2.0366779200000003</c:v>
                </c:pt>
                <c:pt idx="434">
                  <c:v>2.0177359200000002</c:v>
                </c:pt>
                <c:pt idx="435">
                  <c:v>2.0238809999999998</c:v>
                </c:pt>
                <c:pt idx="436">
                  <c:v>2.0319062400000001</c:v>
                </c:pt>
                <c:pt idx="437">
                  <c:v>2.0166736000000003</c:v>
                </c:pt>
                <c:pt idx="438">
                  <c:v>2.0191385500000001</c:v>
                </c:pt>
                <c:pt idx="439">
                  <c:v>2.0383188800000003</c:v>
                </c:pt>
                <c:pt idx="440">
                  <c:v>2.0230924799999999</c:v>
                </c:pt>
                <c:pt idx="441">
                  <c:v>2.01621564</c:v>
                </c:pt>
                <c:pt idx="442">
                  <c:v>2.0335490800000002</c:v>
                </c:pt>
                <c:pt idx="443">
                  <c:v>2.0387745000000002</c:v>
                </c:pt>
                <c:pt idx="444">
                  <c:v>2.01238728</c:v>
                </c:pt>
                <c:pt idx="445">
                  <c:v>2.0222588400000001</c:v>
                </c:pt>
                <c:pt idx="446">
                  <c:v>2.0423652299999997</c:v>
                </c:pt>
                <c:pt idx="447">
                  <c:v>2.0317768000000003</c:v>
                </c:pt>
                <c:pt idx="448">
                  <c:v>2.0156432399999997</c:v>
                </c:pt>
                <c:pt idx="449">
                  <c:v>2.0385028800000002</c:v>
                </c:pt>
                <c:pt idx="450">
                  <c:v>2.0288703200000002</c:v>
                </c:pt>
                <c:pt idx="451">
                  <c:v>2.0238807599999999</c:v>
                </c:pt>
                <c:pt idx="452">
                  <c:v>2.0309542</c:v>
                </c:pt>
                <c:pt idx="453">
                  <c:v>2.0361697999999997</c:v>
                </c:pt>
                <c:pt idx="454">
                  <c:v>2.01077664</c:v>
                </c:pt>
                <c:pt idx="455">
                  <c:v>2.0261941999999999</c:v>
                </c:pt>
                <c:pt idx="456">
                  <c:v>2.0453149599999998</c:v>
                </c:pt>
                <c:pt idx="457">
                  <c:v>2.0282760000000004</c:v>
                </c:pt>
                <c:pt idx="458">
                  <c:v>2.0149501599999997</c:v>
                </c:pt>
                <c:pt idx="459">
                  <c:v>2.0396226799999999</c:v>
                </c:pt>
                <c:pt idx="460">
                  <c:v>2.0401970399999998</c:v>
                </c:pt>
                <c:pt idx="461">
                  <c:v>2.0185384399999999</c:v>
                </c:pt>
                <c:pt idx="462">
                  <c:v>2.0256212699999998</c:v>
                </c:pt>
                <c:pt idx="463">
                  <c:v>2.0400661199999996</c:v>
                </c:pt>
                <c:pt idx="464">
                  <c:v>2.0295289600000004</c:v>
                </c:pt>
                <c:pt idx="465">
                  <c:v>2.0254753600000002</c:v>
                </c:pt>
                <c:pt idx="466">
                  <c:v>2.0454876</c:v>
                </c:pt>
                <c:pt idx="467">
                  <c:v>2.0284768</c:v>
                </c:pt>
                <c:pt idx="468">
                  <c:v>2.0234998800000001</c:v>
                </c:pt>
                <c:pt idx="469">
                  <c:v>2.0388542800000002</c:v>
                </c:pt>
                <c:pt idx="470">
                  <c:v>2.04314828</c:v>
                </c:pt>
                <c:pt idx="471">
                  <c:v>2.01505204</c:v>
                </c:pt>
                <c:pt idx="472">
                  <c:v>2.0276258700000001</c:v>
                </c:pt>
                <c:pt idx="473">
                  <c:v>2.0476124499999999</c:v>
                </c:pt>
                <c:pt idx="474">
                  <c:v>2.0352645599999999</c:v>
                </c:pt>
                <c:pt idx="475">
                  <c:v>2.0192022000000001</c:v>
                </c:pt>
                <c:pt idx="476">
                  <c:v>2.0410276400000003</c:v>
                </c:pt>
                <c:pt idx="477">
                  <c:v>2.0378807399999999</c:v>
                </c:pt>
                <c:pt idx="478">
                  <c:v>2.0273897999999999</c:v>
                </c:pt>
                <c:pt idx="479">
                  <c:v>2.0335029599999999</c:v>
                </c:pt>
                <c:pt idx="480">
                  <c:v>2.0405372000000002</c:v>
                </c:pt>
                <c:pt idx="481">
                  <c:v>2.0207753500000001</c:v>
                </c:pt>
                <c:pt idx="482">
                  <c:v>2.0324460000000002</c:v>
                </c:pt>
                <c:pt idx="483">
                  <c:v>2.05145109</c:v>
                </c:pt>
                <c:pt idx="484">
                  <c:v>2.03171934</c:v>
                </c:pt>
                <c:pt idx="485">
                  <c:v>2.0175293699999997</c:v>
                </c:pt>
                <c:pt idx="486">
                  <c:v>2.04210504</c:v>
                </c:pt>
                <c:pt idx="487">
                  <c:v>2.0481839900000001</c:v>
                </c:pt>
                <c:pt idx="488">
                  <c:v>2.0247778800000003</c:v>
                </c:pt>
                <c:pt idx="489">
                  <c:v>2.0308796099999999</c:v>
                </c:pt>
                <c:pt idx="490">
                  <c:v>2.0452744899999997</c:v>
                </c:pt>
                <c:pt idx="491">
                  <c:v>2.03939015</c:v>
                </c:pt>
                <c:pt idx="492">
                  <c:v>2.0307435600000003</c:v>
                </c:pt>
                <c:pt idx="493">
                  <c:v>2.0525004400000002</c:v>
                </c:pt>
                <c:pt idx="494">
                  <c:v>2.0364857700000001</c:v>
                </c:pt>
                <c:pt idx="495">
                  <c:v>2.0287647299999998</c:v>
                </c:pt>
                <c:pt idx="496">
                  <c:v>2.0459065000000001</c:v>
                </c:pt>
                <c:pt idx="497">
                  <c:v>2.0455509800000002</c:v>
                </c:pt>
                <c:pt idx="498">
                  <c:v>2.0194234199999999</c:v>
                </c:pt>
                <c:pt idx="499">
                  <c:v>2.0337966999999999</c:v>
                </c:pt>
                <c:pt idx="500">
                  <c:v>2.0555257399999998</c:v>
                </c:pt>
                <c:pt idx="501">
                  <c:v>2.0395069800000001</c:v>
                </c:pt>
                <c:pt idx="502">
                  <c:v>2.0235380000000003</c:v>
                </c:pt>
                <c:pt idx="503">
                  <c:v>2.0461767499999999</c:v>
                </c:pt>
                <c:pt idx="504">
                  <c:v>2.0467402200000002</c:v>
                </c:pt>
                <c:pt idx="505">
                  <c:v>2.0344109000000001</c:v>
                </c:pt>
                <c:pt idx="506">
                  <c:v>2.0395938499999997</c:v>
                </c:pt>
                <c:pt idx="507">
                  <c:v>2.04567174</c:v>
                </c:pt>
                <c:pt idx="508">
                  <c:v>2.0241604599999996</c:v>
                </c:pt>
                <c:pt idx="509">
                  <c:v>2.0311793699999998</c:v>
                </c:pt>
                <c:pt idx="510">
                  <c:v>2.05286985</c:v>
                </c:pt>
                <c:pt idx="511">
                  <c:v>2.0350636</c:v>
                </c:pt>
                <c:pt idx="512">
                  <c:v>2.0227505399999997</c:v>
                </c:pt>
                <c:pt idx="513">
                  <c:v>2.0462665800000002</c:v>
                </c:pt>
                <c:pt idx="514">
                  <c:v>2.05235732</c:v>
                </c:pt>
                <c:pt idx="515">
                  <c:v>2.0263036800000003</c:v>
                </c:pt>
                <c:pt idx="516">
                  <c:v>2.0351037199999999</c:v>
                </c:pt>
                <c:pt idx="517">
                  <c:v>2.0503442999999999</c:v>
                </c:pt>
                <c:pt idx="518">
                  <c:v>2.04083675</c:v>
                </c:pt>
                <c:pt idx="519">
                  <c:v>2.0313100500000001</c:v>
                </c:pt>
                <c:pt idx="520">
                  <c:v>2.0511053000000001</c:v>
                </c:pt>
                <c:pt idx="521">
                  <c:v>2.03791302</c:v>
                </c:pt>
                <c:pt idx="522">
                  <c:v>2.0339132099999997</c:v>
                </c:pt>
                <c:pt idx="523">
                  <c:v>2.0463658600000003</c:v>
                </c:pt>
                <c:pt idx="524">
                  <c:v>2.0487573600000002</c:v>
                </c:pt>
                <c:pt idx="525">
                  <c:v>2.0200005000000001</c:v>
                </c:pt>
                <c:pt idx="526">
                  <c:v>2.0370728000000002</c:v>
                </c:pt>
                <c:pt idx="527">
                  <c:v>2.0568643400000002</c:v>
                </c:pt>
                <c:pt idx="528">
                  <c:v>2.0400236400000002</c:v>
                </c:pt>
                <c:pt idx="529">
                  <c:v>2.0277438999999999</c:v>
                </c:pt>
                <c:pt idx="530">
                  <c:v>2.0512097100000002</c:v>
                </c:pt>
                <c:pt idx="531">
                  <c:v>2.0526814500000001</c:v>
                </c:pt>
                <c:pt idx="532">
                  <c:v>2.0321705800000003</c:v>
                </c:pt>
                <c:pt idx="533">
                  <c:v>2.0355189999999999</c:v>
                </c:pt>
                <c:pt idx="534">
                  <c:v>2.0506901399999999</c:v>
                </c:pt>
                <c:pt idx="535">
                  <c:v>2.0356992599999999</c:v>
                </c:pt>
                <c:pt idx="536">
                  <c:v>2.0399148499999997</c:v>
                </c:pt>
                <c:pt idx="537">
                  <c:v>2.0559908199999999</c:v>
                </c:pt>
                <c:pt idx="538">
                  <c:v>2.04102899</c:v>
                </c:pt>
                <c:pt idx="539">
                  <c:v>2.0305969199999998</c:v>
                </c:pt>
                <c:pt idx="540">
                  <c:v>2.0503428000000001</c:v>
                </c:pt>
                <c:pt idx="541">
                  <c:v>2.0554649999999999</c:v>
                </c:pt>
                <c:pt idx="542">
                  <c:v>2.0268124099999998</c:v>
                </c:pt>
                <c:pt idx="543">
                  <c:v>2.03922026</c:v>
                </c:pt>
                <c:pt idx="544">
                  <c:v>2.0543849999999999</c:v>
                </c:pt>
                <c:pt idx="545">
                  <c:v>2.0448960000000005</c:v>
                </c:pt>
                <c:pt idx="546">
                  <c:v>2.0317814999999997</c:v>
                </c:pt>
                <c:pt idx="547">
                  <c:v>2.0523924199999999</c:v>
                </c:pt>
                <c:pt idx="548">
                  <c:v>2.0438208000000002</c:v>
                </c:pt>
                <c:pt idx="549">
                  <c:v>2.0361420000000003</c:v>
                </c:pt>
                <c:pt idx="550">
                  <c:v>2.043104</c:v>
                </c:pt>
                <c:pt idx="551">
                  <c:v>2.0473053000000001</c:v>
                </c:pt>
                <c:pt idx="552">
                  <c:v>2.0232398200000001</c:v>
                </c:pt>
                <c:pt idx="553">
                  <c:v>2.0420064000000004</c:v>
                </c:pt>
                <c:pt idx="554">
                  <c:v>2.0598996000000001</c:v>
                </c:pt>
                <c:pt idx="555">
                  <c:v>2.0404006999999997</c:v>
                </c:pt>
                <c:pt idx="556">
                  <c:v>2.0236419400000001</c:v>
                </c:pt>
                <c:pt idx="557">
                  <c:v>2.0478830400000003</c:v>
                </c:pt>
                <c:pt idx="558">
                  <c:v>2.0502558199999998</c:v>
                </c:pt>
                <c:pt idx="559">
                  <c:v>2.03259312</c:v>
                </c:pt>
                <c:pt idx="560">
                  <c:v>2.0404305000000003</c:v>
                </c:pt>
                <c:pt idx="561">
                  <c:v>2.0482650000000002</c:v>
                </c:pt>
                <c:pt idx="562">
                  <c:v>2.0415337399999998</c:v>
                </c:pt>
                <c:pt idx="563">
                  <c:v>2.0384448000000002</c:v>
                </c:pt>
                <c:pt idx="564">
                  <c:v>2.0571934600000001</c:v>
                </c:pt>
                <c:pt idx="565">
                  <c:v>2.0404346699999998</c:v>
                </c:pt>
                <c:pt idx="566">
                  <c:v>2.0319123600000002</c:v>
                </c:pt>
                <c:pt idx="567">
                  <c:v>2.05338004</c:v>
                </c:pt>
                <c:pt idx="568">
                  <c:v>2.0557464200000002</c:v>
                </c:pt>
                <c:pt idx="569">
                  <c:v>2.0272038000000001</c:v>
                </c:pt>
                <c:pt idx="570">
                  <c:v>2.0413893999999999</c:v>
                </c:pt>
                <c:pt idx="571">
                  <c:v>2.0582961000000002</c:v>
                </c:pt>
                <c:pt idx="572">
                  <c:v>2.0460996399999996</c:v>
                </c:pt>
                <c:pt idx="573">
                  <c:v>2.0321131700000001</c:v>
                </c:pt>
                <c:pt idx="574">
                  <c:v>2.0499428200000001</c:v>
                </c:pt>
                <c:pt idx="575">
                  <c:v>2.0432025</c:v>
                </c:pt>
                <c:pt idx="576">
                  <c:v>2.0392107799999999</c:v>
                </c:pt>
                <c:pt idx="577">
                  <c:v>2.0433902699999997</c:v>
                </c:pt>
                <c:pt idx="578">
                  <c:v>2.0494059600000001</c:v>
                </c:pt>
                <c:pt idx="579">
                  <c:v>2.0245209499999999</c:v>
                </c:pt>
                <c:pt idx="580">
                  <c:v>2.0377733399999998</c:v>
                </c:pt>
                <c:pt idx="581">
                  <c:v>2.0582779700000002</c:v>
                </c:pt>
                <c:pt idx="582">
                  <c:v>2.0425189599999998</c:v>
                </c:pt>
                <c:pt idx="583">
                  <c:v>2.0276271600000002</c:v>
                </c:pt>
                <c:pt idx="584">
                  <c:v>2.0508422999999998</c:v>
                </c:pt>
                <c:pt idx="585">
                  <c:v>2.0550128299999999</c:v>
                </c:pt>
                <c:pt idx="586">
                  <c:v>2.0320142800000003</c:v>
                </c:pt>
                <c:pt idx="587">
                  <c:v>2.0389049999999997</c:v>
                </c:pt>
                <c:pt idx="588">
                  <c:v>2.0493946200000002</c:v>
                </c:pt>
                <c:pt idx="589">
                  <c:v>2.0417859000000003</c:v>
                </c:pt>
                <c:pt idx="590">
                  <c:v>2.0378249999999998</c:v>
                </c:pt>
                <c:pt idx="591">
                  <c:v>2.0564813399999999</c:v>
                </c:pt>
                <c:pt idx="592">
                  <c:v>2.04070398</c:v>
                </c:pt>
                <c:pt idx="593">
                  <c:v>2.0349345600000004</c:v>
                </c:pt>
                <c:pt idx="594">
                  <c:v>2.0508659599999999</c:v>
                </c:pt>
                <c:pt idx="595">
                  <c:v>2.0550278999999998</c:v>
                </c:pt>
                <c:pt idx="596">
                  <c:v>2.0274999300000003</c:v>
                </c:pt>
                <c:pt idx="597">
                  <c:v>2.0407324799999995</c:v>
                </c:pt>
                <c:pt idx="598">
                  <c:v>2.0620775999999998</c:v>
                </c:pt>
                <c:pt idx="599">
                  <c:v>2.0454361200000002</c:v>
                </c:pt>
                <c:pt idx="600">
                  <c:v>2.0342025000000001</c:v>
                </c:pt>
                <c:pt idx="601">
                  <c:v>2.0537516799999995</c:v>
                </c:pt>
                <c:pt idx="602">
                  <c:v>2.0515578999999997</c:v>
                </c:pt>
                <c:pt idx="603">
                  <c:v>2.0367369399999999</c:v>
                </c:pt>
                <c:pt idx="604">
                  <c:v>2.0399900999999998</c:v>
                </c:pt>
                <c:pt idx="605">
                  <c:v>2.0477810999999999</c:v>
                </c:pt>
                <c:pt idx="606">
                  <c:v>2.0293555799999998</c:v>
                </c:pt>
                <c:pt idx="607">
                  <c:v>2.0425181400000003</c:v>
                </c:pt>
                <c:pt idx="608">
                  <c:v>2.0566011799999999</c:v>
                </c:pt>
                <c:pt idx="609">
                  <c:v>2.0409142600000001</c:v>
                </c:pt>
                <c:pt idx="610">
                  <c:v>2.0279175</c:v>
                </c:pt>
                <c:pt idx="611">
                  <c:v>2.0509960899999999</c:v>
                </c:pt>
                <c:pt idx="612">
                  <c:v>2.0569476</c:v>
                </c:pt>
                <c:pt idx="613">
                  <c:v>2.03044702</c:v>
                </c:pt>
                <c:pt idx="614">
                  <c:v>2.03910546</c:v>
                </c:pt>
                <c:pt idx="615">
                  <c:v>2.0540498199999999</c:v>
                </c:pt>
                <c:pt idx="616">
                  <c:v>2.0455715699999999</c:v>
                </c:pt>
                <c:pt idx="617">
                  <c:v>2.0371187999999996</c:v>
                </c:pt>
                <c:pt idx="618">
                  <c:v>2.0520779400000002</c:v>
                </c:pt>
                <c:pt idx="619">
                  <c:v>2.0426803499999999</c:v>
                </c:pt>
                <c:pt idx="620">
                  <c:v>2.0378131800000001</c:v>
                </c:pt>
                <c:pt idx="621">
                  <c:v>2.0491834999999998</c:v>
                </c:pt>
                <c:pt idx="622">
                  <c:v>2.05152124</c:v>
                </c:pt>
                <c:pt idx="623">
                  <c:v>2.0241441600000001</c:v>
                </c:pt>
                <c:pt idx="624">
                  <c:v>2.0399664999999998</c:v>
                </c:pt>
                <c:pt idx="625">
                  <c:v>2.061229</c:v>
                </c:pt>
                <c:pt idx="626">
                  <c:v>2.0331000000000001</c:v>
                </c:pt>
              </c:numCache>
            </c:numRef>
          </c:yVal>
          <c:smooth val="1"/>
        </c:ser>
        <c:ser>
          <c:idx val="9"/>
          <c:order val="9"/>
          <c:tx>
            <c:v>Test_1 : CSR-5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CHS_14June2016!$G$27:$G$802</c:f>
              <c:numCache>
                <c:formatCode>General</c:formatCode>
                <c:ptCount val="776"/>
                <c:pt idx="0">
                  <c:v>0</c:v>
                </c:pt>
                <c:pt idx="1">
                  <c:v>8.0003200170645893E-3</c:v>
                </c:pt>
                <c:pt idx="2">
                  <c:v>2.1002205308752978E-2</c:v>
                </c:pt>
                <c:pt idx="3">
                  <c:v>3.3005446198201803E-2</c:v>
                </c:pt>
                <c:pt idx="4">
                  <c:v>4.6010583245654706E-2</c:v>
                </c:pt>
                <c:pt idx="5">
                  <c:v>5.901741184899538E-2</c:v>
                </c:pt>
                <c:pt idx="6">
                  <c:v>7.2025932448327737E-2</c:v>
                </c:pt>
                <c:pt idx="7">
                  <c:v>8.4035299769250338E-2</c:v>
                </c:pt>
                <c:pt idx="8">
                  <c:v>9.8048051396142047E-2</c:v>
                </c:pt>
                <c:pt idx="9">
                  <c:v>0.11006054440330039</c:v>
                </c:pt>
                <c:pt idx="10">
                  <c:v>0.12407694361329927</c:v>
                </c:pt>
                <c:pt idx="11">
                  <c:v>0.13709393079993037</c:v>
                </c:pt>
                <c:pt idx="12">
                  <c:v>0.14911111538833396</c:v>
                </c:pt>
                <c:pt idx="13">
                  <c:v>0.16313298953494376</c:v>
                </c:pt>
                <c:pt idx="14">
                  <c:v>0.17515330388063768</c:v>
                </c:pt>
                <c:pt idx="15">
                  <c:v>0.18917883036177527</c:v>
                </c:pt>
                <c:pt idx="16">
                  <c:v>0.20120227609541308</c:v>
                </c:pt>
                <c:pt idx="17">
                  <c:v>0.21422930720335406</c:v>
                </c:pt>
                <c:pt idx="18">
                  <c:v>0.22625576542590814</c:v>
                </c:pt>
                <c:pt idx="19">
                  <c:v>0.24028846163103149</c:v>
                </c:pt>
                <c:pt idx="20">
                  <c:v>0.25231805444382294</c:v>
                </c:pt>
                <c:pt idx="21">
                  <c:v>0.26535174655634458</c:v>
                </c:pt>
                <c:pt idx="22">
                  <c:v>0.27838713766159989</c:v>
                </c:pt>
                <c:pt idx="23">
                  <c:v>0.29142422820259833</c:v>
                </c:pt>
                <c:pt idx="24">
                  <c:v>0.3054660729228712</c:v>
                </c:pt>
                <c:pt idx="25">
                  <c:v>0.31750350936469618</c:v>
                </c:pt>
                <c:pt idx="26">
                  <c:v>0.33054570087264812</c:v>
                </c:pt>
                <c:pt idx="27">
                  <c:v>0.3435895935900819</c:v>
                </c:pt>
                <c:pt idx="28">
                  <c:v>0.35663518796084104</c:v>
                </c:pt>
                <c:pt idx="29">
                  <c:v>0.36867878579952279</c:v>
                </c:pt>
                <c:pt idx="30">
                  <c:v>0.3817276538287348</c:v>
                </c:pt>
                <c:pt idx="31">
                  <c:v>0.39477822480974467</c:v>
                </c:pt>
                <c:pt idx="32">
                  <c:v>0.40783049918707814</c:v>
                </c:pt>
                <c:pt idx="33">
                  <c:v>0.41988026473330464</c:v>
                </c:pt>
                <c:pt idx="34">
                  <c:v>0.43394015990981111</c:v>
                </c:pt>
                <c:pt idx="35">
                  <c:v>0.44599307220933415</c:v>
                </c:pt>
                <c:pt idx="36">
                  <c:v>0.46005663955682252</c:v>
                </c:pt>
                <c:pt idx="37">
                  <c:v>0.47311743759014396</c:v>
                </c:pt>
                <c:pt idx="38">
                  <c:v>0.48617994169075762</c:v>
                </c:pt>
                <c:pt idx="39">
                  <c:v>0.49924415230440972</c:v>
                </c:pt>
                <c:pt idx="40">
                  <c:v>0.51130493868230142</c:v>
                </c:pt>
                <c:pt idx="41">
                  <c:v>0.52537769485482122</c:v>
                </c:pt>
                <c:pt idx="42">
                  <c:v>0.53744163374549658</c:v>
                </c:pt>
                <c:pt idx="43">
                  <c:v>0.55151806881101106</c:v>
                </c:pt>
                <c:pt idx="44">
                  <c:v>0.56358516186294227</c:v>
                </c:pt>
                <c:pt idx="45">
                  <c:v>0.57665948943370782</c:v>
                </c:pt>
                <c:pt idx="46">
                  <c:v>0.58973552660839812</c:v>
                </c:pt>
                <c:pt idx="47">
                  <c:v>0.60281327383417971</c:v>
                </c:pt>
                <c:pt idx="48">
                  <c:v>0.61589273155839463</c:v>
                </c:pt>
                <c:pt idx="49">
                  <c:v>0.62897390022852673</c:v>
                </c:pt>
                <c:pt idx="50">
                  <c:v>0.64105034413302719</c:v>
                </c:pt>
                <c:pt idx="51">
                  <c:v>0.65413480434222093</c:v>
                </c:pt>
                <c:pt idx="52">
                  <c:v>0.66822767639220415</c:v>
                </c:pt>
                <c:pt idx="53">
                  <c:v>0.68030886197390972</c:v>
                </c:pt>
                <c:pt idx="54">
                  <c:v>0.69440542344316014</c:v>
                </c:pt>
                <c:pt idx="55">
                  <c:v>0.70648977221217191</c:v>
                </c:pt>
                <c:pt idx="56">
                  <c:v>0.71958279818024273</c:v>
                </c:pt>
                <c:pt idx="57">
                  <c:v>0.73267753864608554</c:v>
                </c:pt>
                <c:pt idx="58">
                  <c:v>0.74577399405878864</c:v>
                </c:pt>
                <c:pt idx="59">
                  <c:v>0.75786455235503547</c:v>
                </c:pt>
                <c:pt idx="60">
                  <c:v>0.77197205152190906</c:v>
                </c:pt>
                <c:pt idx="61">
                  <c:v>0.78406577791609067</c:v>
                </c:pt>
                <c:pt idx="62">
                  <c:v>0.79716896553720351</c:v>
                </c:pt>
                <c:pt idx="63">
                  <c:v>0.80926573974550386</c:v>
                </c:pt>
                <c:pt idx="64">
                  <c:v>0.82338049271035418</c:v>
                </c:pt>
                <c:pt idx="65">
                  <c:v>0.835480438275363</c:v>
                </c:pt>
                <c:pt idx="66">
                  <c:v>0.84959889212643158</c:v>
                </c:pt>
                <c:pt idx="67">
                  <c:v>0.86170201071142505</c:v>
                </c:pt>
                <c:pt idx="68">
                  <c:v>0.87481537577099056</c:v>
                </c:pt>
                <c:pt idx="69">
                  <c:v>0.88893938459171284</c:v>
                </c:pt>
                <c:pt idx="70">
                  <c:v>0.90104726582819084</c:v>
                </c:pt>
                <c:pt idx="71">
                  <c:v>0.91517498039111722</c:v>
                </c:pt>
                <c:pt idx="72">
                  <c:v>0.92728603881150085</c:v>
                </c:pt>
                <c:pt idx="73">
                  <c:v>0.94040800752939468</c:v>
                </c:pt>
                <c:pt idx="74">
                  <c:v>0.95353169833388174</c:v>
                </c:pt>
                <c:pt idx="75">
                  <c:v>0.96665711167703505</c:v>
                </c:pt>
                <c:pt idx="76">
                  <c:v>0.97877440711152464</c:v>
                </c:pt>
                <c:pt idx="77">
                  <c:v>0.99190313430029076</c:v>
                </c:pt>
                <c:pt idx="78">
                  <c:v>1.0050335853501451</c:v>
                </c:pt>
                <c:pt idx="79">
                  <c:v>1.0181657607138597</c:v>
                </c:pt>
                <c:pt idx="80">
                  <c:v>1.0302892995897035</c:v>
                </c:pt>
                <c:pt idx="81">
                  <c:v>1.0444352861948172</c:v>
                </c:pt>
                <c:pt idx="82">
                  <c:v>1.0575726372184628</c:v>
                </c:pt>
                <c:pt idx="83">
                  <c:v>1.070711714368809</c:v>
                </c:pt>
                <c:pt idx="84">
                  <c:v>1.0838525180994867</c:v>
                </c:pt>
                <c:pt idx="85">
                  <c:v>1.0959840236342011</c:v>
                </c:pt>
                <c:pt idx="86">
                  <c:v>1.1101393071173913</c:v>
                </c:pt>
                <c:pt idx="87">
                  <c:v>1.1222740022480566</c:v>
                </c:pt>
                <c:pt idx="88">
                  <c:v>1.1354215838705024</c:v>
                </c:pt>
                <c:pt idx="89">
                  <c:v>1.1475593475024586</c:v>
                </c:pt>
                <c:pt idx="90">
                  <c:v>1.1617219340190619</c:v>
                </c:pt>
                <c:pt idx="91">
                  <c:v>1.1738628905389994</c:v>
                </c:pt>
                <c:pt idx="92">
                  <c:v>1.1880292030715478</c:v>
                </c:pt>
                <c:pt idx="93">
                  <c:v>1.2001733541597133</c:v>
                </c:pt>
                <c:pt idx="94">
                  <c:v>1.2133311823273356</c:v>
                </c:pt>
                <c:pt idx="95">
                  <c:v>1.2264907420072224</c:v>
                </c:pt>
                <c:pt idx="96">
                  <c:v>1.2396520336551293</c:v>
                </c:pt>
                <c:pt idx="97">
                  <c:v>1.2538276698105417</c:v>
                </c:pt>
                <c:pt idx="98">
                  <c:v>1.265979814679064</c:v>
                </c:pt>
                <c:pt idx="99">
                  <c:v>1.2791463049675382</c:v>
                </c:pt>
                <c:pt idx="100">
                  <c:v>1.2923145290489602</c:v>
                </c:pt>
                <c:pt idx="101">
                  <c:v>1.30548448738002</c:v>
                </c:pt>
                <c:pt idx="102">
                  <c:v>1.3186561804175558</c:v>
                </c:pt>
                <c:pt idx="103">
                  <c:v>1.3318296086186192</c:v>
                </c:pt>
                <c:pt idx="104">
                  <c:v>1.3439912366702162</c:v>
                </c:pt>
                <c:pt idx="105">
                  <c:v>1.3571680030094746</c:v>
                </c:pt>
                <c:pt idx="106">
                  <c:v>1.3703465058492503</c:v>
                </c:pt>
                <c:pt idx="107">
                  <c:v>1.3835267456473046</c:v>
                </c:pt>
                <c:pt idx="108">
                  <c:v>1.3956946629204812</c:v>
                </c:pt>
                <c:pt idx="109">
                  <c:v>1.4098924379501647</c:v>
                </c:pt>
                <c:pt idx="110">
                  <c:v>1.4220635639972006</c:v>
                </c:pt>
                <c:pt idx="111">
                  <c:v>1.436265083583665</c:v>
                </c:pt>
                <c:pt idx="112">
                  <c:v>1.4484394200973523</c:v>
                </c:pt>
                <c:pt idx="113">
                  <c:v>1.4616299574279492</c:v>
                </c:pt>
                <c:pt idx="114">
                  <c:v>1.4748222348908209</c:v>
                </c:pt>
                <c:pt idx="115">
                  <c:v>1.4880162529451653</c:v>
                </c:pt>
                <c:pt idx="116">
                  <c:v>1.501212012050362</c:v>
                </c:pt>
                <c:pt idx="117">
                  <c:v>1.5133942584716664</c:v>
                </c:pt>
                <c:pt idx="118">
                  <c:v>1.5276087552516409</c:v>
                </c:pt>
                <c:pt idx="119">
                  <c:v>1.5397942180096675</c:v>
                </c:pt>
                <c:pt idx="120">
                  <c:v>1.5540124681732668</c:v>
                </c:pt>
                <c:pt idx="121">
                  <c:v>1.566201148966808</c:v>
                </c:pt>
                <c:pt idx="122">
                  <c:v>1.5794072298783219</c:v>
                </c:pt>
                <c:pt idx="123">
                  <c:v>1.5926150550259255</c:v>
                </c:pt>
                <c:pt idx="124">
                  <c:v>1.605824624870408</c:v>
                </c:pt>
                <c:pt idx="125">
                  <c:v>1.6190359398727754</c:v>
                </c:pt>
                <c:pt idx="126">
                  <c:v>1.632249000494217</c:v>
                </c:pt>
                <c:pt idx="127">
                  <c:v>1.6454638071960701</c:v>
                </c:pt>
                <c:pt idx="128">
                  <c:v>1.6586803604398899</c:v>
                </c:pt>
                <c:pt idx="129">
                  <c:v>1.6718986606874136</c:v>
                </c:pt>
                <c:pt idx="130">
                  <c:v>1.6851187084005281</c:v>
                </c:pt>
                <c:pt idx="131">
                  <c:v>1.6983405040413375</c:v>
                </c:pt>
                <c:pt idx="132">
                  <c:v>1.7105467902939062</c:v>
                </c:pt>
                <c:pt idx="133">
                  <c:v>1.723771948633595</c:v>
                </c:pt>
                <c:pt idx="134">
                  <c:v>1.736998856252751</c:v>
                </c:pt>
                <c:pt idx="135">
                  <c:v>1.7502275136141978</c:v>
                </c:pt>
                <c:pt idx="136">
                  <c:v>1.7624401353739507</c:v>
                </c:pt>
                <c:pt idx="137">
                  <c:v>1.7766900794161444</c:v>
                </c:pt>
                <c:pt idx="138">
                  <c:v>1.7889059335740378</c:v>
                </c:pt>
                <c:pt idx="139">
                  <c:v>1.8031596497455977</c:v>
                </c:pt>
                <c:pt idx="140">
                  <c:v>1.8153787380131552</c:v>
                </c:pt>
                <c:pt idx="141">
                  <c:v>1.8296362283116647</c:v>
                </c:pt>
                <c:pt idx="142">
                  <c:v>1.8428771468433494</c:v>
                </c:pt>
                <c:pt idx="143">
                  <c:v>1.8551010894875228</c:v>
                </c:pt>
                <c:pt idx="144">
                  <c:v>1.8693642447253991</c:v>
                </c:pt>
                <c:pt idx="145">
                  <c:v>1.8805724369066874</c:v>
                </c:pt>
                <c:pt idx="146">
                  <c:v>1.8948392258843074</c:v>
                </c:pt>
                <c:pt idx="147">
                  <c:v>1.9070695223823235</c:v>
                </c:pt>
                <c:pt idx="148">
                  <c:v>1.9203206984435954</c:v>
                </c:pt>
                <c:pt idx="149">
                  <c:v>1.9335736306742413</c:v>
                </c:pt>
                <c:pt idx="150">
                  <c:v>1.9468283195398224</c:v>
                </c:pt>
                <c:pt idx="151">
                  <c:v>1.9590649765004149</c:v>
                </c:pt>
                <c:pt idx="152">
                  <c:v>1.9733429690389264</c:v>
                </c:pt>
                <c:pt idx="153">
                  <c:v>1.9855828711349917</c:v>
                </c:pt>
                <c:pt idx="154">
                  <c:v>1.9988444559138026</c:v>
                </c:pt>
                <c:pt idx="155">
                  <c:v>2.0121077996221977</c:v>
                </c:pt>
                <c:pt idx="156">
                  <c:v>2.0253729027268021</c:v>
                </c:pt>
                <c:pt idx="157">
                  <c:v>2.0386397656944606</c:v>
                </c:pt>
                <c:pt idx="158">
                  <c:v>2.0519083889922038</c:v>
                </c:pt>
                <c:pt idx="159">
                  <c:v>2.0651787730872138</c:v>
                </c:pt>
                <c:pt idx="160">
                  <c:v>2.0784509184468933</c:v>
                </c:pt>
                <c:pt idx="161">
                  <c:v>2.0917248255388308</c:v>
                </c:pt>
                <c:pt idx="162">
                  <c:v>2.1039792269266488</c:v>
                </c:pt>
                <c:pt idx="163">
                  <c:v>2.1182779267906637</c:v>
                </c:pt>
                <c:pt idx="164">
                  <c:v>2.1305355827336103</c:v>
                </c:pt>
                <c:pt idx="165">
                  <c:v>2.1438164057555125</c:v>
                </c:pt>
                <c:pt idx="166">
                  <c:v>2.1570989928143089</c:v>
                </c:pt>
                <c:pt idx="167">
                  <c:v>2.1703833443786582</c:v>
                </c:pt>
                <c:pt idx="168">
                  <c:v>2.1826473892804352</c:v>
                </c:pt>
                <c:pt idx="169">
                  <c:v>2.1959351354427032</c:v>
                </c:pt>
                <c:pt idx="170">
                  <c:v>2.2092246474816108</c:v>
                </c:pt>
                <c:pt idx="171">
                  <c:v>2.2225159258665514</c:v>
                </c:pt>
                <c:pt idx="172">
                  <c:v>2.2368315862008346</c:v>
                </c:pt>
                <c:pt idx="173">
                  <c:v>2.2491037835531711</c:v>
                </c:pt>
                <c:pt idx="174">
                  <c:v>2.2634232508934464</c:v>
                </c:pt>
                <c:pt idx="175">
                  <c:v>2.2756987122616179</c:v>
                </c:pt>
                <c:pt idx="176">
                  <c:v>2.2889988294245707</c:v>
                </c:pt>
                <c:pt idx="177">
                  <c:v>2.3023007157539817</c:v>
                </c:pt>
                <c:pt idx="178">
                  <c:v>2.3156043717205899</c:v>
                </c:pt>
                <c:pt idx="179">
                  <c:v>2.3278862406270791</c:v>
                </c:pt>
                <c:pt idx="180">
                  <c:v>2.3411933010658954</c:v>
                </c:pt>
                <c:pt idx="181">
                  <c:v>2.3545021325189484</c:v>
                </c:pt>
                <c:pt idx="182">
                  <c:v>2.3678127354577145</c:v>
                </c:pt>
                <c:pt idx="183">
                  <c:v>2.3801010185952212</c:v>
                </c:pt>
                <c:pt idx="184">
                  <c:v>2.3944392576792</c:v>
                </c:pt>
                <c:pt idx="185">
                  <c:v>2.4067308133959098</c:v>
                </c:pt>
                <c:pt idx="186">
                  <c:v>2.4210728715058321</c:v>
                </c:pt>
                <c:pt idx="187">
                  <c:v>2.4333677015452841</c:v>
                </c:pt>
                <c:pt idx="188">
                  <c:v>2.4466888068068458</c:v>
                </c:pt>
                <c:pt idx="189">
                  <c:v>2.4610365972717343</c:v>
                </c:pt>
                <c:pt idx="190">
                  <c:v>2.4733363420675261</c:v>
                </c:pt>
                <c:pt idx="191">
                  <c:v>2.4866627730127764</c:v>
                </c:pt>
                <c:pt idx="192">
                  <c:v>2.4989656703606173</c:v>
                </c:pt>
                <c:pt idx="193">
                  <c:v>2.5133209638997447</c:v>
                </c:pt>
                <c:pt idx="194">
                  <c:v>2.5256271416164822</c:v>
                </c:pt>
                <c:pt idx="195">
                  <c:v>2.5399862632731738</c:v>
                </c:pt>
                <c:pt idx="196">
                  <c:v>2.5522957231085894</c:v>
                </c:pt>
                <c:pt idx="197">
                  <c:v>2.5656326813785459</c:v>
                </c:pt>
                <c:pt idx="198">
                  <c:v>2.5789714186303372</c:v>
                </c:pt>
                <c:pt idx="199">
                  <c:v>2.5923119353385919</c:v>
                </c:pt>
                <c:pt idx="200">
                  <c:v>2.6056542319781615</c:v>
                </c:pt>
                <c:pt idx="201">
                  <c:v>2.6189983090240885</c:v>
                </c:pt>
                <c:pt idx="202">
                  <c:v>2.632344166951571</c:v>
                </c:pt>
                <c:pt idx="203">
                  <c:v>2.645691806236032</c:v>
                </c:pt>
                <c:pt idx="204">
                  <c:v>2.6590412273530837</c:v>
                </c:pt>
                <c:pt idx="205">
                  <c:v>2.6713653518423404</c:v>
                </c:pt>
                <c:pt idx="206">
                  <c:v>2.6857454169882642</c:v>
                </c:pt>
                <c:pt idx="207">
                  <c:v>2.6980728331774464</c:v>
                </c:pt>
                <c:pt idx="208">
                  <c:v>2.7114292491571996</c:v>
                </c:pt>
                <c:pt idx="209">
                  <c:v>2.7247874493137241</c:v>
                </c:pt>
                <c:pt idx="210">
                  <c:v>2.7381474341237633</c:v>
                </c:pt>
                <c:pt idx="211">
                  <c:v>2.7504813122190153</c:v>
                </c:pt>
                <c:pt idx="212">
                  <c:v>2.764872759612278</c:v>
                </c:pt>
                <c:pt idx="213">
                  <c:v>2.7772099346204735</c:v>
                </c:pt>
                <c:pt idx="214">
                  <c:v>2.7916052294404081</c:v>
                </c:pt>
                <c:pt idx="215">
                  <c:v>2.8039457031245729</c:v>
                </c:pt>
                <c:pt idx="216">
                  <c:v>2.8173162683594311</c:v>
                </c:pt>
                <c:pt idx="217">
                  <c:v>2.8317173381780676</c:v>
                </c:pt>
                <c:pt idx="218">
                  <c:v>2.8440627631850037</c:v>
                </c:pt>
                <c:pt idx="219">
                  <c:v>2.8584676855776729</c:v>
                </c:pt>
                <c:pt idx="220">
                  <c:v>2.8708164136743739</c:v>
                </c:pt>
                <c:pt idx="221">
                  <c:v>2.8852251907028976</c:v>
                </c:pt>
                <c:pt idx="222">
                  <c:v>2.8975772236573576</c:v>
                </c:pt>
                <c:pt idx="223">
                  <c:v>2.9109603146566112</c:v>
                </c:pt>
                <c:pt idx="224">
                  <c:v>2.9233155270275413</c:v>
                </c:pt>
                <c:pt idx="225">
                  <c:v>2.9377318710676703</c:v>
                </c:pt>
                <c:pt idx="226">
                  <c:v>2.9500903917684744</c:v>
                </c:pt>
                <c:pt idx="227">
                  <c:v>2.963480512969074</c:v>
                </c:pt>
                <c:pt idx="228">
                  <c:v>2.9768724273632445</c:v>
                </c:pt>
                <c:pt idx="229">
                  <c:v>2.990266135431348</c:v>
                </c:pt>
                <c:pt idx="230">
                  <c:v>3.0046921352296638</c:v>
                </c:pt>
                <c:pt idx="231">
                  <c:v>3.0170589345116623</c:v>
                </c:pt>
                <c:pt idx="232">
                  <c:v>3.0294272633600663</c:v>
                </c:pt>
                <c:pt idx="233">
                  <c:v>3.0438589140567038</c:v>
                </c:pt>
                <c:pt idx="234">
                  <c:v>3.0572615977064159</c:v>
                </c:pt>
                <c:pt idx="235">
                  <c:v>3.0696349002597616</c:v>
                </c:pt>
                <c:pt idx="236">
                  <c:v>3.0830410392602587</c:v>
                </c:pt>
                <c:pt idx="237">
                  <c:v>3.0964489757473506</c:v>
                </c:pt>
                <c:pt idx="238">
                  <c:v>3.1098587102031234</c:v>
                </c:pt>
                <c:pt idx="239">
                  <c:v>3.122238522871104</c:v>
                </c:pt>
                <c:pt idx="240">
                  <c:v>3.1366835749500015</c:v>
                </c:pt>
                <c:pt idx="241">
                  <c:v>3.149066709137085</c:v>
                </c:pt>
                <c:pt idx="242">
                  <c:v>3.1635156373613618</c:v>
                </c:pt>
                <c:pt idx="243">
                  <c:v>3.1759020948503616</c:v>
                </c:pt>
                <c:pt idx="244">
                  <c:v>3.1903549013008279</c:v>
                </c:pt>
                <c:pt idx="245">
                  <c:v>3.2027446838759936</c:v>
                </c:pt>
                <c:pt idx="246">
                  <c:v>3.2161686808396079</c:v>
                </c:pt>
                <c:pt idx="247">
                  <c:v>3.2295944800821186</c:v>
                </c:pt>
                <c:pt idx="248">
                  <c:v>3.2430220820875091</c:v>
                </c:pt>
                <c:pt idx="249">
                  <c:v>3.257484593217864</c:v>
                </c:pt>
                <c:pt idx="250">
                  <c:v>3.2698826963239731</c:v>
                </c:pt>
                <c:pt idx="251">
                  <c:v>3.2833157095240213</c:v>
                </c:pt>
                <c:pt idx="252">
                  <c:v>3.2967505274249338</c:v>
                </c:pt>
                <c:pt idx="253">
                  <c:v>3.3101871505117049</c:v>
                </c:pt>
                <c:pt idx="254">
                  <c:v>3.3225917898627237</c:v>
                </c:pt>
                <c:pt idx="255">
                  <c:v>3.3360318858245592</c:v>
                </c:pt>
                <c:pt idx="256">
                  <c:v>3.349473788391002</c:v>
                </c:pt>
                <c:pt idx="257">
                  <c:v>3.3629174980478114</c:v>
                </c:pt>
                <c:pt idx="258">
                  <c:v>3.3753286805391545</c:v>
                </c:pt>
                <c:pt idx="259">
                  <c:v>3.3898103405764539</c:v>
                </c:pt>
                <c:pt idx="260">
                  <c:v>3.4032594744207882</c:v>
                </c:pt>
                <c:pt idx="261">
                  <c:v>3.4167104173004246</c:v>
                </c:pt>
                <c:pt idx="262">
                  <c:v>3.430163169702106</c:v>
                </c:pt>
                <c:pt idx="263">
                  <c:v>3.4425827015017214</c:v>
                </c:pt>
                <c:pt idx="264">
                  <c:v>3.4560389351222494</c:v>
                </c:pt>
                <c:pt idx="265">
                  <c:v>3.4694969796886852</c:v>
                </c:pt>
                <c:pt idx="266">
                  <c:v>3.4829568356885434</c:v>
                </c:pt>
                <c:pt idx="267">
                  <c:v>3.4953829263528648</c:v>
                </c:pt>
                <c:pt idx="268">
                  <c:v>3.5098819839395263</c:v>
                </c:pt>
                <c:pt idx="269">
                  <c:v>3.5223114210056097</c:v>
                </c:pt>
                <c:pt idx="270">
                  <c:v>3.5368143837791375</c:v>
                </c:pt>
                <c:pt idx="271">
                  <c:v>3.5492471690498588</c:v>
                </c:pt>
                <c:pt idx="272">
                  <c:v>3.5627177643151162</c:v>
                </c:pt>
                <c:pt idx="273">
                  <c:v>3.5761901743941982</c:v>
                </c:pt>
                <c:pt idx="274">
                  <c:v>3.5896643997761815</c:v>
                </c:pt>
                <c:pt idx="275">
                  <c:v>3.6041771347265534</c:v>
                </c:pt>
                <c:pt idx="276">
                  <c:v>3.6166182984061104</c:v>
                </c:pt>
                <c:pt idx="277">
                  <c:v>3.6290610101037966</c:v>
                </c:pt>
                <c:pt idx="278">
                  <c:v>3.6435794641213581</c:v>
                </c:pt>
                <c:pt idx="279">
                  <c:v>3.6570627733607348</c:v>
                </c:pt>
                <c:pt idx="280">
                  <c:v>3.6705479008415547</c:v>
                </c:pt>
                <c:pt idx="281">
                  <c:v>3.6840348470542774</c:v>
                </c:pt>
                <c:pt idx="282">
                  <c:v>3.697523612489531</c:v>
                </c:pt>
                <c:pt idx="283">
                  <c:v>3.7110141976381747</c:v>
                </c:pt>
                <c:pt idx="284">
                  <c:v>3.7234686610225838</c:v>
                </c:pt>
                <c:pt idx="285">
                  <c:v>3.7380008290400233</c:v>
                </c:pt>
                <c:pt idx="286">
                  <c:v>3.7504586541275096</c:v>
                </c:pt>
                <c:pt idx="287">
                  <c:v>3.764994745190569</c:v>
                </c:pt>
                <c:pt idx="288">
                  <c:v>3.7774559337963995</c:v>
                </c:pt>
                <c:pt idx="289">
                  <c:v>3.7909573073220173</c:v>
                </c:pt>
                <c:pt idx="290">
                  <c:v>3.8034217317933572</c:v>
                </c:pt>
                <c:pt idx="291">
                  <c:v>3.8179655242167478</c:v>
                </c:pt>
                <c:pt idx="292">
                  <c:v>3.8314723685708976</c:v>
                </c:pt>
                <c:pt idx="293">
                  <c:v>3.8439418443495117</c:v>
                </c:pt>
                <c:pt idx="294">
                  <c:v>3.8584915315569082</c:v>
                </c:pt>
                <c:pt idx="295">
                  <c:v>3.8709643771488569</c:v>
                </c:pt>
                <c:pt idx="296">
                  <c:v>3.8855179968676627</c:v>
                </c:pt>
                <c:pt idx="297">
                  <c:v>3.8979942140947887</c:v>
                </c:pt>
                <c:pt idx="298">
                  <c:v>3.9115118728568743</c:v>
                </c:pt>
                <c:pt idx="299">
                  <c:v>3.9250313591369967</c:v>
                </c:pt>
                <c:pt idx="300">
                  <c:v>3.9385526734293408</c:v>
                </c:pt>
                <c:pt idx="301">
                  <c:v>3.9510355095459122</c:v>
                </c:pt>
                <c:pt idx="302">
                  <c:v>3.9656007880285782</c:v>
                </c:pt>
                <c:pt idx="303">
                  <c:v>3.9780870011844596</c:v>
                </c:pt>
                <c:pt idx="304">
                  <c:v>3.9926562206122598</c:v>
                </c:pt>
                <c:pt idx="305">
                  <c:v>4.0051458126351562</c:v>
                </c:pt>
                <c:pt idx="306">
                  <c:v>4.0197189751413038</c:v>
                </c:pt>
                <c:pt idx="307">
                  <c:v>4.0332530993739866</c:v>
                </c:pt>
                <c:pt idx="308">
                  <c:v>4.0457477631276051</c:v>
                </c:pt>
                <c:pt idx="309">
                  <c:v>4.0603268442547771</c:v>
                </c:pt>
                <c:pt idx="310">
                  <c:v>4.072824891451174</c:v>
                </c:pt>
                <c:pt idx="311">
                  <c:v>4.0863662055001431</c:v>
                </c:pt>
                <c:pt idx="312">
                  <c:v>4.0999093534693243</c:v>
                </c:pt>
                <c:pt idx="313">
                  <c:v>4.1144963335735341</c:v>
                </c:pt>
                <c:pt idx="314">
                  <c:v>4.1259590251302711</c:v>
                </c:pt>
                <c:pt idx="315">
                  <c:v>4.1405498058671473</c:v>
                </c:pt>
                <c:pt idx="316">
                  <c:v>4.153057884017251</c:v>
                </c:pt>
                <c:pt idx="317">
                  <c:v>4.1676526195135688</c:v>
                </c:pt>
                <c:pt idx="318">
                  <c:v>4.1801640883763325</c:v>
                </c:pt>
                <c:pt idx="319">
                  <c:v>4.1947627807765322</c:v>
                </c:pt>
                <c:pt idx="320">
                  <c:v>4.2072776421907774</c:v>
                </c:pt>
                <c:pt idx="321">
                  <c:v>4.2208371763893986</c:v>
                </c:pt>
                <c:pt idx="322">
                  <c:v>4.2354418081700027</c:v>
                </c:pt>
                <c:pt idx="323">
                  <c:v>4.2479617618625287</c:v>
                </c:pt>
                <c:pt idx="324">
                  <c:v>4.2615268141348643</c:v>
                </c:pt>
                <c:pt idx="325">
                  <c:v>4.2750937067632782</c:v>
                </c:pt>
                <c:pt idx="326">
                  <c:v>4.2886624402472107</c:v>
                </c:pt>
                <c:pt idx="327">
                  <c:v>4.3011890593291051</c:v>
                </c:pt>
                <c:pt idx="328">
                  <c:v>4.3158054317802996</c:v>
                </c:pt>
                <c:pt idx="329">
                  <c:v>4.3283354516358807</c:v>
                </c:pt>
                <c:pt idx="330">
                  <c:v>4.3429557927335978</c:v>
                </c:pt>
                <c:pt idx="331">
                  <c:v>4.3554892152098992</c:v>
                </c:pt>
                <c:pt idx="332">
                  <c:v>4.3690688624733109</c:v>
                </c:pt>
                <c:pt idx="333">
                  <c:v>4.3826503540553885</c:v>
                </c:pt>
                <c:pt idx="334">
                  <c:v>4.3962336904571462</c:v>
                </c:pt>
                <c:pt idx="335">
                  <c:v>4.4098188721798417</c:v>
                </c:pt>
                <c:pt idx="336">
                  <c:v>4.4234058997249335</c:v>
                </c:pt>
                <c:pt idx="337">
                  <c:v>4.4369947735940531</c:v>
                </c:pt>
                <c:pt idx="338">
                  <c:v>4.4495399886564018</c:v>
                </c:pt>
                <c:pt idx="339">
                  <c:v>4.4641780623120537</c:v>
                </c:pt>
                <c:pt idx="340">
                  <c:v>4.476726688253982</c:v>
                </c:pt>
                <c:pt idx="341">
                  <c:v>4.4913687423511464</c:v>
                </c:pt>
                <c:pt idx="342">
                  <c:v>4.5039207810279063</c:v>
                </c:pt>
                <c:pt idx="343">
                  <c:v>4.5175206011127944</c:v>
                </c:pt>
                <c:pt idx="344">
                  <c:v>4.5311222710003074</c:v>
                </c:pt>
                <c:pt idx="345">
                  <c:v>4.5447257911937333</c:v>
                </c:pt>
                <c:pt idx="346">
                  <c:v>4.5583311621965645</c:v>
                </c:pt>
                <c:pt idx="347">
                  <c:v>4.5719383845124666</c:v>
                </c:pt>
                <c:pt idx="348">
                  <c:v>4.585547458645344</c:v>
                </c:pt>
                <c:pt idx="349">
                  <c:v>4.5991583850993072</c:v>
                </c:pt>
                <c:pt idx="350">
                  <c:v>4.6127711643786373</c:v>
                </c:pt>
                <c:pt idx="351">
                  <c:v>4.6253384517462042</c:v>
                </c:pt>
                <c:pt idx="352">
                  <c:v>4.638954795569445</c:v>
                </c:pt>
                <c:pt idx="353">
                  <c:v>4.6525729936933793</c:v>
                </c:pt>
                <c:pt idx="354">
                  <c:v>4.6661930466230972</c:v>
                </c:pt>
                <c:pt idx="355">
                  <c:v>4.6798149548639314</c:v>
                </c:pt>
                <c:pt idx="356">
                  <c:v>4.6934387189214064</c:v>
                </c:pt>
                <c:pt idx="357">
                  <c:v>4.7070643393012679</c:v>
                </c:pt>
                <c:pt idx="358">
                  <c:v>4.7206918165094329</c:v>
                </c:pt>
                <c:pt idx="359">
                  <c:v>4.73327267475024</c:v>
                </c:pt>
                <c:pt idx="360">
                  <c:v>4.7479523434355118</c:v>
                </c:pt>
                <c:pt idx="361">
                  <c:v>4.7605366319679074</c:v>
                </c:pt>
                <c:pt idx="362">
                  <c:v>4.7752203037512881</c:v>
                </c:pt>
                <c:pt idx="363">
                  <c:v>4.7888570726973789</c:v>
                </c:pt>
                <c:pt idx="364">
                  <c:v>4.8014465101759773</c:v>
                </c:pt>
                <c:pt idx="365">
                  <c:v>4.8161361907018332</c:v>
                </c:pt>
                <c:pt idx="366">
                  <c:v>4.8287290631526778</c:v>
                </c:pt>
                <c:pt idx="367">
                  <c:v>4.8434227522396665</c:v>
                </c:pt>
                <c:pt idx="368">
                  <c:v>4.8560190615377028</c:v>
                </c:pt>
                <c:pt idx="369">
                  <c:v>4.869666854028452</c:v>
                </c:pt>
                <c:pt idx="370">
                  <c:v>4.883316509395855</c:v>
                </c:pt>
                <c:pt idx="371">
                  <c:v>4.8969680281485104</c:v>
                </c:pt>
                <c:pt idx="372">
                  <c:v>4.9095710844063323</c:v>
                </c:pt>
                <c:pt idx="373">
                  <c:v>4.9232261880225145</c:v>
                </c:pt>
                <c:pt idx="374">
                  <c:v>4.93688315651191</c:v>
                </c:pt>
                <c:pt idx="375">
                  <c:v>4.9505419903839343</c:v>
                </c:pt>
                <c:pt idx="376">
                  <c:v>4.9652535905071478</c:v>
                </c:pt>
                <c:pt idx="377">
                  <c:v>4.9778652563147219</c:v>
                </c:pt>
                <c:pt idx="378">
                  <c:v>4.9925808769725677</c:v>
                </c:pt>
                <c:pt idx="379">
                  <c:v>5.0051959898945597</c:v>
                </c:pt>
                <c:pt idx="380">
                  <c:v>5.018864158328709</c:v>
                </c:pt>
                <c:pt idx="381">
                  <c:v>5.032534195206515</c:v>
                </c:pt>
                <c:pt idx="382">
                  <c:v>5.0462061010388934</c:v>
                </c:pt>
                <c:pt idx="383">
                  <c:v>5.0598798763369697</c:v>
                </c:pt>
                <c:pt idx="384">
                  <c:v>5.0735555216120414</c:v>
                </c:pt>
                <c:pt idx="385">
                  <c:v>5.0861808543589353</c:v>
                </c:pt>
                <c:pt idx="386">
                  <c:v>5.0998600971815611</c:v>
                </c:pt>
                <c:pt idx="387">
                  <c:v>5.1135412114770347</c:v>
                </c:pt>
                <c:pt idx="388">
                  <c:v>5.1282768127162308</c:v>
                </c:pt>
                <c:pt idx="389">
                  <c:v>5.1409090565353353</c:v>
                </c:pt>
                <c:pt idx="390">
                  <c:v>5.1545957883230757</c:v>
                </c:pt>
                <c:pt idx="391">
                  <c:v>5.1693374408890245</c:v>
                </c:pt>
                <c:pt idx="392">
                  <c:v>5.1819748729796471</c:v>
                </c:pt>
                <c:pt idx="393">
                  <c:v>5.1967205625253436</c:v>
                </c:pt>
                <c:pt idx="394">
                  <c:v>5.209361455831969</c:v>
                </c:pt>
                <c:pt idx="395">
                  <c:v>5.2230575603651879</c:v>
                </c:pt>
                <c:pt idx="396">
                  <c:v>5.2367555409881552</c:v>
                </c:pt>
                <c:pt idx="397">
                  <c:v>5.2504553982149247</c:v>
                </c:pt>
                <c:pt idx="398">
                  <c:v>5.2641571325597285</c:v>
                </c:pt>
                <c:pt idx="399">
                  <c:v>5.2778607445370431</c:v>
                </c:pt>
                <c:pt idx="400">
                  <c:v>5.290511899498938</c:v>
                </c:pt>
                <c:pt idx="401">
                  <c:v>5.3052736034481427</c:v>
                </c:pt>
                <c:pt idx="402">
                  <c:v>5.3179282271481592</c:v>
                </c:pt>
                <c:pt idx="403">
                  <c:v>5.3316392101943837</c:v>
                </c:pt>
                <c:pt idx="404">
                  <c:v>5.3464069869324415</c:v>
                </c:pt>
                <c:pt idx="405">
                  <c:v>5.3590668173076246</c:v>
                </c:pt>
                <c:pt idx="406">
                  <c:v>5.3738386453482052</c:v>
                </c:pt>
                <c:pt idx="407">
                  <c:v>5.3865019492211044</c:v>
                </c:pt>
                <c:pt idx="408">
                  <c:v>5.4002223382684233</c:v>
                </c:pt>
                <c:pt idx="409">
                  <c:v>5.4139446100648225</c:v>
                </c:pt>
                <c:pt idx="410">
                  <c:v>5.4266129940182557</c:v>
                </c:pt>
                <c:pt idx="411">
                  <c:v>5.4403388879386529</c:v>
                </c:pt>
                <c:pt idx="412">
                  <c:v>5.4540666661193127</c:v>
                </c:pt>
                <c:pt idx="413">
                  <c:v>5.4677963290776512</c:v>
                </c:pt>
                <c:pt idx="414">
                  <c:v>5.4815278773312865</c:v>
                </c:pt>
                <c:pt idx="415">
                  <c:v>5.4942048264291863</c:v>
                </c:pt>
                <c:pt idx="416">
                  <c:v>5.5089966317960011</c:v>
                </c:pt>
                <c:pt idx="417">
                  <c:v>5.5216770637930424</c:v>
                </c:pt>
                <c:pt idx="418">
                  <c:v>5.5364729336586569</c:v>
                </c:pt>
                <c:pt idx="419">
                  <c:v>5.5491568504691688</c:v>
                </c:pt>
                <c:pt idx="420">
                  <c:v>5.563956787067875</c:v>
                </c:pt>
                <c:pt idx="421">
                  <c:v>5.5766441906077642</c:v>
                </c:pt>
                <c:pt idx="422">
                  <c:v>5.5903906945233812</c:v>
                </c:pt>
                <c:pt idx="423">
                  <c:v>5.6051967354150936</c:v>
                </c:pt>
                <c:pt idx="424">
                  <c:v>5.6178893726448313</c:v>
                </c:pt>
                <c:pt idx="425">
                  <c:v>5.6326994858634842</c:v>
                </c:pt>
                <c:pt idx="426">
                  <c:v>5.6453956146192841</c:v>
                </c:pt>
                <c:pt idx="427">
                  <c:v>5.6591515733519326</c:v>
                </c:pt>
                <c:pt idx="428">
                  <c:v>5.672909424608938</c:v>
                </c:pt>
                <c:pt idx="429">
                  <c:v>5.686669168911088</c:v>
                </c:pt>
                <c:pt idx="430">
                  <c:v>5.7004308067794236</c:v>
                </c:pt>
                <c:pt idx="431">
                  <c:v>5.7141943387352008</c:v>
                </c:pt>
                <c:pt idx="432">
                  <c:v>5.7269008190572528</c:v>
                </c:pt>
                <c:pt idx="433">
                  <c:v>5.7417270869950645</c:v>
                </c:pt>
                <c:pt idx="434">
                  <c:v>5.7544370664643756</c:v>
                </c:pt>
                <c:pt idx="435">
                  <c:v>5.7692674178649561</c:v>
                </c:pt>
                <c:pt idx="436">
                  <c:v>5.7830404280840497</c:v>
                </c:pt>
                <c:pt idx="437">
                  <c:v>5.7957556598892612</c:v>
                </c:pt>
                <c:pt idx="438">
                  <c:v>5.809532319071212</c:v>
                </c:pt>
                <c:pt idx="439">
                  <c:v>5.8233108764780495</c:v>
                </c:pt>
                <c:pt idx="440">
                  <c:v>5.8370913326329505</c:v>
                </c:pt>
                <c:pt idx="441">
                  <c:v>5.849813439430994</c:v>
                </c:pt>
                <c:pt idx="442">
                  <c:v>5.864657943280716</c:v>
                </c:pt>
                <c:pt idx="443">
                  <c:v>5.8773835578390266</c:v>
                </c:pt>
                <c:pt idx="444">
                  <c:v>5.8922321552041694</c:v>
                </c:pt>
                <c:pt idx="445">
                  <c:v>5.9049612794575985</c:v>
                </c:pt>
                <c:pt idx="446">
                  <c:v>5.9187529927815756</c:v>
                </c:pt>
                <c:pt idx="447">
                  <c:v>5.9325466084814771</c:v>
                </c:pt>
                <c:pt idx="448">
                  <c:v>5.946342127082203</c:v>
                </c:pt>
                <c:pt idx="449">
                  <c:v>5.960139549108864</c:v>
                </c:pt>
                <c:pt idx="450">
                  <c:v>5.973938875086759</c:v>
                </c:pt>
                <c:pt idx="451">
                  <c:v>5.9888018175520701</c:v>
                </c:pt>
                <c:pt idx="452">
                  <c:v>6.0015432409986627</c:v>
                </c:pt>
                <c:pt idx="453">
                  <c:v>6.0153482819843873</c:v>
                </c:pt>
                <c:pt idx="454">
                  <c:v>6.0291552290248136</c:v>
                </c:pt>
                <c:pt idx="455">
                  <c:v>6.0429640826463604</c:v>
                </c:pt>
                <c:pt idx="456">
                  <c:v>6.0567748433756323</c:v>
                </c:pt>
                <c:pt idx="457">
                  <c:v>6.0705875117394843</c:v>
                </c:pt>
                <c:pt idx="458">
                  <c:v>6.0833393607748727</c:v>
                </c:pt>
                <c:pt idx="459">
                  <c:v>6.0982185734794161</c:v>
                </c:pt>
                <c:pt idx="460">
                  <c:v>6.1109739466976727</c:v>
                </c:pt>
                <c:pt idx="461">
                  <c:v>6.1247941039505305</c:v>
                </c:pt>
                <c:pt idx="462">
                  <c:v>6.1386161714348662</c:v>
                </c:pt>
                <c:pt idx="463">
                  <c:v>6.1524401496787942</c:v>
                </c:pt>
                <c:pt idx="464">
                  <c:v>6.1662660392106865</c:v>
                </c:pt>
                <c:pt idx="465">
                  <c:v>6.1800938405591328</c:v>
                </c:pt>
                <c:pt idx="466">
                  <c:v>6.1939235542529083</c:v>
                </c:pt>
                <c:pt idx="467">
                  <c:v>6.2077551808210378</c:v>
                </c:pt>
                <c:pt idx="468">
                  <c:v>6.2215887207927745</c:v>
                </c:pt>
                <c:pt idx="469">
                  <c:v>6.2343598410502308</c:v>
                </c:pt>
                <c:pt idx="470">
                  <c:v>6.249261543065046</c:v>
                </c:pt>
                <c:pt idx="471">
                  <c:v>6.2620361981667312</c:v>
                </c:pt>
                <c:pt idx="472">
                  <c:v>6.2769420253080339</c:v>
                </c:pt>
                <c:pt idx="473">
                  <c:v>6.2897202172112703</c:v>
                </c:pt>
                <c:pt idx="474">
                  <c:v>6.3035651012824765</c:v>
                </c:pt>
                <c:pt idx="475">
                  <c:v>6.3174119024272652</c:v>
                </c:pt>
                <c:pt idx="476">
                  <c:v>6.3312606211765905</c:v>
                </c:pt>
                <c:pt idx="477">
                  <c:v>6.3451112580616673</c:v>
                </c:pt>
                <c:pt idx="478">
                  <c:v>6.3589638136139142</c:v>
                </c:pt>
                <c:pt idx="479">
                  <c:v>6.3728182883649884</c:v>
                </c:pt>
                <c:pt idx="480">
                  <c:v>6.3866746828467287</c:v>
                </c:pt>
                <c:pt idx="481">
                  <c:v>6.4005329975912435</c:v>
                </c:pt>
                <c:pt idx="482">
                  <c:v>6.4143932331308147</c:v>
                </c:pt>
                <c:pt idx="483">
                  <c:v>6.4282553899979815</c:v>
                </c:pt>
                <c:pt idx="484">
                  <c:v>6.4421194687254939</c:v>
                </c:pt>
                <c:pt idx="485">
                  <c:v>6.4559854698463317</c:v>
                </c:pt>
                <c:pt idx="486">
                  <c:v>6.4698533938936649</c:v>
                </c:pt>
                <c:pt idx="487">
                  <c:v>6.4837232414009307</c:v>
                </c:pt>
                <c:pt idx="488">
                  <c:v>6.4965278852359072</c:v>
                </c:pt>
                <c:pt idx="489">
                  <c:v>6.5114687089299679</c:v>
                </c:pt>
                <c:pt idx="490">
                  <c:v>6.5242769061937169</c:v>
                </c:pt>
                <c:pt idx="491">
                  <c:v>6.539221876705219</c:v>
                </c:pt>
                <c:pt idx="492">
                  <c:v>6.5520336293705075</c:v>
                </c:pt>
                <c:pt idx="493">
                  <c:v>6.5659148806274228</c:v>
                </c:pt>
                <c:pt idx="494">
                  <c:v>6.5808660756829367</c:v>
                </c:pt>
                <c:pt idx="495">
                  <c:v>6.5936831651530889</c:v>
                </c:pt>
                <c:pt idx="496">
                  <c:v>6.6086385127859621</c:v>
                </c:pt>
                <c:pt idx="497">
                  <c:v>6.6214591625967909</c:v>
                </c:pt>
                <c:pt idx="498">
                  <c:v>6.6353500550021174</c:v>
                </c:pt>
                <c:pt idx="499">
                  <c:v>6.6481741300832802</c:v>
                </c:pt>
                <c:pt idx="500">
                  <c:v>6.6631376298600182</c:v>
                </c:pt>
                <c:pt idx="501">
                  <c:v>6.6759652691643927</c:v>
                </c:pt>
                <c:pt idx="502">
                  <c:v>6.6909329283573573</c:v>
                </c:pt>
                <c:pt idx="503">
                  <c:v>6.7037641338667182</c:v>
                </c:pt>
                <c:pt idx="504">
                  <c:v>6.7176664646683317</c:v>
                </c:pt>
                <c:pt idx="505">
                  <c:v>6.731570728486699</c:v>
                </c:pt>
                <c:pt idx="506">
                  <c:v>6.7454769258594522</c:v>
                </c:pt>
                <c:pt idx="507">
                  <c:v>6.7604549937167064</c:v>
                </c:pt>
                <c:pt idx="508">
                  <c:v>6.7732951234196594</c:v>
                </c:pt>
                <c:pt idx="509">
                  <c:v>6.7872071246834711</c:v>
                </c:pt>
                <c:pt idx="510">
                  <c:v>6.8011210616543751</c:v>
                </c:pt>
                <c:pt idx="511">
                  <c:v>6.8150369348711086</c:v>
                </c:pt>
                <c:pt idx="512">
                  <c:v>6.8289547448726537</c:v>
                </c:pt>
                <c:pt idx="513">
                  <c:v>6.8428744921981739</c:v>
                </c:pt>
                <c:pt idx="514">
                  <c:v>6.8557252097142545</c:v>
                </c:pt>
                <c:pt idx="515">
                  <c:v>6.8707198009790842</c:v>
                </c:pt>
                <c:pt idx="516">
                  <c:v>6.8835740975454058</c:v>
                </c:pt>
                <c:pt idx="517">
                  <c:v>6.8985728655318619</c:v>
                </c:pt>
                <c:pt idx="518">
                  <c:v>6.9114307431425939</c:v>
                </c:pt>
                <c:pt idx="519">
                  <c:v>6.9253619764543393</c:v>
                </c:pt>
                <c:pt idx="520">
                  <c:v>6.9392951508291185</c:v>
                </c:pt>
                <c:pt idx="521">
                  <c:v>6.9532302668079069</c:v>
                </c:pt>
                <c:pt idx="522">
                  <c:v>6.9671673249319266</c:v>
                </c:pt>
                <c:pt idx="523">
                  <c:v>6.9811063257425809</c:v>
                </c:pt>
                <c:pt idx="524">
                  <c:v>6.995047269781554</c:v>
                </c:pt>
                <c:pt idx="525">
                  <c:v>7.0079175587372946</c:v>
                </c:pt>
                <c:pt idx="526">
                  <c:v>7.0229349897121551</c:v>
                </c:pt>
                <c:pt idx="527">
                  <c:v>7.0358088686296494</c:v>
                </c:pt>
                <c:pt idx="528">
                  <c:v>7.0497574413377366</c:v>
                </c:pt>
                <c:pt idx="529">
                  <c:v>7.0637079599440709</c:v>
                </c:pt>
                <c:pt idx="530">
                  <c:v>7.0776604249916275</c:v>
                </c:pt>
                <c:pt idx="531">
                  <c:v>7.0916148370236494</c:v>
                </c:pt>
                <c:pt idx="532">
                  <c:v>7.1055711965836039</c:v>
                </c:pt>
                <c:pt idx="533">
                  <c:v>7.1195295042151514</c:v>
                </c:pt>
                <c:pt idx="534">
                  <c:v>7.1334897604622149</c:v>
                </c:pt>
                <c:pt idx="535">
                  <c:v>7.1474519658689468</c:v>
                </c:pt>
                <c:pt idx="536">
                  <c:v>7.1614161209796885</c:v>
                </c:pt>
                <c:pt idx="537">
                  <c:v>7.1753822263390497</c:v>
                </c:pt>
                <c:pt idx="538">
                  <c:v>7.1893502824918647</c:v>
                </c:pt>
                <c:pt idx="539">
                  <c:v>7.2033202899831617</c:v>
                </c:pt>
                <c:pt idx="540">
                  <c:v>7.2172922493582332</c:v>
                </c:pt>
                <c:pt idx="541">
                  <c:v>7.2312661611626003</c:v>
                </c:pt>
                <c:pt idx="542">
                  <c:v>7.2441668900716625</c:v>
                </c:pt>
                <c:pt idx="543">
                  <c:v>7.2592198442423399</c:v>
                </c:pt>
                <c:pt idx="544">
                  <c:v>7.272124180117097</c:v>
                </c:pt>
                <c:pt idx="545">
                  <c:v>7.2871813435910564</c:v>
                </c:pt>
                <c:pt idx="546">
                  <c:v>7.300089288449028</c:v>
                </c:pt>
                <c:pt idx="547">
                  <c:v>7.3151506635810506</c:v>
                </c:pt>
                <c:pt idx="548">
                  <c:v>7.3280622194414562</c:v>
                </c:pt>
                <c:pt idx="549">
                  <c:v>7.3420516198032528</c:v>
                </c:pt>
                <c:pt idx="550">
                  <c:v>7.3571193168418896</c:v>
                </c:pt>
                <c:pt idx="551">
                  <c:v>7.3700362929957492</c:v>
                </c:pt>
                <c:pt idx="552">
                  <c:v>7.385108207588047</c:v>
                </c:pt>
                <c:pt idx="553">
                  <c:v>7.3980287997998317</c:v>
                </c:pt>
                <c:pt idx="554">
                  <c:v>7.4120279921769781</c:v>
                </c:pt>
                <c:pt idx="555">
                  <c:v>7.4249520632773596</c:v>
                </c:pt>
                <c:pt idx="556">
                  <c:v>7.440032257625016</c:v>
                </c:pt>
                <c:pt idx="557">
                  <c:v>7.452959948757389</c:v>
                </c:pt>
                <c:pt idx="558">
                  <c:v>7.4669668337029513</c:v>
                </c:pt>
                <c:pt idx="559">
                  <c:v>7.4809756808516319</c:v>
                </c:pt>
                <c:pt idx="560">
                  <c:v>7.494986490753246</c:v>
                </c:pt>
                <c:pt idx="561">
                  <c:v>7.5089992639578789</c:v>
                </c:pt>
                <c:pt idx="562">
                  <c:v>7.5230140010158459</c:v>
                </c:pt>
                <c:pt idx="563">
                  <c:v>7.5370307024776597</c:v>
                </c:pt>
                <c:pt idx="564">
                  <c:v>7.5510493688940956</c:v>
                </c:pt>
                <c:pt idx="565">
                  <c:v>7.5650700008161671</c:v>
                </c:pt>
                <c:pt idx="566">
                  <c:v>7.5790925987950768</c:v>
                </c:pt>
                <c:pt idx="567">
                  <c:v>7.5941960575158314</c:v>
                </c:pt>
                <c:pt idx="568">
                  <c:v>7.6071436951295439</c:v>
                </c:pt>
                <c:pt idx="569">
                  <c:v>7.6211721945887083</c:v>
                </c:pt>
                <c:pt idx="570">
                  <c:v>7.6352026623119658</c:v>
                </c:pt>
                <c:pt idx="571">
                  <c:v>7.649235098851717</c:v>
                </c:pt>
                <c:pt idx="572">
                  <c:v>7.6621898651442617</c:v>
                </c:pt>
                <c:pt idx="573">
                  <c:v>7.6773058805913719</c:v>
                </c:pt>
                <c:pt idx="574">
                  <c:v>7.6924241813231706</c:v>
                </c:pt>
                <c:pt idx="575">
                  <c:v>7.7053845442314737</c:v>
                </c:pt>
                <c:pt idx="576">
                  <c:v>7.7183465870675718</c:v>
                </c:pt>
                <c:pt idx="577">
                  <c:v>7.7334710941995235</c:v>
                </c:pt>
                <c:pt idx="578">
                  <c:v>7.7475173279411367</c:v>
                </c:pt>
                <c:pt idx="579">
                  <c:v>7.7604848335515468</c:v>
                </c:pt>
                <c:pt idx="580">
                  <c:v>7.7756157157108445</c:v>
                </c:pt>
                <c:pt idx="581">
                  <c:v>7.7885868657295614</c:v>
                </c:pt>
                <c:pt idx="582">
                  <c:v>7.8037220008935915</c:v>
                </c:pt>
                <c:pt idx="583">
                  <c:v>7.8166967973696755</c:v>
                </c:pt>
                <c:pt idx="584">
                  <c:v>7.8307547268760977</c:v>
                </c:pt>
                <c:pt idx="585">
                  <c:v>7.8448146329141917</c:v>
                </c:pt>
                <c:pt idx="586">
                  <c:v>7.8588765160398424</c:v>
                </c:pt>
                <c:pt idx="587">
                  <c:v>7.8729403768091624</c:v>
                </c:pt>
                <c:pt idx="588">
                  <c:v>7.8870062157785039</c:v>
                </c:pt>
                <c:pt idx="589">
                  <c:v>7.8999918234149753</c:v>
                </c:pt>
                <c:pt idx="590">
                  <c:v>7.9151438305437649</c:v>
                </c:pt>
                <c:pt idx="591">
                  <c:v>7.9281330927719242</c:v>
                </c:pt>
                <c:pt idx="592">
                  <c:v>7.9422066977490697</c:v>
                </c:pt>
                <c:pt idx="593">
                  <c:v>7.9573651031138466</c:v>
                </c:pt>
                <c:pt idx="594">
                  <c:v>7.9703598510881672</c:v>
                </c:pt>
                <c:pt idx="595">
                  <c:v>7.9844394005658517</c:v>
                </c:pt>
                <c:pt idx="596">
                  <c:v>7.9985209326598055</c:v>
                </c:pt>
                <c:pt idx="597">
                  <c:v>8.012604447928485</c:v>
                </c:pt>
                <c:pt idx="598">
                  <c:v>8.0266899469305812</c:v>
                </c:pt>
                <c:pt idx="599">
                  <c:v>8.0407774302249901</c:v>
                </c:pt>
                <c:pt idx="600">
                  <c:v>8.0537830226480569</c:v>
                </c:pt>
                <c:pt idx="601">
                  <c:v>8.0689583519276304</c:v>
                </c:pt>
                <c:pt idx="602">
                  <c:v>8.0819676102014384</c:v>
                </c:pt>
                <c:pt idx="603">
                  <c:v>8.0960628834291128</c:v>
                </c:pt>
                <c:pt idx="604">
                  <c:v>8.110160143704146</c:v>
                </c:pt>
                <c:pt idx="605">
                  <c:v>8.1242593915868646</c:v>
                </c:pt>
                <c:pt idx="606">
                  <c:v>8.1394454204694959</c:v>
                </c:pt>
                <c:pt idx="607">
                  <c:v>8.1524638524177568</c:v>
                </c:pt>
                <c:pt idx="608">
                  <c:v>8.1676541653674164</c:v>
                </c:pt>
                <c:pt idx="609">
                  <c:v>8.1806762704090961</c:v>
                </c:pt>
                <c:pt idx="610">
                  <c:v>8.1947854647432354</c:v>
                </c:pt>
                <c:pt idx="611">
                  <c:v>8.2088966500519494</c:v>
                </c:pt>
                <c:pt idx="612">
                  <c:v>8.2230098268971936</c:v>
                </c:pt>
                <c:pt idx="613">
                  <c:v>8.2371249958411941</c:v>
                </c:pt>
                <c:pt idx="614">
                  <c:v>8.2512421574464092</c:v>
                </c:pt>
                <c:pt idx="615">
                  <c:v>8.2642751526643838</c:v>
                </c:pt>
                <c:pt idx="616">
                  <c:v>8.2783961478921384</c:v>
                </c:pt>
                <c:pt idx="617">
                  <c:v>8.2925191374265719</c:v>
                </c:pt>
                <c:pt idx="618">
                  <c:v>8.3066441218310807</c:v>
                </c:pt>
                <c:pt idx="619">
                  <c:v>8.3207711016693029</c:v>
                </c:pt>
                <c:pt idx="620">
                  <c:v>8.3349000775050825</c:v>
                </c:pt>
                <c:pt idx="621">
                  <c:v>8.3490310499025533</c:v>
                </c:pt>
                <c:pt idx="622">
                  <c:v>8.3631640194260388</c:v>
                </c:pt>
                <c:pt idx="623">
                  <c:v>8.3772989866401364</c:v>
                </c:pt>
                <c:pt idx="624">
                  <c:v>8.3903484222705647</c:v>
                </c:pt>
                <c:pt idx="625">
                  <c:v>8.4055749163997202</c:v>
                </c:pt>
                <c:pt idx="626">
                  <c:v>8.4186280426419859</c:v>
                </c:pt>
                <c:pt idx="627">
                  <c:v>8.4338588437027635</c:v>
                </c:pt>
                <c:pt idx="628">
                  <c:v>8.4469156626449973</c:v>
                </c:pt>
                <c:pt idx="629">
                  <c:v>8.4610624739229294</c:v>
                </c:pt>
                <c:pt idx="630">
                  <c:v>8.4752112868067115</c:v>
                </c:pt>
                <c:pt idx="631">
                  <c:v>8.4893621018628416</c:v>
                </c:pt>
                <c:pt idx="632">
                  <c:v>8.5035149196580573</c:v>
                </c:pt>
                <c:pt idx="633">
                  <c:v>8.5176697407593061</c:v>
                </c:pt>
                <c:pt idx="634">
                  <c:v>8.5318265657338053</c:v>
                </c:pt>
                <c:pt idx="635">
                  <c:v>8.5459853951490174</c:v>
                </c:pt>
                <c:pt idx="636">
                  <c:v>8.560146229572613</c:v>
                </c:pt>
                <c:pt idx="637">
                  <c:v>8.5732195491249517</c:v>
                </c:pt>
                <c:pt idx="638">
                  <c:v>8.5884739157169623</c:v>
                </c:pt>
                <c:pt idx="639">
                  <c:v>8.6015509394050138</c:v>
                </c:pt>
                <c:pt idx="640">
                  <c:v>8.6168096287132006</c:v>
                </c:pt>
                <c:pt idx="641">
                  <c:v>8.6298903586365814</c:v>
                </c:pt>
                <c:pt idx="642">
                  <c:v>8.6451533731115671</c:v>
                </c:pt>
                <c:pt idx="643">
                  <c:v>8.6582378113716878</c:v>
                </c:pt>
                <c:pt idx="644">
                  <c:v>8.672414551726618</c:v>
                </c:pt>
                <c:pt idx="645">
                  <c:v>8.6855025576785323</c:v>
                </c:pt>
                <c:pt idx="646">
                  <c:v>8.7007740632604964</c:v>
                </c:pt>
                <c:pt idx="647">
                  <c:v>8.7149568355798586</c:v>
                </c:pt>
                <c:pt idx="648">
                  <c:v>8.7291416196948681</c:v>
                </c:pt>
                <c:pt idx="649">
                  <c:v>8.7433284161763254</c:v>
                </c:pt>
                <c:pt idx="650">
                  <c:v>8.7564257072386855</c:v>
                </c:pt>
                <c:pt idx="651">
                  <c:v>8.7717080485231005</c:v>
                </c:pt>
                <c:pt idx="652">
                  <c:v>8.7848090573195279</c:v>
                </c:pt>
                <c:pt idx="653">
                  <c:v>8.8000957371916151</c:v>
                </c:pt>
                <c:pt idx="654">
                  <c:v>8.8132004658332814</c:v>
                </c:pt>
                <c:pt idx="655">
                  <c:v>8.8284914867571676</c:v>
                </c:pt>
                <c:pt idx="656">
                  <c:v>8.8415999373570795</c:v>
                </c:pt>
                <c:pt idx="657">
                  <c:v>8.8558026981791453</c:v>
                </c:pt>
                <c:pt idx="658">
                  <c:v>8.8700074764719012</c:v>
                </c:pt>
                <c:pt idx="659">
                  <c:v>8.8842142728085935</c:v>
                </c:pt>
                <c:pt idx="660">
                  <c:v>8.89842308776268</c:v>
                </c:pt>
                <c:pt idx="661">
                  <c:v>8.9126339219078972</c:v>
                </c:pt>
                <c:pt idx="662">
                  <c:v>8.9268467758182268</c:v>
                </c:pt>
                <c:pt idx="663">
                  <c:v>8.9410616500678586</c:v>
                </c:pt>
                <c:pt idx="664">
                  <c:v>8.9552785452312751</c:v>
                </c:pt>
                <c:pt idx="665">
                  <c:v>8.9694974618831562</c:v>
                </c:pt>
                <c:pt idx="666">
                  <c:v>8.9837184005984643</c:v>
                </c:pt>
                <c:pt idx="667">
                  <c:v>8.9968472161793454</c:v>
                </c:pt>
                <c:pt idx="668">
                  <c:v>9.0121663465203969</c:v>
                </c:pt>
                <c:pt idx="669">
                  <c:v>9.0252988977562207</c:v>
                </c:pt>
                <c:pt idx="670">
                  <c:v>9.0406223876015481</c:v>
                </c:pt>
                <c:pt idx="671">
                  <c:v>9.0537586766187967</c:v>
                </c:pt>
                <c:pt idx="672">
                  <c:v>9.069086528450379</c:v>
                </c:pt>
                <c:pt idx="673">
                  <c:v>9.08222655737735</c:v>
                </c:pt>
                <c:pt idx="674">
                  <c:v>9.0964635374093881</c:v>
                </c:pt>
                <c:pt idx="675">
                  <c:v>9.1096071644121785</c:v>
                </c:pt>
                <c:pt idx="676">
                  <c:v>9.1249435796647287</c:v>
                </c:pt>
                <c:pt idx="677">
                  <c:v>9.1391866430430451</c:v>
                </c:pt>
                <c:pt idx="678">
                  <c:v>9.1523358869804667</c:v>
                </c:pt>
                <c:pt idx="679">
                  <c:v>9.1676788571904098</c:v>
                </c:pt>
                <c:pt idx="680">
                  <c:v>9.1808318484187907</c:v>
                </c:pt>
                <c:pt idx="681">
                  <c:v>9.196179191714176</c:v>
                </c:pt>
                <c:pt idx="682">
                  <c:v>9.2093359323699282</c:v>
                </c:pt>
                <c:pt idx="683">
                  <c:v>9.2246876512443183</c:v>
                </c:pt>
                <c:pt idx="684">
                  <c:v>9.2378481434657207</c:v>
                </c:pt>
                <c:pt idx="685">
                  <c:v>9.2521072981413912</c:v>
                </c:pt>
                <c:pt idx="686">
                  <c:v>9.2663684863419338</c:v>
                </c:pt>
                <c:pt idx="687">
                  <c:v>9.2806317086474586</c:v>
                </c:pt>
                <c:pt idx="688">
                  <c:v>9.2948969656383031</c:v>
                </c:pt>
                <c:pt idx="689">
                  <c:v>9.3091642578950715</c:v>
                </c:pt>
                <c:pt idx="690">
                  <c:v>9.323433585998572</c:v>
                </c:pt>
                <c:pt idx="691">
                  <c:v>9.3377049505299077</c:v>
                </c:pt>
                <c:pt idx="692">
                  <c:v>9.3519783520704216</c:v>
                </c:pt>
                <c:pt idx="693">
                  <c:v>9.366253791201677</c:v>
                </c:pt>
                <c:pt idx="694">
                  <c:v>9.3805312685055178</c:v>
                </c:pt>
                <c:pt idx="695">
                  <c:v>9.3937122878567649</c:v>
                </c:pt>
                <c:pt idx="696">
                  <c:v>9.4079936863595286</c:v>
                </c:pt>
                <c:pt idx="697">
                  <c:v>9.4222771247370378</c:v>
                </c:pt>
                <c:pt idx="698">
                  <c:v>9.4365626035721171</c:v>
                </c:pt>
                <c:pt idx="699">
                  <c:v>9.4497510109811369</c:v>
                </c:pt>
                <c:pt idx="700">
                  <c:v>9.4651396849474931</c:v>
                </c:pt>
                <c:pt idx="701">
                  <c:v>9.4783318620056409</c:v>
                </c:pt>
                <c:pt idx="702">
                  <c:v>9.4937249351531374</c:v>
                </c:pt>
                <c:pt idx="703">
                  <c:v>9.506920884015992</c:v>
                </c:pt>
                <c:pt idx="704">
                  <c:v>9.5212184606011157</c:v>
                </c:pt>
                <c:pt idx="705">
                  <c:v>9.5344180382337989</c:v>
                </c:pt>
                <c:pt idx="706">
                  <c:v>9.549819747854011</c:v>
                </c:pt>
                <c:pt idx="707">
                  <c:v>9.5630231015250082</c:v>
                </c:pt>
                <c:pt idx="708">
                  <c:v>9.5773287021920659</c:v>
                </c:pt>
                <c:pt idx="709">
                  <c:v>9.5927370227156086</c:v>
                </c:pt>
                <c:pt idx="710">
                  <c:v>9.6059460444966902</c:v>
                </c:pt>
                <c:pt idx="711">
                  <c:v>9.6213587754429284</c:v>
                </c:pt>
                <c:pt idx="712">
                  <c:v>9.6345715786684583</c:v>
                </c:pt>
                <c:pt idx="713">
                  <c:v>9.6499887225629752</c:v>
                </c:pt>
                <c:pt idx="714">
                  <c:v>9.6632053093986698</c:v>
                </c:pt>
                <c:pt idx="715">
                  <c:v>9.6775252499403059</c:v>
                </c:pt>
                <c:pt idx="716">
                  <c:v>9.691847241382618</c:v>
                </c:pt>
                <c:pt idx="717">
                  <c:v>9.7061712843131236</c:v>
                </c:pt>
                <c:pt idx="718">
                  <c:v>9.7215994716419232</c:v>
                </c:pt>
                <c:pt idx="719">
                  <c:v>9.7348255269901909</c:v>
                </c:pt>
                <c:pt idx="720">
                  <c:v>9.7480533318552656</c:v>
                </c:pt>
                <c:pt idx="721">
                  <c:v>9.763487982676935</c:v>
                </c:pt>
                <c:pt idx="722">
                  <c:v>9.7778222918704714</c:v>
                </c:pt>
                <c:pt idx="723">
                  <c:v>9.7921586560827976</c:v>
                </c:pt>
                <c:pt idx="724">
                  <c:v>9.8064970759032022</c:v>
                </c:pt>
                <c:pt idx="725">
                  <c:v>9.8197343653668963</c:v>
                </c:pt>
                <c:pt idx="726">
                  <c:v>9.8351800847268223</c:v>
                </c:pt>
                <c:pt idx="727">
                  <c:v>9.8484211718394192</c:v>
                </c:pt>
                <c:pt idx="728">
                  <c:v>9.8638713230609216</c:v>
                </c:pt>
                <c:pt idx="729">
                  <c:v>9.8771162100020504</c:v>
                </c:pt>
                <c:pt idx="730">
                  <c:v>9.8925707956291387</c:v>
                </c:pt>
                <c:pt idx="731">
                  <c:v>9.9058194845803449</c:v>
                </c:pt>
                <c:pt idx="732">
                  <c:v>9.9201742120031948</c:v>
                </c:pt>
                <c:pt idx="733">
                  <c:v>9.9356354540134788</c:v>
                </c:pt>
                <c:pt idx="734">
                  <c:v>9.948889850074238</c:v>
                </c:pt>
                <c:pt idx="735">
                  <c:v>9.9621460031580327</c:v>
                </c:pt>
                <c:pt idx="736">
                  <c:v>9.9765088189575106</c:v>
                </c:pt>
                <c:pt idx="737">
                  <c:v>9.9919787741254957</c:v>
                </c:pt>
                <c:pt idx="738">
                  <c:v>10.005240640752659</c:v>
                </c:pt>
                <c:pt idx="739">
                  <c:v>10.019609647934249</c:v>
                </c:pt>
                <c:pt idx="740">
                  <c:v>10.033980720096233</c:v>
                </c:pt>
                <c:pt idx="741">
                  <c:v>10.048353857832229</c:v>
                </c:pt>
                <c:pt idx="742">
                  <c:v>10.062729061736073</c:v>
                </c:pt>
                <c:pt idx="743">
                  <c:v>10.077106332401907</c:v>
                </c:pt>
                <c:pt idx="744">
                  <c:v>10.091485670424079</c:v>
                </c:pt>
                <c:pt idx="745">
                  <c:v>10.105867076397235</c:v>
                </c:pt>
                <c:pt idx="746">
                  <c:v>10.119144056346371</c:v>
                </c:pt>
                <c:pt idx="747">
                  <c:v>10.134636094576297</c:v>
                </c:pt>
                <c:pt idx="748">
                  <c:v>10.147916894985389</c:v>
                </c:pt>
                <c:pt idx="749">
                  <c:v>10.16341339170126</c:v>
                </c:pt>
                <c:pt idx="750">
                  <c:v>10.177805146357752</c:v>
                </c:pt>
                <c:pt idx="751">
                  <c:v>10.192198972538396</c:v>
                </c:pt>
                <c:pt idx="752">
                  <c:v>10.206594870839622</c:v>
                </c:pt>
                <c:pt idx="753">
                  <c:v>10.219885232024751</c:v>
                </c:pt>
                <c:pt idx="754">
                  <c:v>10.235392886190835</c:v>
                </c:pt>
                <c:pt idx="755">
                  <c:v>10.248687075541831</c:v>
                </c:pt>
                <c:pt idx="756">
                  <c:v>10.264199197187972</c:v>
                </c:pt>
                <c:pt idx="757">
                  <c:v>10.277497216910803</c:v>
                </c:pt>
                <c:pt idx="758">
                  <c:v>10.293013808611732</c:v>
                </c:pt>
                <c:pt idx="759">
                  <c:v>10.306315660914276</c:v>
                </c:pt>
                <c:pt idx="760">
                  <c:v>10.32072799789967</c:v>
                </c:pt>
                <c:pt idx="761">
                  <c:v>10.336251299515331</c:v>
                </c:pt>
                <c:pt idx="762">
                  <c:v>10.349558904831387</c:v>
                </c:pt>
                <c:pt idx="763">
                  <c:v>10.362868281306747</c:v>
                </c:pt>
                <c:pt idx="764">
                  <c:v>10.378398126372295</c:v>
                </c:pt>
                <c:pt idx="765">
                  <c:v>10.392820856620123</c:v>
                </c:pt>
                <c:pt idx="766">
                  <c:v>10.406135992620621</c:v>
                </c:pt>
                <c:pt idx="767">
                  <c:v>10.420562724269603</c:v>
                </c:pt>
                <c:pt idx="768">
                  <c:v>10.434991537524743</c:v>
                </c:pt>
                <c:pt idx="769">
                  <c:v>10.449422432986845</c:v>
                </c:pt>
                <c:pt idx="770">
                  <c:v>10.463855411256969</c:v>
                </c:pt>
                <c:pt idx="771">
                  <c:v>10.478290472936399</c:v>
                </c:pt>
                <c:pt idx="772">
                  <c:v>10.49161699495599</c:v>
                </c:pt>
                <c:pt idx="773">
                  <c:v>10.507166848929756</c:v>
                </c:pt>
                <c:pt idx="774">
                  <c:v>10.52049721997817</c:v>
                </c:pt>
                <c:pt idx="775">
                  <c:v>10.536051565782628</c:v>
                </c:pt>
              </c:numCache>
            </c:numRef>
          </c:xVal>
          <c:yVal>
            <c:numRef>
              <c:f>CHS_14June2016!$F$27:$F$802</c:f>
              <c:numCache>
                <c:formatCode>General</c:formatCode>
                <c:ptCount val="776"/>
                <c:pt idx="0">
                  <c:v>0.10100000000000001</c:v>
                </c:pt>
                <c:pt idx="1">
                  <c:v>0.12199024</c:v>
                </c:pt>
                <c:pt idx="2">
                  <c:v>0.19495904999999999</c:v>
                </c:pt>
                <c:pt idx="3">
                  <c:v>0.22292640999999999</c:v>
                </c:pt>
                <c:pt idx="4">
                  <c:v>0.25788132000000002</c:v>
                </c:pt>
                <c:pt idx="5">
                  <c:v>0.29882358999999997</c:v>
                </c:pt>
                <c:pt idx="6">
                  <c:v>0.31877032</c:v>
                </c:pt>
                <c:pt idx="7">
                  <c:v>0.37168751999999999</c:v>
                </c:pt>
                <c:pt idx="8">
                  <c:v>0.38462270000000004</c:v>
                </c:pt>
                <c:pt idx="9">
                  <c:v>0.43552040000000003</c:v>
                </c:pt>
                <c:pt idx="10">
                  <c:v>0.45243828000000003</c:v>
                </c:pt>
                <c:pt idx="11">
                  <c:v>0.47035473</c:v>
                </c:pt>
                <c:pt idx="12">
                  <c:v>0.50025350999999996</c:v>
                </c:pt>
                <c:pt idx="13">
                  <c:v>0.50617358999999995</c:v>
                </c:pt>
                <c:pt idx="14">
                  <c:v>0.54504450000000004</c:v>
                </c:pt>
                <c:pt idx="15">
                  <c:v>0.54995861000000013</c:v>
                </c:pt>
                <c:pt idx="16">
                  <c:v>0.58881410000000001</c:v>
                </c:pt>
                <c:pt idx="17">
                  <c:v>0.59272883999999992</c:v>
                </c:pt>
                <c:pt idx="18">
                  <c:v>0.60163721999999997</c:v>
                </c:pt>
                <c:pt idx="19">
                  <c:v>0.62150480000000008</c:v>
                </c:pt>
                <c:pt idx="20">
                  <c:v>0.62043256000000002</c:v>
                </c:pt>
                <c:pt idx="21">
                  <c:v>0.65027219999999997</c:v>
                </c:pt>
                <c:pt idx="22">
                  <c:v>0.64919022000000004</c:v>
                </c:pt>
                <c:pt idx="23">
                  <c:v>0.68500083000000012</c:v>
                </c:pt>
                <c:pt idx="24">
                  <c:v>0.6859016</c:v>
                </c:pt>
                <c:pt idx="25">
                  <c:v>0.68980635999999995</c:v>
                </c:pt>
                <c:pt idx="26">
                  <c:v>0.70466689999999998</c:v>
                </c:pt>
                <c:pt idx="27">
                  <c:v>0.70158527999999998</c:v>
                </c:pt>
                <c:pt idx="28">
                  <c:v>0.73039051999999993</c:v>
                </c:pt>
                <c:pt idx="29">
                  <c:v>0.73329151999999997</c:v>
                </c:pt>
                <c:pt idx="30">
                  <c:v>0.76407773000000001</c:v>
                </c:pt>
                <c:pt idx="31">
                  <c:v>0.76597013999999997</c:v>
                </c:pt>
                <c:pt idx="32">
                  <c:v>0.76686609999999999</c:v>
                </c:pt>
                <c:pt idx="33">
                  <c:v>0.78171084999999996</c:v>
                </c:pt>
                <c:pt idx="34">
                  <c:v>0.78160095000000007</c:v>
                </c:pt>
                <c:pt idx="35">
                  <c:v>0.80639550000000004</c:v>
                </c:pt>
                <c:pt idx="36">
                  <c:v>0.80030964000000004</c:v>
                </c:pt>
                <c:pt idx="37">
                  <c:v>0.83006352000000005</c:v>
                </c:pt>
                <c:pt idx="38">
                  <c:v>0.82796479999999995</c:v>
                </c:pt>
                <c:pt idx="39">
                  <c:v>0.83183671999999997</c:v>
                </c:pt>
                <c:pt idx="40">
                  <c:v>0.84268029999999994</c:v>
                </c:pt>
                <c:pt idx="41">
                  <c:v>0.84355647999999994</c:v>
                </c:pt>
                <c:pt idx="42">
                  <c:v>0.86235287999999999</c:v>
                </c:pt>
                <c:pt idx="43">
                  <c:v>0.8582535</c:v>
                </c:pt>
                <c:pt idx="44">
                  <c:v>0.88300944000000003</c:v>
                </c:pt>
                <c:pt idx="45">
                  <c:v>0.88289399999999996</c:v>
                </c:pt>
                <c:pt idx="46">
                  <c:v>0.88874328000000002</c:v>
                </c:pt>
                <c:pt idx="47">
                  <c:v>0.89459100000000003</c:v>
                </c:pt>
                <c:pt idx="48">
                  <c:v>0.89049855999999994</c:v>
                </c:pt>
                <c:pt idx="49">
                  <c:v>0.91125041000000007</c:v>
                </c:pt>
                <c:pt idx="50">
                  <c:v>0.90716593000000001</c:v>
                </c:pt>
                <c:pt idx="51">
                  <c:v>0.93486468</c:v>
                </c:pt>
                <c:pt idx="52">
                  <c:v>0.92181952</c:v>
                </c:pt>
                <c:pt idx="53">
                  <c:v>0.93362679999999998</c:v>
                </c:pt>
                <c:pt idx="54">
                  <c:v>0.93746751999999989</c:v>
                </c:pt>
                <c:pt idx="55">
                  <c:v>0.93536831999999992</c:v>
                </c:pt>
                <c:pt idx="56">
                  <c:v>0.94914547999999999</c:v>
                </c:pt>
                <c:pt idx="57">
                  <c:v>0.94207229999999997</c:v>
                </c:pt>
                <c:pt idx="58">
                  <c:v>0.97172602999999991</c:v>
                </c:pt>
                <c:pt idx="59">
                  <c:v>0.95374444999999997</c:v>
                </c:pt>
                <c:pt idx="60">
                  <c:v>0.96551763000000002</c:v>
                </c:pt>
                <c:pt idx="61">
                  <c:v>0.96936962999999998</c:v>
                </c:pt>
                <c:pt idx="62">
                  <c:v>0.97023468000000002</c:v>
                </c:pt>
                <c:pt idx="63">
                  <c:v>0.98598836000000001</c:v>
                </c:pt>
                <c:pt idx="64">
                  <c:v>0.97989840000000006</c:v>
                </c:pt>
                <c:pt idx="65">
                  <c:v>1.00258848</c:v>
                </c:pt>
                <c:pt idx="66">
                  <c:v>0.98360767999999998</c:v>
                </c:pt>
                <c:pt idx="67">
                  <c:v>1.0043084599999998</c:v>
                </c:pt>
                <c:pt idx="68">
                  <c:v>1.00219419</c:v>
                </c:pt>
                <c:pt idx="69">
                  <c:v>1.0010615</c:v>
                </c:pt>
                <c:pt idx="70">
                  <c:v>1.0148147199999999</c:v>
                </c:pt>
                <c:pt idx="71">
                  <c:v>1.00674424</c:v>
                </c:pt>
                <c:pt idx="72">
                  <c:v>1.0343638800000001</c:v>
                </c:pt>
                <c:pt idx="73">
                  <c:v>1.0104527999999999</c:v>
                </c:pt>
                <c:pt idx="74">
                  <c:v>1.0291398899999999</c:v>
                </c:pt>
                <c:pt idx="75">
                  <c:v>1.0290048199999999</c:v>
                </c:pt>
                <c:pt idx="76">
                  <c:v>1.02590936</c:v>
                </c:pt>
                <c:pt idx="77">
                  <c:v>1.0386463699999999</c:v>
                </c:pt>
                <c:pt idx="78">
                  <c:v>1.02861</c:v>
                </c:pt>
                <c:pt idx="79">
                  <c:v>1.05322168</c:v>
                </c:pt>
                <c:pt idx="80">
                  <c:v>1.0303297499999999</c:v>
                </c:pt>
                <c:pt idx="81">
                  <c:v>1.0549242599999999</c:v>
                </c:pt>
                <c:pt idx="82">
                  <c:v>1.0518172399999999</c:v>
                </c:pt>
                <c:pt idx="83">
                  <c:v>1.0526683999999999</c:v>
                </c:pt>
                <c:pt idx="84">
                  <c:v>1.06044384</c:v>
                </c:pt>
                <c:pt idx="85">
                  <c:v>1.0553697</c:v>
                </c:pt>
                <c:pt idx="86">
                  <c:v>1.08093328</c:v>
                </c:pt>
                <c:pt idx="87">
                  <c:v>1.05410344</c:v>
                </c:pt>
                <c:pt idx="88">
                  <c:v>1.0757164800000001</c:v>
                </c:pt>
                <c:pt idx="89">
                  <c:v>1.0736087400000001</c:v>
                </c:pt>
                <c:pt idx="90">
                  <c:v>1.0754336000000002</c:v>
                </c:pt>
                <c:pt idx="91">
                  <c:v>1.0891396600000001</c:v>
                </c:pt>
                <c:pt idx="92">
                  <c:v>1.0800916700000001</c:v>
                </c:pt>
                <c:pt idx="93">
                  <c:v>1.10565033</c:v>
                </c:pt>
                <c:pt idx="94">
                  <c:v>1.0817943000000001</c:v>
                </c:pt>
                <c:pt idx="95">
                  <c:v>1.1004203400000001</c:v>
                </c:pt>
                <c:pt idx="96">
                  <c:v>1.0963248000000001</c:v>
                </c:pt>
                <c:pt idx="97">
                  <c:v>1.0971569399999999</c:v>
                </c:pt>
                <c:pt idx="98">
                  <c:v>1.1078852400000001</c:v>
                </c:pt>
                <c:pt idx="99">
                  <c:v>1.0998410600000001</c:v>
                </c:pt>
                <c:pt idx="100">
                  <c:v>1.12338808</c:v>
                </c:pt>
                <c:pt idx="101">
                  <c:v>1.0946162699999999</c:v>
                </c:pt>
                <c:pt idx="102">
                  <c:v>1.1191445999999998</c:v>
                </c:pt>
                <c:pt idx="103">
                  <c:v>1.1071559400000002</c:v>
                </c:pt>
                <c:pt idx="104">
                  <c:v>1.10603465</c:v>
                </c:pt>
                <c:pt idx="105">
                  <c:v>1.1206867199999999</c:v>
                </c:pt>
                <c:pt idx="106">
                  <c:v>1.1126479199999999</c:v>
                </c:pt>
                <c:pt idx="107">
                  <c:v>1.1351852600000001</c:v>
                </c:pt>
                <c:pt idx="108">
                  <c:v>1.1064490800000002</c:v>
                </c:pt>
                <c:pt idx="109">
                  <c:v>1.1279839999999999</c:v>
                </c:pt>
                <c:pt idx="110">
                  <c:v>1.12094556</c:v>
                </c:pt>
                <c:pt idx="111">
                  <c:v>1.1257150799999998</c:v>
                </c:pt>
                <c:pt idx="112">
                  <c:v>1.13937672</c:v>
                </c:pt>
                <c:pt idx="113">
                  <c:v>1.1214876199999999</c:v>
                </c:pt>
                <c:pt idx="114">
                  <c:v>1.14597368</c:v>
                </c:pt>
                <c:pt idx="115">
                  <c:v>1.1142951300000001</c:v>
                </c:pt>
                <c:pt idx="116">
                  <c:v>1.1377904999999999</c:v>
                </c:pt>
                <c:pt idx="117">
                  <c:v>1.13568194</c:v>
                </c:pt>
                <c:pt idx="118">
                  <c:v>1.1384750399999999</c:v>
                </c:pt>
                <c:pt idx="119">
                  <c:v>1.1481835199999999</c:v>
                </c:pt>
                <c:pt idx="120">
                  <c:v>1.13620532</c:v>
                </c:pt>
                <c:pt idx="121">
                  <c:v>1.1587094200000001</c:v>
                </c:pt>
                <c:pt idx="122">
                  <c:v>1.12312053</c:v>
                </c:pt>
                <c:pt idx="123">
                  <c:v>1.1544665999999999</c:v>
                </c:pt>
                <c:pt idx="124">
                  <c:v>1.1474256199999999</c:v>
                </c:pt>
                <c:pt idx="125">
                  <c:v>1.1472740399999999</c:v>
                </c:pt>
                <c:pt idx="126">
                  <c:v>1.1608957999999998</c:v>
                </c:pt>
                <c:pt idx="127">
                  <c:v>1.1450035199999999</c:v>
                </c:pt>
                <c:pt idx="128">
                  <c:v>1.1723916000000001</c:v>
                </c:pt>
                <c:pt idx="129">
                  <c:v>1.13781694</c:v>
                </c:pt>
                <c:pt idx="130">
                  <c:v>1.16421536</c:v>
                </c:pt>
                <c:pt idx="131">
                  <c:v>1.1581624799999999</c:v>
                </c:pt>
                <c:pt idx="132">
                  <c:v>1.1590041600000001</c:v>
                </c:pt>
                <c:pt idx="133">
                  <c:v>1.1706458099999999</c:v>
                </c:pt>
                <c:pt idx="134">
                  <c:v>1.15574928</c:v>
                </c:pt>
                <c:pt idx="135">
                  <c:v>1.17819735</c:v>
                </c:pt>
                <c:pt idx="136">
                  <c:v>1.14366492</c:v>
                </c:pt>
                <c:pt idx="137">
                  <c:v>1.17297366</c:v>
                </c:pt>
                <c:pt idx="138">
                  <c:v>1.1659544900000001</c:v>
                </c:pt>
                <c:pt idx="139">
                  <c:v>1.16775257</c:v>
                </c:pt>
                <c:pt idx="140">
                  <c:v>1.18037602</c:v>
                </c:pt>
                <c:pt idx="141">
                  <c:v>1.1625340799999999</c:v>
                </c:pt>
                <c:pt idx="142">
                  <c:v>1.18496018</c:v>
                </c:pt>
                <c:pt idx="143">
                  <c:v>1.14653216</c:v>
                </c:pt>
                <c:pt idx="144">
                  <c:v>1.17875748</c:v>
                </c:pt>
                <c:pt idx="145">
                  <c:v>1.1707744099999999</c:v>
                </c:pt>
                <c:pt idx="146">
                  <c:v>1.1715886200000001</c:v>
                </c:pt>
                <c:pt idx="147">
                  <c:v>1.1832186600000001</c:v>
                </c:pt>
                <c:pt idx="148">
                  <c:v>1.1634422799999999</c:v>
                </c:pt>
                <c:pt idx="149">
                  <c:v>1.1927136</c:v>
                </c:pt>
                <c:pt idx="150">
                  <c:v>1.1562688800000001</c:v>
                </c:pt>
                <c:pt idx="151">
                  <c:v>1.186526</c:v>
                </c:pt>
                <c:pt idx="152">
                  <c:v>1.17949338</c:v>
                </c:pt>
                <c:pt idx="153">
                  <c:v>1.1783686799999999</c:v>
                </c:pt>
                <c:pt idx="154">
                  <c:v>1.19193536</c:v>
                </c:pt>
                <c:pt idx="155">
                  <c:v>1.1721756799999998</c:v>
                </c:pt>
                <c:pt idx="156">
                  <c:v>1.20435855</c:v>
                </c:pt>
                <c:pt idx="157">
                  <c:v>1.1640261599999999</c:v>
                </c:pt>
                <c:pt idx="158">
                  <c:v>1.1932624199999999</c:v>
                </c:pt>
                <c:pt idx="159">
                  <c:v>1.18624716</c:v>
                </c:pt>
                <c:pt idx="160">
                  <c:v>1.1831514400000001</c:v>
                </c:pt>
                <c:pt idx="161">
                  <c:v>1.1937667000000001</c:v>
                </c:pt>
                <c:pt idx="162">
                  <c:v>1.1779535400000001</c:v>
                </c:pt>
                <c:pt idx="163">
                  <c:v>1.2061772799999999</c:v>
                </c:pt>
                <c:pt idx="164">
                  <c:v>1.16883048</c:v>
                </c:pt>
                <c:pt idx="165">
                  <c:v>1.1980389600000001</c:v>
                </c:pt>
                <c:pt idx="166">
                  <c:v>1.19200788</c:v>
                </c:pt>
                <c:pt idx="167">
                  <c:v>1.1889139500000001</c:v>
                </c:pt>
                <c:pt idx="168">
                  <c:v>1.2005090700000001</c:v>
                </c:pt>
                <c:pt idx="169">
                  <c:v>1.1788274000000001</c:v>
                </c:pt>
                <c:pt idx="170">
                  <c:v>1.2138841500000002</c:v>
                </c:pt>
                <c:pt idx="171">
                  <c:v>1.1765580600000001</c:v>
                </c:pt>
                <c:pt idx="172">
                  <c:v>1.2047481599999998</c:v>
                </c:pt>
                <c:pt idx="173">
                  <c:v>1.19677824</c:v>
                </c:pt>
                <c:pt idx="174">
                  <c:v>1.1985621200000001</c:v>
                </c:pt>
                <c:pt idx="175">
                  <c:v>1.20428</c:v>
                </c:pt>
                <c:pt idx="176">
                  <c:v>1.1894592900000001</c:v>
                </c:pt>
                <c:pt idx="177">
                  <c:v>1.2215499999999999</c:v>
                </c:pt>
                <c:pt idx="178">
                  <c:v>1.1842573199999999</c:v>
                </c:pt>
                <c:pt idx="179">
                  <c:v>1.21244459</c:v>
                </c:pt>
                <c:pt idx="180">
                  <c:v>1.2025146600000001</c:v>
                </c:pt>
                <c:pt idx="181">
                  <c:v>1.2101684700000002</c:v>
                </c:pt>
                <c:pt idx="182">
                  <c:v>1.2080542000000001</c:v>
                </c:pt>
                <c:pt idx="183">
                  <c:v>1.18739968</c:v>
                </c:pt>
                <c:pt idx="184">
                  <c:v>1.2223776799999999</c:v>
                </c:pt>
                <c:pt idx="185">
                  <c:v>1.1802499800000001</c:v>
                </c:pt>
                <c:pt idx="186">
                  <c:v>1.2103391999999999</c:v>
                </c:pt>
                <c:pt idx="187">
                  <c:v>1.1984788800000001</c:v>
                </c:pt>
                <c:pt idx="188">
                  <c:v>1.2051500500000001</c:v>
                </c:pt>
                <c:pt idx="189">
                  <c:v>1.2088799100000001</c:v>
                </c:pt>
                <c:pt idx="190">
                  <c:v>1.1823908400000001</c:v>
                </c:pt>
                <c:pt idx="191">
                  <c:v>1.2183245600000001</c:v>
                </c:pt>
                <c:pt idx="192">
                  <c:v>1.1781865599999999</c:v>
                </c:pt>
                <c:pt idx="193">
                  <c:v>1.2092232000000001</c:v>
                </c:pt>
                <c:pt idx="194">
                  <c:v>1.20127392</c:v>
                </c:pt>
                <c:pt idx="195">
                  <c:v>1.2001265200000002</c:v>
                </c:pt>
                <c:pt idx="196">
                  <c:v>1.2107015999999999</c:v>
                </c:pt>
                <c:pt idx="197">
                  <c:v>1.1881227300000001</c:v>
                </c:pt>
                <c:pt idx="198">
                  <c:v>1.2288949399999998</c:v>
                </c:pt>
                <c:pt idx="199">
                  <c:v>1.19267784</c:v>
                </c:pt>
                <c:pt idx="200">
                  <c:v>1.22077284</c:v>
                </c:pt>
                <c:pt idx="201">
                  <c:v>1.2098943</c:v>
                </c:pt>
                <c:pt idx="202">
                  <c:v>1.2107068600000002</c:v>
                </c:pt>
                <c:pt idx="203">
                  <c:v>1.2163886100000001</c:v>
                </c:pt>
                <c:pt idx="204">
                  <c:v>1.1879872</c:v>
                </c:pt>
                <c:pt idx="205">
                  <c:v>1.2238654799999997</c:v>
                </c:pt>
                <c:pt idx="206">
                  <c:v>1.18767</c:v>
                </c:pt>
                <c:pt idx="207">
                  <c:v>1.2176983799999999</c:v>
                </c:pt>
                <c:pt idx="208">
                  <c:v>1.2097497500000001</c:v>
                </c:pt>
                <c:pt idx="209">
                  <c:v>1.2105612800000001</c:v>
                </c:pt>
                <c:pt idx="210">
                  <c:v>1.2211024499999998</c:v>
                </c:pt>
                <c:pt idx="211">
                  <c:v>1.1937114900000001</c:v>
                </c:pt>
                <c:pt idx="212">
                  <c:v>1.23342164</c:v>
                </c:pt>
                <c:pt idx="213">
                  <c:v>1.1943650799999999</c:v>
                </c:pt>
                <c:pt idx="214">
                  <c:v>1.2233672599999998</c:v>
                </c:pt>
                <c:pt idx="215">
                  <c:v>1.2173822000000001</c:v>
                </c:pt>
                <c:pt idx="216">
                  <c:v>1.2152749999999999</c:v>
                </c:pt>
                <c:pt idx="217">
                  <c:v>1.22870912</c:v>
                </c:pt>
                <c:pt idx="218">
                  <c:v>1.2013425600000001</c:v>
                </c:pt>
                <c:pt idx="219">
                  <c:v>1.2361550400000001</c:v>
                </c:pt>
                <c:pt idx="220">
                  <c:v>1.2010212</c:v>
                </c:pt>
                <c:pt idx="221">
                  <c:v>1.2290234</c:v>
                </c:pt>
                <c:pt idx="222">
                  <c:v>1.2211000799999998</c:v>
                </c:pt>
                <c:pt idx="223">
                  <c:v>1.2219079800000001</c:v>
                </c:pt>
                <c:pt idx="224">
                  <c:v>1.23146892</c:v>
                </c:pt>
                <c:pt idx="225">
                  <c:v>1.20313095</c:v>
                </c:pt>
                <c:pt idx="226">
                  <c:v>1.23987761</c:v>
                </c:pt>
                <c:pt idx="227">
                  <c:v>1.2018503999999999</c:v>
                </c:pt>
                <c:pt idx="228">
                  <c:v>1.2337215699999999</c:v>
                </c:pt>
                <c:pt idx="229">
                  <c:v>1.2257920199999999</c:v>
                </c:pt>
                <c:pt idx="230">
                  <c:v>1.2246448000000001</c:v>
                </c:pt>
                <c:pt idx="231">
                  <c:v>1.237107</c:v>
                </c:pt>
                <c:pt idx="232">
                  <c:v>1.2059088800000002</c:v>
                </c:pt>
                <c:pt idx="233">
                  <c:v>1.2445356599999999</c:v>
                </c:pt>
                <c:pt idx="234">
                  <c:v>1.2075130500000002</c:v>
                </c:pt>
                <c:pt idx="235">
                  <c:v>1.24324514</c:v>
                </c:pt>
                <c:pt idx="236">
                  <c:v>1.2304731599999998</c:v>
                </c:pt>
                <c:pt idx="237">
                  <c:v>1.2244911299999999</c:v>
                </c:pt>
                <c:pt idx="238">
                  <c:v>1.23983702</c:v>
                </c:pt>
                <c:pt idx="239">
                  <c:v>1.2096364799999999</c:v>
                </c:pt>
                <c:pt idx="240">
                  <c:v>1.2501648000000001</c:v>
                </c:pt>
                <c:pt idx="241">
                  <c:v>1.2131879999999999</c:v>
                </c:pt>
                <c:pt idx="242">
                  <c:v>1.2498294000000001</c:v>
                </c:pt>
                <c:pt idx="243">
                  <c:v>1.2302998000000001</c:v>
                </c:pt>
                <c:pt idx="244">
                  <c:v>1.2262476</c:v>
                </c:pt>
                <c:pt idx="245">
                  <c:v>1.2396544</c:v>
                </c:pt>
                <c:pt idx="246">
                  <c:v>1.2075324500000002</c:v>
                </c:pt>
                <c:pt idx="247">
                  <c:v>1.25094024</c:v>
                </c:pt>
                <c:pt idx="248">
                  <c:v>1.2139848600000001</c:v>
                </c:pt>
                <c:pt idx="249">
                  <c:v>1.2525272999999999</c:v>
                </c:pt>
                <c:pt idx="250">
                  <c:v>1.2378545699999999</c:v>
                </c:pt>
                <c:pt idx="251">
                  <c:v>1.2347852000000001</c:v>
                </c:pt>
                <c:pt idx="252">
                  <c:v>1.25106801</c:v>
                </c:pt>
                <c:pt idx="253">
                  <c:v>1.2189744</c:v>
                </c:pt>
                <c:pt idx="254">
                  <c:v>1.2613852800000001</c:v>
                </c:pt>
                <c:pt idx="255">
                  <c:v>1.2234953499999999</c:v>
                </c:pt>
                <c:pt idx="256">
                  <c:v>1.2542768200000001</c:v>
                </c:pt>
                <c:pt idx="257">
                  <c:v>1.2396042599999999</c:v>
                </c:pt>
                <c:pt idx="258">
                  <c:v>1.2365499899999999</c:v>
                </c:pt>
                <c:pt idx="259">
                  <c:v>1.25377099</c:v>
                </c:pt>
                <c:pt idx="260">
                  <c:v>1.21977348</c:v>
                </c:pt>
                <c:pt idx="261">
                  <c:v>1.2582658200000001</c:v>
                </c:pt>
                <c:pt idx="262">
                  <c:v>1.2233104800000001</c:v>
                </c:pt>
                <c:pt idx="263">
                  <c:v>1.2550418399999999</c:v>
                </c:pt>
                <c:pt idx="264">
                  <c:v>1.2432806099999998</c:v>
                </c:pt>
                <c:pt idx="265">
                  <c:v>1.2334542999999998</c:v>
                </c:pt>
                <c:pt idx="266">
                  <c:v>1.2545352299999999</c:v>
                </c:pt>
                <c:pt idx="267">
                  <c:v>1.2254098499999999</c:v>
                </c:pt>
                <c:pt idx="268">
                  <c:v>1.2628870800000001</c:v>
                </c:pt>
                <c:pt idx="269">
                  <c:v>1.22990686</c:v>
                </c:pt>
                <c:pt idx="270">
                  <c:v>1.2625469999999999</c:v>
                </c:pt>
                <c:pt idx="271">
                  <c:v>1.2479130899999999</c:v>
                </c:pt>
                <c:pt idx="272">
                  <c:v>1.2400249999999999</c:v>
                </c:pt>
                <c:pt idx="273">
                  <c:v>1.2562607400000001</c:v>
                </c:pt>
                <c:pt idx="274">
                  <c:v>1.2290787600000002</c:v>
                </c:pt>
                <c:pt idx="275">
                  <c:v>1.2674844000000001</c:v>
                </c:pt>
                <c:pt idx="276">
                  <c:v>1.2306764800000001</c:v>
                </c:pt>
                <c:pt idx="277">
                  <c:v>1.25945416</c:v>
                </c:pt>
                <c:pt idx="278">
                  <c:v>1.24962912</c:v>
                </c:pt>
                <c:pt idx="279">
                  <c:v>1.2417479200000001</c:v>
                </c:pt>
                <c:pt idx="280">
                  <c:v>1.26085968</c:v>
                </c:pt>
                <c:pt idx="281">
                  <c:v>1.23466623</c:v>
                </c:pt>
                <c:pt idx="282">
                  <c:v>1.2682292000000002</c:v>
                </c:pt>
                <c:pt idx="283">
                  <c:v>1.2372238800000002</c:v>
                </c:pt>
                <c:pt idx="284">
                  <c:v>1.2640464</c:v>
                </c:pt>
                <c:pt idx="285">
                  <c:v>1.25519293</c:v>
                </c:pt>
                <c:pt idx="286">
                  <c:v>1.2473310499999999</c:v>
                </c:pt>
                <c:pt idx="287">
                  <c:v>1.2683368499999998</c:v>
                </c:pt>
                <c:pt idx="288">
                  <c:v>1.2412167699999999</c:v>
                </c:pt>
                <c:pt idx="289">
                  <c:v>1.2737844</c:v>
                </c:pt>
                <c:pt idx="290">
                  <c:v>1.2418572000000001</c:v>
                </c:pt>
                <c:pt idx="291">
                  <c:v>1.26862772</c:v>
                </c:pt>
                <c:pt idx="292">
                  <c:v>1.2578698699999999</c:v>
                </c:pt>
                <c:pt idx="293">
                  <c:v>1.250977</c:v>
                </c:pt>
                <c:pt idx="294">
                  <c:v>1.2719623</c:v>
                </c:pt>
                <c:pt idx="295">
                  <c:v>1.2448668199999999</c:v>
                </c:pt>
                <c:pt idx="296">
                  <c:v>1.27546614</c:v>
                </c:pt>
                <c:pt idx="297">
                  <c:v>1.24645392</c:v>
                </c:pt>
                <c:pt idx="298">
                  <c:v>1.27224972</c:v>
                </c:pt>
                <c:pt idx="299">
                  <c:v>1.2682316899999999</c:v>
                </c:pt>
                <c:pt idx="300">
                  <c:v>1.2555622800000001</c:v>
                </c:pt>
                <c:pt idx="301">
                  <c:v>1.28039832</c:v>
                </c:pt>
                <c:pt idx="302">
                  <c:v>1.2523393599999999</c:v>
                </c:pt>
                <c:pt idx="303">
                  <c:v>1.280052</c:v>
                </c:pt>
                <c:pt idx="304">
                  <c:v>1.25200058</c:v>
                </c:pt>
                <c:pt idx="305">
                  <c:v>1.2758627200000001</c:v>
                </c:pt>
                <c:pt idx="306">
                  <c:v>1.2699132</c:v>
                </c:pt>
                <c:pt idx="307">
                  <c:v>1.2582157</c:v>
                </c:pt>
                <c:pt idx="308">
                  <c:v>1.2782258500000001</c:v>
                </c:pt>
                <c:pt idx="309">
                  <c:v>1.25211384</c:v>
                </c:pt>
                <c:pt idx="310">
                  <c:v>1.2778797900000001</c:v>
                </c:pt>
                <c:pt idx="311">
                  <c:v>1.25658764</c:v>
                </c:pt>
                <c:pt idx="312">
                  <c:v>1.27849356</c:v>
                </c:pt>
                <c:pt idx="313">
                  <c:v>1.2706295600000002</c:v>
                </c:pt>
                <c:pt idx="314">
                  <c:v>1.2628072800000001</c:v>
                </c:pt>
                <c:pt idx="315">
                  <c:v>1.27989296</c:v>
                </c:pt>
                <c:pt idx="316">
                  <c:v>1.25574988</c:v>
                </c:pt>
                <c:pt idx="317">
                  <c:v>1.2814644800000001</c:v>
                </c:pt>
                <c:pt idx="318">
                  <c:v>1.2611638999999999</c:v>
                </c:pt>
                <c:pt idx="319">
                  <c:v>1.27919928</c:v>
                </c:pt>
                <c:pt idx="320">
                  <c:v>1.275204</c:v>
                </c:pt>
                <c:pt idx="321">
                  <c:v>1.2654444</c:v>
                </c:pt>
                <c:pt idx="322">
                  <c:v>1.28059608</c:v>
                </c:pt>
                <c:pt idx="323">
                  <c:v>1.25647551</c:v>
                </c:pt>
                <c:pt idx="324">
                  <c:v>1.2821786400000001</c:v>
                </c:pt>
                <c:pt idx="325">
                  <c:v>1.2618835500000001</c:v>
                </c:pt>
                <c:pt idx="326">
                  <c:v>1.28087274</c:v>
                </c:pt>
                <c:pt idx="327">
                  <c:v>1.2787964999999999</c:v>
                </c:pt>
                <c:pt idx="328">
                  <c:v>1.2699897600000001</c:v>
                </c:pt>
                <c:pt idx="329">
                  <c:v>1.2880258</c:v>
                </c:pt>
                <c:pt idx="330">
                  <c:v>1.2581550000000001</c:v>
                </c:pt>
                <c:pt idx="331">
                  <c:v>1.28097444</c:v>
                </c:pt>
                <c:pt idx="332">
                  <c:v>1.26452725</c:v>
                </c:pt>
                <c:pt idx="333">
                  <c:v>1.2825408</c:v>
                </c:pt>
                <c:pt idx="334">
                  <c:v>1.2727967</c:v>
                </c:pt>
                <c:pt idx="335">
                  <c:v>1.26401206</c:v>
                </c:pt>
                <c:pt idx="336">
                  <c:v>1.2791480099999999</c:v>
                </c:pt>
                <c:pt idx="337">
                  <c:v>1.2550592</c:v>
                </c:pt>
                <c:pt idx="338">
                  <c:v>1.27881376</c:v>
                </c:pt>
                <c:pt idx="339">
                  <c:v>1.2623688</c:v>
                </c:pt>
                <c:pt idx="340">
                  <c:v>1.2803785799999998</c:v>
                </c:pt>
                <c:pt idx="341">
                  <c:v>1.2763667999999999</c:v>
                </c:pt>
                <c:pt idx="342">
                  <c:v>1.26951488</c:v>
                </c:pt>
                <c:pt idx="343">
                  <c:v>1.28559135</c:v>
                </c:pt>
                <c:pt idx="344">
                  <c:v>1.2586568999999999</c:v>
                </c:pt>
                <c:pt idx="345">
                  <c:v>1.2814193700000001</c:v>
                </c:pt>
                <c:pt idx="346">
                  <c:v>1.2697797599999998</c:v>
                </c:pt>
                <c:pt idx="347">
                  <c:v>1.2896685000000001</c:v>
                </c:pt>
                <c:pt idx="348">
                  <c:v>1.2799412000000001</c:v>
                </c:pt>
                <c:pt idx="349">
                  <c:v>1.2721266</c:v>
                </c:pt>
                <c:pt idx="350">
                  <c:v>1.2843674</c:v>
                </c:pt>
                <c:pt idx="351">
                  <c:v>1.2632003999999999</c:v>
                </c:pt>
                <c:pt idx="352">
                  <c:v>1.2792578000000001</c:v>
                </c:pt>
                <c:pt idx="353">
                  <c:v>1.2704927399999999</c:v>
                </c:pt>
                <c:pt idx="354">
                  <c:v>1.28940791</c:v>
                </c:pt>
                <c:pt idx="355">
                  <c:v>1.2825523200000002</c:v>
                </c:pt>
                <c:pt idx="356">
                  <c:v>1.27569855</c:v>
                </c:pt>
                <c:pt idx="357">
                  <c:v>1.28220288</c:v>
                </c:pt>
                <c:pt idx="358">
                  <c:v>1.2667659200000001</c:v>
                </c:pt>
                <c:pt idx="359">
                  <c:v>1.2875895000000002</c:v>
                </c:pt>
                <c:pt idx="360">
                  <c:v>1.2730960499999999</c:v>
                </c:pt>
                <c:pt idx="361">
                  <c:v>1.2891455199999999</c:v>
                </c:pt>
                <c:pt idx="362">
                  <c:v>1.2851427600000001</c:v>
                </c:pt>
                <c:pt idx="363">
                  <c:v>1.2792480800000001</c:v>
                </c:pt>
                <c:pt idx="364">
                  <c:v>1.28766512</c:v>
                </c:pt>
                <c:pt idx="365">
                  <c:v>1.2741342600000001</c:v>
                </c:pt>
                <c:pt idx="366">
                  <c:v>1.2882667200000002</c:v>
                </c:pt>
                <c:pt idx="367">
                  <c:v>1.27759752</c:v>
                </c:pt>
                <c:pt idx="368">
                  <c:v>1.2945834000000001</c:v>
                </c:pt>
                <c:pt idx="369">
                  <c:v>1.2877394400000002</c:v>
                </c:pt>
                <c:pt idx="370">
                  <c:v>1.2808972999999999</c:v>
                </c:pt>
                <c:pt idx="371">
                  <c:v>1.2854835</c:v>
                </c:pt>
                <c:pt idx="372">
                  <c:v>1.2729443299999998</c:v>
                </c:pt>
                <c:pt idx="373">
                  <c:v>1.28609796</c:v>
                </c:pt>
                <c:pt idx="374">
                  <c:v>1.27354854</c:v>
                </c:pt>
                <c:pt idx="375">
                  <c:v>1.2943120000000001</c:v>
                </c:pt>
                <c:pt idx="376">
                  <c:v>1.2893637999999998</c:v>
                </c:pt>
                <c:pt idx="377">
                  <c:v>1.28634688</c:v>
                </c:pt>
                <c:pt idx="378">
                  <c:v>1.2890115</c:v>
                </c:pt>
                <c:pt idx="379">
                  <c:v>1.2745812000000001</c:v>
                </c:pt>
                <c:pt idx="380">
                  <c:v>1.2877217000000001</c:v>
                </c:pt>
                <c:pt idx="381">
                  <c:v>1.27708556</c:v>
                </c:pt>
                <c:pt idx="382">
                  <c:v>1.2978283500000001</c:v>
                </c:pt>
                <c:pt idx="383">
                  <c:v>1.2900456199999999</c:v>
                </c:pt>
                <c:pt idx="384">
                  <c:v>1.2851165600000001</c:v>
                </c:pt>
                <c:pt idx="385">
                  <c:v>1.2878055499999999</c:v>
                </c:pt>
                <c:pt idx="386">
                  <c:v>1.28097744</c:v>
                </c:pt>
                <c:pt idx="387">
                  <c:v>1.2941043000000001</c:v>
                </c:pt>
                <c:pt idx="388">
                  <c:v>1.2853635299999999</c:v>
                </c:pt>
                <c:pt idx="389">
                  <c:v>1.3022991900000001</c:v>
                </c:pt>
                <c:pt idx="390">
                  <c:v>1.2935731200000002</c:v>
                </c:pt>
                <c:pt idx="391">
                  <c:v>1.2914832000000001</c:v>
                </c:pt>
                <c:pt idx="392">
                  <c:v>1.2932190000000001</c:v>
                </c:pt>
                <c:pt idx="393">
                  <c:v>1.28353472</c:v>
                </c:pt>
                <c:pt idx="394">
                  <c:v>1.2947633600000001</c:v>
                </c:pt>
                <c:pt idx="395">
                  <c:v>1.2784511700000001</c:v>
                </c:pt>
                <c:pt idx="396">
                  <c:v>1.30105158</c:v>
                </c:pt>
                <c:pt idx="397">
                  <c:v>1.29518025</c:v>
                </c:pt>
                <c:pt idx="398">
                  <c:v>1.29120792</c:v>
                </c:pt>
                <c:pt idx="399">
                  <c:v>1.2929281700000002</c:v>
                </c:pt>
                <c:pt idx="400">
                  <c:v>1.28707379</c:v>
                </c:pt>
                <c:pt idx="401">
                  <c:v>1.2944704499999999</c:v>
                </c:pt>
                <c:pt idx="402">
                  <c:v>1.2857727600000002</c:v>
                </c:pt>
                <c:pt idx="403">
                  <c:v>1.30740232</c:v>
                </c:pt>
                <c:pt idx="404">
                  <c:v>1.2967819200000001</c:v>
                </c:pt>
                <c:pt idx="405">
                  <c:v>1.2937742999999999</c:v>
                </c:pt>
                <c:pt idx="406">
                  <c:v>1.2973739199999998</c:v>
                </c:pt>
                <c:pt idx="407">
                  <c:v>1.2886816000000001</c:v>
                </c:pt>
                <c:pt idx="408">
                  <c:v>1.29703167</c:v>
                </c:pt>
                <c:pt idx="409">
                  <c:v>1.2854861</c:v>
                </c:pt>
                <c:pt idx="410">
                  <c:v>1.30426686</c:v>
                </c:pt>
                <c:pt idx="411">
                  <c:v>1.2927232499999999</c:v>
                </c:pt>
                <c:pt idx="412">
                  <c:v>1.29443964</c:v>
                </c:pt>
                <c:pt idx="413">
                  <c:v>1.2980490900000001</c:v>
                </c:pt>
                <c:pt idx="414">
                  <c:v>1.2912442400000002</c:v>
                </c:pt>
                <c:pt idx="415">
                  <c:v>1.2995994200000001</c:v>
                </c:pt>
                <c:pt idx="416">
                  <c:v>1.291836</c:v>
                </c:pt>
                <c:pt idx="417">
                  <c:v>1.3134366399999999</c:v>
                </c:pt>
                <c:pt idx="418">
                  <c:v>1.2943195200000002</c:v>
                </c:pt>
                <c:pt idx="419">
                  <c:v>1.2998314800000002</c:v>
                </c:pt>
                <c:pt idx="420">
                  <c:v>1.2977473600000002</c:v>
                </c:pt>
                <c:pt idx="421">
                  <c:v>1.2956912000000003</c:v>
                </c:pt>
                <c:pt idx="422">
                  <c:v>1.3049693999999998</c:v>
                </c:pt>
                <c:pt idx="423">
                  <c:v>1.2934303200000001</c:v>
                </c:pt>
                <c:pt idx="424">
                  <c:v>1.3140643000000001</c:v>
                </c:pt>
                <c:pt idx="425">
                  <c:v>1.2940198700000001</c:v>
                </c:pt>
                <c:pt idx="426">
                  <c:v>1.3014164699999999</c:v>
                </c:pt>
                <c:pt idx="427">
                  <c:v>1.30029248</c:v>
                </c:pt>
                <c:pt idx="428">
                  <c:v>1.29727905</c:v>
                </c:pt>
                <c:pt idx="429">
                  <c:v>1.30182416</c:v>
                </c:pt>
                <c:pt idx="430">
                  <c:v>1.29125453</c:v>
                </c:pt>
                <c:pt idx="431">
                  <c:v>1.3099660200000001</c:v>
                </c:pt>
                <c:pt idx="432">
                  <c:v>1.28996844</c:v>
                </c:pt>
                <c:pt idx="433">
                  <c:v>1.3011075999999999</c:v>
                </c:pt>
                <c:pt idx="434">
                  <c:v>1.2990540799999999</c:v>
                </c:pt>
                <c:pt idx="435">
                  <c:v>1.2979175000000001</c:v>
                </c:pt>
                <c:pt idx="436">
                  <c:v>1.3034016100000001</c:v>
                </c:pt>
                <c:pt idx="437">
                  <c:v>1.2928553</c:v>
                </c:pt>
                <c:pt idx="438">
                  <c:v>1.3134355199999999</c:v>
                </c:pt>
                <c:pt idx="439">
                  <c:v>1.2849516600000002</c:v>
                </c:pt>
                <c:pt idx="440">
                  <c:v>1.3036406</c:v>
                </c:pt>
                <c:pt idx="441">
                  <c:v>1.29875886</c:v>
                </c:pt>
                <c:pt idx="442">
                  <c:v>1.29950912</c:v>
                </c:pt>
                <c:pt idx="443">
                  <c:v>1.3068871199999998</c:v>
                </c:pt>
                <c:pt idx="444">
                  <c:v>1.2972652799999997</c:v>
                </c:pt>
                <c:pt idx="445">
                  <c:v>1.3197239999999999</c:v>
                </c:pt>
                <c:pt idx="446">
                  <c:v>1.2950362200000001</c:v>
                </c:pt>
                <c:pt idx="447">
                  <c:v>1.3080512</c:v>
                </c:pt>
                <c:pt idx="448">
                  <c:v>1.30221714</c:v>
                </c:pt>
                <c:pt idx="449">
                  <c:v>1.30109534</c:v>
                </c:pt>
                <c:pt idx="450">
                  <c:v>1.31410395</c:v>
                </c:pt>
                <c:pt idx="451">
                  <c:v>1.3016643399999999</c:v>
                </c:pt>
                <c:pt idx="452">
                  <c:v>1.3241004999999999</c:v>
                </c:pt>
                <c:pt idx="453">
                  <c:v>1.2984939799999999</c:v>
                </c:pt>
                <c:pt idx="454">
                  <c:v>1.3162030199999999</c:v>
                </c:pt>
                <c:pt idx="455">
                  <c:v>1.3113144800000001</c:v>
                </c:pt>
                <c:pt idx="456">
                  <c:v>1.3101921599999999</c:v>
                </c:pt>
                <c:pt idx="457">
                  <c:v>1.3175399999999999</c:v>
                </c:pt>
                <c:pt idx="458">
                  <c:v>1.30702122</c:v>
                </c:pt>
                <c:pt idx="459">
                  <c:v>1.3275252399999999</c:v>
                </c:pt>
                <c:pt idx="460">
                  <c:v>1.2991343200000001</c:v>
                </c:pt>
                <c:pt idx="461">
                  <c:v>1.3168260000000001</c:v>
                </c:pt>
                <c:pt idx="462">
                  <c:v>1.31100124</c:v>
                </c:pt>
                <c:pt idx="463">
                  <c:v>1.30987969</c:v>
                </c:pt>
                <c:pt idx="464">
                  <c:v>1.3219212</c:v>
                </c:pt>
                <c:pt idx="465">
                  <c:v>1.3076373699999999</c:v>
                </c:pt>
                <c:pt idx="466">
                  <c:v>1.32719528</c:v>
                </c:pt>
                <c:pt idx="467">
                  <c:v>1.29787761</c:v>
                </c:pt>
                <c:pt idx="468">
                  <c:v>1.3193107199999998</c:v>
                </c:pt>
                <c:pt idx="469">
                  <c:v>1.3097466399999997</c:v>
                </c:pt>
                <c:pt idx="470">
                  <c:v>1.31330916</c:v>
                </c:pt>
                <c:pt idx="471">
                  <c:v>1.3206557999999999</c:v>
                </c:pt>
                <c:pt idx="472">
                  <c:v>1.31106736</c:v>
                </c:pt>
                <c:pt idx="473">
                  <c:v>1.3306196800000001</c:v>
                </c:pt>
                <c:pt idx="474">
                  <c:v>1.2956957999999998</c:v>
                </c:pt>
                <c:pt idx="475">
                  <c:v>1.3255573599999999</c:v>
                </c:pt>
                <c:pt idx="476">
                  <c:v>1.3159873</c:v>
                </c:pt>
                <c:pt idx="477">
                  <c:v>1.3158050399999999</c:v>
                </c:pt>
                <c:pt idx="478">
                  <c:v>1.3221915100000001</c:v>
                </c:pt>
                <c:pt idx="479">
                  <c:v>1.3154405199999999</c:v>
                </c:pt>
                <c:pt idx="480">
                  <c:v>1.33589712</c:v>
                </c:pt>
                <c:pt idx="481">
                  <c:v>1.2991299999999999</c:v>
                </c:pt>
                <c:pt idx="482">
                  <c:v>1.3252103100000001</c:v>
                </c:pt>
                <c:pt idx="483">
                  <c:v>1.3175247000000001</c:v>
                </c:pt>
                <c:pt idx="484">
                  <c:v>1.31921727</c:v>
                </c:pt>
                <c:pt idx="485">
                  <c:v>1.3293466399999998</c:v>
                </c:pt>
                <c:pt idx="486">
                  <c:v>1.31697675</c:v>
                </c:pt>
                <c:pt idx="487">
                  <c:v>1.3346012799999998</c:v>
                </c:pt>
                <c:pt idx="488">
                  <c:v>1.3025689999999999</c:v>
                </c:pt>
                <c:pt idx="489">
                  <c:v>1.32860928</c:v>
                </c:pt>
                <c:pt idx="490">
                  <c:v>1.3209443999999999</c:v>
                </c:pt>
                <c:pt idx="491">
                  <c:v>1.3226203999999999</c:v>
                </c:pt>
                <c:pt idx="492">
                  <c:v>1.33275334</c:v>
                </c:pt>
                <c:pt idx="493">
                  <c:v>1.3185216</c:v>
                </c:pt>
                <c:pt idx="494">
                  <c:v>1.33985961</c:v>
                </c:pt>
                <c:pt idx="495">
                  <c:v>1.3041126699999999</c:v>
                </c:pt>
                <c:pt idx="496">
                  <c:v>1.3310630999999999</c:v>
                </c:pt>
                <c:pt idx="497">
                  <c:v>1.3187253700000001</c:v>
                </c:pt>
                <c:pt idx="498">
                  <c:v>1.3157348</c:v>
                </c:pt>
                <c:pt idx="499">
                  <c:v>1.3267942399999999</c:v>
                </c:pt>
                <c:pt idx="500">
                  <c:v>1.3060138399999999</c:v>
                </c:pt>
                <c:pt idx="501">
                  <c:v>1.3339089200000001</c:v>
                </c:pt>
                <c:pt idx="502">
                  <c:v>1.2981686399999999</c:v>
                </c:pt>
                <c:pt idx="503">
                  <c:v>1.3223162399999999</c:v>
                </c:pt>
                <c:pt idx="504">
                  <c:v>1.31371715</c:v>
                </c:pt>
                <c:pt idx="505">
                  <c:v>1.3107298000000001</c:v>
                </c:pt>
                <c:pt idx="506">
                  <c:v>1.3236343199999998</c:v>
                </c:pt>
                <c:pt idx="507">
                  <c:v>1.3084819999999999</c:v>
                </c:pt>
                <c:pt idx="508">
                  <c:v>1.33728381</c:v>
                </c:pt>
                <c:pt idx="509">
                  <c:v>1.3015913400000001</c:v>
                </c:pt>
                <c:pt idx="510">
                  <c:v>1.32756925</c:v>
                </c:pt>
                <c:pt idx="511">
                  <c:v>1.3199115600000002</c:v>
                </c:pt>
                <c:pt idx="512">
                  <c:v>1.31785989</c:v>
                </c:pt>
                <c:pt idx="513">
                  <c:v>1.3279489199999999</c:v>
                </c:pt>
                <c:pt idx="514">
                  <c:v>1.3081697400000001</c:v>
                </c:pt>
                <c:pt idx="515">
                  <c:v>1.3378487999999999</c:v>
                </c:pt>
                <c:pt idx="516">
                  <c:v>1.3022046</c:v>
                </c:pt>
                <c:pt idx="517">
                  <c:v>1.3300095000000001</c:v>
                </c:pt>
                <c:pt idx="518">
                  <c:v>1.3214395199999998</c:v>
                </c:pt>
                <c:pt idx="519">
                  <c:v>1.3193892599999999</c:v>
                </c:pt>
                <c:pt idx="520">
                  <c:v>1.33040096</c:v>
                </c:pt>
                <c:pt idx="521">
                  <c:v>1.3068948300000001</c:v>
                </c:pt>
                <c:pt idx="522">
                  <c:v>1.3421552999999999</c:v>
                </c:pt>
                <c:pt idx="523">
                  <c:v>1.30466543</c:v>
                </c:pt>
                <c:pt idx="524">
                  <c:v>1.33432164</c:v>
                </c:pt>
                <c:pt idx="525">
                  <c:v>1.3229620800000002</c:v>
                </c:pt>
                <c:pt idx="526">
                  <c:v>1.3236956</c:v>
                </c:pt>
                <c:pt idx="527">
                  <c:v>1.3328457999999999</c:v>
                </c:pt>
                <c:pt idx="528">
                  <c:v>1.31215744</c:v>
                </c:pt>
                <c:pt idx="529">
                  <c:v>1.3473827999999999</c:v>
                </c:pt>
                <c:pt idx="530">
                  <c:v>1.3089963499999999</c:v>
                </c:pt>
                <c:pt idx="531">
                  <c:v>1.33769144</c:v>
                </c:pt>
                <c:pt idx="532">
                  <c:v>1.32819066</c:v>
                </c:pt>
                <c:pt idx="533">
                  <c:v>1.33266168</c:v>
                </c:pt>
                <c:pt idx="534">
                  <c:v>1.3399248500000001</c:v>
                </c:pt>
                <c:pt idx="535">
                  <c:v>1.31925534</c:v>
                </c:pt>
                <c:pt idx="536">
                  <c:v>1.3488596100000001</c:v>
                </c:pt>
                <c:pt idx="537">
                  <c:v>1.3095793200000001</c:v>
                </c:pt>
                <c:pt idx="538">
                  <c:v>1.33917657</c:v>
                </c:pt>
                <c:pt idx="539">
                  <c:v>1.3268929999999999</c:v>
                </c:pt>
                <c:pt idx="540">
                  <c:v>1.33508095</c:v>
                </c:pt>
                <c:pt idx="541">
                  <c:v>1.3386153599999999</c:v>
                </c:pt>
                <c:pt idx="542">
                  <c:v>1.3105390800000001</c:v>
                </c:pt>
                <c:pt idx="543">
                  <c:v>1.34475108</c:v>
                </c:pt>
                <c:pt idx="544">
                  <c:v>1.3083130200000002</c:v>
                </c:pt>
                <c:pt idx="545">
                  <c:v>1.3406562399999999</c:v>
                </c:pt>
                <c:pt idx="546">
                  <c:v>1.3293279999999998</c:v>
                </c:pt>
                <c:pt idx="547">
                  <c:v>1.3347045599999998</c:v>
                </c:pt>
                <c:pt idx="548">
                  <c:v>1.33732026</c:v>
                </c:pt>
                <c:pt idx="549">
                  <c:v>1.31576136</c:v>
                </c:pt>
                <c:pt idx="550">
                  <c:v>1.3499387100000002</c:v>
                </c:pt>
                <c:pt idx="551">
                  <c:v>1.31260635</c:v>
                </c:pt>
                <c:pt idx="552">
                  <c:v>1.3421304500000002</c:v>
                </c:pt>
                <c:pt idx="553">
                  <c:v>1.33267015</c:v>
                </c:pt>
                <c:pt idx="554">
                  <c:v>1.3343407200000001</c:v>
                </c:pt>
                <c:pt idx="555">
                  <c:v>1.3406673600000001</c:v>
                </c:pt>
                <c:pt idx="556">
                  <c:v>1.3144727999999999</c:v>
                </c:pt>
                <c:pt idx="557">
                  <c:v>1.3486455400000001</c:v>
                </c:pt>
                <c:pt idx="558">
                  <c:v>1.3150468500000001</c:v>
                </c:pt>
                <c:pt idx="559">
                  <c:v>1.3454839999999999</c:v>
                </c:pt>
                <c:pt idx="560">
                  <c:v>1.3341620199999999</c:v>
                </c:pt>
                <c:pt idx="561">
                  <c:v>1.3376857200000001</c:v>
                </c:pt>
                <c:pt idx="562">
                  <c:v>1.3412083799999999</c:v>
                </c:pt>
                <c:pt idx="563">
                  <c:v>1.316908</c:v>
                </c:pt>
                <c:pt idx="564">
                  <c:v>1.3565960100000001</c:v>
                </c:pt>
                <c:pt idx="565">
                  <c:v>1.3165387999999998</c:v>
                </c:pt>
                <c:pt idx="566">
                  <c:v>1.34509151</c:v>
                </c:pt>
                <c:pt idx="567">
                  <c:v>1.3374734100000001</c:v>
                </c:pt>
                <c:pt idx="568">
                  <c:v>1.341934</c:v>
                </c:pt>
                <c:pt idx="569">
                  <c:v>1.3500853400000001</c:v>
                </c:pt>
                <c:pt idx="570">
                  <c:v>1.32302772</c:v>
                </c:pt>
                <c:pt idx="571">
                  <c:v>1.35989648</c:v>
                </c:pt>
                <c:pt idx="572">
                  <c:v>1.3208182399999999</c:v>
                </c:pt>
                <c:pt idx="573">
                  <c:v>1.3465494</c:v>
                </c:pt>
                <c:pt idx="574">
                  <c:v>1.3444939199999999</c:v>
                </c:pt>
                <c:pt idx="575">
                  <c:v>1.3406163199999999</c:v>
                </c:pt>
                <c:pt idx="576">
                  <c:v>1.3506254800000002</c:v>
                </c:pt>
                <c:pt idx="577">
                  <c:v>1.3217282399999999</c:v>
                </c:pt>
                <c:pt idx="578">
                  <c:v>1.3557842500000001</c:v>
                </c:pt>
                <c:pt idx="579">
                  <c:v>1.3195205799999998</c:v>
                </c:pt>
                <c:pt idx="580">
                  <c:v>1.3489270199999999</c:v>
                </c:pt>
                <c:pt idx="581">
                  <c:v>1.34320164</c:v>
                </c:pt>
                <c:pt idx="582">
                  <c:v>1.33929864</c:v>
                </c:pt>
                <c:pt idx="583">
                  <c:v>1.35114741</c:v>
                </c:pt>
                <c:pt idx="584">
                  <c:v>1.3204430399999998</c:v>
                </c:pt>
                <c:pt idx="585">
                  <c:v>1.3572393999999999</c:v>
                </c:pt>
                <c:pt idx="586">
                  <c:v>1.32007176</c:v>
                </c:pt>
                <c:pt idx="587">
                  <c:v>1.3457662400000001</c:v>
                </c:pt>
                <c:pt idx="588">
                  <c:v>1.3363353599999999</c:v>
                </c:pt>
                <c:pt idx="589">
                  <c:v>1.33338972</c:v>
                </c:pt>
                <c:pt idx="590">
                  <c:v>1.3498178999999999</c:v>
                </c:pt>
                <c:pt idx="591">
                  <c:v>1.3200816200000001</c:v>
                </c:pt>
                <c:pt idx="592">
                  <c:v>1.3568418500000001</c:v>
                </c:pt>
                <c:pt idx="593">
                  <c:v>1.3233898300000002</c:v>
                </c:pt>
                <c:pt idx="594">
                  <c:v>1.3601534700000002</c:v>
                </c:pt>
                <c:pt idx="595">
                  <c:v>1.3424200399999999</c:v>
                </c:pt>
                <c:pt idx="596">
                  <c:v>1.33576911</c:v>
                </c:pt>
                <c:pt idx="597">
                  <c:v>1.3549640000000001</c:v>
                </c:pt>
                <c:pt idx="598">
                  <c:v>1.32708706</c:v>
                </c:pt>
                <c:pt idx="599">
                  <c:v>1.3656552</c:v>
                </c:pt>
                <c:pt idx="600">
                  <c:v>1.3267275599999999</c:v>
                </c:pt>
                <c:pt idx="601">
                  <c:v>1.36250296</c:v>
                </c:pt>
                <c:pt idx="602">
                  <c:v>1.34480088</c:v>
                </c:pt>
                <c:pt idx="603">
                  <c:v>1.33907796</c:v>
                </c:pt>
                <c:pt idx="604">
                  <c:v>1.3527207000000001</c:v>
                </c:pt>
                <c:pt idx="605">
                  <c:v>1.3248708899999999</c:v>
                </c:pt>
                <c:pt idx="606">
                  <c:v>1.3652302300000001</c:v>
                </c:pt>
                <c:pt idx="607">
                  <c:v>1.32818411</c:v>
                </c:pt>
                <c:pt idx="608">
                  <c:v>1.3648451700000002</c:v>
                </c:pt>
                <c:pt idx="609">
                  <c:v>1.34808135</c:v>
                </c:pt>
                <c:pt idx="610">
                  <c:v>1.3423632400000001</c:v>
                </c:pt>
                <c:pt idx="611">
                  <c:v>1.36244001</c:v>
                </c:pt>
                <c:pt idx="612">
                  <c:v>1.3318527599999999</c:v>
                </c:pt>
                <c:pt idx="613">
                  <c:v>1.3666601199999999</c:v>
                </c:pt>
                <c:pt idx="614">
                  <c:v>1.3314768000000001</c:v>
                </c:pt>
                <c:pt idx="615">
                  <c:v>1.3635270799999999</c:v>
                </c:pt>
                <c:pt idx="616">
                  <c:v>1.3495263</c:v>
                </c:pt>
                <c:pt idx="617">
                  <c:v>1.3428927800000001</c:v>
                </c:pt>
                <c:pt idx="618">
                  <c:v>1.3620292000000001</c:v>
                </c:pt>
                <c:pt idx="619">
                  <c:v>1.33147152</c:v>
                </c:pt>
                <c:pt idx="620">
                  <c:v>1.3680846100000001</c:v>
                </c:pt>
                <c:pt idx="621">
                  <c:v>1.3347749</c:v>
                </c:pt>
                <c:pt idx="622">
                  <c:v>1.3658584499999999</c:v>
                </c:pt>
                <c:pt idx="623">
                  <c:v>1.3518707999999999</c:v>
                </c:pt>
                <c:pt idx="624">
                  <c:v>1.3443382399999999</c:v>
                </c:pt>
                <c:pt idx="625">
                  <c:v>1.3588436399999999</c:v>
                </c:pt>
                <c:pt idx="626">
                  <c:v>1.332927</c:v>
                </c:pt>
                <c:pt idx="627">
                  <c:v>1.3713270400000002</c:v>
                </c:pt>
                <c:pt idx="628">
                  <c:v>1.337145</c:v>
                </c:pt>
                <c:pt idx="629">
                  <c:v>1.3672785599999999</c:v>
                </c:pt>
                <c:pt idx="630">
                  <c:v>1.3542227600000001</c:v>
                </c:pt>
                <c:pt idx="631">
                  <c:v>1.3457636500000001</c:v>
                </c:pt>
                <c:pt idx="632">
                  <c:v>1.3657797600000001</c:v>
                </c:pt>
                <c:pt idx="633">
                  <c:v>1.3380359500000001</c:v>
                </c:pt>
                <c:pt idx="634">
                  <c:v>1.3718206800000001</c:v>
                </c:pt>
                <c:pt idx="635">
                  <c:v>1.3413294900000001</c:v>
                </c:pt>
                <c:pt idx="636">
                  <c:v>1.3677604000000001</c:v>
                </c:pt>
                <c:pt idx="637">
                  <c:v>1.35656752</c:v>
                </c:pt>
                <c:pt idx="638">
                  <c:v>1.349019</c:v>
                </c:pt>
                <c:pt idx="639">
                  <c:v>1.3671941999999999</c:v>
                </c:pt>
                <c:pt idx="640">
                  <c:v>1.3403798400000002</c:v>
                </c:pt>
                <c:pt idx="641">
                  <c:v>1.37781464</c:v>
                </c:pt>
                <c:pt idx="642">
                  <c:v>1.3445858799999999</c:v>
                </c:pt>
                <c:pt idx="643">
                  <c:v>1.3700876399999999</c:v>
                </c:pt>
                <c:pt idx="644">
                  <c:v>1.3579733300000001</c:v>
                </c:pt>
                <c:pt idx="645">
                  <c:v>1.3458770799999999</c:v>
                </c:pt>
                <c:pt idx="646">
                  <c:v>1.3667549700000001</c:v>
                </c:pt>
                <c:pt idx="647">
                  <c:v>1.34181456</c:v>
                </c:pt>
                <c:pt idx="648">
                  <c:v>1.3718657700000001</c:v>
                </c:pt>
                <c:pt idx="649">
                  <c:v>1.34326648</c:v>
                </c:pt>
                <c:pt idx="650">
                  <c:v>1.36874304</c:v>
                </c:pt>
                <c:pt idx="651">
                  <c:v>1.35937368</c:v>
                </c:pt>
                <c:pt idx="652">
                  <c:v>1.3527842999999999</c:v>
                </c:pt>
                <c:pt idx="653">
                  <c:v>1.3718084800000001</c:v>
                </c:pt>
                <c:pt idx="654">
                  <c:v>1.3450751600000002</c:v>
                </c:pt>
                <c:pt idx="655">
                  <c:v>1.375081</c:v>
                </c:pt>
                <c:pt idx="656">
                  <c:v>1.3474393599999999</c:v>
                </c:pt>
                <c:pt idx="657">
                  <c:v>1.365553</c:v>
                </c:pt>
                <c:pt idx="658">
                  <c:v>1.3607834400000001</c:v>
                </c:pt>
                <c:pt idx="659">
                  <c:v>1.35235522</c:v>
                </c:pt>
                <c:pt idx="660">
                  <c:v>1.3704602800000001</c:v>
                </c:pt>
                <c:pt idx="661">
                  <c:v>1.3419089100000001</c:v>
                </c:pt>
                <c:pt idx="662">
                  <c:v>1.3718999999999999</c:v>
                </c:pt>
                <c:pt idx="663">
                  <c:v>1.34701431</c:v>
                </c:pt>
                <c:pt idx="664">
                  <c:v>1.36876698</c:v>
                </c:pt>
                <c:pt idx="665">
                  <c:v>1.3585160599999999</c:v>
                </c:pt>
                <c:pt idx="666">
                  <c:v>1.35375248</c:v>
                </c:pt>
                <c:pt idx="667">
                  <c:v>1.37094</c:v>
                </c:pt>
                <c:pt idx="668">
                  <c:v>1.34514304</c:v>
                </c:pt>
                <c:pt idx="669">
                  <c:v>1.3723774</c:v>
                </c:pt>
                <c:pt idx="670">
                  <c:v>1.3456738800000001</c:v>
                </c:pt>
                <c:pt idx="671">
                  <c:v>1.3665062400000001</c:v>
                </c:pt>
                <c:pt idx="672">
                  <c:v>1.3589903999999999</c:v>
                </c:pt>
                <c:pt idx="673">
                  <c:v>1.3478536800000001</c:v>
                </c:pt>
                <c:pt idx="674">
                  <c:v>1.3640966999999999</c:v>
                </c:pt>
                <c:pt idx="675">
                  <c:v>1.3383553800000001</c:v>
                </c:pt>
                <c:pt idx="676">
                  <c:v>1.36462105</c:v>
                </c:pt>
                <c:pt idx="677">
                  <c:v>1.3443481800000001</c:v>
                </c:pt>
                <c:pt idx="678">
                  <c:v>1.3633347600000001</c:v>
                </c:pt>
                <c:pt idx="679">
                  <c:v>1.3585636000000001</c:v>
                </c:pt>
                <c:pt idx="680">
                  <c:v>1.3492621200000001</c:v>
                </c:pt>
                <c:pt idx="681">
                  <c:v>1.3682099999999999</c:v>
                </c:pt>
                <c:pt idx="682">
                  <c:v>1.3434054600000001</c:v>
                </c:pt>
                <c:pt idx="683">
                  <c:v>1.3669081200000002</c:v>
                </c:pt>
                <c:pt idx="684">
                  <c:v>1.3494048000000001</c:v>
                </c:pt>
                <c:pt idx="685">
                  <c:v>1.367445</c:v>
                </c:pt>
                <c:pt idx="686">
                  <c:v>1.3626925000000001</c:v>
                </c:pt>
                <c:pt idx="687">
                  <c:v>1.35247308</c:v>
                </c:pt>
                <c:pt idx="688">
                  <c:v>1.3705049600000001</c:v>
                </c:pt>
                <c:pt idx="689">
                  <c:v>1.34297614</c:v>
                </c:pt>
                <c:pt idx="690">
                  <c:v>1.3682919600000001</c:v>
                </c:pt>
                <c:pt idx="691">
                  <c:v>1.3517014000000001</c:v>
                </c:pt>
                <c:pt idx="692">
                  <c:v>1.3697228799999999</c:v>
                </c:pt>
                <c:pt idx="693">
                  <c:v>1.3613320500000001</c:v>
                </c:pt>
                <c:pt idx="694">
                  <c:v>1.35112264</c:v>
                </c:pt>
                <c:pt idx="695">
                  <c:v>1.3682410199999999</c:v>
                </c:pt>
                <c:pt idx="696">
                  <c:v>1.34529038</c:v>
                </c:pt>
                <c:pt idx="697">
                  <c:v>1.3678502399999999</c:v>
                </c:pt>
                <c:pt idx="698">
                  <c:v>1.3494558500000002</c:v>
                </c:pt>
                <c:pt idx="699">
                  <c:v>1.3683843200000001</c:v>
                </c:pt>
                <c:pt idx="700">
                  <c:v>1.3618059300000001</c:v>
                </c:pt>
                <c:pt idx="701">
                  <c:v>1.3516210200000001</c:v>
                </c:pt>
                <c:pt idx="702">
                  <c:v>1.3668732899999998</c:v>
                </c:pt>
                <c:pt idx="703">
                  <c:v>1.3439601799999998</c:v>
                </c:pt>
                <c:pt idx="704">
                  <c:v>1.3628608200000001</c:v>
                </c:pt>
                <c:pt idx="705">
                  <c:v>1.35359034</c:v>
                </c:pt>
                <c:pt idx="706">
                  <c:v>1.3715602799999997</c:v>
                </c:pt>
                <c:pt idx="707">
                  <c:v>1.3650176000000001</c:v>
                </c:pt>
                <c:pt idx="708">
                  <c:v>1.3575529799999999</c:v>
                </c:pt>
                <c:pt idx="709">
                  <c:v>1.3682461800000001</c:v>
                </c:pt>
                <c:pt idx="710">
                  <c:v>1.34898885</c:v>
                </c:pt>
                <c:pt idx="711">
                  <c:v>1.36876289</c:v>
                </c:pt>
                <c:pt idx="712">
                  <c:v>1.3576842500000001</c:v>
                </c:pt>
                <c:pt idx="713">
                  <c:v>1.3729111199999999</c:v>
                </c:pt>
                <c:pt idx="714">
                  <c:v>1.3709138999999999</c:v>
                </c:pt>
                <c:pt idx="715">
                  <c:v>1.3607322400000001</c:v>
                </c:pt>
                <c:pt idx="716">
                  <c:v>1.36870604</c:v>
                </c:pt>
                <c:pt idx="717">
                  <c:v>1.3530825</c:v>
                </c:pt>
                <c:pt idx="718">
                  <c:v>1.3692062399999998</c:v>
                </c:pt>
                <c:pt idx="719">
                  <c:v>1.35904552</c:v>
                </c:pt>
                <c:pt idx="720">
                  <c:v>1.37337968</c:v>
                </c:pt>
                <c:pt idx="721">
                  <c:v>1.36681886</c:v>
                </c:pt>
                <c:pt idx="722">
                  <c:v>1.3620887000000002</c:v>
                </c:pt>
                <c:pt idx="723">
                  <c:v>1.3727740799999999</c:v>
                </c:pt>
                <c:pt idx="724">
                  <c:v>1.35444546</c:v>
                </c:pt>
                <c:pt idx="725">
                  <c:v>1.3687697000000001</c:v>
                </c:pt>
                <c:pt idx="726">
                  <c:v>1.3594949999999999</c:v>
                </c:pt>
                <c:pt idx="727">
                  <c:v>1.3765329899999998</c:v>
                </c:pt>
                <c:pt idx="728">
                  <c:v>1.37178998</c:v>
                </c:pt>
                <c:pt idx="729">
                  <c:v>1.36164285</c:v>
                </c:pt>
                <c:pt idx="730">
                  <c:v>1.3677731</c:v>
                </c:pt>
                <c:pt idx="731">
                  <c:v>1.3531008600000001</c:v>
                </c:pt>
                <c:pt idx="732">
                  <c:v>1.3683011599999999</c:v>
                </c:pt>
                <c:pt idx="733">
                  <c:v>1.3581300000000001</c:v>
                </c:pt>
                <c:pt idx="734">
                  <c:v>1.3760559999999999</c:v>
                </c:pt>
                <c:pt idx="735">
                  <c:v>1.3713476999999998</c:v>
                </c:pt>
                <c:pt idx="736">
                  <c:v>1.3630053</c:v>
                </c:pt>
                <c:pt idx="737">
                  <c:v>1.36912883</c:v>
                </c:pt>
                <c:pt idx="738">
                  <c:v>1.3589945800000001</c:v>
                </c:pt>
                <c:pt idx="739">
                  <c:v>1.3723692199999999</c:v>
                </c:pt>
                <c:pt idx="740">
                  <c:v>1.3640312400000001</c:v>
                </c:pt>
                <c:pt idx="741">
                  <c:v>1.3764968</c:v>
                </c:pt>
                <c:pt idx="742">
                  <c:v>1.3726818600000001</c:v>
                </c:pt>
                <c:pt idx="743">
                  <c:v>1.3661555399999998</c:v>
                </c:pt>
                <c:pt idx="744">
                  <c:v>1.3731911899999998</c:v>
                </c:pt>
                <c:pt idx="745">
                  <c:v>1.3594355200000001</c:v>
                </c:pt>
                <c:pt idx="746">
                  <c:v>1.3737152000000001</c:v>
                </c:pt>
                <c:pt idx="747">
                  <c:v>1.3626589599999999</c:v>
                </c:pt>
                <c:pt idx="748">
                  <c:v>1.3814514999999998</c:v>
                </c:pt>
                <c:pt idx="749">
                  <c:v>1.3740105599999999</c:v>
                </c:pt>
                <c:pt idx="750">
                  <c:v>1.3674902199999999</c:v>
                </c:pt>
                <c:pt idx="751">
                  <c:v>1.3727119999999999</c:v>
                </c:pt>
                <c:pt idx="752">
                  <c:v>1.36167876</c:v>
                </c:pt>
                <c:pt idx="753">
                  <c:v>1.37504055</c:v>
                </c:pt>
                <c:pt idx="754">
                  <c:v>1.3630921</c:v>
                </c:pt>
                <c:pt idx="755">
                  <c:v>1.3800601099999998</c:v>
                </c:pt>
                <c:pt idx="756">
                  <c:v>1.3753337999999999</c:v>
                </c:pt>
                <c:pt idx="757">
                  <c:v>1.3742485899999999</c:v>
                </c:pt>
                <c:pt idx="758">
                  <c:v>1.3740353700000001</c:v>
                </c:pt>
                <c:pt idx="759">
                  <c:v>1.3639298400000002</c:v>
                </c:pt>
                <c:pt idx="760">
                  <c:v>1.37185074</c:v>
                </c:pt>
                <c:pt idx="761">
                  <c:v>1.3653252</c:v>
                </c:pt>
                <c:pt idx="762">
                  <c:v>1.3786687200000001</c:v>
                </c:pt>
                <c:pt idx="763">
                  <c:v>1.3712727599999999</c:v>
                </c:pt>
                <c:pt idx="764">
                  <c:v>1.3692569799999998</c:v>
                </c:pt>
                <c:pt idx="765">
                  <c:v>1.36905951</c:v>
                </c:pt>
                <c:pt idx="766">
                  <c:v>1.3643713800000001</c:v>
                </c:pt>
                <c:pt idx="767">
                  <c:v>1.3740859999999999</c:v>
                </c:pt>
                <c:pt idx="768">
                  <c:v>1.3666804699999999</c:v>
                </c:pt>
                <c:pt idx="769">
                  <c:v>1.3826973</c:v>
                </c:pt>
                <c:pt idx="770">
                  <c:v>1.3725905999999999</c:v>
                </c:pt>
                <c:pt idx="771">
                  <c:v>1.37149196</c:v>
                </c:pt>
                <c:pt idx="772">
                  <c:v>1.3749107999999999</c:v>
                </c:pt>
                <c:pt idx="773">
                  <c:v>1.36929546</c:v>
                </c:pt>
                <c:pt idx="774">
                  <c:v>1.3781143399999998</c:v>
                </c:pt>
                <c:pt idx="775">
                  <c:v>1.3653</c:v>
                </c:pt>
              </c:numCache>
            </c:numRef>
          </c:yVal>
          <c:smooth val="1"/>
        </c:ser>
        <c:ser>
          <c:idx val="10"/>
          <c:order val="10"/>
          <c:tx>
            <c:v>Test_2 : CSR-5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CHS_14June2016!$P$27:$P$820</c:f>
              <c:numCache>
                <c:formatCode>General</c:formatCode>
                <c:ptCount val="794"/>
                <c:pt idx="0">
                  <c:v>0</c:v>
                </c:pt>
                <c:pt idx="1">
                  <c:v>1.0000500033334733E-2</c:v>
                </c:pt>
                <c:pt idx="2">
                  <c:v>2.2002420354991704E-2</c:v>
                </c:pt>
                <c:pt idx="3">
                  <c:v>3.500612642953807E-2</c:v>
                </c:pt>
                <c:pt idx="4">
                  <c:v>4.701104846198409E-2</c:v>
                </c:pt>
                <c:pt idx="5">
                  <c:v>6.0018007203246057E-2</c:v>
                </c:pt>
                <c:pt idx="6">
                  <c:v>7.1025216936722035E-2</c:v>
                </c:pt>
                <c:pt idx="7">
                  <c:v>8.5036145483894113E-2</c:v>
                </c:pt>
                <c:pt idx="8">
                  <c:v>9.7047075444585476E-2</c:v>
                </c:pt>
                <c:pt idx="9">
                  <c:v>0.10905944820295721</c:v>
                </c:pt>
                <c:pt idx="10">
                  <c:v>0.12207448058370403</c:v>
                </c:pt>
                <c:pt idx="11">
                  <c:v>0.13509120709562367</c:v>
                </c:pt>
                <c:pt idx="12">
                  <c:v>0.1471081510009718</c:v>
                </c:pt>
                <c:pt idx="13">
                  <c:v>0.15912653914928379</c:v>
                </c:pt>
                <c:pt idx="14">
                  <c:v>0.17214808983404359</c:v>
                </c:pt>
                <c:pt idx="15">
                  <c:v>0.18517133634744024</c:v>
                </c:pt>
                <c:pt idx="16">
                  <c:v>0.19719430022289841</c:v>
                </c:pt>
                <c:pt idx="17">
                  <c:v>0.21022080918701985</c:v>
                </c:pt>
                <c:pt idx="18">
                  <c:v>0.22224678530990857</c:v>
                </c:pt>
                <c:pt idx="19">
                  <c:v>0.23527655835971603</c:v>
                </c:pt>
                <c:pt idx="20">
                  <c:v>0.24730554823979758</c:v>
                </c:pt>
                <c:pt idx="21">
                  <c:v>0.26033858701149276</c:v>
                </c:pt>
                <c:pt idx="22">
                  <c:v>0.27237059215966475</c:v>
                </c:pt>
                <c:pt idx="23">
                  <c:v>0.28540689829064664</c:v>
                </c:pt>
                <c:pt idx="24">
                  <c:v>0.29844490409598101</c:v>
                </c:pt>
                <c:pt idx="25">
                  <c:v>0.31048149534787567</c:v>
                </c:pt>
                <c:pt idx="26">
                  <c:v>0.3235227710037476</c:v>
                </c:pt>
                <c:pt idx="27">
                  <c:v>0.33656574763016872</c:v>
                </c:pt>
                <c:pt idx="28">
                  <c:v>0.3496104256708889</c:v>
                </c:pt>
                <c:pt idx="29">
                  <c:v>0.36165317745422343</c:v>
                </c:pt>
                <c:pt idx="30">
                  <c:v>0.37369737969093936</c:v>
                </c:pt>
                <c:pt idx="31">
                  <c:v>0.38775078264520996</c:v>
                </c:pt>
                <c:pt idx="32">
                  <c:v>0.39979812872983728</c:v>
                </c:pt>
                <c:pt idx="33">
                  <c:v>0.41285105837801467</c:v>
                </c:pt>
                <c:pt idx="34">
                  <c:v>0.42490142894149208</c:v>
                </c:pt>
                <c:pt idx="35">
                  <c:v>0.43795763593104542</c:v>
                </c:pt>
                <c:pt idx="36">
                  <c:v>0.45101554778860192</c:v>
                </c:pt>
                <c:pt idx="37">
                  <c:v>0.46307051846943964</c:v>
                </c:pt>
                <c:pt idx="38">
                  <c:v>0.47512694254866711</c:v>
                </c:pt>
                <c:pt idx="39">
                  <c:v>0.48818970916073101</c:v>
                </c:pt>
                <c:pt idx="40">
                  <c:v>0.50125418235442865</c:v>
                </c:pt>
                <c:pt idx="41">
                  <c:v>0.5133152111748075</c:v>
                </c:pt>
                <c:pt idx="42">
                  <c:v>0.52738825027082459</c:v>
                </c:pt>
                <c:pt idx="43">
                  <c:v>0.53945243173074675</c:v>
                </c:pt>
                <c:pt idx="44">
                  <c:v>0.55151806881101106</c:v>
                </c:pt>
                <c:pt idx="45">
                  <c:v>0.56459081868256766</c:v>
                </c:pt>
                <c:pt idx="46">
                  <c:v>0.57766527774544574</c:v>
                </c:pt>
                <c:pt idx="47">
                  <c:v>0.59074144644665005</c:v>
                </c:pt>
                <c:pt idx="48">
                  <c:v>0.60281327383417971</c:v>
                </c:pt>
                <c:pt idx="49">
                  <c:v>0.61488655868781861</c:v>
                </c:pt>
                <c:pt idx="50">
                  <c:v>0.62796759573084493</c:v>
                </c:pt>
                <c:pt idx="51">
                  <c:v>0.64105034413302719</c:v>
                </c:pt>
                <c:pt idx="52">
                  <c:v>0.65312824661864799</c:v>
                </c:pt>
                <c:pt idx="53">
                  <c:v>0.66520760803776346</c:v>
                </c:pt>
                <c:pt idx="54">
                  <c:v>0.6782952296832323</c:v>
                </c:pt>
                <c:pt idx="55">
                  <c:v>0.69138456441130847</c:v>
                </c:pt>
                <c:pt idx="56">
                  <c:v>0.70346854811263593</c:v>
                </c:pt>
                <c:pt idx="57">
                  <c:v>0.71656117849114154</c:v>
                </c:pt>
                <c:pt idx="58">
                  <c:v>0.72864820509731643</c:v>
                </c:pt>
                <c:pt idx="59">
                  <c:v>0.74275158287965848</c:v>
                </c:pt>
                <c:pt idx="60">
                  <c:v>0.75484177573296229</c:v>
                </c:pt>
                <c:pt idx="61">
                  <c:v>0.76794113438694944</c:v>
                </c:pt>
                <c:pt idx="62">
                  <c:v>0.78104220919770495</c:v>
                </c:pt>
                <c:pt idx="63">
                  <c:v>0.79313703262802804</c:v>
                </c:pt>
                <c:pt idx="64">
                  <c:v>0.80624140900446617</c:v>
                </c:pt>
                <c:pt idx="65">
                  <c:v>0.81833928080194462</c:v>
                </c:pt>
                <c:pt idx="66">
                  <c:v>0.83144696040852195</c:v>
                </c:pt>
                <c:pt idx="67">
                  <c:v>0.84455635835299359</c:v>
                </c:pt>
                <c:pt idx="68">
                  <c:v>0.85665886661260049</c:v>
                </c:pt>
                <c:pt idx="69">
                  <c:v>0.86876283975655855</c:v>
                </c:pt>
                <c:pt idx="70">
                  <c:v>0.8818771308218204</c:v>
                </c:pt>
                <c:pt idx="71">
                  <c:v>0.89600213715111432</c:v>
                </c:pt>
                <c:pt idx="72">
                  <c:v>0.90811087361926146</c:v>
                </c:pt>
                <c:pt idx="73">
                  <c:v>0.92022107647994922</c:v>
                </c:pt>
                <c:pt idx="74">
                  <c:v>0.93233274608840921</c:v>
                </c:pt>
                <c:pt idx="75">
                  <c:v>0.94545537709381766</c:v>
                </c:pt>
                <c:pt idx="76">
                  <c:v>0.95857973035966826</c:v>
                </c:pt>
                <c:pt idx="77">
                  <c:v>0.97069604701423351</c:v>
                </c:pt>
                <c:pt idx="78">
                  <c:v>0.98483360548144061</c:v>
                </c:pt>
                <c:pt idx="79">
                  <c:v>0.99695310374904833</c:v>
                </c:pt>
                <c:pt idx="80">
                  <c:v>1.0090740710170758</c:v>
                </c:pt>
                <c:pt idx="81">
                  <c:v>1.0222067770300169</c:v>
                </c:pt>
                <c:pt idx="82">
                  <c:v>1.0353412079491597</c:v>
                </c:pt>
                <c:pt idx="83">
                  <c:v>1.0484773642276881</c:v>
                </c:pt>
                <c:pt idx="84">
                  <c:v>1.0606045787224345</c:v>
                </c:pt>
                <c:pt idx="85">
                  <c:v>1.072733264088884</c:v>
                </c:pt>
                <c:pt idx="86">
                  <c:v>1.0858743334875944</c:v>
                </c:pt>
                <c:pt idx="87">
                  <c:v>1.0990171299903055</c:v>
                </c:pt>
                <c:pt idx="88">
                  <c:v>1.1111504754718706</c:v>
                </c:pt>
                <c:pt idx="89">
                  <c:v>1.1242965946047512</c:v>
                </c:pt>
                <c:pt idx="90">
                  <c:v>1.1374444421693497</c:v>
                </c:pt>
                <c:pt idx="91">
                  <c:v>1.1495824513484501</c:v>
                </c:pt>
                <c:pt idx="92">
                  <c:v>1.1627336240979385</c:v>
                </c:pt>
                <c:pt idx="93">
                  <c:v>1.1748747034548066</c:v>
                </c:pt>
                <c:pt idx="94">
                  <c:v>1.1890411593348134</c:v>
                </c:pt>
                <c:pt idx="95">
                  <c:v>1.2011854333245495</c:v>
                </c:pt>
                <c:pt idx="96">
                  <c:v>1.2133311823273356</c:v>
                </c:pt>
                <c:pt idx="97">
                  <c:v>1.2264907420072224</c:v>
                </c:pt>
                <c:pt idx="98">
                  <c:v>1.2396520336551293</c:v>
                </c:pt>
                <c:pt idx="99">
                  <c:v>1.2528150577270265</c:v>
                </c:pt>
                <c:pt idx="100">
                  <c:v>1.2649670795346073</c:v>
                </c:pt>
                <c:pt idx="101">
                  <c:v>1.2771205782380028</c:v>
                </c:pt>
                <c:pt idx="102">
                  <c:v>1.2913015271698376</c:v>
                </c:pt>
                <c:pt idx="103">
                  <c:v>1.3034582270460209</c:v>
                </c:pt>
                <c:pt idx="104">
                  <c:v>1.3156164049554051</c:v>
                </c:pt>
                <c:pt idx="105">
                  <c:v>1.3277760612574374</c:v>
                </c:pt>
                <c:pt idx="106">
                  <c:v>1.3419641959468966</c:v>
                </c:pt>
                <c:pt idx="107">
                  <c:v>1.3541270566667298</c:v>
                </c:pt>
                <c:pt idx="108">
                  <c:v>1.3673051587350034</c:v>
                </c:pt>
                <c:pt idx="109">
                  <c:v>1.3794711022189261</c:v>
                </c:pt>
                <c:pt idx="110">
                  <c:v>1.3926525447948024</c:v>
                </c:pt>
                <c:pt idx="111">
                  <c:v>1.405835725104023</c:v>
                </c:pt>
                <c:pt idx="112">
                  <c:v>1.4180063573833934</c:v>
                </c:pt>
                <c:pt idx="113">
                  <c:v>1.4311928807756213</c:v>
                </c:pt>
                <c:pt idx="114">
                  <c:v>1.4443811432411555</c:v>
                </c:pt>
                <c:pt idx="115">
                  <c:v>1.457571145238775</c:v>
                </c:pt>
                <c:pt idx="116">
                  <c:v>1.4697480760584132</c:v>
                </c:pt>
                <c:pt idx="117">
                  <c:v>1.4819264898350735</c:v>
                </c:pt>
                <c:pt idx="118">
                  <c:v>1.4961365140160288</c:v>
                </c:pt>
                <c:pt idx="119">
                  <c:v>1.5083181421056855</c:v>
                </c:pt>
                <c:pt idx="120">
                  <c:v>1.5215165806480377</c:v>
                </c:pt>
                <c:pt idx="121">
                  <c:v>1.5337013010237817</c:v>
                </c:pt>
                <c:pt idx="122">
                  <c:v>1.5469030903931702</c:v>
                </c:pt>
                <c:pt idx="123">
                  <c:v>1.5601066228651188</c:v>
                </c:pt>
                <c:pt idx="124">
                  <c:v>1.5722960465236198</c:v>
                </c:pt>
                <c:pt idx="125">
                  <c:v>1.5844869561837605</c:v>
                </c:pt>
                <c:pt idx="126">
                  <c:v>1.5976954523140856</c:v>
                </c:pt>
                <c:pt idx="127">
                  <c:v>1.6109056933185735</c:v>
                </c:pt>
                <c:pt idx="128">
                  <c:v>1.6231013110417272</c:v>
                </c:pt>
                <c:pt idx="129">
                  <c:v>1.6363149088695246</c:v>
                </c:pt>
                <c:pt idx="130">
                  <c:v>1.6495302529197504</c:v>
                </c:pt>
                <c:pt idx="131">
                  <c:v>1.6617305823437785</c:v>
                </c:pt>
                <c:pt idx="132">
                  <c:v>1.6749492858115795</c:v>
                </c:pt>
                <c:pt idx="133">
                  <c:v>1.6871527170247969</c:v>
                </c:pt>
                <c:pt idx="134">
                  <c:v>1.700374781618585</c:v>
                </c:pt>
                <c:pt idx="135">
                  <c:v>1.7135985946734797</c:v>
                </c:pt>
                <c:pt idx="136">
                  <c:v>1.72580674362806</c:v>
                </c:pt>
                <c:pt idx="137">
                  <c:v>1.7390339204082208</c:v>
                </c:pt>
                <c:pt idx="138">
                  <c:v>1.7522628470018791</c:v>
                </c:pt>
                <c:pt idx="139">
                  <c:v>1.7644757173469094</c:v>
                </c:pt>
                <c:pt idx="140">
                  <c:v>1.7766900794161444</c:v>
                </c:pt>
                <c:pt idx="141">
                  <c:v>1.7899239887831759</c:v>
                </c:pt>
                <c:pt idx="142">
                  <c:v>1.8031596497455977</c:v>
                </c:pt>
                <c:pt idx="143">
                  <c:v>1.816397062767118</c:v>
                </c:pt>
                <c:pt idx="144">
                  <c:v>1.8286177687317753</c:v>
                </c:pt>
                <c:pt idx="145">
                  <c:v>1.8408399683355101</c:v>
                </c:pt>
                <c:pt idx="146">
                  <c:v>1.8551010894875228</c:v>
                </c:pt>
                <c:pt idx="147">
                  <c:v>1.8673265265621255</c:v>
                </c:pt>
                <c:pt idx="148">
                  <c:v>1.8805724369066874</c:v>
                </c:pt>
                <c:pt idx="149">
                  <c:v>1.8938201020250849</c:v>
                </c:pt>
                <c:pt idx="150">
                  <c:v>1.9060502738742446</c:v>
                </c:pt>
                <c:pt idx="151">
                  <c:v>1.9193013148648297</c:v>
                </c:pt>
                <c:pt idx="152">
                  <c:v>1.9315346036978418</c:v>
                </c:pt>
                <c:pt idx="153">
                  <c:v>1.9447890222815962</c:v>
                </c:pt>
                <c:pt idx="154">
                  <c:v>1.9580451978943461</c:v>
                </c:pt>
                <c:pt idx="155">
                  <c:v>1.9702832275868429</c:v>
                </c:pt>
                <c:pt idx="156">
                  <c:v>1.9825227551563598</c:v>
                </c:pt>
                <c:pt idx="157">
                  <c:v>1.995783934094596</c:v>
                </c:pt>
                <c:pt idx="158">
                  <c:v>2.0090468718547436</c:v>
                </c:pt>
                <c:pt idx="159">
                  <c:v>2.0223115689034192</c:v>
                </c:pt>
                <c:pt idx="160">
                  <c:v>2.0345574665430193</c:v>
                </c:pt>
                <c:pt idx="161">
                  <c:v>2.0468048639863645</c:v>
                </c:pt>
                <c:pt idx="162">
                  <c:v>2.0610953904124352</c:v>
                </c:pt>
                <c:pt idx="163">
                  <c:v>2.0733460386912279</c:v>
                </c:pt>
                <c:pt idx="164">
                  <c:v>2.0855981879377334</c:v>
                </c:pt>
                <c:pt idx="165">
                  <c:v>2.0998942596058265</c:v>
                </c:pt>
                <c:pt idx="166">
                  <c:v>2.112149662211142</c:v>
                </c:pt>
                <c:pt idx="167">
                  <c:v>2.1254280434938306</c:v>
                </c:pt>
                <c:pt idx="168">
                  <c:v>2.1376865759585395</c:v>
                </c:pt>
                <c:pt idx="169">
                  <c:v>2.1509683487882283</c:v>
                </c:pt>
                <c:pt idx="170">
                  <c:v>2.1642518859071544</c:v>
                </c:pt>
                <c:pt idx="171">
                  <c:v>2.1765151788210559</c:v>
                </c:pt>
                <c:pt idx="172">
                  <c:v>2.1887799758029267</c:v>
                </c:pt>
                <c:pt idx="173">
                  <c:v>2.2020685369268707</c:v>
                </c:pt>
                <c:pt idx="174">
                  <c:v>2.2153588641440618</c:v>
                </c:pt>
                <c:pt idx="175">
                  <c:v>2.2276284264428203</c:v>
                </c:pt>
                <c:pt idx="176">
                  <c:v>2.2409221513129682</c:v>
                </c:pt>
                <c:pt idx="177">
                  <c:v>2.2531948507086019</c:v>
                </c:pt>
                <c:pt idx="178">
                  <c:v>2.2675149039218447</c:v>
                </c:pt>
                <c:pt idx="179">
                  <c:v>2.2797908676004099</c:v>
                </c:pt>
                <c:pt idx="180">
                  <c:v>2.2920683384568394</c:v>
                </c:pt>
                <c:pt idx="181">
                  <c:v>2.3063939598551695</c:v>
                </c:pt>
                <c:pt idx="182">
                  <c:v>2.3186746975335804</c:v>
                </c:pt>
                <c:pt idx="183">
                  <c:v>2.3319805321616838</c:v>
                </c:pt>
                <c:pt idx="184">
                  <c:v>2.3442644126549737</c:v>
                </c:pt>
                <c:pt idx="185">
                  <c:v>2.3575736528705691</c:v>
                </c:pt>
                <c:pt idx="186">
                  <c:v>2.370884664680704</c:v>
                </c:pt>
                <c:pt idx="187">
                  <c:v>2.3831733253345653</c:v>
                </c:pt>
                <c:pt idx="188">
                  <c:v>2.3964877453832267</c:v>
                </c:pt>
                <c:pt idx="189">
                  <c:v>2.4098039384057528</c:v>
                </c:pt>
                <c:pt idx="190">
                  <c:v>2.4220973829419452</c:v>
                </c:pt>
                <c:pt idx="191">
                  <c:v>2.4343923389517377</c:v>
                </c:pt>
                <c:pt idx="192">
                  <c:v>2.4466888068068458</c:v>
                </c:pt>
                <c:pt idx="193">
                  <c:v>2.4610365972717343</c:v>
                </c:pt>
                <c:pt idx="194">
                  <c:v>2.4733363420675261</c:v>
                </c:pt>
                <c:pt idx="195">
                  <c:v>2.4866627730127764</c:v>
                </c:pt>
                <c:pt idx="196">
                  <c:v>2.4989656703606173</c:v>
                </c:pt>
                <c:pt idx="197">
                  <c:v>2.5122955174459904</c:v>
                </c:pt>
                <c:pt idx="198">
                  <c:v>2.5256271416164822</c:v>
                </c:pt>
                <c:pt idx="199">
                  <c:v>2.5379348339397119</c:v>
                </c:pt>
                <c:pt idx="200">
                  <c:v>2.5512698769137048</c:v>
                </c:pt>
                <c:pt idx="201">
                  <c:v>2.5646066983585603</c:v>
                </c:pt>
                <c:pt idx="202">
                  <c:v>2.5779452987487357</c:v>
                </c:pt>
                <c:pt idx="203">
                  <c:v>2.5902594323110759</c:v>
                </c:pt>
                <c:pt idx="204">
                  <c:v>2.6025750824390235</c:v>
                </c:pt>
                <c:pt idx="205">
                  <c:v>2.6169452581904755</c:v>
                </c:pt>
                <c:pt idx="206">
                  <c:v>2.6292641954923988</c:v>
                </c:pt>
                <c:pt idx="207">
                  <c:v>2.6426114236522737</c:v>
                </c:pt>
                <c:pt idx="208">
                  <c:v>2.6549335233536522</c:v>
                </c:pt>
                <c:pt idx="209">
                  <c:v>2.6682841783258016</c:v>
                </c:pt>
                <c:pt idx="210">
                  <c:v>2.6816366159358402</c:v>
                </c:pt>
                <c:pt idx="211">
                  <c:v>2.693963525595203</c:v>
                </c:pt>
                <c:pt idx="212">
                  <c:v>2.7073193926933539</c:v>
                </c:pt>
                <c:pt idx="213">
                  <c:v>2.7206770438216394</c:v>
                </c:pt>
                <c:pt idx="214">
                  <c:v>2.7330087671956074</c:v>
                </c:pt>
                <c:pt idx="215">
                  <c:v>2.745342011471144</c:v>
                </c:pt>
                <c:pt idx="216">
                  <c:v>2.7587047428333107</c:v>
                </c:pt>
                <c:pt idx="217">
                  <c:v>2.7720692600600265</c:v>
                </c:pt>
                <c:pt idx="218">
                  <c:v>2.7854355636286763</c:v>
                </c:pt>
                <c:pt idx="219">
                  <c:v>2.7977752759233772</c:v>
                </c:pt>
                <c:pt idx="220">
                  <c:v>2.8101165110909934</c:v>
                </c:pt>
                <c:pt idx="221">
                  <c:v>2.8245165440302404</c:v>
                </c:pt>
                <c:pt idx="222">
                  <c:v>2.8368610800456708</c:v>
                </c:pt>
                <c:pt idx="223">
                  <c:v>2.8502360472712152</c:v>
                </c:pt>
                <c:pt idx="224">
                  <c:v>2.8625837588443623</c:v>
                </c:pt>
                <c:pt idx="225">
                  <c:v>2.8759621671424602</c:v>
                </c:pt>
                <c:pt idx="226">
                  <c:v>2.8883130559075312</c:v>
                </c:pt>
                <c:pt idx="227">
                  <c:v>2.9006654703055661</c:v>
                </c:pt>
                <c:pt idx="228">
                  <c:v>2.9140489746417195</c:v>
                </c:pt>
                <c:pt idx="229">
                  <c:v>2.9274342703995249</c:v>
                </c:pt>
                <c:pt idx="230">
                  <c:v>2.9408213580585985</c:v>
                </c:pt>
                <c:pt idx="231">
                  <c:v>2.9531802606037858</c:v>
                </c:pt>
                <c:pt idx="232">
                  <c:v>2.9665707955756617</c:v>
                </c:pt>
                <c:pt idx="233">
                  <c:v>2.9799631238519533</c:v>
                </c:pt>
                <c:pt idx="234">
                  <c:v>2.9923268651357997</c:v>
                </c:pt>
                <c:pt idx="235">
                  <c:v>3.0057226434247961</c:v>
                </c:pt>
                <c:pt idx="236">
                  <c:v>3.0180895701562118</c:v>
                </c:pt>
                <c:pt idx="237">
                  <c:v>3.0314888002358824</c:v>
                </c:pt>
                <c:pt idx="238">
                  <c:v>3.0448898259498236</c:v>
                </c:pt>
                <c:pt idx="239">
                  <c:v>3.0572615977064159</c:v>
                </c:pt>
                <c:pt idx="240">
                  <c:v>3.0706660779162198</c:v>
                </c:pt>
                <c:pt idx="241">
                  <c:v>3.0830410392602587</c:v>
                </c:pt>
                <c:pt idx="242">
                  <c:v>3.0964489757473506</c:v>
                </c:pt>
                <c:pt idx="243">
                  <c:v>3.1088271283238864</c:v>
                </c:pt>
                <c:pt idx="244">
                  <c:v>3.122238522871104</c:v>
                </c:pt>
                <c:pt idx="245">
                  <c:v>3.1356517163146185</c:v>
                </c:pt>
                <c:pt idx="246">
                  <c:v>3.149066709137085</c:v>
                </c:pt>
                <c:pt idx="247">
                  <c:v>3.1614513769342025</c:v>
                </c:pt>
                <c:pt idx="248">
                  <c:v>3.1738375787212654</c:v>
                </c:pt>
                <c:pt idx="249">
                  <c:v>3.1882900867727173</c:v>
                </c:pt>
                <c:pt idx="250">
                  <c:v>3.2006796135086453</c:v>
                </c:pt>
                <c:pt idx="251">
                  <c:v>3.213070675438507</c:v>
                </c:pt>
                <c:pt idx="252">
                  <c:v>3.2275288551788699</c:v>
                </c:pt>
                <c:pt idx="253">
                  <c:v>3.2399232446677697</c:v>
                </c:pt>
                <c:pt idx="254">
                  <c:v>3.2533522337433207</c:v>
                </c:pt>
                <c:pt idx="255">
                  <c:v>3.2657498244940677</c:v>
                </c:pt>
                <c:pt idx="256">
                  <c:v>3.2791822824990824</c:v>
                </c:pt>
                <c:pt idx="257">
                  <c:v>3.291583076165769</c:v>
                </c:pt>
                <c:pt idx="258">
                  <c:v>3.305019004892884</c:v>
                </c:pt>
                <c:pt idx="259">
                  <c:v>3.3174230031308829</c:v>
                </c:pt>
                <c:pt idx="260">
                  <c:v>3.3308624043740931</c:v>
                </c:pt>
                <c:pt idx="261">
                  <c:v>3.344303612035135</c:v>
                </c:pt>
                <c:pt idx="262">
                  <c:v>3.3567124843947846</c:v>
                </c:pt>
                <c:pt idx="263">
                  <c:v>3.3701571673015027</c:v>
                </c:pt>
                <c:pt idx="264">
                  <c:v>3.3825692484097019</c:v>
                </c:pt>
                <c:pt idx="265">
                  <c:v>3.3960174083596333</c:v>
                </c:pt>
                <c:pt idx="266">
                  <c:v>3.409467377082863</c:v>
                </c:pt>
                <c:pt idx="267">
                  <c:v>3.4218843386683213</c:v>
                </c:pt>
                <c:pt idx="268">
                  <c:v>3.4363727427959567</c:v>
                </c:pt>
                <c:pt idx="269">
                  <c:v>3.4487930458673191</c:v>
                </c:pt>
                <c:pt idx="270">
                  <c:v>3.4612148917695915</c:v>
                </c:pt>
                <c:pt idx="271">
                  <c:v>3.4736382808861177</c:v>
                </c:pt>
                <c:pt idx="272">
                  <c:v>3.4881341858183568</c:v>
                </c:pt>
                <c:pt idx="273">
                  <c:v>3.5005609198815293</c:v>
                </c:pt>
                <c:pt idx="274">
                  <c:v>3.5129891983738206</c:v>
                </c:pt>
                <c:pt idx="275">
                  <c:v>3.5264549100311284</c:v>
                </c:pt>
                <c:pt idx="276">
                  <c:v>3.5399224351865559</c:v>
                </c:pt>
                <c:pt idx="277">
                  <c:v>3.553391774328611</c:v>
                </c:pt>
                <c:pt idx="278">
                  <c:v>3.5658266209297151</c:v>
                </c:pt>
                <c:pt idx="279">
                  <c:v>3.5782630139772191</c:v>
                </c:pt>
                <c:pt idx="280">
                  <c:v>3.5917375186799929</c:v>
                </c:pt>
                <c:pt idx="281">
                  <c:v>3.6052138392502187</c:v>
                </c:pt>
                <c:pt idx="282">
                  <c:v>3.6176551319165737</c:v>
                </c:pt>
                <c:pt idx="283">
                  <c:v>3.6300979726331604</c:v>
                </c:pt>
                <c:pt idx="284">
                  <c:v>3.6435794641213581</c:v>
                </c:pt>
                <c:pt idx="285">
                  <c:v>3.6570627733607348</c:v>
                </c:pt>
                <c:pt idx="286">
                  <c:v>3.6695105187789228</c:v>
                </c:pt>
                <c:pt idx="287">
                  <c:v>3.6829973250717645</c:v>
                </c:pt>
                <c:pt idx="288">
                  <c:v>3.6954482993765887</c:v>
                </c:pt>
                <c:pt idx="289">
                  <c:v>3.709976395702669</c:v>
                </c:pt>
                <c:pt idx="290">
                  <c:v>3.722430729827038</c:v>
                </c:pt>
                <c:pt idx="291">
                  <c:v>3.7359246757367868</c:v>
                </c:pt>
                <c:pt idx="292">
                  <c:v>3.7494204427580407</c:v>
                </c:pt>
                <c:pt idx="293">
                  <c:v>3.7618796906508947</c:v>
                </c:pt>
                <c:pt idx="294">
                  <c:v>3.7753789611915916</c:v>
                </c:pt>
                <c:pt idx="295">
                  <c:v>3.7878414439419918</c:v>
                </c:pt>
                <c:pt idx="296">
                  <c:v>3.8023829704124115</c:v>
                </c:pt>
                <c:pt idx="297">
                  <c:v>3.8148488191970338</c:v>
                </c:pt>
                <c:pt idx="298">
                  <c:v>3.8273162221492565</c:v>
                </c:pt>
                <c:pt idx="299">
                  <c:v>3.840824329631995</c:v>
                </c:pt>
                <c:pt idx="300">
                  <c:v>3.8543342620509158</c:v>
                </c:pt>
                <c:pt idx="301">
                  <c:v>3.8678460198991944</c:v>
                </c:pt>
                <c:pt idx="302">
                  <c:v>3.8803200323893825</c:v>
                </c:pt>
                <c:pt idx="303">
                  <c:v>3.89279560108357</c:v>
                </c:pt>
                <c:pt idx="304">
                  <c:v>3.9063125570856596</c:v>
                </c:pt>
                <c:pt idx="305">
                  <c:v>3.9198313404157581</c:v>
                </c:pt>
                <c:pt idx="306">
                  <c:v>3.9323118396519279</c:v>
                </c:pt>
                <c:pt idx="307">
                  <c:v>3.9458341384633235</c:v>
                </c:pt>
                <c:pt idx="308">
                  <c:v>3.9593582660476656</c:v>
                </c:pt>
                <c:pt idx="309">
                  <c:v>3.971843699724614</c:v>
                </c:pt>
                <c:pt idx="310">
                  <c:v>3.9843306924567621</c:v>
                </c:pt>
                <c:pt idx="311">
                  <c:v>3.9978600277187226</c:v>
                </c:pt>
                <c:pt idx="312">
                  <c:v>4.0113911936574809</c:v>
                </c:pt>
                <c:pt idx="313">
                  <c:v>4.0249241907685365</c:v>
                </c:pt>
                <c:pt idx="314">
                  <c:v>4.0374178138313583</c:v>
                </c:pt>
                <c:pt idx="315">
                  <c:v>4.0499129979953929</c:v>
                </c:pt>
                <c:pt idx="316">
                  <c:v>4.0634512096183135</c:v>
                </c:pt>
                <c:pt idx="317">
                  <c:v>4.0769912543211548</c:v>
                </c:pt>
                <c:pt idx="318">
                  <c:v>4.0894913845471228</c:v>
                </c:pt>
                <c:pt idx="319">
                  <c:v>4.1030349557991919</c:v>
                </c:pt>
                <c:pt idx="320">
                  <c:v>4.1165803615829475</c:v>
                </c:pt>
                <c:pt idx="321">
                  <c:v>4.1290854417880718</c:v>
                </c:pt>
                <c:pt idx="322">
                  <c:v>4.1426343769146063</c:v>
                </c:pt>
                <c:pt idx="323">
                  <c:v>4.1551427158235112</c:v>
                </c:pt>
                <c:pt idx="324">
                  <c:v>4.1697377556209059</c:v>
                </c:pt>
                <c:pt idx="325">
                  <c:v>4.1822494853838661</c:v>
                </c:pt>
                <c:pt idx="326">
                  <c:v>4.1947627807765322</c:v>
                </c:pt>
                <c:pt idx="327">
                  <c:v>4.2083206180093873</c:v>
                </c:pt>
                <c:pt idx="328">
                  <c:v>4.2218802936410089</c:v>
                </c:pt>
                <c:pt idx="329">
                  <c:v>4.2343985494470511</c:v>
                </c:pt>
                <c:pt idx="330">
                  <c:v>4.2479617618625287</c:v>
                </c:pt>
                <c:pt idx="331">
                  <c:v>4.2604832832437358</c:v>
                </c:pt>
                <c:pt idx="332">
                  <c:v>4.2740500342885701</c:v>
                </c:pt>
                <c:pt idx="333">
                  <c:v>4.2865748229491354</c:v>
                </c:pt>
                <c:pt idx="334">
                  <c:v>4.3001451144702569</c:v>
                </c:pt>
                <c:pt idx="335">
                  <c:v>4.3126731721157086</c:v>
                </c:pt>
                <c:pt idx="336">
                  <c:v>4.3272912233466876</c:v>
                </c:pt>
                <c:pt idx="337">
                  <c:v>4.3398226825470809</c:v>
                </c:pt>
                <c:pt idx="338">
                  <c:v>4.3523557123189889</c:v>
                </c:pt>
                <c:pt idx="339">
                  <c:v>4.3648903130561401</c:v>
                </c:pt>
                <c:pt idx="340">
                  <c:v>4.3784712371021879</c:v>
                </c:pt>
                <c:pt idx="341">
                  <c:v>4.3920540058137396</c:v>
                </c:pt>
                <c:pt idx="342">
                  <c:v>4.4045935838733712</c:v>
                </c:pt>
                <c:pt idx="343">
                  <c:v>4.4181799014274201</c:v>
                </c:pt>
                <c:pt idx="344">
                  <c:v>4.4317680651125286</c:v>
                </c:pt>
                <c:pt idx="345">
                  <c:v>4.4453580754304873</c:v>
                </c:pt>
                <c:pt idx="346">
                  <c:v>4.4579043397967357</c:v>
                </c:pt>
                <c:pt idx="347">
                  <c:v>4.4704521784479958</c:v>
                </c:pt>
                <c:pt idx="348">
                  <c:v>4.4850933137896165</c:v>
                </c:pt>
                <c:pt idx="349">
                  <c:v>4.4976445647474392</c:v>
                </c:pt>
                <c:pt idx="350">
                  <c:v>4.5112435312469401</c:v>
                </c:pt>
                <c:pt idx="351">
                  <c:v>4.5237980650194336</c:v>
                </c:pt>
                <c:pt idx="352">
                  <c:v>4.5374005888317406</c:v>
                </c:pt>
                <c:pt idx="353">
                  <c:v>4.5510049631823231</c:v>
                </c:pt>
                <c:pt idx="354">
                  <c:v>4.5635644901233192</c:v>
                </c:pt>
                <c:pt idx="355">
                  <c:v>4.5761255946796284</c:v>
                </c:pt>
                <c:pt idx="356">
                  <c:v>4.5907822111212679</c:v>
                </c:pt>
                <c:pt idx="357">
                  <c:v>4.6033467352040978</c:v>
                </c:pt>
                <c:pt idx="358">
                  <c:v>4.6159128381579606</c:v>
                </c:pt>
                <c:pt idx="359">
                  <c:v>4.6295278985303616</c:v>
                </c:pt>
                <c:pt idx="360">
                  <c:v>4.6431448128538833</c:v>
                </c:pt>
                <c:pt idx="361">
                  <c:v>4.6557159181848746</c:v>
                </c:pt>
                <c:pt idx="362">
                  <c:v>4.6693363992184533</c:v>
                </c:pt>
                <c:pt idx="363">
                  <c:v>4.6819107977596266</c:v>
                </c:pt>
                <c:pt idx="364">
                  <c:v>4.6965829280744673</c:v>
                </c:pt>
                <c:pt idx="365">
                  <c:v>4.7091607533850572</c:v>
                </c:pt>
                <c:pt idx="366">
                  <c:v>4.7227885163040346</c:v>
                </c:pt>
                <c:pt idx="367">
                  <c:v>4.7364181366353622</c:v>
                </c:pt>
                <c:pt idx="368">
                  <c:v>4.7490009736622829</c:v>
                </c:pt>
                <c:pt idx="369">
                  <c:v>4.7615853941663282</c:v>
                </c:pt>
                <c:pt idx="370">
                  <c:v>4.7752203037512881</c:v>
                </c:pt>
                <c:pt idx="371">
                  <c:v>4.7888570726973789</c:v>
                </c:pt>
                <c:pt idx="372">
                  <c:v>4.8014465101759773</c:v>
                </c:pt>
                <c:pt idx="373">
                  <c:v>4.8150868562422096</c:v>
                </c:pt>
                <c:pt idx="374">
                  <c:v>4.8276795965440771</c:v>
                </c:pt>
                <c:pt idx="375">
                  <c:v>4.841323521607614</c:v>
                </c:pt>
                <c:pt idx="376">
                  <c:v>4.8549693084921026</c:v>
                </c:pt>
                <c:pt idx="377">
                  <c:v>4.8675670724056728</c:v>
                </c:pt>
                <c:pt idx="378">
                  <c:v>4.8812164411435575</c:v>
                </c:pt>
                <c:pt idx="379">
                  <c:v>4.8938175122512746</c:v>
                </c:pt>
                <c:pt idx="380">
                  <c:v>4.908520769049141</c:v>
                </c:pt>
                <c:pt idx="381">
                  <c:v>4.9211252814812632</c:v>
                </c:pt>
                <c:pt idx="382">
                  <c:v>4.933731382851013</c:v>
                </c:pt>
                <c:pt idx="383">
                  <c:v>4.9484405098908484</c:v>
                </c:pt>
                <c:pt idx="384">
                  <c:v>4.9610500553334447</c:v>
                </c:pt>
                <c:pt idx="385">
                  <c:v>4.9747121907464527</c:v>
                </c:pt>
                <c:pt idx="386">
                  <c:v>4.987325049572731</c:v>
                </c:pt>
                <c:pt idx="387">
                  <c:v>5.0009907754280096</c:v>
                </c:pt>
                <c:pt idx="388">
                  <c:v>5.0146583690591564</c:v>
                </c:pt>
                <c:pt idx="389">
                  <c:v>5.027276267564905</c:v>
                </c:pt>
                <c:pt idx="390">
                  <c:v>5.0409474545081263</c:v>
                </c:pt>
                <c:pt idx="391">
                  <c:v>5.0535686707894216</c:v>
                </c:pt>
                <c:pt idx="392">
                  <c:v>5.0672434529346315</c:v>
                </c:pt>
                <c:pt idx="393">
                  <c:v>5.080920105332277</c:v>
                </c:pt>
                <c:pt idx="394">
                  <c:v>5.093546367975315</c:v>
                </c:pt>
                <c:pt idx="395">
                  <c:v>5.1082790229316055</c:v>
                </c:pt>
                <c:pt idx="396">
                  <c:v>5.1209087406742038</c:v>
                </c:pt>
                <c:pt idx="397">
                  <c:v>5.1335400537159872</c:v>
                </c:pt>
                <c:pt idx="398">
                  <c:v>5.1461729624600236</c:v>
                </c:pt>
                <c:pt idx="399">
                  <c:v>5.1609133733230239</c:v>
                </c:pt>
                <c:pt idx="400">
                  <c:v>5.1735497408054059</c:v>
                </c:pt>
                <c:pt idx="401">
                  <c:v>5.1861877052674217</c:v>
                </c:pt>
                <c:pt idx="402">
                  <c:v>5.199880636049981</c:v>
                </c:pt>
                <c:pt idx="403">
                  <c:v>5.2135754420528508</c:v>
                </c:pt>
                <c:pt idx="404">
                  <c:v>5.2262184662810842</c:v>
                </c:pt>
                <c:pt idx="405">
                  <c:v>5.2399168799208429</c:v>
                </c:pt>
                <c:pt idx="406">
                  <c:v>5.2525632351527394</c:v>
                </c:pt>
                <c:pt idx="407">
                  <c:v>5.2662652583305922</c:v>
                </c:pt>
                <c:pt idx="408">
                  <c:v>5.2799691592201237</c:v>
                </c:pt>
                <c:pt idx="409">
                  <c:v>5.2936749383360562</c:v>
                </c:pt>
                <c:pt idx="410">
                  <c:v>5.3063280942608966</c:v>
                </c:pt>
                <c:pt idx="411">
                  <c:v>5.3200374867981033</c:v>
                </c:pt>
                <c:pt idx="412">
                  <c:v>5.3326939790681704</c:v>
                </c:pt>
                <c:pt idx="413">
                  <c:v>5.3464069869324415</c:v>
                </c:pt>
                <c:pt idx="414">
                  <c:v>5.3590668173076246</c:v>
                </c:pt>
                <c:pt idx="415">
                  <c:v>5.3727834424062824</c:v>
                </c:pt>
                <c:pt idx="416">
                  <c:v>5.3865019492211044</c:v>
                </c:pt>
                <c:pt idx="417">
                  <c:v>5.3991668568897495</c:v>
                </c:pt>
                <c:pt idx="418">
                  <c:v>5.4128889838409506</c:v>
                </c:pt>
                <c:pt idx="419">
                  <c:v>5.4266129940182557</c:v>
                </c:pt>
                <c:pt idx="420">
                  <c:v>5.4392829830545484</c:v>
                </c:pt>
                <c:pt idx="421">
                  <c:v>5.4530106162737439</c:v>
                </c:pt>
                <c:pt idx="422">
                  <c:v>5.4656839505393364</c:v>
                </c:pt>
                <c:pt idx="423">
                  <c:v>5.4804715374433597</c:v>
                </c:pt>
                <c:pt idx="424">
                  <c:v>5.4931483526218079</c:v>
                </c:pt>
                <c:pt idx="425">
                  <c:v>5.5058267750204335</c:v>
                </c:pt>
                <c:pt idx="426">
                  <c:v>5.5185068050468287</c:v>
                </c:pt>
                <c:pt idx="427">
                  <c:v>5.5333022058178187</c:v>
                </c:pt>
                <c:pt idx="428">
                  <c:v>5.5459857204367076</c:v>
                </c:pt>
                <c:pt idx="429">
                  <c:v>5.5586708439751087</c:v>
                </c:pt>
                <c:pt idx="430">
                  <c:v>5.5724148772361675</c:v>
                </c:pt>
                <c:pt idx="431">
                  <c:v>5.5861607997413785</c:v>
                </c:pt>
                <c:pt idx="432">
                  <c:v>5.5999086120102133</c:v>
                </c:pt>
                <c:pt idx="433">
                  <c:v>5.612600578012783</c:v>
                </c:pt>
                <c:pt idx="434">
                  <c:v>5.6252941550798408</c:v>
                </c:pt>
                <c:pt idx="435">
                  <c:v>5.6401053650769803</c:v>
                </c:pt>
                <c:pt idx="436">
                  <c:v>5.6528024341872571</c:v>
                </c:pt>
                <c:pt idx="437">
                  <c:v>5.6665594119067721</c:v>
                </c:pt>
                <c:pt idx="438">
                  <c:v>5.6792598405633115</c:v>
                </c:pt>
                <c:pt idx="439">
                  <c:v>5.6940790462810096</c:v>
                </c:pt>
                <c:pt idx="440">
                  <c:v>5.7067829707520925</c:v>
                </c:pt>
                <c:pt idx="441">
                  <c:v>5.7194885093252008</c:v>
                </c:pt>
                <c:pt idx="442">
                  <c:v>5.7332546647244733</c:v>
                </c:pt>
                <c:pt idx="443">
                  <c:v>5.7470227154550084</c:v>
                </c:pt>
                <c:pt idx="444">
                  <c:v>5.7607926620387895</c:v>
                </c:pt>
                <c:pt idx="445">
                  <c:v>5.7735050651238371</c:v>
                </c:pt>
                <c:pt idx="446">
                  <c:v>5.786219084466274</c:v>
                </c:pt>
                <c:pt idx="447">
                  <c:v>5.7999944297988728</c:v>
                </c:pt>
                <c:pt idx="448">
                  <c:v>5.8137716729943021</c:v>
                </c:pt>
                <c:pt idx="449">
                  <c:v>5.8264908131975739</c:v>
                </c:pt>
                <c:pt idx="450">
                  <c:v>5.8392115713719148</c:v>
                </c:pt>
                <c:pt idx="451">
                  <c:v>5.8540545013935494</c:v>
                </c:pt>
                <c:pt idx="452">
                  <c:v>5.8667787665844049</c:v>
                </c:pt>
                <c:pt idx="453">
                  <c:v>5.8805652145279295</c:v>
                </c:pt>
                <c:pt idx="454">
                  <c:v>5.8932928536741178</c:v>
                </c:pt>
                <c:pt idx="455">
                  <c:v>5.9070829577051747</c:v>
                </c:pt>
                <c:pt idx="456">
                  <c:v>5.9208749636682168</c:v>
                </c:pt>
                <c:pt idx="457">
                  <c:v>5.9336077346547018</c:v>
                </c:pt>
                <c:pt idx="458">
                  <c:v>5.946342127082203</c:v>
                </c:pt>
                <c:pt idx="459">
                  <c:v>5.9612009681199449</c:v>
                </c:pt>
                <c:pt idx="460">
                  <c:v>5.973938875086759</c:v>
                </c:pt>
                <c:pt idx="461">
                  <c:v>5.9877401055414365</c:v>
                </c:pt>
                <c:pt idx="462">
                  <c:v>6.0004813937029056</c:v>
                </c:pt>
                <c:pt idx="463">
                  <c:v>6.0142862880908474</c:v>
                </c:pt>
                <c:pt idx="464">
                  <c:v>6.0280930884929944</c:v>
                </c:pt>
                <c:pt idx="465">
                  <c:v>6.0408395195095732</c:v>
                </c:pt>
                <c:pt idx="466">
                  <c:v>6.0557124094457366</c:v>
                </c:pt>
                <c:pt idx="467">
                  <c:v>6.0684623616506892</c:v>
                </c:pt>
                <c:pt idx="468">
                  <c:v>6.0822766445785419</c:v>
                </c:pt>
                <c:pt idx="469">
                  <c:v>6.0950299843766835</c:v>
                </c:pt>
                <c:pt idx="470">
                  <c:v>6.1088479381722962</c:v>
                </c:pt>
                <c:pt idx="471">
                  <c:v>6.1226678015902642</c:v>
                </c:pt>
                <c:pt idx="472">
                  <c:v>6.1364895751584543</c:v>
                </c:pt>
                <c:pt idx="473">
                  <c:v>6.1492498312315735</c:v>
                </c:pt>
                <c:pt idx="474">
                  <c:v>6.1620117157538399</c:v>
                </c:pt>
                <c:pt idx="475">
                  <c:v>6.1769026397631803</c:v>
                </c:pt>
                <c:pt idx="476">
                  <c:v>6.1896680540182087</c:v>
                </c:pt>
                <c:pt idx="477">
                  <c:v>6.203499091953268</c:v>
                </c:pt>
                <c:pt idx="478">
                  <c:v>6.2173320431290433</c:v>
                </c:pt>
                <c:pt idx="479">
                  <c:v>6.2301026197379334</c:v>
                </c:pt>
                <c:pt idx="480">
                  <c:v>6.2428748274313941</c:v>
                </c:pt>
                <c:pt idx="481">
                  <c:v>6.2567132268829058</c:v>
                </c:pt>
                <c:pt idx="482">
                  <c:v>6.2705535416124709</c:v>
                </c:pt>
                <c:pt idx="483">
                  <c:v>6.2843957721502992</c:v>
                </c:pt>
                <c:pt idx="484">
                  <c:v>6.2971749166039706</c:v>
                </c:pt>
                <c:pt idx="485">
                  <c:v>6.309955694331693</c:v>
                </c:pt>
                <c:pt idx="486">
                  <c:v>6.3238033804587301</c:v>
                </c:pt>
                <c:pt idx="487">
                  <c:v>6.337652984435457</c:v>
                </c:pt>
                <c:pt idx="488">
                  <c:v>6.3504389369530641</c:v>
                </c:pt>
                <c:pt idx="489">
                  <c:v>6.3642922305957859</c:v>
                </c:pt>
                <c:pt idx="490">
                  <c:v>6.3770815898663082</c:v>
                </c:pt>
                <c:pt idx="491">
                  <c:v>6.392004576623207</c:v>
                </c:pt>
                <c:pt idx="492">
                  <c:v>6.4047974808431247</c:v>
                </c:pt>
                <c:pt idx="493">
                  <c:v>6.4186583075036889</c:v>
                </c:pt>
                <c:pt idx="494">
                  <c:v>6.4325210556557586</c:v>
                </c:pt>
                <c:pt idx="495">
                  <c:v>6.4453191444919646</c:v>
                </c:pt>
                <c:pt idx="496">
                  <c:v>6.4591855893177286</c:v>
                </c:pt>
                <c:pt idx="497">
                  <c:v>6.4719870913781188</c:v>
                </c:pt>
                <c:pt idx="498">
                  <c:v>6.485857234849643</c:v>
                </c:pt>
                <c:pt idx="499">
                  <c:v>6.4986621519553021</c:v>
                </c:pt>
                <c:pt idx="500">
                  <c:v>6.5125359960462283</c:v>
                </c:pt>
                <c:pt idx="501">
                  <c:v>6.5253443300196885</c:v>
                </c:pt>
                <c:pt idx="502">
                  <c:v>6.5402894600701407</c:v>
                </c:pt>
                <c:pt idx="503">
                  <c:v>6.5531013495210608</c:v>
                </c:pt>
                <c:pt idx="504">
                  <c:v>6.5659148806274228</c:v>
                </c:pt>
                <c:pt idx="505">
                  <c:v>6.5797980590432212</c:v>
                </c:pt>
                <c:pt idx="506">
                  <c:v>6.5936831651530889</c:v>
                </c:pt>
                <c:pt idx="507">
                  <c:v>6.6075701994924003</c:v>
                </c:pt>
                <c:pt idx="508">
                  <c:v>6.620390712330475</c:v>
                </c:pt>
                <c:pt idx="509">
                  <c:v>6.6332128690347973</c:v>
                </c:pt>
                <c:pt idx="510">
                  <c:v>6.6481741300832802</c:v>
                </c:pt>
                <c:pt idx="511">
                  <c:v>6.660999849944389</c:v>
                </c:pt>
                <c:pt idx="512">
                  <c:v>6.6748962363718061</c:v>
                </c:pt>
                <c:pt idx="513">
                  <c:v>6.687725384213258</c:v>
                </c:pt>
                <c:pt idx="514">
                  <c:v>6.7016254852786767</c:v>
                </c:pt>
                <c:pt idx="515">
                  <c:v>6.7155275187408128</c:v>
                </c:pt>
                <c:pt idx="516">
                  <c:v>6.7283618806232512</c:v>
                </c:pt>
                <c:pt idx="517">
                  <c:v>6.7411978899255907</c:v>
                </c:pt>
                <c:pt idx="518">
                  <c:v>6.7561753168316541</c:v>
                </c:pt>
                <c:pt idx="519">
                  <c:v>6.7690148969950235</c:v>
                </c:pt>
                <c:pt idx="520">
                  <c:v>6.7818561259182761</c:v>
                </c:pt>
                <c:pt idx="521">
                  <c:v>6.7957693183227086</c:v>
                </c:pt>
                <c:pt idx="522">
                  <c:v>6.8096844467657487</c:v>
                </c:pt>
                <c:pt idx="523">
                  <c:v>6.8236015117862534</c:v>
                </c:pt>
                <c:pt idx="524">
                  <c:v>6.8364497526656187</c:v>
                </c:pt>
                <c:pt idx="525">
                  <c:v>6.8492996445300438</c:v>
                </c:pt>
                <c:pt idx="526">
                  <c:v>6.8642932722663597</c:v>
                </c:pt>
                <c:pt idx="527">
                  <c:v>6.8771467427210649</c:v>
                </c:pt>
                <c:pt idx="528">
                  <c:v>6.8910732003348381</c:v>
                </c:pt>
                <c:pt idx="529">
                  <c:v>6.9039301136219562</c:v>
                </c:pt>
                <c:pt idx="530">
                  <c:v>6.9178603019699079</c:v>
                </c:pt>
                <c:pt idx="531">
                  <c:v>6.9317924310896926</c:v>
                </c:pt>
                <c:pt idx="532">
                  <c:v>6.9446545810157829</c:v>
                </c:pt>
                <c:pt idx="533">
                  <c:v>6.9585904439094541</c:v>
                </c:pt>
                <c:pt idx="534">
                  <c:v>6.9725282491565457</c:v>
                </c:pt>
                <c:pt idx="535">
                  <c:v>6.9853956399891279</c:v>
                </c:pt>
                <c:pt idx="536">
                  <c:v>6.9993371820534973</c:v>
                </c:pt>
                <c:pt idx="537">
                  <c:v>7.0122080231807331</c:v>
                </c:pt>
                <c:pt idx="538">
                  <c:v>7.0261533040666482</c:v>
                </c:pt>
                <c:pt idx="539">
                  <c:v>7.0390275973393752</c:v>
                </c:pt>
                <c:pt idx="540">
                  <c:v>7.0529766190527292</c:v>
                </c:pt>
                <c:pt idx="541">
                  <c:v>7.0669275867895953</c:v>
                </c:pt>
                <c:pt idx="542">
                  <c:v>7.080880501093036</c:v>
                </c:pt>
                <c:pt idx="543">
                  <c:v>7.0937618424878623</c:v>
                </c:pt>
                <c:pt idx="544">
                  <c:v>7.1066448433860216</c:v>
                </c:pt>
                <c:pt idx="545">
                  <c:v>7.120603300891756</c:v>
                </c:pt>
                <c:pt idx="546">
                  <c:v>7.134563707054868</c:v>
                </c:pt>
                <c:pt idx="547">
                  <c:v>7.1485260624194895</c:v>
                </c:pt>
                <c:pt idx="548">
                  <c:v>7.1614161209796885</c:v>
                </c:pt>
                <c:pt idx="549">
                  <c:v>7.1753822263390497</c:v>
                </c:pt>
                <c:pt idx="550">
                  <c:v>7.1893502824918647</c:v>
                </c:pt>
                <c:pt idx="551">
                  <c:v>7.2022456047315986</c:v>
                </c:pt>
                <c:pt idx="552">
                  <c:v>7.2162174139423998</c:v>
                </c:pt>
                <c:pt idx="553">
                  <c:v>7.2291162014742589</c:v>
                </c:pt>
                <c:pt idx="554">
                  <c:v>7.2441668900716625</c:v>
                </c:pt>
                <c:pt idx="555">
                  <c:v>7.25706928348355</c:v>
                </c:pt>
                <c:pt idx="556">
                  <c:v>7.2710487551898169</c:v>
                </c:pt>
                <c:pt idx="557">
                  <c:v>7.2850301814256113</c:v>
                </c:pt>
                <c:pt idx="558">
                  <c:v>7.2979378485978224</c:v>
                </c:pt>
                <c:pt idx="559">
                  <c:v>7.3119230350808015</c:v>
                </c:pt>
                <c:pt idx="560">
                  <c:v>7.3248341741839837</c:v>
                </c:pt>
                <c:pt idx="561">
                  <c:v>7.3388231229372947</c:v>
                </c:pt>
                <c:pt idx="562">
                  <c:v>7.3528140288712835</c:v>
                </c:pt>
                <c:pt idx="563">
                  <c:v>7.365730448888165</c:v>
                </c:pt>
                <c:pt idx="564">
                  <c:v>7.3797251201707912</c:v>
                </c:pt>
                <c:pt idx="565">
                  <c:v>7.392645016829591</c:v>
                </c:pt>
                <c:pt idx="566">
                  <c:v>7.4077203396315738</c:v>
                </c:pt>
                <c:pt idx="567">
                  <c:v>7.4206438539838935</c:v>
                </c:pt>
                <c:pt idx="568">
                  <c:v>7.433569038724321</c:v>
                </c:pt>
                <c:pt idx="569">
                  <c:v>7.4486505326825965</c:v>
                </c:pt>
                <c:pt idx="570">
                  <c:v>7.4615793380789883</c:v>
                </c:pt>
                <c:pt idx="571">
                  <c:v>7.4755874304691092</c:v>
                </c:pt>
                <c:pt idx="572">
                  <c:v>7.488519719178913</c:v>
                </c:pt>
                <c:pt idx="573">
                  <c:v>7.502531586175337</c:v>
                </c:pt>
                <c:pt idx="574">
                  <c:v>7.5154673600760491</c:v>
                </c:pt>
                <c:pt idx="575">
                  <c:v>7.5294830037135148</c:v>
                </c:pt>
                <c:pt idx="576">
                  <c:v>7.5424222646841139</c:v>
                </c:pt>
                <c:pt idx="577">
                  <c:v>7.5564416869990314</c:v>
                </c:pt>
                <c:pt idx="578">
                  <c:v>7.5704630750315678</c:v>
                </c:pt>
                <c:pt idx="579">
                  <c:v>7.5834076399504555</c:v>
                </c:pt>
                <c:pt idx="580">
                  <c:v>7.597432809758911</c:v>
                </c:pt>
                <c:pt idx="581">
                  <c:v>7.6103808664894901</c:v>
                </c:pt>
                <c:pt idx="582">
                  <c:v>7.6254890519172491</c:v>
                </c:pt>
                <c:pt idx="583">
                  <c:v>7.6384407421309142</c:v>
                </c:pt>
                <c:pt idx="584">
                  <c:v>7.6513941100246869</c:v>
                </c:pt>
                <c:pt idx="585">
                  <c:v>7.6665084935485437</c:v>
                </c:pt>
                <c:pt idx="586">
                  <c:v>7.6794654979072687</c:v>
                </c:pt>
                <c:pt idx="587">
                  <c:v>7.6935041474122414</c:v>
                </c:pt>
                <c:pt idx="588">
                  <c:v>7.7064646502978951</c:v>
                </c:pt>
                <c:pt idx="589">
                  <c:v>7.7215873603163496</c:v>
                </c:pt>
                <c:pt idx="590">
                  <c:v>7.7345515036747194</c:v>
                </c:pt>
                <c:pt idx="591">
                  <c:v>7.7475173279411367</c:v>
                </c:pt>
                <c:pt idx="592">
                  <c:v>7.7615655349267438</c:v>
                </c:pt>
                <c:pt idx="593">
                  <c:v>7.7756157157108445</c:v>
                </c:pt>
                <c:pt idx="594">
                  <c:v>7.7885868657295614</c:v>
                </c:pt>
                <c:pt idx="595">
                  <c:v>7.8026408438393062</c:v>
                </c:pt>
                <c:pt idx="596">
                  <c:v>7.8156155000291205</c:v>
                </c:pt>
                <c:pt idx="597">
                  <c:v>7.8296732775176503</c:v>
                </c:pt>
                <c:pt idx="598">
                  <c:v>7.8437330314951117</c:v>
                </c:pt>
                <c:pt idx="599">
                  <c:v>7.85671302069668</c:v>
                </c:pt>
                <c:pt idx="600">
                  <c:v>7.8707765771769331</c:v>
                </c:pt>
                <c:pt idx="601">
                  <c:v>7.8848421117715795</c:v>
                </c:pt>
                <c:pt idx="602">
                  <c:v>7.8978274383707898</c:v>
                </c:pt>
                <c:pt idx="603">
                  <c:v>7.9108144513760585</c:v>
                </c:pt>
                <c:pt idx="604">
                  <c:v>7.9248856190355852</c:v>
                </c:pt>
                <c:pt idx="605">
                  <c:v>7.9389587669513535</c:v>
                </c:pt>
                <c:pt idx="606">
                  <c:v>7.9530338956808233</c:v>
                </c:pt>
                <c:pt idx="607">
                  <c:v>7.9660280808012756</c:v>
                </c:pt>
                <c:pt idx="608">
                  <c:v>7.9801070203554829</c:v>
                </c:pt>
                <c:pt idx="609">
                  <c:v>7.9941879423541886</c:v>
                </c:pt>
                <c:pt idx="610">
                  <c:v>8.0071874765558544</c:v>
                </c:pt>
                <c:pt idx="611">
                  <c:v>8.0212722125174345</c:v>
                </c:pt>
                <c:pt idx="612">
                  <c:v>8.0342752682538379</c:v>
                </c:pt>
                <c:pt idx="613">
                  <c:v>8.0494476372316104</c:v>
                </c:pt>
                <c:pt idx="614">
                  <c:v>8.0624543573886864</c:v>
                </c:pt>
                <c:pt idx="615">
                  <c:v>8.0765468802446136</c:v>
                </c:pt>
                <c:pt idx="616">
                  <c:v>8.0895571258313392</c:v>
                </c:pt>
                <c:pt idx="617">
                  <c:v>8.1036534689379938</c:v>
                </c:pt>
                <c:pt idx="618">
                  <c:v>8.1177517993936732</c:v>
                </c:pt>
                <c:pt idx="619">
                  <c:v>8.1307674072951688</c:v>
                </c:pt>
                <c:pt idx="620">
                  <c:v>8.1448695611513386</c:v>
                </c:pt>
                <c:pt idx="621">
                  <c:v>8.1589737039954464</c:v>
                </c:pt>
                <c:pt idx="622">
                  <c:v>8.171994678633796</c:v>
                </c:pt>
                <c:pt idx="623">
                  <c:v>8.1861026480320458</c:v>
                </c:pt>
                <c:pt idx="624">
                  <c:v>8.1991271558326009</c:v>
                </c:pt>
                <c:pt idx="625">
                  <c:v>8.2132389538619108</c:v>
                </c:pt>
                <c:pt idx="626">
                  <c:v>8.2273527436007381</c:v>
                </c:pt>
                <c:pt idx="627">
                  <c:v>8.2403826254815655</c:v>
                </c:pt>
                <c:pt idx="628">
                  <c:v>8.2534142053618744</c:v>
                </c:pt>
                <c:pt idx="629">
                  <c:v>8.2686198618953952</c:v>
                </c:pt>
                <c:pt idx="630">
                  <c:v>8.2827414706959939</c:v>
                </c:pt>
                <c:pt idx="631">
                  <c:v>8.2957785721322335</c:v>
                </c:pt>
                <c:pt idx="632">
                  <c:v>8.3088173734502409</c:v>
                </c:pt>
                <c:pt idx="633">
                  <c:v>8.3229446603283037</c:v>
                </c:pt>
                <c:pt idx="634">
                  <c:v>8.3370739432906973</c:v>
                </c:pt>
                <c:pt idx="635">
                  <c:v>8.3501181304932803</c:v>
                </c:pt>
                <c:pt idx="636">
                  <c:v>8.3642512536652251</c:v>
                </c:pt>
                <c:pt idx="637">
                  <c:v>8.3783863745712353</c:v>
                </c:pt>
                <c:pt idx="638">
                  <c:v>8.3914359521096706</c:v>
                </c:pt>
                <c:pt idx="639">
                  <c:v>8.4055749163997202</c:v>
                </c:pt>
                <c:pt idx="640">
                  <c:v>8.4186280426419859</c:v>
                </c:pt>
                <c:pt idx="641">
                  <c:v>8.4338588437027635</c:v>
                </c:pt>
                <c:pt idx="642">
                  <c:v>8.4469156626449973</c:v>
                </c:pt>
                <c:pt idx="643">
                  <c:v>8.4610624739229294</c:v>
                </c:pt>
                <c:pt idx="644">
                  <c:v>8.4752112868067115</c:v>
                </c:pt>
                <c:pt idx="645">
                  <c:v>8.4882735065318204</c:v>
                </c:pt>
                <c:pt idx="646">
                  <c:v>8.5024261702500485</c:v>
                </c:pt>
                <c:pt idx="647">
                  <c:v>8.5154919455590772</c:v>
                </c:pt>
                <c:pt idx="648">
                  <c:v>8.5296484622084687</c:v>
                </c:pt>
                <c:pt idx="649">
                  <c:v>8.5438069832112316</c:v>
                </c:pt>
                <c:pt idx="650">
                  <c:v>8.557967509135036</c:v>
                </c:pt>
                <c:pt idx="651">
                  <c:v>8.5710405438407751</c:v>
                </c:pt>
                <c:pt idx="652">
                  <c:v>8.5841152878123328</c:v>
                </c:pt>
                <c:pt idx="653">
                  <c:v>8.5993713166976153</c:v>
                </c:pt>
                <c:pt idx="654">
                  <c:v>8.6124497656122188</c:v>
                </c:pt>
                <c:pt idx="655">
                  <c:v>8.6266200157408406</c:v>
                </c:pt>
                <c:pt idx="656">
                  <c:v>8.6407922741139238</c:v>
                </c:pt>
                <c:pt idx="657">
                  <c:v>8.6549665413007943</c:v>
                </c:pt>
                <c:pt idx="658">
                  <c:v>8.6680522637058672</c:v>
                </c:pt>
                <c:pt idx="659">
                  <c:v>8.6811396986963558</c:v>
                </c:pt>
                <c:pt idx="660">
                  <c:v>8.6953196863944306</c:v>
                </c:pt>
                <c:pt idx="661">
                  <c:v>8.7095016850981803</c:v>
                </c:pt>
                <c:pt idx="662">
                  <c:v>8.7236856953780855</c:v>
                </c:pt>
                <c:pt idx="663">
                  <c:v>8.7367804138603518</c:v>
                </c:pt>
                <c:pt idx="664">
                  <c:v>8.7498768472837085</c:v>
                </c:pt>
                <c:pt idx="665">
                  <c:v>8.7651581877053069</c:v>
                </c:pt>
                <c:pt idx="666">
                  <c:v>8.7782583383757746</c:v>
                </c:pt>
                <c:pt idx="667">
                  <c:v>8.7924521051523392</c:v>
                </c:pt>
                <c:pt idx="668">
                  <c:v>8.8066478868450631</c:v>
                </c:pt>
                <c:pt idx="669">
                  <c:v>8.8197534742125505</c:v>
                </c:pt>
                <c:pt idx="670">
                  <c:v>8.8339531323523417</c:v>
                </c:pt>
                <c:pt idx="671">
                  <c:v>8.8470622989558496</c:v>
                </c:pt>
                <c:pt idx="672">
                  <c:v>8.8612658356603582</c:v>
                </c:pt>
                <c:pt idx="673">
                  <c:v>8.8754713900560027</c:v>
                </c:pt>
                <c:pt idx="674">
                  <c:v>8.8896789627161237</c:v>
                </c:pt>
                <c:pt idx="675">
                  <c:v>8.9017023317879147</c:v>
                </c:pt>
                <c:pt idx="676">
                  <c:v>8.9170068925768984</c:v>
                </c:pt>
                <c:pt idx="677">
                  <c:v>8.9301269520733229</c:v>
                </c:pt>
                <c:pt idx="678">
                  <c:v>8.9443422926366747</c:v>
                </c:pt>
                <c:pt idx="679">
                  <c:v>8.9574659392794533</c:v>
                </c:pt>
                <c:pt idx="680">
                  <c:v>8.9727790374772773</c:v>
                </c:pt>
                <c:pt idx="681">
                  <c:v>8.9859064168336342</c:v>
                </c:pt>
                <c:pt idx="682">
                  <c:v>8.9990355196971343</c:v>
                </c:pt>
                <c:pt idx="683">
                  <c:v>9.0132606599208156</c:v>
                </c:pt>
                <c:pt idx="684">
                  <c:v>9.0274878239785394</c:v>
                </c:pt>
                <c:pt idx="685">
                  <c:v>9.0406223876015481</c:v>
                </c:pt>
                <c:pt idx="686">
                  <c:v>9.054853445266831</c:v>
                </c:pt>
                <c:pt idx="687">
                  <c:v>9.0679916039727892</c:v>
                </c:pt>
                <c:pt idx="688">
                  <c:v>9.0833216377288775</c:v>
                </c:pt>
                <c:pt idx="689">
                  <c:v>9.0964635374093881</c:v>
                </c:pt>
                <c:pt idx="690">
                  <c:v>9.1107025446460597</c:v>
                </c:pt>
                <c:pt idx="691">
                  <c:v>9.1238480434271096</c:v>
                </c:pt>
                <c:pt idx="692">
                  <c:v>9.1380909507572596</c:v>
                </c:pt>
                <c:pt idx="693">
                  <c:v>9.1523358869804667</c:v>
                </c:pt>
                <c:pt idx="694">
                  <c:v>9.1654868601714359</c:v>
                </c:pt>
                <c:pt idx="695">
                  <c:v>9.1797356997371651</c:v>
                </c:pt>
                <c:pt idx="696">
                  <c:v>9.1939865698865351</c:v>
                </c:pt>
                <c:pt idx="697">
                  <c:v>9.2071430220489194</c:v>
                </c:pt>
                <c:pt idx="698">
                  <c:v>9.2213977987939053</c:v>
                </c:pt>
                <c:pt idx="699">
                  <c:v>9.2345578580331651</c:v>
                </c:pt>
                <c:pt idx="700">
                  <c:v>9.2499134496923521</c:v>
                </c:pt>
                <c:pt idx="701">
                  <c:v>9.2630772623903077</c:v>
                </c:pt>
                <c:pt idx="702">
                  <c:v>9.2773400152354899</c:v>
                </c:pt>
                <c:pt idx="703">
                  <c:v>9.2905074390480493</c:v>
                </c:pt>
                <c:pt idx="704">
                  <c:v>9.3047741050072865</c:v>
                </c:pt>
                <c:pt idx="705">
                  <c:v>9.3190428066345383</c:v>
                </c:pt>
                <c:pt idx="706">
                  <c:v>9.3322157231372849</c:v>
                </c:pt>
                <c:pt idx="707">
                  <c:v>9.3464883411439228</c:v>
                </c:pt>
                <c:pt idx="708">
                  <c:v>9.3607629965175843</c:v>
                </c:pt>
                <c:pt idx="709">
                  <c:v>9.3739414102949219</c:v>
                </c:pt>
                <c:pt idx="710">
                  <c:v>9.3882199853173915</c:v>
                </c:pt>
                <c:pt idx="711">
                  <c:v>9.401402018225653</c:v>
                </c:pt>
                <c:pt idx="712">
                  <c:v>9.4156845150501116</c:v>
                </c:pt>
                <c:pt idx="713">
                  <c:v>9.4299690520631074</c:v>
                </c:pt>
                <c:pt idx="714">
                  <c:v>9.4431565898590204</c:v>
                </c:pt>
                <c:pt idx="715">
                  <c:v>9.4563458669958447</c:v>
                </c:pt>
                <c:pt idx="716">
                  <c:v>9.4717355559346537</c:v>
                </c:pt>
                <c:pt idx="717">
                  <c:v>9.4849286032178703</c:v>
                </c:pt>
                <c:pt idx="718">
                  <c:v>9.4992230355608296</c:v>
                </c:pt>
                <c:pt idx="719">
                  <c:v>9.5124197100180261</c:v>
                </c:pt>
                <c:pt idx="720">
                  <c:v>9.5267180728798362</c:v>
                </c:pt>
                <c:pt idx="721">
                  <c:v>9.5410184804658176</c:v>
                </c:pt>
                <c:pt idx="722">
                  <c:v>9.5542206720487943</c:v>
                </c:pt>
                <c:pt idx="723">
                  <c:v>9.569625432150124</c:v>
                </c:pt>
                <c:pt idx="724">
                  <c:v>9.5828314012673506</c:v>
                </c:pt>
                <c:pt idx="725">
                  <c:v>9.5971398361140849</c:v>
                </c:pt>
                <c:pt idx="726">
                  <c:v>9.6103494395149518</c:v>
                </c:pt>
                <c:pt idx="727">
                  <c:v>9.6246618125858916</c:v>
                </c:pt>
                <c:pt idx="728">
                  <c:v>9.6389762343902738</c:v>
                </c:pt>
                <c:pt idx="729">
                  <c:v>9.6521913657348737</c:v>
                </c:pt>
                <c:pt idx="730">
                  <c:v>9.666509729060266</c:v>
                </c:pt>
                <c:pt idx="731">
                  <c:v>9.6797284997338426</c:v>
                </c:pt>
                <c:pt idx="732">
                  <c:v>9.6951526076450421</c:v>
                </c:pt>
                <c:pt idx="733">
                  <c:v>9.7083751653477179</c:v>
                </c:pt>
                <c:pt idx="734">
                  <c:v>9.7215994716419232</c:v>
                </c:pt>
                <c:pt idx="735">
                  <c:v>9.7370300396276512</c:v>
                </c:pt>
                <c:pt idx="736">
                  <c:v>9.7502581361238576</c:v>
                </c:pt>
                <c:pt idx="737">
                  <c:v>9.7645905488998253</c:v>
                </c:pt>
                <c:pt idx="738">
                  <c:v>9.7778222918704714</c:v>
                </c:pt>
                <c:pt idx="739">
                  <c:v>9.7921586560827976</c:v>
                </c:pt>
                <c:pt idx="740">
                  <c:v>9.8064970759032022</c:v>
                </c:pt>
                <c:pt idx="741">
                  <c:v>9.8197343653668963</c:v>
                </c:pt>
                <c:pt idx="742">
                  <c:v>9.834076739937073</c:v>
                </c:pt>
                <c:pt idx="743">
                  <c:v>9.8473176809459595</c:v>
                </c:pt>
                <c:pt idx="744">
                  <c:v>9.8627676616642201</c:v>
                </c:pt>
                <c:pt idx="745">
                  <c:v>9.876012402417782</c:v>
                </c:pt>
                <c:pt idx="746">
                  <c:v>9.890362851445877</c:v>
                </c:pt>
                <c:pt idx="747">
                  <c:v>9.9047153601234292</c:v>
                </c:pt>
                <c:pt idx="748">
                  <c:v>9.9179656582745128</c:v>
                </c:pt>
                <c:pt idx="749">
                  <c:v>9.9323221294785622</c:v>
                </c:pt>
                <c:pt idx="750">
                  <c:v>9.9455760863563381</c:v>
                </c:pt>
                <c:pt idx="751">
                  <c:v>9.9599365222754734</c:v>
                </c:pt>
                <c:pt idx="752">
                  <c:v>9.9742990207119977</c:v>
                </c:pt>
                <c:pt idx="753">
                  <c:v>9.9875585427256581</c:v>
                </c:pt>
                <c:pt idx="754">
                  <c:v>10.00192500920744</c:v>
                </c:pt>
                <c:pt idx="755">
                  <c:v>10.016293539939364</c:v>
                </c:pt>
                <c:pt idx="756">
                  <c:v>10.029558631764306</c:v>
                </c:pt>
                <c:pt idx="757">
                  <c:v>10.043931133875819</c:v>
                </c:pt>
                <c:pt idx="758">
                  <c:v>10.057199892602911</c:v>
                </c:pt>
                <c:pt idx="759">
                  <c:v>10.072682336648217</c:v>
                </c:pt>
                <c:pt idx="760">
                  <c:v>10.085954911104725</c:v>
                </c:pt>
                <c:pt idx="761">
                  <c:v>10.099229247407402</c:v>
                </c:pt>
                <c:pt idx="762">
                  <c:v>10.113611767139009</c:v>
                </c:pt>
                <c:pt idx="763">
                  <c:v>10.127996355736913</c:v>
                </c:pt>
                <c:pt idx="764">
                  <c:v>10.141276274306264</c:v>
                </c:pt>
                <c:pt idx="765">
                  <c:v>10.155664843166564</c:v>
                </c:pt>
                <c:pt idx="766">
                  <c:v>10.168948436840955</c:v>
                </c:pt>
                <c:pt idx="767">
                  <c:v>10.184448193304387</c:v>
                </c:pt>
                <c:pt idx="768">
                  <c:v>10.197735611246451</c:v>
                </c:pt>
                <c:pt idx="769">
                  <c:v>10.211024794977899</c:v>
                </c:pt>
                <c:pt idx="770">
                  <c:v>10.225423403875638</c:v>
                </c:pt>
                <c:pt idx="771">
                  <c:v>10.239824086271328</c:v>
                </c:pt>
                <c:pt idx="772">
                  <c:v>10.254226842762227</c:v>
                </c:pt>
                <c:pt idx="773">
                  <c:v>10.267523536337356</c:v>
                </c:pt>
                <c:pt idx="774">
                  <c:v>10.280821998168205</c:v>
                </c:pt>
                <c:pt idx="775">
                  <c:v>10.296339105810485</c:v>
                </c:pt>
                <c:pt idx="776">
                  <c:v>10.309641400475927</c:v>
                </c:pt>
                <c:pt idx="777">
                  <c:v>10.324054216820617</c:v>
                </c:pt>
                <c:pt idx="778">
                  <c:v>10.337360198988057</c:v>
                </c:pt>
                <c:pt idx="779">
                  <c:v>10.351777011234043</c:v>
                </c:pt>
                <c:pt idx="780">
                  <c:v>10.365086682948457</c:v>
                </c:pt>
                <c:pt idx="781">
                  <c:v>10.379507493312056</c:v>
                </c:pt>
                <c:pt idx="782">
                  <c:v>10.392820856620123</c:v>
                </c:pt>
                <c:pt idx="783">
                  <c:v>10.407245667319504</c:v>
                </c:pt>
                <c:pt idx="784">
                  <c:v>10.4216725590707</c:v>
                </c:pt>
                <c:pt idx="785">
                  <c:v>10.434991537524743</c:v>
                </c:pt>
                <c:pt idx="786">
                  <c:v>10.449422432986845</c:v>
                </c:pt>
                <c:pt idx="787">
                  <c:v>10.463855411256969</c:v>
                </c:pt>
                <c:pt idx="788">
                  <c:v>10.477180009595552</c:v>
                </c:pt>
                <c:pt idx="789">
                  <c:v>10.49161699495599</c:v>
                </c:pt>
                <c:pt idx="790">
                  <c:v>10.504945293174179</c:v>
                </c:pt>
                <c:pt idx="791">
                  <c:v>10.52049721997817</c:v>
                </c:pt>
                <c:pt idx="792">
                  <c:v>10.533829368251395</c:v>
                </c:pt>
                <c:pt idx="793">
                  <c:v>10.536051565782628</c:v>
                </c:pt>
              </c:numCache>
            </c:numRef>
          </c:xVal>
          <c:yVal>
            <c:numRef>
              <c:f>CHS_14June2016!$O$27:$O$820</c:f>
              <c:numCache>
                <c:formatCode>General</c:formatCode>
                <c:ptCount val="794"/>
                <c:pt idx="0">
                  <c:v>0.14399999999999999</c:v>
                </c:pt>
                <c:pt idx="1">
                  <c:v>0.23097690000000001</c:v>
                </c:pt>
                <c:pt idx="2">
                  <c:v>0.30093377999999998</c:v>
                </c:pt>
                <c:pt idx="3">
                  <c:v>0.37386910000000001</c:v>
                </c:pt>
                <c:pt idx="4">
                  <c:v>0.45378662000000003</c:v>
                </c:pt>
                <c:pt idx="5">
                  <c:v>0.51269220000000004</c:v>
                </c:pt>
                <c:pt idx="6">
                  <c:v>0.60357116</c:v>
                </c:pt>
                <c:pt idx="7">
                  <c:v>0.64245344999999998</c:v>
                </c:pt>
                <c:pt idx="8">
                  <c:v>0.71630450999999995</c:v>
                </c:pt>
                <c:pt idx="9">
                  <c:v>0.77215743000000003</c:v>
                </c:pt>
                <c:pt idx="10">
                  <c:v>0.82399349999999993</c:v>
                </c:pt>
                <c:pt idx="11">
                  <c:v>0.88480390000000009</c:v>
                </c:pt>
                <c:pt idx="12">
                  <c:v>0.91565201000000007</c:v>
                </c:pt>
                <c:pt idx="13">
                  <c:v>0.97245134</c:v>
                </c:pt>
                <c:pt idx="14">
                  <c:v>0.98230751999999988</c:v>
                </c:pt>
                <c:pt idx="15">
                  <c:v>1.0270963499999999</c:v>
                </c:pt>
                <c:pt idx="16">
                  <c:v>1.0439393800000001</c:v>
                </c:pt>
                <c:pt idx="17">
                  <c:v>1.0737404000000002</c:v>
                </c:pt>
                <c:pt idx="18">
                  <c:v>1.1065380199999999</c:v>
                </c:pt>
                <c:pt idx="19">
                  <c:v>1.1133774000000001</c:v>
                </c:pt>
                <c:pt idx="20">
                  <c:v>1.1491545599999999</c:v>
                </c:pt>
                <c:pt idx="21">
                  <c:v>1.1430203999999999</c:v>
                </c:pt>
                <c:pt idx="22">
                  <c:v>1.1728012799999998</c:v>
                </c:pt>
                <c:pt idx="23">
                  <c:v>1.1806255999999999</c:v>
                </c:pt>
                <c:pt idx="24">
                  <c:v>1.1904418800000001</c:v>
                </c:pt>
                <c:pt idx="25">
                  <c:v>1.2172149000000001</c:v>
                </c:pt>
                <c:pt idx="26">
                  <c:v>1.2120723200000001</c:v>
                </c:pt>
                <c:pt idx="27">
                  <c:v>1.2448033600000001</c:v>
                </c:pt>
                <c:pt idx="28">
                  <c:v>1.2257073000000001</c:v>
                </c:pt>
                <c:pt idx="29">
                  <c:v>1.24748028</c:v>
                </c:pt>
                <c:pt idx="30">
                  <c:v>1.24733004</c:v>
                </c:pt>
                <c:pt idx="31">
                  <c:v>1.2551238</c:v>
                </c:pt>
                <c:pt idx="32">
                  <c:v>1.2699127499999998</c:v>
                </c:pt>
                <c:pt idx="33">
                  <c:v>1.26277584</c:v>
                </c:pt>
                <c:pt idx="34">
                  <c:v>1.2895091999999999</c:v>
                </c:pt>
                <c:pt idx="35">
                  <c:v>1.2624588400000001</c:v>
                </c:pt>
                <c:pt idx="36">
                  <c:v>1.2881770000000001</c:v>
                </c:pt>
                <c:pt idx="37">
                  <c:v>1.28304482</c:v>
                </c:pt>
                <c:pt idx="38">
                  <c:v>1.28488066</c:v>
                </c:pt>
                <c:pt idx="39">
                  <c:v>1.29864465</c:v>
                </c:pt>
                <c:pt idx="40">
                  <c:v>1.2875300000000001</c:v>
                </c:pt>
                <c:pt idx="41">
                  <c:v>1.31622624</c:v>
                </c:pt>
                <c:pt idx="42">
                  <c:v>1.28719356</c:v>
                </c:pt>
                <c:pt idx="43">
                  <c:v>1.31190378</c:v>
                </c:pt>
                <c:pt idx="44">
                  <c:v>1.3027950000000001</c:v>
                </c:pt>
                <c:pt idx="45">
                  <c:v>1.3026247</c:v>
                </c:pt>
                <c:pt idx="46">
                  <c:v>1.31438528</c:v>
                </c:pt>
                <c:pt idx="47">
                  <c:v>1.30725465</c:v>
                </c:pt>
                <c:pt idx="48">
                  <c:v>1.32896463</c:v>
                </c:pt>
                <c:pt idx="49">
                  <c:v>1.3009758300000001</c:v>
                </c:pt>
                <c:pt idx="50">
                  <c:v>1.3236616800000001</c:v>
                </c:pt>
                <c:pt idx="51">
                  <c:v>1.3175268600000001</c:v>
                </c:pt>
                <c:pt idx="52">
                  <c:v>1.31935472</c:v>
                </c:pt>
                <c:pt idx="53">
                  <c:v>1.3321091699999998</c:v>
                </c:pt>
                <c:pt idx="54">
                  <c:v>1.3210092</c:v>
                </c:pt>
                <c:pt idx="55">
                  <c:v>1.3387122800000002</c:v>
                </c:pt>
                <c:pt idx="56">
                  <c:v>1.30280288</c:v>
                </c:pt>
                <c:pt idx="57">
                  <c:v>1.3304324000000001</c:v>
                </c:pt>
                <c:pt idx="58">
                  <c:v>1.3213369399999999</c:v>
                </c:pt>
                <c:pt idx="59">
                  <c:v>1.325121</c:v>
                </c:pt>
                <c:pt idx="60">
                  <c:v>1.3329006400000001</c:v>
                </c:pt>
                <c:pt idx="61">
                  <c:v>1.3228025499999998</c:v>
                </c:pt>
                <c:pt idx="62">
                  <c:v>1.34644254</c:v>
                </c:pt>
                <c:pt idx="63">
                  <c:v>1.309572</c:v>
                </c:pt>
                <c:pt idx="64">
                  <c:v>1.3391595000000001</c:v>
                </c:pt>
                <c:pt idx="65">
                  <c:v>1.3241197499999999</c:v>
                </c:pt>
                <c:pt idx="66">
                  <c:v>1.3279130800000001</c:v>
                </c:pt>
                <c:pt idx="67">
                  <c:v>1.33963809</c:v>
                </c:pt>
                <c:pt idx="68">
                  <c:v>1.32162951</c:v>
                </c:pt>
                <c:pt idx="69">
                  <c:v>1.348236</c:v>
                </c:pt>
                <c:pt idx="70">
                  <c:v>1.3123752800000001</c:v>
                </c:pt>
                <c:pt idx="71">
                  <c:v>1.3369669199999998</c:v>
                </c:pt>
                <c:pt idx="72">
                  <c:v>1.3278863999999999</c:v>
                </c:pt>
                <c:pt idx="73">
                  <c:v>1.32970728</c:v>
                </c:pt>
                <c:pt idx="74">
                  <c:v>1.3374720000000002</c:v>
                </c:pt>
                <c:pt idx="75">
                  <c:v>1.3234282400000001</c:v>
                </c:pt>
                <c:pt idx="76">
                  <c:v>1.3519779000000001</c:v>
                </c:pt>
                <c:pt idx="77">
                  <c:v>1.31616186</c:v>
                </c:pt>
                <c:pt idx="78">
                  <c:v>1.3437014</c:v>
                </c:pt>
                <c:pt idx="79">
                  <c:v>1.33363776</c:v>
                </c:pt>
                <c:pt idx="80">
                  <c:v>1.3314961999999999</c:v>
                </c:pt>
                <c:pt idx="81">
                  <c:v>1.3451789699999999</c:v>
                </c:pt>
                <c:pt idx="82">
                  <c:v>1.3291671</c:v>
                </c:pt>
                <c:pt idx="83">
                  <c:v>1.3567004699999998</c:v>
                </c:pt>
                <c:pt idx="84">
                  <c:v>1.3199263000000001</c:v>
                </c:pt>
                <c:pt idx="85">
                  <c:v>1.3474674600000001</c:v>
                </c:pt>
                <c:pt idx="86">
                  <c:v>1.3344308</c:v>
                </c:pt>
                <c:pt idx="87">
                  <c:v>1.33722264</c:v>
                </c:pt>
                <c:pt idx="88">
                  <c:v>1.34991675</c:v>
                </c:pt>
                <c:pt idx="89">
                  <c:v>1.3329293600000001</c:v>
                </c:pt>
                <c:pt idx="90">
                  <c:v>1.3614261299999999</c:v>
                </c:pt>
                <c:pt idx="91">
                  <c:v>1.3246838000000001</c:v>
                </c:pt>
                <c:pt idx="92">
                  <c:v>1.3492206</c:v>
                </c:pt>
                <c:pt idx="93">
                  <c:v>1.34312688</c:v>
                </c:pt>
                <c:pt idx="94">
                  <c:v>1.3429366199999999</c:v>
                </c:pt>
                <c:pt idx="95">
                  <c:v>1.3536422000000001</c:v>
                </c:pt>
                <c:pt idx="96">
                  <c:v>1.33668282</c:v>
                </c:pt>
                <c:pt idx="97">
                  <c:v>1.36614123</c:v>
                </c:pt>
                <c:pt idx="98">
                  <c:v>1.33238032</c:v>
                </c:pt>
                <c:pt idx="99">
                  <c:v>1.362819</c:v>
                </c:pt>
                <c:pt idx="100">
                  <c:v>1.3508042400000002</c:v>
                </c:pt>
                <c:pt idx="101">
                  <c:v>1.3506400800000002</c:v>
                </c:pt>
                <c:pt idx="102">
                  <c:v>1.3642689399999999</c:v>
                </c:pt>
                <c:pt idx="103">
                  <c:v>1.3453491499999999</c:v>
                </c:pt>
                <c:pt idx="104">
                  <c:v>1.3738065599999998</c:v>
                </c:pt>
                <c:pt idx="105">
                  <c:v>1.3400879800000001</c:v>
                </c:pt>
                <c:pt idx="106">
                  <c:v>1.36555128</c:v>
                </c:pt>
                <c:pt idx="107">
                  <c:v>1.35650625</c:v>
                </c:pt>
                <c:pt idx="108">
                  <c:v>1.36421886</c:v>
                </c:pt>
                <c:pt idx="109">
                  <c:v>1.3749021999999997</c:v>
                </c:pt>
                <c:pt idx="110">
                  <c:v>1.35598375</c:v>
                </c:pt>
                <c:pt idx="111">
                  <c:v>1.38933036</c:v>
                </c:pt>
                <c:pt idx="112">
                  <c:v>1.35268224</c:v>
                </c:pt>
                <c:pt idx="113">
                  <c:v>1.3781344199999999</c:v>
                </c:pt>
                <c:pt idx="114">
                  <c:v>1.3700673999999999</c:v>
                </c:pt>
                <c:pt idx="115">
                  <c:v>1.37579988</c:v>
                </c:pt>
                <c:pt idx="116">
                  <c:v>1.38253023</c:v>
                </c:pt>
                <c:pt idx="117">
                  <c:v>1.3636413599999999</c:v>
                </c:pt>
                <c:pt idx="118">
                  <c:v>1.3969426999999999</c:v>
                </c:pt>
                <c:pt idx="119">
                  <c:v>1.3554012799999999</c:v>
                </c:pt>
                <c:pt idx="120">
                  <c:v>1.3857543000000001</c:v>
                </c:pt>
                <c:pt idx="121">
                  <c:v>1.37770722</c:v>
                </c:pt>
                <c:pt idx="122">
                  <c:v>1.38540255</c:v>
                </c:pt>
                <c:pt idx="123">
                  <c:v>1.3940803199999998</c:v>
                </c:pt>
                <c:pt idx="124">
                  <c:v>1.3663471999999999</c:v>
                </c:pt>
                <c:pt idx="125">
                  <c:v>1.40161472</c:v>
                </c:pt>
                <c:pt idx="126">
                  <c:v>1.3660001999999998</c:v>
                </c:pt>
                <c:pt idx="127">
                  <c:v>1.3943563400000001</c:v>
                </c:pt>
                <c:pt idx="128">
                  <c:v>1.3863151</c:v>
                </c:pt>
                <c:pt idx="129">
                  <c:v>1.3890832399999999</c:v>
                </c:pt>
                <c:pt idx="130">
                  <c:v>1.4046379199999999</c:v>
                </c:pt>
                <c:pt idx="131">
                  <c:v>1.3798785599999999</c:v>
                </c:pt>
                <c:pt idx="132">
                  <c:v>1.4160815999999998</c:v>
                </c:pt>
                <c:pt idx="133">
                  <c:v>1.37362819</c:v>
                </c:pt>
                <c:pt idx="134">
                  <c:v>1.4058902</c:v>
                </c:pt>
                <c:pt idx="135">
                  <c:v>1.39784022</c:v>
                </c:pt>
                <c:pt idx="136">
                  <c:v>1.4006182500000002</c:v>
                </c:pt>
                <c:pt idx="137">
                  <c:v>1.41615716</c:v>
                </c:pt>
                <c:pt idx="138">
                  <c:v>1.3874735599999999</c:v>
                </c:pt>
                <c:pt idx="139">
                  <c:v>1.4246395000000001</c:v>
                </c:pt>
                <c:pt idx="140">
                  <c:v>1.38713468</c:v>
                </c:pt>
                <c:pt idx="141">
                  <c:v>1.4144543999999999</c:v>
                </c:pt>
                <c:pt idx="142">
                  <c:v>1.4044458999999998</c:v>
                </c:pt>
                <c:pt idx="143">
                  <c:v>1.4062239999999999</c:v>
                </c:pt>
                <c:pt idx="144">
                  <c:v>1.4227441199999999</c:v>
                </c:pt>
                <c:pt idx="145">
                  <c:v>1.3872268800000001</c:v>
                </c:pt>
                <c:pt idx="146">
                  <c:v>1.4292387200000001</c:v>
                </c:pt>
                <c:pt idx="147">
                  <c:v>1.3927485000000002</c:v>
                </c:pt>
                <c:pt idx="148">
                  <c:v>1.41611691</c:v>
                </c:pt>
                <c:pt idx="149">
                  <c:v>1.4110231199999999</c:v>
                </c:pt>
                <c:pt idx="150">
                  <c:v>1.40986944</c:v>
                </c:pt>
                <c:pt idx="151">
                  <c:v>1.4234164900000001</c:v>
                </c:pt>
                <c:pt idx="152">
                  <c:v>1.3928354000000001</c:v>
                </c:pt>
                <c:pt idx="153">
                  <c:v>1.4318803999999998</c:v>
                </c:pt>
                <c:pt idx="154">
                  <c:v>1.3973692500000001</c:v>
                </c:pt>
                <c:pt idx="155">
                  <c:v>1.4236714799999999</c:v>
                </c:pt>
                <c:pt idx="156">
                  <c:v>1.4176150199999999</c:v>
                </c:pt>
                <c:pt idx="157">
                  <c:v>1.42036776</c:v>
                </c:pt>
                <c:pt idx="158">
                  <c:v>1.43586115</c:v>
                </c:pt>
                <c:pt idx="159">
                  <c:v>1.4052913199999999</c:v>
                </c:pt>
                <c:pt idx="160">
                  <c:v>1.44235392</c:v>
                </c:pt>
                <c:pt idx="161">
                  <c:v>1.4069066400000001</c:v>
                </c:pt>
                <c:pt idx="162">
                  <c:v>1.4351140000000002</c:v>
                </c:pt>
                <c:pt idx="163">
                  <c:v>1.4251434000000001</c:v>
                </c:pt>
                <c:pt idx="164">
                  <c:v>1.4298656000000001</c:v>
                </c:pt>
                <c:pt idx="165">
                  <c:v>1.4443495</c:v>
                </c:pt>
                <c:pt idx="166">
                  <c:v>1.4196949999999999</c:v>
                </c:pt>
                <c:pt idx="167">
                  <c:v>1.4586653000000001</c:v>
                </c:pt>
                <c:pt idx="168">
                  <c:v>1.4222690500000001</c:v>
                </c:pt>
                <c:pt idx="169">
                  <c:v>1.45633536</c:v>
                </c:pt>
                <c:pt idx="170">
                  <c:v>1.4424416599999998</c:v>
                </c:pt>
                <c:pt idx="171">
                  <c:v>1.44030784</c:v>
                </c:pt>
                <c:pt idx="172">
                  <c:v>1.4616549000000001</c:v>
                </c:pt>
                <c:pt idx="173">
                  <c:v>1.4321140799999998</c:v>
                </c:pt>
                <c:pt idx="174">
                  <c:v>1.4671350000000001</c:v>
                </c:pt>
                <c:pt idx="175">
                  <c:v>1.4346819900000001</c:v>
                </c:pt>
                <c:pt idx="176">
                  <c:v>1.4657821600000003</c:v>
                </c:pt>
                <c:pt idx="177">
                  <c:v>1.4519142</c:v>
                </c:pt>
                <c:pt idx="178">
                  <c:v>1.44877356</c:v>
                </c:pt>
                <c:pt idx="179">
                  <c:v>1.47009984</c:v>
                </c:pt>
                <c:pt idx="180">
                  <c:v>1.43864448</c:v>
                </c:pt>
                <c:pt idx="181">
                  <c:v>1.4775263999999999</c:v>
                </c:pt>
                <c:pt idx="182">
                  <c:v>1.4460784</c:v>
                </c:pt>
                <c:pt idx="183">
                  <c:v>1.4761714499999998</c:v>
                </c:pt>
                <c:pt idx="184">
                  <c:v>1.4623145100000001</c:v>
                </c:pt>
                <c:pt idx="185">
                  <c:v>1.4572364</c:v>
                </c:pt>
                <c:pt idx="186">
                  <c:v>1.4716909899999999</c:v>
                </c:pt>
                <c:pt idx="187">
                  <c:v>1.4441695500000002</c:v>
                </c:pt>
                <c:pt idx="188">
                  <c:v>1.4898643199999999</c:v>
                </c:pt>
                <c:pt idx="189">
                  <c:v>1.4554992900000001</c:v>
                </c:pt>
                <c:pt idx="190">
                  <c:v>1.4836263999999999</c:v>
                </c:pt>
                <c:pt idx="191">
                  <c:v>1.4707566499999998</c:v>
                </c:pt>
                <c:pt idx="192">
                  <c:v>1.4617933400000001</c:v>
                </c:pt>
                <c:pt idx="193">
                  <c:v>1.4850001799999999</c:v>
                </c:pt>
                <c:pt idx="194">
                  <c:v>1.4565260100000001</c:v>
                </c:pt>
                <c:pt idx="195">
                  <c:v>1.49534952</c:v>
                </c:pt>
                <c:pt idx="196">
                  <c:v>1.4629799999999999</c:v>
                </c:pt>
                <c:pt idx="197">
                  <c:v>1.4910655099999999</c:v>
                </c:pt>
                <c:pt idx="198">
                  <c:v>1.4811161399999999</c:v>
                </c:pt>
                <c:pt idx="199">
                  <c:v>1.47410928</c:v>
                </c:pt>
                <c:pt idx="200">
                  <c:v>1.4924341099999998</c:v>
                </c:pt>
                <c:pt idx="201">
                  <c:v>1.4649440399999998</c:v>
                </c:pt>
                <c:pt idx="202">
                  <c:v>1.500807</c:v>
                </c:pt>
                <c:pt idx="203">
                  <c:v>1.4645682899999999</c:v>
                </c:pt>
                <c:pt idx="204">
                  <c:v>1.49848878</c:v>
                </c:pt>
                <c:pt idx="205">
                  <c:v>1.4836609099999998</c:v>
                </c:pt>
                <c:pt idx="206">
                  <c:v>1.4766598</c:v>
                </c:pt>
                <c:pt idx="207">
                  <c:v>1.4959411200000001</c:v>
                </c:pt>
                <c:pt idx="208">
                  <c:v>1.4665428</c:v>
                </c:pt>
                <c:pt idx="209">
                  <c:v>1.50821483</c:v>
                </c:pt>
                <c:pt idx="210">
                  <c:v>1.47880726</c:v>
                </c:pt>
                <c:pt idx="211">
                  <c:v>1.5000402199999998</c:v>
                </c:pt>
                <c:pt idx="212">
                  <c:v>1.4930268600000001</c:v>
                </c:pt>
                <c:pt idx="213">
                  <c:v>1.4840689999999999</c:v>
                </c:pt>
                <c:pt idx="214">
                  <c:v>1.5052928800000001</c:v>
                </c:pt>
                <c:pt idx="215">
                  <c:v>1.47786548</c:v>
                </c:pt>
                <c:pt idx="216">
                  <c:v>1.5175524</c:v>
                </c:pt>
                <c:pt idx="217">
                  <c:v>1.4852518199999998</c:v>
                </c:pt>
                <c:pt idx="218">
                  <c:v>1.5093665600000001</c:v>
                </c:pt>
                <c:pt idx="219">
                  <c:v>1.4975114</c:v>
                </c:pt>
                <c:pt idx="220">
                  <c:v>1.4905205699999999</c:v>
                </c:pt>
                <c:pt idx="221">
                  <c:v>1.5097489499999999</c:v>
                </c:pt>
                <c:pt idx="222">
                  <c:v>1.4813737199999999</c:v>
                </c:pt>
                <c:pt idx="223">
                  <c:v>1.5151920999999999</c:v>
                </c:pt>
                <c:pt idx="224">
                  <c:v>1.48973874</c:v>
                </c:pt>
                <c:pt idx="225">
                  <c:v>1.5118874</c:v>
                </c:pt>
                <c:pt idx="226">
                  <c:v>1.5048999699999999</c:v>
                </c:pt>
                <c:pt idx="227">
                  <c:v>1.49694281</c:v>
                </c:pt>
                <c:pt idx="228">
                  <c:v>1.5200532</c:v>
                </c:pt>
                <c:pt idx="229">
                  <c:v>1.4907152499999998</c:v>
                </c:pt>
                <c:pt idx="230">
                  <c:v>1.52255936</c:v>
                </c:pt>
                <c:pt idx="231">
                  <c:v>1.4971278000000001</c:v>
                </c:pt>
                <c:pt idx="232">
                  <c:v>1.5202258200000001</c:v>
                </c:pt>
                <c:pt idx="233">
                  <c:v>1.51516904</c:v>
                </c:pt>
                <c:pt idx="234">
                  <c:v>1.50527652</c:v>
                </c:pt>
                <c:pt idx="235">
                  <c:v>1.5244826899999999</c:v>
                </c:pt>
                <c:pt idx="236">
                  <c:v>1.4990671499999999</c:v>
                </c:pt>
                <c:pt idx="237">
                  <c:v>1.52603022</c:v>
                </c:pt>
                <c:pt idx="238">
                  <c:v>1.5054555200000002</c:v>
                </c:pt>
                <c:pt idx="239">
                  <c:v>1.5256369700000001</c:v>
                </c:pt>
                <c:pt idx="240">
                  <c:v>1.5196139199999998</c:v>
                </c:pt>
                <c:pt idx="241">
                  <c:v>1.50875984</c:v>
                </c:pt>
                <c:pt idx="242">
                  <c:v>1.53279531</c:v>
                </c:pt>
                <c:pt idx="243">
                  <c:v>1.5044932799999999</c:v>
                </c:pt>
                <c:pt idx="244">
                  <c:v>1.5324000600000001</c:v>
                </c:pt>
                <c:pt idx="245">
                  <c:v>1.5099045400000002</c:v>
                </c:pt>
                <c:pt idx="246">
                  <c:v>1.534896</c:v>
                </c:pt>
                <c:pt idx="247">
                  <c:v>1.5269548799999999</c:v>
                </c:pt>
                <c:pt idx="248">
                  <c:v>1.5161093999999999</c:v>
                </c:pt>
                <c:pt idx="249">
                  <c:v>1.5342940800000002</c:v>
                </c:pt>
                <c:pt idx="250">
                  <c:v>1.5060175</c:v>
                </c:pt>
                <c:pt idx="251">
                  <c:v>1.5290720200000001</c:v>
                </c:pt>
                <c:pt idx="252">
                  <c:v>1.5152956</c:v>
                </c:pt>
                <c:pt idx="253">
                  <c:v>1.5364064399999999</c:v>
                </c:pt>
                <c:pt idx="254">
                  <c:v>1.53426415</c:v>
                </c:pt>
                <c:pt idx="255">
                  <c:v>1.5205237700000001</c:v>
                </c:pt>
                <c:pt idx="256">
                  <c:v>1.5416098200000001</c:v>
                </c:pt>
                <c:pt idx="257">
                  <c:v>1.51529292</c:v>
                </c:pt>
                <c:pt idx="258">
                  <c:v>1.54217906</c:v>
                </c:pt>
                <c:pt idx="259">
                  <c:v>1.5226403799999999</c:v>
                </c:pt>
                <c:pt idx="260">
                  <c:v>1.5427477999999999</c:v>
                </c:pt>
                <c:pt idx="261">
                  <c:v>1.5396391200000001</c:v>
                </c:pt>
                <c:pt idx="262">
                  <c:v>1.5278442000000001</c:v>
                </c:pt>
                <c:pt idx="263">
                  <c:v>1.54794286</c:v>
                </c:pt>
                <c:pt idx="264">
                  <c:v>1.5216487600000002</c:v>
                </c:pt>
                <c:pt idx="265">
                  <c:v>1.54464278</c:v>
                </c:pt>
                <c:pt idx="266">
                  <c:v>1.5289713600000001</c:v>
                </c:pt>
                <c:pt idx="267">
                  <c:v>1.5442432800000001</c:v>
                </c:pt>
                <c:pt idx="268">
                  <c:v>1.5391884599999999</c:v>
                </c:pt>
                <c:pt idx="269">
                  <c:v>1.5322346</c:v>
                </c:pt>
                <c:pt idx="270">
                  <c:v>1.55136388</c:v>
                </c:pt>
                <c:pt idx="271">
                  <c:v>1.5279905199999999</c:v>
                </c:pt>
                <c:pt idx="272">
                  <c:v>1.54611772</c:v>
                </c:pt>
                <c:pt idx="273">
                  <c:v>1.5295104000000002</c:v>
                </c:pt>
                <c:pt idx="274">
                  <c:v>1.5466989600000001</c:v>
                </c:pt>
                <c:pt idx="275">
                  <c:v>1.54359465</c:v>
                </c:pt>
                <c:pt idx="276">
                  <c:v>1.5346998000000001</c:v>
                </c:pt>
                <c:pt idx="277">
                  <c:v>1.5557250800000002</c:v>
                </c:pt>
                <c:pt idx="278">
                  <c:v>1.5333373299999999</c:v>
                </c:pt>
                <c:pt idx="279">
                  <c:v>1.5534085</c:v>
                </c:pt>
                <c:pt idx="280">
                  <c:v>1.5396931200000001</c:v>
                </c:pt>
                <c:pt idx="281">
                  <c:v>1.5568482600000002</c:v>
                </c:pt>
                <c:pt idx="282">
                  <c:v>1.5508677600000003</c:v>
                </c:pt>
                <c:pt idx="283">
                  <c:v>1.5419956500000001</c:v>
                </c:pt>
                <c:pt idx="284">
                  <c:v>1.5552868599999998</c:v>
                </c:pt>
                <c:pt idx="285">
                  <c:v>1.5367594600000001</c:v>
                </c:pt>
                <c:pt idx="286">
                  <c:v>1.55584758</c:v>
                </c:pt>
                <c:pt idx="287">
                  <c:v>1.5459993600000002</c:v>
                </c:pt>
                <c:pt idx="288">
                  <c:v>1.5612264000000002</c:v>
                </c:pt>
                <c:pt idx="289">
                  <c:v>1.5571452800000001</c:v>
                </c:pt>
                <c:pt idx="290">
                  <c:v>1.55213406</c:v>
                </c:pt>
                <c:pt idx="291">
                  <c:v>1.5596312700000001</c:v>
                </c:pt>
                <c:pt idx="292">
                  <c:v>1.5449728000000003</c:v>
                </c:pt>
                <c:pt idx="293">
                  <c:v>1.5621157600000002</c:v>
                </c:pt>
                <c:pt idx="294">
                  <c:v>1.5484236</c:v>
                </c:pt>
                <c:pt idx="295">
                  <c:v>1.5636359200000001</c:v>
                </c:pt>
                <c:pt idx="296">
                  <c:v>1.56052049</c:v>
                </c:pt>
                <c:pt idx="297">
                  <c:v>1.5526254100000001</c:v>
                </c:pt>
                <c:pt idx="298">
                  <c:v>1.5630188</c:v>
                </c:pt>
                <c:pt idx="299">
                  <c:v>1.5483728799999998</c:v>
                </c:pt>
                <c:pt idx="300">
                  <c:v>1.56452094</c:v>
                </c:pt>
                <c:pt idx="301">
                  <c:v>1.5546889600000002</c:v>
                </c:pt>
                <c:pt idx="302">
                  <c:v>1.5679622</c:v>
                </c:pt>
                <c:pt idx="303">
                  <c:v>1.5629575</c:v>
                </c:pt>
                <c:pt idx="304">
                  <c:v>1.5588994900000002</c:v>
                </c:pt>
                <c:pt idx="305">
                  <c:v>1.5663812399999999</c:v>
                </c:pt>
                <c:pt idx="306">
                  <c:v>1.5594556800000001</c:v>
                </c:pt>
                <c:pt idx="307">
                  <c:v>1.56981923</c:v>
                </c:pt>
                <c:pt idx="308">
                  <c:v>1.5590339600000001</c:v>
                </c:pt>
                <c:pt idx="309">
                  <c:v>1.5703720399999999</c:v>
                </c:pt>
                <c:pt idx="310">
                  <c:v>1.5624884399999999</c:v>
                </c:pt>
                <c:pt idx="311">
                  <c:v>1.5632378699999998</c:v>
                </c:pt>
                <c:pt idx="312">
                  <c:v>1.56686908</c:v>
                </c:pt>
                <c:pt idx="313">
                  <c:v>1.5589726500000001</c:v>
                </c:pt>
                <c:pt idx="314">
                  <c:v>1.5722239099999999</c:v>
                </c:pt>
                <c:pt idx="315">
                  <c:v>1.5595434400000001</c:v>
                </c:pt>
                <c:pt idx="316">
                  <c:v>1.5746951999999999</c:v>
                </c:pt>
                <c:pt idx="317">
                  <c:v>1.5764020999999999</c:v>
                </c:pt>
                <c:pt idx="318">
                  <c:v>1.5685256199999997</c:v>
                </c:pt>
                <c:pt idx="319">
                  <c:v>1.5711926000000001</c:v>
                </c:pt>
                <c:pt idx="320">
                  <c:v>1.5642620999999999</c:v>
                </c:pt>
                <c:pt idx="321">
                  <c:v>1.5736619999999999</c:v>
                </c:pt>
                <c:pt idx="322">
                  <c:v>1.5580980800000002</c:v>
                </c:pt>
                <c:pt idx="323">
                  <c:v>1.5713333999999999</c:v>
                </c:pt>
                <c:pt idx="324">
                  <c:v>1.5624716400000001</c:v>
                </c:pt>
                <c:pt idx="325">
                  <c:v>1.56131712</c:v>
                </c:pt>
                <c:pt idx="326">
                  <c:v>1.5630396</c:v>
                </c:pt>
                <c:pt idx="327">
                  <c:v>1.55899254</c:v>
                </c:pt>
                <c:pt idx="328">
                  <c:v>1.5664504399999999</c:v>
                </c:pt>
                <c:pt idx="329">
                  <c:v>1.5528348000000001</c:v>
                </c:pt>
                <c:pt idx="330">
                  <c:v>1.5756260399999999</c:v>
                </c:pt>
                <c:pt idx="331">
                  <c:v>1.5696790199999999</c:v>
                </c:pt>
                <c:pt idx="332">
                  <c:v>1.56371712</c:v>
                </c:pt>
                <c:pt idx="333">
                  <c:v>1.56447932</c:v>
                </c:pt>
                <c:pt idx="334">
                  <c:v>1.5642670300000001</c:v>
                </c:pt>
                <c:pt idx="335">
                  <c:v>1.5774801300000001</c:v>
                </c:pt>
                <c:pt idx="336">
                  <c:v>1.5648000999999998</c:v>
                </c:pt>
                <c:pt idx="337">
                  <c:v>1.5818395599999999</c:v>
                </c:pt>
                <c:pt idx="338">
                  <c:v>1.5720672199999999</c:v>
                </c:pt>
                <c:pt idx="339">
                  <c:v>1.56899831</c:v>
                </c:pt>
                <c:pt idx="340">
                  <c:v>1.57165672</c:v>
                </c:pt>
                <c:pt idx="341">
                  <c:v>1.57240029</c:v>
                </c:pt>
                <c:pt idx="342">
                  <c:v>1.5789015</c:v>
                </c:pt>
                <c:pt idx="343">
                  <c:v>1.5691191999999998</c:v>
                </c:pt>
                <c:pt idx="344">
                  <c:v>1.58708235</c:v>
                </c:pt>
                <c:pt idx="345">
                  <c:v>1.5725188800000001</c:v>
                </c:pt>
                <c:pt idx="346">
                  <c:v>1.5742343999999999</c:v>
                </c:pt>
                <c:pt idx="347">
                  <c:v>1.5721243199999999</c:v>
                </c:pt>
                <c:pt idx="348">
                  <c:v>1.5757187199999998</c:v>
                </c:pt>
                <c:pt idx="349">
                  <c:v>1.5850811599999999</c:v>
                </c:pt>
                <c:pt idx="350">
                  <c:v>1.5772184999999999</c:v>
                </c:pt>
                <c:pt idx="351">
                  <c:v>1.5923128199999999</c:v>
                </c:pt>
                <c:pt idx="352">
                  <c:v>1.5739390800000002</c:v>
                </c:pt>
                <c:pt idx="353">
                  <c:v>1.5842355799999999</c:v>
                </c:pt>
                <c:pt idx="354">
                  <c:v>1.5783042799999998</c:v>
                </c:pt>
                <c:pt idx="355">
                  <c:v>1.58288239</c:v>
                </c:pt>
                <c:pt idx="356">
                  <c:v>1.59124658</c:v>
                </c:pt>
                <c:pt idx="357">
                  <c:v>1.58054155</c:v>
                </c:pt>
                <c:pt idx="358">
                  <c:v>1.59848586</c:v>
                </c:pt>
                <c:pt idx="359">
                  <c:v>1.5782182800000002</c:v>
                </c:pt>
                <c:pt idx="360">
                  <c:v>1.5913682099999999</c:v>
                </c:pt>
                <c:pt idx="361">
                  <c:v>1.5863956199999998</c:v>
                </c:pt>
                <c:pt idx="362">
                  <c:v>1.5852251800000001</c:v>
                </c:pt>
                <c:pt idx="363">
                  <c:v>1.59647698</c:v>
                </c:pt>
                <c:pt idx="364">
                  <c:v>1.5847933199999999</c:v>
                </c:pt>
                <c:pt idx="365">
                  <c:v>1.6008119999999999</c:v>
                </c:pt>
                <c:pt idx="366">
                  <c:v>1.57960872</c:v>
                </c:pt>
                <c:pt idx="367">
                  <c:v>1.5917920600000002</c:v>
                </c:pt>
                <c:pt idx="368">
                  <c:v>1.58587006</c:v>
                </c:pt>
                <c:pt idx="369">
                  <c:v>1.5847169999999999</c:v>
                </c:pt>
                <c:pt idx="370">
                  <c:v>1.59594138</c:v>
                </c:pt>
                <c:pt idx="371">
                  <c:v>1.5900043199999998</c:v>
                </c:pt>
                <c:pt idx="372">
                  <c:v>1.6079134399999999</c:v>
                </c:pt>
                <c:pt idx="373">
                  <c:v>1.5848223700000001</c:v>
                </c:pt>
                <c:pt idx="374">
                  <c:v>1.6008216</c:v>
                </c:pt>
                <c:pt idx="375">
                  <c:v>1.5910758</c:v>
                </c:pt>
                <c:pt idx="376">
                  <c:v>1.59181131</c:v>
                </c:pt>
                <c:pt idx="377">
                  <c:v>1.6020881799999998</c:v>
                </c:pt>
                <c:pt idx="378">
                  <c:v>1.59139356</c:v>
                </c:pt>
                <c:pt idx="379">
                  <c:v>1.6102378399999999</c:v>
                </c:pt>
                <c:pt idx="380">
                  <c:v>1.5842943999999999</c:v>
                </c:pt>
                <c:pt idx="381">
                  <c:v>1.5983744200000001</c:v>
                </c:pt>
                <c:pt idx="382">
                  <c:v>1.5953173599999999</c:v>
                </c:pt>
                <c:pt idx="383">
                  <c:v>1.5960344400000002</c:v>
                </c:pt>
                <c:pt idx="384">
                  <c:v>1.6034460000000001</c:v>
                </c:pt>
                <c:pt idx="385">
                  <c:v>1.5965666599999999</c:v>
                </c:pt>
                <c:pt idx="386">
                  <c:v>1.6153923000000001</c:v>
                </c:pt>
                <c:pt idx="387">
                  <c:v>1.5913910599999999</c:v>
                </c:pt>
                <c:pt idx="388">
                  <c:v>1.6073420999999999</c:v>
                </c:pt>
                <c:pt idx="389">
                  <c:v>1.5976295999999999</c:v>
                </c:pt>
                <c:pt idx="390">
                  <c:v>1.6012145600000001</c:v>
                </c:pt>
                <c:pt idx="391">
                  <c:v>1.6067168000000001</c:v>
                </c:pt>
                <c:pt idx="392">
                  <c:v>1.6007935600000001</c:v>
                </c:pt>
                <c:pt idx="393">
                  <c:v>1.6224352200000001</c:v>
                </c:pt>
                <c:pt idx="394">
                  <c:v>1.5956208599999999</c:v>
                </c:pt>
                <c:pt idx="395">
                  <c:v>1.6124894000000001</c:v>
                </c:pt>
                <c:pt idx="396">
                  <c:v>1.60183488</c:v>
                </c:pt>
                <c:pt idx="397">
                  <c:v>1.6006826000000001</c:v>
                </c:pt>
                <c:pt idx="398">
                  <c:v>1.60617944</c:v>
                </c:pt>
                <c:pt idx="399">
                  <c:v>1.5992948</c:v>
                </c:pt>
                <c:pt idx="400">
                  <c:v>1.6199834799999999</c:v>
                </c:pt>
                <c:pt idx="401">
                  <c:v>1.5912949599999999</c:v>
                </c:pt>
                <c:pt idx="402">
                  <c:v>1.6148103300000001</c:v>
                </c:pt>
                <c:pt idx="403">
                  <c:v>1.6041480000000001</c:v>
                </c:pt>
                <c:pt idx="404">
                  <c:v>1.6067924400000002</c:v>
                </c:pt>
                <c:pt idx="405">
                  <c:v>1.61416395</c:v>
                </c:pt>
                <c:pt idx="406">
                  <c:v>1.6054203599999999</c:v>
                </c:pt>
                <c:pt idx="407">
                  <c:v>1.622277</c:v>
                </c:pt>
                <c:pt idx="408">
                  <c:v>1.59170046</c:v>
                </c:pt>
                <c:pt idx="409">
                  <c:v>1.6199355199999999</c:v>
                </c:pt>
                <c:pt idx="410">
                  <c:v>1.60645408</c:v>
                </c:pt>
                <c:pt idx="411">
                  <c:v>1.611923</c:v>
                </c:pt>
                <c:pt idx="412">
                  <c:v>1.6174074199999999</c:v>
                </c:pt>
                <c:pt idx="413">
                  <c:v>1.6067583000000001</c:v>
                </c:pt>
                <c:pt idx="414">
                  <c:v>1.62740694</c:v>
                </c:pt>
                <c:pt idx="415">
                  <c:v>1.5949622700000001</c:v>
                </c:pt>
                <c:pt idx="416">
                  <c:v>1.6203276</c:v>
                </c:pt>
                <c:pt idx="417">
                  <c:v>1.60780568</c:v>
                </c:pt>
                <c:pt idx="418">
                  <c:v>1.6094796900000001</c:v>
                </c:pt>
                <c:pt idx="419">
                  <c:v>1.61873062</c:v>
                </c:pt>
                <c:pt idx="420">
                  <c:v>1.6081078799999999</c:v>
                </c:pt>
                <c:pt idx="421">
                  <c:v>1.6277726700000001</c:v>
                </c:pt>
                <c:pt idx="422">
                  <c:v>1.5972684700000002</c:v>
                </c:pt>
                <c:pt idx="423">
                  <c:v>1.6282724</c:v>
                </c:pt>
                <c:pt idx="424">
                  <c:v>1.6148142999999999</c:v>
                </c:pt>
                <c:pt idx="425">
                  <c:v>1.6127167199999999</c:v>
                </c:pt>
                <c:pt idx="426">
                  <c:v>1.6257605799999999</c:v>
                </c:pt>
                <c:pt idx="427">
                  <c:v>1.61132751</c:v>
                </c:pt>
                <c:pt idx="428">
                  <c:v>1.6328823000000001</c:v>
                </c:pt>
                <c:pt idx="429">
                  <c:v>1.6033513500000001</c:v>
                </c:pt>
                <c:pt idx="430">
                  <c:v>1.6305592</c:v>
                </c:pt>
                <c:pt idx="431">
                  <c:v>1.61615003</c:v>
                </c:pt>
                <c:pt idx="432">
                  <c:v>1.6206555600000001</c:v>
                </c:pt>
                <c:pt idx="433">
                  <c:v>1.6308495000000001</c:v>
                </c:pt>
                <c:pt idx="434">
                  <c:v>1.6145723999999999</c:v>
                </c:pt>
                <c:pt idx="435">
                  <c:v>1.6426880799999999</c:v>
                </c:pt>
                <c:pt idx="436">
                  <c:v>1.6037328800000001</c:v>
                </c:pt>
                <c:pt idx="437">
                  <c:v>1.6337493900000002</c:v>
                </c:pt>
                <c:pt idx="438">
                  <c:v>1.62220443</c:v>
                </c:pt>
                <c:pt idx="439">
                  <c:v>1.6210194</c:v>
                </c:pt>
                <c:pt idx="440">
                  <c:v>1.6349814300000001</c:v>
                </c:pt>
                <c:pt idx="441">
                  <c:v>1.61588551</c:v>
                </c:pt>
                <c:pt idx="442">
                  <c:v>1.64115864</c:v>
                </c:pt>
                <c:pt idx="443">
                  <c:v>1.6031667000000001</c:v>
                </c:pt>
                <c:pt idx="444">
                  <c:v>1.6340986200000001</c:v>
                </c:pt>
                <c:pt idx="445">
                  <c:v>1.6225641</c:v>
                </c:pt>
                <c:pt idx="446">
                  <c:v>1.6270767199999998</c:v>
                </c:pt>
                <c:pt idx="447">
                  <c:v>1.6372327500000001</c:v>
                </c:pt>
                <c:pt idx="448">
                  <c:v>1.6134192000000001</c:v>
                </c:pt>
                <c:pt idx="449">
                  <c:v>1.6405726</c:v>
                </c:pt>
                <c:pt idx="450">
                  <c:v>1.6054625599999999</c:v>
                </c:pt>
                <c:pt idx="451">
                  <c:v>1.6401204600000001</c:v>
                </c:pt>
                <c:pt idx="452">
                  <c:v>1.6295385599999999</c:v>
                </c:pt>
                <c:pt idx="453">
                  <c:v>1.62931392</c:v>
                </c:pt>
                <c:pt idx="454">
                  <c:v>1.6404198000000001</c:v>
                </c:pt>
                <c:pt idx="455">
                  <c:v>1.6156849600000001</c:v>
                </c:pt>
                <c:pt idx="456">
                  <c:v>1.64844999</c:v>
                </c:pt>
                <c:pt idx="457">
                  <c:v>1.6086597300000001</c:v>
                </c:pt>
                <c:pt idx="458">
                  <c:v>1.64331888</c:v>
                </c:pt>
                <c:pt idx="459">
                  <c:v>1.6345955500000002</c:v>
                </c:pt>
                <c:pt idx="460">
                  <c:v>1.6372133799999999</c:v>
                </c:pt>
                <c:pt idx="461">
                  <c:v>1.6473481200000002</c:v>
                </c:pt>
                <c:pt idx="462">
                  <c:v>1.6207689600000001</c:v>
                </c:pt>
                <c:pt idx="463">
                  <c:v>1.6572688</c:v>
                </c:pt>
                <c:pt idx="464">
                  <c:v>1.61938</c:v>
                </c:pt>
                <c:pt idx="465">
                  <c:v>1.6502391399999998</c:v>
                </c:pt>
                <c:pt idx="466">
                  <c:v>1.6405813200000001</c:v>
                </c:pt>
                <c:pt idx="467">
                  <c:v>1.64696</c:v>
                </c:pt>
                <c:pt idx="468">
                  <c:v>1.6504964600000001</c:v>
                </c:pt>
                <c:pt idx="469">
                  <c:v>1.6258233600000001</c:v>
                </c:pt>
                <c:pt idx="470">
                  <c:v>1.66134684</c:v>
                </c:pt>
                <c:pt idx="471">
                  <c:v>1.6216116399999998</c:v>
                </c:pt>
                <c:pt idx="472">
                  <c:v>1.6533638399999999</c:v>
                </c:pt>
                <c:pt idx="473">
                  <c:v>1.6409282000000001</c:v>
                </c:pt>
                <c:pt idx="474">
                  <c:v>1.6501211999999998</c:v>
                </c:pt>
                <c:pt idx="475">
                  <c:v>1.6555161</c:v>
                </c:pt>
                <c:pt idx="476">
                  <c:v>1.62804536</c:v>
                </c:pt>
                <c:pt idx="477">
                  <c:v>1.6644743499999999</c:v>
                </c:pt>
                <c:pt idx="478">
                  <c:v>1.6275950399999999</c:v>
                </c:pt>
                <c:pt idx="479">
                  <c:v>1.6546356</c:v>
                </c:pt>
                <c:pt idx="480">
                  <c:v>1.6440900000000001</c:v>
                </c:pt>
                <c:pt idx="481">
                  <c:v>1.6485592499999999</c:v>
                </c:pt>
                <c:pt idx="482">
                  <c:v>1.6624193999999999</c:v>
                </c:pt>
                <c:pt idx="483">
                  <c:v>1.6330775100000001</c:v>
                </c:pt>
                <c:pt idx="484">
                  <c:v>1.6676107199999999</c:v>
                </c:pt>
                <c:pt idx="485">
                  <c:v>1.6270270499999999</c:v>
                </c:pt>
                <c:pt idx="486">
                  <c:v>1.65026976</c:v>
                </c:pt>
                <c:pt idx="487">
                  <c:v>1.6444096800000001</c:v>
                </c:pt>
                <c:pt idx="488">
                  <c:v>1.6498302600000001</c:v>
                </c:pt>
                <c:pt idx="489">
                  <c:v>1.6599234599999999</c:v>
                </c:pt>
                <c:pt idx="490">
                  <c:v>1.6353174600000002</c:v>
                </c:pt>
                <c:pt idx="491">
                  <c:v>1.66884432</c:v>
                </c:pt>
                <c:pt idx="492">
                  <c:v>1.62829856</c:v>
                </c:pt>
                <c:pt idx="493">
                  <c:v>1.6571456099999999</c:v>
                </c:pt>
                <c:pt idx="494">
                  <c:v>1.650352</c:v>
                </c:pt>
                <c:pt idx="495">
                  <c:v>1.65201596</c:v>
                </c:pt>
                <c:pt idx="496">
                  <c:v>1.6611614000000001</c:v>
                </c:pt>
                <c:pt idx="497">
                  <c:v>1.63470352</c:v>
                </c:pt>
                <c:pt idx="498">
                  <c:v>1.6700904000000001</c:v>
                </c:pt>
                <c:pt idx="499">
                  <c:v>1.6314562800000001</c:v>
                </c:pt>
                <c:pt idx="500">
                  <c:v>1.6574645499999998</c:v>
                </c:pt>
                <c:pt idx="501">
                  <c:v>1.6450734800000002</c:v>
                </c:pt>
                <c:pt idx="502">
                  <c:v>1.6476377099999999</c:v>
                </c:pt>
                <c:pt idx="503">
                  <c:v>1.6586654699999999</c:v>
                </c:pt>
                <c:pt idx="504">
                  <c:v>1.6294230000000001</c:v>
                </c:pt>
                <c:pt idx="505">
                  <c:v>1.6666496000000002</c:v>
                </c:pt>
                <c:pt idx="506">
                  <c:v>1.6308429799999999</c:v>
                </c:pt>
                <c:pt idx="507">
                  <c:v>1.6540180199999999</c:v>
                </c:pt>
                <c:pt idx="508">
                  <c:v>1.64163876</c:v>
                </c:pt>
                <c:pt idx="509">
                  <c:v>1.6395566399999999</c:v>
                </c:pt>
                <c:pt idx="510">
                  <c:v>1.6570892799999999</c:v>
                </c:pt>
                <c:pt idx="511">
                  <c:v>1.6297455199999999</c:v>
                </c:pt>
                <c:pt idx="512">
                  <c:v>1.6688071200000001</c:v>
                </c:pt>
                <c:pt idx="513">
                  <c:v>1.6302453300000002</c:v>
                </c:pt>
                <c:pt idx="514">
                  <c:v>1.6608796800000001</c:v>
                </c:pt>
                <c:pt idx="515">
                  <c:v>1.6503632499999998</c:v>
                </c:pt>
                <c:pt idx="516">
                  <c:v>1.6473466600000002</c:v>
                </c:pt>
                <c:pt idx="517">
                  <c:v>1.6639618</c:v>
                </c:pt>
                <c:pt idx="518">
                  <c:v>1.63193382</c:v>
                </c:pt>
                <c:pt idx="519">
                  <c:v>1.6709754000000001</c:v>
                </c:pt>
                <c:pt idx="520">
                  <c:v>1.6315147800000001</c:v>
                </c:pt>
                <c:pt idx="521">
                  <c:v>1.6677255</c:v>
                </c:pt>
                <c:pt idx="522">
                  <c:v>1.6525467299999999</c:v>
                </c:pt>
                <c:pt idx="523">
                  <c:v>1.6476465599999999</c:v>
                </c:pt>
                <c:pt idx="524">
                  <c:v>1.6679811199999999</c:v>
                </c:pt>
                <c:pt idx="525">
                  <c:v>1.6378851999999999</c:v>
                </c:pt>
                <c:pt idx="526">
                  <c:v>1.6712513999999998</c:v>
                </c:pt>
                <c:pt idx="527">
                  <c:v>1.64116332</c:v>
                </c:pt>
                <c:pt idx="528">
                  <c:v>1.6726707199999999</c:v>
                </c:pt>
                <c:pt idx="529">
                  <c:v>1.6584563299999999</c:v>
                </c:pt>
                <c:pt idx="530">
                  <c:v>1.6535595199999999</c:v>
                </c:pt>
                <c:pt idx="531">
                  <c:v>1.67198976</c:v>
                </c:pt>
                <c:pt idx="532">
                  <c:v>1.64285451</c:v>
                </c:pt>
                <c:pt idx="533">
                  <c:v>1.6799367799999998</c:v>
                </c:pt>
                <c:pt idx="534">
                  <c:v>1.6433293</c:v>
                </c:pt>
                <c:pt idx="535">
                  <c:v>1.67575641</c:v>
                </c:pt>
                <c:pt idx="536">
                  <c:v>1.659672</c:v>
                </c:pt>
                <c:pt idx="537">
                  <c:v>1.6529324399999998</c:v>
                </c:pt>
                <c:pt idx="538">
                  <c:v>1.6722771000000001</c:v>
                </c:pt>
                <c:pt idx="539">
                  <c:v>1.64503295</c:v>
                </c:pt>
                <c:pt idx="540">
                  <c:v>1.6820794999999999</c:v>
                </c:pt>
                <c:pt idx="541">
                  <c:v>1.6492328999999999</c:v>
                </c:pt>
                <c:pt idx="542">
                  <c:v>1.6760203599999999</c:v>
                </c:pt>
                <c:pt idx="543">
                  <c:v>1.6581056000000001</c:v>
                </c:pt>
                <c:pt idx="544">
                  <c:v>1.653235</c:v>
                </c:pt>
                <c:pt idx="545">
                  <c:v>1.67535473</c:v>
                </c:pt>
                <c:pt idx="546">
                  <c:v>1.64625552</c:v>
                </c:pt>
                <c:pt idx="547">
                  <c:v>1.6851281</c:v>
                </c:pt>
                <c:pt idx="548">
                  <c:v>1.6523297499999998</c:v>
                </c:pt>
                <c:pt idx="549">
                  <c:v>1.6809525600000002</c:v>
                </c:pt>
                <c:pt idx="550">
                  <c:v>1.6611745499999999</c:v>
                </c:pt>
                <c:pt idx="551">
                  <c:v>1.65444678</c:v>
                </c:pt>
                <c:pt idx="552">
                  <c:v>1.6784055200000001</c:v>
                </c:pt>
                <c:pt idx="553">
                  <c:v>1.6512114999999998</c:v>
                </c:pt>
                <c:pt idx="554">
                  <c:v>1.6835172</c:v>
                </c:pt>
                <c:pt idx="555">
                  <c:v>1.6516799999999998</c:v>
                </c:pt>
                <c:pt idx="556">
                  <c:v>1.6812049600000001</c:v>
                </c:pt>
                <c:pt idx="557">
                  <c:v>1.6688832999999998</c:v>
                </c:pt>
                <c:pt idx="558">
                  <c:v>1.6649494199999999</c:v>
                </c:pt>
                <c:pt idx="559">
                  <c:v>1.6860948600000001</c:v>
                </c:pt>
                <c:pt idx="560">
                  <c:v>1.65149049</c:v>
                </c:pt>
                <c:pt idx="561">
                  <c:v>1.69028756</c:v>
                </c:pt>
                <c:pt idx="562">
                  <c:v>1.65939046</c:v>
                </c:pt>
                <c:pt idx="563">
                  <c:v>1.6814719</c:v>
                </c:pt>
                <c:pt idx="564">
                  <c:v>1.6756634400000001</c:v>
                </c:pt>
                <c:pt idx="565">
                  <c:v>1.6643020800000001</c:v>
                </c:pt>
                <c:pt idx="566">
                  <c:v>1.680766</c:v>
                </c:pt>
                <c:pt idx="567">
                  <c:v>1.6554798399999999</c:v>
                </c:pt>
                <c:pt idx="568">
                  <c:v>1.6896152</c:v>
                </c:pt>
                <c:pt idx="569">
                  <c:v>1.6596573600000002</c:v>
                </c:pt>
                <c:pt idx="570">
                  <c:v>1.6826453000000001</c:v>
                </c:pt>
                <c:pt idx="571">
                  <c:v>1.6722019399999999</c:v>
                </c:pt>
                <c:pt idx="572">
                  <c:v>1.6645629000000002</c:v>
                </c:pt>
                <c:pt idx="573">
                  <c:v>1.6856672399999999</c:v>
                </c:pt>
                <c:pt idx="574">
                  <c:v>1.6557659999999998</c:v>
                </c:pt>
                <c:pt idx="575">
                  <c:v>1.6889228700000001</c:v>
                </c:pt>
                <c:pt idx="576">
                  <c:v>1.66644795</c:v>
                </c:pt>
                <c:pt idx="577">
                  <c:v>1.6884676199999999</c:v>
                </c:pt>
                <c:pt idx="578">
                  <c:v>1.6817412599999999</c:v>
                </c:pt>
                <c:pt idx="579">
                  <c:v>1.6750347899999998</c:v>
                </c:pt>
                <c:pt idx="580">
                  <c:v>1.6914829999999998</c:v>
                </c:pt>
                <c:pt idx="581">
                  <c:v>1.66253568</c:v>
                </c:pt>
                <c:pt idx="582">
                  <c:v>1.6910084999999999</c:v>
                </c:pt>
                <c:pt idx="583">
                  <c:v>1.6648486200000001</c:v>
                </c:pt>
                <c:pt idx="584">
                  <c:v>1.6859388</c:v>
                </c:pt>
                <c:pt idx="585">
                  <c:v>1.6810529999999999</c:v>
                </c:pt>
                <c:pt idx="586">
                  <c:v>1.66972224</c:v>
                </c:pt>
                <c:pt idx="587">
                  <c:v>1.6917106500000001</c:v>
                </c:pt>
                <c:pt idx="588">
                  <c:v>1.66556817</c:v>
                </c:pt>
                <c:pt idx="589">
                  <c:v>1.6940127</c:v>
                </c:pt>
                <c:pt idx="590">
                  <c:v>1.6669515699999999</c:v>
                </c:pt>
                <c:pt idx="591">
                  <c:v>1.6870953499999999</c:v>
                </c:pt>
                <c:pt idx="592">
                  <c:v>1.6859330400000001</c:v>
                </c:pt>
                <c:pt idx="593">
                  <c:v>1.6764442799999999</c:v>
                </c:pt>
                <c:pt idx="594">
                  <c:v>1.69565331</c:v>
                </c:pt>
                <c:pt idx="595">
                  <c:v>1.66766682</c:v>
                </c:pt>
                <c:pt idx="596">
                  <c:v>1.6905709600000001</c:v>
                </c:pt>
                <c:pt idx="597">
                  <c:v>1.67183952</c:v>
                </c:pt>
                <c:pt idx="598">
                  <c:v>1.6891711200000001</c:v>
                </c:pt>
                <c:pt idx="599">
                  <c:v>1.6880274400000002</c:v>
                </c:pt>
                <c:pt idx="600">
                  <c:v>1.6794712699999998</c:v>
                </c:pt>
                <c:pt idx="601">
                  <c:v>1.69771866</c:v>
                </c:pt>
                <c:pt idx="602">
                  <c:v>1.66885236</c:v>
                </c:pt>
                <c:pt idx="603">
                  <c:v>1.69358202</c:v>
                </c:pt>
                <c:pt idx="604">
                  <c:v>1.6702484800000001</c:v>
                </c:pt>
                <c:pt idx="605">
                  <c:v>1.6921817600000002</c:v>
                </c:pt>
                <c:pt idx="606">
                  <c:v>1.6900965000000001</c:v>
                </c:pt>
                <c:pt idx="607">
                  <c:v>1.6797191699999998</c:v>
                </c:pt>
                <c:pt idx="608">
                  <c:v>1.7025652</c:v>
                </c:pt>
                <c:pt idx="609">
                  <c:v>1.6718608699999999</c:v>
                </c:pt>
                <c:pt idx="610">
                  <c:v>1.6947198000000001</c:v>
                </c:pt>
                <c:pt idx="611">
                  <c:v>1.6787914799999999</c:v>
                </c:pt>
                <c:pt idx="612">
                  <c:v>1.693338</c:v>
                </c:pt>
                <c:pt idx="613">
                  <c:v>1.68939046</c:v>
                </c:pt>
                <c:pt idx="614">
                  <c:v>1.6836355000000001</c:v>
                </c:pt>
                <c:pt idx="615">
                  <c:v>1.7027688599999999</c:v>
                </c:pt>
                <c:pt idx="616">
                  <c:v>1.6748786400000002</c:v>
                </c:pt>
                <c:pt idx="617">
                  <c:v>1.69861872</c:v>
                </c:pt>
                <c:pt idx="618">
                  <c:v>1.6817827200000002</c:v>
                </c:pt>
                <c:pt idx="619">
                  <c:v>1.6981582200000001</c:v>
                </c:pt>
                <c:pt idx="620">
                  <c:v>1.6942316400000001</c:v>
                </c:pt>
                <c:pt idx="621">
                  <c:v>1.6866194999999999</c:v>
                </c:pt>
                <c:pt idx="622">
                  <c:v>1.7048304999999999</c:v>
                </c:pt>
                <c:pt idx="623">
                  <c:v>1.6787908</c:v>
                </c:pt>
                <c:pt idx="624">
                  <c:v>1.6997616</c:v>
                </c:pt>
                <c:pt idx="625">
                  <c:v>1.68478335</c:v>
                </c:pt>
                <c:pt idx="626">
                  <c:v>1.7011239399999998</c:v>
                </c:pt>
                <c:pt idx="627">
                  <c:v>1.6953769000000001</c:v>
                </c:pt>
                <c:pt idx="628">
                  <c:v>1.6905520800000002</c:v>
                </c:pt>
                <c:pt idx="629">
                  <c:v>1.7096284800000001</c:v>
                </c:pt>
                <c:pt idx="630">
                  <c:v>1.6836127899999997</c:v>
                </c:pt>
                <c:pt idx="631">
                  <c:v>1.7036418900000001</c:v>
                </c:pt>
                <c:pt idx="632">
                  <c:v>1.68777518</c:v>
                </c:pt>
                <c:pt idx="633">
                  <c:v>1.6985784399999999</c:v>
                </c:pt>
                <c:pt idx="634">
                  <c:v>1.69833846</c:v>
                </c:pt>
                <c:pt idx="635">
                  <c:v>1.69167771</c:v>
                </c:pt>
                <c:pt idx="636">
                  <c:v>1.71167336</c:v>
                </c:pt>
                <c:pt idx="637">
                  <c:v>1.6902799399999999</c:v>
                </c:pt>
                <c:pt idx="638">
                  <c:v>1.70569105</c:v>
                </c:pt>
                <c:pt idx="639">
                  <c:v>1.69441734</c:v>
                </c:pt>
                <c:pt idx="640">
                  <c:v>1.7098236</c:v>
                </c:pt>
                <c:pt idx="641">
                  <c:v>1.7049676</c:v>
                </c:pt>
                <c:pt idx="642">
                  <c:v>1.7001500000000001</c:v>
                </c:pt>
                <c:pt idx="643">
                  <c:v>1.7109359399999999</c:v>
                </c:pt>
                <c:pt idx="644">
                  <c:v>1.6950753000000001</c:v>
                </c:pt>
                <c:pt idx="645">
                  <c:v>1.7104704400000001</c:v>
                </c:pt>
                <c:pt idx="646">
                  <c:v>1.7010434800000001</c:v>
                </c:pt>
                <c:pt idx="647">
                  <c:v>1.7145967900000001</c:v>
                </c:pt>
                <c:pt idx="648">
                  <c:v>1.7115993599999999</c:v>
                </c:pt>
                <c:pt idx="649">
                  <c:v>1.7021759400000001</c:v>
                </c:pt>
                <c:pt idx="650">
                  <c:v>1.7111147200000001</c:v>
                </c:pt>
                <c:pt idx="651">
                  <c:v>1.6980410000000001</c:v>
                </c:pt>
                <c:pt idx="652">
                  <c:v>1.7143383200000002</c:v>
                </c:pt>
                <c:pt idx="653">
                  <c:v>1.7039831999999999</c:v>
                </c:pt>
                <c:pt idx="654">
                  <c:v>1.71201768</c:v>
                </c:pt>
                <c:pt idx="655">
                  <c:v>1.7117751000000001</c:v>
                </c:pt>
                <c:pt idx="656">
                  <c:v>1.7051119800000001</c:v>
                </c:pt>
                <c:pt idx="657">
                  <c:v>1.71404121</c:v>
                </c:pt>
                <c:pt idx="658">
                  <c:v>1.70464723</c:v>
                </c:pt>
                <c:pt idx="659">
                  <c:v>1.7172600499999999</c:v>
                </c:pt>
                <c:pt idx="660">
                  <c:v>1.7050992</c:v>
                </c:pt>
                <c:pt idx="661">
                  <c:v>1.7167730700000001</c:v>
                </c:pt>
                <c:pt idx="662">
                  <c:v>1.7110308200000002</c:v>
                </c:pt>
                <c:pt idx="663">
                  <c:v>1.7062250800000003</c:v>
                </c:pt>
                <c:pt idx="664">
                  <c:v>1.7160800600000001</c:v>
                </c:pt>
                <c:pt idx="665">
                  <c:v>1.70207664</c:v>
                </c:pt>
                <c:pt idx="666">
                  <c:v>1.7146771200000002</c:v>
                </c:pt>
                <c:pt idx="667">
                  <c:v>1.7071071200000001</c:v>
                </c:pt>
                <c:pt idx="668">
                  <c:v>1.7160218</c:v>
                </c:pt>
                <c:pt idx="669">
                  <c:v>1.7139657600000002</c:v>
                </c:pt>
                <c:pt idx="670">
                  <c:v>1.7100606</c:v>
                </c:pt>
                <c:pt idx="671">
                  <c:v>1.7116671000000001</c:v>
                </c:pt>
                <c:pt idx="672">
                  <c:v>1.7059328</c:v>
                </c:pt>
                <c:pt idx="673">
                  <c:v>1.7194165300000002</c:v>
                </c:pt>
                <c:pt idx="674">
                  <c:v>1.7109378</c:v>
                </c:pt>
                <c:pt idx="675">
                  <c:v>1.7189655700000002</c:v>
                </c:pt>
                <c:pt idx="676">
                  <c:v>1.71687313</c:v>
                </c:pt>
                <c:pt idx="677">
                  <c:v>1.71207504</c:v>
                </c:pt>
                <c:pt idx="678">
                  <c:v>1.7136605600000001</c:v>
                </c:pt>
                <c:pt idx="679">
                  <c:v>1.7061211200000002</c:v>
                </c:pt>
                <c:pt idx="680">
                  <c:v>1.7177442199999999</c:v>
                </c:pt>
                <c:pt idx="681">
                  <c:v>1.7065500199999999</c:v>
                </c:pt>
                <c:pt idx="682">
                  <c:v>1.7182071999999999</c:v>
                </c:pt>
                <c:pt idx="683">
                  <c:v>1.7124799400000001</c:v>
                </c:pt>
                <c:pt idx="684">
                  <c:v>1.7094952800000001</c:v>
                </c:pt>
                <c:pt idx="685">
                  <c:v>1.70561652</c:v>
                </c:pt>
                <c:pt idx="686">
                  <c:v>1.70172009</c:v>
                </c:pt>
                <c:pt idx="687">
                  <c:v>1.7151961799999997</c:v>
                </c:pt>
                <c:pt idx="688">
                  <c:v>1.70488839</c:v>
                </c:pt>
                <c:pt idx="689">
                  <c:v>1.7147079000000001</c:v>
                </c:pt>
                <c:pt idx="690">
                  <c:v>1.70807332</c:v>
                </c:pt>
                <c:pt idx="691">
                  <c:v>1.7069360000000002</c:v>
                </c:pt>
                <c:pt idx="692">
                  <c:v>1.7039548899999999</c:v>
                </c:pt>
                <c:pt idx="693">
                  <c:v>1.7055372600000001</c:v>
                </c:pt>
                <c:pt idx="694">
                  <c:v>1.71443718</c:v>
                </c:pt>
                <c:pt idx="695">
                  <c:v>1.71054375</c:v>
                </c:pt>
                <c:pt idx="696">
                  <c:v>1.72307024</c:v>
                </c:pt>
                <c:pt idx="697">
                  <c:v>1.70916296</c:v>
                </c:pt>
                <c:pt idx="698">
                  <c:v>1.7180384399999999</c:v>
                </c:pt>
                <c:pt idx="699">
                  <c:v>1.7132534100000001</c:v>
                </c:pt>
                <c:pt idx="700">
                  <c:v>1.7120786999999997</c:v>
                </c:pt>
                <c:pt idx="701">
                  <c:v>1.7173225199999997</c:v>
                </c:pt>
                <c:pt idx="702">
                  <c:v>1.7116091999999998</c:v>
                </c:pt>
                <c:pt idx="703">
                  <c:v>1.7259643199999999</c:v>
                </c:pt>
                <c:pt idx="704">
                  <c:v>1.7093174</c:v>
                </c:pt>
                <c:pt idx="705">
                  <c:v>1.7172726999999999</c:v>
                </c:pt>
                <c:pt idx="706">
                  <c:v>1.7152247</c:v>
                </c:pt>
                <c:pt idx="707">
                  <c:v>1.7149799100000001</c:v>
                </c:pt>
                <c:pt idx="708">
                  <c:v>1.7229308799999998</c:v>
                </c:pt>
                <c:pt idx="709">
                  <c:v>1.7135986399999998</c:v>
                </c:pt>
                <c:pt idx="710">
                  <c:v>1.729741</c:v>
                </c:pt>
                <c:pt idx="711">
                  <c:v>1.7122178700000001</c:v>
                </c:pt>
                <c:pt idx="712">
                  <c:v>1.7201645999999997</c:v>
                </c:pt>
                <c:pt idx="713">
                  <c:v>1.7162788599999999</c:v>
                </c:pt>
                <c:pt idx="714">
                  <c:v>1.7142327599999998</c:v>
                </c:pt>
                <c:pt idx="715">
                  <c:v>1.7231043799999999</c:v>
                </c:pt>
                <c:pt idx="716">
                  <c:v>1.7192006999999998</c:v>
                </c:pt>
                <c:pt idx="717">
                  <c:v>1.73352606</c:v>
                </c:pt>
                <c:pt idx="718">
                  <c:v>1.7105437799999998</c:v>
                </c:pt>
                <c:pt idx="719">
                  <c:v>1.7221384399999999</c:v>
                </c:pt>
                <c:pt idx="720">
                  <c:v>1.71643744</c:v>
                </c:pt>
                <c:pt idx="721">
                  <c:v>1.717101</c:v>
                </c:pt>
                <c:pt idx="722">
                  <c:v>1.7259631200000001</c:v>
                </c:pt>
                <c:pt idx="723">
                  <c:v>1.7175186</c:v>
                </c:pt>
                <c:pt idx="724">
                  <c:v>1.73273834</c:v>
                </c:pt>
                <c:pt idx="725">
                  <c:v>1.7170460999999999</c:v>
                </c:pt>
                <c:pt idx="726">
                  <c:v>1.72408626</c:v>
                </c:pt>
                <c:pt idx="727">
                  <c:v>1.7183900799999998</c:v>
                </c:pt>
                <c:pt idx="728">
                  <c:v>1.72086845</c:v>
                </c:pt>
                <c:pt idx="729">
                  <c:v>1.7269969799999998</c:v>
                </c:pt>
                <c:pt idx="730">
                  <c:v>1.7203946999999999</c:v>
                </c:pt>
                <c:pt idx="731">
                  <c:v>1.7383221</c:v>
                </c:pt>
                <c:pt idx="732">
                  <c:v>1.719902</c:v>
                </c:pt>
                <c:pt idx="733">
                  <c:v>1.73056436</c:v>
                </c:pt>
                <c:pt idx="734">
                  <c:v>1.7230766399999999</c:v>
                </c:pt>
                <c:pt idx="735">
                  <c:v>1.7255324400000001</c:v>
                </c:pt>
                <c:pt idx="736">
                  <c:v>1.7289326</c:v>
                </c:pt>
                <c:pt idx="737">
                  <c:v>1.7178011799999999</c:v>
                </c:pt>
                <c:pt idx="738">
                  <c:v>1.7366177500000002</c:v>
                </c:pt>
                <c:pt idx="739">
                  <c:v>1.7146075199999999</c:v>
                </c:pt>
                <c:pt idx="740">
                  <c:v>1.7343066700000001</c:v>
                </c:pt>
                <c:pt idx="741">
                  <c:v>1.7259188799999998</c:v>
                </c:pt>
                <c:pt idx="742">
                  <c:v>1.72839038</c:v>
                </c:pt>
                <c:pt idx="743">
                  <c:v>1.7308801999999999</c:v>
                </c:pt>
                <c:pt idx="744">
                  <c:v>1.7242702400000001</c:v>
                </c:pt>
                <c:pt idx="745">
                  <c:v>1.743973</c:v>
                </c:pt>
                <c:pt idx="746">
                  <c:v>1.71745368</c:v>
                </c:pt>
                <c:pt idx="747">
                  <c:v>1.7362268999999999</c:v>
                </c:pt>
                <c:pt idx="748">
                  <c:v>1.7287522200000001</c:v>
                </c:pt>
                <c:pt idx="749">
                  <c:v>1.72669315</c:v>
                </c:pt>
                <c:pt idx="750">
                  <c:v>1.7318962899999999</c:v>
                </c:pt>
                <c:pt idx="751">
                  <c:v>1.7207852000000001</c:v>
                </c:pt>
                <c:pt idx="752">
                  <c:v>1.74406989</c:v>
                </c:pt>
                <c:pt idx="753">
                  <c:v>1.7175951</c:v>
                </c:pt>
                <c:pt idx="754">
                  <c:v>1.7354447599999998</c:v>
                </c:pt>
                <c:pt idx="755">
                  <c:v>1.72705321</c:v>
                </c:pt>
                <c:pt idx="756">
                  <c:v>1.7313469799999999</c:v>
                </c:pt>
                <c:pt idx="757">
                  <c:v>1.73833368</c:v>
                </c:pt>
                <c:pt idx="758">
                  <c:v>1.73086848</c:v>
                </c:pt>
                <c:pt idx="759">
                  <c:v>1.7486841199999998</c:v>
                </c:pt>
                <c:pt idx="760">
                  <c:v>1.7168099399999999</c:v>
                </c:pt>
                <c:pt idx="761">
                  <c:v>1.7400845</c:v>
                </c:pt>
                <c:pt idx="762">
                  <c:v>1.73169996</c:v>
                </c:pt>
                <c:pt idx="763">
                  <c:v>1.7305472000000002</c:v>
                </c:pt>
                <c:pt idx="764">
                  <c:v>1.74296724</c:v>
                </c:pt>
                <c:pt idx="765">
                  <c:v>1.7327787399999999</c:v>
                </c:pt>
                <c:pt idx="766">
                  <c:v>1.7479048500000001</c:v>
                </c:pt>
                <c:pt idx="767">
                  <c:v>1.7187325100000002</c:v>
                </c:pt>
                <c:pt idx="768">
                  <c:v>1.7428865</c:v>
                </c:pt>
                <c:pt idx="769">
                  <c:v>1.73001388</c:v>
                </c:pt>
                <c:pt idx="770">
                  <c:v>1.7315704000000001</c:v>
                </c:pt>
                <c:pt idx="771">
                  <c:v>1.74486111</c:v>
                </c:pt>
                <c:pt idx="772">
                  <c:v>1.7337793400000001</c:v>
                </c:pt>
                <c:pt idx="773">
                  <c:v>1.7488899599999999</c:v>
                </c:pt>
                <c:pt idx="774">
                  <c:v>1.7143699999999999</c:v>
                </c:pt>
                <c:pt idx="775">
                  <c:v>1.7438752799999999</c:v>
                </c:pt>
                <c:pt idx="776">
                  <c:v>1.7355249599999998</c:v>
                </c:pt>
                <c:pt idx="777">
                  <c:v>1.73527484</c:v>
                </c:pt>
                <c:pt idx="778">
                  <c:v>1.7431600700000001</c:v>
                </c:pt>
                <c:pt idx="779">
                  <c:v>1.7284822200000001</c:v>
                </c:pt>
                <c:pt idx="780">
                  <c:v>1.7462829800000002</c:v>
                </c:pt>
                <c:pt idx="781">
                  <c:v>1.71448182</c:v>
                </c:pt>
                <c:pt idx="782">
                  <c:v>1.74309486</c:v>
                </c:pt>
                <c:pt idx="783">
                  <c:v>1.7338318399999999</c:v>
                </c:pt>
                <c:pt idx="784">
                  <c:v>1.7389878999999999</c:v>
                </c:pt>
                <c:pt idx="785">
                  <c:v>1.7477654</c:v>
                </c:pt>
                <c:pt idx="786">
                  <c:v>1.7321999400000001</c:v>
                </c:pt>
                <c:pt idx="787">
                  <c:v>1.7553668499999999</c:v>
                </c:pt>
                <c:pt idx="788">
                  <c:v>1.7245149500000001</c:v>
                </c:pt>
                <c:pt idx="789">
                  <c:v>1.7521784</c:v>
                </c:pt>
                <c:pt idx="790">
                  <c:v>1.7384406800000001</c:v>
                </c:pt>
                <c:pt idx="791">
                  <c:v>1.74357118</c:v>
                </c:pt>
                <c:pt idx="792">
                  <c:v>1.7505389000000002</c:v>
                </c:pt>
                <c:pt idx="793">
                  <c:v>1.7496</c:v>
                </c:pt>
              </c:numCache>
            </c:numRef>
          </c:yVal>
          <c:smooth val="1"/>
        </c:ser>
        <c:ser>
          <c:idx val="11"/>
          <c:order val="11"/>
          <c:tx>
            <c:v>Test_3 : CSR-5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CHS_14June2016!$Y$27:$Y$814</c:f>
              <c:numCache>
                <c:formatCode>General</c:formatCode>
                <c:ptCount val="788"/>
                <c:pt idx="0">
                  <c:v>0</c:v>
                </c:pt>
                <c:pt idx="1">
                  <c:v>8.0003200170645893E-3</c:v>
                </c:pt>
                <c:pt idx="2">
                  <c:v>2.000200026670447E-2</c:v>
                </c:pt>
                <c:pt idx="3">
                  <c:v>3.3005446198201803E-2</c:v>
                </c:pt>
                <c:pt idx="4">
                  <c:v>4.6010583245654706E-2</c:v>
                </c:pt>
                <c:pt idx="5">
                  <c:v>5.901741184899538E-2</c:v>
                </c:pt>
                <c:pt idx="6">
                  <c:v>7.1025216936722035E-2</c:v>
                </c:pt>
                <c:pt idx="7">
                  <c:v>8.4035299769250338E-2</c:v>
                </c:pt>
                <c:pt idx="8">
                  <c:v>9.7047075444585476E-2</c:v>
                </c:pt>
                <c:pt idx="9">
                  <c:v>0.10905944820295721</c:v>
                </c:pt>
                <c:pt idx="10">
                  <c:v>0.12107326410567942</c:v>
                </c:pt>
                <c:pt idx="11">
                  <c:v>0.13509120709562367</c:v>
                </c:pt>
                <c:pt idx="12">
                  <c:v>0.1471081510009718</c:v>
                </c:pt>
                <c:pt idx="13">
                  <c:v>0.15912653914928379</c:v>
                </c:pt>
                <c:pt idx="14">
                  <c:v>0.17314981781481426</c:v>
                </c:pt>
                <c:pt idx="15">
                  <c:v>0.18517133634744024</c:v>
                </c:pt>
                <c:pt idx="16">
                  <c:v>0.19719430022289841</c:v>
                </c:pt>
                <c:pt idx="17">
                  <c:v>0.21122291862739564</c:v>
                </c:pt>
                <c:pt idx="18">
                  <c:v>0.22324901527157712</c:v>
                </c:pt>
                <c:pt idx="19">
                  <c:v>0.23527655835971603</c:v>
                </c:pt>
                <c:pt idx="20">
                  <c:v>0.24931052057124858</c:v>
                </c:pt>
                <c:pt idx="21">
                  <c:v>0.26134119881524537</c:v>
                </c:pt>
                <c:pt idx="22">
                  <c:v>0.27437606710632706</c:v>
                </c:pt>
                <c:pt idx="23">
                  <c:v>0.28741263469683737</c:v>
                </c:pt>
                <c:pt idx="24">
                  <c:v>0.29944789803289767</c:v>
                </c:pt>
                <c:pt idx="25">
                  <c:v>0.31248773475249308</c:v>
                </c:pt>
                <c:pt idx="26">
                  <c:v>0.32552927206726251</c:v>
                </c:pt>
                <c:pt idx="27">
                  <c:v>0.33756912399162886</c:v>
                </c:pt>
                <c:pt idx="28">
                  <c:v>0.35161745025700947</c:v>
                </c:pt>
                <c:pt idx="29">
                  <c:v>0.36366044375831341</c:v>
                </c:pt>
                <c:pt idx="30">
                  <c:v>0.37570488777122879</c:v>
                </c:pt>
                <c:pt idx="31">
                  <c:v>0.38875467271925074</c:v>
                </c:pt>
                <c:pt idx="32">
                  <c:v>0.4018061608584097</c:v>
                </c:pt>
                <c:pt idx="33">
                  <c:v>0.41385520046412372</c:v>
                </c:pt>
                <c:pt idx="34">
                  <c:v>0.4269099652207482</c:v>
                </c:pt>
                <c:pt idx="35">
                  <c:v>0.4399664344687097</c:v>
                </c:pt>
                <c:pt idx="36">
                  <c:v>0.4520200731754847</c:v>
                </c:pt>
                <c:pt idx="37">
                  <c:v>0.46608448821946663</c:v>
                </c:pt>
                <c:pt idx="38">
                  <c:v>0.47814127570305187</c:v>
                </c:pt>
                <c:pt idx="39">
                  <c:v>0.49019951702315789</c:v>
                </c:pt>
                <c:pt idx="40">
                  <c:v>0.5042693031856218</c:v>
                </c:pt>
                <c:pt idx="41">
                  <c:v>0.5163306956880076</c:v>
                </c:pt>
                <c:pt idx="42">
                  <c:v>0.52939884611096044</c:v>
                </c:pt>
                <c:pt idx="43">
                  <c:v>0.54246870452268414</c:v>
                </c:pt>
                <c:pt idx="44">
                  <c:v>0.55453470556293405</c:v>
                </c:pt>
                <c:pt idx="45">
                  <c:v>0.5676078498235837</c:v>
                </c:pt>
                <c:pt idx="46">
                  <c:v>0.58068270337870287</c:v>
                </c:pt>
                <c:pt idx="47">
                  <c:v>0.5927533164799158</c:v>
                </c:pt>
                <c:pt idx="48">
                  <c:v>0.6058314583964034</c:v>
                </c:pt>
                <c:pt idx="49">
                  <c:v>0.61891131091455698</c:v>
                </c:pt>
                <c:pt idx="50">
                  <c:v>0.63098653960387341</c:v>
                </c:pt>
                <c:pt idx="51">
                  <c:v>0.64507614954627035</c:v>
                </c:pt>
                <c:pt idx="52">
                  <c:v>0.65715453830389692</c:v>
                </c:pt>
                <c:pt idx="53">
                  <c:v>0.66923438611249386</c:v>
                </c:pt>
                <c:pt idx="54">
                  <c:v>0.68332938643786789</c:v>
                </c:pt>
                <c:pt idx="55">
                  <c:v>0.69541239673319755</c:v>
                </c:pt>
                <c:pt idx="56">
                  <c:v>0.70850397232301188</c:v>
                </c:pt>
                <c:pt idx="57">
                  <c:v>0.72159726203075902</c:v>
                </c:pt>
                <c:pt idx="58">
                  <c:v>0.7336848974018112</c:v>
                </c:pt>
                <c:pt idx="59">
                  <c:v>0.74678148475209727</c:v>
                </c:pt>
                <c:pt idx="60">
                  <c:v>0.75987978753305097</c:v>
                </c:pt>
                <c:pt idx="61">
                  <c:v>0.77297980619412687</c:v>
                </c:pt>
                <c:pt idx="62">
                  <c:v>0.78507365447138544</c:v>
                </c:pt>
                <c:pt idx="63">
                  <c:v>0.79817697416577249</c:v>
                </c:pt>
                <c:pt idx="64">
                  <c:v>0.81128201105504172</c:v>
                </c:pt>
                <c:pt idx="65">
                  <c:v>0.82338049271035418</c:v>
                </c:pt>
                <c:pt idx="66">
                  <c:v>0.83749723821896283</c:v>
                </c:pt>
                <c:pt idx="67">
                  <c:v>0.84959889212643158</c:v>
                </c:pt>
                <c:pt idx="68">
                  <c:v>0.86170201071142505</c:v>
                </c:pt>
                <c:pt idx="69">
                  <c:v>0.87582416738995372</c:v>
                </c:pt>
                <c:pt idx="70">
                  <c:v>0.88793046065951764</c:v>
                </c:pt>
                <c:pt idx="71">
                  <c:v>0.90003821972990461</c:v>
                </c:pt>
                <c:pt idx="72">
                  <c:v>0.91416579172833878</c:v>
                </c:pt>
                <c:pt idx="73">
                  <c:v>0.92627672791850901</c:v>
                </c:pt>
                <c:pt idx="74">
                  <c:v>0.94040800752939468</c:v>
                </c:pt>
                <c:pt idx="75">
                  <c:v>0.95252212250716128</c:v>
                </c:pt>
                <c:pt idx="76">
                  <c:v>0.96463770518054504</c:v>
                </c:pt>
                <c:pt idx="77">
                  <c:v>0.97877440711152464</c:v>
                </c:pt>
                <c:pt idx="78">
                  <c:v>0.99089317101244101</c:v>
                </c:pt>
                <c:pt idx="79">
                  <c:v>1.003013403735747</c:v>
                </c:pt>
                <c:pt idx="80">
                  <c:v>1.017155532149643</c:v>
                </c:pt>
                <c:pt idx="81">
                  <c:v>1.0292789485432283</c:v>
                </c:pt>
                <c:pt idx="82">
                  <c:v>1.0424143084457114</c:v>
                </c:pt>
                <c:pt idx="83">
                  <c:v>1.0555513939516588</c:v>
                </c:pt>
                <c:pt idx="84">
                  <c:v>1.067679466411545</c:v>
                </c:pt>
                <c:pt idx="85">
                  <c:v>1.0808198716603419</c:v>
                </c:pt>
                <c:pt idx="86">
                  <c:v>1.0939620038385565</c:v>
                </c:pt>
                <c:pt idx="87">
                  <c:v>1.1060947359424949</c:v>
                </c:pt>
                <c:pt idx="88">
                  <c:v>1.1202514507993444</c:v>
                </c:pt>
                <c:pt idx="89">
                  <c:v>1.1323873731443372</c:v>
                </c:pt>
                <c:pt idx="90">
                  <c:v>1.1445247684741926</c:v>
                </c:pt>
                <c:pt idx="91">
                  <c:v>1.158686925192014</c:v>
                </c:pt>
                <c:pt idx="92">
                  <c:v>1.170827513216073</c:v>
                </c:pt>
                <c:pt idx="93">
                  <c:v>1.1829695753578759</c:v>
                </c:pt>
                <c:pt idx="94">
                  <c:v>1.1971371781219959</c:v>
                </c:pt>
                <c:pt idx="95">
                  <c:v>1.2092824354139593</c:v>
                </c:pt>
                <c:pt idx="96">
                  <c:v>1.2224414622722977</c:v>
                </c:pt>
                <c:pt idx="97">
                  <c:v>1.235602220958409</c:v>
                </c:pt>
                <c:pt idx="98">
                  <c:v>1.2487647119282073</c:v>
                </c:pt>
                <c:pt idx="99">
                  <c:v>1.2609162415169457</c:v>
                </c:pt>
                <c:pt idx="100">
                  <c:v>1.2740820650835418</c:v>
                </c:pt>
                <c:pt idx="101">
                  <c:v>1.2872496222674872</c:v>
                </c:pt>
                <c:pt idx="102">
                  <c:v>1.2994058295457915</c:v>
                </c:pt>
                <c:pt idx="103">
                  <c:v>1.3125767218927944</c:v>
                </c:pt>
                <c:pt idx="104">
                  <c:v>1.3257493491923491</c:v>
                </c:pt>
                <c:pt idx="105">
                  <c:v>1.3379102377629275</c:v>
                </c:pt>
                <c:pt idx="106">
                  <c:v>1.3510862027947308</c:v>
                </c:pt>
                <c:pt idx="107">
                  <c:v>1.3632501731296427</c:v>
                </c:pt>
                <c:pt idx="108">
                  <c:v>1.3764294775855788</c:v>
                </c:pt>
                <c:pt idx="109">
                  <c:v>1.3896105192111352</c:v>
                </c:pt>
                <c:pt idx="110">
                  <c:v>1.4027932984643035</c:v>
                </c:pt>
                <c:pt idx="111">
                  <c:v>1.4159778158032905</c:v>
                </c:pt>
                <c:pt idx="112">
                  <c:v>1.4281496825769511</c:v>
                </c:pt>
                <c:pt idx="113">
                  <c:v>1.4413375436771725</c:v>
                </c:pt>
                <c:pt idx="114">
                  <c:v>1.4545271442035821</c:v>
                </c:pt>
                <c:pt idx="115">
                  <c:v>1.4667037043403937</c:v>
                </c:pt>
                <c:pt idx="116">
                  <c:v>1.4798966512071725</c:v>
                </c:pt>
                <c:pt idx="117">
                  <c:v>1.4930913388420941</c:v>
                </c:pt>
                <c:pt idx="118">
                  <c:v>1.5052725959628794</c:v>
                </c:pt>
                <c:pt idx="119">
                  <c:v>1.5184706325203015</c:v>
                </c:pt>
                <c:pt idx="120">
                  <c:v>1.5316704111893289</c:v>
                </c:pt>
                <c:pt idx="121">
                  <c:v>1.5438563689191365</c:v>
                </c:pt>
                <c:pt idx="122">
                  <c:v>1.5570594990957853</c:v>
                </c:pt>
                <c:pt idx="123">
                  <c:v>1.5702643727291039</c:v>
                </c:pt>
                <c:pt idx="124">
                  <c:v>1.5834709902795723</c:v>
                </c:pt>
                <c:pt idx="125">
                  <c:v>1.5956632624261904</c:v>
                </c:pt>
                <c:pt idx="126">
                  <c:v>1.6088732349584922</c:v>
                </c:pt>
                <c:pt idx="127">
                  <c:v>1.6220849527550998</c:v>
                </c:pt>
                <c:pt idx="128">
                  <c:v>1.6342819340173516</c:v>
                </c:pt>
                <c:pt idx="129">
                  <c:v>1.6485136259862376</c:v>
                </c:pt>
                <c:pt idx="130">
                  <c:v>1.6607138313714951</c:v>
                </c:pt>
                <c:pt idx="131">
                  <c:v>1.6739324004297995</c:v>
                </c:pt>
                <c:pt idx="132">
                  <c:v>1.6871527170247969</c:v>
                </c:pt>
                <c:pt idx="133">
                  <c:v>1.6993576376571105</c:v>
                </c:pt>
                <c:pt idx="134">
                  <c:v>1.7125813161985797</c:v>
                </c:pt>
                <c:pt idx="135">
                  <c:v>1.72580674362806</c:v>
                </c:pt>
                <c:pt idx="136">
                  <c:v>1.7380163831536226</c:v>
                </c:pt>
                <c:pt idx="137">
                  <c:v>1.7512451751298168</c:v>
                </c:pt>
                <c:pt idx="138">
                  <c:v>1.7644757173469094</c:v>
                </c:pt>
                <c:pt idx="139">
                  <c:v>1.7777080102681055</c:v>
                </c:pt>
                <c:pt idx="140">
                  <c:v>1.7909420543567949</c:v>
                </c:pt>
                <c:pt idx="141">
                  <c:v>1.8031596497455977</c:v>
                </c:pt>
                <c:pt idx="142">
                  <c:v>1.8153787380131552</c:v>
                </c:pt>
                <c:pt idx="143">
                  <c:v>1.8296362283116647</c:v>
                </c:pt>
                <c:pt idx="144">
                  <c:v>1.8418585524018039</c:v>
                </c:pt>
                <c:pt idx="145">
                  <c:v>1.8540823705266121</c:v>
                </c:pt>
                <c:pt idx="146">
                  <c:v>1.8683453804533987</c:v>
                </c:pt>
                <c:pt idx="147">
                  <c:v>1.8805724369066874</c:v>
                </c:pt>
                <c:pt idx="148">
                  <c:v>1.8938201020250849</c:v>
                </c:pt>
                <c:pt idx="149">
                  <c:v>1.9070695223823235</c:v>
                </c:pt>
                <c:pt idx="150">
                  <c:v>1.9203206984435954</c:v>
                </c:pt>
                <c:pt idx="151">
                  <c:v>1.9325541119890082</c:v>
                </c:pt>
                <c:pt idx="152">
                  <c:v>1.9458086657122928</c:v>
                </c:pt>
                <c:pt idx="153">
                  <c:v>1.9590649765004149</c:v>
                </c:pt>
                <c:pt idx="154">
                  <c:v>1.9713031310019935</c:v>
                </c:pt>
                <c:pt idx="155">
                  <c:v>1.984562822070616</c:v>
                </c:pt>
                <c:pt idx="156">
                  <c:v>1.9978242715664867</c:v>
                </c:pt>
                <c:pt idx="157">
                  <c:v>2.0100671707002911</c:v>
                </c:pt>
                <c:pt idx="158">
                  <c:v>2.0233320030981732</c:v>
                </c:pt>
                <c:pt idx="159">
                  <c:v>2.0365985952872765</c:v>
                </c:pt>
                <c:pt idx="160">
                  <c:v>2.0488462427336431</c:v>
                </c:pt>
                <c:pt idx="161">
                  <c:v>2.063137060907307</c:v>
                </c:pt>
                <c:pt idx="162">
                  <c:v>2.0753879593218461</c:v>
                </c:pt>
                <c:pt idx="163">
                  <c:v>2.0886614598186659</c:v>
                </c:pt>
                <c:pt idx="164">
                  <c:v>2.1019367224075456</c:v>
                </c:pt>
                <c:pt idx="165">
                  <c:v>2.114192375342796</c:v>
                </c:pt>
                <c:pt idx="166">
                  <c:v>2.1274710278855027</c:v>
                </c:pt>
                <c:pt idx="167">
                  <c:v>2.1407514438885094</c:v>
                </c:pt>
                <c:pt idx="168">
                  <c:v>2.1530118550363215</c:v>
                </c:pt>
                <c:pt idx="169">
                  <c:v>2.1673175681494277</c:v>
                </c:pt>
                <c:pt idx="170">
                  <c:v>2.1795812370457393</c:v>
                </c:pt>
                <c:pt idx="171">
                  <c:v>2.1928685757646589</c:v>
                </c:pt>
                <c:pt idx="172">
                  <c:v>2.2061576802519069</c:v>
                </c:pt>
                <c:pt idx="173">
                  <c:v>2.2184261135883605</c:v>
                </c:pt>
                <c:pt idx="174">
                  <c:v>2.2317186151033468</c:v>
                </c:pt>
                <c:pt idx="175">
                  <c:v>2.2450128837591872</c:v>
                </c:pt>
                <c:pt idx="176">
                  <c:v>2.2572860852391958</c:v>
                </c:pt>
                <c:pt idx="177">
                  <c:v>2.2695607932188482</c:v>
                </c:pt>
                <c:pt idx="178">
                  <c:v>2.2838831904034076</c:v>
                </c:pt>
                <c:pt idx="179">
                  <c:v>2.2961611637347041</c:v>
                </c:pt>
                <c:pt idx="180">
                  <c:v>2.3084406447373933</c:v>
                </c:pt>
                <c:pt idx="181">
                  <c:v>2.3227686119303947</c:v>
                </c:pt>
                <c:pt idx="182">
                  <c:v>2.3350513608250369</c:v>
                </c:pt>
                <c:pt idx="183">
                  <c:v>2.349383141573326</c:v>
                </c:pt>
                <c:pt idx="184">
                  <c:v>2.3616691600997162</c:v>
                </c:pt>
                <c:pt idx="185">
                  <c:v>2.3739566882740957</c:v>
                </c:pt>
                <c:pt idx="186">
                  <c:v>2.3882940463332005</c:v>
                </c:pt>
                <c:pt idx="187">
                  <c:v>2.4005848466846222</c:v>
                </c:pt>
                <c:pt idx="188">
                  <c:v>2.4128771578594712</c:v>
                </c:pt>
                <c:pt idx="189">
                  <c:v>2.4261955336520153</c:v>
                </c:pt>
                <c:pt idx="190">
                  <c:v>2.4395156834721599</c:v>
                </c:pt>
                <c:pt idx="191">
                  <c:v>2.4518127813725563</c:v>
                </c:pt>
                <c:pt idx="192">
                  <c:v>2.4661613070861623</c:v>
                </c:pt>
                <c:pt idx="193">
                  <c:v>2.4784616822631027</c:v>
                </c:pt>
                <c:pt idx="194">
                  <c:v>2.4907635706184781</c:v>
                </c:pt>
                <c:pt idx="195">
                  <c:v>2.5051176866859022</c:v>
                </c:pt>
                <c:pt idx="196">
                  <c:v>2.5174228548720619</c:v>
                </c:pt>
                <c:pt idx="197">
                  <c:v>2.5307551626630036</c:v>
                </c:pt>
                <c:pt idx="198">
                  <c:v>2.5440892481952839</c:v>
                </c:pt>
                <c:pt idx="199">
                  <c:v>2.5563992131274298</c:v>
                </c:pt>
                <c:pt idx="200">
                  <c:v>2.5707627543806089</c:v>
                </c:pt>
                <c:pt idx="201">
                  <c:v>2.5830760034521516</c:v>
                </c:pt>
                <c:pt idx="202">
                  <c:v>2.5953907688714346</c:v>
                </c:pt>
                <c:pt idx="203">
                  <c:v>2.6077070510119738</c:v>
                </c:pt>
                <c:pt idx="204">
                  <c:v>2.6220779643082479</c:v>
                </c:pt>
                <c:pt idx="205">
                  <c:v>2.6343975339601977</c:v>
                </c:pt>
                <c:pt idx="206">
                  <c:v>2.6487722837102927</c:v>
                </c:pt>
                <c:pt idx="207">
                  <c:v>2.6610951426291418</c:v>
                </c:pt>
                <c:pt idx="208">
                  <c:v>2.6734195202636721</c:v>
                </c:pt>
                <c:pt idx="209">
                  <c:v>2.6877998808246391</c:v>
                </c:pt>
                <c:pt idx="210">
                  <c:v>2.7001275502943418</c:v>
                </c:pt>
                <c:pt idx="211">
                  <c:v>2.7134842407317969</c:v>
                </c:pt>
                <c:pt idx="212">
                  <c:v>2.7268427154193775</c:v>
                </c:pt>
                <c:pt idx="213">
                  <c:v>2.7391751991972391</c:v>
                </c:pt>
                <c:pt idx="214">
                  <c:v>2.7525371064752004</c:v>
                </c:pt>
                <c:pt idx="215">
                  <c:v>2.7659007993974223</c:v>
                </c:pt>
                <c:pt idx="216">
                  <c:v>2.7782381012451611</c:v>
                </c:pt>
                <c:pt idx="217">
                  <c:v>2.7916052294404081</c:v>
                </c:pt>
                <c:pt idx="218">
                  <c:v>2.804974144675684</c:v>
                </c:pt>
                <c:pt idx="219">
                  <c:v>2.8173162683594311</c:v>
                </c:pt>
                <c:pt idx="220">
                  <c:v>2.8306886215534881</c:v>
                </c:pt>
                <c:pt idx="221">
                  <c:v>2.8440627631850037</c:v>
                </c:pt>
                <c:pt idx="222">
                  <c:v>2.856409712475307</c:v>
                </c:pt>
                <c:pt idx="223">
                  <c:v>2.8708164136743739</c:v>
                </c:pt>
                <c:pt idx="224">
                  <c:v>2.8831666668702631</c:v>
                </c:pt>
                <c:pt idx="225">
                  <c:v>2.896547829301511</c:v>
                </c:pt>
                <c:pt idx="226">
                  <c:v>2.9099307825274825</c:v>
                </c:pt>
                <c:pt idx="227">
                  <c:v>2.9222858676903285</c:v>
                </c:pt>
                <c:pt idx="228">
                  <c:v>2.9356722660998278</c:v>
                </c:pt>
                <c:pt idx="229">
                  <c:v>2.9490604567058645</c:v>
                </c:pt>
                <c:pt idx="230">
                  <c:v>2.9624504399883991</c:v>
                </c:pt>
                <c:pt idx="231">
                  <c:v>2.9748120161050826</c:v>
                </c:pt>
                <c:pt idx="232">
                  <c:v>2.9882054481920788</c:v>
                </c:pt>
                <c:pt idx="233">
                  <c:v>3.0005702086406001</c:v>
                </c:pt>
                <c:pt idx="234">
                  <c:v>3.0139670913090937</c:v>
                </c:pt>
                <c:pt idx="235">
                  <c:v>3.0273657689827171</c:v>
                </c:pt>
                <c:pt idx="236">
                  <c:v>3.0397353727588494</c:v>
                </c:pt>
                <c:pt idx="237">
                  <c:v>3.0531375037177368</c:v>
                </c:pt>
                <c:pt idx="238">
                  <c:v>3.0665414310885151</c:v>
                </c:pt>
                <c:pt idx="239">
                  <c:v>3.0799471553528406</c:v>
                </c:pt>
                <c:pt idx="240">
                  <c:v>3.0923232653510024</c:v>
                </c:pt>
                <c:pt idx="241">
                  <c:v>3.1057324465342968</c:v>
                </c:pt>
                <c:pt idx="242">
                  <c:v>3.1191434260201207</c:v>
                </c:pt>
                <c:pt idx="243">
                  <c:v>3.1315243882430495</c:v>
                </c:pt>
                <c:pt idx="244">
                  <c:v>3.1459707818292131</c:v>
                </c:pt>
                <c:pt idx="245">
                  <c:v>3.1583550661881996</c:v>
                </c:pt>
                <c:pt idx="246">
                  <c:v>3.1717731052135463</c:v>
                </c:pt>
                <c:pt idx="247">
                  <c:v>3.1851929449182128</c:v>
                </c:pt>
                <c:pt idx="248">
                  <c:v>3.1975820879150954</c:v>
                </c:pt>
                <c:pt idx="249">
                  <c:v>3.2120380282991934</c:v>
                </c:pt>
                <c:pt idx="250">
                  <c:v>3.2244304978244154</c:v>
                </c:pt>
                <c:pt idx="251">
                  <c:v>3.2368245032729872</c:v>
                </c:pt>
                <c:pt idx="252">
                  <c:v>3.2502530761974011</c:v>
                </c:pt>
                <c:pt idx="253">
                  <c:v>3.2636834526297118</c:v>
                </c:pt>
                <c:pt idx="254">
                  <c:v>3.276082324348272</c:v>
                </c:pt>
                <c:pt idx="255">
                  <c:v>3.2895161704269293</c:v>
                </c:pt>
                <c:pt idx="256">
                  <c:v>3.3029518214302764</c:v>
                </c:pt>
                <c:pt idx="257">
                  <c:v>3.3153555632416216</c:v>
                </c:pt>
                <c:pt idx="258">
                  <c:v>3.3298285401514769</c:v>
                </c:pt>
                <c:pt idx="259">
                  <c:v>3.3422356163364904</c:v>
                </c:pt>
                <c:pt idx="260">
                  <c:v>3.3546442320679248</c:v>
                </c:pt>
                <c:pt idx="261">
                  <c:v>3.3680886368888698</c:v>
                </c:pt>
                <c:pt idx="262">
                  <c:v>3.3815348494730593</c:v>
                </c:pt>
                <c:pt idx="263">
                  <c:v>3.3939483429563997</c:v>
                </c:pt>
                <c:pt idx="264">
                  <c:v>3.4073980333751441</c:v>
                </c:pt>
                <c:pt idx="265">
                  <c:v>3.4208495329789557</c:v>
                </c:pt>
                <c:pt idx="266">
                  <c:v>3.433267908050528</c:v>
                </c:pt>
                <c:pt idx="267">
                  <c:v>3.4467228882247389</c:v>
                </c:pt>
                <c:pt idx="268">
                  <c:v>3.4601796790074726</c:v>
                </c:pt>
                <c:pt idx="269">
                  <c:v>3.4736382808861177</c:v>
                </c:pt>
                <c:pt idx="270">
                  <c:v>3.4870986943482132</c:v>
                </c:pt>
                <c:pt idx="271">
                  <c:v>3.4995252997262853</c:v>
                </c:pt>
                <c:pt idx="272">
                  <c:v>3.5140249579740219</c:v>
                </c:pt>
                <c:pt idx="273">
                  <c:v>3.5264549100311284</c:v>
                </c:pt>
                <c:pt idx="274">
                  <c:v>3.5388864073173898</c:v>
                </c:pt>
                <c:pt idx="275">
                  <c:v>3.553391774328611</c:v>
                </c:pt>
                <c:pt idx="276">
                  <c:v>3.5658266209297151</c:v>
                </c:pt>
                <c:pt idx="277">
                  <c:v>3.5782630139772191</c:v>
                </c:pt>
                <c:pt idx="278">
                  <c:v>3.5917375186799929</c:v>
                </c:pt>
                <c:pt idx="279">
                  <c:v>3.6052138392502187</c:v>
                </c:pt>
                <c:pt idx="280">
                  <c:v>3.6176551319165737</c:v>
                </c:pt>
                <c:pt idx="281">
                  <c:v>3.6321719299511952</c:v>
                </c:pt>
                <c:pt idx="282">
                  <c:v>3.6446165772133603</c:v>
                </c:pt>
                <c:pt idx="283">
                  <c:v>3.6570627733607348</c:v>
                </c:pt>
                <c:pt idx="284">
                  <c:v>3.6715852936659243</c:v>
                </c:pt>
                <c:pt idx="285">
                  <c:v>3.6840348470542774</c:v>
                </c:pt>
                <c:pt idx="286">
                  <c:v>3.697523612489531</c:v>
                </c:pt>
                <c:pt idx="287">
                  <c:v>3.7110141976381747</c:v>
                </c:pt>
                <c:pt idx="288">
                  <c:v>3.7234686610225838</c:v>
                </c:pt>
                <c:pt idx="289">
                  <c:v>3.7359246757367868</c:v>
                </c:pt>
                <c:pt idx="290">
                  <c:v>3.7494204427580407</c:v>
                </c:pt>
                <c:pt idx="291">
                  <c:v>3.762918031382422</c:v>
                </c:pt>
                <c:pt idx="292">
                  <c:v>3.7764174421017214</c:v>
                </c:pt>
                <c:pt idx="293">
                  <c:v>3.7899186754079701</c:v>
                </c:pt>
                <c:pt idx="294">
                  <c:v>3.8023829704124115</c:v>
                </c:pt>
                <c:pt idx="295">
                  <c:v>3.815887710077146</c:v>
                </c:pt>
                <c:pt idx="296">
                  <c:v>3.8293942737681359</c:v>
                </c:pt>
                <c:pt idx="297">
                  <c:v>3.8418634904057587</c:v>
                </c:pt>
                <c:pt idx="298">
                  <c:v>3.8564128752003</c:v>
                </c:pt>
                <c:pt idx="299">
                  <c:v>3.8688854615111761</c:v>
                </c:pt>
                <c:pt idx="300">
                  <c:v>3.8813596036702021</c:v>
                </c:pt>
                <c:pt idx="301">
                  <c:v>3.8959147364594937</c:v>
                </c:pt>
                <c:pt idx="302">
                  <c:v>3.9083922509547988</c:v>
                </c:pt>
                <c:pt idx="303">
                  <c:v>3.9208713225280705</c:v>
                </c:pt>
                <c:pt idx="304">
                  <c:v>3.9354322078556261</c:v>
                </c:pt>
                <c:pt idx="305">
                  <c:v>3.9479146544313606</c:v>
                </c:pt>
                <c:pt idx="306">
                  <c:v>3.9603986593163367</c:v>
                </c:pt>
                <c:pt idx="307">
                  <c:v>3.9749653017310149</c:v>
                </c:pt>
                <c:pt idx="308">
                  <c:v>3.9874526842878004</c:v>
                </c:pt>
                <c:pt idx="309">
                  <c:v>4.0009824419696729</c:v>
                </c:pt>
                <c:pt idx="310">
                  <c:v>4.0145140304426663</c:v>
                </c:pt>
                <c:pt idx="311">
                  <c:v>4.0270063528857554</c:v>
                </c:pt>
                <c:pt idx="312">
                  <c:v>4.0405414635038861</c:v>
                </c:pt>
                <c:pt idx="313">
                  <c:v>4.0540784063622217</c:v>
                </c:pt>
                <c:pt idx="314">
                  <c:v>4.0676171819568641</c:v>
                </c:pt>
                <c:pt idx="315">
                  <c:v>4.0801161403932689</c:v>
                </c:pt>
                <c:pt idx="316">
                  <c:v>4.0936584418760091</c:v>
                </c:pt>
                <c:pt idx="317">
                  <c:v>4.1072025775464498</c:v>
                </c:pt>
                <c:pt idx="318">
                  <c:v>4.120748547901484</c:v>
                </c:pt>
                <c:pt idx="319">
                  <c:v>4.133254149385106</c:v>
                </c:pt>
                <c:pt idx="320">
                  <c:v>4.1457613149650161</c:v>
                </c:pt>
                <c:pt idx="321">
                  <c:v>4.1603549855075244</c:v>
                </c:pt>
                <c:pt idx="322">
                  <c:v>4.1728655413052831</c:v>
                </c:pt>
                <c:pt idx="323">
                  <c:v>4.18537766243894</c:v>
                </c:pt>
                <c:pt idx="324">
                  <c:v>4.1999771160281831</c:v>
                </c:pt>
                <c:pt idx="325">
                  <c:v>4.2124926300671124</c:v>
                </c:pt>
                <c:pt idx="326">
                  <c:v>4.2260528714601833</c:v>
                </c:pt>
                <c:pt idx="327">
                  <c:v>4.2396149519041151</c:v>
                </c:pt>
                <c:pt idx="328">
                  <c:v>4.2531788718977799</c:v>
                </c:pt>
                <c:pt idx="329">
                  <c:v>4.2657010465984797</c:v>
                </c:pt>
                <c:pt idx="330">
                  <c:v>4.2792685055907702</c:v>
                </c:pt>
                <c:pt idx="331">
                  <c:v>4.2928378055922769</c:v>
                </c:pt>
                <c:pt idx="332">
                  <c:v>4.3053649477499665</c:v>
                </c:pt>
                <c:pt idx="333">
                  <c:v>4.3199819306219212</c:v>
                </c:pt>
                <c:pt idx="334">
                  <c:v>4.3325124738373653</c:v>
                </c:pt>
                <c:pt idx="335">
                  <c:v>4.3450445873947166</c:v>
                </c:pt>
                <c:pt idx="336">
                  <c:v>4.35966737180782</c:v>
                </c:pt>
                <c:pt idx="337">
                  <c:v>4.3722028891232503</c:v>
                </c:pt>
                <c:pt idx="338">
                  <c:v>4.3868296456660616</c:v>
                </c:pt>
                <c:pt idx="339">
                  <c:v>4.3993685685890132</c:v>
                </c:pt>
                <c:pt idx="340">
                  <c:v>4.4119090639550151</c:v>
                </c:pt>
                <c:pt idx="341">
                  <c:v>4.4254963755173025</c:v>
                </c:pt>
                <c:pt idx="342">
                  <c:v>4.4390855334808119</c:v>
                </c:pt>
                <c:pt idx="343">
                  <c:v>4.4516310108526813</c:v>
                </c:pt>
                <c:pt idx="344">
                  <c:v>4.4652237209986056</c:v>
                </c:pt>
                <c:pt idx="345">
                  <c:v>4.4788182790134003</c:v>
                </c:pt>
                <c:pt idx="346">
                  <c:v>4.4913687423511464</c:v>
                </c:pt>
                <c:pt idx="347">
                  <c:v>4.5060129406597653</c:v>
                </c:pt>
                <c:pt idx="348">
                  <c:v>4.5185668177319505</c:v>
                </c:pt>
                <c:pt idx="349">
                  <c:v>4.5311222710003074</c:v>
                </c:pt>
                <c:pt idx="350">
                  <c:v>4.5457722924783299</c:v>
                </c:pt>
                <c:pt idx="351">
                  <c:v>4.5583311621965645</c:v>
                </c:pt>
                <c:pt idx="352">
                  <c:v>4.5719383845124666</c:v>
                </c:pt>
                <c:pt idx="353">
                  <c:v>4.585547458645344</c:v>
                </c:pt>
                <c:pt idx="354">
                  <c:v>4.5981113249823338</c:v>
                </c:pt>
                <c:pt idx="355">
                  <c:v>4.6106767700250462</c:v>
                </c:pt>
                <c:pt idx="356">
                  <c:v>4.6253384517462042</c:v>
                </c:pt>
                <c:pt idx="357">
                  <c:v>4.6379073186793986</c:v>
                </c:pt>
                <c:pt idx="358">
                  <c:v>4.6504777655753395</c:v>
                </c:pt>
                <c:pt idx="359">
                  <c:v>4.6651452843812891</c:v>
                </c:pt>
                <c:pt idx="360">
                  <c:v>4.6787670498879494</c:v>
                </c:pt>
                <c:pt idx="361">
                  <c:v>4.6923906711723458</c:v>
                </c:pt>
                <c:pt idx="362">
                  <c:v>4.704967969166078</c:v>
                </c:pt>
                <c:pt idx="363">
                  <c:v>4.7185951606754086</c:v>
                </c:pt>
                <c:pt idx="364">
                  <c:v>4.7322242094413305</c:v>
                </c:pt>
                <c:pt idx="365">
                  <c:v>4.7448065187310933</c:v>
                </c:pt>
                <c:pt idx="366">
                  <c:v>4.7584391405675435</c:v>
                </c:pt>
                <c:pt idx="367">
                  <c:v>4.7720736211411729</c:v>
                </c:pt>
                <c:pt idx="368">
                  <c:v>4.7846609457219573</c:v>
                </c:pt>
                <c:pt idx="369">
                  <c:v>4.7982990022151366</c:v>
                </c:pt>
                <c:pt idx="370">
                  <c:v>4.8119389189278774</c:v>
                </c:pt>
                <c:pt idx="371">
                  <c:v>4.825580696367691</c:v>
                </c:pt>
                <c:pt idx="372">
                  <c:v>4.8371251925419729</c:v>
                </c:pt>
                <c:pt idx="373">
                  <c:v>4.8518201154725444</c:v>
                </c:pt>
                <c:pt idx="374">
                  <c:v>4.8644174826394702</c:v>
                </c:pt>
                <c:pt idx="375">
                  <c:v>4.8780664214556761</c:v>
                </c:pt>
                <c:pt idx="376">
                  <c:v>4.8917172234614865</c:v>
                </c:pt>
                <c:pt idx="377">
                  <c:v>4.9043196179331137</c:v>
                </c:pt>
                <c:pt idx="378">
                  <c:v>4.9190244190771786</c:v>
                </c:pt>
                <c:pt idx="379">
                  <c:v>4.9316302555961729</c:v>
                </c:pt>
                <c:pt idx="380">
                  <c:v>4.9452883719530334</c:v>
                </c:pt>
                <c:pt idx="381">
                  <c:v>4.9589483540061403</c:v>
                </c:pt>
                <c:pt idx="382">
                  <c:v>4.9715592245932863</c:v>
                </c:pt>
                <c:pt idx="383">
                  <c:v>4.9852227959567754</c:v>
                </c:pt>
                <c:pt idx="384">
                  <c:v>4.9988882345072279</c:v>
                </c:pt>
                <c:pt idx="385">
                  <c:v>5.0125555407550078</c:v>
                </c:pt>
                <c:pt idx="386">
                  <c:v>5.025173173914065</c:v>
                </c:pt>
                <c:pt idx="387">
                  <c:v>5.0388440733227915</c:v>
                </c:pt>
                <c:pt idx="388">
                  <c:v>5.0525168419219737</c:v>
                </c:pt>
                <c:pt idx="389">
                  <c:v>5.0651395185773165</c:v>
                </c:pt>
                <c:pt idx="390">
                  <c:v>5.0798679887366989</c:v>
                </c:pt>
                <c:pt idx="391">
                  <c:v>5.0924941185290447</c:v>
                </c:pt>
                <c:pt idx="392">
                  <c:v>5.1061742250447546</c:v>
                </c:pt>
                <c:pt idx="393">
                  <c:v>5.1198562032696504</c:v>
                </c:pt>
                <c:pt idx="394">
                  <c:v>5.1324873833544427</c:v>
                </c:pt>
                <c:pt idx="395">
                  <c:v>5.1451201591078934</c:v>
                </c:pt>
                <c:pt idx="396">
                  <c:v>5.1598604147727212</c:v>
                </c:pt>
                <c:pt idx="397">
                  <c:v>5.1724966491916842</c:v>
                </c:pt>
                <c:pt idx="398">
                  <c:v>5.1851344805566457</c:v>
                </c:pt>
                <c:pt idx="399">
                  <c:v>5.199880636049981</c:v>
                </c:pt>
                <c:pt idx="400">
                  <c:v>5.2125219288496911</c:v>
                </c:pt>
                <c:pt idx="401">
                  <c:v>5.2262184662810842</c:v>
                </c:pt>
                <c:pt idx="402">
                  <c:v>5.2399168799208429</c:v>
                </c:pt>
                <c:pt idx="403">
                  <c:v>5.2536171702830368</c:v>
                </c:pt>
                <c:pt idx="404">
                  <c:v>5.2662652583305922</c:v>
                </c:pt>
                <c:pt idx="405">
                  <c:v>5.2799691592201237</c:v>
                </c:pt>
                <c:pt idx="406">
                  <c:v>5.2936749383360562</c:v>
                </c:pt>
                <c:pt idx="407">
                  <c:v>5.3073825961932881</c:v>
                </c:pt>
                <c:pt idx="408">
                  <c:v>5.3200374867981033</c:v>
                </c:pt>
                <c:pt idx="409">
                  <c:v>5.3326939790681704</c:v>
                </c:pt>
                <c:pt idx="410">
                  <c:v>5.3474619115844533</c:v>
                </c:pt>
                <c:pt idx="411">
                  <c:v>5.3601218755204663</c:v>
                </c:pt>
                <c:pt idx="412">
                  <c:v>5.3727834424062824</c:v>
                </c:pt>
                <c:pt idx="413">
                  <c:v>5.3875572969317966</c:v>
                </c:pt>
                <c:pt idx="414">
                  <c:v>5.4002223382684233</c:v>
                </c:pt>
                <c:pt idx="415">
                  <c:v>5.4139446100648225</c:v>
                </c:pt>
                <c:pt idx="416">
                  <c:v>5.4276687651270956</c:v>
                </c:pt>
                <c:pt idx="417">
                  <c:v>5.4413948039722149</c:v>
                </c:pt>
                <c:pt idx="418">
                  <c:v>5.4540666661193127</c:v>
                </c:pt>
                <c:pt idx="419">
                  <c:v>5.4677963290776512</c:v>
                </c:pt>
                <c:pt idx="420">
                  <c:v>5.4815278773312865</c:v>
                </c:pt>
                <c:pt idx="421">
                  <c:v>5.4942048264291863</c:v>
                </c:pt>
                <c:pt idx="422">
                  <c:v>5.5089966317960011</c:v>
                </c:pt>
                <c:pt idx="423">
                  <c:v>5.5216770637930424</c:v>
                </c:pt>
                <c:pt idx="424">
                  <c:v>5.5364729336586569</c:v>
                </c:pt>
                <c:pt idx="425">
                  <c:v>5.5491568504691688</c:v>
                </c:pt>
                <c:pt idx="426">
                  <c:v>5.5618423763012261</c:v>
                </c:pt>
                <c:pt idx="427">
                  <c:v>5.5766441906077642</c:v>
                </c:pt>
                <c:pt idx="428">
                  <c:v>5.5893332040539967</c:v>
                </c:pt>
                <c:pt idx="429">
                  <c:v>5.6030814524959327</c:v>
                </c:pt>
                <c:pt idx="430">
                  <c:v>5.6168315913411107</c:v>
                </c:pt>
                <c:pt idx="431">
                  <c:v>5.6295257055205576</c:v>
                </c:pt>
                <c:pt idx="432">
                  <c:v>5.6432794812181539</c:v>
                </c:pt>
                <c:pt idx="433">
                  <c:v>5.6570351488394355</c:v>
                </c:pt>
                <c:pt idx="434">
                  <c:v>5.6707927089049424</c:v>
                </c:pt>
                <c:pt idx="435">
                  <c:v>5.6834936752538727</c:v>
                </c:pt>
                <c:pt idx="436">
                  <c:v>5.6972548760991399</c:v>
                </c:pt>
                <c:pt idx="437">
                  <c:v>5.7110179709115307</c:v>
                </c:pt>
                <c:pt idx="438">
                  <c:v>5.7237240476097986</c:v>
                </c:pt>
                <c:pt idx="439">
                  <c:v>5.7374907861323505</c:v>
                </c:pt>
                <c:pt idx="440">
                  <c:v>5.751259420146738</c:v>
                </c:pt>
                <c:pt idx="441">
                  <c:v>5.7639706113083911</c:v>
                </c:pt>
                <c:pt idx="442">
                  <c:v>5.7788023767394305</c:v>
                </c:pt>
                <c:pt idx="443">
                  <c:v>5.7915170696437501</c:v>
                </c:pt>
                <c:pt idx="444">
                  <c:v>5.80529314486171</c:v>
                </c:pt>
                <c:pt idx="445">
                  <c:v>5.8190711181436354</c:v>
                </c:pt>
                <c:pt idx="446">
                  <c:v>5.8317909324514972</c:v>
                </c:pt>
                <c:pt idx="447">
                  <c:v>5.8455725573268884</c:v>
                </c:pt>
                <c:pt idx="448">
                  <c:v>5.8593560817959078</c:v>
                </c:pt>
                <c:pt idx="449">
                  <c:v>5.8720810216347186</c:v>
                </c:pt>
                <c:pt idx="450">
                  <c:v>5.8869288316100201</c:v>
                </c:pt>
                <c:pt idx="451">
                  <c:v>5.8996572807717484</c:v>
                </c:pt>
                <c:pt idx="452">
                  <c:v>5.9123873502739022</c:v>
                </c:pt>
                <c:pt idx="453">
                  <c:v>5.9272411465071322</c:v>
                </c:pt>
                <c:pt idx="454">
                  <c:v>5.9399747281625146</c:v>
                </c:pt>
                <c:pt idx="455">
                  <c:v>5.9537712716196278</c:v>
                </c:pt>
                <c:pt idx="456">
                  <c:v>5.9675697187855157</c:v>
                </c:pt>
                <c:pt idx="457">
                  <c:v>5.9803084370753723</c:v>
                </c:pt>
                <c:pt idx="458">
                  <c:v>5.9941105466966471</c:v>
                </c:pt>
                <c:pt idx="459">
                  <c:v>6.0079145615631884</c:v>
                </c:pt>
                <c:pt idx="460">
                  <c:v>6.0206584206333549</c:v>
                </c:pt>
                <c:pt idx="461">
                  <c:v>6.0344661009118985</c:v>
                </c:pt>
                <c:pt idx="462">
                  <c:v>6.0482756879740869</c:v>
                </c:pt>
                <c:pt idx="463">
                  <c:v>6.0620871823466063</c:v>
                </c:pt>
                <c:pt idx="464">
                  <c:v>6.0748379474097849</c:v>
                </c:pt>
                <c:pt idx="465">
                  <c:v>6.0886531111680116</c:v>
                </c:pt>
                <c:pt idx="466">
                  <c:v>6.1014072642563955</c:v>
                </c:pt>
                <c:pt idx="467">
                  <c:v>6.1152260993505969</c:v>
                </c:pt>
                <c:pt idx="468">
                  <c:v>6.1290468443107455</c:v>
                </c:pt>
                <c:pt idx="469">
                  <c:v>6.1428694996648394</c:v>
                </c:pt>
                <c:pt idx="470">
                  <c:v>6.1556305699105804</c:v>
                </c:pt>
                <c:pt idx="471">
                  <c:v>6.1694569005839943</c:v>
                </c:pt>
                <c:pt idx="472">
                  <c:v>6.183285143195949</c:v>
                </c:pt>
                <c:pt idx="473">
                  <c:v>6.1971152982753051</c:v>
                </c:pt>
                <c:pt idx="474">
                  <c:v>6.2109473663511414</c:v>
                </c:pt>
                <c:pt idx="475">
                  <c:v>6.2237171275739485</c:v>
                </c:pt>
                <c:pt idx="476">
                  <c:v>6.238617243609565</c:v>
                </c:pt>
                <c:pt idx="477">
                  <c:v>6.2513905389242312</c:v>
                </c:pt>
                <c:pt idx="478">
                  <c:v>6.2641654660180635</c:v>
                </c:pt>
                <c:pt idx="479">
                  <c:v>6.2790716105713864</c:v>
                </c:pt>
                <c:pt idx="480">
                  <c:v>6.2918500746173986</c:v>
                </c:pt>
                <c:pt idx="481">
                  <c:v>6.305695253588449</c:v>
                </c:pt>
                <c:pt idx="482">
                  <c:v>6.3195423497147436</c:v>
                </c:pt>
                <c:pt idx="483">
                  <c:v>6.3323259866768646</c:v>
                </c:pt>
                <c:pt idx="484">
                  <c:v>6.3461767711328649</c:v>
                </c:pt>
                <c:pt idx="485">
                  <c:v>6.3600294742969137</c:v>
                </c:pt>
                <c:pt idx="486">
                  <c:v>6.3738840967006816</c:v>
                </c:pt>
                <c:pt idx="487">
                  <c:v>6.3877406388760605</c:v>
                </c:pt>
                <c:pt idx="488">
                  <c:v>6.4005329975912435</c:v>
                </c:pt>
                <c:pt idx="489">
                  <c:v>6.4133269929601999</c:v>
                </c:pt>
                <c:pt idx="490">
                  <c:v>6.4282553899979815</c:v>
                </c:pt>
                <c:pt idx="491">
                  <c:v>6.4410529328872173</c:v>
                </c:pt>
                <c:pt idx="492">
                  <c:v>6.4549187861127209</c:v>
                </c:pt>
                <c:pt idx="493">
                  <c:v>6.4687865622236957</c:v>
                </c:pt>
                <c:pt idx="494">
                  <c:v>6.4815892934905168</c:v>
                </c:pt>
                <c:pt idx="495">
                  <c:v>6.4954607689575754</c:v>
                </c:pt>
                <c:pt idx="496">
                  <c:v>6.5093341688699038</c:v>
                </c:pt>
                <c:pt idx="497">
                  <c:v>6.5221420927229605</c:v>
                </c:pt>
                <c:pt idx="498">
                  <c:v>6.5360191949927833</c:v>
                </c:pt>
                <c:pt idx="499">
                  <c:v>6.5498982232695679</c:v>
                </c:pt>
                <c:pt idx="500">
                  <c:v>6.5637791780879899</c:v>
                </c:pt>
                <c:pt idx="501">
                  <c:v>6.5765940775619631</c:v>
                </c:pt>
                <c:pt idx="502">
                  <c:v>6.5915468694896857</c:v>
                </c:pt>
                <c:pt idx="503">
                  <c:v>6.604365328087594</c:v>
                </c:pt>
                <c:pt idx="504">
                  <c:v>6.6171854300249633</c:v>
                </c:pt>
                <c:pt idx="505">
                  <c:v>6.6321442931792634</c:v>
                </c:pt>
                <c:pt idx="506">
                  <c:v>6.6449679571313398</c:v>
                </c:pt>
                <c:pt idx="507">
                  <c:v>6.6588621157287999</c:v>
                </c:pt>
                <c:pt idx="508">
                  <c:v>6.6727582050709442</c:v>
                </c:pt>
                <c:pt idx="509">
                  <c:v>6.6866562256944544</c:v>
                </c:pt>
                <c:pt idx="510">
                  <c:v>6.6994868824278369</c:v>
                </c:pt>
                <c:pt idx="511">
                  <c:v>6.7133886185631999</c:v>
                </c:pt>
                <c:pt idx="512">
                  <c:v>6.7272922875499308</c:v>
                </c:pt>
                <c:pt idx="513">
                  <c:v>6.7411978899255907</c:v>
                </c:pt>
                <c:pt idx="514">
                  <c:v>6.7551054262279626</c:v>
                </c:pt>
                <c:pt idx="515">
                  <c:v>6.7679448690137738</c:v>
                </c:pt>
                <c:pt idx="516">
                  <c:v>6.7829263027650049</c:v>
                </c:pt>
                <c:pt idx="517">
                  <c:v>6.7957693183227086</c:v>
                </c:pt>
                <c:pt idx="518">
                  <c:v>6.808613983522763</c:v>
                </c:pt>
                <c:pt idx="519">
                  <c:v>6.8225308995566341</c:v>
                </c:pt>
                <c:pt idx="520">
                  <c:v>6.8364497526656187</c:v>
                </c:pt>
                <c:pt idx="521">
                  <c:v>6.8492996445300438</c:v>
                </c:pt>
                <c:pt idx="522">
                  <c:v>6.8632222242994603</c:v>
                </c:pt>
                <c:pt idx="523">
                  <c:v>6.8771467427210649</c:v>
                </c:pt>
                <c:pt idx="524">
                  <c:v>6.8900018655051909</c:v>
                </c:pt>
                <c:pt idx="525">
                  <c:v>6.9039301136219562</c:v>
                </c:pt>
                <c:pt idx="526">
                  <c:v>6.9178603019699079</c:v>
                </c:pt>
                <c:pt idx="527">
                  <c:v>6.9307206599342646</c:v>
                </c:pt>
                <c:pt idx="528">
                  <c:v>6.945726501522163</c:v>
                </c:pt>
                <c:pt idx="529">
                  <c:v>6.9585904439094541</c:v>
                </c:pt>
                <c:pt idx="530">
                  <c:v>6.9736004684897379</c:v>
                </c:pt>
                <c:pt idx="531">
                  <c:v>6.9864679972985888</c:v>
                </c:pt>
                <c:pt idx="532">
                  <c:v>6.9993371820534973</c:v>
                </c:pt>
                <c:pt idx="533">
                  <c:v>7.0143533244347465</c:v>
                </c:pt>
                <c:pt idx="534">
                  <c:v>7.0272260985353387</c:v>
                </c:pt>
                <c:pt idx="535">
                  <c:v>7.041173474037385</c:v>
                </c:pt>
                <c:pt idx="536">
                  <c:v>7.0551227951036246</c:v>
                </c:pt>
                <c:pt idx="537">
                  <c:v>7.0680008187740606</c:v>
                </c:pt>
                <c:pt idx="538">
                  <c:v>7.0819538828359025</c:v>
                </c:pt>
                <c:pt idx="539">
                  <c:v>7.0959088940493906</c:v>
                </c:pt>
                <c:pt idx="540">
                  <c:v>7.1098658529580643</c:v>
                </c:pt>
                <c:pt idx="541">
                  <c:v>7.1227509288367754</c:v>
                </c:pt>
                <c:pt idx="542">
                  <c:v>7.1367116348416211</c:v>
                </c:pt>
                <c:pt idx="543">
                  <c:v>7.1506742901317129</c:v>
                </c:pt>
                <c:pt idx="544">
                  <c:v>7.163564625620543</c:v>
                </c:pt>
                <c:pt idx="545">
                  <c:v>7.1775310310665041</c:v>
                </c:pt>
                <c:pt idx="546">
                  <c:v>7.1904248291674913</c:v>
                </c:pt>
                <c:pt idx="547">
                  <c:v>7.2043949867843322</c:v>
                </c:pt>
                <c:pt idx="548">
                  <c:v>7.2183670963269124</c:v>
                </c:pt>
                <c:pt idx="549">
                  <c:v>7.2323411583407378</c:v>
                </c:pt>
                <c:pt idx="550">
                  <c:v>7.2463171733715734</c:v>
                </c:pt>
                <c:pt idx="551">
                  <c:v>7.2602951419654156</c:v>
                </c:pt>
                <c:pt idx="552">
                  <c:v>7.2731996166098893</c:v>
                </c:pt>
                <c:pt idx="553">
                  <c:v>7.2871813435910564</c:v>
                </c:pt>
                <c:pt idx="554">
                  <c:v>7.3011650257324758</c:v>
                </c:pt>
                <c:pt idx="555">
                  <c:v>7.3129988996725013</c:v>
                </c:pt>
                <c:pt idx="556">
                  <c:v>7.3280622194414562</c:v>
                </c:pt>
                <c:pt idx="557">
                  <c:v>7.3420516198032528</c:v>
                </c:pt>
                <c:pt idx="558">
                  <c:v>7.3549666496872117</c:v>
                </c:pt>
                <c:pt idx="559">
                  <c:v>7.368959814587198</c:v>
                </c:pt>
                <c:pt idx="560">
                  <c:v>7.3829549378478614</c:v>
                </c:pt>
                <c:pt idx="561">
                  <c:v>7.3958752518294659</c:v>
                </c:pt>
                <c:pt idx="562">
                  <c:v>7.4109510616443757</c:v>
                </c:pt>
                <c:pt idx="563">
                  <c:v>7.4238749935532447</c:v>
                </c:pt>
                <c:pt idx="564">
                  <c:v>7.4368005959581707</c:v>
                </c:pt>
                <c:pt idx="565">
                  <c:v>7.4518825773281963</c:v>
                </c:pt>
                <c:pt idx="566">
                  <c:v>7.4648118006231199</c:v>
                </c:pt>
                <c:pt idx="567">
                  <c:v>7.4788203458586038</c:v>
                </c:pt>
                <c:pt idx="568">
                  <c:v>7.4928308537624293</c:v>
                </c:pt>
                <c:pt idx="569">
                  <c:v>7.5068433248846311</c:v>
                </c:pt>
                <c:pt idx="570">
                  <c:v>7.5197796565902291</c:v>
                </c:pt>
                <c:pt idx="571">
                  <c:v>7.5337959046791996</c:v>
                </c:pt>
                <c:pt idx="572">
                  <c:v>7.5478141175956717</c:v>
                </c:pt>
                <c:pt idx="573">
                  <c:v>7.56075575084785</c:v>
                </c:pt>
                <c:pt idx="574">
                  <c:v>7.5758564401151505</c:v>
                </c:pt>
                <c:pt idx="575">
                  <c:v>7.5888017032457027</c:v>
                </c:pt>
                <c:pt idx="576">
                  <c:v>7.6017486423915956</c:v>
                </c:pt>
                <c:pt idx="577">
                  <c:v>7.6168555236046975</c:v>
                </c:pt>
                <c:pt idx="578">
                  <c:v>7.6298060956063933</c:v>
                </c:pt>
                <c:pt idx="579">
                  <c:v>7.6449172163406258</c:v>
                </c:pt>
                <c:pt idx="580">
                  <c:v>7.6578714232374248</c:v>
                </c:pt>
                <c:pt idx="581">
                  <c:v>7.6708273084664063</c:v>
                </c:pt>
                <c:pt idx="582">
                  <c:v>7.6859446297058698</c:v>
                </c:pt>
                <c:pt idx="583">
                  <c:v>7.6989041528135695</c:v>
                </c:pt>
                <c:pt idx="584">
                  <c:v>7.7118653556313239</c:v>
                </c:pt>
                <c:pt idx="585">
                  <c:v>7.7269888824666042</c:v>
                </c:pt>
                <c:pt idx="586">
                  <c:v>7.7399537261503584</c:v>
                </c:pt>
                <c:pt idx="587">
                  <c:v>7.7540008705510948</c:v>
                </c:pt>
                <c:pt idx="588">
                  <c:v>7.7680499884517014</c:v>
                </c:pt>
                <c:pt idx="589">
                  <c:v>7.7821010804067878</c:v>
                </c:pt>
                <c:pt idx="590">
                  <c:v>7.7950730717337446</c:v>
                </c:pt>
                <c:pt idx="591">
                  <c:v>7.8091279615070786</c:v>
                </c:pt>
                <c:pt idx="592">
                  <c:v>7.8231848269573714</c:v>
                </c:pt>
                <c:pt idx="593">
                  <c:v>7.8372436686401166</c:v>
                </c:pt>
                <c:pt idx="594">
                  <c:v>7.8513044871110731</c:v>
                </c:pt>
                <c:pt idx="595">
                  <c:v>7.8642854591877587</c:v>
                </c:pt>
                <c:pt idx="596">
                  <c:v>7.8783500807373965</c:v>
                </c:pt>
                <c:pt idx="597">
                  <c:v>7.892416680701074</c:v>
                </c:pt>
                <c:pt idx="598">
                  <c:v>7.9064852596354749</c:v>
                </c:pt>
                <c:pt idx="599">
                  <c:v>7.920555818097502</c:v>
                </c:pt>
                <c:pt idx="600">
                  <c:v>7.9335457833676255</c:v>
                </c:pt>
                <c:pt idx="601">
                  <c:v>7.9476201501796782</c:v>
                </c:pt>
                <c:pt idx="602">
                  <c:v>7.9616964981485818</c:v>
                </c:pt>
                <c:pt idx="603">
                  <c:v>7.975774827832165</c:v>
                </c:pt>
                <c:pt idx="604">
                  <c:v>7.9887719684795231</c:v>
                </c:pt>
                <c:pt idx="605">
                  <c:v>8.0028541107216071</c:v>
                </c:pt>
                <c:pt idx="606">
                  <c:v>8.0169382363102812</c:v>
                </c:pt>
                <c:pt idx="607">
                  <c:v>8.0299407284729281</c:v>
                </c:pt>
                <c:pt idx="608">
                  <c:v>8.0451124397626952</c:v>
                </c:pt>
                <c:pt idx="609">
                  <c:v>8.0581185960283204</c:v>
                </c:pt>
                <c:pt idx="610">
                  <c:v>8.0732945833096075</c:v>
                </c:pt>
                <c:pt idx="611">
                  <c:v>8.0863044057438831</c:v>
                </c:pt>
                <c:pt idx="612">
                  <c:v>8.0993159209531864</c:v>
                </c:pt>
                <c:pt idx="613">
                  <c:v>8.1123291293780841</c:v>
                </c:pt>
                <c:pt idx="614">
                  <c:v>8.1275133464981817</c:v>
                </c:pt>
                <c:pt idx="615">
                  <c:v>8.1405302250690852</c:v>
                </c:pt>
                <c:pt idx="616">
                  <c:v>8.1557187252338856</c:v>
                </c:pt>
                <c:pt idx="617">
                  <c:v>8.1687392760215918</c:v>
                </c:pt>
                <c:pt idx="618">
                  <c:v>8.181761522377478</c:v>
                </c:pt>
                <c:pt idx="619">
                  <c:v>8.1969562867250669</c:v>
                </c:pt>
                <c:pt idx="620">
                  <c:v>8.2099822083274372</c:v>
                </c:pt>
                <c:pt idx="621">
                  <c:v>8.224095538391083</c:v>
                </c:pt>
                <c:pt idx="622">
                  <c:v>8.238210860596757</c:v>
                </c:pt>
                <c:pt idx="623">
                  <c:v>8.2512421574464092</c:v>
                </c:pt>
                <c:pt idx="624">
                  <c:v>8.2653613122755445</c:v>
                </c:pt>
                <c:pt idx="625">
                  <c:v>8.2794824608915079</c:v>
                </c:pt>
                <c:pt idx="626">
                  <c:v>8.293605603857495</c:v>
                </c:pt>
                <c:pt idx="627">
                  <c:v>8.3066441218310807</c:v>
                </c:pt>
                <c:pt idx="628">
                  <c:v>8.3207711016693029</c:v>
                </c:pt>
                <c:pt idx="629">
                  <c:v>8.3349000775050825</c:v>
                </c:pt>
                <c:pt idx="630">
                  <c:v>8.3479439811291307</c:v>
                </c:pt>
                <c:pt idx="631">
                  <c:v>8.3631640194260388</c:v>
                </c:pt>
                <c:pt idx="632">
                  <c:v>8.376211610533046</c:v>
                </c:pt>
                <c:pt idx="633">
                  <c:v>8.3903484222705647</c:v>
                </c:pt>
                <c:pt idx="634">
                  <c:v>8.4044872327851134</c:v>
                </c:pt>
                <c:pt idx="635">
                  <c:v>8.417540217042168</c:v>
                </c:pt>
                <c:pt idx="636">
                  <c:v>8.431682872947734</c:v>
                </c:pt>
                <c:pt idx="637">
                  <c:v>8.4447394077619471</c:v>
                </c:pt>
                <c:pt idx="638">
                  <c:v>8.458885911150773</c:v>
                </c:pt>
                <c:pt idx="639">
                  <c:v>8.4741228455090667</c:v>
                </c:pt>
                <c:pt idx="640">
                  <c:v>8.4871849230510588</c:v>
                </c:pt>
                <c:pt idx="641">
                  <c:v>8.5013374326956725</c:v>
                </c:pt>
                <c:pt idx="642">
                  <c:v>8.5154919455590772</c:v>
                </c:pt>
                <c:pt idx="643">
                  <c:v>8.5285594282360346</c:v>
                </c:pt>
                <c:pt idx="644">
                  <c:v>8.5416286187271986</c:v>
                </c:pt>
                <c:pt idx="645">
                  <c:v>8.5568781667165812</c:v>
                </c:pt>
                <c:pt idx="646">
                  <c:v>8.5699510590036745</c:v>
                </c:pt>
                <c:pt idx="647">
                  <c:v>8.5841152878123328</c:v>
                </c:pt>
                <c:pt idx="648">
                  <c:v>8.5982815231589829</c:v>
                </c:pt>
                <c:pt idx="649">
                  <c:v>8.6124497656122188</c:v>
                </c:pt>
                <c:pt idx="650">
                  <c:v>8.6255299252088147</c:v>
                </c:pt>
                <c:pt idx="651">
                  <c:v>8.6397020290813487</c:v>
                </c:pt>
                <c:pt idx="652">
                  <c:v>8.6538761417238508</c:v>
                </c:pt>
                <c:pt idx="653">
                  <c:v>8.6669617214337045</c:v>
                </c:pt>
                <c:pt idx="654">
                  <c:v>8.6822303955971467</c:v>
                </c:pt>
                <c:pt idx="655">
                  <c:v>8.6953196863944306</c:v>
                </c:pt>
                <c:pt idx="656">
                  <c:v>8.7084106907113412</c:v>
                </c:pt>
                <c:pt idx="657">
                  <c:v>8.7236856953780855</c:v>
                </c:pt>
                <c:pt idx="658">
                  <c:v>8.7367804138603518</c:v>
                </c:pt>
                <c:pt idx="659">
                  <c:v>8.7520597529495294</c:v>
                </c:pt>
                <c:pt idx="660">
                  <c:v>8.7651581877053069</c:v>
                </c:pt>
                <c:pt idx="661">
                  <c:v>8.7793500950668832</c:v>
                </c:pt>
                <c:pt idx="662">
                  <c:v>8.7935440168167034</c:v>
                </c:pt>
                <c:pt idx="663">
                  <c:v>8.8066478868450631</c:v>
                </c:pt>
                <c:pt idx="664">
                  <c:v>8.8208456840260734</c:v>
                </c:pt>
                <c:pt idx="665">
                  <c:v>8.835045497267771</c:v>
                </c:pt>
                <c:pt idx="666">
                  <c:v>8.8492473271427912</c:v>
                </c:pt>
                <c:pt idx="667">
                  <c:v>8.8623584989725668</c:v>
                </c:pt>
                <c:pt idx="668">
                  <c:v>8.8765642085989658</c:v>
                </c:pt>
                <c:pt idx="669">
                  <c:v>8.8907719365339428</c:v>
                </c:pt>
                <c:pt idx="670">
                  <c:v>8.9038885542142747</c:v>
                </c:pt>
                <c:pt idx="671">
                  <c:v>8.9191934496242613</c:v>
                </c:pt>
                <c:pt idx="672">
                  <c:v>8.9323137960202281</c:v>
                </c:pt>
                <c:pt idx="673">
                  <c:v>8.9454358640769804</c:v>
                </c:pt>
                <c:pt idx="674">
                  <c:v>8.960747120067337</c:v>
                </c:pt>
                <c:pt idx="675">
                  <c:v>8.9738729199396108</c:v>
                </c:pt>
                <c:pt idx="676">
                  <c:v>8.9880944809440013</c:v>
                </c:pt>
                <c:pt idx="677">
                  <c:v>9.0023180647640331</c:v>
                </c:pt>
                <c:pt idx="678">
                  <c:v>9.0154493226479797</c:v>
                </c:pt>
                <c:pt idx="679">
                  <c:v>9.0296767981159007</c:v>
                </c:pt>
                <c:pt idx="680">
                  <c:v>9.0439062980824527</c:v>
                </c:pt>
                <c:pt idx="681">
                  <c:v>9.0581378231238485</c:v>
                </c:pt>
                <c:pt idx="682">
                  <c:v>9.0723713738165763</c:v>
                </c:pt>
                <c:pt idx="683">
                  <c:v>9.0866069507373659</c:v>
                </c:pt>
                <c:pt idx="684">
                  <c:v>9.099749282205897</c:v>
                </c:pt>
                <c:pt idx="685">
                  <c:v>9.1150841855712788</c:v>
                </c:pt>
                <c:pt idx="686">
                  <c:v>9.1282302603913799</c:v>
                </c:pt>
                <c:pt idx="687">
                  <c:v>9.1413780636315298</c:v>
                </c:pt>
                <c:pt idx="688">
                  <c:v>9.1567193525490502</c:v>
                </c:pt>
                <c:pt idx="689">
                  <c:v>9.1698709022589462</c:v>
                </c:pt>
                <c:pt idx="690">
                  <c:v>9.1841203665580018</c:v>
                </c:pt>
                <c:pt idx="691">
                  <c:v>9.198371861618762</c:v>
                </c:pt>
                <c:pt idx="692">
                  <c:v>9.2126253880201485</c:v>
                </c:pt>
                <c:pt idx="693">
                  <c:v>9.2257842927796325</c:v>
                </c:pt>
                <c:pt idx="694">
                  <c:v>9.240041727233292</c:v>
                </c:pt>
                <c:pt idx="695">
                  <c:v>9.2543011947211831</c:v>
                </c:pt>
                <c:pt idx="696">
                  <c:v>9.2685626958232046</c:v>
                </c:pt>
                <c:pt idx="697">
                  <c:v>9.2828262311194596</c:v>
                </c:pt>
                <c:pt idx="698">
                  <c:v>9.2959943773926987</c:v>
                </c:pt>
                <c:pt idx="699">
                  <c:v>9.3113594066164875</c:v>
                </c:pt>
                <c:pt idx="700">
                  <c:v>9.3245313109635877</c:v>
                </c:pt>
                <c:pt idx="701">
                  <c:v>9.3377049505299077</c:v>
                </c:pt>
                <c:pt idx="702">
                  <c:v>9.3519783520704216</c:v>
                </c:pt>
                <c:pt idx="703">
                  <c:v>9.3651556081455389</c:v>
                </c:pt>
                <c:pt idx="704">
                  <c:v>9.3794329286462101</c:v>
                </c:pt>
                <c:pt idx="705">
                  <c:v>9.3937122878567649</c:v>
                </c:pt>
                <c:pt idx="706">
                  <c:v>9.4079936863595286</c:v>
                </c:pt>
                <c:pt idx="707">
                  <c:v>9.4211783262731394</c:v>
                </c:pt>
                <c:pt idx="708">
                  <c:v>9.4365626035721171</c:v>
                </c:pt>
                <c:pt idx="709">
                  <c:v>9.4497510109811369</c:v>
                </c:pt>
                <c:pt idx="710">
                  <c:v>9.4629411579604827</c:v>
                </c:pt>
                <c:pt idx="711">
                  <c:v>9.4783318620056409</c:v>
                </c:pt>
                <c:pt idx="712">
                  <c:v>9.491525779628768</c:v>
                </c:pt>
                <c:pt idx="713">
                  <c:v>9.5058211550991523</c:v>
                </c:pt>
                <c:pt idx="714">
                  <c:v>9.5201185744393282</c:v>
                </c:pt>
                <c:pt idx="715">
                  <c:v>9.5333180068828867</c:v>
                </c:pt>
                <c:pt idx="716">
                  <c:v>9.5476193583849849</c:v>
                </c:pt>
                <c:pt idx="717">
                  <c:v>9.561922755466167</c:v>
                </c:pt>
                <c:pt idx="718">
                  <c:v>9.5762281987117053</c:v>
                </c:pt>
                <c:pt idx="719">
                  <c:v>9.5894350398746155</c:v>
                </c:pt>
                <c:pt idx="720">
                  <c:v>9.6048452260381492</c:v>
                </c:pt>
                <c:pt idx="721">
                  <c:v>9.6180558473969189</c:v>
                </c:pt>
                <c:pt idx="722">
                  <c:v>9.6323693235591357</c:v>
                </c:pt>
                <c:pt idx="723">
                  <c:v>9.6466848487706578</c:v>
                </c:pt>
                <c:pt idx="724">
                  <c:v>9.6599009989253481</c:v>
                </c:pt>
                <c:pt idx="725">
                  <c:v>9.6742204662656395</c:v>
                </c:pt>
                <c:pt idx="726">
                  <c:v>9.6885419843710316</c:v>
                </c:pt>
                <c:pt idx="727">
                  <c:v>9.701763667951333</c:v>
                </c:pt>
                <c:pt idx="728">
                  <c:v>9.7171911752273541</c:v>
                </c:pt>
                <c:pt idx="729">
                  <c:v>9.7304166475062051</c:v>
                </c:pt>
                <c:pt idx="730">
                  <c:v>9.74364386914759</c:v>
                </c:pt>
                <c:pt idx="731">
                  <c:v>9.7579753339029303</c:v>
                </c:pt>
                <c:pt idx="732">
                  <c:v>9.7723088528614941</c:v>
                </c:pt>
                <c:pt idx="733">
                  <c:v>9.7855416172052738</c:v>
                </c:pt>
                <c:pt idx="734">
                  <c:v>9.8009820557444058</c:v>
                </c:pt>
                <c:pt idx="735">
                  <c:v>9.8142186151407316</c:v>
                </c:pt>
                <c:pt idx="736">
                  <c:v>9.827456926834051</c:v>
                </c:pt>
                <c:pt idx="737">
                  <c:v>9.8429038391373407</c:v>
                </c:pt>
                <c:pt idx="738">
                  <c:v>9.8561459490662049</c:v>
                </c:pt>
                <c:pt idx="739">
                  <c:v>9.8715972939157695</c:v>
                </c:pt>
                <c:pt idx="740">
                  <c:v>9.8848432042603243</c:v>
                </c:pt>
                <c:pt idx="741">
                  <c:v>9.8980908693787271</c:v>
                </c:pt>
                <c:pt idx="742">
                  <c:v>9.913548697143062</c:v>
                </c:pt>
                <c:pt idx="743">
                  <c:v>9.9268001658669025</c:v>
                </c:pt>
                <c:pt idx="744">
                  <c:v>9.941157905541564</c:v>
                </c:pt>
                <c:pt idx="745">
                  <c:v>9.955517706959137</c:v>
                </c:pt>
                <c:pt idx="746">
                  <c:v>9.9698795707118393</c:v>
                </c:pt>
                <c:pt idx="747">
                  <c:v>9.9831385067016534</c:v>
                </c:pt>
                <c:pt idx="748">
                  <c:v>9.9975043381488486</c:v>
                </c:pt>
                <c:pt idx="749">
                  <c:v>10.0118722336637</c:v>
                </c:pt>
                <c:pt idx="750">
                  <c:v>10.025136738972371</c:v>
                </c:pt>
                <c:pt idx="751">
                  <c:v>10.040614219269486</c:v>
                </c:pt>
                <c:pt idx="752">
                  <c:v>10.053882537861281</c:v>
                </c:pt>
                <c:pt idx="753">
                  <c:v>10.067152617169478</c:v>
                </c:pt>
                <c:pt idx="754">
                  <c:v>10.081530523881629</c:v>
                </c:pt>
                <c:pt idx="755">
                  <c:v>10.095910498133078</c:v>
                </c:pt>
                <c:pt idx="756">
                  <c:v>10.110292540518511</c:v>
                </c:pt>
                <c:pt idx="757">
                  <c:v>10.124676651632903</c:v>
                </c:pt>
                <c:pt idx="758">
                  <c:v>10.139062832071479</c:v>
                </c:pt>
                <c:pt idx="759">
                  <c:v>10.152344220438799</c:v>
                </c:pt>
                <c:pt idx="760">
                  <c:v>10.166734382020877</c:v>
                </c:pt>
                <c:pt idx="761">
                  <c:v>10.180019446306915</c:v>
                </c:pt>
                <c:pt idx="762">
                  <c:v>10.194413591236513</c:v>
                </c:pt>
                <c:pt idx="763">
                  <c:v>10.208809808378476</c:v>
                </c:pt>
                <c:pt idx="764">
                  <c:v>10.222100463959626</c:v>
                </c:pt>
                <c:pt idx="765">
                  <c:v>10.237608461686666</c:v>
                </c:pt>
                <c:pt idx="766">
                  <c:v>10.250902945603304</c:v>
                </c:pt>
                <c:pt idx="767">
                  <c:v>10.265307297958662</c:v>
                </c:pt>
                <c:pt idx="768">
                  <c:v>10.279713725466619</c:v>
                </c:pt>
                <c:pt idx="769">
                  <c:v>10.294122228725142</c:v>
                </c:pt>
                <c:pt idx="770">
                  <c:v>10.307424228478718</c:v>
                </c:pt>
                <c:pt idx="771">
                  <c:v>10.321836725246991</c:v>
                </c:pt>
                <c:pt idx="772">
                  <c:v>10.336251299515331</c:v>
                </c:pt>
                <c:pt idx="773">
                  <c:v>10.349558904831387</c:v>
                </c:pt>
                <c:pt idx="774">
                  <c:v>10.365086682948457</c:v>
                </c:pt>
                <c:pt idx="775">
                  <c:v>10.378398126372295</c:v>
                </c:pt>
                <c:pt idx="776">
                  <c:v>10.391711341977297</c:v>
                </c:pt>
                <c:pt idx="777">
                  <c:v>10.407245667319504</c:v>
                </c:pt>
                <c:pt idx="778">
                  <c:v>10.420562724269603</c:v>
                </c:pt>
                <c:pt idx="779">
                  <c:v>10.436101532474273</c:v>
                </c:pt>
                <c:pt idx="780">
                  <c:v>10.449422432986845</c:v>
                </c:pt>
                <c:pt idx="781">
                  <c:v>10.463855411256969</c:v>
                </c:pt>
                <c:pt idx="782">
                  <c:v>10.478290472936399</c:v>
                </c:pt>
                <c:pt idx="783">
                  <c:v>10.49161699495599</c:v>
                </c:pt>
                <c:pt idx="784">
                  <c:v>10.506056064882831</c:v>
                </c:pt>
                <c:pt idx="785">
                  <c:v>10.52049721997817</c:v>
                </c:pt>
                <c:pt idx="786">
                  <c:v>10.534940460844314</c:v>
                </c:pt>
                <c:pt idx="787">
                  <c:v>10.536051565782628</c:v>
                </c:pt>
              </c:numCache>
            </c:numRef>
          </c:xVal>
          <c:yVal>
            <c:numRef>
              <c:f>CHS_14June2016!$X$27:$X$814</c:f>
              <c:numCache>
                <c:formatCode>General</c:formatCode>
                <c:ptCount val="788"/>
                <c:pt idx="0">
                  <c:v>0.09</c:v>
                </c:pt>
                <c:pt idx="1">
                  <c:v>0.1599872</c:v>
                </c:pt>
                <c:pt idx="2">
                  <c:v>0.19596080000000002</c:v>
                </c:pt>
                <c:pt idx="3">
                  <c:v>0.27091057000000002</c:v>
                </c:pt>
                <c:pt idx="4">
                  <c:v>0.29886246</c:v>
                </c:pt>
                <c:pt idx="5">
                  <c:v>0.38077521000000003</c:v>
                </c:pt>
                <c:pt idx="6">
                  <c:v>0.43569044000000001</c:v>
                </c:pt>
                <c:pt idx="7">
                  <c:v>0.50157832000000002</c:v>
                </c:pt>
                <c:pt idx="8">
                  <c:v>0.57644030999999996</c:v>
                </c:pt>
                <c:pt idx="9">
                  <c:v>0.62132202000000003</c:v>
                </c:pt>
                <c:pt idx="10">
                  <c:v>0.69016388999999989</c:v>
                </c:pt>
                <c:pt idx="11">
                  <c:v>0.70504690000000003</c:v>
                </c:pt>
                <c:pt idx="12">
                  <c:v>0.77286222000000004</c:v>
                </c:pt>
                <c:pt idx="13">
                  <c:v>0.80571687000000003</c:v>
                </c:pt>
                <c:pt idx="14">
                  <c:v>0.84353814999999999</c:v>
                </c:pt>
                <c:pt idx="15">
                  <c:v>0.88036829999999999</c:v>
                </c:pt>
                <c:pt idx="16">
                  <c:v>0.89423487999999995</c:v>
                </c:pt>
                <c:pt idx="17">
                  <c:v>0.94200815999999998</c:v>
                </c:pt>
                <c:pt idx="18">
                  <c:v>0.9299216400000001</c:v>
                </c:pt>
                <c:pt idx="19">
                  <c:v>0.97570170000000001</c:v>
                </c:pt>
                <c:pt idx="20">
                  <c:v>0.98254735000000004</c:v>
                </c:pt>
                <c:pt idx="21">
                  <c:v>1.0013795599999999</c:v>
                </c:pt>
                <c:pt idx="22">
                  <c:v>1.0271778</c:v>
                </c:pt>
                <c:pt idx="23">
                  <c:v>1.0270439</c:v>
                </c:pt>
                <c:pt idx="24">
                  <c:v>1.0598216299999998</c:v>
                </c:pt>
                <c:pt idx="25">
                  <c:v>1.0307739200000001</c:v>
                </c:pt>
                <c:pt idx="26">
                  <c:v>1.0665225</c:v>
                </c:pt>
                <c:pt idx="27">
                  <c:v>1.0713772500000001</c:v>
                </c:pt>
                <c:pt idx="28">
                  <c:v>1.0811916500000001</c:v>
                </c:pt>
                <c:pt idx="29">
                  <c:v>1.0989961099999999</c:v>
                </c:pt>
                <c:pt idx="30">
                  <c:v>1.09189</c:v>
                </c:pt>
                <c:pt idx="31">
                  <c:v>1.11764664</c:v>
                </c:pt>
                <c:pt idx="32">
                  <c:v>1.08861707</c:v>
                </c:pt>
                <c:pt idx="33">
                  <c:v>1.1283207100000001</c:v>
                </c:pt>
                <c:pt idx="34">
                  <c:v>1.1202075</c:v>
                </c:pt>
                <c:pt idx="35">
                  <c:v>1.1270305199999999</c:v>
                </c:pt>
                <c:pt idx="36">
                  <c:v>1.14083154</c:v>
                </c:pt>
                <c:pt idx="37">
                  <c:v>1.1267361999999999</c:v>
                </c:pt>
                <c:pt idx="38">
                  <c:v>1.1574524900000001</c:v>
                </c:pt>
                <c:pt idx="39">
                  <c:v>1.1244742999999999</c:v>
                </c:pt>
                <c:pt idx="40">
                  <c:v>1.1581450799999999</c:v>
                </c:pt>
                <c:pt idx="41">
                  <c:v>1.1530311500000001</c:v>
                </c:pt>
                <c:pt idx="42">
                  <c:v>1.1538751999999999</c:v>
                </c:pt>
                <c:pt idx="43">
                  <c:v>1.1706324299999999</c:v>
                </c:pt>
                <c:pt idx="44">
                  <c:v>1.1545796699999999</c:v>
                </c:pt>
                <c:pt idx="45">
                  <c:v>1.1832646</c:v>
                </c:pt>
                <c:pt idx="46">
                  <c:v>1.14532992</c:v>
                </c:pt>
                <c:pt idx="47">
                  <c:v>1.1779966500000001</c:v>
                </c:pt>
                <c:pt idx="48">
                  <c:v>1.1698909200000001</c:v>
                </c:pt>
                <c:pt idx="49">
                  <c:v>1.1757008900000001</c:v>
                </c:pt>
                <c:pt idx="50">
                  <c:v>1.19046458</c:v>
                </c:pt>
                <c:pt idx="51">
                  <c:v>1.1724125999999999</c:v>
                </c:pt>
                <c:pt idx="52">
                  <c:v>1.2040613999999998</c:v>
                </c:pt>
                <c:pt idx="53">
                  <c:v>1.17014274</c:v>
                </c:pt>
                <c:pt idx="54">
                  <c:v>1.2017598999999999</c:v>
                </c:pt>
                <c:pt idx="55">
                  <c:v>1.1837394399999999</c:v>
                </c:pt>
                <c:pt idx="56">
                  <c:v>1.1915279999999999</c:v>
                </c:pt>
                <c:pt idx="57">
                  <c:v>1.2052713399999999</c:v>
                </c:pt>
                <c:pt idx="58">
                  <c:v>1.1832864799999998</c:v>
                </c:pt>
                <c:pt idx="59">
                  <c:v>1.2208488</c:v>
                </c:pt>
                <c:pt idx="60">
                  <c:v>1.17900684</c:v>
                </c:pt>
                <c:pt idx="61">
                  <c:v>1.2115983000000001</c:v>
                </c:pt>
                <c:pt idx="62">
                  <c:v>1.2074830599999999</c:v>
                </c:pt>
                <c:pt idx="63">
                  <c:v>1.2162533</c:v>
                </c:pt>
                <c:pt idx="64">
                  <c:v>1.2240292800000001</c:v>
                </c:pt>
                <c:pt idx="65">
                  <c:v>1.2010698000000002</c:v>
                </c:pt>
                <c:pt idx="66">
                  <c:v>1.2395749999999999</c:v>
                </c:pt>
                <c:pt idx="67">
                  <c:v>1.1987718600000001</c:v>
                </c:pt>
                <c:pt idx="68">
                  <c:v>1.23134364</c:v>
                </c:pt>
                <c:pt idx="69">
                  <c:v>1.2212569600000001</c:v>
                </c:pt>
                <c:pt idx="70">
                  <c:v>1.2330030400000001</c:v>
                </c:pt>
                <c:pt idx="71">
                  <c:v>1.24177312</c:v>
                </c:pt>
                <c:pt idx="72">
                  <c:v>1.2178161000000001</c:v>
                </c:pt>
                <c:pt idx="73">
                  <c:v>1.25234592</c:v>
                </c:pt>
                <c:pt idx="74">
                  <c:v>1.2135340000000001</c:v>
                </c:pt>
                <c:pt idx="75">
                  <c:v>1.2490457199999998</c:v>
                </c:pt>
                <c:pt idx="76">
                  <c:v>1.238</c:v>
                </c:pt>
                <c:pt idx="77">
                  <c:v>1.2427762999999998</c:v>
                </c:pt>
                <c:pt idx="78">
                  <c:v>1.2525271</c:v>
                </c:pt>
                <c:pt idx="79">
                  <c:v>1.23158488</c:v>
                </c:pt>
                <c:pt idx="80">
                  <c:v>1.2690261599999999</c:v>
                </c:pt>
                <c:pt idx="81">
                  <c:v>1.2312614399999999</c:v>
                </c:pt>
                <c:pt idx="82">
                  <c:v>1.26573677</c:v>
                </c:pt>
                <c:pt idx="83">
                  <c:v>1.2536965</c:v>
                </c:pt>
                <c:pt idx="84">
                  <c:v>1.2584913600000001</c:v>
                </c:pt>
                <c:pt idx="85">
                  <c:v>1.270197</c:v>
                </c:pt>
                <c:pt idx="86">
                  <c:v>1.2482694400000001</c:v>
                </c:pt>
                <c:pt idx="87">
                  <c:v>1.283722</c:v>
                </c:pt>
                <c:pt idx="88">
                  <c:v>1.2469524599999999</c:v>
                </c:pt>
                <c:pt idx="89">
                  <c:v>1.2754745999999999</c:v>
                </c:pt>
                <c:pt idx="90">
                  <c:v>1.2654336000000002</c:v>
                </c:pt>
                <c:pt idx="91">
                  <c:v>1.27316224</c:v>
                </c:pt>
                <c:pt idx="92">
                  <c:v>1.2858563599999999</c:v>
                </c:pt>
                <c:pt idx="93">
                  <c:v>1.2590177600000001</c:v>
                </c:pt>
                <c:pt idx="94">
                  <c:v>1.2983633999999999</c:v>
                </c:pt>
                <c:pt idx="95">
                  <c:v>1.2606624799999999</c:v>
                </c:pt>
                <c:pt idx="96">
                  <c:v>1.2891442499999999</c:v>
                </c:pt>
                <c:pt idx="97">
                  <c:v>1.2800851200000001</c:v>
                </c:pt>
                <c:pt idx="98">
                  <c:v>1.2858421799999999</c:v>
                </c:pt>
                <c:pt idx="99">
                  <c:v>1.2965481099999998</c:v>
                </c:pt>
                <c:pt idx="100">
                  <c:v>1.2677445600000001</c:v>
                </c:pt>
                <c:pt idx="101">
                  <c:v>1.31002767</c:v>
                </c:pt>
                <c:pt idx="102">
                  <c:v>1.2743331899999999</c:v>
                </c:pt>
                <c:pt idx="103">
                  <c:v>1.3008132800000001</c:v>
                </c:pt>
                <c:pt idx="104">
                  <c:v>1.2927473</c:v>
                </c:pt>
                <c:pt idx="105">
                  <c:v>1.29357681</c:v>
                </c:pt>
                <c:pt idx="106">
                  <c:v>1.3101782400000002</c:v>
                </c:pt>
                <c:pt idx="107">
                  <c:v>1.2823980000000001</c:v>
                </c:pt>
                <c:pt idx="108">
                  <c:v>1.3216822000000001</c:v>
                </c:pt>
                <c:pt idx="109">
                  <c:v>1.2850185999999999</c:v>
                </c:pt>
                <c:pt idx="110">
                  <c:v>1.3134452400000001</c:v>
                </c:pt>
                <c:pt idx="111">
                  <c:v>1.30538456</c:v>
                </c:pt>
                <c:pt idx="112">
                  <c:v>1.3062115000000001</c:v>
                </c:pt>
                <c:pt idx="113">
                  <c:v>1.3208246000000001</c:v>
                </c:pt>
                <c:pt idx="114">
                  <c:v>1.2910836000000001</c:v>
                </c:pt>
                <c:pt idx="115">
                  <c:v>1.33428576</c:v>
                </c:pt>
                <c:pt idx="116">
                  <c:v>1.2976532700000001</c:v>
                </c:pt>
                <c:pt idx="117">
                  <c:v>1.3270374599999999</c:v>
                </c:pt>
                <c:pt idx="118">
                  <c:v>1.3140700400000001</c:v>
                </c:pt>
                <c:pt idx="119">
                  <c:v>1.31488155</c:v>
                </c:pt>
                <c:pt idx="120">
                  <c:v>1.3344039999999999</c:v>
                </c:pt>
                <c:pt idx="121">
                  <c:v>1.3047009999999999</c:v>
                </c:pt>
                <c:pt idx="122">
                  <c:v>1.34391075</c:v>
                </c:pt>
                <c:pt idx="123">
                  <c:v>1.3073097600000001</c:v>
                </c:pt>
                <c:pt idx="124">
                  <c:v>1.34355585</c:v>
                </c:pt>
                <c:pt idx="125">
                  <c:v>1.32764533</c:v>
                </c:pt>
                <c:pt idx="126">
                  <c:v>1.3235338000000001</c:v>
                </c:pt>
                <c:pt idx="127">
                  <c:v>1.34402106</c:v>
                </c:pt>
                <c:pt idx="128">
                  <c:v>1.3123758600000002</c:v>
                </c:pt>
                <c:pt idx="129">
                  <c:v>1.35448605</c:v>
                </c:pt>
                <c:pt idx="130">
                  <c:v>1.31891373</c:v>
                </c:pt>
                <c:pt idx="131">
                  <c:v>1.3541418000000001</c:v>
                </c:pt>
                <c:pt idx="132">
                  <c:v>1.3362639299999999</c:v>
                </c:pt>
                <c:pt idx="133">
                  <c:v>1.3311851000000001</c:v>
                </c:pt>
                <c:pt idx="134">
                  <c:v>1.3487034400000002</c:v>
                </c:pt>
                <c:pt idx="135">
                  <c:v>1.3210041600000002</c:v>
                </c:pt>
                <c:pt idx="136">
                  <c:v>1.35917091</c:v>
                </c:pt>
                <c:pt idx="137">
                  <c:v>1.3255813599999999</c:v>
                </c:pt>
                <c:pt idx="138">
                  <c:v>1.3617588599999999</c:v>
                </c:pt>
                <c:pt idx="139">
                  <c:v>1.3458606000000002</c:v>
                </c:pt>
                <c:pt idx="140">
                  <c:v>1.34077125</c:v>
                </c:pt>
                <c:pt idx="141">
                  <c:v>1.3582857899999998</c:v>
                </c:pt>
                <c:pt idx="142">
                  <c:v>1.32669551</c:v>
                </c:pt>
                <c:pt idx="143">
                  <c:v>1.3628355599999999</c:v>
                </c:pt>
                <c:pt idx="144">
                  <c:v>1.331253</c:v>
                </c:pt>
                <c:pt idx="145">
                  <c:v>1.3585759199999998</c:v>
                </c:pt>
                <c:pt idx="146">
                  <c:v>1.3446413000000002</c:v>
                </c:pt>
                <c:pt idx="147">
                  <c:v>1.3356445699999999</c:v>
                </c:pt>
                <c:pt idx="148">
                  <c:v>1.3580361599999999</c:v>
                </c:pt>
                <c:pt idx="149">
                  <c:v>1.3284229400000001</c:v>
                </c:pt>
                <c:pt idx="150">
                  <c:v>1.3655241599999999</c:v>
                </c:pt>
                <c:pt idx="151">
                  <c:v>1.3320078799999999</c:v>
                </c:pt>
                <c:pt idx="152">
                  <c:v>1.3632146999999999</c:v>
                </c:pt>
                <c:pt idx="153">
                  <c:v>1.3542086</c:v>
                </c:pt>
                <c:pt idx="154">
                  <c:v>1.3471795200000001</c:v>
                </c:pt>
                <c:pt idx="155">
                  <c:v>1.3675882500000001</c:v>
                </c:pt>
                <c:pt idx="156">
                  <c:v>1.33898052</c:v>
                </c:pt>
                <c:pt idx="157">
                  <c:v>1.3770404999999999</c:v>
                </c:pt>
                <c:pt idx="158">
                  <c:v>1.3425589000000002</c:v>
                </c:pt>
                <c:pt idx="159">
                  <c:v>1.3727558400000002</c:v>
                </c:pt>
                <c:pt idx="160">
                  <c:v>1.3627905200000001</c:v>
                </c:pt>
                <c:pt idx="161">
                  <c:v>1.3567183</c:v>
                </c:pt>
                <c:pt idx="162">
                  <c:v>1.3781002200000001</c:v>
                </c:pt>
                <c:pt idx="163">
                  <c:v>1.34462009</c:v>
                </c:pt>
                <c:pt idx="164">
                  <c:v>1.3816512000000001</c:v>
                </c:pt>
                <c:pt idx="165">
                  <c:v>1.3511303999999997</c:v>
                </c:pt>
                <c:pt idx="166">
                  <c:v>1.3803194999999999</c:v>
                </c:pt>
                <c:pt idx="167">
                  <c:v>1.37230564</c:v>
                </c:pt>
                <c:pt idx="168">
                  <c:v>1.3652865000000001</c:v>
                </c:pt>
                <c:pt idx="169">
                  <c:v>1.3856409599999999</c:v>
                </c:pt>
                <c:pt idx="170">
                  <c:v>1.3551393999999999</c:v>
                </c:pt>
                <c:pt idx="171">
                  <c:v>1.3892001999999999</c:v>
                </c:pt>
                <c:pt idx="172">
                  <c:v>1.3557574800000001</c:v>
                </c:pt>
                <c:pt idx="173">
                  <c:v>1.3839549</c:v>
                </c:pt>
                <c:pt idx="174">
                  <c:v>1.3749695799999999</c:v>
                </c:pt>
                <c:pt idx="175">
                  <c:v>1.3669643999999999</c:v>
                </c:pt>
                <c:pt idx="176">
                  <c:v>1.39026096</c:v>
                </c:pt>
                <c:pt idx="177">
                  <c:v>1.3607635199999999</c:v>
                </c:pt>
                <c:pt idx="178">
                  <c:v>1.3898912399999999</c:v>
                </c:pt>
                <c:pt idx="179">
                  <c:v>1.3604015999999999</c:v>
                </c:pt>
                <c:pt idx="180">
                  <c:v>1.3905271400000001</c:v>
                </c:pt>
                <c:pt idx="181">
                  <c:v>1.38055752</c:v>
                </c:pt>
                <c:pt idx="182">
                  <c:v>1.3706187599999999</c:v>
                </c:pt>
                <c:pt idx="183">
                  <c:v>1.39484184</c:v>
                </c:pt>
                <c:pt idx="184">
                  <c:v>1.367324</c:v>
                </c:pt>
                <c:pt idx="185">
                  <c:v>1.3974287400000001</c:v>
                </c:pt>
                <c:pt idx="186">
                  <c:v>1.3698892</c:v>
                </c:pt>
                <c:pt idx="187">
                  <c:v>1.3941278399999999</c:v>
                </c:pt>
                <c:pt idx="188">
                  <c:v>1.3871233600000001</c:v>
                </c:pt>
                <c:pt idx="189">
                  <c:v>1.37913039</c:v>
                </c:pt>
                <c:pt idx="190">
                  <c:v>1.4043201000000001</c:v>
                </c:pt>
                <c:pt idx="191">
                  <c:v>1.37487402</c:v>
                </c:pt>
                <c:pt idx="192">
                  <c:v>1.39809212</c:v>
                </c:pt>
                <c:pt idx="193">
                  <c:v>1.37840976</c:v>
                </c:pt>
                <c:pt idx="194">
                  <c:v>1.394822</c:v>
                </c:pt>
                <c:pt idx="195">
                  <c:v>1.3897455000000001</c:v>
                </c:pt>
                <c:pt idx="196">
                  <c:v>1.38567394</c:v>
                </c:pt>
                <c:pt idx="197">
                  <c:v>1.4079144400000001</c:v>
                </c:pt>
                <c:pt idx="198">
                  <c:v>1.37848032</c:v>
                </c:pt>
                <c:pt idx="199">
                  <c:v>1.4075534399999998</c:v>
                </c:pt>
                <c:pt idx="200">
                  <c:v>1.3839604000000001</c:v>
                </c:pt>
                <c:pt idx="201">
                  <c:v>1.4023055000000002</c:v>
                </c:pt>
                <c:pt idx="202">
                  <c:v>1.3962865400000002</c:v>
                </c:pt>
                <c:pt idx="203">
                  <c:v>1.3922175400000001</c:v>
                </c:pt>
                <c:pt idx="204">
                  <c:v>1.4144222399999999</c:v>
                </c:pt>
                <c:pt idx="205">
                  <c:v>1.3821060000000001</c:v>
                </c:pt>
                <c:pt idx="206">
                  <c:v>1.40625384</c:v>
                </c:pt>
                <c:pt idx="207">
                  <c:v>1.38855324</c:v>
                </c:pt>
                <c:pt idx="208">
                  <c:v>1.4068809000000002</c:v>
                </c:pt>
                <c:pt idx="209">
                  <c:v>1.4027846800000001</c:v>
                </c:pt>
                <c:pt idx="210">
                  <c:v>1.3938515199999999</c:v>
                </c:pt>
                <c:pt idx="211">
                  <c:v>1.41799611</c:v>
                </c:pt>
                <c:pt idx="212">
                  <c:v>1.3905599</c:v>
                </c:pt>
                <c:pt idx="213">
                  <c:v>1.4147129199999999</c:v>
                </c:pt>
                <c:pt idx="214">
                  <c:v>1.3940940500000001</c:v>
                </c:pt>
                <c:pt idx="215">
                  <c:v>1.4133621600000001</c:v>
                </c:pt>
                <c:pt idx="216">
                  <c:v>1.4063796</c:v>
                </c:pt>
                <c:pt idx="217">
                  <c:v>1.40327421</c:v>
                </c:pt>
                <c:pt idx="218">
                  <c:v>1.42156108</c:v>
                </c:pt>
                <c:pt idx="219">
                  <c:v>1.39416348</c:v>
                </c:pt>
                <c:pt idx="220">
                  <c:v>1.4173072199999999</c:v>
                </c:pt>
                <c:pt idx="221">
                  <c:v>1.4035102399999999</c:v>
                </c:pt>
                <c:pt idx="222">
                  <c:v>1.4227737600000001</c:v>
                </c:pt>
                <c:pt idx="223">
                  <c:v>1.4157669000000002</c:v>
                </c:pt>
                <c:pt idx="224">
                  <c:v>1.40684784</c:v>
                </c:pt>
                <c:pt idx="225">
                  <c:v>1.4280315000000001</c:v>
                </c:pt>
                <c:pt idx="226">
                  <c:v>1.40161476</c:v>
                </c:pt>
                <c:pt idx="227">
                  <c:v>1.4237791999999998</c:v>
                </c:pt>
                <c:pt idx="228">
                  <c:v>1.4099936399999999</c:v>
                </c:pt>
                <c:pt idx="229">
                  <c:v>1.4243689800000001</c:v>
                </c:pt>
                <c:pt idx="230">
                  <c:v>1.4193242199999998</c:v>
                </c:pt>
                <c:pt idx="231">
                  <c:v>1.41138326</c:v>
                </c:pt>
                <c:pt idx="232">
                  <c:v>1.42866432</c:v>
                </c:pt>
                <c:pt idx="233">
                  <c:v>1.407138</c:v>
                </c:pt>
                <c:pt idx="234">
                  <c:v>1.4302369399999999</c:v>
                </c:pt>
                <c:pt idx="235">
                  <c:v>1.4164628000000001</c:v>
                </c:pt>
                <c:pt idx="236">
                  <c:v>1.4298684400000001</c:v>
                </c:pt>
                <c:pt idx="237">
                  <c:v>1.43064675</c:v>
                </c:pt>
                <c:pt idx="238">
                  <c:v>1.4217268000000001</c:v>
                </c:pt>
                <c:pt idx="239">
                  <c:v>1.4341419300000002</c:v>
                </c:pt>
                <c:pt idx="240">
                  <c:v>1.4174821</c:v>
                </c:pt>
                <c:pt idx="241">
                  <c:v>1.4366804399999999</c:v>
                </c:pt>
                <c:pt idx="242">
                  <c:v>1.4238870100000001</c:v>
                </c:pt>
                <c:pt idx="243">
                  <c:v>1.43534077</c:v>
                </c:pt>
                <c:pt idx="244">
                  <c:v>1.43319537</c:v>
                </c:pt>
                <c:pt idx="245">
                  <c:v>1.43011116</c:v>
                </c:pt>
                <c:pt idx="246">
                  <c:v>1.43573196</c:v>
                </c:pt>
                <c:pt idx="247">
                  <c:v>1.4210095500000002</c:v>
                </c:pt>
                <c:pt idx="248">
                  <c:v>1.4392355800000001</c:v>
                </c:pt>
                <c:pt idx="249">
                  <c:v>1.4293436399999999</c:v>
                </c:pt>
                <c:pt idx="250">
                  <c:v>1.4427223</c:v>
                </c:pt>
                <c:pt idx="251">
                  <c:v>1.4425435</c:v>
                </c:pt>
                <c:pt idx="252">
                  <c:v>1.4317015800000001</c:v>
                </c:pt>
                <c:pt idx="253">
                  <c:v>1.4382845399999999</c:v>
                </c:pt>
                <c:pt idx="254">
                  <c:v>1.4255252100000002</c:v>
                </c:pt>
                <c:pt idx="255">
                  <c:v>1.4427512400000002</c:v>
                </c:pt>
                <c:pt idx="256">
                  <c:v>1.43578484</c:v>
                </c:pt>
                <c:pt idx="257">
                  <c:v>1.451085</c:v>
                </c:pt>
                <c:pt idx="258">
                  <c:v>1.4450714999999998</c:v>
                </c:pt>
                <c:pt idx="259">
                  <c:v>1.4361880500000002</c:v>
                </c:pt>
                <c:pt idx="260">
                  <c:v>1.4350428399999999</c:v>
                </c:pt>
                <c:pt idx="261">
                  <c:v>1.42518112</c:v>
                </c:pt>
                <c:pt idx="262">
                  <c:v>1.446258</c:v>
                </c:pt>
                <c:pt idx="263">
                  <c:v>1.43834544</c:v>
                </c:pt>
                <c:pt idx="264">
                  <c:v>1.453616</c:v>
                </c:pt>
                <c:pt idx="265">
                  <c:v>1.4466558899999999</c:v>
                </c:pt>
                <c:pt idx="266">
                  <c:v>1.4416450000000001</c:v>
                </c:pt>
                <c:pt idx="267">
                  <c:v>1.44724776</c:v>
                </c:pt>
                <c:pt idx="268">
                  <c:v>1.4393251</c:v>
                </c:pt>
                <c:pt idx="269">
                  <c:v>1.4536192999999997</c:v>
                </c:pt>
                <c:pt idx="270">
                  <c:v>1.4428006199999999</c:v>
                </c:pt>
                <c:pt idx="271">
                  <c:v>1.4580711</c:v>
                </c:pt>
                <c:pt idx="272">
                  <c:v>1.45496329</c:v>
                </c:pt>
                <c:pt idx="273">
                  <c:v>1.4470596500000001</c:v>
                </c:pt>
                <c:pt idx="274">
                  <c:v>1.4507406899999999</c:v>
                </c:pt>
                <c:pt idx="275">
                  <c:v>1.44184446</c:v>
                </c:pt>
                <c:pt idx="276">
                  <c:v>1.4532448200000001</c:v>
                </c:pt>
                <c:pt idx="277">
                  <c:v>1.4424507500000001</c:v>
                </c:pt>
                <c:pt idx="278">
                  <c:v>1.46251552</c:v>
                </c:pt>
                <c:pt idx="279">
                  <c:v>1.4546017200000001</c:v>
                </c:pt>
                <c:pt idx="280">
                  <c:v>1.4505628800000001</c:v>
                </c:pt>
                <c:pt idx="281">
                  <c:v>1.4561383000000001</c:v>
                </c:pt>
                <c:pt idx="282">
                  <c:v>1.4482434200000001</c:v>
                </c:pt>
                <c:pt idx="283">
                  <c:v>1.45963226</c:v>
                </c:pt>
                <c:pt idx="284">
                  <c:v>1.4488168499999998</c:v>
                </c:pt>
                <c:pt idx="285">
                  <c:v>1.46694926</c:v>
                </c:pt>
                <c:pt idx="286">
                  <c:v>1.4600054999999998</c:v>
                </c:pt>
                <c:pt idx="287">
                  <c:v>1.4540271300000001</c:v>
                </c:pt>
                <c:pt idx="288">
                  <c:v>1.4528826000000001</c:v>
                </c:pt>
                <c:pt idx="289">
                  <c:v>1.44884832</c:v>
                </c:pt>
                <c:pt idx="290">
                  <c:v>1.4592480000000001</c:v>
                </c:pt>
                <c:pt idx="291">
                  <c:v>1.44845728</c:v>
                </c:pt>
                <c:pt idx="292">
                  <c:v>1.4675205600000001</c:v>
                </c:pt>
                <c:pt idx="293">
                  <c:v>1.4567315299999999</c:v>
                </c:pt>
                <c:pt idx="294">
                  <c:v>1.45558728</c:v>
                </c:pt>
                <c:pt idx="295">
                  <c:v>1.4563532799999999</c:v>
                </c:pt>
                <c:pt idx="296">
                  <c:v>1.45615659</c:v>
                </c:pt>
                <c:pt idx="297">
                  <c:v>1.4665604400000001</c:v>
                </c:pt>
                <c:pt idx="298">
                  <c:v>1.4605740599999999</c:v>
                </c:pt>
                <c:pt idx="299">
                  <c:v>1.4738606000000001</c:v>
                </c:pt>
                <c:pt idx="300">
                  <c:v>1.4573239499999999</c:v>
                </c:pt>
                <c:pt idx="301">
                  <c:v>1.4648061699999999</c:v>
                </c:pt>
                <c:pt idx="302">
                  <c:v>1.4607767299999999</c:v>
                </c:pt>
                <c:pt idx="303">
                  <c:v>1.4625175499999998</c:v>
                </c:pt>
                <c:pt idx="304">
                  <c:v>1.4699958899999999</c:v>
                </c:pt>
                <c:pt idx="305">
                  <c:v>1.4601995099999998</c:v>
                </c:pt>
                <c:pt idx="306">
                  <c:v>1.4763571200000001</c:v>
                </c:pt>
                <c:pt idx="307">
                  <c:v>1.4559604500000001</c:v>
                </c:pt>
                <c:pt idx="308">
                  <c:v>1.4701923000000001</c:v>
                </c:pt>
                <c:pt idx="309">
                  <c:v>1.4642287199999999</c:v>
                </c:pt>
                <c:pt idx="310">
                  <c:v>1.4659519000000001</c:v>
                </c:pt>
                <c:pt idx="311">
                  <c:v>1.4724924899999998</c:v>
                </c:pt>
                <c:pt idx="312">
                  <c:v>1.4655704000000001</c:v>
                </c:pt>
                <c:pt idx="313">
                  <c:v>1.48265688</c:v>
                </c:pt>
                <c:pt idx="314">
                  <c:v>1.4632533599999999</c:v>
                </c:pt>
                <c:pt idx="315">
                  <c:v>1.4745907199999999</c:v>
                </c:pt>
                <c:pt idx="316">
                  <c:v>1.4695915900000001</c:v>
                </c:pt>
                <c:pt idx="317">
                  <c:v>1.4693925599999997</c:v>
                </c:pt>
                <c:pt idx="318">
                  <c:v>1.4739916799999999</c:v>
                </c:pt>
                <c:pt idx="319">
                  <c:v>1.46517177</c:v>
                </c:pt>
                <c:pt idx="320">
                  <c:v>1.4812981599999999</c:v>
                </c:pt>
                <c:pt idx="321">
                  <c:v>1.4647747499999999</c:v>
                </c:pt>
                <c:pt idx="322">
                  <c:v>1.4761010699999999</c:v>
                </c:pt>
                <c:pt idx="323">
                  <c:v>1.4653672800000002</c:v>
                </c:pt>
                <c:pt idx="324">
                  <c:v>1.46515336</c:v>
                </c:pt>
                <c:pt idx="325">
                  <c:v>1.4716812499999998</c:v>
                </c:pt>
                <c:pt idx="326">
                  <c:v>1.4647713600000001</c:v>
                </c:pt>
                <c:pt idx="327">
                  <c:v>1.48182554</c:v>
                </c:pt>
                <c:pt idx="328">
                  <c:v>1.45479048</c:v>
                </c:pt>
                <c:pt idx="329">
                  <c:v>1.4708983999999998</c:v>
                </c:pt>
                <c:pt idx="330">
                  <c:v>1.4639920800000001</c:v>
                </c:pt>
                <c:pt idx="331">
                  <c:v>1.4637934400000001</c:v>
                </c:pt>
                <c:pt idx="332">
                  <c:v>1.47318868</c:v>
                </c:pt>
                <c:pt idx="333">
                  <c:v>1.4624384399999999</c:v>
                </c:pt>
                <c:pt idx="334">
                  <c:v>1.4814072</c:v>
                </c:pt>
                <c:pt idx="335">
                  <c:v>1.4591995200000001</c:v>
                </c:pt>
                <c:pt idx="336">
                  <c:v>1.4771756199999999</c:v>
                </c:pt>
                <c:pt idx="337">
                  <c:v>1.4693326999999998</c:v>
                </c:pt>
                <c:pt idx="338">
                  <c:v>1.4719890400000002</c:v>
                </c:pt>
                <c:pt idx="339">
                  <c:v>1.48041712</c:v>
                </c:pt>
                <c:pt idx="340">
                  <c:v>1.47161992</c:v>
                </c:pt>
                <c:pt idx="341">
                  <c:v>1.4857706299999998</c:v>
                </c:pt>
                <c:pt idx="342">
                  <c:v>1.4626108199999999</c:v>
                </c:pt>
                <c:pt idx="343">
                  <c:v>1.4834694599999998</c:v>
                </c:pt>
                <c:pt idx="344">
                  <c:v>1.47466086</c:v>
                </c:pt>
                <c:pt idx="345">
                  <c:v>1.4792414</c:v>
                </c:pt>
                <c:pt idx="346">
                  <c:v>1.4876604800000002</c:v>
                </c:pt>
                <c:pt idx="347">
                  <c:v>1.47597136</c:v>
                </c:pt>
                <c:pt idx="348">
                  <c:v>1.4920350199999999</c:v>
                </c:pt>
                <c:pt idx="349">
                  <c:v>1.4631767</c:v>
                </c:pt>
                <c:pt idx="350">
                  <c:v>1.4830291200000001</c:v>
                </c:pt>
                <c:pt idx="351">
                  <c:v>1.4732884799999999</c:v>
                </c:pt>
                <c:pt idx="352">
                  <c:v>1.4788198800000001</c:v>
                </c:pt>
                <c:pt idx="353">
                  <c:v>1.4862600800000001</c:v>
                </c:pt>
                <c:pt idx="354">
                  <c:v>1.4746126400000001</c:v>
                </c:pt>
                <c:pt idx="355">
                  <c:v>1.49352616</c:v>
                </c:pt>
                <c:pt idx="356">
                  <c:v>1.4684824000000001</c:v>
                </c:pt>
                <c:pt idx="357">
                  <c:v>1.4883461199999999</c:v>
                </c:pt>
                <c:pt idx="358">
                  <c:v>1.47574976</c:v>
                </c:pt>
                <c:pt idx="359">
                  <c:v>1.4812598400000001</c:v>
                </c:pt>
                <c:pt idx="360">
                  <c:v>1.4896466899999998</c:v>
                </c:pt>
                <c:pt idx="361">
                  <c:v>1.4827646400000001</c:v>
                </c:pt>
                <c:pt idx="362">
                  <c:v>1.4997508800000001</c:v>
                </c:pt>
                <c:pt idx="363">
                  <c:v>1.4728370400000002</c:v>
                </c:pt>
                <c:pt idx="364">
                  <c:v>1.4964808199999999</c:v>
                </c:pt>
                <c:pt idx="365">
                  <c:v>1.48389496</c:v>
                </c:pt>
                <c:pt idx="366">
                  <c:v>1.4903673899999998</c:v>
                </c:pt>
                <c:pt idx="367">
                  <c:v>1.4977913999999999</c:v>
                </c:pt>
                <c:pt idx="368">
                  <c:v>1.48425696</c:v>
                </c:pt>
                <c:pt idx="369">
                  <c:v>1.5069301500000001</c:v>
                </c:pt>
                <c:pt idx="370">
                  <c:v>1.47336892</c:v>
                </c:pt>
                <c:pt idx="371">
                  <c:v>1.49889597</c:v>
                </c:pt>
                <c:pt idx="372">
                  <c:v>1.4844312399999999</c:v>
                </c:pt>
                <c:pt idx="373">
                  <c:v>1.4908816</c:v>
                </c:pt>
                <c:pt idx="374">
                  <c:v>1.4992664800000002</c:v>
                </c:pt>
                <c:pt idx="375">
                  <c:v>1.48287123</c:v>
                </c:pt>
                <c:pt idx="376">
                  <c:v>1.5083798400000001</c:v>
                </c:pt>
                <c:pt idx="377">
                  <c:v>1.47010416</c:v>
                </c:pt>
                <c:pt idx="378">
                  <c:v>1.4974959999999999</c:v>
                </c:pt>
                <c:pt idx="379">
                  <c:v>1.4896921999999999</c:v>
                </c:pt>
                <c:pt idx="380">
                  <c:v>1.4942475</c:v>
                </c:pt>
                <c:pt idx="381">
                  <c:v>1.50641446</c:v>
                </c:pt>
                <c:pt idx="382">
                  <c:v>1.4900490000000002</c:v>
                </c:pt>
                <c:pt idx="383">
                  <c:v>1.5107755600000001</c:v>
                </c:pt>
                <c:pt idx="384">
                  <c:v>1.4763244799999999</c:v>
                </c:pt>
                <c:pt idx="385">
                  <c:v>1.5046560200000001</c:v>
                </c:pt>
                <c:pt idx="386">
                  <c:v>1.49590727</c:v>
                </c:pt>
                <c:pt idx="387">
                  <c:v>1.49570278</c:v>
                </c:pt>
                <c:pt idx="388">
                  <c:v>1.5059563199999999</c:v>
                </c:pt>
                <c:pt idx="389">
                  <c:v>1.4867540399999999</c:v>
                </c:pt>
                <c:pt idx="390">
                  <c:v>1.5140987100000001</c:v>
                </c:pt>
                <c:pt idx="391">
                  <c:v>1.4787446000000002</c:v>
                </c:pt>
                <c:pt idx="392">
                  <c:v>1.5089493599999999</c:v>
                </c:pt>
                <c:pt idx="393">
                  <c:v>1.49734184</c:v>
                </c:pt>
                <c:pt idx="394">
                  <c:v>1.4981026899999998</c:v>
                </c:pt>
                <c:pt idx="395">
                  <c:v>1.5102614999999999</c:v>
                </c:pt>
                <c:pt idx="396">
                  <c:v>1.49199441</c:v>
                </c:pt>
                <c:pt idx="397">
                  <c:v>1.5212431800000001</c:v>
                </c:pt>
                <c:pt idx="398">
                  <c:v>1.4849710800000002</c:v>
                </c:pt>
                <c:pt idx="399">
                  <c:v>1.51323202</c:v>
                </c:pt>
                <c:pt idx="400">
                  <c:v>1.5025994300000001</c:v>
                </c:pt>
                <c:pt idx="401">
                  <c:v>1.5042918000000001</c:v>
                </c:pt>
                <c:pt idx="402">
                  <c:v>1.5145242000000001</c:v>
                </c:pt>
                <c:pt idx="403">
                  <c:v>1.4953403200000002</c:v>
                </c:pt>
                <c:pt idx="404">
                  <c:v>1.5255096000000001</c:v>
                </c:pt>
                <c:pt idx="405">
                  <c:v>1.4883063299999999</c:v>
                </c:pt>
                <c:pt idx="406">
                  <c:v>1.5165555599999998</c:v>
                </c:pt>
                <c:pt idx="407">
                  <c:v>1.5030713499999999</c:v>
                </c:pt>
                <c:pt idx="408">
                  <c:v>1.5066739099999999</c:v>
                </c:pt>
                <c:pt idx="409">
                  <c:v>1.516912</c:v>
                </c:pt>
                <c:pt idx="410">
                  <c:v>1.4977294000000001</c:v>
                </c:pt>
                <c:pt idx="411">
                  <c:v>1.53260877</c:v>
                </c:pt>
                <c:pt idx="412">
                  <c:v>1.4935594400000001</c:v>
                </c:pt>
                <c:pt idx="413">
                  <c:v>1.52271285</c:v>
                </c:pt>
                <c:pt idx="414">
                  <c:v>1.51209828</c:v>
                </c:pt>
                <c:pt idx="415">
                  <c:v>1.5175746000000001</c:v>
                </c:pt>
                <c:pt idx="416">
                  <c:v>1.5268380400000001</c:v>
                </c:pt>
                <c:pt idx="417">
                  <c:v>1.50200544</c:v>
                </c:pt>
                <c:pt idx="418">
                  <c:v>1.5368511599999999</c:v>
                </c:pt>
                <c:pt idx="419">
                  <c:v>1.4949814100000001</c:v>
                </c:pt>
                <c:pt idx="420">
                  <c:v>1.5279092400000003</c:v>
                </c:pt>
                <c:pt idx="421">
                  <c:v>1.5173036200000001</c:v>
                </c:pt>
                <c:pt idx="422">
                  <c:v>1.5218112000000001</c:v>
                </c:pt>
                <c:pt idx="423">
                  <c:v>1.5291884800000002</c:v>
                </c:pt>
                <c:pt idx="424">
                  <c:v>1.5043626000000001</c:v>
                </c:pt>
                <c:pt idx="425">
                  <c:v>1.5410665799999999</c:v>
                </c:pt>
                <c:pt idx="426">
                  <c:v>1.5011432999999998</c:v>
                </c:pt>
                <c:pt idx="427">
                  <c:v>1.5302396800000002</c:v>
                </c:pt>
                <c:pt idx="428">
                  <c:v>1.5205891200000001</c:v>
                </c:pt>
                <c:pt idx="429">
                  <c:v>1.52321661</c:v>
                </c:pt>
                <c:pt idx="430">
                  <c:v>1.5277340800000001</c:v>
                </c:pt>
                <c:pt idx="431">
                  <c:v>1.5029634000000001</c:v>
                </c:pt>
                <c:pt idx="432">
                  <c:v>1.5433972900000001</c:v>
                </c:pt>
                <c:pt idx="433">
                  <c:v>1.505385</c:v>
                </c:pt>
                <c:pt idx="434">
                  <c:v>1.53541375</c:v>
                </c:pt>
                <c:pt idx="435">
                  <c:v>1.5238817499999999</c:v>
                </c:pt>
                <c:pt idx="436">
                  <c:v>1.5265059200000002</c:v>
                </c:pt>
                <c:pt idx="437">
                  <c:v>1.5319627800000002</c:v>
                </c:pt>
                <c:pt idx="438">
                  <c:v>1.50815889</c:v>
                </c:pt>
                <c:pt idx="439">
                  <c:v>1.54194392</c:v>
                </c:pt>
                <c:pt idx="440">
                  <c:v>1.50491134</c:v>
                </c:pt>
                <c:pt idx="441">
                  <c:v>1.5368157199999999</c:v>
                </c:pt>
                <c:pt idx="442">
                  <c:v>1.52620545</c:v>
                </c:pt>
                <c:pt idx="443">
                  <c:v>1.5297863299999999</c:v>
                </c:pt>
                <c:pt idx="444">
                  <c:v>1.5399551999999999</c:v>
                </c:pt>
                <c:pt idx="445">
                  <c:v>1.5123824100000001</c:v>
                </c:pt>
                <c:pt idx="446">
                  <c:v>1.547094</c:v>
                </c:pt>
                <c:pt idx="447">
                  <c:v>1.5110384400000001</c:v>
                </c:pt>
                <c:pt idx="448">
                  <c:v>1.5372366999999998</c:v>
                </c:pt>
                <c:pt idx="449">
                  <c:v>1.5285543699999999</c:v>
                </c:pt>
                <c:pt idx="450">
                  <c:v>1.5311559200000002</c:v>
                </c:pt>
                <c:pt idx="451">
                  <c:v>1.5432162700000001</c:v>
                </c:pt>
                <c:pt idx="452">
                  <c:v>1.51285695</c:v>
                </c:pt>
                <c:pt idx="453">
                  <c:v>1.55033025</c:v>
                </c:pt>
                <c:pt idx="454">
                  <c:v>1.5124396499999999</c:v>
                </c:pt>
                <c:pt idx="455">
                  <c:v>1.540497</c:v>
                </c:pt>
                <c:pt idx="456">
                  <c:v>1.53086375</c:v>
                </c:pt>
                <c:pt idx="457">
                  <c:v>1.5316106999999999</c:v>
                </c:pt>
                <c:pt idx="458">
                  <c:v>1.5445848</c:v>
                </c:pt>
                <c:pt idx="459">
                  <c:v>1.5180042800000002</c:v>
                </c:pt>
                <c:pt idx="460">
                  <c:v>1.5535904999999999</c:v>
                </c:pt>
                <c:pt idx="461">
                  <c:v>1.5194841600000002</c:v>
                </c:pt>
                <c:pt idx="462">
                  <c:v>1.5465723300000001</c:v>
                </c:pt>
                <c:pt idx="463">
                  <c:v>1.5388293</c:v>
                </c:pt>
                <c:pt idx="464">
                  <c:v>1.5367509800000001</c:v>
                </c:pt>
                <c:pt idx="465">
                  <c:v>1.5497117100000002</c:v>
                </c:pt>
                <c:pt idx="466">
                  <c:v>1.5194081500000001</c:v>
                </c:pt>
                <c:pt idx="467">
                  <c:v>1.5558847199999999</c:v>
                </c:pt>
                <c:pt idx="468">
                  <c:v>1.5180477000000001</c:v>
                </c:pt>
                <c:pt idx="469">
                  <c:v>1.54793132</c:v>
                </c:pt>
                <c:pt idx="470">
                  <c:v>1.5373905000000001</c:v>
                </c:pt>
                <c:pt idx="471">
                  <c:v>1.53717795</c:v>
                </c:pt>
                <c:pt idx="472">
                  <c:v>1.5557662000000001</c:v>
                </c:pt>
                <c:pt idx="473">
                  <c:v>1.5235941100000001</c:v>
                </c:pt>
                <c:pt idx="474">
                  <c:v>1.5609745799999999</c:v>
                </c:pt>
                <c:pt idx="475">
                  <c:v>1.5231888600000001</c:v>
                </c:pt>
                <c:pt idx="476">
                  <c:v>1.5567846400000001</c:v>
                </c:pt>
                <c:pt idx="477">
                  <c:v>1.5424947999999998</c:v>
                </c:pt>
                <c:pt idx="478">
                  <c:v>1.5366620799999999</c:v>
                </c:pt>
                <c:pt idx="479">
                  <c:v>1.5570941199999999</c:v>
                </c:pt>
                <c:pt idx="480">
                  <c:v>1.5259075</c:v>
                </c:pt>
                <c:pt idx="481">
                  <c:v>1.5632518500000001</c:v>
                </c:pt>
                <c:pt idx="482">
                  <c:v>1.5273625200000001</c:v>
                </c:pt>
                <c:pt idx="483">
                  <c:v>1.5637742399999999</c:v>
                </c:pt>
                <c:pt idx="484">
                  <c:v>1.5466644799999998</c:v>
                </c:pt>
                <c:pt idx="485">
                  <c:v>1.5445734799999999</c:v>
                </c:pt>
                <c:pt idx="486">
                  <c:v>1.5593714999999999</c:v>
                </c:pt>
                <c:pt idx="487">
                  <c:v>1.5272593599999997</c:v>
                </c:pt>
                <c:pt idx="488">
                  <c:v>1.5608319999999998</c:v>
                </c:pt>
                <c:pt idx="489">
                  <c:v>1.5212413600000001</c:v>
                </c:pt>
                <c:pt idx="490">
                  <c:v>1.5557106600000001</c:v>
                </c:pt>
                <c:pt idx="491">
                  <c:v>1.5470729999999999</c:v>
                </c:pt>
                <c:pt idx="492">
                  <c:v>1.5459210099999998</c:v>
                </c:pt>
                <c:pt idx="493">
                  <c:v>1.5635164799999999</c:v>
                </c:pt>
                <c:pt idx="494">
                  <c:v>1.5286384399999999</c:v>
                </c:pt>
                <c:pt idx="495">
                  <c:v>1.56309948</c:v>
                </c:pt>
                <c:pt idx="496">
                  <c:v>1.52446646</c:v>
                </c:pt>
                <c:pt idx="497">
                  <c:v>1.5542507400000001</c:v>
                </c:pt>
                <c:pt idx="498">
                  <c:v>1.5418575800000001</c:v>
                </c:pt>
                <c:pt idx="499">
                  <c:v>1.5341507999999999</c:v>
                </c:pt>
                <c:pt idx="500">
                  <c:v>1.55266726</c:v>
                </c:pt>
                <c:pt idx="501">
                  <c:v>1.5215687500000001</c:v>
                </c:pt>
                <c:pt idx="502">
                  <c:v>1.5615982799999999</c:v>
                </c:pt>
                <c:pt idx="503">
                  <c:v>1.5258266999999999</c:v>
                </c:pt>
                <c:pt idx="504">
                  <c:v>1.55464617</c:v>
                </c:pt>
                <c:pt idx="505">
                  <c:v>1.5459911599999998</c:v>
                </c:pt>
                <c:pt idx="506">
                  <c:v>1.54017866</c:v>
                </c:pt>
                <c:pt idx="507">
                  <c:v>1.5605474399999999</c:v>
                </c:pt>
                <c:pt idx="508">
                  <c:v>1.5322670999999999</c:v>
                </c:pt>
                <c:pt idx="509">
                  <c:v>1.5666610000000001</c:v>
                </c:pt>
                <c:pt idx="510">
                  <c:v>1.533728</c:v>
                </c:pt>
                <c:pt idx="511">
                  <c:v>1.5578266199999999</c:v>
                </c:pt>
                <c:pt idx="512">
                  <c:v>1.5445208799999999</c:v>
                </c:pt>
                <c:pt idx="513">
                  <c:v>1.5424365</c:v>
                </c:pt>
                <c:pt idx="514">
                  <c:v>1.56185028</c:v>
                </c:pt>
                <c:pt idx="515">
                  <c:v>1.5289401600000001</c:v>
                </c:pt>
                <c:pt idx="516">
                  <c:v>1.5688911800000001</c:v>
                </c:pt>
                <c:pt idx="517">
                  <c:v>1.5350549</c:v>
                </c:pt>
                <c:pt idx="518">
                  <c:v>1.56101478</c:v>
                </c:pt>
                <c:pt idx="519">
                  <c:v>1.5505230000000001</c:v>
                </c:pt>
                <c:pt idx="520">
                  <c:v>1.5447036799999998</c:v>
                </c:pt>
                <c:pt idx="521">
                  <c:v>1.5659825999999999</c:v>
                </c:pt>
                <c:pt idx="522">
                  <c:v>1.53495348</c:v>
                </c:pt>
                <c:pt idx="523">
                  <c:v>1.5692807400000002</c:v>
                </c:pt>
                <c:pt idx="524">
                  <c:v>1.5354759</c:v>
                </c:pt>
                <c:pt idx="525">
                  <c:v>1.5585942999999998</c:v>
                </c:pt>
                <c:pt idx="526">
                  <c:v>1.5509119199999999</c:v>
                </c:pt>
                <c:pt idx="527">
                  <c:v>1.5469803199999999</c:v>
                </c:pt>
                <c:pt idx="528">
                  <c:v>1.5654062</c:v>
                </c:pt>
                <c:pt idx="529">
                  <c:v>1.5353558799999998</c:v>
                </c:pt>
                <c:pt idx="530">
                  <c:v>1.56963312</c:v>
                </c:pt>
                <c:pt idx="531">
                  <c:v>1.53959052</c:v>
                </c:pt>
                <c:pt idx="532">
                  <c:v>1.5692292000000001</c:v>
                </c:pt>
                <c:pt idx="533">
                  <c:v>1.5578064599999999</c:v>
                </c:pt>
                <c:pt idx="534">
                  <c:v>1.55014882</c:v>
                </c:pt>
                <c:pt idx="535">
                  <c:v>1.56950484</c:v>
                </c:pt>
                <c:pt idx="536">
                  <c:v>1.5403976400000001</c:v>
                </c:pt>
                <c:pt idx="537">
                  <c:v>1.5718791200000002</c:v>
                </c:pt>
                <c:pt idx="538">
                  <c:v>1.5446425399999999</c:v>
                </c:pt>
                <c:pt idx="539">
                  <c:v>1.5714405</c:v>
                </c:pt>
                <c:pt idx="540">
                  <c:v>1.5628388600000001</c:v>
                </c:pt>
                <c:pt idx="541">
                  <c:v>1.54866875</c:v>
                </c:pt>
                <c:pt idx="542">
                  <c:v>1.5717305599999998</c:v>
                </c:pt>
                <c:pt idx="543">
                  <c:v>1.5417194399999998</c:v>
                </c:pt>
                <c:pt idx="544">
                  <c:v>1.5685159500000001</c:v>
                </c:pt>
                <c:pt idx="545">
                  <c:v>1.5459591400000001</c:v>
                </c:pt>
                <c:pt idx="546">
                  <c:v>1.5643722200000001</c:v>
                </c:pt>
                <c:pt idx="547">
                  <c:v>1.5622927100000001</c:v>
                </c:pt>
                <c:pt idx="548">
                  <c:v>1.55277084</c:v>
                </c:pt>
                <c:pt idx="549">
                  <c:v>1.57580962</c:v>
                </c:pt>
                <c:pt idx="550">
                  <c:v>1.5504767000000002</c:v>
                </c:pt>
                <c:pt idx="551">
                  <c:v>1.57443921</c:v>
                </c:pt>
                <c:pt idx="552">
                  <c:v>1.5528495</c:v>
                </c:pt>
                <c:pt idx="553">
                  <c:v>1.56936736</c:v>
                </c:pt>
                <c:pt idx="554">
                  <c:v>1.5626407900000001</c:v>
                </c:pt>
                <c:pt idx="555">
                  <c:v>1.55316108</c:v>
                </c:pt>
                <c:pt idx="556">
                  <c:v>1.5780193200000001</c:v>
                </c:pt>
                <c:pt idx="557">
                  <c:v>1.54527623</c:v>
                </c:pt>
                <c:pt idx="558">
                  <c:v>1.57387846</c:v>
                </c:pt>
                <c:pt idx="559">
                  <c:v>1.5541500800000001</c:v>
                </c:pt>
                <c:pt idx="560">
                  <c:v>1.5743668500000001</c:v>
                </c:pt>
                <c:pt idx="561">
                  <c:v>1.5667337700000001</c:v>
                </c:pt>
                <c:pt idx="562">
                  <c:v>1.55721189</c:v>
                </c:pt>
                <c:pt idx="563">
                  <c:v>1.5802219</c:v>
                </c:pt>
                <c:pt idx="564">
                  <c:v>1.54938277</c:v>
                </c:pt>
                <c:pt idx="565">
                  <c:v>1.57885119</c:v>
                </c:pt>
                <c:pt idx="566">
                  <c:v>1.5600856699999999</c:v>
                </c:pt>
                <c:pt idx="567">
                  <c:v>1.5756421199999999</c:v>
                </c:pt>
                <c:pt idx="568">
                  <c:v>1.57449357</c:v>
                </c:pt>
                <c:pt idx="569">
                  <c:v>1.5649961600000002</c:v>
                </c:pt>
                <c:pt idx="570">
                  <c:v>1.5861276</c:v>
                </c:pt>
                <c:pt idx="571">
                  <c:v>1.5553001099999999</c:v>
                </c:pt>
                <c:pt idx="572">
                  <c:v>1.5782646</c:v>
                </c:pt>
                <c:pt idx="573">
                  <c:v>1.5604439400000001</c:v>
                </c:pt>
                <c:pt idx="574">
                  <c:v>1.58153024</c:v>
                </c:pt>
                <c:pt idx="575">
                  <c:v>1.5766909200000001</c:v>
                </c:pt>
                <c:pt idx="576">
                  <c:v>1.5718527999999998</c:v>
                </c:pt>
                <c:pt idx="577">
                  <c:v>1.5892219000000001</c:v>
                </c:pt>
                <c:pt idx="578">
                  <c:v>1.56214644</c:v>
                </c:pt>
                <c:pt idx="579">
                  <c:v>1.5869232</c:v>
                </c:pt>
                <c:pt idx="580">
                  <c:v>1.5700446000000001</c:v>
                </c:pt>
                <c:pt idx="581">
                  <c:v>1.58095512</c:v>
                </c:pt>
                <c:pt idx="582">
                  <c:v>1.57793808</c:v>
                </c:pt>
                <c:pt idx="583">
                  <c:v>1.5675486999999999</c:v>
                </c:pt>
                <c:pt idx="584">
                  <c:v>1.58678692</c:v>
                </c:pt>
                <c:pt idx="585">
                  <c:v>1.5624803199999999</c:v>
                </c:pt>
                <c:pt idx="586">
                  <c:v>1.5863412800000001</c:v>
                </c:pt>
                <c:pt idx="587">
                  <c:v>1.57223761</c:v>
                </c:pt>
                <c:pt idx="588">
                  <c:v>1.5868209</c:v>
                </c:pt>
                <c:pt idx="589">
                  <c:v>1.58382256</c:v>
                </c:pt>
                <c:pt idx="590">
                  <c:v>1.57529203</c:v>
                </c:pt>
                <c:pt idx="591">
                  <c:v>1.5917184800000002</c:v>
                </c:pt>
                <c:pt idx="592">
                  <c:v>1.56930075</c:v>
                </c:pt>
                <c:pt idx="593">
                  <c:v>1.58757254</c:v>
                </c:pt>
                <c:pt idx="594">
                  <c:v>1.5762554500000001</c:v>
                </c:pt>
                <c:pt idx="595">
                  <c:v>1.59084077</c:v>
                </c:pt>
                <c:pt idx="596">
                  <c:v>1.5859958399999998</c:v>
                </c:pt>
                <c:pt idx="597">
                  <c:v>1.5793039900000001</c:v>
                </c:pt>
                <c:pt idx="598">
                  <c:v>1.59109356</c:v>
                </c:pt>
                <c:pt idx="599">
                  <c:v>1.5705450000000001</c:v>
                </c:pt>
                <c:pt idx="600">
                  <c:v>1.5925105199999998</c:v>
                </c:pt>
                <c:pt idx="601">
                  <c:v>1.5802796000000001</c:v>
                </c:pt>
                <c:pt idx="602">
                  <c:v>1.5948326900000001</c:v>
                </c:pt>
                <c:pt idx="603">
                  <c:v>1.59183816</c:v>
                </c:pt>
                <c:pt idx="604">
                  <c:v>1.5814758600000001</c:v>
                </c:pt>
                <c:pt idx="605">
                  <c:v>1.58863789</c:v>
                </c:pt>
                <c:pt idx="606">
                  <c:v>1.5745697599999999</c:v>
                </c:pt>
                <c:pt idx="607">
                  <c:v>1.59282184</c:v>
                </c:pt>
                <c:pt idx="608">
                  <c:v>1.5833531999999999</c:v>
                </c:pt>
                <c:pt idx="609">
                  <c:v>1.5960633999999998</c:v>
                </c:pt>
                <c:pt idx="610">
                  <c:v>1.5912090000000001</c:v>
                </c:pt>
                <c:pt idx="611">
                  <c:v>1.58085648</c:v>
                </c:pt>
                <c:pt idx="612">
                  <c:v>1.5871062</c:v>
                </c:pt>
                <c:pt idx="613">
                  <c:v>1.5730684799999999</c:v>
                </c:pt>
                <c:pt idx="614">
                  <c:v>1.5875806799999999</c:v>
                </c:pt>
                <c:pt idx="615">
                  <c:v>1.58368676</c:v>
                </c:pt>
                <c:pt idx="616">
                  <c:v>1.5935847200000002</c:v>
                </c:pt>
                <c:pt idx="617">
                  <c:v>1.5942987999999998</c:v>
                </c:pt>
                <c:pt idx="618">
                  <c:v>1.5857982400000001</c:v>
                </c:pt>
                <c:pt idx="619">
                  <c:v>1.5910851000000001</c:v>
                </c:pt>
                <c:pt idx="620">
                  <c:v>1.5807448799999999</c:v>
                </c:pt>
                <c:pt idx="621">
                  <c:v>1.5961796500000001</c:v>
                </c:pt>
                <c:pt idx="622">
                  <c:v>1.5839824</c:v>
                </c:pt>
                <c:pt idx="623">
                  <c:v>1.5994296000000001</c:v>
                </c:pt>
                <c:pt idx="624">
                  <c:v>1.59920379</c:v>
                </c:pt>
                <c:pt idx="625">
                  <c:v>1.5888520400000001</c:v>
                </c:pt>
                <c:pt idx="626">
                  <c:v>1.5941501199999999</c:v>
                </c:pt>
                <c:pt idx="627">
                  <c:v>1.5819785100000001</c:v>
                </c:pt>
                <c:pt idx="628">
                  <c:v>1.5964776000000001</c:v>
                </c:pt>
                <c:pt idx="629">
                  <c:v>1.5879717799999999</c:v>
                </c:pt>
                <c:pt idx="630">
                  <c:v>1.5997234900000001</c:v>
                </c:pt>
                <c:pt idx="631">
                  <c:v>1.5958009500000001</c:v>
                </c:pt>
                <c:pt idx="632">
                  <c:v>1.59191415</c:v>
                </c:pt>
                <c:pt idx="633">
                  <c:v>1.5935281600000002</c:v>
                </c:pt>
                <c:pt idx="634">
                  <c:v>1.58870592</c:v>
                </c:pt>
                <c:pt idx="635">
                  <c:v>1.5940141800000001</c:v>
                </c:pt>
                <c:pt idx="636">
                  <c:v>1.5864356399999999</c:v>
                </c:pt>
                <c:pt idx="637">
                  <c:v>1.5990947999999998</c:v>
                </c:pt>
                <c:pt idx="638">
                  <c:v>1.59978749</c:v>
                </c:pt>
                <c:pt idx="639">
                  <c:v>1.5958687499999999</c:v>
                </c:pt>
                <c:pt idx="640">
                  <c:v>1.5965789400000001</c:v>
                </c:pt>
                <c:pt idx="641">
                  <c:v>1.5908419999999999</c:v>
                </c:pt>
                <c:pt idx="642">
                  <c:v>1.6007189100000001</c:v>
                </c:pt>
                <c:pt idx="643">
                  <c:v>1.5876542500000002</c:v>
                </c:pt>
                <c:pt idx="644">
                  <c:v>1.60580937</c:v>
                </c:pt>
                <c:pt idx="645">
                  <c:v>1.59913858</c:v>
                </c:pt>
                <c:pt idx="646">
                  <c:v>1.59434019</c:v>
                </c:pt>
                <c:pt idx="647">
                  <c:v>1.5987030799999999</c:v>
                </c:pt>
                <c:pt idx="648">
                  <c:v>1.5920533500000003</c:v>
                </c:pt>
                <c:pt idx="649">
                  <c:v>1.6010025999999999</c:v>
                </c:pt>
                <c:pt idx="650">
                  <c:v>1.5952890399999999</c:v>
                </c:pt>
                <c:pt idx="651">
                  <c:v>1.60606973</c:v>
                </c:pt>
                <c:pt idx="652">
                  <c:v>1.5994224000000001</c:v>
                </c:pt>
                <c:pt idx="653">
                  <c:v>1.5982961400000002</c:v>
                </c:pt>
                <c:pt idx="654">
                  <c:v>1.59805212</c:v>
                </c:pt>
                <c:pt idx="655">
                  <c:v>1.5950928</c:v>
                </c:pt>
                <c:pt idx="656">
                  <c:v>1.6031334000000002</c:v>
                </c:pt>
                <c:pt idx="657">
                  <c:v>1.5937239400000003</c:v>
                </c:pt>
                <c:pt idx="658">
                  <c:v>1.6090930400000001</c:v>
                </c:pt>
                <c:pt idx="659">
                  <c:v>1.5932718000000001</c:v>
                </c:pt>
                <c:pt idx="660">
                  <c:v>1.5994756800000001</c:v>
                </c:pt>
                <c:pt idx="661">
                  <c:v>1.6001646500000002</c:v>
                </c:pt>
                <c:pt idx="662">
                  <c:v>1.60176918</c:v>
                </c:pt>
                <c:pt idx="663">
                  <c:v>1.6061377999999999</c:v>
                </c:pt>
                <c:pt idx="664">
                  <c:v>1.5885139500000001</c:v>
                </c:pt>
                <c:pt idx="665">
                  <c:v>1.60476632</c:v>
                </c:pt>
                <c:pt idx="666">
                  <c:v>1.5844016100000002</c:v>
                </c:pt>
                <c:pt idx="667">
                  <c:v>1.59609136</c:v>
                </c:pt>
                <c:pt idx="668">
                  <c:v>1.5922044</c:v>
                </c:pt>
                <c:pt idx="669">
                  <c:v>1.5892334100000001</c:v>
                </c:pt>
                <c:pt idx="670">
                  <c:v>1.5963434500000002</c:v>
                </c:pt>
                <c:pt idx="671">
                  <c:v>1.5869524500000001</c:v>
                </c:pt>
                <c:pt idx="672">
                  <c:v>1.5995479500000001</c:v>
                </c:pt>
                <c:pt idx="673">
                  <c:v>1.58287833</c:v>
                </c:pt>
                <c:pt idx="674">
                  <c:v>1.5926931800000002</c:v>
                </c:pt>
                <c:pt idx="675">
                  <c:v>1.5897416300000002</c:v>
                </c:pt>
                <c:pt idx="676">
                  <c:v>1.5886015199999999</c:v>
                </c:pt>
                <c:pt idx="677">
                  <c:v>1.5938590399999999</c:v>
                </c:pt>
                <c:pt idx="678">
                  <c:v>1.5909083900000001</c:v>
                </c:pt>
                <c:pt idx="679">
                  <c:v>1.6089552599999999</c:v>
                </c:pt>
                <c:pt idx="680">
                  <c:v>1.5886286700000001</c:v>
                </c:pt>
                <c:pt idx="681">
                  <c:v>1.6021036</c:v>
                </c:pt>
                <c:pt idx="682">
                  <c:v>1.59913577</c:v>
                </c:pt>
                <c:pt idx="683">
                  <c:v>1.60073442</c:v>
                </c:pt>
                <c:pt idx="684">
                  <c:v>1.6069152</c:v>
                </c:pt>
                <c:pt idx="685">
                  <c:v>1.59936576</c:v>
                </c:pt>
                <c:pt idx="686">
                  <c:v>1.61375968</c:v>
                </c:pt>
                <c:pt idx="687">
                  <c:v>1.59164416</c:v>
                </c:pt>
                <c:pt idx="688">
                  <c:v>1.6069125</c:v>
                </c:pt>
                <c:pt idx="689">
                  <c:v>1.596665</c:v>
                </c:pt>
                <c:pt idx="690">
                  <c:v>1.6019110000000001</c:v>
                </c:pt>
                <c:pt idx="691">
                  <c:v>1.6071554400000001</c:v>
                </c:pt>
                <c:pt idx="692">
                  <c:v>1.5987184699999999</c:v>
                </c:pt>
                <c:pt idx="693">
                  <c:v>1.61583364</c:v>
                </c:pt>
                <c:pt idx="694">
                  <c:v>1.5855158600000001</c:v>
                </c:pt>
                <c:pt idx="695">
                  <c:v>1.60352199</c:v>
                </c:pt>
                <c:pt idx="696">
                  <c:v>1.6060277599999999</c:v>
                </c:pt>
                <c:pt idx="697">
                  <c:v>1.60671005</c:v>
                </c:pt>
                <c:pt idx="698">
                  <c:v>1.61378833</c:v>
                </c:pt>
                <c:pt idx="699">
                  <c:v>1.60169622</c:v>
                </c:pt>
                <c:pt idx="700">
                  <c:v>1.6151498100000001</c:v>
                </c:pt>
                <c:pt idx="701">
                  <c:v>1.5885224</c:v>
                </c:pt>
                <c:pt idx="702">
                  <c:v>1.60468864</c:v>
                </c:pt>
                <c:pt idx="703">
                  <c:v>1.6017453999999998</c:v>
                </c:pt>
                <c:pt idx="704">
                  <c:v>1.6042481399999999</c:v>
                </c:pt>
                <c:pt idx="705">
                  <c:v>1.61221214</c:v>
                </c:pt>
                <c:pt idx="706">
                  <c:v>1.6028798099999999</c:v>
                </c:pt>
                <c:pt idx="707">
                  <c:v>1.62087029</c:v>
                </c:pt>
                <c:pt idx="708">
                  <c:v>1.5960523</c:v>
                </c:pt>
                <c:pt idx="709">
                  <c:v>1.61403842</c:v>
                </c:pt>
                <c:pt idx="710">
                  <c:v>1.60654786</c:v>
                </c:pt>
                <c:pt idx="711">
                  <c:v>1.6081197599999999</c:v>
                </c:pt>
                <c:pt idx="712">
                  <c:v>1.6170020999999999</c:v>
                </c:pt>
                <c:pt idx="713">
                  <c:v>1.6076777600000001</c:v>
                </c:pt>
                <c:pt idx="714">
                  <c:v>1.6210857699999999</c:v>
                </c:pt>
                <c:pt idx="715">
                  <c:v>1.5963269200000001</c:v>
                </c:pt>
                <c:pt idx="716">
                  <c:v>1.6170042599999999</c:v>
                </c:pt>
                <c:pt idx="717">
                  <c:v>1.6067760799999999</c:v>
                </c:pt>
                <c:pt idx="718">
                  <c:v>1.6129070000000001</c:v>
                </c:pt>
                <c:pt idx="719">
                  <c:v>1.6199624800000001</c:v>
                </c:pt>
                <c:pt idx="720">
                  <c:v>1.6097202400000001</c:v>
                </c:pt>
                <c:pt idx="721">
                  <c:v>1.6276736000000001</c:v>
                </c:pt>
                <c:pt idx="722">
                  <c:v>1.5956546899999999</c:v>
                </c:pt>
                <c:pt idx="723">
                  <c:v>1.6208513999999998</c:v>
                </c:pt>
                <c:pt idx="724">
                  <c:v>1.6106500800000001</c:v>
                </c:pt>
                <c:pt idx="725">
                  <c:v>1.6122350400000001</c:v>
                </c:pt>
                <c:pt idx="726">
                  <c:v>1.6228960800000001</c:v>
                </c:pt>
                <c:pt idx="727">
                  <c:v>1.61179104</c:v>
                </c:pt>
                <c:pt idx="728">
                  <c:v>1.6296904000000001</c:v>
                </c:pt>
                <c:pt idx="729">
                  <c:v>1.5959055199999999</c:v>
                </c:pt>
                <c:pt idx="730">
                  <c:v>1.61655912</c:v>
                </c:pt>
                <c:pt idx="731">
                  <c:v>1.6054431</c:v>
                </c:pt>
                <c:pt idx="732">
                  <c:v>1.6115613</c:v>
                </c:pt>
                <c:pt idx="733">
                  <c:v>1.62222942</c:v>
                </c:pt>
                <c:pt idx="734">
                  <c:v>1.6138192</c:v>
                </c:pt>
                <c:pt idx="735">
                  <c:v>1.6262968799999999</c:v>
                </c:pt>
                <c:pt idx="736">
                  <c:v>1.5970768</c:v>
                </c:pt>
                <c:pt idx="737">
                  <c:v>1.6258304399999999</c:v>
                </c:pt>
                <c:pt idx="738">
                  <c:v>1.6129292</c:v>
                </c:pt>
                <c:pt idx="739">
                  <c:v>1.61721</c:v>
                </c:pt>
                <c:pt idx="740">
                  <c:v>1.62877224</c:v>
                </c:pt>
                <c:pt idx="741">
                  <c:v>1.6122528</c:v>
                </c:pt>
                <c:pt idx="742">
                  <c:v>1.6346440999999998</c:v>
                </c:pt>
                <c:pt idx="743">
                  <c:v>1.6036404999999998</c:v>
                </c:pt>
                <c:pt idx="744">
                  <c:v>1.6269498899999999</c:v>
                </c:pt>
                <c:pt idx="745">
                  <c:v>1.61675864</c:v>
                </c:pt>
                <c:pt idx="746">
                  <c:v>1.6183366800000001</c:v>
                </c:pt>
                <c:pt idx="747">
                  <c:v>1.6271720199999999</c:v>
                </c:pt>
                <c:pt idx="748">
                  <c:v>1.61427024</c:v>
                </c:pt>
                <c:pt idx="749">
                  <c:v>1.63846603</c:v>
                </c:pt>
                <c:pt idx="750">
                  <c:v>1.6029689200000001</c:v>
                </c:pt>
                <c:pt idx="751">
                  <c:v>1.6325683499999999</c:v>
                </c:pt>
                <c:pt idx="752">
                  <c:v>1.62330825</c:v>
                </c:pt>
                <c:pt idx="753">
                  <c:v>1.62580554</c:v>
                </c:pt>
                <c:pt idx="754">
                  <c:v>1.6328046000000001</c:v>
                </c:pt>
                <c:pt idx="755">
                  <c:v>1.6190102699999998</c:v>
                </c:pt>
                <c:pt idx="756">
                  <c:v>1.6449887999999999</c:v>
                </c:pt>
                <c:pt idx="757">
                  <c:v>1.60950751</c:v>
                </c:pt>
                <c:pt idx="758">
                  <c:v>1.6336726400000001</c:v>
                </c:pt>
                <c:pt idx="759">
                  <c:v>1.6244210800000001</c:v>
                </c:pt>
                <c:pt idx="760">
                  <c:v>1.6259939999999999</c:v>
                </c:pt>
                <c:pt idx="761">
                  <c:v>1.6348100999999999</c:v>
                </c:pt>
                <c:pt idx="762">
                  <c:v>1.6138039599999998</c:v>
                </c:pt>
                <c:pt idx="763">
                  <c:v>1.6469808000000001</c:v>
                </c:pt>
                <c:pt idx="764">
                  <c:v>1.6106487200000001</c:v>
                </c:pt>
                <c:pt idx="765">
                  <c:v>1.6383823499999999</c:v>
                </c:pt>
                <c:pt idx="766">
                  <c:v>1.62552857</c:v>
                </c:pt>
                <c:pt idx="767">
                  <c:v>1.62980664</c:v>
                </c:pt>
                <c:pt idx="768">
                  <c:v>1.6422041999999999</c:v>
                </c:pt>
                <c:pt idx="769">
                  <c:v>1.62031528</c:v>
                </c:pt>
                <c:pt idx="770">
                  <c:v>1.65257392</c:v>
                </c:pt>
                <c:pt idx="771">
                  <c:v>1.6162585600000001</c:v>
                </c:pt>
                <c:pt idx="772">
                  <c:v>1.6421777999999998</c:v>
                </c:pt>
                <c:pt idx="773">
                  <c:v>1.6329424800000001</c:v>
                </c:pt>
                <c:pt idx="774">
                  <c:v>1.6344920199999999</c:v>
                </c:pt>
                <c:pt idx="775">
                  <c:v>1.6459929200000001</c:v>
                </c:pt>
                <c:pt idx="776">
                  <c:v>1.6205374000000001</c:v>
                </c:pt>
                <c:pt idx="777">
                  <c:v>1.65272744</c:v>
                </c:pt>
                <c:pt idx="778">
                  <c:v>1.61466368</c:v>
                </c:pt>
                <c:pt idx="779">
                  <c:v>1.6450434</c:v>
                </c:pt>
                <c:pt idx="780">
                  <c:v>1.63401492</c:v>
                </c:pt>
                <c:pt idx="781">
                  <c:v>1.6400836499999998</c:v>
                </c:pt>
                <c:pt idx="782">
                  <c:v>1.6434489999999999</c:v>
                </c:pt>
                <c:pt idx="783">
                  <c:v>1.6216203999999999</c:v>
                </c:pt>
                <c:pt idx="784">
                  <c:v>1.6591976100000001</c:v>
                </c:pt>
                <c:pt idx="785">
                  <c:v>1.620252</c:v>
                </c:pt>
                <c:pt idx="786">
                  <c:v>1.64971833</c:v>
                </c:pt>
                <c:pt idx="787">
                  <c:v>1.6425000000000001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80336"/>
        <c:axId val="384376416"/>
        <c:extLst>
          <c:ext xmlns:c15="http://schemas.microsoft.com/office/drawing/2012/chart" uri="{02D57815-91ED-43cb-92C2-25804820EDAC}">
            <c15:filteredScatterSeries>
              <c15:ser>
                <c:idx val="12"/>
                <c:order val="12"/>
                <c:tx>
                  <c:v>Old Test_1 : CSR-4</c:v>
                </c:tx>
                <c:spPr>
                  <a:ln w="19050" cap="rnd">
                    <a:solidFill>
                      <a:schemeClr val="accent1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CHS_31Oct2015!$AJ$27:$AJ$654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1.0000050000287825E-3</c:v>
                      </c:pt>
                      <c:pt idx="1">
                        <c:v>3.0000450008974694E-3</c:v>
                      </c:pt>
                      <c:pt idx="2">
                        <c:v>1.8001620194422044E-2</c:v>
                      </c:pt>
                      <c:pt idx="3">
                        <c:v>3.500612642953807E-2</c:v>
                      </c:pt>
                      <c:pt idx="4">
                        <c:v>5.0012504168224288E-2</c:v>
                      </c:pt>
                      <c:pt idx="5">
                        <c:v>6.6021789587945579E-2</c:v>
                      </c:pt>
                      <c:pt idx="6">
                        <c:v>8.3034464071438871E-2</c:v>
                      </c:pt>
                      <c:pt idx="7">
                        <c:v>9.8048051396142047E-2</c:v>
                      </c:pt>
                      <c:pt idx="8">
                        <c:v>0.11406502942706553</c:v>
                      </c:pt>
                      <c:pt idx="9">
                        <c:v>0.13008457330480697</c:v>
                      </c:pt>
                      <c:pt idx="10">
                        <c:v>0.14610668385159417</c:v>
                      </c:pt>
                      <c:pt idx="11">
                        <c:v>0.16112974427755791</c:v>
                      </c:pt>
                      <c:pt idx="12">
                        <c:v>0.17715683008682948</c:v>
                      </c:pt>
                      <c:pt idx="13">
                        <c:v>0.19318648498264049</c:v>
                      </c:pt>
                      <c:pt idx="14">
                        <c:v>0.20921870978877671</c:v>
                      </c:pt>
                      <c:pt idx="15">
                        <c:v>0.22525350532937552</c:v>
                      </c:pt>
                      <c:pt idx="16">
                        <c:v>0.24129087242901556</c:v>
                      </c:pt>
                      <c:pt idx="17">
                        <c:v>0.25733081191262752</c:v>
                      </c:pt>
                      <c:pt idx="18">
                        <c:v>0.27337332460558372</c:v>
                      </c:pt>
                      <c:pt idx="19">
                        <c:v>0.29042131473898269</c:v>
                      </c:pt>
                      <c:pt idx="20">
                        <c:v>0.3054660729228712</c:v>
                      </c:pt>
                      <c:pt idx="21">
                        <c:v>0.32151631019990123</c:v>
                      </c:pt>
                      <c:pt idx="22">
                        <c:v>0.33656574763016872</c:v>
                      </c:pt>
                      <c:pt idx="23">
                        <c:v>0.35362451512541543</c:v>
                      </c:pt>
                      <c:pt idx="24">
                        <c:v>0.36968248442897617</c:v>
                      </c:pt>
                      <c:pt idx="25">
                        <c:v>0.38674690264900968</c:v>
                      </c:pt>
                      <c:pt idx="26">
                        <c:v>0.4018061608584097</c:v>
                      </c:pt>
                      <c:pt idx="27">
                        <c:v>0.41787186964175277</c:v>
                      </c:pt>
                      <c:pt idx="28">
                        <c:v>0.43394015990981111</c:v>
                      </c:pt>
                      <c:pt idx="29">
                        <c:v>0.45101554778860192</c:v>
                      </c:pt>
                      <c:pt idx="30">
                        <c:v>0.46608448821946663</c:v>
                      </c:pt>
                      <c:pt idx="31">
                        <c:v>0.48216052792171066</c:v>
                      </c:pt>
                      <c:pt idx="32">
                        <c:v>0.49924415230440972</c:v>
                      </c:pt>
                      <c:pt idx="33">
                        <c:v>0.51532552408008092</c:v>
                      </c:pt>
                      <c:pt idx="34">
                        <c:v>0.53040415919060124</c:v>
                      </c:pt>
                      <c:pt idx="35">
                        <c:v>0.54749602802698261</c:v>
                      </c:pt>
                      <c:pt idx="36">
                        <c:v>0.5625795151566827</c:v>
                      </c:pt>
                      <c:pt idx="37">
                        <c:v>0.57867107617339786</c:v>
                      </c:pt>
                      <c:pt idx="38">
                        <c:v>0.59577119742473905</c:v>
                      </c:pt>
                      <c:pt idx="39">
                        <c:v>0.61086196844087703</c:v>
                      </c:pt>
                      <c:pt idx="40">
                        <c:v>0.62696130135953743</c:v>
                      </c:pt>
                      <c:pt idx="41">
                        <c:v>0.64406968299868705</c:v>
                      </c:pt>
                      <c:pt idx="42">
                        <c:v>0.65916774493948482</c:v>
                      </c:pt>
                      <c:pt idx="43">
                        <c:v>0.67527485727108671</c:v>
                      </c:pt>
                      <c:pt idx="44">
                        <c:v>0.69239150728241983</c:v>
                      </c:pt>
                      <c:pt idx="45">
                        <c:v>0.70749686719633931</c:v>
                      </c:pt>
                      <c:pt idx="46">
                        <c:v>0.72361176646273895</c:v>
                      </c:pt>
                      <c:pt idx="47">
                        <c:v>0.73972926304747189</c:v>
                      </c:pt>
                      <c:pt idx="48">
                        <c:v>0.75584935778794093</c:v>
                      </c:pt>
                      <c:pt idx="49">
                        <c:v>0.77197205152190906</c:v>
                      </c:pt>
                      <c:pt idx="50">
                        <c:v>0.78809734508758933</c:v>
                      </c:pt>
                      <c:pt idx="51">
                        <c:v>0.8042252393235555</c:v>
                      </c:pt>
                      <c:pt idx="52">
                        <c:v>0.82035573506883208</c:v>
                      </c:pt>
                      <c:pt idx="53">
                        <c:v>0.83648883316280476</c:v>
                      </c:pt>
                      <c:pt idx="54">
                        <c:v>0.85262453444531028</c:v>
                      </c:pt>
                      <c:pt idx="55">
                        <c:v>0.86876283975655855</c:v>
                      </c:pt>
                      <c:pt idx="56">
                        <c:v>0.88490374993716625</c:v>
                      </c:pt>
                      <c:pt idx="57">
                        <c:v>0.90003821972990461</c:v>
                      </c:pt>
                      <c:pt idx="58">
                        <c:v>0.91719338827105212</c:v>
                      </c:pt>
                      <c:pt idx="59">
                        <c:v>0.93233274608840921</c:v>
                      </c:pt>
                      <c:pt idx="60">
                        <c:v>0.94848392112150548</c:v>
                      </c:pt>
                      <c:pt idx="61">
                        <c:v>0.96564740333128685</c:v>
                      </c:pt>
                      <c:pt idx="62">
                        <c:v>0.98079409910856596</c:v>
                      </c:pt>
                      <c:pt idx="63">
                        <c:v>0.99695310374904833</c:v>
                      </c:pt>
                      <c:pt idx="64">
                        <c:v>1.0141249076892436</c:v>
                      </c:pt>
                      <c:pt idx="65">
                        <c:v>1.0302892995897035</c:v>
                      </c:pt>
                      <c:pt idx="66">
                        <c:v>1.0454457903858874</c:v>
                      </c:pt>
                      <c:pt idx="67">
                        <c:v>1.0626259241300087</c:v>
                      </c:pt>
                      <c:pt idx="68">
                        <c:v>1.0787981584605055</c:v>
                      </c:pt>
                      <c:pt idx="69">
                        <c:v>1.0939620038385565</c:v>
                      </c:pt>
                      <c:pt idx="70">
                        <c:v>1.1111504754718706</c:v>
                      </c:pt>
                      <c:pt idx="71">
                        <c:v>1.1263192278710714</c:v>
                      </c:pt>
                      <c:pt idx="72">
                        <c:v>1.1425017669467668</c:v>
                      </c:pt>
                      <c:pt idx="73">
                        <c:v>1.158686925192014</c:v>
                      </c:pt>
                      <c:pt idx="74">
                        <c:v>1.1748747034548066</c:v>
                      </c:pt>
                      <c:pt idx="75">
                        <c:v>1.1910651025835046</c:v>
                      </c:pt>
                      <c:pt idx="76">
                        <c:v>1.2072581234269248</c:v>
                      </c:pt>
                      <c:pt idx="77">
                        <c:v>1.2234537668342522</c:v>
                      </c:pt>
                      <c:pt idx="78">
                        <c:v>1.2396520336551293</c:v>
                      </c:pt>
                      <c:pt idx="79">
                        <c:v>1.2558529247395771</c:v>
                      </c:pt>
                      <c:pt idx="80">
                        <c:v>1.2720564409380308</c:v>
                      </c:pt>
                      <c:pt idx="81">
                        <c:v>1.2882625831013719</c:v>
                      </c:pt>
                      <c:pt idx="82">
                        <c:v>1.3034582270460209</c:v>
                      </c:pt>
                      <c:pt idx="83">
                        <c:v>1.3206827487281785</c:v>
                      </c:pt>
                      <c:pt idx="84">
                        <c:v>1.3368967738954327</c:v>
                      </c:pt>
                      <c:pt idx="85">
                        <c:v>1.3531134284351523</c:v>
                      </c:pt>
                      <c:pt idx="86">
                        <c:v>1.3693327132002566</c:v>
                      </c:pt>
                      <c:pt idx="87">
                        <c:v>1.3855546290440808</c:v>
                      </c:pt>
                      <c:pt idx="88">
                        <c:v>1.4017791768204082</c:v>
                      </c:pt>
                      <c:pt idx="89">
                        <c:v>1.4180063573833934</c:v>
                      </c:pt>
                      <c:pt idx="90">
                        <c:v>1.4342361715876515</c:v>
                      </c:pt>
                      <c:pt idx="91">
                        <c:v>1.4504686202881689</c:v>
                      </c:pt>
                      <c:pt idx="92">
                        <c:v>1.4667037043403937</c:v>
                      </c:pt>
                      <c:pt idx="93">
                        <c:v>1.4829414246001456</c:v>
                      </c:pt>
                      <c:pt idx="94">
                        <c:v>1.4991817819237057</c:v>
                      </c:pt>
                      <c:pt idx="95">
                        <c:v>1.5144095126659394</c:v>
                      </c:pt>
                      <c:pt idx="96">
                        <c:v>1.5316704111893289</c:v>
                      </c:pt>
                      <c:pt idx="97">
                        <c:v>1.5479186848460087</c:v>
                      </c:pt>
                      <c:pt idx="98">
                        <c:v>1.5631538394869031</c:v>
                      </c:pt>
                      <c:pt idx="99">
                        <c:v>1.5804231544967307</c:v>
                      </c:pt>
                      <c:pt idx="100">
                        <c:v>1.5966793522078877</c:v>
                      </c:pt>
                      <c:pt idx="101">
                        <c:v>1.6129381929883644</c:v>
                      </c:pt>
                      <c:pt idx="102">
                        <c:v>1.6291996776977431</c:v>
                      </c:pt>
                      <c:pt idx="103">
                        <c:v>1.6454638071960701</c:v>
                      </c:pt>
                      <c:pt idx="104">
                        <c:v>1.6607138313714951</c:v>
                      </c:pt>
                      <c:pt idx="105">
                        <c:v>1.6780000040017204</c:v>
                      </c:pt>
                      <c:pt idx="106">
                        <c:v>1.6942720730312024</c:v>
                      </c:pt>
                      <c:pt idx="107">
                        <c:v>1.7095295428637234</c:v>
                      </c:pt>
                      <c:pt idx="108">
                        <c:v>1.7268241566519797</c:v>
                      </c:pt>
                      <c:pt idx="109">
                        <c:v>1.7420865942963917</c:v>
                      </c:pt>
                      <c:pt idx="110">
                        <c:v>1.7583690957316476</c:v>
                      </c:pt>
                      <c:pt idx="111">
                        <c:v>1.7746542487971795</c:v>
                      </c:pt>
                      <c:pt idx="112">
                        <c:v>1.7919601302950834</c:v>
                      </c:pt>
                      <c:pt idx="113">
                        <c:v>1.8072325132746787</c:v>
                      </c:pt>
                      <c:pt idx="114">
                        <c:v>1.8235256264154822</c:v>
                      </c:pt>
                      <c:pt idx="115">
                        <c:v>1.8408399683355101</c:v>
                      </c:pt>
                      <c:pt idx="116">
                        <c:v>1.8561198188264338</c:v>
                      </c:pt>
                      <c:pt idx="117">
                        <c:v>1.8724208998279559</c:v>
                      </c:pt>
                      <c:pt idx="118">
                        <c:v>1.8897437104463413</c:v>
                      </c:pt>
                      <c:pt idx="119">
                        <c:v>1.9050310357547346</c:v>
                      </c:pt>
                      <c:pt idx="120">
                        <c:v>1.9213400924138839</c:v>
                      </c:pt>
                      <c:pt idx="121">
                        <c:v>1.9386713800190094</c:v>
                      </c:pt>
                      <c:pt idx="122">
                        <c:v>1.9539661874617069</c:v>
                      </c:pt>
                      <c:pt idx="123">
                        <c:v>1.9702832275868429</c:v>
                      </c:pt>
                      <c:pt idx="124">
                        <c:v>1.9876230004792648</c:v>
                      </c:pt>
                      <c:pt idx="125">
                        <c:v>2.002925297383884</c:v>
                      </c:pt>
                      <c:pt idx="126">
                        <c:v>2.0192503287948034</c:v>
                      </c:pt>
                      <c:pt idx="127">
                        <c:v>2.0365985952872765</c:v>
                      </c:pt>
                      <c:pt idx="128">
                        <c:v>2.0519083889922038</c:v>
                      </c:pt>
                      <c:pt idx="129">
                        <c:v>2.0682414195202332</c:v>
                      </c:pt>
                      <c:pt idx="130">
                        <c:v>2.0835560588138358</c:v>
                      </c:pt>
                      <c:pt idx="131">
                        <c:v>2.1009154857921124</c:v>
                      </c:pt>
                      <c:pt idx="132">
                        <c:v>2.1172565232800955</c:v>
                      </c:pt>
                      <c:pt idx="133">
                        <c:v>2.132578671475243</c:v>
                      </c:pt>
                      <c:pt idx="134">
                        <c:v>2.1499466113236654</c:v>
                      </c:pt>
                      <c:pt idx="135">
                        <c:v>2.1662956636259518</c:v>
                      </c:pt>
                      <c:pt idx="136">
                        <c:v>2.1816253280896274</c:v>
                      </c:pt>
                      <c:pt idx="137">
                        <c:v>2.1990017891615254</c:v>
                      </c:pt>
                      <c:pt idx="138">
                        <c:v>2.2153588641440618</c:v>
                      </c:pt>
                      <c:pt idx="139">
                        <c:v>2.2306960522540624</c:v>
                      </c:pt>
                      <c:pt idx="140">
                        <c:v>2.2470583127368524</c:v>
                      </c:pt>
                      <c:pt idx="141">
                        <c:v>2.2644461484553862</c:v>
                      </c:pt>
                      <c:pt idx="142">
                        <c:v>2.2797908676004099</c:v>
                      </c:pt>
                      <c:pt idx="143">
                        <c:v>2.2961611637347041</c:v>
                      </c:pt>
                      <c:pt idx="144">
                        <c:v>2.3135575402156854</c:v>
                      </c:pt>
                      <c:pt idx="145">
                        <c:v>2.3289097977953208</c:v>
                      </c:pt>
                      <c:pt idx="146">
                        <c:v>2.3452881374777457</c:v>
                      </c:pt>
                      <c:pt idx="147">
                        <c:v>2.3626930631156267</c:v>
                      </c:pt>
                      <c:pt idx="148">
                        <c:v>2.3780528665403389</c:v>
                      </c:pt>
                      <c:pt idx="149">
                        <c:v>2.3944392576792</c:v>
                      </c:pt>
                      <c:pt idx="150">
                        <c:v>2.4118527408807799</c:v>
                      </c:pt>
                      <c:pt idx="151">
                        <c:v>2.4272200975720013</c:v>
                      </c:pt>
                      <c:pt idx="152">
                        <c:v>2.4436145480872398</c:v>
                      </c:pt>
                      <c:pt idx="153">
                        <c:v>2.4610365972717343</c:v>
                      </c:pt>
                      <c:pt idx="154">
                        <c:v>2.4764115146618386</c:v>
                      </c:pt>
                      <c:pt idx="155">
                        <c:v>2.4928140324850872</c:v>
                      </c:pt>
                      <c:pt idx="156">
                        <c:v>2.5092192411756331</c:v>
                      </c:pt>
                      <c:pt idx="157">
                        <c:v>2.5256271416164822</c:v>
                      </c:pt>
                      <c:pt idx="158">
                        <c:v>2.5420377346911223</c:v>
                      </c:pt>
                      <c:pt idx="159">
                        <c:v>2.5584510212834295</c:v>
                      </c:pt>
                      <c:pt idx="160">
                        <c:v>2.5748670022777622</c:v>
                      </c:pt>
                      <c:pt idx="161">
                        <c:v>2.5912856785588785</c:v>
                      </c:pt>
                      <c:pt idx="162">
                        <c:v>2.6077070510119738</c:v>
                      </c:pt>
                      <c:pt idx="163">
                        <c:v>2.6241311205227125</c:v>
                      </c:pt>
                      <c:pt idx="164">
                        <c:v>2.6405578879771512</c:v>
                      </c:pt>
                      <c:pt idx="165">
                        <c:v>2.6569873542618283</c:v>
                      </c:pt>
                      <c:pt idx="166">
                        <c:v>2.6734195202636721</c:v>
                      </c:pt>
                      <c:pt idx="167">
                        <c:v>2.6898543868700973</c:v>
                      </c:pt>
                      <c:pt idx="168">
                        <c:v>2.7062919549689073</c:v>
                      </c:pt>
                      <c:pt idx="169">
                        <c:v>2.7227322254483903</c:v>
                      </c:pt>
                      <c:pt idx="170">
                        <c:v>2.7391751991972391</c:v>
                      </c:pt>
                      <c:pt idx="171">
                        <c:v>2.7556208771045831</c:v>
                      </c:pt>
                      <c:pt idx="172">
                        <c:v>2.7720692600600265</c:v>
                      </c:pt>
                      <c:pt idx="173">
                        <c:v>2.7885203489535662</c:v>
                      </c:pt>
                      <c:pt idx="174">
                        <c:v>2.804974144675684</c:v>
                      </c:pt>
                      <c:pt idx="175">
                        <c:v>2.8214306481172557</c:v>
                      </c:pt>
                      <c:pt idx="176">
                        <c:v>2.8378898601696432</c:v>
                      </c:pt>
                      <c:pt idx="177">
                        <c:v>2.8543517817246133</c:v>
                      </c:pt>
                      <c:pt idx="178">
                        <c:v>2.8697872947545324</c:v>
                      </c:pt>
                      <c:pt idx="179">
                        <c:v>2.8872837569116081</c:v>
                      </c:pt>
                      <c:pt idx="180">
                        <c:v>2.9027243543904668</c:v>
                      </c:pt>
                      <c:pt idx="181">
                        <c:v>2.9191969532890405</c:v>
                      </c:pt>
                      <c:pt idx="182">
                        <c:v>2.9367020632812775</c:v>
                      </c:pt>
                      <c:pt idx="183">
                        <c:v>2.9531802606037858</c:v>
                      </c:pt>
                      <c:pt idx="184">
                        <c:v>2.9686310370360358</c:v>
                      </c:pt>
                      <c:pt idx="185">
                        <c:v>2.9861448034162534</c:v>
                      </c:pt>
                      <c:pt idx="186">
                        <c:v>3.0026311506972889</c:v>
                      </c:pt>
                      <c:pt idx="187">
                        <c:v>3.0180895701562118</c:v>
                      </c:pt>
                      <c:pt idx="188">
                        <c:v>3.0356120014899233</c:v>
                      </c:pt>
                      <c:pt idx="189">
                        <c:v>3.0510755205022053</c:v>
                      </c:pt>
                      <c:pt idx="190">
                        <c:v>3.0675725768461284</c:v>
                      </c:pt>
                      <c:pt idx="191">
                        <c:v>3.0851036817115669</c:v>
                      </c:pt>
                      <c:pt idx="192">
                        <c:v>3.1005748563655726</c:v>
                      </c:pt>
                      <c:pt idx="193">
                        <c:v>3.1170800813383166</c:v>
                      </c:pt>
                      <c:pt idx="194">
                        <c:v>3.1335880309852939</c:v>
                      </c:pt>
                      <c:pt idx="195">
                        <c:v>3.1500987062062178</c:v>
                      </c:pt>
                      <c:pt idx="196">
                        <c:v>3.166612107901281</c:v>
                      </c:pt>
                      <c:pt idx="197">
                        <c:v>3.1820958989836154</c:v>
                      </c:pt>
                      <c:pt idx="198">
                        <c:v>3.1996470943166906</c:v>
                      </c:pt>
                      <c:pt idx="199">
                        <c:v>3.2161686808396079</c:v>
                      </c:pt>
                      <c:pt idx="200">
                        <c:v>3.2316601476543116</c:v>
                      </c:pt>
                      <c:pt idx="201">
                        <c:v>3.2492200450256816</c:v>
                      </c:pt>
                      <c:pt idx="202">
                        <c:v>3.2657498244940677</c:v>
                      </c:pt>
                      <c:pt idx="203">
                        <c:v>3.281248974655028</c:v>
                      </c:pt>
                      <c:pt idx="204">
                        <c:v>3.2977840497206099</c:v>
                      </c:pt>
                      <c:pt idx="205">
                        <c:v>3.3153555632416216</c:v>
                      </c:pt>
                      <c:pt idx="206">
                        <c:v>3.3308624043740931</c:v>
                      </c:pt>
                      <c:pt idx="207">
                        <c:v>3.3474056857716739</c:v>
                      </c:pt>
                      <c:pt idx="208">
                        <c:v>3.3649859214955238</c:v>
                      </c:pt>
                      <c:pt idx="209">
                        <c:v>3.3805004612361182</c:v>
                      </c:pt>
                      <c:pt idx="210">
                        <c:v>3.3970519571153344</c:v>
                      </c:pt>
                      <c:pt idx="211">
                        <c:v>3.4146409237054316</c:v>
                      </c:pt>
                      <c:pt idx="212">
                        <c:v>3.430163169702106</c:v>
                      </c:pt>
                      <c:pt idx="213">
                        <c:v>3.4467228882247389</c:v>
                      </c:pt>
                      <c:pt idx="214">
                        <c:v>3.4643205943574062</c:v>
                      </c:pt>
                      <c:pt idx="215">
                        <c:v>3.4798505542695541</c:v>
                      </c:pt>
                      <c:pt idx="216">
                        <c:v>3.4964185036095219</c:v>
                      </c:pt>
                      <c:pt idx="217">
                        <c:v>3.5140249579740219</c:v>
                      </c:pt>
                      <c:pt idx="218">
                        <c:v>3.5295626394724624</c:v>
                      </c:pt>
                      <c:pt idx="219">
                        <c:v>3.5461388278159105</c:v>
                      </c:pt>
                      <c:pt idx="220">
                        <c:v>3.5637540391144715</c:v>
                      </c:pt>
                      <c:pt idx="221">
                        <c:v>3.5792994498814368</c:v>
                      </c:pt>
                      <c:pt idx="222">
                        <c:v>3.5958838854267303</c:v>
                      </c:pt>
                      <c:pt idx="223">
                        <c:v>3.6124710718632618</c:v>
                      </c:pt>
                      <c:pt idx="224">
                        <c:v>3.6290610101037966</c:v>
                      </c:pt>
                      <c:pt idx="225">
                        <c:v>3.6456537010615206</c:v>
                      </c:pt>
                      <c:pt idx="226">
                        <c:v>3.6612118496732204</c:v>
                      </c:pt>
                      <c:pt idx="227">
                        <c:v>3.6788473447835828</c:v>
                      </c:pt>
                      <c:pt idx="228">
                        <c:v>3.6954482993765887</c:v>
                      </c:pt>
                      <c:pt idx="229">
                        <c:v>3.7120520103441317</c:v>
                      </c:pt>
                      <c:pt idx="230">
                        <c:v>3.7286584786016603</c:v>
                      </c:pt>
                      <c:pt idx="231">
                        <c:v>3.7452677050651273</c:v>
                      </c:pt>
                      <c:pt idx="232">
                        <c:v>3.7618796906508947</c:v>
                      </c:pt>
                      <c:pt idx="233">
                        <c:v>3.778494436275829</c:v>
                      </c:pt>
                      <c:pt idx="234">
                        <c:v>3.7951119428572175</c:v>
                      </c:pt>
                      <c:pt idx="235">
                        <c:v>3.8117322113128043</c:v>
                      </c:pt>
                      <c:pt idx="236">
                        <c:v>3.8283552425608289</c:v>
                      </c:pt>
                      <c:pt idx="237">
                        <c:v>3.8449810375199394</c:v>
                      </c:pt>
                      <c:pt idx="238">
                        <c:v>3.8605702311225252</c:v>
                      </c:pt>
                      <c:pt idx="239">
                        <c:v>3.878240922248446</c:v>
                      </c:pt>
                      <c:pt idx="240">
                        <c:v>3.8948750138574795</c:v>
                      </c:pt>
                      <c:pt idx="241">
                        <c:v>3.9115118728568743</c:v>
                      </c:pt>
                      <c:pt idx="242">
                        <c:v>3.9271114423404017</c:v>
                      </c:pt>
                      <c:pt idx="243">
                        <c:v>3.9447938967111358</c:v>
                      </c:pt>
                      <c:pt idx="244">
                        <c:v>3.9603986593163367</c:v>
                      </c:pt>
                      <c:pt idx="245">
                        <c:v>3.9770464238721508</c:v>
                      </c:pt>
                      <c:pt idx="246">
                        <c:v>3.9947377109594249</c:v>
                      </c:pt>
                      <c:pt idx="247">
                        <c:v>4.0103502697333893</c:v>
                      </c:pt>
                      <c:pt idx="248">
                        <c:v>4.0270063528857554</c:v>
                      </c:pt>
                      <c:pt idx="249">
                        <c:v>4.0436652107513478</c:v>
                      </c:pt>
                      <c:pt idx="250">
                        <c:v>4.0603268442547771</c:v>
                      </c:pt>
                      <c:pt idx="251">
                        <c:v>4.0769912543211548</c:v>
                      </c:pt>
                      <c:pt idx="252">
                        <c:v>4.0936584418760091</c:v>
                      </c:pt>
                      <c:pt idx="253">
                        <c:v>4.1103284078453743</c:v>
                      </c:pt>
                      <c:pt idx="254">
                        <c:v>4.127001153155704</c:v>
                      </c:pt>
                      <c:pt idx="255">
                        <c:v>4.1426343769146063</c:v>
                      </c:pt>
                      <c:pt idx="256">
                        <c:v>4.1603549855075244</c:v>
                      </c:pt>
                      <c:pt idx="257">
                        <c:v>4.1770360744042847</c:v>
                      </c:pt>
                      <c:pt idx="258">
                        <c:v>4.1926771228035058</c:v>
                      </c:pt>
                      <c:pt idx="259">
                        <c:v>4.2104066022811439</c:v>
                      </c:pt>
                      <c:pt idx="260">
                        <c:v>4.2270960431193121</c:v>
                      </c:pt>
                      <c:pt idx="261">
                        <c:v>4.2427449239954509</c:v>
                      </c:pt>
                      <c:pt idx="262">
                        <c:v>4.2604832832437358</c:v>
                      </c:pt>
                      <c:pt idx="263">
                        <c:v>4.2771810843908433</c:v>
                      </c:pt>
                      <c:pt idx="264">
                        <c:v>4.2928378055922769</c:v>
                      </c:pt>
                      <c:pt idx="265">
                        <c:v>4.3105850535104944</c:v>
                      </c:pt>
                      <c:pt idx="266">
                        <c:v>4.3272912233466876</c:v>
                      </c:pt>
                      <c:pt idx="267">
                        <c:v>4.3429557927335978</c:v>
                      </c:pt>
                      <c:pt idx="268">
                        <c:v>4.35966737180782</c:v>
                      </c:pt>
                      <c:pt idx="269">
                        <c:v>4.3763817441175821</c:v>
                      </c:pt>
                      <c:pt idx="270">
                        <c:v>4.3930989105968079</c:v>
                      </c:pt>
                      <c:pt idx="271">
                        <c:v>4.4098188721798417</c:v>
                      </c:pt>
                      <c:pt idx="272">
                        <c:v>4.4265416298015436</c:v>
                      </c:pt>
                      <c:pt idx="273">
                        <c:v>4.4432671843972074</c:v>
                      </c:pt>
                      <c:pt idx="274">
                        <c:v>4.4599955369025972</c:v>
                      </c:pt>
                      <c:pt idx="275">
                        <c:v>4.476726688253982</c:v>
                      </c:pt>
                      <c:pt idx="276">
                        <c:v>4.4934606393880525</c:v>
                      </c:pt>
                      <c:pt idx="277">
                        <c:v>4.5091512621810592</c:v>
                      </c:pt>
                      <c:pt idx="278">
                        <c:v>4.5269369447535119</c:v>
                      </c:pt>
                      <c:pt idx="279">
                        <c:v>4.5436793008606831</c:v>
                      </c:pt>
                      <c:pt idx="280">
                        <c:v>4.5593778058719634</c:v>
                      </c:pt>
                      <c:pt idx="281">
                        <c:v>4.5771724246168768</c:v>
                      </c:pt>
                      <c:pt idx="282">
                        <c:v>4.593923194144522</c:v>
                      </c:pt>
                      <c:pt idx="283">
                        <c:v>4.6096295892973549</c:v>
                      </c:pt>
                      <c:pt idx="284">
                        <c:v>4.6274331531989583</c:v>
                      </c:pt>
                      <c:pt idx="285">
                        <c:v>4.6441923446071947</c:v>
                      </c:pt>
                      <c:pt idx="286">
                        <c:v>4.6599066378368121</c:v>
                      </c:pt>
                      <c:pt idx="287">
                        <c:v>4.6777191558928894</c:v>
                      </c:pt>
                      <c:pt idx="288">
                        <c:v>4.6944867776546344</c:v>
                      </c:pt>
                      <c:pt idx="289">
                        <c:v>4.7112572114192748</c:v>
                      </c:pt>
                      <c:pt idx="290">
                        <c:v>4.7280304581301644</c:v>
                      </c:pt>
                      <c:pt idx="291">
                        <c:v>4.7437579324874797</c:v>
                      </c:pt>
                      <c:pt idx="292">
                        <c:v>4.7605366319679074</c:v>
                      </c:pt>
                      <c:pt idx="293">
                        <c:v>4.7773181471683346</c:v>
                      </c:pt>
                      <c:pt idx="294">
                        <c:v>4.795151593319253</c:v>
                      </c:pt>
                      <c:pt idx="295">
                        <c:v>4.8108896285105054</c:v>
                      </c:pt>
                      <c:pt idx="296">
                        <c:v>4.8276795965440771</c:v>
                      </c:pt>
                      <c:pt idx="297">
                        <c:v>4.845522026940337</c:v>
                      </c:pt>
                      <c:pt idx="298">
                        <c:v>4.8623178112379772</c:v>
                      </c:pt>
                      <c:pt idx="299">
                        <c:v>4.8791164169931998</c:v>
                      </c:pt>
                      <c:pt idx="300">
                        <c:v>4.895917845154119</c:v>
                      </c:pt>
                      <c:pt idx="301">
                        <c:v>4.9127220966692793</c:v>
                      </c:pt>
                      <c:pt idx="302">
                        <c:v>4.9284786474878661</c:v>
                      </c:pt>
                      <c:pt idx="303">
                        <c:v>4.9463390735590353</c:v>
                      </c:pt>
                      <c:pt idx="304">
                        <c:v>4.9631518008331605</c:v>
                      </c:pt>
                      <c:pt idx="305">
                        <c:v>4.978916300264129</c:v>
                      </c:pt>
                      <c:pt idx="306">
                        <c:v>4.9967857377922993</c:v>
                      </c:pt>
                      <c:pt idx="307">
                        <c:v>5.0136069493797173</c:v>
                      </c:pt>
                      <c:pt idx="308">
                        <c:v>5.0293794054467034</c:v>
                      </c:pt>
                      <c:pt idx="309">
                        <c:v>5.0462061010388934</c:v>
                      </c:pt>
                      <c:pt idx="310">
                        <c:v>5.0640875679979382</c:v>
                      </c:pt>
                      <c:pt idx="311">
                        <c:v>5.0798679887366989</c:v>
                      </c:pt>
                      <c:pt idx="312">
                        <c:v>5.0967031827494669</c:v>
                      </c:pt>
                      <c:pt idx="313">
                        <c:v>5.1145936824156975</c:v>
                      </c:pt>
                      <c:pt idx="314">
                        <c:v>5.1303820758742056</c:v>
                      </c:pt>
                      <c:pt idx="315">
                        <c:v>5.1472257768962315</c:v>
                      </c:pt>
                      <c:pt idx="316">
                        <c:v>5.1651253183998875</c:v>
                      </c:pt>
                      <c:pt idx="317">
                        <c:v>5.1809216926383064</c:v>
                      </c:pt>
                      <c:pt idx="318">
                        <c:v>5.1977739092712971</c:v>
                      </c:pt>
                      <c:pt idx="319">
                        <c:v>5.2156825017564676</c:v>
                      </c:pt>
                      <c:pt idx="320">
                        <c:v>5.2314868648471897</c:v>
                      </c:pt>
                      <c:pt idx="321">
                        <c:v>5.2483476057059386</c:v>
                      </c:pt>
                      <c:pt idx="322">
                        <c:v>5.2662652583305922</c:v>
                      </c:pt>
                      <c:pt idx="323">
                        <c:v>5.2820776183582652</c:v>
                      </c:pt>
                      <c:pt idx="324">
                        <c:v>5.2989468920706102</c:v>
                      </c:pt>
                      <c:pt idx="325">
                        <c:v>5.315819011987041</c:v>
                      </c:pt>
                      <c:pt idx="326">
                        <c:v>5.3326939790681704</c:v>
                      </c:pt>
                      <c:pt idx="327">
                        <c:v>5.3495717942750565</c:v>
                      </c:pt>
                      <c:pt idx="328">
                        <c:v>5.3664524585692854</c:v>
                      </c:pt>
                      <c:pt idx="329">
                        <c:v>5.3833359729128869</c:v>
                      </c:pt>
                      <c:pt idx="330">
                        <c:v>5.4002223382684233</c:v>
                      </c:pt>
                      <c:pt idx="331">
                        <c:v>5.4171115555988996</c:v>
                      </c:pt>
                      <c:pt idx="332">
                        <c:v>5.4340036258678541</c:v>
                      </c:pt>
                      <c:pt idx="333">
                        <c:v>5.4508985500392768</c:v>
                      </c:pt>
                      <c:pt idx="334">
                        <c:v>5.4677963290776512</c:v>
                      </c:pt>
                      <c:pt idx="335">
                        <c:v>5.4836405905833612</c:v>
                      </c:pt>
                      <c:pt idx="336">
                        <c:v>5.5016004556157112</c:v>
                      </c:pt>
                      <c:pt idx="337">
                        <c:v>5.5174500744655566</c:v>
                      </c:pt>
                      <c:pt idx="338">
                        <c:v>5.5343591039275619</c:v>
                      </c:pt>
                      <c:pt idx="339">
                        <c:v>5.5523280810654647</c:v>
                      </c:pt>
                      <c:pt idx="340">
                        <c:v>5.5681857427279091</c:v>
                      </c:pt>
                      <c:pt idx="341">
                        <c:v>5.585103354001558</c:v>
                      </c:pt>
                      <c:pt idx="342">
                        <c:v>5.6030814524959327</c:v>
                      </c:pt>
                      <c:pt idx="343">
                        <c:v>5.6189471651376941</c:v>
                      </c:pt>
                      <c:pt idx="344">
                        <c:v>5.6358733669384238</c:v>
                      </c:pt>
                      <c:pt idx="345">
                        <c:v>5.6538605960542831</c:v>
                      </c:pt>
                      <c:pt idx="346">
                        <c:v>5.6707927089049424</c:v>
                      </c:pt>
                      <c:pt idx="347">
                        <c:v>5.686669168911088</c:v>
                      </c:pt>
                      <c:pt idx="348">
                        <c:v>5.7046655379275677</c:v>
                      </c:pt>
                      <c:pt idx="349">
                        <c:v>5.721606256042775</c:v>
                      </c:pt>
                      <c:pt idx="350">
                        <c:v>5.7374907861323505</c:v>
                      </c:pt>
                      <c:pt idx="351">
                        <c:v>5.7554963043427385</c:v>
                      </c:pt>
                      <c:pt idx="352">
                        <c:v>5.7724456364736909</c:v>
                      </c:pt>
                      <c:pt idx="353">
                        <c:v>5.7883382448549971</c:v>
                      </c:pt>
                      <c:pt idx="354">
                        <c:v>5.80529314486171</c:v>
                      </c:pt>
                      <c:pt idx="355">
                        <c:v>5.8233108764780495</c:v>
                      </c:pt>
                      <c:pt idx="356">
                        <c:v>5.8392115713719148</c:v>
                      </c:pt>
                      <c:pt idx="357">
                        <c:v>5.8561750998265083</c:v>
                      </c:pt>
                      <c:pt idx="358">
                        <c:v>5.8742020023762951</c:v>
                      </c:pt>
                      <c:pt idx="359">
                        <c:v>5.8911714679849032</c:v>
                      </c:pt>
                      <c:pt idx="360">
                        <c:v>5.9070829577051747</c:v>
                      </c:pt>
                      <c:pt idx="361">
                        <c:v>5.9251190405290783</c:v>
                      </c:pt>
                      <c:pt idx="362">
                        <c:v>5.9420971494207668</c:v>
                      </c:pt>
                      <c:pt idx="363">
                        <c:v>5.9580167448844019</c:v>
                      </c:pt>
                      <c:pt idx="364">
                        <c:v>5.9760620173373722</c:v>
                      </c:pt>
                      <c:pt idx="365">
                        <c:v>5.9930487783214126</c:v>
                      </c:pt>
                      <c:pt idx="366">
                        <c:v>6.0089764877911902</c:v>
                      </c:pt>
                      <c:pt idx="367">
                        <c:v>6.0270309592424809</c:v>
                      </c:pt>
                      <c:pt idx="368">
                        <c:v>6.0440263811416202</c:v>
                      </c:pt>
                      <c:pt idx="369">
                        <c:v>6.0599622128929598</c:v>
                      </c:pt>
                      <c:pt idx="370">
                        <c:v>6.0769632329951175</c:v>
                      </c:pt>
                      <c:pt idx="371">
                        <c:v>6.0950299843766835</c:v>
                      </c:pt>
                      <c:pt idx="372">
                        <c:v>6.1120369679102655</c:v>
                      </c:pt>
                      <c:pt idx="373">
                        <c:v>6.1279836422651393</c:v>
                      </c:pt>
                      <c:pt idx="374">
                        <c:v>6.1460596145624233</c:v>
                      </c:pt>
                      <c:pt idx="375">
                        <c:v>6.1630752796501058</c:v>
                      </c:pt>
                      <c:pt idx="376">
                        <c:v>6.1790300956451469</c:v>
                      </c:pt>
                      <c:pt idx="377">
                        <c:v>6.1971152982753051</c:v>
                      </c:pt>
                      <c:pt idx="378">
                        <c:v>6.2141396537849705</c:v>
                      </c:pt>
                      <c:pt idx="379">
                        <c:v>6.2311669080749352</c:v>
                      </c:pt>
                      <c:pt idx="380">
                        <c:v>6.249261543065046</c:v>
                      </c:pt>
                      <c:pt idx="381">
                        <c:v>6.2652301169456468</c:v>
                      </c:pt>
                      <c:pt idx="382">
                        <c:v>6.2822660735025755</c:v>
                      </c:pt>
                      <c:pt idx="383">
                        <c:v>6.2993049327921771</c:v>
                      </c:pt>
                      <c:pt idx="384">
                        <c:v>6.3163466958037926</c:v>
                      </c:pt>
                      <c:pt idx="385">
                        <c:v>6.3333913635273094</c:v>
                      </c:pt>
                      <c:pt idx="386">
                        <c:v>6.3515045067931926</c:v>
                      </c:pt>
                      <c:pt idx="387">
                        <c:v>6.3674894170719556</c:v>
                      </c:pt>
                      <c:pt idx="388">
                        <c:v>6.3845428048753412</c:v>
                      </c:pt>
                      <c:pt idx="389">
                        <c:v>6.4026652164849072</c:v>
                      </c:pt>
                      <c:pt idx="390">
                        <c:v>6.4186583075036889</c:v>
                      </c:pt>
                      <c:pt idx="391">
                        <c:v>6.4357204243139465</c:v>
                      </c:pt>
                      <c:pt idx="392">
                        <c:v>6.4517188031790145</c:v>
                      </c:pt>
                      <c:pt idx="393">
                        <c:v>6.4698533938936649</c:v>
                      </c:pt>
                      <c:pt idx="394">
                        <c:v>6.4869242486514835</c:v>
                      </c:pt>
                      <c:pt idx="395">
                        <c:v>6.5029308220517859</c:v>
                      </c:pt>
                      <c:pt idx="396">
                        <c:v>6.5210747030777023</c:v>
                      </c:pt>
                      <c:pt idx="397">
                        <c:v>6.5381543047375059</c:v>
                      </c:pt>
                      <c:pt idx="398">
                        <c:v>6.5541690810719988</c:v>
                      </c:pt>
                      <c:pt idx="399">
                        <c:v>6.5723222619328707</c:v>
                      </c:pt>
                      <c:pt idx="400">
                        <c:v>6.5894106194628987</c:v>
                      </c:pt>
                      <c:pt idx="401">
                        <c:v>6.6054336071434543</c:v>
                      </c:pt>
                      <c:pt idx="402">
                        <c:v>6.6235960973776251</c:v>
                      </c:pt>
                      <c:pt idx="403">
                        <c:v>6.6406932197598731</c:v>
                      </c:pt>
                      <c:pt idx="404">
                        <c:v>6.6567244272113104</c:v>
                      </c:pt>
                      <c:pt idx="405">
                        <c:v>6.673827215007397</c:v>
                      </c:pt>
                      <c:pt idx="406">
                        <c:v>6.6920021326021022</c:v>
                      </c:pt>
                      <c:pt idx="407">
                        <c:v>6.7080415682622254</c:v>
                      </c:pt>
                      <c:pt idx="408">
                        <c:v>6.7251531357235468</c:v>
                      </c:pt>
                      <c:pt idx="409">
                        <c:v>6.7433373850048355</c:v>
                      </c:pt>
                      <c:pt idx="410">
                        <c:v>6.7593850573244092</c:v>
                      </c:pt>
                      <c:pt idx="411">
                        <c:v>6.7765054134696383</c:v>
                      </c:pt>
                      <c:pt idx="412">
                        <c:v>6.7946990040249098</c:v>
                      </c:pt>
                      <c:pt idx="413">
                        <c:v>6.8118254076290556</c:v>
                      </c:pt>
                      <c:pt idx="414">
                        <c:v>6.8278840753294485</c:v>
                      </c:pt>
                      <c:pt idx="415">
                        <c:v>6.8460870167608876</c:v>
                      </c:pt>
                      <c:pt idx="416">
                        <c:v>6.8632222242994603</c:v>
                      </c:pt>
                      <c:pt idx="417">
                        <c:v>6.8792891484285166</c:v>
                      </c:pt>
                      <c:pt idx="418">
                        <c:v>6.8975014503531176</c:v>
                      </c:pt>
                      <c:pt idx="419">
                        <c:v>6.9146454708822178</c:v>
                      </c:pt>
                      <c:pt idx="420">
                        <c:v>6.9307206599342646</c:v>
                      </c:pt>
                      <c:pt idx="421">
                        <c:v>6.9478703770059589</c:v>
                      </c:pt>
                      <c:pt idx="422">
                        <c:v>6.9660951745735433</c:v>
                      </c:pt>
                      <c:pt idx="423">
                        <c:v>6.9821786370560064</c:v>
                      </c:pt>
                      <c:pt idx="424">
                        <c:v>6.9993371820534973</c:v>
                      </c:pt>
                      <c:pt idx="425">
                        <c:v>7.0175713626116814</c:v>
                      </c:pt>
                      <c:pt idx="426">
                        <c:v>7.0336631070451352</c:v>
                      </c:pt>
                      <c:pt idx="427">
                        <c:v>7.0508304890615516</c:v>
                      </c:pt>
                      <c:pt idx="428">
                        <c:v>7.0690740622769299</c:v>
                      </c:pt>
                      <c:pt idx="429">
                        <c:v>7.0851740971951145</c:v>
                      </c:pt>
                      <c:pt idx="430">
                        <c:v>7.1023503253376443</c:v>
                      </c:pt>
                      <c:pt idx="431">
                        <c:v>7.1195295042151514</c:v>
                      </c:pt>
                      <c:pt idx="432">
                        <c:v>7.1367116348416211</c:v>
                      </c:pt>
                      <c:pt idx="433">
                        <c:v>7.1538967182315618</c:v>
                      </c:pt>
                      <c:pt idx="434">
                        <c:v>7.1721591058209242</c:v>
                      </c:pt>
                      <c:pt idx="435">
                        <c:v>7.1893502824918647</c:v>
                      </c:pt>
                      <c:pt idx="436">
                        <c:v>7.2054696951353705</c:v>
                      </c:pt>
                      <c:pt idx="437">
                        <c:v>7.2226665997349242</c:v>
                      </c:pt>
                      <c:pt idx="438">
                        <c:v>7.2409415518140365</c:v>
                      </c:pt>
                      <c:pt idx="439">
                        <c:v>7.2581445580818054</c:v>
                      </c:pt>
                      <c:pt idx="440">
                        <c:v>7.2742750646684531</c:v>
                      </c:pt>
                      <c:pt idx="441">
                        <c:v>7.29255945146644</c:v>
                      </c:pt>
                      <c:pt idx="442">
                        <c:v>7.3097713406213298</c:v>
                      </c:pt>
                      <c:pt idx="443">
                        <c:v>7.3259101776917728</c:v>
                      </c:pt>
                      <c:pt idx="444">
                        <c:v>7.3442040089552965</c:v>
                      </c:pt>
                      <c:pt idx="445">
                        <c:v>7.3614247901755334</c:v>
                      </c:pt>
                      <c:pt idx="446">
                        <c:v>7.378648537459628</c:v>
                      </c:pt>
                      <c:pt idx="447">
                        <c:v>7.3958752518294659</c:v>
                      </c:pt>
                      <c:pt idx="448">
                        <c:v>7.4131049343075102</c:v>
                      </c:pt>
                      <c:pt idx="449">
                        <c:v>7.4303375859167051</c:v>
                      </c:pt>
                      <c:pt idx="450">
                        <c:v>7.4486505326825965</c:v>
                      </c:pt>
                      <c:pt idx="451">
                        <c:v>7.4648118006231199</c:v>
                      </c:pt>
                      <c:pt idx="452">
                        <c:v>7.4820533657688966</c:v>
                      </c:pt>
                      <c:pt idx="453">
                        <c:v>7.4992979041430123</c:v>
                      </c:pt>
                      <c:pt idx="454">
                        <c:v>7.5165454167710557</c:v>
                      </c:pt>
                      <c:pt idx="455">
                        <c:v>7.5327176619991016</c:v>
                      </c:pt>
                      <c:pt idx="456">
                        <c:v>7.5499709401647488</c:v>
                      </c:pt>
                      <c:pt idx="457">
                        <c:v>7.5683058104429799</c:v>
                      </c:pt>
                      <c:pt idx="458">
                        <c:v>7.5855652303535788</c:v>
                      </c:pt>
                      <c:pt idx="459">
                        <c:v>7.6017486423915956</c:v>
                      </c:pt>
                      <c:pt idx="460">
                        <c:v>7.6200930093735302</c:v>
                      </c:pt>
                      <c:pt idx="461">
                        <c:v>7.637361370541047</c:v>
                      </c:pt>
                      <c:pt idx="462">
                        <c:v>7.6546327141865724</c:v>
                      </c:pt>
                      <c:pt idx="463">
                        <c:v>7.6719070413404991</c:v>
                      </c:pt>
                      <c:pt idx="464">
                        <c:v>7.6891843530337898</c:v>
                      </c:pt>
                      <c:pt idx="465">
                        <c:v>7.7064646502978951</c:v>
                      </c:pt>
                      <c:pt idx="466">
                        <c:v>7.7237479341648498</c:v>
                      </c:pt>
                      <c:pt idx="467">
                        <c:v>7.741034205667173</c:v>
                      </c:pt>
                      <c:pt idx="468">
                        <c:v>7.7583234658379716</c:v>
                      </c:pt>
                      <c:pt idx="469">
                        <c:v>7.7756157157108445</c:v>
                      </c:pt>
                      <c:pt idx="470">
                        <c:v>7.792910956319937</c:v>
                      </c:pt>
                      <c:pt idx="471">
                        <c:v>7.8102091886999601</c:v>
                      </c:pt>
                      <c:pt idx="472">
                        <c:v>7.8264289996125225</c:v>
                      </c:pt>
                      <c:pt idx="473">
                        <c:v>7.8448146329141917</c:v>
                      </c:pt>
                      <c:pt idx="474">
                        <c:v>7.8621218468204646</c:v>
                      </c:pt>
                      <c:pt idx="475">
                        <c:v>7.8783500807373965</c:v>
                      </c:pt>
                      <c:pt idx="476">
                        <c:v>7.8967452634155597</c:v>
                      </c:pt>
                      <c:pt idx="477">
                        <c:v>7.9140614681796517</c:v>
                      </c:pt>
                      <c:pt idx="478">
                        <c:v>7.9302981338536656</c:v>
                      </c:pt>
                      <c:pt idx="479">
                        <c:v>7.9487028758332441</c:v>
                      </c:pt>
                      <c:pt idx="480">
                        <c:v>7.9660280808012756</c:v>
                      </c:pt>
                      <c:pt idx="481">
                        <c:v>7.9822731869987686</c:v>
                      </c:pt>
                      <c:pt idx="482">
                        <c:v>8.0006874982201666</c:v>
                      </c:pt>
                      <c:pt idx="483">
                        <c:v>8.0180217127528124</c:v>
                      </c:pt>
                      <c:pt idx="484">
                        <c:v>8.0342752682538379</c:v>
                      </c:pt>
                      <c:pt idx="485">
                        <c:v>8.0526991586729686</c:v>
                      </c:pt>
                      <c:pt idx="486">
                        <c:v>8.0700423921455275</c:v>
                      </c:pt>
                      <c:pt idx="487">
                        <c:v>8.0863044057438831</c:v>
                      </c:pt>
                      <c:pt idx="488">
                        <c:v>8.1036534689379938</c:v>
                      </c:pt>
                      <c:pt idx="489">
                        <c:v>8.122090147134621</c:v>
                      </c:pt>
                      <c:pt idx="490">
                        <c:v>8.1394454204694959</c:v>
                      </c:pt>
                      <c:pt idx="491">
                        <c:v>8.1578886993027826</c:v>
                      </c:pt>
                      <c:pt idx="492">
                        <c:v>8.1741650059192246</c:v>
                      </c:pt>
                      <c:pt idx="493">
                        <c:v>8.1915293201267136</c:v>
                      </c:pt>
                      <c:pt idx="494">
                        <c:v>8.2088966500519494</c:v>
                      </c:pt>
                      <c:pt idx="495">
                        <c:v>8.2262669967426003</c:v>
                      </c:pt>
                      <c:pt idx="496">
                        <c:v>8.2436403612469142</c:v>
                      </c:pt>
                      <c:pt idx="497">
                        <c:v>8.2610167446136451</c:v>
                      </c:pt>
                      <c:pt idx="498">
                        <c:v>8.2783961478921384</c:v>
                      </c:pt>
                      <c:pt idx="499">
                        <c:v>8.2957785721322335</c:v>
                      </c:pt>
                      <c:pt idx="500">
                        <c:v>8.3131640183843718</c:v>
                      </c:pt>
                      <c:pt idx="501">
                        <c:v>8.330552487699503</c:v>
                      </c:pt>
                      <c:pt idx="502">
                        <c:v>8.3479439811291307</c:v>
                      </c:pt>
                      <c:pt idx="503">
                        <c:v>8.3653384997253362</c:v>
                      </c:pt>
                      <c:pt idx="504">
                        <c:v>8.3816486093110605</c:v>
                      </c:pt>
                      <c:pt idx="505">
                        <c:v>8.400136616628421</c:v>
                      </c:pt>
                      <c:pt idx="506">
                        <c:v>8.417540217042168</c:v>
                      </c:pt>
                      <c:pt idx="507">
                        <c:v>8.4360348618073218</c:v>
                      </c:pt>
                      <c:pt idx="508">
                        <c:v>8.4534447114737254</c:v>
                      </c:pt>
                      <c:pt idx="509">
                        <c:v>8.4697691987850376</c:v>
                      </c:pt>
                      <c:pt idx="510">
                        <c:v>8.4871849230510588</c:v>
                      </c:pt>
                      <c:pt idx="511">
                        <c:v>8.5056924540359589</c:v>
                      </c:pt>
                      <c:pt idx="512">
                        <c:v>8.5220254734486822</c:v>
                      </c:pt>
                      <c:pt idx="513">
                        <c:v>8.5394503016948491</c:v>
                      </c:pt>
                      <c:pt idx="514">
                        <c:v>8.557967509135036</c:v>
                      </c:pt>
                      <c:pt idx="515">
                        <c:v>8.5753986018908019</c:v>
                      </c:pt>
                      <c:pt idx="516">
                        <c:v>8.5917430113219524</c:v>
                      </c:pt>
                      <c:pt idx="517">
                        <c:v>8.6102699053411733</c:v>
                      </c:pt>
                      <c:pt idx="518">
                        <c:v>8.6277101181559672</c:v>
                      </c:pt>
                      <c:pt idx="519">
                        <c:v>8.6451533731115671</c:v>
                      </c:pt>
                      <c:pt idx="520">
                        <c:v>8.6636901659723726</c:v>
                      </c:pt>
                      <c:pt idx="521">
                        <c:v>8.6800490136916206</c:v>
                      </c:pt>
                      <c:pt idx="522">
                        <c:v>8.6964105379677168</c:v>
                      </c:pt>
                      <c:pt idx="523">
                        <c:v>8.7149568355798586</c:v>
                      </c:pt>
                      <c:pt idx="524">
                        <c:v>8.7324153171727747</c:v>
                      </c:pt>
                      <c:pt idx="525">
                        <c:v>8.7487854123195827</c:v>
                      </c:pt>
                      <c:pt idx="526">
                        <c:v>8.7673414269775023</c:v>
                      </c:pt>
                      <c:pt idx="527">
                        <c:v>8.7848090573195279</c:v>
                      </c:pt>
                      <c:pt idx="528">
                        <c:v>8.802279739375706</c:v>
                      </c:pt>
                      <c:pt idx="529">
                        <c:v>8.8197534742125505</c:v>
                      </c:pt>
                      <c:pt idx="530">
                        <c:v>8.837230262897128</c:v>
                      </c:pt>
                      <c:pt idx="531">
                        <c:v>8.8547101064970413</c:v>
                      </c:pt>
                      <c:pt idx="532">
                        <c:v>8.8721930060804528</c:v>
                      </c:pt>
                      <c:pt idx="533">
                        <c:v>8.8896789627161237</c:v>
                      </c:pt>
                      <c:pt idx="534">
                        <c:v>8.9071679774733283</c:v>
                      </c:pt>
                      <c:pt idx="535">
                        <c:v>8.924660051421947</c:v>
                      </c:pt>
                      <c:pt idx="536">
                        <c:v>8.9421551856323749</c:v>
                      </c:pt>
                      <c:pt idx="537">
                        <c:v>8.9596533811756167</c:v>
                      </c:pt>
                      <c:pt idx="538">
                        <c:v>8.9771546391232047</c:v>
                      </c:pt>
                      <c:pt idx="539">
                        <c:v>8.994658960547234</c:v>
                      </c:pt>
                      <c:pt idx="540">
                        <c:v>9.0121663465203969</c:v>
                      </c:pt>
                      <c:pt idx="541">
                        <c:v>9.0296767981159007</c:v>
                      </c:pt>
                      <c:pt idx="542">
                        <c:v>9.0471903164075673</c:v>
                      </c:pt>
                      <c:pt idx="543">
                        <c:v>9.0647069024697338</c:v>
                      </c:pt>
                      <c:pt idx="544">
                        <c:v>9.08222655737735</c:v>
                      </c:pt>
                      <c:pt idx="545">
                        <c:v>9.0986540219446574</c:v>
                      </c:pt>
                      <c:pt idx="546">
                        <c:v>9.1172750780314136</c:v>
                      </c:pt>
                      <c:pt idx="547">
                        <c:v>9.1348039459305497</c:v>
                      </c:pt>
                      <c:pt idx="548">
                        <c:v>9.1512400506107472</c:v>
                      </c:pt>
                      <c:pt idx="549">
                        <c:v>9.1698709022589462</c:v>
                      </c:pt>
                      <c:pt idx="550">
                        <c:v>9.1874089928442864</c:v>
                      </c:pt>
                      <c:pt idx="551">
                        <c:v>9.2049501598153984</c:v>
                      </c:pt>
                      <c:pt idx="552">
                        <c:v>9.2235910217351069</c:v>
                      </c:pt>
                      <c:pt idx="553">
                        <c:v>9.240041727233292</c:v>
                      </c:pt>
                      <c:pt idx="554">
                        <c:v>9.2575921298406918</c:v>
                      </c:pt>
                      <c:pt idx="555">
                        <c:v>9.2762428081760415</c:v>
                      </c:pt>
                      <c:pt idx="556">
                        <c:v>9.2937995659269141</c:v>
                      </c:pt>
                      <c:pt idx="557">
                        <c:v>9.3102618262324253</c:v>
                      </c:pt>
                      <c:pt idx="558">
                        <c:v>9.3278245581605184</c:v>
                      </c:pt>
                      <c:pt idx="559">
                        <c:v>9.3464883411439228</c:v>
                      </c:pt>
                      <c:pt idx="560">
                        <c:v>9.3629592782127649</c:v>
                      </c:pt>
                      <c:pt idx="561">
                        <c:v>9.3805312685055178</c:v>
                      </c:pt>
                      <c:pt idx="562">
                        <c:v>9.3992048920665781</c:v>
                      </c:pt>
                      <c:pt idx="563">
                        <c:v>9.4156845150501116</c:v>
                      </c:pt>
                      <c:pt idx="564">
                        <c:v>9.4332657734739609</c:v>
                      </c:pt>
                      <c:pt idx="565">
                        <c:v>9.4519492479951435</c:v>
                      </c:pt>
                      <c:pt idx="566">
                        <c:v>9.4684375660591744</c:v>
                      </c:pt>
                      <c:pt idx="567">
                        <c:v>9.4860281023960127</c:v>
                      </c:pt>
                      <c:pt idx="568">
                        <c:v>9.5047214382762277</c:v>
                      </c:pt>
                      <c:pt idx="569">
                        <c:v>9.5212184606011157</c:v>
                      </c:pt>
                      <c:pt idx="570">
                        <c:v>9.5388182846483129</c:v>
                      </c:pt>
                      <c:pt idx="571">
                        <c:v>9.5575214923029375</c:v>
                      </c:pt>
                      <c:pt idx="572">
                        <c:v>9.5751277073423022</c:v>
                      </c:pt>
                      <c:pt idx="573">
                        <c:v>9.5927370227156086</c:v>
                      </c:pt>
                      <c:pt idx="574">
                        <c:v>9.6092485725822367</c:v>
                      </c:pt>
                      <c:pt idx="575">
                        <c:v>9.6279649588329885</c:v>
                      </c:pt>
                      <c:pt idx="576">
                        <c:v>9.6455835817629474</c:v>
                      </c:pt>
                      <c:pt idx="577">
                        <c:v>9.6643067704868102</c:v>
                      </c:pt>
                      <c:pt idx="578">
                        <c:v>9.6808301428345338</c:v>
                      </c:pt>
                      <c:pt idx="579">
                        <c:v>9.6984580831655407</c:v>
                      </c:pt>
                      <c:pt idx="580">
                        <c:v>9.7160891314872195</c:v>
                      </c:pt>
                      <c:pt idx="581">
                        <c:v>9.7348255269901909</c:v>
                      </c:pt>
                      <c:pt idx="582">
                        <c:v>9.7513605564877857</c:v>
                      </c:pt>
                      <c:pt idx="583">
                        <c:v>9.7690009353606584</c:v>
                      </c:pt>
                      <c:pt idx="584">
                        <c:v>9.7877472481812458</c:v>
                      </c:pt>
                      <c:pt idx="585">
                        <c:v>9.8053940475388206</c:v>
                      </c:pt>
                      <c:pt idx="586">
                        <c:v>9.8219407506459859</c:v>
                      </c:pt>
                      <c:pt idx="587">
                        <c:v>9.8406969912883735</c:v>
                      </c:pt>
                      <c:pt idx="588">
                        <c:v>9.8583531378802505</c:v>
                      </c:pt>
                      <c:pt idx="589">
                        <c:v>9.8749086070172911</c:v>
                      </c:pt>
                      <c:pt idx="590">
                        <c:v>9.8936747860023626</c:v>
                      </c:pt>
                      <c:pt idx="591">
                        <c:v>9.9113402897359713</c:v>
                      </c:pt>
                      <c:pt idx="592">
                        <c:v>9.9279045341958323</c:v>
                      </c:pt>
                      <c:pt idx="593">
                        <c:v>9.9466806620612012</c:v>
                      </c:pt>
                      <c:pt idx="594">
                        <c:v>9.9632507619063482</c:v>
                      </c:pt>
                      <c:pt idx="595">
                        <c:v>9.9809285619501793</c:v>
                      </c:pt>
                      <c:pt idx="596">
                        <c:v>9.9997146492502278</c:v>
                      </c:pt>
                      <c:pt idx="597">
                        <c:v>10.016293539939364</c:v>
                      </c:pt>
                      <c:pt idx="598">
                        <c:v>10.033980720096233</c:v>
                      </c:pt>
                      <c:pt idx="599">
                        <c:v>10.05167102916996</c:v>
                      </c:pt>
                      <c:pt idx="600">
                        <c:v>10.070470412163226</c:v>
                      </c:pt>
                      <c:pt idx="601">
                        <c:v>10.087061038497422</c:v>
                      </c:pt>
                      <c:pt idx="602">
                        <c:v>10.104760740967389</c:v>
                      </c:pt>
                      <c:pt idx="603">
                        <c:v>10.123570108087643</c:v>
                      </c:pt>
                      <c:pt idx="604">
                        <c:v>10.140169547064721</c:v>
                      </c:pt>
                      <c:pt idx="605">
                        <c:v>10.157878652911833</c:v>
                      </c:pt>
                      <c:pt idx="606">
                        <c:v>10.176698014769608</c:v>
                      </c:pt>
                      <c:pt idx="607">
                        <c:v>10.19330627575679</c:v>
                      </c:pt>
                      <c:pt idx="608">
                        <c:v>10.211024794977899</c:v>
                      </c:pt>
                      <c:pt idx="609">
                        <c:v>10.229854162200654</c:v>
                      </c:pt>
                      <c:pt idx="610">
                        <c:v>10.247579158923628</c:v>
                      </c:pt>
                      <c:pt idx="611">
                        <c:v>10.264199197187972</c:v>
                      </c:pt>
                      <c:pt idx="612">
                        <c:v>10.283038580420124</c:v>
                      </c:pt>
                      <c:pt idx="613">
                        <c:v>10.300773007422928</c:v>
                      </c:pt>
                      <c:pt idx="614">
                        <c:v>10.318510580082625</c:v>
                      </c:pt>
                      <c:pt idx="615">
                        <c:v>10.335142412339039</c:v>
                      </c:pt>
                      <c:pt idx="616">
                        <c:v>10.353995166837752</c:v>
                      </c:pt>
                      <c:pt idx="617">
                        <c:v>10.371742183167212</c:v>
                      </c:pt>
                      <c:pt idx="618">
                        <c:v>10.388382871908259</c:v>
                      </c:pt>
                      <c:pt idx="619">
                        <c:v>10.407245667319504</c:v>
                      </c:pt>
                      <c:pt idx="620">
                        <c:v>10.425002137379911</c:v>
                      </c:pt>
                      <c:pt idx="621">
                        <c:v>10.441651692042784</c:v>
                      </c:pt>
                      <c:pt idx="622">
                        <c:v>10.460524539067768</c:v>
                      </c:pt>
                      <c:pt idx="623">
                        <c:v>10.478290472936399</c:v>
                      </c:pt>
                      <c:pt idx="624">
                        <c:v>10.494948902973421</c:v>
                      </c:pt>
                      <c:pt idx="625">
                        <c:v>10.513831812330473</c:v>
                      </c:pt>
                      <c:pt idx="626">
                        <c:v>10.531607220100698</c:v>
                      </c:pt>
                      <c:pt idx="627">
                        <c:v>10.536051565782628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CHS_31Oct2015!$AI$27:$AI$654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0.12399876</c:v>
                      </c:pt>
                      <c:pt idx="1">
                        <c:v>0.14699559000000001</c:v>
                      </c:pt>
                      <c:pt idx="2">
                        <c:v>0.31594312000000002</c:v>
                      </c:pt>
                      <c:pt idx="3">
                        <c:v>0.49182780000000004</c:v>
                      </c:pt>
                      <c:pt idx="4">
                        <c:v>0.62568699999999999</c:v>
                      </c:pt>
                      <c:pt idx="5">
                        <c:v>0.73651358</c:v>
                      </c:pt>
                      <c:pt idx="6">
                        <c:v>0.88526462000000006</c:v>
                      </c:pt>
                      <c:pt idx="7">
                        <c:v>1.0299896199999998</c:v>
                      </c:pt>
                      <c:pt idx="8">
                        <c:v>1.1377015399999999</c:v>
                      </c:pt>
                      <c:pt idx="9">
                        <c:v>1.248375</c:v>
                      </c:pt>
                      <c:pt idx="10">
                        <c:v>1.3779851999999999</c:v>
                      </c:pt>
                      <c:pt idx="11">
                        <c:v>1.4776172000000001</c:v>
                      </c:pt>
                      <c:pt idx="12">
                        <c:v>1.5552423399999999</c:v>
                      </c:pt>
                      <c:pt idx="13">
                        <c:v>1.6418251500000001</c:v>
                      </c:pt>
                      <c:pt idx="14">
                        <c:v>1.74135295</c:v>
                      </c:pt>
                      <c:pt idx="15">
                        <c:v>1.7979455000000002</c:v>
                      </c:pt>
                      <c:pt idx="16">
                        <c:v>1.85052945</c:v>
                      </c:pt>
                      <c:pt idx="17">
                        <c:v>1.91207331</c:v>
                      </c:pt>
                      <c:pt idx="18">
                        <c:v>1.98157549</c:v>
                      </c:pt>
                      <c:pt idx="19">
                        <c:v>2.0151390999999998</c:v>
                      </c:pt>
                      <c:pt idx="20">
                        <c:v>2.0377657999999998</c:v>
                      </c:pt>
                      <c:pt idx="21">
                        <c:v>2.1052204799999998</c:v>
                      </c:pt>
                      <c:pt idx="22">
                        <c:v>2.1367961600000003</c:v>
                      </c:pt>
                      <c:pt idx="23">
                        <c:v>2.1384246199999999</c:v>
                      </c:pt>
                      <c:pt idx="24">
                        <c:v>2.1819188999999999</c:v>
                      </c:pt>
                      <c:pt idx="25">
                        <c:v>2.23035746</c:v>
                      </c:pt>
                      <c:pt idx="26">
                        <c:v>2.2350015600000002</c:v>
                      </c:pt>
                      <c:pt idx="27">
                        <c:v>2.2495799700000001</c:v>
                      </c:pt>
                      <c:pt idx="28">
                        <c:v>2.2790886300000004</c:v>
                      </c:pt>
                      <c:pt idx="29">
                        <c:v>2.3006005000000003</c:v>
                      </c:pt>
                      <c:pt idx="30">
                        <c:v>2.3082166499999999</c:v>
                      </c:pt>
                      <c:pt idx="31">
                        <c:v>2.3138167500000004</c:v>
                      </c:pt>
                      <c:pt idx="32">
                        <c:v>2.3542173200000001</c:v>
                      </c:pt>
                      <c:pt idx="33">
                        <c:v>2.3647822199999995</c:v>
                      </c:pt>
                      <c:pt idx="34">
                        <c:v>2.3514944399999997</c:v>
                      </c:pt>
                      <c:pt idx="35">
                        <c:v>2.3719778999999996</c:v>
                      </c:pt>
                      <c:pt idx="36">
                        <c:v>2.4014518499999999</c:v>
                      </c:pt>
                      <c:pt idx="37">
                        <c:v>2.4020596799999998</c:v>
                      </c:pt>
                      <c:pt idx="38">
                        <c:v>2.3956846000000001</c:v>
                      </c:pt>
                      <c:pt idx="39">
                        <c:v>2.4291160399999998</c:v>
                      </c:pt>
                      <c:pt idx="40">
                        <c:v>2.43568125</c:v>
                      </c:pt>
                      <c:pt idx="41">
                        <c:v>2.4213544599999999</c:v>
                      </c:pt>
                      <c:pt idx="42">
                        <c:v>2.4418509400000001</c:v>
                      </c:pt>
                      <c:pt idx="43">
                        <c:v>2.46529614</c:v>
                      </c:pt>
                      <c:pt idx="44">
                        <c:v>2.4579225</c:v>
                      </c:pt>
                      <c:pt idx="45">
                        <c:v>2.4555653499999996</c:v>
                      </c:pt>
                      <c:pt idx="46">
                        <c:v>2.46410478</c:v>
                      </c:pt>
                      <c:pt idx="47">
                        <c:v>2.4795897400000002</c:v>
                      </c:pt>
                      <c:pt idx="48">
                        <c:v>2.4762126499999999</c:v>
                      </c:pt>
                      <c:pt idx="49">
                        <c:v>2.4629134200000005</c:v>
                      </c:pt>
                      <c:pt idx="50">
                        <c:v>2.5002179999999998</c:v>
                      </c:pt>
                      <c:pt idx="51">
                        <c:v>2.4998148000000002</c:v>
                      </c:pt>
                      <c:pt idx="52">
                        <c:v>2.4726321899999997</c:v>
                      </c:pt>
                      <c:pt idx="53">
                        <c:v>2.4970250599999999</c:v>
                      </c:pt>
                      <c:pt idx="54">
                        <c:v>2.5184354</c:v>
                      </c:pt>
                      <c:pt idx="55">
                        <c:v>2.5071241499999997</c:v>
                      </c:pt>
                      <c:pt idx="56">
                        <c:v>2.5027547499999998</c:v>
                      </c:pt>
                      <c:pt idx="57">
                        <c:v>2.5182326399999999</c:v>
                      </c:pt>
                      <c:pt idx="58">
                        <c:v>2.5247367600000001</c:v>
                      </c:pt>
                      <c:pt idx="59">
                        <c:v>2.5124659200000004</c:v>
                      </c:pt>
                      <c:pt idx="60">
                        <c:v>2.5170129599999997</c:v>
                      </c:pt>
                      <c:pt idx="61">
                        <c:v>2.5403503499999998</c:v>
                      </c:pt>
                      <c:pt idx="62">
                        <c:v>2.53699488</c:v>
                      </c:pt>
                      <c:pt idx="63">
                        <c:v>2.5227238399999998</c:v>
                      </c:pt>
                      <c:pt idx="64">
                        <c:v>2.5321897799999995</c:v>
                      </c:pt>
                      <c:pt idx="65">
                        <c:v>2.5555344999999998</c:v>
                      </c:pt>
                      <c:pt idx="66">
                        <c:v>2.5422823999999999</c:v>
                      </c:pt>
                      <c:pt idx="67">
                        <c:v>2.5299725099999999</c:v>
                      </c:pt>
                      <c:pt idx="68">
                        <c:v>2.55825222</c:v>
                      </c:pt>
                      <c:pt idx="69">
                        <c:v>2.5598425599999999</c:v>
                      </c:pt>
                      <c:pt idx="70">
                        <c:v>2.5317120000000002</c:v>
                      </c:pt>
                      <c:pt idx="71">
                        <c:v>2.551104</c:v>
                      </c:pt>
                      <c:pt idx="72">
                        <c:v>2.57145264</c:v>
                      </c:pt>
                      <c:pt idx="73">
                        <c:v>2.5581862399999999</c:v>
                      </c:pt>
                      <c:pt idx="74">
                        <c:v>2.5548071999999999</c:v>
                      </c:pt>
                      <c:pt idx="75">
                        <c:v>2.5622988800000002</c:v>
                      </c:pt>
                      <c:pt idx="76">
                        <c:v>2.5717640000000004</c:v>
                      </c:pt>
                      <c:pt idx="77">
                        <c:v>2.5673961600000004</c:v>
                      </c:pt>
                      <c:pt idx="78">
                        <c:v>2.5561158399999999</c:v>
                      </c:pt>
                      <c:pt idx="79">
                        <c:v>2.5892774399999996</c:v>
                      </c:pt>
                      <c:pt idx="80">
                        <c:v>2.5849084799999997</c:v>
                      </c:pt>
                      <c:pt idx="81">
                        <c:v>2.5578352</c:v>
                      </c:pt>
                      <c:pt idx="82">
                        <c:v>2.5742264000000001</c:v>
                      </c:pt>
                      <c:pt idx="83">
                        <c:v>2.5984550400000002</c:v>
                      </c:pt>
                      <c:pt idx="84">
                        <c:v>2.5812595200000001</c:v>
                      </c:pt>
                      <c:pt idx="85">
                        <c:v>2.5749215999999997</c:v>
                      </c:pt>
                      <c:pt idx="86">
                        <c:v>2.5922592</c:v>
                      </c:pt>
                      <c:pt idx="87">
                        <c:v>2.5957836800000003</c:v>
                      </c:pt>
                      <c:pt idx="88">
                        <c:v>2.5825435200000002</c:v>
                      </c:pt>
                      <c:pt idx="89">
                        <c:v>2.5860681600000004</c:v>
                      </c:pt>
                      <c:pt idx="90">
                        <c:v>2.6112782399999999</c:v>
                      </c:pt>
                      <c:pt idx="91">
                        <c:v>2.6019840000000003</c:v>
                      </c:pt>
                      <c:pt idx="92">
                        <c:v>2.5907217600000001</c:v>
                      </c:pt>
                      <c:pt idx="93">
                        <c:v>2.5962128</c:v>
                      </c:pt>
                      <c:pt idx="94">
                        <c:v>2.61155312</c:v>
                      </c:pt>
                      <c:pt idx="95">
                        <c:v>2.6042606800000003</c:v>
                      </c:pt>
                      <c:pt idx="96">
                        <c:v>2.5870696</c:v>
                      </c:pt>
                      <c:pt idx="97">
                        <c:v>2.6152038399999999</c:v>
                      </c:pt>
                      <c:pt idx="98">
                        <c:v>2.61578993</c:v>
                      </c:pt>
                      <c:pt idx="99">
                        <c:v>2.5867929599999999</c:v>
                      </c:pt>
                      <c:pt idx="100">
                        <c:v>2.6040873599999999</c:v>
                      </c:pt>
                      <c:pt idx="101">
                        <c:v>2.6282639999999997</c:v>
                      </c:pt>
                      <c:pt idx="102">
                        <c:v>2.6091436800000003</c:v>
                      </c:pt>
                      <c:pt idx="103">
                        <c:v>2.6067519999999997</c:v>
                      </c:pt>
                      <c:pt idx="104">
                        <c:v>2.6152062699999998</c:v>
                      </c:pt>
                      <c:pt idx="105">
                        <c:v>2.6177043200000001</c:v>
                      </c:pt>
                      <c:pt idx="106">
                        <c:v>2.6153119999999999</c:v>
                      </c:pt>
                      <c:pt idx="107">
                        <c:v>2.6040994500000001</c:v>
                      </c:pt>
                      <c:pt idx="108">
                        <c:v>2.6351012799999998</c:v>
                      </c:pt>
                      <c:pt idx="109">
                        <c:v>2.6297854800000002</c:v>
                      </c:pt>
                      <c:pt idx="110">
                        <c:v>2.6057756400000001</c:v>
                      </c:pt>
                      <c:pt idx="111">
                        <c:v>2.6230346999999998</c:v>
                      </c:pt>
                      <c:pt idx="112">
                        <c:v>2.6422256000000002</c:v>
                      </c:pt>
                      <c:pt idx="113">
                        <c:v>2.6270907499999998</c:v>
                      </c:pt>
                      <c:pt idx="114">
                        <c:v>2.6168434499999997</c:v>
                      </c:pt>
                      <c:pt idx="115">
                        <c:v>2.63897088</c:v>
                      </c:pt>
                      <c:pt idx="116">
                        <c:v>2.6415125099999996</c:v>
                      </c:pt>
                      <c:pt idx="117">
                        <c:v>2.6204714999999998</c:v>
                      </c:pt>
                      <c:pt idx="118">
                        <c:v>2.6288491199999999</c:v>
                      </c:pt>
                      <c:pt idx="119">
                        <c:v>2.6519943899999996</c:v>
                      </c:pt>
                      <c:pt idx="120">
                        <c:v>2.6388093000000001</c:v>
                      </c:pt>
                      <c:pt idx="121">
                        <c:v>2.6314864</c:v>
                      </c:pt>
                      <c:pt idx="122">
                        <c:v>2.6379484999999998</c:v>
                      </c:pt>
                      <c:pt idx="123">
                        <c:v>2.64830349</c:v>
                      </c:pt>
                      <c:pt idx="124">
                        <c:v>2.6419623999999997</c:v>
                      </c:pt>
                      <c:pt idx="125">
                        <c:v>2.6297961099999996</c:v>
                      </c:pt>
                      <c:pt idx="126">
                        <c:v>2.6568071099999999</c:v>
                      </c:pt>
                      <c:pt idx="127">
                        <c:v>2.65634624</c:v>
                      </c:pt>
                      <c:pt idx="128">
                        <c:v>2.6255692000000002</c:v>
                      </c:pt>
                      <c:pt idx="129">
                        <c:v>2.6447310000000002</c:v>
                      </c:pt>
                      <c:pt idx="130">
                        <c:v>2.6678311200000002</c:v>
                      </c:pt>
                      <c:pt idx="131">
                        <c:v>2.6477838400000002</c:v>
                      </c:pt>
                      <c:pt idx="132">
                        <c:v>2.6434350000000002</c:v>
                      </c:pt>
                      <c:pt idx="133">
                        <c:v>2.6567346000000001</c:v>
                      </c:pt>
                      <c:pt idx="134">
                        <c:v>2.6592094099999999</c:v>
                      </c:pt>
                      <c:pt idx="135">
                        <c:v>2.65583898</c:v>
                      </c:pt>
                      <c:pt idx="136">
                        <c:v>2.6485829399999998</c:v>
                      </c:pt>
                      <c:pt idx="137">
                        <c:v>2.6725790000000003</c:v>
                      </c:pt>
                      <c:pt idx="138">
                        <c:v>2.6672514299999999</c:v>
                      </c:pt>
                      <c:pt idx="139">
                        <c:v>2.6482615200000001</c:v>
                      </c:pt>
                      <c:pt idx="140">
                        <c:v>2.6556504800000003</c:v>
                      </c:pt>
                      <c:pt idx="141">
                        <c:v>2.6796290100000002</c:v>
                      </c:pt>
                      <c:pt idx="142">
                        <c:v>2.66553342</c:v>
                      </c:pt>
                      <c:pt idx="143">
                        <c:v>2.6504376000000001</c:v>
                      </c:pt>
                      <c:pt idx="144">
                        <c:v>2.6753819400000003</c:v>
                      </c:pt>
                      <c:pt idx="145">
                        <c:v>2.6749712400000001</c:v>
                      </c:pt>
                      <c:pt idx="146">
                        <c:v>2.6491358400000005</c:v>
                      </c:pt>
                      <c:pt idx="147">
                        <c:v>2.6652778500000003</c:v>
                      </c:pt>
                      <c:pt idx="148">
                        <c:v>2.6853750000000001</c:v>
                      </c:pt>
                      <c:pt idx="149">
                        <c:v>2.6722425800000003</c:v>
                      </c:pt>
                      <c:pt idx="150">
                        <c:v>2.66592027</c:v>
                      </c:pt>
                      <c:pt idx="151">
                        <c:v>2.6703907200000003</c:v>
                      </c:pt>
                      <c:pt idx="152">
                        <c:v>2.6758081199999997</c:v>
                      </c:pt>
                      <c:pt idx="153">
                        <c:v>2.6763176699999995</c:v>
                      </c:pt>
                      <c:pt idx="154">
                        <c:v>2.6622486599999999</c:v>
                      </c:pt>
                      <c:pt idx="155">
                        <c:v>2.6891226600000002</c:v>
                      </c:pt>
                      <c:pt idx="156">
                        <c:v>2.6847806599999999</c:v>
                      </c:pt>
                      <c:pt idx="157">
                        <c:v>2.6619138000000002</c:v>
                      </c:pt>
                      <c:pt idx="158">
                        <c:v>2.6770754000000001</c:v>
                      </c:pt>
                      <c:pt idx="159">
                        <c:v>2.6971055800000001</c:v>
                      </c:pt>
                      <c:pt idx="160">
                        <c:v>2.68106958</c:v>
                      </c:pt>
                      <c:pt idx="161">
                        <c:v>2.6718596399999996</c:v>
                      </c:pt>
                      <c:pt idx="162">
                        <c:v>2.6909061200000002</c:v>
                      </c:pt>
                      <c:pt idx="163">
                        <c:v>2.6904642000000001</c:v>
                      </c:pt>
                      <c:pt idx="164">
                        <c:v>2.6773610600000004</c:v>
                      </c:pt>
                      <c:pt idx="165">
                        <c:v>2.6778949999999999</c:v>
                      </c:pt>
                      <c:pt idx="166">
                        <c:v>2.7017955000000002</c:v>
                      </c:pt>
                      <c:pt idx="167">
                        <c:v>2.6945372799999996</c:v>
                      </c:pt>
                      <c:pt idx="168">
                        <c:v>2.6814415</c:v>
                      </c:pt>
                      <c:pt idx="169">
                        <c:v>2.6858663999999997</c:v>
                      </c:pt>
                      <c:pt idx="170">
                        <c:v>2.7078033399999999</c:v>
                      </c:pt>
                      <c:pt idx="171">
                        <c:v>2.69568422</c:v>
                      </c:pt>
                      <c:pt idx="172">
                        <c:v>2.6796783</c:v>
                      </c:pt>
                      <c:pt idx="173">
                        <c:v>2.705495</c:v>
                      </c:pt>
                      <c:pt idx="174">
                        <c:v>2.7050498799999998</c:v>
                      </c:pt>
                      <c:pt idx="175">
                        <c:v>2.673495</c:v>
                      </c:pt>
                      <c:pt idx="176">
                        <c:v>2.6954114600000003</c:v>
                      </c:pt>
                      <c:pt idx="177">
                        <c:v>2.7144049799999999</c:v>
                      </c:pt>
                      <c:pt idx="178">
                        <c:v>2.6964952499999999</c:v>
                      </c:pt>
                      <c:pt idx="179">
                        <c:v>2.6931088799999996</c:v>
                      </c:pt>
                      <c:pt idx="180">
                        <c:v>2.7024069800000001</c:v>
                      </c:pt>
                      <c:pt idx="181">
                        <c:v>2.7107029300000001</c:v>
                      </c:pt>
                      <c:pt idx="182">
                        <c:v>2.7034310399999999</c:v>
                      </c:pt>
                      <c:pt idx="183">
                        <c:v>2.6903638999999999</c:v>
                      </c:pt>
                      <c:pt idx="184">
                        <c:v>2.7180999999999997</c:v>
                      </c:pt>
                      <c:pt idx="185">
                        <c:v>2.7147122600000002</c:v>
                      </c:pt>
                      <c:pt idx="186">
                        <c:v>2.6900042399999995</c:v>
                      </c:pt>
                      <c:pt idx="187">
                        <c:v>2.7060830299999998</c:v>
                      </c:pt>
                      <c:pt idx="188">
                        <c:v>2.7250109</c:v>
                      </c:pt>
                      <c:pt idx="189">
                        <c:v>2.7100403000000002</c:v>
                      </c:pt>
                      <c:pt idx="190">
                        <c:v>2.6950464100000002</c:v>
                      </c:pt>
                      <c:pt idx="191">
                        <c:v>2.7168752400000002</c:v>
                      </c:pt>
                      <c:pt idx="192">
                        <c:v>2.7164549400000002</c:v>
                      </c:pt>
                      <c:pt idx="193">
                        <c:v>2.6985590399999997</c:v>
                      </c:pt>
                      <c:pt idx="194">
                        <c:v>2.7087742499999998</c:v>
                      </c:pt>
                      <c:pt idx="195">
                        <c:v>2.7325518</c:v>
                      </c:pt>
                      <c:pt idx="196">
                        <c:v>2.71756815</c:v>
                      </c:pt>
                      <c:pt idx="197">
                        <c:v>2.7074606000000001</c:v>
                      </c:pt>
                      <c:pt idx="198">
                        <c:v>2.7079539599999998</c:v>
                      </c:pt>
                      <c:pt idx="199">
                        <c:v>2.7278419500000002</c:v>
                      </c:pt>
                      <c:pt idx="200">
                        <c:v>2.7206419999999998</c:v>
                      </c:pt>
                      <c:pt idx="201">
                        <c:v>2.7027397599999996</c:v>
                      </c:pt>
                      <c:pt idx="202">
                        <c:v>2.7303612700000004</c:v>
                      </c:pt>
                      <c:pt idx="203">
                        <c:v>2.7299381200000004</c:v>
                      </c:pt>
                      <c:pt idx="204">
                        <c:v>2.7023950800000001</c:v>
                      </c:pt>
                      <c:pt idx="205">
                        <c:v>2.7232028499999998</c:v>
                      </c:pt>
                      <c:pt idx="206">
                        <c:v>2.7401909200000003</c:v>
                      </c:pt>
                      <c:pt idx="207">
                        <c:v>2.7242643600000003</c:v>
                      </c:pt>
                      <c:pt idx="208">
                        <c:v>2.7208847400000002</c:v>
                      </c:pt>
                      <c:pt idx="209">
                        <c:v>2.7310970000000001</c:v>
                      </c:pt>
                      <c:pt idx="210">
                        <c:v>2.7345114000000001</c:v>
                      </c:pt>
                      <c:pt idx="211">
                        <c:v>2.7272654599999999</c:v>
                      </c:pt>
                      <c:pt idx="212">
                        <c:v>2.7181456400000004</c:v>
                      </c:pt>
                      <c:pt idx="213">
                        <c:v>2.7428146799999999</c:v>
                      </c:pt>
                      <c:pt idx="214">
                        <c:v>2.7384682499999999</c:v>
                      </c:pt>
                      <c:pt idx="215">
                        <c:v>2.7177612</c:v>
                      </c:pt>
                      <c:pt idx="216">
                        <c:v>2.7269673600000002</c:v>
                      </c:pt>
                      <c:pt idx="217">
                        <c:v>2.74772762</c:v>
                      </c:pt>
                      <c:pt idx="218">
                        <c:v>2.73571688</c:v>
                      </c:pt>
                      <c:pt idx="219">
                        <c:v>2.7188557200000001</c:v>
                      </c:pt>
                      <c:pt idx="220">
                        <c:v>2.7425015800000003</c:v>
                      </c:pt>
                      <c:pt idx="221">
                        <c:v>2.7420752800000003</c:v>
                      </c:pt>
                      <c:pt idx="222">
                        <c:v>2.71943292</c:v>
                      </c:pt>
                      <c:pt idx="223">
                        <c:v>2.7363432400000005</c:v>
                      </c:pt>
                      <c:pt idx="224">
                        <c:v>2.7561408800000002</c:v>
                      </c:pt>
                      <c:pt idx="225">
                        <c:v>2.7392922</c:v>
                      </c:pt>
                      <c:pt idx="226">
                        <c:v>2.7369379499999997</c:v>
                      </c:pt>
                      <c:pt idx="227">
                        <c:v>2.7451302399999999</c:v>
                      </c:pt>
                      <c:pt idx="228">
                        <c:v>2.7533480400000001</c:v>
                      </c:pt>
                      <c:pt idx="229">
                        <c:v>2.7500002399999999</c:v>
                      </c:pt>
                      <c:pt idx="230">
                        <c:v>2.7331658000000001</c:v>
                      </c:pt>
                      <c:pt idx="231">
                        <c:v>2.7587193599999997</c:v>
                      </c:pt>
                      <c:pt idx="232">
                        <c:v>2.7601872800000002</c:v>
                      </c:pt>
                      <c:pt idx="233">
                        <c:v>2.7289152800000003</c:v>
                      </c:pt>
                      <c:pt idx="234">
                        <c:v>2.7477170399999999</c:v>
                      </c:pt>
                      <c:pt idx="235">
                        <c:v>2.7684375999999999</c:v>
                      </c:pt>
                      <c:pt idx="236">
                        <c:v>2.7477662</c:v>
                      </c:pt>
                      <c:pt idx="237">
                        <c:v>2.7424980000000003</c:v>
                      </c:pt>
                      <c:pt idx="238">
                        <c:v>2.7555403200000002</c:v>
                      </c:pt>
                      <c:pt idx="239">
                        <c:v>2.75697736</c:v>
                      </c:pt>
                      <c:pt idx="240">
                        <c:v>2.7488244000000002</c:v>
                      </c:pt>
                      <c:pt idx="241">
                        <c:v>2.7474054800000003</c:v>
                      </c:pt>
                      <c:pt idx="242">
                        <c:v>2.7690911999999996</c:v>
                      </c:pt>
                      <c:pt idx="243">
                        <c:v>2.76283368</c:v>
                      </c:pt>
                      <c:pt idx="244">
                        <c:v>2.7431791799999998</c:v>
                      </c:pt>
                      <c:pt idx="245">
                        <c:v>2.7504106200000003</c:v>
                      </c:pt>
                      <c:pt idx="246">
                        <c:v>2.77298424</c:v>
                      </c:pt>
                      <c:pt idx="247">
                        <c:v>2.7600623700000004</c:v>
                      </c:pt>
                      <c:pt idx="248">
                        <c:v>2.7423131499999998</c:v>
                      </c:pt>
                      <c:pt idx="249">
                        <c:v>2.7658655999999997</c:v>
                      </c:pt>
                      <c:pt idx="250">
                        <c:v>2.7682854300000002</c:v>
                      </c:pt>
                      <c:pt idx="251">
                        <c:v>2.7428628500000003</c:v>
                      </c:pt>
                      <c:pt idx="252">
                        <c:v>2.7577639700000001</c:v>
                      </c:pt>
                      <c:pt idx="253">
                        <c:v>2.7793780799999999</c:v>
                      </c:pt>
                      <c:pt idx="254">
                        <c:v>2.76068289</c:v>
                      </c:pt>
                      <c:pt idx="255">
                        <c:v>2.7583325000000003</c:v>
                      </c:pt>
                      <c:pt idx="256">
                        <c:v>2.7645585000000001</c:v>
                      </c:pt>
                      <c:pt idx="257">
                        <c:v>2.7727291900000002</c:v>
                      </c:pt>
                      <c:pt idx="258">
                        <c:v>2.7703776599999999</c:v>
                      </c:pt>
                      <c:pt idx="259">
                        <c:v>2.75550498</c:v>
                      </c:pt>
                      <c:pt idx="260">
                        <c:v>2.7809276099999996</c:v>
                      </c:pt>
                      <c:pt idx="261">
                        <c:v>2.7804924599999996</c:v>
                      </c:pt>
                      <c:pt idx="262">
                        <c:v>2.7531671700000002</c:v>
                      </c:pt>
                      <c:pt idx="263">
                        <c:v>2.7689957000000001</c:v>
                      </c:pt>
                      <c:pt idx="264">
                        <c:v>2.7925117000000004</c:v>
                      </c:pt>
                      <c:pt idx="265">
                        <c:v>2.77285995</c:v>
                      </c:pt>
                      <c:pt idx="266">
                        <c:v>2.7628202499999999</c:v>
                      </c:pt>
                      <c:pt idx="267">
                        <c:v>2.7796224999999999</c:v>
                      </c:pt>
                      <c:pt idx="268">
                        <c:v>2.7743713200000002</c:v>
                      </c:pt>
                      <c:pt idx="269">
                        <c:v>2.7652930200000001</c:v>
                      </c:pt>
                      <c:pt idx="270">
                        <c:v>2.7715299199999999</c:v>
                      </c:pt>
                      <c:pt idx="271">
                        <c:v>2.7892469000000002</c:v>
                      </c:pt>
                      <c:pt idx="272">
                        <c:v>2.7782567999999999</c:v>
                      </c:pt>
                      <c:pt idx="273">
                        <c:v>2.7691832999999999</c:v>
                      </c:pt>
                      <c:pt idx="274">
                        <c:v>2.77445838</c:v>
                      </c:pt>
                      <c:pt idx="275">
                        <c:v>2.7902499600000001</c:v>
                      </c:pt>
                      <c:pt idx="276">
                        <c:v>2.78117854</c:v>
                      </c:pt>
                      <c:pt idx="277">
                        <c:v>2.76353581</c:v>
                      </c:pt>
                      <c:pt idx="278">
                        <c:v>2.7917165399999999</c:v>
                      </c:pt>
                      <c:pt idx="279">
                        <c:v>2.7902936</c:v>
                      </c:pt>
                      <c:pt idx="280">
                        <c:v>2.7640589899999997</c:v>
                      </c:pt>
                      <c:pt idx="281">
                        <c:v>2.7817171199999997</c:v>
                      </c:pt>
                      <c:pt idx="282">
                        <c:v>2.8060838000000001</c:v>
                      </c:pt>
                      <c:pt idx="283">
                        <c:v>2.7865441</c:v>
                      </c:pt>
                      <c:pt idx="284">
                        <c:v>2.7812741399999998</c:v>
                      </c:pt>
                      <c:pt idx="285">
                        <c:v>2.7922634999999998</c:v>
                      </c:pt>
                      <c:pt idx="286">
                        <c:v>2.7937336900000003</c:v>
                      </c:pt>
                      <c:pt idx="287">
                        <c:v>2.7922818</c:v>
                      </c:pt>
                      <c:pt idx="288">
                        <c:v>2.7832263799999999</c:v>
                      </c:pt>
                      <c:pt idx="289">
                        <c:v>2.80565518</c:v>
                      </c:pt>
                      <c:pt idx="290">
                        <c:v>2.8023231600000003</c:v>
                      </c:pt>
                      <c:pt idx="291">
                        <c:v>2.7751797000000002</c:v>
                      </c:pt>
                      <c:pt idx="292">
                        <c:v>2.79092377</c:v>
                      </c:pt>
                      <c:pt idx="293">
                        <c:v>2.8123825000000005</c:v>
                      </c:pt>
                      <c:pt idx="294">
                        <c:v>2.7947237600000001</c:v>
                      </c:pt>
                      <c:pt idx="295">
                        <c:v>2.7799885099999999</c:v>
                      </c:pt>
                      <c:pt idx="296">
                        <c:v>2.8062021499999998</c:v>
                      </c:pt>
                      <c:pt idx="297">
                        <c:v>2.8057014999999996</c:v>
                      </c:pt>
                      <c:pt idx="298">
                        <c:v>2.7852269599999997</c:v>
                      </c:pt>
                      <c:pt idx="299">
                        <c:v>2.7990448200000002</c:v>
                      </c:pt>
                      <c:pt idx="300">
                        <c:v>2.8128578800000001</c:v>
                      </c:pt>
                      <c:pt idx="301">
                        <c:v>2.8019125800000002</c:v>
                      </c:pt>
                      <c:pt idx="302">
                        <c:v>2.7967115800000002</c:v>
                      </c:pt>
                      <c:pt idx="303">
                        <c:v>2.8000190800000002</c:v>
                      </c:pt>
                      <c:pt idx="304">
                        <c:v>2.8119189000000002</c:v>
                      </c:pt>
                      <c:pt idx="305">
                        <c:v>2.80386421</c:v>
                      </c:pt>
                      <c:pt idx="306">
                        <c:v>2.7871918</c:v>
                      </c:pt>
                      <c:pt idx="307">
                        <c:v>2.8152560000000002</c:v>
                      </c:pt>
                      <c:pt idx="308">
                        <c:v>2.8129100999999999</c:v>
                      </c:pt>
                      <c:pt idx="309">
                        <c:v>2.7839131199999998</c:v>
                      </c:pt>
                      <c:pt idx="310">
                        <c:v>2.8052796200000003</c:v>
                      </c:pt>
                      <c:pt idx="311">
                        <c:v>2.8247968400000003</c:v>
                      </c:pt>
                      <c:pt idx="312">
                        <c:v>2.8062654299999998</c:v>
                      </c:pt>
                      <c:pt idx="313">
                        <c:v>2.79911244</c:v>
                      </c:pt>
                      <c:pt idx="314">
                        <c:v>2.8091204299999997</c:v>
                      </c:pt>
                      <c:pt idx="315">
                        <c:v>2.81719578</c:v>
                      </c:pt>
                      <c:pt idx="316">
                        <c:v>2.8081446199999998</c:v>
                      </c:pt>
                      <c:pt idx="317">
                        <c:v>2.8039030299999999</c:v>
                      </c:pt>
                      <c:pt idx="318">
                        <c:v>2.8233669000000003</c:v>
                      </c:pt>
                      <c:pt idx="319">
                        <c:v>2.8190646000000004</c:v>
                      </c:pt>
                      <c:pt idx="320">
                        <c:v>2.8024855899999999</c:v>
                      </c:pt>
                      <c:pt idx="321">
                        <c:v>2.81055294</c:v>
                      </c:pt>
                      <c:pt idx="322">
                        <c:v>2.8309207999999999</c:v>
                      </c:pt>
                      <c:pt idx="323">
                        <c:v>2.8171935000000001</c:v>
                      </c:pt>
                      <c:pt idx="324">
                        <c:v>2.7986988899999998</c:v>
                      </c:pt>
                      <c:pt idx="325">
                        <c:v>2.8228807099999997</c:v>
                      </c:pt>
                      <c:pt idx="326">
                        <c:v>2.8243005299999999</c:v>
                      </c:pt>
                      <c:pt idx="327">
                        <c:v>2.7963345000000004</c:v>
                      </c:pt>
                      <c:pt idx="328">
                        <c:v>2.816713</c:v>
                      </c:pt>
                      <c:pt idx="329">
                        <c:v>2.8332941000000003</c:v>
                      </c:pt>
                      <c:pt idx="330">
                        <c:v>2.8176568200000003</c:v>
                      </c:pt>
                      <c:pt idx="331">
                        <c:v>2.8162337100000001</c:v>
                      </c:pt>
                      <c:pt idx="332">
                        <c:v>2.8204935800000004</c:v>
                      </c:pt>
                      <c:pt idx="333">
                        <c:v>2.8294866000000001</c:v>
                      </c:pt>
                      <c:pt idx="334">
                        <c:v>2.8271149400000004</c:v>
                      </c:pt>
                      <c:pt idx="335">
                        <c:v>2.8086808800000003</c:v>
                      </c:pt>
                      <c:pt idx="336">
                        <c:v>2.83657059</c:v>
                      </c:pt>
                      <c:pt idx="337">
                        <c:v>2.8294968000000003</c:v>
                      </c:pt>
                      <c:pt idx="338">
                        <c:v>2.80631056</c:v>
                      </c:pt>
                      <c:pt idx="339">
                        <c:v>2.8237801499999997</c:v>
                      </c:pt>
                      <c:pt idx="340">
                        <c:v>2.8460325599999998</c:v>
                      </c:pt>
                      <c:pt idx="341">
                        <c:v>2.8275832000000003</c:v>
                      </c:pt>
                      <c:pt idx="342">
                        <c:v>2.8195108200000001</c:v>
                      </c:pt>
                      <c:pt idx="343">
                        <c:v>2.8360799999999999</c:v>
                      </c:pt>
                      <c:pt idx="344">
                        <c:v>2.8384356000000004</c:v>
                      </c:pt>
                      <c:pt idx="345">
                        <c:v>2.8228046100000004</c:v>
                      </c:pt>
                      <c:pt idx="346">
                        <c:v>2.8261061700000001</c:v>
                      </c:pt>
                      <c:pt idx="347">
                        <c:v>2.8454966399999999</c:v>
                      </c:pt>
                      <c:pt idx="348">
                        <c:v>2.8393172999999998</c:v>
                      </c:pt>
                      <c:pt idx="349">
                        <c:v>2.8265592699999997</c:v>
                      </c:pt>
                      <c:pt idx="350">
                        <c:v>2.8327200000000001</c:v>
                      </c:pt>
                      <c:pt idx="351">
                        <c:v>2.85014733</c:v>
                      </c:pt>
                      <c:pt idx="352">
                        <c:v>2.8392812800000002</c:v>
                      </c:pt>
                      <c:pt idx="353">
                        <c:v>2.8218424000000004</c:v>
                      </c:pt>
                      <c:pt idx="354">
                        <c:v>2.8477847999999999</c:v>
                      </c:pt>
                      <c:pt idx="355">
                        <c:v>2.8463283100000001</c:v>
                      </c:pt>
                      <c:pt idx="356">
                        <c:v>2.81852064</c:v>
                      </c:pt>
                      <c:pt idx="357">
                        <c:v>2.8387911999999997</c:v>
                      </c:pt>
                      <c:pt idx="358">
                        <c:v>2.8580814499999998</c:v>
                      </c:pt>
                      <c:pt idx="359">
                        <c:v>2.8387406900000003</c:v>
                      </c:pt>
                      <c:pt idx="360">
                        <c:v>2.83357584</c:v>
                      </c:pt>
                      <c:pt idx="361">
                        <c:v>2.8406045799999999</c:v>
                      </c:pt>
                      <c:pt idx="362">
                        <c:v>2.8476608199999998</c:v>
                      </c:pt>
                      <c:pt idx="363">
                        <c:v>2.8453232000000002</c:v>
                      </c:pt>
                      <c:pt idx="364">
                        <c:v>2.8306799499999999</c:v>
                      </c:pt>
                      <c:pt idx="365">
                        <c:v>2.8575122199999998</c:v>
                      </c:pt>
                      <c:pt idx="366">
                        <c:v>2.85517376</c:v>
                      </c:pt>
                      <c:pt idx="367">
                        <c:v>2.8339450999999998</c:v>
                      </c:pt>
                      <c:pt idx="368">
                        <c:v>2.8457010500000002</c:v>
                      </c:pt>
                      <c:pt idx="369">
                        <c:v>2.8668952000000001</c:v>
                      </c:pt>
                      <c:pt idx="370">
                        <c:v>2.8494691200000002</c:v>
                      </c:pt>
                      <c:pt idx="371">
                        <c:v>2.8376639199999998</c:v>
                      </c:pt>
                      <c:pt idx="372">
                        <c:v>2.8578769799999999</c:v>
                      </c:pt>
                      <c:pt idx="373">
                        <c:v>2.8583618400000002</c:v>
                      </c:pt>
                      <c:pt idx="374">
                        <c:v>2.8399777999999998</c:v>
                      </c:pt>
                      <c:pt idx="375">
                        <c:v>2.8488968999999997</c:v>
                      </c:pt>
                      <c:pt idx="376">
                        <c:v>2.8681840800000002</c:v>
                      </c:pt>
                      <c:pt idx="377">
                        <c:v>2.8545066700000001</c:v>
                      </c:pt>
                      <c:pt idx="378">
                        <c:v>2.8455629999999998</c:v>
                      </c:pt>
                      <c:pt idx="379">
                        <c:v>2.8544744199999998</c:v>
                      </c:pt>
                      <c:pt idx="380">
                        <c:v>2.8671098400000004</c:v>
                      </c:pt>
                      <c:pt idx="381">
                        <c:v>2.8610164199999999</c:v>
                      </c:pt>
                      <c:pt idx="382">
                        <c:v>2.8417468599999998</c:v>
                      </c:pt>
                      <c:pt idx="383">
                        <c:v>2.8656753999999998</c:v>
                      </c:pt>
                      <c:pt idx="384">
                        <c:v>2.8633094999999997</c:v>
                      </c:pt>
                      <c:pt idx="385">
                        <c:v>2.8393557499999997</c:v>
                      </c:pt>
                      <c:pt idx="386">
                        <c:v>2.8576106999999999</c:v>
                      </c:pt>
                      <c:pt idx="387">
                        <c:v>2.8777967700000002</c:v>
                      </c:pt>
                      <c:pt idx="388">
                        <c:v>2.8576049000000001</c:v>
                      </c:pt>
                      <c:pt idx="389">
                        <c:v>2.8533351599999999</c:v>
                      </c:pt>
                      <c:pt idx="390">
                        <c:v>2.8669463099999999</c:v>
                      </c:pt>
                      <c:pt idx="391">
                        <c:v>2.8664571899999998</c:v>
                      </c:pt>
                      <c:pt idx="392">
                        <c:v>2.8613110399999999</c:v>
                      </c:pt>
                      <c:pt idx="393">
                        <c:v>2.8532934000000001</c:v>
                      </c:pt>
                      <c:pt idx="394">
                        <c:v>2.8752989200000001</c:v>
                      </c:pt>
                      <c:pt idx="395">
                        <c:v>2.8720276</c:v>
                      </c:pt>
                      <c:pt idx="396">
                        <c:v>2.85183228</c:v>
                      </c:pt>
                      <c:pt idx="397">
                        <c:v>2.8579022100000002</c:v>
                      </c:pt>
                      <c:pt idx="398">
                        <c:v>2.88179512</c:v>
                      </c:pt>
                      <c:pt idx="399">
                        <c:v>2.8644170100000004</c:v>
                      </c:pt>
                      <c:pt idx="400">
                        <c:v>2.8480116600000001</c:v>
                      </c:pt>
                      <c:pt idx="401">
                        <c:v>2.8765738399999998</c:v>
                      </c:pt>
                      <c:pt idx="402">
                        <c:v>2.8741796100000001</c:v>
                      </c:pt>
                      <c:pt idx="403">
                        <c:v>2.852166</c:v>
                      </c:pt>
                      <c:pt idx="404">
                        <c:v>2.8676140000000001</c:v>
                      </c:pt>
                      <c:pt idx="405">
                        <c:v>2.88302608</c:v>
                      </c:pt>
                      <c:pt idx="406">
                        <c:v>2.8684730900000002</c:v>
                      </c:pt>
                      <c:pt idx="407">
                        <c:v>2.8624023199999997</c:v>
                      </c:pt>
                      <c:pt idx="408">
                        <c:v>2.8703271999999997</c:v>
                      </c:pt>
                      <c:pt idx="409">
                        <c:v>2.8791532000000002</c:v>
                      </c:pt>
                      <c:pt idx="410">
                        <c:v>2.8758872800000002</c:v>
                      </c:pt>
                      <c:pt idx="411">
                        <c:v>2.8632467199999998</c:v>
                      </c:pt>
                      <c:pt idx="412">
                        <c:v>2.89075514</c:v>
                      </c:pt>
                      <c:pt idx="413">
                        <c:v>2.8865235</c:v>
                      </c:pt>
                      <c:pt idx="414">
                        <c:v>2.8599079999999995</c:v>
                      </c:pt>
                      <c:pt idx="415">
                        <c:v>2.8761964</c:v>
                      </c:pt>
                      <c:pt idx="416">
                        <c:v>2.89624434</c:v>
                      </c:pt>
                      <c:pt idx="417">
                        <c:v>2.8780421600000001</c:v>
                      </c:pt>
                      <c:pt idx="418">
                        <c:v>2.8681845500000001</c:v>
                      </c:pt>
                      <c:pt idx="419">
                        <c:v>2.88542348</c:v>
                      </c:pt>
                      <c:pt idx="420">
                        <c:v>2.8849596800000001</c:v>
                      </c:pt>
                      <c:pt idx="421">
                        <c:v>2.8751361599999998</c:v>
                      </c:pt>
                      <c:pt idx="422">
                        <c:v>2.8736795100000001</c:v>
                      </c:pt>
                      <c:pt idx="423">
                        <c:v>2.8928011200000001</c:v>
                      </c:pt>
                      <c:pt idx="424">
                        <c:v>2.8867104000000001</c:v>
                      </c:pt>
                      <c:pt idx="425">
                        <c:v>2.8731328599999997</c:v>
                      </c:pt>
                      <c:pt idx="426">
                        <c:v>2.8810592800000001</c:v>
                      </c:pt>
                      <c:pt idx="427">
                        <c:v>2.9019988799999998</c:v>
                      </c:pt>
                      <c:pt idx="428">
                        <c:v>2.8856297499999997</c:v>
                      </c:pt>
                      <c:pt idx="429">
                        <c:v>2.8683964</c:v>
                      </c:pt>
                      <c:pt idx="430">
                        <c:v>2.8902583200000005</c:v>
                      </c:pt>
                      <c:pt idx="431">
                        <c:v>2.8934869600000002</c:v>
                      </c:pt>
                      <c:pt idx="432">
                        <c:v>2.8687807199999997</c:v>
                      </c:pt>
                      <c:pt idx="433">
                        <c:v>2.8850450400000001</c:v>
                      </c:pt>
                      <c:pt idx="434">
                        <c:v>2.9040648</c:v>
                      </c:pt>
                      <c:pt idx="435">
                        <c:v>2.8896061499999997</c:v>
                      </c:pt>
                      <c:pt idx="436">
                        <c:v>2.8854184799999998</c:v>
                      </c:pt>
                      <c:pt idx="437">
                        <c:v>2.8951558400000001</c:v>
                      </c:pt>
                      <c:pt idx="438">
                        <c:v>2.9020680000000003</c:v>
                      </c:pt>
                      <c:pt idx="439">
                        <c:v>2.89691885</c:v>
                      </c:pt>
                      <c:pt idx="440">
                        <c:v>2.8834338399999999</c:v>
                      </c:pt>
                      <c:pt idx="441">
                        <c:v>2.9107967699999997</c:v>
                      </c:pt>
                      <c:pt idx="442">
                        <c:v>2.90564826</c:v>
                      </c:pt>
                      <c:pt idx="443">
                        <c:v>2.8810159999999998</c:v>
                      </c:pt>
                      <c:pt idx="444">
                        <c:v>2.8962852299999997</c:v>
                      </c:pt>
                      <c:pt idx="445">
                        <c:v>2.9152961400000001</c:v>
                      </c:pt>
                      <c:pt idx="446">
                        <c:v>2.8980744000000001</c:v>
                      </c:pt>
                      <c:pt idx="447">
                        <c:v>2.8836445500000001</c:v>
                      </c:pt>
                      <c:pt idx="448">
                        <c:v>2.9063615</c:v>
                      </c:pt>
                      <c:pt idx="449">
                        <c:v>2.90864587</c:v>
                      </c:pt>
                      <c:pt idx="450">
                        <c:v>2.8904770800000001</c:v>
                      </c:pt>
                      <c:pt idx="451">
                        <c:v>2.8974345399999999</c:v>
                      </c:pt>
                      <c:pt idx="452">
                        <c:v>2.91456531</c:v>
                      </c:pt>
                      <c:pt idx="453">
                        <c:v>2.8992187499999997</c:v>
                      </c:pt>
                      <c:pt idx="454">
                        <c:v>2.8950083900000001</c:v>
                      </c:pt>
                      <c:pt idx="455">
                        <c:v>2.8963951200000002</c:v>
                      </c:pt>
                      <c:pt idx="456">
                        <c:v>2.9144410399999998</c:v>
                      </c:pt>
                      <c:pt idx="457">
                        <c:v>2.9064898499999998</c:v>
                      </c:pt>
                      <c:pt idx="458">
                        <c:v>2.8883761999999997</c:v>
                      </c:pt>
                      <c:pt idx="459">
                        <c:v>2.9157127999999997</c:v>
                      </c:pt>
                      <c:pt idx="460">
                        <c:v>2.9151779800000002</c:v>
                      </c:pt>
                      <c:pt idx="461">
                        <c:v>2.88502758</c:v>
                      </c:pt>
                      <c:pt idx="462">
                        <c:v>2.9067607799999999</c:v>
                      </c:pt>
                      <c:pt idx="463">
                        <c:v>2.9220032499999999</c:v>
                      </c:pt>
                      <c:pt idx="464">
                        <c:v>2.9085345899999999</c:v>
                      </c:pt>
                      <c:pt idx="465">
                        <c:v>2.9043287100000001</c:v>
                      </c:pt>
                      <c:pt idx="466">
                        <c:v>2.91030648</c:v>
                      </c:pt>
                      <c:pt idx="467">
                        <c:v>2.9153565000000001</c:v>
                      </c:pt>
                      <c:pt idx="468">
                        <c:v>2.9102257499999999</c:v>
                      </c:pt>
                      <c:pt idx="469">
                        <c:v>2.90232103</c:v>
                      </c:pt>
                      <c:pt idx="470">
                        <c:v>2.9267949200000003</c:v>
                      </c:pt>
                      <c:pt idx="471">
                        <c:v>2.9207394599999996</c:v>
                      </c:pt>
                      <c:pt idx="472">
                        <c:v>2.9017713599999997</c:v>
                      </c:pt>
                      <c:pt idx="473">
                        <c:v>2.9151061500000002</c:v>
                      </c:pt>
                      <c:pt idx="474">
                        <c:v>2.9303162999999999</c:v>
                      </c:pt>
                      <c:pt idx="475">
                        <c:v>2.9159771999999995</c:v>
                      </c:pt>
                      <c:pt idx="476">
                        <c:v>2.8988075899999997</c:v>
                      </c:pt>
                      <c:pt idx="477">
                        <c:v>2.9241751499999999</c:v>
                      </c:pt>
                      <c:pt idx="478">
                        <c:v>2.9264716800000001</c:v>
                      </c:pt>
                      <c:pt idx="479">
                        <c:v>2.9074613200000003</c:v>
                      </c:pt>
                      <c:pt idx="480">
                        <c:v>2.9198856599999998</c:v>
                      </c:pt>
                      <c:pt idx="481">
                        <c:v>2.9397235200000003</c:v>
                      </c:pt>
                      <c:pt idx="482">
                        <c:v>2.92441248</c:v>
                      </c:pt>
                      <c:pt idx="483">
                        <c:v>2.9220596999999997</c:v>
                      </c:pt>
                      <c:pt idx="484">
                        <c:v>2.9252760000000002</c:v>
                      </c:pt>
                      <c:pt idx="485">
                        <c:v>2.9348860300000004</c:v>
                      </c:pt>
                      <c:pt idx="486">
                        <c:v>2.9279197799999999</c:v>
                      </c:pt>
                      <c:pt idx="487">
                        <c:v>2.9108419200000002</c:v>
                      </c:pt>
                      <c:pt idx="488">
                        <c:v>2.9380017599999997</c:v>
                      </c:pt>
                      <c:pt idx="489">
                        <c:v>2.9374601399999998</c:v>
                      </c:pt>
                      <c:pt idx="490">
                        <c:v>2.9083736500000001</c:v>
                      </c:pt>
                      <c:pt idx="491">
                        <c:v>2.9253488399999998</c:v>
                      </c:pt>
                      <c:pt idx="492">
                        <c:v>2.9442244500000001</c:v>
                      </c:pt>
                      <c:pt idx="493">
                        <c:v>2.9262076000000001</c:v>
                      </c:pt>
                      <c:pt idx="494">
                        <c:v>2.9183299200000001</c:v>
                      </c:pt>
                      <c:pt idx="495">
                        <c:v>2.9325595200000003</c:v>
                      </c:pt>
                      <c:pt idx="496">
                        <c:v>2.9357335600000001</c:v>
                      </c:pt>
                      <c:pt idx="497">
                        <c:v>2.9260163800000001</c:v>
                      </c:pt>
                      <c:pt idx="498">
                        <c:v>2.9209051499999998</c:v>
                      </c:pt>
                      <c:pt idx="499">
                        <c:v>2.9406460499999998</c:v>
                      </c:pt>
                      <c:pt idx="500">
                        <c:v>2.9318527799999998</c:v>
                      </c:pt>
                      <c:pt idx="501">
                        <c:v>2.9193821099999999</c:v>
                      </c:pt>
                      <c:pt idx="502">
                        <c:v>2.9271536199999999</c:v>
                      </c:pt>
                      <c:pt idx="503">
                        <c:v>2.9459592499999996</c:v>
                      </c:pt>
                      <c:pt idx="504">
                        <c:v>2.9335239999999998</c:v>
                      </c:pt>
                      <c:pt idx="505">
                        <c:v>2.9173513899999999</c:v>
                      </c:pt>
                      <c:pt idx="506">
                        <c:v>2.9416640000000003</c:v>
                      </c:pt>
                      <c:pt idx="507">
                        <c:v>2.9420391000000001</c:v>
                      </c:pt>
                      <c:pt idx="508">
                        <c:v>2.9167155599999997</c:v>
                      </c:pt>
                      <c:pt idx="509">
                        <c:v>2.9327776800000001</c:v>
                      </c:pt>
                      <c:pt idx="510">
                        <c:v>2.9524768200000002</c:v>
                      </c:pt>
                      <c:pt idx="511">
                        <c:v>2.93356124</c:v>
                      </c:pt>
                      <c:pt idx="512">
                        <c:v>2.9330821399999998</c:v>
                      </c:pt>
                      <c:pt idx="513">
                        <c:v>2.9380800000000002</c:v>
                      </c:pt>
                      <c:pt idx="514">
                        <c:v>2.9457978200000001</c:v>
                      </c:pt>
                      <c:pt idx="515">
                        <c:v>2.9406952799999999</c:v>
                      </c:pt>
                      <c:pt idx="516">
                        <c:v>2.92644963</c:v>
                      </c:pt>
                      <c:pt idx="517">
                        <c:v>2.9497624999999998</c:v>
                      </c:pt>
                      <c:pt idx="518">
                        <c:v>2.9501654400000001</c:v>
                      </c:pt>
                      <c:pt idx="519">
                        <c:v>2.9285557400000002</c:v>
                      </c:pt>
                      <c:pt idx="520">
                        <c:v>2.9408510699999999</c:v>
                      </c:pt>
                      <c:pt idx="521">
                        <c:v>2.9577903600000002</c:v>
                      </c:pt>
                      <c:pt idx="522">
                        <c:v>2.9389722599999999</c:v>
                      </c:pt>
                      <c:pt idx="523">
                        <c:v>2.9274287600000002</c:v>
                      </c:pt>
                      <c:pt idx="524">
                        <c:v>2.9489108399999999</c:v>
                      </c:pt>
                      <c:pt idx="525">
                        <c:v>2.9475119100000002</c:v>
                      </c:pt>
                      <c:pt idx="526">
                        <c:v>2.93414018</c:v>
                      </c:pt>
                      <c:pt idx="527">
                        <c:v>2.9400389999999996</c:v>
                      </c:pt>
                      <c:pt idx="528">
                        <c:v>2.9615031599999999</c:v>
                      </c:pt>
                      <c:pt idx="529">
                        <c:v>2.9518299200000002</c:v>
                      </c:pt>
                      <c:pt idx="530">
                        <c:v>2.9412444600000001</c:v>
                      </c:pt>
                      <c:pt idx="531">
                        <c:v>2.9471372000000002</c:v>
                      </c:pt>
                      <c:pt idx="532">
                        <c:v>2.9612636000000001</c:v>
                      </c:pt>
                      <c:pt idx="533">
                        <c:v>2.94976656</c:v>
                      </c:pt>
                      <c:pt idx="534">
                        <c:v>2.9336994600000001</c:v>
                      </c:pt>
                      <c:pt idx="535">
                        <c:v>2.9606249400000002</c:v>
                      </c:pt>
                      <c:pt idx="536">
                        <c:v>2.9591925600000004</c:v>
                      </c:pt>
                      <c:pt idx="537">
                        <c:v>2.9339887</c:v>
                      </c:pt>
                      <c:pt idx="538">
                        <c:v>2.9462732199999997</c:v>
                      </c:pt>
                      <c:pt idx="539">
                        <c:v>2.9667790800000002</c:v>
                      </c:pt>
                      <c:pt idx="540">
                        <c:v>2.9507247799999998</c:v>
                      </c:pt>
                      <c:pt idx="541">
                        <c:v>2.94746716</c:v>
                      </c:pt>
                      <c:pt idx="542">
                        <c:v>2.9615670000000001</c:v>
                      </c:pt>
                      <c:pt idx="543">
                        <c:v>2.9656149800000002</c:v>
                      </c:pt>
                      <c:pt idx="544">
                        <c:v>2.95779002</c:v>
                      </c:pt>
                      <c:pt idx="545">
                        <c:v>2.9454347799999998</c:v>
                      </c:pt>
                      <c:pt idx="546">
                        <c:v>2.96770786</c:v>
                      </c:pt>
                      <c:pt idx="547">
                        <c:v>2.9699257999999999</c:v>
                      </c:pt>
                      <c:pt idx="548">
                        <c:v>2.9493616</c:v>
                      </c:pt>
                      <c:pt idx="549">
                        <c:v>2.9597607200000002</c:v>
                      </c:pt>
                      <c:pt idx="550">
                        <c:v>2.9802227399999999</c:v>
                      </c:pt>
                      <c:pt idx="551">
                        <c:v>2.9641950000000001</c:v>
                      </c:pt>
                      <c:pt idx="552">
                        <c:v>2.9490522599999998</c:v>
                      </c:pt>
                      <c:pt idx="553">
                        <c:v>2.9731841400000003</c:v>
                      </c:pt>
                      <c:pt idx="554">
                        <c:v>2.9708392200000002</c:v>
                      </c:pt>
                      <c:pt idx="555">
                        <c:v>2.95205699</c:v>
                      </c:pt>
                      <c:pt idx="556">
                        <c:v>2.9615624999999999</c:v>
                      </c:pt>
                      <c:pt idx="557">
                        <c:v>2.9792970000000003</c:v>
                      </c:pt>
                      <c:pt idx="558">
                        <c:v>2.9669315800000002</c:v>
                      </c:pt>
                      <c:pt idx="559">
                        <c:v>2.9609132699999998</c:v>
                      </c:pt>
                      <c:pt idx="560">
                        <c:v>2.96497872</c:v>
                      </c:pt>
                      <c:pt idx="561">
                        <c:v>2.97538328</c:v>
                      </c:pt>
                      <c:pt idx="562">
                        <c:v>2.9684556900000003</c:v>
                      </c:pt>
                      <c:pt idx="563">
                        <c:v>2.9515840199999999</c:v>
                      </c:pt>
                      <c:pt idx="564">
                        <c:v>2.9783645400000003</c:v>
                      </c:pt>
                      <c:pt idx="565">
                        <c:v>2.9796277500000001</c:v>
                      </c:pt>
                      <c:pt idx="566">
                        <c:v>2.95366602</c:v>
                      </c:pt>
                      <c:pt idx="567">
                        <c:v>2.9676985</c:v>
                      </c:pt>
                      <c:pt idx="568">
                        <c:v>2.9862397199999999</c:v>
                      </c:pt>
                      <c:pt idx="569">
                        <c:v>2.96574516</c:v>
                      </c:pt>
                      <c:pt idx="570">
                        <c:v>2.9652232399999998</c:v>
                      </c:pt>
                      <c:pt idx="571">
                        <c:v>2.9792102999999996</c:v>
                      </c:pt>
                      <c:pt idx="572">
                        <c:v>2.98141189</c:v>
                      </c:pt>
                      <c:pt idx="573">
                        <c:v>2.9727101600000001</c:v>
                      </c:pt>
                      <c:pt idx="574">
                        <c:v>2.9685858399999998</c:v>
                      </c:pt>
                      <c:pt idx="575">
                        <c:v>2.9889191099999999</c:v>
                      </c:pt>
                      <c:pt idx="576">
                        <c:v>2.9883925499999999</c:v>
                      </c:pt>
                      <c:pt idx="577">
                        <c:v>2.97058336</c:v>
                      </c:pt>
                      <c:pt idx="578">
                        <c:v>2.9773543999999998</c:v>
                      </c:pt>
                      <c:pt idx="579">
                        <c:v>2.9949809999999997</c:v>
                      </c:pt>
                      <c:pt idx="580">
                        <c:v>2.9817492600000004</c:v>
                      </c:pt>
                      <c:pt idx="581">
                        <c:v>2.96395308</c:v>
                      </c:pt>
                      <c:pt idx="582">
                        <c:v>2.9879544600000001</c:v>
                      </c:pt>
                      <c:pt idx="583">
                        <c:v>2.9892412799999999</c:v>
                      </c:pt>
                      <c:pt idx="584">
                        <c:v>2.9623849199999999</c:v>
                      </c:pt>
                      <c:pt idx="585">
                        <c:v>2.9809007999999997</c:v>
                      </c:pt>
                      <c:pt idx="586">
                        <c:v>2.9949108</c:v>
                      </c:pt>
                      <c:pt idx="587">
                        <c:v>2.9807549199999999</c:v>
                      </c:pt>
                      <c:pt idx="588">
                        <c:v>2.9820409200000002</c:v>
                      </c:pt>
                      <c:pt idx="589">
                        <c:v>2.9878890599999997</c:v>
                      </c:pt>
                      <c:pt idx="590">
                        <c:v>2.9945747999999996</c:v>
                      </c:pt>
                      <c:pt idx="591">
                        <c:v>2.9877063599999998</c:v>
                      </c:pt>
                      <c:pt idx="592">
                        <c:v>2.9700072</c:v>
                      </c:pt>
                      <c:pt idx="593">
                        <c:v>2.9984198399999999</c:v>
                      </c:pt>
                      <c:pt idx="594">
                        <c:v>2.9961127000000003</c:v>
                      </c:pt>
                      <c:pt idx="595">
                        <c:v>2.9702428200000002</c:v>
                      </c:pt>
                      <c:pt idx="596">
                        <c:v>2.9832574800000002</c:v>
                      </c:pt>
                      <c:pt idx="597">
                        <c:v>3.0017614200000002</c:v>
                      </c:pt>
                      <c:pt idx="598">
                        <c:v>2.9876625900000002</c:v>
                      </c:pt>
                      <c:pt idx="599">
                        <c:v>2.9808035199999998</c:v>
                      </c:pt>
                      <c:pt idx="600">
                        <c:v>2.9965188</c:v>
                      </c:pt>
                      <c:pt idx="601">
                        <c:v>2.9978297999999999</c:v>
                      </c:pt>
                      <c:pt idx="602">
                        <c:v>2.982837</c:v>
                      </c:pt>
                      <c:pt idx="603">
                        <c:v>2.98860204</c:v>
                      </c:pt>
                      <c:pt idx="604">
                        <c:v>3.0052738200000002</c:v>
                      </c:pt>
                      <c:pt idx="605">
                        <c:v>2.9975143800000001</c:v>
                      </c:pt>
                      <c:pt idx="606">
                        <c:v>2.9879179200000001</c:v>
                      </c:pt>
                      <c:pt idx="607">
                        <c:v>2.9910340799999995</c:v>
                      </c:pt>
                      <c:pt idx="608">
                        <c:v>3.0067569000000001</c:v>
                      </c:pt>
                      <c:pt idx="609">
                        <c:v>2.9962604399999999</c:v>
                      </c:pt>
                      <c:pt idx="610">
                        <c:v>2.9767747999999998</c:v>
                      </c:pt>
                      <c:pt idx="611">
                        <c:v>3.0060609499999997</c:v>
                      </c:pt>
                      <c:pt idx="612">
                        <c:v>3.0082015200000001</c:v>
                      </c:pt>
                      <c:pt idx="613">
                        <c:v>2.97880024</c:v>
                      </c:pt>
                      <c:pt idx="614">
                        <c:v>2.9945071999999997</c:v>
                      </c:pt>
                      <c:pt idx="615">
                        <c:v>3.0102417799999999</c:v>
                      </c:pt>
                      <c:pt idx="616">
                        <c:v>2.9925431599999999</c:v>
                      </c:pt>
                      <c:pt idx="617">
                        <c:v>2.9965195200000001</c:v>
                      </c:pt>
                      <c:pt idx="618">
                        <c:v>3.0014289000000001</c:v>
                      </c:pt>
                      <c:pt idx="619">
                        <c:v>3.0062697599999999</c:v>
                      </c:pt>
                      <c:pt idx="620">
                        <c:v>3.0030330000000003</c:v>
                      </c:pt>
                      <c:pt idx="621">
                        <c:v>2.9899211500000002</c:v>
                      </c:pt>
                      <c:pt idx="622">
                        <c:v>3.0172780000000001</c:v>
                      </c:pt>
                      <c:pt idx="623">
                        <c:v>3.0122394000000003</c:v>
                      </c:pt>
                      <c:pt idx="624">
                        <c:v>2.9901287700000001</c:v>
                      </c:pt>
                      <c:pt idx="625">
                        <c:v>3.002167</c:v>
                      </c:pt>
                      <c:pt idx="626">
                        <c:v>3.0214342799999998</c:v>
                      </c:pt>
                      <c:pt idx="627">
                        <c:v>3.0051000000000001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3"/>
                <c:order val="13"/>
                <c:tx>
                  <c:v>Old Test_2 : CSR-4</c:v>
                </c:tx>
                <c:spPr>
                  <a:ln w="19050" cap="rnd">
                    <a:solidFill>
                      <a:schemeClr val="accent2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CHS_31Oct2015!$AT$27:$AT$652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8.0003200170645893E-3</c:v>
                      </c:pt>
                      <c:pt idx="1">
                        <c:v>1.4000980091479171E-2</c:v>
                      </c:pt>
                      <c:pt idx="2">
                        <c:v>3.0004500900199245E-2</c:v>
                      </c:pt>
                      <c:pt idx="3">
                        <c:v>4.5010128038520565E-2</c:v>
                      </c:pt>
                      <c:pt idx="4">
                        <c:v>6.1018612569496429E-2</c:v>
                      </c:pt>
                      <c:pt idx="5">
                        <c:v>7.602889464087724E-2</c:v>
                      </c:pt>
                      <c:pt idx="6">
                        <c:v>9.3043271830613866E-2</c:v>
                      </c:pt>
                      <c:pt idx="7">
                        <c:v>0.10905944820295721</c:v>
                      </c:pt>
                      <c:pt idx="8">
                        <c:v>0.12407694361329927</c:v>
                      </c:pt>
                      <c:pt idx="9">
                        <c:v>0.14109949853962739</c:v>
                      </c:pt>
                      <c:pt idx="10">
                        <c:v>0.15612180669544584</c:v>
                      </c:pt>
                      <c:pt idx="11">
                        <c:v>0.17214808983404359</c:v>
                      </c:pt>
                      <c:pt idx="12">
                        <c:v>0.18917883036177527</c:v>
                      </c:pt>
                      <c:pt idx="13">
                        <c:v>0.20420836342248486</c:v>
                      </c:pt>
                      <c:pt idx="14">
                        <c:v>0.22024235552000393</c:v>
                      </c:pt>
                      <c:pt idx="15">
                        <c:v>0.23728128952533586</c:v>
                      </c:pt>
                      <c:pt idx="16">
                        <c:v>0.25332058583560213</c:v>
                      </c:pt>
                      <c:pt idx="17">
                        <c:v>0.26835976292017788</c:v>
                      </c:pt>
                      <c:pt idx="18">
                        <c:v>0.28540689829064664</c:v>
                      </c:pt>
                      <c:pt idx="19">
                        <c:v>0.3014539160871183</c:v>
                      </c:pt>
                      <c:pt idx="20">
                        <c:v>0.31650033431566216</c:v>
                      </c:pt>
                      <c:pt idx="21">
                        <c:v>0.33355567895021032</c:v>
                      </c:pt>
                      <c:pt idx="22">
                        <c:v>0.3496104256708889</c:v>
                      </c:pt>
                      <c:pt idx="23">
                        <c:v>0.36667141876242748</c:v>
                      </c:pt>
                      <c:pt idx="24">
                        <c:v>0.3817276538287348</c:v>
                      </c:pt>
                      <c:pt idx="25">
                        <c:v>0.39779013692237436</c:v>
                      </c:pt>
                      <c:pt idx="26">
                        <c:v>0.41485935263335849</c:v>
                      </c:pt>
                      <c:pt idx="27">
                        <c:v>0.42992284528323971</c:v>
                      </c:pt>
                      <c:pt idx="28">
                        <c:v>0.44599307220933415</c:v>
                      </c:pt>
                      <c:pt idx="29">
                        <c:v>0.46307051846943964</c:v>
                      </c:pt>
                      <c:pt idx="30">
                        <c:v>0.47814127570305187</c:v>
                      </c:pt>
                      <c:pt idx="31">
                        <c:v>0.49421925393192251</c:v>
                      </c:pt>
                      <c:pt idx="32">
                        <c:v>0.50929470660093801</c:v>
                      </c:pt>
                      <c:pt idx="33">
                        <c:v>0.52638296750990099</c:v>
                      </c:pt>
                      <c:pt idx="34">
                        <c:v>0.54146327014988416</c:v>
                      </c:pt>
                      <c:pt idx="35">
                        <c:v>0.55755143331856394</c:v>
                      </c:pt>
                      <c:pt idx="36">
                        <c:v>0.57464794315801593</c:v>
                      </c:pt>
                      <c:pt idx="37">
                        <c:v>0.58973552660839812</c:v>
                      </c:pt>
                      <c:pt idx="38">
                        <c:v>0.6058314583964034</c:v>
                      </c:pt>
                      <c:pt idx="39">
                        <c:v>0.62293622513412006</c:v>
                      </c:pt>
                      <c:pt idx="40">
                        <c:v>0.63803109642868672</c:v>
                      </c:pt>
                      <c:pt idx="41">
                        <c:v>0.65413480434222093</c:v>
                      </c:pt>
                      <c:pt idx="42">
                        <c:v>0.67124783595752824</c:v>
                      </c:pt>
                      <c:pt idx="43">
                        <c:v>0.68635000214026221</c:v>
                      </c:pt>
                      <c:pt idx="44">
                        <c:v>0.70246149369644661</c:v>
                      </c:pt>
                      <c:pt idx="45">
                        <c:v>0.71958279818024273</c:v>
                      </c:pt>
                      <c:pt idx="46">
                        <c:v>0.73469226630534445</c:v>
                      </c:pt>
                      <c:pt idx="47">
                        <c:v>0.75081154903217195</c:v>
                      </c:pt>
                      <c:pt idx="48">
                        <c:v>0.76794113438694944</c:v>
                      </c:pt>
                      <c:pt idx="49">
                        <c:v>0.7830579115188564</c:v>
                      </c:pt>
                      <c:pt idx="50">
                        <c:v>0.7991849929552467</c:v>
                      </c:pt>
                      <c:pt idx="51">
                        <c:v>0.81531467563871562</c:v>
                      </c:pt>
                      <c:pt idx="52">
                        <c:v>0.83144696040852195</c:v>
                      </c:pt>
                      <c:pt idx="53">
                        <c:v>0.84758184810437531</c:v>
                      </c:pt>
                      <c:pt idx="54">
                        <c:v>0.86472801925508413</c:v>
                      </c:pt>
                      <c:pt idx="55">
                        <c:v>0.87985943563496183</c:v>
                      </c:pt>
                      <c:pt idx="56">
                        <c:v>0.89600213715111432</c:v>
                      </c:pt>
                      <c:pt idx="57">
                        <c:v>0.91315661325007502</c:v>
                      </c:pt>
                      <c:pt idx="58">
                        <c:v>0.92829535989169143</c:v>
                      </c:pt>
                      <c:pt idx="59">
                        <c:v>0.94444588279996888</c:v>
                      </c:pt>
                      <c:pt idx="60">
                        <c:v>0.96160867189627741</c:v>
                      </c:pt>
                      <c:pt idx="61">
                        <c:v>0.97675475590521743</c:v>
                      </c:pt>
                      <c:pt idx="62">
                        <c:v>0.99291310778849062</c:v>
                      </c:pt>
                      <c:pt idx="63">
                        <c:v>1.0100842179429501</c:v>
                      </c:pt>
                      <c:pt idx="64">
                        <c:v>1.0262479566509022</c:v>
                      </c:pt>
                      <c:pt idx="65">
                        <c:v>1.0414038348872743</c:v>
                      </c:pt>
                      <c:pt idx="66">
                        <c:v>1.0585832741724184</c:v>
                      </c:pt>
                      <c:pt idx="67">
                        <c:v>1.0737440542741266</c:v>
                      </c:pt>
                      <c:pt idx="68">
                        <c:v>1.0899180869000551</c:v>
                      </c:pt>
                      <c:pt idx="69">
                        <c:v>1.1060947359424949</c:v>
                      </c:pt>
                      <c:pt idx="70">
                        <c:v>1.1222740022480566</c:v>
                      </c:pt>
                      <c:pt idx="71">
                        <c:v>1.1384558866638084</c:v>
                      </c:pt>
                      <c:pt idx="72">
                        <c:v>1.1546403900371951</c:v>
                      </c:pt>
                      <c:pt idx="73">
                        <c:v>1.170827513216073</c:v>
                      </c:pt>
                      <c:pt idx="74">
                        <c:v>1.1870172570487445</c:v>
                      </c:pt>
                      <c:pt idx="75">
                        <c:v>1.2032096223838786</c:v>
                      </c:pt>
                      <c:pt idx="76">
                        <c:v>1.2204168838906746</c:v>
                      </c:pt>
                      <c:pt idx="77">
                        <c:v>1.235602220958409</c:v>
                      </c:pt>
                      <c:pt idx="78">
                        <c:v>1.2518024558972507</c:v>
                      </c:pt>
                      <c:pt idx="79">
                        <c:v>1.269018081651814</c:v>
                      </c:pt>
                      <c:pt idx="80">
                        <c:v>1.2842108013297797</c:v>
                      </c:pt>
                      <c:pt idx="81">
                        <c:v>1.3014320077684995</c:v>
                      </c:pt>
                      <c:pt idx="82">
                        <c:v>1.3176429116632136</c:v>
                      </c:pt>
                      <c:pt idx="83">
                        <c:v>1.3328430211332656</c:v>
                      </c:pt>
                      <c:pt idx="84">
                        <c:v>1.3500726053854817</c:v>
                      </c:pt>
                      <c:pt idx="85">
                        <c:v>1.3662913969183268</c:v>
                      </c:pt>
                      <c:pt idx="86">
                        <c:v>1.3814989033728051</c:v>
                      </c:pt>
                      <c:pt idx="87">
                        <c:v>1.3987368735938022</c:v>
                      </c:pt>
                      <c:pt idx="88">
                        <c:v>1.4149635604442148</c:v>
                      </c:pt>
                      <c:pt idx="89">
                        <c:v>1.4301784710859644</c:v>
                      </c:pt>
                      <c:pt idx="90">
                        <c:v>1.4464102610822458</c:v>
                      </c:pt>
                      <c:pt idx="91">
                        <c:v>1.4636594253015445</c:v>
                      </c:pt>
                      <c:pt idx="92">
                        <c:v>1.4788817473439368</c:v>
                      </c:pt>
                      <c:pt idx="93">
                        <c:v>1.4951214453212394</c:v>
                      </c:pt>
                      <c:pt idx="94">
                        <c:v>1.5123790145846885</c:v>
                      </c:pt>
                      <c:pt idx="95">
                        <c:v>1.5276087552516409</c:v>
                      </c:pt>
                      <c:pt idx="96">
                        <c:v>1.5438563689191365</c:v>
                      </c:pt>
                      <c:pt idx="97">
                        <c:v>1.5601066228651188</c:v>
                      </c:pt>
                      <c:pt idx="98">
                        <c:v>1.5763595179478205</c:v>
                      </c:pt>
                      <c:pt idx="99">
                        <c:v>1.5926150550259255</c:v>
                      </c:pt>
                      <c:pt idx="100">
                        <c:v>1.6088732349584922</c:v>
                      </c:pt>
                      <c:pt idx="101">
                        <c:v>1.6251340586050429</c:v>
                      </c:pt>
                      <c:pt idx="102">
                        <c:v>1.6413975268254746</c:v>
                      </c:pt>
                      <c:pt idx="103">
                        <c:v>1.6576636404801479</c:v>
                      </c:pt>
                      <c:pt idx="104">
                        <c:v>1.6739324004297995</c:v>
                      </c:pt>
                      <c:pt idx="105">
                        <c:v>1.6902038075356309</c:v>
                      </c:pt>
                      <c:pt idx="106">
                        <c:v>1.7064778626592301</c:v>
                      </c:pt>
                      <c:pt idx="107">
                        <c:v>1.7227545666626054</c:v>
                      </c:pt>
                      <c:pt idx="108">
                        <c:v>1.7390339204082208</c:v>
                      </c:pt>
                      <c:pt idx="109">
                        <c:v>1.7553159247589156</c:v>
                      </c:pt>
                      <c:pt idx="110">
                        <c:v>1.7716005805779966</c:v>
                      </c:pt>
                      <c:pt idx="111">
                        <c:v>1.7878878887291469</c:v>
                      </c:pt>
                      <c:pt idx="112">
                        <c:v>1.8041778500765167</c:v>
                      </c:pt>
                      <c:pt idx="113">
                        <c:v>1.8204704654846451</c:v>
                      </c:pt>
                      <c:pt idx="114">
                        <c:v>1.8367657358184928</c:v>
                      </c:pt>
                      <c:pt idx="115">
                        <c:v>1.8530636619434788</c:v>
                      </c:pt>
                      <c:pt idx="116">
                        <c:v>1.8693642447253991</c:v>
                      </c:pt>
                      <c:pt idx="117">
                        <c:v>1.8856674850305188</c:v>
                      </c:pt>
                      <c:pt idx="118">
                        <c:v>1.9019733837254809</c:v>
                      </c:pt>
                      <c:pt idx="119">
                        <c:v>1.9182819416773986</c:v>
                      </c:pt>
                      <c:pt idx="120">
                        <c:v>1.9335736306742413</c:v>
                      </c:pt>
                      <c:pt idx="121">
                        <c:v>1.9509070388225371</c:v>
                      </c:pt>
                      <c:pt idx="122">
                        <c:v>1.9672235797520727</c:v>
                      </c:pt>
                      <c:pt idx="123">
                        <c:v>1.9825227551563598</c:v>
                      </c:pt>
                      <c:pt idx="124">
                        <c:v>1.999864650668997</c:v>
                      </c:pt>
                      <c:pt idx="125">
                        <c:v>2.0151688210852963</c:v>
                      </c:pt>
                      <c:pt idx="126">
                        <c:v>2.0314958515408579</c:v>
                      </c:pt>
                      <c:pt idx="127">
                        <c:v>2.0488462427336431</c:v>
                      </c:pt>
                      <c:pt idx="128">
                        <c:v>2.064157911786519</c:v>
                      </c:pt>
                      <c:pt idx="129">
                        <c:v>2.0804929433188288</c:v>
                      </c:pt>
                      <c:pt idx="130">
                        <c:v>2.0978518385197984</c:v>
                      </c:pt>
                      <c:pt idx="131">
                        <c:v>2.113171013561117</c:v>
                      </c:pt>
                      <c:pt idx="132">
                        <c:v>2.1295140540158801</c:v>
                      </c:pt>
                      <c:pt idx="133">
                        <c:v>2.1468814615653193</c:v>
                      </c:pt>
                      <c:pt idx="134">
                        <c:v>2.1632300127113839</c:v>
                      </c:pt>
                      <c:pt idx="135">
                        <c:v>2.1785592071922313</c:v>
                      </c:pt>
                      <c:pt idx="136">
                        <c:v>2.1959351354427032</c:v>
                      </c:pt>
                      <c:pt idx="137">
                        <c:v>2.212291708777069</c:v>
                      </c:pt>
                      <c:pt idx="138">
                        <c:v>2.2276284264428203</c:v>
                      </c:pt>
                      <c:pt idx="139">
                        <c:v>2.2450128837591872</c:v>
                      </c:pt>
                      <c:pt idx="140">
                        <c:v>2.2613774871586383</c:v>
                      </c:pt>
                      <c:pt idx="141">
                        <c:v>2.2777447689988448</c:v>
                      </c:pt>
                      <c:pt idx="142">
                        <c:v>2.2941147301567479</c:v>
                      </c:pt>
                      <c:pt idx="143">
                        <c:v>2.3104873715096765</c:v>
                      </c:pt>
                      <c:pt idx="144">
                        <c:v>2.3258391577201474</c:v>
                      </c:pt>
                      <c:pt idx="145">
                        <c:v>2.3432406983122083</c:v>
                      </c:pt>
                      <c:pt idx="146">
                        <c:v>2.3596213855186683</c:v>
                      </c:pt>
                      <c:pt idx="147">
                        <c:v>2.374980717110752</c:v>
                      </c:pt>
                      <c:pt idx="148">
                        <c:v>2.3923908119373332</c:v>
                      </c:pt>
                      <c:pt idx="149">
                        <c:v>2.4087795529089981</c:v>
                      </c:pt>
                      <c:pt idx="150">
                        <c:v>2.4241464373034312</c:v>
                      </c:pt>
                      <c:pt idx="151">
                        <c:v>2.4415650947788361</c:v>
                      </c:pt>
                      <c:pt idx="152">
                        <c:v>2.4579618974390547</c:v>
                      </c:pt>
                      <c:pt idx="153">
                        <c:v>2.4733363420675261</c:v>
                      </c:pt>
                      <c:pt idx="154">
                        <c:v>2.4907635706184781</c:v>
                      </c:pt>
                      <c:pt idx="155">
                        <c:v>2.5071684429023309</c:v>
                      </c:pt>
                      <c:pt idx="156">
                        <c:v>2.522550455207504</c:v>
                      </c:pt>
                      <c:pt idx="157">
                        <c:v>2.5399862632731738</c:v>
                      </c:pt>
                      <c:pt idx="158">
                        <c:v>2.5563992131274298</c:v>
                      </c:pt>
                      <c:pt idx="159">
                        <c:v>2.5717888005629632</c:v>
                      </c:pt>
                      <c:pt idx="160">
                        <c:v>2.5892331965949897</c:v>
                      </c:pt>
                      <c:pt idx="161">
                        <c:v>2.6056542319781615</c:v>
                      </c:pt>
                      <c:pt idx="162">
                        <c:v>2.6210514020087325</c:v>
                      </c:pt>
                      <c:pt idx="163">
                        <c:v>2.6385043944712505</c:v>
                      </c:pt>
                      <c:pt idx="164">
                        <c:v>2.6549335233536522</c:v>
                      </c:pt>
                      <c:pt idx="165">
                        <c:v>2.6703382834549765</c:v>
                      </c:pt>
                      <c:pt idx="166">
                        <c:v>2.6877998808246391</c:v>
                      </c:pt>
                      <c:pt idx="167">
                        <c:v>2.7042371111883425</c:v>
                      </c:pt>
                      <c:pt idx="168">
                        <c:v>2.7196494688471962</c:v>
                      </c:pt>
                      <c:pt idx="169">
                        <c:v>2.7371196796132016</c:v>
                      </c:pt>
                      <c:pt idx="170">
                        <c:v>2.7535650194520924</c:v>
                      </c:pt>
                      <c:pt idx="171">
                        <c:v>2.768984982166335</c:v>
                      </c:pt>
                      <c:pt idx="172">
                        <c:v>2.7864638148304492</c:v>
                      </c:pt>
                      <c:pt idx="173">
                        <c:v>2.802917272150284</c:v>
                      </c:pt>
                      <c:pt idx="174">
                        <c:v>2.8183448474288801</c:v>
                      </c:pt>
                      <c:pt idx="175">
                        <c:v>2.8358323105054635</c:v>
                      </c:pt>
                      <c:pt idx="176">
                        <c:v>2.8522938933238264</c:v>
                      </c:pt>
                      <c:pt idx="177">
                        <c:v>2.8677290886868665</c:v>
                      </c:pt>
                      <c:pt idx="178">
                        <c:v>2.8852251907028976</c:v>
                      </c:pt>
                      <c:pt idx="179">
                        <c:v>2.9016949070492561</c:v>
                      </c:pt>
                      <c:pt idx="180">
                        <c:v>2.9171377300279913</c:v>
                      </c:pt>
                      <c:pt idx="181">
                        <c:v>2.9346424795230801</c:v>
                      </c:pt>
                      <c:pt idx="182">
                        <c:v>2.9511203374388448</c:v>
                      </c:pt>
                      <c:pt idx="183">
                        <c:v>2.9665707955756617</c:v>
                      </c:pt>
                      <c:pt idx="184">
                        <c:v>2.9840842011021222</c:v>
                      </c:pt>
                      <c:pt idx="185">
                        <c:v>2.9995397535400885</c:v>
                      </c:pt>
                      <c:pt idx="186">
                        <c:v>3.0160283094891129</c:v>
                      </c:pt>
                      <c:pt idx="187">
                        <c:v>3.033550379611917</c:v>
                      </c:pt>
                      <c:pt idx="188">
                        <c:v>3.0490135798035443</c:v>
                      </c:pt>
                      <c:pt idx="189">
                        <c:v>3.0655102959634082</c:v>
                      </c:pt>
                      <c:pt idx="190">
                        <c:v>3.0809784393530006</c:v>
                      </c:pt>
                      <c:pt idx="191">
                        <c:v>3.0985118947778538</c:v>
                      </c:pt>
                      <c:pt idx="192">
                        <c:v>3.1150167792295465</c:v>
                      </c:pt>
                      <c:pt idx="193">
                        <c:v>3.1325562042908892</c:v>
                      </c:pt>
                      <c:pt idx="194">
                        <c:v>3.1480347227180099</c:v>
                      </c:pt>
                      <c:pt idx="195">
                        <c:v>3.1645477835545646</c:v>
                      </c:pt>
                      <c:pt idx="196">
                        <c:v>3.1820958989836154</c:v>
                      </c:pt>
                      <c:pt idx="197">
                        <c:v>3.1975820879150954</c:v>
                      </c:pt>
                      <c:pt idx="198">
                        <c:v>3.2141033332415434</c:v>
                      </c:pt>
                      <c:pt idx="199">
                        <c:v>3.2295944800821186</c:v>
                      </c:pt>
                      <c:pt idx="200">
                        <c:v>3.2471540146962812</c:v>
                      </c:pt>
                      <c:pt idx="201">
                        <c:v>3.2636834526297118</c:v>
                      </c:pt>
                      <c:pt idx="202">
                        <c:v>3.2802156232380404</c:v>
                      </c:pt>
                      <c:pt idx="203">
                        <c:v>3.2967505274249338</c:v>
                      </c:pt>
                      <c:pt idx="204">
                        <c:v>3.3132881660945546</c:v>
                      </c:pt>
                      <c:pt idx="205">
                        <c:v>3.3298285401514769</c:v>
                      </c:pt>
                      <c:pt idx="206">
                        <c:v>3.3463716505007262</c:v>
                      </c:pt>
                      <c:pt idx="207">
                        <c:v>3.3629174980478114</c:v>
                      </c:pt>
                      <c:pt idx="208">
                        <c:v>3.3784317168604407</c:v>
                      </c:pt>
                      <c:pt idx="209">
                        <c:v>3.3960174083596333</c:v>
                      </c:pt>
                      <c:pt idx="210">
                        <c:v>3.4125714729375893</c:v>
                      </c:pt>
                      <c:pt idx="211">
                        <c:v>3.4280933976874173</c:v>
                      </c:pt>
                      <c:pt idx="212">
                        <c:v>3.4456878254740433</c:v>
                      </c:pt>
                      <c:pt idx="213">
                        <c:v>3.4612148917695915</c:v>
                      </c:pt>
                      <c:pt idx="214">
                        <c:v>3.4777797535943971</c:v>
                      </c:pt>
                      <c:pt idx="215">
                        <c:v>3.4953829263528648</c:v>
                      </c:pt>
                      <c:pt idx="216">
                        <c:v>3.5109177113567895</c:v>
                      </c:pt>
                      <c:pt idx="217">
                        <c:v>3.5274908091138562</c:v>
                      </c:pt>
                      <c:pt idx="218">
                        <c:v>3.5451027355415277</c:v>
                      </c:pt>
                      <c:pt idx="219">
                        <c:v>3.5616815002542919</c:v>
                      </c:pt>
                      <c:pt idx="220">
                        <c:v>3.5772265888148733</c:v>
                      </c:pt>
                      <c:pt idx="221">
                        <c:v>3.5948472776220939</c:v>
                      </c:pt>
                      <c:pt idx="222">
                        <c:v>3.6114342921011984</c:v>
                      </c:pt>
                      <c:pt idx="223">
                        <c:v>3.6269871173032389</c:v>
                      </c:pt>
                      <c:pt idx="224">
                        <c:v>3.6446165772133603</c:v>
                      </c:pt>
                      <c:pt idx="225">
                        <c:v>3.6612118496732204</c:v>
                      </c:pt>
                      <c:pt idx="226">
                        <c:v>3.6767724192214608</c:v>
                      </c:pt>
                      <c:pt idx="227">
                        <c:v>3.6944106589708667</c:v>
                      </c:pt>
                      <c:pt idx="228">
                        <c:v>3.7110141976381747</c:v>
                      </c:pt>
                      <c:pt idx="229">
                        <c:v>3.7265825192488791</c:v>
                      </c:pt>
                      <c:pt idx="230">
                        <c:v>3.7442295475870031</c:v>
                      </c:pt>
                      <c:pt idx="231">
                        <c:v>3.7608413607007818</c:v>
                      </c:pt>
                      <c:pt idx="232">
                        <c:v>3.7764174421017214</c:v>
                      </c:pt>
                      <c:pt idx="233">
                        <c:v>3.7940732677911155</c:v>
                      </c:pt>
                      <c:pt idx="234">
                        <c:v>3.8106933636026805</c:v>
                      </c:pt>
                      <c:pt idx="235">
                        <c:v>3.8262772125332183</c:v>
                      </c:pt>
                      <c:pt idx="236">
                        <c:v>3.8439418443495117</c:v>
                      </c:pt>
                      <c:pt idx="237">
                        <c:v>3.8595308759384763</c:v>
                      </c:pt>
                      <c:pt idx="238">
                        <c:v>3.8761618553336001</c:v>
                      </c:pt>
                      <c:pt idx="239">
                        <c:v>3.89279560108357</c:v>
                      </c:pt>
                      <c:pt idx="240">
                        <c:v>3.909432114108824</c:v>
                      </c:pt>
                      <c:pt idx="241">
                        <c:v>3.9250313591369967</c:v>
                      </c:pt>
                      <c:pt idx="242">
                        <c:v>3.942713445669273</c:v>
                      </c:pt>
                      <c:pt idx="243">
                        <c:v>3.9593582660476656</c:v>
                      </c:pt>
                      <c:pt idx="244">
                        <c:v>3.9749653017310149</c:v>
                      </c:pt>
                      <c:pt idx="245">
                        <c:v>3.9926562206122598</c:v>
                      </c:pt>
                      <c:pt idx="246">
                        <c:v>4.0093093566444225</c:v>
                      </c:pt>
                      <c:pt idx="247">
                        <c:v>4.0249241907685365</c:v>
                      </c:pt>
                      <c:pt idx="248">
                        <c:v>4.0426239508268225</c:v>
                      </c:pt>
                      <c:pt idx="249">
                        <c:v>4.0592854108258001</c:v>
                      </c:pt>
                      <c:pt idx="250">
                        <c:v>4.0759496473298729</c:v>
                      </c:pt>
                      <c:pt idx="251">
                        <c:v>4.092616661264584</c:v>
                      </c:pt>
                      <c:pt idx="252">
                        <c:v>4.1092864535558933</c:v>
                      </c:pt>
                      <c:pt idx="253">
                        <c:v>4.1249169079650336</c:v>
                      </c:pt>
                      <c:pt idx="254">
                        <c:v>4.1426343769146063</c:v>
                      </c:pt>
                      <c:pt idx="255">
                        <c:v>4.1593125098362949</c:v>
                      </c:pt>
                      <c:pt idx="256">
                        <c:v>4.1749507861131008</c:v>
                      </c:pt>
                      <c:pt idx="257">
                        <c:v>4.1926771228035058</c:v>
                      </c:pt>
                      <c:pt idx="258">
                        <c:v>4.2093636047061089</c:v>
                      </c:pt>
                      <c:pt idx="259">
                        <c:v>4.2250097106830236</c:v>
                      </c:pt>
                      <c:pt idx="260">
                        <c:v>4.2427449239954509</c:v>
                      </c:pt>
                      <c:pt idx="261">
                        <c:v>4.2594397632420495</c:v>
                      </c:pt>
                      <c:pt idx="262">
                        <c:v>4.2750937067632782</c:v>
                      </c:pt>
                      <c:pt idx="263">
                        <c:v>4.2928378055922769</c:v>
                      </c:pt>
                      <c:pt idx="264">
                        <c:v>4.3095410105585623</c:v>
                      </c:pt>
                      <c:pt idx="265">
                        <c:v>4.3252027994801017</c:v>
                      </c:pt>
                      <c:pt idx="266">
                        <c:v>4.3429557927335978</c:v>
                      </c:pt>
                      <c:pt idx="267">
                        <c:v>4.35966737180782</c:v>
                      </c:pt>
                      <c:pt idx="268">
                        <c:v>4.3753370139974859</c:v>
                      </c:pt>
                      <c:pt idx="269">
                        <c:v>4.3930989105968079</c:v>
                      </c:pt>
                      <c:pt idx="270">
                        <c:v>4.4087737926754134</c:v>
                      </c:pt>
                      <c:pt idx="271">
                        <c:v>4.4254963755173025</c:v>
                      </c:pt>
                      <c:pt idx="272">
                        <c:v>4.4432671843972074</c:v>
                      </c:pt>
                      <c:pt idx="273">
                        <c:v>4.4589499328832902</c:v>
                      </c:pt>
                      <c:pt idx="274">
                        <c:v>4.4756809092793519</c:v>
                      </c:pt>
                      <c:pt idx="275">
                        <c:v>4.4934606393880525</c:v>
                      </c:pt>
                      <c:pt idx="276">
                        <c:v>4.5091512621810592</c:v>
                      </c:pt>
                      <c:pt idx="277">
                        <c:v>4.5258906405614887</c:v>
                      </c:pt>
                      <c:pt idx="278">
                        <c:v>4.5426328214789269</c:v>
                      </c:pt>
                      <c:pt idx="279">
                        <c:v>4.560424460502106</c:v>
                      </c:pt>
                      <c:pt idx="280">
                        <c:v>4.5761255946796284</c:v>
                      </c:pt>
                      <c:pt idx="281">
                        <c:v>4.5928761888414238</c:v>
                      </c:pt>
                      <c:pt idx="282">
                        <c:v>4.6096295892973549</c:v>
                      </c:pt>
                      <c:pt idx="283">
                        <c:v>4.6263857969878579</c:v>
                      </c:pt>
                      <c:pt idx="284">
                        <c:v>4.6431448128538833</c:v>
                      </c:pt>
                      <c:pt idx="285">
                        <c:v>4.6599066378368121</c:v>
                      </c:pt>
                      <c:pt idx="286">
                        <c:v>4.6766712728785444</c:v>
                      </c:pt>
                      <c:pt idx="287">
                        <c:v>4.6934387189214064</c:v>
                      </c:pt>
                      <c:pt idx="288">
                        <c:v>4.7102089769082456</c:v>
                      </c:pt>
                      <c:pt idx="289">
                        <c:v>4.7269820477823492</c:v>
                      </c:pt>
                      <c:pt idx="290">
                        <c:v>4.7437579324874797</c:v>
                      </c:pt>
                      <c:pt idx="291">
                        <c:v>4.7605366319679074</c:v>
                      </c:pt>
                      <c:pt idx="292">
                        <c:v>4.7773181471683346</c:v>
                      </c:pt>
                      <c:pt idx="293">
                        <c:v>4.7941024790339837</c:v>
                      </c:pt>
                      <c:pt idx="294">
                        <c:v>4.8119389189278774</c:v>
                      </c:pt>
                      <c:pt idx="295">
                        <c:v>4.8276795965440771</c:v>
                      </c:pt>
                      <c:pt idx="296">
                        <c:v>4.8444723840813149</c:v>
                      </c:pt>
                      <c:pt idx="297">
                        <c:v>4.8623178112379772</c:v>
                      </c:pt>
                      <c:pt idx="298">
                        <c:v>4.8791164169931998</c:v>
                      </c:pt>
                      <c:pt idx="299">
                        <c:v>4.8948676731884433</c:v>
                      </c:pt>
                      <c:pt idx="300">
                        <c:v>4.9116717482161754</c:v>
                      </c:pt>
                      <c:pt idx="301">
                        <c:v>4.9284786474878661</c:v>
                      </c:pt>
                      <c:pt idx="302">
                        <c:v>4.9452883719530334</c:v>
                      </c:pt>
                      <c:pt idx="303">
                        <c:v>4.9631518008331605</c:v>
                      </c:pt>
                      <c:pt idx="304">
                        <c:v>4.9799673552605865</c:v>
                      </c:pt>
                      <c:pt idx="305">
                        <c:v>4.9957345060114546</c:v>
                      </c:pt>
                      <c:pt idx="306">
                        <c:v>5.0125555407550078</c:v>
                      </c:pt>
                      <c:pt idx="307">
                        <c:v>5.0293794054467034</c:v>
                      </c:pt>
                      <c:pt idx="308">
                        <c:v>5.0462061010388934</c:v>
                      </c:pt>
                      <c:pt idx="309">
                        <c:v>5.0630356284844549</c:v>
                      </c:pt>
                      <c:pt idx="310">
                        <c:v>5.0798679887366989</c:v>
                      </c:pt>
                      <c:pt idx="311">
                        <c:v>5.0967031827494669</c:v>
                      </c:pt>
                      <c:pt idx="312">
                        <c:v>5.1145936824156975</c:v>
                      </c:pt>
                      <c:pt idx="313">
                        <c:v>5.1303820758742056</c:v>
                      </c:pt>
                      <c:pt idx="314">
                        <c:v>5.1472257768962315</c:v>
                      </c:pt>
                      <c:pt idx="315">
                        <c:v>5.1651253183998875</c:v>
                      </c:pt>
                      <c:pt idx="316">
                        <c:v>5.1809216926383064</c:v>
                      </c:pt>
                      <c:pt idx="317">
                        <c:v>5.1977739092712971</c:v>
                      </c:pt>
                      <c:pt idx="318">
                        <c:v>5.2156825017564676</c:v>
                      </c:pt>
                      <c:pt idx="319">
                        <c:v>5.2314868648471897</c:v>
                      </c:pt>
                      <c:pt idx="320">
                        <c:v>5.2483476057059386</c:v>
                      </c:pt>
                      <c:pt idx="321">
                        <c:v>5.2662652583305922</c:v>
                      </c:pt>
                      <c:pt idx="322">
                        <c:v>5.2820776183582652</c:v>
                      </c:pt>
                      <c:pt idx="323">
                        <c:v>5.2989468920706102</c:v>
                      </c:pt>
                      <c:pt idx="324">
                        <c:v>5.31687361400662</c:v>
                      </c:pt>
                      <c:pt idx="325">
                        <c:v>5.3326939790681704</c:v>
                      </c:pt>
                      <c:pt idx="326">
                        <c:v>5.3495717942750565</c:v>
                      </c:pt>
                      <c:pt idx="327">
                        <c:v>5.36750759470823</c:v>
                      </c:pt>
                      <c:pt idx="328">
                        <c:v>5.3833359729128869</c:v>
                      </c:pt>
                      <c:pt idx="329">
                        <c:v>5.3991668568897495</c:v>
                      </c:pt>
                      <c:pt idx="330">
                        <c:v>5.4171115555988996</c:v>
                      </c:pt>
                      <c:pt idx="331">
                        <c:v>5.4340036258678541</c:v>
                      </c:pt>
                      <c:pt idx="332">
                        <c:v>5.4508985500392768</c:v>
                      </c:pt>
                      <c:pt idx="333">
                        <c:v>5.468852535080087</c:v>
                      </c:pt>
                      <c:pt idx="334">
                        <c:v>5.4846969639479806</c:v>
                      </c:pt>
                      <c:pt idx="335">
                        <c:v>5.5016004556157112</c:v>
                      </c:pt>
                      <c:pt idx="336">
                        <c:v>5.5195635467950011</c:v>
                      </c:pt>
                      <c:pt idx="337">
                        <c:v>5.5354160132077581</c:v>
                      </c:pt>
                      <c:pt idx="338">
                        <c:v>5.5523280810654647</c:v>
                      </c:pt>
                      <c:pt idx="339">
                        <c:v>5.5703002876250647</c:v>
                      </c:pt>
                      <c:pt idx="340">
                        <c:v>5.5861607997413785</c:v>
                      </c:pt>
                      <c:pt idx="341">
                        <c:v>5.6030814524959327</c:v>
                      </c:pt>
                      <c:pt idx="342">
                        <c:v>5.6210627836917499</c:v>
                      </c:pt>
                      <c:pt idx="343">
                        <c:v>5.636931349682742</c:v>
                      </c:pt>
                      <c:pt idx="344">
                        <c:v>5.6538605960542831</c:v>
                      </c:pt>
                      <c:pt idx="345">
                        <c:v>5.6718510611563282</c:v>
                      </c:pt>
                      <c:pt idx="346">
                        <c:v>5.6887862207048414</c:v>
                      </c:pt>
                      <c:pt idx="347">
                        <c:v>5.7046655379275677</c:v>
                      </c:pt>
                      <c:pt idx="348">
                        <c:v>5.7226651462199847</c:v>
                      </c:pt>
                      <c:pt idx="349">
                        <c:v>5.7396089141309075</c:v>
                      </c:pt>
                      <c:pt idx="350">
                        <c:v>5.7554963043427385</c:v>
                      </c:pt>
                      <c:pt idx="351">
                        <c:v>5.7735050651238371</c:v>
                      </c:pt>
                      <c:pt idx="352">
                        <c:v>5.7893978418902616</c:v>
                      </c:pt>
                      <c:pt idx="353">
                        <c:v>5.8063529215667629</c:v>
                      </c:pt>
                      <c:pt idx="354">
                        <c:v>5.8243708441490405</c:v>
                      </c:pt>
                      <c:pt idx="355">
                        <c:v>5.8402717075994248</c:v>
                      </c:pt>
                      <c:pt idx="356">
                        <c:v>5.8572354159067368</c:v>
                      </c:pt>
                      <c:pt idx="357">
                        <c:v>5.8752625096169133</c:v>
                      </c:pt>
                      <c:pt idx="358">
                        <c:v>5.8922321552041694</c:v>
                      </c:pt>
                      <c:pt idx="359">
                        <c:v>5.9081438137099012</c:v>
                      </c:pt>
                      <c:pt idx="360">
                        <c:v>5.9261800878889437</c:v>
                      </c:pt>
                      <c:pt idx="361">
                        <c:v>5.9431583769426473</c:v>
                      </c:pt>
                      <c:pt idx="362">
                        <c:v>5.960139549108864</c:v>
                      </c:pt>
                      <c:pt idx="363">
                        <c:v>5.9771236053669101</c:v>
                      </c:pt>
                      <c:pt idx="364">
                        <c:v>5.9941105466966471</c:v>
                      </c:pt>
                      <c:pt idx="365">
                        <c:v>6.0111003740783886</c:v>
                      </c:pt>
                      <c:pt idx="366">
                        <c:v>6.0270309592424809</c:v>
                      </c:pt>
                      <c:pt idx="367">
                        <c:v>6.0450886909217916</c:v>
                      </c:pt>
                      <c:pt idx="368">
                        <c:v>6.0620871823466063</c:v>
                      </c:pt>
                      <c:pt idx="369">
                        <c:v>6.0780258927261634</c:v>
                      </c:pt>
                      <c:pt idx="370">
                        <c:v>6.0960928361141855</c:v>
                      </c:pt>
                      <c:pt idx="371">
                        <c:v>6.113100000423132</c:v>
                      </c:pt>
                      <c:pt idx="372">
                        <c:v>6.130110057660457</c:v>
                      </c:pt>
                      <c:pt idx="373">
                        <c:v>6.1471230088105298</c:v>
                      </c:pt>
                      <c:pt idx="374">
                        <c:v>6.164138854858173</c:v>
                      </c:pt>
                      <c:pt idx="375">
                        <c:v>6.1811575967887613</c:v>
                      </c:pt>
                      <c:pt idx="376">
                        <c:v>6.1981792355881362</c:v>
                      </c:pt>
                      <c:pt idx="377">
                        <c:v>6.2152037722426421</c:v>
                      </c:pt>
                      <c:pt idx="378">
                        <c:v>6.2322312077391651</c:v>
                      </c:pt>
                      <c:pt idx="379">
                        <c:v>6.249261543065046</c:v>
                      </c:pt>
                      <c:pt idx="380">
                        <c:v>6.2662947792081773</c:v>
                      </c:pt>
                      <c:pt idx="381">
                        <c:v>6.2833309171569107</c:v>
                      </c:pt>
                      <c:pt idx="382">
                        <c:v>6.3003699579001484</c:v>
                      </c:pt>
                      <c:pt idx="383">
                        <c:v>6.3174119024272652</c:v>
                      </c:pt>
                      <c:pt idx="384">
                        <c:v>6.3344567517281387</c:v>
                      </c:pt>
                      <c:pt idx="385">
                        <c:v>6.3515045067931926</c:v>
                      </c:pt>
                      <c:pt idx="386">
                        <c:v>6.3685551686133044</c:v>
                      </c:pt>
                      <c:pt idx="387">
                        <c:v>6.3856087381799114</c:v>
                      </c:pt>
                      <c:pt idx="388">
                        <c:v>6.4026652164849072</c:v>
                      </c:pt>
                      <c:pt idx="389">
                        <c:v>6.4197246045207397</c:v>
                      </c:pt>
                      <c:pt idx="390">
                        <c:v>6.4367869032803213</c:v>
                      </c:pt>
                      <c:pt idx="391">
                        <c:v>6.4538521137571179</c:v>
                      </c:pt>
                      <c:pt idx="392">
                        <c:v>6.4709202369450551</c:v>
                      </c:pt>
                      <c:pt idx="393">
                        <c:v>6.4869242486514835</c:v>
                      </c:pt>
                      <c:pt idx="394">
                        <c:v>6.5050652254327641</c:v>
                      </c:pt>
                      <c:pt idx="395">
                        <c:v>6.5221420927229605</c:v>
                      </c:pt>
                      <c:pt idx="396">
                        <c:v>6.539221876705219</c:v>
                      </c:pt>
                      <c:pt idx="397">
                        <c:v>6.5563045783760172</c:v>
                      </c:pt>
                      <c:pt idx="398">
                        <c:v>6.5733901987323886</c:v>
                      </c:pt>
                      <c:pt idx="399">
                        <c:v>6.5894106194628987</c:v>
                      </c:pt>
                      <c:pt idx="400">
                        <c:v>6.6075701994924003</c:v>
                      </c:pt>
                      <c:pt idx="401">
                        <c:v>6.6246645818926311</c:v>
                      </c:pt>
                      <c:pt idx="402">
                        <c:v>6.6417618869715662</c:v>
                      </c:pt>
                      <c:pt idx="403">
                        <c:v>6.6599309771242039</c:v>
                      </c:pt>
                      <c:pt idx="404">
                        <c:v>6.6759652691643927</c:v>
                      </c:pt>
                      <c:pt idx="405">
                        <c:v>6.6930713482789601</c:v>
                      </c:pt>
                      <c:pt idx="406">
                        <c:v>6.7112497641335489</c:v>
                      </c:pt>
                      <c:pt idx="407">
                        <c:v>6.7272922875499308</c:v>
                      </c:pt>
                      <c:pt idx="408">
                        <c:v>6.7444071497101064</c:v>
                      </c:pt>
                      <c:pt idx="409">
                        <c:v>6.7625949008448218</c:v>
                      </c:pt>
                      <c:pt idx="410">
                        <c:v>6.7797158065825478</c:v>
                      </c:pt>
                      <c:pt idx="411">
                        <c:v>6.7957693183227086</c:v>
                      </c:pt>
                      <c:pt idx="412">
                        <c:v>6.8139664143304914</c:v>
                      </c:pt>
                      <c:pt idx="413">
                        <c:v>6.8300254258793132</c:v>
                      </c:pt>
                      <c:pt idx="414">
                        <c:v>6.8471578812162246</c:v>
                      </c:pt>
                      <c:pt idx="415">
                        <c:v>6.8653643317048099</c:v>
                      </c:pt>
                      <c:pt idx="416">
                        <c:v>6.8814316000359756</c:v>
                      </c:pt>
                      <c:pt idx="417">
                        <c:v>6.8985728655318619</c:v>
                      </c:pt>
                      <c:pt idx="418">
                        <c:v>6.9167886801238083</c:v>
                      </c:pt>
                      <c:pt idx="419">
                        <c:v>6.9328642137321896</c:v>
                      </c:pt>
                      <c:pt idx="420">
                        <c:v>6.9500142984527615</c:v>
                      </c:pt>
                      <c:pt idx="421">
                        <c:v>6.9682394867854853</c:v>
                      </c:pt>
                      <c:pt idx="422">
                        <c:v>6.984323294179033</c:v>
                      </c:pt>
                      <c:pt idx="423">
                        <c:v>7.0014822072040017</c:v>
                      </c:pt>
                      <c:pt idx="424">
                        <c:v>7.0197167789298023</c:v>
                      </c:pt>
                      <c:pt idx="425">
                        <c:v>7.0358088686296494</c:v>
                      </c:pt>
                      <c:pt idx="426">
                        <c:v>7.0529766190527292</c:v>
                      </c:pt>
                      <c:pt idx="427">
                        <c:v>7.0712205838388238</c:v>
                      </c:pt>
                      <c:pt idx="428">
                        <c:v>7.0883944152554692</c:v>
                      </c:pt>
                      <c:pt idx="429">
                        <c:v>7.104497561308226</c:v>
                      </c:pt>
                      <c:pt idx="430">
                        <c:v>7.1227509288367754</c:v>
                      </c:pt>
                      <c:pt idx="431">
                        <c:v>7.1399336130291049</c:v>
                      </c:pt>
                      <c:pt idx="432">
                        <c:v>7.1571192501751852</c:v>
                      </c:pt>
                      <c:pt idx="433">
                        <c:v>7.1753822263390497</c:v>
                      </c:pt>
                      <c:pt idx="434">
                        <c:v>7.1914993873897588</c:v>
                      </c:pt>
                      <c:pt idx="435">
                        <c:v>7.2086938894900827</c:v>
                      </c:pt>
                      <c:pt idx="436">
                        <c:v>7.2269662880081906</c:v>
                      </c:pt>
                      <c:pt idx="437">
                        <c:v>7.2430917657604095</c:v>
                      </c:pt>
                      <c:pt idx="438">
                        <c:v>7.2602951419654156</c:v>
                      </c:pt>
                      <c:pt idx="439">
                        <c:v>7.2785769725652729</c:v>
                      </c:pt>
                      <c:pt idx="440">
                        <c:v>7.294710775606533</c:v>
                      </c:pt>
                      <c:pt idx="441">
                        <c:v>7.3119230350808015</c:v>
                      </c:pt>
                      <c:pt idx="442">
                        <c:v>7.3302143075049839</c:v>
                      </c:pt>
                      <c:pt idx="443">
                        <c:v>7.3463564444361165</c:v>
                      </c:pt>
                      <c:pt idx="444">
                        <c:v>7.3635775963584784</c:v>
                      </c:pt>
                      <c:pt idx="445">
                        <c:v>7.3797251201707912</c:v>
                      </c:pt>
                      <c:pt idx="446">
                        <c:v>7.3980287997998317</c:v>
                      </c:pt>
                      <c:pt idx="447">
                        <c:v>7.4152588533633175</c:v>
                      </c:pt>
                      <c:pt idx="448">
                        <c:v>7.433569038724321</c:v>
                      </c:pt>
                      <c:pt idx="449">
                        <c:v>7.4497278692910491</c:v>
                      </c:pt>
                      <c:pt idx="450">
                        <c:v>7.4669668337029513</c:v>
                      </c:pt>
                      <c:pt idx="451">
                        <c:v>7.4852864902067466</c:v>
                      </c:pt>
                      <c:pt idx="452">
                        <c:v>7.5014536805459695</c:v>
                      </c:pt>
                      <c:pt idx="453">
                        <c:v>7.5187015650278948</c:v>
                      </c:pt>
                      <c:pt idx="454">
                        <c:v>7.5370307024776597</c:v>
                      </c:pt>
                      <c:pt idx="455">
                        <c:v>7.5542847248644156</c:v>
                      </c:pt>
                      <c:pt idx="456">
                        <c:v>7.5715417247778207</c:v>
                      </c:pt>
                      <c:pt idx="457">
                        <c:v>7.5888017032457027</c:v>
                      </c:pt>
                      <c:pt idx="458">
                        <c:v>7.6060646612964202</c:v>
                      </c:pt>
                      <c:pt idx="459">
                        <c:v>7.6233305999589076</c:v>
                      </c:pt>
                      <c:pt idx="460">
                        <c:v>7.6405995202625769</c:v>
                      </c:pt>
                      <c:pt idx="461">
                        <c:v>7.6578714232374248</c:v>
                      </c:pt>
                      <c:pt idx="462">
                        <c:v>7.6751463099139352</c:v>
                      </c:pt>
                      <c:pt idx="463">
                        <c:v>7.6924241813231706</c:v>
                      </c:pt>
                      <c:pt idx="464">
                        <c:v>7.7097050384966952</c:v>
                      </c:pt>
                      <c:pt idx="465">
                        <c:v>7.7269888824666042</c:v>
                      </c:pt>
                      <c:pt idx="466">
                        <c:v>7.7442757142655676</c:v>
                      </c:pt>
                      <c:pt idx="467">
                        <c:v>7.7615655349267438</c:v>
                      </c:pt>
                      <c:pt idx="468">
                        <c:v>7.7777774572098712</c:v>
                      </c:pt>
                      <c:pt idx="469">
                        <c:v>7.7950730717337446</c:v>
                      </c:pt>
                      <c:pt idx="470">
                        <c:v>7.8134529404234847</c:v>
                      </c:pt>
                      <c:pt idx="471">
                        <c:v>7.8296732775176503</c:v>
                      </c:pt>
                      <c:pt idx="472">
                        <c:v>7.8469778708488178</c:v>
                      </c:pt>
                      <c:pt idx="473">
                        <c:v>7.8653672829262344</c:v>
                      </c:pt>
                      <c:pt idx="474">
                        <c:v>7.8826780545971014</c:v>
                      </c:pt>
                      <c:pt idx="475">
                        <c:v>7.8989096250371746</c:v>
                      </c:pt>
                      <c:pt idx="476">
                        <c:v>7.9173085904178517</c:v>
                      </c:pt>
                      <c:pt idx="477">
                        <c:v>7.9346283566443088</c:v>
                      </c:pt>
                      <c:pt idx="478">
                        <c:v>7.9508683623098682</c:v>
                      </c:pt>
                      <c:pt idx="479">
                        <c:v>7.969276890924851</c:v>
                      </c:pt>
                      <c:pt idx="480">
                        <c:v>7.9866056610587499</c:v>
                      </c:pt>
                      <c:pt idx="481">
                        <c:v>8.0028541107216071</c:v>
                      </c:pt>
                      <c:pt idx="482">
                        <c:v>8.0212722125174345</c:v>
                      </c:pt>
                      <c:pt idx="483">
                        <c:v>8.0386099959252562</c:v>
                      </c:pt>
                      <c:pt idx="484">
                        <c:v>8.0548668983708733</c:v>
                      </c:pt>
                      <c:pt idx="485">
                        <c:v>8.0732945833096075</c:v>
                      </c:pt>
                      <c:pt idx="486">
                        <c:v>8.090641389372454</c:v>
                      </c:pt>
                      <c:pt idx="487">
                        <c:v>8.1079912050741783</c:v>
                      </c:pt>
                      <c:pt idx="488">
                        <c:v>8.1264286830963339</c:v>
                      </c:pt>
                      <c:pt idx="489">
                        <c:v>8.1426998695729189</c:v>
                      </c:pt>
                      <c:pt idx="490">
                        <c:v>8.1600587204605759</c:v>
                      </c:pt>
                      <c:pt idx="491">
                        <c:v>8.1785058018048353</c:v>
                      </c:pt>
                      <c:pt idx="492">
                        <c:v>8.1947854647432354</c:v>
                      </c:pt>
                      <c:pt idx="493">
                        <c:v>8.2121533602321684</c:v>
                      </c:pt>
                      <c:pt idx="494">
                        <c:v>8.230610054907693</c:v>
                      </c:pt>
                      <c:pt idx="495">
                        <c:v>8.2468982031441325</c:v>
                      </c:pt>
                      <c:pt idx="496">
                        <c:v>8.2642751526643838</c:v>
                      </c:pt>
                      <c:pt idx="497">
                        <c:v>8.2827414706959939</c:v>
                      </c:pt>
                      <c:pt idx="498">
                        <c:v>8.2990381130805133</c:v>
                      </c:pt>
                      <c:pt idx="499">
                        <c:v>8.3164241260768801</c:v>
                      </c:pt>
                      <c:pt idx="500">
                        <c:v>8.3349000775050825</c:v>
                      </c:pt>
                      <c:pt idx="501">
                        <c:v>8.3522923271277119</c:v>
                      </c:pt>
                      <c:pt idx="502">
                        <c:v>8.3686003088336811</c:v>
                      </c:pt>
                      <c:pt idx="503">
                        <c:v>8.3870859037147039</c:v>
                      </c:pt>
                      <c:pt idx="504">
                        <c:v>8.4044872327851134</c:v>
                      </c:pt>
                      <c:pt idx="505">
                        <c:v>8.4218915904450888</c:v>
                      </c:pt>
                      <c:pt idx="506">
                        <c:v>8.4392989777490062</c:v>
                      </c:pt>
                      <c:pt idx="507">
                        <c:v>8.4567093957518367</c:v>
                      </c:pt>
                      <c:pt idx="508">
                        <c:v>8.4741228455090667</c:v>
                      </c:pt>
                      <c:pt idx="509">
                        <c:v>8.4915393280767333</c:v>
                      </c:pt>
                      <c:pt idx="510">
                        <c:v>8.5089588445114632</c:v>
                      </c:pt>
                      <c:pt idx="511">
                        <c:v>8.526381395870386</c:v>
                      </c:pt>
                      <c:pt idx="512">
                        <c:v>8.5448961832482713</c:v>
                      </c:pt>
                      <c:pt idx="513">
                        <c:v>8.5612356075922378</c:v>
                      </c:pt>
                      <c:pt idx="514">
                        <c:v>8.5786672700722413</c:v>
                      </c:pt>
                      <c:pt idx="515">
                        <c:v>8.5971917414967329</c:v>
                      </c:pt>
                      <c:pt idx="516">
                        <c:v>8.61353971356721</c:v>
                      </c:pt>
                      <c:pt idx="517">
                        <c:v>8.6309804967025858</c:v>
                      </c:pt>
                      <c:pt idx="518">
                        <c:v>8.649514662309338</c:v>
                      </c:pt>
                      <c:pt idx="519">
                        <c:v>8.665871191054249</c:v>
                      </c:pt>
                      <c:pt idx="520">
                        <c:v>8.6833211043942651</c:v>
                      </c:pt>
                      <c:pt idx="521">
                        <c:v>8.701864974334887</c:v>
                      </c:pt>
                      <c:pt idx="522">
                        <c:v>8.7182300687161902</c:v>
                      </c:pt>
                      <c:pt idx="523">
                        <c:v>8.7356891218251409</c:v>
                      </c:pt>
                      <c:pt idx="524">
                        <c:v>8.7542427062671617</c:v>
                      </c:pt>
                      <c:pt idx="525">
                        <c:v>8.7717080485231005</c:v>
                      </c:pt>
                      <c:pt idx="526">
                        <c:v>8.7891764416937121</c:v>
                      </c:pt>
                      <c:pt idx="527">
                        <c:v>8.8066478868450631</c:v>
                      </c:pt>
                      <c:pt idx="528">
                        <c:v>8.8241223850437791</c:v>
                      </c:pt>
                      <c:pt idx="529">
                        <c:v>8.8415999373570795</c:v>
                      </c:pt>
                      <c:pt idx="530">
                        <c:v>8.859080544852695</c:v>
                      </c:pt>
                      <c:pt idx="531">
                        <c:v>8.8765642085989658</c:v>
                      </c:pt>
                      <c:pt idx="532">
                        <c:v>8.8929579200079978</c:v>
                      </c:pt>
                      <c:pt idx="533">
                        <c:v>8.9115407091194889</c:v>
                      </c:pt>
                      <c:pt idx="534">
                        <c:v>8.929033548033189</c:v>
                      </c:pt>
                      <c:pt idx="535">
                        <c:v>8.9465294474763901</c:v>
                      </c:pt>
                      <c:pt idx="536">
                        <c:v>8.9640284085202406</c:v>
                      </c:pt>
                      <c:pt idx="537">
                        <c:v>8.9815304322363989</c:v>
                      </c:pt>
                      <c:pt idx="538">
                        <c:v>8.9979413619523942</c:v>
                      </c:pt>
                      <c:pt idx="539">
                        <c:v>9.016543671975235</c:v>
                      </c:pt>
                      <c:pt idx="540">
                        <c:v>9.0340548901440982</c:v>
                      </c:pt>
                      <c:pt idx="541">
                        <c:v>9.0515691752776508</c:v>
                      </c:pt>
                      <c:pt idx="542">
                        <c:v>9.069086528450379</c:v>
                      </c:pt>
                      <c:pt idx="543">
                        <c:v>9.0866069507373659</c:v>
                      </c:pt>
                      <c:pt idx="544">
                        <c:v>9.104130443214256</c:v>
                      </c:pt>
                      <c:pt idx="545">
                        <c:v>9.1227525191913692</c:v>
                      </c:pt>
                      <c:pt idx="546">
                        <c:v>9.1391866430430451</c:v>
                      </c:pt>
                      <c:pt idx="547">
                        <c:v>9.1567193525490502</c:v>
                      </c:pt>
                      <c:pt idx="548">
                        <c:v>9.1742551365531213</c:v>
                      </c:pt>
                      <c:pt idx="549">
                        <c:v>9.1928902770009095</c:v>
                      </c:pt>
                      <c:pt idx="550">
                        <c:v>9.2093359323699282</c:v>
                      </c:pt>
                      <c:pt idx="551">
                        <c:v>9.2268809463412946</c:v>
                      </c:pt>
                      <c:pt idx="552">
                        <c:v>9.2455258971781245</c:v>
                      </c:pt>
                      <c:pt idx="553">
                        <c:v>9.2619802118107728</c:v>
                      </c:pt>
                      <c:pt idx="554">
                        <c:v>9.2795344654709346</c:v>
                      </c:pt>
                      <c:pt idx="555">
                        <c:v>9.2981892370315169</c:v>
                      </c:pt>
                      <c:pt idx="556">
                        <c:v>9.3146522200514603</c:v>
                      </c:pt>
                      <c:pt idx="557">
                        <c:v>9.3322157231372849</c:v>
                      </c:pt>
                      <c:pt idx="558">
                        <c:v>9.3508803257726747</c:v>
                      </c:pt>
                      <c:pt idx="559">
                        <c:v>9.3684501934948123</c:v>
                      </c:pt>
                      <c:pt idx="560">
                        <c:v>9.3849247485817973</c:v>
                      </c:pt>
                      <c:pt idx="561">
                        <c:v>9.4035991926594225</c:v>
                      </c:pt>
                      <c:pt idx="562">
                        <c:v>9.4200795398827015</c:v>
                      </c:pt>
                      <c:pt idx="563">
                        <c:v>9.4376615710921499</c:v>
                      </c:pt>
                      <c:pt idx="564">
                        <c:v>9.4563458669958447</c:v>
                      </c:pt>
                      <c:pt idx="565">
                        <c:v>9.4739342762794916</c:v>
                      </c:pt>
                      <c:pt idx="566">
                        <c:v>9.4904262200023926</c:v>
                      </c:pt>
                      <c:pt idx="567">
                        <c:v>9.5091203781324243</c:v>
                      </c:pt>
                      <c:pt idx="568">
                        <c:v>9.5267180728798362</c:v>
                      </c:pt>
                      <c:pt idx="569">
                        <c:v>9.5454190173320317</c:v>
                      </c:pt>
                      <c:pt idx="570">
                        <c:v>9.5630231015250082</c:v>
                      </c:pt>
                      <c:pt idx="571">
                        <c:v>9.5806302853014635</c:v>
                      </c:pt>
                      <c:pt idx="572">
                        <c:v>9.5982405697530737</c:v>
                      </c:pt>
                      <c:pt idx="573">
                        <c:v>9.6158539559720939</c:v>
                      </c:pt>
                      <c:pt idx="574">
                        <c:v>9.6334704450513939</c:v>
                      </c:pt>
                      <c:pt idx="575">
                        <c:v>9.6510900380843729</c:v>
                      </c:pt>
                      <c:pt idx="576">
                        <c:v>9.6687127361650536</c:v>
                      </c:pt>
                      <c:pt idx="577">
                        <c:v>9.6863385403879949</c:v>
                      </c:pt>
                      <c:pt idx="578">
                        <c:v>9.7039674518483761</c:v>
                      </c:pt>
                      <c:pt idx="579">
                        <c:v>9.7215994716419232</c:v>
                      </c:pt>
                      <c:pt idx="580">
                        <c:v>9.7392346008649415</c:v>
                      </c:pt>
                      <c:pt idx="581">
                        <c:v>9.7568728406143403</c:v>
                      </c:pt>
                      <c:pt idx="582">
                        <c:v>9.7756168797891458</c:v>
                      </c:pt>
                      <c:pt idx="583">
                        <c:v>9.7921586560827976</c:v>
                      </c:pt>
                      <c:pt idx="584">
                        <c:v>9.809806233998529</c:v>
                      </c:pt>
                      <c:pt idx="585">
                        <c:v>9.827456926834051</c:v>
                      </c:pt>
                      <c:pt idx="586">
                        <c:v>9.8451107356891434</c:v>
                      </c:pt>
                      <c:pt idx="587">
                        <c:v>9.8627676616642201</c:v>
                      </c:pt>
                      <c:pt idx="588">
                        <c:v>9.880427705860221</c:v>
                      </c:pt>
                      <c:pt idx="589">
                        <c:v>9.8980908693787271</c:v>
                      </c:pt>
                      <c:pt idx="590">
                        <c:v>9.9157571533218611</c:v>
                      </c:pt>
                      <c:pt idx="591">
                        <c:v>9.9334265587923323</c:v>
                      </c:pt>
                      <c:pt idx="592">
                        <c:v>9.9510990868934712</c:v>
                      </c:pt>
                      <c:pt idx="593">
                        <c:v>9.9687747387291434</c:v>
                      </c:pt>
                      <c:pt idx="594">
                        <c:v>9.9864535154038503</c:v>
                      </c:pt>
                      <c:pt idx="595">
                        <c:v>10.004135418022631</c:v>
                      </c:pt>
                      <c:pt idx="596">
                        <c:v>10.021820447691153</c:v>
                      </c:pt>
                      <c:pt idx="597">
                        <c:v>10.040614219269486</c:v>
                      </c:pt>
                      <c:pt idx="598">
                        <c:v>10.057199892602911</c:v>
                      </c:pt>
                      <c:pt idx="599">
                        <c:v>10.07489431006039</c:v>
                      </c:pt>
                      <c:pt idx="600">
                        <c:v>10.093698059804703</c:v>
                      </c:pt>
                      <c:pt idx="601">
                        <c:v>10.110292540518511</c:v>
                      </c:pt>
                      <c:pt idx="602">
                        <c:v>10.127996355736913</c:v>
                      </c:pt>
                      <c:pt idx="603">
                        <c:v>10.146810094248242</c:v>
                      </c:pt>
                      <c:pt idx="604">
                        <c:v>10.16341339170126</c:v>
                      </c:pt>
                      <c:pt idx="605">
                        <c:v>10.181126614668479</c:v>
                      </c:pt>
                      <c:pt idx="606">
                        <c:v>10.199950352564757</c:v>
                      </c:pt>
                      <c:pt idx="607">
                        <c:v>10.216562476130708</c:v>
                      </c:pt>
                      <c:pt idx="608">
                        <c:v>10.234285116850563</c:v>
                      </c:pt>
                      <c:pt idx="609">
                        <c:v>10.253118864766666</c:v>
                      </c:pt>
                      <c:pt idx="610">
                        <c:v>10.270847986002721</c:v>
                      </c:pt>
                      <c:pt idx="611">
                        <c:v>10.287471892326501</c:v>
                      </c:pt>
                      <c:pt idx="612">
                        <c:v>10.306315660914276</c:v>
                      </c:pt>
                      <c:pt idx="613">
                        <c:v>10.324054216820617</c:v>
                      </c:pt>
                      <c:pt idx="614">
                        <c:v>10.340686971187633</c:v>
                      </c:pt>
                      <c:pt idx="615">
                        <c:v>10.359540771115942</c:v>
                      </c:pt>
                      <c:pt idx="616">
                        <c:v>10.377288771739346</c:v>
                      </c:pt>
                      <c:pt idx="617">
                        <c:v>10.393930383573323</c:v>
                      </c:pt>
                      <c:pt idx="618">
                        <c:v>10.412794225528076</c:v>
                      </c:pt>
                      <c:pt idx="619">
                        <c:v>10.430551680931378</c:v>
                      </c:pt>
                      <c:pt idx="620">
                        <c:v>10.447202159671107</c:v>
                      </c:pt>
                      <c:pt idx="621">
                        <c:v>10.466076054355291</c:v>
                      </c:pt>
                      <c:pt idx="622">
                        <c:v>10.483842974617458</c:v>
                      </c:pt>
                      <c:pt idx="623">
                        <c:v>10.501613052075124</c:v>
                      </c:pt>
                      <c:pt idx="624">
                        <c:v>10.51938628785055</c:v>
                      </c:pt>
                      <c:pt idx="625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CHS_31Oct2015!$AS$27:$AS$652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0.15198784000000001</c:v>
                      </c:pt>
                      <c:pt idx="1">
                        <c:v>0.23596695999999998</c:v>
                      </c:pt>
                      <c:pt idx="2">
                        <c:v>0.34189740000000002</c:v>
                      </c:pt>
                      <c:pt idx="3">
                        <c:v>0.44080155000000004</c:v>
                      </c:pt>
                      <c:pt idx="4">
                        <c:v>0.57265046999999991</c:v>
                      </c:pt>
                      <c:pt idx="5">
                        <c:v>0.69447179999999997</c:v>
                      </c:pt>
                      <c:pt idx="6">
                        <c:v>0.79825693000000009</c:v>
                      </c:pt>
                      <c:pt idx="7">
                        <c:v>0.92998521000000001</c:v>
                      </c:pt>
                      <c:pt idx="8">
                        <c:v>1.07666328</c:v>
                      </c:pt>
                      <c:pt idx="9">
                        <c:v>1.1873235100000001</c:v>
                      </c:pt>
                      <c:pt idx="10">
                        <c:v>1.29597512</c:v>
                      </c:pt>
                      <c:pt idx="11">
                        <c:v>1.4115679199999998</c:v>
                      </c:pt>
                      <c:pt idx="12">
                        <c:v>1.5330969600000002</c:v>
                      </c:pt>
                      <c:pt idx="13">
                        <c:v>1.61469928</c:v>
                      </c:pt>
                      <c:pt idx="14">
                        <c:v>1.6822908000000001</c:v>
                      </c:pt>
                      <c:pt idx="15">
                        <c:v>1.7877529600000002</c:v>
                      </c:pt>
                      <c:pt idx="16">
                        <c:v>1.8542967299999999</c:v>
                      </c:pt>
                      <c:pt idx="17">
                        <c:v>1.8869294399999998</c:v>
                      </c:pt>
                      <c:pt idx="18">
                        <c:v>1.95939975</c:v>
                      </c:pt>
                      <c:pt idx="19">
                        <c:v>2.0268806700000002</c:v>
                      </c:pt>
                      <c:pt idx="20">
                        <c:v>2.0544872399999998</c:v>
                      </c:pt>
                      <c:pt idx="21">
                        <c:v>2.0850336399999998</c:v>
                      </c:pt>
                      <c:pt idx="22">
                        <c:v>2.1295418700000002</c:v>
                      </c:pt>
                      <c:pt idx="23">
                        <c:v>2.1680358400000004</c:v>
                      </c:pt>
                      <c:pt idx="24">
                        <c:v>2.1916180000000001</c:v>
                      </c:pt>
                      <c:pt idx="25">
                        <c:v>2.2091945399999999</c:v>
                      </c:pt>
                      <c:pt idx="26">
                        <c:v>2.2586104799999998</c:v>
                      </c:pt>
                      <c:pt idx="27">
                        <c:v>2.27320593</c:v>
                      </c:pt>
                      <c:pt idx="28">
                        <c:v>2.2718451000000002</c:v>
                      </c:pt>
                      <c:pt idx="29">
                        <c:v>2.3033093200000003</c:v>
                      </c:pt>
                      <c:pt idx="30">
                        <c:v>2.3407809599999996</c:v>
                      </c:pt>
                      <c:pt idx="31">
                        <c:v>2.3394095699999999</c:v>
                      </c:pt>
                      <c:pt idx="32">
                        <c:v>2.3340823200000003</c:v>
                      </c:pt>
                      <c:pt idx="33">
                        <c:v>2.3764577499999997</c:v>
                      </c:pt>
                      <c:pt idx="34">
                        <c:v>2.3880346000000001</c:v>
                      </c:pt>
                      <c:pt idx="35">
                        <c:v>2.3747227199999998</c:v>
                      </c:pt>
                      <c:pt idx="36">
                        <c:v>2.3991735099999998</c:v>
                      </c:pt>
                      <c:pt idx="37">
                        <c:v>2.4296292799999999</c:v>
                      </c:pt>
                      <c:pt idx="38">
                        <c:v>2.4232744799999999</c:v>
                      </c:pt>
                      <c:pt idx="39">
                        <c:v>2.4308103399999998</c:v>
                      </c:pt>
                      <c:pt idx="40">
                        <c:v>2.4423671200000001</c:v>
                      </c:pt>
                      <c:pt idx="41">
                        <c:v>2.4668108399999999</c:v>
                      </c:pt>
                      <c:pt idx="42">
                        <c:v>2.4663887300000003</c:v>
                      </c:pt>
                      <c:pt idx="43">
                        <c:v>2.4531052000000004</c:v>
                      </c:pt>
                      <c:pt idx="44">
                        <c:v>2.4884579999999996</c:v>
                      </c:pt>
                      <c:pt idx="45">
                        <c:v>2.4920032999999999</c:v>
                      </c:pt>
                      <c:pt idx="46">
                        <c:v>2.46780248</c:v>
                      </c:pt>
                      <c:pt idx="47">
                        <c:v>2.4932102399999998</c:v>
                      </c:pt>
                      <c:pt idx="48">
                        <c:v>2.5146148999999998</c:v>
                      </c:pt>
                      <c:pt idx="49">
                        <c:v>2.5003440000000001</c:v>
                      </c:pt>
                      <c:pt idx="50">
                        <c:v>2.4959726400000002</c:v>
                      </c:pt>
                      <c:pt idx="51">
                        <c:v>2.5144158000000001</c:v>
                      </c:pt>
                      <c:pt idx="52">
                        <c:v>2.5229356800000002</c:v>
                      </c:pt>
                      <c:pt idx="53">
                        <c:v>2.5185624</c:v>
                      </c:pt>
                      <c:pt idx="54">
                        <c:v>2.5171392100000003</c:v>
                      </c:pt>
                      <c:pt idx="55">
                        <c:v>2.5445130800000002</c:v>
                      </c:pt>
                      <c:pt idx="56">
                        <c:v>2.5411291199999999</c:v>
                      </c:pt>
                      <c:pt idx="57">
                        <c:v>2.5297932299999997</c:v>
                      </c:pt>
                      <c:pt idx="58">
                        <c:v>2.53931788</c:v>
                      </c:pt>
                      <c:pt idx="59">
                        <c:v>2.5616916000000001</c:v>
                      </c:pt>
                      <c:pt idx="60">
                        <c:v>2.5503572500000002</c:v>
                      </c:pt>
                      <c:pt idx="61">
                        <c:v>2.5341265200000005</c:v>
                      </c:pt>
                      <c:pt idx="62">
                        <c:v>2.5654009200000001</c:v>
                      </c:pt>
                      <c:pt idx="63">
                        <c:v>2.5649604500000001</c:v>
                      </c:pt>
                      <c:pt idx="64">
                        <c:v>2.5417807199999998</c:v>
                      </c:pt>
                      <c:pt idx="65">
                        <c:v>2.5592090399999998</c:v>
                      </c:pt>
                      <c:pt idx="66">
                        <c:v>2.5825166999999998</c:v>
                      </c:pt>
                      <c:pt idx="67">
                        <c:v>2.5653067599999999</c:v>
                      </c:pt>
                      <c:pt idx="68">
                        <c:v>2.5658810399999998</c:v>
                      </c:pt>
                      <c:pt idx="69">
                        <c:v>2.5753560000000002</c:v>
                      </c:pt>
                      <c:pt idx="70">
                        <c:v>2.5868054400000005</c:v>
                      </c:pt>
                      <c:pt idx="71">
                        <c:v>2.5844095199999999</c:v>
                      </c:pt>
                      <c:pt idx="72">
                        <c:v>2.5691634800000003</c:v>
                      </c:pt>
                      <c:pt idx="73">
                        <c:v>2.5993868</c:v>
                      </c:pt>
                      <c:pt idx="74">
                        <c:v>2.5969896000000001</c:v>
                      </c:pt>
                      <c:pt idx="75">
                        <c:v>2.5738441999999999</c:v>
                      </c:pt>
                      <c:pt idx="76">
                        <c:v>2.5941466200000001</c:v>
                      </c:pt>
                      <c:pt idx="77">
                        <c:v>2.61350712</c:v>
                      </c:pt>
                      <c:pt idx="78">
                        <c:v>2.5962952399999999</c:v>
                      </c:pt>
                      <c:pt idx="79">
                        <c:v>2.5909113600000002</c:v>
                      </c:pt>
                      <c:pt idx="80">
                        <c:v>2.6102625600000002</c:v>
                      </c:pt>
                      <c:pt idx="81">
                        <c:v>2.6127742899999999</c:v>
                      </c:pt>
                      <c:pt idx="82">
                        <c:v>2.5995209399999997</c:v>
                      </c:pt>
                      <c:pt idx="83">
                        <c:v>2.60307288</c:v>
                      </c:pt>
                      <c:pt idx="84">
                        <c:v>2.6253159899999998</c:v>
                      </c:pt>
                      <c:pt idx="85">
                        <c:v>2.6169987900000002</c:v>
                      </c:pt>
                      <c:pt idx="86">
                        <c:v>2.6077243200000004</c:v>
                      </c:pt>
                      <c:pt idx="87">
                        <c:v>2.6171359399999998</c:v>
                      </c:pt>
                      <c:pt idx="88">
                        <c:v>2.6315005500000002</c:v>
                      </c:pt>
                      <c:pt idx="89">
                        <c:v>2.6222280000000002</c:v>
                      </c:pt>
                      <c:pt idx="90">
                        <c:v>2.6050465199999997</c:v>
                      </c:pt>
                      <c:pt idx="91">
                        <c:v>2.6331758399999998</c:v>
                      </c:pt>
                      <c:pt idx="92">
                        <c:v>2.6357309999999998</c:v>
                      </c:pt>
                      <c:pt idx="93">
                        <c:v>2.6106739999999999</c:v>
                      </c:pt>
                      <c:pt idx="94">
                        <c:v>2.6299233000000002</c:v>
                      </c:pt>
                      <c:pt idx="95">
                        <c:v>2.65020444</c:v>
                      </c:pt>
                      <c:pt idx="96">
                        <c:v>2.6300802799999996</c:v>
                      </c:pt>
                      <c:pt idx="97">
                        <c:v>2.6266993599999999</c:v>
                      </c:pt>
                      <c:pt idx="98">
                        <c:v>2.63906916</c:v>
                      </c:pt>
                      <c:pt idx="99">
                        <c:v>2.6445453999999997</c:v>
                      </c:pt>
                      <c:pt idx="100">
                        <c:v>2.6401793200000001</c:v>
                      </c:pt>
                      <c:pt idx="101">
                        <c:v>2.62892736</c:v>
                      </c:pt>
                      <c:pt idx="102">
                        <c:v>2.6560440000000001</c:v>
                      </c:pt>
                      <c:pt idx="103">
                        <c:v>2.65659556</c:v>
                      </c:pt>
                      <c:pt idx="104">
                        <c:v>2.630595</c:v>
                      </c:pt>
                      <c:pt idx="105">
                        <c:v>2.6468820800000001</c:v>
                      </c:pt>
                      <c:pt idx="106">
                        <c:v>2.6700452800000001</c:v>
                      </c:pt>
                      <c:pt idx="107">
                        <c:v>2.6509352399999999</c:v>
                      </c:pt>
                      <c:pt idx="108">
                        <c:v>2.6396933599999999</c:v>
                      </c:pt>
                      <c:pt idx="109">
                        <c:v>2.662846</c:v>
                      </c:pt>
                      <c:pt idx="110">
                        <c:v>2.6624124</c:v>
                      </c:pt>
                      <c:pt idx="111">
                        <c:v>2.6413509200000003</c:v>
                      </c:pt>
                      <c:pt idx="112">
                        <c:v>2.6546703599999999</c:v>
                      </c:pt>
                      <c:pt idx="113">
                        <c:v>2.6738770799999996</c:v>
                      </c:pt>
                      <c:pt idx="114">
                        <c:v>2.6606779999999999</c:v>
                      </c:pt>
                      <c:pt idx="115">
                        <c:v>2.6543545600000003</c:v>
                      </c:pt>
                      <c:pt idx="116">
                        <c:v>2.6607922799999999</c:v>
                      </c:pt>
                      <c:pt idx="117">
                        <c:v>2.6760596399999996</c:v>
                      </c:pt>
                      <c:pt idx="118">
                        <c:v>2.6677740399999998</c:v>
                      </c:pt>
                      <c:pt idx="119">
                        <c:v>2.6496810000000002</c:v>
                      </c:pt>
                      <c:pt idx="120">
                        <c:v>2.6777204999999999</c:v>
                      </c:pt>
                      <c:pt idx="121">
                        <c:v>2.6782370799999997</c:v>
                      </c:pt>
                      <c:pt idx="122">
                        <c:v>2.6532871199999999</c:v>
                      </c:pt>
                      <c:pt idx="123">
                        <c:v>2.6685671399999999</c:v>
                      </c:pt>
                      <c:pt idx="124">
                        <c:v>2.6916291999999999</c:v>
                      </c:pt>
                      <c:pt idx="125">
                        <c:v>2.6725963499999996</c:v>
                      </c:pt>
                      <c:pt idx="126">
                        <c:v>2.6702002500000002</c:v>
                      </c:pt>
                      <c:pt idx="127">
                        <c:v>2.6844328000000002</c:v>
                      </c:pt>
                      <c:pt idx="128">
                        <c:v>2.6879400800000002</c:v>
                      </c:pt>
                      <c:pt idx="129">
                        <c:v>2.6777069400000002</c:v>
                      </c:pt>
                      <c:pt idx="130">
                        <c:v>2.6733251999999998</c:v>
                      </c:pt>
                      <c:pt idx="131">
                        <c:v>2.6964138599999998</c:v>
                      </c:pt>
                      <c:pt idx="132">
                        <c:v>2.6949942899999999</c:v>
                      </c:pt>
                      <c:pt idx="133">
                        <c:v>2.6769086</c:v>
                      </c:pt>
                      <c:pt idx="134">
                        <c:v>2.6862570000000003</c:v>
                      </c:pt>
                      <c:pt idx="135">
                        <c:v>2.7063927000000003</c:v>
                      </c:pt>
                      <c:pt idx="136">
                        <c:v>2.6902699999999999</c:v>
                      </c:pt>
                      <c:pt idx="137">
                        <c:v>2.6741800799999997</c:v>
                      </c:pt>
                      <c:pt idx="138">
                        <c:v>2.7001751700000001</c:v>
                      </c:pt>
                      <c:pt idx="139">
                        <c:v>2.7016613999999999</c:v>
                      </c:pt>
                      <c:pt idx="140">
                        <c:v>2.6787336000000002</c:v>
                      </c:pt>
                      <c:pt idx="141">
                        <c:v>2.6910024400000001</c:v>
                      </c:pt>
                      <c:pt idx="142">
                        <c:v>2.7110856800000001</c:v>
                      </c:pt>
                      <c:pt idx="143">
                        <c:v>2.6920758</c:v>
                      </c:pt>
                      <c:pt idx="144">
                        <c:v>2.6897085300000003</c:v>
                      </c:pt>
                      <c:pt idx="145">
                        <c:v>2.7009626000000004</c:v>
                      </c:pt>
                      <c:pt idx="146">
                        <c:v>2.7054035999999999</c:v>
                      </c:pt>
                      <c:pt idx="147">
                        <c:v>2.7010819800000001</c:v>
                      </c:pt>
                      <c:pt idx="148">
                        <c:v>2.68499</c:v>
                      </c:pt>
                      <c:pt idx="149">
                        <c:v>2.7167645999999999</c:v>
                      </c:pt>
                      <c:pt idx="150">
                        <c:v>2.7134189999999996</c:v>
                      </c:pt>
                      <c:pt idx="151">
                        <c:v>2.6895252799999998</c:v>
                      </c:pt>
                      <c:pt idx="152">
                        <c:v>2.7037201199999998</c:v>
                      </c:pt>
                      <c:pt idx="153">
                        <c:v>2.7237914399999998</c:v>
                      </c:pt>
                      <c:pt idx="154">
                        <c:v>2.7067350000000001</c:v>
                      </c:pt>
                      <c:pt idx="155">
                        <c:v>2.6965386000000002</c:v>
                      </c:pt>
                      <c:pt idx="156">
                        <c:v>2.7136754700000001</c:v>
                      </c:pt>
                      <c:pt idx="157">
                        <c:v>2.7171020399999999</c:v>
                      </c:pt>
                      <c:pt idx="158">
                        <c:v>2.70398424</c:v>
                      </c:pt>
                      <c:pt idx="159">
                        <c:v>2.7055173599999995</c:v>
                      </c:pt>
                      <c:pt idx="160">
                        <c:v>2.7264831200000001</c:v>
                      </c:pt>
                      <c:pt idx="161">
                        <c:v>2.7192154799999999</c:v>
                      </c:pt>
                      <c:pt idx="162">
                        <c:v>2.71002966</c:v>
                      </c:pt>
                      <c:pt idx="163">
                        <c:v>2.71540048</c:v>
                      </c:pt>
                      <c:pt idx="164">
                        <c:v>2.7324828000000001</c:v>
                      </c:pt>
                      <c:pt idx="165">
                        <c:v>2.7203781</c:v>
                      </c:pt>
                      <c:pt idx="166">
                        <c:v>2.7004335200000003</c:v>
                      </c:pt>
                      <c:pt idx="167">
                        <c:v>2.7272426400000001</c:v>
                      </c:pt>
                      <c:pt idx="168">
                        <c:v>2.7297418499999999</c:v>
                      </c:pt>
                      <c:pt idx="169">
                        <c:v>2.7010479999999997</c:v>
                      </c:pt>
                      <c:pt idx="170">
                        <c:v>2.7200606399999998</c:v>
                      </c:pt>
                      <c:pt idx="171">
                        <c:v>2.7381223500000003</c:v>
                      </c:pt>
                      <c:pt idx="172">
                        <c:v>2.7240285200000005</c:v>
                      </c:pt>
                      <c:pt idx="173">
                        <c:v>2.7206632800000001</c:v>
                      </c:pt>
                      <c:pt idx="174">
                        <c:v>2.7280212600000002</c:v>
                      </c:pt>
                      <c:pt idx="175">
                        <c:v>2.7343485200000002</c:v>
                      </c:pt>
                      <c:pt idx="176">
                        <c:v>2.7290390399999995</c:v>
                      </c:pt>
                      <c:pt idx="177">
                        <c:v>2.7179288100000001</c:v>
                      </c:pt>
                      <c:pt idx="178">
                        <c:v>2.7466001200000001</c:v>
                      </c:pt>
                      <c:pt idx="179">
                        <c:v>2.7412908000000002</c:v>
                      </c:pt>
                      <c:pt idx="180">
                        <c:v>2.7185287499999999</c:v>
                      </c:pt>
                      <c:pt idx="181">
                        <c:v>2.7306769599999998</c:v>
                      </c:pt>
                      <c:pt idx="182">
                        <c:v>2.7525582000000002</c:v>
                      </c:pt>
                      <c:pt idx="183">
                        <c:v>2.73562986</c:v>
                      </c:pt>
                      <c:pt idx="184">
                        <c:v>2.7225330000000003</c:v>
                      </c:pt>
                      <c:pt idx="185">
                        <c:v>2.7454030500000002</c:v>
                      </c:pt>
                      <c:pt idx="186">
                        <c:v>2.74786128</c:v>
                      </c:pt>
                      <c:pt idx="187">
                        <c:v>2.7270073199999998</c:v>
                      </c:pt>
                      <c:pt idx="188">
                        <c:v>2.7372553399999999</c:v>
                      </c:pt>
                      <c:pt idx="189">
                        <c:v>2.7552302100000001</c:v>
                      </c:pt>
                      <c:pt idx="190">
                        <c:v>2.7412288199999999</c:v>
                      </c:pt>
                      <c:pt idx="191">
                        <c:v>2.7407482299999999</c:v>
                      </c:pt>
                      <c:pt idx="192">
                        <c:v>2.7441732299999999</c:v>
                      </c:pt>
                      <c:pt idx="193">
                        <c:v>2.7553218799999999</c:v>
                      </c:pt>
                      <c:pt idx="194">
                        <c:v>2.7481123599999999</c:v>
                      </c:pt>
                      <c:pt idx="195">
                        <c:v>2.7340947</c:v>
                      </c:pt>
                      <c:pt idx="196">
                        <c:v>2.7597693200000002</c:v>
                      </c:pt>
                      <c:pt idx="197">
                        <c:v>2.7593419700000004</c:v>
                      </c:pt>
                      <c:pt idx="198">
                        <c:v>2.7298350299999998</c:v>
                      </c:pt>
                      <c:pt idx="199">
                        <c:v>2.7497447999999998</c:v>
                      </c:pt>
                      <c:pt idx="200">
                        <c:v>2.7705590999999998</c:v>
                      </c:pt>
                      <c:pt idx="201">
                        <c:v>2.7517112699999999</c:v>
                      </c:pt>
                      <c:pt idx="202">
                        <c:v>2.7473854699999998</c:v>
                      </c:pt>
                      <c:pt idx="203">
                        <c:v>2.7585420700000003</c:v>
                      </c:pt>
                      <c:pt idx="204">
                        <c:v>2.7619555500000001</c:v>
                      </c:pt>
                      <c:pt idx="205">
                        <c:v>2.75569525</c:v>
                      </c:pt>
                      <c:pt idx="206">
                        <c:v>2.7465356000000001</c:v>
                      </c:pt>
                      <c:pt idx="207">
                        <c:v>2.7731552399999999</c:v>
                      </c:pt>
                      <c:pt idx="208">
                        <c:v>2.76692436</c:v>
                      </c:pt>
                      <c:pt idx="209">
                        <c:v>2.7509720600000001</c:v>
                      </c:pt>
                      <c:pt idx="210">
                        <c:v>2.7582483</c:v>
                      </c:pt>
                      <c:pt idx="211">
                        <c:v>2.7790788000000002</c:v>
                      </c:pt>
                      <c:pt idx="212">
                        <c:v>2.7631318</c:v>
                      </c:pt>
                      <c:pt idx="213">
                        <c:v>2.7453151600000001</c:v>
                      </c:pt>
                      <c:pt idx="214">
                        <c:v>2.7719034000000002</c:v>
                      </c:pt>
                      <c:pt idx="215">
                        <c:v>2.77431245</c:v>
                      </c:pt>
                      <c:pt idx="216">
                        <c:v>2.7487785000000002</c:v>
                      </c:pt>
                      <c:pt idx="217">
                        <c:v>2.7628030799999999</c:v>
                      </c:pt>
                      <c:pt idx="218">
                        <c:v>2.7845154499999998</c:v>
                      </c:pt>
                      <c:pt idx="219">
                        <c:v>2.7695787000000003</c:v>
                      </c:pt>
                      <c:pt idx="220">
                        <c:v>2.7672184799999999</c:v>
                      </c:pt>
                      <c:pt idx="221">
                        <c:v>2.77348375</c:v>
                      </c:pt>
                      <c:pt idx="222">
                        <c:v>2.7788109299999997</c:v>
                      </c:pt>
                      <c:pt idx="223">
                        <c:v>2.77645002</c:v>
                      </c:pt>
                      <c:pt idx="224">
                        <c:v>2.7595690200000003</c:v>
                      </c:pt>
                      <c:pt idx="225">
                        <c:v>2.7889966499999996</c:v>
                      </c:pt>
                      <c:pt idx="226">
                        <c:v>2.7856710000000002</c:v>
                      </c:pt>
                      <c:pt idx="227">
                        <c:v>2.7572315300000003</c:v>
                      </c:pt>
                      <c:pt idx="228">
                        <c:v>2.7760451699999997</c:v>
                      </c:pt>
                      <c:pt idx="229">
                        <c:v>2.79584484</c:v>
                      </c:pt>
                      <c:pt idx="230">
                        <c:v>2.7760865000000003</c:v>
                      </c:pt>
                      <c:pt idx="231">
                        <c:v>2.7679206600000001</c:v>
                      </c:pt>
                      <c:pt idx="232">
                        <c:v>2.7896371799999997</c:v>
                      </c:pt>
                      <c:pt idx="233">
                        <c:v>2.7891446899999996</c:v>
                      </c:pt>
                      <c:pt idx="234">
                        <c:v>2.7761672399999999</c:v>
                      </c:pt>
                      <c:pt idx="235">
                        <c:v>2.7747721799999998</c:v>
                      </c:pt>
                      <c:pt idx="236">
                        <c:v>2.7954524499999995</c:v>
                      </c:pt>
                      <c:pt idx="237">
                        <c:v>2.790206</c:v>
                      </c:pt>
                      <c:pt idx="238">
                        <c:v>2.7753123</c:v>
                      </c:pt>
                      <c:pt idx="239">
                        <c:v>2.7806216200000002</c:v>
                      </c:pt>
                      <c:pt idx="240">
                        <c:v>2.7984306000000001</c:v>
                      </c:pt>
                      <c:pt idx="241">
                        <c:v>2.7883789999999999</c:v>
                      </c:pt>
                      <c:pt idx="242">
                        <c:v>2.7725045599999998</c:v>
                      </c:pt>
                      <c:pt idx="243">
                        <c:v>2.7970338000000003</c:v>
                      </c:pt>
                      <c:pt idx="244">
                        <c:v>2.7985193600000002</c:v>
                      </c:pt>
                      <c:pt idx="245">
                        <c:v>2.7711202400000001</c:v>
                      </c:pt>
                      <c:pt idx="246">
                        <c:v>2.7889121000000001</c:v>
                      </c:pt>
                      <c:pt idx="247">
                        <c:v>2.8105693</c:v>
                      </c:pt>
                      <c:pt idx="248">
                        <c:v>2.79374542</c:v>
                      </c:pt>
                      <c:pt idx="249">
                        <c:v>2.7903993200000001</c:v>
                      </c:pt>
                      <c:pt idx="250">
                        <c:v>2.8004950200000001</c:v>
                      </c:pt>
                      <c:pt idx="251">
                        <c:v>2.8019481000000002</c:v>
                      </c:pt>
                      <c:pt idx="252">
                        <c:v>2.7995615799999998</c:v>
                      </c:pt>
                      <c:pt idx="253">
                        <c:v>2.7866493599999997</c:v>
                      </c:pt>
                      <c:pt idx="254">
                        <c:v>2.8111006000000005</c:v>
                      </c:pt>
                      <c:pt idx="255">
                        <c:v>2.81159106</c:v>
                      </c:pt>
                      <c:pt idx="256">
                        <c:v>2.7871736600000001</c:v>
                      </c:pt>
                      <c:pt idx="257">
                        <c:v>2.7991458599999999</c:v>
                      </c:pt>
                      <c:pt idx="258">
                        <c:v>2.8168956400000003</c:v>
                      </c:pt>
                      <c:pt idx="259">
                        <c:v>2.7991995999999997</c:v>
                      </c:pt>
                      <c:pt idx="260">
                        <c:v>2.7891186000000001</c:v>
                      </c:pt>
                      <c:pt idx="261">
                        <c:v>2.8135688000000001</c:v>
                      </c:pt>
                      <c:pt idx="262">
                        <c:v>2.8121702500000003</c:v>
                      </c:pt>
                      <c:pt idx="263">
                        <c:v>2.7934696800000003</c:v>
                      </c:pt>
                      <c:pt idx="264">
                        <c:v>2.8016234999999998</c:v>
                      </c:pt>
                      <c:pt idx="265">
                        <c:v>2.82225349</c:v>
                      </c:pt>
                      <c:pt idx="266">
                        <c:v>2.8121774999999998</c:v>
                      </c:pt>
                      <c:pt idx="267">
                        <c:v>2.8030915199999997</c:v>
                      </c:pt>
                      <c:pt idx="268">
                        <c:v>2.8064810799999997</c:v>
                      </c:pt>
                      <c:pt idx="269">
                        <c:v>2.8241660199999998</c:v>
                      </c:pt>
                      <c:pt idx="270">
                        <c:v>2.8112840600000002</c:v>
                      </c:pt>
                      <c:pt idx="271">
                        <c:v>2.7964633299999999</c:v>
                      </c:pt>
                      <c:pt idx="272">
                        <c:v>2.8246626199999998</c:v>
                      </c:pt>
                      <c:pt idx="273">
                        <c:v>2.82517606</c:v>
                      </c:pt>
                      <c:pt idx="274">
                        <c:v>2.7960165200000002</c:v>
                      </c:pt>
                      <c:pt idx="275">
                        <c:v>2.8127285200000003</c:v>
                      </c:pt>
                      <c:pt idx="276">
                        <c:v>2.8314054200000003</c:v>
                      </c:pt>
                      <c:pt idx="277">
                        <c:v>2.8156395000000001</c:v>
                      </c:pt>
                      <c:pt idx="278">
                        <c:v>2.8123013700000001</c:v>
                      </c:pt>
                      <c:pt idx="279">
                        <c:v>2.8261323600000003</c:v>
                      </c:pt>
                      <c:pt idx="280">
                        <c:v>2.8285544699999998</c:v>
                      </c:pt>
                      <c:pt idx="281">
                        <c:v>2.8204398299999998</c:v>
                      </c:pt>
                      <c:pt idx="282">
                        <c:v>2.8104178499999999</c:v>
                      </c:pt>
                      <c:pt idx="283">
                        <c:v>2.83286193</c:v>
                      </c:pt>
                      <c:pt idx="284">
                        <c:v>2.83143258</c:v>
                      </c:pt>
                      <c:pt idx="285">
                        <c:v>2.80995968</c:v>
                      </c:pt>
                      <c:pt idx="286">
                        <c:v>2.8209403599999998</c:v>
                      </c:pt>
                      <c:pt idx="287">
                        <c:v>2.8433670000000002</c:v>
                      </c:pt>
                      <c:pt idx="288">
                        <c:v>2.8295343400000004</c:v>
                      </c:pt>
                      <c:pt idx="289">
                        <c:v>2.8147523300000001</c:v>
                      </c:pt>
                      <c:pt idx="290">
                        <c:v>2.84098293</c:v>
                      </c:pt>
                      <c:pt idx="291">
                        <c:v>2.84241331</c:v>
                      </c:pt>
                      <c:pt idx="292">
                        <c:v>2.8161959000000003</c:v>
                      </c:pt>
                      <c:pt idx="293">
                        <c:v>2.8328806799999997</c:v>
                      </c:pt>
                      <c:pt idx="294">
                        <c:v>2.85238886</c:v>
                      </c:pt>
                      <c:pt idx="295">
                        <c:v>2.8366939899999997</c:v>
                      </c:pt>
                      <c:pt idx="296">
                        <c:v>2.83335954</c:v>
                      </c:pt>
                      <c:pt idx="297">
                        <c:v>2.8347590399999998</c:v>
                      </c:pt>
                      <c:pt idx="298">
                        <c:v>2.8466638199999998</c:v>
                      </c:pt>
                      <c:pt idx="299">
                        <c:v>2.8395498600000004</c:v>
                      </c:pt>
                      <c:pt idx="300">
                        <c:v>2.8219354800000001</c:v>
                      </c:pt>
                      <c:pt idx="301">
                        <c:v>2.8519223600000001</c:v>
                      </c:pt>
                      <c:pt idx="302">
                        <c:v>2.8523947499999998</c:v>
                      </c:pt>
                      <c:pt idx="303">
                        <c:v>2.8223862799999999</c:v>
                      </c:pt>
                      <c:pt idx="304">
                        <c:v>2.8380858600000001</c:v>
                      </c:pt>
                      <c:pt idx="305">
                        <c:v>2.8547612699999996</c:v>
                      </c:pt>
                      <c:pt idx="306">
                        <c:v>2.8362100200000002</c:v>
                      </c:pt>
                      <c:pt idx="307">
                        <c:v>2.8319291</c:v>
                      </c:pt>
                      <c:pt idx="308">
                        <c:v>2.8485668400000002</c:v>
                      </c:pt>
                      <c:pt idx="309">
                        <c:v>2.8480874799999998</c:v>
                      </c:pt>
                      <c:pt idx="310">
                        <c:v>2.8371529500000001</c:v>
                      </c:pt>
                      <c:pt idx="311">
                        <c:v>2.8357250399999998</c:v>
                      </c:pt>
                      <c:pt idx="312">
                        <c:v>2.8561208399999995</c:v>
                      </c:pt>
                      <c:pt idx="313">
                        <c:v>2.8499699999999999</c:v>
                      </c:pt>
                      <c:pt idx="314">
                        <c:v>2.83619238</c:v>
                      </c:pt>
                      <c:pt idx="315">
                        <c:v>2.8442316999999999</c:v>
                      </c:pt>
                      <c:pt idx="316">
                        <c:v>2.8618231399999998</c:v>
                      </c:pt>
                      <c:pt idx="317">
                        <c:v>2.8499486999999997</c:v>
                      </c:pt>
                      <c:pt idx="318">
                        <c:v>2.8304547600000003</c:v>
                      </c:pt>
                      <c:pt idx="319">
                        <c:v>2.8584783600000003</c:v>
                      </c:pt>
                      <c:pt idx="320">
                        <c:v>2.85799644</c:v>
                      </c:pt>
                      <c:pt idx="321">
                        <c:v>2.8318694999999998</c:v>
                      </c:pt>
                      <c:pt idx="322">
                        <c:v>2.8465985499999999</c:v>
                      </c:pt>
                      <c:pt idx="323">
                        <c:v>2.8660345799999996</c:v>
                      </c:pt>
                      <c:pt idx="324">
                        <c:v>2.8494010999999997</c:v>
                      </c:pt>
                      <c:pt idx="325">
                        <c:v>2.8508464899999999</c:v>
                      </c:pt>
                      <c:pt idx="326">
                        <c:v>2.85510492</c:v>
                      </c:pt>
                      <c:pt idx="327">
                        <c:v>2.86122706</c:v>
                      </c:pt>
                      <c:pt idx="328">
                        <c:v>2.8541410800000002</c:v>
                      </c:pt>
                      <c:pt idx="329">
                        <c:v>2.8375827999999998</c:v>
                      </c:pt>
                      <c:pt idx="330">
                        <c:v>2.8702280999999998</c:v>
                      </c:pt>
                      <c:pt idx="331">
                        <c:v>2.8678490800000001</c:v>
                      </c:pt>
                      <c:pt idx="332">
                        <c:v>2.84179695</c:v>
                      </c:pt>
                      <c:pt idx="333">
                        <c:v>2.8583288200000001</c:v>
                      </c:pt>
                      <c:pt idx="334">
                        <c:v>2.8758619399999996</c:v>
                      </c:pt>
                      <c:pt idx="335">
                        <c:v>2.86023234</c:v>
                      </c:pt>
                      <c:pt idx="336">
                        <c:v>2.8502556000000001</c:v>
                      </c:pt>
                      <c:pt idx="337">
                        <c:v>2.8687268000000001</c:v>
                      </c:pt>
                      <c:pt idx="338">
                        <c:v>2.87107965</c:v>
                      </c:pt>
                      <c:pt idx="339">
                        <c:v>2.8544847599999996</c:v>
                      </c:pt>
                      <c:pt idx="340">
                        <c:v>2.85970608</c:v>
                      </c:pt>
                      <c:pt idx="341">
                        <c:v>2.8800234599999999</c:v>
                      </c:pt>
                      <c:pt idx="342">
                        <c:v>2.8681615599999999</c:v>
                      </c:pt>
                      <c:pt idx="343">
                        <c:v>2.8582545599999998</c:v>
                      </c:pt>
                      <c:pt idx="344">
                        <c:v>2.8653309600000001</c:v>
                      </c:pt>
                      <c:pt idx="345">
                        <c:v>2.8799332799999999</c:v>
                      </c:pt>
                      <c:pt idx="346">
                        <c:v>2.8709433</c:v>
                      </c:pt>
                      <c:pt idx="347">
                        <c:v>2.8515964500000002</c:v>
                      </c:pt>
                      <c:pt idx="348">
                        <c:v>2.8822477599999998</c:v>
                      </c:pt>
                      <c:pt idx="349">
                        <c:v>2.8836478799999998</c:v>
                      </c:pt>
                      <c:pt idx="350">
                        <c:v>2.8520354699999997</c:v>
                      </c:pt>
                      <c:pt idx="351">
                        <c:v>2.8675681999999996</c:v>
                      </c:pt>
                      <c:pt idx="352">
                        <c:v>2.8859874999999997</c:v>
                      </c:pt>
                      <c:pt idx="353">
                        <c:v>2.8704007799999998</c:v>
                      </c:pt>
                      <c:pt idx="354">
                        <c:v>2.8698836399999998</c:v>
                      </c:pt>
                      <c:pt idx="355">
                        <c:v>2.8769735000000001</c:v>
                      </c:pt>
                      <c:pt idx="356">
                        <c:v>2.8793148299999998</c:v>
                      </c:pt>
                      <c:pt idx="357">
                        <c:v>2.87690994</c:v>
                      </c:pt>
                      <c:pt idx="358">
                        <c:v>2.8669939799999997</c:v>
                      </c:pt>
                      <c:pt idx="359">
                        <c:v>2.8891609499999999</c:v>
                      </c:pt>
                      <c:pt idx="360">
                        <c:v>2.8914672800000001</c:v>
                      </c:pt>
                      <c:pt idx="361">
                        <c:v>2.8655343000000002</c:v>
                      </c:pt>
                      <c:pt idx="362">
                        <c:v>2.8791798399999999</c:v>
                      </c:pt>
                      <c:pt idx="363">
                        <c:v>2.8994144400000001</c:v>
                      </c:pt>
                      <c:pt idx="364">
                        <c:v>2.8829110199999999</c:v>
                      </c:pt>
                      <c:pt idx="365">
                        <c:v>2.8673546999999999</c:v>
                      </c:pt>
                      <c:pt idx="366">
                        <c:v>2.89231872</c:v>
                      </c:pt>
                      <c:pt idx="367">
                        <c:v>2.8899137999999995</c:v>
                      </c:pt>
                      <c:pt idx="368">
                        <c:v>2.86965782</c:v>
                      </c:pt>
                      <c:pt idx="369">
                        <c:v>2.88143386</c:v>
                      </c:pt>
                      <c:pt idx="370">
                        <c:v>2.8987896600000003</c:v>
                      </c:pt>
                      <c:pt idx="371">
                        <c:v>2.8879489999999999</c:v>
                      </c:pt>
                      <c:pt idx="372">
                        <c:v>2.8827551000000002</c:v>
                      </c:pt>
                      <c:pt idx="373">
                        <c:v>2.8850858399999999</c:v>
                      </c:pt>
                      <c:pt idx="374">
                        <c:v>2.8939971600000001</c:v>
                      </c:pt>
                      <c:pt idx="375">
                        <c:v>2.8850441399999998</c:v>
                      </c:pt>
                      <c:pt idx="376">
                        <c:v>2.8723343999999997</c:v>
                      </c:pt>
                      <c:pt idx="377">
                        <c:v>2.9019171200000002</c:v>
                      </c:pt>
                      <c:pt idx="378">
                        <c:v>2.9004834600000002</c:v>
                      </c:pt>
                      <c:pt idx="379">
                        <c:v>2.8718069399999999</c:v>
                      </c:pt>
                      <c:pt idx="380">
                        <c:v>2.8863459799999998</c:v>
                      </c:pt>
                      <c:pt idx="381">
                        <c:v>2.9093317999999999</c:v>
                      </c:pt>
                      <c:pt idx="382">
                        <c:v>2.8909962600000001</c:v>
                      </c:pt>
                      <c:pt idx="383">
                        <c:v>2.8848709399999999</c:v>
                      </c:pt>
                      <c:pt idx="384">
                        <c:v>2.8984585599999999</c:v>
                      </c:pt>
                      <c:pt idx="385">
                        <c:v>2.8989029399999997</c:v>
                      </c:pt>
                      <c:pt idx="386">
                        <c:v>2.8909023</c:v>
                      </c:pt>
                      <c:pt idx="387">
                        <c:v>2.8857186399999999</c:v>
                      </c:pt>
                      <c:pt idx="388">
                        <c:v>2.9068000200000004</c:v>
                      </c:pt>
                      <c:pt idx="389">
                        <c:v>2.9044285400000001</c:v>
                      </c:pt>
                      <c:pt idx="390">
                        <c:v>2.8879928000000001</c:v>
                      </c:pt>
                      <c:pt idx="391">
                        <c:v>2.895</c:v>
                      </c:pt>
                      <c:pt idx="392">
                        <c:v>2.9141900600000001</c:v>
                      </c:pt>
                      <c:pt idx="393">
                        <c:v>2.8996658599999998</c:v>
                      </c:pt>
                      <c:pt idx="394">
                        <c:v>2.8841475599999997</c:v>
                      </c:pt>
                      <c:pt idx="395">
                        <c:v>2.9136346</c:v>
                      </c:pt>
                      <c:pt idx="396">
                        <c:v>2.9103269000000003</c:v>
                      </c:pt>
                      <c:pt idx="397">
                        <c:v>2.8854797400000001</c:v>
                      </c:pt>
                      <c:pt idx="398">
                        <c:v>2.89996886</c:v>
                      </c:pt>
                      <c:pt idx="399">
                        <c:v>2.9182289099999998</c:v>
                      </c:pt>
                      <c:pt idx="400">
                        <c:v>2.9045941800000001</c:v>
                      </c:pt>
                      <c:pt idx="401">
                        <c:v>2.9003540999999999</c:v>
                      </c:pt>
                      <c:pt idx="402">
                        <c:v>2.9101513999999997</c:v>
                      </c:pt>
                      <c:pt idx="403">
                        <c:v>2.9171072599999999</c:v>
                      </c:pt>
                      <c:pt idx="404">
                        <c:v>2.9128978800000001</c:v>
                      </c:pt>
                      <c:pt idx="405">
                        <c:v>2.89743548</c:v>
                      </c:pt>
                      <c:pt idx="406">
                        <c:v>2.9258966100000001</c:v>
                      </c:pt>
                      <c:pt idx="407">
                        <c:v>2.92262244</c:v>
                      </c:pt>
                      <c:pt idx="408">
                        <c:v>2.8968832199999999</c:v>
                      </c:pt>
                      <c:pt idx="409">
                        <c:v>2.9103755399999995</c:v>
                      </c:pt>
                      <c:pt idx="410">
                        <c:v>2.9323041000000001</c:v>
                      </c:pt>
                      <c:pt idx="411">
                        <c:v>2.9140817000000001</c:v>
                      </c:pt>
                      <c:pt idx="412">
                        <c:v>2.90140778</c:v>
                      </c:pt>
                      <c:pt idx="413">
                        <c:v>2.9214894400000002</c:v>
                      </c:pt>
                      <c:pt idx="414">
                        <c:v>2.9209889599999999</c:v>
                      </c:pt>
                      <c:pt idx="415">
                        <c:v>2.9073860999999996</c:v>
                      </c:pt>
                      <c:pt idx="416">
                        <c:v>2.9087860000000001</c:v>
                      </c:pt>
                      <c:pt idx="417">
                        <c:v>2.9278875800000002</c:v>
                      </c:pt>
                      <c:pt idx="418">
                        <c:v>2.9254879499999999</c:v>
                      </c:pt>
                      <c:pt idx="419">
                        <c:v>2.91195542</c:v>
                      </c:pt>
                      <c:pt idx="420">
                        <c:v>2.9142546400000002</c:v>
                      </c:pt>
                      <c:pt idx="421">
                        <c:v>2.9305119799999999</c:v>
                      </c:pt>
                      <c:pt idx="422">
                        <c:v>2.9169851200000001</c:v>
                      </c:pt>
                      <c:pt idx="423">
                        <c:v>2.9024989400000001</c:v>
                      </c:pt>
                      <c:pt idx="424">
                        <c:v>2.9308682400000001</c:v>
                      </c:pt>
                      <c:pt idx="425">
                        <c:v>2.9303966400000001</c:v>
                      </c:pt>
                      <c:pt idx="426">
                        <c:v>2.9019365999999995</c:v>
                      </c:pt>
                      <c:pt idx="427">
                        <c:v>2.9237687399999999</c:v>
                      </c:pt>
                      <c:pt idx="428">
                        <c:v>2.94003492</c:v>
                      </c:pt>
                      <c:pt idx="429">
                        <c:v>2.9237273799999999</c:v>
                      </c:pt>
                      <c:pt idx="430">
                        <c:v>2.9222625</c:v>
                      </c:pt>
                      <c:pt idx="431">
                        <c:v>2.9301402299999997</c:v>
                      </c:pt>
                      <c:pt idx="432">
                        <c:v>2.93429136</c:v>
                      </c:pt>
                      <c:pt idx="433">
                        <c:v>2.9300324800000004</c:v>
                      </c:pt>
                      <c:pt idx="434">
                        <c:v>2.9156011299999998</c:v>
                      </c:pt>
                      <c:pt idx="435">
                        <c:v>2.9430133499999998</c:v>
                      </c:pt>
                      <c:pt idx="436">
                        <c:v>2.9396848000000002</c:v>
                      </c:pt>
                      <c:pt idx="437">
                        <c:v>2.9168876800000003</c:v>
                      </c:pt>
                      <c:pt idx="438">
                        <c:v>2.9294054999999997</c:v>
                      </c:pt>
                      <c:pt idx="439">
                        <c:v>2.9474659999999999</c:v>
                      </c:pt>
                      <c:pt idx="440">
                        <c:v>2.9321161</c:v>
                      </c:pt>
                      <c:pt idx="441">
                        <c:v>2.9204575799999999</c:v>
                      </c:pt>
                      <c:pt idx="442">
                        <c:v>2.9412978000000001</c:v>
                      </c:pt>
                      <c:pt idx="443">
                        <c:v>2.9417522200000001</c:v>
                      </c:pt>
                      <c:pt idx="444">
                        <c:v>2.9170914000000003</c:v>
                      </c:pt>
                      <c:pt idx="445">
                        <c:v>2.9259089999999999</c:v>
                      </c:pt>
                      <c:pt idx="446">
                        <c:v>2.9476620599999999</c:v>
                      </c:pt>
                      <c:pt idx="447">
                        <c:v>2.9378689200000001</c:v>
                      </c:pt>
                      <c:pt idx="448">
                        <c:v>2.9317608799999997</c:v>
                      </c:pt>
                      <c:pt idx="449">
                        <c:v>2.9359282299999996</c:v>
                      </c:pt>
                      <c:pt idx="450">
                        <c:v>2.9474868000000001</c:v>
                      </c:pt>
                      <c:pt idx="451">
                        <c:v>2.9395238400000001</c:v>
                      </c:pt>
                      <c:pt idx="452">
                        <c:v>2.9214217699999998</c:v>
                      </c:pt>
                      <c:pt idx="453">
                        <c:v>2.9496726</c:v>
                      </c:pt>
                      <c:pt idx="454">
                        <c:v>2.9509867999999999</c:v>
                      </c:pt>
                      <c:pt idx="455">
                        <c:v>2.92173324</c:v>
                      </c:pt>
                      <c:pt idx="456">
                        <c:v>2.9388435999999998</c:v>
                      </c:pt>
                      <c:pt idx="457">
                        <c:v>2.9578017199999995</c:v>
                      </c:pt>
                      <c:pt idx="458">
                        <c:v>2.9396827200000004</c:v>
                      </c:pt>
                      <c:pt idx="459">
                        <c:v>2.9363953999999999</c:v>
                      </c:pt>
                      <c:pt idx="460">
                        <c:v>2.94700564</c:v>
                      </c:pt>
                      <c:pt idx="461">
                        <c:v>2.9483492399999998</c:v>
                      </c:pt>
                      <c:pt idx="462">
                        <c:v>2.9422832400000001</c:v>
                      </c:pt>
                      <c:pt idx="463">
                        <c:v>2.9325153199999998</c:v>
                      </c:pt>
                      <c:pt idx="464">
                        <c:v>2.9588568</c:v>
                      </c:pt>
                      <c:pt idx="465">
                        <c:v>2.9574197999999998</c:v>
                      </c:pt>
                      <c:pt idx="466">
                        <c:v>2.9365480399999999</c:v>
                      </c:pt>
                      <c:pt idx="467">
                        <c:v>2.9425176000000004</c:v>
                      </c:pt>
                      <c:pt idx="468">
                        <c:v>2.9605440000000005</c:v>
                      </c:pt>
                      <c:pt idx="469">
                        <c:v>2.9470818599999999</c:v>
                      </c:pt>
                      <c:pt idx="470">
                        <c:v>2.93544216</c:v>
                      </c:pt>
                      <c:pt idx="471">
                        <c:v>2.9580833099999997</c:v>
                      </c:pt>
                      <c:pt idx="472">
                        <c:v>2.9603450599999999</c:v>
                      </c:pt>
                      <c:pt idx="473">
                        <c:v>2.9357673599999998</c:v>
                      </c:pt>
                      <c:pt idx="474">
                        <c:v>2.9500464000000002</c:v>
                      </c:pt>
                      <c:pt idx="475">
                        <c:v>2.9708207500000001</c:v>
                      </c:pt>
                      <c:pt idx="476">
                        <c:v>2.9564160000000004</c:v>
                      </c:pt>
                      <c:pt idx="477">
                        <c:v>2.9540565599999997</c:v>
                      </c:pt>
                      <c:pt idx="478">
                        <c:v>2.95727114</c:v>
                      </c:pt>
                      <c:pt idx="479">
                        <c:v>2.9641139999999999</c:v>
                      </c:pt>
                      <c:pt idx="480">
                        <c:v>2.9589842000000002</c:v>
                      </c:pt>
                      <c:pt idx="481">
                        <c:v>2.9418878299999998</c:v>
                      </c:pt>
                      <c:pt idx="482">
                        <c:v>2.9745711599999995</c:v>
                      </c:pt>
                      <c:pt idx="483">
                        <c:v>2.9722099600000003</c:v>
                      </c:pt>
                      <c:pt idx="484">
                        <c:v>2.9431259000000001</c:v>
                      </c:pt>
                      <c:pt idx="485">
                        <c:v>2.9591875200000004</c:v>
                      </c:pt>
                      <c:pt idx="486">
                        <c:v>2.9771198400000003</c:v>
                      </c:pt>
                      <c:pt idx="487">
                        <c:v>2.9618494400000004</c:v>
                      </c:pt>
                      <c:pt idx="488">
                        <c:v>2.9539278000000002</c:v>
                      </c:pt>
                      <c:pt idx="489">
                        <c:v>2.9681959999999998</c:v>
                      </c:pt>
                      <c:pt idx="490">
                        <c:v>2.9676808000000001</c:v>
                      </c:pt>
                      <c:pt idx="491">
                        <c:v>2.9542328200000001</c:v>
                      </c:pt>
                      <c:pt idx="492">
                        <c:v>2.9537519200000002</c:v>
                      </c:pt>
                      <c:pt idx="493">
                        <c:v>2.9799525999999998</c:v>
                      </c:pt>
                      <c:pt idx="494">
                        <c:v>2.9729557200000003</c:v>
                      </c:pt>
                      <c:pt idx="495">
                        <c:v>2.95865892</c:v>
                      </c:pt>
                      <c:pt idx="496">
                        <c:v>2.9645896</c:v>
                      </c:pt>
                      <c:pt idx="497">
                        <c:v>2.9842934199999998</c:v>
                      </c:pt>
                      <c:pt idx="498">
                        <c:v>2.9718424400000001</c:v>
                      </c:pt>
                      <c:pt idx="499">
                        <c:v>2.9547621999999998</c:v>
                      </c:pt>
                      <c:pt idx="500">
                        <c:v>2.9799771699999997</c:v>
                      </c:pt>
                      <c:pt idx="501">
                        <c:v>2.9803788</c:v>
                      </c:pt>
                      <c:pt idx="502">
                        <c:v>2.9541406400000003</c:v>
                      </c:pt>
                      <c:pt idx="503">
                        <c:v>2.9692269499999999</c:v>
                      </c:pt>
                      <c:pt idx="504">
                        <c:v>2.9889368900000002</c:v>
                      </c:pt>
                      <c:pt idx="505">
                        <c:v>2.9746282800000001</c:v>
                      </c:pt>
                      <c:pt idx="506">
                        <c:v>2.9704342400000003</c:v>
                      </c:pt>
                      <c:pt idx="507">
                        <c:v>2.9772684000000003</c:v>
                      </c:pt>
                      <c:pt idx="508">
                        <c:v>2.9785874999999997</c:v>
                      </c:pt>
                      <c:pt idx="509">
                        <c:v>2.9762316000000002</c:v>
                      </c:pt>
                      <c:pt idx="510">
                        <c:v>2.9656104700000001</c:v>
                      </c:pt>
                      <c:pt idx="511">
                        <c:v>2.9908053900000002</c:v>
                      </c:pt>
                      <c:pt idx="512">
                        <c:v>2.9902517000000004</c:v>
                      </c:pt>
                      <c:pt idx="513">
                        <c:v>2.9603887500000003</c:v>
                      </c:pt>
                      <c:pt idx="514">
                        <c:v>2.97180402</c:v>
                      </c:pt>
                      <c:pt idx="515">
                        <c:v>2.9923588200000002</c:v>
                      </c:pt>
                      <c:pt idx="516">
                        <c:v>2.9771901500000002</c:v>
                      </c:pt>
                      <c:pt idx="517">
                        <c:v>2.9647459199999999</c:v>
                      </c:pt>
                      <c:pt idx="518">
                        <c:v>2.9880421200000002</c:v>
                      </c:pt>
                      <c:pt idx="519">
                        <c:v>2.9857194399999996</c:v>
                      </c:pt>
                      <c:pt idx="520">
                        <c:v>2.9686955400000001</c:v>
                      </c:pt>
                      <c:pt idx="521">
                        <c:v>2.97639502</c:v>
                      </c:pt>
                      <c:pt idx="522">
                        <c:v>2.9960711899999999</c:v>
                      </c:pt>
                      <c:pt idx="523">
                        <c:v>2.9882173500000002</c:v>
                      </c:pt>
                      <c:pt idx="524">
                        <c:v>2.9775849999999999</c:v>
                      </c:pt>
                      <c:pt idx="525">
                        <c:v>2.9825611200000002</c:v>
                      </c:pt>
                      <c:pt idx="526">
                        <c:v>2.9966939199999998</c:v>
                      </c:pt>
                      <c:pt idx="527">
                        <c:v>2.9851819999999996</c:v>
                      </c:pt>
                      <c:pt idx="528">
                        <c:v>2.96909622</c:v>
                      </c:pt>
                      <c:pt idx="529">
                        <c:v>2.9951233599999996</c:v>
                      </c:pt>
                      <c:pt idx="530">
                        <c:v>2.9945998399999998</c:v>
                      </c:pt>
                      <c:pt idx="531">
                        <c:v>2.9657094600000002</c:v>
                      </c:pt>
                      <c:pt idx="532">
                        <c:v>2.9844364200000002</c:v>
                      </c:pt>
                      <c:pt idx="533">
                        <c:v>3.0040061599999999</c:v>
                      </c:pt>
                      <c:pt idx="534">
                        <c:v>2.9925057599999998</c:v>
                      </c:pt>
                      <c:pt idx="535">
                        <c:v>2.9846668799999998</c:v>
                      </c:pt>
                      <c:pt idx="536">
                        <c:v>2.9923729799999998</c:v>
                      </c:pt>
                      <c:pt idx="537">
                        <c:v>2.9936775</c:v>
                      </c:pt>
                      <c:pt idx="538">
                        <c:v>2.9867886000000001</c:v>
                      </c:pt>
                      <c:pt idx="539">
                        <c:v>2.9816641399999999</c:v>
                      </c:pt>
                      <c:pt idx="540">
                        <c:v>3.0076370399999997</c:v>
                      </c:pt>
                      <c:pt idx="541">
                        <c:v>3.0052833999999997</c:v>
                      </c:pt>
                      <c:pt idx="542">
                        <c:v>2.9837511000000001</c:v>
                      </c:pt>
                      <c:pt idx="543">
                        <c:v>2.9923597800000001</c:v>
                      </c:pt>
                      <c:pt idx="544">
                        <c:v>3.0137469800000001</c:v>
                      </c:pt>
                      <c:pt idx="545">
                        <c:v>2.9985808500000002</c:v>
                      </c:pt>
                      <c:pt idx="546">
                        <c:v>2.9843982000000002</c:v>
                      </c:pt>
                      <c:pt idx="547">
                        <c:v>3.0085125000000001</c:v>
                      </c:pt>
                      <c:pt idx="548">
                        <c:v>3.00889732</c:v>
                      </c:pt>
                      <c:pt idx="549">
                        <c:v>2.98370807</c:v>
                      </c:pt>
                      <c:pt idx="550">
                        <c:v>2.99872176</c:v>
                      </c:pt>
                      <c:pt idx="551">
                        <c:v>3.01734474</c:v>
                      </c:pt>
                      <c:pt idx="552">
                        <c:v>3.0012834799999997</c:v>
                      </c:pt>
                      <c:pt idx="553">
                        <c:v>2.9989666000000001</c:v>
                      </c:pt>
                      <c:pt idx="554">
                        <c:v>2.9993515799999999</c:v>
                      </c:pt>
                      <c:pt idx="555">
                        <c:v>3.0097266299999998</c:v>
                      </c:pt>
                      <c:pt idx="556">
                        <c:v>3.0037648200000002</c:v>
                      </c:pt>
                      <c:pt idx="557">
                        <c:v>2.9913956000000002</c:v>
                      </c:pt>
                      <c:pt idx="558">
                        <c:v>3.0181592200000003</c:v>
                      </c:pt>
                      <c:pt idx="559">
                        <c:v>3.0158078399999999</c:v>
                      </c:pt>
                      <c:pt idx="560">
                        <c:v>2.9861776</c:v>
                      </c:pt>
                      <c:pt idx="561">
                        <c:v>2.9983635</c:v>
                      </c:pt>
                      <c:pt idx="562">
                        <c:v>3.0251723999999998</c:v>
                      </c:pt>
                      <c:pt idx="563">
                        <c:v>3.0082616399999997</c:v>
                      </c:pt>
                      <c:pt idx="564">
                        <c:v>2.9995116899999998</c:v>
                      </c:pt>
                      <c:pt idx="565">
                        <c:v>3.01353793</c:v>
                      </c:pt>
                      <c:pt idx="566">
                        <c:v>3.0157693599999997</c:v>
                      </c:pt>
                      <c:pt idx="567">
                        <c:v>3.0052034500000002</c:v>
                      </c:pt>
                      <c:pt idx="568">
                        <c:v>3.00376552</c:v>
                      </c:pt>
                      <c:pt idx="569">
                        <c:v>3.02592784</c:v>
                      </c:pt>
                      <c:pt idx="570">
                        <c:v>3.0190336000000002</c:v>
                      </c:pt>
                      <c:pt idx="571">
                        <c:v>3.0039638399999999</c:v>
                      </c:pt>
                      <c:pt idx="572">
                        <c:v>3.0088857599999996</c:v>
                      </c:pt>
                      <c:pt idx="573">
                        <c:v>3.0283388800000002</c:v>
                      </c:pt>
                      <c:pt idx="574">
                        <c:v>3.0169075199999997</c:v>
                      </c:pt>
                      <c:pt idx="575">
                        <c:v>2.9973080000000003</c:v>
                      </c:pt>
                      <c:pt idx="576">
                        <c:v>3.0240150400000001</c:v>
                      </c:pt>
                      <c:pt idx="577">
                        <c:v>3.0216667200000003</c:v>
                      </c:pt>
                      <c:pt idx="578">
                        <c:v>2.99390848</c:v>
                      </c:pt>
                      <c:pt idx="579">
                        <c:v>3.01062048</c:v>
                      </c:pt>
                      <c:pt idx="580">
                        <c:v>3.0336767999999998</c:v>
                      </c:pt>
                      <c:pt idx="581">
                        <c:v>3.01772208</c:v>
                      </c:pt>
                      <c:pt idx="582">
                        <c:v>3.0153427499999998</c:v>
                      </c:pt>
                      <c:pt idx="583">
                        <c:v>3.0166574399999999</c:v>
                      </c:pt>
                      <c:pt idx="584">
                        <c:v>3.0206579200000001</c:v>
                      </c:pt>
                      <c:pt idx="585">
                        <c:v>3.0201247999999996</c:v>
                      </c:pt>
                      <c:pt idx="586">
                        <c:v>3.00509184</c:v>
                      </c:pt>
                      <c:pt idx="587">
                        <c:v>3.0317436799999999</c:v>
                      </c:pt>
                      <c:pt idx="588">
                        <c:v>3.0293964799999999</c:v>
                      </c:pt>
                      <c:pt idx="589">
                        <c:v>3.0016886400000002</c:v>
                      </c:pt>
                      <c:pt idx="590">
                        <c:v>3.0201759999999997</c:v>
                      </c:pt>
                      <c:pt idx="591">
                        <c:v>3.0377512000000002</c:v>
                      </c:pt>
                      <c:pt idx="592">
                        <c:v>3.0254457600000002</c:v>
                      </c:pt>
                      <c:pt idx="593">
                        <c:v>3.0122393600000001</c:v>
                      </c:pt>
                      <c:pt idx="594">
                        <c:v>3.0298060799999997</c:v>
                      </c:pt>
                      <c:pt idx="595">
                        <c:v>3.0301752000000004</c:v>
                      </c:pt>
                      <c:pt idx="596">
                        <c:v>3.0124512000000001</c:v>
                      </c:pt>
                      <c:pt idx="597">
                        <c:v>3.0182163900000001</c:v>
                      </c:pt>
                      <c:pt idx="598">
                        <c:v>3.0412281600000002</c:v>
                      </c:pt>
                      <c:pt idx="599">
                        <c:v>3.0289359999999999</c:v>
                      </c:pt>
                      <c:pt idx="600">
                        <c:v>3.01842261</c:v>
                      </c:pt>
                      <c:pt idx="601">
                        <c:v>3.02515248</c:v>
                      </c:pt>
                      <c:pt idx="602">
                        <c:v>3.0381721600000002</c:v>
                      </c:pt>
                      <c:pt idx="603">
                        <c:v>3.0339865800000001</c:v>
                      </c:pt>
                      <c:pt idx="604">
                        <c:v>3.01631904</c:v>
                      </c:pt>
                      <c:pt idx="605">
                        <c:v>3.0410743999999998</c:v>
                      </c:pt>
                      <c:pt idx="606">
                        <c:v>3.04050201</c:v>
                      </c:pt>
                      <c:pt idx="607">
                        <c:v>3.0092990400000001</c:v>
                      </c:pt>
                      <c:pt idx="608">
                        <c:v>3.0286255999999998</c:v>
                      </c:pt>
                      <c:pt idx="609">
                        <c:v>3.0533266499999998</c:v>
                      </c:pt>
                      <c:pt idx="610">
                        <c:v>3.0347375699999999</c:v>
                      </c:pt>
                      <c:pt idx="611">
                        <c:v>3.0324286400000005</c:v>
                      </c:pt>
                      <c:pt idx="612">
                        <c:v>3.0417800399999999</c:v>
                      </c:pt>
                      <c:pt idx="613">
                        <c:v>3.0439462499999999</c:v>
                      </c:pt>
                      <c:pt idx="614">
                        <c:v>3.0425382400000003</c:v>
                      </c:pt>
                      <c:pt idx="615">
                        <c:v>3.0302439900000002</c:v>
                      </c:pt>
                      <c:pt idx="616">
                        <c:v>3.0540448399999995</c:v>
                      </c:pt>
                      <c:pt idx="617">
                        <c:v>3.0535366399999999</c:v>
                      </c:pt>
                      <c:pt idx="618">
                        <c:v>3.0295318199999999</c:v>
                      </c:pt>
                      <c:pt idx="619">
                        <c:v>3.0398053000000003</c:v>
                      </c:pt>
                      <c:pt idx="620">
                        <c:v>3.0609184000000003</c:v>
                      </c:pt>
                      <c:pt idx="621">
                        <c:v>3.0441294000000001</c:v>
                      </c:pt>
                      <c:pt idx="622">
                        <c:v>3.0309820200000002</c:v>
                      </c:pt>
                      <c:pt idx="623">
                        <c:v>3.0511505899999998</c:v>
                      </c:pt>
                      <c:pt idx="624">
                        <c:v>3.0488080499999999</c:v>
                      </c:pt>
                      <c:pt idx="625">
                        <c:v>3.0249000000000001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4"/>
                <c:order val="14"/>
                <c:tx>
                  <c:v>Old Test_3 : CSR-4</c:v>
                </c:tx>
                <c:spPr>
                  <a:ln w="19050" cap="rnd">
                    <a:solidFill>
                      <a:schemeClr val="accent3">
                        <a:lumMod val="80000"/>
                        <a:lumOff val="2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CHS_31Oct2015!$BD$27:$BD$653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1.7001445163787897E-2</c:v>
                      </c:pt>
                      <c:pt idx="3">
                        <c:v>3.2005121092527573E-2</c:v>
                      </c:pt>
                      <c:pt idx="4">
                        <c:v>4.8011523687731213E-2</c:v>
                      </c:pt>
                      <c:pt idx="5">
                        <c:v>6.4020488742327186E-2</c:v>
                      </c:pt>
                      <c:pt idx="6">
                        <c:v>7.9031221444372746E-2</c:v>
                      </c:pt>
                      <c:pt idx="7">
                        <c:v>9.5045153599545462E-2</c:v>
                      </c:pt>
                      <c:pt idx="8">
                        <c:v>0.11106165062569104</c:v>
                      </c:pt>
                      <c:pt idx="9">
                        <c:v>0.1280819899722391</c:v>
                      </c:pt>
                      <c:pt idx="10">
                        <c:v>0.14410377964041909</c:v>
                      </c:pt>
                      <c:pt idx="11">
                        <c:v>0.16012813669738793</c:v>
                      </c:pt>
                      <c:pt idx="12">
                        <c:v>0.17615506196608144</c:v>
                      </c:pt>
                      <c:pt idx="13">
                        <c:v>0.19218455626986458</c:v>
                      </c:pt>
                      <c:pt idx="14">
                        <c:v>0.20821662043245384</c:v>
                      </c:pt>
                      <c:pt idx="15">
                        <c:v>0.22425125527800638</c:v>
                      </c:pt>
                      <c:pt idx="16">
                        <c:v>0.24028846163103149</c:v>
                      </c:pt>
                      <c:pt idx="17">
                        <c:v>0.25632824031647955</c:v>
                      </c:pt>
                      <c:pt idx="18">
                        <c:v>0.27237059215966475</c:v>
                      </c:pt>
                      <c:pt idx="19">
                        <c:v>0.28841551798629839</c:v>
                      </c:pt>
                      <c:pt idx="20">
                        <c:v>0.30446301862252284</c:v>
                      </c:pt>
                      <c:pt idx="21">
                        <c:v>0.32051309489483359</c:v>
                      </c:pt>
                      <c:pt idx="22">
                        <c:v>0.33556238133623767</c:v>
                      </c:pt>
                      <c:pt idx="23">
                        <c:v>0.35262097765582012</c:v>
                      </c:pt>
                      <c:pt idx="24">
                        <c:v>0.36968248442897617</c:v>
                      </c:pt>
                      <c:pt idx="25">
                        <c:v>0.38473917288936588</c:v>
                      </c:pt>
                      <c:pt idx="26">
                        <c:v>0.4018061608584097</c:v>
                      </c:pt>
                      <c:pt idx="27">
                        <c:v>0.41686768722197048</c:v>
                      </c:pt>
                      <c:pt idx="28">
                        <c:v>0.43293581612292897</c:v>
                      </c:pt>
                      <c:pt idx="29">
                        <c:v>0.44900652728648927</c:v>
                      </c:pt>
                      <c:pt idx="30">
                        <c:v>0.4650798215427383</c:v>
                      </c:pt>
                      <c:pt idx="31">
                        <c:v>0.48115569972220817</c:v>
                      </c:pt>
                      <c:pt idx="32">
                        <c:v>0.49723416265578674</c:v>
                      </c:pt>
                      <c:pt idx="33">
                        <c:v>0.5133152111748075</c:v>
                      </c:pt>
                      <c:pt idx="34">
                        <c:v>0.52939884611096044</c:v>
                      </c:pt>
                      <c:pt idx="35">
                        <c:v>0.54548506829638133</c:v>
                      </c:pt>
                      <c:pt idx="36">
                        <c:v>0.56157387856357455</c:v>
                      </c:pt>
                      <c:pt idx="37">
                        <c:v>0.57766527774544574</c:v>
                      </c:pt>
                      <c:pt idx="38">
                        <c:v>0.59476522699020618</c:v>
                      </c:pt>
                      <c:pt idx="39">
                        <c:v>0.61086196844087703</c:v>
                      </c:pt>
                      <c:pt idx="40">
                        <c:v>0.62696130135953743</c:v>
                      </c:pt>
                      <c:pt idx="41">
                        <c:v>0.6430632265807622</c:v>
                      </c:pt>
                      <c:pt idx="42">
                        <c:v>0.65916774493948482</c:v>
                      </c:pt>
                      <c:pt idx="43">
                        <c:v>0.67527485727108671</c:v>
                      </c:pt>
                      <c:pt idx="44">
                        <c:v>0.69138456441130847</c:v>
                      </c:pt>
                      <c:pt idx="45">
                        <c:v>0.70749686719633931</c:v>
                      </c:pt>
                      <c:pt idx="46">
                        <c:v>0.72260450917395824</c:v>
                      </c:pt>
                      <c:pt idx="47">
                        <c:v>0.73872184340177749</c:v>
                      </c:pt>
                      <c:pt idx="48">
                        <c:v>0.75584935778794093</c:v>
                      </c:pt>
                      <c:pt idx="49">
                        <c:v>0.77096430700529495</c:v>
                      </c:pt>
                      <c:pt idx="50">
                        <c:v>0.78708943805691867</c:v>
                      </c:pt>
                      <c:pt idx="51">
                        <c:v>0.80321716972642665</c:v>
                      </c:pt>
                      <c:pt idx="52">
                        <c:v>0.81934750285277291</c:v>
                      </c:pt>
                      <c:pt idx="53">
                        <c:v>0.83648883316280476</c:v>
                      </c:pt>
                      <c:pt idx="54">
                        <c:v>0.85262453444531028</c:v>
                      </c:pt>
                      <c:pt idx="55">
                        <c:v>0.86876283975655855</c:v>
                      </c:pt>
                      <c:pt idx="56">
                        <c:v>0.88490374993716625</c:v>
                      </c:pt>
                      <c:pt idx="57">
                        <c:v>0.90104726582819084</c:v>
                      </c:pt>
                      <c:pt idx="58">
                        <c:v>0.91719338827105212</c:v>
                      </c:pt>
                      <c:pt idx="59">
                        <c:v>0.93334211810762269</c:v>
                      </c:pt>
                      <c:pt idx="60">
                        <c:v>0.94949345618013814</c:v>
                      </c:pt>
                      <c:pt idx="61">
                        <c:v>0.96564740333128685</c:v>
                      </c:pt>
                      <c:pt idx="62">
                        <c:v>0.98180396040412099</c:v>
                      </c:pt>
                      <c:pt idx="63">
                        <c:v>0.99796312824214617</c:v>
                      </c:pt>
                      <c:pt idx="64">
                        <c:v>1.0141249076892436</c:v>
                      </c:pt>
                      <c:pt idx="65">
                        <c:v>1.0312996608443852</c:v>
                      </c:pt>
                      <c:pt idx="66">
                        <c:v>1.0474668294021163</c:v>
                      </c:pt>
                      <c:pt idx="67">
                        <c:v>1.0636366121558973</c:v>
                      </c:pt>
                      <c:pt idx="68">
                        <c:v>1.0798090099512627</c:v>
                      </c:pt>
                      <c:pt idx="69">
                        <c:v>1.0959840236342011</c:v>
                      </c:pt>
                      <c:pt idx="70">
                        <c:v>1.1121616540510675</c:v>
                      </c:pt>
                      <c:pt idx="71">
                        <c:v>1.1283419020486725</c:v>
                      </c:pt>
                      <c:pt idx="72">
                        <c:v>1.1445247684741926</c:v>
                      </c:pt>
                      <c:pt idx="73">
                        <c:v>1.1596985845663181</c:v>
                      </c:pt>
                      <c:pt idx="74">
                        <c:v>1.1758865266083598</c:v>
                      </c:pt>
                      <c:pt idx="75">
                        <c:v>1.1920770895693671</c:v>
                      </c:pt>
                      <c:pt idx="76">
                        <c:v>1.2082702742981377</c:v>
                      </c:pt>
                      <c:pt idx="77">
                        <c:v>1.2244660816439272</c:v>
                      </c:pt>
                      <c:pt idx="78">
                        <c:v>1.2406645124563584</c:v>
                      </c:pt>
                      <c:pt idx="79">
                        <c:v>1.2568655675855127</c:v>
                      </c:pt>
                      <c:pt idx="80">
                        <c:v>1.2740820650835418</c:v>
                      </c:pt>
                      <c:pt idx="81">
                        <c:v>1.2902885355523392</c:v>
                      </c:pt>
                      <c:pt idx="82">
                        <c:v>1.306497632943713</c:v>
                      </c:pt>
                      <c:pt idx="83">
                        <c:v>1.3227093581094247</c:v>
                      </c:pt>
                      <c:pt idx="84">
                        <c:v>1.3389237119016053</c:v>
                      </c:pt>
                      <c:pt idx="85">
                        <c:v>1.3551406951728446</c:v>
                      </c:pt>
                      <c:pt idx="86">
                        <c:v>1.3713603087761035</c:v>
                      </c:pt>
                      <c:pt idx="87">
                        <c:v>1.3875825535648016</c:v>
                      </c:pt>
                      <c:pt idx="88">
                        <c:v>1.4038074303927301</c:v>
                      </c:pt>
                      <c:pt idx="89">
                        <c:v>1.4200349401141401</c:v>
                      </c:pt>
                      <c:pt idx="90">
                        <c:v>1.436265083583665</c:v>
                      </c:pt>
                      <c:pt idx="91">
                        <c:v>1.4524978616563551</c:v>
                      </c:pt>
                      <c:pt idx="92">
                        <c:v>1.4687332751877098</c:v>
                      </c:pt>
                      <c:pt idx="93">
                        <c:v>1.484971325033601</c:v>
                      </c:pt>
                      <c:pt idx="94">
                        <c:v>1.501212012050362</c:v>
                      </c:pt>
                      <c:pt idx="95">
                        <c:v>1.5184706325203015</c:v>
                      </c:pt>
                      <c:pt idx="96">
                        <c:v>1.5347167614081374</c:v>
                      </c:pt>
                      <c:pt idx="97">
                        <c:v>1.5499499046951497</c:v>
                      </c:pt>
                      <c:pt idx="98">
                        <c:v>1.5672169394295554</c:v>
                      </c:pt>
                      <c:pt idx="99">
                        <c:v>1.5824550346971462</c:v>
                      </c:pt>
                      <c:pt idx="100">
                        <c:v>1.5987115627449711</c:v>
                      </c:pt>
                      <c:pt idx="101">
                        <c:v>1.6149707339695438</c:v>
                      </c:pt>
                      <c:pt idx="102">
                        <c:v>1.6312325492304984</c:v>
                      </c:pt>
                      <c:pt idx="103">
                        <c:v>1.6474970093879344</c:v>
                      </c:pt>
                      <c:pt idx="104">
                        <c:v>1.6637641153023248</c:v>
                      </c:pt>
                      <c:pt idx="105">
                        <c:v>1.6800338678346092</c:v>
                      </c:pt>
                      <c:pt idx="106">
                        <c:v>1.6963062678461007</c:v>
                      </c:pt>
                      <c:pt idx="107">
                        <c:v>1.711564048072129</c:v>
                      </c:pt>
                      <c:pt idx="108">
                        <c:v>1.7288590137542119</c:v>
                      </c:pt>
                      <c:pt idx="109">
                        <c:v>1.7451393613755857</c:v>
                      </c:pt>
                      <c:pt idx="110">
                        <c:v>1.7624401353739507</c:v>
                      </c:pt>
                      <c:pt idx="111">
                        <c:v>1.7777080102681055</c:v>
                      </c:pt>
                      <c:pt idx="112">
                        <c:v>1.7939963132665575</c:v>
                      </c:pt>
                      <c:pt idx="113">
                        <c:v>1.8102872697853636</c:v>
                      </c:pt>
                      <c:pt idx="114">
                        <c:v>1.8265808806892541</c:v>
                      </c:pt>
                      <c:pt idx="115">
                        <c:v>1.8428771468433494</c:v>
                      </c:pt>
                      <c:pt idx="116">
                        <c:v>1.8591760691131929</c:v>
                      </c:pt>
                      <c:pt idx="117">
                        <c:v>1.8754776483647846</c:v>
                      </c:pt>
                      <c:pt idx="118">
                        <c:v>1.8917818854645028</c:v>
                      </c:pt>
                      <c:pt idx="119">
                        <c:v>1.9070695223823235</c:v>
                      </c:pt>
                      <c:pt idx="120">
                        <c:v>1.9243983366760893</c:v>
                      </c:pt>
                      <c:pt idx="121">
                        <c:v>1.9396909610731583</c:v>
                      </c:pt>
                      <c:pt idx="122">
                        <c:v>1.9570254296876439</c:v>
                      </c:pt>
                      <c:pt idx="123">
                        <c:v>1.9733429690389264</c:v>
                      </c:pt>
                      <c:pt idx="124">
                        <c:v>1.9896631714456645</c:v>
                      </c:pt>
                      <c:pt idx="125">
                        <c:v>2.0059860377772214</c:v>
                      </c:pt>
                      <c:pt idx="126">
                        <c:v>2.0223115689034192</c:v>
                      </c:pt>
                      <c:pt idx="127">
                        <c:v>2.0386397656944606</c:v>
                      </c:pt>
                      <c:pt idx="128">
                        <c:v>2.0549706290210215</c:v>
                      </c:pt>
                      <c:pt idx="129">
                        <c:v>2.071304159754157</c:v>
                      </c:pt>
                      <c:pt idx="130">
                        <c:v>2.087640358765396</c:v>
                      </c:pt>
                      <c:pt idx="131">
                        <c:v>2.1039792269266488</c:v>
                      </c:pt>
                      <c:pt idx="132">
                        <c:v>2.1203207651102982</c:v>
                      </c:pt>
                      <c:pt idx="133">
                        <c:v>2.1356433828562862</c:v>
                      </c:pt>
                      <c:pt idx="134">
                        <c:v>2.1530118550363215</c:v>
                      </c:pt>
                      <c:pt idx="135">
                        <c:v>2.1683394831158878</c:v>
                      </c:pt>
                      <c:pt idx="136">
                        <c:v>2.185713635530909</c:v>
                      </c:pt>
                      <c:pt idx="137">
                        <c:v>2.2020685369268707</c:v>
                      </c:pt>
                      <c:pt idx="138">
                        <c:v>2.2184261135883605</c:v>
                      </c:pt>
                      <c:pt idx="139">
                        <c:v>2.2347863663907623</c:v>
                      </c:pt>
                      <c:pt idx="140">
                        <c:v>2.2511492962098427</c:v>
                      </c:pt>
                      <c:pt idx="141">
                        <c:v>2.2675149039218447</c:v>
                      </c:pt>
                      <c:pt idx="142">
                        <c:v>2.2838831904034076</c:v>
                      </c:pt>
                      <c:pt idx="143">
                        <c:v>2.3002541565316008</c:v>
                      </c:pt>
                      <c:pt idx="144">
                        <c:v>2.3166278031839584</c:v>
                      </c:pt>
                      <c:pt idx="145">
                        <c:v>2.3330041312384013</c:v>
                      </c:pt>
                      <c:pt idx="146">
                        <c:v>2.349383141573326</c:v>
                      </c:pt>
                      <c:pt idx="147">
                        <c:v>2.365764835067516</c:v>
                      </c:pt>
                      <c:pt idx="148">
                        <c:v>2.3821492126002313</c:v>
                      </c:pt>
                      <c:pt idx="149">
                        <c:v>2.3985362750511312</c:v>
                      </c:pt>
                      <c:pt idx="150">
                        <c:v>2.4149260233003069</c:v>
                      </c:pt>
                      <c:pt idx="151">
                        <c:v>2.4313184582283163</c:v>
                      </c:pt>
                      <c:pt idx="152">
                        <c:v>2.4487383651271015</c:v>
                      </c:pt>
                      <c:pt idx="153">
                        <c:v>2.4651363441129339</c:v>
                      </c:pt>
                      <c:pt idx="154">
                        <c:v>2.4815370124769354</c:v>
                      </c:pt>
                      <c:pt idx="155">
                        <c:v>2.4979403711013806</c:v>
                      </c:pt>
                      <c:pt idx="156">
                        <c:v>2.514346420869022</c:v>
                      </c:pt>
                      <c:pt idx="157">
                        <c:v>2.5297295374162085</c:v>
                      </c:pt>
                      <c:pt idx="158">
                        <c:v>2.5461408037873854</c:v>
                      </c:pt>
                      <c:pt idx="159">
                        <c:v>2.562554763897273</c:v>
                      </c:pt>
                      <c:pt idx="160">
                        <c:v>2.5789714186303372</c:v>
                      </c:pt>
                      <c:pt idx="161">
                        <c:v>2.5953907688714346</c:v>
                      </c:pt>
                      <c:pt idx="162">
                        <c:v>2.6118128155059033</c:v>
                      </c:pt>
                      <c:pt idx="163">
                        <c:v>2.628237559419472</c:v>
                      </c:pt>
                      <c:pt idx="164">
                        <c:v>2.6446650014983502</c:v>
                      </c:pt>
                      <c:pt idx="165">
                        <c:v>2.6610951426291418</c:v>
                      </c:pt>
                      <c:pt idx="166">
                        <c:v>2.6775279836989299</c:v>
                      </c:pt>
                      <c:pt idx="167">
                        <c:v>2.693963525595203</c:v>
                      </c:pt>
                      <c:pt idx="168">
                        <c:v>2.7104017692058862</c:v>
                      </c:pt>
                      <c:pt idx="169">
                        <c:v>2.7268427154193775</c:v>
                      </c:pt>
                      <c:pt idx="170">
                        <c:v>2.743286365124467</c:v>
                      </c:pt>
                      <c:pt idx="171">
                        <c:v>2.7597327192104295</c:v>
                      </c:pt>
                      <c:pt idx="172">
                        <c:v>2.776181778566932</c:v>
                      </c:pt>
                      <c:pt idx="173">
                        <c:v>2.7926335440841275</c:v>
                      </c:pt>
                      <c:pt idx="174">
                        <c:v>2.8090880166525611</c:v>
                      </c:pt>
                      <c:pt idx="175">
                        <c:v>2.8255451971632652</c:v>
                      </c:pt>
                      <c:pt idx="176">
                        <c:v>2.8420050865076765</c:v>
                      </c:pt>
                      <c:pt idx="177">
                        <c:v>2.8584676855776729</c:v>
                      </c:pt>
                      <c:pt idx="178">
                        <c:v>2.8749329952656066</c:v>
                      </c:pt>
                      <c:pt idx="179">
                        <c:v>2.8914010164642243</c:v>
                      </c:pt>
                      <c:pt idx="180">
                        <c:v>2.9089012609975975</c:v>
                      </c:pt>
                      <c:pt idx="181">
                        <c:v>2.9243451969668466</c:v>
                      </c:pt>
                      <c:pt idx="182">
                        <c:v>2.9408213580585985</c:v>
                      </c:pt>
                      <c:pt idx="183">
                        <c:v>2.9573002342365413</c:v>
                      </c:pt>
                      <c:pt idx="184">
                        <c:v>2.9737818263956433</c:v>
                      </c:pt>
                      <c:pt idx="185">
                        <c:v>2.990266135431348</c:v>
                      </c:pt>
                      <c:pt idx="186">
                        <c:v>3.0067531622394972</c:v>
                      </c:pt>
                      <c:pt idx="187">
                        <c:v>3.0232429077164222</c:v>
                      </c:pt>
                      <c:pt idx="188">
                        <c:v>3.0397353727588494</c:v>
                      </c:pt>
                      <c:pt idx="189">
                        <c:v>3.0562305582639979</c:v>
                      </c:pt>
                      <c:pt idx="190">
                        <c:v>3.07169726620605</c:v>
                      </c:pt>
                      <c:pt idx="191">
                        <c:v>3.0881977251625061</c:v>
                      </c:pt>
                      <c:pt idx="192">
                        <c:v>3.1047009072197391</c:v>
                      </c:pt>
                      <c:pt idx="193">
                        <c:v>3.122238522871104</c:v>
                      </c:pt>
                      <c:pt idx="194">
                        <c:v>3.1387473241632726</c:v>
                      </c:pt>
                      <c:pt idx="195">
                        <c:v>3.1552588513106423</c:v>
                      </c:pt>
                      <c:pt idx="196">
                        <c:v>3.1717731052135463</c:v>
                      </c:pt>
                      <c:pt idx="197">
                        <c:v>3.1882900867727173</c:v>
                      </c:pt>
                      <c:pt idx="198">
                        <c:v>3.2048097968893789</c:v>
                      </c:pt>
                      <c:pt idx="199">
                        <c:v>3.2213322364651575</c:v>
                      </c:pt>
                      <c:pt idx="200">
                        <c:v>3.2378574064021719</c:v>
                      </c:pt>
                      <c:pt idx="201">
                        <c:v>3.2543853076029521</c:v>
                      </c:pt>
                      <c:pt idx="202">
                        <c:v>3.2709159409704784</c:v>
                      </c:pt>
                      <c:pt idx="203">
                        <c:v>3.2874493074082118</c:v>
                      </c:pt>
                      <c:pt idx="204">
                        <c:v>3.3039854078200155</c:v>
                      </c:pt>
                      <c:pt idx="205">
                        <c:v>3.3205242431102469</c:v>
                      </c:pt>
                      <c:pt idx="206">
                        <c:v>3.337065814183668</c:v>
                      </c:pt>
                      <c:pt idx="207">
                        <c:v>3.3536101219455334</c:v>
                      </c:pt>
                      <c:pt idx="208">
                        <c:v>3.3701571673015027</c:v>
                      </c:pt>
                      <c:pt idx="209">
                        <c:v>3.3867069511577306</c:v>
                      </c:pt>
                      <c:pt idx="210">
                        <c:v>3.4032594744207882</c:v>
                      </c:pt>
                      <c:pt idx="211">
                        <c:v>3.4198147379976951</c:v>
                      </c:pt>
                      <c:pt idx="212">
                        <c:v>3.4363727427959567</c:v>
                      </c:pt>
                      <c:pt idx="213">
                        <c:v>3.4529334897234842</c:v>
                      </c:pt>
                      <c:pt idx="214">
                        <c:v>3.4694969796886852</c:v>
                      </c:pt>
                      <c:pt idx="215">
                        <c:v>3.4860632136003726</c:v>
                      </c:pt>
                      <c:pt idx="216">
                        <c:v>3.5026321923678569</c:v>
                      </c:pt>
                      <c:pt idx="217">
                        <c:v>3.5192039169008669</c:v>
                      </c:pt>
                      <c:pt idx="218">
                        <c:v>3.5357783881095841</c:v>
                      </c:pt>
                      <c:pt idx="219">
                        <c:v>3.552355606904674</c:v>
                      </c:pt>
                      <c:pt idx="220">
                        <c:v>3.5689355741972135</c:v>
                      </c:pt>
                      <c:pt idx="221">
                        <c:v>3.5855182908987766</c:v>
                      </c:pt>
                      <c:pt idx="222">
                        <c:v>3.602103757921344</c:v>
                      </c:pt>
                      <c:pt idx="223">
                        <c:v>3.6197288311887816</c:v>
                      </c:pt>
                      <c:pt idx="224">
                        <c:v>3.6363199736306937</c:v>
                      </c:pt>
                      <c:pt idx="225">
                        <c:v>3.6518766700420229</c:v>
                      </c:pt>
                      <c:pt idx="226">
                        <c:v>3.6684731474777839</c:v>
                      </c:pt>
                      <c:pt idx="227">
                        <c:v>3.6850723798014093</c:v>
                      </c:pt>
                      <c:pt idx="228">
                        <c:v>3.7016743679276209</c:v>
                      </c:pt>
                      <c:pt idx="229">
                        <c:v>3.7182791127715951</c:v>
                      </c:pt>
                      <c:pt idx="230">
                        <c:v>3.7348866152489975</c:v>
                      </c:pt>
                      <c:pt idx="231">
                        <c:v>3.7514968762759069</c:v>
                      </c:pt>
                      <c:pt idx="232">
                        <c:v>3.7681098967689022</c:v>
                      </c:pt>
                      <c:pt idx="233">
                        <c:v>3.7847256776449747</c:v>
                      </c:pt>
                      <c:pt idx="234">
                        <c:v>3.8013442198216172</c:v>
                      </c:pt>
                      <c:pt idx="235">
                        <c:v>3.8179655242167478</c:v>
                      </c:pt>
                      <c:pt idx="236">
                        <c:v>3.8345895917487409</c:v>
                      </c:pt>
                      <c:pt idx="237">
                        <c:v>3.8512164233364627</c:v>
                      </c:pt>
                      <c:pt idx="238">
                        <c:v>3.8678460198991944</c:v>
                      </c:pt>
                      <c:pt idx="239">
                        <c:v>3.8844783823567188</c:v>
                      </c:pt>
                      <c:pt idx="240">
                        <c:v>3.9011135116292346</c:v>
                      </c:pt>
                      <c:pt idx="241">
                        <c:v>3.917751408637443</c:v>
                      </c:pt>
                      <c:pt idx="242">
                        <c:v>3.9343920743024738</c:v>
                      </c:pt>
                      <c:pt idx="243">
                        <c:v>3.9510355095459122</c:v>
                      </c:pt>
                      <c:pt idx="244">
                        <c:v>3.9676817152898427</c:v>
                      </c:pt>
                      <c:pt idx="245">
                        <c:v>3.9843306924567621</c:v>
                      </c:pt>
                      <c:pt idx="246">
                        <c:v>4.0009824419696729</c:v>
                      </c:pt>
                      <c:pt idx="247">
                        <c:v>4.0176369647519952</c:v>
                      </c:pt>
                      <c:pt idx="248">
                        <c:v>4.0332530993739866</c:v>
                      </c:pt>
                      <c:pt idx="249">
                        <c:v>4.0499129979953929</c:v>
                      </c:pt>
                      <c:pt idx="250">
                        <c:v>4.0676171819568641</c:v>
                      </c:pt>
                      <c:pt idx="251">
                        <c:v>4.0842828070605313</c:v>
                      </c:pt>
                      <c:pt idx="252">
                        <c:v>4.1009512100577696</c:v>
                      </c:pt>
                      <c:pt idx="253">
                        <c:v>4.117622391874785</c:v>
                      </c:pt>
                      <c:pt idx="254">
                        <c:v>4.1342963534382431</c:v>
                      </c:pt>
                      <c:pt idx="255">
                        <c:v>4.1509730956753099</c:v>
                      </c:pt>
                      <c:pt idx="256">
                        <c:v>4.1666100677639015</c:v>
                      </c:pt>
                      <c:pt idx="257">
                        <c:v>4.1843349258811129</c:v>
                      </c:pt>
                      <c:pt idx="258">
                        <c:v>4.1999771160281831</c:v>
                      </c:pt>
                      <c:pt idx="259">
                        <c:v>4.217707889918616</c:v>
                      </c:pt>
                      <c:pt idx="260">
                        <c:v>4.2333553016078618</c:v>
                      </c:pt>
                      <c:pt idx="261">
                        <c:v>4.2500485732148601</c:v>
                      </c:pt>
                      <c:pt idx="262">
                        <c:v>4.2667446319402851</c:v>
                      </c:pt>
                      <c:pt idx="263">
                        <c:v>4.2834434787149913</c:v>
                      </c:pt>
                      <c:pt idx="264">
                        <c:v>4.3011890593291051</c:v>
                      </c:pt>
                      <c:pt idx="265">
                        <c:v>4.3178936593971766</c:v>
                      </c:pt>
                      <c:pt idx="266">
                        <c:v>4.3346010503681089</c:v>
                      </c:pt>
                      <c:pt idx="267">
                        <c:v>4.3513112331746093</c:v>
                      </c:pt>
                      <c:pt idx="268">
                        <c:v>4.3680242087498993</c:v>
                      </c:pt>
                      <c:pt idx="269">
                        <c:v>4.3847399780276328</c:v>
                      </c:pt>
                      <c:pt idx="270">
                        <c:v>4.4014585419419303</c:v>
                      </c:pt>
                      <c:pt idx="271">
                        <c:v>4.4181799014274201</c:v>
                      </c:pt>
                      <c:pt idx="272">
                        <c:v>4.4349040574191489</c:v>
                      </c:pt>
                      <c:pt idx="273">
                        <c:v>4.4505854942890677</c:v>
                      </c:pt>
                      <c:pt idx="274">
                        <c:v>4.4673150711743572</c:v>
                      </c:pt>
                      <c:pt idx="275">
                        <c:v>4.4840474473153735</c:v>
                      </c:pt>
                      <c:pt idx="276">
                        <c:v>4.5007826236490596</c:v>
                      </c:pt>
                      <c:pt idx="277">
                        <c:v>4.5175206011127944</c:v>
                      </c:pt>
                      <c:pt idx="278">
                        <c:v>4.5353077724239927</c:v>
                      </c:pt>
                      <c:pt idx="279">
                        <c:v>4.5520515301809308</c:v>
                      </c:pt>
                      <c:pt idx="280">
                        <c:v>4.5677513496652535</c:v>
                      </c:pt>
                      <c:pt idx="281">
                        <c:v>4.585547458645344</c:v>
                      </c:pt>
                      <c:pt idx="282">
                        <c:v>4.6012525382238501</c:v>
                      </c:pt>
                      <c:pt idx="283">
                        <c:v>4.619054610641526</c:v>
                      </c:pt>
                      <c:pt idx="284">
                        <c:v>4.6347649538401106</c:v>
                      </c:pt>
                      <c:pt idx="285">
                        <c:v>4.6515253741468774</c:v>
                      </c:pt>
                      <c:pt idx="286">
                        <c:v>4.6693363992184533</c:v>
                      </c:pt>
                      <c:pt idx="287">
                        <c:v>4.685054644465918</c:v>
                      </c:pt>
                      <c:pt idx="288">
                        <c:v>4.7028716429776445</c:v>
                      </c:pt>
                      <c:pt idx="289">
                        <c:v>4.7185951606754086</c:v>
                      </c:pt>
                      <c:pt idx="290">
                        <c:v>4.7353696383470307</c:v>
                      </c:pt>
                      <c:pt idx="291">
                        <c:v>4.752146930321743</c:v>
                      </c:pt>
                      <c:pt idx="292">
                        <c:v>4.7689270375440556</c:v>
                      </c:pt>
                      <c:pt idx="293">
                        <c:v>4.7867589872003169</c:v>
                      </c:pt>
                      <c:pt idx="294">
                        <c:v>4.8035449038556948</c:v>
                      </c:pt>
                      <c:pt idx="295">
                        <c:v>4.8203336386540991</c:v>
                      </c:pt>
                      <c:pt idx="296">
                        <c:v>4.8371251925419729</c:v>
                      </c:pt>
                      <c:pt idx="297">
                        <c:v>4.8539195664661889</c:v>
                      </c:pt>
                      <c:pt idx="298">
                        <c:v>4.8707167613741449</c:v>
                      </c:pt>
                      <c:pt idx="299">
                        <c:v>4.8875167782136684</c:v>
                      </c:pt>
                      <c:pt idx="300">
                        <c:v>4.9043196179331137</c:v>
                      </c:pt>
                      <c:pt idx="301">
                        <c:v>4.9200748447621923</c:v>
                      </c:pt>
                      <c:pt idx="302">
                        <c:v>4.93688315651191</c:v>
                      </c:pt>
                      <c:pt idx="303">
                        <c:v>4.9536942939300088</c:v>
                      </c:pt>
                      <c:pt idx="304">
                        <c:v>4.9705082579667259</c:v>
                      </c:pt>
                      <c:pt idx="305">
                        <c:v>4.987325049572731</c:v>
                      </c:pt>
                      <c:pt idx="306">
                        <c:v>5.0030933605564929</c:v>
                      </c:pt>
                      <c:pt idx="307">
                        <c:v>5.0220186163667897</c:v>
                      </c:pt>
                      <c:pt idx="308">
                        <c:v>5.0377923993206934</c:v>
                      </c:pt>
                      <c:pt idx="309">
                        <c:v>5.0546205107204383</c:v>
                      </c:pt>
                      <c:pt idx="310">
                        <c:v>5.0714514544501377</c:v>
                      </c:pt>
                      <c:pt idx="311">
                        <c:v>5.0882852314633933</c:v>
                      </c:pt>
                      <c:pt idx="312">
                        <c:v>5.1051218427142375</c:v>
                      </c:pt>
                      <c:pt idx="313">
                        <c:v>5.1219612891572339</c:v>
                      </c:pt>
                      <c:pt idx="314">
                        <c:v>5.138803571747383</c:v>
                      </c:pt>
                      <c:pt idx="315">
                        <c:v>5.1556486914402111</c:v>
                      </c:pt>
                      <c:pt idx="316">
                        <c:v>5.1724966491916842</c:v>
                      </c:pt>
                      <c:pt idx="317">
                        <c:v>5.1893474459582949</c:v>
                      </c:pt>
                      <c:pt idx="318">
                        <c:v>5.2062010826969871</c:v>
                      </c:pt>
                      <c:pt idx="319">
                        <c:v>5.2230575603651879</c:v>
                      </c:pt>
                      <c:pt idx="320">
                        <c:v>5.2399168799208429</c:v>
                      </c:pt>
                      <c:pt idx="321">
                        <c:v>5.2557250738676071</c:v>
                      </c:pt>
                      <c:pt idx="322">
                        <c:v>5.2736440485285838</c:v>
                      </c:pt>
                      <c:pt idx="323">
                        <c:v>5.290511899498938</c:v>
                      </c:pt>
                      <c:pt idx="324">
                        <c:v>5.3073825961932881</c:v>
                      </c:pt>
                      <c:pt idx="325">
                        <c:v>5.3242561395719576</c:v>
                      </c:pt>
                      <c:pt idx="326">
                        <c:v>5.3411325305958064</c:v>
                      </c:pt>
                      <c:pt idx="327">
                        <c:v>5.3580117702261436</c:v>
                      </c:pt>
                      <c:pt idx="328">
                        <c:v>5.3748938594247653</c:v>
                      </c:pt>
                      <c:pt idx="329">
                        <c:v>5.3917787991539932</c:v>
                      </c:pt>
                      <c:pt idx="330">
                        <c:v>5.4076110198671081</c:v>
                      </c:pt>
                      <c:pt idx="331">
                        <c:v>5.4255572340558356</c:v>
                      </c:pt>
                      <c:pt idx="332">
                        <c:v>5.4413948039722149</c:v>
                      </c:pt>
                      <c:pt idx="333">
                        <c:v>5.4582909770292281</c:v>
                      </c:pt>
                      <c:pt idx="334">
                        <c:v>5.4751900053753104</c:v>
                      </c:pt>
                      <c:pt idx="335">
                        <c:v>5.492091889975681</c:v>
                      </c:pt>
                      <c:pt idx="336">
                        <c:v>5.5089966317960011</c:v>
                      </c:pt>
                      <c:pt idx="337">
                        <c:v>5.5269610517256424</c:v>
                      </c:pt>
                      <c:pt idx="338">
                        <c:v>5.5438716896140692</c:v>
                      </c:pt>
                      <c:pt idx="339">
                        <c:v>5.5607851876829022</c:v>
                      </c:pt>
                      <c:pt idx="340">
                        <c:v>5.5777015468998448</c:v>
                      </c:pt>
                      <c:pt idx="341">
                        <c:v>5.5946207682330389</c:v>
                      </c:pt>
                      <c:pt idx="342">
                        <c:v>5.610485138477264</c:v>
                      </c:pt>
                      <c:pt idx="343">
                        <c:v>5.628467801123362</c:v>
                      </c:pt>
                      <c:pt idx="344">
                        <c:v>5.6453956146192841</c:v>
                      </c:pt>
                      <c:pt idx="345">
                        <c:v>5.6623262941090626</c:v>
                      </c:pt>
                      <c:pt idx="346">
                        <c:v>5.6792598405633115</c:v>
                      </c:pt>
                      <c:pt idx="347">
                        <c:v>5.6951376450138724</c:v>
                      </c:pt>
                      <c:pt idx="348">
                        <c:v>5.7120767489757833</c:v>
                      </c:pt>
                      <c:pt idx="349">
                        <c:v>5.7290187227562415</c:v>
                      </c:pt>
                      <c:pt idx="350">
                        <c:v>5.7459635673278422</c:v>
                      </c:pt>
                      <c:pt idx="351">
                        <c:v>5.7639706113083911</c:v>
                      </c:pt>
                      <c:pt idx="352">
                        <c:v>5.7809213799603976</c:v>
                      </c:pt>
                      <c:pt idx="353">
                        <c:v>5.7978750223851039</c:v>
                      </c:pt>
                      <c:pt idx="354">
                        <c:v>5.8148315395571188</c:v>
                      </c:pt>
                      <c:pt idx="355">
                        <c:v>5.8317909324514972</c:v>
                      </c:pt>
                      <c:pt idx="356">
                        <c:v>5.848753202043838</c:v>
                      </c:pt>
                      <c:pt idx="357">
                        <c:v>5.8657183493101899</c:v>
                      </c:pt>
                      <c:pt idx="358">
                        <c:v>5.882686375227145</c:v>
                      </c:pt>
                      <c:pt idx="359">
                        <c:v>5.8996572807717484</c:v>
                      </c:pt>
                      <c:pt idx="360">
                        <c:v>5.9166310669215836</c:v>
                      </c:pt>
                      <c:pt idx="361">
                        <c:v>5.9336077346547018</c:v>
                      </c:pt>
                      <c:pt idx="362">
                        <c:v>5.9505872849496519</c:v>
                      </c:pt>
                      <c:pt idx="363">
                        <c:v>5.9675697187855157</c:v>
                      </c:pt>
                      <c:pt idx="364">
                        <c:v>5.983493370218584</c:v>
                      </c:pt>
                      <c:pt idx="365">
                        <c:v>6.0026050995697249</c:v>
                      </c:pt>
                      <c:pt idx="366">
                        <c:v>6.0185343313365589</c:v>
                      </c:pt>
                      <c:pt idx="367">
                        <c:v>6.0355283091365939</c:v>
                      </c:pt>
                      <c:pt idx="368">
                        <c:v>6.0525251753802998</c:v>
                      </c:pt>
                      <c:pt idx="369">
                        <c:v>6.0695249310497585</c:v>
                      </c:pt>
                      <c:pt idx="370">
                        <c:v>6.086527577127514</c:v>
                      </c:pt>
                      <c:pt idx="371">
                        <c:v>6.1035331145966136</c:v>
                      </c:pt>
                      <c:pt idx="372">
                        <c:v>6.120541544440643</c:v>
                      </c:pt>
                      <c:pt idx="373">
                        <c:v>6.1375528676436391</c:v>
                      </c:pt>
                      <c:pt idx="374">
                        <c:v>6.1545670851901919</c:v>
                      </c:pt>
                      <c:pt idx="375">
                        <c:v>6.1715841980653448</c:v>
                      </c:pt>
                      <c:pt idx="376">
                        <c:v>6.1875403718087529</c:v>
                      </c:pt>
                      <c:pt idx="377">
                        <c:v>6.2056271137442938</c:v>
                      </c:pt>
                      <c:pt idx="378">
                        <c:v>6.2215887207927745</c:v>
                      </c:pt>
                      <c:pt idx="379">
                        <c:v>6.2407460128617043</c:v>
                      </c:pt>
                      <c:pt idx="380">
                        <c:v>6.2567132268829058</c:v>
                      </c:pt>
                      <c:pt idx="381">
                        <c:v>6.2737477324443471</c:v>
                      </c:pt>
                      <c:pt idx="382">
                        <c:v>6.2907851402439627</c:v>
                      </c:pt>
                      <c:pt idx="383">
                        <c:v>6.307825451270876</c:v>
                      </c:pt>
                      <c:pt idx="384">
                        <c:v>6.3248686665146732</c:v>
                      </c:pt>
                      <c:pt idx="385">
                        <c:v>6.3419147869654875</c:v>
                      </c:pt>
                      <c:pt idx="386">
                        <c:v>6.3589638136139142</c:v>
                      </c:pt>
                      <c:pt idx="387">
                        <c:v>6.3760157474511052</c:v>
                      </c:pt>
                      <c:pt idx="388">
                        <c:v>6.392004576623207</c:v>
                      </c:pt>
                      <c:pt idx="389">
                        <c:v>6.4101283406587664</c:v>
                      </c:pt>
                      <c:pt idx="390">
                        <c:v>6.4261226254017911</c:v>
                      </c:pt>
                      <c:pt idx="391">
                        <c:v>6.4431860159388901</c:v>
                      </c:pt>
                      <c:pt idx="392">
                        <c:v>6.4602523185658498</c:v>
                      </c:pt>
                      <c:pt idx="393">
                        <c:v>6.4773215342768395</c:v>
                      </c:pt>
                      <c:pt idx="394">
                        <c:v>6.4954607689575754</c:v>
                      </c:pt>
                      <c:pt idx="395">
                        <c:v>6.5125359960462283</c:v>
                      </c:pt>
                      <c:pt idx="396">
                        <c:v>6.5296141392666138</c:v>
                      </c:pt>
                      <c:pt idx="397">
                        <c:v>6.5466951996149669</c:v>
                      </c:pt>
                      <c:pt idx="398">
                        <c:v>6.5637791780879899</c:v>
                      </c:pt>
                      <c:pt idx="399">
                        <c:v>6.5808660756829367</c:v>
                      </c:pt>
                      <c:pt idx="400">
                        <c:v>6.5979558933975317</c:v>
                      </c:pt>
                      <c:pt idx="401">
                        <c:v>6.6150486322300557</c:v>
                      </c:pt>
                      <c:pt idx="402">
                        <c:v>6.6321442931792634</c:v>
                      </c:pt>
                      <c:pt idx="403">
                        <c:v>6.6492428772444256</c:v>
                      </c:pt>
                      <c:pt idx="404">
                        <c:v>6.6663443854253472</c:v>
                      </c:pt>
                      <c:pt idx="405">
                        <c:v>6.6834488187223471</c:v>
                      </c:pt>
                      <c:pt idx="406">
                        <c:v>6.7016254852786767</c:v>
                      </c:pt>
                      <c:pt idx="407">
                        <c:v>6.7187359547889329</c:v>
                      </c:pt>
                      <c:pt idx="408">
                        <c:v>6.7358493524818792</c:v>
                      </c:pt>
                      <c:pt idx="409">
                        <c:v>6.7529656793599333</c:v>
                      </c:pt>
                      <c:pt idx="410">
                        <c:v>6.770084936425981</c:v>
                      </c:pt>
                      <c:pt idx="411">
                        <c:v>6.7872071246834711</c:v>
                      </c:pt>
                      <c:pt idx="412">
                        <c:v>6.8032618391848585</c:v>
                      </c:pt>
                      <c:pt idx="413">
                        <c:v>6.8214602987890078</c:v>
                      </c:pt>
                      <c:pt idx="414">
                        <c:v>6.8375205139233399</c:v>
                      </c:pt>
                      <c:pt idx="415">
                        <c:v>6.8546542535110024</c:v>
                      </c:pt>
                      <c:pt idx="416">
                        <c:v>6.8717909292520556</c:v>
                      </c:pt>
                      <c:pt idx="417">
                        <c:v>6.8889305421530143</c:v>
                      </c:pt>
                      <c:pt idx="418">
                        <c:v>6.9060730932208614</c:v>
                      </c:pt>
                      <c:pt idx="419">
                        <c:v>6.9232185834631501</c:v>
                      </c:pt>
                      <c:pt idx="420">
                        <c:v>6.9414388884357194</c:v>
                      </c:pt>
                      <c:pt idx="421">
                        <c:v>6.9585904439094541</c:v>
                      </c:pt>
                      <c:pt idx="422">
                        <c:v>6.9757449416463793</c:v>
                      </c:pt>
                      <c:pt idx="423">
                        <c:v>6.9929023826561423</c:v>
                      </c:pt>
                      <c:pt idx="424">
                        <c:v>7.0100627679489076</c:v>
                      </c:pt>
                      <c:pt idx="425">
                        <c:v>7.0272260985353387</c:v>
                      </c:pt>
                      <c:pt idx="426">
                        <c:v>7.0443923754266171</c:v>
                      </c:pt>
                      <c:pt idx="427">
                        <c:v>7.06156159963448</c:v>
                      </c:pt>
                      <c:pt idx="428">
                        <c:v>7.0787337721711445</c:v>
                      </c:pt>
                      <c:pt idx="429">
                        <c:v>7.0959088940493906</c:v>
                      </c:pt>
                      <c:pt idx="430">
                        <c:v>7.1130869662824736</c:v>
                      </c:pt>
                      <c:pt idx="431">
                        <c:v>7.1302679898842216</c:v>
                      </c:pt>
                      <c:pt idx="432">
                        <c:v>7.1474519658689468</c:v>
                      </c:pt>
                      <c:pt idx="433">
                        <c:v>7.1646388952514837</c:v>
                      </c:pt>
                      <c:pt idx="434">
                        <c:v>7.1818287790472297</c:v>
                      </c:pt>
                      <c:pt idx="435">
                        <c:v>7.1990216182720532</c:v>
                      </c:pt>
                      <c:pt idx="436">
                        <c:v>7.2172922493582332</c:v>
                      </c:pt>
                      <c:pt idx="437">
                        <c:v>7.2344911873662143</c:v>
                      </c:pt>
                      <c:pt idx="438">
                        <c:v>7.2506178786879119</c:v>
                      </c:pt>
                      <c:pt idx="439">
                        <c:v>7.2678225497985496</c:v>
                      </c:pt>
                      <c:pt idx="440">
                        <c:v>7.2850301814256113</c:v>
                      </c:pt>
                      <c:pt idx="441">
                        <c:v>7.3022407745881646</c:v>
                      </c:pt>
                      <c:pt idx="442">
                        <c:v>7.3194543303057564</c:v>
                      </c:pt>
                      <c:pt idx="443">
                        <c:v>7.3366708495985078</c:v>
                      </c:pt>
                      <c:pt idx="444">
                        <c:v>7.3538903334870218</c:v>
                      </c:pt>
                      <c:pt idx="445">
                        <c:v>7.371112782992471</c:v>
                      </c:pt>
                      <c:pt idx="446">
                        <c:v>7.3883381991365269</c:v>
                      </c:pt>
                      <c:pt idx="447">
                        <c:v>7.4055665829413826</c:v>
                      </c:pt>
                      <c:pt idx="448">
                        <c:v>7.4227979354297871</c:v>
                      </c:pt>
                      <c:pt idx="449">
                        <c:v>7.440032257625016</c:v>
                      </c:pt>
                      <c:pt idx="450">
                        <c:v>7.4572695505508548</c:v>
                      </c:pt>
                      <c:pt idx="451">
                        <c:v>7.4755874304691092</c:v>
                      </c:pt>
                      <c:pt idx="452">
                        <c:v>7.4928308537624293</c:v>
                      </c:pt>
                      <c:pt idx="453">
                        <c:v>7.5089992639578789</c:v>
                      </c:pt>
                      <c:pt idx="454">
                        <c:v>7.5262484500546858</c:v>
                      </c:pt>
                      <c:pt idx="455">
                        <c:v>7.5435006120090087</c:v>
                      </c:pt>
                      <c:pt idx="456">
                        <c:v>7.56075575084785</c:v>
                      </c:pt>
                      <c:pt idx="457">
                        <c:v>7.5780138675987043</c:v>
                      </c:pt>
                      <c:pt idx="458">
                        <c:v>7.5952749632896017</c:v>
                      </c:pt>
                      <c:pt idx="459">
                        <c:v>7.6125390389491372</c:v>
                      </c:pt>
                      <c:pt idx="460">
                        <c:v>7.6298060956063933</c:v>
                      </c:pt>
                      <c:pt idx="461">
                        <c:v>7.6470761342910354</c:v>
                      </c:pt>
                      <c:pt idx="462">
                        <c:v>7.6643491560332082</c:v>
                      </c:pt>
                      <c:pt idx="463">
                        <c:v>7.6816251618636437</c:v>
                      </c:pt>
                      <c:pt idx="464">
                        <c:v>7.6999841888867815</c:v>
                      </c:pt>
                      <c:pt idx="465">
                        <c:v>7.7172663526566989</c:v>
                      </c:pt>
                      <c:pt idx="466">
                        <c:v>7.7345515036747194</c:v>
                      </c:pt>
                      <c:pt idx="467">
                        <c:v>7.7518396429737333</c:v>
                      </c:pt>
                      <c:pt idx="468">
                        <c:v>7.769130771587168</c:v>
                      </c:pt>
                      <c:pt idx="469">
                        <c:v>7.7864248905489628</c:v>
                      </c:pt>
                      <c:pt idx="470">
                        <c:v>7.8037220008935915</c:v>
                      </c:pt>
                      <c:pt idx="471">
                        <c:v>7.8210221036561052</c:v>
                      </c:pt>
                      <c:pt idx="472">
                        <c:v>7.83832519987204</c:v>
                      </c:pt>
                      <c:pt idx="473">
                        <c:v>7.8556312905775219</c:v>
                      </c:pt>
                      <c:pt idx="474">
                        <c:v>7.8718584711405111</c:v>
                      </c:pt>
                      <c:pt idx="475">
                        <c:v>7.8902524596041603</c:v>
                      </c:pt>
                      <c:pt idx="476">
                        <c:v>7.9064852596354749</c:v>
                      </c:pt>
                      <c:pt idx="477">
                        <c:v>7.9238031512254654</c:v>
                      </c:pt>
                      <c:pt idx="478">
                        <c:v>7.9411240424286138</c:v>
                      </c:pt>
                      <c:pt idx="479">
                        <c:v>7.9595307771799853</c:v>
                      </c:pt>
                      <c:pt idx="480">
                        <c:v>7.9768578583682279</c:v>
                      </c:pt>
                      <c:pt idx="481">
                        <c:v>7.9941879423541886</c:v>
                      </c:pt>
                      <c:pt idx="482">
                        <c:v>8.0115210301788462</c:v>
                      </c:pt>
                      <c:pt idx="483">
                        <c:v>8.0288571228836858</c:v>
                      </c:pt>
                      <c:pt idx="484">
                        <c:v>8.0461962215107317</c:v>
                      </c:pt>
                      <c:pt idx="485">
                        <c:v>8.0635383271025898</c:v>
                      </c:pt>
                      <c:pt idx="486">
                        <c:v>8.08088344070236</c:v>
                      </c:pt>
                      <c:pt idx="487">
                        <c:v>8.0982315633537301</c:v>
                      </c:pt>
                      <c:pt idx="488">
                        <c:v>8.115582696100887</c:v>
                      </c:pt>
                      <c:pt idx="489">
                        <c:v>8.1329368399886057</c:v>
                      </c:pt>
                      <c:pt idx="490">
                        <c:v>8.1502939960621728</c:v>
                      </c:pt>
                      <c:pt idx="491">
                        <c:v>8.1687392760215918</c:v>
                      </c:pt>
                      <c:pt idx="492">
                        <c:v>8.1861026480320458</c:v>
                      </c:pt>
                      <c:pt idx="493">
                        <c:v>8.2034690354329545</c:v>
                      </c:pt>
                      <c:pt idx="494">
                        <c:v>8.2208384392718443</c:v>
                      </c:pt>
                      <c:pt idx="495">
                        <c:v>8.238210860596757</c:v>
                      </c:pt>
                      <c:pt idx="496">
                        <c:v>8.2555863004562848</c:v>
                      </c:pt>
                      <c:pt idx="497">
                        <c:v>8.2729647598996028</c:v>
                      </c:pt>
                      <c:pt idx="498">
                        <c:v>8.2903462399763796</c:v>
                      </c:pt>
                      <c:pt idx="499">
                        <c:v>8.3077307417368882</c:v>
                      </c:pt>
                      <c:pt idx="500">
                        <c:v>8.3251182662318932</c:v>
                      </c:pt>
                      <c:pt idx="501">
                        <c:v>8.3425088145127599</c:v>
                      </c:pt>
                      <c:pt idx="502">
                        <c:v>8.3599023876313669</c:v>
                      </c:pt>
                      <c:pt idx="503">
                        <c:v>8.376211610533046</c:v>
                      </c:pt>
                      <c:pt idx="504">
                        <c:v>8.3946986125920819</c:v>
                      </c:pt>
                      <c:pt idx="505">
                        <c:v>8.4110135119381475</c:v>
                      </c:pt>
                      <c:pt idx="506">
                        <c:v>8.4295069495401496</c:v>
                      </c:pt>
                      <c:pt idx="507">
                        <c:v>8.4469156626449973</c:v>
                      </c:pt>
                      <c:pt idx="508">
                        <c:v>8.4643274069104688</c:v>
                      </c:pt>
                      <c:pt idx="509">
                        <c:v>8.4817421833922939</c:v>
                      </c:pt>
                      <c:pt idx="510">
                        <c:v>8.4991599931467494</c:v>
                      </c:pt>
                      <c:pt idx="511">
                        <c:v>8.5165808372306966</c:v>
                      </c:pt>
                      <c:pt idx="512">
                        <c:v>8.5340047167015367</c:v>
                      </c:pt>
                      <c:pt idx="513">
                        <c:v>8.5514316326172093</c:v>
                      </c:pt>
                      <c:pt idx="514">
                        <c:v>8.5688615860362045</c:v>
                      </c:pt>
                      <c:pt idx="515">
                        <c:v>8.5862945780176023</c:v>
                      </c:pt>
                      <c:pt idx="516">
                        <c:v>8.6037306096209853</c:v>
                      </c:pt>
                      <c:pt idx="517">
                        <c:v>8.6211696819065438</c:v>
                      </c:pt>
                      <c:pt idx="518">
                        <c:v>8.6386117959349722</c:v>
                      </c:pt>
                      <c:pt idx="519">
                        <c:v>8.6560569527675675</c:v>
                      </c:pt>
                      <c:pt idx="520">
                        <c:v>8.6735051534661469</c:v>
                      </c:pt>
                      <c:pt idx="521">
                        <c:v>8.692047203070171</c:v>
                      </c:pt>
                      <c:pt idx="522">
                        <c:v>8.7095016850981803</c:v>
                      </c:pt>
                      <c:pt idx="523">
                        <c:v>8.726959214247497</c:v>
                      </c:pt>
                      <c:pt idx="524">
                        <c:v>8.7444197915821871</c:v>
                      </c:pt>
                      <c:pt idx="525">
                        <c:v>8.7618834181669225</c:v>
                      </c:pt>
                      <c:pt idx="526">
                        <c:v>8.7793500950668832</c:v>
                      </c:pt>
                      <c:pt idx="527">
                        <c:v>8.7968198233478603</c:v>
                      </c:pt>
                      <c:pt idx="528">
                        <c:v>8.814292604076158</c:v>
                      </c:pt>
                      <c:pt idx="529">
                        <c:v>8.8306761091998816</c:v>
                      </c:pt>
                      <c:pt idx="530">
                        <c:v>8.8481548070813858</c:v>
                      </c:pt>
                      <c:pt idx="531">
                        <c:v>8.8656365605457808</c:v>
                      </c:pt>
                      <c:pt idx="532">
                        <c:v>8.8831213706615699</c:v>
                      </c:pt>
                      <c:pt idx="533">
                        <c:v>8.9006092384978626</c:v>
                      </c:pt>
                      <c:pt idx="534">
                        <c:v>8.9181001651242955</c:v>
                      </c:pt>
                      <c:pt idx="535">
                        <c:v>8.9366876273878493</c:v>
                      </c:pt>
                      <c:pt idx="536">
                        <c:v>8.9541848661495109</c:v>
                      </c:pt>
                      <c:pt idx="537">
                        <c:v>8.9716851669805866</c:v>
                      </c:pt>
                      <c:pt idx="538">
                        <c:v>8.9891885309530331</c:v>
                      </c:pt>
                      <c:pt idx="539">
                        <c:v>9.0066949591393328</c:v>
                      </c:pt>
                      <c:pt idx="540">
                        <c:v>9.0242044526125298</c:v>
                      </c:pt>
                      <c:pt idx="541">
                        <c:v>9.0417170124462647</c:v>
                      </c:pt>
                      <c:pt idx="542">
                        <c:v>9.059232639714704</c:v>
                      </c:pt>
                      <c:pt idx="543">
                        <c:v>9.0767513354926166</c:v>
                      </c:pt>
                      <c:pt idx="544">
                        <c:v>9.0942731008552933</c:v>
                      </c:pt>
                      <c:pt idx="545">
                        <c:v>9.1117979368786397</c:v>
                      </c:pt>
                      <c:pt idx="546">
                        <c:v>9.1293258446390855</c:v>
                      </c:pt>
                      <c:pt idx="547">
                        <c:v>9.1468568252136322</c:v>
                      </c:pt>
                      <c:pt idx="548">
                        <c:v>9.1654868601714359</c:v>
                      </c:pt>
                      <c:pt idx="549">
                        <c:v>9.1830241818289338</c:v>
                      </c:pt>
                      <c:pt idx="550">
                        <c:v>9.2005645796024282</c:v>
                      </c:pt>
                      <c:pt idx="551">
                        <c:v>9.2181080545712248</c:v>
                      </c:pt>
                      <c:pt idx="552">
                        <c:v>9.2356546078151922</c:v>
                      </c:pt>
                      <c:pt idx="553">
                        <c:v>9.2521072981413912</c:v>
                      </c:pt>
                      <c:pt idx="554">
                        <c:v>9.2696598186186794</c:v>
                      </c:pt>
                      <c:pt idx="555">
                        <c:v>9.2883127480055911</c:v>
                      </c:pt>
                      <c:pt idx="556">
                        <c:v>9.3047741050072865</c:v>
                      </c:pt>
                      <c:pt idx="557">
                        <c:v>9.323433585998572</c:v>
                      </c:pt>
                      <c:pt idx="558">
                        <c:v>9.339900725858266</c:v>
                      </c:pt>
                      <c:pt idx="559">
                        <c:v>9.3574686644156699</c:v>
                      </c:pt>
                      <c:pt idx="560">
                        <c:v>9.3750396898400208</c:v>
                      </c:pt>
                      <c:pt idx="561">
                        <c:v>9.3926138032163209</c:v>
                      </c:pt>
                      <c:pt idx="562">
                        <c:v>9.4112896833714537</c:v>
                      </c:pt>
                      <c:pt idx="563">
                        <c:v>9.4288701690776442</c:v>
                      </c:pt>
                      <c:pt idx="564">
                        <c:v>9.4464537460620921</c:v>
                      </c:pt>
                      <c:pt idx="565">
                        <c:v>9.464040415412093</c:v>
                      </c:pt>
                      <c:pt idx="566">
                        <c:v>9.4816301782155143</c:v>
                      </c:pt>
                      <c:pt idx="567">
                        <c:v>9.5003226919182246</c:v>
                      </c:pt>
                      <c:pt idx="568">
                        <c:v>9.5168189885370502</c:v>
                      </c:pt>
                      <c:pt idx="569">
                        <c:v>9.5344180382337989</c:v>
                      </c:pt>
                      <c:pt idx="570">
                        <c:v>9.552020185741231</c:v>
                      </c:pt>
                      <c:pt idx="571">
                        <c:v>9.569625432150124</c:v>
                      </c:pt>
                      <c:pt idx="572">
                        <c:v>9.5872337785517985</c:v>
                      </c:pt>
                      <c:pt idx="573">
                        <c:v>9.6048452260381492</c:v>
                      </c:pt>
                      <c:pt idx="574">
                        <c:v>9.6224597757016692</c:v>
                      </c:pt>
                      <c:pt idx="575">
                        <c:v>9.640077428635438</c:v>
                      </c:pt>
                      <c:pt idx="576">
                        <c:v>9.6576981859330786</c:v>
                      </c:pt>
                      <c:pt idx="577">
                        <c:v>9.6753220486887983</c:v>
                      </c:pt>
                      <c:pt idx="578">
                        <c:v>9.6940508067514646</c:v>
                      </c:pt>
                      <c:pt idx="579">
                        <c:v>9.7116810779727452</c:v>
                      </c:pt>
                      <c:pt idx="580">
                        <c:v>9.7293144580067583</c:v>
                      </c:pt>
                      <c:pt idx="581">
                        <c:v>9.7469509479500651</c:v>
                      </c:pt>
                      <c:pt idx="582">
                        <c:v>9.7645905488998253</c:v>
                      </c:pt>
                      <c:pt idx="583">
                        <c:v>9.7822332619537864</c:v>
                      </c:pt>
                      <c:pt idx="584">
                        <c:v>9.7998790882102487</c:v>
                      </c:pt>
                      <c:pt idx="585">
                        <c:v>9.8175280287680931</c:v>
                      </c:pt>
                      <c:pt idx="586">
                        <c:v>9.8351800847268223</c:v>
                      </c:pt>
                      <c:pt idx="587">
                        <c:v>9.8528352571864684</c:v>
                      </c:pt>
                      <c:pt idx="588">
                        <c:v>9.8704935472476976</c:v>
                      </c:pt>
                      <c:pt idx="589">
                        <c:v>9.8881549560117126</c:v>
                      </c:pt>
                      <c:pt idx="590">
                        <c:v>9.9047153601234292</c:v>
                      </c:pt>
                      <c:pt idx="591">
                        <c:v>9.9223828145100512</c:v>
                      </c:pt>
                      <c:pt idx="592">
                        <c:v>9.941157905541564</c:v>
                      </c:pt>
                      <c:pt idx="593">
                        <c:v>9.9588318001406897</c:v>
                      </c:pt>
                      <c:pt idx="594">
                        <c:v>9.9765088189575106</c:v>
                      </c:pt>
                      <c:pt idx="595">
                        <c:v>9.9941889630967449</c:v>
                      </c:pt>
                      <c:pt idx="596">
                        <c:v>10.0118722336637</c:v>
                      </c:pt>
                      <c:pt idx="597">
                        <c:v>10.029558631764306</c:v>
                      </c:pt>
                      <c:pt idx="598">
                        <c:v>10.047248158505029</c:v>
                      </c:pt>
                      <c:pt idx="599">
                        <c:v>10.064940814992973</c:v>
                      </c:pt>
                      <c:pt idx="600">
                        <c:v>10.08263660233578</c:v>
                      </c:pt>
                      <c:pt idx="601">
                        <c:v>10.100335521641728</c:v>
                      </c:pt>
                      <c:pt idx="602">
                        <c:v>10.118037574019652</c:v>
                      </c:pt>
                      <c:pt idx="603">
                        <c:v>10.135742760578973</c:v>
                      </c:pt>
                      <c:pt idx="604">
                        <c:v>10.153451082429731</c:v>
                      </c:pt>
                      <c:pt idx="605">
                        <c:v>10.172269610987035</c:v>
                      </c:pt>
                      <c:pt idx="606">
                        <c:v>10.189984402884551</c:v>
                      </c:pt>
                      <c:pt idx="607">
                        <c:v>10.207702333476618</c:v>
                      </c:pt>
                      <c:pt idx="608">
                        <c:v>10.225423403875638</c:v>
                      </c:pt>
                      <c:pt idx="609">
                        <c:v>10.243147615194641</c:v>
                      </c:pt>
                      <c:pt idx="610">
                        <c:v>10.260874968547224</c:v>
                      </c:pt>
                      <c:pt idx="611">
                        <c:v>10.278605465047566</c:v>
                      </c:pt>
                      <c:pt idx="612">
                        <c:v>10.296339105810485</c:v>
                      </c:pt>
                      <c:pt idx="613">
                        <c:v>10.314075891951337</c:v>
                      </c:pt>
                      <c:pt idx="614">
                        <c:v>10.331815824586123</c:v>
                      </c:pt>
                      <c:pt idx="615">
                        <c:v>10.349558904831387</c:v>
                      </c:pt>
                      <c:pt idx="616">
                        <c:v>10.367305133804319</c:v>
                      </c:pt>
                      <c:pt idx="617">
                        <c:v>10.385054512622665</c:v>
                      </c:pt>
                      <c:pt idx="618">
                        <c:v>10.402807042404769</c:v>
                      </c:pt>
                      <c:pt idx="619">
                        <c:v>10.420562724269603</c:v>
                      </c:pt>
                      <c:pt idx="620">
                        <c:v>10.439431591250116</c:v>
                      </c:pt>
                      <c:pt idx="621">
                        <c:v>10.456083548726202</c:v>
                      </c:pt>
                      <c:pt idx="622">
                        <c:v>10.47495911990706</c:v>
                      </c:pt>
                      <c:pt idx="623">
                        <c:v>10.49161699495599</c:v>
                      </c:pt>
                      <c:pt idx="624">
                        <c:v>10.51049927510295</c:v>
                      </c:pt>
                      <c:pt idx="625">
                        <c:v>10.52716307193206</c:v>
                      </c:pt>
                      <c:pt idx="626">
                        <c:v>10.537162683066619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CHS_31Oct2015!$BC$27:$BC$653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0.151</c:v>
                      </c:pt>
                      <c:pt idx="1">
                        <c:v>0.16199838000000003</c:v>
                      </c:pt>
                      <c:pt idx="2">
                        <c:v>0.35293998999999998</c:v>
                      </c:pt>
                      <c:pt idx="3">
                        <c:v>0.56881791999999998</c:v>
                      </c:pt>
                      <c:pt idx="4">
                        <c:v>0.76963039999999994</c:v>
                      </c:pt>
                      <c:pt idx="5">
                        <c:v>0.95139072000000002</c:v>
                      </c:pt>
                      <c:pt idx="6">
                        <c:v>1.1191152000000002</c:v>
                      </c:pt>
                      <c:pt idx="7">
                        <c:v>1.3167479</c:v>
                      </c:pt>
                      <c:pt idx="8">
                        <c:v>1.4673694100000001</c:v>
                      </c:pt>
                      <c:pt idx="9">
                        <c:v>1.5739827200000001</c:v>
                      </c:pt>
                      <c:pt idx="10">
                        <c:v>1.70653904</c:v>
                      </c:pt>
                      <c:pt idx="11">
                        <c:v>1.827072</c:v>
                      </c:pt>
                      <c:pt idx="12">
                        <c:v>1.9056401600000001</c:v>
                      </c:pt>
                      <c:pt idx="13">
                        <c:v>1.9522444799999998</c:v>
                      </c:pt>
                      <c:pt idx="14">
                        <c:v>2.0237817599999999</c:v>
                      </c:pt>
                      <c:pt idx="15">
                        <c:v>2.0933004799999999</c:v>
                      </c:pt>
                      <c:pt idx="16">
                        <c:v>2.1159096000000002</c:v>
                      </c:pt>
                      <c:pt idx="17">
                        <c:v>2.1454934399999996</c:v>
                      </c:pt>
                      <c:pt idx="18">
                        <c:v>2.1840431999999996</c:v>
                      </c:pt>
                      <c:pt idx="19">
                        <c:v>2.2235776</c:v>
                      </c:pt>
                      <c:pt idx="20">
                        <c:v>2.23717824</c:v>
                      </c:pt>
                      <c:pt idx="21">
                        <c:v>2.2408064000000003</c:v>
                      </c:pt>
                      <c:pt idx="22">
                        <c:v>2.28332515</c:v>
                      </c:pt>
                      <c:pt idx="23">
                        <c:v>2.3028652800000002</c:v>
                      </c:pt>
                      <c:pt idx="24">
                        <c:v>2.3094465799999999</c:v>
                      </c:pt>
                      <c:pt idx="25">
                        <c:v>2.3120873600000005</c:v>
                      </c:pt>
                      <c:pt idx="26">
                        <c:v>2.3535243700000001</c:v>
                      </c:pt>
                      <c:pt idx="27">
                        <c:v>2.3591449600000001</c:v>
                      </c:pt>
                      <c:pt idx="28">
                        <c:v>2.33785664</c:v>
                      </c:pt>
                      <c:pt idx="29">
                        <c:v>2.3663510399999996</c:v>
                      </c:pt>
                      <c:pt idx="30">
                        <c:v>2.3988176000000001</c:v>
                      </c:pt>
                      <c:pt idx="31">
                        <c:v>2.3964415999999997</c:v>
                      </c:pt>
                      <c:pt idx="32">
                        <c:v>2.3841158400000002</c:v>
                      </c:pt>
                      <c:pt idx="33">
                        <c:v>2.4076095999999998</c:v>
                      </c:pt>
                      <c:pt idx="34">
                        <c:v>2.4350745599999999</c:v>
                      </c:pt>
                      <c:pt idx="35">
                        <c:v>2.4207590400000001</c:v>
                      </c:pt>
                      <c:pt idx="36">
                        <c:v>2.4223583999999998</c:v>
                      </c:pt>
                      <c:pt idx="37">
                        <c:v>2.4358880000000003</c:v>
                      </c:pt>
                      <c:pt idx="38">
                        <c:v>2.4493884800000001</c:v>
                      </c:pt>
                      <c:pt idx="39">
                        <c:v>2.4509820600000003</c:v>
                      </c:pt>
                      <c:pt idx="40">
                        <c:v>2.4327000000000001</c:v>
                      </c:pt>
                      <c:pt idx="41">
                        <c:v>2.46708397</c:v>
                      </c:pt>
                      <c:pt idx="42">
                        <c:v>2.4686735500000001</c:v>
                      </c:pt>
                      <c:pt idx="43">
                        <c:v>2.45734998</c:v>
                      </c:pt>
                      <c:pt idx="44">
                        <c:v>2.4579472500000001</c:v>
                      </c:pt>
                      <c:pt idx="45">
                        <c:v>2.4873397499999998</c:v>
                      </c:pt>
                      <c:pt idx="46">
                        <c:v>2.4889496000000002</c:v>
                      </c:pt>
                      <c:pt idx="47">
                        <c:v>2.46571776</c:v>
                      </c:pt>
                      <c:pt idx="48">
                        <c:v>2.4831599399999997</c:v>
                      </c:pt>
                      <c:pt idx="49">
                        <c:v>2.5066003199999995</c:v>
                      </c:pt>
                      <c:pt idx="50">
                        <c:v>2.4913137600000002</c:v>
                      </c:pt>
                      <c:pt idx="51">
                        <c:v>2.4849600000000001</c:v>
                      </c:pt>
                      <c:pt idx="52">
                        <c:v>2.4954694400000004</c:v>
                      </c:pt>
                      <c:pt idx="53">
                        <c:v>2.5208251399999999</c:v>
                      </c:pt>
                      <c:pt idx="54">
                        <c:v>2.5045542599999999</c:v>
                      </c:pt>
                      <c:pt idx="55">
                        <c:v>2.498202</c:v>
                      </c:pt>
                      <c:pt idx="56">
                        <c:v>2.51365784</c:v>
                      </c:pt>
                      <c:pt idx="57">
                        <c:v>2.5201892900000002</c:v>
                      </c:pt>
                      <c:pt idx="58">
                        <c:v>2.5187915400000001</c:v>
                      </c:pt>
                      <c:pt idx="59">
                        <c:v>2.5035241699999999</c:v>
                      </c:pt>
                      <c:pt idx="60">
                        <c:v>2.5318458000000001</c:v>
                      </c:pt>
                      <c:pt idx="61">
                        <c:v>2.5324272300000001</c:v>
                      </c:pt>
                      <c:pt idx="62">
                        <c:v>2.5092428199999999</c:v>
                      </c:pt>
                      <c:pt idx="63">
                        <c:v>2.52071822</c:v>
                      </c:pt>
                      <c:pt idx="64">
                        <c:v>2.5420888800000001</c:v>
                      </c:pt>
                      <c:pt idx="65">
                        <c:v>2.5436317999999996</c:v>
                      </c:pt>
                      <c:pt idx="66">
                        <c:v>2.5165019400000004</c:v>
                      </c:pt>
                      <c:pt idx="67">
                        <c:v>2.5309363599999997</c:v>
                      </c:pt>
                      <c:pt idx="68">
                        <c:v>2.55426932</c:v>
                      </c:pt>
                      <c:pt idx="69">
                        <c:v>2.5390197000000003</c:v>
                      </c:pt>
                      <c:pt idx="70">
                        <c:v>2.5386089800000002</c:v>
                      </c:pt>
                      <c:pt idx="71">
                        <c:v>2.5411645999999997</c:v>
                      </c:pt>
                      <c:pt idx="72">
                        <c:v>2.5585485600000002</c:v>
                      </c:pt>
                      <c:pt idx="73">
                        <c:v>2.54333331</c:v>
                      </c:pt>
                      <c:pt idx="74">
                        <c:v>2.5320502199999999</c:v>
                      </c:pt>
                      <c:pt idx="75">
                        <c:v>2.5543677499999999</c:v>
                      </c:pt>
                      <c:pt idx="76">
                        <c:v>2.5549421400000001</c:v>
                      </c:pt>
                      <c:pt idx="77">
                        <c:v>2.54958923</c:v>
                      </c:pt>
                      <c:pt idx="78">
                        <c:v>2.5373242300000003</c:v>
                      </c:pt>
                      <c:pt idx="79">
                        <c:v>2.567526</c:v>
                      </c:pt>
                      <c:pt idx="80">
                        <c:v>2.5641219799999999</c:v>
                      </c:pt>
                      <c:pt idx="81">
                        <c:v>2.5400141399999998</c:v>
                      </c:pt>
                      <c:pt idx="82">
                        <c:v>2.5544077600000001</c:v>
                      </c:pt>
                      <c:pt idx="83">
                        <c:v>2.5766914600000002</c:v>
                      </c:pt>
                      <c:pt idx="84">
                        <c:v>2.5713401999999999</c:v>
                      </c:pt>
                      <c:pt idx="85">
                        <c:v>2.54823282</c:v>
                      </c:pt>
                      <c:pt idx="86">
                        <c:v>2.5645880000000001</c:v>
                      </c:pt>
                      <c:pt idx="87">
                        <c:v>2.5858688399999998</c:v>
                      </c:pt>
                      <c:pt idx="88">
                        <c:v>2.5686863</c:v>
                      </c:pt>
                      <c:pt idx="89">
                        <c:v>2.5623541000000003</c:v>
                      </c:pt>
                      <c:pt idx="90">
                        <c:v>2.5688384399999999</c:v>
                      </c:pt>
                      <c:pt idx="91">
                        <c:v>2.5832051800000002</c:v>
                      </c:pt>
                      <c:pt idx="92">
                        <c:v>2.5758878799999998</c:v>
                      </c:pt>
                      <c:pt idx="93">
                        <c:v>2.5606907400000001</c:v>
                      </c:pt>
                      <c:pt idx="94">
                        <c:v>2.5849024000000003</c:v>
                      </c:pt>
                      <c:pt idx="95">
                        <c:v>2.5815015299999997</c:v>
                      </c:pt>
                      <c:pt idx="96">
                        <c:v>2.5702496999999997</c:v>
                      </c:pt>
                      <c:pt idx="97">
                        <c:v>2.5669043400000002</c:v>
                      </c:pt>
                      <c:pt idx="98">
                        <c:v>2.5930412999999999</c:v>
                      </c:pt>
                      <c:pt idx="99">
                        <c:v>2.5916619000000001</c:v>
                      </c:pt>
                      <c:pt idx="100">
                        <c:v>2.5607322799999999</c:v>
                      </c:pt>
                      <c:pt idx="101">
                        <c:v>2.5780276</c:v>
                      </c:pt>
                      <c:pt idx="102">
                        <c:v>2.6022039000000001</c:v>
                      </c:pt>
                      <c:pt idx="103">
                        <c:v>2.5870257999999997</c:v>
                      </c:pt>
                      <c:pt idx="104">
                        <c:v>2.5748030000000002</c:v>
                      </c:pt>
                      <c:pt idx="105">
                        <c:v>2.5822508399999999</c:v>
                      </c:pt>
                      <c:pt idx="106">
                        <c:v>2.6044438200000002</c:v>
                      </c:pt>
                      <c:pt idx="107">
                        <c:v>2.5863519299999997</c:v>
                      </c:pt>
                      <c:pt idx="108">
                        <c:v>2.5819732199999996</c:v>
                      </c:pt>
                      <c:pt idx="109">
                        <c:v>2.5913799000000002</c:v>
                      </c:pt>
                      <c:pt idx="110">
                        <c:v>2.6027219700000002</c:v>
                      </c:pt>
                      <c:pt idx="111">
                        <c:v>2.59446558</c:v>
                      </c:pt>
                      <c:pt idx="112">
                        <c:v>2.5763630600000003</c:v>
                      </c:pt>
                      <c:pt idx="113">
                        <c:v>2.6024590000000001</c:v>
                      </c:pt>
                      <c:pt idx="114">
                        <c:v>2.6010531000000001</c:v>
                      </c:pt>
                      <c:pt idx="115">
                        <c:v>2.5868848999999998</c:v>
                      </c:pt>
                      <c:pt idx="116">
                        <c:v>2.58842646</c:v>
                      </c:pt>
                      <c:pt idx="117">
                        <c:v>2.6115586199999998</c:v>
                      </c:pt>
                      <c:pt idx="118">
                        <c:v>2.6091703399999999</c:v>
                      </c:pt>
                      <c:pt idx="119">
                        <c:v>2.5763948600000002</c:v>
                      </c:pt>
                      <c:pt idx="120">
                        <c:v>2.5985100600000002</c:v>
                      </c:pt>
                      <c:pt idx="121">
                        <c:v>2.6187092999999999</c:v>
                      </c:pt>
                      <c:pt idx="122">
                        <c:v>2.60158486</c:v>
                      </c:pt>
                      <c:pt idx="123">
                        <c:v>2.5933166999999999</c:v>
                      </c:pt>
                      <c:pt idx="124">
                        <c:v>2.5997555999999999</c:v>
                      </c:pt>
                      <c:pt idx="125">
                        <c:v>2.6208943599999999</c:v>
                      </c:pt>
                      <c:pt idx="126">
                        <c:v>2.6057668199999999</c:v>
                      </c:pt>
                      <c:pt idx="127">
                        <c:v>2.5965229999999999</c:v>
                      </c:pt>
                      <c:pt idx="128">
                        <c:v>2.61177356</c:v>
                      </c:pt>
                      <c:pt idx="129">
                        <c:v>2.615265</c:v>
                      </c:pt>
                      <c:pt idx="130">
                        <c:v>2.6099410999999999</c:v>
                      </c:pt>
                      <c:pt idx="131">
                        <c:v>2.5938478200000001</c:v>
                      </c:pt>
                      <c:pt idx="132">
                        <c:v>2.6198575200000001</c:v>
                      </c:pt>
                      <c:pt idx="133">
                        <c:v>2.6194561200000002</c:v>
                      </c:pt>
                      <c:pt idx="134">
                        <c:v>2.5935549999999998</c:v>
                      </c:pt>
                      <c:pt idx="135">
                        <c:v>2.6058786499999997</c:v>
                      </c:pt>
                      <c:pt idx="136">
                        <c:v>2.6269503000000003</c:v>
                      </c:pt>
                      <c:pt idx="137">
                        <c:v>2.6226078199999998</c:v>
                      </c:pt>
                      <c:pt idx="138">
                        <c:v>2.6016396000000004</c:v>
                      </c:pt>
                      <c:pt idx="139">
                        <c:v>2.6168604000000002</c:v>
                      </c:pt>
                      <c:pt idx="140">
                        <c:v>2.6340315599999999</c:v>
                      </c:pt>
                      <c:pt idx="141">
                        <c:v>2.6140489200000001</c:v>
                      </c:pt>
                      <c:pt idx="142">
                        <c:v>2.6116662399999999</c:v>
                      </c:pt>
                      <c:pt idx="143">
                        <c:v>2.6180795400000001</c:v>
                      </c:pt>
                      <c:pt idx="144">
                        <c:v>2.6352386999999999</c:v>
                      </c:pt>
                      <c:pt idx="145">
                        <c:v>2.6221069600000004</c:v>
                      </c:pt>
                      <c:pt idx="146">
                        <c:v>2.6060490400000003</c:v>
                      </c:pt>
                      <c:pt idx="147">
                        <c:v>2.6329675200000002</c:v>
                      </c:pt>
                      <c:pt idx="148">
                        <c:v>2.6315596999999999</c:v>
                      </c:pt>
                      <c:pt idx="149">
                        <c:v>2.6262469999999998</c:v>
                      </c:pt>
                      <c:pt idx="150">
                        <c:v>2.61312678</c:v>
                      </c:pt>
                      <c:pt idx="151">
                        <c:v>2.6410018799999997</c:v>
                      </c:pt>
                      <c:pt idx="152">
                        <c:v>2.6376144299999997</c:v>
                      </c:pt>
                      <c:pt idx="153">
                        <c:v>2.6059611499999997</c:v>
                      </c:pt>
                      <c:pt idx="154">
                        <c:v>2.6240680999999997</c:v>
                      </c:pt>
                      <c:pt idx="155">
                        <c:v>2.6460702900000004</c:v>
                      </c:pt>
                      <c:pt idx="156">
                        <c:v>2.6358845099999999</c:v>
                      </c:pt>
                      <c:pt idx="157">
                        <c:v>2.6179287000000002</c:v>
                      </c:pt>
                      <c:pt idx="158">
                        <c:v>2.6262728399999999</c:v>
                      </c:pt>
                      <c:pt idx="159">
                        <c:v>2.6492346000000002</c:v>
                      </c:pt>
                      <c:pt idx="160">
                        <c:v>2.63223254</c:v>
                      </c:pt>
                      <c:pt idx="161">
                        <c:v>2.6279028600000003</c:v>
                      </c:pt>
                      <c:pt idx="162">
                        <c:v>2.6352650999999998</c:v>
                      </c:pt>
                      <c:pt idx="163">
                        <c:v>2.6445729</c:v>
                      </c:pt>
                      <c:pt idx="164">
                        <c:v>2.6324516999999998</c:v>
                      </c:pt>
                      <c:pt idx="165">
                        <c:v>2.6174131200000001</c:v>
                      </c:pt>
                      <c:pt idx="166">
                        <c:v>2.6422961200000001</c:v>
                      </c:pt>
                      <c:pt idx="167">
                        <c:v>2.6447821399999998</c:v>
                      </c:pt>
                      <c:pt idx="168">
                        <c:v>2.6316950400000003</c:v>
                      </c:pt>
                      <c:pt idx="169">
                        <c:v>2.6254237999999996</c:v>
                      </c:pt>
                      <c:pt idx="170">
                        <c:v>2.65320738</c:v>
                      </c:pt>
                      <c:pt idx="171">
                        <c:v>2.65179828</c:v>
                      </c:pt>
                      <c:pt idx="172">
                        <c:v>2.6212108999999999</c:v>
                      </c:pt>
                      <c:pt idx="173">
                        <c:v>2.63925644</c:v>
                      </c:pt>
                      <c:pt idx="174">
                        <c:v>2.6592405000000001</c:v>
                      </c:pt>
                      <c:pt idx="175">
                        <c:v>2.6442208000000003</c:v>
                      </c:pt>
                      <c:pt idx="176">
                        <c:v>2.6350377799999998</c:v>
                      </c:pt>
                      <c:pt idx="177">
                        <c:v>2.64043494</c:v>
                      </c:pt>
                      <c:pt idx="178">
                        <c:v>2.66429172</c:v>
                      </c:pt>
                      <c:pt idx="179">
                        <c:v>2.6463660000000004</c:v>
                      </c:pt>
                      <c:pt idx="180">
                        <c:v>2.6371609499999997</c:v>
                      </c:pt>
                      <c:pt idx="181">
                        <c:v>2.6493790400000004</c:v>
                      </c:pt>
                      <c:pt idx="182">
                        <c:v>2.6537976599999999</c:v>
                      </c:pt>
                      <c:pt idx="183">
                        <c:v>2.6523895199999998</c:v>
                      </c:pt>
                      <c:pt idx="184">
                        <c:v>2.6354504999999997</c:v>
                      </c:pt>
                      <c:pt idx="185">
                        <c:v>2.66025014</c:v>
                      </c:pt>
                      <c:pt idx="186">
                        <c:v>2.6549596800000002</c:v>
                      </c:pt>
                      <c:pt idx="187">
                        <c:v>2.6331770799999998</c:v>
                      </c:pt>
                      <c:pt idx="188">
                        <c:v>2.6434135000000003</c:v>
                      </c:pt>
                      <c:pt idx="189">
                        <c:v>2.6672250000000002</c:v>
                      </c:pt>
                      <c:pt idx="190">
                        <c:v>2.6639032499999997</c:v>
                      </c:pt>
                      <c:pt idx="191">
                        <c:v>2.6343760299999999</c:v>
                      </c:pt>
                      <c:pt idx="192">
                        <c:v>2.6533299100000001</c:v>
                      </c:pt>
                      <c:pt idx="193">
                        <c:v>2.67321908</c:v>
                      </c:pt>
                      <c:pt idx="194">
                        <c:v>2.6592104000000001</c:v>
                      </c:pt>
                      <c:pt idx="195">
                        <c:v>2.6539266599999998</c:v>
                      </c:pt>
                      <c:pt idx="196">
                        <c:v>2.6593011</c:v>
                      </c:pt>
                      <c:pt idx="197">
                        <c:v>2.6772656800000001</c:v>
                      </c:pt>
                      <c:pt idx="198">
                        <c:v>2.6622965400000003</c:v>
                      </c:pt>
                      <c:pt idx="199">
                        <c:v>2.6492688000000002</c:v>
                      </c:pt>
                      <c:pt idx="200">
                        <c:v>2.6681938399999998</c:v>
                      </c:pt>
                      <c:pt idx="201">
                        <c:v>2.67259278</c:v>
                      </c:pt>
                      <c:pt idx="202">
                        <c:v>2.6673119199999999</c:v>
                      </c:pt>
                      <c:pt idx="203">
                        <c:v>2.6484854200000001</c:v>
                      </c:pt>
                      <c:pt idx="204">
                        <c:v>2.6761050000000002</c:v>
                      </c:pt>
                      <c:pt idx="205">
                        <c:v>2.6746951000000001</c:v>
                      </c:pt>
                      <c:pt idx="206">
                        <c:v>2.6500732000000005</c:v>
                      </c:pt>
                      <c:pt idx="207">
                        <c:v>2.6641401</c:v>
                      </c:pt>
                      <c:pt idx="208">
                        <c:v>2.6830365</c:v>
                      </c:pt>
                      <c:pt idx="209">
                        <c:v>2.6758256</c:v>
                      </c:pt>
                      <c:pt idx="210">
                        <c:v>2.6502526799999999</c:v>
                      </c:pt>
                      <c:pt idx="211">
                        <c:v>2.6652760400000002</c:v>
                      </c:pt>
                      <c:pt idx="212">
                        <c:v>2.6899564799999998</c:v>
                      </c:pt>
                      <c:pt idx="213">
                        <c:v>2.6682577200000002</c:v>
                      </c:pt>
                      <c:pt idx="214">
                        <c:v>2.6649181</c:v>
                      </c:pt>
                      <c:pt idx="215">
                        <c:v>2.6702711000000003</c:v>
                      </c:pt>
                      <c:pt idx="216">
                        <c:v>2.68527798</c:v>
                      </c:pt>
                      <c:pt idx="217">
                        <c:v>2.6761442399999997</c:v>
                      </c:pt>
                      <c:pt idx="218">
                        <c:v>2.6621870799999998</c:v>
                      </c:pt>
                      <c:pt idx="219">
                        <c:v>2.6839431</c:v>
                      </c:pt>
                      <c:pt idx="220">
                        <c:v>2.68446308</c:v>
                      </c:pt>
                      <c:pt idx="221">
                        <c:v>2.6762997199999998</c:v>
                      </c:pt>
                      <c:pt idx="222">
                        <c:v>2.6642804400000002</c:v>
                      </c:pt>
                      <c:pt idx="223">
                        <c:v>2.6927444</c:v>
                      </c:pt>
                      <c:pt idx="224">
                        <c:v>2.6903690999999998</c:v>
                      </c:pt>
                      <c:pt idx="225">
                        <c:v>2.6590981199999999</c:v>
                      </c:pt>
                      <c:pt idx="226">
                        <c:v>2.6760084800000001</c:v>
                      </c:pt>
                      <c:pt idx="227">
                        <c:v>2.6948407199999997</c:v>
                      </c:pt>
                      <c:pt idx="228">
                        <c:v>2.6866840799999996</c:v>
                      </c:pt>
                      <c:pt idx="229">
                        <c:v>2.6746759999999998</c:v>
                      </c:pt>
                      <c:pt idx="230">
                        <c:v>2.6838652399999998</c:v>
                      </c:pt>
                      <c:pt idx="231">
                        <c:v>2.70460944</c:v>
                      </c:pt>
                      <c:pt idx="232">
                        <c:v>2.6820107000000002</c:v>
                      </c:pt>
                      <c:pt idx="233">
                        <c:v>2.6748250800000002</c:v>
                      </c:pt>
                      <c:pt idx="234">
                        <c:v>2.6878583999999996</c:v>
                      </c:pt>
                      <c:pt idx="235">
                        <c:v>2.6941494599999998</c:v>
                      </c:pt>
                      <c:pt idx="236">
                        <c:v>2.6879273400000003</c:v>
                      </c:pt>
                      <c:pt idx="237">
                        <c:v>2.6682360599999999</c:v>
                      </c:pt>
                      <c:pt idx="238">
                        <c:v>2.6976162399999999</c:v>
                      </c:pt>
                      <c:pt idx="239">
                        <c:v>2.6962056999999997</c:v>
                      </c:pt>
                      <c:pt idx="240">
                        <c:v>2.6803693800000001</c:v>
                      </c:pt>
                      <c:pt idx="241">
                        <c:v>2.6808850399999997</c:v>
                      </c:pt>
                      <c:pt idx="242">
                        <c:v>2.7044744600000001</c:v>
                      </c:pt>
                      <c:pt idx="243">
                        <c:v>2.7011406</c:v>
                      </c:pt>
                      <c:pt idx="244">
                        <c:v>2.6718579999999998</c:v>
                      </c:pt>
                      <c:pt idx="245">
                        <c:v>2.6877491800000004</c:v>
                      </c:pt>
                      <c:pt idx="246">
                        <c:v>2.7093995999999998</c:v>
                      </c:pt>
                      <c:pt idx="247">
                        <c:v>2.6945391000000001</c:v>
                      </c:pt>
                      <c:pt idx="248">
                        <c:v>2.68451365</c:v>
                      </c:pt>
                      <c:pt idx="249">
                        <c:v>2.6917489300000002</c:v>
                      </c:pt>
                      <c:pt idx="250">
                        <c:v>2.7114353599999999</c:v>
                      </c:pt>
                      <c:pt idx="251">
                        <c:v>2.6956238400000001</c:v>
                      </c:pt>
                      <c:pt idx="252">
                        <c:v>2.6903754599999998</c:v>
                      </c:pt>
                      <c:pt idx="253">
                        <c:v>2.7014429</c:v>
                      </c:pt>
                      <c:pt idx="254">
                        <c:v>2.7048304999999999</c:v>
                      </c:pt>
                      <c:pt idx="255">
                        <c:v>2.6986234200000001</c:v>
                      </c:pt>
                      <c:pt idx="256">
                        <c:v>2.6818952399999998</c:v>
                      </c:pt>
                      <c:pt idx="257">
                        <c:v>2.7121085599999999</c:v>
                      </c:pt>
                      <c:pt idx="258">
                        <c:v>2.7097666199999999</c:v>
                      </c:pt>
                      <c:pt idx="259">
                        <c:v>2.6862773999999998</c:v>
                      </c:pt>
                      <c:pt idx="260">
                        <c:v>2.6935255000000002</c:v>
                      </c:pt>
                      <c:pt idx="261">
                        <c:v>2.7179940399999998</c:v>
                      </c:pt>
                      <c:pt idx="262">
                        <c:v>2.7156238200000002</c:v>
                      </c:pt>
                      <c:pt idx="263">
                        <c:v>2.6893024899999998</c:v>
                      </c:pt>
                      <c:pt idx="264">
                        <c:v>2.7051095999999997</c:v>
                      </c:pt>
                      <c:pt idx="265">
                        <c:v>2.7257280400000004</c:v>
                      </c:pt>
                      <c:pt idx="266">
                        <c:v>2.70612108</c:v>
                      </c:pt>
                      <c:pt idx="267">
                        <c:v>2.7037540799999999</c:v>
                      </c:pt>
                      <c:pt idx="268">
                        <c:v>2.7080885400000003</c:v>
                      </c:pt>
                      <c:pt idx="269">
                        <c:v>2.727735</c:v>
                      </c:pt>
                      <c:pt idx="270">
                        <c:v>2.7129249</c:v>
                      </c:pt>
                      <c:pt idx="271">
                        <c:v>2.6990763800000002</c:v>
                      </c:pt>
                      <c:pt idx="272">
                        <c:v>2.7158441799999999</c:v>
                      </c:pt>
                      <c:pt idx="273">
                        <c:v>2.7163748000000001</c:v>
                      </c:pt>
                      <c:pt idx="274">
                        <c:v>2.7140077800000002</c:v>
                      </c:pt>
                      <c:pt idx="275">
                        <c:v>2.7020799000000002</c:v>
                      </c:pt>
                      <c:pt idx="276">
                        <c:v>2.7264834799999997</c:v>
                      </c:pt>
                      <c:pt idx="277">
                        <c:v>2.7231596700000003</c:v>
                      </c:pt>
                      <c:pt idx="278">
                        <c:v>2.6911385599999997</c:v>
                      </c:pt>
                      <c:pt idx="279">
                        <c:v>2.7078869999999999</c:v>
                      </c:pt>
                      <c:pt idx="280">
                        <c:v>2.7294349500000004</c:v>
                      </c:pt>
                      <c:pt idx="281">
                        <c:v>2.72417336</c:v>
                      </c:pt>
                      <c:pt idx="282">
                        <c:v>2.7008248400000001</c:v>
                      </c:pt>
                      <c:pt idx="283">
                        <c:v>2.7165767000000005</c:v>
                      </c:pt>
                      <c:pt idx="284">
                        <c:v>2.73619886</c:v>
                      </c:pt>
                      <c:pt idx="285">
                        <c:v>2.7176038500000002</c:v>
                      </c:pt>
                      <c:pt idx="286">
                        <c:v>2.7161654799999999</c:v>
                      </c:pt>
                      <c:pt idx="287">
                        <c:v>2.7214639599999999</c:v>
                      </c:pt>
                      <c:pt idx="288">
                        <c:v>2.7324278399999997</c:v>
                      </c:pt>
                      <c:pt idx="289">
                        <c:v>2.7253208700000005</c:v>
                      </c:pt>
                      <c:pt idx="290">
                        <c:v>2.7067424999999998</c:v>
                      </c:pt>
                      <c:pt idx="291">
                        <c:v>2.7329889400000003</c:v>
                      </c:pt>
                      <c:pt idx="292">
                        <c:v>2.73062352</c:v>
                      </c:pt>
                      <c:pt idx="293">
                        <c:v>2.7215573000000002</c:v>
                      </c:pt>
                      <c:pt idx="294">
                        <c:v>2.7125225999999998</c:v>
                      </c:pt>
                      <c:pt idx="295">
                        <c:v>2.7377966200000001</c:v>
                      </c:pt>
                      <c:pt idx="296">
                        <c:v>2.7354313800000001</c:v>
                      </c:pt>
                      <c:pt idx="297">
                        <c:v>2.70734604</c:v>
                      </c:pt>
                      <c:pt idx="298">
                        <c:v>2.7268929800000001</c:v>
                      </c:pt>
                      <c:pt idx="299">
                        <c:v>2.7435763</c:v>
                      </c:pt>
                      <c:pt idx="300">
                        <c:v>2.7288332400000002</c:v>
                      </c:pt>
                      <c:pt idx="301">
                        <c:v>2.7131715000000001</c:v>
                      </c:pt>
                      <c:pt idx="302">
                        <c:v>2.7241374600000001</c:v>
                      </c:pt>
                      <c:pt idx="303">
                        <c:v>2.7436646100000002</c:v>
                      </c:pt>
                      <c:pt idx="304">
                        <c:v>2.7270276600000001</c:v>
                      </c:pt>
                      <c:pt idx="305">
                        <c:v>2.71990965</c:v>
                      </c:pt>
                      <c:pt idx="306">
                        <c:v>2.7299440000000001</c:v>
                      </c:pt>
                      <c:pt idx="307">
                        <c:v>2.7398886199999999</c:v>
                      </c:pt>
                      <c:pt idx="308">
                        <c:v>2.7347021199999997</c:v>
                      </c:pt>
                      <c:pt idx="309">
                        <c:v>2.7180798899999998</c:v>
                      </c:pt>
                      <c:pt idx="310">
                        <c:v>2.7451884</c:v>
                      </c:pt>
                      <c:pt idx="311">
                        <c:v>2.7418751499999998</c:v>
                      </c:pt>
                      <c:pt idx="312">
                        <c:v>2.7262098700000004</c:v>
                      </c:pt>
                      <c:pt idx="313">
                        <c:v>2.72765097</c:v>
                      </c:pt>
                      <c:pt idx="314">
                        <c:v>2.7509393599999998</c:v>
                      </c:pt>
                      <c:pt idx="315">
                        <c:v>2.7485765</c:v>
                      </c:pt>
                      <c:pt idx="316">
                        <c:v>2.7177265800000003</c:v>
                      </c:pt>
                      <c:pt idx="317">
                        <c:v>2.7324595400000002</c:v>
                      </c:pt>
                      <c:pt idx="318">
                        <c:v>2.7538322699999997</c:v>
                      </c:pt>
                      <c:pt idx="319">
                        <c:v>2.7372332400000001</c:v>
                      </c:pt>
                      <c:pt idx="320">
                        <c:v>2.7339249499999996</c:v>
                      </c:pt>
                      <c:pt idx="321">
                        <c:v>2.7401343999999996</c:v>
                      </c:pt>
                      <c:pt idx="322">
                        <c:v>2.7576674099999998</c:v>
                      </c:pt>
                      <c:pt idx="323">
                        <c:v>2.7401298299999999</c:v>
                      </c:pt>
                      <c:pt idx="324">
                        <c:v>2.7282878699999999</c:v>
                      </c:pt>
                      <c:pt idx="325">
                        <c:v>2.7477387000000002</c:v>
                      </c:pt>
                      <c:pt idx="326">
                        <c:v>2.7501189899999998</c:v>
                      </c:pt>
                      <c:pt idx="327">
                        <c:v>2.7468113399999998</c:v>
                      </c:pt>
                      <c:pt idx="328">
                        <c:v>2.7321326099999999</c:v>
                      </c:pt>
                      <c:pt idx="329">
                        <c:v>2.75914912</c:v>
                      </c:pt>
                      <c:pt idx="330">
                        <c:v>2.7568176000000002</c:v>
                      </c:pt>
                      <c:pt idx="331">
                        <c:v>2.7316959599999997</c:v>
                      </c:pt>
                      <c:pt idx="332">
                        <c:v>2.7445219199999999</c:v>
                      </c:pt>
                      <c:pt idx="333">
                        <c:v>2.7639427199999997</c:v>
                      </c:pt>
                      <c:pt idx="334">
                        <c:v>2.7587420800000002</c:v>
                      </c:pt>
                      <c:pt idx="335">
                        <c:v>2.7336652799999999</c:v>
                      </c:pt>
                      <c:pt idx="336">
                        <c:v>2.7530775999999997</c:v>
                      </c:pt>
                      <c:pt idx="337">
                        <c:v>2.7715076700000001</c:v>
                      </c:pt>
                      <c:pt idx="338">
                        <c:v>2.7559019099999995</c:v>
                      </c:pt>
                      <c:pt idx="339">
                        <c:v>2.7497603700000002</c:v>
                      </c:pt>
                      <c:pt idx="340">
                        <c:v>2.7511867499999996</c:v>
                      </c:pt>
                      <c:pt idx="341">
                        <c:v>2.7677419300000001</c:v>
                      </c:pt>
                      <c:pt idx="342">
                        <c:v>2.7559575999999999</c:v>
                      </c:pt>
                      <c:pt idx="343">
                        <c:v>2.7450640800000001</c:v>
                      </c:pt>
                      <c:pt idx="344">
                        <c:v>2.7672820799999998</c:v>
                      </c:pt>
                      <c:pt idx="345">
                        <c:v>2.7630337999999997</c:v>
                      </c:pt>
                      <c:pt idx="346">
                        <c:v>2.7559524299999998</c:v>
                      </c:pt>
                      <c:pt idx="347">
                        <c:v>2.7413452800000004</c:v>
                      </c:pt>
                      <c:pt idx="348">
                        <c:v>2.7720487999999999</c:v>
                      </c:pt>
                      <c:pt idx="349">
                        <c:v>2.7696905599999999</c:v>
                      </c:pt>
                      <c:pt idx="350">
                        <c:v>2.7380640000000001</c:v>
                      </c:pt>
                      <c:pt idx="351">
                        <c:v>2.7545628200000003</c:v>
                      </c:pt>
                      <c:pt idx="352">
                        <c:v>2.7758040299999998</c:v>
                      </c:pt>
                      <c:pt idx="353">
                        <c:v>2.7668404400000002</c:v>
                      </c:pt>
                      <c:pt idx="354">
                        <c:v>2.7512751599999996</c:v>
                      </c:pt>
                      <c:pt idx="355">
                        <c:v>2.7611854500000002</c:v>
                      </c:pt>
                      <c:pt idx="356">
                        <c:v>2.7824105000000001</c:v>
                      </c:pt>
                      <c:pt idx="357">
                        <c:v>2.76402093</c:v>
                      </c:pt>
                      <c:pt idx="358">
                        <c:v>2.7569518799999999</c:v>
                      </c:pt>
                      <c:pt idx="359">
                        <c:v>2.7649684300000001</c:v>
                      </c:pt>
                      <c:pt idx="360">
                        <c:v>2.7758097499999996</c:v>
                      </c:pt>
                      <c:pt idx="361">
                        <c:v>2.7696842099999999</c:v>
                      </c:pt>
                      <c:pt idx="362">
                        <c:v>2.75036937</c:v>
                      </c:pt>
                      <c:pt idx="363">
                        <c:v>2.7753382200000001</c:v>
                      </c:pt>
                      <c:pt idx="364">
                        <c:v>2.7739543999999996</c:v>
                      </c:pt>
                      <c:pt idx="365">
                        <c:v>2.7640069</c:v>
                      </c:pt>
                      <c:pt idx="366">
                        <c:v>2.7616834699999999</c:v>
                      </c:pt>
                      <c:pt idx="367">
                        <c:v>2.7875742299999997</c:v>
                      </c:pt>
                      <c:pt idx="368">
                        <c:v>2.78333539</c:v>
                      </c:pt>
                      <c:pt idx="369">
                        <c:v>2.7489823099999997</c:v>
                      </c:pt>
                      <c:pt idx="370">
                        <c:v>2.7673339499999998</c:v>
                      </c:pt>
                      <c:pt idx="371">
                        <c:v>2.7885015599999998</c:v>
                      </c:pt>
                      <c:pt idx="372">
                        <c:v>2.7757991299999998</c:v>
                      </c:pt>
                      <c:pt idx="373">
                        <c:v>2.7668627400000001</c:v>
                      </c:pt>
                      <c:pt idx="374">
                        <c:v>2.76921295</c:v>
                      </c:pt>
                      <c:pt idx="375">
                        <c:v>2.7941258000000002</c:v>
                      </c:pt>
                      <c:pt idx="376">
                        <c:v>2.7767599999999999</c:v>
                      </c:pt>
                      <c:pt idx="377">
                        <c:v>2.7677993499999998</c:v>
                      </c:pt>
                      <c:pt idx="378">
                        <c:v>2.7814527999999998</c:v>
                      </c:pt>
                      <c:pt idx="379">
                        <c:v>2.784678</c:v>
                      </c:pt>
                      <c:pt idx="380">
                        <c:v>2.7795366500000003</c:v>
                      </c:pt>
                      <c:pt idx="381">
                        <c:v>2.7640361699999998</c:v>
                      </c:pt>
                      <c:pt idx="382">
                        <c:v>2.7889191000000002</c:v>
                      </c:pt>
                      <c:pt idx="383">
                        <c:v>2.7903216399999997</c:v>
                      </c:pt>
                      <c:pt idx="384">
                        <c:v>2.76825579</c:v>
                      </c:pt>
                      <c:pt idx="385">
                        <c:v>2.7734152500000002</c:v>
                      </c:pt>
                      <c:pt idx="386">
                        <c:v>2.7964022000000002</c:v>
                      </c:pt>
                      <c:pt idx="387">
                        <c:v>2.7931107100000001</c:v>
                      </c:pt>
                      <c:pt idx="388">
                        <c:v>2.7673360000000002</c:v>
                      </c:pt>
                      <c:pt idx="389">
                        <c:v>2.7855927</c:v>
                      </c:pt>
                      <c:pt idx="390">
                        <c:v>2.8020268800000001</c:v>
                      </c:pt>
                      <c:pt idx="391">
                        <c:v>2.784672</c:v>
                      </c:pt>
                      <c:pt idx="392">
                        <c:v>2.7776347200000004</c:v>
                      </c:pt>
                      <c:pt idx="393">
                        <c:v>2.7818470400000002</c:v>
                      </c:pt>
                      <c:pt idx="394">
                        <c:v>2.8057073400000001</c:v>
                      </c:pt>
                      <c:pt idx="395">
                        <c:v>2.7921109999999998</c:v>
                      </c:pt>
                      <c:pt idx="396">
                        <c:v>2.7775823499999999</c:v>
                      </c:pt>
                      <c:pt idx="397">
                        <c:v>2.7967771799999999</c:v>
                      </c:pt>
                      <c:pt idx="398">
                        <c:v>2.7962994200000004</c:v>
                      </c:pt>
                      <c:pt idx="399">
                        <c:v>2.7930127300000001</c:v>
                      </c:pt>
                      <c:pt idx="400">
                        <c:v>2.77755705</c:v>
                      </c:pt>
                      <c:pt idx="401">
                        <c:v>2.8060980200000003</c:v>
                      </c:pt>
                      <c:pt idx="402">
                        <c:v>2.8046825099999997</c:v>
                      </c:pt>
                      <c:pt idx="403">
                        <c:v>2.7751972200000004</c:v>
                      </c:pt>
                      <c:pt idx="404">
                        <c:v>2.7896908200000006</c:v>
                      </c:pt>
                      <c:pt idx="405">
                        <c:v>2.8069853500000002</c:v>
                      </c:pt>
                      <c:pt idx="406">
                        <c:v>2.8036696400000003</c:v>
                      </c:pt>
                      <c:pt idx="407">
                        <c:v>2.7807494799999999</c:v>
                      </c:pt>
                      <c:pt idx="408">
                        <c:v>2.7952314000000005</c:v>
                      </c:pt>
                      <c:pt idx="409">
                        <c:v>2.8134469999999996</c:v>
                      </c:pt>
                      <c:pt idx="410">
                        <c:v>2.7952091400000003</c:v>
                      </c:pt>
                      <c:pt idx="411">
                        <c:v>2.7937962000000001</c:v>
                      </c:pt>
                      <c:pt idx="412">
                        <c:v>2.8008215400000003</c:v>
                      </c:pt>
                      <c:pt idx="413">
                        <c:v>2.8133887199999998</c:v>
                      </c:pt>
                      <c:pt idx="414">
                        <c:v>2.8017300000000001</c:v>
                      </c:pt>
                      <c:pt idx="415">
                        <c:v>2.7835087499999998</c:v>
                      </c:pt>
                      <c:pt idx="416">
                        <c:v>2.8063715399999998</c:v>
                      </c:pt>
                      <c:pt idx="417">
                        <c:v>2.8058905799999998</c:v>
                      </c:pt>
                      <c:pt idx="418">
                        <c:v>2.8007432699999999</c:v>
                      </c:pt>
                      <c:pt idx="419">
                        <c:v>2.78906579</c:v>
                      </c:pt>
                      <c:pt idx="420">
                        <c:v>2.8193446799999999</c:v>
                      </c:pt>
                      <c:pt idx="421">
                        <c:v>2.8169955999999998</c:v>
                      </c:pt>
                      <c:pt idx="422">
                        <c:v>2.7876011799999998</c:v>
                      </c:pt>
                      <c:pt idx="423">
                        <c:v>2.8057721400000002</c:v>
                      </c:pt>
                      <c:pt idx="424">
                        <c:v>2.8267336000000003</c:v>
                      </c:pt>
                      <c:pt idx="425">
                        <c:v>2.8150627999999998</c:v>
                      </c:pt>
                      <c:pt idx="426">
                        <c:v>2.79780396</c:v>
                      </c:pt>
                      <c:pt idx="427">
                        <c:v>2.8057100200000002</c:v>
                      </c:pt>
                      <c:pt idx="428">
                        <c:v>2.8275881000000003</c:v>
                      </c:pt>
                      <c:pt idx="429">
                        <c:v>2.8103354999999999</c:v>
                      </c:pt>
                      <c:pt idx="430">
                        <c:v>2.8061274200000001</c:v>
                      </c:pt>
                      <c:pt idx="431">
                        <c:v>2.8112324200000001</c:v>
                      </c:pt>
                      <c:pt idx="432">
                        <c:v>2.8181975399999999</c:v>
                      </c:pt>
                      <c:pt idx="433">
                        <c:v>2.81305892</c:v>
                      </c:pt>
                      <c:pt idx="434">
                        <c:v>2.7995456000000001</c:v>
                      </c:pt>
                      <c:pt idx="435">
                        <c:v>2.8241889000000002</c:v>
                      </c:pt>
                      <c:pt idx="436">
                        <c:v>2.82181221</c:v>
                      </c:pt>
                      <c:pt idx="437">
                        <c:v>2.8027227299999997</c:v>
                      </c:pt>
                      <c:pt idx="438">
                        <c:v>2.7994805999999999</c:v>
                      </c:pt>
                      <c:pt idx="439">
                        <c:v>2.8268960000000001</c:v>
                      </c:pt>
                      <c:pt idx="440">
                        <c:v>2.8254798600000002</c:v>
                      </c:pt>
                      <c:pt idx="441">
                        <c:v>2.7961766400000001</c:v>
                      </c:pt>
                      <c:pt idx="442">
                        <c:v>2.8114954999999999</c:v>
                      </c:pt>
                      <c:pt idx="443">
                        <c:v>2.8295966999999997</c:v>
                      </c:pt>
                      <c:pt idx="444">
                        <c:v>2.8170312000000002</c:v>
                      </c:pt>
                      <c:pt idx="445">
                        <c:v>2.8072566799999996</c:v>
                      </c:pt>
                      <c:pt idx="446">
                        <c:v>2.8142033999999998</c:v>
                      </c:pt>
                      <c:pt idx="447">
                        <c:v>2.83507686</c:v>
                      </c:pt>
                      <c:pt idx="448">
                        <c:v>2.8188045600000002</c:v>
                      </c:pt>
                      <c:pt idx="449">
                        <c:v>2.8108924000000002</c:v>
                      </c:pt>
                      <c:pt idx="450">
                        <c:v>2.8234018799999996</c:v>
                      </c:pt>
                      <c:pt idx="451">
                        <c:v>2.8256686499999999</c:v>
                      </c:pt>
                      <c:pt idx="452">
                        <c:v>2.8233258300000004</c:v>
                      </c:pt>
                      <c:pt idx="453">
                        <c:v>2.8061715</c:v>
                      </c:pt>
                      <c:pt idx="454">
                        <c:v>2.83073</c:v>
                      </c:pt>
                      <c:pt idx="455">
                        <c:v>2.8293143400000003</c:v>
                      </c:pt>
                      <c:pt idx="456">
                        <c:v>2.8056466799999997</c:v>
                      </c:pt>
                      <c:pt idx="457">
                        <c:v>2.8190678199999999</c:v>
                      </c:pt>
                      <c:pt idx="458">
                        <c:v>2.8389721800000003</c:v>
                      </c:pt>
                      <c:pt idx="459">
                        <c:v>2.8357019999999999</c:v>
                      </c:pt>
                      <c:pt idx="460">
                        <c:v>2.8074162</c:v>
                      </c:pt>
                      <c:pt idx="461">
                        <c:v>2.8217534799999999</c:v>
                      </c:pt>
                      <c:pt idx="462">
                        <c:v>2.8453478400000001</c:v>
                      </c:pt>
                      <c:pt idx="463">
                        <c:v>2.8291132999999999</c:v>
                      </c:pt>
                      <c:pt idx="464">
                        <c:v>2.8258162800000002</c:v>
                      </c:pt>
                      <c:pt idx="465">
                        <c:v>2.8308823399999996</c:v>
                      </c:pt>
                      <c:pt idx="466">
                        <c:v>2.8470533200000001</c:v>
                      </c:pt>
                      <c:pt idx="467">
                        <c:v>2.8345308300000003</c:v>
                      </c:pt>
                      <c:pt idx="468">
                        <c:v>2.8183115000000001</c:v>
                      </c:pt>
                      <c:pt idx="469">
                        <c:v>2.8391012099999999</c:v>
                      </c:pt>
                      <c:pt idx="470">
                        <c:v>2.8376852400000003</c:v>
                      </c:pt>
                      <c:pt idx="471">
                        <c:v>2.8344200499999999</c:v>
                      </c:pt>
                      <c:pt idx="472">
                        <c:v>2.8191358900000001</c:v>
                      </c:pt>
                      <c:pt idx="473">
                        <c:v>2.8454571</c:v>
                      </c:pt>
                      <c:pt idx="474">
                        <c:v>2.8431468</c:v>
                      </c:pt>
                      <c:pt idx="475">
                        <c:v>2.8167482399999999</c:v>
                      </c:pt>
                      <c:pt idx="476">
                        <c:v>2.8310747200000002</c:v>
                      </c:pt>
                      <c:pt idx="477">
                        <c:v>2.8490608800000001</c:v>
                      </c:pt>
                      <c:pt idx="478">
                        <c:v>2.8457964599999999</c:v>
                      </c:pt>
                      <c:pt idx="479">
                        <c:v>2.82403242</c:v>
                      </c:pt>
                      <c:pt idx="480">
                        <c:v>2.83646976</c:v>
                      </c:pt>
                      <c:pt idx="481">
                        <c:v>2.8590574900000001</c:v>
                      </c:pt>
                      <c:pt idx="482">
                        <c:v>2.8373327399999999</c:v>
                      </c:pt>
                      <c:pt idx="483">
                        <c:v>2.8349951999999998</c:v>
                      </c:pt>
                      <c:pt idx="484">
                        <c:v>2.8381944400000001</c:v>
                      </c:pt>
                      <c:pt idx="485">
                        <c:v>2.8561528799999998</c:v>
                      </c:pt>
                      <c:pt idx="486">
                        <c:v>2.8482785600000002</c:v>
                      </c:pt>
                      <c:pt idx="487">
                        <c:v>2.8311846999999997</c:v>
                      </c:pt>
                      <c:pt idx="488">
                        <c:v>2.8555888500000002</c:v>
                      </c:pt>
                      <c:pt idx="489">
                        <c:v>2.8560152199999997</c:v>
                      </c:pt>
                      <c:pt idx="490">
                        <c:v>2.84630224</c:v>
                      </c:pt>
                      <c:pt idx="491">
                        <c:v>2.8393263599999998</c:v>
                      </c:pt>
                      <c:pt idx="492">
                        <c:v>2.8646326000000002</c:v>
                      </c:pt>
                      <c:pt idx="493">
                        <c:v>2.8613714400000001</c:v>
                      </c:pt>
                      <c:pt idx="494">
                        <c:v>2.8295577600000001</c:v>
                      </c:pt>
                      <c:pt idx="495">
                        <c:v>2.8474846399999998</c:v>
                      </c:pt>
                      <c:pt idx="496">
                        <c:v>2.8635636</c:v>
                      </c:pt>
                      <c:pt idx="497">
                        <c:v>2.8520187999999997</c:v>
                      </c:pt>
                      <c:pt idx="498">
                        <c:v>2.8386369600000001</c:v>
                      </c:pt>
                      <c:pt idx="499">
                        <c:v>2.8473463199999998</c:v>
                      </c:pt>
                      <c:pt idx="500">
                        <c:v>2.8652536799999999</c:v>
                      </c:pt>
                      <c:pt idx="501">
                        <c:v>2.8481961600000001</c:v>
                      </c:pt>
                      <c:pt idx="502">
                        <c:v>2.8449413999999997</c:v>
                      </c:pt>
                      <c:pt idx="503">
                        <c:v>2.8536739500000001</c:v>
                      </c:pt>
                      <c:pt idx="504">
                        <c:v>2.8577438399999999</c:v>
                      </c:pt>
                      <c:pt idx="505">
                        <c:v>2.85360032</c:v>
                      </c:pt>
                      <c:pt idx="506">
                        <c:v>2.83377028</c:v>
                      </c:pt>
                      <c:pt idx="507">
                        <c:v>2.8608470000000001</c:v>
                      </c:pt>
                      <c:pt idx="508">
                        <c:v>2.8621866000000002</c:v>
                      </c:pt>
                      <c:pt idx="509">
                        <c:v>2.8442332800000001</c:v>
                      </c:pt>
                      <c:pt idx="510">
                        <c:v>2.8483305200000002</c:v>
                      </c:pt>
                      <c:pt idx="511">
                        <c:v>2.8689566400000004</c:v>
                      </c:pt>
                      <c:pt idx="512">
                        <c:v>2.8684568000000001</c:v>
                      </c:pt>
                      <c:pt idx="513">
                        <c:v>2.83857968</c:v>
                      </c:pt>
                      <c:pt idx="514">
                        <c:v>2.8536889200000002</c:v>
                      </c:pt>
                      <c:pt idx="515">
                        <c:v>2.8742990399999999</c:v>
                      </c:pt>
                      <c:pt idx="516">
                        <c:v>2.8591169600000002</c:v>
                      </c:pt>
                      <c:pt idx="517">
                        <c:v>2.8531139999999997</c:v>
                      </c:pt>
                      <c:pt idx="518">
                        <c:v>2.8581198400000001</c:v>
                      </c:pt>
                      <c:pt idx="519">
                        <c:v>2.8759628800000003</c:v>
                      </c:pt>
                      <c:pt idx="520">
                        <c:v>2.8607904</c:v>
                      </c:pt>
                      <c:pt idx="521">
                        <c:v>2.849259</c:v>
                      </c:pt>
                      <c:pt idx="522">
                        <c:v>2.8652603399999999</c:v>
                      </c:pt>
                      <c:pt idx="523">
                        <c:v>2.8693423299999998</c:v>
                      </c:pt>
                      <c:pt idx="524">
                        <c:v>2.8642600200000001</c:v>
                      </c:pt>
                      <c:pt idx="525">
                        <c:v>2.8509343199999999</c:v>
                      </c:pt>
                      <c:pt idx="526">
                        <c:v>2.8788308499999999</c:v>
                      </c:pt>
                      <c:pt idx="527">
                        <c:v>2.8755806000000002</c:v>
                      </c:pt>
                      <c:pt idx="528">
                        <c:v>2.8494405600000001</c:v>
                      </c:pt>
                      <c:pt idx="529">
                        <c:v>2.8562976</c:v>
                      </c:pt>
                      <c:pt idx="530">
                        <c:v>2.8777660800000002</c:v>
                      </c:pt>
                      <c:pt idx="531">
                        <c:v>2.8736024000000002</c:v>
                      </c:pt>
                      <c:pt idx="532">
                        <c:v>2.8502250000000005</c:v>
                      </c:pt>
                      <c:pt idx="533">
                        <c:v>2.86527888</c:v>
                      </c:pt>
                      <c:pt idx="534">
                        <c:v>2.88673008</c:v>
                      </c:pt>
                      <c:pt idx="535">
                        <c:v>2.86881787</c:v>
                      </c:pt>
                      <c:pt idx="536">
                        <c:v>2.8655729000000001</c:v>
                      </c:pt>
                      <c:pt idx="537">
                        <c:v>2.8705566000000005</c:v>
                      </c:pt>
                      <c:pt idx="538">
                        <c:v>2.8865067399999997</c:v>
                      </c:pt>
                      <c:pt idx="539">
                        <c:v>2.8732072799999999</c:v>
                      </c:pt>
                      <c:pt idx="540">
                        <c:v>2.8580848800000003</c:v>
                      </c:pt>
                      <c:pt idx="541">
                        <c:v>2.8813366999999999</c:v>
                      </c:pt>
                      <c:pt idx="542">
                        <c:v>2.8799186700000003</c:v>
                      </c:pt>
                      <c:pt idx="543">
                        <c:v>2.8748480400000003</c:v>
                      </c:pt>
                      <c:pt idx="544">
                        <c:v>2.8615613799999999</c:v>
                      </c:pt>
                      <c:pt idx="545">
                        <c:v>2.8847956000000003</c:v>
                      </c:pt>
                      <c:pt idx="546">
                        <c:v>2.8861154999999998</c:v>
                      </c:pt>
                      <c:pt idx="547">
                        <c:v>2.85549411</c:v>
                      </c:pt>
                      <c:pt idx="548">
                        <c:v>2.8750354199999997</c:v>
                      </c:pt>
                      <c:pt idx="549">
                        <c:v>2.8936887200000005</c:v>
                      </c:pt>
                      <c:pt idx="550">
                        <c:v>2.8858844000000001</c:v>
                      </c:pt>
                      <c:pt idx="551">
                        <c:v>2.86531548</c:v>
                      </c:pt>
                      <c:pt idx="552">
                        <c:v>2.8730187799999998</c:v>
                      </c:pt>
                      <c:pt idx="553">
                        <c:v>2.8971601399999996</c:v>
                      </c:pt>
                      <c:pt idx="554">
                        <c:v>2.8802452000000001</c:v>
                      </c:pt>
                      <c:pt idx="555">
                        <c:v>2.8769741</c:v>
                      </c:pt>
                      <c:pt idx="556">
                        <c:v>2.8792340000000003</c:v>
                      </c:pt>
                      <c:pt idx="557">
                        <c:v>2.8923614999999998</c:v>
                      </c:pt>
                      <c:pt idx="558">
                        <c:v>2.8845986099999998</c:v>
                      </c:pt>
                      <c:pt idx="559">
                        <c:v>2.8686105</c:v>
                      </c:pt>
                      <c:pt idx="560">
                        <c:v>2.8945112900000001</c:v>
                      </c:pt>
                      <c:pt idx="561">
                        <c:v>2.8912716000000001</c:v>
                      </c:pt>
                      <c:pt idx="562">
                        <c:v>2.8816298799999998</c:v>
                      </c:pt>
                      <c:pt idx="563">
                        <c:v>2.8756632000000004</c:v>
                      </c:pt>
                      <c:pt idx="564">
                        <c:v>2.90154354</c:v>
                      </c:pt>
                      <c:pt idx="565">
                        <c:v>2.9001236000000001</c:v>
                      </c:pt>
                      <c:pt idx="566">
                        <c:v>2.8695987000000001</c:v>
                      </c:pt>
                      <c:pt idx="567">
                        <c:v>2.8872497500000001</c:v>
                      </c:pt>
                      <c:pt idx="568">
                        <c:v>2.9031394600000002</c:v>
                      </c:pt>
                      <c:pt idx="569">
                        <c:v>2.88990174</c:v>
                      </c:pt>
                      <c:pt idx="570">
                        <c:v>2.8793952000000003</c:v>
                      </c:pt>
                      <c:pt idx="571">
                        <c:v>2.88797572</c:v>
                      </c:pt>
                      <c:pt idx="572">
                        <c:v>2.9092731599999997</c:v>
                      </c:pt>
                      <c:pt idx="573">
                        <c:v>2.8915008599999998</c:v>
                      </c:pt>
                      <c:pt idx="574">
                        <c:v>2.8800924600000002</c:v>
                      </c:pt>
                      <c:pt idx="575">
                        <c:v>2.8904822999999999</c:v>
                      </c:pt>
                      <c:pt idx="576">
                        <c:v>2.89814448</c:v>
                      </c:pt>
                      <c:pt idx="577">
                        <c:v>2.8958181999999999</c:v>
                      </c:pt>
                      <c:pt idx="578">
                        <c:v>2.8789389200000004</c:v>
                      </c:pt>
                      <c:pt idx="579">
                        <c:v>2.9047474499999999</c:v>
                      </c:pt>
                      <c:pt idx="580">
                        <c:v>2.9051425799999997</c:v>
                      </c:pt>
                      <c:pt idx="581">
                        <c:v>2.8864876599999998</c:v>
                      </c:pt>
                      <c:pt idx="582">
                        <c:v>2.8886994500000003</c:v>
                      </c:pt>
                      <c:pt idx="583">
                        <c:v>2.9117669099999999</c:v>
                      </c:pt>
                      <c:pt idx="584">
                        <c:v>2.9112531499999998</c:v>
                      </c:pt>
                      <c:pt idx="585">
                        <c:v>2.8826382000000002</c:v>
                      </c:pt>
                      <c:pt idx="586">
                        <c:v>2.8966306799999999</c:v>
                      </c:pt>
                      <c:pt idx="587">
                        <c:v>2.9151488900000002</c:v>
                      </c:pt>
                      <c:pt idx="588">
                        <c:v>2.89832599</c:v>
                      </c:pt>
                      <c:pt idx="589">
                        <c:v>2.8950966000000005</c:v>
                      </c:pt>
                      <c:pt idx="590">
                        <c:v>2.8946171999999999</c:v>
                      </c:pt>
                      <c:pt idx="591">
                        <c:v>2.91402772</c:v>
                      </c:pt>
                      <c:pt idx="592">
                        <c:v>2.89899474</c:v>
                      </c:pt>
                      <c:pt idx="593">
                        <c:v>2.8903355300000002</c:v>
                      </c:pt>
                      <c:pt idx="594">
                        <c:v>2.9097357499999998</c:v>
                      </c:pt>
                      <c:pt idx="595">
                        <c:v>2.9101262399999999</c:v>
                      </c:pt>
                      <c:pt idx="596">
                        <c:v>2.9050880299999999</c:v>
                      </c:pt>
                      <c:pt idx="597">
                        <c:v>2.8891965800000001</c:v>
                      </c:pt>
                      <c:pt idx="598">
                        <c:v>2.9131046100000004</c:v>
                      </c:pt>
                      <c:pt idx="599">
                        <c:v>2.9162062500000001</c:v>
                      </c:pt>
                      <c:pt idx="600">
                        <c:v>2.8912798200000003</c:v>
                      </c:pt>
                      <c:pt idx="601">
                        <c:v>2.90523102</c:v>
                      </c:pt>
                      <c:pt idx="602">
                        <c:v>2.9218884099999998</c:v>
                      </c:pt>
                      <c:pt idx="603">
                        <c:v>2.91775669</c:v>
                      </c:pt>
                      <c:pt idx="604">
                        <c:v>2.89555725</c:v>
                      </c:pt>
                      <c:pt idx="605">
                        <c:v>2.9094648799999998</c:v>
                      </c:pt>
                      <c:pt idx="606">
                        <c:v>2.9288181600000001</c:v>
                      </c:pt>
                      <c:pt idx="607">
                        <c:v>2.9111430400000002</c:v>
                      </c:pt>
                      <c:pt idx="608">
                        <c:v>2.9079188</c:v>
                      </c:pt>
                      <c:pt idx="609">
                        <c:v>2.9119166399999998</c:v>
                      </c:pt>
                      <c:pt idx="610">
                        <c:v>2.9249376799999998</c:v>
                      </c:pt>
                      <c:pt idx="611">
                        <c:v>2.9126889600000001</c:v>
                      </c:pt>
                      <c:pt idx="612">
                        <c:v>2.8986400799999998</c:v>
                      </c:pt>
                      <c:pt idx="613">
                        <c:v>2.9206760000000003</c:v>
                      </c:pt>
                      <c:pt idx="614">
                        <c:v>2.9192560799999998</c:v>
                      </c:pt>
                      <c:pt idx="615">
                        <c:v>2.9133280799999999</c:v>
                      </c:pt>
                      <c:pt idx="616">
                        <c:v>2.9037959199999999</c:v>
                      </c:pt>
                      <c:pt idx="617">
                        <c:v>2.9303213599999998</c:v>
                      </c:pt>
                      <c:pt idx="618">
                        <c:v>2.9261963999999998</c:v>
                      </c:pt>
                      <c:pt idx="619">
                        <c:v>2.8959425599999999</c:v>
                      </c:pt>
                      <c:pt idx="620">
                        <c:v>2.9116118400000004</c:v>
                      </c:pt>
                      <c:pt idx="621">
                        <c:v>2.9282407199999998</c:v>
                      </c:pt>
                      <c:pt idx="622">
                        <c:v>2.9231852999999997</c:v>
                      </c:pt>
                      <c:pt idx="623">
                        <c:v>2.9082919999999999</c:v>
                      </c:pt>
                      <c:pt idx="624">
                        <c:v>2.9167452000000003</c:v>
                      </c:pt>
                      <c:pt idx="625">
                        <c:v>2.9387612000000001</c:v>
                      </c:pt>
                      <c:pt idx="626">
                        <c:v>2.9123676400000003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84380336"/>
        <c:scaling>
          <c:orientation val="minMax"/>
          <c:max val="11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6416"/>
        <c:crosses val="autoZero"/>
        <c:crossBetween val="midCat"/>
        <c:majorUnit val="1"/>
      </c:valAx>
      <c:valAx>
        <c:axId val="384376416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033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CHS CDR 160</a:t>
            </a:r>
            <a:r>
              <a:rPr lang="en-US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</a:t>
            </a:r>
            <a:r>
              <a:rPr lang="en-US" b="1" u="sng" dirty="0" smtClean="0"/>
              <a:t>C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Test_1 : CSR-2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CHS_10Dec2015!$AK$27:$AK$129</c:f>
              <c:numCache>
                <c:formatCode>General</c:formatCode>
                <c:ptCount val="103"/>
                <c:pt idx="0">
                  <c:v>0</c:v>
                </c:pt>
                <c:pt idx="1">
                  <c:v>8.0003200170645893E-3</c:v>
                </c:pt>
                <c:pt idx="2">
                  <c:v>0.11006054440330039</c:v>
                </c:pt>
                <c:pt idx="3">
                  <c:v>0.20921870978877671</c:v>
                </c:pt>
                <c:pt idx="4">
                  <c:v>0.30947839073910771</c:v>
                </c:pt>
                <c:pt idx="5">
                  <c:v>0.40983869261633871</c:v>
                </c:pt>
                <c:pt idx="6">
                  <c:v>0.51029981759033394</c:v>
                </c:pt>
                <c:pt idx="7">
                  <c:v>0.61086196844087703</c:v>
                </c:pt>
                <c:pt idx="8">
                  <c:v>0.71152534856012617</c:v>
                </c:pt>
                <c:pt idx="9">
                  <c:v>0.81229016195508363</c:v>
                </c:pt>
                <c:pt idx="10">
                  <c:v>0.91214744495610922</c:v>
                </c:pt>
                <c:pt idx="11">
                  <c:v>1.0131147199458364</c:v>
                </c:pt>
                <c:pt idx="12">
                  <c:v>1.1151952511390557</c:v>
                </c:pt>
                <c:pt idx="13">
                  <c:v>1.2163678500908188</c:v>
                </c:pt>
                <c:pt idx="14">
                  <c:v>1.3166296531758919</c:v>
                </c:pt>
                <c:pt idx="15">
                  <c:v>1.4180063573833934</c:v>
                </c:pt>
                <c:pt idx="16">
                  <c:v>1.5194859382542447</c:v>
                </c:pt>
                <c:pt idx="17">
                  <c:v>1.6210686047981977</c:v>
                </c:pt>
                <c:pt idx="18">
                  <c:v>1.7217371950421827</c:v>
                </c:pt>
                <c:pt idx="19">
                  <c:v>1.8235256264154822</c:v>
                </c:pt>
                <c:pt idx="20">
                  <c:v>1.9254177722146468</c:v>
                </c:pt>
                <c:pt idx="21">
                  <c:v>2.0274138440089944</c:v>
                </c:pt>
                <c:pt idx="22">
                  <c:v>2.1295140540158801</c:v>
                </c:pt>
                <c:pt idx="23">
                  <c:v>2.2317186151033468</c:v>
                </c:pt>
                <c:pt idx="24">
                  <c:v>2.3340277407927887</c:v>
                </c:pt>
                <c:pt idx="25">
                  <c:v>2.4364416452616258</c:v>
                </c:pt>
                <c:pt idx="26">
                  <c:v>2.5389605433459956</c:v>
                </c:pt>
                <c:pt idx="27">
                  <c:v>2.6405578879771512</c:v>
                </c:pt>
                <c:pt idx="28">
                  <c:v>2.743286365124467</c:v>
                </c:pt>
                <c:pt idx="29">
                  <c:v>2.8450916174015211</c:v>
                </c:pt>
                <c:pt idx="30">
                  <c:v>2.9490604567058645</c:v>
                </c:pt>
                <c:pt idx="31">
                  <c:v>3.0521065067952469</c:v>
                </c:pt>
                <c:pt idx="32">
                  <c:v>3.1552588513106423</c:v>
                </c:pt>
                <c:pt idx="33">
                  <c:v>3.257484593217864</c:v>
                </c:pt>
                <c:pt idx="34">
                  <c:v>3.360849117382958</c:v>
                </c:pt>
                <c:pt idx="35">
                  <c:v>3.4653558499879078</c:v>
                </c:pt>
                <c:pt idx="36">
                  <c:v>3.5678992457018026</c:v>
                </c:pt>
                <c:pt idx="37">
                  <c:v>3.6715852936659243</c:v>
                </c:pt>
                <c:pt idx="38">
                  <c:v>3.7753789611915916</c:v>
                </c:pt>
                <c:pt idx="39">
                  <c:v>3.878240922248446</c:v>
                </c:pt>
                <c:pt idx="40">
                  <c:v>3.9822494187171555</c:v>
                </c:pt>
                <c:pt idx="41">
                  <c:v>4.0863662055001431</c:v>
                </c:pt>
                <c:pt idx="42">
                  <c:v>4.1905915083292635</c:v>
                </c:pt>
                <c:pt idx="43">
                  <c:v>4.2949255536429201</c:v>
                </c:pt>
                <c:pt idx="44">
                  <c:v>4.3993685685890132</c:v>
                </c:pt>
                <c:pt idx="45">
                  <c:v>4.5039207810279063</c:v>
                </c:pt>
                <c:pt idx="46">
                  <c:v>4.6085824195354137</c:v>
                </c:pt>
                <c:pt idx="47">
                  <c:v>4.7133537134057901</c:v>
                </c:pt>
                <c:pt idx="48">
                  <c:v>4.8171855361726124</c:v>
                </c:pt>
                <c:pt idx="49">
                  <c:v>4.9232261880225145</c:v>
                </c:pt>
                <c:pt idx="50">
                  <c:v>5.027276267564905</c:v>
                </c:pt>
                <c:pt idx="51">
                  <c:v>5.1324873833544427</c:v>
                </c:pt>
                <c:pt idx="52">
                  <c:v>5.2378093095279121</c:v>
                </c:pt>
                <c:pt idx="53">
                  <c:v>5.3442971710138005</c:v>
                </c:pt>
                <c:pt idx="54">
                  <c:v>5.4498425336498864</c:v>
                </c:pt>
                <c:pt idx="55">
                  <c:v>5.5544422906682858</c:v>
                </c:pt>
                <c:pt idx="56">
                  <c:v>5.6602098024056291</c:v>
                </c:pt>
                <c:pt idx="57">
                  <c:v>5.7671486615748169</c:v>
                </c:pt>
                <c:pt idx="58">
                  <c:v>5.8731415063823009</c:v>
                </c:pt>
                <c:pt idx="59">
                  <c:v>5.9792468152356708</c:v>
                </c:pt>
                <c:pt idx="60">
                  <c:v>6.085464827049119</c:v>
                </c:pt>
                <c:pt idx="61">
                  <c:v>6.1917957814989553</c:v>
                </c:pt>
                <c:pt idx="62">
                  <c:v>6.2982399190268561</c:v>
                </c:pt>
                <c:pt idx="63">
                  <c:v>6.4047974808431247</c:v>
                </c:pt>
                <c:pt idx="64">
                  <c:v>6.5114687089299679</c:v>
                </c:pt>
                <c:pt idx="65">
                  <c:v>6.6182538460447988</c:v>
                </c:pt>
                <c:pt idx="66">
                  <c:v>6.7251531357235468</c:v>
                </c:pt>
                <c:pt idx="67">
                  <c:v>6.8321668222839929</c:v>
                </c:pt>
                <c:pt idx="68">
                  <c:v>6.9392951508291185</c:v>
                </c:pt>
                <c:pt idx="69">
                  <c:v>7.0465383672504727</c:v>
                </c:pt>
                <c:pt idx="70">
                  <c:v>7.1538967182315618</c:v>
                </c:pt>
                <c:pt idx="71">
                  <c:v>7.2613704512512536</c:v>
                </c:pt>
                <c:pt idx="72">
                  <c:v>7.368959814587198</c:v>
                </c:pt>
                <c:pt idx="73">
                  <c:v>7.477742695782343</c:v>
                </c:pt>
                <c:pt idx="74">
                  <c:v>7.5844864293330163</c:v>
                </c:pt>
                <c:pt idx="75">
                  <c:v>7.6935041474122414</c:v>
                </c:pt>
                <c:pt idx="76">
                  <c:v>7.8015596984739002</c:v>
                </c:pt>
                <c:pt idx="77">
                  <c:v>7.9097321358702466</c:v>
                </c:pt>
                <c:pt idx="78">
                  <c:v>8.0180217127528124</c:v>
                </c:pt>
                <c:pt idx="79">
                  <c:v>8.1264286830963339</c:v>
                </c:pt>
                <c:pt idx="80">
                  <c:v>8.2360391428765389</c:v>
                </c:pt>
                <c:pt idx="81">
                  <c:v>8.343595824203458</c:v>
                </c:pt>
                <c:pt idx="82">
                  <c:v>8.4534447114737254</c:v>
                </c:pt>
                <c:pt idx="83">
                  <c:v>8.5623249974794486</c:v>
                </c:pt>
                <c:pt idx="84">
                  <c:v>8.6713239618810949</c:v>
                </c:pt>
                <c:pt idx="85">
                  <c:v>8.7804418636774635</c:v>
                </c:pt>
                <c:pt idx="86">
                  <c:v>8.8896789627161237</c:v>
                </c:pt>
                <c:pt idx="87">
                  <c:v>9.0001296894138036</c:v>
                </c:pt>
                <c:pt idx="88">
                  <c:v>9.1096071644121785</c:v>
                </c:pt>
                <c:pt idx="89">
                  <c:v>9.2192046239539174</c:v>
                </c:pt>
                <c:pt idx="90">
                  <c:v>9.3289223313276555</c:v>
                </c:pt>
                <c:pt idx="91">
                  <c:v>9.4398595423647436</c:v>
                </c:pt>
                <c:pt idx="92">
                  <c:v>9.549819747854011</c:v>
                </c:pt>
                <c:pt idx="93">
                  <c:v>9.6599009989253481</c:v>
                </c:pt>
                <c:pt idx="94">
                  <c:v>9.7701035623695258</c:v>
                </c:pt>
                <c:pt idx="95">
                  <c:v>9.880427705860221</c:v>
                </c:pt>
                <c:pt idx="96">
                  <c:v>9.990873697958115</c:v>
                </c:pt>
                <c:pt idx="97">
                  <c:v>10.101441808114618</c:v>
                </c:pt>
                <c:pt idx="98">
                  <c:v>10.212132306676009</c:v>
                </c:pt>
                <c:pt idx="99">
                  <c:v>10.322945464887212</c:v>
                </c:pt>
                <c:pt idx="100">
                  <c:v>10.433881554895965</c:v>
                </c:pt>
                <c:pt idx="101">
                  <c:v>10.546052065815967</c:v>
                </c:pt>
                <c:pt idx="102">
                  <c:v>10.546052065815967</c:v>
                </c:pt>
              </c:numCache>
            </c:numRef>
          </c:xVal>
          <c:yVal>
            <c:numRef>
              <c:f>CHS_10Dec2015!$AJ$27:$AJ$129</c:f>
              <c:numCache>
                <c:formatCode>General</c:formatCode>
                <c:ptCount val="103"/>
                <c:pt idx="0">
                  <c:v>0.11799999999999999</c:v>
                </c:pt>
                <c:pt idx="1">
                  <c:v>0.1199904</c:v>
                </c:pt>
                <c:pt idx="2">
                  <c:v>0.50744120000000004</c:v>
                </c:pt>
                <c:pt idx="3">
                  <c:v>1.9479203199999999</c:v>
                </c:pt>
                <c:pt idx="4">
                  <c:v>3.389494</c:v>
                </c:pt>
                <c:pt idx="5">
                  <c:v>4.4437504199999998</c:v>
                </c:pt>
                <c:pt idx="6">
                  <c:v>5.14069997</c:v>
                </c:pt>
                <c:pt idx="7">
                  <c:v>5.6175793199999999</c:v>
                </c:pt>
                <c:pt idx="8">
                  <c:v>5.9723536499999996</c:v>
                </c:pt>
                <c:pt idx="9">
                  <c:v>6.2401058100000002</c:v>
                </c:pt>
                <c:pt idx="10">
                  <c:v>6.4548528800000007</c:v>
                </c:pt>
                <c:pt idx="11">
                  <c:v>6.6265244800000005</c:v>
                </c:pt>
                <c:pt idx="12">
                  <c:v>6.7770002299999996</c:v>
                </c:pt>
                <c:pt idx="13">
                  <c:v>6.8995634399999997</c:v>
                </c:pt>
                <c:pt idx="14">
                  <c:v>7.0012104800000001</c:v>
                </c:pt>
                <c:pt idx="15">
                  <c:v>7.0897507199999996</c:v>
                </c:pt>
                <c:pt idx="16">
                  <c:v>7.1751422000000007</c:v>
                </c:pt>
                <c:pt idx="17">
                  <c:v>7.2455868800000003</c:v>
                </c:pt>
                <c:pt idx="18">
                  <c:v>7.3051357599999998</c:v>
                </c:pt>
                <c:pt idx="19">
                  <c:v>7.3409086800000001</c:v>
                </c:pt>
                <c:pt idx="20">
                  <c:v>7.4079833599999994</c:v>
                </c:pt>
                <c:pt idx="21">
                  <c:v>7.45334758</c:v>
                </c:pt>
                <c:pt idx="22">
                  <c:v>7.4927302199999994</c:v>
                </c:pt>
                <c:pt idx="23">
                  <c:v>7.5349506499999999</c:v>
                </c:pt>
                <c:pt idx="24">
                  <c:v>7.5702305699999997</c:v>
                </c:pt>
                <c:pt idx="25">
                  <c:v>7.6054224899999996</c:v>
                </c:pt>
                <c:pt idx="26">
                  <c:v>7.6317520400000003</c:v>
                </c:pt>
                <c:pt idx="27">
                  <c:v>7.6639338600000002</c:v>
                </c:pt>
                <c:pt idx="28">
                  <c:v>7.6891448200000001</c:v>
                </c:pt>
                <c:pt idx="29">
                  <c:v>7.7143671500000002</c:v>
                </c:pt>
                <c:pt idx="30">
                  <c:v>7.7383917999999996</c:v>
                </c:pt>
                <c:pt idx="31">
                  <c:v>7.7672795199999998</c:v>
                </c:pt>
                <c:pt idx="32">
                  <c:v>7.7902775999999996</c:v>
                </c:pt>
                <c:pt idx="33">
                  <c:v>7.8094205999999993</c:v>
                </c:pt>
                <c:pt idx="34">
                  <c:v>7.8351958499999999</c:v>
                </c:pt>
                <c:pt idx="35">
                  <c:v>7.8588878399999995</c:v>
                </c:pt>
                <c:pt idx="36">
                  <c:v>7.8778517999999993</c:v>
                </c:pt>
                <c:pt idx="37">
                  <c:v>7.8928226000000006</c:v>
                </c:pt>
                <c:pt idx="38">
                  <c:v>7.91256015</c:v>
                </c:pt>
                <c:pt idx="39">
                  <c:v>7.9371319599999994</c:v>
                </c:pt>
                <c:pt idx="40">
                  <c:v>7.9529049599999997</c:v>
                </c:pt>
                <c:pt idx="41">
                  <c:v>7.9734277599999999</c:v>
                </c:pt>
                <c:pt idx="42">
                  <c:v>7.9929316000000012</c:v>
                </c:pt>
                <c:pt idx="43">
                  <c:v>8.0123774400000016</c:v>
                </c:pt>
                <c:pt idx="44">
                  <c:v>8.0308083200000002</c:v>
                </c:pt>
                <c:pt idx="45">
                  <c:v>8.0453593600000008</c:v>
                </c:pt>
                <c:pt idx="46">
                  <c:v>8.0675020800000006</c:v>
                </c:pt>
                <c:pt idx="47">
                  <c:v>8.0800412000000001</c:v>
                </c:pt>
                <c:pt idx="48">
                  <c:v>8.0954801499999984</c:v>
                </c:pt>
                <c:pt idx="49">
                  <c:v>8.1126031200000011</c:v>
                </c:pt>
                <c:pt idx="50">
                  <c:v>8.1279405899999997</c:v>
                </c:pt>
                <c:pt idx="51">
                  <c:v>8.1431428399999994</c:v>
                </c:pt>
                <c:pt idx="52">
                  <c:v>8.1563971500000001</c:v>
                </c:pt>
                <c:pt idx="53">
                  <c:v>8.1780509200000004</c:v>
                </c:pt>
                <c:pt idx="54">
                  <c:v>8.1930979199999996</c:v>
                </c:pt>
                <c:pt idx="55">
                  <c:v>8.2062897499999998</c:v>
                </c:pt>
                <c:pt idx="56">
                  <c:v>8.2184040899999982</c:v>
                </c:pt>
                <c:pt idx="57">
                  <c:v>8.2360509999999998</c:v>
                </c:pt>
                <c:pt idx="58">
                  <c:v>8.2527859200000009</c:v>
                </c:pt>
                <c:pt idx="59">
                  <c:v>8.2647570399999992</c:v>
                </c:pt>
                <c:pt idx="60">
                  <c:v>8.2776251200000015</c:v>
                </c:pt>
                <c:pt idx="61">
                  <c:v>8.2885672800000005</c:v>
                </c:pt>
                <c:pt idx="62">
                  <c:v>8.3041622400000001</c:v>
                </c:pt>
                <c:pt idx="63">
                  <c:v>8.31595336</c:v>
                </c:pt>
                <c:pt idx="64">
                  <c:v>8.3333222400000011</c:v>
                </c:pt>
                <c:pt idx="65">
                  <c:v>8.3459553199999998</c:v>
                </c:pt>
                <c:pt idx="66">
                  <c:v>8.3557375199999999</c:v>
                </c:pt>
                <c:pt idx="67">
                  <c:v>8.3654797200000015</c:v>
                </c:pt>
                <c:pt idx="68">
                  <c:v>8.3835785600000001</c:v>
                </c:pt>
                <c:pt idx="69">
                  <c:v>8.3960276399999998</c:v>
                </c:pt>
                <c:pt idx="70">
                  <c:v>8.4084307200000001</c:v>
                </c:pt>
                <c:pt idx="71">
                  <c:v>8.4170679600000007</c:v>
                </c:pt>
                <c:pt idx="72">
                  <c:v>8.4340278400000006</c:v>
                </c:pt>
                <c:pt idx="73">
                  <c:v>8.4443450000000002</c:v>
                </c:pt>
                <c:pt idx="74">
                  <c:v>8.4538751999999988</c:v>
                </c:pt>
                <c:pt idx="75">
                  <c:v>8.4650348999999991</c:v>
                </c:pt>
                <c:pt idx="76">
                  <c:v>8.4817914999999999</c:v>
                </c:pt>
                <c:pt idx="77">
                  <c:v>8.4920244500000006</c:v>
                </c:pt>
                <c:pt idx="78">
                  <c:v>8.5031383499999986</c:v>
                </c:pt>
                <c:pt idx="79">
                  <c:v>8.5142082499999994</c:v>
                </c:pt>
                <c:pt idx="80">
                  <c:v>8.5269834600000003</c:v>
                </c:pt>
                <c:pt idx="81">
                  <c:v>8.5371360000000003</c:v>
                </c:pt>
                <c:pt idx="82">
                  <c:v>8.5452230599999996</c:v>
                </c:pt>
                <c:pt idx="83">
                  <c:v>8.5579546200000003</c:v>
                </c:pt>
                <c:pt idx="84">
                  <c:v>8.5678873599999985</c:v>
                </c:pt>
                <c:pt idx="85">
                  <c:v>8.576862160000001</c:v>
                </c:pt>
                <c:pt idx="86">
                  <c:v>8.5876268399999987</c:v>
                </c:pt>
                <c:pt idx="87">
                  <c:v>8.6037370200000005</c:v>
                </c:pt>
                <c:pt idx="88">
                  <c:v>8.6116686900000001</c:v>
                </c:pt>
                <c:pt idx="89">
                  <c:v>8.6177384999999997</c:v>
                </c:pt>
                <c:pt idx="90">
                  <c:v>8.6283289599999993</c:v>
                </c:pt>
                <c:pt idx="91">
                  <c:v>8.6451499199999997</c:v>
                </c:pt>
                <c:pt idx="92">
                  <c:v>8.6511005599999997</c:v>
                </c:pt>
                <c:pt idx="93">
                  <c:v>8.6579251199999998</c:v>
                </c:pt>
                <c:pt idx="94">
                  <c:v>8.6674344399999992</c:v>
                </c:pt>
                <c:pt idx="95">
                  <c:v>8.6778076800000008</c:v>
                </c:pt>
                <c:pt idx="96">
                  <c:v>8.6854221599999999</c:v>
                </c:pt>
                <c:pt idx="97">
                  <c:v>8.6939025600000015</c:v>
                </c:pt>
                <c:pt idx="98">
                  <c:v>8.7059546399999999</c:v>
                </c:pt>
                <c:pt idx="99">
                  <c:v>8.7143510400000004</c:v>
                </c:pt>
                <c:pt idx="100">
                  <c:v>8.7227074400000006</c:v>
                </c:pt>
                <c:pt idx="101">
                  <c:v>8.7300269100000012</c:v>
                </c:pt>
                <c:pt idx="102">
                  <c:v>8.7300269100000012</c:v>
                </c:pt>
              </c:numCache>
            </c:numRef>
          </c:yVal>
          <c:smooth val="1"/>
        </c:ser>
        <c:ser>
          <c:idx val="1"/>
          <c:order val="1"/>
          <c:tx>
            <c:v>Test_2 : CSR-2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CHS_10Dec2015!$AU$27:$AU$128</c:f>
              <c:numCache>
                <c:formatCode>General</c:formatCode>
                <c:ptCount val="102"/>
                <c:pt idx="0">
                  <c:v>0</c:v>
                </c:pt>
                <c:pt idx="1">
                  <c:v>1.4000980091479171E-2</c:v>
                </c:pt>
                <c:pt idx="2">
                  <c:v>0.11606733207517969</c:v>
                </c:pt>
                <c:pt idx="3">
                  <c:v>0.2152314568142733</c:v>
                </c:pt>
                <c:pt idx="4">
                  <c:v>0.31650033431566216</c:v>
                </c:pt>
                <c:pt idx="5">
                  <c:v>0.41686768722197048</c:v>
                </c:pt>
                <c:pt idx="6">
                  <c:v>0.51733587739974651</c:v>
                </c:pt>
                <c:pt idx="7">
                  <c:v>0.61790510767156004</c:v>
                </c:pt>
                <c:pt idx="8">
                  <c:v>0.71958279818024273</c:v>
                </c:pt>
                <c:pt idx="9">
                  <c:v>0.82035573506883208</c:v>
                </c:pt>
                <c:pt idx="10">
                  <c:v>0.92022107647994922</c:v>
                </c:pt>
                <c:pt idx="11">
                  <c:v>1.0211965076416694</c:v>
                </c:pt>
                <c:pt idx="12">
                  <c:v>1.1222740022480566</c:v>
                </c:pt>
                <c:pt idx="13">
                  <c:v>1.2244660816439272</c:v>
                </c:pt>
                <c:pt idx="14">
                  <c:v>1.3247360085629478</c:v>
                </c:pt>
                <c:pt idx="15">
                  <c:v>1.4261209352269306</c:v>
                </c:pt>
                <c:pt idx="16">
                  <c:v>1.5276087552516409</c:v>
                </c:pt>
                <c:pt idx="17">
                  <c:v>1.6291996776977431</c:v>
                </c:pt>
                <c:pt idx="18">
                  <c:v>1.7308939122637097</c:v>
                </c:pt>
                <c:pt idx="19">
                  <c:v>1.8337101703604066</c:v>
                </c:pt>
                <c:pt idx="20">
                  <c:v>1.9345931597537633</c:v>
                </c:pt>
                <c:pt idx="21">
                  <c:v>2.0365985952872765</c:v>
                </c:pt>
                <c:pt idx="22">
                  <c:v>2.1387081881647658</c:v>
                </c:pt>
                <c:pt idx="23">
                  <c:v>2.2419448187364241</c:v>
                </c:pt>
                <c:pt idx="24">
                  <c:v>2.3432406983122083</c:v>
                </c:pt>
                <c:pt idx="25">
                  <c:v>2.4456640433990815</c:v>
                </c:pt>
                <c:pt idx="26">
                  <c:v>2.5481924014691426</c:v>
                </c:pt>
                <c:pt idx="27">
                  <c:v>2.6508259880796117</c:v>
                </c:pt>
                <c:pt idx="28">
                  <c:v>2.754592942995155</c:v>
                </c:pt>
                <c:pt idx="29">
                  <c:v>2.856409712475307</c:v>
                </c:pt>
                <c:pt idx="30">
                  <c:v>2.9593602847078415</c:v>
                </c:pt>
                <c:pt idx="31">
                  <c:v>3.0624169543809088</c:v>
                </c:pt>
                <c:pt idx="32">
                  <c:v>3.1655799404011233</c:v>
                </c:pt>
                <c:pt idx="33">
                  <c:v>3.2688494623532902</c:v>
                </c:pt>
                <c:pt idx="34">
                  <c:v>3.3722257405032123</c:v>
                </c:pt>
                <c:pt idx="35">
                  <c:v>3.4757089958005061</c:v>
                </c:pt>
                <c:pt idx="36">
                  <c:v>3.5782630139772191</c:v>
                </c:pt>
                <c:pt idx="37">
                  <c:v>3.6829973250717645</c:v>
                </c:pt>
                <c:pt idx="38">
                  <c:v>3.7868028443896118</c:v>
                </c:pt>
                <c:pt idx="39">
                  <c:v>3.8907162315483355</c:v>
                </c:pt>
                <c:pt idx="40">
                  <c:v>3.9936969603700954</c:v>
                </c:pt>
                <c:pt idx="41">
                  <c:v>4.0978256728558113</c:v>
                </c:pt>
                <c:pt idx="42">
                  <c:v>4.2031058476927656</c:v>
                </c:pt>
                <c:pt idx="43">
                  <c:v>4.3074529573548883</c:v>
                </c:pt>
                <c:pt idx="44">
                  <c:v>4.4108639626063066</c:v>
                </c:pt>
                <c:pt idx="45">
                  <c:v>4.5154282007109758</c:v>
                </c:pt>
                <c:pt idx="46">
                  <c:v>4.6201018900714024</c:v>
                </c:pt>
                <c:pt idx="47">
                  <c:v>4.7238368826871238</c:v>
                </c:pt>
                <c:pt idx="48">
                  <c:v>4.8297785407752079</c:v>
                </c:pt>
                <c:pt idx="49">
                  <c:v>4.9347819630339353</c:v>
                </c:pt>
                <c:pt idx="50">
                  <c:v>5.0398957583851987</c:v>
                </c:pt>
                <c:pt idx="51">
                  <c:v>5.1440673668395824</c:v>
                </c:pt>
                <c:pt idx="52">
                  <c:v>5.2494014964069393</c:v>
                </c:pt>
                <c:pt idx="53">
                  <c:v>5.3559017094563126</c:v>
                </c:pt>
                <c:pt idx="54">
                  <c:v>5.4614593273222987</c:v>
                </c:pt>
                <c:pt idx="55">
                  <c:v>5.5671284870464772</c:v>
                </c:pt>
                <c:pt idx="56">
                  <c:v>5.672909424608938</c:v>
                </c:pt>
                <c:pt idx="57">
                  <c:v>5.7798618727371895</c:v>
                </c:pt>
                <c:pt idx="58">
                  <c:v>5.8848075809205431</c:v>
                </c:pt>
                <c:pt idx="59">
                  <c:v>5.9909252753908966</c:v>
                </c:pt>
                <c:pt idx="60">
                  <c:v>6.0971556991483578</c:v>
                </c:pt>
                <c:pt idx="61">
                  <c:v>6.203499091953268</c:v>
                </c:pt>
                <c:pt idx="62">
                  <c:v>6.3110208328795947</c:v>
                </c:pt>
                <c:pt idx="63">
                  <c:v>6.4175920218564206</c:v>
                </c:pt>
                <c:pt idx="64">
                  <c:v>6.5242769061937169</c:v>
                </c:pt>
                <c:pt idx="65">
                  <c:v>6.6310757287421387</c:v>
                </c:pt>
                <c:pt idx="66">
                  <c:v>6.7379887331312656</c:v>
                </c:pt>
                <c:pt idx="67">
                  <c:v>6.8450161637729225</c:v>
                </c:pt>
                <c:pt idx="68">
                  <c:v>6.9521582658645418</c:v>
                </c:pt>
                <c:pt idx="69">
                  <c:v>7.0594152853925287</c:v>
                </c:pt>
                <c:pt idx="70">
                  <c:v>7.1667874691356523</c:v>
                </c:pt>
                <c:pt idx="71">
                  <c:v>7.2742750646684531</c:v>
                </c:pt>
                <c:pt idx="72">
                  <c:v>7.381878320364665</c:v>
                </c:pt>
                <c:pt idx="73">
                  <c:v>7.4906752632383196</c:v>
                </c:pt>
                <c:pt idx="74">
                  <c:v>7.5985117504549411</c:v>
                </c:pt>
                <c:pt idx="75">
                  <c:v>7.7064646502978951</c:v>
                </c:pt>
                <c:pt idx="76">
                  <c:v>7.8145342143804672</c:v>
                </c:pt>
                <c:pt idx="77">
                  <c:v>7.9216382507566783</c:v>
                </c:pt>
                <c:pt idx="78">
                  <c:v>8.03102434580431</c:v>
                </c:pt>
                <c:pt idx="79">
                  <c:v>8.1394454204694959</c:v>
                </c:pt>
                <c:pt idx="80">
                  <c:v>8.247984174029261</c:v>
                </c:pt>
                <c:pt idx="81">
                  <c:v>8.356640862215631</c:v>
                </c:pt>
                <c:pt idx="82">
                  <c:v>8.466504088124708</c:v>
                </c:pt>
                <c:pt idx="83">
                  <c:v>8.5753986018908019</c:v>
                </c:pt>
                <c:pt idx="84">
                  <c:v>8.6844118250879809</c:v>
                </c:pt>
                <c:pt idx="85">
                  <c:v>8.7935440168167034</c:v>
                </c:pt>
                <c:pt idx="86">
                  <c:v>8.90279543702664</c:v>
                </c:pt>
                <c:pt idx="87">
                  <c:v>9.0132606599208156</c:v>
                </c:pt>
                <c:pt idx="88">
                  <c:v>9.1227525191913692</c:v>
                </c:pt>
                <c:pt idx="89">
                  <c:v>9.232364394554244</c:v>
                </c:pt>
                <c:pt idx="90">
                  <c:v>9.3420965494019761</c:v>
                </c:pt>
                <c:pt idx="91">
                  <c:v>9.4519492479951435</c:v>
                </c:pt>
                <c:pt idx="92">
                  <c:v>9.561922755466167</c:v>
                </c:pt>
                <c:pt idx="93">
                  <c:v>9.6731188959771881</c:v>
                </c:pt>
                <c:pt idx="94">
                  <c:v>9.7833360348763065</c:v>
                </c:pt>
                <c:pt idx="95">
                  <c:v>9.8936747860023626</c:v>
                </c:pt>
                <c:pt idx="96">
                  <c:v>10.004135418022631</c:v>
                </c:pt>
                <c:pt idx="97">
                  <c:v>10.115824646094623</c:v>
                </c:pt>
                <c:pt idx="98">
                  <c:v>10.226531075052391</c:v>
                </c:pt>
                <c:pt idx="99">
                  <c:v>10.337360198988057</c:v>
                </c:pt>
                <c:pt idx="100">
                  <c:v>10.448312290166966</c:v>
                </c:pt>
                <c:pt idx="101">
                  <c:v>10.537162683066619</c:v>
                </c:pt>
              </c:numCache>
            </c:numRef>
          </c:xVal>
          <c:yVal>
            <c:numRef>
              <c:f>CHS_10Dec2015!$AT$27:$AT$128</c:f>
              <c:numCache>
                <c:formatCode>General</c:formatCode>
                <c:ptCount val="102"/>
                <c:pt idx="0">
                  <c:v>0.14199999999999999</c:v>
                </c:pt>
                <c:pt idx="1">
                  <c:v>0.14297997999999998</c:v>
                </c:pt>
                <c:pt idx="2">
                  <c:v>0.57832835999999999</c:v>
                </c:pt>
                <c:pt idx="3">
                  <c:v>1.9976956999999997</c:v>
                </c:pt>
                <c:pt idx="4">
                  <c:v>3.40321176</c:v>
                </c:pt>
                <c:pt idx="5">
                  <c:v>4.4145587199999996</c:v>
                </c:pt>
                <c:pt idx="6">
                  <c:v>5.0637355999999993</c:v>
                </c:pt>
                <c:pt idx="7">
                  <c:v>5.5009043999999996</c:v>
                </c:pt>
                <c:pt idx="8">
                  <c:v>5.8219551200000002</c:v>
                </c:pt>
                <c:pt idx="9">
                  <c:v>6.0650404500000006</c:v>
                </c:pt>
                <c:pt idx="10">
                  <c:v>6.2522003999999995</c:v>
                </c:pt>
                <c:pt idx="11">
                  <c:v>6.4042648</c:v>
                </c:pt>
                <c:pt idx="12">
                  <c:v>6.5362324000000003</c:v>
                </c:pt>
                <c:pt idx="13">
                  <c:v>6.6500715599999998</c:v>
                </c:pt>
                <c:pt idx="14">
                  <c:v>6.7480119200000006</c:v>
                </c:pt>
                <c:pt idx="15">
                  <c:v>6.8328570400000004</c:v>
                </c:pt>
                <c:pt idx="16">
                  <c:v>6.9116071200000002</c:v>
                </c:pt>
                <c:pt idx="17">
                  <c:v>6.9764094400000003</c:v>
                </c:pt>
                <c:pt idx="18">
                  <c:v>7.0361515600000004</c:v>
                </c:pt>
                <c:pt idx="19">
                  <c:v>7.0927399199999996</c:v>
                </c:pt>
                <c:pt idx="20">
                  <c:v>7.1434577200000007</c:v>
                </c:pt>
                <c:pt idx="21">
                  <c:v>7.1871264000000004</c:v>
                </c:pt>
                <c:pt idx="22">
                  <c:v>7.22677572</c:v>
                </c:pt>
                <c:pt idx="23">
                  <c:v>7.2603877499999996</c:v>
                </c:pt>
                <c:pt idx="24">
                  <c:v>7.2852727200000009</c:v>
                </c:pt>
                <c:pt idx="25">
                  <c:v>7.3324617600000002</c:v>
                </c:pt>
                <c:pt idx="26">
                  <c:v>7.3649161999999997</c:v>
                </c:pt>
                <c:pt idx="27">
                  <c:v>7.39923632</c:v>
                </c:pt>
                <c:pt idx="28">
                  <c:v>7.4295027099999995</c:v>
                </c:pt>
                <c:pt idx="29">
                  <c:v>7.4540128000000001</c:v>
                </c:pt>
                <c:pt idx="30">
                  <c:v>7.4812930400000006</c:v>
                </c:pt>
                <c:pt idx="31">
                  <c:v>7.5094711200000006</c:v>
                </c:pt>
                <c:pt idx="32">
                  <c:v>7.5346686800000002</c:v>
                </c:pt>
                <c:pt idx="33">
                  <c:v>7.5568947199999998</c:v>
                </c:pt>
                <c:pt idx="34">
                  <c:v>7.5790587600000006</c:v>
                </c:pt>
                <c:pt idx="35">
                  <c:v>7.6011608000000006</c:v>
                </c:pt>
                <c:pt idx="36">
                  <c:v>7.6223150000000004</c:v>
                </c:pt>
                <c:pt idx="37">
                  <c:v>7.6413235200000003</c:v>
                </c:pt>
                <c:pt idx="38">
                  <c:v>7.6642064000000003</c:v>
                </c:pt>
                <c:pt idx="39">
                  <c:v>7.6860634399999999</c:v>
                </c:pt>
                <c:pt idx="40">
                  <c:v>7.7040953000000005</c:v>
                </c:pt>
                <c:pt idx="41">
                  <c:v>7.7200735499999995</c:v>
                </c:pt>
                <c:pt idx="42">
                  <c:v>7.7435918400000006</c:v>
                </c:pt>
                <c:pt idx="43">
                  <c:v>7.7594618400000011</c:v>
                </c:pt>
                <c:pt idx="44">
                  <c:v>7.7772768000000001</c:v>
                </c:pt>
                <c:pt idx="45">
                  <c:v>7.79113335</c:v>
                </c:pt>
                <c:pt idx="46">
                  <c:v>7.8125827000000001</c:v>
                </c:pt>
                <c:pt idx="47">
                  <c:v>7.8292828800000009</c:v>
                </c:pt>
                <c:pt idx="48">
                  <c:v>7.8438611999999992</c:v>
                </c:pt>
                <c:pt idx="49">
                  <c:v>7.8641847</c:v>
                </c:pt>
                <c:pt idx="50">
                  <c:v>7.8825464999999992</c:v>
                </c:pt>
                <c:pt idx="51">
                  <c:v>7.8999856200000007</c:v>
                </c:pt>
                <c:pt idx="52">
                  <c:v>7.9115946799999994</c:v>
                </c:pt>
                <c:pt idx="53">
                  <c:v>7.9335044999999988</c:v>
                </c:pt>
                <c:pt idx="54">
                  <c:v>7.9450183499999998</c:v>
                </c:pt>
                <c:pt idx="55">
                  <c:v>7.9612194499999998</c:v>
                </c:pt>
                <c:pt idx="56">
                  <c:v>7.9745339999999993</c:v>
                </c:pt>
                <c:pt idx="57">
                  <c:v>7.9877179199999997</c:v>
                </c:pt>
                <c:pt idx="58">
                  <c:v>8.0029107999999987</c:v>
                </c:pt>
                <c:pt idx="59">
                  <c:v>8.0160853499999991</c:v>
                </c:pt>
                <c:pt idx="60">
                  <c:v>8.0348589999999991</c:v>
                </c:pt>
                <c:pt idx="61">
                  <c:v>8.04981525</c:v>
                </c:pt>
                <c:pt idx="62">
                  <c:v>8.0608802399999995</c:v>
                </c:pt>
                <c:pt idx="63">
                  <c:v>8.0719888799999993</c:v>
                </c:pt>
                <c:pt idx="64">
                  <c:v>8.0914870800000003</c:v>
                </c:pt>
                <c:pt idx="65">
                  <c:v>8.10624608</c:v>
                </c:pt>
                <c:pt idx="66">
                  <c:v>8.117215719999999</c:v>
                </c:pt>
                <c:pt idx="67">
                  <c:v>8.1262756799999991</c:v>
                </c:pt>
                <c:pt idx="68">
                  <c:v>8.1408946800000006</c:v>
                </c:pt>
                <c:pt idx="69">
                  <c:v>8.1536000000000008</c:v>
                </c:pt>
                <c:pt idx="70">
                  <c:v>8.1653284799999994</c:v>
                </c:pt>
                <c:pt idx="71">
                  <c:v>8.1816621600000001</c:v>
                </c:pt>
                <c:pt idx="72">
                  <c:v>8.193297639999999</c:v>
                </c:pt>
                <c:pt idx="73">
                  <c:v>8.2029450300000004</c:v>
                </c:pt>
                <c:pt idx="74">
                  <c:v>8.2107869700000009</c:v>
                </c:pt>
                <c:pt idx="75">
                  <c:v>8.2287770400000007</c:v>
                </c:pt>
                <c:pt idx="76">
                  <c:v>8.2411601300000008</c:v>
                </c:pt>
                <c:pt idx="77">
                  <c:v>8.2517388799999996</c:v>
                </c:pt>
                <c:pt idx="78">
                  <c:v>8.2611741599999995</c:v>
                </c:pt>
                <c:pt idx="79">
                  <c:v>8.2743460800000008</c:v>
                </c:pt>
                <c:pt idx="80">
                  <c:v>8.2856283400000006</c:v>
                </c:pt>
                <c:pt idx="81">
                  <c:v>8.2950269400000014</c:v>
                </c:pt>
                <c:pt idx="82">
                  <c:v>8.3042951600000006</c:v>
                </c:pt>
                <c:pt idx="83">
                  <c:v>8.3218739399999997</c:v>
                </c:pt>
                <c:pt idx="84">
                  <c:v>8.3311433399999988</c:v>
                </c:pt>
                <c:pt idx="85">
                  <c:v>8.3403727399999994</c:v>
                </c:pt>
                <c:pt idx="86">
                  <c:v>8.3532214200000006</c:v>
                </c:pt>
                <c:pt idx="87">
                  <c:v>8.3641029300000014</c:v>
                </c:pt>
                <c:pt idx="88">
                  <c:v>8.3732061299999998</c:v>
                </c:pt>
                <c:pt idx="89">
                  <c:v>8.38044571</c:v>
                </c:pt>
                <c:pt idx="90">
                  <c:v>8.3931141500000006</c:v>
                </c:pt>
                <c:pt idx="91">
                  <c:v>8.3993659199999993</c:v>
                </c:pt>
                <c:pt idx="92">
                  <c:v>8.4119453600000007</c:v>
                </c:pt>
                <c:pt idx="93">
                  <c:v>8.4198450000000005</c:v>
                </c:pt>
                <c:pt idx="94">
                  <c:v>8.4359604000000008</c:v>
                </c:pt>
                <c:pt idx="95">
                  <c:v>8.4402443999999992</c:v>
                </c:pt>
                <c:pt idx="96">
                  <c:v>8.4472128000000009</c:v>
                </c:pt>
                <c:pt idx="97">
                  <c:v>8.4594743999999995</c:v>
                </c:pt>
                <c:pt idx="98">
                  <c:v>8.4726841499999992</c:v>
                </c:pt>
                <c:pt idx="99">
                  <c:v>8.4804331600000005</c:v>
                </c:pt>
                <c:pt idx="100">
                  <c:v>8.4845410100000009</c:v>
                </c:pt>
                <c:pt idx="101">
                  <c:v>8.4914056500000008</c:v>
                </c:pt>
              </c:numCache>
            </c:numRef>
          </c:yVal>
          <c:smooth val="1"/>
        </c:ser>
        <c:ser>
          <c:idx val="2"/>
          <c:order val="2"/>
          <c:tx>
            <c:v>Test_3 : CSR-2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CHS_10Dec2015!$BE$27:$BE$128</c:f>
              <c:numCache>
                <c:formatCode>General</c:formatCode>
                <c:ptCount val="102"/>
                <c:pt idx="0">
                  <c:v>0</c:v>
                </c:pt>
                <c:pt idx="1">
                  <c:v>1.9001805228668268E-2</c:v>
                </c:pt>
                <c:pt idx="2">
                  <c:v>0.12007205765188771</c:v>
                </c:pt>
                <c:pt idx="3">
                  <c:v>0.22124456539278831</c:v>
                </c:pt>
                <c:pt idx="4">
                  <c:v>0.32151631019990123</c:v>
                </c:pt>
                <c:pt idx="5">
                  <c:v>0.42289293300360559</c:v>
                </c:pt>
                <c:pt idx="6">
                  <c:v>0.52336717986133596</c:v>
                </c:pt>
                <c:pt idx="7">
                  <c:v>0.62394247900191235</c:v>
                </c:pt>
                <c:pt idx="8">
                  <c:v>0.72461903389728299</c:v>
                </c:pt>
                <c:pt idx="9">
                  <c:v>0.82539704863456176</c:v>
                </c:pt>
                <c:pt idx="10">
                  <c:v>0.92728603881150085</c:v>
                </c:pt>
                <c:pt idx="11">
                  <c:v>1.0282686077047312</c:v>
                </c:pt>
                <c:pt idx="12">
                  <c:v>1.1293532544797151</c:v>
                </c:pt>
                <c:pt idx="13">
                  <c:v>1.2315525722648868</c:v>
                </c:pt>
                <c:pt idx="14">
                  <c:v>1.3328430211332656</c:v>
                </c:pt>
                <c:pt idx="15">
                  <c:v>1.4342361715876515</c:v>
                </c:pt>
                <c:pt idx="16">
                  <c:v>1.5357322321042073</c:v>
                </c:pt>
                <c:pt idx="17">
                  <c:v>1.6373314117945272</c:v>
                </c:pt>
                <c:pt idx="18">
                  <c:v>1.7400514680167334</c:v>
                </c:pt>
                <c:pt idx="19">
                  <c:v>1.8408399683355101</c:v>
                </c:pt>
                <c:pt idx="20">
                  <c:v>1.9437693892475096</c:v>
                </c:pt>
                <c:pt idx="21">
                  <c:v>2.0457841902396199</c:v>
                </c:pt>
                <c:pt idx="22">
                  <c:v>2.1468814615653193</c:v>
                </c:pt>
                <c:pt idx="23">
                  <c:v>2.2501265346513541</c:v>
                </c:pt>
                <c:pt idx="24">
                  <c:v>2.3514307065068025</c:v>
                </c:pt>
                <c:pt idx="25">
                  <c:v>2.4548872921412701</c:v>
                </c:pt>
                <c:pt idx="26">
                  <c:v>2.5574251119430338</c:v>
                </c:pt>
                <c:pt idx="27">
                  <c:v>2.6610951426291418</c:v>
                </c:pt>
                <c:pt idx="28">
                  <c:v>2.7628167117474094</c:v>
                </c:pt>
                <c:pt idx="29">
                  <c:v>2.8646418590121723</c:v>
                </c:pt>
                <c:pt idx="30">
                  <c:v>2.9676009110001109</c:v>
                </c:pt>
                <c:pt idx="31">
                  <c:v>3.0706660779162198</c:v>
                </c:pt>
                <c:pt idx="32">
                  <c:v>3.1738375787212654</c:v>
                </c:pt>
                <c:pt idx="33">
                  <c:v>3.2771156330544304</c:v>
                </c:pt>
                <c:pt idx="34">
                  <c:v>3.3805004612361182</c:v>
                </c:pt>
                <c:pt idx="35">
                  <c:v>3.483992284270772</c:v>
                </c:pt>
                <c:pt idx="36">
                  <c:v>3.5875913238497112</c:v>
                </c:pt>
                <c:pt idx="37">
                  <c:v>3.691297802353982</c:v>
                </c:pt>
                <c:pt idx="38">
                  <c:v>3.7951119428572175</c:v>
                </c:pt>
                <c:pt idx="39">
                  <c:v>3.8979942140947887</c:v>
                </c:pt>
                <c:pt idx="40">
                  <c:v>4.0030641056353398</c:v>
                </c:pt>
                <c:pt idx="41">
                  <c:v>4.1061606558260122</c:v>
                </c:pt>
                <c:pt idx="42">
                  <c:v>4.2104066022811439</c:v>
                </c:pt>
                <c:pt idx="43">
                  <c:v>4.3147613343242268</c:v>
                </c:pt>
                <c:pt idx="44">
                  <c:v>4.4192250792383003</c:v>
                </c:pt>
                <c:pt idx="45">
                  <c:v>4.5237980650194336</c:v>
                </c:pt>
                <c:pt idx="46">
                  <c:v>4.6274331531989583</c:v>
                </c:pt>
                <c:pt idx="47">
                  <c:v>4.7322242094413305</c:v>
                </c:pt>
                <c:pt idx="48">
                  <c:v>4.8381747582841523</c:v>
                </c:pt>
                <c:pt idx="49">
                  <c:v>4.9421363333718231</c:v>
                </c:pt>
                <c:pt idx="50">
                  <c:v>5.0483096370830634</c:v>
                </c:pt>
                <c:pt idx="51">
                  <c:v>5.1524900153463919</c:v>
                </c:pt>
                <c:pt idx="52">
                  <c:v>5.2578330218856895</c:v>
                </c:pt>
                <c:pt idx="53">
                  <c:v>5.3632871169495289</c:v>
                </c:pt>
                <c:pt idx="54">
                  <c:v>5.4677963290776512</c:v>
                </c:pt>
                <c:pt idx="55">
                  <c:v>5.5745295115631075</c:v>
                </c:pt>
                <c:pt idx="56">
                  <c:v>5.6792598405633115</c:v>
                </c:pt>
                <c:pt idx="57">
                  <c:v>5.7840999689849939</c:v>
                </c:pt>
                <c:pt idx="58">
                  <c:v>5.8911714679849032</c:v>
                </c:pt>
                <c:pt idx="59">
                  <c:v>5.9972959194651612</c:v>
                </c:pt>
                <c:pt idx="60">
                  <c:v>6.1035331145966136</c:v>
                </c:pt>
                <c:pt idx="61">
                  <c:v>6.2088192313421739</c:v>
                </c:pt>
                <c:pt idx="62">
                  <c:v>6.3152815005268632</c:v>
                </c:pt>
                <c:pt idx="63">
                  <c:v>6.4218572326651167</c:v>
                </c:pt>
                <c:pt idx="64">
                  <c:v>6.5274792118540619</c:v>
                </c:pt>
                <c:pt idx="65">
                  <c:v>6.6353500550021174</c:v>
                </c:pt>
                <c:pt idx="66">
                  <c:v>6.7411978899255907</c:v>
                </c:pt>
                <c:pt idx="67">
                  <c:v>6.8482287571391911</c:v>
                </c:pt>
                <c:pt idx="68">
                  <c:v>6.9564463385909159</c:v>
                </c:pt>
                <c:pt idx="69">
                  <c:v>7.0637079599440709</c:v>
                </c:pt>
                <c:pt idx="70">
                  <c:v>7.1710847554000425</c:v>
                </c:pt>
                <c:pt idx="71">
                  <c:v>7.2775014782411773</c:v>
                </c:pt>
                <c:pt idx="72">
                  <c:v>7.385108207588047</c:v>
                </c:pt>
                <c:pt idx="73">
                  <c:v>7.4928308537624293</c:v>
                </c:pt>
                <c:pt idx="74">
                  <c:v>7.600669666771033</c:v>
                </c:pt>
                <c:pt idx="75">
                  <c:v>7.708624897430254</c:v>
                </c:pt>
                <c:pt idx="76">
                  <c:v>7.8166967973696755</c:v>
                </c:pt>
                <c:pt idx="77">
                  <c:v>7.9248856190355852</c:v>
                </c:pt>
                <c:pt idx="78">
                  <c:v>8.0342752682538379</c:v>
                </c:pt>
                <c:pt idx="79">
                  <c:v>8.1416150414368005</c:v>
                </c:pt>
                <c:pt idx="80">
                  <c:v>8.2512421574464092</c:v>
                </c:pt>
                <c:pt idx="81">
                  <c:v>8.3599023876313669</c:v>
                </c:pt>
                <c:pt idx="82">
                  <c:v>8.4675924464993599</c:v>
                </c:pt>
                <c:pt idx="83">
                  <c:v>8.5775777021403972</c:v>
                </c:pt>
                <c:pt idx="84">
                  <c:v>8.6855025576785323</c:v>
                </c:pt>
                <c:pt idx="85">
                  <c:v>8.7957278759142028</c:v>
                </c:pt>
                <c:pt idx="86">
                  <c:v>8.9049816833510924</c:v>
                </c:pt>
                <c:pt idx="87">
                  <c:v>9.0143549852965972</c:v>
                </c:pt>
                <c:pt idx="88">
                  <c:v>9.1238480434271096</c:v>
                </c:pt>
                <c:pt idx="89">
                  <c:v>9.2334611202796086</c:v>
                </c:pt>
                <c:pt idx="90">
                  <c:v>9.3431944792552439</c:v>
                </c:pt>
                <c:pt idx="91">
                  <c:v>9.4530483846233402</c:v>
                </c:pt>
                <c:pt idx="92">
                  <c:v>9.5630231015250082</c:v>
                </c:pt>
                <c:pt idx="93">
                  <c:v>9.6731188959771881</c:v>
                </c:pt>
                <c:pt idx="94">
                  <c:v>9.7833360348763065</c:v>
                </c:pt>
                <c:pt idx="95">
                  <c:v>9.8936747860023626</c:v>
                </c:pt>
                <c:pt idx="96">
                  <c:v>10.004135418022631</c:v>
                </c:pt>
                <c:pt idx="97">
                  <c:v>10.114718200495769</c:v>
                </c:pt>
                <c:pt idx="98">
                  <c:v>10.226531075052391</c:v>
                </c:pt>
                <c:pt idx="99">
                  <c:v>10.336251299515331</c:v>
                </c:pt>
                <c:pt idx="100">
                  <c:v>10.448312290166966</c:v>
                </c:pt>
                <c:pt idx="101">
                  <c:v>10.537162683066619</c:v>
                </c:pt>
              </c:numCache>
            </c:numRef>
          </c:xVal>
          <c:yVal>
            <c:numRef>
              <c:f>CHS_10Dec2015!$BD$27:$BD$128</c:f>
              <c:numCache>
                <c:formatCode>General</c:formatCode>
                <c:ptCount val="102"/>
                <c:pt idx="0">
                  <c:v>9.1999999999999998E-2</c:v>
                </c:pt>
                <c:pt idx="1">
                  <c:v>9.3982139999999992E-2</c:v>
                </c:pt>
                <c:pt idx="2">
                  <c:v>0.43947200000000003</c:v>
                </c:pt>
                <c:pt idx="3">
                  <c:v>1.79402642</c:v>
                </c:pt>
                <c:pt idx="4">
                  <c:v>3.2425578700000002</c:v>
                </c:pt>
                <c:pt idx="5">
                  <c:v>4.2231029799999993</c:v>
                </c:pt>
                <c:pt idx="6">
                  <c:v>4.8067769599999997</c:v>
                </c:pt>
                <c:pt idx="7">
                  <c:v>5.1756062400000005</c:v>
                </c:pt>
                <c:pt idx="8">
                  <c:v>5.4404344</c:v>
                </c:pt>
                <c:pt idx="9">
                  <c:v>5.6372775200000005</c:v>
                </c:pt>
                <c:pt idx="10">
                  <c:v>5.7920414200000003</c:v>
                </c:pt>
                <c:pt idx="11">
                  <c:v>5.9257529900000003</c:v>
                </c:pt>
                <c:pt idx="12">
                  <c:v>6.0354520800000007</c:v>
                </c:pt>
                <c:pt idx="13">
                  <c:v>6.1270752799999997</c:v>
                </c:pt>
                <c:pt idx="14">
                  <c:v>6.210667439999999</c:v>
                </c:pt>
                <c:pt idx="15">
                  <c:v>6.28619152</c:v>
                </c:pt>
                <c:pt idx="16">
                  <c:v>6.3487477199999995</c:v>
                </c:pt>
                <c:pt idx="17">
                  <c:v>6.4091963999999999</c:v>
                </c:pt>
                <c:pt idx="18">
                  <c:v>6.4635467499999999</c:v>
                </c:pt>
                <c:pt idx="19">
                  <c:v>6.5120140800000001</c:v>
                </c:pt>
                <c:pt idx="20">
                  <c:v>6.5553330000000001</c:v>
                </c:pt>
                <c:pt idx="21">
                  <c:v>6.5946972500000003</c:v>
                </c:pt>
                <c:pt idx="22">
                  <c:v>6.6399078399999993</c:v>
                </c:pt>
                <c:pt idx="23">
                  <c:v>6.6750992499999997</c:v>
                </c:pt>
                <c:pt idx="24">
                  <c:v>6.7083876800000004</c:v>
                </c:pt>
                <c:pt idx="25">
                  <c:v>6.7404810000000008</c:v>
                </c:pt>
                <c:pt idx="26">
                  <c:v>6.7745125000000002</c:v>
                </c:pt>
                <c:pt idx="27">
                  <c:v>6.8015739000000011</c:v>
                </c:pt>
                <c:pt idx="28">
                  <c:v>6.8267594999999996</c:v>
                </c:pt>
                <c:pt idx="29">
                  <c:v>6.8538232799999994</c:v>
                </c:pt>
                <c:pt idx="30">
                  <c:v>6.8807468799999993</c:v>
                </c:pt>
                <c:pt idx="31">
                  <c:v>6.9066307199999999</c:v>
                </c:pt>
                <c:pt idx="32">
                  <c:v>6.9305090399999996</c:v>
                </c:pt>
                <c:pt idx="33">
                  <c:v>6.9562588799999991</c:v>
                </c:pt>
                <c:pt idx="34">
                  <c:v>6.9751733999999992</c:v>
                </c:pt>
                <c:pt idx="35">
                  <c:v>6.9998284799999997</c:v>
                </c:pt>
                <c:pt idx="36">
                  <c:v>7.0224880399999998</c:v>
                </c:pt>
                <c:pt idx="37">
                  <c:v>7.0460493599999996</c:v>
                </c:pt>
                <c:pt idx="38">
                  <c:v>7.0628073599999999</c:v>
                </c:pt>
                <c:pt idx="39">
                  <c:v>7.0795889699999996</c:v>
                </c:pt>
                <c:pt idx="40">
                  <c:v>7.101937920000001</c:v>
                </c:pt>
                <c:pt idx="41">
                  <c:v>7.1205336299999997</c:v>
                </c:pt>
                <c:pt idx="42">
                  <c:v>7.1409189600000005</c:v>
                </c:pt>
                <c:pt idx="43">
                  <c:v>7.1612462900000002</c:v>
                </c:pt>
                <c:pt idx="44">
                  <c:v>7.1700343799999997</c:v>
                </c:pt>
                <c:pt idx="45">
                  <c:v>7.18930194</c:v>
                </c:pt>
                <c:pt idx="46">
                  <c:v>7.2057246599999996</c:v>
                </c:pt>
                <c:pt idx="47">
                  <c:v>7.2220221599999999</c:v>
                </c:pt>
                <c:pt idx="48">
                  <c:v>7.2410519999999998</c:v>
                </c:pt>
                <c:pt idx="49">
                  <c:v>7.2582742800000002</c:v>
                </c:pt>
                <c:pt idx="50">
                  <c:v>7.2733905000000005</c:v>
                </c:pt>
                <c:pt idx="51">
                  <c:v>7.2876619399999996</c:v>
                </c:pt>
                <c:pt idx="52">
                  <c:v>7.306554779999999</c:v>
                </c:pt>
                <c:pt idx="53">
                  <c:v>7.3187571599999997</c:v>
                </c:pt>
                <c:pt idx="54">
                  <c:v>7.3319417600000003</c:v>
                </c:pt>
                <c:pt idx="55">
                  <c:v>7.3506021600000002</c:v>
                </c:pt>
                <c:pt idx="56">
                  <c:v>7.3636932599999998</c:v>
                </c:pt>
                <c:pt idx="57">
                  <c:v>7.3748531999999996</c:v>
                </c:pt>
                <c:pt idx="58">
                  <c:v>7.39335918</c:v>
                </c:pt>
                <c:pt idx="59">
                  <c:v>7.4100037200000006</c:v>
                </c:pt>
                <c:pt idx="60">
                  <c:v>7.4247146800000001</c:v>
                </c:pt>
                <c:pt idx="61">
                  <c:v>7.4319383999999999</c:v>
                </c:pt>
                <c:pt idx="62">
                  <c:v>7.4484392000000001</c:v>
                </c:pt>
                <c:pt idx="63">
                  <c:v>7.4648879999999993</c:v>
                </c:pt>
                <c:pt idx="64">
                  <c:v>7.4757438000000009</c:v>
                </c:pt>
                <c:pt idx="65">
                  <c:v>7.4892073999999997</c:v>
                </c:pt>
                <c:pt idx="66">
                  <c:v>7.5065242999999997</c:v>
                </c:pt>
                <c:pt idx="67">
                  <c:v>7.5171705000000006</c:v>
                </c:pt>
                <c:pt idx="68">
                  <c:v>7.5295615999999992</c:v>
                </c:pt>
                <c:pt idx="69">
                  <c:v>7.5466481999999999</c:v>
                </c:pt>
                <c:pt idx="70">
                  <c:v>7.5608883999999987</c:v>
                </c:pt>
                <c:pt idx="71">
                  <c:v>7.5714428300000005</c:v>
                </c:pt>
                <c:pt idx="72">
                  <c:v>7.5800184100000001</c:v>
                </c:pt>
                <c:pt idx="73">
                  <c:v>7.5941248500000009</c:v>
                </c:pt>
                <c:pt idx="74">
                  <c:v>7.6072564800000002</c:v>
                </c:pt>
                <c:pt idx="75">
                  <c:v>7.61478725</c:v>
                </c:pt>
                <c:pt idx="76">
                  <c:v>7.6296825000000004</c:v>
                </c:pt>
                <c:pt idx="77">
                  <c:v>7.6436039399999993</c:v>
                </c:pt>
                <c:pt idx="78">
                  <c:v>7.6546260000000004</c:v>
                </c:pt>
                <c:pt idx="79">
                  <c:v>7.6657719600000007</c:v>
                </c:pt>
                <c:pt idx="80">
                  <c:v>7.6776304</c:v>
                </c:pt>
                <c:pt idx="81">
                  <c:v>7.6913675999999995</c:v>
                </c:pt>
                <c:pt idx="82">
                  <c:v>7.6996278000000009</c:v>
                </c:pt>
                <c:pt idx="83">
                  <c:v>7.7095199999999995</c:v>
                </c:pt>
                <c:pt idx="84">
                  <c:v>7.7204570099999996</c:v>
                </c:pt>
                <c:pt idx="85">
                  <c:v>7.7302678</c:v>
                </c:pt>
                <c:pt idx="86">
                  <c:v>7.7401228000000009</c:v>
                </c:pt>
                <c:pt idx="87">
                  <c:v>7.7545067999999997</c:v>
                </c:pt>
                <c:pt idx="88">
                  <c:v>7.7670152000000012</c:v>
                </c:pt>
                <c:pt idx="89">
                  <c:v>7.7721831999999988</c:v>
                </c:pt>
                <c:pt idx="90">
                  <c:v>7.7800536000000005</c:v>
                </c:pt>
                <c:pt idx="91">
                  <c:v>7.7960761999999999</c:v>
                </c:pt>
                <c:pt idx="92">
                  <c:v>7.8065920000000002</c:v>
                </c:pt>
                <c:pt idx="93">
                  <c:v>7.8152501999999995</c:v>
                </c:pt>
                <c:pt idx="94">
                  <c:v>7.8220568000000004</c:v>
                </c:pt>
                <c:pt idx="95">
                  <c:v>7.8324525999999999</c:v>
                </c:pt>
                <c:pt idx="96">
                  <c:v>7.8428063999999997</c:v>
                </c:pt>
                <c:pt idx="97">
                  <c:v>7.8522144000000011</c:v>
                </c:pt>
                <c:pt idx="98">
                  <c:v>7.8605925300000008</c:v>
                </c:pt>
                <c:pt idx="99">
                  <c:v>7.8754194000000002</c:v>
                </c:pt>
                <c:pt idx="100">
                  <c:v>7.8819124999999994</c:v>
                </c:pt>
                <c:pt idx="101">
                  <c:v>7.8902123299999998</c:v>
                </c:pt>
              </c:numCache>
            </c:numRef>
          </c:yVal>
          <c:smooth val="1"/>
        </c:ser>
        <c:ser>
          <c:idx val="3"/>
          <c:order val="3"/>
          <c:tx>
            <c:v>Test_1 : CSR-3</c:v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CHS_10Dec2015!$G$27:$G$528</c:f>
              <c:numCache>
                <c:formatCode>General</c:formatCode>
                <c:ptCount val="502"/>
                <c:pt idx="0">
                  <c:v>0</c:v>
                </c:pt>
                <c:pt idx="1">
                  <c:v>9.0004050243050904E-3</c:v>
                </c:pt>
                <c:pt idx="2">
                  <c:v>2.8003920731881727E-2</c:v>
                </c:pt>
                <c:pt idx="3">
                  <c:v>4.8011523687731213E-2</c:v>
                </c:pt>
                <c:pt idx="4">
                  <c:v>6.702245503046865E-2</c:v>
                </c:pt>
                <c:pt idx="5">
                  <c:v>8.8038742730735475E-2</c:v>
                </c:pt>
                <c:pt idx="6">
                  <c:v>0.10805836202443862</c:v>
                </c:pt>
                <c:pt idx="7">
                  <c:v>0.1280819899722391</c:v>
                </c:pt>
                <c:pt idx="8">
                  <c:v>0.1471081510009718</c:v>
                </c:pt>
                <c:pt idx="9">
                  <c:v>0.16713960044347081</c:v>
                </c:pt>
                <c:pt idx="10">
                  <c:v>0.18817694180183597</c:v>
                </c:pt>
                <c:pt idx="11">
                  <c:v>0.20721454111787227</c:v>
                </c:pt>
                <c:pt idx="12">
                  <c:v>0.22725803556778332</c:v>
                </c:pt>
                <c:pt idx="13">
                  <c:v>0.24730554823979758</c:v>
                </c:pt>
                <c:pt idx="14">
                  <c:v>0.26835976292017788</c:v>
                </c:pt>
                <c:pt idx="15">
                  <c:v>0.28741263469683737</c:v>
                </c:pt>
                <c:pt idx="16">
                  <c:v>0.30747221170762162</c:v>
                </c:pt>
                <c:pt idx="17">
                  <c:v>0.32853909915292112</c:v>
                </c:pt>
                <c:pt idx="18">
                  <c:v>0.3476034413654368</c:v>
                </c:pt>
                <c:pt idx="19">
                  <c:v>0.3676750972440665</c:v>
                </c:pt>
                <c:pt idx="20">
                  <c:v>0.38775078264520996</c:v>
                </c:pt>
                <c:pt idx="21">
                  <c:v>0.40883459086065183</c:v>
                </c:pt>
                <c:pt idx="22">
                  <c:v>0.42791424848889065</c:v>
                </c:pt>
                <c:pt idx="23">
                  <c:v>0.44800203217083168</c:v>
                </c:pt>
                <c:pt idx="24">
                  <c:v>0.4680938518540621</c:v>
                </c:pt>
                <c:pt idx="25">
                  <c:v>0.48818970916073101</c:v>
                </c:pt>
                <c:pt idx="26">
                  <c:v>0.50828960571393256</c:v>
                </c:pt>
                <c:pt idx="27">
                  <c:v>0.52738825027082459</c:v>
                </c:pt>
                <c:pt idx="28">
                  <c:v>0.54749602802698261</c:v>
                </c:pt>
                <c:pt idx="29">
                  <c:v>0.5676078498235837</c:v>
                </c:pt>
                <c:pt idx="30">
                  <c:v>0.58772371728761563</c:v>
                </c:pt>
                <c:pt idx="31">
                  <c:v>0.60884973405574594</c:v>
                </c:pt>
                <c:pt idx="32">
                  <c:v>0.62796759573084493</c:v>
                </c:pt>
                <c:pt idx="33">
                  <c:v>0.64809560996891968</c:v>
                </c:pt>
                <c:pt idx="34">
                  <c:v>0.66923438611249386</c:v>
                </c:pt>
                <c:pt idx="35">
                  <c:v>0.68836379663260427</c:v>
                </c:pt>
                <c:pt idx="36">
                  <c:v>0.70850397232301188</c:v>
                </c:pt>
                <c:pt idx="37">
                  <c:v>0.7296555232637999</c:v>
                </c:pt>
                <c:pt idx="38">
                  <c:v>0.74980401773571592</c:v>
                </c:pt>
                <c:pt idx="39">
                  <c:v>0.76894884843801425</c:v>
                </c:pt>
                <c:pt idx="40">
                  <c:v>0.78910526227711708</c:v>
                </c:pt>
                <c:pt idx="41">
                  <c:v>0.80926573974550386</c:v>
                </c:pt>
                <c:pt idx="42">
                  <c:v>0.82943028248201101</c:v>
                </c:pt>
                <c:pt idx="43">
                  <c:v>0.84959889212643158</c:v>
                </c:pt>
                <c:pt idx="44">
                  <c:v>0.86977157031958552</c:v>
                </c:pt>
                <c:pt idx="45">
                  <c:v>0.88994831870327462</c:v>
                </c:pt>
                <c:pt idx="46">
                  <c:v>0.90912000117803449</c:v>
                </c:pt>
                <c:pt idx="47">
                  <c:v>0.9303140326144469</c:v>
                </c:pt>
                <c:pt idx="48">
                  <c:v>0.95050300143049526</c:v>
                </c:pt>
                <c:pt idx="49">
                  <c:v>0.97069604701423351</c:v>
                </c:pt>
                <c:pt idx="50">
                  <c:v>0.98988321792475797</c:v>
                </c:pt>
                <c:pt idx="51">
                  <c:v>1.0110943750728958</c:v>
                </c:pt>
                <c:pt idx="52">
                  <c:v>1.0312996608443852</c:v>
                </c:pt>
                <c:pt idx="53">
                  <c:v>1.0504984645147437</c:v>
                </c:pt>
                <c:pt idx="54">
                  <c:v>1.0717224841205175</c:v>
                </c:pt>
                <c:pt idx="55">
                  <c:v>1.0919400249277256</c:v>
                </c:pt>
                <c:pt idx="56">
                  <c:v>1.1121616540510675</c:v>
                </c:pt>
                <c:pt idx="57">
                  <c:v>1.1313759900273404</c:v>
                </c:pt>
                <c:pt idx="58">
                  <c:v>1.1526171838622987</c:v>
                </c:pt>
                <c:pt idx="59">
                  <c:v>1.1728510878607539</c:v>
                </c:pt>
                <c:pt idx="60">
                  <c:v>1.1920770895693671</c:v>
                </c:pt>
                <c:pt idx="61">
                  <c:v>1.2123189802310612</c:v>
                </c:pt>
                <c:pt idx="62">
                  <c:v>1.2335773761120854</c:v>
                </c:pt>
                <c:pt idx="63">
                  <c:v>1.2538276698105417</c:v>
                </c:pt>
                <c:pt idx="64">
                  <c:v>1.2730692478818504</c:v>
                </c:pt>
                <c:pt idx="65">
                  <c:v>1.2933275411899259</c:v>
                </c:pt>
                <c:pt idx="66">
                  <c:v>1.3146031670015224</c:v>
                </c:pt>
                <c:pt idx="67">
                  <c:v>1.3338564439180542</c:v>
                </c:pt>
                <c:pt idx="68">
                  <c:v>1.3541270566667298</c:v>
                </c:pt>
                <c:pt idx="69">
                  <c:v>1.375415623266302</c:v>
                </c:pt>
                <c:pt idx="70">
                  <c:v>1.3956946629204812</c:v>
                </c:pt>
                <c:pt idx="71">
                  <c:v>1.4149635604442148</c:v>
                </c:pt>
                <c:pt idx="72">
                  <c:v>1.4352506224400479</c:v>
                </c:pt>
                <c:pt idx="73">
                  <c:v>1.4565564679315215</c:v>
                </c:pt>
                <c:pt idx="74">
                  <c:v>1.4758370975545463</c:v>
                </c:pt>
                <c:pt idx="75">
                  <c:v>1.4961365140160288</c:v>
                </c:pt>
                <c:pt idx="76">
                  <c:v>1.5164400519772523</c:v>
                </c:pt>
                <c:pt idx="77">
                  <c:v>1.5357322321042073</c:v>
                </c:pt>
                <c:pt idx="78">
                  <c:v>1.5570594990957853</c:v>
                </c:pt>
                <c:pt idx="79">
                  <c:v>1.5773754116040879</c:v>
                </c:pt>
                <c:pt idx="80">
                  <c:v>1.5976954523140856</c:v>
                </c:pt>
                <c:pt idx="81">
                  <c:v>1.6180196229038351</c:v>
                </c:pt>
                <c:pt idx="82">
                  <c:v>1.6383479250524056</c:v>
                </c:pt>
                <c:pt idx="83">
                  <c:v>1.6586803604398899</c:v>
                </c:pt>
                <c:pt idx="84">
                  <c:v>1.6780000040017204</c:v>
                </c:pt>
                <c:pt idx="85">
                  <c:v>1.6993576376571105</c:v>
                </c:pt>
                <c:pt idx="86">
                  <c:v>1.7197024828521497</c:v>
                </c:pt>
                <c:pt idx="87">
                  <c:v>1.7400514680167334</c:v>
                </c:pt>
                <c:pt idx="88">
                  <c:v>1.7593868401047974</c:v>
                </c:pt>
                <c:pt idx="89">
                  <c:v>1.7807618649964712</c:v>
                </c:pt>
                <c:pt idx="90">
                  <c:v>1.8011232801851775</c:v>
                </c:pt>
                <c:pt idx="91">
                  <c:v>1.8214888420905018</c:v>
                </c:pt>
                <c:pt idx="92">
                  <c:v>1.8418585524018039</c:v>
                </c:pt>
                <c:pt idx="93">
                  <c:v>1.8622324128094645</c:v>
                </c:pt>
                <c:pt idx="94">
                  <c:v>1.8826104250049096</c:v>
                </c:pt>
                <c:pt idx="95">
                  <c:v>1.9019733837254809</c:v>
                </c:pt>
                <c:pt idx="96">
                  <c:v>1.9223594967759197</c:v>
                </c:pt>
                <c:pt idx="97">
                  <c:v>1.9427497666098434</c:v>
                </c:pt>
                <c:pt idx="98">
                  <c:v>1.9631441949227348</c:v>
                </c:pt>
                <c:pt idx="99">
                  <c:v>1.9835427834111468</c:v>
                </c:pt>
                <c:pt idx="100">
                  <c:v>2.0039455337726593</c:v>
                </c:pt>
                <c:pt idx="101">
                  <c:v>2.0253729027268021</c:v>
                </c:pt>
                <c:pt idx="102">
                  <c:v>2.0447635269105184</c:v>
                </c:pt>
                <c:pt idx="103">
                  <c:v>2.064157911786519</c:v>
                </c:pt>
                <c:pt idx="104">
                  <c:v>2.0855981879377334</c:v>
                </c:pt>
                <c:pt idx="105">
                  <c:v>2.1060217731648621</c:v>
                </c:pt>
                <c:pt idx="106">
                  <c:v>2.1264495304724296</c:v>
                </c:pt>
                <c:pt idx="107">
                  <c:v>2.1468814615653193</c:v>
                </c:pt>
                <c:pt idx="108">
                  <c:v>2.1673175681494277</c:v>
                </c:pt>
                <c:pt idx="109">
                  <c:v>2.1867357385077999</c:v>
                </c:pt>
                <c:pt idx="110">
                  <c:v>2.2082023146202392</c:v>
                </c:pt>
                <c:pt idx="111">
                  <c:v>2.228650957924013</c:v>
                </c:pt>
                <c:pt idx="112">
                  <c:v>2.2491037835531711</c:v>
                </c:pt>
                <c:pt idx="113">
                  <c:v>2.2685378433382621</c:v>
                </c:pt>
                <c:pt idx="114">
                  <c:v>2.290021988633264</c:v>
                </c:pt>
                <c:pt idx="115">
                  <c:v>2.3104873715096765</c:v>
                </c:pt>
                <c:pt idx="116">
                  <c:v>2.3299333654403522</c:v>
                </c:pt>
                <c:pt idx="117">
                  <c:v>2.3504069187994059</c:v>
                </c:pt>
                <c:pt idx="118">
                  <c:v>2.3719086620592864</c:v>
                </c:pt>
                <c:pt idx="119">
                  <c:v>2.3923908119373332</c:v>
                </c:pt>
                <c:pt idx="120">
                  <c:v>2.4118527408807799</c:v>
                </c:pt>
                <c:pt idx="121">
                  <c:v>2.4323430746375529</c:v>
                </c:pt>
                <c:pt idx="122">
                  <c:v>2.4528376077925858</c:v>
                </c:pt>
                <c:pt idx="123">
                  <c:v>2.4723113055505954</c:v>
                </c:pt>
                <c:pt idx="124">
                  <c:v>2.4938392791850905</c:v>
                </c:pt>
                <c:pt idx="125">
                  <c:v>2.514346420869022</c:v>
                </c:pt>
                <c:pt idx="126">
                  <c:v>2.5338321015193519</c:v>
                </c:pt>
                <c:pt idx="127">
                  <c:v>2.5553733248363901</c:v>
                </c:pt>
                <c:pt idx="128">
                  <c:v>2.5758930905726647</c:v>
                </c:pt>
                <c:pt idx="129">
                  <c:v>2.5964170677810081</c:v>
                </c:pt>
                <c:pt idx="130">
                  <c:v>2.6169452581904755</c:v>
                </c:pt>
                <c:pt idx="131">
                  <c:v>2.6374776635312225</c:v>
                </c:pt>
                <c:pt idx="132">
                  <c:v>2.6580142855344566</c:v>
                </c:pt>
                <c:pt idx="133">
                  <c:v>2.6795822787163117</c:v>
                </c:pt>
                <c:pt idx="134">
                  <c:v>2.6991001864585717</c:v>
                </c:pt>
                <c:pt idx="135">
                  <c:v>2.7196494688471962</c:v>
                </c:pt>
                <c:pt idx="136">
                  <c:v>2.7402029748338217</c:v>
                </c:pt>
                <c:pt idx="137">
                  <c:v>2.7617887036672615</c:v>
                </c:pt>
                <c:pt idx="138">
                  <c:v>2.7813226645483535</c:v>
                </c:pt>
                <c:pt idx="139">
                  <c:v>2.8018888517525897</c:v>
                </c:pt>
                <c:pt idx="140">
                  <c:v>2.8224592695074535</c:v>
                </c:pt>
                <c:pt idx="141">
                  <c:v>2.8420050865076765</c:v>
                </c:pt>
                <c:pt idx="142">
                  <c:v>2.8636128036335409</c:v>
                </c:pt>
                <c:pt idx="143">
                  <c:v>2.8841959234896741</c:v>
                </c:pt>
                <c:pt idx="144">
                  <c:v>2.9037538123293936</c:v>
                </c:pt>
                <c:pt idx="145">
                  <c:v>2.9243451969668466</c:v>
                </c:pt>
                <c:pt idx="146">
                  <c:v>2.9449408225288036</c:v>
                </c:pt>
                <c:pt idx="147">
                  <c:v>2.9665707955756617</c:v>
                </c:pt>
                <c:pt idx="148">
                  <c:v>2.9861448034162534</c:v>
                </c:pt>
                <c:pt idx="149">
                  <c:v>3.0067531622394972</c:v>
                </c:pt>
                <c:pt idx="150">
                  <c:v>3.0273657689827171</c:v>
                </c:pt>
                <c:pt idx="151">
                  <c:v>3.0469516816200017</c:v>
                </c:pt>
                <c:pt idx="152">
                  <c:v>3.0686037332364782</c:v>
                </c:pt>
                <c:pt idx="153">
                  <c:v>3.0892290942534104</c:v>
                </c:pt>
                <c:pt idx="154">
                  <c:v>3.1098587102031234</c:v>
                </c:pt>
                <c:pt idx="155">
                  <c:v>3.1294607880861411</c:v>
                </c:pt>
                <c:pt idx="156">
                  <c:v>3.1511307139256512</c:v>
                </c:pt>
                <c:pt idx="157">
                  <c:v>3.1717731052135463</c:v>
                </c:pt>
                <c:pt idx="158">
                  <c:v>3.1913873245530802</c:v>
                </c:pt>
                <c:pt idx="159">
                  <c:v>3.2120380282991934</c:v>
                </c:pt>
                <c:pt idx="160">
                  <c:v>3.2337258578972001</c:v>
                </c:pt>
                <c:pt idx="161">
                  <c:v>3.2543853076029521</c:v>
                </c:pt>
                <c:pt idx="162">
                  <c:v>3.2740157389672215</c:v>
                </c:pt>
                <c:pt idx="163">
                  <c:v>3.2957170158108431</c:v>
                </c:pt>
                <c:pt idx="164">
                  <c:v>3.3163892778433617</c:v>
                </c:pt>
                <c:pt idx="165">
                  <c:v>3.3360318858245592</c:v>
                </c:pt>
                <c:pt idx="166">
                  <c:v>3.3567124843947846</c:v>
                </c:pt>
                <c:pt idx="167">
                  <c:v>3.3773973607212628</c:v>
                </c:pt>
                <c:pt idx="168">
                  <c:v>3.3991210867360353</c:v>
                </c:pt>
                <c:pt idx="169">
                  <c:v>3.4187799537243415</c:v>
                </c:pt>
                <c:pt idx="170">
                  <c:v>3.4394776739443556</c:v>
                </c:pt>
                <c:pt idx="171">
                  <c:v>3.4601796790074726</c:v>
                </c:pt>
                <c:pt idx="172">
                  <c:v>3.4808859706881563</c:v>
                </c:pt>
                <c:pt idx="173">
                  <c:v>3.5015965507619864</c:v>
                </c:pt>
                <c:pt idx="174">
                  <c:v>3.5223114210056097</c:v>
                </c:pt>
                <c:pt idx="175">
                  <c:v>3.5440666540018948</c:v>
                </c:pt>
                <c:pt idx="176">
                  <c:v>3.5637540391144715</c:v>
                </c:pt>
                <c:pt idx="177">
                  <c:v>3.5844817905385762</c:v>
                </c:pt>
                <c:pt idx="178">
                  <c:v>3.6052138392502187</c:v>
                </c:pt>
                <c:pt idx="179">
                  <c:v>3.6249132675121034</c:v>
                </c:pt>
                <c:pt idx="180">
                  <c:v>3.6466908356660395</c:v>
                </c:pt>
                <c:pt idx="181">
                  <c:v>3.6674357869379373</c:v>
                </c:pt>
                <c:pt idx="182">
                  <c:v>3.6881850426328326</c:v>
                </c:pt>
                <c:pt idx="183">
                  <c:v>3.7079008241420741</c:v>
                </c:pt>
                <c:pt idx="184">
                  <c:v>3.7296964744393124</c:v>
                </c:pt>
                <c:pt idx="185">
                  <c:v>3.7504586541275096</c:v>
                </c:pt>
                <c:pt idx="186">
                  <c:v>3.7722635831661808</c:v>
                </c:pt>
                <c:pt idx="187">
                  <c:v>3.7919959500237397</c:v>
                </c:pt>
                <c:pt idx="188">
                  <c:v>3.8127710698150872</c:v>
                </c:pt>
                <c:pt idx="189">
                  <c:v>3.8335505065593369</c:v>
                </c:pt>
                <c:pt idx="190">
                  <c:v>3.8543342620509158</c:v>
                </c:pt>
                <c:pt idx="191">
                  <c:v>3.8751223380854056</c:v>
                </c:pt>
                <c:pt idx="192">
                  <c:v>3.8959147364594937</c:v>
                </c:pt>
                <c:pt idx="193">
                  <c:v>3.9156715201193912</c:v>
                </c:pt>
                <c:pt idx="194">
                  <c:v>3.9375125074188402</c:v>
                </c:pt>
                <c:pt idx="195">
                  <c:v>3.9583178836030743</c:v>
                </c:pt>
                <c:pt idx="196">
                  <c:v>3.979127589324881</c:v>
                </c:pt>
                <c:pt idx="197">
                  <c:v>3.9989008216363282</c:v>
                </c:pt>
                <c:pt idx="198">
                  <c:v>4.020759996591555</c:v>
                </c:pt>
                <c:pt idx="199">
                  <c:v>4.0415827017444181</c:v>
                </c:pt>
                <c:pt idx="200">
                  <c:v>4.0613682885297129</c:v>
                </c:pt>
                <c:pt idx="201">
                  <c:v>4.0832411241175635</c:v>
                </c:pt>
                <c:pt idx="202">
                  <c:v>4.1040768449526093</c:v>
                </c:pt>
                <c:pt idx="203">
                  <c:v>4.1249169079650336</c:v>
                </c:pt>
                <c:pt idx="204">
                  <c:v>4.1447189914173475</c:v>
                </c:pt>
                <c:pt idx="205">
                  <c:v>4.165567526883251</c:v>
                </c:pt>
                <c:pt idx="206">
                  <c:v>4.1874631681741583</c:v>
                </c:pt>
                <c:pt idx="207">
                  <c:v>4.2072776421907774</c:v>
                </c:pt>
                <c:pt idx="208">
                  <c:v>4.2281392256606143</c:v>
                </c:pt>
                <c:pt idx="209">
                  <c:v>4.2500485732148601</c:v>
                </c:pt>
                <c:pt idx="210">
                  <c:v>4.2709190822179739</c:v>
                </c:pt>
                <c:pt idx="211">
                  <c:v>4.2907501011276548</c:v>
                </c:pt>
                <c:pt idx="212">
                  <c:v>4.3116291073628075</c:v>
                </c:pt>
                <c:pt idx="213">
                  <c:v>4.333556756650041</c:v>
                </c:pt>
                <c:pt idx="214">
                  <c:v>4.3534002023728373</c:v>
                </c:pt>
                <c:pt idx="215">
                  <c:v>4.3742922947918741</c:v>
                </c:pt>
                <c:pt idx="216">
                  <c:v>4.3951887529182834</c:v>
                </c:pt>
                <c:pt idx="217">
                  <c:v>4.4160895785769778</c:v>
                </c:pt>
                <c:pt idx="218">
                  <c:v>4.4369947735940531</c:v>
                </c:pt>
                <c:pt idx="219">
                  <c:v>4.4579043397967357</c:v>
                </c:pt>
                <c:pt idx="220">
                  <c:v>4.4788182790134003</c:v>
                </c:pt>
                <c:pt idx="221">
                  <c:v>4.4997365930735809</c:v>
                </c:pt>
                <c:pt idx="222">
                  <c:v>4.5206592838079231</c:v>
                </c:pt>
                <c:pt idx="223">
                  <c:v>4.5415863530482579</c:v>
                </c:pt>
                <c:pt idx="224">
                  <c:v>4.5635644901233192</c:v>
                </c:pt>
                <c:pt idx="225">
                  <c:v>4.5834536343799357</c:v>
                </c:pt>
                <c:pt idx="226">
                  <c:v>4.6043938501406849</c:v>
                </c:pt>
                <c:pt idx="227">
                  <c:v>4.6253384517462042</c:v>
                </c:pt>
                <c:pt idx="228">
                  <c:v>4.6462874410340858</c:v>
                </c:pt>
                <c:pt idx="229">
                  <c:v>4.6672408198430668</c:v>
                </c:pt>
                <c:pt idx="230">
                  <c:v>4.6881985900130365</c:v>
                </c:pt>
                <c:pt idx="231">
                  <c:v>4.7091607533850572</c:v>
                </c:pt>
                <c:pt idx="232">
                  <c:v>4.7301273118013096</c:v>
                </c:pt>
                <c:pt idx="233">
                  <c:v>4.7510982671051734</c:v>
                </c:pt>
                <c:pt idx="234">
                  <c:v>4.7731225043428003</c:v>
                </c:pt>
                <c:pt idx="235">
                  <c:v>4.7930533757549947</c:v>
                </c:pt>
                <c:pt idx="236">
                  <c:v>4.8140375327934981</c:v>
                </c:pt>
                <c:pt idx="237">
                  <c:v>4.8350260941046725</c:v>
                </c:pt>
                <c:pt idx="238">
                  <c:v>4.8560190615377028</c:v>
                </c:pt>
                <c:pt idx="239">
                  <c:v>4.877016436942931</c:v>
                </c:pt>
                <c:pt idx="240">
                  <c:v>4.8980182221718609</c:v>
                </c:pt>
                <c:pt idx="241">
                  <c:v>4.9190244190771786</c:v>
                </c:pt>
                <c:pt idx="242">
                  <c:v>4.9400350295126989</c:v>
                </c:pt>
                <c:pt idx="243">
                  <c:v>4.9610500553334447</c:v>
                </c:pt>
                <c:pt idx="244">
                  <c:v>4.9820694983955924</c:v>
                </c:pt>
                <c:pt idx="245">
                  <c:v>5.0041446696992198</c:v>
                </c:pt>
                <c:pt idx="246">
                  <c:v>5.0241216436746789</c:v>
                </c:pt>
                <c:pt idx="247">
                  <c:v>5.0462061010388934</c:v>
                </c:pt>
                <c:pt idx="248">
                  <c:v>5.0672434529346315</c:v>
                </c:pt>
                <c:pt idx="249">
                  <c:v>5.0872330373756549</c:v>
                </c:pt>
                <c:pt idx="250">
                  <c:v>5.1082790229316055</c:v>
                </c:pt>
                <c:pt idx="251">
                  <c:v>5.1303820758742056</c:v>
                </c:pt>
                <c:pt idx="252">
                  <c:v>5.1514371454863541</c:v>
                </c:pt>
                <c:pt idx="253">
                  <c:v>5.1714435686678772</c:v>
                </c:pt>
                <c:pt idx="254">
                  <c:v>5.1925072864919368</c:v>
                </c:pt>
                <c:pt idx="255">
                  <c:v>5.2146289663550398</c:v>
                </c:pt>
                <c:pt idx="256">
                  <c:v>5.2357017835525737</c:v>
                </c:pt>
                <c:pt idx="257">
                  <c:v>5.2557250738676071</c:v>
                </c:pt>
                <c:pt idx="258">
                  <c:v>5.2778607445370431</c:v>
                </c:pt>
                <c:pt idx="259">
                  <c:v>5.2989468920706102</c:v>
                </c:pt>
                <c:pt idx="260">
                  <c:v>5.3189828514119046</c:v>
                </c:pt>
                <c:pt idx="261">
                  <c:v>5.34007767271153</c:v>
                </c:pt>
                <c:pt idx="262">
                  <c:v>5.362232025341183</c:v>
                </c:pt>
                <c:pt idx="263">
                  <c:v>5.3833359729128869</c:v>
                </c:pt>
                <c:pt idx="264">
                  <c:v>5.4033888492485627</c:v>
                </c:pt>
                <c:pt idx="265">
                  <c:v>5.4255572340558356</c:v>
                </c:pt>
                <c:pt idx="266">
                  <c:v>5.4466745513903252</c:v>
                </c:pt>
                <c:pt idx="267">
                  <c:v>5.4667401342308208</c:v>
                </c:pt>
                <c:pt idx="268">
                  <c:v>5.4878661509989453</c:v>
                </c:pt>
                <c:pt idx="269">
                  <c:v>5.5100532730504623</c:v>
                </c:pt>
                <c:pt idx="270">
                  <c:v>5.5311884431087392</c:v>
                </c:pt>
                <c:pt idx="271">
                  <c:v>5.5512709930258826</c:v>
                </c:pt>
                <c:pt idx="272">
                  <c:v>5.5724148772361675</c:v>
                </c:pt>
                <c:pt idx="273">
                  <c:v>5.5935632330303307</c:v>
                </c:pt>
                <c:pt idx="274">
                  <c:v>5.6147160623001051</c:v>
                </c:pt>
                <c:pt idx="275">
                  <c:v>5.6358733669384238</c:v>
                </c:pt>
                <c:pt idx="276">
                  <c:v>5.658093355496618</c:v>
                </c:pt>
                <c:pt idx="277">
                  <c:v>5.6792598405633115</c:v>
                </c:pt>
                <c:pt idx="278">
                  <c:v>5.6993721520120317</c:v>
                </c:pt>
                <c:pt idx="279">
                  <c:v>5.721606256042775</c:v>
                </c:pt>
                <c:pt idx="280">
                  <c:v>5.7427861902523532</c:v>
                </c:pt>
                <c:pt idx="281">
                  <c:v>5.7629112836636418</c:v>
                </c:pt>
                <c:pt idx="282">
                  <c:v>5.7840999689849939</c:v>
                </c:pt>
                <c:pt idx="283">
                  <c:v>5.8063529215667629</c:v>
                </c:pt>
                <c:pt idx="284">
                  <c:v>5.8275508145755923</c:v>
                </c:pt>
                <c:pt idx="285">
                  <c:v>5.8476929758975835</c:v>
                </c:pt>
                <c:pt idx="286">
                  <c:v>5.8688996348679616</c:v>
                </c:pt>
                <c:pt idx="287">
                  <c:v>5.8911714679849032</c:v>
                </c:pt>
                <c:pt idx="288">
                  <c:v>5.9113264492506579</c:v>
                </c:pt>
                <c:pt idx="289">
                  <c:v>5.9325466084814771</c:v>
                </c:pt>
                <c:pt idx="290">
                  <c:v>5.9537712716196278</c:v>
                </c:pt>
                <c:pt idx="291">
                  <c:v>5.9760620173373722</c:v>
                </c:pt>
                <c:pt idx="292">
                  <c:v>5.9962341172682878</c:v>
                </c:pt>
                <c:pt idx="293">
                  <c:v>6.0174723036070095</c:v>
                </c:pt>
                <c:pt idx="294">
                  <c:v>6.0397772548675777</c:v>
                </c:pt>
                <c:pt idx="295">
                  <c:v>6.0599622128929598</c:v>
                </c:pt>
                <c:pt idx="296">
                  <c:v>6.0812139396757479</c:v>
                </c:pt>
                <c:pt idx="297">
                  <c:v>6.1035331145966136</c:v>
                </c:pt>
                <c:pt idx="298">
                  <c:v>6.1247941039505305</c:v>
                </c:pt>
                <c:pt idx="299">
                  <c:v>6.1449962316222591</c:v>
                </c:pt>
                <c:pt idx="300">
                  <c:v>6.1673296483556159</c:v>
                </c:pt>
                <c:pt idx="301">
                  <c:v>6.1886042072546914</c:v>
                </c:pt>
                <c:pt idx="302">
                  <c:v>6.2109473663511414</c:v>
                </c:pt>
                <c:pt idx="303">
                  <c:v>6.2311669080749352</c:v>
                </c:pt>
                <c:pt idx="304">
                  <c:v>6.252455053851409</c:v>
                </c:pt>
                <c:pt idx="305">
                  <c:v>6.2737477324443471</c:v>
                </c:pt>
                <c:pt idx="306">
                  <c:v>6.2950449457844879</c:v>
                </c:pt>
                <c:pt idx="307">
                  <c:v>6.3163466958037926</c:v>
                </c:pt>
                <c:pt idx="308">
                  <c:v>6.337652984435457</c:v>
                </c:pt>
                <c:pt idx="309">
                  <c:v>6.3600294742969137</c:v>
                </c:pt>
                <c:pt idx="310">
                  <c:v>6.3792133087779366</c:v>
                </c:pt>
                <c:pt idx="311">
                  <c:v>6.4015991013551279</c:v>
                </c:pt>
                <c:pt idx="312">
                  <c:v>6.4229235637929261</c:v>
                </c:pt>
                <c:pt idx="313">
                  <c:v>6.4442525745276242</c:v>
                </c:pt>
                <c:pt idx="314">
                  <c:v>6.4655861354998612</c:v>
                </c:pt>
                <c:pt idx="315">
                  <c:v>6.4869242486514835</c:v>
                </c:pt>
                <c:pt idx="316">
                  <c:v>6.5071996743714804</c:v>
                </c:pt>
                <c:pt idx="317">
                  <c:v>6.5296141392666138</c:v>
                </c:pt>
                <c:pt idx="318">
                  <c:v>6.550965920620083</c:v>
                </c:pt>
                <c:pt idx="319">
                  <c:v>6.5733901987323886</c:v>
                </c:pt>
                <c:pt idx="320">
                  <c:v>6.5936831651530889</c:v>
                </c:pt>
                <c:pt idx="321">
                  <c:v>6.6150486322300557</c:v>
                </c:pt>
                <c:pt idx="322">
                  <c:v>6.6364186651143813</c:v>
                </c:pt>
                <c:pt idx="323">
                  <c:v>6.6588621157287999</c:v>
                </c:pt>
                <c:pt idx="324">
                  <c:v>6.6791724361137517</c:v>
                </c:pt>
                <c:pt idx="325">
                  <c:v>6.7005561781362353</c:v>
                </c:pt>
                <c:pt idx="326">
                  <c:v>6.7230140296558885</c:v>
                </c:pt>
                <c:pt idx="327">
                  <c:v>6.7433373850048355</c:v>
                </c:pt>
                <c:pt idx="328">
                  <c:v>6.7647348537659289</c:v>
                </c:pt>
                <c:pt idx="329">
                  <c:v>6.78613690202363</c:v>
                </c:pt>
                <c:pt idx="330">
                  <c:v>6.8064730914129372</c:v>
                </c:pt>
                <c:pt idx="331">
                  <c:v>6.8289547448726537</c:v>
                </c:pt>
                <c:pt idx="332">
                  <c:v>6.8503705433890074</c:v>
                </c:pt>
                <c:pt idx="333">
                  <c:v>6.8717909292520556</c:v>
                </c:pt>
                <c:pt idx="334">
                  <c:v>6.8921445466421813</c:v>
                </c:pt>
                <c:pt idx="335">
                  <c:v>6.9146454708822178</c:v>
                </c:pt>
                <c:pt idx="336">
                  <c:v>6.9360796305844632</c:v>
                </c:pt>
                <c:pt idx="337">
                  <c:v>6.9585904439094541</c:v>
                </c:pt>
                <c:pt idx="338">
                  <c:v>6.9789617376106481</c:v>
                </c:pt>
                <c:pt idx="339">
                  <c:v>7.000409688877328</c:v>
                </c:pt>
                <c:pt idx="340">
                  <c:v>7.021862241277022</c:v>
                </c:pt>
                <c:pt idx="341">
                  <c:v>7.0433193967842502</c:v>
                </c:pt>
                <c:pt idx="342">
                  <c:v>7.0647811573748411</c:v>
                </c:pt>
                <c:pt idx="343">
                  <c:v>7.0862475250258825</c:v>
                </c:pt>
                <c:pt idx="344">
                  <c:v>7.1087921715730085</c:v>
                </c:pt>
                <c:pt idx="345">
                  <c:v>7.1291940894240495</c:v>
                </c:pt>
                <c:pt idx="346">
                  <c:v>7.1506742901317129</c:v>
                </c:pt>
                <c:pt idx="347">
                  <c:v>7.1732334677842315</c:v>
                </c:pt>
                <c:pt idx="348">
                  <c:v>7.1947231313388</c:v>
                </c:pt>
                <c:pt idx="349">
                  <c:v>7.215142590079143</c:v>
                </c:pt>
                <c:pt idx="350">
                  <c:v>7.2377163175811239</c:v>
                </c:pt>
                <c:pt idx="351">
                  <c:v>7.2592198442423399</c:v>
                </c:pt>
                <c:pt idx="352">
                  <c:v>7.2796524784563621</c:v>
                </c:pt>
                <c:pt idx="353">
                  <c:v>7.3022407745881646</c:v>
                </c:pt>
                <c:pt idx="354">
                  <c:v>7.3237581822539175</c:v>
                </c:pt>
                <c:pt idx="355">
                  <c:v>7.3452802209044838</c:v>
                </c:pt>
                <c:pt idx="356">
                  <c:v>7.3668068925336545</c:v>
                </c:pt>
                <c:pt idx="357">
                  <c:v>7.3883381991365269</c:v>
                </c:pt>
                <c:pt idx="358">
                  <c:v>7.4098741427094437</c:v>
                </c:pt>
                <c:pt idx="359">
                  <c:v>7.4314147252500806</c:v>
                </c:pt>
                <c:pt idx="360">
                  <c:v>7.452959948757389</c:v>
                </c:pt>
                <c:pt idx="361">
                  <c:v>7.4755874304691092</c:v>
                </c:pt>
                <c:pt idx="362">
                  <c:v>7.4960643266742881</c:v>
                </c:pt>
                <c:pt idx="363">
                  <c:v>7.5176234850882624</c:v>
                </c:pt>
                <c:pt idx="364">
                  <c:v>7.5402656049186723</c:v>
                </c:pt>
                <c:pt idx="365">
                  <c:v>7.5618342958905931</c:v>
                </c:pt>
                <c:pt idx="366">
                  <c:v>7.5823288622056229</c:v>
                </c:pt>
                <c:pt idx="367">
                  <c:v>7.60390662855899</c:v>
                </c:pt>
                <c:pt idx="368">
                  <c:v>7.626568295367596</c:v>
                </c:pt>
                <c:pt idx="369">
                  <c:v>7.6470761342910354</c:v>
                </c:pt>
                <c:pt idx="370">
                  <c:v>7.6686678776922728</c:v>
                </c:pt>
                <c:pt idx="371">
                  <c:v>7.6913442268972423</c:v>
                </c:pt>
                <c:pt idx="372">
                  <c:v>7.7129455317000408</c:v>
                </c:pt>
                <c:pt idx="373">
                  <c:v>7.7334710941995235</c:v>
                </c:pt>
                <c:pt idx="374">
                  <c:v>7.7561621448384894</c:v>
                </c:pt>
                <c:pt idx="375">
                  <c:v>7.7777774572098712</c:v>
                </c:pt>
                <c:pt idx="376">
                  <c:v>7.7983163325084082</c:v>
                </c:pt>
                <c:pt idx="377">
                  <c:v>7.8210221036561052</c:v>
                </c:pt>
                <c:pt idx="378">
                  <c:v>7.8426514417745352</c:v>
                </c:pt>
                <c:pt idx="379">
                  <c:v>7.8642854591877587</c:v>
                </c:pt>
                <c:pt idx="380">
                  <c:v>7.8848421117715795</c:v>
                </c:pt>
                <c:pt idx="381">
                  <c:v>7.9064852596354749</c:v>
                </c:pt>
                <c:pt idx="382">
                  <c:v>7.929215607453548</c:v>
                </c:pt>
                <c:pt idx="383">
                  <c:v>7.9508683623098682</c:v>
                </c:pt>
                <c:pt idx="384">
                  <c:v>7.9714428229796495</c:v>
                </c:pt>
                <c:pt idx="385">
                  <c:v>7.9931047241127873</c:v>
                </c:pt>
                <c:pt idx="386">
                  <c:v>8.0158547716068469</c:v>
                </c:pt>
                <c:pt idx="387">
                  <c:v>8.0364426086022291</c:v>
                </c:pt>
                <c:pt idx="388">
                  <c:v>8.0592025187446357</c:v>
                </c:pt>
                <c:pt idx="389">
                  <c:v>8.08088344070236</c:v>
                </c:pt>
                <c:pt idx="390">
                  <c:v>8.1025690643032426</c:v>
                </c:pt>
                <c:pt idx="391">
                  <c:v>8.1242593915868646</c:v>
                </c:pt>
                <c:pt idx="392">
                  <c:v>8.1459544245941693</c:v>
                </c:pt>
                <c:pt idx="393">
                  <c:v>8.1676541653674164</c:v>
                </c:pt>
                <c:pt idx="394">
                  <c:v>8.1904439621485139</c:v>
                </c:pt>
                <c:pt idx="395">
                  <c:v>8.2110677783874202</c:v>
                </c:pt>
                <c:pt idx="396">
                  <c:v>8.2327816547253541</c:v>
                </c:pt>
                <c:pt idx="397">
                  <c:v>8.2555863004562848</c:v>
                </c:pt>
                <c:pt idx="398">
                  <c:v>8.2762235572950225</c:v>
                </c:pt>
                <c:pt idx="399">
                  <c:v>8.2979515876259207</c:v>
                </c:pt>
                <c:pt idx="400">
                  <c:v>8.3207711016693029</c:v>
                </c:pt>
                <c:pt idx="401">
                  <c:v>8.3425088145127599</c:v>
                </c:pt>
                <c:pt idx="402">
                  <c:v>8.3631640194260388</c:v>
                </c:pt>
                <c:pt idx="403">
                  <c:v>8.3859984211823857</c:v>
                </c:pt>
                <c:pt idx="404">
                  <c:v>8.4077503191212362</c:v>
                </c:pt>
                <c:pt idx="405">
                  <c:v>8.4284190055910031</c:v>
                </c:pt>
                <c:pt idx="406">
                  <c:v>8.4501801337737561</c:v>
                </c:pt>
                <c:pt idx="407">
                  <c:v>8.4730344160583257</c:v>
                </c:pt>
                <c:pt idx="408">
                  <c:v>8.4948052562810314</c:v>
                </c:pt>
                <c:pt idx="409">
                  <c:v>8.5165808372306966</c:v>
                </c:pt>
                <c:pt idx="410">
                  <c:v>8.5383611609724159</c:v>
                </c:pt>
                <c:pt idx="411">
                  <c:v>8.5612356075922378</c:v>
                </c:pt>
                <c:pt idx="412">
                  <c:v>8.581936045099086</c:v>
                </c:pt>
                <c:pt idx="413">
                  <c:v>8.6037306096209853</c:v>
                </c:pt>
                <c:pt idx="414">
                  <c:v>8.6266200157408406</c:v>
                </c:pt>
                <c:pt idx="415">
                  <c:v>8.6473339939344047</c:v>
                </c:pt>
                <c:pt idx="416">
                  <c:v>8.6691428178709735</c:v>
                </c:pt>
                <c:pt idx="417">
                  <c:v>8.692047203070171</c:v>
                </c:pt>
                <c:pt idx="418">
                  <c:v>8.7138657816763345</c:v>
                </c:pt>
                <c:pt idx="419">
                  <c:v>8.7345978416989833</c:v>
                </c:pt>
                <c:pt idx="420">
                  <c:v>8.7575172255953007</c:v>
                </c:pt>
                <c:pt idx="421">
                  <c:v>8.7793500950668832</c:v>
                </c:pt>
                <c:pt idx="422">
                  <c:v>8.8011877323213348</c:v>
                </c:pt>
                <c:pt idx="423">
                  <c:v>8.8219379057689515</c:v>
                </c:pt>
                <c:pt idx="424">
                  <c:v>8.8448773185113367</c:v>
                </c:pt>
                <c:pt idx="425">
                  <c:v>8.8667292716165882</c:v>
                </c:pt>
                <c:pt idx="426">
                  <c:v>8.8874930509175769</c:v>
                </c:pt>
                <c:pt idx="427">
                  <c:v>8.9093543193954314</c:v>
                </c:pt>
                <c:pt idx="428">
                  <c:v>8.9323137960202281</c:v>
                </c:pt>
                <c:pt idx="429">
                  <c:v>8.9541848661495109</c:v>
                </c:pt>
                <c:pt idx="430">
                  <c:v>8.9749668143678782</c:v>
                </c:pt>
                <c:pt idx="431">
                  <c:v>8.9979413619523942</c:v>
                </c:pt>
                <c:pt idx="432">
                  <c:v>9.0198267918148716</c:v>
                </c:pt>
                <c:pt idx="433">
                  <c:v>9.0406223876015481</c:v>
                </c:pt>
                <c:pt idx="434">
                  <c:v>9.0625171614065376</c:v>
                </c:pt>
                <c:pt idx="435">
                  <c:v>9.0855118344086279</c:v>
                </c:pt>
                <c:pt idx="436">
                  <c:v>9.1074164399395041</c:v>
                </c:pt>
                <c:pt idx="437">
                  <c:v>9.1282302603913799</c:v>
                </c:pt>
                <c:pt idx="438">
                  <c:v>9.1512400506107472</c:v>
                </c:pt>
                <c:pt idx="439">
                  <c:v>9.1731590599592838</c:v>
                </c:pt>
                <c:pt idx="440">
                  <c:v>9.1939865698865351</c:v>
                </c:pt>
                <c:pt idx="441">
                  <c:v>9.2170114972130328</c:v>
                </c:pt>
                <c:pt idx="442">
                  <c:v>9.238944929334739</c:v>
                </c:pt>
                <c:pt idx="443">
                  <c:v>9.2608831732663166</c:v>
                </c:pt>
                <c:pt idx="444">
                  <c:v>9.2828262311194596</c:v>
                </c:pt>
                <c:pt idx="445">
                  <c:v>9.3047741050072865</c:v>
                </c:pt>
                <c:pt idx="446">
                  <c:v>9.3267267970442962</c:v>
                </c:pt>
                <c:pt idx="447">
                  <c:v>9.3475863192173065</c:v>
                </c:pt>
                <c:pt idx="448">
                  <c:v>9.3706466440308365</c:v>
                </c:pt>
                <c:pt idx="449">
                  <c:v>9.3926138032163209</c:v>
                </c:pt>
                <c:pt idx="450">
                  <c:v>9.4145857890229223</c:v>
                </c:pt>
                <c:pt idx="451">
                  <c:v>9.4354636481292591</c:v>
                </c:pt>
                <c:pt idx="452">
                  <c:v>9.4585442489867795</c:v>
                </c:pt>
                <c:pt idx="453">
                  <c:v>9.4805307273911943</c:v>
                </c:pt>
                <c:pt idx="454">
                  <c:v>9.5036217335469289</c:v>
                </c:pt>
                <c:pt idx="455">
                  <c:v>9.5245181916733319</c:v>
                </c:pt>
                <c:pt idx="456">
                  <c:v>9.5465191818066266</c:v>
                </c:pt>
                <c:pt idx="457">
                  <c:v>9.568525013440798</c:v>
                </c:pt>
                <c:pt idx="458">
                  <c:v>9.5905356887071207</c:v>
                </c:pt>
                <c:pt idx="459">
                  <c:v>9.612551209738303</c:v>
                </c:pt>
                <c:pt idx="460">
                  <c:v>9.6356727244106217</c:v>
                </c:pt>
                <c:pt idx="461">
                  <c:v>9.6576981859330786</c:v>
                </c:pt>
                <c:pt idx="462">
                  <c:v>9.6786268687691823</c:v>
                </c:pt>
                <c:pt idx="463">
                  <c:v>9.7006617942150388</c:v>
                </c:pt>
                <c:pt idx="464">
                  <c:v>9.7238036927253777</c:v>
                </c:pt>
                <c:pt idx="465">
                  <c:v>9.7447462165964875</c:v>
                </c:pt>
                <c:pt idx="466">
                  <c:v>9.7667957178158549</c:v>
                </c:pt>
                <c:pt idx="467">
                  <c:v>9.7899529278063717</c:v>
                </c:pt>
                <c:pt idx="468">
                  <c:v>9.8120124002332449</c:v>
                </c:pt>
                <c:pt idx="469">
                  <c:v>9.834076739937073</c:v>
                </c:pt>
                <c:pt idx="470">
                  <c:v>9.8561459490662049</c:v>
                </c:pt>
                <c:pt idx="471">
                  <c:v>9.8782200297703771</c:v>
                </c:pt>
                <c:pt idx="472">
                  <c:v>9.9002989842007896</c:v>
                </c:pt>
                <c:pt idx="473">
                  <c:v>9.9223828145100512</c:v>
                </c:pt>
                <c:pt idx="474">
                  <c:v>9.9444715228522007</c:v>
                </c:pt>
                <c:pt idx="475">
                  <c:v>9.9665651113827032</c:v>
                </c:pt>
                <c:pt idx="476">
                  <c:v>9.9886635822584662</c:v>
                </c:pt>
                <c:pt idx="477">
                  <c:v>10.010766937637786</c:v>
                </c:pt>
                <c:pt idx="478">
                  <c:v>10.032875179680433</c:v>
                </c:pt>
                <c:pt idx="479">
                  <c:v>10.053882537861281</c:v>
                </c:pt>
                <c:pt idx="480">
                  <c:v>10.076000315114838</c:v>
                </c:pt>
                <c:pt idx="481">
                  <c:v>10.099229247407402</c:v>
                </c:pt>
                <c:pt idx="482">
                  <c:v>10.12135705772959</c:v>
                </c:pt>
                <c:pt idx="483">
                  <c:v>10.143489765535397</c:v>
                </c:pt>
                <c:pt idx="484">
                  <c:v>10.1656273729932</c:v>
                </c:pt>
                <c:pt idx="485">
                  <c:v>10.187769882272807</c:v>
                </c:pt>
                <c:pt idx="486">
                  <c:v>10.209917295545488</c:v>
                </c:pt>
                <c:pt idx="487">
                  <c:v>10.232069614983908</c:v>
                </c:pt>
                <c:pt idx="488">
                  <c:v>10.254226842762227</c:v>
                </c:pt>
                <c:pt idx="489">
                  <c:v>10.277497216910803</c:v>
                </c:pt>
                <c:pt idx="490">
                  <c:v>10.298556032042358</c:v>
                </c:pt>
                <c:pt idx="491">
                  <c:v>10.32072799789967</c:v>
                </c:pt>
                <c:pt idx="492">
                  <c:v>10.342904880807909</c:v>
                </c:pt>
                <c:pt idx="493">
                  <c:v>10.365086682948457</c:v>
                </c:pt>
                <c:pt idx="494">
                  <c:v>10.387273406504145</c:v>
                </c:pt>
                <c:pt idx="495">
                  <c:v>10.409465053659261</c:v>
                </c:pt>
                <c:pt idx="496">
                  <c:v>10.431661626599556</c:v>
                </c:pt>
                <c:pt idx="497">
                  <c:v>10.45275293539345</c:v>
                </c:pt>
                <c:pt idx="498">
                  <c:v>10.476069558585868</c:v>
                </c:pt>
                <c:pt idx="499">
                  <c:v>10.498280922010663</c:v>
                </c:pt>
                <c:pt idx="500">
                  <c:v>10.51938628785055</c:v>
                </c:pt>
                <c:pt idx="501">
                  <c:v>10.536051565782628</c:v>
                </c:pt>
              </c:numCache>
            </c:numRef>
          </c:xVal>
          <c:yVal>
            <c:numRef>
              <c:f>CHS_10Dec2015!$F$27:$F$528</c:f>
              <c:numCache>
                <c:formatCode>General</c:formatCode>
                <c:ptCount val="502"/>
                <c:pt idx="0">
                  <c:v>0.104</c:v>
                </c:pt>
                <c:pt idx="1">
                  <c:v>0.11398974000000001</c:v>
                </c:pt>
                <c:pt idx="2">
                  <c:v>0.24293196</c:v>
                </c:pt>
                <c:pt idx="3">
                  <c:v>0.42579551999999998</c:v>
                </c:pt>
                <c:pt idx="4">
                  <c:v>0.60559397999999998</c:v>
                </c:pt>
                <c:pt idx="5">
                  <c:v>0.78131183999999998</c:v>
                </c:pt>
                <c:pt idx="6">
                  <c:v>0.95496751999999996</c:v>
                </c:pt>
                <c:pt idx="7">
                  <c:v>1.1205638400000002</c:v>
                </c:pt>
                <c:pt idx="8">
                  <c:v>1.28011546</c:v>
                </c:pt>
                <c:pt idx="9">
                  <c:v>1.43160522</c:v>
                </c:pt>
                <c:pt idx="10">
                  <c:v>1.5830183200000001</c:v>
                </c:pt>
                <c:pt idx="11">
                  <c:v>1.7264188999999999</c:v>
                </c:pt>
                <c:pt idx="12">
                  <c:v>1.8637596400000001</c:v>
                </c:pt>
                <c:pt idx="13">
                  <c:v>2.0040377700000001</c:v>
                </c:pt>
                <c:pt idx="14">
                  <c:v>2.1422433600000002</c:v>
                </c:pt>
                <c:pt idx="15">
                  <c:v>2.2814334399999998</c:v>
                </c:pt>
                <c:pt idx="16">
                  <c:v>2.4105767400000002</c:v>
                </c:pt>
                <c:pt idx="17">
                  <c:v>2.5346589600000002</c:v>
                </c:pt>
                <c:pt idx="18">
                  <c:v>2.64279756</c:v>
                </c:pt>
                <c:pt idx="19">
                  <c:v>2.7409038300000002</c:v>
                </c:pt>
                <c:pt idx="20">
                  <c:v>2.8290091999999998</c:v>
                </c:pt>
                <c:pt idx="21">
                  <c:v>2.9080864000000002</c:v>
                </c:pt>
                <c:pt idx="22">
                  <c:v>2.9832070800000001</c:v>
                </c:pt>
                <c:pt idx="23">
                  <c:v>3.05428604</c:v>
                </c:pt>
                <c:pt idx="24">
                  <c:v>3.1263315300000003</c:v>
                </c:pt>
                <c:pt idx="25">
                  <c:v>3.1913819099999996</c:v>
                </c:pt>
                <c:pt idx="26">
                  <c:v>3.2514312399999996</c:v>
                </c:pt>
                <c:pt idx="27">
                  <c:v>3.2985578399999995</c:v>
                </c:pt>
                <c:pt idx="28">
                  <c:v>3.3436434799999999</c:v>
                </c:pt>
                <c:pt idx="29">
                  <c:v>3.38672204</c:v>
                </c:pt>
                <c:pt idx="30">
                  <c:v>3.4238181600000002</c:v>
                </c:pt>
                <c:pt idx="31">
                  <c:v>3.4588763999999999</c:v>
                </c:pt>
                <c:pt idx="32">
                  <c:v>3.4999522799999996</c:v>
                </c:pt>
                <c:pt idx="33">
                  <c:v>3.5379959400000001</c:v>
                </c:pt>
                <c:pt idx="34">
                  <c:v>3.5759880000000002</c:v>
                </c:pt>
                <c:pt idx="35">
                  <c:v>3.6090707599999998</c:v>
                </c:pt>
                <c:pt idx="36">
                  <c:v>3.6361462800000002</c:v>
                </c:pt>
                <c:pt idx="37">
                  <c:v>3.6592027799999998</c:v>
                </c:pt>
                <c:pt idx="38">
                  <c:v>3.6773236499999999</c:v>
                </c:pt>
                <c:pt idx="39">
                  <c:v>3.6974588399999999</c:v>
                </c:pt>
                <c:pt idx="40">
                  <c:v>3.7155643</c:v>
                </c:pt>
                <c:pt idx="41">
                  <c:v>3.7376299199999998</c:v>
                </c:pt>
                <c:pt idx="42">
                  <c:v>3.7606780799999995</c:v>
                </c:pt>
                <c:pt idx="43">
                  <c:v>3.78470818</c:v>
                </c:pt>
                <c:pt idx="44">
                  <c:v>3.8097196200000001</c:v>
                </c:pt>
                <c:pt idx="45">
                  <c:v>3.8258003999999999</c:v>
                </c:pt>
                <c:pt idx="46">
                  <c:v>3.8359674500000001</c:v>
                </c:pt>
                <c:pt idx="47">
                  <c:v>3.8480341599999996</c:v>
                </c:pt>
                <c:pt idx="48">
                  <c:v>3.8601343799999999</c:v>
                </c:pt>
                <c:pt idx="49">
                  <c:v>3.8712390599999997</c:v>
                </c:pt>
                <c:pt idx="50">
                  <c:v>3.8853485999999999</c:v>
                </c:pt>
                <c:pt idx="51">
                  <c:v>3.9033334200000001</c:v>
                </c:pt>
                <c:pt idx="52">
                  <c:v>3.9213498800000002</c:v>
                </c:pt>
                <c:pt idx="53">
                  <c:v>3.938409</c:v>
                </c:pt>
                <c:pt idx="54">
                  <c:v>3.9524132999999999</c:v>
                </c:pt>
                <c:pt idx="55">
                  <c:v>3.9605165599999999</c:v>
                </c:pt>
                <c:pt idx="56">
                  <c:v>3.9646604600000006</c:v>
                </c:pt>
                <c:pt idx="57">
                  <c:v>3.9708200000000002</c:v>
                </c:pt>
                <c:pt idx="58">
                  <c:v>3.9798620399999995</c:v>
                </c:pt>
                <c:pt idx="59">
                  <c:v>3.9899285799999999</c:v>
                </c:pt>
                <c:pt idx="60">
                  <c:v>4.00101935</c:v>
                </c:pt>
                <c:pt idx="61">
                  <c:v>4.0140408499999998</c:v>
                </c:pt>
                <c:pt idx="62">
                  <c:v>4.0280037200000001</c:v>
                </c:pt>
                <c:pt idx="63">
                  <c:v>4.0420012199999995</c:v>
                </c:pt>
                <c:pt idx="64">
                  <c:v>4.0461602999999995</c:v>
                </c:pt>
                <c:pt idx="65">
                  <c:v>4.0453406999999997</c:v>
                </c:pt>
                <c:pt idx="66">
                  <c:v>4.0484278800000002</c:v>
                </c:pt>
                <c:pt idx="67">
                  <c:v>4.0535689999999995</c:v>
                </c:pt>
                <c:pt idx="68">
                  <c:v>4.0586666999999998</c:v>
                </c:pt>
                <c:pt idx="69">
                  <c:v>4.0696388400000005</c:v>
                </c:pt>
                <c:pt idx="70">
                  <c:v>4.0826196000000001</c:v>
                </c:pt>
                <c:pt idx="71">
                  <c:v>4.0946503499999993</c:v>
                </c:pt>
                <c:pt idx="72">
                  <c:v>4.1066345000000002</c:v>
                </c:pt>
                <c:pt idx="73">
                  <c:v>4.1087162599999996</c:v>
                </c:pt>
                <c:pt idx="74">
                  <c:v>4.1089094999999993</c:v>
                </c:pt>
                <c:pt idx="75">
                  <c:v>4.10906065</c:v>
                </c:pt>
                <c:pt idx="76">
                  <c:v>4.1141361499999993</c:v>
                </c:pt>
                <c:pt idx="77">
                  <c:v>4.1172815600000003</c:v>
                </c:pt>
                <c:pt idx="78">
                  <c:v>4.1272336000000003</c:v>
                </c:pt>
                <c:pt idx="79">
                  <c:v>4.1352543499999994</c:v>
                </c:pt>
                <c:pt idx="80">
                  <c:v>4.1472081000000003</c:v>
                </c:pt>
                <c:pt idx="81">
                  <c:v>4.1601406000000001</c:v>
                </c:pt>
                <c:pt idx="82">
                  <c:v>4.1632300000000004</c:v>
                </c:pt>
                <c:pt idx="83">
                  <c:v>4.1614000500000001</c:v>
                </c:pt>
                <c:pt idx="84">
                  <c:v>4.1576460800000001</c:v>
                </c:pt>
                <c:pt idx="85">
                  <c:v>4.1606908000000002</c:v>
                </c:pt>
                <c:pt idx="86">
                  <c:v>4.1647591500000001</c:v>
                </c:pt>
                <c:pt idx="87">
                  <c:v>4.1717737499999998</c:v>
                </c:pt>
                <c:pt idx="88">
                  <c:v>4.1798102399999992</c:v>
                </c:pt>
                <c:pt idx="89">
                  <c:v>4.1907051000000006</c:v>
                </c:pt>
                <c:pt idx="90">
                  <c:v>4.1977091</c:v>
                </c:pt>
                <c:pt idx="91">
                  <c:v>4.2037279499999993</c:v>
                </c:pt>
                <c:pt idx="92">
                  <c:v>4.2028717499999999</c:v>
                </c:pt>
                <c:pt idx="93">
                  <c:v>4.2029971000000002</c:v>
                </c:pt>
                <c:pt idx="94">
                  <c:v>4.2021407000000002</c:v>
                </c:pt>
                <c:pt idx="95">
                  <c:v>4.20721408</c:v>
                </c:pt>
                <c:pt idx="96">
                  <c:v>4.2122422400000001</c:v>
                </c:pt>
                <c:pt idx="97">
                  <c:v>4.2192295199999998</c:v>
                </c:pt>
                <c:pt idx="98">
                  <c:v>4.2291552799999996</c:v>
                </c:pt>
                <c:pt idx="99">
                  <c:v>4.2361355600000001</c:v>
                </c:pt>
                <c:pt idx="100">
                  <c:v>4.2440927999999998</c:v>
                </c:pt>
                <c:pt idx="101">
                  <c:v>4.2412236000000005</c:v>
                </c:pt>
                <c:pt idx="102">
                  <c:v>4.2413810399999994</c:v>
                </c:pt>
                <c:pt idx="103">
                  <c:v>4.2376198199999999</c:v>
                </c:pt>
                <c:pt idx="104">
                  <c:v>4.2406288000000005</c:v>
                </c:pt>
                <c:pt idx="105">
                  <c:v>4.248575240000001</c:v>
                </c:pt>
                <c:pt idx="106">
                  <c:v>4.2555391200000008</c:v>
                </c:pt>
                <c:pt idx="107">
                  <c:v>4.26445732</c:v>
                </c:pt>
                <c:pt idx="108">
                  <c:v>4.2733715199999995</c:v>
                </c:pt>
                <c:pt idx="109">
                  <c:v>4.2774336399999999</c:v>
                </c:pt>
                <c:pt idx="110">
                  <c:v>4.2755373600000004</c:v>
                </c:pt>
                <c:pt idx="111">
                  <c:v>4.2746631600000002</c:v>
                </c:pt>
                <c:pt idx="112">
                  <c:v>4.2728111999999996</c:v>
                </c:pt>
                <c:pt idx="113">
                  <c:v>4.2758911799999995</c:v>
                </c:pt>
                <c:pt idx="114">
                  <c:v>4.2769273600000002</c:v>
                </c:pt>
                <c:pt idx="115">
                  <c:v>4.2858237600000004</c:v>
                </c:pt>
                <c:pt idx="116">
                  <c:v>4.2918292099999995</c:v>
                </c:pt>
                <c:pt idx="117">
                  <c:v>4.29876477</c:v>
                </c:pt>
                <c:pt idx="118">
                  <c:v>4.3046764800000004</c:v>
                </c:pt>
                <c:pt idx="119">
                  <c:v>4.3067239599999994</c:v>
                </c:pt>
                <c:pt idx="120">
                  <c:v>4.3039335300000001</c:v>
                </c:pt>
                <c:pt idx="121">
                  <c:v>4.2981718799999999</c:v>
                </c:pt>
                <c:pt idx="122">
                  <c:v>4.2963153099999998</c:v>
                </c:pt>
                <c:pt idx="123">
                  <c:v>4.3042589600000003</c:v>
                </c:pt>
                <c:pt idx="124">
                  <c:v>4.3111353999999995</c:v>
                </c:pt>
                <c:pt idx="125">
                  <c:v>4.3200030999999992</c:v>
                </c:pt>
                <c:pt idx="126">
                  <c:v>4.3298861799999999</c:v>
                </c:pt>
                <c:pt idx="127">
                  <c:v>4.3318778800000004</c:v>
                </c:pt>
                <c:pt idx="128">
                  <c:v>4.3358619300000001</c:v>
                </c:pt>
                <c:pt idx="129">
                  <c:v>4.3339977599999999</c:v>
                </c:pt>
                <c:pt idx="130">
                  <c:v>4.3331081600000001</c:v>
                </c:pt>
                <c:pt idx="131">
                  <c:v>4.3302706199999994</c:v>
                </c:pt>
                <c:pt idx="132">
                  <c:v>4.3332765000000002</c:v>
                </c:pt>
                <c:pt idx="133">
                  <c:v>4.3430511599999999</c:v>
                </c:pt>
                <c:pt idx="134">
                  <c:v>4.3490171599999998</c:v>
                </c:pt>
                <c:pt idx="135">
                  <c:v>4.3559089200000001</c:v>
                </c:pt>
                <c:pt idx="136">
                  <c:v>4.3589056000000008</c:v>
                </c:pt>
                <c:pt idx="137">
                  <c:v>4.3618558399999996</c:v>
                </c:pt>
                <c:pt idx="138">
                  <c:v>4.3610038800000002</c:v>
                </c:pt>
                <c:pt idx="139">
                  <c:v>4.3591347099999993</c:v>
                </c:pt>
                <c:pt idx="140">
                  <c:v>4.3533772599999994</c:v>
                </c:pt>
                <c:pt idx="141">
                  <c:v>4.3534984200000002</c:v>
                </c:pt>
                <c:pt idx="142">
                  <c:v>4.3613037600000002</c:v>
                </c:pt>
                <c:pt idx="143">
                  <c:v>4.3701218600000002</c:v>
                </c:pt>
                <c:pt idx="144">
                  <c:v>4.3760668999999996</c:v>
                </c:pt>
                <c:pt idx="145">
                  <c:v>4.3829353400000004</c:v>
                </c:pt>
                <c:pt idx="146">
                  <c:v>4.3830037199999996</c:v>
                </c:pt>
                <c:pt idx="147">
                  <c:v>4.3830265499999994</c:v>
                </c:pt>
                <c:pt idx="148">
                  <c:v>4.3811981200000005</c:v>
                </c:pt>
                <c:pt idx="149">
                  <c:v>4.3812657000000002</c:v>
                </c:pt>
                <c:pt idx="150">
                  <c:v>4.3832732400000003</c:v>
                </c:pt>
                <c:pt idx="151">
                  <c:v>4.3872647699999998</c:v>
                </c:pt>
                <c:pt idx="152">
                  <c:v>4.3960127400000006</c:v>
                </c:pt>
                <c:pt idx="153">
                  <c:v>4.4018932</c:v>
                </c:pt>
                <c:pt idx="154">
                  <c:v>4.4068014800000004</c:v>
                </c:pt>
                <c:pt idx="155">
                  <c:v>4.4078761200000001</c:v>
                </c:pt>
                <c:pt idx="156">
                  <c:v>4.4049830800000001</c:v>
                </c:pt>
                <c:pt idx="157">
                  <c:v>4.4069802200000003</c:v>
                </c:pt>
                <c:pt idx="158">
                  <c:v>4.4041787299999999</c:v>
                </c:pt>
                <c:pt idx="159">
                  <c:v>4.4061744999999997</c:v>
                </c:pt>
                <c:pt idx="160">
                  <c:v>4.40715536</c:v>
                </c:pt>
                <c:pt idx="161">
                  <c:v>4.4168927399999998</c:v>
                </c:pt>
                <c:pt idx="162">
                  <c:v>4.4247358800000001</c:v>
                </c:pt>
                <c:pt idx="163">
                  <c:v>4.4305488199999994</c:v>
                </c:pt>
                <c:pt idx="164">
                  <c:v>4.4344699199999997</c:v>
                </c:pt>
                <c:pt idx="165">
                  <c:v>4.4316645799999996</c:v>
                </c:pt>
                <c:pt idx="166">
                  <c:v>4.4297811900000008</c:v>
                </c:pt>
                <c:pt idx="167">
                  <c:v>4.4269314099999999</c:v>
                </c:pt>
                <c:pt idx="168">
                  <c:v>4.4288695599999999</c:v>
                </c:pt>
                <c:pt idx="169">
                  <c:v>4.4328309299999997</c:v>
                </c:pt>
                <c:pt idx="170">
                  <c:v>4.4425416200000001</c:v>
                </c:pt>
                <c:pt idx="171">
                  <c:v>4.4493499400000003</c:v>
                </c:pt>
                <c:pt idx="172">
                  <c:v>4.4551892700000009</c:v>
                </c:pt>
                <c:pt idx="173">
                  <c:v>4.45426667</c:v>
                </c:pt>
                <c:pt idx="174">
                  <c:v>4.4514132899999996</c:v>
                </c:pt>
                <c:pt idx="175">
                  <c:v>4.4523753400000006</c:v>
                </c:pt>
                <c:pt idx="176">
                  <c:v>4.4524638599999999</c:v>
                </c:pt>
                <c:pt idx="177">
                  <c:v>4.4515410600000003</c:v>
                </c:pt>
                <c:pt idx="178">
                  <c:v>4.4496536700000009</c:v>
                </c:pt>
                <c:pt idx="179">
                  <c:v>4.4574568000000001</c:v>
                </c:pt>
                <c:pt idx="180">
                  <c:v>4.4699848400000004</c:v>
                </c:pt>
                <c:pt idx="181">
                  <c:v>4.4738775899999998</c:v>
                </c:pt>
                <c:pt idx="182">
                  <c:v>4.4758407600000005</c:v>
                </c:pt>
                <c:pt idx="183">
                  <c:v>4.4778492000000005</c:v>
                </c:pt>
                <c:pt idx="184">
                  <c:v>4.4749465499999994</c:v>
                </c:pt>
                <c:pt idx="185">
                  <c:v>4.4759439300000006</c:v>
                </c:pt>
                <c:pt idx="186">
                  <c:v>4.4730420999999989</c:v>
                </c:pt>
                <c:pt idx="187">
                  <c:v>4.4788990800000006</c:v>
                </c:pt>
                <c:pt idx="188">
                  <c:v>4.4827816299999999</c:v>
                </c:pt>
                <c:pt idx="189">
                  <c:v>4.4914741299999994</c:v>
                </c:pt>
                <c:pt idx="190">
                  <c:v>4.4972760599999999</c:v>
                </c:pt>
                <c:pt idx="191">
                  <c:v>4.4982652400000003</c:v>
                </c:pt>
                <c:pt idx="192">
                  <c:v>4.4963682499999997</c:v>
                </c:pt>
                <c:pt idx="193">
                  <c:v>4.4945184000000005</c:v>
                </c:pt>
                <c:pt idx="194">
                  <c:v>4.49545964</c:v>
                </c:pt>
                <c:pt idx="195">
                  <c:v>4.4954856299999992</c:v>
                </c:pt>
                <c:pt idx="196">
                  <c:v>4.4974331999999997</c:v>
                </c:pt>
                <c:pt idx="197">
                  <c:v>4.4994263999999999</c:v>
                </c:pt>
                <c:pt idx="198">
                  <c:v>4.5070882800000005</c:v>
                </c:pt>
                <c:pt idx="199">
                  <c:v>4.5157537799999998</c:v>
                </c:pt>
                <c:pt idx="200">
                  <c:v>4.517741</c:v>
                </c:pt>
                <c:pt idx="201">
                  <c:v>4.5186729300000001</c:v>
                </c:pt>
                <c:pt idx="202">
                  <c:v>4.5158119499999998</c:v>
                </c:pt>
                <c:pt idx="203">
                  <c:v>4.51199218</c:v>
                </c:pt>
                <c:pt idx="204">
                  <c:v>4.5139770000000006</c:v>
                </c:pt>
                <c:pt idx="205">
                  <c:v>4.513995200000001</c:v>
                </c:pt>
                <c:pt idx="206">
                  <c:v>4.5235558299999994</c:v>
                </c:pt>
                <c:pt idx="207">
                  <c:v>4.5303299999999993</c:v>
                </c:pt>
                <c:pt idx="208">
                  <c:v>4.5360952000000001</c:v>
                </c:pt>
                <c:pt idx="209">
                  <c:v>4.5427685999999996</c:v>
                </c:pt>
                <c:pt idx="210">
                  <c:v>4.5408624099999999</c:v>
                </c:pt>
                <c:pt idx="211">
                  <c:v>4.5380459999999996</c:v>
                </c:pt>
                <c:pt idx="212">
                  <c:v>4.5332673999999997</c:v>
                </c:pt>
                <c:pt idx="213">
                  <c:v>4.5361038300000001</c:v>
                </c:pt>
                <c:pt idx="214">
                  <c:v>4.5380760000000002</c:v>
                </c:pt>
                <c:pt idx="215">
                  <c:v>4.5409568</c:v>
                </c:pt>
                <c:pt idx="216">
                  <c:v>4.5447929999999994</c:v>
                </c:pt>
                <c:pt idx="217">
                  <c:v>4.5543679999999993</c:v>
                </c:pt>
                <c:pt idx="218">
                  <c:v>4.5610688000000001</c:v>
                </c:pt>
                <c:pt idx="219">
                  <c:v>4.5610716</c:v>
                </c:pt>
                <c:pt idx="220">
                  <c:v>4.5601178000000004</c:v>
                </c:pt>
                <c:pt idx="221">
                  <c:v>4.5553399999999993</c:v>
                </c:pt>
                <c:pt idx="222">
                  <c:v>4.5562985999999999</c:v>
                </c:pt>
                <c:pt idx="223">
                  <c:v>4.5582119999999993</c:v>
                </c:pt>
                <c:pt idx="224">
                  <c:v>4.5629426399999993</c:v>
                </c:pt>
                <c:pt idx="225">
                  <c:v>4.5677664</c:v>
                </c:pt>
                <c:pt idx="226">
                  <c:v>4.5763599999999993</c:v>
                </c:pt>
                <c:pt idx="227">
                  <c:v>4.5801755999999996</c:v>
                </c:pt>
                <c:pt idx="228">
                  <c:v>4.5811254000000003</c:v>
                </c:pt>
                <c:pt idx="229">
                  <c:v>4.5782568000000001</c:v>
                </c:pt>
                <c:pt idx="230">
                  <c:v>4.5734806000000008</c:v>
                </c:pt>
                <c:pt idx="231">
                  <c:v>4.5734759999999994</c:v>
                </c:pt>
                <c:pt idx="232">
                  <c:v>4.5772862000000005</c:v>
                </c:pt>
                <c:pt idx="233">
                  <c:v>4.5830016000000002</c:v>
                </c:pt>
                <c:pt idx="234">
                  <c:v>4.5858058999999995</c:v>
                </c:pt>
                <c:pt idx="235">
                  <c:v>4.5867984000000002</c:v>
                </c:pt>
                <c:pt idx="236">
                  <c:v>4.5925069999999995</c:v>
                </c:pt>
                <c:pt idx="237">
                  <c:v>4.5963072</c:v>
                </c:pt>
                <c:pt idx="238">
                  <c:v>4.5915319999999999</c:v>
                </c:pt>
                <c:pt idx="239">
                  <c:v>4.5905680000000002</c:v>
                </c:pt>
                <c:pt idx="240">
                  <c:v>4.5886518000000001</c:v>
                </c:pt>
                <c:pt idx="241">
                  <c:v>4.5933999999999999</c:v>
                </c:pt>
                <c:pt idx="242">
                  <c:v>4.597194</c:v>
                </c:pt>
                <c:pt idx="243">
                  <c:v>4.6038408000000004</c:v>
                </c:pt>
                <c:pt idx="244">
                  <c:v>4.6104843999999998</c:v>
                </c:pt>
                <c:pt idx="245">
                  <c:v>4.6132714999999997</c:v>
                </c:pt>
                <c:pt idx="246">
                  <c:v>4.6171050000000005</c:v>
                </c:pt>
                <c:pt idx="247">
                  <c:v>4.6122822900000005</c:v>
                </c:pt>
                <c:pt idx="248">
                  <c:v>4.6113120900000002</c:v>
                </c:pt>
                <c:pt idx="249">
                  <c:v>4.6075391999999997</c:v>
                </c:pt>
                <c:pt idx="250">
                  <c:v>4.6094202000000006</c:v>
                </c:pt>
                <c:pt idx="251">
                  <c:v>4.6179013900000001</c:v>
                </c:pt>
                <c:pt idx="252">
                  <c:v>4.6216781400000002</c:v>
                </c:pt>
                <c:pt idx="253">
                  <c:v>4.6264512</c:v>
                </c:pt>
                <c:pt idx="254">
                  <c:v>4.6283250000000002</c:v>
                </c:pt>
                <c:pt idx="255">
                  <c:v>4.6320471999999997</c:v>
                </c:pt>
                <c:pt idx="256">
                  <c:v>4.6320201900000004</c:v>
                </c:pt>
                <c:pt idx="257">
                  <c:v>4.6272975999999995</c:v>
                </c:pt>
                <c:pt idx="258">
                  <c:v>4.6243762500000001</c:v>
                </c:pt>
                <c:pt idx="259">
                  <c:v>4.6262464200000002</c:v>
                </c:pt>
                <c:pt idx="260">
                  <c:v>4.6319569999999999</c:v>
                </c:pt>
                <c:pt idx="261">
                  <c:v>4.6376160000000004</c:v>
                </c:pt>
                <c:pt idx="262">
                  <c:v>4.6413276300000001</c:v>
                </c:pt>
                <c:pt idx="263">
                  <c:v>4.6488765399999998</c:v>
                </c:pt>
                <c:pt idx="264">
                  <c:v>4.6488918000000004</c:v>
                </c:pt>
                <c:pt idx="265">
                  <c:v>4.64975571</c:v>
                </c:pt>
                <c:pt idx="266">
                  <c:v>4.6440389599999996</c:v>
                </c:pt>
                <c:pt idx="267">
                  <c:v>4.6412136000000004</c:v>
                </c:pt>
                <c:pt idx="268">
                  <c:v>4.6421263999999995</c:v>
                </c:pt>
                <c:pt idx="269">
                  <c:v>4.6458285099999994</c:v>
                </c:pt>
                <c:pt idx="270">
                  <c:v>4.6552547999999998</c:v>
                </c:pt>
                <c:pt idx="271">
                  <c:v>4.6581039999999998</c:v>
                </c:pt>
                <c:pt idx="272">
                  <c:v>4.6646856000000003</c:v>
                </c:pt>
                <c:pt idx="273">
                  <c:v>4.6646447999999996</c:v>
                </c:pt>
                <c:pt idx="274">
                  <c:v>4.6655489999999995</c:v>
                </c:pt>
                <c:pt idx="275">
                  <c:v>4.6636168000000007</c:v>
                </c:pt>
                <c:pt idx="276">
                  <c:v>4.6616356699999999</c:v>
                </c:pt>
                <c:pt idx="277">
                  <c:v>4.6606490699999998</c:v>
                </c:pt>
                <c:pt idx="278">
                  <c:v>4.6653794</c:v>
                </c:pt>
                <c:pt idx="279">
                  <c:v>4.6700085500000004</c:v>
                </c:pt>
                <c:pt idx="280">
                  <c:v>4.6784614500000004</c:v>
                </c:pt>
                <c:pt idx="281">
                  <c:v>4.6841279999999994</c:v>
                </c:pt>
                <c:pt idx="282">
                  <c:v>4.6831356</c:v>
                </c:pt>
                <c:pt idx="283">
                  <c:v>4.6830371700000004</c:v>
                </c:pt>
                <c:pt idx="284">
                  <c:v>4.6792143999999993</c:v>
                </c:pt>
                <c:pt idx="285">
                  <c:v>4.6782719999999998</c:v>
                </c:pt>
                <c:pt idx="286">
                  <c:v>4.6744509999999995</c:v>
                </c:pt>
                <c:pt idx="287">
                  <c:v>4.6790667700000004</c:v>
                </c:pt>
                <c:pt idx="288">
                  <c:v>4.6837794000000006</c:v>
                </c:pt>
                <c:pt idx="289">
                  <c:v>4.6931520000000004</c:v>
                </c:pt>
                <c:pt idx="290">
                  <c:v>4.6978092</c:v>
                </c:pt>
                <c:pt idx="291">
                  <c:v>4.6967621399999997</c:v>
                </c:pt>
                <c:pt idx="292">
                  <c:v>4.6911057999999999</c:v>
                </c:pt>
                <c:pt idx="293">
                  <c:v>4.6938760000000004</c:v>
                </c:pt>
                <c:pt idx="294">
                  <c:v>4.6928291499999997</c:v>
                </c:pt>
                <c:pt idx="295">
                  <c:v>4.6918820000000006</c:v>
                </c:pt>
                <c:pt idx="296">
                  <c:v>4.6965309999999993</c:v>
                </c:pt>
                <c:pt idx="297">
                  <c:v>4.7011276300000002</c:v>
                </c:pt>
                <c:pt idx="298">
                  <c:v>4.7104747200000006</c:v>
                </c:pt>
                <c:pt idx="299">
                  <c:v>4.7132847999999994</c:v>
                </c:pt>
                <c:pt idx="300">
                  <c:v>4.7188136099999998</c:v>
                </c:pt>
                <c:pt idx="301">
                  <c:v>4.7149898400000003</c:v>
                </c:pt>
                <c:pt idx="302">
                  <c:v>4.7129966999999997</c:v>
                </c:pt>
                <c:pt idx="303">
                  <c:v>4.7101646700000002</c:v>
                </c:pt>
                <c:pt idx="304">
                  <c:v>4.7101014599999997</c:v>
                </c:pt>
                <c:pt idx="305">
                  <c:v>4.7109770399999995</c:v>
                </c:pt>
                <c:pt idx="306">
                  <c:v>4.7146687900000002</c:v>
                </c:pt>
                <c:pt idx="307">
                  <c:v>4.7239912799999999</c:v>
                </c:pt>
                <c:pt idx="308">
                  <c:v>4.7286164200000007</c:v>
                </c:pt>
                <c:pt idx="309">
                  <c:v>4.7284968199999993</c:v>
                </c:pt>
                <c:pt idx="310">
                  <c:v>4.7228988000000003</c:v>
                </c:pt>
                <c:pt idx="311">
                  <c:v>4.7237176399999994</c:v>
                </c:pt>
                <c:pt idx="312">
                  <c:v>4.7208348600000001</c:v>
                </c:pt>
                <c:pt idx="313">
                  <c:v>4.7198280600000002</c:v>
                </c:pt>
                <c:pt idx="314">
                  <c:v>4.7216334299999998</c:v>
                </c:pt>
                <c:pt idx="315">
                  <c:v>4.7290607400000004</c:v>
                </c:pt>
                <c:pt idx="316">
                  <c:v>4.7337239999999996</c:v>
                </c:pt>
                <c:pt idx="317">
                  <c:v>4.7429677699999999</c:v>
                </c:pt>
                <c:pt idx="318">
                  <c:v>4.7447649399999996</c:v>
                </c:pt>
                <c:pt idx="319">
                  <c:v>4.7465102200000002</c:v>
                </c:pt>
                <c:pt idx="320">
                  <c:v>4.7436747300000004</c:v>
                </c:pt>
                <c:pt idx="321">
                  <c:v>4.7398533599999997</c:v>
                </c:pt>
                <c:pt idx="322">
                  <c:v>4.7388405599999999</c:v>
                </c:pt>
                <c:pt idx="323">
                  <c:v>4.7368415399999995</c:v>
                </c:pt>
                <c:pt idx="324">
                  <c:v>4.7414919099999997</c:v>
                </c:pt>
                <c:pt idx="325">
                  <c:v>4.7460892499999998</c:v>
                </c:pt>
                <c:pt idx="326">
                  <c:v>4.7543733000000001</c:v>
                </c:pt>
                <c:pt idx="327">
                  <c:v>4.7608854699999998</c:v>
                </c:pt>
                <c:pt idx="328">
                  <c:v>4.7579976900000007</c:v>
                </c:pt>
                <c:pt idx="329">
                  <c:v>4.75137315</c:v>
                </c:pt>
                <c:pt idx="330">
                  <c:v>4.7494727999999995</c:v>
                </c:pt>
                <c:pt idx="331">
                  <c:v>4.74933915</c:v>
                </c:pt>
                <c:pt idx="332">
                  <c:v>4.7520573100000005</c:v>
                </c:pt>
                <c:pt idx="333">
                  <c:v>4.7585082300000003</c:v>
                </c:pt>
                <c:pt idx="334">
                  <c:v>4.7650070000000007</c:v>
                </c:pt>
                <c:pt idx="335">
                  <c:v>4.7714004700000006</c:v>
                </c:pt>
                <c:pt idx="336">
                  <c:v>4.7741098299999996</c:v>
                </c:pt>
                <c:pt idx="337">
                  <c:v>4.7767663799999998</c:v>
                </c:pt>
                <c:pt idx="338">
                  <c:v>4.77206303</c:v>
                </c:pt>
                <c:pt idx="339">
                  <c:v>4.7701072399999997</c:v>
                </c:pt>
                <c:pt idx="340">
                  <c:v>4.7681518499999997</c:v>
                </c:pt>
                <c:pt idx="341">
                  <c:v>4.7680608399999995</c:v>
                </c:pt>
                <c:pt idx="342">
                  <c:v>4.7716965900000003</c:v>
                </c:pt>
                <c:pt idx="343">
                  <c:v>4.77719352</c:v>
                </c:pt>
                <c:pt idx="344">
                  <c:v>4.78356768</c:v>
                </c:pt>
                <c:pt idx="345">
                  <c:v>4.7909725499999993</c:v>
                </c:pt>
                <c:pt idx="346">
                  <c:v>4.7927365200000001</c:v>
                </c:pt>
                <c:pt idx="347">
                  <c:v>4.7888630999999995</c:v>
                </c:pt>
                <c:pt idx="348">
                  <c:v>4.7813200399999998</c:v>
                </c:pt>
                <c:pt idx="349">
                  <c:v>4.7812742100000003</c:v>
                </c:pt>
                <c:pt idx="350">
                  <c:v>4.7829855600000002</c:v>
                </c:pt>
                <c:pt idx="351">
                  <c:v>4.7847470999999997</c:v>
                </c:pt>
                <c:pt idx="352">
                  <c:v>4.7930674500000006</c:v>
                </c:pt>
                <c:pt idx="353">
                  <c:v>4.8003511199999993</c:v>
                </c:pt>
                <c:pt idx="354">
                  <c:v>4.8067533600000001</c:v>
                </c:pt>
                <c:pt idx="355">
                  <c:v>4.8066481400000001</c:v>
                </c:pt>
                <c:pt idx="356">
                  <c:v>4.8037555800000007</c:v>
                </c:pt>
                <c:pt idx="357">
                  <c:v>4.8017925999999997</c:v>
                </c:pt>
                <c:pt idx="358">
                  <c:v>4.799830019999999</c:v>
                </c:pt>
                <c:pt idx="359">
                  <c:v>4.7997246000000002</c:v>
                </c:pt>
                <c:pt idx="360">
                  <c:v>4.8005469600000001</c:v>
                </c:pt>
                <c:pt idx="361">
                  <c:v>4.8068845999999992</c:v>
                </c:pt>
                <c:pt idx="362">
                  <c:v>4.8105393000000003</c:v>
                </c:pt>
                <c:pt idx="363">
                  <c:v>4.8169229399999995</c:v>
                </c:pt>
                <c:pt idx="364">
                  <c:v>4.8223240000000001</c:v>
                </c:pt>
                <c:pt idx="365">
                  <c:v>4.8194296600000008</c:v>
                </c:pt>
                <c:pt idx="366">
                  <c:v>4.8128801600000006</c:v>
                </c:pt>
                <c:pt idx="367">
                  <c:v>4.8062810799999998</c:v>
                </c:pt>
                <c:pt idx="368">
                  <c:v>4.8088983000000001</c:v>
                </c:pt>
                <c:pt idx="369">
                  <c:v>4.8134704799999994</c:v>
                </c:pt>
                <c:pt idx="370">
                  <c:v>4.8179883600000002</c:v>
                </c:pt>
                <c:pt idx="371">
                  <c:v>4.8233777299999998</c:v>
                </c:pt>
                <c:pt idx="372">
                  <c:v>4.8306678600000001</c:v>
                </c:pt>
                <c:pt idx="373">
                  <c:v>4.8315275999999994</c:v>
                </c:pt>
                <c:pt idx="374">
                  <c:v>4.8332075100000003</c:v>
                </c:pt>
                <c:pt idx="375">
                  <c:v>4.8312377400000006</c:v>
                </c:pt>
                <c:pt idx="376">
                  <c:v>4.82654564</c:v>
                </c:pt>
                <c:pt idx="377">
                  <c:v>4.8236003199999997</c:v>
                </c:pt>
                <c:pt idx="378">
                  <c:v>4.8244062599999999</c:v>
                </c:pt>
                <c:pt idx="379">
                  <c:v>4.8279845100000003</c:v>
                </c:pt>
                <c:pt idx="380">
                  <c:v>4.8343855800000002</c:v>
                </c:pt>
                <c:pt idx="381">
                  <c:v>4.8407312200000003</c:v>
                </c:pt>
                <c:pt idx="382">
                  <c:v>4.8424023399999996</c:v>
                </c:pt>
                <c:pt idx="383">
                  <c:v>4.8450482200000007</c:v>
                </c:pt>
                <c:pt idx="384">
                  <c:v>4.8412813400000001</c:v>
                </c:pt>
                <c:pt idx="385">
                  <c:v>4.8365400200000002</c:v>
                </c:pt>
                <c:pt idx="386">
                  <c:v>4.8335938899999995</c:v>
                </c:pt>
                <c:pt idx="387">
                  <c:v>4.8372127599999999</c:v>
                </c:pt>
                <c:pt idx="388">
                  <c:v>4.8434925</c:v>
                </c:pt>
                <c:pt idx="389">
                  <c:v>4.8498214600000003</c:v>
                </c:pt>
                <c:pt idx="390">
                  <c:v>4.8543028799999997</c:v>
                </c:pt>
                <c:pt idx="391">
                  <c:v>4.8615478099999994</c:v>
                </c:pt>
                <c:pt idx="392">
                  <c:v>4.8595714399999999</c:v>
                </c:pt>
                <c:pt idx="393">
                  <c:v>4.8566738999999997</c:v>
                </c:pt>
                <c:pt idx="394">
                  <c:v>4.8546458399999999</c:v>
                </c:pt>
                <c:pt idx="395">
                  <c:v>4.8527235600000003</c:v>
                </c:pt>
                <c:pt idx="396">
                  <c:v>4.8535119</c:v>
                </c:pt>
                <c:pt idx="397">
                  <c:v>4.8560882400000001</c:v>
                </c:pt>
                <c:pt idx="398">
                  <c:v>4.8642918799999997</c:v>
                </c:pt>
                <c:pt idx="399">
                  <c:v>4.8678369300000002</c:v>
                </c:pt>
                <c:pt idx="400">
                  <c:v>4.87040688</c:v>
                </c:pt>
                <c:pt idx="401">
                  <c:v>4.8721081599999998</c:v>
                </c:pt>
                <c:pt idx="402">
                  <c:v>4.8711019200000001</c:v>
                </c:pt>
                <c:pt idx="403">
                  <c:v>4.8663115199999991</c:v>
                </c:pt>
                <c:pt idx="404">
                  <c:v>4.8615756799999996</c:v>
                </c:pt>
                <c:pt idx="405">
                  <c:v>4.85965179</c:v>
                </c:pt>
                <c:pt idx="406">
                  <c:v>4.8696220300000004</c:v>
                </c:pt>
                <c:pt idx="407">
                  <c:v>4.8740217999999995</c:v>
                </c:pt>
                <c:pt idx="408">
                  <c:v>4.8793907200000008</c:v>
                </c:pt>
                <c:pt idx="409">
                  <c:v>4.8875119200000006</c:v>
                </c:pt>
                <c:pt idx="410">
                  <c:v>4.8873656800000003</c:v>
                </c:pt>
                <c:pt idx="411">
                  <c:v>4.8871658</c:v>
                </c:pt>
                <c:pt idx="412">
                  <c:v>4.8834009599999995</c:v>
                </c:pt>
                <c:pt idx="413">
                  <c:v>4.8823367600000003</c:v>
                </c:pt>
                <c:pt idx="414">
                  <c:v>4.8812193499999994</c:v>
                </c:pt>
                <c:pt idx="415">
                  <c:v>4.8829598399999998</c:v>
                </c:pt>
                <c:pt idx="416">
                  <c:v>4.8901476800000001</c:v>
                </c:pt>
                <c:pt idx="417">
                  <c:v>4.8954449999999996</c:v>
                </c:pt>
                <c:pt idx="418">
                  <c:v>4.9007928500000002</c:v>
                </c:pt>
                <c:pt idx="419">
                  <c:v>4.8988605600000001</c:v>
                </c:pt>
                <c:pt idx="420">
                  <c:v>4.8977379000000001</c:v>
                </c:pt>
                <c:pt idx="421">
                  <c:v>4.8948368000000002</c:v>
                </c:pt>
                <c:pt idx="422">
                  <c:v>4.89102075</c:v>
                </c:pt>
                <c:pt idx="423">
                  <c:v>4.88542816</c:v>
                </c:pt>
                <c:pt idx="424">
                  <c:v>4.887969</c:v>
                </c:pt>
                <c:pt idx="425">
                  <c:v>4.8969676499999997</c:v>
                </c:pt>
                <c:pt idx="426">
                  <c:v>4.9041855999999999</c:v>
                </c:pt>
                <c:pt idx="427">
                  <c:v>4.9076874000000004</c:v>
                </c:pt>
                <c:pt idx="428">
                  <c:v>4.91021895</c:v>
                </c:pt>
                <c:pt idx="429">
                  <c:v>4.9082308000000001</c:v>
                </c:pt>
                <c:pt idx="430">
                  <c:v>4.9044683999999998</c:v>
                </c:pt>
                <c:pt idx="431">
                  <c:v>4.9024277999999999</c:v>
                </c:pt>
                <c:pt idx="432">
                  <c:v>4.9031824999999998</c:v>
                </c:pt>
                <c:pt idx="433">
                  <c:v>4.9058172000000004</c:v>
                </c:pt>
                <c:pt idx="434">
                  <c:v>4.9083966399999994</c:v>
                </c:pt>
                <c:pt idx="435">
                  <c:v>4.9163996000000001</c:v>
                </c:pt>
                <c:pt idx="436">
                  <c:v>4.9189746000000003</c:v>
                </c:pt>
                <c:pt idx="437">
                  <c:v>4.9216019200000005</c:v>
                </c:pt>
                <c:pt idx="438">
                  <c:v>4.9186444999999992</c:v>
                </c:pt>
                <c:pt idx="439">
                  <c:v>4.9157418000000002</c:v>
                </c:pt>
                <c:pt idx="440">
                  <c:v>4.9165424</c:v>
                </c:pt>
                <c:pt idx="441">
                  <c:v>4.9135866000000004</c:v>
                </c:pt>
                <c:pt idx="442">
                  <c:v>4.9161560000000009</c:v>
                </c:pt>
                <c:pt idx="443">
                  <c:v>4.9205468999999997</c:v>
                </c:pt>
                <c:pt idx="444">
                  <c:v>4.9294921499999997</c:v>
                </c:pt>
                <c:pt idx="445">
                  <c:v>4.9338772500000001</c:v>
                </c:pt>
                <c:pt idx="446">
                  <c:v>4.9346161500000001</c:v>
                </c:pt>
                <c:pt idx="447">
                  <c:v>4.9335869199999998</c:v>
                </c:pt>
                <c:pt idx="448">
                  <c:v>4.9306282499999998</c:v>
                </c:pt>
                <c:pt idx="449">
                  <c:v>4.9268141999999999</c:v>
                </c:pt>
                <c:pt idx="450">
                  <c:v>4.9257318000000003</c:v>
                </c:pt>
                <c:pt idx="451">
                  <c:v>4.9265234399999995</c:v>
                </c:pt>
                <c:pt idx="452">
                  <c:v>4.9317547500000005</c:v>
                </c:pt>
                <c:pt idx="453">
                  <c:v>4.9379469499999997</c:v>
                </c:pt>
                <c:pt idx="454">
                  <c:v>4.94317224</c:v>
                </c:pt>
                <c:pt idx="455">
                  <c:v>4.9466851499999995</c:v>
                </c:pt>
                <c:pt idx="456">
                  <c:v>4.9428701000000004</c:v>
                </c:pt>
                <c:pt idx="457">
                  <c:v>4.9381474999999995</c:v>
                </c:pt>
                <c:pt idx="458">
                  <c:v>4.9388778000000002</c:v>
                </c:pt>
                <c:pt idx="459">
                  <c:v>4.9396072999999996</c:v>
                </c:pt>
                <c:pt idx="460">
                  <c:v>4.9393734599999997</c:v>
                </c:pt>
                <c:pt idx="461">
                  <c:v>4.93828566</c:v>
                </c:pt>
                <c:pt idx="462">
                  <c:v>4.9445142500000001</c:v>
                </c:pt>
                <c:pt idx="463">
                  <c:v>4.9534079000000002</c:v>
                </c:pt>
                <c:pt idx="464">
                  <c:v>4.9558910799999998</c:v>
                </c:pt>
                <c:pt idx="465">
                  <c:v>4.9557604500000005</c:v>
                </c:pt>
                <c:pt idx="466">
                  <c:v>4.9555748000000008</c:v>
                </c:pt>
                <c:pt idx="467">
                  <c:v>4.9498936599999999</c:v>
                </c:pt>
                <c:pt idx="468">
                  <c:v>4.9533345600000001</c:v>
                </c:pt>
                <c:pt idx="469">
                  <c:v>4.9531480999999999</c:v>
                </c:pt>
                <c:pt idx="470">
                  <c:v>4.9565857999999992</c:v>
                </c:pt>
                <c:pt idx="471">
                  <c:v>4.9573036799999999</c:v>
                </c:pt>
                <c:pt idx="472">
                  <c:v>4.9634552000000003</c:v>
                </c:pt>
                <c:pt idx="473">
                  <c:v>4.9641702800000003</c:v>
                </c:pt>
                <c:pt idx="474">
                  <c:v>4.9639792199999997</c:v>
                </c:pt>
                <c:pt idx="475">
                  <c:v>4.9601672000000008</c:v>
                </c:pt>
                <c:pt idx="476">
                  <c:v>4.9572613199999997</c:v>
                </c:pt>
                <c:pt idx="477">
                  <c:v>4.9579751999999999</c:v>
                </c:pt>
                <c:pt idx="478">
                  <c:v>4.95778374</c:v>
                </c:pt>
                <c:pt idx="479">
                  <c:v>4.9612640999999993</c:v>
                </c:pt>
                <c:pt idx="480">
                  <c:v>4.9619752000000004</c:v>
                </c:pt>
                <c:pt idx="481">
                  <c:v>4.9698621200000002</c:v>
                </c:pt>
                <c:pt idx="482">
                  <c:v>4.9759924399999997</c:v>
                </c:pt>
                <c:pt idx="483">
                  <c:v>4.9748912399999998</c:v>
                </c:pt>
                <c:pt idx="484">
                  <c:v>4.9719833599999994</c:v>
                </c:pt>
                <c:pt idx="485">
                  <c:v>4.9699794200000005</c:v>
                </c:pt>
                <c:pt idx="486">
                  <c:v>4.96617</c:v>
                </c:pt>
                <c:pt idx="487">
                  <c:v>4.9713891800000001</c:v>
                </c:pt>
                <c:pt idx="488">
                  <c:v>4.9693852400000003</c:v>
                </c:pt>
                <c:pt idx="489">
                  <c:v>4.9781546099999998</c:v>
                </c:pt>
                <c:pt idx="490">
                  <c:v>4.9834213599999995</c:v>
                </c:pt>
                <c:pt idx="491">
                  <c:v>4.9877282000000003</c:v>
                </c:pt>
                <c:pt idx="492">
                  <c:v>4.9866222000000002</c:v>
                </c:pt>
                <c:pt idx="493">
                  <c:v>4.9828115799999999</c:v>
                </c:pt>
                <c:pt idx="494">
                  <c:v>4.9790021600000003</c:v>
                </c:pt>
                <c:pt idx="495">
                  <c:v>4.97249052</c:v>
                </c:pt>
                <c:pt idx="496">
                  <c:v>4.9794953800000004</c:v>
                </c:pt>
                <c:pt idx="497">
                  <c:v>4.9811474999999996</c:v>
                </c:pt>
                <c:pt idx="498">
                  <c:v>4.9844889000000006</c:v>
                </c:pt>
                <c:pt idx="499">
                  <c:v>4.9869832599999997</c:v>
                </c:pt>
                <c:pt idx="500">
                  <c:v>4.9958324999999997</c:v>
                </c:pt>
                <c:pt idx="501">
                  <c:v>4.9895999999999994</c:v>
                </c:pt>
              </c:numCache>
            </c:numRef>
          </c:yVal>
          <c:smooth val="1"/>
        </c:ser>
        <c:ser>
          <c:idx val="4"/>
          <c:order val="4"/>
          <c:tx>
            <c:v>Test_2 : CSR-3</c:v>
          </c:tx>
          <c:spPr>
            <a:ln w="19050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xVal>
            <c:numRef>
              <c:f>CHS_10Dec2015!$Q$27:$Q$528</c:f>
              <c:numCache>
                <c:formatCode>General</c:formatCode>
                <c:ptCount val="502"/>
                <c:pt idx="0">
                  <c:v>0</c:v>
                </c:pt>
                <c:pt idx="1">
                  <c:v>7.0002450114353826E-3</c:v>
                </c:pt>
                <c:pt idx="2">
                  <c:v>2.6003380585984733E-2</c:v>
                </c:pt>
                <c:pt idx="3">
                  <c:v>4.701104846198409E-2</c:v>
                </c:pt>
                <c:pt idx="4">
                  <c:v>6.6021789587945579E-2</c:v>
                </c:pt>
                <c:pt idx="5">
                  <c:v>8.603700121554847E-2</c:v>
                </c:pt>
                <c:pt idx="6">
                  <c:v>0.10605621973211701</c:v>
                </c:pt>
                <c:pt idx="7">
                  <c:v>0.12607944674227931</c:v>
                </c:pt>
                <c:pt idx="8">
                  <c:v>0.14610668385159417</c:v>
                </c:pt>
                <c:pt idx="9">
                  <c:v>0.16613793266661853</c:v>
                </c:pt>
                <c:pt idx="10">
                  <c:v>0.18617319479486402</c:v>
                </c:pt>
                <c:pt idx="11">
                  <c:v>0.20621247184480848</c:v>
                </c:pt>
                <c:pt idx="12">
                  <c:v>0.22525350532937552</c:v>
                </c:pt>
                <c:pt idx="13">
                  <c:v>0.24630307714855385</c:v>
                </c:pt>
                <c:pt idx="14">
                  <c:v>0.26635440862413845</c:v>
                </c:pt>
                <c:pt idx="15">
                  <c:v>0.28640976146501324</c:v>
                </c:pt>
                <c:pt idx="16">
                  <c:v>0.3054660729228712</c:v>
                </c:pt>
                <c:pt idx="17">
                  <c:v>0.32552927206726251</c:v>
                </c:pt>
                <c:pt idx="18">
                  <c:v>0.34659996431746171</c:v>
                </c:pt>
                <c:pt idx="19">
                  <c:v>0.36667141876242748</c:v>
                </c:pt>
                <c:pt idx="20">
                  <c:v>0.38574303273046989</c:v>
                </c:pt>
                <c:pt idx="21">
                  <c:v>0.40582234608541617</c:v>
                </c:pt>
                <c:pt idx="22">
                  <c:v>0.42590569203834205</c:v>
                </c:pt>
                <c:pt idx="23">
                  <c:v>0.44599307220933415</c:v>
                </c:pt>
                <c:pt idx="24">
                  <c:v>0.4670891649898366</c:v>
                </c:pt>
                <c:pt idx="25">
                  <c:v>0.48617994169075762</c:v>
                </c:pt>
                <c:pt idx="26">
                  <c:v>0.50627943424623667</c:v>
                </c:pt>
                <c:pt idx="27">
                  <c:v>0.52638296750990099</c:v>
                </c:pt>
                <c:pt idx="28">
                  <c:v>0.54749602802698261</c:v>
                </c:pt>
                <c:pt idx="29">
                  <c:v>0.56660216266268493</c:v>
                </c:pt>
                <c:pt idx="30">
                  <c:v>0.58671782780468928</c:v>
                </c:pt>
                <c:pt idx="31">
                  <c:v>0.60683754016067226</c:v>
                </c:pt>
                <c:pt idx="32">
                  <c:v>0.6259550171144227</c:v>
                </c:pt>
                <c:pt idx="33">
                  <c:v>0.64708911303117145</c:v>
                </c:pt>
                <c:pt idx="34">
                  <c:v>0.6672209768064572</c:v>
                </c:pt>
                <c:pt idx="35">
                  <c:v>0.68735689431722857</c:v>
                </c:pt>
                <c:pt idx="36">
                  <c:v>0.70648977221217191</c:v>
                </c:pt>
                <c:pt idx="37">
                  <c:v>0.72764089707761848</c:v>
                </c:pt>
                <c:pt idx="38">
                  <c:v>0.74778898559588314</c:v>
                </c:pt>
                <c:pt idx="39">
                  <c:v>0.76794113438694944</c:v>
                </c:pt>
                <c:pt idx="40">
                  <c:v>0.78708943805691867</c:v>
                </c:pt>
                <c:pt idx="41">
                  <c:v>0.80724950908865767</c:v>
                </c:pt>
                <c:pt idx="42">
                  <c:v>0.82741364522456728</c:v>
                </c:pt>
                <c:pt idx="43">
                  <c:v>0.84758184810437531</c:v>
                </c:pt>
                <c:pt idx="44">
                  <c:v>0.86775411936879132</c:v>
                </c:pt>
                <c:pt idx="45">
                  <c:v>0.88793046065951764</c:v>
                </c:pt>
                <c:pt idx="46">
                  <c:v>0.90811087361926146</c:v>
                </c:pt>
                <c:pt idx="47">
                  <c:v>0.92829535989169143</c:v>
                </c:pt>
                <c:pt idx="48">
                  <c:v>0.94848392112150548</c:v>
                </c:pt>
                <c:pt idx="49">
                  <c:v>0.96867655895438598</c:v>
                </c:pt>
                <c:pt idx="50">
                  <c:v>0.98887327503701317</c:v>
                </c:pt>
                <c:pt idx="51">
                  <c:v>1.0090740710170758</c:v>
                </c:pt>
                <c:pt idx="52">
                  <c:v>1.0292789485432283</c:v>
                </c:pt>
                <c:pt idx="53">
                  <c:v>1.0494879092651579</c:v>
                </c:pt>
                <c:pt idx="54">
                  <c:v>1.069700954833541</c:v>
                </c:pt>
                <c:pt idx="55">
                  <c:v>1.0899180869000551</c:v>
                </c:pt>
                <c:pt idx="56">
                  <c:v>1.1101393071173913</c:v>
                </c:pt>
                <c:pt idx="57">
                  <c:v>1.1303646171392094</c:v>
                </c:pt>
                <c:pt idx="58">
                  <c:v>1.1505940186202066</c:v>
                </c:pt>
                <c:pt idx="59">
                  <c:v>1.170827513216073</c:v>
                </c:pt>
                <c:pt idx="60">
                  <c:v>1.1900531258387259</c:v>
                </c:pt>
                <c:pt idx="61">
                  <c:v>1.2113067883802138</c:v>
                </c:pt>
                <c:pt idx="62">
                  <c:v>1.2315525722648868</c:v>
                </c:pt>
                <c:pt idx="63">
                  <c:v>1.2518024558972507</c:v>
                </c:pt>
                <c:pt idx="64">
                  <c:v>1.2720564409380308</c:v>
                </c:pt>
                <c:pt idx="65">
                  <c:v>1.2923145290489602</c:v>
                </c:pt>
                <c:pt idx="66">
                  <c:v>1.3125767218927944</c:v>
                </c:pt>
                <c:pt idx="67">
                  <c:v>1.3328430211332656</c:v>
                </c:pt>
                <c:pt idx="68">
                  <c:v>1.3531134284351523</c:v>
                </c:pt>
                <c:pt idx="69">
                  <c:v>1.3733879454642333</c:v>
                </c:pt>
                <c:pt idx="70">
                  <c:v>1.3936665738873011</c:v>
                </c:pt>
                <c:pt idx="71">
                  <c:v>1.4139493153721741</c:v>
                </c:pt>
                <c:pt idx="72">
                  <c:v>1.4342361715876515</c:v>
                </c:pt>
                <c:pt idx="73">
                  <c:v>1.4535124977824898</c:v>
                </c:pt>
                <c:pt idx="74">
                  <c:v>1.4748222348908209</c:v>
                </c:pt>
                <c:pt idx="75">
                  <c:v>1.4951214453212394</c:v>
                </c:pt>
                <c:pt idx="76">
                  <c:v>1.5154247771677392</c:v>
                </c:pt>
                <c:pt idx="77">
                  <c:v>1.5347167614081374</c:v>
                </c:pt>
                <c:pt idx="78">
                  <c:v>1.5550281348314849</c:v>
                </c:pt>
                <c:pt idx="79">
                  <c:v>1.5763595179478205</c:v>
                </c:pt>
                <c:pt idx="80">
                  <c:v>1.5966793522078877</c:v>
                </c:pt>
                <c:pt idx="81">
                  <c:v>1.6159870199524233</c:v>
                </c:pt>
                <c:pt idx="82">
                  <c:v>1.6373314117945272</c:v>
                </c:pt>
                <c:pt idx="83">
                  <c:v>1.6576636404801479</c:v>
                </c:pt>
                <c:pt idx="84">
                  <c:v>1.6780000040017204</c:v>
                </c:pt>
                <c:pt idx="85">
                  <c:v>1.6973233807710788</c:v>
                </c:pt>
                <c:pt idx="86">
                  <c:v>1.7176678120618114</c:v>
                </c:pt>
                <c:pt idx="87">
                  <c:v>1.7380163831536226</c:v>
                </c:pt>
                <c:pt idx="88">
                  <c:v>1.7593868401047974</c:v>
                </c:pt>
                <c:pt idx="89">
                  <c:v>1.7787259514820162</c:v>
                </c:pt>
                <c:pt idx="90">
                  <c:v>1.7990869520919224</c:v>
                </c:pt>
                <c:pt idx="91">
                  <c:v>1.8194520992495804</c:v>
                </c:pt>
                <c:pt idx="92">
                  <c:v>1.8388028313277884</c:v>
                </c:pt>
                <c:pt idx="93">
                  <c:v>1.8591760691131929</c:v>
                </c:pt>
                <c:pt idx="94">
                  <c:v>1.8805724369066874</c:v>
                </c:pt>
                <c:pt idx="95">
                  <c:v>1.9009541871581308</c:v>
                </c:pt>
                <c:pt idx="96">
                  <c:v>1.9203206984435954</c:v>
                </c:pt>
                <c:pt idx="97">
                  <c:v>1.9407105525228798</c:v>
                </c:pt>
                <c:pt idx="98">
                  <c:v>1.9611045649115459</c:v>
                </c:pt>
                <c:pt idx="99">
                  <c:v>1.9825227551563598</c:v>
                </c:pt>
                <c:pt idx="100">
                  <c:v>2.0019050714038138</c:v>
                </c:pt>
                <c:pt idx="101">
                  <c:v>2.0223115689034192</c:v>
                </c:pt>
                <c:pt idx="102">
                  <c:v>2.0427222315043805</c:v>
                </c:pt>
                <c:pt idx="103">
                  <c:v>2.064157911786519</c:v>
                </c:pt>
                <c:pt idx="104">
                  <c:v>2.0835560588138358</c:v>
                </c:pt>
                <c:pt idx="105">
                  <c:v>2.1039792269266488</c:v>
                </c:pt>
                <c:pt idx="106">
                  <c:v>2.1254280434938306</c:v>
                </c:pt>
                <c:pt idx="107">
                  <c:v>2.1458597658569367</c:v>
                </c:pt>
                <c:pt idx="108">
                  <c:v>2.1652737695452688</c:v>
                </c:pt>
                <c:pt idx="109">
                  <c:v>2.185713635530909</c:v>
                </c:pt>
                <c:pt idx="110">
                  <c:v>2.2061576802519069</c:v>
                </c:pt>
                <c:pt idx="111">
                  <c:v>2.226605905417228</c:v>
                </c:pt>
                <c:pt idx="112">
                  <c:v>2.2470583127368524</c:v>
                </c:pt>
                <c:pt idx="113">
                  <c:v>2.2675149039218447</c:v>
                </c:pt>
                <c:pt idx="114">
                  <c:v>2.2879756806843075</c:v>
                </c:pt>
                <c:pt idx="115">
                  <c:v>2.3084406447373933</c:v>
                </c:pt>
                <c:pt idx="116">
                  <c:v>2.3289097977953208</c:v>
                </c:pt>
                <c:pt idx="117">
                  <c:v>2.3483593748283256</c:v>
                </c:pt>
                <c:pt idx="118">
                  <c:v>2.3698606777877318</c:v>
                </c:pt>
                <c:pt idx="119">
                  <c:v>2.3903424081559059</c:v>
                </c:pt>
                <c:pt idx="120">
                  <c:v>2.4108283343962711</c:v>
                </c:pt>
                <c:pt idx="121">
                  <c:v>2.4313184582283163</c:v>
                </c:pt>
                <c:pt idx="122">
                  <c:v>2.4518127813725563</c:v>
                </c:pt>
                <c:pt idx="123">
                  <c:v>2.4723113055505954</c:v>
                </c:pt>
                <c:pt idx="124">
                  <c:v>2.4928140324850872</c:v>
                </c:pt>
                <c:pt idx="125">
                  <c:v>2.5133209638997447</c:v>
                </c:pt>
                <c:pt idx="126">
                  <c:v>2.5338321015193519</c:v>
                </c:pt>
                <c:pt idx="127">
                  <c:v>2.5543474470697216</c:v>
                </c:pt>
                <c:pt idx="128">
                  <c:v>2.5748670022777622</c:v>
                </c:pt>
                <c:pt idx="129">
                  <c:v>2.5943644804946593</c:v>
                </c:pt>
                <c:pt idx="130">
                  <c:v>2.6159187485797637</c:v>
                </c:pt>
                <c:pt idx="131">
                  <c:v>2.6364509431328504</c:v>
                </c:pt>
                <c:pt idx="132">
                  <c:v>2.6569873542618283</c:v>
                </c:pt>
                <c:pt idx="133">
                  <c:v>2.6765008520155078</c:v>
                </c:pt>
                <c:pt idx="134">
                  <c:v>2.6970454904507717</c:v>
                </c:pt>
                <c:pt idx="135">
                  <c:v>2.7186219044317359</c:v>
                </c:pt>
                <c:pt idx="136">
                  <c:v>2.7391751991972391</c:v>
                </c:pt>
                <c:pt idx="137">
                  <c:v>2.7587047428333107</c:v>
                </c:pt>
                <c:pt idx="138">
                  <c:v>2.7792662784412352</c:v>
                </c:pt>
                <c:pt idx="139">
                  <c:v>2.7998320426861008</c:v>
                </c:pt>
                <c:pt idx="140">
                  <c:v>2.8214306481172557</c:v>
                </c:pt>
                <c:pt idx="141">
                  <c:v>2.8409762640464091</c:v>
                </c:pt>
                <c:pt idx="142">
                  <c:v>2.8615547246443951</c:v>
                </c:pt>
                <c:pt idx="143">
                  <c:v>2.882137420844435</c:v>
                </c:pt>
                <c:pt idx="144">
                  <c:v>2.9016949070492561</c:v>
                </c:pt>
                <c:pt idx="145">
                  <c:v>2.9233155270275413</c:v>
                </c:pt>
                <c:pt idx="146">
                  <c:v>2.9439109405017745</c:v>
                </c:pt>
                <c:pt idx="147">
                  <c:v>2.9645105965603618</c:v>
                </c:pt>
                <c:pt idx="148">
                  <c:v>2.9840842011021222</c:v>
                </c:pt>
                <c:pt idx="149">
                  <c:v>3.0046921352296638</c:v>
                </c:pt>
                <c:pt idx="150">
                  <c:v>3.0263350377304259</c:v>
                </c:pt>
                <c:pt idx="151">
                  <c:v>3.0469516816200017</c:v>
                </c:pt>
                <c:pt idx="152">
                  <c:v>3.0665414310885151</c:v>
                </c:pt>
                <c:pt idx="153">
                  <c:v>3.0871663667087028</c:v>
                </c:pt>
                <c:pt idx="154">
                  <c:v>3.1077955570861397</c:v>
                </c:pt>
                <c:pt idx="155">
                  <c:v>3.1294607880861411</c:v>
                </c:pt>
                <c:pt idx="156">
                  <c:v>3.149066709137085</c:v>
                </c:pt>
                <c:pt idx="157">
                  <c:v>3.1697086743254563</c:v>
                </c:pt>
                <c:pt idx="158">
                  <c:v>3.1903549013008279</c:v>
                </c:pt>
                <c:pt idx="159">
                  <c:v>3.2110053918233588</c:v>
                </c:pt>
                <c:pt idx="160">
                  <c:v>3.2316601476543116</c:v>
                </c:pt>
                <c:pt idx="161">
                  <c:v>3.2523191705560062</c:v>
                </c:pt>
                <c:pt idx="162">
                  <c:v>3.2729824622918882</c:v>
                </c:pt>
                <c:pt idx="163">
                  <c:v>3.2936500246264848</c:v>
                </c:pt>
                <c:pt idx="164">
                  <c:v>3.3143218593254185</c:v>
                </c:pt>
                <c:pt idx="165">
                  <c:v>3.3349979681554074</c:v>
                </c:pt>
                <c:pt idx="166">
                  <c:v>3.3556783528842753</c:v>
                </c:pt>
                <c:pt idx="167">
                  <c:v>3.3763630152809117</c:v>
                </c:pt>
                <c:pt idx="168">
                  <c:v>3.3970519571153344</c:v>
                </c:pt>
                <c:pt idx="169">
                  <c:v>3.4177451801586511</c:v>
                </c:pt>
                <c:pt idx="170">
                  <c:v>3.4384426861830812</c:v>
                </c:pt>
                <c:pt idx="171">
                  <c:v>3.4591444769619089</c:v>
                </c:pt>
                <c:pt idx="172">
                  <c:v>3.4798505542695541</c:v>
                </c:pt>
                <c:pt idx="173">
                  <c:v>3.4995252997262853</c:v>
                </c:pt>
                <c:pt idx="174">
                  <c:v>3.5212755755744487</c:v>
                </c:pt>
                <c:pt idx="175">
                  <c:v>3.5419945231260326</c:v>
                </c:pt>
                <c:pt idx="176">
                  <c:v>3.5627177643151162</c:v>
                </c:pt>
                <c:pt idx="177">
                  <c:v>3.583445300921607</c:v>
                </c:pt>
                <c:pt idx="178">
                  <c:v>3.6041771347265534</c:v>
                </c:pt>
                <c:pt idx="179">
                  <c:v>3.6249132675121034</c:v>
                </c:pt>
                <c:pt idx="180">
                  <c:v>3.6456537010615206</c:v>
                </c:pt>
                <c:pt idx="181">
                  <c:v>3.6663984371591472</c:v>
                </c:pt>
                <c:pt idx="182">
                  <c:v>3.6871474775904698</c:v>
                </c:pt>
                <c:pt idx="183">
                  <c:v>3.7079008241420741</c:v>
                </c:pt>
                <c:pt idx="184">
                  <c:v>3.7286584786016603</c:v>
                </c:pt>
                <c:pt idx="185">
                  <c:v>3.7494204427580407</c:v>
                </c:pt>
                <c:pt idx="186">
                  <c:v>3.7701867184011526</c:v>
                </c:pt>
                <c:pt idx="187">
                  <c:v>3.7909573073220173</c:v>
                </c:pt>
                <c:pt idx="188">
                  <c:v>3.8117322113128043</c:v>
                </c:pt>
                <c:pt idx="189">
                  <c:v>3.8325114321667892</c:v>
                </c:pt>
                <c:pt idx="190">
                  <c:v>3.8532949716783782</c:v>
                </c:pt>
                <c:pt idx="191">
                  <c:v>3.8740828316430593</c:v>
                </c:pt>
                <c:pt idx="192">
                  <c:v>3.8948750138574795</c:v>
                </c:pt>
                <c:pt idx="193">
                  <c:v>3.9146315920824062</c:v>
                </c:pt>
                <c:pt idx="194">
                  <c:v>3.9364723522276699</c:v>
                </c:pt>
                <c:pt idx="195">
                  <c:v>3.9572775119823147</c:v>
                </c:pt>
                <c:pt idx="196">
                  <c:v>3.9780870011844596</c:v>
                </c:pt>
                <c:pt idx="197">
                  <c:v>3.9978600277187226</c:v>
                </c:pt>
                <c:pt idx="198">
                  <c:v>4.0197189751413038</c:v>
                </c:pt>
                <c:pt idx="199">
                  <c:v>4.0405414635038861</c:v>
                </c:pt>
                <c:pt idx="200">
                  <c:v>4.0613682885297129</c:v>
                </c:pt>
                <c:pt idx="201">
                  <c:v>4.081157790784153</c:v>
                </c:pt>
                <c:pt idx="202">
                  <c:v>4.1030349557991919</c:v>
                </c:pt>
                <c:pt idx="203">
                  <c:v>4.1238748016597535</c:v>
                </c:pt>
                <c:pt idx="204">
                  <c:v>4.1447189914173475</c:v>
                </c:pt>
                <c:pt idx="205">
                  <c:v>4.1645249968714131</c:v>
                </c:pt>
                <c:pt idx="206">
                  <c:v>4.18537766243894</c:v>
                </c:pt>
                <c:pt idx="207">
                  <c:v>4.2072776421907774</c:v>
                </c:pt>
                <c:pt idx="208">
                  <c:v>4.2281392256606143</c:v>
                </c:pt>
                <c:pt idx="209">
                  <c:v>4.2479617618625287</c:v>
                </c:pt>
                <c:pt idx="210">
                  <c:v>4.2688318352965862</c:v>
                </c:pt>
                <c:pt idx="211">
                  <c:v>4.2897062652395164</c:v>
                </c:pt>
                <c:pt idx="212">
                  <c:v>4.3116291073628075</c:v>
                </c:pt>
                <c:pt idx="213">
                  <c:v>4.3314682019298409</c:v>
                </c:pt>
                <c:pt idx="214">
                  <c:v>4.3523557123189889</c:v>
                </c:pt>
                <c:pt idx="215">
                  <c:v>4.3732475865005425</c:v>
                </c:pt>
                <c:pt idx="216">
                  <c:v>4.3951887529182834</c:v>
                </c:pt>
                <c:pt idx="217">
                  <c:v>4.4150444335369583</c:v>
                </c:pt>
                <c:pt idx="218">
                  <c:v>4.4369947735940531</c:v>
                </c:pt>
                <c:pt idx="219">
                  <c:v>4.4579043397967357</c:v>
                </c:pt>
                <c:pt idx="220">
                  <c:v>4.4788182790134003</c:v>
                </c:pt>
                <c:pt idx="221">
                  <c:v>4.4986905734397755</c:v>
                </c:pt>
                <c:pt idx="222">
                  <c:v>4.5196130452969125</c:v>
                </c:pt>
                <c:pt idx="223">
                  <c:v>4.5415863530482579</c:v>
                </c:pt>
                <c:pt idx="224">
                  <c:v>4.5625178026275552</c:v>
                </c:pt>
                <c:pt idx="225">
                  <c:v>4.5824067386873839</c:v>
                </c:pt>
                <c:pt idx="226">
                  <c:v>4.6033467352040978</c:v>
                </c:pt>
                <c:pt idx="227">
                  <c:v>4.6253384517462042</c:v>
                </c:pt>
                <c:pt idx="228">
                  <c:v>4.6462874410340858</c:v>
                </c:pt>
                <c:pt idx="229">
                  <c:v>4.6661930466230972</c:v>
                </c:pt>
                <c:pt idx="230">
                  <c:v>4.6871505971813026</c:v>
                </c:pt>
                <c:pt idx="231">
                  <c:v>4.7081125408494673</c:v>
                </c:pt>
                <c:pt idx="232">
                  <c:v>4.7301273118013096</c:v>
                </c:pt>
                <c:pt idx="233">
                  <c:v>4.7500496148854339</c:v>
                </c:pt>
                <c:pt idx="234">
                  <c:v>4.7710247489410014</c:v>
                </c:pt>
                <c:pt idx="235">
                  <c:v>4.7930533757549947</c:v>
                </c:pt>
                <c:pt idx="236">
                  <c:v>4.8140375327934981</c:v>
                </c:pt>
                <c:pt idx="237">
                  <c:v>4.8339765614090888</c:v>
                </c:pt>
                <c:pt idx="238">
                  <c:v>4.8549693084921026</c:v>
                </c:pt>
                <c:pt idx="239">
                  <c:v>4.877016436942931</c:v>
                </c:pt>
                <c:pt idx="240">
                  <c:v>4.8980182221718609</c:v>
                </c:pt>
                <c:pt idx="241">
                  <c:v>4.9179740044259779</c:v>
                </c:pt>
                <c:pt idx="242">
                  <c:v>4.9400350295126989</c:v>
                </c:pt>
                <c:pt idx="243">
                  <c:v>4.9610500553334447</c:v>
                </c:pt>
                <c:pt idx="244">
                  <c:v>4.9820694983955924</c:v>
                </c:pt>
                <c:pt idx="245">
                  <c:v>5.0030933605564929</c:v>
                </c:pt>
                <c:pt idx="246">
                  <c:v>5.0241216436746789</c:v>
                </c:pt>
                <c:pt idx="247">
                  <c:v>5.0451543496098221</c:v>
                </c:pt>
                <c:pt idx="248">
                  <c:v>5.0661914802227992</c:v>
                </c:pt>
                <c:pt idx="249">
                  <c:v>5.0861808543589353</c:v>
                </c:pt>
                <c:pt idx="250">
                  <c:v>5.1082790229316055</c:v>
                </c:pt>
                <c:pt idx="251">
                  <c:v>5.1293294387550574</c:v>
                </c:pt>
                <c:pt idx="252">
                  <c:v>5.150384286711561</c:v>
                </c:pt>
                <c:pt idx="253">
                  <c:v>5.1703904992337391</c:v>
                </c:pt>
                <c:pt idx="254">
                  <c:v>5.1925072864919368</c:v>
                </c:pt>
                <c:pt idx="255">
                  <c:v>5.2135754420528508</c:v>
                </c:pt>
                <c:pt idx="256">
                  <c:v>5.2346480372209232</c:v>
                </c:pt>
                <c:pt idx="257">
                  <c:v>5.2546711165212443</c:v>
                </c:pt>
                <c:pt idx="258">
                  <c:v>5.2757523743071628</c:v>
                </c:pt>
                <c:pt idx="259">
                  <c:v>5.2978924790886612</c:v>
                </c:pt>
                <c:pt idx="260">
                  <c:v>5.3189828514119046</c:v>
                </c:pt>
                <c:pt idx="261">
                  <c:v>5.34007767271153</c:v>
                </c:pt>
                <c:pt idx="262">
                  <c:v>5.3601218755204663</c:v>
                </c:pt>
                <c:pt idx="263">
                  <c:v>5.3822806697506653</c:v>
                </c:pt>
                <c:pt idx="264">
                  <c:v>5.4033888492485627</c:v>
                </c:pt>
                <c:pt idx="265">
                  <c:v>5.4245014852395776</c:v>
                </c:pt>
                <c:pt idx="266">
                  <c:v>5.444562618972081</c:v>
                </c:pt>
                <c:pt idx="267">
                  <c:v>5.4667401342308208</c:v>
                </c:pt>
                <c:pt idx="268">
                  <c:v>5.4878661509989453</c:v>
                </c:pt>
                <c:pt idx="269">
                  <c:v>5.5089966317960011</c:v>
                </c:pt>
                <c:pt idx="270">
                  <c:v>5.5301315785089313</c:v>
                </c:pt>
                <c:pt idx="271">
                  <c:v>5.5512709930258826</c:v>
                </c:pt>
                <c:pt idx="272">
                  <c:v>5.5724148772361675</c:v>
                </c:pt>
                <c:pt idx="273">
                  <c:v>5.5935632330303307</c:v>
                </c:pt>
                <c:pt idx="274">
                  <c:v>5.6147160623001051</c:v>
                </c:pt>
                <c:pt idx="275">
                  <c:v>5.6358733669384238</c:v>
                </c:pt>
                <c:pt idx="276">
                  <c:v>5.6570351488394355</c:v>
                </c:pt>
                <c:pt idx="277">
                  <c:v>5.6782014098984535</c:v>
                </c:pt>
                <c:pt idx="278">
                  <c:v>5.6993721520120317</c:v>
                </c:pt>
                <c:pt idx="279">
                  <c:v>5.720547377077918</c:v>
                </c:pt>
                <c:pt idx="280">
                  <c:v>5.7417270869950645</c:v>
                </c:pt>
                <c:pt idx="281">
                  <c:v>5.7629112836636418</c:v>
                </c:pt>
                <c:pt idx="282">
                  <c:v>5.7840999689849939</c:v>
                </c:pt>
                <c:pt idx="283">
                  <c:v>5.80529314486171</c:v>
                </c:pt>
                <c:pt idx="284">
                  <c:v>5.8264908131975739</c:v>
                </c:pt>
                <c:pt idx="285">
                  <c:v>5.8476929758975835</c:v>
                </c:pt>
                <c:pt idx="286">
                  <c:v>5.8678391951035742</c:v>
                </c:pt>
                <c:pt idx="287">
                  <c:v>5.8901107920161033</c:v>
                </c:pt>
                <c:pt idx="288">
                  <c:v>5.9113264492506579</c:v>
                </c:pt>
                <c:pt idx="289">
                  <c:v>5.9325466084814771</c:v>
                </c:pt>
                <c:pt idx="290">
                  <c:v>5.9537712716196278</c:v>
                </c:pt>
                <c:pt idx="291">
                  <c:v>5.9750004405774053</c:v>
                </c:pt>
                <c:pt idx="292">
                  <c:v>5.9962341172682878</c:v>
                </c:pt>
                <c:pt idx="293">
                  <c:v>6.0185343313365589</c:v>
                </c:pt>
                <c:pt idx="294">
                  <c:v>6.0387150015095123</c:v>
                </c:pt>
                <c:pt idx="295">
                  <c:v>6.0599622128929598</c:v>
                </c:pt>
                <c:pt idx="296">
                  <c:v>6.0812139396757479</c:v>
                </c:pt>
                <c:pt idx="297">
                  <c:v>6.1035331145966136</c:v>
                </c:pt>
                <c:pt idx="298">
                  <c:v>6.1237309471189452</c:v>
                </c:pt>
                <c:pt idx="299">
                  <c:v>6.1449962316222591</c:v>
                </c:pt>
                <c:pt idx="300">
                  <c:v>6.1662660392106865</c:v>
                </c:pt>
                <c:pt idx="301">
                  <c:v>6.1886042072546914</c:v>
                </c:pt>
                <c:pt idx="302">
                  <c:v>6.2088192313421739</c:v>
                </c:pt>
                <c:pt idx="303">
                  <c:v>6.2301026197379334</c:v>
                </c:pt>
                <c:pt idx="304">
                  <c:v>6.2513905389242312</c:v>
                </c:pt>
                <c:pt idx="305">
                  <c:v>6.2726829908305008</c:v>
                </c:pt>
                <c:pt idx="306">
                  <c:v>6.2939799773874077</c:v>
                </c:pt>
                <c:pt idx="307">
                  <c:v>6.3152815005268632</c:v>
                </c:pt>
                <c:pt idx="308">
                  <c:v>6.3365875621819781</c:v>
                </c:pt>
                <c:pt idx="309">
                  <c:v>6.3589638136139142</c:v>
                </c:pt>
                <c:pt idx="310">
                  <c:v>6.3792133087779366</c:v>
                </c:pt>
                <c:pt idx="311">
                  <c:v>6.4005329975912435</c:v>
                </c:pt>
                <c:pt idx="312">
                  <c:v>6.4229235637929261</c:v>
                </c:pt>
                <c:pt idx="313">
                  <c:v>6.4442525745276242</c:v>
                </c:pt>
                <c:pt idx="314">
                  <c:v>6.4645193493531288</c:v>
                </c:pt>
                <c:pt idx="315">
                  <c:v>6.485857234849643</c:v>
                </c:pt>
                <c:pt idx="316">
                  <c:v>6.5082669159256143</c:v>
                </c:pt>
                <c:pt idx="317">
                  <c:v>6.5296141392666138</c:v>
                </c:pt>
                <c:pt idx="318">
                  <c:v>6.5498982232695679</c:v>
                </c:pt>
                <c:pt idx="319">
                  <c:v>6.5712543365381331</c:v>
                </c:pt>
                <c:pt idx="320">
                  <c:v>6.5936831651530889</c:v>
                </c:pt>
                <c:pt idx="321">
                  <c:v>6.6150486322300557</c:v>
                </c:pt>
                <c:pt idx="322">
                  <c:v>6.6353500550021174</c:v>
                </c:pt>
                <c:pt idx="323">
                  <c:v>6.6567244272113104</c:v>
                </c:pt>
                <c:pt idx="324">
                  <c:v>6.6781033690351208</c:v>
                </c:pt>
                <c:pt idx="325">
                  <c:v>6.7005561781362353</c:v>
                </c:pt>
                <c:pt idx="326">
                  <c:v>6.7208749693449992</c:v>
                </c:pt>
                <c:pt idx="327">
                  <c:v>6.7422676317434203</c:v>
                </c:pt>
                <c:pt idx="328">
                  <c:v>6.7636648715811267</c:v>
                </c:pt>
                <c:pt idx="329">
                  <c:v>6.78613690202363</c:v>
                </c:pt>
                <c:pt idx="330">
                  <c:v>6.8064730914129372</c:v>
                </c:pt>
                <c:pt idx="331">
                  <c:v>6.8278840753294485</c:v>
                </c:pt>
                <c:pt idx="332">
                  <c:v>6.8503705433890074</c:v>
                </c:pt>
                <c:pt idx="333">
                  <c:v>6.8717909292520556</c:v>
                </c:pt>
                <c:pt idx="334">
                  <c:v>6.8921445466421813</c:v>
                </c:pt>
                <c:pt idx="335">
                  <c:v>6.9135738834862108</c:v>
                </c:pt>
                <c:pt idx="336">
                  <c:v>6.9360796305844632</c:v>
                </c:pt>
                <c:pt idx="337">
                  <c:v>6.9575183855036942</c:v>
                </c:pt>
                <c:pt idx="338">
                  <c:v>6.9778894607916584</c:v>
                </c:pt>
                <c:pt idx="339">
                  <c:v>7.000409688877328</c:v>
                </c:pt>
                <c:pt idx="340">
                  <c:v>7.021862241277022</c:v>
                </c:pt>
                <c:pt idx="341">
                  <c:v>7.0433193967842502</c:v>
                </c:pt>
                <c:pt idx="342">
                  <c:v>7.0637079599440709</c:v>
                </c:pt>
                <c:pt idx="343">
                  <c:v>7.0862475250258825</c:v>
                </c:pt>
                <c:pt idx="344">
                  <c:v>7.1077185017157483</c:v>
                </c:pt>
                <c:pt idx="345">
                  <c:v>7.1291940894240495</c:v>
                </c:pt>
                <c:pt idx="346">
                  <c:v>7.149600170506992</c:v>
                </c:pt>
                <c:pt idx="347">
                  <c:v>7.1721591058209242</c:v>
                </c:pt>
                <c:pt idx="348">
                  <c:v>7.193648538475153</c:v>
                </c:pt>
                <c:pt idx="349">
                  <c:v>7.2162174139423998</c:v>
                </c:pt>
                <c:pt idx="350">
                  <c:v>7.2377163175811239</c:v>
                </c:pt>
                <c:pt idx="351">
                  <c:v>7.2581445580818054</c:v>
                </c:pt>
                <c:pt idx="352">
                  <c:v>7.2796524784563621</c:v>
                </c:pt>
                <c:pt idx="353">
                  <c:v>7.3022407745881646</c:v>
                </c:pt>
                <c:pt idx="354">
                  <c:v>7.3237581822539175</c:v>
                </c:pt>
                <c:pt idx="355">
                  <c:v>7.3452802209044838</c:v>
                </c:pt>
                <c:pt idx="356">
                  <c:v>7.3668068925336545</c:v>
                </c:pt>
                <c:pt idx="357">
                  <c:v>7.3883381991365269</c:v>
                </c:pt>
                <c:pt idx="358">
                  <c:v>7.4098741427094437</c:v>
                </c:pt>
                <c:pt idx="359">
                  <c:v>7.4314147252500806</c:v>
                </c:pt>
                <c:pt idx="360">
                  <c:v>7.452959948757389</c:v>
                </c:pt>
                <c:pt idx="361">
                  <c:v>7.4745098152316132</c:v>
                </c:pt>
                <c:pt idx="362">
                  <c:v>7.4960643266742881</c:v>
                </c:pt>
                <c:pt idx="363">
                  <c:v>7.5165454167710557</c:v>
                </c:pt>
                <c:pt idx="364">
                  <c:v>7.5391872924776377</c:v>
                </c:pt>
                <c:pt idx="365">
                  <c:v>7.56075575084785</c:v>
                </c:pt>
                <c:pt idx="366">
                  <c:v>7.5823288622056229</c:v>
                </c:pt>
                <c:pt idx="367">
                  <c:v>7.60390662855899</c:v>
                </c:pt>
                <c:pt idx="368">
                  <c:v>7.6254890519172491</c:v>
                </c:pt>
                <c:pt idx="369">
                  <c:v>7.6470761342910354</c:v>
                </c:pt>
                <c:pt idx="370">
                  <c:v>7.6686678776922728</c:v>
                </c:pt>
                <c:pt idx="371">
                  <c:v>7.6902642841341908</c:v>
                </c:pt>
                <c:pt idx="372">
                  <c:v>7.7118653556313239</c:v>
                </c:pt>
                <c:pt idx="373">
                  <c:v>7.7334710941995235</c:v>
                </c:pt>
                <c:pt idx="374">
                  <c:v>7.7550815018559094</c:v>
                </c:pt>
                <c:pt idx="375">
                  <c:v>7.7766965806189496</c:v>
                </c:pt>
                <c:pt idx="376">
                  <c:v>7.7983163325084082</c:v>
                </c:pt>
                <c:pt idx="377">
                  <c:v>7.8199407595453696</c:v>
                </c:pt>
                <c:pt idx="378">
                  <c:v>7.8415698637521958</c:v>
                </c:pt>
                <c:pt idx="379">
                  <c:v>7.863203647152595</c:v>
                </c:pt>
                <c:pt idx="380">
                  <c:v>7.8848421117715795</c:v>
                </c:pt>
                <c:pt idx="381">
                  <c:v>7.9064852596354749</c:v>
                </c:pt>
                <c:pt idx="382">
                  <c:v>7.929215607453548</c:v>
                </c:pt>
                <c:pt idx="383">
                  <c:v>7.9497856132098974</c:v>
                </c:pt>
                <c:pt idx="384">
                  <c:v>7.9714428229796495</c:v>
                </c:pt>
                <c:pt idx="385">
                  <c:v>7.9941879423541886</c:v>
                </c:pt>
                <c:pt idx="386">
                  <c:v>8.0158547716068469</c:v>
                </c:pt>
                <c:pt idx="387">
                  <c:v>8.0364426086022291</c:v>
                </c:pt>
                <c:pt idx="388">
                  <c:v>8.0592025187446357</c:v>
                </c:pt>
                <c:pt idx="389">
                  <c:v>8.08088344070236</c:v>
                </c:pt>
                <c:pt idx="390">
                  <c:v>8.1025690643032426</c:v>
                </c:pt>
                <c:pt idx="391">
                  <c:v>8.1231747634787101</c:v>
                </c:pt>
                <c:pt idx="392">
                  <c:v>8.1459544245941693</c:v>
                </c:pt>
                <c:pt idx="393">
                  <c:v>8.1676541653674164</c:v>
                </c:pt>
                <c:pt idx="394">
                  <c:v>8.1893586159501925</c:v>
                </c:pt>
                <c:pt idx="395">
                  <c:v>8.2099822083274372</c:v>
                </c:pt>
                <c:pt idx="396">
                  <c:v>8.2327816547253541</c:v>
                </c:pt>
                <c:pt idx="397">
                  <c:v>8.25450024701159</c:v>
                </c:pt>
                <c:pt idx="398">
                  <c:v>8.2762235572950225</c:v>
                </c:pt>
                <c:pt idx="399">
                  <c:v>8.296865073976587</c:v>
                </c:pt>
                <c:pt idx="400">
                  <c:v>8.3196843400558773</c:v>
                </c:pt>
                <c:pt idx="401">
                  <c:v>8.3414218166378351</c:v>
                </c:pt>
                <c:pt idx="402">
                  <c:v>8.3631640194260388</c:v>
                </c:pt>
                <c:pt idx="403">
                  <c:v>8.3849109504761117</c:v>
                </c:pt>
                <c:pt idx="404">
                  <c:v>8.4066626118450021</c:v>
                </c:pt>
                <c:pt idx="405">
                  <c:v>8.4284190055910031</c:v>
                </c:pt>
                <c:pt idx="406">
                  <c:v>8.4512683144988294</c:v>
                </c:pt>
                <c:pt idx="407">
                  <c:v>8.4719459984542524</c:v>
                </c:pt>
                <c:pt idx="408">
                  <c:v>8.493716601694798</c:v>
                </c:pt>
                <c:pt idx="409">
                  <c:v>8.5165808372306966</c:v>
                </c:pt>
                <c:pt idx="410">
                  <c:v>8.5383611609724159</c:v>
                </c:pt>
                <c:pt idx="411">
                  <c:v>8.5590568634203024</c:v>
                </c:pt>
                <c:pt idx="412">
                  <c:v>8.581936045099086</c:v>
                </c:pt>
                <c:pt idx="413">
                  <c:v>8.6037306096209853</c:v>
                </c:pt>
                <c:pt idx="414">
                  <c:v>8.6255299252088147</c:v>
                </c:pt>
                <c:pt idx="415">
                  <c:v>8.6473339939344047</c:v>
                </c:pt>
                <c:pt idx="416">
                  <c:v>8.6691428178709735</c:v>
                </c:pt>
                <c:pt idx="417">
                  <c:v>8.690956399093082</c:v>
                </c:pt>
                <c:pt idx="418">
                  <c:v>8.7127747396766537</c:v>
                </c:pt>
                <c:pt idx="419">
                  <c:v>8.7335065734816055</c:v>
                </c:pt>
                <c:pt idx="420">
                  <c:v>8.7564257072386855</c:v>
                </c:pt>
                <c:pt idx="421">
                  <c:v>8.7782583383757746</c:v>
                </c:pt>
                <c:pt idx="422">
                  <c:v>8.8000957371916151</c:v>
                </c:pt>
                <c:pt idx="423">
                  <c:v>8.8208456840260734</c:v>
                </c:pt>
                <c:pt idx="424">
                  <c:v>8.8437848461918467</c:v>
                </c:pt>
                <c:pt idx="425">
                  <c:v>8.8656365605457808</c:v>
                </c:pt>
                <c:pt idx="426">
                  <c:v>8.8874930509175769</c:v>
                </c:pt>
                <c:pt idx="427">
                  <c:v>8.9093543193954314</c:v>
                </c:pt>
                <c:pt idx="428">
                  <c:v>8.9312203680689102</c:v>
                </c:pt>
                <c:pt idx="429">
                  <c:v>8.9530911990289539</c:v>
                </c:pt>
                <c:pt idx="430">
                  <c:v>8.9749668143678782</c:v>
                </c:pt>
                <c:pt idx="431">
                  <c:v>8.9968472161793454</c:v>
                </c:pt>
                <c:pt idx="432">
                  <c:v>9.0187324065584242</c:v>
                </c:pt>
                <c:pt idx="433">
                  <c:v>9.0406223876015481</c:v>
                </c:pt>
                <c:pt idx="434">
                  <c:v>9.0625171614065376</c:v>
                </c:pt>
                <c:pt idx="435">
                  <c:v>9.0833216377288775</c:v>
                </c:pt>
                <c:pt idx="436">
                  <c:v>9.1063210957001886</c:v>
                </c:pt>
                <c:pt idx="437">
                  <c:v>9.1282302603913799</c:v>
                </c:pt>
                <c:pt idx="438">
                  <c:v>9.1501442262494592</c:v>
                </c:pt>
                <c:pt idx="439">
                  <c:v>9.1720629953791413</c:v>
                </c:pt>
                <c:pt idx="440">
                  <c:v>9.1939865698865351</c:v>
                </c:pt>
                <c:pt idx="441">
                  <c:v>9.2159149518791015</c:v>
                </c:pt>
                <c:pt idx="442">
                  <c:v>9.2378481434657207</c:v>
                </c:pt>
                <c:pt idx="443">
                  <c:v>9.2597861467566531</c:v>
                </c:pt>
                <c:pt idx="444">
                  <c:v>9.2817289638635536</c:v>
                </c:pt>
                <c:pt idx="445">
                  <c:v>9.3036765968994395</c:v>
                </c:pt>
                <c:pt idx="446">
                  <c:v>9.3256290479787491</c:v>
                </c:pt>
                <c:pt idx="447">
                  <c:v>9.3475863192173065</c:v>
                </c:pt>
                <c:pt idx="448">
                  <c:v>9.3695484127323247</c:v>
                </c:pt>
                <c:pt idx="449">
                  <c:v>9.3915153306424166</c:v>
                </c:pt>
                <c:pt idx="450">
                  <c:v>9.4134870750676001</c:v>
                </c:pt>
                <c:pt idx="451">
                  <c:v>9.4354636481292591</c:v>
                </c:pt>
                <c:pt idx="452">
                  <c:v>9.4574450519502076</c:v>
                </c:pt>
                <c:pt idx="453">
                  <c:v>9.4794312886546503</c:v>
                </c:pt>
                <c:pt idx="454">
                  <c:v>9.502522040911014</c:v>
                </c:pt>
                <c:pt idx="455">
                  <c:v>9.5234182692178582</c:v>
                </c:pt>
                <c:pt idx="456">
                  <c:v>9.5454190173320317</c:v>
                </c:pt>
                <c:pt idx="457">
                  <c:v>9.5674246068405431</c:v>
                </c:pt>
                <c:pt idx="458">
                  <c:v>9.5905356887071207</c:v>
                </c:pt>
                <c:pt idx="459">
                  <c:v>9.6114503185668809</c:v>
                </c:pt>
                <c:pt idx="460">
                  <c:v>9.6334704450513939</c:v>
                </c:pt>
                <c:pt idx="461">
                  <c:v>9.6565967976331066</c:v>
                </c:pt>
                <c:pt idx="462">
                  <c:v>9.6786268687691823</c:v>
                </c:pt>
                <c:pt idx="463">
                  <c:v>9.6995599326198558</c:v>
                </c:pt>
                <c:pt idx="464">
                  <c:v>9.7227015761104116</c:v>
                </c:pt>
                <c:pt idx="465">
                  <c:v>9.7447462165964875</c:v>
                </c:pt>
                <c:pt idx="466">
                  <c:v>9.7667957178158549</c:v>
                </c:pt>
                <c:pt idx="467">
                  <c:v>9.7888500819125372</c:v>
                </c:pt>
                <c:pt idx="468">
                  <c:v>9.809806233998529</c:v>
                </c:pt>
                <c:pt idx="469">
                  <c:v>9.8329734073208996</c:v>
                </c:pt>
                <c:pt idx="470">
                  <c:v>9.8550423729277092</c:v>
                </c:pt>
                <c:pt idx="471">
                  <c:v>9.8771162100020504</c:v>
                </c:pt>
                <c:pt idx="472">
                  <c:v>9.899194920695038</c:v>
                </c:pt>
                <c:pt idx="473">
                  <c:v>9.9212785071592222</c:v>
                </c:pt>
                <c:pt idx="474">
                  <c:v>9.9433669715485493</c:v>
                </c:pt>
                <c:pt idx="475">
                  <c:v>9.9654603160184188</c:v>
                </c:pt>
                <c:pt idx="476">
                  <c:v>9.9875585427256581</c:v>
                </c:pt>
                <c:pt idx="477">
                  <c:v>10.00966165382853</c:v>
                </c:pt>
                <c:pt idx="478">
                  <c:v>10.031769651486695</c:v>
                </c:pt>
                <c:pt idx="479">
                  <c:v>10.053882537861281</c:v>
                </c:pt>
                <c:pt idx="480">
                  <c:v>10.076000315114838</c:v>
                </c:pt>
                <c:pt idx="481">
                  <c:v>10.098122985411356</c:v>
                </c:pt>
                <c:pt idx="482">
                  <c:v>10.120250550916253</c:v>
                </c:pt>
                <c:pt idx="483">
                  <c:v>10.142383013796408</c:v>
                </c:pt>
                <c:pt idx="484">
                  <c:v>10.164520376220089</c:v>
                </c:pt>
                <c:pt idx="485">
                  <c:v>10.186662640357051</c:v>
                </c:pt>
                <c:pt idx="486">
                  <c:v>10.208809808378476</c:v>
                </c:pt>
                <c:pt idx="487">
                  <c:v>10.230961882456999</c:v>
                </c:pt>
                <c:pt idx="488">
                  <c:v>10.253118864766666</c:v>
                </c:pt>
                <c:pt idx="489">
                  <c:v>10.275280757482999</c:v>
                </c:pt>
                <c:pt idx="490">
                  <c:v>10.297447562782963</c:v>
                </c:pt>
                <c:pt idx="491">
                  <c:v>10.319619282844965</c:v>
                </c:pt>
                <c:pt idx="492">
                  <c:v>10.340686971187633</c:v>
                </c:pt>
                <c:pt idx="493">
                  <c:v>10.362868281306747</c:v>
                </c:pt>
                <c:pt idx="494">
                  <c:v>10.386163953409042</c:v>
                </c:pt>
                <c:pt idx="495">
                  <c:v>10.408355354332286</c:v>
                </c:pt>
                <c:pt idx="496">
                  <c:v>10.429441747582869</c:v>
                </c:pt>
                <c:pt idx="497">
                  <c:v>10.45275293539345</c:v>
                </c:pt>
                <c:pt idx="498">
                  <c:v>10.47495911990706</c:v>
                </c:pt>
                <c:pt idx="499">
                  <c:v>10.497170236662262</c:v>
                </c:pt>
                <c:pt idx="500">
                  <c:v>10.51938628785055</c:v>
                </c:pt>
                <c:pt idx="501">
                  <c:v>10.536051565782628</c:v>
                </c:pt>
              </c:numCache>
            </c:numRef>
          </c:xVal>
          <c:yVal>
            <c:numRef>
              <c:f>CHS_10Dec2015!$P$27:$P$528</c:f>
              <c:numCache>
                <c:formatCode>General</c:formatCode>
                <c:ptCount val="502"/>
                <c:pt idx="0">
                  <c:v>8.4000000000000005E-2</c:v>
                </c:pt>
                <c:pt idx="1">
                  <c:v>8.3994120000000005E-2</c:v>
                </c:pt>
                <c:pt idx="2">
                  <c:v>0.21894305999999999</c:v>
                </c:pt>
                <c:pt idx="3">
                  <c:v>0.36382892</c:v>
                </c:pt>
                <c:pt idx="4">
                  <c:v>0.51965680000000003</c:v>
                </c:pt>
                <c:pt idx="5">
                  <c:v>0.66842466</c:v>
                </c:pt>
                <c:pt idx="6">
                  <c:v>0.81513504000000003</c:v>
                </c:pt>
                <c:pt idx="7">
                  <c:v>0.96378409999999992</c:v>
                </c:pt>
                <c:pt idx="8">
                  <c:v>1.1153691800000001</c:v>
                </c:pt>
                <c:pt idx="9">
                  <c:v>1.2678918000000001</c:v>
                </c:pt>
                <c:pt idx="10">
                  <c:v>1.4143643800000001</c:v>
                </c:pt>
                <c:pt idx="11">
                  <c:v>1.5567864000000002</c:v>
                </c:pt>
                <c:pt idx="12">
                  <c:v>1.6921839999999999</c:v>
                </c:pt>
                <c:pt idx="13">
                  <c:v>1.82350312</c:v>
                </c:pt>
                <c:pt idx="14">
                  <c:v>1.94680768</c:v>
                </c:pt>
                <c:pt idx="15">
                  <c:v>2.0610883800000002</c:v>
                </c:pt>
                <c:pt idx="16">
                  <c:v>2.1653754000000003</c:v>
                </c:pt>
                <c:pt idx="17">
                  <c:v>2.2656127500000003</c:v>
                </c:pt>
                <c:pt idx="18">
                  <c:v>2.3647894200000001</c:v>
                </c:pt>
                <c:pt idx="19">
                  <c:v>2.4559780999999998</c:v>
                </c:pt>
                <c:pt idx="20">
                  <c:v>2.5421748000000002</c:v>
                </c:pt>
                <c:pt idx="21">
                  <c:v>2.6213404000000002</c:v>
                </c:pt>
                <c:pt idx="22">
                  <c:v>2.6984824999999999</c:v>
                </c:pt>
                <c:pt idx="23">
                  <c:v>2.76663345</c:v>
                </c:pt>
                <c:pt idx="24">
                  <c:v>2.8257702600000001</c:v>
                </c:pt>
                <c:pt idx="25">
                  <c:v>2.8769786499999999</c:v>
                </c:pt>
                <c:pt idx="26">
                  <c:v>2.9311227</c:v>
                </c:pt>
                <c:pt idx="27">
                  <c:v>2.9812657499999999</c:v>
                </c:pt>
                <c:pt idx="28">
                  <c:v>3.03533608</c:v>
                </c:pt>
                <c:pt idx="29">
                  <c:v>3.0844736999999998</c:v>
                </c:pt>
                <c:pt idx="30">
                  <c:v>3.1325666499999998</c:v>
                </c:pt>
                <c:pt idx="31">
                  <c:v>3.1746762999999998</c:v>
                </c:pt>
                <c:pt idx="32">
                  <c:v>3.2118323200000001</c:v>
                </c:pt>
                <c:pt idx="33">
                  <c:v>3.2429472000000001</c:v>
                </c:pt>
                <c:pt idx="34">
                  <c:v>3.2701081999999997</c:v>
                </c:pt>
                <c:pt idx="35">
                  <c:v>3.2972579999999998</c:v>
                </c:pt>
                <c:pt idx="36">
                  <c:v>3.32542304</c:v>
                </c:pt>
                <c:pt idx="37">
                  <c:v>3.3574805000000003</c:v>
                </c:pt>
                <c:pt idx="38">
                  <c:v>3.3905508000000002</c:v>
                </c:pt>
                <c:pt idx="39">
                  <c:v>3.4196381000000002</c:v>
                </c:pt>
                <c:pt idx="40">
                  <c:v>3.4418030399999999</c:v>
                </c:pt>
                <c:pt idx="41">
                  <c:v>3.4659082400000001</c:v>
                </c:pt>
                <c:pt idx="42">
                  <c:v>3.4840528799999997</c:v>
                </c:pt>
                <c:pt idx="43">
                  <c:v>3.4982236800000002</c:v>
                </c:pt>
                <c:pt idx="44">
                  <c:v>3.5133798400000003</c:v>
                </c:pt>
                <c:pt idx="45">
                  <c:v>3.5334854</c:v>
                </c:pt>
                <c:pt idx="46">
                  <c:v>3.5535825599999997</c:v>
                </c:pt>
                <c:pt idx="47">
                  <c:v>3.5736713200000003</c:v>
                </c:pt>
                <c:pt idx="48">
                  <c:v>3.5967233599999999</c:v>
                </c:pt>
                <c:pt idx="49">
                  <c:v>3.6138236400000001</c:v>
                </c:pt>
                <c:pt idx="50">
                  <c:v>3.6279462400000004</c:v>
                </c:pt>
                <c:pt idx="51">
                  <c:v>3.6371130399999996</c:v>
                </c:pt>
                <c:pt idx="52">
                  <c:v>3.6462758399999999</c:v>
                </c:pt>
                <c:pt idx="53">
                  <c:v>3.6524659599999998</c:v>
                </c:pt>
                <c:pt idx="54">
                  <c:v>3.66261072</c:v>
                </c:pt>
                <c:pt idx="55">
                  <c:v>3.6776968800000001</c:v>
                </c:pt>
                <c:pt idx="56">
                  <c:v>3.6967324799999997</c:v>
                </c:pt>
                <c:pt idx="57">
                  <c:v>3.7118050399999998</c:v>
                </c:pt>
                <c:pt idx="58">
                  <c:v>3.7229169600000001</c:v>
                </c:pt>
                <c:pt idx="59">
                  <c:v>3.7280939200000001</c:v>
                </c:pt>
                <c:pt idx="60">
                  <c:v>3.7352825999999997</c:v>
                </c:pt>
                <c:pt idx="61">
                  <c:v>3.7414045199999997</c:v>
                </c:pt>
                <c:pt idx="62">
                  <c:v>3.7416348799999999</c:v>
                </c:pt>
                <c:pt idx="63">
                  <c:v>3.7517404399999998</c:v>
                </c:pt>
                <c:pt idx="64">
                  <c:v>3.7618415999999999</c:v>
                </c:pt>
                <c:pt idx="65">
                  <c:v>3.7808228000000002</c:v>
                </c:pt>
                <c:pt idx="66">
                  <c:v>3.79288728</c:v>
                </c:pt>
                <c:pt idx="67">
                  <c:v>3.80099952</c:v>
                </c:pt>
                <c:pt idx="68">
                  <c:v>3.8051619200000002</c:v>
                </c:pt>
                <c:pt idx="69">
                  <c:v>3.8083359600000004</c:v>
                </c:pt>
                <c:pt idx="70">
                  <c:v>3.8115084000000001</c:v>
                </c:pt>
                <c:pt idx="71">
                  <c:v>3.8136932799999999</c:v>
                </c:pt>
                <c:pt idx="72">
                  <c:v>3.8188342400000002</c:v>
                </c:pt>
                <c:pt idx="73">
                  <c:v>3.8289394499999996</c:v>
                </c:pt>
                <c:pt idx="74">
                  <c:v>3.8429039999999999</c:v>
                </c:pt>
                <c:pt idx="75">
                  <c:v>3.8559162400000004</c:v>
                </c:pt>
                <c:pt idx="76">
                  <c:v>3.8620281599999995</c:v>
                </c:pt>
                <c:pt idx="77">
                  <c:v>3.8622679400000002</c:v>
                </c:pt>
                <c:pt idx="78">
                  <c:v>3.8604989699999996</c:v>
                </c:pt>
                <c:pt idx="79">
                  <c:v>3.863613</c:v>
                </c:pt>
                <c:pt idx="80">
                  <c:v>3.86676464</c:v>
                </c:pt>
                <c:pt idx="81">
                  <c:v>3.8689700399999998</c:v>
                </c:pt>
                <c:pt idx="82">
                  <c:v>3.8779819199999999</c:v>
                </c:pt>
                <c:pt idx="83">
                  <c:v>3.8899797999999999</c:v>
                </c:pt>
                <c:pt idx="84">
                  <c:v>3.9000057600000004</c:v>
                </c:pt>
                <c:pt idx="85">
                  <c:v>3.90711758</c:v>
                </c:pt>
                <c:pt idx="86">
                  <c:v>3.9092716899999997</c:v>
                </c:pt>
                <c:pt idx="87">
                  <c:v>3.9094590600000005</c:v>
                </c:pt>
                <c:pt idx="88">
                  <c:v>3.90960624</c:v>
                </c:pt>
                <c:pt idx="89">
                  <c:v>3.9098325999999997</c:v>
                </c:pt>
                <c:pt idx="90">
                  <c:v>3.9129652799999999</c:v>
                </c:pt>
                <c:pt idx="91">
                  <c:v>3.9180603000000001</c:v>
                </c:pt>
                <c:pt idx="92">
                  <c:v>3.9290835599999996</c:v>
                </c:pt>
                <c:pt idx="93">
                  <c:v>3.93908054</c:v>
                </c:pt>
                <c:pt idx="94">
                  <c:v>3.9490328799999999</c:v>
                </c:pt>
                <c:pt idx="95">
                  <c:v>3.9482280799999998</c:v>
                </c:pt>
                <c:pt idx="96">
                  <c:v>3.9464825399999994</c:v>
                </c:pt>
                <c:pt idx="97">
                  <c:v>3.94469716</c:v>
                </c:pt>
                <c:pt idx="98">
                  <c:v>3.9478150799999998</c:v>
                </c:pt>
                <c:pt idx="99">
                  <c:v>3.9508911000000002</c:v>
                </c:pt>
                <c:pt idx="100">
                  <c:v>3.9560064799999997</c:v>
                </c:pt>
                <c:pt idx="101">
                  <c:v>3.9659790599999996</c:v>
                </c:pt>
                <c:pt idx="102">
                  <c:v>3.9769270200000002</c:v>
                </c:pt>
                <c:pt idx="103">
                  <c:v>3.98293162</c:v>
                </c:pt>
                <c:pt idx="104">
                  <c:v>3.9831384600000002</c:v>
                </c:pt>
                <c:pt idx="105">
                  <c:v>3.9833042399999998</c:v>
                </c:pt>
                <c:pt idx="106">
                  <c:v>3.9804920199999998</c:v>
                </c:pt>
                <c:pt idx="107">
                  <c:v>3.9816363599999995</c:v>
                </c:pt>
                <c:pt idx="108">
                  <c:v>3.9847777600000001</c:v>
                </c:pt>
                <c:pt idx="109">
                  <c:v>3.9917904000000002</c:v>
                </c:pt>
                <c:pt idx="110">
                  <c:v>3.9987998400000002</c:v>
                </c:pt>
                <c:pt idx="111">
                  <c:v>4.0058060800000002</c:v>
                </c:pt>
                <c:pt idx="112">
                  <c:v>4.0137869000000004</c:v>
                </c:pt>
                <c:pt idx="113">
                  <c:v>4.0158986399999996</c:v>
                </c:pt>
                <c:pt idx="114">
                  <c:v>4.0101901399999997</c:v>
                </c:pt>
                <c:pt idx="115">
                  <c:v>4.0074151799999997</c:v>
                </c:pt>
                <c:pt idx="116">
                  <c:v>4.0056179999999992</c:v>
                </c:pt>
                <c:pt idx="117">
                  <c:v>4.0146069000000004</c:v>
                </c:pt>
                <c:pt idx="118">
                  <c:v>4.02253302</c:v>
                </c:pt>
                <c:pt idx="119">
                  <c:v>4.03147302</c:v>
                </c:pt>
                <c:pt idx="120">
                  <c:v>4.0413851999999997</c:v>
                </c:pt>
                <c:pt idx="121">
                  <c:v>4.0434851399999996</c:v>
                </c:pt>
                <c:pt idx="122">
                  <c:v>4.0465596599999998</c:v>
                </c:pt>
                <c:pt idx="123">
                  <c:v>4.0437790999999992</c:v>
                </c:pt>
                <c:pt idx="124">
                  <c:v>4.0449008600000003</c:v>
                </c:pt>
                <c:pt idx="125">
                  <c:v>4.0421211000000001</c:v>
                </c:pt>
                <c:pt idx="126">
                  <c:v>4.0471419799999993</c:v>
                </c:pt>
                <c:pt idx="127">
                  <c:v>4.0531352400000005</c:v>
                </c:pt>
                <c:pt idx="128">
                  <c:v>4.0610748599999997</c:v>
                </c:pt>
                <c:pt idx="129">
                  <c:v>4.0690526399999998</c:v>
                </c:pt>
                <c:pt idx="130">
                  <c:v>4.0710982200000005</c:v>
                </c:pt>
                <c:pt idx="131">
                  <c:v>4.0722103799999996</c:v>
                </c:pt>
                <c:pt idx="132">
                  <c:v>4.06845284</c:v>
                </c:pt>
                <c:pt idx="133">
                  <c:v>4.0686326099999999</c:v>
                </c:pt>
                <c:pt idx="134">
                  <c:v>4.0639032500000001</c:v>
                </c:pt>
                <c:pt idx="135">
                  <c:v>4.06594604</c:v>
                </c:pt>
                <c:pt idx="136">
                  <c:v>4.0748402399999994</c:v>
                </c:pt>
                <c:pt idx="137">
                  <c:v>4.0827996300000002</c:v>
                </c:pt>
                <c:pt idx="138">
                  <c:v>4.0877957700000005</c:v>
                </c:pt>
                <c:pt idx="139">
                  <c:v>4.0957066799999993</c:v>
                </c:pt>
                <c:pt idx="140">
                  <c:v>4.0948221599999997</c:v>
                </c:pt>
                <c:pt idx="141">
                  <c:v>4.0949938700000006</c:v>
                </c:pt>
                <c:pt idx="142">
                  <c:v>4.0922076900000004</c:v>
                </c:pt>
                <c:pt idx="143">
                  <c:v>4.0913654900000003</c:v>
                </c:pt>
                <c:pt idx="144">
                  <c:v>4.0954224000000004</c:v>
                </c:pt>
                <c:pt idx="145">
                  <c:v>4.1013353700000001</c:v>
                </c:pt>
                <c:pt idx="146">
                  <c:v>4.1111716600000001</c:v>
                </c:pt>
                <c:pt idx="147">
                  <c:v>4.1161496</c:v>
                </c:pt>
                <c:pt idx="148">
                  <c:v>4.1211676000000006</c:v>
                </c:pt>
                <c:pt idx="149">
                  <c:v>4.1212888000000003</c:v>
                </c:pt>
                <c:pt idx="150">
                  <c:v>4.1194267400000006</c:v>
                </c:pt>
                <c:pt idx="151">
                  <c:v>4.1185775400000004</c:v>
                </c:pt>
                <c:pt idx="152">
                  <c:v>4.1148614000000006</c:v>
                </c:pt>
                <c:pt idx="153">
                  <c:v>4.1169216000000004</c:v>
                </c:pt>
                <c:pt idx="154">
                  <c:v>4.1238275999999994</c:v>
                </c:pt>
                <c:pt idx="155">
                  <c:v>4.1355337300000006</c:v>
                </c:pt>
                <c:pt idx="156">
                  <c:v>4.1395679999999997</c:v>
                </c:pt>
                <c:pt idx="157">
                  <c:v>4.1435576000000003</c:v>
                </c:pt>
                <c:pt idx="158">
                  <c:v>4.1436707999999998</c:v>
                </c:pt>
                <c:pt idx="159">
                  <c:v>4.1408784000000001</c:v>
                </c:pt>
                <c:pt idx="160">
                  <c:v>4.1400231999999999</c:v>
                </c:pt>
                <c:pt idx="161">
                  <c:v>4.1391679999999997</c:v>
                </c:pt>
                <c:pt idx="162">
                  <c:v>4.1402483999999999</c:v>
                </c:pt>
                <c:pt idx="163">
                  <c:v>4.1481012000000002</c:v>
                </c:pt>
                <c:pt idx="164">
                  <c:v>4.1569177999999996</c:v>
                </c:pt>
                <c:pt idx="165">
                  <c:v>4.1647632000000003</c:v>
                </c:pt>
                <c:pt idx="166">
                  <c:v>4.1687370000000001</c:v>
                </c:pt>
                <c:pt idx="167">
                  <c:v>4.1659411999999998</c:v>
                </c:pt>
                <c:pt idx="168">
                  <c:v>4.1631462000000008</c:v>
                </c:pt>
                <c:pt idx="169">
                  <c:v>4.1622848000000001</c:v>
                </c:pt>
                <c:pt idx="170">
                  <c:v>4.1652882</c:v>
                </c:pt>
                <c:pt idx="171">
                  <c:v>4.1663579999999998</c:v>
                </c:pt>
                <c:pt idx="172">
                  <c:v>4.1693585999999998</c:v>
                </c:pt>
                <c:pt idx="173">
                  <c:v>4.1772288599999996</c:v>
                </c:pt>
                <c:pt idx="174">
                  <c:v>4.1869398000000002</c:v>
                </c:pt>
                <c:pt idx="175">
                  <c:v>4.1870376</c:v>
                </c:pt>
                <c:pt idx="176">
                  <c:v>4.1890650000000003</c:v>
                </c:pt>
                <c:pt idx="177">
                  <c:v>4.1872319999999998</c:v>
                </c:pt>
                <c:pt idx="178">
                  <c:v>4.1844348</c:v>
                </c:pt>
                <c:pt idx="179">
                  <c:v>4.1854959999999997</c:v>
                </c:pt>
                <c:pt idx="180">
                  <c:v>4.1875206</c:v>
                </c:pt>
                <c:pt idx="181">
                  <c:v>4.1953279999999999</c:v>
                </c:pt>
                <c:pt idx="182">
                  <c:v>4.1992766000000001</c:v>
                </c:pt>
                <c:pt idx="183">
                  <c:v>4.2099684000000002</c:v>
                </c:pt>
                <c:pt idx="184">
                  <c:v>4.2090946000000002</c:v>
                </c:pt>
                <c:pt idx="185">
                  <c:v>4.2091840000000005</c:v>
                </c:pt>
                <c:pt idx="186">
                  <c:v>4.2054209999999994</c:v>
                </c:pt>
                <c:pt idx="187">
                  <c:v>4.2045475999999997</c:v>
                </c:pt>
                <c:pt idx="188">
                  <c:v>4.2065619999999999</c:v>
                </c:pt>
                <c:pt idx="189">
                  <c:v>4.2095376</c:v>
                </c:pt>
                <c:pt idx="190">
                  <c:v>4.2153982000000001</c:v>
                </c:pt>
                <c:pt idx="191">
                  <c:v>4.2183699999999993</c:v>
                </c:pt>
                <c:pt idx="192">
                  <c:v>4.2261492000000001</c:v>
                </c:pt>
                <c:pt idx="193">
                  <c:v>4.2310840000000001</c:v>
                </c:pt>
                <c:pt idx="194">
                  <c:v>4.2282371999999997</c:v>
                </c:pt>
                <c:pt idx="195">
                  <c:v>4.2263964000000005</c:v>
                </c:pt>
                <c:pt idx="196">
                  <c:v>4.225517</c:v>
                </c:pt>
                <c:pt idx="197">
                  <c:v>4.2256423799999991</c:v>
                </c:pt>
                <c:pt idx="198">
                  <c:v>4.2314430000000005</c:v>
                </c:pt>
                <c:pt idx="199">
                  <c:v>4.2363244</c:v>
                </c:pt>
                <c:pt idx="200">
                  <c:v>4.2450441999999997</c:v>
                </c:pt>
                <c:pt idx="201">
                  <c:v>4.2490042600000004</c:v>
                </c:pt>
                <c:pt idx="202">
                  <c:v>4.2528737999999997</c:v>
                </c:pt>
                <c:pt idx="203">
                  <c:v>4.2519875999999996</c:v>
                </c:pt>
                <c:pt idx="204">
                  <c:v>4.2472637999999998</c:v>
                </c:pt>
                <c:pt idx="205">
                  <c:v>4.2445042499999994</c:v>
                </c:pt>
                <c:pt idx="206">
                  <c:v>4.2417012300000003</c:v>
                </c:pt>
                <c:pt idx="207">
                  <c:v>4.2494016000000006</c:v>
                </c:pt>
                <c:pt idx="208">
                  <c:v>4.2523495999999996</c:v>
                </c:pt>
                <c:pt idx="209">
                  <c:v>4.2601324500000004</c:v>
                </c:pt>
                <c:pt idx="210">
                  <c:v>4.2621180800000005</c:v>
                </c:pt>
                <c:pt idx="211">
                  <c:v>4.2679345500000005</c:v>
                </c:pt>
                <c:pt idx="212">
                  <c:v>4.2689145999999996</c:v>
                </c:pt>
                <c:pt idx="213">
                  <c:v>4.2671101600000005</c:v>
                </c:pt>
                <c:pt idx="214">
                  <c:v>4.2662189600000007</c:v>
                </c:pt>
                <c:pt idx="215">
                  <c:v>4.2653277600000008</c:v>
                </c:pt>
                <c:pt idx="216">
                  <c:v>4.269177</c:v>
                </c:pt>
                <c:pt idx="217">
                  <c:v>4.2759838900000009</c:v>
                </c:pt>
                <c:pt idx="218">
                  <c:v>4.2846114000000002</c:v>
                </c:pt>
                <c:pt idx="219">
                  <c:v>4.2884976000000004</c:v>
                </c:pt>
                <c:pt idx="220">
                  <c:v>4.2914256000000011</c:v>
                </c:pt>
                <c:pt idx="221">
                  <c:v>4.2877048500000008</c:v>
                </c:pt>
                <c:pt idx="222">
                  <c:v>4.2877636600000004</c:v>
                </c:pt>
                <c:pt idx="223">
                  <c:v>4.2839548000000001</c:v>
                </c:pt>
                <c:pt idx="224">
                  <c:v>4.2849690000000002</c:v>
                </c:pt>
                <c:pt idx="225">
                  <c:v>4.2879376899999997</c:v>
                </c:pt>
                <c:pt idx="226">
                  <c:v>4.2965899900000002</c:v>
                </c:pt>
                <c:pt idx="227">
                  <c:v>4.3042384</c:v>
                </c:pt>
                <c:pt idx="228">
                  <c:v>4.3071551999999995</c:v>
                </c:pt>
                <c:pt idx="229">
                  <c:v>4.3034346900000005</c:v>
                </c:pt>
                <c:pt idx="230">
                  <c:v>4.3044413100000005</c:v>
                </c:pt>
                <c:pt idx="231">
                  <c:v>4.3025850999999999</c:v>
                </c:pt>
                <c:pt idx="232">
                  <c:v>4.2997303999999996</c:v>
                </c:pt>
                <c:pt idx="233">
                  <c:v>4.3017347099999999</c:v>
                </c:pt>
                <c:pt idx="234">
                  <c:v>4.3055995600000001</c:v>
                </c:pt>
                <c:pt idx="235">
                  <c:v>4.3151364000000001</c:v>
                </c:pt>
                <c:pt idx="236">
                  <c:v>4.3218550000000002</c:v>
                </c:pt>
                <c:pt idx="237">
                  <c:v>4.3286158300000004</c:v>
                </c:pt>
                <c:pt idx="238">
                  <c:v>4.3286598399999994</c:v>
                </c:pt>
                <c:pt idx="239">
                  <c:v>4.3267532000000006</c:v>
                </c:pt>
                <c:pt idx="240">
                  <c:v>4.3239402000000009</c:v>
                </c:pt>
                <c:pt idx="241">
                  <c:v>4.3211733900000002</c:v>
                </c:pt>
                <c:pt idx="242">
                  <c:v>4.3230756000000001</c:v>
                </c:pt>
                <c:pt idx="243">
                  <c:v>4.3231188000000005</c:v>
                </c:pt>
                <c:pt idx="244">
                  <c:v>4.3336269999999999</c:v>
                </c:pt>
                <c:pt idx="245">
                  <c:v>4.3422280000000004</c:v>
                </c:pt>
                <c:pt idx="246">
                  <c:v>4.3451189999999995</c:v>
                </c:pt>
                <c:pt idx="247">
                  <c:v>4.3442052000000002</c:v>
                </c:pt>
                <c:pt idx="248">
                  <c:v>4.3385384</c:v>
                </c:pt>
                <c:pt idx="249">
                  <c:v>4.3376712399999997</c:v>
                </c:pt>
                <c:pt idx="250">
                  <c:v>4.3357625999999998</c:v>
                </c:pt>
                <c:pt idx="251">
                  <c:v>4.3367500000000003</c:v>
                </c:pt>
                <c:pt idx="252">
                  <c:v>4.3434354000000006</c:v>
                </c:pt>
                <c:pt idx="253">
                  <c:v>4.3473145799999999</c:v>
                </c:pt>
                <c:pt idx="254">
                  <c:v>4.3558472000000004</c:v>
                </c:pt>
                <c:pt idx="255">
                  <c:v>4.3606248000000001</c:v>
                </c:pt>
                <c:pt idx="256">
                  <c:v>4.3597060000000001</c:v>
                </c:pt>
                <c:pt idx="257">
                  <c:v>4.3569355199999995</c:v>
                </c:pt>
                <c:pt idx="258">
                  <c:v>4.3541198999999997</c:v>
                </c:pt>
                <c:pt idx="259">
                  <c:v>4.3541044000000007</c:v>
                </c:pt>
                <c:pt idx="260">
                  <c:v>4.3550826000000002</c:v>
                </c:pt>
                <c:pt idx="261">
                  <c:v>4.3579560000000006</c:v>
                </c:pt>
                <c:pt idx="262">
                  <c:v>4.3656128599999997</c:v>
                </c:pt>
                <c:pt idx="263">
                  <c:v>4.3722263999999997</c:v>
                </c:pt>
                <c:pt idx="264">
                  <c:v>4.3817250000000003</c:v>
                </c:pt>
                <c:pt idx="265">
                  <c:v>4.3779583999999998</c:v>
                </c:pt>
                <c:pt idx="266">
                  <c:v>4.37329218</c:v>
                </c:pt>
                <c:pt idx="267">
                  <c:v>4.3704288</c:v>
                </c:pt>
                <c:pt idx="268">
                  <c:v>4.3723453999999995</c:v>
                </c:pt>
                <c:pt idx="269">
                  <c:v>4.3742608000000001</c:v>
                </c:pt>
                <c:pt idx="270">
                  <c:v>4.3799598</c:v>
                </c:pt>
                <c:pt idx="271">
                  <c:v>4.3875479999999998</c:v>
                </c:pt>
                <c:pt idx="272">
                  <c:v>4.3941867999999999</c:v>
                </c:pt>
                <c:pt idx="273">
                  <c:v>4.3998767999999995</c:v>
                </c:pt>
                <c:pt idx="274">
                  <c:v>4.3998916000000001</c:v>
                </c:pt>
                <c:pt idx="275">
                  <c:v>4.3961252000000002</c:v>
                </c:pt>
                <c:pt idx="276">
                  <c:v>4.3942500000000004</c:v>
                </c:pt>
                <c:pt idx="277">
                  <c:v>4.3923752</c:v>
                </c:pt>
                <c:pt idx="278">
                  <c:v>4.3914454000000003</c:v>
                </c:pt>
                <c:pt idx="279">
                  <c:v>4.3971263999999994</c:v>
                </c:pt>
                <c:pt idx="280">
                  <c:v>4.4028046000000005</c:v>
                </c:pt>
                <c:pt idx="281">
                  <c:v>4.4103679999999992</c:v>
                </c:pt>
                <c:pt idx="282">
                  <c:v>4.4141525999999995</c:v>
                </c:pt>
                <c:pt idx="283">
                  <c:v>4.4179352000000005</c:v>
                </c:pt>
                <c:pt idx="284">
                  <c:v>4.4103950000000003</c:v>
                </c:pt>
                <c:pt idx="285">
                  <c:v>4.404744</c:v>
                </c:pt>
                <c:pt idx="286">
                  <c:v>4.4010276699999995</c:v>
                </c:pt>
                <c:pt idx="287">
                  <c:v>4.4066472000000001</c:v>
                </c:pt>
                <c:pt idx="288">
                  <c:v>4.4132532000000007</c:v>
                </c:pt>
                <c:pt idx="289">
                  <c:v>4.4189135999999998</c:v>
                </c:pt>
                <c:pt idx="290">
                  <c:v>4.4283400000000004</c:v>
                </c:pt>
                <c:pt idx="291">
                  <c:v>4.4321099999999998</c:v>
                </c:pt>
                <c:pt idx="292">
                  <c:v>4.4321108000000002</c:v>
                </c:pt>
                <c:pt idx="293">
                  <c:v>4.4282977700000004</c:v>
                </c:pt>
                <c:pt idx="294">
                  <c:v>4.4264628000000004</c:v>
                </c:pt>
                <c:pt idx="295">
                  <c:v>4.4236400000000007</c:v>
                </c:pt>
                <c:pt idx="296">
                  <c:v>4.4255230000000001</c:v>
                </c:pt>
                <c:pt idx="297">
                  <c:v>4.4292393200000006</c:v>
                </c:pt>
                <c:pt idx="298">
                  <c:v>4.4358696000000002</c:v>
                </c:pt>
                <c:pt idx="299">
                  <c:v>4.44339</c:v>
                </c:pt>
                <c:pt idx="300">
                  <c:v>4.4433851999999998</c:v>
                </c:pt>
                <c:pt idx="301">
                  <c:v>4.4461527000000007</c:v>
                </c:pt>
                <c:pt idx="302">
                  <c:v>4.4414948000000001</c:v>
                </c:pt>
                <c:pt idx="303">
                  <c:v>4.4367912</c:v>
                </c:pt>
                <c:pt idx="304">
                  <c:v>4.4311498</c:v>
                </c:pt>
                <c:pt idx="305">
                  <c:v>4.4311455999999998</c:v>
                </c:pt>
                <c:pt idx="306">
                  <c:v>4.4395920000000002</c:v>
                </c:pt>
                <c:pt idx="307">
                  <c:v>4.4480344000000001</c:v>
                </c:pt>
                <c:pt idx="308">
                  <c:v>4.4545956000000002</c:v>
                </c:pt>
                <c:pt idx="309">
                  <c:v>4.4592292799999997</c:v>
                </c:pt>
                <c:pt idx="310">
                  <c:v>4.4592646</c:v>
                </c:pt>
                <c:pt idx="311">
                  <c:v>4.4564380000000003</c:v>
                </c:pt>
                <c:pt idx="312">
                  <c:v>4.4545025000000003</c:v>
                </c:pt>
                <c:pt idx="313">
                  <c:v>4.4516773199999999</c:v>
                </c:pt>
                <c:pt idx="314">
                  <c:v>4.4535874</c:v>
                </c:pt>
                <c:pt idx="315">
                  <c:v>4.4582603999999995</c:v>
                </c:pt>
                <c:pt idx="316">
                  <c:v>4.4656943399999998</c:v>
                </c:pt>
                <c:pt idx="317">
                  <c:v>4.4684882999999997</c:v>
                </c:pt>
                <c:pt idx="318">
                  <c:v>4.4741382000000005</c:v>
                </c:pt>
                <c:pt idx="319">
                  <c:v>4.4713100000000008</c:v>
                </c:pt>
                <c:pt idx="320">
                  <c:v>4.4703072500000003</c:v>
                </c:pt>
                <c:pt idx="321">
                  <c:v>4.4665442799999999</c:v>
                </c:pt>
                <c:pt idx="322">
                  <c:v>4.4618943999999994</c:v>
                </c:pt>
                <c:pt idx="323">
                  <c:v>4.4628119999999996</c:v>
                </c:pt>
                <c:pt idx="324">
                  <c:v>4.4655996</c:v>
                </c:pt>
                <c:pt idx="325">
                  <c:v>4.4776897199999999</c:v>
                </c:pt>
                <c:pt idx="326">
                  <c:v>4.4842600000000008</c:v>
                </c:pt>
                <c:pt idx="327">
                  <c:v>4.4879747999999999</c:v>
                </c:pt>
                <c:pt idx="328">
                  <c:v>4.4879491999999992</c:v>
                </c:pt>
                <c:pt idx="329">
                  <c:v>4.48600639</c:v>
                </c:pt>
                <c:pt idx="330">
                  <c:v>4.4822915999999999</c:v>
                </c:pt>
                <c:pt idx="331">
                  <c:v>4.4803979999999992</c:v>
                </c:pt>
                <c:pt idx="332">
                  <c:v>4.4821919999999995</c:v>
                </c:pt>
                <c:pt idx="333">
                  <c:v>4.4868335400000001</c:v>
                </c:pt>
                <c:pt idx="334">
                  <c:v>4.4933876000000001</c:v>
                </c:pt>
                <c:pt idx="335">
                  <c:v>4.5017567999999999</c:v>
                </c:pt>
                <c:pt idx="336">
                  <c:v>4.5035427299999995</c:v>
                </c:pt>
                <c:pt idx="337">
                  <c:v>4.50164454</c:v>
                </c:pt>
                <c:pt idx="338">
                  <c:v>4.4988624000000002</c:v>
                </c:pt>
                <c:pt idx="339">
                  <c:v>4.49598458</c:v>
                </c:pt>
                <c:pt idx="340">
                  <c:v>4.4968845599999998</c:v>
                </c:pt>
                <c:pt idx="341">
                  <c:v>4.4949877700000007</c:v>
                </c:pt>
                <c:pt idx="342">
                  <c:v>4.4968667999999994</c:v>
                </c:pt>
                <c:pt idx="343">
                  <c:v>4.5033060599999999</c:v>
                </c:pt>
                <c:pt idx="344">
                  <c:v>4.5144473300000003</c:v>
                </c:pt>
                <c:pt idx="345">
                  <c:v>4.5172026899999995</c:v>
                </c:pt>
                <c:pt idx="346">
                  <c:v>4.5172120000000007</c:v>
                </c:pt>
                <c:pt idx="347">
                  <c:v>4.5161930800000007</c:v>
                </c:pt>
                <c:pt idx="348">
                  <c:v>4.5115003199999997</c:v>
                </c:pt>
                <c:pt idx="349">
                  <c:v>4.51420376</c:v>
                </c:pt>
                <c:pt idx="350">
                  <c:v>4.5132333600000001</c:v>
                </c:pt>
                <c:pt idx="351">
                  <c:v>4.5188214100000001</c:v>
                </c:pt>
                <c:pt idx="352">
                  <c:v>4.5243581399999995</c:v>
                </c:pt>
                <c:pt idx="353">
                  <c:v>4.53263208</c:v>
                </c:pt>
                <c:pt idx="354">
                  <c:v>4.5335156400000001</c:v>
                </c:pt>
                <c:pt idx="355">
                  <c:v>4.5334692199999997</c:v>
                </c:pt>
                <c:pt idx="356">
                  <c:v>4.5287775000000003</c:v>
                </c:pt>
                <c:pt idx="357">
                  <c:v>4.5259449399999996</c:v>
                </c:pt>
                <c:pt idx="358">
                  <c:v>4.5249703400000003</c:v>
                </c:pt>
                <c:pt idx="359">
                  <c:v>4.5286376400000004</c:v>
                </c:pt>
                <c:pt idx="360">
                  <c:v>4.5323029400000001</c:v>
                </c:pt>
                <c:pt idx="361">
                  <c:v>4.5331823</c:v>
                </c:pt>
                <c:pt idx="362">
                  <c:v>4.5433386600000008</c:v>
                </c:pt>
                <c:pt idx="363">
                  <c:v>4.5451910000000009</c:v>
                </c:pt>
                <c:pt idx="364">
                  <c:v>4.5450893799999994</c:v>
                </c:pt>
                <c:pt idx="365">
                  <c:v>4.5413276399999996</c:v>
                </c:pt>
                <c:pt idx="366">
                  <c:v>4.5403480399999996</c:v>
                </c:pt>
                <c:pt idx="367">
                  <c:v>4.5375148799999998</c:v>
                </c:pt>
                <c:pt idx="368">
                  <c:v>4.5402420000000001</c:v>
                </c:pt>
                <c:pt idx="369">
                  <c:v>4.5448202799999997</c:v>
                </c:pt>
                <c:pt idx="370">
                  <c:v>4.5531008800000006</c:v>
                </c:pt>
                <c:pt idx="371">
                  <c:v>4.5558215999999998</c:v>
                </c:pt>
                <c:pt idx="372">
                  <c:v>4.5576149400000006</c:v>
                </c:pt>
                <c:pt idx="373">
                  <c:v>4.5547791799999997</c:v>
                </c:pt>
                <c:pt idx="374">
                  <c:v>4.5500934599999994</c:v>
                </c:pt>
                <c:pt idx="375">
                  <c:v>4.54818488</c:v>
                </c:pt>
                <c:pt idx="376">
                  <c:v>4.5453517200000002</c:v>
                </c:pt>
                <c:pt idx="377">
                  <c:v>4.5517671599999998</c:v>
                </c:pt>
                <c:pt idx="378">
                  <c:v>4.5544810799999995</c:v>
                </c:pt>
                <c:pt idx="379">
                  <c:v>4.5618152999999992</c:v>
                </c:pt>
                <c:pt idx="380">
                  <c:v>4.5654492000000007</c:v>
                </c:pt>
                <c:pt idx="381">
                  <c:v>4.5700050799999996</c:v>
                </c:pt>
                <c:pt idx="382">
                  <c:v>4.5698901899999997</c:v>
                </c:pt>
                <c:pt idx="383">
                  <c:v>4.5661795199999995</c:v>
                </c:pt>
                <c:pt idx="384">
                  <c:v>4.5624205799999995</c:v>
                </c:pt>
                <c:pt idx="385">
                  <c:v>4.5641524800000006</c:v>
                </c:pt>
                <c:pt idx="386">
                  <c:v>4.5668555600000005</c:v>
                </c:pt>
                <c:pt idx="387">
                  <c:v>4.5723748999999998</c:v>
                </c:pt>
                <c:pt idx="388">
                  <c:v>4.5796374800000006</c:v>
                </c:pt>
                <c:pt idx="389">
                  <c:v>4.58510127</c:v>
                </c:pt>
                <c:pt idx="390">
                  <c:v>4.5850292399999999</c:v>
                </c:pt>
                <c:pt idx="391">
                  <c:v>4.5822405999999996</c:v>
                </c:pt>
                <c:pt idx="392">
                  <c:v>4.5811968999999992</c:v>
                </c:pt>
                <c:pt idx="393">
                  <c:v>4.5755950499999996</c:v>
                </c:pt>
                <c:pt idx="394">
                  <c:v>4.5755234200000006</c:v>
                </c:pt>
                <c:pt idx="395">
                  <c:v>4.5745798799999999</c:v>
                </c:pt>
                <c:pt idx="396">
                  <c:v>4.5855096300000007</c:v>
                </c:pt>
                <c:pt idx="397">
                  <c:v>4.5918799899999998</c:v>
                </c:pt>
                <c:pt idx="398">
                  <c:v>4.59548544</c:v>
                </c:pt>
                <c:pt idx="399">
                  <c:v>4.5926961999999998</c:v>
                </c:pt>
                <c:pt idx="400">
                  <c:v>4.5916483000000001</c:v>
                </c:pt>
                <c:pt idx="401">
                  <c:v>4.5906503000000001</c:v>
                </c:pt>
                <c:pt idx="402">
                  <c:v>4.5868929899999999</c:v>
                </c:pt>
                <c:pt idx="403">
                  <c:v>4.5895738699999997</c:v>
                </c:pt>
                <c:pt idx="404">
                  <c:v>4.5940918899999996</c:v>
                </c:pt>
                <c:pt idx="405">
                  <c:v>4.5986075099999999</c:v>
                </c:pt>
                <c:pt idx="406">
                  <c:v>4.6085843999999998</c:v>
                </c:pt>
                <c:pt idx="407">
                  <c:v>4.6140629400000002</c:v>
                </c:pt>
                <c:pt idx="408">
                  <c:v>4.6148956800000001</c:v>
                </c:pt>
                <c:pt idx="409">
                  <c:v>4.6110855600000002</c:v>
                </c:pt>
                <c:pt idx="410">
                  <c:v>4.6073268799999996</c:v>
                </c:pt>
                <c:pt idx="411">
                  <c:v>4.6036195499999994</c:v>
                </c:pt>
                <c:pt idx="412">
                  <c:v>4.6034841599999998</c:v>
                </c:pt>
                <c:pt idx="413">
                  <c:v>4.6043160800000003</c:v>
                </c:pt>
                <c:pt idx="414">
                  <c:v>4.6115687200000002</c:v>
                </c:pt>
                <c:pt idx="415">
                  <c:v>4.6188177599999998</c:v>
                </c:pt>
                <c:pt idx="416">
                  <c:v>4.6233123200000001</c:v>
                </c:pt>
                <c:pt idx="417">
                  <c:v>4.6223039200000002</c:v>
                </c:pt>
                <c:pt idx="418">
                  <c:v>4.6157961599999995</c:v>
                </c:pt>
                <c:pt idx="419">
                  <c:v>4.6157556900000003</c:v>
                </c:pt>
                <c:pt idx="420">
                  <c:v>4.6137817599999993</c:v>
                </c:pt>
                <c:pt idx="421">
                  <c:v>4.6136905199999996</c:v>
                </c:pt>
                <c:pt idx="422">
                  <c:v>4.6163461600000009</c:v>
                </c:pt>
                <c:pt idx="423">
                  <c:v>4.6227129300000005</c:v>
                </c:pt>
                <c:pt idx="424">
                  <c:v>4.6280601599999995</c:v>
                </c:pt>
                <c:pt idx="425">
                  <c:v>4.63437024</c:v>
                </c:pt>
                <c:pt idx="426">
                  <c:v>4.6351873599999998</c:v>
                </c:pt>
                <c:pt idx="427">
                  <c:v>4.6332594</c:v>
                </c:pt>
                <c:pt idx="428">
                  <c:v>4.6285881600000005</c:v>
                </c:pt>
                <c:pt idx="429">
                  <c:v>4.6266616000000003</c:v>
                </c:pt>
                <c:pt idx="430">
                  <c:v>4.6247354400000003</c:v>
                </c:pt>
                <c:pt idx="431">
                  <c:v>4.6282934400000002</c:v>
                </c:pt>
                <c:pt idx="432">
                  <c:v>4.6318494399999999</c:v>
                </c:pt>
                <c:pt idx="433">
                  <c:v>4.6390576800000005</c:v>
                </c:pt>
                <c:pt idx="434">
                  <c:v>4.6480890400000003</c:v>
                </c:pt>
                <c:pt idx="435">
                  <c:v>4.6462089600000001</c:v>
                </c:pt>
                <c:pt idx="436">
                  <c:v>4.6405756800000004</c:v>
                </c:pt>
                <c:pt idx="437">
                  <c:v>4.6349952800000001</c:v>
                </c:pt>
                <c:pt idx="438">
                  <c:v>4.6376299200000002</c:v>
                </c:pt>
                <c:pt idx="439">
                  <c:v>4.6384382400000002</c:v>
                </c:pt>
                <c:pt idx="440">
                  <c:v>4.6410700799999995</c:v>
                </c:pt>
                <c:pt idx="441">
                  <c:v>4.64734816</c:v>
                </c:pt>
                <c:pt idx="442">
                  <c:v>4.65179952</c:v>
                </c:pt>
                <c:pt idx="443">
                  <c:v>4.6580716000000004</c:v>
                </c:pt>
                <c:pt idx="444">
                  <c:v>4.6570495999999997</c:v>
                </c:pt>
                <c:pt idx="445">
                  <c:v>4.6542052799999993</c:v>
                </c:pt>
                <c:pt idx="446">
                  <c:v>4.6486288799999995</c:v>
                </c:pt>
                <c:pt idx="447">
                  <c:v>4.64760828</c:v>
                </c:pt>
                <c:pt idx="448">
                  <c:v>4.64749824</c:v>
                </c:pt>
                <c:pt idx="449">
                  <c:v>4.6528499600000002</c:v>
                </c:pt>
                <c:pt idx="450">
                  <c:v>4.6572887199999995</c:v>
                </c:pt>
                <c:pt idx="451">
                  <c:v>4.6617250800000001</c:v>
                </c:pt>
                <c:pt idx="452">
                  <c:v>4.6652492800000003</c:v>
                </c:pt>
                <c:pt idx="453">
                  <c:v>4.6715001599999999</c:v>
                </c:pt>
                <c:pt idx="454">
                  <c:v>4.6667841999999995</c:v>
                </c:pt>
                <c:pt idx="455">
                  <c:v>4.6585358399999999</c:v>
                </c:pt>
                <c:pt idx="456">
                  <c:v>4.6529662399999996</c:v>
                </c:pt>
                <c:pt idx="457">
                  <c:v>4.6555774799999998</c:v>
                </c:pt>
                <c:pt idx="458">
                  <c:v>4.6617700500000003</c:v>
                </c:pt>
                <c:pt idx="459">
                  <c:v>4.6671536800000002</c:v>
                </c:pt>
                <c:pt idx="460">
                  <c:v>4.6788403199999999</c:v>
                </c:pt>
                <c:pt idx="461">
                  <c:v>4.6804822500000007</c:v>
                </c:pt>
                <c:pt idx="462">
                  <c:v>4.68308225</c:v>
                </c:pt>
                <c:pt idx="463">
                  <c:v>4.6775642399999997</c:v>
                </c:pt>
                <c:pt idx="464">
                  <c:v>4.6755745499999994</c:v>
                </c:pt>
                <c:pt idx="465">
                  <c:v>4.6700081999999998</c:v>
                </c:pt>
                <c:pt idx="466">
                  <c:v>4.6662577499999998</c:v>
                </c:pt>
                <c:pt idx="467">
                  <c:v>4.6724827499999995</c:v>
                </c:pt>
                <c:pt idx="468">
                  <c:v>4.6769430400000003</c:v>
                </c:pt>
                <c:pt idx="469">
                  <c:v>4.68311045</c:v>
                </c:pt>
                <c:pt idx="470">
                  <c:v>4.6875139500000005</c:v>
                </c:pt>
                <c:pt idx="471">
                  <c:v>4.6901031499999997</c:v>
                </c:pt>
                <c:pt idx="472">
                  <c:v>4.6863505000000005</c:v>
                </c:pt>
                <c:pt idx="473">
                  <c:v>4.6816934999999997</c:v>
                </c:pt>
                <c:pt idx="474">
                  <c:v>4.6743220499999998</c:v>
                </c:pt>
                <c:pt idx="475">
                  <c:v>4.6741945999999999</c:v>
                </c:pt>
                <c:pt idx="476">
                  <c:v>4.6804014</c:v>
                </c:pt>
                <c:pt idx="477">
                  <c:v>4.6875097499999994</c:v>
                </c:pt>
                <c:pt idx="478">
                  <c:v>4.6928053999999992</c:v>
                </c:pt>
                <c:pt idx="479">
                  <c:v>4.6953852000000005</c:v>
                </c:pt>
                <c:pt idx="480">
                  <c:v>4.6961551000000004</c:v>
                </c:pt>
                <c:pt idx="481">
                  <c:v>4.6942123499999999</c:v>
                </c:pt>
                <c:pt idx="482">
                  <c:v>4.6904625000000006</c:v>
                </c:pt>
                <c:pt idx="483">
                  <c:v>4.6876173999999997</c:v>
                </c:pt>
                <c:pt idx="484">
                  <c:v>4.6883865</c:v>
                </c:pt>
                <c:pt idx="485">
                  <c:v>4.6918642500000001</c:v>
                </c:pt>
                <c:pt idx="486">
                  <c:v>4.6989517999999997</c:v>
                </c:pt>
                <c:pt idx="487">
                  <c:v>4.7042302500000002</c:v>
                </c:pt>
                <c:pt idx="488">
                  <c:v>4.7058957000000001</c:v>
                </c:pt>
                <c:pt idx="489">
                  <c:v>4.7012434999999995</c:v>
                </c:pt>
                <c:pt idx="490">
                  <c:v>4.7038101000000001</c:v>
                </c:pt>
                <c:pt idx="491">
                  <c:v>4.7027673000000005</c:v>
                </c:pt>
                <c:pt idx="492">
                  <c:v>4.6981695999999999</c:v>
                </c:pt>
                <c:pt idx="493">
                  <c:v>4.6935213600000001</c:v>
                </c:pt>
                <c:pt idx="494">
                  <c:v>4.6978361999999994</c:v>
                </c:pt>
                <c:pt idx="495">
                  <c:v>4.70850875</c:v>
                </c:pt>
                <c:pt idx="496">
                  <c:v>4.7138227200000005</c:v>
                </c:pt>
                <c:pt idx="497">
                  <c:v>4.7181284999999997</c:v>
                </c:pt>
                <c:pt idx="498">
                  <c:v>4.7179814499999999</c:v>
                </c:pt>
                <c:pt idx="499">
                  <c:v>4.7160333000000003</c:v>
                </c:pt>
                <c:pt idx="500">
                  <c:v>4.7113851000000002</c:v>
                </c:pt>
                <c:pt idx="501">
                  <c:v>4.7115</c:v>
                </c:pt>
              </c:numCache>
            </c:numRef>
          </c:yVal>
          <c:smooth val="1"/>
        </c:ser>
        <c:ser>
          <c:idx val="5"/>
          <c:order val="5"/>
          <c:tx>
            <c:v>Test_3 : CSR-3</c:v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CHS_10Dec2015!$AA$27:$AA$527</c:f>
              <c:numCache>
                <c:formatCode>General</c:formatCode>
                <c:ptCount val="501"/>
                <c:pt idx="0">
                  <c:v>0</c:v>
                </c:pt>
                <c:pt idx="1">
                  <c:v>9.0004050243050904E-3</c:v>
                </c:pt>
                <c:pt idx="2">
                  <c:v>3.0004500900199245E-2</c:v>
                </c:pt>
                <c:pt idx="3">
                  <c:v>5.0012504168224288E-2</c:v>
                </c:pt>
                <c:pt idx="4">
                  <c:v>6.9023815955966752E-2</c:v>
                </c:pt>
                <c:pt idx="5">
                  <c:v>8.9039628514658034E-2</c:v>
                </c:pt>
                <c:pt idx="6">
                  <c:v>0.10905944820295721</c:v>
                </c:pt>
                <c:pt idx="7">
                  <c:v>0.13008457330480697</c:v>
                </c:pt>
                <c:pt idx="8">
                  <c:v>0.14911111538833396</c:v>
                </c:pt>
                <c:pt idx="9">
                  <c:v>0.16914296609783905</c:v>
                </c:pt>
                <c:pt idx="10">
                  <c:v>0.18917883036177527</c:v>
                </c:pt>
                <c:pt idx="11">
                  <c:v>0.20821662043245384</c:v>
                </c:pt>
                <c:pt idx="12">
                  <c:v>0.22926260598841131</c:v>
                </c:pt>
                <c:pt idx="13">
                  <c:v>0.24931052057124858</c:v>
                </c:pt>
                <c:pt idx="14">
                  <c:v>0.26835976292017788</c:v>
                </c:pt>
                <c:pt idx="15">
                  <c:v>0.28841551798629839</c:v>
                </c:pt>
                <c:pt idx="16">
                  <c:v>0.30947839073910771</c:v>
                </c:pt>
                <c:pt idx="17">
                  <c:v>0.32853909915292112</c:v>
                </c:pt>
                <c:pt idx="18">
                  <c:v>0.34860692848318592</c:v>
                </c:pt>
                <c:pt idx="19">
                  <c:v>0.36968248442897617</c:v>
                </c:pt>
                <c:pt idx="20">
                  <c:v>0.38975857287134547</c:v>
                </c:pt>
                <c:pt idx="21">
                  <c:v>0.40883459086065183</c:v>
                </c:pt>
                <c:pt idx="22">
                  <c:v>0.42992284528323971</c:v>
                </c:pt>
                <c:pt idx="23">
                  <c:v>0.45001103249234137</c:v>
                </c:pt>
                <c:pt idx="24">
                  <c:v>0.46909854881235702</c:v>
                </c:pt>
                <c:pt idx="25">
                  <c:v>0.49019951702315789</c:v>
                </c:pt>
                <c:pt idx="26">
                  <c:v>0.51029981759033394</c:v>
                </c:pt>
                <c:pt idx="27">
                  <c:v>0.52939884611096044</c:v>
                </c:pt>
                <c:pt idx="28">
                  <c:v>0.54950702819798736</c:v>
                </c:pt>
                <c:pt idx="29">
                  <c:v>0.57062497199211515</c:v>
                </c:pt>
                <c:pt idx="30">
                  <c:v>0.59074144644665005</c:v>
                </c:pt>
                <c:pt idx="31">
                  <c:v>0.60985584618694688</c:v>
                </c:pt>
                <c:pt idx="32">
                  <c:v>0.62998021485279787</c:v>
                </c:pt>
                <c:pt idx="33">
                  <c:v>0.65111516156573446</c:v>
                </c:pt>
                <c:pt idx="34">
                  <c:v>0.67024110596754127</c:v>
                </c:pt>
                <c:pt idx="35">
                  <c:v>0.69037763167944577</c:v>
                </c:pt>
                <c:pt idx="36">
                  <c:v>0.71051821300470108</c:v>
                </c:pt>
                <c:pt idx="37">
                  <c:v>0.73066285157728439</c:v>
                </c:pt>
                <c:pt idx="38">
                  <c:v>0.75081154903217195</c:v>
                </c:pt>
                <c:pt idx="39">
                  <c:v>0.77096430700529495</c:v>
                </c:pt>
                <c:pt idx="40">
                  <c:v>0.79212907480096828</c:v>
                </c:pt>
                <c:pt idx="41">
                  <c:v>0.81128201105504172</c:v>
                </c:pt>
                <c:pt idx="42">
                  <c:v>0.83144696040852195</c:v>
                </c:pt>
                <c:pt idx="43">
                  <c:v>0.85262453444531028</c:v>
                </c:pt>
                <c:pt idx="44">
                  <c:v>0.87178906197228434</c:v>
                </c:pt>
                <c:pt idx="45">
                  <c:v>0.8919662174653642</c:v>
                </c:pt>
                <c:pt idx="46">
                  <c:v>0.91214744495610922</c:v>
                </c:pt>
                <c:pt idx="47">
                  <c:v>0.93233274608840921</c:v>
                </c:pt>
                <c:pt idx="48">
                  <c:v>0.95252212250716128</c:v>
                </c:pt>
                <c:pt idx="49">
                  <c:v>0.97271557585822488</c:v>
                </c:pt>
                <c:pt idx="50">
                  <c:v>0.99291310778849062</c:v>
                </c:pt>
                <c:pt idx="51">
                  <c:v>1.0131147199458364</c:v>
                </c:pt>
                <c:pt idx="52">
                  <c:v>1.0333204139791381</c:v>
                </c:pt>
                <c:pt idx="53">
                  <c:v>1.0535301915382833</c:v>
                </c:pt>
                <c:pt idx="54">
                  <c:v>1.072733264088884</c:v>
                </c:pt>
                <c:pt idx="55">
                  <c:v>1.0929510092726482</c:v>
                </c:pt>
                <c:pt idx="56">
                  <c:v>1.1141840418844533</c:v>
                </c:pt>
                <c:pt idx="57">
                  <c:v>1.1333987664903846</c:v>
                </c:pt>
                <c:pt idx="58">
                  <c:v>1.1536287818330371</c:v>
                </c:pt>
                <c:pt idx="59">
                  <c:v>1.1748747034548066</c:v>
                </c:pt>
                <c:pt idx="60">
                  <c:v>1.195113111975443</c:v>
                </c:pt>
                <c:pt idx="61">
                  <c:v>1.2143433946692561</c:v>
                </c:pt>
                <c:pt idx="62">
                  <c:v>1.235602220958409</c:v>
                </c:pt>
                <c:pt idx="63">
                  <c:v>1.2558529247395771</c:v>
                </c:pt>
                <c:pt idx="64">
                  <c:v>1.2750948925433241</c:v>
                </c:pt>
                <c:pt idx="65">
                  <c:v>1.2963666391858721</c:v>
                </c:pt>
                <c:pt idx="66">
                  <c:v>1.3166296531758919</c:v>
                </c:pt>
                <c:pt idx="67">
                  <c:v>1.3358833202989351</c:v>
                </c:pt>
                <c:pt idx="68">
                  <c:v>1.3571680030094746</c:v>
                </c:pt>
                <c:pt idx="69">
                  <c:v>1.3774433421839771</c:v>
                </c:pt>
                <c:pt idx="70">
                  <c:v>1.3977227930859466</c:v>
                </c:pt>
                <c:pt idx="71">
                  <c:v>1.4180063573833934</c:v>
                </c:pt>
                <c:pt idx="72">
                  <c:v>1.4382940367453418</c:v>
                </c:pt>
                <c:pt idx="73">
                  <c:v>1.4585858328418446</c:v>
                </c:pt>
                <c:pt idx="74">
                  <c:v>1.4778668537808839</c:v>
                </c:pt>
                <c:pt idx="75">
                  <c:v>1.4991817819237057</c:v>
                </c:pt>
                <c:pt idx="76">
                  <c:v>1.5194859382542447</c:v>
                </c:pt>
                <c:pt idx="77">
                  <c:v>1.538778706064704</c:v>
                </c:pt>
                <c:pt idx="78">
                  <c:v>1.5601066228651188</c:v>
                </c:pt>
                <c:pt idx="79">
                  <c:v>1.5804231544967307</c:v>
                </c:pt>
                <c:pt idx="80">
                  <c:v>1.6007438145816906</c:v>
                </c:pt>
                <c:pt idx="81">
                  <c:v>1.6210686047981977</c:v>
                </c:pt>
                <c:pt idx="82">
                  <c:v>1.6413975268254746</c:v>
                </c:pt>
                <c:pt idx="83">
                  <c:v>1.6617305823437785</c:v>
                </c:pt>
                <c:pt idx="84">
                  <c:v>1.681050815263516</c:v>
                </c:pt>
                <c:pt idx="85">
                  <c:v>1.7024091005795272</c:v>
                </c:pt>
                <c:pt idx="86">
                  <c:v>1.7227545666626054</c:v>
                </c:pt>
                <c:pt idx="87">
                  <c:v>1.7431041729679468</c:v>
                </c:pt>
                <c:pt idx="88">
                  <c:v>1.7634579211809431</c:v>
                </c:pt>
                <c:pt idx="89">
                  <c:v>1.7838158129879829</c:v>
                </c:pt>
                <c:pt idx="90">
                  <c:v>1.8041778500765167</c:v>
                </c:pt>
                <c:pt idx="91">
                  <c:v>1.8245440341350168</c:v>
                </c:pt>
                <c:pt idx="92">
                  <c:v>1.8449143668529855</c:v>
                </c:pt>
                <c:pt idx="93">
                  <c:v>1.8652888499209708</c:v>
                </c:pt>
                <c:pt idx="94">
                  <c:v>1.8846484546379216</c:v>
                </c:pt>
                <c:pt idx="95">
                  <c:v>1.9060502738742446</c:v>
                </c:pt>
                <c:pt idx="96">
                  <c:v>1.9264372181457874</c:v>
                </c:pt>
                <c:pt idx="97">
                  <c:v>1.9458086657122928</c:v>
                </c:pt>
                <c:pt idx="98">
                  <c:v>1.9672235797520727</c:v>
                </c:pt>
                <c:pt idx="99">
                  <c:v>1.9876230004792648</c:v>
                </c:pt>
                <c:pt idx="100">
                  <c:v>2.0080265834191988</c:v>
                </c:pt>
                <c:pt idx="101">
                  <c:v>2.0274138440089944</c:v>
                </c:pt>
                <c:pt idx="102">
                  <c:v>2.0488462427336431</c:v>
                </c:pt>
                <c:pt idx="103">
                  <c:v>2.0692623225089424</c:v>
                </c:pt>
                <c:pt idx="104">
                  <c:v>2.0886614598186659</c:v>
                </c:pt>
                <c:pt idx="105">
                  <c:v>2.1090856707492276</c:v>
                </c:pt>
                <c:pt idx="106">
                  <c:v>2.1295140540158801</c:v>
                </c:pt>
                <c:pt idx="107">
                  <c:v>2.1499466113236654</c:v>
                </c:pt>
                <c:pt idx="108">
                  <c:v>2.1703833443786582</c:v>
                </c:pt>
                <c:pt idx="109">
                  <c:v>2.1908242548879806</c:v>
                </c:pt>
                <c:pt idx="110">
                  <c:v>2.2102469907947233</c:v>
                </c:pt>
                <c:pt idx="111">
                  <c:v>2.2317186151033468</c:v>
                </c:pt>
                <c:pt idx="112">
                  <c:v>2.2521720682288615</c:v>
                </c:pt>
                <c:pt idx="113">
                  <c:v>2.2726297056476703</c:v>
                </c:pt>
                <c:pt idx="114">
                  <c:v>2.2930915290721394</c:v>
                </c:pt>
                <c:pt idx="115">
                  <c:v>2.3135575402156854</c:v>
                </c:pt>
                <c:pt idx="116">
                  <c:v>2.3340277407927887</c:v>
                </c:pt>
                <c:pt idx="117">
                  <c:v>2.3534783133663475</c:v>
                </c:pt>
                <c:pt idx="118">
                  <c:v>2.374980717110752</c:v>
                </c:pt>
                <c:pt idx="119">
                  <c:v>2.3954634962858301</c:v>
                </c:pt>
                <c:pt idx="120">
                  <c:v>2.4149260233003069</c:v>
                </c:pt>
                <c:pt idx="121">
                  <c:v>2.4364416452616258</c:v>
                </c:pt>
                <c:pt idx="122">
                  <c:v>2.4569370185028743</c:v>
                </c:pt>
                <c:pt idx="123">
                  <c:v>2.4774365932084867</c:v>
                </c:pt>
                <c:pt idx="124">
                  <c:v>2.496915082354433</c:v>
                </c:pt>
                <c:pt idx="125">
                  <c:v>2.5184483539055331</c:v>
                </c:pt>
                <c:pt idx="126">
                  <c:v>2.5389605433459956</c:v>
                </c:pt>
                <c:pt idx="127">
                  <c:v>2.5584510212834295</c:v>
                </c:pt>
                <c:pt idx="128">
                  <c:v>2.5789714186303372</c:v>
                </c:pt>
                <c:pt idx="129">
                  <c:v>2.6005223687514545</c:v>
                </c:pt>
                <c:pt idx="130">
                  <c:v>2.6200248502474222</c:v>
                </c:pt>
                <c:pt idx="131">
                  <c:v>2.6405578879771512</c:v>
                </c:pt>
                <c:pt idx="132">
                  <c:v>2.6621221160870281</c:v>
                </c:pt>
                <c:pt idx="133">
                  <c:v>2.6826638003719463</c:v>
                </c:pt>
                <c:pt idx="134">
                  <c:v>2.7021823096307287</c:v>
                </c:pt>
                <c:pt idx="135">
                  <c:v>2.7237598321011203</c:v>
                </c:pt>
                <c:pt idx="136">
                  <c:v>2.744314183015709</c:v>
                </c:pt>
                <c:pt idx="137">
                  <c:v>2.764872759612278</c:v>
                </c:pt>
                <c:pt idx="138">
                  <c:v>2.7854355636286763</c:v>
                </c:pt>
                <c:pt idx="139">
                  <c:v>2.8060025968038129</c:v>
                </c:pt>
                <c:pt idx="140">
                  <c:v>2.8255451971632652</c:v>
                </c:pt>
                <c:pt idx="141">
                  <c:v>2.8471493575913196</c:v>
                </c:pt>
                <c:pt idx="142">
                  <c:v>2.8677290886868665</c:v>
                </c:pt>
                <c:pt idx="143">
                  <c:v>2.8883130559075312</c:v>
                </c:pt>
                <c:pt idx="144">
                  <c:v>2.9078717500667612</c:v>
                </c:pt>
                <c:pt idx="145">
                  <c:v>2.9294937057024284</c:v>
                </c:pt>
                <c:pt idx="146">
                  <c:v>2.9500903917684744</c:v>
                </c:pt>
                <c:pt idx="147">
                  <c:v>2.9696611736836664</c:v>
                </c:pt>
                <c:pt idx="148">
                  <c:v>2.990266135431348</c:v>
                </c:pt>
                <c:pt idx="149">
                  <c:v>3.0108753436985132</c:v>
                </c:pt>
                <c:pt idx="150">
                  <c:v>3.0314888002358824</c:v>
                </c:pt>
                <c:pt idx="151">
                  <c:v>3.0521065067952469</c:v>
                </c:pt>
                <c:pt idx="152">
                  <c:v>3.0727284651294826</c:v>
                </c:pt>
                <c:pt idx="153">
                  <c:v>3.0943860992723184</c:v>
                </c:pt>
                <c:pt idx="154">
                  <c:v>3.1139851441395061</c:v>
                </c:pt>
                <c:pt idx="155">
                  <c:v>3.1346198683264594</c:v>
                </c:pt>
                <c:pt idx="156">
                  <c:v>3.1552588513106423</c:v>
                </c:pt>
                <c:pt idx="157">
                  <c:v>3.1759020948503616</c:v>
                </c:pt>
                <c:pt idx="158">
                  <c:v>3.1965496007050258</c:v>
                </c:pt>
                <c:pt idx="159">
                  <c:v>3.2172013706350997</c:v>
                </c:pt>
                <c:pt idx="160">
                  <c:v>3.2368245032729872</c:v>
                </c:pt>
                <c:pt idx="161">
                  <c:v>3.258517709768912</c:v>
                </c:pt>
                <c:pt idx="162">
                  <c:v>3.2791822824990824</c:v>
                </c:pt>
                <c:pt idx="163">
                  <c:v>3.2998511263575518</c:v>
                </c:pt>
                <c:pt idx="164">
                  <c:v>3.3205242431102469</c:v>
                </c:pt>
                <c:pt idx="165">
                  <c:v>3.3412016345242259</c:v>
                </c:pt>
                <c:pt idx="166">
                  <c:v>3.3618833023676311</c:v>
                </c:pt>
                <c:pt idx="167">
                  <c:v>3.3815348494730593</c:v>
                </c:pt>
                <c:pt idx="168">
                  <c:v>3.4022248614436217</c:v>
                </c:pt>
                <c:pt idx="169">
                  <c:v>3.4239539821723035</c:v>
                </c:pt>
                <c:pt idx="170">
                  <c:v>3.4436177321127683</c:v>
                </c:pt>
                <c:pt idx="171">
                  <c:v>3.4643205943574062</c:v>
                </c:pt>
                <c:pt idx="172">
                  <c:v>3.4850277435746371</c:v>
                </c:pt>
                <c:pt idx="173">
                  <c:v>3.5067748660500477</c:v>
                </c:pt>
                <c:pt idx="174">
                  <c:v>3.5264549100311284</c:v>
                </c:pt>
                <c:pt idx="175">
                  <c:v>3.547174930825288</c:v>
                </c:pt>
                <c:pt idx="176">
                  <c:v>3.5689355741972135</c:v>
                </c:pt>
                <c:pt idx="177">
                  <c:v>3.5886278564408918</c:v>
                </c:pt>
                <c:pt idx="178">
                  <c:v>3.6093607648238706</c:v>
                </c:pt>
                <c:pt idx="179">
                  <c:v>3.6311349459155595</c:v>
                </c:pt>
                <c:pt idx="180">
                  <c:v>3.6508394816523051</c:v>
                </c:pt>
                <c:pt idx="181">
                  <c:v>3.6715852936659243</c:v>
                </c:pt>
                <c:pt idx="182">
                  <c:v>3.6933730293319975</c:v>
                </c:pt>
                <c:pt idx="183">
                  <c:v>3.7141276680682491</c:v>
                </c:pt>
                <c:pt idx="184">
                  <c:v>3.7338485655367806</c:v>
                </c:pt>
                <c:pt idx="185">
                  <c:v>3.7546116073970035</c:v>
                </c:pt>
                <c:pt idx="186">
                  <c:v>3.7764174421017214</c:v>
                </c:pt>
                <c:pt idx="187">
                  <c:v>3.7961506287118785</c:v>
                </c:pt>
                <c:pt idx="188">
                  <c:v>3.8169266117503016</c:v>
                </c:pt>
                <c:pt idx="189">
                  <c:v>3.8377069121004164</c:v>
                </c:pt>
                <c:pt idx="190">
                  <c:v>3.8584915315569082</c:v>
                </c:pt>
                <c:pt idx="191">
                  <c:v>3.8792804719155463</c:v>
                </c:pt>
                <c:pt idx="192">
                  <c:v>3.9011135116292346</c:v>
                </c:pt>
                <c:pt idx="193">
                  <c:v>3.9219113154561351</c:v>
                </c:pt>
                <c:pt idx="194">
                  <c:v>3.9416732363791471</c:v>
                </c:pt>
                <c:pt idx="195">
                  <c:v>3.9624794783267769</c:v>
                </c:pt>
                <c:pt idx="196">
                  <c:v>3.9843306924567621</c:v>
                </c:pt>
                <c:pt idx="197">
                  <c:v>4.0041049537183744</c:v>
                </c:pt>
                <c:pt idx="198">
                  <c:v>4.0259652664079031</c:v>
                </c:pt>
                <c:pt idx="199">
                  <c:v>4.0467890555798132</c:v>
                </c:pt>
                <c:pt idx="200">
                  <c:v>4.0665756726014894</c:v>
                </c:pt>
                <c:pt idx="201">
                  <c:v>4.0884496473461498</c:v>
                </c:pt>
                <c:pt idx="202">
                  <c:v>4.1092864535558933</c:v>
                </c:pt>
                <c:pt idx="203">
                  <c:v>4.1301276023954587</c:v>
                </c:pt>
                <c:pt idx="204">
                  <c:v>4.1499307178028912</c:v>
                </c:pt>
                <c:pt idx="205">
                  <c:v>4.171822935207075</c:v>
                </c:pt>
                <c:pt idx="206">
                  <c:v>4.1926771228035058</c:v>
                </c:pt>
                <c:pt idx="207">
                  <c:v>4.2124926300671124</c:v>
                </c:pt>
                <c:pt idx="208">
                  <c:v>4.2343985494470511</c:v>
                </c:pt>
                <c:pt idx="209">
                  <c:v>4.2552657921253321</c:v>
                </c:pt>
                <c:pt idx="210">
                  <c:v>4.2750937067632782</c:v>
                </c:pt>
                <c:pt idx="211">
                  <c:v>4.2970133452813926</c:v>
                </c:pt>
                <c:pt idx="212">
                  <c:v>4.3178936593971766</c:v>
                </c:pt>
                <c:pt idx="213">
                  <c:v>4.3387783342987092</c:v>
                </c:pt>
                <c:pt idx="214">
                  <c:v>4.3586228162922893</c:v>
                </c:pt>
                <c:pt idx="215">
                  <c:v>4.380560773747515</c:v>
                </c:pt>
                <c:pt idx="216">
                  <c:v>4.4014585419419303</c:v>
                </c:pt>
                <c:pt idx="217">
                  <c:v>4.4213154676325415</c:v>
                </c:pt>
                <c:pt idx="218">
                  <c:v>4.4422217552746712</c:v>
                </c:pt>
                <c:pt idx="219">
                  <c:v>4.4641780623120537</c:v>
                </c:pt>
                <c:pt idx="220">
                  <c:v>4.4840474473153735</c:v>
                </c:pt>
                <c:pt idx="221">
                  <c:v>4.5049668553724267</c:v>
                </c:pt>
                <c:pt idx="222">
                  <c:v>4.5258906405614887</c:v>
                </c:pt>
                <c:pt idx="223">
                  <c:v>4.5457722924783299</c:v>
                </c:pt>
                <c:pt idx="224">
                  <c:v>4.5677513496652535</c:v>
                </c:pt>
                <c:pt idx="225">
                  <c:v>4.5886882772476332</c:v>
                </c:pt>
                <c:pt idx="226">
                  <c:v>4.6106767700250462</c:v>
                </c:pt>
                <c:pt idx="227">
                  <c:v>4.6305752876511477</c:v>
                </c:pt>
                <c:pt idx="228">
                  <c:v>4.6515253741468774</c:v>
                </c:pt>
                <c:pt idx="229">
                  <c:v>4.6735276897174156</c:v>
                </c:pt>
                <c:pt idx="230">
                  <c:v>4.6934387189214064</c:v>
                </c:pt>
                <c:pt idx="231">
                  <c:v>4.715450259346432</c:v>
                </c:pt>
                <c:pt idx="232">
                  <c:v>4.7364181366353622</c:v>
                </c:pt>
                <c:pt idx="233">
                  <c:v>4.7573904113651384</c:v>
                </c:pt>
                <c:pt idx="234">
                  <c:v>4.7783670853806459</c:v>
                </c:pt>
                <c:pt idx="235">
                  <c:v>4.7993481605278969</c:v>
                </c:pt>
                <c:pt idx="236">
                  <c:v>4.8203336386540991</c:v>
                </c:pt>
                <c:pt idx="237">
                  <c:v>4.8402739228167473</c:v>
                </c:pt>
                <c:pt idx="238">
                  <c:v>4.8623178112379772</c:v>
                </c:pt>
                <c:pt idx="239">
                  <c:v>4.883316509395855</c:v>
                </c:pt>
                <c:pt idx="240">
                  <c:v>4.9032693577311317</c:v>
                </c:pt>
                <c:pt idx="241">
                  <c:v>4.9242766578451596</c:v>
                </c:pt>
                <c:pt idx="242">
                  <c:v>4.9463390735590353</c:v>
                </c:pt>
                <c:pt idx="243">
                  <c:v>4.9673554243572493</c:v>
                </c:pt>
                <c:pt idx="244">
                  <c:v>4.987325049572731</c:v>
                </c:pt>
                <c:pt idx="245">
                  <c:v>5.0094013812068452</c:v>
                </c:pt>
                <c:pt idx="246">
                  <c:v>5.0304309909747884</c:v>
                </c:pt>
                <c:pt idx="247">
                  <c:v>5.0504132173768026</c:v>
                </c:pt>
                <c:pt idx="248">
                  <c:v>5.0725034824972104</c:v>
                </c:pt>
                <c:pt idx="249">
                  <c:v>5.093546367975315</c:v>
                </c:pt>
                <c:pt idx="250">
                  <c:v>5.1145936824156975</c:v>
                </c:pt>
                <c:pt idx="251">
                  <c:v>5.1356454276831185</c:v>
                </c:pt>
                <c:pt idx="252">
                  <c:v>5.1567016056435033</c:v>
                </c:pt>
                <c:pt idx="253">
                  <c:v>5.1788153652306939</c:v>
                </c:pt>
                <c:pt idx="254">
                  <c:v>5.1988272671127724</c:v>
                </c:pt>
                <c:pt idx="255">
                  <c:v>5.2198967543593957</c:v>
                </c:pt>
                <c:pt idx="256">
                  <c:v>5.2420244947332284</c:v>
                </c:pt>
                <c:pt idx="257">
                  <c:v>5.2620490512298703</c:v>
                </c:pt>
                <c:pt idx="258">
                  <c:v>5.2841861219533444</c:v>
                </c:pt>
                <c:pt idx="259">
                  <c:v>5.3052736034481427</c:v>
                </c:pt>
                <c:pt idx="260">
                  <c:v>5.3253108305738781</c:v>
                </c:pt>
                <c:pt idx="261">
                  <c:v>5.3464069869324415</c:v>
                </c:pt>
                <c:pt idx="262">
                  <c:v>5.3685627419804272</c:v>
                </c:pt>
                <c:pt idx="263">
                  <c:v>5.389668025766543</c:v>
                </c:pt>
                <c:pt idx="264">
                  <c:v>5.4097221720284816</c:v>
                </c:pt>
                <c:pt idx="265">
                  <c:v>5.430836145334399</c:v>
                </c:pt>
                <c:pt idx="266">
                  <c:v>5.4530106162737439</c:v>
                </c:pt>
                <c:pt idx="267">
                  <c:v>5.4730774706504404</c:v>
                </c:pt>
                <c:pt idx="268">
                  <c:v>5.4942048264291863</c:v>
                </c:pt>
                <c:pt idx="269">
                  <c:v>5.5163933550509743</c:v>
                </c:pt>
                <c:pt idx="270">
                  <c:v>5.5364729336586569</c:v>
                </c:pt>
                <c:pt idx="271">
                  <c:v>5.5576136888851657</c:v>
                </c:pt>
                <c:pt idx="272">
                  <c:v>5.5798162930246527</c:v>
                </c:pt>
                <c:pt idx="273">
                  <c:v>5.6009662143200334</c:v>
                </c:pt>
                <c:pt idx="274">
                  <c:v>5.6210627836917499</c:v>
                </c:pt>
                <c:pt idx="275">
                  <c:v>5.6422214313099346</c:v>
                </c:pt>
                <c:pt idx="276">
                  <c:v>5.6644428306088033</c:v>
                </c:pt>
                <c:pt idx="277">
                  <c:v>5.6845521619354686</c:v>
                </c:pt>
                <c:pt idx="278">
                  <c:v>5.7067829707520925</c:v>
                </c:pt>
                <c:pt idx="279">
                  <c:v>5.7279597652998522</c:v>
                </c:pt>
                <c:pt idx="280">
                  <c:v>5.7480818748002527</c:v>
                </c:pt>
                <c:pt idx="281">
                  <c:v>5.7692674178649561</c:v>
                </c:pt>
                <c:pt idx="282">
                  <c:v>5.7915170696437501</c:v>
                </c:pt>
                <c:pt idx="283">
                  <c:v>5.8127118176645496</c:v>
                </c:pt>
                <c:pt idx="284">
                  <c:v>5.8339110588111094</c:v>
                </c:pt>
                <c:pt idx="285">
                  <c:v>5.8551147949888502</c:v>
                </c:pt>
                <c:pt idx="286">
                  <c:v>5.876323028104407</c:v>
                </c:pt>
                <c:pt idx="287">
                  <c:v>5.8975357600656357</c:v>
                </c:pt>
                <c:pt idx="288">
                  <c:v>5.9187529927815756</c:v>
                </c:pt>
                <c:pt idx="289">
                  <c:v>5.9399747281625146</c:v>
                </c:pt>
                <c:pt idx="290">
                  <c:v>5.960139549108864</c:v>
                </c:pt>
                <c:pt idx="291">
                  <c:v>5.9824317145665784</c:v>
                </c:pt>
                <c:pt idx="292">
                  <c:v>6.0036669694163542</c:v>
                </c:pt>
                <c:pt idx="293">
                  <c:v>6.0249067345843992</c:v>
                </c:pt>
                <c:pt idx="294">
                  <c:v>6.0461510119870931</c:v>
                </c:pt>
                <c:pt idx="295">
                  <c:v>6.0673998035420258</c:v>
                </c:pt>
                <c:pt idx="296">
                  <c:v>6.0886531111680116</c:v>
                </c:pt>
                <c:pt idx="297">
                  <c:v>6.1099109367850994</c:v>
                </c:pt>
                <c:pt idx="298">
                  <c:v>6.1311732823145277</c:v>
                </c:pt>
                <c:pt idx="299">
                  <c:v>6.1524401496787942</c:v>
                </c:pt>
                <c:pt idx="300">
                  <c:v>6.1747752291409492</c:v>
                </c:pt>
                <c:pt idx="301">
                  <c:v>6.1949874576079322</c:v>
                </c:pt>
                <c:pt idx="302">
                  <c:v>6.2162679020239278</c:v>
                </c:pt>
                <c:pt idx="303">
                  <c:v>6.238617243609565</c:v>
                </c:pt>
                <c:pt idx="304">
                  <c:v>6.2588423813957323</c:v>
                </c:pt>
                <c:pt idx="305">
                  <c:v>6.2812012411870386</c:v>
                </c:pt>
                <c:pt idx="306">
                  <c:v>6.3025000421450637</c:v>
                </c:pt>
                <c:pt idx="307">
                  <c:v>6.322738105751009</c:v>
                </c:pt>
                <c:pt idx="308">
                  <c:v>6.3451112580616673</c:v>
                </c:pt>
                <c:pt idx="309">
                  <c:v>6.3664236768887381</c:v>
                </c:pt>
                <c:pt idx="310">
                  <c:v>6.3877406388760605</c:v>
                </c:pt>
                <c:pt idx="311">
                  <c:v>6.409062145960946</c:v>
                </c:pt>
                <c:pt idx="312">
                  <c:v>6.4303882000819907</c:v>
                </c:pt>
                <c:pt idx="313">
                  <c:v>6.4517188031790145</c:v>
                </c:pt>
                <c:pt idx="314">
                  <c:v>6.4730539571930752</c:v>
                </c:pt>
                <c:pt idx="315">
                  <c:v>6.4943936640664957</c:v>
                </c:pt>
                <c:pt idx="316">
                  <c:v>6.5157379257427968</c:v>
                </c:pt>
                <c:pt idx="317">
                  <c:v>6.5360191949927833</c:v>
                </c:pt>
                <c:pt idx="318">
                  <c:v>6.5573723441295835</c:v>
                </c:pt>
                <c:pt idx="319">
                  <c:v>6.5797980590432212</c:v>
                </c:pt>
                <c:pt idx="320">
                  <c:v>6.6011605593914906</c:v>
                </c:pt>
                <c:pt idx="321">
                  <c:v>6.6225276242791011</c:v>
                </c:pt>
                <c:pt idx="322">
                  <c:v>6.6438992556570611</c:v>
                </c:pt>
                <c:pt idx="323">
                  <c:v>6.6652754554776665</c:v>
                </c:pt>
                <c:pt idx="324">
                  <c:v>6.6866562256944544</c:v>
                </c:pt>
                <c:pt idx="325">
                  <c:v>6.7080415682622254</c:v>
                </c:pt>
                <c:pt idx="326">
                  <c:v>6.7294314851369998</c:v>
                </c:pt>
                <c:pt idx="327">
                  <c:v>6.7508259782760911</c:v>
                </c:pt>
                <c:pt idx="328">
                  <c:v>6.7722250496380543</c:v>
                </c:pt>
                <c:pt idx="329">
                  <c:v>6.7936287011827021</c:v>
                </c:pt>
                <c:pt idx="330">
                  <c:v>6.8161074668720039</c:v>
                </c:pt>
                <c:pt idx="331">
                  <c:v>6.8364497526656187</c:v>
                </c:pt>
                <c:pt idx="332">
                  <c:v>6.8578671565297986</c:v>
                </c:pt>
                <c:pt idx="333">
                  <c:v>6.8803603684946157</c:v>
                </c:pt>
                <c:pt idx="334">
                  <c:v>6.9007157303278914</c:v>
                </c:pt>
                <c:pt idx="335">
                  <c:v>6.9221469041953156</c:v>
                </c:pt>
                <c:pt idx="336">
                  <c:v>6.9435826719994136</c:v>
                </c:pt>
                <c:pt idx="337">
                  <c:v>6.9639509083413627</c:v>
                </c:pt>
                <c:pt idx="338">
                  <c:v>6.9864679972985888</c:v>
                </c:pt>
                <c:pt idx="339">
                  <c:v>7.0079175587372946</c:v>
                </c:pt>
                <c:pt idx="340">
                  <c:v>7.0293717219999481</c:v>
                </c:pt>
                <c:pt idx="341">
                  <c:v>7.0508304890615516</c:v>
                </c:pt>
                <c:pt idx="342">
                  <c:v>7.0722938618983422</c:v>
                </c:pt>
                <c:pt idx="343">
                  <c:v>7.0948353625063323</c:v>
                </c:pt>
                <c:pt idx="344">
                  <c:v>7.1152344328089239</c:v>
                </c:pt>
                <c:pt idx="345">
                  <c:v>7.1367116348416211</c:v>
                </c:pt>
                <c:pt idx="346">
                  <c:v>7.1592676624985643</c:v>
                </c:pt>
                <c:pt idx="347">
                  <c:v>7.1796798819685685</c:v>
                </c:pt>
                <c:pt idx="348">
                  <c:v>7.2011709310293837</c:v>
                </c:pt>
                <c:pt idx="349">
                  <c:v>7.2237415044715094</c:v>
                </c:pt>
                <c:pt idx="350">
                  <c:v>7.2452420259419767</c:v>
                </c:pt>
                <c:pt idx="351">
                  <c:v>7.2667471711308202</c:v>
                </c:pt>
                <c:pt idx="352">
                  <c:v>7.2882569420271421</c:v>
                </c:pt>
                <c:pt idx="353">
                  <c:v>7.3097713406213298</c:v>
                </c:pt>
                <c:pt idx="354">
                  <c:v>7.3302143075049839</c:v>
                </c:pt>
                <c:pt idx="355">
                  <c:v>7.3528140288712835</c:v>
                </c:pt>
                <c:pt idx="356">
                  <c:v>7.3743423225142397</c:v>
                </c:pt>
                <c:pt idx="357">
                  <c:v>7.3947984952356718</c:v>
                </c:pt>
                <c:pt idx="358">
                  <c:v>7.4174128188137969</c:v>
                </c:pt>
                <c:pt idx="359">
                  <c:v>7.4389550254653214</c:v>
                </c:pt>
                <c:pt idx="360">
                  <c:v>7.460501873783457</c:v>
                </c:pt>
                <c:pt idx="361">
                  <c:v>7.4820533657688966</c:v>
                </c:pt>
                <c:pt idx="362">
                  <c:v>7.504687432291127</c:v>
                </c:pt>
                <c:pt idx="363">
                  <c:v>7.5262484500546858</c:v>
                </c:pt>
                <c:pt idx="364">
                  <c:v>7.546735723755452</c:v>
                </c:pt>
                <c:pt idx="365">
                  <c:v>7.5693844369200294</c:v>
                </c:pt>
                <c:pt idx="366">
                  <c:v>7.5909594100350004</c:v>
                </c:pt>
                <c:pt idx="367">
                  <c:v>7.6125390389491372</c:v>
                </c:pt>
                <c:pt idx="368">
                  <c:v>7.6341233256722596</c:v>
                </c:pt>
                <c:pt idx="369">
                  <c:v>7.6557122722155215</c:v>
                </c:pt>
                <c:pt idx="370">
                  <c:v>7.6783856834193918</c:v>
                </c:pt>
                <c:pt idx="371">
                  <c:v>7.6989041528135695</c:v>
                </c:pt>
                <c:pt idx="372">
                  <c:v>7.7205070908971507</c:v>
                </c:pt>
                <c:pt idx="373">
                  <c:v>7.7421146968584864</c:v>
                </c:pt>
                <c:pt idx="374">
                  <c:v>7.7637269727152471</c:v>
                </c:pt>
                <c:pt idx="375">
                  <c:v>7.7853439204864108</c:v>
                </c:pt>
                <c:pt idx="376">
                  <c:v>7.8069655421922626</c:v>
                </c:pt>
                <c:pt idx="377">
                  <c:v>7.8285918398544148</c:v>
                </c:pt>
                <c:pt idx="378">
                  <c:v>7.8502228154957523</c:v>
                </c:pt>
                <c:pt idx="379">
                  <c:v>7.8718584711405111</c:v>
                </c:pt>
                <c:pt idx="380">
                  <c:v>7.8945809486375325</c:v>
                </c:pt>
                <c:pt idx="381">
                  <c:v>7.9151438305437649</c:v>
                </c:pt>
                <c:pt idx="382">
                  <c:v>7.9378761467940446</c:v>
                </c:pt>
                <c:pt idx="383">
                  <c:v>7.9595307771799853</c:v>
                </c:pt>
                <c:pt idx="384">
                  <c:v>7.9801070203554829</c:v>
                </c:pt>
                <c:pt idx="385">
                  <c:v>8.0017707986031184</c:v>
                </c:pt>
                <c:pt idx="386">
                  <c:v>8.0245228179429784</c:v>
                </c:pt>
                <c:pt idx="387">
                  <c:v>8.0451124397626952</c:v>
                </c:pt>
                <c:pt idx="388">
                  <c:v>8.0667903067454816</c:v>
                </c:pt>
                <c:pt idx="389">
                  <c:v>8.0895571258313392</c:v>
                </c:pt>
                <c:pt idx="390">
                  <c:v>8.1112446306604973</c:v>
                </c:pt>
                <c:pt idx="391">
                  <c:v>8.1318521177588448</c:v>
                </c:pt>
                <c:pt idx="392">
                  <c:v>8.1535487982518546</c:v>
                </c:pt>
                <c:pt idx="393">
                  <c:v>8.1763353803088936</c:v>
                </c:pt>
                <c:pt idx="394">
                  <c:v>8.1969562867250669</c:v>
                </c:pt>
                <c:pt idx="395">
                  <c:v>8.2197527631398835</c:v>
                </c:pt>
                <c:pt idx="396">
                  <c:v>8.2414685256113493</c:v>
                </c:pt>
                <c:pt idx="397">
                  <c:v>8.2621028688336917</c:v>
                </c:pt>
                <c:pt idx="398">
                  <c:v>8.2849142029068226</c:v>
                </c:pt>
                <c:pt idx="399">
                  <c:v>8.3066441218310807</c:v>
                </c:pt>
                <c:pt idx="400">
                  <c:v>8.329465619781109</c:v>
                </c:pt>
                <c:pt idx="401">
                  <c:v>8.3501181304932803</c:v>
                </c:pt>
                <c:pt idx="402">
                  <c:v>8.3718622243394822</c:v>
                </c:pt>
                <c:pt idx="403">
                  <c:v>8.3946986125920819</c:v>
                </c:pt>
                <c:pt idx="404">
                  <c:v>8.4164524032758781</c:v>
                </c:pt>
                <c:pt idx="405">
                  <c:v>8.4371228886163188</c:v>
                </c:pt>
                <c:pt idx="406">
                  <c:v>8.4599741866150637</c:v>
                </c:pt>
                <c:pt idx="407">
                  <c:v>8.4817421833922939</c:v>
                </c:pt>
                <c:pt idx="408">
                  <c:v>8.5024261702500485</c:v>
                </c:pt>
                <c:pt idx="409">
                  <c:v>8.5252923974766528</c:v>
                </c:pt>
                <c:pt idx="410">
                  <c:v>8.5470746189137081</c:v>
                </c:pt>
                <c:pt idx="411">
                  <c:v>8.5677721249381307</c:v>
                </c:pt>
                <c:pt idx="412">
                  <c:v>8.5906533009124768</c:v>
                </c:pt>
                <c:pt idx="413">
                  <c:v>8.6124497656122188</c:v>
                </c:pt>
                <c:pt idx="414">
                  <c:v>8.6342509822064475</c:v>
                </c:pt>
                <c:pt idx="415">
                  <c:v>8.6560569527675675</c:v>
                </c:pt>
                <c:pt idx="416">
                  <c:v>8.6778676793693279</c:v>
                </c:pt>
                <c:pt idx="417">
                  <c:v>8.7007740632604964</c:v>
                </c:pt>
                <c:pt idx="418">
                  <c:v>8.7215034089965684</c:v>
                </c:pt>
                <c:pt idx="419">
                  <c:v>8.7444197915821871</c:v>
                </c:pt>
                <c:pt idx="420">
                  <c:v>8.7662498013832426</c:v>
                </c:pt>
                <c:pt idx="421">
                  <c:v>8.7869927256640565</c:v>
                </c:pt>
                <c:pt idx="422">
                  <c:v>8.809924122668809</c:v>
                </c:pt>
                <c:pt idx="423">
                  <c:v>8.831768438318651</c:v>
                </c:pt>
                <c:pt idx="424">
                  <c:v>8.8547101064970413</c:v>
                </c:pt>
                <c:pt idx="425">
                  <c:v>8.8754713900560027</c:v>
                </c:pt>
                <c:pt idx="426">
                  <c:v>8.8973300303170415</c:v>
                </c:pt>
                <c:pt idx="427">
                  <c:v>8.9191934496242613</c:v>
                </c:pt>
                <c:pt idx="428">
                  <c:v>8.9410616500678586</c:v>
                </c:pt>
                <c:pt idx="429">
                  <c:v>8.9629346337393869</c:v>
                </c:pt>
                <c:pt idx="430">
                  <c:v>8.9848124027317873</c:v>
                </c:pt>
                <c:pt idx="431">
                  <c:v>9.0056007175854926</c:v>
                </c:pt>
                <c:pt idx="432">
                  <c:v>9.0285823050577161</c:v>
                </c:pt>
                <c:pt idx="433">
                  <c:v>9.0504744425839867</c:v>
                </c:pt>
                <c:pt idx="434">
                  <c:v>9.0712764133720167</c:v>
                </c:pt>
                <c:pt idx="435">
                  <c:v>9.0942731008552933</c:v>
                </c:pt>
                <c:pt idx="436">
                  <c:v>9.1161796258013279</c:v>
                </c:pt>
                <c:pt idx="437">
                  <c:v>9.1391866430430451</c:v>
                </c:pt>
                <c:pt idx="438">
                  <c:v>9.1600070778270197</c:v>
                </c:pt>
                <c:pt idx="439">
                  <c:v>9.1819280091159552</c:v>
                </c:pt>
                <c:pt idx="440">
                  <c:v>9.2049501598153984</c:v>
                </c:pt>
                <c:pt idx="441">
                  <c:v>9.2257842927796325</c:v>
                </c:pt>
                <c:pt idx="442">
                  <c:v>9.247719649371966</c:v>
                </c:pt>
                <c:pt idx="443">
                  <c:v>9.2707569534510696</c:v>
                </c:pt>
                <c:pt idx="444">
                  <c:v>9.2927021782582546</c:v>
                </c:pt>
                <c:pt idx="445">
                  <c:v>9.3135546035257288</c:v>
                </c:pt>
                <c:pt idx="446">
                  <c:v>9.3355092234147961</c:v>
                </c:pt>
                <c:pt idx="447">
                  <c:v>9.3585667630578762</c:v>
                </c:pt>
                <c:pt idx="448">
                  <c:v>9.3794329286462101</c:v>
                </c:pt>
                <c:pt idx="449">
                  <c:v>9.401402018225653</c:v>
                </c:pt>
                <c:pt idx="450">
                  <c:v>9.4244747578862267</c:v>
                </c:pt>
                <c:pt idx="451">
                  <c:v>9.445354681915207</c:v>
                </c:pt>
                <c:pt idx="452">
                  <c:v>9.4673382602707754</c:v>
                </c:pt>
                <c:pt idx="453">
                  <c:v>9.4904262200023926</c:v>
                </c:pt>
                <c:pt idx="454">
                  <c:v>9.5124197100180261</c:v>
                </c:pt>
                <c:pt idx="455">
                  <c:v>9.5333180068828867</c:v>
                </c:pt>
                <c:pt idx="456">
                  <c:v>9.5564212067788255</c:v>
                </c:pt>
                <c:pt idx="457">
                  <c:v>9.5784292177836274</c:v>
                </c:pt>
                <c:pt idx="458">
                  <c:v>9.5993413155083296</c:v>
                </c:pt>
                <c:pt idx="459">
                  <c:v>9.6224597757016692</c:v>
                </c:pt>
                <c:pt idx="460">
                  <c:v>9.644482326883006</c:v>
                </c:pt>
                <c:pt idx="461">
                  <c:v>9.666509729060266</c:v>
                </c:pt>
                <c:pt idx="462">
                  <c:v>9.6885419843710316</c:v>
                </c:pt>
                <c:pt idx="463">
                  <c:v>9.7105790949542836</c:v>
                </c:pt>
                <c:pt idx="464">
                  <c:v>9.7326210629504306</c:v>
                </c:pt>
                <c:pt idx="465">
                  <c:v>9.754667890501258</c:v>
                </c:pt>
                <c:pt idx="466">
                  <c:v>9.7767195797500062</c:v>
                </c:pt>
                <c:pt idx="467">
                  <c:v>9.7987761328413185</c:v>
                </c:pt>
                <c:pt idx="468">
                  <c:v>9.8208375519212652</c:v>
                </c:pt>
                <c:pt idx="469">
                  <c:v>9.8429038391373407</c:v>
                </c:pt>
                <c:pt idx="470">
                  <c:v>9.8649749966384306</c:v>
                </c:pt>
                <c:pt idx="471">
                  <c:v>9.887051026574877</c:v>
                </c:pt>
                <c:pt idx="472">
                  <c:v>9.909131931098436</c:v>
                </c:pt>
                <c:pt idx="473">
                  <c:v>9.9323221294785622</c:v>
                </c:pt>
                <c:pt idx="474">
                  <c:v>9.954413033638648</c:v>
                </c:pt>
                <c:pt idx="475">
                  <c:v>9.9754039137307497</c:v>
                </c:pt>
                <c:pt idx="476">
                  <c:v>9.9986094875927005</c:v>
                </c:pt>
                <c:pt idx="477">
                  <c:v>10.020715041703163</c:v>
                </c:pt>
                <c:pt idx="478">
                  <c:v>10.041719845247279</c:v>
                </c:pt>
                <c:pt idx="479">
                  <c:v>10.064940814992973</c:v>
                </c:pt>
                <c:pt idx="480">
                  <c:v>10.087061038497422</c:v>
                </c:pt>
                <c:pt idx="481">
                  <c:v>10.108079783976956</c:v>
                </c:pt>
                <c:pt idx="482">
                  <c:v>10.131316170048935</c:v>
                </c:pt>
                <c:pt idx="483">
                  <c:v>10.153451082429731</c:v>
                </c:pt>
                <c:pt idx="484">
                  <c:v>10.175590895438745</c:v>
                </c:pt>
                <c:pt idx="485">
                  <c:v>10.197735611246451</c:v>
                </c:pt>
                <c:pt idx="486">
                  <c:v>10.219885232024751</c:v>
                </c:pt>
                <c:pt idx="487">
                  <c:v>10.242039759947001</c:v>
                </c:pt>
                <c:pt idx="488">
                  <c:v>10.264199197187972</c:v>
                </c:pt>
                <c:pt idx="489">
                  <c:v>10.28636354592391</c:v>
                </c:pt>
                <c:pt idx="490">
                  <c:v>10.308532808332501</c:v>
                </c:pt>
                <c:pt idx="491">
                  <c:v>10.331815824586123</c:v>
                </c:pt>
                <c:pt idx="492">
                  <c:v>10.352886082885636</c:v>
                </c:pt>
                <c:pt idx="493">
                  <c:v>10.375070099392785</c:v>
                </c:pt>
                <c:pt idx="494">
                  <c:v>10.398368614495199</c:v>
                </c:pt>
                <c:pt idx="495">
                  <c:v>10.419452901785691</c:v>
                </c:pt>
                <c:pt idx="496">
                  <c:v>10.441651692042784</c:v>
                </c:pt>
                <c:pt idx="497">
                  <c:v>10.46496572664206</c:v>
                </c:pt>
                <c:pt idx="498">
                  <c:v>10.486064061617528</c:v>
                </c:pt>
                <c:pt idx="499">
                  <c:v>10.508277645315243</c:v>
                </c:pt>
                <c:pt idx="500">
                  <c:v>10.530496164542345</c:v>
                </c:pt>
              </c:numCache>
            </c:numRef>
          </c:xVal>
          <c:yVal>
            <c:numRef>
              <c:f>CHS_10Dec2015!$Z$27:$Z$527</c:f>
              <c:numCache>
                <c:formatCode>General</c:formatCode>
                <c:ptCount val="501"/>
                <c:pt idx="0">
                  <c:v>7.9000000000000001E-2</c:v>
                </c:pt>
                <c:pt idx="1">
                  <c:v>9.1991719999999999E-2</c:v>
                </c:pt>
                <c:pt idx="2">
                  <c:v>0.2289313</c:v>
                </c:pt>
                <c:pt idx="3">
                  <c:v>0.35182400000000003</c:v>
                </c:pt>
                <c:pt idx="4">
                  <c:v>0.47367293999999999</c:v>
                </c:pt>
                <c:pt idx="5">
                  <c:v>0.60745888000000003</c:v>
                </c:pt>
                <c:pt idx="6">
                  <c:v>0.75118032000000001</c:v>
                </c:pt>
                <c:pt idx="7">
                  <c:v>0.89483520000000005</c:v>
                </c:pt>
                <c:pt idx="8">
                  <c:v>1.0394489099999999</c:v>
                </c:pt>
                <c:pt idx="9">
                  <c:v>1.18199904</c:v>
                </c:pt>
                <c:pt idx="10">
                  <c:v>1.3224957500000001</c:v>
                </c:pt>
                <c:pt idx="11">
                  <c:v>1.4589590400000001</c:v>
                </c:pt>
                <c:pt idx="12">
                  <c:v>1.58037264</c:v>
                </c:pt>
                <c:pt idx="13">
                  <c:v>1.695767</c:v>
                </c:pt>
                <c:pt idx="14">
                  <c:v>1.8001625999999999</c:v>
                </c:pt>
                <c:pt idx="15">
                  <c:v>1.8985164799999998</c:v>
                </c:pt>
                <c:pt idx="16">
                  <c:v>1.9948169099999997</c:v>
                </c:pt>
                <c:pt idx="17">
                  <c:v>2.0921152800000002</c:v>
                </c:pt>
                <c:pt idx="18">
                  <c:v>2.19035096</c:v>
                </c:pt>
                <c:pt idx="19">
                  <c:v>2.2815498999999999</c:v>
                </c:pt>
                <c:pt idx="20">
                  <c:v>2.3707418000000002</c:v>
                </c:pt>
                <c:pt idx="21">
                  <c:v>2.4479713600000004</c:v>
                </c:pt>
                <c:pt idx="22">
                  <c:v>2.5181505899999999</c:v>
                </c:pt>
                <c:pt idx="23">
                  <c:v>2.5813574300000002</c:v>
                </c:pt>
                <c:pt idx="24">
                  <c:v>2.6425745999999997</c:v>
                </c:pt>
                <c:pt idx="25">
                  <c:v>2.6987383200000004</c:v>
                </c:pt>
                <c:pt idx="26">
                  <c:v>2.7578905199999997</c:v>
                </c:pt>
                <c:pt idx="27">
                  <c:v>2.8150576000000003</c:v>
                </c:pt>
                <c:pt idx="28">
                  <c:v>2.87117924</c:v>
                </c:pt>
                <c:pt idx="29">
                  <c:v>2.9232714</c:v>
                </c:pt>
                <c:pt idx="30">
                  <c:v>2.9654301300000001</c:v>
                </c:pt>
                <c:pt idx="31">
                  <c:v>3.0095897599999999</c:v>
                </c:pt>
                <c:pt idx="32">
                  <c:v>3.0447580800000003</c:v>
                </c:pt>
                <c:pt idx="33">
                  <c:v>3.0788874900000001</c:v>
                </c:pt>
                <c:pt idx="34">
                  <c:v>3.1061116399999995</c:v>
                </c:pt>
                <c:pt idx="35">
                  <c:v>3.1392523200000002</c:v>
                </c:pt>
                <c:pt idx="36">
                  <c:v>3.1763510799999999</c:v>
                </c:pt>
                <c:pt idx="37">
                  <c:v>3.2114492000000001</c:v>
                </c:pt>
                <c:pt idx="38">
                  <c:v>3.2435553599999998</c:v>
                </c:pt>
                <c:pt idx="39">
                  <c:v>3.2726713599999999</c:v>
                </c:pt>
                <c:pt idx="40">
                  <c:v>3.2938052</c:v>
                </c:pt>
                <c:pt idx="41">
                  <c:v>3.3169804799999998</c:v>
                </c:pt>
                <c:pt idx="42">
                  <c:v>3.3351543600000002</c:v>
                </c:pt>
                <c:pt idx="43">
                  <c:v>3.3522953099999997</c:v>
                </c:pt>
                <c:pt idx="44">
                  <c:v>3.3704879999999999</c:v>
                </c:pt>
                <c:pt idx="45">
                  <c:v>3.3926037600000001</c:v>
                </c:pt>
                <c:pt idx="46">
                  <c:v>3.4166921600000002</c:v>
                </c:pt>
                <c:pt idx="47">
                  <c:v>3.4368076799999998</c:v>
                </c:pt>
                <c:pt idx="48">
                  <c:v>3.4549337599999999</c:v>
                </c:pt>
                <c:pt idx="49">
                  <c:v>3.4671103199999997</c:v>
                </c:pt>
                <c:pt idx="50">
                  <c:v>3.4812619200000001</c:v>
                </c:pt>
                <c:pt idx="51">
                  <c:v>3.489468</c:v>
                </c:pt>
                <c:pt idx="52">
                  <c:v>3.4986602000000002</c:v>
                </c:pt>
                <c:pt idx="53">
                  <c:v>3.5078483999999999</c:v>
                </c:pt>
                <c:pt idx="54">
                  <c:v>3.5220148</c:v>
                </c:pt>
                <c:pt idx="55">
                  <c:v>3.5420745299999998</c:v>
                </c:pt>
                <c:pt idx="56">
                  <c:v>3.5571452400000001</c:v>
                </c:pt>
                <c:pt idx="57">
                  <c:v>3.5722814899999999</c:v>
                </c:pt>
                <c:pt idx="58">
                  <c:v>3.5814441900000005</c:v>
                </c:pt>
                <c:pt idx="59">
                  <c:v>3.5876015999999997</c:v>
                </c:pt>
                <c:pt idx="60">
                  <c:v>3.5928043199999999</c:v>
                </c:pt>
                <c:pt idx="61">
                  <c:v>3.5960652</c:v>
                </c:pt>
                <c:pt idx="62">
                  <c:v>3.6061657199999999</c:v>
                </c:pt>
                <c:pt idx="63">
                  <c:v>3.6182732799999999</c:v>
                </c:pt>
                <c:pt idx="64">
                  <c:v>3.6284377499999998</c:v>
                </c:pt>
                <c:pt idx="65">
                  <c:v>3.6434599199999997</c:v>
                </c:pt>
                <c:pt idx="66">
                  <c:v>3.6535778400000001</c:v>
                </c:pt>
                <c:pt idx="67">
                  <c:v>3.6568213799999998</c:v>
                </c:pt>
                <c:pt idx="68">
                  <c:v>3.6609757199999997</c:v>
                </c:pt>
                <c:pt idx="69">
                  <c:v>3.6651651200000002</c:v>
                </c:pt>
                <c:pt idx="70">
                  <c:v>3.6693525199999999</c:v>
                </c:pt>
                <c:pt idx="71">
                  <c:v>3.6695942399999999</c:v>
                </c:pt>
                <c:pt idx="72">
                  <c:v>3.6757498800000001</c:v>
                </c:pt>
                <c:pt idx="73">
                  <c:v>3.6878158399999998</c:v>
                </c:pt>
                <c:pt idx="74">
                  <c:v>3.6999141500000001</c:v>
                </c:pt>
                <c:pt idx="75">
                  <c:v>3.7079916799999997</c:v>
                </c:pt>
                <c:pt idx="76">
                  <c:v>3.7141333200000002</c:v>
                </c:pt>
                <c:pt idx="77">
                  <c:v>3.71637102</c:v>
                </c:pt>
                <c:pt idx="78">
                  <c:v>3.7185320399999999</c:v>
                </c:pt>
                <c:pt idx="79">
                  <c:v>3.72171392</c:v>
                </c:pt>
                <c:pt idx="80">
                  <c:v>3.72391008</c:v>
                </c:pt>
                <c:pt idx="81">
                  <c:v>3.7290567999999999</c:v>
                </c:pt>
                <c:pt idx="82">
                  <c:v>3.7351848400000005</c:v>
                </c:pt>
                <c:pt idx="83">
                  <c:v>3.7462276800000001</c:v>
                </c:pt>
                <c:pt idx="84">
                  <c:v>3.7543539400000001</c:v>
                </c:pt>
                <c:pt idx="85">
                  <c:v>3.7624002399999998</c:v>
                </c:pt>
                <c:pt idx="86">
                  <c:v>3.7616348400000001</c:v>
                </c:pt>
                <c:pt idx="87">
                  <c:v>3.7638176000000003</c:v>
                </c:pt>
                <c:pt idx="88">
                  <c:v>3.7640341199999998</c:v>
                </c:pt>
                <c:pt idx="89">
                  <c:v>3.7652325600000003</c:v>
                </c:pt>
                <c:pt idx="90">
                  <c:v>3.76937656</c:v>
                </c:pt>
                <c:pt idx="91">
                  <c:v>3.7705728000000001</c:v>
                </c:pt>
                <c:pt idx="92">
                  <c:v>3.7835488800000001</c:v>
                </c:pt>
                <c:pt idx="93">
                  <c:v>3.7916117599999999</c:v>
                </c:pt>
                <c:pt idx="94">
                  <c:v>3.7957844399999998</c:v>
                </c:pt>
                <c:pt idx="95">
                  <c:v>3.7969344</c:v>
                </c:pt>
                <c:pt idx="96">
                  <c:v>3.7961604000000002</c:v>
                </c:pt>
                <c:pt idx="97">
                  <c:v>3.7954251000000001</c:v>
                </c:pt>
                <c:pt idx="98">
                  <c:v>3.7955929199999998</c:v>
                </c:pt>
                <c:pt idx="99">
                  <c:v>3.8007006399999996</c:v>
                </c:pt>
                <c:pt idx="100">
                  <c:v>3.80874632</c:v>
                </c:pt>
                <c:pt idx="101">
                  <c:v>3.8148674899999997</c:v>
                </c:pt>
                <c:pt idx="102">
                  <c:v>3.8248268800000003</c:v>
                </c:pt>
                <c:pt idx="103">
                  <c:v>3.8279641599999996</c:v>
                </c:pt>
                <c:pt idx="104">
                  <c:v>3.8301596300000003</c:v>
                </c:pt>
                <c:pt idx="105">
                  <c:v>3.8283982999999999</c:v>
                </c:pt>
                <c:pt idx="106">
                  <c:v>3.8256584399999998</c:v>
                </c:pt>
                <c:pt idx="107">
                  <c:v>3.8297704899999996</c:v>
                </c:pt>
                <c:pt idx="108">
                  <c:v>3.8289878900000001</c:v>
                </c:pt>
                <c:pt idx="109">
                  <c:v>3.8379885900000001</c:v>
                </c:pt>
                <c:pt idx="110">
                  <c:v>3.8411557800000002</c:v>
                </c:pt>
                <c:pt idx="111">
                  <c:v>3.85108834</c:v>
                </c:pt>
                <c:pt idx="112">
                  <c:v>3.8591003100000001</c:v>
                </c:pt>
                <c:pt idx="113">
                  <c:v>3.85733338</c:v>
                </c:pt>
                <c:pt idx="114">
                  <c:v>3.8565441800000002</c:v>
                </c:pt>
                <c:pt idx="115">
                  <c:v>3.8567321100000003</c:v>
                </c:pt>
                <c:pt idx="116">
                  <c:v>3.8569196399999996</c:v>
                </c:pt>
                <c:pt idx="117">
                  <c:v>3.8581230000000004</c:v>
                </c:pt>
                <c:pt idx="118">
                  <c:v>3.8641292099999998</c:v>
                </c:pt>
                <c:pt idx="119">
                  <c:v>3.8711484500000002</c:v>
                </c:pt>
                <c:pt idx="120">
                  <c:v>3.8782042199999998</c:v>
                </c:pt>
                <c:pt idx="121">
                  <c:v>3.8851773299999999</c:v>
                </c:pt>
                <c:pt idx="122">
                  <c:v>3.8882840499999998</c:v>
                </c:pt>
                <c:pt idx="123">
                  <c:v>3.8826094000000002</c:v>
                </c:pt>
                <c:pt idx="124">
                  <c:v>3.88087786</c:v>
                </c:pt>
                <c:pt idx="125">
                  <c:v>3.8810174000000002</c:v>
                </c:pt>
                <c:pt idx="126">
                  <c:v>3.8870459099999999</c:v>
                </c:pt>
                <c:pt idx="127">
                  <c:v>3.8911620800000004</c:v>
                </c:pt>
                <c:pt idx="128">
                  <c:v>3.89426184</c:v>
                </c:pt>
                <c:pt idx="129">
                  <c:v>3.9002429900000002</c:v>
                </c:pt>
                <c:pt idx="130">
                  <c:v>3.9101979600000001</c:v>
                </c:pt>
                <c:pt idx="131">
                  <c:v>3.9132909200000001</c:v>
                </c:pt>
                <c:pt idx="132">
                  <c:v>3.9114734100000002</c:v>
                </c:pt>
                <c:pt idx="133">
                  <c:v>3.9106700100000005</c:v>
                </c:pt>
                <c:pt idx="134">
                  <c:v>3.9079600999999995</c:v>
                </c:pt>
                <c:pt idx="135">
                  <c:v>3.9119826</c:v>
                </c:pt>
                <c:pt idx="136">
                  <c:v>3.9150703199999999</c:v>
                </c:pt>
                <c:pt idx="137">
                  <c:v>3.9239928199999996</c:v>
                </c:pt>
                <c:pt idx="138">
                  <c:v>3.9280486699999999</c:v>
                </c:pt>
                <c:pt idx="139">
                  <c:v>3.9340471800000003</c:v>
                </c:pt>
                <c:pt idx="140">
                  <c:v>3.9400834200000001</c:v>
                </c:pt>
                <c:pt idx="141">
                  <c:v>3.9372884300000002</c:v>
                </c:pt>
                <c:pt idx="142">
                  <c:v>3.9345347700000004</c:v>
                </c:pt>
                <c:pt idx="143">
                  <c:v>3.9308103800000005</c:v>
                </c:pt>
                <c:pt idx="144">
                  <c:v>3.9329556600000002</c:v>
                </c:pt>
                <c:pt idx="145">
                  <c:v>3.9350187599999997</c:v>
                </c:pt>
                <c:pt idx="146">
                  <c:v>3.9439176600000003</c:v>
                </c:pt>
                <c:pt idx="147">
                  <c:v>3.9460581000000006</c:v>
                </c:pt>
                <c:pt idx="148">
                  <c:v>3.9500978</c:v>
                </c:pt>
                <c:pt idx="149">
                  <c:v>3.9580168599999999</c:v>
                </c:pt>
                <c:pt idx="150">
                  <c:v>3.9572010599999996</c:v>
                </c:pt>
                <c:pt idx="151">
                  <c:v>3.9544453800000001</c:v>
                </c:pt>
                <c:pt idx="152">
                  <c:v>3.9536299800000001</c:v>
                </c:pt>
                <c:pt idx="153">
                  <c:v>3.9527738100000001</c:v>
                </c:pt>
                <c:pt idx="154">
                  <c:v>3.9578152200000001</c:v>
                </c:pt>
                <c:pt idx="155">
                  <c:v>3.9608751799999999</c:v>
                </c:pt>
                <c:pt idx="156">
                  <c:v>3.9726539999999999</c:v>
                </c:pt>
                <c:pt idx="157">
                  <c:v>3.9786151800000003</c:v>
                </c:pt>
                <c:pt idx="158">
                  <c:v>3.98263648</c:v>
                </c:pt>
                <c:pt idx="159">
                  <c:v>3.9837507599999999</c:v>
                </c:pt>
                <c:pt idx="160">
                  <c:v>3.9790965000000003</c:v>
                </c:pt>
                <c:pt idx="161">
                  <c:v>3.9762975199999997</c:v>
                </c:pt>
                <c:pt idx="162">
                  <c:v>3.9745081800000004</c:v>
                </c:pt>
                <c:pt idx="163">
                  <c:v>3.9785244799999999</c:v>
                </c:pt>
                <c:pt idx="164">
                  <c:v>3.9854408000000001</c:v>
                </c:pt>
                <c:pt idx="165">
                  <c:v>3.9884853599999999</c:v>
                </c:pt>
                <c:pt idx="166">
                  <c:v>3.9953960799999999</c:v>
                </c:pt>
                <c:pt idx="167">
                  <c:v>3.998478</c:v>
                </c:pt>
                <c:pt idx="168">
                  <c:v>4.0034501000000002</c:v>
                </c:pt>
                <c:pt idx="169">
                  <c:v>3.99968126</c:v>
                </c:pt>
                <c:pt idx="170">
                  <c:v>3.9988948500000001</c:v>
                </c:pt>
                <c:pt idx="171">
                  <c:v>3.99806705</c:v>
                </c:pt>
                <c:pt idx="172">
                  <c:v>3.9991707500000002</c:v>
                </c:pt>
                <c:pt idx="173">
                  <c:v>4.0050599199999999</c:v>
                </c:pt>
                <c:pt idx="174">
                  <c:v>4.0119945999999995</c:v>
                </c:pt>
                <c:pt idx="175">
                  <c:v>4.0179194499999999</c:v>
                </c:pt>
                <c:pt idx="176">
                  <c:v>4.0218699200000003</c:v>
                </c:pt>
                <c:pt idx="177">
                  <c:v>4.0249369999999995</c:v>
                </c:pt>
                <c:pt idx="178">
                  <c:v>4.02313805</c:v>
                </c:pt>
                <c:pt idx="179">
                  <c:v>4.0193691200000004</c:v>
                </c:pt>
                <c:pt idx="180">
                  <c:v>4.0166488999999999</c:v>
                </c:pt>
                <c:pt idx="181">
                  <c:v>4.0167796500000001</c:v>
                </c:pt>
                <c:pt idx="182">
                  <c:v>4.0226507600000003</c:v>
                </c:pt>
                <c:pt idx="183">
                  <c:v>4.0314513600000002</c:v>
                </c:pt>
                <c:pt idx="184">
                  <c:v>4.0354731500000005</c:v>
                </c:pt>
                <c:pt idx="185">
                  <c:v>4.0365616499999994</c:v>
                </c:pt>
                <c:pt idx="186">
                  <c:v>4.0385703600000005</c:v>
                </c:pt>
                <c:pt idx="187">
                  <c:v>4.0387362500000004</c:v>
                </c:pt>
                <c:pt idx="188">
                  <c:v>4.0359721500000001</c:v>
                </c:pt>
                <c:pt idx="189">
                  <c:v>4.0351335499999994</c:v>
                </c:pt>
                <c:pt idx="190">
                  <c:v>4.03814355</c:v>
                </c:pt>
                <c:pt idx="191">
                  <c:v>4.0440377999999999</c:v>
                </c:pt>
                <c:pt idx="192">
                  <c:v>4.0489253999999999</c:v>
                </c:pt>
                <c:pt idx="193">
                  <c:v>4.0548141799999993</c:v>
                </c:pt>
                <c:pt idx="194">
                  <c:v>4.0626651000000003</c:v>
                </c:pt>
                <c:pt idx="195">
                  <c:v>4.0637421999999992</c:v>
                </c:pt>
                <c:pt idx="196">
                  <c:v>4.0638152600000002</c:v>
                </c:pt>
                <c:pt idx="197">
                  <c:v>4.0591687499999995</c:v>
                </c:pt>
                <c:pt idx="198">
                  <c:v>4.0582814999999997</c:v>
                </c:pt>
                <c:pt idx="199">
                  <c:v>4.0555158200000001</c:v>
                </c:pt>
                <c:pt idx="200">
                  <c:v>4.0614345000000007</c:v>
                </c:pt>
                <c:pt idx="201">
                  <c:v>4.06822572</c:v>
                </c:pt>
                <c:pt idx="202">
                  <c:v>4.07313656</c:v>
                </c:pt>
                <c:pt idx="203">
                  <c:v>4.0780449999999995</c:v>
                </c:pt>
                <c:pt idx="204">
                  <c:v>4.0743594500000002</c:v>
                </c:pt>
                <c:pt idx="205">
                  <c:v>4.0773041399999999</c:v>
                </c:pt>
                <c:pt idx="206">
                  <c:v>4.0754950000000001</c:v>
                </c:pt>
                <c:pt idx="207">
                  <c:v>4.0737287499999999</c:v>
                </c:pt>
                <c:pt idx="208">
                  <c:v>4.0718779200000004</c:v>
                </c:pt>
                <c:pt idx="209">
                  <c:v>4.0739033400000002</c:v>
                </c:pt>
                <c:pt idx="210">
                  <c:v>4.0798027000000001</c:v>
                </c:pt>
                <c:pt idx="211">
                  <c:v>4.0865720400000001</c:v>
                </c:pt>
                <c:pt idx="212">
                  <c:v>4.09242302</c:v>
                </c:pt>
                <c:pt idx="213">
                  <c:v>4.0963561199999994</c:v>
                </c:pt>
                <c:pt idx="214">
                  <c:v>4.0965006500000003</c:v>
                </c:pt>
                <c:pt idx="215">
                  <c:v>4.0936877799999998</c:v>
                </c:pt>
                <c:pt idx="216">
                  <c:v>4.0909185000000008</c:v>
                </c:pt>
                <c:pt idx="217">
                  <c:v>4.0881927499999993</c:v>
                </c:pt>
                <c:pt idx="218">
                  <c:v>4.0882947000000005</c:v>
                </c:pt>
                <c:pt idx="219">
                  <c:v>4.0931351999999999</c:v>
                </c:pt>
                <c:pt idx="220">
                  <c:v>4.1037958000000003</c:v>
                </c:pt>
                <c:pt idx="221">
                  <c:v>4.1086730999999999</c:v>
                </c:pt>
                <c:pt idx="222">
                  <c:v>4.1116364999999995</c:v>
                </c:pt>
                <c:pt idx="223">
                  <c:v>4.1089079999999996</c:v>
                </c:pt>
                <c:pt idx="224">
                  <c:v>4.1089603500000003</c:v>
                </c:pt>
                <c:pt idx="225">
                  <c:v>4.1090552999999996</c:v>
                </c:pt>
                <c:pt idx="226">
                  <c:v>4.1081518799999994</c:v>
                </c:pt>
                <c:pt idx="227">
                  <c:v>4.1121082500000004</c:v>
                </c:pt>
                <c:pt idx="228">
                  <c:v>4.1160196000000004</c:v>
                </c:pt>
                <c:pt idx="229">
                  <c:v>4.1208401199999996</c:v>
                </c:pt>
                <c:pt idx="230">
                  <c:v>4.1295612000000004</c:v>
                </c:pt>
                <c:pt idx="231">
                  <c:v>4.1324680799999998</c:v>
                </c:pt>
                <c:pt idx="232">
                  <c:v>4.1316016800000002</c:v>
                </c:pt>
                <c:pt idx="233">
                  <c:v>4.1297817400000003</c:v>
                </c:pt>
                <c:pt idx="234">
                  <c:v>4.1270088599999992</c:v>
                </c:pt>
                <c:pt idx="235">
                  <c:v>4.1251899200000004</c:v>
                </c:pt>
                <c:pt idx="236">
                  <c:v>4.1243243200000004</c:v>
                </c:pt>
                <c:pt idx="237">
                  <c:v>4.127313</c:v>
                </c:pt>
                <c:pt idx="238">
                  <c:v>4.1340235999999999</c:v>
                </c:pt>
                <c:pt idx="239">
                  <c:v>4.1417266599999998</c:v>
                </c:pt>
                <c:pt idx="240">
                  <c:v>4.1485175500000002</c:v>
                </c:pt>
                <c:pt idx="241">
                  <c:v>4.1457422500000005</c:v>
                </c:pt>
                <c:pt idx="242">
                  <c:v>4.1400689999999996</c:v>
                </c:pt>
                <c:pt idx="243">
                  <c:v>4.1420536200000004</c:v>
                </c:pt>
                <c:pt idx="244">
                  <c:v>4.1412265499999998</c:v>
                </c:pt>
                <c:pt idx="245">
                  <c:v>4.1403124199999999</c:v>
                </c:pt>
                <c:pt idx="246">
                  <c:v>4.1441965199999995</c:v>
                </c:pt>
                <c:pt idx="247">
                  <c:v>4.1519252499999997</c:v>
                </c:pt>
                <c:pt idx="248">
                  <c:v>4.1614641200000007</c:v>
                </c:pt>
                <c:pt idx="249">
                  <c:v>4.1672408999999995</c:v>
                </c:pt>
                <c:pt idx="250">
                  <c:v>4.1682641799999995</c:v>
                </c:pt>
                <c:pt idx="251">
                  <c:v>4.1664368400000003</c:v>
                </c:pt>
                <c:pt idx="252">
                  <c:v>4.1636601600000001</c:v>
                </c:pt>
                <c:pt idx="253">
                  <c:v>4.1617899899999999</c:v>
                </c:pt>
                <c:pt idx="254">
                  <c:v>4.1600078799999993</c:v>
                </c:pt>
                <c:pt idx="255">
                  <c:v>4.1629280399999997</c:v>
                </c:pt>
                <c:pt idx="256">
                  <c:v>4.1639048399999998</c:v>
                </c:pt>
                <c:pt idx="257">
                  <c:v>4.1754047400000003</c:v>
                </c:pt>
                <c:pt idx="258">
                  <c:v>4.1820687699999999</c:v>
                </c:pt>
                <c:pt idx="259">
                  <c:v>4.1840319599999996</c:v>
                </c:pt>
                <c:pt idx="260">
                  <c:v>4.1775048399999992</c:v>
                </c:pt>
                <c:pt idx="261">
                  <c:v>4.1728318800000004</c:v>
                </c:pt>
                <c:pt idx="262">
                  <c:v>4.1756983799999992</c:v>
                </c:pt>
                <c:pt idx="263">
                  <c:v>4.1738696500000003</c:v>
                </c:pt>
                <c:pt idx="264">
                  <c:v>4.1768220599999992</c:v>
                </c:pt>
                <c:pt idx="265">
                  <c:v>4.1806759599999994</c:v>
                </c:pt>
                <c:pt idx="266">
                  <c:v>4.1863775300000006</c:v>
                </c:pt>
                <c:pt idx="267">
                  <c:v>4.1940581999999997</c:v>
                </c:pt>
                <c:pt idx="268">
                  <c:v>4.1988514400000003</c:v>
                </c:pt>
                <c:pt idx="269">
                  <c:v>4.1960272200000004</c:v>
                </c:pt>
                <c:pt idx="270">
                  <c:v>4.1942386200000001</c:v>
                </c:pt>
                <c:pt idx="271">
                  <c:v>4.1905142</c:v>
                </c:pt>
                <c:pt idx="272">
                  <c:v>4.1905296299999995</c:v>
                </c:pt>
                <c:pt idx="273">
                  <c:v>4.1896434300000003</c:v>
                </c:pt>
                <c:pt idx="274">
                  <c:v>4.1944735800000004</c:v>
                </c:pt>
                <c:pt idx="275">
                  <c:v>4.2011473000000006</c:v>
                </c:pt>
                <c:pt idx="276">
                  <c:v>4.2087182199999997</c:v>
                </c:pt>
                <c:pt idx="277">
                  <c:v>4.2163746199999999</c:v>
                </c:pt>
                <c:pt idx="278">
                  <c:v>4.2116592699999993</c:v>
                </c:pt>
                <c:pt idx="279">
                  <c:v>4.2079344800000005</c:v>
                </c:pt>
                <c:pt idx="280">
                  <c:v>4.2033112799999994</c:v>
                </c:pt>
                <c:pt idx="281">
                  <c:v>4.20430876</c:v>
                </c:pt>
                <c:pt idx="282">
                  <c:v>4.2071483399999998</c:v>
                </c:pt>
                <c:pt idx="283">
                  <c:v>4.2128614500000001</c:v>
                </c:pt>
                <c:pt idx="284">
                  <c:v>4.2185717600000006</c:v>
                </c:pt>
                <c:pt idx="285">
                  <c:v>4.2261655300000003</c:v>
                </c:pt>
                <c:pt idx="286">
                  <c:v>4.2280981200000003</c:v>
                </c:pt>
                <c:pt idx="287">
                  <c:v>4.22814405</c:v>
                </c:pt>
                <c:pt idx="288">
                  <c:v>4.2253619899999997</c:v>
                </c:pt>
                <c:pt idx="289">
                  <c:v>4.2235230599999998</c:v>
                </c:pt>
                <c:pt idx="290">
                  <c:v>4.2207872000000002</c:v>
                </c:pt>
                <c:pt idx="291">
                  <c:v>4.2217302600000002</c:v>
                </c:pt>
                <c:pt idx="292">
                  <c:v>4.2274259699999996</c:v>
                </c:pt>
                <c:pt idx="293">
                  <c:v>4.2312358199999993</c:v>
                </c:pt>
                <c:pt idx="294">
                  <c:v>4.2388089899999999</c:v>
                </c:pt>
                <c:pt idx="295">
                  <c:v>4.2426140400000003</c:v>
                </c:pt>
                <c:pt idx="296">
                  <c:v>4.2464170900000004</c:v>
                </c:pt>
                <c:pt idx="297">
                  <c:v>4.2398701099999991</c:v>
                </c:pt>
                <c:pt idx="298">
                  <c:v>4.2333255300000001</c:v>
                </c:pt>
                <c:pt idx="299">
                  <c:v>4.2324253299999999</c:v>
                </c:pt>
                <c:pt idx="300">
                  <c:v>4.2371208399999993</c:v>
                </c:pt>
                <c:pt idx="301">
                  <c:v>4.2409641599999999</c:v>
                </c:pt>
                <c:pt idx="302">
                  <c:v>4.2457001399999994</c:v>
                </c:pt>
                <c:pt idx="303">
                  <c:v>4.2522675200000002</c:v>
                </c:pt>
                <c:pt idx="304">
                  <c:v>4.2570435599999996</c:v>
                </c:pt>
                <c:pt idx="305">
                  <c:v>4.2626656799999996</c:v>
                </c:pt>
                <c:pt idx="306">
                  <c:v>4.2589411199999994</c:v>
                </c:pt>
                <c:pt idx="307">
                  <c:v>4.2562018199999994</c:v>
                </c:pt>
                <c:pt idx="308">
                  <c:v>4.2514956000000002</c:v>
                </c:pt>
                <c:pt idx="309">
                  <c:v>4.2543428800000003</c:v>
                </c:pt>
                <c:pt idx="310">
                  <c:v>4.2553123199999998</c:v>
                </c:pt>
                <c:pt idx="311">
                  <c:v>4.2619084799999998</c:v>
                </c:pt>
                <c:pt idx="312">
                  <c:v>4.2647505600000004</c:v>
                </c:pt>
                <c:pt idx="313">
                  <c:v>4.26852856</c:v>
                </c:pt>
                <c:pt idx="314">
                  <c:v>4.2732418800000005</c:v>
                </c:pt>
                <c:pt idx="315">
                  <c:v>4.2723300799999997</c:v>
                </c:pt>
                <c:pt idx="316">
                  <c:v>4.2667336799999998</c:v>
                </c:pt>
                <c:pt idx="317">
                  <c:v>4.2574378500000005</c:v>
                </c:pt>
                <c:pt idx="318">
                  <c:v>4.2612114999999999</c:v>
                </c:pt>
                <c:pt idx="319">
                  <c:v>4.2649375999999997</c:v>
                </c:pt>
                <c:pt idx="320">
                  <c:v>4.2696433200000001</c:v>
                </c:pt>
                <c:pt idx="321">
                  <c:v>4.2762184799999998</c:v>
                </c:pt>
                <c:pt idx="322">
                  <c:v>4.2846618799999998</c:v>
                </c:pt>
                <c:pt idx="323">
                  <c:v>4.2846815999999999</c:v>
                </c:pt>
                <c:pt idx="324">
                  <c:v>4.2875068799999996</c:v>
                </c:pt>
                <c:pt idx="325">
                  <c:v>4.2847198399999993</c:v>
                </c:pt>
                <c:pt idx="326">
                  <c:v>4.2819336000000003</c:v>
                </c:pt>
                <c:pt idx="327">
                  <c:v>4.2791481600000001</c:v>
                </c:pt>
                <c:pt idx="328">
                  <c:v>4.2829051600000003</c:v>
                </c:pt>
                <c:pt idx="329">
                  <c:v>4.2866601600000003</c:v>
                </c:pt>
                <c:pt idx="330">
                  <c:v>4.2884990099999998</c:v>
                </c:pt>
                <c:pt idx="331">
                  <c:v>4.2978998400000004</c:v>
                </c:pt>
                <c:pt idx="332">
                  <c:v>4.2979131599999993</c:v>
                </c:pt>
                <c:pt idx="333">
                  <c:v>4.3016140800000002</c:v>
                </c:pt>
                <c:pt idx="334">
                  <c:v>4.2960719599999999</c:v>
                </c:pt>
                <c:pt idx="335">
                  <c:v>4.2914188800000002</c:v>
                </c:pt>
                <c:pt idx="336">
                  <c:v>4.2877003199999999</c:v>
                </c:pt>
                <c:pt idx="337">
                  <c:v>4.2905579999999999</c:v>
                </c:pt>
                <c:pt idx="338">
                  <c:v>4.2979846799999999</c:v>
                </c:pt>
                <c:pt idx="339">
                  <c:v>4.3026568000000003</c:v>
                </c:pt>
                <c:pt idx="340">
                  <c:v>4.3091907600000008</c:v>
                </c:pt>
                <c:pt idx="341">
                  <c:v>4.3157215200000003</c:v>
                </c:pt>
                <c:pt idx="342">
                  <c:v>4.3157270399999996</c:v>
                </c:pt>
                <c:pt idx="343">
                  <c:v>4.3128913000000004</c:v>
                </c:pt>
                <c:pt idx="344">
                  <c:v>4.30921764</c:v>
                </c:pt>
                <c:pt idx="345">
                  <c:v>4.3054988799999991</c:v>
                </c:pt>
                <c:pt idx="346">
                  <c:v>4.30825148</c:v>
                </c:pt>
                <c:pt idx="347">
                  <c:v>4.3110950399999997</c:v>
                </c:pt>
                <c:pt idx="348">
                  <c:v>4.3194738400000006</c:v>
                </c:pt>
                <c:pt idx="349">
                  <c:v>4.3222202599999999</c:v>
                </c:pt>
                <c:pt idx="350">
                  <c:v>4.3268717199999998</c:v>
                </c:pt>
                <c:pt idx="351">
                  <c:v>4.32780114</c:v>
                </c:pt>
                <c:pt idx="352">
                  <c:v>4.3278000500000005</c:v>
                </c:pt>
                <c:pt idx="353">
                  <c:v>4.3231510100000001</c:v>
                </c:pt>
                <c:pt idx="354">
                  <c:v>4.3166913999999998</c:v>
                </c:pt>
                <c:pt idx="355">
                  <c:v>4.31478684</c:v>
                </c:pt>
                <c:pt idx="356">
                  <c:v>4.3222182299999998</c:v>
                </c:pt>
                <c:pt idx="357">
                  <c:v>4.3296926400000002</c:v>
                </c:pt>
                <c:pt idx="358">
                  <c:v>4.3352131899999993</c:v>
                </c:pt>
                <c:pt idx="359">
                  <c:v>4.3407775600000003</c:v>
                </c:pt>
                <c:pt idx="360">
                  <c:v>4.3426266900000003</c:v>
                </c:pt>
                <c:pt idx="361">
                  <c:v>4.34354671</c:v>
                </c:pt>
                <c:pt idx="362">
                  <c:v>4.3397806000000001</c:v>
                </c:pt>
                <c:pt idx="363">
                  <c:v>4.3388450000000001</c:v>
                </c:pt>
                <c:pt idx="364">
                  <c:v>4.3361015600000004</c:v>
                </c:pt>
                <c:pt idx="365">
                  <c:v>4.3406822000000007</c:v>
                </c:pt>
                <c:pt idx="366">
                  <c:v>4.3462341000000002</c:v>
                </c:pt>
                <c:pt idx="367">
                  <c:v>4.3508564999999999</c:v>
                </c:pt>
                <c:pt idx="368">
                  <c:v>4.3564030000000002</c:v>
                </c:pt>
                <c:pt idx="369">
                  <c:v>4.3573151999999995</c:v>
                </c:pt>
                <c:pt idx="370">
                  <c:v>4.3563273599999999</c:v>
                </c:pt>
                <c:pt idx="371">
                  <c:v>4.3535817999999997</c:v>
                </c:pt>
                <c:pt idx="372">
                  <c:v>4.3526413999999995</c:v>
                </c:pt>
                <c:pt idx="373">
                  <c:v>4.3461479999999995</c:v>
                </c:pt>
                <c:pt idx="374">
                  <c:v>4.3470594</c:v>
                </c:pt>
                <c:pt idx="375">
                  <c:v>4.3535206000000004</c:v>
                </c:pt>
                <c:pt idx="376">
                  <c:v>4.3599786000000007</c:v>
                </c:pt>
                <c:pt idx="377">
                  <c:v>4.3664334</c:v>
                </c:pt>
                <c:pt idx="378">
                  <c:v>4.3710360000000001</c:v>
                </c:pt>
                <c:pt idx="379">
                  <c:v>4.3691661000000002</c:v>
                </c:pt>
                <c:pt idx="380">
                  <c:v>4.3672493399999999</c:v>
                </c:pt>
                <c:pt idx="381">
                  <c:v>4.3645035999999999</c:v>
                </c:pt>
                <c:pt idx="382">
                  <c:v>4.3625878699999996</c:v>
                </c:pt>
                <c:pt idx="383">
                  <c:v>4.3671842100000005</c:v>
                </c:pt>
                <c:pt idx="384">
                  <c:v>4.3681323000000001</c:v>
                </c:pt>
                <c:pt idx="385">
                  <c:v>4.3754940000000007</c:v>
                </c:pt>
                <c:pt idx="386">
                  <c:v>4.3781901599999999</c:v>
                </c:pt>
                <c:pt idx="387">
                  <c:v>4.3809795999999999</c:v>
                </c:pt>
                <c:pt idx="388">
                  <c:v>4.3800300000000005</c:v>
                </c:pt>
                <c:pt idx="389">
                  <c:v>4.3771883400000009</c:v>
                </c:pt>
                <c:pt idx="390">
                  <c:v>4.37808332</c:v>
                </c:pt>
                <c:pt idx="391">
                  <c:v>4.3716498000000001</c:v>
                </c:pt>
                <c:pt idx="392">
                  <c:v>4.3716230999999999</c:v>
                </c:pt>
                <c:pt idx="393">
                  <c:v>4.3770775000000004</c:v>
                </c:pt>
                <c:pt idx="394">
                  <c:v>4.3853879999999998</c:v>
                </c:pt>
                <c:pt idx="395">
                  <c:v>4.3917571199999994</c:v>
                </c:pt>
                <c:pt idx="396">
                  <c:v>4.3954079699999999</c:v>
                </c:pt>
                <c:pt idx="397">
                  <c:v>4.3963425000000003</c:v>
                </c:pt>
                <c:pt idx="398">
                  <c:v>4.3944192600000003</c:v>
                </c:pt>
                <c:pt idx="399">
                  <c:v>4.39162388</c:v>
                </c:pt>
                <c:pt idx="400">
                  <c:v>4.3906217600000002</c:v>
                </c:pt>
                <c:pt idx="401">
                  <c:v>4.3906349699999998</c:v>
                </c:pt>
                <c:pt idx="402">
                  <c:v>4.3933591300000003</c:v>
                </c:pt>
                <c:pt idx="403">
                  <c:v>4.3969533599999995</c:v>
                </c:pt>
                <c:pt idx="404">
                  <c:v>4.4024319199999997</c:v>
                </c:pt>
                <c:pt idx="405">
                  <c:v>4.40795564</c:v>
                </c:pt>
                <c:pt idx="406">
                  <c:v>4.4060296000000001</c:v>
                </c:pt>
                <c:pt idx="407">
                  <c:v>4.4023145599999998</c:v>
                </c:pt>
                <c:pt idx="408">
                  <c:v>4.4014040799999998</c:v>
                </c:pt>
                <c:pt idx="409">
                  <c:v>4.4022343199999998</c:v>
                </c:pt>
                <c:pt idx="410">
                  <c:v>4.3994393599999997</c:v>
                </c:pt>
                <c:pt idx="411">
                  <c:v>4.3976109900000004</c:v>
                </c:pt>
                <c:pt idx="412">
                  <c:v>4.4021109599999999</c:v>
                </c:pt>
                <c:pt idx="413">
                  <c:v>4.4121613200000001</c:v>
                </c:pt>
                <c:pt idx="414">
                  <c:v>4.4139513600000004</c:v>
                </c:pt>
                <c:pt idx="415">
                  <c:v>4.4166572799999999</c:v>
                </c:pt>
                <c:pt idx="416">
                  <c:v>4.41752784</c:v>
                </c:pt>
                <c:pt idx="417">
                  <c:v>4.4128493799999999</c:v>
                </c:pt>
                <c:pt idx="418">
                  <c:v>4.4128512000000004</c:v>
                </c:pt>
                <c:pt idx="419">
                  <c:v>4.4127563199999997</c:v>
                </c:pt>
                <c:pt idx="420">
                  <c:v>4.4154574000000002</c:v>
                </c:pt>
                <c:pt idx="421">
                  <c:v>4.4191210000000005</c:v>
                </c:pt>
                <c:pt idx="422">
                  <c:v>4.4245174399999998</c:v>
                </c:pt>
                <c:pt idx="423">
                  <c:v>4.4281283899999995</c:v>
                </c:pt>
                <c:pt idx="424">
                  <c:v>4.4289431400000003</c:v>
                </c:pt>
                <c:pt idx="425">
                  <c:v>4.42710866</c:v>
                </c:pt>
                <c:pt idx="426">
                  <c:v>4.4224815799999995</c:v>
                </c:pt>
                <c:pt idx="427">
                  <c:v>4.4215147799999999</c:v>
                </c:pt>
                <c:pt idx="428">
                  <c:v>4.41871904</c:v>
                </c:pt>
                <c:pt idx="429">
                  <c:v>4.4204954499999998</c:v>
                </c:pt>
                <c:pt idx="430">
                  <c:v>4.4204425199999999</c:v>
                </c:pt>
                <c:pt idx="431">
                  <c:v>4.4277486000000001</c:v>
                </c:pt>
                <c:pt idx="432">
                  <c:v>4.4367815199999994</c:v>
                </c:pt>
                <c:pt idx="433">
                  <c:v>4.4376372599999998</c:v>
                </c:pt>
                <c:pt idx="434">
                  <c:v>4.4348876800000001</c:v>
                </c:pt>
                <c:pt idx="435">
                  <c:v>4.4329548500000007</c:v>
                </c:pt>
                <c:pt idx="436">
                  <c:v>4.4292452400000002</c:v>
                </c:pt>
                <c:pt idx="437">
                  <c:v>4.4318769600000003</c:v>
                </c:pt>
                <c:pt idx="438">
                  <c:v>4.4300418500000003</c:v>
                </c:pt>
                <c:pt idx="439">
                  <c:v>4.4372812799999997</c:v>
                </c:pt>
                <c:pt idx="440">
                  <c:v>4.4426442600000007</c:v>
                </c:pt>
                <c:pt idx="441">
                  <c:v>4.4462781199999997</c:v>
                </c:pt>
                <c:pt idx="442">
                  <c:v>4.4489495999999997</c:v>
                </c:pt>
                <c:pt idx="443">
                  <c:v>4.4451904200000003</c:v>
                </c:pt>
                <c:pt idx="444">
                  <c:v>4.4414812399999999</c:v>
                </c:pt>
                <c:pt idx="445">
                  <c:v>4.4359998300000001</c:v>
                </c:pt>
                <c:pt idx="446">
                  <c:v>4.4386695100000004</c:v>
                </c:pt>
                <c:pt idx="447">
                  <c:v>4.4376461800000007</c:v>
                </c:pt>
                <c:pt idx="448">
                  <c:v>4.4394517200000001</c:v>
                </c:pt>
                <c:pt idx="449">
                  <c:v>4.4430278699999999</c:v>
                </c:pt>
                <c:pt idx="450">
                  <c:v>4.45383364</c:v>
                </c:pt>
                <c:pt idx="451">
                  <c:v>4.4592728699999995</c:v>
                </c:pt>
                <c:pt idx="452">
                  <c:v>4.45920234</c:v>
                </c:pt>
                <c:pt idx="453">
                  <c:v>4.4545350799999994</c:v>
                </c:pt>
                <c:pt idx="454">
                  <c:v>4.4526462200000001</c:v>
                </c:pt>
                <c:pt idx="455">
                  <c:v>4.44898858</c:v>
                </c:pt>
                <c:pt idx="456">
                  <c:v>4.4515962799999995</c:v>
                </c:pt>
                <c:pt idx="457">
                  <c:v>4.4551599799999995</c:v>
                </c:pt>
                <c:pt idx="458">
                  <c:v>4.4587707600000002</c:v>
                </c:pt>
                <c:pt idx="459">
                  <c:v>4.4650061600000006</c:v>
                </c:pt>
                <c:pt idx="460">
                  <c:v>4.4694713199999994</c:v>
                </c:pt>
                <c:pt idx="461">
                  <c:v>4.4703026400000008</c:v>
                </c:pt>
                <c:pt idx="462">
                  <c:v>4.4665948600000007</c:v>
                </c:pt>
                <c:pt idx="463">
                  <c:v>4.46198082</c:v>
                </c:pt>
                <c:pt idx="464">
                  <c:v>4.46009016</c:v>
                </c:pt>
                <c:pt idx="465">
                  <c:v>4.4609210800000003</c:v>
                </c:pt>
                <c:pt idx="466">
                  <c:v>4.4644717800000002</c:v>
                </c:pt>
                <c:pt idx="467">
                  <c:v>4.4680204799999998</c:v>
                </c:pt>
                <c:pt idx="468">
                  <c:v>4.4679413400000003</c:v>
                </c:pt>
                <c:pt idx="469">
                  <c:v>4.4760181399999999</c:v>
                </c:pt>
                <c:pt idx="470">
                  <c:v>4.4777485200000005</c:v>
                </c:pt>
                <c:pt idx="471">
                  <c:v>4.4731366799999996</c:v>
                </c:pt>
                <c:pt idx="472">
                  <c:v>4.4730547400000003</c:v>
                </c:pt>
                <c:pt idx="473">
                  <c:v>4.4711121</c:v>
                </c:pt>
                <c:pt idx="474">
                  <c:v>4.4719350000000002</c:v>
                </c:pt>
                <c:pt idx="475">
                  <c:v>4.4728065199999998</c:v>
                </c:pt>
                <c:pt idx="476">
                  <c:v>4.4781026499999994</c:v>
                </c:pt>
                <c:pt idx="477">
                  <c:v>4.4816360999999993</c:v>
                </c:pt>
                <c:pt idx="478">
                  <c:v>4.4852171399999996</c:v>
                </c:pt>
                <c:pt idx="479">
                  <c:v>4.4877927499999997</c:v>
                </c:pt>
                <c:pt idx="480">
                  <c:v>4.4840879999999999</c:v>
                </c:pt>
                <c:pt idx="481">
                  <c:v>4.4822417400000001</c:v>
                </c:pt>
                <c:pt idx="482">
                  <c:v>4.4784894000000008</c:v>
                </c:pt>
                <c:pt idx="483">
                  <c:v>4.4784016499999995</c:v>
                </c:pt>
                <c:pt idx="484">
                  <c:v>4.4828297500000005</c:v>
                </c:pt>
                <c:pt idx="485">
                  <c:v>4.4845462999999999</c:v>
                </c:pt>
                <c:pt idx="486">
                  <c:v>4.4880673500000006</c:v>
                </c:pt>
                <c:pt idx="487">
                  <c:v>4.4915864000000001</c:v>
                </c:pt>
                <c:pt idx="488">
                  <c:v>4.49690835</c:v>
                </c:pt>
                <c:pt idx="489">
                  <c:v>4.4968139999999996</c:v>
                </c:pt>
                <c:pt idx="490">
                  <c:v>4.4913069500000002</c:v>
                </c:pt>
                <c:pt idx="491">
                  <c:v>4.4893595199999998</c:v>
                </c:pt>
                <c:pt idx="492">
                  <c:v>4.4875120500000003</c:v>
                </c:pt>
                <c:pt idx="493">
                  <c:v>4.4910239000000001</c:v>
                </c:pt>
                <c:pt idx="494">
                  <c:v>4.4953851200000008</c:v>
                </c:pt>
                <c:pt idx="495">
                  <c:v>4.49894265</c:v>
                </c:pt>
                <c:pt idx="496">
                  <c:v>4.5042499999999999</c:v>
                </c:pt>
                <c:pt idx="497">
                  <c:v>4.5059019200000003</c:v>
                </c:pt>
                <c:pt idx="498">
                  <c:v>4.5058517999999994</c:v>
                </c:pt>
                <c:pt idx="499">
                  <c:v>4.5012499999999998</c:v>
                </c:pt>
                <c:pt idx="500">
                  <c:v>4.4957497499999999</c:v>
                </c:pt>
              </c:numCache>
            </c:numRef>
          </c:yVal>
          <c:smooth val="1"/>
        </c:ser>
        <c:ser>
          <c:idx val="6"/>
          <c:order val="6"/>
          <c:tx>
            <c:v>Test_1 : CSR-4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CHS_15Nov2015!$G$27:$G$654</c:f>
              <c:numCache>
                <c:formatCode>General</c:formatCode>
                <c:ptCount val="628"/>
                <c:pt idx="0">
                  <c:v>0</c:v>
                </c:pt>
                <c:pt idx="1">
                  <c:v>3.0000450008974694E-3</c:v>
                </c:pt>
                <c:pt idx="2">
                  <c:v>1.8001620194422044E-2</c:v>
                </c:pt>
                <c:pt idx="3">
                  <c:v>3.4005781310468206E-2</c:v>
                </c:pt>
                <c:pt idx="4">
                  <c:v>5.0012504168224288E-2</c:v>
                </c:pt>
                <c:pt idx="5">
                  <c:v>6.6021789587945579E-2</c:v>
                </c:pt>
                <c:pt idx="6">
                  <c:v>8.10328227254664E-2</c:v>
                </c:pt>
                <c:pt idx="7">
                  <c:v>9.7047075444585476E-2</c:v>
                </c:pt>
                <c:pt idx="8">
                  <c:v>0.11206276687030758</c:v>
                </c:pt>
                <c:pt idx="9">
                  <c:v>0.12908327662560359</c:v>
                </c:pt>
                <c:pt idx="10">
                  <c:v>0.14510522673146947</c:v>
                </c:pt>
                <c:pt idx="11">
                  <c:v>0.16012813669738793</c:v>
                </c:pt>
                <c:pt idx="12">
                  <c:v>0.17615506196608144</c:v>
                </c:pt>
                <c:pt idx="13">
                  <c:v>0.19318648498264049</c:v>
                </c:pt>
                <c:pt idx="14">
                  <c:v>0.20821662043245384</c:v>
                </c:pt>
                <c:pt idx="15">
                  <c:v>0.22425125527800638</c:v>
                </c:pt>
                <c:pt idx="16">
                  <c:v>0.24028846163103149</c:v>
                </c:pt>
                <c:pt idx="17">
                  <c:v>0.25632824031647955</c:v>
                </c:pt>
                <c:pt idx="18">
                  <c:v>0.27237059215966475</c:v>
                </c:pt>
                <c:pt idx="19">
                  <c:v>0.28841551798629839</c:v>
                </c:pt>
                <c:pt idx="20">
                  <c:v>0.30446301862252284</c:v>
                </c:pt>
                <c:pt idx="21">
                  <c:v>0.32151631019990123</c:v>
                </c:pt>
                <c:pt idx="22">
                  <c:v>0.33656574763016872</c:v>
                </c:pt>
                <c:pt idx="23">
                  <c:v>0.35262097765582012</c:v>
                </c:pt>
                <c:pt idx="24">
                  <c:v>0.36968248442897617</c:v>
                </c:pt>
                <c:pt idx="25">
                  <c:v>0.38473917288936588</c:v>
                </c:pt>
                <c:pt idx="26">
                  <c:v>0.40080213975388218</c:v>
                </c:pt>
                <c:pt idx="27">
                  <c:v>0.41686768722197048</c:v>
                </c:pt>
                <c:pt idx="28">
                  <c:v>0.43293581612292897</c:v>
                </c:pt>
                <c:pt idx="29">
                  <c:v>0.44900652728648927</c:v>
                </c:pt>
                <c:pt idx="30">
                  <c:v>0.4650798215427383</c:v>
                </c:pt>
                <c:pt idx="31">
                  <c:v>0.48115569972220817</c:v>
                </c:pt>
                <c:pt idx="32">
                  <c:v>0.49723416265578674</c:v>
                </c:pt>
                <c:pt idx="33">
                  <c:v>0.5133152111748075</c:v>
                </c:pt>
                <c:pt idx="34">
                  <c:v>0.52939884611096044</c:v>
                </c:pt>
                <c:pt idx="35">
                  <c:v>0.54548506829638133</c:v>
                </c:pt>
                <c:pt idx="36">
                  <c:v>0.56157387856357455</c:v>
                </c:pt>
                <c:pt idx="37">
                  <c:v>0.57766527774544574</c:v>
                </c:pt>
                <c:pt idx="38">
                  <c:v>0.59375926667533674</c:v>
                </c:pt>
                <c:pt idx="39">
                  <c:v>0.60985584618694688</c:v>
                </c:pt>
                <c:pt idx="40">
                  <c:v>0.6259550171144227</c:v>
                </c:pt>
                <c:pt idx="41">
                  <c:v>0.64105034413302719</c:v>
                </c:pt>
                <c:pt idx="42">
                  <c:v>0.65816113655543973</c:v>
                </c:pt>
                <c:pt idx="43">
                  <c:v>0.6742680867392451</c:v>
                </c:pt>
                <c:pt idx="44">
                  <c:v>0.69037763167944577</c:v>
                </c:pt>
                <c:pt idx="45">
                  <c:v>0.70648977221217191</c:v>
                </c:pt>
                <c:pt idx="46">
                  <c:v>0.72260450917395824</c:v>
                </c:pt>
                <c:pt idx="47">
                  <c:v>0.73771443390491298</c:v>
                </c:pt>
                <c:pt idx="48">
                  <c:v>0.75484177573296229</c:v>
                </c:pt>
                <c:pt idx="49">
                  <c:v>0.77096430700529495</c:v>
                </c:pt>
                <c:pt idx="50">
                  <c:v>0.78708943805691867</c:v>
                </c:pt>
                <c:pt idx="51">
                  <c:v>0.80321716972642665</c:v>
                </c:pt>
                <c:pt idx="52">
                  <c:v>0.81934750285277291</c:v>
                </c:pt>
                <c:pt idx="53">
                  <c:v>0.835480438275363</c:v>
                </c:pt>
                <c:pt idx="54">
                  <c:v>0.85161597683397416</c:v>
                </c:pt>
                <c:pt idx="55">
                  <c:v>0.86674540915610088</c:v>
                </c:pt>
                <c:pt idx="56">
                  <c:v>0.88389486672043915</c:v>
                </c:pt>
                <c:pt idx="57">
                  <c:v>0.90003821972990461</c:v>
                </c:pt>
                <c:pt idx="58">
                  <c:v>0.91517498039111722</c:v>
                </c:pt>
                <c:pt idx="59">
                  <c:v>0.931323384257423</c:v>
                </c:pt>
                <c:pt idx="60">
                  <c:v>0.94848392112150548</c:v>
                </c:pt>
                <c:pt idx="61">
                  <c:v>0.96362801722459246</c:v>
                </c:pt>
                <c:pt idx="62">
                  <c:v>0.98079409910856596</c:v>
                </c:pt>
                <c:pt idx="63">
                  <c:v>0.99594308945733079</c:v>
                </c:pt>
                <c:pt idx="64">
                  <c:v>1.01210454240713</c:v>
                </c:pt>
                <c:pt idx="65">
                  <c:v>1.0292789485432283</c:v>
                </c:pt>
                <c:pt idx="66">
                  <c:v>1.0444352861948172</c:v>
                </c:pt>
                <c:pt idx="67">
                  <c:v>1.0606045787224345</c:v>
                </c:pt>
                <c:pt idx="68">
                  <c:v>1.0777873171878412</c:v>
                </c:pt>
                <c:pt idx="69">
                  <c:v>1.0929510092726482</c:v>
                </c:pt>
                <c:pt idx="70">
                  <c:v>1.1091281489874121</c:v>
                </c:pt>
                <c:pt idx="71">
                  <c:v>1.1242965946047512</c:v>
                </c:pt>
                <c:pt idx="72">
                  <c:v>1.1414902815298424</c:v>
                </c:pt>
                <c:pt idx="73">
                  <c:v>1.1576752760521649</c:v>
                </c:pt>
                <c:pt idx="74">
                  <c:v>1.1728510878607539</c:v>
                </c:pt>
                <c:pt idx="75">
                  <c:v>1.1900531258387259</c:v>
                </c:pt>
                <c:pt idx="76">
                  <c:v>1.2062459828000909</c:v>
                </c:pt>
                <c:pt idx="77">
                  <c:v>1.2214291679578448</c:v>
                </c:pt>
                <c:pt idx="78">
                  <c:v>1.2376271068055404</c:v>
                </c:pt>
                <c:pt idx="79">
                  <c:v>1.254840292147982</c:v>
                </c:pt>
                <c:pt idx="80">
                  <c:v>1.2700308578232202</c:v>
                </c:pt>
                <c:pt idx="81">
                  <c:v>1.2862366716944063</c:v>
                </c:pt>
                <c:pt idx="82">
                  <c:v>1.3014320077684995</c:v>
                </c:pt>
                <c:pt idx="83">
                  <c:v>1.3186561804175558</c:v>
                </c:pt>
                <c:pt idx="84">
                  <c:v>1.3348698769732155</c:v>
                </c:pt>
                <c:pt idx="85">
                  <c:v>1.3510862027947308</c:v>
                </c:pt>
                <c:pt idx="86">
                  <c:v>1.3673051587350034</c:v>
                </c:pt>
                <c:pt idx="87">
                  <c:v>1.3845406822053095</c:v>
                </c:pt>
                <c:pt idx="88">
                  <c:v>1.3997509643853661</c:v>
                </c:pt>
                <c:pt idx="89">
                  <c:v>1.4159778158032905</c:v>
                </c:pt>
                <c:pt idx="90">
                  <c:v>1.4322073007556413</c:v>
                </c:pt>
                <c:pt idx="91">
                  <c:v>1.4484394200973523</c:v>
                </c:pt>
                <c:pt idx="92">
                  <c:v>1.4646741746838199</c:v>
                </c:pt>
                <c:pt idx="93">
                  <c:v>1.4809115653708227</c:v>
                </c:pt>
                <c:pt idx="94">
                  <c:v>1.4971515930145558</c:v>
                </c:pt>
                <c:pt idx="95">
                  <c:v>1.5133942584716664</c:v>
                </c:pt>
                <c:pt idx="96">
                  <c:v>1.5296395625991737</c:v>
                </c:pt>
                <c:pt idx="97">
                  <c:v>1.5458875062545592</c:v>
                </c:pt>
                <c:pt idx="98">
                  <c:v>1.5621380902956779</c:v>
                </c:pt>
                <c:pt idx="99">
                  <c:v>1.578391315580848</c:v>
                </c:pt>
                <c:pt idx="100">
                  <c:v>1.5946471829687614</c:v>
                </c:pt>
                <c:pt idx="101">
                  <c:v>1.6109056933185735</c:v>
                </c:pt>
                <c:pt idx="102">
                  <c:v>1.6261504478821402</c:v>
                </c:pt>
                <c:pt idx="103">
                  <c:v>1.6434306463424773</c:v>
                </c:pt>
                <c:pt idx="104">
                  <c:v>1.6586803604398899</c:v>
                </c:pt>
                <c:pt idx="105">
                  <c:v>1.6749492858115795</c:v>
                </c:pt>
                <c:pt idx="106">
                  <c:v>1.6912208583932633</c:v>
                </c:pt>
                <c:pt idx="107">
                  <c:v>1.7074950790465904</c:v>
                </c:pt>
                <c:pt idx="108">
                  <c:v>1.723771948633595</c:v>
                </c:pt>
                <c:pt idx="109">
                  <c:v>1.7410690259793942</c:v>
                </c:pt>
                <c:pt idx="110">
                  <c:v>1.7563336380589174</c:v>
                </c:pt>
                <c:pt idx="111">
                  <c:v>1.7736363490297655</c:v>
                </c:pt>
                <c:pt idx="112">
                  <c:v>1.7899239887831759</c:v>
                </c:pt>
                <c:pt idx="113">
                  <c:v>1.8051960607748607</c:v>
                </c:pt>
                <c:pt idx="114">
                  <c:v>1.8225072290673734</c:v>
                </c:pt>
                <c:pt idx="115">
                  <c:v>1.8377842783859371</c:v>
                </c:pt>
                <c:pt idx="116">
                  <c:v>1.8540823705266121</c:v>
                </c:pt>
                <c:pt idx="117">
                  <c:v>1.8703831193783604</c:v>
                </c:pt>
                <c:pt idx="118">
                  <c:v>1.8866865258074395</c:v>
                </c:pt>
                <c:pt idx="119">
                  <c:v>1.9029925906805647</c:v>
                </c:pt>
                <c:pt idx="120">
                  <c:v>1.9203206984435954</c:v>
                </c:pt>
                <c:pt idx="121">
                  <c:v>1.9356126992277987</c:v>
                </c:pt>
                <c:pt idx="122">
                  <c:v>1.9519267446374138</c:v>
                </c:pt>
                <c:pt idx="123">
                  <c:v>1.9692633345736046</c:v>
                </c:pt>
                <c:pt idx="124">
                  <c:v>1.984562822070616</c:v>
                </c:pt>
                <c:pt idx="125">
                  <c:v>2.0008848558322594</c:v>
                </c:pt>
                <c:pt idx="126">
                  <c:v>2.0161891823952405</c:v>
                </c:pt>
                <c:pt idx="127">
                  <c:v>2.0335369177939415</c:v>
                </c:pt>
                <c:pt idx="128">
                  <c:v>2.049866947734603</c:v>
                </c:pt>
                <c:pt idx="129">
                  <c:v>2.0651787730872138</c:v>
                </c:pt>
                <c:pt idx="130">
                  <c:v>2.0815139713920003</c:v>
                </c:pt>
                <c:pt idx="131">
                  <c:v>2.0988730438484517</c:v>
                </c:pt>
                <c:pt idx="132">
                  <c:v>2.114192375342796</c:v>
                </c:pt>
                <c:pt idx="133">
                  <c:v>2.1305355827336103</c:v>
                </c:pt>
                <c:pt idx="134">
                  <c:v>2.1468814615653193</c:v>
                </c:pt>
                <c:pt idx="135">
                  <c:v>2.1632300127113839</c:v>
                </c:pt>
                <c:pt idx="136">
                  <c:v>2.1795812370457393</c:v>
                </c:pt>
                <c:pt idx="137">
                  <c:v>2.1959351354427032</c:v>
                </c:pt>
                <c:pt idx="138">
                  <c:v>2.212291708777069</c:v>
                </c:pt>
                <c:pt idx="139">
                  <c:v>2.228650957924013</c:v>
                </c:pt>
                <c:pt idx="140">
                  <c:v>2.2450128837591872</c:v>
                </c:pt>
                <c:pt idx="141">
                  <c:v>2.2613774871586383</c:v>
                </c:pt>
                <c:pt idx="142">
                  <c:v>2.2777447689988448</c:v>
                </c:pt>
                <c:pt idx="143">
                  <c:v>2.2941147301567479</c:v>
                </c:pt>
                <c:pt idx="144">
                  <c:v>2.3104873715096765</c:v>
                </c:pt>
                <c:pt idx="145">
                  <c:v>2.3268626939354329</c:v>
                </c:pt>
                <c:pt idx="146">
                  <c:v>2.3432406983122083</c:v>
                </c:pt>
                <c:pt idx="147">
                  <c:v>2.3596213855186683</c:v>
                </c:pt>
                <c:pt idx="148">
                  <c:v>2.374980717110752</c:v>
                </c:pt>
                <c:pt idx="149">
                  <c:v>2.3913666048016777</c:v>
                </c:pt>
                <c:pt idx="150">
                  <c:v>2.4087795529089981</c:v>
                </c:pt>
                <c:pt idx="151">
                  <c:v>2.4241464373034312</c:v>
                </c:pt>
                <c:pt idx="152">
                  <c:v>2.4405403838753839</c:v>
                </c:pt>
                <c:pt idx="153">
                  <c:v>2.4559121500703438</c:v>
                </c:pt>
                <c:pt idx="154">
                  <c:v>2.4733363420675261</c:v>
                </c:pt>
                <c:pt idx="155">
                  <c:v>2.4897383554514407</c:v>
                </c:pt>
                <c:pt idx="156">
                  <c:v>2.5071684429023309</c:v>
                </c:pt>
                <c:pt idx="157">
                  <c:v>2.522550455207504</c:v>
                </c:pt>
                <c:pt idx="158">
                  <c:v>2.5389605433459956</c:v>
                </c:pt>
                <c:pt idx="159">
                  <c:v>2.5553733248363901</c:v>
                </c:pt>
                <c:pt idx="160">
                  <c:v>2.5717888005629632</c:v>
                </c:pt>
                <c:pt idx="161">
                  <c:v>2.5882069714103819</c:v>
                </c:pt>
                <c:pt idx="162">
                  <c:v>2.6046278382637924</c:v>
                </c:pt>
                <c:pt idx="163">
                  <c:v>2.6210514020087325</c:v>
                </c:pt>
                <c:pt idx="164">
                  <c:v>2.6364509431328504</c:v>
                </c:pt>
                <c:pt idx="165">
                  <c:v>2.6528797346268242</c:v>
                </c:pt>
                <c:pt idx="166">
                  <c:v>2.6703382834549765</c:v>
                </c:pt>
                <c:pt idx="167">
                  <c:v>2.6857454169882642</c:v>
                </c:pt>
                <c:pt idx="168">
                  <c:v>2.7021823096307287</c:v>
                </c:pt>
                <c:pt idx="169">
                  <c:v>2.7196494688471962</c:v>
                </c:pt>
                <c:pt idx="170">
                  <c:v>2.7360919356653128</c:v>
                </c:pt>
                <c:pt idx="171">
                  <c:v>2.7525371064752004</c:v>
                </c:pt>
                <c:pt idx="172">
                  <c:v>2.768984982166335</c:v>
                </c:pt>
                <c:pt idx="173">
                  <c:v>2.7844073229998001</c:v>
                </c:pt>
                <c:pt idx="174">
                  <c:v>2.8018888517525897</c:v>
                </c:pt>
                <c:pt idx="175">
                  <c:v>2.8173162683594311</c:v>
                </c:pt>
                <c:pt idx="176">
                  <c:v>2.833774803175519</c:v>
                </c:pt>
                <c:pt idx="177">
                  <c:v>2.8502360472712152</c:v>
                </c:pt>
                <c:pt idx="178">
                  <c:v>2.8667000015386055</c:v>
                </c:pt>
                <c:pt idx="179">
                  <c:v>2.8841959234896741</c:v>
                </c:pt>
                <c:pt idx="180">
                  <c:v>2.9006654703055661</c:v>
                </c:pt>
                <c:pt idx="181">
                  <c:v>2.9161081342987383</c:v>
                </c:pt>
                <c:pt idx="182">
                  <c:v>2.9336127035508386</c:v>
                </c:pt>
                <c:pt idx="183">
                  <c:v>2.9500903917684744</c:v>
                </c:pt>
                <c:pt idx="184">
                  <c:v>2.9655406907624924</c:v>
                </c:pt>
                <c:pt idx="185">
                  <c:v>2.9830539158676506</c:v>
                </c:pt>
                <c:pt idx="186">
                  <c:v>2.998509309057857</c:v>
                </c:pt>
                <c:pt idx="187">
                  <c:v>3.0149976950883222</c:v>
                </c:pt>
                <c:pt idx="188">
                  <c:v>3.0325195846112574</c:v>
                </c:pt>
                <c:pt idx="189">
                  <c:v>3.0479826253974989</c:v>
                </c:pt>
                <c:pt idx="190">
                  <c:v>3.0644791714705768</c:v>
                </c:pt>
                <c:pt idx="191">
                  <c:v>3.082009733988726</c:v>
                </c:pt>
                <c:pt idx="192">
                  <c:v>3.0974804299430527</c:v>
                </c:pt>
                <c:pt idx="193">
                  <c:v>3.1139851441395061</c:v>
                </c:pt>
                <c:pt idx="194">
                  <c:v>3.1315243882430495</c:v>
                </c:pt>
                <c:pt idx="195">
                  <c:v>3.1470027469487967</c:v>
                </c:pt>
                <c:pt idx="196">
                  <c:v>3.1635156373613618</c:v>
                </c:pt>
                <c:pt idx="197">
                  <c:v>3.1800312549797822</c:v>
                </c:pt>
                <c:pt idx="198">
                  <c:v>3.1965496007050258</c:v>
                </c:pt>
                <c:pt idx="199">
                  <c:v>3.213070675438507</c:v>
                </c:pt>
                <c:pt idx="200">
                  <c:v>3.2295944800821186</c:v>
                </c:pt>
                <c:pt idx="201">
                  <c:v>3.2461210155381592</c:v>
                </c:pt>
                <c:pt idx="202">
                  <c:v>3.2626502827094166</c:v>
                </c:pt>
                <c:pt idx="203">
                  <c:v>3.2791822824990824</c:v>
                </c:pt>
                <c:pt idx="204">
                  <c:v>3.2957170158108431</c:v>
                </c:pt>
                <c:pt idx="205">
                  <c:v>3.3122544835487959</c:v>
                </c:pt>
                <c:pt idx="206">
                  <c:v>3.3287946866174907</c:v>
                </c:pt>
                <c:pt idx="207">
                  <c:v>3.3453376259219576</c:v>
                </c:pt>
                <c:pt idx="208">
                  <c:v>3.3618833023676311</c:v>
                </c:pt>
                <c:pt idx="209">
                  <c:v>3.3784317168604407</c:v>
                </c:pt>
                <c:pt idx="210">
                  <c:v>3.3949828703067211</c:v>
                </c:pt>
                <c:pt idx="211">
                  <c:v>3.410502064995137</c:v>
                </c:pt>
                <c:pt idx="212">
                  <c:v>3.4280933976874173</c:v>
                </c:pt>
                <c:pt idx="213">
                  <c:v>3.4446527734367973</c:v>
                </c:pt>
                <c:pt idx="214">
                  <c:v>3.4601796790074726</c:v>
                </c:pt>
                <c:pt idx="215">
                  <c:v>3.4767443693374105</c:v>
                </c:pt>
                <c:pt idx="216">
                  <c:v>3.4943473598202996</c:v>
                </c:pt>
                <c:pt idx="217">
                  <c:v>3.5109177113567895</c:v>
                </c:pt>
                <c:pt idx="218">
                  <c:v>3.5274908091138562</c:v>
                </c:pt>
                <c:pt idx="219">
                  <c:v>3.5440666540018948</c:v>
                </c:pt>
                <c:pt idx="220">
                  <c:v>3.5596090043473949</c:v>
                </c:pt>
                <c:pt idx="221">
                  <c:v>3.5772265888148733</c:v>
                </c:pt>
                <c:pt idx="222">
                  <c:v>3.5927740942489592</c:v>
                </c:pt>
                <c:pt idx="223">
                  <c:v>3.6093607648238706</c:v>
                </c:pt>
                <c:pt idx="224">
                  <c:v>3.6259501870316111</c:v>
                </c:pt>
                <c:pt idx="225">
                  <c:v>3.642542361785269</c:v>
                </c:pt>
                <c:pt idx="226">
                  <c:v>3.6591372899984349</c:v>
                </c:pt>
                <c:pt idx="227">
                  <c:v>3.6767724192214608</c:v>
                </c:pt>
                <c:pt idx="228">
                  <c:v>3.6923354104597808</c:v>
                </c:pt>
                <c:pt idx="229">
                  <c:v>3.709976395702669</c:v>
                </c:pt>
                <c:pt idx="230">
                  <c:v>3.7265825192488791</c:v>
                </c:pt>
                <c:pt idx="231">
                  <c:v>3.7421532649633473</c:v>
                </c:pt>
                <c:pt idx="232">
                  <c:v>3.7598030415318484</c:v>
                </c:pt>
                <c:pt idx="233">
                  <c:v>3.7753789611915916</c:v>
                </c:pt>
                <c:pt idx="234">
                  <c:v>3.7930346035133717</c:v>
                </c:pt>
                <c:pt idx="235">
                  <c:v>3.8096545266844779</c:v>
                </c:pt>
                <c:pt idx="236">
                  <c:v>3.8252382137124652</c:v>
                </c:pt>
                <c:pt idx="237">
                  <c:v>3.8429026619781856</c:v>
                </c:pt>
                <c:pt idx="238">
                  <c:v>3.8595308759384763</c:v>
                </c:pt>
                <c:pt idx="239">
                  <c:v>3.8751223380854056</c:v>
                </c:pt>
                <c:pt idx="240">
                  <c:v>3.89279560108357</c:v>
                </c:pt>
                <c:pt idx="241">
                  <c:v>3.909432114108824</c:v>
                </c:pt>
                <c:pt idx="242">
                  <c:v>3.9260713953302604</c:v>
                </c:pt>
                <c:pt idx="243">
                  <c:v>3.942713445669273</c:v>
                </c:pt>
                <c:pt idx="244">
                  <c:v>3.9583178836030743</c:v>
                </c:pt>
                <c:pt idx="245">
                  <c:v>3.9749653017310149</c:v>
                </c:pt>
                <c:pt idx="246">
                  <c:v>3.9926562206122598</c:v>
                </c:pt>
                <c:pt idx="247">
                  <c:v>4.0082684543903442</c:v>
                </c:pt>
                <c:pt idx="248">
                  <c:v>4.0249241907685365</c:v>
                </c:pt>
                <c:pt idx="249">
                  <c:v>4.0426239508268225</c:v>
                </c:pt>
                <c:pt idx="250">
                  <c:v>4.058243988242535</c:v>
                </c:pt>
                <c:pt idx="251">
                  <c:v>4.0749080511879399</c:v>
                </c:pt>
                <c:pt idx="252">
                  <c:v>4.092616661264584</c:v>
                </c:pt>
                <c:pt idx="253">
                  <c:v>4.1092864535558933</c:v>
                </c:pt>
                <c:pt idx="254">
                  <c:v>4.1259590251302711</c:v>
                </c:pt>
                <c:pt idx="255">
                  <c:v>4.1415920859590818</c:v>
                </c:pt>
                <c:pt idx="256">
                  <c:v>4.1582700450325083</c:v>
                </c:pt>
                <c:pt idx="257">
                  <c:v>4.1759934248231652</c:v>
                </c:pt>
                <c:pt idx="258">
                  <c:v>4.1916343101291549</c:v>
                </c:pt>
                <c:pt idx="259">
                  <c:v>4.2093636047061089</c:v>
                </c:pt>
                <c:pt idx="260">
                  <c:v>4.2260528714601833</c:v>
                </c:pt>
                <c:pt idx="261">
                  <c:v>4.2427449239954509</c:v>
                </c:pt>
                <c:pt idx="262">
                  <c:v>4.2594397632420495</c:v>
                </c:pt>
                <c:pt idx="263">
                  <c:v>4.2761373901306348</c:v>
                </c:pt>
                <c:pt idx="264">
                  <c:v>4.2928378055922769</c:v>
                </c:pt>
                <c:pt idx="265">
                  <c:v>4.3095410105585623</c:v>
                </c:pt>
                <c:pt idx="266">
                  <c:v>4.3262470059615072</c:v>
                </c:pt>
                <c:pt idx="267">
                  <c:v>4.3429557927335978</c:v>
                </c:pt>
                <c:pt idx="268">
                  <c:v>4.35966737180782</c:v>
                </c:pt>
                <c:pt idx="269">
                  <c:v>4.3763817441175821</c:v>
                </c:pt>
                <c:pt idx="270">
                  <c:v>4.3930989105968079</c:v>
                </c:pt>
                <c:pt idx="271">
                  <c:v>4.4098188721798417</c:v>
                </c:pt>
                <c:pt idx="272">
                  <c:v>4.4254963755173025</c:v>
                </c:pt>
                <c:pt idx="273">
                  <c:v>4.4432671843972074</c:v>
                </c:pt>
                <c:pt idx="274">
                  <c:v>4.4599955369025972</c:v>
                </c:pt>
                <c:pt idx="275">
                  <c:v>4.4756809092793519</c:v>
                </c:pt>
                <c:pt idx="276">
                  <c:v>4.4934606393880525</c:v>
                </c:pt>
                <c:pt idx="277">
                  <c:v>4.5091512621810592</c:v>
                </c:pt>
                <c:pt idx="278">
                  <c:v>4.5258906405614887</c:v>
                </c:pt>
                <c:pt idx="279">
                  <c:v>4.5436793008606831</c:v>
                </c:pt>
                <c:pt idx="280">
                  <c:v>4.5593778058719634</c:v>
                </c:pt>
                <c:pt idx="281">
                  <c:v>4.5761255946796284</c:v>
                </c:pt>
                <c:pt idx="282">
                  <c:v>4.593923194144522</c:v>
                </c:pt>
                <c:pt idx="283">
                  <c:v>4.6096295892973549</c:v>
                </c:pt>
                <c:pt idx="284">
                  <c:v>4.6274331531989583</c:v>
                </c:pt>
                <c:pt idx="285">
                  <c:v>4.6441923446071947</c:v>
                </c:pt>
                <c:pt idx="286">
                  <c:v>4.6599066378368121</c:v>
                </c:pt>
                <c:pt idx="287">
                  <c:v>4.6766712728785444</c:v>
                </c:pt>
                <c:pt idx="288">
                  <c:v>4.6944867776546344</c:v>
                </c:pt>
                <c:pt idx="289">
                  <c:v>4.7102089769082456</c:v>
                </c:pt>
                <c:pt idx="290">
                  <c:v>4.7280304581301644</c:v>
                </c:pt>
                <c:pt idx="291">
                  <c:v>4.7437579324874797</c:v>
                </c:pt>
                <c:pt idx="292">
                  <c:v>4.7605366319679074</c:v>
                </c:pt>
                <c:pt idx="293">
                  <c:v>4.7783670853806459</c:v>
                </c:pt>
                <c:pt idx="294">
                  <c:v>4.7941024790339837</c:v>
                </c:pt>
                <c:pt idx="295">
                  <c:v>4.8108896285105054</c:v>
                </c:pt>
                <c:pt idx="296">
                  <c:v>4.8287290631526778</c:v>
                </c:pt>
                <c:pt idx="297">
                  <c:v>4.845522026940337</c:v>
                </c:pt>
                <c:pt idx="298">
                  <c:v>4.8623178112379772</c:v>
                </c:pt>
                <c:pt idx="299">
                  <c:v>4.8791164169931998</c:v>
                </c:pt>
                <c:pt idx="300">
                  <c:v>4.895917845154119</c:v>
                </c:pt>
                <c:pt idx="301">
                  <c:v>4.9127220966692793</c:v>
                </c:pt>
                <c:pt idx="302">
                  <c:v>4.9284786474878661</c:v>
                </c:pt>
                <c:pt idx="303">
                  <c:v>4.9463390735590353</c:v>
                </c:pt>
                <c:pt idx="304">
                  <c:v>4.9631518008331605</c:v>
                </c:pt>
                <c:pt idx="305">
                  <c:v>4.978916300264129</c:v>
                </c:pt>
                <c:pt idx="306">
                  <c:v>4.9967857377922993</c:v>
                </c:pt>
                <c:pt idx="307">
                  <c:v>5.0136069493797173</c:v>
                </c:pt>
                <c:pt idx="308">
                  <c:v>5.0293794054467034</c:v>
                </c:pt>
                <c:pt idx="309">
                  <c:v>5.0472578635299046</c:v>
                </c:pt>
                <c:pt idx="310">
                  <c:v>5.0640875679979382</c:v>
                </c:pt>
                <c:pt idx="311">
                  <c:v>5.0798679887366989</c:v>
                </c:pt>
                <c:pt idx="312">
                  <c:v>5.0977554764867463</c:v>
                </c:pt>
                <c:pt idx="313">
                  <c:v>5.1135412114770347</c:v>
                </c:pt>
                <c:pt idx="314">
                  <c:v>5.1303820758742056</c:v>
                </c:pt>
                <c:pt idx="315">
                  <c:v>5.1472257768962315</c:v>
                </c:pt>
                <c:pt idx="316">
                  <c:v>5.1640723154988484</c:v>
                </c:pt>
                <c:pt idx="317">
                  <c:v>5.1819748729796471</c:v>
                </c:pt>
                <c:pt idx="318">
                  <c:v>5.1988272671127724</c:v>
                </c:pt>
                <c:pt idx="319">
                  <c:v>5.2146289663550398</c:v>
                </c:pt>
                <c:pt idx="320">
                  <c:v>5.2325405778684653</c:v>
                </c:pt>
                <c:pt idx="321">
                  <c:v>5.2494014964069393</c:v>
                </c:pt>
                <c:pt idx="322">
                  <c:v>5.2652111898899117</c:v>
                </c:pt>
                <c:pt idx="323">
                  <c:v>5.2831318645985652</c:v>
                </c:pt>
                <c:pt idx="324">
                  <c:v>5.3000013161705333</c:v>
                </c:pt>
                <c:pt idx="325">
                  <c:v>5.31687361400662</c:v>
                </c:pt>
                <c:pt idx="326">
                  <c:v>5.3337487590674373</c:v>
                </c:pt>
                <c:pt idx="327">
                  <c:v>5.3506267523141169</c:v>
                </c:pt>
                <c:pt idx="328">
                  <c:v>5.36750759470823</c:v>
                </c:pt>
                <c:pt idx="329">
                  <c:v>5.3854466126478702</c:v>
                </c:pt>
                <c:pt idx="330">
                  <c:v>5.4012778307876257</c:v>
                </c:pt>
                <c:pt idx="331">
                  <c:v>5.4181672263985341</c:v>
                </c:pt>
                <c:pt idx="332">
                  <c:v>5.4350594750081331</c:v>
                </c:pt>
                <c:pt idx="333">
                  <c:v>5.4519545775804801</c:v>
                </c:pt>
                <c:pt idx="334">
                  <c:v>5.468852535080087</c:v>
                </c:pt>
                <c:pt idx="335">
                  <c:v>5.4857533484719525</c:v>
                </c:pt>
                <c:pt idx="336">
                  <c:v>5.5026570187216013</c:v>
                </c:pt>
                <c:pt idx="337">
                  <c:v>5.5195635467950011</c:v>
                </c:pt>
                <c:pt idx="338">
                  <c:v>5.5354160132077581</c:v>
                </c:pt>
                <c:pt idx="339">
                  <c:v>5.5533851802795162</c:v>
                </c:pt>
                <c:pt idx="340">
                  <c:v>5.5703002876250647</c:v>
                </c:pt>
                <c:pt idx="341">
                  <c:v>5.5861607997413785</c:v>
                </c:pt>
                <c:pt idx="342">
                  <c:v>5.6041390883624853</c:v>
                </c:pt>
                <c:pt idx="343">
                  <c:v>5.6210627836917499</c:v>
                </c:pt>
                <c:pt idx="344">
                  <c:v>5.6379893436204416</c:v>
                </c:pt>
                <c:pt idx="345">
                  <c:v>5.6549187691185043</c:v>
                </c:pt>
                <c:pt idx="346">
                  <c:v>5.6707927089049424</c:v>
                </c:pt>
                <c:pt idx="347">
                  <c:v>5.6887862207048414</c:v>
                </c:pt>
                <c:pt idx="348">
                  <c:v>5.7057242487354216</c:v>
                </c:pt>
                <c:pt idx="349">
                  <c:v>5.7226651462199847</c:v>
                </c:pt>
                <c:pt idx="350">
                  <c:v>5.7396089141309075</c:v>
                </c:pt>
                <c:pt idx="351">
                  <c:v>5.756555553441058</c:v>
                </c:pt>
                <c:pt idx="352">
                  <c:v>5.7735050651238371</c:v>
                </c:pt>
                <c:pt idx="353">
                  <c:v>5.7904574501530925</c:v>
                </c:pt>
                <c:pt idx="354">
                  <c:v>5.8074127095032138</c:v>
                </c:pt>
                <c:pt idx="355">
                  <c:v>5.8243708441490405</c:v>
                </c:pt>
                <c:pt idx="356">
                  <c:v>5.8413318550659543</c:v>
                </c:pt>
                <c:pt idx="357">
                  <c:v>5.8572354159067368</c:v>
                </c:pt>
                <c:pt idx="358">
                  <c:v>5.8752625096169133</c:v>
                </c:pt>
                <c:pt idx="359">
                  <c:v>5.8922321552041694</c:v>
                </c:pt>
                <c:pt idx="360">
                  <c:v>5.909204680968891</c:v>
                </c:pt>
                <c:pt idx="361">
                  <c:v>5.9261800878889437</c:v>
                </c:pt>
                <c:pt idx="362">
                  <c:v>5.9431583769426473</c:v>
                </c:pt>
                <c:pt idx="363">
                  <c:v>5.960139549108864</c:v>
                </c:pt>
                <c:pt idx="364">
                  <c:v>5.9771236053669101</c:v>
                </c:pt>
                <c:pt idx="365">
                  <c:v>5.9941105466966471</c:v>
                </c:pt>
                <c:pt idx="366">
                  <c:v>6.0100384252961732</c:v>
                </c:pt>
                <c:pt idx="367">
                  <c:v>6.0280930884929944</c:v>
                </c:pt>
                <c:pt idx="368">
                  <c:v>6.0440263811416202</c:v>
                </c:pt>
                <c:pt idx="369">
                  <c:v>6.0620871823466063</c:v>
                </c:pt>
                <c:pt idx="370">
                  <c:v>6.0790885637497984</c:v>
                </c:pt>
                <c:pt idx="371">
                  <c:v>6.0960928361141855</c:v>
                </c:pt>
                <c:pt idx="372">
                  <c:v>6.113100000423132</c:v>
                </c:pt>
                <c:pt idx="373">
                  <c:v>6.130110057660457</c:v>
                </c:pt>
                <c:pt idx="374">
                  <c:v>6.1471230088105298</c:v>
                </c:pt>
                <c:pt idx="375">
                  <c:v>6.164138854858173</c:v>
                </c:pt>
                <c:pt idx="376">
                  <c:v>6.1811575967887613</c:v>
                </c:pt>
                <c:pt idx="377">
                  <c:v>6.1981792355881362</c:v>
                </c:pt>
                <c:pt idx="378">
                  <c:v>6.2152037722426421</c:v>
                </c:pt>
                <c:pt idx="379">
                  <c:v>6.2322312077391651</c:v>
                </c:pt>
                <c:pt idx="380">
                  <c:v>6.249261543065046</c:v>
                </c:pt>
                <c:pt idx="381">
                  <c:v>6.2662947792081773</c:v>
                </c:pt>
                <c:pt idx="382">
                  <c:v>6.2833309171569107</c:v>
                </c:pt>
                <c:pt idx="383">
                  <c:v>6.3003699579001484</c:v>
                </c:pt>
                <c:pt idx="384">
                  <c:v>6.3184771203974979</c:v>
                </c:pt>
                <c:pt idx="385">
                  <c:v>6.3344567517281387</c:v>
                </c:pt>
                <c:pt idx="386">
                  <c:v>6.3515045067931926</c:v>
                </c:pt>
                <c:pt idx="387">
                  <c:v>6.3685551686133044</c:v>
                </c:pt>
                <c:pt idx="388">
                  <c:v>6.3856087381799114</c:v>
                </c:pt>
                <c:pt idx="389">
                  <c:v>6.4026652164849072</c:v>
                </c:pt>
                <c:pt idx="390">
                  <c:v>6.4197246045207397</c:v>
                </c:pt>
                <c:pt idx="391">
                  <c:v>6.4367869032803213</c:v>
                </c:pt>
                <c:pt idx="392">
                  <c:v>6.4549187861127209</c:v>
                </c:pt>
                <c:pt idx="393">
                  <c:v>6.4709202369450551</c:v>
                </c:pt>
                <c:pt idx="394">
                  <c:v>6.4890583104113011</c:v>
                </c:pt>
                <c:pt idx="395">
                  <c:v>6.5061324442072817</c:v>
                </c:pt>
                <c:pt idx="396">
                  <c:v>6.5221420927229605</c:v>
                </c:pt>
                <c:pt idx="397">
                  <c:v>6.5402894600701407</c:v>
                </c:pt>
                <c:pt idx="398">
                  <c:v>6.5563045783760172</c:v>
                </c:pt>
                <c:pt idx="399">
                  <c:v>6.5744581469369052</c:v>
                </c:pt>
                <c:pt idx="400">
                  <c:v>6.5915468694896857</c:v>
                </c:pt>
                <c:pt idx="401">
                  <c:v>6.6075701994924003</c:v>
                </c:pt>
                <c:pt idx="402">
                  <c:v>6.6257330778243375</c:v>
                </c:pt>
                <c:pt idx="403">
                  <c:v>6.6428305656038882</c:v>
                </c:pt>
                <c:pt idx="404">
                  <c:v>6.6588621157287999</c:v>
                </c:pt>
                <c:pt idx="405">
                  <c:v>6.6770343133854233</c:v>
                </c:pt>
                <c:pt idx="406">
                  <c:v>6.6941405753881495</c:v>
                </c:pt>
                <c:pt idx="407">
                  <c:v>6.7112497641335489</c:v>
                </c:pt>
                <c:pt idx="408">
                  <c:v>6.7283618806232512</c:v>
                </c:pt>
                <c:pt idx="409">
                  <c:v>6.7444071497101064</c:v>
                </c:pt>
                <c:pt idx="410">
                  <c:v>6.7625949008448218</c:v>
                </c:pt>
                <c:pt idx="411">
                  <c:v>6.7797158065825478</c:v>
                </c:pt>
                <c:pt idx="412">
                  <c:v>6.7957693183227086</c:v>
                </c:pt>
                <c:pt idx="413">
                  <c:v>6.8139664143304914</c:v>
                </c:pt>
                <c:pt idx="414">
                  <c:v>6.8310961183496861</c:v>
                </c:pt>
                <c:pt idx="415">
                  <c:v>6.8482287571391911</c:v>
                </c:pt>
                <c:pt idx="416">
                  <c:v>6.8653643317048099</c:v>
                </c:pt>
                <c:pt idx="417">
                  <c:v>6.8825028430528148</c:v>
                </c:pt>
                <c:pt idx="418">
                  <c:v>6.8996442921900449</c:v>
                </c:pt>
                <c:pt idx="419">
                  <c:v>6.9167886801238083</c:v>
                </c:pt>
                <c:pt idx="420">
                  <c:v>6.9350078134793174</c:v>
                </c:pt>
                <c:pt idx="421">
                  <c:v>6.9510862764129131</c:v>
                </c:pt>
                <c:pt idx="422">
                  <c:v>6.9693116601344887</c:v>
                </c:pt>
                <c:pt idx="423">
                  <c:v>6.9864679972985888</c:v>
                </c:pt>
                <c:pt idx="424">
                  <c:v>7.0025547370337433</c:v>
                </c:pt>
                <c:pt idx="425">
                  <c:v>7.0197167789298023</c:v>
                </c:pt>
                <c:pt idx="426">
                  <c:v>7.0368817666882464</c:v>
                </c:pt>
                <c:pt idx="427">
                  <c:v>7.0540497013205874</c:v>
                </c:pt>
                <c:pt idx="428">
                  <c:v>7.0712205838388238</c:v>
                </c:pt>
                <c:pt idx="429">
                  <c:v>7.0883944152554692</c:v>
                </c:pt>
                <c:pt idx="430">
                  <c:v>7.1055711965836039</c:v>
                </c:pt>
                <c:pt idx="431">
                  <c:v>7.1238247601056859</c:v>
                </c:pt>
                <c:pt idx="432">
                  <c:v>7.1399336130291049</c:v>
                </c:pt>
                <c:pt idx="433">
                  <c:v>7.1571192501751852</c:v>
                </c:pt>
                <c:pt idx="434">
                  <c:v>7.1753822263390497</c:v>
                </c:pt>
                <c:pt idx="435">
                  <c:v>7.1914993873897588</c:v>
                </c:pt>
                <c:pt idx="436">
                  <c:v>7.2086938894900827</c:v>
                </c:pt>
                <c:pt idx="437">
                  <c:v>7.2258913486078828</c:v>
                </c:pt>
                <c:pt idx="438">
                  <c:v>7.2430917657604095</c:v>
                </c:pt>
                <c:pt idx="439">
                  <c:v>7.2613704512512536</c:v>
                </c:pt>
                <c:pt idx="440">
                  <c:v>7.2775014782411773</c:v>
                </c:pt>
                <c:pt idx="441">
                  <c:v>7.294710775606533</c:v>
                </c:pt>
                <c:pt idx="442">
                  <c:v>7.3129988996725013</c:v>
                </c:pt>
                <c:pt idx="443">
                  <c:v>7.3302143075049839</c:v>
                </c:pt>
                <c:pt idx="444">
                  <c:v>7.3474326795504572</c:v>
                </c:pt>
                <c:pt idx="445">
                  <c:v>7.3646540168298484</c:v>
                </c:pt>
                <c:pt idx="446">
                  <c:v>7.381878320364665</c:v>
                </c:pt>
                <c:pt idx="447">
                  <c:v>7.3991055911769035</c:v>
                </c:pt>
                <c:pt idx="448">
                  <c:v>7.4152588533633175</c:v>
                </c:pt>
                <c:pt idx="449">
                  <c:v>7.433569038724321</c:v>
                </c:pt>
                <c:pt idx="450">
                  <c:v>7.4508052175061579</c:v>
                </c:pt>
                <c:pt idx="451">
                  <c:v>7.4669668337029513</c:v>
                </c:pt>
                <c:pt idx="452">
                  <c:v>7.4852864902067466</c:v>
                </c:pt>
                <c:pt idx="453">
                  <c:v>7.502531586175337</c:v>
                </c:pt>
                <c:pt idx="454">
                  <c:v>7.5197796565902291</c:v>
                </c:pt>
                <c:pt idx="455">
                  <c:v>7.5370307024776597</c:v>
                </c:pt>
                <c:pt idx="456">
                  <c:v>7.5542847248644156</c:v>
                </c:pt>
                <c:pt idx="457">
                  <c:v>7.5704630750315678</c:v>
                </c:pt>
                <c:pt idx="458">
                  <c:v>7.5888017032457027</c:v>
                </c:pt>
                <c:pt idx="459">
                  <c:v>7.6049856391063235</c:v>
                </c:pt>
                <c:pt idx="460">
                  <c:v>7.6233305999589076</c:v>
                </c:pt>
                <c:pt idx="461">
                  <c:v>7.6405995202625769</c:v>
                </c:pt>
                <c:pt idx="462">
                  <c:v>7.6578714232374248</c:v>
                </c:pt>
                <c:pt idx="463">
                  <c:v>7.6751463099139352</c:v>
                </c:pt>
                <c:pt idx="464">
                  <c:v>7.6924241813231706</c:v>
                </c:pt>
                <c:pt idx="465">
                  <c:v>7.7097050384966952</c:v>
                </c:pt>
                <c:pt idx="466">
                  <c:v>7.7280692219092746</c:v>
                </c:pt>
                <c:pt idx="467">
                  <c:v>7.7453562404818408</c:v>
                </c:pt>
                <c:pt idx="468">
                  <c:v>7.7615655349267438</c:v>
                </c:pt>
                <c:pt idx="469">
                  <c:v>7.7799392454411826</c:v>
                </c:pt>
                <c:pt idx="470">
                  <c:v>7.7961541469711806</c:v>
                </c:pt>
                <c:pt idx="471">
                  <c:v>7.8145342143804672</c:v>
                </c:pt>
                <c:pt idx="472">
                  <c:v>7.8318361879299871</c:v>
                </c:pt>
                <c:pt idx="473">
                  <c:v>7.8480595073648729</c:v>
                </c:pt>
                <c:pt idx="474">
                  <c:v>7.8664491183682514</c:v>
                </c:pt>
                <c:pt idx="475">
                  <c:v>7.8837600773304182</c:v>
                </c:pt>
                <c:pt idx="476">
                  <c:v>7.8999918234149753</c:v>
                </c:pt>
                <c:pt idx="477">
                  <c:v>7.9183909879283547</c:v>
                </c:pt>
                <c:pt idx="478">
                  <c:v>7.9357109416407692</c:v>
                </c:pt>
                <c:pt idx="479">
                  <c:v>7.9530338956808233</c:v>
                </c:pt>
                <c:pt idx="480">
                  <c:v>7.9703598510881672</c:v>
                </c:pt>
                <c:pt idx="481">
                  <c:v>7.9866056610587499</c:v>
                </c:pt>
                <c:pt idx="482">
                  <c:v>8.0050207701661513</c:v>
                </c:pt>
                <c:pt idx="483">
                  <c:v>8.0223557359188362</c:v>
                </c:pt>
                <c:pt idx="484">
                  <c:v>8.0386099959252562</c:v>
                </c:pt>
                <c:pt idx="485">
                  <c:v>8.0570346850607493</c:v>
                </c:pt>
                <c:pt idx="486">
                  <c:v>8.0743786705352836</c:v>
                </c:pt>
                <c:pt idx="487">
                  <c:v>8.090641389372454</c:v>
                </c:pt>
                <c:pt idx="488">
                  <c:v>8.1079912050741783</c:v>
                </c:pt>
                <c:pt idx="489">
                  <c:v>8.1264286830963339</c:v>
                </c:pt>
                <c:pt idx="490">
                  <c:v>8.1437847094776767</c:v>
                </c:pt>
                <c:pt idx="491">
                  <c:v>8.1611437486984553</c:v>
                </c:pt>
                <c:pt idx="492">
                  <c:v>8.1774205851684592</c:v>
                </c:pt>
                <c:pt idx="493">
                  <c:v>8.1958708698435725</c:v>
                </c:pt>
                <c:pt idx="494">
                  <c:v>8.2132389538619108</c:v>
                </c:pt>
                <c:pt idx="495">
                  <c:v>8.2295242726830153</c:v>
                </c:pt>
                <c:pt idx="496">
                  <c:v>8.247984174029261</c:v>
                </c:pt>
                <c:pt idx="497">
                  <c:v>8.2653613122755445</c:v>
                </c:pt>
                <c:pt idx="498">
                  <c:v>8.2827414706959939</c:v>
                </c:pt>
                <c:pt idx="499">
                  <c:v>8.3001246503405977</c:v>
                </c:pt>
                <c:pt idx="500">
                  <c:v>8.3175108522599235</c:v>
                </c:pt>
                <c:pt idx="501">
                  <c:v>8.3349000775050825</c:v>
                </c:pt>
                <c:pt idx="502">
                  <c:v>8.3522923271277119</c:v>
                </c:pt>
                <c:pt idx="503">
                  <c:v>8.3686003088336811</c:v>
                </c:pt>
                <c:pt idx="504">
                  <c:v>8.3859984211823857</c:v>
                </c:pt>
                <c:pt idx="505">
                  <c:v>8.4044872327851134</c:v>
                </c:pt>
                <c:pt idx="506">
                  <c:v>8.4208037293431772</c:v>
                </c:pt>
                <c:pt idx="507">
                  <c:v>8.4392989777490062</c:v>
                </c:pt>
                <c:pt idx="508">
                  <c:v>8.4567093957518367</c:v>
                </c:pt>
                <c:pt idx="509">
                  <c:v>8.4741228455090667</c:v>
                </c:pt>
                <c:pt idx="510">
                  <c:v>8.4915393280767333</c:v>
                </c:pt>
                <c:pt idx="511">
                  <c:v>8.5089588445114632</c:v>
                </c:pt>
                <c:pt idx="512">
                  <c:v>8.526381395870386</c:v>
                </c:pt>
                <c:pt idx="513">
                  <c:v>8.5438069832112316</c:v>
                </c:pt>
                <c:pt idx="514">
                  <c:v>8.560146229572613</c:v>
                </c:pt>
                <c:pt idx="515">
                  <c:v>8.5786672700722413</c:v>
                </c:pt>
                <c:pt idx="516">
                  <c:v>8.5961019717105938</c:v>
                </c:pt>
                <c:pt idx="517">
                  <c:v>8.61353971356721</c:v>
                </c:pt>
                <c:pt idx="518">
                  <c:v>8.6309804967025858</c:v>
                </c:pt>
                <c:pt idx="519">
                  <c:v>8.6484243221777284</c:v>
                </c:pt>
                <c:pt idx="520">
                  <c:v>8.6647806725672165</c:v>
                </c:pt>
                <c:pt idx="521">
                  <c:v>8.6833211043942651</c:v>
                </c:pt>
                <c:pt idx="522">
                  <c:v>8.7007740632604964</c:v>
                </c:pt>
                <c:pt idx="523">
                  <c:v>8.7182300687161902</c:v>
                </c:pt>
                <c:pt idx="524">
                  <c:v>8.7356891218251409</c:v>
                </c:pt>
                <c:pt idx="525">
                  <c:v>8.7542427062671617</c:v>
                </c:pt>
                <c:pt idx="526">
                  <c:v>8.7706163752609001</c:v>
                </c:pt>
                <c:pt idx="527">
                  <c:v>8.78808457771812</c:v>
                </c:pt>
                <c:pt idx="528">
                  <c:v>8.8055558320894214</c:v>
                </c:pt>
                <c:pt idx="529">
                  <c:v>8.8230301394414283</c:v>
                </c:pt>
                <c:pt idx="530">
                  <c:v>8.8405075008412783</c:v>
                </c:pt>
                <c:pt idx="531">
                  <c:v>8.8579879173567182</c:v>
                </c:pt>
                <c:pt idx="532">
                  <c:v>8.8754713900560027</c:v>
                </c:pt>
                <c:pt idx="533">
                  <c:v>8.8940509296647434</c:v>
                </c:pt>
                <c:pt idx="534">
                  <c:v>8.9104475082820915</c:v>
                </c:pt>
                <c:pt idx="535">
                  <c:v>8.9279401559482352</c:v>
                </c:pt>
                <c:pt idx="536">
                  <c:v>8.9465294474763901</c:v>
                </c:pt>
                <c:pt idx="537">
                  <c:v>8.9640284085202406</c:v>
                </c:pt>
                <c:pt idx="538">
                  <c:v>8.9815304322363989</c:v>
                </c:pt>
                <c:pt idx="539">
                  <c:v>8.9979413619523942</c:v>
                </c:pt>
                <c:pt idx="540">
                  <c:v>9.016543671975235</c:v>
                </c:pt>
                <c:pt idx="541">
                  <c:v>9.0340548901440982</c:v>
                </c:pt>
                <c:pt idx="542">
                  <c:v>9.0504744425839867</c:v>
                </c:pt>
                <c:pt idx="543">
                  <c:v>9.0679916039727892</c:v>
                </c:pt>
                <c:pt idx="544">
                  <c:v>9.0866069507373659</c:v>
                </c:pt>
                <c:pt idx="545">
                  <c:v>9.1030351349671257</c:v>
                </c:pt>
                <c:pt idx="546">
                  <c:v>9.1205615067244192</c:v>
                </c:pt>
                <c:pt idx="547">
                  <c:v>9.1391866430430451</c:v>
                </c:pt>
                <c:pt idx="548">
                  <c:v>9.1556234681429309</c:v>
                </c:pt>
                <c:pt idx="549">
                  <c:v>9.1742551365531213</c:v>
                </c:pt>
                <c:pt idx="550">
                  <c:v>9.1917939961337467</c:v>
                </c:pt>
                <c:pt idx="551">
                  <c:v>9.208239471198354</c:v>
                </c:pt>
                <c:pt idx="552">
                  <c:v>9.2268809463412946</c:v>
                </c:pt>
                <c:pt idx="553">
                  <c:v>9.2433321931087118</c:v>
                </c:pt>
                <c:pt idx="554">
                  <c:v>9.2608831732663166</c:v>
                </c:pt>
                <c:pt idx="555">
                  <c:v>9.2795344654709346</c:v>
                </c:pt>
                <c:pt idx="556">
                  <c:v>9.2959943773926987</c:v>
                </c:pt>
                <c:pt idx="557">
                  <c:v>9.3146522200514603</c:v>
                </c:pt>
                <c:pt idx="558">
                  <c:v>9.3322157231372849</c:v>
                </c:pt>
                <c:pt idx="559">
                  <c:v>9.3486843093463925</c:v>
                </c:pt>
                <c:pt idx="560">
                  <c:v>9.3673519863180221</c:v>
                </c:pt>
                <c:pt idx="561">
                  <c:v>9.3849247485817973</c:v>
                </c:pt>
                <c:pt idx="562">
                  <c:v>9.402500599408075</c:v>
                </c:pt>
                <c:pt idx="563">
                  <c:v>9.4200795398827015</c:v>
                </c:pt>
                <c:pt idx="564">
                  <c:v>9.4365626035721171</c:v>
                </c:pt>
                <c:pt idx="565">
                  <c:v>9.4552466941234137</c:v>
                </c:pt>
                <c:pt idx="566">
                  <c:v>9.47283491006411</c:v>
                </c:pt>
                <c:pt idx="567">
                  <c:v>9.4893266724661842</c:v>
                </c:pt>
                <c:pt idx="568">
                  <c:v>9.5080206250269903</c:v>
                </c:pt>
                <c:pt idx="569">
                  <c:v>9.525618126227231</c:v>
                </c:pt>
                <c:pt idx="570">
                  <c:v>9.5421185965280824</c:v>
                </c:pt>
                <c:pt idx="571">
                  <c:v>9.5597220996706493</c:v>
                </c:pt>
                <c:pt idx="572">
                  <c:v>9.5784292177836274</c:v>
                </c:pt>
                <c:pt idx="573">
                  <c:v>9.5949384051838891</c:v>
                </c:pt>
                <c:pt idx="574">
                  <c:v>9.6136521130294597</c:v>
                </c:pt>
                <c:pt idx="575">
                  <c:v>9.6301671169480194</c:v>
                </c:pt>
                <c:pt idx="576">
                  <c:v>9.6477861279063806</c:v>
                </c:pt>
                <c:pt idx="577">
                  <c:v>9.6654082437072599</c:v>
                </c:pt>
                <c:pt idx="578">
                  <c:v>9.6830334654451224</c:v>
                </c:pt>
                <c:pt idx="579">
                  <c:v>9.7006617942150388</c:v>
                </c:pt>
                <c:pt idx="580">
                  <c:v>9.7193952991432919</c:v>
                </c:pt>
                <c:pt idx="581">
                  <c:v>9.7359277772340818</c:v>
                </c:pt>
                <c:pt idx="582">
                  <c:v>9.7535654336762043</c:v>
                </c:pt>
                <c:pt idx="583">
                  <c:v>9.7723088528614941</c:v>
                </c:pt>
                <c:pt idx="584">
                  <c:v>9.7888500819125372</c:v>
                </c:pt>
                <c:pt idx="585">
                  <c:v>9.8076001164344433</c:v>
                </c:pt>
                <c:pt idx="586">
                  <c:v>9.8241471846074973</c:v>
                </c:pt>
                <c:pt idx="587">
                  <c:v>9.8418004091251294</c:v>
                </c:pt>
                <c:pt idx="588">
                  <c:v>9.8605603754122093</c:v>
                </c:pt>
                <c:pt idx="589">
                  <c:v>9.8771162100020504</c:v>
                </c:pt>
                <c:pt idx="590">
                  <c:v>9.894778788563654</c:v>
                </c:pt>
                <c:pt idx="591">
                  <c:v>9.913548697143062</c:v>
                </c:pt>
                <c:pt idx="592">
                  <c:v>9.9312177123623009</c:v>
                </c:pt>
                <c:pt idx="593">
                  <c:v>9.948889850074238</c:v>
                </c:pt>
                <c:pt idx="594">
                  <c:v>9.9665651113827032</c:v>
                </c:pt>
                <c:pt idx="595">
                  <c:v>9.9842434973921126</c:v>
                </c:pt>
                <c:pt idx="596">
                  <c:v>10.00192500920744</c:v>
                </c:pt>
                <c:pt idx="597">
                  <c:v>10.018504266384166</c:v>
                </c:pt>
                <c:pt idx="598">
                  <c:v>10.037297414678727</c:v>
                </c:pt>
                <c:pt idx="599">
                  <c:v>10.054988310547595</c:v>
                </c:pt>
                <c:pt idx="600">
                  <c:v>10.071576368289954</c:v>
                </c:pt>
                <c:pt idx="601">
                  <c:v>10.089273329989041</c:v>
                </c:pt>
                <c:pt idx="602">
                  <c:v>10.108079783976956</c:v>
                </c:pt>
                <c:pt idx="603">
                  <c:v>10.124676651632903</c:v>
                </c:pt>
                <c:pt idx="604">
                  <c:v>10.143489765535397</c:v>
                </c:pt>
                <c:pt idx="605">
                  <c:v>10.161199459425358</c:v>
                </c:pt>
                <c:pt idx="606">
                  <c:v>10.177805146357752</c:v>
                </c:pt>
                <c:pt idx="607">
                  <c:v>10.196628258981079</c:v>
                </c:pt>
                <c:pt idx="608">
                  <c:v>10.213239830640067</c:v>
                </c:pt>
                <c:pt idx="609">
                  <c:v>10.230961882456999</c:v>
                </c:pt>
                <c:pt idx="610">
                  <c:v>10.249795004434972</c:v>
                </c:pt>
                <c:pt idx="611">
                  <c:v>10.266415411008362</c:v>
                </c:pt>
                <c:pt idx="612">
                  <c:v>10.285255211805488</c:v>
                </c:pt>
                <c:pt idx="613">
                  <c:v>10.302990031954398</c:v>
                </c:pt>
                <c:pt idx="614">
                  <c:v>10.319619282844965</c:v>
                </c:pt>
                <c:pt idx="615">
                  <c:v>10.338469110757497</c:v>
                </c:pt>
                <c:pt idx="616">
                  <c:v>10.356213371644696</c:v>
                </c:pt>
                <c:pt idx="617">
                  <c:v>10.373960781678626</c:v>
                </c:pt>
                <c:pt idx="618">
                  <c:v>10.391711341977297</c:v>
                </c:pt>
                <c:pt idx="619">
                  <c:v>10.409465053659261</c:v>
                </c:pt>
                <c:pt idx="620">
                  <c:v>10.427221917843717</c:v>
                </c:pt>
                <c:pt idx="621">
                  <c:v>10.444981935650421</c:v>
                </c:pt>
                <c:pt idx="622">
                  <c:v>10.461634817470097</c:v>
                </c:pt>
                <c:pt idx="623">
                  <c:v>10.480511436612632</c:v>
                </c:pt>
                <c:pt idx="624">
                  <c:v>10.498280922010663</c:v>
                </c:pt>
                <c:pt idx="625">
                  <c:v>10.516053565516005</c:v>
                </c:pt>
                <c:pt idx="626">
                  <c:v>10.533829368251395</c:v>
                </c:pt>
                <c:pt idx="627">
                  <c:v>10.536051565782628</c:v>
                </c:pt>
              </c:numCache>
            </c:numRef>
          </c:xVal>
          <c:yVal>
            <c:numRef>
              <c:f>CHS_15Nov2015!$F$27:$F$654</c:f>
              <c:numCache>
                <c:formatCode>General</c:formatCode>
                <c:ptCount val="628"/>
                <c:pt idx="0">
                  <c:v>8.3000000000000004E-2</c:v>
                </c:pt>
                <c:pt idx="1">
                  <c:v>0.10199693999999999</c:v>
                </c:pt>
                <c:pt idx="2">
                  <c:v>0.2599532</c:v>
                </c:pt>
                <c:pt idx="3">
                  <c:v>0.35387964</c:v>
                </c:pt>
                <c:pt idx="4">
                  <c:v>0.427786</c:v>
                </c:pt>
                <c:pt idx="5">
                  <c:v>0.53764492000000008</c:v>
                </c:pt>
                <c:pt idx="6">
                  <c:v>0.62449375000000007</c:v>
                </c:pt>
                <c:pt idx="7">
                  <c:v>0.68133845999999998</c:v>
                </c:pt>
                <c:pt idx="8">
                  <c:v>0.78112416000000007</c:v>
                </c:pt>
                <c:pt idx="9">
                  <c:v>0.88485705999999997</c:v>
                </c:pt>
                <c:pt idx="10">
                  <c:v>0.95061960000000001</c:v>
                </c:pt>
                <c:pt idx="11">
                  <c:v>1.0123776</c:v>
                </c:pt>
                <c:pt idx="12">
                  <c:v>1.11203936</c:v>
                </c:pt>
                <c:pt idx="13">
                  <c:v>1.1747283900000001</c:v>
                </c:pt>
                <c:pt idx="14">
                  <c:v>1.2254457599999999</c:v>
                </c:pt>
                <c:pt idx="15">
                  <c:v>1.2940947199999999</c:v>
                </c:pt>
                <c:pt idx="16">
                  <c:v>1.3587312000000002</c:v>
                </c:pt>
                <c:pt idx="17">
                  <c:v>1.40240064</c:v>
                </c:pt>
                <c:pt idx="18">
                  <c:v>1.4440614399999998</c:v>
                </c:pt>
                <c:pt idx="19">
                  <c:v>1.5106367999999999</c:v>
                </c:pt>
                <c:pt idx="20">
                  <c:v>1.5353184</c:v>
                </c:pt>
                <c:pt idx="21">
                  <c:v>1.5659570899999999</c:v>
                </c:pt>
                <c:pt idx="22">
                  <c:v>1.61356016</c:v>
                </c:pt>
                <c:pt idx="23">
                  <c:v>1.64718144</c:v>
                </c:pt>
                <c:pt idx="24">
                  <c:v>1.6508856700000001</c:v>
                </c:pt>
                <c:pt idx="25">
                  <c:v>1.6874950399999999</c:v>
                </c:pt>
                <c:pt idx="26">
                  <c:v>1.7360280000000001</c:v>
                </c:pt>
                <c:pt idx="27">
                  <c:v>1.7437158399999999</c:v>
                </c:pt>
                <c:pt idx="28">
                  <c:v>1.75040544</c:v>
                </c:pt>
                <c:pt idx="29">
                  <c:v>1.7909404799999999</c:v>
                </c:pt>
                <c:pt idx="30">
                  <c:v>1.80856912</c:v>
                </c:pt>
                <c:pt idx="31">
                  <c:v>1.7933504</c:v>
                </c:pt>
                <c:pt idx="32">
                  <c:v>1.8278884799999999</c:v>
                </c:pt>
                <c:pt idx="33">
                  <c:v>1.8624153600000002</c:v>
                </c:pt>
                <c:pt idx="34">
                  <c:v>1.8581369600000002</c:v>
                </c:pt>
                <c:pt idx="35">
                  <c:v>1.8498816</c:v>
                </c:pt>
                <c:pt idx="36">
                  <c:v>1.8943319999999999</c:v>
                </c:pt>
                <c:pt idx="37">
                  <c:v>1.8989984</c:v>
                </c:pt>
                <c:pt idx="38">
                  <c:v>1.8877579199999999</c:v>
                </c:pt>
                <c:pt idx="39">
                  <c:v>1.90733248</c:v>
                </c:pt>
                <c:pt idx="40">
                  <c:v>1.92491312</c:v>
                </c:pt>
                <c:pt idx="41">
                  <c:v>1.9266097900000001</c:v>
                </c:pt>
                <c:pt idx="42">
                  <c:v>1.9213129599999998</c:v>
                </c:pt>
                <c:pt idx="43">
                  <c:v>1.95080192</c:v>
                </c:pt>
                <c:pt idx="44">
                  <c:v>1.9465151999999999</c:v>
                </c:pt>
                <c:pt idx="45">
                  <c:v>1.9481875199999998</c:v>
                </c:pt>
                <c:pt idx="46">
                  <c:v>1.9597872000000001</c:v>
                </c:pt>
                <c:pt idx="47">
                  <c:v>1.9694176000000001</c:v>
                </c:pt>
                <c:pt idx="48">
                  <c:v>1.9551856000000001</c:v>
                </c:pt>
                <c:pt idx="49">
                  <c:v>1.9677705599999999</c:v>
                </c:pt>
                <c:pt idx="50">
                  <c:v>1.9982102399999999</c:v>
                </c:pt>
                <c:pt idx="51">
                  <c:v>1.9849919999999999</c:v>
                </c:pt>
                <c:pt idx="52">
                  <c:v>1.9816963200000002</c:v>
                </c:pt>
                <c:pt idx="53">
                  <c:v>2.0041852799999997</c:v>
                </c:pt>
                <c:pt idx="54">
                  <c:v>2.0048534399999998</c:v>
                </c:pt>
                <c:pt idx="55">
                  <c:v>1.98174863</c:v>
                </c:pt>
                <c:pt idx="56">
                  <c:v>2.0051976000000002</c:v>
                </c:pt>
                <c:pt idx="57">
                  <c:v>2.0286588800000001</c:v>
                </c:pt>
                <c:pt idx="58">
                  <c:v>2.0134884799999999</c:v>
                </c:pt>
                <c:pt idx="59">
                  <c:v>1.9953302199999998</c:v>
                </c:pt>
                <c:pt idx="60">
                  <c:v>2.0326291200000002</c:v>
                </c:pt>
                <c:pt idx="61">
                  <c:v>2.0362829599999999</c:v>
                </c:pt>
                <c:pt idx="62">
                  <c:v>2.0151384000000001</c:v>
                </c:pt>
                <c:pt idx="63">
                  <c:v>2.0296844999999997</c:v>
                </c:pt>
                <c:pt idx="64">
                  <c:v>2.0501450299999999</c:v>
                </c:pt>
                <c:pt idx="65">
                  <c:v>2.0389056000000001</c:v>
                </c:pt>
                <c:pt idx="66">
                  <c:v>2.0287004999999998</c:v>
                </c:pt>
                <c:pt idx="67">
                  <c:v>2.0550876499999999</c:v>
                </c:pt>
                <c:pt idx="68">
                  <c:v>2.0517667199999998</c:v>
                </c:pt>
                <c:pt idx="69">
                  <c:v>2.0425534499999998</c:v>
                </c:pt>
                <c:pt idx="70">
                  <c:v>2.04914584</c:v>
                </c:pt>
                <c:pt idx="71">
                  <c:v>2.0557567800000003</c:v>
                </c:pt>
                <c:pt idx="72">
                  <c:v>2.0474941500000003</c:v>
                </c:pt>
                <c:pt idx="73">
                  <c:v>2.0461742999999997</c:v>
                </c:pt>
                <c:pt idx="74">
                  <c:v>2.07156064</c:v>
                </c:pt>
                <c:pt idx="75">
                  <c:v>2.0553935999999999</c:v>
                </c:pt>
                <c:pt idx="76">
                  <c:v>2.0491327400000001</c:v>
                </c:pt>
                <c:pt idx="77">
                  <c:v>2.06561526</c:v>
                </c:pt>
                <c:pt idx="78">
                  <c:v>2.0682437999999999</c:v>
                </c:pt>
                <c:pt idx="79">
                  <c:v>2.04517463</c:v>
                </c:pt>
                <c:pt idx="80">
                  <c:v>2.06559896</c:v>
                </c:pt>
                <c:pt idx="81">
                  <c:v>2.0850086399999999</c:v>
                </c:pt>
                <c:pt idx="82">
                  <c:v>2.0698857899999998</c:v>
                </c:pt>
                <c:pt idx="83">
                  <c:v>2.0586734</c:v>
                </c:pt>
                <c:pt idx="84">
                  <c:v>2.0859683599999999</c:v>
                </c:pt>
                <c:pt idx="85">
                  <c:v>2.0895764400000001</c:v>
                </c:pt>
                <c:pt idx="86">
                  <c:v>2.0616177999999996</c:v>
                </c:pt>
                <c:pt idx="87">
                  <c:v>2.0790150000000001</c:v>
                </c:pt>
                <c:pt idx="88">
                  <c:v>2.0974346999999995</c:v>
                </c:pt>
                <c:pt idx="89">
                  <c:v>2.0842771600000001</c:v>
                </c:pt>
                <c:pt idx="90">
                  <c:v>2.0681664399999997</c:v>
                </c:pt>
                <c:pt idx="91">
                  <c:v>2.1003562200000001</c:v>
                </c:pt>
                <c:pt idx="92">
                  <c:v>2.0970588800000001</c:v>
                </c:pt>
                <c:pt idx="93">
                  <c:v>2.0809536</c:v>
                </c:pt>
                <c:pt idx="94">
                  <c:v>2.0884968000000002</c:v>
                </c:pt>
                <c:pt idx="95">
                  <c:v>2.0980073999999997</c:v>
                </c:pt>
                <c:pt idx="96">
                  <c:v>2.0897880399999997</c:v>
                </c:pt>
                <c:pt idx="97">
                  <c:v>2.0825559</c:v>
                </c:pt>
                <c:pt idx="98">
                  <c:v>2.1117525000000001</c:v>
                </c:pt>
                <c:pt idx="99">
                  <c:v>2.0986128800000001</c:v>
                </c:pt>
                <c:pt idx="100">
                  <c:v>2.0903983200000003</c:v>
                </c:pt>
                <c:pt idx="101">
                  <c:v>2.1018667200000003</c:v>
                </c:pt>
                <c:pt idx="102">
                  <c:v>2.1015463200000002</c:v>
                </c:pt>
                <c:pt idx="103">
                  <c:v>2.0854440000000003</c:v>
                </c:pt>
                <c:pt idx="104">
                  <c:v>2.1018463500000002</c:v>
                </c:pt>
                <c:pt idx="105">
                  <c:v>2.12018884</c:v>
                </c:pt>
                <c:pt idx="106">
                  <c:v>2.10509543</c:v>
                </c:pt>
                <c:pt idx="107">
                  <c:v>2.09590524</c:v>
                </c:pt>
                <c:pt idx="108">
                  <c:v>2.1181710499999995</c:v>
                </c:pt>
                <c:pt idx="109">
                  <c:v>2.1207529199999997</c:v>
                </c:pt>
                <c:pt idx="110">
                  <c:v>2.0929167</c:v>
                </c:pt>
                <c:pt idx="111">
                  <c:v>2.1141678399999999</c:v>
                </c:pt>
                <c:pt idx="112">
                  <c:v>2.13445098</c:v>
                </c:pt>
                <c:pt idx="113">
                  <c:v>2.11939338</c:v>
                </c:pt>
                <c:pt idx="114">
                  <c:v>2.1003696599999997</c:v>
                </c:pt>
                <c:pt idx="115">
                  <c:v>2.13146609</c:v>
                </c:pt>
                <c:pt idx="116">
                  <c:v>2.1311187299999999</c:v>
                </c:pt>
                <c:pt idx="117">
                  <c:v>2.1081975600000002</c:v>
                </c:pt>
                <c:pt idx="118">
                  <c:v>2.1196296000000001</c:v>
                </c:pt>
                <c:pt idx="119">
                  <c:v>2.1349824000000002</c:v>
                </c:pt>
                <c:pt idx="120">
                  <c:v>2.1277456199999998</c:v>
                </c:pt>
                <c:pt idx="121">
                  <c:v>2.1185928000000001</c:v>
                </c:pt>
                <c:pt idx="122">
                  <c:v>2.1447252899999998</c:v>
                </c:pt>
                <c:pt idx="123">
                  <c:v>2.135529</c:v>
                </c:pt>
                <c:pt idx="124">
                  <c:v>2.1253988000000001</c:v>
                </c:pt>
                <c:pt idx="125">
                  <c:v>2.1319132499999998</c:v>
                </c:pt>
                <c:pt idx="126">
                  <c:v>2.13452712</c:v>
                </c:pt>
                <c:pt idx="127">
                  <c:v>2.1263179000000001</c:v>
                </c:pt>
                <c:pt idx="128">
                  <c:v>2.1298895399999997</c:v>
                </c:pt>
                <c:pt idx="129">
                  <c:v>2.1501341999999997</c:v>
                </c:pt>
                <c:pt idx="130">
                  <c:v>2.1331332000000001</c:v>
                </c:pt>
                <c:pt idx="131">
                  <c:v>2.1259083300000001</c:v>
                </c:pt>
                <c:pt idx="132">
                  <c:v>2.1461433599999999</c:v>
                </c:pt>
                <c:pt idx="133">
                  <c:v>2.1448137199999997</c:v>
                </c:pt>
                <c:pt idx="134">
                  <c:v>2.1239091999999999</c:v>
                </c:pt>
                <c:pt idx="135">
                  <c:v>2.1382410000000003</c:v>
                </c:pt>
                <c:pt idx="136">
                  <c:v>2.1603955200000002</c:v>
                </c:pt>
                <c:pt idx="137">
                  <c:v>2.1463463200000001</c:v>
                </c:pt>
                <c:pt idx="138">
                  <c:v>2.1293672400000001</c:v>
                </c:pt>
                <c:pt idx="139">
                  <c:v>2.15737976</c:v>
                </c:pt>
                <c:pt idx="140">
                  <c:v>2.1609379999999998</c:v>
                </c:pt>
                <c:pt idx="141">
                  <c:v>2.1332104799999998</c:v>
                </c:pt>
                <c:pt idx="142">
                  <c:v>2.1475235600000002</c:v>
                </c:pt>
                <c:pt idx="143">
                  <c:v>2.1657411200000003</c:v>
                </c:pt>
                <c:pt idx="144">
                  <c:v>2.1546378000000002</c:v>
                </c:pt>
                <c:pt idx="145">
                  <c:v>2.1415839999999999</c:v>
                </c:pt>
                <c:pt idx="146">
                  <c:v>2.1715153200000001</c:v>
                </c:pt>
                <c:pt idx="147">
                  <c:v>2.1633461999999999</c:v>
                </c:pt>
                <c:pt idx="148">
                  <c:v>2.1483660000000002</c:v>
                </c:pt>
                <c:pt idx="149">
                  <c:v>2.1528958500000002</c:v>
                </c:pt>
                <c:pt idx="150">
                  <c:v>2.1652115999999997</c:v>
                </c:pt>
                <c:pt idx="151">
                  <c:v>2.1609746999999997</c:v>
                </c:pt>
                <c:pt idx="152">
                  <c:v>2.1557410100000003</c:v>
                </c:pt>
                <c:pt idx="153">
                  <c:v>2.1788274200000002</c:v>
                </c:pt>
                <c:pt idx="154">
                  <c:v>2.1638142600000001</c:v>
                </c:pt>
                <c:pt idx="155">
                  <c:v>2.1615085600000001</c:v>
                </c:pt>
                <c:pt idx="156">
                  <c:v>2.1738099600000003</c:v>
                </c:pt>
                <c:pt idx="157">
                  <c:v>2.1773759699999999</c:v>
                </c:pt>
                <c:pt idx="158">
                  <c:v>2.1545953</c:v>
                </c:pt>
                <c:pt idx="159">
                  <c:v>2.1698380200000003</c:v>
                </c:pt>
                <c:pt idx="160">
                  <c:v>2.1889740600000001</c:v>
                </c:pt>
                <c:pt idx="161">
                  <c:v>2.17204905</c:v>
                </c:pt>
                <c:pt idx="162">
                  <c:v>2.1619495099999999</c:v>
                </c:pt>
                <c:pt idx="163">
                  <c:v>2.1859477200000001</c:v>
                </c:pt>
                <c:pt idx="164">
                  <c:v>2.1895070400000001</c:v>
                </c:pt>
                <c:pt idx="165">
                  <c:v>2.1618804000000003</c:v>
                </c:pt>
                <c:pt idx="166">
                  <c:v>2.1780550500000002</c:v>
                </c:pt>
                <c:pt idx="167">
                  <c:v>2.1991364999999998</c:v>
                </c:pt>
                <c:pt idx="168">
                  <c:v>2.1851483000000003</c:v>
                </c:pt>
                <c:pt idx="169">
                  <c:v>2.1691959299999999</c:v>
                </c:pt>
                <c:pt idx="170">
                  <c:v>2.2009486200000001</c:v>
                </c:pt>
                <c:pt idx="171">
                  <c:v>2.1947495999999997</c:v>
                </c:pt>
                <c:pt idx="172">
                  <c:v>2.1749348400000001</c:v>
                </c:pt>
                <c:pt idx="173">
                  <c:v>2.1804346799999998</c:v>
                </c:pt>
                <c:pt idx="174">
                  <c:v>2.1975561999999997</c:v>
                </c:pt>
                <c:pt idx="175">
                  <c:v>2.1923561</c:v>
                </c:pt>
                <c:pt idx="176">
                  <c:v>2.1793585200000001</c:v>
                </c:pt>
                <c:pt idx="177">
                  <c:v>2.2023253999999999</c:v>
                </c:pt>
                <c:pt idx="178">
                  <c:v>2.1932171800000004</c:v>
                </c:pt>
                <c:pt idx="179">
                  <c:v>2.18700407</c:v>
                </c:pt>
                <c:pt idx="180">
                  <c:v>2.1953866</c:v>
                </c:pt>
                <c:pt idx="181">
                  <c:v>2.2028176799999999</c:v>
                </c:pt>
                <c:pt idx="182">
                  <c:v>2.18203923</c:v>
                </c:pt>
                <c:pt idx="183">
                  <c:v>2.1933308699999996</c:v>
                </c:pt>
                <c:pt idx="184">
                  <c:v>2.2143491800000001</c:v>
                </c:pt>
                <c:pt idx="185">
                  <c:v>2.1964904299999999</c:v>
                </c:pt>
                <c:pt idx="186">
                  <c:v>2.1883873</c:v>
                </c:pt>
                <c:pt idx="187">
                  <c:v>2.2084028</c:v>
                </c:pt>
                <c:pt idx="188">
                  <c:v>2.2109262699999999</c:v>
                </c:pt>
                <c:pt idx="189">
                  <c:v>2.18051504</c:v>
                </c:pt>
                <c:pt idx="190">
                  <c:v>2.1976121200000001</c:v>
                </c:pt>
                <c:pt idx="191">
                  <c:v>2.2195288500000001</c:v>
                </c:pt>
                <c:pt idx="192">
                  <c:v>2.2056125</c:v>
                </c:pt>
                <c:pt idx="193">
                  <c:v>2.19264708</c:v>
                </c:pt>
                <c:pt idx="194">
                  <c:v>2.2193993000000001</c:v>
                </c:pt>
                <c:pt idx="195">
                  <c:v>2.2180867800000001</c:v>
                </c:pt>
                <c:pt idx="196">
                  <c:v>2.1896236</c:v>
                </c:pt>
                <c:pt idx="197">
                  <c:v>2.2028238</c:v>
                </c:pt>
                <c:pt idx="198">
                  <c:v>2.2237678399999998</c:v>
                </c:pt>
                <c:pt idx="199">
                  <c:v>2.2137166800000001</c:v>
                </c:pt>
                <c:pt idx="200">
                  <c:v>2.1988276199999999</c:v>
                </c:pt>
                <c:pt idx="201">
                  <c:v>2.2246018800000003</c:v>
                </c:pt>
                <c:pt idx="202">
                  <c:v>2.2213305000000001</c:v>
                </c:pt>
                <c:pt idx="203">
                  <c:v>2.2093504199999998</c:v>
                </c:pt>
                <c:pt idx="204">
                  <c:v>2.21479062</c:v>
                </c:pt>
                <c:pt idx="205">
                  <c:v>2.2250659999999995</c:v>
                </c:pt>
                <c:pt idx="206">
                  <c:v>2.2150254</c:v>
                </c:pt>
                <c:pt idx="207">
                  <c:v>2.2146590000000002</c:v>
                </c:pt>
                <c:pt idx="208">
                  <c:v>2.2345983399999998</c:v>
                </c:pt>
                <c:pt idx="209">
                  <c:v>2.2197268799999996</c:v>
                </c:pt>
                <c:pt idx="210">
                  <c:v>2.2135598000000001</c:v>
                </c:pt>
                <c:pt idx="211">
                  <c:v>2.2306127599999996</c:v>
                </c:pt>
                <c:pt idx="212">
                  <c:v>2.2321530000000003</c:v>
                </c:pt>
                <c:pt idx="213">
                  <c:v>2.2066637599999996</c:v>
                </c:pt>
                <c:pt idx="214">
                  <c:v>2.2217769999999999</c:v>
                </c:pt>
                <c:pt idx="215">
                  <c:v>2.23975977</c:v>
                </c:pt>
                <c:pt idx="216">
                  <c:v>2.2287432799999998</c:v>
                </c:pt>
                <c:pt idx="217">
                  <c:v>2.2138915000000003</c:v>
                </c:pt>
                <c:pt idx="218">
                  <c:v>2.2376581199999999</c:v>
                </c:pt>
                <c:pt idx="219">
                  <c:v>2.2392175999999999</c:v>
                </c:pt>
                <c:pt idx="220">
                  <c:v>2.2108837299999999</c:v>
                </c:pt>
                <c:pt idx="221">
                  <c:v>2.2297914599999999</c:v>
                </c:pt>
                <c:pt idx="222">
                  <c:v>2.2497037199999999</c:v>
                </c:pt>
                <c:pt idx="223">
                  <c:v>2.2367914500000001</c:v>
                </c:pt>
                <c:pt idx="224">
                  <c:v>2.2190613900000002</c:v>
                </c:pt>
                <c:pt idx="225">
                  <c:v>2.25051282</c:v>
                </c:pt>
                <c:pt idx="226">
                  <c:v>2.2462830999999999</c:v>
                </c:pt>
                <c:pt idx="227">
                  <c:v>2.2295007</c:v>
                </c:pt>
                <c:pt idx="228">
                  <c:v>2.2368637500000004</c:v>
                </c:pt>
                <c:pt idx="229">
                  <c:v>2.2480321400000003</c:v>
                </c:pt>
                <c:pt idx="230">
                  <c:v>2.24187834</c:v>
                </c:pt>
                <c:pt idx="231">
                  <c:v>2.2318965900000003</c:v>
                </c:pt>
                <c:pt idx="232">
                  <c:v>2.2536539999999996</c:v>
                </c:pt>
                <c:pt idx="233">
                  <c:v>2.2436734999999999</c:v>
                </c:pt>
                <c:pt idx="234">
                  <c:v>2.2375007199999999</c:v>
                </c:pt>
                <c:pt idx="235">
                  <c:v>2.2486803200000001</c:v>
                </c:pt>
                <c:pt idx="236">
                  <c:v>2.2512173300000002</c:v>
                </c:pt>
                <c:pt idx="237">
                  <c:v>2.2306114000000004</c:v>
                </c:pt>
                <c:pt idx="238">
                  <c:v>2.2427483399999999</c:v>
                </c:pt>
                <c:pt idx="239">
                  <c:v>2.2635624700000001</c:v>
                </c:pt>
                <c:pt idx="240">
                  <c:v>2.24969698</c:v>
                </c:pt>
                <c:pt idx="241">
                  <c:v>2.23970614</c:v>
                </c:pt>
                <c:pt idx="242">
                  <c:v>2.2624095000000004</c:v>
                </c:pt>
                <c:pt idx="243">
                  <c:v>2.2610716799999997</c:v>
                </c:pt>
                <c:pt idx="244">
                  <c:v>2.2309219900000001</c:v>
                </c:pt>
                <c:pt idx="245">
                  <c:v>2.25169329</c:v>
                </c:pt>
                <c:pt idx="246">
                  <c:v>2.2714730400000001</c:v>
                </c:pt>
                <c:pt idx="247">
                  <c:v>2.2576684999999999</c:v>
                </c:pt>
                <c:pt idx="248">
                  <c:v>2.2390420500000001</c:v>
                </c:pt>
                <c:pt idx="249">
                  <c:v>2.27033832</c:v>
                </c:pt>
                <c:pt idx="250">
                  <c:v>2.2699837199999999</c:v>
                </c:pt>
                <c:pt idx="251">
                  <c:v>2.2484839399999998</c:v>
                </c:pt>
                <c:pt idx="252">
                  <c:v>2.2615243999999999</c:v>
                </c:pt>
                <c:pt idx="253">
                  <c:v>2.2745838000000003</c:v>
                </c:pt>
                <c:pt idx="254">
                  <c:v>2.2674875399999999</c:v>
                </c:pt>
                <c:pt idx="255">
                  <c:v>2.25178221</c:v>
                </c:pt>
                <c:pt idx="256">
                  <c:v>2.27634771</c:v>
                </c:pt>
                <c:pt idx="257">
                  <c:v>2.2701897</c:v>
                </c:pt>
                <c:pt idx="258">
                  <c:v>2.2621630499999998</c:v>
                </c:pt>
                <c:pt idx="259">
                  <c:v>2.2694322599999999</c:v>
                </c:pt>
                <c:pt idx="260">
                  <c:v>2.2748052600000004</c:v>
                </c:pt>
                <c:pt idx="261">
                  <c:v>2.2610071399999998</c:v>
                </c:pt>
                <c:pt idx="262">
                  <c:v>2.2635046000000001</c:v>
                </c:pt>
                <c:pt idx="263">
                  <c:v>2.2880383200000001</c:v>
                </c:pt>
                <c:pt idx="264">
                  <c:v>2.2723285600000001</c:v>
                </c:pt>
                <c:pt idx="265">
                  <c:v>2.26428648</c:v>
                </c:pt>
                <c:pt idx="266">
                  <c:v>2.2801884599999998</c:v>
                </c:pt>
                <c:pt idx="267">
                  <c:v>2.2759774999999998</c:v>
                </c:pt>
                <c:pt idx="268">
                  <c:v>2.2478343199999999</c:v>
                </c:pt>
                <c:pt idx="269">
                  <c:v>2.2713881400000004</c:v>
                </c:pt>
                <c:pt idx="270">
                  <c:v>2.2930199199999999</c:v>
                </c:pt>
                <c:pt idx="271">
                  <c:v>2.2763699399999999</c:v>
                </c:pt>
                <c:pt idx="272">
                  <c:v>2.2597490200000001</c:v>
                </c:pt>
                <c:pt idx="273">
                  <c:v>2.2880436799999999</c:v>
                </c:pt>
                <c:pt idx="274">
                  <c:v>2.2876609599999997</c:v>
                </c:pt>
                <c:pt idx="275">
                  <c:v>2.2605277199999998</c:v>
                </c:pt>
                <c:pt idx="276">
                  <c:v>2.27829098</c:v>
                </c:pt>
                <c:pt idx="277">
                  <c:v>2.2960958200000001</c:v>
                </c:pt>
                <c:pt idx="278">
                  <c:v>2.2823309999999997</c:v>
                </c:pt>
                <c:pt idx="279">
                  <c:v>2.2685469199999999</c:v>
                </c:pt>
                <c:pt idx="280">
                  <c:v>2.2968537200000001</c:v>
                </c:pt>
                <c:pt idx="281">
                  <c:v>2.2907374599999999</c:v>
                </c:pt>
                <c:pt idx="282">
                  <c:v>2.2779134999999995</c:v>
                </c:pt>
                <c:pt idx="283">
                  <c:v>2.2823305</c:v>
                </c:pt>
                <c:pt idx="284">
                  <c:v>2.2952911199999999</c:v>
                </c:pt>
                <c:pt idx="285">
                  <c:v>2.2863149000000003</c:v>
                </c:pt>
                <c:pt idx="286">
                  <c:v>2.28022883</c:v>
                </c:pt>
                <c:pt idx="287">
                  <c:v>2.3046586499999999</c:v>
                </c:pt>
                <c:pt idx="288">
                  <c:v>2.2908901399999997</c:v>
                </c:pt>
                <c:pt idx="289">
                  <c:v>2.2848060499999998</c:v>
                </c:pt>
                <c:pt idx="290">
                  <c:v>2.29679856</c:v>
                </c:pt>
                <c:pt idx="291">
                  <c:v>2.2983447000000004</c:v>
                </c:pt>
                <c:pt idx="292">
                  <c:v>2.2779353899999997</c:v>
                </c:pt>
                <c:pt idx="293">
                  <c:v>2.2937360400000002</c:v>
                </c:pt>
                <c:pt idx="294">
                  <c:v>2.31339213</c:v>
                </c:pt>
                <c:pt idx="295">
                  <c:v>2.2977553300000002</c:v>
                </c:pt>
                <c:pt idx="296">
                  <c:v>2.2849582800000001</c:v>
                </c:pt>
                <c:pt idx="297">
                  <c:v>2.3083920999999998</c:v>
                </c:pt>
                <c:pt idx="298">
                  <c:v>2.3099094999999998</c:v>
                </c:pt>
                <c:pt idx="299">
                  <c:v>2.2828548599999996</c:v>
                </c:pt>
                <c:pt idx="300">
                  <c:v>2.3005635199999999</c:v>
                </c:pt>
                <c:pt idx="301">
                  <c:v>2.3201702200000001</c:v>
                </c:pt>
                <c:pt idx="302">
                  <c:v>2.30267029</c:v>
                </c:pt>
                <c:pt idx="303">
                  <c:v>2.2879829599999999</c:v>
                </c:pt>
                <c:pt idx="304">
                  <c:v>2.3161457200000002</c:v>
                </c:pt>
                <c:pt idx="305">
                  <c:v>2.31387776</c:v>
                </c:pt>
                <c:pt idx="306">
                  <c:v>2.2953903799999997</c:v>
                </c:pt>
                <c:pt idx="307">
                  <c:v>2.3007109000000003</c:v>
                </c:pt>
                <c:pt idx="308">
                  <c:v>2.3127103999999998</c:v>
                </c:pt>
                <c:pt idx="309">
                  <c:v>2.3084938399999997</c:v>
                </c:pt>
                <c:pt idx="310">
                  <c:v>2.29764854</c:v>
                </c:pt>
                <c:pt idx="311">
                  <c:v>2.3229486800000001</c:v>
                </c:pt>
                <c:pt idx="312">
                  <c:v>2.3149308</c:v>
                </c:pt>
                <c:pt idx="313">
                  <c:v>2.30411375</c:v>
                </c:pt>
                <c:pt idx="314">
                  <c:v>2.3122756600000001</c:v>
                </c:pt>
                <c:pt idx="315">
                  <c:v>2.31283605</c:v>
                </c:pt>
                <c:pt idx="316">
                  <c:v>2.30389942</c:v>
                </c:pt>
                <c:pt idx="317">
                  <c:v>2.3158305000000001</c:v>
                </c:pt>
                <c:pt idx="318">
                  <c:v>2.3344270599999999</c:v>
                </c:pt>
                <c:pt idx="319">
                  <c:v>2.31887117</c:v>
                </c:pt>
                <c:pt idx="320">
                  <c:v>2.3118127199999998</c:v>
                </c:pt>
                <c:pt idx="321">
                  <c:v>2.3294513000000001</c:v>
                </c:pt>
                <c:pt idx="322">
                  <c:v>2.3319291800000004</c:v>
                </c:pt>
                <c:pt idx="323">
                  <c:v>2.3068492800000002</c:v>
                </c:pt>
                <c:pt idx="324">
                  <c:v>2.323531</c:v>
                </c:pt>
                <c:pt idx="325">
                  <c:v>2.3411551799999999</c:v>
                </c:pt>
                <c:pt idx="326">
                  <c:v>2.3236950599999999</c:v>
                </c:pt>
                <c:pt idx="327">
                  <c:v>2.3071885999999999</c:v>
                </c:pt>
                <c:pt idx="328">
                  <c:v>2.3371268400000003</c:v>
                </c:pt>
                <c:pt idx="329">
                  <c:v>2.3348124800000001</c:v>
                </c:pt>
                <c:pt idx="330">
                  <c:v>2.3117048000000002</c:v>
                </c:pt>
                <c:pt idx="331">
                  <c:v>2.3236287799999999</c:v>
                </c:pt>
                <c:pt idx="332">
                  <c:v>2.3393370000000004</c:v>
                </c:pt>
                <c:pt idx="333">
                  <c:v>2.3304193399999997</c:v>
                </c:pt>
                <c:pt idx="334">
                  <c:v>2.3148770999999999</c:v>
                </c:pt>
                <c:pt idx="335">
                  <c:v>2.3419378800000001</c:v>
                </c:pt>
                <c:pt idx="336">
                  <c:v>2.3349168200000001</c:v>
                </c:pt>
                <c:pt idx="337">
                  <c:v>2.3212739</c:v>
                </c:pt>
                <c:pt idx="338">
                  <c:v>2.3294213000000004</c:v>
                </c:pt>
                <c:pt idx="339">
                  <c:v>2.3337326600000003</c:v>
                </c:pt>
                <c:pt idx="340">
                  <c:v>2.3295546599999999</c:v>
                </c:pt>
                <c:pt idx="341">
                  <c:v>2.3282395400000002</c:v>
                </c:pt>
                <c:pt idx="342">
                  <c:v>2.3505130000000003</c:v>
                </c:pt>
                <c:pt idx="343">
                  <c:v>2.3359351400000001</c:v>
                </c:pt>
                <c:pt idx="344">
                  <c:v>2.3298687</c:v>
                </c:pt>
                <c:pt idx="345">
                  <c:v>2.3445946199999996</c:v>
                </c:pt>
                <c:pt idx="346">
                  <c:v>2.3432776</c:v>
                </c:pt>
                <c:pt idx="347">
                  <c:v>2.3211279</c:v>
                </c:pt>
                <c:pt idx="348">
                  <c:v>2.3405701200000002</c:v>
                </c:pt>
                <c:pt idx="349">
                  <c:v>2.3609499999999999</c:v>
                </c:pt>
                <c:pt idx="350">
                  <c:v>2.3426098199999998</c:v>
                </c:pt>
                <c:pt idx="351">
                  <c:v>2.3299400800000001</c:v>
                </c:pt>
                <c:pt idx="352">
                  <c:v>2.3559744</c:v>
                </c:pt>
                <c:pt idx="353">
                  <c:v>2.3593500000000001</c:v>
                </c:pt>
                <c:pt idx="354">
                  <c:v>2.3306426</c:v>
                </c:pt>
                <c:pt idx="355">
                  <c:v>2.3453421200000002</c:v>
                </c:pt>
                <c:pt idx="356">
                  <c:v>2.3666393399999999</c:v>
                </c:pt>
                <c:pt idx="357">
                  <c:v>2.3521163400000002</c:v>
                </c:pt>
                <c:pt idx="358">
                  <c:v>2.3384912</c:v>
                </c:pt>
                <c:pt idx="359">
                  <c:v>2.3682633599999998</c:v>
                </c:pt>
                <c:pt idx="360">
                  <c:v>2.36314834</c:v>
                </c:pt>
                <c:pt idx="361">
                  <c:v>2.3457829399999999</c:v>
                </c:pt>
                <c:pt idx="362">
                  <c:v>2.3510385</c:v>
                </c:pt>
                <c:pt idx="363">
                  <c:v>2.3619449800000001</c:v>
                </c:pt>
                <c:pt idx="364">
                  <c:v>2.35589198</c:v>
                </c:pt>
                <c:pt idx="365">
                  <c:v>2.3470154399999998</c:v>
                </c:pt>
                <c:pt idx="366">
                  <c:v>2.3683000500000002</c:v>
                </c:pt>
                <c:pt idx="367">
                  <c:v>2.3556329999999996</c:v>
                </c:pt>
                <c:pt idx="368">
                  <c:v>2.3514923000000003</c:v>
                </c:pt>
                <c:pt idx="369">
                  <c:v>2.3642441600000002</c:v>
                </c:pt>
                <c:pt idx="370">
                  <c:v>2.3676063200000002</c:v>
                </c:pt>
                <c:pt idx="371">
                  <c:v>2.3493274199999998</c:v>
                </c:pt>
                <c:pt idx="372">
                  <c:v>2.3602162999999998</c:v>
                </c:pt>
                <c:pt idx="373">
                  <c:v>2.3805067400000004</c:v>
                </c:pt>
                <c:pt idx="374">
                  <c:v>2.3622345600000001</c:v>
                </c:pt>
                <c:pt idx="375">
                  <c:v>2.3552510999999998</c:v>
                </c:pt>
                <c:pt idx="376">
                  <c:v>2.3727114400000002</c:v>
                </c:pt>
                <c:pt idx="377">
                  <c:v>2.3751272999999999</c:v>
                </c:pt>
                <c:pt idx="378">
                  <c:v>2.3474705200000003</c:v>
                </c:pt>
                <c:pt idx="379">
                  <c:v>2.3611645399999999</c:v>
                </c:pt>
                <c:pt idx="380">
                  <c:v>2.3776720200000003</c:v>
                </c:pt>
                <c:pt idx="381">
                  <c:v>2.3622388999999999</c:v>
                </c:pt>
                <c:pt idx="382">
                  <c:v>2.3468109000000004</c:v>
                </c:pt>
                <c:pt idx="383">
                  <c:v>2.3755181999999997</c:v>
                </c:pt>
                <c:pt idx="384">
                  <c:v>2.3722717900000001</c:v>
                </c:pt>
                <c:pt idx="385">
                  <c:v>2.3503044800000001</c:v>
                </c:pt>
                <c:pt idx="386">
                  <c:v>2.3545961399999999</c:v>
                </c:pt>
                <c:pt idx="387">
                  <c:v>2.3738989999999998</c:v>
                </c:pt>
                <c:pt idx="388">
                  <c:v>2.36692722</c:v>
                </c:pt>
                <c:pt idx="389">
                  <c:v>2.3543297999999999</c:v>
                </c:pt>
                <c:pt idx="390">
                  <c:v>2.37831152</c:v>
                </c:pt>
                <c:pt idx="391">
                  <c:v>2.3713421399999999</c:v>
                </c:pt>
                <c:pt idx="392">
                  <c:v>2.3634122899999999</c:v>
                </c:pt>
                <c:pt idx="393">
                  <c:v>2.3695955200000003</c:v>
                </c:pt>
                <c:pt idx="394">
                  <c:v>2.3766631200000004</c:v>
                </c:pt>
                <c:pt idx="395">
                  <c:v>2.3640762300000002</c:v>
                </c:pt>
                <c:pt idx="396">
                  <c:v>2.3655715000000002</c:v>
                </c:pt>
                <c:pt idx="397">
                  <c:v>2.3885594999999999</c:v>
                </c:pt>
                <c:pt idx="398">
                  <c:v>2.3703827400000002</c:v>
                </c:pt>
                <c:pt idx="399">
                  <c:v>2.3662069900000002</c:v>
                </c:pt>
                <c:pt idx="400">
                  <c:v>2.38265445</c:v>
                </c:pt>
                <c:pt idx="401">
                  <c:v>2.3822727000000001</c:v>
                </c:pt>
                <c:pt idx="402">
                  <c:v>2.35563513</c:v>
                </c:pt>
                <c:pt idx="403">
                  <c:v>2.3711398199999998</c:v>
                </c:pt>
                <c:pt idx="404">
                  <c:v>2.38853574</c:v>
                </c:pt>
                <c:pt idx="405">
                  <c:v>2.37500599</c:v>
                </c:pt>
                <c:pt idx="406">
                  <c:v>2.3596357500000003</c:v>
                </c:pt>
                <c:pt idx="407">
                  <c:v>2.3872847699999999</c:v>
                </c:pt>
                <c:pt idx="408">
                  <c:v>2.3887461500000002</c:v>
                </c:pt>
                <c:pt idx="409">
                  <c:v>2.35938472</c:v>
                </c:pt>
                <c:pt idx="410">
                  <c:v>2.3720401799999995</c:v>
                </c:pt>
                <c:pt idx="411">
                  <c:v>2.3940608999999999</c:v>
                </c:pt>
                <c:pt idx="412">
                  <c:v>2.3805963999999999</c:v>
                </c:pt>
                <c:pt idx="413">
                  <c:v>2.3652171600000003</c:v>
                </c:pt>
                <c:pt idx="414">
                  <c:v>2.3909631999999998</c:v>
                </c:pt>
                <c:pt idx="415">
                  <c:v>2.38868598</c:v>
                </c:pt>
                <c:pt idx="416">
                  <c:v>2.3733382999999999</c:v>
                </c:pt>
                <c:pt idx="417">
                  <c:v>2.3803994999999998</c:v>
                </c:pt>
                <c:pt idx="418">
                  <c:v>2.3902581299999999</c:v>
                </c:pt>
                <c:pt idx="419">
                  <c:v>2.3842493500000002</c:v>
                </c:pt>
                <c:pt idx="420">
                  <c:v>2.3791500000000001</c:v>
                </c:pt>
                <c:pt idx="421">
                  <c:v>2.4002230499999997</c:v>
                </c:pt>
                <c:pt idx="422">
                  <c:v>2.3857954399999999</c:v>
                </c:pt>
                <c:pt idx="423">
                  <c:v>2.3788585200000001</c:v>
                </c:pt>
                <c:pt idx="424">
                  <c:v>2.3924614200000001</c:v>
                </c:pt>
                <c:pt idx="425">
                  <c:v>2.3939152799999999</c:v>
                </c:pt>
                <c:pt idx="426">
                  <c:v>2.3711352000000003</c:v>
                </c:pt>
                <c:pt idx="427">
                  <c:v>2.3856383999999999</c:v>
                </c:pt>
                <c:pt idx="428">
                  <c:v>2.4047951299999997</c:v>
                </c:pt>
                <c:pt idx="429">
                  <c:v>2.3904086199999997</c:v>
                </c:pt>
                <c:pt idx="430">
                  <c:v>2.3797525500000001</c:v>
                </c:pt>
                <c:pt idx="431">
                  <c:v>2.3998054799999999</c:v>
                </c:pt>
                <c:pt idx="432">
                  <c:v>2.4012811100000002</c:v>
                </c:pt>
                <c:pt idx="433">
                  <c:v>2.3701477799999999</c:v>
                </c:pt>
                <c:pt idx="434">
                  <c:v>2.3920531999999999</c:v>
                </c:pt>
                <c:pt idx="435">
                  <c:v>2.4102798999999999</c:v>
                </c:pt>
                <c:pt idx="436">
                  <c:v>2.3968392000000001</c:v>
                </c:pt>
                <c:pt idx="437">
                  <c:v>2.3806121100000004</c:v>
                </c:pt>
                <c:pt idx="438">
                  <c:v>2.4099668300000001</c:v>
                </c:pt>
                <c:pt idx="439">
                  <c:v>2.4076664399999999</c:v>
                </c:pt>
                <c:pt idx="440">
                  <c:v>2.3896117000000001</c:v>
                </c:pt>
                <c:pt idx="441">
                  <c:v>2.3966376999999999</c:v>
                </c:pt>
                <c:pt idx="442">
                  <c:v>2.41014164</c:v>
                </c:pt>
                <c:pt idx="443">
                  <c:v>2.4050801600000002</c:v>
                </c:pt>
                <c:pt idx="444">
                  <c:v>2.3935161599999999</c:v>
                </c:pt>
                <c:pt idx="445">
                  <c:v>2.4163290000000002</c:v>
                </c:pt>
                <c:pt idx="446">
                  <c:v>2.4056956</c:v>
                </c:pt>
                <c:pt idx="447">
                  <c:v>2.3978517599999996</c:v>
                </c:pt>
                <c:pt idx="448">
                  <c:v>2.4058212299999999</c:v>
                </c:pt>
                <c:pt idx="449">
                  <c:v>2.4090942000000002</c:v>
                </c:pt>
                <c:pt idx="450">
                  <c:v>2.3938278000000004</c:v>
                </c:pt>
                <c:pt idx="451">
                  <c:v>2.3999372999999999</c:v>
                </c:pt>
                <c:pt idx="452">
                  <c:v>2.4180552799999999</c:v>
                </c:pt>
                <c:pt idx="453">
                  <c:v>2.40557796</c:v>
                </c:pt>
                <c:pt idx="454">
                  <c:v>2.3977425999999999</c:v>
                </c:pt>
                <c:pt idx="455">
                  <c:v>2.4140222000000002</c:v>
                </c:pt>
                <c:pt idx="456">
                  <c:v>2.4145329600000003</c:v>
                </c:pt>
                <c:pt idx="457">
                  <c:v>2.3881838399999999</c:v>
                </c:pt>
                <c:pt idx="458">
                  <c:v>2.4062843200000001</c:v>
                </c:pt>
                <c:pt idx="459">
                  <c:v>2.4290641699999997</c:v>
                </c:pt>
                <c:pt idx="460">
                  <c:v>2.4128664</c:v>
                </c:pt>
                <c:pt idx="461">
                  <c:v>2.3929945200000002</c:v>
                </c:pt>
                <c:pt idx="462">
                  <c:v>2.4240747599999999</c:v>
                </c:pt>
                <c:pt idx="463">
                  <c:v>2.4245821599999999</c:v>
                </c:pt>
                <c:pt idx="464">
                  <c:v>2.4037921600000001</c:v>
                </c:pt>
                <c:pt idx="465">
                  <c:v>2.4126347999999997</c:v>
                </c:pt>
                <c:pt idx="466">
                  <c:v>2.4297787499999997</c:v>
                </c:pt>
                <c:pt idx="467">
                  <c:v>2.4201040500000004</c:v>
                </c:pt>
                <c:pt idx="468">
                  <c:v>2.4058320000000002</c:v>
                </c:pt>
                <c:pt idx="469">
                  <c:v>2.4285187500000003</c:v>
                </c:pt>
                <c:pt idx="470">
                  <c:v>2.4235000000000002</c:v>
                </c:pt>
                <c:pt idx="471">
                  <c:v>2.4119566400000001</c:v>
                </c:pt>
                <c:pt idx="472">
                  <c:v>2.41616271</c:v>
                </c:pt>
                <c:pt idx="473">
                  <c:v>2.4222424</c:v>
                </c:pt>
                <c:pt idx="474">
                  <c:v>2.4171752500000001</c:v>
                </c:pt>
                <c:pt idx="475">
                  <c:v>2.4149084699999999</c:v>
                </c:pt>
                <c:pt idx="476">
                  <c:v>2.4366934799999997</c:v>
                </c:pt>
                <c:pt idx="477">
                  <c:v>2.4214632699999998</c:v>
                </c:pt>
                <c:pt idx="478">
                  <c:v>2.41457794</c:v>
                </c:pt>
                <c:pt idx="479">
                  <c:v>2.4280129499999998</c:v>
                </c:pt>
                <c:pt idx="480">
                  <c:v>2.4257455299999999</c:v>
                </c:pt>
                <c:pt idx="481">
                  <c:v>2.4041169600000001</c:v>
                </c:pt>
                <c:pt idx="482">
                  <c:v>2.4202895400000002</c:v>
                </c:pt>
                <c:pt idx="483">
                  <c:v>2.4392511299999997</c:v>
                </c:pt>
                <c:pt idx="484">
                  <c:v>2.4222450000000002</c:v>
                </c:pt>
                <c:pt idx="485">
                  <c:v>2.4079598999999998</c:v>
                </c:pt>
                <c:pt idx="486">
                  <c:v>2.43244791</c:v>
                </c:pt>
                <c:pt idx="487">
                  <c:v>2.4366637600000001</c:v>
                </c:pt>
                <c:pt idx="488">
                  <c:v>2.4085774400000002</c:v>
                </c:pt>
                <c:pt idx="489">
                  <c:v>2.4265724000000004</c:v>
                </c:pt>
                <c:pt idx="490">
                  <c:v>2.4445870800000002</c:v>
                </c:pt>
                <c:pt idx="491">
                  <c:v>2.4312599399999999</c:v>
                </c:pt>
                <c:pt idx="492">
                  <c:v>2.4151990799999998</c:v>
                </c:pt>
                <c:pt idx="493">
                  <c:v>2.4423928099999999</c:v>
                </c:pt>
                <c:pt idx="494">
                  <c:v>2.43828405</c:v>
                </c:pt>
                <c:pt idx="495">
                  <c:v>2.4240720000000002</c:v>
                </c:pt>
                <c:pt idx="496">
                  <c:v>2.4273078800000003</c:v>
                </c:pt>
                <c:pt idx="497">
                  <c:v>2.4388548299999999</c:v>
                </c:pt>
                <c:pt idx="498">
                  <c:v>2.4329079299999998</c:v>
                </c:pt>
                <c:pt idx="499">
                  <c:v>2.4223612000000001</c:v>
                </c:pt>
                <c:pt idx="500">
                  <c:v>2.4486255900000002</c:v>
                </c:pt>
                <c:pt idx="501">
                  <c:v>2.43531941</c:v>
                </c:pt>
                <c:pt idx="502">
                  <c:v>2.4284568000000002</c:v>
                </c:pt>
                <c:pt idx="503">
                  <c:v>2.4372579999999999</c:v>
                </c:pt>
                <c:pt idx="504">
                  <c:v>2.4368339999999997</c:v>
                </c:pt>
                <c:pt idx="505">
                  <c:v>2.42075387</c:v>
                </c:pt>
                <c:pt idx="506">
                  <c:v>2.4359860000000002</c:v>
                </c:pt>
                <c:pt idx="507">
                  <c:v>2.4520787600000005</c:v>
                </c:pt>
                <c:pt idx="508">
                  <c:v>2.4360304099999999</c:v>
                </c:pt>
                <c:pt idx="509">
                  <c:v>2.4264187499999998</c:v>
                </c:pt>
                <c:pt idx="510">
                  <c:v>2.4452865799999999</c:v>
                </c:pt>
                <c:pt idx="511">
                  <c:v>2.4476159499999999</c:v>
                </c:pt>
                <c:pt idx="512">
                  <c:v>2.4178049100000001</c:v>
                </c:pt>
                <c:pt idx="513">
                  <c:v>2.4375820499999996</c:v>
                </c:pt>
                <c:pt idx="514">
                  <c:v>2.4564609600000002</c:v>
                </c:pt>
                <c:pt idx="515">
                  <c:v>2.4404036099999997</c:v>
                </c:pt>
                <c:pt idx="516">
                  <c:v>2.4262137199999998</c:v>
                </c:pt>
                <c:pt idx="517">
                  <c:v>2.4523973100000003</c:v>
                </c:pt>
                <c:pt idx="518">
                  <c:v>2.4510523200000001</c:v>
                </c:pt>
                <c:pt idx="519">
                  <c:v>2.4304475000000001</c:v>
                </c:pt>
                <c:pt idx="520">
                  <c:v>2.440137</c:v>
                </c:pt>
                <c:pt idx="521">
                  <c:v>2.45618757</c:v>
                </c:pt>
                <c:pt idx="522">
                  <c:v>2.4465922299999998</c:v>
                </c:pt>
                <c:pt idx="523">
                  <c:v>2.4351670699999999</c:v>
                </c:pt>
                <c:pt idx="524">
                  <c:v>2.4594834000000003</c:v>
                </c:pt>
                <c:pt idx="525">
                  <c:v>2.45353004</c:v>
                </c:pt>
                <c:pt idx="526">
                  <c:v>2.4421359799999998</c:v>
                </c:pt>
                <c:pt idx="527">
                  <c:v>2.4499522499999999</c:v>
                </c:pt>
                <c:pt idx="528">
                  <c:v>2.4513556700000003</c:v>
                </c:pt>
                <c:pt idx="529">
                  <c:v>2.4426874000000001</c:v>
                </c:pt>
                <c:pt idx="530">
                  <c:v>2.44775286</c:v>
                </c:pt>
                <c:pt idx="531">
                  <c:v>2.4647143900000001</c:v>
                </c:pt>
                <c:pt idx="532">
                  <c:v>2.4487273200000002</c:v>
                </c:pt>
                <c:pt idx="533">
                  <c:v>2.4436979000000001</c:v>
                </c:pt>
                <c:pt idx="534">
                  <c:v>2.462507</c:v>
                </c:pt>
                <c:pt idx="535">
                  <c:v>2.4620762800000002</c:v>
                </c:pt>
                <c:pt idx="536">
                  <c:v>2.43875814</c:v>
                </c:pt>
                <c:pt idx="537">
                  <c:v>2.4520453199999999</c:v>
                </c:pt>
                <c:pt idx="538">
                  <c:v>2.4735545999999999</c:v>
                </c:pt>
                <c:pt idx="539">
                  <c:v>2.4557836499999999</c:v>
                </c:pt>
                <c:pt idx="540">
                  <c:v>2.44070638</c:v>
                </c:pt>
                <c:pt idx="541">
                  <c:v>2.4649467600000001</c:v>
                </c:pt>
                <c:pt idx="542">
                  <c:v>2.4672824700000002</c:v>
                </c:pt>
                <c:pt idx="543">
                  <c:v>2.4412776300000001</c:v>
                </c:pt>
                <c:pt idx="544">
                  <c:v>2.4563466000000003</c:v>
                </c:pt>
                <c:pt idx="545">
                  <c:v>2.4705509399999999</c:v>
                </c:pt>
                <c:pt idx="546">
                  <c:v>2.4609896800000004</c:v>
                </c:pt>
                <c:pt idx="547">
                  <c:v>2.4468414599999999</c:v>
                </c:pt>
                <c:pt idx="548">
                  <c:v>2.4729020999999998</c:v>
                </c:pt>
                <c:pt idx="549">
                  <c:v>2.4715290600000004</c:v>
                </c:pt>
                <c:pt idx="550">
                  <c:v>2.45467638</c:v>
                </c:pt>
                <c:pt idx="551">
                  <c:v>2.45700882</c:v>
                </c:pt>
                <c:pt idx="552">
                  <c:v>2.4656694400000001</c:v>
                </c:pt>
                <c:pt idx="553">
                  <c:v>2.46435213</c:v>
                </c:pt>
                <c:pt idx="554">
                  <c:v>2.4557156999999998</c:v>
                </c:pt>
                <c:pt idx="555">
                  <c:v>2.47530808</c:v>
                </c:pt>
                <c:pt idx="556">
                  <c:v>2.4612322299999998</c:v>
                </c:pt>
                <c:pt idx="557">
                  <c:v>2.4589509399999998</c:v>
                </c:pt>
                <c:pt idx="558">
                  <c:v>2.4712717000000004</c:v>
                </c:pt>
                <c:pt idx="559">
                  <c:v>2.4708647500000001</c:v>
                </c:pt>
                <c:pt idx="560">
                  <c:v>2.4521919400000001</c:v>
                </c:pt>
                <c:pt idx="561">
                  <c:v>2.4635965199999998</c:v>
                </c:pt>
                <c:pt idx="562">
                  <c:v>2.4831892799999999</c:v>
                </c:pt>
                <c:pt idx="563">
                  <c:v>2.4681912000000001</c:v>
                </c:pt>
                <c:pt idx="564">
                  <c:v>2.4550451</c:v>
                </c:pt>
                <c:pt idx="565">
                  <c:v>2.4782407200000001</c:v>
                </c:pt>
                <c:pt idx="566">
                  <c:v>2.47962412</c:v>
                </c:pt>
                <c:pt idx="567">
                  <c:v>2.4510216499999999</c:v>
                </c:pt>
                <c:pt idx="568">
                  <c:v>2.4678401999999999</c:v>
                </c:pt>
                <c:pt idx="569">
                  <c:v>2.4855887600000002</c:v>
                </c:pt>
                <c:pt idx="570">
                  <c:v>2.4706348199999999</c:v>
                </c:pt>
                <c:pt idx="571">
                  <c:v>2.4565674899999999</c:v>
                </c:pt>
                <c:pt idx="572">
                  <c:v>2.48700242</c:v>
                </c:pt>
                <c:pt idx="573">
                  <c:v>2.4811408099999999</c:v>
                </c:pt>
                <c:pt idx="574">
                  <c:v>2.4606930600000001</c:v>
                </c:pt>
                <c:pt idx="575">
                  <c:v>2.4630112800000004</c:v>
                </c:pt>
                <c:pt idx="576">
                  <c:v>2.4807379600000004</c:v>
                </c:pt>
                <c:pt idx="577">
                  <c:v>2.4730378800000001</c:v>
                </c:pt>
                <c:pt idx="578">
                  <c:v>2.4617095200000003</c:v>
                </c:pt>
                <c:pt idx="579">
                  <c:v>2.4848718999999999</c:v>
                </c:pt>
                <c:pt idx="580">
                  <c:v>2.4762400200000001</c:v>
                </c:pt>
                <c:pt idx="581">
                  <c:v>2.4712945200000003</c:v>
                </c:pt>
                <c:pt idx="582">
                  <c:v>2.4799293800000002</c:v>
                </c:pt>
                <c:pt idx="583">
                  <c:v>2.4821853000000003</c:v>
                </c:pt>
                <c:pt idx="584">
                  <c:v>2.4681734999999998</c:v>
                </c:pt>
                <c:pt idx="585">
                  <c:v>2.4776831399999999</c:v>
                </c:pt>
                <c:pt idx="586">
                  <c:v>2.4954017900000003</c:v>
                </c:pt>
                <c:pt idx="587">
                  <c:v>2.4777421799999999</c:v>
                </c:pt>
                <c:pt idx="588">
                  <c:v>2.4718408000000003</c:v>
                </c:pt>
                <c:pt idx="589">
                  <c:v>2.4886446499999999</c:v>
                </c:pt>
                <c:pt idx="590">
                  <c:v>2.4909224999999999</c:v>
                </c:pt>
                <c:pt idx="591">
                  <c:v>2.46419202</c:v>
                </c:pt>
                <c:pt idx="592">
                  <c:v>2.4791494799999998</c:v>
                </c:pt>
                <c:pt idx="593">
                  <c:v>2.4986279999999996</c:v>
                </c:pt>
                <c:pt idx="594">
                  <c:v>2.4827990199999999</c:v>
                </c:pt>
                <c:pt idx="595">
                  <c:v>2.4696904200000001</c:v>
                </c:pt>
                <c:pt idx="596">
                  <c:v>2.4963983799999996</c:v>
                </c:pt>
                <c:pt idx="597">
                  <c:v>2.4968891999999996</c:v>
                </c:pt>
                <c:pt idx="598">
                  <c:v>2.4710939999999999</c:v>
                </c:pt>
                <c:pt idx="599">
                  <c:v>2.4778916000000004</c:v>
                </c:pt>
                <c:pt idx="600">
                  <c:v>2.4973727800000001</c:v>
                </c:pt>
                <c:pt idx="601">
                  <c:v>2.4878905599999999</c:v>
                </c:pt>
                <c:pt idx="602">
                  <c:v>2.47296096</c:v>
                </c:pt>
                <c:pt idx="603">
                  <c:v>2.4960470200000002</c:v>
                </c:pt>
                <c:pt idx="604">
                  <c:v>2.4910597800000001</c:v>
                </c:pt>
                <c:pt idx="605">
                  <c:v>2.4824882399999999</c:v>
                </c:pt>
                <c:pt idx="606">
                  <c:v>2.4865921900000001</c:v>
                </c:pt>
                <c:pt idx="607">
                  <c:v>2.4960578399999998</c:v>
                </c:pt>
                <c:pt idx="608">
                  <c:v>2.4866141399999999</c:v>
                </c:pt>
                <c:pt idx="609">
                  <c:v>2.4834652499999996</c:v>
                </c:pt>
                <c:pt idx="610">
                  <c:v>2.5037569199999998</c:v>
                </c:pt>
                <c:pt idx="611">
                  <c:v>2.4889019400000003</c:v>
                </c:pt>
                <c:pt idx="612">
                  <c:v>2.4857263000000001</c:v>
                </c:pt>
                <c:pt idx="613">
                  <c:v>2.4988169999999998</c:v>
                </c:pt>
                <c:pt idx="614">
                  <c:v>2.4984014999999999</c:v>
                </c:pt>
                <c:pt idx="615">
                  <c:v>2.4753861000000001</c:v>
                </c:pt>
                <c:pt idx="616">
                  <c:v>2.4884711999999998</c:v>
                </c:pt>
                <c:pt idx="617">
                  <c:v>2.5078617200000002</c:v>
                </c:pt>
                <c:pt idx="618">
                  <c:v>2.4956997000000003</c:v>
                </c:pt>
                <c:pt idx="619">
                  <c:v>2.4826407000000001</c:v>
                </c:pt>
                <c:pt idx="620">
                  <c:v>2.5038234199999998</c:v>
                </c:pt>
                <c:pt idx="621">
                  <c:v>2.5051804199999999</c:v>
                </c:pt>
                <c:pt idx="622">
                  <c:v>2.4768425000000001</c:v>
                </c:pt>
                <c:pt idx="623">
                  <c:v>2.4934845000000001</c:v>
                </c:pt>
                <c:pt idx="624">
                  <c:v>2.5146496200000001</c:v>
                </c:pt>
                <c:pt idx="625">
                  <c:v>2.5007000399999999</c:v>
                </c:pt>
                <c:pt idx="626">
                  <c:v>2.4849552200000002</c:v>
                </c:pt>
                <c:pt idx="627">
                  <c:v>2.4903</c:v>
                </c:pt>
              </c:numCache>
            </c:numRef>
          </c:yVal>
          <c:smooth val="1"/>
        </c:ser>
        <c:ser>
          <c:idx val="7"/>
          <c:order val="7"/>
          <c:tx>
            <c:v>Test_2 : CSR-4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CHS_15Nov2015!$Q$27:$Q$653</c:f>
              <c:numCache>
                <c:formatCode>General</c:formatCode>
                <c:ptCount val="627"/>
                <c:pt idx="0">
                  <c:v>0</c:v>
                </c:pt>
                <c:pt idx="1">
                  <c:v>1.2000720057606084E-2</c:v>
                </c:pt>
                <c:pt idx="2">
                  <c:v>2.7003645656232134E-2</c:v>
                </c:pt>
                <c:pt idx="3">
                  <c:v>4.3009247651092479E-2</c:v>
                </c:pt>
                <c:pt idx="4">
                  <c:v>5.8016826506566262E-2</c:v>
                </c:pt>
                <c:pt idx="5">
                  <c:v>7.5028139070417749E-2</c:v>
                </c:pt>
                <c:pt idx="6">
                  <c:v>9.1041430136186208E-2</c:v>
                </c:pt>
                <c:pt idx="7">
                  <c:v>0.10705728586756619</c:v>
                </c:pt>
                <c:pt idx="8">
                  <c:v>0.12207448058370403</c:v>
                </c:pt>
                <c:pt idx="9">
                  <c:v>0.13809530769317349</c:v>
                </c:pt>
                <c:pt idx="10">
                  <c:v>0.15512024927365115</c:v>
                </c:pt>
                <c:pt idx="11">
                  <c:v>0.17114637188775081</c:v>
                </c:pt>
                <c:pt idx="12">
                  <c:v>0.18717506327960298</c:v>
                </c:pt>
                <c:pt idx="13">
                  <c:v>0.20320632427280033</c:v>
                </c:pt>
                <c:pt idx="14">
                  <c:v>0.21823796590668179</c:v>
                </c:pt>
                <c:pt idx="15">
                  <c:v>0.23427420784776168</c:v>
                </c:pt>
                <c:pt idx="16">
                  <c:v>0.25131553310264604</c:v>
                </c:pt>
                <c:pt idx="17">
                  <c:v>0.26735708074534525</c:v>
                </c:pt>
                <c:pt idx="18">
                  <c:v>0.28239836911019628</c:v>
                </c:pt>
                <c:pt idx="19">
                  <c:v>0.29844490409598101</c:v>
                </c:pt>
                <c:pt idx="20">
                  <c:v>0.31549716933011779</c:v>
                </c:pt>
                <c:pt idx="21">
                  <c:v>0.33054570087264812</c:v>
                </c:pt>
                <c:pt idx="22">
                  <c:v>0.34659996431746171</c:v>
                </c:pt>
                <c:pt idx="23">
                  <c:v>0.36366044375831341</c:v>
                </c:pt>
                <c:pt idx="24">
                  <c:v>0.37871622545784306</c:v>
                </c:pt>
                <c:pt idx="25">
                  <c:v>0.39477822480974467</c:v>
                </c:pt>
                <c:pt idx="26">
                  <c:v>0.41084280445431909</c:v>
                </c:pt>
                <c:pt idx="27">
                  <c:v>0.4269099652207482</c:v>
                </c:pt>
                <c:pt idx="28">
                  <c:v>0.44297970793856883</c:v>
                </c:pt>
                <c:pt idx="29">
                  <c:v>0.4590520334377628</c:v>
                </c:pt>
                <c:pt idx="30">
                  <c:v>0.47512694254866711</c:v>
                </c:pt>
                <c:pt idx="31">
                  <c:v>0.4912044361020641</c:v>
                </c:pt>
                <c:pt idx="32">
                  <c:v>0.50728451492909232</c:v>
                </c:pt>
                <c:pt idx="33">
                  <c:v>0.52336717986133596</c:v>
                </c:pt>
                <c:pt idx="34">
                  <c:v>0.53945243173074675</c:v>
                </c:pt>
                <c:pt idx="35">
                  <c:v>0.55554027136967821</c:v>
                </c:pt>
                <c:pt idx="36">
                  <c:v>0.57263643734469427</c:v>
                </c:pt>
                <c:pt idx="37">
                  <c:v>0.58772371728761563</c:v>
                </c:pt>
                <c:pt idx="38">
                  <c:v>0.60381932523336079</c:v>
                </c:pt>
                <c:pt idx="39">
                  <c:v>0.61991752428210556</c:v>
                </c:pt>
                <c:pt idx="40">
                  <c:v>0.63702470078435192</c:v>
                </c:pt>
                <c:pt idx="41">
                  <c:v>0.65212169902654638</c:v>
                </c:pt>
                <c:pt idx="42">
                  <c:v>0.66822767639220415</c:v>
                </c:pt>
                <c:pt idx="43">
                  <c:v>0.68433624820079719</c:v>
                </c:pt>
                <c:pt idx="44">
                  <c:v>0.70044741528830401</c:v>
                </c:pt>
                <c:pt idx="45">
                  <c:v>0.71656117849114154</c:v>
                </c:pt>
                <c:pt idx="46">
                  <c:v>0.73267753864608554</c:v>
                </c:pt>
                <c:pt idx="47">
                  <c:v>0.74879649659036196</c:v>
                </c:pt>
                <c:pt idx="48">
                  <c:v>0.76491805316155648</c:v>
                </c:pt>
                <c:pt idx="49">
                  <c:v>0.78104220919770495</c:v>
                </c:pt>
                <c:pt idx="50">
                  <c:v>0.79716896553720351</c:v>
                </c:pt>
                <c:pt idx="51">
                  <c:v>0.81329832301889915</c:v>
                </c:pt>
                <c:pt idx="52">
                  <c:v>0.82943028248201101</c:v>
                </c:pt>
                <c:pt idx="53">
                  <c:v>0.84556484476616434</c:v>
                </c:pt>
                <c:pt idx="54">
                  <c:v>0.86069336154480625</c:v>
                </c:pt>
                <c:pt idx="55">
                  <c:v>0.87784178115822042</c:v>
                </c:pt>
                <c:pt idx="56">
                  <c:v>0.89398415694742961</c:v>
                </c:pt>
                <c:pt idx="57">
                  <c:v>0.90912000117803449</c:v>
                </c:pt>
                <c:pt idx="58">
                  <c:v>0.92526742721249922</c:v>
                </c:pt>
                <c:pt idx="59">
                  <c:v>0.94242692478413037</c:v>
                </c:pt>
                <c:pt idx="60">
                  <c:v>0.95857973035966826</c:v>
                </c:pt>
                <c:pt idx="61">
                  <c:v>0.97372535557478357</c:v>
                </c:pt>
                <c:pt idx="62">
                  <c:v>0.98988321792475797</c:v>
                </c:pt>
                <c:pt idx="63">
                  <c:v>1.0070538077767048</c:v>
                </c:pt>
                <c:pt idx="64">
                  <c:v>1.0222067770300169</c:v>
                </c:pt>
                <c:pt idx="65">
                  <c:v>1.0383724754739045</c:v>
                </c:pt>
                <c:pt idx="66">
                  <c:v>1.0555513939516588</c:v>
                </c:pt>
                <c:pt idx="67">
                  <c:v>1.070711714368809</c:v>
                </c:pt>
                <c:pt idx="68">
                  <c:v>1.0868852565108649</c:v>
                </c:pt>
                <c:pt idx="69">
                  <c:v>1.1040725116979775</c:v>
                </c:pt>
                <c:pt idx="70">
                  <c:v>1.1202514507993444</c:v>
                </c:pt>
                <c:pt idx="71">
                  <c:v>1.1354215838705024</c:v>
                </c:pt>
                <c:pt idx="72">
                  <c:v>1.15160559612475</c:v>
                </c:pt>
                <c:pt idx="73">
                  <c:v>1.168803979519107</c:v>
                </c:pt>
                <c:pt idx="74">
                  <c:v>1.183981480420947</c:v>
                </c:pt>
                <c:pt idx="75">
                  <c:v>1.2001733541597133</c:v>
                </c:pt>
                <c:pt idx="76">
                  <c:v>1.2163678500908188</c:v>
                </c:pt>
                <c:pt idx="77">
                  <c:v>1.232564969063692</c:v>
                </c:pt>
                <c:pt idx="78">
                  <c:v>1.2487647119282073</c:v>
                </c:pt>
                <c:pt idx="79">
                  <c:v>1.2649670795346073</c:v>
                </c:pt>
                <c:pt idx="80">
                  <c:v>1.2821849720058289</c:v>
                </c:pt>
                <c:pt idx="81">
                  <c:v>1.2973796923762337</c:v>
                </c:pt>
                <c:pt idx="82">
                  <c:v>1.3135899393140587</c:v>
                </c:pt>
                <c:pt idx="83">
                  <c:v>1.3308162063739293</c:v>
                </c:pt>
                <c:pt idx="84">
                  <c:v>1.3460183184833097</c:v>
                </c:pt>
                <c:pt idx="85">
                  <c:v>1.3622364524198314</c:v>
                </c:pt>
                <c:pt idx="86">
                  <c:v>1.3784572170616824</c:v>
                </c:pt>
                <c:pt idx="87">
                  <c:v>1.3936665738873011</c:v>
                </c:pt>
                <c:pt idx="88">
                  <c:v>1.4109066418761522</c:v>
                </c:pt>
                <c:pt idx="89">
                  <c:v>1.4271353037571768</c:v>
                </c:pt>
                <c:pt idx="90">
                  <c:v>1.4423520665724219</c:v>
                </c:pt>
                <c:pt idx="91">
                  <c:v>1.4596005307409166</c:v>
                </c:pt>
                <c:pt idx="92">
                  <c:v>1.4758370975545463</c:v>
                </c:pt>
                <c:pt idx="93">
                  <c:v>1.4910612735754241</c:v>
                </c:pt>
                <c:pt idx="94">
                  <c:v>1.5083181421056855</c:v>
                </c:pt>
                <c:pt idx="95">
                  <c:v>1.5245626215566002</c:v>
                </c:pt>
                <c:pt idx="96">
                  <c:v>1.5408097402673919</c:v>
                </c:pt>
                <c:pt idx="97">
                  <c:v>1.5570594990957853</c:v>
                </c:pt>
                <c:pt idx="98">
                  <c:v>1.5733118988999681</c:v>
                </c:pt>
                <c:pt idx="99">
                  <c:v>1.5895669405385005</c:v>
                </c:pt>
                <c:pt idx="100">
                  <c:v>1.605824624870408</c:v>
                </c:pt>
                <c:pt idx="101">
                  <c:v>1.6220849527550998</c:v>
                </c:pt>
                <c:pt idx="102">
                  <c:v>1.6383479250524056</c:v>
                </c:pt>
                <c:pt idx="103">
                  <c:v>1.6556302315717115</c:v>
                </c:pt>
                <c:pt idx="104">
                  <c:v>1.6708818063263642</c:v>
                </c:pt>
                <c:pt idx="105">
                  <c:v>1.6871527170247969</c:v>
                </c:pt>
                <c:pt idx="106">
                  <c:v>1.7034262755794043</c:v>
                </c:pt>
                <c:pt idx="107">
                  <c:v>1.7197024828521497</c:v>
                </c:pt>
                <c:pt idx="108">
                  <c:v>1.7359813397053725</c:v>
                </c:pt>
                <c:pt idx="109">
                  <c:v>1.7522628470018791</c:v>
                </c:pt>
                <c:pt idx="110">
                  <c:v>1.7675291680008369</c:v>
                </c:pt>
                <c:pt idx="111">
                  <c:v>1.784833816377938</c:v>
                </c:pt>
                <c:pt idx="112">
                  <c:v>1.8011232801851775</c:v>
                </c:pt>
                <c:pt idx="113">
                  <c:v>1.816397062767118</c:v>
                </c:pt>
                <c:pt idx="114">
                  <c:v>1.832691669288419</c:v>
                </c:pt>
                <c:pt idx="115">
                  <c:v>1.8489889313844692</c:v>
                </c:pt>
                <c:pt idx="116">
                  <c:v>1.8652888499209708</c:v>
                </c:pt>
                <c:pt idx="117">
                  <c:v>1.8815914257640485</c:v>
                </c:pt>
                <c:pt idx="118">
                  <c:v>1.8978966597802855</c:v>
                </c:pt>
                <c:pt idx="119">
                  <c:v>1.9152238844609124</c:v>
                </c:pt>
                <c:pt idx="120">
                  <c:v>1.9305151058005521</c:v>
                </c:pt>
                <c:pt idx="121">
                  <c:v>1.9468283195398224</c:v>
                </c:pt>
                <c:pt idx="122">
                  <c:v>1.9631441949227348</c:v>
                </c:pt>
                <c:pt idx="123">
                  <c:v>1.9794627328179493</c:v>
                </c:pt>
                <c:pt idx="124">
                  <c:v>1.995783934094596</c:v>
                </c:pt>
                <c:pt idx="125">
                  <c:v>2.0121077996221977</c:v>
                </c:pt>
                <c:pt idx="126">
                  <c:v>2.0284343302707022</c:v>
                </c:pt>
                <c:pt idx="127">
                  <c:v>2.0447635269105184</c:v>
                </c:pt>
                <c:pt idx="128">
                  <c:v>2.0610953904124352</c:v>
                </c:pt>
                <c:pt idx="129">
                  <c:v>2.0774299216477141</c:v>
                </c:pt>
                <c:pt idx="130">
                  <c:v>2.0937671214879985</c:v>
                </c:pt>
                <c:pt idx="131">
                  <c:v>2.110106990805404</c:v>
                </c:pt>
                <c:pt idx="132">
                  <c:v>2.1264495304724296</c:v>
                </c:pt>
                <c:pt idx="133">
                  <c:v>2.141773087406452</c:v>
                </c:pt>
                <c:pt idx="134">
                  <c:v>2.1581208033604202</c:v>
                </c:pt>
                <c:pt idx="135">
                  <c:v>2.1754931803029383</c:v>
                </c:pt>
                <c:pt idx="136">
                  <c:v>2.1918464101022654</c:v>
                </c:pt>
                <c:pt idx="137">
                  <c:v>2.2071799922104165</c:v>
                </c:pt>
                <c:pt idx="138">
                  <c:v>2.2235384050718849</c:v>
                </c:pt>
                <c:pt idx="139">
                  <c:v>2.2409221513129682</c:v>
                </c:pt>
                <c:pt idx="140">
                  <c:v>2.2562632609143836</c:v>
                </c:pt>
                <c:pt idx="141">
                  <c:v>2.2736526973870275</c:v>
                </c:pt>
                <c:pt idx="142">
                  <c:v>2.290021988633264</c:v>
                </c:pt>
                <c:pt idx="143">
                  <c:v>2.3053706331222781</c:v>
                </c:pt>
                <c:pt idx="144">
                  <c:v>2.3217451176184603</c:v>
                </c:pt>
                <c:pt idx="145">
                  <c:v>2.3391459457370676</c:v>
                </c:pt>
                <c:pt idx="146">
                  <c:v>2.3545021325189484</c:v>
                </c:pt>
                <c:pt idx="147">
                  <c:v>2.370884664680704</c:v>
                </c:pt>
                <c:pt idx="148">
                  <c:v>2.3872698811558362</c:v>
                </c:pt>
                <c:pt idx="149">
                  <c:v>2.4046821158552976</c:v>
                </c:pt>
                <c:pt idx="150">
                  <c:v>2.4200483705658367</c:v>
                </c:pt>
                <c:pt idx="151">
                  <c:v>2.4364416452616258</c:v>
                </c:pt>
                <c:pt idx="152">
                  <c:v>2.4528376077925858</c:v>
                </c:pt>
                <c:pt idx="153">
                  <c:v>2.4692362590402772</c:v>
                </c:pt>
                <c:pt idx="154">
                  <c:v>2.4856375998866493</c:v>
                </c:pt>
                <c:pt idx="155">
                  <c:v>2.5030669725246217</c:v>
                </c:pt>
                <c:pt idx="156">
                  <c:v>2.5184483539055331</c:v>
                </c:pt>
                <c:pt idx="157">
                  <c:v>2.5348577688441596</c:v>
                </c:pt>
                <c:pt idx="158">
                  <c:v>2.5512698769137048</c:v>
                </c:pt>
                <c:pt idx="159">
                  <c:v>2.5666586749250619</c:v>
                </c:pt>
                <c:pt idx="160">
                  <c:v>2.5841021759825549</c:v>
                </c:pt>
                <c:pt idx="161">
                  <c:v>2.6005223687514545</c:v>
                </c:pt>
                <c:pt idx="162">
                  <c:v>2.6179717783385041</c:v>
                </c:pt>
                <c:pt idx="163">
                  <c:v>2.6333708451854836</c:v>
                </c:pt>
                <c:pt idx="164">
                  <c:v>2.6497991306228248</c:v>
                </c:pt>
                <c:pt idx="165">
                  <c:v>2.6672571415835575</c:v>
                </c:pt>
                <c:pt idx="166">
                  <c:v>2.6826638003719463</c:v>
                </c:pt>
                <c:pt idx="167">
                  <c:v>2.6991001864585717</c:v>
                </c:pt>
                <c:pt idx="168">
                  <c:v>2.7155392745371776</c:v>
                </c:pt>
                <c:pt idx="169">
                  <c:v>2.7330087671956074</c:v>
                </c:pt>
                <c:pt idx="170">
                  <c:v>2.7484255602248613</c:v>
                </c:pt>
                <c:pt idx="171">
                  <c:v>2.764872759612278</c:v>
                </c:pt>
                <c:pt idx="172">
                  <c:v>2.7823508734598561</c:v>
                </c:pt>
                <c:pt idx="173">
                  <c:v>2.7977752759233772</c:v>
                </c:pt>
                <c:pt idx="174">
                  <c:v>2.8142305946280439</c:v>
                </c:pt>
                <c:pt idx="175">
                  <c:v>2.8306886215534881</c:v>
                </c:pt>
                <c:pt idx="176">
                  <c:v>2.8461204822035464</c:v>
                </c:pt>
                <c:pt idx="177">
                  <c:v>2.8636128036335409</c:v>
                </c:pt>
                <c:pt idx="178">
                  <c:v>2.8811081854119602</c:v>
                </c:pt>
                <c:pt idx="179">
                  <c:v>2.896547829301511</c:v>
                </c:pt>
                <c:pt idx="180">
                  <c:v>2.9130194107135168</c:v>
                </c:pt>
                <c:pt idx="181">
                  <c:v>2.9294937057024284</c:v>
                </c:pt>
                <c:pt idx="182">
                  <c:v>2.9449408225288036</c:v>
                </c:pt>
                <c:pt idx="183">
                  <c:v>2.9624504399883991</c:v>
                </c:pt>
                <c:pt idx="184">
                  <c:v>2.9789328810752269</c:v>
                </c:pt>
                <c:pt idx="185">
                  <c:v>2.9954180393185683</c:v>
                </c:pt>
                <c:pt idx="186">
                  <c:v>3.0119059156144026</c:v>
                </c:pt>
                <c:pt idx="187">
                  <c:v>3.0283965108591984</c:v>
                </c:pt>
                <c:pt idx="188">
                  <c:v>3.0448898259498236</c:v>
                </c:pt>
                <c:pt idx="189">
                  <c:v>3.0613858617836334</c:v>
                </c:pt>
                <c:pt idx="190">
                  <c:v>3.0778846192583837</c:v>
                </c:pt>
                <c:pt idx="191">
                  <c:v>3.0943860992723184</c:v>
                </c:pt>
                <c:pt idx="192">
                  <c:v>3.1119219058869931</c:v>
                </c:pt>
                <c:pt idx="193">
                  <c:v>3.1273972305128095</c:v>
                </c:pt>
                <c:pt idx="194">
                  <c:v>3.1439068835380461</c:v>
                </c:pt>
                <c:pt idx="195">
                  <c:v>3.1614513769342025</c:v>
                </c:pt>
                <c:pt idx="196">
                  <c:v>3.1769343688984923</c:v>
                </c:pt>
                <c:pt idx="197">
                  <c:v>3.193452203035045</c:v>
                </c:pt>
                <c:pt idx="198">
                  <c:v>3.2099727660108068</c:v>
                </c:pt>
                <c:pt idx="199">
                  <c:v>3.2264960587275424</c:v>
                </c:pt>
                <c:pt idx="200">
                  <c:v>3.2430220820875091</c:v>
                </c:pt>
                <c:pt idx="201">
                  <c:v>3.2595508369933803</c:v>
                </c:pt>
                <c:pt idx="202">
                  <c:v>3.2750490263192837</c:v>
                </c:pt>
                <c:pt idx="203">
                  <c:v>3.2926165450557878</c:v>
                </c:pt>
                <c:pt idx="204">
                  <c:v>3.3091535000199297</c:v>
                </c:pt>
                <c:pt idx="205">
                  <c:v>3.3246593793635681</c:v>
                </c:pt>
                <c:pt idx="206">
                  <c:v>3.3412016345242259</c:v>
                </c:pt>
                <c:pt idx="207">
                  <c:v>3.3587807794992055</c:v>
                </c:pt>
                <c:pt idx="208">
                  <c:v>3.3753286805391545</c:v>
                </c:pt>
                <c:pt idx="209">
                  <c:v>3.3908448251186845</c:v>
                </c:pt>
                <c:pt idx="210">
                  <c:v>3.4073980333751441</c:v>
                </c:pt>
                <c:pt idx="211">
                  <c:v>3.4249888199873522</c:v>
                </c:pt>
                <c:pt idx="212">
                  <c:v>3.4425827015017214</c:v>
                </c:pt>
                <c:pt idx="213">
                  <c:v>3.4581092856326552</c:v>
                </c:pt>
                <c:pt idx="214">
                  <c:v>3.4746736329834866</c:v>
                </c:pt>
                <c:pt idx="215">
                  <c:v>3.4922762589265433</c:v>
                </c:pt>
                <c:pt idx="216">
                  <c:v>3.5078105612863721</c:v>
                </c:pt>
                <c:pt idx="217">
                  <c:v>3.5243831440577482</c:v>
                </c:pt>
                <c:pt idx="218">
                  <c:v>3.5409584737893587</c:v>
                </c:pt>
                <c:pt idx="219">
                  <c:v>3.5575365513920119</c:v>
                </c:pt>
                <c:pt idx="220">
                  <c:v>3.574117377776926</c:v>
                </c:pt>
                <c:pt idx="221">
                  <c:v>3.5907009538558161</c:v>
                </c:pt>
                <c:pt idx="222">
                  <c:v>3.6072872805408043</c:v>
                </c:pt>
                <c:pt idx="223">
                  <c:v>3.6238763587445164</c:v>
                </c:pt>
                <c:pt idx="224">
                  <c:v>3.6404681893799826</c:v>
                </c:pt>
                <c:pt idx="225">
                  <c:v>3.6581000263000556</c:v>
                </c:pt>
                <c:pt idx="226">
                  <c:v>3.6736601116007268</c:v>
                </c:pt>
                <c:pt idx="227">
                  <c:v>3.6902602050143654</c:v>
                </c:pt>
                <c:pt idx="228">
                  <c:v>3.7079008241420741</c:v>
                </c:pt>
                <c:pt idx="229">
                  <c:v>3.7234686610225838</c:v>
                </c:pt>
                <c:pt idx="230">
                  <c:v>3.7400770254482802</c:v>
                </c:pt>
                <c:pt idx="231">
                  <c:v>3.7566881487098582</c:v>
                </c:pt>
                <c:pt idx="232">
                  <c:v>3.77330203172404</c:v>
                </c:pt>
                <c:pt idx="233">
                  <c:v>3.7899186754079701</c:v>
                </c:pt>
                <c:pt idx="234">
                  <c:v>3.8065380806792519</c:v>
                </c:pt>
                <c:pt idx="235">
                  <c:v>3.8221212820197739</c:v>
                </c:pt>
                <c:pt idx="236">
                  <c:v>3.8397851796566589</c:v>
                </c:pt>
                <c:pt idx="237">
                  <c:v>3.8564128752003</c:v>
                </c:pt>
                <c:pt idx="238">
                  <c:v>3.8740828316430593</c:v>
                </c:pt>
                <c:pt idx="239">
                  <c:v>3.8896765629946657</c:v>
                </c:pt>
                <c:pt idx="240">
                  <c:v>3.9063125570856596</c:v>
                </c:pt>
                <c:pt idx="241">
                  <c:v>3.9239913337603611</c:v>
                </c:pt>
                <c:pt idx="242">
                  <c:v>3.9395928502594062</c:v>
                </c:pt>
                <c:pt idx="243">
                  <c:v>3.9562371511851859</c:v>
                </c:pt>
                <c:pt idx="244">
                  <c:v>3.9739247569017375</c:v>
                </c:pt>
                <c:pt idx="245">
                  <c:v>3.9905747735902239</c:v>
                </c:pt>
                <c:pt idx="246">
                  <c:v>4.0061866823859376</c:v>
                </c:pt>
                <c:pt idx="247">
                  <c:v>4.023883125967453</c:v>
                </c:pt>
                <c:pt idx="248">
                  <c:v>4.0405414635038861</c:v>
                </c:pt>
                <c:pt idx="249">
                  <c:v>4.0572025765047792</c:v>
                </c:pt>
                <c:pt idx="250">
                  <c:v>4.073866465895108</c:v>
                </c:pt>
                <c:pt idx="251">
                  <c:v>4.0905331326003598</c:v>
                </c:pt>
                <c:pt idx="252">
                  <c:v>4.1061606558260122</c:v>
                </c:pt>
                <c:pt idx="253">
                  <c:v>4.1238748016597535</c:v>
                </c:pt>
                <c:pt idx="254">
                  <c:v>4.1405498058671473</c:v>
                </c:pt>
                <c:pt idx="255">
                  <c:v>4.1572275910959258</c:v>
                </c:pt>
                <c:pt idx="256">
                  <c:v>4.1728655413052831</c:v>
                </c:pt>
                <c:pt idx="257">
                  <c:v>4.1905915083292635</c:v>
                </c:pt>
                <c:pt idx="258">
                  <c:v>4.2072776421907774</c:v>
                </c:pt>
                <c:pt idx="259">
                  <c:v>4.2229234217736575</c:v>
                </c:pt>
                <c:pt idx="260">
                  <c:v>4.2396149519041151</c:v>
                </c:pt>
                <c:pt idx="261">
                  <c:v>4.2573527559061528</c:v>
                </c:pt>
                <c:pt idx="262">
                  <c:v>4.273006372706269</c:v>
                </c:pt>
                <c:pt idx="263">
                  <c:v>4.2897062652395164</c:v>
                </c:pt>
                <c:pt idx="264">
                  <c:v>4.3074529573548883</c:v>
                </c:pt>
                <c:pt idx="265">
                  <c:v>4.3231144192277471</c:v>
                </c:pt>
                <c:pt idx="266">
                  <c:v>4.3398226825470809</c:v>
                </c:pt>
                <c:pt idx="267">
                  <c:v>4.3575782716876184</c:v>
                </c:pt>
                <c:pt idx="268">
                  <c:v>4.3742922947918741</c:v>
                </c:pt>
                <c:pt idx="269">
                  <c:v>4.389964229001837</c:v>
                </c:pt>
                <c:pt idx="270">
                  <c:v>4.4077287240927827</c:v>
                </c:pt>
                <c:pt idx="271">
                  <c:v>4.4244511321585005</c:v>
                </c:pt>
                <c:pt idx="272">
                  <c:v>4.4401309298167027</c:v>
                </c:pt>
                <c:pt idx="273">
                  <c:v>4.4568587576427277</c:v>
                </c:pt>
                <c:pt idx="274">
                  <c:v>4.4746351412411549</c:v>
                </c:pt>
                <c:pt idx="275">
                  <c:v>4.4903228102425947</c:v>
                </c:pt>
                <c:pt idx="276">
                  <c:v>4.5070590368901735</c:v>
                </c:pt>
                <c:pt idx="277">
                  <c:v>4.5237980650194336</c:v>
                </c:pt>
                <c:pt idx="278">
                  <c:v>4.5415863530482579</c:v>
                </c:pt>
                <c:pt idx="279">
                  <c:v>4.5572845294756696</c:v>
                </c:pt>
                <c:pt idx="280">
                  <c:v>4.5750787757007849</c:v>
                </c:pt>
                <c:pt idx="281">
                  <c:v>4.5918291945004235</c:v>
                </c:pt>
                <c:pt idx="282">
                  <c:v>4.6085824195354137</c:v>
                </c:pt>
                <c:pt idx="283">
                  <c:v>4.6253384517462042</c:v>
                </c:pt>
                <c:pt idx="284">
                  <c:v>4.6420972920736734</c:v>
                </c:pt>
                <c:pt idx="285">
                  <c:v>4.6578112560581859</c:v>
                </c:pt>
                <c:pt idx="286">
                  <c:v>4.6756234008446613</c:v>
                </c:pt>
                <c:pt idx="287">
                  <c:v>4.6923906711723458</c:v>
                </c:pt>
                <c:pt idx="288">
                  <c:v>4.7091607533850572</c:v>
                </c:pt>
                <c:pt idx="289">
                  <c:v>4.7259336484260501</c:v>
                </c:pt>
                <c:pt idx="290">
                  <c:v>4.7427093572390939</c:v>
                </c:pt>
                <c:pt idx="291">
                  <c:v>4.7594878807683827</c:v>
                </c:pt>
                <c:pt idx="292">
                  <c:v>4.7752203037512881</c:v>
                </c:pt>
                <c:pt idx="293">
                  <c:v>4.7930533757549947</c:v>
                </c:pt>
                <c:pt idx="294">
                  <c:v>4.8098403491031334</c:v>
                </c:pt>
                <c:pt idx="295">
                  <c:v>4.825580696367691</c:v>
                </c:pt>
                <c:pt idx="296">
                  <c:v>4.8434227522396665</c:v>
                </c:pt>
                <c:pt idx="297">
                  <c:v>4.8602181839217469</c:v>
                </c:pt>
                <c:pt idx="298">
                  <c:v>4.877016436942931</c:v>
                </c:pt>
                <c:pt idx="299">
                  <c:v>4.8938175122512746</c:v>
                </c:pt>
                <c:pt idx="300">
                  <c:v>4.9106214107952617</c:v>
                </c:pt>
                <c:pt idx="301">
                  <c:v>4.9274281335239039</c:v>
                </c:pt>
                <c:pt idx="302">
                  <c:v>4.9431870018596529</c:v>
                </c:pt>
                <c:pt idx="303">
                  <c:v>4.9610500553334447</c:v>
                </c:pt>
                <c:pt idx="304">
                  <c:v>4.9778652563147219</c:v>
                </c:pt>
                <c:pt idx="305">
                  <c:v>4.9946832852813658</c:v>
                </c:pt>
                <c:pt idx="306">
                  <c:v>5.0115041431847827</c:v>
                </c:pt>
                <c:pt idx="307">
                  <c:v>5.0283278309768118</c:v>
                </c:pt>
                <c:pt idx="308">
                  <c:v>5.0451543496098221</c:v>
                </c:pt>
                <c:pt idx="309">
                  <c:v>5.0619837000366115</c:v>
                </c:pt>
                <c:pt idx="310">
                  <c:v>5.0788158832105097</c:v>
                </c:pt>
                <c:pt idx="311">
                  <c:v>5.0967031827494669</c:v>
                </c:pt>
                <c:pt idx="312">
                  <c:v>5.112488751615218</c:v>
                </c:pt>
                <c:pt idx="313">
                  <c:v>5.1293294387550574</c:v>
                </c:pt>
                <c:pt idx="314">
                  <c:v>5.1472257768962315</c:v>
                </c:pt>
                <c:pt idx="315">
                  <c:v>5.1630193236858544</c:v>
                </c:pt>
                <c:pt idx="316">
                  <c:v>5.1809216926383064</c:v>
                </c:pt>
                <c:pt idx="317">
                  <c:v>5.1977739092712971</c:v>
                </c:pt>
                <c:pt idx="318">
                  <c:v>5.2135754420528508</c:v>
                </c:pt>
                <c:pt idx="319">
                  <c:v>5.2304331629289207</c:v>
                </c:pt>
                <c:pt idx="320">
                  <c:v>5.2483476057059386</c:v>
                </c:pt>
                <c:pt idx="321">
                  <c:v>5.2652111898899117</c:v>
                </c:pt>
                <c:pt idx="322">
                  <c:v>5.2810233832322009</c:v>
                </c:pt>
                <c:pt idx="323">
                  <c:v>5.2978924790886612</c:v>
                </c:pt>
                <c:pt idx="324">
                  <c:v>5.315819011987041</c:v>
                </c:pt>
                <c:pt idx="325">
                  <c:v>5.3316392101943837</c:v>
                </c:pt>
                <c:pt idx="326">
                  <c:v>5.3485168473652545</c:v>
                </c:pt>
                <c:pt idx="327">
                  <c:v>5.3653973335633331</c:v>
                </c:pt>
                <c:pt idx="328">
                  <c:v>5.3822806697506653</c:v>
                </c:pt>
                <c:pt idx="329">
                  <c:v>5.3991668568897495</c:v>
                </c:pt>
                <c:pt idx="330">
                  <c:v>5.4171115555988996</c:v>
                </c:pt>
                <c:pt idx="331">
                  <c:v>5.43294778787563</c:v>
                </c:pt>
                <c:pt idx="332">
                  <c:v>5.4498425336498864</c:v>
                </c:pt>
                <c:pt idx="333">
                  <c:v>5.4677963290776512</c:v>
                </c:pt>
                <c:pt idx="334">
                  <c:v>5.4846969639479806</c:v>
                </c:pt>
                <c:pt idx="335">
                  <c:v>5.5005439036729715</c:v>
                </c:pt>
                <c:pt idx="336">
                  <c:v>5.5185068050468287</c:v>
                </c:pt>
                <c:pt idx="337">
                  <c:v>5.5354160132077581</c:v>
                </c:pt>
                <c:pt idx="338">
                  <c:v>5.5512709930258826</c:v>
                </c:pt>
                <c:pt idx="339">
                  <c:v>5.5681857427279091</c:v>
                </c:pt>
                <c:pt idx="340">
                  <c:v>5.5861607997413785</c:v>
                </c:pt>
                <c:pt idx="341">
                  <c:v>5.602023827815187</c:v>
                </c:pt>
                <c:pt idx="342">
                  <c:v>5.6200049688199138</c:v>
                </c:pt>
                <c:pt idx="343">
                  <c:v>5.636931349682742</c:v>
                </c:pt>
                <c:pt idx="344">
                  <c:v>5.6538605960542831</c:v>
                </c:pt>
                <c:pt idx="345">
                  <c:v>5.6707927089049424</c:v>
                </c:pt>
                <c:pt idx="346">
                  <c:v>5.6877276892055741</c:v>
                </c:pt>
                <c:pt idx="347">
                  <c:v>5.7046655379275677</c:v>
                </c:pt>
                <c:pt idx="348">
                  <c:v>5.720547377077918</c:v>
                </c:pt>
                <c:pt idx="349">
                  <c:v>5.7385498445235408</c:v>
                </c:pt>
                <c:pt idx="350">
                  <c:v>5.7554963043427385</c:v>
                </c:pt>
                <c:pt idx="351">
                  <c:v>5.7713862190473284</c:v>
                </c:pt>
                <c:pt idx="352">
                  <c:v>5.7883382448549971</c:v>
                </c:pt>
                <c:pt idx="353">
                  <c:v>5.8063529215667629</c:v>
                </c:pt>
                <c:pt idx="354">
                  <c:v>5.8233108764780495</c:v>
                </c:pt>
                <c:pt idx="355">
                  <c:v>5.8392115713719148</c:v>
                </c:pt>
                <c:pt idx="356">
                  <c:v>5.8572354159067368</c:v>
                </c:pt>
                <c:pt idx="357">
                  <c:v>5.8742020023762951</c:v>
                </c:pt>
                <c:pt idx="358">
                  <c:v>5.8911714679849032</c:v>
                </c:pt>
                <c:pt idx="359">
                  <c:v>5.9081438137099012</c:v>
                </c:pt>
                <c:pt idx="360">
                  <c:v>5.9251190405290783</c:v>
                </c:pt>
                <c:pt idx="361">
                  <c:v>5.9410359331607951</c:v>
                </c:pt>
                <c:pt idx="362">
                  <c:v>5.9590781413637552</c:v>
                </c:pt>
                <c:pt idx="363">
                  <c:v>5.9760620173373722</c:v>
                </c:pt>
                <c:pt idx="364">
                  <c:v>5.9930487783214126</c:v>
                </c:pt>
                <c:pt idx="365">
                  <c:v>6.0100384252961732</c:v>
                </c:pt>
                <c:pt idx="366">
                  <c:v>6.0270309592424809</c:v>
                </c:pt>
                <c:pt idx="367">
                  <c:v>6.0450886909217916</c:v>
                </c:pt>
                <c:pt idx="368">
                  <c:v>6.0610246919754198</c:v>
                </c:pt>
                <c:pt idx="369">
                  <c:v>6.0780258927261634</c:v>
                </c:pt>
                <c:pt idx="370">
                  <c:v>6.0960928361141855</c:v>
                </c:pt>
                <c:pt idx="371">
                  <c:v>6.113100000423132</c:v>
                </c:pt>
                <c:pt idx="372">
                  <c:v>6.1290468443107455</c:v>
                </c:pt>
                <c:pt idx="373">
                  <c:v>6.1460596145624233</c:v>
                </c:pt>
                <c:pt idx="374">
                  <c:v>6.164138854858173</c:v>
                </c:pt>
                <c:pt idx="375">
                  <c:v>6.1800938405591328</c:v>
                </c:pt>
                <c:pt idx="376">
                  <c:v>6.1971152982753051</c:v>
                </c:pt>
                <c:pt idx="377">
                  <c:v>6.2152037722426421</c:v>
                </c:pt>
                <c:pt idx="378">
                  <c:v>6.2311669080749352</c:v>
                </c:pt>
                <c:pt idx="379">
                  <c:v>6.249261543065046</c:v>
                </c:pt>
                <c:pt idx="380">
                  <c:v>6.2662947792081773</c:v>
                </c:pt>
                <c:pt idx="381">
                  <c:v>6.2833309171569107</c:v>
                </c:pt>
                <c:pt idx="382">
                  <c:v>6.3003699579001484</c:v>
                </c:pt>
                <c:pt idx="383">
                  <c:v>6.3174119024272652</c:v>
                </c:pt>
                <c:pt idx="384">
                  <c:v>6.3344567517281387</c:v>
                </c:pt>
                <c:pt idx="385">
                  <c:v>6.3515045067931926</c:v>
                </c:pt>
                <c:pt idx="386">
                  <c:v>6.3685551686133044</c:v>
                </c:pt>
                <c:pt idx="387">
                  <c:v>6.3866746828467287</c:v>
                </c:pt>
                <c:pt idx="388">
                  <c:v>6.4026652164849072</c:v>
                </c:pt>
                <c:pt idx="389">
                  <c:v>6.4197246045207397</c:v>
                </c:pt>
                <c:pt idx="390">
                  <c:v>6.4367869032803213</c:v>
                </c:pt>
                <c:pt idx="391">
                  <c:v>6.4538521137571179</c:v>
                </c:pt>
                <c:pt idx="392">
                  <c:v>6.4709202369450551</c:v>
                </c:pt>
                <c:pt idx="393">
                  <c:v>6.4879912738386185</c:v>
                </c:pt>
                <c:pt idx="394">
                  <c:v>6.5061324442072817</c:v>
                </c:pt>
                <c:pt idx="395">
                  <c:v>6.5221420927229605</c:v>
                </c:pt>
                <c:pt idx="396">
                  <c:v>6.539221876705219</c:v>
                </c:pt>
                <c:pt idx="397">
                  <c:v>6.5573723441295835</c:v>
                </c:pt>
                <c:pt idx="398">
                  <c:v>6.5733901987323886</c:v>
                </c:pt>
                <c:pt idx="399">
                  <c:v>6.5904787387718304</c:v>
                </c:pt>
                <c:pt idx="400">
                  <c:v>6.6086385127859621</c:v>
                </c:pt>
                <c:pt idx="401">
                  <c:v>6.6246645818926311</c:v>
                </c:pt>
                <c:pt idx="402">
                  <c:v>6.6417618869715662</c:v>
                </c:pt>
                <c:pt idx="403">
                  <c:v>6.6599309771242039</c:v>
                </c:pt>
                <c:pt idx="404">
                  <c:v>6.6759652691643927</c:v>
                </c:pt>
                <c:pt idx="405">
                  <c:v>6.6930713482789601</c:v>
                </c:pt>
                <c:pt idx="406">
                  <c:v>6.7112497641335489</c:v>
                </c:pt>
                <c:pt idx="407">
                  <c:v>6.7283618806232512</c:v>
                </c:pt>
                <c:pt idx="408">
                  <c:v>6.7444071497101064</c:v>
                </c:pt>
                <c:pt idx="409">
                  <c:v>6.7625949008448218</c:v>
                </c:pt>
                <c:pt idx="410">
                  <c:v>6.7797158065825478</c:v>
                </c:pt>
                <c:pt idx="411">
                  <c:v>6.7957693183227086</c:v>
                </c:pt>
                <c:pt idx="412">
                  <c:v>6.8139664143304914</c:v>
                </c:pt>
                <c:pt idx="413">
                  <c:v>6.8310961183496861</c:v>
                </c:pt>
                <c:pt idx="414">
                  <c:v>6.8471578812162246</c:v>
                </c:pt>
                <c:pt idx="415">
                  <c:v>6.8642932722663597</c:v>
                </c:pt>
                <c:pt idx="416">
                  <c:v>6.8825028430528148</c:v>
                </c:pt>
                <c:pt idx="417">
                  <c:v>6.8996442921900449</c:v>
                </c:pt>
                <c:pt idx="418">
                  <c:v>6.9157170697613308</c:v>
                </c:pt>
                <c:pt idx="419">
                  <c:v>6.9328642137321896</c:v>
                </c:pt>
                <c:pt idx="420">
                  <c:v>6.9510862764129131</c:v>
                </c:pt>
                <c:pt idx="421">
                  <c:v>6.9671673249319266</c:v>
                </c:pt>
                <c:pt idx="422">
                  <c:v>6.9853956399891279</c:v>
                </c:pt>
                <c:pt idx="423">
                  <c:v>7.0025547370337433</c:v>
                </c:pt>
                <c:pt idx="424">
                  <c:v>7.018644065017221</c:v>
                </c:pt>
                <c:pt idx="425">
                  <c:v>7.0368817666882464</c:v>
                </c:pt>
                <c:pt idx="426">
                  <c:v>7.0540497013205874</c:v>
                </c:pt>
                <c:pt idx="427">
                  <c:v>7.0712205838388238</c:v>
                </c:pt>
                <c:pt idx="428">
                  <c:v>7.0883944152554692</c:v>
                </c:pt>
                <c:pt idx="429">
                  <c:v>7.1055711965836039</c:v>
                </c:pt>
                <c:pt idx="430">
                  <c:v>7.1238247601056859</c:v>
                </c:pt>
                <c:pt idx="431">
                  <c:v>7.1399336130291049</c:v>
                </c:pt>
                <c:pt idx="432">
                  <c:v>7.1571192501751852</c:v>
                </c:pt>
                <c:pt idx="433">
                  <c:v>7.1753822263390497</c:v>
                </c:pt>
                <c:pt idx="434">
                  <c:v>7.1925739571588929</c:v>
                </c:pt>
                <c:pt idx="435">
                  <c:v>7.2086938894900827</c:v>
                </c:pt>
                <c:pt idx="436">
                  <c:v>7.2258913486078828</c:v>
                </c:pt>
                <c:pt idx="437">
                  <c:v>7.2441668900716625</c:v>
                </c:pt>
                <c:pt idx="438">
                  <c:v>7.2602951419654156</c:v>
                </c:pt>
                <c:pt idx="439">
                  <c:v>7.2785769725652729</c:v>
                </c:pt>
                <c:pt idx="440">
                  <c:v>7.2957864550325562</c:v>
                </c:pt>
                <c:pt idx="441">
                  <c:v>7.3119230350808015</c:v>
                </c:pt>
                <c:pt idx="442">
                  <c:v>7.3291382576838719</c:v>
                </c:pt>
                <c:pt idx="443">
                  <c:v>7.3474326795504572</c:v>
                </c:pt>
                <c:pt idx="444">
                  <c:v>7.3646540168298484</c:v>
                </c:pt>
                <c:pt idx="445">
                  <c:v>7.3808017144723959</c:v>
                </c:pt>
                <c:pt idx="446">
                  <c:v>7.3991055911769035</c:v>
                </c:pt>
                <c:pt idx="447">
                  <c:v>7.4163358302890918</c:v>
                </c:pt>
                <c:pt idx="448">
                  <c:v>7.4324918761858605</c:v>
                </c:pt>
                <c:pt idx="449">
                  <c:v>7.4508052175061579</c:v>
                </c:pt>
                <c:pt idx="450">
                  <c:v>7.4691219132254707</c:v>
                </c:pt>
                <c:pt idx="451">
                  <c:v>7.4852864902067466</c:v>
                </c:pt>
                <c:pt idx="452">
                  <c:v>7.502531586175337</c:v>
                </c:pt>
                <c:pt idx="453">
                  <c:v>7.5208577597754918</c:v>
                </c:pt>
                <c:pt idx="454">
                  <c:v>7.5370307024776597</c:v>
                </c:pt>
                <c:pt idx="455">
                  <c:v>7.5542847248644156</c:v>
                </c:pt>
                <c:pt idx="456">
                  <c:v>7.5726203861590529</c:v>
                </c:pt>
                <c:pt idx="457">
                  <c:v>7.5898805508207285</c:v>
                </c:pt>
                <c:pt idx="458">
                  <c:v>7.6071436951295439</c:v>
                </c:pt>
                <c:pt idx="459">
                  <c:v>7.6244098201144288</c:v>
                </c:pt>
                <c:pt idx="460">
                  <c:v>7.6416789268048779</c:v>
                </c:pt>
                <c:pt idx="461">
                  <c:v>7.6578714232374248</c:v>
                </c:pt>
                <c:pt idx="462">
                  <c:v>7.6762260894229772</c:v>
                </c:pt>
                <c:pt idx="463">
                  <c:v>7.6935041474122414</c:v>
                </c:pt>
                <c:pt idx="464">
                  <c:v>7.7118653556313239</c:v>
                </c:pt>
                <c:pt idx="465">
                  <c:v>7.7280692219092746</c:v>
                </c:pt>
                <c:pt idx="466">
                  <c:v>7.7453562404818408</c:v>
                </c:pt>
                <c:pt idx="467">
                  <c:v>7.7626462479812348</c:v>
                </c:pt>
                <c:pt idx="468">
                  <c:v>7.7788583454838713</c:v>
                </c:pt>
                <c:pt idx="469">
                  <c:v>7.797235233895992</c:v>
                </c:pt>
                <c:pt idx="470">
                  <c:v>7.8145342143804672</c:v>
                </c:pt>
                <c:pt idx="471">
                  <c:v>7.8307547268760977</c:v>
                </c:pt>
                <c:pt idx="472">
                  <c:v>7.8491411555804413</c:v>
                </c:pt>
                <c:pt idx="473">
                  <c:v>7.8664491183682514</c:v>
                </c:pt>
                <c:pt idx="474">
                  <c:v>7.8826780545971014</c:v>
                </c:pt>
                <c:pt idx="475">
                  <c:v>7.9010740335044263</c:v>
                </c:pt>
                <c:pt idx="476">
                  <c:v>7.9183909879283547</c:v>
                </c:pt>
                <c:pt idx="477">
                  <c:v>7.9357109416407692</c:v>
                </c:pt>
                <c:pt idx="478">
                  <c:v>7.9530338956808233</c:v>
                </c:pt>
                <c:pt idx="479">
                  <c:v>7.9703598510881672</c:v>
                </c:pt>
                <c:pt idx="480">
                  <c:v>7.9876888089030329</c:v>
                </c:pt>
                <c:pt idx="481">
                  <c:v>8.0050207701661513</c:v>
                </c:pt>
                <c:pt idx="482">
                  <c:v>8.0223557359188362</c:v>
                </c:pt>
                <c:pt idx="483">
                  <c:v>8.0396937072029147</c:v>
                </c:pt>
                <c:pt idx="484">
                  <c:v>8.0581185960283204</c:v>
                </c:pt>
                <c:pt idx="485">
                  <c:v>8.0743786705352836</c:v>
                </c:pt>
                <c:pt idx="486">
                  <c:v>8.0917256646699585</c:v>
                </c:pt>
                <c:pt idx="487">
                  <c:v>8.110160143704146</c:v>
                </c:pt>
                <c:pt idx="488">
                  <c:v>8.1264286830963339</c:v>
                </c:pt>
                <c:pt idx="489">
                  <c:v>8.1437847094776767</c:v>
                </c:pt>
                <c:pt idx="490">
                  <c:v>8.1611437486984553</c:v>
                </c:pt>
                <c:pt idx="491">
                  <c:v>8.1785058018048353</c:v>
                </c:pt>
                <c:pt idx="492">
                  <c:v>8.1958708698435725</c:v>
                </c:pt>
                <c:pt idx="493">
                  <c:v>8.2132389538619108</c:v>
                </c:pt>
                <c:pt idx="494">
                  <c:v>8.2316958489217171</c:v>
                </c:pt>
                <c:pt idx="495">
                  <c:v>8.247984174029261</c:v>
                </c:pt>
                <c:pt idx="496">
                  <c:v>8.2653613122755445</c:v>
                </c:pt>
                <c:pt idx="497">
                  <c:v>8.2838278309004512</c:v>
                </c:pt>
                <c:pt idx="498">
                  <c:v>8.3001246503405977</c:v>
                </c:pt>
                <c:pt idx="499">
                  <c:v>8.3175108522599235</c:v>
                </c:pt>
                <c:pt idx="500">
                  <c:v>8.335987004490768</c:v>
                </c:pt>
                <c:pt idx="501">
                  <c:v>8.3522923271277119</c:v>
                </c:pt>
                <c:pt idx="502">
                  <c:v>8.3696876021799937</c:v>
                </c:pt>
                <c:pt idx="503">
                  <c:v>8.3870859037147039</c:v>
                </c:pt>
                <c:pt idx="504">
                  <c:v>8.4044872327851134</c:v>
                </c:pt>
                <c:pt idx="505">
                  <c:v>8.4218915904450888</c:v>
                </c:pt>
                <c:pt idx="506">
                  <c:v>8.4392989777490062</c:v>
                </c:pt>
                <c:pt idx="507">
                  <c:v>8.4577976475297749</c:v>
                </c:pt>
                <c:pt idx="508">
                  <c:v>8.4741228455090667</c:v>
                </c:pt>
                <c:pt idx="509">
                  <c:v>8.4926279589601208</c:v>
                </c:pt>
                <c:pt idx="510">
                  <c:v>8.5100476650466241</c:v>
                </c:pt>
                <c:pt idx="511">
                  <c:v>8.526381395870386</c:v>
                </c:pt>
                <c:pt idx="512">
                  <c:v>8.5448961832482713</c:v>
                </c:pt>
                <c:pt idx="513">
                  <c:v>8.5623249974794486</c:v>
                </c:pt>
                <c:pt idx="514">
                  <c:v>8.5786672700722413</c:v>
                </c:pt>
                <c:pt idx="515">
                  <c:v>8.5961019717105938</c:v>
                </c:pt>
                <c:pt idx="516">
                  <c:v>8.6146296734022076</c:v>
                </c:pt>
                <c:pt idx="517">
                  <c:v>8.632070646652716</c:v>
                </c:pt>
                <c:pt idx="518">
                  <c:v>8.6484243221777284</c:v>
                </c:pt>
                <c:pt idx="519">
                  <c:v>8.6669617214337045</c:v>
                </c:pt>
                <c:pt idx="520">
                  <c:v>8.6844118250879809</c:v>
                </c:pt>
                <c:pt idx="521">
                  <c:v>8.701864974334887</c:v>
                </c:pt>
                <c:pt idx="522">
                  <c:v>8.7193211702377376</c:v>
                </c:pt>
                <c:pt idx="523">
                  <c:v>8.7367804138603518</c:v>
                </c:pt>
                <c:pt idx="524">
                  <c:v>8.7542427062671617</c:v>
                </c:pt>
                <c:pt idx="525">
                  <c:v>8.7717080485231005</c:v>
                </c:pt>
                <c:pt idx="526">
                  <c:v>8.7902683175911029</c:v>
                </c:pt>
                <c:pt idx="527">
                  <c:v>8.8066478868450631</c:v>
                </c:pt>
                <c:pt idx="528">
                  <c:v>8.8241223850437791</c:v>
                </c:pt>
                <c:pt idx="529">
                  <c:v>8.8415999373570795</c:v>
                </c:pt>
                <c:pt idx="530">
                  <c:v>8.8601731842871629</c:v>
                </c:pt>
                <c:pt idx="531">
                  <c:v>8.8765642085989658</c:v>
                </c:pt>
                <c:pt idx="532">
                  <c:v>8.8940509296647434</c:v>
                </c:pt>
                <c:pt idx="533">
                  <c:v>8.9126339219078972</c:v>
                </c:pt>
                <c:pt idx="534">
                  <c:v>8.929033548033189</c:v>
                </c:pt>
                <c:pt idx="535">
                  <c:v>8.9465294474763901</c:v>
                </c:pt>
                <c:pt idx="536">
                  <c:v>8.9640284085202406</c:v>
                </c:pt>
                <c:pt idx="537">
                  <c:v>8.9815304322363989</c:v>
                </c:pt>
                <c:pt idx="538">
                  <c:v>8.9990355196971343</c:v>
                </c:pt>
                <c:pt idx="539">
                  <c:v>9.016543671975235</c:v>
                </c:pt>
                <c:pt idx="540">
                  <c:v>9.0351494431013126</c:v>
                </c:pt>
                <c:pt idx="541">
                  <c:v>9.0515691752776508</c:v>
                </c:pt>
                <c:pt idx="542">
                  <c:v>9.069086528450379</c:v>
                </c:pt>
                <c:pt idx="543">
                  <c:v>9.0877020790590457</c:v>
                </c:pt>
                <c:pt idx="544">
                  <c:v>9.104130443214256</c:v>
                </c:pt>
                <c:pt idx="545">
                  <c:v>9.121657006957232</c:v>
                </c:pt>
                <c:pt idx="546">
                  <c:v>9.1402823473343879</c:v>
                </c:pt>
                <c:pt idx="547">
                  <c:v>9.1567193525490502</c:v>
                </c:pt>
                <c:pt idx="548">
                  <c:v>9.1742551365531213</c:v>
                </c:pt>
                <c:pt idx="549">
                  <c:v>9.1928902770009095</c:v>
                </c:pt>
                <c:pt idx="550">
                  <c:v>9.2104324055639193</c:v>
                </c:pt>
                <c:pt idx="551">
                  <c:v>9.22797761192958</c:v>
                </c:pt>
                <c:pt idx="552">
                  <c:v>9.2455258971781245</c:v>
                </c:pt>
                <c:pt idx="553">
                  <c:v>9.2630772623903077</c:v>
                </c:pt>
                <c:pt idx="554">
                  <c:v>9.2795344654709346</c:v>
                </c:pt>
                <c:pt idx="555">
                  <c:v>9.2981892370315169</c:v>
                </c:pt>
                <c:pt idx="556">
                  <c:v>9.3157498486249342</c:v>
                </c:pt>
                <c:pt idx="557">
                  <c:v>9.3322157231372849</c:v>
                </c:pt>
                <c:pt idx="558">
                  <c:v>9.349782311531424</c:v>
                </c:pt>
                <c:pt idx="559">
                  <c:v>9.3684501934948123</c:v>
                </c:pt>
                <c:pt idx="560">
                  <c:v>9.3849247485817973</c:v>
                </c:pt>
                <c:pt idx="561">
                  <c:v>9.402500599408075</c:v>
                </c:pt>
                <c:pt idx="562">
                  <c:v>9.4200795398827015</c:v>
                </c:pt>
                <c:pt idx="563">
                  <c:v>9.4387605506895991</c:v>
                </c:pt>
                <c:pt idx="564">
                  <c:v>9.4552466941234137</c:v>
                </c:pt>
                <c:pt idx="565">
                  <c:v>9.47283491006411</c:v>
                </c:pt>
                <c:pt idx="566">
                  <c:v>9.4904262200023926</c:v>
                </c:pt>
                <c:pt idx="567">
                  <c:v>9.5080206250269903</c:v>
                </c:pt>
                <c:pt idx="568">
                  <c:v>9.525618126227231</c:v>
                </c:pt>
                <c:pt idx="569">
                  <c:v>9.543218724693018</c:v>
                </c:pt>
                <c:pt idx="570">
                  <c:v>9.560822421514807</c:v>
                </c:pt>
                <c:pt idx="571">
                  <c:v>9.5784292177836274</c:v>
                </c:pt>
                <c:pt idx="572">
                  <c:v>9.5971398361140849</c:v>
                </c:pt>
                <c:pt idx="573">
                  <c:v>9.6147530284406422</c:v>
                </c:pt>
                <c:pt idx="574">
                  <c:v>9.6312682141914419</c:v>
                </c:pt>
                <c:pt idx="575">
                  <c:v>9.6499887225629752</c:v>
                </c:pt>
                <c:pt idx="576">
                  <c:v>9.6676112265461036</c:v>
                </c:pt>
                <c:pt idx="577">
                  <c:v>9.6841351449555546</c:v>
                </c:pt>
                <c:pt idx="578">
                  <c:v>9.7028655538290316</c:v>
                </c:pt>
                <c:pt idx="579">
                  <c:v>9.7204973793196316</c:v>
                </c:pt>
                <c:pt idx="580">
                  <c:v>9.7392346008649415</c:v>
                </c:pt>
                <c:pt idx="581">
                  <c:v>9.7557703594805432</c:v>
                </c:pt>
                <c:pt idx="582">
                  <c:v>9.773411516345158</c:v>
                </c:pt>
                <c:pt idx="583">
                  <c:v>9.7910557858630316</c:v>
                </c:pt>
                <c:pt idx="584">
                  <c:v>9.8087031691327926</c:v>
                </c:pt>
                <c:pt idx="585">
                  <c:v>9.8263536672536151</c:v>
                </c:pt>
                <c:pt idx="586">
                  <c:v>9.8440072813252524</c:v>
                </c:pt>
                <c:pt idx="587">
                  <c:v>9.8605603754122093</c:v>
                </c:pt>
                <c:pt idx="588">
                  <c:v>9.879323861723007</c:v>
                </c:pt>
                <c:pt idx="589">
                  <c:v>9.8969868302515742</c:v>
                </c:pt>
                <c:pt idx="590">
                  <c:v>9.913548697143062</c:v>
                </c:pt>
                <c:pt idx="591">
                  <c:v>9.9312177123623009</c:v>
                </c:pt>
                <c:pt idx="592">
                  <c:v>9.9499944623829393</c:v>
                </c:pt>
                <c:pt idx="593">
                  <c:v>9.967669918952863</c:v>
                </c:pt>
                <c:pt idx="594">
                  <c:v>9.9853485002927513</c:v>
                </c:pt>
                <c:pt idx="595">
                  <c:v>10.003030207507651</c:v>
                </c:pt>
                <c:pt idx="596">
                  <c:v>10.021820447691153</c:v>
                </c:pt>
                <c:pt idx="597">
                  <c:v>10.038403003985472</c:v>
                </c:pt>
                <c:pt idx="598">
                  <c:v>10.05609409546139</c:v>
                </c:pt>
                <c:pt idx="599">
                  <c:v>10.073788317238265</c:v>
                </c:pt>
                <c:pt idx="600">
                  <c:v>10.092591858996053</c:v>
                </c:pt>
                <c:pt idx="601">
                  <c:v>10.109186156127363</c:v>
                </c:pt>
                <c:pt idx="602">
                  <c:v>10.127996355736913</c:v>
                </c:pt>
                <c:pt idx="603">
                  <c:v>10.14570330576105</c:v>
                </c:pt>
                <c:pt idx="604">
                  <c:v>10.162306419436433</c:v>
                </c:pt>
                <c:pt idx="605">
                  <c:v>10.181126614668479</c:v>
                </c:pt>
                <c:pt idx="606">
                  <c:v>10.198842975774248</c:v>
                </c:pt>
                <c:pt idx="607">
                  <c:v>10.21545491536715</c:v>
                </c:pt>
                <c:pt idx="608">
                  <c:v>10.233177359781669</c:v>
                </c:pt>
                <c:pt idx="609">
                  <c:v>10.252010899047105</c:v>
                </c:pt>
                <c:pt idx="610">
                  <c:v>10.269739823834263</c:v>
                </c:pt>
                <c:pt idx="611">
                  <c:v>10.28636354592391</c:v>
                </c:pt>
                <c:pt idx="612">
                  <c:v>10.304098562652388</c:v>
                </c:pt>
                <c:pt idx="613">
                  <c:v>10.322945464887212</c:v>
                </c:pt>
                <c:pt idx="614">
                  <c:v>10.339578034823941</c:v>
                </c:pt>
                <c:pt idx="615">
                  <c:v>10.357322492500055</c:v>
                </c:pt>
                <c:pt idx="616">
                  <c:v>10.376179429412925</c:v>
                </c:pt>
                <c:pt idx="617">
                  <c:v>10.392820856620123</c:v>
                </c:pt>
                <c:pt idx="618">
                  <c:v>10.410574765300709</c:v>
                </c:pt>
                <c:pt idx="619">
                  <c:v>10.428331826553732</c:v>
                </c:pt>
                <c:pt idx="620">
                  <c:v>10.446092041499021</c:v>
                </c:pt>
                <c:pt idx="621">
                  <c:v>10.463855411256969</c:v>
                </c:pt>
                <c:pt idx="622">
                  <c:v>10.481621936948565</c:v>
                </c:pt>
                <c:pt idx="623">
                  <c:v>10.50050232971682</c:v>
                </c:pt>
                <c:pt idx="624">
                  <c:v>10.517164460619743</c:v>
                </c:pt>
                <c:pt idx="625">
                  <c:v>10.534940460844314</c:v>
                </c:pt>
                <c:pt idx="626">
                  <c:v>10.536051565782628</c:v>
                </c:pt>
              </c:numCache>
            </c:numRef>
          </c:xVal>
          <c:yVal>
            <c:numRef>
              <c:f>CHS_15Nov2015!$P$27:$P$653</c:f>
              <c:numCache>
                <c:formatCode>General</c:formatCode>
                <c:ptCount val="627"/>
                <c:pt idx="0">
                  <c:v>0.109</c:v>
                </c:pt>
                <c:pt idx="1">
                  <c:v>0.20197576</c:v>
                </c:pt>
                <c:pt idx="2">
                  <c:v>0.32391252000000004</c:v>
                </c:pt>
                <c:pt idx="3">
                  <c:v>0.44780735999999999</c:v>
                </c:pt>
                <c:pt idx="4">
                  <c:v>0.53968680000000002</c:v>
                </c:pt>
                <c:pt idx="5">
                  <c:v>0.59455374999999999</c:v>
                </c:pt>
                <c:pt idx="6">
                  <c:v>0.68337756000000005</c:v>
                </c:pt>
                <c:pt idx="7">
                  <c:v>0.78116326000000003</c:v>
                </c:pt>
                <c:pt idx="8">
                  <c:v>0.84796421999999994</c:v>
                </c:pt>
                <c:pt idx="9">
                  <c:v>0.91972902000000001</c:v>
                </c:pt>
                <c:pt idx="10">
                  <c:v>1.0274050499999998</c:v>
                </c:pt>
                <c:pt idx="11">
                  <c:v>1.10311045</c:v>
                </c:pt>
                <c:pt idx="12">
                  <c:v>1.1618233199999999</c:v>
                </c:pt>
                <c:pt idx="13">
                  <c:v>1.2364848300000002</c:v>
                </c:pt>
                <c:pt idx="14">
                  <c:v>1.30814202</c:v>
                </c:pt>
                <c:pt idx="15">
                  <c:v>1.35482228</c:v>
                </c:pt>
                <c:pt idx="16">
                  <c:v>1.41344333</c:v>
                </c:pt>
                <c:pt idx="17">
                  <c:v>1.4820323800000001</c:v>
                </c:pt>
                <c:pt idx="18">
                  <c:v>1.50973052</c:v>
                </c:pt>
                <c:pt idx="19">
                  <c:v>1.5443839799999999</c:v>
                </c:pt>
                <c:pt idx="20">
                  <c:v>1.60393165</c:v>
                </c:pt>
                <c:pt idx="21">
                  <c:v>1.6395715</c:v>
                </c:pt>
                <c:pt idx="22">
                  <c:v>1.6462840799999998</c:v>
                </c:pt>
                <c:pt idx="23">
                  <c:v>1.6908398900000001</c:v>
                </c:pt>
                <c:pt idx="24">
                  <c:v>1.73641146</c:v>
                </c:pt>
                <c:pt idx="25">
                  <c:v>1.74111288</c:v>
                </c:pt>
                <c:pt idx="26">
                  <c:v>1.7488003999999999</c:v>
                </c:pt>
                <c:pt idx="27">
                  <c:v>1.7933277399999998</c:v>
                </c:pt>
                <c:pt idx="28">
                  <c:v>1.81096002</c:v>
                </c:pt>
                <c:pt idx="29">
                  <c:v>1.8066872999999999</c:v>
                </c:pt>
                <c:pt idx="30">
                  <c:v>1.8272973600000002</c:v>
                </c:pt>
                <c:pt idx="31">
                  <c:v>1.850886</c:v>
                </c:pt>
                <c:pt idx="32">
                  <c:v>1.8515833400000001</c:v>
                </c:pt>
                <c:pt idx="33">
                  <c:v>1.86322294</c:v>
                </c:pt>
                <c:pt idx="34">
                  <c:v>1.8947510999999999</c:v>
                </c:pt>
                <c:pt idx="35">
                  <c:v>1.8894739999999999</c:v>
                </c:pt>
                <c:pt idx="36">
                  <c:v>1.8931281599999998</c:v>
                </c:pt>
                <c:pt idx="37">
                  <c:v>1.91471364</c:v>
                </c:pt>
                <c:pt idx="38">
                  <c:v>1.9233513</c:v>
                </c:pt>
                <c:pt idx="39">
                  <c:v>1.9041591200000001</c:v>
                </c:pt>
                <c:pt idx="40">
                  <c:v>1.9296683000000001</c:v>
                </c:pt>
                <c:pt idx="41">
                  <c:v>1.9552080000000001</c:v>
                </c:pt>
                <c:pt idx="42">
                  <c:v>1.94297304</c:v>
                </c:pt>
                <c:pt idx="43">
                  <c:v>1.9317351</c:v>
                </c:pt>
                <c:pt idx="44">
                  <c:v>1.9651865800000001</c:v>
                </c:pt>
                <c:pt idx="45">
                  <c:v>1.9708270999999999</c:v>
                </c:pt>
                <c:pt idx="46">
                  <c:v>1.9506555000000001</c:v>
                </c:pt>
                <c:pt idx="47">
                  <c:v>1.9642366600000001</c:v>
                </c:pt>
                <c:pt idx="48">
                  <c:v>1.98079048</c:v>
                </c:pt>
                <c:pt idx="49">
                  <c:v>1.9765022400000001</c:v>
                </c:pt>
                <c:pt idx="50">
                  <c:v>1.9761835200000002</c:v>
                </c:pt>
                <c:pt idx="51">
                  <c:v>1.9976865999999998</c:v>
                </c:pt>
                <c:pt idx="52">
                  <c:v>1.9894304399999998</c:v>
                </c:pt>
                <c:pt idx="53">
                  <c:v>1.9851431599999998</c:v>
                </c:pt>
                <c:pt idx="54">
                  <c:v>2.0016971700000004</c:v>
                </c:pt>
                <c:pt idx="55">
                  <c:v>2.0082927599999998</c:v>
                </c:pt>
                <c:pt idx="56">
                  <c:v>1.9881465999999997</c:v>
                </c:pt>
                <c:pt idx="57">
                  <c:v>2.001719</c:v>
                </c:pt>
                <c:pt idx="58">
                  <c:v>2.0291379200000002</c:v>
                </c:pt>
                <c:pt idx="59">
                  <c:v>2.01293984</c:v>
                </c:pt>
                <c:pt idx="60">
                  <c:v>2.0027101199999997</c:v>
                </c:pt>
                <c:pt idx="61">
                  <c:v>2.0281548800000002</c:v>
                </c:pt>
                <c:pt idx="62">
                  <c:v>2.0288173499999997</c:v>
                </c:pt>
                <c:pt idx="63">
                  <c:v>2.0106493800000003</c:v>
                </c:pt>
                <c:pt idx="64">
                  <c:v>2.02321252</c:v>
                </c:pt>
                <c:pt idx="65">
                  <c:v>2.0377305300000002</c:v>
                </c:pt>
                <c:pt idx="66">
                  <c:v>2.0304540000000002</c:v>
                </c:pt>
                <c:pt idx="67">
                  <c:v>2.0242100999999999</c:v>
                </c:pt>
                <c:pt idx="68">
                  <c:v>2.0496016799999999</c:v>
                </c:pt>
                <c:pt idx="69">
                  <c:v>2.04034826</c:v>
                </c:pt>
                <c:pt idx="70">
                  <c:v>2.03408502</c:v>
                </c:pt>
                <c:pt idx="71">
                  <c:v>2.0486071200000002</c:v>
                </c:pt>
                <c:pt idx="72">
                  <c:v>2.0532183499999999</c:v>
                </c:pt>
                <c:pt idx="73">
                  <c:v>2.03408604</c:v>
                </c:pt>
                <c:pt idx="74">
                  <c:v>2.0466243300000002</c:v>
                </c:pt>
                <c:pt idx="75">
                  <c:v>2.0690185799999998</c:v>
                </c:pt>
                <c:pt idx="76">
                  <c:v>2.0518890699999996</c:v>
                </c:pt>
                <c:pt idx="77">
                  <c:v>2.04365475</c:v>
                </c:pt>
                <c:pt idx="78">
                  <c:v>2.0620879200000002</c:v>
                </c:pt>
                <c:pt idx="79">
                  <c:v>2.0647161300000003</c:v>
                </c:pt>
                <c:pt idx="80">
                  <c:v>2.0426409400000001</c:v>
                </c:pt>
                <c:pt idx="81">
                  <c:v>2.0541759100000001</c:v>
                </c:pt>
                <c:pt idx="82">
                  <c:v>2.0745689</c:v>
                </c:pt>
                <c:pt idx="83">
                  <c:v>2.0623701999999997</c:v>
                </c:pt>
                <c:pt idx="84">
                  <c:v>2.05021714</c:v>
                </c:pt>
                <c:pt idx="85">
                  <c:v>2.0715870000000001</c:v>
                </c:pt>
                <c:pt idx="86">
                  <c:v>2.0633605200000003</c:v>
                </c:pt>
                <c:pt idx="87">
                  <c:v>2.0600882400000002</c:v>
                </c:pt>
                <c:pt idx="88">
                  <c:v>2.06860702</c:v>
                </c:pt>
                <c:pt idx="89">
                  <c:v>2.0722146599999998</c:v>
                </c:pt>
                <c:pt idx="90">
                  <c:v>2.0571141600000002</c:v>
                </c:pt>
                <c:pt idx="91">
                  <c:v>2.0685854900000002</c:v>
                </c:pt>
                <c:pt idx="92">
                  <c:v>2.0889419999999999</c:v>
                </c:pt>
                <c:pt idx="93">
                  <c:v>2.0699052</c:v>
                </c:pt>
                <c:pt idx="94">
                  <c:v>2.0646228799999999</c:v>
                </c:pt>
                <c:pt idx="95">
                  <c:v>2.08201518</c:v>
                </c:pt>
                <c:pt idx="96">
                  <c:v>2.0885699099999999</c:v>
                </c:pt>
                <c:pt idx="97">
                  <c:v>2.0636168000000001</c:v>
                </c:pt>
                <c:pt idx="98">
                  <c:v>2.0760785099999999</c:v>
                </c:pt>
                <c:pt idx="99">
                  <c:v>2.0973941300000001</c:v>
                </c:pt>
                <c:pt idx="100">
                  <c:v>2.08229212</c:v>
                </c:pt>
                <c:pt idx="101">
                  <c:v>2.0701466399999999</c:v>
                </c:pt>
                <c:pt idx="102">
                  <c:v>2.09243625</c:v>
                </c:pt>
                <c:pt idx="103">
                  <c:v>2.09109108</c:v>
                </c:pt>
                <c:pt idx="104">
                  <c:v>2.0779875900000002</c:v>
                </c:pt>
                <c:pt idx="105">
                  <c:v>2.0874822100000001</c:v>
                </c:pt>
                <c:pt idx="106">
                  <c:v>2.0959905200000004</c:v>
                </c:pt>
                <c:pt idx="107">
                  <c:v>2.0828710500000001</c:v>
                </c:pt>
                <c:pt idx="108">
                  <c:v>2.0864631700000005</c:v>
                </c:pt>
                <c:pt idx="109">
                  <c:v>2.1008629399999998</c:v>
                </c:pt>
                <c:pt idx="110">
                  <c:v>2.0858050400000003</c:v>
                </c:pt>
                <c:pt idx="111">
                  <c:v>2.0834795100000001</c:v>
                </c:pt>
                <c:pt idx="112">
                  <c:v>2.0998367</c:v>
                </c:pt>
                <c:pt idx="113">
                  <c:v>2.1044259999999997</c:v>
                </c:pt>
                <c:pt idx="114">
                  <c:v>2.0756097599999999</c:v>
                </c:pt>
                <c:pt idx="115">
                  <c:v>2.0958867999999997</c:v>
                </c:pt>
                <c:pt idx="116">
                  <c:v>2.1151755999999997</c:v>
                </c:pt>
                <c:pt idx="117">
                  <c:v>2.0981476799999998</c:v>
                </c:pt>
                <c:pt idx="118">
                  <c:v>2.0870123999999999</c:v>
                </c:pt>
                <c:pt idx="119">
                  <c:v>2.1141196499999997</c:v>
                </c:pt>
                <c:pt idx="120">
                  <c:v>2.1128155199999998</c:v>
                </c:pt>
                <c:pt idx="121">
                  <c:v>2.0987408000000003</c:v>
                </c:pt>
                <c:pt idx="122">
                  <c:v>2.1062428799999999</c:v>
                </c:pt>
                <c:pt idx="123">
                  <c:v>2.1157032</c:v>
                </c:pt>
                <c:pt idx="124">
                  <c:v>2.1055555200000002</c:v>
                </c:pt>
                <c:pt idx="125">
                  <c:v>2.1052118399999999</c:v>
                </c:pt>
                <c:pt idx="126">
                  <c:v>2.1225067200000001</c:v>
                </c:pt>
                <c:pt idx="127">
                  <c:v>2.1084435200000002</c:v>
                </c:pt>
                <c:pt idx="128">
                  <c:v>2.1022216</c:v>
                </c:pt>
                <c:pt idx="129">
                  <c:v>2.1224464799999998</c:v>
                </c:pt>
                <c:pt idx="130">
                  <c:v>2.1279754400000002</c:v>
                </c:pt>
                <c:pt idx="131">
                  <c:v>2.09923328</c:v>
                </c:pt>
                <c:pt idx="132">
                  <c:v>2.11651152</c:v>
                </c:pt>
                <c:pt idx="133">
                  <c:v>2.1338058000000002</c:v>
                </c:pt>
                <c:pt idx="134">
                  <c:v>2.1177986</c:v>
                </c:pt>
                <c:pt idx="135">
                  <c:v>2.10764592</c:v>
                </c:pt>
                <c:pt idx="136">
                  <c:v>2.1337159199999998</c:v>
                </c:pt>
                <c:pt idx="137">
                  <c:v>2.1314324299999998</c:v>
                </c:pt>
                <c:pt idx="138">
                  <c:v>2.11445762</c:v>
                </c:pt>
                <c:pt idx="139">
                  <c:v>2.1219128</c:v>
                </c:pt>
                <c:pt idx="140">
                  <c:v>2.1362526499999999</c:v>
                </c:pt>
                <c:pt idx="141">
                  <c:v>2.12806104</c:v>
                </c:pt>
                <c:pt idx="142">
                  <c:v>2.1218485599999997</c:v>
                </c:pt>
                <c:pt idx="143">
                  <c:v>2.1420443200000001</c:v>
                </c:pt>
                <c:pt idx="144">
                  <c:v>2.1280148999999997</c:v>
                </c:pt>
                <c:pt idx="145">
                  <c:v>2.1227602399999999</c:v>
                </c:pt>
                <c:pt idx="146">
                  <c:v>2.1370852400000002</c:v>
                </c:pt>
                <c:pt idx="147">
                  <c:v>2.1406414400000005</c:v>
                </c:pt>
                <c:pt idx="148">
                  <c:v>2.1188096999999999</c:v>
                </c:pt>
                <c:pt idx="149">
                  <c:v>2.1330844</c:v>
                </c:pt>
                <c:pt idx="150">
                  <c:v>2.1513023600000003</c:v>
                </c:pt>
                <c:pt idx="151">
                  <c:v>2.1343589099999996</c:v>
                </c:pt>
                <c:pt idx="152">
                  <c:v>2.1232755200000004</c:v>
                </c:pt>
                <c:pt idx="153">
                  <c:v>2.1521956599999998</c:v>
                </c:pt>
                <c:pt idx="154">
                  <c:v>2.1557445</c:v>
                </c:pt>
                <c:pt idx="155">
                  <c:v>2.1309868000000001</c:v>
                </c:pt>
                <c:pt idx="156">
                  <c:v>2.1404103499999998</c:v>
                </c:pt>
                <c:pt idx="157">
                  <c:v>2.15078382</c:v>
                </c:pt>
                <c:pt idx="158">
                  <c:v>2.14165757</c:v>
                </c:pt>
                <c:pt idx="159">
                  <c:v>2.1364547200000001</c:v>
                </c:pt>
                <c:pt idx="160">
                  <c:v>2.15752086</c:v>
                </c:pt>
                <c:pt idx="161">
                  <c:v>2.1454746600000001</c:v>
                </c:pt>
                <c:pt idx="162">
                  <c:v>2.1441261600000003</c:v>
                </c:pt>
                <c:pt idx="163">
                  <c:v>2.1545101200000003</c:v>
                </c:pt>
                <c:pt idx="164">
                  <c:v>2.1599993</c:v>
                </c:pt>
                <c:pt idx="165">
                  <c:v>2.14112232</c:v>
                </c:pt>
                <c:pt idx="166">
                  <c:v>2.1515013000000001</c:v>
                </c:pt>
                <c:pt idx="167">
                  <c:v>2.1706151</c:v>
                </c:pt>
                <c:pt idx="168">
                  <c:v>2.1537137300000002</c:v>
                </c:pt>
                <c:pt idx="169">
                  <c:v>2.1445801600000003</c:v>
                </c:pt>
                <c:pt idx="170">
                  <c:v>2.1666260299999998</c:v>
                </c:pt>
                <c:pt idx="171">
                  <c:v>2.1701606299999998</c:v>
                </c:pt>
                <c:pt idx="172">
                  <c:v>2.1444947999999999</c:v>
                </c:pt>
                <c:pt idx="173">
                  <c:v>2.1548605600000004</c:v>
                </c:pt>
                <c:pt idx="174">
                  <c:v>2.1720064999999997</c:v>
                </c:pt>
                <c:pt idx="175">
                  <c:v>2.1590118899999999</c:v>
                </c:pt>
                <c:pt idx="176">
                  <c:v>2.1518751599999999</c:v>
                </c:pt>
                <c:pt idx="177">
                  <c:v>2.1748212599999999</c:v>
                </c:pt>
                <c:pt idx="178">
                  <c:v>2.1686112000000004</c:v>
                </c:pt>
                <c:pt idx="179">
                  <c:v>2.1595333499999998</c:v>
                </c:pt>
                <c:pt idx="180">
                  <c:v>2.1669479899999997</c:v>
                </c:pt>
                <c:pt idx="181">
                  <c:v>2.16950442</c:v>
                </c:pt>
                <c:pt idx="182">
                  <c:v>2.1555756000000001</c:v>
                </c:pt>
                <c:pt idx="183">
                  <c:v>2.1658771099999998</c:v>
                </c:pt>
                <c:pt idx="184">
                  <c:v>2.1839624999999998</c:v>
                </c:pt>
                <c:pt idx="185">
                  <c:v>2.1661336800000002</c:v>
                </c:pt>
                <c:pt idx="186">
                  <c:v>2.15995458</c:v>
                </c:pt>
                <c:pt idx="187">
                  <c:v>2.1799719899999999</c:v>
                </c:pt>
                <c:pt idx="188">
                  <c:v>2.1825225000000001</c:v>
                </c:pt>
                <c:pt idx="189">
                  <c:v>2.1588861000000001</c:v>
                </c:pt>
                <c:pt idx="190">
                  <c:v>2.1721056000000005</c:v>
                </c:pt>
                <c:pt idx="191">
                  <c:v>2.1891987400000001</c:v>
                </c:pt>
                <c:pt idx="192">
                  <c:v>2.1762132000000003</c:v>
                </c:pt>
                <c:pt idx="193">
                  <c:v>2.16618435</c:v>
                </c:pt>
                <c:pt idx="194">
                  <c:v>2.1871458499999998</c:v>
                </c:pt>
                <c:pt idx="195">
                  <c:v>2.1848243999999997</c:v>
                </c:pt>
                <c:pt idx="196">
                  <c:v>2.1738301200000003</c:v>
                </c:pt>
                <c:pt idx="197">
                  <c:v>2.1802510700000002</c:v>
                </c:pt>
                <c:pt idx="198">
                  <c:v>2.1866697799999999</c:v>
                </c:pt>
                <c:pt idx="199">
                  <c:v>2.17178475</c:v>
                </c:pt>
                <c:pt idx="200">
                  <c:v>2.17917059</c:v>
                </c:pt>
                <c:pt idx="201">
                  <c:v>2.1991369599999997</c:v>
                </c:pt>
                <c:pt idx="202">
                  <c:v>2.1813761199999999</c:v>
                </c:pt>
                <c:pt idx="203">
                  <c:v>2.1713168400000002</c:v>
                </c:pt>
                <c:pt idx="204">
                  <c:v>2.1903067999999997</c:v>
                </c:pt>
                <c:pt idx="205">
                  <c:v>2.1919018000000001</c:v>
                </c:pt>
                <c:pt idx="206">
                  <c:v>2.1702621600000001</c:v>
                </c:pt>
                <c:pt idx="207">
                  <c:v>2.1882531099999998</c:v>
                </c:pt>
                <c:pt idx="208">
                  <c:v>2.20529361</c:v>
                </c:pt>
                <c:pt idx="209">
                  <c:v>2.1904515600000001</c:v>
                </c:pt>
                <c:pt idx="210">
                  <c:v>2.1784910000000002</c:v>
                </c:pt>
                <c:pt idx="211">
                  <c:v>2.2022660699999999</c:v>
                </c:pt>
                <c:pt idx="212">
                  <c:v>2.2018786399999999</c:v>
                </c:pt>
                <c:pt idx="213">
                  <c:v>2.1860806300000002</c:v>
                </c:pt>
                <c:pt idx="214">
                  <c:v>2.1944111999999998</c:v>
                </c:pt>
                <c:pt idx="215">
                  <c:v>2.2036817599999998</c:v>
                </c:pt>
                <c:pt idx="216">
                  <c:v>2.1898220399999997</c:v>
                </c:pt>
                <c:pt idx="217">
                  <c:v>2.1942860099999999</c:v>
                </c:pt>
                <c:pt idx="218">
                  <c:v>2.2093656900000003</c:v>
                </c:pt>
                <c:pt idx="219">
                  <c:v>2.1964537999999996</c:v>
                </c:pt>
                <c:pt idx="220">
                  <c:v>2.1922300799999999</c:v>
                </c:pt>
                <c:pt idx="221">
                  <c:v>2.2073022399999997</c:v>
                </c:pt>
                <c:pt idx="222">
                  <c:v>2.2088653000000003</c:v>
                </c:pt>
                <c:pt idx="223">
                  <c:v>2.1834242399999999</c:v>
                </c:pt>
                <c:pt idx="224">
                  <c:v>2.2013827500000001</c:v>
                </c:pt>
                <c:pt idx="225">
                  <c:v>2.2250966399999998</c:v>
                </c:pt>
                <c:pt idx="226">
                  <c:v>2.20836363</c:v>
                </c:pt>
                <c:pt idx="227">
                  <c:v>2.1945042900000002</c:v>
                </c:pt>
                <c:pt idx="228">
                  <c:v>2.2201344000000001</c:v>
                </c:pt>
                <c:pt idx="229">
                  <c:v>2.2178618999999999</c:v>
                </c:pt>
                <c:pt idx="230">
                  <c:v>2.2030442299999997</c:v>
                </c:pt>
                <c:pt idx="231">
                  <c:v>2.2103833499999999</c:v>
                </c:pt>
                <c:pt idx="232">
                  <c:v>2.2186828799999998</c:v>
                </c:pt>
                <c:pt idx="233">
                  <c:v>2.2086861399999997</c:v>
                </c:pt>
                <c:pt idx="234">
                  <c:v>2.2083191000000002</c:v>
                </c:pt>
                <c:pt idx="235">
                  <c:v>2.2243374999999999</c:v>
                </c:pt>
                <c:pt idx="236">
                  <c:v>2.2133590000000001</c:v>
                </c:pt>
                <c:pt idx="237">
                  <c:v>2.20818015</c:v>
                </c:pt>
                <c:pt idx="238">
                  <c:v>2.2212580000000002</c:v>
                </c:pt>
                <c:pt idx="239">
                  <c:v>2.2247590500000003</c:v>
                </c:pt>
                <c:pt idx="240">
                  <c:v>2.2013084100000002</c:v>
                </c:pt>
                <c:pt idx="241">
                  <c:v>2.2182266400000001</c:v>
                </c:pt>
                <c:pt idx="242">
                  <c:v>2.2399921000000003</c:v>
                </c:pt>
                <c:pt idx="243">
                  <c:v>2.2203951000000002</c:v>
                </c:pt>
                <c:pt idx="244">
                  <c:v>2.2065478399999998</c:v>
                </c:pt>
                <c:pt idx="245">
                  <c:v>2.2350068799999998</c:v>
                </c:pt>
                <c:pt idx="246">
                  <c:v>2.2346579800000002</c:v>
                </c:pt>
                <c:pt idx="247">
                  <c:v>2.2140908000000001</c:v>
                </c:pt>
                <c:pt idx="248">
                  <c:v>2.2214052000000004</c:v>
                </c:pt>
                <c:pt idx="249">
                  <c:v>2.2392796799999997</c:v>
                </c:pt>
                <c:pt idx="250">
                  <c:v>2.2283456800000003</c:v>
                </c:pt>
                <c:pt idx="251">
                  <c:v>2.2231747199999998</c:v>
                </c:pt>
                <c:pt idx="252">
                  <c:v>2.2391434100000001</c:v>
                </c:pt>
                <c:pt idx="253">
                  <c:v>2.2291507999999998</c:v>
                </c:pt>
                <c:pt idx="254">
                  <c:v>2.22302248</c:v>
                </c:pt>
                <c:pt idx="255">
                  <c:v>2.2370409599999999</c:v>
                </c:pt>
                <c:pt idx="256">
                  <c:v>2.23860942</c:v>
                </c:pt>
                <c:pt idx="257">
                  <c:v>2.2132796799999999</c:v>
                </c:pt>
                <c:pt idx="258">
                  <c:v>2.2311275999999998</c:v>
                </c:pt>
                <c:pt idx="259">
                  <c:v>2.2509101999999999</c:v>
                </c:pt>
                <c:pt idx="260">
                  <c:v>2.2313647199999997</c:v>
                </c:pt>
                <c:pt idx="261">
                  <c:v>2.22138576</c:v>
                </c:pt>
                <c:pt idx="262">
                  <c:v>2.2440341400000001</c:v>
                </c:pt>
                <c:pt idx="263">
                  <c:v>2.2484494700000002</c:v>
                </c:pt>
                <c:pt idx="264">
                  <c:v>2.2250623200000001</c:v>
                </c:pt>
                <c:pt idx="265">
                  <c:v>2.2352484600000002</c:v>
                </c:pt>
                <c:pt idx="266">
                  <c:v>2.2540256200000002</c:v>
                </c:pt>
                <c:pt idx="267">
                  <c:v>2.2411797600000001</c:v>
                </c:pt>
                <c:pt idx="268">
                  <c:v>2.2341048000000003</c:v>
                </c:pt>
                <c:pt idx="269">
                  <c:v>2.2509815999999998</c:v>
                </c:pt>
                <c:pt idx="270">
                  <c:v>2.2457973600000001</c:v>
                </c:pt>
                <c:pt idx="271">
                  <c:v>2.24063824</c:v>
                </c:pt>
                <c:pt idx="272">
                  <c:v>2.2546354900000001</c:v>
                </c:pt>
                <c:pt idx="273">
                  <c:v>2.25999683</c:v>
                </c:pt>
                <c:pt idx="274">
                  <c:v>2.2385578400000004</c:v>
                </c:pt>
                <c:pt idx="275">
                  <c:v>2.2496797700000002</c:v>
                </c:pt>
                <c:pt idx="276">
                  <c:v>2.2674659599999996</c:v>
                </c:pt>
                <c:pt idx="277">
                  <c:v>2.25274989</c:v>
                </c:pt>
                <c:pt idx="278">
                  <c:v>2.2447044000000003</c:v>
                </c:pt>
                <c:pt idx="279">
                  <c:v>2.2663273999999998</c:v>
                </c:pt>
                <c:pt idx="280">
                  <c:v>2.26974528</c:v>
                </c:pt>
                <c:pt idx="281">
                  <c:v>2.2464422399999999</c:v>
                </c:pt>
                <c:pt idx="282">
                  <c:v>2.2556155200000001</c:v>
                </c:pt>
                <c:pt idx="283">
                  <c:v>2.2714691999999999</c:v>
                </c:pt>
                <c:pt idx="284">
                  <c:v>2.2539050400000002</c:v>
                </c:pt>
                <c:pt idx="285">
                  <c:v>2.2440059899999998</c:v>
                </c:pt>
                <c:pt idx="286">
                  <c:v>2.2665100000000002</c:v>
                </c:pt>
                <c:pt idx="287">
                  <c:v>2.2623133599999998</c:v>
                </c:pt>
                <c:pt idx="288">
                  <c:v>2.2523940000000002</c:v>
                </c:pt>
                <c:pt idx="289">
                  <c:v>2.2615546399999999</c:v>
                </c:pt>
                <c:pt idx="290">
                  <c:v>2.2649900000000001</c:v>
                </c:pt>
                <c:pt idx="291">
                  <c:v>2.2522142400000003</c:v>
                </c:pt>
                <c:pt idx="292">
                  <c:v>2.2604402700000001</c:v>
                </c:pt>
                <c:pt idx="293">
                  <c:v>2.2762416000000001</c:v>
                </c:pt>
                <c:pt idx="294">
                  <c:v>2.2606108799999998</c:v>
                </c:pt>
                <c:pt idx="295">
                  <c:v>2.2516790700000002</c:v>
                </c:pt>
                <c:pt idx="296">
                  <c:v>2.2731899200000001</c:v>
                </c:pt>
                <c:pt idx="297">
                  <c:v>2.2747132799999998</c:v>
                </c:pt>
                <c:pt idx="298">
                  <c:v>2.2467116000000003</c:v>
                </c:pt>
                <c:pt idx="299">
                  <c:v>2.25966552</c:v>
                </c:pt>
                <c:pt idx="300">
                  <c:v>2.27832744</c:v>
                </c:pt>
                <c:pt idx="301">
                  <c:v>2.2636657599999999</c:v>
                </c:pt>
                <c:pt idx="302">
                  <c:v>2.2537913599999997</c:v>
                </c:pt>
                <c:pt idx="303">
                  <c:v>2.2752756000000001</c:v>
                </c:pt>
                <c:pt idx="304">
                  <c:v>2.2729901599999995</c:v>
                </c:pt>
                <c:pt idx="305">
                  <c:v>2.2602412799999998</c:v>
                </c:pt>
                <c:pt idx="306">
                  <c:v>2.2655678400000001</c:v>
                </c:pt>
                <c:pt idx="307">
                  <c:v>2.2727944</c:v>
                </c:pt>
                <c:pt idx="308">
                  <c:v>2.2629039999999998</c:v>
                </c:pt>
                <c:pt idx="309">
                  <c:v>2.26632576</c:v>
                </c:pt>
                <c:pt idx="310">
                  <c:v>2.28495392</c:v>
                </c:pt>
                <c:pt idx="311">
                  <c:v>2.26743966</c:v>
                </c:pt>
                <c:pt idx="312">
                  <c:v>2.2594804800000001</c:v>
                </c:pt>
                <c:pt idx="313">
                  <c:v>2.2781000000000002</c:v>
                </c:pt>
                <c:pt idx="314">
                  <c:v>2.2805418299999998</c:v>
                </c:pt>
                <c:pt idx="315">
                  <c:v>2.2564396799999997</c:v>
                </c:pt>
                <c:pt idx="316">
                  <c:v>2.27027841</c:v>
                </c:pt>
                <c:pt idx="317">
                  <c:v>2.2898322000000002</c:v>
                </c:pt>
                <c:pt idx="318">
                  <c:v>2.2723848000000002</c:v>
                </c:pt>
                <c:pt idx="319">
                  <c:v>2.26251136</c:v>
                </c:pt>
                <c:pt idx="320">
                  <c:v>2.2896233099999996</c:v>
                </c:pt>
                <c:pt idx="321">
                  <c:v>2.2901859400000002</c:v>
                </c:pt>
                <c:pt idx="322">
                  <c:v>2.2708526400000002</c:v>
                </c:pt>
                <c:pt idx="323">
                  <c:v>2.2752116</c:v>
                </c:pt>
                <c:pt idx="324">
                  <c:v>2.2871307600000002</c:v>
                </c:pt>
                <c:pt idx="325">
                  <c:v>2.2829766400000002</c:v>
                </c:pt>
                <c:pt idx="326">
                  <c:v>2.2825913600000001</c:v>
                </c:pt>
                <c:pt idx="327">
                  <c:v>2.2973702400000002</c:v>
                </c:pt>
                <c:pt idx="328">
                  <c:v>2.2827683999999997</c:v>
                </c:pt>
                <c:pt idx="329">
                  <c:v>2.28048808</c:v>
                </c:pt>
                <c:pt idx="330">
                  <c:v>2.2942879400000002</c:v>
                </c:pt>
                <c:pt idx="331">
                  <c:v>2.2967659999999999</c:v>
                </c:pt>
                <c:pt idx="332">
                  <c:v>2.2736509599999999</c:v>
                </c:pt>
                <c:pt idx="333">
                  <c:v>2.28555106</c:v>
                </c:pt>
                <c:pt idx="334">
                  <c:v>2.3059906799999998</c:v>
                </c:pt>
                <c:pt idx="335">
                  <c:v>2.28858864</c:v>
                </c:pt>
                <c:pt idx="336">
                  <c:v>2.2730366200000001</c:v>
                </c:pt>
                <c:pt idx="337">
                  <c:v>2.2991445000000001</c:v>
                </c:pt>
                <c:pt idx="338">
                  <c:v>2.3006719999999996</c:v>
                </c:pt>
                <c:pt idx="339">
                  <c:v>2.2785285599999998</c:v>
                </c:pt>
                <c:pt idx="340">
                  <c:v>2.2866300600000002</c:v>
                </c:pt>
                <c:pt idx="341">
                  <c:v>2.30045016</c:v>
                </c:pt>
                <c:pt idx="342">
                  <c:v>2.2896377000000001</c:v>
                </c:pt>
                <c:pt idx="343">
                  <c:v>2.2873597999999999</c:v>
                </c:pt>
                <c:pt idx="344">
                  <c:v>2.3058732000000002</c:v>
                </c:pt>
                <c:pt idx="345">
                  <c:v>2.2931994900000001</c:v>
                </c:pt>
                <c:pt idx="346">
                  <c:v>2.2861981999999998</c:v>
                </c:pt>
                <c:pt idx="347">
                  <c:v>2.2971455999999999</c:v>
                </c:pt>
                <c:pt idx="348">
                  <c:v>2.3024472</c:v>
                </c:pt>
                <c:pt idx="349">
                  <c:v>2.2822039099999998</c:v>
                </c:pt>
                <c:pt idx="350">
                  <c:v>2.2959782399999997</c:v>
                </c:pt>
                <c:pt idx="351">
                  <c:v>2.3201553600000002</c:v>
                </c:pt>
                <c:pt idx="352">
                  <c:v>2.3027744000000001</c:v>
                </c:pt>
                <c:pt idx="353">
                  <c:v>2.2900929300000001</c:v>
                </c:pt>
                <c:pt idx="354">
                  <c:v>2.3123469299999999</c:v>
                </c:pt>
                <c:pt idx="355">
                  <c:v>2.3148091200000001</c:v>
                </c:pt>
                <c:pt idx="356">
                  <c:v>2.2917573</c:v>
                </c:pt>
                <c:pt idx="357">
                  <c:v>2.3007979999999999</c:v>
                </c:pt>
                <c:pt idx="358">
                  <c:v>2.3173778200000004</c:v>
                </c:pt>
                <c:pt idx="359">
                  <c:v>2.3075582400000001</c:v>
                </c:pt>
                <c:pt idx="360">
                  <c:v>2.2986843299999999</c:v>
                </c:pt>
                <c:pt idx="361">
                  <c:v>2.3162225600000004</c:v>
                </c:pt>
                <c:pt idx="362">
                  <c:v>2.3073253500000002</c:v>
                </c:pt>
                <c:pt idx="363">
                  <c:v>2.2993975899999999</c:v>
                </c:pt>
                <c:pt idx="364">
                  <c:v>2.3103089899999998</c:v>
                </c:pt>
                <c:pt idx="365">
                  <c:v>2.3127415199999999</c:v>
                </c:pt>
                <c:pt idx="366">
                  <c:v>2.2925768500000001</c:v>
                </c:pt>
                <c:pt idx="367">
                  <c:v>2.3062830000000001</c:v>
                </c:pt>
                <c:pt idx="368">
                  <c:v>2.3247393000000001</c:v>
                </c:pt>
                <c:pt idx="369">
                  <c:v>2.3055235000000001</c:v>
                </c:pt>
                <c:pt idx="370">
                  <c:v>2.2956984</c:v>
                </c:pt>
                <c:pt idx="371">
                  <c:v>2.3141219999999998</c:v>
                </c:pt>
                <c:pt idx="372">
                  <c:v>2.3203368499999999</c:v>
                </c:pt>
                <c:pt idx="373">
                  <c:v>2.2983131599999997</c:v>
                </c:pt>
                <c:pt idx="374">
                  <c:v>2.3110607600000002</c:v>
                </c:pt>
                <c:pt idx="375">
                  <c:v>2.3257331800000003</c:v>
                </c:pt>
                <c:pt idx="376">
                  <c:v>2.3159382399999999</c:v>
                </c:pt>
                <c:pt idx="377">
                  <c:v>2.30800144</c:v>
                </c:pt>
                <c:pt idx="378">
                  <c:v>2.3283040200000005</c:v>
                </c:pt>
                <c:pt idx="379">
                  <c:v>2.3213068200000002</c:v>
                </c:pt>
                <c:pt idx="380">
                  <c:v>2.3105796000000001</c:v>
                </c:pt>
                <c:pt idx="381">
                  <c:v>2.3167597</c:v>
                </c:pt>
                <c:pt idx="382">
                  <c:v>2.32199862</c:v>
                </c:pt>
                <c:pt idx="383">
                  <c:v>2.3075212400000003</c:v>
                </c:pt>
                <c:pt idx="384">
                  <c:v>2.3165141600000001</c:v>
                </c:pt>
                <c:pt idx="385">
                  <c:v>2.3358269399999996</c:v>
                </c:pt>
                <c:pt idx="386">
                  <c:v>2.3166626999999997</c:v>
                </c:pt>
                <c:pt idx="387">
                  <c:v>2.3143667100000003</c:v>
                </c:pt>
                <c:pt idx="388">
                  <c:v>2.3299423200000002</c:v>
                </c:pt>
                <c:pt idx="389">
                  <c:v>2.3323583399999999</c:v>
                </c:pt>
                <c:pt idx="390">
                  <c:v>2.3085189200000005</c:v>
                </c:pt>
                <c:pt idx="391">
                  <c:v>2.3221875000000001</c:v>
                </c:pt>
                <c:pt idx="392">
                  <c:v>2.3405379800000001</c:v>
                </c:pt>
                <c:pt idx="393">
                  <c:v>2.3232692200000002</c:v>
                </c:pt>
                <c:pt idx="394">
                  <c:v>2.3087926400000001</c:v>
                </c:pt>
                <c:pt idx="395">
                  <c:v>2.3309076800000001</c:v>
                </c:pt>
                <c:pt idx="396">
                  <c:v>2.3333197000000001</c:v>
                </c:pt>
                <c:pt idx="397">
                  <c:v>2.32072134</c:v>
                </c:pt>
                <c:pt idx="398">
                  <c:v>2.3287770600000002</c:v>
                </c:pt>
                <c:pt idx="399">
                  <c:v>2.3349326800000005</c:v>
                </c:pt>
                <c:pt idx="400">
                  <c:v>2.3251482000000001</c:v>
                </c:pt>
                <c:pt idx="401">
                  <c:v>2.3285191999999997</c:v>
                </c:pt>
                <c:pt idx="402">
                  <c:v>2.3440287</c:v>
                </c:pt>
                <c:pt idx="403">
                  <c:v>2.3295693000000002</c:v>
                </c:pt>
                <c:pt idx="404">
                  <c:v>2.3273249599999999</c:v>
                </c:pt>
                <c:pt idx="405">
                  <c:v>2.3409557800000003</c:v>
                </c:pt>
                <c:pt idx="406">
                  <c:v>2.34520572</c:v>
                </c:pt>
                <c:pt idx="407">
                  <c:v>2.3214311900000002</c:v>
                </c:pt>
                <c:pt idx="408">
                  <c:v>2.3360152200000002</c:v>
                </c:pt>
                <c:pt idx="409">
                  <c:v>2.3533479799999997</c:v>
                </c:pt>
                <c:pt idx="410">
                  <c:v>2.3351905500000001</c:v>
                </c:pt>
                <c:pt idx="411">
                  <c:v>2.3226698000000003</c:v>
                </c:pt>
                <c:pt idx="412">
                  <c:v>2.3465345600000003</c:v>
                </c:pt>
                <c:pt idx="413">
                  <c:v>2.3433307299999999</c:v>
                </c:pt>
                <c:pt idx="414">
                  <c:v>2.3308147199999998</c:v>
                </c:pt>
                <c:pt idx="415">
                  <c:v>2.3388182999999998</c:v>
                </c:pt>
                <c:pt idx="416">
                  <c:v>2.34866084</c:v>
                </c:pt>
                <c:pt idx="417">
                  <c:v>2.3379916499999998</c:v>
                </c:pt>
                <c:pt idx="418">
                  <c:v>2.33481636</c:v>
                </c:pt>
                <c:pt idx="419">
                  <c:v>2.3502773800000001</c:v>
                </c:pt>
                <c:pt idx="420">
                  <c:v>2.3405206499999998</c:v>
                </c:pt>
                <c:pt idx="421">
                  <c:v>2.3364134999999999</c:v>
                </c:pt>
                <c:pt idx="422">
                  <c:v>2.3518406599999997</c:v>
                </c:pt>
                <c:pt idx="423">
                  <c:v>2.3533018800000001</c:v>
                </c:pt>
                <c:pt idx="424">
                  <c:v>2.3277533400000001</c:v>
                </c:pt>
                <c:pt idx="425">
                  <c:v>2.3441057500000002</c:v>
                </c:pt>
                <c:pt idx="426">
                  <c:v>2.3604773699999999</c:v>
                </c:pt>
                <c:pt idx="427">
                  <c:v>2.3460961399999998</c:v>
                </c:pt>
                <c:pt idx="428">
                  <c:v>2.33358285</c:v>
                </c:pt>
                <c:pt idx="429">
                  <c:v>2.3583301199999998</c:v>
                </c:pt>
                <c:pt idx="430">
                  <c:v>2.3578996800000001</c:v>
                </c:pt>
                <c:pt idx="431">
                  <c:v>2.3398291699999998</c:v>
                </c:pt>
                <c:pt idx="432">
                  <c:v>2.3459436</c:v>
                </c:pt>
                <c:pt idx="433">
                  <c:v>2.3585458400000001</c:v>
                </c:pt>
                <c:pt idx="434">
                  <c:v>2.3516262000000001</c:v>
                </c:pt>
                <c:pt idx="435">
                  <c:v>2.3475253500000002</c:v>
                </c:pt>
                <c:pt idx="436">
                  <c:v>2.3666577600000003</c:v>
                </c:pt>
                <c:pt idx="437">
                  <c:v>2.3532036000000001</c:v>
                </c:pt>
                <c:pt idx="438">
                  <c:v>2.3509641599999997</c:v>
                </c:pt>
                <c:pt idx="439">
                  <c:v>2.3644813999999998</c:v>
                </c:pt>
                <c:pt idx="440">
                  <c:v>2.3640745200000004</c:v>
                </c:pt>
                <c:pt idx="441">
                  <c:v>2.3404558199999999</c:v>
                </c:pt>
                <c:pt idx="442">
                  <c:v>2.3512048999999999</c:v>
                </c:pt>
                <c:pt idx="443">
                  <c:v>2.37307464</c:v>
                </c:pt>
                <c:pt idx="444">
                  <c:v>2.3587310000000001</c:v>
                </c:pt>
                <c:pt idx="445">
                  <c:v>2.3472039499999999</c:v>
                </c:pt>
                <c:pt idx="446">
                  <c:v>2.3718487199999996</c:v>
                </c:pt>
                <c:pt idx="447">
                  <c:v>2.3732971200000001</c:v>
                </c:pt>
                <c:pt idx="448">
                  <c:v>2.3524895799999999</c:v>
                </c:pt>
                <c:pt idx="449">
                  <c:v>2.3585562000000002</c:v>
                </c:pt>
                <c:pt idx="450">
                  <c:v>2.3739007399999998</c:v>
                </c:pt>
                <c:pt idx="451">
                  <c:v>2.3660939999999999</c:v>
                </c:pt>
                <c:pt idx="452">
                  <c:v>2.35733652</c:v>
                </c:pt>
                <c:pt idx="453">
                  <c:v>2.3754555499999999</c:v>
                </c:pt>
                <c:pt idx="454">
                  <c:v>2.3620878000000003</c:v>
                </c:pt>
                <c:pt idx="455">
                  <c:v>2.3588985600000001</c:v>
                </c:pt>
                <c:pt idx="456">
                  <c:v>2.3705179900000002</c:v>
                </c:pt>
                <c:pt idx="457">
                  <c:v>2.3719626900000002</c:v>
                </c:pt>
                <c:pt idx="458">
                  <c:v>2.3511647499999997</c:v>
                </c:pt>
                <c:pt idx="459">
                  <c:v>2.3609513200000003</c:v>
                </c:pt>
                <c:pt idx="460">
                  <c:v>2.3790722400000002</c:v>
                </c:pt>
                <c:pt idx="461">
                  <c:v>2.3620139999999998</c:v>
                </c:pt>
                <c:pt idx="462">
                  <c:v>2.3523193999999998</c:v>
                </c:pt>
                <c:pt idx="463">
                  <c:v>2.3759877</c:v>
                </c:pt>
                <c:pt idx="464">
                  <c:v>2.3774030400000004</c:v>
                </c:pt>
                <c:pt idx="465">
                  <c:v>2.3548027199999999</c:v>
                </c:pt>
                <c:pt idx="466">
                  <c:v>2.3590230299999999</c:v>
                </c:pt>
                <c:pt idx="467">
                  <c:v>2.37989732</c:v>
                </c:pt>
                <c:pt idx="468">
                  <c:v>2.3684096000000001</c:v>
                </c:pt>
                <c:pt idx="469">
                  <c:v>2.3596494900000002</c:v>
                </c:pt>
                <c:pt idx="470">
                  <c:v>2.3777379300000003</c:v>
                </c:pt>
                <c:pt idx="471">
                  <c:v>2.3708795199999999</c:v>
                </c:pt>
                <c:pt idx="472">
                  <c:v>2.3658210899999998</c:v>
                </c:pt>
                <c:pt idx="473">
                  <c:v>2.3728064500000001</c:v>
                </c:pt>
                <c:pt idx="474">
                  <c:v>2.3779666000000002</c:v>
                </c:pt>
                <c:pt idx="475">
                  <c:v>2.3618206800000001</c:v>
                </c:pt>
                <c:pt idx="476">
                  <c:v>2.3715742899999999</c:v>
                </c:pt>
                <c:pt idx="477">
                  <c:v>2.3896377700000002</c:v>
                </c:pt>
                <c:pt idx="478">
                  <c:v>2.3725999500000001</c:v>
                </c:pt>
                <c:pt idx="479">
                  <c:v>2.3629550100000003</c:v>
                </c:pt>
                <c:pt idx="480">
                  <c:v>2.3819333999999999</c:v>
                </c:pt>
                <c:pt idx="481">
                  <c:v>2.3852128800000001</c:v>
                </c:pt>
                <c:pt idx="482">
                  <c:v>2.3608037799999999</c:v>
                </c:pt>
                <c:pt idx="483">
                  <c:v>2.373313</c:v>
                </c:pt>
                <c:pt idx="484">
                  <c:v>2.3894821999999998</c:v>
                </c:pt>
                <c:pt idx="485">
                  <c:v>2.37710211</c:v>
                </c:pt>
                <c:pt idx="486">
                  <c:v>2.3693116299999999</c:v>
                </c:pt>
                <c:pt idx="487">
                  <c:v>2.3873169000000001</c:v>
                </c:pt>
                <c:pt idx="488">
                  <c:v>2.3823188000000002</c:v>
                </c:pt>
                <c:pt idx="489">
                  <c:v>2.3708438800000002</c:v>
                </c:pt>
                <c:pt idx="490">
                  <c:v>2.3750405099999998</c:v>
                </c:pt>
                <c:pt idx="491">
                  <c:v>2.3875287700000003</c:v>
                </c:pt>
                <c:pt idx="492">
                  <c:v>2.3732945600000002</c:v>
                </c:pt>
                <c:pt idx="493">
                  <c:v>2.3784092999999999</c:v>
                </c:pt>
                <c:pt idx="494">
                  <c:v>2.3973109400000001</c:v>
                </c:pt>
                <c:pt idx="495">
                  <c:v>2.3794247200000003</c:v>
                </c:pt>
                <c:pt idx="496">
                  <c:v>2.3744079300000003</c:v>
                </c:pt>
                <c:pt idx="497">
                  <c:v>2.3923795000000001</c:v>
                </c:pt>
                <c:pt idx="498">
                  <c:v>2.39383035</c:v>
                </c:pt>
                <c:pt idx="499">
                  <c:v>2.3704094400000004</c:v>
                </c:pt>
                <c:pt idx="500">
                  <c:v>2.3846918400000003</c:v>
                </c:pt>
                <c:pt idx="501">
                  <c:v>2.4008607</c:v>
                </c:pt>
                <c:pt idx="502">
                  <c:v>2.3866474500000003</c:v>
                </c:pt>
                <c:pt idx="503">
                  <c:v>2.3733585499999998</c:v>
                </c:pt>
                <c:pt idx="504">
                  <c:v>2.4005272900000003</c:v>
                </c:pt>
                <c:pt idx="505">
                  <c:v>2.4001095300000004</c:v>
                </c:pt>
                <c:pt idx="506">
                  <c:v>2.38406758</c:v>
                </c:pt>
                <c:pt idx="507">
                  <c:v>2.3891400000000003</c:v>
                </c:pt>
                <c:pt idx="508">
                  <c:v>2.3951812500000003</c:v>
                </c:pt>
                <c:pt idx="509">
                  <c:v>2.3901451599999999</c:v>
                </c:pt>
                <c:pt idx="510">
                  <c:v>2.3943209400000001</c:v>
                </c:pt>
                <c:pt idx="511">
                  <c:v>2.4058674</c:v>
                </c:pt>
                <c:pt idx="512">
                  <c:v>2.3907324000000001</c:v>
                </c:pt>
                <c:pt idx="513">
                  <c:v>2.38297224</c:v>
                </c:pt>
                <c:pt idx="514">
                  <c:v>2.3981852699999999</c:v>
                </c:pt>
                <c:pt idx="515">
                  <c:v>2.4032729700000002</c:v>
                </c:pt>
                <c:pt idx="516">
                  <c:v>2.3789737799999999</c:v>
                </c:pt>
                <c:pt idx="517">
                  <c:v>2.3959876000000002</c:v>
                </c:pt>
                <c:pt idx="518">
                  <c:v>2.4157731</c:v>
                </c:pt>
                <c:pt idx="519">
                  <c:v>2.4024876000000002</c:v>
                </c:pt>
                <c:pt idx="520">
                  <c:v>2.3883160999999999</c:v>
                </c:pt>
                <c:pt idx="521">
                  <c:v>2.4153990999999997</c:v>
                </c:pt>
                <c:pt idx="522">
                  <c:v>2.4168105</c:v>
                </c:pt>
                <c:pt idx="523">
                  <c:v>2.3962291000000002</c:v>
                </c:pt>
                <c:pt idx="524">
                  <c:v>2.4049725</c:v>
                </c:pt>
                <c:pt idx="525">
                  <c:v>2.4155447400000001</c:v>
                </c:pt>
                <c:pt idx="526">
                  <c:v>2.4068538000000004</c:v>
                </c:pt>
                <c:pt idx="527">
                  <c:v>2.4027968</c:v>
                </c:pt>
                <c:pt idx="528">
                  <c:v>2.4179411399999999</c:v>
                </c:pt>
                <c:pt idx="529">
                  <c:v>2.4047032599999998</c:v>
                </c:pt>
                <c:pt idx="530">
                  <c:v>2.3978502000000002</c:v>
                </c:pt>
                <c:pt idx="531">
                  <c:v>2.40935298</c:v>
                </c:pt>
                <c:pt idx="532">
                  <c:v>2.4098465999999998</c:v>
                </c:pt>
                <c:pt idx="533">
                  <c:v>2.39018949</c:v>
                </c:pt>
                <c:pt idx="534">
                  <c:v>2.4053453999999999</c:v>
                </c:pt>
                <c:pt idx="535">
                  <c:v>2.4232130000000001</c:v>
                </c:pt>
                <c:pt idx="536">
                  <c:v>2.4054180599999997</c:v>
                </c:pt>
                <c:pt idx="537">
                  <c:v>2.3903715000000001</c:v>
                </c:pt>
                <c:pt idx="538">
                  <c:v>2.4191991799999997</c:v>
                </c:pt>
                <c:pt idx="539">
                  <c:v>2.4215170000000001</c:v>
                </c:pt>
                <c:pt idx="540">
                  <c:v>2.4027943</c:v>
                </c:pt>
                <c:pt idx="541">
                  <c:v>2.4078805600000002</c:v>
                </c:pt>
                <c:pt idx="542">
                  <c:v>2.4220716000000002</c:v>
                </c:pt>
                <c:pt idx="543">
                  <c:v>2.4161419799999999</c:v>
                </c:pt>
                <c:pt idx="544">
                  <c:v>2.40935422</c:v>
                </c:pt>
                <c:pt idx="545">
                  <c:v>2.4262755599999997</c:v>
                </c:pt>
                <c:pt idx="546">
                  <c:v>2.4185224999999999</c:v>
                </c:pt>
                <c:pt idx="547">
                  <c:v>2.4126500000000002</c:v>
                </c:pt>
                <c:pt idx="548">
                  <c:v>2.4231750400000003</c:v>
                </c:pt>
                <c:pt idx="549">
                  <c:v>2.42546003</c:v>
                </c:pt>
                <c:pt idx="550">
                  <c:v>2.4040583600000001</c:v>
                </c:pt>
                <c:pt idx="551">
                  <c:v>2.4173143499999998</c:v>
                </c:pt>
                <c:pt idx="552">
                  <c:v>2.4360356800000003</c:v>
                </c:pt>
                <c:pt idx="553">
                  <c:v>2.4155544999999998</c:v>
                </c:pt>
                <c:pt idx="554">
                  <c:v>2.40239768</c:v>
                </c:pt>
                <c:pt idx="555">
                  <c:v>2.4238186000000002</c:v>
                </c:pt>
                <c:pt idx="556">
                  <c:v>2.4243040499999999</c:v>
                </c:pt>
                <c:pt idx="557">
                  <c:v>2.4056869000000001</c:v>
                </c:pt>
                <c:pt idx="558">
                  <c:v>2.4098180399999998</c:v>
                </c:pt>
                <c:pt idx="559">
                  <c:v>2.4266690500000001</c:v>
                </c:pt>
                <c:pt idx="560">
                  <c:v>2.4135234199999998</c:v>
                </c:pt>
                <c:pt idx="561">
                  <c:v>2.40126588</c:v>
                </c:pt>
                <c:pt idx="562">
                  <c:v>2.4226861999999998</c:v>
                </c:pt>
                <c:pt idx="563">
                  <c:v>2.4167740800000002</c:v>
                </c:pt>
                <c:pt idx="564">
                  <c:v>2.4072778800000001</c:v>
                </c:pt>
                <c:pt idx="565">
                  <c:v>2.4186795799999996</c:v>
                </c:pt>
                <c:pt idx="566">
                  <c:v>2.4218919799999998</c:v>
                </c:pt>
                <c:pt idx="567">
                  <c:v>2.4050984999999998</c:v>
                </c:pt>
                <c:pt idx="568">
                  <c:v>2.4174032599999999</c:v>
                </c:pt>
                <c:pt idx="569">
                  <c:v>2.4351574199999999</c:v>
                </c:pt>
                <c:pt idx="570">
                  <c:v>2.4183700199999998</c:v>
                </c:pt>
                <c:pt idx="571">
                  <c:v>2.4097663200000001</c:v>
                </c:pt>
                <c:pt idx="572">
                  <c:v>2.4247598100000003</c:v>
                </c:pt>
                <c:pt idx="573">
                  <c:v>2.4306910799999999</c:v>
                </c:pt>
                <c:pt idx="574">
                  <c:v>2.4039524599999997</c:v>
                </c:pt>
                <c:pt idx="575">
                  <c:v>2.4162146099999999</c:v>
                </c:pt>
                <c:pt idx="576">
                  <c:v>2.4393929499999998</c:v>
                </c:pt>
                <c:pt idx="577">
                  <c:v>2.4244666999999995</c:v>
                </c:pt>
                <c:pt idx="578">
                  <c:v>2.4140297999999998</c:v>
                </c:pt>
                <c:pt idx="579">
                  <c:v>2.4308442299999999</c:v>
                </c:pt>
                <c:pt idx="580">
                  <c:v>2.4276672000000001</c:v>
                </c:pt>
                <c:pt idx="581">
                  <c:v>2.4191023499999997</c:v>
                </c:pt>
                <c:pt idx="582">
                  <c:v>2.4259307499999996</c:v>
                </c:pt>
                <c:pt idx="583">
                  <c:v>2.42912967</c:v>
                </c:pt>
                <c:pt idx="584">
                  <c:v>2.4141959099999997</c:v>
                </c:pt>
                <c:pt idx="585">
                  <c:v>2.41830188</c:v>
                </c:pt>
                <c:pt idx="586">
                  <c:v>2.4359999999999999</c:v>
                </c:pt>
                <c:pt idx="587">
                  <c:v>2.4201931000000001</c:v>
                </c:pt>
                <c:pt idx="588">
                  <c:v>2.4124915899999997</c:v>
                </c:pt>
                <c:pt idx="589">
                  <c:v>2.4310866799999999</c:v>
                </c:pt>
                <c:pt idx="590">
                  <c:v>2.4361177999999999</c:v>
                </c:pt>
                <c:pt idx="591">
                  <c:v>2.4121454399999998</c:v>
                </c:pt>
                <c:pt idx="592">
                  <c:v>2.4261772000000001</c:v>
                </c:pt>
                <c:pt idx="593">
                  <c:v>2.4456612600000001</c:v>
                </c:pt>
                <c:pt idx="594">
                  <c:v>2.4307494200000002</c:v>
                </c:pt>
                <c:pt idx="595">
                  <c:v>2.4176523200000002</c:v>
                </c:pt>
                <c:pt idx="596">
                  <c:v>2.4389094400000002</c:v>
                </c:pt>
                <c:pt idx="597">
                  <c:v>2.4412185100000001</c:v>
                </c:pt>
                <c:pt idx="598">
                  <c:v>2.4290303799999999</c:v>
                </c:pt>
                <c:pt idx="599">
                  <c:v>2.4340256400000002</c:v>
                </c:pt>
                <c:pt idx="600">
                  <c:v>2.4389919999999998</c:v>
                </c:pt>
                <c:pt idx="601">
                  <c:v>2.4295488000000001</c:v>
                </c:pt>
                <c:pt idx="602">
                  <c:v>2.4308992000000003</c:v>
                </c:pt>
                <c:pt idx="603">
                  <c:v>2.4467321600000003</c:v>
                </c:pt>
                <c:pt idx="604">
                  <c:v>2.4381956300000001</c:v>
                </c:pt>
                <c:pt idx="605">
                  <c:v>2.4341239999999997</c:v>
                </c:pt>
                <c:pt idx="606">
                  <c:v>2.4490444800000004</c:v>
                </c:pt>
                <c:pt idx="607">
                  <c:v>2.4477347899999997</c:v>
                </c:pt>
                <c:pt idx="608">
                  <c:v>2.4193164</c:v>
                </c:pt>
                <c:pt idx="609">
                  <c:v>2.4351068800000002</c:v>
                </c:pt>
                <c:pt idx="610">
                  <c:v>2.4572352</c:v>
                </c:pt>
                <c:pt idx="611">
                  <c:v>2.43878175</c:v>
                </c:pt>
                <c:pt idx="612">
                  <c:v>2.4248179200000002</c:v>
                </c:pt>
                <c:pt idx="613">
                  <c:v>2.44781088</c:v>
                </c:pt>
                <c:pt idx="614">
                  <c:v>2.4501090899999998</c:v>
                </c:pt>
                <c:pt idx="615">
                  <c:v>2.43254378</c:v>
                </c:pt>
                <c:pt idx="616">
                  <c:v>2.4374937600000002</c:v>
                </c:pt>
                <c:pt idx="617">
                  <c:v>2.4461010600000002</c:v>
                </c:pt>
                <c:pt idx="618">
                  <c:v>2.43665552</c:v>
                </c:pt>
                <c:pt idx="619">
                  <c:v>2.4353219099999999</c:v>
                </c:pt>
                <c:pt idx="620">
                  <c:v>2.45200482</c:v>
                </c:pt>
                <c:pt idx="621">
                  <c:v>2.4362582499999998</c:v>
                </c:pt>
                <c:pt idx="622">
                  <c:v>2.4358254500000003</c:v>
                </c:pt>
                <c:pt idx="623">
                  <c:v>2.4533719999999999</c:v>
                </c:pt>
                <c:pt idx="624">
                  <c:v>2.4529632500000003</c:v>
                </c:pt>
                <c:pt idx="625">
                  <c:v>2.4300269999999999</c:v>
                </c:pt>
                <c:pt idx="626">
                  <c:v>2.4318</c:v>
                </c:pt>
              </c:numCache>
            </c:numRef>
          </c:yVal>
          <c:smooth val="1"/>
        </c:ser>
        <c:ser>
          <c:idx val="8"/>
          <c:order val="8"/>
          <c:tx>
            <c:v>Test_3 : CSR-4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CHS_15Nov2015!$AA$27:$AA$653</c:f>
              <c:numCache>
                <c:formatCode>General</c:formatCode>
                <c:ptCount val="627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4.1008407298075485E-2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8.9039628514658034E-2</c:v>
                </c:pt>
                <c:pt idx="7">
                  <c:v>0.10605621973211701</c:v>
                </c:pt>
                <c:pt idx="8">
                  <c:v>0.12107326410567942</c:v>
                </c:pt>
                <c:pt idx="9">
                  <c:v>0.13809530769317349</c:v>
                </c:pt>
                <c:pt idx="10">
                  <c:v>0.15311716452306637</c:v>
                </c:pt>
                <c:pt idx="11">
                  <c:v>0.16914296609783905</c:v>
                </c:pt>
                <c:pt idx="12">
                  <c:v>0.18617319479486402</c:v>
                </c:pt>
                <c:pt idx="13">
                  <c:v>0.20120227609541308</c:v>
                </c:pt>
                <c:pt idx="14">
                  <c:v>0.21723578616574143</c:v>
                </c:pt>
                <c:pt idx="15">
                  <c:v>0.23327186738277211</c:v>
                </c:pt>
                <c:pt idx="16">
                  <c:v>0.24931052057124858</c:v>
                </c:pt>
                <c:pt idx="17">
                  <c:v>0.2643490945417511</c:v>
                </c:pt>
                <c:pt idx="18">
                  <c:v>0.28139554616358664</c:v>
                </c:pt>
                <c:pt idx="19">
                  <c:v>0.29744192021894306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0.34459304042998079</c:v>
                </c:pt>
                <c:pt idx="23">
                  <c:v>0.36165317745422343</c:v>
                </c:pt>
                <c:pt idx="24">
                  <c:v>0.37670865692440286</c:v>
                </c:pt>
                <c:pt idx="25">
                  <c:v>0.3927703337979993</c:v>
                </c:pt>
                <c:pt idx="26">
                  <c:v>0.40983869261633871</c:v>
                </c:pt>
                <c:pt idx="27">
                  <c:v>0.42590569203834205</c:v>
                </c:pt>
                <c:pt idx="28">
                  <c:v>0.44197527335990017</c:v>
                </c:pt>
                <c:pt idx="29">
                  <c:v>0.45704285147612878</c:v>
                </c:pt>
                <c:pt idx="30">
                  <c:v>0.47311743759014396</c:v>
                </c:pt>
                <c:pt idx="31">
                  <c:v>0.48919460804278486</c:v>
                </c:pt>
                <c:pt idx="32">
                  <c:v>0.50527436366515122</c:v>
                </c:pt>
                <c:pt idx="33">
                  <c:v>0.52236193752253524</c:v>
                </c:pt>
                <c:pt idx="34">
                  <c:v>0.53744163374549658</c:v>
                </c:pt>
                <c:pt idx="35">
                  <c:v>0.55352914986770285</c:v>
                </c:pt>
                <c:pt idx="36">
                  <c:v>0.56961925448810091</c:v>
                </c:pt>
                <c:pt idx="37">
                  <c:v>0.58571194843978636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0.6350119398801497</c:v>
                </c:pt>
                <c:pt idx="41">
                  <c:v>0.6501086342359973</c:v>
                </c:pt>
                <c:pt idx="42">
                  <c:v>0.66621428735503752</c:v>
                </c:pt>
                <c:pt idx="43">
                  <c:v>0.68131569332462827</c:v>
                </c:pt>
                <c:pt idx="44">
                  <c:v>0.69843337744446288</c:v>
                </c:pt>
                <c:pt idx="45">
                  <c:v>0.71353965010112586</c:v>
                </c:pt>
                <c:pt idx="46">
                  <c:v>0.73066285157728439</c:v>
                </c:pt>
                <c:pt idx="47">
                  <c:v>0.74678148475209727</c:v>
                </c:pt>
                <c:pt idx="48">
                  <c:v>0.76189506332361301</c:v>
                </c:pt>
                <c:pt idx="49">
                  <c:v>0.77902654750629297</c:v>
                </c:pt>
                <c:pt idx="50">
                  <c:v>0.79414500061496873</c:v>
                </c:pt>
                <c:pt idx="51">
                  <c:v>0.81128201105504172</c:v>
                </c:pt>
                <c:pt idx="52">
                  <c:v>0.8264053418462316</c:v>
                </c:pt>
                <c:pt idx="53">
                  <c:v>0.84354788211015752</c:v>
                </c:pt>
                <c:pt idx="54">
                  <c:v>0.8596847225518276</c:v>
                </c:pt>
                <c:pt idx="55">
                  <c:v>0.87481537577099056</c:v>
                </c:pt>
                <c:pt idx="56">
                  <c:v>0.8919662174653642</c:v>
                </c:pt>
                <c:pt idx="57">
                  <c:v>0.90710175624375866</c:v>
                </c:pt>
                <c:pt idx="58">
                  <c:v>0.92425813669325452</c:v>
                </c:pt>
                <c:pt idx="59">
                  <c:v>0.9393985641869107</c:v>
                </c:pt>
                <c:pt idx="60">
                  <c:v>0.95555088056514859</c:v>
                </c:pt>
                <c:pt idx="61">
                  <c:v>0.97271557585822488</c:v>
                </c:pt>
                <c:pt idx="62">
                  <c:v>0.98786334234902262</c:v>
                </c:pt>
                <c:pt idx="63">
                  <c:v>1.0050335853501451</c:v>
                </c:pt>
                <c:pt idx="64">
                  <c:v>1.0201862484596722</c:v>
                </c:pt>
                <c:pt idx="65">
                  <c:v>1.0373620427560892</c:v>
                </c:pt>
                <c:pt idx="66">
                  <c:v>1.0535301915382833</c:v>
                </c:pt>
                <c:pt idx="67">
                  <c:v>1.0686902055145293</c:v>
                </c:pt>
                <c:pt idx="68">
                  <c:v>1.0858743334875944</c:v>
                </c:pt>
                <c:pt idx="69">
                  <c:v>1.1010392520052188</c:v>
                </c:pt>
                <c:pt idx="70">
                  <c:v>1.1172177003250796</c:v>
                </c:pt>
                <c:pt idx="71">
                  <c:v>1.1333987664903846</c:v>
                </c:pt>
                <c:pt idx="72">
                  <c:v>1.1495824513484501</c:v>
                </c:pt>
                <c:pt idx="73">
                  <c:v>1.1647570349617025</c:v>
                </c:pt>
                <c:pt idx="74">
                  <c:v>1.18195768053422</c:v>
                </c:pt>
                <c:pt idx="75">
                  <c:v>1.198149226558638</c:v>
                </c:pt>
                <c:pt idx="76">
                  <c:v>1.2143433946692561</c:v>
                </c:pt>
                <c:pt idx="77">
                  <c:v>1.2305401857154392</c:v>
                </c:pt>
                <c:pt idx="78">
                  <c:v>1.2467396005470102</c:v>
                </c:pt>
                <c:pt idx="79">
                  <c:v>1.2629416400141602</c:v>
                </c:pt>
                <c:pt idx="80">
                  <c:v>1.2781334364733152</c:v>
                </c:pt>
                <c:pt idx="81">
                  <c:v>1.2953535962581741</c:v>
                </c:pt>
                <c:pt idx="82">
                  <c:v>1.31156351473751</c:v>
                </c:pt>
                <c:pt idx="83">
                  <c:v>1.3277760612574374</c:v>
                </c:pt>
                <c:pt idx="84">
                  <c:v>1.3439912366702162</c:v>
                </c:pt>
                <c:pt idx="85">
                  <c:v>1.3591953519466971</c:v>
                </c:pt>
                <c:pt idx="86">
                  <c:v>1.3764294775855788</c:v>
                </c:pt>
                <c:pt idx="87">
                  <c:v>1.3936665738873011</c:v>
                </c:pt>
                <c:pt idx="88">
                  <c:v>1.4088782443101577</c:v>
                </c:pt>
                <c:pt idx="89">
                  <c:v>1.4251065769860265</c:v>
                </c:pt>
                <c:pt idx="90">
                  <c:v>1.4403230310743742</c:v>
                </c:pt>
                <c:pt idx="91">
                  <c:v>1.457571145238775</c:v>
                </c:pt>
                <c:pt idx="92">
                  <c:v>1.4727925404612456</c:v>
                </c:pt>
                <c:pt idx="93">
                  <c:v>1.4900462563962429</c:v>
                </c:pt>
                <c:pt idx="94">
                  <c:v>1.5052725959628794</c:v>
                </c:pt>
                <c:pt idx="95">
                  <c:v>1.5215165806480377</c:v>
                </c:pt>
                <c:pt idx="96">
                  <c:v>1.5377632044322811</c:v>
                </c:pt>
                <c:pt idx="97">
                  <c:v>1.5540124681732668</c:v>
                </c:pt>
                <c:pt idx="98">
                  <c:v>1.5712802044667389</c:v>
                </c:pt>
                <c:pt idx="99">
                  <c:v>1.5865189189582745</c:v>
                </c:pt>
                <c:pt idx="100">
                  <c:v>1.6027761077197251</c:v>
                </c:pt>
                <c:pt idx="101">
                  <c:v>1.6190359398727754</c:v>
                </c:pt>
                <c:pt idx="102">
                  <c:v>1.6352984162772102</c:v>
                </c:pt>
                <c:pt idx="103">
                  <c:v>1.6515635377931885</c:v>
                </c:pt>
                <c:pt idx="104">
                  <c:v>1.6678313052813336</c:v>
                </c:pt>
                <c:pt idx="105">
                  <c:v>1.6841017196026555</c:v>
                </c:pt>
                <c:pt idx="106">
                  <c:v>1.6993576376571105</c:v>
                </c:pt>
                <c:pt idx="107">
                  <c:v>1.7166504921910068</c:v>
                </c:pt>
                <c:pt idx="108">
                  <c:v>1.7319113770467254</c:v>
                </c:pt>
                <c:pt idx="109">
                  <c:v>1.7492098624548349</c:v>
                </c:pt>
                <c:pt idx="110">
                  <c:v>1.765493523872071</c:v>
                </c:pt>
                <c:pt idx="111">
                  <c:v>1.7807618649964712</c:v>
                </c:pt>
                <c:pt idx="112">
                  <c:v>1.7980688035949488</c:v>
                </c:pt>
                <c:pt idx="113">
                  <c:v>1.8133421196142834</c:v>
                </c:pt>
                <c:pt idx="114">
                  <c:v>1.8296362283116647</c:v>
                </c:pt>
                <c:pt idx="115">
                  <c:v>1.8449143668529855</c:v>
                </c:pt>
                <c:pt idx="116">
                  <c:v>1.8622324128094645</c:v>
                </c:pt>
                <c:pt idx="117">
                  <c:v>1.8795534584325924</c:v>
                </c:pt>
                <c:pt idx="118">
                  <c:v>1.8948392258843074</c:v>
                </c:pt>
                <c:pt idx="119">
                  <c:v>1.9111466203045921</c:v>
                </c:pt>
                <c:pt idx="120">
                  <c:v>1.9274566744697457</c:v>
                </c:pt>
                <c:pt idx="121">
                  <c:v>1.9437693892475096</c:v>
                </c:pt>
                <c:pt idx="122">
                  <c:v>1.9590649765004149</c:v>
                </c:pt>
                <c:pt idx="123">
                  <c:v>1.9764028041140518</c:v>
                </c:pt>
                <c:pt idx="124">
                  <c:v>1.993743638251626</c:v>
                </c:pt>
                <c:pt idx="125">
                  <c:v>2.0090468718547436</c:v>
                </c:pt>
                <c:pt idx="126">
                  <c:v>2.0253729027268021</c:v>
                </c:pt>
                <c:pt idx="127">
                  <c:v>2.0417015994269194</c:v>
                </c:pt>
                <c:pt idx="128">
                  <c:v>2.0580329628258505</c:v>
                </c:pt>
                <c:pt idx="129">
                  <c:v>2.0733460386912279</c:v>
                </c:pt>
                <c:pt idx="130">
                  <c:v>2.0907036932051701</c:v>
                </c:pt>
                <c:pt idx="131">
                  <c:v>2.1070430619291693</c:v>
                </c:pt>
                <c:pt idx="132">
                  <c:v>2.1233851008391578</c:v>
                </c:pt>
                <c:pt idx="133">
                  <c:v>2.139729810808026</c:v>
                </c:pt>
                <c:pt idx="134">
                  <c:v>2.1550554030444462</c:v>
                </c:pt>
                <c:pt idx="135">
                  <c:v>2.1724272474159716</c:v>
                </c:pt>
                <c:pt idx="136">
                  <c:v>2.1877578519317304</c:v>
                </c:pt>
                <c:pt idx="137">
                  <c:v>2.2041130876880279</c:v>
                </c:pt>
                <c:pt idx="138">
                  <c:v>2.2204709988192506</c:v>
                </c:pt>
                <c:pt idx="139">
                  <c:v>2.2368315862008346</c:v>
                </c:pt>
                <c:pt idx="140">
                  <c:v>2.2531948507086019</c:v>
                </c:pt>
                <c:pt idx="141">
                  <c:v>2.2685378433382621</c:v>
                </c:pt>
                <c:pt idx="142">
                  <c:v>2.2859294146082556</c:v>
                </c:pt>
                <c:pt idx="143">
                  <c:v>2.3023007157539817</c:v>
                </c:pt>
                <c:pt idx="144">
                  <c:v>2.3186746975335804</c:v>
                </c:pt>
                <c:pt idx="145">
                  <c:v>2.3360749913353835</c:v>
                </c:pt>
                <c:pt idx="146">
                  <c:v>2.3514307065068025</c:v>
                </c:pt>
                <c:pt idx="147">
                  <c:v>2.3678127354577145</c:v>
                </c:pt>
                <c:pt idx="148">
                  <c:v>2.3841974485570869</c:v>
                </c:pt>
                <c:pt idx="149">
                  <c:v>2.4005848466846222</c:v>
                </c:pt>
                <c:pt idx="150">
                  <c:v>2.4169749307204986</c:v>
                </c:pt>
                <c:pt idx="151">
                  <c:v>2.4333677015452841</c:v>
                </c:pt>
                <c:pt idx="152">
                  <c:v>2.4497631600400234</c:v>
                </c:pt>
                <c:pt idx="153">
                  <c:v>2.4661613070861623</c:v>
                </c:pt>
                <c:pt idx="154">
                  <c:v>2.4825621435655778</c:v>
                </c:pt>
                <c:pt idx="155">
                  <c:v>2.4979403711013806</c:v>
                </c:pt>
                <c:pt idx="156">
                  <c:v>2.5153718883540161</c:v>
                </c:pt>
                <c:pt idx="157">
                  <c:v>2.53178079842899</c:v>
                </c:pt>
                <c:pt idx="158">
                  <c:v>2.5481924014691426</c:v>
                </c:pt>
                <c:pt idx="159">
                  <c:v>2.5646066983585603</c:v>
                </c:pt>
                <c:pt idx="160">
                  <c:v>2.5799975490412557</c:v>
                </c:pt>
                <c:pt idx="161">
                  <c:v>2.5974433772235721</c:v>
                </c:pt>
                <c:pt idx="162">
                  <c:v>2.6128392829694551</c:v>
                </c:pt>
                <c:pt idx="163">
                  <c:v>2.6292641954923988</c:v>
                </c:pt>
                <c:pt idx="164">
                  <c:v>2.645691806236032</c:v>
                </c:pt>
                <c:pt idx="165">
                  <c:v>2.6621221160870281</c:v>
                </c:pt>
                <c:pt idx="166">
                  <c:v>2.6795822787163117</c:v>
                </c:pt>
                <c:pt idx="167">
                  <c:v>2.6949908366598612</c:v>
                </c:pt>
                <c:pt idx="168">
                  <c:v>2.7114292491571996</c:v>
                </c:pt>
                <c:pt idx="169">
                  <c:v>2.727870364312861</c:v>
                </c:pt>
                <c:pt idx="170">
                  <c:v>2.744314183015709</c:v>
                </c:pt>
                <c:pt idx="171">
                  <c:v>2.7617887036672615</c:v>
                </c:pt>
                <c:pt idx="172">
                  <c:v>2.7772099346204735</c:v>
                </c:pt>
                <c:pt idx="173">
                  <c:v>2.793661869302265</c:v>
                </c:pt>
                <c:pt idx="174">
                  <c:v>2.8101165110909934</c:v>
                </c:pt>
                <c:pt idx="175">
                  <c:v>2.8265738608776716</c:v>
                </c:pt>
                <c:pt idx="176">
                  <c:v>2.8430339195537986</c:v>
                </c:pt>
                <c:pt idx="177">
                  <c:v>2.8594966880112795</c:v>
                </c:pt>
                <c:pt idx="178">
                  <c:v>2.8749329952656066</c:v>
                </c:pt>
                <c:pt idx="179">
                  <c:v>2.8924303578401611</c:v>
                </c:pt>
                <c:pt idx="180">
                  <c:v>2.9089012609975975</c:v>
                </c:pt>
                <c:pt idx="181">
                  <c:v>2.9243451969668466</c:v>
                </c:pt>
                <c:pt idx="182">
                  <c:v>2.9418512082668902</c:v>
                </c:pt>
                <c:pt idx="183">
                  <c:v>2.9573002342365413</c:v>
                </c:pt>
                <c:pt idx="184">
                  <c:v>2.9737818263956433</c:v>
                </c:pt>
                <c:pt idx="185">
                  <c:v>2.990266135431348</c:v>
                </c:pt>
                <c:pt idx="186">
                  <c:v>3.0067531622394972</c:v>
                </c:pt>
                <c:pt idx="187">
                  <c:v>3.0242736070974914</c:v>
                </c:pt>
                <c:pt idx="188">
                  <c:v>3.0397353727588494</c:v>
                </c:pt>
                <c:pt idx="189">
                  <c:v>3.0562305582639979</c:v>
                </c:pt>
                <c:pt idx="190">
                  <c:v>3.0727284651294826</c:v>
                </c:pt>
                <c:pt idx="191">
                  <c:v>3.0892290942534104</c:v>
                </c:pt>
                <c:pt idx="192">
                  <c:v>3.1057324465342968</c:v>
                </c:pt>
                <c:pt idx="193">
                  <c:v>3.122238522871104</c:v>
                </c:pt>
                <c:pt idx="194">
                  <c:v>3.1387473241632726</c:v>
                </c:pt>
                <c:pt idx="195">
                  <c:v>3.1552588513106423</c:v>
                </c:pt>
                <c:pt idx="196">
                  <c:v>3.1717731052135463</c:v>
                </c:pt>
                <c:pt idx="197">
                  <c:v>3.1872576954964189</c:v>
                </c:pt>
                <c:pt idx="198">
                  <c:v>3.2048097968893789</c:v>
                </c:pt>
                <c:pt idx="199">
                  <c:v>3.2202995040099864</c:v>
                </c:pt>
                <c:pt idx="200">
                  <c:v>3.2378574064021719</c:v>
                </c:pt>
                <c:pt idx="201">
                  <c:v>3.2543853076029521</c:v>
                </c:pt>
                <c:pt idx="202">
                  <c:v>3.2709159409704784</c:v>
                </c:pt>
                <c:pt idx="203">
                  <c:v>3.2874493074082118</c:v>
                </c:pt>
                <c:pt idx="204">
                  <c:v>3.3029518214302764</c:v>
                </c:pt>
                <c:pt idx="205">
                  <c:v>3.3205242431102469</c:v>
                </c:pt>
                <c:pt idx="206">
                  <c:v>3.3360318858245592</c:v>
                </c:pt>
                <c:pt idx="207">
                  <c:v>3.3525760225168573</c:v>
                </c:pt>
                <c:pt idx="208">
                  <c:v>3.3701571673015027</c:v>
                </c:pt>
                <c:pt idx="209">
                  <c:v>3.3856725094200715</c:v>
                </c:pt>
                <c:pt idx="210">
                  <c:v>3.4032594744207882</c:v>
                </c:pt>
                <c:pt idx="211">
                  <c:v>3.4187799537243415</c:v>
                </c:pt>
                <c:pt idx="212">
                  <c:v>3.4353377871696638</c:v>
                </c:pt>
                <c:pt idx="213">
                  <c:v>3.4518983626875146</c:v>
                </c:pt>
                <c:pt idx="214">
                  <c:v>3.4684616811862288</c:v>
                </c:pt>
                <c:pt idx="215">
                  <c:v>3.4860632136003726</c:v>
                </c:pt>
                <c:pt idx="216">
                  <c:v>3.5015965507619864</c:v>
                </c:pt>
                <c:pt idx="217">
                  <c:v>3.5192039169008669</c:v>
                </c:pt>
                <c:pt idx="218">
                  <c:v>3.5347424031727996</c:v>
                </c:pt>
                <c:pt idx="219">
                  <c:v>3.5513194502170435</c:v>
                </c:pt>
                <c:pt idx="220">
                  <c:v>3.5678992457018026</c:v>
                </c:pt>
                <c:pt idx="221">
                  <c:v>3.5844817905385762</c:v>
                </c:pt>
                <c:pt idx="222">
                  <c:v>3.602103757921344</c:v>
                </c:pt>
                <c:pt idx="223">
                  <c:v>3.6176551319165737</c:v>
                </c:pt>
                <c:pt idx="224">
                  <c:v>3.6352829465798271</c:v>
                </c:pt>
                <c:pt idx="225">
                  <c:v>3.6508394816523051</c:v>
                </c:pt>
                <c:pt idx="226">
                  <c:v>3.6674357869379373</c:v>
                </c:pt>
                <c:pt idx="227">
                  <c:v>3.6850723798014093</c:v>
                </c:pt>
                <c:pt idx="228">
                  <c:v>3.7006366629160086</c:v>
                </c:pt>
                <c:pt idx="229">
                  <c:v>3.7182791127715951</c:v>
                </c:pt>
                <c:pt idx="230">
                  <c:v>3.7338485655367806</c:v>
                </c:pt>
                <c:pt idx="231">
                  <c:v>3.7504586541275096</c:v>
                </c:pt>
                <c:pt idx="232">
                  <c:v>3.7670715021270023</c:v>
                </c:pt>
                <c:pt idx="233">
                  <c:v>3.7836871104522691</c:v>
                </c:pt>
                <c:pt idx="234">
                  <c:v>3.799266751009541</c:v>
                </c:pt>
                <c:pt idx="235">
                  <c:v>3.8169266117503016</c:v>
                </c:pt>
                <c:pt idx="236">
                  <c:v>3.8335505065593369</c:v>
                </c:pt>
                <c:pt idx="237">
                  <c:v>3.8501771653666377</c:v>
                </c:pt>
                <c:pt idx="238">
                  <c:v>3.8668065890914995</c:v>
                </c:pt>
                <c:pt idx="239">
                  <c:v>3.883438778653634</c:v>
                </c:pt>
                <c:pt idx="240">
                  <c:v>3.9000737349732555</c:v>
                </c:pt>
                <c:pt idx="241">
                  <c:v>3.9156715201193912</c:v>
                </c:pt>
                <c:pt idx="242">
                  <c:v>3.9333519515679747</c:v>
                </c:pt>
                <c:pt idx="243">
                  <c:v>3.9499952136857654</c:v>
                </c:pt>
                <c:pt idx="244">
                  <c:v>3.966641246246382</c:v>
                </c:pt>
                <c:pt idx="245">
                  <c:v>3.9832900501723389</c:v>
                </c:pt>
                <c:pt idx="246">
                  <c:v>3.9989008216363282</c:v>
                </c:pt>
                <c:pt idx="247">
                  <c:v>4.0165959758124972</c:v>
                </c:pt>
                <c:pt idx="248">
                  <c:v>4.0322119478604082</c:v>
                </c:pt>
                <c:pt idx="249">
                  <c:v>4.0488716730134806</c:v>
                </c:pt>
                <c:pt idx="250">
                  <c:v>4.0665756726014894</c:v>
                </c:pt>
                <c:pt idx="251">
                  <c:v>4.0821994520255167</c:v>
                </c:pt>
                <c:pt idx="252">
                  <c:v>4.0999093534693243</c:v>
                </c:pt>
                <c:pt idx="253">
                  <c:v>4.1155383421492813</c:v>
                </c:pt>
                <c:pt idx="254">
                  <c:v>4.1322119561937383</c:v>
                </c:pt>
                <c:pt idx="255">
                  <c:v>4.1478459946540482</c:v>
                </c:pt>
                <c:pt idx="256">
                  <c:v>4.165567526883251</c:v>
                </c:pt>
                <c:pt idx="257">
                  <c:v>4.1822494853838661</c:v>
                </c:pt>
                <c:pt idx="258">
                  <c:v>4.1989342272261974</c:v>
                </c:pt>
                <c:pt idx="259">
                  <c:v>4.2156217533391755</c:v>
                </c:pt>
                <c:pt idx="260">
                  <c:v>4.2312688385799087</c:v>
                </c:pt>
                <c:pt idx="261">
                  <c:v>4.2490051620952114</c:v>
                </c:pt>
                <c:pt idx="262">
                  <c:v>4.2657010465984797</c:v>
                </c:pt>
                <c:pt idx="263">
                  <c:v>4.2823997190928162</c:v>
                </c:pt>
                <c:pt idx="264">
                  <c:v>4.3001451144702569</c:v>
                </c:pt>
                <c:pt idx="265">
                  <c:v>4.3158054317802996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4.3659349340415359</c:v>
                </c:pt>
                <c:pt idx="269">
                  <c:v>4.3826503540553885</c:v>
                </c:pt>
                <c:pt idx="270">
                  <c:v>4.3993685685890132</c:v>
                </c:pt>
                <c:pt idx="271">
                  <c:v>4.4160895785769778</c:v>
                </c:pt>
                <c:pt idx="272">
                  <c:v>4.4328133849542724</c:v>
                </c:pt>
                <c:pt idx="273">
                  <c:v>4.4495399886564018</c:v>
                </c:pt>
                <c:pt idx="274">
                  <c:v>4.4662693906193054</c:v>
                </c:pt>
                <c:pt idx="275">
                  <c:v>4.4830015917793942</c:v>
                </c:pt>
                <c:pt idx="276">
                  <c:v>4.4997365930735809</c:v>
                </c:pt>
                <c:pt idx="277">
                  <c:v>4.5164743954392055</c:v>
                </c:pt>
                <c:pt idx="278">
                  <c:v>4.5332149998141222</c:v>
                </c:pt>
                <c:pt idx="279">
                  <c:v>4.5489118620435978</c:v>
                </c:pt>
                <c:pt idx="280">
                  <c:v>4.5667046183454776</c:v>
                </c:pt>
                <c:pt idx="281">
                  <c:v>4.5834536343799357</c:v>
                </c:pt>
                <c:pt idx="282">
                  <c:v>4.6002054561797321</c:v>
                </c:pt>
                <c:pt idx="283">
                  <c:v>4.6169600846850454</c:v>
                </c:pt>
                <c:pt idx="284">
                  <c:v>4.6337175208365275</c:v>
                </c:pt>
                <c:pt idx="285">
                  <c:v>4.6504777655753395</c:v>
                </c:pt>
                <c:pt idx="286">
                  <c:v>4.6672408198430668</c:v>
                </c:pt>
                <c:pt idx="287">
                  <c:v>4.6840066845818171</c:v>
                </c:pt>
                <c:pt idx="288">
                  <c:v>4.7007753607341245</c:v>
                </c:pt>
                <c:pt idx="289">
                  <c:v>4.7175468492430443</c:v>
                </c:pt>
                <c:pt idx="290">
                  <c:v>4.7343211510520584</c:v>
                </c:pt>
                <c:pt idx="291">
                  <c:v>4.7510982671051734</c:v>
                </c:pt>
                <c:pt idx="292">
                  <c:v>4.7689270375440556</c:v>
                </c:pt>
                <c:pt idx="293">
                  <c:v>4.7846609457219573</c:v>
                </c:pt>
                <c:pt idx="294">
                  <c:v>4.8014465101759773</c:v>
                </c:pt>
                <c:pt idx="295">
                  <c:v>4.8182348926547549</c:v>
                </c:pt>
                <c:pt idx="296">
                  <c:v>4.8350260941046725</c:v>
                </c:pt>
                <c:pt idx="297">
                  <c:v>4.8518201154725444</c:v>
                </c:pt>
                <c:pt idx="298">
                  <c:v>4.8686169577057088</c:v>
                </c:pt>
                <c:pt idx="299">
                  <c:v>4.886466694469485</c:v>
                </c:pt>
                <c:pt idx="300">
                  <c:v>4.9022191085595104</c:v>
                </c:pt>
                <c:pt idx="301">
                  <c:v>4.9190244190771786</c:v>
                </c:pt>
                <c:pt idx="302">
                  <c:v>4.9358325542541497</c:v>
                </c:pt>
                <c:pt idx="303">
                  <c:v>4.952643515040152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5.0041446696992198</c:v>
                </c:pt>
                <c:pt idx="307">
                  <c:v>5.0199156332852093</c:v>
                </c:pt>
                <c:pt idx="308">
                  <c:v>5.0367407363786612</c:v>
                </c:pt>
                <c:pt idx="309">
                  <c:v>5.0535686707894216</c:v>
                </c:pt>
                <c:pt idx="310">
                  <c:v>5.070399437470579</c:v>
                </c:pt>
                <c:pt idx="311">
                  <c:v>5.0872330373756549</c:v>
                </c:pt>
                <c:pt idx="312">
                  <c:v>5.1040694714587005</c:v>
                </c:pt>
                <c:pt idx="313">
                  <c:v>5.1209087406742038</c:v>
                </c:pt>
                <c:pt idx="314">
                  <c:v>5.1377508459771777</c:v>
                </c:pt>
                <c:pt idx="315">
                  <c:v>5.1545957883230757</c:v>
                </c:pt>
                <c:pt idx="316">
                  <c:v>5.1703904992337391</c:v>
                </c:pt>
                <c:pt idx="317">
                  <c:v>5.1882941879680118</c:v>
                </c:pt>
                <c:pt idx="318">
                  <c:v>5.205147647180393</c:v>
                </c:pt>
                <c:pt idx="319">
                  <c:v>5.2220039472624507</c:v>
                </c:pt>
                <c:pt idx="320">
                  <c:v>5.2388630891720549</c:v>
                </c:pt>
                <c:pt idx="321">
                  <c:v>5.2557250738676071</c:v>
                </c:pt>
                <c:pt idx="322">
                  <c:v>5.2725899023079439</c:v>
                </c:pt>
                <c:pt idx="323">
                  <c:v>5.2884032625217996</c:v>
                </c:pt>
                <c:pt idx="324">
                  <c:v>5.3063280942608966</c:v>
                </c:pt>
                <c:pt idx="325">
                  <c:v>5.3232014596936628</c:v>
                </c:pt>
                <c:pt idx="326">
                  <c:v>5.3390228259543751</c:v>
                </c:pt>
                <c:pt idx="327">
                  <c:v>5.3569567342757765</c:v>
                </c:pt>
                <c:pt idx="328">
                  <c:v>5.3727834424062824</c:v>
                </c:pt>
                <c:pt idx="329">
                  <c:v>5.3907234068910572</c:v>
                </c:pt>
                <c:pt idx="330">
                  <c:v>5.4065554604997939</c:v>
                </c:pt>
                <c:pt idx="331">
                  <c:v>5.4245014852395776</c:v>
                </c:pt>
                <c:pt idx="332">
                  <c:v>5.4413948039722149</c:v>
                </c:pt>
                <c:pt idx="333">
                  <c:v>5.4582909770292281</c:v>
                </c:pt>
                <c:pt idx="334">
                  <c:v>5.4751900053753104</c:v>
                </c:pt>
                <c:pt idx="335">
                  <c:v>5.492091889975681</c:v>
                </c:pt>
                <c:pt idx="336">
                  <c:v>5.5089966317960011</c:v>
                </c:pt>
                <c:pt idx="337">
                  <c:v>5.5248474230478486</c:v>
                </c:pt>
                <c:pt idx="338">
                  <c:v>5.5428146909617251</c:v>
                </c:pt>
                <c:pt idx="339">
                  <c:v>5.5597280102409492</c:v>
                </c:pt>
                <c:pt idx="340">
                  <c:v>5.5766441906077642</c:v>
                </c:pt>
                <c:pt idx="341">
                  <c:v>5.5935632330303307</c:v>
                </c:pt>
                <c:pt idx="342">
                  <c:v>5.6094274354908231</c:v>
                </c:pt>
                <c:pt idx="343">
                  <c:v>5.6274099079176754</c:v>
                </c:pt>
                <c:pt idx="344">
                  <c:v>5.6432794812181539</c:v>
                </c:pt>
                <c:pt idx="345">
                  <c:v>5.6602098024056291</c:v>
                </c:pt>
                <c:pt idx="346">
                  <c:v>5.6782014098984535</c:v>
                </c:pt>
                <c:pt idx="347">
                  <c:v>5.6951376450138724</c:v>
                </c:pt>
                <c:pt idx="348">
                  <c:v>5.7120767489757833</c:v>
                </c:pt>
                <c:pt idx="349">
                  <c:v>5.7279597652998522</c:v>
                </c:pt>
                <c:pt idx="350">
                  <c:v>5.7449044304185044</c:v>
                </c:pt>
                <c:pt idx="351">
                  <c:v>5.7618519672405126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5.8307308861274683</c:v>
                </c:pt>
                <c:pt idx="356">
                  <c:v>5.8466327609920175</c:v>
                </c:pt>
                <c:pt idx="357">
                  <c:v>5.864657943280716</c:v>
                </c:pt>
                <c:pt idx="358">
                  <c:v>5.8805652145279295</c:v>
                </c:pt>
                <c:pt idx="359">
                  <c:v>5.8985965147926294</c:v>
                </c:pt>
                <c:pt idx="360">
                  <c:v>5.9155701208759899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5.9665082321734983</c:v>
                </c:pt>
                <c:pt idx="364">
                  <c:v>5.983493370218584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6.0344661009118985</c:v>
                </c:pt>
                <c:pt idx="368">
                  <c:v>6.05146278659912</c:v>
                </c:pt>
                <c:pt idx="369">
                  <c:v>6.0684623616506892</c:v>
                </c:pt>
                <c:pt idx="370">
                  <c:v>6.085464827049119</c:v>
                </c:pt>
                <c:pt idx="371">
                  <c:v>6.1024701837774611</c:v>
                </c:pt>
                <c:pt idx="372">
                  <c:v>6.1184153324997537</c:v>
                </c:pt>
                <c:pt idx="373">
                  <c:v>6.1364895751584543</c:v>
                </c:pt>
                <c:pt idx="374">
                  <c:v>6.1535036117796693</c:v>
                </c:pt>
                <c:pt idx="375">
                  <c:v>6.1694569005839943</c:v>
                </c:pt>
                <c:pt idx="376">
                  <c:v>6.1875403718087529</c:v>
                </c:pt>
                <c:pt idx="377">
                  <c:v>6.203499091953268</c:v>
                </c:pt>
                <c:pt idx="378">
                  <c:v>6.2215887207927745</c:v>
                </c:pt>
                <c:pt idx="379">
                  <c:v>6.238617243609565</c:v>
                </c:pt>
                <c:pt idx="380">
                  <c:v>6.2556486666261293</c:v>
                </c:pt>
                <c:pt idx="381">
                  <c:v>6.2726829908305008</c:v>
                </c:pt>
                <c:pt idx="382">
                  <c:v>6.2897202172112703</c:v>
                </c:pt>
                <c:pt idx="383">
                  <c:v>6.3067603467574802</c:v>
                </c:pt>
                <c:pt idx="384">
                  <c:v>6.322738105751009</c:v>
                </c:pt>
                <c:pt idx="385">
                  <c:v>6.3408493193050894</c:v>
                </c:pt>
                <c:pt idx="386">
                  <c:v>6.3578981642871328</c:v>
                </c:pt>
                <c:pt idx="387">
                  <c:v>6.3749499163959804</c:v>
                </c:pt>
                <c:pt idx="388">
                  <c:v>6.392004576623207</c:v>
                </c:pt>
                <c:pt idx="389">
                  <c:v>6.4079959626307055</c:v>
                </c:pt>
                <c:pt idx="390">
                  <c:v>6.4261226254017911</c:v>
                </c:pt>
                <c:pt idx="391">
                  <c:v>6.4421194687254939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6.4943936640664957</c:v>
                </c:pt>
                <c:pt idx="395">
                  <c:v>6.5114687089299679</c:v>
                </c:pt>
                <c:pt idx="396">
                  <c:v>6.5274792118540619</c:v>
                </c:pt>
                <c:pt idx="397">
                  <c:v>6.5445599075069234</c:v>
                </c:pt>
                <c:pt idx="398">
                  <c:v>6.5616435211598354</c:v>
                </c:pt>
                <c:pt idx="399">
                  <c:v>6.5787300538099904</c:v>
                </c:pt>
                <c:pt idx="400">
                  <c:v>6.5968876942211079</c:v>
                </c:pt>
                <c:pt idx="401">
                  <c:v>6.6129118800932201</c:v>
                </c:pt>
                <c:pt idx="402">
                  <c:v>6.6310757287421387</c:v>
                </c:pt>
                <c:pt idx="403">
                  <c:v>6.6471053943442051</c:v>
                </c:pt>
                <c:pt idx="404">
                  <c:v>6.6642065369559749</c:v>
                </c:pt>
                <c:pt idx="405">
                  <c:v>6.6813106045587336</c:v>
                </c:pt>
                <c:pt idx="406">
                  <c:v>6.6984175981532594</c:v>
                </c:pt>
                <c:pt idx="407">
                  <c:v>6.7165969859857091</c:v>
                </c:pt>
                <c:pt idx="408">
                  <c:v>6.732640367323163</c:v>
                </c:pt>
                <c:pt idx="409">
                  <c:v>6.7508259782760911</c:v>
                </c:pt>
                <c:pt idx="410">
                  <c:v>6.7668748524820135</c:v>
                </c:pt>
                <c:pt idx="411">
                  <c:v>6.7850666908174428</c:v>
                </c:pt>
                <c:pt idx="412">
                  <c:v>6.8011210616543751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6.8535833087770879</c:v>
                </c:pt>
                <c:pt idx="416">
                  <c:v>6.8707198009790842</c:v>
                </c:pt>
                <c:pt idx="417">
                  <c:v>6.8878592302780399</c:v>
                </c:pt>
                <c:pt idx="418">
                  <c:v>6.9050015976809567</c:v>
                </c:pt>
                <c:pt idx="419">
                  <c:v>6.921075236412312</c:v>
                </c:pt>
                <c:pt idx="420">
                  <c:v>6.9382232992591177</c:v>
                </c:pt>
                <c:pt idx="421">
                  <c:v>6.9564463385909159</c:v>
                </c:pt>
                <c:pt idx="422">
                  <c:v>6.9736004684897379</c:v>
                </c:pt>
                <c:pt idx="423">
                  <c:v>6.9907575415351753</c:v>
                </c:pt>
                <c:pt idx="424">
                  <c:v>7.0068449713884569</c:v>
                </c:pt>
                <c:pt idx="425">
                  <c:v>7.0250805211067284</c:v>
                </c:pt>
                <c:pt idx="426">
                  <c:v>7.041173474037385</c:v>
                </c:pt>
                <c:pt idx="427">
                  <c:v>7.0594152853925287</c:v>
                </c:pt>
                <c:pt idx="428">
                  <c:v>7.0765870893327172</c:v>
                </c:pt>
                <c:pt idx="429">
                  <c:v>7.0937618424878623</c:v>
                </c:pt>
                <c:pt idx="430">
                  <c:v>7.1109395458711715</c:v>
                </c:pt>
                <c:pt idx="431">
                  <c:v>7.1281202004963644</c:v>
                </c:pt>
                <c:pt idx="432">
                  <c:v>7.1453038073777284</c:v>
                </c:pt>
                <c:pt idx="433">
                  <c:v>7.1624903675300198</c:v>
                </c:pt>
                <c:pt idx="434">
                  <c:v>7.1796798819685685</c:v>
                </c:pt>
                <c:pt idx="435">
                  <c:v>7.1968723517091826</c:v>
                </c:pt>
                <c:pt idx="436">
                  <c:v>7.2140677777682374</c:v>
                </c:pt>
                <c:pt idx="437">
                  <c:v>7.2323411583407378</c:v>
                </c:pt>
                <c:pt idx="438">
                  <c:v>7.2484675029096595</c:v>
                </c:pt>
                <c:pt idx="439">
                  <c:v>7.2656718040273693</c:v>
                </c:pt>
                <c:pt idx="440">
                  <c:v>7.282879065534158</c:v>
                </c:pt>
                <c:pt idx="441">
                  <c:v>7.3011650257324758</c:v>
                </c:pt>
                <c:pt idx="442">
                  <c:v>7.318378396260508</c:v>
                </c:pt>
                <c:pt idx="443">
                  <c:v>7.3345186225815162</c:v>
                </c:pt>
                <c:pt idx="444">
                  <c:v>7.3528140288712835</c:v>
                </c:pt>
                <c:pt idx="445">
                  <c:v>7.368959814587198</c:v>
                </c:pt>
                <c:pt idx="446">
                  <c:v>7.3861848598455353</c:v>
                </c:pt>
                <c:pt idx="447">
                  <c:v>7.4034128726368689</c:v>
                </c:pt>
                <c:pt idx="448">
                  <c:v>7.4206438539838935</c:v>
                </c:pt>
                <c:pt idx="449">
                  <c:v>7.4389550254653214</c:v>
                </c:pt>
                <c:pt idx="450">
                  <c:v>7.4551147264382873</c:v>
                </c:pt>
                <c:pt idx="451">
                  <c:v>7.4734322116065481</c:v>
                </c:pt>
                <c:pt idx="452">
                  <c:v>7.4895974854006591</c:v>
                </c:pt>
                <c:pt idx="453">
                  <c:v>7.5079212886111693</c:v>
                </c:pt>
                <c:pt idx="454">
                  <c:v>7.5240921390714295</c:v>
                </c:pt>
                <c:pt idx="455">
                  <c:v>7.5424222646841139</c:v>
                </c:pt>
                <c:pt idx="456">
                  <c:v>7.5596772174375753</c:v>
                </c:pt>
                <c:pt idx="457">
                  <c:v>7.5758564401151505</c:v>
                </c:pt>
                <c:pt idx="458">
                  <c:v>7.5941960575158314</c:v>
                </c:pt>
                <c:pt idx="459">
                  <c:v>7.6103808664894901</c:v>
                </c:pt>
                <c:pt idx="460">
                  <c:v>7.6276475504657331</c:v>
                </c:pt>
                <c:pt idx="461">
                  <c:v>7.6449172163406258</c:v>
                </c:pt>
                <c:pt idx="462">
                  <c:v>7.6621898651442617</c:v>
                </c:pt>
                <c:pt idx="463">
                  <c:v>7.6805453240552772</c:v>
                </c:pt>
                <c:pt idx="464">
                  <c:v>7.6967441156608443</c:v>
                </c:pt>
                <c:pt idx="465">
                  <c:v>7.714025719436675</c:v>
                </c:pt>
                <c:pt idx="466">
                  <c:v>7.7313103102670251</c:v>
                </c:pt>
                <c:pt idx="467">
                  <c:v>7.7485978891846523</c:v>
                </c:pt>
                <c:pt idx="468">
                  <c:v>7.7658884572228928</c:v>
                </c:pt>
                <c:pt idx="469">
                  <c:v>7.783182015415588</c:v>
                </c:pt>
                <c:pt idx="470">
                  <c:v>7.8015596984739002</c:v>
                </c:pt>
                <c:pt idx="471">
                  <c:v>7.817778106402395</c:v>
                </c:pt>
                <c:pt idx="472">
                  <c:v>7.836162149105153</c:v>
                </c:pt>
                <c:pt idx="473">
                  <c:v>7.8523861704266658</c:v>
                </c:pt>
                <c:pt idx="474">
                  <c:v>7.8707765771769331</c:v>
                </c:pt>
                <c:pt idx="475">
                  <c:v>7.8870062157785039</c:v>
                </c:pt>
                <c:pt idx="476">
                  <c:v>7.9043207340452852</c:v>
                </c:pt>
                <c:pt idx="477">
                  <c:v>7.9227206951325737</c:v>
                </c:pt>
                <c:pt idx="478">
                  <c:v>7.9400413988294671</c:v>
                </c:pt>
                <c:pt idx="479">
                  <c:v>7.9573651031138466</c:v>
                </c:pt>
                <c:pt idx="480">
                  <c:v>7.97360880194808</c:v>
                </c:pt>
                <c:pt idx="481">
                  <c:v>7.9920215176048774</c:v>
                </c:pt>
                <c:pt idx="482">
                  <c:v>8.0082708473557798</c:v>
                </c:pt>
                <c:pt idx="483">
                  <c:v>8.0266899469305812</c:v>
                </c:pt>
                <c:pt idx="484">
                  <c:v>8.0440286697603458</c:v>
                </c:pt>
                <c:pt idx="485">
                  <c:v>8.06137039942457</c:v>
                </c:pt>
                <c:pt idx="486">
                  <c:v>8.0787151369662862</c:v>
                </c:pt>
                <c:pt idx="487">
                  <c:v>8.0949785611034528</c:v>
                </c:pt>
                <c:pt idx="488">
                  <c:v>8.1134136398571837</c:v>
                </c:pt>
                <c:pt idx="489">
                  <c:v>8.1296827085973433</c:v>
                </c:pt>
                <c:pt idx="490">
                  <c:v>8.148124186788321</c:v>
                </c:pt>
                <c:pt idx="491">
                  <c:v>8.1654839793823886</c:v>
                </c:pt>
                <c:pt idx="492">
                  <c:v>8.181761522377478</c:v>
                </c:pt>
                <c:pt idx="493">
                  <c:v>8.2002126080591413</c:v>
                </c:pt>
                <c:pt idx="494">
                  <c:v>8.2164958054637651</c:v>
                </c:pt>
                <c:pt idx="495">
                  <c:v>8.2349533017025216</c:v>
                </c:pt>
                <c:pt idx="496">
                  <c:v>8.2512421574464092</c:v>
                </c:pt>
                <c:pt idx="497">
                  <c:v>8.2697060686983139</c:v>
                </c:pt>
                <c:pt idx="498">
                  <c:v>8.2870869823263451</c:v>
                </c:pt>
                <c:pt idx="499">
                  <c:v>8.3044709174411313</c:v>
                </c:pt>
                <c:pt idx="500">
                  <c:v>8.3229446603283037</c:v>
                </c:pt>
                <c:pt idx="501">
                  <c:v>8.3392478563342625</c:v>
                </c:pt>
                <c:pt idx="502">
                  <c:v>8.356640862215631</c:v>
                </c:pt>
                <c:pt idx="503">
                  <c:v>8.3751242462496815</c:v>
                </c:pt>
                <c:pt idx="504">
                  <c:v>8.3925234937761282</c:v>
                </c:pt>
                <c:pt idx="505">
                  <c:v>8.4099257691675415</c:v>
                </c:pt>
                <c:pt idx="506">
                  <c:v>8.4262431532007547</c:v>
                </c:pt>
                <c:pt idx="507">
                  <c:v>8.4447394077619471</c:v>
                </c:pt>
                <c:pt idx="508">
                  <c:v>8.4610624739229294</c:v>
                </c:pt>
                <c:pt idx="509">
                  <c:v>8.4795651704716324</c:v>
                </c:pt>
                <c:pt idx="510">
                  <c:v>8.4969826010092238</c:v>
                </c:pt>
                <c:pt idx="511">
                  <c:v>8.5144030657441796</c:v>
                </c:pt>
                <c:pt idx="512">
                  <c:v>8.5318265657338053</c:v>
                </c:pt>
                <c:pt idx="513">
                  <c:v>8.5481638545426222</c:v>
                </c:pt>
                <c:pt idx="514">
                  <c:v>8.5655932383490896</c:v>
                </c:pt>
                <c:pt idx="515">
                  <c:v>8.5830256605193309</c:v>
                </c:pt>
                <c:pt idx="516">
                  <c:v>8.6004611221128631</c:v>
                </c:pt>
                <c:pt idx="517">
                  <c:v>8.6189896315472936</c:v>
                </c:pt>
                <c:pt idx="518">
                  <c:v>8.6353411678105516</c:v>
                </c:pt>
                <c:pt idx="519">
                  <c:v>8.6538761417238508</c:v>
                </c:pt>
                <c:pt idx="520">
                  <c:v>8.6702333839292898</c:v>
                </c:pt>
                <c:pt idx="521">
                  <c:v>8.6876840585512198</c:v>
                </c:pt>
                <c:pt idx="522">
                  <c:v>8.7051377789651045</c:v>
                </c:pt>
                <c:pt idx="523">
                  <c:v>8.7225945462343599</c:v>
                </c:pt>
                <c:pt idx="524">
                  <c:v>8.7411457010969507</c:v>
                </c:pt>
                <c:pt idx="525">
                  <c:v>8.7575172255953007</c:v>
                </c:pt>
                <c:pt idx="526">
                  <c:v>8.7760748607508727</c:v>
                </c:pt>
                <c:pt idx="527">
                  <c:v>8.7924521051523392</c:v>
                </c:pt>
                <c:pt idx="528">
                  <c:v>8.809924122668809</c:v>
                </c:pt>
                <c:pt idx="529">
                  <c:v>8.8273991934327007</c:v>
                </c:pt>
                <c:pt idx="530">
                  <c:v>8.8459698027659126</c:v>
                </c:pt>
                <c:pt idx="531">
                  <c:v>8.863451174224025</c:v>
                </c:pt>
                <c:pt idx="532">
                  <c:v>8.8798427358847984</c:v>
                </c:pt>
                <c:pt idx="533">
                  <c:v>8.89842308776268</c:v>
                </c:pt>
                <c:pt idx="534">
                  <c:v>8.9148203833388084</c:v>
                </c:pt>
                <c:pt idx="535">
                  <c:v>8.9323137960202281</c:v>
                </c:pt>
                <c:pt idx="536">
                  <c:v>8.9509039006704434</c:v>
                </c:pt>
                <c:pt idx="537">
                  <c:v>8.9673098046452022</c:v>
                </c:pt>
                <c:pt idx="538">
                  <c:v>8.9848124027317873</c:v>
                </c:pt>
                <c:pt idx="539">
                  <c:v>9.0023180647640331</c:v>
                </c:pt>
                <c:pt idx="540">
                  <c:v>9.0198267918148716</c:v>
                </c:pt>
                <c:pt idx="541">
                  <c:v>9.0373385849577943</c:v>
                </c:pt>
                <c:pt idx="542">
                  <c:v>9.054853445266831</c:v>
                </c:pt>
                <c:pt idx="543">
                  <c:v>9.0734663462506635</c:v>
                </c:pt>
                <c:pt idx="544">
                  <c:v>9.0898923716822306</c:v>
                </c:pt>
                <c:pt idx="545">
                  <c:v>9.1085117961767548</c:v>
                </c:pt>
                <c:pt idx="546">
                  <c:v>9.1249435796647287</c:v>
                </c:pt>
                <c:pt idx="547">
                  <c:v>9.1424737919347461</c:v>
                </c:pt>
                <c:pt idx="548">
                  <c:v>9.1600070778270197</c:v>
                </c:pt>
                <c:pt idx="549">
                  <c:v>9.1775434384195389</c:v>
                </c:pt>
                <c:pt idx="550">
                  <c:v>9.196179191714176</c:v>
                </c:pt>
                <c:pt idx="551">
                  <c:v>9.2126253880201485</c:v>
                </c:pt>
                <c:pt idx="552">
                  <c:v>9.2312676808568312</c:v>
                </c:pt>
                <c:pt idx="553">
                  <c:v>9.247719649371966</c:v>
                </c:pt>
                <c:pt idx="554">
                  <c:v>9.265271399655612</c:v>
                </c:pt>
                <c:pt idx="555">
                  <c:v>9.2828262311194596</c:v>
                </c:pt>
                <c:pt idx="556">
                  <c:v>9.3014816168187942</c:v>
                </c:pt>
                <c:pt idx="557">
                  <c:v>9.3190428066345383</c:v>
                </c:pt>
                <c:pt idx="558">
                  <c:v>9.3355092234147961</c:v>
                </c:pt>
                <c:pt idx="559">
                  <c:v>9.3541744408364096</c:v>
                </c:pt>
                <c:pt idx="560">
                  <c:v>9.3706466440308365</c:v>
                </c:pt>
                <c:pt idx="561">
                  <c:v>9.3882199853173915</c:v>
                </c:pt>
                <c:pt idx="562">
                  <c:v>9.4057964153700073</c:v>
                </c:pt>
                <c:pt idx="563">
                  <c:v>9.4244747578862267</c:v>
                </c:pt>
                <c:pt idx="564">
                  <c:v>9.4420575619491895</c:v>
                </c:pt>
                <c:pt idx="565">
                  <c:v>9.4585442489867795</c:v>
                </c:pt>
                <c:pt idx="566">
                  <c:v>9.4772324474438765</c:v>
                </c:pt>
                <c:pt idx="567">
                  <c:v>9.4948245310516501</c:v>
                </c:pt>
                <c:pt idx="568">
                  <c:v>9.5124197100180261</c:v>
                </c:pt>
                <c:pt idx="569">
                  <c:v>9.5289180024821807</c:v>
                </c:pt>
                <c:pt idx="570">
                  <c:v>9.5476193583849849</c:v>
                </c:pt>
                <c:pt idx="571">
                  <c:v>9.5652238299662145</c:v>
                </c:pt>
                <c:pt idx="572">
                  <c:v>9.5828314012673506</c:v>
                </c:pt>
                <c:pt idx="573">
                  <c:v>9.6004420733801297</c:v>
                </c:pt>
                <c:pt idx="574">
                  <c:v>9.6180558473969189</c:v>
                </c:pt>
                <c:pt idx="575">
                  <c:v>9.6356727244106217</c:v>
                </c:pt>
                <c:pt idx="576">
                  <c:v>9.6521913657348737</c:v>
                </c:pt>
                <c:pt idx="577">
                  <c:v>9.6709157918033171</c:v>
                </c:pt>
                <c:pt idx="578">
                  <c:v>9.6885419843710316</c:v>
                </c:pt>
                <c:pt idx="579">
                  <c:v>9.7061712843131236</c:v>
                </c:pt>
                <c:pt idx="580">
                  <c:v>9.7238036927253777</c:v>
                </c:pt>
                <c:pt idx="581">
                  <c:v>9.7414392107042076</c:v>
                </c:pt>
                <c:pt idx="582">
                  <c:v>9.7590778393465705</c:v>
                </c:pt>
                <c:pt idx="583">
                  <c:v>9.7767195797500062</c:v>
                </c:pt>
                <c:pt idx="584">
                  <c:v>9.7943644330126567</c:v>
                </c:pt>
                <c:pt idx="585">
                  <c:v>9.8120124002332449</c:v>
                </c:pt>
                <c:pt idx="586">
                  <c:v>9.8296634825110587</c:v>
                </c:pt>
                <c:pt idx="587">
                  <c:v>9.8473176809459595</c:v>
                </c:pt>
                <c:pt idx="588">
                  <c:v>9.8638713230609216</c:v>
                </c:pt>
                <c:pt idx="589">
                  <c:v>9.8826354306894899</c:v>
                </c:pt>
                <c:pt idx="590">
                  <c:v>9.899194920695038</c:v>
                </c:pt>
                <c:pt idx="591">
                  <c:v>9.9179656582745128</c:v>
                </c:pt>
                <c:pt idx="592">
                  <c:v>9.9356354540134788</c:v>
                </c:pt>
                <c:pt idx="593">
                  <c:v>9.9533083725210574</c:v>
                </c:pt>
                <c:pt idx="594">
                  <c:v>9.9709844149011939</c:v>
                </c:pt>
                <c:pt idx="595">
                  <c:v>9.9875585427256581</c:v>
                </c:pt>
                <c:pt idx="596">
                  <c:v>10.006345875697983</c:v>
                </c:pt>
                <c:pt idx="597">
                  <c:v>10.024031296325493</c:v>
                </c:pt>
                <c:pt idx="598">
                  <c:v>10.041719845247279</c:v>
                </c:pt>
                <c:pt idx="599">
                  <c:v>10.05941152357026</c:v>
                </c:pt>
                <c:pt idx="600">
                  <c:v>10.077106332401907</c:v>
                </c:pt>
                <c:pt idx="601">
                  <c:v>10.094804272850281</c:v>
                </c:pt>
                <c:pt idx="602">
                  <c:v>10.111398937150645</c:v>
                </c:pt>
                <c:pt idx="603">
                  <c:v>10.129102948261899</c:v>
                </c:pt>
                <c:pt idx="604">
                  <c:v>10.146810094248242</c:v>
                </c:pt>
                <c:pt idx="605">
                  <c:v>10.1656273729932</c:v>
                </c:pt>
                <c:pt idx="606">
                  <c:v>10.18334098816695</c:v>
                </c:pt>
                <c:pt idx="607">
                  <c:v>10.199950352564757</c:v>
                </c:pt>
                <c:pt idx="608">
                  <c:v>10.217670049161311</c:v>
                </c:pt>
                <c:pt idx="609">
                  <c:v>10.235392886190835</c:v>
                </c:pt>
                <c:pt idx="610">
                  <c:v>10.253118864766666</c:v>
                </c:pt>
                <c:pt idx="611">
                  <c:v>10.270847986002721</c:v>
                </c:pt>
                <c:pt idx="612">
                  <c:v>10.288580251013558</c:v>
                </c:pt>
                <c:pt idx="613">
                  <c:v>10.307424228478718</c:v>
                </c:pt>
                <c:pt idx="614">
                  <c:v>10.324054216820617</c:v>
                </c:pt>
                <c:pt idx="615">
                  <c:v>10.342904880807909</c:v>
                </c:pt>
                <c:pt idx="616">
                  <c:v>10.359540771115942</c:v>
                </c:pt>
                <c:pt idx="617">
                  <c:v>10.377288771739346</c:v>
                </c:pt>
                <c:pt idx="618">
                  <c:v>10.395039922837151</c:v>
                </c:pt>
                <c:pt idx="619">
                  <c:v>10.41390397411454</c:v>
                </c:pt>
                <c:pt idx="620">
                  <c:v>10.431661626599556</c:v>
                </c:pt>
                <c:pt idx="621">
                  <c:v>10.448312290166966</c:v>
                </c:pt>
                <c:pt idx="622">
                  <c:v>10.467186394396947</c:v>
                </c:pt>
                <c:pt idx="623">
                  <c:v>10.483842974617458</c:v>
                </c:pt>
                <c:pt idx="624">
                  <c:v>10.502723786770595</c:v>
                </c:pt>
                <c:pt idx="625">
                  <c:v>10.51938628785055</c:v>
                </c:pt>
                <c:pt idx="626">
                  <c:v>10.537162683066619</c:v>
                </c:pt>
              </c:numCache>
            </c:numRef>
          </c:xVal>
          <c:yVal>
            <c:numRef>
              <c:f>CHS_15Nov2015!$Z$27:$Z$653</c:f>
              <c:numCache>
                <c:formatCode>General</c:formatCode>
                <c:ptCount val="627"/>
                <c:pt idx="0">
                  <c:v>9.6000000000000002E-2</c:v>
                </c:pt>
                <c:pt idx="1">
                  <c:v>0.16198380000000001</c:v>
                </c:pt>
                <c:pt idx="2">
                  <c:v>0.25893265999999998</c:v>
                </c:pt>
                <c:pt idx="3">
                  <c:v>0.31487084999999998</c:v>
                </c:pt>
                <c:pt idx="4">
                  <c:v>0.37078482000000001</c:v>
                </c:pt>
                <c:pt idx="5">
                  <c:v>0.47165071999999997</c:v>
                </c:pt>
                <c:pt idx="6">
                  <c:v>0.55150872000000006</c:v>
                </c:pt>
                <c:pt idx="7">
                  <c:v>0.60435870000000003</c:v>
                </c:pt>
                <c:pt idx="8">
                  <c:v>0.70414694999999994</c:v>
                </c:pt>
                <c:pt idx="9">
                  <c:v>0.80089324000000006</c:v>
                </c:pt>
                <c:pt idx="10">
                  <c:v>0.86167960999999993</c:v>
                </c:pt>
                <c:pt idx="11">
                  <c:v>0.92243844000000008</c:v>
                </c:pt>
                <c:pt idx="12">
                  <c:v>1.0250897799999998</c:v>
                </c:pt>
                <c:pt idx="13">
                  <c:v>1.0937970400000001</c:v>
                </c:pt>
                <c:pt idx="14">
                  <c:v>1.14251535</c:v>
                </c:pt>
                <c:pt idx="15">
                  <c:v>1.2221457499999999</c:v>
                </c:pt>
                <c:pt idx="16">
                  <c:v>1.30175055</c:v>
                </c:pt>
                <c:pt idx="17">
                  <c:v>1.3474333599999999</c:v>
                </c:pt>
                <c:pt idx="18">
                  <c:v>1.3801109599999999</c:v>
                </c:pt>
                <c:pt idx="19">
                  <c:v>1.4576578599999999</c:v>
                </c:pt>
                <c:pt idx="20">
                  <c:v>1.49829561</c:v>
                </c:pt>
                <c:pt idx="21">
                  <c:v>1.5189860399999999</c:v>
                </c:pt>
                <c:pt idx="22">
                  <c:v>1.56160952</c:v>
                </c:pt>
                <c:pt idx="23">
                  <c:v>1.60618068</c:v>
                </c:pt>
                <c:pt idx="24">
                  <c:v>1.63184112</c:v>
                </c:pt>
                <c:pt idx="25">
                  <c:v>1.6515006399999999</c:v>
                </c:pt>
                <c:pt idx="26">
                  <c:v>1.7010142799999999</c:v>
                </c:pt>
                <c:pt idx="27">
                  <c:v>1.7146815</c:v>
                </c:pt>
                <c:pt idx="28">
                  <c:v>1.7223706999999999</c:v>
                </c:pt>
                <c:pt idx="29">
                  <c:v>1.74600176</c:v>
                </c:pt>
                <c:pt idx="30">
                  <c:v>1.7676172800000001</c:v>
                </c:pt>
                <c:pt idx="31">
                  <c:v>1.7733038400000001</c:v>
                </c:pt>
                <c:pt idx="32">
                  <c:v>1.7829683199999999</c:v>
                </c:pt>
                <c:pt idx="33">
                  <c:v>1.8194709099999999</c:v>
                </c:pt>
                <c:pt idx="34">
                  <c:v>1.815218</c:v>
                </c:pt>
                <c:pt idx="35">
                  <c:v>1.8218873600000001</c:v>
                </c:pt>
                <c:pt idx="36">
                  <c:v>1.8404863199999999</c:v>
                </c:pt>
                <c:pt idx="37">
                  <c:v>1.8511259200000001</c:v>
                </c:pt>
                <c:pt idx="38">
                  <c:v>1.845858</c:v>
                </c:pt>
                <c:pt idx="39">
                  <c:v>1.86245616</c:v>
                </c:pt>
                <c:pt idx="40">
                  <c:v>1.8869793300000002</c:v>
                </c:pt>
                <c:pt idx="41">
                  <c:v>1.8787463199999999</c:v>
                </c:pt>
                <c:pt idx="42">
                  <c:v>1.87546368</c:v>
                </c:pt>
                <c:pt idx="43">
                  <c:v>1.9000107300000002</c:v>
                </c:pt>
                <c:pt idx="44">
                  <c:v>1.90961592</c:v>
                </c:pt>
                <c:pt idx="45">
                  <c:v>1.8894696700000002</c:v>
                </c:pt>
                <c:pt idx="46">
                  <c:v>1.9099932800000001</c:v>
                </c:pt>
                <c:pt idx="47">
                  <c:v>1.93449944</c:v>
                </c:pt>
                <c:pt idx="48">
                  <c:v>1.92329058</c:v>
                </c:pt>
                <c:pt idx="49">
                  <c:v>1.91601544</c:v>
                </c:pt>
                <c:pt idx="50">
                  <c:v>1.9415201300000002</c:v>
                </c:pt>
                <c:pt idx="51">
                  <c:v>1.9481308800000001</c:v>
                </c:pt>
                <c:pt idx="52">
                  <c:v>1.9210584900000001</c:v>
                </c:pt>
                <c:pt idx="53">
                  <c:v>1.9455192000000001</c:v>
                </c:pt>
                <c:pt idx="54">
                  <c:v>1.96701696</c:v>
                </c:pt>
                <c:pt idx="55">
                  <c:v>1.95482388</c:v>
                </c:pt>
                <c:pt idx="56">
                  <c:v>1.9406129599999999</c:v>
                </c:pt>
                <c:pt idx="57">
                  <c:v>1.9720303000000001</c:v>
                </c:pt>
                <c:pt idx="58">
                  <c:v>1.9746644000000002</c:v>
                </c:pt>
                <c:pt idx="59">
                  <c:v>1.9486085500000001</c:v>
                </c:pt>
                <c:pt idx="60">
                  <c:v>1.96513216</c:v>
                </c:pt>
                <c:pt idx="61">
                  <c:v>1.9885625599999999</c:v>
                </c:pt>
                <c:pt idx="62">
                  <c:v>1.9793498300000001</c:v>
                </c:pt>
                <c:pt idx="63">
                  <c:v>1.9651500000000002</c:v>
                </c:pt>
                <c:pt idx="64">
                  <c:v>1.9955376</c:v>
                </c:pt>
                <c:pt idx="65">
                  <c:v>1.9951948800000001</c:v>
                </c:pt>
                <c:pt idx="66">
                  <c:v>1.97211336</c:v>
                </c:pt>
                <c:pt idx="67">
                  <c:v>1.9866549599999999</c:v>
                </c:pt>
                <c:pt idx="68">
                  <c:v>2.0041191999999999</c:v>
                </c:pt>
                <c:pt idx="69">
                  <c:v>1.9959028999999997</c:v>
                </c:pt>
                <c:pt idx="70">
                  <c:v>1.9797577799999999</c:v>
                </c:pt>
                <c:pt idx="71">
                  <c:v>2.01503174</c:v>
                </c:pt>
                <c:pt idx="72">
                  <c:v>2.01272852</c:v>
                </c:pt>
                <c:pt idx="73">
                  <c:v>1.9975968199999998</c:v>
                </c:pt>
                <c:pt idx="74">
                  <c:v>2.008124</c:v>
                </c:pt>
                <c:pt idx="75">
                  <c:v>2.0176797799999999</c:v>
                </c:pt>
                <c:pt idx="76">
                  <c:v>2.0143892700000001</c:v>
                </c:pt>
                <c:pt idx="77">
                  <c:v>2.0031975600000003</c:v>
                </c:pt>
                <c:pt idx="78">
                  <c:v>2.03052616</c:v>
                </c:pt>
                <c:pt idx="79">
                  <c:v>2.0232850500000001</c:v>
                </c:pt>
                <c:pt idx="80">
                  <c:v>2.0180411999999999</c:v>
                </c:pt>
                <c:pt idx="81">
                  <c:v>2.0236164999999997</c:v>
                </c:pt>
                <c:pt idx="82">
                  <c:v>2.0292103200000002</c:v>
                </c:pt>
                <c:pt idx="83">
                  <c:v>2.02000007</c:v>
                </c:pt>
                <c:pt idx="84">
                  <c:v>2.0226324999999998</c:v>
                </c:pt>
                <c:pt idx="85">
                  <c:v>2.047974</c:v>
                </c:pt>
                <c:pt idx="86">
                  <c:v>2.0347987900000004</c:v>
                </c:pt>
                <c:pt idx="87">
                  <c:v>2.0285311199999998</c:v>
                </c:pt>
                <c:pt idx="88">
                  <c:v>2.0420267100000005</c:v>
                </c:pt>
                <c:pt idx="89">
                  <c:v>2.0407094999999997</c:v>
                </c:pt>
                <c:pt idx="90">
                  <c:v>2.0216707</c:v>
                </c:pt>
                <c:pt idx="91">
                  <c:v>2.0361049799999997</c:v>
                </c:pt>
                <c:pt idx="92">
                  <c:v>2.05550268</c:v>
                </c:pt>
                <c:pt idx="93">
                  <c:v>2.0403699100000003</c:v>
                </c:pt>
                <c:pt idx="94">
                  <c:v>2.03020866</c:v>
                </c:pt>
                <c:pt idx="95">
                  <c:v>2.0505617999999997</c:v>
                </c:pt>
                <c:pt idx="96">
                  <c:v>2.0521981600000001</c:v>
                </c:pt>
                <c:pt idx="97">
                  <c:v>2.0252810599999997</c:v>
                </c:pt>
                <c:pt idx="98">
                  <c:v>2.04363516</c:v>
                </c:pt>
                <c:pt idx="99">
                  <c:v>2.06497748</c:v>
                </c:pt>
                <c:pt idx="100">
                  <c:v>2.0498803000000003</c:v>
                </c:pt>
                <c:pt idx="101">
                  <c:v>2.0357718600000001</c:v>
                </c:pt>
                <c:pt idx="102">
                  <c:v>2.0570839800000003</c:v>
                </c:pt>
                <c:pt idx="103">
                  <c:v>2.0606839000000003</c:v>
                </c:pt>
                <c:pt idx="104">
                  <c:v>2.0337952800000001</c:v>
                </c:pt>
                <c:pt idx="105">
                  <c:v>2.0521471</c:v>
                </c:pt>
                <c:pt idx="106">
                  <c:v>2.0705138999999999</c:v>
                </c:pt>
                <c:pt idx="107">
                  <c:v>2.0583601199999997</c:v>
                </c:pt>
                <c:pt idx="108">
                  <c:v>2.03937225</c:v>
                </c:pt>
                <c:pt idx="109">
                  <c:v>2.0734125999999997</c:v>
                </c:pt>
                <c:pt idx="110">
                  <c:v>2.0740575000000003</c:v>
                </c:pt>
                <c:pt idx="111">
                  <c:v>2.0462350500000004</c:v>
                </c:pt>
                <c:pt idx="112">
                  <c:v>2.0596314600000003</c:v>
                </c:pt>
                <c:pt idx="113">
                  <c:v>2.0740473600000002</c:v>
                </c:pt>
                <c:pt idx="114">
                  <c:v>2.06683635</c:v>
                </c:pt>
                <c:pt idx="115">
                  <c:v>2.0498313600000002</c:v>
                </c:pt>
                <c:pt idx="116">
                  <c:v>2.0789228999999998</c:v>
                </c:pt>
                <c:pt idx="117">
                  <c:v>2.07660008</c:v>
                </c:pt>
                <c:pt idx="118">
                  <c:v>2.0566580800000001</c:v>
                </c:pt>
                <c:pt idx="119">
                  <c:v>2.0680955600000002</c:v>
                </c:pt>
                <c:pt idx="120">
                  <c:v>2.0814910199999996</c:v>
                </c:pt>
                <c:pt idx="121">
                  <c:v>2.0752670000000002</c:v>
                </c:pt>
                <c:pt idx="122">
                  <c:v>2.0612211999999999</c:v>
                </c:pt>
                <c:pt idx="123">
                  <c:v>2.0883159</c:v>
                </c:pt>
                <c:pt idx="124">
                  <c:v>2.08207224</c:v>
                </c:pt>
                <c:pt idx="125">
                  <c:v>2.0719525399999998</c:v>
                </c:pt>
                <c:pt idx="126">
                  <c:v>2.0784739499999998</c:v>
                </c:pt>
                <c:pt idx="127">
                  <c:v>2.08499312</c:v>
                </c:pt>
                <c:pt idx="128">
                  <c:v>2.0787748599999998</c:v>
                </c:pt>
                <c:pt idx="129">
                  <c:v>2.0716002000000002</c:v>
                </c:pt>
                <c:pt idx="130">
                  <c:v>2.0937647799999999</c:v>
                </c:pt>
                <c:pt idx="131">
                  <c:v>2.0816728999999996</c:v>
                </c:pt>
                <c:pt idx="132">
                  <c:v>2.0774167800000001</c:v>
                </c:pt>
                <c:pt idx="133">
                  <c:v>2.0888232199999996</c:v>
                </c:pt>
                <c:pt idx="134">
                  <c:v>2.0914391600000002</c:v>
                </c:pt>
                <c:pt idx="135">
                  <c:v>2.0744411999999999</c:v>
                </c:pt>
                <c:pt idx="136">
                  <c:v>2.0790150000000001</c:v>
                </c:pt>
                <c:pt idx="137">
                  <c:v>2.0992172</c:v>
                </c:pt>
                <c:pt idx="138">
                  <c:v>2.0881154</c:v>
                </c:pt>
                <c:pt idx="139">
                  <c:v>2.08190652</c:v>
                </c:pt>
                <c:pt idx="140">
                  <c:v>2.09525396</c:v>
                </c:pt>
                <c:pt idx="141">
                  <c:v>2.0978652200000001</c:v>
                </c:pt>
                <c:pt idx="142">
                  <c:v>2.076975</c:v>
                </c:pt>
                <c:pt idx="143">
                  <c:v>2.0922708399999999</c:v>
                </c:pt>
                <c:pt idx="144">
                  <c:v>2.1144011200000001</c:v>
                </c:pt>
                <c:pt idx="145">
                  <c:v>2.1003564999999997</c:v>
                </c:pt>
                <c:pt idx="146">
                  <c:v>2.0853825999999995</c:v>
                </c:pt>
                <c:pt idx="147">
                  <c:v>2.1094560000000002</c:v>
                </c:pt>
                <c:pt idx="148">
                  <c:v>2.1100868400000001</c:v>
                </c:pt>
                <c:pt idx="149">
                  <c:v>2.0824052399999999</c:v>
                </c:pt>
                <c:pt idx="150">
                  <c:v>2.1045147200000001</c:v>
                </c:pt>
                <c:pt idx="151">
                  <c:v>2.1266168400000001</c:v>
                </c:pt>
                <c:pt idx="152">
                  <c:v>2.1087038000000002</c:v>
                </c:pt>
                <c:pt idx="153">
                  <c:v>2.0937234399999998</c:v>
                </c:pt>
                <c:pt idx="154">
                  <c:v>2.1167916</c:v>
                </c:pt>
                <c:pt idx="155">
                  <c:v>2.11744143</c:v>
                </c:pt>
                <c:pt idx="156">
                  <c:v>2.0946436800000003</c:v>
                </c:pt>
                <c:pt idx="157">
                  <c:v>2.1108750000000001</c:v>
                </c:pt>
                <c:pt idx="158">
                  <c:v>2.1329499200000002</c:v>
                </c:pt>
                <c:pt idx="159">
                  <c:v>2.1160302799999999</c:v>
                </c:pt>
                <c:pt idx="160">
                  <c:v>2.0981630899999999</c:v>
                </c:pt>
                <c:pt idx="161">
                  <c:v>2.1289766000000001</c:v>
                </c:pt>
                <c:pt idx="162">
                  <c:v>2.1296230600000001</c:v>
                </c:pt>
                <c:pt idx="163">
                  <c:v>2.1049220499999999</c:v>
                </c:pt>
                <c:pt idx="164">
                  <c:v>2.1182107499999998</c:v>
                </c:pt>
                <c:pt idx="165">
                  <c:v>2.1353898899999999</c:v>
                </c:pt>
                <c:pt idx="166">
                  <c:v>2.1272286</c:v>
                </c:pt>
                <c:pt idx="167">
                  <c:v>2.1093794699999999</c:v>
                </c:pt>
                <c:pt idx="168">
                  <c:v>2.1362837499999996</c:v>
                </c:pt>
                <c:pt idx="169">
                  <c:v>2.1359325499999997</c:v>
                </c:pt>
                <c:pt idx="170">
                  <c:v>2.1180686099999999</c:v>
                </c:pt>
                <c:pt idx="171">
                  <c:v>2.1254805999999999</c:v>
                </c:pt>
                <c:pt idx="172">
                  <c:v>2.1358515600000003</c:v>
                </c:pt>
                <c:pt idx="173">
                  <c:v>2.1277206000000004</c:v>
                </c:pt>
                <c:pt idx="174">
                  <c:v>2.1166753300000001</c:v>
                </c:pt>
                <c:pt idx="175">
                  <c:v>2.1416023900000001</c:v>
                </c:pt>
                <c:pt idx="176">
                  <c:v>2.13055824</c:v>
                </c:pt>
                <c:pt idx="177">
                  <c:v>2.1224330400000002</c:v>
                </c:pt>
                <c:pt idx="178">
                  <c:v>2.1298787200000002</c:v>
                </c:pt>
                <c:pt idx="179">
                  <c:v>2.1363065099999998</c:v>
                </c:pt>
                <c:pt idx="180">
                  <c:v>2.1330406800000001</c:v>
                </c:pt>
                <c:pt idx="181">
                  <c:v>2.1288265600000003</c:v>
                </c:pt>
                <c:pt idx="182">
                  <c:v>2.1527291700000002</c:v>
                </c:pt>
                <c:pt idx="183">
                  <c:v>2.1378337199999997</c:v>
                </c:pt>
                <c:pt idx="184">
                  <c:v>2.1306864999999999</c:v>
                </c:pt>
                <c:pt idx="185">
                  <c:v>2.1458639399999999</c:v>
                </c:pt>
                <c:pt idx="186">
                  <c:v>2.1484213200000002</c:v>
                </c:pt>
                <c:pt idx="187">
                  <c:v>2.12961095</c:v>
                </c:pt>
                <c:pt idx="188">
                  <c:v>2.1380122400000001</c:v>
                </c:pt>
                <c:pt idx="189">
                  <c:v>2.1589974000000001</c:v>
                </c:pt>
                <c:pt idx="190">
                  <c:v>2.1440951400000001</c:v>
                </c:pt>
                <c:pt idx="191">
                  <c:v>2.1379239000000001</c:v>
                </c:pt>
                <c:pt idx="192">
                  <c:v>2.1540512399999998</c:v>
                </c:pt>
                <c:pt idx="193">
                  <c:v>2.1556342400000004</c:v>
                </c:pt>
                <c:pt idx="194">
                  <c:v>2.1310509</c:v>
                </c:pt>
                <c:pt idx="195">
                  <c:v>2.1452331600000001</c:v>
                </c:pt>
                <c:pt idx="196">
                  <c:v>2.1690984199999996</c:v>
                </c:pt>
                <c:pt idx="197">
                  <c:v>2.1503586000000001</c:v>
                </c:pt>
                <c:pt idx="198">
                  <c:v>2.1383596800000002</c:v>
                </c:pt>
                <c:pt idx="199">
                  <c:v>2.16029961</c:v>
                </c:pt>
                <c:pt idx="200">
                  <c:v>2.1589521999999999</c:v>
                </c:pt>
                <c:pt idx="201">
                  <c:v>2.1324599399999999</c:v>
                </c:pt>
                <c:pt idx="202">
                  <c:v>2.1514638599999998</c:v>
                </c:pt>
                <c:pt idx="203">
                  <c:v>2.17142904</c:v>
                </c:pt>
                <c:pt idx="204">
                  <c:v>2.1565797899999999</c:v>
                </c:pt>
                <c:pt idx="205">
                  <c:v>2.1378214</c:v>
                </c:pt>
                <c:pt idx="206">
                  <c:v>2.1616696499999999</c:v>
                </c:pt>
                <c:pt idx="207">
                  <c:v>2.1613120499999998</c:v>
                </c:pt>
                <c:pt idx="208">
                  <c:v>2.1328931600000001</c:v>
                </c:pt>
                <c:pt idx="209">
                  <c:v>2.1518964599999997</c:v>
                </c:pt>
                <c:pt idx="210">
                  <c:v>2.1727819200000003</c:v>
                </c:pt>
                <c:pt idx="211">
                  <c:v>2.1579488700000002</c:v>
                </c:pt>
                <c:pt idx="212">
                  <c:v>2.1411656800000003</c:v>
                </c:pt>
                <c:pt idx="213">
                  <c:v>2.1717253600000004</c:v>
                </c:pt>
                <c:pt idx="214">
                  <c:v>2.17039977</c:v>
                </c:pt>
                <c:pt idx="215">
                  <c:v>2.1478057600000002</c:v>
                </c:pt>
                <c:pt idx="216">
                  <c:v>2.1590592399999999</c:v>
                </c:pt>
                <c:pt idx="217">
                  <c:v>2.1760566799999999</c:v>
                </c:pt>
                <c:pt idx="218">
                  <c:v>2.1660658800000001</c:v>
                </c:pt>
                <c:pt idx="219">
                  <c:v>2.1483348599999998</c:v>
                </c:pt>
                <c:pt idx="220">
                  <c:v>2.1740323500000001</c:v>
                </c:pt>
                <c:pt idx="221">
                  <c:v>2.1727070799999999</c:v>
                </c:pt>
                <c:pt idx="222">
                  <c:v>2.1559257000000001</c:v>
                </c:pt>
                <c:pt idx="223">
                  <c:v>2.16619962</c:v>
                </c:pt>
                <c:pt idx="224">
                  <c:v>2.1754607999999998</c:v>
                </c:pt>
                <c:pt idx="225">
                  <c:v>2.1712657999999996</c:v>
                </c:pt>
                <c:pt idx="226">
                  <c:v>2.1612655800000002</c:v>
                </c:pt>
                <c:pt idx="227">
                  <c:v>2.1859437599999998</c:v>
                </c:pt>
                <c:pt idx="228">
                  <c:v>2.1778941999999999</c:v>
                </c:pt>
                <c:pt idx="229">
                  <c:v>2.1688385000000001</c:v>
                </c:pt>
                <c:pt idx="230">
                  <c:v>2.1733175999999998</c:v>
                </c:pt>
                <c:pt idx="231">
                  <c:v>2.1768093999999998</c:v>
                </c:pt>
                <c:pt idx="232">
                  <c:v>2.1725956799999997</c:v>
                </c:pt>
                <c:pt idx="233">
                  <c:v>2.1703089800000002</c:v>
                </c:pt>
                <c:pt idx="234">
                  <c:v>2.19115072</c:v>
                </c:pt>
                <c:pt idx="235">
                  <c:v>2.1744004499999998</c:v>
                </c:pt>
                <c:pt idx="236">
                  <c:v>2.1701894499999996</c:v>
                </c:pt>
                <c:pt idx="237">
                  <c:v>2.18041318</c:v>
                </c:pt>
                <c:pt idx="238">
                  <c:v>2.1810126899999998</c:v>
                </c:pt>
                <c:pt idx="239">
                  <c:v>2.1604498599999999</c:v>
                </c:pt>
                <c:pt idx="240">
                  <c:v>2.1735549999999999</c:v>
                </c:pt>
                <c:pt idx="241">
                  <c:v>2.1914864000000001</c:v>
                </c:pt>
                <c:pt idx="242">
                  <c:v>2.1766775199999997</c:v>
                </c:pt>
                <c:pt idx="243">
                  <c:v>2.1676638499999998</c:v>
                </c:pt>
                <c:pt idx="244">
                  <c:v>2.1836419199999999</c:v>
                </c:pt>
                <c:pt idx="245">
                  <c:v>2.1861612500000001</c:v>
                </c:pt>
                <c:pt idx="246">
                  <c:v>2.1589175999999997</c:v>
                </c:pt>
                <c:pt idx="247">
                  <c:v>2.1767875800000001</c:v>
                </c:pt>
                <c:pt idx="248">
                  <c:v>2.1956572799999998</c:v>
                </c:pt>
                <c:pt idx="249">
                  <c:v>2.1780057599999996</c:v>
                </c:pt>
                <c:pt idx="250">
                  <c:v>2.1641781</c:v>
                </c:pt>
                <c:pt idx="251">
                  <c:v>2.1916799999999999</c:v>
                </c:pt>
                <c:pt idx="252">
                  <c:v>2.1922517199999998</c:v>
                </c:pt>
                <c:pt idx="253">
                  <c:v>2.1621590400000001</c:v>
                </c:pt>
                <c:pt idx="254">
                  <c:v>2.1800294399999998</c:v>
                </c:pt>
                <c:pt idx="255">
                  <c:v>2.1998354100000004</c:v>
                </c:pt>
                <c:pt idx="256">
                  <c:v>2.1898536000000002</c:v>
                </c:pt>
                <c:pt idx="257">
                  <c:v>2.1712665599999998</c:v>
                </c:pt>
                <c:pt idx="258">
                  <c:v>2.1996707199999999</c:v>
                </c:pt>
                <c:pt idx="259">
                  <c:v>2.2031385600000002</c:v>
                </c:pt>
                <c:pt idx="260">
                  <c:v>2.17691247</c:v>
                </c:pt>
                <c:pt idx="261">
                  <c:v>2.1909024000000001</c:v>
                </c:pt>
                <c:pt idx="262">
                  <c:v>2.2097014399999999</c:v>
                </c:pt>
                <c:pt idx="263">
                  <c:v>2.1968774400000002</c:v>
                </c:pt>
                <c:pt idx="264">
                  <c:v>2.18020316</c:v>
                </c:pt>
                <c:pt idx="265">
                  <c:v>2.2095523199999998</c:v>
                </c:pt>
                <c:pt idx="266">
                  <c:v>2.2053528</c:v>
                </c:pt>
                <c:pt idx="267">
                  <c:v>2.1839206400000002</c:v>
                </c:pt>
                <c:pt idx="268">
                  <c:v>2.1940857599999997</c:v>
                </c:pt>
                <c:pt idx="269">
                  <c:v>2.2099900800000003</c:v>
                </c:pt>
                <c:pt idx="270">
                  <c:v>2.2029219200000001</c:v>
                </c:pt>
                <c:pt idx="271">
                  <c:v>2.1872448000000002</c:v>
                </c:pt>
                <c:pt idx="272">
                  <c:v>2.2155782400000001</c:v>
                </c:pt>
                <c:pt idx="273">
                  <c:v>2.2075558399999999</c:v>
                </c:pt>
                <c:pt idx="274">
                  <c:v>2.1985796799999999</c:v>
                </c:pt>
                <c:pt idx="275">
                  <c:v>2.2096857600000002</c:v>
                </c:pt>
                <c:pt idx="276">
                  <c:v>2.2179199999999999</c:v>
                </c:pt>
                <c:pt idx="277">
                  <c:v>2.2118137600000001</c:v>
                </c:pt>
                <c:pt idx="278">
                  <c:v>2.2028424000000002</c:v>
                </c:pt>
                <c:pt idx="279">
                  <c:v>2.2244738399999999</c:v>
                </c:pt>
                <c:pt idx="280">
                  <c:v>2.21834592</c:v>
                </c:pt>
                <c:pt idx="281">
                  <c:v>2.2112880000000001</c:v>
                </c:pt>
                <c:pt idx="282">
                  <c:v>2.2166478400000003</c:v>
                </c:pt>
                <c:pt idx="283">
                  <c:v>2.2210508799999999</c:v>
                </c:pt>
                <c:pt idx="284">
                  <c:v>2.20922208</c:v>
                </c:pt>
                <c:pt idx="285">
                  <c:v>2.2088518399999999</c:v>
                </c:pt>
                <c:pt idx="286">
                  <c:v>2.2294784000000001</c:v>
                </c:pt>
                <c:pt idx="287">
                  <c:v>2.2157452800000002</c:v>
                </c:pt>
                <c:pt idx="288">
                  <c:v>2.2096492799999998</c:v>
                </c:pt>
                <c:pt idx="289">
                  <c:v>2.2235875200000002</c:v>
                </c:pt>
                <c:pt idx="290">
                  <c:v>2.2251220800000002</c:v>
                </c:pt>
                <c:pt idx="291">
                  <c:v>2.2047231999999997</c:v>
                </c:pt>
                <c:pt idx="292">
                  <c:v>2.21577132</c:v>
                </c:pt>
                <c:pt idx="293">
                  <c:v>2.2363948800000002</c:v>
                </c:pt>
                <c:pt idx="294">
                  <c:v>2.21981648</c:v>
                </c:pt>
                <c:pt idx="295">
                  <c:v>2.20896128</c:v>
                </c:pt>
                <c:pt idx="296">
                  <c:v>2.2257407999999996</c:v>
                </c:pt>
                <c:pt idx="297">
                  <c:v>2.22727232</c:v>
                </c:pt>
                <c:pt idx="298">
                  <c:v>2.2011812800000001</c:v>
                </c:pt>
                <c:pt idx="299">
                  <c:v>2.2217392300000003</c:v>
                </c:pt>
                <c:pt idx="300">
                  <c:v>2.2413846400000002</c:v>
                </c:pt>
                <c:pt idx="301">
                  <c:v>2.2219679999999999</c:v>
                </c:pt>
                <c:pt idx="302">
                  <c:v>2.2035095999999998</c:v>
                </c:pt>
                <c:pt idx="303">
                  <c:v>2.2326412800000002</c:v>
                </c:pt>
                <c:pt idx="304">
                  <c:v>2.2351204800000004</c:v>
                </c:pt>
                <c:pt idx="305">
                  <c:v>2.2062038399999997</c:v>
                </c:pt>
                <c:pt idx="306">
                  <c:v>2.2238822200000001</c:v>
                </c:pt>
                <c:pt idx="307">
                  <c:v>2.2454054400000003</c:v>
                </c:pt>
                <c:pt idx="308">
                  <c:v>2.2336171199999999</c:v>
                </c:pt>
                <c:pt idx="309">
                  <c:v>2.2151776000000001</c:v>
                </c:pt>
                <c:pt idx="310">
                  <c:v>2.2480744000000001</c:v>
                </c:pt>
                <c:pt idx="311">
                  <c:v>2.2476960000000004</c:v>
                </c:pt>
                <c:pt idx="312">
                  <c:v>2.2207108799999999</c:v>
                </c:pt>
                <c:pt idx="313">
                  <c:v>2.2317379200000005</c:v>
                </c:pt>
                <c:pt idx="314">
                  <c:v>2.25226032</c:v>
                </c:pt>
                <c:pt idx="315">
                  <c:v>2.24048384</c:v>
                </c:pt>
                <c:pt idx="316">
                  <c:v>2.22493623</c:v>
                </c:pt>
                <c:pt idx="317">
                  <c:v>2.25397056</c:v>
                </c:pt>
                <c:pt idx="318">
                  <c:v>2.2497936000000003</c:v>
                </c:pt>
                <c:pt idx="319">
                  <c:v>2.2323302399999996</c:v>
                </c:pt>
                <c:pt idx="320">
                  <c:v>2.2376476800000002</c:v>
                </c:pt>
                <c:pt idx="321">
                  <c:v>2.2496047999999997</c:v>
                </c:pt>
                <c:pt idx="322">
                  <c:v>2.2454308800000002</c:v>
                </c:pt>
                <c:pt idx="323">
                  <c:v>2.2280030100000001</c:v>
                </c:pt>
                <c:pt idx="324">
                  <c:v>2.2541566399999997</c:v>
                </c:pt>
                <c:pt idx="325">
                  <c:v>2.2452428799999997</c:v>
                </c:pt>
                <c:pt idx="326">
                  <c:v>2.2344595700000003</c:v>
                </c:pt>
                <c:pt idx="327">
                  <c:v>2.2425894400000002</c:v>
                </c:pt>
                <c:pt idx="328">
                  <c:v>2.24792068</c:v>
                </c:pt>
                <c:pt idx="329">
                  <c:v>2.2408848000000003</c:v>
                </c:pt>
                <c:pt idx="330">
                  <c:v>2.2367405700000003</c:v>
                </c:pt>
                <c:pt idx="331">
                  <c:v>2.2562304000000002</c:v>
                </c:pt>
                <c:pt idx="332">
                  <c:v>2.2425907199999999</c:v>
                </c:pt>
                <c:pt idx="333">
                  <c:v>2.2365305599999998</c:v>
                </c:pt>
                <c:pt idx="334">
                  <c:v>2.2446731199999999</c:v>
                </c:pt>
                <c:pt idx="335">
                  <c:v>2.2490265599999999</c:v>
                </c:pt>
                <c:pt idx="336">
                  <c:v>2.2344504000000001</c:v>
                </c:pt>
                <c:pt idx="337">
                  <c:v>2.2397737499999999</c:v>
                </c:pt>
                <c:pt idx="338">
                  <c:v>2.2582929599999999</c:v>
                </c:pt>
                <c:pt idx="339">
                  <c:v>2.2408844800000001</c:v>
                </c:pt>
                <c:pt idx="340">
                  <c:v>2.2357766400000001</c:v>
                </c:pt>
                <c:pt idx="341">
                  <c:v>2.2514735999999997</c:v>
                </c:pt>
                <c:pt idx="342">
                  <c:v>2.25111645</c:v>
                </c:pt>
                <c:pt idx="343">
                  <c:v>2.2280249600000004</c:v>
                </c:pt>
                <c:pt idx="344">
                  <c:v>2.2418483600000001</c:v>
                </c:pt>
                <c:pt idx="345">
                  <c:v>2.2660380600000001</c:v>
                </c:pt>
                <c:pt idx="346">
                  <c:v>2.2514583999999997</c:v>
                </c:pt>
                <c:pt idx="347">
                  <c:v>2.2387968000000003</c:v>
                </c:pt>
                <c:pt idx="348">
                  <c:v>2.2591961599999997</c:v>
                </c:pt>
                <c:pt idx="349">
                  <c:v>2.2560043699999999</c:v>
                </c:pt>
                <c:pt idx="350">
                  <c:v>2.23107371</c:v>
                </c:pt>
                <c:pt idx="351">
                  <c:v>2.2495758299999999</c:v>
                </c:pt>
                <c:pt idx="352">
                  <c:v>2.2727667199999999</c:v>
                </c:pt>
                <c:pt idx="353">
                  <c:v>2.2553952000000002</c:v>
                </c:pt>
                <c:pt idx="354">
                  <c:v>2.2427470399999998</c:v>
                </c:pt>
                <c:pt idx="355">
                  <c:v>2.2678374399999996</c:v>
                </c:pt>
                <c:pt idx="356">
                  <c:v>2.27030647</c:v>
                </c:pt>
                <c:pt idx="357">
                  <c:v>2.2434921600000002</c:v>
                </c:pt>
                <c:pt idx="358">
                  <c:v>2.25822155</c:v>
                </c:pt>
                <c:pt idx="359">
                  <c:v>2.2785542399999996</c:v>
                </c:pt>
                <c:pt idx="360">
                  <c:v>2.2659142399999999</c:v>
                </c:pt>
                <c:pt idx="361">
                  <c:v>2.2457392</c:v>
                </c:pt>
                <c:pt idx="362">
                  <c:v>2.27645184</c:v>
                </c:pt>
                <c:pt idx="363">
                  <c:v>2.2770073599999998</c:v>
                </c:pt>
                <c:pt idx="364">
                  <c:v>2.2511888</c:v>
                </c:pt>
                <c:pt idx="365">
                  <c:v>2.2639910400000001</c:v>
                </c:pt>
                <c:pt idx="366">
                  <c:v>2.2796135999999998</c:v>
                </c:pt>
                <c:pt idx="367">
                  <c:v>2.2716947200000002</c:v>
                </c:pt>
                <c:pt idx="368">
                  <c:v>2.2562481599999997</c:v>
                </c:pt>
                <c:pt idx="369">
                  <c:v>2.2850393599999999</c:v>
                </c:pt>
                <c:pt idx="370">
                  <c:v>2.2799460800000002</c:v>
                </c:pt>
                <c:pt idx="371">
                  <c:v>2.2626239999999997</c:v>
                </c:pt>
                <c:pt idx="372">
                  <c:v>2.2650851999999997</c:v>
                </c:pt>
                <c:pt idx="373">
                  <c:v>2.2769020799999997</c:v>
                </c:pt>
                <c:pt idx="374">
                  <c:v>2.2746340800000002</c:v>
                </c:pt>
                <c:pt idx="375">
                  <c:v>2.2629891899999999</c:v>
                </c:pt>
                <c:pt idx="376">
                  <c:v>2.2870199999999996</c:v>
                </c:pt>
                <c:pt idx="377">
                  <c:v>2.2781963999999997</c:v>
                </c:pt>
                <c:pt idx="378">
                  <c:v>2.2721462400000001</c:v>
                </c:pt>
                <c:pt idx="379">
                  <c:v>2.2792755200000001</c:v>
                </c:pt>
                <c:pt idx="380">
                  <c:v>2.2835841600000002</c:v>
                </c:pt>
                <c:pt idx="381">
                  <c:v>2.2756816</c:v>
                </c:pt>
                <c:pt idx="382">
                  <c:v>2.2752939200000002</c:v>
                </c:pt>
                <c:pt idx="383">
                  <c:v>2.2965004800000002</c:v>
                </c:pt>
                <c:pt idx="384">
                  <c:v>2.28299136</c:v>
                </c:pt>
                <c:pt idx="385">
                  <c:v>2.2788236799999999</c:v>
                </c:pt>
                <c:pt idx="386">
                  <c:v>2.2878192000000004</c:v>
                </c:pt>
                <c:pt idx="387">
                  <c:v>2.29118208</c:v>
                </c:pt>
                <c:pt idx="388">
                  <c:v>2.2692155199999999</c:v>
                </c:pt>
                <c:pt idx="389">
                  <c:v>2.2791699000000003</c:v>
                </c:pt>
                <c:pt idx="390">
                  <c:v>2.29844976</c:v>
                </c:pt>
                <c:pt idx="391">
                  <c:v>2.28120513</c:v>
                </c:pt>
                <c:pt idx="392">
                  <c:v>2.2770417599999999</c:v>
                </c:pt>
                <c:pt idx="393">
                  <c:v>2.2944614400000001</c:v>
                </c:pt>
                <c:pt idx="394">
                  <c:v>2.2921955199999999</c:v>
                </c:pt>
                <c:pt idx="395">
                  <c:v>2.26463232</c:v>
                </c:pt>
                <c:pt idx="396">
                  <c:v>2.27738511</c:v>
                </c:pt>
                <c:pt idx="397">
                  <c:v>2.2985391000000002</c:v>
                </c:pt>
                <c:pt idx="398">
                  <c:v>2.28597209</c:v>
                </c:pt>
                <c:pt idx="399">
                  <c:v>2.2715365800000002</c:v>
                </c:pt>
                <c:pt idx="400">
                  <c:v>2.2954643199999998</c:v>
                </c:pt>
                <c:pt idx="401">
                  <c:v>2.2969685400000004</c:v>
                </c:pt>
                <c:pt idx="402">
                  <c:v>2.2684761600000001</c:v>
                </c:pt>
                <c:pt idx="403">
                  <c:v>2.2886977400000004</c:v>
                </c:pt>
                <c:pt idx="404">
                  <c:v>2.3079525099999998</c:v>
                </c:pt>
                <c:pt idx="405">
                  <c:v>2.2944626100000001</c:v>
                </c:pt>
                <c:pt idx="406">
                  <c:v>2.2772363499999999</c:v>
                </c:pt>
                <c:pt idx="407">
                  <c:v>2.30206848</c:v>
                </c:pt>
                <c:pt idx="408">
                  <c:v>2.3035689599999998</c:v>
                </c:pt>
                <c:pt idx="409">
                  <c:v>2.2769779199999998</c:v>
                </c:pt>
                <c:pt idx="410">
                  <c:v>2.2896965000000002</c:v>
                </c:pt>
                <c:pt idx="411">
                  <c:v>2.3107712</c:v>
                </c:pt>
                <c:pt idx="412">
                  <c:v>2.2982550000000002</c:v>
                </c:pt>
                <c:pt idx="413">
                  <c:v>2.2810477800000002</c:v>
                </c:pt>
                <c:pt idx="414">
                  <c:v>2.30865024</c:v>
                </c:pt>
                <c:pt idx="415">
                  <c:v>2.3073209600000002</c:v>
                </c:pt>
                <c:pt idx="416">
                  <c:v>2.2882536</c:v>
                </c:pt>
                <c:pt idx="417">
                  <c:v>2.2971958400000001</c:v>
                </c:pt>
                <c:pt idx="418">
                  <c:v>2.30800144</c:v>
                </c:pt>
                <c:pt idx="419">
                  <c:v>2.3020317100000001</c:v>
                </c:pt>
                <c:pt idx="420">
                  <c:v>2.2839105599999998</c:v>
                </c:pt>
                <c:pt idx="421">
                  <c:v>2.3124112000000001</c:v>
                </c:pt>
                <c:pt idx="422">
                  <c:v>2.3101492800000001</c:v>
                </c:pt>
                <c:pt idx="423">
                  <c:v>2.2939007999999999</c:v>
                </c:pt>
                <c:pt idx="424">
                  <c:v>2.2991257800000002</c:v>
                </c:pt>
                <c:pt idx="425">
                  <c:v>2.3098924800000002</c:v>
                </c:pt>
                <c:pt idx="426">
                  <c:v>2.3067247499999999</c:v>
                </c:pt>
                <c:pt idx="427">
                  <c:v>2.2960537599999999</c:v>
                </c:pt>
                <c:pt idx="428">
                  <c:v>2.3198832000000005</c:v>
                </c:pt>
                <c:pt idx="429">
                  <c:v>2.3073750399999997</c:v>
                </c:pt>
                <c:pt idx="430">
                  <c:v>2.3032532799999998</c:v>
                </c:pt>
                <c:pt idx="431">
                  <c:v>2.3093759999999999</c:v>
                </c:pt>
                <c:pt idx="432">
                  <c:v>2.3136343999999998</c:v>
                </c:pt>
                <c:pt idx="433">
                  <c:v>2.3048588800000003</c:v>
                </c:pt>
                <c:pt idx="434">
                  <c:v>2.3072548799999999</c:v>
                </c:pt>
                <c:pt idx="435">
                  <c:v>2.3245388800000004</c:v>
                </c:pt>
                <c:pt idx="436">
                  <c:v>2.3092528000000003</c:v>
                </c:pt>
                <c:pt idx="437">
                  <c:v>2.3032494799999998</c:v>
                </c:pt>
                <c:pt idx="438">
                  <c:v>2.3177593600000002</c:v>
                </c:pt>
                <c:pt idx="439">
                  <c:v>2.3201504000000002</c:v>
                </c:pt>
                <c:pt idx="440">
                  <c:v>2.3002262400000002</c:v>
                </c:pt>
                <c:pt idx="441">
                  <c:v>2.3128199199999999</c:v>
                </c:pt>
                <c:pt idx="442">
                  <c:v>2.3291515799999996</c:v>
                </c:pt>
                <c:pt idx="443">
                  <c:v>2.31204864</c:v>
                </c:pt>
                <c:pt idx="444">
                  <c:v>2.3032636900000001</c:v>
                </c:pt>
                <c:pt idx="445">
                  <c:v>2.3261158399999999</c:v>
                </c:pt>
                <c:pt idx="446">
                  <c:v>2.3285016000000001</c:v>
                </c:pt>
                <c:pt idx="447">
                  <c:v>2.3020985600000001</c:v>
                </c:pt>
                <c:pt idx="448">
                  <c:v>2.3156291200000001</c:v>
                </c:pt>
                <c:pt idx="449">
                  <c:v>2.3374845799999999</c:v>
                </c:pt>
                <c:pt idx="450">
                  <c:v>2.3222563199999997</c:v>
                </c:pt>
                <c:pt idx="451">
                  <c:v>2.3060551499999997</c:v>
                </c:pt>
                <c:pt idx="452">
                  <c:v>2.3316619199999997</c:v>
                </c:pt>
                <c:pt idx="453">
                  <c:v>2.3312347099999999</c:v>
                </c:pt>
                <c:pt idx="454">
                  <c:v>2.3058147200000003</c:v>
                </c:pt>
                <c:pt idx="455">
                  <c:v>2.3220844</c:v>
                </c:pt>
                <c:pt idx="456">
                  <c:v>2.3383731799999996</c:v>
                </c:pt>
                <c:pt idx="457">
                  <c:v>2.3277974399999999</c:v>
                </c:pt>
                <c:pt idx="458">
                  <c:v>2.3116137800000001</c:v>
                </c:pt>
                <c:pt idx="459">
                  <c:v>2.3362611200000001</c:v>
                </c:pt>
                <c:pt idx="460">
                  <c:v>2.3340046400000003</c:v>
                </c:pt>
                <c:pt idx="461">
                  <c:v>2.3076623999999999</c:v>
                </c:pt>
                <c:pt idx="462">
                  <c:v>2.3193049599999997</c:v>
                </c:pt>
                <c:pt idx="463">
                  <c:v>2.3429570999999996</c:v>
                </c:pt>
                <c:pt idx="464">
                  <c:v>2.3314665599999995</c:v>
                </c:pt>
                <c:pt idx="465">
                  <c:v>2.3153257599999999</c:v>
                </c:pt>
                <c:pt idx="466">
                  <c:v>2.3445448</c:v>
                </c:pt>
                <c:pt idx="467">
                  <c:v>2.3367360000000001</c:v>
                </c:pt>
                <c:pt idx="468">
                  <c:v>2.3206022399999999</c:v>
                </c:pt>
                <c:pt idx="469">
                  <c:v>2.3276019199999998</c:v>
                </c:pt>
                <c:pt idx="470">
                  <c:v>2.3410484500000002</c:v>
                </c:pt>
                <c:pt idx="471">
                  <c:v>2.3369696000000002</c:v>
                </c:pt>
                <c:pt idx="472">
                  <c:v>2.3198966699999999</c:v>
                </c:pt>
                <c:pt idx="473">
                  <c:v>2.3435568</c:v>
                </c:pt>
                <c:pt idx="474">
                  <c:v>2.3394286100000001</c:v>
                </c:pt>
                <c:pt idx="475">
                  <c:v>2.3288831999999999</c:v>
                </c:pt>
                <c:pt idx="476">
                  <c:v>2.3358720000000002</c:v>
                </c:pt>
                <c:pt idx="477">
                  <c:v>2.3409852199999999</c:v>
                </c:pt>
                <c:pt idx="478">
                  <c:v>2.3350377600000001</c:v>
                </c:pt>
                <c:pt idx="479">
                  <c:v>2.3290922200000002</c:v>
                </c:pt>
                <c:pt idx="480">
                  <c:v>2.3499512</c:v>
                </c:pt>
                <c:pt idx="481">
                  <c:v>2.33751708</c:v>
                </c:pt>
                <c:pt idx="482">
                  <c:v>2.3325220799999999</c:v>
                </c:pt>
                <c:pt idx="483">
                  <c:v>2.3403983199999998</c:v>
                </c:pt>
                <c:pt idx="484">
                  <c:v>2.3427606900000004</c:v>
                </c:pt>
                <c:pt idx="485">
                  <c:v>2.3303612999999999</c:v>
                </c:pt>
                <c:pt idx="486">
                  <c:v>2.3336467000000001</c:v>
                </c:pt>
                <c:pt idx="487">
                  <c:v>2.3544787199999999</c:v>
                </c:pt>
                <c:pt idx="488">
                  <c:v>2.33744745</c:v>
                </c:pt>
                <c:pt idx="489">
                  <c:v>2.33153568</c:v>
                </c:pt>
                <c:pt idx="490">
                  <c:v>2.3430884999999999</c:v>
                </c:pt>
                <c:pt idx="491">
                  <c:v>2.3436033700000003</c:v>
                </c:pt>
                <c:pt idx="492">
                  <c:v>2.3238716799999999</c:v>
                </c:pt>
                <c:pt idx="493">
                  <c:v>2.3400258000000003</c:v>
                </c:pt>
                <c:pt idx="494">
                  <c:v>2.3571460800000001</c:v>
                </c:pt>
                <c:pt idx="495">
                  <c:v>2.3428967999999997</c:v>
                </c:pt>
                <c:pt idx="496">
                  <c:v>2.3333072000000001</c:v>
                </c:pt>
                <c:pt idx="497">
                  <c:v>2.3549715400000002</c:v>
                </c:pt>
                <c:pt idx="498">
                  <c:v>2.35732367</c:v>
                </c:pt>
                <c:pt idx="499">
                  <c:v>2.33298585</c:v>
                </c:pt>
                <c:pt idx="500">
                  <c:v>2.3472771400000001</c:v>
                </c:pt>
                <c:pt idx="501">
                  <c:v>2.3680542599999996</c:v>
                </c:pt>
                <c:pt idx="502">
                  <c:v>2.3538449700000004</c:v>
                </c:pt>
                <c:pt idx="503">
                  <c:v>2.3368560600000001</c:v>
                </c:pt>
                <c:pt idx="504">
                  <c:v>2.3640345000000003</c:v>
                </c:pt>
                <c:pt idx="505">
                  <c:v>2.3627037999999998</c:v>
                </c:pt>
                <c:pt idx="506">
                  <c:v>2.3365809799999999</c:v>
                </c:pt>
                <c:pt idx="507">
                  <c:v>2.3490151199999998</c:v>
                </c:pt>
                <c:pt idx="508">
                  <c:v>2.3660902500000001</c:v>
                </c:pt>
                <c:pt idx="509">
                  <c:v>2.3546281000000002</c:v>
                </c:pt>
                <c:pt idx="510">
                  <c:v>2.3413584599999999</c:v>
                </c:pt>
                <c:pt idx="511">
                  <c:v>2.3685020200000002</c:v>
                </c:pt>
                <c:pt idx="512">
                  <c:v>2.3653347200000003</c:v>
                </c:pt>
                <c:pt idx="513">
                  <c:v>2.3401604299999996</c:v>
                </c:pt>
                <c:pt idx="514">
                  <c:v>2.3480137800000001</c:v>
                </c:pt>
                <c:pt idx="515">
                  <c:v>2.3677950000000001</c:v>
                </c:pt>
                <c:pt idx="516">
                  <c:v>2.36004148</c:v>
                </c:pt>
                <c:pt idx="517">
                  <c:v>2.3449255199999999</c:v>
                </c:pt>
                <c:pt idx="518">
                  <c:v>2.3711429499999999</c:v>
                </c:pt>
                <c:pt idx="519">
                  <c:v>2.3661180000000002</c:v>
                </c:pt>
                <c:pt idx="520">
                  <c:v>2.3510598000000003</c:v>
                </c:pt>
                <c:pt idx="521">
                  <c:v>2.3552335100000001</c:v>
                </c:pt>
                <c:pt idx="522">
                  <c:v>2.3658220299999999</c:v>
                </c:pt>
                <c:pt idx="523">
                  <c:v>2.3608267199999999</c:v>
                </c:pt>
                <c:pt idx="524">
                  <c:v>2.3484769000000001</c:v>
                </c:pt>
                <c:pt idx="525">
                  <c:v>2.3709962</c:v>
                </c:pt>
                <c:pt idx="526">
                  <c:v>2.3623124200000003</c:v>
                </c:pt>
                <c:pt idx="527">
                  <c:v>2.3527672700000002</c:v>
                </c:pt>
                <c:pt idx="528">
                  <c:v>2.3569345799999999</c:v>
                </c:pt>
                <c:pt idx="529">
                  <c:v>2.36384682</c:v>
                </c:pt>
                <c:pt idx="530">
                  <c:v>2.3560851600000001</c:v>
                </c:pt>
                <c:pt idx="531">
                  <c:v>2.3529277800000004</c:v>
                </c:pt>
                <c:pt idx="532">
                  <c:v>2.3699276999999999</c:v>
                </c:pt>
                <c:pt idx="533">
                  <c:v>2.3594239400000001</c:v>
                </c:pt>
                <c:pt idx="534">
                  <c:v>2.3572076700000002</c:v>
                </c:pt>
                <c:pt idx="535">
                  <c:v>2.3668553999999999</c:v>
                </c:pt>
                <c:pt idx="536">
                  <c:v>2.3682441999999999</c:v>
                </c:pt>
                <c:pt idx="537">
                  <c:v>2.3513995599999999</c:v>
                </c:pt>
                <c:pt idx="538">
                  <c:v>2.3592146699999996</c:v>
                </c:pt>
                <c:pt idx="539">
                  <c:v>2.3816494599999998</c:v>
                </c:pt>
                <c:pt idx="540">
                  <c:v>2.36569875</c:v>
                </c:pt>
                <c:pt idx="541">
                  <c:v>2.3607165600000002</c:v>
                </c:pt>
                <c:pt idx="542">
                  <c:v>2.3776582900000003</c:v>
                </c:pt>
                <c:pt idx="543">
                  <c:v>2.3790423000000001</c:v>
                </c:pt>
                <c:pt idx="544">
                  <c:v>2.3539975799999997</c:v>
                </c:pt>
                <c:pt idx="545">
                  <c:v>2.36816636</c:v>
                </c:pt>
                <c:pt idx="546">
                  <c:v>2.3878586400000001</c:v>
                </c:pt>
                <c:pt idx="547">
                  <c:v>2.3719253700000005</c:v>
                </c:pt>
                <c:pt idx="548">
                  <c:v>2.3596474199999999</c:v>
                </c:pt>
                <c:pt idx="549">
                  <c:v>2.3793044800000001</c:v>
                </c:pt>
                <c:pt idx="550">
                  <c:v>2.3825096800000001</c:v>
                </c:pt>
                <c:pt idx="551">
                  <c:v>2.3547581799999997</c:v>
                </c:pt>
                <c:pt idx="552">
                  <c:v>2.3725556399999999</c:v>
                </c:pt>
                <c:pt idx="553">
                  <c:v>2.3931337500000001</c:v>
                </c:pt>
                <c:pt idx="554">
                  <c:v>2.37721808</c:v>
                </c:pt>
                <c:pt idx="555">
                  <c:v>2.3622192000000002</c:v>
                </c:pt>
                <c:pt idx="556">
                  <c:v>2.3909363200000002</c:v>
                </c:pt>
                <c:pt idx="557">
                  <c:v>2.3923385199999996</c:v>
                </c:pt>
                <c:pt idx="558">
                  <c:v>2.3664402599999996</c:v>
                </c:pt>
                <c:pt idx="559">
                  <c:v>2.3805698</c:v>
                </c:pt>
                <c:pt idx="560">
                  <c:v>2.3947464999999997</c:v>
                </c:pt>
                <c:pt idx="561">
                  <c:v>2.3797594599999998</c:v>
                </c:pt>
                <c:pt idx="562">
                  <c:v>2.3611366199999999</c:v>
                </c:pt>
                <c:pt idx="563">
                  <c:v>2.3916376800000001</c:v>
                </c:pt>
                <c:pt idx="564">
                  <c:v>2.3903072999999999</c:v>
                </c:pt>
                <c:pt idx="565">
                  <c:v>2.3662597500000002</c:v>
                </c:pt>
                <c:pt idx="566">
                  <c:v>2.3740038000000001</c:v>
                </c:pt>
                <c:pt idx="567">
                  <c:v>2.3926840199999999</c:v>
                </c:pt>
                <c:pt idx="568">
                  <c:v>2.3849889800000001</c:v>
                </c:pt>
                <c:pt idx="569">
                  <c:v>2.3709588799999999</c:v>
                </c:pt>
                <c:pt idx="570">
                  <c:v>2.3950568999999997</c:v>
                </c:pt>
                <c:pt idx="571">
                  <c:v>2.3919089600000003</c:v>
                </c:pt>
                <c:pt idx="572">
                  <c:v>2.3814930199999997</c:v>
                </c:pt>
                <c:pt idx="573">
                  <c:v>2.38561596</c:v>
                </c:pt>
                <c:pt idx="574">
                  <c:v>2.3924621999999998</c:v>
                </c:pt>
                <c:pt idx="575">
                  <c:v>2.3884081999999998</c:v>
                </c:pt>
                <c:pt idx="576">
                  <c:v>2.37802581</c:v>
                </c:pt>
                <c:pt idx="577">
                  <c:v>2.4011838999999999</c:v>
                </c:pt>
                <c:pt idx="578">
                  <c:v>2.3916841</c:v>
                </c:pt>
                <c:pt idx="579">
                  <c:v>2.3821875000000001</c:v>
                </c:pt>
                <c:pt idx="580">
                  <c:v>2.3890262200000003</c:v>
                </c:pt>
                <c:pt idx="581">
                  <c:v>2.3940480199999996</c:v>
                </c:pt>
                <c:pt idx="582">
                  <c:v>2.3845555799999998</c:v>
                </c:pt>
                <c:pt idx="583">
                  <c:v>2.3832280800000003</c:v>
                </c:pt>
                <c:pt idx="584">
                  <c:v>2.3991282000000003</c:v>
                </c:pt>
                <c:pt idx="585">
                  <c:v>2.3842002</c:v>
                </c:pt>
                <c:pt idx="586">
                  <c:v>2.3837793999999999</c:v>
                </c:pt>
                <c:pt idx="587">
                  <c:v>2.3933270200000001</c:v>
                </c:pt>
                <c:pt idx="588">
                  <c:v>2.3983672899999995</c:v>
                </c:pt>
                <c:pt idx="589">
                  <c:v>2.3752697999999999</c:v>
                </c:pt>
                <c:pt idx="590">
                  <c:v>2.38846275</c:v>
                </c:pt>
                <c:pt idx="591">
                  <c:v>2.4061260600000001</c:v>
                </c:pt>
                <c:pt idx="592">
                  <c:v>2.3903088000000001</c:v>
                </c:pt>
                <c:pt idx="593">
                  <c:v>2.3835495799999999</c:v>
                </c:pt>
                <c:pt idx="594">
                  <c:v>2.3994200999999999</c:v>
                </c:pt>
                <c:pt idx="595">
                  <c:v>2.3972125499999999</c:v>
                </c:pt>
                <c:pt idx="596">
                  <c:v>2.3714283800000002</c:v>
                </c:pt>
                <c:pt idx="597">
                  <c:v>2.3900060399999998</c:v>
                </c:pt>
                <c:pt idx="598">
                  <c:v>2.4067680600000001</c:v>
                </c:pt>
                <c:pt idx="599">
                  <c:v>2.3936820999999999</c:v>
                </c:pt>
                <c:pt idx="600">
                  <c:v>2.37607992</c:v>
                </c:pt>
                <c:pt idx="601">
                  <c:v>2.4000668999999997</c:v>
                </c:pt>
                <c:pt idx="602">
                  <c:v>2.4005724800000001</c:v>
                </c:pt>
                <c:pt idx="603">
                  <c:v>2.3712300800000001</c:v>
                </c:pt>
                <c:pt idx="604">
                  <c:v>2.3906874600000001</c:v>
                </c:pt>
                <c:pt idx="605">
                  <c:v>2.4119177999999999</c:v>
                </c:pt>
                <c:pt idx="606">
                  <c:v>2.3943301799999999</c:v>
                </c:pt>
                <c:pt idx="607">
                  <c:v>2.3758719299999997</c:v>
                </c:pt>
                <c:pt idx="608">
                  <c:v>2.3998284600000002</c:v>
                </c:pt>
                <c:pt idx="609">
                  <c:v>2.40211131</c:v>
                </c:pt>
                <c:pt idx="610">
                  <c:v>2.3818294499999997</c:v>
                </c:pt>
                <c:pt idx="611">
                  <c:v>2.3931382800000001</c:v>
                </c:pt>
                <c:pt idx="612">
                  <c:v>2.4107585600000001</c:v>
                </c:pt>
                <c:pt idx="613">
                  <c:v>2.4003816599999999</c:v>
                </c:pt>
                <c:pt idx="614">
                  <c:v>2.3819443100000002</c:v>
                </c:pt>
                <c:pt idx="615">
                  <c:v>2.4121544999999998</c:v>
                </c:pt>
                <c:pt idx="616">
                  <c:v>2.4081468899999998</c:v>
                </c:pt>
                <c:pt idx="617">
                  <c:v>2.3887894999999997</c:v>
                </c:pt>
                <c:pt idx="618">
                  <c:v>2.3982794699999999</c:v>
                </c:pt>
                <c:pt idx="619">
                  <c:v>2.4086403000000001</c:v>
                </c:pt>
                <c:pt idx="620">
                  <c:v>2.40370792</c:v>
                </c:pt>
                <c:pt idx="621">
                  <c:v>2.3870934999999998</c:v>
                </c:pt>
                <c:pt idx="622">
                  <c:v>2.4100591200000001</c:v>
                </c:pt>
                <c:pt idx="623">
                  <c:v>2.4060558400000001</c:v>
                </c:pt>
                <c:pt idx="624">
                  <c:v>2.3965985999999999</c:v>
                </c:pt>
                <c:pt idx="625">
                  <c:v>2.4007000499999998</c:v>
                </c:pt>
                <c:pt idx="626">
                  <c:v>2.4074732500000002</c:v>
                </c:pt>
              </c:numCache>
            </c:numRef>
          </c:yVal>
          <c:smooth val="1"/>
        </c:ser>
        <c:ser>
          <c:idx val="9"/>
          <c:order val="9"/>
          <c:tx>
            <c:v>Test_1 : CSR-5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CHS_31Oct2015!$G$27:$G$819</c:f>
              <c:numCache>
                <c:formatCode>General</c:formatCode>
                <c:ptCount val="793"/>
                <c:pt idx="0">
                  <c:v>0</c:v>
                </c:pt>
                <c:pt idx="1">
                  <c:v>1.0000050000287825E-3</c:v>
                </c:pt>
                <c:pt idx="2">
                  <c:v>1.2000720057606084E-2</c:v>
                </c:pt>
                <c:pt idx="3">
                  <c:v>2.4002880460884758E-2</c:v>
                </c:pt>
                <c:pt idx="4">
                  <c:v>3.7006846688900155E-2</c:v>
                </c:pt>
                <c:pt idx="5">
                  <c:v>4.9012008923074141E-2</c:v>
                </c:pt>
                <c:pt idx="6">
                  <c:v>6.2019227947957979E-2</c:v>
                </c:pt>
                <c:pt idx="7">
                  <c:v>7.5028139070417749E-2</c:v>
                </c:pt>
                <c:pt idx="8">
                  <c:v>8.7037866964436161E-2</c:v>
                </c:pt>
                <c:pt idx="9">
                  <c:v>9.9049037367338583E-2</c:v>
                </c:pt>
                <c:pt idx="10">
                  <c:v>0.11206276687030758</c:v>
                </c:pt>
                <c:pt idx="11">
                  <c:v>0.12507819016526026</c:v>
                </c:pt>
                <c:pt idx="12">
                  <c:v>0.13709393079993037</c:v>
                </c:pt>
                <c:pt idx="13">
                  <c:v>0.15011261262670914</c:v>
                </c:pt>
                <c:pt idx="14">
                  <c:v>0.16313298953494376</c:v>
                </c:pt>
                <c:pt idx="15">
                  <c:v>0.17515330388063768</c:v>
                </c:pt>
                <c:pt idx="16">
                  <c:v>0.18717506327960298</c:v>
                </c:pt>
                <c:pt idx="17">
                  <c:v>0.19919826807932306</c:v>
                </c:pt>
                <c:pt idx="18">
                  <c:v>0.21322716763536148</c:v>
                </c:pt>
                <c:pt idx="19">
                  <c:v>0.22525350532937552</c:v>
                </c:pt>
                <c:pt idx="20">
                  <c:v>0.23728128952533586</c:v>
                </c:pt>
                <c:pt idx="21">
                  <c:v>0.25031302181184767</c:v>
                </c:pt>
                <c:pt idx="22">
                  <c:v>0.26334645258017852</c:v>
                </c:pt>
                <c:pt idx="23">
                  <c:v>0.27537881966210759</c:v>
                </c:pt>
                <c:pt idx="24">
                  <c:v>0.28741263469683737</c:v>
                </c:pt>
                <c:pt idx="25">
                  <c:v>0.3014539160871183</c:v>
                </c:pt>
                <c:pt idx="26">
                  <c:v>0.31349086954873517</c:v>
                </c:pt>
                <c:pt idx="27">
                  <c:v>0.32653253769690194</c:v>
                </c:pt>
                <c:pt idx="28">
                  <c:v>0.33857251042084241</c:v>
                </c:pt>
                <c:pt idx="29">
                  <c:v>0.35262097765582012</c:v>
                </c:pt>
                <c:pt idx="30">
                  <c:v>0.36466409201974753</c:v>
                </c:pt>
                <c:pt idx="31">
                  <c:v>0.37670865692440286</c:v>
                </c:pt>
                <c:pt idx="32">
                  <c:v>0.39076248310170764</c:v>
                </c:pt>
                <c:pt idx="33">
                  <c:v>0.40281019204363333</c:v>
                </c:pt>
                <c:pt idx="34">
                  <c:v>0.41586351488589912</c:v>
                </c:pt>
                <c:pt idx="35">
                  <c:v>0.42791424848889065</c:v>
                </c:pt>
                <c:pt idx="36">
                  <c:v>0.44097084887000726</c:v>
                </c:pt>
                <c:pt idx="37">
                  <c:v>0.45402915422188378</c:v>
                </c:pt>
                <c:pt idx="38">
                  <c:v>0.46608448821946663</c:v>
                </c:pt>
                <c:pt idx="39">
                  <c:v>0.48015088161939018</c:v>
                </c:pt>
                <c:pt idx="40">
                  <c:v>0.49220936527968417</c:v>
                </c:pt>
                <c:pt idx="41">
                  <c:v>0.50527436366515122</c:v>
                </c:pt>
                <c:pt idx="42">
                  <c:v>0.51733587739974651</c:v>
                </c:pt>
                <c:pt idx="43">
                  <c:v>0.53040415919060124</c:v>
                </c:pt>
                <c:pt idx="44">
                  <c:v>0.54246870452268414</c:v>
                </c:pt>
                <c:pt idx="45">
                  <c:v>0.55453470556293405</c:v>
                </c:pt>
                <c:pt idx="46">
                  <c:v>0.5676078498235837</c:v>
                </c:pt>
                <c:pt idx="47">
                  <c:v>0.58068270337870287</c:v>
                </c:pt>
                <c:pt idx="48">
                  <c:v>0.59375926667533674</c:v>
                </c:pt>
                <c:pt idx="49">
                  <c:v>0.6058314583964034</c:v>
                </c:pt>
                <c:pt idx="50">
                  <c:v>0.61891131091455698</c:v>
                </c:pt>
                <c:pt idx="51">
                  <c:v>0.63098653960387341</c:v>
                </c:pt>
                <c:pt idx="52">
                  <c:v>0.64406968299868705</c:v>
                </c:pt>
                <c:pt idx="53">
                  <c:v>0.65614795018464145</c:v>
                </c:pt>
                <c:pt idx="54">
                  <c:v>0.66923438611249386</c:v>
                </c:pt>
                <c:pt idx="55">
                  <c:v>0.68232253481255367</c:v>
                </c:pt>
                <c:pt idx="56">
                  <c:v>0.69440542344316014</c:v>
                </c:pt>
                <c:pt idx="57">
                  <c:v>0.70749686719633931</c:v>
                </c:pt>
                <c:pt idx="58">
                  <c:v>0.72059002503291447</c:v>
                </c:pt>
                <c:pt idx="59">
                  <c:v>0.73267753864608554</c:v>
                </c:pt>
                <c:pt idx="60">
                  <c:v>0.74678148475209727</c:v>
                </c:pt>
                <c:pt idx="61">
                  <c:v>0.75887216486758269</c:v>
                </c:pt>
                <c:pt idx="62">
                  <c:v>0.77096430700529495</c:v>
                </c:pt>
                <c:pt idx="63">
                  <c:v>0.78406577791609067</c:v>
                </c:pt>
                <c:pt idx="64">
                  <c:v>0.79716896553720351</c:v>
                </c:pt>
                <c:pt idx="65">
                  <c:v>0.80926573974550386</c:v>
                </c:pt>
                <c:pt idx="66">
                  <c:v>0.82136397745030454</c:v>
                </c:pt>
                <c:pt idx="67">
                  <c:v>0.83447205355642096</c:v>
                </c:pt>
                <c:pt idx="68">
                  <c:v>0.84758184810437531</c:v>
                </c:pt>
                <c:pt idx="69">
                  <c:v>0.8596847225518276</c:v>
                </c:pt>
                <c:pt idx="70">
                  <c:v>0.87279782306235543</c:v>
                </c:pt>
                <c:pt idx="71">
                  <c:v>0.88591264333246089</c:v>
                </c:pt>
                <c:pt idx="72">
                  <c:v>0.89902918381326713</c:v>
                </c:pt>
                <c:pt idx="73">
                  <c:v>0.91113828684625842</c:v>
                </c:pt>
                <c:pt idx="74">
                  <c:v>0.92324885636059173</c:v>
                </c:pt>
                <c:pt idx="75">
                  <c:v>0.93637029529659277</c:v>
                </c:pt>
                <c:pt idx="76">
                  <c:v>0.94949345618013814</c:v>
                </c:pt>
                <c:pt idx="77">
                  <c:v>0.96160867189627741</c:v>
                </c:pt>
                <c:pt idx="78">
                  <c:v>0.97473514548800744</c:v>
                </c:pt>
                <c:pt idx="79">
                  <c:v>0.98786334234902262</c:v>
                </c:pt>
                <c:pt idx="80">
                  <c:v>0.99998320783335271</c:v>
                </c:pt>
                <c:pt idx="81">
                  <c:v>1.0131147199458364</c:v>
                </c:pt>
                <c:pt idx="82">
                  <c:v>1.0262479566509022</c:v>
                </c:pt>
                <c:pt idx="83">
                  <c:v>1.0393829184015773</c:v>
                </c:pt>
                <c:pt idx="84">
                  <c:v>1.0515090299766632</c:v>
                </c:pt>
                <c:pt idx="85">
                  <c:v>1.0636366121558973</c:v>
                </c:pt>
                <c:pt idx="86">
                  <c:v>1.0777873171878412</c:v>
                </c:pt>
                <c:pt idx="87">
                  <c:v>1.0899180869000551</c:v>
                </c:pt>
                <c:pt idx="88">
                  <c:v>1.1030614149107334</c:v>
                </c:pt>
                <c:pt idx="89">
                  <c:v>1.1162064706191919</c:v>
                </c:pt>
                <c:pt idx="90">
                  <c:v>1.1283419020486725</c:v>
                </c:pt>
                <c:pt idx="91">
                  <c:v>1.1414902815298424</c:v>
                </c:pt>
                <c:pt idx="92">
                  <c:v>1.1536287818330371</c:v>
                </c:pt>
                <c:pt idx="93">
                  <c:v>1.1667804867682101</c:v>
                </c:pt>
                <c:pt idx="94">
                  <c:v>1.1789220574976469</c:v>
                </c:pt>
                <c:pt idx="95">
                  <c:v>1.1920770895693671</c:v>
                </c:pt>
                <c:pt idx="96">
                  <c:v>1.2052338524174508</c:v>
                </c:pt>
                <c:pt idx="97">
                  <c:v>1.2173800931708763</c:v>
                </c:pt>
                <c:pt idx="98">
                  <c:v>1.2305401857154392</c:v>
                </c:pt>
                <c:pt idx="99">
                  <c:v>1.2426895008127465</c:v>
                </c:pt>
                <c:pt idx="100">
                  <c:v>1.2568655675855127</c:v>
                </c:pt>
                <c:pt idx="101">
                  <c:v>1.269018081651814</c:v>
                </c:pt>
                <c:pt idx="102">
                  <c:v>1.2811720727335929</c:v>
                </c:pt>
                <c:pt idx="103">
                  <c:v>1.2943405635929204</c:v>
                </c:pt>
                <c:pt idx="104">
                  <c:v>1.3075107887721493</c:v>
                </c:pt>
                <c:pt idx="105">
                  <c:v>1.3196694594391376</c:v>
                </c:pt>
                <c:pt idx="106">
                  <c:v>1.3328430211332656</c:v>
                </c:pt>
                <c:pt idx="107">
                  <c:v>1.3460183184833097</c:v>
                </c:pt>
                <c:pt idx="108">
                  <c:v>1.3581816723404063</c:v>
                </c:pt>
                <c:pt idx="109">
                  <c:v>1.3713603087761035</c:v>
                </c:pt>
                <c:pt idx="110">
                  <c:v>1.3835267456473046</c:v>
                </c:pt>
                <c:pt idx="111">
                  <c:v>1.3967087228615795</c:v>
                </c:pt>
                <c:pt idx="112">
                  <c:v>1.4098924379501647</c:v>
                </c:pt>
                <c:pt idx="113">
                  <c:v>1.4220635639972006</c:v>
                </c:pt>
                <c:pt idx="114">
                  <c:v>1.436265083583665</c:v>
                </c:pt>
                <c:pt idx="115">
                  <c:v>1.4484394200973523</c:v>
                </c:pt>
                <c:pt idx="116">
                  <c:v>1.4606152389362115</c:v>
                </c:pt>
                <c:pt idx="117">
                  <c:v>1.4738073825264646</c:v>
                </c:pt>
                <c:pt idx="118">
                  <c:v>1.4870012666728505</c:v>
                </c:pt>
                <c:pt idx="119">
                  <c:v>1.5001968918347353</c:v>
                </c:pt>
                <c:pt idx="120">
                  <c:v>1.5123790145846885</c:v>
                </c:pt>
                <c:pt idx="121">
                  <c:v>1.52659336704334</c:v>
                </c:pt>
                <c:pt idx="122">
                  <c:v>1.538778706064704</c:v>
                </c:pt>
                <c:pt idx="123">
                  <c:v>1.5509655300918936</c:v>
                </c:pt>
                <c:pt idx="124">
                  <c:v>1.5641695989956856</c:v>
                </c:pt>
                <c:pt idx="125">
                  <c:v>1.5773754116040879</c:v>
                </c:pt>
                <c:pt idx="126">
                  <c:v>1.5895669405385005</c:v>
                </c:pt>
                <c:pt idx="127">
                  <c:v>1.6017599559879332</c:v>
                </c:pt>
                <c:pt idx="128">
                  <c:v>1.6149707339695438</c:v>
                </c:pt>
                <c:pt idx="129">
                  <c:v>1.628183257428286</c:v>
                </c:pt>
                <c:pt idx="130">
                  <c:v>1.6413975268254746</c:v>
                </c:pt>
                <c:pt idx="131">
                  <c:v>1.6535968640099521</c:v>
                </c:pt>
                <c:pt idx="132">
                  <c:v>1.6668144922783248</c:v>
                </c:pt>
                <c:pt idx="133">
                  <c:v>1.6790169307474179</c:v>
                </c:pt>
                <c:pt idx="134">
                  <c:v>1.6922379195949366</c:v>
                </c:pt>
                <c:pt idx="135">
                  <c:v>1.7044434609258474</c:v>
                </c:pt>
                <c:pt idx="136">
                  <c:v>1.7176678120618114</c:v>
                </c:pt>
                <c:pt idx="137">
                  <c:v>1.7308939122637097</c:v>
                </c:pt>
                <c:pt idx="138">
                  <c:v>1.7431041729679468</c:v>
                </c:pt>
                <c:pt idx="139">
                  <c:v>1.7563336380589174</c:v>
                </c:pt>
                <c:pt idx="140">
                  <c:v>1.7695648535689164</c:v>
                </c:pt>
                <c:pt idx="141">
                  <c:v>1.7817798372974603</c:v>
                </c:pt>
                <c:pt idx="142">
                  <c:v>1.7960325376992869</c:v>
                </c:pt>
                <c:pt idx="143">
                  <c:v>1.8082507550765747</c:v>
                </c:pt>
                <c:pt idx="144">
                  <c:v>1.8204704654846451</c:v>
                </c:pt>
                <c:pt idx="145">
                  <c:v>1.8337101703604066</c:v>
                </c:pt>
                <c:pt idx="146">
                  <c:v>1.8469516283661322</c:v>
                </c:pt>
                <c:pt idx="147">
                  <c:v>1.860194839966163</c:v>
                </c:pt>
                <c:pt idx="148">
                  <c:v>1.8724208998279559</c:v>
                </c:pt>
                <c:pt idx="149">
                  <c:v>1.8846484546379216</c:v>
                </c:pt>
                <c:pt idx="150">
                  <c:v>1.8978966597802855</c:v>
                </c:pt>
                <c:pt idx="151">
                  <c:v>1.9111466203045921</c:v>
                </c:pt>
                <c:pt idx="152">
                  <c:v>1.9233789115299247</c:v>
                </c:pt>
                <c:pt idx="153">
                  <c:v>1.9366322490965358</c:v>
                </c:pt>
                <c:pt idx="154">
                  <c:v>1.9498873434055541</c:v>
                </c:pt>
                <c:pt idx="155">
                  <c:v>1.9621243747170214</c:v>
                </c:pt>
                <c:pt idx="156">
                  <c:v>1.9753828486860998</c:v>
                </c:pt>
                <c:pt idx="157">
                  <c:v>1.9886430807595872</c:v>
                </c:pt>
                <c:pt idx="158">
                  <c:v>2.0008848558322594</c:v>
                </c:pt>
                <c:pt idx="159">
                  <c:v>2.0141484701866066</c:v>
                </c:pt>
                <c:pt idx="160">
                  <c:v>2.0263933681610911</c:v>
                </c:pt>
                <c:pt idx="161">
                  <c:v>2.0396603665221837</c:v>
                </c:pt>
                <c:pt idx="162">
                  <c:v>2.0519083889922038</c:v>
                </c:pt>
                <c:pt idx="163">
                  <c:v>2.0651787730872138</c:v>
                </c:pt>
                <c:pt idx="164">
                  <c:v>2.0784509184468933</c:v>
                </c:pt>
                <c:pt idx="165">
                  <c:v>2.0907036932051701</c:v>
                </c:pt>
                <c:pt idx="166">
                  <c:v>2.1039792269266488</c:v>
                </c:pt>
                <c:pt idx="167">
                  <c:v>2.1162351302020608</c:v>
                </c:pt>
                <c:pt idx="168">
                  <c:v>2.1295140540158801</c:v>
                </c:pt>
                <c:pt idx="169">
                  <c:v>2.142794741362045</c:v>
                </c:pt>
                <c:pt idx="170">
                  <c:v>2.1550554030444462</c:v>
                </c:pt>
                <c:pt idx="171">
                  <c:v>2.1683394831158878</c:v>
                </c:pt>
                <c:pt idx="172">
                  <c:v>2.1816253280896274</c:v>
                </c:pt>
                <c:pt idx="173">
                  <c:v>2.1938907518753963</c:v>
                </c:pt>
                <c:pt idx="174">
                  <c:v>2.2061576802519069</c:v>
                </c:pt>
                <c:pt idx="175">
                  <c:v>2.2204709988192506</c:v>
                </c:pt>
                <c:pt idx="176">
                  <c:v>2.2327411884090749</c:v>
                </c:pt>
                <c:pt idx="177">
                  <c:v>2.2460355930182896</c:v>
                </c:pt>
                <c:pt idx="178">
                  <c:v>2.2593317652744549</c:v>
                </c:pt>
                <c:pt idx="179">
                  <c:v>2.2716067243733384</c:v>
                </c:pt>
                <c:pt idx="180">
                  <c:v>2.2849062972720398</c:v>
                </c:pt>
                <c:pt idx="181">
                  <c:v>2.297184396228479</c:v>
                </c:pt>
                <c:pt idx="182">
                  <c:v>2.3115107506051271</c:v>
                </c:pt>
                <c:pt idx="183">
                  <c:v>2.3237921167178541</c:v>
                </c:pt>
                <c:pt idx="184">
                  <c:v>2.3360749913353835</c:v>
                </c:pt>
                <c:pt idx="185">
                  <c:v>2.349383141573326</c:v>
                </c:pt>
                <c:pt idx="186">
                  <c:v>2.3626930631156267</c:v>
                </c:pt>
                <c:pt idx="187">
                  <c:v>2.3760047564338662</c:v>
                </c:pt>
                <c:pt idx="188">
                  <c:v>2.3882940463332005</c:v>
                </c:pt>
                <c:pt idx="189">
                  <c:v>2.4016091482390154</c:v>
                </c:pt>
                <c:pt idx="190">
                  <c:v>2.4149260233003069</c:v>
                </c:pt>
                <c:pt idx="191">
                  <c:v>2.4272200975720013</c:v>
                </c:pt>
                <c:pt idx="192">
                  <c:v>2.4395156834721599</c:v>
                </c:pt>
                <c:pt idx="193">
                  <c:v>2.4528376077925858</c:v>
                </c:pt>
                <c:pt idx="194">
                  <c:v>2.4661613070861623</c:v>
                </c:pt>
                <c:pt idx="195">
                  <c:v>2.4784616822631027</c:v>
                </c:pt>
                <c:pt idx="196">
                  <c:v>2.4928140324850872</c:v>
                </c:pt>
                <c:pt idx="197">
                  <c:v>2.5051176866859022</c:v>
                </c:pt>
                <c:pt idx="198">
                  <c:v>2.5174228548720619</c:v>
                </c:pt>
                <c:pt idx="199">
                  <c:v>2.5307551626630036</c:v>
                </c:pt>
                <c:pt idx="200">
                  <c:v>2.5440892481952839</c:v>
                </c:pt>
                <c:pt idx="201">
                  <c:v>2.5563992131274298</c:v>
                </c:pt>
                <c:pt idx="202">
                  <c:v>2.5697367187258657</c:v>
                </c:pt>
                <c:pt idx="203">
                  <c:v>2.5830760034521516</c:v>
                </c:pt>
                <c:pt idx="204">
                  <c:v>2.5953907688714346</c:v>
                </c:pt>
                <c:pt idx="205">
                  <c:v>2.6077070510119738</c:v>
                </c:pt>
                <c:pt idx="206">
                  <c:v>2.6210514020087325</c:v>
                </c:pt>
                <c:pt idx="207">
                  <c:v>2.6343975339601977</c:v>
                </c:pt>
                <c:pt idx="208">
                  <c:v>2.6477454473417863</c:v>
                </c:pt>
                <c:pt idx="209">
                  <c:v>2.6600681797179027</c:v>
                </c:pt>
                <c:pt idx="210">
                  <c:v>2.6734195202636721</c:v>
                </c:pt>
                <c:pt idx="211">
                  <c:v>2.6867726436304302</c:v>
                </c:pt>
                <c:pt idx="212">
                  <c:v>2.6991001864585717</c:v>
                </c:pt>
                <c:pt idx="213">
                  <c:v>2.7124567396657602</c:v>
                </c:pt>
                <c:pt idx="214">
                  <c:v>2.7258150770863967</c:v>
                </c:pt>
                <c:pt idx="215">
                  <c:v>2.7391751991972391</c:v>
                </c:pt>
                <c:pt idx="216">
                  <c:v>2.7515092040642513</c:v>
                </c:pt>
                <c:pt idx="217">
                  <c:v>2.7638447303956721</c:v>
                </c:pt>
                <c:pt idx="218">
                  <c:v>2.7782381012451611</c:v>
                </c:pt>
                <c:pt idx="219">
                  <c:v>2.7905769253708792</c:v>
                </c:pt>
                <c:pt idx="220">
                  <c:v>2.802917272150284</c:v>
                </c:pt>
                <c:pt idx="221">
                  <c:v>2.8162876998696111</c:v>
                </c:pt>
                <c:pt idx="222">
                  <c:v>2.8296599155113791</c:v>
                </c:pt>
                <c:pt idx="223">
                  <c:v>2.8420050865076765</c:v>
                </c:pt>
                <c:pt idx="224">
                  <c:v>2.856409712475307</c:v>
                </c:pt>
                <c:pt idx="225">
                  <c:v>2.8687581864254286</c:v>
                </c:pt>
                <c:pt idx="226">
                  <c:v>2.8811081854119602</c:v>
                </c:pt>
                <c:pt idx="227">
                  <c:v>2.8944890723788776</c:v>
                </c:pt>
                <c:pt idx="228">
                  <c:v>2.9078717500667612</c:v>
                </c:pt>
                <c:pt idx="229">
                  <c:v>2.9212562189549787</c:v>
                </c:pt>
                <c:pt idx="230">
                  <c:v>2.9336127035508386</c:v>
                </c:pt>
                <c:pt idx="231">
                  <c:v>2.9459707151625012</c:v>
                </c:pt>
                <c:pt idx="232">
                  <c:v>2.9603903258580013</c:v>
                </c:pt>
                <c:pt idx="233">
                  <c:v>2.972751647299003</c:v>
                </c:pt>
                <c:pt idx="234">
                  <c:v>2.9851144969515913</c:v>
                </c:pt>
                <c:pt idx="235">
                  <c:v>2.998509309057857</c:v>
                </c:pt>
                <c:pt idx="236">
                  <c:v>3.0119059156144026</c:v>
                </c:pt>
                <c:pt idx="237">
                  <c:v>3.0242736070974914</c:v>
                </c:pt>
                <c:pt idx="238">
                  <c:v>3.0376736658716426</c:v>
                </c:pt>
                <c:pt idx="239">
                  <c:v>3.0510755205022053</c:v>
                </c:pt>
                <c:pt idx="240">
                  <c:v>3.0634480576098246</c:v>
                </c:pt>
                <c:pt idx="241">
                  <c:v>3.0768533671636482</c:v>
                </c:pt>
                <c:pt idx="242">
                  <c:v>3.0892290942534104</c:v>
                </c:pt>
                <c:pt idx="243">
                  <c:v>3.102637860512286</c:v>
                </c:pt>
                <c:pt idx="244">
                  <c:v>3.1150167792295465</c:v>
                </c:pt>
                <c:pt idx="245">
                  <c:v>3.128429003976644</c:v>
                </c:pt>
                <c:pt idx="246">
                  <c:v>3.1418430278427603</c:v>
                </c:pt>
                <c:pt idx="247">
                  <c:v>3.1552588513106423</c:v>
                </c:pt>
                <c:pt idx="248">
                  <c:v>3.1676442860552352</c:v>
                </c:pt>
                <c:pt idx="249">
                  <c:v>3.1800312549797822</c:v>
                </c:pt>
                <c:pt idx="250">
                  <c:v>3.193452203035045</c:v>
                </c:pt>
                <c:pt idx="251">
                  <c:v>3.2058423693888805</c:v>
                </c:pt>
                <c:pt idx="252">
                  <c:v>3.2192667822200689</c:v>
                </c:pt>
                <c:pt idx="253">
                  <c:v>3.2337258578972001</c:v>
                </c:pt>
                <c:pt idx="254">
                  <c:v>3.2461210155381592</c:v>
                </c:pt>
                <c:pt idx="255">
                  <c:v>3.258517709768912</c:v>
                </c:pt>
                <c:pt idx="256">
                  <c:v>3.2709159409704784</c:v>
                </c:pt>
                <c:pt idx="257">
                  <c:v>3.2853824871078268</c:v>
                </c:pt>
                <c:pt idx="258">
                  <c:v>3.2977840497206099</c:v>
                </c:pt>
                <c:pt idx="259">
                  <c:v>3.3112208116879129</c:v>
                </c:pt>
                <c:pt idx="260">
                  <c:v>3.3246593793635681</c:v>
                </c:pt>
                <c:pt idx="261">
                  <c:v>3.337065814183668</c:v>
                </c:pt>
                <c:pt idx="262">
                  <c:v>3.3505078557398238</c:v>
                </c:pt>
                <c:pt idx="263">
                  <c:v>3.3629174980478114</c:v>
                </c:pt>
                <c:pt idx="264">
                  <c:v>3.3773973607212628</c:v>
                </c:pt>
                <c:pt idx="265">
                  <c:v>3.3898103405764539</c:v>
                </c:pt>
                <c:pt idx="266">
                  <c:v>3.4022248614436217</c:v>
                </c:pt>
                <c:pt idx="267">
                  <c:v>3.4156756651494176</c:v>
                </c:pt>
                <c:pt idx="268">
                  <c:v>3.4291282783398223</c:v>
                </c:pt>
                <c:pt idx="269">
                  <c:v>3.4425827015017214</c:v>
                </c:pt>
                <c:pt idx="270">
                  <c:v>3.45500377594063</c:v>
                </c:pt>
                <c:pt idx="271">
                  <c:v>3.4684616811862288</c:v>
                </c:pt>
                <c:pt idx="272">
                  <c:v>3.4808859706881563</c:v>
                </c:pt>
                <c:pt idx="273">
                  <c:v>3.4943473598202996</c:v>
                </c:pt>
                <c:pt idx="274">
                  <c:v>3.5067748660500477</c:v>
                </c:pt>
                <c:pt idx="275">
                  <c:v>3.5202397408729462</c:v>
                </c:pt>
                <c:pt idx="276">
                  <c:v>3.5337064289685416</c:v>
                </c:pt>
                <c:pt idx="277">
                  <c:v>3.5461388278159105</c:v>
                </c:pt>
                <c:pt idx="278">
                  <c:v>3.5606452469318</c:v>
                </c:pt>
                <c:pt idx="279">
                  <c:v>3.573080995579895</c:v>
                </c:pt>
                <c:pt idx="280">
                  <c:v>3.5855182908987766</c:v>
                </c:pt>
                <c:pt idx="281">
                  <c:v>3.5979571332732196</c:v>
                </c:pt>
                <c:pt idx="282">
                  <c:v>3.6114342921011984</c:v>
                </c:pt>
                <c:pt idx="283">
                  <c:v>3.6249132675121034</c:v>
                </c:pt>
                <c:pt idx="284">
                  <c:v>3.6373570114359119</c:v>
                </c:pt>
                <c:pt idx="285">
                  <c:v>3.6498023040200618</c:v>
                </c:pt>
                <c:pt idx="286">
                  <c:v>3.6643237698838349</c:v>
                </c:pt>
                <c:pt idx="287">
                  <c:v>3.6767724192214608</c:v>
                </c:pt>
                <c:pt idx="288">
                  <c:v>3.6902602050143654</c:v>
                </c:pt>
                <c:pt idx="289">
                  <c:v>3.703749810256332</c:v>
                </c:pt>
                <c:pt idx="290">
                  <c:v>3.717241235438312</c:v>
                </c:pt>
                <c:pt idx="291">
                  <c:v>3.7296964744393124</c:v>
                </c:pt>
                <c:pt idx="292">
                  <c:v>3.7431914008864884</c:v>
                </c:pt>
                <c:pt idx="293">
                  <c:v>3.7566881487098582</c:v>
                </c:pt>
                <c:pt idx="294">
                  <c:v>3.7691483021935368</c:v>
                </c:pt>
                <c:pt idx="295">
                  <c:v>3.7816100084249404</c:v>
                </c:pt>
                <c:pt idx="296">
                  <c:v>3.7961506287118785</c:v>
                </c:pt>
                <c:pt idx="297">
                  <c:v>3.8086157005579961</c:v>
                </c:pt>
                <c:pt idx="298">
                  <c:v>3.8210823263779807</c:v>
                </c:pt>
                <c:pt idx="299">
                  <c:v>3.8345895917487409</c:v>
                </c:pt>
                <c:pt idx="300">
                  <c:v>3.8480986818281502</c:v>
                </c:pt>
                <c:pt idx="301">
                  <c:v>3.8616095971092896</c:v>
                </c:pt>
                <c:pt idx="302">
                  <c:v>3.8740828316430593</c:v>
                </c:pt>
                <c:pt idx="303">
                  <c:v>3.8875972583140737</c:v>
                </c:pt>
                <c:pt idx="304">
                  <c:v>3.9011135116292346</c:v>
                </c:pt>
                <c:pt idx="305">
                  <c:v>3.9135916748598012</c:v>
                </c:pt>
                <c:pt idx="306">
                  <c:v>3.9260713953302604</c:v>
                </c:pt>
                <c:pt idx="307">
                  <c:v>3.9406330379092749</c:v>
                </c:pt>
                <c:pt idx="308">
                  <c:v>3.9531161337332454</c:v>
                </c:pt>
                <c:pt idx="309">
                  <c:v>3.9656007880285782</c:v>
                </c:pt>
                <c:pt idx="310">
                  <c:v>3.9780870011844596</c:v>
                </c:pt>
                <c:pt idx="311">
                  <c:v>3.9926562206122598</c:v>
                </c:pt>
                <c:pt idx="312">
                  <c:v>4.0051458126351562</c:v>
                </c:pt>
                <c:pt idx="313">
                  <c:v>4.0176369647519952</c:v>
                </c:pt>
                <c:pt idx="314">
                  <c:v>4.0322119478604082</c:v>
                </c:pt>
                <c:pt idx="315">
                  <c:v>4.0447064815181957</c:v>
                </c:pt>
                <c:pt idx="316">
                  <c:v>4.0572025765047792</c:v>
                </c:pt>
                <c:pt idx="317">
                  <c:v>4.0697002332104173</c:v>
                </c:pt>
                <c:pt idx="318">
                  <c:v>4.0842828070605313</c:v>
                </c:pt>
                <c:pt idx="319">
                  <c:v>4.0967838488302908</c:v>
                </c:pt>
                <c:pt idx="320">
                  <c:v>4.1103284078453743</c:v>
                </c:pt>
                <c:pt idx="321">
                  <c:v>4.1238748016597535</c:v>
                </c:pt>
                <c:pt idx="322">
                  <c:v>4.1363807941307718</c:v>
                </c:pt>
                <c:pt idx="323">
                  <c:v>4.1499307178028912</c:v>
                </c:pt>
                <c:pt idx="324">
                  <c:v>4.1634824777281514</c:v>
                </c:pt>
                <c:pt idx="325">
                  <c:v>4.1770360744042847</c:v>
                </c:pt>
                <c:pt idx="326">
                  <c:v>4.1895487174036257</c:v>
                </c:pt>
                <c:pt idx="327">
                  <c:v>4.2020629262612461</c:v>
                </c:pt>
                <c:pt idx="328">
                  <c:v>4.2156217533391755</c:v>
                </c:pt>
                <c:pt idx="329">
                  <c:v>4.229182419084327</c:v>
                </c:pt>
                <c:pt idx="330">
                  <c:v>4.2417015890797094</c:v>
                </c:pt>
                <c:pt idx="331">
                  <c:v>4.254222326567505</c:v>
                </c:pt>
                <c:pt idx="332">
                  <c:v>4.2688318352965862</c:v>
                </c:pt>
                <c:pt idx="333">
                  <c:v>4.2813559703648796</c:v>
                </c:pt>
                <c:pt idx="334">
                  <c:v>4.2949255536429201</c:v>
                </c:pt>
                <c:pt idx="335">
                  <c:v>4.3084969785067733</c:v>
                </c:pt>
                <c:pt idx="336">
                  <c:v>4.3210260825878146</c:v>
                </c:pt>
                <c:pt idx="337">
                  <c:v>4.3346010503681089</c:v>
                </c:pt>
                <c:pt idx="338">
                  <c:v>4.347133425687379</c:v>
                </c:pt>
                <c:pt idx="339">
                  <c:v>4.3607119382344148</c:v>
                </c:pt>
                <c:pt idx="340">
                  <c:v>4.3732475865005425</c:v>
                </c:pt>
                <c:pt idx="341">
                  <c:v>4.3868296456660616</c:v>
                </c:pt>
                <c:pt idx="342">
                  <c:v>4.3993685685890132</c:v>
                </c:pt>
                <c:pt idx="343">
                  <c:v>4.4129541762262168</c:v>
                </c:pt>
                <c:pt idx="344">
                  <c:v>4.4265416298015436</c:v>
                </c:pt>
                <c:pt idx="345">
                  <c:v>4.4390855334808119</c:v>
                </c:pt>
                <c:pt idx="346">
                  <c:v>4.4537220767736123</c:v>
                </c:pt>
                <c:pt idx="347">
                  <c:v>4.4662693906193054</c:v>
                </c:pt>
                <c:pt idx="348">
                  <c:v>4.4788182790134003</c:v>
                </c:pt>
                <c:pt idx="349">
                  <c:v>4.4934606393880525</c:v>
                </c:pt>
                <c:pt idx="350">
                  <c:v>4.5060129406597653</c:v>
                </c:pt>
                <c:pt idx="351">
                  <c:v>4.5185668177319505</c:v>
                </c:pt>
                <c:pt idx="352">
                  <c:v>4.5311222710003074</c:v>
                </c:pt>
                <c:pt idx="353">
                  <c:v>4.5457722924783299</c:v>
                </c:pt>
                <c:pt idx="354">
                  <c:v>4.5583311621965645</c:v>
                </c:pt>
                <c:pt idx="355">
                  <c:v>4.5708916093649972</c:v>
                </c:pt>
                <c:pt idx="356">
                  <c:v>4.5845005410325204</c:v>
                </c:pt>
                <c:pt idx="357">
                  <c:v>4.5981113249823338</c:v>
                </c:pt>
                <c:pt idx="358">
                  <c:v>4.6117239617187264</c:v>
                </c:pt>
                <c:pt idx="359">
                  <c:v>4.624291117473744</c:v>
                </c:pt>
                <c:pt idx="360">
                  <c:v>4.6379073186793986</c:v>
                </c:pt>
                <c:pt idx="361">
                  <c:v>4.6515253741468774</c:v>
                </c:pt>
                <c:pt idx="362">
                  <c:v>4.6640975331174346</c:v>
                </c:pt>
                <c:pt idx="363">
                  <c:v>4.6766712728785444</c:v>
                </c:pt>
                <c:pt idx="364">
                  <c:v>4.6913426344072118</c:v>
                </c:pt>
                <c:pt idx="365">
                  <c:v>4.7039198005786371</c:v>
                </c:pt>
                <c:pt idx="366">
                  <c:v>4.7164985488001321</c:v>
                </c:pt>
                <c:pt idx="367">
                  <c:v>4.7301273118013096</c:v>
                </c:pt>
                <c:pt idx="368">
                  <c:v>4.7437579324874797</c:v>
                </c:pt>
                <c:pt idx="369">
                  <c:v>4.7563416931609588</c:v>
                </c:pt>
                <c:pt idx="370">
                  <c:v>4.7699758877420315</c:v>
                </c:pt>
                <c:pt idx="371">
                  <c:v>4.7836119414892204</c:v>
                </c:pt>
                <c:pt idx="372">
                  <c:v>4.7972498549096043</c:v>
                </c:pt>
                <c:pt idx="373">
                  <c:v>4.8098403491031334</c:v>
                </c:pt>
                <c:pt idx="374">
                  <c:v>4.822432428701716</c:v>
                </c:pt>
                <c:pt idx="375">
                  <c:v>4.8371251925419729</c:v>
                </c:pt>
                <c:pt idx="376">
                  <c:v>4.8497207085549308</c:v>
                </c:pt>
                <c:pt idx="377">
                  <c:v>4.8623178112379772</c:v>
                </c:pt>
                <c:pt idx="378">
                  <c:v>4.877016436942931</c:v>
                </c:pt>
                <c:pt idx="379">
                  <c:v>4.889616978782902</c:v>
                </c:pt>
                <c:pt idx="380">
                  <c:v>4.9022191085595104</c:v>
                </c:pt>
                <c:pt idx="381">
                  <c:v>4.9169236008083832</c:v>
                </c:pt>
                <c:pt idx="382">
                  <c:v>4.9295291724877508</c:v>
                </c:pt>
                <c:pt idx="383">
                  <c:v>4.9421363333718231</c:v>
                </c:pt>
                <c:pt idx="384">
                  <c:v>4.9557958848344033</c:v>
                </c:pt>
                <c:pt idx="385">
                  <c:v>4.9694573023853472</c:v>
                </c:pt>
                <c:pt idx="386">
                  <c:v>4.9831205865346044</c:v>
                </c:pt>
                <c:pt idx="387">
                  <c:v>4.9957345060114546</c:v>
                </c:pt>
                <c:pt idx="388">
                  <c:v>5.0083500167986674</c:v>
                </c:pt>
                <c:pt idx="389">
                  <c:v>5.0230701244923237</c:v>
                </c:pt>
                <c:pt idx="390">
                  <c:v>5.0356890844964513</c:v>
                </c:pt>
                <c:pt idx="391">
                  <c:v>5.0483096370830634</c:v>
                </c:pt>
                <c:pt idx="392">
                  <c:v>5.0619837000366115</c:v>
                </c:pt>
                <c:pt idx="393">
                  <c:v>5.0756596330458628</c:v>
                </c:pt>
                <c:pt idx="394">
                  <c:v>5.08933743662236</c:v>
                </c:pt>
                <c:pt idx="395">
                  <c:v>5.1019647621715913</c:v>
                </c:pt>
                <c:pt idx="396">
                  <c:v>5.115646164431416</c:v>
                </c:pt>
                <c:pt idx="397">
                  <c:v>5.1282768127162308</c:v>
                </c:pt>
                <c:pt idx="398">
                  <c:v>5.1419618155535378</c:v>
                </c:pt>
                <c:pt idx="399">
                  <c:v>5.1545957883230757</c:v>
                </c:pt>
                <c:pt idx="400">
                  <c:v>5.1693374408890245</c:v>
                </c:pt>
                <c:pt idx="401">
                  <c:v>5.1819748729796471</c:v>
                </c:pt>
                <c:pt idx="402">
                  <c:v>5.1946139023190216</c:v>
                </c:pt>
                <c:pt idx="403">
                  <c:v>5.209361455831969</c:v>
                </c:pt>
                <c:pt idx="404">
                  <c:v>5.2220039472624507</c:v>
                </c:pt>
                <c:pt idx="405">
                  <c:v>5.2357017835525737</c:v>
                </c:pt>
                <c:pt idx="406">
                  <c:v>5.2494014964069393</c:v>
                </c:pt>
                <c:pt idx="407">
                  <c:v>5.2620490512298703</c:v>
                </c:pt>
                <c:pt idx="408">
                  <c:v>5.2757523743071628</c:v>
                </c:pt>
                <c:pt idx="409">
                  <c:v>5.2884032625217996</c:v>
                </c:pt>
                <c:pt idx="410">
                  <c:v>5.3021101977252805</c:v>
                </c:pt>
                <c:pt idx="411">
                  <c:v>5.31476442108921</c:v>
                </c:pt>
                <c:pt idx="412">
                  <c:v>5.3284749703236454</c:v>
                </c:pt>
                <c:pt idx="413">
                  <c:v>5.3411325305958064</c:v>
                </c:pt>
                <c:pt idx="414">
                  <c:v>5.3548466957674936</c:v>
                </c:pt>
                <c:pt idx="415">
                  <c:v>5.3685627419804272</c:v>
                </c:pt>
                <c:pt idx="416">
                  <c:v>5.3812253777249746</c:v>
                </c:pt>
                <c:pt idx="417">
                  <c:v>5.3960004795945116</c:v>
                </c:pt>
                <c:pt idx="418">
                  <c:v>5.4086665903765843</c:v>
                </c:pt>
                <c:pt idx="419">
                  <c:v>5.4213343056655123</c:v>
                </c:pt>
                <c:pt idx="420">
                  <c:v>5.4340036258678541</c:v>
                </c:pt>
                <c:pt idx="421">
                  <c:v>5.4487865284120955</c:v>
                </c:pt>
                <c:pt idx="422">
                  <c:v>5.4614593273222987</c:v>
                </c:pt>
                <c:pt idx="423">
                  <c:v>5.4741337324343773</c:v>
                </c:pt>
                <c:pt idx="424">
                  <c:v>5.4878661509989453</c:v>
                </c:pt>
                <c:pt idx="425">
                  <c:v>5.5016004556157112</c:v>
                </c:pt>
                <c:pt idx="426">
                  <c:v>5.5142799497208861</c:v>
                </c:pt>
                <c:pt idx="427">
                  <c:v>5.5269610517256424</c:v>
                </c:pt>
                <c:pt idx="428">
                  <c:v>5.5417577034817374</c:v>
                </c:pt>
                <c:pt idx="429">
                  <c:v>5.5544422906682858</c:v>
                </c:pt>
                <c:pt idx="430">
                  <c:v>5.5671284870464772</c:v>
                </c:pt>
                <c:pt idx="431">
                  <c:v>5.5808736828578551</c:v>
                </c:pt>
                <c:pt idx="432">
                  <c:v>5.5946207682330389</c:v>
                </c:pt>
                <c:pt idx="433">
                  <c:v>5.6083697436916315</c:v>
                </c:pt>
                <c:pt idx="434">
                  <c:v>5.6210627836917499</c:v>
                </c:pt>
                <c:pt idx="435">
                  <c:v>5.6348153953872737</c:v>
                </c:pt>
                <c:pt idx="436">
                  <c:v>5.6485698986862296</c:v>
                </c:pt>
                <c:pt idx="437">
                  <c:v>5.6612680426579178</c:v>
                </c:pt>
                <c:pt idx="438">
                  <c:v>5.6750261851187345</c:v>
                </c:pt>
                <c:pt idx="439">
                  <c:v>5.6887862207048414</c:v>
                </c:pt>
                <c:pt idx="440">
                  <c:v>5.7025481499373107</c:v>
                </c:pt>
                <c:pt idx="441">
                  <c:v>5.715253150430839</c:v>
                </c:pt>
                <c:pt idx="442">
                  <c:v>5.7290187227562415</c:v>
                </c:pt>
                <c:pt idx="443">
                  <c:v>5.7427861902523532</c:v>
                </c:pt>
                <c:pt idx="444">
                  <c:v>5.7554963043427385</c:v>
                </c:pt>
                <c:pt idx="445">
                  <c:v>5.7692674178649561</c:v>
                </c:pt>
                <c:pt idx="446">
                  <c:v>5.7830404280840497</c:v>
                </c:pt>
                <c:pt idx="447">
                  <c:v>5.7968153355225667</c:v>
                </c:pt>
                <c:pt idx="448">
                  <c:v>5.809532319071212</c:v>
                </c:pt>
                <c:pt idx="449">
                  <c:v>5.8222509200422419</c:v>
                </c:pt>
                <c:pt idx="450">
                  <c:v>5.8370913326329505</c:v>
                </c:pt>
                <c:pt idx="451">
                  <c:v>5.849813439430994</c:v>
                </c:pt>
                <c:pt idx="452">
                  <c:v>5.8635975484957328</c:v>
                </c:pt>
                <c:pt idx="453">
                  <c:v>5.8773835578390266</c:v>
                </c:pt>
                <c:pt idx="454">
                  <c:v>5.8901107920161033</c:v>
                </c:pt>
                <c:pt idx="455">
                  <c:v>5.9028396462242654</c:v>
                </c:pt>
                <c:pt idx="456">
                  <c:v>5.9155701208759899</c:v>
                </c:pt>
                <c:pt idx="457">
                  <c:v>5.9304243899141049</c:v>
                </c:pt>
                <c:pt idx="458">
                  <c:v>5.9431583769426473</c:v>
                </c:pt>
                <c:pt idx="459">
                  <c:v>5.9569553596705545</c:v>
                </c:pt>
                <c:pt idx="460">
                  <c:v>5.9707542462284469</c:v>
                </c:pt>
                <c:pt idx="461">
                  <c:v>5.983493370218584</c:v>
                </c:pt>
                <c:pt idx="462">
                  <c:v>5.9972959194651612</c:v>
                </c:pt>
                <c:pt idx="463">
                  <c:v>6.0111003740783886</c:v>
                </c:pt>
                <c:pt idx="464">
                  <c:v>6.0249067345843992</c:v>
                </c:pt>
                <c:pt idx="465">
                  <c:v>6.0376527594351614</c:v>
                </c:pt>
                <c:pt idx="466">
                  <c:v>6.05146278659912</c:v>
                </c:pt>
                <c:pt idx="467">
                  <c:v>6.0652747211950029</c:v>
                </c:pt>
                <c:pt idx="468">
                  <c:v>6.0780258927261634</c:v>
                </c:pt>
                <c:pt idx="469">
                  <c:v>6.0918414969417132</c:v>
                </c:pt>
                <c:pt idx="470">
                  <c:v>6.1045960567141178</c:v>
                </c:pt>
                <c:pt idx="471">
                  <c:v>6.1184153324997537</c:v>
                </c:pt>
                <c:pt idx="472">
                  <c:v>6.1322365182731726</c:v>
                </c:pt>
                <c:pt idx="473">
                  <c:v>6.1449962316222591</c:v>
                </c:pt>
                <c:pt idx="474">
                  <c:v>6.159884621895741</c:v>
                </c:pt>
                <c:pt idx="475">
                  <c:v>6.1726478637765023</c:v>
                </c:pt>
                <c:pt idx="476">
                  <c:v>6.1854127348686383</c:v>
                </c:pt>
                <c:pt idx="477">
                  <c:v>6.1981792355881362</c:v>
                </c:pt>
                <c:pt idx="478">
                  <c:v>6.2130755466506473</c:v>
                </c:pt>
                <c:pt idx="479">
                  <c:v>6.2258455796572543</c:v>
                </c:pt>
                <c:pt idx="480">
                  <c:v>6.2396816225710676</c:v>
                </c:pt>
                <c:pt idx="481">
                  <c:v>6.2535195801106154</c:v>
                </c:pt>
                <c:pt idx="482">
                  <c:v>6.2673594528058745</c:v>
                </c:pt>
                <c:pt idx="483">
                  <c:v>6.2801364202100487</c:v>
                </c:pt>
                <c:pt idx="484">
                  <c:v>6.2939799773874077</c:v>
                </c:pt>
                <c:pt idx="485">
                  <c:v>6.307825451270876</c:v>
                </c:pt>
                <c:pt idx="486">
                  <c:v>6.3206075903792582</c:v>
                </c:pt>
                <c:pt idx="487">
                  <c:v>6.3344567517281387</c:v>
                </c:pt>
                <c:pt idx="488">
                  <c:v>6.3472422955573542</c:v>
                </c:pt>
                <c:pt idx="489">
                  <c:v>6.3610951463363481</c:v>
                </c:pt>
                <c:pt idx="490">
                  <c:v>6.3749499163959804</c:v>
                </c:pt>
                <c:pt idx="491">
                  <c:v>6.3877406388760605</c:v>
                </c:pt>
                <c:pt idx="492">
                  <c:v>6.4015991013551279</c:v>
                </c:pt>
                <c:pt idx="493">
                  <c:v>6.4154594846702206</c:v>
                </c:pt>
                <c:pt idx="494">
                  <c:v>6.4282553899979815</c:v>
                </c:pt>
                <c:pt idx="495">
                  <c:v>6.4410529328872173</c:v>
                </c:pt>
                <c:pt idx="496">
                  <c:v>6.4559854698463317</c:v>
                </c:pt>
                <c:pt idx="497">
                  <c:v>6.4687865622236957</c:v>
                </c:pt>
                <c:pt idx="498">
                  <c:v>6.4815892934905168</c:v>
                </c:pt>
                <c:pt idx="499">
                  <c:v>6.4965278852359072</c:v>
                </c:pt>
                <c:pt idx="500">
                  <c:v>6.5093341688699038</c:v>
                </c:pt>
                <c:pt idx="501">
                  <c:v>6.5232094937615583</c:v>
                </c:pt>
                <c:pt idx="502">
                  <c:v>6.5360191949927833</c:v>
                </c:pt>
                <c:pt idx="503">
                  <c:v>6.5498982232695679</c:v>
                </c:pt>
                <c:pt idx="504">
                  <c:v>6.5637791780879899</c:v>
                </c:pt>
                <c:pt idx="505">
                  <c:v>6.5765940775619631</c:v>
                </c:pt>
                <c:pt idx="506">
                  <c:v>6.5904787387718304</c:v>
                </c:pt>
                <c:pt idx="507">
                  <c:v>6.6032970604438006</c:v>
                </c:pt>
                <c:pt idx="508">
                  <c:v>6.6171854300249633</c:v>
                </c:pt>
                <c:pt idx="509">
                  <c:v>6.630007175723204</c:v>
                </c:pt>
                <c:pt idx="510">
                  <c:v>6.6438992556570611</c:v>
                </c:pt>
                <c:pt idx="511">
                  <c:v>6.6577932657579098</c:v>
                </c:pt>
                <c:pt idx="512">
                  <c:v>6.6706202194808828</c:v>
                </c:pt>
                <c:pt idx="513">
                  <c:v>6.6845179429492418</c:v>
                </c:pt>
                <c:pt idx="514">
                  <c:v>6.6984175981532594</c:v>
                </c:pt>
                <c:pt idx="515">
                  <c:v>6.7112497641335489</c:v>
                </c:pt>
                <c:pt idx="516">
                  <c:v>6.7251531357235468</c:v>
                </c:pt>
                <c:pt idx="517">
                  <c:v>6.7390584406197576</c:v>
                </c:pt>
                <c:pt idx="518">
                  <c:v>6.7529656793599333</c:v>
                </c:pt>
                <c:pt idx="519">
                  <c:v>6.7658048473994841</c:v>
                </c:pt>
                <c:pt idx="520">
                  <c:v>6.7807859605242093</c:v>
                </c:pt>
                <c:pt idx="521">
                  <c:v>6.7936287011827021</c:v>
                </c:pt>
                <c:pt idx="522">
                  <c:v>6.8064730914129372</c:v>
                </c:pt>
                <c:pt idx="523">
                  <c:v>6.8203897094831181</c:v>
                </c:pt>
                <c:pt idx="524">
                  <c:v>6.8343082645454398</c:v>
                </c:pt>
                <c:pt idx="525">
                  <c:v>6.8482287571391911</c:v>
                </c:pt>
                <c:pt idx="526">
                  <c:v>6.8610801627793689</c:v>
                </c:pt>
                <c:pt idx="527">
                  <c:v>6.875004382911662</c:v>
                </c:pt>
                <c:pt idx="528">
                  <c:v>6.8889305421530143</c:v>
                </c:pt>
                <c:pt idx="529">
                  <c:v>6.9017871799456687</c:v>
                </c:pt>
                <c:pt idx="530">
                  <c:v>6.9146454708822178</c:v>
                </c:pt>
                <c:pt idx="531">
                  <c:v>6.9296489002656463</c:v>
                </c:pt>
                <c:pt idx="532">
                  <c:v>6.9425107744728001</c:v>
                </c:pt>
                <c:pt idx="533">
                  <c:v>6.9553743031708484</c:v>
                </c:pt>
                <c:pt idx="534">
                  <c:v>6.9693116601344887</c:v>
                </c:pt>
                <c:pt idx="535">
                  <c:v>6.9832509598680845</c:v>
                </c:pt>
                <c:pt idx="536">
                  <c:v>6.9961197305965213</c:v>
                </c:pt>
                <c:pt idx="537">
                  <c:v>7.0100627679489076</c:v>
                </c:pt>
                <c:pt idx="538">
                  <c:v>7.0229349897121551</c:v>
                </c:pt>
                <c:pt idx="539">
                  <c:v>7.0368817666882464</c:v>
                </c:pt>
                <c:pt idx="540">
                  <c:v>7.0508304890615516</c:v>
                </c:pt>
                <c:pt idx="541">
                  <c:v>7.0637079599440709</c:v>
                </c:pt>
                <c:pt idx="542">
                  <c:v>7.0776604249916275</c:v>
                </c:pt>
                <c:pt idx="543">
                  <c:v>7.0916148370236494</c:v>
                </c:pt>
                <c:pt idx="544">
                  <c:v>7.104497561308226</c:v>
                </c:pt>
                <c:pt idx="545">
                  <c:v>7.1173819454524905</c:v>
                </c:pt>
                <c:pt idx="546">
                  <c:v>7.1324158254030632</c:v>
                </c:pt>
                <c:pt idx="547">
                  <c:v>7.1453038073777284</c:v>
                </c:pt>
                <c:pt idx="548">
                  <c:v>7.1592676624985643</c:v>
                </c:pt>
                <c:pt idx="549">
                  <c:v>7.1732334677842315</c:v>
                </c:pt>
                <c:pt idx="550">
                  <c:v>7.186126711742256</c:v>
                </c:pt>
                <c:pt idx="551">
                  <c:v>7.2000962688762939</c:v>
                </c:pt>
                <c:pt idx="552">
                  <c:v>7.2140677777682374</c:v>
                </c:pt>
                <c:pt idx="553">
                  <c:v>7.2280412389635593</c:v>
                </c:pt>
                <c:pt idx="554">
                  <c:v>7.2409415518140365</c:v>
                </c:pt>
                <c:pt idx="555">
                  <c:v>7.2549187689728676</c:v>
                </c:pt>
                <c:pt idx="556">
                  <c:v>7.2688979400307874</c:v>
                </c:pt>
                <c:pt idx="557">
                  <c:v>7.2818035249405622</c:v>
                </c:pt>
                <c:pt idx="558">
                  <c:v>7.2957864550325562</c:v>
                </c:pt>
                <c:pt idx="559">
                  <c:v>7.3086955107530587</c:v>
                </c:pt>
                <c:pt idx="560">
                  <c:v>7.3237581822539175</c:v>
                </c:pt>
                <c:pt idx="561">
                  <c:v>7.3366708495985078</c:v>
                </c:pt>
                <c:pt idx="562">
                  <c:v>7.3495851845282099</c:v>
                </c:pt>
                <c:pt idx="563">
                  <c:v>7.3646540168298484</c:v>
                </c:pt>
                <c:pt idx="564">
                  <c:v>7.377571966338631</c:v>
                </c:pt>
                <c:pt idx="565">
                  <c:v>7.3915682950168167</c:v>
                </c:pt>
                <c:pt idx="566">
                  <c:v>7.4044897219910348</c:v>
                </c:pt>
                <c:pt idx="567">
                  <c:v>7.4184898189376582</c:v>
                </c:pt>
                <c:pt idx="568">
                  <c:v>7.4314147252500806</c:v>
                </c:pt>
                <c:pt idx="569">
                  <c:v>7.4454185924947573</c:v>
                </c:pt>
                <c:pt idx="570">
                  <c:v>7.4594244210970801</c:v>
                </c:pt>
                <c:pt idx="571">
                  <c:v>7.4734322116065481</c:v>
                </c:pt>
                <c:pt idx="572">
                  <c:v>7.4863642215822184</c:v>
                </c:pt>
                <c:pt idx="573">
                  <c:v>7.4992979041430123</c:v>
                </c:pt>
                <c:pt idx="574">
                  <c:v>7.5133112815515819</c:v>
                </c:pt>
                <c:pt idx="575">
                  <c:v>7.527326622982847</c:v>
                </c:pt>
                <c:pt idx="576">
                  <c:v>7.5402656049186723</c:v>
                </c:pt>
                <c:pt idx="577">
                  <c:v>7.5542847248644156</c:v>
                </c:pt>
                <c:pt idx="578">
                  <c:v>7.5683058104429799</c:v>
                </c:pt>
                <c:pt idx="579">
                  <c:v>7.5812500960982909</c:v>
                </c:pt>
                <c:pt idx="580">
                  <c:v>7.5941960575158314</c:v>
                </c:pt>
                <c:pt idx="581">
                  <c:v>7.6093017977258164</c:v>
                </c:pt>
                <c:pt idx="582">
                  <c:v>7.6222513914504226</c:v>
                </c:pt>
                <c:pt idx="583">
                  <c:v>7.6362820106014864</c:v>
                </c:pt>
                <c:pt idx="584">
                  <c:v>7.649235098851717</c:v>
                </c:pt>
                <c:pt idx="585">
                  <c:v>7.6632695047605628</c:v>
                </c:pt>
                <c:pt idx="586">
                  <c:v>7.6773058805913719</c:v>
                </c:pt>
                <c:pt idx="587">
                  <c:v>7.6902642841341908</c:v>
                </c:pt>
                <c:pt idx="588">
                  <c:v>7.7053845442314737</c:v>
                </c:pt>
                <c:pt idx="589">
                  <c:v>7.7183465870675718</c:v>
                </c:pt>
                <c:pt idx="590">
                  <c:v>7.7313103102670251</c:v>
                </c:pt>
                <c:pt idx="591">
                  <c:v>7.7453562404818408</c:v>
                </c:pt>
                <c:pt idx="592">
                  <c:v>7.759404143855364</c:v>
                </c:pt>
                <c:pt idx="593">
                  <c:v>7.7734540209420597</c:v>
                </c:pt>
                <c:pt idx="594">
                  <c:v>7.7864248905489628</c:v>
                </c:pt>
                <c:pt idx="595">
                  <c:v>7.8004785647971104</c:v>
                </c:pt>
                <c:pt idx="596">
                  <c:v>7.8145342143804672</c:v>
                </c:pt>
                <c:pt idx="597">
                  <c:v>7.8275104138861158</c:v>
                </c:pt>
                <c:pt idx="598">
                  <c:v>7.8415698637521958</c:v>
                </c:pt>
                <c:pt idx="599">
                  <c:v>7.8556312905775219</c:v>
                </c:pt>
                <c:pt idx="600">
                  <c:v>7.8696946949181612</c:v>
                </c:pt>
                <c:pt idx="601">
                  <c:v>7.8826780545971014</c:v>
                </c:pt>
                <c:pt idx="602">
                  <c:v>7.895663100171217</c:v>
                </c:pt>
                <c:pt idx="603">
                  <c:v>7.9097321358702466</c:v>
                </c:pt>
                <c:pt idx="604">
                  <c:v>7.9227206951325737</c:v>
                </c:pt>
                <c:pt idx="605">
                  <c:v>7.9367935383572705</c:v>
                </c:pt>
                <c:pt idx="606">
                  <c:v>7.9508683623098682</c:v>
                </c:pt>
                <c:pt idx="607">
                  <c:v>7.9649451675480236</c:v>
                </c:pt>
                <c:pt idx="608">
                  <c:v>7.9779409006339579</c:v>
                </c:pt>
                <c:pt idx="609">
                  <c:v>7.9931047241127873</c:v>
                </c:pt>
                <c:pt idx="610">
                  <c:v>8.0061041174927379</c:v>
                </c:pt>
                <c:pt idx="611">
                  <c:v>8.0191052009346695</c:v>
                </c:pt>
                <c:pt idx="612">
                  <c:v>8.0331916156945162</c:v>
                </c:pt>
                <c:pt idx="613">
                  <c:v>8.0472800150047377</c:v>
                </c:pt>
                <c:pt idx="614">
                  <c:v>8.06137039942457</c:v>
                </c:pt>
                <c:pt idx="615">
                  <c:v>8.0743786705352836</c:v>
                </c:pt>
                <c:pt idx="616">
                  <c:v>8.0873886340173211</c:v>
                </c:pt>
                <c:pt idx="617">
                  <c:v>8.1025690643032426</c:v>
                </c:pt>
                <c:pt idx="618">
                  <c:v>8.115582696100887</c:v>
                </c:pt>
                <c:pt idx="619">
                  <c:v>8.1296827085973433</c:v>
                </c:pt>
                <c:pt idx="620">
                  <c:v>8.1437847094776767</c:v>
                </c:pt>
                <c:pt idx="621">
                  <c:v>8.1578886993027826</c:v>
                </c:pt>
                <c:pt idx="622">
                  <c:v>8.1709095326545143</c:v>
                </c:pt>
                <c:pt idx="623">
                  <c:v>8.1839320616480453</c:v>
                </c:pt>
                <c:pt idx="624">
                  <c:v>8.1991271558326009</c:v>
                </c:pt>
                <c:pt idx="625">
                  <c:v>8.2121533602321684</c:v>
                </c:pt>
                <c:pt idx="626">
                  <c:v>8.2251812616728071</c:v>
                </c:pt>
                <c:pt idx="627">
                  <c:v>8.238210860596757</c:v>
                </c:pt>
                <c:pt idx="628">
                  <c:v>8.2534142053618744</c:v>
                </c:pt>
                <c:pt idx="629">
                  <c:v>8.2675336668908006</c:v>
                </c:pt>
                <c:pt idx="630">
                  <c:v>8.2805687856917771</c:v>
                </c:pt>
                <c:pt idx="631">
                  <c:v>8.2946920820926238</c:v>
                </c:pt>
                <c:pt idx="632">
                  <c:v>8.3088173734502409</c:v>
                </c:pt>
                <c:pt idx="633">
                  <c:v>8.3218578750933503</c:v>
                </c:pt>
                <c:pt idx="634">
                  <c:v>8.335987004490768</c:v>
                </c:pt>
                <c:pt idx="635">
                  <c:v>8.3501181304932803</c:v>
                </c:pt>
                <c:pt idx="636">
                  <c:v>8.3631640194260388</c:v>
                </c:pt>
                <c:pt idx="637">
                  <c:v>8.376211610533046</c:v>
                </c:pt>
                <c:pt idx="638">
                  <c:v>8.3914359521096706</c:v>
                </c:pt>
                <c:pt idx="639">
                  <c:v>8.4044872327851134</c:v>
                </c:pt>
                <c:pt idx="640">
                  <c:v>8.4186280426419859</c:v>
                </c:pt>
                <c:pt idx="641">
                  <c:v>8.431682872947734</c:v>
                </c:pt>
                <c:pt idx="642">
                  <c:v>8.4469156626449973</c:v>
                </c:pt>
                <c:pt idx="643">
                  <c:v>8.4599741866150637</c:v>
                </c:pt>
                <c:pt idx="644">
                  <c:v>8.4741228455090667</c:v>
                </c:pt>
                <c:pt idx="645">
                  <c:v>8.4882735065318204</c:v>
                </c:pt>
                <c:pt idx="646">
                  <c:v>8.5013374326956725</c:v>
                </c:pt>
                <c:pt idx="647">
                  <c:v>8.5154919455590772</c:v>
                </c:pt>
                <c:pt idx="648">
                  <c:v>8.5285594282360346</c:v>
                </c:pt>
                <c:pt idx="649">
                  <c:v>8.5438069832112316</c:v>
                </c:pt>
                <c:pt idx="650">
                  <c:v>8.5568781667165812</c:v>
                </c:pt>
                <c:pt idx="651">
                  <c:v>8.5699510590036745</c:v>
                </c:pt>
                <c:pt idx="652">
                  <c:v>8.5852049269783421</c:v>
                </c:pt>
                <c:pt idx="653">
                  <c:v>8.5982815231589829</c:v>
                </c:pt>
                <c:pt idx="654">
                  <c:v>8.6124497656122188</c:v>
                </c:pt>
                <c:pt idx="655">
                  <c:v>8.6255299252088147</c:v>
                </c:pt>
                <c:pt idx="656">
                  <c:v>8.6407922741139238</c:v>
                </c:pt>
                <c:pt idx="657">
                  <c:v>8.6538761417238508</c:v>
                </c:pt>
                <c:pt idx="658">
                  <c:v>8.6669617214337045</c:v>
                </c:pt>
                <c:pt idx="659">
                  <c:v>8.6822303955971467</c:v>
                </c:pt>
                <c:pt idx="660">
                  <c:v>8.6953196863944306</c:v>
                </c:pt>
                <c:pt idx="661">
                  <c:v>8.7095016850981803</c:v>
                </c:pt>
                <c:pt idx="662">
                  <c:v>8.7215034089965684</c:v>
                </c:pt>
                <c:pt idx="663">
                  <c:v>8.7367804138603518</c:v>
                </c:pt>
                <c:pt idx="664">
                  <c:v>8.7509682941602769</c:v>
                </c:pt>
                <c:pt idx="665">
                  <c:v>8.7640665859434552</c:v>
                </c:pt>
                <c:pt idx="666">
                  <c:v>8.7782583383757746</c:v>
                </c:pt>
                <c:pt idx="667">
                  <c:v>8.7913602054105677</c:v>
                </c:pt>
                <c:pt idx="668">
                  <c:v>8.8055558320894214</c:v>
                </c:pt>
                <c:pt idx="669">
                  <c:v>8.8186612763281325</c:v>
                </c:pt>
                <c:pt idx="670">
                  <c:v>8.8339531323523417</c:v>
                </c:pt>
                <c:pt idx="671">
                  <c:v>8.8470622989558496</c:v>
                </c:pt>
                <c:pt idx="672">
                  <c:v>8.8612658356603582</c:v>
                </c:pt>
                <c:pt idx="673">
                  <c:v>8.8743785834554441</c:v>
                </c:pt>
                <c:pt idx="674">
                  <c:v>8.8885860008440947</c:v>
                </c:pt>
                <c:pt idx="675">
                  <c:v>8.90279543702664</c:v>
                </c:pt>
                <c:pt idx="676">
                  <c:v>8.9159136319818177</c:v>
                </c:pt>
                <c:pt idx="677">
                  <c:v>8.9312203680689102</c:v>
                </c:pt>
                <c:pt idx="678">
                  <c:v>8.9443422926366747</c:v>
                </c:pt>
                <c:pt idx="679">
                  <c:v>8.9574659392794533</c:v>
                </c:pt>
                <c:pt idx="680">
                  <c:v>8.9727790374772773</c:v>
                </c:pt>
                <c:pt idx="681">
                  <c:v>8.9859064168336342</c:v>
                </c:pt>
                <c:pt idx="682">
                  <c:v>9.0001296894138036</c:v>
                </c:pt>
                <c:pt idx="683">
                  <c:v>9.0132606599208156</c:v>
                </c:pt>
                <c:pt idx="684">
                  <c:v>9.0274878239785394</c:v>
                </c:pt>
                <c:pt idx="685">
                  <c:v>9.0406223876015481</c:v>
                </c:pt>
                <c:pt idx="686">
                  <c:v>9.054853445266831</c:v>
                </c:pt>
                <c:pt idx="687">
                  <c:v>9.069086528450379</c:v>
                </c:pt>
                <c:pt idx="688">
                  <c:v>9.0833216377288775</c:v>
                </c:pt>
                <c:pt idx="689">
                  <c:v>9.0964635374093881</c:v>
                </c:pt>
                <c:pt idx="690">
                  <c:v>9.1096071644121785</c:v>
                </c:pt>
                <c:pt idx="691">
                  <c:v>9.1238480434271096</c:v>
                </c:pt>
                <c:pt idx="692">
                  <c:v>9.1380909507572596</c:v>
                </c:pt>
                <c:pt idx="693">
                  <c:v>9.1512400506107472</c:v>
                </c:pt>
                <c:pt idx="694">
                  <c:v>9.1654868601714359</c:v>
                </c:pt>
                <c:pt idx="695">
                  <c:v>9.1797356997371651</c:v>
                </c:pt>
                <c:pt idx="696">
                  <c:v>9.1939865698865351</c:v>
                </c:pt>
                <c:pt idx="697">
                  <c:v>9.2071430220489194</c:v>
                </c:pt>
                <c:pt idx="698">
                  <c:v>9.2224944042517283</c:v>
                </c:pt>
                <c:pt idx="699">
                  <c:v>9.2356546078151922</c:v>
                </c:pt>
                <c:pt idx="700">
                  <c:v>9.2488165435162024</c:v>
                </c:pt>
                <c:pt idx="701">
                  <c:v>9.2630772623903077</c:v>
                </c:pt>
                <c:pt idx="702">
                  <c:v>9.2773400152354899</c:v>
                </c:pt>
                <c:pt idx="703">
                  <c:v>9.2916048026320439</c:v>
                </c:pt>
                <c:pt idx="704">
                  <c:v>9.3047741050072865</c:v>
                </c:pt>
                <c:pt idx="705">
                  <c:v>9.3190428066345383</c:v>
                </c:pt>
                <c:pt idx="706">
                  <c:v>9.3333135445107871</c:v>
                </c:pt>
                <c:pt idx="707">
                  <c:v>9.3464883411439228</c:v>
                </c:pt>
                <c:pt idx="708">
                  <c:v>9.3607629965175843</c:v>
                </c:pt>
                <c:pt idx="709">
                  <c:v>9.3750396898400208</c:v>
                </c:pt>
                <c:pt idx="710">
                  <c:v>9.3893184216932291</c:v>
                </c:pt>
                <c:pt idx="711">
                  <c:v>9.402500599408075</c:v>
                </c:pt>
                <c:pt idx="712">
                  <c:v>9.4156845150501116</c:v>
                </c:pt>
                <c:pt idx="713">
                  <c:v>9.431067947124129</c:v>
                </c:pt>
                <c:pt idx="714">
                  <c:v>9.4442556298475981</c:v>
                </c:pt>
                <c:pt idx="715">
                  <c:v>9.4574450519502076</c:v>
                </c:pt>
                <c:pt idx="716">
                  <c:v>9.47283491006411</c:v>
                </c:pt>
                <c:pt idx="717">
                  <c:v>9.4860281023960127</c:v>
                </c:pt>
                <c:pt idx="718">
                  <c:v>9.4992230355608296</c:v>
                </c:pt>
                <c:pt idx="719">
                  <c:v>9.5135195115038638</c:v>
                </c:pt>
                <c:pt idx="720">
                  <c:v>9.527818031631389</c:v>
                </c:pt>
                <c:pt idx="721">
                  <c:v>9.5410184804658176</c:v>
                </c:pt>
                <c:pt idx="722">
                  <c:v>9.5553209333608624</c:v>
                </c:pt>
                <c:pt idx="723">
                  <c:v>9.569625432150124</c:v>
                </c:pt>
                <c:pt idx="724">
                  <c:v>9.5839319774189704</c:v>
                </c:pt>
                <c:pt idx="725">
                  <c:v>9.5971398361140849</c:v>
                </c:pt>
                <c:pt idx="726">
                  <c:v>9.6103494395149518</c:v>
                </c:pt>
                <c:pt idx="727">
                  <c:v>9.6257628492118794</c:v>
                </c:pt>
                <c:pt idx="728">
                  <c:v>9.6389762343902738</c:v>
                </c:pt>
                <c:pt idx="729">
                  <c:v>9.6532927055147226</c:v>
                </c:pt>
                <c:pt idx="730">
                  <c:v>9.666509729060266</c:v>
                </c:pt>
                <c:pt idx="731">
                  <c:v>9.6819317980715471</c:v>
                </c:pt>
                <c:pt idx="732">
                  <c:v>9.6951526076450421</c:v>
                </c:pt>
                <c:pt idx="733">
                  <c:v>9.7094771240793687</c:v>
                </c:pt>
                <c:pt idx="734">
                  <c:v>9.7238036927253777</c:v>
                </c:pt>
                <c:pt idx="735">
                  <c:v>9.7381323141711906</c:v>
                </c:pt>
                <c:pt idx="736">
                  <c:v>9.7513605564877857</c:v>
                </c:pt>
                <c:pt idx="737">
                  <c:v>9.7656931272793841</c:v>
                </c:pt>
                <c:pt idx="738">
                  <c:v>9.7800277525913089</c:v>
                </c:pt>
                <c:pt idx="739">
                  <c:v>9.7932615384659112</c:v>
                </c:pt>
                <c:pt idx="740">
                  <c:v>9.8076001164344433</c:v>
                </c:pt>
                <c:pt idx="741">
                  <c:v>9.8219407506459859</c:v>
                </c:pt>
                <c:pt idx="742">
                  <c:v>9.8351800847268223</c:v>
                </c:pt>
                <c:pt idx="743">
                  <c:v>9.8495246749099223</c:v>
                </c:pt>
                <c:pt idx="744">
                  <c:v>9.8627676616642201</c:v>
                </c:pt>
                <c:pt idx="745">
                  <c:v>9.8782200297703771</c:v>
                </c:pt>
                <c:pt idx="746">
                  <c:v>9.8914668174437317</c:v>
                </c:pt>
                <c:pt idx="747">
                  <c:v>9.9047153601234292</c:v>
                </c:pt>
                <c:pt idx="748">
                  <c:v>9.9201742120031948</c:v>
                </c:pt>
                <c:pt idx="749">
                  <c:v>9.9334265587923323</c:v>
                </c:pt>
                <c:pt idx="750">
                  <c:v>9.9466806620612012</c:v>
                </c:pt>
                <c:pt idx="751">
                  <c:v>9.9599365222754734</c:v>
                </c:pt>
                <c:pt idx="752">
                  <c:v>9.9754039137307497</c:v>
                </c:pt>
                <c:pt idx="753">
                  <c:v>9.9886635822584662</c:v>
                </c:pt>
                <c:pt idx="754">
                  <c:v>10.003030207507651</c:v>
                </c:pt>
                <c:pt idx="755">
                  <c:v>10.017398897052619</c:v>
                </c:pt>
                <c:pt idx="756">
                  <c:v>10.030664135514733</c:v>
                </c:pt>
                <c:pt idx="757">
                  <c:v>10.045036796527107</c:v>
                </c:pt>
                <c:pt idx="758">
                  <c:v>10.058305701972452</c:v>
                </c:pt>
                <c:pt idx="759">
                  <c:v>10.072682336648217</c:v>
                </c:pt>
                <c:pt idx="760">
                  <c:v>10.087061038497422</c:v>
                </c:pt>
                <c:pt idx="761">
                  <c:v>10.100335521641728</c:v>
                </c:pt>
                <c:pt idx="762">
                  <c:v>10.114718200495769</c:v>
                </c:pt>
                <c:pt idx="763">
                  <c:v>10.129102948261899</c:v>
                </c:pt>
                <c:pt idx="764">
                  <c:v>10.143489765535397</c:v>
                </c:pt>
                <c:pt idx="765">
                  <c:v>10.156771741913007</c:v>
                </c:pt>
                <c:pt idx="766">
                  <c:v>10.171162540682516</c:v>
                </c:pt>
                <c:pt idx="767">
                  <c:v>10.185555410701005</c:v>
                </c:pt>
                <c:pt idx="768">
                  <c:v>10.198842975774248</c:v>
                </c:pt>
                <c:pt idx="769">
                  <c:v>10.214347366870353</c:v>
                </c:pt>
                <c:pt idx="770">
                  <c:v>10.227638758498621</c:v>
                </c:pt>
                <c:pt idx="771">
                  <c:v>10.242039759947001</c:v>
                </c:pt>
                <c:pt idx="772">
                  <c:v>10.25533483303408</c:v>
                </c:pt>
                <c:pt idx="773">
                  <c:v>10.269739823834263</c:v>
                </c:pt>
                <c:pt idx="774">
                  <c:v>10.284146889970987</c:v>
                </c:pt>
                <c:pt idx="775">
                  <c:v>10.297447562782963</c:v>
                </c:pt>
                <c:pt idx="776">
                  <c:v>10.311858621632734</c:v>
                </c:pt>
                <c:pt idx="777">
                  <c:v>10.326271757568021</c:v>
                </c:pt>
                <c:pt idx="778">
                  <c:v>10.339578034823941</c:v>
                </c:pt>
                <c:pt idx="779">
                  <c:v>10.352886082885636</c:v>
                </c:pt>
                <c:pt idx="780">
                  <c:v>10.367305133804319</c:v>
                </c:pt>
                <c:pt idx="781">
                  <c:v>10.381726264113125</c:v>
                </c:pt>
                <c:pt idx="782">
                  <c:v>10.395039922837151</c:v>
                </c:pt>
                <c:pt idx="783">
                  <c:v>10.409465053659261</c:v>
                </c:pt>
                <c:pt idx="784">
                  <c:v>10.423892265625586</c:v>
                </c:pt>
                <c:pt idx="785">
                  <c:v>10.438321559336691</c:v>
                </c:pt>
                <c:pt idx="786">
                  <c:v>10.451642755599815</c:v>
                </c:pt>
                <c:pt idx="787">
                  <c:v>10.467186394396947</c:v>
                </c:pt>
                <c:pt idx="788">
                  <c:v>10.480511436612632</c:v>
                </c:pt>
                <c:pt idx="789">
                  <c:v>10.493838254632445</c:v>
                </c:pt>
                <c:pt idx="790">
                  <c:v>10.508277645315243</c:v>
                </c:pt>
                <c:pt idx="791">
                  <c:v>10.522719121259177</c:v>
                </c:pt>
                <c:pt idx="792">
                  <c:v>10.536051565782628</c:v>
                </c:pt>
              </c:numCache>
            </c:numRef>
          </c:xVal>
          <c:yVal>
            <c:numRef>
              <c:f>CHS_31Oct2015!$F$27:$F$819</c:f>
              <c:numCache>
                <c:formatCode>General</c:formatCode>
                <c:ptCount val="793"/>
                <c:pt idx="0">
                  <c:v>0.104</c:v>
                </c:pt>
                <c:pt idx="1">
                  <c:v>0.13099869</c:v>
                </c:pt>
                <c:pt idx="2">
                  <c:v>0.21697395999999999</c:v>
                </c:pt>
                <c:pt idx="3">
                  <c:v>0.33292008000000001</c:v>
                </c:pt>
                <c:pt idx="4">
                  <c:v>0.38285828999999999</c:v>
                </c:pt>
                <c:pt idx="5">
                  <c:v>0.44178341999999998</c:v>
                </c:pt>
                <c:pt idx="6">
                  <c:v>0.50468690000000005</c:v>
                </c:pt>
                <c:pt idx="7">
                  <c:v>0.52360700000000004</c:v>
                </c:pt>
                <c:pt idx="8">
                  <c:v>0.59448234999999994</c:v>
                </c:pt>
                <c:pt idx="9">
                  <c:v>0.59740797999999995</c:v>
                </c:pt>
                <c:pt idx="10">
                  <c:v>0.66025968000000002</c:v>
                </c:pt>
                <c:pt idx="11">
                  <c:v>0.66716500000000001</c:v>
                </c:pt>
                <c:pt idx="12">
                  <c:v>0.68705743999999991</c:v>
                </c:pt>
                <c:pt idx="13">
                  <c:v>0.71991850000000002</c:v>
                </c:pt>
                <c:pt idx="14">
                  <c:v>0.71083943999999999</c:v>
                </c:pt>
                <c:pt idx="15">
                  <c:v>0.76366124999999996</c:v>
                </c:pt>
                <c:pt idx="16">
                  <c:v>0.74560311000000001</c:v>
                </c:pt>
                <c:pt idx="17">
                  <c:v>0.79142193000000005</c:v>
                </c:pt>
                <c:pt idx="18">
                  <c:v>0.79131091000000009</c:v>
                </c:pt>
                <c:pt idx="19">
                  <c:v>0.79720225000000011</c:v>
                </c:pt>
                <c:pt idx="20">
                  <c:v>0.82204712000000002</c:v>
                </c:pt>
                <c:pt idx="21">
                  <c:v>0.80598000000000014</c:v>
                </c:pt>
                <c:pt idx="22">
                  <c:v>0.84676712999999992</c:v>
                </c:pt>
                <c:pt idx="23">
                  <c:v>0.82871474999999994</c:v>
                </c:pt>
                <c:pt idx="24">
                  <c:v>0.86351457999999992</c:v>
                </c:pt>
                <c:pt idx="25">
                  <c:v>0.85940538</c:v>
                </c:pt>
                <c:pt idx="26">
                  <c:v>0.86129568000000001</c:v>
                </c:pt>
                <c:pt idx="27">
                  <c:v>0.88111815999999998</c:v>
                </c:pt>
                <c:pt idx="28">
                  <c:v>0.8590864399999999</c:v>
                </c:pt>
                <c:pt idx="29">
                  <c:v>0.89583552</c:v>
                </c:pt>
                <c:pt idx="30">
                  <c:v>0.87679680000000004</c:v>
                </c:pt>
                <c:pt idx="31">
                  <c:v>0.91155960000000003</c:v>
                </c:pt>
                <c:pt idx="32">
                  <c:v>0.90047440000000001</c:v>
                </c:pt>
                <c:pt idx="33">
                  <c:v>0.89936994000000003</c:v>
                </c:pt>
                <c:pt idx="34">
                  <c:v>0.91618200000000005</c:v>
                </c:pt>
                <c:pt idx="35">
                  <c:v>0.89316981000000006</c:v>
                </c:pt>
                <c:pt idx="36">
                  <c:v>0.92590800000000006</c:v>
                </c:pt>
                <c:pt idx="37">
                  <c:v>0.90388676000000001</c:v>
                </c:pt>
                <c:pt idx="38">
                  <c:v>0.93363829999999992</c:v>
                </c:pt>
                <c:pt idx="39">
                  <c:v>0.92753572000000006</c:v>
                </c:pt>
                <c:pt idx="40">
                  <c:v>0.92642879000000011</c:v>
                </c:pt>
                <c:pt idx="41">
                  <c:v>0.94620695999999993</c:v>
                </c:pt>
                <c:pt idx="42">
                  <c:v>0.92122183999999996</c:v>
                </c:pt>
                <c:pt idx="43">
                  <c:v>0.95293217999999991</c:v>
                </c:pt>
                <c:pt idx="44">
                  <c:v>0.93093624000000008</c:v>
                </c:pt>
                <c:pt idx="45">
                  <c:v>0.95568566999999993</c:v>
                </c:pt>
                <c:pt idx="46">
                  <c:v>0.94959470000000001</c:v>
                </c:pt>
                <c:pt idx="47">
                  <c:v>0.94052265999999995</c:v>
                </c:pt>
                <c:pt idx="48">
                  <c:v>0.95431679999999997</c:v>
                </c:pt>
                <c:pt idx="49">
                  <c:v>0.93531635999999996</c:v>
                </c:pt>
                <c:pt idx="50">
                  <c:v>0.95606446</c:v>
                </c:pt>
                <c:pt idx="51">
                  <c:v>0.9460119199999999</c:v>
                </c:pt>
                <c:pt idx="52">
                  <c:v>0.97271481999999998</c:v>
                </c:pt>
                <c:pt idx="53">
                  <c:v>0.96564311999999997</c:v>
                </c:pt>
                <c:pt idx="54">
                  <c:v>0.95757011999999997</c:v>
                </c:pt>
                <c:pt idx="55">
                  <c:v>0.96439719999999995</c:v>
                </c:pt>
                <c:pt idx="56">
                  <c:v>0.9473983199999999</c:v>
                </c:pt>
                <c:pt idx="57">
                  <c:v>0.96713329999999997</c:v>
                </c:pt>
                <c:pt idx="58">
                  <c:v>0.95509284000000005</c:v>
                </c:pt>
                <c:pt idx="59">
                  <c:v>0.97681680000000004</c:v>
                </c:pt>
                <c:pt idx="60">
                  <c:v>0.96476832000000001</c:v>
                </c:pt>
                <c:pt idx="61">
                  <c:v>0.96068191999999997</c:v>
                </c:pt>
                <c:pt idx="62">
                  <c:v>0.97545055999999997</c:v>
                </c:pt>
                <c:pt idx="63">
                  <c:v>0.95647115999999999</c:v>
                </c:pt>
                <c:pt idx="64">
                  <c:v>0.97618704000000001</c:v>
                </c:pt>
                <c:pt idx="65">
                  <c:v>0.96515762000000005</c:v>
                </c:pt>
                <c:pt idx="66">
                  <c:v>0.98487725999999998</c:v>
                </c:pt>
                <c:pt idx="67">
                  <c:v>0.97582295999999991</c:v>
                </c:pt>
                <c:pt idx="68">
                  <c:v>0.97371191999999995</c:v>
                </c:pt>
                <c:pt idx="69">
                  <c:v>0.97954271999999998</c:v>
                </c:pt>
                <c:pt idx="70">
                  <c:v>0.97247510999999998</c:v>
                </c:pt>
                <c:pt idx="71">
                  <c:v>0.98523291999999996</c:v>
                </c:pt>
                <c:pt idx="72">
                  <c:v>0.97915739999999996</c:v>
                </c:pt>
                <c:pt idx="73">
                  <c:v>0.99489371999999998</c:v>
                </c:pt>
                <c:pt idx="74">
                  <c:v>0.97991108999999998</c:v>
                </c:pt>
                <c:pt idx="75">
                  <c:v>0.98077320000000001</c:v>
                </c:pt>
                <c:pt idx="76">
                  <c:v>0.98856890000000008</c:v>
                </c:pt>
                <c:pt idx="77">
                  <c:v>0.98151613000000004</c:v>
                </c:pt>
                <c:pt idx="78">
                  <c:v>0.99029999999999996</c:v>
                </c:pt>
                <c:pt idx="79">
                  <c:v>0.98323881000000002</c:v>
                </c:pt>
                <c:pt idx="80">
                  <c:v>1.0009405499999999</c:v>
                </c:pt>
                <c:pt idx="81">
                  <c:v>0.99486959999999991</c:v>
                </c:pt>
                <c:pt idx="82">
                  <c:v>0.99275936999999981</c:v>
                </c:pt>
                <c:pt idx="83">
                  <c:v>0.9985669399999999</c:v>
                </c:pt>
                <c:pt idx="84">
                  <c:v>0.98558183999999993</c:v>
                </c:pt>
                <c:pt idx="85">
                  <c:v>1.00525072</c:v>
                </c:pt>
                <c:pt idx="86">
                  <c:v>0.99719424000000001</c:v>
                </c:pt>
                <c:pt idx="87">
                  <c:v>1.013889</c:v>
                </c:pt>
                <c:pt idx="88">
                  <c:v>0.99990932999999982</c:v>
                </c:pt>
                <c:pt idx="89">
                  <c:v>0.99878900000000004</c:v>
                </c:pt>
                <c:pt idx="90">
                  <c:v>0.99866779999999999</c:v>
                </c:pt>
                <c:pt idx="91">
                  <c:v>0.99260460000000006</c:v>
                </c:pt>
                <c:pt idx="92">
                  <c:v>1.00236942</c:v>
                </c:pt>
                <c:pt idx="93">
                  <c:v>0.99531879999999984</c:v>
                </c:pt>
                <c:pt idx="94">
                  <c:v>1.0139752800000001</c:v>
                </c:pt>
                <c:pt idx="95">
                  <c:v>1.0019841</c:v>
                </c:pt>
                <c:pt idx="96">
                  <c:v>1.00580436</c:v>
                </c:pt>
                <c:pt idx="97">
                  <c:v>1.0106217</c:v>
                </c:pt>
                <c:pt idx="98">
                  <c:v>1.0055498600000001</c:v>
                </c:pt>
                <c:pt idx="99">
                  <c:v>1.01431655</c:v>
                </c:pt>
                <c:pt idx="100">
                  <c:v>1.00528518</c:v>
                </c:pt>
                <c:pt idx="101">
                  <c:v>1.0199738699999998</c:v>
                </c:pt>
                <c:pt idx="102">
                  <c:v>1.0070154</c:v>
                </c:pt>
                <c:pt idx="103">
                  <c:v>1.00984422</c:v>
                </c:pt>
                <c:pt idx="104">
                  <c:v>1.0057631899999999</c:v>
                </c:pt>
                <c:pt idx="105">
                  <c:v>1.00366713</c:v>
                </c:pt>
                <c:pt idx="106">
                  <c:v>1.01734956</c:v>
                </c:pt>
                <c:pt idx="107">
                  <c:v>1.01228238</c:v>
                </c:pt>
                <c:pt idx="108">
                  <c:v>1.0318894600000001</c:v>
                </c:pt>
                <c:pt idx="109">
                  <c:v>1.0080803600000001</c:v>
                </c:pt>
                <c:pt idx="110">
                  <c:v>1.0188065799999999</c:v>
                </c:pt>
                <c:pt idx="111">
                  <c:v>1.0186722899999998</c:v>
                </c:pt>
                <c:pt idx="112">
                  <c:v>1.014594</c:v>
                </c:pt>
                <c:pt idx="113">
                  <c:v>1.0213716800000001</c:v>
                </c:pt>
                <c:pt idx="114">
                  <c:v>1.0153121999999999</c:v>
                </c:pt>
                <c:pt idx="115">
                  <c:v>1.0339153800000001</c:v>
                </c:pt>
                <c:pt idx="116">
                  <c:v>1.0081665</c:v>
                </c:pt>
                <c:pt idx="117">
                  <c:v>1.0277409099999999</c:v>
                </c:pt>
                <c:pt idx="118">
                  <c:v>1.0256348399999999</c:v>
                </c:pt>
                <c:pt idx="119">
                  <c:v>1.02746973</c:v>
                </c:pt>
                <c:pt idx="120">
                  <c:v>1.0352244900000001</c:v>
                </c:pt>
                <c:pt idx="121">
                  <c:v>1.0183348999999999</c:v>
                </c:pt>
                <c:pt idx="122">
                  <c:v>1.03199704</c:v>
                </c:pt>
                <c:pt idx="123">
                  <c:v>1.01020986</c:v>
                </c:pt>
                <c:pt idx="124">
                  <c:v>1.0268126399999999</c:v>
                </c:pt>
                <c:pt idx="125">
                  <c:v>1.0178179000000001</c:v>
                </c:pt>
                <c:pt idx="126">
                  <c:v>1.0196622800000001</c:v>
                </c:pt>
                <c:pt idx="127">
                  <c:v>1.0313472800000001</c:v>
                </c:pt>
                <c:pt idx="128">
                  <c:v>1.0213712399999999</c:v>
                </c:pt>
                <c:pt idx="129">
                  <c:v>1.0468164</c:v>
                </c:pt>
                <c:pt idx="130">
                  <c:v>1.01913392</c:v>
                </c:pt>
                <c:pt idx="131">
                  <c:v>1.0357308000000001</c:v>
                </c:pt>
                <c:pt idx="132">
                  <c:v>1.0198583899999998</c:v>
                </c:pt>
                <c:pt idx="133">
                  <c:v>1.0187506</c:v>
                </c:pt>
                <c:pt idx="134">
                  <c:v>1.0313977799999998</c:v>
                </c:pt>
                <c:pt idx="135">
                  <c:v>1.0204578</c:v>
                </c:pt>
                <c:pt idx="136">
                  <c:v>1.0458800800000001</c:v>
                </c:pt>
                <c:pt idx="137">
                  <c:v>1.0182222400000001</c:v>
                </c:pt>
                <c:pt idx="138">
                  <c:v>1.0338214400000001</c:v>
                </c:pt>
                <c:pt idx="139">
                  <c:v>1.0258239600000001</c:v>
                </c:pt>
                <c:pt idx="140">
                  <c:v>1.0276531600000001</c:v>
                </c:pt>
                <c:pt idx="141">
                  <c:v>1.0383333799999999</c:v>
                </c:pt>
                <c:pt idx="142">
                  <c:v>1.0244346</c:v>
                </c:pt>
                <c:pt idx="143">
                  <c:v>1.04689728</c:v>
                </c:pt>
                <c:pt idx="144">
                  <c:v>1.0202564399999998</c:v>
                </c:pt>
                <c:pt idx="145">
                  <c:v>1.03877614</c:v>
                </c:pt>
                <c:pt idx="146">
                  <c:v>1.0317666999999999</c:v>
                </c:pt>
                <c:pt idx="147">
                  <c:v>1.0316300700000001</c:v>
                </c:pt>
                <c:pt idx="148">
                  <c:v>1.04328135</c:v>
                </c:pt>
                <c:pt idx="149">
                  <c:v>1.0333404900000001</c:v>
                </c:pt>
                <c:pt idx="150">
                  <c:v>1.0528275999999999</c:v>
                </c:pt>
                <c:pt idx="151">
                  <c:v>1.0261992200000001</c:v>
                </c:pt>
                <c:pt idx="152">
                  <c:v>1.0447117499999998</c:v>
                </c:pt>
                <c:pt idx="153">
                  <c:v>1.0337842800000001</c:v>
                </c:pt>
                <c:pt idx="154">
                  <c:v>1.03462795</c:v>
                </c:pt>
                <c:pt idx="155">
                  <c:v>1.0394042000000001</c:v>
                </c:pt>
                <c:pt idx="156">
                  <c:v>1.03338376</c:v>
                </c:pt>
                <c:pt idx="157">
                  <c:v>1.05971511</c:v>
                </c:pt>
                <c:pt idx="158">
                  <c:v>1.0291995</c:v>
                </c:pt>
                <c:pt idx="159">
                  <c:v>1.0486642000000002</c:v>
                </c:pt>
                <c:pt idx="160">
                  <c:v>1.0387364000000001</c:v>
                </c:pt>
                <c:pt idx="161">
                  <c:v>1.0415380299999999</c:v>
                </c:pt>
                <c:pt idx="162">
                  <c:v>1.0482682999999999</c:v>
                </c:pt>
                <c:pt idx="163">
                  <c:v>1.0324562400000001</c:v>
                </c:pt>
                <c:pt idx="164">
                  <c:v>1.0597432600000001</c:v>
                </c:pt>
                <c:pt idx="165">
                  <c:v>1.02631688</c:v>
                </c:pt>
                <c:pt idx="166">
                  <c:v>1.0467434200000001</c:v>
                </c:pt>
                <c:pt idx="167">
                  <c:v>1.0378036000000002</c:v>
                </c:pt>
                <c:pt idx="168">
                  <c:v>1.0396236599999999</c:v>
                </c:pt>
                <c:pt idx="169">
                  <c:v>1.0551464000000002</c:v>
                </c:pt>
                <c:pt idx="170">
                  <c:v>1.04425156</c:v>
                </c:pt>
                <c:pt idx="171">
                  <c:v>1.0705337000000001</c:v>
                </c:pt>
                <c:pt idx="172">
                  <c:v>1.0292978399999999</c:v>
                </c:pt>
                <c:pt idx="173">
                  <c:v>1.0555857</c:v>
                </c:pt>
                <c:pt idx="174">
                  <c:v>1.04371806</c:v>
                </c:pt>
                <c:pt idx="175">
                  <c:v>1.0435686799999999</c:v>
                </c:pt>
                <c:pt idx="176">
                  <c:v>1.0532198399999999</c:v>
                </c:pt>
                <c:pt idx="177">
                  <c:v>1.0433019299999999</c:v>
                </c:pt>
                <c:pt idx="178">
                  <c:v>1.07151536</c:v>
                </c:pt>
                <c:pt idx="179">
                  <c:v>1.0361924</c:v>
                </c:pt>
                <c:pt idx="180">
                  <c:v>1.0683091300000001</c:v>
                </c:pt>
                <c:pt idx="181">
                  <c:v>1.05351862</c:v>
                </c:pt>
                <c:pt idx="182">
                  <c:v>1.0494591</c:v>
                </c:pt>
                <c:pt idx="183">
                  <c:v>1.0581234899999998</c:v>
                </c:pt>
                <c:pt idx="184">
                  <c:v>1.0423629699999999</c:v>
                </c:pt>
                <c:pt idx="185">
                  <c:v>1.0676205400000001</c:v>
                </c:pt>
                <c:pt idx="186">
                  <c:v>1.0303657499999999</c:v>
                </c:pt>
                <c:pt idx="187">
                  <c:v>1.0595242</c:v>
                </c:pt>
                <c:pt idx="188">
                  <c:v>1.0506064000000002</c:v>
                </c:pt>
                <c:pt idx="189">
                  <c:v>1.0494902499999998</c:v>
                </c:pt>
                <c:pt idx="190">
                  <c:v>1.05715962</c:v>
                </c:pt>
                <c:pt idx="191">
                  <c:v>1.03848528</c:v>
                </c:pt>
                <c:pt idx="192">
                  <c:v>1.0686104999999999</c:v>
                </c:pt>
                <c:pt idx="193">
                  <c:v>1.03626774</c:v>
                </c:pt>
                <c:pt idx="194">
                  <c:v>1.0634475999999999</c:v>
                </c:pt>
                <c:pt idx="195">
                  <c:v>1.05258608</c:v>
                </c:pt>
                <c:pt idx="196">
                  <c:v>1.05926268</c:v>
                </c:pt>
                <c:pt idx="197">
                  <c:v>1.0610828800000001</c:v>
                </c:pt>
                <c:pt idx="198">
                  <c:v>1.04047438</c:v>
                </c:pt>
                <c:pt idx="199">
                  <c:v>1.0744610200000002</c:v>
                </c:pt>
                <c:pt idx="200">
                  <c:v>1.0421467199999999</c:v>
                </c:pt>
                <c:pt idx="201">
                  <c:v>1.07613504</c:v>
                </c:pt>
                <c:pt idx="202">
                  <c:v>1.0642959600000002</c:v>
                </c:pt>
                <c:pt idx="203">
                  <c:v>1.064154</c:v>
                </c:pt>
                <c:pt idx="204">
                  <c:v>1.0718180000000002</c:v>
                </c:pt>
                <c:pt idx="205">
                  <c:v>1.04538098</c:v>
                </c:pt>
                <c:pt idx="206">
                  <c:v>1.0773877800000002</c:v>
                </c:pt>
                <c:pt idx="207">
                  <c:v>1.039258</c:v>
                </c:pt>
                <c:pt idx="208">
                  <c:v>1.06930926</c:v>
                </c:pt>
                <c:pt idx="209">
                  <c:v>1.0594400000000002</c:v>
                </c:pt>
                <c:pt idx="210">
                  <c:v>1.0651402800000001</c:v>
                </c:pt>
                <c:pt idx="211">
                  <c:v>1.0718124899999999</c:v>
                </c:pt>
                <c:pt idx="212">
                  <c:v>1.04637275</c:v>
                </c:pt>
                <c:pt idx="213">
                  <c:v>1.07737668</c:v>
                </c:pt>
                <c:pt idx="214">
                  <c:v>1.03830837</c:v>
                </c:pt>
                <c:pt idx="215">
                  <c:v>1.0761158800000001</c:v>
                </c:pt>
                <c:pt idx="216">
                  <c:v>1.0613902599999998</c:v>
                </c:pt>
                <c:pt idx="217">
                  <c:v>1.0700140000000002</c:v>
                </c:pt>
                <c:pt idx="218">
                  <c:v>1.0737504000000002</c:v>
                </c:pt>
                <c:pt idx="219">
                  <c:v>1.0502784000000001</c:v>
                </c:pt>
                <c:pt idx="220">
                  <c:v>1.0802919600000001</c:v>
                </c:pt>
                <c:pt idx="221">
                  <c:v>1.0422305600000001</c:v>
                </c:pt>
                <c:pt idx="222">
                  <c:v>1.0770868</c:v>
                </c:pt>
                <c:pt idx="223">
                  <c:v>1.0643180999999999</c:v>
                </c:pt>
                <c:pt idx="224">
                  <c:v>1.0719395199999999</c:v>
                </c:pt>
                <c:pt idx="225">
                  <c:v>1.0747223200000002</c:v>
                </c:pt>
                <c:pt idx="226">
                  <c:v>1.0512712000000002</c:v>
                </c:pt>
                <c:pt idx="227">
                  <c:v>1.0851319899999998</c:v>
                </c:pt>
                <c:pt idx="228">
                  <c:v>1.04710452</c:v>
                </c:pt>
                <c:pt idx="229">
                  <c:v>1.07901431</c:v>
                </c:pt>
                <c:pt idx="230">
                  <c:v>1.0681990000000001</c:v>
                </c:pt>
                <c:pt idx="231">
                  <c:v>1.0806896100000001</c:v>
                </c:pt>
                <c:pt idx="232">
                  <c:v>1.08344628</c:v>
                </c:pt>
                <c:pt idx="233">
                  <c:v>1.0590446099999999</c:v>
                </c:pt>
                <c:pt idx="234">
                  <c:v>1.0870608000000002</c:v>
                </c:pt>
                <c:pt idx="235">
                  <c:v>1.05197864</c:v>
                </c:pt>
                <c:pt idx="236">
                  <c:v>1.08191795</c:v>
                </c:pt>
                <c:pt idx="237">
                  <c:v>1.0691714200000002</c:v>
                </c:pt>
                <c:pt idx="238">
                  <c:v>1.0767888000000001</c:v>
                </c:pt>
                <c:pt idx="239">
                  <c:v>1.09119375</c:v>
                </c:pt>
                <c:pt idx="240">
                  <c:v>1.0619638499999999</c:v>
                </c:pt>
                <c:pt idx="241">
                  <c:v>1.0928519000000001</c:v>
                </c:pt>
                <c:pt idx="242">
                  <c:v>1.05878136</c:v>
                </c:pt>
                <c:pt idx="243">
                  <c:v>1.0857840000000001</c:v>
                </c:pt>
                <c:pt idx="244">
                  <c:v>1.0701403200000001</c:v>
                </c:pt>
                <c:pt idx="245">
                  <c:v>1.0816272</c:v>
                </c:pt>
                <c:pt idx="246">
                  <c:v>1.08438933</c:v>
                </c:pt>
                <c:pt idx="247">
                  <c:v>1.0619582400000001</c:v>
                </c:pt>
                <c:pt idx="248">
                  <c:v>1.0918601400000001</c:v>
                </c:pt>
                <c:pt idx="249">
                  <c:v>1.0578204</c:v>
                </c:pt>
                <c:pt idx="250">
                  <c:v>1.0809241200000002</c:v>
                </c:pt>
                <c:pt idx="251">
                  <c:v>1.0730426000000002</c:v>
                </c:pt>
                <c:pt idx="252">
                  <c:v>1.0825817600000001</c:v>
                </c:pt>
                <c:pt idx="253">
                  <c:v>1.0862979600000002</c:v>
                </c:pt>
                <c:pt idx="254">
                  <c:v>1.0600257</c:v>
                </c:pt>
                <c:pt idx="255">
                  <c:v>1.0947401400000001</c:v>
                </c:pt>
                <c:pt idx="256">
                  <c:v>1.0597629</c:v>
                </c:pt>
                <c:pt idx="257">
                  <c:v>1.0896076799999999</c:v>
                </c:pt>
                <c:pt idx="258">
                  <c:v>1.0797969600000001</c:v>
                </c:pt>
                <c:pt idx="259">
                  <c:v>1.0864238900000001</c:v>
                </c:pt>
                <c:pt idx="260">
                  <c:v>1.0930489999999999</c:v>
                </c:pt>
                <c:pt idx="261">
                  <c:v>1.0687339</c:v>
                </c:pt>
                <c:pt idx="262">
                  <c:v>1.1101733999999999</c:v>
                </c:pt>
                <c:pt idx="263">
                  <c:v>1.0732923000000001</c:v>
                </c:pt>
                <c:pt idx="264">
                  <c:v>1.09827344</c:v>
                </c:pt>
                <c:pt idx="265">
                  <c:v>1.08653708</c:v>
                </c:pt>
                <c:pt idx="266">
                  <c:v>1.0883353</c:v>
                </c:pt>
                <c:pt idx="267">
                  <c:v>1.0901217599999999</c:v>
                </c:pt>
                <c:pt idx="268">
                  <c:v>1.06388529</c:v>
                </c:pt>
                <c:pt idx="269">
                  <c:v>1.1014223999999999</c:v>
                </c:pt>
                <c:pt idx="270">
                  <c:v>1.0636100399999999</c:v>
                </c:pt>
                <c:pt idx="271">
                  <c:v>1.0895464799999999</c:v>
                </c:pt>
                <c:pt idx="272">
                  <c:v>1.0816848000000001</c:v>
                </c:pt>
                <c:pt idx="273">
                  <c:v>1.0854018400000001</c:v>
                </c:pt>
                <c:pt idx="274">
                  <c:v>1.0949223599999998</c:v>
                </c:pt>
                <c:pt idx="275">
                  <c:v>1.0706396899999999</c:v>
                </c:pt>
                <c:pt idx="276">
                  <c:v>1.10331504</c:v>
                </c:pt>
                <c:pt idx="277">
                  <c:v>1.07036244</c:v>
                </c:pt>
                <c:pt idx="278">
                  <c:v>1.0981927599999999</c:v>
                </c:pt>
                <c:pt idx="279">
                  <c:v>1.0855124999999999</c:v>
                </c:pt>
                <c:pt idx="280">
                  <c:v>1.0921309599999998</c:v>
                </c:pt>
                <c:pt idx="281">
                  <c:v>1.1016417199999999</c:v>
                </c:pt>
                <c:pt idx="282">
                  <c:v>1.07255736</c:v>
                </c:pt>
                <c:pt idx="283">
                  <c:v>1.1148464</c:v>
                </c:pt>
                <c:pt idx="284">
                  <c:v>1.0761364800000002</c:v>
                </c:pt>
                <c:pt idx="285">
                  <c:v>1.0991423999999999</c:v>
                </c:pt>
                <c:pt idx="286">
                  <c:v>1.0951267199999999</c:v>
                </c:pt>
                <c:pt idx="287">
                  <c:v>1.0930625999999999</c:v>
                </c:pt>
                <c:pt idx="288">
                  <c:v>1.1006253399999999</c:v>
                </c:pt>
                <c:pt idx="289">
                  <c:v>1.0754222400000002</c:v>
                </c:pt>
                <c:pt idx="290">
                  <c:v>1.11092703</c:v>
                </c:pt>
                <c:pt idx="291">
                  <c:v>1.0770700200000001</c:v>
                </c:pt>
                <c:pt idx="292">
                  <c:v>1.10196944</c:v>
                </c:pt>
                <c:pt idx="293">
                  <c:v>1.09411568</c:v>
                </c:pt>
                <c:pt idx="294">
                  <c:v>1.0939793599999998</c:v>
                </c:pt>
                <c:pt idx="295">
                  <c:v>1.10443483</c:v>
                </c:pt>
                <c:pt idx="296">
                  <c:v>1.0763545000000001</c:v>
                </c:pt>
                <c:pt idx="297">
                  <c:v>1.11183765</c:v>
                </c:pt>
                <c:pt idx="298">
                  <c:v>1.0789737099999999</c:v>
                </c:pt>
                <c:pt idx="299">
                  <c:v>1.10481224</c:v>
                </c:pt>
                <c:pt idx="300">
                  <c:v>1.0950404999999999</c:v>
                </c:pt>
                <c:pt idx="301">
                  <c:v>1.09585468</c:v>
                </c:pt>
                <c:pt idx="302">
                  <c:v>1.1024519999999998</c:v>
                </c:pt>
                <c:pt idx="303">
                  <c:v>1.0801800100000001</c:v>
                </c:pt>
                <c:pt idx="304">
                  <c:v>1.12235058</c:v>
                </c:pt>
                <c:pt idx="305">
                  <c:v>1.0847073599999999</c:v>
                </c:pt>
                <c:pt idx="306">
                  <c:v>1.1066865000000001</c:v>
                </c:pt>
                <c:pt idx="307">
                  <c:v>1.0959504</c:v>
                </c:pt>
                <c:pt idx="308">
                  <c:v>1.0967748399999999</c:v>
                </c:pt>
                <c:pt idx="309">
                  <c:v>1.1100935999999999</c:v>
                </c:pt>
                <c:pt idx="310">
                  <c:v>1.0840079999999999</c:v>
                </c:pt>
                <c:pt idx="311">
                  <c:v>1.1155584600000001</c:v>
                </c:pt>
                <c:pt idx="312">
                  <c:v>1.0827539800000001</c:v>
                </c:pt>
                <c:pt idx="313">
                  <c:v>1.1095161</c:v>
                </c:pt>
                <c:pt idx="314">
                  <c:v>1.0968681599999999</c:v>
                </c:pt>
                <c:pt idx="315">
                  <c:v>1.0967311199999998</c:v>
                </c:pt>
                <c:pt idx="316">
                  <c:v>1.1100374399999999</c:v>
                </c:pt>
                <c:pt idx="317">
                  <c:v>1.0849355999999999</c:v>
                </c:pt>
                <c:pt idx="318">
                  <c:v>1.1164567400000001</c:v>
                </c:pt>
                <c:pt idx="319">
                  <c:v>1.0846418</c:v>
                </c:pt>
                <c:pt idx="320">
                  <c:v>1.11424653</c:v>
                </c:pt>
                <c:pt idx="321">
                  <c:v>1.1064187999999999</c:v>
                </c:pt>
                <c:pt idx="322">
                  <c:v>1.1081993999999999</c:v>
                </c:pt>
                <c:pt idx="323">
                  <c:v>1.1186020999999999</c:v>
                </c:pt>
                <c:pt idx="324">
                  <c:v>1.0954292399999999</c:v>
                </c:pt>
                <c:pt idx="325">
                  <c:v>1.1278898399999999</c:v>
                </c:pt>
                <c:pt idx="326">
                  <c:v>1.09034889</c:v>
                </c:pt>
                <c:pt idx="327">
                  <c:v>1.1228133499999999</c:v>
                </c:pt>
                <c:pt idx="328">
                  <c:v>1.10348672</c:v>
                </c:pt>
                <c:pt idx="329">
                  <c:v>1.1023784999999999</c:v>
                </c:pt>
                <c:pt idx="330">
                  <c:v>1.1156590799999999</c:v>
                </c:pt>
                <c:pt idx="331">
                  <c:v>1.0906023</c:v>
                </c:pt>
                <c:pt idx="332">
                  <c:v>1.12493854</c:v>
                </c:pt>
                <c:pt idx="333">
                  <c:v>1.0970130499999999</c:v>
                </c:pt>
                <c:pt idx="334">
                  <c:v>1.1294348400000001</c:v>
                </c:pt>
                <c:pt idx="335">
                  <c:v>1.1187454399999999</c:v>
                </c:pt>
                <c:pt idx="336">
                  <c:v>1.1109435999999999</c:v>
                </c:pt>
                <c:pt idx="337">
                  <c:v>1.12228376</c:v>
                </c:pt>
                <c:pt idx="338">
                  <c:v>1.09820662</c:v>
                </c:pt>
                <c:pt idx="339">
                  <c:v>1.1267774100000001</c:v>
                </c:pt>
                <c:pt idx="340">
                  <c:v>1.0988770799999998</c:v>
                </c:pt>
                <c:pt idx="341">
                  <c:v>1.1283973200000001</c:v>
                </c:pt>
                <c:pt idx="342">
                  <c:v>1.1110305600000001</c:v>
                </c:pt>
                <c:pt idx="343">
                  <c:v>1.1080091399999998</c:v>
                </c:pt>
                <c:pt idx="344">
                  <c:v>1.1250791999999998</c:v>
                </c:pt>
                <c:pt idx="345">
                  <c:v>1.0952841</c:v>
                </c:pt>
                <c:pt idx="346">
                  <c:v>1.1305120799999999</c:v>
                </c:pt>
                <c:pt idx="347">
                  <c:v>1.1035932799999999</c:v>
                </c:pt>
                <c:pt idx="348">
                  <c:v>1.1311846000000001</c:v>
                </c:pt>
                <c:pt idx="349">
                  <c:v>1.1147659599999999</c:v>
                </c:pt>
                <c:pt idx="350">
                  <c:v>1.1136701</c:v>
                </c:pt>
                <c:pt idx="351">
                  <c:v>1.1278675999999999</c:v>
                </c:pt>
                <c:pt idx="352">
                  <c:v>1.0990549999999999</c:v>
                </c:pt>
                <c:pt idx="353">
                  <c:v>1.1323386</c:v>
                </c:pt>
                <c:pt idx="354">
                  <c:v>1.1044886399999998</c:v>
                </c:pt>
                <c:pt idx="355">
                  <c:v>1.13014356</c:v>
                </c:pt>
                <c:pt idx="356">
                  <c:v>1.11852749</c:v>
                </c:pt>
                <c:pt idx="357">
                  <c:v>1.1145550200000001</c:v>
                </c:pt>
                <c:pt idx="358">
                  <c:v>1.1363667</c:v>
                </c:pt>
                <c:pt idx="359">
                  <c:v>1.1066247900000001</c:v>
                </c:pt>
                <c:pt idx="360">
                  <c:v>1.1312958</c:v>
                </c:pt>
                <c:pt idx="361">
                  <c:v>1.1091871</c:v>
                </c:pt>
                <c:pt idx="362">
                  <c:v>1.1357717000000001</c:v>
                </c:pt>
                <c:pt idx="363">
                  <c:v>1.1279944199999998</c:v>
                </c:pt>
                <c:pt idx="364">
                  <c:v>1.1221039199999998</c:v>
                </c:pt>
                <c:pt idx="365">
                  <c:v>1.1362735500000001</c:v>
                </c:pt>
                <c:pt idx="366">
                  <c:v>1.11323631</c:v>
                </c:pt>
                <c:pt idx="367">
                  <c:v>1.1331144</c:v>
                </c:pt>
                <c:pt idx="368">
                  <c:v>1.11197922</c:v>
                </c:pt>
                <c:pt idx="369">
                  <c:v>1.1309103</c:v>
                </c:pt>
                <c:pt idx="370">
                  <c:v>1.1221753400000001</c:v>
                </c:pt>
                <c:pt idx="371">
                  <c:v>1.1210690399999999</c:v>
                </c:pt>
                <c:pt idx="372">
                  <c:v>1.1333072400000002</c:v>
                </c:pt>
                <c:pt idx="373">
                  <c:v>1.11219768</c:v>
                </c:pt>
                <c:pt idx="374">
                  <c:v>1.1377864799999999</c:v>
                </c:pt>
                <c:pt idx="375">
                  <c:v>1.12237484</c:v>
                </c:pt>
                <c:pt idx="376">
                  <c:v>1.1460499799999999</c:v>
                </c:pt>
                <c:pt idx="377">
                  <c:v>1.1363802199999999</c:v>
                </c:pt>
                <c:pt idx="378">
                  <c:v>1.1304988</c:v>
                </c:pt>
                <c:pt idx="379">
                  <c:v>1.142736</c:v>
                </c:pt>
                <c:pt idx="380">
                  <c:v>1.1168836800000002</c:v>
                </c:pt>
                <c:pt idx="381">
                  <c:v>1.13671188</c:v>
                </c:pt>
                <c:pt idx="382">
                  <c:v>1.1213381999999998</c:v>
                </c:pt>
                <c:pt idx="383">
                  <c:v>1.14403956</c:v>
                </c:pt>
                <c:pt idx="384">
                  <c:v>1.1372217500000001</c:v>
                </c:pt>
                <c:pt idx="385">
                  <c:v>1.13611488</c:v>
                </c:pt>
                <c:pt idx="386">
                  <c:v>1.1435707799999999</c:v>
                </c:pt>
                <c:pt idx="387">
                  <c:v>1.11774225</c:v>
                </c:pt>
                <c:pt idx="388">
                  <c:v>1.1394777</c:v>
                </c:pt>
                <c:pt idx="389">
                  <c:v>1.1221918</c:v>
                </c:pt>
                <c:pt idx="390">
                  <c:v>1.14011711</c:v>
                </c:pt>
                <c:pt idx="391">
                  <c:v>1.1361701500000001</c:v>
                </c:pt>
                <c:pt idx="392">
                  <c:v>1.1322122400000001</c:v>
                </c:pt>
                <c:pt idx="393">
                  <c:v>1.1463150599999998</c:v>
                </c:pt>
                <c:pt idx="394">
                  <c:v>1.1223987800000002</c:v>
                </c:pt>
                <c:pt idx="395">
                  <c:v>1.13936174</c:v>
                </c:pt>
                <c:pt idx="396">
                  <c:v>1.12685418</c:v>
                </c:pt>
                <c:pt idx="397">
                  <c:v>1.14381204</c:v>
                </c:pt>
                <c:pt idx="398">
                  <c:v>1.1360564799999999</c:v>
                </c:pt>
                <c:pt idx="399">
                  <c:v>1.1349632000000001</c:v>
                </c:pt>
                <c:pt idx="400">
                  <c:v>1.1490402</c:v>
                </c:pt>
                <c:pt idx="401">
                  <c:v>1.1280060000000001</c:v>
                </c:pt>
                <c:pt idx="402">
                  <c:v>1.14780042</c:v>
                </c:pt>
                <c:pt idx="403">
                  <c:v>1.13149408</c:v>
                </c:pt>
                <c:pt idx="404">
                  <c:v>1.1531808000000001</c:v>
                </c:pt>
                <c:pt idx="405">
                  <c:v>1.1444819399999999</c:v>
                </c:pt>
                <c:pt idx="406">
                  <c:v>1.13673428</c:v>
                </c:pt>
                <c:pt idx="407">
                  <c:v>1.14228296</c:v>
                </c:pt>
                <c:pt idx="408">
                  <c:v>1.12979451</c:v>
                </c:pt>
                <c:pt idx="409">
                  <c:v>1.1457759199999999</c:v>
                </c:pt>
                <c:pt idx="410">
                  <c:v>1.13423856</c:v>
                </c:pt>
                <c:pt idx="411">
                  <c:v>1.1502151200000001</c:v>
                </c:pt>
                <c:pt idx="412">
                  <c:v>1.1424725500000001</c:v>
                </c:pt>
                <c:pt idx="413">
                  <c:v>1.1480158900000001</c:v>
                </c:pt>
                <c:pt idx="414">
                  <c:v>1.1478584600000001</c:v>
                </c:pt>
                <c:pt idx="415">
                  <c:v>1.13822373</c:v>
                </c:pt>
                <c:pt idx="416">
                  <c:v>1.1466080999999999</c:v>
                </c:pt>
                <c:pt idx="417">
                  <c:v>1.1369640000000001</c:v>
                </c:pt>
                <c:pt idx="418">
                  <c:v>1.1538723</c:v>
                </c:pt>
                <c:pt idx="419">
                  <c:v>1.14425384</c:v>
                </c:pt>
                <c:pt idx="420">
                  <c:v>1.1374791100000001</c:v>
                </c:pt>
                <c:pt idx="421">
                  <c:v>1.1420458199999999</c:v>
                </c:pt>
                <c:pt idx="422">
                  <c:v>1.1400074</c:v>
                </c:pt>
                <c:pt idx="423">
                  <c:v>1.1474367599999999</c:v>
                </c:pt>
                <c:pt idx="424">
                  <c:v>1.1444394</c:v>
                </c:pt>
                <c:pt idx="425">
                  <c:v>1.16226516</c:v>
                </c:pt>
                <c:pt idx="426">
                  <c:v>1.1460298500000001</c:v>
                </c:pt>
                <c:pt idx="427">
                  <c:v>1.14115338</c:v>
                </c:pt>
                <c:pt idx="428">
                  <c:v>1.1457149900000001</c:v>
                </c:pt>
                <c:pt idx="429">
                  <c:v>1.1446236999999999</c:v>
                </c:pt>
                <c:pt idx="430">
                  <c:v>1.1482618999999998</c:v>
                </c:pt>
                <c:pt idx="431">
                  <c:v>1.14242976</c:v>
                </c:pt>
                <c:pt idx="432">
                  <c:v>1.1583477500000001</c:v>
                </c:pt>
                <c:pt idx="433">
                  <c:v>1.1383338399999998</c:v>
                </c:pt>
                <c:pt idx="434">
                  <c:v>1.1495334399999999</c:v>
                </c:pt>
                <c:pt idx="435">
                  <c:v>1.14748494</c:v>
                </c:pt>
                <c:pt idx="436">
                  <c:v>1.1454369600000001</c:v>
                </c:pt>
                <c:pt idx="437">
                  <c:v>1.1528512</c:v>
                </c:pt>
                <c:pt idx="438">
                  <c:v>1.14796845</c:v>
                </c:pt>
                <c:pt idx="439">
                  <c:v>1.1629257000000002</c:v>
                </c:pt>
                <c:pt idx="440">
                  <c:v>1.14576341</c:v>
                </c:pt>
                <c:pt idx="441">
                  <c:v>1.1541178999999999</c:v>
                </c:pt>
                <c:pt idx="442">
                  <c:v>1.1520703999999999</c:v>
                </c:pt>
                <c:pt idx="443">
                  <c:v>1.1481350399999999</c:v>
                </c:pt>
                <c:pt idx="444">
                  <c:v>1.15554168</c:v>
                </c:pt>
                <c:pt idx="445">
                  <c:v>1.1516067999999999</c:v>
                </c:pt>
                <c:pt idx="446">
                  <c:v>1.1693805900000001</c:v>
                </c:pt>
                <c:pt idx="447">
                  <c:v>1.1522332800000001</c:v>
                </c:pt>
                <c:pt idx="448">
                  <c:v>1.1568045599999999</c:v>
                </c:pt>
                <c:pt idx="449">
                  <c:v>1.15288368</c:v>
                </c:pt>
                <c:pt idx="450">
                  <c:v>1.1470528</c:v>
                </c:pt>
                <c:pt idx="451">
                  <c:v>1.1591682200000002</c:v>
                </c:pt>
                <c:pt idx="452">
                  <c:v>1.1542931999999999</c:v>
                </c:pt>
                <c:pt idx="453">
                  <c:v>1.1663920400000001</c:v>
                </c:pt>
                <c:pt idx="454">
                  <c:v>1.1464448</c:v>
                </c:pt>
                <c:pt idx="455">
                  <c:v>1.1566683600000001</c:v>
                </c:pt>
                <c:pt idx="456">
                  <c:v>1.154636</c:v>
                </c:pt>
                <c:pt idx="457">
                  <c:v>1.1506948200000002</c:v>
                </c:pt>
                <c:pt idx="458">
                  <c:v>1.1656251000000002</c:v>
                </c:pt>
                <c:pt idx="459">
                  <c:v>1.15604259</c:v>
                </c:pt>
                <c:pt idx="460">
                  <c:v>1.1671875600000001</c:v>
                </c:pt>
                <c:pt idx="461">
                  <c:v>1.1547939199999999</c:v>
                </c:pt>
                <c:pt idx="462">
                  <c:v>1.1678196000000001</c:v>
                </c:pt>
                <c:pt idx="463">
                  <c:v>1.1620084400000001</c:v>
                </c:pt>
                <c:pt idx="464">
                  <c:v>1.1684387300000001</c:v>
                </c:pt>
                <c:pt idx="465">
                  <c:v>1.17299686</c:v>
                </c:pt>
                <c:pt idx="466">
                  <c:v>1.1634220799999999</c:v>
                </c:pt>
                <c:pt idx="467">
                  <c:v>1.1802021</c:v>
                </c:pt>
                <c:pt idx="468">
                  <c:v>1.1555848399999999</c:v>
                </c:pt>
                <c:pt idx="469">
                  <c:v>1.1685977999999999</c:v>
                </c:pt>
                <c:pt idx="470">
                  <c:v>1.16374486</c:v>
                </c:pt>
                <c:pt idx="471">
                  <c:v>1.1607620999999999</c:v>
                </c:pt>
                <c:pt idx="472">
                  <c:v>1.1690663600000002</c:v>
                </c:pt>
                <c:pt idx="473">
                  <c:v>1.161394</c:v>
                </c:pt>
                <c:pt idx="474">
                  <c:v>1.17720552</c:v>
                </c:pt>
                <c:pt idx="475">
                  <c:v>1.1544919199999999</c:v>
                </c:pt>
                <c:pt idx="476">
                  <c:v>1.1703249</c:v>
                </c:pt>
                <c:pt idx="477">
                  <c:v>1.1645361000000001</c:v>
                </c:pt>
                <c:pt idx="478">
                  <c:v>1.1690614400000001</c:v>
                </c:pt>
                <c:pt idx="479">
                  <c:v>1.17173108</c:v>
                </c:pt>
                <c:pt idx="480">
                  <c:v>1.1659319100000001</c:v>
                </c:pt>
                <c:pt idx="481">
                  <c:v>1.1901944599999998</c:v>
                </c:pt>
                <c:pt idx="482">
                  <c:v>1.16373075</c:v>
                </c:pt>
                <c:pt idx="483">
                  <c:v>1.17766902</c:v>
                </c:pt>
                <c:pt idx="484">
                  <c:v>1.1690550000000002</c:v>
                </c:pt>
                <c:pt idx="485">
                  <c:v>1.16795428</c:v>
                </c:pt>
                <c:pt idx="486">
                  <c:v>1.1724987500000001</c:v>
                </c:pt>
                <c:pt idx="487">
                  <c:v>1.1685819000000002</c:v>
                </c:pt>
                <c:pt idx="488">
                  <c:v>1.18251</c:v>
                </c:pt>
                <c:pt idx="489">
                  <c:v>1.1617020600000001</c:v>
                </c:pt>
                <c:pt idx="490">
                  <c:v>1.17467648</c:v>
                </c:pt>
                <c:pt idx="491">
                  <c:v>1.1707737599999999</c:v>
                </c:pt>
                <c:pt idx="492">
                  <c:v>1.1715495100000002</c:v>
                </c:pt>
                <c:pt idx="493">
                  <c:v>1.1788900199999999</c:v>
                </c:pt>
                <c:pt idx="494">
                  <c:v>1.1665485600000001</c:v>
                </c:pt>
                <c:pt idx="495">
                  <c:v>1.1814012</c:v>
                </c:pt>
                <c:pt idx="496">
                  <c:v>1.1606002399999999</c:v>
                </c:pt>
                <c:pt idx="497">
                  <c:v>1.1763868</c:v>
                </c:pt>
                <c:pt idx="498">
                  <c:v>1.1678010399999998</c:v>
                </c:pt>
                <c:pt idx="499">
                  <c:v>1.1695008</c:v>
                </c:pt>
                <c:pt idx="500">
                  <c:v>1.1796578199999999</c:v>
                </c:pt>
                <c:pt idx="501">
                  <c:v>1.1701256500000001</c:v>
                </c:pt>
                <c:pt idx="502">
                  <c:v>1.1859001800000002</c:v>
                </c:pt>
                <c:pt idx="503">
                  <c:v>1.1632571999999999</c:v>
                </c:pt>
                <c:pt idx="504">
                  <c:v>1.1799522</c:v>
                </c:pt>
                <c:pt idx="505">
                  <c:v>1.1704375</c:v>
                </c:pt>
                <c:pt idx="506">
                  <c:v>1.17589232</c:v>
                </c:pt>
                <c:pt idx="507">
                  <c:v>1.1907192</c:v>
                </c:pt>
                <c:pt idx="508">
                  <c:v>1.1746423499999998</c:v>
                </c:pt>
                <c:pt idx="509">
                  <c:v>1.1960162999999999</c:v>
                </c:pt>
                <c:pt idx="510">
                  <c:v>1.1677785599999999</c:v>
                </c:pt>
                <c:pt idx="511">
                  <c:v>1.1881993</c:v>
                </c:pt>
                <c:pt idx="512">
                  <c:v>1.1730793800000001</c:v>
                </c:pt>
                <c:pt idx="513">
                  <c:v>1.17759306</c:v>
                </c:pt>
                <c:pt idx="514">
                  <c:v>1.18210544</c:v>
                </c:pt>
                <c:pt idx="515">
                  <c:v>1.17073268</c:v>
                </c:pt>
                <c:pt idx="516">
                  <c:v>1.19300896</c:v>
                </c:pt>
                <c:pt idx="517">
                  <c:v>1.1657330100000001</c:v>
                </c:pt>
                <c:pt idx="518">
                  <c:v>1.1889384000000001</c:v>
                </c:pt>
                <c:pt idx="519">
                  <c:v>1.1775708</c:v>
                </c:pt>
                <c:pt idx="520">
                  <c:v>1.1820665999999997</c:v>
                </c:pt>
                <c:pt idx="521">
                  <c:v>1.18752072</c:v>
                </c:pt>
                <c:pt idx="522">
                  <c:v>1.1789604</c:v>
                </c:pt>
                <c:pt idx="523">
                  <c:v>1.1984118099999999</c:v>
                </c:pt>
                <c:pt idx="524">
                  <c:v>1.1683589399999998</c:v>
                </c:pt>
                <c:pt idx="525">
                  <c:v>1.1924753699999999</c:v>
                </c:pt>
                <c:pt idx="526">
                  <c:v>1.1811178499999999</c:v>
                </c:pt>
                <c:pt idx="527">
                  <c:v>1.1846876399999999</c:v>
                </c:pt>
                <c:pt idx="528">
                  <c:v>1.1901232499999999</c:v>
                </c:pt>
                <c:pt idx="529">
                  <c:v>1.1741039799999999</c:v>
                </c:pt>
                <c:pt idx="530">
                  <c:v>1.1972827699999999</c:v>
                </c:pt>
                <c:pt idx="531">
                  <c:v>1.1663124999999999</c:v>
                </c:pt>
                <c:pt idx="532">
                  <c:v>1.19321747</c:v>
                </c:pt>
                <c:pt idx="533">
                  <c:v>1.18280308</c:v>
                </c:pt>
                <c:pt idx="534">
                  <c:v>1.1835709199999997</c:v>
                </c:pt>
                <c:pt idx="535">
                  <c:v>1.1927314499999999</c:v>
                </c:pt>
                <c:pt idx="536">
                  <c:v>1.1804563800000001</c:v>
                </c:pt>
                <c:pt idx="537">
                  <c:v>1.2017347</c:v>
                </c:pt>
                <c:pt idx="538">
                  <c:v>1.1680215399999998</c:v>
                </c:pt>
                <c:pt idx="539">
                  <c:v>1.2070047500000001</c:v>
                </c:pt>
                <c:pt idx="540">
                  <c:v>1.20031296</c:v>
                </c:pt>
                <c:pt idx="541">
                  <c:v>1.1936357999999998</c:v>
                </c:pt>
                <c:pt idx="542">
                  <c:v>1.1999909600000001</c:v>
                </c:pt>
                <c:pt idx="543">
                  <c:v>1.17932964</c:v>
                </c:pt>
                <c:pt idx="544">
                  <c:v>1.2024632200000001</c:v>
                </c:pt>
                <c:pt idx="545">
                  <c:v>1.1678501999999999</c:v>
                </c:pt>
                <c:pt idx="546">
                  <c:v>1.20305872</c:v>
                </c:pt>
                <c:pt idx="547">
                  <c:v>1.18986912</c:v>
                </c:pt>
                <c:pt idx="548">
                  <c:v>1.1990120800000001</c:v>
                </c:pt>
                <c:pt idx="549">
                  <c:v>1.2062908800000001</c:v>
                </c:pt>
                <c:pt idx="550">
                  <c:v>1.1912448</c:v>
                </c:pt>
                <c:pt idx="551">
                  <c:v>1.2152721799999999</c:v>
                </c:pt>
                <c:pt idx="552">
                  <c:v>1.1750951999999999</c:v>
                </c:pt>
                <c:pt idx="553">
                  <c:v>1.20376938</c:v>
                </c:pt>
                <c:pt idx="554">
                  <c:v>1.1905920000000001</c:v>
                </c:pt>
                <c:pt idx="555">
                  <c:v>1.1997258</c:v>
                </c:pt>
                <c:pt idx="556">
                  <c:v>1.2088570000000001</c:v>
                </c:pt>
                <c:pt idx="557">
                  <c:v>1.1901056000000001</c:v>
                </c:pt>
                <c:pt idx="558">
                  <c:v>1.21875804</c:v>
                </c:pt>
                <c:pt idx="559">
                  <c:v>1.17863136</c:v>
                </c:pt>
                <c:pt idx="560">
                  <c:v>1.20633524</c:v>
                </c:pt>
                <c:pt idx="561">
                  <c:v>1.1996746599999999</c:v>
                </c:pt>
                <c:pt idx="562">
                  <c:v>1.2041654399999999</c:v>
                </c:pt>
                <c:pt idx="563">
                  <c:v>1.211416</c:v>
                </c:pt>
                <c:pt idx="564">
                  <c:v>1.1843219999999999</c:v>
                </c:pt>
                <c:pt idx="565">
                  <c:v>1.2166625</c:v>
                </c:pt>
                <c:pt idx="566">
                  <c:v>1.1905036600000001</c:v>
                </c:pt>
                <c:pt idx="567">
                  <c:v>1.210764</c:v>
                </c:pt>
                <c:pt idx="568">
                  <c:v>1.19668182</c:v>
                </c:pt>
                <c:pt idx="569">
                  <c:v>1.20394025</c:v>
                </c:pt>
                <c:pt idx="570">
                  <c:v>1.2084122400000001</c:v>
                </c:pt>
                <c:pt idx="571">
                  <c:v>1.18504323</c:v>
                </c:pt>
                <c:pt idx="572">
                  <c:v>1.2155096999999999</c:v>
                </c:pt>
                <c:pt idx="573">
                  <c:v>1.1819534999999999</c:v>
                </c:pt>
                <c:pt idx="574">
                  <c:v>1.2059060000000001</c:v>
                </c:pt>
                <c:pt idx="575">
                  <c:v>1.20295453</c:v>
                </c:pt>
                <c:pt idx="576">
                  <c:v>1.21392733</c:v>
                </c:pt>
                <c:pt idx="577">
                  <c:v>1.2183933600000001</c:v>
                </c:pt>
                <c:pt idx="578">
                  <c:v>1.1894821299999998</c:v>
                </c:pt>
                <c:pt idx="579">
                  <c:v>1.22640777</c:v>
                </c:pt>
                <c:pt idx="580">
                  <c:v>1.1938085599999999</c:v>
                </c:pt>
                <c:pt idx="581">
                  <c:v>1.2214301400000001</c:v>
                </c:pt>
                <c:pt idx="582">
                  <c:v>1.2036663899999998</c:v>
                </c:pt>
                <c:pt idx="583">
                  <c:v>1.2016445599999999</c:v>
                </c:pt>
                <c:pt idx="584">
                  <c:v>1.2126052399999998</c:v>
                </c:pt>
                <c:pt idx="585">
                  <c:v>1.18927932</c:v>
                </c:pt>
                <c:pt idx="586">
                  <c:v>1.2252303</c:v>
                </c:pt>
                <c:pt idx="587">
                  <c:v>1.19636616</c:v>
                </c:pt>
                <c:pt idx="588">
                  <c:v>1.2332188800000001</c:v>
                </c:pt>
                <c:pt idx="589">
                  <c:v>1.2154703599999999</c:v>
                </c:pt>
                <c:pt idx="590">
                  <c:v>1.2171639999999999</c:v>
                </c:pt>
                <c:pt idx="591">
                  <c:v>1.22439681</c:v>
                </c:pt>
                <c:pt idx="592">
                  <c:v>1.19461394</c:v>
                </c:pt>
                <c:pt idx="593">
                  <c:v>1.22590325</c:v>
                </c:pt>
                <c:pt idx="594">
                  <c:v>1.1952162799999999</c:v>
                </c:pt>
                <c:pt idx="595">
                  <c:v>1.22464704</c:v>
                </c:pt>
                <c:pt idx="596">
                  <c:v>1.20782798</c:v>
                </c:pt>
                <c:pt idx="597">
                  <c:v>1.2030477099999999</c:v>
                </c:pt>
                <c:pt idx="598">
                  <c:v>1.2204455999999999</c:v>
                </c:pt>
                <c:pt idx="599">
                  <c:v>1.1943893999999999</c:v>
                </c:pt>
                <c:pt idx="600">
                  <c:v>1.2274969600000001</c:v>
                </c:pt>
                <c:pt idx="601">
                  <c:v>1.1977632</c:v>
                </c:pt>
                <c:pt idx="602">
                  <c:v>1.2244059999999999</c:v>
                </c:pt>
                <c:pt idx="603">
                  <c:v>1.2085266000000001</c:v>
                </c:pt>
                <c:pt idx="604">
                  <c:v>1.20929347</c:v>
                </c:pt>
                <c:pt idx="605">
                  <c:v>1.2239024999999999</c:v>
                </c:pt>
                <c:pt idx="606">
                  <c:v>1.19602315</c:v>
                </c:pt>
                <c:pt idx="607">
                  <c:v>1.2300220800000001</c:v>
                </c:pt>
                <c:pt idx="608">
                  <c:v>1.20123932</c:v>
                </c:pt>
                <c:pt idx="609">
                  <c:v>1.23336848</c:v>
                </c:pt>
                <c:pt idx="610">
                  <c:v>1.2138239</c:v>
                </c:pt>
                <c:pt idx="611">
                  <c:v>1.2118202199999999</c:v>
                </c:pt>
                <c:pt idx="612">
                  <c:v>1.2245688699999999</c:v>
                </c:pt>
                <c:pt idx="613">
                  <c:v>1.1976386399999999</c:v>
                </c:pt>
                <c:pt idx="614">
                  <c:v>1.2362170000000001</c:v>
                </c:pt>
                <c:pt idx="615">
                  <c:v>1.20746087</c:v>
                </c:pt>
                <c:pt idx="616">
                  <c:v>1.23681771</c:v>
                </c:pt>
                <c:pt idx="617">
                  <c:v>1.2181865699999999</c:v>
                </c:pt>
                <c:pt idx="618">
                  <c:v>1.2134178</c:v>
                </c:pt>
                <c:pt idx="619">
                  <c:v>1.22984128</c:v>
                </c:pt>
                <c:pt idx="620">
                  <c:v>1.2075449</c:v>
                </c:pt>
                <c:pt idx="621">
                  <c:v>1.2396327</c:v>
                </c:pt>
                <c:pt idx="622">
                  <c:v>1.21090356</c:v>
                </c:pt>
                <c:pt idx="623">
                  <c:v>1.2356242200000001</c:v>
                </c:pt>
                <c:pt idx="624">
                  <c:v>1.2225385600000001</c:v>
                </c:pt>
                <c:pt idx="625">
                  <c:v>1.220537</c:v>
                </c:pt>
                <c:pt idx="626">
                  <c:v>1.23143048</c:v>
                </c:pt>
                <c:pt idx="627">
                  <c:v>1.2064052000000001</c:v>
                </c:pt>
                <c:pt idx="628">
                  <c:v>1.2412114400000001</c:v>
                </c:pt>
                <c:pt idx="629">
                  <c:v>1.2134167</c:v>
                </c:pt>
                <c:pt idx="630">
                  <c:v>1.23903338</c:v>
                </c:pt>
                <c:pt idx="631">
                  <c:v>1.224132</c:v>
                </c:pt>
                <c:pt idx="632">
                  <c:v>1.2193577499999999</c:v>
                </c:pt>
                <c:pt idx="633">
                  <c:v>1.2311607</c:v>
                </c:pt>
                <c:pt idx="634">
                  <c:v>1.2089062800000001</c:v>
                </c:pt>
                <c:pt idx="635">
                  <c:v>1.2464509500000001</c:v>
                </c:pt>
                <c:pt idx="636">
                  <c:v>1.21593594</c:v>
                </c:pt>
                <c:pt idx="637">
                  <c:v>1.24612575</c:v>
                </c:pt>
                <c:pt idx="638">
                  <c:v>1.23674095</c:v>
                </c:pt>
                <c:pt idx="639">
                  <c:v>1.2227887000000002</c:v>
                </c:pt>
                <c:pt idx="640">
                  <c:v>1.23824322</c:v>
                </c:pt>
                <c:pt idx="641">
                  <c:v>1.2141839399999999</c:v>
                </c:pt>
                <c:pt idx="642">
                  <c:v>1.2470829999999999</c:v>
                </c:pt>
                <c:pt idx="643">
                  <c:v>1.22302928</c:v>
                </c:pt>
                <c:pt idx="644">
                  <c:v>1.2476625000000001</c:v>
                </c:pt>
                <c:pt idx="645">
                  <c:v>1.23278804</c:v>
                </c:pt>
                <c:pt idx="646">
                  <c:v>1.2335455</c:v>
                </c:pt>
                <c:pt idx="647">
                  <c:v>1.2471464600000002</c:v>
                </c:pt>
                <c:pt idx="648">
                  <c:v>1.2175995000000002</c:v>
                </c:pt>
                <c:pt idx="649">
                  <c:v>1.2504658200000001</c:v>
                </c:pt>
                <c:pt idx="650">
                  <c:v>1.22368067</c:v>
                </c:pt>
                <c:pt idx="651">
                  <c:v>1.24554959</c:v>
                </c:pt>
                <c:pt idx="652">
                  <c:v>1.23342912</c:v>
                </c:pt>
                <c:pt idx="653">
                  <c:v>1.23235023</c:v>
                </c:pt>
                <c:pt idx="654">
                  <c:v>1.2468553199999999</c:v>
                </c:pt>
                <c:pt idx="655">
                  <c:v>1.2182540799999999</c:v>
                </c:pt>
                <c:pt idx="656">
                  <c:v>1.25292252</c:v>
                </c:pt>
                <c:pt idx="657">
                  <c:v>1.2252456</c:v>
                </c:pt>
                <c:pt idx="658">
                  <c:v>1.24984374</c:v>
                </c:pt>
                <c:pt idx="659">
                  <c:v>1.2359003200000001</c:v>
                </c:pt>
                <c:pt idx="660">
                  <c:v>1.23207168</c:v>
                </c:pt>
                <c:pt idx="661">
                  <c:v>1.2438126300000001</c:v>
                </c:pt>
                <c:pt idx="662">
                  <c:v>1.21525248</c:v>
                </c:pt>
                <c:pt idx="663">
                  <c:v>1.2553858000000002</c:v>
                </c:pt>
                <c:pt idx="664">
                  <c:v>1.2258889800000001</c:v>
                </c:pt>
                <c:pt idx="665">
                  <c:v>1.2486306699999998</c:v>
                </c:pt>
                <c:pt idx="666">
                  <c:v>1.2374619600000001</c:v>
                </c:pt>
                <c:pt idx="667">
                  <c:v>1.2299731199999999</c:v>
                </c:pt>
                <c:pt idx="668">
                  <c:v>1.24902844</c:v>
                </c:pt>
                <c:pt idx="669">
                  <c:v>1.2268906000000002</c:v>
                </c:pt>
                <c:pt idx="670">
                  <c:v>1.25325105</c:v>
                </c:pt>
                <c:pt idx="671">
                  <c:v>1.2302035200000001</c:v>
                </c:pt>
                <c:pt idx="672">
                  <c:v>1.253824</c:v>
                </c:pt>
                <c:pt idx="673">
                  <c:v>1.2490842</c:v>
                </c:pt>
                <c:pt idx="674">
                  <c:v>1.2406721999999999</c:v>
                </c:pt>
                <c:pt idx="675">
                  <c:v>1.2533034000000001</c:v>
                </c:pt>
                <c:pt idx="676">
                  <c:v>1.2293568000000001</c:v>
                </c:pt>
                <c:pt idx="677">
                  <c:v>1.25569088</c:v>
                </c:pt>
                <c:pt idx="678">
                  <c:v>1.2299218000000001</c:v>
                </c:pt>
                <c:pt idx="679">
                  <c:v>1.2517040800000001</c:v>
                </c:pt>
                <c:pt idx="680">
                  <c:v>1.2451131600000001</c:v>
                </c:pt>
                <c:pt idx="681">
                  <c:v>1.2394653600000001</c:v>
                </c:pt>
                <c:pt idx="682">
                  <c:v>1.2593955399999999</c:v>
                </c:pt>
                <c:pt idx="683">
                  <c:v>1.2400401700000001</c:v>
                </c:pt>
                <c:pt idx="684">
                  <c:v>1.2599647200000001</c:v>
                </c:pt>
                <c:pt idx="685">
                  <c:v>1.2387873600000001</c:v>
                </c:pt>
                <c:pt idx="686">
                  <c:v>1.2641871199999999</c:v>
                </c:pt>
                <c:pt idx="687">
                  <c:v>1.2557875000000001</c:v>
                </c:pt>
                <c:pt idx="688">
                  <c:v>1.2455638800000002</c:v>
                </c:pt>
                <c:pt idx="689">
                  <c:v>1.2590959500000001</c:v>
                </c:pt>
                <c:pt idx="690">
                  <c:v>1.2406718700000001</c:v>
                </c:pt>
                <c:pt idx="691">
                  <c:v>1.2605768000000002</c:v>
                </c:pt>
                <c:pt idx="692">
                  <c:v>1.2403185299999999</c:v>
                </c:pt>
                <c:pt idx="693">
                  <c:v>1.2647942999999999</c:v>
                </c:pt>
                <c:pt idx="694">
                  <c:v>1.25822718</c:v>
                </c:pt>
                <c:pt idx="695">
                  <c:v>1.2507495900000001</c:v>
                </c:pt>
                <c:pt idx="696">
                  <c:v>1.26881456</c:v>
                </c:pt>
                <c:pt idx="697">
                  <c:v>1.2367262400000001</c:v>
                </c:pt>
                <c:pt idx="698">
                  <c:v>1.2648052999999999</c:v>
                </c:pt>
                <c:pt idx="699">
                  <c:v>1.2464032600000001</c:v>
                </c:pt>
                <c:pt idx="700">
                  <c:v>1.2681190600000001</c:v>
                </c:pt>
                <c:pt idx="701">
                  <c:v>1.25882293</c:v>
                </c:pt>
                <c:pt idx="702">
                  <c:v>1.2531749999999999</c:v>
                </c:pt>
                <c:pt idx="703">
                  <c:v>1.27122165</c:v>
                </c:pt>
                <c:pt idx="704">
                  <c:v>1.24736435</c:v>
                </c:pt>
                <c:pt idx="705">
                  <c:v>1.2717839199999998</c:v>
                </c:pt>
                <c:pt idx="706">
                  <c:v>1.2497410800000002</c:v>
                </c:pt>
                <c:pt idx="707">
                  <c:v>1.26505953</c:v>
                </c:pt>
                <c:pt idx="708">
                  <c:v>1.25577256</c:v>
                </c:pt>
                <c:pt idx="709">
                  <c:v>1.2492197200000001</c:v>
                </c:pt>
                <c:pt idx="710">
                  <c:v>1.26815934</c:v>
                </c:pt>
                <c:pt idx="711">
                  <c:v>1.24523568</c:v>
                </c:pt>
                <c:pt idx="712">
                  <c:v>1.2660047399999999</c:v>
                </c:pt>
                <c:pt idx="713">
                  <c:v>1.25671</c:v>
                </c:pt>
                <c:pt idx="714">
                  <c:v>1.27019248</c:v>
                </c:pt>
                <c:pt idx="715">
                  <c:v>1.2609273599999999</c:v>
                </c:pt>
                <c:pt idx="716">
                  <c:v>1.2561852199999999</c:v>
                </c:pt>
                <c:pt idx="717">
                  <c:v>1.2714809999999999</c:v>
                </c:pt>
                <c:pt idx="718">
                  <c:v>1.2494881200000001</c:v>
                </c:pt>
                <c:pt idx="719">
                  <c:v>1.2738592500000001</c:v>
                </c:pt>
                <c:pt idx="720">
                  <c:v>1.2545856</c:v>
                </c:pt>
                <c:pt idx="721">
                  <c:v>1.264419</c:v>
                </c:pt>
                <c:pt idx="722">
                  <c:v>1.2669647799999999</c:v>
                </c:pt>
                <c:pt idx="723">
                  <c:v>1.2631485999999998</c:v>
                </c:pt>
                <c:pt idx="724">
                  <c:v>1.27296261</c:v>
                </c:pt>
                <c:pt idx="725">
                  <c:v>1.2509907300000001</c:v>
                </c:pt>
                <c:pt idx="726">
                  <c:v>1.26626778</c:v>
                </c:pt>
                <c:pt idx="727">
                  <c:v>1.2569903199999999</c:v>
                </c:pt>
                <c:pt idx="728">
                  <c:v>1.27680266</c:v>
                </c:pt>
                <c:pt idx="729">
                  <c:v>1.2702640199999999</c:v>
                </c:pt>
                <c:pt idx="730">
                  <c:v>1.2628332600000001</c:v>
                </c:pt>
                <c:pt idx="731">
                  <c:v>1.2798851999999998</c:v>
                </c:pt>
                <c:pt idx="732">
                  <c:v>1.2543031999999998</c:v>
                </c:pt>
                <c:pt idx="733">
                  <c:v>1.2713654700000001</c:v>
                </c:pt>
                <c:pt idx="734">
                  <c:v>1.26483196</c:v>
                </c:pt>
                <c:pt idx="735">
                  <c:v>1.2791660999999999</c:v>
                </c:pt>
                <c:pt idx="736">
                  <c:v>1.2699259999999999</c:v>
                </c:pt>
                <c:pt idx="737">
                  <c:v>1.26793008</c:v>
                </c:pt>
                <c:pt idx="738">
                  <c:v>1.27228249</c:v>
                </c:pt>
                <c:pt idx="739">
                  <c:v>1.2594201899999999</c:v>
                </c:pt>
                <c:pt idx="740">
                  <c:v>1.2764646399999999</c:v>
                </c:pt>
                <c:pt idx="741">
                  <c:v>1.2635912999999999</c:v>
                </c:pt>
                <c:pt idx="742">
                  <c:v>1.2761126399999998</c:v>
                </c:pt>
                <c:pt idx="743">
                  <c:v>1.2695862</c:v>
                </c:pt>
                <c:pt idx="744">
                  <c:v>1.2676059200000001</c:v>
                </c:pt>
                <c:pt idx="745">
                  <c:v>1.2728457</c:v>
                </c:pt>
                <c:pt idx="746">
                  <c:v>1.26452472</c:v>
                </c:pt>
                <c:pt idx="747">
                  <c:v>1.2788483999999998</c:v>
                </c:pt>
                <c:pt idx="748">
                  <c:v>1.2668784400000002</c:v>
                </c:pt>
                <c:pt idx="749">
                  <c:v>1.27938672</c:v>
                </c:pt>
                <c:pt idx="750">
                  <c:v>1.2701639600000001</c:v>
                </c:pt>
                <c:pt idx="751">
                  <c:v>1.2727111999999998</c:v>
                </c:pt>
                <c:pt idx="752">
                  <c:v>1.2697991799999999</c:v>
                </c:pt>
                <c:pt idx="753">
                  <c:v>1.2651061199999998</c:v>
                </c:pt>
                <c:pt idx="754">
                  <c:v>1.27668691</c:v>
                </c:pt>
                <c:pt idx="755">
                  <c:v>1.2665519999999999</c:v>
                </c:pt>
                <c:pt idx="756">
                  <c:v>1.27904784</c:v>
                </c:pt>
                <c:pt idx="757">
                  <c:v>1.27795959</c:v>
                </c:pt>
                <c:pt idx="758">
                  <c:v>1.2732684799999998</c:v>
                </c:pt>
                <c:pt idx="759">
                  <c:v>1.2748937999999999</c:v>
                </c:pt>
                <c:pt idx="760">
                  <c:v>1.2674780999999999</c:v>
                </c:pt>
                <c:pt idx="761">
                  <c:v>1.2808688100000001</c:v>
                </c:pt>
                <c:pt idx="762">
                  <c:v>1.2725504000000001</c:v>
                </c:pt>
                <c:pt idx="763">
                  <c:v>1.2841150699999999</c:v>
                </c:pt>
                <c:pt idx="764">
                  <c:v>1.2785091</c:v>
                </c:pt>
                <c:pt idx="765">
                  <c:v>1.2756290399999999</c:v>
                </c:pt>
                <c:pt idx="766">
                  <c:v>1.27454219</c:v>
                </c:pt>
                <c:pt idx="767">
                  <c:v>1.2734555999999999</c:v>
                </c:pt>
                <c:pt idx="768">
                  <c:v>1.27960768</c:v>
                </c:pt>
                <c:pt idx="769">
                  <c:v>1.2721861000000001</c:v>
                </c:pt>
                <c:pt idx="770">
                  <c:v>1.28736428</c:v>
                </c:pt>
                <c:pt idx="771">
                  <c:v>1.2817629999999998</c:v>
                </c:pt>
                <c:pt idx="772">
                  <c:v>1.27617742</c:v>
                </c:pt>
                <c:pt idx="773">
                  <c:v>1.2787008</c:v>
                </c:pt>
                <c:pt idx="774">
                  <c:v>1.2712984300000001</c:v>
                </c:pt>
                <c:pt idx="775">
                  <c:v>1.2846616</c:v>
                </c:pt>
                <c:pt idx="776">
                  <c:v>1.27545628</c:v>
                </c:pt>
                <c:pt idx="777">
                  <c:v>1.2933102599999999</c:v>
                </c:pt>
                <c:pt idx="778">
                  <c:v>1.2832187099999999</c:v>
                </c:pt>
                <c:pt idx="779">
                  <c:v>1.2794413499999999</c:v>
                </c:pt>
                <c:pt idx="780">
                  <c:v>1.2837644799999999</c:v>
                </c:pt>
                <c:pt idx="781">
                  <c:v>1.2844807500000002</c:v>
                </c:pt>
                <c:pt idx="782">
                  <c:v>1.2951249900000001</c:v>
                </c:pt>
                <c:pt idx="783">
                  <c:v>1.28322336</c:v>
                </c:pt>
                <c:pt idx="784">
                  <c:v>1.2956523799999999</c:v>
                </c:pt>
                <c:pt idx="785">
                  <c:v>1.2882583999999999</c:v>
                </c:pt>
                <c:pt idx="786">
                  <c:v>1.2835830000000001</c:v>
                </c:pt>
                <c:pt idx="787">
                  <c:v>1.2878866</c:v>
                </c:pt>
                <c:pt idx="788">
                  <c:v>1.2769089999999998</c:v>
                </c:pt>
                <c:pt idx="789">
                  <c:v>1.2884437799999999</c:v>
                </c:pt>
                <c:pt idx="790">
                  <c:v>1.28285625</c:v>
                </c:pt>
                <c:pt idx="791">
                  <c:v>1.3024736400000001</c:v>
                </c:pt>
                <c:pt idx="792">
                  <c:v>1.2816000000000001</c:v>
                </c:pt>
              </c:numCache>
            </c:numRef>
          </c:yVal>
          <c:smooth val="1"/>
        </c:ser>
        <c:ser>
          <c:idx val="10"/>
          <c:order val="10"/>
          <c:tx>
            <c:v>Test_2 : CSR-5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CHS_31Oct2015!$P$27:$P$823</c:f>
              <c:numCache>
                <c:formatCode>General</c:formatCode>
                <c:ptCount val="797"/>
                <c:pt idx="0">
                  <c:v>0</c:v>
                </c:pt>
                <c:pt idx="1">
                  <c:v>7.0002450114353826E-3</c:v>
                </c:pt>
                <c:pt idx="2">
                  <c:v>1.9001805228668268E-2</c:v>
                </c:pt>
                <c:pt idx="3">
                  <c:v>3.2005121092527573E-2</c:v>
                </c:pt>
                <c:pt idx="4">
                  <c:v>4.5010128038520565E-2</c:v>
                </c:pt>
                <c:pt idx="5">
                  <c:v>5.7016251175736145E-2</c:v>
                </c:pt>
                <c:pt idx="6">
                  <c:v>6.9023815955966752E-2</c:v>
                </c:pt>
                <c:pt idx="7">
                  <c:v>8.10328227254664E-2</c:v>
                </c:pt>
                <c:pt idx="8">
                  <c:v>9.4044207705671942E-2</c:v>
                </c:pt>
                <c:pt idx="9">
                  <c:v>0.10605621973211701</c:v>
                </c:pt>
                <c:pt idx="10">
                  <c:v>0.11907086122215037</c:v>
                </c:pt>
                <c:pt idx="11">
                  <c:v>0.13108588001007224</c:v>
                </c:pt>
                <c:pt idx="12">
                  <c:v>0.14310234257823104</c:v>
                </c:pt>
                <c:pt idx="13">
                  <c:v>0.15712337414851368</c:v>
                </c:pt>
                <c:pt idx="14">
                  <c:v>0.16914296609783905</c:v>
                </c:pt>
                <c:pt idx="15">
                  <c:v>0.18116400292674106</c:v>
                </c:pt>
                <c:pt idx="16">
                  <c:v>0.19418842373413955</c:v>
                </c:pt>
                <c:pt idx="17">
                  <c:v>0.20621247184480848</c:v>
                </c:pt>
                <c:pt idx="18">
                  <c:v>0.22024235552000393</c:v>
                </c:pt>
                <c:pt idx="19">
                  <c:v>0.23226953696453478</c:v>
                </c:pt>
                <c:pt idx="20">
                  <c:v>0.24429816511400021</c:v>
                </c:pt>
                <c:pt idx="21">
                  <c:v>0.25733081191262752</c:v>
                </c:pt>
                <c:pt idx="22">
                  <c:v>0.27036515743148232</c:v>
                </c:pt>
                <c:pt idx="23">
                  <c:v>0.28340120211343428</c:v>
                </c:pt>
                <c:pt idx="24">
                  <c:v>0.29543598264365112</c:v>
                </c:pt>
                <c:pt idx="25">
                  <c:v>0.3084752961924162</c:v>
                </c:pt>
                <c:pt idx="26">
                  <c:v>0.32051309489483359</c:v>
                </c:pt>
                <c:pt idx="27">
                  <c:v>0.33355567895021032</c:v>
                </c:pt>
                <c:pt idx="28">
                  <c:v>0.34659996431746171</c:v>
                </c:pt>
                <c:pt idx="29">
                  <c:v>0.35864235354203505</c:v>
                </c:pt>
                <c:pt idx="30">
                  <c:v>0.37068619313265122</c:v>
                </c:pt>
                <c:pt idx="31">
                  <c:v>0.38273148343871183</c:v>
                </c:pt>
                <c:pt idx="32">
                  <c:v>0.39678615613855156</c:v>
                </c:pt>
                <c:pt idx="33">
                  <c:v>0.40883459086065183</c:v>
                </c:pt>
                <c:pt idx="34">
                  <c:v>0.42188870016217517</c:v>
                </c:pt>
                <c:pt idx="35">
                  <c:v>0.43394015990981111</c:v>
                </c:pt>
                <c:pt idx="36">
                  <c:v>0.44699754714518836</c:v>
                </c:pt>
                <c:pt idx="37">
                  <c:v>0.46005663955682252</c:v>
                </c:pt>
                <c:pt idx="38">
                  <c:v>0.47211270025359831</c:v>
                </c:pt>
                <c:pt idx="39">
                  <c:v>0.48417021461162535</c:v>
                </c:pt>
                <c:pt idx="40">
                  <c:v>0.49723416265578674</c:v>
                </c:pt>
                <c:pt idx="41">
                  <c:v>0.51029981759033394</c:v>
                </c:pt>
                <c:pt idx="42">
                  <c:v>0.52336717986133596</c:v>
                </c:pt>
                <c:pt idx="43">
                  <c:v>0.53543087619251872</c:v>
                </c:pt>
                <c:pt idx="44">
                  <c:v>0.54850152305732724</c:v>
                </c:pt>
                <c:pt idx="45">
                  <c:v>0.56157387856357455</c:v>
                </c:pt>
                <c:pt idx="46">
                  <c:v>0.57464794315801593</c:v>
                </c:pt>
                <c:pt idx="47">
                  <c:v>0.58671782780468928</c:v>
                </c:pt>
                <c:pt idx="48">
                  <c:v>0.59878916944837612</c:v>
                </c:pt>
                <c:pt idx="49">
                  <c:v>0.6118681008177177</c:v>
                </c:pt>
                <c:pt idx="50">
                  <c:v>0.62494874299527481</c:v>
                </c:pt>
                <c:pt idx="51">
                  <c:v>0.63803109642868672</c:v>
                </c:pt>
                <c:pt idx="52">
                  <c:v>0.6501086342359973</c:v>
                </c:pt>
                <c:pt idx="53">
                  <c:v>0.66218763088869692</c:v>
                </c:pt>
                <c:pt idx="54">
                  <c:v>0.6762816379388884</c:v>
                </c:pt>
                <c:pt idx="55">
                  <c:v>0.68836379663260427</c:v>
                </c:pt>
                <c:pt idx="56">
                  <c:v>0.70145444942174107</c:v>
                </c:pt>
                <c:pt idx="57">
                  <c:v>0.71353965010112586</c:v>
                </c:pt>
                <c:pt idx="58">
                  <c:v>0.72562631147780632</c:v>
                </c:pt>
                <c:pt idx="59">
                  <c:v>0.73872184340177749</c:v>
                </c:pt>
                <c:pt idx="60">
                  <c:v>0.75181909047991224</c:v>
                </c:pt>
                <c:pt idx="61">
                  <c:v>0.76391037972835885</c:v>
                </c:pt>
                <c:pt idx="62">
                  <c:v>0.77701092644298264</c:v>
                </c:pt>
                <c:pt idx="63">
                  <c:v>0.79112112713360727</c:v>
                </c:pt>
                <c:pt idx="64">
                  <c:v>0.80321716972642665</c:v>
                </c:pt>
                <c:pt idx="65">
                  <c:v>0.81531467563871562</c:v>
                </c:pt>
                <c:pt idx="66">
                  <c:v>0.82741364522456728</c:v>
                </c:pt>
                <c:pt idx="67">
                  <c:v>0.8405225144016959</c:v>
                </c:pt>
                <c:pt idx="68">
                  <c:v>0.85363310222863353</c:v>
                </c:pt>
                <c:pt idx="69">
                  <c:v>0.8657367091182594</c:v>
                </c:pt>
                <c:pt idx="70">
                  <c:v>0.87885060330793485</c:v>
                </c:pt>
                <c:pt idx="71">
                  <c:v>0.89095726299443079</c:v>
                </c:pt>
                <c:pt idx="72">
                  <c:v>0.90306538857048646</c:v>
                </c:pt>
                <c:pt idx="73">
                  <c:v>0.91618417923862738</c:v>
                </c:pt>
                <c:pt idx="74">
                  <c:v>0.92930469115926406</c:v>
                </c:pt>
                <c:pt idx="75">
                  <c:v>0.94141746106172886</c:v>
                </c:pt>
                <c:pt idx="76">
                  <c:v>0.95454128435313845</c:v>
                </c:pt>
                <c:pt idx="77">
                  <c:v>0.96665711167703505</c:v>
                </c:pt>
                <c:pt idx="78">
                  <c:v>0.98079409910856596</c:v>
                </c:pt>
                <c:pt idx="79">
                  <c:v>0.99291310778849062</c:v>
                </c:pt>
                <c:pt idx="80">
                  <c:v>1.0050335853501451</c:v>
                </c:pt>
                <c:pt idx="81">
                  <c:v>1.0181657607138597</c:v>
                </c:pt>
                <c:pt idx="82">
                  <c:v>1.0312996608443852</c:v>
                </c:pt>
                <c:pt idx="83">
                  <c:v>1.043424792214831</c:v>
                </c:pt>
                <c:pt idx="84">
                  <c:v>1.056562010478286</c:v>
                </c:pt>
                <c:pt idx="85">
                  <c:v>1.069700954833541</c:v>
                </c:pt>
                <c:pt idx="86">
                  <c:v>1.0818307435879269</c:v>
                </c:pt>
                <c:pt idx="87">
                  <c:v>1.0949730086256682</c:v>
                </c:pt>
                <c:pt idx="88">
                  <c:v>1.1081170010817483</c:v>
                </c:pt>
                <c:pt idx="89">
                  <c:v>1.1202514507993444</c:v>
                </c:pt>
                <c:pt idx="90">
                  <c:v>1.1323873731443372</c:v>
                </c:pt>
                <c:pt idx="91">
                  <c:v>1.1465478109278096</c:v>
                </c:pt>
                <c:pt idx="92">
                  <c:v>1.158686925192014</c:v>
                </c:pt>
                <c:pt idx="93">
                  <c:v>1.1718392954198511</c:v>
                </c:pt>
                <c:pt idx="94">
                  <c:v>1.183981480420947</c:v>
                </c:pt>
                <c:pt idx="95">
                  <c:v>1.1961251399276591</c:v>
                </c:pt>
                <c:pt idx="96">
                  <c:v>1.2102946067745748</c:v>
                </c:pt>
                <c:pt idx="97">
                  <c:v>1.2224414622722977</c:v>
                </c:pt>
                <c:pt idx="98">
                  <c:v>1.235602220958409</c:v>
                </c:pt>
                <c:pt idx="99">
                  <c:v>1.2477521511112579</c:v>
                </c:pt>
                <c:pt idx="100">
                  <c:v>1.2599035576515161</c:v>
                </c:pt>
                <c:pt idx="101">
                  <c:v>1.2730692478818504</c:v>
                </c:pt>
                <c:pt idx="102">
                  <c:v>1.2862366716944063</c:v>
                </c:pt>
                <c:pt idx="103">
                  <c:v>1.2983927558294786</c:v>
                </c:pt>
                <c:pt idx="104">
                  <c:v>1.3105503178480205</c:v>
                </c:pt>
                <c:pt idx="105">
                  <c:v>1.3247360085629478</c:v>
                </c:pt>
                <c:pt idx="106">
                  <c:v>1.3368967738954327</c:v>
                </c:pt>
                <c:pt idx="107">
                  <c:v>1.3500726053854817</c:v>
                </c:pt>
                <c:pt idx="108">
                  <c:v>1.3622364524198314</c:v>
                </c:pt>
                <c:pt idx="109">
                  <c:v>1.3744017792259267</c:v>
                </c:pt>
                <c:pt idx="110">
                  <c:v>1.3885965312471569</c:v>
                </c:pt>
                <c:pt idx="111">
                  <c:v>1.4007650654608244</c:v>
                </c:pt>
                <c:pt idx="112">
                  <c:v>1.4129350805869481</c:v>
                </c:pt>
                <c:pt idx="113">
                  <c:v>1.4251065769860265</c:v>
                </c:pt>
                <c:pt idx="114">
                  <c:v>1.4382940367453418</c:v>
                </c:pt>
                <c:pt idx="115">
                  <c:v>1.4514832358249918</c:v>
                </c:pt>
                <c:pt idx="116">
                  <c:v>1.4646741746838199</c:v>
                </c:pt>
                <c:pt idx="117">
                  <c:v>1.4768519705178274</c:v>
                </c:pt>
                <c:pt idx="118">
                  <c:v>1.4890312495195672</c:v>
                </c:pt>
                <c:pt idx="119">
                  <c:v>1.5032422833961994</c:v>
                </c:pt>
                <c:pt idx="120">
                  <c:v>1.5154247771677392</c:v>
                </c:pt>
                <c:pt idx="121">
                  <c:v>1.5286241537701897</c:v>
                </c:pt>
                <c:pt idx="122">
                  <c:v>1.5408097402673919</c:v>
                </c:pt>
                <c:pt idx="123">
                  <c:v>1.5540124681732668</c:v>
                </c:pt>
                <c:pt idx="124">
                  <c:v>1.5672169394295554</c:v>
                </c:pt>
                <c:pt idx="125">
                  <c:v>1.5794072298783219</c:v>
                </c:pt>
                <c:pt idx="126">
                  <c:v>1.5915990065400762</c:v>
                </c:pt>
                <c:pt idx="127">
                  <c:v>1.603792269777254</c:v>
                </c:pt>
                <c:pt idx="128">
                  <c:v>1.6170033162637913</c:v>
                </c:pt>
                <c:pt idx="129">
                  <c:v>1.6302161082984181</c:v>
                </c:pt>
                <c:pt idx="130">
                  <c:v>1.6434306463424773</c:v>
                </c:pt>
                <c:pt idx="131">
                  <c:v>1.6556302315717115</c:v>
                </c:pt>
                <c:pt idx="132">
                  <c:v>1.6678313052813336</c:v>
                </c:pt>
                <c:pt idx="133">
                  <c:v>1.6820677730343601</c:v>
                </c:pt>
                <c:pt idx="134">
                  <c:v>1.6942720730312024</c:v>
                </c:pt>
                <c:pt idx="135">
                  <c:v>1.7074950790465904</c:v>
                </c:pt>
                <c:pt idx="136">
                  <c:v>1.7197024828521497</c:v>
                </c:pt>
                <c:pt idx="137">
                  <c:v>1.7329288521821811</c:v>
                </c:pt>
                <c:pt idx="138">
                  <c:v>1.7461569711120912</c:v>
                </c:pt>
                <c:pt idx="139">
                  <c:v>1.7583690957316476</c:v>
                </c:pt>
                <c:pt idx="140">
                  <c:v>1.7716005805779966</c:v>
                </c:pt>
                <c:pt idx="141">
                  <c:v>1.7838158129879829</c:v>
                </c:pt>
                <c:pt idx="142">
                  <c:v>1.7970506654641445</c:v>
                </c:pt>
                <c:pt idx="143">
                  <c:v>1.8102872697853636</c:v>
                </c:pt>
                <c:pt idx="144">
                  <c:v>1.8225072290673734</c:v>
                </c:pt>
                <c:pt idx="145">
                  <c:v>1.8347286818059332</c:v>
                </c:pt>
                <c:pt idx="146">
                  <c:v>1.8469516283661322</c:v>
                </c:pt>
                <c:pt idx="147">
                  <c:v>1.8612136211981904</c:v>
                </c:pt>
                <c:pt idx="148">
                  <c:v>1.8734398056250361</c:v>
                </c:pt>
                <c:pt idx="149">
                  <c:v>1.8856674850305188</c:v>
                </c:pt>
                <c:pt idx="150">
                  <c:v>1.8989158251857392</c:v>
                </c:pt>
                <c:pt idx="151">
                  <c:v>1.9121659207586943</c:v>
                </c:pt>
                <c:pt idx="152">
                  <c:v>1.9254177722146468</c:v>
                </c:pt>
                <c:pt idx="153">
                  <c:v>1.9376518093602098</c:v>
                </c:pt>
                <c:pt idx="154">
                  <c:v>1.9509070388225371</c:v>
                </c:pt>
                <c:pt idx="155">
                  <c:v>1.9631441949227348</c:v>
                </c:pt>
                <c:pt idx="156">
                  <c:v>1.9764028041140518</c:v>
                </c:pt>
                <c:pt idx="157">
                  <c:v>1.9886430807595872</c:v>
                </c:pt>
                <c:pt idx="158">
                  <c:v>2.0019050714038138</c:v>
                </c:pt>
                <c:pt idx="159">
                  <c:v>2.0141484701866066</c:v>
                </c:pt>
                <c:pt idx="160">
                  <c:v>2.0263933681610911</c:v>
                </c:pt>
                <c:pt idx="161">
                  <c:v>2.0406809777662618</c:v>
                </c:pt>
                <c:pt idx="162">
                  <c:v>2.0529291252492703</c:v>
                </c:pt>
                <c:pt idx="163">
                  <c:v>2.0661996448095818</c:v>
                </c:pt>
                <c:pt idx="164">
                  <c:v>2.0784509184468933</c:v>
                </c:pt>
                <c:pt idx="165">
                  <c:v>2.0917248255388308</c:v>
                </c:pt>
                <c:pt idx="166">
                  <c:v>2.1050004948307675</c:v>
                </c:pt>
                <c:pt idx="167">
                  <c:v>2.1172565232800955</c:v>
                </c:pt>
                <c:pt idx="168">
                  <c:v>2.1305355827336103</c:v>
                </c:pt>
                <c:pt idx="169">
                  <c:v>2.142794741362045</c:v>
                </c:pt>
                <c:pt idx="170">
                  <c:v>2.1560771927090481</c:v>
                </c:pt>
                <c:pt idx="171">
                  <c:v>2.1693614085255675</c:v>
                </c:pt>
                <c:pt idx="172">
                  <c:v>2.1816253280896274</c:v>
                </c:pt>
                <c:pt idx="173">
                  <c:v>2.1949129384346695</c:v>
                </c:pt>
                <c:pt idx="174">
                  <c:v>2.2082023146202392</c:v>
                </c:pt>
                <c:pt idx="175">
                  <c:v>2.2214934571157485</c:v>
                </c:pt>
                <c:pt idx="176">
                  <c:v>2.2337637721714829</c:v>
                </c:pt>
                <c:pt idx="177">
                  <c:v>2.2460355930182896</c:v>
                </c:pt>
                <c:pt idx="178">
                  <c:v>2.2583089200258111</c:v>
                </c:pt>
                <c:pt idx="179">
                  <c:v>2.2726297056476703</c:v>
                </c:pt>
                <c:pt idx="180">
                  <c:v>2.2849062972720398</c:v>
                </c:pt>
                <c:pt idx="181">
                  <c:v>2.297184396228479</c:v>
                </c:pt>
                <c:pt idx="182">
                  <c:v>2.3104873715096765</c:v>
                </c:pt>
                <c:pt idx="183">
                  <c:v>2.3227686119303947</c:v>
                </c:pt>
                <c:pt idx="184">
                  <c:v>2.3360749913353835</c:v>
                </c:pt>
                <c:pt idx="185">
                  <c:v>2.349383141573326</c:v>
                </c:pt>
                <c:pt idx="186">
                  <c:v>2.3616691600997162</c:v>
                </c:pt>
                <c:pt idx="187">
                  <c:v>2.374980717110752</c:v>
                </c:pt>
                <c:pt idx="188">
                  <c:v>2.3882940463332005</c:v>
                </c:pt>
                <c:pt idx="189">
                  <c:v>2.4005848466846222</c:v>
                </c:pt>
                <c:pt idx="190">
                  <c:v>2.4128771578594712</c:v>
                </c:pt>
                <c:pt idx="191">
                  <c:v>2.4251709802292227</c:v>
                </c:pt>
                <c:pt idx="192">
                  <c:v>2.4384909935689261</c:v>
                </c:pt>
                <c:pt idx="193">
                  <c:v>2.4518127813725563</c:v>
                </c:pt>
                <c:pt idx="194">
                  <c:v>2.4651363441129339</c:v>
                </c:pt>
                <c:pt idx="195">
                  <c:v>2.4774365932084867</c:v>
                </c:pt>
                <c:pt idx="196">
                  <c:v>2.4907635706184781</c:v>
                </c:pt>
                <c:pt idx="197">
                  <c:v>2.5030669725246217</c:v>
                </c:pt>
                <c:pt idx="198">
                  <c:v>2.516397366354965</c:v>
                </c:pt>
                <c:pt idx="199">
                  <c:v>2.5297295374162085</c:v>
                </c:pt>
                <c:pt idx="200">
                  <c:v>2.5420377346911223</c:v>
                </c:pt>
                <c:pt idx="201">
                  <c:v>2.5553733248363901</c:v>
                </c:pt>
                <c:pt idx="202">
                  <c:v>2.568710693598506</c:v>
                </c:pt>
                <c:pt idx="203">
                  <c:v>2.5810236899817185</c:v>
                </c:pt>
                <c:pt idx="204">
                  <c:v>2.5943644804946593</c:v>
                </c:pt>
                <c:pt idx="205">
                  <c:v>2.606680636227491</c:v>
                </c:pt>
                <c:pt idx="206">
                  <c:v>2.6189983090240885</c:v>
                </c:pt>
                <c:pt idx="207">
                  <c:v>2.6333708451854836</c:v>
                </c:pt>
                <c:pt idx="208">
                  <c:v>2.645691806236032</c:v>
                </c:pt>
                <c:pt idx="209">
                  <c:v>2.6580142855344566</c:v>
                </c:pt>
                <c:pt idx="210">
                  <c:v>2.6713653518423404</c:v>
                </c:pt>
                <c:pt idx="211">
                  <c:v>2.6836909953592389</c:v>
                </c:pt>
                <c:pt idx="212">
                  <c:v>2.6970454904507717</c:v>
                </c:pt>
                <c:pt idx="213">
                  <c:v>2.7104017692058862</c:v>
                </c:pt>
                <c:pt idx="214">
                  <c:v>2.7227322254483903</c:v>
                </c:pt>
                <c:pt idx="215">
                  <c:v>2.735064202279903</c:v>
                </c:pt>
                <c:pt idx="216">
                  <c:v>2.7494534309392988</c:v>
                </c:pt>
                <c:pt idx="217">
                  <c:v>2.7617887036672615</c:v>
                </c:pt>
                <c:pt idx="218">
                  <c:v>2.7741254981724741</c:v>
                </c:pt>
                <c:pt idx="219">
                  <c:v>2.7864638148304492</c:v>
                </c:pt>
                <c:pt idx="220">
                  <c:v>2.7998320426861008</c:v>
                </c:pt>
                <c:pt idx="221">
                  <c:v>2.8132020578758388</c:v>
                </c:pt>
                <c:pt idx="222">
                  <c:v>2.8265738608776716</c:v>
                </c:pt>
                <c:pt idx="223">
                  <c:v>2.8389186508776096</c:v>
                </c:pt>
                <c:pt idx="224">
                  <c:v>2.851264965004102</c:v>
                </c:pt>
                <c:pt idx="225">
                  <c:v>2.8646418590121723</c:v>
                </c:pt>
                <c:pt idx="226">
                  <c:v>2.8780205426725667</c:v>
                </c:pt>
                <c:pt idx="227">
                  <c:v>2.8914010164642243</c:v>
                </c:pt>
                <c:pt idx="228">
                  <c:v>2.9037538123293936</c:v>
                </c:pt>
                <c:pt idx="229">
                  <c:v>2.9161081342987383</c:v>
                </c:pt>
                <c:pt idx="230">
                  <c:v>2.9305234392588861</c:v>
                </c:pt>
                <c:pt idx="231">
                  <c:v>2.9428810690812166</c:v>
                </c:pt>
                <c:pt idx="232">
                  <c:v>2.9562702249149413</c:v>
                </c:pt>
                <c:pt idx="233">
                  <c:v>2.9686310370360358</c:v>
                </c:pt>
                <c:pt idx="234">
                  <c:v>2.9820236412479351</c:v>
                </c:pt>
                <c:pt idx="235">
                  <c:v>2.9943876373072076</c:v>
                </c:pt>
                <c:pt idx="236">
                  <c:v>3.0077836916740104</c:v>
                </c:pt>
                <c:pt idx="237">
                  <c:v>3.0201508733121418</c:v>
                </c:pt>
                <c:pt idx="238">
                  <c:v>3.033550379611917</c:v>
                </c:pt>
                <c:pt idx="239">
                  <c:v>3.0469516816200017</c:v>
                </c:pt>
                <c:pt idx="240">
                  <c:v>3.059323708483082</c:v>
                </c:pt>
                <c:pt idx="241">
                  <c:v>3.0727284651294826</c:v>
                </c:pt>
                <c:pt idx="242">
                  <c:v>3.0851036817115669</c:v>
                </c:pt>
                <c:pt idx="243">
                  <c:v>3.0985118947778538</c:v>
                </c:pt>
                <c:pt idx="244">
                  <c:v>3.1119219058869931</c:v>
                </c:pt>
                <c:pt idx="245">
                  <c:v>3.1243019739931812</c:v>
                </c:pt>
                <c:pt idx="246">
                  <c:v>3.1377154442328052</c:v>
                </c:pt>
                <c:pt idx="247">
                  <c:v>3.1500987062062178</c:v>
                </c:pt>
                <c:pt idx="248">
                  <c:v>3.1635156373613618</c:v>
                </c:pt>
                <c:pt idx="249">
                  <c:v>3.1759020948503616</c:v>
                </c:pt>
                <c:pt idx="250">
                  <c:v>3.1893224887074543</c:v>
                </c:pt>
                <c:pt idx="251">
                  <c:v>3.2017121433616813</c:v>
                </c:pt>
                <c:pt idx="252">
                  <c:v>3.2151360017084998</c:v>
                </c:pt>
                <c:pt idx="253">
                  <c:v>3.2285616622969813</c:v>
                </c:pt>
                <c:pt idx="254">
                  <c:v>3.2409561798046118</c:v>
                </c:pt>
                <c:pt idx="255">
                  <c:v>3.2543853076029521</c:v>
                </c:pt>
                <c:pt idx="256">
                  <c:v>3.2667830264385702</c:v>
                </c:pt>
                <c:pt idx="257">
                  <c:v>3.2791822824990824</c:v>
                </c:pt>
                <c:pt idx="258">
                  <c:v>3.2936500246264848</c:v>
                </c:pt>
                <c:pt idx="259">
                  <c:v>3.3060526126490819</c:v>
                </c:pt>
                <c:pt idx="260">
                  <c:v>3.319490485764093</c:v>
                </c:pt>
                <c:pt idx="261">
                  <c:v>3.331896279285572</c:v>
                </c:pt>
                <c:pt idx="262">
                  <c:v>3.3453376259219576</c:v>
                </c:pt>
                <c:pt idx="263">
                  <c:v>3.3587807794992055</c:v>
                </c:pt>
                <c:pt idx="264">
                  <c:v>3.3711914485536196</c:v>
                </c:pt>
                <c:pt idx="265">
                  <c:v>3.3846380783829866</c:v>
                </c:pt>
                <c:pt idx="266">
                  <c:v>3.3970519571153344</c:v>
                </c:pt>
                <c:pt idx="267">
                  <c:v>3.410502064995137</c:v>
                </c:pt>
                <c:pt idx="268">
                  <c:v>3.4239539821723035</c:v>
                </c:pt>
                <c:pt idx="269">
                  <c:v>3.4363727427959567</c:v>
                </c:pt>
                <c:pt idx="270">
                  <c:v>3.4487930458673191</c:v>
                </c:pt>
                <c:pt idx="271">
                  <c:v>3.463285349444325</c:v>
                </c:pt>
                <c:pt idx="272">
                  <c:v>3.4757089958005061</c:v>
                </c:pt>
                <c:pt idx="273">
                  <c:v>3.4881341858183568</c:v>
                </c:pt>
                <c:pt idx="274">
                  <c:v>3.5015965507619864</c:v>
                </c:pt>
                <c:pt idx="275">
                  <c:v>3.5140249579740219</c:v>
                </c:pt>
                <c:pt idx="276">
                  <c:v>3.528526718927552</c:v>
                </c:pt>
                <c:pt idx="277">
                  <c:v>3.5409584737893587</c:v>
                </c:pt>
                <c:pt idx="278">
                  <c:v>3.553391774328611</c:v>
                </c:pt>
                <c:pt idx="279">
                  <c:v>3.5658266209297151</c:v>
                </c:pt>
                <c:pt idx="280">
                  <c:v>3.5792994498814368</c:v>
                </c:pt>
                <c:pt idx="281">
                  <c:v>3.5927740942489592</c:v>
                </c:pt>
                <c:pt idx="282">
                  <c:v>3.6052138392502187</c:v>
                </c:pt>
                <c:pt idx="283">
                  <c:v>3.6186919761773977</c:v>
                </c:pt>
                <c:pt idx="284">
                  <c:v>3.6311349459155595</c:v>
                </c:pt>
                <c:pt idx="285">
                  <c:v>3.6456537010615206</c:v>
                </c:pt>
                <c:pt idx="286">
                  <c:v>3.6581000263000556</c:v>
                </c:pt>
                <c:pt idx="287">
                  <c:v>3.6705479008415547</c:v>
                </c:pt>
                <c:pt idx="288">
                  <c:v>3.6840348470542774</c:v>
                </c:pt>
                <c:pt idx="289">
                  <c:v>3.6964859505494099</c:v>
                </c:pt>
                <c:pt idx="290">
                  <c:v>3.709976395702669</c:v>
                </c:pt>
                <c:pt idx="291">
                  <c:v>3.7234686610225838</c:v>
                </c:pt>
                <c:pt idx="292">
                  <c:v>3.7359246757367868</c:v>
                </c:pt>
                <c:pt idx="293">
                  <c:v>3.7483822421672994</c:v>
                </c:pt>
                <c:pt idx="294">
                  <c:v>3.7608413607007818</c:v>
                </c:pt>
                <c:pt idx="295">
                  <c:v>3.7753789611915916</c:v>
                </c:pt>
                <c:pt idx="296">
                  <c:v>3.7878414439419918</c:v>
                </c:pt>
                <c:pt idx="297">
                  <c:v>3.8013442198216172</c:v>
                </c:pt>
                <c:pt idx="298">
                  <c:v>3.8138099391097628</c:v>
                </c:pt>
                <c:pt idx="299">
                  <c:v>3.8262772125332183</c:v>
                </c:pt>
                <c:pt idx="300">
                  <c:v>3.840824329631995</c:v>
                </c:pt>
                <c:pt idx="301">
                  <c:v>3.8532949716783782</c:v>
                </c:pt>
                <c:pt idx="302">
                  <c:v>3.8657671690878455</c:v>
                </c:pt>
                <c:pt idx="303">
                  <c:v>3.878240922248446</c:v>
                </c:pt>
                <c:pt idx="304">
                  <c:v>3.89279560108357</c:v>
                </c:pt>
                <c:pt idx="305">
                  <c:v>3.9052727263700953</c:v>
                </c:pt>
                <c:pt idx="306">
                  <c:v>3.9187913691189498</c:v>
                </c:pt>
                <c:pt idx="307">
                  <c:v>3.9312717385540847</c:v>
                </c:pt>
                <c:pt idx="308">
                  <c:v>3.9447938967111358</c:v>
                </c:pt>
                <c:pt idx="309">
                  <c:v>3.9583178836030743</c:v>
                </c:pt>
                <c:pt idx="310">
                  <c:v>3.9708031873763296</c:v>
                </c:pt>
                <c:pt idx="311">
                  <c:v>3.9843306924567621</c:v>
                </c:pt>
                <c:pt idx="312">
                  <c:v>3.9968192446335133</c:v>
                </c:pt>
                <c:pt idx="313">
                  <c:v>4.0103502697333893</c:v>
                </c:pt>
                <c:pt idx="314">
                  <c:v>4.023883125967453</c:v>
                </c:pt>
                <c:pt idx="315">
                  <c:v>4.0363766189561145</c:v>
                </c:pt>
                <c:pt idx="316">
                  <c:v>4.0488716730134806</c:v>
                </c:pt>
                <c:pt idx="317">
                  <c:v>4.0624097436508135</c:v>
                </c:pt>
                <c:pt idx="318">
                  <c:v>4.0759496473298729</c:v>
                </c:pt>
                <c:pt idx="319">
                  <c:v>4.0894913845471228</c:v>
                </c:pt>
                <c:pt idx="320">
                  <c:v>4.1019930775009792</c:v>
                </c:pt>
                <c:pt idx="321">
                  <c:v>4.1144963335735341</c:v>
                </c:pt>
                <c:pt idx="322">
                  <c:v>4.1280432920415695</c:v>
                </c:pt>
                <c:pt idx="323">
                  <c:v>4.1415920859590818</c:v>
                </c:pt>
                <c:pt idx="324">
                  <c:v>4.1541002944872263</c:v>
                </c:pt>
                <c:pt idx="325">
                  <c:v>4.1666100677639015</c:v>
                </c:pt>
                <c:pt idx="326">
                  <c:v>4.1801640883763325</c:v>
                </c:pt>
                <c:pt idx="327">
                  <c:v>4.1937199463525632</c:v>
                </c:pt>
                <c:pt idx="328">
                  <c:v>4.2072776421907774</c:v>
                </c:pt>
                <c:pt idx="329">
                  <c:v>4.2197940700186214</c:v>
                </c:pt>
                <c:pt idx="330">
                  <c:v>4.2323120646522305</c:v>
                </c:pt>
                <c:pt idx="331">
                  <c:v>4.2448316264839203</c:v>
                </c:pt>
                <c:pt idx="332">
                  <c:v>4.2594397632420495</c:v>
                </c:pt>
                <c:pt idx="333">
                  <c:v>4.2719627220161396</c:v>
                </c:pt>
                <c:pt idx="334">
                  <c:v>4.28448724923161</c:v>
                </c:pt>
                <c:pt idx="335">
                  <c:v>4.2980572574466391</c:v>
                </c:pt>
                <c:pt idx="336">
                  <c:v>4.3116291073628075</c:v>
                </c:pt>
                <c:pt idx="337">
                  <c:v>4.3241586039022648</c:v>
                </c:pt>
                <c:pt idx="338">
                  <c:v>4.3377339969568451</c:v>
                </c:pt>
                <c:pt idx="339">
                  <c:v>4.3502667649394953</c:v>
                </c:pt>
                <c:pt idx="340">
                  <c:v>4.3638457029829496</c:v>
                </c:pt>
                <c:pt idx="341">
                  <c:v>4.3774264851524149</c:v>
                </c:pt>
                <c:pt idx="342">
                  <c:v>4.3910091119488293</c:v>
                </c:pt>
                <c:pt idx="343">
                  <c:v>4.4035485589756478</c:v>
                </c:pt>
                <c:pt idx="344">
                  <c:v>4.4160895785769778</c:v>
                </c:pt>
                <c:pt idx="345">
                  <c:v>4.430722756197607</c:v>
                </c:pt>
                <c:pt idx="346">
                  <c:v>4.4432671843972074</c:v>
                </c:pt>
                <c:pt idx="347">
                  <c:v>4.4558131864210129</c:v>
                </c:pt>
                <c:pt idx="348">
                  <c:v>4.4694064650884799</c:v>
                </c:pt>
                <c:pt idx="349">
                  <c:v>4.4819557471814377</c:v>
                </c:pt>
                <c:pt idx="350">
                  <c:v>4.4955525801862066</c:v>
                </c:pt>
                <c:pt idx="351">
                  <c:v>4.5091512621810592</c:v>
                </c:pt>
                <c:pt idx="352">
                  <c:v>4.5217055332651857</c:v>
                </c:pt>
                <c:pt idx="353">
                  <c:v>4.5342613806444305</c:v>
                </c:pt>
                <c:pt idx="354">
                  <c:v>4.547865327903021</c:v>
                </c:pt>
                <c:pt idx="355">
                  <c:v>4.5614711260872358</c:v>
                </c:pt>
                <c:pt idx="356">
                  <c:v>4.5750787757007849</c:v>
                </c:pt>
                <c:pt idx="357">
                  <c:v>4.5876413267526708</c:v>
                </c:pt>
                <c:pt idx="358">
                  <c:v>4.6002054561797321</c:v>
                </c:pt>
                <c:pt idx="359">
                  <c:v>4.6148656025980248</c:v>
                </c:pt>
                <c:pt idx="360">
                  <c:v>4.6274331531989583</c:v>
                </c:pt>
                <c:pt idx="361">
                  <c:v>4.6400022834316959</c:v>
                </c:pt>
                <c:pt idx="362">
                  <c:v>4.6525729936933793</c:v>
                </c:pt>
                <c:pt idx="363">
                  <c:v>4.6661930466230972</c:v>
                </c:pt>
                <c:pt idx="364">
                  <c:v>4.6798149548639314</c:v>
                </c:pt>
                <c:pt idx="365">
                  <c:v>4.6934387189214064</c:v>
                </c:pt>
                <c:pt idx="366">
                  <c:v>4.7060161487402077</c:v>
                </c:pt>
                <c:pt idx="367">
                  <c:v>4.7185951606754086</c:v>
                </c:pt>
                <c:pt idx="368">
                  <c:v>4.7311757551250899</c:v>
                </c:pt>
                <c:pt idx="369">
                  <c:v>4.7458551159701416</c:v>
                </c:pt>
                <c:pt idx="370">
                  <c:v>4.7584391405675435</c:v>
                </c:pt>
                <c:pt idx="371">
                  <c:v>4.7710247489410014</c:v>
                </c:pt>
                <c:pt idx="372">
                  <c:v>4.7846609457219573</c:v>
                </c:pt>
                <c:pt idx="373">
                  <c:v>4.7972498549096043</c:v>
                </c:pt>
                <c:pt idx="374">
                  <c:v>4.8108896285105054</c:v>
                </c:pt>
                <c:pt idx="375">
                  <c:v>4.8245312627994537</c:v>
                </c:pt>
                <c:pt idx="376">
                  <c:v>4.8371251925419729</c:v>
                </c:pt>
                <c:pt idx="377">
                  <c:v>4.8507704065043509</c:v>
                </c:pt>
                <c:pt idx="378">
                  <c:v>4.8644174826394702</c:v>
                </c:pt>
                <c:pt idx="379">
                  <c:v>4.877016436942931</c:v>
                </c:pt>
                <c:pt idx="380">
                  <c:v>4.8906670956084159</c:v>
                </c:pt>
                <c:pt idx="381">
                  <c:v>4.9032693577311317</c:v>
                </c:pt>
                <c:pt idx="382">
                  <c:v>4.9169236008083832</c:v>
                </c:pt>
                <c:pt idx="383">
                  <c:v>4.9295291724877508</c:v>
                </c:pt>
                <c:pt idx="384">
                  <c:v>4.9431870018596529</c:v>
                </c:pt>
                <c:pt idx="385">
                  <c:v>4.9557958848344033</c:v>
                </c:pt>
                <c:pt idx="386">
                  <c:v>4.9694573023853472</c:v>
                </c:pt>
                <c:pt idx="387">
                  <c:v>4.9831205865346044</c:v>
                </c:pt>
                <c:pt idx="388">
                  <c:v>4.9957345060114546</c:v>
                </c:pt>
                <c:pt idx="389">
                  <c:v>5.0094013812068452</c:v>
                </c:pt>
                <c:pt idx="390">
                  <c:v>5.0220186163667897</c:v>
                </c:pt>
                <c:pt idx="391">
                  <c:v>5.0346374436738524</c:v>
                </c:pt>
                <c:pt idx="392">
                  <c:v>5.0493614216986149</c:v>
                </c:pt>
                <c:pt idx="393">
                  <c:v>5.0619837000366115</c:v>
                </c:pt>
                <c:pt idx="394">
                  <c:v>5.0746075717948393</c:v>
                </c:pt>
                <c:pt idx="395">
                  <c:v>5.0872330373756549</c:v>
                </c:pt>
                <c:pt idx="396">
                  <c:v>5.1019647621715913</c:v>
                </c:pt>
                <c:pt idx="397">
                  <c:v>5.1145936824156975</c:v>
                </c:pt>
                <c:pt idx="398">
                  <c:v>5.1282768127162308</c:v>
                </c:pt>
                <c:pt idx="399">
                  <c:v>5.1409090565353353</c:v>
                </c:pt>
                <c:pt idx="400">
                  <c:v>5.1535428962918832</c:v>
                </c:pt>
                <c:pt idx="401">
                  <c:v>5.1682843936335248</c:v>
                </c:pt>
                <c:pt idx="402">
                  <c:v>5.1809216926383064</c:v>
                </c:pt>
                <c:pt idx="403">
                  <c:v>5.1946139023190216</c:v>
                </c:pt>
                <c:pt idx="404">
                  <c:v>5.2072545293109522</c:v>
                </c:pt>
                <c:pt idx="405">
                  <c:v>5.2198967543593957</c:v>
                </c:pt>
                <c:pt idx="406">
                  <c:v>5.2335943019929578</c:v>
                </c:pt>
                <c:pt idx="407">
                  <c:v>5.2472937261116774</c:v>
                </c:pt>
                <c:pt idx="408">
                  <c:v>5.2599410143391445</c:v>
                </c:pt>
                <c:pt idx="409">
                  <c:v>5.2725899023079439</c:v>
                </c:pt>
                <c:pt idx="410">
                  <c:v>5.2873489607068151</c:v>
                </c:pt>
                <c:pt idx="411">
                  <c:v>5.3000013161705333</c:v>
                </c:pt>
                <c:pt idx="412">
                  <c:v>5.3137098413128694</c:v>
                </c:pt>
                <c:pt idx="413">
                  <c:v>5.3263655326996355</c:v>
                </c:pt>
                <c:pt idx="414">
                  <c:v>5.3390228259543751</c:v>
                </c:pt>
                <c:pt idx="415">
                  <c:v>5.3537916932091072</c:v>
                </c:pt>
                <c:pt idx="416">
                  <c:v>5.3664524585692854</c:v>
                </c:pt>
                <c:pt idx="417">
                  <c:v>5.3801700968355677</c:v>
                </c:pt>
                <c:pt idx="418">
                  <c:v>5.3928342025555631</c:v>
                </c:pt>
                <c:pt idx="419">
                  <c:v>5.4054999122744292</c:v>
                </c:pt>
                <c:pt idx="420">
                  <c:v>5.4192229083426833</c:v>
                </c:pt>
                <c:pt idx="421">
                  <c:v>5.43294778787563</c:v>
                </c:pt>
                <c:pt idx="422">
                  <c:v>5.4466745513903252</c:v>
                </c:pt>
                <c:pt idx="423">
                  <c:v>5.4593470826397938</c:v>
                </c:pt>
                <c:pt idx="424">
                  <c:v>5.4730774706504404</c:v>
                </c:pt>
                <c:pt idx="425">
                  <c:v>5.4857533484719525</c:v>
                </c:pt>
                <c:pt idx="426">
                  <c:v>5.499487362893122</c:v>
                </c:pt>
                <c:pt idx="427">
                  <c:v>5.5121665890546732</c:v>
                </c:pt>
                <c:pt idx="428">
                  <c:v>5.5248474230478486</c:v>
                </c:pt>
                <c:pt idx="429">
                  <c:v>5.5396437620378336</c:v>
                </c:pt>
                <c:pt idx="430">
                  <c:v>5.5523280810654647</c:v>
                </c:pt>
                <c:pt idx="431">
                  <c:v>5.5660712425428107</c:v>
                </c:pt>
                <c:pt idx="432">
                  <c:v>5.5787589143720542</c:v>
                </c:pt>
                <c:pt idx="433">
                  <c:v>5.5935632330303307</c:v>
                </c:pt>
                <c:pt idx="434">
                  <c:v>5.6062543936540035</c:v>
                </c:pt>
                <c:pt idx="435">
                  <c:v>5.6189471651376941</c:v>
                </c:pt>
                <c:pt idx="436">
                  <c:v>5.6326994858634842</c:v>
                </c:pt>
                <c:pt idx="437">
                  <c:v>5.6453956146192841</c:v>
                </c:pt>
                <c:pt idx="438">
                  <c:v>5.6602098024056291</c:v>
                </c:pt>
                <c:pt idx="439">
                  <c:v>5.672909424608938</c:v>
                </c:pt>
                <c:pt idx="440">
                  <c:v>5.6856106598211369</c:v>
                </c:pt>
                <c:pt idx="441">
                  <c:v>5.6983135084520198</c:v>
                </c:pt>
                <c:pt idx="442">
                  <c:v>5.7110179709115307</c:v>
                </c:pt>
                <c:pt idx="443">
                  <c:v>5.7258418840281946</c:v>
                </c:pt>
                <c:pt idx="444">
                  <c:v>5.7385498445235408</c:v>
                </c:pt>
                <c:pt idx="445">
                  <c:v>5.7523186243666125</c:v>
                </c:pt>
                <c:pt idx="446">
                  <c:v>5.7650299501750091</c:v>
                </c:pt>
                <c:pt idx="447">
                  <c:v>5.7798618727371895</c:v>
                </c:pt>
                <c:pt idx="448">
                  <c:v>5.7925767003624493</c:v>
                </c:pt>
                <c:pt idx="449">
                  <c:v>5.80529314486171</c:v>
                </c:pt>
                <c:pt idx="450">
                  <c:v>5.8190711181436354</c:v>
                </c:pt>
                <c:pt idx="451">
                  <c:v>5.8317909324514972</c:v>
                </c:pt>
                <c:pt idx="452">
                  <c:v>5.8455725573268884</c:v>
                </c:pt>
                <c:pt idx="453">
                  <c:v>5.8593560817959078</c:v>
                </c:pt>
                <c:pt idx="454">
                  <c:v>5.8720810216347186</c:v>
                </c:pt>
                <c:pt idx="455">
                  <c:v>5.8848075809205431</c:v>
                </c:pt>
                <c:pt idx="456">
                  <c:v>5.8985965147926294</c:v>
                </c:pt>
                <c:pt idx="457">
                  <c:v>5.9123873502739022</c:v>
                </c:pt>
                <c:pt idx="458">
                  <c:v>5.9261800878889437</c:v>
                </c:pt>
                <c:pt idx="459">
                  <c:v>5.9389135344256747</c:v>
                </c:pt>
                <c:pt idx="460">
                  <c:v>5.9516486025754896</c:v>
                </c:pt>
                <c:pt idx="461">
                  <c:v>5.9665082321734983</c:v>
                </c:pt>
                <c:pt idx="462">
                  <c:v>5.9792468152356708</c:v>
                </c:pt>
                <c:pt idx="463">
                  <c:v>5.9919870212195674</c:v>
                </c:pt>
                <c:pt idx="464">
                  <c:v>6.0057907429372159</c:v>
                </c:pt>
                <c:pt idx="465">
                  <c:v>6.0185343313365589</c:v>
                </c:pt>
                <c:pt idx="466">
                  <c:v>6.0334039039699583</c:v>
                </c:pt>
                <c:pt idx="467">
                  <c:v>6.0461510119870931</c:v>
                </c:pt>
                <c:pt idx="468">
                  <c:v>6.0588997450990094</c:v>
                </c:pt>
                <c:pt idx="469">
                  <c:v>6.0727127069918803</c:v>
                </c:pt>
                <c:pt idx="470">
                  <c:v>6.085464827049119</c:v>
                </c:pt>
                <c:pt idx="471">
                  <c:v>6.0992814591076128</c:v>
                </c:pt>
                <c:pt idx="472">
                  <c:v>6.1120369679102655</c:v>
                </c:pt>
                <c:pt idx="473">
                  <c:v>6.1258572720852724</c:v>
                </c:pt>
                <c:pt idx="474">
                  <c:v>6.1386161714348662</c:v>
                </c:pt>
                <c:pt idx="475">
                  <c:v>6.1535036117796693</c:v>
                </c:pt>
                <c:pt idx="476">
                  <c:v>6.1662660392106865</c:v>
                </c:pt>
                <c:pt idx="477">
                  <c:v>6.1790300956451469</c:v>
                </c:pt>
                <c:pt idx="478">
                  <c:v>6.1928596622166658</c:v>
                </c:pt>
                <c:pt idx="479">
                  <c:v>6.2066911416218291</c:v>
                </c:pt>
                <c:pt idx="480">
                  <c:v>6.2194603593117774</c:v>
                </c:pt>
                <c:pt idx="481">
                  <c:v>6.2332955187308423</c:v>
                </c:pt>
                <c:pt idx="482">
                  <c:v>6.2460681342605486</c:v>
                </c:pt>
                <c:pt idx="483">
                  <c:v>6.2588423813957323</c:v>
                </c:pt>
                <c:pt idx="484">
                  <c:v>6.2726829908305008</c:v>
                </c:pt>
                <c:pt idx="485">
                  <c:v>6.2865255161551516</c:v>
                </c:pt>
                <c:pt idx="486">
                  <c:v>6.2993049327921771</c:v>
                </c:pt>
                <c:pt idx="487">
                  <c:v>6.3131511440116181</c:v>
                </c:pt>
                <c:pt idx="488">
                  <c:v>6.325933963919093</c:v>
                </c:pt>
                <c:pt idx="489">
                  <c:v>6.3408493193050894</c:v>
                </c:pt>
                <c:pt idx="490">
                  <c:v>6.3536356805372032</c:v>
                </c:pt>
                <c:pt idx="491">
                  <c:v>6.3664236768887381</c:v>
                </c:pt>
                <c:pt idx="492">
                  <c:v>6.3802791852748442</c:v>
                </c:pt>
                <c:pt idx="493">
                  <c:v>6.3941366136780946</c:v>
                </c:pt>
                <c:pt idx="494">
                  <c:v>6.4079959626307055</c:v>
                </c:pt>
                <c:pt idx="495">
                  <c:v>6.420790912907794</c:v>
                </c:pt>
                <c:pt idx="496">
                  <c:v>6.4335875005019023</c:v>
                </c:pt>
                <c:pt idx="497">
                  <c:v>6.4474523185483843</c:v>
                </c:pt>
                <c:pt idx="498">
                  <c:v>6.461319059193217</c:v>
                </c:pt>
                <c:pt idx="499">
                  <c:v>6.4751877229696904</c:v>
                </c:pt>
                <c:pt idx="500">
                  <c:v>6.4879912738386185</c:v>
                </c:pt>
                <c:pt idx="501">
                  <c:v>6.5007964642266129</c:v>
                </c:pt>
                <c:pt idx="502">
                  <c:v>6.5146706044523883</c:v>
                </c:pt>
                <c:pt idx="503">
                  <c:v>6.5285466698629504</c:v>
                </c:pt>
                <c:pt idx="504">
                  <c:v>6.5424246609926309</c:v>
                </c:pt>
                <c:pt idx="505">
                  <c:v>6.555236824023579</c:v>
                </c:pt>
                <c:pt idx="506">
                  <c:v>6.5680506287800835</c:v>
                </c:pt>
                <c:pt idx="507">
                  <c:v>6.5819341037293588</c:v>
                </c:pt>
                <c:pt idx="508">
                  <c:v>6.595819506455058</c:v>
                </c:pt>
                <c:pt idx="509">
                  <c:v>6.6086385127859621</c:v>
                </c:pt>
                <c:pt idx="510">
                  <c:v>6.6214591625967909</c:v>
                </c:pt>
                <c:pt idx="511">
                  <c:v>6.6353500550021174</c:v>
                </c:pt>
                <c:pt idx="512">
                  <c:v>6.6492428772444256</c:v>
                </c:pt>
                <c:pt idx="513">
                  <c:v>6.6631376298600182</c:v>
                </c:pt>
                <c:pt idx="514">
                  <c:v>6.6759652691643927</c:v>
                </c:pt>
                <c:pt idx="515">
                  <c:v>6.6887945541631728</c:v>
                </c:pt>
                <c:pt idx="516">
                  <c:v>6.7037641338667182</c:v>
                </c:pt>
                <c:pt idx="517">
                  <c:v>6.7165969859857091</c:v>
                </c:pt>
                <c:pt idx="518">
                  <c:v>6.7305011010913978</c:v>
                </c:pt>
                <c:pt idx="519">
                  <c:v>6.7433373850048355</c:v>
                </c:pt>
                <c:pt idx="520">
                  <c:v>6.7561753168316541</c:v>
                </c:pt>
                <c:pt idx="521">
                  <c:v>6.7711549873069181</c:v>
                </c:pt>
                <c:pt idx="522">
                  <c:v>6.7839964910646549</c:v>
                </c:pt>
                <c:pt idx="523">
                  <c:v>6.7979099812861117</c:v>
                </c:pt>
                <c:pt idx="524">
                  <c:v>6.810754921467761</c:v>
                </c:pt>
                <c:pt idx="525">
                  <c:v>6.8236015117862534</c:v>
                </c:pt>
                <c:pt idx="526">
                  <c:v>6.8385912866464924</c:v>
                </c:pt>
                <c:pt idx="527">
                  <c:v>6.8514414537163368</c:v>
                </c:pt>
                <c:pt idx="528">
                  <c:v>6.8653643317048099</c:v>
                </c:pt>
                <c:pt idx="529">
                  <c:v>6.8782179398374179</c:v>
                </c:pt>
                <c:pt idx="530">
                  <c:v>6.8921445466421813</c:v>
                </c:pt>
                <c:pt idx="531">
                  <c:v>6.9060730932208614</c:v>
                </c:pt>
                <c:pt idx="532">
                  <c:v>6.9189319352998542</c:v>
                </c:pt>
                <c:pt idx="533">
                  <c:v>6.9328642137321896</c:v>
                </c:pt>
                <c:pt idx="534">
                  <c:v>6.945726501522163</c:v>
                </c:pt>
                <c:pt idx="535">
                  <c:v>6.9596625138084161</c:v>
                </c:pt>
                <c:pt idx="536">
                  <c:v>6.9736004684897379</c:v>
                </c:pt>
                <c:pt idx="537">
                  <c:v>6.9864679972985888</c:v>
                </c:pt>
                <c:pt idx="538">
                  <c:v>6.9993371820534973</c:v>
                </c:pt>
                <c:pt idx="539">
                  <c:v>7.0143533244347465</c:v>
                </c:pt>
                <c:pt idx="540">
                  <c:v>7.0272260985353387</c:v>
                </c:pt>
                <c:pt idx="541">
                  <c:v>7.0401005299324027</c:v>
                </c:pt>
                <c:pt idx="542">
                  <c:v>7.0540497013205874</c:v>
                </c:pt>
                <c:pt idx="543">
                  <c:v>7.0669275867895953</c:v>
                </c:pt>
                <c:pt idx="544">
                  <c:v>7.080880501093036</c:v>
                </c:pt>
                <c:pt idx="545">
                  <c:v>7.0948353625063323</c:v>
                </c:pt>
                <c:pt idx="546">
                  <c:v>7.1077185017157483</c:v>
                </c:pt>
                <c:pt idx="547">
                  <c:v>7.120603300891756</c:v>
                </c:pt>
                <c:pt idx="548">
                  <c:v>7.134563707054868</c:v>
                </c:pt>
                <c:pt idx="549">
                  <c:v>7.1485260624194895</c:v>
                </c:pt>
                <c:pt idx="550">
                  <c:v>7.1614161209796885</c:v>
                </c:pt>
                <c:pt idx="551">
                  <c:v>7.1753822263390497</c:v>
                </c:pt>
                <c:pt idx="552">
                  <c:v>7.1882757473626073</c:v>
                </c:pt>
                <c:pt idx="553">
                  <c:v>7.2033202899831617</c:v>
                </c:pt>
                <c:pt idx="554">
                  <c:v>7.2162174139423998</c:v>
                </c:pt>
                <c:pt idx="555">
                  <c:v>7.2291162014742589</c:v>
                </c:pt>
                <c:pt idx="556">
                  <c:v>7.2430917657604095</c:v>
                </c:pt>
                <c:pt idx="557">
                  <c:v>7.2559940204473126</c:v>
                </c:pt>
                <c:pt idx="558">
                  <c:v>7.2699733418277885</c:v>
                </c:pt>
                <c:pt idx="559">
                  <c:v>7.2839546176957661</c:v>
                </c:pt>
                <c:pt idx="560">
                  <c:v>7.2968621460295786</c:v>
                </c:pt>
                <c:pt idx="561">
                  <c:v>7.3097713406213298</c:v>
                </c:pt>
                <c:pt idx="562">
                  <c:v>7.3237581822539175</c:v>
                </c:pt>
                <c:pt idx="563">
                  <c:v>7.3377469804775508</c:v>
                </c:pt>
                <c:pt idx="564">
                  <c:v>7.3517377358397376</c:v>
                </c:pt>
                <c:pt idx="565">
                  <c:v>7.3646540168298484</c:v>
                </c:pt>
                <c:pt idx="566">
                  <c:v>7.377571966338631</c:v>
                </c:pt>
                <c:pt idx="567">
                  <c:v>7.392645016829591</c:v>
                </c:pt>
                <c:pt idx="568">
                  <c:v>7.4055665829413826</c:v>
                </c:pt>
                <c:pt idx="569">
                  <c:v>7.4184898189376582</c:v>
                </c:pt>
                <c:pt idx="570">
                  <c:v>7.4324918761858605</c:v>
                </c:pt>
                <c:pt idx="571">
                  <c:v>7.4454185924947573</c:v>
                </c:pt>
                <c:pt idx="572">
                  <c:v>7.460501873783457</c:v>
                </c:pt>
                <c:pt idx="573">
                  <c:v>7.4734322116065481</c:v>
                </c:pt>
                <c:pt idx="574">
                  <c:v>7.487441964572854</c:v>
                </c:pt>
                <c:pt idx="575">
                  <c:v>7.5003757865352698</c:v>
                </c:pt>
                <c:pt idx="576">
                  <c:v>7.5133112815515819</c:v>
                </c:pt>
                <c:pt idx="577">
                  <c:v>7.5284048075357139</c:v>
                </c:pt>
                <c:pt idx="578">
                  <c:v>7.5413439289874225</c:v>
                </c:pt>
                <c:pt idx="579">
                  <c:v>7.5553632001161235</c:v>
                </c:pt>
                <c:pt idx="580">
                  <c:v>7.5683058104429799</c:v>
                </c:pt>
                <c:pt idx="581">
                  <c:v>7.5823288622056229</c:v>
                </c:pt>
                <c:pt idx="582">
                  <c:v>7.5963538807038846</c:v>
                </c:pt>
                <c:pt idx="583">
                  <c:v>7.6093017977258164</c:v>
                </c:pt>
                <c:pt idx="584">
                  <c:v>7.6222513914504226</c:v>
                </c:pt>
                <c:pt idx="585">
                  <c:v>7.6362820106014864</c:v>
                </c:pt>
                <c:pt idx="586">
                  <c:v>7.6503145986115335</c:v>
                </c:pt>
                <c:pt idx="587">
                  <c:v>7.6632695047605628</c:v>
                </c:pt>
                <c:pt idx="588">
                  <c:v>7.6773058805913719</c:v>
                </c:pt>
                <c:pt idx="589">
                  <c:v>7.6902642841341908</c:v>
                </c:pt>
                <c:pt idx="590">
                  <c:v>7.7032243670968628</c:v>
                </c:pt>
                <c:pt idx="591">
                  <c:v>7.7183465870675718</c:v>
                </c:pt>
                <c:pt idx="592">
                  <c:v>7.7313103102670251</c:v>
                </c:pt>
                <c:pt idx="593">
                  <c:v>7.7453562404818408</c:v>
                </c:pt>
                <c:pt idx="594">
                  <c:v>7.7583234658379716</c:v>
                </c:pt>
                <c:pt idx="595">
                  <c:v>7.7723731910808755</c:v>
                </c:pt>
                <c:pt idx="596">
                  <c:v>7.7853439204864108</c:v>
                </c:pt>
                <c:pt idx="597">
                  <c:v>7.7993974428087043</c:v>
                </c:pt>
                <c:pt idx="598">
                  <c:v>7.81237167815791</c:v>
                </c:pt>
                <c:pt idx="599">
                  <c:v>7.8264289996125225</c:v>
                </c:pt>
                <c:pt idx="600">
                  <c:v>7.840488297427826</c:v>
                </c:pt>
                <c:pt idx="601">
                  <c:v>7.8534678654427621</c:v>
                </c:pt>
                <c:pt idx="602">
                  <c:v>7.8675309655140859</c:v>
                </c:pt>
                <c:pt idx="603">
                  <c:v>7.8805140442530464</c:v>
                </c:pt>
                <c:pt idx="604">
                  <c:v>7.895663100171217</c:v>
                </c:pt>
                <c:pt idx="605">
                  <c:v>7.9086498320783907</c:v>
                </c:pt>
                <c:pt idx="606">
                  <c:v>7.9227206951325737</c:v>
                </c:pt>
                <c:pt idx="607">
                  <c:v>7.9357109416407692</c:v>
                </c:pt>
                <c:pt idx="608">
                  <c:v>7.9487028758332441</c:v>
                </c:pt>
                <c:pt idx="609">
                  <c:v>7.9638622660216694</c:v>
                </c:pt>
                <c:pt idx="610">
                  <c:v>7.9768578583682279</c:v>
                </c:pt>
                <c:pt idx="611">
                  <c:v>7.9909383228301918</c:v>
                </c:pt>
                <c:pt idx="612">
                  <c:v>8.003937434575862</c:v>
                </c:pt>
                <c:pt idx="613">
                  <c:v>8.0169382363102812</c:v>
                </c:pt>
                <c:pt idx="614">
                  <c:v>8.0321079748780964</c:v>
                </c:pt>
                <c:pt idx="615">
                  <c:v>8.0451124397626952</c:v>
                </c:pt>
                <c:pt idx="616">
                  <c:v>8.0592025187446357</c:v>
                </c:pt>
                <c:pt idx="617">
                  <c:v>8.0722105078362674</c:v>
                </c:pt>
                <c:pt idx="618">
                  <c:v>8.0863044057438831</c:v>
                </c:pt>
                <c:pt idx="619">
                  <c:v>8.1004002903110806</c:v>
                </c:pt>
                <c:pt idx="620">
                  <c:v>8.1134136398571837</c:v>
                </c:pt>
                <c:pt idx="621">
                  <c:v>8.1275133464981817</c:v>
                </c:pt>
                <c:pt idx="622">
                  <c:v>8.1405302250690852</c:v>
                </c:pt>
                <c:pt idx="623">
                  <c:v>8.1546337558571409</c:v>
                </c:pt>
                <c:pt idx="624">
                  <c:v>8.1687392760215918</c:v>
                </c:pt>
                <c:pt idx="625">
                  <c:v>8.181761522377478</c:v>
                </c:pt>
                <c:pt idx="626">
                  <c:v>8.1947854647432354</c:v>
                </c:pt>
                <c:pt idx="627">
                  <c:v>8.2078111035606902</c:v>
                </c:pt>
                <c:pt idx="628">
                  <c:v>8.2230098268971936</c:v>
                </c:pt>
                <c:pt idx="629">
                  <c:v>8.2360391428765389</c:v>
                </c:pt>
                <c:pt idx="630">
                  <c:v>8.250156151180148</c:v>
                </c:pt>
                <c:pt idx="631">
                  <c:v>8.2631890048505099</c:v>
                </c:pt>
                <c:pt idx="632">
                  <c:v>8.2773098466933863</c:v>
                </c:pt>
                <c:pt idx="633">
                  <c:v>8.2914326827996288</c:v>
                </c:pt>
                <c:pt idx="634">
                  <c:v>8.3044709174411313</c:v>
                </c:pt>
                <c:pt idx="635">
                  <c:v>8.3185975902528444</c:v>
                </c:pt>
                <c:pt idx="636">
                  <c:v>8.3316393674308333</c:v>
                </c:pt>
                <c:pt idx="637">
                  <c:v>8.3468569241727621</c:v>
                </c:pt>
                <c:pt idx="638">
                  <c:v>8.3599023876313669</c:v>
                </c:pt>
                <c:pt idx="639">
                  <c:v>8.372949553153159</c:v>
                </c:pt>
                <c:pt idx="640">
                  <c:v>8.3870859037147039</c:v>
                </c:pt>
                <c:pt idx="641">
                  <c:v>8.4012242529228498</c:v>
                </c:pt>
                <c:pt idx="642">
                  <c:v>8.414276811242809</c:v>
                </c:pt>
                <c:pt idx="643">
                  <c:v>8.4284190055910031</c:v>
                </c:pt>
                <c:pt idx="644">
                  <c:v>8.4414751142363755</c:v>
                </c:pt>
                <c:pt idx="645">
                  <c:v>8.45562115581669</c:v>
                </c:pt>
                <c:pt idx="646">
                  <c:v>8.4697691987850376</c:v>
                </c:pt>
                <c:pt idx="647">
                  <c:v>8.4839192437078239</c:v>
                </c:pt>
                <c:pt idx="648">
                  <c:v>8.4969826010092238</c:v>
                </c:pt>
                <c:pt idx="649">
                  <c:v>8.5100476650466241</c:v>
                </c:pt>
                <c:pt idx="650">
                  <c:v>8.5252923974766528</c:v>
                </c:pt>
                <c:pt idx="651">
                  <c:v>8.5383611609724159</c:v>
                </c:pt>
                <c:pt idx="652">
                  <c:v>8.5514316326172093</c:v>
                </c:pt>
                <c:pt idx="653">
                  <c:v>8.5645038128576179</c:v>
                </c:pt>
                <c:pt idx="654">
                  <c:v>8.5786672700722413</c:v>
                </c:pt>
                <c:pt idx="655">
                  <c:v>8.5928327336062349</c:v>
                </c:pt>
                <c:pt idx="656">
                  <c:v>8.6059103273476278</c:v>
                </c:pt>
                <c:pt idx="657">
                  <c:v>8.6200796507861366</c:v>
                </c:pt>
                <c:pt idx="658">
                  <c:v>8.6331608084872578</c:v>
                </c:pt>
                <c:pt idx="659">
                  <c:v>8.6473339939344047</c:v>
                </c:pt>
                <c:pt idx="660">
                  <c:v>8.6615091884581616</c:v>
                </c:pt>
                <c:pt idx="661">
                  <c:v>8.6745957670999125</c:v>
                </c:pt>
                <c:pt idx="662">
                  <c:v>8.6887748268338658</c:v>
                </c:pt>
                <c:pt idx="663">
                  <c:v>8.701864974334887</c:v>
                </c:pt>
                <c:pt idx="664">
                  <c:v>8.7149568355798586</c:v>
                </c:pt>
                <c:pt idx="665">
                  <c:v>8.7302328402796601</c:v>
                </c:pt>
                <c:pt idx="666">
                  <c:v>8.7433284161763254</c:v>
                </c:pt>
                <c:pt idx="667">
                  <c:v>8.7575172255953007</c:v>
                </c:pt>
                <c:pt idx="668">
                  <c:v>8.7706163752609001</c:v>
                </c:pt>
                <c:pt idx="669">
                  <c:v>8.7859008855312819</c:v>
                </c:pt>
                <c:pt idx="670">
                  <c:v>8.7990037539863106</c:v>
                </c:pt>
                <c:pt idx="671">
                  <c:v>8.8121083395179465</c:v>
                </c:pt>
                <c:pt idx="672">
                  <c:v>8.8263069120391613</c:v>
                </c:pt>
                <c:pt idx="673">
                  <c:v>8.8394150762595345</c:v>
                </c:pt>
                <c:pt idx="674">
                  <c:v>8.8536175267523589</c:v>
                </c:pt>
                <c:pt idx="675">
                  <c:v>8.8678219946277146</c:v>
                </c:pt>
                <c:pt idx="676">
                  <c:v>8.8809356021999459</c:v>
                </c:pt>
                <c:pt idx="677">
                  <c:v>8.8951439512683326</c:v>
                </c:pt>
                <c:pt idx="678">
                  <c:v>8.9093543193954314</c:v>
                </c:pt>
                <c:pt idx="679">
                  <c:v>8.9224733748422569</c:v>
                </c:pt>
                <c:pt idx="680">
                  <c:v>8.9366876273878493</c:v>
                </c:pt>
                <c:pt idx="681">
                  <c:v>8.9498102694319428</c:v>
                </c:pt>
                <c:pt idx="682">
                  <c:v>8.9640284085202406</c:v>
                </c:pt>
                <c:pt idx="683">
                  <c:v>8.9782485694507894</c:v>
                </c:pt>
                <c:pt idx="684">
                  <c:v>8.9913766668801269</c:v>
                </c:pt>
                <c:pt idx="685">
                  <c:v>9.0045064880051768</c:v>
                </c:pt>
                <c:pt idx="686">
                  <c:v>9.0187324065584242</c:v>
                </c:pt>
                <c:pt idx="687">
                  <c:v>9.0340548901440982</c:v>
                </c:pt>
                <c:pt idx="688">
                  <c:v>9.0471903164075673</c:v>
                </c:pt>
                <c:pt idx="689">
                  <c:v>9.0603274682919377</c:v>
                </c:pt>
                <c:pt idx="690">
                  <c:v>9.0745613306745163</c:v>
                </c:pt>
                <c:pt idx="691">
                  <c:v>9.0877020790590457</c:v>
                </c:pt>
                <c:pt idx="692">
                  <c:v>9.1030351349671257</c:v>
                </c:pt>
                <c:pt idx="693">
                  <c:v>9.1161796258013279</c:v>
                </c:pt>
                <c:pt idx="694">
                  <c:v>9.1293258446390855</c:v>
                </c:pt>
                <c:pt idx="695">
                  <c:v>9.1435695322443102</c:v>
                </c:pt>
                <c:pt idx="696">
                  <c:v>9.1567193525490502</c:v>
                </c:pt>
                <c:pt idx="697">
                  <c:v>9.1709669428124521</c:v>
                </c:pt>
                <c:pt idx="698">
                  <c:v>9.1852165633034133</c:v>
                </c:pt>
                <c:pt idx="699">
                  <c:v>9.198371861618762</c:v>
                </c:pt>
                <c:pt idx="700">
                  <c:v>9.2126253880201485</c:v>
                </c:pt>
                <c:pt idx="701">
                  <c:v>9.2268809463412946</c:v>
                </c:pt>
                <c:pt idx="702">
                  <c:v>9.2411385371616213</c:v>
                </c:pt>
                <c:pt idx="703">
                  <c:v>9.2543011947211831</c:v>
                </c:pt>
                <c:pt idx="704">
                  <c:v>9.2674655850643681</c:v>
                </c:pt>
                <c:pt idx="705">
                  <c:v>9.2817289638635536</c:v>
                </c:pt>
                <c:pt idx="706">
                  <c:v>9.2959943773926987</c:v>
                </c:pt>
                <c:pt idx="707">
                  <c:v>9.3091642578950715</c:v>
                </c:pt>
                <c:pt idx="708">
                  <c:v>9.323433585998572</c:v>
                </c:pt>
                <c:pt idx="709">
                  <c:v>9.3377049505299077</c:v>
                </c:pt>
                <c:pt idx="710">
                  <c:v>9.3519783520704216</c:v>
                </c:pt>
                <c:pt idx="711">
                  <c:v>9.3651556081455389</c:v>
                </c:pt>
                <c:pt idx="712">
                  <c:v>9.3794329286462101</c:v>
                </c:pt>
                <c:pt idx="713">
                  <c:v>9.3926138032163209</c:v>
                </c:pt>
                <c:pt idx="714">
                  <c:v>9.4057964153700073</c:v>
                </c:pt>
                <c:pt idx="715">
                  <c:v>9.4211783262731394</c:v>
                </c:pt>
                <c:pt idx="716">
                  <c:v>9.4343647047633006</c:v>
                </c:pt>
                <c:pt idx="717">
                  <c:v>9.4486519105947977</c:v>
                </c:pt>
                <c:pt idx="718">
                  <c:v>9.4618419125924227</c:v>
                </c:pt>
                <c:pt idx="719">
                  <c:v>9.4750336545810807</c:v>
                </c:pt>
                <c:pt idx="720">
                  <c:v>9.4904262200023926</c:v>
                </c:pt>
                <c:pt idx="721">
                  <c:v>9.5036217335469289</c:v>
                </c:pt>
                <c:pt idx="722">
                  <c:v>9.5179188384075619</c:v>
                </c:pt>
                <c:pt idx="723">
                  <c:v>9.5311179804824917</c:v>
                </c:pt>
                <c:pt idx="724">
                  <c:v>9.5454190173320317</c:v>
                </c:pt>
                <c:pt idx="725">
                  <c:v>9.5597220996706493</c:v>
                </c:pt>
                <c:pt idx="726">
                  <c:v>9.5729267609352569</c:v>
                </c:pt>
                <c:pt idx="727">
                  <c:v>9.5872337785517985</c:v>
                </c:pt>
                <c:pt idx="728">
                  <c:v>9.6004420733801297</c:v>
                </c:pt>
                <c:pt idx="729">
                  <c:v>9.6147530284406422</c:v>
                </c:pt>
                <c:pt idx="730">
                  <c:v>9.6279649588329885</c:v>
                </c:pt>
                <c:pt idx="731">
                  <c:v>9.6422798535053111</c:v>
                </c:pt>
                <c:pt idx="732">
                  <c:v>9.6554954214635771</c:v>
                </c:pt>
                <c:pt idx="733">
                  <c:v>9.6687127361650536</c:v>
                </c:pt>
                <c:pt idx="734">
                  <c:v>9.6841351449555546</c:v>
                </c:pt>
                <c:pt idx="735">
                  <c:v>9.6973562458518021</c:v>
                </c:pt>
                <c:pt idx="736">
                  <c:v>9.7116810779727452</c:v>
                </c:pt>
                <c:pt idx="737">
                  <c:v>9.7249058214871003</c:v>
                </c:pt>
                <c:pt idx="738">
                  <c:v>9.7392346008649415</c:v>
                </c:pt>
                <c:pt idx="739">
                  <c:v>9.7535654336762043</c:v>
                </c:pt>
                <c:pt idx="740">
                  <c:v>9.7667957178158549</c:v>
                </c:pt>
                <c:pt idx="741">
                  <c:v>9.7811305011922141</c:v>
                </c:pt>
                <c:pt idx="742">
                  <c:v>9.7943644330126567</c:v>
                </c:pt>
                <c:pt idx="743">
                  <c:v>9.8087031691327926</c:v>
                </c:pt>
                <c:pt idx="744">
                  <c:v>9.8219407506459859</c:v>
                </c:pt>
                <c:pt idx="745">
                  <c:v>9.836283441690389</c:v>
                </c:pt>
                <c:pt idx="746">
                  <c:v>9.8495246749099223</c:v>
                </c:pt>
                <c:pt idx="747">
                  <c:v>9.8649749966384306</c:v>
                </c:pt>
                <c:pt idx="748">
                  <c:v>9.8782200297703771</c:v>
                </c:pt>
                <c:pt idx="749">
                  <c:v>9.8925707956291387</c:v>
                </c:pt>
                <c:pt idx="750">
                  <c:v>9.9058194845803449</c:v>
                </c:pt>
                <c:pt idx="751">
                  <c:v>9.9201742120031948</c:v>
                </c:pt>
                <c:pt idx="752">
                  <c:v>9.93453100030389</c:v>
                </c:pt>
                <c:pt idx="753">
                  <c:v>9.948889850074238</c:v>
                </c:pt>
                <c:pt idx="754">
                  <c:v>9.9621460031580327</c:v>
                </c:pt>
                <c:pt idx="755">
                  <c:v>9.9765088189575106</c:v>
                </c:pt>
                <c:pt idx="756">
                  <c:v>9.990873697958115</c:v>
                </c:pt>
                <c:pt idx="757">
                  <c:v>10.004135418022631</c:v>
                </c:pt>
                <c:pt idx="758">
                  <c:v>10.018504266384166</c:v>
                </c:pt>
                <c:pt idx="759">
                  <c:v>10.031769651486695</c:v>
                </c:pt>
                <c:pt idx="760">
                  <c:v>10.046142471403416</c:v>
                </c:pt>
                <c:pt idx="761">
                  <c:v>10.060517357396618</c:v>
                </c:pt>
                <c:pt idx="762">
                  <c:v>10.073788317238265</c:v>
                </c:pt>
                <c:pt idx="763">
                  <c:v>10.088167178125447</c:v>
                </c:pt>
                <c:pt idx="764">
                  <c:v>10.101441808114618</c:v>
                </c:pt>
                <c:pt idx="765">
                  <c:v>10.114718200495769</c:v>
                </c:pt>
                <c:pt idx="766">
                  <c:v>10.129102948261899</c:v>
                </c:pt>
                <c:pt idx="767">
                  <c:v>10.143489765535397</c:v>
                </c:pt>
                <c:pt idx="768">
                  <c:v>10.156771741913007</c:v>
                </c:pt>
                <c:pt idx="769">
                  <c:v>10.171162540682516</c:v>
                </c:pt>
                <c:pt idx="770">
                  <c:v>10.185555410701005</c:v>
                </c:pt>
                <c:pt idx="771">
                  <c:v>10.199950352564757</c:v>
                </c:pt>
                <c:pt idx="772">
                  <c:v>10.213239830640067</c:v>
                </c:pt>
                <c:pt idx="773">
                  <c:v>10.226531075052391</c:v>
                </c:pt>
                <c:pt idx="774">
                  <c:v>10.240931916972647</c:v>
                </c:pt>
                <c:pt idx="775">
                  <c:v>10.25533483303408</c:v>
                </c:pt>
                <c:pt idx="776">
                  <c:v>10.268631673945903</c:v>
                </c:pt>
                <c:pt idx="777">
                  <c:v>10.283038580420124</c:v>
                </c:pt>
                <c:pt idx="778">
                  <c:v>10.296339105810485</c:v>
                </c:pt>
                <c:pt idx="779">
                  <c:v>10.311858621632734</c:v>
                </c:pt>
                <c:pt idx="780">
                  <c:v>10.325162981047454</c:v>
                </c:pt>
                <c:pt idx="781">
                  <c:v>10.339578034823941</c:v>
                </c:pt>
                <c:pt idx="782">
                  <c:v>10.352886082885636</c:v>
                </c:pt>
                <c:pt idx="783">
                  <c:v>10.367305133804319</c:v>
                </c:pt>
                <c:pt idx="784">
                  <c:v>10.381726264113125</c:v>
                </c:pt>
                <c:pt idx="785">
                  <c:v>10.395039922837151</c:v>
                </c:pt>
                <c:pt idx="786">
                  <c:v>10.409465053659261</c:v>
                </c:pt>
                <c:pt idx="787">
                  <c:v>10.422782406189265</c:v>
                </c:pt>
                <c:pt idx="788">
                  <c:v>10.43721153974484</c:v>
                </c:pt>
                <c:pt idx="789">
                  <c:v>10.451642755599815</c:v>
                </c:pt>
                <c:pt idx="790">
                  <c:v>10.466076054355291</c:v>
                </c:pt>
                <c:pt idx="791">
                  <c:v>10.47940094860866</c:v>
                </c:pt>
                <c:pt idx="792">
                  <c:v>10.492727618626718</c:v>
                </c:pt>
                <c:pt idx="793">
                  <c:v>10.507166848929756</c:v>
                </c:pt>
                <c:pt idx="794">
                  <c:v>10.521608164447617</c:v>
                </c:pt>
                <c:pt idx="795">
                  <c:v>10.536051565782628</c:v>
                </c:pt>
                <c:pt idx="796">
                  <c:v>10.537162683066619</c:v>
                </c:pt>
              </c:numCache>
            </c:numRef>
          </c:xVal>
          <c:yVal>
            <c:numRef>
              <c:f>CHS_31Oct2015!$O$27:$O$823</c:f>
              <c:numCache>
                <c:formatCode>General</c:formatCode>
                <c:ptCount val="797"/>
                <c:pt idx="0">
                  <c:v>0.15</c:v>
                </c:pt>
                <c:pt idx="1">
                  <c:v>0.21098523</c:v>
                </c:pt>
                <c:pt idx="2">
                  <c:v>0.30294242999999998</c:v>
                </c:pt>
                <c:pt idx="3">
                  <c:v>0.38687616000000002</c:v>
                </c:pt>
                <c:pt idx="4">
                  <c:v>0.43180560000000001</c:v>
                </c:pt>
                <c:pt idx="5">
                  <c:v>0.50371272</c:v>
                </c:pt>
                <c:pt idx="6">
                  <c:v>0.51564396000000001</c:v>
                </c:pt>
                <c:pt idx="7">
                  <c:v>0.56154478000000008</c:v>
                </c:pt>
                <c:pt idx="8">
                  <c:v>0.59144351999999989</c:v>
                </c:pt>
                <c:pt idx="9">
                  <c:v>0.61634598000000007</c:v>
                </c:pt>
                <c:pt idx="10">
                  <c:v>0.65422055000000001</c:v>
                </c:pt>
                <c:pt idx="11">
                  <c:v>0.66512753999999996</c:v>
                </c:pt>
                <c:pt idx="12">
                  <c:v>0.7119804099999999</c:v>
                </c:pt>
                <c:pt idx="13">
                  <c:v>0.70289471999999997</c:v>
                </c:pt>
                <c:pt idx="14">
                  <c:v>0.72377475000000002</c:v>
                </c:pt>
                <c:pt idx="15">
                  <c:v>0.73267146000000005</c:v>
                </c:pt>
                <c:pt idx="16">
                  <c:v>0.74455275999999992</c:v>
                </c:pt>
                <c:pt idx="17">
                  <c:v>0.76741586000000006</c:v>
                </c:pt>
                <c:pt idx="18">
                  <c:v>0.76331700000000002</c:v>
                </c:pt>
                <c:pt idx="19">
                  <c:v>0.79914168000000008</c:v>
                </c:pt>
                <c:pt idx="20">
                  <c:v>0.78507972000000004</c:v>
                </c:pt>
                <c:pt idx="21">
                  <c:v>0.80392858000000011</c:v>
                </c:pt>
                <c:pt idx="22">
                  <c:v>0.80681570000000002</c:v>
                </c:pt>
                <c:pt idx="23">
                  <c:v>0.81468788999999997</c:v>
                </c:pt>
                <c:pt idx="24">
                  <c:v>0.83054264999999994</c:v>
                </c:pt>
                <c:pt idx="25">
                  <c:v>0.82544976000000003</c:v>
                </c:pt>
                <c:pt idx="26">
                  <c:v>0.85625119999999999</c:v>
                </c:pt>
                <c:pt idx="27">
                  <c:v>0.83520945999999996</c:v>
                </c:pt>
                <c:pt idx="28">
                  <c:v>0.85602785999999997</c:v>
                </c:pt>
                <c:pt idx="29">
                  <c:v>0.85293551999999995</c:v>
                </c:pt>
                <c:pt idx="30">
                  <c:v>0.86080319999999999</c:v>
                </c:pt>
                <c:pt idx="31">
                  <c:v>0.87364986</c:v>
                </c:pt>
                <c:pt idx="32">
                  <c:v>0.86655480000000007</c:v>
                </c:pt>
                <c:pt idx="33">
                  <c:v>0.89533208000000009</c:v>
                </c:pt>
                <c:pt idx="34">
                  <c:v>0.87231203999999996</c:v>
                </c:pt>
                <c:pt idx="35">
                  <c:v>0.88813764000000006</c:v>
                </c:pt>
                <c:pt idx="36">
                  <c:v>0.88304397999999995</c:v>
                </c:pt>
                <c:pt idx="37">
                  <c:v>0.88790572000000001</c:v>
                </c:pt>
                <c:pt idx="38">
                  <c:v>0.90073745000000005</c:v>
                </c:pt>
                <c:pt idx="39">
                  <c:v>0.89167231999999996</c:v>
                </c:pt>
                <c:pt idx="40">
                  <c:v>0.91643184000000011</c:v>
                </c:pt>
                <c:pt idx="41">
                  <c:v>0.89442409</c:v>
                </c:pt>
                <c:pt idx="42">
                  <c:v>0.91022370000000008</c:v>
                </c:pt>
                <c:pt idx="43">
                  <c:v>0.90514060000000007</c:v>
                </c:pt>
                <c:pt idx="44">
                  <c:v>0.91098948000000002</c:v>
                </c:pt>
                <c:pt idx="45">
                  <c:v>0.92479199999999995</c:v>
                </c:pt>
                <c:pt idx="46">
                  <c:v>0.9147284</c:v>
                </c:pt>
                <c:pt idx="47">
                  <c:v>0.93549514999999994</c:v>
                </c:pt>
                <c:pt idx="48">
                  <c:v>0.91450759999999998</c:v>
                </c:pt>
                <c:pt idx="49">
                  <c:v>0.93128430000000006</c:v>
                </c:pt>
                <c:pt idx="50">
                  <c:v>0.92519987000000004</c:v>
                </c:pt>
                <c:pt idx="51">
                  <c:v>0.92905340000000003</c:v>
                </c:pt>
                <c:pt idx="52">
                  <c:v>0.93986991999999991</c:v>
                </c:pt>
                <c:pt idx="53">
                  <c:v>0.93081579999999997</c:v>
                </c:pt>
                <c:pt idx="54">
                  <c:v>0.94955655999999999</c:v>
                </c:pt>
                <c:pt idx="55">
                  <c:v>0.92759276000000013</c:v>
                </c:pt>
                <c:pt idx="56">
                  <c:v>0.9463385299999999</c:v>
                </c:pt>
                <c:pt idx="57">
                  <c:v>0.93927393999999997</c:v>
                </c:pt>
                <c:pt idx="58">
                  <c:v>0.94313150000000001</c:v>
                </c:pt>
                <c:pt idx="59">
                  <c:v>0.95392703999999995</c:v>
                </c:pt>
                <c:pt idx="60">
                  <c:v>0.95280959999999992</c:v>
                </c:pt>
                <c:pt idx="61">
                  <c:v>0.97651175999999995</c:v>
                </c:pt>
                <c:pt idx="62">
                  <c:v>0.94860056000000004</c:v>
                </c:pt>
                <c:pt idx="63">
                  <c:v>0.96334851999999993</c:v>
                </c:pt>
                <c:pt idx="64">
                  <c:v>0.95331199999999994</c:v>
                </c:pt>
                <c:pt idx="65">
                  <c:v>0.95319667999999991</c:v>
                </c:pt>
                <c:pt idx="66">
                  <c:v>0.96498247999999998</c:v>
                </c:pt>
                <c:pt idx="67">
                  <c:v>0.95493969000000001</c:v>
                </c:pt>
                <c:pt idx="68">
                  <c:v>0.98158500000000004</c:v>
                </c:pt>
                <c:pt idx="69">
                  <c:v>0.9467679</c:v>
                </c:pt>
                <c:pt idx="70">
                  <c:v>0.97241624999999998</c:v>
                </c:pt>
                <c:pt idx="71">
                  <c:v>0.96139609999999998</c:v>
                </c:pt>
                <c:pt idx="72">
                  <c:v>0.96028868999999994</c:v>
                </c:pt>
                <c:pt idx="73">
                  <c:v>0.97304415999999994</c:v>
                </c:pt>
                <c:pt idx="74">
                  <c:v>0.96499049999999997</c:v>
                </c:pt>
                <c:pt idx="75">
                  <c:v>0.98567685000000005</c:v>
                </c:pt>
                <c:pt idx="76">
                  <c:v>0.95484199999999997</c:v>
                </c:pt>
                <c:pt idx="77">
                  <c:v>0.98245696000000005</c:v>
                </c:pt>
                <c:pt idx="78">
                  <c:v>0.97637664000000002</c:v>
                </c:pt>
                <c:pt idx="79">
                  <c:v>0.98120892000000004</c:v>
                </c:pt>
                <c:pt idx="80">
                  <c:v>0.99197999999999997</c:v>
                </c:pt>
                <c:pt idx="81">
                  <c:v>0.97601181999999997</c:v>
                </c:pt>
                <c:pt idx="82">
                  <c:v>0.99765791999999998</c:v>
                </c:pt>
                <c:pt idx="83">
                  <c:v>0.96487949999999989</c:v>
                </c:pt>
                <c:pt idx="84">
                  <c:v>0.99245846999999987</c:v>
                </c:pt>
                <c:pt idx="85">
                  <c:v>0.98144512000000006</c:v>
                </c:pt>
                <c:pt idx="86">
                  <c:v>0.98924000000000001</c:v>
                </c:pt>
                <c:pt idx="87">
                  <c:v>1.0059248699999999</c:v>
                </c:pt>
                <c:pt idx="88">
                  <c:v>0.99293591999999997</c:v>
                </c:pt>
                <c:pt idx="89">
                  <c:v>1.01160378</c:v>
                </c:pt>
                <c:pt idx="90">
                  <c:v>0.97390889999999997</c:v>
                </c:pt>
                <c:pt idx="91">
                  <c:v>1.0004632</c:v>
                </c:pt>
                <c:pt idx="92">
                  <c:v>0.99045696000000005</c:v>
                </c:pt>
                <c:pt idx="93">
                  <c:v>0.99131504999999986</c:v>
                </c:pt>
                <c:pt idx="94">
                  <c:v>1.0030534499999999</c:v>
                </c:pt>
                <c:pt idx="95">
                  <c:v>0.98415755999999999</c:v>
                </c:pt>
                <c:pt idx="96">
                  <c:v>1.0156331600000001</c:v>
                </c:pt>
                <c:pt idx="97">
                  <c:v>0.97895935000000001</c:v>
                </c:pt>
                <c:pt idx="98">
                  <c:v>1.0074744</c:v>
                </c:pt>
                <c:pt idx="99">
                  <c:v>0.99352560000000001</c:v>
                </c:pt>
                <c:pt idx="100">
                  <c:v>0.99537984000000002</c:v>
                </c:pt>
                <c:pt idx="101">
                  <c:v>1.0080843499999999</c:v>
                </c:pt>
                <c:pt idx="102">
                  <c:v>0.99314331999999994</c:v>
                </c:pt>
                <c:pt idx="103">
                  <c:v>1.0236227</c:v>
                </c:pt>
                <c:pt idx="104">
                  <c:v>0.98994093999999988</c:v>
                </c:pt>
                <c:pt idx="105">
                  <c:v>1.0144715200000001</c:v>
                </c:pt>
                <c:pt idx="106">
                  <c:v>1.0064544</c:v>
                </c:pt>
                <c:pt idx="107">
                  <c:v>1.0181608799999999</c:v>
                </c:pt>
                <c:pt idx="108">
                  <c:v>1.0209964499999999</c:v>
                </c:pt>
                <c:pt idx="109">
                  <c:v>0.99621349999999997</c:v>
                </c:pt>
                <c:pt idx="110">
                  <c:v>1.0286170299999999</c:v>
                </c:pt>
                <c:pt idx="111">
                  <c:v>0.99397871999999998</c:v>
                </c:pt>
                <c:pt idx="112">
                  <c:v>1.0194929800000001</c:v>
                </c:pt>
                <c:pt idx="113">
                  <c:v>1.00852455</c:v>
                </c:pt>
                <c:pt idx="114">
                  <c:v>1.0202202</c:v>
                </c:pt>
                <c:pt idx="115">
                  <c:v>1.02994155</c:v>
                </c:pt>
                <c:pt idx="116">
                  <c:v>1.0110819600000001</c:v>
                </c:pt>
                <c:pt idx="117">
                  <c:v>1.0365776799999999</c:v>
                </c:pt>
                <c:pt idx="118">
                  <c:v>0.9999982999999999</c:v>
                </c:pt>
                <c:pt idx="119">
                  <c:v>1.0244831999999999</c:v>
                </c:pt>
                <c:pt idx="120">
                  <c:v>1.0145088</c:v>
                </c:pt>
                <c:pt idx="121">
                  <c:v>1.0252080299999999</c:v>
                </c:pt>
                <c:pt idx="122">
                  <c:v>1.03099137</c:v>
                </c:pt>
                <c:pt idx="123">
                  <c:v>1.0101790800000001</c:v>
                </c:pt>
                <c:pt idx="124">
                  <c:v>1.0385947499999999</c:v>
                </c:pt>
                <c:pt idx="125">
                  <c:v>1.00500093</c:v>
                </c:pt>
                <c:pt idx="126">
                  <c:v>1.02849945</c:v>
                </c:pt>
                <c:pt idx="127">
                  <c:v>1.0234536000000001</c:v>
                </c:pt>
                <c:pt idx="128">
                  <c:v>1.03119008</c:v>
                </c:pt>
                <c:pt idx="129">
                  <c:v>1.0349891600000001</c:v>
                </c:pt>
                <c:pt idx="130">
                  <c:v>1.0191132000000001</c:v>
                </c:pt>
                <c:pt idx="131">
                  <c:v>1.0484962800000002</c:v>
                </c:pt>
                <c:pt idx="132">
                  <c:v>1.01591418</c:v>
                </c:pt>
                <c:pt idx="133">
                  <c:v>1.0393692399999999</c:v>
                </c:pt>
                <c:pt idx="134">
                  <c:v>1.0303936</c:v>
                </c:pt>
                <c:pt idx="135">
                  <c:v>1.0361557800000001</c:v>
                </c:pt>
                <c:pt idx="136">
                  <c:v>1.0458588</c:v>
                </c:pt>
                <c:pt idx="137">
                  <c:v>1.02016716</c:v>
                </c:pt>
                <c:pt idx="138">
                  <c:v>1.0524609899999999</c:v>
                </c:pt>
                <c:pt idx="139">
                  <c:v>1.0208902299999998</c:v>
                </c:pt>
                <c:pt idx="140">
                  <c:v>1.04335128</c:v>
                </c:pt>
                <c:pt idx="141">
                  <c:v>1.0373299200000001</c:v>
                </c:pt>
                <c:pt idx="142">
                  <c:v>1.04406797</c:v>
                </c:pt>
                <c:pt idx="143">
                  <c:v>1.0557145000000001</c:v>
                </c:pt>
                <c:pt idx="144">
                  <c:v>1.03005506</c:v>
                </c:pt>
                <c:pt idx="145">
                  <c:v>1.0613474199999999</c:v>
                </c:pt>
                <c:pt idx="146">
                  <c:v>1.0327484</c:v>
                </c:pt>
                <c:pt idx="147">
                  <c:v>1.055177</c:v>
                </c:pt>
                <c:pt idx="148">
                  <c:v>1.03934496</c:v>
                </c:pt>
                <c:pt idx="149">
                  <c:v>1.0460871199999999</c:v>
                </c:pt>
                <c:pt idx="150">
                  <c:v>1.05281687</c:v>
                </c:pt>
                <c:pt idx="151">
                  <c:v>1.0301130000000001</c:v>
                </c:pt>
                <c:pt idx="152">
                  <c:v>1.06725184</c:v>
                </c:pt>
                <c:pt idx="153">
                  <c:v>1.0298505</c:v>
                </c:pt>
                <c:pt idx="154">
                  <c:v>1.0503082799999999</c:v>
                </c:pt>
                <c:pt idx="155">
                  <c:v>1.04135472</c:v>
                </c:pt>
                <c:pt idx="156">
                  <c:v>1.0470992400000001</c:v>
                </c:pt>
                <c:pt idx="157">
                  <c:v>1.0567741800000001</c:v>
                </c:pt>
                <c:pt idx="158">
                  <c:v>1.0340898999999999</c:v>
                </c:pt>
                <c:pt idx="159">
                  <c:v>1.0692454600000001</c:v>
                </c:pt>
                <c:pt idx="160">
                  <c:v>1.0348166400000001</c:v>
                </c:pt>
                <c:pt idx="161">
                  <c:v>1.0621032000000001</c:v>
                </c:pt>
                <c:pt idx="162">
                  <c:v>1.053156</c:v>
                </c:pt>
                <c:pt idx="163">
                  <c:v>1.0588935500000001</c:v>
                </c:pt>
                <c:pt idx="164">
                  <c:v>1.06659927</c:v>
                </c:pt>
                <c:pt idx="165">
                  <c:v>1.0449130999999998</c:v>
                </c:pt>
                <c:pt idx="166">
                  <c:v>1.0751286600000001</c:v>
                </c:pt>
                <c:pt idx="167">
                  <c:v>1.0407301499999999</c:v>
                </c:pt>
                <c:pt idx="168">
                  <c:v>1.0748541600000001</c:v>
                </c:pt>
                <c:pt idx="169">
                  <c:v>1.0551464000000002</c:v>
                </c:pt>
                <c:pt idx="170">
                  <c:v>1.05402759</c:v>
                </c:pt>
                <c:pt idx="171">
                  <c:v>1.0666086000000001</c:v>
                </c:pt>
                <c:pt idx="172">
                  <c:v>1.0469094000000001</c:v>
                </c:pt>
                <c:pt idx="173">
                  <c:v>1.08101045</c:v>
                </c:pt>
                <c:pt idx="174">
                  <c:v>1.04369672</c:v>
                </c:pt>
                <c:pt idx="175">
                  <c:v>1.08365724</c:v>
                </c:pt>
                <c:pt idx="176">
                  <c:v>1.0620102600000001</c:v>
                </c:pt>
                <c:pt idx="177">
                  <c:v>1.06383552</c:v>
                </c:pt>
                <c:pt idx="178">
                  <c:v>1.0734816600000001</c:v>
                </c:pt>
                <c:pt idx="179">
                  <c:v>1.05084475</c:v>
                </c:pt>
                <c:pt idx="180">
                  <c:v>1.0868799200000001</c:v>
                </c:pt>
                <c:pt idx="181">
                  <c:v>1.0525413299999999</c:v>
                </c:pt>
                <c:pt idx="182">
                  <c:v>1.0846476</c:v>
                </c:pt>
                <c:pt idx="183">
                  <c:v>1.06790472</c:v>
                </c:pt>
                <c:pt idx="184">
                  <c:v>1.0648318999999999</c:v>
                </c:pt>
                <c:pt idx="185">
                  <c:v>1.0764115600000002</c:v>
                </c:pt>
                <c:pt idx="186">
                  <c:v>1.05283948</c:v>
                </c:pt>
                <c:pt idx="187">
                  <c:v>1.0829717699999999</c:v>
                </c:pt>
                <c:pt idx="188">
                  <c:v>1.0554884</c:v>
                </c:pt>
                <c:pt idx="189">
                  <c:v>1.0846470800000001</c:v>
                </c:pt>
                <c:pt idx="190">
                  <c:v>1.06499056</c:v>
                </c:pt>
                <c:pt idx="191">
                  <c:v>1.0638836</c:v>
                </c:pt>
                <c:pt idx="192">
                  <c:v>1.0832601000000002</c:v>
                </c:pt>
                <c:pt idx="193">
                  <c:v>1.0596970800000001</c:v>
                </c:pt>
                <c:pt idx="194">
                  <c:v>1.0917523499999999</c:v>
                </c:pt>
                <c:pt idx="195">
                  <c:v>1.06235217</c:v>
                </c:pt>
                <c:pt idx="196">
                  <c:v>1.0953742</c:v>
                </c:pt>
                <c:pt idx="197">
                  <c:v>1.07378328</c:v>
                </c:pt>
                <c:pt idx="198">
                  <c:v>1.0765656000000001</c:v>
                </c:pt>
                <c:pt idx="199">
                  <c:v>1.0900723600000002</c:v>
                </c:pt>
                <c:pt idx="200">
                  <c:v>1.0645908000000002</c:v>
                </c:pt>
                <c:pt idx="201">
                  <c:v>1.0956414800000001</c:v>
                </c:pt>
                <c:pt idx="202">
                  <c:v>1.07112936</c:v>
                </c:pt>
                <c:pt idx="203">
                  <c:v>1.1021821200000002</c:v>
                </c:pt>
                <c:pt idx="204">
                  <c:v>1.0815729000000001</c:v>
                </c:pt>
                <c:pt idx="205">
                  <c:v>1.0755940800000001</c:v>
                </c:pt>
                <c:pt idx="206">
                  <c:v>1.0929963</c:v>
                </c:pt>
                <c:pt idx="207">
                  <c:v>1.0655669400000001</c:v>
                </c:pt>
                <c:pt idx="208">
                  <c:v>1.0975740300000001</c:v>
                </c:pt>
                <c:pt idx="209">
                  <c:v>1.0711470000000001</c:v>
                </c:pt>
                <c:pt idx="210">
                  <c:v>1.0982659199999998</c:v>
                </c:pt>
                <c:pt idx="211">
                  <c:v>1.0806072000000002</c:v>
                </c:pt>
                <c:pt idx="212">
                  <c:v>1.07851612</c:v>
                </c:pt>
                <c:pt idx="213">
                  <c:v>1.0919977200000002</c:v>
                </c:pt>
                <c:pt idx="214">
                  <c:v>1.0655882999999999</c:v>
                </c:pt>
                <c:pt idx="215">
                  <c:v>1.1024316599999999</c:v>
                </c:pt>
                <c:pt idx="216">
                  <c:v>1.0750324</c:v>
                </c:pt>
                <c:pt idx="217">
                  <c:v>1.0992187999999998</c:v>
                </c:pt>
                <c:pt idx="218">
                  <c:v>1.08060304</c:v>
                </c:pt>
                <c:pt idx="219">
                  <c:v>1.08046972</c:v>
                </c:pt>
                <c:pt idx="220">
                  <c:v>1.0958835300000001</c:v>
                </c:pt>
                <c:pt idx="221">
                  <c:v>1.0753195600000001</c:v>
                </c:pt>
                <c:pt idx="222">
                  <c:v>1.10628394</c:v>
                </c:pt>
                <c:pt idx="223">
                  <c:v>1.0799031100000001</c:v>
                </c:pt>
                <c:pt idx="224">
                  <c:v>1.10892649</c:v>
                </c:pt>
                <c:pt idx="225">
                  <c:v>1.0980887999999998</c:v>
                </c:pt>
                <c:pt idx="226">
                  <c:v>1.0872539699999999</c:v>
                </c:pt>
                <c:pt idx="227">
                  <c:v>1.1026525</c:v>
                </c:pt>
                <c:pt idx="228">
                  <c:v>1.0743462800000001</c:v>
                </c:pt>
                <c:pt idx="229">
                  <c:v>1.1052938799999998</c:v>
                </c:pt>
                <c:pt idx="230">
                  <c:v>1.0827988</c:v>
                </c:pt>
                <c:pt idx="231">
                  <c:v>1.1011139999999999</c:v>
                </c:pt>
                <c:pt idx="232">
                  <c:v>1.09417049</c:v>
                </c:pt>
                <c:pt idx="233">
                  <c:v>1.09985975</c:v>
                </c:pt>
                <c:pt idx="234">
                  <c:v>1.1142717600000001</c:v>
                </c:pt>
                <c:pt idx="235">
                  <c:v>1.0879305000000001</c:v>
                </c:pt>
                <c:pt idx="236">
                  <c:v>1.10525143</c:v>
                </c:pt>
                <c:pt idx="237">
                  <c:v>1.08765025</c:v>
                </c:pt>
                <c:pt idx="238">
                  <c:v>1.1069069199999999</c:v>
                </c:pt>
                <c:pt idx="239">
                  <c:v>1.0951187099999999</c:v>
                </c:pt>
                <c:pt idx="240">
                  <c:v>1.0940133599999999</c:v>
                </c:pt>
                <c:pt idx="241">
                  <c:v>1.10938256</c:v>
                </c:pt>
                <c:pt idx="242">
                  <c:v>1.0840351600000002</c:v>
                </c:pt>
                <c:pt idx="243">
                  <c:v>1.1090965599999998</c:v>
                </c:pt>
                <c:pt idx="244">
                  <c:v>1.0885912799999999</c:v>
                </c:pt>
                <c:pt idx="245">
                  <c:v>1.11074904</c:v>
                </c:pt>
                <c:pt idx="246">
                  <c:v>1.09703252</c:v>
                </c:pt>
                <c:pt idx="247">
                  <c:v>1.0920517300000001</c:v>
                </c:pt>
                <c:pt idx="248">
                  <c:v>1.1074069800000002</c:v>
                </c:pt>
                <c:pt idx="249">
                  <c:v>1.0849888000000001</c:v>
                </c:pt>
                <c:pt idx="250">
                  <c:v>1.1139014999999999</c:v>
                </c:pt>
                <c:pt idx="251">
                  <c:v>1.0972991699999999</c:v>
                </c:pt>
                <c:pt idx="252">
                  <c:v>1.1184558</c:v>
                </c:pt>
                <c:pt idx="253">
                  <c:v>1.1134644999999999</c:v>
                </c:pt>
                <c:pt idx="254">
                  <c:v>1.1104221700000001</c:v>
                </c:pt>
                <c:pt idx="255">
                  <c:v>1.1228567999999999</c:v>
                </c:pt>
                <c:pt idx="256">
                  <c:v>1.0975532399999999</c:v>
                </c:pt>
                <c:pt idx="257">
                  <c:v>1.1167719599999999</c:v>
                </c:pt>
                <c:pt idx="258">
                  <c:v>1.0982259999999999</c:v>
                </c:pt>
                <c:pt idx="259">
                  <c:v>1.1174394000000001</c:v>
                </c:pt>
                <c:pt idx="260">
                  <c:v>1.10955045</c:v>
                </c:pt>
                <c:pt idx="261">
                  <c:v>1.1123144999999999</c:v>
                </c:pt>
                <c:pt idx="262">
                  <c:v>1.1237701999999998</c:v>
                </c:pt>
                <c:pt idx="263">
                  <c:v>1.1004118599999999</c:v>
                </c:pt>
                <c:pt idx="264">
                  <c:v>1.12057915</c:v>
                </c:pt>
                <c:pt idx="265">
                  <c:v>1.1030275200000002</c:v>
                </c:pt>
                <c:pt idx="266">
                  <c:v>1.1193228</c:v>
                </c:pt>
                <c:pt idx="267">
                  <c:v>1.1095075599999999</c:v>
                </c:pt>
                <c:pt idx="268">
                  <c:v>1.1093583199999999</c:v>
                </c:pt>
                <c:pt idx="269">
                  <c:v>1.1237138600000001</c:v>
                </c:pt>
                <c:pt idx="270">
                  <c:v>1.1003878999999999</c:v>
                </c:pt>
                <c:pt idx="271">
                  <c:v>1.1195476400000002</c:v>
                </c:pt>
                <c:pt idx="272">
                  <c:v>1.1078184800000002</c:v>
                </c:pt>
                <c:pt idx="273">
                  <c:v>1.11926948</c:v>
                </c:pt>
                <c:pt idx="274">
                  <c:v>1.1200843999999999</c:v>
                </c:pt>
                <c:pt idx="275">
                  <c:v>1.1189797300000002</c:v>
                </c:pt>
                <c:pt idx="276">
                  <c:v>1.12557478</c:v>
                </c:pt>
                <c:pt idx="277">
                  <c:v>1.10709587</c:v>
                </c:pt>
                <c:pt idx="278">
                  <c:v>1.1214345799999998</c:v>
                </c:pt>
                <c:pt idx="279">
                  <c:v>1.1077855599999999</c:v>
                </c:pt>
                <c:pt idx="280">
                  <c:v>1.1278979600000001</c:v>
                </c:pt>
                <c:pt idx="281">
                  <c:v>1.1248518599999999</c:v>
                </c:pt>
                <c:pt idx="282">
                  <c:v>1.11699522</c:v>
                </c:pt>
                <c:pt idx="283">
                  <c:v>1.1264892799999999</c:v>
                </c:pt>
                <c:pt idx="284">
                  <c:v>1.1167057199999999</c:v>
                </c:pt>
                <c:pt idx="285">
                  <c:v>1.1319707999999999</c:v>
                </c:pt>
                <c:pt idx="286">
                  <c:v>1.1106201600000001</c:v>
                </c:pt>
                <c:pt idx="287">
                  <c:v>1.1287971600000002</c:v>
                </c:pt>
                <c:pt idx="288">
                  <c:v>1.1199704599999998</c:v>
                </c:pt>
                <c:pt idx="289">
                  <c:v>1.11693989</c:v>
                </c:pt>
                <c:pt idx="290">
                  <c:v>1.1196799599999998</c:v>
                </c:pt>
                <c:pt idx="291">
                  <c:v>1.1118212999999999</c:v>
                </c:pt>
                <c:pt idx="292">
                  <c:v>1.12324278</c:v>
                </c:pt>
                <c:pt idx="293">
                  <c:v>1.1105811300000001</c:v>
                </c:pt>
                <c:pt idx="294">
                  <c:v>1.12777839</c:v>
                </c:pt>
                <c:pt idx="295">
                  <c:v>1.1179849500000001</c:v>
                </c:pt>
                <c:pt idx="296">
                  <c:v>1.1178456299999999</c:v>
                </c:pt>
                <c:pt idx="297">
                  <c:v>1.1263589999999999</c:v>
                </c:pt>
                <c:pt idx="298">
                  <c:v>1.1185179599999999</c:v>
                </c:pt>
                <c:pt idx="299">
                  <c:v>1.1280031199999998</c:v>
                </c:pt>
                <c:pt idx="300">
                  <c:v>1.11725352</c:v>
                </c:pt>
                <c:pt idx="301">
                  <c:v>1.1334715999999998</c:v>
                </c:pt>
                <c:pt idx="302">
                  <c:v>1.1198611199999999</c:v>
                </c:pt>
                <c:pt idx="303">
                  <c:v>1.11875948</c:v>
                </c:pt>
                <c:pt idx="304">
                  <c:v>1.12148212</c:v>
                </c:pt>
                <c:pt idx="305">
                  <c:v>1.115572</c:v>
                </c:pt>
                <c:pt idx="306">
                  <c:v>1.1298447500000002</c:v>
                </c:pt>
                <c:pt idx="307">
                  <c:v>1.1191278</c:v>
                </c:pt>
                <c:pt idx="308">
                  <c:v>1.13531892</c:v>
                </c:pt>
                <c:pt idx="309">
                  <c:v>1.1265146799999999</c:v>
                </c:pt>
                <c:pt idx="310">
                  <c:v>1.12733511</c:v>
                </c:pt>
                <c:pt idx="311">
                  <c:v>1.1300654399999999</c:v>
                </c:pt>
                <c:pt idx="312">
                  <c:v>1.1260810399999999</c:v>
                </c:pt>
                <c:pt idx="313">
                  <c:v>1.13553558</c:v>
                </c:pt>
                <c:pt idx="314">
                  <c:v>1.1315396799999999</c:v>
                </c:pt>
                <c:pt idx="315">
                  <c:v>1.1467653599999998</c:v>
                </c:pt>
                <c:pt idx="316">
                  <c:v>1.1293363199999999</c:v>
                </c:pt>
                <c:pt idx="317">
                  <c:v>1.1311038199999999</c:v>
                </c:pt>
                <c:pt idx="318">
                  <c:v>1.1319107400000001</c:v>
                </c:pt>
                <c:pt idx="319">
                  <c:v>1.1269578199999999</c:v>
                </c:pt>
                <c:pt idx="320">
                  <c:v>1.1392944700000001</c:v>
                </c:pt>
                <c:pt idx="321">
                  <c:v>1.12763575</c:v>
                </c:pt>
                <c:pt idx="322">
                  <c:v>1.14571464</c:v>
                </c:pt>
                <c:pt idx="323">
                  <c:v>1.1321273999999999</c:v>
                </c:pt>
                <c:pt idx="324">
                  <c:v>1.13582304</c:v>
                </c:pt>
                <c:pt idx="325">
                  <c:v>1.13568096</c:v>
                </c:pt>
                <c:pt idx="326">
                  <c:v>1.1316907999999999</c:v>
                </c:pt>
                <c:pt idx="327">
                  <c:v>1.14400349</c:v>
                </c:pt>
                <c:pt idx="328">
                  <c:v>1.1323428</c:v>
                </c:pt>
                <c:pt idx="329">
                  <c:v>1.1465812799999999</c:v>
                </c:pt>
                <c:pt idx="330">
                  <c:v>1.1368521599999999</c:v>
                </c:pt>
                <c:pt idx="331">
                  <c:v>1.13670984</c:v>
                </c:pt>
                <c:pt idx="332">
                  <c:v>1.1375021000000001</c:v>
                </c:pt>
                <c:pt idx="333">
                  <c:v>1.1431087400000002</c:v>
                </c:pt>
                <c:pt idx="334">
                  <c:v>1.1467978200000002</c:v>
                </c:pt>
                <c:pt idx="335">
                  <c:v>1.13706291</c:v>
                </c:pt>
                <c:pt idx="336">
                  <c:v>1.1484022</c:v>
                </c:pt>
                <c:pt idx="337">
                  <c:v>1.1358084799999999</c:v>
                </c:pt>
                <c:pt idx="338">
                  <c:v>1.14427225</c:v>
                </c:pt>
                <c:pt idx="339">
                  <c:v>1.1450862799999999</c:v>
                </c:pt>
                <c:pt idx="340">
                  <c:v>1.1430161999999999</c:v>
                </c:pt>
                <c:pt idx="341">
                  <c:v>1.1505183399999999</c:v>
                </c:pt>
                <c:pt idx="342">
                  <c:v>1.1427057599999999</c:v>
                </c:pt>
                <c:pt idx="343">
                  <c:v>1.16552856</c:v>
                </c:pt>
                <c:pt idx="344">
                  <c:v>1.1462463999999999</c:v>
                </c:pt>
                <c:pt idx="345">
                  <c:v>1.15373196</c:v>
                </c:pt>
                <c:pt idx="346">
                  <c:v>1.14497838</c:v>
                </c:pt>
                <c:pt idx="347">
                  <c:v>1.14005264</c:v>
                </c:pt>
                <c:pt idx="348">
                  <c:v>1.147548</c:v>
                </c:pt>
                <c:pt idx="349">
                  <c:v>1.13879847</c:v>
                </c:pt>
                <c:pt idx="350">
                  <c:v>1.1558523600000001</c:v>
                </c:pt>
                <c:pt idx="351">
                  <c:v>1.1375329000000001</c:v>
                </c:pt>
                <c:pt idx="352">
                  <c:v>1.1479037900000002</c:v>
                </c:pt>
                <c:pt idx="353">
                  <c:v>1.1420256500000001</c:v>
                </c:pt>
                <c:pt idx="354">
                  <c:v>1.14282584</c:v>
                </c:pt>
                <c:pt idx="355">
                  <c:v>1.14840282</c:v>
                </c:pt>
                <c:pt idx="356">
                  <c:v>1.14251488</c:v>
                </c:pt>
                <c:pt idx="357">
                  <c:v>1.16338488</c:v>
                </c:pt>
                <c:pt idx="358">
                  <c:v>1.13840768</c:v>
                </c:pt>
                <c:pt idx="359">
                  <c:v>1.1477898</c:v>
                </c:pt>
                <c:pt idx="360">
                  <c:v>1.14382644</c:v>
                </c:pt>
                <c:pt idx="361">
                  <c:v>1.1465466600000001</c:v>
                </c:pt>
                <c:pt idx="362">
                  <c:v>1.15785702</c:v>
                </c:pt>
                <c:pt idx="363">
                  <c:v>1.1500640500000001</c:v>
                </c:pt>
                <c:pt idx="364">
                  <c:v>1.1642216000000001</c:v>
                </c:pt>
                <c:pt idx="365">
                  <c:v>1.1430716999999999</c:v>
                </c:pt>
                <c:pt idx="366">
                  <c:v>1.1524682399999999</c:v>
                </c:pt>
                <c:pt idx="367">
                  <c:v>1.14659982</c:v>
                </c:pt>
                <c:pt idx="368">
                  <c:v>1.1483631599999999</c:v>
                </c:pt>
                <c:pt idx="369">
                  <c:v>1.1567774500000001</c:v>
                </c:pt>
                <c:pt idx="370">
                  <c:v>1.14614306</c:v>
                </c:pt>
                <c:pt idx="371">
                  <c:v>1.16506702</c:v>
                </c:pt>
                <c:pt idx="372">
                  <c:v>1.14584256</c:v>
                </c:pt>
                <c:pt idx="373">
                  <c:v>1.1580894000000002</c:v>
                </c:pt>
                <c:pt idx="374">
                  <c:v>1.15030721</c:v>
                </c:pt>
                <c:pt idx="375">
                  <c:v>1.1520561</c:v>
                </c:pt>
                <c:pt idx="376">
                  <c:v>1.16524994</c:v>
                </c:pt>
                <c:pt idx="377">
                  <c:v>1.1488958999999999</c:v>
                </c:pt>
                <c:pt idx="378">
                  <c:v>1.1706470800000002</c:v>
                </c:pt>
                <c:pt idx="379">
                  <c:v>1.1562136000000001</c:v>
                </c:pt>
                <c:pt idx="380">
                  <c:v>1.1693875599999999</c:v>
                </c:pt>
                <c:pt idx="381">
                  <c:v>1.1616230000000001</c:v>
                </c:pt>
                <c:pt idx="382">
                  <c:v>1.15956036</c:v>
                </c:pt>
                <c:pt idx="383">
                  <c:v>1.1632217999999999</c:v>
                </c:pt>
                <c:pt idx="384">
                  <c:v>1.1487863900000002</c:v>
                </c:pt>
                <c:pt idx="385">
                  <c:v>1.1705295</c:v>
                </c:pt>
                <c:pt idx="386">
                  <c:v>1.15324224</c:v>
                </c:pt>
                <c:pt idx="387">
                  <c:v>1.1645013599999998</c:v>
                </c:pt>
                <c:pt idx="388">
                  <c:v>1.1576955900000001</c:v>
                </c:pt>
                <c:pt idx="389">
                  <c:v>1.16134194</c:v>
                </c:pt>
                <c:pt idx="390">
                  <c:v>1.1726076600000002</c:v>
                </c:pt>
                <c:pt idx="391">
                  <c:v>1.1572453</c:v>
                </c:pt>
                <c:pt idx="392">
                  <c:v>1.1855977200000001</c:v>
                </c:pt>
                <c:pt idx="393">
                  <c:v>1.1588301600000002</c:v>
                </c:pt>
                <c:pt idx="394">
                  <c:v>1.1691396000000001</c:v>
                </c:pt>
                <c:pt idx="395">
                  <c:v>1.1613888000000001</c:v>
                </c:pt>
                <c:pt idx="396">
                  <c:v>1.16216798</c:v>
                </c:pt>
                <c:pt idx="397">
                  <c:v>1.1686722</c:v>
                </c:pt>
                <c:pt idx="398">
                  <c:v>1.1618622300000001</c:v>
                </c:pt>
                <c:pt idx="399">
                  <c:v>1.1864126100000001</c:v>
                </c:pt>
                <c:pt idx="400">
                  <c:v>1.1587194000000001</c:v>
                </c:pt>
                <c:pt idx="401">
                  <c:v>1.17659157</c:v>
                </c:pt>
                <c:pt idx="402">
                  <c:v>1.1716953399999999</c:v>
                </c:pt>
                <c:pt idx="403">
                  <c:v>1.1677374</c:v>
                </c:pt>
                <c:pt idx="404">
                  <c:v>1.1770824</c:v>
                </c:pt>
                <c:pt idx="405">
                  <c:v>1.16934048</c:v>
                </c:pt>
                <c:pt idx="406">
                  <c:v>1.1853134900000002</c:v>
                </c:pt>
                <c:pt idx="407">
                  <c:v>1.1595313599999999</c:v>
                </c:pt>
                <c:pt idx="408">
                  <c:v>1.1755136400000001</c:v>
                </c:pt>
                <c:pt idx="409">
                  <c:v>1.1677758400000002</c:v>
                </c:pt>
                <c:pt idx="410">
                  <c:v>1.1713975000000001</c:v>
                </c:pt>
                <c:pt idx="411">
                  <c:v>1.17409444</c:v>
                </c:pt>
                <c:pt idx="412">
                  <c:v>1.1663475000000001</c:v>
                </c:pt>
                <c:pt idx="413">
                  <c:v>1.1851625000000001</c:v>
                </c:pt>
                <c:pt idx="414">
                  <c:v>1.16036424</c:v>
                </c:pt>
                <c:pt idx="415">
                  <c:v>1.1800981500000001</c:v>
                </c:pt>
                <c:pt idx="416">
                  <c:v>1.1695234999999999</c:v>
                </c:pt>
                <c:pt idx="417">
                  <c:v>1.1703107000000001</c:v>
                </c:pt>
                <c:pt idx="418">
                  <c:v>1.17869</c:v>
                </c:pt>
                <c:pt idx="419">
                  <c:v>1.1719090600000002</c:v>
                </c:pt>
                <c:pt idx="420">
                  <c:v>1.1887987499999999</c:v>
                </c:pt>
                <c:pt idx="421">
                  <c:v>1.1592748799999999</c:v>
                </c:pt>
                <c:pt idx="422">
                  <c:v>1.1837374999999999</c:v>
                </c:pt>
                <c:pt idx="423">
                  <c:v>1.1693844500000001</c:v>
                </c:pt>
                <c:pt idx="424">
                  <c:v>1.1730108600000002</c:v>
                </c:pt>
                <c:pt idx="425">
                  <c:v>1.1813817600000001</c:v>
                </c:pt>
                <c:pt idx="426">
                  <c:v>1.1736476</c:v>
                </c:pt>
                <c:pt idx="427">
                  <c:v>1.19337257</c:v>
                </c:pt>
                <c:pt idx="428">
                  <c:v>1.16294125</c:v>
                </c:pt>
                <c:pt idx="429">
                  <c:v>1.1911524899999999</c:v>
                </c:pt>
                <c:pt idx="430">
                  <c:v>1.1824874999999999</c:v>
                </c:pt>
                <c:pt idx="431">
                  <c:v>1.1804332800000001</c:v>
                </c:pt>
                <c:pt idx="432">
                  <c:v>1.1850122199999999</c:v>
                </c:pt>
                <c:pt idx="433">
                  <c:v>1.1753808000000001</c:v>
                </c:pt>
                <c:pt idx="434">
                  <c:v>1.1960321999999999</c:v>
                </c:pt>
                <c:pt idx="435">
                  <c:v>1.1609020800000001</c:v>
                </c:pt>
                <c:pt idx="436">
                  <c:v>1.18720888</c:v>
                </c:pt>
                <c:pt idx="437">
                  <c:v>1.17477173</c:v>
                </c:pt>
                <c:pt idx="438">
                  <c:v>1.1802675300000001</c:v>
                </c:pt>
                <c:pt idx="439">
                  <c:v>1.1914558499999999</c:v>
                </c:pt>
                <c:pt idx="440">
                  <c:v>1.1780783100000001</c:v>
                </c:pt>
                <c:pt idx="441">
                  <c:v>1.1949316499999998</c:v>
                </c:pt>
                <c:pt idx="442">
                  <c:v>1.1617227000000001</c:v>
                </c:pt>
                <c:pt idx="443">
                  <c:v>1.1861036</c:v>
                </c:pt>
                <c:pt idx="444">
                  <c:v>1.1793432700000002</c:v>
                </c:pt>
                <c:pt idx="445">
                  <c:v>1.1839014000000001</c:v>
                </c:pt>
                <c:pt idx="446">
                  <c:v>1.1941347</c:v>
                </c:pt>
                <c:pt idx="447">
                  <c:v>1.1779123200000001</c:v>
                </c:pt>
                <c:pt idx="448">
                  <c:v>1.2022992800000001</c:v>
                </c:pt>
                <c:pt idx="449">
                  <c:v>1.1719512000000001</c:v>
                </c:pt>
                <c:pt idx="450">
                  <c:v>1.19443302</c:v>
                </c:pt>
                <c:pt idx="451">
                  <c:v>1.1867343000000001</c:v>
                </c:pt>
                <c:pt idx="452">
                  <c:v>1.1865707599999999</c:v>
                </c:pt>
                <c:pt idx="453">
                  <c:v>1.1958381199999999</c:v>
                </c:pt>
                <c:pt idx="454">
                  <c:v>1.1768265600000001</c:v>
                </c:pt>
                <c:pt idx="455">
                  <c:v>1.2021337499999998</c:v>
                </c:pt>
                <c:pt idx="456">
                  <c:v>1.1718009600000001</c:v>
                </c:pt>
                <c:pt idx="457">
                  <c:v>1.1952041200000001</c:v>
                </c:pt>
                <c:pt idx="458">
                  <c:v>1.1846722199999999</c:v>
                </c:pt>
                <c:pt idx="459">
                  <c:v>1.1882907399999998</c:v>
                </c:pt>
                <c:pt idx="460">
                  <c:v>1.2003882800000001</c:v>
                </c:pt>
                <c:pt idx="461">
                  <c:v>1.1804262399999998</c:v>
                </c:pt>
                <c:pt idx="462">
                  <c:v>1.2085346799999999</c:v>
                </c:pt>
                <c:pt idx="463">
                  <c:v>1.1735326399999999</c:v>
                </c:pt>
                <c:pt idx="464">
                  <c:v>1.1978551200000001</c:v>
                </c:pt>
                <c:pt idx="465">
                  <c:v>1.1911113499999999</c:v>
                </c:pt>
                <c:pt idx="466">
                  <c:v>1.1994073000000001</c:v>
                </c:pt>
                <c:pt idx="467">
                  <c:v>1.20584373</c:v>
                </c:pt>
                <c:pt idx="468">
                  <c:v>1.18215976</c:v>
                </c:pt>
                <c:pt idx="469">
                  <c:v>1.2092878</c:v>
                </c:pt>
                <c:pt idx="470">
                  <c:v>1.1762000000000001</c:v>
                </c:pt>
                <c:pt idx="471">
                  <c:v>1.2023807400000002</c:v>
                </c:pt>
                <c:pt idx="472">
                  <c:v>1.19187957</c:v>
                </c:pt>
                <c:pt idx="473">
                  <c:v>1.1992394999999998</c:v>
                </c:pt>
                <c:pt idx="474">
                  <c:v>1.2037887999999999</c:v>
                </c:pt>
                <c:pt idx="475">
                  <c:v>1.18198224</c:v>
                </c:pt>
                <c:pt idx="476">
                  <c:v>1.2147384000000001</c:v>
                </c:pt>
                <c:pt idx="477">
                  <c:v>1.1788603200000001</c:v>
                </c:pt>
                <c:pt idx="478">
                  <c:v>1.2078357499999999</c:v>
                </c:pt>
                <c:pt idx="479">
                  <c:v>1.1982704999999998</c:v>
                </c:pt>
                <c:pt idx="480">
                  <c:v>1.2084542</c:v>
                </c:pt>
                <c:pt idx="481">
                  <c:v>1.2148640099999999</c:v>
                </c:pt>
                <c:pt idx="482">
                  <c:v>1.1912226000000001</c:v>
                </c:pt>
                <c:pt idx="483">
                  <c:v>1.2192503400000001</c:v>
                </c:pt>
                <c:pt idx="484">
                  <c:v>1.183392</c:v>
                </c:pt>
                <c:pt idx="485">
                  <c:v>1.2123393699999998</c:v>
                </c:pt>
                <c:pt idx="486">
                  <c:v>1.2056118</c:v>
                </c:pt>
                <c:pt idx="487">
                  <c:v>1.20920016</c:v>
                </c:pt>
                <c:pt idx="488">
                  <c:v>1.210923</c:v>
                </c:pt>
                <c:pt idx="489">
                  <c:v>1.1891555199999999</c:v>
                </c:pt>
                <c:pt idx="490">
                  <c:v>1.2227873199999999</c:v>
                </c:pt>
                <c:pt idx="491">
                  <c:v>1.1869748</c:v>
                </c:pt>
                <c:pt idx="492">
                  <c:v>1.2093269099999999</c:v>
                </c:pt>
                <c:pt idx="493">
                  <c:v>1.19884068</c:v>
                </c:pt>
                <c:pt idx="494">
                  <c:v>1.2089917699999999</c:v>
                </c:pt>
                <c:pt idx="495">
                  <c:v>1.2172773800000001</c:v>
                </c:pt>
                <c:pt idx="496">
                  <c:v>1.18899092</c:v>
                </c:pt>
                <c:pt idx="497">
                  <c:v>1.2263284800000001</c:v>
                </c:pt>
                <c:pt idx="498">
                  <c:v>1.1942858199999999</c:v>
                </c:pt>
                <c:pt idx="499">
                  <c:v>1.2138035</c:v>
                </c:pt>
                <c:pt idx="500">
                  <c:v>1.2033391200000001</c:v>
                </c:pt>
                <c:pt idx="501">
                  <c:v>1.2088074</c:v>
                </c:pt>
                <c:pt idx="502">
                  <c:v>1.2142612800000001</c:v>
                </c:pt>
                <c:pt idx="503">
                  <c:v>1.1925463999999999</c:v>
                </c:pt>
                <c:pt idx="504">
                  <c:v>1.2279743699999999</c:v>
                </c:pt>
                <c:pt idx="505">
                  <c:v>1.1950377999999999</c:v>
                </c:pt>
                <c:pt idx="506">
                  <c:v>1.21454971</c:v>
                </c:pt>
                <c:pt idx="507">
                  <c:v>1.2040818</c:v>
                </c:pt>
                <c:pt idx="508">
                  <c:v>1.2076593</c:v>
                </c:pt>
                <c:pt idx="509">
                  <c:v>1.2187371</c:v>
                </c:pt>
                <c:pt idx="510">
                  <c:v>1.19331075</c:v>
                </c:pt>
                <c:pt idx="511">
                  <c:v>1.2296412000000001</c:v>
                </c:pt>
                <c:pt idx="512">
                  <c:v>1.1967219299999998</c:v>
                </c:pt>
                <c:pt idx="513">
                  <c:v>1.2190086200000001</c:v>
                </c:pt>
                <c:pt idx="514">
                  <c:v>1.20949806</c:v>
                </c:pt>
                <c:pt idx="515">
                  <c:v>1.2168253</c:v>
                </c:pt>
                <c:pt idx="516">
                  <c:v>1.22412444</c:v>
                </c:pt>
                <c:pt idx="517">
                  <c:v>1.1996563199999999</c:v>
                </c:pt>
                <c:pt idx="518">
                  <c:v>1.2378208400000001</c:v>
                </c:pt>
                <c:pt idx="519">
                  <c:v>1.2012051499999998</c:v>
                </c:pt>
                <c:pt idx="520">
                  <c:v>1.2290910499999999</c:v>
                </c:pt>
                <c:pt idx="521">
                  <c:v>1.21582353</c:v>
                </c:pt>
                <c:pt idx="522">
                  <c:v>1.2147330000000001</c:v>
                </c:pt>
                <c:pt idx="523">
                  <c:v>1.2267096399999999</c:v>
                </c:pt>
                <c:pt idx="524">
                  <c:v>1.2050664</c:v>
                </c:pt>
                <c:pt idx="525">
                  <c:v>1.2422732000000001</c:v>
                </c:pt>
                <c:pt idx="526">
                  <c:v>1.21407</c:v>
                </c:pt>
                <c:pt idx="527">
                  <c:v>1.2456625200000002</c:v>
                </c:pt>
                <c:pt idx="528">
                  <c:v>1.2268161</c:v>
                </c:pt>
                <c:pt idx="529">
                  <c:v>1.2275919499999999</c:v>
                </c:pt>
                <c:pt idx="530">
                  <c:v>1.2339548</c:v>
                </c:pt>
                <c:pt idx="531">
                  <c:v>1.2057848400000002</c:v>
                </c:pt>
                <c:pt idx="532">
                  <c:v>1.2410895000000002</c:v>
                </c:pt>
                <c:pt idx="533">
                  <c:v>1.2101269399999999</c:v>
                </c:pt>
                <c:pt idx="534">
                  <c:v>1.2388912000000001</c:v>
                </c:pt>
                <c:pt idx="535">
                  <c:v>1.22006316</c:v>
                </c:pt>
                <c:pt idx="536">
                  <c:v>1.2170951999999999</c:v>
                </c:pt>
                <c:pt idx="537">
                  <c:v>1.22906136</c:v>
                </c:pt>
                <c:pt idx="538">
                  <c:v>1.2055932</c:v>
                </c:pt>
                <c:pt idx="539">
                  <c:v>1.2399058000000001</c:v>
                </c:pt>
                <c:pt idx="540">
                  <c:v>1.2117819999999999</c:v>
                </c:pt>
                <c:pt idx="541">
                  <c:v>1.24051862</c:v>
                </c:pt>
                <c:pt idx="542">
                  <c:v>1.2189121199999999</c:v>
                </c:pt>
                <c:pt idx="543">
                  <c:v>1.21782339</c:v>
                </c:pt>
                <c:pt idx="544">
                  <c:v>1.234423</c:v>
                </c:pt>
                <c:pt idx="545">
                  <c:v>1.210963</c:v>
                </c:pt>
                <c:pt idx="546">
                  <c:v>1.24619982</c:v>
                </c:pt>
                <c:pt idx="547">
                  <c:v>1.2190324299999999</c:v>
                </c:pt>
                <c:pt idx="548">
                  <c:v>1.2440030399999999</c:v>
                </c:pt>
                <c:pt idx="549">
                  <c:v>1.22334714</c:v>
                </c:pt>
                <c:pt idx="550">
                  <c:v>1.2222585699999999</c:v>
                </c:pt>
                <c:pt idx="551">
                  <c:v>1.2369800399999999</c:v>
                </c:pt>
                <c:pt idx="552">
                  <c:v>1.21169328</c:v>
                </c:pt>
                <c:pt idx="553">
                  <c:v>1.2440784999999999</c:v>
                </c:pt>
                <c:pt idx="554">
                  <c:v>1.2141458999999999</c:v>
                </c:pt>
                <c:pt idx="555">
                  <c:v>1.24375762</c:v>
                </c:pt>
                <c:pt idx="556">
                  <c:v>1.22870173</c:v>
                </c:pt>
                <c:pt idx="557">
                  <c:v>1.22296315</c:v>
                </c:pt>
                <c:pt idx="558">
                  <c:v>1.2413898000000001</c:v>
                </c:pt>
                <c:pt idx="559">
                  <c:v>1.216113</c:v>
                </c:pt>
                <c:pt idx="560">
                  <c:v>1.2466338299999999</c:v>
                </c:pt>
                <c:pt idx="561">
                  <c:v>1.22230565</c:v>
                </c:pt>
                <c:pt idx="562">
                  <c:v>1.24908672</c:v>
                </c:pt>
                <c:pt idx="563">
                  <c:v>1.2340440000000001</c:v>
                </c:pt>
                <c:pt idx="564">
                  <c:v>1.23015488</c:v>
                </c:pt>
                <c:pt idx="565">
                  <c:v>1.245789</c:v>
                </c:pt>
                <c:pt idx="566">
                  <c:v>1.22890824</c:v>
                </c:pt>
                <c:pt idx="567">
                  <c:v>1.2537990000000001</c:v>
                </c:pt>
                <c:pt idx="568">
                  <c:v>1.22392116</c:v>
                </c:pt>
                <c:pt idx="569">
                  <c:v>1.2497610000000001</c:v>
                </c:pt>
                <c:pt idx="570">
                  <c:v>1.2347321</c:v>
                </c:pt>
                <c:pt idx="571">
                  <c:v>1.2327160000000001</c:v>
                </c:pt>
                <c:pt idx="572">
                  <c:v>1.2483079500000001</c:v>
                </c:pt>
                <c:pt idx="573">
                  <c:v>1.22401881</c:v>
                </c:pt>
                <c:pt idx="574">
                  <c:v>1.2563224400000002</c:v>
                </c:pt>
                <c:pt idx="575">
                  <c:v>1.2274000199999999</c:v>
                </c:pt>
                <c:pt idx="576">
                  <c:v>1.24950414</c:v>
                </c:pt>
                <c:pt idx="577">
                  <c:v>1.23725832</c:v>
                </c:pt>
                <c:pt idx="578">
                  <c:v>1.2333888</c:v>
                </c:pt>
                <c:pt idx="579">
                  <c:v>1.24805158</c:v>
                </c:pt>
                <c:pt idx="580">
                  <c:v>1.2265665299999999</c:v>
                </c:pt>
                <c:pt idx="581">
                  <c:v>1.25234998</c:v>
                </c:pt>
                <c:pt idx="582">
                  <c:v>1.2317836499999999</c:v>
                </c:pt>
                <c:pt idx="583">
                  <c:v>1.25293896</c:v>
                </c:pt>
                <c:pt idx="584">
                  <c:v>1.2388775699999999</c:v>
                </c:pt>
                <c:pt idx="585">
                  <c:v>1.2368508</c:v>
                </c:pt>
                <c:pt idx="586">
                  <c:v>1.2505725000000001</c:v>
                </c:pt>
                <c:pt idx="587">
                  <c:v>1.2281809800000001</c:v>
                </c:pt>
                <c:pt idx="588">
                  <c:v>1.2530133000000001</c:v>
                </c:pt>
                <c:pt idx="589">
                  <c:v>1.23247938</c:v>
                </c:pt>
                <c:pt idx="590">
                  <c:v>1.2517627200000001</c:v>
                </c:pt>
                <c:pt idx="591">
                  <c:v>1.24324196</c:v>
                </c:pt>
                <c:pt idx="592">
                  <c:v>1.2421552</c:v>
                </c:pt>
                <c:pt idx="593">
                  <c:v>1.2540118499999999</c:v>
                </c:pt>
                <c:pt idx="594">
                  <c:v>1.23164085</c:v>
                </c:pt>
                <c:pt idx="595">
                  <c:v>1.2573739800000001</c:v>
                </c:pt>
                <c:pt idx="596">
                  <c:v>1.2322332</c:v>
                </c:pt>
                <c:pt idx="597">
                  <c:v>1.25148441</c:v>
                </c:pt>
                <c:pt idx="598">
                  <c:v>1.2439232499999999</c:v>
                </c:pt>
                <c:pt idx="599">
                  <c:v>1.2391248000000001</c:v>
                </c:pt>
                <c:pt idx="600">
                  <c:v>1.2565178100000001</c:v>
                </c:pt>
                <c:pt idx="601">
                  <c:v>1.23324298</c:v>
                </c:pt>
                <c:pt idx="602">
                  <c:v>1.2589510800000001</c:v>
                </c:pt>
                <c:pt idx="603">
                  <c:v>1.2384548000000002</c:v>
                </c:pt>
                <c:pt idx="604">
                  <c:v>1.2558247199999999</c:v>
                </c:pt>
                <c:pt idx="605">
                  <c:v>1.2454980800000002</c:v>
                </c:pt>
                <c:pt idx="606">
                  <c:v>1.2425513500000001</c:v>
                </c:pt>
                <c:pt idx="607">
                  <c:v>1.2599404400000001</c:v>
                </c:pt>
                <c:pt idx="608">
                  <c:v>1.2376106</c:v>
                </c:pt>
                <c:pt idx="609">
                  <c:v>1.26235615</c:v>
                </c:pt>
                <c:pt idx="610">
                  <c:v>1.24926549</c:v>
                </c:pt>
                <c:pt idx="611">
                  <c:v>1.2620144</c:v>
                </c:pt>
                <c:pt idx="612">
                  <c:v>1.2526195600000001</c:v>
                </c:pt>
                <c:pt idx="613">
                  <c:v>1.2478419200000002</c:v>
                </c:pt>
                <c:pt idx="614">
                  <c:v>1.26149494</c:v>
                </c:pt>
                <c:pt idx="615">
                  <c:v>1.2391861</c:v>
                </c:pt>
                <c:pt idx="616">
                  <c:v>1.2629983300000001</c:v>
                </c:pt>
                <c:pt idx="617">
                  <c:v>1.2480748500000001</c:v>
                </c:pt>
                <c:pt idx="618">
                  <c:v>1.26265608</c:v>
                </c:pt>
                <c:pt idx="619">
                  <c:v>1.2523340200000002</c:v>
                </c:pt>
                <c:pt idx="620">
                  <c:v>1.2530931299999999</c:v>
                </c:pt>
                <c:pt idx="621">
                  <c:v>1.2630578000000001</c:v>
                </c:pt>
                <c:pt idx="622">
                  <c:v>1.2472224599999999</c:v>
                </c:pt>
                <c:pt idx="623">
                  <c:v>1.27101051</c:v>
                </c:pt>
                <c:pt idx="624">
                  <c:v>1.2514784800000001</c:v>
                </c:pt>
                <c:pt idx="625">
                  <c:v>1.2660585600000001</c:v>
                </c:pt>
                <c:pt idx="626">
                  <c:v>1.2566804800000002</c:v>
                </c:pt>
                <c:pt idx="627">
                  <c:v>1.2583592000000001</c:v>
                </c:pt>
                <c:pt idx="628">
                  <c:v>1.2664575</c:v>
                </c:pt>
                <c:pt idx="629">
                  <c:v>1.2478737</c:v>
                </c:pt>
                <c:pt idx="630">
                  <c:v>1.2661137499999999</c:v>
                </c:pt>
                <c:pt idx="631">
                  <c:v>1.25305909</c:v>
                </c:pt>
                <c:pt idx="632">
                  <c:v>1.2703727999999999</c:v>
                </c:pt>
                <c:pt idx="633">
                  <c:v>1.25914824</c:v>
                </c:pt>
                <c:pt idx="634">
                  <c:v>1.2553028400000001</c:v>
                </c:pt>
                <c:pt idx="635">
                  <c:v>1.2661676799999999</c:v>
                </c:pt>
                <c:pt idx="636">
                  <c:v>1.2512816</c:v>
                </c:pt>
                <c:pt idx="637">
                  <c:v>1.2704095200000001</c:v>
                </c:pt>
                <c:pt idx="638">
                  <c:v>1.2592061999999999</c:v>
                </c:pt>
                <c:pt idx="639">
                  <c:v>1.2728371199999999</c:v>
                </c:pt>
                <c:pt idx="640">
                  <c:v>1.2653007999999999</c:v>
                </c:pt>
                <c:pt idx="641">
                  <c:v>1.2596054000000001</c:v>
                </c:pt>
                <c:pt idx="642">
                  <c:v>1.2686339999999998</c:v>
                </c:pt>
                <c:pt idx="643">
                  <c:v>1.2565053900000001</c:v>
                </c:pt>
                <c:pt idx="644">
                  <c:v>1.26736995</c:v>
                </c:pt>
                <c:pt idx="645">
                  <c:v>1.2543257999999999</c:v>
                </c:pt>
                <c:pt idx="646">
                  <c:v>1.2716053599999999</c:v>
                </c:pt>
                <c:pt idx="647">
                  <c:v>1.2640761599999999</c:v>
                </c:pt>
                <c:pt idx="648">
                  <c:v>1.26391104</c:v>
                </c:pt>
                <c:pt idx="649">
                  <c:v>1.2710932799999999</c:v>
                </c:pt>
                <c:pt idx="650">
                  <c:v>1.2635532799999998</c:v>
                </c:pt>
                <c:pt idx="651">
                  <c:v>1.2716516</c:v>
                </c:pt>
                <c:pt idx="652">
                  <c:v>1.2595508800000002</c:v>
                </c:pt>
                <c:pt idx="653">
                  <c:v>1.27499088</c:v>
                </c:pt>
                <c:pt idx="654">
                  <c:v>1.2665502</c:v>
                </c:pt>
                <c:pt idx="655">
                  <c:v>1.2636178200000001</c:v>
                </c:pt>
                <c:pt idx="656">
                  <c:v>1.26528766</c:v>
                </c:pt>
                <c:pt idx="657">
                  <c:v>1.2596039300000001</c:v>
                </c:pt>
                <c:pt idx="658">
                  <c:v>1.2796195499999998</c:v>
                </c:pt>
                <c:pt idx="659">
                  <c:v>1.2656807999999999</c:v>
                </c:pt>
                <c:pt idx="660">
                  <c:v>1.2792568500000001</c:v>
                </c:pt>
                <c:pt idx="661">
                  <c:v>1.26992035</c:v>
                </c:pt>
                <c:pt idx="662">
                  <c:v>1.2697403</c:v>
                </c:pt>
                <c:pt idx="663">
                  <c:v>1.2732407400000001</c:v>
                </c:pt>
                <c:pt idx="664">
                  <c:v>1.2648252</c:v>
                </c:pt>
                <c:pt idx="665">
                  <c:v>1.2737959999999999</c:v>
                </c:pt>
                <c:pt idx="666">
                  <c:v>1.2653826800000001</c:v>
                </c:pt>
                <c:pt idx="667">
                  <c:v>1.2844423</c:v>
                </c:pt>
                <c:pt idx="668">
                  <c:v>1.2778618500000001</c:v>
                </c:pt>
                <c:pt idx="669">
                  <c:v>1.2785824399999999</c:v>
                </c:pt>
                <c:pt idx="670">
                  <c:v>1.2774991499999999</c:v>
                </c:pt>
                <c:pt idx="671">
                  <c:v>1.2736691499999999</c:v>
                </c:pt>
                <c:pt idx="672">
                  <c:v>1.281728</c:v>
                </c:pt>
                <c:pt idx="673">
                  <c:v>1.2733213999999999</c:v>
                </c:pt>
                <c:pt idx="674">
                  <c:v>1.2887001599999999</c:v>
                </c:pt>
                <c:pt idx="675">
                  <c:v>1.2784505799999999</c:v>
                </c:pt>
                <c:pt idx="676">
                  <c:v>1.2755378799999999</c:v>
                </c:pt>
                <c:pt idx="677">
                  <c:v>1.2790162199999999</c:v>
                </c:pt>
                <c:pt idx="678">
                  <c:v>1.27700496</c:v>
                </c:pt>
                <c:pt idx="679">
                  <c:v>1.2859838399999999</c:v>
                </c:pt>
                <c:pt idx="680">
                  <c:v>1.28122851</c:v>
                </c:pt>
                <c:pt idx="681">
                  <c:v>1.2966050199999999</c:v>
                </c:pt>
                <c:pt idx="682">
                  <c:v>1.2881923399999999</c:v>
                </c:pt>
                <c:pt idx="683">
                  <c:v>1.2806961299999999</c:v>
                </c:pt>
                <c:pt idx="684">
                  <c:v>1.27869999</c:v>
                </c:pt>
                <c:pt idx="685">
                  <c:v>1.27122099</c:v>
                </c:pt>
                <c:pt idx="686">
                  <c:v>1.2847465599999999</c:v>
                </c:pt>
                <c:pt idx="687">
                  <c:v>1.2781543799999999</c:v>
                </c:pt>
                <c:pt idx="688">
                  <c:v>1.2926025000000001</c:v>
                </c:pt>
                <c:pt idx="689">
                  <c:v>1.2796453800000001</c:v>
                </c:pt>
                <c:pt idx="690">
                  <c:v>1.28128975</c:v>
                </c:pt>
                <c:pt idx="691">
                  <c:v>1.2884264300000001</c:v>
                </c:pt>
                <c:pt idx="692">
                  <c:v>1.2809249700000001</c:v>
                </c:pt>
                <c:pt idx="693">
                  <c:v>1.2871467000000001</c:v>
                </c:pt>
                <c:pt idx="694">
                  <c:v>1.2778499999999999</c:v>
                </c:pt>
                <c:pt idx="695">
                  <c:v>1.2940951599999999</c:v>
                </c:pt>
                <c:pt idx="696">
                  <c:v>1.2838875000000001</c:v>
                </c:pt>
                <c:pt idx="697">
                  <c:v>1.2864416999999999</c:v>
                </c:pt>
                <c:pt idx="698">
                  <c:v>1.28352168</c:v>
                </c:pt>
                <c:pt idx="699">
                  <c:v>1.2824407200000001</c:v>
                </c:pt>
                <c:pt idx="700">
                  <c:v>1.2895538599999998</c:v>
                </c:pt>
                <c:pt idx="701">
                  <c:v>1.28389888</c:v>
                </c:pt>
                <c:pt idx="702">
                  <c:v>1.2983035199999999</c:v>
                </c:pt>
                <c:pt idx="703">
                  <c:v>1.2817236599999999</c:v>
                </c:pt>
                <c:pt idx="704">
                  <c:v>1.28884686</c:v>
                </c:pt>
                <c:pt idx="705">
                  <c:v>1.2831948799999999</c:v>
                </c:pt>
                <c:pt idx="706">
                  <c:v>1.2821006100000001</c:v>
                </c:pt>
                <c:pt idx="707">
                  <c:v>1.2937761999999999</c:v>
                </c:pt>
                <c:pt idx="708">
                  <c:v>1.28539278</c:v>
                </c:pt>
                <c:pt idx="709">
                  <c:v>1.3034263500000001</c:v>
                </c:pt>
                <c:pt idx="710">
                  <c:v>1.2822937599999999</c:v>
                </c:pt>
                <c:pt idx="711">
                  <c:v>1.2912307999999999</c:v>
                </c:pt>
                <c:pt idx="712">
                  <c:v>1.28467317</c:v>
                </c:pt>
                <c:pt idx="713">
                  <c:v>1.28632455</c:v>
                </c:pt>
                <c:pt idx="714">
                  <c:v>1.2870652199999999</c:v>
                </c:pt>
                <c:pt idx="715">
                  <c:v>1.28504708</c:v>
                </c:pt>
                <c:pt idx="716">
                  <c:v>1.2967072499999999</c:v>
                </c:pt>
                <c:pt idx="717">
                  <c:v>1.2792350399999999</c:v>
                </c:pt>
                <c:pt idx="718">
                  <c:v>1.2936218399999999</c:v>
                </c:pt>
                <c:pt idx="719">
                  <c:v>1.2898128</c:v>
                </c:pt>
                <c:pt idx="720">
                  <c:v>1.2959805</c:v>
                </c:pt>
                <c:pt idx="721">
                  <c:v>1.30672158</c:v>
                </c:pt>
                <c:pt idx="722">
                  <c:v>1.2919874099999999</c:v>
                </c:pt>
                <c:pt idx="723">
                  <c:v>1.30727142</c:v>
                </c:pt>
                <c:pt idx="724">
                  <c:v>1.28799632</c:v>
                </c:pt>
                <c:pt idx="725">
                  <c:v>1.2969004100000001</c:v>
                </c:pt>
                <c:pt idx="726">
                  <c:v>1.28945949</c:v>
                </c:pt>
                <c:pt idx="727">
                  <c:v>1.29381792</c:v>
                </c:pt>
                <c:pt idx="728">
                  <c:v>1.2990978</c:v>
                </c:pt>
                <c:pt idx="729">
                  <c:v>1.2934619199999999</c:v>
                </c:pt>
                <c:pt idx="730">
                  <c:v>1.3069141900000001</c:v>
                </c:pt>
                <c:pt idx="731">
                  <c:v>1.28765744</c:v>
                </c:pt>
                <c:pt idx="732">
                  <c:v>1.2992907600000001</c:v>
                </c:pt>
                <c:pt idx="733">
                  <c:v>1.29004064</c:v>
                </c:pt>
                <c:pt idx="734">
                  <c:v>1.2898417</c:v>
                </c:pt>
                <c:pt idx="735">
                  <c:v>1.2978394</c:v>
                </c:pt>
                <c:pt idx="736">
                  <c:v>1.2903939</c:v>
                </c:pt>
                <c:pt idx="737">
                  <c:v>1.3065551999999998</c:v>
                </c:pt>
                <c:pt idx="738">
                  <c:v>1.2918528</c:v>
                </c:pt>
                <c:pt idx="739">
                  <c:v>1.3061807999999999</c:v>
                </c:pt>
                <c:pt idx="740">
                  <c:v>1.2933106999999999</c:v>
                </c:pt>
                <c:pt idx="741">
                  <c:v>1.29947306</c:v>
                </c:pt>
                <c:pt idx="742">
                  <c:v>1.3110882000000001</c:v>
                </c:pt>
                <c:pt idx="743">
                  <c:v>1.29730167</c:v>
                </c:pt>
                <c:pt idx="744">
                  <c:v>1.3179782999999998</c:v>
                </c:pt>
                <c:pt idx="745">
                  <c:v>1.29422496</c:v>
                </c:pt>
                <c:pt idx="746">
                  <c:v>1.3049279999999999</c:v>
                </c:pt>
                <c:pt idx="747">
                  <c:v>1.29657186</c:v>
                </c:pt>
                <c:pt idx="748">
                  <c:v>1.3000239</c:v>
                </c:pt>
                <c:pt idx="749">
                  <c:v>1.30798964</c:v>
                </c:pt>
                <c:pt idx="750">
                  <c:v>1.2987594599999999</c:v>
                </c:pt>
                <c:pt idx="751">
                  <c:v>1.31849536</c:v>
                </c:pt>
                <c:pt idx="752">
                  <c:v>1.2983866199999998</c:v>
                </c:pt>
                <c:pt idx="753">
                  <c:v>1.3126849999999999</c:v>
                </c:pt>
                <c:pt idx="754">
                  <c:v>1.29983848</c:v>
                </c:pt>
                <c:pt idx="755">
                  <c:v>1.3068922000000001</c:v>
                </c:pt>
                <c:pt idx="756">
                  <c:v>1.3121339999999999</c:v>
                </c:pt>
                <c:pt idx="757">
                  <c:v>1.3038168000000001</c:v>
                </c:pt>
                <c:pt idx="758">
                  <c:v>1.3208181999999999</c:v>
                </c:pt>
                <c:pt idx="759">
                  <c:v>1.2971246999999999</c:v>
                </c:pt>
                <c:pt idx="760">
                  <c:v>1.311409</c:v>
                </c:pt>
                <c:pt idx="761">
                  <c:v>1.3039861800000001</c:v>
                </c:pt>
                <c:pt idx="762">
                  <c:v>1.3065256500000002</c:v>
                </c:pt>
                <c:pt idx="763">
                  <c:v>1.3144741599999998</c:v>
                </c:pt>
                <c:pt idx="764">
                  <c:v>1.3025487200000001</c:v>
                </c:pt>
                <c:pt idx="765">
                  <c:v>1.3204518000000001</c:v>
                </c:pt>
                <c:pt idx="766">
                  <c:v>1.2994774599999999</c:v>
                </c:pt>
                <c:pt idx="767">
                  <c:v>1.3173613200000001</c:v>
                </c:pt>
                <c:pt idx="768">
                  <c:v>1.3099589999999999</c:v>
                </c:pt>
                <c:pt idx="769">
                  <c:v>1.31157708</c:v>
                </c:pt>
                <c:pt idx="770">
                  <c:v>1.3159041200000001</c:v>
                </c:pt>
                <c:pt idx="771">
                  <c:v>1.3139086500000001</c:v>
                </c:pt>
                <c:pt idx="772">
                  <c:v>1.3317922500000001</c:v>
                </c:pt>
                <c:pt idx="773">
                  <c:v>1.2964064399999999</c:v>
                </c:pt>
                <c:pt idx="774">
                  <c:v>1.3178836</c:v>
                </c:pt>
                <c:pt idx="775">
                  <c:v>1.3077659700000002</c:v>
                </c:pt>
                <c:pt idx="776">
                  <c:v>1.31210414</c:v>
                </c:pt>
                <c:pt idx="777">
                  <c:v>1.3191333599999999</c:v>
                </c:pt>
                <c:pt idx="778">
                  <c:v>1.3081319999999999</c:v>
                </c:pt>
                <c:pt idx="779">
                  <c:v>1.33318556</c:v>
                </c:pt>
                <c:pt idx="780">
                  <c:v>1.3014417</c:v>
                </c:pt>
                <c:pt idx="781">
                  <c:v>1.32199482</c:v>
                </c:pt>
                <c:pt idx="782">
                  <c:v>1.3128023999999998</c:v>
                </c:pt>
                <c:pt idx="783">
                  <c:v>1.3153176800000002</c:v>
                </c:pt>
                <c:pt idx="784">
                  <c:v>1.3232405199999999</c:v>
                </c:pt>
                <c:pt idx="785">
                  <c:v>1.31134785</c:v>
                </c:pt>
                <c:pt idx="786">
                  <c:v>1.3327860600000001</c:v>
                </c:pt>
                <c:pt idx="787">
                  <c:v>1.30107288</c:v>
                </c:pt>
                <c:pt idx="788">
                  <c:v>1.3243083</c:v>
                </c:pt>
                <c:pt idx="789">
                  <c:v>1.3169111199999999</c:v>
                </c:pt>
                <c:pt idx="790">
                  <c:v>1.3257273600000001</c:v>
                </c:pt>
                <c:pt idx="791">
                  <c:v>1.33095378</c:v>
                </c:pt>
                <c:pt idx="792">
                  <c:v>1.32447369</c:v>
                </c:pt>
                <c:pt idx="793">
                  <c:v>1.3431879200000001</c:v>
                </c:pt>
                <c:pt idx="794">
                  <c:v>1.3114894100000001</c:v>
                </c:pt>
                <c:pt idx="795">
                  <c:v>1.3257000000000001</c:v>
                </c:pt>
                <c:pt idx="796">
                  <c:v>1.31758536</c:v>
                </c:pt>
              </c:numCache>
            </c:numRef>
          </c:yVal>
          <c:smooth val="1"/>
        </c:ser>
        <c:ser>
          <c:idx val="11"/>
          <c:order val="11"/>
          <c:tx>
            <c:v>Test_3 : CSR-5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CHS_31Oct2015!$Z$27:$Z$823</c:f>
              <c:numCache>
                <c:formatCode>General</c:formatCode>
                <c:ptCount val="797"/>
                <c:pt idx="0">
                  <c:v>0</c:v>
                </c:pt>
                <c:pt idx="1">
                  <c:v>0</c:v>
                </c:pt>
                <c:pt idx="2">
                  <c:v>1.2000720057606084E-2</c:v>
                </c:pt>
                <c:pt idx="3">
                  <c:v>2.4002880460884758E-2</c:v>
                </c:pt>
                <c:pt idx="4">
                  <c:v>3.7006846688900155E-2</c:v>
                </c:pt>
                <c:pt idx="5">
                  <c:v>4.9012008923074141E-2</c:v>
                </c:pt>
                <c:pt idx="6">
                  <c:v>6.2019227947957979E-2</c:v>
                </c:pt>
                <c:pt idx="7">
                  <c:v>7.4027393514964041E-2</c:v>
                </c:pt>
                <c:pt idx="8">
                  <c:v>8.603700121554847E-2</c:v>
                </c:pt>
                <c:pt idx="9">
                  <c:v>9.9049037367338583E-2</c:v>
                </c:pt>
                <c:pt idx="10">
                  <c:v>0.11106165062569104</c:v>
                </c:pt>
                <c:pt idx="11">
                  <c:v>0.12407694361329927</c:v>
                </c:pt>
                <c:pt idx="12">
                  <c:v>0.13609256393415478</c:v>
                </c:pt>
                <c:pt idx="13">
                  <c:v>0.14911111538833396</c:v>
                </c:pt>
                <c:pt idx="14">
                  <c:v>0.16213136189000579</c:v>
                </c:pt>
                <c:pt idx="15">
                  <c:v>0.17415155583027489</c:v>
                </c:pt>
                <c:pt idx="16">
                  <c:v>0.18617319479486402</c:v>
                </c:pt>
                <c:pt idx="17">
                  <c:v>0.20020026706730792</c:v>
                </c:pt>
                <c:pt idx="18">
                  <c:v>0.2122250381101165</c:v>
                </c:pt>
                <c:pt idx="19">
                  <c:v>0.22425125527800638</c:v>
                </c:pt>
                <c:pt idx="20">
                  <c:v>0.23728128952533586</c:v>
                </c:pt>
                <c:pt idx="21">
                  <c:v>0.24931052057124858</c:v>
                </c:pt>
                <c:pt idx="22">
                  <c:v>0.26234382067140305</c:v>
                </c:pt>
                <c:pt idx="23">
                  <c:v>0.27537881966210759</c:v>
                </c:pt>
                <c:pt idx="24">
                  <c:v>0.28741263469683737</c:v>
                </c:pt>
                <c:pt idx="25">
                  <c:v>0.30045090202987246</c:v>
                </c:pt>
                <c:pt idx="26">
                  <c:v>0.31248773475249308</c:v>
                </c:pt>
                <c:pt idx="27">
                  <c:v>0.32653253769690194</c:v>
                </c:pt>
                <c:pt idx="28">
                  <c:v>0.33857251042084241</c:v>
                </c:pt>
                <c:pt idx="29">
                  <c:v>0.35061393292875898</c:v>
                </c:pt>
                <c:pt idx="30">
                  <c:v>0.36366044375831341</c:v>
                </c:pt>
                <c:pt idx="31">
                  <c:v>0.37670865692440286</c:v>
                </c:pt>
                <c:pt idx="32">
                  <c:v>0.38975857287134547</c:v>
                </c:pt>
                <c:pt idx="33">
                  <c:v>0.4018061608584097</c:v>
                </c:pt>
                <c:pt idx="34">
                  <c:v>0.41385520046412372</c:v>
                </c:pt>
                <c:pt idx="35">
                  <c:v>0.4269099652207482</c:v>
                </c:pt>
                <c:pt idx="36">
                  <c:v>0.43896203015579371</c:v>
                </c:pt>
                <c:pt idx="37">
                  <c:v>0.4520200731754847</c:v>
                </c:pt>
                <c:pt idx="38">
                  <c:v>0.46407516495947099</c:v>
                </c:pt>
                <c:pt idx="39">
                  <c:v>0.4771364878891034</c:v>
                </c:pt>
                <c:pt idx="40">
                  <c:v>0.49019951702315789</c:v>
                </c:pt>
                <c:pt idx="41">
                  <c:v>0.50225921253046357</c:v>
                </c:pt>
                <c:pt idx="42">
                  <c:v>0.51532552408008092</c:v>
                </c:pt>
                <c:pt idx="43">
                  <c:v>0.52738825027082459</c:v>
                </c:pt>
                <c:pt idx="44">
                  <c:v>0.54146327014988416</c:v>
                </c:pt>
                <c:pt idx="45">
                  <c:v>0.55352914986770285</c:v>
                </c:pt>
                <c:pt idx="46">
                  <c:v>0.56660216266268493</c:v>
                </c:pt>
                <c:pt idx="47">
                  <c:v>0.57867107617339786</c:v>
                </c:pt>
                <c:pt idx="48">
                  <c:v>0.59074144644665005</c:v>
                </c:pt>
                <c:pt idx="49">
                  <c:v>0.60482538675402664</c:v>
                </c:pt>
                <c:pt idx="50">
                  <c:v>0.61689891455289969</c:v>
                </c:pt>
                <c:pt idx="51">
                  <c:v>0.62998021485279787</c:v>
                </c:pt>
                <c:pt idx="52">
                  <c:v>0.64205678029226942</c:v>
                </c:pt>
                <c:pt idx="53">
                  <c:v>0.65614795018464145</c:v>
                </c:pt>
                <c:pt idx="54">
                  <c:v>0.66822767639220415</c:v>
                </c:pt>
                <c:pt idx="55">
                  <c:v>0.68030886197390972</c:v>
                </c:pt>
                <c:pt idx="56">
                  <c:v>0.69339846029296148</c:v>
                </c:pt>
                <c:pt idx="57">
                  <c:v>0.70648977221217191</c:v>
                </c:pt>
                <c:pt idx="58">
                  <c:v>0.71958279818024273</c:v>
                </c:pt>
                <c:pt idx="59">
                  <c:v>0.73167019003798561</c:v>
                </c:pt>
                <c:pt idx="60">
                  <c:v>0.74375904312277363</c:v>
                </c:pt>
                <c:pt idx="61">
                  <c:v>0.75685694999522679</c:v>
                </c:pt>
                <c:pt idx="62">
                  <c:v>0.76995657264405748</c:v>
                </c:pt>
                <c:pt idx="63">
                  <c:v>0.7830579115188564</c:v>
                </c:pt>
                <c:pt idx="64">
                  <c:v>0.79515297876201763</c:v>
                </c:pt>
                <c:pt idx="65">
                  <c:v>0.80724950908865767</c:v>
                </c:pt>
                <c:pt idx="66">
                  <c:v>0.81934750285277291</c:v>
                </c:pt>
                <c:pt idx="67">
                  <c:v>0.83245531462320543</c:v>
                </c:pt>
                <c:pt idx="68">
                  <c:v>0.84556484476616434</c:v>
                </c:pt>
                <c:pt idx="69">
                  <c:v>0.85766747508592422</c:v>
                </c:pt>
                <c:pt idx="70">
                  <c:v>0.87078031105808862</c:v>
                </c:pt>
                <c:pt idx="71">
                  <c:v>0.88389486672043915</c:v>
                </c:pt>
                <c:pt idx="72">
                  <c:v>0.89600213715111432</c:v>
                </c:pt>
                <c:pt idx="73">
                  <c:v>0.90912000117803449</c:v>
                </c:pt>
                <c:pt idx="74">
                  <c:v>0.92123032625414469</c:v>
                </c:pt>
                <c:pt idx="75">
                  <c:v>0.93435150031524661</c:v>
                </c:pt>
                <c:pt idx="76">
                  <c:v>0.94747439625438001</c:v>
                </c:pt>
                <c:pt idx="77">
                  <c:v>0.95958936734469413</c:v>
                </c:pt>
                <c:pt idx="78">
                  <c:v>0.97170580633810266</c:v>
                </c:pt>
                <c:pt idx="79">
                  <c:v>0.98483360548144061</c:v>
                </c:pt>
                <c:pt idx="80">
                  <c:v>0.99796312824214617</c:v>
                </c:pt>
                <c:pt idx="81">
                  <c:v>1.0110943750728958</c:v>
                </c:pt>
                <c:pt idx="82">
                  <c:v>1.0232170566248988</c:v>
                </c:pt>
                <c:pt idx="83">
                  <c:v>1.0363516202479133</c:v>
                </c:pt>
                <c:pt idx="84">
                  <c:v>1.0494879092651579</c:v>
                </c:pt>
                <c:pt idx="85">
                  <c:v>1.0616152463189306</c:v>
                </c:pt>
                <c:pt idx="86">
                  <c:v>1.0747548546764292</c:v>
                </c:pt>
                <c:pt idx="87">
                  <c:v>1.0868852565108649</c:v>
                </c:pt>
                <c:pt idx="88">
                  <c:v>1.0990171299903055</c:v>
                </c:pt>
                <c:pt idx="89">
                  <c:v>1.1131728428552004</c:v>
                </c:pt>
                <c:pt idx="90">
                  <c:v>1.1253079061241102</c:v>
                </c:pt>
                <c:pt idx="91">
                  <c:v>1.1384558866638084</c:v>
                </c:pt>
                <c:pt idx="92">
                  <c:v>1.1505940186202066</c:v>
                </c:pt>
                <c:pt idx="93">
                  <c:v>1.1647570349617025</c:v>
                </c:pt>
                <c:pt idx="94">
                  <c:v>1.176898359999889</c:v>
                </c:pt>
                <c:pt idx="95">
                  <c:v>1.1890411593348134</c:v>
                </c:pt>
                <c:pt idx="96">
                  <c:v>1.202197522732543</c:v>
                </c:pt>
                <c:pt idx="97">
                  <c:v>1.2143433946692561</c:v>
                </c:pt>
                <c:pt idx="98">
                  <c:v>1.2275030875612578</c:v>
                </c:pt>
                <c:pt idx="99">
                  <c:v>1.2406645124563584</c:v>
                </c:pt>
                <c:pt idx="100">
                  <c:v>1.2528150577270265</c:v>
                </c:pt>
                <c:pt idx="101">
                  <c:v>1.2649670795346073</c:v>
                </c:pt>
                <c:pt idx="102">
                  <c:v>1.2781334364733152</c:v>
                </c:pt>
                <c:pt idx="103">
                  <c:v>1.2913015271698376</c:v>
                </c:pt>
                <c:pt idx="104">
                  <c:v>1.3034582270460209</c:v>
                </c:pt>
                <c:pt idx="105">
                  <c:v>1.3166296531758919</c:v>
                </c:pt>
                <c:pt idx="106">
                  <c:v>1.3287894326935408</c:v>
                </c:pt>
                <c:pt idx="107">
                  <c:v>1.3419641959468966</c:v>
                </c:pt>
                <c:pt idx="108">
                  <c:v>1.3541270566667298</c:v>
                </c:pt>
                <c:pt idx="109">
                  <c:v>1.3673051587350034</c:v>
                </c:pt>
                <c:pt idx="110">
                  <c:v>1.3794711022189261</c:v>
                </c:pt>
                <c:pt idx="111">
                  <c:v>1.3926525447948024</c:v>
                </c:pt>
                <c:pt idx="112">
                  <c:v>1.405835725104023</c:v>
                </c:pt>
                <c:pt idx="113">
                  <c:v>1.4180063573833934</c:v>
                </c:pt>
                <c:pt idx="114">
                  <c:v>1.4311928807756213</c:v>
                </c:pt>
                <c:pt idx="115">
                  <c:v>1.4443811432411555</c:v>
                </c:pt>
                <c:pt idx="116">
                  <c:v>1.4565564679315215</c:v>
                </c:pt>
                <c:pt idx="117">
                  <c:v>1.4697480760584132</c:v>
                </c:pt>
                <c:pt idx="118">
                  <c:v>1.4819264898350735</c:v>
                </c:pt>
                <c:pt idx="119">
                  <c:v>1.4951214453212394</c:v>
                </c:pt>
                <c:pt idx="120">
                  <c:v>1.5083181421056855</c:v>
                </c:pt>
                <c:pt idx="121">
                  <c:v>1.5205012542967613</c:v>
                </c:pt>
                <c:pt idx="122">
                  <c:v>1.5326858509509078</c:v>
                </c:pt>
                <c:pt idx="123">
                  <c:v>1.5458875062545592</c:v>
                </c:pt>
                <c:pt idx="124">
                  <c:v>1.5580751967023094</c:v>
                </c:pt>
                <c:pt idx="125">
                  <c:v>1.5712802044667389</c:v>
                </c:pt>
                <c:pt idx="126">
                  <c:v>1.5844869561837605</c:v>
                </c:pt>
                <c:pt idx="127">
                  <c:v>1.5966793522078877</c:v>
                </c:pt>
                <c:pt idx="128">
                  <c:v>1.6088732349584922</c:v>
                </c:pt>
                <c:pt idx="129">
                  <c:v>1.6231013110417272</c:v>
                </c:pt>
                <c:pt idx="130">
                  <c:v>1.6352984162772102</c:v>
                </c:pt>
                <c:pt idx="131">
                  <c:v>1.6485136259862376</c:v>
                </c:pt>
                <c:pt idx="132">
                  <c:v>1.6607138313714951</c:v>
                </c:pt>
                <c:pt idx="133">
                  <c:v>1.6739324004297995</c:v>
                </c:pt>
                <c:pt idx="134">
                  <c:v>1.6871527170247969</c:v>
                </c:pt>
                <c:pt idx="135">
                  <c:v>1.6993576376571105</c:v>
                </c:pt>
                <c:pt idx="136">
                  <c:v>1.7125813161985797</c:v>
                </c:pt>
                <c:pt idx="137">
                  <c:v>1.7247893409553392</c:v>
                </c:pt>
                <c:pt idx="138">
                  <c:v>1.7390339204082208</c:v>
                </c:pt>
                <c:pt idx="139">
                  <c:v>1.7512451751298168</c:v>
                </c:pt>
                <c:pt idx="140">
                  <c:v>1.7634579211809431</c:v>
                </c:pt>
                <c:pt idx="141">
                  <c:v>1.7756721589258986</c:v>
                </c:pt>
                <c:pt idx="142">
                  <c:v>1.7899239887831759</c:v>
                </c:pt>
                <c:pt idx="143">
                  <c:v>1.8021414597818803</c:v>
                </c:pt>
                <c:pt idx="144">
                  <c:v>1.8143604236289512</c:v>
                </c:pt>
                <c:pt idx="145">
                  <c:v>1.827599319524368</c:v>
                </c:pt>
                <c:pt idx="146">
                  <c:v>1.8398213946442346</c:v>
                </c:pt>
                <c:pt idx="147">
                  <c:v>1.8530636619434788</c:v>
                </c:pt>
                <c:pt idx="148">
                  <c:v>1.8663076830513905</c:v>
                </c:pt>
                <c:pt idx="149">
                  <c:v>1.8785344903415737</c:v>
                </c:pt>
                <c:pt idx="150">
                  <c:v>1.8917818854645028</c:v>
                </c:pt>
                <c:pt idx="151">
                  <c:v>1.9040118080235713</c:v>
                </c:pt>
                <c:pt idx="152">
                  <c:v>1.9172625788810671</c:v>
                </c:pt>
                <c:pt idx="153">
                  <c:v>1.9294956182969045</c:v>
                </c:pt>
                <c:pt idx="154">
                  <c:v>1.9427497666098434</c:v>
                </c:pt>
                <c:pt idx="155">
                  <c:v>1.9549859244715477</c:v>
                </c:pt>
                <c:pt idx="156">
                  <c:v>1.9682434519620886</c:v>
                </c:pt>
                <c:pt idx="157">
                  <c:v>1.9815027373060317</c:v>
                </c:pt>
                <c:pt idx="158">
                  <c:v>1.993743638251626</c:v>
                </c:pt>
                <c:pt idx="159">
                  <c:v>2.0059860377772214</c:v>
                </c:pt>
                <c:pt idx="160">
                  <c:v>2.0202707317519466</c:v>
                </c:pt>
                <c:pt idx="161">
                  <c:v>2.0325163794599659</c:v>
                </c:pt>
                <c:pt idx="162">
                  <c:v>2.0457841902396199</c:v>
                </c:pt>
                <c:pt idx="163">
                  <c:v>2.0580329628258505</c:v>
                </c:pt>
                <c:pt idx="164">
                  <c:v>2.071304159754157</c:v>
                </c:pt>
                <c:pt idx="165">
                  <c:v>2.084577118162926</c:v>
                </c:pt>
                <c:pt idx="166">
                  <c:v>2.0978518385197984</c:v>
                </c:pt>
                <c:pt idx="167">
                  <c:v>2.110106990805404</c:v>
                </c:pt>
                <c:pt idx="168">
                  <c:v>2.1223636451626686</c:v>
                </c:pt>
                <c:pt idx="169">
                  <c:v>2.1366649741891206</c:v>
                </c:pt>
                <c:pt idx="170">
                  <c:v>2.148924884298459</c:v>
                </c:pt>
                <c:pt idx="171">
                  <c:v>2.1622081499577663</c:v>
                </c:pt>
                <c:pt idx="172">
                  <c:v>2.1744711922295346</c:v>
                </c:pt>
                <c:pt idx="173">
                  <c:v>2.1877578519317304</c:v>
                </c:pt>
                <c:pt idx="174">
                  <c:v>2.2000240279667369</c:v>
                </c:pt>
                <c:pt idx="175">
                  <c:v>2.213314083446718</c:v>
                </c:pt>
                <c:pt idx="176">
                  <c:v>2.2255833948470092</c:v>
                </c:pt>
                <c:pt idx="177">
                  <c:v>2.2378542117920444</c:v>
                </c:pt>
                <c:pt idx="178">
                  <c:v>2.2521720682288615</c:v>
                </c:pt>
                <c:pt idx="179">
                  <c:v>2.2644461484553862</c:v>
                </c:pt>
                <c:pt idx="180">
                  <c:v>2.2777447689988448</c:v>
                </c:pt>
                <c:pt idx="181">
                  <c:v>2.290021988633264</c:v>
                </c:pt>
                <c:pt idx="182">
                  <c:v>2.3023007157539817</c:v>
                </c:pt>
                <c:pt idx="183">
                  <c:v>2.3156043717205899</c:v>
                </c:pt>
                <c:pt idx="184">
                  <c:v>2.3278862406270791</c:v>
                </c:pt>
                <c:pt idx="185">
                  <c:v>2.3411933010658954</c:v>
                </c:pt>
                <c:pt idx="186">
                  <c:v>2.3534783133663475</c:v>
                </c:pt>
                <c:pt idx="187">
                  <c:v>2.3678127354577145</c:v>
                </c:pt>
                <c:pt idx="188">
                  <c:v>2.3801010185952212</c:v>
                </c:pt>
                <c:pt idx="189">
                  <c:v>2.3923908119373332</c:v>
                </c:pt>
                <c:pt idx="190">
                  <c:v>2.4057064593791462</c:v>
                </c:pt>
                <c:pt idx="191">
                  <c:v>2.4190238801217672</c:v>
                </c:pt>
                <c:pt idx="192">
                  <c:v>2.4313184582283163</c:v>
                </c:pt>
                <c:pt idx="193">
                  <c:v>2.4436145480872398</c:v>
                </c:pt>
                <c:pt idx="194">
                  <c:v>2.4569370185028743</c:v>
                </c:pt>
                <c:pt idx="195">
                  <c:v>2.4702612640371808</c:v>
                </c:pt>
                <c:pt idx="196">
                  <c:v>2.4835872851632765</c:v>
                </c:pt>
                <c:pt idx="197">
                  <c:v>2.4958898041195359</c:v>
                </c:pt>
                <c:pt idx="198">
                  <c:v>2.5092192411756331</c:v>
                </c:pt>
                <c:pt idx="199">
                  <c:v>2.5215249141063762</c:v>
                </c:pt>
                <c:pt idx="200">
                  <c:v>2.5338321015193519</c:v>
                </c:pt>
                <c:pt idx="201">
                  <c:v>2.5481924014691426</c:v>
                </c:pt>
                <c:pt idx="202">
                  <c:v>2.5605028715394722</c:v>
                </c:pt>
                <c:pt idx="203">
                  <c:v>2.5728148572731224</c:v>
                </c:pt>
                <c:pt idx="204">
                  <c:v>2.5861545526347922</c:v>
                </c:pt>
                <c:pt idx="205">
                  <c:v>2.599496027708585</c:v>
                </c:pt>
                <c:pt idx="206">
                  <c:v>2.6128392829694551</c:v>
                </c:pt>
                <c:pt idx="207">
                  <c:v>2.6251577144380951</c:v>
                </c:pt>
                <c:pt idx="208">
                  <c:v>2.6374776635312225</c:v>
                </c:pt>
                <c:pt idx="209">
                  <c:v>2.6508259880796117</c:v>
                </c:pt>
                <c:pt idx="210">
                  <c:v>2.6641760946435666</c:v>
                </c:pt>
                <c:pt idx="211">
                  <c:v>2.6765008520155078</c:v>
                </c:pt>
                <c:pt idx="212">
                  <c:v>2.68882712857113</c:v>
                </c:pt>
                <c:pt idx="213">
                  <c:v>2.7011549246849844</c:v>
                </c:pt>
                <c:pt idx="214">
                  <c:v>2.7155392745371776</c:v>
                </c:pt>
                <c:pt idx="215">
                  <c:v>2.727870364312861</c:v>
                </c:pt>
                <c:pt idx="216">
                  <c:v>2.7412307610337407</c:v>
                </c:pt>
                <c:pt idx="217">
                  <c:v>2.7535650194520924</c:v>
                </c:pt>
                <c:pt idx="218">
                  <c:v>2.7659007993974223</c:v>
                </c:pt>
                <c:pt idx="219">
                  <c:v>2.7792662784412352</c:v>
                </c:pt>
                <c:pt idx="220">
                  <c:v>2.7926335440841275</c:v>
                </c:pt>
                <c:pt idx="221">
                  <c:v>2.804974144675684</c:v>
                </c:pt>
                <c:pt idx="222">
                  <c:v>2.8183448474288801</c:v>
                </c:pt>
                <c:pt idx="223">
                  <c:v>2.8317173381780676</c:v>
                </c:pt>
                <c:pt idx="224">
                  <c:v>2.8440627631850037</c:v>
                </c:pt>
                <c:pt idx="225">
                  <c:v>2.857438693732429</c:v>
                </c:pt>
                <c:pt idx="226">
                  <c:v>2.8697872947545324</c:v>
                </c:pt>
                <c:pt idx="227">
                  <c:v>2.8831666668702631</c:v>
                </c:pt>
                <c:pt idx="228">
                  <c:v>2.896547829301511</c:v>
                </c:pt>
                <c:pt idx="229">
                  <c:v>2.9089012609975975</c:v>
                </c:pt>
                <c:pt idx="230">
                  <c:v>2.9222858676903285</c:v>
                </c:pt>
                <c:pt idx="231">
                  <c:v>2.9346424795230801</c:v>
                </c:pt>
                <c:pt idx="232">
                  <c:v>2.9490604567058645</c:v>
                </c:pt>
                <c:pt idx="233">
                  <c:v>2.9614203776181065</c:v>
                </c:pt>
                <c:pt idx="234">
                  <c:v>2.9737818263956433</c:v>
                </c:pt>
                <c:pt idx="235">
                  <c:v>2.9861448034162534</c:v>
                </c:pt>
                <c:pt idx="236">
                  <c:v>3.0005702086406001</c:v>
                </c:pt>
                <c:pt idx="237">
                  <c:v>3.0139670913090937</c:v>
                </c:pt>
                <c:pt idx="238">
                  <c:v>3.0263350377304259</c:v>
                </c:pt>
                <c:pt idx="239">
                  <c:v>3.0387045140019575</c:v>
                </c:pt>
                <c:pt idx="240">
                  <c:v>3.0510755205022053</c:v>
                </c:pt>
                <c:pt idx="241">
                  <c:v>3.0655102959634082</c:v>
                </c:pt>
                <c:pt idx="242">
                  <c:v>3.0778846192583837</c:v>
                </c:pt>
                <c:pt idx="243">
                  <c:v>3.0902604739816462</c:v>
                </c:pt>
                <c:pt idx="244">
                  <c:v>3.103669378545816</c:v>
                </c:pt>
                <c:pt idx="245">
                  <c:v>3.1170800813383166</c:v>
                </c:pt>
                <c:pt idx="246">
                  <c:v>3.1294607880861411</c:v>
                </c:pt>
                <c:pt idx="247">
                  <c:v>3.1428749503660223</c:v>
                </c:pt>
                <c:pt idx="248">
                  <c:v>3.1552588513106423</c:v>
                </c:pt>
                <c:pt idx="249">
                  <c:v>3.1697086743254563</c:v>
                </c:pt>
                <c:pt idx="250">
                  <c:v>3.1820958989836154</c:v>
                </c:pt>
                <c:pt idx="251">
                  <c:v>3.1944846582652211</c:v>
                </c:pt>
                <c:pt idx="252">
                  <c:v>3.2079075463746234</c:v>
                </c:pt>
                <c:pt idx="253">
                  <c:v>3.2202995040099864</c:v>
                </c:pt>
                <c:pt idx="254">
                  <c:v>3.2337258578972001</c:v>
                </c:pt>
                <c:pt idx="255">
                  <c:v>3.2471540146962812</c:v>
                </c:pt>
                <c:pt idx="256">
                  <c:v>3.2595508369933803</c:v>
                </c:pt>
                <c:pt idx="257">
                  <c:v>3.2719491962930398</c:v>
                </c:pt>
                <c:pt idx="258">
                  <c:v>3.2853824871078268</c:v>
                </c:pt>
                <c:pt idx="259">
                  <c:v>3.2988175826980681</c:v>
                </c:pt>
                <c:pt idx="260">
                  <c:v>3.3122544835487959</c:v>
                </c:pt>
                <c:pt idx="261">
                  <c:v>3.3246593793635681</c:v>
                </c:pt>
                <c:pt idx="262">
                  <c:v>3.337065814183668</c:v>
                </c:pt>
                <c:pt idx="263">
                  <c:v>3.3515419337816978</c:v>
                </c:pt>
                <c:pt idx="264">
                  <c:v>3.3639517044236982</c:v>
                </c:pt>
                <c:pt idx="265">
                  <c:v>3.3773973607212628</c:v>
                </c:pt>
                <c:pt idx="266">
                  <c:v>3.3898103405764539</c:v>
                </c:pt>
                <c:pt idx="267">
                  <c:v>3.4032594744207882</c:v>
                </c:pt>
                <c:pt idx="268">
                  <c:v>3.4167104173004246</c:v>
                </c:pt>
                <c:pt idx="269">
                  <c:v>3.4291282783398223</c:v>
                </c:pt>
                <c:pt idx="270">
                  <c:v>3.4415476816034603</c:v>
                </c:pt>
                <c:pt idx="271">
                  <c:v>3.4539686274744565</c:v>
                </c:pt>
                <c:pt idx="272">
                  <c:v>3.4684616811862288</c:v>
                </c:pt>
                <c:pt idx="273">
                  <c:v>3.4808859706881563</c:v>
                </c:pt>
                <c:pt idx="274">
                  <c:v>3.4943473598202996</c:v>
                </c:pt>
                <c:pt idx="275">
                  <c:v>3.5067748660500477</c:v>
                </c:pt>
                <c:pt idx="276">
                  <c:v>3.5192039169008669</c:v>
                </c:pt>
                <c:pt idx="277">
                  <c:v>3.5337064289685416</c:v>
                </c:pt>
                <c:pt idx="278">
                  <c:v>3.5461388278159105</c:v>
                </c:pt>
                <c:pt idx="279">
                  <c:v>3.5596090043473949</c:v>
                </c:pt>
                <c:pt idx="280">
                  <c:v>3.5720446241236212</c:v>
                </c:pt>
                <c:pt idx="281">
                  <c:v>3.5855182908987766</c:v>
                </c:pt>
                <c:pt idx="282">
                  <c:v>3.5989937733155197</c:v>
                </c:pt>
                <c:pt idx="283">
                  <c:v>3.6114342921011984</c:v>
                </c:pt>
                <c:pt idx="284">
                  <c:v>3.6238763587445164</c:v>
                </c:pt>
                <c:pt idx="285">
                  <c:v>3.6373570114359119</c:v>
                </c:pt>
                <c:pt idx="286">
                  <c:v>3.6508394816523051</c:v>
                </c:pt>
                <c:pt idx="287">
                  <c:v>3.6632864523868776</c:v>
                </c:pt>
                <c:pt idx="288">
                  <c:v>3.6767724192214608</c:v>
                </c:pt>
                <c:pt idx="289">
                  <c:v>3.6892226184407311</c:v>
                </c:pt>
                <c:pt idx="290">
                  <c:v>3.702712083707651</c:v>
                </c:pt>
                <c:pt idx="291">
                  <c:v>3.7151655130868573</c:v>
                </c:pt>
                <c:pt idx="292">
                  <c:v>3.7286584786016603</c:v>
                </c:pt>
                <c:pt idx="293">
                  <c:v>3.741115139817345</c:v>
                </c:pt>
                <c:pt idx="294">
                  <c:v>3.7535733529104305</c:v>
                </c:pt>
                <c:pt idx="295">
                  <c:v>3.7681098967689022</c:v>
                </c:pt>
                <c:pt idx="296">
                  <c:v>3.7805714735898812</c:v>
                </c:pt>
                <c:pt idx="297">
                  <c:v>3.7930346035133717</c:v>
                </c:pt>
                <c:pt idx="298">
                  <c:v>3.8065380806792519</c:v>
                </c:pt>
                <c:pt idx="299">
                  <c:v>3.8200433815303518</c:v>
                </c:pt>
                <c:pt idx="300">
                  <c:v>3.8335505065593369</c:v>
                </c:pt>
                <c:pt idx="301">
                  <c:v>3.8449810375199394</c:v>
                </c:pt>
                <c:pt idx="302">
                  <c:v>3.8584915315569082</c:v>
                </c:pt>
                <c:pt idx="303">
                  <c:v>3.8720038511750046</c:v>
                </c:pt>
                <c:pt idx="304">
                  <c:v>3.8844783823567188</c:v>
                </c:pt>
                <c:pt idx="305">
                  <c:v>3.8979942140947887</c:v>
                </c:pt>
                <c:pt idx="306">
                  <c:v>3.9104719880761039</c:v>
                </c:pt>
                <c:pt idx="307">
                  <c:v>3.9239913337603611</c:v>
                </c:pt>
                <c:pt idx="308">
                  <c:v>3.9375125074188402</c:v>
                </c:pt>
                <c:pt idx="309">
                  <c:v>3.9499952136857654</c:v>
                </c:pt>
                <c:pt idx="310">
                  <c:v>3.9635199040689946</c:v>
                </c:pt>
                <c:pt idx="311">
                  <c:v>3.9760058573877517</c:v>
                </c:pt>
                <c:pt idx="312">
                  <c:v>3.9905747735902239</c:v>
                </c:pt>
                <c:pt idx="313">
                  <c:v>4.0030641056353398</c:v>
                </c:pt>
                <c:pt idx="314">
                  <c:v>4.0165959758124972</c:v>
                </c:pt>
                <c:pt idx="315">
                  <c:v>4.0290885583578691</c:v>
                </c:pt>
                <c:pt idx="316">
                  <c:v>4.0426239508268225</c:v>
                </c:pt>
                <c:pt idx="317">
                  <c:v>4.0561611756122824</c:v>
                </c:pt>
                <c:pt idx="318">
                  <c:v>4.0686587021597571</c:v>
                </c:pt>
                <c:pt idx="319">
                  <c:v>4.0821994520255167</c:v>
                </c:pt>
                <c:pt idx="320">
                  <c:v>4.0947002333406282</c:v>
                </c:pt>
                <c:pt idx="321">
                  <c:v>4.1082445101229972</c:v>
                </c:pt>
                <c:pt idx="322">
                  <c:v>4.120748547901484</c:v>
                </c:pt>
                <c:pt idx="323">
                  <c:v>4.1342963534382431</c:v>
                </c:pt>
                <c:pt idx="324">
                  <c:v>4.1468036493771701</c:v>
                </c:pt>
                <c:pt idx="325">
                  <c:v>4.1593125098362949</c:v>
                </c:pt>
                <c:pt idx="326">
                  <c:v>4.1739081582738899</c:v>
                </c:pt>
                <c:pt idx="327">
                  <c:v>4.1864204098698874</c:v>
                </c:pt>
                <c:pt idx="328">
                  <c:v>4.1989342272261974</c:v>
                </c:pt>
                <c:pt idx="329">
                  <c:v>4.2124926300671124</c:v>
                </c:pt>
                <c:pt idx="330">
                  <c:v>4.2250097106830236</c:v>
                </c:pt>
                <c:pt idx="331">
                  <c:v>4.2385716496437844</c:v>
                </c:pt>
                <c:pt idx="332">
                  <c:v>4.2510919952216781</c:v>
                </c:pt>
                <c:pt idx="333">
                  <c:v>4.2646574721472534</c:v>
                </c:pt>
                <c:pt idx="334">
                  <c:v>4.2782247895441534</c:v>
                </c:pt>
                <c:pt idx="335">
                  <c:v>4.2917939479118283</c:v>
                </c:pt>
                <c:pt idx="336">
                  <c:v>4.304320959296474</c:v>
                </c:pt>
                <c:pt idx="337">
                  <c:v>4.3168495401378699</c:v>
                </c:pt>
                <c:pt idx="338">
                  <c:v>4.33042394092723</c:v>
                </c:pt>
                <c:pt idx="339">
                  <c:v>4.3440001846103335</c:v>
                </c:pt>
                <c:pt idx="340">
                  <c:v>4.3575782716876184</c:v>
                </c:pt>
                <c:pt idx="341">
                  <c:v>4.3701135271098623</c:v>
                </c:pt>
                <c:pt idx="342">
                  <c:v>4.3836951605833434</c:v>
                </c:pt>
                <c:pt idx="343">
                  <c:v>4.3972786389150684</c:v>
                </c:pt>
                <c:pt idx="344">
                  <c:v>4.4098188721798417</c:v>
                </c:pt>
                <c:pt idx="345">
                  <c:v>4.4234058997249335</c:v>
                </c:pt>
                <c:pt idx="346">
                  <c:v>4.4359494100427384</c:v>
                </c:pt>
                <c:pt idx="347">
                  <c:v>4.4495399886564018</c:v>
                </c:pt>
                <c:pt idx="348">
                  <c:v>4.4631324145593956</c:v>
                </c:pt>
                <c:pt idx="349">
                  <c:v>4.4756809092793519</c:v>
                </c:pt>
                <c:pt idx="350">
                  <c:v>4.4882309788441273</c:v>
                </c:pt>
                <c:pt idx="351">
                  <c:v>4.5018286651664514</c:v>
                </c:pt>
                <c:pt idx="352">
                  <c:v>4.5143820169278541</c:v>
                </c:pt>
                <c:pt idx="353">
                  <c:v>4.5279832598931851</c:v>
                </c:pt>
                <c:pt idx="354">
                  <c:v>4.5415863530482579</c:v>
                </c:pt>
                <c:pt idx="355">
                  <c:v>4.5541446970378052</c:v>
                </c:pt>
                <c:pt idx="356">
                  <c:v>4.5677513496652535</c:v>
                </c:pt>
                <c:pt idx="357">
                  <c:v>4.5813598539546225</c:v>
                </c:pt>
                <c:pt idx="358">
                  <c:v>4.593923194144522</c:v>
                </c:pt>
                <c:pt idx="359">
                  <c:v>4.6064881129079014</c:v>
                </c:pt>
                <c:pt idx="360">
                  <c:v>4.619054610641526</c:v>
                </c:pt>
                <c:pt idx="361">
                  <c:v>4.6337175208365275</c:v>
                </c:pt>
                <c:pt idx="362">
                  <c:v>4.6462874410340858</c:v>
                </c:pt>
                <c:pt idx="363">
                  <c:v>4.6588589414592176</c:v>
                </c:pt>
                <c:pt idx="364">
                  <c:v>4.6724798506235707</c:v>
                </c:pt>
                <c:pt idx="365">
                  <c:v>4.685054644465918</c:v>
                </c:pt>
                <c:pt idx="366">
                  <c:v>4.6997272360911371</c:v>
                </c:pt>
                <c:pt idx="367">
                  <c:v>4.7123054569183882</c:v>
                </c:pt>
                <c:pt idx="368">
                  <c:v>4.7248852600610594</c:v>
                </c:pt>
                <c:pt idx="369">
                  <c:v>4.7374666459173067</c:v>
                </c:pt>
                <c:pt idx="370">
                  <c:v>4.752146930321743</c:v>
                </c:pt>
                <c:pt idx="371">
                  <c:v>4.7647317467573442</c:v>
                </c:pt>
                <c:pt idx="372">
                  <c:v>4.7773181471683346</c:v>
                </c:pt>
                <c:pt idx="373">
                  <c:v>4.7909552022149935</c:v>
                </c:pt>
                <c:pt idx="374">
                  <c:v>4.8035449038556948</c:v>
                </c:pt>
                <c:pt idx="375">
                  <c:v>4.8182348926547549</c:v>
                </c:pt>
                <c:pt idx="376">
                  <c:v>4.8308280294118742</c:v>
                </c:pt>
                <c:pt idx="377">
                  <c:v>4.8434227522396665</c:v>
                </c:pt>
                <c:pt idx="378">
                  <c:v>4.8570688256032346</c:v>
                </c:pt>
                <c:pt idx="379">
                  <c:v>4.8707167613741449</c:v>
                </c:pt>
                <c:pt idx="380">
                  <c:v>4.8843665600608039</c:v>
                </c:pt>
                <c:pt idx="381">
                  <c:v>4.8969680281485104</c:v>
                </c:pt>
                <c:pt idx="382">
                  <c:v>4.9095710844063323</c:v>
                </c:pt>
                <c:pt idx="383">
                  <c:v>4.9232261880225145</c:v>
                </c:pt>
                <c:pt idx="384">
                  <c:v>4.93688315651191</c:v>
                </c:pt>
                <c:pt idx="385">
                  <c:v>4.9494912446171107</c:v>
                </c:pt>
                <c:pt idx="386">
                  <c:v>4.9621009225616293</c:v>
                </c:pt>
                <c:pt idx="387">
                  <c:v>4.9757632015561155</c:v>
                </c:pt>
                <c:pt idx="388">
                  <c:v>4.9894273473843187</c:v>
                </c:pt>
                <c:pt idx="389">
                  <c:v>5.0020420624661703</c:v>
                </c:pt>
                <c:pt idx="390">
                  <c:v>5.0157097997935329</c:v>
                </c:pt>
                <c:pt idx="391">
                  <c:v>5.0283278309768118</c:v>
                </c:pt>
                <c:pt idx="392">
                  <c:v>5.0430508799365166</c:v>
                </c:pt>
                <c:pt idx="393">
                  <c:v>5.0556723617152315</c:v>
                </c:pt>
                <c:pt idx="394">
                  <c:v>5.0682954367130595</c:v>
                </c:pt>
                <c:pt idx="395">
                  <c:v>5.080920105332277</c:v>
                </c:pt>
                <c:pt idx="396">
                  <c:v>5.0945986284939782</c:v>
                </c:pt>
                <c:pt idx="397">
                  <c:v>5.1082790229316055</c:v>
                </c:pt>
                <c:pt idx="398">
                  <c:v>5.1209087406742038</c:v>
                </c:pt>
                <c:pt idx="399">
                  <c:v>5.134592735158809</c:v>
                </c:pt>
                <c:pt idx="400">
                  <c:v>5.1472257768962315</c:v>
                </c:pt>
                <c:pt idx="401">
                  <c:v>5.1609133733230239</c:v>
                </c:pt>
                <c:pt idx="402">
                  <c:v>5.1746028435092519</c:v>
                </c:pt>
                <c:pt idx="403">
                  <c:v>5.1882941879680118</c:v>
                </c:pt>
                <c:pt idx="404">
                  <c:v>5.2009340160831679</c:v>
                </c:pt>
                <c:pt idx="405">
                  <c:v>5.2135754420528508</c:v>
                </c:pt>
                <c:pt idx="406">
                  <c:v>5.2283257924004181</c:v>
                </c:pt>
                <c:pt idx="407">
                  <c:v>5.2409706817744848</c:v>
                </c:pt>
                <c:pt idx="408">
                  <c:v>5.2536171702830368</c:v>
                </c:pt>
                <c:pt idx="409">
                  <c:v>5.2673193378819807</c:v>
                </c:pt>
                <c:pt idx="410">
                  <c:v>5.2810233832322009</c:v>
                </c:pt>
                <c:pt idx="411">
                  <c:v>5.2936749383360562</c:v>
                </c:pt>
                <c:pt idx="412">
                  <c:v>5.3063280942608966</c:v>
                </c:pt>
                <c:pt idx="413">
                  <c:v>5.3200374867981033</c:v>
                </c:pt>
                <c:pt idx="414">
                  <c:v>5.3326939790681704</c:v>
                </c:pt>
                <c:pt idx="415">
                  <c:v>5.3474619115844533</c:v>
                </c:pt>
                <c:pt idx="416">
                  <c:v>5.3601218755204663</c:v>
                </c:pt>
                <c:pt idx="417">
                  <c:v>5.3727834424062824</c:v>
                </c:pt>
                <c:pt idx="418">
                  <c:v>5.3865019492211044</c:v>
                </c:pt>
                <c:pt idx="419">
                  <c:v>5.3991668568897495</c:v>
                </c:pt>
                <c:pt idx="420">
                  <c:v>5.4139446100648225</c:v>
                </c:pt>
                <c:pt idx="421">
                  <c:v>5.4266129940182557</c:v>
                </c:pt>
                <c:pt idx="422">
                  <c:v>5.4392829830545484</c:v>
                </c:pt>
                <c:pt idx="423">
                  <c:v>5.4530106162737439</c:v>
                </c:pt>
                <c:pt idx="424">
                  <c:v>5.4667401342308208</c:v>
                </c:pt>
                <c:pt idx="425">
                  <c:v>5.4804715374433597</c:v>
                </c:pt>
                <c:pt idx="426">
                  <c:v>5.4931483526218079</c:v>
                </c:pt>
                <c:pt idx="427">
                  <c:v>5.5058267750204335</c:v>
                </c:pt>
                <c:pt idx="428">
                  <c:v>5.5195635467950011</c:v>
                </c:pt>
                <c:pt idx="429">
                  <c:v>5.5333022058178187</c:v>
                </c:pt>
                <c:pt idx="430">
                  <c:v>5.5459857204367076</c:v>
                </c:pt>
                <c:pt idx="431">
                  <c:v>5.5597280102409492</c:v>
                </c:pt>
                <c:pt idx="432">
                  <c:v>5.5724148772361675</c:v>
                </c:pt>
                <c:pt idx="433">
                  <c:v>5.5861607997413785</c:v>
                </c:pt>
                <c:pt idx="434">
                  <c:v>5.5999086120102133</c:v>
                </c:pt>
                <c:pt idx="435">
                  <c:v>5.612600578012783</c:v>
                </c:pt>
                <c:pt idx="436">
                  <c:v>5.6263520259032518</c:v>
                </c:pt>
                <c:pt idx="437">
                  <c:v>5.6401053650769803</c:v>
                </c:pt>
                <c:pt idx="438">
                  <c:v>5.6528024341872571</c:v>
                </c:pt>
                <c:pt idx="439">
                  <c:v>5.6665594119067721</c:v>
                </c:pt>
                <c:pt idx="440">
                  <c:v>5.6782014098984535</c:v>
                </c:pt>
                <c:pt idx="441">
                  <c:v>5.6919618824336178</c:v>
                </c:pt>
                <c:pt idx="442">
                  <c:v>5.7057242487354216</c:v>
                </c:pt>
                <c:pt idx="443">
                  <c:v>5.7194885093252008</c:v>
                </c:pt>
                <c:pt idx="444">
                  <c:v>5.7332546647244733</c:v>
                </c:pt>
                <c:pt idx="445">
                  <c:v>5.7459635673278422</c:v>
                </c:pt>
                <c:pt idx="446">
                  <c:v>5.7597333680582103</c:v>
                </c:pt>
                <c:pt idx="447">
                  <c:v>5.7724456364736909</c:v>
                </c:pt>
                <c:pt idx="448">
                  <c:v>5.786219084466274</c:v>
                </c:pt>
                <c:pt idx="449">
                  <c:v>5.798934720477134</c:v>
                </c:pt>
                <c:pt idx="450">
                  <c:v>5.8137716729943021</c:v>
                </c:pt>
                <c:pt idx="451">
                  <c:v>5.8264908131975739</c:v>
                </c:pt>
                <c:pt idx="452">
                  <c:v>5.8392115713719148</c:v>
                </c:pt>
                <c:pt idx="453">
                  <c:v>5.8529942190403421</c:v>
                </c:pt>
                <c:pt idx="454">
                  <c:v>5.8657183493101899</c:v>
                </c:pt>
                <c:pt idx="455">
                  <c:v>5.8805652145279295</c:v>
                </c:pt>
                <c:pt idx="456">
                  <c:v>5.8932928536741178</c:v>
                </c:pt>
                <c:pt idx="457">
                  <c:v>5.9060221129544939</c:v>
                </c:pt>
                <c:pt idx="458">
                  <c:v>5.9198139725964394</c:v>
                </c:pt>
                <c:pt idx="459">
                  <c:v>5.9325466084814771</c:v>
                </c:pt>
                <c:pt idx="460">
                  <c:v>5.946342127082203</c:v>
                </c:pt>
                <c:pt idx="461">
                  <c:v>5.9590781413637552</c:v>
                </c:pt>
                <c:pt idx="462">
                  <c:v>5.9728773208652175</c:v>
                </c:pt>
                <c:pt idx="463">
                  <c:v>5.9856167153365645</c:v>
                </c:pt>
                <c:pt idx="464">
                  <c:v>6.0004813937029056</c:v>
                </c:pt>
                <c:pt idx="465">
                  <c:v>6.0132243054754859</c:v>
                </c:pt>
                <c:pt idx="466">
                  <c:v>6.0259688412730208</c:v>
                </c:pt>
                <c:pt idx="467">
                  <c:v>6.0397772548675777</c:v>
                </c:pt>
                <c:pt idx="468">
                  <c:v>6.0535875754483115</c:v>
                </c:pt>
                <c:pt idx="469">
                  <c:v>6.0673998035420258</c:v>
                </c:pt>
                <c:pt idx="470">
                  <c:v>6.0801512460662384</c:v>
                </c:pt>
                <c:pt idx="471">
                  <c:v>6.0929043147906814</c:v>
                </c:pt>
                <c:pt idx="472">
                  <c:v>6.1056590101301902</c:v>
                </c:pt>
                <c:pt idx="473">
                  <c:v>6.120541544440643</c:v>
                </c:pt>
                <c:pt idx="474">
                  <c:v>6.1332997655366563</c:v>
                </c:pt>
                <c:pt idx="475">
                  <c:v>6.1460596145624233</c:v>
                </c:pt>
                <c:pt idx="476">
                  <c:v>6.159884621895741</c:v>
                </c:pt>
                <c:pt idx="477">
                  <c:v>6.1726478637765023</c:v>
                </c:pt>
                <c:pt idx="478">
                  <c:v>6.1864765476801402</c:v>
                </c:pt>
                <c:pt idx="479">
                  <c:v>6.2003071441732542</c:v>
                </c:pt>
                <c:pt idx="480">
                  <c:v>6.2130755466506473</c:v>
                </c:pt>
                <c:pt idx="481">
                  <c:v>6.2269098226878095</c:v>
                </c:pt>
                <c:pt idx="482">
                  <c:v>6.2407460128617043</c:v>
                </c:pt>
                <c:pt idx="483">
                  <c:v>6.2535195801106154</c:v>
                </c:pt>
                <c:pt idx="484">
                  <c:v>6.2673594528058745</c:v>
                </c:pt>
                <c:pt idx="485">
                  <c:v>6.2801364202100487</c:v>
                </c:pt>
                <c:pt idx="486">
                  <c:v>6.2939799773874077</c:v>
                </c:pt>
                <c:pt idx="487">
                  <c:v>6.307825451270876</c:v>
                </c:pt>
                <c:pt idx="488">
                  <c:v>6.3206075903792582</c:v>
                </c:pt>
                <c:pt idx="489">
                  <c:v>6.3344567517281387</c:v>
                </c:pt>
                <c:pt idx="490">
                  <c:v>6.3472422955573542</c:v>
                </c:pt>
                <c:pt idx="491">
                  <c:v>6.3610951463363481</c:v>
                </c:pt>
                <c:pt idx="492">
                  <c:v>6.3749499163959804</c:v>
                </c:pt>
                <c:pt idx="493">
                  <c:v>6.3877406388760605</c:v>
                </c:pt>
                <c:pt idx="494">
                  <c:v>6.4005329975912435</c:v>
                </c:pt>
                <c:pt idx="495">
                  <c:v>6.4154594846702206</c:v>
                </c:pt>
                <c:pt idx="496">
                  <c:v>6.4282553899979815</c:v>
                </c:pt>
                <c:pt idx="497">
                  <c:v>6.4421194687254939</c:v>
                </c:pt>
                <c:pt idx="498">
                  <c:v>6.4549187861127209</c:v>
                </c:pt>
                <c:pt idx="499">
                  <c:v>6.4677197419348893</c:v>
                </c:pt>
                <c:pt idx="500">
                  <c:v>6.4826562617535517</c:v>
                </c:pt>
                <c:pt idx="501">
                  <c:v>6.4954607689575754</c:v>
                </c:pt>
                <c:pt idx="502">
                  <c:v>6.5093341688699038</c:v>
                </c:pt>
                <c:pt idx="503">
                  <c:v>6.5221420927229605</c:v>
                </c:pt>
                <c:pt idx="504">
                  <c:v>6.5360191949927833</c:v>
                </c:pt>
                <c:pt idx="505">
                  <c:v>6.5498982232695679</c:v>
                </c:pt>
                <c:pt idx="506">
                  <c:v>6.562711343922631</c:v>
                </c:pt>
                <c:pt idx="507">
                  <c:v>6.5755261065466906</c:v>
                </c:pt>
                <c:pt idx="508">
                  <c:v>6.588342511562634</c:v>
                </c:pt>
                <c:pt idx="509">
                  <c:v>6.6032970604438006</c:v>
                </c:pt>
                <c:pt idx="510">
                  <c:v>6.616117025420122</c:v>
                </c:pt>
                <c:pt idx="511">
                  <c:v>6.630007175723204</c:v>
                </c:pt>
                <c:pt idx="512">
                  <c:v>6.6428305656038882</c:v>
                </c:pt>
                <c:pt idx="513">
                  <c:v>6.6567244272113104</c:v>
                </c:pt>
                <c:pt idx="514">
                  <c:v>6.6706202194808828</c:v>
                </c:pt>
                <c:pt idx="515">
                  <c:v>6.6834488187223471</c:v>
                </c:pt>
                <c:pt idx="516">
                  <c:v>6.6973483253122508</c:v>
                </c:pt>
                <c:pt idx="517">
                  <c:v>6.7101803540735911</c:v>
                </c:pt>
                <c:pt idx="518">
                  <c:v>6.7251531357235468</c:v>
                </c:pt>
                <c:pt idx="519">
                  <c:v>6.7379887331312656</c:v>
                </c:pt>
                <c:pt idx="520">
                  <c:v>6.7508259782760911</c:v>
                </c:pt>
                <c:pt idx="521">
                  <c:v>6.7647348537659289</c:v>
                </c:pt>
                <c:pt idx="522">
                  <c:v>6.7786456640930695</c:v>
                </c:pt>
                <c:pt idx="523">
                  <c:v>6.792558409795868</c:v>
                </c:pt>
                <c:pt idx="524">
                  <c:v>6.8054026625456068</c:v>
                </c:pt>
                <c:pt idx="525">
                  <c:v>6.8182485652555593</c:v>
                </c:pt>
                <c:pt idx="526">
                  <c:v>6.8321668222839929</c:v>
                </c:pt>
                <c:pt idx="527">
                  <c:v>6.8460870167608876</c:v>
                </c:pt>
                <c:pt idx="528">
                  <c:v>6.8600091492256876</c:v>
                </c:pt>
                <c:pt idx="529">
                  <c:v>6.8728620689983195</c:v>
                </c:pt>
                <c:pt idx="530">
                  <c:v>6.8867879298800467</c:v>
                </c:pt>
                <c:pt idx="531">
                  <c:v>6.9007157303278914</c:v>
                </c:pt>
                <c:pt idx="532">
                  <c:v>6.9146454708822178</c:v>
                </c:pt>
                <c:pt idx="533">
                  <c:v>6.9275054153878362</c:v>
                </c:pt>
                <c:pt idx="534">
                  <c:v>6.9403670138879106</c:v>
                </c:pt>
                <c:pt idx="535">
                  <c:v>6.9543022792432687</c:v>
                </c:pt>
                <c:pt idx="536">
                  <c:v>6.9671673249319266</c:v>
                </c:pt>
                <c:pt idx="537">
                  <c:v>6.9811063257425809</c:v>
                </c:pt>
                <c:pt idx="538">
                  <c:v>6.9939748204681713</c:v>
                </c:pt>
                <c:pt idx="539">
                  <c:v>7.0079175587372946</c:v>
                </c:pt>
                <c:pt idx="540">
                  <c:v>7.021862241277022</c:v>
                </c:pt>
                <c:pt idx="541">
                  <c:v>7.034735982082033</c:v>
                </c:pt>
                <c:pt idx="542">
                  <c:v>7.0486844051281246</c:v>
                </c:pt>
                <c:pt idx="543">
                  <c:v>7.06156159963448</c:v>
                </c:pt>
                <c:pt idx="544">
                  <c:v>7.0765870893327172</c:v>
                </c:pt>
                <c:pt idx="545">
                  <c:v>7.0894678776547826</c:v>
                </c:pt>
                <c:pt idx="546">
                  <c:v>7.1023503253376443</c:v>
                </c:pt>
                <c:pt idx="547">
                  <c:v>7.1163081833659509</c:v>
                </c:pt>
                <c:pt idx="548">
                  <c:v>7.1291940894240495</c:v>
                </c:pt>
                <c:pt idx="549">
                  <c:v>7.1431556950313668</c:v>
                </c:pt>
                <c:pt idx="550">
                  <c:v>7.1560450613220388</c:v>
                </c:pt>
                <c:pt idx="551">
                  <c:v>7.1700104165213121</c:v>
                </c:pt>
                <c:pt idx="552">
                  <c:v>7.1829032449033949</c:v>
                </c:pt>
                <c:pt idx="553">
                  <c:v>7.1979469792164412</c:v>
                </c:pt>
                <c:pt idx="554">
                  <c:v>7.2108434101470609</c:v>
                </c:pt>
                <c:pt idx="555">
                  <c:v>7.2237415044715094</c:v>
                </c:pt>
                <c:pt idx="556">
                  <c:v>7.2377163175811239</c:v>
                </c:pt>
                <c:pt idx="557">
                  <c:v>7.2506178786879119</c:v>
                </c:pt>
                <c:pt idx="558">
                  <c:v>7.2645964484879268</c:v>
                </c:pt>
                <c:pt idx="559">
                  <c:v>7.2775014782411773</c:v>
                </c:pt>
                <c:pt idx="560">
                  <c:v>7.2914838067518719</c:v>
                </c:pt>
                <c:pt idx="561">
                  <c:v>7.3054680905910887</c:v>
                </c:pt>
                <c:pt idx="562">
                  <c:v>7.3194543303057564</c:v>
                </c:pt>
                <c:pt idx="563">
                  <c:v>7.3323664418843402</c:v>
                </c:pt>
                <c:pt idx="564">
                  <c:v>7.3463564444361165</c:v>
                </c:pt>
                <c:pt idx="565">
                  <c:v>7.3592720303373351</c:v>
                </c:pt>
                <c:pt idx="566">
                  <c:v>7.3732657977514728</c:v>
                </c:pt>
                <c:pt idx="567">
                  <c:v>7.3872615236949368</c:v>
                </c:pt>
                <c:pt idx="568">
                  <c:v>7.4001823941488851</c:v>
                </c:pt>
                <c:pt idx="569">
                  <c:v>7.4131049343075102</c:v>
                </c:pt>
                <c:pt idx="570">
                  <c:v>7.4271062375285997</c:v>
                </c:pt>
                <c:pt idx="571">
                  <c:v>7.4411095013891275</c:v>
                </c:pt>
                <c:pt idx="572">
                  <c:v>7.4551147264382873</c:v>
                </c:pt>
                <c:pt idx="573">
                  <c:v>7.4680443676587576</c:v>
                </c:pt>
                <c:pt idx="574">
                  <c:v>7.4820533657688966</c:v>
                </c:pt>
                <c:pt idx="575">
                  <c:v>7.4960643266742881</c:v>
                </c:pt>
                <c:pt idx="576">
                  <c:v>7.5100772509250335</c:v>
                </c:pt>
                <c:pt idx="577">
                  <c:v>7.5230140010158459</c:v>
                </c:pt>
                <c:pt idx="578">
                  <c:v>7.5359524249182268</c:v>
                </c:pt>
                <c:pt idx="579">
                  <c:v>7.5499709401647488</c:v>
                </c:pt>
                <c:pt idx="580">
                  <c:v>7.5639914208745012</c:v>
                </c:pt>
                <c:pt idx="581">
                  <c:v>7.5780138675987043</c:v>
                </c:pt>
                <c:pt idx="582">
                  <c:v>7.5909594100350004</c:v>
                </c:pt>
                <c:pt idx="583">
                  <c:v>7.60390662855899</c:v>
                </c:pt>
                <c:pt idx="584">
                  <c:v>7.6190138358046431</c:v>
                </c:pt>
                <c:pt idx="585">
                  <c:v>7.6319646873412319</c:v>
                </c:pt>
                <c:pt idx="586">
                  <c:v>7.6449172163406258</c:v>
                </c:pt>
                <c:pt idx="587">
                  <c:v>7.6589510162308718</c:v>
                </c:pt>
                <c:pt idx="588">
                  <c:v>7.6719070413404991</c:v>
                </c:pt>
                <c:pt idx="589">
                  <c:v>7.6859446297058698</c:v>
                </c:pt>
                <c:pt idx="590">
                  <c:v>7.6999841888867815</c:v>
                </c:pt>
                <c:pt idx="591">
                  <c:v>7.7129455317000408</c:v>
                </c:pt>
                <c:pt idx="592">
                  <c:v>7.7259085546951516</c:v>
                </c:pt>
                <c:pt idx="593">
                  <c:v>7.7399537261503584</c:v>
                </c:pt>
                <c:pt idx="594">
                  <c:v>7.7540008705510948</c:v>
                </c:pt>
                <c:pt idx="595">
                  <c:v>7.7669692169970199</c:v>
                </c:pt>
                <c:pt idx="596">
                  <c:v>7.7810201570820778</c:v>
                </c:pt>
                <c:pt idx="597">
                  <c:v>7.7939920081834178</c:v>
                </c:pt>
                <c:pt idx="598">
                  <c:v>7.8091279615070786</c:v>
                </c:pt>
                <c:pt idx="599">
                  <c:v>7.8221034594600169</c:v>
                </c:pt>
                <c:pt idx="600">
                  <c:v>7.8350806412669183</c:v>
                </c:pt>
                <c:pt idx="601">
                  <c:v>7.8491411555804413</c:v>
                </c:pt>
                <c:pt idx="602">
                  <c:v>7.863203647152595</c:v>
                </c:pt>
                <c:pt idx="603">
                  <c:v>7.8772681165395735</c:v>
                </c:pt>
                <c:pt idx="604">
                  <c:v>7.8902524596041603</c:v>
                </c:pt>
                <c:pt idx="605">
                  <c:v>7.9043207340452852</c:v>
                </c:pt>
                <c:pt idx="606">
                  <c:v>7.9173085904178517</c:v>
                </c:pt>
                <c:pt idx="607">
                  <c:v>7.9324632218104503</c:v>
                </c:pt>
                <c:pt idx="608">
                  <c:v>7.9454547340407453</c:v>
                </c:pt>
                <c:pt idx="609">
                  <c:v>7.9584479342842407</c:v>
                </c:pt>
                <c:pt idx="610">
                  <c:v>7.9725258065995268</c:v>
                </c:pt>
                <c:pt idx="611">
                  <c:v>7.9866056610587499</c:v>
                </c:pt>
                <c:pt idx="612">
                  <c:v>8.0006874982201666</c:v>
                </c:pt>
                <c:pt idx="613">
                  <c:v>8.0136878774162028</c:v>
                </c:pt>
                <c:pt idx="614">
                  <c:v>8.0266899469305812</c:v>
                </c:pt>
                <c:pt idx="615">
                  <c:v>8.0407774302249901</c:v>
                </c:pt>
                <c:pt idx="616">
                  <c:v>8.0548668983708733</c:v>
                </c:pt>
                <c:pt idx="617">
                  <c:v>8.0689583519276304</c:v>
                </c:pt>
                <c:pt idx="618">
                  <c:v>8.0819676102014384</c:v>
                </c:pt>
                <c:pt idx="619">
                  <c:v>8.0949785611034528</c:v>
                </c:pt>
                <c:pt idx="620">
                  <c:v>8.1090756685087992</c:v>
                </c:pt>
                <c:pt idx="621">
                  <c:v>8.1231747634787101</c:v>
                </c:pt>
                <c:pt idx="622">
                  <c:v>8.1361910772770258</c:v>
                </c:pt>
                <c:pt idx="623">
                  <c:v>8.14920908554015</c:v>
                </c:pt>
                <c:pt idx="624">
                  <c:v>8.1643989040510299</c:v>
                </c:pt>
                <c:pt idx="625">
                  <c:v>8.1774205851684592</c:v>
                </c:pt>
                <c:pt idx="626">
                  <c:v>8.1915293201267136</c:v>
                </c:pt>
                <c:pt idx="627">
                  <c:v>8.2045545347898141</c:v>
                </c:pt>
                <c:pt idx="628">
                  <c:v>8.2175814462360961</c:v>
                </c:pt>
                <c:pt idx="629">
                  <c:v>8.2327816547253541</c:v>
                </c:pt>
                <c:pt idx="630">
                  <c:v>8.2458122440522068</c:v>
                </c:pt>
                <c:pt idx="631">
                  <c:v>8.2588445315629038</c:v>
                </c:pt>
                <c:pt idx="632">
                  <c:v>8.2729647598996028</c:v>
                </c:pt>
                <c:pt idx="633">
                  <c:v>8.2860005867153781</c:v>
                </c:pt>
                <c:pt idx="634">
                  <c:v>8.3012111994064561</c:v>
                </c:pt>
                <c:pt idx="635">
                  <c:v>8.3142507091393547</c:v>
                </c:pt>
                <c:pt idx="636">
                  <c:v>8.327291919382148</c:v>
                </c:pt>
                <c:pt idx="637">
                  <c:v>8.3414218166378351</c:v>
                </c:pt>
                <c:pt idx="638">
                  <c:v>8.355553710715629</c:v>
                </c:pt>
                <c:pt idx="639">
                  <c:v>8.3696876021799937</c:v>
                </c:pt>
                <c:pt idx="640">
                  <c:v>8.3827360445407049</c:v>
                </c:pt>
                <c:pt idx="641">
                  <c:v>8.3957861897420916</c:v>
                </c:pt>
                <c:pt idx="642">
                  <c:v>8.4099257691675415</c:v>
                </c:pt>
                <c:pt idx="643">
                  <c:v>8.4240673481527981</c:v>
                </c:pt>
                <c:pt idx="644">
                  <c:v>8.4371228886163188</c:v>
                </c:pt>
                <c:pt idx="645">
                  <c:v>8.4512683144988294</c:v>
                </c:pt>
                <c:pt idx="646">
                  <c:v>8.4643274069104688</c:v>
                </c:pt>
                <c:pt idx="647">
                  <c:v>8.4795651704716324</c:v>
                </c:pt>
                <c:pt idx="648">
                  <c:v>8.4926279589601208</c:v>
                </c:pt>
                <c:pt idx="649">
                  <c:v>8.5067812390063882</c:v>
                </c:pt>
                <c:pt idx="650">
                  <c:v>8.5198475833884846</c:v>
                </c:pt>
                <c:pt idx="651">
                  <c:v>8.5340047167015367</c:v>
                </c:pt>
                <c:pt idx="652">
                  <c:v>8.5481638545426222</c:v>
                </c:pt>
                <c:pt idx="653">
                  <c:v>8.5612356075922378</c:v>
                </c:pt>
                <c:pt idx="654">
                  <c:v>8.5743090695725321</c:v>
                </c:pt>
                <c:pt idx="655">
                  <c:v>8.5873842409303851</c:v>
                </c:pt>
                <c:pt idx="656">
                  <c:v>8.6026407685742967</c:v>
                </c:pt>
                <c:pt idx="657">
                  <c:v>8.6157196451174478</c:v>
                </c:pt>
                <c:pt idx="658">
                  <c:v>8.6288002324544699</c:v>
                </c:pt>
                <c:pt idx="659">
                  <c:v>8.6429727998387662</c:v>
                </c:pt>
                <c:pt idx="660">
                  <c:v>8.657147376124442</c:v>
                </c:pt>
                <c:pt idx="661">
                  <c:v>8.6713239618810949</c:v>
                </c:pt>
                <c:pt idx="662">
                  <c:v>8.6844118250879809</c:v>
                </c:pt>
                <c:pt idx="663">
                  <c:v>8.6985922768136668</c:v>
                </c:pt>
                <c:pt idx="664">
                  <c:v>8.7127747396766537</c:v>
                </c:pt>
                <c:pt idx="665">
                  <c:v>8.7258680293843955</c:v>
                </c:pt>
                <c:pt idx="666">
                  <c:v>8.7400543614229278</c:v>
                </c:pt>
                <c:pt idx="667">
                  <c:v>8.7531512236517326</c:v>
                </c:pt>
                <c:pt idx="668">
                  <c:v>8.7673414269775023</c:v>
                </c:pt>
                <c:pt idx="669">
                  <c:v>8.7815336442077463</c:v>
                </c:pt>
                <c:pt idx="670">
                  <c:v>8.7957278759142028</c:v>
                </c:pt>
                <c:pt idx="671">
                  <c:v>8.808832032134486</c:v>
                </c:pt>
                <c:pt idx="672">
                  <c:v>8.8219379057689515</c:v>
                </c:pt>
                <c:pt idx="673">
                  <c:v>8.837230262897128</c:v>
                </c:pt>
                <c:pt idx="674">
                  <c:v>8.8503398591403393</c:v>
                </c:pt>
                <c:pt idx="675">
                  <c:v>8.8645438614150045</c:v>
                </c:pt>
                <c:pt idx="676">
                  <c:v>8.8776570390845695</c:v>
                </c:pt>
                <c:pt idx="677">
                  <c:v>8.8918649222978203</c:v>
                </c:pt>
                <c:pt idx="678">
                  <c:v>8.9060748244373649</c:v>
                </c:pt>
                <c:pt idx="679">
                  <c:v>8.9191934496242613</c:v>
                </c:pt>
                <c:pt idx="680">
                  <c:v>8.9334072359275112</c:v>
                </c:pt>
                <c:pt idx="681">
                  <c:v>8.9465294474763901</c:v>
                </c:pt>
                <c:pt idx="682">
                  <c:v>8.9618408709218489</c:v>
                </c:pt>
                <c:pt idx="683">
                  <c:v>8.9749668143678782</c:v>
                </c:pt>
                <c:pt idx="684">
                  <c:v>8.9880944809440013</c:v>
                </c:pt>
                <c:pt idx="685">
                  <c:v>9.0023180647640331</c:v>
                </c:pt>
                <c:pt idx="686">
                  <c:v>9.0154493226479797</c:v>
                </c:pt>
                <c:pt idx="687">
                  <c:v>9.0307713031533776</c:v>
                </c:pt>
                <c:pt idx="688">
                  <c:v>9.0439062980824527</c:v>
                </c:pt>
                <c:pt idx="689">
                  <c:v>9.0570430185190816</c:v>
                </c:pt>
                <c:pt idx="690">
                  <c:v>9.0712764133720167</c:v>
                </c:pt>
                <c:pt idx="691">
                  <c:v>9.084416730072558</c:v>
                </c:pt>
                <c:pt idx="692">
                  <c:v>9.0986540219446574</c:v>
                </c:pt>
                <c:pt idx="693">
                  <c:v>9.1128933411101922</c:v>
                </c:pt>
                <c:pt idx="694">
                  <c:v>9.1260391279044626</c:v>
                </c:pt>
                <c:pt idx="695">
                  <c:v>9.1402823473343879</c:v>
                </c:pt>
                <c:pt idx="696">
                  <c:v>9.1545275957462948</c:v>
                </c:pt>
                <c:pt idx="697">
                  <c:v>9.1687748737183448</c:v>
                </c:pt>
                <c:pt idx="698">
                  <c:v>9.1819280091159552</c:v>
                </c:pt>
                <c:pt idx="699">
                  <c:v>9.1950828747908613</c:v>
                </c:pt>
                <c:pt idx="700">
                  <c:v>9.2104324055639193</c:v>
                </c:pt>
                <c:pt idx="701">
                  <c:v>9.2235910217351069</c:v>
                </c:pt>
                <c:pt idx="702">
                  <c:v>9.2367513696259653</c:v>
                </c:pt>
                <c:pt idx="703">
                  <c:v>9.2510103679006512</c:v>
                </c:pt>
                <c:pt idx="704">
                  <c:v>9.2641743250051611</c:v>
                </c:pt>
                <c:pt idx="705">
                  <c:v>9.2795344654709346</c:v>
                </c:pt>
                <c:pt idx="706">
                  <c:v>9.2927021782582546</c:v>
                </c:pt>
                <c:pt idx="707">
                  <c:v>9.3069691573593758</c:v>
                </c:pt>
                <c:pt idx="708">
                  <c:v>9.3201404834016657</c:v>
                </c:pt>
                <c:pt idx="709">
                  <c:v>9.3355092234147961</c:v>
                </c:pt>
                <c:pt idx="710">
                  <c:v>9.3486843093463925</c:v>
                </c:pt>
                <c:pt idx="711">
                  <c:v>9.361861131335603</c:v>
                </c:pt>
                <c:pt idx="712">
                  <c:v>9.3750396898400208</c:v>
                </c:pt>
                <c:pt idx="713">
                  <c:v>9.3893184216932291</c:v>
                </c:pt>
                <c:pt idx="714">
                  <c:v>9.4035991926594225</c:v>
                </c:pt>
                <c:pt idx="715">
                  <c:v>9.4178820033210968</c:v>
                </c:pt>
                <c:pt idx="716">
                  <c:v>9.431067947124129</c:v>
                </c:pt>
                <c:pt idx="717">
                  <c:v>9.445354681915207</c:v>
                </c:pt>
                <c:pt idx="718">
                  <c:v>9.4596434581058357</c:v>
                </c:pt>
                <c:pt idx="719">
                  <c:v>9.47283491006411</c:v>
                </c:pt>
                <c:pt idx="720">
                  <c:v>9.4871276136632616</c:v>
                </c:pt>
                <c:pt idx="721">
                  <c:v>9.5003226919182246</c:v>
                </c:pt>
                <c:pt idx="722">
                  <c:v>9.5146193250854676</c:v>
                </c:pt>
                <c:pt idx="723">
                  <c:v>9.5289180024821807</c:v>
                </c:pt>
                <c:pt idx="724">
                  <c:v>9.5421185965280824</c:v>
                </c:pt>
                <c:pt idx="725">
                  <c:v>9.5564212067788255</c:v>
                </c:pt>
                <c:pt idx="726">
                  <c:v>9.569625432150124</c:v>
                </c:pt>
                <c:pt idx="727">
                  <c:v>9.5850325656834165</c:v>
                </c:pt>
                <c:pt idx="728">
                  <c:v>9.5982405697530737</c:v>
                </c:pt>
                <c:pt idx="729">
                  <c:v>9.6114503185668809</c:v>
                </c:pt>
                <c:pt idx="730">
                  <c:v>9.6246618125858916</c:v>
                </c:pt>
                <c:pt idx="731">
                  <c:v>9.640077428635438</c:v>
                </c:pt>
                <c:pt idx="732">
                  <c:v>9.6532927055147226</c:v>
                </c:pt>
                <c:pt idx="733">
                  <c:v>9.666509729060266</c:v>
                </c:pt>
                <c:pt idx="734">
                  <c:v>9.6808301428345338</c:v>
                </c:pt>
                <c:pt idx="735">
                  <c:v>9.6940508067514646</c:v>
                </c:pt>
                <c:pt idx="736">
                  <c:v>9.7094771240793687</c:v>
                </c:pt>
                <c:pt idx="737">
                  <c:v>9.7227015761104116</c:v>
                </c:pt>
                <c:pt idx="738">
                  <c:v>9.7370300396276512</c:v>
                </c:pt>
                <c:pt idx="739">
                  <c:v>9.7502581361238576</c:v>
                </c:pt>
                <c:pt idx="740">
                  <c:v>9.763487982676935</c:v>
                </c:pt>
                <c:pt idx="741">
                  <c:v>9.7789250161508239</c:v>
                </c:pt>
                <c:pt idx="742">
                  <c:v>9.7921586560827976</c:v>
                </c:pt>
                <c:pt idx="743">
                  <c:v>9.8053940475388206</c:v>
                </c:pt>
                <c:pt idx="744">
                  <c:v>9.8197343653668963</c:v>
                </c:pt>
                <c:pt idx="745">
                  <c:v>9.834076739937073</c:v>
                </c:pt>
                <c:pt idx="746">
                  <c:v>9.8473176809459595</c:v>
                </c:pt>
                <c:pt idx="747">
                  <c:v>9.8616640124480686</c:v>
                </c:pt>
                <c:pt idx="748">
                  <c:v>9.8749086070172911</c:v>
                </c:pt>
                <c:pt idx="749">
                  <c:v>9.8892588976352993</c:v>
                </c:pt>
                <c:pt idx="750">
                  <c:v>9.9036112478572758</c:v>
                </c:pt>
                <c:pt idx="751">
                  <c:v>9.9179656582745128</c:v>
                </c:pt>
                <c:pt idx="752">
                  <c:v>9.9312177123623009</c:v>
                </c:pt>
                <c:pt idx="753">
                  <c:v>9.9444715228522007</c:v>
                </c:pt>
                <c:pt idx="754">
                  <c:v>9.9599365222754734</c:v>
                </c:pt>
                <c:pt idx="755">
                  <c:v>9.9731941399010093</c:v>
                </c:pt>
                <c:pt idx="756">
                  <c:v>9.9875585427256581</c:v>
                </c:pt>
                <c:pt idx="757">
                  <c:v>10.000819823121713</c:v>
                </c:pt>
                <c:pt idx="758">
                  <c:v>10.016293539939364</c:v>
                </c:pt>
                <c:pt idx="759">
                  <c:v>10.029558631764306</c:v>
                </c:pt>
                <c:pt idx="760">
                  <c:v>10.042825483449308</c:v>
                </c:pt>
                <c:pt idx="761">
                  <c:v>10.057199892602911</c:v>
                </c:pt>
                <c:pt idx="762">
                  <c:v>10.070470412163226</c:v>
                </c:pt>
                <c:pt idx="763">
                  <c:v>10.084848795947057</c:v>
                </c:pt>
                <c:pt idx="764">
                  <c:v>10.099229247407402</c:v>
                </c:pt>
                <c:pt idx="765">
                  <c:v>10.112505346024063</c:v>
                </c:pt>
                <c:pt idx="766">
                  <c:v>10.126889775457276</c:v>
                </c:pt>
                <c:pt idx="767">
                  <c:v>10.141276274306264</c:v>
                </c:pt>
                <c:pt idx="768">
                  <c:v>10.154557956672219</c:v>
                </c:pt>
                <c:pt idx="769">
                  <c:v>10.168948436840955</c:v>
                </c:pt>
                <c:pt idx="770">
                  <c:v>10.182233795288395</c:v>
                </c:pt>
                <c:pt idx="771">
                  <c:v>10.196628258981079</c:v>
                </c:pt>
                <c:pt idx="772">
                  <c:v>10.211024794977899</c:v>
                </c:pt>
                <c:pt idx="773">
                  <c:v>10.224315744968116</c:v>
                </c:pt>
                <c:pt idx="774">
                  <c:v>10.238716267842749</c:v>
                </c:pt>
                <c:pt idx="775">
                  <c:v>10.252010899047105</c:v>
                </c:pt>
                <c:pt idx="776">
                  <c:v>10.266415411008362</c:v>
                </c:pt>
                <c:pt idx="777">
                  <c:v>10.280821998168205</c:v>
                </c:pt>
                <c:pt idx="778">
                  <c:v>10.295230661124627</c:v>
                </c:pt>
                <c:pt idx="779">
                  <c:v>10.308532808332501</c:v>
                </c:pt>
                <c:pt idx="780">
                  <c:v>10.322945464887212</c:v>
                </c:pt>
                <c:pt idx="781">
                  <c:v>10.337360198988057</c:v>
                </c:pt>
                <c:pt idx="782">
                  <c:v>10.350667951882727</c:v>
                </c:pt>
                <c:pt idx="783">
                  <c:v>10.365086682948457</c:v>
                </c:pt>
                <c:pt idx="784">
                  <c:v>10.378398126372295</c:v>
                </c:pt>
                <c:pt idx="785">
                  <c:v>10.393930383573323</c:v>
                </c:pt>
                <c:pt idx="786">
                  <c:v>10.407245667319504</c:v>
                </c:pt>
                <c:pt idx="787">
                  <c:v>10.420562724269603</c:v>
                </c:pt>
                <c:pt idx="788">
                  <c:v>10.434991537524743</c:v>
                </c:pt>
                <c:pt idx="789">
                  <c:v>10.449422432986845</c:v>
                </c:pt>
                <c:pt idx="790">
                  <c:v>10.463855411256969</c:v>
                </c:pt>
                <c:pt idx="791">
                  <c:v>10.477180009595552</c:v>
                </c:pt>
                <c:pt idx="792">
                  <c:v>10.490506383619962</c:v>
                </c:pt>
                <c:pt idx="793">
                  <c:v>10.504945293174179</c:v>
                </c:pt>
                <c:pt idx="794">
                  <c:v>10.51938628785055</c:v>
                </c:pt>
                <c:pt idx="795">
                  <c:v>10.533829368251395</c:v>
                </c:pt>
                <c:pt idx="796">
                  <c:v>10.536051565782628</c:v>
                </c:pt>
              </c:numCache>
            </c:numRef>
          </c:xVal>
          <c:yVal>
            <c:numRef>
              <c:f>CHS_31Oct2015!$Y$27:$Y$823</c:f>
              <c:numCache>
                <c:formatCode>General</c:formatCode>
                <c:ptCount val="797"/>
                <c:pt idx="0">
                  <c:v>0.09</c:v>
                </c:pt>
                <c:pt idx="1">
                  <c:v>0.09</c:v>
                </c:pt>
                <c:pt idx="2">
                  <c:v>0.18297803999999998</c:v>
                </c:pt>
                <c:pt idx="3">
                  <c:v>0.22794528</c:v>
                </c:pt>
                <c:pt idx="4">
                  <c:v>0.31188456000000003</c:v>
                </c:pt>
                <c:pt idx="5">
                  <c:v>0.32584025999999999</c:v>
                </c:pt>
                <c:pt idx="6">
                  <c:v>0.39675386000000001</c:v>
                </c:pt>
                <c:pt idx="7">
                  <c:v>0.42068845999999999</c:v>
                </c:pt>
                <c:pt idx="8">
                  <c:v>0.45660698000000005</c:v>
                </c:pt>
                <c:pt idx="9">
                  <c:v>0.50350103999999996</c:v>
                </c:pt>
                <c:pt idx="10">
                  <c:v>0.51542723999999995</c:v>
                </c:pt>
                <c:pt idx="11">
                  <c:v>0.57828203999999994</c:v>
                </c:pt>
                <c:pt idx="12">
                  <c:v>0.57521663999999995</c:v>
                </c:pt>
                <c:pt idx="13">
                  <c:v>0.63605087000000005</c:v>
                </c:pt>
                <c:pt idx="14">
                  <c:v>0.63996158000000003</c:v>
                </c:pt>
                <c:pt idx="15">
                  <c:v>0.65885160000000009</c:v>
                </c:pt>
                <c:pt idx="16">
                  <c:v>0.69370729999999992</c:v>
                </c:pt>
                <c:pt idx="17">
                  <c:v>0.68163400000000007</c:v>
                </c:pt>
                <c:pt idx="18">
                  <c:v>0.73144604000000002</c:v>
                </c:pt>
                <c:pt idx="19">
                  <c:v>0.71339839999999999</c:v>
                </c:pt>
                <c:pt idx="20">
                  <c:v>0.75819880000000006</c:v>
                </c:pt>
                <c:pt idx="21">
                  <c:v>0.75611258000000003</c:v>
                </c:pt>
                <c:pt idx="22">
                  <c:v>0.7639930800000001</c:v>
                </c:pt>
                <c:pt idx="23">
                  <c:v>0.79281374999999998</c:v>
                </c:pt>
                <c:pt idx="24">
                  <c:v>0.77177861999999997</c:v>
                </c:pt>
                <c:pt idx="25">
                  <c:v>0.81255499999999992</c:v>
                </c:pt>
                <c:pt idx="26">
                  <c:v>0.78952896000000006</c:v>
                </c:pt>
                <c:pt idx="27">
                  <c:v>0.82330723999999988</c:v>
                </c:pt>
                <c:pt idx="28">
                  <c:v>0.81523515999999996</c:v>
                </c:pt>
                <c:pt idx="29">
                  <c:v>0.81613349999999996</c:v>
                </c:pt>
                <c:pt idx="30">
                  <c:v>0.83595442999999992</c:v>
                </c:pt>
                <c:pt idx="31">
                  <c:v>0.8169168</c:v>
                </c:pt>
                <c:pt idx="32">
                  <c:v>0.85864682000000003</c:v>
                </c:pt>
                <c:pt idx="33">
                  <c:v>0.83165164999999996</c:v>
                </c:pt>
                <c:pt idx="34">
                  <c:v>0.86640689999999998</c:v>
                </c:pt>
                <c:pt idx="35">
                  <c:v>0.85235343999999991</c:v>
                </c:pt>
                <c:pt idx="36">
                  <c:v>0.8482682399999999</c:v>
                </c:pt>
                <c:pt idx="37">
                  <c:v>0.87005825999999997</c:v>
                </c:pt>
                <c:pt idx="38">
                  <c:v>0.85004597999999998</c:v>
                </c:pt>
                <c:pt idx="39">
                  <c:v>0.88775408</c:v>
                </c:pt>
                <c:pt idx="40">
                  <c:v>0.86176526000000009</c:v>
                </c:pt>
                <c:pt idx="41">
                  <c:v>0.89051605</c:v>
                </c:pt>
                <c:pt idx="42">
                  <c:v>0.88343567999999995</c:v>
                </c:pt>
                <c:pt idx="43">
                  <c:v>0.88133963999999998</c:v>
                </c:pt>
                <c:pt idx="44">
                  <c:v>0.8991184000000001</c:v>
                </c:pt>
                <c:pt idx="45">
                  <c:v>0.87613688000000001</c:v>
                </c:pt>
                <c:pt idx="46">
                  <c:v>0.91281330000000005</c:v>
                </c:pt>
                <c:pt idx="47">
                  <c:v>0.88784739000000001</c:v>
                </c:pt>
                <c:pt idx="48">
                  <c:v>0.91458120000000009</c:v>
                </c:pt>
                <c:pt idx="49">
                  <c:v>0.90351873000000005</c:v>
                </c:pt>
                <c:pt idx="50">
                  <c:v>0.90340965000000006</c:v>
                </c:pt>
                <c:pt idx="51">
                  <c:v>0.91919100000000009</c:v>
                </c:pt>
                <c:pt idx="52">
                  <c:v>0.89920800000000001</c:v>
                </c:pt>
                <c:pt idx="53">
                  <c:v>0.92590472000000001</c:v>
                </c:pt>
                <c:pt idx="54">
                  <c:v>0.90493274000000001</c:v>
                </c:pt>
                <c:pt idx="55">
                  <c:v>0.93362679999999998</c:v>
                </c:pt>
                <c:pt idx="56">
                  <c:v>0.92258061000000002</c:v>
                </c:pt>
                <c:pt idx="57">
                  <c:v>0.91948096000000001</c:v>
                </c:pt>
                <c:pt idx="58">
                  <c:v>0.93623868999999993</c:v>
                </c:pt>
                <c:pt idx="59">
                  <c:v>0.91130778000000001</c:v>
                </c:pt>
                <c:pt idx="60">
                  <c:v>0.93899013999999992</c:v>
                </c:pt>
                <c:pt idx="61">
                  <c:v>0.92596518000000005</c:v>
                </c:pt>
                <c:pt idx="62">
                  <c:v>0.94569049000000005</c:v>
                </c:pt>
                <c:pt idx="63">
                  <c:v>0.93663679999999994</c:v>
                </c:pt>
                <c:pt idx="64">
                  <c:v>0.93156311999999986</c:v>
                </c:pt>
                <c:pt idx="65">
                  <c:v>0.94434591999999995</c:v>
                </c:pt>
                <c:pt idx="66">
                  <c:v>0.92439488000000014</c:v>
                </c:pt>
                <c:pt idx="67">
                  <c:v>0.94708304999999993</c:v>
                </c:pt>
                <c:pt idx="68">
                  <c:v>0.93406835999999993</c:v>
                </c:pt>
                <c:pt idx="69">
                  <c:v>0.95576744000000002</c:v>
                </c:pt>
                <c:pt idx="70">
                  <c:v>0.94275483000000004</c:v>
                </c:pt>
                <c:pt idx="71">
                  <c:v>0.94163999999999992</c:v>
                </c:pt>
                <c:pt idx="72">
                  <c:v>0.95738327999999995</c:v>
                </c:pt>
                <c:pt idx="73">
                  <c:v>0.93545679999999998</c:v>
                </c:pt>
                <c:pt idx="74">
                  <c:v>0.95912343999999994</c:v>
                </c:pt>
                <c:pt idx="75">
                  <c:v>0.94611849999999997</c:v>
                </c:pt>
                <c:pt idx="76">
                  <c:v>0.96877745999999998</c:v>
                </c:pt>
                <c:pt idx="77">
                  <c:v>0.95776515000000007</c:v>
                </c:pt>
                <c:pt idx="78">
                  <c:v>0.95368779000000004</c:v>
                </c:pt>
                <c:pt idx="79">
                  <c:v>0.97039599999999993</c:v>
                </c:pt>
                <c:pt idx="80">
                  <c:v>0.95046719999999996</c:v>
                </c:pt>
                <c:pt idx="81">
                  <c:v>0.97113114</c:v>
                </c:pt>
                <c:pt idx="82">
                  <c:v>0.95913557999999999</c:v>
                </c:pt>
                <c:pt idx="83">
                  <c:v>0.97979309999999997</c:v>
                </c:pt>
                <c:pt idx="84">
                  <c:v>0.97471659999999993</c:v>
                </c:pt>
                <c:pt idx="85">
                  <c:v>0.96866175999999993</c:v>
                </c:pt>
                <c:pt idx="86">
                  <c:v>0.97348104000000002</c:v>
                </c:pt>
                <c:pt idx="87">
                  <c:v>0.95753591999999998</c:v>
                </c:pt>
                <c:pt idx="88">
                  <c:v>0.97324487999999998</c:v>
                </c:pt>
                <c:pt idx="89">
                  <c:v>0.96717354</c:v>
                </c:pt>
                <c:pt idx="90">
                  <c:v>0.98683237999999995</c:v>
                </c:pt>
                <c:pt idx="91">
                  <c:v>0.97681583999999999</c:v>
                </c:pt>
                <c:pt idx="92">
                  <c:v>0.97472015999999995</c:v>
                </c:pt>
                <c:pt idx="93">
                  <c:v>0.97952421999999995</c:v>
                </c:pt>
                <c:pt idx="94">
                  <c:v>0.9665573999999999</c:v>
                </c:pt>
                <c:pt idx="95">
                  <c:v>0.98521545999999993</c:v>
                </c:pt>
                <c:pt idx="96">
                  <c:v>0.97520534999999997</c:v>
                </c:pt>
                <c:pt idx="97">
                  <c:v>0.99385758000000002</c:v>
                </c:pt>
                <c:pt idx="98">
                  <c:v>0.98582440000000005</c:v>
                </c:pt>
                <c:pt idx="99">
                  <c:v>0.98174398000000007</c:v>
                </c:pt>
                <c:pt idx="100">
                  <c:v>0.98458735000000008</c:v>
                </c:pt>
                <c:pt idx="101">
                  <c:v>0.97656827000000002</c:v>
                </c:pt>
                <c:pt idx="102">
                  <c:v>0.99124919999999994</c:v>
                </c:pt>
                <c:pt idx="103">
                  <c:v>0.98519566000000003</c:v>
                </c:pt>
                <c:pt idx="104">
                  <c:v>1.0058039499999998</c:v>
                </c:pt>
                <c:pt idx="105">
                  <c:v>1.0027107200000001</c:v>
                </c:pt>
                <c:pt idx="106">
                  <c:v>1.0035756</c:v>
                </c:pt>
                <c:pt idx="107">
                  <c:v>1.0034433899999999</c:v>
                </c:pt>
                <c:pt idx="108">
                  <c:v>0.99049620000000005</c:v>
                </c:pt>
                <c:pt idx="109">
                  <c:v>0.99825703999999993</c:v>
                </c:pt>
                <c:pt idx="110">
                  <c:v>0.99123149999999982</c:v>
                </c:pt>
                <c:pt idx="111">
                  <c:v>1.0068795699999999</c:v>
                </c:pt>
                <c:pt idx="112">
                  <c:v>1.0018166400000001</c:v>
                </c:pt>
                <c:pt idx="113">
                  <c:v>1.0016947199999999</c:v>
                </c:pt>
                <c:pt idx="114">
                  <c:v>0.99959105999999998</c:v>
                </c:pt>
                <c:pt idx="115">
                  <c:v>0.99354527999999998</c:v>
                </c:pt>
                <c:pt idx="116">
                  <c:v>1.00919296</c:v>
                </c:pt>
                <c:pt idx="117">
                  <c:v>0.99624950999999995</c:v>
                </c:pt>
                <c:pt idx="118">
                  <c:v>1.0148486999999999</c:v>
                </c:pt>
                <c:pt idx="119">
                  <c:v>1.00683352</c:v>
                </c:pt>
                <c:pt idx="120">
                  <c:v>1.00768569</c:v>
                </c:pt>
                <c:pt idx="121">
                  <c:v>1.0046082000000001</c:v>
                </c:pt>
                <c:pt idx="122">
                  <c:v>1.00054664</c:v>
                </c:pt>
                <c:pt idx="123">
                  <c:v>1.01518446</c:v>
                </c:pt>
                <c:pt idx="124">
                  <c:v>1.0032462599999998</c:v>
                </c:pt>
                <c:pt idx="125">
                  <c:v>1.02181758</c:v>
                </c:pt>
                <c:pt idx="126">
                  <c:v>1.0039656000000001</c:v>
                </c:pt>
                <c:pt idx="127">
                  <c:v>1.0146689600000001</c:v>
                </c:pt>
                <c:pt idx="128">
                  <c:v>1.00765696</c:v>
                </c:pt>
                <c:pt idx="129">
                  <c:v>1.0094814000000001</c:v>
                </c:pt>
                <c:pt idx="130">
                  <c:v>1.0162447399999999</c:v>
                </c:pt>
                <c:pt idx="131">
                  <c:v>1.00824125</c:v>
                </c:pt>
                <c:pt idx="132">
                  <c:v>1.0277888499999999</c:v>
                </c:pt>
                <c:pt idx="133">
                  <c:v>1.0148688000000001</c:v>
                </c:pt>
                <c:pt idx="134">
                  <c:v>1.0167011800000001</c:v>
                </c:pt>
                <c:pt idx="135">
                  <c:v>1.0146108</c:v>
                </c:pt>
                <c:pt idx="136">
                  <c:v>1.00956154</c:v>
                </c:pt>
                <c:pt idx="137">
                  <c:v>1.0212330999999999</c:v>
                </c:pt>
                <c:pt idx="138">
                  <c:v>1.0102772799999999</c:v>
                </c:pt>
                <c:pt idx="139">
                  <c:v>1.0288240799999999</c:v>
                </c:pt>
                <c:pt idx="140">
                  <c:v>1.007083</c:v>
                </c:pt>
                <c:pt idx="141">
                  <c:v>1.0177664000000002</c:v>
                </c:pt>
                <c:pt idx="142">
                  <c:v>1.0186036199999999</c:v>
                </c:pt>
                <c:pt idx="143">
                  <c:v>1.0174970400000001</c:v>
                </c:pt>
                <c:pt idx="144">
                  <c:v>1.02326484</c:v>
                </c:pt>
                <c:pt idx="145">
                  <c:v>1.01527426</c:v>
                </c:pt>
                <c:pt idx="146">
                  <c:v>1.0328220400000001</c:v>
                </c:pt>
                <c:pt idx="147">
                  <c:v>1.0159973999999998</c:v>
                </c:pt>
                <c:pt idx="148">
                  <c:v>1.0286224800000001</c:v>
                </c:pt>
                <c:pt idx="149">
                  <c:v>1.0235897699999998</c:v>
                </c:pt>
                <c:pt idx="150">
                  <c:v>1.02443544</c:v>
                </c:pt>
                <c:pt idx="151">
                  <c:v>1.0321592800000001</c:v>
                </c:pt>
                <c:pt idx="152">
                  <c:v>1.0231934300000001</c:v>
                </c:pt>
                <c:pt idx="153">
                  <c:v>1.0436669600000001</c:v>
                </c:pt>
                <c:pt idx="154">
                  <c:v>1.0229326799999998</c:v>
                </c:pt>
                <c:pt idx="155">
                  <c:v>1.0394783999999999</c:v>
                </c:pt>
                <c:pt idx="156">
                  <c:v>1.0334575400000001</c:v>
                </c:pt>
                <c:pt idx="157">
                  <c:v>1.0343009000000001</c:v>
                </c:pt>
                <c:pt idx="158">
                  <c:v>1.0380953399999999</c:v>
                </c:pt>
                <c:pt idx="159">
                  <c:v>1.02620658</c:v>
                </c:pt>
                <c:pt idx="160">
                  <c:v>1.0486</c:v>
                </c:pt>
                <c:pt idx="161">
                  <c:v>1.0180953199999998</c:v>
                </c:pt>
                <c:pt idx="162">
                  <c:v>1.0404945000000001</c:v>
                </c:pt>
                <c:pt idx="163">
                  <c:v>1.0335096499999998</c:v>
                </c:pt>
                <c:pt idx="164">
                  <c:v>1.0353315000000001</c:v>
                </c:pt>
                <c:pt idx="165">
                  <c:v>1.0430290499999999</c:v>
                </c:pt>
                <c:pt idx="166">
                  <c:v>1.0330982</c:v>
                </c:pt>
                <c:pt idx="167">
                  <c:v>1.052554</c:v>
                </c:pt>
                <c:pt idx="168">
                  <c:v>1.025992</c:v>
                </c:pt>
                <c:pt idx="169">
                  <c:v>1.0464013399999998</c:v>
                </c:pt>
                <c:pt idx="170">
                  <c:v>1.0364856600000001</c:v>
                </c:pt>
                <c:pt idx="171">
                  <c:v>1.0392838200000001</c:v>
                </c:pt>
                <c:pt idx="172">
                  <c:v>1.0469843000000001</c:v>
                </c:pt>
                <c:pt idx="173">
                  <c:v>1.0370616000000001</c:v>
                </c:pt>
                <c:pt idx="174">
                  <c:v>1.06041216</c:v>
                </c:pt>
                <c:pt idx="175">
                  <c:v>1.0289717200000001</c:v>
                </c:pt>
                <c:pt idx="176">
                  <c:v>1.0484052800000001</c:v>
                </c:pt>
                <c:pt idx="177">
                  <c:v>1.04240942</c:v>
                </c:pt>
                <c:pt idx="178">
                  <c:v>1.04421564</c:v>
                </c:pt>
                <c:pt idx="179">
                  <c:v>1.0558187999999999</c:v>
                </c:pt>
                <c:pt idx="180">
                  <c:v>1.04492612</c:v>
                </c:pt>
                <c:pt idx="181">
                  <c:v>1.06336768</c:v>
                </c:pt>
                <c:pt idx="182">
                  <c:v>1.03196544</c:v>
                </c:pt>
                <c:pt idx="183">
                  <c:v>1.05234747</c:v>
                </c:pt>
                <c:pt idx="184">
                  <c:v>1.04831027</c:v>
                </c:pt>
                <c:pt idx="185">
                  <c:v>1.0501244999999999</c:v>
                </c:pt>
                <c:pt idx="186">
                  <c:v>1.0587861600000001</c:v>
                </c:pt>
                <c:pt idx="187">
                  <c:v>1.0469152000000002</c:v>
                </c:pt>
                <c:pt idx="188">
                  <c:v>1.0663161600000002</c:v>
                </c:pt>
                <c:pt idx="189">
                  <c:v>1.02908344</c:v>
                </c:pt>
                <c:pt idx="190">
                  <c:v>1.0621382400000001</c:v>
                </c:pt>
                <c:pt idx="191">
                  <c:v>1.0551640999999998</c:v>
                </c:pt>
                <c:pt idx="192">
                  <c:v>1.0560103599999999</c:v>
                </c:pt>
                <c:pt idx="193">
                  <c:v>1.0636874000000001</c:v>
                </c:pt>
                <c:pt idx="194">
                  <c:v>1.0508612099999999</c:v>
                </c:pt>
                <c:pt idx="195">
                  <c:v>1.0790136000000001</c:v>
                </c:pt>
                <c:pt idx="196">
                  <c:v>1.0427774299999999</c:v>
                </c:pt>
                <c:pt idx="197">
                  <c:v>1.0728850000000001</c:v>
                </c:pt>
                <c:pt idx="198">
                  <c:v>1.0639650199999999</c:v>
                </c:pt>
                <c:pt idx="199">
                  <c:v>1.0599337</c:v>
                </c:pt>
                <c:pt idx="200">
                  <c:v>1.0734529799999999</c:v>
                </c:pt>
                <c:pt idx="201">
                  <c:v>1.0547768800000001</c:v>
                </c:pt>
                <c:pt idx="202">
                  <c:v>1.0819392000000001</c:v>
                </c:pt>
                <c:pt idx="203">
                  <c:v>1.0447712</c:v>
                </c:pt>
                <c:pt idx="204">
                  <c:v>1.07484041</c:v>
                </c:pt>
                <c:pt idx="205">
                  <c:v>1.0620306000000002</c:v>
                </c:pt>
                <c:pt idx="206">
                  <c:v>1.0638373200000002</c:v>
                </c:pt>
                <c:pt idx="207">
                  <c:v>1.0734471800000001</c:v>
                </c:pt>
                <c:pt idx="208">
                  <c:v>1.0557834800000001</c:v>
                </c:pt>
                <c:pt idx="209">
                  <c:v>1.0838839200000001</c:v>
                </c:pt>
                <c:pt idx="210">
                  <c:v>1.04673825</c:v>
                </c:pt>
                <c:pt idx="211">
                  <c:v>1.0787377200000001</c:v>
                </c:pt>
                <c:pt idx="212">
                  <c:v>1.06692312</c:v>
                </c:pt>
                <c:pt idx="213">
                  <c:v>1.0726317000000001</c:v>
                </c:pt>
                <c:pt idx="214">
                  <c:v>1.0802631</c:v>
                </c:pt>
                <c:pt idx="215">
                  <c:v>1.0567757400000002</c:v>
                </c:pt>
                <c:pt idx="216">
                  <c:v>1.0916611200000002</c:v>
                </c:pt>
                <c:pt idx="217">
                  <c:v>1.05455856</c:v>
                </c:pt>
                <c:pt idx="218">
                  <c:v>1.0816646400000001</c:v>
                </c:pt>
                <c:pt idx="219">
                  <c:v>1.0717941799999999</c:v>
                </c:pt>
                <c:pt idx="220">
                  <c:v>1.0774856800000001</c:v>
                </c:pt>
                <c:pt idx="221">
                  <c:v>1.08610378</c:v>
                </c:pt>
                <c:pt idx="222">
                  <c:v>1.0635977400000001</c:v>
                </c:pt>
                <c:pt idx="223">
                  <c:v>1.0984503999999999</c:v>
                </c:pt>
                <c:pt idx="224">
                  <c:v>1.06138032</c:v>
                </c:pt>
                <c:pt idx="225">
                  <c:v>1.0865059400000001</c:v>
                </c:pt>
                <c:pt idx="226">
                  <c:v>1.0805415200000001</c:v>
                </c:pt>
                <c:pt idx="227">
                  <c:v>1.0813685399999999</c:v>
                </c:pt>
                <c:pt idx="228">
                  <c:v>1.0899669000000001</c:v>
                </c:pt>
                <c:pt idx="229">
                  <c:v>1.0626350200000001</c:v>
                </c:pt>
                <c:pt idx="230">
                  <c:v>1.0993983999999999</c:v>
                </c:pt>
                <c:pt idx="231">
                  <c:v>1.0672169200000001</c:v>
                </c:pt>
                <c:pt idx="232">
                  <c:v>1.0942493799999999</c:v>
                </c:pt>
                <c:pt idx="233">
                  <c:v>1.0824643</c:v>
                </c:pt>
                <c:pt idx="234">
                  <c:v>1.0833012000000002</c:v>
                </c:pt>
                <c:pt idx="235">
                  <c:v>1.0948142399999998</c:v>
                </c:pt>
                <c:pt idx="236">
                  <c:v>1.0713657599999999</c:v>
                </c:pt>
                <c:pt idx="237">
                  <c:v>1.1061534</c:v>
                </c:pt>
                <c:pt idx="238">
                  <c:v>1.0749705200000002</c:v>
                </c:pt>
                <c:pt idx="239">
                  <c:v>1.1019995199999999</c:v>
                </c:pt>
                <c:pt idx="240">
                  <c:v>1.08731395</c:v>
                </c:pt>
                <c:pt idx="241">
                  <c:v>1.09006644</c:v>
                </c:pt>
                <c:pt idx="242">
                  <c:v>1.0967193900000001</c:v>
                </c:pt>
                <c:pt idx="243">
                  <c:v>1.0704052800000001</c:v>
                </c:pt>
                <c:pt idx="244">
                  <c:v>1.1051616</c:v>
                </c:pt>
                <c:pt idx="245">
                  <c:v>1.07399548</c:v>
                </c:pt>
                <c:pt idx="246">
                  <c:v>1.1058457900000001</c:v>
                </c:pt>
                <c:pt idx="247">
                  <c:v>1.08922344</c:v>
                </c:pt>
                <c:pt idx="248">
                  <c:v>1.0929643199999999</c:v>
                </c:pt>
                <c:pt idx="249">
                  <c:v>1.1054008</c:v>
                </c:pt>
                <c:pt idx="250">
                  <c:v>1.0771721600000002</c:v>
                </c:pt>
                <c:pt idx="251">
                  <c:v>1.1090012</c:v>
                </c:pt>
                <c:pt idx="252">
                  <c:v>1.0788310200000002</c:v>
                </c:pt>
                <c:pt idx="253">
                  <c:v>1.1116198799999999</c:v>
                </c:pt>
                <c:pt idx="254">
                  <c:v>1.0959797599999999</c:v>
                </c:pt>
                <c:pt idx="255">
                  <c:v>1.09486455</c:v>
                </c:pt>
                <c:pt idx="256">
                  <c:v>1.1044081299999999</c:v>
                </c:pt>
                <c:pt idx="257">
                  <c:v>1.0781403400000003</c:v>
                </c:pt>
                <c:pt idx="258">
                  <c:v>1.1176704</c:v>
                </c:pt>
                <c:pt idx="259">
                  <c:v>1.08655865</c:v>
                </c:pt>
                <c:pt idx="260">
                  <c:v>1.1115655799999999</c:v>
                </c:pt>
                <c:pt idx="261">
                  <c:v>1.0988528</c:v>
                </c:pt>
                <c:pt idx="262">
                  <c:v>1.09871648</c:v>
                </c:pt>
                <c:pt idx="263">
                  <c:v>1.10919488</c:v>
                </c:pt>
                <c:pt idx="264">
                  <c:v>1.0829504000000001</c:v>
                </c:pt>
                <c:pt idx="265">
                  <c:v>1.1176092399999999</c:v>
                </c:pt>
                <c:pt idx="266">
                  <c:v>1.0894370900000001</c:v>
                </c:pt>
                <c:pt idx="267">
                  <c:v>1.12021986</c:v>
                </c:pt>
                <c:pt idx="268">
                  <c:v>1.1123379099999999</c:v>
                </c:pt>
                <c:pt idx="269">
                  <c:v>1.1035031799999999</c:v>
                </c:pt>
                <c:pt idx="270">
                  <c:v>1.11302784</c:v>
                </c:pt>
                <c:pt idx="271">
                  <c:v>1.0858402</c:v>
                </c:pt>
                <c:pt idx="272">
                  <c:v>1.12142151</c:v>
                </c:pt>
                <c:pt idx="273">
                  <c:v>1.09037691</c:v>
                </c:pt>
                <c:pt idx="274">
                  <c:v>1.1220969199999999</c:v>
                </c:pt>
                <c:pt idx="275">
                  <c:v>1.1026466799999999</c:v>
                </c:pt>
                <c:pt idx="276">
                  <c:v>1.1015442199999999</c:v>
                </c:pt>
                <c:pt idx="277">
                  <c:v>1.1158636799999999</c:v>
                </c:pt>
                <c:pt idx="278">
                  <c:v>1.0906308</c:v>
                </c:pt>
                <c:pt idx="279">
                  <c:v>1.1290851</c:v>
                </c:pt>
                <c:pt idx="280">
                  <c:v>1.0980675799999999</c:v>
                </c:pt>
                <c:pt idx="281">
                  <c:v>1.12782782</c:v>
                </c:pt>
                <c:pt idx="282">
                  <c:v>1.11224145</c:v>
                </c:pt>
                <c:pt idx="283">
                  <c:v>1.10631591</c:v>
                </c:pt>
                <c:pt idx="284">
                  <c:v>1.1206444199999999</c:v>
                </c:pt>
                <c:pt idx="285">
                  <c:v>1.0944578</c:v>
                </c:pt>
                <c:pt idx="286">
                  <c:v>1.13287625</c:v>
                </c:pt>
                <c:pt idx="287">
                  <c:v>1.0989941999999999</c:v>
                </c:pt>
                <c:pt idx="288">
                  <c:v>1.1296907999999999</c:v>
                </c:pt>
                <c:pt idx="289">
                  <c:v>1.11605724</c:v>
                </c:pt>
                <c:pt idx="290">
                  <c:v>1.1081974999999999</c:v>
                </c:pt>
                <c:pt idx="291">
                  <c:v>1.1225124500000001</c:v>
                </c:pt>
                <c:pt idx="292">
                  <c:v>1.098276</c:v>
                </c:pt>
                <c:pt idx="293">
                  <c:v>1.1337805600000002</c:v>
                </c:pt>
                <c:pt idx="294">
                  <c:v>1.0999287199999999</c:v>
                </c:pt>
                <c:pt idx="295">
                  <c:v>1.13251152</c:v>
                </c:pt>
                <c:pt idx="296">
                  <c:v>1.1198527</c:v>
                </c:pt>
                <c:pt idx="297">
                  <c:v>1.1168247999999998</c:v>
                </c:pt>
                <c:pt idx="298">
                  <c:v>1.1263004999999999</c:v>
                </c:pt>
                <c:pt idx="299">
                  <c:v>1.1020854</c:v>
                </c:pt>
                <c:pt idx="300">
                  <c:v>1.13369542</c:v>
                </c:pt>
                <c:pt idx="301">
                  <c:v>1.10469744</c:v>
                </c:pt>
                <c:pt idx="302">
                  <c:v>1.1362991499999999</c:v>
                </c:pt>
                <c:pt idx="303">
                  <c:v>1.1217153199999998</c:v>
                </c:pt>
                <c:pt idx="304">
                  <c:v>1.1148420999999999</c:v>
                </c:pt>
                <c:pt idx="305">
                  <c:v>1.1300797500000002</c:v>
                </c:pt>
                <c:pt idx="306">
                  <c:v>1.1078207999999998</c:v>
                </c:pt>
                <c:pt idx="307">
                  <c:v>1.1374781600000001</c:v>
                </c:pt>
                <c:pt idx="308">
                  <c:v>1.11328962</c:v>
                </c:pt>
                <c:pt idx="309">
                  <c:v>1.13814368</c:v>
                </c:pt>
                <c:pt idx="310">
                  <c:v>1.1283783599999999</c:v>
                </c:pt>
                <c:pt idx="311">
                  <c:v>1.1224713599999998</c:v>
                </c:pt>
                <c:pt idx="312">
                  <c:v>1.1357601599999998</c:v>
                </c:pt>
                <c:pt idx="313">
                  <c:v>1.1135208400000001</c:v>
                </c:pt>
                <c:pt idx="314">
                  <c:v>1.14411033</c:v>
                </c:pt>
                <c:pt idx="315">
                  <c:v>1.12091517</c:v>
                </c:pt>
                <c:pt idx="316">
                  <c:v>1.14573334</c:v>
                </c:pt>
                <c:pt idx="317">
                  <c:v>1.1302142500000001</c:v>
                </c:pt>
                <c:pt idx="318">
                  <c:v>1.12719262</c:v>
                </c:pt>
                <c:pt idx="319">
                  <c:v>1.1395200000000001</c:v>
                </c:pt>
                <c:pt idx="320">
                  <c:v>1.1144206800000001</c:v>
                </c:pt>
                <c:pt idx="321">
                  <c:v>1.1459414999999999</c:v>
                </c:pt>
                <c:pt idx="322">
                  <c:v>1.1179689500000001</c:v>
                </c:pt>
                <c:pt idx="323">
                  <c:v>1.1408455000000002</c:v>
                </c:pt>
                <c:pt idx="324">
                  <c:v>1.13110902</c:v>
                </c:pt>
                <c:pt idx="325">
                  <c:v>1.1280897599999999</c:v>
                </c:pt>
                <c:pt idx="326">
                  <c:v>1.1461484</c:v>
                </c:pt>
                <c:pt idx="327">
                  <c:v>1.1191530000000001</c:v>
                </c:pt>
                <c:pt idx="328">
                  <c:v>1.1429849599999999</c:v>
                </c:pt>
                <c:pt idx="329">
                  <c:v>1.1236549999999998</c:v>
                </c:pt>
                <c:pt idx="330">
                  <c:v>1.1407696999999999</c:v>
                </c:pt>
                <c:pt idx="331">
                  <c:v>1.1377395000000001</c:v>
                </c:pt>
                <c:pt idx="332">
                  <c:v>1.13280516</c:v>
                </c:pt>
                <c:pt idx="333">
                  <c:v>1.1470252500000002</c:v>
                </c:pt>
                <c:pt idx="334">
                  <c:v>1.12195852</c:v>
                </c:pt>
                <c:pt idx="335">
                  <c:v>1.1505459900000001</c:v>
                </c:pt>
                <c:pt idx="336">
                  <c:v>1.12837086</c:v>
                </c:pt>
                <c:pt idx="337">
                  <c:v>1.156962</c:v>
                </c:pt>
                <c:pt idx="338">
                  <c:v>1.1405254200000001</c:v>
                </c:pt>
                <c:pt idx="339">
                  <c:v>1.1394130999999998</c:v>
                </c:pt>
                <c:pt idx="340">
                  <c:v>1.1536188000000001</c:v>
                </c:pt>
                <c:pt idx="341">
                  <c:v>1.124757</c:v>
                </c:pt>
                <c:pt idx="342">
                  <c:v>1.1514033300000002</c:v>
                </c:pt>
                <c:pt idx="343">
                  <c:v>1.1330643199999999</c:v>
                </c:pt>
                <c:pt idx="344">
                  <c:v>1.1520594399999999</c:v>
                </c:pt>
                <c:pt idx="345">
                  <c:v>1.14042216</c:v>
                </c:pt>
                <c:pt idx="346">
                  <c:v>1.1374092899999999</c:v>
                </c:pt>
                <c:pt idx="347">
                  <c:v>1.1563843200000001</c:v>
                </c:pt>
                <c:pt idx="348">
                  <c:v>1.128493</c:v>
                </c:pt>
                <c:pt idx="349">
                  <c:v>1.15321338</c:v>
                </c:pt>
                <c:pt idx="350">
                  <c:v>1.1349025700000002</c:v>
                </c:pt>
                <c:pt idx="351">
                  <c:v>1.1567358000000001</c:v>
                </c:pt>
                <c:pt idx="352">
                  <c:v>1.1441644200000001</c:v>
                </c:pt>
                <c:pt idx="353">
                  <c:v>1.1382744300000001</c:v>
                </c:pt>
                <c:pt idx="354">
                  <c:v>1.1543648</c:v>
                </c:pt>
                <c:pt idx="355">
                  <c:v>1.1331992799999999</c:v>
                </c:pt>
                <c:pt idx="356">
                  <c:v>1.1550181500000001</c:v>
                </c:pt>
                <c:pt idx="357">
                  <c:v>1.1395774599999999</c:v>
                </c:pt>
                <c:pt idx="358">
                  <c:v>1.1614015999999998</c:v>
                </c:pt>
                <c:pt idx="359">
                  <c:v>1.14788596</c:v>
                </c:pt>
                <c:pt idx="360">
                  <c:v>1.14201256</c:v>
                </c:pt>
                <c:pt idx="361">
                  <c:v>1.15807536</c:v>
                </c:pt>
                <c:pt idx="362">
                  <c:v>1.135974</c:v>
                </c:pt>
                <c:pt idx="363">
                  <c:v>1.15778424</c:v>
                </c:pt>
                <c:pt idx="364">
                  <c:v>1.1394938999999999</c:v>
                </c:pt>
                <c:pt idx="365">
                  <c:v>1.1584352200000001</c:v>
                </c:pt>
                <c:pt idx="366">
                  <c:v>1.1506325399999999</c:v>
                </c:pt>
                <c:pt idx="367">
                  <c:v>1.1476259100000001</c:v>
                </c:pt>
                <c:pt idx="368">
                  <c:v>1.1598815999999998</c:v>
                </c:pt>
                <c:pt idx="369">
                  <c:v>1.1387536199999999</c:v>
                </c:pt>
                <c:pt idx="370">
                  <c:v>1.1614726200000001</c:v>
                </c:pt>
                <c:pt idx="371">
                  <c:v>1.14988482</c:v>
                </c:pt>
                <c:pt idx="372">
                  <c:v>1.1659470500000002</c:v>
                </c:pt>
                <c:pt idx="373">
                  <c:v>1.1572090799999999</c:v>
                </c:pt>
                <c:pt idx="374">
                  <c:v>1.1542041000000001</c:v>
                </c:pt>
                <c:pt idx="375">
                  <c:v>1.1587993599999999</c:v>
                </c:pt>
                <c:pt idx="376">
                  <c:v>1.1481722000000001</c:v>
                </c:pt>
                <c:pt idx="377">
                  <c:v>1.1651765600000001</c:v>
                </c:pt>
                <c:pt idx="378">
                  <c:v>1.1545390799999999</c:v>
                </c:pt>
                <c:pt idx="379">
                  <c:v>1.16771596</c:v>
                </c:pt>
                <c:pt idx="380">
                  <c:v>1.1608902700000001</c:v>
                </c:pt>
                <c:pt idx="381">
                  <c:v>1.1578873599999999</c:v>
                </c:pt>
                <c:pt idx="382">
                  <c:v>1.16059771</c:v>
                </c:pt>
                <c:pt idx="383">
                  <c:v>1.14996768</c:v>
                </c:pt>
                <c:pt idx="384">
                  <c:v>1.1707508999999998</c:v>
                </c:pt>
                <c:pt idx="385">
                  <c:v>1.1591827800000001</c:v>
                </c:pt>
                <c:pt idx="386">
                  <c:v>1.1714072900000001</c:v>
                </c:pt>
                <c:pt idx="387">
                  <c:v>1.16363558</c:v>
                </c:pt>
                <c:pt idx="388">
                  <c:v>1.1587199399999999</c:v>
                </c:pt>
                <c:pt idx="389">
                  <c:v>1.1623786199999999</c:v>
                </c:pt>
                <c:pt idx="390">
                  <c:v>1.15270896</c:v>
                </c:pt>
                <c:pt idx="391">
                  <c:v>1.1696808000000001</c:v>
                </c:pt>
                <c:pt idx="392">
                  <c:v>1.1580987599999999</c:v>
                </c:pt>
                <c:pt idx="393">
                  <c:v>1.1731638</c:v>
                </c:pt>
                <c:pt idx="394">
                  <c:v>1.16826282</c:v>
                </c:pt>
                <c:pt idx="395">
                  <c:v>1.16621442</c:v>
                </c:pt>
                <c:pt idx="396">
                  <c:v>1.1689058999999999</c:v>
                </c:pt>
                <c:pt idx="397">
                  <c:v>1.1573435999999999</c:v>
                </c:pt>
                <c:pt idx="398">
                  <c:v>1.1723987200000001</c:v>
                </c:pt>
                <c:pt idx="399">
                  <c:v>1.1627387999999999</c:v>
                </c:pt>
                <c:pt idx="400">
                  <c:v>1.17968886</c:v>
                </c:pt>
                <c:pt idx="401">
                  <c:v>1.1709801</c:v>
                </c:pt>
                <c:pt idx="402">
                  <c:v>1.1698702400000001</c:v>
                </c:pt>
                <c:pt idx="403">
                  <c:v>1.17540672</c:v>
                </c:pt>
                <c:pt idx="404">
                  <c:v>1.1619676800000001</c:v>
                </c:pt>
                <c:pt idx="405">
                  <c:v>1.1751096000000001</c:v>
                </c:pt>
                <c:pt idx="406">
                  <c:v>1.1654456799999999</c:v>
                </c:pt>
                <c:pt idx="407">
                  <c:v>1.18427712</c:v>
                </c:pt>
                <c:pt idx="408">
                  <c:v>1.17274152</c:v>
                </c:pt>
                <c:pt idx="409">
                  <c:v>1.1687860800000001</c:v>
                </c:pt>
                <c:pt idx="410">
                  <c:v>1.17052304</c:v>
                </c:pt>
                <c:pt idx="411">
                  <c:v>1.1646843199999999</c:v>
                </c:pt>
                <c:pt idx="412">
                  <c:v>1.17781344</c:v>
                </c:pt>
                <c:pt idx="413">
                  <c:v>1.1700664599999999</c:v>
                </c:pt>
                <c:pt idx="414">
                  <c:v>1.1879317099999998</c:v>
                </c:pt>
                <c:pt idx="415">
                  <c:v>1.1754332000000001</c:v>
                </c:pt>
                <c:pt idx="416">
                  <c:v>1.1743365900000002</c:v>
                </c:pt>
                <c:pt idx="417">
                  <c:v>1.1722925300000002</c:v>
                </c:pt>
                <c:pt idx="418">
                  <c:v>1.1664463600000001</c:v>
                </c:pt>
                <c:pt idx="419">
                  <c:v>1.17672048</c:v>
                </c:pt>
                <c:pt idx="420">
                  <c:v>1.1737047</c:v>
                </c:pt>
                <c:pt idx="421">
                  <c:v>1.18776372</c:v>
                </c:pt>
                <c:pt idx="422">
                  <c:v>1.1790897</c:v>
                </c:pt>
                <c:pt idx="423">
                  <c:v>1.1789278500000002</c:v>
                </c:pt>
                <c:pt idx="424">
                  <c:v>1.1797127999999999</c:v>
                </c:pt>
                <c:pt idx="425">
                  <c:v>1.1729241300000002</c:v>
                </c:pt>
                <c:pt idx="426">
                  <c:v>1.1831875000000001</c:v>
                </c:pt>
                <c:pt idx="427">
                  <c:v>1.1735732000000001</c:v>
                </c:pt>
                <c:pt idx="428">
                  <c:v>1.1923380000000001</c:v>
                </c:pt>
                <c:pt idx="429">
                  <c:v>1.1827125000000001</c:v>
                </c:pt>
                <c:pt idx="430">
                  <c:v>1.1825625</c:v>
                </c:pt>
                <c:pt idx="431">
                  <c:v>1.1833459199999998</c:v>
                </c:pt>
                <c:pt idx="432">
                  <c:v>1.1803584</c:v>
                </c:pt>
                <c:pt idx="433">
                  <c:v>1.1887071899999999</c:v>
                </c:pt>
                <c:pt idx="434">
                  <c:v>1.1828705399999999</c:v>
                </c:pt>
                <c:pt idx="435">
                  <c:v>1.19879256</c:v>
                </c:pt>
                <c:pt idx="436">
                  <c:v>1.1844483699999999</c:v>
                </c:pt>
                <c:pt idx="437">
                  <c:v>1.1833403200000001</c:v>
                </c:pt>
                <c:pt idx="438">
                  <c:v>1.1813</c:v>
                </c:pt>
                <c:pt idx="439">
                  <c:v>1.17924768</c:v>
                </c:pt>
                <c:pt idx="440">
                  <c:v>1.1866688000000001</c:v>
                </c:pt>
                <c:pt idx="441">
                  <c:v>1.17800349</c:v>
                </c:pt>
                <c:pt idx="442">
                  <c:v>1.1967321799999999</c:v>
                </c:pt>
                <c:pt idx="443">
                  <c:v>1.1824013199999999</c:v>
                </c:pt>
                <c:pt idx="444">
                  <c:v>1.19168136</c:v>
                </c:pt>
                <c:pt idx="445">
                  <c:v>1.1886974399999999</c:v>
                </c:pt>
                <c:pt idx="446">
                  <c:v>1.1809815299999999</c:v>
                </c:pt>
                <c:pt idx="447">
                  <c:v>1.1874387800000001</c:v>
                </c:pt>
                <c:pt idx="448">
                  <c:v>1.1797249999999999</c:v>
                </c:pt>
                <c:pt idx="449">
                  <c:v>1.2012791799999998</c:v>
                </c:pt>
                <c:pt idx="450">
                  <c:v>1.1907222399999999</c:v>
                </c:pt>
                <c:pt idx="451">
                  <c:v>1.1915141999999999</c:v>
                </c:pt>
                <c:pt idx="452">
                  <c:v>1.18758952</c:v>
                </c:pt>
                <c:pt idx="453">
                  <c:v>1.1864827</c:v>
                </c:pt>
                <c:pt idx="454">
                  <c:v>1.19481901</c:v>
                </c:pt>
                <c:pt idx="455">
                  <c:v>1.1908700699999999</c:v>
                </c:pt>
                <c:pt idx="456">
                  <c:v>1.2058028299999999</c:v>
                </c:pt>
                <c:pt idx="457">
                  <c:v>1.1924522499999999</c:v>
                </c:pt>
                <c:pt idx="458">
                  <c:v>1.19417284</c:v>
                </c:pt>
                <c:pt idx="459">
                  <c:v>1.1921359999999999</c:v>
                </c:pt>
                <c:pt idx="460">
                  <c:v>1.1853756600000001</c:v>
                </c:pt>
                <c:pt idx="461">
                  <c:v>1.1946462</c:v>
                </c:pt>
                <c:pt idx="462">
                  <c:v>1.1897712599999999</c:v>
                </c:pt>
                <c:pt idx="463">
                  <c:v>1.2065739</c:v>
                </c:pt>
                <c:pt idx="464">
                  <c:v>1.18850112</c:v>
                </c:pt>
                <c:pt idx="465">
                  <c:v>1.200591</c:v>
                </c:pt>
                <c:pt idx="466">
                  <c:v>1.1957304</c:v>
                </c:pt>
                <c:pt idx="467">
                  <c:v>1.1908583499999998</c:v>
                </c:pt>
                <c:pt idx="468">
                  <c:v>1.2019890199999999</c:v>
                </c:pt>
                <c:pt idx="469">
                  <c:v>1.1914705800000001</c:v>
                </c:pt>
                <c:pt idx="470">
                  <c:v>1.20825684</c:v>
                </c:pt>
                <c:pt idx="471">
                  <c:v>1.1883440699999999</c:v>
                </c:pt>
                <c:pt idx="472">
                  <c:v>1.20042252</c:v>
                </c:pt>
                <c:pt idx="473">
                  <c:v>1.2002438799999999</c:v>
                </c:pt>
                <c:pt idx="474">
                  <c:v>1.1963287199999999</c:v>
                </c:pt>
                <c:pt idx="475">
                  <c:v>1.2036992</c:v>
                </c:pt>
                <c:pt idx="476">
                  <c:v>1.1950704599999999</c:v>
                </c:pt>
                <c:pt idx="477">
                  <c:v>1.2080799</c:v>
                </c:pt>
                <c:pt idx="478">
                  <c:v>1.19099267</c:v>
                </c:pt>
                <c:pt idx="479">
                  <c:v>1.2030464000000001</c:v>
                </c:pt>
                <c:pt idx="480">
                  <c:v>1.20195304</c:v>
                </c:pt>
                <c:pt idx="481">
                  <c:v>1.20084714</c:v>
                </c:pt>
                <c:pt idx="482">
                  <c:v>1.208197</c:v>
                </c:pt>
                <c:pt idx="483">
                  <c:v>1.1986488799999999</c:v>
                </c:pt>
                <c:pt idx="484">
                  <c:v>1.22008575</c:v>
                </c:pt>
                <c:pt idx="485">
                  <c:v>1.1964516199999999</c:v>
                </c:pt>
                <c:pt idx="486">
                  <c:v>1.2056760000000002</c:v>
                </c:pt>
                <c:pt idx="487">
                  <c:v>1.2017536</c:v>
                </c:pt>
                <c:pt idx="488">
                  <c:v>1.20253875</c:v>
                </c:pt>
                <c:pt idx="489">
                  <c:v>1.2070653200000001</c:v>
                </c:pt>
                <c:pt idx="490">
                  <c:v>1.199403</c:v>
                </c:pt>
                <c:pt idx="491">
                  <c:v>1.2161275200000001</c:v>
                </c:pt>
                <c:pt idx="492">
                  <c:v>1.19344128</c:v>
                </c:pt>
                <c:pt idx="493">
                  <c:v>1.20829856</c:v>
                </c:pt>
                <c:pt idx="494">
                  <c:v>1.2043919999999999</c:v>
                </c:pt>
                <c:pt idx="495">
                  <c:v>1.2032743799999999</c:v>
                </c:pt>
                <c:pt idx="496">
                  <c:v>1.21062234</c:v>
                </c:pt>
                <c:pt idx="497">
                  <c:v>1.20107841</c:v>
                </c:pt>
                <c:pt idx="498">
                  <c:v>1.218737</c:v>
                </c:pt>
                <c:pt idx="499">
                  <c:v>1.19327201</c:v>
                </c:pt>
                <c:pt idx="500">
                  <c:v>1.2137128499999998</c:v>
                </c:pt>
                <c:pt idx="501">
                  <c:v>1.2079347899999999</c:v>
                </c:pt>
                <c:pt idx="502">
                  <c:v>1.2115151399999999</c:v>
                </c:pt>
                <c:pt idx="503">
                  <c:v>1.2169811399999999</c:v>
                </c:pt>
                <c:pt idx="504">
                  <c:v>1.2046347800000001</c:v>
                </c:pt>
                <c:pt idx="505">
                  <c:v>1.2278825999999998</c:v>
                </c:pt>
                <c:pt idx="506">
                  <c:v>1.1986943999999999</c:v>
                </c:pt>
                <c:pt idx="507">
                  <c:v>1.2135225599999999</c:v>
                </c:pt>
                <c:pt idx="508">
                  <c:v>1.2068133599999999</c:v>
                </c:pt>
                <c:pt idx="509">
                  <c:v>1.2094412000000001</c:v>
                </c:pt>
                <c:pt idx="510">
                  <c:v>1.2158380200000001</c:v>
                </c:pt>
                <c:pt idx="511">
                  <c:v>1.2063106499999998</c:v>
                </c:pt>
                <c:pt idx="512">
                  <c:v>1.2248705699999998</c:v>
                </c:pt>
                <c:pt idx="513">
                  <c:v>1.1994392</c:v>
                </c:pt>
                <c:pt idx="514">
                  <c:v>1.21891741</c:v>
                </c:pt>
                <c:pt idx="515">
                  <c:v>1.2131489499999999</c:v>
                </c:pt>
                <c:pt idx="516">
                  <c:v>1.21859166</c:v>
                </c:pt>
                <c:pt idx="517">
                  <c:v>1.2249810000000001</c:v>
                </c:pt>
                <c:pt idx="518">
                  <c:v>1.21357808</c:v>
                </c:pt>
                <c:pt idx="519">
                  <c:v>1.2283797600000002</c:v>
                </c:pt>
                <c:pt idx="520">
                  <c:v>1.2011151999999998</c:v>
                </c:pt>
                <c:pt idx="521">
                  <c:v>1.22244372</c:v>
                </c:pt>
                <c:pt idx="522">
                  <c:v>1.214798</c:v>
                </c:pt>
                <c:pt idx="523">
                  <c:v>1.2174319899999999</c:v>
                </c:pt>
                <c:pt idx="524">
                  <c:v>1.22474931</c:v>
                </c:pt>
                <c:pt idx="525">
                  <c:v>1.2124488200000001</c:v>
                </c:pt>
                <c:pt idx="526">
                  <c:v>1.23469512</c:v>
                </c:pt>
                <c:pt idx="527">
                  <c:v>1.2074421899999999</c:v>
                </c:pt>
                <c:pt idx="528">
                  <c:v>1.2268817999999999</c:v>
                </c:pt>
                <c:pt idx="529">
                  <c:v>1.2164547399999999</c:v>
                </c:pt>
                <c:pt idx="530">
                  <c:v>1.2200191499999999</c:v>
                </c:pt>
                <c:pt idx="531">
                  <c:v>1.22918244</c:v>
                </c:pt>
                <c:pt idx="532">
                  <c:v>1.2234120899999998</c:v>
                </c:pt>
                <c:pt idx="533">
                  <c:v>1.2372508200000001</c:v>
                </c:pt>
                <c:pt idx="534">
                  <c:v>1.2081702499999998</c:v>
                </c:pt>
                <c:pt idx="535">
                  <c:v>1.22759112</c:v>
                </c:pt>
                <c:pt idx="536">
                  <c:v>1.2199716</c:v>
                </c:pt>
                <c:pt idx="537">
                  <c:v>1.2235318400000001</c:v>
                </c:pt>
                <c:pt idx="538">
                  <c:v>1.22803665</c:v>
                </c:pt>
                <c:pt idx="539">
                  <c:v>1.2204068800000001</c:v>
                </c:pt>
                <c:pt idx="540">
                  <c:v>1.2398127000000001</c:v>
                </c:pt>
                <c:pt idx="541">
                  <c:v>1.2060985799999999</c:v>
                </c:pt>
                <c:pt idx="542">
                  <c:v>1.22829692</c:v>
                </c:pt>
                <c:pt idx="543">
                  <c:v>1.22347966</c:v>
                </c:pt>
                <c:pt idx="544">
                  <c:v>1.22329584</c:v>
                </c:pt>
                <c:pt idx="545">
                  <c:v>1.2296592</c:v>
                </c:pt>
                <c:pt idx="546">
                  <c:v>1.22111784</c:v>
                </c:pt>
                <c:pt idx="547">
                  <c:v>1.24329885</c:v>
                </c:pt>
                <c:pt idx="548">
                  <c:v>1.2068222399999999</c:v>
                </c:pt>
                <c:pt idx="549">
                  <c:v>1.23272344</c:v>
                </c:pt>
                <c:pt idx="550">
                  <c:v>1.22232422</c:v>
                </c:pt>
                <c:pt idx="551">
                  <c:v>1.2249459600000001</c:v>
                </c:pt>
                <c:pt idx="552">
                  <c:v>1.2340949400000001</c:v>
                </c:pt>
                <c:pt idx="553">
                  <c:v>1.2218121499999999</c:v>
                </c:pt>
                <c:pt idx="554">
                  <c:v>1.2449153400000001</c:v>
                </c:pt>
                <c:pt idx="555">
                  <c:v>1.20754238</c:v>
                </c:pt>
                <c:pt idx="556">
                  <c:v>1.2362092199999999</c:v>
                </c:pt>
                <c:pt idx="557">
                  <c:v>1.2258190799999999</c:v>
                </c:pt>
                <c:pt idx="558">
                  <c:v>1.2284375300000001</c:v>
                </c:pt>
                <c:pt idx="559">
                  <c:v>1.2357174900000001</c:v>
                </c:pt>
                <c:pt idx="560">
                  <c:v>1.22159952</c:v>
                </c:pt>
                <c:pt idx="561">
                  <c:v>1.2483856499999999</c:v>
                </c:pt>
                <c:pt idx="562">
                  <c:v>1.21475194</c:v>
                </c:pt>
                <c:pt idx="563">
                  <c:v>1.2452620000000001</c:v>
                </c:pt>
                <c:pt idx="564">
                  <c:v>1.23207942</c:v>
                </c:pt>
                <c:pt idx="565">
                  <c:v>1.23284935</c:v>
                </c:pt>
                <c:pt idx="566">
                  <c:v>1.2410371200000001</c:v>
                </c:pt>
                <c:pt idx="567">
                  <c:v>1.22414522</c:v>
                </c:pt>
                <c:pt idx="568">
                  <c:v>1.2518471600000001</c:v>
                </c:pt>
                <c:pt idx="569">
                  <c:v>1.21732905</c:v>
                </c:pt>
                <c:pt idx="570">
                  <c:v>1.2496533200000002</c:v>
                </c:pt>
                <c:pt idx="571">
                  <c:v>1.2401954400000001</c:v>
                </c:pt>
                <c:pt idx="572">
                  <c:v>1.2400217600000001</c:v>
                </c:pt>
                <c:pt idx="573">
                  <c:v>1.2509979200000001</c:v>
                </c:pt>
                <c:pt idx="574">
                  <c:v>1.22948075</c:v>
                </c:pt>
                <c:pt idx="575">
                  <c:v>1.25899746</c:v>
                </c:pt>
                <c:pt idx="576">
                  <c:v>1.2300639</c:v>
                </c:pt>
                <c:pt idx="577">
                  <c:v>1.2568031499999999</c:v>
                </c:pt>
                <c:pt idx="578">
                  <c:v>1.2445842199999999</c:v>
                </c:pt>
                <c:pt idx="579">
                  <c:v>1.2444097600000001</c:v>
                </c:pt>
                <c:pt idx="580">
                  <c:v>1.2479439000000001</c:v>
                </c:pt>
                <c:pt idx="581">
                  <c:v>1.2347906399999999</c:v>
                </c:pt>
                <c:pt idx="582">
                  <c:v>1.2568764000000001</c:v>
                </c:pt>
                <c:pt idx="583">
                  <c:v>1.2214960399999999</c:v>
                </c:pt>
                <c:pt idx="584">
                  <c:v>1.2509640000000002</c:v>
                </c:pt>
                <c:pt idx="585">
                  <c:v>1.2461694000000001</c:v>
                </c:pt>
                <c:pt idx="586">
                  <c:v>1.2423024</c:v>
                </c:pt>
                <c:pt idx="587">
                  <c:v>1.2523170400000001</c:v>
                </c:pt>
                <c:pt idx="588">
                  <c:v>1.2401148500000001</c:v>
                </c:pt>
                <c:pt idx="589">
                  <c:v>1.2658693400000001</c:v>
                </c:pt>
                <c:pt idx="590">
                  <c:v>1.23050781</c:v>
                </c:pt>
                <c:pt idx="591">
                  <c:v>1.2544183499999999</c:v>
                </c:pt>
                <c:pt idx="592">
                  <c:v>1.2440736000000001</c:v>
                </c:pt>
                <c:pt idx="593">
                  <c:v>1.2429733599999999</c:v>
                </c:pt>
                <c:pt idx="594">
                  <c:v>1.2502018899999998</c:v>
                </c:pt>
                <c:pt idx="595">
                  <c:v>1.2306091000000001</c:v>
                </c:pt>
                <c:pt idx="596">
                  <c:v>1.2600406800000001</c:v>
                </c:pt>
                <c:pt idx="597">
                  <c:v>1.22472648</c:v>
                </c:pt>
                <c:pt idx="598">
                  <c:v>1.2578368000000002</c:v>
                </c:pt>
                <c:pt idx="599">
                  <c:v>1.2456517199999999</c:v>
                </c:pt>
                <c:pt idx="600">
                  <c:v>1.2464147200000002</c:v>
                </c:pt>
                <c:pt idx="601">
                  <c:v>1.2582581099999999</c:v>
                </c:pt>
                <c:pt idx="602">
                  <c:v>1.2432911</c:v>
                </c:pt>
                <c:pt idx="603">
                  <c:v>1.2689952500000001</c:v>
                </c:pt>
                <c:pt idx="604">
                  <c:v>1.23278942</c:v>
                </c:pt>
                <c:pt idx="605">
                  <c:v>1.2640320000000003</c:v>
                </c:pt>
                <c:pt idx="606">
                  <c:v>1.24908576</c:v>
                </c:pt>
                <c:pt idx="607">
                  <c:v>1.2562864</c:v>
                </c:pt>
                <c:pt idx="608">
                  <c:v>1.2598176800000001</c:v>
                </c:pt>
                <c:pt idx="609">
                  <c:v>1.2347195</c:v>
                </c:pt>
                <c:pt idx="610">
                  <c:v>1.2677870099999999</c:v>
                </c:pt>
                <c:pt idx="611">
                  <c:v>1.2334486400000002</c:v>
                </c:pt>
                <c:pt idx="612">
                  <c:v>1.2618913700000001</c:v>
                </c:pt>
                <c:pt idx="613">
                  <c:v>1.2543434099999999</c:v>
                </c:pt>
                <c:pt idx="614">
                  <c:v>1.25694894</c:v>
                </c:pt>
                <c:pt idx="615">
                  <c:v>1.2632310600000001</c:v>
                </c:pt>
                <c:pt idx="616">
                  <c:v>1.23906523</c:v>
                </c:pt>
                <c:pt idx="617">
                  <c:v>1.26748752</c:v>
                </c:pt>
                <c:pt idx="618">
                  <c:v>1.23411768</c:v>
                </c:pt>
                <c:pt idx="619">
                  <c:v>1.26531328</c:v>
                </c:pt>
                <c:pt idx="620">
                  <c:v>1.2549917099999999</c:v>
                </c:pt>
                <c:pt idx="621">
                  <c:v>1.2575807200000002</c:v>
                </c:pt>
                <c:pt idx="622">
                  <c:v>1.2638700599999999</c:v>
                </c:pt>
                <c:pt idx="623">
                  <c:v>1.23789682</c:v>
                </c:pt>
                <c:pt idx="624">
                  <c:v>1.2690432</c:v>
                </c:pt>
                <c:pt idx="625">
                  <c:v>1.2375476399999998</c:v>
                </c:pt>
                <c:pt idx="626">
                  <c:v>1.2640922000000001</c:v>
                </c:pt>
                <c:pt idx="627">
                  <c:v>1.2556364899999999</c:v>
                </c:pt>
                <c:pt idx="628">
                  <c:v>1.26007848</c:v>
                </c:pt>
                <c:pt idx="629">
                  <c:v>1.26633375</c:v>
                </c:pt>
                <c:pt idx="630">
                  <c:v>1.2394641</c:v>
                </c:pt>
                <c:pt idx="631">
                  <c:v>1.27521105</c:v>
                </c:pt>
                <c:pt idx="632">
                  <c:v>1.2437305999999999</c:v>
                </c:pt>
                <c:pt idx="633">
                  <c:v>1.26934192</c:v>
                </c:pt>
                <c:pt idx="634">
                  <c:v>1.25994546</c:v>
                </c:pt>
                <c:pt idx="635">
                  <c:v>1.2643822800000002</c:v>
                </c:pt>
                <c:pt idx="636">
                  <c:v>1.2706581000000001</c:v>
                </c:pt>
                <c:pt idx="637">
                  <c:v>1.2483992899999998</c:v>
                </c:pt>
                <c:pt idx="638">
                  <c:v>1.28041728</c:v>
                </c:pt>
                <c:pt idx="639">
                  <c:v>1.24804647</c:v>
                </c:pt>
                <c:pt idx="640">
                  <c:v>1.2717929700000001</c:v>
                </c:pt>
                <c:pt idx="641">
                  <c:v>1.2624323100000001</c:v>
                </c:pt>
                <c:pt idx="642">
                  <c:v>1.2659311800000002</c:v>
                </c:pt>
                <c:pt idx="643">
                  <c:v>1.27126743</c:v>
                </c:pt>
                <c:pt idx="644">
                  <c:v>1.24720513</c:v>
                </c:pt>
                <c:pt idx="645">
                  <c:v>1.2819492000000001</c:v>
                </c:pt>
                <c:pt idx="646">
                  <c:v>1.2496224</c:v>
                </c:pt>
                <c:pt idx="647">
                  <c:v>1.2714807999999997</c:v>
                </c:pt>
                <c:pt idx="648">
                  <c:v>1.2648846599999999</c:v>
                </c:pt>
                <c:pt idx="649">
                  <c:v>1.2702163499999999</c:v>
                </c:pt>
                <c:pt idx="650">
                  <c:v>1.2764787</c:v>
                </c:pt>
                <c:pt idx="651">
                  <c:v>1.2515065999999999</c:v>
                </c:pt>
                <c:pt idx="652">
                  <c:v>1.2889702799999998</c:v>
                </c:pt>
                <c:pt idx="653">
                  <c:v>1.2502479000000002</c:v>
                </c:pt>
                <c:pt idx="654">
                  <c:v>1.27486587</c:v>
                </c:pt>
                <c:pt idx="655">
                  <c:v>1.26827522</c:v>
                </c:pt>
                <c:pt idx="656">
                  <c:v>1.2717520199999999</c:v>
                </c:pt>
                <c:pt idx="657">
                  <c:v>1.2761729500000001</c:v>
                </c:pt>
                <c:pt idx="658">
                  <c:v>1.2521554500000001</c:v>
                </c:pt>
                <c:pt idx="659">
                  <c:v>1.2886660000000001</c:v>
                </c:pt>
                <c:pt idx="660">
                  <c:v>1.2545517600000002</c:v>
                </c:pt>
                <c:pt idx="661">
                  <c:v>1.2818821199999999</c:v>
                </c:pt>
                <c:pt idx="662">
                  <c:v>1.2743798</c:v>
                </c:pt>
                <c:pt idx="663">
                  <c:v>1.27603248</c:v>
                </c:pt>
                <c:pt idx="664">
                  <c:v>1.2841005600000002</c:v>
                </c:pt>
                <c:pt idx="665">
                  <c:v>1.25827212</c:v>
                </c:pt>
                <c:pt idx="666">
                  <c:v>1.2919970999999999</c:v>
                </c:pt>
                <c:pt idx="667">
                  <c:v>1.2597612500000002</c:v>
                </c:pt>
                <c:pt idx="668">
                  <c:v>1.2879803599999999</c:v>
                </c:pt>
                <c:pt idx="669">
                  <c:v>1.27863828</c:v>
                </c:pt>
                <c:pt idx="670">
                  <c:v>1.2793725999999999</c:v>
                </c:pt>
                <c:pt idx="671">
                  <c:v>1.2856147200000001</c:v>
                </c:pt>
                <c:pt idx="672">
                  <c:v>1.2579794399999999</c:v>
                </c:pt>
                <c:pt idx="673">
                  <c:v>1.29440388</c:v>
                </c:pt>
                <c:pt idx="674">
                  <c:v>1.2594527999999998</c:v>
                </c:pt>
                <c:pt idx="675">
                  <c:v>1.28581385</c:v>
                </c:pt>
                <c:pt idx="676">
                  <c:v>1.2774098</c:v>
                </c:pt>
                <c:pt idx="677">
                  <c:v>1.2818029200000001</c:v>
                </c:pt>
                <c:pt idx="678">
                  <c:v>1.28619474</c:v>
                </c:pt>
                <c:pt idx="679">
                  <c:v>1.2649886100000001</c:v>
                </c:pt>
                <c:pt idx="680">
                  <c:v>1.2931595599999999</c:v>
                </c:pt>
                <c:pt idx="681">
                  <c:v>1.2573274999999999</c:v>
                </c:pt>
                <c:pt idx="682">
                  <c:v>1.2845633999999999</c:v>
                </c:pt>
                <c:pt idx="683">
                  <c:v>1.2761673599999999</c:v>
                </c:pt>
                <c:pt idx="684">
                  <c:v>1.2851402399999998</c:v>
                </c:pt>
                <c:pt idx="685">
                  <c:v>1.2867852799999999</c:v>
                </c:pt>
                <c:pt idx="686">
                  <c:v>1.2646853599999999</c:v>
                </c:pt>
                <c:pt idx="687">
                  <c:v>1.2937283999999998</c:v>
                </c:pt>
                <c:pt idx="688">
                  <c:v>1.2661525799999997</c:v>
                </c:pt>
                <c:pt idx="689">
                  <c:v>1.2952153799999999</c:v>
                </c:pt>
                <c:pt idx="690">
                  <c:v>1.28041856</c:v>
                </c:pt>
                <c:pt idx="691">
                  <c:v>1.2848161199999999</c:v>
                </c:pt>
                <c:pt idx="692">
                  <c:v>1.2891983599999999</c:v>
                </c:pt>
                <c:pt idx="693">
                  <c:v>1.2661923000000002</c:v>
                </c:pt>
                <c:pt idx="694">
                  <c:v>1.2988859400000001</c:v>
                </c:pt>
                <c:pt idx="695">
                  <c:v>1.2649328999999998</c:v>
                </c:pt>
                <c:pt idx="696">
                  <c:v>1.29304084</c:v>
                </c:pt>
                <c:pt idx="697">
                  <c:v>1.28464512</c:v>
                </c:pt>
                <c:pt idx="698">
                  <c:v>1.2872129700000001</c:v>
                </c:pt>
                <c:pt idx="699">
                  <c:v>1.2934287</c:v>
                </c:pt>
                <c:pt idx="700">
                  <c:v>1.2676938999999998</c:v>
                </c:pt>
                <c:pt idx="701">
                  <c:v>1.30217892</c:v>
                </c:pt>
                <c:pt idx="702">
                  <c:v>1.2673602999999998</c:v>
                </c:pt>
                <c:pt idx="703">
                  <c:v>1.2917938799999999</c:v>
                </c:pt>
                <c:pt idx="704">
                  <c:v>1.2834201599999999</c:v>
                </c:pt>
                <c:pt idx="705">
                  <c:v>1.2850457999999998</c:v>
                </c:pt>
                <c:pt idx="706">
                  <c:v>1.2939892</c:v>
                </c:pt>
                <c:pt idx="707">
                  <c:v>1.2719374799999998</c:v>
                </c:pt>
                <c:pt idx="708">
                  <c:v>1.3045663199999999</c:v>
                </c:pt>
                <c:pt idx="709">
                  <c:v>1.2724853899999999</c:v>
                </c:pt>
                <c:pt idx="710">
                  <c:v>1.3005509999999998</c:v>
                </c:pt>
                <c:pt idx="711">
                  <c:v>1.28763082</c:v>
                </c:pt>
                <c:pt idx="712">
                  <c:v>1.28655063</c:v>
                </c:pt>
                <c:pt idx="713">
                  <c:v>1.2972915</c:v>
                </c:pt>
                <c:pt idx="714">
                  <c:v>1.2725294999999999</c:v>
                </c:pt>
                <c:pt idx="715">
                  <c:v>1.30693232</c:v>
                </c:pt>
                <c:pt idx="716">
                  <c:v>1.27582</c:v>
                </c:pt>
                <c:pt idx="717">
                  <c:v>1.3011140999999999</c:v>
                </c:pt>
                <c:pt idx="718">
                  <c:v>1.2918307999999998</c:v>
                </c:pt>
                <c:pt idx="719">
                  <c:v>1.2898411599999999</c:v>
                </c:pt>
                <c:pt idx="720">
                  <c:v>1.3023896799999999</c:v>
                </c:pt>
                <c:pt idx="721">
                  <c:v>1.273118</c:v>
                </c:pt>
                <c:pt idx="722">
                  <c:v>1.3093056000000001</c:v>
                </c:pt>
                <c:pt idx="723">
                  <c:v>1.28275421</c:v>
                </c:pt>
                <c:pt idx="724">
                  <c:v>1.31349055</c:v>
                </c:pt>
                <c:pt idx="725">
                  <c:v>1.2942166399999999</c:v>
                </c:pt>
                <c:pt idx="726">
                  <c:v>1.2958632399999999</c:v>
                </c:pt>
                <c:pt idx="727">
                  <c:v>1.303841</c:v>
                </c:pt>
                <c:pt idx="728">
                  <c:v>1.2791398399999998</c:v>
                </c:pt>
                <c:pt idx="729">
                  <c:v>1.3107634800000001</c:v>
                </c:pt>
                <c:pt idx="730">
                  <c:v>1.2842513599999998</c:v>
                </c:pt>
                <c:pt idx="731">
                  <c:v>1.3094801999999999</c:v>
                </c:pt>
                <c:pt idx="732">
                  <c:v>1.2938715000000001</c:v>
                </c:pt>
                <c:pt idx="733">
                  <c:v>1.2909769199999999</c:v>
                </c:pt>
                <c:pt idx="734">
                  <c:v>1.3071311999999999</c:v>
                </c:pt>
                <c:pt idx="735">
                  <c:v>1.2760996599999999</c:v>
                </c:pt>
                <c:pt idx="736">
                  <c:v>1.31492403</c:v>
                </c:pt>
                <c:pt idx="737">
                  <c:v>1.2839002500000001</c:v>
                </c:pt>
                <c:pt idx="738">
                  <c:v>1.315469</c:v>
                </c:pt>
                <c:pt idx="739">
                  <c:v>1.2935246</c:v>
                </c:pt>
                <c:pt idx="740">
                  <c:v>1.2942604600000001</c:v>
                </c:pt>
                <c:pt idx="741">
                  <c:v>1.3076632799999999</c:v>
                </c:pt>
                <c:pt idx="742">
                  <c:v>1.27756848</c:v>
                </c:pt>
                <c:pt idx="743">
                  <c:v>1.3154766</c:v>
                </c:pt>
                <c:pt idx="744">
                  <c:v>1.28809387</c:v>
                </c:pt>
                <c:pt idx="745">
                  <c:v>1.3150993400000002</c:v>
                </c:pt>
                <c:pt idx="746">
                  <c:v>1.30133192</c:v>
                </c:pt>
                <c:pt idx="747">
                  <c:v>1.3038635100000002</c:v>
                </c:pt>
                <c:pt idx="748">
                  <c:v>1.31275053</c:v>
                </c:pt>
                <c:pt idx="749">
                  <c:v>1.2871986399999999</c:v>
                </c:pt>
                <c:pt idx="750">
                  <c:v>1.32414802</c:v>
                </c:pt>
                <c:pt idx="751">
                  <c:v>1.29226266</c:v>
                </c:pt>
                <c:pt idx="752">
                  <c:v>1.32378252</c:v>
                </c:pt>
                <c:pt idx="753">
                  <c:v>1.30640562</c:v>
                </c:pt>
                <c:pt idx="754">
                  <c:v>1.303488</c:v>
                </c:pt>
                <c:pt idx="755">
                  <c:v>1.3168914</c:v>
                </c:pt>
                <c:pt idx="756">
                  <c:v>1.2904587000000001</c:v>
                </c:pt>
                <c:pt idx="757">
                  <c:v>1.32376629</c:v>
                </c:pt>
                <c:pt idx="758">
                  <c:v>1.2937067</c:v>
                </c:pt>
                <c:pt idx="759">
                  <c:v>1.3197676300000001</c:v>
                </c:pt>
                <c:pt idx="760">
                  <c:v>1.3096436</c:v>
                </c:pt>
                <c:pt idx="761">
                  <c:v>1.3013164800000001</c:v>
                </c:pt>
                <c:pt idx="762">
                  <c:v>1.3165152</c:v>
                </c:pt>
                <c:pt idx="763">
                  <c:v>1.29010789</c:v>
                </c:pt>
                <c:pt idx="764">
                  <c:v>1.32336816</c:v>
                </c:pt>
                <c:pt idx="765">
                  <c:v>1.2951740599999999</c:v>
                </c:pt>
                <c:pt idx="766">
                  <c:v>1.32661692</c:v>
                </c:pt>
                <c:pt idx="767">
                  <c:v>1.3119691200000001</c:v>
                </c:pt>
                <c:pt idx="768">
                  <c:v>1.3054708000000002</c:v>
                </c:pt>
                <c:pt idx="769">
                  <c:v>1.3188326000000001</c:v>
                </c:pt>
                <c:pt idx="770">
                  <c:v>1.29698084</c:v>
                </c:pt>
                <c:pt idx="771">
                  <c:v>1.3229829</c:v>
                </c:pt>
                <c:pt idx="772">
                  <c:v>1.29570455</c:v>
                </c:pt>
                <c:pt idx="773">
                  <c:v>1.3262278900000002</c:v>
                </c:pt>
                <c:pt idx="774">
                  <c:v>1.3115940400000001</c:v>
                </c:pt>
                <c:pt idx="775">
                  <c:v>1.3069068800000001</c:v>
                </c:pt>
                <c:pt idx="776">
                  <c:v>1.3229623800000001</c:v>
                </c:pt>
                <c:pt idx="777">
                  <c:v>1.2938981999999999</c:v>
                </c:pt>
                <c:pt idx="778">
                  <c:v>1.3316029199999999</c:v>
                </c:pt>
                <c:pt idx="779">
                  <c:v>1.3025602000000001</c:v>
                </c:pt>
                <c:pt idx="780">
                  <c:v>1.3285281600000001</c:v>
                </c:pt>
                <c:pt idx="781">
                  <c:v>1.3166134</c:v>
                </c:pt>
                <c:pt idx="782">
                  <c:v>1.3101265099999999</c:v>
                </c:pt>
                <c:pt idx="783">
                  <c:v>1.32886996</c:v>
                </c:pt>
                <c:pt idx="784">
                  <c:v>1.30615758</c:v>
                </c:pt>
                <c:pt idx="785">
                  <c:v>1.3356969599999999</c:v>
                </c:pt>
                <c:pt idx="786">
                  <c:v>1.3057808399999999</c:v>
                </c:pt>
                <c:pt idx="787">
                  <c:v>1.3308360800000001</c:v>
                </c:pt>
                <c:pt idx="788">
                  <c:v>1.3207340599999999</c:v>
                </c:pt>
                <c:pt idx="789">
                  <c:v>1.31153568</c:v>
                </c:pt>
                <c:pt idx="790">
                  <c:v>1.3293594</c:v>
                </c:pt>
                <c:pt idx="791">
                  <c:v>1.3012658500000001</c:v>
                </c:pt>
                <c:pt idx="792">
                  <c:v>1.3317063900000001</c:v>
                </c:pt>
                <c:pt idx="793">
                  <c:v>1.3054059999999998</c:v>
                </c:pt>
                <c:pt idx="794">
                  <c:v>1.332222</c:v>
                </c:pt>
                <c:pt idx="795">
                  <c:v>1.3203293400000002</c:v>
                </c:pt>
                <c:pt idx="796">
                  <c:v>1.3167000000000002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75632"/>
        <c:axId val="384379552"/>
      </c:scatterChart>
      <c:valAx>
        <c:axId val="384375632"/>
        <c:scaling>
          <c:orientation val="minMax"/>
          <c:max val="11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9552"/>
        <c:crosses val="autoZero"/>
        <c:crossBetween val="midCat"/>
        <c:majorUnit val="1"/>
      </c:valAx>
      <c:valAx>
        <c:axId val="384379552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563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CDR Results - CHS Steady State Creep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1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'CSR - Stress Exponent'!$C$3:$C$14</c:f>
              <c:numCache>
                <c:formatCode>General</c:formatCode>
                <c:ptCount val="12"/>
                <c:pt idx="0">
                  <c:v>8.6939025600000015</c:v>
                </c:pt>
                <c:pt idx="1">
                  <c:v>8.4472128000000009</c:v>
                </c:pt>
                <c:pt idx="2">
                  <c:v>7.8428063999999997</c:v>
                </c:pt>
                <c:pt idx="3">
                  <c:v>4.9579751999999999</c:v>
                </c:pt>
                <c:pt idx="4">
                  <c:v>4.6875097499999994</c:v>
                </c:pt>
                <c:pt idx="5">
                  <c:v>4.4816360999999993</c:v>
                </c:pt>
                <c:pt idx="6">
                  <c:v>2.4963983799999996</c:v>
                </c:pt>
                <c:pt idx="7">
                  <c:v>2.4176523200000002</c:v>
                </c:pt>
                <c:pt idx="8">
                  <c:v>2.3714283800000002</c:v>
                </c:pt>
                <c:pt idx="9">
                  <c:v>1.27668691</c:v>
                </c:pt>
                <c:pt idx="10">
                  <c:v>1.3038168000000001</c:v>
                </c:pt>
                <c:pt idx="11">
                  <c:v>1.32376629</c:v>
                </c:pt>
              </c:numCache>
            </c:numRef>
          </c:xVal>
          <c:yVal>
            <c:numRef>
              <c:f>'CSR - Stress Exponent'!$B$3:$B$14</c:f>
              <c:numCache>
                <c:formatCode>General</c:formatCode>
                <c:ptCount val="12"/>
                <c:pt idx="0">
                  <c:v>9.214009179708528E-3</c:v>
                </c:pt>
                <c:pt idx="1">
                  <c:v>9.2050526683557926E-3</c:v>
                </c:pt>
                <c:pt idx="2">
                  <c:v>9.2050526683557926E-3</c:v>
                </c:pt>
                <c:pt idx="3">
                  <c:v>1.2279641877399633E-3</c:v>
                </c:pt>
                <c:pt idx="4">
                  <c:v>1.2279506168261878E-3</c:v>
                </c:pt>
                <c:pt idx="5">
                  <c:v>1.2280863394700768E-3</c:v>
                </c:pt>
                <c:pt idx="6">
                  <c:v>1.1334302445723161E-4</c:v>
                </c:pt>
                <c:pt idx="7">
                  <c:v>1.0914634083270554E-4</c:v>
                </c:pt>
                <c:pt idx="8">
                  <c:v>1.2043162161747173E-4</c:v>
                </c:pt>
                <c:pt idx="9">
                  <c:v>1.1223925975924629E-5</c:v>
                </c:pt>
                <c:pt idx="10">
                  <c:v>1.0328442417847566E-5</c:v>
                </c:pt>
                <c:pt idx="11">
                  <c:v>1.0328099996927287E-5</c:v>
                </c:pt>
              </c:numCache>
            </c:numRef>
          </c:yVal>
          <c:smooth val="0"/>
        </c:ser>
        <c:ser>
          <c:idx val="2"/>
          <c:order val="2"/>
          <c:tx>
            <c:v>150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3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'CSR - Stress Exponent'!$M$3:$M$14</c:f>
              <c:numCache>
                <c:formatCode>General</c:formatCode>
                <c:ptCount val="12"/>
                <c:pt idx="0">
                  <c:v>8.0610273599999989</c:v>
                </c:pt>
                <c:pt idx="1">
                  <c:v>8.6756175800000008</c:v>
                </c:pt>
                <c:pt idx="2">
                  <c:v>8.5089856499999996</c:v>
                </c:pt>
                <c:pt idx="3">
                  <c:v>5.1666934999999992</c:v>
                </c:pt>
                <c:pt idx="4">
                  <c:v>4.6448003699999996</c:v>
                </c:pt>
                <c:pt idx="5">
                  <c:v>5.4441816000000003</c:v>
                </c:pt>
                <c:pt idx="6">
                  <c:v>2.6736840000000002</c:v>
                </c:pt>
                <c:pt idx="7">
                  <c:v>2.4827986400000004</c:v>
                </c:pt>
                <c:pt idx="8">
                  <c:v>2.0550278999999998</c:v>
                </c:pt>
                <c:pt idx="9">
                  <c:v>1.3589945800000001</c:v>
                </c:pt>
                <c:pt idx="10">
                  <c:v>1.7354447599999998</c:v>
                </c:pt>
                <c:pt idx="11">
                  <c:v>1.61427024</c:v>
                </c:pt>
              </c:numCache>
            </c:numRef>
          </c:xVal>
          <c:yVal>
            <c:numRef>
              <c:f>'CSR - Stress Exponent'!$L$3:$L$14</c:f>
              <c:numCache>
                <c:formatCode>General</c:formatCode>
                <c:ptCount val="12"/>
                <c:pt idx="0">
                  <c:v>1.1044599209789436E-2</c:v>
                </c:pt>
                <c:pt idx="1">
                  <c:v>1.1043257557761204E-2</c:v>
                </c:pt>
                <c:pt idx="2">
                  <c:v>1.1046917376747562E-2</c:v>
                </c:pt>
                <c:pt idx="3">
                  <c:v>1.1602786930975219E-3</c:v>
                </c:pt>
                <c:pt idx="4">
                  <c:v>1.1049845899621167E-3</c:v>
                </c:pt>
                <c:pt idx="5">
                  <c:v>1.1603428036225884E-3</c:v>
                </c:pt>
                <c:pt idx="6">
                  <c:v>1.174182358117487E-4</c:v>
                </c:pt>
                <c:pt idx="7">
                  <c:v>1.1051067009312085E-4</c:v>
                </c:pt>
                <c:pt idx="8">
                  <c:v>1.1049967983871432E-4</c:v>
                </c:pt>
                <c:pt idx="9">
                  <c:v>1.0360833302471596E-5</c:v>
                </c:pt>
                <c:pt idx="10">
                  <c:v>1.1223801938891206E-5</c:v>
                </c:pt>
                <c:pt idx="11">
                  <c:v>1.1223305818121949E-5</c:v>
                </c:pt>
              </c:numCache>
            </c:numRef>
          </c:yVal>
          <c:smooth val="0"/>
        </c:ser>
        <c:ser>
          <c:idx val="1"/>
          <c:order val="3"/>
          <c:tx>
            <c:v>145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2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'CSR - Stress Exponent'!$H$3:$H$14</c:f>
              <c:numCache>
                <c:formatCode>General</c:formatCode>
                <c:ptCount val="12"/>
                <c:pt idx="0">
                  <c:v>11.221402640000001</c:v>
                </c:pt>
                <c:pt idx="1">
                  <c:v>10.68077014</c:v>
                </c:pt>
                <c:pt idx="2">
                  <c:v>10.144729719999999</c:v>
                </c:pt>
                <c:pt idx="3">
                  <c:v>6.6537297000000004</c:v>
                </c:pt>
                <c:pt idx="4">
                  <c:v>7.2088602799999997</c:v>
                </c:pt>
                <c:pt idx="5">
                  <c:v>7.1388349900000003</c:v>
                </c:pt>
                <c:pt idx="6">
                  <c:v>3.43763912</c:v>
                </c:pt>
                <c:pt idx="7">
                  <c:v>3.3109925099999997</c:v>
                </c:pt>
                <c:pt idx="8">
                  <c:v>3.3171434399999997</c:v>
                </c:pt>
                <c:pt idx="9">
                  <c:v>1.7066225399999999</c:v>
                </c:pt>
                <c:pt idx="10">
                  <c:v>1.6386471300000001</c:v>
                </c:pt>
                <c:pt idx="11">
                  <c:v>1.6602713</c:v>
                </c:pt>
              </c:numCache>
            </c:numRef>
          </c:xVal>
          <c:yVal>
            <c:numRef>
              <c:f>'CSR - Stress Exponent'!$G$3:$G$14</c:f>
              <c:numCache>
                <c:formatCode>General</c:formatCode>
                <c:ptCount val="12"/>
                <c:pt idx="0">
                  <c:v>1.104777168358137E-2</c:v>
                </c:pt>
                <c:pt idx="1">
                  <c:v>1.1047405535901906E-2</c:v>
                </c:pt>
                <c:pt idx="2">
                  <c:v>1.1156339006391963E-2</c:v>
                </c:pt>
                <c:pt idx="3">
                  <c:v>1.1049723801875031E-3</c:v>
                </c:pt>
                <c:pt idx="4">
                  <c:v>1.1050456428827026E-3</c:v>
                </c:pt>
                <c:pt idx="5">
                  <c:v>1.104960170682807E-3</c:v>
                </c:pt>
                <c:pt idx="6">
                  <c:v>1.1050212192854469E-4</c:v>
                </c:pt>
                <c:pt idx="7">
                  <c:v>1.1050090087021246E-4</c:v>
                </c:pt>
                <c:pt idx="8">
                  <c:v>1.1050700643210186E-4</c:v>
                </c:pt>
                <c:pt idx="9">
                  <c:v>1.1222933756341745E-5</c:v>
                </c:pt>
                <c:pt idx="10">
                  <c:v>1.122367790457922E-5</c:v>
                </c:pt>
                <c:pt idx="11">
                  <c:v>1.1224298103506364E-5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80728"/>
        <c:axId val="384378768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0"/>
                <c:tx>
                  <c:v>170 C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noFill/>
                    <a:ln w="19050">
                      <a:solidFill>
                        <a:schemeClr val="accent4"/>
                      </a:solidFill>
                    </a:ln>
                    <a:effectLst/>
                  </c:spPr>
                </c:marker>
                <c:trendline>
                  <c:spPr>
                    <a:ln w="19050" cap="rnd">
                      <a:solidFill>
                        <a:schemeClr val="accent4"/>
                      </a:solidFill>
                      <a:prstDash val="sysDot"/>
                    </a:ln>
                    <a:effectLst/>
                  </c:spPr>
                  <c:trendlineType val="power"/>
                  <c:dispRSqr val="0"/>
                  <c:dispEq val="0"/>
                </c:trendline>
                <c:xVal>
                  <c:numRef>
                    <c:extLst>
                      <c:ext uri="{02D57815-91ED-43cb-92C2-25804820EDAC}">
                        <c15:formulaRef>
                          <c15:sqref>'CSR - Stress Exponent'!$R$3:$R$14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6.1734142599999995</c:v>
                      </c:pt>
                      <c:pt idx="1">
                        <c:v>6.3233713200000006</c:v>
                      </c:pt>
                      <c:pt idx="2">
                        <c:v>5.7437646000000004</c:v>
                      </c:pt>
                      <c:pt idx="3">
                        <c:v>2.1226608000000002</c:v>
                      </c:pt>
                      <c:pt idx="4">
                        <c:v>2.2297228799999997</c:v>
                      </c:pt>
                      <c:pt idx="5">
                        <c:v>3.73517952</c:v>
                      </c:pt>
                      <c:pt idx="6">
                        <c:v>2.1697104</c:v>
                      </c:pt>
                      <c:pt idx="7">
                        <c:v>1.9200704799999999</c:v>
                      </c:pt>
                      <c:pt idx="8">
                        <c:v>1.5489662399999999</c:v>
                      </c:pt>
                      <c:pt idx="9">
                        <c:v>0.93745568000000001</c:v>
                      </c:pt>
                      <c:pt idx="10">
                        <c:v>0.76729583999999995</c:v>
                      </c:pt>
                      <c:pt idx="11">
                        <c:v>1.1057022599999999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'CSR - Stress Exponent'!$Q$3:$Q$14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1.1042891709231955E-2</c:v>
                      </c:pt>
                      <c:pt idx="1">
                        <c:v>1.1155353240725535E-2</c:v>
                      </c:pt>
                      <c:pt idx="2">
                        <c:v>1.1042403948898501E-2</c:v>
                      </c:pt>
                      <c:pt idx="3">
                        <c:v>1.1050944900769921E-3</c:v>
                      </c:pt>
                      <c:pt idx="4">
                        <c:v>1.1049479614485612E-3</c:v>
                      </c:pt>
                      <c:pt idx="5">
                        <c:v>1.1602915146358419E-3</c:v>
                      </c:pt>
                      <c:pt idx="6">
                        <c:v>1.174182358117487E-4</c:v>
                      </c:pt>
                      <c:pt idx="7">
                        <c:v>1.0360089092858867E-4</c:v>
                      </c:pt>
                      <c:pt idx="8">
                        <c:v>1.1742212875269609E-4</c:v>
                      </c:pt>
                      <c:pt idx="9">
                        <c:v>1.1223057774187736E-5</c:v>
                      </c:pt>
                      <c:pt idx="10">
                        <c:v>1.2086970960125201E-5</c:v>
                      </c:pt>
                      <c:pt idx="11">
                        <c:v>1.122367790457922E-5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4380728"/>
        <c:scaling>
          <c:logBase val="10"/>
          <c:orientation val="minMax"/>
          <c:max val="15"/>
          <c:min val="0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/>
                  <a:t>True Stress @ 10% Total True Strain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8768"/>
        <c:crossesAt val="1.0000000000000004E-6"/>
        <c:crossBetween val="midCat"/>
      </c:valAx>
      <c:valAx>
        <c:axId val="384378768"/>
        <c:scaling>
          <c:logBase val="10"/>
          <c:orientation val="minMax"/>
          <c:max val="0.1"/>
          <c:min val="1.0000000000000004E-6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0728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3"/>
        <c:delete val="1"/>
      </c:legendEntry>
      <c:legendEntry>
        <c:idx val="4"/>
        <c:delete val="1"/>
      </c:legendEntry>
      <c:legendEntry>
        <c:idx val="5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CHS at 330 kPa</c:v>
          </c:tx>
          <c:spPr>
            <a:ln w="25400" cap="rnd">
              <a:noFill/>
              <a:prstDash val="dash"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rgbClr val="0070C0"/>
                </a:solidFill>
              </a:ln>
              <a:effectLst/>
            </c:spPr>
          </c:marker>
          <c:xVal>
            <c:numRef>
              <c:f>Sheet2!$F$30:$F$37</c:f>
              <c:numCache>
                <c:formatCode>General</c:formatCode>
                <c:ptCount val="8"/>
                <c:pt idx="0">
                  <c:v>2.2822033898305083</c:v>
                </c:pt>
                <c:pt idx="1">
                  <c:v>2.336440677966102</c:v>
                </c:pt>
                <c:pt idx="2">
                  <c:v>2.3635593220338986</c:v>
                </c:pt>
                <c:pt idx="3">
                  <c:v>2.4211864406779662</c:v>
                </c:pt>
                <c:pt idx="4">
                  <c:v>2.4508474576271189</c:v>
                </c:pt>
                <c:pt idx="5">
                  <c:v>2.4813559322033902</c:v>
                </c:pt>
                <c:pt idx="6">
                  <c:v>2.5135593220338985</c:v>
                </c:pt>
                <c:pt idx="7">
                  <c:v>2.5449152542372886</c:v>
                </c:pt>
              </c:numCache>
            </c:numRef>
          </c:xVal>
          <c:yVal>
            <c:numRef>
              <c:f>Sheet2!$H$30:$H$37</c:f>
              <c:numCache>
                <c:formatCode>General</c:formatCode>
                <c:ptCount val="8"/>
                <c:pt idx="0">
                  <c:v>2.4261917288006383E-5</c:v>
                </c:pt>
                <c:pt idx="1">
                  <c:v>1.8743432325778926E-5</c:v>
                </c:pt>
                <c:pt idx="2">
                  <c:v>1.1932079291013E-5</c:v>
                </c:pt>
                <c:pt idx="3">
                  <c:v>6.2090301325788308E-6</c:v>
                </c:pt>
                <c:pt idx="4">
                  <c:v>3.9526719852864909E-6</c:v>
                </c:pt>
                <c:pt idx="5">
                  <c:v>3.9846772523018243E-6</c:v>
                </c:pt>
                <c:pt idx="6">
                  <c:v>4.4251095180712797E-6</c:v>
                </c:pt>
                <c:pt idx="7">
                  <c:v>3.8894305935459414E-6</c:v>
                </c:pt>
              </c:numCache>
            </c:numRef>
          </c:yVal>
          <c:smooth val="0"/>
        </c:ser>
        <c:ser>
          <c:idx val="1"/>
          <c:order val="1"/>
          <c:tx>
            <c:v>Superprotonic Transition</c:v>
          </c:tx>
          <c:spPr>
            <a:ln w="25400" cap="rnd">
              <a:solidFill>
                <a:srgbClr val="FF0000"/>
              </a:solidFill>
              <a:prstDash val="solid"/>
              <a:round/>
            </a:ln>
            <a:effectLst/>
          </c:spPr>
          <c:marker>
            <c:symbol val="none"/>
          </c:marker>
          <c:xVal>
            <c:numRef>
              <c:f>Sheet2!$I$30:$I$37</c:f>
              <c:numCache>
                <c:formatCode>General</c:formatCode>
                <c:ptCount val="8"/>
                <c:pt idx="0">
                  <c:v>2.41458408789086</c:v>
                </c:pt>
                <c:pt idx="1">
                  <c:v>2.41458408789086</c:v>
                </c:pt>
                <c:pt idx="2">
                  <c:v>2.41458408789086</c:v>
                </c:pt>
                <c:pt idx="3">
                  <c:v>2.41458408789086</c:v>
                </c:pt>
                <c:pt idx="4">
                  <c:v>2.41458408789086</c:v>
                </c:pt>
                <c:pt idx="5">
                  <c:v>2.41458408789086</c:v>
                </c:pt>
                <c:pt idx="6">
                  <c:v>2.41458408789086</c:v>
                </c:pt>
                <c:pt idx="7">
                  <c:v>2.41458408789086</c:v>
                </c:pt>
              </c:numCache>
            </c:numRef>
          </c:xVal>
          <c:yVal>
            <c:numRef>
              <c:f>Sheet2!$J$30:$J$37</c:f>
              <c:numCache>
                <c:formatCode>General</c:formatCode>
                <c:ptCount val="8"/>
                <c:pt idx="0">
                  <c:v>1E-4</c:v>
                </c:pt>
                <c:pt idx="1">
                  <c:v>7.75E-5</c:v>
                </c:pt>
                <c:pt idx="2">
                  <c:v>5.4999999999999995E-5</c:v>
                </c:pt>
                <c:pt idx="3">
                  <c:v>3.249999999999999E-5</c:v>
                </c:pt>
                <c:pt idx="4">
                  <c:v>1.0000000000000001E-5</c:v>
                </c:pt>
                <c:pt idx="5">
                  <c:v>1.3000000000000001E-5</c:v>
                </c:pt>
                <c:pt idx="6">
                  <c:v>1.6000000000000003E-5</c:v>
                </c:pt>
                <c:pt idx="7">
                  <c:v>9.9999999999999995E-7</c:v>
                </c:pt>
              </c:numCache>
            </c:numRef>
          </c:yVal>
          <c:smooth val="0"/>
        </c:ser>
        <c:ser>
          <c:idx val="2"/>
          <c:order val="2"/>
          <c:tx>
            <c:v>2eV Fit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trendline>
            <c:spPr>
              <a:ln w="19050" cap="rnd">
                <a:solidFill>
                  <a:srgbClr val="0070C0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Sheet2!$F$30:$F$33</c:f>
              <c:numCache>
                <c:formatCode>General</c:formatCode>
                <c:ptCount val="4"/>
                <c:pt idx="0">
                  <c:v>2.2822033898305083</c:v>
                </c:pt>
                <c:pt idx="1">
                  <c:v>2.336440677966102</c:v>
                </c:pt>
                <c:pt idx="2">
                  <c:v>2.3635593220338986</c:v>
                </c:pt>
                <c:pt idx="3">
                  <c:v>2.4211864406779662</c:v>
                </c:pt>
              </c:numCache>
            </c:numRef>
          </c:xVal>
          <c:yVal>
            <c:numRef>
              <c:f>Sheet2!$H$30:$H$33</c:f>
              <c:numCache>
                <c:formatCode>General</c:formatCode>
                <c:ptCount val="4"/>
                <c:pt idx="0">
                  <c:v>2.4261917288006383E-5</c:v>
                </c:pt>
                <c:pt idx="1">
                  <c:v>1.8743432325778926E-5</c:v>
                </c:pt>
                <c:pt idx="2">
                  <c:v>1.1932079291013E-5</c:v>
                </c:pt>
                <c:pt idx="3">
                  <c:v>6.2090301325788308E-6</c:v>
                </c:pt>
              </c:numCache>
            </c:numRef>
          </c:yVal>
          <c:smooth val="0"/>
        </c:ser>
        <c:ser>
          <c:idx val="3"/>
          <c:order val="3"/>
          <c:tx>
            <c:v>1eV Fit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9525">
                <a:noFill/>
              </a:ln>
              <a:effectLst/>
            </c:spPr>
          </c:marker>
          <c:trendline>
            <c:spPr>
              <a:ln w="19050" cap="rnd">
                <a:solidFill>
                  <a:srgbClr val="0070C0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Sheet2!$F$34:$F$37</c:f>
              <c:numCache>
                <c:formatCode>General</c:formatCode>
                <c:ptCount val="4"/>
                <c:pt idx="0">
                  <c:v>2.4508474576271189</c:v>
                </c:pt>
                <c:pt idx="1">
                  <c:v>2.4813559322033902</c:v>
                </c:pt>
                <c:pt idx="2">
                  <c:v>2.5135593220338985</c:v>
                </c:pt>
                <c:pt idx="3">
                  <c:v>2.5449152542372886</c:v>
                </c:pt>
              </c:numCache>
            </c:numRef>
          </c:xVal>
          <c:yVal>
            <c:numRef>
              <c:f>Sheet2!$H$34:$H$37</c:f>
              <c:numCache>
                <c:formatCode>General</c:formatCode>
                <c:ptCount val="4"/>
                <c:pt idx="0">
                  <c:v>3.9526719852864909E-6</c:v>
                </c:pt>
                <c:pt idx="1">
                  <c:v>3.9846772523018243E-6</c:v>
                </c:pt>
                <c:pt idx="2">
                  <c:v>4.4251095180712797E-6</c:v>
                </c:pt>
                <c:pt idx="3">
                  <c:v>3.8894305935459414E-6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1576256"/>
        <c:axId val="331576648"/>
      </c:scatterChart>
      <c:valAx>
        <c:axId val="33157625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1000/T (1000/K)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1576648"/>
        <c:crossesAt val="1.0000000000000004E-6"/>
        <c:crossBetween val="midCat"/>
      </c:valAx>
      <c:valAx>
        <c:axId val="331576648"/>
        <c:scaling>
          <c:logBase val="10"/>
          <c:orientation val="minMax"/>
          <c:max val="1.0000000000000003E-4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Steady State 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157625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2"/>
        <c:delete val="1"/>
      </c:legendEntry>
      <c:legendEntry>
        <c:idx val="3"/>
        <c:delete val="1"/>
      </c:legendEntry>
      <c:legendEntry>
        <c:idx val="4"/>
        <c:delete val="1"/>
      </c:legendEntry>
      <c:legendEntry>
        <c:idx val="5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i="0" u="sng" baseline="0">
                <a:effectLst/>
              </a:rPr>
              <a:t>CDR Results Power Law Fit</a:t>
            </a:r>
            <a:endParaRPr lang="en-US" sz="1400">
              <a:effectLst/>
            </a:endParaRP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145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'CSR - Rescaled'!$C$72:$C$83</c:f>
              <c:numCache>
                <c:formatCode>General</c:formatCode>
                <c:ptCount val="12"/>
                <c:pt idx="0">
                  <c:v>11.221402640000001</c:v>
                </c:pt>
                <c:pt idx="1">
                  <c:v>10.68077014</c:v>
                </c:pt>
                <c:pt idx="2">
                  <c:v>10.144729719999999</c:v>
                </c:pt>
                <c:pt idx="3">
                  <c:v>6.6537297000000004</c:v>
                </c:pt>
                <c:pt idx="4">
                  <c:v>7.2088602799999997</c:v>
                </c:pt>
                <c:pt idx="5">
                  <c:v>7.1388349900000003</c:v>
                </c:pt>
                <c:pt idx="6">
                  <c:v>3.43763912</c:v>
                </c:pt>
                <c:pt idx="7">
                  <c:v>3.3109925099999997</c:v>
                </c:pt>
                <c:pt idx="8">
                  <c:v>3.3171434399999997</c:v>
                </c:pt>
                <c:pt idx="9">
                  <c:v>1.7066225399999999</c:v>
                </c:pt>
                <c:pt idx="10">
                  <c:v>1.6386471300000001</c:v>
                </c:pt>
                <c:pt idx="11">
                  <c:v>1.6602713</c:v>
                </c:pt>
              </c:numCache>
            </c:numRef>
          </c:xVal>
          <c:yVal>
            <c:numRef>
              <c:f>'CSR - Rescaled'!$B$72:$B$83</c:f>
              <c:numCache>
                <c:formatCode>General</c:formatCode>
                <c:ptCount val="12"/>
                <c:pt idx="0">
                  <c:v>24444711642.825775</c:v>
                </c:pt>
                <c:pt idx="1">
                  <c:v>24443901490.815075</c:v>
                </c:pt>
                <c:pt idx="2">
                  <c:v>24684931750.187569</c:v>
                </c:pt>
                <c:pt idx="3">
                  <c:v>2444903097.2564654</c:v>
                </c:pt>
                <c:pt idx="4">
                  <c:v>2445065201.0281234</c:v>
                </c:pt>
                <c:pt idx="5">
                  <c:v>2444876082.051033</c:v>
                </c:pt>
                <c:pt idx="6">
                  <c:v>244501116.04659817</c:v>
                </c:pt>
                <c:pt idx="7">
                  <c:v>244498414.28739411</c:v>
                </c:pt>
                <c:pt idx="8">
                  <c:v>244511923.68133149</c:v>
                </c:pt>
                <c:pt idx="9">
                  <c:v>24832281.777511887</c:v>
                </c:pt>
                <c:pt idx="10">
                  <c:v>24833928.307654396</c:v>
                </c:pt>
                <c:pt idx="11">
                  <c:v>24835300.5829303</c:v>
                </c:pt>
              </c:numCache>
            </c:numRef>
          </c:yVal>
          <c:smooth val="0"/>
        </c:ser>
        <c:ser>
          <c:idx val="1"/>
          <c:order val="1"/>
          <c:tx>
            <c:v>150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'CSR - Rescaled'!$H$72:$H$83</c:f>
              <c:numCache>
                <c:formatCode>General</c:formatCode>
                <c:ptCount val="12"/>
                <c:pt idx="0">
                  <c:v>8.0610273599999989</c:v>
                </c:pt>
                <c:pt idx="1">
                  <c:v>8.6756175800000008</c:v>
                </c:pt>
                <c:pt idx="2">
                  <c:v>8.5089856499999996</c:v>
                </c:pt>
                <c:pt idx="3">
                  <c:v>5.1666934999999992</c:v>
                </c:pt>
                <c:pt idx="4">
                  <c:v>4.6448003699999996</c:v>
                </c:pt>
                <c:pt idx="5">
                  <c:v>5.4441816000000003</c:v>
                </c:pt>
                <c:pt idx="6">
                  <c:v>2.6736840000000002</c:v>
                </c:pt>
                <c:pt idx="7">
                  <c:v>2.4827986400000004</c:v>
                </c:pt>
                <c:pt idx="8">
                  <c:v>2.0550278999999998</c:v>
                </c:pt>
                <c:pt idx="9">
                  <c:v>1.3589945800000001</c:v>
                </c:pt>
                <c:pt idx="10">
                  <c:v>1.7354447599999998</c:v>
                </c:pt>
                <c:pt idx="11">
                  <c:v>1.61427024</c:v>
                </c:pt>
              </c:numCache>
            </c:numRef>
          </c:xVal>
          <c:yVal>
            <c:numRef>
              <c:f>'CSR - Rescaled'!$G$72:$G$83</c:f>
              <c:numCache>
                <c:formatCode>General</c:formatCode>
                <c:ptCount val="12"/>
                <c:pt idx="0">
                  <c:v>17465900864.675514</c:v>
                </c:pt>
                <c:pt idx="1">
                  <c:v>17463779179.598957</c:v>
                </c:pt>
                <c:pt idx="2">
                  <c:v>17469566807.957775</c:v>
                </c:pt>
                <c:pt idx="3">
                  <c:v>1834861749.5394783</c:v>
                </c:pt>
                <c:pt idx="4">
                  <c:v>1747419796.6519418</c:v>
                </c:pt>
                <c:pt idx="5">
                  <c:v>1834963133.7593963</c:v>
                </c:pt>
                <c:pt idx="6">
                  <c:v>185684896.97438225</c:v>
                </c:pt>
                <c:pt idx="7">
                  <c:v>174761290.26252899</c:v>
                </c:pt>
                <c:pt idx="8">
                  <c:v>174743910.30239683</c:v>
                </c:pt>
                <c:pt idx="9">
                  <c:v>16384595.212472858</c:v>
                </c:pt>
                <c:pt idx="10">
                  <c:v>17749291.600882273</c:v>
                </c:pt>
                <c:pt idx="11">
                  <c:v>17748507.036770154</c:v>
                </c:pt>
              </c:numCache>
            </c:numRef>
          </c:yVal>
          <c:smooth val="0"/>
        </c:ser>
        <c:ser>
          <c:idx val="2"/>
          <c:order val="2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'CSR - Rescaled'!$M$72:$M$83</c:f>
              <c:numCache>
                <c:formatCode>General</c:formatCode>
                <c:ptCount val="12"/>
                <c:pt idx="0">
                  <c:v>8.6939025600000015</c:v>
                </c:pt>
                <c:pt idx="1">
                  <c:v>8.4472128000000009</c:v>
                </c:pt>
                <c:pt idx="2">
                  <c:v>7.8428063999999997</c:v>
                </c:pt>
                <c:pt idx="3">
                  <c:v>4.9579751999999999</c:v>
                </c:pt>
                <c:pt idx="4">
                  <c:v>4.6875097499999994</c:v>
                </c:pt>
                <c:pt idx="5">
                  <c:v>4.4816360999999993</c:v>
                </c:pt>
                <c:pt idx="6">
                  <c:v>2.4963983799999996</c:v>
                </c:pt>
                <c:pt idx="7">
                  <c:v>2.4176523200000002</c:v>
                </c:pt>
                <c:pt idx="8">
                  <c:v>2.3714283800000002</c:v>
                </c:pt>
                <c:pt idx="9">
                  <c:v>1.27668691</c:v>
                </c:pt>
                <c:pt idx="10">
                  <c:v>1.3038168000000001</c:v>
                </c:pt>
                <c:pt idx="11">
                  <c:v>1.32376629</c:v>
                </c:pt>
              </c:numCache>
            </c:numRef>
          </c:xVal>
          <c:yVal>
            <c:numRef>
              <c:f>'CSR - Rescaled'!$L$72:$L$83</c:f>
              <c:numCache>
                <c:formatCode>General</c:formatCode>
                <c:ptCount val="12"/>
                <c:pt idx="0">
                  <c:v>7618231852.3426714</c:v>
                </c:pt>
                <c:pt idx="1">
                  <c:v>7610826522.182642</c:v>
                </c:pt>
                <c:pt idx="2">
                  <c:v>7610826522.182642</c:v>
                </c:pt>
                <c:pt idx="3">
                  <c:v>1015292659.9181676</c:v>
                </c:pt>
                <c:pt idx="4">
                  <c:v>1015281439.3554815</c:v>
                </c:pt>
                <c:pt idx="5">
                  <c:v>1015393656.1493433</c:v>
                </c:pt>
                <c:pt idx="6">
                  <c:v>93713108.194260672</c:v>
                </c:pt>
                <c:pt idx="7">
                  <c:v>90243249.608382761</c:v>
                </c:pt>
                <c:pt idx="8">
                  <c:v>99574028.844686523</c:v>
                </c:pt>
                <c:pt idx="9">
                  <c:v>9280050.4872983191</c:v>
                </c:pt>
                <c:pt idx="10">
                  <c:v>8539656.0257412884</c:v>
                </c:pt>
                <c:pt idx="11">
                  <c:v>8539372.9088145625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81512"/>
        <c:axId val="384377984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3"/>
                <c:tx>
                  <c:v>170 C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noFill/>
                    <a:ln w="19050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'CSR - Rescaled'!$R$72:$R$83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6.1734142599999995</c:v>
                      </c:pt>
                      <c:pt idx="1">
                        <c:v>2.1226608000000002</c:v>
                      </c:pt>
                      <c:pt idx="2">
                        <c:v>2.2297228799999997</c:v>
                      </c:pt>
                      <c:pt idx="3">
                        <c:v>3.73517952</c:v>
                      </c:pt>
                      <c:pt idx="4">
                        <c:v>2.1697104</c:v>
                      </c:pt>
                      <c:pt idx="5">
                        <c:v>1.9200704799999999</c:v>
                      </c:pt>
                      <c:pt idx="6">
                        <c:v>1.5489662399999999</c:v>
                      </c:pt>
                      <c:pt idx="7">
                        <c:v>0.93745568000000001</c:v>
                      </c:pt>
                      <c:pt idx="8">
                        <c:v>0.76729583999999995</c:v>
                      </c:pt>
                      <c:pt idx="9">
                        <c:v>1.1057022599999999</c:v>
                      </c:pt>
                      <c:pt idx="10">
                        <c:v>6.3233713200000006</c:v>
                      </c:pt>
                      <c:pt idx="11">
                        <c:v>5.7437646000000004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'CSR - Rescaled'!$Q$72:$Q$83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2037137137067910</c:v>
                      </c:pt>
                      <c:pt idx="1">
                        <c:v>203862274935008.03</c:v>
                      </c:pt>
                      <c:pt idx="2">
                        <c:v>203835244070404.81</c:v>
                      </c:pt>
                      <c:pt idx="3">
                        <c:v>214044744486029.56</c:v>
                      </c:pt>
                      <c:pt idx="4">
                        <c:v>21660725744610.867</c:v>
                      </c:pt>
                      <c:pt idx="5">
                        <c:v>19111771436417.414</c:v>
                      </c:pt>
                      <c:pt idx="6">
                        <c:v>21661443894782.5</c:v>
                      </c:pt>
                      <c:pt idx="7">
                        <c:v>2070373266826.7463</c:v>
                      </c:pt>
                      <c:pt idx="8">
                        <c:v>2229743627472.8228</c:v>
                      </c:pt>
                      <c:pt idx="9">
                        <c:v>2070487665363.251</c:v>
                      </c:pt>
                      <c:pt idx="10">
                        <c:v>2057883474923012.2</c:v>
                      </c:pt>
                      <c:pt idx="11">
                        <c:v>2037047157494132.5</c:v>
                      </c:pt>
                    </c:numCache>
                  </c:numRef>
                </c:yVal>
                <c:smooth val="0"/>
              </c15:ser>
            </c15:filteredScatterSeries>
            <c15:filteredScatterSeries>
              <c15:ser>
                <c:idx val="4"/>
                <c:order val="4"/>
                <c:tx>
                  <c:v>145 C - S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5"/>
                    </a:solidFill>
                    <a:ln w="9525">
                      <a:solidFill>
                        <a:schemeClr val="accent5"/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Rescaled'!$C$126:$C$137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11.221402640000001</c:v>
                      </c:pt>
                      <c:pt idx="1">
                        <c:v>10.68077014</c:v>
                      </c:pt>
                      <c:pt idx="2">
                        <c:v>10.144729719999999</c:v>
                      </c:pt>
                      <c:pt idx="3">
                        <c:v>6.6537297000000004</c:v>
                      </c:pt>
                      <c:pt idx="4">
                        <c:v>7.2088602799999997</c:v>
                      </c:pt>
                      <c:pt idx="5">
                        <c:v>7.1388349900000003</c:v>
                      </c:pt>
                      <c:pt idx="6">
                        <c:v>3.43763912</c:v>
                      </c:pt>
                      <c:pt idx="7">
                        <c:v>3.3109925099999997</c:v>
                      </c:pt>
                      <c:pt idx="8">
                        <c:v>3.3171434399999997</c:v>
                      </c:pt>
                      <c:pt idx="9">
                        <c:v>1.7066225399999999</c:v>
                      </c:pt>
                      <c:pt idx="10">
                        <c:v>1.6386471300000001</c:v>
                      </c:pt>
                      <c:pt idx="11">
                        <c:v>1.6602713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Rescaled'!$B$126:$B$137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684715206478466.37</c:v>
                      </c:pt>
                      <c:pt idx="1">
                        <c:v>684692513496467.25</c:v>
                      </c:pt>
                      <c:pt idx="2">
                        <c:v>691443956762611.62</c:v>
                      </c:pt>
                      <c:pt idx="3">
                        <c:v>68483619423226.844</c:v>
                      </c:pt>
                      <c:pt idx="4">
                        <c:v>68488160074763.414</c:v>
                      </c:pt>
                      <c:pt idx="5">
                        <c:v>68482862706508.898</c:v>
                      </c:pt>
                      <c:pt idx="6">
                        <c:v>6848664635698.2412</c:v>
                      </c:pt>
                      <c:pt idx="7">
                        <c:v>6848588957341.3721</c:v>
                      </c:pt>
                      <c:pt idx="8">
                        <c:v>6848967365873.835</c:v>
                      </c:pt>
                      <c:pt idx="9">
                        <c:v>695571344553.40149</c:v>
                      </c:pt>
                      <c:pt idx="10">
                        <c:v>695617465131.25793</c:v>
                      </c:pt>
                      <c:pt idx="11">
                        <c:v>695655903619.00183</c:v>
                      </c:pt>
                    </c:numCache>
                  </c:numRef>
                </c:yVal>
                <c:smooth val="0"/>
              </c15:ser>
            </c15:filteredScatterSeries>
            <c15:filteredScatterSeries>
              <c15:ser>
                <c:idx val="5"/>
                <c:order val="5"/>
                <c:tx>
                  <c:v>150 C - S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6"/>
                    </a:solidFill>
                    <a:ln w="9525">
                      <a:solidFill>
                        <a:schemeClr val="accent6"/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Rescaled'!$H$126:$H$137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8.0610273599999989</c:v>
                      </c:pt>
                      <c:pt idx="1">
                        <c:v>8.6756175800000008</c:v>
                      </c:pt>
                      <c:pt idx="2">
                        <c:v>8.5089856499999996</c:v>
                      </c:pt>
                      <c:pt idx="3">
                        <c:v>5.1666934999999992</c:v>
                      </c:pt>
                      <c:pt idx="4">
                        <c:v>4.6448003699999996</c:v>
                      </c:pt>
                      <c:pt idx="5">
                        <c:v>5.4441816000000003</c:v>
                      </c:pt>
                      <c:pt idx="6">
                        <c:v>2.6736840000000002</c:v>
                      </c:pt>
                      <c:pt idx="7">
                        <c:v>2.4827986400000004</c:v>
                      </c:pt>
                      <c:pt idx="8">
                        <c:v>2.0550278999999998</c:v>
                      </c:pt>
                      <c:pt idx="9">
                        <c:v>1.3589945800000001</c:v>
                      </c:pt>
                      <c:pt idx="10">
                        <c:v>1.7354447599999998</c:v>
                      </c:pt>
                      <c:pt idx="11">
                        <c:v>1.61427024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Rescaled'!$G$126:$G$137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433476767380111.37</c:v>
                      </c:pt>
                      <c:pt idx="1">
                        <c:v>433424110423249.44</c:v>
                      </c:pt>
                      <c:pt idx="2">
                        <c:v>433567750447959.12</c:v>
                      </c:pt>
                      <c:pt idx="3">
                        <c:v>45538443504417.836</c:v>
                      </c:pt>
                      <c:pt idx="4">
                        <c:v>43368268867290.836</c:v>
                      </c:pt>
                      <c:pt idx="5">
                        <c:v>45540959704655.891</c:v>
                      </c:pt>
                      <c:pt idx="6">
                        <c:v>4608413245637.6221</c:v>
                      </c:pt>
                      <c:pt idx="7">
                        <c:v>4337306146022.5913</c:v>
                      </c:pt>
                      <c:pt idx="8">
                        <c:v>4336874802171.8696</c:v>
                      </c:pt>
                      <c:pt idx="9">
                        <c:v>406640425968.45074</c:v>
                      </c:pt>
                      <c:pt idx="10">
                        <c:v>440510089118.74689</c:v>
                      </c:pt>
                      <c:pt idx="11">
                        <c:v>440490617445.46997</c:v>
                      </c:pt>
                    </c:numCache>
                  </c:numRef>
                </c:yVal>
                <c:smooth val="0"/>
              </c15:ser>
            </c15:filteredScatterSeries>
            <c15:filteredScatterSeries>
              <c15:ser>
                <c:idx val="6"/>
                <c:order val="6"/>
                <c:tx>
                  <c:v>160 C - S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1">
                        <a:lumMod val="60000"/>
                      </a:schemeClr>
                    </a:solidFill>
                    <a:ln w="9525">
                      <a:solidFill>
                        <a:schemeClr val="accent1">
                          <a:lumMod val="60000"/>
                        </a:schemeClr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Rescaled'!$M$126:$M$137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8.6939025600000015</c:v>
                      </c:pt>
                      <c:pt idx="1">
                        <c:v>8.4472128000000009</c:v>
                      </c:pt>
                      <c:pt idx="2">
                        <c:v>7.8428063999999997</c:v>
                      </c:pt>
                      <c:pt idx="3">
                        <c:v>4.9579751999999999</c:v>
                      </c:pt>
                      <c:pt idx="4">
                        <c:v>4.6875097499999994</c:v>
                      </c:pt>
                      <c:pt idx="5">
                        <c:v>4.4816360999999993</c:v>
                      </c:pt>
                      <c:pt idx="6">
                        <c:v>2.4963983799999996</c:v>
                      </c:pt>
                      <c:pt idx="7">
                        <c:v>2.4176523200000002</c:v>
                      </c:pt>
                      <c:pt idx="8">
                        <c:v>2.3714283800000002</c:v>
                      </c:pt>
                      <c:pt idx="9">
                        <c:v>1.27668691</c:v>
                      </c:pt>
                      <c:pt idx="10">
                        <c:v>1.3038168000000001</c:v>
                      </c:pt>
                      <c:pt idx="11">
                        <c:v>1.32376629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Rescaled'!$L$126:$L$137</c15:sqref>
                        </c15:formulaRef>
                      </c:ext>
                    </c:extLst>
                    <c:numCache>
                      <c:formatCode>General</c:formatCode>
                      <c:ptCount val="12"/>
                      <c:pt idx="0">
                        <c:v>149681530240593.94</c:v>
                      </c:pt>
                      <c:pt idx="1">
                        <c:v>149536031761186.41</c:v>
                      </c:pt>
                      <c:pt idx="2">
                        <c:v>149536031761186.41</c:v>
                      </c:pt>
                      <c:pt idx="3">
                        <c:v>19948271715025.582</c:v>
                      </c:pt>
                      <c:pt idx="4">
                        <c:v>19948051255603.297</c:v>
                      </c:pt>
                      <c:pt idx="5">
                        <c:v>19950256069233.215</c:v>
                      </c:pt>
                      <c:pt idx="6">
                        <c:v>1841256830980.5142</c:v>
                      </c:pt>
                      <c:pt idx="7">
                        <c:v>1773081727765.0671</c:v>
                      </c:pt>
                      <c:pt idx="8">
                        <c:v>1956411054240.9509</c:v>
                      </c:pt>
                      <c:pt idx="9">
                        <c:v>182332617931.76279</c:v>
                      </c:pt>
                      <c:pt idx="10">
                        <c:v>167785492281.6767</c:v>
                      </c:pt>
                      <c:pt idx="11">
                        <c:v>167779929655.64343</c:v>
                      </c:pt>
                    </c:numCache>
                  </c:numRef>
                </c:yVal>
                <c:smooth val="0"/>
              </c15:ser>
            </c15:filteredScatterSeries>
            <c15:filteredScatterSeries>
              <c15:ser>
                <c:idx val="7"/>
                <c:order val="7"/>
                <c:tx>
                  <c:v>170 C - S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2">
                        <a:lumMod val="60000"/>
                      </a:schemeClr>
                    </a:solidFill>
                    <a:ln w="9525">
                      <a:solidFill>
                        <a:schemeClr val="accent2">
                          <a:lumMod val="60000"/>
                        </a:schemeClr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Rescaled'!$R$126:$R$135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6.1734142599999995</c:v>
                      </c:pt>
                      <c:pt idx="1">
                        <c:v>2.1226608000000002</c:v>
                      </c:pt>
                      <c:pt idx="2">
                        <c:v>2.2297228799999997</c:v>
                      </c:pt>
                      <c:pt idx="3">
                        <c:v>3.73517952</c:v>
                      </c:pt>
                      <c:pt idx="4">
                        <c:v>2.1697104</c:v>
                      </c:pt>
                      <c:pt idx="5">
                        <c:v>1.9200704799999999</c:v>
                      </c:pt>
                      <c:pt idx="6">
                        <c:v>1.5489662399999999</c:v>
                      </c:pt>
                      <c:pt idx="7">
                        <c:v>0.93745568000000001</c:v>
                      </c:pt>
                      <c:pt idx="8">
                        <c:v>0.76729583999999995</c:v>
                      </c:pt>
                      <c:pt idx="9">
                        <c:v>1.1057022599999999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'CSR - Rescaled'!$Q$126:$Q$135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77267308602858.031</c:v>
                      </c:pt>
                      <c:pt idx="1">
                        <c:v>7732365692648.4326</c:v>
                      </c:pt>
                      <c:pt idx="2">
                        <c:v>7731340429243.6797</c:v>
                      </c:pt>
                      <c:pt idx="3">
                        <c:v>8118580249745.1631</c:v>
                      </c:pt>
                      <c:pt idx="4">
                        <c:v>821577472727.07361</c:v>
                      </c:pt>
                      <c:pt idx="5">
                        <c:v>724897266195.05627</c:v>
                      </c:pt>
                      <c:pt idx="6">
                        <c:v>821604711703.73608</c:v>
                      </c:pt>
                      <c:pt idx="7">
                        <c:v>78527933745.913895</c:v>
                      </c:pt>
                      <c:pt idx="8">
                        <c:v>84572749587.773758</c:v>
                      </c:pt>
                      <c:pt idx="9">
                        <c:v>78532272809.231216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4381512"/>
        <c:scaling>
          <c:logBase val="10"/>
          <c:orientation val="minMax"/>
          <c:max val="15"/>
          <c:min val="0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Flow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7984"/>
        <c:crossesAt val="1000000"/>
        <c:crossBetween val="midCat"/>
      </c:valAx>
      <c:valAx>
        <c:axId val="384377984"/>
        <c:scaling>
          <c:logBase val="10"/>
          <c:orientation val="minMax"/>
          <c:min val="10000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 dirty="0">
                    <a:effectLst/>
                  </a:rPr>
                  <a:t>𝜖 ̇∕𝑒</a:t>
                </a:r>
                <a:r>
                  <a:rPr lang="en-US" sz="1200" b="1" i="0" baseline="0" dirty="0" err="1">
                    <a:effectLst/>
                  </a:rPr>
                  <a:t>xp</a:t>
                </a:r>
                <a:r>
                  <a:rPr lang="en-US" sz="1200" b="1" i="0" baseline="0" dirty="0">
                    <a:effectLst/>
                  </a:rPr>
                  <a:t>^((〖−𝑄〗∕𝑘𝑇) ) (s^-1) </a:t>
                </a:r>
                <a:endParaRPr lang="en-US" sz="1200" dirty="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1512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Berkovich Diamond Tip Area Function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Silica Area Function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Sheet1!$A$3:$A$1002</c:f>
              <c:numCache>
                <c:formatCode>General</c:formatCode>
                <c:ptCount val="1000"/>
                <c:pt idx="0">
                  <c:v>10</c:v>
                </c:pt>
                <c:pt idx="1">
                  <c:v>20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  <c:pt idx="7">
                  <c:v>80</c:v>
                </c:pt>
                <c:pt idx="8">
                  <c:v>90</c:v>
                </c:pt>
                <c:pt idx="9">
                  <c:v>100</c:v>
                </c:pt>
                <c:pt idx="10">
                  <c:v>110</c:v>
                </c:pt>
                <c:pt idx="11">
                  <c:v>120</c:v>
                </c:pt>
                <c:pt idx="12">
                  <c:v>130</c:v>
                </c:pt>
                <c:pt idx="13">
                  <c:v>140</c:v>
                </c:pt>
                <c:pt idx="14">
                  <c:v>150</c:v>
                </c:pt>
                <c:pt idx="15">
                  <c:v>160</c:v>
                </c:pt>
                <c:pt idx="16">
                  <c:v>170</c:v>
                </c:pt>
                <c:pt idx="17">
                  <c:v>180</c:v>
                </c:pt>
                <c:pt idx="18">
                  <c:v>190</c:v>
                </c:pt>
                <c:pt idx="19">
                  <c:v>200</c:v>
                </c:pt>
                <c:pt idx="20">
                  <c:v>210</c:v>
                </c:pt>
                <c:pt idx="21">
                  <c:v>220</c:v>
                </c:pt>
                <c:pt idx="22">
                  <c:v>230</c:v>
                </c:pt>
                <c:pt idx="23">
                  <c:v>240</c:v>
                </c:pt>
                <c:pt idx="24">
                  <c:v>250</c:v>
                </c:pt>
                <c:pt idx="25">
                  <c:v>260</c:v>
                </c:pt>
                <c:pt idx="26">
                  <c:v>270</c:v>
                </c:pt>
                <c:pt idx="27">
                  <c:v>280</c:v>
                </c:pt>
                <c:pt idx="28">
                  <c:v>290</c:v>
                </c:pt>
                <c:pt idx="29">
                  <c:v>300</c:v>
                </c:pt>
                <c:pt idx="30">
                  <c:v>310</c:v>
                </c:pt>
                <c:pt idx="31">
                  <c:v>320</c:v>
                </c:pt>
                <c:pt idx="32">
                  <c:v>330</c:v>
                </c:pt>
                <c:pt idx="33">
                  <c:v>340</c:v>
                </c:pt>
                <c:pt idx="34">
                  <c:v>350</c:v>
                </c:pt>
                <c:pt idx="35">
                  <c:v>360</c:v>
                </c:pt>
                <c:pt idx="36">
                  <c:v>370</c:v>
                </c:pt>
                <c:pt idx="37">
                  <c:v>380</c:v>
                </c:pt>
                <c:pt idx="38">
                  <c:v>390</c:v>
                </c:pt>
                <c:pt idx="39">
                  <c:v>400</c:v>
                </c:pt>
                <c:pt idx="40">
                  <c:v>410</c:v>
                </c:pt>
                <c:pt idx="41">
                  <c:v>420</c:v>
                </c:pt>
                <c:pt idx="42">
                  <c:v>430</c:v>
                </c:pt>
                <c:pt idx="43">
                  <c:v>440</c:v>
                </c:pt>
                <c:pt idx="44">
                  <c:v>450</c:v>
                </c:pt>
                <c:pt idx="45">
                  <c:v>460</c:v>
                </c:pt>
                <c:pt idx="46">
                  <c:v>470</c:v>
                </c:pt>
                <c:pt idx="47">
                  <c:v>480</c:v>
                </c:pt>
                <c:pt idx="48">
                  <c:v>490</c:v>
                </c:pt>
                <c:pt idx="49">
                  <c:v>500</c:v>
                </c:pt>
                <c:pt idx="50">
                  <c:v>510</c:v>
                </c:pt>
                <c:pt idx="51">
                  <c:v>520</c:v>
                </c:pt>
                <c:pt idx="52">
                  <c:v>530</c:v>
                </c:pt>
                <c:pt idx="53">
                  <c:v>540</c:v>
                </c:pt>
                <c:pt idx="54">
                  <c:v>550</c:v>
                </c:pt>
                <c:pt idx="55">
                  <c:v>560</c:v>
                </c:pt>
                <c:pt idx="56">
                  <c:v>570</c:v>
                </c:pt>
                <c:pt idx="57">
                  <c:v>580</c:v>
                </c:pt>
                <c:pt idx="58">
                  <c:v>590</c:v>
                </c:pt>
                <c:pt idx="59">
                  <c:v>600</c:v>
                </c:pt>
                <c:pt idx="60">
                  <c:v>610</c:v>
                </c:pt>
                <c:pt idx="61">
                  <c:v>620</c:v>
                </c:pt>
                <c:pt idx="62">
                  <c:v>630</c:v>
                </c:pt>
                <c:pt idx="63">
                  <c:v>640</c:v>
                </c:pt>
                <c:pt idx="64">
                  <c:v>650</c:v>
                </c:pt>
                <c:pt idx="65">
                  <c:v>660</c:v>
                </c:pt>
                <c:pt idx="66">
                  <c:v>670</c:v>
                </c:pt>
                <c:pt idx="67">
                  <c:v>680</c:v>
                </c:pt>
                <c:pt idx="68">
                  <c:v>690</c:v>
                </c:pt>
                <c:pt idx="69">
                  <c:v>700</c:v>
                </c:pt>
                <c:pt idx="70">
                  <c:v>710</c:v>
                </c:pt>
                <c:pt idx="71">
                  <c:v>720</c:v>
                </c:pt>
                <c:pt idx="72">
                  <c:v>730</c:v>
                </c:pt>
                <c:pt idx="73">
                  <c:v>740</c:v>
                </c:pt>
                <c:pt idx="74">
                  <c:v>750</c:v>
                </c:pt>
                <c:pt idx="75">
                  <c:v>760</c:v>
                </c:pt>
                <c:pt idx="76">
                  <c:v>770</c:v>
                </c:pt>
                <c:pt idx="77">
                  <c:v>780</c:v>
                </c:pt>
                <c:pt idx="78">
                  <c:v>790</c:v>
                </c:pt>
                <c:pt idx="79">
                  <c:v>800</c:v>
                </c:pt>
                <c:pt idx="80">
                  <c:v>810</c:v>
                </c:pt>
                <c:pt idx="81">
                  <c:v>820</c:v>
                </c:pt>
                <c:pt idx="82">
                  <c:v>830</c:v>
                </c:pt>
                <c:pt idx="83">
                  <c:v>840</c:v>
                </c:pt>
                <c:pt idx="84">
                  <c:v>850</c:v>
                </c:pt>
                <c:pt idx="85">
                  <c:v>860</c:v>
                </c:pt>
                <c:pt idx="86">
                  <c:v>870</c:v>
                </c:pt>
                <c:pt idx="87">
                  <c:v>880</c:v>
                </c:pt>
                <c:pt idx="88">
                  <c:v>890</c:v>
                </c:pt>
                <c:pt idx="89">
                  <c:v>900</c:v>
                </c:pt>
                <c:pt idx="90">
                  <c:v>910</c:v>
                </c:pt>
                <c:pt idx="91">
                  <c:v>920</c:v>
                </c:pt>
                <c:pt idx="92">
                  <c:v>930</c:v>
                </c:pt>
                <c:pt idx="93">
                  <c:v>940</c:v>
                </c:pt>
                <c:pt idx="94">
                  <c:v>950</c:v>
                </c:pt>
                <c:pt idx="95">
                  <c:v>960</c:v>
                </c:pt>
                <c:pt idx="96">
                  <c:v>970</c:v>
                </c:pt>
                <c:pt idx="97">
                  <c:v>980</c:v>
                </c:pt>
                <c:pt idx="98">
                  <c:v>990</c:v>
                </c:pt>
                <c:pt idx="99">
                  <c:v>1000</c:v>
                </c:pt>
                <c:pt idx="100">
                  <c:v>1010</c:v>
                </c:pt>
                <c:pt idx="101">
                  <c:v>1020</c:v>
                </c:pt>
                <c:pt idx="102">
                  <c:v>1030</c:v>
                </c:pt>
                <c:pt idx="103">
                  <c:v>1040</c:v>
                </c:pt>
                <c:pt idx="104">
                  <c:v>1050</c:v>
                </c:pt>
                <c:pt idx="105">
                  <c:v>1060</c:v>
                </c:pt>
                <c:pt idx="106">
                  <c:v>1070</c:v>
                </c:pt>
                <c:pt idx="107">
                  <c:v>1080</c:v>
                </c:pt>
                <c:pt idx="108">
                  <c:v>1090</c:v>
                </c:pt>
                <c:pt idx="109">
                  <c:v>1100</c:v>
                </c:pt>
                <c:pt idx="110">
                  <c:v>1110</c:v>
                </c:pt>
                <c:pt idx="111">
                  <c:v>1120</c:v>
                </c:pt>
                <c:pt idx="112">
                  <c:v>1130</c:v>
                </c:pt>
                <c:pt idx="113">
                  <c:v>1140</c:v>
                </c:pt>
                <c:pt idx="114">
                  <c:v>1150</c:v>
                </c:pt>
                <c:pt idx="115">
                  <c:v>1160</c:v>
                </c:pt>
                <c:pt idx="116">
                  <c:v>1170</c:v>
                </c:pt>
                <c:pt idx="117">
                  <c:v>1180</c:v>
                </c:pt>
                <c:pt idx="118">
                  <c:v>1190</c:v>
                </c:pt>
                <c:pt idx="119">
                  <c:v>1200</c:v>
                </c:pt>
                <c:pt idx="120">
                  <c:v>1210</c:v>
                </c:pt>
                <c:pt idx="121">
                  <c:v>1220</c:v>
                </c:pt>
                <c:pt idx="122">
                  <c:v>1230</c:v>
                </c:pt>
                <c:pt idx="123">
                  <c:v>1240</c:v>
                </c:pt>
                <c:pt idx="124">
                  <c:v>1250</c:v>
                </c:pt>
                <c:pt idx="125">
                  <c:v>1260</c:v>
                </c:pt>
                <c:pt idx="126">
                  <c:v>1270</c:v>
                </c:pt>
                <c:pt idx="127">
                  <c:v>1280</c:v>
                </c:pt>
                <c:pt idx="128">
                  <c:v>1290</c:v>
                </c:pt>
                <c:pt idx="129">
                  <c:v>1300</c:v>
                </c:pt>
                <c:pt idx="130">
                  <c:v>1310</c:v>
                </c:pt>
                <c:pt idx="131">
                  <c:v>1320</c:v>
                </c:pt>
                <c:pt idx="132">
                  <c:v>1330</c:v>
                </c:pt>
                <c:pt idx="133">
                  <c:v>1340</c:v>
                </c:pt>
                <c:pt idx="134">
                  <c:v>1350</c:v>
                </c:pt>
                <c:pt idx="135">
                  <c:v>1360</c:v>
                </c:pt>
                <c:pt idx="136">
                  <c:v>1370</c:v>
                </c:pt>
                <c:pt idx="137">
                  <c:v>1380</c:v>
                </c:pt>
                <c:pt idx="138">
                  <c:v>1390</c:v>
                </c:pt>
                <c:pt idx="139">
                  <c:v>1400</c:v>
                </c:pt>
                <c:pt idx="140">
                  <c:v>1410</c:v>
                </c:pt>
                <c:pt idx="141">
                  <c:v>1420</c:v>
                </c:pt>
                <c:pt idx="142">
                  <c:v>1430</c:v>
                </c:pt>
                <c:pt idx="143">
                  <c:v>1440</c:v>
                </c:pt>
                <c:pt idx="144">
                  <c:v>1450</c:v>
                </c:pt>
                <c:pt idx="145">
                  <c:v>1460</c:v>
                </c:pt>
                <c:pt idx="146">
                  <c:v>1470</c:v>
                </c:pt>
                <c:pt idx="147">
                  <c:v>1480</c:v>
                </c:pt>
                <c:pt idx="148">
                  <c:v>1490</c:v>
                </c:pt>
                <c:pt idx="149">
                  <c:v>1500</c:v>
                </c:pt>
                <c:pt idx="150">
                  <c:v>1510</c:v>
                </c:pt>
                <c:pt idx="151">
                  <c:v>1520</c:v>
                </c:pt>
                <c:pt idx="152">
                  <c:v>1530</c:v>
                </c:pt>
                <c:pt idx="153">
                  <c:v>1540</c:v>
                </c:pt>
                <c:pt idx="154">
                  <c:v>1550</c:v>
                </c:pt>
                <c:pt idx="155">
                  <c:v>1560</c:v>
                </c:pt>
                <c:pt idx="156">
                  <c:v>1570</c:v>
                </c:pt>
                <c:pt idx="157">
                  <c:v>1580</c:v>
                </c:pt>
                <c:pt idx="158">
                  <c:v>1590</c:v>
                </c:pt>
                <c:pt idx="159">
                  <c:v>1600</c:v>
                </c:pt>
                <c:pt idx="160">
                  <c:v>1610</c:v>
                </c:pt>
                <c:pt idx="161">
                  <c:v>1620</c:v>
                </c:pt>
                <c:pt idx="162">
                  <c:v>1630</c:v>
                </c:pt>
                <c:pt idx="163">
                  <c:v>1640</c:v>
                </c:pt>
                <c:pt idx="164">
                  <c:v>1650</c:v>
                </c:pt>
                <c:pt idx="165">
                  <c:v>1660</c:v>
                </c:pt>
                <c:pt idx="166">
                  <c:v>1670</c:v>
                </c:pt>
                <c:pt idx="167">
                  <c:v>1680</c:v>
                </c:pt>
                <c:pt idx="168">
                  <c:v>1690</c:v>
                </c:pt>
                <c:pt idx="169">
                  <c:v>1700</c:v>
                </c:pt>
                <c:pt idx="170">
                  <c:v>1710</c:v>
                </c:pt>
                <c:pt idx="171">
                  <c:v>1720</c:v>
                </c:pt>
                <c:pt idx="172">
                  <c:v>1730</c:v>
                </c:pt>
                <c:pt idx="173">
                  <c:v>1740</c:v>
                </c:pt>
                <c:pt idx="174">
                  <c:v>1750</c:v>
                </c:pt>
                <c:pt idx="175">
                  <c:v>1760</c:v>
                </c:pt>
                <c:pt idx="176">
                  <c:v>1770</c:v>
                </c:pt>
                <c:pt idx="177">
                  <c:v>1780</c:v>
                </c:pt>
                <c:pt idx="178">
                  <c:v>1790</c:v>
                </c:pt>
                <c:pt idx="179">
                  <c:v>1800</c:v>
                </c:pt>
                <c:pt idx="180">
                  <c:v>1810</c:v>
                </c:pt>
                <c:pt idx="181">
                  <c:v>1820</c:v>
                </c:pt>
                <c:pt idx="182">
                  <c:v>1830</c:v>
                </c:pt>
                <c:pt idx="183">
                  <c:v>1840</c:v>
                </c:pt>
                <c:pt idx="184">
                  <c:v>1850</c:v>
                </c:pt>
                <c:pt idx="185">
                  <c:v>1860</c:v>
                </c:pt>
                <c:pt idx="186">
                  <c:v>1870</c:v>
                </c:pt>
                <c:pt idx="187">
                  <c:v>1880</c:v>
                </c:pt>
                <c:pt idx="188">
                  <c:v>1890</c:v>
                </c:pt>
                <c:pt idx="189">
                  <c:v>1900</c:v>
                </c:pt>
                <c:pt idx="190">
                  <c:v>1910</c:v>
                </c:pt>
                <c:pt idx="191">
                  <c:v>1920</c:v>
                </c:pt>
                <c:pt idx="192">
                  <c:v>1930</c:v>
                </c:pt>
                <c:pt idx="193">
                  <c:v>1940</c:v>
                </c:pt>
                <c:pt idx="194">
                  <c:v>1950</c:v>
                </c:pt>
                <c:pt idx="195">
                  <c:v>1960</c:v>
                </c:pt>
                <c:pt idx="196">
                  <c:v>1970</c:v>
                </c:pt>
                <c:pt idx="197">
                  <c:v>1980</c:v>
                </c:pt>
                <c:pt idx="198">
                  <c:v>1990</c:v>
                </c:pt>
                <c:pt idx="199">
                  <c:v>2000</c:v>
                </c:pt>
                <c:pt idx="200">
                  <c:v>2010</c:v>
                </c:pt>
                <c:pt idx="201">
                  <c:v>2020</c:v>
                </c:pt>
                <c:pt idx="202">
                  <c:v>2030</c:v>
                </c:pt>
                <c:pt idx="203">
                  <c:v>2040</c:v>
                </c:pt>
                <c:pt idx="204">
                  <c:v>2050</c:v>
                </c:pt>
                <c:pt idx="205">
                  <c:v>2060</c:v>
                </c:pt>
                <c:pt idx="206">
                  <c:v>2070</c:v>
                </c:pt>
                <c:pt idx="207">
                  <c:v>2080</c:v>
                </c:pt>
                <c:pt idx="208">
                  <c:v>2090</c:v>
                </c:pt>
                <c:pt idx="209">
                  <c:v>2100</c:v>
                </c:pt>
                <c:pt idx="210">
                  <c:v>2110</c:v>
                </c:pt>
                <c:pt idx="211">
                  <c:v>2120</c:v>
                </c:pt>
                <c:pt idx="212">
                  <c:v>2130</c:v>
                </c:pt>
                <c:pt idx="213">
                  <c:v>2140</c:v>
                </c:pt>
                <c:pt idx="214">
                  <c:v>2150</c:v>
                </c:pt>
                <c:pt idx="215">
                  <c:v>2160</c:v>
                </c:pt>
                <c:pt idx="216">
                  <c:v>2170</c:v>
                </c:pt>
                <c:pt idx="217">
                  <c:v>2180</c:v>
                </c:pt>
                <c:pt idx="218">
                  <c:v>2190</c:v>
                </c:pt>
                <c:pt idx="219">
                  <c:v>2200</c:v>
                </c:pt>
                <c:pt idx="220">
                  <c:v>2210</c:v>
                </c:pt>
                <c:pt idx="221">
                  <c:v>2220</c:v>
                </c:pt>
                <c:pt idx="222">
                  <c:v>2230</c:v>
                </c:pt>
                <c:pt idx="223">
                  <c:v>2240</c:v>
                </c:pt>
                <c:pt idx="224">
                  <c:v>2250</c:v>
                </c:pt>
                <c:pt idx="225">
                  <c:v>2260</c:v>
                </c:pt>
                <c:pt idx="226">
                  <c:v>2270</c:v>
                </c:pt>
                <c:pt idx="227">
                  <c:v>2280</c:v>
                </c:pt>
                <c:pt idx="228">
                  <c:v>2290</c:v>
                </c:pt>
                <c:pt idx="229">
                  <c:v>2300</c:v>
                </c:pt>
                <c:pt idx="230">
                  <c:v>2310</c:v>
                </c:pt>
                <c:pt idx="231">
                  <c:v>2320</c:v>
                </c:pt>
                <c:pt idx="232">
                  <c:v>2330</c:v>
                </c:pt>
                <c:pt idx="233">
                  <c:v>2340</c:v>
                </c:pt>
                <c:pt idx="234">
                  <c:v>2350</c:v>
                </c:pt>
                <c:pt idx="235">
                  <c:v>2360</c:v>
                </c:pt>
                <c:pt idx="236">
                  <c:v>2370</c:v>
                </c:pt>
                <c:pt idx="237">
                  <c:v>2380</c:v>
                </c:pt>
                <c:pt idx="238">
                  <c:v>2390</c:v>
                </c:pt>
                <c:pt idx="239">
                  <c:v>2400</c:v>
                </c:pt>
                <c:pt idx="240">
                  <c:v>2410</c:v>
                </c:pt>
                <c:pt idx="241">
                  <c:v>2420</c:v>
                </c:pt>
                <c:pt idx="242">
                  <c:v>2430</c:v>
                </c:pt>
                <c:pt idx="243">
                  <c:v>2440</c:v>
                </c:pt>
                <c:pt idx="244">
                  <c:v>2450</c:v>
                </c:pt>
                <c:pt idx="245">
                  <c:v>2460</c:v>
                </c:pt>
                <c:pt idx="246">
                  <c:v>2470</c:v>
                </c:pt>
                <c:pt idx="247">
                  <c:v>2480</c:v>
                </c:pt>
                <c:pt idx="248">
                  <c:v>2490</c:v>
                </c:pt>
                <c:pt idx="249">
                  <c:v>2500</c:v>
                </c:pt>
                <c:pt idx="250">
                  <c:v>2510</c:v>
                </c:pt>
                <c:pt idx="251">
                  <c:v>2520</c:v>
                </c:pt>
                <c:pt idx="252">
                  <c:v>2530</c:v>
                </c:pt>
                <c:pt idx="253">
                  <c:v>2540</c:v>
                </c:pt>
                <c:pt idx="254">
                  <c:v>2550</c:v>
                </c:pt>
                <c:pt idx="255">
                  <c:v>2560</c:v>
                </c:pt>
                <c:pt idx="256">
                  <c:v>2570</c:v>
                </c:pt>
                <c:pt idx="257">
                  <c:v>2580</c:v>
                </c:pt>
                <c:pt idx="258">
                  <c:v>2590</c:v>
                </c:pt>
                <c:pt idx="259">
                  <c:v>2600</c:v>
                </c:pt>
                <c:pt idx="260">
                  <c:v>2610</c:v>
                </c:pt>
                <c:pt idx="261">
                  <c:v>2620</c:v>
                </c:pt>
                <c:pt idx="262">
                  <c:v>2630</c:v>
                </c:pt>
                <c:pt idx="263">
                  <c:v>2640</c:v>
                </c:pt>
                <c:pt idx="264">
                  <c:v>2650</c:v>
                </c:pt>
                <c:pt idx="265">
                  <c:v>2660</c:v>
                </c:pt>
                <c:pt idx="266">
                  <c:v>2670</c:v>
                </c:pt>
                <c:pt idx="267">
                  <c:v>2680</c:v>
                </c:pt>
                <c:pt idx="268">
                  <c:v>2690</c:v>
                </c:pt>
                <c:pt idx="269">
                  <c:v>2700</c:v>
                </c:pt>
                <c:pt idx="270">
                  <c:v>2710</c:v>
                </c:pt>
                <c:pt idx="271">
                  <c:v>2720</c:v>
                </c:pt>
                <c:pt idx="272">
                  <c:v>2730</c:v>
                </c:pt>
                <c:pt idx="273">
                  <c:v>2740</c:v>
                </c:pt>
                <c:pt idx="274">
                  <c:v>2750</c:v>
                </c:pt>
                <c:pt idx="275">
                  <c:v>2760</c:v>
                </c:pt>
                <c:pt idx="276">
                  <c:v>2770</c:v>
                </c:pt>
                <c:pt idx="277">
                  <c:v>2780</c:v>
                </c:pt>
                <c:pt idx="278">
                  <c:v>2790</c:v>
                </c:pt>
                <c:pt idx="279">
                  <c:v>2800</c:v>
                </c:pt>
                <c:pt idx="280">
                  <c:v>2810</c:v>
                </c:pt>
                <c:pt idx="281">
                  <c:v>2820</c:v>
                </c:pt>
                <c:pt idx="282">
                  <c:v>2830</c:v>
                </c:pt>
                <c:pt idx="283">
                  <c:v>2840</c:v>
                </c:pt>
                <c:pt idx="284">
                  <c:v>2850</c:v>
                </c:pt>
                <c:pt idx="285">
                  <c:v>2860</c:v>
                </c:pt>
                <c:pt idx="286">
                  <c:v>2870</c:v>
                </c:pt>
                <c:pt idx="287">
                  <c:v>2880</c:v>
                </c:pt>
                <c:pt idx="288">
                  <c:v>2890</c:v>
                </c:pt>
                <c:pt idx="289">
                  <c:v>2900</c:v>
                </c:pt>
                <c:pt idx="290">
                  <c:v>2910</c:v>
                </c:pt>
                <c:pt idx="291">
                  <c:v>2920</c:v>
                </c:pt>
                <c:pt idx="292">
                  <c:v>2930</c:v>
                </c:pt>
                <c:pt idx="293">
                  <c:v>2940</c:v>
                </c:pt>
                <c:pt idx="294">
                  <c:v>2950</c:v>
                </c:pt>
                <c:pt idx="295">
                  <c:v>2960</c:v>
                </c:pt>
                <c:pt idx="296">
                  <c:v>2970</c:v>
                </c:pt>
                <c:pt idx="297">
                  <c:v>2980</c:v>
                </c:pt>
                <c:pt idx="298">
                  <c:v>2990</c:v>
                </c:pt>
                <c:pt idx="299">
                  <c:v>3000</c:v>
                </c:pt>
                <c:pt idx="300">
                  <c:v>3010</c:v>
                </c:pt>
                <c:pt idx="301">
                  <c:v>3020</c:v>
                </c:pt>
                <c:pt idx="302">
                  <c:v>3030</c:v>
                </c:pt>
                <c:pt idx="303">
                  <c:v>3040</c:v>
                </c:pt>
                <c:pt idx="304">
                  <c:v>3050</c:v>
                </c:pt>
                <c:pt idx="305">
                  <c:v>3060</c:v>
                </c:pt>
                <c:pt idx="306">
                  <c:v>3070</c:v>
                </c:pt>
                <c:pt idx="307">
                  <c:v>3080</c:v>
                </c:pt>
                <c:pt idx="308">
                  <c:v>3090</c:v>
                </c:pt>
                <c:pt idx="309">
                  <c:v>3100</c:v>
                </c:pt>
                <c:pt idx="310">
                  <c:v>3110</c:v>
                </c:pt>
                <c:pt idx="311">
                  <c:v>3120</c:v>
                </c:pt>
                <c:pt idx="312">
                  <c:v>3130</c:v>
                </c:pt>
                <c:pt idx="313">
                  <c:v>3140</c:v>
                </c:pt>
                <c:pt idx="314">
                  <c:v>3150</c:v>
                </c:pt>
                <c:pt idx="315">
                  <c:v>3160</c:v>
                </c:pt>
                <c:pt idx="316">
                  <c:v>3170</c:v>
                </c:pt>
                <c:pt idx="317">
                  <c:v>3180</c:v>
                </c:pt>
                <c:pt idx="318">
                  <c:v>3190</c:v>
                </c:pt>
                <c:pt idx="319">
                  <c:v>3200</c:v>
                </c:pt>
                <c:pt idx="320">
                  <c:v>3210</c:v>
                </c:pt>
                <c:pt idx="321">
                  <c:v>3220</c:v>
                </c:pt>
                <c:pt idx="322">
                  <c:v>3230</c:v>
                </c:pt>
                <c:pt idx="323">
                  <c:v>3240</c:v>
                </c:pt>
                <c:pt idx="324">
                  <c:v>3250</c:v>
                </c:pt>
                <c:pt idx="325">
                  <c:v>3260</c:v>
                </c:pt>
                <c:pt idx="326">
                  <c:v>3270</c:v>
                </c:pt>
                <c:pt idx="327">
                  <c:v>3280</c:v>
                </c:pt>
                <c:pt idx="328">
                  <c:v>3290</c:v>
                </c:pt>
                <c:pt idx="329">
                  <c:v>3300</c:v>
                </c:pt>
                <c:pt idx="330">
                  <c:v>3310</c:v>
                </c:pt>
                <c:pt idx="331">
                  <c:v>3320</c:v>
                </c:pt>
                <c:pt idx="332">
                  <c:v>3330</c:v>
                </c:pt>
                <c:pt idx="333">
                  <c:v>3340</c:v>
                </c:pt>
                <c:pt idx="334">
                  <c:v>3350</c:v>
                </c:pt>
                <c:pt idx="335">
                  <c:v>3360</c:v>
                </c:pt>
                <c:pt idx="336">
                  <c:v>3370</c:v>
                </c:pt>
                <c:pt idx="337">
                  <c:v>3380</c:v>
                </c:pt>
                <c:pt idx="338">
                  <c:v>3390</c:v>
                </c:pt>
                <c:pt idx="339">
                  <c:v>3400</c:v>
                </c:pt>
                <c:pt idx="340">
                  <c:v>3410</c:v>
                </c:pt>
                <c:pt idx="341">
                  <c:v>3420</c:v>
                </c:pt>
                <c:pt idx="342">
                  <c:v>3430</c:v>
                </c:pt>
                <c:pt idx="343">
                  <c:v>3440</c:v>
                </c:pt>
                <c:pt idx="344">
                  <c:v>3450</c:v>
                </c:pt>
                <c:pt idx="345">
                  <c:v>3460</c:v>
                </c:pt>
                <c:pt idx="346">
                  <c:v>3470</c:v>
                </c:pt>
                <c:pt idx="347">
                  <c:v>3480</c:v>
                </c:pt>
                <c:pt idx="348">
                  <c:v>3490</c:v>
                </c:pt>
                <c:pt idx="349">
                  <c:v>3500</c:v>
                </c:pt>
                <c:pt idx="350">
                  <c:v>3510</c:v>
                </c:pt>
                <c:pt idx="351">
                  <c:v>3520</c:v>
                </c:pt>
                <c:pt idx="352">
                  <c:v>3530</c:v>
                </c:pt>
                <c:pt idx="353">
                  <c:v>3540</c:v>
                </c:pt>
                <c:pt idx="354">
                  <c:v>3550</c:v>
                </c:pt>
                <c:pt idx="355">
                  <c:v>3560</c:v>
                </c:pt>
                <c:pt idx="356">
                  <c:v>3570</c:v>
                </c:pt>
                <c:pt idx="357">
                  <c:v>3580</c:v>
                </c:pt>
                <c:pt idx="358">
                  <c:v>3590</c:v>
                </c:pt>
                <c:pt idx="359">
                  <c:v>3600</c:v>
                </c:pt>
                <c:pt idx="360">
                  <c:v>3610</c:v>
                </c:pt>
                <c:pt idx="361">
                  <c:v>3620</c:v>
                </c:pt>
                <c:pt idx="362">
                  <c:v>3630</c:v>
                </c:pt>
                <c:pt idx="363">
                  <c:v>3640</c:v>
                </c:pt>
                <c:pt idx="364">
                  <c:v>3650</c:v>
                </c:pt>
                <c:pt idx="365">
                  <c:v>3660</c:v>
                </c:pt>
                <c:pt idx="366">
                  <c:v>3670</c:v>
                </c:pt>
                <c:pt idx="367">
                  <c:v>3680</c:v>
                </c:pt>
                <c:pt idx="368">
                  <c:v>3690</c:v>
                </c:pt>
                <c:pt idx="369">
                  <c:v>3700</c:v>
                </c:pt>
                <c:pt idx="370">
                  <c:v>3710</c:v>
                </c:pt>
                <c:pt idx="371">
                  <c:v>3720</c:v>
                </c:pt>
                <c:pt idx="372">
                  <c:v>3730</c:v>
                </c:pt>
                <c:pt idx="373">
                  <c:v>3740</c:v>
                </c:pt>
                <c:pt idx="374">
                  <c:v>3750</c:v>
                </c:pt>
                <c:pt idx="375">
                  <c:v>3760</c:v>
                </c:pt>
                <c:pt idx="376">
                  <c:v>3770</c:v>
                </c:pt>
                <c:pt idx="377">
                  <c:v>3780</c:v>
                </c:pt>
                <c:pt idx="378">
                  <c:v>3790</c:v>
                </c:pt>
                <c:pt idx="379">
                  <c:v>3800</c:v>
                </c:pt>
                <c:pt idx="380">
                  <c:v>3810</c:v>
                </c:pt>
                <c:pt idx="381">
                  <c:v>3820</c:v>
                </c:pt>
                <c:pt idx="382">
                  <c:v>3830</c:v>
                </c:pt>
                <c:pt idx="383">
                  <c:v>3840</c:v>
                </c:pt>
                <c:pt idx="384">
                  <c:v>3850</c:v>
                </c:pt>
                <c:pt idx="385">
                  <c:v>3860</c:v>
                </c:pt>
                <c:pt idx="386">
                  <c:v>3870</c:v>
                </c:pt>
                <c:pt idx="387">
                  <c:v>3880</c:v>
                </c:pt>
                <c:pt idx="388">
                  <c:v>3890</c:v>
                </c:pt>
                <c:pt idx="389">
                  <c:v>3900</c:v>
                </c:pt>
                <c:pt idx="390">
                  <c:v>3910</c:v>
                </c:pt>
                <c:pt idx="391">
                  <c:v>3920</c:v>
                </c:pt>
                <c:pt idx="392">
                  <c:v>3930</c:v>
                </c:pt>
                <c:pt idx="393">
                  <c:v>3940</c:v>
                </c:pt>
                <c:pt idx="394">
                  <c:v>3950</c:v>
                </c:pt>
                <c:pt idx="395">
                  <c:v>3960</c:v>
                </c:pt>
                <c:pt idx="396">
                  <c:v>3970</c:v>
                </c:pt>
                <c:pt idx="397">
                  <c:v>3980</c:v>
                </c:pt>
                <c:pt idx="398">
                  <c:v>3990</c:v>
                </c:pt>
                <c:pt idx="399">
                  <c:v>4000</c:v>
                </c:pt>
                <c:pt idx="400">
                  <c:v>4010</c:v>
                </c:pt>
                <c:pt idx="401">
                  <c:v>4020</c:v>
                </c:pt>
                <c:pt idx="402">
                  <c:v>4030</c:v>
                </c:pt>
                <c:pt idx="403">
                  <c:v>4040</c:v>
                </c:pt>
                <c:pt idx="404">
                  <c:v>4050</c:v>
                </c:pt>
                <c:pt idx="405">
                  <c:v>4060</c:v>
                </c:pt>
                <c:pt idx="406">
                  <c:v>4070</c:v>
                </c:pt>
                <c:pt idx="407">
                  <c:v>4080</c:v>
                </c:pt>
                <c:pt idx="408">
                  <c:v>4090</c:v>
                </c:pt>
                <c:pt idx="409">
                  <c:v>4100</c:v>
                </c:pt>
                <c:pt idx="410">
                  <c:v>4110</c:v>
                </c:pt>
                <c:pt idx="411">
                  <c:v>4120</c:v>
                </c:pt>
                <c:pt idx="412">
                  <c:v>4130</c:v>
                </c:pt>
                <c:pt idx="413">
                  <c:v>4140</c:v>
                </c:pt>
                <c:pt idx="414">
                  <c:v>4150</c:v>
                </c:pt>
                <c:pt idx="415">
                  <c:v>4160</c:v>
                </c:pt>
                <c:pt idx="416">
                  <c:v>4170</c:v>
                </c:pt>
                <c:pt idx="417">
                  <c:v>4180</c:v>
                </c:pt>
                <c:pt idx="418">
                  <c:v>4190</c:v>
                </c:pt>
                <c:pt idx="419">
                  <c:v>4200</c:v>
                </c:pt>
                <c:pt idx="420">
                  <c:v>4210</c:v>
                </c:pt>
                <c:pt idx="421">
                  <c:v>4220</c:v>
                </c:pt>
                <c:pt idx="422">
                  <c:v>4230</c:v>
                </c:pt>
                <c:pt idx="423">
                  <c:v>4240</c:v>
                </c:pt>
                <c:pt idx="424">
                  <c:v>4250</c:v>
                </c:pt>
                <c:pt idx="425">
                  <c:v>4260</c:v>
                </c:pt>
                <c:pt idx="426">
                  <c:v>4270</c:v>
                </c:pt>
                <c:pt idx="427">
                  <c:v>4280</c:v>
                </c:pt>
                <c:pt idx="428">
                  <c:v>4290</c:v>
                </c:pt>
                <c:pt idx="429">
                  <c:v>4300</c:v>
                </c:pt>
                <c:pt idx="430">
                  <c:v>4310</c:v>
                </c:pt>
                <c:pt idx="431">
                  <c:v>4320</c:v>
                </c:pt>
                <c:pt idx="432">
                  <c:v>4330</c:v>
                </c:pt>
                <c:pt idx="433">
                  <c:v>4340</c:v>
                </c:pt>
                <c:pt idx="434">
                  <c:v>4350</c:v>
                </c:pt>
                <c:pt idx="435">
                  <c:v>4360</c:v>
                </c:pt>
                <c:pt idx="436">
                  <c:v>4370</c:v>
                </c:pt>
                <c:pt idx="437">
                  <c:v>4380</c:v>
                </c:pt>
                <c:pt idx="438">
                  <c:v>4390</c:v>
                </c:pt>
                <c:pt idx="439">
                  <c:v>4400</c:v>
                </c:pt>
                <c:pt idx="440">
                  <c:v>4410</c:v>
                </c:pt>
                <c:pt idx="441">
                  <c:v>4420</c:v>
                </c:pt>
                <c:pt idx="442">
                  <c:v>4430</c:v>
                </c:pt>
                <c:pt idx="443">
                  <c:v>4440</c:v>
                </c:pt>
                <c:pt idx="444">
                  <c:v>4450</c:v>
                </c:pt>
                <c:pt idx="445">
                  <c:v>4460</c:v>
                </c:pt>
                <c:pt idx="446">
                  <c:v>4470</c:v>
                </c:pt>
                <c:pt idx="447">
                  <c:v>4480</c:v>
                </c:pt>
                <c:pt idx="448">
                  <c:v>4490</c:v>
                </c:pt>
                <c:pt idx="449">
                  <c:v>4500</c:v>
                </c:pt>
                <c:pt idx="450">
                  <c:v>4510</c:v>
                </c:pt>
                <c:pt idx="451">
                  <c:v>4520</c:v>
                </c:pt>
                <c:pt idx="452">
                  <c:v>4530</c:v>
                </c:pt>
                <c:pt idx="453">
                  <c:v>4540</c:v>
                </c:pt>
                <c:pt idx="454">
                  <c:v>4550</c:v>
                </c:pt>
                <c:pt idx="455">
                  <c:v>4560</c:v>
                </c:pt>
                <c:pt idx="456">
                  <c:v>4570</c:v>
                </c:pt>
                <c:pt idx="457">
                  <c:v>4580</c:v>
                </c:pt>
                <c:pt idx="458">
                  <c:v>4590</c:v>
                </c:pt>
                <c:pt idx="459">
                  <c:v>4600</c:v>
                </c:pt>
                <c:pt idx="460">
                  <c:v>4610</c:v>
                </c:pt>
                <c:pt idx="461">
                  <c:v>4620</c:v>
                </c:pt>
                <c:pt idx="462">
                  <c:v>4630</c:v>
                </c:pt>
                <c:pt idx="463">
                  <c:v>4640</c:v>
                </c:pt>
                <c:pt idx="464">
                  <c:v>4650</c:v>
                </c:pt>
                <c:pt idx="465">
                  <c:v>4660</c:v>
                </c:pt>
                <c:pt idx="466">
                  <c:v>4670</c:v>
                </c:pt>
                <c:pt idx="467">
                  <c:v>4680</c:v>
                </c:pt>
                <c:pt idx="468">
                  <c:v>4690</c:v>
                </c:pt>
                <c:pt idx="469">
                  <c:v>4700</c:v>
                </c:pt>
                <c:pt idx="470">
                  <c:v>4710</c:v>
                </c:pt>
                <c:pt idx="471">
                  <c:v>4720</c:v>
                </c:pt>
                <c:pt idx="472">
                  <c:v>4730</c:v>
                </c:pt>
                <c:pt idx="473">
                  <c:v>4740</c:v>
                </c:pt>
                <c:pt idx="474">
                  <c:v>4750</c:v>
                </c:pt>
                <c:pt idx="475">
                  <c:v>4760</c:v>
                </c:pt>
                <c:pt idx="476">
                  <c:v>4770</c:v>
                </c:pt>
                <c:pt idx="477">
                  <c:v>4780</c:v>
                </c:pt>
                <c:pt idx="478">
                  <c:v>4790</c:v>
                </c:pt>
                <c:pt idx="479">
                  <c:v>4800</c:v>
                </c:pt>
                <c:pt idx="480">
                  <c:v>4810</c:v>
                </c:pt>
                <c:pt idx="481">
                  <c:v>4820</c:v>
                </c:pt>
                <c:pt idx="482">
                  <c:v>4830</c:v>
                </c:pt>
                <c:pt idx="483">
                  <c:v>4840</c:v>
                </c:pt>
                <c:pt idx="484">
                  <c:v>4850</c:v>
                </c:pt>
                <c:pt idx="485">
                  <c:v>4860</c:v>
                </c:pt>
                <c:pt idx="486">
                  <c:v>4870</c:v>
                </c:pt>
                <c:pt idx="487">
                  <c:v>4880</c:v>
                </c:pt>
                <c:pt idx="488">
                  <c:v>4890</c:v>
                </c:pt>
                <c:pt idx="489">
                  <c:v>4900</c:v>
                </c:pt>
                <c:pt idx="490">
                  <c:v>4910</c:v>
                </c:pt>
                <c:pt idx="491">
                  <c:v>4920</c:v>
                </c:pt>
                <c:pt idx="492">
                  <c:v>4930</c:v>
                </c:pt>
                <c:pt idx="493">
                  <c:v>4940</c:v>
                </c:pt>
                <c:pt idx="494">
                  <c:v>4950</c:v>
                </c:pt>
                <c:pt idx="495">
                  <c:v>4960</c:v>
                </c:pt>
                <c:pt idx="496">
                  <c:v>4970</c:v>
                </c:pt>
                <c:pt idx="497">
                  <c:v>4980</c:v>
                </c:pt>
                <c:pt idx="498">
                  <c:v>4990</c:v>
                </c:pt>
                <c:pt idx="499">
                  <c:v>5000</c:v>
                </c:pt>
                <c:pt idx="500">
                  <c:v>5010</c:v>
                </c:pt>
                <c:pt idx="501">
                  <c:v>5020</c:v>
                </c:pt>
                <c:pt idx="502">
                  <c:v>5030</c:v>
                </c:pt>
                <c:pt idx="503">
                  <c:v>5040</c:v>
                </c:pt>
                <c:pt idx="504">
                  <c:v>5050</c:v>
                </c:pt>
                <c:pt idx="505">
                  <c:v>5060</c:v>
                </c:pt>
                <c:pt idx="506">
                  <c:v>5070</c:v>
                </c:pt>
                <c:pt idx="507">
                  <c:v>5080</c:v>
                </c:pt>
                <c:pt idx="508">
                  <c:v>5090</c:v>
                </c:pt>
                <c:pt idx="509">
                  <c:v>5100</c:v>
                </c:pt>
                <c:pt idx="510">
                  <c:v>5110</c:v>
                </c:pt>
                <c:pt idx="511">
                  <c:v>5120</c:v>
                </c:pt>
                <c:pt idx="512">
                  <c:v>5130</c:v>
                </c:pt>
                <c:pt idx="513">
                  <c:v>5140</c:v>
                </c:pt>
                <c:pt idx="514">
                  <c:v>5150</c:v>
                </c:pt>
                <c:pt idx="515">
                  <c:v>5160</c:v>
                </c:pt>
                <c:pt idx="516">
                  <c:v>5170</c:v>
                </c:pt>
                <c:pt idx="517">
                  <c:v>5180</c:v>
                </c:pt>
                <c:pt idx="518">
                  <c:v>5190</c:v>
                </c:pt>
                <c:pt idx="519">
                  <c:v>5200</c:v>
                </c:pt>
                <c:pt idx="520">
                  <c:v>5210</c:v>
                </c:pt>
                <c:pt idx="521">
                  <c:v>5220</c:v>
                </c:pt>
                <c:pt idx="522">
                  <c:v>5230</c:v>
                </c:pt>
                <c:pt idx="523">
                  <c:v>5240</c:v>
                </c:pt>
                <c:pt idx="524">
                  <c:v>5250</c:v>
                </c:pt>
                <c:pt idx="525">
                  <c:v>5260</c:v>
                </c:pt>
                <c:pt idx="526">
                  <c:v>5270</c:v>
                </c:pt>
                <c:pt idx="527">
                  <c:v>5280</c:v>
                </c:pt>
                <c:pt idx="528">
                  <c:v>5290</c:v>
                </c:pt>
                <c:pt idx="529">
                  <c:v>5300</c:v>
                </c:pt>
                <c:pt idx="530">
                  <c:v>5310</c:v>
                </c:pt>
                <c:pt idx="531">
                  <c:v>5320</c:v>
                </c:pt>
                <c:pt idx="532">
                  <c:v>5330</c:v>
                </c:pt>
                <c:pt idx="533">
                  <c:v>5340</c:v>
                </c:pt>
                <c:pt idx="534">
                  <c:v>5350</c:v>
                </c:pt>
                <c:pt idx="535">
                  <c:v>5360</c:v>
                </c:pt>
                <c:pt idx="536">
                  <c:v>5370</c:v>
                </c:pt>
                <c:pt idx="537">
                  <c:v>5380</c:v>
                </c:pt>
                <c:pt idx="538">
                  <c:v>5390</c:v>
                </c:pt>
                <c:pt idx="539">
                  <c:v>5400</c:v>
                </c:pt>
                <c:pt idx="540">
                  <c:v>5410</c:v>
                </c:pt>
                <c:pt idx="541">
                  <c:v>5420</c:v>
                </c:pt>
                <c:pt idx="542">
                  <c:v>5430</c:v>
                </c:pt>
                <c:pt idx="543">
                  <c:v>5440</c:v>
                </c:pt>
                <c:pt idx="544">
                  <c:v>5450</c:v>
                </c:pt>
                <c:pt idx="545">
                  <c:v>5460</c:v>
                </c:pt>
                <c:pt idx="546">
                  <c:v>5470</c:v>
                </c:pt>
                <c:pt idx="547">
                  <c:v>5480</c:v>
                </c:pt>
                <c:pt idx="548">
                  <c:v>5490</c:v>
                </c:pt>
                <c:pt idx="549">
                  <c:v>5500</c:v>
                </c:pt>
                <c:pt idx="550">
                  <c:v>5510</c:v>
                </c:pt>
                <c:pt idx="551">
                  <c:v>5520</c:v>
                </c:pt>
                <c:pt idx="552">
                  <c:v>5530</c:v>
                </c:pt>
                <c:pt idx="553">
                  <c:v>5540</c:v>
                </c:pt>
                <c:pt idx="554">
                  <c:v>5550</c:v>
                </c:pt>
                <c:pt idx="555">
                  <c:v>5560</c:v>
                </c:pt>
                <c:pt idx="556">
                  <c:v>5570</c:v>
                </c:pt>
                <c:pt idx="557">
                  <c:v>5580</c:v>
                </c:pt>
                <c:pt idx="558">
                  <c:v>5590</c:v>
                </c:pt>
                <c:pt idx="559">
                  <c:v>5600</c:v>
                </c:pt>
                <c:pt idx="560">
                  <c:v>5610</c:v>
                </c:pt>
                <c:pt idx="561">
                  <c:v>5620</c:v>
                </c:pt>
                <c:pt idx="562">
                  <c:v>5630</c:v>
                </c:pt>
                <c:pt idx="563">
                  <c:v>5640</c:v>
                </c:pt>
                <c:pt idx="564">
                  <c:v>5650</c:v>
                </c:pt>
                <c:pt idx="565">
                  <c:v>5660</c:v>
                </c:pt>
                <c:pt idx="566">
                  <c:v>5670</c:v>
                </c:pt>
                <c:pt idx="567">
                  <c:v>5680</c:v>
                </c:pt>
                <c:pt idx="568">
                  <c:v>5690</c:v>
                </c:pt>
                <c:pt idx="569">
                  <c:v>5700</c:v>
                </c:pt>
                <c:pt idx="570">
                  <c:v>5710</c:v>
                </c:pt>
                <c:pt idx="571">
                  <c:v>5720</c:v>
                </c:pt>
                <c:pt idx="572">
                  <c:v>5730</c:v>
                </c:pt>
                <c:pt idx="573">
                  <c:v>5740</c:v>
                </c:pt>
                <c:pt idx="574">
                  <c:v>5750</c:v>
                </c:pt>
                <c:pt idx="575">
                  <c:v>5760</c:v>
                </c:pt>
                <c:pt idx="576">
                  <c:v>5770</c:v>
                </c:pt>
                <c:pt idx="577">
                  <c:v>5780</c:v>
                </c:pt>
                <c:pt idx="578">
                  <c:v>5790</c:v>
                </c:pt>
                <c:pt idx="579">
                  <c:v>5800</c:v>
                </c:pt>
                <c:pt idx="580">
                  <c:v>5810</c:v>
                </c:pt>
                <c:pt idx="581">
                  <c:v>5820</c:v>
                </c:pt>
                <c:pt idx="582">
                  <c:v>5830</c:v>
                </c:pt>
                <c:pt idx="583">
                  <c:v>5840</c:v>
                </c:pt>
                <c:pt idx="584">
                  <c:v>5850</c:v>
                </c:pt>
                <c:pt idx="585">
                  <c:v>5860</c:v>
                </c:pt>
                <c:pt idx="586">
                  <c:v>5870</c:v>
                </c:pt>
                <c:pt idx="587">
                  <c:v>5880</c:v>
                </c:pt>
                <c:pt idx="588">
                  <c:v>5890</c:v>
                </c:pt>
                <c:pt idx="589">
                  <c:v>5900</c:v>
                </c:pt>
                <c:pt idx="590">
                  <c:v>5910</c:v>
                </c:pt>
                <c:pt idx="591">
                  <c:v>5920</c:v>
                </c:pt>
                <c:pt idx="592">
                  <c:v>5930</c:v>
                </c:pt>
                <c:pt idx="593">
                  <c:v>5940</c:v>
                </c:pt>
                <c:pt idx="594">
                  <c:v>5950</c:v>
                </c:pt>
                <c:pt idx="595">
                  <c:v>5960</c:v>
                </c:pt>
                <c:pt idx="596">
                  <c:v>5970</c:v>
                </c:pt>
                <c:pt idx="597">
                  <c:v>5980</c:v>
                </c:pt>
                <c:pt idx="598">
                  <c:v>5990</c:v>
                </c:pt>
                <c:pt idx="599">
                  <c:v>6000</c:v>
                </c:pt>
                <c:pt idx="600">
                  <c:v>6010</c:v>
                </c:pt>
                <c:pt idx="601">
                  <c:v>6020</c:v>
                </c:pt>
                <c:pt idx="602">
                  <c:v>6030</c:v>
                </c:pt>
                <c:pt idx="603">
                  <c:v>6040</c:v>
                </c:pt>
                <c:pt idx="604">
                  <c:v>6050</c:v>
                </c:pt>
                <c:pt idx="605">
                  <c:v>6060</c:v>
                </c:pt>
                <c:pt idx="606">
                  <c:v>6070</c:v>
                </c:pt>
                <c:pt idx="607">
                  <c:v>6080</c:v>
                </c:pt>
                <c:pt idx="608">
                  <c:v>6090</c:v>
                </c:pt>
                <c:pt idx="609">
                  <c:v>6100</c:v>
                </c:pt>
                <c:pt idx="610">
                  <c:v>6110</c:v>
                </c:pt>
                <c:pt idx="611">
                  <c:v>6120</c:v>
                </c:pt>
                <c:pt idx="612">
                  <c:v>6130</c:v>
                </c:pt>
                <c:pt idx="613">
                  <c:v>6140</c:v>
                </c:pt>
                <c:pt idx="614">
                  <c:v>6150</c:v>
                </c:pt>
                <c:pt idx="615">
                  <c:v>6160</c:v>
                </c:pt>
                <c:pt idx="616">
                  <c:v>6170</c:v>
                </c:pt>
                <c:pt idx="617">
                  <c:v>6180</c:v>
                </c:pt>
                <c:pt idx="618">
                  <c:v>6190</c:v>
                </c:pt>
                <c:pt idx="619">
                  <c:v>6200</c:v>
                </c:pt>
                <c:pt idx="620">
                  <c:v>6210</c:v>
                </c:pt>
                <c:pt idx="621">
                  <c:v>6220</c:v>
                </c:pt>
                <c:pt idx="622">
                  <c:v>6230</c:v>
                </c:pt>
                <c:pt idx="623">
                  <c:v>6240</c:v>
                </c:pt>
                <c:pt idx="624">
                  <c:v>6250</c:v>
                </c:pt>
                <c:pt idx="625">
                  <c:v>6260</c:v>
                </c:pt>
                <c:pt idx="626">
                  <c:v>6270</c:v>
                </c:pt>
                <c:pt idx="627">
                  <c:v>6280</c:v>
                </c:pt>
                <c:pt idx="628">
                  <c:v>6290</c:v>
                </c:pt>
                <c:pt idx="629">
                  <c:v>6300</c:v>
                </c:pt>
                <c:pt idx="630">
                  <c:v>6310</c:v>
                </c:pt>
                <c:pt idx="631">
                  <c:v>6320</c:v>
                </c:pt>
                <c:pt idx="632">
                  <c:v>6330</c:v>
                </c:pt>
                <c:pt idx="633">
                  <c:v>6340</c:v>
                </c:pt>
                <c:pt idx="634">
                  <c:v>6350</c:v>
                </c:pt>
                <c:pt idx="635">
                  <c:v>6360</c:v>
                </c:pt>
                <c:pt idx="636">
                  <c:v>6370</c:v>
                </c:pt>
                <c:pt idx="637">
                  <c:v>6380</c:v>
                </c:pt>
                <c:pt idx="638">
                  <c:v>6390</c:v>
                </c:pt>
                <c:pt idx="639">
                  <c:v>6400</c:v>
                </c:pt>
                <c:pt idx="640">
                  <c:v>6410</c:v>
                </c:pt>
                <c:pt idx="641">
                  <c:v>6420</c:v>
                </c:pt>
                <c:pt idx="642">
                  <c:v>6430</c:v>
                </c:pt>
                <c:pt idx="643">
                  <c:v>6440</c:v>
                </c:pt>
                <c:pt idx="644">
                  <c:v>6450</c:v>
                </c:pt>
                <c:pt idx="645">
                  <c:v>6460</c:v>
                </c:pt>
                <c:pt idx="646">
                  <c:v>6470</c:v>
                </c:pt>
                <c:pt idx="647">
                  <c:v>6480</c:v>
                </c:pt>
                <c:pt idx="648">
                  <c:v>6490</c:v>
                </c:pt>
                <c:pt idx="649">
                  <c:v>6500</c:v>
                </c:pt>
                <c:pt idx="650">
                  <c:v>6510</c:v>
                </c:pt>
                <c:pt idx="651">
                  <c:v>6520</c:v>
                </c:pt>
                <c:pt idx="652">
                  <c:v>6530</c:v>
                </c:pt>
                <c:pt idx="653">
                  <c:v>6540</c:v>
                </c:pt>
                <c:pt idx="654">
                  <c:v>6550</c:v>
                </c:pt>
                <c:pt idx="655">
                  <c:v>6560</c:v>
                </c:pt>
                <c:pt idx="656">
                  <c:v>6570</c:v>
                </c:pt>
                <c:pt idx="657">
                  <c:v>6580</c:v>
                </c:pt>
                <c:pt idx="658">
                  <c:v>6590</c:v>
                </c:pt>
                <c:pt idx="659">
                  <c:v>6600</c:v>
                </c:pt>
                <c:pt idx="660">
                  <c:v>6610</c:v>
                </c:pt>
                <c:pt idx="661">
                  <c:v>6620</c:v>
                </c:pt>
                <c:pt idx="662">
                  <c:v>6630</c:v>
                </c:pt>
                <c:pt idx="663">
                  <c:v>6640</c:v>
                </c:pt>
                <c:pt idx="664">
                  <c:v>6650</c:v>
                </c:pt>
                <c:pt idx="665">
                  <c:v>6660</c:v>
                </c:pt>
                <c:pt idx="666">
                  <c:v>6670</c:v>
                </c:pt>
                <c:pt idx="667">
                  <c:v>6680</c:v>
                </c:pt>
                <c:pt idx="668">
                  <c:v>6690</c:v>
                </c:pt>
                <c:pt idx="669">
                  <c:v>6700</c:v>
                </c:pt>
                <c:pt idx="670">
                  <c:v>6710</c:v>
                </c:pt>
                <c:pt idx="671">
                  <c:v>6720</c:v>
                </c:pt>
                <c:pt idx="672">
                  <c:v>6730</c:v>
                </c:pt>
                <c:pt idx="673">
                  <c:v>6740</c:v>
                </c:pt>
                <c:pt idx="674">
                  <c:v>6750</c:v>
                </c:pt>
                <c:pt idx="675">
                  <c:v>6760</c:v>
                </c:pt>
                <c:pt idx="676">
                  <c:v>6770</c:v>
                </c:pt>
                <c:pt idx="677">
                  <c:v>6780</c:v>
                </c:pt>
                <c:pt idx="678">
                  <c:v>6790</c:v>
                </c:pt>
                <c:pt idx="679">
                  <c:v>6800</c:v>
                </c:pt>
                <c:pt idx="680">
                  <c:v>6810</c:v>
                </c:pt>
                <c:pt idx="681">
                  <c:v>6820</c:v>
                </c:pt>
                <c:pt idx="682">
                  <c:v>6830</c:v>
                </c:pt>
                <c:pt idx="683">
                  <c:v>6840</c:v>
                </c:pt>
                <c:pt idx="684">
                  <c:v>6850</c:v>
                </c:pt>
                <c:pt idx="685">
                  <c:v>6860</c:v>
                </c:pt>
                <c:pt idx="686">
                  <c:v>6870</c:v>
                </c:pt>
                <c:pt idx="687">
                  <c:v>6880</c:v>
                </c:pt>
                <c:pt idx="688">
                  <c:v>6890</c:v>
                </c:pt>
                <c:pt idx="689">
                  <c:v>6900</c:v>
                </c:pt>
                <c:pt idx="690">
                  <c:v>6910</c:v>
                </c:pt>
                <c:pt idx="691">
                  <c:v>6920</c:v>
                </c:pt>
                <c:pt idx="692">
                  <c:v>6930</c:v>
                </c:pt>
                <c:pt idx="693">
                  <c:v>6940</c:v>
                </c:pt>
                <c:pt idx="694">
                  <c:v>6950</c:v>
                </c:pt>
                <c:pt idx="695">
                  <c:v>6960</c:v>
                </c:pt>
                <c:pt idx="696">
                  <c:v>6970</c:v>
                </c:pt>
                <c:pt idx="697">
                  <c:v>6980</c:v>
                </c:pt>
                <c:pt idx="698">
                  <c:v>6990</c:v>
                </c:pt>
                <c:pt idx="699">
                  <c:v>7000</c:v>
                </c:pt>
                <c:pt idx="700">
                  <c:v>7010</c:v>
                </c:pt>
                <c:pt idx="701">
                  <c:v>7020</c:v>
                </c:pt>
                <c:pt idx="702">
                  <c:v>7030</c:v>
                </c:pt>
                <c:pt idx="703">
                  <c:v>7040</c:v>
                </c:pt>
                <c:pt idx="704">
                  <c:v>7050</c:v>
                </c:pt>
                <c:pt idx="705">
                  <c:v>7060</c:v>
                </c:pt>
                <c:pt idx="706">
                  <c:v>7070</c:v>
                </c:pt>
                <c:pt idx="707">
                  <c:v>7080</c:v>
                </c:pt>
                <c:pt idx="708">
                  <c:v>7090</c:v>
                </c:pt>
                <c:pt idx="709">
                  <c:v>7100</c:v>
                </c:pt>
                <c:pt idx="710">
                  <c:v>7110</c:v>
                </c:pt>
                <c:pt idx="711">
                  <c:v>7120</c:v>
                </c:pt>
                <c:pt idx="712">
                  <c:v>7130</c:v>
                </c:pt>
                <c:pt idx="713">
                  <c:v>7140</c:v>
                </c:pt>
                <c:pt idx="714">
                  <c:v>7150</c:v>
                </c:pt>
                <c:pt idx="715">
                  <c:v>7160</c:v>
                </c:pt>
                <c:pt idx="716">
                  <c:v>7170</c:v>
                </c:pt>
                <c:pt idx="717">
                  <c:v>7180</c:v>
                </c:pt>
                <c:pt idx="718">
                  <c:v>7190</c:v>
                </c:pt>
                <c:pt idx="719">
                  <c:v>7200</c:v>
                </c:pt>
                <c:pt idx="720">
                  <c:v>7210</c:v>
                </c:pt>
                <c:pt idx="721">
                  <c:v>7220</c:v>
                </c:pt>
                <c:pt idx="722">
                  <c:v>7230</c:v>
                </c:pt>
                <c:pt idx="723">
                  <c:v>7240</c:v>
                </c:pt>
                <c:pt idx="724">
                  <c:v>7250</c:v>
                </c:pt>
                <c:pt idx="725">
                  <c:v>7260</c:v>
                </c:pt>
                <c:pt idx="726">
                  <c:v>7270</c:v>
                </c:pt>
                <c:pt idx="727">
                  <c:v>7280</c:v>
                </c:pt>
                <c:pt idx="728">
                  <c:v>7290</c:v>
                </c:pt>
                <c:pt idx="729">
                  <c:v>7300</c:v>
                </c:pt>
                <c:pt idx="730">
                  <c:v>7310</c:v>
                </c:pt>
                <c:pt idx="731">
                  <c:v>7320</c:v>
                </c:pt>
                <c:pt idx="732">
                  <c:v>7330</c:v>
                </c:pt>
                <c:pt idx="733">
                  <c:v>7340</c:v>
                </c:pt>
                <c:pt idx="734">
                  <c:v>7350</c:v>
                </c:pt>
                <c:pt idx="735">
                  <c:v>7360</c:v>
                </c:pt>
                <c:pt idx="736">
                  <c:v>7370</c:v>
                </c:pt>
                <c:pt idx="737">
                  <c:v>7380</c:v>
                </c:pt>
                <c:pt idx="738">
                  <c:v>7390</c:v>
                </c:pt>
                <c:pt idx="739">
                  <c:v>7400</c:v>
                </c:pt>
                <c:pt idx="740">
                  <c:v>7410</c:v>
                </c:pt>
                <c:pt idx="741">
                  <c:v>7420</c:v>
                </c:pt>
                <c:pt idx="742">
                  <c:v>7430</c:v>
                </c:pt>
                <c:pt idx="743">
                  <c:v>7440</c:v>
                </c:pt>
                <c:pt idx="744">
                  <c:v>7450</c:v>
                </c:pt>
                <c:pt idx="745">
                  <c:v>7460</c:v>
                </c:pt>
                <c:pt idx="746">
                  <c:v>7470</c:v>
                </c:pt>
                <c:pt idx="747">
                  <c:v>7480</c:v>
                </c:pt>
                <c:pt idx="748">
                  <c:v>7490</c:v>
                </c:pt>
                <c:pt idx="749">
                  <c:v>7500</c:v>
                </c:pt>
                <c:pt idx="750">
                  <c:v>7510</c:v>
                </c:pt>
                <c:pt idx="751">
                  <c:v>7520</c:v>
                </c:pt>
                <c:pt idx="752">
                  <c:v>7530</c:v>
                </c:pt>
                <c:pt idx="753">
                  <c:v>7540</c:v>
                </c:pt>
                <c:pt idx="754">
                  <c:v>7550</c:v>
                </c:pt>
                <c:pt idx="755">
                  <c:v>7560</c:v>
                </c:pt>
                <c:pt idx="756">
                  <c:v>7570</c:v>
                </c:pt>
                <c:pt idx="757">
                  <c:v>7580</c:v>
                </c:pt>
                <c:pt idx="758">
                  <c:v>7590</c:v>
                </c:pt>
                <c:pt idx="759">
                  <c:v>7600</c:v>
                </c:pt>
                <c:pt idx="760">
                  <c:v>7610</c:v>
                </c:pt>
                <c:pt idx="761">
                  <c:v>7620</c:v>
                </c:pt>
                <c:pt idx="762">
                  <c:v>7630</c:v>
                </c:pt>
                <c:pt idx="763">
                  <c:v>7640</c:v>
                </c:pt>
                <c:pt idx="764">
                  <c:v>7650</c:v>
                </c:pt>
                <c:pt idx="765">
                  <c:v>7660</c:v>
                </c:pt>
                <c:pt idx="766">
                  <c:v>7670</c:v>
                </c:pt>
                <c:pt idx="767">
                  <c:v>7680</c:v>
                </c:pt>
                <c:pt idx="768">
                  <c:v>7690</c:v>
                </c:pt>
                <c:pt idx="769">
                  <c:v>7700</c:v>
                </c:pt>
                <c:pt idx="770">
                  <c:v>7710</c:v>
                </c:pt>
                <c:pt idx="771">
                  <c:v>7720</c:v>
                </c:pt>
                <c:pt idx="772">
                  <c:v>7730</c:v>
                </c:pt>
                <c:pt idx="773">
                  <c:v>7740</c:v>
                </c:pt>
                <c:pt idx="774">
                  <c:v>7750</c:v>
                </c:pt>
                <c:pt idx="775">
                  <c:v>7760</c:v>
                </c:pt>
                <c:pt idx="776">
                  <c:v>7770</c:v>
                </c:pt>
                <c:pt idx="777">
                  <c:v>7780</c:v>
                </c:pt>
                <c:pt idx="778">
                  <c:v>7790</c:v>
                </c:pt>
                <c:pt idx="779">
                  <c:v>7800</c:v>
                </c:pt>
                <c:pt idx="780">
                  <c:v>7810</c:v>
                </c:pt>
                <c:pt idx="781">
                  <c:v>7820</c:v>
                </c:pt>
                <c:pt idx="782">
                  <c:v>7830</c:v>
                </c:pt>
                <c:pt idx="783">
                  <c:v>7840</c:v>
                </c:pt>
                <c:pt idx="784">
                  <c:v>7850</c:v>
                </c:pt>
                <c:pt idx="785">
                  <c:v>7860</c:v>
                </c:pt>
                <c:pt idx="786">
                  <c:v>7870</c:v>
                </c:pt>
                <c:pt idx="787">
                  <c:v>7880</c:v>
                </c:pt>
                <c:pt idx="788">
                  <c:v>7890</c:v>
                </c:pt>
                <c:pt idx="789">
                  <c:v>7900</c:v>
                </c:pt>
                <c:pt idx="790">
                  <c:v>7910</c:v>
                </c:pt>
                <c:pt idx="791">
                  <c:v>7920</c:v>
                </c:pt>
                <c:pt idx="792">
                  <c:v>7930</c:v>
                </c:pt>
                <c:pt idx="793">
                  <c:v>7940</c:v>
                </c:pt>
                <c:pt idx="794">
                  <c:v>7950</c:v>
                </c:pt>
                <c:pt idx="795">
                  <c:v>7960</c:v>
                </c:pt>
                <c:pt idx="796">
                  <c:v>7970</c:v>
                </c:pt>
                <c:pt idx="797">
                  <c:v>7980</c:v>
                </c:pt>
                <c:pt idx="798">
                  <c:v>7990</c:v>
                </c:pt>
                <c:pt idx="799">
                  <c:v>8000</c:v>
                </c:pt>
                <c:pt idx="800">
                  <c:v>8010</c:v>
                </c:pt>
                <c:pt idx="801">
                  <c:v>8020</c:v>
                </c:pt>
                <c:pt idx="802">
                  <c:v>8030</c:v>
                </c:pt>
                <c:pt idx="803">
                  <c:v>8040</c:v>
                </c:pt>
                <c:pt idx="804">
                  <c:v>8050</c:v>
                </c:pt>
                <c:pt idx="805">
                  <c:v>8060</c:v>
                </c:pt>
                <c:pt idx="806">
                  <c:v>8070</c:v>
                </c:pt>
                <c:pt idx="807">
                  <c:v>8080</c:v>
                </c:pt>
                <c:pt idx="808">
                  <c:v>8090</c:v>
                </c:pt>
                <c:pt idx="809">
                  <c:v>8100</c:v>
                </c:pt>
                <c:pt idx="810">
                  <c:v>8110</c:v>
                </c:pt>
                <c:pt idx="811">
                  <c:v>8120</c:v>
                </c:pt>
                <c:pt idx="812">
                  <c:v>8130</c:v>
                </c:pt>
                <c:pt idx="813">
                  <c:v>8140</c:v>
                </c:pt>
                <c:pt idx="814">
                  <c:v>8150</c:v>
                </c:pt>
                <c:pt idx="815">
                  <c:v>8160</c:v>
                </c:pt>
                <c:pt idx="816">
                  <c:v>8170</c:v>
                </c:pt>
                <c:pt idx="817">
                  <c:v>8180</c:v>
                </c:pt>
                <c:pt idx="818">
                  <c:v>8190</c:v>
                </c:pt>
                <c:pt idx="819">
                  <c:v>8200</c:v>
                </c:pt>
                <c:pt idx="820">
                  <c:v>8210</c:v>
                </c:pt>
                <c:pt idx="821">
                  <c:v>8220</c:v>
                </c:pt>
                <c:pt idx="822">
                  <c:v>8230</c:v>
                </c:pt>
                <c:pt idx="823">
                  <c:v>8240</c:v>
                </c:pt>
                <c:pt idx="824">
                  <c:v>8250</c:v>
                </c:pt>
                <c:pt idx="825">
                  <c:v>8260</c:v>
                </c:pt>
                <c:pt idx="826">
                  <c:v>8270</c:v>
                </c:pt>
                <c:pt idx="827">
                  <c:v>8280</c:v>
                </c:pt>
                <c:pt idx="828">
                  <c:v>8290</c:v>
                </c:pt>
                <c:pt idx="829">
                  <c:v>8300</c:v>
                </c:pt>
                <c:pt idx="830">
                  <c:v>8310</c:v>
                </c:pt>
                <c:pt idx="831">
                  <c:v>8320</c:v>
                </c:pt>
                <c:pt idx="832">
                  <c:v>8330</c:v>
                </c:pt>
                <c:pt idx="833">
                  <c:v>8340</c:v>
                </c:pt>
                <c:pt idx="834">
                  <c:v>8350</c:v>
                </c:pt>
                <c:pt idx="835">
                  <c:v>8360</c:v>
                </c:pt>
                <c:pt idx="836">
                  <c:v>8370</c:v>
                </c:pt>
                <c:pt idx="837">
                  <c:v>8380</c:v>
                </c:pt>
                <c:pt idx="838">
                  <c:v>8390</c:v>
                </c:pt>
                <c:pt idx="839">
                  <c:v>8400</c:v>
                </c:pt>
                <c:pt idx="840">
                  <c:v>8410</c:v>
                </c:pt>
                <c:pt idx="841">
                  <c:v>8420</c:v>
                </c:pt>
                <c:pt idx="842">
                  <c:v>8430</c:v>
                </c:pt>
                <c:pt idx="843">
                  <c:v>8440</c:v>
                </c:pt>
                <c:pt idx="844">
                  <c:v>8450</c:v>
                </c:pt>
                <c:pt idx="845">
                  <c:v>8460</c:v>
                </c:pt>
                <c:pt idx="846">
                  <c:v>8470</c:v>
                </c:pt>
                <c:pt idx="847">
                  <c:v>8480</c:v>
                </c:pt>
                <c:pt idx="848">
                  <c:v>8490</c:v>
                </c:pt>
                <c:pt idx="849">
                  <c:v>8500</c:v>
                </c:pt>
                <c:pt idx="850">
                  <c:v>8510</c:v>
                </c:pt>
                <c:pt idx="851">
                  <c:v>8520</c:v>
                </c:pt>
                <c:pt idx="852">
                  <c:v>8530</c:v>
                </c:pt>
                <c:pt idx="853">
                  <c:v>8540</c:v>
                </c:pt>
                <c:pt idx="854">
                  <c:v>8550</c:v>
                </c:pt>
                <c:pt idx="855">
                  <c:v>8560</c:v>
                </c:pt>
                <c:pt idx="856">
                  <c:v>8570</c:v>
                </c:pt>
                <c:pt idx="857">
                  <c:v>8580</c:v>
                </c:pt>
                <c:pt idx="858">
                  <c:v>8590</c:v>
                </c:pt>
                <c:pt idx="859">
                  <c:v>8600</c:v>
                </c:pt>
                <c:pt idx="860">
                  <c:v>8610</c:v>
                </c:pt>
                <c:pt idx="861">
                  <c:v>8620</c:v>
                </c:pt>
                <c:pt idx="862">
                  <c:v>8630</c:v>
                </c:pt>
                <c:pt idx="863">
                  <c:v>8640</c:v>
                </c:pt>
                <c:pt idx="864">
                  <c:v>8650</c:v>
                </c:pt>
                <c:pt idx="865">
                  <c:v>8660</c:v>
                </c:pt>
                <c:pt idx="866">
                  <c:v>8670</c:v>
                </c:pt>
                <c:pt idx="867">
                  <c:v>8680</c:v>
                </c:pt>
                <c:pt idx="868">
                  <c:v>8690</c:v>
                </c:pt>
                <c:pt idx="869">
                  <c:v>8700</c:v>
                </c:pt>
                <c:pt idx="870">
                  <c:v>8710</c:v>
                </c:pt>
                <c:pt idx="871">
                  <c:v>8720</c:v>
                </c:pt>
                <c:pt idx="872">
                  <c:v>8730</c:v>
                </c:pt>
                <c:pt idx="873">
                  <c:v>8740</c:v>
                </c:pt>
                <c:pt idx="874">
                  <c:v>8750</c:v>
                </c:pt>
                <c:pt idx="875">
                  <c:v>8760</c:v>
                </c:pt>
                <c:pt idx="876">
                  <c:v>8770</c:v>
                </c:pt>
                <c:pt idx="877">
                  <c:v>8780</c:v>
                </c:pt>
                <c:pt idx="878">
                  <c:v>8790</c:v>
                </c:pt>
                <c:pt idx="879">
                  <c:v>8800</c:v>
                </c:pt>
                <c:pt idx="880">
                  <c:v>8810</c:v>
                </c:pt>
                <c:pt idx="881">
                  <c:v>8820</c:v>
                </c:pt>
                <c:pt idx="882">
                  <c:v>8830</c:v>
                </c:pt>
                <c:pt idx="883">
                  <c:v>8840</c:v>
                </c:pt>
                <c:pt idx="884">
                  <c:v>8850</c:v>
                </c:pt>
                <c:pt idx="885">
                  <c:v>8860</c:v>
                </c:pt>
                <c:pt idx="886">
                  <c:v>8870</c:v>
                </c:pt>
                <c:pt idx="887">
                  <c:v>8880</c:v>
                </c:pt>
                <c:pt idx="888">
                  <c:v>8890</c:v>
                </c:pt>
                <c:pt idx="889">
                  <c:v>8900</c:v>
                </c:pt>
                <c:pt idx="890">
                  <c:v>8910</c:v>
                </c:pt>
                <c:pt idx="891">
                  <c:v>8920</c:v>
                </c:pt>
                <c:pt idx="892">
                  <c:v>8930</c:v>
                </c:pt>
                <c:pt idx="893">
                  <c:v>8940</c:v>
                </c:pt>
                <c:pt idx="894">
                  <c:v>8950</c:v>
                </c:pt>
                <c:pt idx="895">
                  <c:v>8960</c:v>
                </c:pt>
                <c:pt idx="896">
                  <c:v>8970</c:v>
                </c:pt>
                <c:pt idx="897">
                  <c:v>8980</c:v>
                </c:pt>
                <c:pt idx="898">
                  <c:v>8990</c:v>
                </c:pt>
                <c:pt idx="899">
                  <c:v>9000</c:v>
                </c:pt>
                <c:pt idx="900">
                  <c:v>9010</c:v>
                </c:pt>
                <c:pt idx="901">
                  <c:v>9020</c:v>
                </c:pt>
                <c:pt idx="902">
                  <c:v>9030</c:v>
                </c:pt>
                <c:pt idx="903">
                  <c:v>9040</c:v>
                </c:pt>
                <c:pt idx="904">
                  <c:v>9050</c:v>
                </c:pt>
                <c:pt idx="905">
                  <c:v>9060</c:v>
                </c:pt>
                <c:pt idx="906">
                  <c:v>9070</c:v>
                </c:pt>
                <c:pt idx="907">
                  <c:v>9080</c:v>
                </c:pt>
                <c:pt idx="908">
                  <c:v>9090</c:v>
                </c:pt>
                <c:pt idx="909">
                  <c:v>9100</c:v>
                </c:pt>
                <c:pt idx="910">
                  <c:v>9110</c:v>
                </c:pt>
                <c:pt idx="911">
                  <c:v>9120</c:v>
                </c:pt>
                <c:pt idx="912">
                  <c:v>9130</c:v>
                </c:pt>
                <c:pt idx="913">
                  <c:v>9140</c:v>
                </c:pt>
                <c:pt idx="914">
                  <c:v>9150</c:v>
                </c:pt>
                <c:pt idx="915">
                  <c:v>9160</c:v>
                </c:pt>
                <c:pt idx="916">
                  <c:v>9170</c:v>
                </c:pt>
                <c:pt idx="917">
                  <c:v>9180</c:v>
                </c:pt>
                <c:pt idx="918">
                  <c:v>9190</c:v>
                </c:pt>
                <c:pt idx="919">
                  <c:v>9200</c:v>
                </c:pt>
                <c:pt idx="920">
                  <c:v>9210</c:v>
                </c:pt>
                <c:pt idx="921">
                  <c:v>9220</c:v>
                </c:pt>
                <c:pt idx="922">
                  <c:v>9230</c:v>
                </c:pt>
                <c:pt idx="923">
                  <c:v>9240</c:v>
                </c:pt>
                <c:pt idx="924">
                  <c:v>9250</c:v>
                </c:pt>
                <c:pt idx="925">
                  <c:v>9260</c:v>
                </c:pt>
                <c:pt idx="926">
                  <c:v>9270</c:v>
                </c:pt>
                <c:pt idx="927">
                  <c:v>9280</c:v>
                </c:pt>
                <c:pt idx="928">
                  <c:v>9290</c:v>
                </c:pt>
                <c:pt idx="929">
                  <c:v>9300</c:v>
                </c:pt>
                <c:pt idx="930">
                  <c:v>9310</c:v>
                </c:pt>
                <c:pt idx="931">
                  <c:v>9320</c:v>
                </c:pt>
                <c:pt idx="932">
                  <c:v>9330</c:v>
                </c:pt>
                <c:pt idx="933">
                  <c:v>9340</c:v>
                </c:pt>
                <c:pt idx="934">
                  <c:v>9350</c:v>
                </c:pt>
                <c:pt idx="935">
                  <c:v>9360</c:v>
                </c:pt>
                <c:pt idx="936">
                  <c:v>9370</c:v>
                </c:pt>
                <c:pt idx="937">
                  <c:v>9380</c:v>
                </c:pt>
                <c:pt idx="938">
                  <c:v>9390</c:v>
                </c:pt>
                <c:pt idx="939">
                  <c:v>9400</c:v>
                </c:pt>
                <c:pt idx="940">
                  <c:v>9410</c:v>
                </c:pt>
                <c:pt idx="941">
                  <c:v>9420</c:v>
                </c:pt>
                <c:pt idx="942">
                  <c:v>9430</c:v>
                </c:pt>
                <c:pt idx="943">
                  <c:v>9440</c:v>
                </c:pt>
                <c:pt idx="944">
                  <c:v>9450</c:v>
                </c:pt>
                <c:pt idx="945">
                  <c:v>9460</c:v>
                </c:pt>
                <c:pt idx="946">
                  <c:v>9470</c:v>
                </c:pt>
                <c:pt idx="947">
                  <c:v>9480</c:v>
                </c:pt>
                <c:pt idx="948">
                  <c:v>9490</c:v>
                </c:pt>
                <c:pt idx="949">
                  <c:v>9500</c:v>
                </c:pt>
                <c:pt idx="950">
                  <c:v>9510</c:v>
                </c:pt>
                <c:pt idx="951">
                  <c:v>9520</c:v>
                </c:pt>
                <c:pt idx="952">
                  <c:v>9530</c:v>
                </c:pt>
                <c:pt idx="953">
                  <c:v>9540</c:v>
                </c:pt>
                <c:pt idx="954">
                  <c:v>9550</c:v>
                </c:pt>
                <c:pt idx="955">
                  <c:v>9560</c:v>
                </c:pt>
                <c:pt idx="956">
                  <c:v>9570</c:v>
                </c:pt>
                <c:pt idx="957">
                  <c:v>9580</c:v>
                </c:pt>
                <c:pt idx="958">
                  <c:v>9590</c:v>
                </c:pt>
                <c:pt idx="959">
                  <c:v>9600</c:v>
                </c:pt>
                <c:pt idx="960">
                  <c:v>9610</c:v>
                </c:pt>
                <c:pt idx="961">
                  <c:v>9620</c:v>
                </c:pt>
                <c:pt idx="962">
                  <c:v>9630</c:v>
                </c:pt>
                <c:pt idx="963">
                  <c:v>9640</c:v>
                </c:pt>
                <c:pt idx="964">
                  <c:v>9650</c:v>
                </c:pt>
                <c:pt idx="965">
                  <c:v>9660</c:v>
                </c:pt>
                <c:pt idx="966">
                  <c:v>9670</c:v>
                </c:pt>
                <c:pt idx="967">
                  <c:v>9680</c:v>
                </c:pt>
                <c:pt idx="968">
                  <c:v>9690</c:v>
                </c:pt>
                <c:pt idx="969">
                  <c:v>9700</c:v>
                </c:pt>
                <c:pt idx="970">
                  <c:v>9710</c:v>
                </c:pt>
                <c:pt idx="971">
                  <c:v>9720</c:v>
                </c:pt>
                <c:pt idx="972">
                  <c:v>9730</c:v>
                </c:pt>
                <c:pt idx="973">
                  <c:v>9740</c:v>
                </c:pt>
                <c:pt idx="974">
                  <c:v>9750</c:v>
                </c:pt>
                <c:pt idx="975">
                  <c:v>9760</c:v>
                </c:pt>
                <c:pt idx="976">
                  <c:v>9770</c:v>
                </c:pt>
                <c:pt idx="977">
                  <c:v>9780</c:v>
                </c:pt>
                <c:pt idx="978">
                  <c:v>9790</c:v>
                </c:pt>
                <c:pt idx="979">
                  <c:v>9800</c:v>
                </c:pt>
                <c:pt idx="980">
                  <c:v>9810</c:v>
                </c:pt>
                <c:pt idx="981">
                  <c:v>9820</c:v>
                </c:pt>
                <c:pt idx="982">
                  <c:v>9830</c:v>
                </c:pt>
                <c:pt idx="983">
                  <c:v>9840</c:v>
                </c:pt>
                <c:pt idx="984">
                  <c:v>9850</c:v>
                </c:pt>
                <c:pt idx="985">
                  <c:v>9860</c:v>
                </c:pt>
                <c:pt idx="986">
                  <c:v>9870</c:v>
                </c:pt>
                <c:pt idx="987">
                  <c:v>9880</c:v>
                </c:pt>
                <c:pt idx="988">
                  <c:v>9890</c:v>
                </c:pt>
                <c:pt idx="989">
                  <c:v>9900</c:v>
                </c:pt>
                <c:pt idx="990">
                  <c:v>9910</c:v>
                </c:pt>
                <c:pt idx="991">
                  <c:v>9920</c:v>
                </c:pt>
                <c:pt idx="992">
                  <c:v>9930</c:v>
                </c:pt>
                <c:pt idx="993">
                  <c:v>9940</c:v>
                </c:pt>
                <c:pt idx="994">
                  <c:v>9950</c:v>
                </c:pt>
                <c:pt idx="995">
                  <c:v>9960</c:v>
                </c:pt>
                <c:pt idx="996">
                  <c:v>9970</c:v>
                </c:pt>
                <c:pt idx="997">
                  <c:v>9980</c:v>
                </c:pt>
                <c:pt idx="998">
                  <c:v>9990</c:v>
                </c:pt>
                <c:pt idx="999">
                  <c:v>10000</c:v>
                </c:pt>
              </c:numCache>
            </c:numRef>
          </c:xVal>
          <c:yVal>
            <c:numRef>
              <c:f>Sheet1!$B$3:$B$1002</c:f>
              <c:numCache>
                <c:formatCode>General</c:formatCode>
                <c:ptCount val="1000"/>
                <c:pt idx="0">
                  <c:v>60836.153643220896</c:v>
                </c:pt>
                <c:pt idx="1">
                  <c:v>60409.389344799129</c:v>
                </c:pt>
                <c:pt idx="2">
                  <c:v>70220.085015379533</c:v>
                </c:pt>
                <c:pt idx="3">
                  <c:v>88487.562468781718</c:v>
                </c:pt>
                <c:pt idx="4">
                  <c:v>114225.53543048614</c:v>
                </c:pt>
                <c:pt idx="5">
                  <c:v>146835.00734426227</c:v>
                </c:pt>
                <c:pt idx="6">
                  <c:v>185920.3577994373</c:v>
                </c:pt>
                <c:pt idx="7">
                  <c:v>231203.7042157281</c:v>
                </c:pt>
                <c:pt idx="8">
                  <c:v>282480.67805423983</c:v>
                </c:pt>
                <c:pt idx="9">
                  <c:v>339595.5524004717</c:v>
                </c:pt>
                <c:pt idx="10">
                  <c:v>402426.28134999191</c:v>
                </c:pt>
                <c:pt idx="11">
                  <c:v>470875.00709308672</c:v>
                </c:pt>
                <c:pt idx="12">
                  <c:v>544861.76941783563</c:v>
                </c:pt>
                <c:pt idx="13">
                  <c:v>624320.18525360851</c:v>
                </c:pt>
                <c:pt idx="14">
                  <c:v>709194.39068827091</c:v>
                </c:pt>
                <c:pt idx="15">
                  <c:v>799436.82043841213</c:v>
                </c:pt>
                <c:pt idx="16">
                  <c:v>895006.55948557588</c:v>
                </c:pt>
                <c:pt idx="17">
                  <c:v>995868.09574206872</c:v>
                </c:pt>
                <c:pt idx="18">
                  <c:v>1101990.3601392109</c:v>
                </c:pt>
                <c:pt idx="19">
                  <c:v>1213345.9768041798</c:v>
                </c:pt>
                <c:pt idx="20">
                  <c:v>1329910.6695025922</c:v>
                </c:pt>
                <c:pt idx="21">
                  <c:v>1451662.7861402044</c:v>
                </c:pt>
                <c:pt idx="22">
                  <c:v>1578582.9137184336</c:v>
                </c:pt>
                <c:pt idx="23">
                  <c:v>1710653.5634776759</c:v>
                </c:pt>
                <c:pt idx="24">
                  <c:v>1847858.9111340484</c:v>
                </c:pt>
                <c:pt idx="25">
                  <c:v>1990184.5808183835</c:v>
                </c:pt>
                <c:pt idx="26">
                  <c:v>2137617.4640171207</c:v>
                </c:pt>
                <c:pt idx="27">
                  <c:v>2290145.5667962823</c:v>
                </c:pt>
                <c:pt idx="28">
                  <c:v>2447757.8800670379</c:v>
                </c:pt>
                <c:pt idx="29">
                  <c:v>2610444.2687653191</c:v>
                </c:pt>
                <c:pt idx="30">
                  <c:v>2778195.3766668099</c:v>
                </c:pt>
                <c:pt idx="31">
                  <c:v>2951002.5442117746</c:v>
                </c:pt>
                <c:pt idx="32">
                  <c:v>3128857.7372213542</c:v>
                </c:pt>
                <c:pt idx="33">
                  <c:v>3311753.4847840965</c:v>
                </c:pt>
                <c:pt idx="34">
                  <c:v>3499682.8249049289</c:v>
                </c:pt>
                <c:pt idx="35">
                  <c:v>3692639.2567580175</c:v>
                </c:pt>
                <c:pt idx="36">
                  <c:v>3890616.6985845272</c:v>
                </c:pt>
                <c:pt idx="37">
                  <c:v>4093609.4504371118</c:v>
                </c:pt>
                <c:pt idx="38">
                  <c:v>4301612.1611034172</c:v>
                </c:pt>
                <c:pt idx="39">
                  <c:v>4514619.7986472268</c:v>
                </c:pt>
                <c:pt idx="40">
                  <c:v>4732627.6240931572</c:v>
                </c:pt>
                <c:pt idx="41">
                  <c:v>4955631.1678527491</c:v>
                </c:pt>
                <c:pt idx="42">
                  <c:v>5183626.208549371</c:v>
                </c:pt>
                <c:pt idx="43">
                  <c:v>5416608.7539489875</c:v>
                </c:pt>
                <c:pt idx="44">
                  <c:v>5654575.0237453356</c:v>
                </c:pt>
                <c:pt idx="45">
                  <c:v>5897521.4339828724</c:v>
                </c:pt>
                <c:pt idx="46">
                  <c:v>6145444.5829302305</c:v>
                </c:pt>
                <c:pt idx="47">
                  <c:v>6398341.2382418038</c:v>
                </c:pt>
                <c:pt idx="48">
                  <c:v>6656208.3252661536</c:v>
                </c:pt>
                <c:pt idx="49">
                  <c:v>6919042.9163780054</c:v>
                </c:pt>
                <c:pt idx="50">
                  <c:v>7186842.2212259369</c:v>
                </c:pt>
                <c:pt idx="51">
                  <c:v>7459603.5778011186</c:v>
                </c:pt>
                <c:pt idx="52">
                  <c:v>7737324.4442438614</c:v>
                </c:pt>
                <c:pt idx="53">
                  <c:v>8020002.3913145065</c:v>
                </c:pt>
                <c:pt idx="54">
                  <c:v>8307635.0954637183</c:v>
                </c:pt>
                <c:pt idx="55">
                  <c:v>8600220.3324447051</c:v>
                </c:pt>
                <c:pt idx="56">
                  <c:v>8897755.9714161698</c:v>
                </c:pt>
                <c:pt idx="57">
                  <c:v>9200239.9694905821</c:v>
                </c:pt>
                <c:pt idx="58">
                  <c:v>9507670.3666871376</c:v>
                </c:pt>
                <c:pt idx="59">
                  <c:v>9820045.2812531982</c:v>
                </c:pt>
                <c:pt idx="60">
                  <c:v>10137362.905321646</c:v>
                </c:pt>
                <c:pt idx="61">
                  <c:v>10459621.500875162</c:v>
                </c:pt>
                <c:pt idx="62">
                  <c:v>10786819.395991048</c:v>
                </c:pt>
                <c:pt idx="63">
                  <c:v>11118954.981343213</c:v>
                </c:pt>
                <c:pt idx="64">
                  <c:v>11456026.706939876</c:v>
                </c:pt>
                <c:pt idx="65">
                  <c:v>11798033.079077914</c:v>
                </c:pt>
                <c:pt idx="66">
                  <c:v>12144972.657496396</c:v>
                </c:pt>
                <c:pt idx="67">
                  <c:v>12496844.052713538</c:v>
                </c:pt>
                <c:pt idx="68">
                  <c:v>12853645.923532838</c:v>
                </c:pt>
                <c:pt idx="69">
                  <c:v>13215376.974705348</c:v>
                </c:pt>
                <c:pt idx="70">
                  <c:v>13582035.954736259</c:v>
                </c:pt>
                <c:pt idx="71">
                  <c:v>13953621.653825039</c:v>
                </c:pt>
                <c:pt idx="72">
                  <c:v>14330132.901929254</c:v>
                </c:pt>
                <c:pt idx="73">
                  <c:v>14711568.566943102</c:v>
                </c:pt>
                <c:pt idx="74">
                  <c:v>15097927.552982425</c:v>
                </c:pt>
                <c:pt idx="75">
                  <c:v>15489208.79876866</c:v>
                </c:pt>
                <c:pt idx="76">
                  <c:v>15885411.276104804</c:v>
                </c:pt>
                <c:pt idx="77">
                  <c:v>16286533.988437088</c:v>
                </c:pt>
                <c:pt idx="78">
                  <c:v>16692575.969496451</c:v>
                </c:pt>
                <c:pt idx="79">
                  <c:v>17103536.282014523</c:v>
                </c:pt>
                <c:pt idx="80">
                  <c:v>17519414.016509116</c:v>
                </c:pt>
                <c:pt idx="81">
                  <c:v>17940208.290134676</c:v>
                </c:pt>
                <c:pt idx="82">
                  <c:v>18365918.245593496</c:v>
                </c:pt>
                <c:pt idx="83">
                  <c:v>18796543.050103776</c:v>
                </c:pt>
                <c:pt idx="84">
                  <c:v>19232081.894420937</c:v>
                </c:pt>
                <c:pt idx="85">
                  <c:v>19672533.991908867</c:v>
                </c:pt>
                <c:pt idx="86">
                  <c:v>20117898.577658027</c:v>
                </c:pt>
                <c:pt idx="87">
                  <c:v>20568174.907647464</c:v>
                </c:pt>
                <c:pt idx="88">
                  <c:v>21023362.257948201</c:v>
                </c:pt>
                <c:pt idx="89">
                  <c:v>21483459.923965432</c:v>
                </c:pt>
                <c:pt idx="90">
                  <c:v>21948467.219717257</c:v>
                </c:pt>
                <c:pt idx="91">
                  <c:v>22418383.477147862</c:v>
                </c:pt>
                <c:pt idx="92">
                  <c:v>22893208.045473062</c:v>
                </c:pt>
                <c:pt idx="93">
                  <c:v>23372940.290556401</c:v>
                </c:pt>
                <c:pt idx="94">
                  <c:v>23857579.594314143</c:v>
                </c:pt>
                <c:pt idx="95">
                  <c:v>24347125.354147378</c:v>
                </c:pt>
                <c:pt idx="96">
                  <c:v>24841576.982399888</c:v>
                </c:pt>
                <c:pt idx="97">
                  <c:v>25340933.905840293</c:v>
                </c:pt>
                <c:pt idx="98">
                  <c:v>25845195.565167122</c:v>
                </c:pt>
                <c:pt idx="99">
                  <c:v>26354361.414535664</c:v>
                </c:pt>
                <c:pt idx="100">
                  <c:v>26868430.921105333</c:v>
                </c:pt>
                <c:pt idx="101">
                  <c:v>27387403.564606573</c:v>
                </c:pt>
                <c:pt idx="102">
                  <c:v>27911278.836926185</c:v>
                </c:pt>
                <c:pt idx="103">
                  <c:v>28440056.241710164</c:v>
                </c:pt>
                <c:pt idx="104">
                  <c:v>28973735.293983191</c:v>
                </c:pt>
                <c:pt idx="105">
                  <c:v>29512315.519783814</c:v>
                </c:pt>
                <c:pt idx="106">
                  <c:v>30055796.455814686</c:v>
                </c:pt>
                <c:pt idx="107">
                  <c:v>30604177.64910695</c:v>
                </c:pt>
                <c:pt idx="108">
                  <c:v>31157458.656698205</c:v>
                </c:pt>
                <c:pt idx="109">
                  <c:v>31715639.045323312</c:v>
                </c:pt>
                <c:pt idx="110">
                  <c:v>32278718.391117401</c:v>
                </c:pt>
                <c:pt idx="111">
                  <c:v>32846696.279330604</c:v>
                </c:pt>
                <c:pt idx="112">
                  <c:v>33419572.304053783</c:v>
                </c:pt>
                <c:pt idx="113">
                  <c:v>33997346.067954928</c:v>
                </c:pt>
                <c:pt idx="114">
                  <c:v>34580017.182025529</c:v>
                </c:pt>
                <c:pt idx="115">
                  <c:v>35167585.26533661</c:v>
                </c:pt>
                <c:pt idx="116">
                  <c:v>35760049.944803938</c:v>
                </c:pt>
                <c:pt idx="117">
                  <c:v>36357410.854961939</c:v>
                </c:pt>
                <c:pt idx="118">
                  <c:v>36959667.637745947</c:v>
                </c:pt>
                <c:pt idx="119">
                  <c:v>37566819.942282468</c:v>
                </c:pt>
                <c:pt idx="120">
                  <c:v>38178867.42468708</c:v>
                </c:pt>
                <c:pt idx="121">
                  <c:v>38795809.747869536</c:v>
                </c:pt>
                <c:pt idx="122">
                  <c:v>39417646.581345893</c:v>
                </c:pt>
                <c:pt idx="123">
                  <c:v>40044377.601057291</c:v>
                </c:pt>
                <c:pt idx="124">
                  <c:v>40676002.489195064</c:v>
                </c:pt>
                <c:pt idx="125">
                  <c:v>41312520.934032016</c:v>
                </c:pt>
                <c:pt idx="126">
                  <c:v>41953932.62975949</c:v>
                </c:pt>
                <c:pt idx="127">
                  <c:v>42600237.276330031</c:v>
                </c:pt>
                <c:pt idx="128">
                  <c:v>43251434.579305477</c:v>
                </c:pt>
                <c:pt idx="129">
                  <c:v>43907524.249710016</c:v>
                </c:pt>
                <c:pt idx="130">
                  <c:v>44568506.003888473</c:v>
                </c:pt>
                <c:pt idx="131">
                  <c:v>45234379.563368969</c:v>
                </c:pt>
                <c:pt idx="132">
                  <c:v>45905144.654730394</c:v>
                </c:pt>
                <c:pt idx="133">
                  <c:v>46580801.009474061</c:v>
                </c:pt>
                <c:pt idx="134">
                  <c:v>47261348.363899656</c:v>
                </c:pt>
                <c:pt idx="135">
                  <c:v>47946786.45898509</c:v>
                </c:pt>
                <c:pt idx="136">
                  <c:v>48637115.040270306</c:v>
                </c:pt>
                <c:pt idx="137">
                  <c:v>49332333.857744738</c:v>
                </c:pt>
                <c:pt idx="138">
                  <c:v>50032442.665738299</c:v>
                </c:pt>
                <c:pt idx="139">
                  <c:v>50737441.222815886</c:v>
                </c:pt>
                <c:pt idx="140">
                  <c:v>51447329.291675083</c:v>
                </c:pt>
                <c:pt idx="141">
                  <c:v>52162106.639047109</c:v>
                </c:pt>
                <c:pt idx="142">
                  <c:v>52881773.035600714</c:v>
                </c:pt>
                <c:pt idx="143">
                  <c:v>53606328.25584913</c:v>
                </c:pt>
                <c:pt idx="144">
                  <c:v>54335772.078059755</c:v>
                </c:pt>
                <c:pt idx="145">
                  <c:v>55070104.284166627</c:v>
                </c:pt>
                <c:pt idx="146">
                  <c:v>55809324.659685373</c:v>
                </c:pt>
                <c:pt idx="147">
                  <c:v>56553432.993630961</c:v>
                </c:pt>
                <c:pt idx="148">
                  <c:v>57302429.078437537</c:v>
                </c:pt>
                <c:pt idx="149">
                  <c:v>58056312.709880926</c:v>
                </c:pt>
                <c:pt idx="150">
                  <c:v>58815083.687003158</c:v>
                </c:pt>
                <c:pt idx="151">
                  <c:v>59578741.812039331</c:v>
                </c:pt>
                <c:pt idx="152">
                  <c:v>60347286.890346482</c:v>
                </c:pt>
                <c:pt idx="153">
                  <c:v>61120718.730334565</c:v>
                </c:pt>
                <c:pt idx="154">
                  <c:v>61899037.143399283</c:v>
                </c:pt>
                <c:pt idx="155">
                  <c:v>62682241.943856977</c:v>
                </c:pt>
                <c:pt idx="156">
                  <c:v>63470332.948881194</c:v>
                </c:pt>
                <c:pt idx="157">
                  <c:v>64263309.978441037</c:v>
                </c:pt>
                <c:pt idx="158">
                  <c:v>65061172.855241343</c:v>
                </c:pt>
                <c:pt idx="159">
                  <c:v>65863921.404664338</c:v>
                </c:pt>
                <c:pt idx="160">
                  <c:v>66671555.454713017</c:v>
                </c:pt>
                <c:pt idx="161">
                  <c:v>67484074.835956022</c:v>
                </c:pt>
                <c:pt idx="162">
                  <c:v>68301479.381473944</c:v>
                </c:pt>
                <c:pt idx="163">
                  <c:v>69123768.92680724</c:v>
                </c:pt>
                <c:pt idx="164">
                  <c:v>69950943.309905246</c:v>
                </c:pt>
                <c:pt idx="165">
                  <c:v>70783002.371076882</c:v>
                </c:pt>
                <c:pt idx="166">
                  <c:v>71619945.952942401</c:v>
                </c:pt>
                <c:pt idx="167">
                  <c:v>72461773.900386557</c:v>
                </c:pt>
                <c:pt idx="168">
                  <c:v>73308486.0605129</c:v>
                </c:pt>
                <c:pt idx="169">
                  <c:v>74160082.282599226</c:v>
                </c:pt>
                <c:pt idx="170">
                  <c:v>75016562.418054312</c:v>
                </c:pt>
                <c:pt idx="171">
                  <c:v>75877926.320375726</c:v>
                </c:pt>
                <c:pt idx="172">
                  <c:v>76744173.845108464</c:v>
                </c:pt>
                <c:pt idx="173">
                  <c:v>77615304.849805117</c:v>
                </c:pt>
                <c:pt idx="174">
                  <c:v>78491319.193986461</c:v>
                </c:pt>
                <c:pt idx="175">
                  <c:v>79372216.739103556</c:v>
                </c:pt>
                <c:pt idx="176">
                  <c:v>80257997.34850046</c:v>
                </c:pt>
                <c:pt idx="177">
                  <c:v>81148660.887377992</c:v>
                </c:pt>
                <c:pt idx="178">
                  <c:v>82044207.222758278</c:v>
                </c:pt>
                <c:pt idx="179">
                  <c:v>82944636.223450452</c:v>
                </c:pt>
                <c:pt idx="180">
                  <c:v>83849947.760016739</c:v>
                </c:pt>
                <c:pt idx="181">
                  <c:v>84760141.704739764</c:v>
                </c:pt>
                <c:pt idx="182">
                  <c:v>85675217.931590468</c:v>
                </c:pt>
                <c:pt idx="183">
                  <c:v>86595176.31619674</c:v>
                </c:pt>
                <c:pt idx="184">
                  <c:v>87520016.735812962</c:v>
                </c:pt>
                <c:pt idx="185">
                  <c:v>88449739.069290131</c:v>
                </c:pt>
                <c:pt idx="186">
                  <c:v>89384343.197046787</c:v>
                </c:pt>
                <c:pt idx="187">
                  <c:v>90323829.001040399</c:v>
                </c:pt>
                <c:pt idx="188">
                  <c:v>91268196.36473988</c:v>
                </c:pt>
                <c:pt idx="189">
                  <c:v>92217445.173098251</c:v>
                </c:pt>
                <c:pt idx="190">
                  <c:v>93171575.312526092</c:v>
                </c:pt>
                <c:pt idx="191">
                  <c:v>94130586.670865834</c:v>
                </c:pt>
                <c:pt idx="192">
                  <c:v>95094479.137366265</c:v>
                </c:pt>
                <c:pt idx="193">
                  <c:v>96063252.602657914</c:v>
                </c:pt>
                <c:pt idx="194">
                  <c:v>97036906.958728835</c:v>
                </c:pt>
                <c:pt idx="195">
                  <c:v>98015442.098900944</c:v>
                </c:pt>
                <c:pt idx="196">
                  <c:v>98998857.917806983</c:v>
                </c:pt>
                <c:pt idx="197">
                  <c:v>99987154.311367869</c:v>
                </c:pt>
                <c:pt idx="198">
                  <c:v>100980331.17677064</c:v>
                </c:pt>
                <c:pt idx="199">
                  <c:v>101978388.41244686</c:v>
                </c:pt>
                <c:pt idx="200">
                  <c:v>102981325.91805139</c:v>
                </c:pt>
                <c:pt idx="201">
                  <c:v>103989143.59444192</c:v>
                </c:pt>
                <c:pt idx="202">
                  <c:v>105001841.34365861</c:v>
                </c:pt>
                <c:pt idx="203">
                  <c:v>106019419.06890422</c:v>
                </c:pt>
                <c:pt idx="204">
                  <c:v>107041876.67452495</c:v>
                </c:pt>
                <c:pt idx="205">
                  <c:v>108069214.06599143</c:v>
                </c:pt>
                <c:pt idx="206">
                  <c:v>109101431.1498801</c:v>
                </c:pt>
                <c:pt idx="207">
                  <c:v>110138527.83385512</c:v>
                </c:pt>
                <c:pt idx="208">
                  <c:v>111180504.02665067</c:v>
                </c:pt>
                <c:pt idx="209">
                  <c:v>112227359.63805342</c:v>
                </c:pt>
                <c:pt idx="210">
                  <c:v>113279094.57888563</c:v>
                </c:pt>
                <c:pt idx="211">
                  <c:v>114335708.76098838</c:v>
                </c:pt>
                <c:pt idx="212">
                  <c:v>115397202.0972053</c:v>
                </c:pt>
                <c:pt idx="213">
                  <c:v>116463574.50136654</c:v>
                </c:pt>
                <c:pt idx="214">
                  <c:v>117534825.88827316</c:v>
                </c:pt>
                <c:pt idx="215">
                  <c:v>118610956.17368174</c:v>
                </c:pt>
                <c:pt idx="216">
                  <c:v>119691965.2742893</c:v>
                </c:pt>
                <c:pt idx="217">
                  <c:v>120777853.10771866</c:v>
                </c:pt>
                <c:pt idx="218">
                  <c:v>121868619.59250399</c:v>
                </c:pt>
                <c:pt idx="219">
                  <c:v>122964264.64807661</c:v>
                </c:pt>
                <c:pt idx="220">
                  <c:v>124064788.19475119</c:v>
                </c:pt>
                <c:pt idx="221">
                  <c:v>125170190.15371211</c:v>
                </c:pt>
                <c:pt idx="222">
                  <c:v>126280470.44700015</c:v>
                </c:pt>
                <c:pt idx="223">
                  <c:v>127395628.99749951</c:v>
                </c:pt>
                <c:pt idx="224">
                  <c:v>128515665.72892492</c:v>
                </c:pt>
                <c:pt idx="225">
                  <c:v>129640580.56580909</c:v>
                </c:pt>
                <c:pt idx="226">
                  <c:v>130770373.4334905</c:v>
                </c:pt>
                <c:pt idx="227">
                  <c:v>131905044.25810121</c:v>
                </c:pt>
                <c:pt idx="228">
                  <c:v>133044592.96655509</c:v>
                </c:pt>
                <c:pt idx="229">
                  <c:v>134189019.48653622</c:v>
                </c:pt>
                <c:pt idx="230">
                  <c:v>135338323.74648741</c:v>
                </c:pt>
                <c:pt idx="231">
                  <c:v>136492505.67559922</c:v>
                </c:pt>
                <c:pt idx="232">
                  <c:v>137651565.20379877</c:v>
                </c:pt>
                <c:pt idx="233">
                  <c:v>138815502.26173908</c:v>
                </c:pt>
                <c:pt idx="234">
                  <c:v>139984316.78078872</c:v>
                </c:pt>
                <c:pt idx="235">
                  <c:v>141158008.69302094</c:v>
                </c:pt>
                <c:pt idx="236">
                  <c:v>142336577.93120426</c:v>
                </c:pt>
                <c:pt idx="237">
                  <c:v>143520024.42879167</c:v>
                </c:pt>
                <c:pt idx="238">
                  <c:v>144708348.11991146</c:v>
                </c:pt>
                <c:pt idx="239">
                  <c:v>145901548.93935737</c:v>
                </c:pt>
                <c:pt idx="240">
                  <c:v>147099626.82257912</c:v>
                </c:pt>
                <c:pt idx="241">
                  <c:v>148302581.70567322</c:v>
                </c:pt>
                <c:pt idx="242">
                  <c:v>149510413.52537394</c:v>
                </c:pt>
                <c:pt idx="243">
                  <c:v>150723122.21904424</c:v>
                </c:pt>
                <c:pt idx="244">
                  <c:v>151940707.72466701</c:v>
                </c:pt>
                <c:pt idx="245">
                  <c:v>153163169.98083663</c:v>
                </c:pt>
                <c:pt idx="246">
                  <c:v>154390508.92675036</c:v>
                </c:pt>
                <c:pt idx="247">
                  <c:v>155622724.50219998</c:v>
                </c:pt>
                <c:pt idx="248">
                  <c:v>156859816.64756382</c:v>
                </c:pt>
                <c:pt idx="249">
                  <c:v>158101785.30379856</c:v>
                </c:pt>
                <c:pt idx="250">
                  <c:v>159348630.4124316</c:v>
                </c:pt>
                <c:pt idx="251">
                  <c:v>160600351.91555288</c:v>
                </c:pt>
                <c:pt idx="252">
                  <c:v>161856949.75580779</c:v>
                </c:pt>
                <c:pt idx="253">
                  <c:v>163118423.87638944</c:v>
                </c:pt>
                <c:pt idx="254">
                  <c:v>164384774.22103122</c:v>
                </c:pt>
                <c:pt idx="255">
                  <c:v>165656000.73399982</c:v>
                </c:pt>
                <c:pt idx="256">
                  <c:v>166932103.36008796</c:v>
                </c:pt>
                <c:pt idx="257">
                  <c:v>168213082.04460758</c:v>
                </c:pt>
                <c:pt idx="258">
                  <c:v>169498936.7333827</c:v>
                </c:pt>
                <c:pt idx="259">
                  <c:v>170789667.37274316</c:v>
                </c:pt>
                <c:pt idx="260">
                  <c:v>172085273.90951759</c:v>
                </c:pt>
                <c:pt idx="261">
                  <c:v>173385756.29102689</c:v>
                </c:pt>
                <c:pt idx="262">
                  <c:v>174691114.46507823</c:v>
                </c:pt>
                <c:pt idx="263">
                  <c:v>176001348.3799583</c:v>
                </c:pt>
                <c:pt idx="264">
                  <c:v>177316457.98442742</c:v>
                </c:pt>
                <c:pt idx="265">
                  <c:v>178636443.22771341</c:v>
                </c:pt>
                <c:pt idx="266">
                  <c:v>179961304.05950534</c:v>
                </c:pt>
                <c:pt idx="267">
                  <c:v>181291040.42994803</c:v>
                </c:pt>
                <c:pt idx="268">
                  <c:v>182625652.28963608</c:v>
                </c:pt>
                <c:pt idx="269">
                  <c:v>183965139.5896081</c:v>
                </c:pt>
                <c:pt idx="270">
                  <c:v>185309502.28134122</c:v>
                </c:pt>
                <c:pt idx="271">
                  <c:v>186658740.31674558</c:v>
                </c:pt>
                <c:pt idx="272">
                  <c:v>188012853.64815882</c:v>
                </c:pt>
                <c:pt idx="273">
                  <c:v>189371842.22834072</c:v>
                </c:pt>
                <c:pt idx="274">
                  <c:v>190735706.01046827</c:v>
                </c:pt>
                <c:pt idx="275">
                  <c:v>192104444.94813001</c:v>
                </c:pt>
                <c:pt idx="276">
                  <c:v>193478058.99532127</c:v>
                </c:pt>
                <c:pt idx="277">
                  <c:v>194856548.10643917</c:v>
                </c:pt>
                <c:pt idx="278">
                  <c:v>196239912.23627755</c:v>
                </c:pt>
                <c:pt idx="279">
                  <c:v>197628151.34002218</c:v>
                </c:pt>
                <c:pt idx="280">
                  <c:v>199021265.37324607</c:v>
                </c:pt>
                <c:pt idx="281">
                  <c:v>200419254.29190463</c:v>
                </c:pt>
                <c:pt idx="282">
                  <c:v>201822118.05233112</c:v>
                </c:pt>
                <c:pt idx="283">
                  <c:v>203229856.61123231</c:v>
                </c:pt>
                <c:pt idx="284">
                  <c:v>204642469.92568347</c:v>
                </c:pt>
                <c:pt idx="285">
                  <c:v>206059957.95312449</c:v>
                </c:pt>
                <c:pt idx="286">
                  <c:v>207482320.65135542</c:v>
                </c:pt>
                <c:pt idx="287">
                  <c:v>208909557.97853181</c:v>
                </c:pt>
                <c:pt idx="288">
                  <c:v>210341669.89316103</c:v>
                </c:pt>
                <c:pt idx="289">
                  <c:v>211778656.3540979</c:v>
                </c:pt>
                <c:pt idx="290">
                  <c:v>213220517.32054046</c:v>
                </c:pt>
                <c:pt idx="291">
                  <c:v>214667252.75202608</c:v>
                </c:pt>
                <c:pt idx="292">
                  <c:v>216118862.60842764</c:v>
                </c:pt>
                <c:pt idx="293">
                  <c:v>217575346.84994942</c:v>
                </c:pt>
                <c:pt idx="294">
                  <c:v>219036705.4371233</c:v>
                </c:pt>
                <c:pt idx="295">
                  <c:v>220502938.33080506</c:v>
                </c:pt>
                <c:pt idx="296">
                  <c:v>221974045.49217048</c:v>
                </c:pt>
                <c:pt idx="297">
                  <c:v>223450026.88271186</c:v>
                </c:pt>
                <c:pt idx="298">
                  <c:v>224930882.46423435</c:v>
                </c:pt>
                <c:pt idx="299">
                  <c:v>226416612.19885221</c:v>
                </c:pt>
                <c:pt idx="300">
                  <c:v>227907216.04898563</c:v>
                </c:pt>
                <c:pt idx="301">
                  <c:v>229402693.97735685</c:v>
                </c:pt>
                <c:pt idx="302">
                  <c:v>230903045.94698715</c:v>
                </c:pt>
                <c:pt idx="303">
                  <c:v>232408271.92119312</c:v>
                </c:pt>
                <c:pt idx="304">
                  <c:v>233918371.86358371</c:v>
                </c:pt>
                <c:pt idx="305">
                  <c:v>235433345.73805672</c:v>
                </c:pt>
                <c:pt idx="306">
                  <c:v>236953193.50879553</c:v>
                </c:pt>
                <c:pt idx="307">
                  <c:v>238477915.14026618</c:v>
                </c:pt>
                <c:pt idx="308">
                  <c:v>240007510.59721404</c:v>
                </c:pt>
                <c:pt idx="309">
                  <c:v>241541979.84466073</c:v>
                </c:pt>
                <c:pt idx="310">
                  <c:v>243081322.84790128</c:v>
                </c:pt>
                <c:pt idx="311">
                  <c:v>244625539.57250085</c:v>
                </c:pt>
                <c:pt idx="312">
                  <c:v>246174629.98429191</c:v>
                </c:pt>
                <c:pt idx="313">
                  <c:v>247728594.04937148</c:v>
                </c:pt>
                <c:pt idx="314">
                  <c:v>249287431.73409793</c:v>
                </c:pt>
                <c:pt idx="315">
                  <c:v>250851143.00508836</c:v>
                </c:pt>
                <c:pt idx="316">
                  <c:v>252419727.82921585</c:v>
                </c:pt>
                <c:pt idx="317">
                  <c:v>253993186.17360666</c:v>
                </c:pt>
                <c:pt idx="318">
                  <c:v>255571518.00563726</c:v>
                </c:pt>
                <c:pt idx="319">
                  <c:v>257154723.29293212</c:v>
                </c:pt>
                <c:pt idx="320">
                  <c:v>258742802.00336063</c:v>
                </c:pt>
                <c:pt idx="321">
                  <c:v>260335754.10503492</c:v>
                </c:pt>
                <c:pt idx="322">
                  <c:v>261933579.56630677</c:v>
                </c:pt>
                <c:pt idx="323">
                  <c:v>263536278.35576555</c:v>
                </c:pt>
                <c:pt idx="324">
                  <c:v>265143850.44223547</c:v>
                </c:pt>
                <c:pt idx="325">
                  <c:v>266756295.79477316</c:v>
                </c:pt>
                <c:pt idx="326">
                  <c:v>268373614.3826654</c:v>
                </c:pt>
                <c:pt idx="327">
                  <c:v>269995806.17542636</c:v>
                </c:pt>
                <c:pt idx="328">
                  <c:v>271622871.1427955</c:v>
                </c:pt>
                <c:pt idx="329">
                  <c:v>273254809.25473529</c:v>
                </c:pt>
                <c:pt idx="330">
                  <c:v>274891620.48142868</c:v>
                </c:pt>
                <c:pt idx="331">
                  <c:v>276533304.79327697</c:v>
                </c:pt>
                <c:pt idx="332">
                  <c:v>278179862.16089749</c:v>
                </c:pt>
                <c:pt idx="333">
                  <c:v>279831292.5551216</c:v>
                </c:pt>
                <c:pt idx="334">
                  <c:v>281487595.94699204</c:v>
                </c:pt>
                <c:pt idx="335">
                  <c:v>283148772.30776131</c:v>
                </c:pt>
                <c:pt idx="336">
                  <c:v>284814821.60888928</c:v>
                </c:pt>
                <c:pt idx="337">
                  <c:v>286485743.82204098</c:v>
                </c:pt>
                <c:pt idx="338">
                  <c:v>288161538.91908473</c:v>
                </c:pt>
                <c:pt idx="339">
                  <c:v>289842206.87209004</c:v>
                </c:pt>
                <c:pt idx="340">
                  <c:v>291527747.65332544</c:v>
                </c:pt>
                <c:pt idx="341">
                  <c:v>293218161.23525679</c:v>
                </c:pt>
                <c:pt idx="342">
                  <c:v>294913447.59054512</c:v>
                </c:pt>
                <c:pt idx="343">
                  <c:v>296613606.6920445</c:v>
                </c:pt>
                <c:pt idx="344">
                  <c:v>298318638.51280057</c:v>
                </c:pt>
                <c:pt idx="345">
                  <c:v>300028543.02604836</c:v>
                </c:pt>
                <c:pt idx="346">
                  <c:v>301743320.20521015</c:v>
                </c:pt>
                <c:pt idx="347">
                  <c:v>303462970.02389449</c:v>
                </c:pt>
                <c:pt idx="348">
                  <c:v>305187492.45589334</c:v>
                </c:pt>
                <c:pt idx="349">
                  <c:v>306916887.47518092</c:v>
                </c:pt>
                <c:pt idx="350">
                  <c:v>308651155.05591196</c:v>
                </c:pt>
                <c:pt idx="351">
                  <c:v>310390295.17241949</c:v>
                </c:pt>
                <c:pt idx="352">
                  <c:v>312134307.79921341</c:v>
                </c:pt>
                <c:pt idx="353">
                  <c:v>313883192.91097891</c:v>
                </c:pt>
                <c:pt idx="354">
                  <c:v>315636950.4825744</c:v>
                </c:pt>
                <c:pt idx="355">
                  <c:v>317395580.4890303</c:v>
                </c:pt>
                <c:pt idx="356">
                  <c:v>319159082.90554684</c:v>
                </c:pt>
                <c:pt idx="357">
                  <c:v>320927457.70749301</c:v>
                </c:pt>
                <c:pt idx="358">
                  <c:v>322700704.87040466</c:v>
                </c:pt>
                <c:pt idx="359">
                  <c:v>324478824.36998266</c:v>
                </c:pt>
                <c:pt idx="360">
                  <c:v>326261816.18209189</c:v>
                </c:pt>
                <c:pt idx="361">
                  <c:v>328049680.28275943</c:v>
                </c:pt>
                <c:pt idx="362">
                  <c:v>329842416.64817268</c:v>
                </c:pt>
                <c:pt idx="363">
                  <c:v>331640025.25467855</c:v>
                </c:pt>
                <c:pt idx="364">
                  <c:v>333442506.07878143</c:v>
                </c:pt>
                <c:pt idx="365">
                  <c:v>335249859.09714174</c:v>
                </c:pt>
                <c:pt idx="366">
                  <c:v>337062084.2865749</c:v>
                </c:pt>
                <c:pt idx="367">
                  <c:v>338879181.62404948</c:v>
                </c:pt>
                <c:pt idx="368">
                  <c:v>340701151.0866856</c:v>
                </c:pt>
                <c:pt idx="369">
                  <c:v>342527992.65175444</c:v>
                </c:pt>
                <c:pt idx="370">
                  <c:v>344359706.29667562</c:v>
                </c:pt>
                <c:pt idx="371">
                  <c:v>346196291.99901682</c:v>
                </c:pt>
                <c:pt idx="372">
                  <c:v>348037749.73649186</c:v>
                </c:pt>
                <c:pt idx="373">
                  <c:v>349884079.48695964</c:v>
                </c:pt>
                <c:pt idx="374">
                  <c:v>351735281.22842264</c:v>
                </c:pt>
                <c:pt idx="375">
                  <c:v>353591354.93902588</c:v>
                </c:pt>
                <c:pt idx="376">
                  <c:v>355452300.59705514</c:v>
                </c:pt>
                <c:pt idx="377">
                  <c:v>357318118.18093616</c:v>
                </c:pt>
                <c:pt idx="378">
                  <c:v>359188807.66923302</c:v>
                </c:pt>
                <c:pt idx="379">
                  <c:v>361064369.04064757</c:v>
                </c:pt>
                <c:pt idx="380">
                  <c:v>362944802.27401704</c:v>
                </c:pt>
                <c:pt idx="381">
                  <c:v>364830107.34831381</c:v>
                </c:pt>
                <c:pt idx="382">
                  <c:v>366720284.24264389</c:v>
                </c:pt>
                <c:pt idx="383">
                  <c:v>368615332.9362455</c:v>
                </c:pt>
                <c:pt idx="384">
                  <c:v>370515253.40848821</c:v>
                </c:pt>
                <c:pt idx="385">
                  <c:v>372420045.63887197</c:v>
                </c:pt>
                <c:pt idx="386">
                  <c:v>374329709.60702497</c:v>
                </c:pt>
                <c:pt idx="387">
                  <c:v>376244245.29270375</c:v>
                </c:pt>
                <c:pt idx="388">
                  <c:v>378163652.67579138</c:v>
                </c:pt>
                <c:pt idx="389">
                  <c:v>380087931.73629624</c:v>
                </c:pt>
                <c:pt idx="390">
                  <c:v>382017082.45435137</c:v>
                </c:pt>
                <c:pt idx="391">
                  <c:v>383951104.81021327</c:v>
                </c:pt>
                <c:pt idx="392">
                  <c:v>385889998.78426021</c:v>
                </c:pt>
                <c:pt idx="393">
                  <c:v>387833764.35699236</c:v>
                </c:pt>
                <c:pt idx="394">
                  <c:v>389782401.50902963</c:v>
                </c:pt>
                <c:pt idx="395">
                  <c:v>391735910.22111106</c:v>
                </c:pt>
                <c:pt idx="396">
                  <c:v>393694290.47409385</c:v>
                </c:pt>
                <c:pt idx="397">
                  <c:v>395657542.24895239</c:v>
                </c:pt>
                <c:pt idx="398">
                  <c:v>397625665.52677709</c:v>
                </c:pt>
                <c:pt idx="399">
                  <c:v>399598660.28877318</c:v>
                </c:pt>
                <c:pt idx="400">
                  <c:v>401576526.51626045</c:v>
                </c:pt>
                <c:pt idx="401">
                  <c:v>403559264.19067138</c:v>
                </c:pt>
                <c:pt idx="402">
                  <c:v>405546873.29355085</c:v>
                </c:pt>
                <c:pt idx="403">
                  <c:v>407539353.80655497</c:v>
                </c:pt>
                <c:pt idx="404">
                  <c:v>409536705.71144998</c:v>
                </c:pt>
                <c:pt idx="405">
                  <c:v>411538928.99011141</c:v>
                </c:pt>
                <c:pt idx="406">
                  <c:v>413546023.62452346</c:v>
                </c:pt>
                <c:pt idx="407">
                  <c:v>415557989.59677762</c:v>
                </c:pt>
                <c:pt idx="408">
                  <c:v>417574826.88907206</c:v>
                </c:pt>
                <c:pt idx="409">
                  <c:v>419596535.48371065</c:v>
                </c:pt>
                <c:pt idx="410">
                  <c:v>421623115.36310214</c:v>
                </c:pt>
                <c:pt idx="411">
                  <c:v>423654566.50975913</c:v>
                </c:pt>
                <c:pt idx="412">
                  <c:v>425690888.90629745</c:v>
                </c:pt>
                <c:pt idx="413">
                  <c:v>427732082.53543496</c:v>
                </c:pt>
                <c:pt idx="414">
                  <c:v>429778147.37999123</c:v>
                </c:pt>
                <c:pt idx="415">
                  <c:v>431829083.42288625</c:v>
                </c:pt>
                <c:pt idx="416">
                  <c:v>433884890.64713949</c:v>
                </c:pt>
                <c:pt idx="417">
                  <c:v>435945569.03586978</c:v>
                </c:pt>
                <c:pt idx="418">
                  <c:v>438011118.57229388</c:v>
                </c:pt>
                <c:pt idx="419">
                  <c:v>440081539.23972577</c:v>
                </c:pt>
                <c:pt idx="420">
                  <c:v>442156831.02157587</c:v>
                </c:pt>
                <c:pt idx="421">
                  <c:v>444236993.90135074</c:v>
                </c:pt>
                <c:pt idx="422">
                  <c:v>446322027.86265141</c:v>
                </c:pt>
                <c:pt idx="423">
                  <c:v>448411932.88917327</c:v>
                </c:pt>
                <c:pt idx="424">
                  <c:v>450506708.96470553</c:v>
                </c:pt>
                <c:pt idx="425">
                  <c:v>452606356.07312936</c:v>
                </c:pt>
                <c:pt idx="426">
                  <c:v>454710874.19841844</c:v>
                </c:pt>
                <c:pt idx="427">
                  <c:v>456820263.32463741</c:v>
                </c:pt>
                <c:pt idx="428">
                  <c:v>458934523.43594134</c:v>
                </c:pt>
                <c:pt idx="429">
                  <c:v>461053654.5165751</c:v>
                </c:pt>
                <c:pt idx="430">
                  <c:v>463177656.55087286</c:v>
                </c:pt>
                <c:pt idx="431">
                  <c:v>465306529.5232566</c:v>
                </c:pt>
                <c:pt idx="432">
                  <c:v>467440273.41823626</c:v>
                </c:pt>
                <c:pt idx="433">
                  <c:v>469578888.22040874</c:v>
                </c:pt>
                <c:pt idx="434">
                  <c:v>471722373.91445696</c:v>
                </c:pt>
                <c:pt idx="435">
                  <c:v>473870730.48514956</c:v>
                </c:pt>
                <c:pt idx="436">
                  <c:v>476023957.91734028</c:v>
                </c:pt>
                <c:pt idx="437">
                  <c:v>478182056.19596666</c:v>
                </c:pt>
                <c:pt idx="438">
                  <c:v>480345025.30605012</c:v>
                </c:pt>
                <c:pt idx="439">
                  <c:v>482512865.23269492</c:v>
                </c:pt>
                <c:pt idx="440">
                  <c:v>484685575.96108764</c:v>
                </c:pt>
                <c:pt idx="441">
                  <c:v>486863157.4764964</c:v>
                </c:pt>
                <c:pt idx="442">
                  <c:v>489045609.76427054</c:v>
                </c:pt>
                <c:pt idx="443">
                  <c:v>491232932.80983949</c:v>
                </c:pt>
                <c:pt idx="444">
                  <c:v>493425126.59871268</c:v>
                </c:pt>
                <c:pt idx="445">
                  <c:v>495622191.11647868</c:v>
                </c:pt>
                <c:pt idx="446">
                  <c:v>497824126.34880441</c:v>
                </c:pt>
                <c:pt idx="447">
                  <c:v>500030932.28143495</c:v>
                </c:pt>
                <c:pt idx="448">
                  <c:v>502242608.90019274</c:v>
                </c:pt>
                <c:pt idx="449">
                  <c:v>504459156.19097668</c:v>
                </c:pt>
                <c:pt idx="450">
                  <c:v>506680574.13976216</c:v>
                </c:pt>
                <c:pt idx="451">
                  <c:v>508906862.73260009</c:v>
                </c:pt>
                <c:pt idx="452">
                  <c:v>511138021.9556163</c:v>
                </c:pt>
                <c:pt idx="453">
                  <c:v>513374051.79501116</c:v>
                </c:pt>
                <c:pt idx="454">
                  <c:v>515614952.23705912</c:v>
                </c:pt>
                <c:pt idx="455">
                  <c:v>517860723.26810747</c:v>
                </c:pt>
                <c:pt idx="456">
                  <c:v>520111364.87457687</c:v>
                </c:pt>
                <c:pt idx="457">
                  <c:v>522366877.04295987</c:v>
                </c:pt>
                <c:pt idx="458">
                  <c:v>524627259.75982076</c:v>
                </c:pt>
                <c:pt idx="459">
                  <c:v>526892513.01179516</c:v>
                </c:pt>
                <c:pt idx="460">
                  <c:v>529162636.7855891</c:v>
                </c:pt>
                <c:pt idx="461">
                  <c:v>531437631.06797898</c:v>
                </c:pt>
                <c:pt idx="462">
                  <c:v>533717495.84581071</c:v>
                </c:pt>
                <c:pt idx="463">
                  <c:v>536002231.10599917</c:v>
                </c:pt>
                <c:pt idx="464">
                  <c:v>538291836.8355279</c:v>
                </c:pt>
                <c:pt idx="465">
                  <c:v>540586313.02144873</c:v>
                </c:pt>
                <c:pt idx="466">
                  <c:v>542885659.65088046</c:v>
                </c:pt>
                <c:pt idx="467">
                  <c:v>545189876.7110095</c:v>
                </c:pt>
                <c:pt idx="468">
                  <c:v>547498964.18908882</c:v>
                </c:pt>
                <c:pt idx="469">
                  <c:v>549812922.07243729</c:v>
                </c:pt>
                <c:pt idx="470">
                  <c:v>552131750.34843922</c:v>
                </c:pt>
                <c:pt idx="471">
                  <c:v>554455449.00454473</c:v>
                </c:pt>
                <c:pt idx="472">
                  <c:v>556784018.02826798</c:v>
                </c:pt>
                <c:pt idx="473">
                  <c:v>559117457.40718746</c:v>
                </c:pt>
                <c:pt idx="474">
                  <c:v>561455767.12894559</c:v>
                </c:pt>
                <c:pt idx="475">
                  <c:v>563798947.18124795</c:v>
                </c:pt>
                <c:pt idx="476">
                  <c:v>566146997.55186272</c:v>
                </c:pt>
                <c:pt idx="477">
                  <c:v>568499918.22862089</c:v>
                </c:pt>
                <c:pt idx="478">
                  <c:v>570857709.19941497</c:v>
                </c:pt>
                <c:pt idx="479">
                  <c:v>573220370.45219946</c:v>
                </c:pt>
                <c:pt idx="480">
                  <c:v>575587901.9749893</c:v>
                </c:pt>
                <c:pt idx="481">
                  <c:v>577960303.75586033</c:v>
                </c:pt>
                <c:pt idx="482">
                  <c:v>580337575.78294861</c:v>
                </c:pt>
                <c:pt idx="483">
                  <c:v>582719718.04444993</c:v>
                </c:pt>
                <c:pt idx="484">
                  <c:v>585106730.52861941</c:v>
                </c:pt>
                <c:pt idx="485">
                  <c:v>587498613.22377074</c:v>
                </c:pt>
                <c:pt idx="486">
                  <c:v>589895366.11827683</c:v>
                </c:pt>
                <c:pt idx="487">
                  <c:v>592296989.20056808</c:v>
                </c:pt>
                <c:pt idx="488">
                  <c:v>594703482.45913255</c:v>
                </c:pt>
                <c:pt idx="489">
                  <c:v>597114845.88251615</c:v>
                </c:pt>
                <c:pt idx="490">
                  <c:v>599531079.45932102</c:v>
                </c:pt>
                <c:pt idx="491">
                  <c:v>601952183.17820597</c:v>
                </c:pt>
                <c:pt idx="492">
                  <c:v>604378157.02788615</c:v>
                </c:pt>
                <c:pt idx="493">
                  <c:v>606809000.99713206</c:v>
                </c:pt>
                <c:pt idx="494">
                  <c:v>609244715.07476974</c:v>
                </c:pt>
                <c:pt idx="495">
                  <c:v>611685299.24968004</c:v>
                </c:pt>
                <c:pt idx="496">
                  <c:v>614130753.51079845</c:v>
                </c:pt>
                <c:pt idx="497">
                  <c:v>616581077.84711432</c:v>
                </c:pt>
                <c:pt idx="498">
                  <c:v>619036272.2476716</c:v>
                </c:pt>
                <c:pt idx="499">
                  <c:v>621496336.70156634</c:v>
                </c:pt>
                <c:pt idx="500">
                  <c:v>623961271.19794893</c:v>
                </c:pt>
                <c:pt idx="501">
                  <c:v>626431075.72602201</c:v>
                </c:pt>
                <c:pt idx="502">
                  <c:v>628905750.27504027</c:v>
                </c:pt>
                <c:pt idx="503">
                  <c:v>631385294.83431053</c:v>
                </c:pt>
                <c:pt idx="504">
                  <c:v>633869709.39319158</c:v>
                </c:pt>
                <c:pt idx="505">
                  <c:v>636358993.94109321</c:v>
                </c:pt>
                <c:pt idx="506">
                  <c:v>638853148.46747589</c:v>
                </c:pt>
                <c:pt idx="507">
                  <c:v>641352172.96185124</c:v>
                </c:pt>
                <c:pt idx="508">
                  <c:v>643856067.41378093</c:v>
                </c:pt>
                <c:pt idx="509">
                  <c:v>646364831.81287599</c:v>
                </c:pt>
                <c:pt idx="510">
                  <c:v>648878466.14879811</c:v>
                </c:pt>
                <c:pt idx="511">
                  <c:v>651396970.41125703</c:v>
                </c:pt>
                <c:pt idx="512">
                  <c:v>653920344.59001243</c:v>
                </c:pt>
                <c:pt idx="513">
                  <c:v>656448588.6748718</c:v>
                </c:pt>
                <c:pt idx="514">
                  <c:v>658981702.65569139</c:v>
                </c:pt>
                <c:pt idx="515">
                  <c:v>661519686.52237511</c:v>
                </c:pt>
                <c:pt idx="516">
                  <c:v>664062540.2648747</c:v>
                </c:pt>
                <c:pt idx="517">
                  <c:v>666610263.87318921</c:v>
                </c:pt>
                <c:pt idx="518">
                  <c:v>669162857.3373642</c:v>
                </c:pt>
                <c:pt idx="519">
                  <c:v>671720320.64749265</c:v>
                </c:pt>
                <c:pt idx="520">
                  <c:v>674282653.79371357</c:v>
                </c:pt>
                <c:pt idx="521">
                  <c:v>676849856.76621187</c:v>
                </c:pt>
                <c:pt idx="522">
                  <c:v>679421929.55521834</c:v>
                </c:pt>
                <c:pt idx="523">
                  <c:v>681998872.15100956</c:v>
                </c:pt>
                <c:pt idx="524">
                  <c:v>684580684.54390681</c:v>
                </c:pt>
                <c:pt idx="525">
                  <c:v>687167366.72427666</c:v>
                </c:pt>
                <c:pt idx="526">
                  <c:v>689758918.68252981</c:v>
                </c:pt>
                <c:pt idx="527">
                  <c:v>692355340.40912163</c:v>
                </c:pt>
                <c:pt idx="528">
                  <c:v>694956631.89455152</c:v>
                </c:pt>
                <c:pt idx="529">
                  <c:v>697562793.12936234</c:v>
                </c:pt>
                <c:pt idx="530">
                  <c:v>700173824.10414052</c:v>
                </c:pt>
                <c:pt idx="531">
                  <c:v>702789724.8095156</c:v>
                </c:pt>
                <c:pt idx="532">
                  <c:v>705410495.23616028</c:v>
                </c:pt>
                <c:pt idx="533">
                  <c:v>708036135.37478924</c:v>
                </c:pt>
                <c:pt idx="534">
                  <c:v>710666645.2161603</c:v>
                </c:pt>
                <c:pt idx="535">
                  <c:v>713302024.75107276</c:v>
                </c:pt>
                <c:pt idx="536">
                  <c:v>715942273.97036779</c:v>
                </c:pt>
                <c:pt idx="537">
                  <c:v>718587392.86492848</c:v>
                </c:pt>
                <c:pt idx="538">
                  <c:v>721237381.42567873</c:v>
                </c:pt>
                <c:pt idx="539">
                  <c:v>723892239.6435833</c:v>
                </c:pt>
                <c:pt idx="540">
                  <c:v>726551967.50964856</c:v>
                </c:pt>
                <c:pt idx="541">
                  <c:v>729216565.01492047</c:v>
                </c:pt>
                <c:pt idx="542">
                  <c:v>731886032.15048552</c:v>
                </c:pt>
                <c:pt idx="543">
                  <c:v>734560368.90747035</c:v>
                </c:pt>
                <c:pt idx="544">
                  <c:v>737239575.27704096</c:v>
                </c:pt>
                <c:pt idx="545">
                  <c:v>739923651.25040317</c:v>
                </c:pt>
                <c:pt idx="546">
                  <c:v>742612596.81880212</c:v>
                </c:pt>
                <c:pt idx="547">
                  <c:v>745306411.97352111</c:v>
                </c:pt>
                <c:pt idx="548">
                  <c:v>748005096.70588315</c:v>
                </c:pt>
                <c:pt idx="549">
                  <c:v>750708651.00724936</c:v>
                </c:pt>
                <c:pt idx="550">
                  <c:v>753417074.86901891</c:v>
                </c:pt>
                <c:pt idx="551">
                  <c:v>756130368.28262937</c:v>
                </c:pt>
                <c:pt idx="552">
                  <c:v>758848531.2395556</c:v>
                </c:pt>
                <c:pt idx="553">
                  <c:v>761571563.73131073</c:v>
                </c:pt>
                <c:pt idx="554">
                  <c:v>764299465.74944437</c:v>
                </c:pt>
                <c:pt idx="555">
                  <c:v>767032237.2855438</c:v>
                </c:pt>
                <c:pt idx="556">
                  <c:v>769769878.33123302</c:v>
                </c:pt>
                <c:pt idx="557">
                  <c:v>772512388.87817228</c:v>
                </c:pt>
                <c:pt idx="558">
                  <c:v>775259768.91805911</c:v>
                </c:pt>
                <c:pt idx="559">
                  <c:v>778012018.44262612</c:v>
                </c:pt>
                <c:pt idx="560">
                  <c:v>780769137.4436425</c:v>
                </c:pt>
                <c:pt idx="561">
                  <c:v>783531125.91291344</c:v>
                </c:pt>
                <c:pt idx="562">
                  <c:v>786297983.84227908</c:v>
                </c:pt>
                <c:pt idx="563">
                  <c:v>789069711.22361481</c:v>
                </c:pt>
                <c:pt idx="564">
                  <c:v>791846308.04883194</c:v>
                </c:pt>
                <c:pt idx="565">
                  <c:v>794627774.30987573</c:v>
                </c:pt>
                <c:pt idx="566">
                  <c:v>797414109.99872649</c:v>
                </c:pt>
                <c:pt idx="567">
                  <c:v>800205315.10739923</c:v>
                </c:pt>
                <c:pt idx="568">
                  <c:v>803001389.62794268</c:v>
                </c:pt>
                <c:pt idx="569">
                  <c:v>805802333.55243981</c:v>
                </c:pt>
                <c:pt idx="570">
                  <c:v>808608146.87300777</c:v>
                </c:pt>
                <c:pt idx="571">
                  <c:v>811418829.58179712</c:v>
                </c:pt>
                <c:pt idx="572">
                  <c:v>814234381.6709913</c:v>
                </c:pt>
                <c:pt idx="573">
                  <c:v>817054803.13280797</c:v>
                </c:pt>
                <c:pt idx="574">
                  <c:v>819880093.95949721</c:v>
                </c:pt>
                <c:pt idx="575">
                  <c:v>822710254.1433419</c:v>
                </c:pt>
                <c:pt idx="576">
                  <c:v>825545283.67665792</c:v>
                </c:pt>
                <c:pt idx="577">
                  <c:v>828385182.55179322</c:v>
                </c:pt>
                <c:pt idx="578">
                  <c:v>831229950.76112819</c:v>
                </c:pt>
                <c:pt idx="579">
                  <c:v>834079588.29707563</c:v>
                </c:pt>
                <c:pt idx="580">
                  <c:v>836934095.15207946</c:v>
                </c:pt>
                <c:pt idx="581">
                  <c:v>839793471.31861567</c:v>
                </c:pt>
                <c:pt idx="582">
                  <c:v>842657716.78919196</c:v>
                </c:pt>
                <c:pt idx="583">
                  <c:v>845526831.55634725</c:v>
                </c:pt>
                <c:pt idx="584">
                  <c:v>848400815.61265111</c:v>
                </c:pt>
                <c:pt idx="585">
                  <c:v>851279668.95070469</c:v>
                </c:pt>
                <c:pt idx="586">
                  <c:v>854163391.56313968</c:v>
                </c:pt>
                <c:pt idx="587">
                  <c:v>857051983.44261813</c:v>
                </c:pt>
                <c:pt idx="588">
                  <c:v>859945444.581833</c:v>
                </c:pt>
                <c:pt idx="589">
                  <c:v>862843774.97350681</c:v>
                </c:pt>
                <c:pt idx="590">
                  <c:v>865746974.61039281</c:v>
                </c:pt>
                <c:pt idx="591">
                  <c:v>868655043.4852736</c:v>
                </c:pt>
                <c:pt idx="592">
                  <c:v>871567981.59096181</c:v>
                </c:pt>
                <c:pt idx="593">
                  <c:v>874485788.92029953</c:v>
                </c:pt>
                <c:pt idx="594">
                  <c:v>877408465.46615827</c:v>
                </c:pt>
                <c:pt idx="595">
                  <c:v>880336011.22143865</c:v>
                </c:pt>
                <c:pt idx="596">
                  <c:v>883268426.17907</c:v>
                </c:pt>
                <c:pt idx="597">
                  <c:v>886205710.33201122</c:v>
                </c:pt>
                <c:pt idx="598">
                  <c:v>889147863.6732496</c:v>
                </c:pt>
                <c:pt idx="599">
                  <c:v>892094886.19580042</c:v>
                </c:pt>
                <c:pt idx="600">
                  <c:v>895046777.8927083</c:v>
                </c:pt>
                <c:pt idx="601">
                  <c:v>898003538.75704527</c:v>
                </c:pt>
                <c:pt idx="602">
                  <c:v>900965168.78191185</c:v>
                </c:pt>
                <c:pt idx="603">
                  <c:v>903931667.96043622</c:v>
                </c:pt>
                <c:pt idx="604">
                  <c:v>906903036.28577459</c:v>
                </c:pt>
                <c:pt idx="605">
                  <c:v>909879273.75111008</c:v>
                </c:pt>
                <c:pt idx="606">
                  <c:v>912860380.34965396</c:v>
                </c:pt>
                <c:pt idx="607">
                  <c:v>915846356.07464468</c:v>
                </c:pt>
                <c:pt idx="608">
                  <c:v>918837200.91934705</c:v>
                </c:pt>
                <c:pt idx="609">
                  <c:v>921832914.87705374</c:v>
                </c:pt>
                <c:pt idx="610">
                  <c:v>924833497.94108415</c:v>
                </c:pt>
                <c:pt idx="611">
                  <c:v>927838950.10478342</c:v>
                </c:pt>
                <c:pt idx="612">
                  <c:v>930849271.36152422</c:v>
                </c:pt>
                <c:pt idx="613">
                  <c:v>933864461.704705</c:v>
                </c:pt>
                <c:pt idx="614">
                  <c:v>936884521.12775052</c:v>
                </c:pt>
                <c:pt idx="615">
                  <c:v>939909449.62411189</c:v>
                </c:pt>
                <c:pt idx="616">
                  <c:v>942939247.18726587</c:v>
                </c:pt>
                <c:pt idx="617">
                  <c:v>945973913.81071472</c:v>
                </c:pt>
                <c:pt idx="618">
                  <c:v>949013449.48798716</c:v>
                </c:pt>
                <c:pt idx="619">
                  <c:v>952057854.21263659</c:v>
                </c:pt>
                <c:pt idx="620">
                  <c:v>955107127.97824192</c:v>
                </c:pt>
                <c:pt idx="621">
                  <c:v>958161270.77840793</c:v>
                </c:pt>
                <c:pt idx="622">
                  <c:v>961220282.60676336</c:v>
                </c:pt>
                <c:pt idx="623">
                  <c:v>964284163.45696247</c:v>
                </c:pt>
                <c:pt idx="624">
                  <c:v>967352913.32268476</c:v>
                </c:pt>
                <c:pt idx="625">
                  <c:v>970426532.19763374</c:v>
                </c:pt>
                <c:pt idx="626">
                  <c:v>973505020.07553732</c:v>
                </c:pt>
                <c:pt idx="627">
                  <c:v>976588376.95014858</c:v>
                </c:pt>
                <c:pt idx="628">
                  <c:v>979676602.8152442</c:v>
                </c:pt>
                <c:pt idx="629">
                  <c:v>982769697.66462469</c:v>
                </c:pt>
                <c:pt idx="630">
                  <c:v>985867661.49211574</c:v>
                </c:pt>
                <c:pt idx="631">
                  <c:v>988970494.2915659</c:v>
                </c:pt>
                <c:pt idx="632">
                  <c:v>992078196.05684745</c:v>
                </c:pt>
                <c:pt idx="633">
                  <c:v>995190766.78185689</c:v>
                </c:pt>
                <c:pt idx="634">
                  <c:v>998308206.46051383</c:v>
                </c:pt>
                <c:pt idx="635">
                  <c:v>1001430515.0867612</c:v>
                </c:pt>
                <c:pt idx="636">
                  <c:v>1004557692.6545653</c:v>
                </c:pt>
                <c:pt idx="637">
                  <c:v>1007689739.1579152</c:v>
                </c:pt>
                <c:pt idx="638">
                  <c:v>1010826654.5908233</c:v>
                </c:pt>
                <c:pt idx="639">
                  <c:v>1013968438.9473249</c:v>
                </c:pt>
                <c:pt idx="640">
                  <c:v>1017115092.2214775</c:v>
                </c:pt>
                <c:pt idx="641">
                  <c:v>1020266614.4073617</c:v>
                </c:pt>
                <c:pt idx="642">
                  <c:v>1023423005.4990807</c:v>
                </c:pt>
                <c:pt idx="643">
                  <c:v>1026584265.4907595</c:v>
                </c:pt>
                <c:pt idx="644">
                  <c:v>1029750394.3765455</c:v>
                </c:pt>
                <c:pt idx="645">
                  <c:v>1032921392.150609</c:v>
                </c:pt>
                <c:pt idx="646">
                  <c:v>1036097258.8071412</c:v>
                </c:pt>
                <c:pt idx="647">
                  <c:v>1039277994.3403556</c:v>
                </c:pt>
                <c:pt idx="648">
                  <c:v>1042463598.7444879</c:v>
                </c:pt>
                <c:pt idx="649">
                  <c:v>1045654072.0137949</c:v>
                </c:pt>
                <c:pt idx="650">
                  <c:v>1048849414.1425551</c:v>
                </c:pt>
                <c:pt idx="651">
                  <c:v>1052049625.1250687</c:v>
                </c:pt>
                <c:pt idx="652">
                  <c:v>1055254704.9556571</c:v>
                </c:pt>
                <c:pt idx="653">
                  <c:v>1058464653.6286623</c:v>
                </c:pt>
                <c:pt idx="654">
                  <c:v>1061679471.1384485</c:v>
                </c:pt>
                <c:pt idx="655">
                  <c:v>1064899157.4794</c:v>
                </c:pt>
                <c:pt idx="656">
                  <c:v>1068123712.6459224</c:v>
                </c:pt>
                <c:pt idx="657">
                  <c:v>1071353136.6324421</c:v>
                </c:pt>
                <c:pt idx="658">
                  <c:v>1074587429.4334056</c:v>
                </c:pt>
                <c:pt idx="659">
                  <c:v>1077826591.0432808</c:v>
                </c:pt>
                <c:pt idx="660">
                  <c:v>1081070621.4565554</c:v>
                </c:pt>
                <c:pt idx="661">
                  <c:v>1084319520.6677372</c:v>
                </c:pt>
                <c:pt idx="662">
                  <c:v>1087573288.671356</c:v>
                </c:pt>
                <c:pt idx="663">
                  <c:v>1090831925.4619589</c:v>
                </c:pt>
                <c:pt idx="664">
                  <c:v>1094095431.0341156</c:v>
                </c:pt>
                <c:pt idx="665">
                  <c:v>1097363805.3824143</c:v>
                </c:pt>
                <c:pt idx="666">
                  <c:v>1100637048.5014632</c:v>
                </c:pt>
                <c:pt idx="667">
                  <c:v>1103915160.3858907</c:v>
                </c:pt>
                <c:pt idx="668">
                  <c:v>1107198141.0303442</c:v>
                </c:pt>
                <c:pt idx="669">
                  <c:v>1110485990.4294915</c:v>
                </c:pt>
                <c:pt idx="670">
                  <c:v>1113778708.5780189</c:v>
                </c:pt>
                <c:pt idx="671">
                  <c:v>1117076295.4706321</c:v>
                </c:pt>
                <c:pt idx="672">
                  <c:v>1120378751.1020565</c:v>
                </c:pt>
                <c:pt idx="673">
                  <c:v>1123686075.4670365</c:v>
                </c:pt>
                <c:pt idx="674">
                  <c:v>1126998268.5603356</c:v>
                </c:pt>
                <c:pt idx="675">
                  <c:v>1130315330.3767354</c:v>
                </c:pt>
                <c:pt idx="676">
                  <c:v>1133637260.9110377</c:v>
                </c:pt>
                <c:pt idx="677">
                  <c:v>1136964060.158062</c:v>
                </c:pt>
                <c:pt idx="678">
                  <c:v>1140295728.1126463</c:v>
                </c:pt>
                <c:pt idx="679">
                  <c:v>1143632264.7696486</c:v>
                </c:pt>
                <c:pt idx="680">
                  <c:v>1146973670.1239436</c:v>
                </c:pt>
                <c:pt idx="681">
                  <c:v>1150319944.1704254</c:v>
                </c:pt>
                <c:pt idx="682">
                  <c:v>1153671086.9040058</c:v>
                </c:pt>
                <c:pt idx="683">
                  <c:v>1157027098.3196151</c:v>
                </c:pt>
                <c:pt idx="684">
                  <c:v>1160387978.4122021</c:v>
                </c:pt>
                <c:pt idx="685">
                  <c:v>1163753727.1767325</c:v>
                </c:pt>
                <c:pt idx="686">
                  <c:v>1167124344.608191</c:v>
                </c:pt>
                <c:pt idx="687">
                  <c:v>1170499830.7015793</c:v>
                </c:pt>
                <c:pt idx="688">
                  <c:v>1173880185.4519176</c:v>
                </c:pt>
                <c:pt idx="689">
                  <c:v>1177265408.8542428</c:v>
                </c:pt>
                <c:pt idx="690">
                  <c:v>1180655500.9036102</c:v>
                </c:pt>
                <c:pt idx="691">
                  <c:v>1184050461.5950916</c:v>
                </c:pt>
                <c:pt idx="692">
                  <c:v>1187450290.9237778</c:v>
                </c:pt>
                <c:pt idx="693">
                  <c:v>1190854988.8847752</c:v>
                </c:pt>
                <c:pt idx="694">
                  <c:v>1194264555.4732082</c:v>
                </c:pt>
                <c:pt idx="695">
                  <c:v>1197678990.6842182</c:v>
                </c:pt>
                <c:pt idx="696">
                  <c:v>1201098294.5129633</c:v>
                </c:pt>
                <c:pt idx="697">
                  <c:v>1204522466.9546196</c:v>
                </c:pt>
                <c:pt idx="698">
                  <c:v>1207951508.0043786</c:v>
                </c:pt>
                <c:pt idx="699">
                  <c:v>1211385417.65745</c:v>
                </c:pt>
                <c:pt idx="700">
                  <c:v>1214824195.9090588</c:v>
                </c:pt>
                <c:pt idx="701">
                  <c:v>1218267842.7544479</c:v>
                </c:pt>
                <c:pt idx="702">
                  <c:v>1221716358.1888762</c:v>
                </c:pt>
                <c:pt idx="703">
                  <c:v>1225169742.2076185</c:v>
                </c:pt>
                <c:pt idx="704">
                  <c:v>1228627994.8059669</c:v>
                </c:pt>
                <c:pt idx="705">
                  <c:v>1232091115.9792297</c:v>
                </c:pt>
                <c:pt idx="706">
                  <c:v>1235559105.7227309</c:v>
                </c:pt>
                <c:pt idx="707">
                  <c:v>1239031964.0318103</c:v>
                </c:pt>
                <c:pt idx="708">
                  <c:v>1242509690.901825</c:v>
                </c:pt>
                <c:pt idx="709">
                  <c:v>1245992286.3281472</c:v>
                </c:pt>
                <c:pt idx="710">
                  <c:v>1249479750.3061652</c:v>
                </c:pt>
                <c:pt idx="711">
                  <c:v>1252972082.8312836</c:v>
                </c:pt>
                <c:pt idx="712">
                  <c:v>1256469283.8989217</c:v>
                </c:pt>
                <c:pt idx="713">
                  <c:v>1259971353.5045154</c:v>
                </c:pt>
                <c:pt idx="714">
                  <c:v>1263478291.6435153</c:v>
                </c:pt>
                <c:pt idx="715">
                  <c:v>1266990098.3113892</c:v>
                </c:pt>
                <c:pt idx="716">
                  <c:v>1270506773.5036187</c:v>
                </c:pt>
                <c:pt idx="717">
                  <c:v>1274028317.2157011</c:v>
                </c:pt>
                <c:pt idx="718">
                  <c:v>1277554729.4431493</c:v>
                </c:pt>
                <c:pt idx="719">
                  <c:v>1281086010.1814919</c:v>
                </c:pt>
                <c:pt idx="720">
                  <c:v>1284622159.4262712</c:v>
                </c:pt>
                <c:pt idx="721">
                  <c:v>1288163177.1730464</c:v>
                </c:pt>
                <c:pt idx="722">
                  <c:v>1291709063.4173908</c:v>
                </c:pt>
                <c:pt idx="723">
                  <c:v>1295259818.1548922</c:v>
                </c:pt>
                <c:pt idx="724">
                  <c:v>1298815441.3811541</c:v>
                </c:pt>
                <c:pt idx="725">
                  <c:v>1302375933.0917943</c:v>
                </c:pt>
                <c:pt idx="726">
                  <c:v>1305941293.2824454</c:v>
                </c:pt>
                <c:pt idx="727">
                  <c:v>1309511521.948755</c:v>
                </c:pt>
                <c:pt idx="728">
                  <c:v>1313086619.0863848</c:v>
                </c:pt>
                <c:pt idx="729">
                  <c:v>1316666584.6910119</c:v>
                </c:pt>
                <c:pt idx="730">
                  <c:v>1320251418.7583265</c:v>
                </c:pt>
                <c:pt idx="731">
                  <c:v>1323841121.2840343</c:v>
                </c:pt>
                <c:pt idx="732">
                  <c:v>1327435692.2638545</c:v>
                </c:pt>
                <c:pt idx="733">
                  <c:v>1331035131.6935215</c:v>
                </c:pt>
                <c:pt idx="734">
                  <c:v>1334639439.5687833</c:v>
                </c:pt>
                <c:pt idx="735">
                  <c:v>1338248615.885402</c:v>
                </c:pt>
                <c:pt idx="736">
                  <c:v>1341862660.6391535</c:v>
                </c:pt>
                <c:pt idx="737">
                  <c:v>1345481573.825829</c:v>
                </c:pt>
                <c:pt idx="738">
                  <c:v>1349105355.4412317</c:v>
                </c:pt>
                <c:pt idx="739">
                  <c:v>1352734005.4811802</c:v>
                </c:pt>
                <c:pt idx="740">
                  <c:v>1356367523.9415066</c:v>
                </c:pt>
                <c:pt idx="741">
                  <c:v>1360005910.8180556</c:v>
                </c:pt>
                <c:pt idx="742">
                  <c:v>1363649166.1066868</c:v>
                </c:pt>
                <c:pt idx="743">
                  <c:v>1367297289.8032734</c:v>
                </c:pt>
                <c:pt idx="744">
                  <c:v>1370950281.9037013</c:v>
                </c:pt>
                <c:pt idx="745">
                  <c:v>1374608142.4038706</c:v>
                </c:pt>
                <c:pt idx="746">
                  <c:v>1378270871.2996948</c:v>
                </c:pt>
                <c:pt idx="747">
                  <c:v>1381938468.5871003</c:v>
                </c:pt>
                <c:pt idx="748">
                  <c:v>1385610934.2620268</c:v>
                </c:pt>
                <c:pt idx="749">
                  <c:v>1389288268.3204277</c:v>
                </c:pt>
                <c:pt idx="750">
                  <c:v>1392970470.7582695</c:v>
                </c:pt>
                <c:pt idx="751">
                  <c:v>1396657541.5715313</c:v>
                </c:pt>
                <c:pt idx="752">
                  <c:v>1400349480.7562058</c:v>
                </c:pt>
                <c:pt idx="753">
                  <c:v>1404046288.3082988</c:v>
                </c:pt>
                <c:pt idx="754">
                  <c:v>1407747964.2238283</c:v>
                </c:pt>
                <c:pt idx="755">
                  <c:v>1411454508.498826</c:v>
                </c:pt>
                <c:pt idx="756">
                  <c:v>1415165921.1293354</c:v>
                </c:pt>
                <c:pt idx="757">
                  <c:v>1418882202.1114137</c:v>
                </c:pt>
                <c:pt idx="758">
                  <c:v>1422603351.4411311</c:v>
                </c:pt>
                <c:pt idx="759">
                  <c:v>1426329369.1145689</c:v>
                </c:pt>
                <c:pt idx="760">
                  <c:v>1430060255.1278224</c:v>
                </c:pt>
                <c:pt idx="761">
                  <c:v>1433796009.476999</c:v>
                </c:pt>
                <c:pt idx="762">
                  <c:v>1437536632.1582179</c:v>
                </c:pt>
                <c:pt idx="763">
                  <c:v>1441282123.1676126</c:v>
                </c:pt>
                <c:pt idx="764">
                  <c:v>1445032482.5013268</c:v>
                </c:pt>
                <c:pt idx="765">
                  <c:v>1448787710.1555173</c:v>
                </c:pt>
                <c:pt idx="766">
                  <c:v>1452547806.1263537</c:v>
                </c:pt>
                <c:pt idx="767">
                  <c:v>1456312770.410017</c:v>
                </c:pt>
                <c:pt idx="768">
                  <c:v>1460082603.0027008</c:v>
                </c:pt>
                <c:pt idx="769">
                  <c:v>1463857303.9006109</c:v>
                </c:pt>
                <c:pt idx="770">
                  <c:v>1467636873.0999651</c:v>
                </c:pt>
                <c:pt idx="771">
                  <c:v>1471421310.5969927</c:v>
                </c:pt>
                <c:pt idx="772">
                  <c:v>1475210616.3879347</c:v>
                </c:pt>
                <c:pt idx="773">
                  <c:v>1479004790.4690454</c:v>
                </c:pt>
                <c:pt idx="774">
                  <c:v>1482803832.8365893</c:v>
                </c:pt>
                <c:pt idx="775">
                  <c:v>1486607743.4868441</c:v>
                </c:pt>
                <c:pt idx="776">
                  <c:v>1490416522.4160981</c:v>
                </c:pt>
                <c:pt idx="777">
                  <c:v>1494230169.6206517</c:v>
                </c:pt>
                <c:pt idx="778">
                  <c:v>1498048685.096817</c:v>
                </c:pt>
                <c:pt idx="779">
                  <c:v>1501872068.8409173</c:v>
                </c:pt>
                <c:pt idx="780">
                  <c:v>1505700320.8492875</c:v>
                </c:pt>
                <c:pt idx="781">
                  <c:v>1509533441.1182749</c:v>
                </c:pt>
                <c:pt idx="782">
                  <c:v>1513371429.6442368</c:v>
                </c:pt>
                <c:pt idx="783">
                  <c:v>1517214286.423543</c:v>
                </c:pt>
                <c:pt idx="784">
                  <c:v>1521062011.4525731</c:v>
                </c:pt>
                <c:pt idx="785">
                  <c:v>1524914604.7277203</c:v>
                </c:pt>
                <c:pt idx="786">
                  <c:v>1528772066.2453861</c:v>
                </c:pt>
                <c:pt idx="787">
                  <c:v>1532634396.0019863</c:v>
                </c:pt>
                <c:pt idx="788">
                  <c:v>1536501593.9939451</c:v>
                </c:pt>
                <c:pt idx="789">
                  <c:v>1540373660.2176998</c:v>
                </c:pt>
                <c:pt idx="790">
                  <c:v>1544250594.669697</c:v>
                </c:pt>
                <c:pt idx="791">
                  <c:v>1548132397.346396</c:v>
                </c:pt>
                <c:pt idx="792">
                  <c:v>1552019068.2442648</c:v>
                </c:pt>
                <c:pt idx="793">
                  <c:v>1555910607.3597848</c:v>
                </c:pt>
                <c:pt idx="794">
                  <c:v>1559807014.6894469</c:v>
                </c:pt>
                <c:pt idx="795">
                  <c:v>1563708290.2297523</c:v>
                </c:pt>
                <c:pt idx="796">
                  <c:v>1567614433.9772143</c:v>
                </c:pt>
                <c:pt idx="797">
                  <c:v>1571525445.9283555</c:v>
                </c:pt>
                <c:pt idx="798">
                  <c:v>1575441326.0797095</c:v>
                </c:pt>
                <c:pt idx="799">
                  <c:v>1579362074.4278219</c:v>
                </c:pt>
                <c:pt idx="800">
                  <c:v>1583287690.9692469</c:v>
                </c:pt>
                <c:pt idx="801">
                  <c:v>1587218175.7005503</c:v>
                </c:pt>
                <c:pt idx="802">
                  <c:v>1591153528.6183074</c:v>
                </c:pt>
                <c:pt idx="803">
                  <c:v>1595093749.7191055</c:v>
                </c:pt>
                <c:pt idx="804">
                  <c:v>1599038838.9995408</c:v>
                </c:pt>
                <c:pt idx="805">
                  <c:v>1602988796.4562211</c:v>
                </c:pt>
                <c:pt idx="806">
                  <c:v>1606943622.085763</c:v>
                </c:pt>
                <c:pt idx="807">
                  <c:v>1610903315.8847945</c:v>
                </c:pt>
                <c:pt idx="808">
                  <c:v>1614867877.8499537</c:v>
                </c:pt>
                <c:pt idx="809">
                  <c:v>1618837307.9778879</c:v>
                </c:pt>
                <c:pt idx="810">
                  <c:v>1622811606.2652552</c:v>
                </c:pt>
                <c:pt idx="811">
                  <c:v>1626790772.7087243</c:v>
                </c:pt>
                <c:pt idx="812">
                  <c:v>1630774807.3049729</c:v>
                </c:pt>
                <c:pt idx="813">
                  <c:v>1634763710.0506897</c:v>
                </c:pt>
                <c:pt idx="814">
                  <c:v>1638757480.9425721</c:v>
                </c:pt>
                <c:pt idx="815">
                  <c:v>1642756119.9773288</c:v>
                </c:pt>
                <c:pt idx="816">
                  <c:v>1646759627.1516767</c:v>
                </c:pt>
                <c:pt idx="817">
                  <c:v>1650768002.4623444</c:v>
                </c:pt>
                <c:pt idx="818">
                  <c:v>1654781245.9060688</c:v>
                </c:pt>
                <c:pt idx="819">
                  <c:v>1658799357.4795976</c:v>
                </c:pt>
                <c:pt idx="820">
                  <c:v>1662822337.1796868</c:v>
                </c:pt>
                <c:pt idx="821">
                  <c:v>1666850185.0031035</c:v>
                </c:pt>
                <c:pt idx="822">
                  <c:v>1670882900.9466236</c:v>
                </c:pt>
                <c:pt idx="823">
                  <c:v>1674920485.0070331</c:v>
                </c:pt>
                <c:pt idx="824">
                  <c:v>1678962937.1811268</c:v>
                </c:pt>
                <c:pt idx="825">
                  <c:v>1683010257.4657094</c:v>
                </c:pt>
                <c:pt idx="826">
                  <c:v>1687062445.8575957</c:v>
                </c:pt>
                <c:pt idx="827">
                  <c:v>1691119502.3536086</c:v>
                </c:pt>
                <c:pt idx="828">
                  <c:v>1695181426.9505808</c:v>
                </c:pt>
                <c:pt idx="829">
                  <c:v>1699248219.6453557</c:v>
                </c:pt>
                <c:pt idx="830">
                  <c:v>1703319880.4347837</c:v>
                </c:pt>
                <c:pt idx="831">
                  <c:v>1707396409.3157268</c:v>
                </c:pt>
                <c:pt idx="832">
                  <c:v>1711477806.285054</c:v>
                </c:pt>
                <c:pt idx="833">
                  <c:v>1715564071.3396449</c:v>
                </c:pt>
                <c:pt idx="834">
                  <c:v>1719655204.4763875</c:v>
                </c:pt>
                <c:pt idx="835">
                  <c:v>1723751205.6921799</c:v>
                </c:pt>
                <c:pt idx="836">
                  <c:v>1727852074.9839284</c:v>
                </c:pt>
                <c:pt idx="837">
                  <c:v>1731957812.3485491</c:v>
                </c:pt>
                <c:pt idx="838">
                  <c:v>1736068417.7829657</c:v>
                </c:pt>
                <c:pt idx="839">
                  <c:v>1740183891.284112</c:v>
                </c:pt>
                <c:pt idx="840">
                  <c:v>1744304232.8489304</c:v>
                </c:pt>
                <c:pt idx="841">
                  <c:v>1748429442.4743724</c:v>
                </c:pt>
                <c:pt idx="842">
                  <c:v>1752559520.1573982</c:v>
                </c:pt>
                <c:pt idx="843">
                  <c:v>1756694465.8949771</c:v>
                </c:pt>
                <c:pt idx="844">
                  <c:v>1760834279.6840861</c:v>
                </c:pt>
                <c:pt idx="845">
                  <c:v>1764978961.5217121</c:v>
                </c:pt>
                <c:pt idx="846">
                  <c:v>1769128511.40485</c:v>
                </c:pt>
                <c:pt idx="847">
                  <c:v>1773282929.3305044</c:v>
                </c:pt>
                <c:pt idx="848">
                  <c:v>1777442215.2956874</c:v>
                </c:pt>
                <c:pt idx="849">
                  <c:v>1781606369.29742</c:v>
                </c:pt>
                <c:pt idx="850">
                  <c:v>1785775391.332732</c:v>
                </c:pt>
                <c:pt idx="851">
                  <c:v>1789949281.3986616</c:v>
                </c:pt>
                <c:pt idx="852">
                  <c:v>1794128039.4922554</c:v>
                </c:pt>
                <c:pt idx="853">
                  <c:v>1798311665.6105688</c:v>
                </c:pt>
                <c:pt idx="854">
                  <c:v>1802500159.7506649</c:v>
                </c:pt>
                <c:pt idx="855">
                  <c:v>1806693521.9096165</c:v>
                </c:pt>
                <c:pt idx="856">
                  <c:v>1810891752.0845029</c:v>
                </c:pt>
                <c:pt idx="857">
                  <c:v>1815094850.272414</c:v>
                </c:pt>
                <c:pt idx="858">
                  <c:v>1819302816.4704456</c:v>
                </c:pt>
                <c:pt idx="859">
                  <c:v>1823515650.6757033</c:v>
                </c:pt>
                <c:pt idx="860">
                  <c:v>1827733352.8853011</c:v>
                </c:pt>
                <c:pt idx="861">
                  <c:v>1831955923.09636</c:v>
                </c:pt>
                <c:pt idx="862">
                  <c:v>1836183361.30601</c:v>
                </c:pt>
                <c:pt idx="863">
                  <c:v>1840415667.5113888</c:v>
                </c:pt>
                <c:pt idx="864">
                  <c:v>1844652841.7096429</c:v>
                </c:pt>
                <c:pt idx="865">
                  <c:v>1848894883.8979259</c:v>
                </c:pt>
                <c:pt idx="866">
                  <c:v>1853141794.0734005</c:v>
                </c:pt>
                <c:pt idx="867">
                  <c:v>1857393572.2332363</c:v>
                </c:pt>
                <c:pt idx="868">
                  <c:v>1861650218.3746114</c:v>
                </c:pt>
                <c:pt idx="869">
                  <c:v>1865911732.4947121</c:v>
                </c:pt>
                <c:pt idx="870">
                  <c:v>1870178114.5907321</c:v>
                </c:pt>
                <c:pt idx="871">
                  <c:v>1874449364.6598735</c:v>
                </c:pt>
                <c:pt idx="872">
                  <c:v>1878725482.6993458</c:v>
                </c:pt>
                <c:pt idx="873">
                  <c:v>1883006468.7063661</c:v>
                </c:pt>
                <c:pt idx="874">
                  <c:v>1887292322.6781607</c:v>
                </c:pt>
                <c:pt idx="875">
                  <c:v>1891583044.6119606</c:v>
                </c:pt>
                <c:pt idx="876">
                  <c:v>1895878634.5050087</c:v>
                </c:pt>
                <c:pt idx="877">
                  <c:v>1900179092.354552</c:v>
                </c:pt>
                <c:pt idx="878">
                  <c:v>1904484418.1578476</c:v>
                </c:pt>
                <c:pt idx="879">
                  <c:v>1908794611.9121583</c:v>
                </c:pt>
                <c:pt idx="880">
                  <c:v>1913109673.6147559</c:v>
                </c:pt>
                <c:pt idx="881">
                  <c:v>1917429603.2629187</c:v>
                </c:pt>
                <c:pt idx="882">
                  <c:v>1921754400.8539336</c:v>
                </c:pt>
                <c:pt idx="883">
                  <c:v>1926084066.3850949</c:v>
                </c:pt>
                <c:pt idx="884">
                  <c:v>1930418599.8537033</c:v>
                </c:pt>
                <c:pt idx="885">
                  <c:v>1934758001.2570674</c:v>
                </c:pt>
                <c:pt idx="886">
                  <c:v>1939102270.5925045</c:v>
                </c:pt>
                <c:pt idx="887">
                  <c:v>1943451407.8573375</c:v>
                </c:pt>
                <c:pt idx="888">
                  <c:v>1947805413.0488975</c:v>
                </c:pt>
                <c:pt idx="889">
                  <c:v>1952164286.1645234</c:v>
                </c:pt>
                <c:pt idx="890">
                  <c:v>1956528027.2015603</c:v>
                </c:pt>
                <c:pt idx="891">
                  <c:v>1960896636.1573617</c:v>
                </c:pt>
                <c:pt idx="892">
                  <c:v>1965270113.0292873</c:v>
                </c:pt>
                <c:pt idx="893">
                  <c:v>1969648457.8147049</c:v>
                </c:pt>
                <c:pt idx="894">
                  <c:v>1974031670.5109892</c:v>
                </c:pt>
                <c:pt idx="895">
                  <c:v>1978419751.1155217</c:v>
                </c:pt>
                <c:pt idx="896">
                  <c:v>1982812699.6256917</c:v>
                </c:pt>
                <c:pt idx="897">
                  <c:v>1987210516.0388949</c:v>
                </c:pt>
                <c:pt idx="898">
                  <c:v>1991613200.3525352</c:v>
                </c:pt>
                <c:pt idx="899">
                  <c:v>1996020752.5640216</c:v>
                </c:pt>
                <c:pt idx="900">
                  <c:v>2000433172.6707728</c:v>
                </c:pt>
                <c:pt idx="901">
                  <c:v>2004850460.6702123</c:v>
                </c:pt>
                <c:pt idx="902">
                  <c:v>2009272616.5597711</c:v>
                </c:pt>
                <c:pt idx="903">
                  <c:v>2013699640.3368883</c:v>
                </c:pt>
                <c:pt idx="904">
                  <c:v>2018131531.9990082</c:v>
                </c:pt>
                <c:pt idx="905">
                  <c:v>2022568291.5435829</c:v>
                </c:pt>
                <c:pt idx="906">
                  <c:v>2027009918.9680719</c:v>
                </c:pt>
                <c:pt idx="907">
                  <c:v>2031456414.2699406</c:v>
                </c:pt>
                <c:pt idx="908">
                  <c:v>2035907777.4466617</c:v>
                </c:pt>
                <c:pt idx="909">
                  <c:v>2040364008.4957147</c:v>
                </c:pt>
                <c:pt idx="910">
                  <c:v>2044825107.4145856</c:v>
                </c:pt>
                <c:pt idx="911">
                  <c:v>2049291074.2007668</c:v>
                </c:pt>
                <c:pt idx="912">
                  <c:v>2053761908.851759</c:v>
                </c:pt>
                <c:pt idx="913">
                  <c:v>2058237611.365068</c:v>
                </c:pt>
                <c:pt idx="914">
                  <c:v>2062718181.7382064</c:v>
                </c:pt>
                <c:pt idx="915">
                  <c:v>2067203619.9686944</c:v>
                </c:pt>
                <c:pt idx="916">
                  <c:v>2071693926.0540578</c:v>
                </c:pt>
                <c:pt idx="917">
                  <c:v>2076189099.9918299</c:v>
                </c:pt>
                <c:pt idx="918">
                  <c:v>2080689141.7795498</c:v>
                </c:pt>
                <c:pt idx="919">
                  <c:v>2085194051.4147642</c:v>
                </c:pt>
                <c:pt idx="920">
                  <c:v>2089703828.8950248</c:v>
                </c:pt>
                <c:pt idx="921">
                  <c:v>2094218474.2178907</c:v>
                </c:pt>
                <c:pt idx="922">
                  <c:v>2098737987.3809278</c:v>
                </c:pt>
                <c:pt idx="923">
                  <c:v>2103262368.381707</c:v>
                </c:pt>
                <c:pt idx="924">
                  <c:v>2107791617.217808</c:v>
                </c:pt>
                <c:pt idx="925">
                  <c:v>2112325733.8868148</c:v>
                </c:pt>
                <c:pt idx="926">
                  <c:v>2116864718.3863187</c:v>
                </c:pt>
                <c:pt idx="927">
                  <c:v>2121408570.7139168</c:v>
                </c:pt>
                <c:pt idx="928">
                  <c:v>2125957290.8672137</c:v>
                </c:pt>
                <c:pt idx="929">
                  <c:v>2130510878.8438189</c:v>
                </c:pt>
                <c:pt idx="930">
                  <c:v>2135069334.6413486</c:v>
                </c:pt>
                <c:pt idx="931">
                  <c:v>2139632658.2574263</c:v>
                </c:pt>
                <c:pt idx="932">
                  <c:v>2144200849.6896801</c:v>
                </c:pt>
                <c:pt idx="933">
                  <c:v>2148773908.9357452</c:v>
                </c:pt>
                <c:pt idx="934">
                  <c:v>2153351835.9932642</c:v>
                </c:pt>
                <c:pt idx="935">
                  <c:v>2157934630.8598824</c:v>
                </c:pt>
                <c:pt idx="936">
                  <c:v>2162522293.5332556</c:v>
                </c:pt>
                <c:pt idx="937">
                  <c:v>2167114824.0110412</c:v>
                </c:pt>
                <c:pt idx="938">
                  <c:v>2171712222.2909074</c:v>
                </c:pt>
                <c:pt idx="939">
                  <c:v>2176314488.3705244</c:v>
                </c:pt>
                <c:pt idx="940">
                  <c:v>2180921622.2475705</c:v>
                </c:pt>
                <c:pt idx="941">
                  <c:v>2185533623.9197307</c:v>
                </c:pt>
                <c:pt idx="942">
                  <c:v>2190150493.3846941</c:v>
                </c:pt>
                <c:pt idx="943">
                  <c:v>2194772230.6401567</c:v>
                </c:pt>
                <c:pt idx="944">
                  <c:v>2199398835.6838212</c:v>
                </c:pt>
                <c:pt idx="945">
                  <c:v>2204030308.5133953</c:v>
                </c:pt>
                <c:pt idx="946">
                  <c:v>2208666649.1265926</c:v>
                </c:pt>
                <c:pt idx="947">
                  <c:v>2213307857.5211329</c:v>
                </c:pt>
                <c:pt idx="948">
                  <c:v>2217953933.6947412</c:v>
                </c:pt>
                <c:pt idx="949">
                  <c:v>2222604877.6451507</c:v>
                </c:pt>
                <c:pt idx="950">
                  <c:v>2227260689.3700962</c:v>
                </c:pt>
                <c:pt idx="951">
                  <c:v>2231921368.8673234</c:v>
                </c:pt>
                <c:pt idx="952">
                  <c:v>2236586916.1345806</c:v>
                </c:pt>
                <c:pt idx="953">
                  <c:v>2241257331.1696215</c:v>
                </c:pt>
                <c:pt idx="954">
                  <c:v>2245932613.9702082</c:v>
                </c:pt>
                <c:pt idx="955">
                  <c:v>2250612764.5341053</c:v>
                </c:pt>
                <c:pt idx="956">
                  <c:v>2255297782.8590851</c:v>
                </c:pt>
                <c:pt idx="957">
                  <c:v>2259987668.9429259</c:v>
                </c:pt>
                <c:pt idx="958">
                  <c:v>2264682422.783411</c:v>
                </c:pt>
                <c:pt idx="959">
                  <c:v>2269382044.3783288</c:v>
                </c:pt>
                <c:pt idx="960">
                  <c:v>2274086533.7254744</c:v>
                </c:pt>
                <c:pt idx="961">
                  <c:v>2278795890.822648</c:v>
                </c:pt>
                <c:pt idx="962">
                  <c:v>2283510115.667654</c:v>
                </c:pt>
                <c:pt idx="963">
                  <c:v>2288229208.258306</c:v>
                </c:pt>
                <c:pt idx="964">
                  <c:v>2292953168.5924201</c:v>
                </c:pt>
                <c:pt idx="965">
                  <c:v>2297681996.6678185</c:v>
                </c:pt>
                <c:pt idx="966">
                  <c:v>2302415692.4823284</c:v>
                </c:pt>
                <c:pt idx="967">
                  <c:v>2307154256.0337853</c:v>
                </c:pt>
                <c:pt idx="968">
                  <c:v>2311897687.3200264</c:v>
                </c:pt>
                <c:pt idx="969">
                  <c:v>2316645986.3388968</c:v>
                </c:pt>
                <c:pt idx="970">
                  <c:v>2321399153.0882459</c:v>
                </c:pt>
                <c:pt idx="971">
                  <c:v>2326157187.5659299</c:v>
                </c:pt>
                <c:pt idx="972">
                  <c:v>2330920089.7698083</c:v>
                </c:pt>
                <c:pt idx="973">
                  <c:v>2335687859.6977477</c:v>
                </c:pt>
                <c:pt idx="974">
                  <c:v>2340460497.3476195</c:v>
                </c:pt>
                <c:pt idx="975">
                  <c:v>2345238002.7173004</c:v>
                </c:pt>
                <c:pt idx="976">
                  <c:v>2350020375.8046722</c:v>
                </c:pt>
                <c:pt idx="977">
                  <c:v>2354807616.6076226</c:v>
                </c:pt>
                <c:pt idx="978">
                  <c:v>2359599725.1240449</c:v>
                </c:pt>
                <c:pt idx="979">
                  <c:v>2364396701.3518353</c:v>
                </c:pt>
                <c:pt idx="980">
                  <c:v>2369198545.2888985</c:v>
                </c:pt>
                <c:pt idx="981">
                  <c:v>2374005256.9331417</c:v>
                </c:pt>
                <c:pt idx="982">
                  <c:v>2378816836.2824793</c:v>
                </c:pt>
                <c:pt idx="983">
                  <c:v>2383633283.3348298</c:v>
                </c:pt>
                <c:pt idx="984">
                  <c:v>2388454598.0881171</c:v>
                </c:pt>
                <c:pt idx="985">
                  <c:v>2393280780.5402708</c:v>
                </c:pt>
                <c:pt idx="986">
                  <c:v>2398111830.6892238</c:v>
                </c:pt>
                <c:pt idx="987">
                  <c:v>2402947748.5329165</c:v>
                </c:pt>
                <c:pt idx="988">
                  <c:v>2407788534.069294</c:v>
                </c:pt>
                <c:pt idx="989">
                  <c:v>2412634187.2963052</c:v>
                </c:pt>
                <c:pt idx="990">
                  <c:v>2417484708.211904</c:v>
                </c:pt>
                <c:pt idx="991">
                  <c:v>2422340096.8140512</c:v>
                </c:pt>
                <c:pt idx="992">
                  <c:v>2427200353.1007109</c:v>
                </c:pt>
                <c:pt idx="993">
                  <c:v>2432065477.0698528</c:v>
                </c:pt>
                <c:pt idx="994">
                  <c:v>2436935468.7194519</c:v>
                </c:pt>
                <c:pt idx="995">
                  <c:v>2441810328.0474877</c:v>
                </c:pt>
                <c:pt idx="996">
                  <c:v>2446690055.0519452</c:v>
                </c:pt>
                <c:pt idx="997">
                  <c:v>2451574649.7308135</c:v>
                </c:pt>
                <c:pt idx="998">
                  <c:v>2456464112.082087</c:v>
                </c:pt>
                <c:pt idx="999">
                  <c:v>2461358442.103765</c:v>
                </c:pt>
              </c:numCache>
            </c:numRef>
          </c:yVal>
          <c:smooth val="1"/>
        </c:ser>
        <c:ser>
          <c:idx val="1"/>
          <c:order val="1"/>
          <c:tx>
            <c:v>Manufacturer Spec Function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Sheet1!$A$3:$A$1002</c:f>
              <c:numCache>
                <c:formatCode>General</c:formatCode>
                <c:ptCount val="1000"/>
                <c:pt idx="0">
                  <c:v>10</c:v>
                </c:pt>
                <c:pt idx="1">
                  <c:v>20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  <c:pt idx="7">
                  <c:v>80</c:v>
                </c:pt>
                <c:pt idx="8">
                  <c:v>90</c:v>
                </c:pt>
                <c:pt idx="9">
                  <c:v>100</c:v>
                </c:pt>
                <c:pt idx="10">
                  <c:v>110</c:v>
                </c:pt>
                <c:pt idx="11">
                  <c:v>120</c:v>
                </c:pt>
                <c:pt idx="12">
                  <c:v>130</c:v>
                </c:pt>
                <c:pt idx="13">
                  <c:v>140</c:v>
                </c:pt>
                <c:pt idx="14">
                  <c:v>150</c:v>
                </c:pt>
                <c:pt idx="15">
                  <c:v>160</c:v>
                </c:pt>
                <c:pt idx="16">
                  <c:v>170</c:v>
                </c:pt>
                <c:pt idx="17">
                  <c:v>180</c:v>
                </c:pt>
                <c:pt idx="18">
                  <c:v>190</c:v>
                </c:pt>
                <c:pt idx="19">
                  <c:v>200</c:v>
                </c:pt>
                <c:pt idx="20">
                  <c:v>210</c:v>
                </c:pt>
                <c:pt idx="21">
                  <c:v>220</c:v>
                </c:pt>
                <c:pt idx="22">
                  <c:v>230</c:v>
                </c:pt>
                <c:pt idx="23">
                  <c:v>240</c:v>
                </c:pt>
                <c:pt idx="24">
                  <c:v>250</c:v>
                </c:pt>
                <c:pt idx="25">
                  <c:v>260</c:v>
                </c:pt>
                <c:pt idx="26">
                  <c:v>270</c:v>
                </c:pt>
                <c:pt idx="27">
                  <c:v>280</c:v>
                </c:pt>
                <c:pt idx="28">
                  <c:v>290</c:v>
                </c:pt>
                <c:pt idx="29">
                  <c:v>300</c:v>
                </c:pt>
                <c:pt idx="30">
                  <c:v>310</c:v>
                </c:pt>
                <c:pt idx="31">
                  <c:v>320</c:v>
                </c:pt>
                <c:pt idx="32">
                  <c:v>330</c:v>
                </c:pt>
                <c:pt idx="33">
                  <c:v>340</c:v>
                </c:pt>
                <c:pt idx="34">
                  <c:v>350</c:v>
                </c:pt>
                <c:pt idx="35">
                  <c:v>360</c:v>
                </c:pt>
                <c:pt idx="36">
                  <c:v>370</c:v>
                </c:pt>
                <c:pt idx="37">
                  <c:v>380</c:v>
                </c:pt>
                <c:pt idx="38">
                  <c:v>390</c:v>
                </c:pt>
                <c:pt idx="39">
                  <c:v>400</c:v>
                </c:pt>
                <c:pt idx="40">
                  <c:v>410</c:v>
                </c:pt>
                <c:pt idx="41">
                  <c:v>420</c:v>
                </c:pt>
                <c:pt idx="42">
                  <c:v>430</c:v>
                </c:pt>
                <c:pt idx="43">
                  <c:v>440</c:v>
                </c:pt>
                <c:pt idx="44">
                  <c:v>450</c:v>
                </c:pt>
                <c:pt idx="45">
                  <c:v>460</c:v>
                </c:pt>
                <c:pt idx="46">
                  <c:v>470</c:v>
                </c:pt>
                <c:pt idx="47">
                  <c:v>480</c:v>
                </c:pt>
                <c:pt idx="48">
                  <c:v>490</c:v>
                </c:pt>
                <c:pt idx="49">
                  <c:v>500</c:v>
                </c:pt>
                <c:pt idx="50">
                  <c:v>510</c:v>
                </c:pt>
                <c:pt idx="51">
                  <c:v>520</c:v>
                </c:pt>
                <c:pt idx="52">
                  <c:v>530</c:v>
                </c:pt>
                <c:pt idx="53">
                  <c:v>540</c:v>
                </c:pt>
                <c:pt idx="54">
                  <c:v>550</c:v>
                </c:pt>
                <c:pt idx="55">
                  <c:v>560</c:v>
                </c:pt>
                <c:pt idx="56">
                  <c:v>570</c:v>
                </c:pt>
                <c:pt idx="57">
                  <c:v>580</c:v>
                </c:pt>
                <c:pt idx="58">
                  <c:v>590</c:v>
                </c:pt>
                <c:pt idx="59">
                  <c:v>600</c:v>
                </c:pt>
                <c:pt idx="60">
                  <c:v>610</c:v>
                </c:pt>
                <c:pt idx="61">
                  <c:v>620</c:v>
                </c:pt>
                <c:pt idx="62">
                  <c:v>630</c:v>
                </c:pt>
                <c:pt idx="63">
                  <c:v>640</c:v>
                </c:pt>
                <c:pt idx="64">
                  <c:v>650</c:v>
                </c:pt>
                <c:pt idx="65">
                  <c:v>660</c:v>
                </c:pt>
                <c:pt idx="66">
                  <c:v>670</c:v>
                </c:pt>
                <c:pt idx="67">
                  <c:v>680</c:v>
                </c:pt>
                <c:pt idx="68">
                  <c:v>690</c:v>
                </c:pt>
                <c:pt idx="69">
                  <c:v>700</c:v>
                </c:pt>
                <c:pt idx="70">
                  <c:v>710</c:v>
                </c:pt>
                <c:pt idx="71">
                  <c:v>720</c:v>
                </c:pt>
                <c:pt idx="72">
                  <c:v>730</c:v>
                </c:pt>
                <c:pt idx="73">
                  <c:v>740</c:v>
                </c:pt>
                <c:pt idx="74">
                  <c:v>750</c:v>
                </c:pt>
                <c:pt idx="75">
                  <c:v>760</c:v>
                </c:pt>
                <c:pt idx="76">
                  <c:v>770</c:v>
                </c:pt>
                <c:pt idx="77">
                  <c:v>780</c:v>
                </c:pt>
                <c:pt idx="78">
                  <c:v>790</c:v>
                </c:pt>
                <c:pt idx="79">
                  <c:v>800</c:v>
                </c:pt>
                <c:pt idx="80">
                  <c:v>810</c:v>
                </c:pt>
                <c:pt idx="81">
                  <c:v>820</c:v>
                </c:pt>
                <c:pt idx="82">
                  <c:v>830</c:v>
                </c:pt>
                <c:pt idx="83">
                  <c:v>840</c:v>
                </c:pt>
                <c:pt idx="84">
                  <c:v>850</c:v>
                </c:pt>
                <c:pt idx="85">
                  <c:v>860</c:v>
                </c:pt>
                <c:pt idx="86">
                  <c:v>870</c:v>
                </c:pt>
                <c:pt idx="87">
                  <c:v>880</c:v>
                </c:pt>
                <c:pt idx="88">
                  <c:v>890</c:v>
                </c:pt>
                <c:pt idx="89">
                  <c:v>900</c:v>
                </c:pt>
                <c:pt idx="90">
                  <c:v>910</c:v>
                </c:pt>
                <c:pt idx="91">
                  <c:v>920</c:v>
                </c:pt>
                <c:pt idx="92">
                  <c:v>930</c:v>
                </c:pt>
                <c:pt idx="93">
                  <c:v>940</c:v>
                </c:pt>
                <c:pt idx="94">
                  <c:v>950</c:v>
                </c:pt>
                <c:pt idx="95">
                  <c:v>960</c:v>
                </c:pt>
                <c:pt idx="96">
                  <c:v>970</c:v>
                </c:pt>
                <c:pt idx="97">
                  <c:v>980</c:v>
                </c:pt>
                <c:pt idx="98">
                  <c:v>990</c:v>
                </c:pt>
                <c:pt idx="99">
                  <c:v>1000</c:v>
                </c:pt>
                <c:pt idx="100">
                  <c:v>1010</c:v>
                </c:pt>
                <c:pt idx="101">
                  <c:v>1020</c:v>
                </c:pt>
                <c:pt idx="102">
                  <c:v>1030</c:v>
                </c:pt>
                <c:pt idx="103">
                  <c:v>1040</c:v>
                </c:pt>
                <c:pt idx="104">
                  <c:v>1050</c:v>
                </c:pt>
                <c:pt idx="105">
                  <c:v>1060</c:v>
                </c:pt>
                <c:pt idx="106">
                  <c:v>1070</c:v>
                </c:pt>
                <c:pt idx="107">
                  <c:v>1080</c:v>
                </c:pt>
                <c:pt idx="108">
                  <c:v>1090</c:v>
                </c:pt>
                <c:pt idx="109">
                  <c:v>1100</c:v>
                </c:pt>
                <c:pt idx="110">
                  <c:v>1110</c:v>
                </c:pt>
                <c:pt idx="111">
                  <c:v>1120</c:v>
                </c:pt>
                <c:pt idx="112">
                  <c:v>1130</c:v>
                </c:pt>
                <c:pt idx="113">
                  <c:v>1140</c:v>
                </c:pt>
                <c:pt idx="114">
                  <c:v>1150</c:v>
                </c:pt>
                <c:pt idx="115">
                  <c:v>1160</c:v>
                </c:pt>
                <c:pt idx="116">
                  <c:v>1170</c:v>
                </c:pt>
                <c:pt idx="117">
                  <c:v>1180</c:v>
                </c:pt>
                <c:pt idx="118">
                  <c:v>1190</c:v>
                </c:pt>
                <c:pt idx="119">
                  <c:v>1200</c:v>
                </c:pt>
                <c:pt idx="120">
                  <c:v>1210</c:v>
                </c:pt>
                <c:pt idx="121">
                  <c:v>1220</c:v>
                </c:pt>
                <c:pt idx="122">
                  <c:v>1230</c:v>
                </c:pt>
                <c:pt idx="123">
                  <c:v>1240</c:v>
                </c:pt>
                <c:pt idx="124">
                  <c:v>1250</c:v>
                </c:pt>
                <c:pt idx="125">
                  <c:v>1260</c:v>
                </c:pt>
                <c:pt idx="126">
                  <c:v>1270</c:v>
                </c:pt>
                <c:pt idx="127">
                  <c:v>1280</c:v>
                </c:pt>
                <c:pt idx="128">
                  <c:v>1290</c:v>
                </c:pt>
                <c:pt idx="129">
                  <c:v>1300</c:v>
                </c:pt>
                <c:pt idx="130">
                  <c:v>1310</c:v>
                </c:pt>
                <c:pt idx="131">
                  <c:v>1320</c:v>
                </c:pt>
                <c:pt idx="132">
                  <c:v>1330</c:v>
                </c:pt>
                <c:pt idx="133">
                  <c:v>1340</c:v>
                </c:pt>
                <c:pt idx="134">
                  <c:v>1350</c:v>
                </c:pt>
                <c:pt idx="135">
                  <c:v>1360</c:v>
                </c:pt>
                <c:pt idx="136">
                  <c:v>1370</c:v>
                </c:pt>
                <c:pt idx="137">
                  <c:v>1380</c:v>
                </c:pt>
                <c:pt idx="138">
                  <c:v>1390</c:v>
                </c:pt>
                <c:pt idx="139">
                  <c:v>1400</c:v>
                </c:pt>
                <c:pt idx="140">
                  <c:v>1410</c:v>
                </c:pt>
                <c:pt idx="141">
                  <c:v>1420</c:v>
                </c:pt>
                <c:pt idx="142">
                  <c:v>1430</c:v>
                </c:pt>
                <c:pt idx="143">
                  <c:v>1440</c:v>
                </c:pt>
                <c:pt idx="144">
                  <c:v>1450</c:v>
                </c:pt>
                <c:pt idx="145">
                  <c:v>1460</c:v>
                </c:pt>
                <c:pt idx="146">
                  <c:v>1470</c:v>
                </c:pt>
                <c:pt idx="147">
                  <c:v>1480</c:v>
                </c:pt>
                <c:pt idx="148">
                  <c:v>1490</c:v>
                </c:pt>
                <c:pt idx="149">
                  <c:v>1500</c:v>
                </c:pt>
                <c:pt idx="150">
                  <c:v>1510</c:v>
                </c:pt>
                <c:pt idx="151">
                  <c:v>1520</c:v>
                </c:pt>
                <c:pt idx="152">
                  <c:v>1530</c:v>
                </c:pt>
                <c:pt idx="153">
                  <c:v>1540</c:v>
                </c:pt>
                <c:pt idx="154">
                  <c:v>1550</c:v>
                </c:pt>
                <c:pt idx="155">
                  <c:v>1560</c:v>
                </c:pt>
                <c:pt idx="156">
                  <c:v>1570</c:v>
                </c:pt>
                <c:pt idx="157">
                  <c:v>1580</c:v>
                </c:pt>
                <c:pt idx="158">
                  <c:v>1590</c:v>
                </c:pt>
                <c:pt idx="159">
                  <c:v>1600</c:v>
                </c:pt>
                <c:pt idx="160">
                  <c:v>1610</c:v>
                </c:pt>
                <c:pt idx="161">
                  <c:v>1620</c:v>
                </c:pt>
                <c:pt idx="162">
                  <c:v>1630</c:v>
                </c:pt>
                <c:pt idx="163">
                  <c:v>1640</c:v>
                </c:pt>
                <c:pt idx="164">
                  <c:v>1650</c:v>
                </c:pt>
                <c:pt idx="165">
                  <c:v>1660</c:v>
                </c:pt>
                <c:pt idx="166">
                  <c:v>1670</c:v>
                </c:pt>
                <c:pt idx="167">
                  <c:v>1680</c:v>
                </c:pt>
                <c:pt idx="168">
                  <c:v>1690</c:v>
                </c:pt>
                <c:pt idx="169">
                  <c:v>1700</c:v>
                </c:pt>
                <c:pt idx="170">
                  <c:v>1710</c:v>
                </c:pt>
                <c:pt idx="171">
                  <c:v>1720</c:v>
                </c:pt>
                <c:pt idx="172">
                  <c:v>1730</c:v>
                </c:pt>
                <c:pt idx="173">
                  <c:v>1740</c:v>
                </c:pt>
                <c:pt idx="174">
                  <c:v>1750</c:v>
                </c:pt>
                <c:pt idx="175">
                  <c:v>1760</c:v>
                </c:pt>
                <c:pt idx="176">
                  <c:v>1770</c:v>
                </c:pt>
                <c:pt idx="177">
                  <c:v>1780</c:v>
                </c:pt>
                <c:pt idx="178">
                  <c:v>1790</c:v>
                </c:pt>
                <c:pt idx="179">
                  <c:v>1800</c:v>
                </c:pt>
                <c:pt idx="180">
                  <c:v>1810</c:v>
                </c:pt>
                <c:pt idx="181">
                  <c:v>1820</c:v>
                </c:pt>
                <c:pt idx="182">
                  <c:v>1830</c:v>
                </c:pt>
                <c:pt idx="183">
                  <c:v>1840</c:v>
                </c:pt>
                <c:pt idx="184">
                  <c:v>1850</c:v>
                </c:pt>
                <c:pt idx="185">
                  <c:v>1860</c:v>
                </c:pt>
                <c:pt idx="186">
                  <c:v>1870</c:v>
                </c:pt>
                <c:pt idx="187">
                  <c:v>1880</c:v>
                </c:pt>
                <c:pt idx="188">
                  <c:v>1890</c:v>
                </c:pt>
                <c:pt idx="189">
                  <c:v>1900</c:v>
                </c:pt>
                <c:pt idx="190">
                  <c:v>1910</c:v>
                </c:pt>
                <c:pt idx="191">
                  <c:v>1920</c:v>
                </c:pt>
                <c:pt idx="192">
                  <c:v>1930</c:v>
                </c:pt>
                <c:pt idx="193">
                  <c:v>1940</c:v>
                </c:pt>
                <c:pt idx="194">
                  <c:v>1950</c:v>
                </c:pt>
                <c:pt idx="195">
                  <c:v>1960</c:v>
                </c:pt>
                <c:pt idx="196">
                  <c:v>1970</c:v>
                </c:pt>
                <c:pt idx="197">
                  <c:v>1980</c:v>
                </c:pt>
                <c:pt idx="198">
                  <c:v>1990</c:v>
                </c:pt>
                <c:pt idx="199">
                  <c:v>2000</c:v>
                </c:pt>
                <c:pt idx="200">
                  <c:v>2010</c:v>
                </c:pt>
                <c:pt idx="201">
                  <c:v>2020</c:v>
                </c:pt>
                <c:pt idx="202">
                  <c:v>2030</c:v>
                </c:pt>
                <c:pt idx="203">
                  <c:v>2040</c:v>
                </c:pt>
                <c:pt idx="204">
                  <c:v>2050</c:v>
                </c:pt>
                <c:pt idx="205">
                  <c:v>2060</c:v>
                </c:pt>
                <c:pt idx="206">
                  <c:v>2070</c:v>
                </c:pt>
                <c:pt idx="207">
                  <c:v>2080</c:v>
                </c:pt>
                <c:pt idx="208">
                  <c:v>2090</c:v>
                </c:pt>
                <c:pt idx="209">
                  <c:v>2100</c:v>
                </c:pt>
                <c:pt idx="210">
                  <c:v>2110</c:v>
                </c:pt>
                <c:pt idx="211">
                  <c:v>2120</c:v>
                </c:pt>
                <c:pt idx="212">
                  <c:v>2130</c:v>
                </c:pt>
                <c:pt idx="213">
                  <c:v>2140</c:v>
                </c:pt>
                <c:pt idx="214">
                  <c:v>2150</c:v>
                </c:pt>
                <c:pt idx="215">
                  <c:v>2160</c:v>
                </c:pt>
                <c:pt idx="216">
                  <c:v>2170</c:v>
                </c:pt>
                <c:pt idx="217">
                  <c:v>2180</c:v>
                </c:pt>
                <c:pt idx="218">
                  <c:v>2190</c:v>
                </c:pt>
                <c:pt idx="219">
                  <c:v>2200</c:v>
                </c:pt>
                <c:pt idx="220">
                  <c:v>2210</c:v>
                </c:pt>
                <c:pt idx="221">
                  <c:v>2220</c:v>
                </c:pt>
                <c:pt idx="222">
                  <c:v>2230</c:v>
                </c:pt>
                <c:pt idx="223">
                  <c:v>2240</c:v>
                </c:pt>
                <c:pt idx="224">
                  <c:v>2250</c:v>
                </c:pt>
                <c:pt idx="225">
                  <c:v>2260</c:v>
                </c:pt>
                <c:pt idx="226">
                  <c:v>2270</c:v>
                </c:pt>
                <c:pt idx="227">
                  <c:v>2280</c:v>
                </c:pt>
                <c:pt idx="228">
                  <c:v>2290</c:v>
                </c:pt>
                <c:pt idx="229">
                  <c:v>2300</c:v>
                </c:pt>
                <c:pt idx="230">
                  <c:v>2310</c:v>
                </c:pt>
                <c:pt idx="231">
                  <c:v>2320</c:v>
                </c:pt>
                <c:pt idx="232">
                  <c:v>2330</c:v>
                </c:pt>
                <c:pt idx="233">
                  <c:v>2340</c:v>
                </c:pt>
                <c:pt idx="234">
                  <c:v>2350</c:v>
                </c:pt>
                <c:pt idx="235">
                  <c:v>2360</c:v>
                </c:pt>
                <c:pt idx="236">
                  <c:v>2370</c:v>
                </c:pt>
                <c:pt idx="237">
                  <c:v>2380</c:v>
                </c:pt>
                <c:pt idx="238">
                  <c:v>2390</c:v>
                </c:pt>
                <c:pt idx="239">
                  <c:v>2400</c:v>
                </c:pt>
                <c:pt idx="240">
                  <c:v>2410</c:v>
                </c:pt>
                <c:pt idx="241">
                  <c:v>2420</c:v>
                </c:pt>
                <c:pt idx="242">
                  <c:v>2430</c:v>
                </c:pt>
                <c:pt idx="243">
                  <c:v>2440</c:v>
                </c:pt>
                <c:pt idx="244">
                  <c:v>2450</c:v>
                </c:pt>
                <c:pt idx="245">
                  <c:v>2460</c:v>
                </c:pt>
                <c:pt idx="246">
                  <c:v>2470</c:v>
                </c:pt>
                <c:pt idx="247">
                  <c:v>2480</c:v>
                </c:pt>
                <c:pt idx="248">
                  <c:v>2490</c:v>
                </c:pt>
                <c:pt idx="249">
                  <c:v>2500</c:v>
                </c:pt>
                <c:pt idx="250">
                  <c:v>2510</c:v>
                </c:pt>
                <c:pt idx="251">
                  <c:v>2520</c:v>
                </c:pt>
                <c:pt idx="252">
                  <c:v>2530</c:v>
                </c:pt>
                <c:pt idx="253">
                  <c:v>2540</c:v>
                </c:pt>
                <c:pt idx="254">
                  <c:v>2550</c:v>
                </c:pt>
                <c:pt idx="255">
                  <c:v>2560</c:v>
                </c:pt>
                <c:pt idx="256">
                  <c:v>2570</c:v>
                </c:pt>
                <c:pt idx="257">
                  <c:v>2580</c:v>
                </c:pt>
                <c:pt idx="258">
                  <c:v>2590</c:v>
                </c:pt>
                <c:pt idx="259">
                  <c:v>2600</c:v>
                </c:pt>
                <c:pt idx="260">
                  <c:v>2610</c:v>
                </c:pt>
                <c:pt idx="261">
                  <c:v>2620</c:v>
                </c:pt>
                <c:pt idx="262">
                  <c:v>2630</c:v>
                </c:pt>
                <c:pt idx="263">
                  <c:v>2640</c:v>
                </c:pt>
                <c:pt idx="264">
                  <c:v>2650</c:v>
                </c:pt>
                <c:pt idx="265">
                  <c:v>2660</c:v>
                </c:pt>
                <c:pt idx="266">
                  <c:v>2670</c:v>
                </c:pt>
                <c:pt idx="267">
                  <c:v>2680</c:v>
                </c:pt>
                <c:pt idx="268">
                  <c:v>2690</c:v>
                </c:pt>
                <c:pt idx="269">
                  <c:v>2700</c:v>
                </c:pt>
                <c:pt idx="270">
                  <c:v>2710</c:v>
                </c:pt>
                <c:pt idx="271">
                  <c:v>2720</c:v>
                </c:pt>
                <c:pt idx="272">
                  <c:v>2730</c:v>
                </c:pt>
                <c:pt idx="273">
                  <c:v>2740</c:v>
                </c:pt>
                <c:pt idx="274">
                  <c:v>2750</c:v>
                </c:pt>
                <c:pt idx="275">
                  <c:v>2760</c:v>
                </c:pt>
                <c:pt idx="276">
                  <c:v>2770</c:v>
                </c:pt>
                <c:pt idx="277">
                  <c:v>2780</c:v>
                </c:pt>
                <c:pt idx="278">
                  <c:v>2790</c:v>
                </c:pt>
                <c:pt idx="279">
                  <c:v>2800</c:v>
                </c:pt>
                <c:pt idx="280">
                  <c:v>2810</c:v>
                </c:pt>
                <c:pt idx="281">
                  <c:v>2820</c:v>
                </c:pt>
                <c:pt idx="282">
                  <c:v>2830</c:v>
                </c:pt>
                <c:pt idx="283">
                  <c:v>2840</c:v>
                </c:pt>
                <c:pt idx="284">
                  <c:v>2850</c:v>
                </c:pt>
                <c:pt idx="285">
                  <c:v>2860</c:v>
                </c:pt>
                <c:pt idx="286">
                  <c:v>2870</c:v>
                </c:pt>
                <c:pt idx="287">
                  <c:v>2880</c:v>
                </c:pt>
                <c:pt idx="288">
                  <c:v>2890</c:v>
                </c:pt>
                <c:pt idx="289">
                  <c:v>2900</c:v>
                </c:pt>
                <c:pt idx="290">
                  <c:v>2910</c:v>
                </c:pt>
                <c:pt idx="291">
                  <c:v>2920</c:v>
                </c:pt>
                <c:pt idx="292">
                  <c:v>2930</c:v>
                </c:pt>
                <c:pt idx="293">
                  <c:v>2940</c:v>
                </c:pt>
                <c:pt idx="294">
                  <c:v>2950</c:v>
                </c:pt>
                <c:pt idx="295">
                  <c:v>2960</c:v>
                </c:pt>
                <c:pt idx="296">
                  <c:v>2970</c:v>
                </c:pt>
                <c:pt idx="297">
                  <c:v>2980</c:v>
                </c:pt>
                <c:pt idx="298">
                  <c:v>2990</c:v>
                </c:pt>
                <c:pt idx="299">
                  <c:v>3000</c:v>
                </c:pt>
                <c:pt idx="300">
                  <c:v>3010</c:v>
                </c:pt>
                <c:pt idx="301">
                  <c:v>3020</c:v>
                </c:pt>
                <c:pt idx="302">
                  <c:v>3030</c:v>
                </c:pt>
                <c:pt idx="303">
                  <c:v>3040</c:v>
                </c:pt>
                <c:pt idx="304">
                  <c:v>3050</c:v>
                </c:pt>
                <c:pt idx="305">
                  <c:v>3060</c:v>
                </c:pt>
                <c:pt idx="306">
                  <c:v>3070</c:v>
                </c:pt>
                <c:pt idx="307">
                  <c:v>3080</c:v>
                </c:pt>
                <c:pt idx="308">
                  <c:v>3090</c:v>
                </c:pt>
                <c:pt idx="309">
                  <c:v>3100</c:v>
                </c:pt>
                <c:pt idx="310">
                  <c:v>3110</c:v>
                </c:pt>
                <c:pt idx="311">
                  <c:v>3120</c:v>
                </c:pt>
                <c:pt idx="312">
                  <c:v>3130</c:v>
                </c:pt>
                <c:pt idx="313">
                  <c:v>3140</c:v>
                </c:pt>
                <c:pt idx="314">
                  <c:v>3150</c:v>
                </c:pt>
                <c:pt idx="315">
                  <c:v>3160</c:v>
                </c:pt>
                <c:pt idx="316">
                  <c:v>3170</c:v>
                </c:pt>
                <c:pt idx="317">
                  <c:v>3180</c:v>
                </c:pt>
                <c:pt idx="318">
                  <c:v>3190</c:v>
                </c:pt>
                <c:pt idx="319">
                  <c:v>3200</c:v>
                </c:pt>
                <c:pt idx="320">
                  <c:v>3210</c:v>
                </c:pt>
                <c:pt idx="321">
                  <c:v>3220</c:v>
                </c:pt>
                <c:pt idx="322">
                  <c:v>3230</c:v>
                </c:pt>
                <c:pt idx="323">
                  <c:v>3240</c:v>
                </c:pt>
                <c:pt idx="324">
                  <c:v>3250</c:v>
                </c:pt>
                <c:pt idx="325">
                  <c:v>3260</c:v>
                </c:pt>
                <c:pt idx="326">
                  <c:v>3270</c:v>
                </c:pt>
                <c:pt idx="327">
                  <c:v>3280</c:v>
                </c:pt>
                <c:pt idx="328">
                  <c:v>3290</c:v>
                </c:pt>
                <c:pt idx="329">
                  <c:v>3300</c:v>
                </c:pt>
                <c:pt idx="330">
                  <c:v>3310</c:v>
                </c:pt>
                <c:pt idx="331">
                  <c:v>3320</c:v>
                </c:pt>
                <c:pt idx="332">
                  <c:v>3330</c:v>
                </c:pt>
                <c:pt idx="333">
                  <c:v>3340</c:v>
                </c:pt>
                <c:pt idx="334">
                  <c:v>3350</c:v>
                </c:pt>
                <c:pt idx="335">
                  <c:v>3360</c:v>
                </c:pt>
                <c:pt idx="336">
                  <c:v>3370</c:v>
                </c:pt>
                <c:pt idx="337">
                  <c:v>3380</c:v>
                </c:pt>
                <c:pt idx="338">
                  <c:v>3390</c:v>
                </c:pt>
                <c:pt idx="339">
                  <c:v>3400</c:v>
                </c:pt>
                <c:pt idx="340">
                  <c:v>3410</c:v>
                </c:pt>
                <c:pt idx="341">
                  <c:v>3420</c:v>
                </c:pt>
                <c:pt idx="342">
                  <c:v>3430</c:v>
                </c:pt>
                <c:pt idx="343">
                  <c:v>3440</c:v>
                </c:pt>
                <c:pt idx="344">
                  <c:v>3450</c:v>
                </c:pt>
                <c:pt idx="345">
                  <c:v>3460</c:v>
                </c:pt>
                <c:pt idx="346">
                  <c:v>3470</c:v>
                </c:pt>
                <c:pt idx="347">
                  <c:v>3480</c:v>
                </c:pt>
                <c:pt idx="348">
                  <c:v>3490</c:v>
                </c:pt>
                <c:pt idx="349">
                  <c:v>3500</c:v>
                </c:pt>
                <c:pt idx="350">
                  <c:v>3510</c:v>
                </c:pt>
                <c:pt idx="351">
                  <c:v>3520</c:v>
                </c:pt>
                <c:pt idx="352">
                  <c:v>3530</c:v>
                </c:pt>
                <c:pt idx="353">
                  <c:v>3540</c:v>
                </c:pt>
                <c:pt idx="354">
                  <c:v>3550</c:v>
                </c:pt>
                <c:pt idx="355">
                  <c:v>3560</c:v>
                </c:pt>
                <c:pt idx="356">
                  <c:v>3570</c:v>
                </c:pt>
                <c:pt idx="357">
                  <c:v>3580</c:v>
                </c:pt>
                <c:pt idx="358">
                  <c:v>3590</c:v>
                </c:pt>
                <c:pt idx="359">
                  <c:v>3600</c:v>
                </c:pt>
                <c:pt idx="360">
                  <c:v>3610</c:v>
                </c:pt>
                <c:pt idx="361">
                  <c:v>3620</c:v>
                </c:pt>
                <c:pt idx="362">
                  <c:v>3630</c:v>
                </c:pt>
                <c:pt idx="363">
                  <c:v>3640</c:v>
                </c:pt>
                <c:pt idx="364">
                  <c:v>3650</c:v>
                </c:pt>
                <c:pt idx="365">
                  <c:v>3660</c:v>
                </c:pt>
                <c:pt idx="366">
                  <c:v>3670</c:v>
                </c:pt>
                <c:pt idx="367">
                  <c:v>3680</c:v>
                </c:pt>
                <c:pt idx="368">
                  <c:v>3690</c:v>
                </c:pt>
                <c:pt idx="369">
                  <c:v>3700</c:v>
                </c:pt>
                <c:pt idx="370">
                  <c:v>3710</c:v>
                </c:pt>
                <c:pt idx="371">
                  <c:v>3720</c:v>
                </c:pt>
                <c:pt idx="372">
                  <c:v>3730</c:v>
                </c:pt>
                <c:pt idx="373">
                  <c:v>3740</c:v>
                </c:pt>
                <c:pt idx="374">
                  <c:v>3750</c:v>
                </c:pt>
                <c:pt idx="375">
                  <c:v>3760</c:v>
                </c:pt>
                <c:pt idx="376">
                  <c:v>3770</c:v>
                </c:pt>
                <c:pt idx="377">
                  <c:v>3780</c:v>
                </c:pt>
                <c:pt idx="378">
                  <c:v>3790</c:v>
                </c:pt>
                <c:pt idx="379">
                  <c:v>3800</c:v>
                </c:pt>
                <c:pt idx="380">
                  <c:v>3810</c:v>
                </c:pt>
                <c:pt idx="381">
                  <c:v>3820</c:v>
                </c:pt>
                <c:pt idx="382">
                  <c:v>3830</c:v>
                </c:pt>
                <c:pt idx="383">
                  <c:v>3840</c:v>
                </c:pt>
                <c:pt idx="384">
                  <c:v>3850</c:v>
                </c:pt>
                <c:pt idx="385">
                  <c:v>3860</c:v>
                </c:pt>
                <c:pt idx="386">
                  <c:v>3870</c:v>
                </c:pt>
                <c:pt idx="387">
                  <c:v>3880</c:v>
                </c:pt>
                <c:pt idx="388">
                  <c:v>3890</c:v>
                </c:pt>
                <c:pt idx="389">
                  <c:v>3900</c:v>
                </c:pt>
                <c:pt idx="390">
                  <c:v>3910</c:v>
                </c:pt>
                <c:pt idx="391">
                  <c:v>3920</c:v>
                </c:pt>
                <c:pt idx="392">
                  <c:v>3930</c:v>
                </c:pt>
                <c:pt idx="393">
                  <c:v>3940</c:v>
                </c:pt>
                <c:pt idx="394">
                  <c:v>3950</c:v>
                </c:pt>
                <c:pt idx="395">
                  <c:v>3960</c:v>
                </c:pt>
                <c:pt idx="396">
                  <c:v>3970</c:v>
                </c:pt>
                <c:pt idx="397">
                  <c:v>3980</c:v>
                </c:pt>
                <c:pt idx="398">
                  <c:v>3990</c:v>
                </c:pt>
                <c:pt idx="399">
                  <c:v>4000</c:v>
                </c:pt>
                <c:pt idx="400">
                  <c:v>4010</c:v>
                </c:pt>
                <c:pt idx="401">
                  <c:v>4020</c:v>
                </c:pt>
                <c:pt idx="402">
                  <c:v>4030</c:v>
                </c:pt>
                <c:pt idx="403">
                  <c:v>4040</c:v>
                </c:pt>
                <c:pt idx="404">
                  <c:v>4050</c:v>
                </c:pt>
                <c:pt idx="405">
                  <c:v>4060</c:v>
                </c:pt>
                <c:pt idx="406">
                  <c:v>4070</c:v>
                </c:pt>
                <c:pt idx="407">
                  <c:v>4080</c:v>
                </c:pt>
                <c:pt idx="408">
                  <c:v>4090</c:v>
                </c:pt>
                <c:pt idx="409">
                  <c:v>4100</c:v>
                </c:pt>
                <c:pt idx="410">
                  <c:v>4110</c:v>
                </c:pt>
                <c:pt idx="411">
                  <c:v>4120</c:v>
                </c:pt>
                <c:pt idx="412">
                  <c:v>4130</c:v>
                </c:pt>
                <c:pt idx="413">
                  <c:v>4140</c:v>
                </c:pt>
                <c:pt idx="414">
                  <c:v>4150</c:v>
                </c:pt>
                <c:pt idx="415">
                  <c:v>4160</c:v>
                </c:pt>
                <c:pt idx="416">
                  <c:v>4170</c:v>
                </c:pt>
                <c:pt idx="417">
                  <c:v>4180</c:v>
                </c:pt>
                <c:pt idx="418">
                  <c:v>4190</c:v>
                </c:pt>
                <c:pt idx="419">
                  <c:v>4200</c:v>
                </c:pt>
                <c:pt idx="420">
                  <c:v>4210</c:v>
                </c:pt>
                <c:pt idx="421">
                  <c:v>4220</c:v>
                </c:pt>
                <c:pt idx="422">
                  <c:v>4230</c:v>
                </c:pt>
                <c:pt idx="423">
                  <c:v>4240</c:v>
                </c:pt>
                <c:pt idx="424">
                  <c:v>4250</c:v>
                </c:pt>
                <c:pt idx="425">
                  <c:v>4260</c:v>
                </c:pt>
                <c:pt idx="426">
                  <c:v>4270</c:v>
                </c:pt>
                <c:pt idx="427">
                  <c:v>4280</c:v>
                </c:pt>
                <c:pt idx="428">
                  <c:v>4290</c:v>
                </c:pt>
                <c:pt idx="429">
                  <c:v>4300</c:v>
                </c:pt>
                <c:pt idx="430">
                  <c:v>4310</c:v>
                </c:pt>
                <c:pt idx="431">
                  <c:v>4320</c:v>
                </c:pt>
                <c:pt idx="432">
                  <c:v>4330</c:v>
                </c:pt>
                <c:pt idx="433">
                  <c:v>4340</c:v>
                </c:pt>
                <c:pt idx="434">
                  <c:v>4350</c:v>
                </c:pt>
                <c:pt idx="435">
                  <c:v>4360</c:v>
                </c:pt>
                <c:pt idx="436">
                  <c:v>4370</c:v>
                </c:pt>
                <c:pt idx="437">
                  <c:v>4380</c:v>
                </c:pt>
                <c:pt idx="438">
                  <c:v>4390</c:v>
                </c:pt>
                <c:pt idx="439">
                  <c:v>4400</c:v>
                </c:pt>
                <c:pt idx="440">
                  <c:v>4410</c:v>
                </c:pt>
                <c:pt idx="441">
                  <c:v>4420</c:v>
                </c:pt>
                <c:pt idx="442">
                  <c:v>4430</c:v>
                </c:pt>
                <c:pt idx="443">
                  <c:v>4440</c:v>
                </c:pt>
                <c:pt idx="444">
                  <c:v>4450</c:v>
                </c:pt>
                <c:pt idx="445">
                  <c:v>4460</c:v>
                </c:pt>
                <c:pt idx="446">
                  <c:v>4470</c:v>
                </c:pt>
                <c:pt idx="447">
                  <c:v>4480</c:v>
                </c:pt>
                <c:pt idx="448">
                  <c:v>4490</c:v>
                </c:pt>
                <c:pt idx="449">
                  <c:v>4500</c:v>
                </c:pt>
                <c:pt idx="450">
                  <c:v>4510</c:v>
                </c:pt>
                <c:pt idx="451">
                  <c:v>4520</c:v>
                </c:pt>
                <c:pt idx="452">
                  <c:v>4530</c:v>
                </c:pt>
                <c:pt idx="453">
                  <c:v>4540</c:v>
                </c:pt>
                <c:pt idx="454">
                  <c:v>4550</c:v>
                </c:pt>
                <c:pt idx="455">
                  <c:v>4560</c:v>
                </c:pt>
                <c:pt idx="456">
                  <c:v>4570</c:v>
                </c:pt>
                <c:pt idx="457">
                  <c:v>4580</c:v>
                </c:pt>
                <c:pt idx="458">
                  <c:v>4590</c:v>
                </c:pt>
                <c:pt idx="459">
                  <c:v>4600</c:v>
                </c:pt>
                <c:pt idx="460">
                  <c:v>4610</c:v>
                </c:pt>
                <c:pt idx="461">
                  <c:v>4620</c:v>
                </c:pt>
                <c:pt idx="462">
                  <c:v>4630</c:v>
                </c:pt>
                <c:pt idx="463">
                  <c:v>4640</c:v>
                </c:pt>
                <c:pt idx="464">
                  <c:v>4650</c:v>
                </c:pt>
                <c:pt idx="465">
                  <c:v>4660</c:v>
                </c:pt>
                <c:pt idx="466">
                  <c:v>4670</c:v>
                </c:pt>
                <c:pt idx="467">
                  <c:v>4680</c:v>
                </c:pt>
                <c:pt idx="468">
                  <c:v>4690</c:v>
                </c:pt>
                <c:pt idx="469">
                  <c:v>4700</c:v>
                </c:pt>
                <c:pt idx="470">
                  <c:v>4710</c:v>
                </c:pt>
                <c:pt idx="471">
                  <c:v>4720</c:v>
                </c:pt>
                <c:pt idx="472">
                  <c:v>4730</c:v>
                </c:pt>
                <c:pt idx="473">
                  <c:v>4740</c:v>
                </c:pt>
                <c:pt idx="474">
                  <c:v>4750</c:v>
                </c:pt>
                <c:pt idx="475">
                  <c:v>4760</c:v>
                </c:pt>
                <c:pt idx="476">
                  <c:v>4770</c:v>
                </c:pt>
                <c:pt idx="477">
                  <c:v>4780</c:v>
                </c:pt>
                <c:pt idx="478">
                  <c:v>4790</c:v>
                </c:pt>
                <c:pt idx="479">
                  <c:v>4800</c:v>
                </c:pt>
                <c:pt idx="480">
                  <c:v>4810</c:v>
                </c:pt>
                <c:pt idx="481">
                  <c:v>4820</c:v>
                </c:pt>
                <c:pt idx="482">
                  <c:v>4830</c:v>
                </c:pt>
                <c:pt idx="483">
                  <c:v>4840</c:v>
                </c:pt>
                <c:pt idx="484">
                  <c:v>4850</c:v>
                </c:pt>
                <c:pt idx="485">
                  <c:v>4860</c:v>
                </c:pt>
                <c:pt idx="486">
                  <c:v>4870</c:v>
                </c:pt>
                <c:pt idx="487">
                  <c:v>4880</c:v>
                </c:pt>
                <c:pt idx="488">
                  <c:v>4890</c:v>
                </c:pt>
                <c:pt idx="489">
                  <c:v>4900</c:v>
                </c:pt>
                <c:pt idx="490">
                  <c:v>4910</c:v>
                </c:pt>
                <c:pt idx="491">
                  <c:v>4920</c:v>
                </c:pt>
                <c:pt idx="492">
                  <c:v>4930</c:v>
                </c:pt>
                <c:pt idx="493">
                  <c:v>4940</c:v>
                </c:pt>
                <c:pt idx="494">
                  <c:v>4950</c:v>
                </c:pt>
                <c:pt idx="495">
                  <c:v>4960</c:v>
                </c:pt>
                <c:pt idx="496">
                  <c:v>4970</c:v>
                </c:pt>
                <c:pt idx="497">
                  <c:v>4980</c:v>
                </c:pt>
                <c:pt idx="498">
                  <c:v>4990</c:v>
                </c:pt>
                <c:pt idx="499">
                  <c:v>5000</c:v>
                </c:pt>
                <c:pt idx="500">
                  <c:v>5010</c:v>
                </c:pt>
                <c:pt idx="501">
                  <c:v>5020</c:v>
                </c:pt>
                <c:pt idx="502">
                  <c:v>5030</c:v>
                </c:pt>
                <c:pt idx="503">
                  <c:v>5040</c:v>
                </c:pt>
                <c:pt idx="504">
                  <c:v>5050</c:v>
                </c:pt>
                <c:pt idx="505">
                  <c:v>5060</c:v>
                </c:pt>
                <c:pt idx="506">
                  <c:v>5070</c:v>
                </c:pt>
                <c:pt idx="507">
                  <c:v>5080</c:v>
                </c:pt>
                <c:pt idx="508">
                  <c:v>5090</c:v>
                </c:pt>
                <c:pt idx="509">
                  <c:v>5100</c:v>
                </c:pt>
                <c:pt idx="510">
                  <c:v>5110</c:v>
                </c:pt>
                <c:pt idx="511">
                  <c:v>5120</c:v>
                </c:pt>
                <c:pt idx="512">
                  <c:v>5130</c:v>
                </c:pt>
                <c:pt idx="513">
                  <c:v>5140</c:v>
                </c:pt>
                <c:pt idx="514">
                  <c:v>5150</c:v>
                </c:pt>
                <c:pt idx="515">
                  <c:v>5160</c:v>
                </c:pt>
                <c:pt idx="516">
                  <c:v>5170</c:v>
                </c:pt>
                <c:pt idx="517">
                  <c:v>5180</c:v>
                </c:pt>
                <c:pt idx="518">
                  <c:v>5190</c:v>
                </c:pt>
                <c:pt idx="519">
                  <c:v>5200</c:v>
                </c:pt>
                <c:pt idx="520">
                  <c:v>5210</c:v>
                </c:pt>
                <c:pt idx="521">
                  <c:v>5220</c:v>
                </c:pt>
                <c:pt idx="522">
                  <c:v>5230</c:v>
                </c:pt>
                <c:pt idx="523">
                  <c:v>5240</c:v>
                </c:pt>
                <c:pt idx="524">
                  <c:v>5250</c:v>
                </c:pt>
                <c:pt idx="525">
                  <c:v>5260</c:v>
                </c:pt>
                <c:pt idx="526">
                  <c:v>5270</c:v>
                </c:pt>
                <c:pt idx="527">
                  <c:v>5280</c:v>
                </c:pt>
                <c:pt idx="528">
                  <c:v>5290</c:v>
                </c:pt>
                <c:pt idx="529">
                  <c:v>5300</c:v>
                </c:pt>
                <c:pt idx="530">
                  <c:v>5310</c:v>
                </c:pt>
                <c:pt idx="531">
                  <c:v>5320</c:v>
                </c:pt>
                <c:pt idx="532">
                  <c:v>5330</c:v>
                </c:pt>
                <c:pt idx="533">
                  <c:v>5340</c:v>
                </c:pt>
                <c:pt idx="534">
                  <c:v>5350</c:v>
                </c:pt>
                <c:pt idx="535">
                  <c:v>5360</c:v>
                </c:pt>
                <c:pt idx="536">
                  <c:v>5370</c:v>
                </c:pt>
                <c:pt idx="537">
                  <c:v>5380</c:v>
                </c:pt>
                <c:pt idx="538">
                  <c:v>5390</c:v>
                </c:pt>
                <c:pt idx="539">
                  <c:v>5400</c:v>
                </c:pt>
                <c:pt idx="540">
                  <c:v>5410</c:v>
                </c:pt>
                <c:pt idx="541">
                  <c:v>5420</c:v>
                </c:pt>
                <c:pt idx="542">
                  <c:v>5430</c:v>
                </c:pt>
                <c:pt idx="543">
                  <c:v>5440</c:v>
                </c:pt>
                <c:pt idx="544">
                  <c:v>5450</c:v>
                </c:pt>
                <c:pt idx="545">
                  <c:v>5460</c:v>
                </c:pt>
                <c:pt idx="546">
                  <c:v>5470</c:v>
                </c:pt>
                <c:pt idx="547">
                  <c:v>5480</c:v>
                </c:pt>
                <c:pt idx="548">
                  <c:v>5490</c:v>
                </c:pt>
                <c:pt idx="549">
                  <c:v>5500</c:v>
                </c:pt>
                <c:pt idx="550">
                  <c:v>5510</c:v>
                </c:pt>
                <c:pt idx="551">
                  <c:v>5520</c:v>
                </c:pt>
                <c:pt idx="552">
                  <c:v>5530</c:v>
                </c:pt>
                <c:pt idx="553">
                  <c:v>5540</c:v>
                </c:pt>
                <c:pt idx="554">
                  <c:v>5550</c:v>
                </c:pt>
                <c:pt idx="555">
                  <c:v>5560</c:v>
                </c:pt>
                <c:pt idx="556">
                  <c:v>5570</c:v>
                </c:pt>
                <c:pt idx="557">
                  <c:v>5580</c:v>
                </c:pt>
                <c:pt idx="558">
                  <c:v>5590</c:v>
                </c:pt>
                <c:pt idx="559">
                  <c:v>5600</c:v>
                </c:pt>
                <c:pt idx="560">
                  <c:v>5610</c:v>
                </c:pt>
                <c:pt idx="561">
                  <c:v>5620</c:v>
                </c:pt>
                <c:pt idx="562">
                  <c:v>5630</c:v>
                </c:pt>
                <c:pt idx="563">
                  <c:v>5640</c:v>
                </c:pt>
                <c:pt idx="564">
                  <c:v>5650</c:v>
                </c:pt>
                <c:pt idx="565">
                  <c:v>5660</c:v>
                </c:pt>
                <c:pt idx="566">
                  <c:v>5670</c:v>
                </c:pt>
                <c:pt idx="567">
                  <c:v>5680</c:v>
                </c:pt>
                <c:pt idx="568">
                  <c:v>5690</c:v>
                </c:pt>
                <c:pt idx="569">
                  <c:v>5700</c:v>
                </c:pt>
                <c:pt idx="570">
                  <c:v>5710</c:v>
                </c:pt>
                <c:pt idx="571">
                  <c:v>5720</c:v>
                </c:pt>
                <c:pt idx="572">
                  <c:v>5730</c:v>
                </c:pt>
                <c:pt idx="573">
                  <c:v>5740</c:v>
                </c:pt>
                <c:pt idx="574">
                  <c:v>5750</c:v>
                </c:pt>
                <c:pt idx="575">
                  <c:v>5760</c:v>
                </c:pt>
                <c:pt idx="576">
                  <c:v>5770</c:v>
                </c:pt>
                <c:pt idx="577">
                  <c:v>5780</c:v>
                </c:pt>
                <c:pt idx="578">
                  <c:v>5790</c:v>
                </c:pt>
                <c:pt idx="579">
                  <c:v>5800</c:v>
                </c:pt>
                <c:pt idx="580">
                  <c:v>5810</c:v>
                </c:pt>
                <c:pt idx="581">
                  <c:v>5820</c:v>
                </c:pt>
                <c:pt idx="582">
                  <c:v>5830</c:v>
                </c:pt>
                <c:pt idx="583">
                  <c:v>5840</c:v>
                </c:pt>
                <c:pt idx="584">
                  <c:v>5850</c:v>
                </c:pt>
                <c:pt idx="585">
                  <c:v>5860</c:v>
                </c:pt>
                <c:pt idx="586">
                  <c:v>5870</c:v>
                </c:pt>
                <c:pt idx="587">
                  <c:v>5880</c:v>
                </c:pt>
                <c:pt idx="588">
                  <c:v>5890</c:v>
                </c:pt>
                <c:pt idx="589">
                  <c:v>5900</c:v>
                </c:pt>
                <c:pt idx="590">
                  <c:v>5910</c:v>
                </c:pt>
                <c:pt idx="591">
                  <c:v>5920</c:v>
                </c:pt>
                <c:pt idx="592">
                  <c:v>5930</c:v>
                </c:pt>
                <c:pt idx="593">
                  <c:v>5940</c:v>
                </c:pt>
                <c:pt idx="594">
                  <c:v>5950</c:v>
                </c:pt>
                <c:pt idx="595">
                  <c:v>5960</c:v>
                </c:pt>
                <c:pt idx="596">
                  <c:v>5970</c:v>
                </c:pt>
                <c:pt idx="597">
                  <c:v>5980</c:v>
                </c:pt>
                <c:pt idx="598">
                  <c:v>5990</c:v>
                </c:pt>
                <c:pt idx="599">
                  <c:v>6000</c:v>
                </c:pt>
                <c:pt idx="600">
                  <c:v>6010</c:v>
                </c:pt>
                <c:pt idx="601">
                  <c:v>6020</c:v>
                </c:pt>
                <c:pt idx="602">
                  <c:v>6030</c:v>
                </c:pt>
                <c:pt idx="603">
                  <c:v>6040</c:v>
                </c:pt>
                <c:pt idx="604">
                  <c:v>6050</c:v>
                </c:pt>
                <c:pt idx="605">
                  <c:v>6060</c:v>
                </c:pt>
                <c:pt idx="606">
                  <c:v>6070</c:v>
                </c:pt>
                <c:pt idx="607">
                  <c:v>6080</c:v>
                </c:pt>
                <c:pt idx="608">
                  <c:v>6090</c:v>
                </c:pt>
                <c:pt idx="609">
                  <c:v>6100</c:v>
                </c:pt>
                <c:pt idx="610">
                  <c:v>6110</c:v>
                </c:pt>
                <c:pt idx="611">
                  <c:v>6120</c:v>
                </c:pt>
                <c:pt idx="612">
                  <c:v>6130</c:v>
                </c:pt>
                <c:pt idx="613">
                  <c:v>6140</c:v>
                </c:pt>
                <c:pt idx="614">
                  <c:v>6150</c:v>
                </c:pt>
                <c:pt idx="615">
                  <c:v>6160</c:v>
                </c:pt>
                <c:pt idx="616">
                  <c:v>6170</c:v>
                </c:pt>
                <c:pt idx="617">
                  <c:v>6180</c:v>
                </c:pt>
                <c:pt idx="618">
                  <c:v>6190</c:v>
                </c:pt>
                <c:pt idx="619">
                  <c:v>6200</c:v>
                </c:pt>
                <c:pt idx="620">
                  <c:v>6210</c:v>
                </c:pt>
                <c:pt idx="621">
                  <c:v>6220</c:v>
                </c:pt>
                <c:pt idx="622">
                  <c:v>6230</c:v>
                </c:pt>
                <c:pt idx="623">
                  <c:v>6240</c:v>
                </c:pt>
                <c:pt idx="624">
                  <c:v>6250</c:v>
                </c:pt>
                <c:pt idx="625">
                  <c:v>6260</c:v>
                </c:pt>
                <c:pt idx="626">
                  <c:v>6270</c:v>
                </c:pt>
                <c:pt idx="627">
                  <c:v>6280</c:v>
                </c:pt>
                <c:pt idx="628">
                  <c:v>6290</c:v>
                </c:pt>
                <c:pt idx="629">
                  <c:v>6300</c:v>
                </c:pt>
                <c:pt idx="630">
                  <c:v>6310</c:v>
                </c:pt>
                <c:pt idx="631">
                  <c:v>6320</c:v>
                </c:pt>
                <c:pt idx="632">
                  <c:v>6330</c:v>
                </c:pt>
                <c:pt idx="633">
                  <c:v>6340</c:v>
                </c:pt>
                <c:pt idx="634">
                  <c:v>6350</c:v>
                </c:pt>
                <c:pt idx="635">
                  <c:v>6360</c:v>
                </c:pt>
                <c:pt idx="636">
                  <c:v>6370</c:v>
                </c:pt>
                <c:pt idx="637">
                  <c:v>6380</c:v>
                </c:pt>
                <c:pt idx="638">
                  <c:v>6390</c:v>
                </c:pt>
                <c:pt idx="639">
                  <c:v>6400</c:v>
                </c:pt>
                <c:pt idx="640">
                  <c:v>6410</c:v>
                </c:pt>
                <c:pt idx="641">
                  <c:v>6420</c:v>
                </c:pt>
                <c:pt idx="642">
                  <c:v>6430</c:v>
                </c:pt>
                <c:pt idx="643">
                  <c:v>6440</c:v>
                </c:pt>
                <c:pt idx="644">
                  <c:v>6450</c:v>
                </c:pt>
                <c:pt idx="645">
                  <c:v>6460</c:v>
                </c:pt>
                <c:pt idx="646">
                  <c:v>6470</c:v>
                </c:pt>
                <c:pt idx="647">
                  <c:v>6480</c:v>
                </c:pt>
                <c:pt idx="648">
                  <c:v>6490</c:v>
                </c:pt>
                <c:pt idx="649">
                  <c:v>6500</c:v>
                </c:pt>
                <c:pt idx="650">
                  <c:v>6510</c:v>
                </c:pt>
                <c:pt idx="651">
                  <c:v>6520</c:v>
                </c:pt>
                <c:pt idx="652">
                  <c:v>6530</c:v>
                </c:pt>
                <c:pt idx="653">
                  <c:v>6540</c:v>
                </c:pt>
                <c:pt idx="654">
                  <c:v>6550</c:v>
                </c:pt>
                <c:pt idx="655">
                  <c:v>6560</c:v>
                </c:pt>
                <c:pt idx="656">
                  <c:v>6570</c:v>
                </c:pt>
                <c:pt idx="657">
                  <c:v>6580</c:v>
                </c:pt>
                <c:pt idx="658">
                  <c:v>6590</c:v>
                </c:pt>
                <c:pt idx="659">
                  <c:v>6600</c:v>
                </c:pt>
                <c:pt idx="660">
                  <c:v>6610</c:v>
                </c:pt>
                <c:pt idx="661">
                  <c:v>6620</c:v>
                </c:pt>
                <c:pt idx="662">
                  <c:v>6630</c:v>
                </c:pt>
                <c:pt idx="663">
                  <c:v>6640</c:v>
                </c:pt>
                <c:pt idx="664">
                  <c:v>6650</c:v>
                </c:pt>
                <c:pt idx="665">
                  <c:v>6660</c:v>
                </c:pt>
                <c:pt idx="666">
                  <c:v>6670</c:v>
                </c:pt>
                <c:pt idx="667">
                  <c:v>6680</c:v>
                </c:pt>
                <c:pt idx="668">
                  <c:v>6690</c:v>
                </c:pt>
                <c:pt idx="669">
                  <c:v>6700</c:v>
                </c:pt>
                <c:pt idx="670">
                  <c:v>6710</c:v>
                </c:pt>
                <c:pt idx="671">
                  <c:v>6720</c:v>
                </c:pt>
                <c:pt idx="672">
                  <c:v>6730</c:v>
                </c:pt>
                <c:pt idx="673">
                  <c:v>6740</c:v>
                </c:pt>
                <c:pt idx="674">
                  <c:v>6750</c:v>
                </c:pt>
                <c:pt idx="675">
                  <c:v>6760</c:v>
                </c:pt>
                <c:pt idx="676">
                  <c:v>6770</c:v>
                </c:pt>
                <c:pt idx="677">
                  <c:v>6780</c:v>
                </c:pt>
                <c:pt idx="678">
                  <c:v>6790</c:v>
                </c:pt>
                <c:pt idx="679">
                  <c:v>6800</c:v>
                </c:pt>
                <c:pt idx="680">
                  <c:v>6810</c:v>
                </c:pt>
                <c:pt idx="681">
                  <c:v>6820</c:v>
                </c:pt>
                <c:pt idx="682">
                  <c:v>6830</c:v>
                </c:pt>
                <c:pt idx="683">
                  <c:v>6840</c:v>
                </c:pt>
                <c:pt idx="684">
                  <c:v>6850</c:v>
                </c:pt>
                <c:pt idx="685">
                  <c:v>6860</c:v>
                </c:pt>
                <c:pt idx="686">
                  <c:v>6870</c:v>
                </c:pt>
                <c:pt idx="687">
                  <c:v>6880</c:v>
                </c:pt>
                <c:pt idx="688">
                  <c:v>6890</c:v>
                </c:pt>
                <c:pt idx="689">
                  <c:v>6900</c:v>
                </c:pt>
                <c:pt idx="690">
                  <c:v>6910</c:v>
                </c:pt>
                <c:pt idx="691">
                  <c:v>6920</c:v>
                </c:pt>
                <c:pt idx="692">
                  <c:v>6930</c:v>
                </c:pt>
                <c:pt idx="693">
                  <c:v>6940</c:v>
                </c:pt>
                <c:pt idx="694">
                  <c:v>6950</c:v>
                </c:pt>
                <c:pt idx="695">
                  <c:v>6960</c:v>
                </c:pt>
                <c:pt idx="696">
                  <c:v>6970</c:v>
                </c:pt>
                <c:pt idx="697">
                  <c:v>6980</c:v>
                </c:pt>
                <c:pt idx="698">
                  <c:v>6990</c:v>
                </c:pt>
                <c:pt idx="699">
                  <c:v>7000</c:v>
                </c:pt>
                <c:pt idx="700">
                  <c:v>7010</c:v>
                </c:pt>
                <c:pt idx="701">
                  <c:v>7020</c:v>
                </c:pt>
                <c:pt idx="702">
                  <c:v>7030</c:v>
                </c:pt>
                <c:pt idx="703">
                  <c:v>7040</c:v>
                </c:pt>
                <c:pt idx="704">
                  <c:v>7050</c:v>
                </c:pt>
                <c:pt idx="705">
                  <c:v>7060</c:v>
                </c:pt>
                <c:pt idx="706">
                  <c:v>7070</c:v>
                </c:pt>
                <c:pt idx="707">
                  <c:v>7080</c:v>
                </c:pt>
                <c:pt idx="708">
                  <c:v>7090</c:v>
                </c:pt>
                <c:pt idx="709">
                  <c:v>7100</c:v>
                </c:pt>
                <c:pt idx="710">
                  <c:v>7110</c:v>
                </c:pt>
                <c:pt idx="711">
                  <c:v>7120</c:v>
                </c:pt>
                <c:pt idx="712">
                  <c:v>7130</c:v>
                </c:pt>
                <c:pt idx="713">
                  <c:v>7140</c:v>
                </c:pt>
                <c:pt idx="714">
                  <c:v>7150</c:v>
                </c:pt>
                <c:pt idx="715">
                  <c:v>7160</c:v>
                </c:pt>
                <c:pt idx="716">
                  <c:v>7170</c:v>
                </c:pt>
                <c:pt idx="717">
                  <c:v>7180</c:v>
                </c:pt>
                <c:pt idx="718">
                  <c:v>7190</c:v>
                </c:pt>
                <c:pt idx="719">
                  <c:v>7200</c:v>
                </c:pt>
                <c:pt idx="720">
                  <c:v>7210</c:v>
                </c:pt>
                <c:pt idx="721">
                  <c:v>7220</c:v>
                </c:pt>
                <c:pt idx="722">
                  <c:v>7230</c:v>
                </c:pt>
                <c:pt idx="723">
                  <c:v>7240</c:v>
                </c:pt>
                <c:pt idx="724">
                  <c:v>7250</c:v>
                </c:pt>
                <c:pt idx="725">
                  <c:v>7260</c:v>
                </c:pt>
                <c:pt idx="726">
                  <c:v>7270</c:v>
                </c:pt>
                <c:pt idx="727">
                  <c:v>7280</c:v>
                </c:pt>
                <c:pt idx="728">
                  <c:v>7290</c:v>
                </c:pt>
                <c:pt idx="729">
                  <c:v>7300</c:v>
                </c:pt>
                <c:pt idx="730">
                  <c:v>7310</c:v>
                </c:pt>
                <c:pt idx="731">
                  <c:v>7320</c:v>
                </c:pt>
                <c:pt idx="732">
                  <c:v>7330</c:v>
                </c:pt>
                <c:pt idx="733">
                  <c:v>7340</c:v>
                </c:pt>
                <c:pt idx="734">
                  <c:v>7350</c:v>
                </c:pt>
                <c:pt idx="735">
                  <c:v>7360</c:v>
                </c:pt>
                <c:pt idx="736">
                  <c:v>7370</c:v>
                </c:pt>
                <c:pt idx="737">
                  <c:v>7380</c:v>
                </c:pt>
                <c:pt idx="738">
                  <c:v>7390</c:v>
                </c:pt>
                <c:pt idx="739">
                  <c:v>7400</c:v>
                </c:pt>
                <c:pt idx="740">
                  <c:v>7410</c:v>
                </c:pt>
                <c:pt idx="741">
                  <c:v>7420</c:v>
                </c:pt>
                <c:pt idx="742">
                  <c:v>7430</c:v>
                </c:pt>
                <c:pt idx="743">
                  <c:v>7440</c:v>
                </c:pt>
                <c:pt idx="744">
                  <c:v>7450</c:v>
                </c:pt>
                <c:pt idx="745">
                  <c:v>7460</c:v>
                </c:pt>
                <c:pt idx="746">
                  <c:v>7470</c:v>
                </c:pt>
                <c:pt idx="747">
                  <c:v>7480</c:v>
                </c:pt>
                <c:pt idx="748">
                  <c:v>7490</c:v>
                </c:pt>
                <c:pt idx="749">
                  <c:v>7500</c:v>
                </c:pt>
                <c:pt idx="750">
                  <c:v>7510</c:v>
                </c:pt>
                <c:pt idx="751">
                  <c:v>7520</c:v>
                </c:pt>
                <c:pt idx="752">
                  <c:v>7530</c:v>
                </c:pt>
                <c:pt idx="753">
                  <c:v>7540</c:v>
                </c:pt>
                <c:pt idx="754">
                  <c:v>7550</c:v>
                </c:pt>
                <c:pt idx="755">
                  <c:v>7560</c:v>
                </c:pt>
                <c:pt idx="756">
                  <c:v>7570</c:v>
                </c:pt>
                <c:pt idx="757">
                  <c:v>7580</c:v>
                </c:pt>
                <c:pt idx="758">
                  <c:v>7590</c:v>
                </c:pt>
                <c:pt idx="759">
                  <c:v>7600</c:v>
                </c:pt>
                <c:pt idx="760">
                  <c:v>7610</c:v>
                </c:pt>
                <c:pt idx="761">
                  <c:v>7620</c:v>
                </c:pt>
                <c:pt idx="762">
                  <c:v>7630</c:v>
                </c:pt>
                <c:pt idx="763">
                  <c:v>7640</c:v>
                </c:pt>
                <c:pt idx="764">
                  <c:v>7650</c:v>
                </c:pt>
                <c:pt idx="765">
                  <c:v>7660</c:v>
                </c:pt>
                <c:pt idx="766">
                  <c:v>7670</c:v>
                </c:pt>
                <c:pt idx="767">
                  <c:v>7680</c:v>
                </c:pt>
                <c:pt idx="768">
                  <c:v>7690</c:v>
                </c:pt>
                <c:pt idx="769">
                  <c:v>7700</c:v>
                </c:pt>
                <c:pt idx="770">
                  <c:v>7710</c:v>
                </c:pt>
                <c:pt idx="771">
                  <c:v>7720</c:v>
                </c:pt>
                <c:pt idx="772">
                  <c:v>7730</c:v>
                </c:pt>
                <c:pt idx="773">
                  <c:v>7740</c:v>
                </c:pt>
                <c:pt idx="774">
                  <c:v>7750</c:v>
                </c:pt>
                <c:pt idx="775">
                  <c:v>7760</c:v>
                </c:pt>
                <c:pt idx="776">
                  <c:v>7770</c:v>
                </c:pt>
                <c:pt idx="777">
                  <c:v>7780</c:v>
                </c:pt>
                <c:pt idx="778">
                  <c:v>7790</c:v>
                </c:pt>
                <c:pt idx="779">
                  <c:v>7800</c:v>
                </c:pt>
                <c:pt idx="780">
                  <c:v>7810</c:v>
                </c:pt>
                <c:pt idx="781">
                  <c:v>7820</c:v>
                </c:pt>
                <c:pt idx="782">
                  <c:v>7830</c:v>
                </c:pt>
                <c:pt idx="783">
                  <c:v>7840</c:v>
                </c:pt>
                <c:pt idx="784">
                  <c:v>7850</c:v>
                </c:pt>
                <c:pt idx="785">
                  <c:v>7860</c:v>
                </c:pt>
                <c:pt idx="786">
                  <c:v>7870</c:v>
                </c:pt>
                <c:pt idx="787">
                  <c:v>7880</c:v>
                </c:pt>
                <c:pt idx="788">
                  <c:v>7890</c:v>
                </c:pt>
                <c:pt idx="789">
                  <c:v>7900</c:v>
                </c:pt>
                <c:pt idx="790">
                  <c:v>7910</c:v>
                </c:pt>
                <c:pt idx="791">
                  <c:v>7920</c:v>
                </c:pt>
                <c:pt idx="792">
                  <c:v>7930</c:v>
                </c:pt>
                <c:pt idx="793">
                  <c:v>7940</c:v>
                </c:pt>
                <c:pt idx="794">
                  <c:v>7950</c:v>
                </c:pt>
                <c:pt idx="795">
                  <c:v>7960</c:v>
                </c:pt>
                <c:pt idx="796">
                  <c:v>7970</c:v>
                </c:pt>
                <c:pt idx="797">
                  <c:v>7980</c:v>
                </c:pt>
                <c:pt idx="798">
                  <c:v>7990</c:v>
                </c:pt>
                <c:pt idx="799">
                  <c:v>8000</c:v>
                </c:pt>
                <c:pt idx="800">
                  <c:v>8010</c:v>
                </c:pt>
                <c:pt idx="801">
                  <c:v>8020</c:v>
                </c:pt>
                <c:pt idx="802">
                  <c:v>8030</c:v>
                </c:pt>
                <c:pt idx="803">
                  <c:v>8040</c:v>
                </c:pt>
                <c:pt idx="804">
                  <c:v>8050</c:v>
                </c:pt>
                <c:pt idx="805">
                  <c:v>8060</c:v>
                </c:pt>
                <c:pt idx="806">
                  <c:v>8070</c:v>
                </c:pt>
                <c:pt idx="807">
                  <c:v>8080</c:v>
                </c:pt>
                <c:pt idx="808">
                  <c:v>8090</c:v>
                </c:pt>
                <c:pt idx="809">
                  <c:v>8100</c:v>
                </c:pt>
                <c:pt idx="810">
                  <c:v>8110</c:v>
                </c:pt>
                <c:pt idx="811">
                  <c:v>8120</c:v>
                </c:pt>
                <c:pt idx="812">
                  <c:v>8130</c:v>
                </c:pt>
                <c:pt idx="813">
                  <c:v>8140</c:v>
                </c:pt>
                <c:pt idx="814">
                  <c:v>8150</c:v>
                </c:pt>
                <c:pt idx="815">
                  <c:v>8160</c:v>
                </c:pt>
                <c:pt idx="816">
                  <c:v>8170</c:v>
                </c:pt>
                <c:pt idx="817">
                  <c:v>8180</c:v>
                </c:pt>
                <c:pt idx="818">
                  <c:v>8190</c:v>
                </c:pt>
                <c:pt idx="819">
                  <c:v>8200</c:v>
                </c:pt>
                <c:pt idx="820">
                  <c:v>8210</c:v>
                </c:pt>
                <c:pt idx="821">
                  <c:v>8220</c:v>
                </c:pt>
                <c:pt idx="822">
                  <c:v>8230</c:v>
                </c:pt>
                <c:pt idx="823">
                  <c:v>8240</c:v>
                </c:pt>
                <c:pt idx="824">
                  <c:v>8250</c:v>
                </c:pt>
                <c:pt idx="825">
                  <c:v>8260</c:v>
                </c:pt>
                <c:pt idx="826">
                  <c:v>8270</c:v>
                </c:pt>
                <c:pt idx="827">
                  <c:v>8280</c:v>
                </c:pt>
                <c:pt idx="828">
                  <c:v>8290</c:v>
                </c:pt>
                <c:pt idx="829">
                  <c:v>8300</c:v>
                </c:pt>
                <c:pt idx="830">
                  <c:v>8310</c:v>
                </c:pt>
                <c:pt idx="831">
                  <c:v>8320</c:v>
                </c:pt>
                <c:pt idx="832">
                  <c:v>8330</c:v>
                </c:pt>
                <c:pt idx="833">
                  <c:v>8340</c:v>
                </c:pt>
                <c:pt idx="834">
                  <c:v>8350</c:v>
                </c:pt>
                <c:pt idx="835">
                  <c:v>8360</c:v>
                </c:pt>
                <c:pt idx="836">
                  <c:v>8370</c:v>
                </c:pt>
                <c:pt idx="837">
                  <c:v>8380</c:v>
                </c:pt>
                <c:pt idx="838">
                  <c:v>8390</c:v>
                </c:pt>
                <c:pt idx="839">
                  <c:v>8400</c:v>
                </c:pt>
                <c:pt idx="840">
                  <c:v>8410</c:v>
                </c:pt>
                <c:pt idx="841">
                  <c:v>8420</c:v>
                </c:pt>
                <c:pt idx="842">
                  <c:v>8430</c:v>
                </c:pt>
                <c:pt idx="843">
                  <c:v>8440</c:v>
                </c:pt>
                <c:pt idx="844">
                  <c:v>8450</c:v>
                </c:pt>
                <c:pt idx="845">
                  <c:v>8460</c:v>
                </c:pt>
                <c:pt idx="846">
                  <c:v>8470</c:v>
                </c:pt>
                <c:pt idx="847">
                  <c:v>8480</c:v>
                </c:pt>
                <c:pt idx="848">
                  <c:v>8490</c:v>
                </c:pt>
                <c:pt idx="849">
                  <c:v>8500</c:v>
                </c:pt>
                <c:pt idx="850">
                  <c:v>8510</c:v>
                </c:pt>
                <c:pt idx="851">
                  <c:v>8520</c:v>
                </c:pt>
                <c:pt idx="852">
                  <c:v>8530</c:v>
                </c:pt>
                <c:pt idx="853">
                  <c:v>8540</c:v>
                </c:pt>
                <c:pt idx="854">
                  <c:v>8550</c:v>
                </c:pt>
                <c:pt idx="855">
                  <c:v>8560</c:v>
                </c:pt>
                <c:pt idx="856">
                  <c:v>8570</c:v>
                </c:pt>
                <c:pt idx="857">
                  <c:v>8580</c:v>
                </c:pt>
                <c:pt idx="858">
                  <c:v>8590</c:v>
                </c:pt>
                <c:pt idx="859">
                  <c:v>8600</c:v>
                </c:pt>
                <c:pt idx="860">
                  <c:v>8610</c:v>
                </c:pt>
                <c:pt idx="861">
                  <c:v>8620</c:v>
                </c:pt>
                <c:pt idx="862">
                  <c:v>8630</c:v>
                </c:pt>
                <c:pt idx="863">
                  <c:v>8640</c:v>
                </c:pt>
                <c:pt idx="864">
                  <c:v>8650</c:v>
                </c:pt>
                <c:pt idx="865">
                  <c:v>8660</c:v>
                </c:pt>
                <c:pt idx="866">
                  <c:v>8670</c:v>
                </c:pt>
                <c:pt idx="867">
                  <c:v>8680</c:v>
                </c:pt>
                <c:pt idx="868">
                  <c:v>8690</c:v>
                </c:pt>
                <c:pt idx="869">
                  <c:v>8700</c:v>
                </c:pt>
                <c:pt idx="870">
                  <c:v>8710</c:v>
                </c:pt>
                <c:pt idx="871">
                  <c:v>8720</c:v>
                </c:pt>
                <c:pt idx="872">
                  <c:v>8730</c:v>
                </c:pt>
                <c:pt idx="873">
                  <c:v>8740</c:v>
                </c:pt>
                <c:pt idx="874">
                  <c:v>8750</c:v>
                </c:pt>
                <c:pt idx="875">
                  <c:v>8760</c:v>
                </c:pt>
                <c:pt idx="876">
                  <c:v>8770</c:v>
                </c:pt>
                <c:pt idx="877">
                  <c:v>8780</c:v>
                </c:pt>
                <c:pt idx="878">
                  <c:v>8790</c:v>
                </c:pt>
                <c:pt idx="879">
                  <c:v>8800</c:v>
                </c:pt>
                <c:pt idx="880">
                  <c:v>8810</c:v>
                </c:pt>
                <c:pt idx="881">
                  <c:v>8820</c:v>
                </c:pt>
                <c:pt idx="882">
                  <c:v>8830</c:v>
                </c:pt>
                <c:pt idx="883">
                  <c:v>8840</c:v>
                </c:pt>
                <c:pt idx="884">
                  <c:v>8850</c:v>
                </c:pt>
                <c:pt idx="885">
                  <c:v>8860</c:v>
                </c:pt>
                <c:pt idx="886">
                  <c:v>8870</c:v>
                </c:pt>
                <c:pt idx="887">
                  <c:v>8880</c:v>
                </c:pt>
                <c:pt idx="888">
                  <c:v>8890</c:v>
                </c:pt>
                <c:pt idx="889">
                  <c:v>8900</c:v>
                </c:pt>
                <c:pt idx="890">
                  <c:v>8910</c:v>
                </c:pt>
                <c:pt idx="891">
                  <c:v>8920</c:v>
                </c:pt>
                <c:pt idx="892">
                  <c:v>8930</c:v>
                </c:pt>
                <c:pt idx="893">
                  <c:v>8940</c:v>
                </c:pt>
                <c:pt idx="894">
                  <c:v>8950</c:v>
                </c:pt>
                <c:pt idx="895">
                  <c:v>8960</c:v>
                </c:pt>
                <c:pt idx="896">
                  <c:v>8970</c:v>
                </c:pt>
                <c:pt idx="897">
                  <c:v>8980</c:v>
                </c:pt>
                <c:pt idx="898">
                  <c:v>8990</c:v>
                </c:pt>
                <c:pt idx="899">
                  <c:v>9000</c:v>
                </c:pt>
                <c:pt idx="900">
                  <c:v>9010</c:v>
                </c:pt>
                <c:pt idx="901">
                  <c:v>9020</c:v>
                </c:pt>
                <c:pt idx="902">
                  <c:v>9030</c:v>
                </c:pt>
                <c:pt idx="903">
                  <c:v>9040</c:v>
                </c:pt>
                <c:pt idx="904">
                  <c:v>9050</c:v>
                </c:pt>
                <c:pt idx="905">
                  <c:v>9060</c:v>
                </c:pt>
                <c:pt idx="906">
                  <c:v>9070</c:v>
                </c:pt>
                <c:pt idx="907">
                  <c:v>9080</c:v>
                </c:pt>
                <c:pt idx="908">
                  <c:v>9090</c:v>
                </c:pt>
                <c:pt idx="909">
                  <c:v>9100</c:v>
                </c:pt>
                <c:pt idx="910">
                  <c:v>9110</c:v>
                </c:pt>
                <c:pt idx="911">
                  <c:v>9120</c:v>
                </c:pt>
                <c:pt idx="912">
                  <c:v>9130</c:v>
                </c:pt>
                <c:pt idx="913">
                  <c:v>9140</c:v>
                </c:pt>
                <c:pt idx="914">
                  <c:v>9150</c:v>
                </c:pt>
                <c:pt idx="915">
                  <c:v>9160</c:v>
                </c:pt>
                <c:pt idx="916">
                  <c:v>9170</c:v>
                </c:pt>
                <c:pt idx="917">
                  <c:v>9180</c:v>
                </c:pt>
                <c:pt idx="918">
                  <c:v>9190</c:v>
                </c:pt>
                <c:pt idx="919">
                  <c:v>9200</c:v>
                </c:pt>
                <c:pt idx="920">
                  <c:v>9210</c:v>
                </c:pt>
                <c:pt idx="921">
                  <c:v>9220</c:v>
                </c:pt>
                <c:pt idx="922">
                  <c:v>9230</c:v>
                </c:pt>
                <c:pt idx="923">
                  <c:v>9240</c:v>
                </c:pt>
                <c:pt idx="924">
                  <c:v>9250</c:v>
                </c:pt>
                <c:pt idx="925">
                  <c:v>9260</c:v>
                </c:pt>
                <c:pt idx="926">
                  <c:v>9270</c:v>
                </c:pt>
                <c:pt idx="927">
                  <c:v>9280</c:v>
                </c:pt>
                <c:pt idx="928">
                  <c:v>9290</c:v>
                </c:pt>
                <c:pt idx="929">
                  <c:v>9300</c:v>
                </c:pt>
                <c:pt idx="930">
                  <c:v>9310</c:v>
                </c:pt>
                <c:pt idx="931">
                  <c:v>9320</c:v>
                </c:pt>
                <c:pt idx="932">
                  <c:v>9330</c:v>
                </c:pt>
                <c:pt idx="933">
                  <c:v>9340</c:v>
                </c:pt>
                <c:pt idx="934">
                  <c:v>9350</c:v>
                </c:pt>
                <c:pt idx="935">
                  <c:v>9360</c:v>
                </c:pt>
                <c:pt idx="936">
                  <c:v>9370</c:v>
                </c:pt>
                <c:pt idx="937">
                  <c:v>9380</c:v>
                </c:pt>
                <c:pt idx="938">
                  <c:v>9390</c:v>
                </c:pt>
                <c:pt idx="939">
                  <c:v>9400</c:v>
                </c:pt>
                <c:pt idx="940">
                  <c:v>9410</c:v>
                </c:pt>
                <c:pt idx="941">
                  <c:v>9420</c:v>
                </c:pt>
                <c:pt idx="942">
                  <c:v>9430</c:v>
                </c:pt>
                <c:pt idx="943">
                  <c:v>9440</c:v>
                </c:pt>
                <c:pt idx="944">
                  <c:v>9450</c:v>
                </c:pt>
                <c:pt idx="945">
                  <c:v>9460</c:v>
                </c:pt>
                <c:pt idx="946">
                  <c:v>9470</c:v>
                </c:pt>
                <c:pt idx="947">
                  <c:v>9480</c:v>
                </c:pt>
                <c:pt idx="948">
                  <c:v>9490</c:v>
                </c:pt>
                <c:pt idx="949">
                  <c:v>9500</c:v>
                </c:pt>
                <c:pt idx="950">
                  <c:v>9510</c:v>
                </c:pt>
                <c:pt idx="951">
                  <c:v>9520</c:v>
                </c:pt>
                <c:pt idx="952">
                  <c:v>9530</c:v>
                </c:pt>
                <c:pt idx="953">
                  <c:v>9540</c:v>
                </c:pt>
                <c:pt idx="954">
                  <c:v>9550</c:v>
                </c:pt>
                <c:pt idx="955">
                  <c:v>9560</c:v>
                </c:pt>
                <c:pt idx="956">
                  <c:v>9570</c:v>
                </c:pt>
                <c:pt idx="957">
                  <c:v>9580</c:v>
                </c:pt>
                <c:pt idx="958">
                  <c:v>9590</c:v>
                </c:pt>
                <c:pt idx="959">
                  <c:v>9600</c:v>
                </c:pt>
                <c:pt idx="960">
                  <c:v>9610</c:v>
                </c:pt>
                <c:pt idx="961">
                  <c:v>9620</c:v>
                </c:pt>
                <c:pt idx="962">
                  <c:v>9630</c:v>
                </c:pt>
                <c:pt idx="963">
                  <c:v>9640</c:v>
                </c:pt>
                <c:pt idx="964">
                  <c:v>9650</c:v>
                </c:pt>
                <c:pt idx="965">
                  <c:v>9660</c:v>
                </c:pt>
                <c:pt idx="966">
                  <c:v>9670</c:v>
                </c:pt>
                <c:pt idx="967">
                  <c:v>9680</c:v>
                </c:pt>
                <c:pt idx="968">
                  <c:v>9690</c:v>
                </c:pt>
                <c:pt idx="969">
                  <c:v>9700</c:v>
                </c:pt>
                <c:pt idx="970">
                  <c:v>9710</c:v>
                </c:pt>
                <c:pt idx="971">
                  <c:v>9720</c:v>
                </c:pt>
                <c:pt idx="972">
                  <c:v>9730</c:v>
                </c:pt>
                <c:pt idx="973">
                  <c:v>9740</c:v>
                </c:pt>
                <c:pt idx="974">
                  <c:v>9750</c:v>
                </c:pt>
                <c:pt idx="975">
                  <c:v>9760</c:v>
                </c:pt>
                <c:pt idx="976">
                  <c:v>9770</c:v>
                </c:pt>
                <c:pt idx="977">
                  <c:v>9780</c:v>
                </c:pt>
                <c:pt idx="978">
                  <c:v>9790</c:v>
                </c:pt>
                <c:pt idx="979">
                  <c:v>9800</c:v>
                </c:pt>
                <c:pt idx="980">
                  <c:v>9810</c:v>
                </c:pt>
                <c:pt idx="981">
                  <c:v>9820</c:v>
                </c:pt>
                <c:pt idx="982">
                  <c:v>9830</c:v>
                </c:pt>
                <c:pt idx="983">
                  <c:v>9840</c:v>
                </c:pt>
                <c:pt idx="984">
                  <c:v>9850</c:v>
                </c:pt>
                <c:pt idx="985">
                  <c:v>9860</c:v>
                </c:pt>
                <c:pt idx="986">
                  <c:v>9870</c:v>
                </c:pt>
                <c:pt idx="987">
                  <c:v>9880</c:v>
                </c:pt>
                <c:pt idx="988">
                  <c:v>9890</c:v>
                </c:pt>
                <c:pt idx="989">
                  <c:v>9900</c:v>
                </c:pt>
                <c:pt idx="990">
                  <c:v>9910</c:v>
                </c:pt>
                <c:pt idx="991">
                  <c:v>9920</c:v>
                </c:pt>
                <c:pt idx="992">
                  <c:v>9930</c:v>
                </c:pt>
                <c:pt idx="993">
                  <c:v>9940</c:v>
                </c:pt>
                <c:pt idx="994">
                  <c:v>9950</c:v>
                </c:pt>
                <c:pt idx="995">
                  <c:v>9960</c:v>
                </c:pt>
                <c:pt idx="996">
                  <c:v>9970</c:v>
                </c:pt>
                <c:pt idx="997">
                  <c:v>9980</c:v>
                </c:pt>
                <c:pt idx="998">
                  <c:v>9990</c:v>
                </c:pt>
                <c:pt idx="999">
                  <c:v>10000</c:v>
                </c:pt>
              </c:numCache>
            </c:numRef>
          </c:xVal>
          <c:yVal>
            <c:numRef>
              <c:f>Sheet1!$C$3:$C$1002</c:f>
              <c:numCache>
                <c:formatCode>General</c:formatCode>
                <c:ptCount val="1000"/>
                <c:pt idx="0">
                  <c:v>2447.81</c:v>
                </c:pt>
                <c:pt idx="1">
                  <c:v>9791.24</c:v>
                </c:pt>
                <c:pt idx="2">
                  <c:v>22030.29</c:v>
                </c:pt>
                <c:pt idx="3">
                  <c:v>39164.959999999999</c:v>
                </c:pt>
                <c:pt idx="4">
                  <c:v>61195.25</c:v>
                </c:pt>
                <c:pt idx="5">
                  <c:v>88121.16</c:v>
                </c:pt>
                <c:pt idx="6">
                  <c:v>119942.69</c:v>
                </c:pt>
                <c:pt idx="7">
                  <c:v>156659.84</c:v>
                </c:pt>
                <c:pt idx="8">
                  <c:v>198272.61000000002</c:v>
                </c:pt>
                <c:pt idx="9">
                  <c:v>244781</c:v>
                </c:pt>
                <c:pt idx="10">
                  <c:v>296185.01</c:v>
                </c:pt>
                <c:pt idx="11">
                  <c:v>352484.64</c:v>
                </c:pt>
                <c:pt idx="12">
                  <c:v>413679.89</c:v>
                </c:pt>
                <c:pt idx="13">
                  <c:v>479770.76</c:v>
                </c:pt>
                <c:pt idx="14">
                  <c:v>550757.25</c:v>
                </c:pt>
                <c:pt idx="15">
                  <c:v>626639.35999999999</c:v>
                </c:pt>
                <c:pt idx="16">
                  <c:v>707417.09000000008</c:v>
                </c:pt>
                <c:pt idx="17">
                  <c:v>793090.44000000006</c:v>
                </c:pt>
                <c:pt idx="18">
                  <c:v>883659.41</c:v>
                </c:pt>
                <c:pt idx="19">
                  <c:v>979124</c:v>
                </c:pt>
                <c:pt idx="20">
                  <c:v>1079484.21</c:v>
                </c:pt>
                <c:pt idx="21">
                  <c:v>1184740.04</c:v>
                </c:pt>
                <c:pt idx="22">
                  <c:v>1294891.49</c:v>
                </c:pt>
                <c:pt idx="23">
                  <c:v>1409938.56</c:v>
                </c:pt>
                <c:pt idx="24">
                  <c:v>1529881.25</c:v>
                </c:pt>
                <c:pt idx="25">
                  <c:v>1654719.56</c:v>
                </c:pt>
                <c:pt idx="26">
                  <c:v>1784453.49</c:v>
                </c:pt>
                <c:pt idx="27">
                  <c:v>1919083.04</c:v>
                </c:pt>
                <c:pt idx="28">
                  <c:v>2058608.2100000002</c:v>
                </c:pt>
                <c:pt idx="29">
                  <c:v>2203029</c:v>
                </c:pt>
                <c:pt idx="30">
                  <c:v>2352345.41</c:v>
                </c:pt>
                <c:pt idx="31">
                  <c:v>2506557.4399999999</c:v>
                </c:pt>
                <c:pt idx="32">
                  <c:v>2665665.0900000003</c:v>
                </c:pt>
                <c:pt idx="33">
                  <c:v>2829668.3600000003</c:v>
                </c:pt>
                <c:pt idx="34">
                  <c:v>2998567.25</c:v>
                </c:pt>
                <c:pt idx="35">
                  <c:v>3172361.7600000002</c:v>
                </c:pt>
                <c:pt idx="36">
                  <c:v>3351051.89</c:v>
                </c:pt>
                <c:pt idx="37">
                  <c:v>3534637.64</c:v>
                </c:pt>
                <c:pt idx="38">
                  <c:v>3723119.0100000002</c:v>
                </c:pt>
                <c:pt idx="39">
                  <c:v>3916496</c:v>
                </c:pt>
                <c:pt idx="40">
                  <c:v>4114768.6100000003</c:v>
                </c:pt>
                <c:pt idx="41">
                  <c:v>4317936.84</c:v>
                </c:pt>
                <c:pt idx="42">
                  <c:v>4526000.6900000004</c:v>
                </c:pt>
                <c:pt idx="43">
                  <c:v>4738960.16</c:v>
                </c:pt>
                <c:pt idx="44">
                  <c:v>4956815.25</c:v>
                </c:pt>
                <c:pt idx="45">
                  <c:v>5179565.96</c:v>
                </c:pt>
                <c:pt idx="46">
                  <c:v>5407212.29</c:v>
                </c:pt>
                <c:pt idx="47">
                  <c:v>5639754.2400000002</c:v>
                </c:pt>
                <c:pt idx="48">
                  <c:v>5877191.8100000005</c:v>
                </c:pt>
                <c:pt idx="49">
                  <c:v>6119525</c:v>
                </c:pt>
                <c:pt idx="50">
                  <c:v>6366753.8100000005</c:v>
                </c:pt>
                <c:pt idx="51">
                  <c:v>6618878.2400000002</c:v>
                </c:pt>
                <c:pt idx="52">
                  <c:v>6875898.29</c:v>
                </c:pt>
                <c:pt idx="53">
                  <c:v>7137813.96</c:v>
                </c:pt>
                <c:pt idx="54">
                  <c:v>7404625.25</c:v>
                </c:pt>
                <c:pt idx="55">
                  <c:v>7676332.1600000001</c:v>
                </c:pt>
                <c:pt idx="56">
                  <c:v>7952934.6900000004</c:v>
                </c:pt>
                <c:pt idx="57">
                  <c:v>8234432.8400000008</c:v>
                </c:pt>
                <c:pt idx="58">
                  <c:v>8520826.6100000013</c:v>
                </c:pt>
                <c:pt idx="59">
                  <c:v>8812116</c:v>
                </c:pt>
                <c:pt idx="60">
                  <c:v>9108301.0099999998</c:v>
                </c:pt>
                <c:pt idx="61">
                  <c:v>9409381.6400000006</c:v>
                </c:pt>
                <c:pt idx="62">
                  <c:v>9715357.8900000006</c:v>
                </c:pt>
                <c:pt idx="63">
                  <c:v>10026229.76</c:v>
                </c:pt>
                <c:pt idx="64">
                  <c:v>10341997.25</c:v>
                </c:pt>
                <c:pt idx="65">
                  <c:v>10662660.360000001</c:v>
                </c:pt>
                <c:pt idx="66">
                  <c:v>10988219.09</c:v>
                </c:pt>
                <c:pt idx="67">
                  <c:v>11318673.440000001</c:v>
                </c:pt>
                <c:pt idx="68">
                  <c:v>11654023.41</c:v>
                </c:pt>
                <c:pt idx="69">
                  <c:v>11994269</c:v>
                </c:pt>
                <c:pt idx="70">
                  <c:v>12339410.210000001</c:v>
                </c:pt>
                <c:pt idx="71">
                  <c:v>12689447.040000001</c:v>
                </c:pt>
                <c:pt idx="72">
                  <c:v>13044379.49</c:v>
                </c:pt>
                <c:pt idx="73">
                  <c:v>13404207.560000001</c:v>
                </c:pt>
                <c:pt idx="74">
                  <c:v>13768931.25</c:v>
                </c:pt>
                <c:pt idx="75">
                  <c:v>14138550.560000001</c:v>
                </c:pt>
                <c:pt idx="76">
                  <c:v>14513065.49</c:v>
                </c:pt>
                <c:pt idx="77">
                  <c:v>14892476.040000001</c:v>
                </c:pt>
                <c:pt idx="78">
                  <c:v>15276782.210000001</c:v>
                </c:pt>
                <c:pt idx="79">
                  <c:v>15665984</c:v>
                </c:pt>
                <c:pt idx="80">
                  <c:v>16060081.41</c:v>
                </c:pt>
                <c:pt idx="81">
                  <c:v>16459074.440000001</c:v>
                </c:pt>
                <c:pt idx="82">
                  <c:v>16862963.09</c:v>
                </c:pt>
                <c:pt idx="83">
                  <c:v>17271747.359999999</c:v>
                </c:pt>
                <c:pt idx="84">
                  <c:v>17685427.25</c:v>
                </c:pt>
                <c:pt idx="85">
                  <c:v>18104002.760000002</c:v>
                </c:pt>
                <c:pt idx="86">
                  <c:v>18527473.890000001</c:v>
                </c:pt>
                <c:pt idx="87">
                  <c:v>18955840.640000001</c:v>
                </c:pt>
                <c:pt idx="88">
                  <c:v>19389103.010000002</c:v>
                </c:pt>
                <c:pt idx="89">
                  <c:v>19827261</c:v>
                </c:pt>
                <c:pt idx="90">
                  <c:v>20270314.609999999</c:v>
                </c:pt>
                <c:pt idx="91">
                  <c:v>20718263.84</c:v>
                </c:pt>
                <c:pt idx="92">
                  <c:v>21171108.690000001</c:v>
                </c:pt>
                <c:pt idx="93">
                  <c:v>21628849.16</c:v>
                </c:pt>
                <c:pt idx="94">
                  <c:v>22091485.25</c:v>
                </c:pt>
                <c:pt idx="95">
                  <c:v>22559016.960000001</c:v>
                </c:pt>
                <c:pt idx="96">
                  <c:v>23031444.290000003</c:v>
                </c:pt>
                <c:pt idx="97">
                  <c:v>23508767.240000002</c:v>
                </c:pt>
                <c:pt idx="98">
                  <c:v>23990985.810000002</c:v>
                </c:pt>
                <c:pt idx="99">
                  <c:v>24478100</c:v>
                </c:pt>
                <c:pt idx="100">
                  <c:v>24970109.810000002</c:v>
                </c:pt>
                <c:pt idx="101">
                  <c:v>25467015.240000002</c:v>
                </c:pt>
                <c:pt idx="102">
                  <c:v>25968816.290000003</c:v>
                </c:pt>
                <c:pt idx="103">
                  <c:v>26475512.960000001</c:v>
                </c:pt>
                <c:pt idx="104">
                  <c:v>26987105.25</c:v>
                </c:pt>
                <c:pt idx="105">
                  <c:v>27503593.16</c:v>
                </c:pt>
                <c:pt idx="106">
                  <c:v>28024976.690000001</c:v>
                </c:pt>
                <c:pt idx="107">
                  <c:v>28551255.84</c:v>
                </c:pt>
                <c:pt idx="108">
                  <c:v>29082430.610000003</c:v>
                </c:pt>
                <c:pt idx="109">
                  <c:v>29618501</c:v>
                </c:pt>
                <c:pt idx="110">
                  <c:v>30159467.010000002</c:v>
                </c:pt>
                <c:pt idx="111">
                  <c:v>30705328.640000001</c:v>
                </c:pt>
                <c:pt idx="112">
                  <c:v>31256085.890000001</c:v>
                </c:pt>
                <c:pt idx="113">
                  <c:v>31811738.760000002</c:v>
                </c:pt>
                <c:pt idx="114">
                  <c:v>32372287.25</c:v>
                </c:pt>
                <c:pt idx="115">
                  <c:v>32937731.360000003</c:v>
                </c:pt>
                <c:pt idx="116">
                  <c:v>33508071.090000004</c:v>
                </c:pt>
                <c:pt idx="117">
                  <c:v>34083306.440000005</c:v>
                </c:pt>
                <c:pt idx="118">
                  <c:v>34663437.410000004</c:v>
                </c:pt>
                <c:pt idx="119">
                  <c:v>35248464</c:v>
                </c:pt>
                <c:pt idx="120">
                  <c:v>35838386.210000001</c:v>
                </c:pt>
                <c:pt idx="121">
                  <c:v>36433204.039999999</c:v>
                </c:pt>
                <c:pt idx="122">
                  <c:v>37032917.490000002</c:v>
                </c:pt>
                <c:pt idx="123">
                  <c:v>37637526.560000002</c:v>
                </c:pt>
                <c:pt idx="124">
                  <c:v>38247031.25</c:v>
                </c:pt>
                <c:pt idx="125">
                  <c:v>38861431.560000002</c:v>
                </c:pt>
                <c:pt idx="126">
                  <c:v>39480727.490000002</c:v>
                </c:pt>
                <c:pt idx="127">
                  <c:v>40104919.039999999</c:v>
                </c:pt>
                <c:pt idx="128">
                  <c:v>40734006.210000001</c:v>
                </c:pt>
                <c:pt idx="129">
                  <c:v>41367989</c:v>
                </c:pt>
                <c:pt idx="130">
                  <c:v>42006867.410000004</c:v>
                </c:pt>
                <c:pt idx="131">
                  <c:v>42650641.440000005</c:v>
                </c:pt>
                <c:pt idx="132">
                  <c:v>43299311.090000004</c:v>
                </c:pt>
                <c:pt idx="133">
                  <c:v>43952876.359999999</c:v>
                </c:pt>
                <c:pt idx="134">
                  <c:v>44611337.25</c:v>
                </c:pt>
                <c:pt idx="135">
                  <c:v>45274693.760000005</c:v>
                </c:pt>
                <c:pt idx="136">
                  <c:v>45942945.890000001</c:v>
                </c:pt>
                <c:pt idx="137">
                  <c:v>46616093.640000001</c:v>
                </c:pt>
                <c:pt idx="138">
                  <c:v>47294137.010000005</c:v>
                </c:pt>
                <c:pt idx="139">
                  <c:v>47977076</c:v>
                </c:pt>
                <c:pt idx="140">
                  <c:v>48664910.609999999</c:v>
                </c:pt>
                <c:pt idx="141">
                  <c:v>49357640.840000004</c:v>
                </c:pt>
                <c:pt idx="142">
                  <c:v>50055266.690000005</c:v>
                </c:pt>
                <c:pt idx="143">
                  <c:v>50757788.160000004</c:v>
                </c:pt>
                <c:pt idx="144">
                  <c:v>51465205.25</c:v>
                </c:pt>
                <c:pt idx="145">
                  <c:v>52177517.960000001</c:v>
                </c:pt>
                <c:pt idx="146">
                  <c:v>52894726.289999999</c:v>
                </c:pt>
                <c:pt idx="147">
                  <c:v>53616830.240000002</c:v>
                </c:pt>
                <c:pt idx="148">
                  <c:v>54343829.810000002</c:v>
                </c:pt>
                <c:pt idx="149">
                  <c:v>55075725</c:v>
                </c:pt>
                <c:pt idx="150">
                  <c:v>55812515.810000002</c:v>
                </c:pt>
                <c:pt idx="151">
                  <c:v>56554202.240000002</c:v>
                </c:pt>
                <c:pt idx="152">
                  <c:v>57300784.290000007</c:v>
                </c:pt>
                <c:pt idx="153">
                  <c:v>58052261.960000001</c:v>
                </c:pt>
                <c:pt idx="154">
                  <c:v>58808635.25</c:v>
                </c:pt>
                <c:pt idx="155">
                  <c:v>59569904.160000004</c:v>
                </c:pt>
                <c:pt idx="156">
                  <c:v>60336068.690000005</c:v>
                </c:pt>
                <c:pt idx="157">
                  <c:v>61107128.840000004</c:v>
                </c:pt>
                <c:pt idx="158">
                  <c:v>61883084.610000007</c:v>
                </c:pt>
                <c:pt idx="159">
                  <c:v>62663936</c:v>
                </c:pt>
                <c:pt idx="160">
                  <c:v>63449683.010000005</c:v>
                </c:pt>
                <c:pt idx="161">
                  <c:v>64240325.640000001</c:v>
                </c:pt>
                <c:pt idx="162">
                  <c:v>65035863.890000001</c:v>
                </c:pt>
                <c:pt idx="163">
                  <c:v>65836297.760000005</c:v>
                </c:pt>
                <c:pt idx="164">
                  <c:v>66641627.25</c:v>
                </c:pt>
                <c:pt idx="165">
                  <c:v>67451852.359999999</c:v>
                </c:pt>
                <c:pt idx="166">
                  <c:v>68266973.090000004</c:v>
                </c:pt>
                <c:pt idx="167">
                  <c:v>69086989.439999998</c:v>
                </c:pt>
                <c:pt idx="168">
                  <c:v>69911901.409999996</c:v>
                </c:pt>
                <c:pt idx="169">
                  <c:v>70741709</c:v>
                </c:pt>
                <c:pt idx="170">
                  <c:v>71576412.210000008</c:v>
                </c:pt>
                <c:pt idx="171">
                  <c:v>72416011.040000007</c:v>
                </c:pt>
                <c:pt idx="172">
                  <c:v>73260505.49000001</c:v>
                </c:pt>
                <c:pt idx="173">
                  <c:v>74109895.560000002</c:v>
                </c:pt>
                <c:pt idx="174">
                  <c:v>74964181.25</c:v>
                </c:pt>
                <c:pt idx="175">
                  <c:v>75823362.560000002</c:v>
                </c:pt>
                <c:pt idx="176">
                  <c:v>76687439.49000001</c:v>
                </c:pt>
                <c:pt idx="177">
                  <c:v>77556412.040000007</c:v>
                </c:pt>
                <c:pt idx="178">
                  <c:v>78430280.210000008</c:v>
                </c:pt>
                <c:pt idx="179">
                  <c:v>79309044</c:v>
                </c:pt>
                <c:pt idx="180">
                  <c:v>80192703.410000011</c:v>
                </c:pt>
                <c:pt idx="181">
                  <c:v>81081258.439999998</c:v>
                </c:pt>
                <c:pt idx="182">
                  <c:v>81974709.090000004</c:v>
                </c:pt>
                <c:pt idx="183">
                  <c:v>82873055.359999999</c:v>
                </c:pt>
                <c:pt idx="184">
                  <c:v>83776297.25</c:v>
                </c:pt>
                <c:pt idx="185">
                  <c:v>84684434.760000005</c:v>
                </c:pt>
                <c:pt idx="186">
                  <c:v>85597467.890000001</c:v>
                </c:pt>
                <c:pt idx="187">
                  <c:v>86515396.640000001</c:v>
                </c:pt>
                <c:pt idx="188">
                  <c:v>87438221.010000005</c:v>
                </c:pt>
                <c:pt idx="189">
                  <c:v>88365941</c:v>
                </c:pt>
                <c:pt idx="190">
                  <c:v>89298556.609999999</c:v>
                </c:pt>
                <c:pt idx="191">
                  <c:v>90236067.840000004</c:v>
                </c:pt>
                <c:pt idx="192">
                  <c:v>91178474.689999998</c:v>
                </c:pt>
                <c:pt idx="193">
                  <c:v>92125777.160000011</c:v>
                </c:pt>
                <c:pt idx="194">
                  <c:v>93077975.25</c:v>
                </c:pt>
                <c:pt idx="195">
                  <c:v>94035068.960000008</c:v>
                </c:pt>
                <c:pt idx="196">
                  <c:v>94997058.290000007</c:v>
                </c:pt>
                <c:pt idx="197">
                  <c:v>95963943.24000001</c:v>
                </c:pt>
                <c:pt idx="198">
                  <c:v>96935723.810000002</c:v>
                </c:pt>
                <c:pt idx="199">
                  <c:v>97912400</c:v>
                </c:pt>
                <c:pt idx="200">
                  <c:v>98893971.810000002</c:v>
                </c:pt>
                <c:pt idx="201">
                  <c:v>99880439.24000001</c:v>
                </c:pt>
                <c:pt idx="202">
                  <c:v>100871802.29000001</c:v>
                </c:pt>
                <c:pt idx="203">
                  <c:v>101868060.96000001</c:v>
                </c:pt>
                <c:pt idx="204">
                  <c:v>102869215.25</c:v>
                </c:pt>
                <c:pt idx="205">
                  <c:v>103875265.16000001</c:v>
                </c:pt>
                <c:pt idx="206">
                  <c:v>104886210.69000001</c:v>
                </c:pt>
                <c:pt idx="207">
                  <c:v>105902051.84</c:v>
                </c:pt>
                <c:pt idx="208">
                  <c:v>106922788.61</c:v>
                </c:pt>
                <c:pt idx="209">
                  <c:v>107948421</c:v>
                </c:pt>
                <c:pt idx="210">
                  <c:v>108978949.01000001</c:v>
                </c:pt>
                <c:pt idx="211">
                  <c:v>110014372.64</c:v>
                </c:pt>
                <c:pt idx="212">
                  <c:v>111054691.89</c:v>
                </c:pt>
                <c:pt idx="213">
                  <c:v>112099906.76000001</c:v>
                </c:pt>
                <c:pt idx="214">
                  <c:v>113150017.25</c:v>
                </c:pt>
                <c:pt idx="215">
                  <c:v>114205023.36</c:v>
                </c:pt>
                <c:pt idx="216">
                  <c:v>115264925.09</c:v>
                </c:pt>
                <c:pt idx="217">
                  <c:v>116329722.44000001</c:v>
                </c:pt>
                <c:pt idx="218">
                  <c:v>117399415.41000001</c:v>
                </c:pt>
                <c:pt idx="219">
                  <c:v>118474004</c:v>
                </c:pt>
                <c:pt idx="220">
                  <c:v>119553488.21000001</c:v>
                </c:pt>
                <c:pt idx="221">
                  <c:v>120637868.04000001</c:v>
                </c:pt>
                <c:pt idx="222">
                  <c:v>121727143.49000001</c:v>
                </c:pt>
                <c:pt idx="223">
                  <c:v>122821314.56</c:v>
                </c:pt>
                <c:pt idx="224">
                  <c:v>123920381.25</c:v>
                </c:pt>
                <c:pt idx="225">
                  <c:v>125024343.56</c:v>
                </c:pt>
                <c:pt idx="226">
                  <c:v>126133201.49000001</c:v>
                </c:pt>
                <c:pt idx="227">
                  <c:v>127246955.04000001</c:v>
                </c:pt>
                <c:pt idx="228">
                  <c:v>128365604.21000001</c:v>
                </c:pt>
                <c:pt idx="229">
                  <c:v>129489149</c:v>
                </c:pt>
                <c:pt idx="230">
                  <c:v>130617589.41000001</c:v>
                </c:pt>
                <c:pt idx="231">
                  <c:v>131750925.44000001</c:v>
                </c:pt>
                <c:pt idx="232">
                  <c:v>132889157.09</c:v>
                </c:pt>
                <c:pt idx="233">
                  <c:v>134032284.36000001</c:v>
                </c:pt>
                <c:pt idx="234">
                  <c:v>135180307.25</c:v>
                </c:pt>
                <c:pt idx="235">
                  <c:v>136333225.76000002</c:v>
                </c:pt>
                <c:pt idx="236">
                  <c:v>137491039.89000002</c:v>
                </c:pt>
                <c:pt idx="237">
                  <c:v>138653749.64000002</c:v>
                </c:pt>
                <c:pt idx="238">
                  <c:v>139821355.01000002</c:v>
                </c:pt>
                <c:pt idx="239">
                  <c:v>140993856</c:v>
                </c:pt>
                <c:pt idx="240">
                  <c:v>142171252.61000001</c:v>
                </c:pt>
                <c:pt idx="241">
                  <c:v>143353544.84</c:v>
                </c:pt>
                <c:pt idx="242">
                  <c:v>144540732.69</c:v>
                </c:pt>
                <c:pt idx="243">
                  <c:v>145732816.16</c:v>
                </c:pt>
                <c:pt idx="244">
                  <c:v>146929795.25</c:v>
                </c:pt>
                <c:pt idx="245">
                  <c:v>148131669.96000001</c:v>
                </c:pt>
                <c:pt idx="246">
                  <c:v>149338440.29000002</c:v>
                </c:pt>
                <c:pt idx="247">
                  <c:v>150550106.24000001</c:v>
                </c:pt>
                <c:pt idx="248">
                  <c:v>151766667.81</c:v>
                </c:pt>
                <c:pt idx="249">
                  <c:v>152988125</c:v>
                </c:pt>
                <c:pt idx="250">
                  <c:v>154214477.81</c:v>
                </c:pt>
                <c:pt idx="251">
                  <c:v>155445726.24000001</c:v>
                </c:pt>
                <c:pt idx="252">
                  <c:v>156681870.29000002</c:v>
                </c:pt>
                <c:pt idx="253">
                  <c:v>157922909.96000001</c:v>
                </c:pt>
                <c:pt idx="254">
                  <c:v>159168845.25</c:v>
                </c:pt>
                <c:pt idx="255">
                  <c:v>160419676.16</c:v>
                </c:pt>
                <c:pt idx="256">
                  <c:v>161675402.69</c:v>
                </c:pt>
                <c:pt idx="257">
                  <c:v>162936024.84</c:v>
                </c:pt>
                <c:pt idx="258">
                  <c:v>164201542.61000001</c:v>
                </c:pt>
                <c:pt idx="259">
                  <c:v>165471956</c:v>
                </c:pt>
                <c:pt idx="260">
                  <c:v>166747265.01000002</c:v>
                </c:pt>
                <c:pt idx="261">
                  <c:v>168027469.64000002</c:v>
                </c:pt>
                <c:pt idx="262">
                  <c:v>169312569.89000002</c:v>
                </c:pt>
                <c:pt idx="263">
                  <c:v>170602565.76000002</c:v>
                </c:pt>
                <c:pt idx="264">
                  <c:v>171897457.25</c:v>
                </c:pt>
                <c:pt idx="265">
                  <c:v>173197244.36000001</c:v>
                </c:pt>
                <c:pt idx="266">
                  <c:v>174501927.09</c:v>
                </c:pt>
                <c:pt idx="267">
                  <c:v>175811505.44</c:v>
                </c:pt>
                <c:pt idx="268">
                  <c:v>177125979.41</c:v>
                </c:pt>
                <c:pt idx="269">
                  <c:v>178445349</c:v>
                </c:pt>
                <c:pt idx="270">
                  <c:v>179769614.21000001</c:v>
                </c:pt>
                <c:pt idx="271">
                  <c:v>181098775.04000002</c:v>
                </c:pt>
                <c:pt idx="272">
                  <c:v>182432831.49000001</c:v>
                </c:pt>
                <c:pt idx="273">
                  <c:v>183771783.56</c:v>
                </c:pt>
                <c:pt idx="274">
                  <c:v>185115631.25</c:v>
                </c:pt>
                <c:pt idx="275">
                  <c:v>186464374.56</c:v>
                </c:pt>
                <c:pt idx="276">
                  <c:v>187818013.49000001</c:v>
                </c:pt>
                <c:pt idx="277">
                  <c:v>189176548.04000002</c:v>
                </c:pt>
                <c:pt idx="278">
                  <c:v>190539978.21000001</c:v>
                </c:pt>
                <c:pt idx="279">
                  <c:v>191908304</c:v>
                </c:pt>
                <c:pt idx="280">
                  <c:v>193281525.41</c:v>
                </c:pt>
                <c:pt idx="281">
                  <c:v>194659642.44</c:v>
                </c:pt>
                <c:pt idx="282">
                  <c:v>196042655.09</c:v>
                </c:pt>
                <c:pt idx="283">
                  <c:v>197430563.36000001</c:v>
                </c:pt>
                <c:pt idx="284">
                  <c:v>198823367.25</c:v>
                </c:pt>
                <c:pt idx="285">
                  <c:v>200221066.76000002</c:v>
                </c:pt>
                <c:pt idx="286">
                  <c:v>201623661.89000002</c:v>
                </c:pt>
                <c:pt idx="287">
                  <c:v>203031152.64000002</c:v>
                </c:pt>
                <c:pt idx="288">
                  <c:v>204443539.01000002</c:v>
                </c:pt>
                <c:pt idx="289">
                  <c:v>205860821</c:v>
                </c:pt>
                <c:pt idx="290">
                  <c:v>207282998.61000001</c:v>
                </c:pt>
                <c:pt idx="291">
                  <c:v>208710071.84</c:v>
                </c:pt>
                <c:pt idx="292">
                  <c:v>210142040.69</c:v>
                </c:pt>
                <c:pt idx="293">
                  <c:v>211578905.16</c:v>
                </c:pt>
                <c:pt idx="294">
                  <c:v>213020665.25</c:v>
                </c:pt>
                <c:pt idx="295">
                  <c:v>214467320.96000001</c:v>
                </c:pt>
                <c:pt idx="296">
                  <c:v>215918872.29000002</c:v>
                </c:pt>
                <c:pt idx="297">
                  <c:v>217375319.24000001</c:v>
                </c:pt>
                <c:pt idx="298">
                  <c:v>218836661.81</c:v>
                </c:pt>
                <c:pt idx="299">
                  <c:v>220302900</c:v>
                </c:pt>
                <c:pt idx="300">
                  <c:v>221774033.81</c:v>
                </c:pt>
                <c:pt idx="301">
                  <c:v>223250063.24000001</c:v>
                </c:pt>
                <c:pt idx="302">
                  <c:v>224730988.29000002</c:v>
                </c:pt>
                <c:pt idx="303">
                  <c:v>226216808.96000001</c:v>
                </c:pt>
                <c:pt idx="304">
                  <c:v>227707525.25</c:v>
                </c:pt>
                <c:pt idx="305">
                  <c:v>229203137.16000003</c:v>
                </c:pt>
                <c:pt idx="306">
                  <c:v>230703644.69</c:v>
                </c:pt>
                <c:pt idx="307">
                  <c:v>232209047.84</c:v>
                </c:pt>
                <c:pt idx="308">
                  <c:v>233719346.61000001</c:v>
                </c:pt>
                <c:pt idx="309">
                  <c:v>235234541</c:v>
                </c:pt>
                <c:pt idx="310">
                  <c:v>236754631.01000002</c:v>
                </c:pt>
                <c:pt idx="311">
                  <c:v>238279616.64000002</c:v>
                </c:pt>
                <c:pt idx="312">
                  <c:v>239809497.89000002</c:v>
                </c:pt>
                <c:pt idx="313">
                  <c:v>241344274.76000002</c:v>
                </c:pt>
                <c:pt idx="314">
                  <c:v>242883947.25</c:v>
                </c:pt>
                <c:pt idx="315">
                  <c:v>244428515.36000001</c:v>
                </c:pt>
                <c:pt idx="316">
                  <c:v>245977979.09</c:v>
                </c:pt>
                <c:pt idx="317">
                  <c:v>247532338.44000003</c:v>
                </c:pt>
                <c:pt idx="318">
                  <c:v>249091593.41000003</c:v>
                </c:pt>
                <c:pt idx="319">
                  <c:v>250655744</c:v>
                </c:pt>
                <c:pt idx="320">
                  <c:v>252224790.21000001</c:v>
                </c:pt>
                <c:pt idx="321">
                  <c:v>253798732.04000002</c:v>
                </c:pt>
                <c:pt idx="322">
                  <c:v>255377569.49000001</c:v>
                </c:pt>
                <c:pt idx="323">
                  <c:v>256961302.56</c:v>
                </c:pt>
                <c:pt idx="324">
                  <c:v>258549931.25</c:v>
                </c:pt>
                <c:pt idx="325">
                  <c:v>260143455.56</c:v>
                </c:pt>
                <c:pt idx="326">
                  <c:v>261741875.49000001</c:v>
                </c:pt>
                <c:pt idx="327">
                  <c:v>263345191.04000002</c:v>
                </c:pt>
                <c:pt idx="328">
                  <c:v>264953402.21000001</c:v>
                </c:pt>
                <c:pt idx="329">
                  <c:v>266566509</c:v>
                </c:pt>
                <c:pt idx="330">
                  <c:v>268184511.41000003</c:v>
                </c:pt>
                <c:pt idx="331">
                  <c:v>269807409.44</c:v>
                </c:pt>
                <c:pt idx="332">
                  <c:v>271435203.09000003</c:v>
                </c:pt>
                <c:pt idx="333">
                  <c:v>273067892.36000001</c:v>
                </c:pt>
                <c:pt idx="334">
                  <c:v>274705477.25</c:v>
                </c:pt>
                <c:pt idx="335">
                  <c:v>276347957.75999999</c:v>
                </c:pt>
                <c:pt idx="336">
                  <c:v>277995333.88999999</c:v>
                </c:pt>
                <c:pt idx="337">
                  <c:v>279647605.63999999</c:v>
                </c:pt>
                <c:pt idx="338">
                  <c:v>281304773.00999999</c:v>
                </c:pt>
                <c:pt idx="339">
                  <c:v>282966836</c:v>
                </c:pt>
                <c:pt idx="340">
                  <c:v>284633794.61000001</c:v>
                </c:pt>
                <c:pt idx="341">
                  <c:v>286305648.84000003</c:v>
                </c:pt>
                <c:pt idx="342">
                  <c:v>287982398.69</c:v>
                </c:pt>
                <c:pt idx="343">
                  <c:v>289664044.16000003</c:v>
                </c:pt>
                <c:pt idx="344">
                  <c:v>291350585.25</c:v>
                </c:pt>
                <c:pt idx="345">
                  <c:v>293042021.96000004</c:v>
                </c:pt>
                <c:pt idx="346">
                  <c:v>294738354.29000002</c:v>
                </c:pt>
                <c:pt idx="347">
                  <c:v>296439582.24000001</c:v>
                </c:pt>
                <c:pt idx="348">
                  <c:v>298145705.81</c:v>
                </c:pt>
                <c:pt idx="349">
                  <c:v>299856725</c:v>
                </c:pt>
                <c:pt idx="350">
                  <c:v>301572639.81</c:v>
                </c:pt>
                <c:pt idx="351">
                  <c:v>303293450.24000001</c:v>
                </c:pt>
                <c:pt idx="352">
                  <c:v>305019156.29000002</c:v>
                </c:pt>
                <c:pt idx="353">
                  <c:v>306749757.96000004</c:v>
                </c:pt>
                <c:pt idx="354">
                  <c:v>308485255.25</c:v>
                </c:pt>
                <c:pt idx="355">
                  <c:v>310225648.16000003</c:v>
                </c:pt>
                <c:pt idx="356">
                  <c:v>311970936.69</c:v>
                </c:pt>
                <c:pt idx="357">
                  <c:v>313721120.84000003</c:v>
                </c:pt>
                <c:pt idx="358">
                  <c:v>315476200.61000001</c:v>
                </c:pt>
                <c:pt idx="359">
                  <c:v>317236176</c:v>
                </c:pt>
                <c:pt idx="360">
                  <c:v>319001047.00999999</c:v>
                </c:pt>
                <c:pt idx="361">
                  <c:v>320770813.64000005</c:v>
                </c:pt>
                <c:pt idx="362">
                  <c:v>322545475.89000005</c:v>
                </c:pt>
                <c:pt idx="363">
                  <c:v>324325033.75999999</c:v>
                </c:pt>
                <c:pt idx="364">
                  <c:v>326109487.25</c:v>
                </c:pt>
                <c:pt idx="365">
                  <c:v>327898836.36000001</c:v>
                </c:pt>
                <c:pt idx="366">
                  <c:v>329693081.09000003</c:v>
                </c:pt>
                <c:pt idx="367">
                  <c:v>331492221.44</c:v>
                </c:pt>
                <c:pt idx="368">
                  <c:v>333296257.41000003</c:v>
                </c:pt>
                <c:pt idx="369">
                  <c:v>335105189</c:v>
                </c:pt>
                <c:pt idx="370">
                  <c:v>336919016.21000004</c:v>
                </c:pt>
                <c:pt idx="371">
                  <c:v>338737739.04000002</c:v>
                </c:pt>
                <c:pt idx="372">
                  <c:v>340561357.49000001</c:v>
                </c:pt>
                <c:pt idx="373">
                  <c:v>342389871.56</c:v>
                </c:pt>
                <c:pt idx="374">
                  <c:v>344223281.25</c:v>
                </c:pt>
                <c:pt idx="375">
                  <c:v>346061586.56</c:v>
                </c:pt>
                <c:pt idx="376">
                  <c:v>347904787.49000001</c:v>
                </c:pt>
                <c:pt idx="377">
                  <c:v>349752884.04000002</c:v>
                </c:pt>
                <c:pt idx="378">
                  <c:v>351605876.21000004</c:v>
                </c:pt>
                <c:pt idx="379">
                  <c:v>353463764</c:v>
                </c:pt>
                <c:pt idx="380">
                  <c:v>355326547.41000003</c:v>
                </c:pt>
                <c:pt idx="381">
                  <c:v>357194226.44</c:v>
                </c:pt>
                <c:pt idx="382">
                  <c:v>359066801.09000003</c:v>
                </c:pt>
                <c:pt idx="383">
                  <c:v>360944271.36000001</c:v>
                </c:pt>
                <c:pt idx="384">
                  <c:v>362826637.25</c:v>
                </c:pt>
                <c:pt idx="385">
                  <c:v>364713898.75999999</c:v>
                </c:pt>
                <c:pt idx="386">
                  <c:v>366606055.89000005</c:v>
                </c:pt>
                <c:pt idx="387">
                  <c:v>368503108.64000005</c:v>
                </c:pt>
                <c:pt idx="388">
                  <c:v>370405057.00999999</c:v>
                </c:pt>
                <c:pt idx="389">
                  <c:v>372311901</c:v>
                </c:pt>
                <c:pt idx="390">
                  <c:v>374223640.61000001</c:v>
                </c:pt>
                <c:pt idx="391">
                  <c:v>376140275.84000003</c:v>
                </c:pt>
                <c:pt idx="392">
                  <c:v>378061806.69</c:v>
                </c:pt>
                <c:pt idx="393">
                  <c:v>379988233.16000003</c:v>
                </c:pt>
                <c:pt idx="394">
                  <c:v>381919555.25</c:v>
                </c:pt>
                <c:pt idx="395">
                  <c:v>383855772.96000004</c:v>
                </c:pt>
                <c:pt idx="396">
                  <c:v>385796886.29000002</c:v>
                </c:pt>
                <c:pt idx="397">
                  <c:v>387742895.24000001</c:v>
                </c:pt>
                <c:pt idx="398">
                  <c:v>389693799.81</c:v>
                </c:pt>
                <c:pt idx="399">
                  <c:v>391649600</c:v>
                </c:pt>
                <c:pt idx="400">
                  <c:v>393610295.81</c:v>
                </c:pt>
                <c:pt idx="401">
                  <c:v>395575887.24000001</c:v>
                </c:pt>
                <c:pt idx="402">
                  <c:v>397546374.29000002</c:v>
                </c:pt>
                <c:pt idx="403">
                  <c:v>399521756.96000004</c:v>
                </c:pt>
                <c:pt idx="404">
                  <c:v>401502035.25</c:v>
                </c:pt>
                <c:pt idx="405">
                  <c:v>403487209.16000003</c:v>
                </c:pt>
                <c:pt idx="406">
                  <c:v>405477278.69</c:v>
                </c:pt>
                <c:pt idx="407">
                  <c:v>407472243.84000003</c:v>
                </c:pt>
                <c:pt idx="408">
                  <c:v>409472104.61000001</c:v>
                </c:pt>
                <c:pt idx="409">
                  <c:v>411476861</c:v>
                </c:pt>
                <c:pt idx="410">
                  <c:v>413486513.01000005</c:v>
                </c:pt>
                <c:pt idx="411">
                  <c:v>415501060.64000005</c:v>
                </c:pt>
                <c:pt idx="412">
                  <c:v>417520503.89000005</c:v>
                </c:pt>
                <c:pt idx="413">
                  <c:v>419544842.76000005</c:v>
                </c:pt>
                <c:pt idx="414">
                  <c:v>421574077.25</c:v>
                </c:pt>
                <c:pt idx="415">
                  <c:v>423608207.36000001</c:v>
                </c:pt>
                <c:pt idx="416">
                  <c:v>425647233.09000003</c:v>
                </c:pt>
                <c:pt idx="417">
                  <c:v>427691154.44</c:v>
                </c:pt>
                <c:pt idx="418">
                  <c:v>429739971.41000003</c:v>
                </c:pt>
                <c:pt idx="419">
                  <c:v>431793684</c:v>
                </c:pt>
                <c:pt idx="420">
                  <c:v>433852292.21000004</c:v>
                </c:pt>
                <c:pt idx="421">
                  <c:v>435915796.04000002</c:v>
                </c:pt>
                <c:pt idx="422">
                  <c:v>437984195.49000001</c:v>
                </c:pt>
                <c:pt idx="423">
                  <c:v>440057490.56</c:v>
                </c:pt>
                <c:pt idx="424">
                  <c:v>442135681.25</c:v>
                </c:pt>
                <c:pt idx="425">
                  <c:v>444218767.56</c:v>
                </c:pt>
                <c:pt idx="426">
                  <c:v>446306749.49000001</c:v>
                </c:pt>
                <c:pt idx="427">
                  <c:v>448399627.04000002</c:v>
                </c:pt>
                <c:pt idx="428">
                  <c:v>450497400.21000004</c:v>
                </c:pt>
                <c:pt idx="429">
                  <c:v>452600069</c:v>
                </c:pt>
                <c:pt idx="430">
                  <c:v>454707633.41000003</c:v>
                </c:pt>
                <c:pt idx="431">
                  <c:v>456820093.44</c:v>
                </c:pt>
                <c:pt idx="432">
                  <c:v>458937449.09000003</c:v>
                </c:pt>
                <c:pt idx="433">
                  <c:v>461059700.36000001</c:v>
                </c:pt>
                <c:pt idx="434">
                  <c:v>463186847.25</c:v>
                </c:pt>
                <c:pt idx="435">
                  <c:v>465318889.76000005</c:v>
                </c:pt>
                <c:pt idx="436">
                  <c:v>467455827.89000005</c:v>
                </c:pt>
                <c:pt idx="437">
                  <c:v>469597661.64000005</c:v>
                </c:pt>
                <c:pt idx="438">
                  <c:v>471744391.01000005</c:v>
                </c:pt>
                <c:pt idx="439">
                  <c:v>473896016</c:v>
                </c:pt>
                <c:pt idx="440">
                  <c:v>476052536.61000001</c:v>
                </c:pt>
                <c:pt idx="441">
                  <c:v>478213952.84000003</c:v>
                </c:pt>
                <c:pt idx="442">
                  <c:v>480380264.69</c:v>
                </c:pt>
                <c:pt idx="443">
                  <c:v>482551472.16000003</c:v>
                </c:pt>
                <c:pt idx="444">
                  <c:v>484727575.25</c:v>
                </c:pt>
                <c:pt idx="445">
                  <c:v>486908573.96000004</c:v>
                </c:pt>
                <c:pt idx="446">
                  <c:v>489094468.29000002</c:v>
                </c:pt>
                <c:pt idx="447">
                  <c:v>491285258.24000001</c:v>
                </c:pt>
                <c:pt idx="448">
                  <c:v>493480943.81</c:v>
                </c:pt>
                <c:pt idx="449">
                  <c:v>495681525</c:v>
                </c:pt>
                <c:pt idx="450">
                  <c:v>497887001.81</c:v>
                </c:pt>
                <c:pt idx="451">
                  <c:v>500097374.24000001</c:v>
                </c:pt>
                <c:pt idx="452">
                  <c:v>502312642.29000002</c:v>
                </c:pt>
                <c:pt idx="453">
                  <c:v>504532805.96000004</c:v>
                </c:pt>
                <c:pt idx="454">
                  <c:v>506757865.25</c:v>
                </c:pt>
                <c:pt idx="455">
                  <c:v>508987820.16000003</c:v>
                </c:pt>
                <c:pt idx="456">
                  <c:v>511222670.69</c:v>
                </c:pt>
                <c:pt idx="457">
                  <c:v>513462416.84000003</c:v>
                </c:pt>
                <c:pt idx="458">
                  <c:v>515707058.61000001</c:v>
                </c:pt>
                <c:pt idx="459">
                  <c:v>517956596</c:v>
                </c:pt>
                <c:pt idx="460">
                  <c:v>520211029.01000005</c:v>
                </c:pt>
                <c:pt idx="461">
                  <c:v>522470357.64000005</c:v>
                </c:pt>
                <c:pt idx="462">
                  <c:v>524734581.89000005</c:v>
                </c:pt>
                <c:pt idx="463">
                  <c:v>527003701.76000005</c:v>
                </c:pt>
                <c:pt idx="464">
                  <c:v>529277717.25</c:v>
                </c:pt>
                <c:pt idx="465">
                  <c:v>531556628.36000001</c:v>
                </c:pt>
                <c:pt idx="466">
                  <c:v>533840435.09000003</c:v>
                </c:pt>
                <c:pt idx="467">
                  <c:v>536129137.44000006</c:v>
                </c:pt>
                <c:pt idx="468">
                  <c:v>538422735.41000009</c:v>
                </c:pt>
                <c:pt idx="469">
                  <c:v>540721229</c:v>
                </c:pt>
                <c:pt idx="470">
                  <c:v>543024618.21000004</c:v>
                </c:pt>
                <c:pt idx="471">
                  <c:v>545332903.04000008</c:v>
                </c:pt>
                <c:pt idx="472">
                  <c:v>547646083.49000001</c:v>
                </c:pt>
                <c:pt idx="473">
                  <c:v>549964159.56000006</c:v>
                </c:pt>
                <c:pt idx="474">
                  <c:v>552287131.25</c:v>
                </c:pt>
                <c:pt idx="475">
                  <c:v>554614998.56000006</c:v>
                </c:pt>
                <c:pt idx="476">
                  <c:v>556947761.49000001</c:v>
                </c:pt>
                <c:pt idx="477">
                  <c:v>559285420.04000008</c:v>
                </c:pt>
                <c:pt idx="478">
                  <c:v>561627974.21000004</c:v>
                </c:pt>
                <c:pt idx="479">
                  <c:v>563975424</c:v>
                </c:pt>
                <c:pt idx="480">
                  <c:v>566327769.41000009</c:v>
                </c:pt>
                <c:pt idx="481">
                  <c:v>568685010.44000006</c:v>
                </c:pt>
                <c:pt idx="482">
                  <c:v>571047147.09000003</c:v>
                </c:pt>
                <c:pt idx="483">
                  <c:v>573414179.36000001</c:v>
                </c:pt>
                <c:pt idx="484">
                  <c:v>575786107.25</c:v>
                </c:pt>
                <c:pt idx="485">
                  <c:v>578162930.75999999</c:v>
                </c:pt>
                <c:pt idx="486">
                  <c:v>580544649.88999999</c:v>
                </c:pt>
                <c:pt idx="487">
                  <c:v>582931264.63999999</c:v>
                </c:pt>
                <c:pt idx="488">
                  <c:v>585322775.00999999</c:v>
                </c:pt>
                <c:pt idx="489">
                  <c:v>587719181</c:v>
                </c:pt>
                <c:pt idx="490">
                  <c:v>590120482.61000001</c:v>
                </c:pt>
                <c:pt idx="491">
                  <c:v>592526679.84000003</c:v>
                </c:pt>
                <c:pt idx="492">
                  <c:v>594937772.69000006</c:v>
                </c:pt>
                <c:pt idx="493">
                  <c:v>597353761.16000009</c:v>
                </c:pt>
                <c:pt idx="494">
                  <c:v>599774645.25</c:v>
                </c:pt>
                <c:pt idx="495">
                  <c:v>602200424.96000004</c:v>
                </c:pt>
                <c:pt idx="496">
                  <c:v>604631100.29000008</c:v>
                </c:pt>
                <c:pt idx="497">
                  <c:v>607066671.24000001</c:v>
                </c:pt>
                <c:pt idx="498">
                  <c:v>609507137.81000006</c:v>
                </c:pt>
                <c:pt idx="499">
                  <c:v>611952500</c:v>
                </c:pt>
                <c:pt idx="500">
                  <c:v>614402757.81000006</c:v>
                </c:pt>
                <c:pt idx="501">
                  <c:v>616857911.24000001</c:v>
                </c:pt>
                <c:pt idx="502">
                  <c:v>619317960.29000008</c:v>
                </c:pt>
                <c:pt idx="503">
                  <c:v>621782904.96000004</c:v>
                </c:pt>
                <c:pt idx="504">
                  <c:v>624252745.25</c:v>
                </c:pt>
                <c:pt idx="505">
                  <c:v>626727481.16000009</c:v>
                </c:pt>
                <c:pt idx="506">
                  <c:v>629207112.69000006</c:v>
                </c:pt>
                <c:pt idx="507">
                  <c:v>631691639.84000003</c:v>
                </c:pt>
                <c:pt idx="508">
                  <c:v>634181062.61000001</c:v>
                </c:pt>
                <c:pt idx="509">
                  <c:v>636675381</c:v>
                </c:pt>
                <c:pt idx="510">
                  <c:v>639174595.00999999</c:v>
                </c:pt>
                <c:pt idx="511">
                  <c:v>641678704.63999999</c:v>
                </c:pt>
                <c:pt idx="512">
                  <c:v>644187709.88999999</c:v>
                </c:pt>
                <c:pt idx="513">
                  <c:v>646701610.75999999</c:v>
                </c:pt>
                <c:pt idx="514">
                  <c:v>649220407.25</c:v>
                </c:pt>
                <c:pt idx="515">
                  <c:v>651744099.36000001</c:v>
                </c:pt>
                <c:pt idx="516">
                  <c:v>654272687.09000003</c:v>
                </c:pt>
                <c:pt idx="517">
                  <c:v>656806170.44000006</c:v>
                </c:pt>
                <c:pt idx="518">
                  <c:v>659344549.41000009</c:v>
                </c:pt>
                <c:pt idx="519">
                  <c:v>661887824</c:v>
                </c:pt>
                <c:pt idx="520">
                  <c:v>664435994.21000004</c:v>
                </c:pt>
                <c:pt idx="521">
                  <c:v>666989060.04000008</c:v>
                </c:pt>
                <c:pt idx="522">
                  <c:v>669547021.49000001</c:v>
                </c:pt>
                <c:pt idx="523">
                  <c:v>672109878.56000006</c:v>
                </c:pt>
                <c:pt idx="524">
                  <c:v>674677631.25</c:v>
                </c:pt>
                <c:pt idx="525">
                  <c:v>677250279.56000006</c:v>
                </c:pt>
                <c:pt idx="526">
                  <c:v>679827823.49000001</c:v>
                </c:pt>
                <c:pt idx="527">
                  <c:v>682410263.04000008</c:v>
                </c:pt>
                <c:pt idx="528">
                  <c:v>684997598.21000004</c:v>
                </c:pt>
                <c:pt idx="529">
                  <c:v>687589829</c:v>
                </c:pt>
                <c:pt idx="530">
                  <c:v>690186955.41000009</c:v>
                </c:pt>
                <c:pt idx="531">
                  <c:v>692788977.44000006</c:v>
                </c:pt>
                <c:pt idx="532">
                  <c:v>695395895.09000003</c:v>
                </c:pt>
                <c:pt idx="533">
                  <c:v>698007708.36000001</c:v>
                </c:pt>
                <c:pt idx="534">
                  <c:v>700624417.25</c:v>
                </c:pt>
                <c:pt idx="535">
                  <c:v>703246021.75999999</c:v>
                </c:pt>
                <c:pt idx="536">
                  <c:v>705872521.88999999</c:v>
                </c:pt>
                <c:pt idx="537">
                  <c:v>708503917.63999999</c:v>
                </c:pt>
                <c:pt idx="538">
                  <c:v>711140209.00999999</c:v>
                </c:pt>
                <c:pt idx="539">
                  <c:v>713781396</c:v>
                </c:pt>
                <c:pt idx="540">
                  <c:v>716427478.61000001</c:v>
                </c:pt>
                <c:pt idx="541">
                  <c:v>719078456.84000003</c:v>
                </c:pt>
                <c:pt idx="542">
                  <c:v>721734330.69000006</c:v>
                </c:pt>
                <c:pt idx="543">
                  <c:v>724395100.16000009</c:v>
                </c:pt>
                <c:pt idx="544">
                  <c:v>727060765.25</c:v>
                </c:pt>
                <c:pt idx="545">
                  <c:v>729731325.96000004</c:v>
                </c:pt>
                <c:pt idx="546">
                  <c:v>732406782.29000008</c:v>
                </c:pt>
                <c:pt idx="547">
                  <c:v>735087134.24000001</c:v>
                </c:pt>
                <c:pt idx="548">
                  <c:v>737772381.81000006</c:v>
                </c:pt>
                <c:pt idx="549">
                  <c:v>740462525</c:v>
                </c:pt>
                <c:pt idx="550">
                  <c:v>743157563.81000006</c:v>
                </c:pt>
                <c:pt idx="551">
                  <c:v>745857498.24000001</c:v>
                </c:pt>
                <c:pt idx="552">
                  <c:v>748562328.29000008</c:v>
                </c:pt>
                <c:pt idx="553">
                  <c:v>751272053.96000004</c:v>
                </c:pt>
                <c:pt idx="554">
                  <c:v>753986675.25</c:v>
                </c:pt>
                <c:pt idx="555">
                  <c:v>756706192.16000009</c:v>
                </c:pt>
                <c:pt idx="556">
                  <c:v>759430604.69000006</c:v>
                </c:pt>
                <c:pt idx="557">
                  <c:v>762159912.84000003</c:v>
                </c:pt>
                <c:pt idx="558">
                  <c:v>764894116.61000001</c:v>
                </c:pt>
                <c:pt idx="559">
                  <c:v>767633216</c:v>
                </c:pt>
                <c:pt idx="560">
                  <c:v>770377211.00999999</c:v>
                </c:pt>
                <c:pt idx="561">
                  <c:v>773126101.63999999</c:v>
                </c:pt>
                <c:pt idx="562">
                  <c:v>775879887.88999999</c:v>
                </c:pt>
                <c:pt idx="563">
                  <c:v>778638569.75999999</c:v>
                </c:pt>
                <c:pt idx="564">
                  <c:v>781402147.25</c:v>
                </c:pt>
                <c:pt idx="565">
                  <c:v>784170620.36000001</c:v>
                </c:pt>
                <c:pt idx="566">
                  <c:v>786943989.09000003</c:v>
                </c:pt>
                <c:pt idx="567">
                  <c:v>789722253.44000006</c:v>
                </c:pt>
                <c:pt idx="568">
                  <c:v>792505413.41000009</c:v>
                </c:pt>
                <c:pt idx="569">
                  <c:v>795293469</c:v>
                </c:pt>
                <c:pt idx="570">
                  <c:v>798086420.21000004</c:v>
                </c:pt>
                <c:pt idx="571">
                  <c:v>800884267.04000008</c:v>
                </c:pt>
                <c:pt idx="572">
                  <c:v>803687009.49000001</c:v>
                </c:pt>
                <c:pt idx="573">
                  <c:v>806494647.56000006</c:v>
                </c:pt>
                <c:pt idx="574">
                  <c:v>809307181.25</c:v>
                </c:pt>
                <c:pt idx="575">
                  <c:v>812124610.56000006</c:v>
                </c:pt>
                <c:pt idx="576">
                  <c:v>814946935.49000001</c:v>
                </c:pt>
                <c:pt idx="577">
                  <c:v>817774156.04000008</c:v>
                </c:pt>
                <c:pt idx="578">
                  <c:v>820606272.21000004</c:v>
                </c:pt>
                <c:pt idx="579">
                  <c:v>823443284</c:v>
                </c:pt>
                <c:pt idx="580">
                  <c:v>826285191.41000009</c:v>
                </c:pt>
                <c:pt idx="581">
                  <c:v>829131994.44000006</c:v>
                </c:pt>
                <c:pt idx="582">
                  <c:v>831983693.09000003</c:v>
                </c:pt>
                <c:pt idx="583">
                  <c:v>834840287.36000001</c:v>
                </c:pt>
                <c:pt idx="584">
                  <c:v>837701777.25</c:v>
                </c:pt>
                <c:pt idx="585">
                  <c:v>840568162.75999999</c:v>
                </c:pt>
                <c:pt idx="586">
                  <c:v>843439443.88999999</c:v>
                </c:pt>
                <c:pt idx="587">
                  <c:v>846315620.63999999</c:v>
                </c:pt>
                <c:pt idx="588">
                  <c:v>849196693.00999999</c:v>
                </c:pt>
                <c:pt idx="589">
                  <c:v>852082661</c:v>
                </c:pt>
                <c:pt idx="590">
                  <c:v>854973524.61000001</c:v>
                </c:pt>
                <c:pt idx="591">
                  <c:v>857869283.84000003</c:v>
                </c:pt>
                <c:pt idx="592">
                  <c:v>860769938.69000006</c:v>
                </c:pt>
                <c:pt idx="593">
                  <c:v>863675489.16000009</c:v>
                </c:pt>
                <c:pt idx="594">
                  <c:v>866585935.25</c:v>
                </c:pt>
                <c:pt idx="595">
                  <c:v>869501276.96000004</c:v>
                </c:pt>
                <c:pt idx="596">
                  <c:v>872421514.29000008</c:v>
                </c:pt>
                <c:pt idx="597">
                  <c:v>875346647.24000001</c:v>
                </c:pt>
                <c:pt idx="598">
                  <c:v>878276675.81000006</c:v>
                </c:pt>
                <c:pt idx="599">
                  <c:v>881211600</c:v>
                </c:pt>
                <c:pt idx="600">
                  <c:v>884151419.81000006</c:v>
                </c:pt>
                <c:pt idx="601">
                  <c:v>887096135.24000001</c:v>
                </c:pt>
                <c:pt idx="602">
                  <c:v>890045746.29000008</c:v>
                </c:pt>
                <c:pt idx="603">
                  <c:v>893000252.96000004</c:v>
                </c:pt>
                <c:pt idx="604">
                  <c:v>895959655.25</c:v>
                </c:pt>
                <c:pt idx="605">
                  <c:v>898923953.16000009</c:v>
                </c:pt>
                <c:pt idx="606">
                  <c:v>901893146.69000006</c:v>
                </c:pt>
                <c:pt idx="607">
                  <c:v>904867235.84000003</c:v>
                </c:pt>
                <c:pt idx="608">
                  <c:v>907846220.61000001</c:v>
                </c:pt>
                <c:pt idx="609">
                  <c:v>910830101</c:v>
                </c:pt>
                <c:pt idx="610">
                  <c:v>913818877.00999999</c:v>
                </c:pt>
                <c:pt idx="611">
                  <c:v>916812548.6400001</c:v>
                </c:pt>
                <c:pt idx="612">
                  <c:v>919811115.8900001</c:v>
                </c:pt>
                <c:pt idx="613">
                  <c:v>922814578.75999999</c:v>
                </c:pt>
                <c:pt idx="614">
                  <c:v>925822937.25</c:v>
                </c:pt>
                <c:pt idx="615">
                  <c:v>928836191.36000001</c:v>
                </c:pt>
                <c:pt idx="616">
                  <c:v>931854341.09000003</c:v>
                </c:pt>
                <c:pt idx="617">
                  <c:v>934877386.44000006</c:v>
                </c:pt>
                <c:pt idx="618">
                  <c:v>937905327.41000009</c:v>
                </c:pt>
                <c:pt idx="619">
                  <c:v>940938164</c:v>
                </c:pt>
                <c:pt idx="620">
                  <c:v>943975896.21000004</c:v>
                </c:pt>
                <c:pt idx="621">
                  <c:v>947018524.04000008</c:v>
                </c:pt>
                <c:pt idx="622">
                  <c:v>950066047.49000001</c:v>
                </c:pt>
                <c:pt idx="623">
                  <c:v>953118466.56000006</c:v>
                </c:pt>
                <c:pt idx="624">
                  <c:v>956175781.25</c:v>
                </c:pt>
                <c:pt idx="625">
                  <c:v>959237991.56000006</c:v>
                </c:pt>
                <c:pt idx="626">
                  <c:v>962305097.49000001</c:v>
                </c:pt>
                <c:pt idx="627">
                  <c:v>965377099.04000008</c:v>
                </c:pt>
                <c:pt idx="628">
                  <c:v>968453996.21000004</c:v>
                </c:pt>
                <c:pt idx="629">
                  <c:v>971535789</c:v>
                </c:pt>
                <c:pt idx="630">
                  <c:v>974622477.41000009</c:v>
                </c:pt>
                <c:pt idx="631">
                  <c:v>977714061.44000006</c:v>
                </c:pt>
                <c:pt idx="632">
                  <c:v>980810541.09000003</c:v>
                </c:pt>
                <c:pt idx="633">
                  <c:v>983911916.36000001</c:v>
                </c:pt>
                <c:pt idx="634">
                  <c:v>987018187.25</c:v>
                </c:pt>
                <c:pt idx="635">
                  <c:v>990129353.76000011</c:v>
                </c:pt>
                <c:pt idx="636">
                  <c:v>993245415.8900001</c:v>
                </c:pt>
                <c:pt idx="637">
                  <c:v>996366373.6400001</c:v>
                </c:pt>
                <c:pt idx="638">
                  <c:v>999492227.01000011</c:v>
                </c:pt>
                <c:pt idx="639">
                  <c:v>1002622976</c:v>
                </c:pt>
                <c:pt idx="640">
                  <c:v>1005758620.61</c:v>
                </c:pt>
                <c:pt idx="641">
                  <c:v>1008899160.84</c:v>
                </c:pt>
                <c:pt idx="642">
                  <c:v>1012044596.6900001</c:v>
                </c:pt>
                <c:pt idx="643">
                  <c:v>1015194928.1600001</c:v>
                </c:pt>
                <c:pt idx="644">
                  <c:v>1018350155.25</c:v>
                </c:pt>
                <c:pt idx="645">
                  <c:v>1021510277.96</c:v>
                </c:pt>
                <c:pt idx="646">
                  <c:v>1024675296.2900001</c:v>
                </c:pt>
                <c:pt idx="647">
                  <c:v>1027845210.24</c:v>
                </c:pt>
                <c:pt idx="648">
                  <c:v>1031020019.8100001</c:v>
                </c:pt>
                <c:pt idx="649">
                  <c:v>1034199725</c:v>
                </c:pt>
                <c:pt idx="650">
                  <c:v>1037384325.8100001</c:v>
                </c:pt>
                <c:pt idx="651">
                  <c:v>1040573822.24</c:v>
                </c:pt>
                <c:pt idx="652">
                  <c:v>1043768214.2900001</c:v>
                </c:pt>
                <c:pt idx="653">
                  <c:v>1046967501.96</c:v>
                </c:pt>
                <c:pt idx="654">
                  <c:v>1050171685.25</c:v>
                </c:pt>
                <c:pt idx="655">
                  <c:v>1053380764.1600001</c:v>
                </c:pt>
                <c:pt idx="656">
                  <c:v>1056594738.6900001</c:v>
                </c:pt>
                <c:pt idx="657">
                  <c:v>1059813608.84</c:v>
                </c:pt>
                <c:pt idx="658">
                  <c:v>1063037374.61</c:v>
                </c:pt>
                <c:pt idx="659">
                  <c:v>1066266036</c:v>
                </c:pt>
                <c:pt idx="660">
                  <c:v>1069499593.0100001</c:v>
                </c:pt>
                <c:pt idx="661">
                  <c:v>1072738045.6400001</c:v>
                </c:pt>
                <c:pt idx="662">
                  <c:v>1075981393.8900001</c:v>
                </c:pt>
                <c:pt idx="663">
                  <c:v>1079229637.76</c:v>
                </c:pt>
                <c:pt idx="664">
                  <c:v>1082482777.25</c:v>
                </c:pt>
                <c:pt idx="665">
                  <c:v>1085740812.3600001</c:v>
                </c:pt>
                <c:pt idx="666">
                  <c:v>1089003743.0900002</c:v>
                </c:pt>
                <c:pt idx="667">
                  <c:v>1092271569.4400001</c:v>
                </c:pt>
                <c:pt idx="668">
                  <c:v>1095544291.4100001</c:v>
                </c:pt>
                <c:pt idx="669">
                  <c:v>1098821909</c:v>
                </c:pt>
                <c:pt idx="670">
                  <c:v>1102104422.21</c:v>
                </c:pt>
                <c:pt idx="671">
                  <c:v>1105391831.04</c:v>
                </c:pt>
                <c:pt idx="672">
                  <c:v>1108684135.49</c:v>
                </c:pt>
                <c:pt idx="673">
                  <c:v>1111981335.5599999</c:v>
                </c:pt>
                <c:pt idx="674">
                  <c:v>1115283431.25</c:v>
                </c:pt>
                <c:pt idx="675">
                  <c:v>1118590422.5599999</c:v>
                </c:pt>
                <c:pt idx="676">
                  <c:v>1121902309.49</c:v>
                </c:pt>
                <c:pt idx="677">
                  <c:v>1125219092.04</c:v>
                </c:pt>
                <c:pt idx="678">
                  <c:v>1128540770.21</c:v>
                </c:pt>
                <c:pt idx="679">
                  <c:v>1131867344</c:v>
                </c:pt>
                <c:pt idx="680">
                  <c:v>1135198813.4100001</c:v>
                </c:pt>
                <c:pt idx="681">
                  <c:v>1138535178.4400001</c:v>
                </c:pt>
                <c:pt idx="682">
                  <c:v>1141876439.0900002</c:v>
                </c:pt>
                <c:pt idx="683">
                  <c:v>1145222595.3600001</c:v>
                </c:pt>
                <c:pt idx="684">
                  <c:v>1148573647.25</c:v>
                </c:pt>
                <c:pt idx="685">
                  <c:v>1151929594.76</c:v>
                </c:pt>
                <c:pt idx="686">
                  <c:v>1155290437.8900001</c:v>
                </c:pt>
                <c:pt idx="687">
                  <c:v>1158656176.6400001</c:v>
                </c:pt>
                <c:pt idx="688">
                  <c:v>1162026811.01</c:v>
                </c:pt>
                <c:pt idx="689">
                  <c:v>1165402341</c:v>
                </c:pt>
                <c:pt idx="690">
                  <c:v>1168782766.6100001</c:v>
                </c:pt>
                <c:pt idx="691">
                  <c:v>1172168087.8400002</c:v>
                </c:pt>
                <c:pt idx="692">
                  <c:v>1175558304.6900001</c:v>
                </c:pt>
                <c:pt idx="693">
                  <c:v>1178953417.1600001</c:v>
                </c:pt>
                <c:pt idx="694">
                  <c:v>1182353425.25</c:v>
                </c:pt>
                <c:pt idx="695">
                  <c:v>1185758328.96</c:v>
                </c:pt>
                <c:pt idx="696">
                  <c:v>1189168128.29</c:v>
                </c:pt>
                <c:pt idx="697">
                  <c:v>1192582823.24</c:v>
                </c:pt>
                <c:pt idx="698">
                  <c:v>1196002413.8100002</c:v>
                </c:pt>
                <c:pt idx="699">
                  <c:v>1199426900</c:v>
                </c:pt>
                <c:pt idx="700">
                  <c:v>1202856281.8100002</c:v>
                </c:pt>
                <c:pt idx="701">
                  <c:v>1206290559.24</c:v>
                </c:pt>
                <c:pt idx="702">
                  <c:v>1209729732.29</c:v>
                </c:pt>
                <c:pt idx="703">
                  <c:v>1213173800.96</c:v>
                </c:pt>
                <c:pt idx="704">
                  <c:v>1216622765.25</c:v>
                </c:pt>
                <c:pt idx="705">
                  <c:v>1220076625.1600001</c:v>
                </c:pt>
                <c:pt idx="706">
                  <c:v>1223535380.6900001</c:v>
                </c:pt>
                <c:pt idx="707">
                  <c:v>1226999031.8400002</c:v>
                </c:pt>
                <c:pt idx="708">
                  <c:v>1230467578.6100001</c:v>
                </c:pt>
                <c:pt idx="709">
                  <c:v>1233941021</c:v>
                </c:pt>
                <c:pt idx="710">
                  <c:v>1237419359.01</c:v>
                </c:pt>
                <c:pt idx="711">
                  <c:v>1240902592.6400001</c:v>
                </c:pt>
                <c:pt idx="712">
                  <c:v>1244390721.8900001</c:v>
                </c:pt>
                <c:pt idx="713">
                  <c:v>1247883746.76</c:v>
                </c:pt>
                <c:pt idx="714">
                  <c:v>1251381667.25</c:v>
                </c:pt>
                <c:pt idx="715">
                  <c:v>1254884483.3600001</c:v>
                </c:pt>
                <c:pt idx="716">
                  <c:v>1258392195.0900002</c:v>
                </c:pt>
                <c:pt idx="717">
                  <c:v>1261904802.4400001</c:v>
                </c:pt>
                <c:pt idx="718">
                  <c:v>1265422305.4100001</c:v>
                </c:pt>
                <c:pt idx="719">
                  <c:v>1268944704</c:v>
                </c:pt>
                <c:pt idx="720">
                  <c:v>1272471998.21</c:v>
                </c:pt>
                <c:pt idx="721">
                  <c:v>1276004188.04</c:v>
                </c:pt>
                <c:pt idx="722">
                  <c:v>1279541273.49</c:v>
                </c:pt>
                <c:pt idx="723">
                  <c:v>1283083254.5600002</c:v>
                </c:pt>
                <c:pt idx="724">
                  <c:v>1286630131.25</c:v>
                </c:pt>
                <c:pt idx="725">
                  <c:v>1290181903.5600002</c:v>
                </c:pt>
                <c:pt idx="726">
                  <c:v>1293738571.49</c:v>
                </c:pt>
                <c:pt idx="727">
                  <c:v>1297300135.04</c:v>
                </c:pt>
                <c:pt idx="728">
                  <c:v>1300866594.21</c:v>
                </c:pt>
                <c:pt idx="729">
                  <c:v>1304437949</c:v>
                </c:pt>
                <c:pt idx="730">
                  <c:v>1308014199.4100001</c:v>
                </c:pt>
                <c:pt idx="731">
                  <c:v>1311595345.4400001</c:v>
                </c:pt>
                <c:pt idx="732">
                  <c:v>1315181387.0900002</c:v>
                </c:pt>
                <c:pt idx="733">
                  <c:v>1318772324.3600001</c:v>
                </c:pt>
                <c:pt idx="734">
                  <c:v>1322368157.25</c:v>
                </c:pt>
                <c:pt idx="735">
                  <c:v>1325968885.76</c:v>
                </c:pt>
                <c:pt idx="736">
                  <c:v>1329574509.8900001</c:v>
                </c:pt>
                <c:pt idx="737">
                  <c:v>1333185029.6400001</c:v>
                </c:pt>
                <c:pt idx="738">
                  <c:v>1336800445.01</c:v>
                </c:pt>
                <c:pt idx="739">
                  <c:v>1340420756</c:v>
                </c:pt>
                <c:pt idx="740">
                  <c:v>1344045962.6100001</c:v>
                </c:pt>
                <c:pt idx="741">
                  <c:v>1347676064.8400002</c:v>
                </c:pt>
                <c:pt idx="742">
                  <c:v>1351311062.6900001</c:v>
                </c:pt>
                <c:pt idx="743">
                  <c:v>1354950956.1600001</c:v>
                </c:pt>
                <c:pt idx="744">
                  <c:v>1358595745.25</c:v>
                </c:pt>
                <c:pt idx="745">
                  <c:v>1362245429.96</c:v>
                </c:pt>
                <c:pt idx="746">
                  <c:v>1365900010.29</c:v>
                </c:pt>
                <c:pt idx="747">
                  <c:v>1369559486.24</c:v>
                </c:pt>
                <c:pt idx="748">
                  <c:v>1373223857.8100002</c:v>
                </c:pt>
                <c:pt idx="749">
                  <c:v>1376893125</c:v>
                </c:pt>
                <c:pt idx="750">
                  <c:v>1380567287.8100002</c:v>
                </c:pt>
                <c:pt idx="751">
                  <c:v>1384246346.24</c:v>
                </c:pt>
                <c:pt idx="752">
                  <c:v>1387930300.29</c:v>
                </c:pt>
                <c:pt idx="753">
                  <c:v>1391619149.96</c:v>
                </c:pt>
                <c:pt idx="754">
                  <c:v>1395312895.25</c:v>
                </c:pt>
                <c:pt idx="755">
                  <c:v>1399011536.1600001</c:v>
                </c:pt>
                <c:pt idx="756">
                  <c:v>1402715072.6900001</c:v>
                </c:pt>
                <c:pt idx="757">
                  <c:v>1406423504.8400002</c:v>
                </c:pt>
                <c:pt idx="758">
                  <c:v>1410136832.6100001</c:v>
                </c:pt>
                <c:pt idx="759">
                  <c:v>1413855056</c:v>
                </c:pt>
                <c:pt idx="760">
                  <c:v>1417578175.01</c:v>
                </c:pt>
                <c:pt idx="761">
                  <c:v>1421306189.6400001</c:v>
                </c:pt>
                <c:pt idx="762">
                  <c:v>1425039099.8900001</c:v>
                </c:pt>
                <c:pt idx="763">
                  <c:v>1428776905.76</c:v>
                </c:pt>
                <c:pt idx="764">
                  <c:v>1432519607.25</c:v>
                </c:pt>
                <c:pt idx="765">
                  <c:v>1436267204.3600001</c:v>
                </c:pt>
                <c:pt idx="766">
                  <c:v>1440019697.0900002</c:v>
                </c:pt>
                <c:pt idx="767">
                  <c:v>1443777085.4400001</c:v>
                </c:pt>
                <c:pt idx="768">
                  <c:v>1447539369.4100001</c:v>
                </c:pt>
                <c:pt idx="769">
                  <c:v>1451306549</c:v>
                </c:pt>
                <c:pt idx="770">
                  <c:v>1455078624.21</c:v>
                </c:pt>
                <c:pt idx="771">
                  <c:v>1458855595.04</c:v>
                </c:pt>
                <c:pt idx="772">
                  <c:v>1462637461.49</c:v>
                </c:pt>
                <c:pt idx="773">
                  <c:v>1466424223.5600002</c:v>
                </c:pt>
                <c:pt idx="774">
                  <c:v>1470215881.25</c:v>
                </c:pt>
                <c:pt idx="775">
                  <c:v>1474012434.5600002</c:v>
                </c:pt>
                <c:pt idx="776">
                  <c:v>1477813883.49</c:v>
                </c:pt>
                <c:pt idx="777">
                  <c:v>1481620228.04</c:v>
                </c:pt>
                <c:pt idx="778">
                  <c:v>1485431468.21</c:v>
                </c:pt>
                <c:pt idx="779">
                  <c:v>1489247604</c:v>
                </c:pt>
                <c:pt idx="780">
                  <c:v>1493068635.4100001</c:v>
                </c:pt>
                <c:pt idx="781">
                  <c:v>1496894562.4400001</c:v>
                </c:pt>
                <c:pt idx="782">
                  <c:v>1500725385.0900002</c:v>
                </c:pt>
                <c:pt idx="783">
                  <c:v>1504561103.3600001</c:v>
                </c:pt>
                <c:pt idx="784">
                  <c:v>1508401717.25</c:v>
                </c:pt>
                <c:pt idx="785">
                  <c:v>1512247226.76</c:v>
                </c:pt>
                <c:pt idx="786">
                  <c:v>1516097631.8900001</c:v>
                </c:pt>
                <c:pt idx="787">
                  <c:v>1519952932.6400001</c:v>
                </c:pt>
                <c:pt idx="788">
                  <c:v>1523813129.01</c:v>
                </c:pt>
                <c:pt idx="789">
                  <c:v>1527678221</c:v>
                </c:pt>
                <c:pt idx="790">
                  <c:v>1531548208.6100001</c:v>
                </c:pt>
                <c:pt idx="791">
                  <c:v>1535423091.8400002</c:v>
                </c:pt>
                <c:pt idx="792">
                  <c:v>1539302870.6900001</c:v>
                </c:pt>
                <c:pt idx="793">
                  <c:v>1543187545.1600001</c:v>
                </c:pt>
                <c:pt idx="794">
                  <c:v>1547077115.25</c:v>
                </c:pt>
                <c:pt idx="795">
                  <c:v>1550971580.96</c:v>
                </c:pt>
                <c:pt idx="796">
                  <c:v>1554870942.2900002</c:v>
                </c:pt>
                <c:pt idx="797">
                  <c:v>1558775199.24</c:v>
                </c:pt>
                <c:pt idx="798">
                  <c:v>1562684351.8100002</c:v>
                </c:pt>
                <c:pt idx="799">
                  <c:v>1566598400</c:v>
                </c:pt>
                <c:pt idx="800">
                  <c:v>1570517343.8100002</c:v>
                </c:pt>
                <c:pt idx="801">
                  <c:v>1574441183.24</c:v>
                </c:pt>
                <c:pt idx="802">
                  <c:v>1578369918.2900002</c:v>
                </c:pt>
                <c:pt idx="803">
                  <c:v>1582303548.96</c:v>
                </c:pt>
                <c:pt idx="804">
                  <c:v>1586242075.25</c:v>
                </c:pt>
                <c:pt idx="805">
                  <c:v>1590185497.1600001</c:v>
                </c:pt>
                <c:pt idx="806">
                  <c:v>1594133814.6900001</c:v>
                </c:pt>
                <c:pt idx="807">
                  <c:v>1598087027.8400002</c:v>
                </c:pt>
                <c:pt idx="808">
                  <c:v>1602045136.6100001</c:v>
                </c:pt>
                <c:pt idx="809">
                  <c:v>1606008141</c:v>
                </c:pt>
                <c:pt idx="810">
                  <c:v>1609976041.01</c:v>
                </c:pt>
                <c:pt idx="811">
                  <c:v>1613948836.6400001</c:v>
                </c:pt>
                <c:pt idx="812">
                  <c:v>1617926527.8900001</c:v>
                </c:pt>
                <c:pt idx="813">
                  <c:v>1621909114.76</c:v>
                </c:pt>
                <c:pt idx="814">
                  <c:v>1625896597.25</c:v>
                </c:pt>
                <c:pt idx="815">
                  <c:v>1629888975.3600001</c:v>
                </c:pt>
                <c:pt idx="816">
                  <c:v>1633886249.0900002</c:v>
                </c:pt>
                <c:pt idx="817">
                  <c:v>1637888418.4400001</c:v>
                </c:pt>
                <c:pt idx="818">
                  <c:v>1641895483.4100001</c:v>
                </c:pt>
                <c:pt idx="819">
                  <c:v>1645907444</c:v>
                </c:pt>
                <c:pt idx="820">
                  <c:v>1649924300.21</c:v>
                </c:pt>
                <c:pt idx="821">
                  <c:v>1653946052.0400002</c:v>
                </c:pt>
                <c:pt idx="822">
                  <c:v>1657972699.49</c:v>
                </c:pt>
                <c:pt idx="823">
                  <c:v>1662004242.5600002</c:v>
                </c:pt>
                <c:pt idx="824">
                  <c:v>1666040681.25</c:v>
                </c:pt>
                <c:pt idx="825">
                  <c:v>1670082015.5600002</c:v>
                </c:pt>
                <c:pt idx="826">
                  <c:v>1674128245.49</c:v>
                </c:pt>
                <c:pt idx="827">
                  <c:v>1678179371.0400002</c:v>
                </c:pt>
                <c:pt idx="828">
                  <c:v>1682235392.21</c:v>
                </c:pt>
                <c:pt idx="829">
                  <c:v>1686296309</c:v>
                </c:pt>
                <c:pt idx="830">
                  <c:v>1690362121.4100001</c:v>
                </c:pt>
                <c:pt idx="831">
                  <c:v>1694432829.4400001</c:v>
                </c:pt>
                <c:pt idx="832">
                  <c:v>1698508433.0900002</c:v>
                </c:pt>
                <c:pt idx="833">
                  <c:v>1702588932.3600001</c:v>
                </c:pt>
                <c:pt idx="834">
                  <c:v>1706674327.25</c:v>
                </c:pt>
                <c:pt idx="835">
                  <c:v>1710764617.76</c:v>
                </c:pt>
                <c:pt idx="836">
                  <c:v>1714859803.8900001</c:v>
                </c:pt>
                <c:pt idx="837">
                  <c:v>1718959885.6400001</c:v>
                </c:pt>
                <c:pt idx="838">
                  <c:v>1723064863.01</c:v>
                </c:pt>
                <c:pt idx="839">
                  <c:v>1727174736</c:v>
                </c:pt>
                <c:pt idx="840">
                  <c:v>1731289504.6100001</c:v>
                </c:pt>
                <c:pt idx="841">
                  <c:v>1735409168.8400002</c:v>
                </c:pt>
                <c:pt idx="842">
                  <c:v>1739533728.6900001</c:v>
                </c:pt>
                <c:pt idx="843">
                  <c:v>1743663184.1600001</c:v>
                </c:pt>
                <c:pt idx="844">
                  <c:v>1747797535.25</c:v>
                </c:pt>
                <c:pt idx="845">
                  <c:v>1751936781.96</c:v>
                </c:pt>
                <c:pt idx="846">
                  <c:v>1756080924.2900002</c:v>
                </c:pt>
                <c:pt idx="847">
                  <c:v>1760229962.24</c:v>
                </c:pt>
                <c:pt idx="848">
                  <c:v>1764383895.8100002</c:v>
                </c:pt>
                <c:pt idx="849">
                  <c:v>1768542725</c:v>
                </c:pt>
                <c:pt idx="850">
                  <c:v>1772706449.8100002</c:v>
                </c:pt>
                <c:pt idx="851">
                  <c:v>1776875070.24</c:v>
                </c:pt>
                <c:pt idx="852">
                  <c:v>1781048586.2900002</c:v>
                </c:pt>
                <c:pt idx="853">
                  <c:v>1785226997.96</c:v>
                </c:pt>
                <c:pt idx="854">
                  <c:v>1789410305.25</c:v>
                </c:pt>
                <c:pt idx="855">
                  <c:v>1793598508.1600001</c:v>
                </c:pt>
                <c:pt idx="856">
                  <c:v>1797791606.6900001</c:v>
                </c:pt>
                <c:pt idx="857">
                  <c:v>1801989600.8400002</c:v>
                </c:pt>
                <c:pt idx="858">
                  <c:v>1806192490.6100001</c:v>
                </c:pt>
                <c:pt idx="859">
                  <c:v>1810400276</c:v>
                </c:pt>
                <c:pt idx="860">
                  <c:v>1814612957.01</c:v>
                </c:pt>
                <c:pt idx="861">
                  <c:v>1818830533.6400001</c:v>
                </c:pt>
                <c:pt idx="862">
                  <c:v>1823053005.8900001</c:v>
                </c:pt>
                <c:pt idx="863">
                  <c:v>1827280373.76</c:v>
                </c:pt>
                <c:pt idx="864">
                  <c:v>1831512637.25</c:v>
                </c:pt>
                <c:pt idx="865">
                  <c:v>1835749796.3600001</c:v>
                </c:pt>
                <c:pt idx="866">
                  <c:v>1839991851.0900002</c:v>
                </c:pt>
                <c:pt idx="867">
                  <c:v>1844238801.4400001</c:v>
                </c:pt>
                <c:pt idx="868">
                  <c:v>1848490647.4100001</c:v>
                </c:pt>
                <c:pt idx="869">
                  <c:v>1852747389</c:v>
                </c:pt>
                <c:pt idx="870">
                  <c:v>1857009026.21</c:v>
                </c:pt>
                <c:pt idx="871">
                  <c:v>1861275559.0400002</c:v>
                </c:pt>
                <c:pt idx="872">
                  <c:v>1865546987.49</c:v>
                </c:pt>
                <c:pt idx="873">
                  <c:v>1869823311.5600002</c:v>
                </c:pt>
                <c:pt idx="874">
                  <c:v>1874104531.25</c:v>
                </c:pt>
                <c:pt idx="875">
                  <c:v>1878390646.5600002</c:v>
                </c:pt>
                <c:pt idx="876">
                  <c:v>1882681657.49</c:v>
                </c:pt>
                <c:pt idx="877">
                  <c:v>1886977564.0400002</c:v>
                </c:pt>
                <c:pt idx="878">
                  <c:v>1891278366.21</c:v>
                </c:pt>
                <c:pt idx="879">
                  <c:v>1895584064</c:v>
                </c:pt>
                <c:pt idx="880">
                  <c:v>1899894657.4100001</c:v>
                </c:pt>
                <c:pt idx="881">
                  <c:v>1904210146.4400001</c:v>
                </c:pt>
                <c:pt idx="882">
                  <c:v>1908530531.0900002</c:v>
                </c:pt>
                <c:pt idx="883">
                  <c:v>1912855811.3600001</c:v>
                </c:pt>
                <c:pt idx="884">
                  <c:v>1917185987.25</c:v>
                </c:pt>
                <c:pt idx="885">
                  <c:v>1921521058.76</c:v>
                </c:pt>
                <c:pt idx="886">
                  <c:v>1925861025.8900001</c:v>
                </c:pt>
                <c:pt idx="887">
                  <c:v>1930205888.6400001</c:v>
                </c:pt>
                <c:pt idx="888">
                  <c:v>1934555647.01</c:v>
                </c:pt>
                <c:pt idx="889">
                  <c:v>1938910301</c:v>
                </c:pt>
                <c:pt idx="890">
                  <c:v>1943269850.6100001</c:v>
                </c:pt>
                <c:pt idx="891">
                  <c:v>1947634295.8400002</c:v>
                </c:pt>
                <c:pt idx="892">
                  <c:v>1952003636.6900001</c:v>
                </c:pt>
                <c:pt idx="893">
                  <c:v>1956377873.1600001</c:v>
                </c:pt>
                <c:pt idx="894">
                  <c:v>1960757005.25</c:v>
                </c:pt>
                <c:pt idx="895">
                  <c:v>1965141032.96</c:v>
                </c:pt>
                <c:pt idx="896">
                  <c:v>1969529956.2900002</c:v>
                </c:pt>
                <c:pt idx="897">
                  <c:v>1973923775.24</c:v>
                </c:pt>
                <c:pt idx="898">
                  <c:v>1978322489.8100002</c:v>
                </c:pt>
                <c:pt idx="899">
                  <c:v>1982726100</c:v>
                </c:pt>
                <c:pt idx="900">
                  <c:v>1987134605.8100002</c:v>
                </c:pt>
                <c:pt idx="901">
                  <c:v>1991548007.24</c:v>
                </c:pt>
                <c:pt idx="902">
                  <c:v>1995966304.2900002</c:v>
                </c:pt>
                <c:pt idx="903">
                  <c:v>2000389496.96</c:v>
                </c:pt>
                <c:pt idx="904">
                  <c:v>2004817585.25</c:v>
                </c:pt>
                <c:pt idx="905">
                  <c:v>2009250569.1600001</c:v>
                </c:pt>
                <c:pt idx="906">
                  <c:v>2013688448.6900001</c:v>
                </c:pt>
                <c:pt idx="907">
                  <c:v>2018131223.8400002</c:v>
                </c:pt>
                <c:pt idx="908">
                  <c:v>2022578894.6100001</c:v>
                </c:pt>
                <c:pt idx="909">
                  <c:v>2027031461</c:v>
                </c:pt>
                <c:pt idx="910">
                  <c:v>2031488923.01</c:v>
                </c:pt>
                <c:pt idx="911">
                  <c:v>2035951280.6400001</c:v>
                </c:pt>
                <c:pt idx="912">
                  <c:v>2040418533.8900001</c:v>
                </c:pt>
                <c:pt idx="913">
                  <c:v>2044890682.76</c:v>
                </c:pt>
                <c:pt idx="914">
                  <c:v>2049367727.25</c:v>
                </c:pt>
                <c:pt idx="915">
                  <c:v>2053849667.3600001</c:v>
                </c:pt>
                <c:pt idx="916">
                  <c:v>2058336503.0900002</c:v>
                </c:pt>
                <c:pt idx="917">
                  <c:v>2062828234.4400001</c:v>
                </c:pt>
                <c:pt idx="918">
                  <c:v>2067324861.4100001</c:v>
                </c:pt>
                <c:pt idx="919">
                  <c:v>2071826384</c:v>
                </c:pt>
                <c:pt idx="920">
                  <c:v>2076332802.21</c:v>
                </c:pt>
                <c:pt idx="921">
                  <c:v>2080844116.0400002</c:v>
                </c:pt>
                <c:pt idx="922">
                  <c:v>2085360325.49</c:v>
                </c:pt>
                <c:pt idx="923">
                  <c:v>2089881430.5600002</c:v>
                </c:pt>
                <c:pt idx="924">
                  <c:v>2094407431.25</c:v>
                </c:pt>
                <c:pt idx="925">
                  <c:v>2098938327.5600002</c:v>
                </c:pt>
                <c:pt idx="926">
                  <c:v>2103474119.49</c:v>
                </c:pt>
                <c:pt idx="927">
                  <c:v>2108014807.0400002</c:v>
                </c:pt>
                <c:pt idx="928">
                  <c:v>2112560390.21</c:v>
                </c:pt>
                <c:pt idx="929">
                  <c:v>2117110869</c:v>
                </c:pt>
                <c:pt idx="930">
                  <c:v>2121666243.4100001</c:v>
                </c:pt>
                <c:pt idx="931">
                  <c:v>2126226513.4400001</c:v>
                </c:pt>
                <c:pt idx="932">
                  <c:v>2130791679.0900002</c:v>
                </c:pt>
                <c:pt idx="933">
                  <c:v>2135361740.3600001</c:v>
                </c:pt>
                <c:pt idx="934">
                  <c:v>2139936697.25</c:v>
                </c:pt>
                <c:pt idx="935">
                  <c:v>2144516549.7600002</c:v>
                </c:pt>
                <c:pt idx="936">
                  <c:v>2149101297.8900003</c:v>
                </c:pt>
                <c:pt idx="937">
                  <c:v>2153690941.6400003</c:v>
                </c:pt>
                <c:pt idx="938">
                  <c:v>2158285481.0100002</c:v>
                </c:pt>
                <c:pt idx="939">
                  <c:v>2162884916</c:v>
                </c:pt>
                <c:pt idx="940">
                  <c:v>2167489246.6100001</c:v>
                </c:pt>
                <c:pt idx="941">
                  <c:v>2172098472.8400002</c:v>
                </c:pt>
                <c:pt idx="942">
                  <c:v>2176712594.6900001</c:v>
                </c:pt>
                <c:pt idx="943">
                  <c:v>2181331612.1600003</c:v>
                </c:pt>
                <c:pt idx="944">
                  <c:v>2185955525.25</c:v>
                </c:pt>
                <c:pt idx="945">
                  <c:v>2190584333.96</c:v>
                </c:pt>
                <c:pt idx="946">
                  <c:v>2195218038.29</c:v>
                </c:pt>
                <c:pt idx="947">
                  <c:v>2199856638.2400002</c:v>
                </c:pt>
                <c:pt idx="948">
                  <c:v>2204500133.8099999</c:v>
                </c:pt>
                <c:pt idx="949">
                  <c:v>2209148525</c:v>
                </c:pt>
                <c:pt idx="950">
                  <c:v>2213801811.8099999</c:v>
                </c:pt>
                <c:pt idx="951">
                  <c:v>2218459994.2400002</c:v>
                </c:pt>
                <c:pt idx="952">
                  <c:v>2223123072.29</c:v>
                </c:pt>
                <c:pt idx="953">
                  <c:v>2227791045.96</c:v>
                </c:pt>
                <c:pt idx="954">
                  <c:v>2232463915.25</c:v>
                </c:pt>
                <c:pt idx="955">
                  <c:v>2237141680.1600003</c:v>
                </c:pt>
                <c:pt idx="956">
                  <c:v>2241824340.6900001</c:v>
                </c:pt>
                <c:pt idx="957">
                  <c:v>2246511896.8400002</c:v>
                </c:pt>
                <c:pt idx="958">
                  <c:v>2251204348.6100001</c:v>
                </c:pt>
                <c:pt idx="959">
                  <c:v>2255901696</c:v>
                </c:pt>
                <c:pt idx="960">
                  <c:v>2260603939.0100002</c:v>
                </c:pt>
                <c:pt idx="961">
                  <c:v>2265311077.6400003</c:v>
                </c:pt>
                <c:pt idx="962">
                  <c:v>2270023111.8900003</c:v>
                </c:pt>
                <c:pt idx="963">
                  <c:v>2274740041.7600002</c:v>
                </c:pt>
                <c:pt idx="964">
                  <c:v>2279461867.25</c:v>
                </c:pt>
                <c:pt idx="965">
                  <c:v>2284188588.3600001</c:v>
                </c:pt>
                <c:pt idx="966">
                  <c:v>2288920205.0900002</c:v>
                </c:pt>
                <c:pt idx="967">
                  <c:v>2293656717.4400001</c:v>
                </c:pt>
                <c:pt idx="968">
                  <c:v>2298398125.4100003</c:v>
                </c:pt>
                <c:pt idx="969">
                  <c:v>2303144429</c:v>
                </c:pt>
                <c:pt idx="970">
                  <c:v>2307895628.21</c:v>
                </c:pt>
                <c:pt idx="971">
                  <c:v>2312651723.04</c:v>
                </c:pt>
                <c:pt idx="972">
                  <c:v>2317412713.4900002</c:v>
                </c:pt>
                <c:pt idx="973">
                  <c:v>2322178599.5599999</c:v>
                </c:pt>
                <c:pt idx="974">
                  <c:v>2326949381.25</c:v>
                </c:pt>
                <c:pt idx="975">
                  <c:v>2331725058.5599999</c:v>
                </c:pt>
                <c:pt idx="976">
                  <c:v>2336505631.4900002</c:v>
                </c:pt>
                <c:pt idx="977">
                  <c:v>2341291100.04</c:v>
                </c:pt>
                <c:pt idx="978">
                  <c:v>2346081464.21</c:v>
                </c:pt>
                <c:pt idx="979">
                  <c:v>2350876724</c:v>
                </c:pt>
                <c:pt idx="980">
                  <c:v>2355676879.4100003</c:v>
                </c:pt>
                <c:pt idx="981">
                  <c:v>2360481930.4400001</c:v>
                </c:pt>
                <c:pt idx="982">
                  <c:v>2365291877.0900002</c:v>
                </c:pt>
                <c:pt idx="983">
                  <c:v>2370106719.3600001</c:v>
                </c:pt>
                <c:pt idx="984">
                  <c:v>2374926457.25</c:v>
                </c:pt>
                <c:pt idx="985">
                  <c:v>2379751090.7600002</c:v>
                </c:pt>
                <c:pt idx="986">
                  <c:v>2384580619.8900003</c:v>
                </c:pt>
                <c:pt idx="987">
                  <c:v>2389415044.6400003</c:v>
                </c:pt>
                <c:pt idx="988">
                  <c:v>2394254365.0100002</c:v>
                </c:pt>
                <c:pt idx="989">
                  <c:v>2399098581</c:v>
                </c:pt>
                <c:pt idx="990">
                  <c:v>2403947692.6100001</c:v>
                </c:pt>
                <c:pt idx="991">
                  <c:v>2408801699.8400002</c:v>
                </c:pt>
                <c:pt idx="992">
                  <c:v>2413660602.6900001</c:v>
                </c:pt>
                <c:pt idx="993">
                  <c:v>2418524401.1600003</c:v>
                </c:pt>
                <c:pt idx="994">
                  <c:v>2423393095.25</c:v>
                </c:pt>
                <c:pt idx="995">
                  <c:v>2428266684.96</c:v>
                </c:pt>
                <c:pt idx="996">
                  <c:v>2433145170.29</c:v>
                </c:pt>
                <c:pt idx="997">
                  <c:v>2438028551.2400002</c:v>
                </c:pt>
                <c:pt idx="998">
                  <c:v>2442916827.8099999</c:v>
                </c:pt>
                <c:pt idx="999">
                  <c:v>2447810000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78376"/>
        <c:axId val="384381904"/>
      </c:scatterChart>
      <c:valAx>
        <c:axId val="384378376"/>
        <c:scaling>
          <c:orientation val="minMax"/>
          <c:max val="1000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Depth (nm)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1904"/>
        <c:crosses val="autoZero"/>
        <c:crossBetween val="midCat"/>
      </c:valAx>
      <c:valAx>
        <c:axId val="384381904"/>
        <c:scaling>
          <c:orientation val="minMax"/>
          <c:max val="30000000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Projected Area of Contact (nm^2)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7837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Indentation Results Power Law Fit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145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'Ind Activation Energy'!$C$36:$C$45</c:f>
              <c:numCache>
                <c:formatCode>General</c:formatCode>
                <c:ptCount val="10"/>
                <c:pt idx="0">
                  <c:v>47.599148395206839</c:v>
                </c:pt>
                <c:pt idx="1">
                  <c:v>46.395438566468357</c:v>
                </c:pt>
                <c:pt idx="2">
                  <c:v>51.261134234521478</c:v>
                </c:pt>
                <c:pt idx="3">
                  <c:v>30.198320728912211</c:v>
                </c:pt>
                <c:pt idx="4">
                  <c:v>21.581786487988627</c:v>
                </c:pt>
                <c:pt idx="5">
                  <c:v>25.788337984067013</c:v>
                </c:pt>
                <c:pt idx="6">
                  <c:v>19.526379096972263</c:v>
                </c:pt>
                <c:pt idx="7">
                  <c:v>16.786259340251984</c:v>
                </c:pt>
                <c:pt idx="8">
                  <c:v>15.964760362852388</c:v>
                </c:pt>
                <c:pt idx="9">
                  <c:v>14.797205372916427</c:v>
                </c:pt>
              </c:numCache>
            </c:numRef>
          </c:xVal>
          <c:yVal>
            <c:numRef>
              <c:f>'Ind Activation Energy'!$B$36:$B$45</c:f>
              <c:numCache>
                <c:formatCode>General</c:formatCode>
                <c:ptCount val="10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</c:numCache>
            </c:numRef>
          </c:yVal>
          <c:smooth val="0"/>
        </c:ser>
        <c:ser>
          <c:idx val="1"/>
          <c:order val="1"/>
          <c:tx>
            <c:v>150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'Ind Activation Energy'!$H$36:$H$44</c:f>
              <c:numCache>
                <c:formatCode>General</c:formatCode>
                <c:ptCount val="9"/>
                <c:pt idx="0">
                  <c:v>34.165158166788281</c:v>
                </c:pt>
                <c:pt idx="1">
                  <c:v>47.683918233028677</c:v>
                </c:pt>
                <c:pt idx="2">
                  <c:v>37.407156364825838</c:v>
                </c:pt>
                <c:pt idx="3">
                  <c:v>26.688032985231434</c:v>
                </c:pt>
                <c:pt idx="4">
                  <c:v>26.045011551252305</c:v>
                </c:pt>
                <c:pt idx="5">
                  <c:v>24.298470577894605</c:v>
                </c:pt>
                <c:pt idx="6">
                  <c:v>23.430108585295358</c:v>
                </c:pt>
                <c:pt idx="7">
                  <c:v>8.8120432124435943</c:v>
                </c:pt>
                <c:pt idx="8">
                  <c:v>10.757147346715968</c:v>
                </c:pt>
              </c:numCache>
            </c:numRef>
          </c:xVal>
          <c:yVal>
            <c:numRef>
              <c:f>'Ind Activation Energy'!$G$36:$G$44</c:f>
              <c:numCache>
                <c:formatCode>General</c:formatCode>
                <c:ptCount val="9"/>
                <c:pt idx="0">
                  <c:v>435504560940.24402</c:v>
                </c:pt>
                <c:pt idx="1">
                  <c:v>585523997888.65576</c:v>
                </c:pt>
                <c:pt idx="2">
                  <c:v>616507130860.33081</c:v>
                </c:pt>
                <c:pt idx="3">
                  <c:v>47286882174.82576</c:v>
                </c:pt>
                <c:pt idx="4">
                  <c:v>48697412598.139786</c:v>
                </c:pt>
                <c:pt idx="5">
                  <c:v>51001778705.247513</c:v>
                </c:pt>
                <c:pt idx="6">
                  <c:v>49214670517.127274</c:v>
                </c:pt>
                <c:pt idx="7">
                  <c:v>4255524189.5115151</c:v>
                </c:pt>
                <c:pt idx="8">
                  <c:v>4158007016.7559037</c:v>
                </c:pt>
              </c:numCache>
            </c:numRef>
          </c:yVal>
          <c:smooth val="0"/>
        </c:ser>
        <c:ser>
          <c:idx val="2"/>
          <c:order val="2"/>
          <c:tx>
            <c:v>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'Ind Activation Energy'!$M$36:$M$44</c:f>
              <c:numCache>
                <c:formatCode>General</c:formatCode>
                <c:ptCount val="9"/>
                <c:pt idx="0">
                  <c:v>37.351663636998943</c:v>
                </c:pt>
                <c:pt idx="1">
                  <c:v>39.893166080141128</c:v>
                </c:pt>
                <c:pt idx="2">
                  <c:v>33.116786505606839</c:v>
                </c:pt>
                <c:pt idx="3">
                  <c:v>16.255128332863471</c:v>
                </c:pt>
                <c:pt idx="4">
                  <c:v>20.504110182406013</c:v>
                </c:pt>
                <c:pt idx="5">
                  <c:v>14.325349282628807</c:v>
                </c:pt>
                <c:pt idx="6">
                  <c:v>11.499943142722579</c:v>
                </c:pt>
                <c:pt idx="7">
                  <c:v>19.904078931405426</c:v>
                </c:pt>
                <c:pt idx="8">
                  <c:v>11.896060941577796</c:v>
                </c:pt>
              </c:numCache>
            </c:numRef>
          </c:xVal>
          <c:yVal>
            <c:numRef>
              <c:f>'Ind Activation Energy'!$L$36:$L$44</c:f>
              <c:numCache>
                <c:formatCode>General</c:formatCode>
                <c:ptCount val="9"/>
                <c:pt idx="0">
                  <c:v>245762853980.99054</c:v>
                </c:pt>
                <c:pt idx="1">
                  <c:v>232641938854.93521</c:v>
                </c:pt>
                <c:pt idx="2">
                  <c:v>217479363045.01782</c:v>
                </c:pt>
                <c:pt idx="3">
                  <c:v>17079645253.44166</c:v>
                </c:pt>
                <c:pt idx="4">
                  <c:v>21649139928.174831</c:v>
                </c:pt>
                <c:pt idx="5">
                  <c:v>17313088797.566994</c:v>
                </c:pt>
                <c:pt idx="6">
                  <c:v>3700215716.2682648</c:v>
                </c:pt>
                <c:pt idx="7">
                  <c:v>4556302377.3283949</c:v>
                </c:pt>
                <c:pt idx="8">
                  <c:v>3038313774.4103036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5249688"/>
        <c:axId val="385245376"/>
      </c:scatterChart>
      <c:valAx>
        <c:axId val="385249688"/>
        <c:scaling>
          <c:logBase val="10"/>
          <c:orientation val="minMax"/>
          <c:max val="80"/>
          <c:min val="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Hardness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5376"/>
        <c:crosses val="autoZero"/>
        <c:crossBetween val="midCat"/>
      </c:valAx>
      <c:valAx>
        <c:axId val="385245376"/>
        <c:scaling>
          <c:logBase val="10"/>
          <c:orientation val="minMax"/>
          <c:min val="10000000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u="none" strike="noStrike" baseline="0">
                    <a:effectLst/>
                  </a:rPr>
                  <a:t>𝜖 ̇∕𝑒xp^((〖−𝑄〗∕𝑘𝑇) ) (s^-1)</a:t>
                </a:r>
                <a:endParaRPr lang="en-US" sz="1200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968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Full Results Power Law Fit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1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'Ind Activation Energy'!$H$50:$H$85</c:f>
              <c:numCache>
                <c:formatCode>General</c:formatCode>
                <c:ptCount val="36"/>
                <c:pt idx="0">
                  <c:v>11.221402640000001</c:v>
                </c:pt>
                <c:pt idx="1">
                  <c:v>10.68077014</c:v>
                </c:pt>
                <c:pt idx="2">
                  <c:v>10.144729719999999</c:v>
                </c:pt>
                <c:pt idx="3">
                  <c:v>6.6537297000000004</c:v>
                </c:pt>
                <c:pt idx="4">
                  <c:v>7.2088602799999997</c:v>
                </c:pt>
                <c:pt idx="5">
                  <c:v>7.1388349900000003</c:v>
                </c:pt>
                <c:pt idx="6">
                  <c:v>3.43763912</c:v>
                </c:pt>
                <c:pt idx="7">
                  <c:v>3.3109925099999997</c:v>
                </c:pt>
                <c:pt idx="8">
                  <c:v>3.3171434399999997</c:v>
                </c:pt>
                <c:pt idx="9">
                  <c:v>1.7066225399999999</c:v>
                </c:pt>
                <c:pt idx="10">
                  <c:v>1.6386471300000001</c:v>
                </c:pt>
                <c:pt idx="11">
                  <c:v>1.6602713</c:v>
                </c:pt>
                <c:pt idx="12">
                  <c:v>8.0610273599999989</c:v>
                </c:pt>
                <c:pt idx="13">
                  <c:v>8.6756175800000008</c:v>
                </c:pt>
                <c:pt idx="14">
                  <c:v>8.5089856499999996</c:v>
                </c:pt>
                <c:pt idx="15">
                  <c:v>5.1666934999999992</c:v>
                </c:pt>
                <c:pt idx="16">
                  <c:v>4.6448003699999996</c:v>
                </c:pt>
                <c:pt idx="17">
                  <c:v>5.4441816000000003</c:v>
                </c:pt>
                <c:pt idx="18">
                  <c:v>2.6736840000000002</c:v>
                </c:pt>
                <c:pt idx="19">
                  <c:v>2.4827986400000004</c:v>
                </c:pt>
                <c:pt idx="20">
                  <c:v>2.0550278999999998</c:v>
                </c:pt>
                <c:pt idx="21">
                  <c:v>1.3589945800000001</c:v>
                </c:pt>
                <c:pt idx="22">
                  <c:v>1.7354447599999998</c:v>
                </c:pt>
                <c:pt idx="23">
                  <c:v>1.61427024</c:v>
                </c:pt>
                <c:pt idx="24">
                  <c:v>8.6939025600000015</c:v>
                </c:pt>
                <c:pt idx="25">
                  <c:v>8.4472128000000009</c:v>
                </c:pt>
                <c:pt idx="26">
                  <c:v>7.8428063999999997</c:v>
                </c:pt>
                <c:pt idx="27">
                  <c:v>4.9579751999999999</c:v>
                </c:pt>
                <c:pt idx="28">
                  <c:v>4.6875097499999994</c:v>
                </c:pt>
                <c:pt idx="29">
                  <c:v>4.4816360999999993</c:v>
                </c:pt>
                <c:pt idx="30">
                  <c:v>2.4963983799999996</c:v>
                </c:pt>
                <c:pt idx="31">
                  <c:v>2.4176523200000002</c:v>
                </c:pt>
                <c:pt idx="32">
                  <c:v>2.3714283800000002</c:v>
                </c:pt>
                <c:pt idx="33">
                  <c:v>1.27668691</c:v>
                </c:pt>
                <c:pt idx="34">
                  <c:v>1.3038168000000001</c:v>
                </c:pt>
                <c:pt idx="35">
                  <c:v>1.32376629</c:v>
                </c:pt>
              </c:numCache>
            </c:numRef>
          </c:xVal>
          <c:yVal>
            <c:numRef>
              <c:f>'Ind Activation Energy'!$G$50:$G$85</c:f>
              <c:numCache>
                <c:formatCode>General</c:formatCode>
                <c:ptCount val="36"/>
                <c:pt idx="0">
                  <c:v>24444711642.825775</c:v>
                </c:pt>
                <c:pt idx="1">
                  <c:v>24443901490.815075</c:v>
                </c:pt>
                <c:pt idx="2">
                  <c:v>24684931750.187569</c:v>
                </c:pt>
                <c:pt idx="3">
                  <c:v>2444903097.2564654</c:v>
                </c:pt>
                <c:pt idx="4">
                  <c:v>2445065201.0281234</c:v>
                </c:pt>
                <c:pt idx="5">
                  <c:v>2444876082.051033</c:v>
                </c:pt>
                <c:pt idx="6">
                  <c:v>244501116.04659817</c:v>
                </c:pt>
                <c:pt idx="7">
                  <c:v>244498414.28739411</c:v>
                </c:pt>
                <c:pt idx="8">
                  <c:v>244511923.68133149</c:v>
                </c:pt>
                <c:pt idx="9">
                  <c:v>24832281.777511887</c:v>
                </c:pt>
                <c:pt idx="10">
                  <c:v>24833928.307654396</c:v>
                </c:pt>
                <c:pt idx="11">
                  <c:v>24835300.5829303</c:v>
                </c:pt>
                <c:pt idx="12">
                  <c:v>17465900864.675514</c:v>
                </c:pt>
                <c:pt idx="13">
                  <c:v>17463779179.598957</c:v>
                </c:pt>
                <c:pt idx="14">
                  <c:v>17469566807.957775</c:v>
                </c:pt>
                <c:pt idx="15">
                  <c:v>1834861749.5394783</c:v>
                </c:pt>
                <c:pt idx="16">
                  <c:v>1747419796.6519418</c:v>
                </c:pt>
                <c:pt idx="17">
                  <c:v>1834963133.7593963</c:v>
                </c:pt>
                <c:pt idx="18">
                  <c:v>185684896.97438225</c:v>
                </c:pt>
                <c:pt idx="19">
                  <c:v>174761290.26252899</c:v>
                </c:pt>
                <c:pt idx="20">
                  <c:v>174743910.30239683</c:v>
                </c:pt>
                <c:pt idx="21">
                  <c:v>16384595.212472858</c:v>
                </c:pt>
                <c:pt idx="22">
                  <c:v>17749291.600882273</c:v>
                </c:pt>
                <c:pt idx="23">
                  <c:v>17748507.036770154</c:v>
                </c:pt>
                <c:pt idx="24">
                  <c:v>7618231852.3426714</c:v>
                </c:pt>
                <c:pt idx="25">
                  <c:v>7610826522.182642</c:v>
                </c:pt>
                <c:pt idx="26">
                  <c:v>7610826522.182642</c:v>
                </c:pt>
                <c:pt idx="27">
                  <c:v>1015292659.9181676</c:v>
                </c:pt>
                <c:pt idx="28">
                  <c:v>1015281439.3554815</c:v>
                </c:pt>
                <c:pt idx="29">
                  <c:v>1015393656.1493433</c:v>
                </c:pt>
                <c:pt idx="30">
                  <c:v>93713108.194260672</c:v>
                </c:pt>
                <c:pt idx="31">
                  <c:v>90243249.608382761</c:v>
                </c:pt>
                <c:pt idx="32">
                  <c:v>99574028.844686523</c:v>
                </c:pt>
                <c:pt idx="33">
                  <c:v>9280050.4872983191</c:v>
                </c:pt>
                <c:pt idx="34">
                  <c:v>8539656.0257412884</c:v>
                </c:pt>
                <c:pt idx="35">
                  <c:v>8539372.9088145625</c:v>
                </c:pt>
              </c:numCache>
            </c:numRef>
          </c:yVal>
          <c:smooth val="0"/>
        </c:ser>
        <c:ser>
          <c:idx val="3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4"/>
                </a:solidFill>
              </a:ln>
              <a:effectLst/>
            </c:spPr>
          </c:marker>
          <c:xVal>
            <c:numRef>
              <c:f>'Ind Activation Energy'!$C$50:$C$77</c:f>
              <c:numCache>
                <c:formatCode>General</c:formatCode>
                <c:ptCount val="28"/>
                <c:pt idx="0">
                  <c:v>47.599148395206839</c:v>
                </c:pt>
                <c:pt idx="1">
                  <c:v>46.395438566468357</c:v>
                </c:pt>
                <c:pt idx="2">
                  <c:v>51.261134234521478</c:v>
                </c:pt>
                <c:pt idx="3">
                  <c:v>30.198320728912211</c:v>
                </c:pt>
                <c:pt idx="4">
                  <c:v>21.581786487988627</c:v>
                </c:pt>
                <c:pt idx="5">
                  <c:v>25.788337984067013</c:v>
                </c:pt>
                <c:pt idx="6">
                  <c:v>19.526379096972263</c:v>
                </c:pt>
                <c:pt idx="7">
                  <c:v>16.786259340251984</c:v>
                </c:pt>
                <c:pt idx="8">
                  <c:v>15.964760362852388</c:v>
                </c:pt>
                <c:pt idx="9">
                  <c:v>14.797205372916427</c:v>
                </c:pt>
                <c:pt idx="10">
                  <c:v>34.165158166788281</c:v>
                </c:pt>
                <c:pt idx="11">
                  <c:v>47.683918233028677</c:v>
                </c:pt>
                <c:pt idx="12">
                  <c:v>37.407156364825838</c:v>
                </c:pt>
                <c:pt idx="13">
                  <c:v>26.688032985231434</c:v>
                </c:pt>
                <c:pt idx="14">
                  <c:v>26.045011551252305</c:v>
                </c:pt>
                <c:pt idx="15">
                  <c:v>24.298470577894605</c:v>
                </c:pt>
                <c:pt idx="16">
                  <c:v>23.430108585295358</c:v>
                </c:pt>
                <c:pt idx="17">
                  <c:v>8.8120432124435943</c:v>
                </c:pt>
                <c:pt idx="18">
                  <c:v>10.757147346715968</c:v>
                </c:pt>
                <c:pt idx="19">
                  <c:v>37.351663636998943</c:v>
                </c:pt>
                <c:pt idx="20">
                  <c:v>39.893166080141128</c:v>
                </c:pt>
                <c:pt idx="21">
                  <c:v>33.116786505606839</c:v>
                </c:pt>
                <c:pt idx="22">
                  <c:v>16.255128332863471</c:v>
                </c:pt>
                <c:pt idx="23">
                  <c:v>20.504110182406013</c:v>
                </c:pt>
                <c:pt idx="24">
                  <c:v>14.325349282628807</c:v>
                </c:pt>
                <c:pt idx="25">
                  <c:v>11.499943142722579</c:v>
                </c:pt>
                <c:pt idx="26">
                  <c:v>19.904078931405426</c:v>
                </c:pt>
                <c:pt idx="27">
                  <c:v>11.896060941577796</c:v>
                </c:pt>
              </c:numCache>
            </c:numRef>
          </c:xVal>
          <c:yVal>
            <c:numRef>
              <c:f>'Ind Activation Energy'!$B$50:$B$77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</c:numRef>
          </c:yVal>
          <c:smooth val="0"/>
        </c:ser>
        <c:ser>
          <c:idx val="0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'Ind Activation Energy'!$D$50:$D$77</c:f>
              <c:numCache>
                <c:formatCode>General</c:formatCode>
                <c:ptCount val="28"/>
                <c:pt idx="0">
                  <c:v>27.229028681983536</c:v>
                </c:pt>
                <c:pt idx="1">
                  <c:v>26.540448096898821</c:v>
                </c:pt>
                <c:pt idx="2">
                  <c:v>29.323862745480284</c:v>
                </c:pt>
                <c:pt idx="3">
                  <c:v>17.274908669544388</c:v>
                </c:pt>
                <c:pt idx="4">
                  <c:v>12.345831870997561</c:v>
                </c:pt>
                <c:pt idx="5">
                  <c:v>14.752183984441952</c:v>
                </c:pt>
                <c:pt idx="6">
                  <c:v>11.170038843389923</c:v>
                </c:pt>
                <c:pt idx="7">
                  <c:v>9.6025570298850536</c:v>
                </c:pt>
                <c:pt idx="8">
                  <c:v>9.1326196471379664</c:v>
                </c:pt>
                <c:pt idx="9">
                  <c:v>8.4647213888581891</c:v>
                </c:pt>
                <c:pt idx="10">
                  <c:v>21.262887070554431</c:v>
                </c:pt>
                <c:pt idx="11">
                  <c:v>29.676366885842295</c:v>
                </c:pt>
                <c:pt idx="12">
                  <c:v>23.280563711513878</c:v>
                </c:pt>
                <c:pt idx="13">
                  <c:v>16.609454249558727</c:v>
                </c:pt>
                <c:pt idx="14">
                  <c:v>16.209266079262616</c:v>
                </c:pt>
                <c:pt idx="15">
                  <c:v>15.122296035122703</c:v>
                </c:pt>
                <c:pt idx="16">
                  <c:v>14.581865843204316</c:v>
                </c:pt>
                <c:pt idx="17">
                  <c:v>5.4842269066143077</c:v>
                </c:pt>
                <c:pt idx="18">
                  <c:v>6.6947739014678644</c:v>
                </c:pt>
                <c:pt idx="19">
                  <c:v>21.605569600440717</c:v>
                </c:pt>
                <c:pt idx="20">
                  <c:v>23.075667651725546</c:v>
                </c:pt>
                <c:pt idx="21">
                  <c:v>19.155961639177811</c:v>
                </c:pt>
                <c:pt idx="22">
                  <c:v>9.4025612881106788</c:v>
                </c:pt>
                <c:pt idx="23">
                  <c:v>11.860327934690938</c:v>
                </c:pt>
                <c:pt idx="24">
                  <c:v>8.2863064409767162</c:v>
                </c:pt>
                <c:pt idx="25">
                  <c:v>6.6519880984655018</c:v>
                </c:pt>
                <c:pt idx="26">
                  <c:v>11.513247893439681</c:v>
                </c:pt>
                <c:pt idx="27">
                  <c:v>6.8811171342244934</c:v>
                </c:pt>
              </c:numCache>
            </c:numRef>
          </c:xVal>
          <c:yVal>
            <c:numRef>
              <c:f>'Ind Activation Energy'!$B$50:$B$77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</c:numRef>
          </c:yVal>
          <c:smooth val="0"/>
        </c:ser>
        <c:ser>
          <c:idx val="2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'Ind Activation Energy'!$E$50:$E$77</c:f>
              <c:numCache>
                <c:formatCode>General</c:formatCode>
                <c:ptCount val="28"/>
                <c:pt idx="0">
                  <c:v>21.245449443424604</c:v>
                </c:pt>
                <c:pt idx="1">
                  <c:v>20.708184446608151</c:v>
                </c:pt>
                <c:pt idx="2">
                  <c:v>22.879943707181862</c:v>
                </c:pt>
                <c:pt idx="3">
                  <c:v>13.478747371602797</c:v>
                </c:pt>
                <c:pt idx="4">
                  <c:v>9.6328352331513223</c:v>
                </c:pt>
                <c:pt idx="5">
                  <c:v>11.510391453255775</c:v>
                </c:pt>
                <c:pt idx="6">
                  <c:v>8.7154227313789843</c:v>
                </c:pt>
                <c:pt idx="7">
                  <c:v>7.4923950570815219</c:v>
                </c:pt>
                <c:pt idx="8">
                  <c:v>7.1257264173979262</c:v>
                </c:pt>
                <c:pt idx="9">
                  <c:v>6.6045988059299772</c:v>
                </c:pt>
                <c:pt idx="10">
                  <c:v>16.167745731987029</c:v>
                </c:pt>
                <c:pt idx="11">
                  <c:v>22.565136731780008</c:v>
                </c:pt>
                <c:pt idx="12">
                  <c:v>17.701934517929324</c:v>
                </c:pt>
                <c:pt idx="13">
                  <c:v>12.629396570789144</c:v>
                </c:pt>
                <c:pt idx="14">
                  <c:v>12.325103905318672</c:v>
                </c:pt>
                <c:pt idx="15">
                  <c:v>11.498600183898935</c:v>
                </c:pt>
                <c:pt idx="16">
                  <c:v>11.087671136501347</c:v>
                </c:pt>
                <c:pt idx="17">
                  <c:v>4.1700633535062979</c:v>
                </c:pt>
                <c:pt idx="18">
                  <c:v>5.0905317708228264</c:v>
                </c:pt>
                <c:pt idx="19">
                  <c:v>16.797284249787225</c:v>
                </c:pt>
                <c:pt idx="20">
                  <c:v>17.940214304359166</c:v>
                </c:pt>
                <c:pt idx="21">
                  <c:v>14.89283266684745</c:v>
                </c:pt>
                <c:pt idx="22">
                  <c:v>7.3100361412928896</c:v>
                </c:pt>
                <c:pt idx="23">
                  <c:v>9.2208307070336062</c:v>
                </c:pt>
                <c:pt idx="24">
                  <c:v>6.4422020453045343</c:v>
                </c:pt>
                <c:pt idx="25">
                  <c:v>5.1715986656444111</c:v>
                </c:pt>
                <c:pt idx="26">
                  <c:v>8.9509927801406111</c:v>
                </c:pt>
                <c:pt idx="27">
                  <c:v>5.3497353968067749</c:v>
                </c:pt>
              </c:numCache>
              <c:extLst xmlns:c15="http://schemas.microsoft.com/office/drawing/2012/chart"/>
            </c:numRef>
          </c:xVal>
          <c:yVal>
            <c:numRef>
              <c:f>'Ind Activation Energy'!$B$50:$B$77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  <c:extLst xmlns:c15="http://schemas.microsoft.com/office/drawing/2012/chart"/>
            </c:numRef>
          </c:yVal>
          <c:smooth val="0"/>
        </c:ser>
        <c:ser>
          <c:idx val="4"/>
          <c:order val="4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'Ind Activation Energy'!$J$68:$J$69</c:f>
              <c:numCache>
                <c:formatCode>General</c:formatCode>
                <c:ptCount val="2"/>
                <c:pt idx="0">
                  <c:v>0.69140138412251551</c:v>
                </c:pt>
                <c:pt idx="1">
                  <c:v>56.532546761149092</c:v>
                </c:pt>
              </c:numCache>
            </c:numRef>
          </c:xVal>
          <c:yVal>
            <c:numRef>
              <c:f>'Ind Activation Energy'!$K$68:$K$69</c:f>
              <c:numCache>
                <c:formatCode>General</c:formatCode>
                <c:ptCount val="2"/>
                <c:pt idx="0">
                  <c:v>1000000</c:v>
                </c:pt>
                <c:pt idx="1">
                  <c:v>10000000000000</c:v>
                </c:pt>
              </c:numCache>
            </c:numRef>
          </c:yVal>
          <c:smooth val="0"/>
        </c:ser>
        <c:ser>
          <c:idx val="5"/>
          <c:order val="5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'Ind Activation Energy'!$M$68:$M$69</c:f>
              <c:numCache>
                <c:formatCode>General</c:formatCode>
                <c:ptCount val="2"/>
                <c:pt idx="0">
                  <c:v>1.0062617694350307</c:v>
                </c:pt>
                <c:pt idx="1">
                  <c:v>115.22175938133779</c:v>
                </c:pt>
              </c:numCache>
            </c:numRef>
          </c:xVal>
          <c:yVal>
            <c:numRef>
              <c:f>'Ind Activation Energy'!$N$68:$N$69</c:f>
              <c:numCache>
                <c:formatCode>General</c:formatCode>
                <c:ptCount val="2"/>
                <c:pt idx="0">
                  <c:v>1000000</c:v>
                </c:pt>
                <c:pt idx="1">
                  <c:v>10000000000000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1713744"/>
        <c:axId val="491714136"/>
        <c:extLst/>
      </c:scatterChart>
      <c:valAx>
        <c:axId val="491713744"/>
        <c:scaling>
          <c:logBase val="10"/>
          <c:orientation val="minMax"/>
          <c:max val="50"/>
          <c:min val="0.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Flow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1714136"/>
        <c:crosses val="autoZero"/>
        <c:crossBetween val="midCat"/>
      </c:valAx>
      <c:valAx>
        <c:axId val="491714136"/>
        <c:scaling>
          <c:logBase val="10"/>
          <c:orientation val="minMax"/>
          <c:max val="10000000000000"/>
          <c:min val="100000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>
                    <a:effectLst/>
                  </a:rPr>
                  <a:t>𝜖 ̇∕𝑒xp^((〖−𝑄〗∕𝑘𝑇) ) (s^-1)</a:t>
                </a:r>
                <a:endParaRPr lang="en-US" sz="120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1713744"/>
        <c:crossesAt val="0.5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scatterChart>
        <c:scatterStyle val="lineMarker"/>
        <c:varyColors val="0"/>
        <c:ser>
          <c:idx val="3"/>
          <c:order val="0"/>
          <c:tx>
            <c:v>Kislitsyn 160 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4"/>
                </a:solidFill>
              </a:ln>
              <a:effectLst/>
            </c:spPr>
          </c:marker>
          <c:xVal>
            <c:numRef>
              <c:f>'Full Creep Data'!$Q$4:$Q$7</c:f>
              <c:numCache>
                <c:formatCode>General</c:formatCode>
                <c:ptCount val="4"/>
                <c:pt idx="0">
                  <c:v>0.23275816590766188</c:v>
                </c:pt>
                <c:pt idx="1">
                  <c:v>0.32104093149644547</c:v>
                </c:pt>
                <c:pt idx="2">
                  <c:v>0.37556493006806979</c:v>
                </c:pt>
                <c:pt idx="3">
                  <c:v>0.40224398144252171</c:v>
                </c:pt>
              </c:numCache>
            </c:numRef>
          </c:xVal>
          <c:yVal>
            <c:numRef>
              <c:f>'Full Creep Data'!$P$4:$P$7</c:f>
              <c:numCache>
                <c:formatCode>General</c:formatCode>
                <c:ptCount val="4"/>
                <c:pt idx="0">
                  <c:v>6.6777513411577933E+17</c:v>
                </c:pt>
                <c:pt idx="1">
                  <c:v>1.3493790020947896E+18</c:v>
                </c:pt>
                <c:pt idx="2">
                  <c:v>1.9854615077483937E+18</c:v>
                </c:pt>
                <c:pt idx="3">
                  <c:v>2.1567662758396741E+18</c:v>
                </c:pt>
              </c:numCache>
            </c:numRef>
          </c:yVal>
          <c:smooth val="0"/>
        </c:ser>
        <c:ser>
          <c:idx val="1"/>
          <c:order val="1"/>
          <c:tx>
            <c:v>Uniaxial - CDR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'Full Creep Data'!$H$4:$H$39</c:f>
              <c:numCache>
                <c:formatCode>General</c:formatCode>
                <c:ptCount val="36"/>
                <c:pt idx="0">
                  <c:v>11.221402640000001</c:v>
                </c:pt>
                <c:pt idx="1">
                  <c:v>10.68077014</c:v>
                </c:pt>
                <c:pt idx="2">
                  <c:v>10.144729719999999</c:v>
                </c:pt>
                <c:pt idx="3">
                  <c:v>6.6537297000000004</c:v>
                </c:pt>
                <c:pt idx="4">
                  <c:v>7.2088602799999997</c:v>
                </c:pt>
                <c:pt idx="5">
                  <c:v>7.1388349900000003</c:v>
                </c:pt>
                <c:pt idx="6">
                  <c:v>3.43763912</c:v>
                </c:pt>
                <c:pt idx="7">
                  <c:v>3.3109925099999997</c:v>
                </c:pt>
                <c:pt idx="8">
                  <c:v>3.3171434399999997</c:v>
                </c:pt>
                <c:pt idx="9">
                  <c:v>1.7066225399999999</c:v>
                </c:pt>
                <c:pt idx="10">
                  <c:v>1.6386471300000001</c:v>
                </c:pt>
                <c:pt idx="11">
                  <c:v>1.6602713</c:v>
                </c:pt>
                <c:pt idx="12">
                  <c:v>8.0610273599999989</c:v>
                </c:pt>
                <c:pt idx="13">
                  <c:v>8.6756175800000008</c:v>
                </c:pt>
                <c:pt idx="14">
                  <c:v>8.5089856499999996</c:v>
                </c:pt>
                <c:pt idx="15">
                  <c:v>5.1666934999999992</c:v>
                </c:pt>
                <c:pt idx="16">
                  <c:v>4.6448003699999996</c:v>
                </c:pt>
                <c:pt idx="17">
                  <c:v>5.4441816000000003</c:v>
                </c:pt>
                <c:pt idx="18">
                  <c:v>2.6736840000000002</c:v>
                </c:pt>
                <c:pt idx="19">
                  <c:v>2.4827986400000004</c:v>
                </c:pt>
                <c:pt idx="20">
                  <c:v>2.0550278999999998</c:v>
                </c:pt>
                <c:pt idx="21">
                  <c:v>1.3589945800000001</c:v>
                </c:pt>
                <c:pt idx="22">
                  <c:v>1.7354447599999998</c:v>
                </c:pt>
                <c:pt idx="23">
                  <c:v>1.61427024</c:v>
                </c:pt>
                <c:pt idx="24">
                  <c:v>8.6939025600000015</c:v>
                </c:pt>
                <c:pt idx="25">
                  <c:v>8.4472128000000009</c:v>
                </c:pt>
                <c:pt idx="26">
                  <c:v>7.8428063999999997</c:v>
                </c:pt>
                <c:pt idx="27">
                  <c:v>4.9579751999999999</c:v>
                </c:pt>
                <c:pt idx="28">
                  <c:v>4.6875097499999994</c:v>
                </c:pt>
                <c:pt idx="29">
                  <c:v>4.4816360999999993</c:v>
                </c:pt>
                <c:pt idx="30">
                  <c:v>2.4963983799999996</c:v>
                </c:pt>
                <c:pt idx="31">
                  <c:v>2.4176523200000002</c:v>
                </c:pt>
                <c:pt idx="32">
                  <c:v>2.3714283800000002</c:v>
                </c:pt>
                <c:pt idx="33">
                  <c:v>1.27668691</c:v>
                </c:pt>
                <c:pt idx="34">
                  <c:v>1.3038168000000001</c:v>
                </c:pt>
                <c:pt idx="35">
                  <c:v>1.32376629</c:v>
                </c:pt>
              </c:numCache>
            </c:numRef>
          </c:xVal>
          <c:yVal>
            <c:numRef>
              <c:f>'Full Creep Data'!$G$4:$G$39</c:f>
              <c:numCache>
                <c:formatCode>General</c:formatCode>
                <c:ptCount val="36"/>
                <c:pt idx="0">
                  <c:v>24444711642.825775</c:v>
                </c:pt>
                <c:pt idx="1">
                  <c:v>24443901490.815075</c:v>
                </c:pt>
                <c:pt idx="2">
                  <c:v>24684931750.187569</c:v>
                </c:pt>
                <c:pt idx="3">
                  <c:v>2444903097.2564654</c:v>
                </c:pt>
                <c:pt idx="4">
                  <c:v>2445065201.0281234</c:v>
                </c:pt>
                <c:pt idx="5">
                  <c:v>2444876082.051033</c:v>
                </c:pt>
                <c:pt idx="6">
                  <c:v>244501116.04659817</c:v>
                </c:pt>
                <c:pt idx="7">
                  <c:v>244498414.28739411</c:v>
                </c:pt>
                <c:pt idx="8">
                  <c:v>244511923.68133149</c:v>
                </c:pt>
                <c:pt idx="9">
                  <c:v>24832281.777511887</c:v>
                </c:pt>
                <c:pt idx="10">
                  <c:v>24833928.307654396</c:v>
                </c:pt>
                <c:pt idx="11">
                  <c:v>24835300.5829303</c:v>
                </c:pt>
                <c:pt idx="12">
                  <c:v>17465900864.675514</c:v>
                </c:pt>
                <c:pt idx="13">
                  <c:v>17463779179.598957</c:v>
                </c:pt>
                <c:pt idx="14">
                  <c:v>17469566807.957775</c:v>
                </c:pt>
                <c:pt idx="15">
                  <c:v>1834861749.5394783</c:v>
                </c:pt>
                <c:pt idx="16">
                  <c:v>1747419796.6519418</c:v>
                </c:pt>
                <c:pt idx="17">
                  <c:v>1834963133.7593963</c:v>
                </c:pt>
                <c:pt idx="18">
                  <c:v>185684896.97438225</c:v>
                </c:pt>
                <c:pt idx="19">
                  <c:v>174761290.26252899</c:v>
                </c:pt>
                <c:pt idx="20">
                  <c:v>174743910.30239683</c:v>
                </c:pt>
                <c:pt idx="21">
                  <c:v>16384595.212472858</c:v>
                </c:pt>
                <c:pt idx="22">
                  <c:v>17749291.600882273</c:v>
                </c:pt>
                <c:pt idx="23">
                  <c:v>17748507.036770154</c:v>
                </c:pt>
                <c:pt idx="24">
                  <c:v>7618231852.3426714</c:v>
                </c:pt>
                <c:pt idx="25">
                  <c:v>7610826522.182642</c:v>
                </c:pt>
                <c:pt idx="26">
                  <c:v>7610826522.182642</c:v>
                </c:pt>
                <c:pt idx="27">
                  <c:v>1015292659.9181676</c:v>
                </c:pt>
                <c:pt idx="28">
                  <c:v>1015281439.3554815</c:v>
                </c:pt>
                <c:pt idx="29">
                  <c:v>1015393656.1493433</c:v>
                </c:pt>
                <c:pt idx="30">
                  <c:v>93713108.194260672</c:v>
                </c:pt>
                <c:pt idx="31">
                  <c:v>90243249.608382761</c:v>
                </c:pt>
                <c:pt idx="32">
                  <c:v>99574028.844686523</c:v>
                </c:pt>
                <c:pt idx="33">
                  <c:v>9280050.4872983191</c:v>
                </c:pt>
                <c:pt idx="34">
                  <c:v>8539656.0257412884</c:v>
                </c:pt>
                <c:pt idx="35">
                  <c:v>8539372.9088145625</c:v>
                </c:pt>
              </c:numCache>
            </c:numRef>
          </c:yVal>
          <c:smooth val="0"/>
        </c:ser>
        <c:ser>
          <c:idx val="2"/>
          <c:order val="2"/>
          <c:tx>
            <c:v>Uniaxial - VDR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'Full Creep Data'!$L$4:$L$39</c:f>
              <c:numCache>
                <c:formatCode>General</c:formatCode>
                <c:ptCount val="36"/>
                <c:pt idx="0">
                  <c:v>8.5280406000000006</c:v>
                </c:pt>
                <c:pt idx="1">
                  <c:v>8.7205847500000004</c:v>
                </c:pt>
                <c:pt idx="2">
                  <c:v>8.6275169999999992</c:v>
                </c:pt>
                <c:pt idx="3">
                  <c:v>4.9763999999999999</c:v>
                </c:pt>
                <c:pt idx="4">
                  <c:v>5.0967384000000004</c:v>
                </c:pt>
                <c:pt idx="5">
                  <c:v>5.0370772700000002</c:v>
                </c:pt>
                <c:pt idx="6">
                  <c:v>2.9505340800000002</c:v>
                </c:pt>
                <c:pt idx="7">
                  <c:v>3.0165213399999997</c:v>
                </c:pt>
                <c:pt idx="8">
                  <c:v>3.0042781999999999</c:v>
                </c:pt>
                <c:pt idx="9">
                  <c:v>1.6798662600000001</c:v>
                </c:pt>
                <c:pt idx="10">
                  <c:v>1.70506308</c:v>
                </c:pt>
                <c:pt idx="11">
                  <c:v>1.6818071800000001</c:v>
                </c:pt>
                <c:pt idx="12">
                  <c:v>7.8204466838621958</c:v>
                </c:pt>
                <c:pt idx="13">
                  <c:v>8.1310059384560009</c:v>
                </c:pt>
                <c:pt idx="14">
                  <c:v>7.9906231276419852</c:v>
                </c:pt>
                <c:pt idx="15">
                  <c:v>4.5979386738758263</c:v>
                </c:pt>
                <c:pt idx="16">
                  <c:v>4.7039449743066806</c:v>
                </c:pt>
                <c:pt idx="17">
                  <c:v>4.6353710104338388</c:v>
                </c:pt>
                <c:pt idx="18">
                  <c:v>2.7076678684231759</c:v>
                </c:pt>
                <c:pt idx="19">
                  <c:v>2.7270895773995312</c:v>
                </c:pt>
                <c:pt idx="20">
                  <c:v>2.6687369559776526</c:v>
                </c:pt>
                <c:pt idx="21">
                  <c:v>1.5121702840020217</c:v>
                </c:pt>
                <c:pt idx="22">
                  <c:v>1.4720393387374455</c:v>
                </c:pt>
                <c:pt idx="23">
                  <c:v>1.4184960186213655</c:v>
                </c:pt>
                <c:pt idx="24">
                  <c:v>6.4462522800000004</c:v>
                </c:pt>
                <c:pt idx="25">
                  <c:v>6.7137528499999997</c:v>
                </c:pt>
                <c:pt idx="26">
                  <c:v>6.0123749699999998</c:v>
                </c:pt>
                <c:pt idx="27">
                  <c:v>3.7015368000000004</c:v>
                </c:pt>
                <c:pt idx="28">
                  <c:v>3.9288586999999993</c:v>
                </c:pt>
                <c:pt idx="29">
                  <c:v>3.5180179199999997</c:v>
                </c:pt>
                <c:pt idx="30">
                  <c:v>2.0869401600000002</c:v>
                </c:pt>
                <c:pt idx="31">
                  <c:v>2.27806906</c:v>
                </c:pt>
                <c:pt idx="32">
                  <c:v>2.0153449999999999</c:v>
                </c:pt>
                <c:pt idx="33">
                  <c:v>1.0102176299999999</c:v>
                </c:pt>
                <c:pt idx="34">
                  <c:v>1.18975944</c:v>
                </c:pt>
                <c:pt idx="35">
                  <c:v>0.99181012000000002</c:v>
                </c:pt>
              </c:numCache>
            </c:numRef>
          </c:xVal>
          <c:yVal>
            <c:numRef>
              <c:f>'Full Creep Data'!$K$4:$K$39</c:f>
              <c:numCache>
                <c:formatCode>General</c:formatCode>
                <c:ptCount val="36"/>
                <c:pt idx="0">
                  <c:v>1.0161019337891985E+23</c:v>
                </c:pt>
                <c:pt idx="1">
                  <c:v>1.0263342604669922E+23</c:v>
                </c:pt>
                <c:pt idx="2">
                  <c:v>1.015953062528429E+23</c:v>
                </c:pt>
                <c:pt idx="3">
                  <c:v>9.2890129748046507E+21</c:v>
                </c:pt>
                <c:pt idx="4">
                  <c:v>9.2890129748468915E+21</c:v>
                </c:pt>
                <c:pt idx="5">
                  <c:v>9.2889103178946094E+21</c:v>
                </c:pt>
                <c:pt idx="6">
                  <c:v>8.9247630900780453E+20</c:v>
                </c:pt>
                <c:pt idx="7">
                  <c:v>8.9245735644471676E+20</c:v>
                </c:pt>
                <c:pt idx="8">
                  <c:v>8.9245735644573139E+20</c:v>
                </c:pt>
                <c:pt idx="9">
                  <c:v>8.119571004909527E+19</c:v>
                </c:pt>
                <c:pt idx="10">
                  <c:v>1.0826262008383732E+20</c:v>
                </c:pt>
                <c:pt idx="11">
                  <c:v>8.1195710049083736E+19</c:v>
                </c:pt>
                <c:pt idx="12">
                  <c:v>5.206028080636464E+22</c:v>
                </c:pt>
                <c:pt idx="13">
                  <c:v>5.206028080636464E+22</c:v>
                </c:pt>
                <c:pt idx="14">
                  <c:v>5.1534961200254098E+22</c:v>
                </c:pt>
                <c:pt idx="15">
                  <c:v>4.2430537471793499E+21</c:v>
                </c:pt>
                <c:pt idx="16">
                  <c:v>4.7145302145924632E+21</c:v>
                </c:pt>
                <c:pt idx="17">
                  <c:v>4.7144781145844566E+21</c:v>
                </c:pt>
                <c:pt idx="18">
                  <c:v>4.529859672291524E+20</c:v>
                </c:pt>
                <c:pt idx="19">
                  <c:v>4.5299558721706944E+20</c:v>
                </c:pt>
                <c:pt idx="20">
                  <c:v>4.5298115739041903E+20</c:v>
                </c:pt>
                <c:pt idx="21">
                  <c:v>4.1212182193655161E+19</c:v>
                </c:pt>
                <c:pt idx="22">
                  <c:v>4.1211757533751624E+19</c:v>
                </c:pt>
                <c:pt idx="23">
                  <c:v>4.1212182193655161E+19</c:v>
                </c:pt>
                <c:pt idx="24">
                  <c:v>1.491219693118728E+22</c:v>
                </c:pt>
                <c:pt idx="25">
                  <c:v>1.3914598412933763E+22</c:v>
                </c:pt>
                <c:pt idx="26">
                  <c:v>1.4200033164617125E+22</c:v>
                </c:pt>
                <c:pt idx="27">
                  <c:v>1.400302710704844E+21</c:v>
                </c:pt>
                <c:pt idx="28">
                  <c:v>1.1456515727357651E+21</c:v>
                </c:pt>
                <c:pt idx="29">
                  <c:v>1.2729532258751456E+21</c:v>
                </c:pt>
                <c:pt idx="30">
                  <c:v>1.223091001683166E+20</c:v>
                </c:pt>
                <c:pt idx="31">
                  <c:v>1.2231169762626871E+20</c:v>
                </c:pt>
                <c:pt idx="32">
                  <c:v>1.2231039888399103E+20</c:v>
                </c:pt>
                <c:pt idx="33">
                  <c:v>1.4836965371201047E+19</c:v>
                </c:pt>
                <c:pt idx="34">
                  <c:v>1.1127666695224494E+19</c:v>
                </c:pt>
                <c:pt idx="35">
                  <c:v>1.1127437371052435E+19</c:v>
                </c:pt>
              </c:numCache>
            </c:numRef>
          </c:yVal>
          <c:smooth val="0"/>
        </c:ser>
        <c:ser>
          <c:idx val="4"/>
          <c:order val="3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5"/>
                </a:solidFill>
              </a:ln>
              <a:effectLst/>
            </c:spPr>
          </c:marker>
          <c:xVal>
            <c:numRef>
              <c:f>'Full Creep Data'!$C$4:$C$31</c:f>
              <c:numCache>
                <c:formatCode>General</c:formatCode>
                <c:ptCount val="28"/>
                <c:pt idx="0">
                  <c:v>47.599148395206839</c:v>
                </c:pt>
                <c:pt idx="1">
                  <c:v>46.395438566468357</c:v>
                </c:pt>
                <c:pt idx="2">
                  <c:v>51.261134234521478</c:v>
                </c:pt>
                <c:pt idx="3">
                  <c:v>30.198320728912211</c:v>
                </c:pt>
                <c:pt idx="4">
                  <c:v>21.581786487988627</c:v>
                </c:pt>
                <c:pt idx="5">
                  <c:v>25.788337984067013</c:v>
                </c:pt>
                <c:pt idx="6">
                  <c:v>19.526379096972263</c:v>
                </c:pt>
                <c:pt idx="7">
                  <c:v>16.786259340251984</c:v>
                </c:pt>
                <c:pt idx="8">
                  <c:v>15.964760362852388</c:v>
                </c:pt>
                <c:pt idx="9">
                  <c:v>14.797205372916427</c:v>
                </c:pt>
                <c:pt idx="10">
                  <c:v>34.165158166788281</c:v>
                </c:pt>
                <c:pt idx="11">
                  <c:v>47.683918233028677</c:v>
                </c:pt>
                <c:pt idx="12">
                  <c:v>37.407156364825838</c:v>
                </c:pt>
                <c:pt idx="13">
                  <c:v>26.688032985231434</c:v>
                </c:pt>
                <c:pt idx="14">
                  <c:v>26.045011551252305</c:v>
                </c:pt>
                <c:pt idx="15">
                  <c:v>24.298470577894605</c:v>
                </c:pt>
                <c:pt idx="16">
                  <c:v>23.430108585295358</c:v>
                </c:pt>
                <c:pt idx="17">
                  <c:v>8.8120432124435943</c:v>
                </c:pt>
                <c:pt idx="18">
                  <c:v>10.757147346715968</c:v>
                </c:pt>
                <c:pt idx="19">
                  <c:v>37.351663636998943</c:v>
                </c:pt>
                <c:pt idx="20">
                  <c:v>39.893166080141128</c:v>
                </c:pt>
                <c:pt idx="21">
                  <c:v>33.116786505606839</c:v>
                </c:pt>
                <c:pt idx="22">
                  <c:v>16.255128332863471</c:v>
                </c:pt>
                <c:pt idx="23">
                  <c:v>20.504110182406013</c:v>
                </c:pt>
                <c:pt idx="24">
                  <c:v>14.325349282628807</c:v>
                </c:pt>
                <c:pt idx="25">
                  <c:v>11.499943142722579</c:v>
                </c:pt>
                <c:pt idx="26">
                  <c:v>19.904078931405426</c:v>
                </c:pt>
                <c:pt idx="27">
                  <c:v>11.896060941577796</c:v>
                </c:pt>
              </c:numCache>
            </c:numRef>
          </c:xVal>
          <c:yVal>
            <c:numRef>
              <c:f>'Full Creep Data'!$B$4:$B$31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</c:numRef>
          </c:yVal>
          <c:smooth val="0"/>
        </c:ser>
        <c:ser>
          <c:idx val="0"/>
          <c:order val="4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'Full Creep Data'!$D$36:$D$63</c:f>
              <c:numCache>
                <c:formatCode>General</c:formatCode>
                <c:ptCount val="28"/>
                <c:pt idx="0">
                  <c:v>27.229028681983536</c:v>
                </c:pt>
                <c:pt idx="1">
                  <c:v>26.540448096898821</c:v>
                </c:pt>
                <c:pt idx="2">
                  <c:v>29.323862745480284</c:v>
                </c:pt>
                <c:pt idx="3">
                  <c:v>17.274908669544388</c:v>
                </c:pt>
                <c:pt idx="4">
                  <c:v>12.345831870997561</c:v>
                </c:pt>
                <c:pt idx="5">
                  <c:v>14.752183984441952</c:v>
                </c:pt>
                <c:pt idx="6">
                  <c:v>11.170038843389923</c:v>
                </c:pt>
                <c:pt idx="7">
                  <c:v>9.6025570298850536</c:v>
                </c:pt>
                <c:pt idx="8">
                  <c:v>9.1326196471379664</c:v>
                </c:pt>
                <c:pt idx="9">
                  <c:v>8.4647213888581891</c:v>
                </c:pt>
                <c:pt idx="10">
                  <c:v>21.262887070554431</c:v>
                </c:pt>
                <c:pt idx="11">
                  <c:v>29.676366885842295</c:v>
                </c:pt>
                <c:pt idx="12">
                  <c:v>23.280563711513878</c:v>
                </c:pt>
                <c:pt idx="13">
                  <c:v>16.609454249558727</c:v>
                </c:pt>
                <c:pt idx="14">
                  <c:v>16.209266079262616</c:v>
                </c:pt>
                <c:pt idx="15">
                  <c:v>15.122296035122703</c:v>
                </c:pt>
                <c:pt idx="16">
                  <c:v>14.581865843204316</c:v>
                </c:pt>
                <c:pt idx="17">
                  <c:v>5.4842269066143077</c:v>
                </c:pt>
                <c:pt idx="18">
                  <c:v>6.6947739014678644</c:v>
                </c:pt>
                <c:pt idx="19">
                  <c:v>21.605569600440717</c:v>
                </c:pt>
                <c:pt idx="20">
                  <c:v>23.075667651725546</c:v>
                </c:pt>
                <c:pt idx="21">
                  <c:v>19.155961639177811</c:v>
                </c:pt>
                <c:pt idx="22">
                  <c:v>9.4025612881106788</c:v>
                </c:pt>
                <c:pt idx="23">
                  <c:v>11.860327934690938</c:v>
                </c:pt>
                <c:pt idx="24">
                  <c:v>8.2863064409767162</c:v>
                </c:pt>
                <c:pt idx="25">
                  <c:v>6.6519880984655018</c:v>
                </c:pt>
                <c:pt idx="26">
                  <c:v>11.513247893439681</c:v>
                </c:pt>
                <c:pt idx="27">
                  <c:v>6.8811171342244934</c:v>
                </c:pt>
              </c:numCache>
            </c:numRef>
          </c:xVal>
          <c:yVal>
            <c:numRef>
              <c:f>'Full Creep Data'!$B$4:$B$31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</c:numRef>
          </c:yVal>
          <c:smooth val="0"/>
        </c:ser>
        <c:ser>
          <c:idx val="5"/>
          <c:order val="5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6"/>
                </a:solidFill>
              </a:ln>
              <a:effectLst/>
            </c:spPr>
          </c:marker>
          <c:xVal>
            <c:numRef>
              <c:f>'Full Creep Data'!$E$36:$E$63</c:f>
              <c:numCache>
                <c:formatCode>General</c:formatCode>
                <c:ptCount val="28"/>
                <c:pt idx="0">
                  <c:v>21.245449443424604</c:v>
                </c:pt>
                <c:pt idx="1">
                  <c:v>20.708184446608151</c:v>
                </c:pt>
                <c:pt idx="2">
                  <c:v>22.879943707181862</c:v>
                </c:pt>
                <c:pt idx="3">
                  <c:v>13.478747371602797</c:v>
                </c:pt>
                <c:pt idx="4">
                  <c:v>9.6328352331513223</c:v>
                </c:pt>
                <c:pt idx="5">
                  <c:v>11.510391453255775</c:v>
                </c:pt>
                <c:pt idx="6">
                  <c:v>8.7154227313789843</c:v>
                </c:pt>
                <c:pt idx="7">
                  <c:v>7.4923950570815219</c:v>
                </c:pt>
                <c:pt idx="8">
                  <c:v>7.1257264173979262</c:v>
                </c:pt>
                <c:pt idx="9">
                  <c:v>6.6045988059299772</c:v>
                </c:pt>
                <c:pt idx="10">
                  <c:v>16.167745731987029</c:v>
                </c:pt>
                <c:pt idx="11">
                  <c:v>22.565136731780008</c:v>
                </c:pt>
                <c:pt idx="12">
                  <c:v>17.701934517929324</c:v>
                </c:pt>
                <c:pt idx="13">
                  <c:v>12.629396570789144</c:v>
                </c:pt>
                <c:pt idx="14">
                  <c:v>12.325103905318672</c:v>
                </c:pt>
                <c:pt idx="15">
                  <c:v>11.498600183898935</c:v>
                </c:pt>
                <c:pt idx="16">
                  <c:v>11.087671136501347</c:v>
                </c:pt>
                <c:pt idx="17">
                  <c:v>4.1700633535062979</c:v>
                </c:pt>
                <c:pt idx="18">
                  <c:v>5.0905317708228264</c:v>
                </c:pt>
                <c:pt idx="19">
                  <c:v>16.797284249787225</c:v>
                </c:pt>
                <c:pt idx="20">
                  <c:v>17.940214304359166</c:v>
                </c:pt>
                <c:pt idx="21">
                  <c:v>14.89283266684745</c:v>
                </c:pt>
                <c:pt idx="22">
                  <c:v>7.3100361412928896</c:v>
                </c:pt>
                <c:pt idx="23">
                  <c:v>9.2208307070336062</c:v>
                </c:pt>
                <c:pt idx="24">
                  <c:v>6.4422020453045343</c:v>
                </c:pt>
                <c:pt idx="25">
                  <c:v>5.1715986656444111</c:v>
                </c:pt>
                <c:pt idx="26">
                  <c:v>8.9509927801406111</c:v>
                </c:pt>
                <c:pt idx="27">
                  <c:v>5.3497353968067749</c:v>
                </c:pt>
              </c:numCache>
            </c:numRef>
          </c:xVal>
          <c:yVal>
            <c:numRef>
              <c:f>'Full Creep Data'!$B$36:$B$63</c:f>
              <c:numCache>
                <c:formatCode>General</c:formatCode>
                <c:ptCount val="28"/>
                <c:pt idx="0">
                  <c:v>443735876637.375</c:v>
                </c:pt>
                <c:pt idx="1">
                  <c:v>392576811192.526</c:v>
                </c:pt>
                <c:pt idx="2">
                  <c:v>405184755895.27972</c:v>
                </c:pt>
                <c:pt idx="3">
                  <c:v>66990822706.074501</c:v>
                </c:pt>
                <c:pt idx="4">
                  <c:v>66743213404.502998</c:v>
                </c:pt>
                <c:pt idx="5">
                  <c:v>59086801593.632774</c:v>
                </c:pt>
                <c:pt idx="6">
                  <c:v>56954190819.955223</c:v>
                </c:pt>
                <c:pt idx="7">
                  <c:v>4704505531.3016939</c:v>
                </c:pt>
                <c:pt idx="8">
                  <c:v>5696193412.7396765</c:v>
                </c:pt>
                <c:pt idx="9">
                  <c:v>6064747337.1829481</c:v>
                </c:pt>
                <c:pt idx="10">
                  <c:v>435504560940.24402</c:v>
                </c:pt>
                <c:pt idx="11">
                  <c:v>585523997888.65576</c:v>
                </c:pt>
                <c:pt idx="12">
                  <c:v>616507130860.33081</c:v>
                </c:pt>
                <c:pt idx="13">
                  <c:v>47286882174.82576</c:v>
                </c:pt>
                <c:pt idx="14">
                  <c:v>48697412598.139786</c:v>
                </c:pt>
                <c:pt idx="15">
                  <c:v>51001778705.247513</c:v>
                </c:pt>
                <c:pt idx="16">
                  <c:v>49214670517.127274</c:v>
                </c:pt>
                <c:pt idx="17">
                  <c:v>4255524189.5115151</c:v>
                </c:pt>
                <c:pt idx="18">
                  <c:v>4158007016.7559037</c:v>
                </c:pt>
                <c:pt idx="19">
                  <c:v>245762853980.99054</c:v>
                </c:pt>
                <c:pt idx="20">
                  <c:v>232641938854.93521</c:v>
                </c:pt>
                <c:pt idx="21">
                  <c:v>217479363045.01782</c:v>
                </c:pt>
                <c:pt idx="22">
                  <c:v>17079645253.44166</c:v>
                </c:pt>
                <c:pt idx="23">
                  <c:v>21649139928.174831</c:v>
                </c:pt>
                <c:pt idx="24">
                  <c:v>17313088797.566994</c:v>
                </c:pt>
                <c:pt idx="25">
                  <c:v>3700215716.2682648</c:v>
                </c:pt>
                <c:pt idx="26">
                  <c:v>4556302377.3283949</c:v>
                </c:pt>
                <c:pt idx="27">
                  <c:v>3038313774.4103036</c:v>
                </c:pt>
              </c:numCache>
            </c:numRef>
          </c:yVal>
          <c:smooth val="0"/>
        </c:ser>
        <c:ser>
          <c:idx val="6"/>
          <c:order val="6"/>
          <c:tx>
            <c:v>VDR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'Full Creep Data'!$H$43:$H$46</c:f>
              <c:numCache>
                <c:formatCode>General</c:formatCode>
                <c:ptCount val="4"/>
                <c:pt idx="0">
                  <c:v>2.3042356809966299E-2</c:v>
                </c:pt>
                <c:pt idx="1">
                  <c:v>0.20542138935571785</c:v>
                </c:pt>
                <c:pt idx="2">
                  <c:v>1.8313207955612405</c:v>
                </c:pt>
                <c:pt idx="3">
                  <c:v>16.326127803797295</c:v>
                </c:pt>
              </c:numCache>
            </c:numRef>
          </c:xVal>
          <c:yVal>
            <c:numRef>
              <c:f>'Full Creep Data'!$I$43:$I$46</c:f>
              <c:numCache>
                <c:formatCode>General</c:formatCode>
                <c:ptCount val="4"/>
                <c:pt idx="0">
                  <c:v>1000000000000</c:v>
                </c:pt>
                <c:pt idx="1">
                  <c:v>1E+16</c:v>
                </c:pt>
                <c:pt idx="2">
                  <c:v>1E+20</c:v>
                </c:pt>
                <c:pt idx="3">
                  <c:v>9.9999999999999998E+23</c:v>
                </c:pt>
              </c:numCache>
            </c:numRef>
          </c:yVal>
          <c:smooth val="0"/>
        </c:ser>
        <c:ser>
          <c:idx val="7"/>
          <c:order val="7"/>
          <c:tx>
            <c:v>CDR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'Full Creep Data'!$K$43:$K$47</c:f>
              <c:numCache>
                <c:formatCode>General</c:formatCode>
                <c:ptCount val="5"/>
                <c:pt idx="0">
                  <c:v>0.10472686749821959</c:v>
                </c:pt>
                <c:pt idx="1">
                  <c:v>0.69140138412251551</c:v>
                </c:pt>
                <c:pt idx="2">
                  <c:v>4.5645963197997617</c:v>
                </c:pt>
                <c:pt idx="3">
                  <c:v>30.135229753947804</c:v>
                </c:pt>
                <c:pt idx="4">
                  <c:v>373.22496139105675</c:v>
                </c:pt>
              </c:numCache>
            </c:numRef>
          </c:xVal>
          <c:yVal>
            <c:numRef>
              <c:f>'Full Creep Data'!$L$43:$L$47</c:f>
              <c:numCache>
                <c:formatCode>General</c:formatCode>
                <c:ptCount val="5"/>
                <c:pt idx="0">
                  <c:v>1000</c:v>
                </c:pt>
                <c:pt idx="1">
                  <c:v>1000000</c:v>
                </c:pt>
                <c:pt idx="2">
                  <c:v>1000000000</c:v>
                </c:pt>
                <c:pt idx="3">
                  <c:v>1000000000000</c:v>
                </c:pt>
                <c:pt idx="4">
                  <c:v>1E+16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5248120"/>
        <c:axId val="385251648"/>
      </c:scatterChart>
      <c:valAx>
        <c:axId val="385248120"/>
        <c:scaling>
          <c:logBase val="10"/>
          <c:orientation val="minMax"/>
          <c:max val="100"/>
          <c:min val="0.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True Flow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51648"/>
        <c:crosses val="autoZero"/>
        <c:crossBetween val="midCat"/>
      </c:valAx>
      <c:valAx>
        <c:axId val="385251648"/>
        <c:scaling>
          <c:logBase val="10"/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>
                    <a:effectLst/>
                  </a:rPr>
                  <a:t>𝜖 ̇∕𝑒xp^((〖−𝑄〗∕𝑘𝑇) ) (s^-1)</a:t>
                </a:r>
                <a:endParaRPr lang="en-US" sz="120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8120"/>
        <c:crossesAt val="0.1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6"/>
        <c:delete val="1"/>
      </c:legendEntry>
      <c:legendEntry>
        <c:idx val="7"/>
        <c:delete val="1"/>
      </c:legendEntry>
      <c:legendEntry>
        <c:idx val="8"/>
        <c:delete val="1"/>
      </c:legendEntry>
      <c:legendEntry>
        <c:idx val="9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Average</a:t>
            </a:r>
            <a:r>
              <a:rPr lang="en-US" b="1" u="sng" baseline="0"/>
              <a:t> Young's</a:t>
            </a:r>
            <a:r>
              <a:rPr lang="en-US" b="1" u="sng"/>
              <a:t> Modulus 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Superprotonic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Modulus!$F$4:$F$6</c:f>
              <c:numCache>
                <c:formatCode>General</c:formatCode>
                <c:ptCount val="3"/>
                <c:pt idx="0">
                  <c:v>145</c:v>
                </c:pt>
                <c:pt idx="1">
                  <c:v>150</c:v>
                </c:pt>
                <c:pt idx="2">
                  <c:v>160</c:v>
                </c:pt>
              </c:numCache>
            </c:numRef>
          </c:xVal>
          <c:yVal>
            <c:numRef>
              <c:f>Modulus!$G$4:$G$6</c:f>
              <c:numCache>
                <c:formatCode>General</c:formatCode>
                <c:ptCount val="3"/>
                <c:pt idx="0">
                  <c:v>7.7467777061014846</c:v>
                </c:pt>
                <c:pt idx="1">
                  <c:v>4.4126203153034176</c:v>
                </c:pt>
                <c:pt idx="2">
                  <c:v>4.2532652413228194</c:v>
                </c:pt>
              </c:numCache>
            </c:numRef>
          </c:yVal>
          <c:smooth val="0"/>
        </c:ser>
        <c:ser>
          <c:idx val="1"/>
          <c:order val="1"/>
          <c:tx>
            <c:v>Sub-superprotonic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Modulus!$F$7</c:f>
              <c:numCache>
                <c:formatCode>General</c:formatCode>
                <c:ptCount val="1"/>
                <c:pt idx="0">
                  <c:v>21</c:v>
                </c:pt>
              </c:numCache>
            </c:numRef>
          </c:xVal>
          <c:yVal>
            <c:numRef>
              <c:f>Modulus!$G$7</c:f>
              <c:numCache>
                <c:formatCode>General</c:formatCode>
                <c:ptCount val="1"/>
                <c:pt idx="0">
                  <c:v>22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5246160"/>
        <c:axId val="385246552"/>
      </c:scatterChart>
      <c:valAx>
        <c:axId val="38524616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Temperature (°C)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6552"/>
        <c:crosses val="autoZero"/>
        <c:crossBetween val="midCat"/>
      </c:valAx>
      <c:valAx>
        <c:axId val="38524655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Young's Modulus (GPa)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6160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dirty="0" smtClean="0"/>
              <a:t>RT </a:t>
            </a:r>
            <a:r>
              <a:rPr lang="en-US" dirty="0"/>
              <a:t>Modulus</a:t>
            </a:r>
          </a:p>
        </c:rich>
      </c:tx>
      <c:layout/>
      <c:overlay val="0"/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Specimen: 1</c:v>
          </c:tx>
          <c:spPr>
            <a:ln w="12700">
              <a:solidFill>
                <a:srgbClr val="5B9BD5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Data'!$A$4:$A$367</c:f>
              <c:numCache>
                <c:formatCode>General</c:formatCode>
                <c:ptCount val="364"/>
                <c:pt idx="0">
                  <c:v>4.4799058527528981</c:v>
                </c:pt>
                <c:pt idx="1">
                  <c:v>4.4463258533846517</c:v>
                </c:pt>
                <c:pt idx="2">
                  <c:v>4.9809767727559846</c:v>
                </c:pt>
                <c:pt idx="3">
                  <c:v>4.5499060116223005</c:v>
                </c:pt>
                <c:pt idx="4">
                  <c:v>5.9938000024164024</c:v>
                </c:pt>
                <c:pt idx="5">
                  <c:v>6.4429877177961075</c:v>
                </c:pt>
                <c:pt idx="6">
                  <c:v>7.6042542147469767</c:v>
                </c:pt>
                <c:pt idx="7">
                  <c:v>7.6060443112979694</c:v>
                </c:pt>
                <c:pt idx="8">
                  <c:v>8.5354194953638309</c:v>
                </c:pt>
                <c:pt idx="9">
                  <c:v>9.5118350873643251</c:v>
                </c:pt>
                <c:pt idx="10">
                  <c:v>9.7015218414017443</c:v>
                </c:pt>
                <c:pt idx="11">
                  <c:v>9.6372855532297876</c:v>
                </c:pt>
                <c:pt idx="12">
                  <c:v>10.700482506395648</c:v>
                </c:pt>
                <c:pt idx="13">
                  <c:v>11.480177665723886</c:v>
                </c:pt>
                <c:pt idx="14">
                  <c:v>12.187624459409752</c:v>
                </c:pt>
                <c:pt idx="15">
                  <c:v>12.445943808299457</c:v>
                </c:pt>
                <c:pt idx="16">
                  <c:v>13.29628880647283</c:v>
                </c:pt>
                <c:pt idx="17">
                  <c:v>13.206737284158246</c:v>
                </c:pt>
                <c:pt idx="18">
                  <c:v>13.778902701979913</c:v>
                </c:pt>
                <c:pt idx="19">
                  <c:v>13.785844159202593</c:v>
                </c:pt>
                <c:pt idx="20">
                  <c:v>14.818317960025382</c:v>
                </c:pt>
                <c:pt idx="21">
                  <c:v>15.0574276237404</c:v>
                </c:pt>
                <c:pt idx="22">
                  <c:v>14.759578983945788</c:v>
                </c:pt>
                <c:pt idx="23">
                  <c:v>14.866876705238306</c:v>
                </c:pt>
                <c:pt idx="24">
                  <c:v>14.924097099676912</c:v>
                </c:pt>
                <c:pt idx="25">
                  <c:v>15.127778135279131</c:v>
                </c:pt>
                <c:pt idx="26">
                  <c:v>15.482295436577829</c:v>
                </c:pt>
                <c:pt idx="27">
                  <c:v>16.035168146133717</c:v>
                </c:pt>
                <c:pt idx="28">
                  <c:v>16.704867345861956</c:v>
                </c:pt>
                <c:pt idx="29">
                  <c:v>17.004369274212355</c:v>
                </c:pt>
                <c:pt idx="30">
                  <c:v>17.661791370159797</c:v>
                </c:pt>
                <c:pt idx="31">
                  <c:v>18.075274288190837</c:v>
                </c:pt>
                <c:pt idx="32">
                  <c:v>18.472282348547324</c:v>
                </c:pt>
                <c:pt idx="33">
                  <c:v>19.181586192993308</c:v>
                </c:pt>
                <c:pt idx="34">
                  <c:v>19.882976119156965</c:v>
                </c:pt>
                <c:pt idx="35">
                  <c:v>20.207344686087868</c:v>
                </c:pt>
                <c:pt idx="36">
                  <c:v>20.617196226039788</c:v>
                </c:pt>
                <c:pt idx="37">
                  <c:v>21.027739341721777</c:v>
                </c:pt>
                <c:pt idx="38">
                  <c:v>21.254793279461705</c:v>
                </c:pt>
                <c:pt idx="39">
                  <c:v>22.042180103618247</c:v>
                </c:pt>
                <c:pt idx="40">
                  <c:v>22.31165771599408</c:v>
                </c:pt>
                <c:pt idx="41">
                  <c:v>23.083312748451533</c:v>
                </c:pt>
                <c:pt idx="42">
                  <c:v>23.543243174571938</c:v>
                </c:pt>
                <c:pt idx="43">
                  <c:v>24.262323580445692</c:v>
                </c:pt>
                <c:pt idx="44">
                  <c:v>25.009442768141867</c:v>
                </c:pt>
                <c:pt idx="45">
                  <c:v>25.852925674435006</c:v>
                </c:pt>
                <c:pt idx="46">
                  <c:v>26.759706929161009</c:v>
                </c:pt>
                <c:pt idx="47">
                  <c:v>27.630329697242782</c:v>
                </c:pt>
                <c:pt idx="48">
                  <c:v>28.535259657182284</c:v>
                </c:pt>
                <c:pt idx="49">
                  <c:v>29.134399955365758</c:v>
                </c:pt>
                <c:pt idx="50">
                  <c:v>30.026216905158652</c:v>
                </c:pt>
                <c:pt idx="51">
                  <c:v>30.741741228359327</c:v>
                </c:pt>
                <c:pt idx="52">
                  <c:v>31.912301058932819</c:v>
                </c:pt>
                <c:pt idx="53">
                  <c:v>32.814679084412198</c:v>
                </c:pt>
                <c:pt idx="54">
                  <c:v>33.77827520675676</c:v>
                </c:pt>
                <c:pt idx="55">
                  <c:v>34.904826411491655</c:v>
                </c:pt>
                <c:pt idx="56">
                  <c:v>36.232489608371971</c:v>
                </c:pt>
                <c:pt idx="57">
                  <c:v>37.242677961647082</c:v>
                </c:pt>
                <c:pt idx="58">
                  <c:v>38.525302033740296</c:v>
                </c:pt>
                <c:pt idx="59">
                  <c:v>39.578608926651746</c:v>
                </c:pt>
                <c:pt idx="60">
                  <c:v>40.96077497621399</c:v>
                </c:pt>
                <c:pt idx="61">
                  <c:v>41.91902504516348</c:v>
                </c:pt>
                <c:pt idx="62">
                  <c:v>43.034023238965879</c:v>
                </c:pt>
                <c:pt idx="63">
                  <c:v>44.321396675907089</c:v>
                </c:pt>
                <c:pt idx="64">
                  <c:v>45.40447096609347</c:v>
                </c:pt>
                <c:pt idx="65">
                  <c:v>46.70853830973337</c:v>
                </c:pt>
                <c:pt idx="66">
                  <c:v>47.903523116303361</c:v>
                </c:pt>
                <c:pt idx="67">
                  <c:v>49.454067253525892</c:v>
                </c:pt>
                <c:pt idx="68">
                  <c:v>50.740585907270692</c:v>
                </c:pt>
                <c:pt idx="69">
                  <c:v>52.05281514578877</c:v>
                </c:pt>
                <c:pt idx="70">
                  <c:v>53.608353826573769</c:v>
                </c:pt>
                <c:pt idx="71">
                  <c:v>54.799789004063292</c:v>
                </c:pt>
                <c:pt idx="72">
                  <c:v>56.288929106393844</c:v>
                </c:pt>
                <c:pt idx="73">
                  <c:v>57.566102559049668</c:v>
                </c:pt>
                <c:pt idx="74">
                  <c:v>58.562381423489306</c:v>
                </c:pt>
                <c:pt idx="75">
                  <c:v>60.156075775109734</c:v>
                </c:pt>
                <c:pt idx="76">
                  <c:v>61.173535745673703</c:v>
                </c:pt>
                <c:pt idx="77">
                  <c:v>62.539692804699101</c:v>
                </c:pt>
                <c:pt idx="78">
                  <c:v>63.732166499356218</c:v>
                </c:pt>
                <c:pt idx="79">
                  <c:v>65.432076313037655</c:v>
                </c:pt>
                <c:pt idx="80">
                  <c:v>66.602132528644731</c:v>
                </c:pt>
                <c:pt idx="81">
                  <c:v>67.554582813701032</c:v>
                </c:pt>
                <c:pt idx="82">
                  <c:v>68.938769826623414</c:v>
                </c:pt>
                <c:pt idx="83">
                  <c:v>70.164340234261658</c:v>
                </c:pt>
                <c:pt idx="84">
                  <c:v>71.724527699052615</c:v>
                </c:pt>
                <c:pt idx="85">
                  <c:v>72.981132338655399</c:v>
                </c:pt>
                <c:pt idx="86">
                  <c:v>74.182490406543749</c:v>
                </c:pt>
                <c:pt idx="87">
                  <c:v>75.469623919872433</c:v>
                </c:pt>
                <c:pt idx="88">
                  <c:v>77.096923718010601</c:v>
                </c:pt>
                <c:pt idx="89">
                  <c:v>78.497538234050808</c:v>
                </c:pt>
                <c:pt idx="90">
                  <c:v>79.76343496171468</c:v>
                </c:pt>
                <c:pt idx="91">
                  <c:v>80.877071440747187</c:v>
                </c:pt>
                <c:pt idx="92">
                  <c:v>81.972829583043307</c:v>
                </c:pt>
                <c:pt idx="93">
                  <c:v>83.129822171262077</c:v>
                </c:pt>
                <c:pt idx="94">
                  <c:v>84.01171952806169</c:v>
                </c:pt>
                <c:pt idx="95">
                  <c:v>85.340878240132028</c:v>
                </c:pt>
                <c:pt idx="96">
                  <c:v>86.436620821993671</c:v>
                </c:pt>
                <c:pt idx="97">
                  <c:v>87.577015539969935</c:v>
                </c:pt>
                <c:pt idx="98">
                  <c:v>89.10832017400115</c:v>
                </c:pt>
                <c:pt idx="99">
                  <c:v>90.685858751228523</c:v>
                </c:pt>
                <c:pt idx="100">
                  <c:v>91.889650595999001</c:v>
                </c:pt>
                <c:pt idx="101">
                  <c:v>93.04326737535294</c:v>
                </c:pt>
                <c:pt idx="102">
                  <c:v>94.935220013761608</c:v>
                </c:pt>
                <c:pt idx="103">
                  <c:v>96.777106952128662</c:v>
                </c:pt>
                <c:pt idx="104">
                  <c:v>98.150817467570889</c:v>
                </c:pt>
                <c:pt idx="105">
                  <c:v>99.318453655535777</c:v>
                </c:pt>
                <c:pt idx="106">
                  <c:v>100.60755563248415</c:v>
                </c:pt>
                <c:pt idx="107">
                  <c:v>102.23610078852064</c:v>
                </c:pt>
                <c:pt idx="108">
                  <c:v>103.30335413086962</c:v>
                </c:pt>
                <c:pt idx="109">
                  <c:v>104.62667333685548</c:v>
                </c:pt>
                <c:pt idx="110">
                  <c:v>105.52320730744925</c:v>
                </c:pt>
                <c:pt idx="111">
                  <c:v>107.32367656929803</c:v>
                </c:pt>
                <c:pt idx="112">
                  <c:v>108.61280964643993</c:v>
                </c:pt>
                <c:pt idx="113">
                  <c:v>109.75973864595754</c:v>
                </c:pt>
                <c:pt idx="114">
                  <c:v>110.98412349574841</c:v>
                </c:pt>
                <c:pt idx="115">
                  <c:v>111.9863189151457</c:v>
                </c:pt>
                <c:pt idx="116">
                  <c:v>113.62119014245646</c:v>
                </c:pt>
                <c:pt idx="117">
                  <c:v>115.13104706716855</c:v>
                </c:pt>
                <c:pt idx="118">
                  <c:v>117.29345933038888</c:v>
                </c:pt>
                <c:pt idx="119">
                  <c:v>118.98848679129327</c:v>
                </c:pt>
                <c:pt idx="120">
                  <c:v>121.01183591900667</c:v>
                </c:pt>
                <c:pt idx="121">
                  <c:v>123.42280373442232</c:v>
                </c:pt>
                <c:pt idx="122">
                  <c:v>125.23386263428623</c:v>
                </c:pt>
                <c:pt idx="123">
                  <c:v>127.37312297809157</c:v>
                </c:pt>
                <c:pt idx="124">
                  <c:v>129.08134560203754</c:v>
                </c:pt>
                <c:pt idx="125">
                  <c:v>130.35079252044162</c:v>
                </c:pt>
                <c:pt idx="126">
                  <c:v>132.25581949475819</c:v>
                </c:pt>
                <c:pt idx="127">
                  <c:v>133.82784331326278</c:v>
                </c:pt>
                <c:pt idx="128">
                  <c:v>135.53755976240149</c:v>
                </c:pt>
                <c:pt idx="129">
                  <c:v>137.35843841831698</c:v>
                </c:pt>
                <c:pt idx="130">
                  <c:v>139.05162795964821</c:v>
                </c:pt>
                <c:pt idx="131">
                  <c:v>140.93308000583042</c:v>
                </c:pt>
                <c:pt idx="132">
                  <c:v>142.92071845354121</c:v>
                </c:pt>
                <c:pt idx="133">
                  <c:v>144.4382653625228</c:v>
                </c:pt>
                <c:pt idx="134">
                  <c:v>146.79931721240786</c:v>
                </c:pt>
                <c:pt idx="135">
                  <c:v>148.59469295664323</c:v>
                </c:pt>
                <c:pt idx="136">
                  <c:v>150.04442767498327</c:v>
                </c:pt>
                <c:pt idx="137">
                  <c:v>151.8471312251159</c:v>
                </c:pt>
                <c:pt idx="138">
                  <c:v>153.39636674724579</c:v>
                </c:pt>
                <c:pt idx="139">
                  <c:v>154.68487160661695</c:v>
                </c:pt>
                <c:pt idx="140">
                  <c:v>156.21729253015542</c:v>
                </c:pt>
                <c:pt idx="141">
                  <c:v>157.7800549042376</c:v>
                </c:pt>
                <c:pt idx="142">
                  <c:v>159.48212681377211</c:v>
                </c:pt>
                <c:pt idx="143">
                  <c:v>160.9503240530826</c:v>
                </c:pt>
                <c:pt idx="144">
                  <c:v>162.30933975378116</c:v>
                </c:pt>
                <c:pt idx="145">
                  <c:v>164.46703075502037</c:v>
                </c:pt>
                <c:pt idx="146">
                  <c:v>166.17743296861016</c:v>
                </c:pt>
                <c:pt idx="147">
                  <c:v>168.22423628108686</c:v>
                </c:pt>
                <c:pt idx="148">
                  <c:v>169.7711523707857</c:v>
                </c:pt>
                <c:pt idx="149">
                  <c:v>171.20726850157638</c:v>
                </c:pt>
                <c:pt idx="150">
                  <c:v>173.2808774234496</c:v>
                </c:pt>
                <c:pt idx="151">
                  <c:v>175.05786979802312</c:v>
                </c:pt>
                <c:pt idx="152">
                  <c:v>176.64976087200316</c:v>
                </c:pt>
                <c:pt idx="153">
                  <c:v>178.34801312183583</c:v>
                </c:pt>
                <c:pt idx="154">
                  <c:v>180.25087228426457</c:v>
                </c:pt>
                <c:pt idx="155">
                  <c:v>182.08136031247702</c:v>
                </c:pt>
                <c:pt idx="156">
                  <c:v>184.16224445906414</c:v>
                </c:pt>
                <c:pt idx="157">
                  <c:v>186.73121396641349</c:v>
                </c:pt>
                <c:pt idx="158">
                  <c:v>188.60817465752089</c:v>
                </c:pt>
                <c:pt idx="159">
                  <c:v>190.47200771380588</c:v>
                </c:pt>
                <c:pt idx="160">
                  <c:v>192.43934840656979</c:v>
                </c:pt>
                <c:pt idx="161">
                  <c:v>194.47800687367032</c:v>
                </c:pt>
                <c:pt idx="162">
                  <c:v>196.50576704595642</c:v>
                </c:pt>
                <c:pt idx="163">
                  <c:v>199.17525517389089</c:v>
                </c:pt>
                <c:pt idx="164">
                  <c:v>201.19477606887151</c:v>
                </c:pt>
                <c:pt idx="165">
                  <c:v>203.23584459921918</c:v>
                </c:pt>
                <c:pt idx="166">
                  <c:v>205.89913833061127</c:v>
                </c:pt>
                <c:pt idx="167">
                  <c:v>207.88491483106648</c:v>
                </c:pt>
                <c:pt idx="168">
                  <c:v>210.23955757713003</c:v>
                </c:pt>
                <c:pt idx="169">
                  <c:v>212.20143561405521</c:v>
                </c:pt>
                <c:pt idx="170">
                  <c:v>214.80266712817041</c:v>
                </c:pt>
                <c:pt idx="171">
                  <c:v>217.23281706044128</c:v>
                </c:pt>
                <c:pt idx="172">
                  <c:v>219.78269365186324</c:v>
                </c:pt>
                <c:pt idx="173">
                  <c:v>222.19891198570335</c:v>
                </c:pt>
                <c:pt idx="174">
                  <c:v>224.55595197635466</c:v>
                </c:pt>
                <c:pt idx="175">
                  <c:v>227.03357466875786</c:v>
                </c:pt>
                <c:pt idx="176">
                  <c:v>229.38904690306927</c:v>
                </c:pt>
                <c:pt idx="177">
                  <c:v>232.1725190861774</c:v>
                </c:pt>
                <c:pt idx="178">
                  <c:v>234.41859225968886</c:v>
                </c:pt>
                <c:pt idx="179">
                  <c:v>237.0929897157977</c:v>
                </c:pt>
                <c:pt idx="180">
                  <c:v>239.69435298271873</c:v>
                </c:pt>
                <c:pt idx="181">
                  <c:v>242.3054516443367</c:v>
                </c:pt>
                <c:pt idx="182">
                  <c:v>245.1765399458464</c:v>
                </c:pt>
                <c:pt idx="183">
                  <c:v>248.64712694643922</c:v>
                </c:pt>
                <c:pt idx="184">
                  <c:v>254.29409573549501</c:v>
                </c:pt>
                <c:pt idx="185">
                  <c:v>257.88739173144853</c:v>
                </c:pt>
                <c:pt idx="186">
                  <c:v>261.21893223003951</c:v>
                </c:pt>
                <c:pt idx="187">
                  <c:v>264.48768623502957</c:v>
                </c:pt>
                <c:pt idx="188">
                  <c:v>267.87238358911759</c:v>
                </c:pt>
                <c:pt idx="189">
                  <c:v>271.40200955943021</c:v>
                </c:pt>
                <c:pt idx="190">
                  <c:v>274.29213588817515</c:v>
                </c:pt>
                <c:pt idx="191">
                  <c:v>277.41915715647787</c:v>
                </c:pt>
                <c:pt idx="192">
                  <c:v>280.99448355830509</c:v>
                </c:pt>
                <c:pt idx="193">
                  <c:v>284.49214507778976</c:v>
                </c:pt>
                <c:pt idx="194">
                  <c:v>288.07608361614825</c:v>
                </c:pt>
                <c:pt idx="195">
                  <c:v>291.28478835806965</c:v>
                </c:pt>
                <c:pt idx="196">
                  <c:v>295.25457305256725</c:v>
                </c:pt>
                <c:pt idx="197">
                  <c:v>299.48079004546747</c:v>
                </c:pt>
                <c:pt idx="198">
                  <c:v>302.43270896947143</c:v>
                </c:pt>
                <c:pt idx="199">
                  <c:v>305.88992165849095</c:v>
                </c:pt>
                <c:pt idx="200">
                  <c:v>308.98627574180119</c:v>
                </c:pt>
                <c:pt idx="201">
                  <c:v>312.20982067061999</c:v>
                </c:pt>
                <c:pt idx="202">
                  <c:v>315.82018519518186</c:v>
                </c:pt>
                <c:pt idx="203">
                  <c:v>320.79498249771882</c:v>
                </c:pt>
                <c:pt idx="204">
                  <c:v>325.89364057996227</c:v>
                </c:pt>
                <c:pt idx="205">
                  <c:v>331.20784167680915</c:v>
                </c:pt>
                <c:pt idx="206">
                  <c:v>337.4759058430414</c:v>
                </c:pt>
                <c:pt idx="207">
                  <c:v>341.7129190614159</c:v>
                </c:pt>
                <c:pt idx="208">
                  <c:v>346.24698963294395</c:v>
                </c:pt>
                <c:pt idx="209">
                  <c:v>350.82240381734221</c:v>
                </c:pt>
                <c:pt idx="210">
                  <c:v>355.28995709735597</c:v>
                </c:pt>
                <c:pt idx="211">
                  <c:v>359.28015340970961</c:v>
                </c:pt>
                <c:pt idx="212">
                  <c:v>363.60003123344984</c:v>
                </c:pt>
                <c:pt idx="213">
                  <c:v>368.4103849208646</c:v>
                </c:pt>
                <c:pt idx="214">
                  <c:v>372.73025038676855</c:v>
                </c:pt>
                <c:pt idx="215">
                  <c:v>377.62269377842102</c:v>
                </c:pt>
                <c:pt idx="216">
                  <c:v>381.32449855514136</c:v>
                </c:pt>
                <c:pt idx="217">
                  <c:v>385.62562105717404</c:v>
                </c:pt>
                <c:pt idx="218">
                  <c:v>389.75426599863636</c:v>
                </c:pt>
                <c:pt idx="219">
                  <c:v>393.79908227147678</c:v>
                </c:pt>
                <c:pt idx="220">
                  <c:v>397.55878637714591</c:v>
                </c:pt>
                <c:pt idx="221">
                  <c:v>402.00143043593744</c:v>
                </c:pt>
                <c:pt idx="222">
                  <c:v>406.87942417897227</c:v>
                </c:pt>
                <c:pt idx="223">
                  <c:v>410.7347477119888</c:v>
                </c:pt>
                <c:pt idx="224">
                  <c:v>414.47585777992344</c:v>
                </c:pt>
                <c:pt idx="225">
                  <c:v>417.67557927540093</c:v>
                </c:pt>
                <c:pt idx="226">
                  <c:v>421.72974667163459</c:v>
                </c:pt>
                <c:pt idx="227">
                  <c:v>426.01636937156439</c:v>
                </c:pt>
                <c:pt idx="228">
                  <c:v>429.6191673186604</c:v>
                </c:pt>
                <c:pt idx="229">
                  <c:v>433.18323200797306</c:v>
                </c:pt>
                <c:pt idx="230">
                  <c:v>436.60872704934025</c:v>
                </c:pt>
                <c:pt idx="231">
                  <c:v>441.06767221966305</c:v>
                </c:pt>
                <c:pt idx="232">
                  <c:v>445.75191702164813</c:v>
                </c:pt>
                <c:pt idx="233">
                  <c:v>450.30693578821507</c:v>
                </c:pt>
                <c:pt idx="234">
                  <c:v>454.11361332635346</c:v>
                </c:pt>
                <c:pt idx="235">
                  <c:v>457.74131414211183</c:v>
                </c:pt>
                <c:pt idx="236">
                  <c:v>460.89851420135591</c:v>
                </c:pt>
                <c:pt idx="237">
                  <c:v>464.35799555268005</c:v>
                </c:pt>
                <c:pt idx="238">
                  <c:v>467.35884595836814</c:v>
                </c:pt>
                <c:pt idx="239">
                  <c:v>470.7893987613491</c:v>
                </c:pt>
                <c:pt idx="240">
                  <c:v>474.14561224210928</c:v>
                </c:pt>
                <c:pt idx="241">
                  <c:v>478.68071822076666</c:v>
                </c:pt>
                <c:pt idx="242">
                  <c:v>485.01816599464212</c:v>
                </c:pt>
                <c:pt idx="243">
                  <c:v>489.75603311606841</c:v>
                </c:pt>
                <c:pt idx="244">
                  <c:v>495.7388091807087</c:v>
                </c:pt>
                <c:pt idx="245">
                  <c:v>504.1773603368764</c:v>
                </c:pt>
                <c:pt idx="246">
                  <c:v>509.75848921016728</c:v>
                </c:pt>
                <c:pt idx="247">
                  <c:v>515.03543991434412</c:v>
                </c:pt>
                <c:pt idx="248">
                  <c:v>519.82546831256218</c:v>
                </c:pt>
                <c:pt idx="249">
                  <c:v>524.58370485141597</c:v>
                </c:pt>
                <c:pt idx="250">
                  <c:v>529.16548361259174</c:v>
                </c:pt>
                <c:pt idx="251">
                  <c:v>534.00537826531945</c:v>
                </c:pt>
                <c:pt idx="252">
                  <c:v>538.67400181771791</c:v>
                </c:pt>
                <c:pt idx="253">
                  <c:v>542.77636713181323</c:v>
                </c:pt>
                <c:pt idx="254">
                  <c:v>546.74957504533552</c:v>
                </c:pt>
                <c:pt idx="255">
                  <c:v>551.42979615115064</c:v>
                </c:pt>
                <c:pt idx="256">
                  <c:v>556.94099673931385</c:v>
                </c:pt>
                <c:pt idx="257">
                  <c:v>562.07821484009958</c:v>
                </c:pt>
                <c:pt idx="258">
                  <c:v>567.32232832601596</c:v>
                </c:pt>
                <c:pt idx="259">
                  <c:v>572.39459846016416</c:v>
                </c:pt>
                <c:pt idx="260">
                  <c:v>577.95264347224133</c:v>
                </c:pt>
                <c:pt idx="261">
                  <c:v>583.03909903550925</c:v>
                </c:pt>
                <c:pt idx="262">
                  <c:v>589.28441365638639</c:v>
                </c:pt>
                <c:pt idx="263">
                  <c:v>594.87147541983586</c:v>
                </c:pt>
                <c:pt idx="264">
                  <c:v>600.26390224751583</c:v>
                </c:pt>
                <c:pt idx="265">
                  <c:v>606.85873146947154</c:v>
                </c:pt>
                <c:pt idx="266">
                  <c:v>612.77381365554766</c:v>
                </c:pt>
                <c:pt idx="267">
                  <c:v>618.5002000323999</c:v>
                </c:pt>
                <c:pt idx="268">
                  <c:v>624.84978665318158</c:v>
                </c:pt>
                <c:pt idx="269">
                  <c:v>630.60035145386053</c:v>
                </c:pt>
                <c:pt idx="270">
                  <c:v>638.93812979948643</c:v>
                </c:pt>
                <c:pt idx="271">
                  <c:v>646.90392103451131</c:v>
                </c:pt>
                <c:pt idx="272">
                  <c:v>655.54068326321089</c:v>
                </c:pt>
                <c:pt idx="273">
                  <c:v>664.09652923167528</c:v>
                </c:pt>
                <c:pt idx="274">
                  <c:v>675.49339762533202</c:v>
                </c:pt>
                <c:pt idx="275">
                  <c:v>685.87408050922591</c:v>
                </c:pt>
                <c:pt idx="276">
                  <c:v>694.25061156074207</c:v>
                </c:pt>
                <c:pt idx="277">
                  <c:v>703.13147119440237</c:v>
                </c:pt>
                <c:pt idx="278">
                  <c:v>710.71275801109152</c:v>
                </c:pt>
                <c:pt idx="279">
                  <c:v>719.90440273590821</c:v>
                </c:pt>
                <c:pt idx="280">
                  <c:v>727.15511724653891</c:v>
                </c:pt>
                <c:pt idx="281">
                  <c:v>734.83362179839776</c:v>
                </c:pt>
                <c:pt idx="282">
                  <c:v>743.52213248279281</c:v>
                </c:pt>
                <c:pt idx="283">
                  <c:v>753.03740308192187</c:v>
                </c:pt>
                <c:pt idx="284">
                  <c:v>760.69349367318102</c:v>
                </c:pt>
                <c:pt idx="285">
                  <c:v>770.36826178812316</c:v>
                </c:pt>
                <c:pt idx="286">
                  <c:v>779.52419093455444</c:v>
                </c:pt>
                <c:pt idx="287">
                  <c:v>787.00881218251925</c:v>
                </c:pt>
                <c:pt idx="288">
                  <c:v>795.86529283621564</c:v>
                </c:pt>
                <c:pt idx="289">
                  <c:v>804.10080513290814</c:v>
                </c:pt>
                <c:pt idx="290">
                  <c:v>811.98895708529767</c:v>
                </c:pt>
                <c:pt idx="291">
                  <c:v>820.72987375604589</c:v>
                </c:pt>
                <c:pt idx="292">
                  <c:v>829.61924337789662</c:v>
                </c:pt>
                <c:pt idx="293">
                  <c:v>838.80784181099352</c:v>
                </c:pt>
                <c:pt idx="294">
                  <c:v>851.57568704552432</c:v>
                </c:pt>
                <c:pt idx="295">
                  <c:v>861.176851324425</c:v>
                </c:pt>
                <c:pt idx="296">
                  <c:v>870.26674502123103</c:v>
                </c:pt>
                <c:pt idx="297">
                  <c:v>879.94994556503707</c:v>
                </c:pt>
                <c:pt idx="298">
                  <c:v>889.99178830289475</c:v>
                </c:pt>
                <c:pt idx="299">
                  <c:v>900.40101630128379</c:v>
                </c:pt>
                <c:pt idx="300">
                  <c:v>910.19830200196805</c:v>
                </c:pt>
                <c:pt idx="301">
                  <c:v>924.20266286709523</c:v>
                </c:pt>
                <c:pt idx="302">
                  <c:v>935.71730654701787</c:v>
                </c:pt>
                <c:pt idx="303">
                  <c:v>946.03257874908957</c:v>
                </c:pt>
                <c:pt idx="304">
                  <c:v>956.01382379609549</c:v>
                </c:pt>
                <c:pt idx="305">
                  <c:v>974.51162507738002</c:v>
                </c:pt>
                <c:pt idx="306">
                  <c:v>1005.2966348686223</c:v>
                </c:pt>
                <c:pt idx="307">
                  <c:v>1020.8547138577811</c:v>
                </c:pt>
                <c:pt idx="308">
                  <c:v>1034.5675925649984</c:v>
                </c:pt>
                <c:pt idx="309">
                  <c:v>1045.840427688232</c:v>
                </c:pt>
                <c:pt idx="310">
                  <c:v>1056.1802256903325</c:v>
                </c:pt>
                <c:pt idx="311">
                  <c:v>1067.1810445517858</c:v>
                </c:pt>
                <c:pt idx="312">
                  <c:v>1078.2295673505771</c:v>
                </c:pt>
                <c:pt idx="313">
                  <c:v>1089.0614265289364</c:v>
                </c:pt>
                <c:pt idx="314">
                  <c:v>1099.9044569727462</c:v>
                </c:pt>
                <c:pt idx="315">
                  <c:v>1113.7464655640006</c:v>
                </c:pt>
                <c:pt idx="316">
                  <c:v>1128.2724792112317</c:v>
                </c:pt>
                <c:pt idx="317">
                  <c:v>1141.6743100293095</c:v>
                </c:pt>
                <c:pt idx="318">
                  <c:v>1154.5775588478816</c:v>
                </c:pt>
                <c:pt idx="319">
                  <c:v>1170.427173931291</c:v>
                </c:pt>
                <c:pt idx="320">
                  <c:v>1184.0332861427203</c:v>
                </c:pt>
                <c:pt idx="321">
                  <c:v>1197.80007056728</c:v>
                </c:pt>
                <c:pt idx="322">
                  <c:v>1211.7479161325582</c:v>
                </c:pt>
                <c:pt idx="323">
                  <c:v>1225.2218176123065</c:v>
                </c:pt>
                <c:pt idx="324">
                  <c:v>1238.5022522228467</c:v>
                </c:pt>
                <c:pt idx="325">
                  <c:v>1252.588028833434</c:v>
                </c:pt>
                <c:pt idx="326">
                  <c:v>1267.4266117604989</c:v>
                </c:pt>
                <c:pt idx="327">
                  <c:v>1282.3098753014322</c:v>
                </c:pt>
                <c:pt idx="328">
                  <c:v>1299.5413165342152</c:v>
                </c:pt>
                <c:pt idx="329">
                  <c:v>1315.231950975065</c:v>
                </c:pt>
                <c:pt idx="330">
                  <c:v>1329.9409311398931</c:v>
                </c:pt>
                <c:pt idx="331">
                  <c:v>1345.0413271484042</c:v>
                </c:pt>
                <c:pt idx="332">
                  <c:v>1359.8167862655935</c:v>
                </c:pt>
                <c:pt idx="333">
                  <c:v>1376.4662913657764</c:v>
                </c:pt>
                <c:pt idx="334">
                  <c:v>1393.6706071329497</c:v>
                </c:pt>
                <c:pt idx="335">
                  <c:v>1412.3994713528625</c:v>
                </c:pt>
                <c:pt idx="336">
                  <c:v>1429.3542535967886</c:v>
                </c:pt>
                <c:pt idx="337">
                  <c:v>1446.1927811831815</c:v>
                </c:pt>
                <c:pt idx="338">
                  <c:v>1466.6337918184117</c:v>
                </c:pt>
                <c:pt idx="339">
                  <c:v>1487.0605136020458</c:v>
                </c:pt>
                <c:pt idx="340">
                  <c:v>1506.7729345532416</c:v>
                </c:pt>
                <c:pt idx="341">
                  <c:v>1526.1411818676609</c:v>
                </c:pt>
                <c:pt idx="342">
                  <c:v>1544.4779818449765</c:v>
                </c:pt>
                <c:pt idx="343">
                  <c:v>1562.9898892040387</c:v>
                </c:pt>
                <c:pt idx="344">
                  <c:v>1579.4847769088517</c:v>
                </c:pt>
                <c:pt idx="345">
                  <c:v>1597.6141027772326</c:v>
                </c:pt>
                <c:pt idx="346">
                  <c:v>1616.0839805098692</c:v>
                </c:pt>
                <c:pt idx="347">
                  <c:v>1636.4136889298047</c:v>
                </c:pt>
                <c:pt idx="348">
                  <c:v>1655.2500810900224</c:v>
                </c:pt>
                <c:pt idx="349">
                  <c:v>1674.6885786144628</c:v>
                </c:pt>
                <c:pt idx="350">
                  <c:v>1694.7262405853173</c:v>
                </c:pt>
                <c:pt idx="351">
                  <c:v>1713.9209286962282</c:v>
                </c:pt>
                <c:pt idx="352">
                  <c:v>1733.1900197315351</c:v>
                </c:pt>
                <c:pt idx="353">
                  <c:v>1752.3919490996627</c:v>
                </c:pt>
                <c:pt idx="354">
                  <c:v>1772.7501541131985</c:v>
                </c:pt>
                <c:pt idx="355">
                  <c:v>1793.3960730786532</c:v>
                </c:pt>
                <c:pt idx="356">
                  <c:v>1813.9504310528107</c:v>
                </c:pt>
                <c:pt idx="357">
                  <c:v>1833.964497197441</c:v>
                </c:pt>
                <c:pt idx="358">
                  <c:v>1855.5733133726758</c:v>
                </c:pt>
                <c:pt idx="359">
                  <c:v>1884.6802003561916</c:v>
                </c:pt>
                <c:pt idx="360">
                  <c:v>1909.2350730879059</c:v>
                </c:pt>
                <c:pt idx="361">
                  <c:v>1930.939546729694</c:v>
                </c:pt>
                <c:pt idx="362">
                  <c:v>1952.0616465255519</c:v>
                </c:pt>
                <c:pt idx="363">
                  <c:v>1974.8088914566474</c:v>
                </c:pt>
              </c:numCache>
            </c:numRef>
          </c:xVal>
          <c:yVal>
            <c:numRef>
              <c:f>'[CHS_Modulus.xlsx]NS Data'!$B$4:$B$367</c:f>
              <c:numCache>
                <c:formatCode>General</c:formatCode>
                <c:ptCount val="364"/>
                <c:pt idx="0">
                  <c:v>1.3795924998695956E-158</c:v>
                </c:pt>
                <c:pt idx="1">
                  <c:v>1.6231360591952264E-158</c:v>
                </c:pt>
                <c:pt idx="2">
                  <c:v>1.9996038553164358E-158</c:v>
                </c:pt>
                <c:pt idx="3">
                  <c:v>2.4040639242219272E-158</c:v>
                </c:pt>
                <c:pt idx="4">
                  <c:v>2.7981162482583628E-158</c:v>
                </c:pt>
                <c:pt idx="5">
                  <c:v>3.1845742163511343E-158</c:v>
                </c:pt>
                <c:pt idx="6">
                  <c:v>0.83316406556410638</c:v>
                </c:pt>
                <c:pt idx="7">
                  <c:v>0.8894105701118793</c:v>
                </c:pt>
                <c:pt idx="8">
                  <c:v>0.99192957481430977</c:v>
                </c:pt>
                <c:pt idx="9">
                  <c:v>1.1121248321279738</c:v>
                </c:pt>
                <c:pt idx="10">
                  <c:v>1.2568533206802075</c:v>
                </c:pt>
                <c:pt idx="11">
                  <c:v>1.4136308735732235</c:v>
                </c:pt>
                <c:pt idx="12">
                  <c:v>1.6152024428703287</c:v>
                </c:pt>
                <c:pt idx="13">
                  <c:v>1.7860691595448219</c:v>
                </c:pt>
                <c:pt idx="14">
                  <c:v>1.9873054490187989</c:v>
                </c:pt>
                <c:pt idx="15">
                  <c:v>2.0800567330577255</c:v>
                </c:pt>
                <c:pt idx="16">
                  <c:v>2.2056481302438109</c:v>
                </c:pt>
                <c:pt idx="17">
                  <c:v>2.3560676131568719</c:v>
                </c:pt>
                <c:pt idx="18">
                  <c:v>2.5673188491262859</c:v>
                </c:pt>
                <c:pt idx="19">
                  <c:v>2.7103491821119934</c:v>
                </c:pt>
                <c:pt idx="20">
                  <c:v>2.9592619167008993</c:v>
                </c:pt>
                <c:pt idx="21">
                  <c:v>3.1791702905185728</c:v>
                </c:pt>
                <c:pt idx="22">
                  <c:v>3.3808564128955712</c:v>
                </c:pt>
                <c:pt idx="23">
                  <c:v>3.7144761158478548</c:v>
                </c:pt>
                <c:pt idx="24">
                  <c:v>4.07412891049092</c:v>
                </c:pt>
                <c:pt idx="25">
                  <c:v>4.9716070028801349</c:v>
                </c:pt>
                <c:pt idx="26">
                  <c:v>5.4594864545104267</c:v>
                </c:pt>
                <c:pt idx="27">
                  <c:v>5.7431426318904713</c:v>
                </c:pt>
                <c:pt idx="28">
                  <c:v>6.1774162830425254</c:v>
                </c:pt>
                <c:pt idx="29">
                  <c:v>6.722745902023207</c:v>
                </c:pt>
                <c:pt idx="30">
                  <c:v>7.0602399836840934</c:v>
                </c:pt>
                <c:pt idx="31">
                  <c:v>7.3541429605901545</c:v>
                </c:pt>
                <c:pt idx="32">
                  <c:v>7.5117801778875126</c:v>
                </c:pt>
                <c:pt idx="33">
                  <c:v>7.5436638505483744</c:v>
                </c:pt>
                <c:pt idx="34">
                  <c:v>7.8084805836689544</c:v>
                </c:pt>
                <c:pt idx="35">
                  <c:v>8.2085817035623041</c:v>
                </c:pt>
                <c:pt idx="36">
                  <c:v>8.5223265225367548</c:v>
                </c:pt>
                <c:pt idx="37">
                  <c:v>8.6438518103454687</c:v>
                </c:pt>
                <c:pt idx="38">
                  <c:v>8.8475157349381615</c:v>
                </c:pt>
                <c:pt idx="39">
                  <c:v>9.280257490720798</c:v>
                </c:pt>
                <c:pt idx="40">
                  <c:v>9.4543682043912138</c:v>
                </c:pt>
                <c:pt idx="41">
                  <c:v>9.6261396396543102</c:v>
                </c:pt>
                <c:pt idx="42">
                  <c:v>10.058993996572555</c:v>
                </c:pt>
                <c:pt idx="43">
                  <c:v>10.74192096191325</c:v>
                </c:pt>
                <c:pt idx="44">
                  <c:v>11.062288110746588</c:v>
                </c:pt>
                <c:pt idx="45">
                  <c:v>11.097850656704987</c:v>
                </c:pt>
                <c:pt idx="46">
                  <c:v>10.935896992116991</c:v>
                </c:pt>
                <c:pt idx="47">
                  <c:v>11.057363222920509</c:v>
                </c:pt>
                <c:pt idx="48">
                  <c:v>11.344840136248489</c:v>
                </c:pt>
                <c:pt idx="49">
                  <c:v>11.983499885004793</c:v>
                </c:pt>
                <c:pt idx="50">
                  <c:v>12.675482343041843</c:v>
                </c:pt>
                <c:pt idx="51">
                  <c:v>12.955473878471743</c:v>
                </c:pt>
                <c:pt idx="52">
                  <c:v>12.968163556390303</c:v>
                </c:pt>
                <c:pt idx="53">
                  <c:v>13.006755591483277</c:v>
                </c:pt>
                <c:pt idx="54">
                  <c:v>13.305565458373486</c:v>
                </c:pt>
                <c:pt idx="55">
                  <c:v>13.368175975292079</c:v>
                </c:pt>
                <c:pt idx="56">
                  <c:v>13.537417573477638</c:v>
                </c:pt>
                <c:pt idx="57">
                  <c:v>13.635118210332783</c:v>
                </c:pt>
                <c:pt idx="58">
                  <c:v>13.913259114154432</c:v>
                </c:pt>
                <c:pt idx="59">
                  <c:v>14.140284652250472</c:v>
                </c:pt>
                <c:pt idx="60">
                  <c:v>14.372106445271744</c:v>
                </c:pt>
                <c:pt idx="61">
                  <c:v>14.928880663034878</c:v>
                </c:pt>
                <c:pt idx="62">
                  <c:v>15.961528476061398</c:v>
                </c:pt>
                <c:pt idx="63">
                  <c:v>16.937299080252441</c:v>
                </c:pt>
                <c:pt idx="64">
                  <c:v>17.39557425086009</c:v>
                </c:pt>
                <c:pt idx="65">
                  <c:v>17.75294664499663</c:v>
                </c:pt>
                <c:pt idx="66">
                  <c:v>18.126685765814255</c:v>
                </c:pt>
                <c:pt idx="67">
                  <c:v>18.064391321799096</c:v>
                </c:pt>
                <c:pt idx="68">
                  <c:v>17.928019669890521</c:v>
                </c:pt>
                <c:pt idx="69">
                  <c:v>17.922501570029951</c:v>
                </c:pt>
                <c:pt idx="70">
                  <c:v>18.06227154194244</c:v>
                </c:pt>
                <c:pt idx="71">
                  <c:v>18.322970391157885</c:v>
                </c:pt>
                <c:pt idx="72">
                  <c:v>18.515438575003071</c:v>
                </c:pt>
                <c:pt idx="73">
                  <c:v>19.011503233994311</c:v>
                </c:pt>
                <c:pt idx="74">
                  <c:v>19.598877788743142</c:v>
                </c:pt>
                <c:pt idx="75">
                  <c:v>20.030086569634634</c:v>
                </c:pt>
                <c:pt idx="76">
                  <c:v>20.462053093167643</c:v>
                </c:pt>
                <c:pt idx="77">
                  <c:v>20.470614995785642</c:v>
                </c:pt>
                <c:pt idx="78">
                  <c:v>20.770743990737113</c:v>
                </c:pt>
                <c:pt idx="79">
                  <c:v>20.797629606886595</c:v>
                </c:pt>
                <c:pt idx="80">
                  <c:v>20.812629326271708</c:v>
                </c:pt>
                <c:pt idx="81">
                  <c:v>20.950192797636859</c:v>
                </c:pt>
                <c:pt idx="82">
                  <c:v>21.142307808847328</c:v>
                </c:pt>
                <c:pt idx="83">
                  <c:v>21.00843347623772</c:v>
                </c:pt>
                <c:pt idx="84">
                  <c:v>20.871135770969701</c:v>
                </c:pt>
                <c:pt idx="85">
                  <c:v>21.045978529880081</c:v>
                </c:pt>
                <c:pt idx="86">
                  <c:v>21.036025979974319</c:v>
                </c:pt>
                <c:pt idx="87">
                  <c:v>21.047136960640447</c:v>
                </c:pt>
                <c:pt idx="88">
                  <c:v>21.102234616457526</c:v>
                </c:pt>
                <c:pt idx="89">
                  <c:v>21.346768955420906</c:v>
                </c:pt>
                <c:pt idx="90">
                  <c:v>21.28884793449706</c:v>
                </c:pt>
                <c:pt idx="91">
                  <c:v>21.214949415485165</c:v>
                </c:pt>
                <c:pt idx="92">
                  <c:v>21.344100472257804</c:v>
                </c:pt>
                <c:pt idx="93">
                  <c:v>21.740843652778345</c:v>
                </c:pt>
                <c:pt idx="94">
                  <c:v>22.249363129455325</c:v>
                </c:pt>
                <c:pt idx="95">
                  <c:v>22.551630613234998</c:v>
                </c:pt>
                <c:pt idx="96">
                  <c:v>22.458759217459022</c:v>
                </c:pt>
                <c:pt idx="97">
                  <c:v>22.232934955864309</c:v>
                </c:pt>
                <c:pt idx="98">
                  <c:v>22.138240919788139</c:v>
                </c:pt>
                <c:pt idx="99">
                  <c:v>22.400413167833861</c:v>
                </c:pt>
                <c:pt idx="100">
                  <c:v>22.960978881939916</c:v>
                </c:pt>
                <c:pt idx="101">
                  <c:v>23.630396770441976</c:v>
                </c:pt>
                <c:pt idx="102">
                  <c:v>23.401704381855069</c:v>
                </c:pt>
                <c:pt idx="103">
                  <c:v>22.73467398580787</c:v>
                </c:pt>
                <c:pt idx="104">
                  <c:v>22.122413691866139</c:v>
                </c:pt>
                <c:pt idx="105">
                  <c:v>22.512233718323699</c:v>
                </c:pt>
                <c:pt idx="106">
                  <c:v>23.04478678908302</c:v>
                </c:pt>
                <c:pt idx="107">
                  <c:v>23.348160225564186</c:v>
                </c:pt>
                <c:pt idx="108">
                  <c:v>23.270633146838769</c:v>
                </c:pt>
                <c:pt idx="109">
                  <c:v>23.23199468481484</c:v>
                </c:pt>
                <c:pt idx="110">
                  <c:v>23.52074174468293</c:v>
                </c:pt>
                <c:pt idx="111">
                  <c:v>23.308285385187379</c:v>
                </c:pt>
                <c:pt idx="112">
                  <c:v>22.878302818986139</c:v>
                </c:pt>
                <c:pt idx="113">
                  <c:v>22.742832338637065</c:v>
                </c:pt>
                <c:pt idx="114">
                  <c:v>22.845655786205882</c:v>
                </c:pt>
                <c:pt idx="115">
                  <c:v>22.898652848263321</c:v>
                </c:pt>
                <c:pt idx="116">
                  <c:v>22.715959853487355</c:v>
                </c:pt>
                <c:pt idx="117">
                  <c:v>23.007873676700182</c:v>
                </c:pt>
                <c:pt idx="118">
                  <c:v>23.362940600991685</c:v>
                </c:pt>
                <c:pt idx="119">
                  <c:v>23.051424056509486</c:v>
                </c:pt>
                <c:pt idx="120">
                  <c:v>22.357472514645885</c:v>
                </c:pt>
                <c:pt idx="121">
                  <c:v>21.897338180282425</c:v>
                </c:pt>
                <c:pt idx="122">
                  <c:v>21.97485569421552</c:v>
                </c:pt>
                <c:pt idx="123">
                  <c:v>22.417430545507205</c:v>
                </c:pt>
                <c:pt idx="124">
                  <c:v>23.265347008668691</c:v>
                </c:pt>
                <c:pt idx="125">
                  <c:v>24.487749272609349</c:v>
                </c:pt>
                <c:pt idx="126">
                  <c:v>25.19058441826099</c:v>
                </c:pt>
                <c:pt idx="127">
                  <c:v>25.056314601337991</c:v>
                </c:pt>
                <c:pt idx="128">
                  <c:v>24.526570529140781</c:v>
                </c:pt>
                <c:pt idx="129">
                  <c:v>24.399186180152515</c:v>
                </c:pt>
                <c:pt idx="130">
                  <c:v>24.862811946037748</c:v>
                </c:pt>
                <c:pt idx="131">
                  <c:v>25.369843792963692</c:v>
                </c:pt>
                <c:pt idx="132">
                  <c:v>25.26196513039346</c:v>
                </c:pt>
                <c:pt idx="133">
                  <c:v>25.03670314262942</c:v>
                </c:pt>
                <c:pt idx="134">
                  <c:v>24.731922277425184</c:v>
                </c:pt>
                <c:pt idx="135">
                  <c:v>24.446118643669028</c:v>
                </c:pt>
                <c:pt idx="136">
                  <c:v>24.672077589149758</c:v>
                </c:pt>
                <c:pt idx="137">
                  <c:v>24.996729583210715</c:v>
                </c:pt>
                <c:pt idx="138">
                  <c:v>25.017967707120583</c:v>
                </c:pt>
                <c:pt idx="139">
                  <c:v>24.948861049168595</c:v>
                </c:pt>
                <c:pt idx="140">
                  <c:v>24.506660418132746</c:v>
                </c:pt>
                <c:pt idx="141">
                  <c:v>24.196272447314488</c:v>
                </c:pt>
                <c:pt idx="142">
                  <c:v>24.068163696722202</c:v>
                </c:pt>
                <c:pt idx="143">
                  <c:v>24.171853413846872</c:v>
                </c:pt>
                <c:pt idx="144">
                  <c:v>24.354858247516674</c:v>
                </c:pt>
                <c:pt idx="145">
                  <c:v>24.176035670326431</c:v>
                </c:pt>
                <c:pt idx="146">
                  <c:v>23.889193344295421</c:v>
                </c:pt>
                <c:pt idx="147">
                  <c:v>23.510518211531078</c:v>
                </c:pt>
                <c:pt idx="148">
                  <c:v>23.483125864064679</c:v>
                </c:pt>
                <c:pt idx="149">
                  <c:v>24.28063144117635</c:v>
                </c:pt>
                <c:pt idx="150">
                  <c:v>24.905308259665286</c:v>
                </c:pt>
                <c:pt idx="151">
                  <c:v>25.034577594655545</c:v>
                </c:pt>
                <c:pt idx="152">
                  <c:v>24.943964589455227</c:v>
                </c:pt>
                <c:pt idx="153">
                  <c:v>25.08597632607659</c:v>
                </c:pt>
                <c:pt idx="154">
                  <c:v>25.242324657497846</c:v>
                </c:pt>
                <c:pt idx="155">
                  <c:v>25.052785256007834</c:v>
                </c:pt>
                <c:pt idx="156">
                  <c:v>24.956107827313193</c:v>
                </c:pt>
                <c:pt idx="157">
                  <c:v>24.632735611977942</c:v>
                </c:pt>
                <c:pt idx="158">
                  <c:v>24.5117476772031</c:v>
                </c:pt>
                <c:pt idx="159">
                  <c:v>24.520400123129935</c:v>
                </c:pt>
                <c:pt idx="160">
                  <c:v>24.595852100770717</c:v>
                </c:pt>
                <c:pt idx="161">
                  <c:v>24.503429029155864</c:v>
                </c:pt>
                <c:pt idx="162">
                  <c:v>24.296597834707988</c:v>
                </c:pt>
                <c:pt idx="163">
                  <c:v>24.080434656077152</c:v>
                </c:pt>
                <c:pt idx="164">
                  <c:v>23.882224553333245</c:v>
                </c:pt>
                <c:pt idx="165">
                  <c:v>23.882023136193816</c:v>
                </c:pt>
                <c:pt idx="166">
                  <c:v>24.475812048564208</c:v>
                </c:pt>
                <c:pt idx="167">
                  <c:v>24.813889445491988</c:v>
                </c:pt>
                <c:pt idx="168">
                  <c:v>24.484220944681805</c:v>
                </c:pt>
                <c:pt idx="169">
                  <c:v>23.864495424590014</c:v>
                </c:pt>
                <c:pt idx="170">
                  <c:v>23.561669862444916</c:v>
                </c:pt>
                <c:pt idx="171">
                  <c:v>23.795954579316955</c:v>
                </c:pt>
                <c:pt idx="172">
                  <c:v>24.241168849805554</c:v>
                </c:pt>
                <c:pt idx="173">
                  <c:v>25.060890076905473</c:v>
                </c:pt>
                <c:pt idx="174">
                  <c:v>25.35552355335242</c:v>
                </c:pt>
                <c:pt idx="175">
                  <c:v>25.30085473295372</c:v>
                </c:pt>
                <c:pt idx="176">
                  <c:v>25.114780597191722</c:v>
                </c:pt>
                <c:pt idx="177">
                  <c:v>25.281514658534036</c:v>
                </c:pt>
                <c:pt idx="178">
                  <c:v>25.677958105150275</c:v>
                </c:pt>
                <c:pt idx="179">
                  <c:v>25.669834082259527</c:v>
                </c:pt>
                <c:pt idx="180">
                  <c:v>25.554942221843191</c:v>
                </c:pt>
                <c:pt idx="181">
                  <c:v>25.457376013422099</c:v>
                </c:pt>
                <c:pt idx="182">
                  <c:v>25.238205714434802</c:v>
                </c:pt>
                <c:pt idx="183">
                  <c:v>24.668147414744077</c:v>
                </c:pt>
                <c:pt idx="184">
                  <c:v>24.218079774827142</c:v>
                </c:pt>
                <c:pt idx="185">
                  <c:v>24.129618683948006</c:v>
                </c:pt>
                <c:pt idx="186">
                  <c:v>24.54003658108153</c:v>
                </c:pt>
                <c:pt idx="187">
                  <c:v>24.755392488856145</c:v>
                </c:pt>
                <c:pt idx="188">
                  <c:v>24.956875666186541</c:v>
                </c:pt>
                <c:pt idx="189">
                  <c:v>25.268819067632251</c:v>
                </c:pt>
                <c:pt idx="190">
                  <c:v>25.620489874591666</c:v>
                </c:pt>
                <c:pt idx="191">
                  <c:v>25.403445687909848</c:v>
                </c:pt>
                <c:pt idx="192">
                  <c:v>25.015495063334992</c:v>
                </c:pt>
                <c:pt idx="193">
                  <c:v>24.728142967523333</c:v>
                </c:pt>
                <c:pt idx="194">
                  <c:v>24.540672141471173</c:v>
                </c:pt>
                <c:pt idx="195">
                  <c:v>24.136194325458245</c:v>
                </c:pt>
                <c:pt idx="196">
                  <c:v>23.67037383165232</c:v>
                </c:pt>
                <c:pt idx="197">
                  <c:v>23.617133505661769</c:v>
                </c:pt>
                <c:pt idx="198">
                  <c:v>23.661500934751114</c:v>
                </c:pt>
                <c:pt idx="199">
                  <c:v>23.828776403364479</c:v>
                </c:pt>
                <c:pt idx="200">
                  <c:v>24.024959113547329</c:v>
                </c:pt>
                <c:pt idx="201">
                  <c:v>24.113027591977012</c:v>
                </c:pt>
                <c:pt idx="202">
                  <c:v>24.226410870942818</c:v>
                </c:pt>
                <c:pt idx="203">
                  <c:v>24.183060948934479</c:v>
                </c:pt>
                <c:pt idx="204">
                  <c:v>24.031816827774382</c:v>
                </c:pt>
                <c:pt idx="205">
                  <c:v>23.974489591626234</c:v>
                </c:pt>
                <c:pt idx="206">
                  <c:v>23.449039702135348</c:v>
                </c:pt>
                <c:pt idx="207">
                  <c:v>23.210248574875788</c:v>
                </c:pt>
                <c:pt idx="208">
                  <c:v>23.342031680923345</c:v>
                </c:pt>
                <c:pt idx="209">
                  <c:v>23.605131062547088</c:v>
                </c:pt>
                <c:pt idx="210">
                  <c:v>23.9475093494143</c:v>
                </c:pt>
                <c:pt idx="211">
                  <c:v>24.289084787130523</c:v>
                </c:pt>
                <c:pt idx="212">
                  <c:v>24.452329144470646</c:v>
                </c:pt>
                <c:pt idx="213">
                  <c:v>24.092568720409268</c:v>
                </c:pt>
                <c:pt idx="214">
                  <c:v>23.81779268669273</c:v>
                </c:pt>
                <c:pt idx="215">
                  <c:v>23.799690082180007</c:v>
                </c:pt>
                <c:pt idx="216">
                  <c:v>24.356793916856795</c:v>
                </c:pt>
                <c:pt idx="217">
                  <c:v>24.401436526492269</c:v>
                </c:pt>
                <c:pt idx="218">
                  <c:v>24.214262963540637</c:v>
                </c:pt>
                <c:pt idx="219">
                  <c:v>24.079058332665802</c:v>
                </c:pt>
                <c:pt idx="220">
                  <c:v>23.835541317995261</c:v>
                </c:pt>
                <c:pt idx="221">
                  <c:v>23.841486655987126</c:v>
                </c:pt>
                <c:pt idx="222">
                  <c:v>23.958725848546525</c:v>
                </c:pt>
                <c:pt idx="223">
                  <c:v>24.49112108036346</c:v>
                </c:pt>
                <c:pt idx="224">
                  <c:v>25.059561067468916</c:v>
                </c:pt>
                <c:pt idx="225">
                  <c:v>25.371799347628073</c:v>
                </c:pt>
                <c:pt idx="226">
                  <c:v>25.110902304614243</c:v>
                </c:pt>
                <c:pt idx="227">
                  <c:v>24.557232467497379</c:v>
                </c:pt>
                <c:pt idx="228">
                  <c:v>24.422556510318636</c:v>
                </c:pt>
                <c:pt idx="229">
                  <c:v>24.928934255426668</c:v>
                </c:pt>
                <c:pt idx="230">
                  <c:v>25.592210003996406</c:v>
                </c:pt>
                <c:pt idx="231">
                  <c:v>25.60205623698582</c:v>
                </c:pt>
                <c:pt idx="232">
                  <c:v>24.971661571688163</c:v>
                </c:pt>
                <c:pt idx="233">
                  <c:v>24.907577608522683</c:v>
                </c:pt>
                <c:pt idx="234">
                  <c:v>25.559006156300782</c:v>
                </c:pt>
                <c:pt idx="235">
                  <c:v>26.187304631527461</c:v>
                </c:pt>
                <c:pt idx="236">
                  <c:v>26.165098798303156</c:v>
                </c:pt>
                <c:pt idx="237">
                  <c:v>26.055739412588032</c:v>
                </c:pt>
                <c:pt idx="238">
                  <c:v>25.940698769675969</c:v>
                </c:pt>
                <c:pt idx="239">
                  <c:v>25.720855732206633</c:v>
                </c:pt>
                <c:pt idx="240">
                  <c:v>25.644852762020548</c:v>
                </c:pt>
                <c:pt idx="241">
                  <c:v>25.497287177579519</c:v>
                </c:pt>
                <c:pt idx="242">
                  <c:v>25.552885531283216</c:v>
                </c:pt>
                <c:pt idx="243">
                  <c:v>25.4634255436888</c:v>
                </c:pt>
                <c:pt idx="244">
                  <c:v>25.317042518971963</c:v>
                </c:pt>
                <c:pt idx="245">
                  <c:v>25.149097991066636</c:v>
                </c:pt>
                <c:pt idx="246">
                  <c:v>24.978155027451351</c:v>
                </c:pt>
                <c:pt idx="247">
                  <c:v>24.465542346793637</c:v>
                </c:pt>
                <c:pt idx="248">
                  <c:v>24.039214086050332</c:v>
                </c:pt>
                <c:pt idx="249">
                  <c:v>24.124784161412183</c:v>
                </c:pt>
                <c:pt idx="250">
                  <c:v>24.639970877418911</c:v>
                </c:pt>
                <c:pt idx="251">
                  <c:v>25.210332879320113</c:v>
                </c:pt>
                <c:pt idx="252">
                  <c:v>25.477828179028894</c:v>
                </c:pt>
                <c:pt idx="253">
                  <c:v>25.636543199699737</c:v>
                </c:pt>
                <c:pt idx="254">
                  <c:v>25.747784405276562</c:v>
                </c:pt>
                <c:pt idx="255">
                  <c:v>25.469309160382846</c:v>
                </c:pt>
                <c:pt idx="256">
                  <c:v>24.907870292210561</c:v>
                </c:pt>
                <c:pt idx="257">
                  <c:v>24.366496963393814</c:v>
                </c:pt>
                <c:pt idx="258">
                  <c:v>24.443685770714104</c:v>
                </c:pt>
                <c:pt idx="259">
                  <c:v>24.916158558875686</c:v>
                </c:pt>
                <c:pt idx="260">
                  <c:v>25.312326991440955</c:v>
                </c:pt>
                <c:pt idx="261">
                  <c:v>25.491315706464505</c:v>
                </c:pt>
                <c:pt idx="262">
                  <c:v>25.651126925358916</c:v>
                </c:pt>
                <c:pt idx="263">
                  <c:v>25.719019463307117</c:v>
                </c:pt>
                <c:pt idx="264">
                  <c:v>25.629434403324908</c:v>
                </c:pt>
                <c:pt idx="265">
                  <c:v>25.553105077361042</c:v>
                </c:pt>
                <c:pt idx="266">
                  <c:v>25.159712879644253</c:v>
                </c:pt>
                <c:pt idx="267">
                  <c:v>24.534235275992426</c:v>
                </c:pt>
                <c:pt idx="268">
                  <c:v>24.212526070466517</c:v>
                </c:pt>
                <c:pt idx="269">
                  <c:v>24.622090002238959</c:v>
                </c:pt>
                <c:pt idx="270">
                  <c:v>24.959655955068751</c:v>
                </c:pt>
                <c:pt idx="271">
                  <c:v>25.091307770274376</c:v>
                </c:pt>
                <c:pt idx="272">
                  <c:v>24.757600179853508</c:v>
                </c:pt>
                <c:pt idx="273">
                  <c:v>24.402297824947084</c:v>
                </c:pt>
                <c:pt idx="274">
                  <c:v>24.366392473469325</c:v>
                </c:pt>
                <c:pt idx="275">
                  <c:v>24.789579783224589</c:v>
                </c:pt>
                <c:pt idx="276">
                  <c:v>24.974319543272095</c:v>
                </c:pt>
                <c:pt idx="277">
                  <c:v>24.77525842630682</c:v>
                </c:pt>
                <c:pt idx="278">
                  <c:v>24.604634744004024</c:v>
                </c:pt>
                <c:pt idx="279">
                  <c:v>24.822168898801404</c:v>
                </c:pt>
                <c:pt idx="280">
                  <c:v>25.115565233976625</c:v>
                </c:pt>
                <c:pt idx="281">
                  <c:v>24.880097169623063</c:v>
                </c:pt>
                <c:pt idx="282">
                  <c:v>24.29171648870236</c:v>
                </c:pt>
                <c:pt idx="283">
                  <c:v>23.922394069669249</c:v>
                </c:pt>
                <c:pt idx="284">
                  <c:v>23.853946342038093</c:v>
                </c:pt>
                <c:pt idx="285">
                  <c:v>24.153002219071034</c:v>
                </c:pt>
                <c:pt idx="286">
                  <c:v>24.625231599493883</c:v>
                </c:pt>
                <c:pt idx="287">
                  <c:v>24.799772486298153</c:v>
                </c:pt>
                <c:pt idx="288">
                  <c:v>24.646761019232009</c:v>
                </c:pt>
                <c:pt idx="289">
                  <c:v>24.114407368711014</c:v>
                </c:pt>
                <c:pt idx="290">
                  <c:v>23.605750640885148</c:v>
                </c:pt>
                <c:pt idx="291">
                  <c:v>23.64864285094723</c:v>
                </c:pt>
                <c:pt idx="292">
                  <c:v>24.002382121993168</c:v>
                </c:pt>
                <c:pt idx="293">
                  <c:v>24.264496304633969</c:v>
                </c:pt>
                <c:pt idx="294">
                  <c:v>23.998354414773221</c:v>
                </c:pt>
                <c:pt idx="295">
                  <c:v>23.78780971535495</c:v>
                </c:pt>
                <c:pt idx="296">
                  <c:v>23.824659946418375</c:v>
                </c:pt>
                <c:pt idx="297">
                  <c:v>23.976010302328994</c:v>
                </c:pt>
                <c:pt idx="298">
                  <c:v>24.025777399779571</c:v>
                </c:pt>
                <c:pt idx="299">
                  <c:v>23.676666184013715</c:v>
                </c:pt>
                <c:pt idx="300">
                  <c:v>23.468925010980236</c:v>
                </c:pt>
                <c:pt idx="301">
                  <c:v>23.305218364486489</c:v>
                </c:pt>
                <c:pt idx="302">
                  <c:v>23.546328947867124</c:v>
                </c:pt>
                <c:pt idx="303">
                  <c:v>23.771319980633514</c:v>
                </c:pt>
                <c:pt idx="304">
                  <c:v>23.370382064364595</c:v>
                </c:pt>
                <c:pt idx="305">
                  <c:v>22.650732808317006</c:v>
                </c:pt>
                <c:pt idx="306">
                  <c:v>21.847024824361437</c:v>
                </c:pt>
                <c:pt idx="307">
                  <c:v>21.796280633214447</c:v>
                </c:pt>
                <c:pt idx="308">
                  <c:v>21.692753662442584</c:v>
                </c:pt>
                <c:pt idx="309">
                  <c:v>21.55212632518376</c:v>
                </c:pt>
                <c:pt idx="310">
                  <c:v>21.712326038493128</c:v>
                </c:pt>
                <c:pt idx="311">
                  <c:v>21.887491344711474</c:v>
                </c:pt>
                <c:pt idx="312">
                  <c:v>22.104902118786782</c:v>
                </c:pt>
                <c:pt idx="313">
                  <c:v>22.198189578432235</c:v>
                </c:pt>
                <c:pt idx="314">
                  <c:v>22.539641358132815</c:v>
                </c:pt>
                <c:pt idx="315">
                  <c:v>22.665099403754816</c:v>
                </c:pt>
                <c:pt idx="316">
                  <c:v>22.467826198675024</c:v>
                </c:pt>
                <c:pt idx="317">
                  <c:v>22.045266646365469</c:v>
                </c:pt>
                <c:pt idx="318">
                  <c:v>21.850425972068699</c:v>
                </c:pt>
                <c:pt idx="319">
                  <c:v>21.833194994288554</c:v>
                </c:pt>
                <c:pt idx="320">
                  <c:v>22.184944791852299</c:v>
                </c:pt>
                <c:pt idx="321">
                  <c:v>22.465657197834044</c:v>
                </c:pt>
                <c:pt idx="322">
                  <c:v>22.495925947503235</c:v>
                </c:pt>
                <c:pt idx="323">
                  <c:v>22.60496101432771</c:v>
                </c:pt>
                <c:pt idx="324">
                  <c:v>22.537694044178277</c:v>
                </c:pt>
                <c:pt idx="325">
                  <c:v>22.088080310506676</c:v>
                </c:pt>
                <c:pt idx="326">
                  <c:v>21.52637544719974</c:v>
                </c:pt>
                <c:pt idx="327">
                  <c:v>21.495413121330039</c:v>
                </c:pt>
                <c:pt idx="328">
                  <c:v>21.898190566032987</c:v>
                </c:pt>
                <c:pt idx="329">
                  <c:v>22.596221393793723</c:v>
                </c:pt>
                <c:pt idx="330">
                  <c:v>22.531035634526397</c:v>
                </c:pt>
                <c:pt idx="331">
                  <c:v>22.373209524353257</c:v>
                </c:pt>
                <c:pt idx="332">
                  <c:v>22.03224991507544</c:v>
                </c:pt>
                <c:pt idx="333">
                  <c:v>21.570246658274808</c:v>
                </c:pt>
                <c:pt idx="334">
                  <c:v>21.440432275174125</c:v>
                </c:pt>
                <c:pt idx="335">
                  <c:v>21.574318690667035</c:v>
                </c:pt>
                <c:pt idx="336">
                  <c:v>21.843577759396855</c:v>
                </c:pt>
                <c:pt idx="337">
                  <c:v>21.8351740861862</c:v>
                </c:pt>
                <c:pt idx="338">
                  <c:v>21.450657552305106</c:v>
                </c:pt>
                <c:pt idx="339">
                  <c:v>21.164162577217951</c:v>
                </c:pt>
                <c:pt idx="340">
                  <c:v>21.239184291217065</c:v>
                </c:pt>
                <c:pt idx="341">
                  <c:v>21.768954469227069</c:v>
                </c:pt>
                <c:pt idx="342">
                  <c:v>21.853659059899712</c:v>
                </c:pt>
                <c:pt idx="343">
                  <c:v>21.54568914037311</c:v>
                </c:pt>
                <c:pt idx="344">
                  <c:v>21.339355617193835</c:v>
                </c:pt>
                <c:pt idx="345">
                  <c:v>21.361509661181497</c:v>
                </c:pt>
                <c:pt idx="346">
                  <c:v>21.576356697419886</c:v>
                </c:pt>
                <c:pt idx="347">
                  <c:v>21.615586906886712</c:v>
                </c:pt>
                <c:pt idx="348">
                  <c:v>21.497608290626754</c:v>
                </c:pt>
                <c:pt idx="349">
                  <c:v>21.394160527819832</c:v>
                </c:pt>
                <c:pt idx="350">
                  <c:v>21.533059246650208</c:v>
                </c:pt>
                <c:pt idx="351">
                  <c:v>21.883155420301406</c:v>
                </c:pt>
                <c:pt idx="352">
                  <c:v>22.313022990290605</c:v>
                </c:pt>
                <c:pt idx="353">
                  <c:v>22.416772640071148</c:v>
                </c:pt>
                <c:pt idx="354">
                  <c:v>22.212429124873253</c:v>
                </c:pt>
                <c:pt idx="355">
                  <c:v>21.978891132753255</c:v>
                </c:pt>
                <c:pt idx="356">
                  <c:v>21.871082901041429</c:v>
                </c:pt>
                <c:pt idx="357">
                  <c:v>21.861226039096533</c:v>
                </c:pt>
                <c:pt idx="358">
                  <c:v>21.849422942831698</c:v>
                </c:pt>
                <c:pt idx="359">
                  <c:v>21.456284333907597</c:v>
                </c:pt>
                <c:pt idx="360">
                  <c:v>20.957137174829185</c:v>
                </c:pt>
                <c:pt idx="361">
                  <c:v>20.861994458860952</c:v>
                </c:pt>
                <c:pt idx="362">
                  <c:v>21.119978673197625</c:v>
                </c:pt>
                <c:pt idx="363">
                  <c:v>21.500654179860632</c:v>
                </c:pt>
              </c:numCache>
            </c:numRef>
          </c:yVal>
          <c:smooth val="0"/>
        </c:ser>
        <c:ser>
          <c:idx val="1"/>
          <c:order val="1"/>
          <c:tx>
            <c:v>Specimen: 2</c:v>
          </c:tx>
          <c:spPr>
            <a:ln w="12700">
              <a:solidFill>
                <a:srgbClr val="ED7D31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Data'!$C$4:$C$373</c:f>
              <c:numCache>
                <c:formatCode>General</c:formatCode>
                <c:ptCount val="370"/>
                <c:pt idx="0">
                  <c:v>3.7819288844582433</c:v>
                </c:pt>
                <c:pt idx="1">
                  <c:v>6.9238995567599995</c:v>
                </c:pt>
                <c:pt idx="2">
                  <c:v>8.5020986914177108</c:v>
                </c:pt>
                <c:pt idx="3">
                  <c:v>9.3189681928699901</c:v>
                </c:pt>
                <c:pt idx="4">
                  <c:v>10.806274205414512</c:v>
                </c:pt>
                <c:pt idx="5">
                  <c:v>11.142378293356947</c:v>
                </c:pt>
                <c:pt idx="6">
                  <c:v>12.564966278369791</c:v>
                </c:pt>
                <c:pt idx="7">
                  <c:v>14.177282476208036</c:v>
                </c:pt>
                <c:pt idx="8">
                  <c:v>14.797206279912331</c:v>
                </c:pt>
                <c:pt idx="9">
                  <c:v>15.615874995237373</c:v>
                </c:pt>
                <c:pt idx="10">
                  <c:v>15.969043988165438</c:v>
                </c:pt>
                <c:pt idx="11">
                  <c:v>16.229349877326154</c:v>
                </c:pt>
                <c:pt idx="12">
                  <c:v>16.806879867154077</c:v>
                </c:pt>
                <c:pt idx="13">
                  <c:v>16.338720625081031</c:v>
                </c:pt>
                <c:pt idx="14">
                  <c:v>17.807775579875599</c:v>
                </c:pt>
                <c:pt idx="15">
                  <c:v>17.461754366052254</c:v>
                </c:pt>
                <c:pt idx="16">
                  <c:v>17.717902107080917</c:v>
                </c:pt>
                <c:pt idx="17">
                  <c:v>17.553055860089398</c:v>
                </c:pt>
                <c:pt idx="18">
                  <c:v>17.74052966617429</c:v>
                </c:pt>
                <c:pt idx="19">
                  <c:v>17.974961242210696</c:v>
                </c:pt>
                <c:pt idx="20">
                  <c:v>18.157148892322333</c:v>
                </c:pt>
                <c:pt idx="21">
                  <c:v>18.530940018909348</c:v>
                </c:pt>
                <c:pt idx="22">
                  <c:v>19.166151111271297</c:v>
                </c:pt>
                <c:pt idx="23">
                  <c:v>19.403230606150377</c:v>
                </c:pt>
                <c:pt idx="24">
                  <c:v>20.037275881035058</c:v>
                </c:pt>
                <c:pt idx="25">
                  <c:v>20.330741446007394</c:v>
                </c:pt>
                <c:pt idx="26">
                  <c:v>20.675184299751599</c:v>
                </c:pt>
                <c:pt idx="27">
                  <c:v>21.205403253999542</c:v>
                </c:pt>
                <c:pt idx="28">
                  <c:v>21.373523649863802</c:v>
                </c:pt>
                <c:pt idx="29">
                  <c:v>21.581325362671794</c:v>
                </c:pt>
                <c:pt idx="30">
                  <c:v>22.205832180891104</c:v>
                </c:pt>
                <c:pt idx="31">
                  <c:v>22.772922789228769</c:v>
                </c:pt>
                <c:pt idx="32">
                  <c:v>23.268834680619488</c:v>
                </c:pt>
                <c:pt idx="33">
                  <c:v>23.456535021543534</c:v>
                </c:pt>
                <c:pt idx="34">
                  <c:v>24.022625810508803</c:v>
                </c:pt>
                <c:pt idx="35">
                  <c:v>24.450636810382946</c:v>
                </c:pt>
                <c:pt idx="36">
                  <c:v>24.936212025994863</c:v>
                </c:pt>
                <c:pt idx="37">
                  <c:v>25.454727396467483</c:v>
                </c:pt>
                <c:pt idx="38">
                  <c:v>25.896757915970113</c:v>
                </c:pt>
                <c:pt idx="39">
                  <c:v>26.497637493738964</c:v>
                </c:pt>
                <c:pt idx="40">
                  <c:v>26.756211966517053</c:v>
                </c:pt>
                <c:pt idx="41">
                  <c:v>27.344408195553605</c:v>
                </c:pt>
                <c:pt idx="42">
                  <c:v>27.622674501685715</c:v>
                </c:pt>
                <c:pt idx="43">
                  <c:v>28.230790670651601</c:v>
                </c:pt>
                <c:pt idx="44">
                  <c:v>28.788368593087757</c:v>
                </c:pt>
                <c:pt idx="45">
                  <c:v>29.426109888733102</c:v>
                </c:pt>
                <c:pt idx="46">
                  <c:v>29.962337579661725</c:v>
                </c:pt>
                <c:pt idx="47">
                  <c:v>30.350745363701087</c:v>
                </c:pt>
                <c:pt idx="48">
                  <c:v>30.731659626356358</c:v>
                </c:pt>
                <c:pt idx="49">
                  <c:v>31.29751817290083</c:v>
                </c:pt>
                <c:pt idx="50">
                  <c:v>31.868678162672211</c:v>
                </c:pt>
                <c:pt idx="51">
                  <c:v>32.483837407056463</c:v>
                </c:pt>
                <c:pt idx="52">
                  <c:v>33.016460854309649</c:v>
                </c:pt>
                <c:pt idx="53">
                  <c:v>33.602888383131372</c:v>
                </c:pt>
                <c:pt idx="54">
                  <c:v>34.34058788315766</c:v>
                </c:pt>
                <c:pt idx="55">
                  <c:v>34.763784192500538</c:v>
                </c:pt>
                <c:pt idx="56">
                  <c:v>35.471941159391967</c:v>
                </c:pt>
                <c:pt idx="57">
                  <c:v>36.03567437777226</c:v>
                </c:pt>
                <c:pt idx="58">
                  <c:v>36.645167803379216</c:v>
                </c:pt>
                <c:pt idx="59">
                  <c:v>37.338251403960712</c:v>
                </c:pt>
                <c:pt idx="60">
                  <c:v>38.095945636978719</c:v>
                </c:pt>
                <c:pt idx="61">
                  <c:v>38.706655263629933</c:v>
                </c:pt>
                <c:pt idx="62">
                  <c:v>39.407125426470067</c:v>
                </c:pt>
                <c:pt idx="63">
                  <c:v>39.981383508768836</c:v>
                </c:pt>
                <c:pt idx="64">
                  <c:v>40.878275039371694</c:v>
                </c:pt>
                <c:pt idx="65">
                  <c:v>41.628584508635754</c:v>
                </c:pt>
                <c:pt idx="66">
                  <c:v>42.496289153474777</c:v>
                </c:pt>
                <c:pt idx="67">
                  <c:v>43.299851694193379</c:v>
                </c:pt>
                <c:pt idx="68">
                  <c:v>44.194924687899238</c:v>
                </c:pt>
                <c:pt idx="69">
                  <c:v>44.937433665087717</c:v>
                </c:pt>
                <c:pt idx="70">
                  <c:v>46.094312559055467</c:v>
                </c:pt>
                <c:pt idx="71">
                  <c:v>47.677309472030117</c:v>
                </c:pt>
                <c:pt idx="72">
                  <c:v>49.067206116365597</c:v>
                </c:pt>
                <c:pt idx="73">
                  <c:v>50.674843847504981</c:v>
                </c:pt>
                <c:pt idx="74">
                  <c:v>52.350431317548484</c:v>
                </c:pt>
                <c:pt idx="75">
                  <c:v>53.957866591677544</c:v>
                </c:pt>
                <c:pt idx="76">
                  <c:v>56.045566330866912</c:v>
                </c:pt>
                <c:pt idx="77">
                  <c:v>57.901561859294809</c:v>
                </c:pt>
                <c:pt idx="78">
                  <c:v>59.3672397498637</c:v>
                </c:pt>
                <c:pt idx="79">
                  <c:v>60.892598016794615</c:v>
                </c:pt>
                <c:pt idx="80">
                  <c:v>62.341494383392693</c:v>
                </c:pt>
                <c:pt idx="81">
                  <c:v>63.877854795550256</c:v>
                </c:pt>
                <c:pt idx="82">
                  <c:v>65.930795741445394</c:v>
                </c:pt>
                <c:pt idx="83">
                  <c:v>67.735722353466414</c:v>
                </c:pt>
                <c:pt idx="84">
                  <c:v>69.814537195181344</c:v>
                </c:pt>
                <c:pt idx="85">
                  <c:v>72.072105698442726</c:v>
                </c:pt>
                <c:pt idx="86">
                  <c:v>74.196246548049814</c:v>
                </c:pt>
                <c:pt idx="87">
                  <c:v>76.342100877510404</c:v>
                </c:pt>
                <c:pt idx="88">
                  <c:v>79.561699579445431</c:v>
                </c:pt>
                <c:pt idx="89">
                  <c:v>82.367087838102719</c:v>
                </c:pt>
                <c:pt idx="90">
                  <c:v>84.860904560085274</c:v>
                </c:pt>
                <c:pt idx="91">
                  <c:v>87.417871133710875</c:v>
                </c:pt>
                <c:pt idx="92">
                  <c:v>90.007246590281596</c:v>
                </c:pt>
                <c:pt idx="93">
                  <c:v>92.921138048830869</c:v>
                </c:pt>
                <c:pt idx="94">
                  <c:v>95.980125963003189</c:v>
                </c:pt>
                <c:pt idx="95">
                  <c:v>100.86238779914299</c:v>
                </c:pt>
                <c:pt idx="96">
                  <c:v>111.66589799879088</c:v>
                </c:pt>
                <c:pt idx="97">
                  <c:v>127.0836513069641</c:v>
                </c:pt>
                <c:pt idx="98">
                  <c:v>135.29220487961348</c:v>
                </c:pt>
                <c:pt idx="99">
                  <c:v>140.42238851562973</c:v>
                </c:pt>
                <c:pt idx="100">
                  <c:v>144.63459552506907</c:v>
                </c:pt>
                <c:pt idx="101">
                  <c:v>148.13822659347099</c:v>
                </c:pt>
                <c:pt idx="102">
                  <c:v>151.34846455005717</c:v>
                </c:pt>
                <c:pt idx="103">
                  <c:v>154.24195300845599</c:v>
                </c:pt>
                <c:pt idx="104">
                  <c:v>156.97177224207101</c:v>
                </c:pt>
                <c:pt idx="105">
                  <c:v>159.48109371286444</c:v>
                </c:pt>
                <c:pt idx="106">
                  <c:v>162.11714573304729</c:v>
                </c:pt>
                <c:pt idx="107">
                  <c:v>164.29107314752451</c:v>
                </c:pt>
                <c:pt idx="108">
                  <c:v>165.98692175208731</c:v>
                </c:pt>
                <c:pt idx="109">
                  <c:v>167.64968490505882</c:v>
                </c:pt>
                <c:pt idx="110">
                  <c:v>168.87783270837446</c:v>
                </c:pt>
                <c:pt idx="111">
                  <c:v>170.27848926352263</c:v>
                </c:pt>
                <c:pt idx="112">
                  <c:v>171.42556193435618</c:v>
                </c:pt>
                <c:pt idx="113">
                  <c:v>172.39889401771168</c:v>
                </c:pt>
                <c:pt idx="114">
                  <c:v>173.17403868016203</c:v>
                </c:pt>
                <c:pt idx="115">
                  <c:v>174.26530889856639</c:v>
                </c:pt>
                <c:pt idx="116">
                  <c:v>175.37117652024983</c:v>
                </c:pt>
                <c:pt idx="117">
                  <c:v>176.19532464288281</c:v>
                </c:pt>
                <c:pt idx="118">
                  <c:v>177.3119687068808</c:v>
                </c:pt>
                <c:pt idx="119">
                  <c:v>178.74861902969883</c:v>
                </c:pt>
                <c:pt idx="120">
                  <c:v>179.66854916961958</c:v>
                </c:pt>
                <c:pt idx="121">
                  <c:v>180.69361377908461</c:v>
                </c:pt>
                <c:pt idx="122">
                  <c:v>181.74018562354692</c:v>
                </c:pt>
                <c:pt idx="123">
                  <c:v>183.00540284891579</c:v>
                </c:pt>
                <c:pt idx="124">
                  <c:v>184.29451699236566</c:v>
                </c:pt>
                <c:pt idx="125">
                  <c:v>185.43846801283573</c:v>
                </c:pt>
                <c:pt idx="126">
                  <c:v>186.474125547787</c:v>
                </c:pt>
                <c:pt idx="127">
                  <c:v>187.67309047264195</c:v>
                </c:pt>
                <c:pt idx="128">
                  <c:v>188.89861295945917</c:v>
                </c:pt>
                <c:pt idx="129">
                  <c:v>189.94541769814455</c:v>
                </c:pt>
                <c:pt idx="130">
                  <c:v>190.84681640798655</c:v>
                </c:pt>
                <c:pt idx="131">
                  <c:v>192.23225576563857</c:v>
                </c:pt>
                <c:pt idx="132">
                  <c:v>193.35814909777667</c:v>
                </c:pt>
                <c:pt idx="133">
                  <c:v>194.40513653674191</c:v>
                </c:pt>
                <c:pt idx="134">
                  <c:v>195.79489811596667</c:v>
                </c:pt>
                <c:pt idx="135">
                  <c:v>197.01876282468132</c:v>
                </c:pt>
                <c:pt idx="136">
                  <c:v>198.08528744825477</c:v>
                </c:pt>
                <c:pt idx="137">
                  <c:v>199.46743162889152</c:v>
                </c:pt>
                <c:pt idx="138">
                  <c:v>200.61679549479996</c:v>
                </c:pt>
                <c:pt idx="139">
                  <c:v>202.05530100878724</c:v>
                </c:pt>
                <c:pt idx="140">
                  <c:v>203.38910789431949</c:v>
                </c:pt>
                <c:pt idx="141">
                  <c:v>204.78191020043064</c:v>
                </c:pt>
                <c:pt idx="142">
                  <c:v>206.29266795910641</c:v>
                </c:pt>
                <c:pt idx="143">
                  <c:v>207.59083996736237</c:v>
                </c:pt>
                <c:pt idx="144">
                  <c:v>208.85602228166587</c:v>
                </c:pt>
                <c:pt idx="145">
                  <c:v>210.43943103908896</c:v>
                </c:pt>
                <c:pt idx="146">
                  <c:v>211.92414817434999</c:v>
                </c:pt>
                <c:pt idx="147">
                  <c:v>214.00583441134793</c:v>
                </c:pt>
                <c:pt idx="148">
                  <c:v>215.72665746694369</c:v>
                </c:pt>
                <c:pt idx="149">
                  <c:v>217.39392196316558</c:v>
                </c:pt>
                <c:pt idx="150">
                  <c:v>219.38411081792179</c:v>
                </c:pt>
                <c:pt idx="151">
                  <c:v>221.04227841321716</c:v>
                </c:pt>
                <c:pt idx="152">
                  <c:v>223.31933890400512</c:v>
                </c:pt>
                <c:pt idx="153">
                  <c:v>225.6106208310961</c:v>
                </c:pt>
                <c:pt idx="154">
                  <c:v>227.71413741975618</c:v>
                </c:pt>
                <c:pt idx="155">
                  <c:v>229.95142176491953</c:v>
                </c:pt>
                <c:pt idx="156">
                  <c:v>232.19573141930144</c:v>
                </c:pt>
                <c:pt idx="157">
                  <c:v>234.34215115543711</c:v>
                </c:pt>
                <c:pt idx="158">
                  <c:v>236.58529823322777</c:v>
                </c:pt>
                <c:pt idx="159">
                  <c:v>238.74935432552235</c:v>
                </c:pt>
                <c:pt idx="160">
                  <c:v>241.01666750875671</c:v>
                </c:pt>
                <c:pt idx="161">
                  <c:v>243.31035033796027</c:v>
                </c:pt>
                <c:pt idx="162">
                  <c:v>245.57934250651402</c:v>
                </c:pt>
                <c:pt idx="163">
                  <c:v>247.83425238516958</c:v>
                </c:pt>
                <c:pt idx="164">
                  <c:v>250.42545557792155</c:v>
                </c:pt>
                <c:pt idx="165">
                  <c:v>252.53626488493504</c:v>
                </c:pt>
                <c:pt idx="166">
                  <c:v>254.95667202011191</c:v>
                </c:pt>
                <c:pt idx="167">
                  <c:v>257.28954916647911</c:v>
                </c:pt>
                <c:pt idx="168">
                  <c:v>259.7092223121457</c:v>
                </c:pt>
                <c:pt idx="169">
                  <c:v>262.04552766658196</c:v>
                </c:pt>
                <c:pt idx="170">
                  <c:v>264.55762908354757</c:v>
                </c:pt>
                <c:pt idx="171">
                  <c:v>266.96696201257703</c:v>
                </c:pt>
                <c:pt idx="172">
                  <c:v>269.45949280521347</c:v>
                </c:pt>
                <c:pt idx="173">
                  <c:v>271.76156655218136</c:v>
                </c:pt>
                <c:pt idx="174">
                  <c:v>274.13312702171066</c:v>
                </c:pt>
                <c:pt idx="175">
                  <c:v>277.07605801095212</c:v>
                </c:pt>
                <c:pt idx="176">
                  <c:v>279.67464426769732</c:v>
                </c:pt>
                <c:pt idx="177">
                  <c:v>282.07958242522182</c:v>
                </c:pt>
                <c:pt idx="178">
                  <c:v>284.79776633068087</c:v>
                </c:pt>
                <c:pt idx="179">
                  <c:v>287.36950737533152</c:v>
                </c:pt>
                <c:pt idx="180">
                  <c:v>290.16256925677237</c:v>
                </c:pt>
                <c:pt idx="181">
                  <c:v>292.9542166665866</c:v>
                </c:pt>
                <c:pt idx="182">
                  <c:v>295.85671657931317</c:v>
                </c:pt>
                <c:pt idx="183">
                  <c:v>298.16666640619439</c:v>
                </c:pt>
                <c:pt idx="184">
                  <c:v>300.88406583639028</c:v>
                </c:pt>
                <c:pt idx="185">
                  <c:v>303.62540232678333</c:v>
                </c:pt>
                <c:pt idx="186">
                  <c:v>306.62468100851015</c:v>
                </c:pt>
                <c:pt idx="187">
                  <c:v>309.47129183125355</c:v>
                </c:pt>
                <c:pt idx="188">
                  <c:v>312.56785323509814</c:v>
                </c:pt>
                <c:pt idx="189">
                  <c:v>315.09797558047336</c:v>
                </c:pt>
                <c:pt idx="190">
                  <c:v>317.99612252093368</c:v>
                </c:pt>
                <c:pt idx="191">
                  <c:v>320.76761325265863</c:v>
                </c:pt>
                <c:pt idx="192">
                  <c:v>323.82292477630665</c:v>
                </c:pt>
                <c:pt idx="193">
                  <c:v>327.11317864172088</c:v>
                </c:pt>
                <c:pt idx="194">
                  <c:v>330.06600186600809</c:v>
                </c:pt>
                <c:pt idx="195">
                  <c:v>333.16407879348139</c:v>
                </c:pt>
                <c:pt idx="196">
                  <c:v>336.44149390637347</c:v>
                </c:pt>
                <c:pt idx="197">
                  <c:v>339.46153318735963</c:v>
                </c:pt>
                <c:pt idx="198">
                  <c:v>342.55730541866689</c:v>
                </c:pt>
                <c:pt idx="199">
                  <c:v>345.64804931845606</c:v>
                </c:pt>
                <c:pt idx="200">
                  <c:v>348.31486394132446</c:v>
                </c:pt>
                <c:pt idx="201">
                  <c:v>351.21131803903631</c:v>
                </c:pt>
                <c:pt idx="202">
                  <c:v>354.49013207614843</c:v>
                </c:pt>
                <c:pt idx="203">
                  <c:v>357.4901604215932</c:v>
                </c:pt>
                <c:pt idx="204">
                  <c:v>360.35205034258325</c:v>
                </c:pt>
                <c:pt idx="205">
                  <c:v>363.32955493821288</c:v>
                </c:pt>
                <c:pt idx="206">
                  <c:v>366.29070365057072</c:v>
                </c:pt>
                <c:pt idx="207">
                  <c:v>369.61999274595996</c:v>
                </c:pt>
                <c:pt idx="208">
                  <c:v>372.70784041486962</c:v>
                </c:pt>
                <c:pt idx="209">
                  <c:v>376.20184965873244</c:v>
                </c:pt>
                <c:pt idx="210">
                  <c:v>379.50743490187693</c:v>
                </c:pt>
                <c:pt idx="211">
                  <c:v>383.06113457945594</c:v>
                </c:pt>
                <c:pt idx="212">
                  <c:v>386.23355155155332</c:v>
                </c:pt>
                <c:pt idx="213">
                  <c:v>389.45929104939688</c:v>
                </c:pt>
                <c:pt idx="214">
                  <c:v>392.7400730568861</c:v>
                </c:pt>
                <c:pt idx="215">
                  <c:v>396.21998673566327</c:v>
                </c:pt>
                <c:pt idx="216">
                  <c:v>399.59713755565355</c:v>
                </c:pt>
                <c:pt idx="217">
                  <c:v>403.30127303223287</c:v>
                </c:pt>
                <c:pt idx="218">
                  <c:v>406.58988802050385</c:v>
                </c:pt>
                <c:pt idx="219">
                  <c:v>410.05273699373964</c:v>
                </c:pt>
                <c:pt idx="220">
                  <c:v>413.55599457270671</c:v>
                </c:pt>
                <c:pt idx="221">
                  <c:v>417.20381577364026</c:v>
                </c:pt>
                <c:pt idx="222">
                  <c:v>421.26903825361438</c:v>
                </c:pt>
                <c:pt idx="223">
                  <c:v>424.75873885390814</c:v>
                </c:pt>
                <c:pt idx="224">
                  <c:v>427.99870795120864</c:v>
                </c:pt>
                <c:pt idx="225">
                  <c:v>431.50180130255666</c:v>
                </c:pt>
                <c:pt idx="226">
                  <c:v>435.01156389854725</c:v>
                </c:pt>
                <c:pt idx="227">
                  <c:v>438.42126434306823</c:v>
                </c:pt>
                <c:pt idx="228">
                  <c:v>441.96746571196979</c:v>
                </c:pt>
                <c:pt idx="229">
                  <c:v>445.62227113470783</c:v>
                </c:pt>
                <c:pt idx="230">
                  <c:v>449.63503204207808</c:v>
                </c:pt>
                <c:pt idx="231">
                  <c:v>453.68638448745969</c:v>
                </c:pt>
                <c:pt idx="232">
                  <c:v>458.18912305067266</c:v>
                </c:pt>
                <c:pt idx="233">
                  <c:v>462.81784443645</c:v>
                </c:pt>
                <c:pt idx="234">
                  <c:v>468.56384863665102</c:v>
                </c:pt>
                <c:pt idx="235">
                  <c:v>473.94709268411691</c:v>
                </c:pt>
                <c:pt idx="236">
                  <c:v>481.13174842887219</c:v>
                </c:pt>
                <c:pt idx="237">
                  <c:v>486.37790796913083</c:v>
                </c:pt>
                <c:pt idx="238">
                  <c:v>492.2492675418469</c:v>
                </c:pt>
                <c:pt idx="239">
                  <c:v>497.16865185784798</c:v>
                </c:pt>
                <c:pt idx="240">
                  <c:v>502.09212870508316</c:v>
                </c:pt>
                <c:pt idx="241">
                  <c:v>506.20448243706545</c:v>
                </c:pt>
                <c:pt idx="242">
                  <c:v>510.97408675686165</c:v>
                </c:pt>
                <c:pt idx="243">
                  <c:v>515.25868256030219</c:v>
                </c:pt>
                <c:pt idx="244">
                  <c:v>519.74350304365396</c:v>
                </c:pt>
                <c:pt idx="245">
                  <c:v>525.81402875599531</c:v>
                </c:pt>
                <c:pt idx="246">
                  <c:v>530.64796694852896</c:v>
                </c:pt>
                <c:pt idx="247">
                  <c:v>534.93266951122223</c:v>
                </c:pt>
                <c:pt idx="248">
                  <c:v>539.90066681459882</c:v>
                </c:pt>
                <c:pt idx="249">
                  <c:v>546.23552531592441</c:v>
                </c:pt>
                <c:pt idx="250">
                  <c:v>552.66445189696105</c:v>
                </c:pt>
                <c:pt idx="251">
                  <c:v>560.21131160436369</c:v>
                </c:pt>
                <c:pt idx="252">
                  <c:v>567.27706854291841</c:v>
                </c:pt>
                <c:pt idx="253">
                  <c:v>573.2629755838509</c:v>
                </c:pt>
                <c:pt idx="254">
                  <c:v>579.37619325192816</c:v>
                </c:pt>
                <c:pt idx="255">
                  <c:v>586.8566607584205</c:v>
                </c:pt>
                <c:pt idx="256">
                  <c:v>592.30604074414043</c:v>
                </c:pt>
                <c:pt idx="257">
                  <c:v>599.63459685639646</c:v>
                </c:pt>
                <c:pt idx="258">
                  <c:v>606.32102649114472</c:v>
                </c:pt>
                <c:pt idx="259">
                  <c:v>614.1210582706683</c:v>
                </c:pt>
                <c:pt idx="260">
                  <c:v>620.70387738830902</c:v>
                </c:pt>
                <c:pt idx="261">
                  <c:v>626.15245060341545</c:v>
                </c:pt>
                <c:pt idx="262">
                  <c:v>632.51360813962026</c:v>
                </c:pt>
                <c:pt idx="263">
                  <c:v>639.43262801024696</c:v>
                </c:pt>
                <c:pt idx="264">
                  <c:v>645.87454948455411</c:v>
                </c:pt>
                <c:pt idx="265">
                  <c:v>654.84224461808458</c:v>
                </c:pt>
                <c:pt idx="266">
                  <c:v>662.96898315557542</c:v>
                </c:pt>
                <c:pt idx="267">
                  <c:v>669.54617669797983</c:v>
                </c:pt>
                <c:pt idx="268">
                  <c:v>678.15446412529741</c:v>
                </c:pt>
                <c:pt idx="269">
                  <c:v>685.6576140256501</c:v>
                </c:pt>
                <c:pt idx="270">
                  <c:v>693.99254986726271</c:v>
                </c:pt>
                <c:pt idx="271">
                  <c:v>702.41401775147824</c:v>
                </c:pt>
                <c:pt idx="272">
                  <c:v>710.73400272117783</c:v>
                </c:pt>
                <c:pt idx="273">
                  <c:v>717.82052952358276</c:v>
                </c:pt>
                <c:pt idx="274">
                  <c:v>725.99007347358349</c:v>
                </c:pt>
                <c:pt idx="275">
                  <c:v>733.48386367451189</c:v>
                </c:pt>
                <c:pt idx="276">
                  <c:v>740.63475893843781</c:v>
                </c:pt>
                <c:pt idx="277">
                  <c:v>747.71467507099089</c:v>
                </c:pt>
                <c:pt idx="278">
                  <c:v>755.56158970983267</c:v>
                </c:pt>
                <c:pt idx="279">
                  <c:v>763.29495040093957</c:v>
                </c:pt>
                <c:pt idx="280">
                  <c:v>770.62912039256025</c:v>
                </c:pt>
                <c:pt idx="281">
                  <c:v>778.87710521625536</c:v>
                </c:pt>
                <c:pt idx="282">
                  <c:v>787.98826150862828</c:v>
                </c:pt>
                <c:pt idx="283">
                  <c:v>798.01808851988699</c:v>
                </c:pt>
                <c:pt idx="284">
                  <c:v>807.34975927592302</c:v>
                </c:pt>
                <c:pt idx="285">
                  <c:v>816.453703530241</c:v>
                </c:pt>
                <c:pt idx="286">
                  <c:v>826.24732864872863</c:v>
                </c:pt>
                <c:pt idx="287">
                  <c:v>835.40303798047307</c:v>
                </c:pt>
                <c:pt idx="288">
                  <c:v>843.7302619399909</c:v>
                </c:pt>
                <c:pt idx="289">
                  <c:v>856.26942289837609</c:v>
                </c:pt>
                <c:pt idx="290">
                  <c:v>868.56552310690597</c:v>
                </c:pt>
                <c:pt idx="291">
                  <c:v>878.78848987071956</c:v>
                </c:pt>
                <c:pt idx="292">
                  <c:v>888.56797944779089</c:v>
                </c:pt>
                <c:pt idx="293">
                  <c:v>903.17583733793276</c:v>
                </c:pt>
                <c:pt idx="294">
                  <c:v>916.32074151054269</c:v>
                </c:pt>
                <c:pt idx="295">
                  <c:v>929.4347356569624</c:v>
                </c:pt>
                <c:pt idx="296">
                  <c:v>941.21031653917134</c:v>
                </c:pt>
                <c:pt idx="297">
                  <c:v>952.11322592648457</c:v>
                </c:pt>
                <c:pt idx="298">
                  <c:v>963.19182109027543</c:v>
                </c:pt>
                <c:pt idx="299">
                  <c:v>972.3691233817699</c:v>
                </c:pt>
                <c:pt idx="300">
                  <c:v>981.42004366078982</c:v>
                </c:pt>
                <c:pt idx="301">
                  <c:v>990.70339298641215</c:v>
                </c:pt>
                <c:pt idx="302">
                  <c:v>999.53974409789419</c:v>
                </c:pt>
                <c:pt idx="303">
                  <c:v>1009.233050972091</c:v>
                </c:pt>
                <c:pt idx="304">
                  <c:v>1017.96848337136</c:v>
                </c:pt>
                <c:pt idx="305">
                  <c:v>1029.7774452263541</c:v>
                </c:pt>
                <c:pt idx="306">
                  <c:v>1040.347508007851</c:v>
                </c:pt>
                <c:pt idx="307">
                  <c:v>1052.1309443259634</c:v>
                </c:pt>
                <c:pt idx="308">
                  <c:v>1061.7490622689595</c:v>
                </c:pt>
                <c:pt idx="309">
                  <c:v>1071.6407520475971</c:v>
                </c:pt>
                <c:pt idx="310">
                  <c:v>1080.7624988958398</c:v>
                </c:pt>
                <c:pt idx="311">
                  <c:v>1091.2157669563142</c:v>
                </c:pt>
                <c:pt idx="312">
                  <c:v>1100.9483729499134</c:v>
                </c:pt>
                <c:pt idx="313">
                  <c:v>1111.5026752888712</c:v>
                </c:pt>
                <c:pt idx="314">
                  <c:v>1122.7324093704847</c:v>
                </c:pt>
                <c:pt idx="315">
                  <c:v>1134.1000764380731</c:v>
                </c:pt>
                <c:pt idx="316">
                  <c:v>1146.7669087530858</c:v>
                </c:pt>
                <c:pt idx="317">
                  <c:v>1159.782126159095</c:v>
                </c:pt>
                <c:pt idx="318">
                  <c:v>1171.9381243684852</c:v>
                </c:pt>
                <c:pt idx="319">
                  <c:v>1183.3019961128809</c:v>
                </c:pt>
                <c:pt idx="320">
                  <c:v>1194.7603351105097</c:v>
                </c:pt>
                <c:pt idx="321">
                  <c:v>1206.505379973823</c:v>
                </c:pt>
                <c:pt idx="322">
                  <c:v>1218.0032860005476</c:v>
                </c:pt>
                <c:pt idx="323">
                  <c:v>1228.3275986941437</c:v>
                </c:pt>
                <c:pt idx="324">
                  <c:v>1238.9330580499309</c:v>
                </c:pt>
                <c:pt idx="325">
                  <c:v>1251.5166866744137</c:v>
                </c:pt>
                <c:pt idx="326">
                  <c:v>1264.8124581070108</c:v>
                </c:pt>
                <c:pt idx="327">
                  <c:v>1278.2034628719962</c:v>
                </c:pt>
                <c:pt idx="328">
                  <c:v>1290.8698689028622</c:v>
                </c:pt>
                <c:pt idx="329">
                  <c:v>1302.2816936202294</c:v>
                </c:pt>
                <c:pt idx="330">
                  <c:v>1314.3857680314679</c:v>
                </c:pt>
                <c:pt idx="331">
                  <c:v>1326.5327341057819</c:v>
                </c:pt>
                <c:pt idx="332">
                  <c:v>1338.719222941688</c:v>
                </c:pt>
                <c:pt idx="333">
                  <c:v>1353.8699628333911</c:v>
                </c:pt>
                <c:pt idx="334">
                  <c:v>1370.1852275008839</c:v>
                </c:pt>
                <c:pt idx="335">
                  <c:v>1397.6132717119585</c:v>
                </c:pt>
                <c:pt idx="336">
                  <c:v>1415.4619216883796</c:v>
                </c:pt>
                <c:pt idx="337">
                  <c:v>1432.0853080442548</c:v>
                </c:pt>
                <c:pt idx="338">
                  <c:v>1446.3063018552023</c:v>
                </c:pt>
                <c:pt idx="339">
                  <c:v>1460.1625048684468</c:v>
                </c:pt>
                <c:pt idx="340">
                  <c:v>1475.4862092264848</c:v>
                </c:pt>
                <c:pt idx="341">
                  <c:v>1489.2345694164094</c:v>
                </c:pt>
                <c:pt idx="342">
                  <c:v>1502.6449461866209</c:v>
                </c:pt>
                <c:pt idx="343">
                  <c:v>1517.9429858715621</c:v>
                </c:pt>
                <c:pt idx="344">
                  <c:v>1532.2511891661538</c:v>
                </c:pt>
                <c:pt idx="345">
                  <c:v>1545.9399901499282</c:v>
                </c:pt>
                <c:pt idx="346">
                  <c:v>1561.0564631929001</c:v>
                </c:pt>
                <c:pt idx="347">
                  <c:v>1576.1244517203827</c:v>
                </c:pt>
                <c:pt idx="348">
                  <c:v>1591.8680389108365</c:v>
                </c:pt>
                <c:pt idx="349">
                  <c:v>1607.298570991298</c:v>
                </c:pt>
                <c:pt idx="350">
                  <c:v>1623.3328170671207</c:v>
                </c:pt>
                <c:pt idx="351">
                  <c:v>1638.0537580020546</c:v>
                </c:pt>
                <c:pt idx="352">
                  <c:v>1652.8595541699358</c:v>
                </c:pt>
                <c:pt idx="353">
                  <c:v>1667.8539559327644</c:v>
                </c:pt>
                <c:pt idx="354">
                  <c:v>1683.2633752835418</c:v>
                </c:pt>
                <c:pt idx="355">
                  <c:v>1698.3919828819398</c:v>
                </c:pt>
                <c:pt idx="356">
                  <c:v>1713.7960233537981</c:v>
                </c:pt>
                <c:pt idx="357">
                  <c:v>1732.0012151967069</c:v>
                </c:pt>
                <c:pt idx="358">
                  <c:v>1749.1312223782043</c:v>
                </c:pt>
                <c:pt idx="359">
                  <c:v>1769.2109521687794</c:v>
                </c:pt>
                <c:pt idx="360">
                  <c:v>1789.8285287208603</c:v>
                </c:pt>
                <c:pt idx="361">
                  <c:v>1807.6393802729835</c:v>
                </c:pt>
                <c:pt idx="362">
                  <c:v>1830.4036609638272</c:v>
                </c:pt>
                <c:pt idx="363">
                  <c:v>1851.1745040716171</c:v>
                </c:pt>
                <c:pt idx="364">
                  <c:v>1870.8783436157516</c:v>
                </c:pt>
                <c:pt idx="365">
                  <c:v>1891.7295451720825</c:v>
                </c:pt>
                <c:pt idx="366">
                  <c:v>1917.7286131634871</c:v>
                </c:pt>
                <c:pt idx="367">
                  <c:v>1938.6052086128072</c:v>
                </c:pt>
                <c:pt idx="368">
                  <c:v>1958.8705912807111</c:v>
                </c:pt>
                <c:pt idx="369">
                  <c:v>1982.1379653452773</c:v>
                </c:pt>
              </c:numCache>
            </c:numRef>
          </c:xVal>
          <c:yVal>
            <c:numRef>
              <c:f>'[CHS_Modulus.xlsx]NS Data'!$D$4:$D$373</c:f>
              <c:numCache>
                <c:formatCode>General</c:formatCode>
                <c:ptCount val="370"/>
                <c:pt idx="0">
                  <c:v>1.1385577933374314E-158</c:v>
                </c:pt>
                <c:pt idx="1">
                  <c:v>1.2494921134310764E-158</c:v>
                </c:pt>
                <c:pt idx="2">
                  <c:v>1.4340499871915062E-158</c:v>
                </c:pt>
                <c:pt idx="3">
                  <c:v>1.6643262027338567E-158</c:v>
                </c:pt>
                <c:pt idx="4">
                  <c:v>0.46207872318314885</c:v>
                </c:pt>
                <c:pt idx="5">
                  <c:v>0.51696442479578486</c:v>
                </c:pt>
                <c:pt idx="6">
                  <c:v>0.61001069314866019</c:v>
                </c:pt>
                <c:pt idx="7">
                  <c:v>0.69203790227717532</c:v>
                </c:pt>
                <c:pt idx="8">
                  <c:v>0.73740081732442675</c:v>
                </c:pt>
                <c:pt idx="9">
                  <c:v>0.81864908344382936</c:v>
                </c:pt>
                <c:pt idx="10">
                  <c:v>0.93737898855821611</c:v>
                </c:pt>
                <c:pt idx="11">
                  <c:v>1.0402118470912578</c:v>
                </c:pt>
                <c:pt idx="12">
                  <c:v>1.1752060954956201</c:v>
                </c:pt>
                <c:pt idx="13">
                  <c:v>1.3402883983666931</c:v>
                </c:pt>
                <c:pt idx="14">
                  <c:v>1.5722626988597517</c:v>
                </c:pt>
                <c:pt idx="15">
                  <c:v>1.7347564065381385</c:v>
                </c:pt>
                <c:pt idx="16">
                  <c:v>1.9510003486442367</c:v>
                </c:pt>
                <c:pt idx="17">
                  <c:v>2.1632414599751977</c:v>
                </c:pt>
                <c:pt idx="18">
                  <c:v>2.4073433814128111</c:v>
                </c:pt>
                <c:pt idx="19">
                  <c:v>2.6613164821842665</c:v>
                </c:pt>
                <c:pt idx="20">
                  <c:v>2.7884178061775806</c:v>
                </c:pt>
                <c:pt idx="21">
                  <c:v>3.4763389586810889</c:v>
                </c:pt>
                <c:pt idx="22">
                  <c:v>3.8794406240784438</c:v>
                </c:pt>
                <c:pt idx="23">
                  <c:v>4.2526721505330061</c:v>
                </c:pt>
                <c:pt idx="24">
                  <c:v>4.5893180802109637</c:v>
                </c:pt>
                <c:pt idx="25">
                  <c:v>5.0008737571203739</c:v>
                </c:pt>
                <c:pt idx="26">
                  <c:v>5.3138345617654972</c:v>
                </c:pt>
                <c:pt idx="27">
                  <c:v>5.849719429860281</c:v>
                </c:pt>
                <c:pt idx="28">
                  <c:v>6.4621029055514185</c:v>
                </c:pt>
                <c:pt idx="29">
                  <c:v>6.9080454099946396</c:v>
                </c:pt>
                <c:pt idx="30">
                  <c:v>7.0179888780025728</c:v>
                </c:pt>
                <c:pt idx="31">
                  <c:v>6.8990787543849912</c:v>
                </c:pt>
                <c:pt idx="32">
                  <c:v>7.0936246442239126</c:v>
                </c:pt>
                <c:pt idx="33">
                  <c:v>7.5257365374309453</c:v>
                </c:pt>
                <c:pt idx="34">
                  <c:v>7.9272121916301259</c:v>
                </c:pt>
                <c:pt idx="35">
                  <c:v>7.9650143546506609</c:v>
                </c:pt>
                <c:pt idx="36">
                  <c:v>7.8795267496519479</c:v>
                </c:pt>
                <c:pt idx="37">
                  <c:v>8.1313675998098471</c:v>
                </c:pt>
                <c:pt idx="38">
                  <c:v>8.333734276548677</c:v>
                </c:pt>
                <c:pt idx="39">
                  <c:v>8.4290740525057721</c:v>
                </c:pt>
                <c:pt idx="40">
                  <c:v>8.5892350691426049</c:v>
                </c:pt>
                <c:pt idx="41">
                  <c:v>8.9741000771295081</c:v>
                </c:pt>
                <c:pt idx="42">
                  <c:v>9.3395946283787392</c:v>
                </c:pt>
                <c:pt idx="43">
                  <c:v>9.3315274341733012</c:v>
                </c:pt>
                <c:pt idx="44">
                  <c:v>9.0712055050660911</c:v>
                </c:pt>
                <c:pt idx="45">
                  <c:v>8.795867379126058</c:v>
                </c:pt>
                <c:pt idx="46">
                  <c:v>8.8331954158018124</c:v>
                </c:pt>
                <c:pt idx="47">
                  <c:v>9.4794552854653151</c:v>
                </c:pt>
                <c:pt idx="48">
                  <c:v>10.27237944123307</c:v>
                </c:pt>
                <c:pt idx="49">
                  <c:v>10.504527600050006</c:v>
                </c:pt>
                <c:pt idx="50">
                  <c:v>10.290375929258708</c:v>
                </c:pt>
                <c:pt idx="51">
                  <c:v>9.8930975792427294</c:v>
                </c:pt>
                <c:pt idx="52">
                  <c:v>9.7332756947605574</c:v>
                </c:pt>
                <c:pt idx="53">
                  <c:v>9.6602690739217589</c:v>
                </c:pt>
                <c:pt idx="54">
                  <c:v>9.7787218579371213</c:v>
                </c:pt>
                <c:pt idx="55">
                  <c:v>9.9225367733176171</c:v>
                </c:pt>
                <c:pt idx="56">
                  <c:v>10.126310847294878</c:v>
                </c:pt>
                <c:pt idx="57">
                  <c:v>10.326983210868072</c:v>
                </c:pt>
                <c:pt idx="58">
                  <c:v>10.435754900030457</c:v>
                </c:pt>
                <c:pt idx="59">
                  <c:v>10.217744886748038</c:v>
                </c:pt>
                <c:pt idx="60">
                  <c:v>10.047408112156532</c:v>
                </c:pt>
                <c:pt idx="61">
                  <c:v>9.9686682570034151</c:v>
                </c:pt>
                <c:pt idx="62">
                  <c:v>10.13806455259647</c:v>
                </c:pt>
                <c:pt idx="63">
                  <c:v>10.427145894149911</c:v>
                </c:pt>
                <c:pt idx="64">
                  <c:v>10.791577069172501</c:v>
                </c:pt>
                <c:pt idx="65">
                  <c:v>10.795757519757863</c:v>
                </c:pt>
                <c:pt idx="66">
                  <c:v>10.672905577452402</c:v>
                </c:pt>
                <c:pt idx="67">
                  <c:v>10.584025728652154</c:v>
                </c:pt>
                <c:pt idx="68">
                  <c:v>10.636055575821539</c:v>
                </c:pt>
                <c:pt idx="69">
                  <c:v>10.765318686283267</c:v>
                </c:pt>
                <c:pt idx="70">
                  <c:v>11.054441181402341</c:v>
                </c:pt>
                <c:pt idx="71">
                  <c:v>11.372688303400805</c:v>
                </c:pt>
                <c:pt idx="72">
                  <c:v>11.3440119048705</c:v>
                </c:pt>
                <c:pt idx="73">
                  <c:v>11.009345616651428</c:v>
                </c:pt>
                <c:pt idx="74">
                  <c:v>10.800546177532219</c:v>
                </c:pt>
                <c:pt idx="75">
                  <c:v>10.888228983713807</c:v>
                </c:pt>
                <c:pt idx="76">
                  <c:v>11.149315491605803</c:v>
                </c:pt>
                <c:pt idx="77">
                  <c:v>11.304509204671128</c:v>
                </c:pt>
                <c:pt idx="78">
                  <c:v>11.272283483257384</c:v>
                </c:pt>
                <c:pt idx="79">
                  <c:v>11.104984485808993</c:v>
                </c:pt>
                <c:pt idx="80">
                  <c:v>11.227331198948109</c:v>
                </c:pt>
                <c:pt idx="81">
                  <c:v>11.418032687403903</c:v>
                </c:pt>
                <c:pt idx="82">
                  <c:v>11.45036252675971</c:v>
                </c:pt>
                <c:pt idx="83">
                  <c:v>11.215136303033432</c:v>
                </c:pt>
                <c:pt idx="84">
                  <c:v>11.01447903589734</c:v>
                </c:pt>
                <c:pt idx="85">
                  <c:v>11.083425444066018</c:v>
                </c:pt>
                <c:pt idx="86">
                  <c:v>11.150957277803084</c:v>
                </c:pt>
                <c:pt idx="87">
                  <c:v>11.008570151092457</c:v>
                </c:pt>
                <c:pt idx="88">
                  <c:v>10.760220647720885</c:v>
                </c:pt>
                <c:pt idx="89">
                  <c:v>10.514922661194298</c:v>
                </c:pt>
                <c:pt idx="90">
                  <c:v>10.344044752672254</c:v>
                </c:pt>
                <c:pt idx="91">
                  <c:v>10.344214877993684</c:v>
                </c:pt>
                <c:pt idx="92">
                  <c:v>10.539922532588077</c:v>
                </c:pt>
                <c:pt idx="93">
                  <c:v>10.621259332100975</c:v>
                </c:pt>
                <c:pt idx="94">
                  <c:v>10.385972110554549</c:v>
                </c:pt>
                <c:pt idx="95">
                  <c:v>9.7393322096958901</c:v>
                </c:pt>
                <c:pt idx="96">
                  <c:v>8.8331760164584612</c:v>
                </c:pt>
                <c:pt idx="97">
                  <c:v>7.9441200973551327</c:v>
                </c:pt>
                <c:pt idx="98">
                  <c:v>7.8620685862314188</c:v>
                </c:pt>
                <c:pt idx="99">
                  <c:v>8.1238547494560347</c:v>
                </c:pt>
                <c:pt idx="100">
                  <c:v>8.64427898706737</c:v>
                </c:pt>
                <c:pt idx="101">
                  <c:v>9.1476351043371391</c:v>
                </c:pt>
                <c:pt idx="102">
                  <c:v>9.4419424527612321</c:v>
                </c:pt>
                <c:pt idx="103">
                  <c:v>9.4777690583108427</c:v>
                </c:pt>
                <c:pt idx="104">
                  <c:v>9.5220115029389607</c:v>
                </c:pt>
                <c:pt idx="105">
                  <c:v>9.7734400529125196</c:v>
                </c:pt>
                <c:pt idx="106">
                  <c:v>10.19991016351244</c:v>
                </c:pt>
                <c:pt idx="107">
                  <c:v>10.632303033049572</c:v>
                </c:pt>
                <c:pt idx="108">
                  <c:v>11.373825145668906</c:v>
                </c:pt>
                <c:pt idx="109">
                  <c:v>12.246707045844229</c:v>
                </c:pt>
                <c:pt idx="110">
                  <c:v>13.170574843154302</c:v>
                </c:pt>
                <c:pt idx="111">
                  <c:v>13.777389511454617</c:v>
                </c:pt>
                <c:pt idx="112">
                  <c:v>14.241296059256229</c:v>
                </c:pt>
                <c:pt idx="113">
                  <c:v>14.732973529873492</c:v>
                </c:pt>
                <c:pt idx="114">
                  <c:v>15.386107834250451</c:v>
                </c:pt>
                <c:pt idx="115">
                  <c:v>16.478567673006374</c:v>
                </c:pt>
                <c:pt idx="116">
                  <c:v>17.678933739110242</c:v>
                </c:pt>
                <c:pt idx="117">
                  <c:v>18.346712597526569</c:v>
                </c:pt>
                <c:pt idx="118">
                  <c:v>17.790845653613744</c:v>
                </c:pt>
                <c:pt idx="119">
                  <c:v>17.079226015825867</c:v>
                </c:pt>
                <c:pt idx="120">
                  <c:v>17.09190836115333</c:v>
                </c:pt>
                <c:pt idx="121">
                  <c:v>17.78862360598578</c:v>
                </c:pt>
                <c:pt idx="122">
                  <c:v>18.795468783085543</c:v>
                </c:pt>
                <c:pt idx="123">
                  <c:v>19.313858142400701</c:v>
                </c:pt>
                <c:pt idx="124">
                  <c:v>19.081340146199068</c:v>
                </c:pt>
                <c:pt idx="125">
                  <c:v>18.818595709426742</c:v>
                </c:pt>
                <c:pt idx="126">
                  <c:v>18.451403602789917</c:v>
                </c:pt>
                <c:pt idx="127">
                  <c:v>18.315589382159303</c:v>
                </c:pt>
                <c:pt idx="128">
                  <c:v>18.411808654319003</c:v>
                </c:pt>
                <c:pt idx="129">
                  <c:v>18.701572803988011</c:v>
                </c:pt>
                <c:pt idx="130">
                  <c:v>18.846280041153445</c:v>
                </c:pt>
                <c:pt idx="131">
                  <c:v>18.6199683046068</c:v>
                </c:pt>
                <c:pt idx="132">
                  <c:v>18.503321606137451</c:v>
                </c:pt>
                <c:pt idx="133">
                  <c:v>18.622193340605815</c:v>
                </c:pt>
                <c:pt idx="134">
                  <c:v>18.965483440856968</c:v>
                </c:pt>
                <c:pt idx="135">
                  <c:v>19.485017698840437</c:v>
                </c:pt>
                <c:pt idx="136">
                  <c:v>19.852925700843638</c:v>
                </c:pt>
                <c:pt idx="137">
                  <c:v>19.558867775314688</c:v>
                </c:pt>
                <c:pt idx="138">
                  <c:v>19.05991177523692</c:v>
                </c:pt>
                <c:pt idx="139">
                  <c:v>18.71707899317412</c:v>
                </c:pt>
                <c:pt idx="140">
                  <c:v>18.705509320412421</c:v>
                </c:pt>
                <c:pt idx="141">
                  <c:v>18.884250414390259</c:v>
                </c:pt>
                <c:pt idx="142">
                  <c:v>19.422710543550483</c:v>
                </c:pt>
                <c:pt idx="143">
                  <c:v>20.168520132794239</c:v>
                </c:pt>
                <c:pt idx="144">
                  <c:v>20.495321733037724</c:v>
                </c:pt>
                <c:pt idx="145">
                  <c:v>20.424753151011728</c:v>
                </c:pt>
                <c:pt idx="146">
                  <c:v>20.020981539059523</c:v>
                </c:pt>
                <c:pt idx="147">
                  <c:v>19.554942444429368</c:v>
                </c:pt>
                <c:pt idx="148">
                  <c:v>19.373053405247081</c:v>
                </c:pt>
                <c:pt idx="149">
                  <c:v>19.620078841854856</c:v>
                </c:pt>
                <c:pt idx="150">
                  <c:v>20.346131770762184</c:v>
                </c:pt>
                <c:pt idx="151">
                  <c:v>20.913806487700228</c:v>
                </c:pt>
                <c:pt idx="152">
                  <c:v>20.969621558939902</c:v>
                </c:pt>
                <c:pt idx="153">
                  <c:v>20.694691980945763</c:v>
                </c:pt>
                <c:pt idx="154">
                  <c:v>20.383641452887609</c:v>
                </c:pt>
                <c:pt idx="155">
                  <c:v>20.173492384566092</c:v>
                </c:pt>
                <c:pt idx="156">
                  <c:v>20.507131081067364</c:v>
                </c:pt>
                <c:pt idx="157">
                  <c:v>21.231599455899978</c:v>
                </c:pt>
                <c:pt idx="158">
                  <c:v>21.385002247576875</c:v>
                </c:pt>
                <c:pt idx="159">
                  <c:v>21.111209277506095</c:v>
                </c:pt>
                <c:pt idx="160">
                  <c:v>20.501363591847301</c:v>
                </c:pt>
                <c:pt idx="161">
                  <c:v>20.040606005718292</c:v>
                </c:pt>
                <c:pt idx="162">
                  <c:v>19.981770714916983</c:v>
                </c:pt>
                <c:pt idx="163">
                  <c:v>20.139649182129183</c:v>
                </c:pt>
                <c:pt idx="164">
                  <c:v>20.282031618048194</c:v>
                </c:pt>
                <c:pt idx="165">
                  <c:v>20.530569878133434</c:v>
                </c:pt>
                <c:pt idx="166">
                  <c:v>20.830904664279259</c:v>
                </c:pt>
                <c:pt idx="167">
                  <c:v>20.865804716647368</c:v>
                </c:pt>
                <c:pt idx="168">
                  <c:v>20.834621418395685</c:v>
                </c:pt>
                <c:pt idx="169">
                  <c:v>20.71440717520473</c:v>
                </c:pt>
                <c:pt idx="170">
                  <c:v>20.831273891576792</c:v>
                </c:pt>
                <c:pt idx="171">
                  <c:v>21.100173068475527</c:v>
                </c:pt>
                <c:pt idx="172">
                  <c:v>21.311313746887176</c:v>
                </c:pt>
                <c:pt idx="173">
                  <c:v>21.249982537016152</c:v>
                </c:pt>
                <c:pt idx="174">
                  <c:v>21.199619585702049</c:v>
                </c:pt>
                <c:pt idx="175">
                  <c:v>20.957138661231063</c:v>
                </c:pt>
                <c:pt idx="176">
                  <c:v>20.890793991204276</c:v>
                </c:pt>
                <c:pt idx="177">
                  <c:v>20.628195840603819</c:v>
                </c:pt>
                <c:pt idx="178">
                  <c:v>20.363902932920858</c:v>
                </c:pt>
                <c:pt idx="179">
                  <c:v>20.436805625007285</c:v>
                </c:pt>
                <c:pt idx="180">
                  <c:v>20.864857487428594</c:v>
                </c:pt>
                <c:pt idx="181">
                  <c:v>21.178981764554592</c:v>
                </c:pt>
                <c:pt idx="182">
                  <c:v>21.29315664349032</c:v>
                </c:pt>
                <c:pt idx="183">
                  <c:v>21.42696397602279</c:v>
                </c:pt>
                <c:pt idx="184">
                  <c:v>21.563343304736307</c:v>
                </c:pt>
                <c:pt idx="185">
                  <c:v>21.696684006760012</c:v>
                </c:pt>
                <c:pt idx="186">
                  <c:v>21.667306249868794</c:v>
                </c:pt>
                <c:pt idx="187">
                  <c:v>21.567293717743343</c:v>
                </c:pt>
                <c:pt idx="188">
                  <c:v>21.415878275006651</c:v>
                </c:pt>
                <c:pt idx="189">
                  <c:v>21.351582059144373</c:v>
                </c:pt>
                <c:pt idx="190">
                  <c:v>21.365540263768096</c:v>
                </c:pt>
                <c:pt idx="191">
                  <c:v>21.440689877854563</c:v>
                </c:pt>
                <c:pt idx="192">
                  <c:v>21.703046889094999</c:v>
                </c:pt>
                <c:pt idx="193">
                  <c:v>21.616079407120427</c:v>
                </c:pt>
                <c:pt idx="194">
                  <c:v>21.216336108991385</c:v>
                </c:pt>
                <c:pt idx="195">
                  <c:v>21.073665053062744</c:v>
                </c:pt>
                <c:pt idx="196">
                  <c:v>21.367263324467235</c:v>
                </c:pt>
                <c:pt idx="197">
                  <c:v>21.725051507329351</c:v>
                </c:pt>
                <c:pt idx="198">
                  <c:v>21.964006609604347</c:v>
                </c:pt>
                <c:pt idx="199">
                  <c:v>22.002043159130704</c:v>
                </c:pt>
                <c:pt idx="200">
                  <c:v>22.036672875500454</c:v>
                </c:pt>
                <c:pt idx="201">
                  <c:v>22.05407408090468</c:v>
                </c:pt>
                <c:pt idx="202">
                  <c:v>22.110496690486531</c:v>
                </c:pt>
                <c:pt idx="203">
                  <c:v>22.234915033046274</c:v>
                </c:pt>
                <c:pt idx="204">
                  <c:v>22.209926648136825</c:v>
                </c:pt>
                <c:pt idx="205">
                  <c:v>22.233955909225067</c:v>
                </c:pt>
                <c:pt idx="206">
                  <c:v>22.22400488597231</c:v>
                </c:pt>
                <c:pt idx="207">
                  <c:v>21.953116092680723</c:v>
                </c:pt>
                <c:pt idx="208">
                  <c:v>21.356940583079613</c:v>
                </c:pt>
                <c:pt idx="209">
                  <c:v>21.383765749339133</c:v>
                </c:pt>
                <c:pt idx="210">
                  <c:v>21.878577824789907</c:v>
                </c:pt>
                <c:pt idx="211">
                  <c:v>22.393687126798387</c:v>
                </c:pt>
                <c:pt idx="212">
                  <c:v>22.891240674891151</c:v>
                </c:pt>
                <c:pt idx="213">
                  <c:v>23.42168435964577</c:v>
                </c:pt>
                <c:pt idx="214">
                  <c:v>23.421962588388723</c:v>
                </c:pt>
                <c:pt idx="215">
                  <c:v>22.857989288560528</c:v>
                </c:pt>
                <c:pt idx="216">
                  <c:v>22.351791884860699</c:v>
                </c:pt>
                <c:pt idx="217">
                  <c:v>22.50768495439706</c:v>
                </c:pt>
                <c:pt idx="218">
                  <c:v>22.769337161413269</c:v>
                </c:pt>
                <c:pt idx="219">
                  <c:v>22.827753360129062</c:v>
                </c:pt>
                <c:pt idx="220">
                  <c:v>22.552771979913103</c:v>
                </c:pt>
                <c:pt idx="221">
                  <c:v>22.556821512602834</c:v>
                </c:pt>
                <c:pt idx="222">
                  <c:v>22.941492185333125</c:v>
                </c:pt>
                <c:pt idx="223">
                  <c:v>22.914460577237033</c:v>
                </c:pt>
                <c:pt idx="224">
                  <c:v>22.825770633456631</c:v>
                </c:pt>
                <c:pt idx="225">
                  <c:v>23.036971109081321</c:v>
                </c:pt>
                <c:pt idx="226">
                  <c:v>23.740325523539202</c:v>
                </c:pt>
                <c:pt idx="227">
                  <c:v>24.014378766830276</c:v>
                </c:pt>
                <c:pt idx="228">
                  <c:v>23.470151930477481</c:v>
                </c:pt>
                <c:pt idx="229">
                  <c:v>23.053256059259844</c:v>
                </c:pt>
                <c:pt idx="230">
                  <c:v>23.049246276484563</c:v>
                </c:pt>
                <c:pt idx="231">
                  <c:v>23.22696552782665</c:v>
                </c:pt>
                <c:pt idx="232">
                  <c:v>23.110205344686594</c:v>
                </c:pt>
                <c:pt idx="233">
                  <c:v>22.940151208073665</c:v>
                </c:pt>
                <c:pt idx="234">
                  <c:v>22.705989865346687</c:v>
                </c:pt>
                <c:pt idx="235">
                  <c:v>22.620616810509464</c:v>
                </c:pt>
                <c:pt idx="236">
                  <c:v>22.760243929004677</c:v>
                </c:pt>
                <c:pt idx="237">
                  <c:v>23.066916072602666</c:v>
                </c:pt>
                <c:pt idx="238">
                  <c:v>22.748594430413277</c:v>
                </c:pt>
                <c:pt idx="239">
                  <c:v>22.362872466095315</c:v>
                </c:pt>
                <c:pt idx="240">
                  <c:v>22.345412498247679</c:v>
                </c:pt>
                <c:pt idx="241">
                  <c:v>22.827726965604246</c:v>
                </c:pt>
                <c:pt idx="242">
                  <c:v>22.840121328662843</c:v>
                </c:pt>
                <c:pt idx="243">
                  <c:v>22.501805619276272</c:v>
                </c:pt>
                <c:pt idx="244">
                  <c:v>22.218128809746098</c:v>
                </c:pt>
                <c:pt idx="245">
                  <c:v>22.094785291853832</c:v>
                </c:pt>
                <c:pt idx="246">
                  <c:v>22.143329622898854</c:v>
                </c:pt>
                <c:pt idx="247">
                  <c:v>22.337267489852664</c:v>
                </c:pt>
                <c:pt idx="248">
                  <c:v>22.708799364564069</c:v>
                </c:pt>
                <c:pt idx="249">
                  <c:v>22.880932842141227</c:v>
                </c:pt>
                <c:pt idx="250">
                  <c:v>22.865315954811649</c:v>
                </c:pt>
                <c:pt idx="251">
                  <c:v>22.448000791517746</c:v>
                </c:pt>
                <c:pt idx="252">
                  <c:v>21.854839876108809</c:v>
                </c:pt>
                <c:pt idx="253">
                  <c:v>21.562654780730309</c:v>
                </c:pt>
                <c:pt idx="254">
                  <c:v>21.513629484967751</c:v>
                </c:pt>
                <c:pt idx="255">
                  <c:v>21.33734109554085</c:v>
                </c:pt>
                <c:pt idx="256">
                  <c:v>21.250460778890893</c:v>
                </c:pt>
                <c:pt idx="257">
                  <c:v>21.421422262725134</c:v>
                </c:pt>
                <c:pt idx="258">
                  <c:v>21.998772586356473</c:v>
                </c:pt>
                <c:pt idx="259">
                  <c:v>22.208051728472398</c:v>
                </c:pt>
                <c:pt idx="260">
                  <c:v>22.004839389741278</c:v>
                </c:pt>
                <c:pt idx="261">
                  <c:v>21.621706050406289</c:v>
                </c:pt>
                <c:pt idx="262">
                  <c:v>21.743015252747639</c:v>
                </c:pt>
                <c:pt idx="263">
                  <c:v>22.162847930593411</c:v>
                </c:pt>
                <c:pt idx="264">
                  <c:v>22.454600955477698</c:v>
                </c:pt>
                <c:pt idx="265">
                  <c:v>22.052497565702932</c:v>
                </c:pt>
                <c:pt idx="266">
                  <c:v>21.596601751751159</c:v>
                </c:pt>
                <c:pt idx="267">
                  <c:v>21.453630362876279</c:v>
                </c:pt>
                <c:pt idx="268">
                  <c:v>21.297866611977298</c:v>
                </c:pt>
                <c:pt idx="269">
                  <c:v>21.293913074930717</c:v>
                </c:pt>
                <c:pt idx="270">
                  <c:v>21.309438375663841</c:v>
                </c:pt>
                <c:pt idx="271">
                  <c:v>21.715315234647633</c:v>
                </c:pt>
                <c:pt idx="272">
                  <c:v>21.916160702288867</c:v>
                </c:pt>
                <c:pt idx="273">
                  <c:v>22.07381314055268</c:v>
                </c:pt>
                <c:pt idx="274">
                  <c:v>22.069926834119272</c:v>
                </c:pt>
                <c:pt idx="275">
                  <c:v>21.938881766998652</c:v>
                </c:pt>
                <c:pt idx="276">
                  <c:v>21.875471924977226</c:v>
                </c:pt>
                <c:pt idx="277">
                  <c:v>21.804800627048397</c:v>
                </c:pt>
                <c:pt idx="278">
                  <c:v>21.698002303004422</c:v>
                </c:pt>
                <c:pt idx="279">
                  <c:v>21.922991044083862</c:v>
                </c:pt>
                <c:pt idx="280">
                  <c:v>22.282046325094083</c:v>
                </c:pt>
                <c:pt idx="281">
                  <c:v>22.44817602506112</c:v>
                </c:pt>
                <c:pt idx="282">
                  <c:v>22.520360558014382</c:v>
                </c:pt>
                <c:pt idx="283">
                  <c:v>22.071733271559175</c:v>
                </c:pt>
                <c:pt idx="284">
                  <c:v>21.537524254149933</c:v>
                </c:pt>
                <c:pt idx="285">
                  <c:v>21.298321929488864</c:v>
                </c:pt>
                <c:pt idx="286">
                  <c:v>21.67075379517069</c:v>
                </c:pt>
                <c:pt idx="287">
                  <c:v>22.020348108135639</c:v>
                </c:pt>
                <c:pt idx="288">
                  <c:v>22.024917114577431</c:v>
                </c:pt>
                <c:pt idx="289">
                  <c:v>21.528079855877724</c:v>
                </c:pt>
                <c:pt idx="290">
                  <c:v>21.010900797192129</c:v>
                </c:pt>
                <c:pt idx="291">
                  <c:v>20.701428440066632</c:v>
                </c:pt>
                <c:pt idx="292">
                  <c:v>20.584742266191995</c:v>
                </c:pt>
                <c:pt idx="293">
                  <c:v>20.450251513476378</c:v>
                </c:pt>
                <c:pt idx="294">
                  <c:v>20.107051657746226</c:v>
                </c:pt>
                <c:pt idx="295">
                  <c:v>20.067150159361049</c:v>
                </c:pt>
                <c:pt idx="296">
                  <c:v>20.415163368589035</c:v>
                </c:pt>
                <c:pt idx="297">
                  <c:v>20.673184586351741</c:v>
                </c:pt>
                <c:pt idx="298">
                  <c:v>20.67196346354881</c:v>
                </c:pt>
                <c:pt idx="299">
                  <c:v>20.63976354638088</c:v>
                </c:pt>
                <c:pt idx="300">
                  <c:v>20.884278564319125</c:v>
                </c:pt>
                <c:pt idx="301">
                  <c:v>21.462707849353379</c:v>
                </c:pt>
                <c:pt idx="302">
                  <c:v>21.729274428086697</c:v>
                </c:pt>
                <c:pt idx="303">
                  <c:v>21.63026933817769</c:v>
                </c:pt>
                <c:pt idx="304">
                  <c:v>21.626218132128496</c:v>
                </c:pt>
                <c:pt idx="305">
                  <c:v>21.824514703090522</c:v>
                </c:pt>
                <c:pt idx="306">
                  <c:v>22.023385550279201</c:v>
                </c:pt>
                <c:pt idx="307">
                  <c:v>21.70204392758825</c:v>
                </c:pt>
                <c:pt idx="308">
                  <c:v>21.512458852241792</c:v>
                </c:pt>
                <c:pt idx="309">
                  <c:v>21.591506381031664</c:v>
                </c:pt>
                <c:pt idx="310">
                  <c:v>21.533792309267181</c:v>
                </c:pt>
                <c:pt idx="311">
                  <c:v>21.419305523977002</c:v>
                </c:pt>
                <c:pt idx="312">
                  <c:v>21.635251812220861</c:v>
                </c:pt>
                <c:pt idx="313">
                  <c:v>21.996125579117088</c:v>
                </c:pt>
                <c:pt idx="314">
                  <c:v>22.177413574139013</c:v>
                </c:pt>
                <c:pt idx="315">
                  <c:v>22.210061543240815</c:v>
                </c:pt>
                <c:pt idx="316">
                  <c:v>22.104310490459248</c:v>
                </c:pt>
                <c:pt idx="317">
                  <c:v>22.203734310187336</c:v>
                </c:pt>
                <c:pt idx="318">
                  <c:v>22.349787016384678</c:v>
                </c:pt>
                <c:pt idx="319">
                  <c:v>22.451560745706828</c:v>
                </c:pt>
                <c:pt idx="320">
                  <c:v>22.254625550835826</c:v>
                </c:pt>
                <c:pt idx="321">
                  <c:v>22.454050810448202</c:v>
                </c:pt>
                <c:pt idx="322">
                  <c:v>22.859156232396643</c:v>
                </c:pt>
                <c:pt idx="323">
                  <c:v>23.14682994129819</c:v>
                </c:pt>
                <c:pt idx="324">
                  <c:v>23.190698678629818</c:v>
                </c:pt>
                <c:pt idx="325">
                  <c:v>23.546450894836099</c:v>
                </c:pt>
                <c:pt idx="326">
                  <c:v>23.819858152790335</c:v>
                </c:pt>
                <c:pt idx="327">
                  <c:v>23.836872569392984</c:v>
                </c:pt>
                <c:pt idx="328">
                  <c:v>23.57356059461312</c:v>
                </c:pt>
                <c:pt idx="329">
                  <c:v>23.46126561267177</c:v>
                </c:pt>
                <c:pt idx="330">
                  <c:v>23.009701809411986</c:v>
                </c:pt>
                <c:pt idx="331">
                  <c:v>22.471306313185359</c:v>
                </c:pt>
                <c:pt idx="332">
                  <c:v>22.374384017378926</c:v>
                </c:pt>
                <c:pt idx="333">
                  <c:v>22.710916753335635</c:v>
                </c:pt>
                <c:pt idx="334">
                  <c:v>22.984459943573601</c:v>
                </c:pt>
                <c:pt idx="335">
                  <c:v>22.725242044970912</c:v>
                </c:pt>
                <c:pt idx="336">
                  <c:v>22.572847746056294</c:v>
                </c:pt>
                <c:pt idx="337">
                  <c:v>22.585127532826522</c:v>
                </c:pt>
                <c:pt idx="338">
                  <c:v>22.600441620667642</c:v>
                </c:pt>
                <c:pt idx="339">
                  <c:v>22.979308012172879</c:v>
                </c:pt>
                <c:pt idx="340">
                  <c:v>23.761865382420456</c:v>
                </c:pt>
                <c:pt idx="341">
                  <c:v>24.646759786310749</c:v>
                </c:pt>
                <c:pt idx="342">
                  <c:v>24.384606516491544</c:v>
                </c:pt>
                <c:pt idx="343">
                  <c:v>23.576748171840986</c:v>
                </c:pt>
                <c:pt idx="344">
                  <c:v>23.06793821448862</c:v>
                </c:pt>
                <c:pt idx="345">
                  <c:v>23.038702237832791</c:v>
                </c:pt>
                <c:pt idx="346">
                  <c:v>23.239595900301293</c:v>
                </c:pt>
                <c:pt idx="347">
                  <c:v>23.269025320077688</c:v>
                </c:pt>
                <c:pt idx="348">
                  <c:v>23.123931906587554</c:v>
                </c:pt>
                <c:pt idx="349">
                  <c:v>22.547296431187508</c:v>
                </c:pt>
                <c:pt idx="350">
                  <c:v>22.285358611907824</c:v>
                </c:pt>
                <c:pt idx="351">
                  <c:v>22.610192763736098</c:v>
                </c:pt>
                <c:pt idx="352">
                  <c:v>23.067832396815529</c:v>
                </c:pt>
                <c:pt idx="353">
                  <c:v>23.563527935119009</c:v>
                </c:pt>
                <c:pt idx="354">
                  <c:v>23.958069009483399</c:v>
                </c:pt>
                <c:pt idx="355">
                  <c:v>24.0768577153748</c:v>
                </c:pt>
                <c:pt idx="356">
                  <c:v>23.752584616776371</c:v>
                </c:pt>
                <c:pt idx="357">
                  <c:v>22.987882741892037</c:v>
                </c:pt>
                <c:pt idx="358">
                  <c:v>22.825701968287806</c:v>
                </c:pt>
                <c:pt idx="359">
                  <c:v>23.127025245056114</c:v>
                </c:pt>
                <c:pt idx="360">
                  <c:v>23.658878429192487</c:v>
                </c:pt>
                <c:pt idx="361">
                  <c:v>23.807767311698861</c:v>
                </c:pt>
                <c:pt idx="362">
                  <c:v>23.429707550406828</c:v>
                </c:pt>
                <c:pt idx="363">
                  <c:v>22.977187432922015</c:v>
                </c:pt>
                <c:pt idx="364">
                  <c:v>22.482290289593969</c:v>
                </c:pt>
                <c:pt idx="365">
                  <c:v>22.398734918160024</c:v>
                </c:pt>
                <c:pt idx="366">
                  <c:v>22.542574458040093</c:v>
                </c:pt>
                <c:pt idx="367">
                  <c:v>23.138096976646178</c:v>
                </c:pt>
                <c:pt idx="368">
                  <c:v>23.878366575601476</c:v>
                </c:pt>
                <c:pt idx="369">
                  <c:v>23.893371816561746</c:v>
                </c:pt>
              </c:numCache>
            </c:numRef>
          </c:yVal>
          <c:smooth val="0"/>
        </c:ser>
        <c:ser>
          <c:idx val="2"/>
          <c:order val="2"/>
          <c:tx>
            <c:v>Specimen: 3</c:v>
          </c:tx>
          <c:spPr>
            <a:ln w="12700">
              <a:solidFill>
                <a:srgbClr val="A5A5A5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Data'!$E$4:$E$352</c:f>
              <c:numCache>
                <c:formatCode>General</c:formatCode>
                <c:ptCount val="349"/>
                <c:pt idx="0">
                  <c:v>4.0913173321754313</c:v>
                </c:pt>
                <c:pt idx="1">
                  <c:v>4.4677963604836375</c:v>
                </c:pt>
                <c:pt idx="2">
                  <c:v>4.6537643841460818</c:v>
                </c:pt>
                <c:pt idx="3">
                  <c:v>5.4246920787770909</c:v>
                </c:pt>
                <c:pt idx="4">
                  <c:v>5.7565123323483025</c:v>
                </c:pt>
                <c:pt idx="5">
                  <c:v>5.8627419668994758</c:v>
                </c:pt>
                <c:pt idx="6">
                  <c:v>6.3795108762642201</c:v>
                </c:pt>
                <c:pt idx="7">
                  <c:v>6.7967392782565419</c:v>
                </c:pt>
                <c:pt idx="8">
                  <c:v>7.1829620288194249</c:v>
                </c:pt>
                <c:pt idx="9">
                  <c:v>7.658569268126052</c:v>
                </c:pt>
                <c:pt idx="10">
                  <c:v>7.9892099508634038</c:v>
                </c:pt>
                <c:pt idx="11">
                  <c:v>8.4219488529733404</c:v>
                </c:pt>
                <c:pt idx="12">
                  <c:v>9.3871009845229718</c:v>
                </c:pt>
                <c:pt idx="13">
                  <c:v>10.148324202418847</c:v>
                </c:pt>
                <c:pt idx="14">
                  <c:v>12.187605971891122</c:v>
                </c:pt>
                <c:pt idx="15">
                  <c:v>13.262370154133309</c:v>
                </c:pt>
                <c:pt idx="16">
                  <c:v>14.132458581398614</c:v>
                </c:pt>
                <c:pt idx="17">
                  <c:v>14.95976251016365</c:v>
                </c:pt>
                <c:pt idx="18">
                  <c:v>17.140210961220539</c:v>
                </c:pt>
                <c:pt idx="19">
                  <c:v>18.325296504440516</c:v>
                </c:pt>
                <c:pt idx="20">
                  <c:v>18.926360132008561</c:v>
                </c:pt>
                <c:pt idx="21">
                  <c:v>20.407955971963453</c:v>
                </c:pt>
                <c:pt idx="22">
                  <c:v>21.415302549506357</c:v>
                </c:pt>
                <c:pt idx="23">
                  <c:v>22.968308289462961</c:v>
                </c:pt>
                <c:pt idx="24">
                  <c:v>24.27942349423526</c:v>
                </c:pt>
                <c:pt idx="25">
                  <c:v>26.489585384633322</c:v>
                </c:pt>
                <c:pt idx="26">
                  <c:v>27.546510536933763</c:v>
                </c:pt>
                <c:pt idx="27">
                  <c:v>28.265997537768222</c:v>
                </c:pt>
                <c:pt idx="28">
                  <c:v>29.227222125074885</c:v>
                </c:pt>
                <c:pt idx="29">
                  <c:v>30.398339149831475</c:v>
                </c:pt>
                <c:pt idx="30">
                  <c:v>31.427717860133964</c:v>
                </c:pt>
                <c:pt idx="31">
                  <c:v>32.28830860328965</c:v>
                </c:pt>
                <c:pt idx="32">
                  <c:v>33.156346640599864</c:v>
                </c:pt>
                <c:pt idx="33">
                  <c:v>34.302053752587156</c:v>
                </c:pt>
                <c:pt idx="34">
                  <c:v>34.880284739980496</c:v>
                </c:pt>
                <c:pt idx="35">
                  <c:v>36.049108329932871</c:v>
                </c:pt>
                <c:pt idx="36">
                  <c:v>36.787928285289759</c:v>
                </c:pt>
                <c:pt idx="37">
                  <c:v>37.80322328927101</c:v>
                </c:pt>
                <c:pt idx="38">
                  <c:v>38.612847752354526</c:v>
                </c:pt>
                <c:pt idx="39">
                  <c:v>39.389995766790065</c:v>
                </c:pt>
                <c:pt idx="40">
                  <c:v>40.236959375030963</c:v>
                </c:pt>
                <c:pt idx="41">
                  <c:v>41.175615984128576</c:v>
                </c:pt>
                <c:pt idx="42">
                  <c:v>41.896114204444814</c:v>
                </c:pt>
                <c:pt idx="43">
                  <c:v>42.65012362423716</c:v>
                </c:pt>
                <c:pt idx="44">
                  <c:v>43.739823044077028</c:v>
                </c:pt>
                <c:pt idx="45">
                  <c:v>44.548133992555982</c:v>
                </c:pt>
                <c:pt idx="46">
                  <c:v>44.996559397484269</c:v>
                </c:pt>
                <c:pt idx="47">
                  <c:v>45.762994809072886</c:v>
                </c:pt>
                <c:pt idx="48">
                  <c:v>46.440355636817195</c:v>
                </c:pt>
                <c:pt idx="49">
                  <c:v>47.399085798876357</c:v>
                </c:pt>
                <c:pt idx="50">
                  <c:v>48.05057003251823</c:v>
                </c:pt>
                <c:pt idx="51">
                  <c:v>49.03160705758652</c:v>
                </c:pt>
                <c:pt idx="52">
                  <c:v>49.911698287073207</c:v>
                </c:pt>
                <c:pt idx="53">
                  <c:v>50.86546346981698</c:v>
                </c:pt>
                <c:pt idx="54">
                  <c:v>51.513338963301443</c:v>
                </c:pt>
                <c:pt idx="55">
                  <c:v>52.516525113670966</c:v>
                </c:pt>
                <c:pt idx="56">
                  <c:v>53.607597779392776</c:v>
                </c:pt>
                <c:pt idx="57">
                  <c:v>54.521042277797669</c:v>
                </c:pt>
                <c:pt idx="58">
                  <c:v>55.461477961981664</c:v>
                </c:pt>
                <c:pt idx="59">
                  <c:v>56.346664890333116</c:v>
                </c:pt>
                <c:pt idx="60">
                  <c:v>57.450618604885761</c:v>
                </c:pt>
                <c:pt idx="61">
                  <c:v>58.408974301117581</c:v>
                </c:pt>
                <c:pt idx="62">
                  <c:v>59.444245914706521</c:v>
                </c:pt>
                <c:pt idx="63">
                  <c:v>60.265344460917589</c:v>
                </c:pt>
                <c:pt idx="64">
                  <c:v>60.827694338032622</c:v>
                </c:pt>
                <c:pt idx="65">
                  <c:v>61.773239003599414</c:v>
                </c:pt>
                <c:pt idx="66">
                  <c:v>62.753425738804495</c:v>
                </c:pt>
                <c:pt idx="67">
                  <c:v>63.380276757746813</c:v>
                </c:pt>
                <c:pt idx="68">
                  <c:v>64.40830579053025</c:v>
                </c:pt>
                <c:pt idx="69">
                  <c:v>65.354428819815041</c:v>
                </c:pt>
                <c:pt idx="70">
                  <c:v>66.302964431175667</c:v>
                </c:pt>
                <c:pt idx="71">
                  <c:v>67.28576079372327</c:v>
                </c:pt>
                <c:pt idx="72">
                  <c:v>68.296794744192155</c:v>
                </c:pt>
                <c:pt idx="73">
                  <c:v>69.366209590243713</c:v>
                </c:pt>
                <c:pt idx="74">
                  <c:v>70.432614369535898</c:v>
                </c:pt>
                <c:pt idx="75">
                  <c:v>71.630502701866547</c:v>
                </c:pt>
                <c:pt idx="76">
                  <c:v>72.480652831447884</c:v>
                </c:pt>
                <c:pt idx="77">
                  <c:v>73.632393900987921</c:v>
                </c:pt>
                <c:pt idx="78">
                  <c:v>74.841453359342808</c:v>
                </c:pt>
                <c:pt idx="79">
                  <c:v>75.962266768428222</c:v>
                </c:pt>
                <c:pt idx="80">
                  <c:v>77.025700708277199</c:v>
                </c:pt>
                <c:pt idx="81">
                  <c:v>78.122053427007103</c:v>
                </c:pt>
                <c:pt idx="82">
                  <c:v>79.455495981417684</c:v>
                </c:pt>
                <c:pt idx="83">
                  <c:v>80.445804511572788</c:v>
                </c:pt>
                <c:pt idx="84">
                  <c:v>81.855144587785361</c:v>
                </c:pt>
                <c:pt idx="85">
                  <c:v>83.027544557842361</c:v>
                </c:pt>
                <c:pt idx="86">
                  <c:v>84.289995030391509</c:v>
                </c:pt>
                <c:pt idx="87">
                  <c:v>85.985324170236922</c:v>
                </c:pt>
                <c:pt idx="88">
                  <c:v>87.350680433271208</c:v>
                </c:pt>
                <c:pt idx="89">
                  <c:v>88.855964775925884</c:v>
                </c:pt>
                <c:pt idx="90">
                  <c:v>90.302087455580207</c:v>
                </c:pt>
                <c:pt idx="91">
                  <c:v>91.929628972465636</c:v>
                </c:pt>
                <c:pt idx="92">
                  <c:v>93.086740228671857</c:v>
                </c:pt>
                <c:pt idx="93">
                  <c:v>94.719977721960504</c:v>
                </c:pt>
                <c:pt idx="94">
                  <c:v>96.247790877834888</c:v>
                </c:pt>
                <c:pt idx="95">
                  <c:v>97.801499193602126</c:v>
                </c:pt>
                <c:pt idx="96">
                  <c:v>99.066322624634878</c:v>
                </c:pt>
                <c:pt idx="97">
                  <c:v>100.60474487412615</c:v>
                </c:pt>
                <c:pt idx="98">
                  <c:v>101.85512101225795</c:v>
                </c:pt>
                <c:pt idx="99">
                  <c:v>103.01315691645949</c:v>
                </c:pt>
                <c:pt idx="100">
                  <c:v>104.48990961168086</c:v>
                </c:pt>
                <c:pt idx="101">
                  <c:v>105.71331072318505</c:v>
                </c:pt>
                <c:pt idx="102">
                  <c:v>107.10173834847157</c:v>
                </c:pt>
                <c:pt idx="103">
                  <c:v>108.71020242423694</c:v>
                </c:pt>
                <c:pt idx="104">
                  <c:v>110.3367076640493</c:v>
                </c:pt>
                <c:pt idx="105">
                  <c:v>111.75540784605099</c:v>
                </c:pt>
                <c:pt idx="106">
                  <c:v>113.09949995113016</c:v>
                </c:pt>
                <c:pt idx="107">
                  <c:v>114.97358134109551</c:v>
                </c:pt>
                <c:pt idx="108">
                  <c:v>116.68660182590718</c:v>
                </c:pt>
                <c:pt idx="109">
                  <c:v>118.02769910249518</c:v>
                </c:pt>
                <c:pt idx="110">
                  <c:v>119.58484453698888</c:v>
                </c:pt>
                <c:pt idx="111">
                  <c:v>121.04568753172514</c:v>
                </c:pt>
                <c:pt idx="112">
                  <c:v>122.47863419132933</c:v>
                </c:pt>
                <c:pt idx="113">
                  <c:v>123.93861678748618</c:v>
                </c:pt>
                <c:pt idx="114">
                  <c:v>125.57337294709936</c:v>
                </c:pt>
                <c:pt idx="115">
                  <c:v>127.21612786159301</c:v>
                </c:pt>
                <c:pt idx="116">
                  <c:v>128.71966998345775</c:v>
                </c:pt>
                <c:pt idx="117">
                  <c:v>130.31938498887919</c:v>
                </c:pt>
                <c:pt idx="118">
                  <c:v>131.99628820224262</c:v>
                </c:pt>
                <c:pt idx="119">
                  <c:v>134.18991354601067</c:v>
                </c:pt>
                <c:pt idx="120">
                  <c:v>136.00905043307606</c:v>
                </c:pt>
                <c:pt idx="121">
                  <c:v>137.81586355680381</c:v>
                </c:pt>
                <c:pt idx="122">
                  <c:v>139.99891945899662</c:v>
                </c:pt>
                <c:pt idx="123">
                  <c:v>141.93413687085493</c:v>
                </c:pt>
                <c:pt idx="124">
                  <c:v>144.01553765402403</c:v>
                </c:pt>
                <c:pt idx="125">
                  <c:v>145.93739034483627</c:v>
                </c:pt>
                <c:pt idx="126">
                  <c:v>148.26601032127425</c:v>
                </c:pt>
                <c:pt idx="127">
                  <c:v>150.13025516386307</c:v>
                </c:pt>
                <c:pt idx="128">
                  <c:v>152.51056815935567</c:v>
                </c:pt>
                <c:pt idx="129">
                  <c:v>154.91616071472666</c:v>
                </c:pt>
                <c:pt idx="130">
                  <c:v>156.92148882032927</c:v>
                </c:pt>
                <c:pt idx="131">
                  <c:v>159.64566910598285</c:v>
                </c:pt>
                <c:pt idx="132">
                  <c:v>161.58847246446544</c:v>
                </c:pt>
                <c:pt idx="133">
                  <c:v>164.05175568114171</c:v>
                </c:pt>
                <c:pt idx="134">
                  <c:v>166.26505850054338</c:v>
                </c:pt>
                <c:pt idx="135">
                  <c:v>168.71270929344587</c:v>
                </c:pt>
                <c:pt idx="136">
                  <c:v>170.66796442833336</c:v>
                </c:pt>
                <c:pt idx="137">
                  <c:v>173.28662454359974</c:v>
                </c:pt>
                <c:pt idx="138">
                  <c:v>175.27846821901906</c:v>
                </c:pt>
                <c:pt idx="139">
                  <c:v>177.74947113464339</c:v>
                </c:pt>
                <c:pt idx="140">
                  <c:v>179.99698043219422</c:v>
                </c:pt>
                <c:pt idx="141">
                  <c:v>182.72311259594824</c:v>
                </c:pt>
                <c:pt idx="142">
                  <c:v>185.52499902328969</c:v>
                </c:pt>
                <c:pt idx="143">
                  <c:v>188.01507512200422</c:v>
                </c:pt>
                <c:pt idx="144">
                  <c:v>190.96725450740877</c:v>
                </c:pt>
                <c:pt idx="145">
                  <c:v>193.77158064409505</c:v>
                </c:pt>
                <c:pt idx="146">
                  <c:v>196.1469235901356</c:v>
                </c:pt>
                <c:pt idx="147">
                  <c:v>198.86536704010274</c:v>
                </c:pt>
                <c:pt idx="148">
                  <c:v>201.11568484068897</c:v>
                </c:pt>
                <c:pt idx="149">
                  <c:v>203.61778554075147</c:v>
                </c:pt>
                <c:pt idx="150">
                  <c:v>206.19575055270025</c:v>
                </c:pt>
                <c:pt idx="151">
                  <c:v>208.74623828080919</c:v>
                </c:pt>
                <c:pt idx="152">
                  <c:v>211.53151693454191</c:v>
                </c:pt>
                <c:pt idx="153">
                  <c:v>214.27772646433056</c:v>
                </c:pt>
                <c:pt idx="154">
                  <c:v>217.04412537600942</c:v>
                </c:pt>
                <c:pt idx="155">
                  <c:v>219.64781741967258</c:v>
                </c:pt>
                <c:pt idx="156">
                  <c:v>222.43340848114548</c:v>
                </c:pt>
                <c:pt idx="157">
                  <c:v>225.54387761445511</c:v>
                </c:pt>
                <c:pt idx="158">
                  <c:v>231.99040309493597</c:v>
                </c:pt>
                <c:pt idx="159">
                  <c:v>236.77284627307114</c:v>
                </c:pt>
                <c:pt idx="160">
                  <c:v>240.42732442539398</c:v>
                </c:pt>
                <c:pt idx="161">
                  <c:v>243.92796642907382</c:v>
                </c:pt>
                <c:pt idx="162">
                  <c:v>247.03397756090769</c:v>
                </c:pt>
                <c:pt idx="163">
                  <c:v>250.33554017684631</c:v>
                </c:pt>
                <c:pt idx="164">
                  <c:v>253.59997000219113</c:v>
                </c:pt>
                <c:pt idx="165">
                  <c:v>256.86206458397493</c:v>
                </c:pt>
                <c:pt idx="166">
                  <c:v>260.20434238590832</c:v>
                </c:pt>
                <c:pt idx="167">
                  <c:v>264.18589655531946</c:v>
                </c:pt>
                <c:pt idx="168">
                  <c:v>267.83627466549348</c:v>
                </c:pt>
                <c:pt idx="169">
                  <c:v>270.76446466198928</c:v>
                </c:pt>
                <c:pt idx="170">
                  <c:v>274.03850958255339</c:v>
                </c:pt>
                <c:pt idx="171">
                  <c:v>277.18058001982297</c:v>
                </c:pt>
                <c:pt idx="172">
                  <c:v>280.15533812048682</c:v>
                </c:pt>
                <c:pt idx="173">
                  <c:v>282.80924443869003</c:v>
                </c:pt>
                <c:pt idx="174">
                  <c:v>285.76485603306685</c:v>
                </c:pt>
                <c:pt idx="175">
                  <c:v>289.24214067188228</c:v>
                </c:pt>
                <c:pt idx="176">
                  <c:v>292.51633055516589</c:v>
                </c:pt>
                <c:pt idx="177">
                  <c:v>295.38170468520514</c:v>
                </c:pt>
                <c:pt idx="178">
                  <c:v>298.71214593029998</c:v>
                </c:pt>
                <c:pt idx="179">
                  <c:v>301.82852398834837</c:v>
                </c:pt>
                <c:pt idx="180">
                  <c:v>304.68184554935868</c:v>
                </c:pt>
                <c:pt idx="181">
                  <c:v>307.88892008528046</c:v>
                </c:pt>
                <c:pt idx="182">
                  <c:v>310.96046730367215</c:v>
                </c:pt>
                <c:pt idx="183">
                  <c:v>313.99091291304035</c:v>
                </c:pt>
                <c:pt idx="184">
                  <c:v>317.0700208375473</c:v>
                </c:pt>
                <c:pt idx="185">
                  <c:v>320.01364345335594</c:v>
                </c:pt>
                <c:pt idx="186">
                  <c:v>323.3295066464662</c:v>
                </c:pt>
                <c:pt idx="187">
                  <c:v>326.57746785942095</c:v>
                </c:pt>
                <c:pt idx="188">
                  <c:v>330.5068543328959</c:v>
                </c:pt>
                <c:pt idx="189">
                  <c:v>335.73224214120637</c:v>
                </c:pt>
                <c:pt idx="190">
                  <c:v>339.61399811863805</c:v>
                </c:pt>
                <c:pt idx="191">
                  <c:v>343.38028334808968</c:v>
                </c:pt>
                <c:pt idx="192">
                  <c:v>346.63617723514824</c:v>
                </c:pt>
                <c:pt idx="193">
                  <c:v>349.77700692017868</c:v>
                </c:pt>
                <c:pt idx="194">
                  <c:v>353.36172666300735</c:v>
                </c:pt>
                <c:pt idx="195">
                  <c:v>356.52424242357682</c:v>
                </c:pt>
                <c:pt idx="196">
                  <c:v>359.81390834792063</c:v>
                </c:pt>
                <c:pt idx="197">
                  <c:v>364.40002733435887</c:v>
                </c:pt>
                <c:pt idx="198">
                  <c:v>368.4375085256421</c:v>
                </c:pt>
                <c:pt idx="199">
                  <c:v>372.60040056088815</c:v>
                </c:pt>
                <c:pt idx="200">
                  <c:v>376.40460241650931</c:v>
                </c:pt>
                <c:pt idx="201">
                  <c:v>379.90946391621793</c:v>
                </c:pt>
                <c:pt idx="202">
                  <c:v>383.4410104254909</c:v>
                </c:pt>
                <c:pt idx="203">
                  <c:v>387.08491014848124</c:v>
                </c:pt>
                <c:pt idx="204">
                  <c:v>391.14043755383824</c:v>
                </c:pt>
                <c:pt idx="205">
                  <c:v>394.99702935358869</c:v>
                </c:pt>
                <c:pt idx="206">
                  <c:v>398.95681060563328</c:v>
                </c:pt>
                <c:pt idx="207">
                  <c:v>402.79975053828474</c:v>
                </c:pt>
                <c:pt idx="208">
                  <c:v>407.06542652672721</c:v>
                </c:pt>
                <c:pt idx="209">
                  <c:v>411.55863606647438</c:v>
                </c:pt>
                <c:pt idx="210">
                  <c:v>415.92797444810947</c:v>
                </c:pt>
                <c:pt idx="211">
                  <c:v>420.61160235064159</c:v>
                </c:pt>
                <c:pt idx="212">
                  <c:v>425.2912582510366</c:v>
                </c:pt>
                <c:pt idx="213">
                  <c:v>430.00740683864791</c:v>
                </c:pt>
                <c:pt idx="214">
                  <c:v>434.44185785515731</c:v>
                </c:pt>
                <c:pt idx="215">
                  <c:v>440.26536287294505</c:v>
                </c:pt>
                <c:pt idx="216">
                  <c:v>444.8476257472546</c:v>
                </c:pt>
                <c:pt idx="217">
                  <c:v>449.37899059646224</c:v>
                </c:pt>
                <c:pt idx="218">
                  <c:v>453.87241367824464</c:v>
                </c:pt>
                <c:pt idx="219">
                  <c:v>458.98988823098472</c:v>
                </c:pt>
                <c:pt idx="220">
                  <c:v>463.59369492160471</c:v>
                </c:pt>
                <c:pt idx="221">
                  <c:v>468.75844426813717</c:v>
                </c:pt>
                <c:pt idx="222">
                  <c:v>474.62625721992782</c:v>
                </c:pt>
                <c:pt idx="223">
                  <c:v>480.00349040100622</c:v>
                </c:pt>
                <c:pt idx="224">
                  <c:v>485.53285857526544</c:v>
                </c:pt>
                <c:pt idx="225">
                  <c:v>490.66968805969321</c:v>
                </c:pt>
                <c:pt idx="226">
                  <c:v>496.74705746203432</c:v>
                </c:pt>
                <c:pt idx="227">
                  <c:v>501.50681191626194</c:v>
                </c:pt>
                <c:pt idx="228">
                  <c:v>507.97473005630275</c:v>
                </c:pt>
                <c:pt idx="229">
                  <c:v>514.35236719842919</c:v>
                </c:pt>
                <c:pt idx="230">
                  <c:v>520.0001833233722</c:v>
                </c:pt>
                <c:pt idx="231">
                  <c:v>525.26281276541829</c:v>
                </c:pt>
                <c:pt idx="232">
                  <c:v>530.92298786988101</c:v>
                </c:pt>
                <c:pt idx="233">
                  <c:v>536.76452870983576</c:v>
                </c:pt>
                <c:pt idx="234">
                  <c:v>542.83956822823859</c:v>
                </c:pt>
                <c:pt idx="235">
                  <c:v>548.70557191290868</c:v>
                </c:pt>
                <c:pt idx="236">
                  <c:v>555.79077269005313</c:v>
                </c:pt>
                <c:pt idx="237">
                  <c:v>564.1957435748684</c:v>
                </c:pt>
                <c:pt idx="238">
                  <c:v>571.86351788533284</c:v>
                </c:pt>
                <c:pt idx="239">
                  <c:v>577.94593081676328</c:v>
                </c:pt>
                <c:pt idx="240">
                  <c:v>584.7055626547608</c:v>
                </c:pt>
                <c:pt idx="241">
                  <c:v>592.60702990170489</c:v>
                </c:pt>
                <c:pt idx="242">
                  <c:v>599.73180353671364</c:v>
                </c:pt>
                <c:pt idx="243">
                  <c:v>606.2256573966821</c:v>
                </c:pt>
                <c:pt idx="244">
                  <c:v>612.86873141554599</c:v>
                </c:pt>
                <c:pt idx="245">
                  <c:v>619.47143710746479</c:v>
                </c:pt>
                <c:pt idx="246">
                  <c:v>626.88722400300571</c:v>
                </c:pt>
                <c:pt idx="247">
                  <c:v>638.55135192297701</c:v>
                </c:pt>
                <c:pt idx="248">
                  <c:v>649.11465177410059</c:v>
                </c:pt>
                <c:pt idx="249">
                  <c:v>663.35369890198876</c:v>
                </c:pt>
                <c:pt idx="250">
                  <c:v>677.83689240499848</c:v>
                </c:pt>
                <c:pt idx="251">
                  <c:v>689.7076354888419</c:v>
                </c:pt>
                <c:pt idx="252">
                  <c:v>700.55093108224969</c:v>
                </c:pt>
                <c:pt idx="253">
                  <c:v>710.28352911837692</c:v>
                </c:pt>
                <c:pt idx="254">
                  <c:v>719.52062616599358</c:v>
                </c:pt>
                <c:pt idx="255">
                  <c:v>728.646807467901</c:v>
                </c:pt>
                <c:pt idx="256">
                  <c:v>737.81811181795604</c:v>
                </c:pt>
                <c:pt idx="257">
                  <c:v>746.06872067422489</c:v>
                </c:pt>
                <c:pt idx="258">
                  <c:v>756.44003217059515</c:v>
                </c:pt>
                <c:pt idx="259">
                  <c:v>765.89609883103412</c:v>
                </c:pt>
                <c:pt idx="260">
                  <c:v>774.25113498626865</c:v>
                </c:pt>
                <c:pt idx="261">
                  <c:v>782.49869240648218</c:v>
                </c:pt>
                <c:pt idx="262">
                  <c:v>791.41981490674925</c:v>
                </c:pt>
                <c:pt idx="263">
                  <c:v>800.0838637242515</c:v>
                </c:pt>
                <c:pt idx="264">
                  <c:v>807.95432491713677</c:v>
                </c:pt>
                <c:pt idx="265">
                  <c:v>816.69515682793224</c:v>
                </c:pt>
                <c:pt idx="266">
                  <c:v>824.45491292703832</c:v>
                </c:pt>
                <c:pt idx="267">
                  <c:v>832.61696408103307</c:v>
                </c:pt>
                <c:pt idx="268">
                  <c:v>841.88070407256475</c:v>
                </c:pt>
                <c:pt idx="269">
                  <c:v>850.40886073573608</c:v>
                </c:pt>
                <c:pt idx="270">
                  <c:v>859.45055634229436</c:v>
                </c:pt>
                <c:pt idx="271">
                  <c:v>867.55799761452977</c:v>
                </c:pt>
                <c:pt idx="272">
                  <c:v>875.32522538869307</c:v>
                </c:pt>
                <c:pt idx="273">
                  <c:v>883.04858653327346</c:v>
                </c:pt>
                <c:pt idx="274">
                  <c:v>890.25868721267909</c:v>
                </c:pt>
                <c:pt idx="275">
                  <c:v>897.86033732359988</c:v>
                </c:pt>
                <c:pt idx="276">
                  <c:v>906.014725461578</c:v>
                </c:pt>
                <c:pt idx="277">
                  <c:v>913.56194783019555</c:v>
                </c:pt>
                <c:pt idx="278">
                  <c:v>921.81663333268057</c:v>
                </c:pt>
                <c:pt idx="279">
                  <c:v>929.95413617622864</c:v>
                </c:pt>
                <c:pt idx="280">
                  <c:v>937.99988422176011</c:v>
                </c:pt>
                <c:pt idx="281">
                  <c:v>946.33298518326001</c:v>
                </c:pt>
                <c:pt idx="282">
                  <c:v>956.32803322760708</c:v>
                </c:pt>
                <c:pt idx="283">
                  <c:v>967.61755275204303</c:v>
                </c:pt>
                <c:pt idx="284">
                  <c:v>979.66679349058802</c:v>
                </c:pt>
                <c:pt idx="285">
                  <c:v>991.52020961498022</c:v>
                </c:pt>
                <c:pt idx="286">
                  <c:v>1003.3232639472303</c:v>
                </c:pt>
                <c:pt idx="287">
                  <c:v>1014.8287889124507</c:v>
                </c:pt>
                <c:pt idx="288">
                  <c:v>1026.2169130699795</c:v>
                </c:pt>
                <c:pt idx="289">
                  <c:v>1038.1551849029474</c:v>
                </c:pt>
                <c:pt idx="290">
                  <c:v>1049.9838391662945</c:v>
                </c:pt>
                <c:pt idx="291">
                  <c:v>1062.9072065872431</c:v>
                </c:pt>
                <c:pt idx="292">
                  <c:v>1076.178888710846</c:v>
                </c:pt>
                <c:pt idx="293">
                  <c:v>1088.6536764894863</c:v>
                </c:pt>
                <c:pt idx="294">
                  <c:v>1100.1228589184759</c:v>
                </c:pt>
                <c:pt idx="295">
                  <c:v>1113.268357304336</c:v>
                </c:pt>
                <c:pt idx="296">
                  <c:v>1124.6047640302554</c:v>
                </c:pt>
                <c:pt idx="297">
                  <c:v>1134.9288471706457</c:v>
                </c:pt>
                <c:pt idx="298">
                  <c:v>1147.131081617425</c:v>
                </c:pt>
                <c:pt idx="299">
                  <c:v>1157.5015326459859</c:v>
                </c:pt>
                <c:pt idx="300">
                  <c:v>1168.4382638082625</c:v>
                </c:pt>
                <c:pt idx="301">
                  <c:v>1180.5507701231434</c:v>
                </c:pt>
                <c:pt idx="302">
                  <c:v>1193.3169892516059</c:v>
                </c:pt>
                <c:pt idx="303">
                  <c:v>1205.7032750057263</c:v>
                </c:pt>
                <c:pt idx="304">
                  <c:v>1217.1055786906045</c:v>
                </c:pt>
                <c:pt idx="305">
                  <c:v>1229.708899585549</c:v>
                </c:pt>
                <c:pt idx="306">
                  <c:v>1243.111483121738</c:v>
                </c:pt>
                <c:pt idx="307">
                  <c:v>1256.7086547095537</c:v>
                </c:pt>
                <c:pt idx="308">
                  <c:v>1277.2971679966165</c:v>
                </c:pt>
                <c:pt idx="309">
                  <c:v>1293.7834859728846</c:v>
                </c:pt>
                <c:pt idx="310">
                  <c:v>1309.5543840259375</c:v>
                </c:pt>
                <c:pt idx="311">
                  <c:v>1324.1204595525596</c:v>
                </c:pt>
                <c:pt idx="312">
                  <c:v>1337.4349734599346</c:v>
                </c:pt>
                <c:pt idx="313">
                  <c:v>1350.205586521796</c:v>
                </c:pt>
                <c:pt idx="314">
                  <c:v>1363.7259709652062</c:v>
                </c:pt>
                <c:pt idx="315">
                  <c:v>1375.6569754990805</c:v>
                </c:pt>
                <c:pt idx="316">
                  <c:v>1390.1420283836424</c:v>
                </c:pt>
                <c:pt idx="317">
                  <c:v>1404.3981740810659</c:v>
                </c:pt>
                <c:pt idx="318">
                  <c:v>1419.3541703075898</c:v>
                </c:pt>
                <c:pt idx="319">
                  <c:v>1433.9088591405014</c:v>
                </c:pt>
                <c:pt idx="320">
                  <c:v>1447.3407120933414</c:v>
                </c:pt>
                <c:pt idx="321">
                  <c:v>1464.9674429884012</c:v>
                </c:pt>
                <c:pt idx="322">
                  <c:v>1480.861267490734</c:v>
                </c:pt>
                <c:pt idx="323">
                  <c:v>1495.604862217335</c:v>
                </c:pt>
                <c:pt idx="324">
                  <c:v>1513.4514426528019</c:v>
                </c:pt>
                <c:pt idx="325">
                  <c:v>1531.9956210639446</c:v>
                </c:pt>
                <c:pt idx="326">
                  <c:v>1548.4477451836735</c:v>
                </c:pt>
                <c:pt idx="327">
                  <c:v>1569.6801552466402</c:v>
                </c:pt>
                <c:pt idx="328">
                  <c:v>1587.2598743817066</c:v>
                </c:pt>
                <c:pt idx="329">
                  <c:v>1603.5402641348821</c:v>
                </c:pt>
                <c:pt idx="330">
                  <c:v>1621.4792368418907</c:v>
                </c:pt>
                <c:pt idx="331">
                  <c:v>1639.1562355293991</c:v>
                </c:pt>
                <c:pt idx="332">
                  <c:v>1657.9091761556006</c:v>
                </c:pt>
                <c:pt idx="333">
                  <c:v>1677.9560038474219</c:v>
                </c:pt>
                <c:pt idx="334">
                  <c:v>1696.9188918696957</c:v>
                </c:pt>
                <c:pt idx="335">
                  <c:v>1716.3661871445136</c:v>
                </c:pt>
                <c:pt idx="336">
                  <c:v>1734.8216311547585</c:v>
                </c:pt>
                <c:pt idx="337">
                  <c:v>1754.3132717875783</c:v>
                </c:pt>
                <c:pt idx="338">
                  <c:v>1772.7605728906312</c:v>
                </c:pt>
                <c:pt idx="339">
                  <c:v>1793.086405847559</c:v>
                </c:pt>
                <c:pt idx="340">
                  <c:v>1813.486373701721</c:v>
                </c:pt>
                <c:pt idx="341">
                  <c:v>1834.0498261490736</c:v>
                </c:pt>
                <c:pt idx="342">
                  <c:v>1855.4262197784842</c:v>
                </c:pt>
                <c:pt idx="343">
                  <c:v>1874.1668420169774</c:v>
                </c:pt>
                <c:pt idx="344">
                  <c:v>1892.0057724515511</c:v>
                </c:pt>
                <c:pt idx="345">
                  <c:v>1911.7767624598564</c:v>
                </c:pt>
                <c:pt idx="346">
                  <c:v>1932.0157879036765</c:v>
                </c:pt>
                <c:pt idx="347">
                  <c:v>1951.9915689123595</c:v>
                </c:pt>
                <c:pt idx="348">
                  <c:v>1974.7792701395972</c:v>
                </c:pt>
              </c:numCache>
            </c:numRef>
          </c:xVal>
          <c:yVal>
            <c:numRef>
              <c:f>'[CHS_Modulus.xlsx]NS Data'!$F$4:$F$352</c:f>
              <c:numCache>
                <c:formatCode>General</c:formatCode>
                <c:ptCount val="349"/>
                <c:pt idx="0">
                  <c:v>1.2738629008969703E-158</c:v>
                </c:pt>
                <c:pt idx="1">
                  <c:v>1.4722656654368445E-158</c:v>
                </c:pt>
                <c:pt idx="2">
                  <c:v>1.7110373600506274E-158</c:v>
                </c:pt>
                <c:pt idx="3">
                  <c:v>2.0628671923279123E-158</c:v>
                </c:pt>
                <c:pt idx="4">
                  <c:v>2.4893897502111676E-158</c:v>
                </c:pt>
                <c:pt idx="5">
                  <c:v>2.9361482489553541E-158</c:v>
                </c:pt>
                <c:pt idx="6">
                  <c:v>0.7369231900084402</c:v>
                </c:pt>
                <c:pt idx="7">
                  <c:v>0.88562851008867871</c:v>
                </c:pt>
                <c:pt idx="8">
                  <c:v>1.0156062508987271</c:v>
                </c:pt>
                <c:pt idx="9">
                  <c:v>1.1187013306464177</c:v>
                </c:pt>
                <c:pt idx="10">
                  <c:v>1.1981054940713702</c:v>
                </c:pt>
                <c:pt idx="11">
                  <c:v>1.2537502511093122</c:v>
                </c:pt>
                <c:pt idx="12">
                  <c:v>1.3925863716462004</c:v>
                </c:pt>
                <c:pt idx="13">
                  <c:v>1.5111302361659509</c:v>
                </c:pt>
                <c:pt idx="14">
                  <c:v>1.7354815674006054</c:v>
                </c:pt>
                <c:pt idx="15">
                  <c:v>1.9920466609020471</c:v>
                </c:pt>
                <c:pt idx="16">
                  <c:v>2.2297195535541685</c:v>
                </c:pt>
                <c:pt idx="17">
                  <c:v>2.4667835751205662</c:v>
                </c:pt>
                <c:pt idx="18">
                  <c:v>2.6618855945907769</c:v>
                </c:pt>
                <c:pt idx="19">
                  <c:v>2.7936264943363431</c:v>
                </c:pt>
                <c:pt idx="20">
                  <c:v>3.0947412020542879</c:v>
                </c:pt>
                <c:pt idx="21">
                  <c:v>3.5928091381790588</c:v>
                </c:pt>
                <c:pt idx="22">
                  <c:v>4.0083554634293295</c:v>
                </c:pt>
                <c:pt idx="23">
                  <c:v>4.1965462315117055</c:v>
                </c:pt>
                <c:pt idx="24">
                  <c:v>4.4225817183111191</c:v>
                </c:pt>
                <c:pt idx="25">
                  <c:v>4.6477928193093847</c:v>
                </c:pt>
                <c:pt idx="26">
                  <c:v>4.9014807810028227</c:v>
                </c:pt>
                <c:pt idx="27">
                  <c:v>5.2581254766395489</c:v>
                </c:pt>
                <c:pt idx="28">
                  <c:v>5.8290599871495061</c:v>
                </c:pt>
                <c:pt idx="29">
                  <c:v>6.3510254577393788</c:v>
                </c:pt>
                <c:pt idx="30">
                  <c:v>6.9703432511648495</c:v>
                </c:pt>
                <c:pt idx="31">
                  <c:v>7.6132701963500109</c:v>
                </c:pt>
                <c:pt idx="32">
                  <c:v>8.1923461426506829</c:v>
                </c:pt>
                <c:pt idx="33">
                  <c:v>8.5744754549248476</c:v>
                </c:pt>
                <c:pt idx="34">
                  <c:v>8.9912696151318627</c:v>
                </c:pt>
                <c:pt idx="35">
                  <c:v>9.2032473986566519</c:v>
                </c:pt>
                <c:pt idx="36">
                  <c:v>9.451736114893345</c:v>
                </c:pt>
                <c:pt idx="37">
                  <c:v>9.9856780761897834</c:v>
                </c:pt>
                <c:pt idx="38">
                  <c:v>10.174421536024241</c:v>
                </c:pt>
                <c:pt idx="39">
                  <c:v>10.455220067147922</c:v>
                </c:pt>
                <c:pt idx="40">
                  <c:v>10.661533466511564</c:v>
                </c:pt>
                <c:pt idx="41">
                  <c:v>11.158893346420422</c:v>
                </c:pt>
                <c:pt idx="42">
                  <c:v>11.735264165157629</c:v>
                </c:pt>
                <c:pt idx="43">
                  <c:v>11.956755824837117</c:v>
                </c:pt>
                <c:pt idx="44">
                  <c:v>11.481408089637091</c:v>
                </c:pt>
                <c:pt idx="45">
                  <c:v>10.895807747268421</c:v>
                </c:pt>
                <c:pt idx="46">
                  <c:v>11.487587784011746</c:v>
                </c:pt>
                <c:pt idx="47">
                  <c:v>12.525973541955077</c:v>
                </c:pt>
                <c:pt idx="48">
                  <c:v>13.292050675405688</c:v>
                </c:pt>
                <c:pt idx="49">
                  <c:v>13.162998055963838</c:v>
                </c:pt>
                <c:pt idx="50">
                  <c:v>12.91930381992692</c:v>
                </c:pt>
                <c:pt idx="51">
                  <c:v>12.863230512039815</c:v>
                </c:pt>
                <c:pt idx="52">
                  <c:v>12.864465263210366</c:v>
                </c:pt>
                <c:pt idx="53">
                  <c:v>12.993039064666233</c:v>
                </c:pt>
                <c:pt idx="54">
                  <c:v>13.295441199065467</c:v>
                </c:pt>
                <c:pt idx="55">
                  <c:v>13.584187253271306</c:v>
                </c:pt>
                <c:pt idx="56">
                  <c:v>13.999241982792956</c:v>
                </c:pt>
                <c:pt idx="57">
                  <c:v>14.476916092481467</c:v>
                </c:pt>
                <c:pt idx="58">
                  <c:v>14.851010111985005</c:v>
                </c:pt>
                <c:pt idx="59">
                  <c:v>15.228631933583213</c:v>
                </c:pt>
                <c:pt idx="60">
                  <c:v>15.496027967271548</c:v>
                </c:pt>
                <c:pt idx="61">
                  <c:v>15.431996868093099</c:v>
                </c:pt>
                <c:pt idx="62">
                  <c:v>15.29954442852963</c:v>
                </c:pt>
                <c:pt idx="63">
                  <c:v>15.470652410340472</c:v>
                </c:pt>
                <c:pt idx="64">
                  <c:v>15.944560054102705</c:v>
                </c:pt>
                <c:pt idx="65">
                  <c:v>16.23069877762574</c:v>
                </c:pt>
                <c:pt idx="66">
                  <c:v>16.311894229383981</c:v>
                </c:pt>
                <c:pt idx="67">
                  <c:v>16.356792807287434</c:v>
                </c:pt>
                <c:pt idx="68">
                  <c:v>16.436060095737993</c:v>
                </c:pt>
                <c:pt idx="69">
                  <c:v>16.956816003931554</c:v>
                </c:pt>
                <c:pt idx="70">
                  <c:v>17.6200983433238</c:v>
                </c:pt>
                <c:pt idx="71">
                  <c:v>18.015885251433033</c:v>
                </c:pt>
                <c:pt idx="72">
                  <c:v>17.923827525239144</c:v>
                </c:pt>
                <c:pt idx="73">
                  <c:v>18.024066762756927</c:v>
                </c:pt>
                <c:pt idx="74">
                  <c:v>18.050447941992346</c:v>
                </c:pt>
                <c:pt idx="75">
                  <c:v>18.215833055807813</c:v>
                </c:pt>
                <c:pt idx="76">
                  <c:v>18.425376464457511</c:v>
                </c:pt>
                <c:pt idx="77">
                  <c:v>18.616848174201202</c:v>
                </c:pt>
                <c:pt idx="78">
                  <c:v>18.38529399385633</c:v>
                </c:pt>
                <c:pt idx="79">
                  <c:v>18.063901439179009</c:v>
                </c:pt>
                <c:pt idx="80">
                  <c:v>17.794440910980974</c:v>
                </c:pt>
                <c:pt idx="81">
                  <c:v>17.928143962611991</c:v>
                </c:pt>
                <c:pt idx="82">
                  <c:v>18.386738106736153</c:v>
                </c:pt>
                <c:pt idx="83">
                  <c:v>18.742346754141835</c:v>
                </c:pt>
                <c:pt idx="84">
                  <c:v>18.93668259302061</c:v>
                </c:pt>
                <c:pt idx="85">
                  <c:v>18.861218944214542</c:v>
                </c:pt>
                <c:pt idx="86">
                  <c:v>18.691722797077169</c:v>
                </c:pt>
                <c:pt idx="87">
                  <c:v>18.585252021152517</c:v>
                </c:pt>
                <c:pt idx="88">
                  <c:v>18.903243269752544</c:v>
                </c:pt>
                <c:pt idx="89">
                  <c:v>19.112206537648504</c:v>
                </c:pt>
                <c:pt idx="90">
                  <c:v>18.956608165112478</c:v>
                </c:pt>
                <c:pt idx="91">
                  <c:v>18.794980848315554</c:v>
                </c:pt>
                <c:pt idx="92">
                  <c:v>18.986323971532222</c:v>
                </c:pt>
                <c:pt idx="93">
                  <c:v>18.876750034604182</c:v>
                </c:pt>
                <c:pt idx="94">
                  <c:v>18.479734908858468</c:v>
                </c:pt>
                <c:pt idx="95">
                  <c:v>18.225489786525984</c:v>
                </c:pt>
                <c:pt idx="96">
                  <c:v>18.254213804549522</c:v>
                </c:pt>
                <c:pt idx="97">
                  <c:v>18.363791226936701</c:v>
                </c:pt>
                <c:pt idx="98">
                  <c:v>18.413607542040733</c:v>
                </c:pt>
                <c:pt idx="99">
                  <c:v>18.707181791202959</c:v>
                </c:pt>
                <c:pt idx="100">
                  <c:v>19.053992814387598</c:v>
                </c:pt>
                <c:pt idx="101">
                  <c:v>19.481707438508852</c:v>
                </c:pt>
                <c:pt idx="102">
                  <c:v>19.610033216140739</c:v>
                </c:pt>
                <c:pt idx="103">
                  <c:v>19.545468157712008</c:v>
                </c:pt>
                <c:pt idx="104">
                  <c:v>19.387949650062655</c:v>
                </c:pt>
                <c:pt idx="105">
                  <c:v>19.146178020745197</c:v>
                </c:pt>
                <c:pt idx="106">
                  <c:v>19.204620767084453</c:v>
                </c:pt>
                <c:pt idx="107">
                  <c:v>19.416936891745323</c:v>
                </c:pt>
                <c:pt idx="108">
                  <c:v>19.410819161459834</c:v>
                </c:pt>
                <c:pt idx="109">
                  <c:v>19.339220129821189</c:v>
                </c:pt>
                <c:pt idx="110">
                  <c:v>19.171711740915168</c:v>
                </c:pt>
                <c:pt idx="111">
                  <c:v>19.523157703015482</c:v>
                </c:pt>
                <c:pt idx="112">
                  <c:v>19.901387791894098</c:v>
                </c:pt>
                <c:pt idx="113">
                  <c:v>20.064985237767594</c:v>
                </c:pt>
                <c:pt idx="114">
                  <c:v>20.180651547987122</c:v>
                </c:pt>
                <c:pt idx="115">
                  <c:v>20.072129151067855</c:v>
                </c:pt>
                <c:pt idx="116">
                  <c:v>20.123726166987314</c:v>
                </c:pt>
                <c:pt idx="117">
                  <c:v>20.211157854178879</c:v>
                </c:pt>
                <c:pt idx="118">
                  <c:v>20.137407323186586</c:v>
                </c:pt>
                <c:pt idx="119">
                  <c:v>19.734614622661052</c:v>
                </c:pt>
                <c:pt idx="120">
                  <c:v>19.385797212229843</c:v>
                </c:pt>
                <c:pt idx="121">
                  <c:v>19.209874631947649</c:v>
                </c:pt>
                <c:pt idx="122">
                  <c:v>19.333845076024257</c:v>
                </c:pt>
                <c:pt idx="123">
                  <c:v>19.630233137289746</c:v>
                </c:pt>
                <c:pt idx="124">
                  <c:v>19.981563192233295</c:v>
                </c:pt>
                <c:pt idx="125">
                  <c:v>20.176031461358725</c:v>
                </c:pt>
                <c:pt idx="126">
                  <c:v>20.147475881506157</c:v>
                </c:pt>
                <c:pt idx="127">
                  <c:v>20.116309435007796</c:v>
                </c:pt>
                <c:pt idx="128">
                  <c:v>19.778132679653204</c:v>
                </c:pt>
                <c:pt idx="129">
                  <c:v>19.462857029862921</c:v>
                </c:pt>
                <c:pt idx="130">
                  <c:v>19.482619486145612</c:v>
                </c:pt>
                <c:pt idx="131">
                  <c:v>19.792271991962686</c:v>
                </c:pt>
                <c:pt idx="132">
                  <c:v>20.306816596187325</c:v>
                </c:pt>
                <c:pt idx="133">
                  <c:v>20.262071119312537</c:v>
                </c:pt>
                <c:pt idx="134">
                  <c:v>20.011381624718837</c:v>
                </c:pt>
                <c:pt idx="135">
                  <c:v>19.591902503225171</c:v>
                </c:pt>
                <c:pt idx="136">
                  <c:v>19.357481113434247</c:v>
                </c:pt>
                <c:pt idx="137">
                  <c:v>19.244801548826299</c:v>
                </c:pt>
                <c:pt idx="138">
                  <c:v>19.236818128942975</c:v>
                </c:pt>
                <c:pt idx="139">
                  <c:v>19.293901966901817</c:v>
                </c:pt>
                <c:pt idx="140">
                  <c:v>19.41876174382574</c:v>
                </c:pt>
                <c:pt idx="141">
                  <c:v>19.556603496147822</c:v>
                </c:pt>
                <c:pt idx="142">
                  <c:v>19.688047199452711</c:v>
                </c:pt>
                <c:pt idx="143">
                  <c:v>19.994780220071053</c:v>
                </c:pt>
                <c:pt idx="144">
                  <c:v>19.744939016524501</c:v>
                </c:pt>
                <c:pt idx="145">
                  <c:v>19.298349921398621</c:v>
                </c:pt>
                <c:pt idx="146">
                  <c:v>19.391091463510886</c:v>
                </c:pt>
                <c:pt idx="147">
                  <c:v>19.77568407219561</c:v>
                </c:pt>
                <c:pt idx="148">
                  <c:v>20.265081787667476</c:v>
                </c:pt>
                <c:pt idx="149">
                  <c:v>20.533739939050808</c:v>
                </c:pt>
                <c:pt idx="150">
                  <c:v>20.358571153400202</c:v>
                </c:pt>
                <c:pt idx="151">
                  <c:v>20.245119526040821</c:v>
                </c:pt>
                <c:pt idx="152">
                  <c:v>20.132655750391883</c:v>
                </c:pt>
                <c:pt idx="153">
                  <c:v>20.225987516520547</c:v>
                </c:pt>
                <c:pt idx="154">
                  <c:v>20.335017455138495</c:v>
                </c:pt>
                <c:pt idx="155">
                  <c:v>20.412796377230901</c:v>
                </c:pt>
                <c:pt idx="156">
                  <c:v>20.379328866464355</c:v>
                </c:pt>
                <c:pt idx="157">
                  <c:v>20.186962873135631</c:v>
                </c:pt>
                <c:pt idx="158">
                  <c:v>19.552498493511223</c:v>
                </c:pt>
                <c:pt idx="159">
                  <c:v>18.666736302278363</c:v>
                </c:pt>
                <c:pt idx="160">
                  <c:v>17.993366369212513</c:v>
                </c:pt>
                <c:pt idx="161">
                  <c:v>17.88431928389079</c:v>
                </c:pt>
                <c:pt idx="162">
                  <c:v>17.872520623562803</c:v>
                </c:pt>
                <c:pt idx="163">
                  <c:v>17.728369773979896</c:v>
                </c:pt>
                <c:pt idx="164">
                  <c:v>17.480237967610503</c:v>
                </c:pt>
                <c:pt idx="165">
                  <c:v>17.461026314893086</c:v>
                </c:pt>
                <c:pt idx="166">
                  <c:v>17.651177974064101</c:v>
                </c:pt>
                <c:pt idx="167">
                  <c:v>17.713304281437701</c:v>
                </c:pt>
                <c:pt idx="168">
                  <c:v>17.843179876122807</c:v>
                </c:pt>
                <c:pt idx="169">
                  <c:v>18.12344288551428</c:v>
                </c:pt>
                <c:pt idx="170">
                  <c:v>18.150496066103944</c:v>
                </c:pt>
                <c:pt idx="171">
                  <c:v>17.891833088433351</c:v>
                </c:pt>
                <c:pt idx="172">
                  <c:v>17.693905260927476</c:v>
                </c:pt>
                <c:pt idx="173">
                  <c:v>17.936346680048231</c:v>
                </c:pt>
                <c:pt idx="174">
                  <c:v>18.187494510896375</c:v>
                </c:pt>
                <c:pt idx="175">
                  <c:v>18.237375707780838</c:v>
                </c:pt>
                <c:pt idx="176">
                  <c:v>18.142090120353803</c:v>
                </c:pt>
                <c:pt idx="177">
                  <c:v>18.195579795652822</c:v>
                </c:pt>
                <c:pt idx="178">
                  <c:v>18.129701312566606</c:v>
                </c:pt>
                <c:pt idx="179">
                  <c:v>18.08118311686891</c:v>
                </c:pt>
                <c:pt idx="180">
                  <c:v>18.250052712067674</c:v>
                </c:pt>
                <c:pt idx="181">
                  <c:v>18.528976885721502</c:v>
                </c:pt>
                <c:pt idx="182">
                  <c:v>18.884442169018349</c:v>
                </c:pt>
                <c:pt idx="183">
                  <c:v>19.095151849576673</c:v>
                </c:pt>
                <c:pt idx="184">
                  <c:v>19.131199916747143</c:v>
                </c:pt>
                <c:pt idx="185">
                  <c:v>19.063121153999273</c:v>
                </c:pt>
                <c:pt idx="186">
                  <c:v>19.087260424444413</c:v>
                </c:pt>
                <c:pt idx="187">
                  <c:v>19.174402605339878</c:v>
                </c:pt>
                <c:pt idx="188">
                  <c:v>19.163173407631803</c:v>
                </c:pt>
                <c:pt idx="189">
                  <c:v>18.886255526687563</c:v>
                </c:pt>
                <c:pt idx="190">
                  <c:v>18.679358028933326</c:v>
                </c:pt>
                <c:pt idx="191">
                  <c:v>18.782969660607613</c:v>
                </c:pt>
                <c:pt idx="192">
                  <c:v>19.369442601056871</c:v>
                </c:pt>
                <c:pt idx="193">
                  <c:v>19.959781484913186</c:v>
                </c:pt>
                <c:pt idx="194">
                  <c:v>20.134936830408833</c:v>
                </c:pt>
                <c:pt idx="195">
                  <c:v>20.16266154997863</c:v>
                </c:pt>
                <c:pt idx="196">
                  <c:v>20.372181841128597</c:v>
                </c:pt>
                <c:pt idx="197">
                  <c:v>20.629154509528075</c:v>
                </c:pt>
                <c:pt idx="198">
                  <c:v>20.434643479694703</c:v>
                </c:pt>
                <c:pt idx="199">
                  <c:v>19.831768475795229</c:v>
                </c:pt>
                <c:pt idx="200">
                  <c:v>19.639709473624293</c:v>
                </c:pt>
                <c:pt idx="201">
                  <c:v>19.890150908346101</c:v>
                </c:pt>
                <c:pt idx="202">
                  <c:v>20.022761357624219</c:v>
                </c:pt>
                <c:pt idx="203">
                  <c:v>20.272048901925899</c:v>
                </c:pt>
                <c:pt idx="204">
                  <c:v>20.528122957295135</c:v>
                </c:pt>
                <c:pt idx="205">
                  <c:v>20.648998860522607</c:v>
                </c:pt>
                <c:pt idx="206">
                  <c:v>20.240201511483431</c:v>
                </c:pt>
                <c:pt idx="207">
                  <c:v>19.978559706172007</c:v>
                </c:pt>
                <c:pt idx="208">
                  <c:v>20.473618903584931</c:v>
                </c:pt>
                <c:pt idx="209">
                  <c:v>21.181162348898248</c:v>
                </c:pt>
                <c:pt idx="210">
                  <c:v>21.523621223992428</c:v>
                </c:pt>
                <c:pt idx="211">
                  <c:v>21.437634107609664</c:v>
                </c:pt>
                <c:pt idx="212">
                  <c:v>21.237075254748515</c:v>
                </c:pt>
                <c:pt idx="213">
                  <c:v>21.013911314741993</c:v>
                </c:pt>
                <c:pt idx="214">
                  <c:v>20.965411316811071</c:v>
                </c:pt>
                <c:pt idx="215">
                  <c:v>21.031288101462938</c:v>
                </c:pt>
                <c:pt idx="216">
                  <c:v>21.11691116333855</c:v>
                </c:pt>
                <c:pt idx="217">
                  <c:v>21.019459773375264</c:v>
                </c:pt>
                <c:pt idx="218">
                  <c:v>21.140280842738996</c:v>
                </c:pt>
                <c:pt idx="219">
                  <c:v>21.165932913924891</c:v>
                </c:pt>
                <c:pt idx="220">
                  <c:v>21.225945608218449</c:v>
                </c:pt>
                <c:pt idx="221">
                  <c:v>21.339966094388458</c:v>
                </c:pt>
                <c:pt idx="222">
                  <c:v>21.300891366260576</c:v>
                </c:pt>
                <c:pt idx="223">
                  <c:v>20.807473893508071</c:v>
                </c:pt>
                <c:pt idx="224">
                  <c:v>20.271621390476611</c:v>
                </c:pt>
                <c:pt idx="225">
                  <c:v>20.046232634650089</c:v>
                </c:pt>
                <c:pt idx="226">
                  <c:v>20.438783610862835</c:v>
                </c:pt>
                <c:pt idx="227">
                  <c:v>21.086961377458735</c:v>
                </c:pt>
                <c:pt idx="228">
                  <c:v>21.623232371252151</c:v>
                </c:pt>
                <c:pt idx="229">
                  <c:v>21.791284633481794</c:v>
                </c:pt>
                <c:pt idx="230">
                  <c:v>21.486431471952205</c:v>
                </c:pt>
                <c:pt idx="231">
                  <c:v>21.142528178674905</c:v>
                </c:pt>
                <c:pt idx="232">
                  <c:v>20.945320215267007</c:v>
                </c:pt>
                <c:pt idx="233">
                  <c:v>20.74853181415865</c:v>
                </c:pt>
                <c:pt idx="234">
                  <c:v>20.5208524406507</c:v>
                </c:pt>
                <c:pt idx="235">
                  <c:v>20.630425888782039</c:v>
                </c:pt>
                <c:pt idx="236">
                  <c:v>21.060480733422878</c:v>
                </c:pt>
                <c:pt idx="237">
                  <c:v>21.178404661948395</c:v>
                </c:pt>
                <c:pt idx="238">
                  <c:v>20.891657621586511</c:v>
                </c:pt>
                <c:pt idx="239">
                  <c:v>20.559338845353313</c:v>
                </c:pt>
                <c:pt idx="240">
                  <c:v>20.250070174529277</c:v>
                </c:pt>
                <c:pt idx="241">
                  <c:v>20.274310826089753</c:v>
                </c:pt>
                <c:pt idx="242">
                  <c:v>20.44175123658993</c:v>
                </c:pt>
                <c:pt idx="243">
                  <c:v>20.575954759384793</c:v>
                </c:pt>
                <c:pt idx="244">
                  <c:v>20.646500702996395</c:v>
                </c:pt>
                <c:pt idx="245">
                  <c:v>20.595513827928709</c:v>
                </c:pt>
                <c:pt idx="246">
                  <c:v>20.573853120943578</c:v>
                </c:pt>
                <c:pt idx="247">
                  <c:v>20.452608365687748</c:v>
                </c:pt>
                <c:pt idx="248">
                  <c:v>20.4698321818762</c:v>
                </c:pt>
                <c:pt idx="249">
                  <c:v>20.393472404241727</c:v>
                </c:pt>
                <c:pt idx="250">
                  <c:v>19.93845023992484</c:v>
                </c:pt>
                <c:pt idx="251">
                  <c:v>19.752424874967307</c:v>
                </c:pt>
                <c:pt idx="252">
                  <c:v>19.650901547542048</c:v>
                </c:pt>
                <c:pt idx="253">
                  <c:v>19.45909912906431</c:v>
                </c:pt>
                <c:pt idx="254">
                  <c:v>19.374684626992149</c:v>
                </c:pt>
                <c:pt idx="255">
                  <c:v>19.433198150235476</c:v>
                </c:pt>
                <c:pt idx="256">
                  <c:v>19.524499654243069</c:v>
                </c:pt>
                <c:pt idx="257">
                  <c:v>19.465827961167445</c:v>
                </c:pt>
                <c:pt idx="258">
                  <c:v>19.513568551485374</c:v>
                </c:pt>
                <c:pt idx="259">
                  <c:v>19.756993577353718</c:v>
                </c:pt>
                <c:pt idx="260">
                  <c:v>19.726902644187415</c:v>
                </c:pt>
                <c:pt idx="261">
                  <c:v>19.515239777794481</c:v>
                </c:pt>
                <c:pt idx="262">
                  <c:v>19.541597570029602</c:v>
                </c:pt>
                <c:pt idx="263">
                  <c:v>19.622302413606189</c:v>
                </c:pt>
                <c:pt idx="264">
                  <c:v>19.767140377687809</c:v>
                </c:pt>
                <c:pt idx="265">
                  <c:v>19.735446787069225</c:v>
                </c:pt>
                <c:pt idx="266">
                  <c:v>19.733195871328061</c:v>
                </c:pt>
                <c:pt idx="267">
                  <c:v>19.763944316062226</c:v>
                </c:pt>
                <c:pt idx="268">
                  <c:v>19.621765643338325</c:v>
                </c:pt>
                <c:pt idx="269">
                  <c:v>19.410133584251327</c:v>
                </c:pt>
                <c:pt idx="270">
                  <c:v>19.469693862442284</c:v>
                </c:pt>
                <c:pt idx="271">
                  <c:v>19.998551784565215</c:v>
                </c:pt>
                <c:pt idx="272">
                  <c:v>20.408860755193544</c:v>
                </c:pt>
                <c:pt idx="273">
                  <c:v>20.390979216023705</c:v>
                </c:pt>
                <c:pt idx="274">
                  <c:v>20.335213781276309</c:v>
                </c:pt>
                <c:pt idx="275">
                  <c:v>20.412124951020385</c:v>
                </c:pt>
                <c:pt idx="276">
                  <c:v>20.561502567209711</c:v>
                </c:pt>
                <c:pt idx="277">
                  <c:v>20.739436536084352</c:v>
                </c:pt>
                <c:pt idx="278">
                  <c:v>20.693559506476561</c:v>
                </c:pt>
                <c:pt idx="279">
                  <c:v>20.708548101600467</c:v>
                </c:pt>
                <c:pt idx="280">
                  <c:v>21.055017453495889</c:v>
                </c:pt>
                <c:pt idx="281">
                  <c:v>21.406727580997355</c:v>
                </c:pt>
                <c:pt idx="282">
                  <c:v>21.651385799944784</c:v>
                </c:pt>
                <c:pt idx="283">
                  <c:v>21.386390228332488</c:v>
                </c:pt>
                <c:pt idx="284">
                  <c:v>20.946960236057318</c:v>
                </c:pt>
                <c:pt idx="285">
                  <c:v>20.463748806488145</c:v>
                </c:pt>
                <c:pt idx="286">
                  <c:v>20.103850162502511</c:v>
                </c:pt>
                <c:pt idx="287">
                  <c:v>19.830550723848955</c:v>
                </c:pt>
                <c:pt idx="288">
                  <c:v>19.852500144411781</c:v>
                </c:pt>
                <c:pt idx="289">
                  <c:v>20.244268244758256</c:v>
                </c:pt>
                <c:pt idx="290">
                  <c:v>20.505342284059481</c:v>
                </c:pt>
                <c:pt idx="291">
                  <c:v>20.499023592741608</c:v>
                </c:pt>
                <c:pt idx="292">
                  <c:v>20.25320361088615</c:v>
                </c:pt>
                <c:pt idx="293">
                  <c:v>20.248593659265619</c:v>
                </c:pt>
                <c:pt idx="294">
                  <c:v>20.455507541118202</c:v>
                </c:pt>
                <c:pt idx="295">
                  <c:v>20.708724283766809</c:v>
                </c:pt>
                <c:pt idx="296">
                  <c:v>21.010983528903182</c:v>
                </c:pt>
                <c:pt idx="297">
                  <c:v>21.196631866773274</c:v>
                </c:pt>
                <c:pt idx="298">
                  <c:v>21.212063504705945</c:v>
                </c:pt>
                <c:pt idx="299">
                  <c:v>21.382944251823833</c:v>
                </c:pt>
                <c:pt idx="300">
                  <c:v>21.442129936621566</c:v>
                </c:pt>
                <c:pt idx="301">
                  <c:v>21.248664917497887</c:v>
                </c:pt>
                <c:pt idx="302">
                  <c:v>20.801204522820175</c:v>
                </c:pt>
                <c:pt idx="303">
                  <c:v>20.798123850638831</c:v>
                </c:pt>
                <c:pt idx="304">
                  <c:v>21.103296322608017</c:v>
                </c:pt>
                <c:pt idx="305">
                  <c:v>21.181831734175059</c:v>
                </c:pt>
                <c:pt idx="306">
                  <c:v>21.347571081605938</c:v>
                </c:pt>
                <c:pt idx="307">
                  <c:v>21.695535148281117</c:v>
                </c:pt>
                <c:pt idx="308">
                  <c:v>21.630746082869958</c:v>
                </c:pt>
                <c:pt idx="309">
                  <c:v>21.398353849119399</c:v>
                </c:pt>
                <c:pt idx="310">
                  <c:v>20.719060859903237</c:v>
                </c:pt>
                <c:pt idx="311">
                  <c:v>20.313952388655718</c:v>
                </c:pt>
                <c:pt idx="312">
                  <c:v>20.400151741844983</c:v>
                </c:pt>
                <c:pt idx="313">
                  <c:v>20.890641315128061</c:v>
                </c:pt>
                <c:pt idx="314">
                  <c:v>21.414995061668783</c:v>
                </c:pt>
                <c:pt idx="315">
                  <c:v>21.751608846445283</c:v>
                </c:pt>
                <c:pt idx="316">
                  <c:v>21.66689227151538</c:v>
                </c:pt>
                <c:pt idx="317">
                  <c:v>21.505139282146697</c:v>
                </c:pt>
                <c:pt idx="318">
                  <c:v>21.389788915327536</c:v>
                </c:pt>
                <c:pt idx="319">
                  <c:v>21.500190723238571</c:v>
                </c:pt>
                <c:pt idx="320">
                  <c:v>21.539729501874152</c:v>
                </c:pt>
                <c:pt idx="321">
                  <c:v>21.330211018287891</c:v>
                </c:pt>
                <c:pt idx="322">
                  <c:v>20.952094470606312</c:v>
                </c:pt>
                <c:pt idx="323">
                  <c:v>20.724856256440791</c:v>
                </c:pt>
                <c:pt idx="324">
                  <c:v>20.66548491430321</c:v>
                </c:pt>
                <c:pt idx="325">
                  <c:v>20.922751066451788</c:v>
                </c:pt>
                <c:pt idx="326">
                  <c:v>21.1944835089969</c:v>
                </c:pt>
                <c:pt idx="327">
                  <c:v>21.212675009993831</c:v>
                </c:pt>
                <c:pt idx="328">
                  <c:v>21.511302566588178</c:v>
                </c:pt>
                <c:pt idx="329">
                  <c:v>21.673623562170832</c:v>
                </c:pt>
                <c:pt idx="330">
                  <c:v>21.523610683901008</c:v>
                </c:pt>
                <c:pt idx="331">
                  <c:v>21.098566707143156</c:v>
                </c:pt>
                <c:pt idx="332">
                  <c:v>20.657760542031362</c:v>
                </c:pt>
                <c:pt idx="333">
                  <c:v>20.46928108449881</c:v>
                </c:pt>
                <c:pt idx="334">
                  <c:v>20.63417642904848</c:v>
                </c:pt>
                <c:pt idx="335">
                  <c:v>21.07474281264135</c:v>
                </c:pt>
                <c:pt idx="336">
                  <c:v>21.4707526723437</c:v>
                </c:pt>
                <c:pt idx="337">
                  <c:v>21.70704580243007</c:v>
                </c:pt>
                <c:pt idx="338">
                  <c:v>21.436233424098653</c:v>
                </c:pt>
                <c:pt idx="339">
                  <c:v>21.242081547906519</c:v>
                </c:pt>
                <c:pt idx="340">
                  <c:v>21.230657945659598</c:v>
                </c:pt>
                <c:pt idx="341">
                  <c:v>21.215340017077427</c:v>
                </c:pt>
                <c:pt idx="342">
                  <c:v>21.305935723278594</c:v>
                </c:pt>
                <c:pt idx="343">
                  <c:v>21.747905175302034</c:v>
                </c:pt>
                <c:pt idx="344">
                  <c:v>22.34793645417875</c:v>
                </c:pt>
                <c:pt idx="345">
                  <c:v>22.56974969867305</c:v>
                </c:pt>
                <c:pt idx="346">
                  <c:v>22.37937743272613</c:v>
                </c:pt>
                <c:pt idx="347">
                  <c:v>22.094002837460962</c:v>
                </c:pt>
                <c:pt idx="348">
                  <c:v>21.501435593153719</c:v>
                </c:pt>
              </c:numCache>
            </c:numRef>
          </c:yVal>
          <c:smooth val="0"/>
        </c:ser>
        <c:ser>
          <c:idx val="3"/>
          <c:order val="3"/>
          <c:tx>
            <c:v>Specimen: 4</c:v>
          </c:tx>
          <c:spPr>
            <a:ln w="12700">
              <a:solidFill>
                <a:srgbClr val="FFC000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Data'!$G$4:$G$363</c:f>
              <c:numCache>
                <c:formatCode>General</c:formatCode>
                <c:ptCount val="360"/>
                <c:pt idx="0">
                  <c:v>3.6941719075328194</c:v>
                </c:pt>
                <c:pt idx="1">
                  <c:v>4.8555293201146172</c:v>
                </c:pt>
                <c:pt idx="2">
                  <c:v>4.9297886801006987</c:v>
                </c:pt>
                <c:pt idx="3">
                  <c:v>5.988625223416463</c:v>
                </c:pt>
                <c:pt idx="4">
                  <c:v>6.2409560822733647</c:v>
                </c:pt>
                <c:pt idx="5">
                  <c:v>6.5032746180484118</c:v>
                </c:pt>
                <c:pt idx="6">
                  <c:v>6.5961936421604399</c:v>
                </c:pt>
                <c:pt idx="7">
                  <c:v>7.0909769349067195</c:v>
                </c:pt>
                <c:pt idx="8">
                  <c:v>8.0074090114987584</c:v>
                </c:pt>
                <c:pt idx="9">
                  <c:v>8.487958560520255</c:v>
                </c:pt>
                <c:pt idx="10">
                  <c:v>8.1884664147415549</c:v>
                </c:pt>
                <c:pt idx="11">
                  <c:v>8.8660977232461278</c:v>
                </c:pt>
                <c:pt idx="12">
                  <c:v>9.3091321339567017</c:v>
                </c:pt>
                <c:pt idx="13">
                  <c:v>9.6484605451065537</c:v>
                </c:pt>
                <c:pt idx="14">
                  <c:v>10.139110423715628</c:v>
                </c:pt>
                <c:pt idx="15">
                  <c:v>10.158510774302242</c:v>
                </c:pt>
                <c:pt idx="16">
                  <c:v>10.181371223323174</c:v>
                </c:pt>
                <c:pt idx="17">
                  <c:v>11.561798272407815</c:v>
                </c:pt>
                <c:pt idx="18">
                  <c:v>12.375251210888546</c:v>
                </c:pt>
                <c:pt idx="19">
                  <c:v>12.952522975051062</c:v>
                </c:pt>
                <c:pt idx="20">
                  <c:v>13.955676284318791</c:v>
                </c:pt>
                <c:pt idx="21">
                  <c:v>14.58053001856206</c:v>
                </c:pt>
                <c:pt idx="22">
                  <c:v>15.344205497598363</c:v>
                </c:pt>
                <c:pt idx="23">
                  <c:v>16.051330145119913</c:v>
                </c:pt>
                <c:pt idx="24">
                  <c:v>16.558559854925495</c:v>
                </c:pt>
                <c:pt idx="25">
                  <c:v>17.281482761454949</c:v>
                </c:pt>
                <c:pt idx="26">
                  <c:v>18.658466951585154</c:v>
                </c:pt>
                <c:pt idx="27">
                  <c:v>19.328007107813782</c:v>
                </c:pt>
                <c:pt idx="28">
                  <c:v>20.050294643186152</c:v>
                </c:pt>
                <c:pt idx="29">
                  <c:v>20.801444138035635</c:v>
                </c:pt>
                <c:pt idx="30">
                  <c:v>21.811962196059604</c:v>
                </c:pt>
                <c:pt idx="31">
                  <c:v>22.700838703124766</c:v>
                </c:pt>
                <c:pt idx="32">
                  <c:v>23.23116758478049</c:v>
                </c:pt>
                <c:pt idx="33">
                  <c:v>23.776831730720751</c:v>
                </c:pt>
                <c:pt idx="34">
                  <c:v>24.853439946919227</c:v>
                </c:pt>
                <c:pt idx="35">
                  <c:v>25.251011701471565</c:v>
                </c:pt>
                <c:pt idx="36">
                  <c:v>25.941390239074757</c:v>
                </c:pt>
                <c:pt idx="37">
                  <c:v>26.639694003031575</c:v>
                </c:pt>
                <c:pt idx="38">
                  <c:v>27.657342368763235</c:v>
                </c:pt>
                <c:pt idx="39">
                  <c:v>28.405261921217111</c:v>
                </c:pt>
                <c:pt idx="40">
                  <c:v>29.455036475448146</c:v>
                </c:pt>
                <c:pt idx="41">
                  <c:v>30.260343196364051</c:v>
                </c:pt>
                <c:pt idx="42">
                  <c:v>31.021746841813179</c:v>
                </c:pt>
                <c:pt idx="43">
                  <c:v>31.850139471365964</c:v>
                </c:pt>
                <c:pt idx="44">
                  <c:v>32.519365740648105</c:v>
                </c:pt>
                <c:pt idx="45">
                  <c:v>33.674396758388013</c:v>
                </c:pt>
                <c:pt idx="46">
                  <c:v>34.959795694249642</c:v>
                </c:pt>
                <c:pt idx="47">
                  <c:v>35.985471457126877</c:v>
                </c:pt>
                <c:pt idx="48">
                  <c:v>36.964729331630281</c:v>
                </c:pt>
                <c:pt idx="49">
                  <c:v>38.250998784208001</c:v>
                </c:pt>
                <c:pt idx="50">
                  <c:v>39.199947221125775</c:v>
                </c:pt>
                <c:pt idx="51">
                  <c:v>40.116711794959727</c:v>
                </c:pt>
                <c:pt idx="52">
                  <c:v>41.298143188788778</c:v>
                </c:pt>
                <c:pt idx="53">
                  <c:v>42.204032670710014</c:v>
                </c:pt>
                <c:pt idx="54">
                  <c:v>43.361630175126649</c:v>
                </c:pt>
                <c:pt idx="55">
                  <c:v>44.457386361321674</c:v>
                </c:pt>
                <c:pt idx="56">
                  <c:v>45.439302473929793</c:v>
                </c:pt>
                <c:pt idx="57">
                  <c:v>46.560917866148309</c:v>
                </c:pt>
                <c:pt idx="58">
                  <c:v>48.057839889482139</c:v>
                </c:pt>
                <c:pt idx="59">
                  <c:v>49.288732319416809</c:v>
                </c:pt>
                <c:pt idx="60">
                  <c:v>50.664029707155187</c:v>
                </c:pt>
                <c:pt idx="61">
                  <c:v>52.25593615688183</c:v>
                </c:pt>
                <c:pt idx="62">
                  <c:v>53.623610420178018</c:v>
                </c:pt>
                <c:pt idx="63">
                  <c:v>54.945660639770509</c:v>
                </c:pt>
                <c:pt idx="64">
                  <c:v>56.257451618129558</c:v>
                </c:pt>
                <c:pt idx="65">
                  <c:v>57.976263993303625</c:v>
                </c:pt>
                <c:pt idx="66">
                  <c:v>59.636206182545244</c:v>
                </c:pt>
                <c:pt idx="67">
                  <c:v>61.021978942140677</c:v>
                </c:pt>
                <c:pt idx="68">
                  <c:v>62.714674438700925</c:v>
                </c:pt>
                <c:pt idx="69">
                  <c:v>64.331563644161633</c:v>
                </c:pt>
                <c:pt idx="70">
                  <c:v>66.261510209319994</c:v>
                </c:pt>
                <c:pt idx="71">
                  <c:v>68.291045222157962</c:v>
                </c:pt>
                <c:pt idx="72">
                  <c:v>70.038581075709331</c:v>
                </c:pt>
                <c:pt idx="73">
                  <c:v>71.881012464975313</c:v>
                </c:pt>
                <c:pt idx="74">
                  <c:v>73.730169159884341</c:v>
                </c:pt>
                <c:pt idx="75">
                  <c:v>75.192332253533905</c:v>
                </c:pt>
                <c:pt idx="76">
                  <c:v>76.810706963562509</c:v>
                </c:pt>
                <c:pt idx="77">
                  <c:v>78.211069352232883</c:v>
                </c:pt>
                <c:pt idx="78">
                  <c:v>79.847679689459781</c:v>
                </c:pt>
                <c:pt idx="79">
                  <c:v>81.322951966228231</c:v>
                </c:pt>
                <c:pt idx="80">
                  <c:v>83.229113607970376</c:v>
                </c:pt>
                <c:pt idx="81">
                  <c:v>84.694358121272487</c:v>
                </c:pt>
                <c:pt idx="82">
                  <c:v>86.402167414916519</c:v>
                </c:pt>
                <c:pt idx="83">
                  <c:v>87.694368505656271</c:v>
                </c:pt>
                <c:pt idx="84">
                  <c:v>89.730663695329412</c:v>
                </c:pt>
                <c:pt idx="85">
                  <c:v>91.564108684638967</c:v>
                </c:pt>
                <c:pt idx="86">
                  <c:v>93.049804841314298</c:v>
                </c:pt>
                <c:pt idx="87">
                  <c:v>94.893739335346538</c:v>
                </c:pt>
                <c:pt idx="88">
                  <c:v>96.619016511274211</c:v>
                </c:pt>
                <c:pt idx="89">
                  <c:v>98.370432574270126</c:v>
                </c:pt>
                <c:pt idx="90">
                  <c:v>100.36166542840272</c:v>
                </c:pt>
                <c:pt idx="91">
                  <c:v>101.98939804702475</c:v>
                </c:pt>
                <c:pt idx="92">
                  <c:v>103.76207089243383</c:v>
                </c:pt>
                <c:pt idx="93">
                  <c:v>105.55857335333856</c:v>
                </c:pt>
                <c:pt idx="94">
                  <c:v>107.10703062346535</c:v>
                </c:pt>
                <c:pt idx="95">
                  <c:v>108.92595011024211</c:v>
                </c:pt>
                <c:pt idx="96">
                  <c:v>110.56149856492772</c:v>
                </c:pt>
                <c:pt idx="97">
                  <c:v>112.20066050508487</c:v>
                </c:pt>
                <c:pt idx="98">
                  <c:v>113.97576219637681</c:v>
                </c:pt>
                <c:pt idx="99">
                  <c:v>115.82743378128708</c:v>
                </c:pt>
                <c:pt idx="100">
                  <c:v>117.18739932520589</c:v>
                </c:pt>
                <c:pt idx="101">
                  <c:v>118.76616680807362</c:v>
                </c:pt>
                <c:pt idx="102">
                  <c:v>120.47065585971197</c:v>
                </c:pt>
                <c:pt idx="103">
                  <c:v>121.93572940710841</c:v>
                </c:pt>
                <c:pt idx="104">
                  <c:v>123.6329339058295</c:v>
                </c:pt>
                <c:pt idx="105">
                  <c:v>125.01608967889551</c:v>
                </c:pt>
                <c:pt idx="106">
                  <c:v>126.85902232055605</c:v>
                </c:pt>
                <c:pt idx="107">
                  <c:v>128.27317097795765</c:v>
                </c:pt>
                <c:pt idx="108">
                  <c:v>129.99497738708649</c:v>
                </c:pt>
                <c:pt idx="109">
                  <c:v>131.68628423842205</c:v>
                </c:pt>
                <c:pt idx="110">
                  <c:v>133.65679048339356</c:v>
                </c:pt>
                <c:pt idx="111">
                  <c:v>135.07881935600952</c:v>
                </c:pt>
                <c:pt idx="112">
                  <c:v>137.0255989581413</c:v>
                </c:pt>
                <c:pt idx="113">
                  <c:v>138.83411500000449</c:v>
                </c:pt>
                <c:pt idx="114">
                  <c:v>140.61939660865721</c:v>
                </c:pt>
                <c:pt idx="115">
                  <c:v>142.41758983196215</c:v>
                </c:pt>
                <c:pt idx="116">
                  <c:v>144.08799801417331</c:v>
                </c:pt>
                <c:pt idx="117">
                  <c:v>146.16420954028095</c:v>
                </c:pt>
                <c:pt idx="118">
                  <c:v>147.92886902203165</c:v>
                </c:pt>
                <c:pt idx="119">
                  <c:v>149.88266058633027</c:v>
                </c:pt>
                <c:pt idx="120">
                  <c:v>151.93959277430835</c:v>
                </c:pt>
                <c:pt idx="121">
                  <c:v>154.21483876532812</c:v>
                </c:pt>
                <c:pt idx="122">
                  <c:v>156.56304890586929</c:v>
                </c:pt>
                <c:pt idx="123">
                  <c:v>158.72718389444429</c:v>
                </c:pt>
                <c:pt idx="124">
                  <c:v>160.75517735041419</c:v>
                </c:pt>
                <c:pt idx="125">
                  <c:v>163.42166453991268</c:v>
                </c:pt>
                <c:pt idx="126">
                  <c:v>166.14043887831747</c:v>
                </c:pt>
                <c:pt idx="127">
                  <c:v>168.81289708446783</c:v>
                </c:pt>
                <c:pt idx="128">
                  <c:v>171.18456594026631</c:v>
                </c:pt>
                <c:pt idx="129">
                  <c:v>174.03983110481445</c:v>
                </c:pt>
                <c:pt idx="130">
                  <c:v>176.64780633829486</c:v>
                </c:pt>
                <c:pt idx="131">
                  <c:v>179.06222832684233</c:v>
                </c:pt>
                <c:pt idx="132">
                  <c:v>181.81325183736928</c:v>
                </c:pt>
                <c:pt idx="133">
                  <c:v>184.24199326794195</c:v>
                </c:pt>
                <c:pt idx="134">
                  <c:v>186.58051964937968</c:v>
                </c:pt>
                <c:pt idx="135">
                  <c:v>189.29928265761896</c:v>
                </c:pt>
                <c:pt idx="136">
                  <c:v>191.8198617310623</c:v>
                </c:pt>
                <c:pt idx="137">
                  <c:v>194.52095951702682</c:v>
                </c:pt>
                <c:pt idx="138">
                  <c:v>196.86458318116041</c:v>
                </c:pt>
                <c:pt idx="139">
                  <c:v>199.7175034428339</c:v>
                </c:pt>
                <c:pt idx="140">
                  <c:v>202.41430707903552</c:v>
                </c:pt>
                <c:pt idx="141">
                  <c:v>204.9401980967653</c:v>
                </c:pt>
                <c:pt idx="142">
                  <c:v>207.5751110802122</c:v>
                </c:pt>
                <c:pt idx="143">
                  <c:v>210.15841952703312</c:v>
                </c:pt>
                <c:pt idx="144">
                  <c:v>212.86980045022639</c:v>
                </c:pt>
                <c:pt idx="145">
                  <c:v>215.06480678698506</c:v>
                </c:pt>
                <c:pt idx="146">
                  <c:v>218.23565805056427</c:v>
                </c:pt>
                <c:pt idx="147">
                  <c:v>220.9760297725818</c:v>
                </c:pt>
                <c:pt idx="148">
                  <c:v>223.35037142788175</c:v>
                </c:pt>
                <c:pt idx="149">
                  <c:v>226.61101767556138</c:v>
                </c:pt>
                <c:pt idx="150">
                  <c:v>229.61606817948822</c:v>
                </c:pt>
                <c:pt idx="151">
                  <c:v>232.26632926759129</c:v>
                </c:pt>
                <c:pt idx="152">
                  <c:v>235.09906871552363</c:v>
                </c:pt>
                <c:pt idx="153">
                  <c:v>237.94020753228185</c:v>
                </c:pt>
                <c:pt idx="154">
                  <c:v>240.93609254224796</c:v>
                </c:pt>
                <c:pt idx="155">
                  <c:v>244.21745076066077</c:v>
                </c:pt>
                <c:pt idx="156">
                  <c:v>247.39694294238893</c:v>
                </c:pt>
                <c:pt idx="157">
                  <c:v>250.1598170336608</c:v>
                </c:pt>
                <c:pt idx="158">
                  <c:v>253.14332403392078</c:v>
                </c:pt>
                <c:pt idx="159">
                  <c:v>255.59627116145762</c:v>
                </c:pt>
                <c:pt idx="160">
                  <c:v>257.95567150700185</c:v>
                </c:pt>
                <c:pt idx="161">
                  <c:v>260.14842367799434</c:v>
                </c:pt>
                <c:pt idx="162">
                  <c:v>262.06758464901145</c:v>
                </c:pt>
                <c:pt idx="163">
                  <c:v>264.20204100191546</c:v>
                </c:pt>
                <c:pt idx="164">
                  <c:v>266.29428113607617</c:v>
                </c:pt>
                <c:pt idx="165">
                  <c:v>269.04822304983429</c:v>
                </c:pt>
                <c:pt idx="166">
                  <c:v>271.3956887466602</c:v>
                </c:pt>
                <c:pt idx="167">
                  <c:v>273.78739211654897</c:v>
                </c:pt>
                <c:pt idx="168">
                  <c:v>276.27725901898032</c:v>
                </c:pt>
                <c:pt idx="169">
                  <c:v>278.64917484020333</c:v>
                </c:pt>
                <c:pt idx="170">
                  <c:v>281.12765088404706</c:v>
                </c:pt>
                <c:pt idx="171">
                  <c:v>283.58784818940899</c:v>
                </c:pt>
                <c:pt idx="172">
                  <c:v>285.73550148592676</c:v>
                </c:pt>
                <c:pt idx="173">
                  <c:v>288.35127001202261</c:v>
                </c:pt>
                <c:pt idx="174">
                  <c:v>291.57197484953656</c:v>
                </c:pt>
                <c:pt idx="175">
                  <c:v>294.24002521676283</c:v>
                </c:pt>
                <c:pt idx="176">
                  <c:v>297.08812883773248</c:v>
                </c:pt>
                <c:pt idx="177">
                  <c:v>299.911565262632</c:v>
                </c:pt>
                <c:pt idx="178">
                  <c:v>302.6198846649246</c:v>
                </c:pt>
                <c:pt idx="179">
                  <c:v>306.59074994581664</c:v>
                </c:pt>
                <c:pt idx="180">
                  <c:v>309.32504633549098</c:v>
                </c:pt>
                <c:pt idx="181">
                  <c:v>312.3288769829436</c:v>
                </c:pt>
                <c:pt idx="182">
                  <c:v>314.99028986249937</c:v>
                </c:pt>
                <c:pt idx="183">
                  <c:v>318.26545558802292</c:v>
                </c:pt>
                <c:pt idx="184">
                  <c:v>321.470519006877</c:v>
                </c:pt>
                <c:pt idx="185">
                  <c:v>325.13991429672319</c:v>
                </c:pt>
                <c:pt idx="186">
                  <c:v>328.03205232316884</c:v>
                </c:pt>
                <c:pt idx="187">
                  <c:v>333.10740847948591</c:v>
                </c:pt>
                <c:pt idx="188">
                  <c:v>336.98945568401513</c:v>
                </c:pt>
                <c:pt idx="189">
                  <c:v>340.86172987369446</c:v>
                </c:pt>
                <c:pt idx="190">
                  <c:v>344.74300715721387</c:v>
                </c:pt>
                <c:pt idx="191">
                  <c:v>348.30629119392682</c:v>
                </c:pt>
                <c:pt idx="192">
                  <c:v>351.91477801316938</c:v>
                </c:pt>
                <c:pt idx="193">
                  <c:v>355.65427261792058</c:v>
                </c:pt>
                <c:pt idx="194">
                  <c:v>358.94265465377742</c:v>
                </c:pt>
                <c:pt idx="195">
                  <c:v>362.24984620237638</c:v>
                </c:pt>
                <c:pt idx="196">
                  <c:v>365.79049639089442</c:v>
                </c:pt>
                <c:pt idx="197">
                  <c:v>369.2660461948588</c:v>
                </c:pt>
                <c:pt idx="198">
                  <c:v>372.91111206276724</c:v>
                </c:pt>
                <c:pt idx="199">
                  <c:v>376.46596424940185</c:v>
                </c:pt>
                <c:pt idx="200">
                  <c:v>380.63104134105993</c:v>
                </c:pt>
                <c:pt idx="201">
                  <c:v>384.42489517488116</c:v>
                </c:pt>
                <c:pt idx="202">
                  <c:v>388.30656952356708</c:v>
                </c:pt>
                <c:pt idx="203">
                  <c:v>392.36116889519451</c:v>
                </c:pt>
                <c:pt idx="204">
                  <c:v>396.55048533593219</c:v>
                </c:pt>
                <c:pt idx="205">
                  <c:v>400.1287053963797</c:v>
                </c:pt>
                <c:pt idx="206">
                  <c:v>404.34576002025722</c:v>
                </c:pt>
                <c:pt idx="207">
                  <c:v>408.76434759748253</c:v>
                </c:pt>
                <c:pt idx="208">
                  <c:v>412.40067416285689</c:v>
                </c:pt>
                <c:pt idx="209">
                  <c:v>416.92964216777483</c:v>
                </c:pt>
                <c:pt idx="210">
                  <c:v>420.98527521692239</c:v>
                </c:pt>
                <c:pt idx="211">
                  <c:v>425.19577477085562</c:v>
                </c:pt>
                <c:pt idx="212">
                  <c:v>429.40549264246232</c:v>
                </c:pt>
                <c:pt idx="213">
                  <c:v>434.05983184678587</c:v>
                </c:pt>
                <c:pt idx="214">
                  <c:v>438.61269975583127</c:v>
                </c:pt>
                <c:pt idx="215">
                  <c:v>444.58751969493437</c:v>
                </c:pt>
                <c:pt idx="216">
                  <c:v>449.1836090440122</c:v>
                </c:pt>
                <c:pt idx="217">
                  <c:v>453.72458470066755</c:v>
                </c:pt>
                <c:pt idx="218">
                  <c:v>457.86749332958283</c:v>
                </c:pt>
                <c:pt idx="219">
                  <c:v>462.24211566145334</c:v>
                </c:pt>
                <c:pt idx="220">
                  <c:v>466.81605632812989</c:v>
                </c:pt>
                <c:pt idx="221">
                  <c:v>470.91790251037679</c:v>
                </c:pt>
                <c:pt idx="222">
                  <c:v>475.64655788384323</c:v>
                </c:pt>
                <c:pt idx="223">
                  <c:v>480.27074485155242</c:v>
                </c:pt>
                <c:pt idx="224">
                  <c:v>485.77468628435832</c:v>
                </c:pt>
                <c:pt idx="225">
                  <c:v>490.60051795628368</c:v>
                </c:pt>
                <c:pt idx="226">
                  <c:v>495.26181479084937</c:v>
                </c:pt>
                <c:pt idx="227">
                  <c:v>499.27530941261779</c:v>
                </c:pt>
                <c:pt idx="228">
                  <c:v>503.60914219288782</c:v>
                </c:pt>
                <c:pt idx="229">
                  <c:v>508.93077656539128</c:v>
                </c:pt>
                <c:pt idx="230">
                  <c:v>514.38446333988907</c:v>
                </c:pt>
                <c:pt idx="231">
                  <c:v>519.61705194161652</c:v>
                </c:pt>
                <c:pt idx="232">
                  <c:v>524.76099011248323</c:v>
                </c:pt>
                <c:pt idx="233">
                  <c:v>529.99507926435945</c:v>
                </c:pt>
                <c:pt idx="234">
                  <c:v>535.02213194207752</c:v>
                </c:pt>
                <c:pt idx="235">
                  <c:v>540.21617893761641</c:v>
                </c:pt>
                <c:pt idx="236">
                  <c:v>544.62560136065417</c:v>
                </c:pt>
                <c:pt idx="237">
                  <c:v>549.46665271263191</c:v>
                </c:pt>
                <c:pt idx="238">
                  <c:v>554.59502460118722</c:v>
                </c:pt>
                <c:pt idx="239">
                  <c:v>560.52069772074572</c:v>
                </c:pt>
                <c:pt idx="240">
                  <c:v>566.41281832688583</c:v>
                </c:pt>
                <c:pt idx="241">
                  <c:v>571.81924718403559</c:v>
                </c:pt>
                <c:pt idx="242">
                  <c:v>577.78828440470079</c:v>
                </c:pt>
                <c:pt idx="243">
                  <c:v>583.41771703279335</c:v>
                </c:pt>
                <c:pt idx="244">
                  <c:v>589.62741246721941</c:v>
                </c:pt>
                <c:pt idx="245">
                  <c:v>595.82994488278428</c:v>
                </c:pt>
                <c:pt idx="246">
                  <c:v>601.42140524035915</c:v>
                </c:pt>
                <c:pt idx="247">
                  <c:v>607.85636000575653</c:v>
                </c:pt>
                <c:pt idx="248">
                  <c:v>613.98815386133049</c:v>
                </c:pt>
                <c:pt idx="249">
                  <c:v>620.05473014556151</c:v>
                </c:pt>
                <c:pt idx="250">
                  <c:v>626.24579200128278</c:v>
                </c:pt>
                <c:pt idx="251">
                  <c:v>632.69727535235324</c:v>
                </c:pt>
                <c:pt idx="252">
                  <c:v>639.93192012896509</c:v>
                </c:pt>
                <c:pt idx="253">
                  <c:v>646.00978200729537</c:v>
                </c:pt>
                <c:pt idx="254">
                  <c:v>652.54589821764512</c:v>
                </c:pt>
                <c:pt idx="255">
                  <c:v>659.07568505494703</c:v>
                </c:pt>
                <c:pt idx="256">
                  <c:v>666.70696119598711</c:v>
                </c:pt>
                <c:pt idx="257">
                  <c:v>673.67696482479096</c:v>
                </c:pt>
                <c:pt idx="258">
                  <c:v>680.43163973155151</c:v>
                </c:pt>
                <c:pt idx="259">
                  <c:v>686.87172327601161</c:v>
                </c:pt>
                <c:pt idx="260">
                  <c:v>692.97420754690165</c:v>
                </c:pt>
                <c:pt idx="261">
                  <c:v>699.52375431215933</c:v>
                </c:pt>
                <c:pt idx="262">
                  <c:v>707.23299435951174</c:v>
                </c:pt>
                <c:pt idx="263">
                  <c:v>714.75726654655682</c:v>
                </c:pt>
                <c:pt idx="264">
                  <c:v>721.326318560461</c:v>
                </c:pt>
                <c:pt idx="265">
                  <c:v>728.57974600586215</c:v>
                </c:pt>
                <c:pt idx="266">
                  <c:v>735.44503917233851</c:v>
                </c:pt>
                <c:pt idx="267">
                  <c:v>741.91981654559231</c:v>
                </c:pt>
                <c:pt idx="268">
                  <c:v>748.57908883339792</c:v>
                </c:pt>
                <c:pt idx="269">
                  <c:v>755.10199195428606</c:v>
                </c:pt>
                <c:pt idx="270">
                  <c:v>763.73353900098573</c:v>
                </c:pt>
                <c:pt idx="271">
                  <c:v>772.02235233565693</c:v>
                </c:pt>
                <c:pt idx="272">
                  <c:v>779.72721945854926</c:v>
                </c:pt>
                <c:pt idx="273">
                  <c:v>787.64236529897994</c:v>
                </c:pt>
                <c:pt idx="274">
                  <c:v>795.84331006341654</c:v>
                </c:pt>
                <c:pt idx="275">
                  <c:v>804.79888847494033</c:v>
                </c:pt>
                <c:pt idx="276">
                  <c:v>812.75133293346823</c:v>
                </c:pt>
                <c:pt idx="277">
                  <c:v>820.42925023436965</c:v>
                </c:pt>
                <c:pt idx="278">
                  <c:v>828.76610402280414</c:v>
                </c:pt>
                <c:pt idx="279">
                  <c:v>836.68120379031143</c:v>
                </c:pt>
                <c:pt idx="280">
                  <c:v>846.2412586620743</c:v>
                </c:pt>
                <c:pt idx="281">
                  <c:v>855.51432064658172</c:v>
                </c:pt>
                <c:pt idx="282">
                  <c:v>863.94894542366046</c:v>
                </c:pt>
                <c:pt idx="283">
                  <c:v>872.04553608887386</c:v>
                </c:pt>
                <c:pt idx="284">
                  <c:v>880.56273565890331</c:v>
                </c:pt>
                <c:pt idx="285">
                  <c:v>888.66101750190114</c:v>
                </c:pt>
                <c:pt idx="286">
                  <c:v>897.46497930620728</c:v>
                </c:pt>
                <c:pt idx="287">
                  <c:v>905.80302808655892</c:v>
                </c:pt>
                <c:pt idx="288">
                  <c:v>914.01488931044469</c:v>
                </c:pt>
                <c:pt idx="289">
                  <c:v>923.20694839009036</c:v>
                </c:pt>
                <c:pt idx="290">
                  <c:v>932.05149540687466</c:v>
                </c:pt>
                <c:pt idx="291">
                  <c:v>940.77336495679174</c:v>
                </c:pt>
                <c:pt idx="292">
                  <c:v>948.33453142850203</c:v>
                </c:pt>
                <c:pt idx="293">
                  <c:v>957.48644713477563</c:v>
                </c:pt>
                <c:pt idx="294">
                  <c:v>967.05262317505344</c:v>
                </c:pt>
                <c:pt idx="295">
                  <c:v>975.52552365632096</c:v>
                </c:pt>
                <c:pt idx="296">
                  <c:v>984.85899423319336</c:v>
                </c:pt>
                <c:pt idx="297">
                  <c:v>993.55639852205263</c:v>
                </c:pt>
                <c:pt idx="298">
                  <c:v>1001.6136489590182</c:v>
                </c:pt>
                <c:pt idx="299">
                  <c:v>1011.0175647552518</c:v>
                </c:pt>
                <c:pt idx="300">
                  <c:v>1019.935162304011</c:v>
                </c:pt>
                <c:pt idx="301">
                  <c:v>1028.6965040037671</c:v>
                </c:pt>
                <c:pt idx="302">
                  <c:v>1048.9928852434964</c:v>
                </c:pt>
                <c:pt idx="303">
                  <c:v>1062.3799284660472</c:v>
                </c:pt>
                <c:pt idx="304">
                  <c:v>1074.0213766442571</c:v>
                </c:pt>
                <c:pt idx="305">
                  <c:v>1084.6814543676728</c:v>
                </c:pt>
                <c:pt idx="306">
                  <c:v>1095.174723814386</c:v>
                </c:pt>
                <c:pt idx="307">
                  <c:v>1105.6801725611274</c:v>
                </c:pt>
                <c:pt idx="308">
                  <c:v>1115.7629439358429</c:v>
                </c:pt>
                <c:pt idx="309">
                  <c:v>1125.9483139239496</c:v>
                </c:pt>
                <c:pt idx="310">
                  <c:v>1141.1498604292528</c:v>
                </c:pt>
                <c:pt idx="311">
                  <c:v>1154.9275306208472</c:v>
                </c:pt>
                <c:pt idx="312">
                  <c:v>1167.2657550051015</c:v>
                </c:pt>
                <c:pt idx="313">
                  <c:v>1180.7120962015572</c:v>
                </c:pt>
                <c:pt idx="314">
                  <c:v>1192.7582770493757</c:v>
                </c:pt>
                <c:pt idx="315">
                  <c:v>1206.9609937750188</c:v>
                </c:pt>
                <c:pt idx="316">
                  <c:v>1220.7577245077912</c:v>
                </c:pt>
                <c:pt idx="317">
                  <c:v>1232.743587392473</c:v>
                </c:pt>
                <c:pt idx="318">
                  <c:v>1245.3024557584829</c:v>
                </c:pt>
                <c:pt idx="319">
                  <c:v>1257.778882366197</c:v>
                </c:pt>
                <c:pt idx="320">
                  <c:v>1269.0981180613703</c:v>
                </c:pt>
                <c:pt idx="321">
                  <c:v>1283.0020382382888</c:v>
                </c:pt>
                <c:pt idx="322">
                  <c:v>1298.0885339121164</c:v>
                </c:pt>
                <c:pt idx="323">
                  <c:v>1310.080500562045</c:v>
                </c:pt>
                <c:pt idx="324">
                  <c:v>1323.0028845093823</c:v>
                </c:pt>
                <c:pt idx="325">
                  <c:v>1336.451119520307</c:v>
                </c:pt>
                <c:pt idx="326">
                  <c:v>1350.1442865741774</c:v>
                </c:pt>
                <c:pt idx="327">
                  <c:v>1364.3385273255349</c:v>
                </c:pt>
                <c:pt idx="328">
                  <c:v>1378.6749476066834</c:v>
                </c:pt>
                <c:pt idx="329">
                  <c:v>1391.9401590867251</c:v>
                </c:pt>
                <c:pt idx="330">
                  <c:v>1405.8381699357994</c:v>
                </c:pt>
                <c:pt idx="331">
                  <c:v>1420.0662902040681</c:v>
                </c:pt>
                <c:pt idx="332">
                  <c:v>1433.9481155738486</c:v>
                </c:pt>
                <c:pt idx="333">
                  <c:v>1447.9460163335091</c:v>
                </c:pt>
                <c:pt idx="334">
                  <c:v>1464.7140423235376</c:v>
                </c:pt>
                <c:pt idx="335">
                  <c:v>1480.6074869406384</c:v>
                </c:pt>
                <c:pt idx="336">
                  <c:v>1497.1768067419086</c:v>
                </c:pt>
                <c:pt idx="337">
                  <c:v>1514.8444813000738</c:v>
                </c:pt>
                <c:pt idx="338">
                  <c:v>1532.7160551576831</c:v>
                </c:pt>
                <c:pt idx="339">
                  <c:v>1550.579027511453</c:v>
                </c:pt>
                <c:pt idx="340">
                  <c:v>1567.6198324102818</c:v>
                </c:pt>
                <c:pt idx="341">
                  <c:v>1583.1966859789079</c:v>
                </c:pt>
                <c:pt idx="342">
                  <c:v>1599.0268139131867</c:v>
                </c:pt>
                <c:pt idx="343">
                  <c:v>1615.5336464048132</c:v>
                </c:pt>
                <c:pt idx="344">
                  <c:v>1631.6422775910655</c:v>
                </c:pt>
                <c:pt idx="345">
                  <c:v>1653.1298334154103</c:v>
                </c:pt>
                <c:pt idx="346">
                  <c:v>1684.4050322307021</c:v>
                </c:pt>
                <c:pt idx="347">
                  <c:v>1707.9344574634663</c:v>
                </c:pt>
                <c:pt idx="348">
                  <c:v>1729.109936556519</c:v>
                </c:pt>
                <c:pt idx="349">
                  <c:v>1753.2681309620596</c:v>
                </c:pt>
                <c:pt idx="350">
                  <c:v>1775.9949037341451</c:v>
                </c:pt>
                <c:pt idx="351">
                  <c:v>1798.9904934483436</c:v>
                </c:pt>
                <c:pt idx="352">
                  <c:v>1820.5403050377972</c:v>
                </c:pt>
                <c:pt idx="353">
                  <c:v>1841.2448630764543</c:v>
                </c:pt>
                <c:pt idx="354">
                  <c:v>1862.0791479386521</c:v>
                </c:pt>
                <c:pt idx="355">
                  <c:v>1882.3950485444047</c:v>
                </c:pt>
                <c:pt idx="356">
                  <c:v>1902.9206196011289</c:v>
                </c:pt>
                <c:pt idx="357">
                  <c:v>1922.8802595483528</c:v>
                </c:pt>
                <c:pt idx="358">
                  <c:v>1942.7964176529608</c:v>
                </c:pt>
                <c:pt idx="359">
                  <c:v>1968.8054958802813</c:v>
                </c:pt>
              </c:numCache>
            </c:numRef>
          </c:xVal>
          <c:yVal>
            <c:numRef>
              <c:f>'[CHS_Modulus.xlsx]NS Data'!$H$4:$H$363</c:f>
              <c:numCache>
                <c:formatCode>General</c:formatCode>
                <c:ptCount val="360"/>
                <c:pt idx="0">
                  <c:v>1.4628159199765142E-158</c:v>
                </c:pt>
                <c:pt idx="1">
                  <c:v>1.8433744096171963E-158</c:v>
                </c:pt>
                <c:pt idx="2">
                  <c:v>2.1318708290102847E-158</c:v>
                </c:pt>
                <c:pt idx="3">
                  <c:v>2.4143869981436001E-158</c:v>
                </c:pt>
                <c:pt idx="4">
                  <c:v>2.7351105873619122E-158</c:v>
                </c:pt>
                <c:pt idx="5">
                  <c:v>0.70974224135556696</c:v>
                </c:pt>
                <c:pt idx="6">
                  <c:v>0.8612889219431169</c:v>
                </c:pt>
                <c:pt idx="7">
                  <c:v>1.0207752417305795</c:v>
                </c:pt>
                <c:pt idx="8">
                  <c:v>1.1962918733232364</c:v>
                </c:pt>
                <c:pt idx="9">
                  <c:v>1.3325616776996927</c:v>
                </c:pt>
                <c:pt idx="10">
                  <c:v>1.3776082929523823</c:v>
                </c:pt>
                <c:pt idx="11">
                  <c:v>1.4533838158952639</c:v>
                </c:pt>
                <c:pt idx="12">
                  <c:v>1.5214734114243309</c:v>
                </c:pt>
                <c:pt idx="13">
                  <c:v>1.573967633358867</c:v>
                </c:pt>
                <c:pt idx="14">
                  <c:v>1.6307953229048178</c:v>
                </c:pt>
                <c:pt idx="15">
                  <c:v>1.701870023905599</c:v>
                </c:pt>
                <c:pt idx="16">
                  <c:v>1.7305385926114725</c:v>
                </c:pt>
                <c:pt idx="17">
                  <c:v>1.9806532440449574</c:v>
                </c:pt>
                <c:pt idx="18">
                  <c:v>2.1969727687071003</c:v>
                </c:pt>
                <c:pt idx="19">
                  <c:v>2.4813694619919699</c:v>
                </c:pt>
                <c:pt idx="20">
                  <c:v>2.6922240391830967</c:v>
                </c:pt>
                <c:pt idx="21">
                  <c:v>2.7706955079069311</c:v>
                </c:pt>
                <c:pt idx="22">
                  <c:v>2.8472289260725989</c:v>
                </c:pt>
                <c:pt idx="23">
                  <c:v>3.0119037464747471</c:v>
                </c:pt>
                <c:pt idx="24">
                  <c:v>3.3069452091075306</c:v>
                </c:pt>
                <c:pt idx="25">
                  <c:v>3.5107865318572129</c:v>
                </c:pt>
                <c:pt idx="26">
                  <c:v>3.6553544197800134</c:v>
                </c:pt>
                <c:pt idx="27">
                  <c:v>3.8262314332686795</c:v>
                </c:pt>
                <c:pt idx="28">
                  <c:v>4.0175030306311523</c:v>
                </c:pt>
                <c:pt idx="29">
                  <c:v>4.0792768156614772</c:v>
                </c:pt>
                <c:pt idx="30">
                  <c:v>4.1661780665039752</c:v>
                </c:pt>
                <c:pt idx="31">
                  <c:v>4.3938616695448296</c:v>
                </c:pt>
                <c:pt idx="32">
                  <c:v>4.7215642779931475</c:v>
                </c:pt>
                <c:pt idx="33">
                  <c:v>5.0024735390188768</c:v>
                </c:pt>
                <c:pt idx="34">
                  <c:v>5.0576780314323164</c:v>
                </c:pt>
                <c:pt idx="35">
                  <c:v>5.2414271203399929</c:v>
                </c:pt>
                <c:pt idx="36">
                  <c:v>5.6212834242576362</c:v>
                </c:pt>
                <c:pt idx="37">
                  <c:v>5.9554033979568448</c:v>
                </c:pt>
                <c:pt idx="38">
                  <c:v>5.9657762501462495</c:v>
                </c:pt>
                <c:pt idx="39">
                  <c:v>5.9656238536848818</c:v>
                </c:pt>
                <c:pt idx="40">
                  <c:v>6.138699511200989</c:v>
                </c:pt>
                <c:pt idx="41">
                  <c:v>6.2997077667925163</c:v>
                </c:pt>
                <c:pt idx="42">
                  <c:v>6.3103522825021603</c:v>
                </c:pt>
                <c:pt idx="43">
                  <c:v>6.3507873050330437</c:v>
                </c:pt>
                <c:pt idx="44">
                  <c:v>6.5114266509212975</c:v>
                </c:pt>
                <c:pt idx="45">
                  <c:v>6.8130080898086636</c:v>
                </c:pt>
                <c:pt idx="46">
                  <c:v>6.9894907009983047</c:v>
                </c:pt>
                <c:pt idx="47">
                  <c:v>7.0762854460951807</c:v>
                </c:pt>
                <c:pt idx="48">
                  <c:v>7.1046029976822291</c:v>
                </c:pt>
                <c:pt idx="49">
                  <c:v>7.0824954872031789</c:v>
                </c:pt>
                <c:pt idx="50">
                  <c:v>7.0766503915754262</c:v>
                </c:pt>
                <c:pt idx="51">
                  <c:v>7.3198850484085591</c:v>
                </c:pt>
                <c:pt idx="52">
                  <c:v>7.5276022323078289</c:v>
                </c:pt>
                <c:pt idx="53">
                  <c:v>7.6196029239555285</c:v>
                </c:pt>
                <c:pt idx="54">
                  <c:v>7.7016086169088513</c:v>
                </c:pt>
                <c:pt idx="55">
                  <c:v>7.8405249971275239</c:v>
                </c:pt>
                <c:pt idx="56">
                  <c:v>8.1057099523019591</c:v>
                </c:pt>
                <c:pt idx="57">
                  <c:v>8.4058169110797181</c:v>
                </c:pt>
                <c:pt idx="58">
                  <c:v>8.5104914967800482</c:v>
                </c:pt>
                <c:pt idx="59">
                  <c:v>8.4538383080382449</c:v>
                </c:pt>
                <c:pt idx="60">
                  <c:v>8.3212091668755725</c:v>
                </c:pt>
                <c:pt idx="61">
                  <c:v>8.3642024010255795</c:v>
                </c:pt>
                <c:pt idx="62">
                  <c:v>8.5798943178814273</c:v>
                </c:pt>
                <c:pt idx="63">
                  <c:v>9.001676154784283</c:v>
                </c:pt>
                <c:pt idx="64">
                  <c:v>9.215127743139627</c:v>
                </c:pt>
                <c:pt idx="65">
                  <c:v>9.404309026692415</c:v>
                </c:pt>
                <c:pt idx="66">
                  <c:v>9.4268500273951101</c:v>
                </c:pt>
                <c:pt idx="67">
                  <c:v>9.4376210220414176</c:v>
                </c:pt>
                <c:pt idx="68">
                  <c:v>9.47052608140533</c:v>
                </c:pt>
                <c:pt idx="69">
                  <c:v>9.6002698992951192</c:v>
                </c:pt>
                <c:pt idx="70">
                  <c:v>9.6130336420216089</c:v>
                </c:pt>
                <c:pt idx="71">
                  <c:v>9.6381126823135901</c:v>
                </c:pt>
                <c:pt idx="72">
                  <c:v>9.7194839229874699</c:v>
                </c:pt>
                <c:pt idx="73">
                  <c:v>9.7489984081742271</c:v>
                </c:pt>
                <c:pt idx="74">
                  <c:v>9.7400446090721289</c:v>
                </c:pt>
                <c:pt idx="75">
                  <c:v>9.9051324063633199</c:v>
                </c:pt>
                <c:pt idx="76">
                  <c:v>10.275791448303767</c:v>
                </c:pt>
                <c:pt idx="77">
                  <c:v>10.698344588538822</c:v>
                </c:pt>
                <c:pt idx="78">
                  <c:v>10.650528645935626</c:v>
                </c:pt>
                <c:pt idx="79">
                  <c:v>10.60816549525997</c:v>
                </c:pt>
                <c:pt idx="80">
                  <c:v>10.720901468111748</c:v>
                </c:pt>
                <c:pt idx="81">
                  <c:v>10.776400432672402</c:v>
                </c:pt>
                <c:pt idx="82">
                  <c:v>10.645242262538694</c:v>
                </c:pt>
                <c:pt idx="83">
                  <c:v>10.634966462719296</c:v>
                </c:pt>
                <c:pt idx="84">
                  <c:v>10.574733550272438</c:v>
                </c:pt>
                <c:pt idx="85">
                  <c:v>10.646006912969449</c:v>
                </c:pt>
                <c:pt idx="86">
                  <c:v>10.83042717195284</c:v>
                </c:pt>
                <c:pt idx="87">
                  <c:v>11.031330989389918</c:v>
                </c:pt>
                <c:pt idx="88">
                  <c:v>11.070205218339831</c:v>
                </c:pt>
                <c:pt idx="89">
                  <c:v>11.027169003971466</c:v>
                </c:pt>
                <c:pt idx="90">
                  <c:v>10.915235487877151</c:v>
                </c:pt>
                <c:pt idx="91">
                  <c:v>11.039689446153806</c:v>
                </c:pt>
                <c:pt idx="92">
                  <c:v>11.030999830103211</c:v>
                </c:pt>
                <c:pt idx="93">
                  <c:v>11.207584397583966</c:v>
                </c:pt>
                <c:pt idx="94">
                  <c:v>11.464716949668864</c:v>
                </c:pt>
                <c:pt idx="95">
                  <c:v>11.679901248404114</c:v>
                </c:pt>
                <c:pt idx="96">
                  <c:v>11.658861312812512</c:v>
                </c:pt>
                <c:pt idx="97">
                  <c:v>11.720923778353264</c:v>
                </c:pt>
                <c:pt idx="98">
                  <c:v>11.964541731994485</c:v>
                </c:pt>
                <c:pt idx="99">
                  <c:v>12.343278791327249</c:v>
                </c:pt>
                <c:pt idx="100">
                  <c:v>12.641302413466907</c:v>
                </c:pt>
                <c:pt idx="101">
                  <c:v>12.927741458100733</c:v>
                </c:pt>
                <c:pt idx="102">
                  <c:v>13.202197852626703</c:v>
                </c:pt>
                <c:pt idx="103">
                  <c:v>13.532494356128351</c:v>
                </c:pt>
                <c:pt idx="104">
                  <c:v>13.803652101004989</c:v>
                </c:pt>
                <c:pt idx="105">
                  <c:v>14.02890771037535</c:v>
                </c:pt>
                <c:pt idx="106">
                  <c:v>14.034343147513557</c:v>
                </c:pt>
                <c:pt idx="107">
                  <c:v>14.29133431902955</c:v>
                </c:pt>
                <c:pt idx="108">
                  <c:v>14.492884601873756</c:v>
                </c:pt>
                <c:pt idx="109">
                  <c:v>14.597952330011655</c:v>
                </c:pt>
                <c:pt idx="110">
                  <c:v>14.661977750123786</c:v>
                </c:pt>
                <c:pt idx="111">
                  <c:v>15.066937303024964</c:v>
                </c:pt>
                <c:pt idx="112">
                  <c:v>15.264540003436068</c:v>
                </c:pt>
                <c:pt idx="113">
                  <c:v>15.382948021345829</c:v>
                </c:pt>
                <c:pt idx="114">
                  <c:v>15.35348538851192</c:v>
                </c:pt>
                <c:pt idx="115">
                  <c:v>15.21449779919722</c:v>
                </c:pt>
                <c:pt idx="116">
                  <c:v>15.185379690013649</c:v>
                </c:pt>
                <c:pt idx="117">
                  <c:v>15.122563925926636</c:v>
                </c:pt>
                <c:pt idx="118">
                  <c:v>15.166848416932556</c:v>
                </c:pt>
                <c:pt idx="119">
                  <c:v>15.300301422073284</c:v>
                </c:pt>
                <c:pt idx="120">
                  <c:v>15.754052024275815</c:v>
                </c:pt>
                <c:pt idx="121">
                  <c:v>15.861406825327679</c:v>
                </c:pt>
                <c:pt idx="122">
                  <c:v>15.640528204442036</c:v>
                </c:pt>
                <c:pt idx="123">
                  <c:v>15.42606700610194</c:v>
                </c:pt>
                <c:pt idx="124">
                  <c:v>15.318517766934606</c:v>
                </c:pt>
                <c:pt idx="125">
                  <c:v>15.278319072934407</c:v>
                </c:pt>
                <c:pt idx="126">
                  <c:v>15.260758308174086</c:v>
                </c:pt>
                <c:pt idx="127">
                  <c:v>15.352648013633191</c:v>
                </c:pt>
                <c:pt idx="128">
                  <c:v>15.587821549038557</c:v>
                </c:pt>
                <c:pt idx="129">
                  <c:v>15.866459007102753</c:v>
                </c:pt>
                <c:pt idx="130">
                  <c:v>16.208743875391544</c:v>
                </c:pt>
                <c:pt idx="131">
                  <c:v>16.513614115116937</c:v>
                </c:pt>
                <c:pt idx="132">
                  <c:v>16.378434431447857</c:v>
                </c:pt>
                <c:pt idx="133">
                  <c:v>15.966556615639265</c:v>
                </c:pt>
                <c:pt idx="134">
                  <c:v>15.669704591733639</c:v>
                </c:pt>
                <c:pt idx="135">
                  <c:v>15.644286603314876</c:v>
                </c:pt>
                <c:pt idx="136">
                  <c:v>15.866492806481897</c:v>
                </c:pt>
                <c:pt idx="137">
                  <c:v>16.017318106549059</c:v>
                </c:pt>
                <c:pt idx="138">
                  <c:v>15.908615701841917</c:v>
                </c:pt>
                <c:pt idx="139">
                  <c:v>15.930138864934827</c:v>
                </c:pt>
                <c:pt idx="140">
                  <c:v>16.232000264607404</c:v>
                </c:pt>
                <c:pt idx="141">
                  <c:v>16.752501538661523</c:v>
                </c:pt>
                <c:pt idx="142">
                  <c:v>17.135599533932389</c:v>
                </c:pt>
                <c:pt idx="143">
                  <c:v>17.110929427589493</c:v>
                </c:pt>
                <c:pt idx="144">
                  <c:v>16.963917531534637</c:v>
                </c:pt>
                <c:pt idx="145">
                  <c:v>16.744683807908615</c:v>
                </c:pt>
                <c:pt idx="146">
                  <c:v>16.561146937035929</c:v>
                </c:pt>
                <c:pt idx="147">
                  <c:v>16.557785598589753</c:v>
                </c:pt>
                <c:pt idx="148">
                  <c:v>16.689493661410044</c:v>
                </c:pt>
                <c:pt idx="149">
                  <c:v>16.496996668324996</c:v>
                </c:pt>
                <c:pt idx="150">
                  <c:v>16.438454804599019</c:v>
                </c:pt>
                <c:pt idx="151">
                  <c:v>16.567383858793164</c:v>
                </c:pt>
                <c:pt idx="152">
                  <c:v>16.830557421329523</c:v>
                </c:pt>
                <c:pt idx="153">
                  <c:v>16.97441423988564</c:v>
                </c:pt>
                <c:pt idx="154">
                  <c:v>17.019986986390624</c:v>
                </c:pt>
                <c:pt idx="155">
                  <c:v>17.052004689993872</c:v>
                </c:pt>
                <c:pt idx="156">
                  <c:v>16.706311279032143</c:v>
                </c:pt>
                <c:pt idx="157">
                  <c:v>16.51025467603273</c:v>
                </c:pt>
                <c:pt idx="158">
                  <c:v>16.479051774372635</c:v>
                </c:pt>
                <c:pt idx="159">
                  <c:v>16.535220123638279</c:v>
                </c:pt>
                <c:pt idx="160">
                  <c:v>16.510019009612783</c:v>
                </c:pt>
                <c:pt idx="161">
                  <c:v>16.481288120109234</c:v>
                </c:pt>
                <c:pt idx="162">
                  <c:v>16.585808114754364</c:v>
                </c:pt>
                <c:pt idx="163">
                  <c:v>16.517267354462696</c:v>
                </c:pt>
                <c:pt idx="164">
                  <c:v>16.584107242870996</c:v>
                </c:pt>
                <c:pt idx="165">
                  <c:v>16.858609844077613</c:v>
                </c:pt>
                <c:pt idx="166">
                  <c:v>17.133820132442395</c:v>
                </c:pt>
                <c:pt idx="167">
                  <c:v>17.185716627081952</c:v>
                </c:pt>
                <c:pt idx="168">
                  <c:v>16.923602408623289</c:v>
                </c:pt>
                <c:pt idx="169">
                  <c:v>16.672434278948039</c:v>
                </c:pt>
                <c:pt idx="170">
                  <c:v>16.637940730878466</c:v>
                </c:pt>
                <c:pt idx="171">
                  <c:v>16.924268478339506</c:v>
                </c:pt>
                <c:pt idx="172">
                  <c:v>17.339627249218793</c:v>
                </c:pt>
                <c:pt idx="173">
                  <c:v>17.685835960362578</c:v>
                </c:pt>
                <c:pt idx="174">
                  <c:v>17.775747242972063</c:v>
                </c:pt>
                <c:pt idx="175">
                  <c:v>17.782126045134852</c:v>
                </c:pt>
                <c:pt idx="176">
                  <c:v>17.715649528792234</c:v>
                </c:pt>
                <c:pt idx="177">
                  <c:v>17.781804003915802</c:v>
                </c:pt>
                <c:pt idx="178">
                  <c:v>17.851464866255064</c:v>
                </c:pt>
                <c:pt idx="179">
                  <c:v>17.725129653426041</c:v>
                </c:pt>
                <c:pt idx="180">
                  <c:v>17.691443448772688</c:v>
                </c:pt>
                <c:pt idx="181">
                  <c:v>17.511262266885911</c:v>
                </c:pt>
                <c:pt idx="182">
                  <c:v>17.369405416126568</c:v>
                </c:pt>
                <c:pt idx="183">
                  <c:v>17.296909398448548</c:v>
                </c:pt>
                <c:pt idx="184">
                  <c:v>17.217330719610143</c:v>
                </c:pt>
                <c:pt idx="185">
                  <c:v>16.872566645141486</c:v>
                </c:pt>
                <c:pt idx="186">
                  <c:v>16.579762820377738</c:v>
                </c:pt>
                <c:pt idx="187">
                  <c:v>16.575277126305711</c:v>
                </c:pt>
                <c:pt idx="188">
                  <c:v>16.829082252968874</c:v>
                </c:pt>
                <c:pt idx="189">
                  <c:v>17.025204407041993</c:v>
                </c:pt>
                <c:pt idx="190">
                  <c:v>16.882499997338311</c:v>
                </c:pt>
                <c:pt idx="191">
                  <c:v>16.85644767704979</c:v>
                </c:pt>
                <c:pt idx="192">
                  <c:v>16.870216415437131</c:v>
                </c:pt>
                <c:pt idx="193">
                  <c:v>16.709660907046313</c:v>
                </c:pt>
                <c:pt idx="194">
                  <c:v>16.777456221624814</c:v>
                </c:pt>
                <c:pt idx="195">
                  <c:v>16.777941551010237</c:v>
                </c:pt>
                <c:pt idx="196">
                  <c:v>16.895196539119926</c:v>
                </c:pt>
                <c:pt idx="197">
                  <c:v>17.015225920575254</c:v>
                </c:pt>
                <c:pt idx="198">
                  <c:v>17.227820813189524</c:v>
                </c:pt>
                <c:pt idx="199">
                  <c:v>17.447881376113042</c:v>
                </c:pt>
                <c:pt idx="200">
                  <c:v>17.502817100150562</c:v>
                </c:pt>
                <c:pt idx="201">
                  <c:v>17.472133997871989</c:v>
                </c:pt>
                <c:pt idx="202">
                  <c:v>17.463274887239773</c:v>
                </c:pt>
                <c:pt idx="203">
                  <c:v>17.526644523999192</c:v>
                </c:pt>
                <c:pt idx="204">
                  <c:v>17.528733211886184</c:v>
                </c:pt>
                <c:pt idx="205">
                  <c:v>17.420408344442784</c:v>
                </c:pt>
                <c:pt idx="206">
                  <c:v>17.198855401190887</c:v>
                </c:pt>
                <c:pt idx="207">
                  <c:v>17.235744222986252</c:v>
                </c:pt>
                <c:pt idx="208">
                  <c:v>17.365680028008818</c:v>
                </c:pt>
                <c:pt idx="209">
                  <c:v>17.283351701291704</c:v>
                </c:pt>
                <c:pt idx="210">
                  <c:v>17.154523497920007</c:v>
                </c:pt>
                <c:pt idx="211">
                  <c:v>17.246333418097432</c:v>
                </c:pt>
                <c:pt idx="212">
                  <c:v>17.300519074789605</c:v>
                </c:pt>
                <c:pt idx="213">
                  <c:v>17.268492462063012</c:v>
                </c:pt>
                <c:pt idx="214">
                  <c:v>17.191231486591665</c:v>
                </c:pt>
                <c:pt idx="215">
                  <c:v>16.972545752433941</c:v>
                </c:pt>
                <c:pt idx="216">
                  <c:v>16.952201976116296</c:v>
                </c:pt>
                <c:pt idx="217">
                  <c:v>17.158703024252844</c:v>
                </c:pt>
                <c:pt idx="218">
                  <c:v>17.6092445758058</c:v>
                </c:pt>
                <c:pt idx="219">
                  <c:v>17.90388419544653</c:v>
                </c:pt>
                <c:pt idx="220">
                  <c:v>17.767000034517313</c:v>
                </c:pt>
                <c:pt idx="221">
                  <c:v>17.553242812495242</c:v>
                </c:pt>
                <c:pt idx="222">
                  <c:v>17.600842923835238</c:v>
                </c:pt>
                <c:pt idx="223">
                  <c:v>17.855237014215238</c:v>
                </c:pt>
                <c:pt idx="224">
                  <c:v>17.985777822917566</c:v>
                </c:pt>
                <c:pt idx="225">
                  <c:v>17.941188450870033</c:v>
                </c:pt>
                <c:pt idx="226">
                  <c:v>17.730239466801947</c:v>
                </c:pt>
                <c:pt idx="227">
                  <c:v>17.512842113252081</c:v>
                </c:pt>
                <c:pt idx="228">
                  <c:v>17.496746112032508</c:v>
                </c:pt>
                <c:pt idx="229">
                  <c:v>17.722750372859583</c:v>
                </c:pt>
                <c:pt idx="230">
                  <c:v>18.059590349897082</c:v>
                </c:pt>
                <c:pt idx="231">
                  <c:v>18.503009459002797</c:v>
                </c:pt>
                <c:pt idx="232">
                  <c:v>18.409886856512379</c:v>
                </c:pt>
                <c:pt idx="233">
                  <c:v>17.898970845115052</c:v>
                </c:pt>
                <c:pt idx="234">
                  <c:v>17.622900493794873</c:v>
                </c:pt>
                <c:pt idx="235">
                  <c:v>17.714180982998975</c:v>
                </c:pt>
                <c:pt idx="236">
                  <c:v>17.950004104805377</c:v>
                </c:pt>
                <c:pt idx="237">
                  <c:v>18.215270132344635</c:v>
                </c:pt>
                <c:pt idx="238">
                  <c:v>18.243240975347916</c:v>
                </c:pt>
                <c:pt idx="239">
                  <c:v>18.206843400163724</c:v>
                </c:pt>
                <c:pt idx="240">
                  <c:v>18.086433266182741</c:v>
                </c:pt>
                <c:pt idx="241">
                  <c:v>18.325457215486896</c:v>
                </c:pt>
                <c:pt idx="242">
                  <c:v>18.743488080788584</c:v>
                </c:pt>
                <c:pt idx="243">
                  <c:v>19.083712332475287</c:v>
                </c:pt>
                <c:pt idx="244">
                  <c:v>19.030704351539026</c:v>
                </c:pt>
                <c:pt idx="245">
                  <c:v>18.76426150080081</c:v>
                </c:pt>
                <c:pt idx="246">
                  <c:v>18.548376305325085</c:v>
                </c:pt>
                <c:pt idx="247">
                  <c:v>18.199193773606144</c:v>
                </c:pt>
                <c:pt idx="248">
                  <c:v>17.983101397466879</c:v>
                </c:pt>
                <c:pt idx="249">
                  <c:v>18.024522272075636</c:v>
                </c:pt>
                <c:pt idx="250">
                  <c:v>18.296044332682659</c:v>
                </c:pt>
                <c:pt idx="251">
                  <c:v>18.525011188147214</c:v>
                </c:pt>
                <c:pt idx="252">
                  <c:v>18.483454898493683</c:v>
                </c:pt>
                <c:pt idx="253">
                  <c:v>18.265372718107376</c:v>
                </c:pt>
                <c:pt idx="254">
                  <c:v>18.1122486368869</c:v>
                </c:pt>
                <c:pt idx="255">
                  <c:v>18.251146358225935</c:v>
                </c:pt>
                <c:pt idx="256">
                  <c:v>18.242733317444628</c:v>
                </c:pt>
                <c:pt idx="257">
                  <c:v>18.330612215926983</c:v>
                </c:pt>
                <c:pt idx="258">
                  <c:v>18.632604894488608</c:v>
                </c:pt>
                <c:pt idx="259">
                  <c:v>18.985338487574754</c:v>
                </c:pt>
                <c:pt idx="260">
                  <c:v>19.144428251596057</c:v>
                </c:pt>
                <c:pt idx="261">
                  <c:v>19.224242784194622</c:v>
                </c:pt>
                <c:pt idx="262">
                  <c:v>19.475033254891525</c:v>
                </c:pt>
                <c:pt idx="263">
                  <c:v>19.782996435431837</c:v>
                </c:pt>
                <c:pt idx="264">
                  <c:v>19.742220250459599</c:v>
                </c:pt>
                <c:pt idx="265">
                  <c:v>19.447532596435121</c:v>
                </c:pt>
                <c:pt idx="266">
                  <c:v>19.124256288919575</c:v>
                </c:pt>
                <c:pt idx="267">
                  <c:v>19.164291264948751</c:v>
                </c:pt>
                <c:pt idx="268">
                  <c:v>19.6091764514637</c:v>
                </c:pt>
                <c:pt idx="269">
                  <c:v>20.045451524760022</c:v>
                </c:pt>
                <c:pt idx="270">
                  <c:v>20.021998312900227</c:v>
                </c:pt>
                <c:pt idx="271">
                  <c:v>20.066515749907211</c:v>
                </c:pt>
                <c:pt idx="272">
                  <c:v>20.251051569147712</c:v>
                </c:pt>
                <c:pt idx="273">
                  <c:v>20.384228006905687</c:v>
                </c:pt>
                <c:pt idx="274">
                  <c:v>20.218578398314165</c:v>
                </c:pt>
                <c:pt idx="275">
                  <c:v>20.401994770556179</c:v>
                </c:pt>
                <c:pt idx="276">
                  <c:v>20.861093047624831</c:v>
                </c:pt>
                <c:pt idx="277">
                  <c:v>20.956192258591521</c:v>
                </c:pt>
                <c:pt idx="278">
                  <c:v>20.747342890350822</c:v>
                </c:pt>
                <c:pt idx="279">
                  <c:v>20.82394130638734</c:v>
                </c:pt>
                <c:pt idx="280">
                  <c:v>21.02193217696513</c:v>
                </c:pt>
                <c:pt idx="281">
                  <c:v>21.228108927228494</c:v>
                </c:pt>
                <c:pt idx="282">
                  <c:v>21.120214305084701</c:v>
                </c:pt>
                <c:pt idx="283">
                  <c:v>20.763605783979436</c:v>
                </c:pt>
                <c:pt idx="284">
                  <c:v>20.38307392196171</c:v>
                </c:pt>
                <c:pt idx="285">
                  <c:v>20.23414719511922</c:v>
                </c:pt>
                <c:pt idx="286">
                  <c:v>20.338626920212747</c:v>
                </c:pt>
                <c:pt idx="287">
                  <c:v>21.03680949699584</c:v>
                </c:pt>
                <c:pt idx="288">
                  <c:v>21.759460214898301</c:v>
                </c:pt>
                <c:pt idx="289">
                  <c:v>21.585244077093947</c:v>
                </c:pt>
                <c:pt idx="290">
                  <c:v>21.017602907828422</c:v>
                </c:pt>
                <c:pt idx="291">
                  <c:v>20.833251915349617</c:v>
                </c:pt>
                <c:pt idx="292">
                  <c:v>21.212905348053365</c:v>
                </c:pt>
                <c:pt idx="293">
                  <c:v>21.387244822411574</c:v>
                </c:pt>
                <c:pt idx="294">
                  <c:v>21.145015083199375</c:v>
                </c:pt>
                <c:pt idx="295">
                  <c:v>21.037030339723522</c:v>
                </c:pt>
                <c:pt idx="296">
                  <c:v>20.952204930513691</c:v>
                </c:pt>
                <c:pt idx="297">
                  <c:v>21.023903675609411</c:v>
                </c:pt>
                <c:pt idx="298">
                  <c:v>21.075274093888279</c:v>
                </c:pt>
                <c:pt idx="299">
                  <c:v>21.558069352241514</c:v>
                </c:pt>
                <c:pt idx="300">
                  <c:v>21.887156356160197</c:v>
                </c:pt>
                <c:pt idx="301">
                  <c:v>21.64854412028826</c:v>
                </c:pt>
                <c:pt idx="302">
                  <c:v>21.143256751864218</c:v>
                </c:pt>
                <c:pt idx="303">
                  <c:v>21.086322545192019</c:v>
                </c:pt>
                <c:pt idx="304">
                  <c:v>21.44680737682334</c:v>
                </c:pt>
                <c:pt idx="305">
                  <c:v>21.694924406602162</c:v>
                </c:pt>
                <c:pt idx="306">
                  <c:v>21.789705618112347</c:v>
                </c:pt>
                <c:pt idx="307">
                  <c:v>21.8095783505368</c:v>
                </c:pt>
                <c:pt idx="308">
                  <c:v>21.878754292456435</c:v>
                </c:pt>
                <c:pt idx="309">
                  <c:v>21.803836480432821</c:v>
                </c:pt>
                <c:pt idx="310">
                  <c:v>21.488160450397643</c:v>
                </c:pt>
                <c:pt idx="311">
                  <c:v>21.360578165427569</c:v>
                </c:pt>
                <c:pt idx="312">
                  <c:v>21.385771509063051</c:v>
                </c:pt>
                <c:pt idx="313">
                  <c:v>21.333544324833454</c:v>
                </c:pt>
                <c:pt idx="314">
                  <c:v>21.185632663719794</c:v>
                </c:pt>
                <c:pt idx="315">
                  <c:v>20.874897740716563</c:v>
                </c:pt>
                <c:pt idx="316">
                  <c:v>20.753802310306387</c:v>
                </c:pt>
                <c:pt idx="317">
                  <c:v>20.890236909294909</c:v>
                </c:pt>
                <c:pt idx="318">
                  <c:v>21.196216396667548</c:v>
                </c:pt>
                <c:pt idx="319">
                  <c:v>21.493253360990796</c:v>
                </c:pt>
                <c:pt idx="320">
                  <c:v>21.45576602775709</c:v>
                </c:pt>
                <c:pt idx="321">
                  <c:v>21.358709114139828</c:v>
                </c:pt>
                <c:pt idx="322">
                  <c:v>21.449362877383159</c:v>
                </c:pt>
                <c:pt idx="323">
                  <c:v>21.593441800995837</c:v>
                </c:pt>
                <c:pt idx="324">
                  <c:v>21.828841911312498</c:v>
                </c:pt>
                <c:pt idx="325">
                  <c:v>21.936231349007208</c:v>
                </c:pt>
                <c:pt idx="326">
                  <c:v>22.201592440093304</c:v>
                </c:pt>
                <c:pt idx="327">
                  <c:v>22.107977528475175</c:v>
                </c:pt>
                <c:pt idx="328">
                  <c:v>21.988735248051675</c:v>
                </c:pt>
                <c:pt idx="329">
                  <c:v>21.82910886274847</c:v>
                </c:pt>
                <c:pt idx="330">
                  <c:v>21.67174451331099</c:v>
                </c:pt>
                <c:pt idx="331">
                  <c:v>21.518565127458135</c:v>
                </c:pt>
                <c:pt idx="332">
                  <c:v>21.688548307229045</c:v>
                </c:pt>
                <c:pt idx="333">
                  <c:v>22.125786181383557</c:v>
                </c:pt>
                <c:pt idx="334">
                  <c:v>22.376742396527217</c:v>
                </c:pt>
                <c:pt idx="335">
                  <c:v>22.305922920217952</c:v>
                </c:pt>
                <c:pt idx="336">
                  <c:v>22.002150949236984</c:v>
                </c:pt>
                <c:pt idx="337">
                  <c:v>21.690000665219003</c:v>
                </c:pt>
                <c:pt idx="338">
                  <c:v>21.665874448425885</c:v>
                </c:pt>
                <c:pt idx="339">
                  <c:v>21.852826479081926</c:v>
                </c:pt>
                <c:pt idx="340">
                  <c:v>21.964430818140638</c:v>
                </c:pt>
                <c:pt idx="341">
                  <c:v>22.030885278181497</c:v>
                </c:pt>
                <c:pt idx="342">
                  <c:v>21.977474814631186</c:v>
                </c:pt>
                <c:pt idx="343">
                  <c:v>22.163549669849253</c:v>
                </c:pt>
                <c:pt idx="344">
                  <c:v>22.450368881275367</c:v>
                </c:pt>
                <c:pt idx="345">
                  <c:v>22.795412958768001</c:v>
                </c:pt>
                <c:pt idx="346">
                  <c:v>22.346975872876222</c:v>
                </c:pt>
                <c:pt idx="347">
                  <c:v>21.887954371024701</c:v>
                </c:pt>
                <c:pt idx="348">
                  <c:v>21.747620980759375</c:v>
                </c:pt>
                <c:pt idx="349">
                  <c:v>21.863752957992563</c:v>
                </c:pt>
                <c:pt idx="350">
                  <c:v>21.814224235994704</c:v>
                </c:pt>
                <c:pt idx="351">
                  <c:v>21.738640395186682</c:v>
                </c:pt>
                <c:pt idx="352">
                  <c:v>21.802348770043796</c:v>
                </c:pt>
                <c:pt idx="353">
                  <c:v>22.10055806773935</c:v>
                </c:pt>
                <c:pt idx="354">
                  <c:v>22.375521528729596</c:v>
                </c:pt>
                <c:pt idx="355">
                  <c:v>22.230094646383385</c:v>
                </c:pt>
                <c:pt idx="356">
                  <c:v>21.691152961565415</c:v>
                </c:pt>
                <c:pt idx="357">
                  <c:v>21.427551947319227</c:v>
                </c:pt>
                <c:pt idx="358">
                  <c:v>21.633970991386722</c:v>
                </c:pt>
                <c:pt idx="359">
                  <c:v>21.781928378284082</c:v>
                </c:pt>
              </c:numCache>
            </c:numRef>
          </c:yVal>
          <c:smooth val="0"/>
        </c:ser>
        <c:ser>
          <c:idx val="4"/>
          <c:order val="4"/>
          <c:tx>
            <c:v>Specimen: 6</c:v>
          </c:tx>
          <c:spPr>
            <a:ln w="12700">
              <a:solidFill>
                <a:srgbClr val="4472C4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Data'!$I$4:$I$366</c:f>
              <c:numCache>
                <c:formatCode>General</c:formatCode>
                <c:ptCount val="363"/>
                <c:pt idx="0">
                  <c:v>5.0893278556859078</c:v>
                </c:pt>
                <c:pt idx="1">
                  <c:v>6.2483415476771986</c:v>
                </c:pt>
                <c:pt idx="2">
                  <c:v>6.3662960637956489</c:v>
                </c:pt>
                <c:pt idx="3">
                  <c:v>7.7155247298843515</c:v>
                </c:pt>
                <c:pt idx="4">
                  <c:v>8.3529729695076167</c:v>
                </c:pt>
                <c:pt idx="5">
                  <c:v>9.430914028643576</c:v>
                </c:pt>
                <c:pt idx="6">
                  <c:v>9.0764781718215808</c:v>
                </c:pt>
                <c:pt idx="7">
                  <c:v>10.476399103101251</c:v>
                </c:pt>
                <c:pt idx="8">
                  <c:v>11.375341136249887</c:v>
                </c:pt>
                <c:pt idx="9">
                  <c:v>12.164913938359925</c:v>
                </c:pt>
                <c:pt idx="10">
                  <c:v>13.043315527803561</c:v>
                </c:pt>
                <c:pt idx="11">
                  <c:v>14.181635067604715</c:v>
                </c:pt>
                <c:pt idx="12">
                  <c:v>14.411471178589846</c:v>
                </c:pt>
                <c:pt idx="13">
                  <c:v>15.662079500781832</c:v>
                </c:pt>
                <c:pt idx="14">
                  <c:v>16.2014027863423</c:v>
                </c:pt>
                <c:pt idx="15">
                  <c:v>15.823866128530023</c:v>
                </c:pt>
                <c:pt idx="16">
                  <c:v>16.796848953731477</c:v>
                </c:pt>
                <c:pt idx="17">
                  <c:v>17.376625400360322</c:v>
                </c:pt>
                <c:pt idx="18">
                  <c:v>18.14038853584411</c:v>
                </c:pt>
                <c:pt idx="19">
                  <c:v>18.239173631872479</c:v>
                </c:pt>
                <c:pt idx="20">
                  <c:v>18.478517329106069</c:v>
                </c:pt>
                <c:pt idx="21">
                  <c:v>18.874975556528838</c:v>
                </c:pt>
                <c:pt idx="22">
                  <c:v>19.228356522991852</c:v>
                </c:pt>
                <c:pt idx="23">
                  <c:v>19.956002818381982</c:v>
                </c:pt>
                <c:pt idx="24">
                  <c:v>20.158936164722149</c:v>
                </c:pt>
                <c:pt idx="25">
                  <c:v>21.444508251637838</c:v>
                </c:pt>
                <c:pt idx="26">
                  <c:v>21.945663510560596</c:v>
                </c:pt>
                <c:pt idx="27">
                  <c:v>22.154093995299196</c:v>
                </c:pt>
                <c:pt idx="28">
                  <c:v>22.950928774856077</c:v>
                </c:pt>
                <c:pt idx="29">
                  <c:v>23.87161906363567</c:v>
                </c:pt>
                <c:pt idx="30">
                  <c:v>24.837532393678725</c:v>
                </c:pt>
                <c:pt idx="31">
                  <c:v>27.206190103045895</c:v>
                </c:pt>
                <c:pt idx="32">
                  <c:v>28.127018594470659</c:v>
                </c:pt>
                <c:pt idx="33">
                  <c:v>29.124618609151494</c:v>
                </c:pt>
                <c:pt idx="34">
                  <c:v>29.609956059680858</c:v>
                </c:pt>
                <c:pt idx="35">
                  <c:v>30.37179178997485</c:v>
                </c:pt>
                <c:pt idx="36">
                  <c:v>31.292557322383342</c:v>
                </c:pt>
                <c:pt idx="37">
                  <c:v>31.909886988796515</c:v>
                </c:pt>
                <c:pt idx="38">
                  <c:v>32.614848008926906</c:v>
                </c:pt>
                <c:pt idx="39">
                  <c:v>33.315058405586718</c:v>
                </c:pt>
                <c:pt idx="40">
                  <c:v>33.952407454481772</c:v>
                </c:pt>
                <c:pt idx="41">
                  <c:v>34.513837758966588</c:v>
                </c:pt>
                <c:pt idx="42">
                  <c:v>35.408274921738482</c:v>
                </c:pt>
                <c:pt idx="43">
                  <c:v>36.102222787422917</c:v>
                </c:pt>
                <c:pt idx="44">
                  <c:v>37.041673032756385</c:v>
                </c:pt>
                <c:pt idx="45">
                  <c:v>37.67850860157192</c:v>
                </c:pt>
                <c:pt idx="46">
                  <c:v>38.193155273497979</c:v>
                </c:pt>
                <c:pt idx="47">
                  <c:v>38.964124938537722</c:v>
                </c:pt>
                <c:pt idx="48">
                  <c:v>39.887756239605238</c:v>
                </c:pt>
                <c:pt idx="49">
                  <c:v>40.750955389129587</c:v>
                </c:pt>
                <c:pt idx="50">
                  <c:v>41.472796655402682</c:v>
                </c:pt>
                <c:pt idx="51">
                  <c:v>42.503738658429462</c:v>
                </c:pt>
                <c:pt idx="52">
                  <c:v>43.048202746553507</c:v>
                </c:pt>
                <c:pt idx="53">
                  <c:v>44.031091541726113</c:v>
                </c:pt>
                <c:pt idx="54">
                  <c:v>44.679333153832751</c:v>
                </c:pt>
                <c:pt idx="55">
                  <c:v>45.602015061400834</c:v>
                </c:pt>
                <c:pt idx="56">
                  <c:v>46.420609579474544</c:v>
                </c:pt>
                <c:pt idx="57">
                  <c:v>47.300589925601876</c:v>
                </c:pt>
                <c:pt idx="58">
                  <c:v>48.17359910296797</c:v>
                </c:pt>
                <c:pt idx="59">
                  <c:v>48.976693815535043</c:v>
                </c:pt>
                <c:pt idx="60">
                  <c:v>49.716027067034226</c:v>
                </c:pt>
                <c:pt idx="61">
                  <c:v>51.010488453864937</c:v>
                </c:pt>
                <c:pt idx="62">
                  <c:v>52.842703223266305</c:v>
                </c:pt>
                <c:pt idx="63">
                  <c:v>53.791115388050976</c:v>
                </c:pt>
                <c:pt idx="64">
                  <c:v>55.09211159545589</c:v>
                </c:pt>
                <c:pt idx="65">
                  <c:v>56.441581967120449</c:v>
                </c:pt>
                <c:pt idx="66">
                  <c:v>57.716443659190396</c:v>
                </c:pt>
                <c:pt idx="67">
                  <c:v>58.928041501145358</c:v>
                </c:pt>
                <c:pt idx="68">
                  <c:v>59.887203643431377</c:v>
                </c:pt>
                <c:pt idx="69">
                  <c:v>60.903866378416566</c:v>
                </c:pt>
                <c:pt idx="70">
                  <c:v>61.878378598285963</c:v>
                </c:pt>
                <c:pt idx="71">
                  <c:v>63.48426399122004</c:v>
                </c:pt>
                <c:pt idx="72">
                  <c:v>64.563523628133908</c:v>
                </c:pt>
                <c:pt idx="73">
                  <c:v>65.685475958962812</c:v>
                </c:pt>
                <c:pt idx="74">
                  <c:v>66.728064565329248</c:v>
                </c:pt>
                <c:pt idx="75">
                  <c:v>67.764737929150343</c:v>
                </c:pt>
                <c:pt idx="76">
                  <c:v>68.83220368867336</c:v>
                </c:pt>
                <c:pt idx="77">
                  <c:v>69.725053161866114</c:v>
                </c:pt>
                <c:pt idx="78">
                  <c:v>70.89863127004827</c:v>
                </c:pt>
                <c:pt idx="79">
                  <c:v>72.391855627555202</c:v>
                </c:pt>
                <c:pt idx="80">
                  <c:v>73.410939199546718</c:v>
                </c:pt>
                <c:pt idx="81">
                  <c:v>75.168706234903155</c:v>
                </c:pt>
                <c:pt idx="82">
                  <c:v>76.327281986342527</c:v>
                </c:pt>
                <c:pt idx="83">
                  <c:v>77.370512164381324</c:v>
                </c:pt>
                <c:pt idx="84">
                  <c:v>78.376741145635293</c:v>
                </c:pt>
                <c:pt idx="85">
                  <c:v>80.100505640086894</c:v>
                </c:pt>
                <c:pt idx="86">
                  <c:v>81.439087794968529</c:v>
                </c:pt>
                <c:pt idx="87">
                  <c:v>82.333556444877232</c:v>
                </c:pt>
                <c:pt idx="88">
                  <c:v>83.696834360375334</c:v>
                </c:pt>
                <c:pt idx="89">
                  <c:v>84.866720359566258</c:v>
                </c:pt>
                <c:pt idx="90">
                  <c:v>85.875592926268411</c:v>
                </c:pt>
                <c:pt idx="91">
                  <c:v>86.901351151793421</c:v>
                </c:pt>
                <c:pt idx="92">
                  <c:v>88.654070514674004</c:v>
                </c:pt>
                <c:pt idx="93">
                  <c:v>90.199219795881007</c:v>
                </c:pt>
                <c:pt idx="94">
                  <c:v>91.537738815719308</c:v>
                </c:pt>
                <c:pt idx="95">
                  <c:v>93.11090429959566</c:v>
                </c:pt>
                <c:pt idx="96">
                  <c:v>94.371106326829732</c:v>
                </c:pt>
                <c:pt idx="97">
                  <c:v>95.524447422205483</c:v>
                </c:pt>
                <c:pt idx="98">
                  <c:v>96.878954527471819</c:v>
                </c:pt>
                <c:pt idx="99">
                  <c:v>98.335152941582535</c:v>
                </c:pt>
                <c:pt idx="100">
                  <c:v>99.664347358860638</c:v>
                </c:pt>
                <c:pt idx="101">
                  <c:v>101.01088662961034</c:v>
                </c:pt>
                <c:pt idx="102">
                  <c:v>102.14427567478467</c:v>
                </c:pt>
                <c:pt idx="103">
                  <c:v>103.42066548606424</c:v>
                </c:pt>
                <c:pt idx="104">
                  <c:v>104.81016677557544</c:v>
                </c:pt>
                <c:pt idx="105">
                  <c:v>106.27633475525863</c:v>
                </c:pt>
                <c:pt idx="106">
                  <c:v>107.79848277930132</c:v>
                </c:pt>
                <c:pt idx="107">
                  <c:v>109.17453241157089</c:v>
                </c:pt>
                <c:pt idx="108">
                  <c:v>110.56442313319874</c:v>
                </c:pt>
                <c:pt idx="109">
                  <c:v>112.33886924469111</c:v>
                </c:pt>
                <c:pt idx="110">
                  <c:v>113.83380824030169</c:v>
                </c:pt>
                <c:pt idx="111">
                  <c:v>115.51571413215747</c:v>
                </c:pt>
                <c:pt idx="112">
                  <c:v>117.28640820754964</c:v>
                </c:pt>
                <c:pt idx="113">
                  <c:v>118.70397391276211</c:v>
                </c:pt>
                <c:pt idx="114">
                  <c:v>120.22575536682425</c:v>
                </c:pt>
                <c:pt idx="115">
                  <c:v>122.00044322461962</c:v>
                </c:pt>
                <c:pt idx="116">
                  <c:v>123.18274595102748</c:v>
                </c:pt>
                <c:pt idx="117">
                  <c:v>124.60000554938294</c:v>
                </c:pt>
                <c:pt idx="118">
                  <c:v>126.00443375880477</c:v>
                </c:pt>
                <c:pt idx="119">
                  <c:v>128.14483545700656</c:v>
                </c:pt>
                <c:pt idx="120">
                  <c:v>129.57996417476519</c:v>
                </c:pt>
                <c:pt idx="121">
                  <c:v>131.2896434922865</c:v>
                </c:pt>
                <c:pt idx="122">
                  <c:v>133.26385161385386</c:v>
                </c:pt>
                <c:pt idx="123">
                  <c:v>134.63560182048872</c:v>
                </c:pt>
                <c:pt idx="124">
                  <c:v>136.59673705217</c:v>
                </c:pt>
                <c:pt idx="125">
                  <c:v>138.60249148990965</c:v>
                </c:pt>
                <c:pt idx="126">
                  <c:v>140.41983274536287</c:v>
                </c:pt>
                <c:pt idx="127">
                  <c:v>142.38355348369498</c:v>
                </c:pt>
                <c:pt idx="128">
                  <c:v>144.06635091640211</c:v>
                </c:pt>
                <c:pt idx="129">
                  <c:v>145.71589023911565</c:v>
                </c:pt>
                <c:pt idx="130">
                  <c:v>147.25975463385319</c:v>
                </c:pt>
                <c:pt idx="131">
                  <c:v>149.22127398905167</c:v>
                </c:pt>
                <c:pt idx="132">
                  <c:v>150.73103077468471</c:v>
                </c:pt>
                <c:pt idx="133">
                  <c:v>152.36185219054238</c:v>
                </c:pt>
                <c:pt idx="134">
                  <c:v>154.08848816866853</c:v>
                </c:pt>
                <c:pt idx="135">
                  <c:v>155.25095298473087</c:v>
                </c:pt>
                <c:pt idx="136">
                  <c:v>156.77361210975141</c:v>
                </c:pt>
                <c:pt idx="137">
                  <c:v>158.35907447559165</c:v>
                </c:pt>
                <c:pt idx="138">
                  <c:v>159.64555001617092</c:v>
                </c:pt>
                <c:pt idx="139">
                  <c:v>161.1154345803894</c:v>
                </c:pt>
                <c:pt idx="140">
                  <c:v>162.9285910385646</c:v>
                </c:pt>
                <c:pt idx="141">
                  <c:v>164.41892925641912</c:v>
                </c:pt>
                <c:pt idx="142">
                  <c:v>165.81747265716641</c:v>
                </c:pt>
                <c:pt idx="143">
                  <c:v>167.4519221864191</c:v>
                </c:pt>
                <c:pt idx="144">
                  <c:v>168.96623855668437</c:v>
                </c:pt>
                <c:pt idx="145">
                  <c:v>170.41753483017609</c:v>
                </c:pt>
                <c:pt idx="146">
                  <c:v>171.98966250250169</c:v>
                </c:pt>
                <c:pt idx="147">
                  <c:v>173.40393034137301</c:v>
                </c:pt>
                <c:pt idx="148">
                  <c:v>175.57937524683473</c:v>
                </c:pt>
                <c:pt idx="149">
                  <c:v>178.35577542454368</c:v>
                </c:pt>
                <c:pt idx="150">
                  <c:v>181.49032133177144</c:v>
                </c:pt>
                <c:pt idx="151">
                  <c:v>183.61661444313307</c:v>
                </c:pt>
                <c:pt idx="152">
                  <c:v>187.05270874568342</c:v>
                </c:pt>
                <c:pt idx="153">
                  <c:v>189.5636425784719</c:v>
                </c:pt>
                <c:pt idx="154">
                  <c:v>191.90545122579371</c:v>
                </c:pt>
                <c:pt idx="155">
                  <c:v>194.6006428740979</c:v>
                </c:pt>
                <c:pt idx="156">
                  <c:v>196.52448129161081</c:v>
                </c:pt>
                <c:pt idx="157">
                  <c:v>199.12012802029466</c:v>
                </c:pt>
                <c:pt idx="158">
                  <c:v>201.04343112193467</c:v>
                </c:pt>
                <c:pt idx="159">
                  <c:v>203.08609617148667</c:v>
                </c:pt>
                <c:pt idx="160">
                  <c:v>205.77207540621563</c:v>
                </c:pt>
                <c:pt idx="161">
                  <c:v>207.89982301328857</c:v>
                </c:pt>
                <c:pt idx="162">
                  <c:v>209.81549989619813</c:v>
                </c:pt>
                <c:pt idx="163">
                  <c:v>211.81549388053287</c:v>
                </c:pt>
                <c:pt idx="164">
                  <c:v>214.08358549396593</c:v>
                </c:pt>
                <c:pt idx="165">
                  <c:v>216.40531920970767</c:v>
                </c:pt>
                <c:pt idx="166">
                  <c:v>218.93428130806703</c:v>
                </c:pt>
                <c:pt idx="167">
                  <c:v>221.13132575123265</c:v>
                </c:pt>
                <c:pt idx="168">
                  <c:v>223.0793284928088</c:v>
                </c:pt>
                <c:pt idx="169">
                  <c:v>225.90034576572691</c:v>
                </c:pt>
                <c:pt idx="170">
                  <c:v>228.40181826906911</c:v>
                </c:pt>
                <c:pt idx="171">
                  <c:v>230.52004822355181</c:v>
                </c:pt>
                <c:pt idx="172">
                  <c:v>232.37558336298335</c:v>
                </c:pt>
                <c:pt idx="173">
                  <c:v>234.75186542074781</c:v>
                </c:pt>
                <c:pt idx="174">
                  <c:v>237.06975180152398</c:v>
                </c:pt>
                <c:pt idx="175">
                  <c:v>240.09895021024531</c:v>
                </c:pt>
                <c:pt idx="176">
                  <c:v>242.96514451395842</c:v>
                </c:pt>
                <c:pt idx="177">
                  <c:v>245.37835391779208</c:v>
                </c:pt>
                <c:pt idx="178">
                  <c:v>247.94140216807423</c:v>
                </c:pt>
                <c:pt idx="179">
                  <c:v>250.57256477293666</c:v>
                </c:pt>
                <c:pt idx="180">
                  <c:v>253.26749873795518</c:v>
                </c:pt>
                <c:pt idx="181">
                  <c:v>255.67611619163446</c:v>
                </c:pt>
                <c:pt idx="182">
                  <c:v>258.86918608434178</c:v>
                </c:pt>
                <c:pt idx="183">
                  <c:v>261.86584221798847</c:v>
                </c:pt>
                <c:pt idx="184">
                  <c:v>264.13886624310027</c:v>
                </c:pt>
                <c:pt idx="185">
                  <c:v>266.2946037024351</c:v>
                </c:pt>
                <c:pt idx="186">
                  <c:v>268.27167225556121</c:v>
                </c:pt>
                <c:pt idx="187">
                  <c:v>270.84145281811072</c:v>
                </c:pt>
                <c:pt idx="188">
                  <c:v>274.13161551506249</c:v>
                </c:pt>
                <c:pt idx="189">
                  <c:v>277.54458739301822</c:v>
                </c:pt>
                <c:pt idx="190">
                  <c:v>280.21071488467868</c:v>
                </c:pt>
                <c:pt idx="191">
                  <c:v>283.17243429885895</c:v>
                </c:pt>
                <c:pt idx="192">
                  <c:v>286.20116655481098</c:v>
                </c:pt>
                <c:pt idx="193">
                  <c:v>289.57560044570874</c:v>
                </c:pt>
                <c:pt idx="194">
                  <c:v>292.3491525508407</c:v>
                </c:pt>
                <c:pt idx="195">
                  <c:v>295.03847370935983</c:v>
                </c:pt>
                <c:pt idx="196">
                  <c:v>297.61204522721238</c:v>
                </c:pt>
                <c:pt idx="197">
                  <c:v>300.30595865981576</c:v>
                </c:pt>
                <c:pt idx="198">
                  <c:v>303.09955619040602</c:v>
                </c:pt>
                <c:pt idx="199">
                  <c:v>306.00587753190251</c:v>
                </c:pt>
                <c:pt idx="200">
                  <c:v>308.98132752900187</c:v>
                </c:pt>
                <c:pt idx="201">
                  <c:v>313.21754177458109</c:v>
                </c:pt>
                <c:pt idx="202">
                  <c:v>316.61183445442828</c:v>
                </c:pt>
                <c:pt idx="203">
                  <c:v>319.87578013735015</c:v>
                </c:pt>
                <c:pt idx="204">
                  <c:v>322.93462837472356</c:v>
                </c:pt>
                <c:pt idx="205">
                  <c:v>326.64550554625748</c:v>
                </c:pt>
                <c:pt idx="206">
                  <c:v>329.51843635392271</c:v>
                </c:pt>
                <c:pt idx="207">
                  <c:v>332.47017284894486</c:v>
                </c:pt>
                <c:pt idx="208">
                  <c:v>336.49954252282737</c:v>
                </c:pt>
                <c:pt idx="209">
                  <c:v>340.22263307776797</c:v>
                </c:pt>
                <c:pt idx="210">
                  <c:v>343.91658411310033</c:v>
                </c:pt>
                <c:pt idx="211">
                  <c:v>347.36843914448212</c:v>
                </c:pt>
                <c:pt idx="212">
                  <c:v>351.0614833813957</c:v>
                </c:pt>
                <c:pt idx="213">
                  <c:v>354.55676266965457</c:v>
                </c:pt>
                <c:pt idx="214">
                  <c:v>357.78610715494779</c:v>
                </c:pt>
                <c:pt idx="215">
                  <c:v>361.92470964200021</c:v>
                </c:pt>
                <c:pt idx="216">
                  <c:v>365.75925461625161</c:v>
                </c:pt>
                <c:pt idx="217">
                  <c:v>369.9205480361116</c:v>
                </c:pt>
                <c:pt idx="218">
                  <c:v>373.40688732986433</c:v>
                </c:pt>
                <c:pt idx="219">
                  <c:v>377.18245031609013</c:v>
                </c:pt>
                <c:pt idx="220">
                  <c:v>381.18918513721746</c:v>
                </c:pt>
                <c:pt idx="221">
                  <c:v>385.50839373590543</c:v>
                </c:pt>
                <c:pt idx="222">
                  <c:v>389.59379264416322</c:v>
                </c:pt>
                <c:pt idx="223">
                  <c:v>394.0169766548666</c:v>
                </c:pt>
                <c:pt idx="224">
                  <c:v>398.88062155172429</c:v>
                </c:pt>
                <c:pt idx="225">
                  <c:v>403.15230165728724</c:v>
                </c:pt>
                <c:pt idx="226">
                  <c:v>406.87135536422818</c:v>
                </c:pt>
                <c:pt idx="227">
                  <c:v>410.91415081294167</c:v>
                </c:pt>
                <c:pt idx="228">
                  <c:v>415.72096849426504</c:v>
                </c:pt>
                <c:pt idx="229">
                  <c:v>420.85364271123467</c:v>
                </c:pt>
                <c:pt idx="230">
                  <c:v>427.55990036399021</c:v>
                </c:pt>
                <c:pt idx="231">
                  <c:v>433.46578952780868</c:v>
                </c:pt>
                <c:pt idx="232">
                  <c:v>439.4391050487896</c:v>
                </c:pt>
                <c:pt idx="233">
                  <c:v>443.95629411610378</c:v>
                </c:pt>
                <c:pt idx="234">
                  <c:v>448.94337168370419</c:v>
                </c:pt>
                <c:pt idx="235">
                  <c:v>454.05039440926856</c:v>
                </c:pt>
                <c:pt idx="236">
                  <c:v>459.05256211282477</c:v>
                </c:pt>
                <c:pt idx="237">
                  <c:v>464.04542174716067</c:v>
                </c:pt>
                <c:pt idx="238">
                  <c:v>469.55085574390654</c:v>
                </c:pt>
                <c:pt idx="239">
                  <c:v>474.11068518071312</c:v>
                </c:pt>
                <c:pt idx="240">
                  <c:v>479.60193343333538</c:v>
                </c:pt>
                <c:pt idx="241">
                  <c:v>485.16629817266511</c:v>
                </c:pt>
                <c:pt idx="242">
                  <c:v>490.27171434931159</c:v>
                </c:pt>
                <c:pt idx="243">
                  <c:v>494.81347386876195</c:v>
                </c:pt>
                <c:pt idx="244">
                  <c:v>499.89778591596991</c:v>
                </c:pt>
                <c:pt idx="245">
                  <c:v>504.93575358805413</c:v>
                </c:pt>
                <c:pt idx="246">
                  <c:v>510.24806800037618</c:v>
                </c:pt>
                <c:pt idx="247">
                  <c:v>515.73827440599382</c:v>
                </c:pt>
                <c:pt idx="248">
                  <c:v>520.42527068198604</c:v>
                </c:pt>
                <c:pt idx="249">
                  <c:v>525.98861650646904</c:v>
                </c:pt>
                <c:pt idx="250">
                  <c:v>531.28438716508333</c:v>
                </c:pt>
                <c:pt idx="251">
                  <c:v>537.03910881223101</c:v>
                </c:pt>
                <c:pt idx="252">
                  <c:v>542.66392785169091</c:v>
                </c:pt>
                <c:pt idx="253">
                  <c:v>548.88063714446935</c:v>
                </c:pt>
                <c:pt idx="254">
                  <c:v>555.00516684612364</c:v>
                </c:pt>
                <c:pt idx="255">
                  <c:v>561.79120568520386</c:v>
                </c:pt>
                <c:pt idx="256">
                  <c:v>568.06590213358561</c:v>
                </c:pt>
                <c:pt idx="257">
                  <c:v>574.27897475476027</c:v>
                </c:pt>
                <c:pt idx="258">
                  <c:v>581.55176702361598</c:v>
                </c:pt>
                <c:pt idx="259">
                  <c:v>590.32391574688313</c:v>
                </c:pt>
                <c:pt idx="260">
                  <c:v>598.89551149266117</c:v>
                </c:pt>
                <c:pt idx="261">
                  <c:v>605.70182754724237</c:v>
                </c:pt>
                <c:pt idx="262">
                  <c:v>613.81306612471724</c:v>
                </c:pt>
                <c:pt idx="263">
                  <c:v>622.18437974157894</c:v>
                </c:pt>
                <c:pt idx="264">
                  <c:v>630.16490957017425</c:v>
                </c:pt>
                <c:pt idx="265">
                  <c:v>638.20714165403126</c:v>
                </c:pt>
                <c:pt idx="266">
                  <c:v>645.9869809366287</c:v>
                </c:pt>
                <c:pt idx="267">
                  <c:v>653.79058394790434</c:v>
                </c:pt>
                <c:pt idx="268">
                  <c:v>660.86563436449421</c:v>
                </c:pt>
                <c:pt idx="269">
                  <c:v>668.65426614247224</c:v>
                </c:pt>
                <c:pt idx="270">
                  <c:v>676.06106473750833</c:v>
                </c:pt>
                <c:pt idx="271">
                  <c:v>685.13933516569796</c:v>
                </c:pt>
                <c:pt idx="272">
                  <c:v>693.3570161604124</c:v>
                </c:pt>
                <c:pt idx="273">
                  <c:v>702.48324986620787</c:v>
                </c:pt>
                <c:pt idx="274">
                  <c:v>710.59111526925199</c:v>
                </c:pt>
                <c:pt idx="275">
                  <c:v>718.42228919185357</c:v>
                </c:pt>
                <c:pt idx="276">
                  <c:v>727.01587121086322</c:v>
                </c:pt>
                <c:pt idx="277">
                  <c:v>735.16370843069092</c:v>
                </c:pt>
                <c:pt idx="278">
                  <c:v>743.03260664435209</c:v>
                </c:pt>
                <c:pt idx="279">
                  <c:v>750.43392848684186</c:v>
                </c:pt>
                <c:pt idx="280">
                  <c:v>757.55503447086699</c:v>
                </c:pt>
                <c:pt idx="281">
                  <c:v>765.28243445507053</c:v>
                </c:pt>
                <c:pt idx="282">
                  <c:v>772.96523368992348</c:v>
                </c:pt>
                <c:pt idx="283">
                  <c:v>780.92142171862599</c:v>
                </c:pt>
                <c:pt idx="284">
                  <c:v>791.56873543617326</c:v>
                </c:pt>
                <c:pt idx="285">
                  <c:v>803.98086460506363</c:v>
                </c:pt>
                <c:pt idx="286">
                  <c:v>814.15153600197186</c:v>
                </c:pt>
                <c:pt idx="287">
                  <c:v>823.90144571602241</c:v>
                </c:pt>
                <c:pt idx="288">
                  <c:v>834.30391472142867</c:v>
                </c:pt>
                <c:pt idx="289">
                  <c:v>844.15617201518717</c:v>
                </c:pt>
                <c:pt idx="290">
                  <c:v>854.19726770293357</c:v>
                </c:pt>
                <c:pt idx="291">
                  <c:v>866.98854999511047</c:v>
                </c:pt>
                <c:pt idx="292">
                  <c:v>877.81773344204771</c:v>
                </c:pt>
                <c:pt idx="293">
                  <c:v>887.88754896215539</c:v>
                </c:pt>
                <c:pt idx="294">
                  <c:v>898.00984312799983</c:v>
                </c:pt>
                <c:pt idx="295">
                  <c:v>908.48063232968241</c:v>
                </c:pt>
                <c:pt idx="296">
                  <c:v>919.67161063405592</c:v>
                </c:pt>
                <c:pt idx="297">
                  <c:v>930.25491712890482</c:v>
                </c:pt>
                <c:pt idx="298">
                  <c:v>940.14446957248026</c:v>
                </c:pt>
                <c:pt idx="299">
                  <c:v>950.10252870859119</c:v>
                </c:pt>
                <c:pt idx="300">
                  <c:v>959.91664746527601</c:v>
                </c:pt>
                <c:pt idx="301">
                  <c:v>970.32146688633804</c:v>
                </c:pt>
                <c:pt idx="302">
                  <c:v>982.42446460055135</c:v>
                </c:pt>
                <c:pt idx="303">
                  <c:v>995.76557231256038</c:v>
                </c:pt>
                <c:pt idx="304">
                  <c:v>1009.8645804070322</c:v>
                </c:pt>
                <c:pt idx="305">
                  <c:v>1022.1203226948611</c:v>
                </c:pt>
                <c:pt idx="306">
                  <c:v>1034.533770697863</c:v>
                </c:pt>
                <c:pt idx="307">
                  <c:v>1047.1510392485343</c:v>
                </c:pt>
                <c:pt idx="308">
                  <c:v>1062.2988406438481</c:v>
                </c:pt>
                <c:pt idx="309">
                  <c:v>1077.3101907476057</c:v>
                </c:pt>
                <c:pt idx="310">
                  <c:v>1089.5046890088624</c:v>
                </c:pt>
                <c:pt idx="311">
                  <c:v>1102.0292099387621</c:v>
                </c:pt>
                <c:pt idx="312">
                  <c:v>1115.8899943446747</c:v>
                </c:pt>
                <c:pt idx="313">
                  <c:v>1130.2306762488199</c:v>
                </c:pt>
                <c:pt idx="314">
                  <c:v>1144.8881911813985</c:v>
                </c:pt>
                <c:pt idx="315">
                  <c:v>1160.2565750711356</c:v>
                </c:pt>
                <c:pt idx="316">
                  <c:v>1174.5552776858219</c:v>
                </c:pt>
                <c:pt idx="317">
                  <c:v>1188.1621421740476</c:v>
                </c:pt>
                <c:pt idx="318">
                  <c:v>1203.3621660900246</c:v>
                </c:pt>
                <c:pt idx="319">
                  <c:v>1217.2692602201241</c:v>
                </c:pt>
                <c:pt idx="320">
                  <c:v>1232.4259910180017</c:v>
                </c:pt>
                <c:pt idx="321">
                  <c:v>1247.506653762694</c:v>
                </c:pt>
                <c:pt idx="322">
                  <c:v>1262.7104336551745</c:v>
                </c:pt>
                <c:pt idx="323">
                  <c:v>1276.7635930561996</c:v>
                </c:pt>
                <c:pt idx="324">
                  <c:v>1290.3729513042306</c:v>
                </c:pt>
                <c:pt idx="325">
                  <c:v>1304.3509201601598</c:v>
                </c:pt>
                <c:pt idx="326">
                  <c:v>1319.7246777246808</c:v>
                </c:pt>
                <c:pt idx="327">
                  <c:v>1335.2876381943083</c:v>
                </c:pt>
                <c:pt idx="328">
                  <c:v>1354.1280968827705</c:v>
                </c:pt>
                <c:pt idx="329">
                  <c:v>1370.8816473162701</c:v>
                </c:pt>
                <c:pt idx="330">
                  <c:v>1387.0959451425383</c:v>
                </c:pt>
                <c:pt idx="331">
                  <c:v>1403.4124308577188</c:v>
                </c:pt>
                <c:pt idx="332">
                  <c:v>1418.762539957816</c:v>
                </c:pt>
                <c:pt idx="333">
                  <c:v>1434.039041747636</c:v>
                </c:pt>
                <c:pt idx="334">
                  <c:v>1450.4837977525629</c:v>
                </c:pt>
                <c:pt idx="335">
                  <c:v>1466.9989545803573</c:v>
                </c:pt>
                <c:pt idx="336">
                  <c:v>1487.8347508802374</c:v>
                </c:pt>
                <c:pt idx="337">
                  <c:v>1510.1347000250239</c:v>
                </c:pt>
                <c:pt idx="338">
                  <c:v>1529.8149908860078</c:v>
                </c:pt>
                <c:pt idx="339">
                  <c:v>1548.827738668072</c:v>
                </c:pt>
                <c:pt idx="340">
                  <c:v>1566.4703396203329</c:v>
                </c:pt>
                <c:pt idx="341">
                  <c:v>1584.2092950200154</c:v>
                </c:pt>
                <c:pt idx="342">
                  <c:v>1601.2814814474038</c:v>
                </c:pt>
                <c:pt idx="343">
                  <c:v>1619.1621141633136</c:v>
                </c:pt>
                <c:pt idx="344">
                  <c:v>1636.4560014995116</c:v>
                </c:pt>
                <c:pt idx="345">
                  <c:v>1654.2097246841799</c:v>
                </c:pt>
                <c:pt idx="346">
                  <c:v>1671.1356970580075</c:v>
                </c:pt>
                <c:pt idx="347">
                  <c:v>1687.3260554044559</c:v>
                </c:pt>
                <c:pt idx="348">
                  <c:v>1705.1686839361869</c:v>
                </c:pt>
                <c:pt idx="349">
                  <c:v>1721.2990096214417</c:v>
                </c:pt>
                <c:pt idx="350">
                  <c:v>1739.3400138136828</c:v>
                </c:pt>
                <c:pt idx="351">
                  <c:v>1758.8441712382767</c:v>
                </c:pt>
                <c:pt idx="352">
                  <c:v>1778.8540656016694</c:v>
                </c:pt>
                <c:pt idx="353">
                  <c:v>1797.8286254767606</c:v>
                </c:pt>
                <c:pt idx="354">
                  <c:v>1817.181149875755</c:v>
                </c:pt>
                <c:pt idx="355">
                  <c:v>1839.1155502655224</c:v>
                </c:pt>
                <c:pt idx="356">
                  <c:v>1860.4922584027568</c:v>
                </c:pt>
                <c:pt idx="357">
                  <c:v>1882.9224456482696</c:v>
                </c:pt>
                <c:pt idx="358">
                  <c:v>1903.1478392435672</c:v>
                </c:pt>
                <c:pt idx="359">
                  <c:v>1927.1647708545065</c:v>
                </c:pt>
                <c:pt idx="360">
                  <c:v>1947.7928309392155</c:v>
                </c:pt>
                <c:pt idx="361">
                  <c:v>1969.0524893175455</c:v>
                </c:pt>
                <c:pt idx="362">
                  <c:v>1993.7241552174523</c:v>
                </c:pt>
              </c:numCache>
            </c:numRef>
          </c:xVal>
          <c:yVal>
            <c:numRef>
              <c:f>'[CHS_Modulus.xlsx]NS Data'!$J$4:$J$366</c:f>
              <c:numCache>
                <c:formatCode>General</c:formatCode>
                <c:ptCount val="363"/>
                <c:pt idx="0">
                  <c:v>1.0847476476523738E-158</c:v>
                </c:pt>
                <c:pt idx="1">
                  <c:v>1.250671998305883E-158</c:v>
                </c:pt>
                <c:pt idx="2">
                  <c:v>1.4911943242997348E-158</c:v>
                </c:pt>
                <c:pt idx="3">
                  <c:v>1.8081642104933205E-158</c:v>
                </c:pt>
                <c:pt idx="4">
                  <c:v>2.1572066885594931E-158</c:v>
                </c:pt>
                <c:pt idx="5">
                  <c:v>0.60609504121821445</c:v>
                </c:pt>
                <c:pt idx="6">
                  <c:v>0.6794676180203213</c:v>
                </c:pt>
                <c:pt idx="7">
                  <c:v>0.79750671140928564</c:v>
                </c:pt>
                <c:pt idx="8">
                  <c:v>0.89786928568567725</c:v>
                </c:pt>
                <c:pt idx="9">
                  <c:v>0.99133230116005266</c:v>
                </c:pt>
                <c:pt idx="10">
                  <c:v>1.1210751503912102</c:v>
                </c:pt>
                <c:pt idx="11">
                  <c:v>1.2540090306193725</c:v>
                </c:pt>
                <c:pt idx="12">
                  <c:v>1.3867921191962063</c:v>
                </c:pt>
                <c:pt idx="13">
                  <c:v>1.5494234627464731</c:v>
                </c:pt>
                <c:pt idx="14">
                  <c:v>1.7425576857011966</c:v>
                </c:pt>
                <c:pt idx="15">
                  <c:v>1.8852191310035908</c:v>
                </c:pt>
                <c:pt idx="16">
                  <c:v>2.0425846341106588</c:v>
                </c:pt>
                <c:pt idx="17">
                  <c:v>2.1610417141423608</c:v>
                </c:pt>
                <c:pt idx="18">
                  <c:v>2.3144352754001596</c:v>
                </c:pt>
                <c:pt idx="19">
                  <c:v>2.4593739457983408</c:v>
                </c:pt>
                <c:pt idx="20">
                  <c:v>2.6286780234876255</c:v>
                </c:pt>
                <c:pt idx="21">
                  <c:v>2.81233871040406</c:v>
                </c:pt>
                <c:pt idx="22">
                  <c:v>3.0329321628819494</c:v>
                </c:pt>
                <c:pt idx="23">
                  <c:v>3.2085506030849258</c:v>
                </c:pt>
                <c:pt idx="24">
                  <c:v>3.2675218383937392</c:v>
                </c:pt>
                <c:pt idx="25">
                  <c:v>3.803553706315022</c:v>
                </c:pt>
                <c:pt idx="26">
                  <c:v>4.4490901523050095</c:v>
                </c:pt>
                <c:pt idx="27">
                  <c:v>5.2628552917024765</c:v>
                </c:pt>
                <c:pt idx="28">
                  <c:v>5.5906834753477499</c:v>
                </c:pt>
                <c:pt idx="29">
                  <c:v>5.6834001079361096</c:v>
                </c:pt>
                <c:pt idx="30">
                  <c:v>5.8826056447648201</c:v>
                </c:pt>
                <c:pt idx="31">
                  <c:v>6.3219541567458988</c:v>
                </c:pt>
                <c:pt idx="32">
                  <c:v>6.6505118692982421</c:v>
                </c:pt>
                <c:pt idx="33">
                  <c:v>6.8246679581188392</c:v>
                </c:pt>
                <c:pt idx="34">
                  <c:v>7.278975805980858</c:v>
                </c:pt>
                <c:pt idx="35">
                  <c:v>7.6841697355914036</c:v>
                </c:pt>
                <c:pt idx="36">
                  <c:v>8.2277912142130543</c:v>
                </c:pt>
                <c:pt idx="37">
                  <c:v>8.5739925053485297</c:v>
                </c:pt>
                <c:pt idx="38">
                  <c:v>8.7955290430949002</c:v>
                </c:pt>
                <c:pt idx="39">
                  <c:v>9.0728831598606998</c:v>
                </c:pt>
                <c:pt idx="40">
                  <c:v>9.6628181014308154</c:v>
                </c:pt>
                <c:pt idx="41">
                  <c:v>10.592527941220888</c:v>
                </c:pt>
                <c:pt idx="42">
                  <c:v>10.979094329411391</c:v>
                </c:pt>
                <c:pt idx="43">
                  <c:v>10.767211494359469</c:v>
                </c:pt>
                <c:pt idx="44">
                  <c:v>10.361858796824089</c:v>
                </c:pt>
                <c:pt idx="45">
                  <c:v>10.545936238870206</c:v>
                </c:pt>
                <c:pt idx="46">
                  <c:v>11.012487683114623</c:v>
                </c:pt>
                <c:pt idx="47">
                  <c:v>11.522866794015169</c:v>
                </c:pt>
                <c:pt idx="48">
                  <c:v>11.640631054130973</c:v>
                </c:pt>
                <c:pt idx="49">
                  <c:v>11.765203118672677</c:v>
                </c:pt>
                <c:pt idx="50">
                  <c:v>11.85329997981848</c:v>
                </c:pt>
                <c:pt idx="51">
                  <c:v>11.772599110775841</c:v>
                </c:pt>
                <c:pt idx="52">
                  <c:v>12.050253415306813</c:v>
                </c:pt>
                <c:pt idx="53">
                  <c:v>12.560936103639557</c:v>
                </c:pt>
                <c:pt idx="54">
                  <c:v>13.157096759690289</c:v>
                </c:pt>
                <c:pt idx="55">
                  <c:v>13.482148813654169</c:v>
                </c:pt>
                <c:pt idx="56">
                  <c:v>13.591833223396288</c:v>
                </c:pt>
                <c:pt idx="57">
                  <c:v>13.729886272377202</c:v>
                </c:pt>
                <c:pt idx="58">
                  <c:v>14.165372332677787</c:v>
                </c:pt>
                <c:pt idx="59">
                  <c:v>14.564331943278193</c:v>
                </c:pt>
                <c:pt idx="60">
                  <c:v>14.716598435757145</c:v>
                </c:pt>
                <c:pt idx="61">
                  <c:v>14.696406029772302</c:v>
                </c:pt>
                <c:pt idx="62">
                  <c:v>14.812363322123542</c:v>
                </c:pt>
                <c:pt idx="63">
                  <c:v>15.084721120778449</c:v>
                </c:pt>
                <c:pt idx="64">
                  <c:v>15.211180425040618</c:v>
                </c:pt>
                <c:pt idx="65">
                  <c:v>15.28804363475342</c:v>
                </c:pt>
                <c:pt idx="66">
                  <c:v>15.320867432622235</c:v>
                </c:pt>
                <c:pt idx="67">
                  <c:v>15.388383607294774</c:v>
                </c:pt>
                <c:pt idx="68">
                  <c:v>15.468334321836849</c:v>
                </c:pt>
                <c:pt idx="69">
                  <c:v>15.768620283948461</c:v>
                </c:pt>
                <c:pt idx="70">
                  <c:v>16.108324484848026</c:v>
                </c:pt>
                <c:pt idx="71">
                  <c:v>16.602465868895923</c:v>
                </c:pt>
                <c:pt idx="72">
                  <c:v>16.791061430229089</c:v>
                </c:pt>
                <c:pt idx="73">
                  <c:v>16.509832815593153</c:v>
                </c:pt>
                <c:pt idx="74">
                  <c:v>16.157348898210241</c:v>
                </c:pt>
                <c:pt idx="75">
                  <c:v>16.082679083720507</c:v>
                </c:pt>
                <c:pt idx="76">
                  <c:v>16.172019864649243</c:v>
                </c:pt>
                <c:pt idx="77">
                  <c:v>16.476332655588596</c:v>
                </c:pt>
                <c:pt idx="78">
                  <c:v>16.723841618442194</c:v>
                </c:pt>
                <c:pt idx="79">
                  <c:v>16.882129962994068</c:v>
                </c:pt>
                <c:pt idx="80">
                  <c:v>16.700656759001319</c:v>
                </c:pt>
                <c:pt idx="81">
                  <c:v>16.463900479446728</c:v>
                </c:pt>
                <c:pt idx="82">
                  <c:v>16.824392832431219</c:v>
                </c:pt>
                <c:pt idx="83">
                  <c:v>17.569257268785442</c:v>
                </c:pt>
                <c:pt idx="84">
                  <c:v>18.436904418441557</c:v>
                </c:pt>
                <c:pt idx="85">
                  <c:v>18.781090074623453</c:v>
                </c:pt>
                <c:pt idx="86">
                  <c:v>18.869948368625746</c:v>
                </c:pt>
                <c:pt idx="87">
                  <c:v>18.566876499402149</c:v>
                </c:pt>
                <c:pt idx="88">
                  <c:v>18.328778334036098</c:v>
                </c:pt>
                <c:pt idx="89">
                  <c:v>18.537884749023643</c:v>
                </c:pt>
                <c:pt idx="90">
                  <c:v>18.932148791700801</c:v>
                </c:pt>
                <c:pt idx="91">
                  <c:v>19.020657285703987</c:v>
                </c:pt>
                <c:pt idx="92">
                  <c:v>18.744517337223002</c:v>
                </c:pt>
                <c:pt idx="93">
                  <c:v>18.605417300197459</c:v>
                </c:pt>
                <c:pt idx="94">
                  <c:v>18.874187467265678</c:v>
                </c:pt>
                <c:pt idx="95">
                  <c:v>19.174500996321157</c:v>
                </c:pt>
                <c:pt idx="96">
                  <c:v>19.32950739224334</c:v>
                </c:pt>
                <c:pt idx="97">
                  <c:v>19.254558585768219</c:v>
                </c:pt>
                <c:pt idx="98">
                  <c:v>18.982138185487617</c:v>
                </c:pt>
                <c:pt idx="99">
                  <c:v>18.427091090629265</c:v>
                </c:pt>
                <c:pt idx="100">
                  <c:v>18.165634028545753</c:v>
                </c:pt>
                <c:pt idx="101">
                  <c:v>18.4434136810208</c:v>
                </c:pt>
                <c:pt idx="102">
                  <c:v>19.127624244814314</c:v>
                </c:pt>
                <c:pt idx="103">
                  <c:v>19.569361909697925</c:v>
                </c:pt>
                <c:pt idx="104">
                  <c:v>19.656894287203428</c:v>
                </c:pt>
                <c:pt idx="105">
                  <c:v>19.542819637743477</c:v>
                </c:pt>
                <c:pt idx="106">
                  <c:v>19.587672384156214</c:v>
                </c:pt>
                <c:pt idx="107">
                  <c:v>19.465663761071212</c:v>
                </c:pt>
                <c:pt idx="108">
                  <c:v>19.2959622410077</c:v>
                </c:pt>
                <c:pt idx="109">
                  <c:v>19.261869441357121</c:v>
                </c:pt>
                <c:pt idx="110">
                  <c:v>19.455917358581893</c:v>
                </c:pt>
                <c:pt idx="111">
                  <c:v>19.615594050131648</c:v>
                </c:pt>
                <c:pt idx="112">
                  <c:v>19.621146241224455</c:v>
                </c:pt>
                <c:pt idx="113">
                  <c:v>19.83057045684814</c:v>
                </c:pt>
                <c:pt idx="114">
                  <c:v>20.274804776092839</c:v>
                </c:pt>
                <c:pt idx="115">
                  <c:v>20.411341673058253</c:v>
                </c:pt>
                <c:pt idx="116">
                  <c:v>20.422205630405614</c:v>
                </c:pt>
                <c:pt idx="117">
                  <c:v>20.293824706050287</c:v>
                </c:pt>
                <c:pt idx="118">
                  <c:v>20.262303536464533</c:v>
                </c:pt>
                <c:pt idx="119">
                  <c:v>20.311346450006656</c:v>
                </c:pt>
                <c:pt idx="120">
                  <c:v>20.386853448556874</c:v>
                </c:pt>
                <c:pt idx="121">
                  <c:v>20.158566013608109</c:v>
                </c:pt>
                <c:pt idx="122">
                  <c:v>20.001893555786676</c:v>
                </c:pt>
                <c:pt idx="123">
                  <c:v>20.286723204911052</c:v>
                </c:pt>
                <c:pt idx="124">
                  <c:v>20.589534695171853</c:v>
                </c:pt>
                <c:pt idx="125">
                  <c:v>20.637104149894459</c:v>
                </c:pt>
                <c:pt idx="126">
                  <c:v>20.450517715108855</c:v>
                </c:pt>
                <c:pt idx="127">
                  <c:v>20.538053209378031</c:v>
                </c:pt>
                <c:pt idx="128">
                  <c:v>20.636330954851459</c:v>
                </c:pt>
                <c:pt idx="129">
                  <c:v>20.42569156263788</c:v>
                </c:pt>
                <c:pt idx="130">
                  <c:v>20.05987174162221</c:v>
                </c:pt>
                <c:pt idx="131">
                  <c:v>19.762205198213017</c:v>
                </c:pt>
                <c:pt idx="132">
                  <c:v>19.842414625058449</c:v>
                </c:pt>
                <c:pt idx="133">
                  <c:v>20.170123402912633</c:v>
                </c:pt>
                <c:pt idx="134">
                  <c:v>20.540732617610121</c:v>
                </c:pt>
                <c:pt idx="135">
                  <c:v>20.737653182451155</c:v>
                </c:pt>
                <c:pt idx="136">
                  <c:v>21.010771072583569</c:v>
                </c:pt>
                <c:pt idx="137">
                  <c:v>21.528615276874387</c:v>
                </c:pt>
                <c:pt idx="138">
                  <c:v>21.928137757868882</c:v>
                </c:pt>
                <c:pt idx="139">
                  <c:v>21.882022805680872</c:v>
                </c:pt>
                <c:pt idx="140">
                  <c:v>21.402322481429795</c:v>
                </c:pt>
                <c:pt idx="141">
                  <c:v>21.185208133711935</c:v>
                </c:pt>
                <c:pt idx="142">
                  <c:v>21.308339572883103</c:v>
                </c:pt>
                <c:pt idx="143">
                  <c:v>21.297336947534315</c:v>
                </c:pt>
                <c:pt idx="144">
                  <c:v>21.348706849518031</c:v>
                </c:pt>
                <c:pt idx="145">
                  <c:v>21.549860429600994</c:v>
                </c:pt>
                <c:pt idx="146">
                  <c:v>21.892376240501111</c:v>
                </c:pt>
                <c:pt idx="147">
                  <c:v>22.196601778053413</c:v>
                </c:pt>
                <c:pt idx="148">
                  <c:v>21.990139462907031</c:v>
                </c:pt>
                <c:pt idx="149">
                  <c:v>21.588389539911553</c:v>
                </c:pt>
                <c:pt idx="150">
                  <c:v>21.359971829352215</c:v>
                </c:pt>
                <c:pt idx="151">
                  <c:v>21.451479572059547</c:v>
                </c:pt>
                <c:pt idx="152">
                  <c:v>21.454598962957022</c:v>
                </c:pt>
                <c:pt idx="153">
                  <c:v>21.745889917563456</c:v>
                </c:pt>
                <c:pt idx="154">
                  <c:v>21.841970767130004</c:v>
                </c:pt>
                <c:pt idx="155">
                  <c:v>21.541530016394557</c:v>
                </c:pt>
                <c:pt idx="156">
                  <c:v>21.165152116829407</c:v>
                </c:pt>
                <c:pt idx="157">
                  <c:v>20.938518753598441</c:v>
                </c:pt>
                <c:pt idx="158">
                  <c:v>21.076055826858074</c:v>
                </c:pt>
                <c:pt idx="159">
                  <c:v>21.254393846502897</c:v>
                </c:pt>
                <c:pt idx="160">
                  <c:v>21.242341855858779</c:v>
                </c:pt>
                <c:pt idx="161">
                  <c:v>21.244993148324692</c:v>
                </c:pt>
                <c:pt idx="162">
                  <c:v>21.297416645484482</c:v>
                </c:pt>
                <c:pt idx="163">
                  <c:v>21.549285186387049</c:v>
                </c:pt>
                <c:pt idx="164">
                  <c:v>21.733775455205102</c:v>
                </c:pt>
                <c:pt idx="165">
                  <c:v>21.781742309855321</c:v>
                </c:pt>
                <c:pt idx="166">
                  <c:v>21.675518413917121</c:v>
                </c:pt>
                <c:pt idx="167">
                  <c:v>21.862198711080943</c:v>
                </c:pt>
                <c:pt idx="168">
                  <c:v>21.858698594510912</c:v>
                </c:pt>
                <c:pt idx="169">
                  <c:v>21.726166897516002</c:v>
                </c:pt>
                <c:pt idx="170">
                  <c:v>21.296157982056943</c:v>
                </c:pt>
                <c:pt idx="171">
                  <c:v>21.12325295687457</c:v>
                </c:pt>
                <c:pt idx="172">
                  <c:v>20.999836258824619</c:v>
                </c:pt>
                <c:pt idx="173">
                  <c:v>21.093492469149812</c:v>
                </c:pt>
                <c:pt idx="174">
                  <c:v>21.274220635379784</c:v>
                </c:pt>
                <c:pt idx="175">
                  <c:v>21.320599016742204</c:v>
                </c:pt>
                <c:pt idx="176">
                  <c:v>21.357326252726107</c:v>
                </c:pt>
                <c:pt idx="177">
                  <c:v>21.723989628881256</c:v>
                </c:pt>
                <c:pt idx="178">
                  <c:v>22.397574531401855</c:v>
                </c:pt>
                <c:pt idx="179">
                  <c:v>23.055892255918998</c:v>
                </c:pt>
                <c:pt idx="180">
                  <c:v>22.969955257052106</c:v>
                </c:pt>
                <c:pt idx="181">
                  <c:v>22.163012303381691</c:v>
                </c:pt>
                <c:pt idx="182">
                  <c:v>21.610212360152733</c:v>
                </c:pt>
                <c:pt idx="183">
                  <c:v>21.153024080354314</c:v>
                </c:pt>
                <c:pt idx="184">
                  <c:v>21.368395761299041</c:v>
                </c:pt>
                <c:pt idx="185">
                  <c:v>21.884758215450034</c:v>
                </c:pt>
                <c:pt idx="186">
                  <c:v>22.53512907447778</c:v>
                </c:pt>
                <c:pt idx="187">
                  <c:v>22.820070936018126</c:v>
                </c:pt>
                <c:pt idx="188">
                  <c:v>22.507415373906134</c:v>
                </c:pt>
                <c:pt idx="189">
                  <c:v>22.085637429612333</c:v>
                </c:pt>
                <c:pt idx="190">
                  <c:v>22.218053236838106</c:v>
                </c:pt>
                <c:pt idx="191">
                  <c:v>22.656457917360225</c:v>
                </c:pt>
                <c:pt idx="192">
                  <c:v>22.756816726266965</c:v>
                </c:pt>
                <c:pt idx="193">
                  <c:v>22.517067116283378</c:v>
                </c:pt>
                <c:pt idx="194">
                  <c:v>22.202763950530301</c:v>
                </c:pt>
                <c:pt idx="195">
                  <c:v>22.291700121010006</c:v>
                </c:pt>
                <c:pt idx="196">
                  <c:v>22.542255761205066</c:v>
                </c:pt>
                <c:pt idx="197">
                  <c:v>22.780065789562354</c:v>
                </c:pt>
                <c:pt idx="198">
                  <c:v>22.875780599472179</c:v>
                </c:pt>
                <c:pt idx="199">
                  <c:v>22.834141611309033</c:v>
                </c:pt>
                <c:pt idx="200">
                  <c:v>22.776497985798859</c:v>
                </c:pt>
                <c:pt idx="201">
                  <c:v>22.568773720772544</c:v>
                </c:pt>
                <c:pt idx="202">
                  <c:v>22.258219999704583</c:v>
                </c:pt>
                <c:pt idx="203">
                  <c:v>21.989424534675088</c:v>
                </c:pt>
                <c:pt idx="204">
                  <c:v>22.053285961843237</c:v>
                </c:pt>
                <c:pt idx="205">
                  <c:v>22.274647788623998</c:v>
                </c:pt>
                <c:pt idx="206">
                  <c:v>22.47390441525296</c:v>
                </c:pt>
                <c:pt idx="207">
                  <c:v>22.703733830960843</c:v>
                </c:pt>
                <c:pt idx="208">
                  <c:v>22.743741662779208</c:v>
                </c:pt>
                <c:pt idx="209">
                  <c:v>22.868673707872951</c:v>
                </c:pt>
                <c:pt idx="210">
                  <c:v>22.988863829595896</c:v>
                </c:pt>
                <c:pt idx="211">
                  <c:v>22.889855255302219</c:v>
                </c:pt>
                <c:pt idx="212">
                  <c:v>22.531034779707277</c:v>
                </c:pt>
                <c:pt idx="213">
                  <c:v>22.578558678293469</c:v>
                </c:pt>
                <c:pt idx="214">
                  <c:v>22.802795882758335</c:v>
                </c:pt>
                <c:pt idx="215">
                  <c:v>22.773908324194188</c:v>
                </c:pt>
                <c:pt idx="216">
                  <c:v>22.704957762567691</c:v>
                </c:pt>
                <c:pt idx="217">
                  <c:v>22.521494353798875</c:v>
                </c:pt>
                <c:pt idx="218">
                  <c:v>22.552496305395788</c:v>
                </c:pt>
                <c:pt idx="219">
                  <c:v>22.895536445987812</c:v>
                </c:pt>
                <c:pt idx="220">
                  <c:v>23.415186723675603</c:v>
                </c:pt>
                <c:pt idx="221">
                  <c:v>23.499070831269226</c:v>
                </c:pt>
                <c:pt idx="222">
                  <c:v>23.150043903318643</c:v>
                </c:pt>
                <c:pt idx="223">
                  <c:v>22.744768301977206</c:v>
                </c:pt>
                <c:pt idx="224">
                  <c:v>22.723837085028677</c:v>
                </c:pt>
                <c:pt idx="225">
                  <c:v>23.025190872252637</c:v>
                </c:pt>
                <c:pt idx="226">
                  <c:v>23.693584783050532</c:v>
                </c:pt>
                <c:pt idx="227">
                  <c:v>24.083116501820566</c:v>
                </c:pt>
                <c:pt idx="228">
                  <c:v>23.774697843858345</c:v>
                </c:pt>
                <c:pt idx="229">
                  <c:v>23.099014321214081</c:v>
                </c:pt>
                <c:pt idx="230">
                  <c:v>22.497851768532367</c:v>
                </c:pt>
                <c:pt idx="231">
                  <c:v>22.024739577579385</c:v>
                </c:pt>
                <c:pt idx="232">
                  <c:v>21.719589957548866</c:v>
                </c:pt>
                <c:pt idx="233">
                  <c:v>21.732201386549519</c:v>
                </c:pt>
                <c:pt idx="234">
                  <c:v>22.079597487926506</c:v>
                </c:pt>
                <c:pt idx="235">
                  <c:v>22.457629928336956</c:v>
                </c:pt>
                <c:pt idx="236">
                  <c:v>22.390659223636472</c:v>
                </c:pt>
                <c:pt idx="237">
                  <c:v>22.099920343330581</c:v>
                </c:pt>
                <c:pt idx="238">
                  <c:v>22.308308668603125</c:v>
                </c:pt>
                <c:pt idx="239">
                  <c:v>22.9998203359829</c:v>
                </c:pt>
                <c:pt idx="240">
                  <c:v>23.268407998759482</c:v>
                </c:pt>
                <c:pt idx="241">
                  <c:v>22.855312235367844</c:v>
                </c:pt>
                <c:pt idx="242">
                  <c:v>22.636808397325034</c:v>
                </c:pt>
                <c:pt idx="243">
                  <c:v>22.642933431293734</c:v>
                </c:pt>
                <c:pt idx="244">
                  <c:v>22.788742452780564</c:v>
                </c:pt>
                <c:pt idx="245">
                  <c:v>22.767898187207273</c:v>
                </c:pt>
                <c:pt idx="246">
                  <c:v>22.551677848178834</c:v>
                </c:pt>
                <c:pt idx="247">
                  <c:v>22.467761403305481</c:v>
                </c:pt>
                <c:pt idx="248">
                  <c:v>22.758744904689365</c:v>
                </c:pt>
                <c:pt idx="249">
                  <c:v>23.228427842132277</c:v>
                </c:pt>
                <c:pt idx="250">
                  <c:v>23.309750258233933</c:v>
                </c:pt>
                <c:pt idx="251">
                  <c:v>23.522284172642607</c:v>
                </c:pt>
                <c:pt idx="252">
                  <c:v>23.949590070373524</c:v>
                </c:pt>
                <c:pt idx="253">
                  <c:v>23.831257850397755</c:v>
                </c:pt>
                <c:pt idx="254">
                  <c:v>23.116220057096587</c:v>
                </c:pt>
                <c:pt idx="255">
                  <c:v>22.702789716879892</c:v>
                </c:pt>
                <c:pt idx="256">
                  <c:v>22.907808325819488</c:v>
                </c:pt>
                <c:pt idx="257">
                  <c:v>22.934353619772295</c:v>
                </c:pt>
                <c:pt idx="258">
                  <c:v>22.695112086669042</c:v>
                </c:pt>
                <c:pt idx="259">
                  <c:v>22.249565612795468</c:v>
                </c:pt>
                <c:pt idx="260">
                  <c:v>22.451611200518474</c:v>
                </c:pt>
                <c:pt idx="261">
                  <c:v>23.079367681760335</c:v>
                </c:pt>
                <c:pt idx="262">
                  <c:v>23.116332785475763</c:v>
                </c:pt>
                <c:pt idx="263">
                  <c:v>22.618060878662412</c:v>
                </c:pt>
                <c:pt idx="264">
                  <c:v>22.122094520613771</c:v>
                </c:pt>
                <c:pt idx="265">
                  <c:v>22.128345623926123</c:v>
                </c:pt>
                <c:pt idx="266">
                  <c:v>22.008837828470512</c:v>
                </c:pt>
                <c:pt idx="267">
                  <c:v>22.093081220853882</c:v>
                </c:pt>
                <c:pt idx="268">
                  <c:v>22.160727600901978</c:v>
                </c:pt>
                <c:pt idx="269">
                  <c:v>22.359074602394983</c:v>
                </c:pt>
                <c:pt idx="270">
                  <c:v>22.296540985897977</c:v>
                </c:pt>
                <c:pt idx="271">
                  <c:v>22.304223462577916</c:v>
                </c:pt>
                <c:pt idx="272">
                  <c:v>22.576433403056406</c:v>
                </c:pt>
                <c:pt idx="273">
                  <c:v>22.744610246959191</c:v>
                </c:pt>
                <c:pt idx="274">
                  <c:v>22.634834477922418</c:v>
                </c:pt>
                <c:pt idx="275">
                  <c:v>22.43646732425276</c:v>
                </c:pt>
                <c:pt idx="276">
                  <c:v>22.560219820683947</c:v>
                </c:pt>
                <c:pt idx="277">
                  <c:v>22.697772885611187</c:v>
                </c:pt>
                <c:pt idx="278">
                  <c:v>22.622478056194424</c:v>
                </c:pt>
                <c:pt idx="279">
                  <c:v>22.377038414489029</c:v>
                </c:pt>
                <c:pt idx="280">
                  <c:v>22.277169990643682</c:v>
                </c:pt>
                <c:pt idx="281">
                  <c:v>22.422989530688177</c:v>
                </c:pt>
                <c:pt idx="282">
                  <c:v>22.509156702411879</c:v>
                </c:pt>
                <c:pt idx="283">
                  <c:v>22.400440129501806</c:v>
                </c:pt>
                <c:pt idx="284">
                  <c:v>22.387565994404092</c:v>
                </c:pt>
                <c:pt idx="285">
                  <c:v>22.518832254962437</c:v>
                </c:pt>
                <c:pt idx="286">
                  <c:v>22.63131674611304</c:v>
                </c:pt>
                <c:pt idx="287">
                  <c:v>22.410903930713364</c:v>
                </c:pt>
                <c:pt idx="288">
                  <c:v>22.376215729100849</c:v>
                </c:pt>
                <c:pt idx="289">
                  <c:v>22.398467053104135</c:v>
                </c:pt>
                <c:pt idx="290">
                  <c:v>22.437835078951721</c:v>
                </c:pt>
                <c:pt idx="291">
                  <c:v>22.696046618105516</c:v>
                </c:pt>
                <c:pt idx="292">
                  <c:v>22.890425322527875</c:v>
                </c:pt>
                <c:pt idx="293">
                  <c:v>22.76581819745596</c:v>
                </c:pt>
                <c:pt idx="294">
                  <c:v>22.436215935787185</c:v>
                </c:pt>
                <c:pt idx="295">
                  <c:v>21.839378842494099</c:v>
                </c:pt>
                <c:pt idx="296">
                  <c:v>21.233745529577664</c:v>
                </c:pt>
                <c:pt idx="297">
                  <c:v>21.042898205453351</c:v>
                </c:pt>
                <c:pt idx="298">
                  <c:v>21.473516506853205</c:v>
                </c:pt>
                <c:pt idx="299">
                  <c:v>22.149906904574209</c:v>
                </c:pt>
                <c:pt idx="300">
                  <c:v>22.656332912083602</c:v>
                </c:pt>
                <c:pt idx="301">
                  <c:v>22.958980666031358</c:v>
                </c:pt>
                <c:pt idx="302">
                  <c:v>22.569729433412981</c:v>
                </c:pt>
                <c:pt idx="303">
                  <c:v>21.83844545198086</c:v>
                </c:pt>
                <c:pt idx="304">
                  <c:v>21.109840533753534</c:v>
                </c:pt>
                <c:pt idx="305">
                  <c:v>21.079885558084957</c:v>
                </c:pt>
                <c:pt idx="306">
                  <c:v>21.561745351536267</c:v>
                </c:pt>
                <c:pt idx="307">
                  <c:v>22.031044715886011</c:v>
                </c:pt>
                <c:pt idx="308">
                  <c:v>22.002542268717228</c:v>
                </c:pt>
                <c:pt idx="309">
                  <c:v>21.610429150323679</c:v>
                </c:pt>
                <c:pt idx="310">
                  <c:v>21.464995634120626</c:v>
                </c:pt>
                <c:pt idx="311">
                  <c:v>21.716697346569969</c:v>
                </c:pt>
                <c:pt idx="312">
                  <c:v>21.902667918224637</c:v>
                </c:pt>
                <c:pt idx="313">
                  <c:v>21.596316132167026</c:v>
                </c:pt>
                <c:pt idx="314">
                  <c:v>21.371209513523418</c:v>
                </c:pt>
                <c:pt idx="315">
                  <c:v>21.418621289944792</c:v>
                </c:pt>
                <c:pt idx="316">
                  <c:v>21.8808407483079</c:v>
                </c:pt>
                <c:pt idx="317">
                  <c:v>22.099196815516404</c:v>
                </c:pt>
                <c:pt idx="318">
                  <c:v>22.098338574927851</c:v>
                </c:pt>
                <c:pt idx="319">
                  <c:v>21.72456782911803</c:v>
                </c:pt>
                <c:pt idx="320">
                  <c:v>21.194302381095667</c:v>
                </c:pt>
                <c:pt idx="321">
                  <c:v>20.784310082813825</c:v>
                </c:pt>
                <c:pt idx="322">
                  <c:v>20.822708470706505</c:v>
                </c:pt>
                <c:pt idx="323">
                  <c:v>20.914790127554522</c:v>
                </c:pt>
                <c:pt idx="324">
                  <c:v>21.075761769885286</c:v>
                </c:pt>
                <c:pt idx="325">
                  <c:v>21.686994541794068</c:v>
                </c:pt>
                <c:pt idx="326">
                  <c:v>22.355972471290901</c:v>
                </c:pt>
                <c:pt idx="327">
                  <c:v>22.865201866831892</c:v>
                </c:pt>
                <c:pt idx="328">
                  <c:v>22.77322518235637</c:v>
                </c:pt>
                <c:pt idx="329">
                  <c:v>22.94048279447356</c:v>
                </c:pt>
                <c:pt idx="330">
                  <c:v>23.077737089584677</c:v>
                </c:pt>
                <c:pt idx="331">
                  <c:v>22.893078760353173</c:v>
                </c:pt>
                <c:pt idx="332">
                  <c:v>22.34981927314022</c:v>
                </c:pt>
                <c:pt idx="333">
                  <c:v>22.039995502153992</c:v>
                </c:pt>
                <c:pt idx="334">
                  <c:v>22.162454646138048</c:v>
                </c:pt>
                <c:pt idx="335">
                  <c:v>22.358279919601856</c:v>
                </c:pt>
                <c:pt idx="336">
                  <c:v>22.173723798135278</c:v>
                </c:pt>
                <c:pt idx="337">
                  <c:v>21.767181073089159</c:v>
                </c:pt>
                <c:pt idx="338">
                  <c:v>21.691156063763778</c:v>
                </c:pt>
                <c:pt idx="339">
                  <c:v>21.881045701614884</c:v>
                </c:pt>
                <c:pt idx="340">
                  <c:v>22.065030207105522</c:v>
                </c:pt>
                <c:pt idx="341">
                  <c:v>21.97622369413271</c:v>
                </c:pt>
                <c:pt idx="342">
                  <c:v>21.895071643931026</c:v>
                </c:pt>
                <c:pt idx="343">
                  <c:v>21.969415081859957</c:v>
                </c:pt>
                <c:pt idx="344">
                  <c:v>22.27350233631385</c:v>
                </c:pt>
                <c:pt idx="345">
                  <c:v>22.377965903677012</c:v>
                </c:pt>
                <c:pt idx="346">
                  <c:v>22.564452704790291</c:v>
                </c:pt>
                <c:pt idx="347">
                  <c:v>22.869640762724437</c:v>
                </c:pt>
                <c:pt idx="348">
                  <c:v>23.03196570783637</c:v>
                </c:pt>
                <c:pt idx="349">
                  <c:v>22.901297295051332</c:v>
                </c:pt>
                <c:pt idx="350">
                  <c:v>22.513300676002753</c:v>
                </c:pt>
                <c:pt idx="351">
                  <c:v>22.6979047222299</c:v>
                </c:pt>
                <c:pt idx="352">
                  <c:v>23.008242219164661</c:v>
                </c:pt>
                <c:pt idx="353">
                  <c:v>23.304693916194338</c:v>
                </c:pt>
                <c:pt idx="354">
                  <c:v>23.102844876996993</c:v>
                </c:pt>
                <c:pt idx="355">
                  <c:v>22.947843087738551</c:v>
                </c:pt>
                <c:pt idx="356">
                  <c:v>22.851348000288233</c:v>
                </c:pt>
                <c:pt idx="357">
                  <c:v>23.269172895841677</c:v>
                </c:pt>
                <c:pt idx="358">
                  <c:v>23.714468271140561</c:v>
                </c:pt>
                <c:pt idx="359">
                  <c:v>23.503541114918573</c:v>
                </c:pt>
                <c:pt idx="360">
                  <c:v>22.945940941925318</c:v>
                </c:pt>
                <c:pt idx="361">
                  <c:v>22.653248469086545</c:v>
                </c:pt>
                <c:pt idx="362">
                  <c:v>22.609232498660212</c:v>
                </c:pt>
              </c:numCache>
            </c:numRef>
          </c:yVal>
          <c:smooth val="0"/>
        </c:ser>
        <c:ser>
          <c:idx val="5"/>
          <c:order val="5"/>
          <c:tx>
            <c:v>Specimen: 7</c:v>
          </c:tx>
          <c:spPr>
            <a:ln w="12700">
              <a:solidFill>
                <a:srgbClr val="62993E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Data'!$K$4:$K$363</c:f>
              <c:numCache>
                <c:formatCode>General</c:formatCode>
                <c:ptCount val="360"/>
                <c:pt idx="0">
                  <c:v>3.5675114114720232</c:v>
                </c:pt>
                <c:pt idx="1">
                  <c:v>4.032656394144392</c:v>
                </c:pt>
                <c:pt idx="2">
                  <c:v>4.3119470657276899</c:v>
                </c:pt>
                <c:pt idx="3">
                  <c:v>4.857480994965635</c:v>
                </c:pt>
                <c:pt idx="4">
                  <c:v>4.9592353927263808</c:v>
                </c:pt>
                <c:pt idx="5">
                  <c:v>5.4743192781475374</c:v>
                </c:pt>
                <c:pt idx="6">
                  <c:v>5.7508546841324355</c:v>
                </c:pt>
                <c:pt idx="7">
                  <c:v>6.1579633262827578</c:v>
                </c:pt>
                <c:pt idx="8">
                  <c:v>6.2456805297720415</c:v>
                </c:pt>
                <c:pt idx="9">
                  <c:v>6.5916986832271833</c:v>
                </c:pt>
                <c:pt idx="10">
                  <c:v>6.4513783789142192</c:v>
                </c:pt>
                <c:pt idx="11">
                  <c:v>7.5842094528277126</c:v>
                </c:pt>
                <c:pt idx="12">
                  <c:v>7.1077638437564952</c:v>
                </c:pt>
                <c:pt idx="13">
                  <c:v>7.171387099274086</c:v>
                </c:pt>
                <c:pt idx="14">
                  <c:v>7.7403276800388738</c:v>
                </c:pt>
                <c:pt idx="15">
                  <c:v>7.4729872439380429</c:v>
                </c:pt>
                <c:pt idx="16">
                  <c:v>7.9705558130766159</c:v>
                </c:pt>
                <c:pt idx="17">
                  <c:v>8.3053776870614318</c:v>
                </c:pt>
                <c:pt idx="18">
                  <c:v>9.0083859962277337</c:v>
                </c:pt>
                <c:pt idx="19">
                  <c:v>9.5299477516627</c:v>
                </c:pt>
                <c:pt idx="20">
                  <c:v>9.8248442065608739</c:v>
                </c:pt>
                <c:pt idx="21">
                  <c:v>10.080646937278452</c:v>
                </c:pt>
                <c:pt idx="22">
                  <c:v>10.549342756454621</c:v>
                </c:pt>
                <c:pt idx="23">
                  <c:v>10.970068710230118</c:v>
                </c:pt>
                <c:pt idx="24">
                  <c:v>11.57134072328493</c:v>
                </c:pt>
                <c:pt idx="25">
                  <c:v>11.86135609693469</c:v>
                </c:pt>
                <c:pt idx="26">
                  <c:v>11.920808667056908</c:v>
                </c:pt>
                <c:pt idx="27">
                  <c:v>12.485044801745021</c:v>
                </c:pt>
                <c:pt idx="28">
                  <c:v>13.007616848152807</c:v>
                </c:pt>
                <c:pt idx="29">
                  <c:v>13.540097015230707</c:v>
                </c:pt>
                <c:pt idx="30">
                  <c:v>14.623760723578028</c:v>
                </c:pt>
                <c:pt idx="31">
                  <c:v>15.048395090223604</c:v>
                </c:pt>
                <c:pt idx="32">
                  <c:v>15.690457105602826</c:v>
                </c:pt>
                <c:pt idx="33">
                  <c:v>15.982983731607703</c:v>
                </c:pt>
                <c:pt idx="34">
                  <c:v>16.720337655251726</c:v>
                </c:pt>
                <c:pt idx="35">
                  <c:v>17.711093730816359</c:v>
                </c:pt>
                <c:pt idx="36">
                  <c:v>18.323881862862727</c:v>
                </c:pt>
                <c:pt idx="37">
                  <c:v>18.777861288469104</c:v>
                </c:pt>
                <c:pt idx="38">
                  <c:v>19.378646015679784</c:v>
                </c:pt>
                <c:pt idx="39">
                  <c:v>19.717034364020929</c:v>
                </c:pt>
                <c:pt idx="40">
                  <c:v>20.421407830127702</c:v>
                </c:pt>
                <c:pt idx="41">
                  <c:v>20.579041668522759</c:v>
                </c:pt>
                <c:pt idx="42">
                  <c:v>21.087282989303528</c:v>
                </c:pt>
                <c:pt idx="43">
                  <c:v>21.50786915160905</c:v>
                </c:pt>
                <c:pt idx="44">
                  <c:v>21.891652016117973</c:v>
                </c:pt>
                <c:pt idx="45">
                  <c:v>22.787524819528496</c:v>
                </c:pt>
                <c:pt idx="46">
                  <c:v>23.138790442213544</c:v>
                </c:pt>
                <c:pt idx="47">
                  <c:v>23.599120121353479</c:v>
                </c:pt>
                <c:pt idx="48">
                  <c:v>24.31610211196918</c:v>
                </c:pt>
                <c:pt idx="49">
                  <c:v>24.881476864019014</c:v>
                </c:pt>
                <c:pt idx="50">
                  <c:v>25.511952523201199</c:v>
                </c:pt>
                <c:pt idx="51">
                  <c:v>26.203520427969195</c:v>
                </c:pt>
                <c:pt idx="52">
                  <c:v>26.524189190168691</c:v>
                </c:pt>
                <c:pt idx="53">
                  <c:v>27.243960563709379</c:v>
                </c:pt>
                <c:pt idx="54">
                  <c:v>27.814777867285784</c:v>
                </c:pt>
                <c:pt idx="55">
                  <c:v>28.511915946093403</c:v>
                </c:pt>
                <c:pt idx="56">
                  <c:v>29.036552343941583</c:v>
                </c:pt>
                <c:pt idx="57">
                  <c:v>29.602018618101663</c:v>
                </c:pt>
                <c:pt idx="58">
                  <c:v>30.5579550545703</c:v>
                </c:pt>
                <c:pt idx="59">
                  <c:v>31.895062586068942</c:v>
                </c:pt>
                <c:pt idx="60">
                  <c:v>32.64241269227913</c:v>
                </c:pt>
                <c:pt idx="61">
                  <c:v>33.132046644146179</c:v>
                </c:pt>
                <c:pt idx="62">
                  <c:v>33.525834669255843</c:v>
                </c:pt>
                <c:pt idx="63">
                  <c:v>34.659855430362029</c:v>
                </c:pt>
                <c:pt idx="64">
                  <c:v>35.215900728103115</c:v>
                </c:pt>
                <c:pt idx="65">
                  <c:v>35.939415241382598</c:v>
                </c:pt>
                <c:pt idx="66">
                  <c:v>36.524292838586945</c:v>
                </c:pt>
                <c:pt idx="67">
                  <c:v>37.349266609394157</c:v>
                </c:pt>
                <c:pt idx="68">
                  <c:v>38.182695422396201</c:v>
                </c:pt>
                <c:pt idx="69">
                  <c:v>39.031789855869079</c:v>
                </c:pt>
                <c:pt idx="70">
                  <c:v>39.800683842780266</c:v>
                </c:pt>
                <c:pt idx="71">
                  <c:v>40.723713169404157</c:v>
                </c:pt>
                <c:pt idx="72">
                  <c:v>41.740379846889013</c:v>
                </c:pt>
                <c:pt idx="73">
                  <c:v>43.041283595117996</c:v>
                </c:pt>
                <c:pt idx="74">
                  <c:v>43.938868859208029</c:v>
                </c:pt>
                <c:pt idx="75">
                  <c:v>45.195973954918685</c:v>
                </c:pt>
                <c:pt idx="76">
                  <c:v>46.386485290131418</c:v>
                </c:pt>
                <c:pt idx="77">
                  <c:v>46.749190292595692</c:v>
                </c:pt>
                <c:pt idx="78">
                  <c:v>47.93033113897846</c:v>
                </c:pt>
                <c:pt idx="79">
                  <c:v>48.709342299729123</c:v>
                </c:pt>
                <c:pt idx="80">
                  <c:v>49.419160943627659</c:v>
                </c:pt>
                <c:pt idx="81">
                  <c:v>50.115515997384634</c:v>
                </c:pt>
                <c:pt idx="82">
                  <c:v>50.720587100860079</c:v>
                </c:pt>
                <c:pt idx="83">
                  <c:v>51.571040072357761</c:v>
                </c:pt>
                <c:pt idx="84">
                  <c:v>52.440178653939064</c:v>
                </c:pt>
                <c:pt idx="85">
                  <c:v>53.595950560612664</c:v>
                </c:pt>
                <c:pt idx="86">
                  <c:v>54.395331525333617</c:v>
                </c:pt>
                <c:pt idx="87">
                  <c:v>55.266596701443021</c:v>
                </c:pt>
                <c:pt idx="88">
                  <c:v>56.370749718764181</c:v>
                </c:pt>
                <c:pt idx="89">
                  <c:v>56.988411572425605</c:v>
                </c:pt>
                <c:pt idx="90">
                  <c:v>58.077328383223339</c:v>
                </c:pt>
                <c:pt idx="91">
                  <c:v>59.050030530292005</c:v>
                </c:pt>
                <c:pt idx="92">
                  <c:v>59.947473890246151</c:v>
                </c:pt>
                <c:pt idx="93">
                  <c:v>60.974490675363533</c:v>
                </c:pt>
                <c:pt idx="94">
                  <c:v>61.73389046464996</c:v>
                </c:pt>
                <c:pt idx="95">
                  <c:v>62.524289722293169</c:v>
                </c:pt>
                <c:pt idx="96">
                  <c:v>63.369622401936937</c:v>
                </c:pt>
                <c:pt idx="97">
                  <c:v>64.188335483594727</c:v>
                </c:pt>
                <c:pt idx="98">
                  <c:v>65.124532073851839</c:v>
                </c:pt>
                <c:pt idx="99">
                  <c:v>66.100478636195589</c:v>
                </c:pt>
                <c:pt idx="100">
                  <c:v>67.206111196373655</c:v>
                </c:pt>
                <c:pt idx="101">
                  <c:v>68.028677768405998</c:v>
                </c:pt>
                <c:pt idx="102">
                  <c:v>68.979606490840581</c:v>
                </c:pt>
                <c:pt idx="103">
                  <c:v>69.599215799060218</c:v>
                </c:pt>
                <c:pt idx="104">
                  <c:v>71.18415485974181</c:v>
                </c:pt>
                <c:pt idx="105">
                  <c:v>72.196596857775447</c:v>
                </c:pt>
                <c:pt idx="106">
                  <c:v>73.162113152839652</c:v>
                </c:pt>
                <c:pt idx="107">
                  <c:v>74.570666130738942</c:v>
                </c:pt>
                <c:pt idx="108">
                  <c:v>75.814456338865213</c:v>
                </c:pt>
                <c:pt idx="109">
                  <c:v>76.865541517198963</c:v>
                </c:pt>
                <c:pt idx="110">
                  <c:v>77.983353929470113</c:v>
                </c:pt>
                <c:pt idx="111">
                  <c:v>78.945051696756408</c:v>
                </c:pt>
                <c:pt idx="112">
                  <c:v>80.150424880788606</c:v>
                </c:pt>
                <c:pt idx="113">
                  <c:v>81.439611211469796</c:v>
                </c:pt>
                <c:pt idx="114">
                  <c:v>82.633984400057855</c:v>
                </c:pt>
                <c:pt idx="115">
                  <c:v>84.171944638365744</c:v>
                </c:pt>
                <c:pt idx="116">
                  <c:v>86.572800324823547</c:v>
                </c:pt>
                <c:pt idx="117">
                  <c:v>88.270534992092919</c:v>
                </c:pt>
                <c:pt idx="118">
                  <c:v>89.697597641797387</c:v>
                </c:pt>
                <c:pt idx="119">
                  <c:v>90.789202877936091</c:v>
                </c:pt>
                <c:pt idx="120">
                  <c:v>92.456070947629726</c:v>
                </c:pt>
                <c:pt idx="121">
                  <c:v>93.274460996252088</c:v>
                </c:pt>
                <c:pt idx="122">
                  <c:v>94.356744274161201</c:v>
                </c:pt>
                <c:pt idx="123">
                  <c:v>95.226260618790093</c:v>
                </c:pt>
                <c:pt idx="124">
                  <c:v>96.262298612854167</c:v>
                </c:pt>
                <c:pt idx="125">
                  <c:v>97.562139798063498</c:v>
                </c:pt>
                <c:pt idx="126">
                  <c:v>98.946875450150145</c:v>
                </c:pt>
                <c:pt idx="127">
                  <c:v>99.989291263565676</c:v>
                </c:pt>
                <c:pt idx="128">
                  <c:v>101.7196115511736</c:v>
                </c:pt>
                <c:pt idx="129">
                  <c:v>102.65688625712123</c:v>
                </c:pt>
                <c:pt idx="130">
                  <c:v>104.21233649964637</c:v>
                </c:pt>
                <c:pt idx="131">
                  <c:v>105.48279549156345</c:v>
                </c:pt>
                <c:pt idx="132">
                  <c:v>106.7338980114199</c:v>
                </c:pt>
                <c:pt idx="133">
                  <c:v>108.13429204203106</c:v>
                </c:pt>
                <c:pt idx="134">
                  <c:v>109.47319007116138</c:v>
                </c:pt>
                <c:pt idx="135">
                  <c:v>110.49641318996076</c:v>
                </c:pt>
                <c:pt idx="136">
                  <c:v>113.36518846205207</c:v>
                </c:pt>
                <c:pt idx="137">
                  <c:v>115.61255236030685</c:v>
                </c:pt>
                <c:pt idx="138">
                  <c:v>117.44158281553904</c:v>
                </c:pt>
                <c:pt idx="139">
                  <c:v>118.7724416032394</c:v>
                </c:pt>
                <c:pt idx="140">
                  <c:v>120.26626965622124</c:v>
                </c:pt>
                <c:pt idx="141">
                  <c:v>122.22541121995474</c:v>
                </c:pt>
                <c:pt idx="142">
                  <c:v>124.32196027877006</c:v>
                </c:pt>
                <c:pt idx="143">
                  <c:v>126.94348563466082</c:v>
                </c:pt>
                <c:pt idx="144">
                  <c:v>129.29925362510562</c:v>
                </c:pt>
                <c:pt idx="145">
                  <c:v>131.20298382891366</c:v>
                </c:pt>
                <c:pt idx="146">
                  <c:v>132.95390273462644</c:v>
                </c:pt>
                <c:pt idx="147">
                  <c:v>134.66550327498314</c:v>
                </c:pt>
                <c:pt idx="148">
                  <c:v>136.28870846595441</c:v>
                </c:pt>
                <c:pt idx="149">
                  <c:v>137.98286450119096</c:v>
                </c:pt>
                <c:pt idx="150">
                  <c:v>139.72130542593197</c:v>
                </c:pt>
                <c:pt idx="151">
                  <c:v>141.70022681017957</c:v>
                </c:pt>
                <c:pt idx="152">
                  <c:v>143.50064455660657</c:v>
                </c:pt>
                <c:pt idx="153">
                  <c:v>145.52116350839944</c:v>
                </c:pt>
                <c:pt idx="154">
                  <c:v>148.01070019956452</c:v>
                </c:pt>
                <c:pt idx="155">
                  <c:v>149.88854829772856</c:v>
                </c:pt>
                <c:pt idx="156">
                  <c:v>152.4459343268087</c:v>
                </c:pt>
                <c:pt idx="157">
                  <c:v>154.86680830462296</c:v>
                </c:pt>
                <c:pt idx="158">
                  <c:v>156.95797413562255</c:v>
                </c:pt>
                <c:pt idx="159">
                  <c:v>159.71650146253171</c:v>
                </c:pt>
                <c:pt idx="160">
                  <c:v>161.5530199655652</c:v>
                </c:pt>
                <c:pt idx="161">
                  <c:v>163.44416039069694</c:v>
                </c:pt>
                <c:pt idx="162">
                  <c:v>165.50529098660033</c:v>
                </c:pt>
                <c:pt idx="163">
                  <c:v>167.23986119654876</c:v>
                </c:pt>
                <c:pt idx="164">
                  <c:v>169.12558075802954</c:v>
                </c:pt>
                <c:pt idx="165">
                  <c:v>170.54956361227755</c:v>
                </c:pt>
                <c:pt idx="166">
                  <c:v>172.38184617545687</c:v>
                </c:pt>
                <c:pt idx="167">
                  <c:v>174.33086418321528</c:v>
                </c:pt>
                <c:pt idx="168">
                  <c:v>176.41108273163633</c:v>
                </c:pt>
                <c:pt idx="169">
                  <c:v>178.59494005955185</c:v>
                </c:pt>
                <c:pt idx="170">
                  <c:v>180.88531131486207</c:v>
                </c:pt>
                <c:pt idx="171">
                  <c:v>183.00433848482754</c:v>
                </c:pt>
                <c:pt idx="172">
                  <c:v>184.90765869817619</c:v>
                </c:pt>
                <c:pt idx="173">
                  <c:v>187.24482652065134</c:v>
                </c:pt>
                <c:pt idx="174">
                  <c:v>189.30807145448699</c:v>
                </c:pt>
                <c:pt idx="175">
                  <c:v>191.79655174783693</c:v>
                </c:pt>
                <c:pt idx="176">
                  <c:v>194.33022587081152</c:v>
                </c:pt>
                <c:pt idx="177">
                  <c:v>196.17322970819725</c:v>
                </c:pt>
                <c:pt idx="178">
                  <c:v>198.93897843121724</c:v>
                </c:pt>
                <c:pt idx="179">
                  <c:v>201.93121488320529</c:v>
                </c:pt>
                <c:pt idx="180">
                  <c:v>205.23526016806679</c:v>
                </c:pt>
                <c:pt idx="181">
                  <c:v>209.93330623373441</c:v>
                </c:pt>
                <c:pt idx="182">
                  <c:v>213.93974613778684</c:v>
                </c:pt>
                <c:pt idx="183">
                  <c:v>216.92259044136128</c:v>
                </c:pt>
                <c:pt idx="184">
                  <c:v>219.31907218331801</c:v>
                </c:pt>
                <c:pt idx="185">
                  <c:v>222.54071528851412</c:v>
                </c:pt>
                <c:pt idx="186">
                  <c:v>225.85191191649298</c:v>
                </c:pt>
                <c:pt idx="187">
                  <c:v>228.63694638974894</c:v>
                </c:pt>
                <c:pt idx="188">
                  <c:v>231.64975024972691</c:v>
                </c:pt>
                <c:pt idx="189">
                  <c:v>234.58876740057386</c:v>
                </c:pt>
                <c:pt idx="190">
                  <c:v>238.03177850549122</c:v>
                </c:pt>
                <c:pt idx="191">
                  <c:v>240.92770604928458</c:v>
                </c:pt>
                <c:pt idx="192">
                  <c:v>244.23881205640268</c:v>
                </c:pt>
                <c:pt idx="193">
                  <c:v>247.50153232936481</c:v>
                </c:pt>
                <c:pt idx="194">
                  <c:v>251.07557945772152</c:v>
                </c:pt>
                <c:pt idx="195">
                  <c:v>255.59696380399194</c:v>
                </c:pt>
                <c:pt idx="196">
                  <c:v>259.72376937595152</c:v>
                </c:pt>
                <c:pt idx="197">
                  <c:v>263.07887295446994</c:v>
                </c:pt>
                <c:pt idx="198">
                  <c:v>266.63859130338756</c:v>
                </c:pt>
                <c:pt idx="199">
                  <c:v>270.82659844994777</c:v>
                </c:pt>
                <c:pt idx="200">
                  <c:v>274.48829159681259</c:v>
                </c:pt>
                <c:pt idx="201">
                  <c:v>278.05335874622472</c:v>
                </c:pt>
                <c:pt idx="202">
                  <c:v>281.5092993958113</c:v>
                </c:pt>
                <c:pt idx="203">
                  <c:v>285.12164629596469</c:v>
                </c:pt>
                <c:pt idx="204">
                  <c:v>288.71716022185871</c:v>
                </c:pt>
                <c:pt idx="205">
                  <c:v>292.41237142673361</c:v>
                </c:pt>
                <c:pt idx="206">
                  <c:v>296.32436334583304</c:v>
                </c:pt>
                <c:pt idx="207">
                  <c:v>300.91980930436057</c:v>
                </c:pt>
                <c:pt idx="208">
                  <c:v>305.32951118034259</c:v>
                </c:pt>
                <c:pt idx="209">
                  <c:v>309.40997883122384</c:v>
                </c:pt>
                <c:pt idx="210">
                  <c:v>313.20233177110129</c:v>
                </c:pt>
                <c:pt idx="211">
                  <c:v>317.21447943034457</c:v>
                </c:pt>
                <c:pt idx="212">
                  <c:v>322.21528615793909</c:v>
                </c:pt>
                <c:pt idx="213">
                  <c:v>325.70795361153569</c:v>
                </c:pt>
                <c:pt idx="214">
                  <c:v>329.71662665759021</c:v>
                </c:pt>
                <c:pt idx="215">
                  <c:v>333.1502755770465</c:v>
                </c:pt>
                <c:pt idx="216">
                  <c:v>336.72747572515141</c:v>
                </c:pt>
                <c:pt idx="217">
                  <c:v>340.50530873808293</c:v>
                </c:pt>
                <c:pt idx="218">
                  <c:v>344.8176166809294</c:v>
                </c:pt>
                <c:pt idx="219">
                  <c:v>350.37955687177384</c:v>
                </c:pt>
                <c:pt idx="220">
                  <c:v>360.36324044577623</c:v>
                </c:pt>
                <c:pt idx="221">
                  <c:v>364.62883339446819</c:v>
                </c:pt>
                <c:pt idx="222">
                  <c:v>372.02865360291196</c:v>
                </c:pt>
                <c:pt idx="223">
                  <c:v>377.76448761244501</c:v>
                </c:pt>
                <c:pt idx="224">
                  <c:v>381.76034494515307</c:v>
                </c:pt>
                <c:pt idx="225">
                  <c:v>385.64972801205801</c:v>
                </c:pt>
                <c:pt idx="226">
                  <c:v>390.05984826088121</c:v>
                </c:pt>
                <c:pt idx="227">
                  <c:v>394.25052877351794</c:v>
                </c:pt>
                <c:pt idx="228">
                  <c:v>400.49150579853927</c:v>
                </c:pt>
                <c:pt idx="229">
                  <c:v>404.859265991114</c:v>
                </c:pt>
                <c:pt idx="230">
                  <c:v>409.22195122234172</c:v>
                </c:pt>
                <c:pt idx="231">
                  <c:v>413.59257963080279</c:v>
                </c:pt>
                <c:pt idx="232">
                  <c:v>417.68906129483213</c:v>
                </c:pt>
                <c:pt idx="233">
                  <c:v>422.2102686503975</c:v>
                </c:pt>
                <c:pt idx="234">
                  <c:v>426.72974571006</c:v>
                </c:pt>
                <c:pt idx="235">
                  <c:v>432.92532615169182</c:v>
                </c:pt>
                <c:pt idx="236">
                  <c:v>439.9095507621571</c:v>
                </c:pt>
                <c:pt idx="237">
                  <c:v>446.0201130794602</c:v>
                </c:pt>
                <c:pt idx="238">
                  <c:v>451.17840971595029</c:v>
                </c:pt>
                <c:pt idx="239">
                  <c:v>456.52805171094707</c:v>
                </c:pt>
                <c:pt idx="240">
                  <c:v>461.86656437443088</c:v>
                </c:pt>
                <c:pt idx="241">
                  <c:v>469.97082326338398</c:v>
                </c:pt>
                <c:pt idx="242">
                  <c:v>475.80102559824877</c:v>
                </c:pt>
                <c:pt idx="243">
                  <c:v>480.68530116875826</c:v>
                </c:pt>
                <c:pt idx="244">
                  <c:v>486.10318910005714</c:v>
                </c:pt>
                <c:pt idx="245">
                  <c:v>491.48002833030876</c:v>
                </c:pt>
                <c:pt idx="246">
                  <c:v>497.0978062311421</c:v>
                </c:pt>
                <c:pt idx="247">
                  <c:v>502.8215758430938</c:v>
                </c:pt>
                <c:pt idx="248">
                  <c:v>508.51593997472423</c:v>
                </c:pt>
                <c:pt idx="249">
                  <c:v>515.00420644714893</c:v>
                </c:pt>
                <c:pt idx="250">
                  <c:v>520.55574670320755</c:v>
                </c:pt>
                <c:pt idx="251">
                  <c:v>524.8867217645809</c:v>
                </c:pt>
                <c:pt idx="252">
                  <c:v>529.93272637221617</c:v>
                </c:pt>
                <c:pt idx="253">
                  <c:v>535.77059080230094</c:v>
                </c:pt>
                <c:pt idx="254">
                  <c:v>541.84836245581687</c:v>
                </c:pt>
                <c:pt idx="255">
                  <c:v>547.83078179962297</c:v>
                </c:pt>
                <c:pt idx="256">
                  <c:v>553.82641117309379</c:v>
                </c:pt>
                <c:pt idx="257">
                  <c:v>560.39651436243764</c:v>
                </c:pt>
                <c:pt idx="258">
                  <c:v>567.33977964154246</c:v>
                </c:pt>
                <c:pt idx="259">
                  <c:v>574.02553091755101</c:v>
                </c:pt>
                <c:pt idx="260">
                  <c:v>579.95275473066499</c:v>
                </c:pt>
                <c:pt idx="261">
                  <c:v>587.03184025581947</c:v>
                </c:pt>
                <c:pt idx="262">
                  <c:v>594.02180011311521</c:v>
                </c:pt>
                <c:pt idx="263">
                  <c:v>601.2975291001087</c:v>
                </c:pt>
                <c:pt idx="264">
                  <c:v>608.66676327775281</c:v>
                </c:pt>
                <c:pt idx="265">
                  <c:v>619.69890553351343</c:v>
                </c:pt>
                <c:pt idx="266">
                  <c:v>629.24228566513011</c:v>
                </c:pt>
                <c:pt idx="267">
                  <c:v>639.07805465871024</c:v>
                </c:pt>
                <c:pt idx="268">
                  <c:v>647.80254218786979</c:v>
                </c:pt>
                <c:pt idx="269">
                  <c:v>656.17700566752137</c:v>
                </c:pt>
                <c:pt idx="270">
                  <c:v>664.82206789450743</c:v>
                </c:pt>
                <c:pt idx="271">
                  <c:v>674.57009142838615</c:v>
                </c:pt>
                <c:pt idx="272">
                  <c:v>685.99674896450119</c:v>
                </c:pt>
                <c:pt idx="273">
                  <c:v>694.99505508111247</c:v>
                </c:pt>
                <c:pt idx="274">
                  <c:v>702.47698856778391</c:v>
                </c:pt>
                <c:pt idx="275">
                  <c:v>713.38508050319433</c:v>
                </c:pt>
                <c:pt idx="276">
                  <c:v>722.48799977894942</c:v>
                </c:pt>
                <c:pt idx="277">
                  <c:v>731.52153082711891</c:v>
                </c:pt>
                <c:pt idx="278">
                  <c:v>739.81093175846138</c:v>
                </c:pt>
                <c:pt idx="279">
                  <c:v>748.44763821622257</c:v>
                </c:pt>
                <c:pt idx="280">
                  <c:v>756.53479844222159</c:v>
                </c:pt>
                <c:pt idx="281">
                  <c:v>766.75626081768428</c:v>
                </c:pt>
                <c:pt idx="282">
                  <c:v>776.4939300896591</c:v>
                </c:pt>
                <c:pt idx="283">
                  <c:v>787.32594385006496</c:v>
                </c:pt>
                <c:pt idx="284">
                  <c:v>796.66325350235854</c:v>
                </c:pt>
                <c:pt idx="285">
                  <c:v>807.30798195362638</c:v>
                </c:pt>
                <c:pt idx="286">
                  <c:v>817.4917527244744</c:v>
                </c:pt>
                <c:pt idx="287">
                  <c:v>828.05771775055564</c:v>
                </c:pt>
                <c:pt idx="288">
                  <c:v>838.69182707535435</c:v>
                </c:pt>
                <c:pt idx="289">
                  <c:v>849.10181882277504</c:v>
                </c:pt>
                <c:pt idx="290">
                  <c:v>859.60686659558405</c:v>
                </c:pt>
                <c:pt idx="291">
                  <c:v>871.8244958434617</c:v>
                </c:pt>
                <c:pt idx="292">
                  <c:v>883.55621530001804</c:v>
                </c:pt>
                <c:pt idx="293">
                  <c:v>895.37897398577616</c:v>
                </c:pt>
                <c:pt idx="294">
                  <c:v>908.04631032519137</c:v>
                </c:pt>
                <c:pt idx="295">
                  <c:v>920.53525535946017</c:v>
                </c:pt>
                <c:pt idx="296">
                  <c:v>931.01715016373817</c:v>
                </c:pt>
                <c:pt idx="297">
                  <c:v>944.89167360319823</c:v>
                </c:pt>
                <c:pt idx="298">
                  <c:v>958.34390304177691</c:v>
                </c:pt>
                <c:pt idx="299">
                  <c:v>970.4296106221708</c:v>
                </c:pt>
                <c:pt idx="300">
                  <c:v>983.00227955700814</c:v>
                </c:pt>
                <c:pt idx="301">
                  <c:v>994.6088999606153</c:v>
                </c:pt>
                <c:pt idx="302">
                  <c:v>1006.4057231239484</c:v>
                </c:pt>
                <c:pt idx="303">
                  <c:v>1018.4012100459606</c:v>
                </c:pt>
                <c:pt idx="304">
                  <c:v>1030.8439829571303</c:v>
                </c:pt>
                <c:pt idx="305">
                  <c:v>1042.4699168927903</c:v>
                </c:pt>
                <c:pt idx="306">
                  <c:v>1055.3331793359635</c:v>
                </c:pt>
                <c:pt idx="307">
                  <c:v>1070.7716825258435</c:v>
                </c:pt>
                <c:pt idx="308">
                  <c:v>1085.5795918615108</c:v>
                </c:pt>
                <c:pt idx="309">
                  <c:v>1099.2156254706101</c:v>
                </c:pt>
                <c:pt idx="310">
                  <c:v>1112.7545561417978</c:v>
                </c:pt>
                <c:pt idx="311">
                  <c:v>1126.1768934034185</c:v>
                </c:pt>
                <c:pt idx="312">
                  <c:v>1141.9036337238399</c:v>
                </c:pt>
                <c:pt idx="313">
                  <c:v>1157.3961149144245</c:v>
                </c:pt>
                <c:pt idx="314">
                  <c:v>1170.4674063147884</c:v>
                </c:pt>
                <c:pt idx="315">
                  <c:v>1182.5062077598507</c:v>
                </c:pt>
                <c:pt idx="316">
                  <c:v>1195.654322821445</c:v>
                </c:pt>
                <c:pt idx="317">
                  <c:v>1209.3500890649452</c:v>
                </c:pt>
                <c:pt idx="318">
                  <c:v>1223.8631205528309</c:v>
                </c:pt>
                <c:pt idx="319">
                  <c:v>1239.3124390693924</c:v>
                </c:pt>
                <c:pt idx="320">
                  <c:v>1252.9200216968561</c:v>
                </c:pt>
                <c:pt idx="321">
                  <c:v>1265.8882584549012</c:v>
                </c:pt>
                <c:pt idx="322">
                  <c:v>1279.4820062453487</c:v>
                </c:pt>
                <c:pt idx="323">
                  <c:v>1295.2606565779538</c:v>
                </c:pt>
                <c:pt idx="324">
                  <c:v>1311.7435018619028</c:v>
                </c:pt>
                <c:pt idx="325">
                  <c:v>1328.3760775304763</c:v>
                </c:pt>
                <c:pt idx="326">
                  <c:v>1343.1546397518014</c:v>
                </c:pt>
                <c:pt idx="327">
                  <c:v>1359.3997346516699</c:v>
                </c:pt>
                <c:pt idx="328">
                  <c:v>1375.6272920637937</c:v>
                </c:pt>
                <c:pt idx="329">
                  <c:v>1391.8770722604363</c:v>
                </c:pt>
                <c:pt idx="330">
                  <c:v>1408.6909983335381</c:v>
                </c:pt>
                <c:pt idx="331">
                  <c:v>1424.9334259642123</c:v>
                </c:pt>
                <c:pt idx="332">
                  <c:v>1440.9027877906433</c:v>
                </c:pt>
                <c:pt idx="333">
                  <c:v>1458.4767027111855</c:v>
                </c:pt>
                <c:pt idx="334">
                  <c:v>1474.5143691633589</c:v>
                </c:pt>
                <c:pt idx="335">
                  <c:v>1490.6940326857396</c:v>
                </c:pt>
                <c:pt idx="336">
                  <c:v>1507.8711127201957</c:v>
                </c:pt>
                <c:pt idx="337">
                  <c:v>1527.2184427303948</c:v>
                </c:pt>
                <c:pt idx="338">
                  <c:v>1545.1301443563391</c:v>
                </c:pt>
                <c:pt idx="339">
                  <c:v>1564.8669408481087</c:v>
                </c:pt>
                <c:pt idx="340">
                  <c:v>1585.6441341166867</c:v>
                </c:pt>
                <c:pt idx="341">
                  <c:v>1605.4368535269923</c:v>
                </c:pt>
                <c:pt idx="342">
                  <c:v>1621.9846623474596</c:v>
                </c:pt>
                <c:pt idx="343">
                  <c:v>1639.459927127886</c:v>
                </c:pt>
                <c:pt idx="344">
                  <c:v>1658.9022500157357</c:v>
                </c:pt>
                <c:pt idx="345">
                  <c:v>1677.3110671498148</c:v>
                </c:pt>
                <c:pt idx="346">
                  <c:v>1697.9631936206752</c:v>
                </c:pt>
                <c:pt idx="347">
                  <c:v>1717.1317651424297</c:v>
                </c:pt>
                <c:pt idx="348">
                  <c:v>1736.0909918891994</c:v>
                </c:pt>
                <c:pt idx="349">
                  <c:v>1755.2130766089431</c:v>
                </c:pt>
                <c:pt idx="350">
                  <c:v>1774.2595826457268</c:v>
                </c:pt>
                <c:pt idx="351">
                  <c:v>1796.6391392610494</c:v>
                </c:pt>
                <c:pt idx="352">
                  <c:v>1820.6010147836423</c:v>
                </c:pt>
                <c:pt idx="353">
                  <c:v>1845.0984919436344</c:v>
                </c:pt>
                <c:pt idx="354">
                  <c:v>1867.3153898530077</c:v>
                </c:pt>
                <c:pt idx="355">
                  <c:v>1888.6302647789171</c:v>
                </c:pt>
                <c:pt idx="356">
                  <c:v>1909.953670600398</c:v>
                </c:pt>
                <c:pt idx="357">
                  <c:v>1930.6915053006799</c:v>
                </c:pt>
                <c:pt idx="358">
                  <c:v>1950.8261223940137</c:v>
                </c:pt>
                <c:pt idx="359">
                  <c:v>1975.2678857659728</c:v>
                </c:pt>
              </c:numCache>
            </c:numRef>
          </c:xVal>
          <c:yVal>
            <c:numRef>
              <c:f>'[CHS_Modulus.xlsx]NS Data'!$L$4:$L$363</c:f>
              <c:numCache>
                <c:formatCode>General</c:formatCode>
                <c:ptCount val="360"/>
                <c:pt idx="0">
                  <c:v>1.527436234643465E-158</c:v>
                </c:pt>
                <c:pt idx="1">
                  <c:v>1.8268416504181095E-158</c:v>
                </c:pt>
                <c:pt idx="2">
                  <c:v>2.1051672152903817E-158</c:v>
                </c:pt>
                <c:pt idx="3">
                  <c:v>2.3710349893994887E-158</c:v>
                </c:pt>
                <c:pt idx="4">
                  <c:v>2.6652017279050863E-158</c:v>
                </c:pt>
                <c:pt idx="5">
                  <c:v>3.1127752769342257E-158</c:v>
                </c:pt>
                <c:pt idx="6">
                  <c:v>3.6099435435816907E-158</c:v>
                </c:pt>
                <c:pt idx="7">
                  <c:v>0.94039273109812882</c:v>
                </c:pt>
                <c:pt idx="8">
                  <c:v>1.0987204008193392</c:v>
                </c:pt>
                <c:pt idx="9">
                  <c:v>1.2729704328415901</c:v>
                </c:pt>
                <c:pt idx="10">
                  <c:v>1.3804813248952479</c:v>
                </c:pt>
                <c:pt idx="11">
                  <c:v>1.5892864510868789</c:v>
                </c:pt>
                <c:pt idx="12">
                  <c:v>1.7250714464103498</c:v>
                </c:pt>
                <c:pt idx="13">
                  <c:v>1.8941742412540576</c:v>
                </c:pt>
                <c:pt idx="14">
                  <c:v>2.0986777665186676</c:v>
                </c:pt>
                <c:pt idx="15">
                  <c:v>2.1861830610094395</c:v>
                </c:pt>
                <c:pt idx="16">
                  <c:v>2.9473731562725165</c:v>
                </c:pt>
                <c:pt idx="17">
                  <c:v>3.3825745734584403</c:v>
                </c:pt>
                <c:pt idx="18">
                  <c:v>3.5294431380560534</c:v>
                </c:pt>
                <c:pt idx="19">
                  <c:v>3.7837902384677999</c:v>
                </c:pt>
                <c:pt idx="20">
                  <c:v>4.5577903643847018</c:v>
                </c:pt>
                <c:pt idx="21">
                  <c:v>5.3532538931790494</c:v>
                </c:pt>
                <c:pt idx="22">
                  <c:v>6.0939715704781454</c:v>
                </c:pt>
                <c:pt idx="23">
                  <c:v>6.3129242641573349</c:v>
                </c:pt>
                <c:pt idx="24">
                  <c:v>6.5249230600318073</c:v>
                </c:pt>
                <c:pt idx="25">
                  <c:v>7.0981314203367267</c:v>
                </c:pt>
                <c:pt idx="26">
                  <c:v>7.636406962874033</c:v>
                </c:pt>
                <c:pt idx="27">
                  <c:v>7.745371124236506</c:v>
                </c:pt>
                <c:pt idx="28">
                  <c:v>7.466443834945875</c:v>
                </c:pt>
                <c:pt idx="29">
                  <c:v>7.564360505677576</c:v>
                </c:pt>
                <c:pt idx="30">
                  <c:v>8.288390239246791</c:v>
                </c:pt>
                <c:pt idx="31">
                  <c:v>8.9420471450312302</c:v>
                </c:pt>
                <c:pt idx="32">
                  <c:v>9.5189795899245944</c:v>
                </c:pt>
                <c:pt idx="33">
                  <c:v>9.7795604293618208</c:v>
                </c:pt>
                <c:pt idx="34">
                  <c:v>9.5859489342110198</c:v>
                </c:pt>
                <c:pt idx="35">
                  <c:v>9.3677779694295769</c:v>
                </c:pt>
                <c:pt idx="36">
                  <c:v>9.7237598633454319</c:v>
                </c:pt>
                <c:pt idx="37">
                  <c:v>10.382699697080724</c:v>
                </c:pt>
                <c:pt idx="38">
                  <c:v>10.665630016710949</c:v>
                </c:pt>
                <c:pt idx="39">
                  <c:v>10.832072215507552</c:v>
                </c:pt>
                <c:pt idx="40">
                  <c:v>11.183745850606551</c:v>
                </c:pt>
                <c:pt idx="41">
                  <c:v>11.548906238526229</c:v>
                </c:pt>
                <c:pt idx="42">
                  <c:v>12.031302865601639</c:v>
                </c:pt>
                <c:pt idx="43">
                  <c:v>12.525645389135786</c:v>
                </c:pt>
                <c:pt idx="44">
                  <c:v>12.820185828787361</c:v>
                </c:pt>
                <c:pt idx="45">
                  <c:v>13.070933508213477</c:v>
                </c:pt>
                <c:pt idx="46">
                  <c:v>13.526664469809157</c:v>
                </c:pt>
                <c:pt idx="47">
                  <c:v>13.978505299432145</c:v>
                </c:pt>
                <c:pt idx="48">
                  <c:v>14.271426119729162</c:v>
                </c:pt>
                <c:pt idx="49">
                  <c:v>14.280014928825663</c:v>
                </c:pt>
                <c:pt idx="50">
                  <c:v>14.176560918613298</c:v>
                </c:pt>
                <c:pt idx="51">
                  <c:v>14.178507932548092</c:v>
                </c:pt>
                <c:pt idx="52">
                  <c:v>14.505699329003507</c:v>
                </c:pt>
                <c:pt idx="53">
                  <c:v>15.43978505616742</c:v>
                </c:pt>
                <c:pt idx="54">
                  <c:v>16.157959830927126</c:v>
                </c:pt>
                <c:pt idx="55">
                  <c:v>16.824294823970149</c:v>
                </c:pt>
                <c:pt idx="56">
                  <c:v>17.194256267826777</c:v>
                </c:pt>
                <c:pt idx="57">
                  <c:v>16.873463675809699</c:v>
                </c:pt>
                <c:pt idx="58">
                  <c:v>16.659133735027556</c:v>
                </c:pt>
                <c:pt idx="59">
                  <c:v>16.703546116750033</c:v>
                </c:pt>
                <c:pt idx="60">
                  <c:v>17.044731138441929</c:v>
                </c:pt>
                <c:pt idx="61">
                  <c:v>17.449007980621623</c:v>
                </c:pt>
                <c:pt idx="62">
                  <c:v>18.010592898794041</c:v>
                </c:pt>
                <c:pt idx="63">
                  <c:v>18.795882261792212</c:v>
                </c:pt>
                <c:pt idx="64">
                  <c:v>19.386917095182373</c:v>
                </c:pt>
                <c:pt idx="65">
                  <c:v>19.876758553658796</c:v>
                </c:pt>
                <c:pt idx="66">
                  <c:v>20.21267918920698</c:v>
                </c:pt>
                <c:pt idx="67">
                  <c:v>20.606154142612223</c:v>
                </c:pt>
                <c:pt idx="68">
                  <c:v>21.118376156174424</c:v>
                </c:pt>
                <c:pt idx="69">
                  <c:v>21.803323362438256</c:v>
                </c:pt>
                <c:pt idx="70">
                  <c:v>22.55474508802212</c:v>
                </c:pt>
                <c:pt idx="71">
                  <c:v>22.488181379253056</c:v>
                </c:pt>
                <c:pt idx="72">
                  <c:v>22.277163069223128</c:v>
                </c:pt>
                <c:pt idx="73">
                  <c:v>22.111037661248343</c:v>
                </c:pt>
                <c:pt idx="74">
                  <c:v>22.415680191242082</c:v>
                </c:pt>
                <c:pt idx="75">
                  <c:v>23.086457784944105</c:v>
                </c:pt>
                <c:pt idx="76">
                  <c:v>23.675351372230296</c:v>
                </c:pt>
                <c:pt idx="77">
                  <c:v>23.944822931270433</c:v>
                </c:pt>
                <c:pt idx="78">
                  <c:v>23.663633840185671</c:v>
                </c:pt>
                <c:pt idx="79">
                  <c:v>23.572947521867921</c:v>
                </c:pt>
                <c:pt idx="80">
                  <c:v>24.574290519447022</c:v>
                </c:pt>
                <c:pt idx="81">
                  <c:v>26.181097089759739</c:v>
                </c:pt>
                <c:pt idx="82">
                  <c:v>27.402114909335005</c:v>
                </c:pt>
                <c:pt idx="83">
                  <c:v>27.81689045833485</c:v>
                </c:pt>
                <c:pt idx="84">
                  <c:v>28.127520658136081</c:v>
                </c:pt>
                <c:pt idx="85">
                  <c:v>27.917537161867415</c:v>
                </c:pt>
                <c:pt idx="86">
                  <c:v>27.333001184534126</c:v>
                </c:pt>
                <c:pt idx="87">
                  <c:v>26.786606793220368</c:v>
                </c:pt>
                <c:pt idx="88">
                  <c:v>27.063796418403204</c:v>
                </c:pt>
                <c:pt idx="89">
                  <c:v>27.858772617881652</c:v>
                </c:pt>
                <c:pt idx="90">
                  <c:v>28.341759321490269</c:v>
                </c:pt>
                <c:pt idx="91">
                  <c:v>29.11683908271079</c:v>
                </c:pt>
                <c:pt idx="92">
                  <c:v>30.102267796649144</c:v>
                </c:pt>
                <c:pt idx="93">
                  <c:v>31.074548247515452</c:v>
                </c:pt>
                <c:pt idx="94">
                  <c:v>31.336321418492325</c:v>
                </c:pt>
                <c:pt idx="95">
                  <c:v>31.100977173486246</c:v>
                </c:pt>
                <c:pt idx="96">
                  <c:v>31.367461842738098</c:v>
                </c:pt>
                <c:pt idx="97">
                  <c:v>32.618746169582082</c:v>
                </c:pt>
                <c:pt idx="98">
                  <c:v>33.12809169758377</c:v>
                </c:pt>
                <c:pt idx="99">
                  <c:v>32.870945752706263</c:v>
                </c:pt>
                <c:pt idx="100">
                  <c:v>31.793360832537342</c:v>
                </c:pt>
                <c:pt idx="101">
                  <c:v>31.207591411350936</c:v>
                </c:pt>
                <c:pt idx="102">
                  <c:v>30.858038983630166</c:v>
                </c:pt>
                <c:pt idx="103">
                  <c:v>30.860846177527634</c:v>
                </c:pt>
                <c:pt idx="104">
                  <c:v>31.106458260091625</c:v>
                </c:pt>
                <c:pt idx="105">
                  <c:v>31.765153972175856</c:v>
                </c:pt>
                <c:pt idx="106">
                  <c:v>32.549836348900293</c:v>
                </c:pt>
                <c:pt idx="107">
                  <c:v>32.719183167593449</c:v>
                </c:pt>
                <c:pt idx="108">
                  <c:v>32.22800437597342</c:v>
                </c:pt>
                <c:pt idx="109">
                  <c:v>31.757635167544887</c:v>
                </c:pt>
                <c:pt idx="110">
                  <c:v>32.024108547534048</c:v>
                </c:pt>
                <c:pt idx="111">
                  <c:v>32.514760371798168</c:v>
                </c:pt>
                <c:pt idx="112">
                  <c:v>32.66567507952422</c:v>
                </c:pt>
                <c:pt idx="113">
                  <c:v>32.755884859530454</c:v>
                </c:pt>
                <c:pt idx="114">
                  <c:v>33.134312002727846</c:v>
                </c:pt>
                <c:pt idx="115">
                  <c:v>33.251613650368853</c:v>
                </c:pt>
                <c:pt idx="116">
                  <c:v>32.975191836753311</c:v>
                </c:pt>
                <c:pt idx="117">
                  <c:v>32.514245896554975</c:v>
                </c:pt>
                <c:pt idx="118">
                  <c:v>31.727025771035876</c:v>
                </c:pt>
                <c:pt idx="119">
                  <c:v>31.038596851253462</c:v>
                </c:pt>
                <c:pt idx="120">
                  <c:v>30.895023996630471</c:v>
                </c:pt>
                <c:pt idx="121">
                  <c:v>31.539751585679703</c:v>
                </c:pt>
                <c:pt idx="122">
                  <c:v>32.347814396295774</c:v>
                </c:pt>
                <c:pt idx="123">
                  <c:v>33.23457218226546</c:v>
                </c:pt>
                <c:pt idx="124">
                  <c:v>33.827469591006682</c:v>
                </c:pt>
                <c:pt idx="125">
                  <c:v>33.788143165490681</c:v>
                </c:pt>
                <c:pt idx="126">
                  <c:v>33.507249757246136</c:v>
                </c:pt>
                <c:pt idx="127">
                  <c:v>33.371123152156429</c:v>
                </c:pt>
                <c:pt idx="128">
                  <c:v>33.438167212818399</c:v>
                </c:pt>
                <c:pt idx="129">
                  <c:v>33.993034422366676</c:v>
                </c:pt>
                <c:pt idx="130">
                  <c:v>33.775109273454277</c:v>
                </c:pt>
                <c:pt idx="131">
                  <c:v>33.179900104644098</c:v>
                </c:pt>
                <c:pt idx="132">
                  <c:v>32.488098389384341</c:v>
                </c:pt>
                <c:pt idx="133">
                  <c:v>32.267698240064192</c:v>
                </c:pt>
                <c:pt idx="134">
                  <c:v>32.339951760621226</c:v>
                </c:pt>
                <c:pt idx="135">
                  <c:v>32.676162284227068</c:v>
                </c:pt>
                <c:pt idx="136">
                  <c:v>32.495115146889155</c:v>
                </c:pt>
                <c:pt idx="137">
                  <c:v>32.221283621596641</c:v>
                </c:pt>
                <c:pt idx="138">
                  <c:v>31.807644663288805</c:v>
                </c:pt>
                <c:pt idx="139">
                  <c:v>31.509836923113273</c:v>
                </c:pt>
                <c:pt idx="140">
                  <c:v>31.247440867057954</c:v>
                </c:pt>
                <c:pt idx="141">
                  <c:v>31.078988342257428</c:v>
                </c:pt>
                <c:pt idx="142">
                  <c:v>31.05200035782876</c:v>
                </c:pt>
                <c:pt idx="143">
                  <c:v>30.812159230795196</c:v>
                </c:pt>
                <c:pt idx="144">
                  <c:v>30.864650615241153</c:v>
                </c:pt>
                <c:pt idx="145">
                  <c:v>31.188993938218527</c:v>
                </c:pt>
                <c:pt idx="146">
                  <c:v>31.066161482327267</c:v>
                </c:pt>
                <c:pt idx="147">
                  <c:v>31.047079555284913</c:v>
                </c:pt>
                <c:pt idx="148">
                  <c:v>31.622807041620572</c:v>
                </c:pt>
                <c:pt idx="149">
                  <c:v>32.283329624596014</c:v>
                </c:pt>
                <c:pt idx="150">
                  <c:v>32.338835735552507</c:v>
                </c:pt>
                <c:pt idx="151">
                  <c:v>32.158904160478045</c:v>
                </c:pt>
                <c:pt idx="152">
                  <c:v>31.837530634523453</c:v>
                </c:pt>
                <c:pt idx="153">
                  <c:v>31.470980753307241</c:v>
                </c:pt>
                <c:pt idx="154">
                  <c:v>30.917761712439226</c:v>
                </c:pt>
                <c:pt idx="155">
                  <c:v>31.022497184273487</c:v>
                </c:pt>
                <c:pt idx="156">
                  <c:v>31.188949191259379</c:v>
                </c:pt>
                <c:pt idx="157">
                  <c:v>31.327250725672684</c:v>
                </c:pt>
                <c:pt idx="158">
                  <c:v>31.242001516764006</c:v>
                </c:pt>
                <c:pt idx="159">
                  <c:v>30.72542106323554</c:v>
                </c:pt>
                <c:pt idx="160">
                  <c:v>30.665899807417883</c:v>
                </c:pt>
                <c:pt idx="161">
                  <c:v>30.744144837783473</c:v>
                </c:pt>
                <c:pt idx="162">
                  <c:v>30.948815869831719</c:v>
                </c:pt>
                <c:pt idx="163">
                  <c:v>31.589618842834536</c:v>
                </c:pt>
                <c:pt idx="164">
                  <c:v>32.36871139789308</c:v>
                </c:pt>
                <c:pt idx="165">
                  <c:v>33.170688611235398</c:v>
                </c:pt>
                <c:pt idx="166">
                  <c:v>33.167255403119285</c:v>
                </c:pt>
                <c:pt idx="167">
                  <c:v>32.715021255839183</c:v>
                </c:pt>
                <c:pt idx="168">
                  <c:v>32.021136670326584</c:v>
                </c:pt>
                <c:pt idx="169">
                  <c:v>31.999741144984974</c:v>
                </c:pt>
                <c:pt idx="170">
                  <c:v>32.471242929851698</c:v>
                </c:pt>
                <c:pt idx="171">
                  <c:v>32.683207194898429</c:v>
                </c:pt>
                <c:pt idx="172">
                  <c:v>32.530418551226454</c:v>
                </c:pt>
                <c:pt idx="173">
                  <c:v>32.429942791747557</c:v>
                </c:pt>
                <c:pt idx="174">
                  <c:v>32.674677412538571</c:v>
                </c:pt>
                <c:pt idx="175">
                  <c:v>32.331541308940132</c:v>
                </c:pt>
                <c:pt idx="176">
                  <c:v>31.635948927784099</c:v>
                </c:pt>
                <c:pt idx="177">
                  <c:v>31.050976963373294</c:v>
                </c:pt>
                <c:pt idx="178">
                  <c:v>31.221326144949792</c:v>
                </c:pt>
                <c:pt idx="179">
                  <c:v>31.226720200530536</c:v>
                </c:pt>
                <c:pt idx="180">
                  <c:v>30.656322066304082</c:v>
                </c:pt>
                <c:pt idx="181">
                  <c:v>29.667479028096409</c:v>
                </c:pt>
                <c:pt idx="182">
                  <c:v>29.36238455220747</c:v>
                </c:pt>
                <c:pt idx="183">
                  <c:v>29.71942212217553</c:v>
                </c:pt>
                <c:pt idx="184">
                  <c:v>29.56545628584567</c:v>
                </c:pt>
                <c:pt idx="185">
                  <c:v>29.539038435537076</c:v>
                </c:pt>
                <c:pt idx="186">
                  <c:v>29.892266829236704</c:v>
                </c:pt>
                <c:pt idx="187">
                  <c:v>30.622403258311639</c:v>
                </c:pt>
                <c:pt idx="188">
                  <c:v>30.861701632247595</c:v>
                </c:pt>
                <c:pt idx="189">
                  <c:v>30.677835772965455</c:v>
                </c:pt>
                <c:pt idx="190">
                  <c:v>30.299702662463147</c:v>
                </c:pt>
                <c:pt idx="191">
                  <c:v>29.864002415590878</c:v>
                </c:pt>
                <c:pt idx="192">
                  <c:v>29.435205817831953</c:v>
                </c:pt>
                <c:pt idx="193">
                  <c:v>29.420802910081377</c:v>
                </c:pt>
                <c:pt idx="194">
                  <c:v>29.281424175346626</c:v>
                </c:pt>
                <c:pt idx="195">
                  <c:v>29.326908609966775</c:v>
                </c:pt>
                <c:pt idx="196">
                  <c:v>29.460390028728689</c:v>
                </c:pt>
                <c:pt idx="197">
                  <c:v>29.752570234280821</c:v>
                </c:pt>
                <c:pt idx="198">
                  <c:v>29.373588442092718</c:v>
                </c:pt>
                <c:pt idx="199">
                  <c:v>28.639730381928985</c:v>
                </c:pt>
                <c:pt idx="200">
                  <c:v>28.350532924534832</c:v>
                </c:pt>
                <c:pt idx="201">
                  <c:v>28.164010445304889</c:v>
                </c:pt>
                <c:pt idx="202">
                  <c:v>28.321008351951452</c:v>
                </c:pt>
                <c:pt idx="203">
                  <c:v>28.673070887081717</c:v>
                </c:pt>
                <c:pt idx="204">
                  <c:v>28.940014188819731</c:v>
                </c:pt>
                <c:pt idx="205">
                  <c:v>28.825440036385864</c:v>
                </c:pt>
                <c:pt idx="206">
                  <c:v>28.108536389364687</c:v>
                </c:pt>
                <c:pt idx="207">
                  <c:v>27.35445446130457</c:v>
                </c:pt>
                <c:pt idx="208">
                  <c:v>27.188029422516816</c:v>
                </c:pt>
                <c:pt idx="209">
                  <c:v>27.256832010260361</c:v>
                </c:pt>
                <c:pt idx="210">
                  <c:v>27.340308396926844</c:v>
                </c:pt>
                <c:pt idx="211">
                  <c:v>27.318226961489444</c:v>
                </c:pt>
                <c:pt idx="212">
                  <c:v>27.729064653985795</c:v>
                </c:pt>
                <c:pt idx="213">
                  <c:v>28.525699817950052</c:v>
                </c:pt>
                <c:pt idx="214">
                  <c:v>28.601682474224656</c:v>
                </c:pt>
                <c:pt idx="215">
                  <c:v>28.226086474222605</c:v>
                </c:pt>
                <c:pt idx="216">
                  <c:v>28.055039242335639</c:v>
                </c:pt>
                <c:pt idx="217">
                  <c:v>27.770811011015535</c:v>
                </c:pt>
                <c:pt idx="218">
                  <c:v>27.40796574255431</c:v>
                </c:pt>
                <c:pt idx="219">
                  <c:v>27.541702335215142</c:v>
                </c:pt>
                <c:pt idx="220">
                  <c:v>27.63842047132297</c:v>
                </c:pt>
                <c:pt idx="221">
                  <c:v>27.683417764268761</c:v>
                </c:pt>
                <c:pt idx="222">
                  <c:v>27.012430186090519</c:v>
                </c:pt>
                <c:pt idx="223">
                  <c:v>26.569156567623121</c:v>
                </c:pt>
                <c:pt idx="224">
                  <c:v>26.422471076009682</c:v>
                </c:pt>
                <c:pt idx="225">
                  <c:v>26.177145605895326</c:v>
                </c:pt>
                <c:pt idx="226">
                  <c:v>25.944379082251668</c:v>
                </c:pt>
                <c:pt idx="227">
                  <c:v>26.130767716707304</c:v>
                </c:pt>
                <c:pt idx="228">
                  <c:v>26.191700685218137</c:v>
                </c:pt>
                <c:pt idx="229">
                  <c:v>26.281772274444158</c:v>
                </c:pt>
                <c:pt idx="230">
                  <c:v>26.559757213226199</c:v>
                </c:pt>
                <c:pt idx="231">
                  <c:v>26.771254205793547</c:v>
                </c:pt>
                <c:pt idx="232">
                  <c:v>26.704070769128791</c:v>
                </c:pt>
                <c:pt idx="233">
                  <c:v>26.820784223577771</c:v>
                </c:pt>
                <c:pt idx="234">
                  <c:v>26.624084495523892</c:v>
                </c:pt>
                <c:pt idx="235">
                  <c:v>26.290491372978895</c:v>
                </c:pt>
                <c:pt idx="236">
                  <c:v>25.859067892085527</c:v>
                </c:pt>
                <c:pt idx="237">
                  <c:v>25.860525156681728</c:v>
                </c:pt>
                <c:pt idx="238">
                  <c:v>26.097479949545349</c:v>
                </c:pt>
                <c:pt idx="239">
                  <c:v>26.104217597541435</c:v>
                </c:pt>
                <c:pt idx="240">
                  <c:v>26.149907702093877</c:v>
                </c:pt>
                <c:pt idx="241">
                  <c:v>26.012064543849956</c:v>
                </c:pt>
                <c:pt idx="242">
                  <c:v>25.955169074387843</c:v>
                </c:pt>
                <c:pt idx="243">
                  <c:v>26.138707372962951</c:v>
                </c:pt>
                <c:pt idx="244">
                  <c:v>26.585234422592695</c:v>
                </c:pt>
                <c:pt idx="245">
                  <c:v>27.217630041372765</c:v>
                </c:pt>
                <c:pt idx="246">
                  <c:v>27.527374424268075</c:v>
                </c:pt>
                <c:pt idx="247">
                  <c:v>27.442424646323463</c:v>
                </c:pt>
                <c:pt idx="248">
                  <c:v>27.574819690389354</c:v>
                </c:pt>
                <c:pt idx="249">
                  <c:v>27.703023924152241</c:v>
                </c:pt>
                <c:pt idx="250">
                  <c:v>27.835298593659431</c:v>
                </c:pt>
                <c:pt idx="251">
                  <c:v>27.80687346379397</c:v>
                </c:pt>
                <c:pt idx="252">
                  <c:v>27.53402172990122</c:v>
                </c:pt>
                <c:pt idx="253">
                  <c:v>27.353580505234195</c:v>
                </c:pt>
                <c:pt idx="254">
                  <c:v>27.238610358816693</c:v>
                </c:pt>
                <c:pt idx="255">
                  <c:v>27.507395488836867</c:v>
                </c:pt>
                <c:pt idx="256">
                  <c:v>27.658004756305292</c:v>
                </c:pt>
                <c:pt idx="257">
                  <c:v>27.324401709938414</c:v>
                </c:pt>
                <c:pt idx="258">
                  <c:v>26.58201054065162</c:v>
                </c:pt>
                <c:pt idx="259">
                  <c:v>26.059164051749978</c:v>
                </c:pt>
                <c:pt idx="260">
                  <c:v>26.054673451847368</c:v>
                </c:pt>
                <c:pt idx="261">
                  <c:v>26.2321827954508</c:v>
                </c:pt>
                <c:pt idx="262">
                  <c:v>26.433457007171569</c:v>
                </c:pt>
                <c:pt idx="263">
                  <c:v>26.678060945096295</c:v>
                </c:pt>
                <c:pt idx="264">
                  <c:v>26.63907532027039</c:v>
                </c:pt>
                <c:pt idx="265">
                  <c:v>26.291240486487446</c:v>
                </c:pt>
                <c:pt idx="266">
                  <c:v>26.154449587995622</c:v>
                </c:pt>
                <c:pt idx="267">
                  <c:v>26.386801251873926</c:v>
                </c:pt>
                <c:pt idx="268">
                  <c:v>26.897268787373278</c:v>
                </c:pt>
                <c:pt idx="269">
                  <c:v>26.911376717283293</c:v>
                </c:pt>
                <c:pt idx="270">
                  <c:v>26.54516940967121</c:v>
                </c:pt>
                <c:pt idx="271">
                  <c:v>25.720580656884142</c:v>
                </c:pt>
                <c:pt idx="272">
                  <c:v>25.090520937285881</c:v>
                </c:pt>
                <c:pt idx="273">
                  <c:v>25.078033931385963</c:v>
                </c:pt>
                <c:pt idx="274">
                  <c:v>25.445215048184579</c:v>
                </c:pt>
                <c:pt idx="275">
                  <c:v>25.534930815178825</c:v>
                </c:pt>
                <c:pt idx="276">
                  <c:v>25.490940902440908</c:v>
                </c:pt>
                <c:pt idx="277">
                  <c:v>25.528670437869774</c:v>
                </c:pt>
                <c:pt idx="278">
                  <c:v>25.734253410001166</c:v>
                </c:pt>
                <c:pt idx="279">
                  <c:v>26.116651033651198</c:v>
                </c:pt>
                <c:pt idx="280">
                  <c:v>26.12492855772917</c:v>
                </c:pt>
                <c:pt idx="281">
                  <c:v>25.520086602954901</c:v>
                </c:pt>
                <c:pt idx="282">
                  <c:v>24.62346240377012</c:v>
                </c:pt>
                <c:pt idx="283">
                  <c:v>24.444621057074315</c:v>
                </c:pt>
                <c:pt idx="284">
                  <c:v>25.177466205486422</c:v>
                </c:pt>
                <c:pt idx="285">
                  <c:v>25.86217554657058</c:v>
                </c:pt>
                <c:pt idx="286">
                  <c:v>25.816512291661823</c:v>
                </c:pt>
                <c:pt idx="287">
                  <c:v>25.232504054416182</c:v>
                </c:pt>
                <c:pt idx="288">
                  <c:v>24.817002015853689</c:v>
                </c:pt>
                <c:pt idx="289">
                  <c:v>24.520123385785009</c:v>
                </c:pt>
                <c:pt idx="290">
                  <c:v>24.599686829915896</c:v>
                </c:pt>
                <c:pt idx="291">
                  <c:v>24.674622766527687</c:v>
                </c:pt>
                <c:pt idx="292">
                  <c:v>24.460221744031845</c:v>
                </c:pt>
                <c:pt idx="293">
                  <c:v>24.025018816232087</c:v>
                </c:pt>
                <c:pt idx="294">
                  <c:v>23.585823914615734</c:v>
                </c:pt>
                <c:pt idx="295">
                  <c:v>23.179402148959504</c:v>
                </c:pt>
                <c:pt idx="296">
                  <c:v>23.122976973217469</c:v>
                </c:pt>
                <c:pt idx="297">
                  <c:v>23.587064774461254</c:v>
                </c:pt>
                <c:pt idx="298">
                  <c:v>24.181348294168746</c:v>
                </c:pt>
                <c:pt idx="299">
                  <c:v>24.432653248579832</c:v>
                </c:pt>
                <c:pt idx="300">
                  <c:v>24.190576131879897</c:v>
                </c:pt>
                <c:pt idx="301">
                  <c:v>24.214768868876984</c:v>
                </c:pt>
                <c:pt idx="302">
                  <c:v>24.567910862446737</c:v>
                </c:pt>
                <c:pt idx="303">
                  <c:v>25.020606354321821</c:v>
                </c:pt>
                <c:pt idx="304">
                  <c:v>25.003346711819788</c:v>
                </c:pt>
                <c:pt idx="305">
                  <c:v>24.430206169323185</c:v>
                </c:pt>
                <c:pt idx="306">
                  <c:v>23.981243049255308</c:v>
                </c:pt>
                <c:pt idx="307">
                  <c:v>23.871120618870702</c:v>
                </c:pt>
                <c:pt idx="308">
                  <c:v>23.971014233729687</c:v>
                </c:pt>
                <c:pt idx="309">
                  <c:v>24.374365354083508</c:v>
                </c:pt>
                <c:pt idx="310">
                  <c:v>24.922913059951266</c:v>
                </c:pt>
                <c:pt idx="311">
                  <c:v>24.964719273501043</c:v>
                </c:pt>
                <c:pt idx="312">
                  <c:v>24.626501752150361</c:v>
                </c:pt>
                <c:pt idx="313">
                  <c:v>24.512387342419334</c:v>
                </c:pt>
                <c:pt idx="314">
                  <c:v>24.952053235336532</c:v>
                </c:pt>
                <c:pt idx="315">
                  <c:v>25.207218910059893</c:v>
                </c:pt>
                <c:pt idx="316">
                  <c:v>25.206259114132777</c:v>
                </c:pt>
                <c:pt idx="317">
                  <c:v>24.935742823677593</c:v>
                </c:pt>
                <c:pt idx="318">
                  <c:v>24.809186916088606</c:v>
                </c:pt>
                <c:pt idx="319">
                  <c:v>24.408253332178948</c:v>
                </c:pt>
                <c:pt idx="320">
                  <c:v>24.171817512551307</c:v>
                </c:pt>
                <c:pt idx="321">
                  <c:v>24.114499522077747</c:v>
                </c:pt>
                <c:pt idx="322">
                  <c:v>23.887423927094598</c:v>
                </c:pt>
                <c:pt idx="323">
                  <c:v>23.810208250468758</c:v>
                </c:pt>
                <c:pt idx="324">
                  <c:v>24.035813846992149</c:v>
                </c:pt>
                <c:pt idx="325">
                  <c:v>24.492420104336251</c:v>
                </c:pt>
                <c:pt idx="326">
                  <c:v>24.663122659521466</c:v>
                </c:pt>
                <c:pt idx="327">
                  <c:v>24.312791380647099</c:v>
                </c:pt>
                <c:pt idx="328">
                  <c:v>23.956730836602013</c:v>
                </c:pt>
                <c:pt idx="329">
                  <c:v>23.786265673897468</c:v>
                </c:pt>
                <c:pt idx="330">
                  <c:v>23.372789482495282</c:v>
                </c:pt>
                <c:pt idx="331">
                  <c:v>22.738519017700067</c:v>
                </c:pt>
                <c:pt idx="332">
                  <c:v>22.581686501125802</c:v>
                </c:pt>
                <c:pt idx="333">
                  <c:v>22.807181383475946</c:v>
                </c:pt>
                <c:pt idx="334">
                  <c:v>23.154927185997234</c:v>
                </c:pt>
                <c:pt idx="335">
                  <c:v>23.438270762046621</c:v>
                </c:pt>
                <c:pt idx="336">
                  <c:v>23.997905439801208</c:v>
                </c:pt>
                <c:pt idx="337">
                  <c:v>24.853933579332708</c:v>
                </c:pt>
                <c:pt idx="338">
                  <c:v>25.374753609802841</c:v>
                </c:pt>
                <c:pt idx="339">
                  <c:v>24.680169184610406</c:v>
                </c:pt>
                <c:pt idx="340">
                  <c:v>23.371761400546859</c:v>
                </c:pt>
                <c:pt idx="341">
                  <c:v>22.760966117199185</c:v>
                </c:pt>
                <c:pt idx="342">
                  <c:v>22.968741014657066</c:v>
                </c:pt>
                <c:pt idx="343">
                  <c:v>23.64057766697643</c:v>
                </c:pt>
                <c:pt idx="344">
                  <c:v>23.559644043002702</c:v>
                </c:pt>
                <c:pt idx="345">
                  <c:v>23.552725748916675</c:v>
                </c:pt>
                <c:pt idx="346">
                  <c:v>23.64626815788229</c:v>
                </c:pt>
                <c:pt idx="347">
                  <c:v>23.940193164282675</c:v>
                </c:pt>
                <c:pt idx="348">
                  <c:v>24.066087033622384</c:v>
                </c:pt>
                <c:pt idx="349">
                  <c:v>23.624581156900064</c:v>
                </c:pt>
                <c:pt idx="350">
                  <c:v>23.213821185455902</c:v>
                </c:pt>
                <c:pt idx="351">
                  <c:v>23.329724844867918</c:v>
                </c:pt>
                <c:pt idx="352">
                  <c:v>23.502988020348905</c:v>
                </c:pt>
                <c:pt idx="353">
                  <c:v>23.78812976794238</c:v>
                </c:pt>
                <c:pt idx="354">
                  <c:v>23.737412243648848</c:v>
                </c:pt>
                <c:pt idx="355">
                  <c:v>23.783852641066108</c:v>
                </c:pt>
                <c:pt idx="356">
                  <c:v>23.640208878988012</c:v>
                </c:pt>
                <c:pt idx="357">
                  <c:v>23.353332335208947</c:v>
                </c:pt>
                <c:pt idx="358">
                  <c:v>23.288760153871152</c:v>
                </c:pt>
                <c:pt idx="359">
                  <c:v>23.556995067049044</c:v>
                </c:pt>
              </c:numCache>
            </c:numRef>
          </c:yVal>
          <c:smooth val="0"/>
        </c:ser>
        <c:ser>
          <c:idx val="6"/>
          <c:order val="6"/>
          <c:tx>
            <c:v>Specimen: 8</c:v>
          </c:tx>
          <c:spPr>
            <a:ln w="12700">
              <a:solidFill>
                <a:srgbClr val="97B9E0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Data'!$M$4:$M$353</c:f>
              <c:numCache>
                <c:formatCode>General</c:formatCode>
                <c:ptCount val="350"/>
                <c:pt idx="0">
                  <c:v>4.0039438530912825</c:v>
                </c:pt>
                <c:pt idx="1">
                  <c:v>4.1389184084556341</c:v>
                </c:pt>
                <c:pt idx="2">
                  <c:v>5.2753530697410698</c:v>
                </c:pt>
                <c:pt idx="3">
                  <c:v>5.5602454920881472</c:v>
                </c:pt>
                <c:pt idx="4">
                  <c:v>5.9970112264924564</c:v>
                </c:pt>
                <c:pt idx="5">
                  <c:v>6.2032665897957031</c:v>
                </c:pt>
                <c:pt idx="6">
                  <c:v>6.9007315408150252</c:v>
                </c:pt>
                <c:pt idx="7">
                  <c:v>6.889120482209762</c:v>
                </c:pt>
                <c:pt idx="8">
                  <c:v>7.8185767024528694</c:v>
                </c:pt>
                <c:pt idx="9">
                  <c:v>8.1743767187928871</c:v>
                </c:pt>
                <c:pt idx="10">
                  <c:v>8.1150364756798758</c:v>
                </c:pt>
                <c:pt idx="11">
                  <c:v>8.3750613706615695</c:v>
                </c:pt>
                <c:pt idx="12">
                  <c:v>9.5930365850756925</c:v>
                </c:pt>
                <c:pt idx="13">
                  <c:v>10.253895930794679</c:v>
                </c:pt>
                <c:pt idx="14">
                  <c:v>10.76836448035227</c:v>
                </c:pt>
                <c:pt idx="15">
                  <c:v>10.591886634965952</c:v>
                </c:pt>
                <c:pt idx="16">
                  <c:v>11.390561594550217</c:v>
                </c:pt>
                <c:pt idx="17">
                  <c:v>11.283630612698344</c:v>
                </c:pt>
                <c:pt idx="18">
                  <c:v>12.003838819872792</c:v>
                </c:pt>
                <c:pt idx="19">
                  <c:v>12.54384142786458</c:v>
                </c:pt>
                <c:pt idx="20">
                  <c:v>13.04190639319591</c:v>
                </c:pt>
                <c:pt idx="21">
                  <c:v>13.510478084967797</c:v>
                </c:pt>
                <c:pt idx="22">
                  <c:v>14.420429642404381</c:v>
                </c:pt>
                <c:pt idx="23">
                  <c:v>14.737386423316124</c:v>
                </c:pt>
                <c:pt idx="24">
                  <c:v>15.281350531358882</c:v>
                </c:pt>
                <c:pt idx="25">
                  <c:v>15.245911682747906</c:v>
                </c:pt>
                <c:pt idx="26">
                  <c:v>15.848866671755735</c:v>
                </c:pt>
                <c:pt idx="27">
                  <c:v>16.122908414897026</c:v>
                </c:pt>
                <c:pt idx="28">
                  <c:v>16.618892421047597</c:v>
                </c:pt>
                <c:pt idx="29">
                  <c:v>17.317709766287681</c:v>
                </c:pt>
                <c:pt idx="30">
                  <c:v>17.880313800534797</c:v>
                </c:pt>
                <c:pt idx="31">
                  <c:v>18.512735978972387</c:v>
                </c:pt>
                <c:pt idx="32">
                  <c:v>18.949416361188195</c:v>
                </c:pt>
                <c:pt idx="33">
                  <c:v>19.509354952077722</c:v>
                </c:pt>
                <c:pt idx="34">
                  <c:v>20.334300158973893</c:v>
                </c:pt>
                <c:pt idx="35">
                  <c:v>20.911563046888766</c:v>
                </c:pt>
                <c:pt idx="36">
                  <c:v>21.538906574878844</c:v>
                </c:pt>
                <c:pt idx="37">
                  <c:v>22.169718812973592</c:v>
                </c:pt>
                <c:pt idx="38">
                  <c:v>22.940747074472313</c:v>
                </c:pt>
                <c:pt idx="39">
                  <c:v>23.830254097424721</c:v>
                </c:pt>
                <c:pt idx="40">
                  <c:v>24.23706699283769</c:v>
                </c:pt>
                <c:pt idx="41">
                  <c:v>24.84195011853058</c:v>
                </c:pt>
                <c:pt idx="42">
                  <c:v>25.430417688418462</c:v>
                </c:pt>
                <c:pt idx="43">
                  <c:v>26.125257862642769</c:v>
                </c:pt>
                <c:pt idx="44">
                  <c:v>29.459704574540485</c:v>
                </c:pt>
                <c:pt idx="45">
                  <c:v>29.976744639242227</c:v>
                </c:pt>
                <c:pt idx="46">
                  <c:v>30.595857416485863</c:v>
                </c:pt>
                <c:pt idx="47">
                  <c:v>31.06334382290062</c:v>
                </c:pt>
                <c:pt idx="48">
                  <c:v>31.505870580672294</c:v>
                </c:pt>
                <c:pt idx="49">
                  <c:v>31.695473062397685</c:v>
                </c:pt>
                <c:pt idx="50">
                  <c:v>32.08217822684059</c:v>
                </c:pt>
                <c:pt idx="51">
                  <c:v>32.427872426829026</c:v>
                </c:pt>
                <c:pt idx="52">
                  <c:v>32.861120555625149</c:v>
                </c:pt>
                <c:pt idx="53">
                  <c:v>33.375446987961062</c:v>
                </c:pt>
                <c:pt idx="54">
                  <c:v>34.126128022963115</c:v>
                </c:pt>
                <c:pt idx="55">
                  <c:v>34.659838867073475</c:v>
                </c:pt>
                <c:pt idx="56">
                  <c:v>34.964688563182577</c:v>
                </c:pt>
                <c:pt idx="57">
                  <c:v>35.372666256481935</c:v>
                </c:pt>
                <c:pt idx="58">
                  <c:v>35.834116829556208</c:v>
                </c:pt>
                <c:pt idx="59">
                  <c:v>36.248374695274357</c:v>
                </c:pt>
                <c:pt idx="60">
                  <c:v>37.136885544151923</c:v>
                </c:pt>
                <c:pt idx="61">
                  <c:v>37.707991057400235</c:v>
                </c:pt>
                <c:pt idx="62">
                  <c:v>38.186990071037819</c:v>
                </c:pt>
                <c:pt idx="63">
                  <c:v>38.785931462460553</c:v>
                </c:pt>
                <c:pt idx="64">
                  <c:v>39.469138002750789</c:v>
                </c:pt>
                <c:pt idx="65">
                  <c:v>40.13347627948076</c:v>
                </c:pt>
                <c:pt idx="66">
                  <c:v>41.211817348515162</c:v>
                </c:pt>
                <c:pt idx="67">
                  <c:v>42.00304463415354</c:v>
                </c:pt>
                <c:pt idx="68">
                  <c:v>42.692611108932226</c:v>
                </c:pt>
                <c:pt idx="69">
                  <c:v>43.287094055596974</c:v>
                </c:pt>
                <c:pt idx="70">
                  <c:v>44.111445399245724</c:v>
                </c:pt>
                <c:pt idx="71">
                  <c:v>45.035409243069815</c:v>
                </c:pt>
                <c:pt idx="72">
                  <c:v>45.660162272198768</c:v>
                </c:pt>
                <c:pt idx="73">
                  <c:v>46.810803977181394</c:v>
                </c:pt>
                <c:pt idx="74">
                  <c:v>47.565228458707757</c:v>
                </c:pt>
                <c:pt idx="75">
                  <c:v>48.59024838555839</c:v>
                </c:pt>
                <c:pt idx="76">
                  <c:v>49.896433659563876</c:v>
                </c:pt>
                <c:pt idx="77">
                  <c:v>50.45223271571615</c:v>
                </c:pt>
                <c:pt idx="78">
                  <c:v>51.38592016032559</c:v>
                </c:pt>
                <c:pt idx="79">
                  <c:v>52.386179973902877</c:v>
                </c:pt>
                <c:pt idx="80">
                  <c:v>53.049614623696542</c:v>
                </c:pt>
                <c:pt idx="81">
                  <c:v>54.288437474550939</c:v>
                </c:pt>
                <c:pt idx="82">
                  <c:v>55.398728910559718</c:v>
                </c:pt>
                <c:pt idx="83">
                  <c:v>56.001337538254305</c:v>
                </c:pt>
                <c:pt idx="84">
                  <c:v>57.321619189007826</c:v>
                </c:pt>
                <c:pt idx="85">
                  <c:v>58.771309982287207</c:v>
                </c:pt>
                <c:pt idx="86">
                  <c:v>59.950886439188984</c:v>
                </c:pt>
                <c:pt idx="87">
                  <c:v>61.274886343312296</c:v>
                </c:pt>
                <c:pt idx="88">
                  <c:v>62.768591833113895</c:v>
                </c:pt>
                <c:pt idx="89">
                  <c:v>63.769989452735487</c:v>
                </c:pt>
                <c:pt idx="90">
                  <c:v>65.431244346508535</c:v>
                </c:pt>
                <c:pt idx="91">
                  <c:v>66.984192444220895</c:v>
                </c:pt>
                <c:pt idx="92">
                  <c:v>68.08926297544086</c:v>
                </c:pt>
                <c:pt idx="93">
                  <c:v>69.18325571758885</c:v>
                </c:pt>
                <c:pt idx="94">
                  <c:v>70.625384234726354</c:v>
                </c:pt>
                <c:pt idx="95">
                  <c:v>71.797119173098324</c:v>
                </c:pt>
                <c:pt idx="96">
                  <c:v>72.883371987127063</c:v>
                </c:pt>
                <c:pt idx="97">
                  <c:v>74.337915061134922</c:v>
                </c:pt>
                <c:pt idx="98">
                  <c:v>76.24132868691585</c:v>
                </c:pt>
                <c:pt idx="99">
                  <c:v>78.096510857062825</c:v>
                </c:pt>
                <c:pt idx="100">
                  <c:v>79.612873216372009</c:v>
                </c:pt>
                <c:pt idx="101">
                  <c:v>80.977864769738005</c:v>
                </c:pt>
                <c:pt idx="102">
                  <c:v>82.248984207606753</c:v>
                </c:pt>
                <c:pt idx="103">
                  <c:v>83.781737820884047</c:v>
                </c:pt>
                <c:pt idx="104">
                  <c:v>85.2857022780791</c:v>
                </c:pt>
                <c:pt idx="105">
                  <c:v>88.356641190409292</c:v>
                </c:pt>
                <c:pt idx="106">
                  <c:v>90.659006753758703</c:v>
                </c:pt>
                <c:pt idx="107">
                  <c:v>92.419754159196046</c:v>
                </c:pt>
                <c:pt idx="108">
                  <c:v>94.673964912443822</c:v>
                </c:pt>
                <c:pt idx="109">
                  <c:v>97.772211774665891</c:v>
                </c:pt>
                <c:pt idx="110">
                  <c:v>100.33440904126654</c:v>
                </c:pt>
                <c:pt idx="111">
                  <c:v>102.04440809381943</c:v>
                </c:pt>
                <c:pt idx="112">
                  <c:v>103.87098737404926</c:v>
                </c:pt>
                <c:pt idx="113">
                  <c:v>105.64953335376119</c:v>
                </c:pt>
                <c:pt idx="114">
                  <c:v>107.01641186011346</c:v>
                </c:pt>
                <c:pt idx="115">
                  <c:v>108.59111919690663</c:v>
                </c:pt>
                <c:pt idx="116">
                  <c:v>110.57578552133977</c:v>
                </c:pt>
                <c:pt idx="117">
                  <c:v>111.99996471982736</c:v>
                </c:pt>
                <c:pt idx="118">
                  <c:v>114.47711035759487</c:v>
                </c:pt>
                <c:pt idx="119">
                  <c:v>116.69452380801751</c:v>
                </c:pt>
                <c:pt idx="120">
                  <c:v>118.67493840336431</c:v>
                </c:pt>
                <c:pt idx="121">
                  <c:v>121.57144650506291</c:v>
                </c:pt>
                <c:pt idx="122">
                  <c:v>125.03519796461842</c:v>
                </c:pt>
                <c:pt idx="123">
                  <c:v>127.99657342414136</c:v>
                </c:pt>
                <c:pt idx="124">
                  <c:v>131.13411452505679</c:v>
                </c:pt>
                <c:pt idx="125">
                  <c:v>133.62428851544061</c:v>
                </c:pt>
                <c:pt idx="126">
                  <c:v>136.09646180291799</c:v>
                </c:pt>
                <c:pt idx="127">
                  <c:v>138.12199719459062</c:v>
                </c:pt>
                <c:pt idx="128">
                  <c:v>140.20592664008532</c:v>
                </c:pt>
                <c:pt idx="129">
                  <c:v>142.34905914709836</c:v>
                </c:pt>
                <c:pt idx="130">
                  <c:v>145.09692448534383</c:v>
                </c:pt>
                <c:pt idx="131">
                  <c:v>148.32647446063854</c:v>
                </c:pt>
                <c:pt idx="132">
                  <c:v>150.96690832534247</c:v>
                </c:pt>
                <c:pt idx="133">
                  <c:v>153.40283400453623</c:v>
                </c:pt>
                <c:pt idx="134">
                  <c:v>156.04336337550413</c:v>
                </c:pt>
                <c:pt idx="135">
                  <c:v>158.89013597456324</c:v>
                </c:pt>
                <c:pt idx="136">
                  <c:v>162.16308569559916</c:v>
                </c:pt>
                <c:pt idx="137">
                  <c:v>165.21334708931423</c:v>
                </c:pt>
                <c:pt idx="138">
                  <c:v>167.91960978126411</c:v>
                </c:pt>
                <c:pt idx="139">
                  <c:v>171.92472627210665</c:v>
                </c:pt>
                <c:pt idx="140">
                  <c:v>176.01211058261737</c:v>
                </c:pt>
                <c:pt idx="141">
                  <c:v>179.49622911491582</c:v>
                </c:pt>
                <c:pt idx="142">
                  <c:v>182.49160499496938</c:v>
                </c:pt>
                <c:pt idx="143">
                  <c:v>185.98291847956128</c:v>
                </c:pt>
                <c:pt idx="144">
                  <c:v>189.20380520573519</c:v>
                </c:pt>
                <c:pt idx="145">
                  <c:v>192.07740616015892</c:v>
                </c:pt>
                <c:pt idx="146">
                  <c:v>195.40331856158687</c:v>
                </c:pt>
                <c:pt idx="147">
                  <c:v>197.82354412458756</c:v>
                </c:pt>
                <c:pt idx="148">
                  <c:v>200.70465351914393</c:v>
                </c:pt>
                <c:pt idx="149">
                  <c:v>204.03612065248575</c:v>
                </c:pt>
                <c:pt idx="150">
                  <c:v>207.26293609310088</c:v>
                </c:pt>
                <c:pt idx="151">
                  <c:v>210.40837749892606</c:v>
                </c:pt>
                <c:pt idx="152">
                  <c:v>213.7093208592425</c:v>
                </c:pt>
                <c:pt idx="153">
                  <c:v>217.19935838083387</c:v>
                </c:pt>
                <c:pt idx="154">
                  <c:v>220.84504984160421</c:v>
                </c:pt>
                <c:pt idx="155">
                  <c:v>224.33913433975488</c:v>
                </c:pt>
                <c:pt idx="156">
                  <c:v>228.5989271229065</c:v>
                </c:pt>
                <c:pt idx="157">
                  <c:v>232.50337426782622</c:v>
                </c:pt>
                <c:pt idx="158">
                  <c:v>235.97766219332789</c:v>
                </c:pt>
                <c:pt idx="159">
                  <c:v>239.58418522080163</c:v>
                </c:pt>
                <c:pt idx="160">
                  <c:v>242.95109777183893</c:v>
                </c:pt>
                <c:pt idx="161">
                  <c:v>246.52858422702676</c:v>
                </c:pt>
                <c:pt idx="162">
                  <c:v>250.5853017989709</c:v>
                </c:pt>
                <c:pt idx="163">
                  <c:v>254.28909385101869</c:v>
                </c:pt>
                <c:pt idx="164">
                  <c:v>257.89196772534154</c:v>
                </c:pt>
                <c:pt idx="165">
                  <c:v>261.62841841571077</c:v>
                </c:pt>
                <c:pt idx="166">
                  <c:v>265.52255815466026</c:v>
                </c:pt>
                <c:pt idx="167">
                  <c:v>269.30128270430453</c:v>
                </c:pt>
                <c:pt idx="168">
                  <c:v>273.50928167896654</c:v>
                </c:pt>
                <c:pt idx="169">
                  <c:v>277.9110973041046</c:v>
                </c:pt>
                <c:pt idx="170">
                  <c:v>282.17041702377247</c:v>
                </c:pt>
                <c:pt idx="171">
                  <c:v>286.58479491977744</c:v>
                </c:pt>
                <c:pt idx="172">
                  <c:v>291.52106265282379</c:v>
                </c:pt>
                <c:pt idx="173">
                  <c:v>296.59259061570538</c:v>
                </c:pt>
                <c:pt idx="174">
                  <c:v>302.11230213010242</c:v>
                </c:pt>
                <c:pt idx="175">
                  <c:v>308.10599844824753</c:v>
                </c:pt>
                <c:pt idx="176">
                  <c:v>313.12964378012691</c:v>
                </c:pt>
                <c:pt idx="177">
                  <c:v>317.82383612444312</c:v>
                </c:pt>
                <c:pt idx="178">
                  <c:v>322.2601709339101</c:v>
                </c:pt>
                <c:pt idx="179">
                  <c:v>326.70351425271451</c:v>
                </c:pt>
                <c:pt idx="180">
                  <c:v>331.20995431587789</c:v>
                </c:pt>
                <c:pt idx="181">
                  <c:v>335.5649961951209</c:v>
                </c:pt>
                <c:pt idx="182">
                  <c:v>339.86504326895943</c:v>
                </c:pt>
                <c:pt idx="183">
                  <c:v>344.26468990814448</c:v>
                </c:pt>
                <c:pt idx="184">
                  <c:v>348.49374002741359</c:v>
                </c:pt>
                <c:pt idx="185">
                  <c:v>353.0166263683862</c:v>
                </c:pt>
                <c:pt idx="186">
                  <c:v>357.81431689399471</c:v>
                </c:pt>
                <c:pt idx="187">
                  <c:v>362.59415635694717</c:v>
                </c:pt>
                <c:pt idx="188">
                  <c:v>367.68473643902126</c:v>
                </c:pt>
                <c:pt idx="189">
                  <c:v>372.6820140351652</c:v>
                </c:pt>
                <c:pt idx="190">
                  <c:v>377.9141619487599</c:v>
                </c:pt>
                <c:pt idx="191">
                  <c:v>383.60066732008374</c:v>
                </c:pt>
                <c:pt idx="192">
                  <c:v>389.3265605745828</c:v>
                </c:pt>
                <c:pt idx="193">
                  <c:v>394.52398855736743</c:v>
                </c:pt>
                <c:pt idx="194">
                  <c:v>399.99755184781588</c:v>
                </c:pt>
                <c:pt idx="195">
                  <c:v>405.16276339748919</c:v>
                </c:pt>
                <c:pt idx="196">
                  <c:v>410.30264924176788</c:v>
                </c:pt>
                <c:pt idx="197">
                  <c:v>415.46348754402618</c:v>
                </c:pt>
                <c:pt idx="198">
                  <c:v>420.48519719649789</c:v>
                </c:pt>
                <c:pt idx="199">
                  <c:v>425.22454978245503</c:v>
                </c:pt>
                <c:pt idx="200">
                  <c:v>430.39119210882029</c:v>
                </c:pt>
                <c:pt idx="201">
                  <c:v>435.32465768022422</c:v>
                </c:pt>
                <c:pt idx="202">
                  <c:v>440.01158411490036</c:v>
                </c:pt>
                <c:pt idx="203">
                  <c:v>444.8723276933498</c:v>
                </c:pt>
                <c:pt idx="204">
                  <c:v>450.01571592702987</c:v>
                </c:pt>
                <c:pt idx="205">
                  <c:v>455.41781164521313</c:v>
                </c:pt>
                <c:pt idx="206">
                  <c:v>460.85639294937238</c:v>
                </c:pt>
                <c:pt idx="207">
                  <c:v>466.14370819295266</c:v>
                </c:pt>
                <c:pt idx="208">
                  <c:v>471.24688804039903</c:v>
                </c:pt>
                <c:pt idx="209">
                  <c:v>476.83836338892758</c:v>
                </c:pt>
                <c:pt idx="210">
                  <c:v>482.16244301913133</c:v>
                </c:pt>
                <c:pt idx="211">
                  <c:v>487.78806242449576</c:v>
                </c:pt>
                <c:pt idx="212">
                  <c:v>493.48725245272834</c:v>
                </c:pt>
                <c:pt idx="213">
                  <c:v>499.21312025496752</c:v>
                </c:pt>
                <c:pt idx="214">
                  <c:v>504.60440293492292</c:v>
                </c:pt>
                <c:pt idx="215">
                  <c:v>510.37675102225967</c:v>
                </c:pt>
                <c:pt idx="216">
                  <c:v>516.2564245521545</c:v>
                </c:pt>
                <c:pt idx="217">
                  <c:v>521.63493671843344</c:v>
                </c:pt>
                <c:pt idx="218">
                  <c:v>526.84538548610055</c:v>
                </c:pt>
                <c:pt idx="219">
                  <c:v>531.67685330400002</c:v>
                </c:pt>
                <c:pt idx="220">
                  <c:v>537.97944892939267</c:v>
                </c:pt>
                <c:pt idx="221">
                  <c:v>545.60252565735345</c:v>
                </c:pt>
                <c:pt idx="222">
                  <c:v>552.07421319620846</c:v>
                </c:pt>
                <c:pt idx="223">
                  <c:v>558.63713867624574</c:v>
                </c:pt>
                <c:pt idx="224">
                  <c:v>564.26071844091348</c:v>
                </c:pt>
                <c:pt idx="225">
                  <c:v>570.82110532391232</c:v>
                </c:pt>
                <c:pt idx="226">
                  <c:v>577.98542824862432</c:v>
                </c:pt>
                <c:pt idx="227">
                  <c:v>584.47843442394151</c:v>
                </c:pt>
                <c:pt idx="228">
                  <c:v>592.12907875292171</c:v>
                </c:pt>
                <c:pt idx="229">
                  <c:v>599.58871479591414</c:v>
                </c:pt>
                <c:pt idx="230">
                  <c:v>606.66402311793115</c:v>
                </c:pt>
                <c:pt idx="231">
                  <c:v>613.18553144170767</c:v>
                </c:pt>
                <c:pt idx="232">
                  <c:v>619.83088217678039</c:v>
                </c:pt>
                <c:pt idx="233">
                  <c:v>626.45203972329932</c:v>
                </c:pt>
                <c:pt idx="234">
                  <c:v>632.97641583296308</c:v>
                </c:pt>
                <c:pt idx="235">
                  <c:v>639.16977118430418</c:v>
                </c:pt>
                <c:pt idx="236">
                  <c:v>646.22970164505807</c:v>
                </c:pt>
                <c:pt idx="237">
                  <c:v>653.64817313852132</c:v>
                </c:pt>
                <c:pt idx="238">
                  <c:v>660.61156601910045</c:v>
                </c:pt>
                <c:pt idx="239">
                  <c:v>668.1678762642124</c:v>
                </c:pt>
                <c:pt idx="240">
                  <c:v>674.36242410481736</c:v>
                </c:pt>
                <c:pt idx="241">
                  <c:v>683.2535499266171</c:v>
                </c:pt>
                <c:pt idx="242">
                  <c:v>691.41102328533646</c:v>
                </c:pt>
                <c:pt idx="243">
                  <c:v>698.43927932129236</c:v>
                </c:pt>
                <c:pt idx="244">
                  <c:v>705.43536918557436</c:v>
                </c:pt>
                <c:pt idx="245">
                  <c:v>712.71742940043248</c:v>
                </c:pt>
                <c:pt idx="246">
                  <c:v>719.8865703110414</c:v>
                </c:pt>
                <c:pt idx="247">
                  <c:v>726.48858318003363</c:v>
                </c:pt>
                <c:pt idx="248">
                  <c:v>733.47452128616658</c:v>
                </c:pt>
                <c:pt idx="249">
                  <c:v>740.15989618982212</c:v>
                </c:pt>
                <c:pt idx="250">
                  <c:v>747.22527871328384</c:v>
                </c:pt>
                <c:pt idx="251">
                  <c:v>768.01928537378933</c:v>
                </c:pt>
                <c:pt idx="252">
                  <c:v>778.70364665079387</c:v>
                </c:pt>
                <c:pt idx="253">
                  <c:v>787.95901946957599</c:v>
                </c:pt>
                <c:pt idx="254">
                  <c:v>795.68148160739202</c:v>
                </c:pt>
                <c:pt idx="255">
                  <c:v>804.15681772592234</c:v>
                </c:pt>
                <c:pt idx="256">
                  <c:v>812.03351326218228</c:v>
                </c:pt>
                <c:pt idx="257">
                  <c:v>820.55139325262087</c:v>
                </c:pt>
                <c:pt idx="258">
                  <c:v>828.0183998858771</c:v>
                </c:pt>
                <c:pt idx="259">
                  <c:v>834.07591869448993</c:v>
                </c:pt>
                <c:pt idx="260">
                  <c:v>841.51340617237406</c:v>
                </c:pt>
                <c:pt idx="261">
                  <c:v>848.69699787554441</c:v>
                </c:pt>
                <c:pt idx="262">
                  <c:v>855.29655365424389</c:v>
                </c:pt>
                <c:pt idx="263">
                  <c:v>863.27791315200386</c:v>
                </c:pt>
                <c:pt idx="264">
                  <c:v>870.68034262237609</c:v>
                </c:pt>
                <c:pt idx="265">
                  <c:v>877.70155167284281</c:v>
                </c:pt>
                <c:pt idx="266">
                  <c:v>884.77750882955729</c:v>
                </c:pt>
                <c:pt idx="267">
                  <c:v>892.43050627622927</c:v>
                </c:pt>
                <c:pt idx="268">
                  <c:v>900.71386748131567</c:v>
                </c:pt>
                <c:pt idx="269">
                  <c:v>908.32505529008165</c:v>
                </c:pt>
                <c:pt idx="270">
                  <c:v>915.72051852300137</c:v>
                </c:pt>
                <c:pt idx="271">
                  <c:v>923.82156467652783</c:v>
                </c:pt>
                <c:pt idx="272">
                  <c:v>931.62106201464462</c:v>
                </c:pt>
                <c:pt idx="273">
                  <c:v>938.90947263565408</c:v>
                </c:pt>
                <c:pt idx="274">
                  <c:v>946.27711663523792</c:v>
                </c:pt>
                <c:pt idx="275">
                  <c:v>954.5815156935189</c:v>
                </c:pt>
                <c:pt idx="276">
                  <c:v>962.21656057378016</c:v>
                </c:pt>
                <c:pt idx="277">
                  <c:v>973.40795951082566</c:v>
                </c:pt>
                <c:pt idx="278">
                  <c:v>982.14462813655291</c:v>
                </c:pt>
                <c:pt idx="279">
                  <c:v>989.95740725786141</c:v>
                </c:pt>
                <c:pt idx="280">
                  <c:v>997.5953853100749</c:v>
                </c:pt>
                <c:pt idx="281">
                  <c:v>1006.232211977946</c:v>
                </c:pt>
                <c:pt idx="282">
                  <c:v>1015.1230952629195</c:v>
                </c:pt>
                <c:pt idx="283">
                  <c:v>1023.5588265072586</c:v>
                </c:pt>
                <c:pt idx="284">
                  <c:v>1031.7597664635693</c:v>
                </c:pt>
                <c:pt idx="285">
                  <c:v>1040.5573206893459</c:v>
                </c:pt>
                <c:pt idx="286">
                  <c:v>1049.2343640573483</c:v>
                </c:pt>
                <c:pt idx="287">
                  <c:v>1059.186863203855</c:v>
                </c:pt>
                <c:pt idx="288">
                  <c:v>1068.0422976392026</c:v>
                </c:pt>
                <c:pt idx="289">
                  <c:v>1078.8056648086094</c:v>
                </c:pt>
                <c:pt idx="290">
                  <c:v>1090.4096496000068</c:v>
                </c:pt>
                <c:pt idx="291">
                  <c:v>1100.2587331472416</c:v>
                </c:pt>
                <c:pt idx="292">
                  <c:v>1110.1170195450768</c:v>
                </c:pt>
                <c:pt idx="293">
                  <c:v>1120.8481609778478</c:v>
                </c:pt>
                <c:pt idx="294">
                  <c:v>1132.0732827849495</c:v>
                </c:pt>
                <c:pt idx="295">
                  <c:v>1142.0426496813454</c:v>
                </c:pt>
                <c:pt idx="296">
                  <c:v>1153.1147295332039</c:v>
                </c:pt>
                <c:pt idx="297">
                  <c:v>1164.6199907249829</c:v>
                </c:pt>
                <c:pt idx="298">
                  <c:v>1176.1468562402226</c:v>
                </c:pt>
                <c:pt idx="299">
                  <c:v>1187.6605173397911</c:v>
                </c:pt>
                <c:pt idx="300">
                  <c:v>1198.599341918735</c:v>
                </c:pt>
                <c:pt idx="301">
                  <c:v>1209.6121082021575</c:v>
                </c:pt>
                <c:pt idx="302">
                  <c:v>1222.9700274140409</c:v>
                </c:pt>
                <c:pt idx="303">
                  <c:v>1234.6616320994892</c:v>
                </c:pt>
                <c:pt idx="304">
                  <c:v>1246.8676255028777</c:v>
                </c:pt>
                <c:pt idx="305">
                  <c:v>1259.543877021076</c:v>
                </c:pt>
                <c:pt idx="306">
                  <c:v>1270.6130731821786</c:v>
                </c:pt>
                <c:pt idx="307">
                  <c:v>1282.8539802616042</c:v>
                </c:pt>
                <c:pt idx="308">
                  <c:v>1298.0420352502372</c:v>
                </c:pt>
                <c:pt idx="309">
                  <c:v>1316.8470385056046</c:v>
                </c:pt>
                <c:pt idx="310">
                  <c:v>1335.3795451610686</c:v>
                </c:pt>
                <c:pt idx="311">
                  <c:v>1349.0848626470734</c:v>
                </c:pt>
                <c:pt idx="312">
                  <c:v>1362.7148975633277</c:v>
                </c:pt>
                <c:pt idx="313">
                  <c:v>1376.567643886066</c:v>
                </c:pt>
                <c:pt idx="314">
                  <c:v>1389.2747440280768</c:v>
                </c:pt>
                <c:pt idx="315">
                  <c:v>1401.9012386774666</c:v>
                </c:pt>
                <c:pt idx="316">
                  <c:v>1415.6521400836225</c:v>
                </c:pt>
                <c:pt idx="317">
                  <c:v>1430.7825897499192</c:v>
                </c:pt>
                <c:pt idx="318">
                  <c:v>1445.6403678045913</c:v>
                </c:pt>
                <c:pt idx="319">
                  <c:v>1461.4953477807762</c:v>
                </c:pt>
                <c:pt idx="320">
                  <c:v>1476.1462809253376</c:v>
                </c:pt>
                <c:pt idx="321">
                  <c:v>1490.3971637606921</c:v>
                </c:pt>
                <c:pt idx="322">
                  <c:v>1505.6375980133889</c:v>
                </c:pt>
                <c:pt idx="323">
                  <c:v>1520.2642711138278</c:v>
                </c:pt>
                <c:pt idx="324">
                  <c:v>1534.2185837244019</c:v>
                </c:pt>
                <c:pt idx="325">
                  <c:v>1549.303424454466</c:v>
                </c:pt>
                <c:pt idx="326">
                  <c:v>1564.4555988146874</c:v>
                </c:pt>
                <c:pt idx="327">
                  <c:v>1582.249768076578</c:v>
                </c:pt>
                <c:pt idx="328">
                  <c:v>1599.6401717948997</c:v>
                </c:pt>
                <c:pt idx="329">
                  <c:v>1616.9410597983981</c:v>
                </c:pt>
                <c:pt idx="330">
                  <c:v>1637.5753681171461</c:v>
                </c:pt>
                <c:pt idx="331">
                  <c:v>1655.311518279836</c:v>
                </c:pt>
                <c:pt idx="332">
                  <c:v>1673.0792829634572</c:v>
                </c:pt>
                <c:pt idx="333">
                  <c:v>1689.4425302621303</c:v>
                </c:pt>
                <c:pt idx="334">
                  <c:v>1706.333970530914</c:v>
                </c:pt>
                <c:pt idx="335">
                  <c:v>1722.1452667091012</c:v>
                </c:pt>
                <c:pt idx="336">
                  <c:v>1739.5522934967003</c:v>
                </c:pt>
                <c:pt idx="337">
                  <c:v>1758.2478127115351</c:v>
                </c:pt>
                <c:pt idx="338">
                  <c:v>1776.960241416502</c:v>
                </c:pt>
                <c:pt idx="339">
                  <c:v>1794.263856966908</c:v>
                </c:pt>
                <c:pt idx="340">
                  <c:v>1810.5584240738888</c:v>
                </c:pt>
                <c:pt idx="341">
                  <c:v>1828.4750267209627</c:v>
                </c:pt>
                <c:pt idx="342">
                  <c:v>1846.1344894190922</c:v>
                </c:pt>
                <c:pt idx="343">
                  <c:v>1865.2469570289254</c:v>
                </c:pt>
                <c:pt idx="344">
                  <c:v>1885.0296416232552</c:v>
                </c:pt>
                <c:pt idx="345">
                  <c:v>1905.8006922557424</c:v>
                </c:pt>
                <c:pt idx="346">
                  <c:v>1926.7655315207332</c:v>
                </c:pt>
                <c:pt idx="347">
                  <c:v>1948.041218874451</c:v>
                </c:pt>
                <c:pt idx="348">
                  <c:v>1967.5928762632886</c:v>
                </c:pt>
                <c:pt idx="349">
                  <c:v>1986.932866484244</c:v>
                </c:pt>
              </c:numCache>
            </c:numRef>
          </c:xVal>
          <c:yVal>
            <c:numRef>
              <c:f>'[CHS_Modulus.xlsx]NS Data'!$N$4:$N$353</c:f>
              <c:numCache>
                <c:formatCode>General</c:formatCode>
                <c:ptCount val="350"/>
                <c:pt idx="0">
                  <c:v>1.7339930985891239E-158</c:v>
                </c:pt>
                <c:pt idx="1">
                  <c:v>2.0353898634350167E-158</c:v>
                </c:pt>
                <c:pt idx="2">
                  <c:v>2.2006493577917185E-158</c:v>
                </c:pt>
                <c:pt idx="3">
                  <c:v>2.3152252318001083E-158</c:v>
                </c:pt>
                <c:pt idx="4">
                  <c:v>2.3998456837233282E-158</c:v>
                </c:pt>
                <c:pt idx="5">
                  <c:v>2.5578687256499184E-158</c:v>
                </c:pt>
                <c:pt idx="6">
                  <c:v>2.9263008652451131E-158</c:v>
                </c:pt>
                <c:pt idx="7">
                  <c:v>0.74327642158664886</c:v>
                </c:pt>
                <c:pt idx="8">
                  <c:v>0.93191519418847968</c:v>
                </c:pt>
                <c:pt idx="9">
                  <c:v>1.1313742735739347</c:v>
                </c:pt>
                <c:pt idx="10">
                  <c:v>1.2946220361019569</c:v>
                </c:pt>
                <c:pt idx="11">
                  <c:v>1.3858948586299928</c:v>
                </c:pt>
                <c:pt idx="12">
                  <c:v>1.8281743838951225</c:v>
                </c:pt>
                <c:pt idx="13">
                  <c:v>2.1384742054879569</c:v>
                </c:pt>
                <c:pt idx="14">
                  <c:v>2.5359970146870441</c:v>
                </c:pt>
                <c:pt idx="15">
                  <c:v>3.0720484538098884</c:v>
                </c:pt>
                <c:pt idx="16">
                  <c:v>3.7938439044104411</c:v>
                </c:pt>
                <c:pt idx="17">
                  <c:v>4.5191421419742532</c:v>
                </c:pt>
                <c:pt idx="18">
                  <c:v>5.1282780258909693</c:v>
                </c:pt>
                <c:pt idx="19">
                  <c:v>5.4619832118933491</c:v>
                </c:pt>
                <c:pt idx="20">
                  <c:v>5.8120211244696307</c:v>
                </c:pt>
                <c:pt idx="21">
                  <c:v>6.4359357274671662</c:v>
                </c:pt>
                <c:pt idx="22">
                  <c:v>7.0104254356033211</c:v>
                </c:pt>
                <c:pt idx="23">
                  <c:v>7.4822921157810542</c:v>
                </c:pt>
                <c:pt idx="24">
                  <c:v>7.90353612391052</c:v>
                </c:pt>
                <c:pt idx="25">
                  <c:v>8.482475089417461</c:v>
                </c:pt>
                <c:pt idx="26">
                  <c:v>9.1169592258437362</c:v>
                </c:pt>
                <c:pt idx="27">
                  <c:v>9.7457599832349171</c:v>
                </c:pt>
                <c:pt idx="28">
                  <c:v>10.386225541432017</c:v>
                </c:pt>
                <c:pt idx="29">
                  <c:v>10.577792947758338</c:v>
                </c:pt>
                <c:pt idx="30">
                  <c:v>10.298667071567932</c:v>
                </c:pt>
                <c:pt idx="31">
                  <c:v>10.271671695876073</c:v>
                </c:pt>
                <c:pt idx="32">
                  <c:v>10.574967341912433</c:v>
                </c:pt>
                <c:pt idx="33">
                  <c:v>11.199894204473868</c:v>
                </c:pt>
                <c:pt idx="34">
                  <c:v>11.561343522007398</c:v>
                </c:pt>
                <c:pt idx="35">
                  <c:v>11.8969788298769</c:v>
                </c:pt>
                <c:pt idx="36">
                  <c:v>12.123063028252721</c:v>
                </c:pt>
                <c:pt idx="37">
                  <c:v>12.655338131250664</c:v>
                </c:pt>
                <c:pt idx="38">
                  <c:v>13.173963238928069</c:v>
                </c:pt>
                <c:pt idx="39">
                  <c:v>13.309354800061193</c:v>
                </c:pt>
                <c:pt idx="40">
                  <c:v>13.212050489612142</c:v>
                </c:pt>
                <c:pt idx="41">
                  <c:v>13.138588040202027</c:v>
                </c:pt>
                <c:pt idx="42">
                  <c:v>13.47397011420078</c:v>
                </c:pt>
                <c:pt idx="43">
                  <c:v>13.829398271127607</c:v>
                </c:pt>
                <c:pt idx="44">
                  <c:v>14.015573052725536</c:v>
                </c:pt>
                <c:pt idx="45">
                  <c:v>14.040400141483927</c:v>
                </c:pt>
                <c:pt idx="46">
                  <c:v>14.469046468495808</c:v>
                </c:pt>
                <c:pt idx="47">
                  <c:v>15.703858852391404</c:v>
                </c:pt>
                <c:pt idx="48">
                  <c:v>16.725136364346049</c:v>
                </c:pt>
                <c:pt idx="49">
                  <c:v>17.196597774193158</c:v>
                </c:pt>
                <c:pt idx="50">
                  <c:v>17.84442091411718</c:v>
                </c:pt>
                <c:pt idx="51">
                  <c:v>18.667664540836231</c:v>
                </c:pt>
                <c:pt idx="52">
                  <c:v>18.857964928418987</c:v>
                </c:pt>
                <c:pt idx="53">
                  <c:v>18.383081405539183</c:v>
                </c:pt>
                <c:pt idx="54">
                  <c:v>18.094617502748118</c:v>
                </c:pt>
                <c:pt idx="55">
                  <c:v>18.567606944337825</c:v>
                </c:pt>
                <c:pt idx="56">
                  <c:v>18.943436652210163</c:v>
                </c:pt>
                <c:pt idx="57">
                  <c:v>18.746516060723046</c:v>
                </c:pt>
                <c:pt idx="58">
                  <c:v>18.54645248310343</c:v>
                </c:pt>
                <c:pt idx="59">
                  <c:v>18.762050485488668</c:v>
                </c:pt>
                <c:pt idx="60">
                  <c:v>19.707364046140839</c:v>
                </c:pt>
                <c:pt idx="61">
                  <c:v>20.271369320233319</c:v>
                </c:pt>
                <c:pt idx="62">
                  <c:v>20.027968373171056</c:v>
                </c:pt>
                <c:pt idx="63">
                  <c:v>19.379812458632362</c:v>
                </c:pt>
                <c:pt idx="64">
                  <c:v>18.921877102157598</c:v>
                </c:pt>
                <c:pt idx="65">
                  <c:v>18.897178006049355</c:v>
                </c:pt>
                <c:pt idx="66">
                  <c:v>19.181289682093077</c:v>
                </c:pt>
                <c:pt idx="67">
                  <c:v>19.682013185149625</c:v>
                </c:pt>
                <c:pt idx="68">
                  <c:v>20.42946900406951</c:v>
                </c:pt>
                <c:pt idx="69">
                  <c:v>21.023955582738211</c:v>
                </c:pt>
                <c:pt idx="70">
                  <c:v>21.27330567972502</c:v>
                </c:pt>
                <c:pt idx="71">
                  <c:v>21.196757999156638</c:v>
                </c:pt>
                <c:pt idx="72">
                  <c:v>21.096085776959189</c:v>
                </c:pt>
                <c:pt idx="73">
                  <c:v>21.370028023923286</c:v>
                </c:pt>
                <c:pt idx="74">
                  <c:v>21.673796345747</c:v>
                </c:pt>
                <c:pt idx="75">
                  <c:v>21.962266189329853</c:v>
                </c:pt>
                <c:pt idx="76">
                  <c:v>22.115703493957337</c:v>
                </c:pt>
                <c:pt idx="77">
                  <c:v>22.111867941997208</c:v>
                </c:pt>
                <c:pt idx="78">
                  <c:v>21.950105938753946</c:v>
                </c:pt>
                <c:pt idx="79">
                  <c:v>22.017038677114442</c:v>
                </c:pt>
                <c:pt idx="80">
                  <c:v>22.407680243136294</c:v>
                </c:pt>
                <c:pt idx="81">
                  <c:v>22.807716898459137</c:v>
                </c:pt>
                <c:pt idx="82">
                  <c:v>23.58994571770479</c:v>
                </c:pt>
                <c:pt idx="83">
                  <c:v>24.279396692911735</c:v>
                </c:pt>
                <c:pt idx="84">
                  <c:v>23.973046425256612</c:v>
                </c:pt>
                <c:pt idx="85">
                  <c:v>23.547573719489506</c:v>
                </c:pt>
                <c:pt idx="86">
                  <c:v>23.414620157642887</c:v>
                </c:pt>
                <c:pt idx="87">
                  <c:v>23.531689403627269</c:v>
                </c:pt>
                <c:pt idx="88">
                  <c:v>23.536859090029573</c:v>
                </c:pt>
                <c:pt idx="89">
                  <c:v>23.655889265105792</c:v>
                </c:pt>
                <c:pt idx="90">
                  <c:v>23.972745200970859</c:v>
                </c:pt>
                <c:pt idx="91">
                  <c:v>24.364121979159066</c:v>
                </c:pt>
                <c:pt idx="92">
                  <c:v>24.427184662808468</c:v>
                </c:pt>
                <c:pt idx="93">
                  <c:v>24.152051908317979</c:v>
                </c:pt>
                <c:pt idx="94">
                  <c:v>24.140270423730012</c:v>
                </c:pt>
                <c:pt idx="95">
                  <c:v>24.558973086305745</c:v>
                </c:pt>
                <c:pt idx="96">
                  <c:v>25.020431580776343</c:v>
                </c:pt>
                <c:pt idx="97">
                  <c:v>25.383044899185329</c:v>
                </c:pt>
                <c:pt idx="98">
                  <c:v>25.51680270624659</c:v>
                </c:pt>
                <c:pt idx="99">
                  <c:v>25.298565391224653</c:v>
                </c:pt>
                <c:pt idx="100">
                  <c:v>24.86342136801899</c:v>
                </c:pt>
                <c:pt idx="101">
                  <c:v>24.606965980117582</c:v>
                </c:pt>
                <c:pt idx="102">
                  <c:v>24.707363987246769</c:v>
                </c:pt>
                <c:pt idx="103">
                  <c:v>24.378215200546961</c:v>
                </c:pt>
                <c:pt idx="104">
                  <c:v>23.892914670928022</c:v>
                </c:pt>
                <c:pt idx="105">
                  <c:v>23.422037195325156</c:v>
                </c:pt>
                <c:pt idx="106">
                  <c:v>23.471377635617777</c:v>
                </c:pt>
                <c:pt idx="107">
                  <c:v>23.84326570559654</c:v>
                </c:pt>
                <c:pt idx="108">
                  <c:v>24.082785835162937</c:v>
                </c:pt>
                <c:pt idx="109">
                  <c:v>23.740800809178673</c:v>
                </c:pt>
                <c:pt idx="110">
                  <c:v>23.555448589031244</c:v>
                </c:pt>
                <c:pt idx="111">
                  <c:v>23.854980969104769</c:v>
                </c:pt>
                <c:pt idx="112">
                  <c:v>24.159811883240426</c:v>
                </c:pt>
                <c:pt idx="113">
                  <c:v>24.346324460957902</c:v>
                </c:pt>
                <c:pt idx="114">
                  <c:v>24.46909501300641</c:v>
                </c:pt>
                <c:pt idx="115">
                  <c:v>24.478058844041037</c:v>
                </c:pt>
                <c:pt idx="116">
                  <c:v>24.320255467404113</c:v>
                </c:pt>
                <c:pt idx="117">
                  <c:v>24.203280701248854</c:v>
                </c:pt>
                <c:pt idx="118">
                  <c:v>24.037683582639868</c:v>
                </c:pt>
                <c:pt idx="119">
                  <c:v>24.278287059010562</c:v>
                </c:pt>
                <c:pt idx="120">
                  <c:v>24.361546806095689</c:v>
                </c:pt>
                <c:pt idx="121">
                  <c:v>24.141006162523823</c:v>
                </c:pt>
                <c:pt idx="122">
                  <c:v>23.794956218435146</c:v>
                </c:pt>
                <c:pt idx="123">
                  <c:v>23.705578865681442</c:v>
                </c:pt>
                <c:pt idx="124">
                  <c:v>23.585557019364614</c:v>
                </c:pt>
                <c:pt idx="125">
                  <c:v>22.861701044790042</c:v>
                </c:pt>
                <c:pt idx="126">
                  <c:v>22.297798980457046</c:v>
                </c:pt>
                <c:pt idx="127">
                  <c:v>22.628026711454762</c:v>
                </c:pt>
                <c:pt idx="128">
                  <c:v>23.567990278409997</c:v>
                </c:pt>
                <c:pt idx="129">
                  <c:v>23.872084595516252</c:v>
                </c:pt>
                <c:pt idx="130">
                  <c:v>23.402780703760094</c:v>
                </c:pt>
                <c:pt idx="131">
                  <c:v>22.703753797211832</c:v>
                </c:pt>
                <c:pt idx="132">
                  <c:v>22.331604261164951</c:v>
                </c:pt>
                <c:pt idx="133">
                  <c:v>22.455942606063967</c:v>
                </c:pt>
                <c:pt idx="134">
                  <c:v>22.410070182061489</c:v>
                </c:pt>
                <c:pt idx="135">
                  <c:v>22.169305933166232</c:v>
                </c:pt>
                <c:pt idx="136">
                  <c:v>22.143800285241536</c:v>
                </c:pt>
                <c:pt idx="137">
                  <c:v>22.335773960240299</c:v>
                </c:pt>
                <c:pt idx="138">
                  <c:v>22.260781921046423</c:v>
                </c:pt>
                <c:pt idx="139">
                  <c:v>21.786442916692987</c:v>
                </c:pt>
                <c:pt idx="140">
                  <c:v>21.039165597359244</c:v>
                </c:pt>
                <c:pt idx="141">
                  <c:v>20.392325368625993</c:v>
                </c:pt>
                <c:pt idx="142">
                  <c:v>20.091081491480786</c:v>
                </c:pt>
                <c:pt idx="143">
                  <c:v>20.283678748672891</c:v>
                </c:pt>
                <c:pt idx="144">
                  <c:v>20.640941185466712</c:v>
                </c:pt>
                <c:pt idx="145">
                  <c:v>20.820508901294467</c:v>
                </c:pt>
                <c:pt idx="146">
                  <c:v>20.890989920906609</c:v>
                </c:pt>
                <c:pt idx="147">
                  <c:v>20.974349286356574</c:v>
                </c:pt>
                <c:pt idx="148">
                  <c:v>21.446231926225707</c:v>
                </c:pt>
                <c:pt idx="149">
                  <c:v>21.756224402886733</c:v>
                </c:pt>
                <c:pt idx="150">
                  <c:v>21.635230884102373</c:v>
                </c:pt>
                <c:pt idx="151">
                  <c:v>21.130667273199133</c:v>
                </c:pt>
                <c:pt idx="152">
                  <c:v>20.682436865953797</c:v>
                </c:pt>
                <c:pt idx="153">
                  <c:v>20.205941324358157</c:v>
                </c:pt>
                <c:pt idx="154">
                  <c:v>19.973303655636119</c:v>
                </c:pt>
                <c:pt idx="155">
                  <c:v>20.058207920990085</c:v>
                </c:pt>
                <c:pt idx="156">
                  <c:v>20.235875814533376</c:v>
                </c:pt>
                <c:pt idx="157">
                  <c:v>20.211841062398499</c:v>
                </c:pt>
                <c:pt idx="158">
                  <c:v>19.710462997480736</c:v>
                </c:pt>
                <c:pt idx="159">
                  <c:v>19.093445819528029</c:v>
                </c:pt>
                <c:pt idx="160">
                  <c:v>18.861892094299527</c:v>
                </c:pt>
                <c:pt idx="161">
                  <c:v>18.992786862438781</c:v>
                </c:pt>
                <c:pt idx="162">
                  <c:v>19.125470292984996</c:v>
                </c:pt>
                <c:pt idx="163">
                  <c:v>19.22842404208151</c:v>
                </c:pt>
                <c:pt idx="164">
                  <c:v>18.987686923991522</c:v>
                </c:pt>
                <c:pt idx="165">
                  <c:v>18.481294966193218</c:v>
                </c:pt>
                <c:pt idx="166">
                  <c:v>18.067997551834782</c:v>
                </c:pt>
                <c:pt idx="167">
                  <c:v>17.877256745741967</c:v>
                </c:pt>
                <c:pt idx="168">
                  <c:v>17.676577157053703</c:v>
                </c:pt>
                <c:pt idx="169">
                  <c:v>17.498446460431079</c:v>
                </c:pt>
                <c:pt idx="170">
                  <c:v>17.653670841428326</c:v>
                </c:pt>
                <c:pt idx="171">
                  <c:v>17.987973101816252</c:v>
                </c:pt>
                <c:pt idx="172">
                  <c:v>17.910351124150832</c:v>
                </c:pt>
                <c:pt idx="173">
                  <c:v>17.591044246759765</c:v>
                </c:pt>
                <c:pt idx="174">
                  <c:v>17.423728260136034</c:v>
                </c:pt>
                <c:pt idx="175">
                  <c:v>17.179175914706715</c:v>
                </c:pt>
                <c:pt idx="176">
                  <c:v>16.744498275831162</c:v>
                </c:pt>
                <c:pt idx="177">
                  <c:v>16.192436439525789</c:v>
                </c:pt>
                <c:pt idx="178">
                  <c:v>15.944699739518635</c:v>
                </c:pt>
                <c:pt idx="179">
                  <c:v>16.017281774602051</c:v>
                </c:pt>
                <c:pt idx="180">
                  <c:v>16.072098389075247</c:v>
                </c:pt>
                <c:pt idx="181">
                  <c:v>16.143555815298985</c:v>
                </c:pt>
                <c:pt idx="182">
                  <c:v>16.364258153543297</c:v>
                </c:pt>
                <c:pt idx="183">
                  <c:v>16.626793909962018</c:v>
                </c:pt>
                <c:pt idx="184">
                  <c:v>16.69236838052619</c:v>
                </c:pt>
                <c:pt idx="185">
                  <c:v>16.64371924763854</c:v>
                </c:pt>
                <c:pt idx="186">
                  <c:v>16.762618844885129</c:v>
                </c:pt>
                <c:pt idx="187">
                  <c:v>17.013329366206552</c:v>
                </c:pt>
                <c:pt idx="188">
                  <c:v>17.119782292552337</c:v>
                </c:pt>
                <c:pt idx="189">
                  <c:v>16.777332424327533</c:v>
                </c:pt>
                <c:pt idx="190">
                  <c:v>16.323326863775556</c:v>
                </c:pt>
                <c:pt idx="191">
                  <c:v>16.131064463978344</c:v>
                </c:pt>
                <c:pt idx="192">
                  <c:v>16.155274322372097</c:v>
                </c:pt>
                <c:pt idx="193">
                  <c:v>16.18680100459062</c:v>
                </c:pt>
                <c:pt idx="194">
                  <c:v>16.035907722238431</c:v>
                </c:pt>
                <c:pt idx="195">
                  <c:v>16.00985906485187</c:v>
                </c:pt>
                <c:pt idx="196">
                  <c:v>16.080737501832658</c:v>
                </c:pt>
                <c:pt idx="197">
                  <c:v>16.264079312204515</c:v>
                </c:pt>
                <c:pt idx="198">
                  <c:v>16.47245416439597</c:v>
                </c:pt>
                <c:pt idx="199">
                  <c:v>16.243644091060201</c:v>
                </c:pt>
                <c:pt idx="200">
                  <c:v>15.829960930539627</c:v>
                </c:pt>
                <c:pt idx="201">
                  <c:v>15.745406894826663</c:v>
                </c:pt>
                <c:pt idx="202">
                  <c:v>16.142556520973837</c:v>
                </c:pt>
                <c:pt idx="203">
                  <c:v>16.346412503899309</c:v>
                </c:pt>
                <c:pt idx="204">
                  <c:v>16.23226700668377</c:v>
                </c:pt>
                <c:pt idx="205">
                  <c:v>15.989382930013646</c:v>
                </c:pt>
                <c:pt idx="206">
                  <c:v>15.946315233310427</c:v>
                </c:pt>
                <c:pt idx="207">
                  <c:v>15.984726832371535</c:v>
                </c:pt>
                <c:pt idx="208">
                  <c:v>15.958868313464048</c:v>
                </c:pt>
                <c:pt idx="209">
                  <c:v>15.947971886406544</c:v>
                </c:pt>
                <c:pt idx="210">
                  <c:v>16.034023047793919</c:v>
                </c:pt>
                <c:pt idx="211">
                  <c:v>16.080188060146359</c:v>
                </c:pt>
                <c:pt idx="212">
                  <c:v>15.922515899702024</c:v>
                </c:pt>
                <c:pt idx="213">
                  <c:v>15.797267777627379</c:v>
                </c:pt>
                <c:pt idx="214">
                  <c:v>15.721356187530352</c:v>
                </c:pt>
                <c:pt idx="215">
                  <c:v>15.78651498508907</c:v>
                </c:pt>
                <c:pt idx="216">
                  <c:v>16.025411823053684</c:v>
                </c:pt>
                <c:pt idx="217">
                  <c:v>16.46950386193522</c:v>
                </c:pt>
                <c:pt idx="218">
                  <c:v>16.637323861764369</c:v>
                </c:pt>
                <c:pt idx="219">
                  <c:v>16.88786723876424</c:v>
                </c:pt>
                <c:pt idx="220">
                  <c:v>16.595994025268439</c:v>
                </c:pt>
                <c:pt idx="221">
                  <c:v>16.145995340445609</c:v>
                </c:pt>
                <c:pt idx="222">
                  <c:v>16.103285430411017</c:v>
                </c:pt>
                <c:pt idx="223">
                  <c:v>16.404487668762343</c:v>
                </c:pt>
                <c:pt idx="224">
                  <c:v>16.625748895370108</c:v>
                </c:pt>
                <c:pt idx="225">
                  <c:v>16.519008403599788</c:v>
                </c:pt>
                <c:pt idx="226">
                  <c:v>16.272584822921669</c:v>
                </c:pt>
                <c:pt idx="227">
                  <c:v>16.187296952785658</c:v>
                </c:pt>
                <c:pt idx="228">
                  <c:v>16.231540459111514</c:v>
                </c:pt>
                <c:pt idx="229">
                  <c:v>16.590138689124238</c:v>
                </c:pt>
                <c:pt idx="230">
                  <c:v>16.553925262040785</c:v>
                </c:pt>
                <c:pt idx="231">
                  <c:v>16.45713380159571</c:v>
                </c:pt>
                <c:pt idx="232">
                  <c:v>16.468774062569565</c:v>
                </c:pt>
                <c:pt idx="233">
                  <c:v>16.667158171918089</c:v>
                </c:pt>
                <c:pt idx="234">
                  <c:v>17.089063908781885</c:v>
                </c:pt>
                <c:pt idx="235">
                  <c:v>17.730396107476089</c:v>
                </c:pt>
                <c:pt idx="236">
                  <c:v>17.877889874988416</c:v>
                </c:pt>
                <c:pt idx="237">
                  <c:v>17.629423058169845</c:v>
                </c:pt>
                <c:pt idx="238">
                  <c:v>17.397510255518085</c:v>
                </c:pt>
                <c:pt idx="239">
                  <c:v>17.377384500108537</c:v>
                </c:pt>
                <c:pt idx="240">
                  <c:v>17.443758820270091</c:v>
                </c:pt>
                <c:pt idx="241">
                  <c:v>17.411327988721848</c:v>
                </c:pt>
                <c:pt idx="242">
                  <c:v>17.424323654365331</c:v>
                </c:pt>
                <c:pt idx="243">
                  <c:v>17.472389729858456</c:v>
                </c:pt>
                <c:pt idx="244">
                  <c:v>17.417617023504516</c:v>
                </c:pt>
                <c:pt idx="245">
                  <c:v>17.173837954827331</c:v>
                </c:pt>
                <c:pt idx="246">
                  <c:v>17.047750066148897</c:v>
                </c:pt>
                <c:pt idx="247">
                  <c:v>17.187936019486628</c:v>
                </c:pt>
                <c:pt idx="248">
                  <c:v>17.44273918281624</c:v>
                </c:pt>
                <c:pt idx="249">
                  <c:v>17.586148149953672</c:v>
                </c:pt>
                <c:pt idx="250">
                  <c:v>17.640396191486687</c:v>
                </c:pt>
                <c:pt idx="251">
                  <c:v>17.428490377324067</c:v>
                </c:pt>
                <c:pt idx="252">
                  <c:v>17.377896397476341</c:v>
                </c:pt>
                <c:pt idx="253">
                  <c:v>17.183857355354817</c:v>
                </c:pt>
                <c:pt idx="254">
                  <c:v>16.987962557077221</c:v>
                </c:pt>
                <c:pt idx="255">
                  <c:v>16.61770295862215</c:v>
                </c:pt>
                <c:pt idx="256">
                  <c:v>16.384018196128913</c:v>
                </c:pt>
                <c:pt idx="257">
                  <c:v>16.408037641671541</c:v>
                </c:pt>
                <c:pt idx="258">
                  <c:v>16.784981377407501</c:v>
                </c:pt>
                <c:pt idx="259">
                  <c:v>17.189682138035167</c:v>
                </c:pt>
                <c:pt idx="260">
                  <c:v>17.355434484397396</c:v>
                </c:pt>
                <c:pt idx="261">
                  <c:v>17.592411643095215</c:v>
                </c:pt>
                <c:pt idx="262">
                  <c:v>17.882175029366334</c:v>
                </c:pt>
                <c:pt idx="263">
                  <c:v>18.143363950631841</c:v>
                </c:pt>
                <c:pt idx="264">
                  <c:v>18.381073835987799</c:v>
                </c:pt>
                <c:pt idx="265">
                  <c:v>18.416837835419329</c:v>
                </c:pt>
                <c:pt idx="266">
                  <c:v>18.157542759364635</c:v>
                </c:pt>
                <c:pt idx="267">
                  <c:v>17.882451948693902</c:v>
                </c:pt>
                <c:pt idx="268">
                  <c:v>17.86734762325024</c:v>
                </c:pt>
                <c:pt idx="269">
                  <c:v>18.156704785180775</c:v>
                </c:pt>
                <c:pt idx="270">
                  <c:v>18.194982505586061</c:v>
                </c:pt>
                <c:pt idx="271">
                  <c:v>18.121369960005044</c:v>
                </c:pt>
                <c:pt idx="272">
                  <c:v>18.163199236332829</c:v>
                </c:pt>
                <c:pt idx="273">
                  <c:v>18.315885540453216</c:v>
                </c:pt>
                <c:pt idx="274">
                  <c:v>18.457319305872929</c:v>
                </c:pt>
                <c:pt idx="275">
                  <c:v>18.57852871034822</c:v>
                </c:pt>
                <c:pt idx="276">
                  <c:v>18.687867066805389</c:v>
                </c:pt>
                <c:pt idx="277">
                  <c:v>18.334743072744857</c:v>
                </c:pt>
                <c:pt idx="278">
                  <c:v>17.947697931047795</c:v>
                </c:pt>
                <c:pt idx="279">
                  <c:v>18.026382330524058</c:v>
                </c:pt>
                <c:pt idx="280">
                  <c:v>18.429934439574261</c:v>
                </c:pt>
                <c:pt idx="281">
                  <c:v>18.62719875834491</c:v>
                </c:pt>
                <c:pt idx="282">
                  <c:v>18.601527042056027</c:v>
                </c:pt>
                <c:pt idx="283">
                  <c:v>18.5918813157881</c:v>
                </c:pt>
                <c:pt idx="284">
                  <c:v>18.683808604667057</c:v>
                </c:pt>
                <c:pt idx="285">
                  <c:v>18.919485235795658</c:v>
                </c:pt>
                <c:pt idx="286">
                  <c:v>18.962269497654258</c:v>
                </c:pt>
                <c:pt idx="287">
                  <c:v>18.828827185908771</c:v>
                </c:pt>
                <c:pt idx="288">
                  <c:v>18.816563213302061</c:v>
                </c:pt>
                <c:pt idx="289">
                  <c:v>19.111915310813693</c:v>
                </c:pt>
                <c:pt idx="290">
                  <c:v>19.156114179028791</c:v>
                </c:pt>
                <c:pt idx="291">
                  <c:v>18.811341488973177</c:v>
                </c:pt>
                <c:pt idx="292">
                  <c:v>18.311750817600178</c:v>
                </c:pt>
                <c:pt idx="293">
                  <c:v>18.412848370338594</c:v>
                </c:pt>
                <c:pt idx="294">
                  <c:v>19.107328545525668</c:v>
                </c:pt>
                <c:pt idx="295">
                  <c:v>19.809267262777599</c:v>
                </c:pt>
                <c:pt idx="296">
                  <c:v>19.831614310932608</c:v>
                </c:pt>
                <c:pt idx="297">
                  <c:v>19.449555560011103</c:v>
                </c:pt>
                <c:pt idx="298">
                  <c:v>19.49007353887821</c:v>
                </c:pt>
                <c:pt idx="299">
                  <c:v>19.476810546398834</c:v>
                </c:pt>
                <c:pt idx="300">
                  <c:v>19.253718274510454</c:v>
                </c:pt>
                <c:pt idx="301">
                  <c:v>19.110591940784158</c:v>
                </c:pt>
                <c:pt idx="302">
                  <c:v>19.470286241380698</c:v>
                </c:pt>
                <c:pt idx="303">
                  <c:v>19.854962984875044</c:v>
                </c:pt>
                <c:pt idx="304">
                  <c:v>20.110600670162032</c:v>
                </c:pt>
                <c:pt idx="305">
                  <c:v>20.311250478560897</c:v>
                </c:pt>
                <c:pt idx="306">
                  <c:v>20.623403330968628</c:v>
                </c:pt>
                <c:pt idx="307">
                  <c:v>20.826595610401387</c:v>
                </c:pt>
                <c:pt idx="308">
                  <c:v>20.702868928473272</c:v>
                </c:pt>
                <c:pt idx="309">
                  <c:v>20.311457259994587</c:v>
                </c:pt>
                <c:pt idx="310">
                  <c:v>19.89357730290341</c:v>
                </c:pt>
                <c:pt idx="311">
                  <c:v>19.79731919074105</c:v>
                </c:pt>
                <c:pt idx="312">
                  <c:v>19.85540315630017</c:v>
                </c:pt>
                <c:pt idx="313">
                  <c:v>19.763948701487603</c:v>
                </c:pt>
                <c:pt idx="314">
                  <c:v>19.674444271619777</c:v>
                </c:pt>
                <c:pt idx="315">
                  <c:v>19.761596670166316</c:v>
                </c:pt>
                <c:pt idx="316">
                  <c:v>19.730359789931825</c:v>
                </c:pt>
                <c:pt idx="317">
                  <c:v>19.499873334247592</c:v>
                </c:pt>
                <c:pt idx="318">
                  <c:v>19.43508297401765</c:v>
                </c:pt>
                <c:pt idx="319">
                  <c:v>19.640014388037013</c:v>
                </c:pt>
                <c:pt idx="320">
                  <c:v>19.565307102765814</c:v>
                </c:pt>
                <c:pt idx="321">
                  <c:v>19.429284392712972</c:v>
                </c:pt>
                <c:pt idx="322">
                  <c:v>19.414581727610273</c:v>
                </c:pt>
                <c:pt idx="323">
                  <c:v>19.61374810634339</c:v>
                </c:pt>
                <c:pt idx="324">
                  <c:v>19.857304781632852</c:v>
                </c:pt>
                <c:pt idx="325">
                  <c:v>19.830985289641408</c:v>
                </c:pt>
                <c:pt idx="326">
                  <c:v>19.742898682661625</c:v>
                </c:pt>
                <c:pt idx="327">
                  <c:v>19.66991578898228</c:v>
                </c:pt>
                <c:pt idx="328">
                  <c:v>19.930251084567388</c:v>
                </c:pt>
                <c:pt idx="329">
                  <c:v>20.074766092266081</c:v>
                </c:pt>
                <c:pt idx="330">
                  <c:v>19.697844656983488</c:v>
                </c:pt>
                <c:pt idx="331">
                  <c:v>19.403078746622196</c:v>
                </c:pt>
                <c:pt idx="332">
                  <c:v>19.243078737400008</c:v>
                </c:pt>
                <c:pt idx="333">
                  <c:v>19.1914786555988</c:v>
                </c:pt>
                <c:pt idx="334">
                  <c:v>19.343279150276782</c:v>
                </c:pt>
                <c:pt idx="335">
                  <c:v>19.354506586845265</c:v>
                </c:pt>
                <c:pt idx="336">
                  <c:v>19.404154403278923</c:v>
                </c:pt>
                <c:pt idx="337">
                  <c:v>19.48174699233331</c:v>
                </c:pt>
                <c:pt idx="338">
                  <c:v>19.977628426564561</c:v>
                </c:pt>
                <c:pt idx="339">
                  <c:v>20.626796086311565</c:v>
                </c:pt>
                <c:pt idx="340">
                  <c:v>21.12751373409321</c:v>
                </c:pt>
                <c:pt idx="341">
                  <c:v>21.291707843050673</c:v>
                </c:pt>
                <c:pt idx="342">
                  <c:v>21.043064586874671</c:v>
                </c:pt>
                <c:pt idx="343">
                  <c:v>20.667377135951391</c:v>
                </c:pt>
                <c:pt idx="344">
                  <c:v>20.589459020956607</c:v>
                </c:pt>
                <c:pt idx="345">
                  <c:v>20.863062834846826</c:v>
                </c:pt>
                <c:pt idx="346">
                  <c:v>21.001489245381645</c:v>
                </c:pt>
                <c:pt idx="347">
                  <c:v>20.88958299856597</c:v>
                </c:pt>
                <c:pt idx="348">
                  <c:v>20.89014523055944</c:v>
                </c:pt>
                <c:pt idx="349">
                  <c:v>21.122836361449913</c:v>
                </c:pt>
              </c:numCache>
            </c:numRef>
          </c:yVal>
          <c:smooth val="0"/>
        </c:ser>
        <c:ser>
          <c:idx val="7"/>
          <c:order val="7"/>
          <c:tx>
            <c:v>Specimen: 9</c:v>
          </c:tx>
          <c:spPr>
            <a:ln w="12700">
              <a:solidFill>
                <a:srgbClr val="F1A78A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Data'!$O$4:$O$361</c:f>
              <c:numCache>
                <c:formatCode>General</c:formatCode>
                <c:ptCount val="358"/>
                <c:pt idx="0">
                  <c:v>3.8135046853623953</c:v>
                </c:pt>
                <c:pt idx="1">
                  <c:v>4.5156753028394787</c:v>
                </c:pt>
                <c:pt idx="2">
                  <c:v>4.0896757876258247</c:v>
                </c:pt>
                <c:pt idx="3">
                  <c:v>5.2320915635257652</c:v>
                </c:pt>
                <c:pt idx="4">
                  <c:v>6.361727625491171</c:v>
                </c:pt>
                <c:pt idx="5">
                  <c:v>7.3050516822975009</c:v>
                </c:pt>
                <c:pt idx="6">
                  <c:v>7.3982050576917171</c:v>
                </c:pt>
                <c:pt idx="7">
                  <c:v>7.4016616292318425</c:v>
                </c:pt>
                <c:pt idx="8">
                  <c:v>8.5212380559661529</c:v>
                </c:pt>
                <c:pt idx="9">
                  <c:v>9.1360546089392738</c:v>
                </c:pt>
                <c:pt idx="10">
                  <c:v>8.7099598173772712</c:v>
                </c:pt>
                <c:pt idx="11">
                  <c:v>9.8727131040992457</c:v>
                </c:pt>
                <c:pt idx="12">
                  <c:v>10.20792830804387</c:v>
                </c:pt>
                <c:pt idx="13">
                  <c:v>10.574281115314138</c:v>
                </c:pt>
                <c:pt idx="14">
                  <c:v>10.781010418195878</c:v>
                </c:pt>
                <c:pt idx="15">
                  <c:v>12.456214156774999</c:v>
                </c:pt>
                <c:pt idx="16">
                  <c:v>12.583677084782096</c:v>
                </c:pt>
                <c:pt idx="17">
                  <c:v>13.315676175663405</c:v>
                </c:pt>
                <c:pt idx="18">
                  <c:v>13.644342012933953</c:v>
                </c:pt>
                <c:pt idx="19">
                  <c:v>13.639535627215409</c:v>
                </c:pt>
                <c:pt idx="20">
                  <c:v>13.876338485079829</c:v>
                </c:pt>
                <c:pt idx="21">
                  <c:v>14.514122638551372</c:v>
                </c:pt>
                <c:pt idx="22">
                  <c:v>14.824558590831288</c:v>
                </c:pt>
                <c:pt idx="23">
                  <c:v>16.059681531345809</c:v>
                </c:pt>
                <c:pt idx="24">
                  <c:v>16.53028569689809</c:v>
                </c:pt>
                <c:pt idx="25">
                  <c:v>17.392050749296946</c:v>
                </c:pt>
                <c:pt idx="26">
                  <c:v>17.849999565680005</c:v>
                </c:pt>
                <c:pt idx="27">
                  <c:v>17.888847946316723</c:v>
                </c:pt>
                <c:pt idx="28">
                  <c:v>18.539698117086495</c:v>
                </c:pt>
                <c:pt idx="29">
                  <c:v>18.889828937804339</c:v>
                </c:pt>
                <c:pt idx="30">
                  <c:v>19.200079733146378</c:v>
                </c:pt>
                <c:pt idx="31">
                  <c:v>20.088470667306684</c:v>
                </c:pt>
                <c:pt idx="32">
                  <c:v>20.601345339873021</c:v>
                </c:pt>
                <c:pt idx="33">
                  <c:v>21.269341402101926</c:v>
                </c:pt>
                <c:pt idx="34">
                  <c:v>21.407062104213264</c:v>
                </c:pt>
                <c:pt idx="35">
                  <c:v>23.122811804809814</c:v>
                </c:pt>
                <c:pt idx="36">
                  <c:v>23.588517092702386</c:v>
                </c:pt>
                <c:pt idx="37">
                  <c:v>24.191178845642131</c:v>
                </c:pt>
                <c:pt idx="38">
                  <c:v>24.701683718930155</c:v>
                </c:pt>
                <c:pt idx="39">
                  <c:v>25.493932494385824</c:v>
                </c:pt>
                <c:pt idx="40">
                  <c:v>26.290504746498627</c:v>
                </c:pt>
                <c:pt idx="41">
                  <c:v>27.799737573417641</c:v>
                </c:pt>
                <c:pt idx="42">
                  <c:v>29.052285909885899</c:v>
                </c:pt>
                <c:pt idx="43">
                  <c:v>30.039733800327689</c:v>
                </c:pt>
                <c:pt idx="44">
                  <c:v>30.89994231360745</c:v>
                </c:pt>
                <c:pt idx="45">
                  <c:v>31.973475975509853</c:v>
                </c:pt>
                <c:pt idx="46">
                  <c:v>32.549542532196213</c:v>
                </c:pt>
                <c:pt idx="47">
                  <c:v>33.065154205616025</c:v>
                </c:pt>
                <c:pt idx="48">
                  <c:v>33.890200868367067</c:v>
                </c:pt>
                <c:pt idx="49">
                  <c:v>34.425278249910555</c:v>
                </c:pt>
                <c:pt idx="50">
                  <c:v>35.190045832786709</c:v>
                </c:pt>
                <c:pt idx="51">
                  <c:v>35.94336909814092</c:v>
                </c:pt>
                <c:pt idx="52">
                  <c:v>36.893321083637716</c:v>
                </c:pt>
                <c:pt idx="53">
                  <c:v>37.486224230422444</c:v>
                </c:pt>
                <c:pt idx="54">
                  <c:v>38.347820696222001</c:v>
                </c:pt>
                <c:pt idx="55">
                  <c:v>38.853573595249237</c:v>
                </c:pt>
                <c:pt idx="56">
                  <c:v>39.793033478694383</c:v>
                </c:pt>
                <c:pt idx="57">
                  <c:v>41.02630739356163</c:v>
                </c:pt>
                <c:pt idx="58">
                  <c:v>42.179042460668683</c:v>
                </c:pt>
                <c:pt idx="59">
                  <c:v>43.257213716683268</c:v>
                </c:pt>
                <c:pt idx="60">
                  <c:v>44.096374164315897</c:v>
                </c:pt>
                <c:pt idx="61">
                  <c:v>44.787609952888538</c:v>
                </c:pt>
                <c:pt idx="62">
                  <c:v>45.848787581802505</c:v>
                </c:pt>
                <c:pt idx="63">
                  <c:v>46.996956850533614</c:v>
                </c:pt>
                <c:pt idx="64">
                  <c:v>48.055003383127612</c:v>
                </c:pt>
                <c:pt idx="65">
                  <c:v>48.768579153274224</c:v>
                </c:pt>
                <c:pt idx="66">
                  <c:v>49.972715006988061</c:v>
                </c:pt>
                <c:pt idx="67">
                  <c:v>51.089442581139863</c:v>
                </c:pt>
                <c:pt idx="68">
                  <c:v>51.72937762571862</c:v>
                </c:pt>
                <c:pt idx="69">
                  <c:v>52.703659218068488</c:v>
                </c:pt>
                <c:pt idx="70">
                  <c:v>53.855316614017617</c:v>
                </c:pt>
                <c:pt idx="71">
                  <c:v>54.730626877062022</c:v>
                </c:pt>
                <c:pt idx="72">
                  <c:v>55.717437499747156</c:v>
                </c:pt>
                <c:pt idx="73">
                  <c:v>56.767884435160632</c:v>
                </c:pt>
                <c:pt idx="74">
                  <c:v>57.606805882737653</c:v>
                </c:pt>
                <c:pt idx="75">
                  <c:v>58.605318518444292</c:v>
                </c:pt>
                <c:pt idx="76">
                  <c:v>59.480562176678987</c:v>
                </c:pt>
                <c:pt idx="77">
                  <c:v>60.522570198609088</c:v>
                </c:pt>
                <c:pt idx="78">
                  <c:v>61.403857796162058</c:v>
                </c:pt>
                <c:pt idx="79">
                  <c:v>62.222404322650284</c:v>
                </c:pt>
                <c:pt idx="80">
                  <c:v>63.235605938114723</c:v>
                </c:pt>
                <c:pt idx="81">
                  <c:v>64.090726810051464</c:v>
                </c:pt>
                <c:pt idx="82">
                  <c:v>65.00624342853925</c:v>
                </c:pt>
                <c:pt idx="83">
                  <c:v>66.076092808511078</c:v>
                </c:pt>
                <c:pt idx="84">
                  <c:v>66.81420510658387</c:v>
                </c:pt>
                <c:pt idx="85">
                  <c:v>67.819465113792717</c:v>
                </c:pt>
                <c:pt idx="86">
                  <c:v>68.708142574210754</c:v>
                </c:pt>
                <c:pt idx="87">
                  <c:v>69.432458910085273</c:v>
                </c:pt>
                <c:pt idx="88">
                  <c:v>70.303536093687129</c:v>
                </c:pt>
                <c:pt idx="89">
                  <c:v>71.150760586950597</c:v>
                </c:pt>
                <c:pt idx="90">
                  <c:v>72.063450218782123</c:v>
                </c:pt>
                <c:pt idx="91">
                  <c:v>72.930178552925057</c:v>
                </c:pt>
                <c:pt idx="92">
                  <c:v>73.992691280803029</c:v>
                </c:pt>
                <c:pt idx="93">
                  <c:v>74.848894970099238</c:v>
                </c:pt>
                <c:pt idx="94">
                  <c:v>75.832328566570425</c:v>
                </c:pt>
                <c:pt idx="95">
                  <c:v>76.996909445858989</c:v>
                </c:pt>
                <c:pt idx="96">
                  <c:v>77.848801391998094</c:v>
                </c:pt>
                <c:pt idx="97">
                  <c:v>78.447206200433357</c:v>
                </c:pt>
                <c:pt idx="98">
                  <c:v>79.448466018560239</c:v>
                </c:pt>
                <c:pt idx="99">
                  <c:v>80.462872601174894</c:v>
                </c:pt>
                <c:pt idx="100">
                  <c:v>81.318895947648997</c:v>
                </c:pt>
                <c:pt idx="101">
                  <c:v>82.33132335713492</c:v>
                </c:pt>
                <c:pt idx="102">
                  <c:v>83.561050693994503</c:v>
                </c:pt>
                <c:pt idx="103">
                  <c:v>84.583589424245147</c:v>
                </c:pt>
                <c:pt idx="104">
                  <c:v>85.687923881998685</c:v>
                </c:pt>
                <c:pt idx="105">
                  <c:v>86.649767700146299</c:v>
                </c:pt>
                <c:pt idx="106">
                  <c:v>87.630568787534102</c:v>
                </c:pt>
                <c:pt idx="107">
                  <c:v>88.588739119515594</c:v>
                </c:pt>
                <c:pt idx="108">
                  <c:v>89.396872706782091</c:v>
                </c:pt>
                <c:pt idx="109">
                  <c:v>90.634239938703956</c:v>
                </c:pt>
                <c:pt idx="110">
                  <c:v>91.769400686856955</c:v>
                </c:pt>
                <c:pt idx="111">
                  <c:v>92.687058397211189</c:v>
                </c:pt>
                <c:pt idx="112">
                  <c:v>93.91549711477272</c:v>
                </c:pt>
                <c:pt idx="113">
                  <c:v>95.081871090129752</c:v>
                </c:pt>
                <c:pt idx="114">
                  <c:v>96.186941704815638</c:v>
                </c:pt>
                <c:pt idx="115">
                  <c:v>97.517256719636222</c:v>
                </c:pt>
                <c:pt idx="116">
                  <c:v>98.719833341237177</c:v>
                </c:pt>
                <c:pt idx="117">
                  <c:v>100.09104591846011</c:v>
                </c:pt>
                <c:pt idx="118">
                  <c:v>101.37485212918787</c:v>
                </c:pt>
                <c:pt idx="119">
                  <c:v>102.57869775460046</c:v>
                </c:pt>
                <c:pt idx="120">
                  <c:v>103.5892270685038</c:v>
                </c:pt>
                <c:pt idx="121">
                  <c:v>104.64795279969888</c:v>
                </c:pt>
                <c:pt idx="122">
                  <c:v>106.17184260566928</c:v>
                </c:pt>
                <c:pt idx="123">
                  <c:v>107.64304835977885</c:v>
                </c:pt>
                <c:pt idx="124">
                  <c:v>108.68284267987087</c:v>
                </c:pt>
                <c:pt idx="125">
                  <c:v>110.19533083638521</c:v>
                </c:pt>
                <c:pt idx="126">
                  <c:v>111.44672623753937</c:v>
                </c:pt>
                <c:pt idx="127">
                  <c:v>112.84142563212971</c:v>
                </c:pt>
                <c:pt idx="128">
                  <c:v>114.09582757002936</c:v>
                </c:pt>
                <c:pt idx="129">
                  <c:v>115.33046261268886</c:v>
                </c:pt>
                <c:pt idx="130">
                  <c:v>116.7117469511207</c:v>
                </c:pt>
                <c:pt idx="131">
                  <c:v>118.14925284829114</c:v>
                </c:pt>
                <c:pt idx="132">
                  <c:v>119.65907409158265</c:v>
                </c:pt>
                <c:pt idx="133">
                  <c:v>121.36802067436922</c:v>
                </c:pt>
                <c:pt idx="134">
                  <c:v>122.83160390737369</c:v>
                </c:pt>
                <c:pt idx="135">
                  <c:v>124.77724133563243</c:v>
                </c:pt>
                <c:pt idx="136">
                  <c:v>126.55180515796016</c:v>
                </c:pt>
                <c:pt idx="137">
                  <c:v>128.5612156639296</c:v>
                </c:pt>
                <c:pt idx="138">
                  <c:v>130.69181272393669</c:v>
                </c:pt>
                <c:pt idx="139">
                  <c:v>132.69789806845199</c:v>
                </c:pt>
                <c:pt idx="140">
                  <c:v>134.71242581009867</c:v>
                </c:pt>
                <c:pt idx="141">
                  <c:v>136.64455408714176</c:v>
                </c:pt>
                <c:pt idx="142">
                  <c:v>139.37212208495566</c:v>
                </c:pt>
                <c:pt idx="143">
                  <c:v>142.37512802094528</c:v>
                </c:pt>
                <c:pt idx="144">
                  <c:v>147.21465775508364</c:v>
                </c:pt>
                <c:pt idx="145">
                  <c:v>153.35420686646825</c:v>
                </c:pt>
                <c:pt idx="146">
                  <c:v>157.26001884417948</c:v>
                </c:pt>
                <c:pt idx="147">
                  <c:v>160.00953864965734</c:v>
                </c:pt>
                <c:pt idx="148">
                  <c:v>162.77897181884583</c:v>
                </c:pt>
                <c:pt idx="149">
                  <c:v>165.15107792016929</c:v>
                </c:pt>
                <c:pt idx="150">
                  <c:v>167.14036550418103</c:v>
                </c:pt>
                <c:pt idx="151">
                  <c:v>169.76204988262057</c:v>
                </c:pt>
                <c:pt idx="152">
                  <c:v>173.5820528263275</c:v>
                </c:pt>
                <c:pt idx="153">
                  <c:v>176.83084362315898</c:v>
                </c:pt>
                <c:pt idx="154">
                  <c:v>180.33587091618523</c:v>
                </c:pt>
                <c:pt idx="155">
                  <c:v>183.33986427809432</c:v>
                </c:pt>
                <c:pt idx="156">
                  <c:v>185.46258189997295</c:v>
                </c:pt>
                <c:pt idx="157">
                  <c:v>187.75773527389947</c:v>
                </c:pt>
                <c:pt idx="158">
                  <c:v>190.56480360830253</c:v>
                </c:pt>
                <c:pt idx="159">
                  <c:v>193.75544115164314</c:v>
                </c:pt>
                <c:pt idx="160">
                  <c:v>197.67789160447418</c:v>
                </c:pt>
                <c:pt idx="161">
                  <c:v>201.07690774168358</c:v>
                </c:pt>
                <c:pt idx="162">
                  <c:v>204.00848557661632</c:v>
                </c:pt>
                <c:pt idx="163">
                  <c:v>206.8999326074607</c:v>
                </c:pt>
                <c:pt idx="164">
                  <c:v>210.65812597282377</c:v>
                </c:pt>
                <c:pt idx="165">
                  <c:v>213.53806942012099</c:v>
                </c:pt>
                <c:pt idx="166">
                  <c:v>217.4658763164974</c:v>
                </c:pt>
                <c:pt idx="167">
                  <c:v>222.91609693656</c:v>
                </c:pt>
                <c:pt idx="168">
                  <c:v>225.89274819625163</c:v>
                </c:pt>
                <c:pt idx="169">
                  <c:v>229.09709586633252</c:v>
                </c:pt>
                <c:pt idx="170">
                  <c:v>233.52127107898747</c:v>
                </c:pt>
                <c:pt idx="171">
                  <c:v>236.42547892757224</c:v>
                </c:pt>
                <c:pt idx="172">
                  <c:v>238.87306732767811</c:v>
                </c:pt>
                <c:pt idx="173">
                  <c:v>243.00218261228443</c:v>
                </c:pt>
                <c:pt idx="174">
                  <c:v>246.06564304330888</c:v>
                </c:pt>
                <c:pt idx="175">
                  <c:v>249.16384173658935</c:v>
                </c:pt>
                <c:pt idx="176">
                  <c:v>252.11765346128996</c:v>
                </c:pt>
                <c:pt idx="177">
                  <c:v>256.27786246509237</c:v>
                </c:pt>
                <c:pt idx="178">
                  <c:v>258.74921975530532</c:v>
                </c:pt>
                <c:pt idx="179">
                  <c:v>261.91750331481256</c:v>
                </c:pt>
                <c:pt idx="180">
                  <c:v>265.08442260223245</c:v>
                </c:pt>
                <c:pt idx="181">
                  <c:v>268.38293068271338</c:v>
                </c:pt>
                <c:pt idx="182">
                  <c:v>272.31768693789189</c:v>
                </c:pt>
                <c:pt idx="183">
                  <c:v>276.05868423745272</c:v>
                </c:pt>
                <c:pt idx="184">
                  <c:v>279.20400695722589</c:v>
                </c:pt>
                <c:pt idx="185">
                  <c:v>282.24677870849598</c:v>
                </c:pt>
                <c:pt idx="186">
                  <c:v>285.48602333260607</c:v>
                </c:pt>
                <c:pt idx="187">
                  <c:v>288.84855868496504</c:v>
                </c:pt>
                <c:pt idx="188">
                  <c:v>292.53197061805571</c:v>
                </c:pt>
                <c:pt idx="189">
                  <c:v>296.3663535319406</c:v>
                </c:pt>
                <c:pt idx="190">
                  <c:v>299.83526585852672</c:v>
                </c:pt>
                <c:pt idx="191">
                  <c:v>303.22388075372839</c:v>
                </c:pt>
                <c:pt idx="192">
                  <c:v>306.75304310368381</c:v>
                </c:pt>
                <c:pt idx="193">
                  <c:v>309.64048556757649</c:v>
                </c:pt>
                <c:pt idx="194">
                  <c:v>315.87077579682932</c:v>
                </c:pt>
                <c:pt idx="195">
                  <c:v>320.3784157766728</c:v>
                </c:pt>
                <c:pt idx="196">
                  <c:v>324.51652611743816</c:v>
                </c:pt>
                <c:pt idx="197">
                  <c:v>329.08222119723104</c:v>
                </c:pt>
                <c:pt idx="198">
                  <c:v>333.12876015628296</c:v>
                </c:pt>
                <c:pt idx="199">
                  <c:v>337.30230477725661</c:v>
                </c:pt>
                <c:pt idx="200">
                  <c:v>340.41005718134659</c:v>
                </c:pt>
                <c:pt idx="201">
                  <c:v>344.03773631097295</c:v>
                </c:pt>
                <c:pt idx="202">
                  <c:v>347.32346635954116</c:v>
                </c:pt>
                <c:pt idx="203">
                  <c:v>350.92671331568016</c:v>
                </c:pt>
                <c:pt idx="204">
                  <c:v>354.4432469084233</c:v>
                </c:pt>
                <c:pt idx="205">
                  <c:v>357.73444607606859</c:v>
                </c:pt>
                <c:pt idx="206">
                  <c:v>362.70921686261755</c:v>
                </c:pt>
                <c:pt idx="207">
                  <c:v>366.50966328390285</c:v>
                </c:pt>
                <c:pt idx="208">
                  <c:v>370.4815003167688</c:v>
                </c:pt>
                <c:pt idx="209">
                  <c:v>374.34560851912784</c:v>
                </c:pt>
                <c:pt idx="210">
                  <c:v>378.03754622502123</c:v>
                </c:pt>
                <c:pt idx="211">
                  <c:v>382.71062339366995</c:v>
                </c:pt>
                <c:pt idx="212">
                  <c:v>386.79231367408505</c:v>
                </c:pt>
                <c:pt idx="213">
                  <c:v>391.31862900862041</c:v>
                </c:pt>
                <c:pt idx="214">
                  <c:v>395.41216075203545</c:v>
                </c:pt>
                <c:pt idx="215">
                  <c:v>399.47028504674665</c:v>
                </c:pt>
                <c:pt idx="216">
                  <c:v>404.37715465900408</c:v>
                </c:pt>
                <c:pt idx="217">
                  <c:v>409.50592516149618</c:v>
                </c:pt>
                <c:pt idx="218">
                  <c:v>413.63559527624682</c:v>
                </c:pt>
                <c:pt idx="219">
                  <c:v>420.5845023631108</c:v>
                </c:pt>
                <c:pt idx="220">
                  <c:v>426.48491261198308</c:v>
                </c:pt>
                <c:pt idx="221">
                  <c:v>432.28759210118682</c:v>
                </c:pt>
                <c:pt idx="222">
                  <c:v>437.16015904560101</c:v>
                </c:pt>
                <c:pt idx="223">
                  <c:v>443.03570691236496</c:v>
                </c:pt>
                <c:pt idx="224">
                  <c:v>449.59923513357825</c:v>
                </c:pt>
                <c:pt idx="225">
                  <c:v>456.23530842429773</c:v>
                </c:pt>
                <c:pt idx="226">
                  <c:v>461.62418919115487</c:v>
                </c:pt>
                <c:pt idx="227">
                  <c:v>467.20949783175394</c:v>
                </c:pt>
                <c:pt idx="228">
                  <c:v>472.439487098923</c:v>
                </c:pt>
                <c:pt idx="229">
                  <c:v>477.29282074524343</c:v>
                </c:pt>
                <c:pt idx="230">
                  <c:v>482.65178363552803</c:v>
                </c:pt>
                <c:pt idx="231">
                  <c:v>487.93120594702759</c:v>
                </c:pt>
                <c:pt idx="232">
                  <c:v>493.07546788680105</c:v>
                </c:pt>
                <c:pt idx="233">
                  <c:v>498.18702507992674</c:v>
                </c:pt>
                <c:pt idx="234">
                  <c:v>502.81960265842952</c:v>
                </c:pt>
                <c:pt idx="235">
                  <c:v>508.92959940394235</c:v>
                </c:pt>
                <c:pt idx="236">
                  <c:v>514.39325064386514</c:v>
                </c:pt>
                <c:pt idx="237">
                  <c:v>519.86654800581118</c:v>
                </c:pt>
                <c:pt idx="238">
                  <c:v>524.61001456064275</c:v>
                </c:pt>
                <c:pt idx="239">
                  <c:v>529.77293657230302</c:v>
                </c:pt>
                <c:pt idx="240">
                  <c:v>535.44513474239227</c:v>
                </c:pt>
                <c:pt idx="241">
                  <c:v>542.6084022633006</c:v>
                </c:pt>
                <c:pt idx="242">
                  <c:v>549.20830839153905</c:v>
                </c:pt>
                <c:pt idx="243">
                  <c:v>556.3699024386143</c:v>
                </c:pt>
                <c:pt idx="244">
                  <c:v>568.21390413946108</c:v>
                </c:pt>
                <c:pt idx="245">
                  <c:v>576.35687497530625</c:v>
                </c:pt>
                <c:pt idx="246">
                  <c:v>583.21586523337317</c:v>
                </c:pt>
                <c:pt idx="247">
                  <c:v>590.3552226359418</c:v>
                </c:pt>
                <c:pt idx="248">
                  <c:v>597.79374702454959</c:v>
                </c:pt>
                <c:pt idx="249">
                  <c:v>605.8664386148854</c:v>
                </c:pt>
                <c:pt idx="250">
                  <c:v>615.39614180918761</c:v>
                </c:pt>
                <c:pt idx="251">
                  <c:v>623.86766359280841</c:v>
                </c:pt>
                <c:pt idx="252">
                  <c:v>630.61748686100316</c:v>
                </c:pt>
                <c:pt idx="253">
                  <c:v>638.46641501436682</c:v>
                </c:pt>
                <c:pt idx="254">
                  <c:v>645.81865014015773</c:v>
                </c:pt>
                <c:pt idx="255">
                  <c:v>653.65961649317944</c:v>
                </c:pt>
                <c:pt idx="256">
                  <c:v>661.67965680652287</c:v>
                </c:pt>
                <c:pt idx="257">
                  <c:v>667.78475494861186</c:v>
                </c:pt>
                <c:pt idx="258">
                  <c:v>674.66978359575558</c:v>
                </c:pt>
                <c:pt idx="259">
                  <c:v>681.14497838508316</c:v>
                </c:pt>
                <c:pt idx="260">
                  <c:v>688.71487880456164</c:v>
                </c:pt>
                <c:pt idx="261">
                  <c:v>696.01462164990323</c:v>
                </c:pt>
                <c:pt idx="262">
                  <c:v>702.59632335580625</c:v>
                </c:pt>
                <c:pt idx="263">
                  <c:v>709.73563076745188</c:v>
                </c:pt>
                <c:pt idx="264">
                  <c:v>718.21244818118373</c:v>
                </c:pt>
                <c:pt idx="265">
                  <c:v>725.91105285787978</c:v>
                </c:pt>
                <c:pt idx="266">
                  <c:v>733.59417677024283</c:v>
                </c:pt>
                <c:pt idx="267">
                  <c:v>741.02780910579042</c:v>
                </c:pt>
                <c:pt idx="268">
                  <c:v>749.57918437719195</c:v>
                </c:pt>
                <c:pt idx="269">
                  <c:v>757.13996128617964</c:v>
                </c:pt>
                <c:pt idx="270">
                  <c:v>764.70915759477566</c:v>
                </c:pt>
                <c:pt idx="271">
                  <c:v>771.316601147754</c:v>
                </c:pt>
                <c:pt idx="272">
                  <c:v>778.61526258414483</c:v>
                </c:pt>
                <c:pt idx="273">
                  <c:v>785.49056773385507</c:v>
                </c:pt>
                <c:pt idx="274">
                  <c:v>794.42712245409996</c:v>
                </c:pt>
                <c:pt idx="275">
                  <c:v>802.33816351330415</c:v>
                </c:pt>
                <c:pt idx="276">
                  <c:v>810.56741264816196</c:v>
                </c:pt>
                <c:pt idx="277">
                  <c:v>818.63738454021211</c:v>
                </c:pt>
                <c:pt idx="278">
                  <c:v>826.24152503891082</c:v>
                </c:pt>
                <c:pt idx="279">
                  <c:v>833.5472904692316</c:v>
                </c:pt>
                <c:pt idx="280">
                  <c:v>841.64330820416546</c:v>
                </c:pt>
                <c:pt idx="281">
                  <c:v>849.74445596991097</c:v>
                </c:pt>
                <c:pt idx="282">
                  <c:v>859.74715961557263</c:v>
                </c:pt>
                <c:pt idx="283">
                  <c:v>868.03948087018478</c:v>
                </c:pt>
                <c:pt idx="284">
                  <c:v>875.77431016228388</c:v>
                </c:pt>
                <c:pt idx="285">
                  <c:v>887.56956720487335</c:v>
                </c:pt>
                <c:pt idx="286">
                  <c:v>896.90003180666577</c:v>
                </c:pt>
                <c:pt idx="287">
                  <c:v>909.35430103497686</c:v>
                </c:pt>
                <c:pt idx="288">
                  <c:v>925.59312973888041</c:v>
                </c:pt>
                <c:pt idx="289">
                  <c:v>938.49709946144048</c:v>
                </c:pt>
                <c:pt idx="290">
                  <c:v>949.46763819573334</c:v>
                </c:pt>
                <c:pt idx="291">
                  <c:v>959.90085219149432</c:v>
                </c:pt>
                <c:pt idx="292">
                  <c:v>970.62318680022281</c:v>
                </c:pt>
                <c:pt idx="293">
                  <c:v>984.31779336584327</c:v>
                </c:pt>
                <c:pt idx="294">
                  <c:v>995.01108332808303</c:v>
                </c:pt>
                <c:pt idx="295">
                  <c:v>1006.5074718558815</c:v>
                </c:pt>
                <c:pt idx="296">
                  <c:v>1016.3238559928525</c:v>
                </c:pt>
                <c:pt idx="297">
                  <c:v>1028.5899674492189</c:v>
                </c:pt>
                <c:pt idx="298">
                  <c:v>1040.174540336217</c:v>
                </c:pt>
                <c:pt idx="299">
                  <c:v>1052.1363369857477</c:v>
                </c:pt>
                <c:pt idx="300">
                  <c:v>1062.9665168595457</c:v>
                </c:pt>
                <c:pt idx="301">
                  <c:v>1073.3991106263536</c:v>
                </c:pt>
                <c:pt idx="302">
                  <c:v>1083.5928810153184</c:v>
                </c:pt>
                <c:pt idx="303">
                  <c:v>1094.9079537589864</c:v>
                </c:pt>
                <c:pt idx="304">
                  <c:v>1107.3091879989449</c:v>
                </c:pt>
                <c:pt idx="305">
                  <c:v>1118.1584937877867</c:v>
                </c:pt>
                <c:pt idx="306">
                  <c:v>1130.5856147218976</c:v>
                </c:pt>
                <c:pt idx="307">
                  <c:v>1142.7186055525794</c:v>
                </c:pt>
                <c:pt idx="308">
                  <c:v>1154.9045932608801</c:v>
                </c:pt>
                <c:pt idx="309">
                  <c:v>1168.185447408626</c:v>
                </c:pt>
                <c:pt idx="310">
                  <c:v>1180.2959517849545</c:v>
                </c:pt>
                <c:pt idx="311">
                  <c:v>1192.720565114493</c:v>
                </c:pt>
                <c:pt idx="312">
                  <c:v>1204.9410159257936</c:v>
                </c:pt>
                <c:pt idx="313">
                  <c:v>1219.2327108902407</c:v>
                </c:pt>
                <c:pt idx="314">
                  <c:v>1230.8853853205028</c:v>
                </c:pt>
                <c:pt idx="315">
                  <c:v>1242.3429391490818</c:v>
                </c:pt>
                <c:pt idx="316">
                  <c:v>1254.9113631741952</c:v>
                </c:pt>
                <c:pt idx="317">
                  <c:v>1267.9736016461284</c:v>
                </c:pt>
                <c:pt idx="318">
                  <c:v>1280.7528874960215</c:v>
                </c:pt>
                <c:pt idx="319">
                  <c:v>1293.0704313325491</c:v>
                </c:pt>
                <c:pt idx="320">
                  <c:v>1315.7940371767504</c:v>
                </c:pt>
                <c:pt idx="321">
                  <c:v>1334.1966565079554</c:v>
                </c:pt>
                <c:pt idx="322">
                  <c:v>1348.4384202654344</c:v>
                </c:pt>
                <c:pt idx="323">
                  <c:v>1364.8441101888029</c:v>
                </c:pt>
                <c:pt idx="324">
                  <c:v>1380.6022629396091</c:v>
                </c:pt>
                <c:pt idx="325">
                  <c:v>1394.6790056661716</c:v>
                </c:pt>
                <c:pt idx="326">
                  <c:v>1408.359733955305</c:v>
                </c:pt>
                <c:pt idx="327">
                  <c:v>1424.1433352823024</c:v>
                </c:pt>
                <c:pt idx="328">
                  <c:v>1439.9767057821048</c:v>
                </c:pt>
                <c:pt idx="329">
                  <c:v>1456.118141900148</c:v>
                </c:pt>
                <c:pt idx="330">
                  <c:v>1475.6781356684867</c:v>
                </c:pt>
                <c:pt idx="331">
                  <c:v>1490.7019966449868</c:v>
                </c:pt>
                <c:pt idx="332">
                  <c:v>1505.3002644574701</c:v>
                </c:pt>
                <c:pt idx="333">
                  <c:v>1520.2036543410866</c:v>
                </c:pt>
                <c:pt idx="334">
                  <c:v>1537.1242782370632</c:v>
                </c:pt>
                <c:pt idx="335">
                  <c:v>1553.3226412732595</c:v>
                </c:pt>
                <c:pt idx="336">
                  <c:v>1569.2132861027028</c:v>
                </c:pt>
                <c:pt idx="337">
                  <c:v>1585.1812079227589</c:v>
                </c:pt>
                <c:pt idx="338">
                  <c:v>1602.1569775209982</c:v>
                </c:pt>
                <c:pt idx="339">
                  <c:v>1618.6692680948997</c:v>
                </c:pt>
                <c:pt idx="340">
                  <c:v>1635.6954790302198</c:v>
                </c:pt>
                <c:pt idx="341">
                  <c:v>1654.1151458526167</c:v>
                </c:pt>
                <c:pt idx="342">
                  <c:v>1672.5740150831664</c:v>
                </c:pt>
                <c:pt idx="343">
                  <c:v>1691.1010316406243</c:v>
                </c:pt>
                <c:pt idx="344">
                  <c:v>1710.8610189063402</c:v>
                </c:pt>
                <c:pt idx="345">
                  <c:v>1730.1830949338569</c:v>
                </c:pt>
                <c:pt idx="346">
                  <c:v>1749.8141460192001</c:v>
                </c:pt>
                <c:pt idx="347">
                  <c:v>1770.2950362470124</c:v>
                </c:pt>
                <c:pt idx="348">
                  <c:v>1789.7362867362044</c:v>
                </c:pt>
                <c:pt idx="349">
                  <c:v>1811.2495428703385</c:v>
                </c:pt>
                <c:pt idx="350">
                  <c:v>1834.3403284382669</c:v>
                </c:pt>
                <c:pt idx="351">
                  <c:v>1857.5690286496408</c:v>
                </c:pt>
                <c:pt idx="352">
                  <c:v>1877.8897543756018</c:v>
                </c:pt>
                <c:pt idx="353">
                  <c:v>1898.455592313692</c:v>
                </c:pt>
                <c:pt idx="354">
                  <c:v>1919.5660874529801</c:v>
                </c:pt>
                <c:pt idx="355">
                  <c:v>1941.7110003954156</c:v>
                </c:pt>
                <c:pt idx="356">
                  <c:v>1963.9459038553091</c:v>
                </c:pt>
                <c:pt idx="357">
                  <c:v>1985.6267944384533</c:v>
                </c:pt>
              </c:numCache>
            </c:numRef>
          </c:xVal>
          <c:yVal>
            <c:numRef>
              <c:f>'[CHS_Modulus.xlsx]NS Data'!$P$4:$P$361</c:f>
              <c:numCache>
                <c:formatCode>General</c:formatCode>
                <c:ptCount val="358"/>
                <c:pt idx="0">
                  <c:v>1.4104124120416636E-158</c:v>
                </c:pt>
                <c:pt idx="1">
                  <c:v>1.7869252009017298E-158</c:v>
                </c:pt>
                <c:pt idx="2">
                  <c:v>2.2018768670391448E-158</c:v>
                </c:pt>
                <c:pt idx="3">
                  <c:v>2.5783566443362221E-158</c:v>
                </c:pt>
                <c:pt idx="4">
                  <c:v>2.9319730101009701E-158</c:v>
                </c:pt>
                <c:pt idx="5">
                  <c:v>0.75381927382175218</c:v>
                </c:pt>
                <c:pt idx="6">
                  <c:v>0.82752687955646498</c:v>
                </c:pt>
                <c:pt idx="7">
                  <c:v>0.93028979531458744</c:v>
                </c:pt>
                <c:pt idx="8">
                  <c:v>1.0988708765845512</c:v>
                </c:pt>
                <c:pt idx="9">
                  <c:v>1.2527570359819247</c:v>
                </c:pt>
                <c:pt idx="10">
                  <c:v>1.3774515541684074</c:v>
                </c:pt>
                <c:pt idx="11">
                  <c:v>1.5465898758610421</c:v>
                </c:pt>
                <c:pt idx="12">
                  <c:v>1.6340068771644995</c:v>
                </c:pt>
                <c:pt idx="13">
                  <c:v>1.6837509880830281</c:v>
                </c:pt>
                <c:pt idx="14">
                  <c:v>1.7163246218131369</c:v>
                </c:pt>
                <c:pt idx="15">
                  <c:v>1.8428703562609106</c:v>
                </c:pt>
                <c:pt idx="16">
                  <c:v>2.0126302907450628</c:v>
                </c:pt>
                <c:pt idx="17">
                  <c:v>2.3291667008087713</c:v>
                </c:pt>
                <c:pt idx="18">
                  <c:v>2.8679418275849096</c:v>
                </c:pt>
                <c:pt idx="19">
                  <c:v>3.3942078153767783</c:v>
                </c:pt>
                <c:pt idx="20">
                  <c:v>3.8100034695749234</c:v>
                </c:pt>
                <c:pt idx="21">
                  <c:v>4.0673299639769365</c:v>
                </c:pt>
                <c:pt idx="22">
                  <c:v>4.5275893072030611</c:v>
                </c:pt>
                <c:pt idx="23">
                  <c:v>4.9570579396523184</c:v>
                </c:pt>
                <c:pt idx="24">
                  <c:v>5.0008393832515106</c:v>
                </c:pt>
                <c:pt idx="25">
                  <c:v>5.2016514136778351</c:v>
                </c:pt>
                <c:pt idx="26">
                  <c:v>5.675354752250322</c:v>
                </c:pt>
                <c:pt idx="27">
                  <c:v>6.2128850007694529</c:v>
                </c:pt>
                <c:pt idx="28">
                  <c:v>6.6460308799944441</c:v>
                </c:pt>
                <c:pt idx="29">
                  <c:v>6.9656841172811816</c:v>
                </c:pt>
                <c:pt idx="30">
                  <c:v>6.9753310781537534</c:v>
                </c:pt>
                <c:pt idx="31">
                  <c:v>6.930700860321906</c:v>
                </c:pt>
                <c:pt idx="32">
                  <c:v>7.283347142249144</c:v>
                </c:pt>
                <c:pt idx="33">
                  <c:v>7.7466991067765063</c:v>
                </c:pt>
                <c:pt idx="34">
                  <c:v>7.9853034942274661</c:v>
                </c:pt>
                <c:pt idx="35">
                  <c:v>8.0157659999572424</c:v>
                </c:pt>
                <c:pt idx="36">
                  <c:v>8.1827791868713824</c:v>
                </c:pt>
                <c:pt idx="37">
                  <c:v>8.589304277211486</c:v>
                </c:pt>
                <c:pt idx="38">
                  <c:v>9.0942022836000298</c:v>
                </c:pt>
                <c:pt idx="39">
                  <c:v>9.6035813697914776</c:v>
                </c:pt>
                <c:pt idx="40">
                  <c:v>9.887706158649614</c:v>
                </c:pt>
                <c:pt idx="41">
                  <c:v>10.262877961589378</c:v>
                </c:pt>
                <c:pt idx="42">
                  <c:v>10.508244026732804</c:v>
                </c:pt>
                <c:pt idx="43">
                  <c:v>10.63523615982043</c:v>
                </c:pt>
                <c:pt idx="44">
                  <c:v>10.828084939390196</c:v>
                </c:pt>
                <c:pt idx="45">
                  <c:v>11.387506340504732</c:v>
                </c:pt>
                <c:pt idx="46">
                  <c:v>12.04953818832359</c:v>
                </c:pt>
                <c:pt idx="47">
                  <c:v>12.691302576778035</c:v>
                </c:pt>
                <c:pt idx="48">
                  <c:v>13.227063886345732</c:v>
                </c:pt>
                <c:pt idx="49">
                  <c:v>13.673463581584627</c:v>
                </c:pt>
                <c:pt idx="50">
                  <c:v>13.9602889781263</c:v>
                </c:pt>
                <c:pt idx="51">
                  <c:v>13.975287789651029</c:v>
                </c:pt>
                <c:pt idx="52">
                  <c:v>13.997667626710754</c:v>
                </c:pt>
                <c:pt idx="53">
                  <c:v>14.167565960837258</c:v>
                </c:pt>
                <c:pt idx="54">
                  <c:v>14.750174353090939</c:v>
                </c:pt>
                <c:pt idx="55">
                  <c:v>15.467924587802717</c:v>
                </c:pt>
                <c:pt idx="56">
                  <c:v>16.077447364730968</c:v>
                </c:pt>
                <c:pt idx="57">
                  <c:v>16.443633220872172</c:v>
                </c:pt>
                <c:pt idx="58">
                  <c:v>16.964673633507328</c:v>
                </c:pt>
                <c:pt idx="59">
                  <c:v>17.722840979539246</c:v>
                </c:pt>
                <c:pt idx="60">
                  <c:v>18.513567383605192</c:v>
                </c:pt>
                <c:pt idx="61">
                  <c:v>19.035020430367702</c:v>
                </c:pt>
                <c:pt idx="62">
                  <c:v>19.538785139672868</c:v>
                </c:pt>
                <c:pt idx="63">
                  <c:v>19.337503885384159</c:v>
                </c:pt>
                <c:pt idx="64">
                  <c:v>18.996740717546921</c:v>
                </c:pt>
                <c:pt idx="65">
                  <c:v>18.860903668722923</c:v>
                </c:pt>
                <c:pt idx="66">
                  <c:v>19.263486447488287</c:v>
                </c:pt>
                <c:pt idx="67">
                  <c:v>19.67389391189807</c:v>
                </c:pt>
                <c:pt idx="68">
                  <c:v>20.168814151992741</c:v>
                </c:pt>
                <c:pt idx="69">
                  <c:v>20.256301269575481</c:v>
                </c:pt>
                <c:pt idx="70">
                  <c:v>20.050946411594097</c:v>
                </c:pt>
                <c:pt idx="71">
                  <c:v>19.958112653723326</c:v>
                </c:pt>
                <c:pt idx="72">
                  <c:v>20.384053385382121</c:v>
                </c:pt>
                <c:pt idx="73">
                  <c:v>20.733922446042058</c:v>
                </c:pt>
                <c:pt idx="74">
                  <c:v>20.758449685073924</c:v>
                </c:pt>
                <c:pt idx="75">
                  <c:v>20.843390531807856</c:v>
                </c:pt>
                <c:pt idx="76">
                  <c:v>21.406974503505129</c:v>
                </c:pt>
                <c:pt idx="77">
                  <c:v>22.371334661879519</c:v>
                </c:pt>
                <c:pt idx="78">
                  <c:v>23.248200271652987</c:v>
                </c:pt>
                <c:pt idx="79">
                  <c:v>23.673082036741643</c:v>
                </c:pt>
                <c:pt idx="80">
                  <c:v>23.51633377824994</c:v>
                </c:pt>
                <c:pt idx="81">
                  <c:v>23.184809250304731</c:v>
                </c:pt>
                <c:pt idx="82">
                  <c:v>23.323742094617067</c:v>
                </c:pt>
                <c:pt idx="83">
                  <c:v>23.360635755680732</c:v>
                </c:pt>
                <c:pt idx="84">
                  <c:v>23.253852407128889</c:v>
                </c:pt>
                <c:pt idx="85">
                  <c:v>23.152799764067311</c:v>
                </c:pt>
                <c:pt idx="86">
                  <c:v>23.181070477759199</c:v>
                </c:pt>
                <c:pt idx="87">
                  <c:v>23.747622710165093</c:v>
                </c:pt>
                <c:pt idx="88">
                  <c:v>24.369180440711826</c:v>
                </c:pt>
                <c:pt idx="89">
                  <c:v>25.122173470770633</c:v>
                </c:pt>
                <c:pt idx="90">
                  <c:v>25.630822304638812</c:v>
                </c:pt>
                <c:pt idx="91">
                  <c:v>25.95065332687102</c:v>
                </c:pt>
                <c:pt idx="92">
                  <c:v>25.945097105521736</c:v>
                </c:pt>
                <c:pt idx="93">
                  <c:v>25.686577182166545</c:v>
                </c:pt>
                <c:pt idx="94">
                  <c:v>25.736617887811409</c:v>
                </c:pt>
                <c:pt idx="95">
                  <c:v>25.940479703305645</c:v>
                </c:pt>
                <c:pt idx="96">
                  <c:v>26.459869927934076</c:v>
                </c:pt>
                <c:pt idx="97">
                  <c:v>26.885806728681313</c:v>
                </c:pt>
                <c:pt idx="98">
                  <c:v>26.925744072292083</c:v>
                </c:pt>
                <c:pt idx="99">
                  <c:v>27.028406863200512</c:v>
                </c:pt>
                <c:pt idx="100">
                  <c:v>27.408243871940336</c:v>
                </c:pt>
                <c:pt idx="101">
                  <c:v>27.646835252273199</c:v>
                </c:pt>
                <c:pt idx="102">
                  <c:v>27.088437863005314</c:v>
                </c:pt>
                <c:pt idx="103">
                  <c:v>26.509266522461044</c:v>
                </c:pt>
                <c:pt idx="104">
                  <c:v>26.202676811180332</c:v>
                </c:pt>
                <c:pt idx="105">
                  <c:v>26.048250793843913</c:v>
                </c:pt>
                <c:pt idx="106">
                  <c:v>26.552397793452538</c:v>
                </c:pt>
                <c:pt idx="107">
                  <c:v>27.102756639529346</c:v>
                </c:pt>
                <c:pt idx="108">
                  <c:v>27.503244894706434</c:v>
                </c:pt>
                <c:pt idx="109">
                  <c:v>27.637074152486178</c:v>
                </c:pt>
                <c:pt idx="110">
                  <c:v>27.552871388218747</c:v>
                </c:pt>
                <c:pt idx="111">
                  <c:v>27.72813783223144</c:v>
                </c:pt>
                <c:pt idx="112">
                  <c:v>27.821884831214263</c:v>
                </c:pt>
                <c:pt idx="113">
                  <c:v>28.003035579379112</c:v>
                </c:pt>
                <c:pt idx="114">
                  <c:v>27.711653329698475</c:v>
                </c:pt>
                <c:pt idx="115">
                  <c:v>27.267847427413159</c:v>
                </c:pt>
                <c:pt idx="116">
                  <c:v>27.05951400597996</c:v>
                </c:pt>
                <c:pt idx="117">
                  <c:v>26.826971627304346</c:v>
                </c:pt>
                <c:pt idx="118">
                  <c:v>26.917929178329345</c:v>
                </c:pt>
                <c:pt idx="119">
                  <c:v>27.531426880350029</c:v>
                </c:pt>
                <c:pt idx="120">
                  <c:v>28.473962077796255</c:v>
                </c:pt>
                <c:pt idx="121">
                  <c:v>28.890417393426929</c:v>
                </c:pt>
                <c:pt idx="122">
                  <c:v>28.300915361116065</c:v>
                </c:pt>
                <c:pt idx="123">
                  <c:v>27.087815285745737</c:v>
                </c:pt>
                <c:pt idx="124">
                  <c:v>26.945380109828484</c:v>
                </c:pt>
                <c:pt idx="125">
                  <c:v>27.265091802356508</c:v>
                </c:pt>
                <c:pt idx="126">
                  <c:v>28.04233610868317</c:v>
                </c:pt>
                <c:pt idx="127">
                  <c:v>27.873561944310534</c:v>
                </c:pt>
                <c:pt idx="128">
                  <c:v>27.516310013457858</c:v>
                </c:pt>
                <c:pt idx="129">
                  <c:v>27.341289849367474</c:v>
                </c:pt>
                <c:pt idx="130">
                  <c:v>27.574654569859266</c:v>
                </c:pt>
                <c:pt idx="131">
                  <c:v>28.064107902111985</c:v>
                </c:pt>
                <c:pt idx="132">
                  <c:v>27.96990232120984</c:v>
                </c:pt>
                <c:pt idx="133">
                  <c:v>27.672315216920893</c:v>
                </c:pt>
                <c:pt idx="134">
                  <c:v>27.590715099861491</c:v>
                </c:pt>
                <c:pt idx="135">
                  <c:v>27.725829145403093</c:v>
                </c:pt>
                <c:pt idx="136">
                  <c:v>27.824349161119578</c:v>
                </c:pt>
                <c:pt idx="137">
                  <c:v>27.539726772219282</c:v>
                </c:pt>
                <c:pt idx="138">
                  <c:v>26.929844784261821</c:v>
                </c:pt>
                <c:pt idx="139">
                  <c:v>26.787150280283598</c:v>
                </c:pt>
                <c:pt idx="140">
                  <c:v>26.920907127708322</c:v>
                </c:pt>
                <c:pt idx="141">
                  <c:v>27.004335111787491</c:v>
                </c:pt>
                <c:pt idx="142">
                  <c:v>26.698905481074164</c:v>
                </c:pt>
                <c:pt idx="143">
                  <c:v>26.606560815272967</c:v>
                </c:pt>
                <c:pt idx="144">
                  <c:v>26.617689844164723</c:v>
                </c:pt>
                <c:pt idx="145">
                  <c:v>26.349161059285489</c:v>
                </c:pt>
                <c:pt idx="146">
                  <c:v>25.573289693971198</c:v>
                </c:pt>
                <c:pt idx="147">
                  <c:v>25.107640453687917</c:v>
                </c:pt>
                <c:pt idx="148">
                  <c:v>25.036154722232261</c:v>
                </c:pt>
                <c:pt idx="149">
                  <c:v>25.431992317934395</c:v>
                </c:pt>
                <c:pt idx="150">
                  <c:v>25.824568387317562</c:v>
                </c:pt>
                <c:pt idx="151">
                  <c:v>25.77961524062944</c:v>
                </c:pt>
                <c:pt idx="152">
                  <c:v>25.734998294015529</c:v>
                </c:pt>
                <c:pt idx="153">
                  <c:v>25.714502668820725</c:v>
                </c:pt>
                <c:pt idx="154">
                  <c:v>25.571181041843882</c:v>
                </c:pt>
                <c:pt idx="155">
                  <c:v>25.525195235633877</c:v>
                </c:pt>
                <c:pt idx="156">
                  <c:v>25.852741181954631</c:v>
                </c:pt>
                <c:pt idx="157">
                  <c:v>26.144510280066758</c:v>
                </c:pt>
                <c:pt idx="158">
                  <c:v>26.084215940162618</c:v>
                </c:pt>
                <c:pt idx="159">
                  <c:v>25.617417827633705</c:v>
                </c:pt>
                <c:pt idx="160">
                  <c:v>25.273786589314639</c:v>
                </c:pt>
                <c:pt idx="161">
                  <c:v>25.04460073730209</c:v>
                </c:pt>
                <c:pt idx="162">
                  <c:v>24.93978414408798</c:v>
                </c:pt>
                <c:pt idx="163">
                  <c:v>24.675944165180717</c:v>
                </c:pt>
                <c:pt idx="164">
                  <c:v>24.296708200274931</c:v>
                </c:pt>
                <c:pt idx="165">
                  <c:v>24.206730899055643</c:v>
                </c:pt>
                <c:pt idx="166">
                  <c:v>24.292430988733596</c:v>
                </c:pt>
                <c:pt idx="167">
                  <c:v>24.205897107878432</c:v>
                </c:pt>
                <c:pt idx="168">
                  <c:v>24.391900431066045</c:v>
                </c:pt>
                <c:pt idx="169">
                  <c:v>24.532079167112215</c:v>
                </c:pt>
                <c:pt idx="170">
                  <c:v>24.295825345356139</c:v>
                </c:pt>
                <c:pt idx="171">
                  <c:v>24.328199642117426</c:v>
                </c:pt>
                <c:pt idx="172">
                  <c:v>24.214876789181819</c:v>
                </c:pt>
                <c:pt idx="173">
                  <c:v>23.983294490452682</c:v>
                </c:pt>
                <c:pt idx="174">
                  <c:v>23.625782118833069</c:v>
                </c:pt>
                <c:pt idx="175">
                  <c:v>23.651984282682196</c:v>
                </c:pt>
                <c:pt idx="176">
                  <c:v>24.334023859107521</c:v>
                </c:pt>
                <c:pt idx="177">
                  <c:v>24.649389937331428</c:v>
                </c:pt>
                <c:pt idx="178">
                  <c:v>24.508867616441393</c:v>
                </c:pt>
                <c:pt idx="179">
                  <c:v>24.300140282966801</c:v>
                </c:pt>
                <c:pt idx="180">
                  <c:v>24.510708657078705</c:v>
                </c:pt>
                <c:pt idx="181">
                  <c:v>24.709578457882277</c:v>
                </c:pt>
                <c:pt idx="182">
                  <c:v>24.615695296394303</c:v>
                </c:pt>
                <c:pt idx="183">
                  <c:v>24.655247300608789</c:v>
                </c:pt>
                <c:pt idx="184">
                  <c:v>24.768989836698783</c:v>
                </c:pt>
                <c:pt idx="185">
                  <c:v>24.772858181696616</c:v>
                </c:pt>
                <c:pt idx="186">
                  <c:v>24.798246545675703</c:v>
                </c:pt>
                <c:pt idx="187">
                  <c:v>24.763174218496079</c:v>
                </c:pt>
                <c:pt idx="188">
                  <c:v>24.608357960543053</c:v>
                </c:pt>
                <c:pt idx="189">
                  <c:v>24.023913687767738</c:v>
                </c:pt>
                <c:pt idx="190">
                  <c:v>23.707304395242961</c:v>
                </c:pt>
                <c:pt idx="191">
                  <c:v>23.635527875334432</c:v>
                </c:pt>
                <c:pt idx="192">
                  <c:v>23.760730643698725</c:v>
                </c:pt>
                <c:pt idx="193">
                  <c:v>23.537154660870343</c:v>
                </c:pt>
                <c:pt idx="194">
                  <c:v>23.066980929002874</c:v>
                </c:pt>
                <c:pt idx="195">
                  <c:v>22.927003336155725</c:v>
                </c:pt>
                <c:pt idx="196">
                  <c:v>22.986801265522235</c:v>
                </c:pt>
                <c:pt idx="197">
                  <c:v>22.937323409250119</c:v>
                </c:pt>
                <c:pt idx="198">
                  <c:v>22.972574546213249</c:v>
                </c:pt>
                <c:pt idx="199">
                  <c:v>23.161913578899057</c:v>
                </c:pt>
                <c:pt idx="200">
                  <c:v>23.310813708151116</c:v>
                </c:pt>
                <c:pt idx="201">
                  <c:v>23.624383219687871</c:v>
                </c:pt>
                <c:pt idx="202">
                  <c:v>23.595217547825925</c:v>
                </c:pt>
                <c:pt idx="203">
                  <c:v>23.514600210913358</c:v>
                </c:pt>
                <c:pt idx="204">
                  <c:v>23.366980761092734</c:v>
                </c:pt>
                <c:pt idx="205">
                  <c:v>23.158403822505722</c:v>
                </c:pt>
                <c:pt idx="206">
                  <c:v>23.048954240886818</c:v>
                </c:pt>
                <c:pt idx="207">
                  <c:v>23.288154132604934</c:v>
                </c:pt>
                <c:pt idx="208">
                  <c:v>23.487017616310187</c:v>
                </c:pt>
                <c:pt idx="209">
                  <c:v>23.491910846226524</c:v>
                </c:pt>
                <c:pt idx="210">
                  <c:v>23.469928000947206</c:v>
                </c:pt>
                <c:pt idx="211">
                  <c:v>23.873258916901104</c:v>
                </c:pt>
                <c:pt idx="212">
                  <c:v>24.009724527062705</c:v>
                </c:pt>
                <c:pt idx="213">
                  <c:v>23.910682825220476</c:v>
                </c:pt>
                <c:pt idx="214">
                  <c:v>23.949836149155946</c:v>
                </c:pt>
                <c:pt idx="215">
                  <c:v>23.940245181476698</c:v>
                </c:pt>
                <c:pt idx="216">
                  <c:v>23.443941455668803</c:v>
                </c:pt>
                <c:pt idx="217">
                  <c:v>22.780988947344731</c:v>
                </c:pt>
                <c:pt idx="218">
                  <c:v>22.217559063796713</c:v>
                </c:pt>
                <c:pt idx="219">
                  <c:v>21.847904225270895</c:v>
                </c:pt>
                <c:pt idx="220">
                  <c:v>21.905893233628635</c:v>
                </c:pt>
                <c:pt idx="221">
                  <c:v>22.342159674608428</c:v>
                </c:pt>
                <c:pt idx="222">
                  <c:v>22.862193147089226</c:v>
                </c:pt>
                <c:pt idx="223">
                  <c:v>23.180461932996593</c:v>
                </c:pt>
                <c:pt idx="224">
                  <c:v>23.044257755188895</c:v>
                </c:pt>
                <c:pt idx="225">
                  <c:v>22.712729029683896</c:v>
                </c:pt>
                <c:pt idx="226">
                  <c:v>22.582875999031902</c:v>
                </c:pt>
                <c:pt idx="227">
                  <c:v>22.804417455804121</c:v>
                </c:pt>
                <c:pt idx="228">
                  <c:v>22.958986382835771</c:v>
                </c:pt>
                <c:pt idx="229">
                  <c:v>23.219857461969973</c:v>
                </c:pt>
                <c:pt idx="230">
                  <c:v>23.550413612998931</c:v>
                </c:pt>
                <c:pt idx="231">
                  <c:v>23.758265468548625</c:v>
                </c:pt>
                <c:pt idx="232">
                  <c:v>23.518999212590842</c:v>
                </c:pt>
                <c:pt idx="233">
                  <c:v>23.066653512037195</c:v>
                </c:pt>
                <c:pt idx="234">
                  <c:v>23.129256268865653</c:v>
                </c:pt>
                <c:pt idx="235">
                  <c:v>23.139016867671305</c:v>
                </c:pt>
                <c:pt idx="236">
                  <c:v>23.003361486224726</c:v>
                </c:pt>
                <c:pt idx="237">
                  <c:v>22.443954484589849</c:v>
                </c:pt>
                <c:pt idx="238">
                  <c:v>22.098151198060425</c:v>
                </c:pt>
                <c:pt idx="239">
                  <c:v>21.801158735297086</c:v>
                </c:pt>
                <c:pt idx="240">
                  <c:v>21.574006002874672</c:v>
                </c:pt>
                <c:pt idx="241">
                  <c:v>21.511939980984529</c:v>
                </c:pt>
                <c:pt idx="242">
                  <c:v>21.90001344323754</c:v>
                </c:pt>
                <c:pt idx="243">
                  <c:v>22.738400420101527</c:v>
                </c:pt>
                <c:pt idx="244">
                  <c:v>23.223131489575145</c:v>
                </c:pt>
                <c:pt idx="245">
                  <c:v>23.208816047747824</c:v>
                </c:pt>
                <c:pt idx="246">
                  <c:v>22.881807883860315</c:v>
                </c:pt>
                <c:pt idx="247">
                  <c:v>22.858458592868569</c:v>
                </c:pt>
                <c:pt idx="248">
                  <c:v>23.111635491738575</c:v>
                </c:pt>
                <c:pt idx="249">
                  <c:v>22.669937910942874</c:v>
                </c:pt>
                <c:pt idx="250">
                  <c:v>22.191522168829934</c:v>
                </c:pt>
                <c:pt idx="251">
                  <c:v>22.513879894658871</c:v>
                </c:pt>
                <c:pt idx="252">
                  <c:v>23.002918841116088</c:v>
                </c:pt>
                <c:pt idx="253">
                  <c:v>23.07915622893664</c:v>
                </c:pt>
                <c:pt idx="254">
                  <c:v>22.873246669456513</c:v>
                </c:pt>
                <c:pt idx="255">
                  <c:v>22.330651984673089</c:v>
                </c:pt>
                <c:pt idx="256">
                  <c:v>22.209058844571242</c:v>
                </c:pt>
                <c:pt idx="257">
                  <c:v>22.314130761679404</c:v>
                </c:pt>
                <c:pt idx="258">
                  <c:v>22.638387276757978</c:v>
                </c:pt>
                <c:pt idx="259">
                  <c:v>22.624337789794847</c:v>
                </c:pt>
                <c:pt idx="260">
                  <c:v>22.484705370009568</c:v>
                </c:pt>
                <c:pt idx="261">
                  <c:v>22.381829129359218</c:v>
                </c:pt>
                <c:pt idx="262">
                  <c:v>22.666902138050897</c:v>
                </c:pt>
                <c:pt idx="263">
                  <c:v>23.12928442824014</c:v>
                </c:pt>
                <c:pt idx="264">
                  <c:v>23.166898343614434</c:v>
                </c:pt>
                <c:pt idx="265">
                  <c:v>22.983105472177812</c:v>
                </c:pt>
                <c:pt idx="266">
                  <c:v>22.676797467010669</c:v>
                </c:pt>
                <c:pt idx="267">
                  <c:v>22.694394934577577</c:v>
                </c:pt>
                <c:pt idx="268">
                  <c:v>22.661942330435995</c:v>
                </c:pt>
                <c:pt idx="269">
                  <c:v>22.743614266537929</c:v>
                </c:pt>
                <c:pt idx="270">
                  <c:v>23.013759690613735</c:v>
                </c:pt>
                <c:pt idx="271">
                  <c:v>23.510196857327873</c:v>
                </c:pt>
                <c:pt idx="272">
                  <c:v>23.47858770949879</c:v>
                </c:pt>
                <c:pt idx="273">
                  <c:v>23.115371611746532</c:v>
                </c:pt>
                <c:pt idx="274">
                  <c:v>22.775640568363386</c:v>
                </c:pt>
                <c:pt idx="275">
                  <c:v>22.524021765591534</c:v>
                </c:pt>
                <c:pt idx="276">
                  <c:v>22.248491364151075</c:v>
                </c:pt>
                <c:pt idx="277">
                  <c:v>22.201861440169878</c:v>
                </c:pt>
                <c:pt idx="278">
                  <c:v>22.290077170391033</c:v>
                </c:pt>
                <c:pt idx="279">
                  <c:v>22.588125611704605</c:v>
                </c:pt>
                <c:pt idx="280">
                  <c:v>22.73815197611443</c:v>
                </c:pt>
                <c:pt idx="281">
                  <c:v>22.797975751916113</c:v>
                </c:pt>
                <c:pt idx="282">
                  <c:v>22.654805801095193</c:v>
                </c:pt>
                <c:pt idx="283">
                  <c:v>22.586576982280796</c:v>
                </c:pt>
                <c:pt idx="284">
                  <c:v>22.456161572656328</c:v>
                </c:pt>
                <c:pt idx="285">
                  <c:v>21.992520387491638</c:v>
                </c:pt>
                <c:pt idx="286">
                  <c:v>22.047870476854818</c:v>
                </c:pt>
                <c:pt idx="287">
                  <c:v>22.348151975701317</c:v>
                </c:pt>
                <c:pt idx="288">
                  <c:v>22.610339514636429</c:v>
                </c:pt>
                <c:pt idx="289">
                  <c:v>22.759782318985941</c:v>
                </c:pt>
                <c:pt idx="290">
                  <c:v>22.665334648457399</c:v>
                </c:pt>
                <c:pt idx="291">
                  <c:v>22.410174998669262</c:v>
                </c:pt>
                <c:pt idx="292">
                  <c:v>22.193953040818727</c:v>
                </c:pt>
                <c:pt idx="293">
                  <c:v>22.152893191380617</c:v>
                </c:pt>
                <c:pt idx="294">
                  <c:v>22.098225559551693</c:v>
                </c:pt>
                <c:pt idx="295">
                  <c:v>22.002693108182697</c:v>
                </c:pt>
                <c:pt idx="296">
                  <c:v>22.064892243043204</c:v>
                </c:pt>
                <c:pt idx="297">
                  <c:v>22.06169383959902</c:v>
                </c:pt>
                <c:pt idx="298">
                  <c:v>22.123689641235597</c:v>
                </c:pt>
                <c:pt idx="299">
                  <c:v>22.119990301485561</c:v>
                </c:pt>
                <c:pt idx="300">
                  <c:v>22.087413502547772</c:v>
                </c:pt>
                <c:pt idx="301">
                  <c:v>21.978310225335306</c:v>
                </c:pt>
                <c:pt idx="302">
                  <c:v>21.851739101963734</c:v>
                </c:pt>
                <c:pt idx="303">
                  <c:v>21.93749184885333</c:v>
                </c:pt>
                <c:pt idx="304">
                  <c:v>22.158078011667865</c:v>
                </c:pt>
                <c:pt idx="305">
                  <c:v>22.429680166592824</c:v>
                </c:pt>
                <c:pt idx="306">
                  <c:v>22.216701528911024</c:v>
                </c:pt>
                <c:pt idx="307">
                  <c:v>21.983665689326905</c:v>
                </c:pt>
                <c:pt idx="308">
                  <c:v>21.946119141129437</c:v>
                </c:pt>
                <c:pt idx="309">
                  <c:v>22.24409029137459</c:v>
                </c:pt>
                <c:pt idx="310">
                  <c:v>22.561874354929678</c:v>
                </c:pt>
                <c:pt idx="311">
                  <c:v>22.735054135232726</c:v>
                </c:pt>
                <c:pt idx="312">
                  <c:v>22.741453837266501</c:v>
                </c:pt>
                <c:pt idx="313">
                  <c:v>22.567395057124479</c:v>
                </c:pt>
                <c:pt idx="314">
                  <c:v>22.156263742633552</c:v>
                </c:pt>
                <c:pt idx="315">
                  <c:v>21.845963222186445</c:v>
                </c:pt>
                <c:pt idx="316">
                  <c:v>21.59667979587973</c:v>
                </c:pt>
                <c:pt idx="317">
                  <c:v>21.420788726116204</c:v>
                </c:pt>
                <c:pt idx="318">
                  <c:v>21.435586295582073</c:v>
                </c:pt>
                <c:pt idx="319">
                  <c:v>21.583764504395564</c:v>
                </c:pt>
                <c:pt idx="320">
                  <c:v>21.667825116640287</c:v>
                </c:pt>
                <c:pt idx="321">
                  <c:v>21.669606925581682</c:v>
                </c:pt>
                <c:pt idx="322">
                  <c:v>21.819255742354841</c:v>
                </c:pt>
                <c:pt idx="323">
                  <c:v>22.131254986219933</c:v>
                </c:pt>
                <c:pt idx="324">
                  <c:v>22.567362653443649</c:v>
                </c:pt>
                <c:pt idx="325">
                  <c:v>22.706399869658409</c:v>
                </c:pt>
                <c:pt idx="326">
                  <c:v>22.586494509844204</c:v>
                </c:pt>
                <c:pt idx="327">
                  <c:v>22.167327730740038</c:v>
                </c:pt>
                <c:pt idx="328">
                  <c:v>21.943320290558351</c:v>
                </c:pt>
                <c:pt idx="329">
                  <c:v>21.936058204528049</c:v>
                </c:pt>
                <c:pt idx="330">
                  <c:v>21.95799276978126</c:v>
                </c:pt>
                <c:pt idx="331">
                  <c:v>22.290989660543179</c:v>
                </c:pt>
                <c:pt idx="332">
                  <c:v>22.756992022553352</c:v>
                </c:pt>
                <c:pt idx="333">
                  <c:v>23.153022322263485</c:v>
                </c:pt>
                <c:pt idx="334">
                  <c:v>23.109926229625493</c:v>
                </c:pt>
                <c:pt idx="335">
                  <c:v>22.801843870276318</c:v>
                </c:pt>
                <c:pt idx="336">
                  <c:v>22.351187587208642</c:v>
                </c:pt>
                <c:pt idx="337">
                  <c:v>22.176431131886321</c:v>
                </c:pt>
                <c:pt idx="338">
                  <c:v>22.070395824859968</c:v>
                </c:pt>
                <c:pt idx="339">
                  <c:v>21.95433489592428</c:v>
                </c:pt>
                <c:pt idx="340">
                  <c:v>22.002618757213241</c:v>
                </c:pt>
                <c:pt idx="341">
                  <c:v>22.125292715889117</c:v>
                </c:pt>
                <c:pt idx="342">
                  <c:v>22.100710879763376</c:v>
                </c:pt>
                <c:pt idx="343">
                  <c:v>22.058919660201862</c:v>
                </c:pt>
                <c:pt idx="344">
                  <c:v>21.913979480775197</c:v>
                </c:pt>
                <c:pt idx="345">
                  <c:v>21.736632128209145</c:v>
                </c:pt>
                <c:pt idx="346">
                  <c:v>21.521340822260246</c:v>
                </c:pt>
                <c:pt idx="347">
                  <c:v>21.458272336606882</c:v>
                </c:pt>
                <c:pt idx="348">
                  <c:v>21.50498190465462</c:v>
                </c:pt>
                <c:pt idx="349">
                  <c:v>21.691749664343639</c:v>
                </c:pt>
                <c:pt idx="350">
                  <c:v>22.004995059661329</c:v>
                </c:pt>
                <c:pt idx="351">
                  <c:v>22.112158627342925</c:v>
                </c:pt>
                <c:pt idx="352">
                  <c:v>22.087253309192921</c:v>
                </c:pt>
                <c:pt idx="353">
                  <c:v>21.909156473915075</c:v>
                </c:pt>
                <c:pt idx="354">
                  <c:v>22.040127176932508</c:v>
                </c:pt>
                <c:pt idx="355">
                  <c:v>22.049251076529643</c:v>
                </c:pt>
                <c:pt idx="356">
                  <c:v>22.051784244521603</c:v>
                </c:pt>
                <c:pt idx="357">
                  <c:v>21.987557114316601</c:v>
                </c:pt>
              </c:numCache>
            </c:numRef>
          </c:yVal>
          <c:smooth val="0"/>
        </c:ser>
        <c:ser>
          <c:idx val="8"/>
          <c:order val="8"/>
          <c:tx>
            <c:v>Specimen: 11</c:v>
          </c:tx>
          <c:spPr>
            <a:ln w="12700">
              <a:solidFill>
                <a:srgbClr val="BFBFBF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Data'!$Q$4:$Q$393</c:f>
              <c:numCache>
                <c:formatCode>General</c:formatCode>
                <c:ptCount val="390"/>
                <c:pt idx="0">
                  <c:v>4.0789606057319387</c:v>
                </c:pt>
                <c:pt idx="1">
                  <c:v>4.7612058029323823</c:v>
                </c:pt>
                <c:pt idx="2">
                  <c:v>5.9907781607424981</c:v>
                </c:pt>
                <c:pt idx="3">
                  <c:v>6.335374966181778</c:v>
                </c:pt>
                <c:pt idx="4">
                  <c:v>7.7773124276466268</c:v>
                </c:pt>
                <c:pt idx="5">
                  <c:v>9.048700247487357</c:v>
                </c:pt>
                <c:pt idx="6">
                  <c:v>9.7279887393414306</c:v>
                </c:pt>
                <c:pt idx="7">
                  <c:v>11.366542310888793</c:v>
                </c:pt>
                <c:pt idx="8">
                  <c:v>11.457454289489425</c:v>
                </c:pt>
                <c:pt idx="9">
                  <c:v>12.910740981080034</c:v>
                </c:pt>
                <c:pt idx="10">
                  <c:v>13.874561231035363</c:v>
                </c:pt>
                <c:pt idx="11">
                  <c:v>14.774411538952268</c:v>
                </c:pt>
                <c:pt idx="12">
                  <c:v>15.68042371875128</c:v>
                </c:pt>
                <c:pt idx="13">
                  <c:v>16.879321384400715</c:v>
                </c:pt>
                <c:pt idx="14">
                  <c:v>17.423357226157751</c:v>
                </c:pt>
                <c:pt idx="15">
                  <c:v>17.743386041990426</c:v>
                </c:pt>
                <c:pt idx="16">
                  <c:v>19.255776679014286</c:v>
                </c:pt>
                <c:pt idx="17">
                  <c:v>19.934428391484857</c:v>
                </c:pt>
                <c:pt idx="18">
                  <c:v>20.957853084193694</c:v>
                </c:pt>
                <c:pt idx="19">
                  <c:v>21.622027622132006</c:v>
                </c:pt>
                <c:pt idx="20">
                  <c:v>21.957988662182277</c:v>
                </c:pt>
                <c:pt idx="21">
                  <c:v>22.411256245534677</c:v>
                </c:pt>
                <c:pt idx="22">
                  <c:v>23.295848569628117</c:v>
                </c:pt>
                <c:pt idx="23">
                  <c:v>24.303826557168772</c:v>
                </c:pt>
                <c:pt idx="24">
                  <c:v>24.841242749904367</c:v>
                </c:pt>
                <c:pt idx="25">
                  <c:v>25.365103480571399</c:v>
                </c:pt>
                <c:pt idx="26">
                  <c:v>26.049984713761649</c:v>
                </c:pt>
                <c:pt idx="27">
                  <c:v>26.14881313702513</c:v>
                </c:pt>
                <c:pt idx="28">
                  <c:v>27.350055604673301</c:v>
                </c:pt>
                <c:pt idx="29">
                  <c:v>27.456555548359255</c:v>
                </c:pt>
                <c:pt idx="30">
                  <c:v>28.479990274736618</c:v>
                </c:pt>
                <c:pt idx="31">
                  <c:v>29.189372516511362</c:v>
                </c:pt>
                <c:pt idx="32">
                  <c:v>29.987540285083728</c:v>
                </c:pt>
                <c:pt idx="33">
                  <c:v>30.321879326311539</c:v>
                </c:pt>
                <c:pt idx="34">
                  <c:v>30.697012494341823</c:v>
                </c:pt>
                <c:pt idx="35">
                  <c:v>31.191138262877981</c:v>
                </c:pt>
                <c:pt idx="36">
                  <c:v>31.515637416181427</c:v>
                </c:pt>
                <c:pt idx="37">
                  <c:v>31.813580203874423</c:v>
                </c:pt>
                <c:pt idx="38">
                  <c:v>32.383088792629692</c:v>
                </c:pt>
                <c:pt idx="39">
                  <c:v>32.535277629019156</c:v>
                </c:pt>
                <c:pt idx="40">
                  <c:v>32.88158545381124</c:v>
                </c:pt>
                <c:pt idx="41">
                  <c:v>33.557860538279165</c:v>
                </c:pt>
                <c:pt idx="42">
                  <c:v>33.771262755406504</c:v>
                </c:pt>
                <c:pt idx="43">
                  <c:v>34.025522753844271</c:v>
                </c:pt>
                <c:pt idx="44">
                  <c:v>35.612221591100983</c:v>
                </c:pt>
                <c:pt idx="45">
                  <c:v>36.425654717001485</c:v>
                </c:pt>
                <c:pt idx="46">
                  <c:v>37.473625975509918</c:v>
                </c:pt>
                <c:pt idx="47">
                  <c:v>37.897444339159236</c:v>
                </c:pt>
                <c:pt idx="48">
                  <c:v>38.591185049357712</c:v>
                </c:pt>
                <c:pt idx="49">
                  <c:v>39.148583246435152</c:v>
                </c:pt>
                <c:pt idx="50">
                  <c:v>39.948648602309007</c:v>
                </c:pt>
                <c:pt idx="51">
                  <c:v>40.222622149773457</c:v>
                </c:pt>
                <c:pt idx="52">
                  <c:v>40.671568436324037</c:v>
                </c:pt>
                <c:pt idx="53">
                  <c:v>41.469874964452849</c:v>
                </c:pt>
                <c:pt idx="54">
                  <c:v>42.388593079625117</c:v>
                </c:pt>
                <c:pt idx="55">
                  <c:v>43.228771963872603</c:v>
                </c:pt>
                <c:pt idx="56">
                  <c:v>44.439158162038808</c:v>
                </c:pt>
                <c:pt idx="57">
                  <c:v>45.107736459101098</c:v>
                </c:pt>
                <c:pt idx="58">
                  <c:v>45.839093567158557</c:v>
                </c:pt>
                <c:pt idx="59">
                  <c:v>46.380414213998002</c:v>
                </c:pt>
                <c:pt idx="60">
                  <c:v>47.459360314621073</c:v>
                </c:pt>
                <c:pt idx="61">
                  <c:v>48.359266843579334</c:v>
                </c:pt>
                <c:pt idx="62">
                  <c:v>49.12161647888751</c:v>
                </c:pt>
                <c:pt idx="63">
                  <c:v>49.768602859786157</c:v>
                </c:pt>
                <c:pt idx="64">
                  <c:v>50.813916863038642</c:v>
                </c:pt>
                <c:pt idx="65">
                  <c:v>51.420126398559319</c:v>
                </c:pt>
                <c:pt idx="66">
                  <c:v>52.230590583929718</c:v>
                </c:pt>
                <c:pt idx="67">
                  <c:v>53.335640529453855</c:v>
                </c:pt>
                <c:pt idx="68">
                  <c:v>54.264000927062881</c:v>
                </c:pt>
                <c:pt idx="69">
                  <c:v>54.920610737181519</c:v>
                </c:pt>
                <c:pt idx="70">
                  <c:v>55.751834404339142</c:v>
                </c:pt>
                <c:pt idx="71">
                  <c:v>56.870695750476202</c:v>
                </c:pt>
                <c:pt idx="72">
                  <c:v>58.055675892310532</c:v>
                </c:pt>
                <c:pt idx="73">
                  <c:v>59.408513123368166</c:v>
                </c:pt>
                <c:pt idx="74">
                  <c:v>60.579008732713156</c:v>
                </c:pt>
                <c:pt idx="75">
                  <c:v>61.561303545833439</c:v>
                </c:pt>
                <c:pt idx="76">
                  <c:v>62.330988387744434</c:v>
                </c:pt>
                <c:pt idx="77">
                  <c:v>62.881700603743077</c:v>
                </c:pt>
                <c:pt idx="78">
                  <c:v>63.789510689305224</c:v>
                </c:pt>
                <c:pt idx="79">
                  <c:v>64.359390241456751</c:v>
                </c:pt>
                <c:pt idx="80">
                  <c:v>65.471170698254326</c:v>
                </c:pt>
                <c:pt idx="81">
                  <c:v>65.886578776626934</c:v>
                </c:pt>
                <c:pt idx="82">
                  <c:v>66.6664938863602</c:v>
                </c:pt>
                <c:pt idx="83">
                  <c:v>67.225044935705043</c:v>
                </c:pt>
                <c:pt idx="84">
                  <c:v>68.150545955491793</c:v>
                </c:pt>
                <c:pt idx="85">
                  <c:v>69.071280588770421</c:v>
                </c:pt>
                <c:pt idx="86">
                  <c:v>69.752562506411508</c:v>
                </c:pt>
                <c:pt idx="87">
                  <c:v>70.978803879916356</c:v>
                </c:pt>
                <c:pt idx="88">
                  <c:v>73.081988782693728</c:v>
                </c:pt>
                <c:pt idx="89">
                  <c:v>74.434647490428915</c:v>
                </c:pt>
                <c:pt idx="90">
                  <c:v>75.668245114398772</c:v>
                </c:pt>
                <c:pt idx="91">
                  <c:v>76.657966992758659</c:v>
                </c:pt>
                <c:pt idx="92">
                  <c:v>77.564772926979956</c:v>
                </c:pt>
                <c:pt idx="93">
                  <c:v>78.533339172213502</c:v>
                </c:pt>
                <c:pt idx="94">
                  <c:v>79.536039265833082</c:v>
                </c:pt>
                <c:pt idx="95">
                  <c:v>80.647272258852723</c:v>
                </c:pt>
                <c:pt idx="96">
                  <c:v>81.663822964724346</c:v>
                </c:pt>
                <c:pt idx="97">
                  <c:v>82.678627500714001</c:v>
                </c:pt>
                <c:pt idx="98">
                  <c:v>83.668382510749296</c:v>
                </c:pt>
                <c:pt idx="99">
                  <c:v>84.546860902093599</c:v>
                </c:pt>
                <c:pt idx="100">
                  <c:v>85.602382893208215</c:v>
                </c:pt>
                <c:pt idx="101">
                  <c:v>86.727625064106903</c:v>
                </c:pt>
                <c:pt idx="102">
                  <c:v>87.628329682295487</c:v>
                </c:pt>
                <c:pt idx="103">
                  <c:v>88.8083632023001</c:v>
                </c:pt>
                <c:pt idx="104">
                  <c:v>89.991264524234623</c:v>
                </c:pt>
                <c:pt idx="105">
                  <c:v>90.847280847394273</c:v>
                </c:pt>
                <c:pt idx="106">
                  <c:v>91.795741283112022</c:v>
                </c:pt>
                <c:pt idx="107">
                  <c:v>92.816537363515224</c:v>
                </c:pt>
                <c:pt idx="108">
                  <c:v>93.876350123541982</c:v>
                </c:pt>
                <c:pt idx="109">
                  <c:v>94.985118623845793</c:v>
                </c:pt>
                <c:pt idx="110">
                  <c:v>95.896819426644697</c:v>
                </c:pt>
                <c:pt idx="111">
                  <c:v>97.307732079392679</c:v>
                </c:pt>
                <c:pt idx="112">
                  <c:v>98.64102821911645</c:v>
                </c:pt>
                <c:pt idx="113">
                  <c:v>99.983780303153353</c:v>
                </c:pt>
                <c:pt idx="114">
                  <c:v>100.78002270564014</c:v>
                </c:pt>
                <c:pt idx="115">
                  <c:v>101.73478246574314</c:v>
                </c:pt>
                <c:pt idx="116">
                  <c:v>103.5292696063029</c:v>
                </c:pt>
                <c:pt idx="117">
                  <c:v>105.34165772913417</c:v>
                </c:pt>
                <c:pt idx="118">
                  <c:v>107.35912260958671</c:v>
                </c:pt>
                <c:pt idx="119">
                  <c:v>110.6180408950558</c:v>
                </c:pt>
                <c:pt idx="120">
                  <c:v>112.81984003398476</c:v>
                </c:pt>
                <c:pt idx="121">
                  <c:v>115.00550633775347</c:v>
                </c:pt>
                <c:pt idx="122">
                  <c:v>116.45601057541104</c:v>
                </c:pt>
                <c:pt idx="123">
                  <c:v>118.03241485012506</c:v>
                </c:pt>
                <c:pt idx="124">
                  <c:v>119.57198106284982</c:v>
                </c:pt>
                <c:pt idx="125">
                  <c:v>121.79421927073543</c:v>
                </c:pt>
                <c:pt idx="126">
                  <c:v>124.18372544976263</c:v>
                </c:pt>
                <c:pt idx="127">
                  <c:v>126.52290940795002</c:v>
                </c:pt>
                <c:pt idx="128">
                  <c:v>128.17792430462779</c:v>
                </c:pt>
                <c:pt idx="129">
                  <c:v>129.73458585228877</c:v>
                </c:pt>
                <c:pt idx="130">
                  <c:v>131.98102330631082</c:v>
                </c:pt>
                <c:pt idx="131">
                  <c:v>134.03896141430289</c:v>
                </c:pt>
                <c:pt idx="132">
                  <c:v>135.47513118287128</c:v>
                </c:pt>
                <c:pt idx="133">
                  <c:v>137.00023309033514</c:v>
                </c:pt>
                <c:pt idx="134">
                  <c:v>138.97359700459714</c:v>
                </c:pt>
                <c:pt idx="135">
                  <c:v>141.08443627681095</c:v>
                </c:pt>
                <c:pt idx="136">
                  <c:v>144.25124545876398</c:v>
                </c:pt>
                <c:pt idx="137">
                  <c:v>146.5612456042455</c:v>
                </c:pt>
                <c:pt idx="138">
                  <c:v>149.26091425950608</c:v>
                </c:pt>
                <c:pt idx="139">
                  <c:v>151.56597848170244</c:v>
                </c:pt>
                <c:pt idx="140">
                  <c:v>154.30700348731568</c:v>
                </c:pt>
                <c:pt idx="141">
                  <c:v>157.05444463865052</c:v>
                </c:pt>
                <c:pt idx="142">
                  <c:v>159.84711919483186</c:v>
                </c:pt>
                <c:pt idx="143">
                  <c:v>162.89125189245655</c:v>
                </c:pt>
                <c:pt idx="144">
                  <c:v>166.1886891943422</c:v>
                </c:pt>
                <c:pt idx="145">
                  <c:v>169.10244957444553</c:v>
                </c:pt>
                <c:pt idx="146">
                  <c:v>171.96654515292008</c:v>
                </c:pt>
                <c:pt idx="147">
                  <c:v>175.06957971283526</c:v>
                </c:pt>
                <c:pt idx="148">
                  <c:v>177.86626603021921</c:v>
                </c:pt>
                <c:pt idx="149">
                  <c:v>180.49146577748962</c:v>
                </c:pt>
                <c:pt idx="150">
                  <c:v>183.13626479827661</c:v>
                </c:pt>
                <c:pt idx="151">
                  <c:v>185.4846292436284</c:v>
                </c:pt>
                <c:pt idx="152">
                  <c:v>188.03161160332547</c:v>
                </c:pt>
                <c:pt idx="153">
                  <c:v>190.51725790849878</c:v>
                </c:pt>
                <c:pt idx="154">
                  <c:v>193.21778285033125</c:v>
                </c:pt>
                <c:pt idx="155">
                  <c:v>196.23010721477087</c:v>
                </c:pt>
                <c:pt idx="156">
                  <c:v>198.71785556796752</c:v>
                </c:pt>
                <c:pt idx="157">
                  <c:v>201.30488325870965</c:v>
                </c:pt>
                <c:pt idx="158">
                  <c:v>204.36813523116919</c:v>
                </c:pt>
                <c:pt idx="159">
                  <c:v>207.32667045928224</c:v>
                </c:pt>
                <c:pt idx="160">
                  <c:v>209.90884963751887</c:v>
                </c:pt>
                <c:pt idx="161">
                  <c:v>212.52514695004174</c:v>
                </c:pt>
                <c:pt idx="162">
                  <c:v>215.38505522233052</c:v>
                </c:pt>
                <c:pt idx="163">
                  <c:v>218.1589979106958</c:v>
                </c:pt>
                <c:pt idx="164">
                  <c:v>221.09282089178578</c:v>
                </c:pt>
                <c:pt idx="165">
                  <c:v>223.90117434857498</c:v>
                </c:pt>
                <c:pt idx="166">
                  <c:v>226.56939702069045</c:v>
                </c:pt>
                <c:pt idx="167">
                  <c:v>229.52154676946336</c:v>
                </c:pt>
                <c:pt idx="168">
                  <c:v>232.2342836440811</c:v>
                </c:pt>
                <c:pt idx="169">
                  <c:v>235.48857735456352</c:v>
                </c:pt>
                <c:pt idx="170">
                  <c:v>238.65122197466181</c:v>
                </c:pt>
                <c:pt idx="171">
                  <c:v>241.41027077482457</c:v>
                </c:pt>
                <c:pt idx="172">
                  <c:v>244.4950883587544</c:v>
                </c:pt>
                <c:pt idx="173">
                  <c:v>248.45338733757109</c:v>
                </c:pt>
                <c:pt idx="174">
                  <c:v>253.13641576283848</c:v>
                </c:pt>
                <c:pt idx="175">
                  <c:v>256.95027674219915</c:v>
                </c:pt>
                <c:pt idx="176">
                  <c:v>260.46461047551094</c:v>
                </c:pt>
                <c:pt idx="177">
                  <c:v>264.21429710007698</c:v>
                </c:pt>
                <c:pt idx="178">
                  <c:v>267.68487585291359</c:v>
                </c:pt>
                <c:pt idx="179">
                  <c:v>271.2687659180595</c:v>
                </c:pt>
                <c:pt idx="180">
                  <c:v>274.67333556076397</c:v>
                </c:pt>
                <c:pt idx="181">
                  <c:v>278.22428969387539</c:v>
                </c:pt>
                <c:pt idx="182">
                  <c:v>281.88633171419798</c:v>
                </c:pt>
                <c:pt idx="183">
                  <c:v>285.5066435039185</c:v>
                </c:pt>
                <c:pt idx="184">
                  <c:v>289.48654165173815</c:v>
                </c:pt>
                <c:pt idx="185">
                  <c:v>293.20206642143165</c:v>
                </c:pt>
                <c:pt idx="186">
                  <c:v>296.78115148665546</c:v>
                </c:pt>
                <c:pt idx="187">
                  <c:v>300.8797182460886</c:v>
                </c:pt>
                <c:pt idx="188">
                  <c:v>304.67988885002927</c:v>
                </c:pt>
                <c:pt idx="189">
                  <c:v>308.45743762934012</c:v>
                </c:pt>
                <c:pt idx="190">
                  <c:v>312.72942759319716</c:v>
                </c:pt>
                <c:pt idx="191">
                  <c:v>316.94217770119593</c:v>
                </c:pt>
                <c:pt idx="192">
                  <c:v>320.84552550674482</c:v>
                </c:pt>
                <c:pt idx="193">
                  <c:v>324.86380232977064</c:v>
                </c:pt>
                <c:pt idx="194">
                  <c:v>328.6516270981727</c:v>
                </c:pt>
                <c:pt idx="195">
                  <c:v>332.20813887949174</c:v>
                </c:pt>
                <c:pt idx="196">
                  <c:v>336.48725971406401</c:v>
                </c:pt>
                <c:pt idx="197">
                  <c:v>340.32676371790114</c:v>
                </c:pt>
                <c:pt idx="198">
                  <c:v>344.21785603155581</c:v>
                </c:pt>
                <c:pt idx="199">
                  <c:v>347.84228624038485</c:v>
                </c:pt>
                <c:pt idx="200">
                  <c:v>351.48829267547268</c:v>
                </c:pt>
                <c:pt idx="201">
                  <c:v>354.90491238119489</c:v>
                </c:pt>
                <c:pt idx="202">
                  <c:v>358.58352253638583</c:v>
                </c:pt>
                <c:pt idx="203">
                  <c:v>362.39112893656267</c:v>
                </c:pt>
                <c:pt idx="204">
                  <c:v>365.98771931946419</c:v>
                </c:pt>
                <c:pt idx="205">
                  <c:v>369.66851533895965</c:v>
                </c:pt>
                <c:pt idx="206">
                  <c:v>373.05135069385256</c:v>
                </c:pt>
                <c:pt idx="207">
                  <c:v>376.66439887055441</c:v>
                </c:pt>
                <c:pt idx="208">
                  <c:v>380.58046766109089</c:v>
                </c:pt>
                <c:pt idx="209">
                  <c:v>384.55614114321708</c:v>
                </c:pt>
                <c:pt idx="210">
                  <c:v>388.31550708240741</c:v>
                </c:pt>
                <c:pt idx="211">
                  <c:v>391.89791411432498</c:v>
                </c:pt>
                <c:pt idx="212">
                  <c:v>395.90844621010979</c:v>
                </c:pt>
                <c:pt idx="213">
                  <c:v>399.72320445344241</c:v>
                </c:pt>
                <c:pt idx="214">
                  <c:v>403.52460947967393</c:v>
                </c:pt>
                <c:pt idx="215">
                  <c:v>407.3479468432671</c:v>
                </c:pt>
                <c:pt idx="216">
                  <c:v>411.41862175922523</c:v>
                </c:pt>
                <c:pt idx="217">
                  <c:v>415.30448366214483</c:v>
                </c:pt>
                <c:pt idx="218">
                  <c:v>419.17296915225461</c:v>
                </c:pt>
                <c:pt idx="219">
                  <c:v>422.46536582572213</c:v>
                </c:pt>
                <c:pt idx="220">
                  <c:v>426.30750191256953</c:v>
                </c:pt>
                <c:pt idx="221">
                  <c:v>429.6702860557794</c:v>
                </c:pt>
                <c:pt idx="222">
                  <c:v>433.41941122618573</c:v>
                </c:pt>
                <c:pt idx="223">
                  <c:v>437.56298334170873</c:v>
                </c:pt>
                <c:pt idx="224">
                  <c:v>440.93021712392721</c:v>
                </c:pt>
                <c:pt idx="225">
                  <c:v>444.6817384685092</c:v>
                </c:pt>
                <c:pt idx="226">
                  <c:v>448.77216672252382</c:v>
                </c:pt>
                <c:pt idx="227">
                  <c:v>451.97072941264827</c:v>
                </c:pt>
                <c:pt idx="228">
                  <c:v>455.5236872200735</c:v>
                </c:pt>
                <c:pt idx="229">
                  <c:v>458.99696407734854</c:v>
                </c:pt>
                <c:pt idx="230">
                  <c:v>462.72703850877406</c:v>
                </c:pt>
                <c:pt idx="231">
                  <c:v>466.87008650553292</c:v>
                </c:pt>
                <c:pt idx="232">
                  <c:v>470.6893227548984</c:v>
                </c:pt>
                <c:pt idx="233">
                  <c:v>474.30852566033553</c:v>
                </c:pt>
                <c:pt idx="234">
                  <c:v>478.12268670790439</c:v>
                </c:pt>
                <c:pt idx="235">
                  <c:v>481.95193014603564</c:v>
                </c:pt>
                <c:pt idx="236">
                  <c:v>485.80914904715956</c:v>
                </c:pt>
                <c:pt idx="237">
                  <c:v>489.49027050247554</c:v>
                </c:pt>
                <c:pt idx="238">
                  <c:v>493.65535612263761</c:v>
                </c:pt>
                <c:pt idx="239">
                  <c:v>497.80906457913693</c:v>
                </c:pt>
                <c:pt idx="240">
                  <c:v>501.93891743724095</c:v>
                </c:pt>
                <c:pt idx="241">
                  <c:v>507.17099291751072</c:v>
                </c:pt>
                <c:pt idx="242">
                  <c:v>513.28442188973349</c:v>
                </c:pt>
                <c:pt idx="243">
                  <c:v>518.44724097146684</c:v>
                </c:pt>
                <c:pt idx="244">
                  <c:v>523.71064239626924</c:v>
                </c:pt>
                <c:pt idx="245">
                  <c:v>529.22748914190538</c:v>
                </c:pt>
                <c:pt idx="246">
                  <c:v>537.3130537015237</c:v>
                </c:pt>
                <c:pt idx="247">
                  <c:v>542.90167577350621</c:v>
                </c:pt>
                <c:pt idx="248">
                  <c:v>548.21727467016967</c:v>
                </c:pt>
                <c:pt idx="249">
                  <c:v>552.87798526691961</c:v>
                </c:pt>
                <c:pt idx="250">
                  <c:v>557.17317436081453</c:v>
                </c:pt>
                <c:pt idx="251">
                  <c:v>561.5125360530634</c:v>
                </c:pt>
                <c:pt idx="252">
                  <c:v>565.63788728495047</c:v>
                </c:pt>
                <c:pt idx="253">
                  <c:v>570.40948681972247</c:v>
                </c:pt>
                <c:pt idx="254">
                  <c:v>575.5457077213913</c:v>
                </c:pt>
                <c:pt idx="255">
                  <c:v>580.14025409975284</c:v>
                </c:pt>
                <c:pt idx="256">
                  <c:v>586.08600995675965</c:v>
                </c:pt>
                <c:pt idx="257">
                  <c:v>592.21879094608494</c:v>
                </c:pt>
                <c:pt idx="258">
                  <c:v>597.38757485963913</c:v>
                </c:pt>
                <c:pt idx="259">
                  <c:v>602.19876452273854</c:v>
                </c:pt>
                <c:pt idx="260">
                  <c:v>607.38529698628861</c:v>
                </c:pt>
                <c:pt idx="261">
                  <c:v>613.08203766022598</c:v>
                </c:pt>
                <c:pt idx="262">
                  <c:v>618.19808457550857</c:v>
                </c:pt>
                <c:pt idx="263">
                  <c:v>622.83301625563877</c:v>
                </c:pt>
                <c:pt idx="264">
                  <c:v>626.99216906416382</c:v>
                </c:pt>
                <c:pt idx="265">
                  <c:v>631.85018579507914</c:v>
                </c:pt>
                <c:pt idx="266">
                  <c:v>636.75345973176331</c:v>
                </c:pt>
                <c:pt idx="267">
                  <c:v>642.54934239755391</c:v>
                </c:pt>
                <c:pt idx="268">
                  <c:v>647.91726761141229</c:v>
                </c:pt>
                <c:pt idx="269">
                  <c:v>653.39396117863373</c:v>
                </c:pt>
                <c:pt idx="270">
                  <c:v>658.63182562121062</c:v>
                </c:pt>
                <c:pt idx="271">
                  <c:v>663.79787339881238</c:v>
                </c:pt>
                <c:pt idx="272">
                  <c:v>669.72413608863246</c:v>
                </c:pt>
                <c:pt idx="273">
                  <c:v>674.75554866783591</c:v>
                </c:pt>
                <c:pt idx="274">
                  <c:v>681.96523130417552</c:v>
                </c:pt>
                <c:pt idx="275">
                  <c:v>689.06397434002758</c:v>
                </c:pt>
                <c:pt idx="276">
                  <c:v>695.99062936256405</c:v>
                </c:pt>
                <c:pt idx="277">
                  <c:v>704.18179869887217</c:v>
                </c:pt>
                <c:pt idx="278">
                  <c:v>710.51502935124199</c:v>
                </c:pt>
                <c:pt idx="279">
                  <c:v>717.01633506591179</c:v>
                </c:pt>
                <c:pt idx="280">
                  <c:v>723.35591014950285</c:v>
                </c:pt>
                <c:pt idx="281">
                  <c:v>729.70861236167593</c:v>
                </c:pt>
                <c:pt idx="282">
                  <c:v>736.36902855547658</c:v>
                </c:pt>
                <c:pt idx="283">
                  <c:v>742.02859144584318</c:v>
                </c:pt>
                <c:pt idx="284">
                  <c:v>747.17826115405546</c:v>
                </c:pt>
                <c:pt idx="285">
                  <c:v>753.04984747877461</c:v>
                </c:pt>
                <c:pt idx="286">
                  <c:v>758.33443412354256</c:v>
                </c:pt>
                <c:pt idx="287">
                  <c:v>766.07763794084985</c:v>
                </c:pt>
                <c:pt idx="288">
                  <c:v>772.41059586806784</c:v>
                </c:pt>
                <c:pt idx="289">
                  <c:v>778.48316197923043</c:v>
                </c:pt>
                <c:pt idx="290">
                  <c:v>784.05535065524919</c:v>
                </c:pt>
                <c:pt idx="291">
                  <c:v>789.30771683040905</c:v>
                </c:pt>
                <c:pt idx="292">
                  <c:v>795.19221369422462</c:v>
                </c:pt>
                <c:pt idx="293">
                  <c:v>801.33241308291838</c:v>
                </c:pt>
                <c:pt idx="294">
                  <c:v>807.84680256067327</c:v>
                </c:pt>
                <c:pt idx="295">
                  <c:v>815.37396125221574</c:v>
                </c:pt>
                <c:pt idx="296">
                  <c:v>822.88200190310545</c:v>
                </c:pt>
                <c:pt idx="297">
                  <c:v>829.65548273687421</c:v>
                </c:pt>
                <c:pt idx="298">
                  <c:v>836.0795132716579</c:v>
                </c:pt>
                <c:pt idx="299">
                  <c:v>842.61848735451213</c:v>
                </c:pt>
                <c:pt idx="300">
                  <c:v>849.2919932130219</c:v>
                </c:pt>
                <c:pt idx="301">
                  <c:v>856.0785892868937</c:v>
                </c:pt>
                <c:pt idx="302">
                  <c:v>862.3953483591099</c:v>
                </c:pt>
                <c:pt idx="303">
                  <c:v>869.24447837141611</c:v>
                </c:pt>
                <c:pt idx="304">
                  <c:v>876.26331960318362</c:v>
                </c:pt>
                <c:pt idx="305">
                  <c:v>883.1291978314199</c:v>
                </c:pt>
                <c:pt idx="306">
                  <c:v>889.70930973427369</c:v>
                </c:pt>
                <c:pt idx="307">
                  <c:v>897.33809513196957</c:v>
                </c:pt>
                <c:pt idx="308">
                  <c:v>904.45585475384587</c:v>
                </c:pt>
                <c:pt idx="309">
                  <c:v>911.49385918229586</c:v>
                </c:pt>
                <c:pt idx="310">
                  <c:v>919.73612003075175</c:v>
                </c:pt>
                <c:pt idx="311">
                  <c:v>928.05802828568767</c:v>
                </c:pt>
                <c:pt idx="312">
                  <c:v>937.2747089704817</c:v>
                </c:pt>
                <c:pt idx="313">
                  <c:v>946.42746685318684</c:v>
                </c:pt>
                <c:pt idx="314">
                  <c:v>954.68080894097284</c:v>
                </c:pt>
                <c:pt idx="315">
                  <c:v>963.10272527767029</c:v>
                </c:pt>
                <c:pt idx="316">
                  <c:v>971.32143066924027</c:v>
                </c:pt>
                <c:pt idx="317">
                  <c:v>980.79054553781134</c:v>
                </c:pt>
                <c:pt idx="318">
                  <c:v>991.54498498390694</c:v>
                </c:pt>
                <c:pt idx="319">
                  <c:v>1002.4861555202546</c:v>
                </c:pt>
                <c:pt idx="320">
                  <c:v>1011.2830659830922</c:v>
                </c:pt>
                <c:pt idx="321">
                  <c:v>1021.2047472802753</c:v>
                </c:pt>
                <c:pt idx="322">
                  <c:v>1031.4779081642776</c:v>
                </c:pt>
                <c:pt idx="323">
                  <c:v>1040.1748967731544</c:v>
                </c:pt>
                <c:pt idx="324">
                  <c:v>1048.9848491114276</c:v>
                </c:pt>
                <c:pt idx="325">
                  <c:v>1057.168891729603</c:v>
                </c:pt>
                <c:pt idx="326">
                  <c:v>1065.5650912420344</c:v>
                </c:pt>
                <c:pt idx="327">
                  <c:v>1074.8103786490308</c:v>
                </c:pt>
                <c:pt idx="328">
                  <c:v>1085.6549593524596</c:v>
                </c:pt>
                <c:pt idx="329">
                  <c:v>1095.5971139264857</c:v>
                </c:pt>
                <c:pt idx="330">
                  <c:v>1105.8329582888503</c:v>
                </c:pt>
                <c:pt idx="331">
                  <c:v>1115.327336434877</c:v>
                </c:pt>
                <c:pt idx="332">
                  <c:v>1124.1496137959684</c:v>
                </c:pt>
                <c:pt idx="333">
                  <c:v>1132.805332346117</c:v>
                </c:pt>
                <c:pt idx="334">
                  <c:v>1142.2772686618157</c:v>
                </c:pt>
                <c:pt idx="335">
                  <c:v>1151.6518154557125</c:v>
                </c:pt>
                <c:pt idx="336">
                  <c:v>1162.7901844689707</c:v>
                </c:pt>
                <c:pt idx="337">
                  <c:v>1176.1937619993244</c:v>
                </c:pt>
                <c:pt idx="338">
                  <c:v>1189.0721977424269</c:v>
                </c:pt>
                <c:pt idx="339">
                  <c:v>1200.8118382818122</c:v>
                </c:pt>
                <c:pt idx="340">
                  <c:v>1211.8850212546188</c:v>
                </c:pt>
                <c:pt idx="341">
                  <c:v>1222.8122153724451</c:v>
                </c:pt>
                <c:pt idx="342">
                  <c:v>1233.6323600317687</c:v>
                </c:pt>
                <c:pt idx="343">
                  <c:v>1245.5704705290998</c:v>
                </c:pt>
                <c:pt idx="344">
                  <c:v>1259.7747595776545</c:v>
                </c:pt>
                <c:pt idx="345">
                  <c:v>1272.571130754766</c:v>
                </c:pt>
                <c:pt idx="346">
                  <c:v>1285.7260510910626</c:v>
                </c:pt>
                <c:pt idx="347">
                  <c:v>1299.6543336270765</c:v>
                </c:pt>
                <c:pt idx="348">
                  <c:v>1312.5742101396993</c:v>
                </c:pt>
                <c:pt idx="349">
                  <c:v>1324.9703476218936</c:v>
                </c:pt>
                <c:pt idx="350">
                  <c:v>1336.883997008862</c:v>
                </c:pt>
                <c:pt idx="351">
                  <c:v>1348.735479275035</c:v>
                </c:pt>
                <c:pt idx="352">
                  <c:v>1360.9461100837325</c:v>
                </c:pt>
                <c:pt idx="353">
                  <c:v>1374.1036857739209</c:v>
                </c:pt>
                <c:pt idx="354">
                  <c:v>1390.9929520524133</c:v>
                </c:pt>
                <c:pt idx="355">
                  <c:v>1407.1770623196874</c:v>
                </c:pt>
                <c:pt idx="356">
                  <c:v>1422.1010456126689</c:v>
                </c:pt>
                <c:pt idx="357">
                  <c:v>1436.6819403835837</c:v>
                </c:pt>
                <c:pt idx="358">
                  <c:v>1451.4373977080711</c:v>
                </c:pt>
                <c:pt idx="359">
                  <c:v>1465.6360899445149</c:v>
                </c:pt>
                <c:pt idx="360">
                  <c:v>1481.522390598934</c:v>
                </c:pt>
                <c:pt idx="361">
                  <c:v>1498.5448847017506</c:v>
                </c:pt>
                <c:pt idx="362">
                  <c:v>1513.945130311783</c:v>
                </c:pt>
                <c:pt idx="363">
                  <c:v>1527.749150495938</c:v>
                </c:pt>
                <c:pt idx="364">
                  <c:v>1540.769336655422</c:v>
                </c:pt>
                <c:pt idx="365">
                  <c:v>1557.2663621577253</c:v>
                </c:pt>
                <c:pt idx="366">
                  <c:v>1574.0475037711622</c:v>
                </c:pt>
                <c:pt idx="367">
                  <c:v>1590.1279551942991</c:v>
                </c:pt>
                <c:pt idx="368">
                  <c:v>1607.0776400680934</c:v>
                </c:pt>
                <c:pt idx="369">
                  <c:v>1633.6160366906367</c:v>
                </c:pt>
                <c:pt idx="370">
                  <c:v>1648.4181737397603</c:v>
                </c:pt>
                <c:pt idx="371">
                  <c:v>1662.1927739275254</c:v>
                </c:pt>
                <c:pt idx="372">
                  <c:v>1677.0171132710486</c:v>
                </c:pt>
                <c:pt idx="373">
                  <c:v>1694.3004082991451</c:v>
                </c:pt>
                <c:pt idx="374">
                  <c:v>1709.8666844638863</c:v>
                </c:pt>
                <c:pt idx="375">
                  <c:v>1723.7581212545188</c:v>
                </c:pt>
                <c:pt idx="376">
                  <c:v>1739.8455688104873</c:v>
                </c:pt>
                <c:pt idx="377">
                  <c:v>1757.4305062136407</c:v>
                </c:pt>
                <c:pt idx="378">
                  <c:v>1774.183169933867</c:v>
                </c:pt>
                <c:pt idx="379">
                  <c:v>1791.5861546105746</c:v>
                </c:pt>
                <c:pt idx="380">
                  <c:v>1811.5254564038153</c:v>
                </c:pt>
                <c:pt idx="381">
                  <c:v>1829.9231558258691</c:v>
                </c:pt>
                <c:pt idx="382">
                  <c:v>1848.0239032111888</c:v>
                </c:pt>
                <c:pt idx="383">
                  <c:v>1866.9303773447439</c:v>
                </c:pt>
                <c:pt idx="384">
                  <c:v>1889.8280177466067</c:v>
                </c:pt>
                <c:pt idx="385">
                  <c:v>1909.3939407130099</c:v>
                </c:pt>
                <c:pt idx="386">
                  <c:v>1931.2718912548826</c:v>
                </c:pt>
                <c:pt idx="387">
                  <c:v>1957.2596800485146</c:v>
                </c:pt>
                <c:pt idx="388">
                  <c:v>1979.4370445926686</c:v>
                </c:pt>
                <c:pt idx="389">
                  <c:v>2002.4918178808914</c:v>
                </c:pt>
              </c:numCache>
            </c:numRef>
          </c:xVal>
          <c:yVal>
            <c:numRef>
              <c:f>'[CHS_Modulus.xlsx]NS Data'!$R$4:$R$393</c:f>
              <c:numCache>
                <c:formatCode>General</c:formatCode>
                <c:ptCount val="390"/>
                <c:pt idx="0">
                  <c:v>1.4819516818350047E-158</c:v>
                </c:pt>
                <c:pt idx="1">
                  <c:v>1.7814319641815678E-158</c:v>
                </c:pt>
                <c:pt idx="2">
                  <c:v>2.0246873473471724E-158</c:v>
                </c:pt>
                <c:pt idx="3">
                  <c:v>2.298562821087719E-158</c:v>
                </c:pt>
                <c:pt idx="4">
                  <c:v>0.54564060474338882</c:v>
                </c:pt>
                <c:pt idx="5">
                  <c:v>0.62270283843466945</c:v>
                </c:pt>
                <c:pt idx="6">
                  <c:v>0.68187028138559336</c:v>
                </c:pt>
                <c:pt idx="7">
                  <c:v>0.78670458760700057</c:v>
                </c:pt>
                <c:pt idx="8">
                  <c:v>0.84883025461090522</c:v>
                </c:pt>
                <c:pt idx="9">
                  <c:v>0.92083234877513442</c:v>
                </c:pt>
                <c:pt idx="10">
                  <c:v>0.99562498340158312</c:v>
                </c:pt>
                <c:pt idx="11">
                  <c:v>1.0854444871537257</c:v>
                </c:pt>
                <c:pt idx="12">
                  <c:v>1.1432471603845991</c:v>
                </c:pt>
                <c:pt idx="13">
                  <c:v>1.2390544897245723</c:v>
                </c:pt>
                <c:pt idx="14">
                  <c:v>1.3682899947998868</c:v>
                </c:pt>
                <c:pt idx="15">
                  <c:v>1.534283022376641</c:v>
                </c:pt>
                <c:pt idx="16">
                  <c:v>1.6963504286317357</c:v>
                </c:pt>
                <c:pt idx="17">
                  <c:v>1.8640678137089373</c:v>
                </c:pt>
                <c:pt idx="18">
                  <c:v>2.0032610919758995</c:v>
                </c:pt>
                <c:pt idx="19">
                  <c:v>2.0994157190568661</c:v>
                </c:pt>
                <c:pt idx="20">
                  <c:v>2.1238806302701061</c:v>
                </c:pt>
                <c:pt idx="21">
                  <c:v>2.2006812124485298</c:v>
                </c:pt>
                <c:pt idx="22">
                  <c:v>2.2625123122522557</c:v>
                </c:pt>
                <c:pt idx="23">
                  <c:v>2.3548132957714905</c:v>
                </c:pt>
                <c:pt idx="24">
                  <c:v>2.4194567965873945</c:v>
                </c:pt>
                <c:pt idx="25">
                  <c:v>2.5256827043929015</c:v>
                </c:pt>
                <c:pt idx="26">
                  <c:v>2.6346922995373165</c:v>
                </c:pt>
                <c:pt idx="27">
                  <c:v>2.7681498582580155</c:v>
                </c:pt>
                <c:pt idx="28">
                  <c:v>2.9613472731148085</c:v>
                </c:pt>
                <c:pt idx="29">
                  <c:v>3.1960586618953273</c:v>
                </c:pt>
                <c:pt idx="30">
                  <c:v>3.4323838765587507</c:v>
                </c:pt>
                <c:pt idx="31">
                  <c:v>3.5766634375984552</c:v>
                </c:pt>
                <c:pt idx="32">
                  <c:v>3.6923092822918204</c:v>
                </c:pt>
                <c:pt idx="33">
                  <c:v>3.7371960084297249</c:v>
                </c:pt>
                <c:pt idx="34">
                  <c:v>3.7500277947243008</c:v>
                </c:pt>
                <c:pt idx="35">
                  <c:v>3.8253470269668295</c:v>
                </c:pt>
                <c:pt idx="36">
                  <c:v>3.957863801473807</c:v>
                </c:pt>
                <c:pt idx="37">
                  <c:v>4.1204573178500778</c:v>
                </c:pt>
                <c:pt idx="38">
                  <c:v>4.3504830104163492</c:v>
                </c:pt>
                <c:pt idx="39">
                  <c:v>4.5301612662880748</c:v>
                </c:pt>
                <c:pt idx="40">
                  <c:v>4.6341029146981736</c:v>
                </c:pt>
                <c:pt idx="41">
                  <c:v>4.7152323045017521</c:v>
                </c:pt>
                <c:pt idx="42">
                  <c:v>4.7599639469073365</c:v>
                </c:pt>
                <c:pt idx="43">
                  <c:v>4.7398595383460274</c:v>
                </c:pt>
                <c:pt idx="44">
                  <c:v>4.8603249638682451</c:v>
                </c:pt>
                <c:pt idx="45">
                  <c:v>5.1167509560005406</c:v>
                </c:pt>
                <c:pt idx="46">
                  <c:v>5.5467182328561986</c:v>
                </c:pt>
                <c:pt idx="47">
                  <c:v>5.9475570664158957</c:v>
                </c:pt>
                <c:pt idx="48">
                  <c:v>6.2702316681309034</c:v>
                </c:pt>
                <c:pt idx="49">
                  <c:v>6.4844283418781661</c:v>
                </c:pt>
                <c:pt idx="50">
                  <c:v>6.7801205015416972</c:v>
                </c:pt>
                <c:pt idx="51">
                  <c:v>7.0671241836322478</c:v>
                </c:pt>
                <c:pt idx="52">
                  <c:v>7.3217163070725064</c:v>
                </c:pt>
                <c:pt idx="53">
                  <c:v>7.5299848298391083</c:v>
                </c:pt>
                <c:pt idx="54">
                  <c:v>7.615121511699849</c:v>
                </c:pt>
                <c:pt idx="55">
                  <c:v>7.6284070013905456</c:v>
                </c:pt>
                <c:pt idx="56">
                  <c:v>7.6907120099208619</c:v>
                </c:pt>
                <c:pt idx="57">
                  <c:v>7.9625389798313853</c:v>
                </c:pt>
                <c:pt idx="58">
                  <c:v>8.2396282839262849</c:v>
                </c:pt>
                <c:pt idx="59">
                  <c:v>8.5360531259590822</c:v>
                </c:pt>
                <c:pt idx="60">
                  <c:v>8.7429823494379537</c:v>
                </c:pt>
                <c:pt idx="61">
                  <c:v>9.023871292294924</c:v>
                </c:pt>
                <c:pt idx="62">
                  <c:v>9.3768084874758699</c:v>
                </c:pt>
                <c:pt idx="63">
                  <c:v>9.8379259669092907</c:v>
                </c:pt>
                <c:pt idx="64">
                  <c:v>10.216184840931398</c:v>
                </c:pt>
                <c:pt idx="65">
                  <c:v>10.371274713708839</c:v>
                </c:pt>
                <c:pt idx="66">
                  <c:v>10.099914902427004</c:v>
                </c:pt>
                <c:pt idx="67">
                  <c:v>9.9476883483332763</c:v>
                </c:pt>
                <c:pt idx="68">
                  <c:v>9.8759841866168721</c:v>
                </c:pt>
                <c:pt idx="69">
                  <c:v>10.235257210910193</c:v>
                </c:pt>
                <c:pt idx="70">
                  <c:v>10.504220097979273</c:v>
                </c:pt>
                <c:pt idx="71">
                  <c:v>10.794101883145233</c:v>
                </c:pt>
                <c:pt idx="72">
                  <c:v>10.959861227093946</c:v>
                </c:pt>
                <c:pt idx="73">
                  <c:v>11.116585314504068</c:v>
                </c:pt>
                <c:pt idx="74">
                  <c:v>11.329453383008516</c:v>
                </c:pt>
                <c:pt idx="75">
                  <c:v>11.454421074875672</c:v>
                </c:pt>
                <c:pt idx="76">
                  <c:v>11.621149004826512</c:v>
                </c:pt>
                <c:pt idx="77">
                  <c:v>11.955784605065046</c:v>
                </c:pt>
                <c:pt idx="78">
                  <c:v>12.061909244410144</c:v>
                </c:pt>
                <c:pt idx="79">
                  <c:v>12.11510516673987</c:v>
                </c:pt>
                <c:pt idx="80">
                  <c:v>12.126888057897936</c:v>
                </c:pt>
                <c:pt idx="81">
                  <c:v>12.492459362716009</c:v>
                </c:pt>
                <c:pt idx="82">
                  <c:v>12.673149603107545</c:v>
                </c:pt>
                <c:pt idx="83">
                  <c:v>12.460049653435094</c:v>
                </c:pt>
                <c:pt idx="84">
                  <c:v>12.138446905404242</c:v>
                </c:pt>
                <c:pt idx="85">
                  <c:v>12.14678183871518</c:v>
                </c:pt>
                <c:pt idx="86">
                  <c:v>12.410834364858916</c:v>
                </c:pt>
                <c:pt idx="87">
                  <c:v>12.769253302015642</c:v>
                </c:pt>
                <c:pt idx="88">
                  <c:v>12.809560485716785</c:v>
                </c:pt>
                <c:pt idx="89">
                  <c:v>12.550680829418782</c:v>
                </c:pt>
                <c:pt idx="90">
                  <c:v>12.073803625767875</c:v>
                </c:pt>
                <c:pt idx="91">
                  <c:v>11.995896813840808</c:v>
                </c:pt>
                <c:pt idx="92">
                  <c:v>12.367731673406858</c:v>
                </c:pt>
                <c:pt idx="93">
                  <c:v>12.980384212156244</c:v>
                </c:pt>
                <c:pt idx="94">
                  <c:v>13.550085365162008</c:v>
                </c:pt>
                <c:pt idx="95">
                  <c:v>13.448909113095505</c:v>
                </c:pt>
                <c:pt idx="96">
                  <c:v>12.875937321373984</c:v>
                </c:pt>
                <c:pt idx="97">
                  <c:v>12.550252395967057</c:v>
                </c:pt>
                <c:pt idx="98">
                  <c:v>12.714876297767191</c:v>
                </c:pt>
                <c:pt idx="99">
                  <c:v>13.011441012399438</c:v>
                </c:pt>
                <c:pt idx="100">
                  <c:v>13.325742093881068</c:v>
                </c:pt>
                <c:pt idx="101">
                  <c:v>13.591482867624073</c:v>
                </c:pt>
                <c:pt idx="102">
                  <c:v>13.721454628049184</c:v>
                </c:pt>
                <c:pt idx="103">
                  <c:v>13.76732179927709</c:v>
                </c:pt>
                <c:pt idx="104">
                  <c:v>13.881758414086892</c:v>
                </c:pt>
                <c:pt idx="105">
                  <c:v>13.804201959103787</c:v>
                </c:pt>
                <c:pt idx="106">
                  <c:v>13.532092814320928</c:v>
                </c:pt>
                <c:pt idx="107">
                  <c:v>13.364214805012121</c:v>
                </c:pt>
                <c:pt idx="108">
                  <c:v>13.475261997054444</c:v>
                </c:pt>
                <c:pt idx="109">
                  <c:v>13.764751941200982</c:v>
                </c:pt>
                <c:pt idx="110">
                  <c:v>13.922235303850005</c:v>
                </c:pt>
                <c:pt idx="111">
                  <c:v>13.929346447033881</c:v>
                </c:pt>
                <c:pt idx="112">
                  <c:v>13.991595580838121</c:v>
                </c:pt>
                <c:pt idx="113">
                  <c:v>14.073402556474326</c:v>
                </c:pt>
                <c:pt idx="114">
                  <c:v>14.02379832269045</c:v>
                </c:pt>
                <c:pt idx="115">
                  <c:v>13.97730233379454</c:v>
                </c:pt>
                <c:pt idx="116">
                  <c:v>13.880709905081348</c:v>
                </c:pt>
                <c:pt idx="117">
                  <c:v>13.724358252197137</c:v>
                </c:pt>
                <c:pt idx="118">
                  <c:v>13.310676078074044</c:v>
                </c:pt>
                <c:pt idx="119">
                  <c:v>12.928533538571248</c:v>
                </c:pt>
                <c:pt idx="120">
                  <c:v>12.994822383905918</c:v>
                </c:pt>
                <c:pt idx="121">
                  <c:v>13.278072677880148</c:v>
                </c:pt>
                <c:pt idx="122">
                  <c:v>13.664655914495373</c:v>
                </c:pt>
                <c:pt idx="123">
                  <c:v>14.038503148825214</c:v>
                </c:pt>
                <c:pt idx="124">
                  <c:v>14.282328043875017</c:v>
                </c:pt>
                <c:pt idx="125">
                  <c:v>14.239942388131366</c:v>
                </c:pt>
                <c:pt idx="126">
                  <c:v>14.140557779647116</c:v>
                </c:pt>
                <c:pt idx="127">
                  <c:v>13.807161992073953</c:v>
                </c:pt>
                <c:pt idx="128">
                  <c:v>13.658795017144319</c:v>
                </c:pt>
                <c:pt idx="129">
                  <c:v>13.812443057479527</c:v>
                </c:pt>
                <c:pt idx="130">
                  <c:v>13.809447021468729</c:v>
                </c:pt>
                <c:pt idx="131">
                  <c:v>13.626906754738245</c:v>
                </c:pt>
                <c:pt idx="132">
                  <c:v>13.536424698066103</c:v>
                </c:pt>
                <c:pt idx="133">
                  <c:v>13.588409250513951</c:v>
                </c:pt>
                <c:pt idx="134">
                  <c:v>13.645997160820865</c:v>
                </c:pt>
                <c:pt idx="135">
                  <c:v>13.598341887120311</c:v>
                </c:pt>
                <c:pt idx="136">
                  <c:v>13.493169172147113</c:v>
                </c:pt>
                <c:pt idx="137">
                  <c:v>13.650648008969775</c:v>
                </c:pt>
                <c:pt idx="138">
                  <c:v>13.810101883485141</c:v>
                </c:pt>
                <c:pt idx="139">
                  <c:v>13.661694998509997</c:v>
                </c:pt>
                <c:pt idx="140">
                  <c:v>13.423394725917689</c:v>
                </c:pt>
                <c:pt idx="141">
                  <c:v>13.353848698969982</c:v>
                </c:pt>
                <c:pt idx="142">
                  <c:v>13.505569059250238</c:v>
                </c:pt>
                <c:pt idx="143">
                  <c:v>13.540368675059915</c:v>
                </c:pt>
                <c:pt idx="144">
                  <c:v>13.337234302459306</c:v>
                </c:pt>
                <c:pt idx="145">
                  <c:v>13.127413345856391</c:v>
                </c:pt>
                <c:pt idx="146">
                  <c:v>13.080544760269538</c:v>
                </c:pt>
                <c:pt idx="147">
                  <c:v>13.199853703968595</c:v>
                </c:pt>
                <c:pt idx="148">
                  <c:v>13.219106890774476</c:v>
                </c:pt>
                <c:pt idx="149">
                  <c:v>13.197011637179072</c:v>
                </c:pt>
                <c:pt idx="150">
                  <c:v>13.304200717885887</c:v>
                </c:pt>
                <c:pt idx="151">
                  <c:v>13.461212732892058</c:v>
                </c:pt>
                <c:pt idx="152">
                  <c:v>13.425467536790583</c:v>
                </c:pt>
                <c:pt idx="153">
                  <c:v>13.187922288173681</c:v>
                </c:pt>
                <c:pt idx="154">
                  <c:v>12.991824876315729</c:v>
                </c:pt>
                <c:pt idx="155">
                  <c:v>13.036501365230791</c:v>
                </c:pt>
                <c:pt idx="156">
                  <c:v>13.059882687261357</c:v>
                </c:pt>
                <c:pt idx="157">
                  <c:v>13.235013828412802</c:v>
                </c:pt>
                <c:pt idx="158">
                  <c:v>13.298339971793004</c:v>
                </c:pt>
                <c:pt idx="159">
                  <c:v>13.310975435499035</c:v>
                </c:pt>
                <c:pt idx="160">
                  <c:v>13.32506651595974</c:v>
                </c:pt>
                <c:pt idx="161">
                  <c:v>13.672539276862491</c:v>
                </c:pt>
                <c:pt idx="162">
                  <c:v>14.102010305930715</c:v>
                </c:pt>
                <c:pt idx="163">
                  <c:v>14.022428725872775</c:v>
                </c:pt>
                <c:pt idx="164">
                  <c:v>13.632180581948024</c:v>
                </c:pt>
                <c:pt idx="165">
                  <c:v>13.573147070230766</c:v>
                </c:pt>
                <c:pt idx="166">
                  <c:v>13.830879839290441</c:v>
                </c:pt>
                <c:pt idx="167">
                  <c:v>13.899526769562845</c:v>
                </c:pt>
                <c:pt idx="168">
                  <c:v>13.881276397770774</c:v>
                </c:pt>
                <c:pt idx="169">
                  <c:v>13.605491469404496</c:v>
                </c:pt>
                <c:pt idx="170">
                  <c:v>13.441423705816485</c:v>
                </c:pt>
                <c:pt idx="171">
                  <c:v>13.47812636999808</c:v>
                </c:pt>
                <c:pt idx="172">
                  <c:v>13.570410018374586</c:v>
                </c:pt>
                <c:pt idx="173">
                  <c:v>13.788885384332447</c:v>
                </c:pt>
                <c:pt idx="174">
                  <c:v>14.002564999854039</c:v>
                </c:pt>
                <c:pt idx="175">
                  <c:v>13.858157480952837</c:v>
                </c:pt>
                <c:pt idx="176">
                  <c:v>13.361355937729442</c:v>
                </c:pt>
                <c:pt idx="177">
                  <c:v>12.923467635059691</c:v>
                </c:pt>
                <c:pt idx="178">
                  <c:v>12.784962343309077</c:v>
                </c:pt>
                <c:pt idx="179">
                  <c:v>12.79708888091978</c:v>
                </c:pt>
                <c:pt idx="180">
                  <c:v>12.878898475628517</c:v>
                </c:pt>
                <c:pt idx="181">
                  <c:v>12.935771252829429</c:v>
                </c:pt>
                <c:pt idx="182">
                  <c:v>13.052611705128401</c:v>
                </c:pt>
                <c:pt idx="183">
                  <c:v>13.408158477106253</c:v>
                </c:pt>
                <c:pt idx="184">
                  <c:v>13.658944896313828</c:v>
                </c:pt>
                <c:pt idx="185">
                  <c:v>13.367968752321572</c:v>
                </c:pt>
                <c:pt idx="186">
                  <c:v>12.981254733657057</c:v>
                </c:pt>
                <c:pt idx="187">
                  <c:v>12.690691543748857</c:v>
                </c:pt>
                <c:pt idx="188">
                  <c:v>12.794967445249684</c:v>
                </c:pt>
                <c:pt idx="189">
                  <c:v>12.840785697494594</c:v>
                </c:pt>
                <c:pt idx="190">
                  <c:v>13.032325268241738</c:v>
                </c:pt>
                <c:pt idx="191">
                  <c:v>12.998335425966099</c:v>
                </c:pt>
                <c:pt idx="192">
                  <c:v>12.984243125065598</c:v>
                </c:pt>
                <c:pt idx="193">
                  <c:v>13.023934907919838</c:v>
                </c:pt>
                <c:pt idx="194">
                  <c:v>13.259693361277201</c:v>
                </c:pt>
                <c:pt idx="195">
                  <c:v>13.600289395037711</c:v>
                </c:pt>
                <c:pt idx="196">
                  <c:v>13.731776543392398</c:v>
                </c:pt>
                <c:pt idx="197">
                  <c:v>13.739254470966822</c:v>
                </c:pt>
                <c:pt idx="198">
                  <c:v>13.602987419951576</c:v>
                </c:pt>
                <c:pt idx="199">
                  <c:v>13.583156457132414</c:v>
                </c:pt>
                <c:pt idx="200">
                  <c:v>13.686201632923247</c:v>
                </c:pt>
                <c:pt idx="201">
                  <c:v>13.83572684175793</c:v>
                </c:pt>
                <c:pt idx="202">
                  <c:v>13.990950056100084</c:v>
                </c:pt>
                <c:pt idx="203">
                  <c:v>13.956942600394623</c:v>
                </c:pt>
                <c:pt idx="204">
                  <c:v>13.837822332017607</c:v>
                </c:pt>
                <c:pt idx="205">
                  <c:v>13.8436832258389</c:v>
                </c:pt>
                <c:pt idx="206">
                  <c:v>14.113381078546421</c:v>
                </c:pt>
                <c:pt idx="207">
                  <c:v>14.260040758497606</c:v>
                </c:pt>
                <c:pt idx="208">
                  <c:v>14.161189657289283</c:v>
                </c:pt>
                <c:pt idx="209">
                  <c:v>13.887840611565396</c:v>
                </c:pt>
                <c:pt idx="210">
                  <c:v>13.818479903826095</c:v>
                </c:pt>
                <c:pt idx="211">
                  <c:v>13.894039621456123</c:v>
                </c:pt>
                <c:pt idx="212">
                  <c:v>13.911518194659536</c:v>
                </c:pt>
                <c:pt idx="213">
                  <c:v>13.87435655709359</c:v>
                </c:pt>
                <c:pt idx="214">
                  <c:v>13.987935389722901</c:v>
                </c:pt>
                <c:pt idx="215">
                  <c:v>14.646771431816692</c:v>
                </c:pt>
                <c:pt idx="216">
                  <c:v>15.283340572067008</c:v>
                </c:pt>
                <c:pt idx="217">
                  <c:v>15.547633463870561</c:v>
                </c:pt>
                <c:pt idx="218">
                  <c:v>15.536078165171471</c:v>
                </c:pt>
                <c:pt idx="219">
                  <c:v>15.565708952796795</c:v>
                </c:pt>
                <c:pt idx="220">
                  <c:v>15.555937062743595</c:v>
                </c:pt>
                <c:pt idx="221">
                  <c:v>15.457817191955082</c:v>
                </c:pt>
                <c:pt idx="222">
                  <c:v>15.472171152945569</c:v>
                </c:pt>
                <c:pt idx="223">
                  <c:v>15.64988892110731</c:v>
                </c:pt>
                <c:pt idx="224">
                  <c:v>16.012964326886305</c:v>
                </c:pt>
                <c:pt idx="225">
                  <c:v>16.170183547219171</c:v>
                </c:pt>
                <c:pt idx="226">
                  <c:v>16.142727081199318</c:v>
                </c:pt>
                <c:pt idx="227">
                  <c:v>16.064934787533502</c:v>
                </c:pt>
                <c:pt idx="228">
                  <c:v>15.989304454065898</c:v>
                </c:pt>
                <c:pt idx="229">
                  <c:v>15.900118817754764</c:v>
                </c:pt>
                <c:pt idx="230">
                  <c:v>15.766605926930499</c:v>
                </c:pt>
                <c:pt idx="231">
                  <c:v>15.919535017682474</c:v>
                </c:pt>
                <c:pt idx="232">
                  <c:v>16.354501277870867</c:v>
                </c:pt>
                <c:pt idx="233">
                  <c:v>17.058962500917044</c:v>
                </c:pt>
                <c:pt idx="234">
                  <c:v>17.40751186316874</c:v>
                </c:pt>
                <c:pt idx="235">
                  <c:v>17.227803393906044</c:v>
                </c:pt>
                <c:pt idx="236">
                  <c:v>17.086141869185859</c:v>
                </c:pt>
                <c:pt idx="237">
                  <c:v>17.201933124054428</c:v>
                </c:pt>
                <c:pt idx="238">
                  <c:v>17.182898885349722</c:v>
                </c:pt>
                <c:pt idx="239">
                  <c:v>16.904957142311329</c:v>
                </c:pt>
                <c:pt idx="240">
                  <c:v>16.682847983508079</c:v>
                </c:pt>
                <c:pt idx="241">
                  <c:v>16.706422651815252</c:v>
                </c:pt>
                <c:pt idx="242">
                  <c:v>17.093545183902002</c:v>
                </c:pt>
                <c:pt idx="243">
                  <c:v>17.406797588668923</c:v>
                </c:pt>
                <c:pt idx="244">
                  <c:v>17.395107306408573</c:v>
                </c:pt>
                <c:pt idx="245">
                  <c:v>17.022132964101381</c:v>
                </c:pt>
                <c:pt idx="246">
                  <c:v>16.675946221200547</c:v>
                </c:pt>
                <c:pt idx="247">
                  <c:v>16.756396172437451</c:v>
                </c:pt>
                <c:pt idx="248">
                  <c:v>17.053450010858732</c:v>
                </c:pt>
                <c:pt idx="249">
                  <c:v>17.446500235580544</c:v>
                </c:pt>
                <c:pt idx="250">
                  <c:v>17.70228774830618</c:v>
                </c:pt>
                <c:pt idx="251">
                  <c:v>17.789487687590675</c:v>
                </c:pt>
                <c:pt idx="252">
                  <c:v>17.620888173555215</c:v>
                </c:pt>
                <c:pt idx="253">
                  <c:v>17.368035348381046</c:v>
                </c:pt>
                <c:pt idx="254">
                  <c:v>17.298286895861327</c:v>
                </c:pt>
                <c:pt idx="255">
                  <c:v>17.251994589651812</c:v>
                </c:pt>
                <c:pt idx="256">
                  <c:v>17.32127549683463</c:v>
                </c:pt>
                <c:pt idx="257">
                  <c:v>17.867491546985839</c:v>
                </c:pt>
                <c:pt idx="258">
                  <c:v>18.473666125118818</c:v>
                </c:pt>
                <c:pt idx="259">
                  <c:v>18.735709322635493</c:v>
                </c:pt>
                <c:pt idx="260">
                  <c:v>18.514710638820915</c:v>
                </c:pt>
                <c:pt idx="261">
                  <c:v>18.330758724355558</c:v>
                </c:pt>
                <c:pt idx="262">
                  <c:v>18.42584447367042</c:v>
                </c:pt>
                <c:pt idx="263">
                  <c:v>18.545959216406484</c:v>
                </c:pt>
                <c:pt idx="264">
                  <c:v>18.571880596593015</c:v>
                </c:pt>
                <c:pt idx="265">
                  <c:v>18.575705444409571</c:v>
                </c:pt>
                <c:pt idx="266">
                  <c:v>18.664030762628478</c:v>
                </c:pt>
                <c:pt idx="267">
                  <c:v>18.744420784326604</c:v>
                </c:pt>
                <c:pt idx="268">
                  <c:v>18.990724399672196</c:v>
                </c:pt>
                <c:pt idx="269">
                  <c:v>19.180134397744887</c:v>
                </c:pt>
                <c:pt idx="270">
                  <c:v>19.341453816261975</c:v>
                </c:pt>
                <c:pt idx="271">
                  <c:v>19.198187217102742</c:v>
                </c:pt>
                <c:pt idx="272">
                  <c:v>19.030988189420224</c:v>
                </c:pt>
                <c:pt idx="273">
                  <c:v>18.805270023330365</c:v>
                </c:pt>
                <c:pt idx="274">
                  <c:v>18.597139869760813</c:v>
                </c:pt>
                <c:pt idx="275">
                  <c:v>18.664390338221182</c:v>
                </c:pt>
                <c:pt idx="276">
                  <c:v>18.685374375264743</c:v>
                </c:pt>
                <c:pt idx="277">
                  <c:v>18.838462259599488</c:v>
                </c:pt>
                <c:pt idx="278">
                  <c:v>19.083497541767922</c:v>
                </c:pt>
                <c:pt idx="279">
                  <c:v>19.330976490994317</c:v>
                </c:pt>
                <c:pt idx="280">
                  <c:v>19.259835072156104</c:v>
                </c:pt>
                <c:pt idx="281">
                  <c:v>19.154082414386018</c:v>
                </c:pt>
                <c:pt idx="282">
                  <c:v>19.419446588217838</c:v>
                </c:pt>
                <c:pt idx="283">
                  <c:v>19.876640026480821</c:v>
                </c:pt>
                <c:pt idx="284">
                  <c:v>20.404427403986567</c:v>
                </c:pt>
                <c:pt idx="285">
                  <c:v>20.712251006071284</c:v>
                </c:pt>
                <c:pt idx="286">
                  <c:v>21.008397345478404</c:v>
                </c:pt>
                <c:pt idx="287">
                  <c:v>21.124239268531394</c:v>
                </c:pt>
                <c:pt idx="288">
                  <c:v>21.195321250259312</c:v>
                </c:pt>
                <c:pt idx="289">
                  <c:v>21.019747904913377</c:v>
                </c:pt>
                <c:pt idx="290">
                  <c:v>21.278401957058922</c:v>
                </c:pt>
                <c:pt idx="291">
                  <c:v>21.587933788775381</c:v>
                </c:pt>
                <c:pt idx="292">
                  <c:v>21.871842838364504</c:v>
                </c:pt>
                <c:pt idx="293">
                  <c:v>21.423417439086467</c:v>
                </c:pt>
                <c:pt idx="294">
                  <c:v>20.935486981121699</c:v>
                </c:pt>
                <c:pt idx="295">
                  <c:v>20.875766459094162</c:v>
                </c:pt>
                <c:pt idx="296">
                  <c:v>21.282635965861701</c:v>
                </c:pt>
                <c:pt idx="297">
                  <c:v>21.779622810771304</c:v>
                </c:pt>
                <c:pt idx="298">
                  <c:v>21.785782191397736</c:v>
                </c:pt>
                <c:pt idx="299">
                  <c:v>21.816956432097914</c:v>
                </c:pt>
                <c:pt idx="300">
                  <c:v>21.754073125125402</c:v>
                </c:pt>
                <c:pt idx="301">
                  <c:v>21.153421016898882</c:v>
                </c:pt>
                <c:pt idx="302">
                  <c:v>20.716469440561546</c:v>
                </c:pt>
                <c:pt idx="303">
                  <c:v>21.094913994766976</c:v>
                </c:pt>
                <c:pt idx="304">
                  <c:v>21.507511047855552</c:v>
                </c:pt>
                <c:pt idx="305">
                  <c:v>21.804030537843584</c:v>
                </c:pt>
                <c:pt idx="306">
                  <c:v>21.640045379828432</c:v>
                </c:pt>
                <c:pt idx="307">
                  <c:v>21.469746851001673</c:v>
                </c:pt>
                <c:pt idx="308">
                  <c:v>21.255622102131827</c:v>
                </c:pt>
                <c:pt idx="309">
                  <c:v>21.296694221780811</c:v>
                </c:pt>
                <c:pt idx="310">
                  <c:v>21.271666960705154</c:v>
                </c:pt>
                <c:pt idx="311">
                  <c:v>21.207042340768375</c:v>
                </c:pt>
                <c:pt idx="312">
                  <c:v>21.30069977448392</c:v>
                </c:pt>
                <c:pt idx="313">
                  <c:v>21.726339791864305</c:v>
                </c:pt>
                <c:pt idx="314">
                  <c:v>22.469193988330328</c:v>
                </c:pt>
                <c:pt idx="315">
                  <c:v>22.925298608457535</c:v>
                </c:pt>
                <c:pt idx="316">
                  <c:v>22.664771896429922</c:v>
                </c:pt>
                <c:pt idx="317">
                  <c:v>21.94439773959116</c:v>
                </c:pt>
                <c:pt idx="318">
                  <c:v>21.700641006066302</c:v>
                </c:pt>
                <c:pt idx="319">
                  <c:v>21.847438730132755</c:v>
                </c:pt>
                <c:pt idx="320">
                  <c:v>21.943304289510731</c:v>
                </c:pt>
                <c:pt idx="321">
                  <c:v>21.820372862555818</c:v>
                </c:pt>
                <c:pt idx="322">
                  <c:v>21.685683188868964</c:v>
                </c:pt>
                <c:pt idx="323">
                  <c:v>22.041391171655363</c:v>
                </c:pt>
                <c:pt idx="324">
                  <c:v>22.608049331737956</c:v>
                </c:pt>
                <c:pt idx="325">
                  <c:v>22.783937715915794</c:v>
                </c:pt>
                <c:pt idx="326">
                  <c:v>22.8446445277904</c:v>
                </c:pt>
                <c:pt idx="327">
                  <c:v>22.769338801132893</c:v>
                </c:pt>
                <c:pt idx="328">
                  <c:v>22.700649857705379</c:v>
                </c:pt>
                <c:pt idx="329">
                  <c:v>22.273200955729976</c:v>
                </c:pt>
                <c:pt idx="330">
                  <c:v>22.213953432824443</c:v>
                </c:pt>
                <c:pt idx="331">
                  <c:v>22.366565036619043</c:v>
                </c:pt>
                <c:pt idx="332">
                  <c:v>22.581467332365278</c:v>
                </c:pt>
                <c:pt idx="333">
                  <c:v>22.612284664907015</c:v>
                </c:pt>
                <c:pt idx="334">
                  <c:v>22.473276399281087</c:v>
                </c:pt>
                <c:pt idx="335">
                  <c:v>22.26071608376931</c:v>
                </c:pt>
                <c:pt idx="336">
                  <c:v>22.123873279990654</c:v>
                </c:pt>
                <c:pt idx="337">
                  <c:v>22.00668078692912</c:v>
                </c:pt>
                <c:pt idx="338">
                  <c:v>21.950448027862407</c:v>
                </c:pt>
                <c:pt idx="339">
                  <c:v>21.878023063678519</c:v>
                </c:pt>
                <c:pt idx="340">
                  <c:v>21.544692371868397</c:v>
                </c:pt>
                <c:pt idx="341">
                  <c:v>21.69065027293383</c:v>
                </c:pt>
                <c:pt idx="342">
                  <c:v>22.457176696395365</c:v>
                </c:pt>
                <c:pt idx="343">
                  <c:v>23.308354098441683</c:v>
                </c:pt>
                <c:pt idx="344">
                  <c:v>23.545436555595082</c:v>
                </c:pt>
                <c:pt idx="345">
                  <c:v>23.445674156189394</c:v>
                </c:pt>
                <c:pt idx="346">
                  <c:v>23.628066439354065</c:v>
                </c:pt>
                <c:pt idx="347">
                  <c:v>23.930950424554759</c:v>
                </c:pt>
                <c:pt idx="348">
                  <c:v>23.704892825083409</c:v>
                </c:pt>
                <c:pt idx="349">
                  <c:v>23.437958143665462</c:v>
                </c:pt>
                <c:pt idx="350">
                  <c:v>23.218544735075884</c:v>
                </c:pt>
                <c:pt idx="351">
                  <c:v>23.262913501707651</c:v>
                </c:pt>
                <c:pt idx="352">
                  <c:v>23.247690374795759</c:v>
                </c:pt>
                <c:pt idx="353">
                  <c:v>23.369725701038448</c:v>
                </c:pt>
                <c:pt idx="354">
                  <c:v>23.554303329909931</c:v>
                </c:pt>
                <c:pt idx="355">
                  <c:v>23.846047159120904</c:v>
                </c:pt>
                <c:pt idx="356">
                  <c:v>23.727829982411457</c:v>
                </c:pt>
                <c:pt idx="357">
                  <c:v>23.421180865659476</c:v>
                </c:pt>
                <c:pt idx="358">
                  <c:v>23.103549787875007</c:v>
                </c:pt>
                <c:pt idx="359">
                  <c:v>22.87216675064759</c:v>
                </c:pt>
                <c:pt idx="360">
                  <c:v>22.615905733012163</c:v>
                </c:pt>
                <c:pt idx="361">
                  <c:v>22.173039550187912</c:v>
                </c:pt>
                <c:pt idx="362">
                  <c:v>22.116845588234291</c:v>
                </c:pt>
                <c:pt idx="363">
                  <c:v>22.602831459787058</c:v>
                </c:pt>
                <c:pt idx="364">
                  <c:v>23.165202066313004</c:v>
                </c:pt>
                <c:pt idx="365">
                  <c:v>23.154903527431642</c:v>
                </c:pt>
                <c:pt idx="366">
                  <c:v>23.075129771576005</c:v>
                </c:pt>
                <c:pt idx="367">
                  <c:v>23.123097465531853</c:v>
                </c:pt>
                <c:pt idx="368">
                  <c:v>23.237438687952871</c:v>
                </c:pt>
                <c:pt idx="369">
                  <c:v>22.874028637388594</c:v>
                </c:pt>
                <c:pt idx="370">
                  <c:v>22.278116418777909</c:v>
                </c:pt>
                <c:pt idx="371">
                  <c:v>21.727634309386058</c:v>
                </c:pt>
                <c:pt idx="372">
                  <c:v>21.627392099633013</c:v>
                </c:pt>
                <c:pt idx="373">
                  <c:v>21.744122025932718</c:v>
                </c:pt>
                <c:pt idx="374">
                  <c:v>21.960625990187538</c:v>
                </c:pt>
                <c:pt idx="375">
                  <c:v>22.232864011506141</c:v>
                </c:pt>
                <c:pt idx="376">
                  <c:v>22.600915730002523</c:v>
                </c:pt>
                <c:pt idx="377">
                  <c:v>22.927378197166327</c:v>
                </c:pt>
                <c:pt idx="378">
                  <c:v>22.943525308779638</c:v>
                </c:pt>
                <c:pt idx="379">
                  <c:v>22.955659269693118</c:v>
                </c:pt>
                <c:pt idx="380">
                  <c:v>22.929062324674582</c:v>
                </c:pt>
                <c:pt idx="381">
                  <c:v>22.850508513988281</c:v>
                </c:pt>
                <c:pt idx="382">
                  <c:v>22.479820818968367</c:v>
                </c:pt>
                <c:pt idx="383">
                  <c:v>22.111482282727845</c:v>
                </c:pt>
                <c:pt idx="384">
                  <c:v>21.927738036531146</c:v>
                </c:pt>
                <c:pt idx="385">
                  <c:v>22.11337207855038</c:v>
                </c:pt>
                <c:pt idx="386">
                  <c:v>22.148556527254829</c:v>
                </c:pt>
                <c:pt idx="387">
                  <c:v>22.089907702227233</c:v>
                </c:pt>
                <c:pt idx="388">
                  <c:v>22.327691490482799</c:v>
                </c:pt>
                <c:pt idx="389">
                  <c:v>22.638353994017429</c:v>
                </c:pt>
              </c:numCache>
            </c:numRef>
          </c:yVal>
          <c:smooth val="0"/>
        </c:ser>
        <c:ser>
          <c:idx val="9"/>
          <c:order val="9"/>
          <c:tx>
            <c:v>Specimen: 12</c:v>
          </c:tx>
          <c:spPr>
            <a:ln w="12700">
              <a:solidFill>
                <a:srgbClr val="FFD184"/>
              </a:solidFill>
              <a:prstDash val="solid"/>
            </a:ln>
          </c:spPr>
          <c:marker>
            <c:symbol val="none"/>
          </c:marker>
          <c:xVal>
            <c:numRef>
              <c:f>'[CHS_Modulus.xlsx]NS Data'!$S$4:$S$410</c:f>
              <c:numCache>
                <c:formatCode>General</c:formatCode>
                <c:ptCount val="407"/>
                <c:pt idx="0">
                  <c:v>5.2791549108838529</c:v>
                </c:pt>
                <c:pt idx="1">
                  <c:v>6.2324697908523881</c:v>
                </c:pt>
                <c:pt idx="2">
                  <c:v>6.9519068095357799</c:v>
                </c:pt>
                <c:pt idx="3">
                  <c:v>8.3884989571149866</c:v>
                </c:pt>
                <c:pt idx="4">
                  <c:v>9.4394452484914684</c:v>
                </c:pt>
                <c:pt idx="5">
                  <c:v>10.209361948302499</c:v>
                </c:pt>
                <c:pt idx="6">
                  <c:v>10.984834102801351</c:v>
                </c:pt>
                <c:pt idx="7">
                  <c:v>12.227896172643529</c:v>
                </c:pt>
                <c:pt idx="8">
                  <c:v>13.740398984260839</c:v>
                </c:pt>
                <c:pt idx="9">
                  <c:v>15.067444758966376</c:v>
                </c:pt>
                <c:pt idx="10">
                  <c:v>16.248472164002969</c:v>
                </c:pt>
                <c:pt idx="11">
                  <c:v>17.489196245861272</c:v>
                </c:pt>
                <c:pt idx="12">
                  <c:v>19.094367598114548</c:v>
                </c:pt>
                <c:pt idx="13">
                  <c:v>20.701435667754303</c:v>
                </c:pt>
                <c:pt idx="14">
                  <c:v>21.423347465160155</c:v>
                </c:pt>
                <c:pt idx="15">
                  <c:v>22.787332152528361</c:v>
                </c:pt>
                <c:pt idx="16">
                  <c:v>23.856018370207742</c:v>
                </c:pt>
                <c:pt idx="17">
                  <c:v>24.716405281049145</c:v>
                </c:pt>
                <c:pt idx="18">
                  <c:v>25.669578446734118</c:v>
                </c:pt>
                <c:pt idx="19">
                  <c:v>27.165001701814205</c:v>
                </c:pt>
                <c:pt idx="20">
                  <c:v>27.870808370286618</c:v>
                </c:pt>
                <c:pt idx="21">
                  <c:v>28.343038254687492</c:v>
                </c:pt>
                <c:pt idx="22">
                  <c:v>29.791394140627794</c:v>
                </c:pt>
                <c:pt idx="23">
                  <c:v>30.422793029447</c:v>
                </c:pt>
                <c:pt idx="24">
                  <c:v>30.812928952990184</c:v>
                </c:pt>
                <c:pt idx="25">
                  <c:v>31.826041011026501</c:v>
                </c:pt>
                <c:pt idx="26">
                  <c:v>33.038006126873341</c:v>
                </c:pt>
                <c:pt idx="27">
                  <c:v>34.169957470778762</c:v>
                </c:pt>
                <c:pt idx="28">
                  <c:v>35.105887545208056</c:v>
                </c:pt>
                <c:pt idx="29">
                  <c:v>35.565077842227907</c:v>
                </c:pt>
                <c:pt idx="30">
                  <c:v>36.228722516770134</c:v>
                </c:pt>
                <c:pt idx="31">
                  <c:v>36.686988063754484</c:v>
                </c:pt>
                <c:pt idx="32">
                  <c:v>37.734715259999973</c:v>
                </c:pt>
                <c:pt idx="33">
                  <c:v>38.530664277337358</c:v>
                </c:pt>
                <c:pt idx="34">
                  <c:v>39.600523823096609</c:v>
                </c:pt>
                <c:pt idx="35">
                  <c:v>40.822848603800182</c:v>
                </c:pt>
                <c:pt idx="36">
                  <c:v>41.037521682976994</c:v>
                </c:pt>
                <c:pt idx="37">
                  <c:v>41.613387855608408</c:v>
                </c:pt>
                <c:pt idx="38">
                  <c:v>41.989520473825621</c:v>
                </c:pt>
                <c:pt idx="39">
                  <c:v>42.508854741549555</c:v>
                </c:pt>
                <c:pt idx="40">
                  <c:v>42.842318572057401</c:v>
                </c:pt>
                <c:pt idx="41">
                  <c:v>43.869878503361107</c:v>
                </c:pt>
                <c:pt idx="42">
                  <c:v>44.517614660384389</c:v>
                </c:pt>
                <c:pt idx="43">
                  <c:v>45.0283643819077</c:v>
                </c:pt>
                <c:pt idx="44">
                  <c:v>45.411123405806507</c:v>
                </c:pt>
                <c:pt idx="45">
                  <c:v>45.893809599786515</c:v>
                </c:pt>
                <c:pt idx="46">
                  <c:v>46.653300695290305</c:v>
                </c:pt>
                <c:pt idx="47">
                  <c:v>47.12381753828641</c:v>
                </c:pt>
                <c:pt idx="48">
                  <c:v>47.842109065413233</c:v>
                </c:pt>
                <c:pt idx="49">
                  <c:v>48.70788867433108</c:v>
                </c:pt>
                <c:pt idx="50">
                  <c:v>49.159528057534047</c:v>
                </c:pt>
                <c:pt idx="51">
                  <c:v>49.740721608182888</c:v>
                </c:pt>
                <c:pt idx="52">
                  <c:v>50.359372048326875</c:v>
                </c:pt>
                <c:pt idx="53">
                  <c:v>50.638186928305956</c:v>
                </c:pt>
                <c:pt idx="54">
                  <c:v>50.86642753961943</c:v>
                </c:pt>
                <c:pt idx="55">
                  <c:v>51.42146893095105</c:v>
                </c:pt>
                <c:pt idx="56">
                  <c:v>51.710001415306145</c:v>
                </c:pt>
                <c:pt idx="57">
                  <c:v>51.948006463202596</c:v>
                </c:pt>
                <c:pt idx="58">
                  <c:v>54.385629283233897</c:v>
                </c:pt>
                <c:pt idx="59">
                  <c:v>55.747059559052595</c:v>
                </c:pt>
                <c:pt idx="60">
                  <c:v>57.177830357657072</c:v>
                </c:pt>
                <c:pt idx="61">
                  <c:v>58.242455634789351</c:v>
                </c:pt>
                <c:pt idx="62">
                  <c:v>59.34495737438359</c:v>
                </c:pt>
                <c:pt idx="63">
                  <c:v>60.352466081608824</c:v>
                </c:pt>
                <c:pt idx="64">
                  <c:v>61.331871342402593</c:v>
                </c:pt>
                <c:pt idx="65">
                  <c:v>62.955902344548782</c:v>
                </c:pt>
                <c:pt idx="66">
                  <c:v>65.244539543789855</c:v>
                </c:pt>
                <c:pt idx="67">
                  <c:v>66.876694861521514</c:v>
                </c:pt>
                <c:pt idx="68">
                  <c:v>67.959945829937965</c:v>
                </c:pt>
                <c:pt idx="69">
                  <c:v>68.74161323515203</c:v>
                </c:pt>
                <c:pt idx="70">
                  <c:v>69.393763811759996</c:v>
                </c:pt>
                <c:pt idx="71">
                  <c:v>70.357597237525937</c:v>
                </c:pt>
                <c:pt idx="72">
                  <c:v>72.143258402993439</c:v>
                </c:pt>
                <c:pt idx="73">
                  <c:v>73.630922355311085</c:v>
                </c:pt>
                <c:pt idx="74">
                  <c:v>74.817406656274414</c:v>
                </c:pt>
                <c:pt idx="75">
                  <c:v>75.606105642227476</c:v>
                </c:pt>
                <c:pt idx="76">
                  <c:v>76.747340316696821</c:v>
                </c:pt>
                <c:pt idx="77">
                  <c:v>77.65895765077731</c:v>
                </c:pt>
                <c:pt idx="78">
                  <c:v>78.604818943787251</c:v>
                </c:pt>
                <c:pt idx="79">
                  <c:v>79.528966026775905</c:v>
                </c:pt>
                <c:pt idx="80">
                  <c:v>80.74253270030411</c:v>
                </c:pt>
                <c:pt idx="81">
                  <c:v>82.077740344274162</c:v>
                </c:pt>
                <c:pt idx="82">
                  <c:v>83.161621733246449</c:v>
                </c:pt>
                <c:pt idx="83">
                  <c:v>84.249430709918585</c:v>
                </c:pt>
                <c:pt idx="84">
                  <c:v>85.783252153377688</c:v>
                </c:pt>
                <c:pt idx="85">
                  <c:v>87.035515719258797</c:v>
                </c:pt>
                <c:pt idx="86">
                  <c:v>88.371927083569119</c:v>
                </c:pt>
                <c:pt idx="87">
                  <c:v>89.418784927627243</c:v>
                </c:pt>
                <c:pt idx="88">
                  <c:v>90.789260184913985</c:v>
                </c:pt>
                <c:pt idx="89">
                  <c:v>92.247309305381947</c:v>
                </c:pt>
                <c:pt idx="90">
                  <c:v>93.679835931385526</c:v>
                </c:pt>
                <c:pt idx="91">
                  <c:v>94.78498124093278</c:v>
                </c:pt>
                <c:pt idx="92">
                  <c:v>96.186106023257324</c:v>
                </c:pt>
                <c:pt idx="93">
                  <c:v>97.107181042673034</c:v>
                </c:pt>
                <c:pt idx="94">
                  <c:v>98.511418693990706</c:v>
                </c:pt>
                <c:pt idx="95">
                  <c:v>99.779114194731292</c:v>
                </c:pt>
                <c:pt idx="96">
                  <c:v>100.88544914185577</c:v>
                </c:pt>
                <c:pt idx="97">
                  <c:v>102.29702767604422</c:v>
                </c:pt>
                <c:pt idx="98">
                  <c:v>103.5027788279744</c:v>
                </c:pt>
                <c:pt idx="99">
                  <c:v>104.50507897162704</c:v>
                </c:pt>
                <c:pt idx="100">
                  <c:v>105.34341841179891</c:v>
                </c:pt>
                <c:pt idx="101">
                  <c:v>106.82022549436611</c:v>
                </c:pt>
                <c:pt idx="102">
                  <c:v>107.84238221953314</c:v>
                </c:pt>
                <c:pt idx="103">
                  <c:v>109.25884918513087</c:v>
                </c:pt>
                <c:pt idx="104">
                  <c:v>110.72695912406181</c:v>
                </c:pt>
                <c:pt idx="105">
                  <c:v>112.15637606362709</c:v>
                </c:pt>
                <c:pt idx="106">
                  <c:v>113.5076977131537</c:v>
                </c:pt>
                <c:pt idx="107">
                  <c:v>114.69437029909372</c:v>
                </c:pt>
                <c:pt idx="108">
                  <c:v>115.87933841076332</c:v>
                </c:pt>
                <c:pt idx="109">
                  <c:v>117.24384682783949</c:v>
                </c:pt>
                <c:pt idx="110">
                  <c:v>118.05825867746026</c:v>
                </c:pt>
                <c:pt idx="111">
                  <c:v>119.19664097653921</c:v>
                </c:pt>
                <c:pt idx="112">
                  <c:v>120.2448826716975</c:v>
                </c:pt>
                <c:pt idx="113">
                  <c:v>121.52541741298923</c:v>
                </c:pt>
                <c:pt idx="114">
                  <c:v>122.67042595775945</c:v>
                </c:pt>
                <c:pt idx="115">
                  <c:v>123.74287916722616</c:v>
                </c:pt>
                <c:pt idx="116">
                  <c:v>124.56744552251676</c:v>
                </c:pt>
                <c:pt idx="117">
                  <c:v>125.44370765836139</c:v>
                </c:pt>
                <c:pt idx="118">
                  <c:v>126.2828173212647</c:v>
                </c:pt>
                <c:pt idx="119">
                  <c:v>127.3913563985311</c:v>
                </c:pt>
                <c:pt idx="120">
                  <c:v>128.52499871160003</c:v>
                </c:pt>
                <c:pt idx="121">
                  <c:v>129.69512333036641</c:v>
                </c:pt>
                <c:pt idx="122">
                  <c:v>130.61955360295011</c:v>
                </c:pt>
                <c:pt idx="123">
                  <c:v>131.33859383062295</c:v>
                </c:pt>
                <c:pt idx="124">
                  <c:v>132.10663450277141</c:v>
                </c:pt>
                <c:pt idx="125">
                  <c:v>132.99521712713539</c:v>
                </c:pt>
                <c:pt idx="126">
                  <c:v>134.39818780557917</c:v>
                </c:pt>
                <c:pt idx="127">
                  <c:v>135.32452492629128</c:v>
                </c:pt>
                <c:pt idx="128">
                  <c:v>136.62681310402746</c:v>
                </c:pt>
                <c:pt idx="129">
                  <c:v>137.76523547701299</c:v>
                </c:pt>
                <c:pt idx="130">
                  <c:v>138.70159066584651</c:v>
                </c:pt>
                <c:pt idx="131">
                  <c:v>140.12946590623849</c:v>
                </c:pt>
                <c:pt idx="132">
                  <c:v>141.21020643024121</c:v>
                </c:pt>
                <c:pt idx="133">
                  <c:v>142.64849868187386</c:v>
                </c:pt>
                <c:pt idx="134">
                  <c:v>143.85762448948762</c:v>
                </c:pt>
                <c:pt idx="135">
                  <c:v>144.93631194234879</c:v>
                </c:pt>
                <c:pt idx="136">
                  <c:v>145.92767112757835</c:v>
                </c:pt>
                <c:pt idx="137">
                  <c:v>147.10614649858744</c:v>
                </c:pt>
                <c:pt idx="138">
                  <c:v>148.0926735976947</c:v>
                </c:pt>
                <c:pt idx="139">
                  <c:v>149.47726808834574</c:v>
                </c:pt>
                <c:pt idx="140">
                  <c:v>150.84744905318902</c:v>
                </c:pt>
                <c:pt idx="141">
                  <c:v>152.07593946143487</c:v>
                </c:pt>
                <c:pt idx="142">
                  <c:v>153.30300428106747</c:v>
                </c:pt>
                <c:pt idx="143">
                  <c:v>154.67059366424198</c:v>
                </c:pt>
                <c:pt idx="144">
                  <c:v>155.83073863770076</c:v>
                </c:pt>
                <c:pt idx="145">
                  <c:v>156.86774803207499</c:v>
                </c:pt>
                <c:pt idx="146">
                  <c:v>158.29733534136275</c:v>
                </c:pt>
                <c:pt idx="147">
                  <c:v>159.24275585860511</c:v>
                </c:pt>
                <c:pt idx="148">
                  <c:v>160.5461501455803</c:v>
                </c:pt>
                <c:pt idx="149">
                  <c:v>161.45873345199252</c:v>
                </c:pt>
                <c:pt idx="150">
                  <c:v>162.66112769809362</c:v>
                </c:pt>
                <c:pt idx="151">
                  <c:v>163.83733670341579</c:v>
                </c:pt>
                <c:pt idx="152">
                  <c:v>164.92164897120773</c:v>
                </c:pt>
                <c:pt idx="153">
                  <c:v>165.98778715393107</c:v>
                </c:pt>
                <c:pt idx="154">
                  <c:v>167.01612456492794</c:v>
                </c:pt>
                <c:pt idx="155">
                  <c:v>168.69820313224537</c:v>
                </c:pt>
                <c:pt idx="156">
                  <c:v>170.3668648918273</c:v>
                </c:pt>
                <c:pt idx="157">
                  <c:v>171.67906725215371</c:v>
                </c:pt>
                <c:pt idx="158">
                  <c:v>172.90318298207805</c:v>
                </c:pt>
                <c:pt idx="159">
                  <c:v>174.0927291611753</c:v>
                </c:pt>
                <c:pt idx="160">
                  <c:v>175.24132831305275</c:v>
                </c:pt>
                <c:pt idx="161">
                  <c:v>176.29401002986893</c:v>
                </c:pt>
                <c:pt idx="162">
                  <c:v>177.72471564746607</c:v>
                </c:pt>
                <c:pt idx="163">
                  <c:v>179.3242956480903</c:v>
                </c:pt>
                <c:pt idx="164">
                  <c:v>180.71253097629875</c:v>
                </c:pt>
                <c:pt idx="165">
                  <c:v>181.98191479009714</c:v>
                </c:pt>
                <c:pt idx="166">
                  <c:v>183.24374685461117</c:v>
                </c:pt>
                <c:pt idx="167">
                  <c:v>184.87601452567085</c:v>
                </c:pt>
                <c:pt idx="168">
                  <c:v>186.38055564624324</c:v>
                </c:pt>
                <c:pt idx="169">
                  <c:v>187.78402399101154</c:v>
                </c:pt>
                <c:pt idx="170">
                  <c:v>189.65001941825469</c:v>
                </c:pt>
                <c:pt idx="171">
                  <c:v>191.36029328439469</c:v>
                </c:pt>
                <c:pt idx="172">
                  <c:v>192.85997310540895</c:v>
                </c:pt>
                <c:pt idx="173">
                  <c:v>194.47901218329491</c:v>
                </c:pt>
                <c:pt idx="174">
                  <c:v>196.07732052552683</c:v>
                </c:pt>
                <c:pt idx="175">
                  <c:v>197.5281338609461</c:v>
                </c:pt>
                <c:pt idx="176">
                  <c:v>199.38901692838004</c:v>
                </c:pt>
                <c:pt idx="177">
                  <c:v>200.99234580620507</c:v>
                </c:pt>
                <c:pt idx="178">
                  <c:v>203.04142330677172</c:v>
                </c:pt>
                <c:pt idx="179">
                  <c:v>204.54959951825936</c:v>
                </c:pt>
                <c:pt idx="180">
                  <c:v>206.23238597181393</c:v>
                </c:pt>
                <c:pt idx="181">
                  <c:v>207.64866993196381</c:v>
                </c:pt>
                <c:pt idx="182">
                  <c:v>209.31136513074213</c:v>
                </c:pt>
                <c:pt idx="183">
                  <c:v>211.19026171698792</c:v>
                </c:pt>
                <c:pt idx="184">
                  <c:v>212.80591705820885</c:v>
                </c:pt>
                <c:pt idx="185">
                  <c:v>214.37669502195806</c:v>
                </c:pt>
                <c:pt idx="186">
                  <c:v>215.70274046095508</c:v>
                </c:pt>
                <c:pt idx="187">
                  <c:v>217.34985955505502</c:v>
                </c:pt>
                <c:pt idx="188">
                  <c:v>218.85568810377555</c:v>
                </c:pt>
                <c:pt idx="189">
                  <c:v>220.03147141384673</c:v>
                </c:pt>
                <c:pt idx="190">
                  <c:v>221.30424493544297</c:v>
                </c:pt>
                <c:pt idx="191">
                  <c:v>222.61311315838014</c:v>
                </c:pt>
                <c:pt idx="192">
                  <c:v>223.92135658896379</c:v>
                </c:pt>
                <c:pt idx="193">
                  <c:v>225.88443100120242</c:v>
                </c:pt>
                <c:pt idx="194">
                  <c:v>227.67452920476757</c:v>
                </c:pt>
                <c:pt idx="195">
                  <c:v>229.83289878692759</c:v>
                </c:pt>
                <c:pt idx="196">
                  <c:v>232.20891208387869</c:v>
                </c:pt>
                <c:pt idx="197">
                  <c:v>233.71288259265029</c:v>
                </c:pt>
                <c:pt idx="198">
                  <c:v>235.67628042970628</c:v>
                </c:pt>
                <c:pt idx="199">
                  <c:v>237.383377893204</c:v>
                </c:pt>
                <c:pt idx="200">
                  <c:v>239.0830853447965</c:v>
                </c:pt>
                <c:pt idx="201">
                  <c:v>241.36183279853944</c:v>
                </c:pt>
                <c:pt idx="202">
                  <c:v>243.57820125976158</c:v>
                </c:pt>
                <c:pt idx="203">
                  <c:v>245.96191554037284</c:v>
                </c:pt>
                <c:pt idx="204">
                  <c:v>247.97991090100984</c:v>
                </c:pt>
                <c:pt idx="205">
                  <c:v>249.94132100807917</c:v>
                </c:pt>
                <c:pt idx="206">
                  <c:v>252.46612704781037</c:v>
                </c:pt>
                <c:pt idx="207">
                  <c:v>254.71134801438583</c:v>
                </c:pt>
                <c:pt idx="208">
                  <c:v>256.96069096715803</c:v>
                </c:pt>
                <c:pt idx="209">
                  <c:v>259.28350038655628</c:v>
                </c:pt>
                <c:pt idx="210">
                  <c:v>261.71212141623789</c:v>
                </c:pt>
                <c:pt idx="211">
                  <c:v>263.8840939063262</c:v>
                </c:pt>
                <c:pt idx="212">
                  <c:v>266.74225910544504</c:v>
                </c:pt>
                <c:pt idx="213">
                  <c:v>269.08584563783108</c:v>
                </c:pt>
                <c:pt idx="214">
                  <c:v>271.76347326518925</c:v>
                </c:pt>
                <c:pt idx="215">
                  <c:v>274.38730228668152</c:v>
                </c:pt>
                <c:pt idx="216">
                  <c:v>276.94674525716744</c:v>
                </c:pt>
                <c:pt idx="217">
                  <c:v>279.15027512285957</c:v>
                </c:pt>
                <c:pt idx="218">
                  <c:v>281.74675850240169</c:v>
                </c:pt>
                <c:pt idx="219">
                  <c:v>284.70559541038079</c:v>
                </c:pt>
                <c:pt idx="220">
                  <c:v>287.70269646549644</c:v>
                </c:pt>
                <c:pt idx="221">
                  <c:v>290.36493002386487</c:v>
                </c:pt>
                <c:pt idx="222">
                  <c:v>293.46155409486425</c:v>
                </c:pt>
                <c:pt idx="223">
                  <c:v>296.13566675814729</c:v>
                </c:pt>
                <c:pt idx="224">
                  <c:v>298.69279714171199</c:v>
                </c:pt>
                <c:pt idx="225">
                  <c:v>301.51197662259079</c:v>
                </c:pt>
                <c:pt idx="226">
                  <c:v>304.09949783531931</c:v>
                </c:pt>
                <c:pt idx="227">
                  <c:v>306.5988334381056</c:v>
                </c:pt>
                <c:pt idx="228">
                  <c:v>309.13247305144586</c:v>
                </c:pt>
                <c:pt idx="229">
                  <c:v>312.1804152831229</c:v>
                </c:pt>
                <c:pt idx="230">
                  <c:v>315.00243260388862</c:v>
                </c:pt>
                <c:pt idx="231">
                  <c:v>317.85587776000017</c:v>
                </c:pt>
                <c:pt idx="232">
                  <c:v>320.79146600054924</c:v>
                </c:pt>
                <c:pt idx="233">
                  <c:v>323.84903766314778</c:v>
                </c:pt>
                <c:pt idx="234">
                  <c:v>326.76363578764011</c:v>
                </c:pt>
                <c:pt idx="235">
                  <c:v>330.01160298560637</c:v>
                </c:pt>
                <c:pt idx="236">
                  <c:v>333.06295563904115</c:v>
                </c:pt>
                <c:pt idx="237">
                  <c:v>336.69972207370409</c:v>
                </c:pt>
                <c:pt idx="238">
                  <c:v>340.33086842625642</c:v>
                </c:pt>
                <c:pt idx="239">
                  <c:v>344.30989908346783</c:v>
                </c:pt>
                <c:pt idx="240">
                  <c:v>348.38688751412508</c:v>
                </c:pt>
                <c:pt idx="241">
                  <c:v>352.23543921888438</c:v>
                </c:pt>
                <c:pt idx="242">
                  <c:v>355.99182048787549</c:v>
                </c:pt>
                <c:pt idx="243">
                  <c:v>359.31898363595843</c:v>
                </c:pt>
                <c:pt idx="244">
                  <c:v>362.45899216766901</c:v>
                </c:pt>
                <c:pt idx="245">
                  <c:v>365.46167013997047</c:v>
                </c:pt>
                <c:pt idx="246">
                  <c:v>368.98362070388288</c:v>
                </c:pt>
                <c:pt idx="247">
                  <c:v>372.98247229930411</c:v>
                </c:pt>
                <c:pt idx="248">
                  <c:v>376.92648719921948</c:v>
                </c:pt>
                <c:pt idx="249">
                  <c:v>380.62857699351571</c:v>
                </c:pt>
                <c:pt idx="250">
                  <c:v>384.35491613958914</c:v>
                </c:pt>
                <c:pt idx="251">
                  <c:v>388.25501835097725</c:v>
                </c:pt>
                <c:pt idx="252">
                  <c:v>393.49397991131434</c:v>
                </c:pt>
                <c:pt idx="253">
                  <c:v>398.80858462958082</c:v>
                </c:pt>
                <c:pt idx="254">
                  <c:v>402.96765554356097</c:v>
                </c:pt>
                <c:pt idx="255">
                  <c:v>407.87661421381642</c:v>
                </c:pt>
                <c:pt idx="256">
                  <c:v>412.18897093564078</c:v>
                </c:pt>
                <c:pt idx="257">
                  <c:v>416.11756842449836</c:v>
                </c:pt>
                <c:pt idx="258">
                  <c:v>420.53114745112731</c:v>
                </c:pt>
                <c:pt idx="259">
                  <c:v>424.74879431572327</c:v>
                </c:pt>
                <c:pt idx="260">
                  <c:v>429.19670585087317</c:v>
                </c:pt>
                <c:pt idx="261">
                  <c:v>433.75932984285066</c:v>
                </c:pt>
                <c:pt idx="262">
                  <c:v>439.25745297017829</c:v>
                </c:pt>
                <c:pt idx="263">
                  <c:v>443.69786470549616</c:v>
                </c:pt>
                <c:pt idx="264">
                  <c:v>449.27202863235851</c:v>
                </c:pt>
                <c:pt idx="265">
                  <c:v>454.85719334671859</c:v>
                </c:pt>
                <c:pt idx="266">
                  <c:v>459.71776095477401</c:v>
                </c:pt>
                <c:pt idx="267">
                  <c:v>465.45284986599023</c:v>
                </c:pt>
                <c:pt idx="268">
                  <c:v>471.02141612552174</c:v>
                </c:pt>
                <c:pt idx="269">
                  <c:v>476.99352493056335</c:v>
                </c:pt>
                <c:pt idx="270">
                  <c:v>482.39506151943812</c:v>
                </c:pt>
                <c:pt idx="271">
                  <c:v>487.66092320669901</c:v>
                </c:pt>
                <c:pt idx="272">
                  <c:v>492.69434068973595</c:v>
                </c:pt>
                <c:pt idx="273">
                  <c:v>497.71127310134932</c:v>
                </c:pt>
                <c:pt idx="274">
                  <c:v>502.99499260695222</c:v>
                </c:pt>
                <c:pt idx="275">
                  <c:v>507.78763287982849</c:v>
                </c:pt>
                <c:pt idx="276">
                  <c:v>512.57732904535271</c:v>
                </c:pt>
                <c:pt idx="277">
                  <c:v>517.9303524029815</c:v>
                </c:pt>
                <c:pt idx="278">
                  <c:v>524.02645312266804</c:v>
                </c:pt>
                <c:pt idx="279">
                  <c:v>529.81344895841937</c:v>
                </c:pt>
                <c:pt idx="280">
                  <c:v>535.67148291286662</c:v>
                </c:pt>
                <c:pt idx="281">
                  <c:v>541.92602655956262</c:v>
                </c:pt>
                <c:pt idx="282">
                  <c:v>549.43627125315163</c:v>
                </c:pt>
                <c:pt idx="283">
                  <c:v>557.67721036573175</c:v>
                </c:pt>
                <c:pt idx="284">
                  <c:v>564.20845248207979</c:v>
                </c:pt>
                <c:pt idx="285">
                  <c:v>572.80563987232426</c:v>
                </c:pt>
                <c:pt idx="286">
                  <c:v>581.58389356480848</c:v>
                </c:pt>
                <c:pt idx="287">
                  <c:v>587.97454661117001</c:v>
                </c:pt>
                <c:pt idx="288">
                  <c:v>594.17214079244798</c:v>
                </c:pt>
                <c:pt idx="289">
                  <c:v>600.52570153381316</c:v>
                </c:pt>
                <c:pt idx="290">
                  <c:v>606.41605164424129</c:v>
                </c:pt>
                <c:pt idx="291">
                  <c:v>614.36026137399267</c:v>
                </c:pt>
                <c:pt idx="292">
                  <c:v>620.84850296355069</c:v>
                </c:pt>
                <c:pt idx="293">
                  <c:v>626.37849633745213</c:v>
                </c:pt>
                <c:pt idx="294">
                  <c:v>631.68854142065481</c:v>
                </c:pt>
                <c:pt idx="295">
                  <c:v>636.95836322607158</c:v>
                </c:pt>
                <c:pt idx="296">
                  <c:v>642.20115939449852</c:v>
                </c:pt>
                <c:pt idx="297">
                  <c:v>647.79640284847767</c:v>
                </c:pt>
                <c:pt idx="298">
                  <c:v>654.29438939456929</c:v>
                </c:pt>
                <c:pt idx="299">
                  <c:v>660.28745110041598</c:v>
                </c:pt>
                <c:pt idx="300">
                  <c:v>666.14553390804713</c:v>
                </c:pt>
                <c:pt idx="301">
                  <c:v>676.98123311272514</c:v>
                </c:pt>
                <c:pt idx="302">
                  <c:v>683.92824607332886</c:v>
                </c:pt>
                <c:pt idx="303">
                  <c:v>690.38914716722502</c:v>
                </c:pt>
                <c:pt idx="304">
                  <c:v>697.04210777108824</c:v>
                </c:pt>
                <c:pt idx="305">
                  <c:v>703.5503731547318</c:v>
                </c:pt>
                <c:pt idx="306">
                  <c:v>709.65497751965142</c:v>
                </c:pt>
                <c:pt idx="307">
                  <c:v>717.41409632910279</c:v>
                </c:pt>
                <c:pt idx="308">
                  <c:v>723.73754086351187</c:v>
                </c:pt>
                <c:pt idx="309">
                  <c:v>730.20516341678206</c:v>
                </c:pt>
                <c:pt idx="310">
                  <c:v>736.70677224494204</c:v>
                </c:pt>
                <c:pt idx="311">
                  <c:v>744.53458100886348</c:v>
                </c:pt>
                <c:pt idx="312">
                  <c:v>751.04513284209713</c:v>
                </c:pt>
                <c:pt idx="313">
                  <c:v>757.49840926301295</c:v>
                </c:pt>
                <c:pt idx="314">
                  <c:v>763.9543818297692</c:v>
                </c:pt>
                <c:pt idx="315">
                  <c:v>771.60003475980943</c:v>
                </c:pt>
                <c:pt idx="316">
                  <c:v>779.15251450677636</c:v>
                </c:pt>
                <c:pt idx="317">
                  <c:v>786.87150619519753</c:v>
                </c:pt>
                <c:pt idx="318">
                  <c:v>795.87322000585334</c:v>
                </c:pt>
                <c:pt idx="319">
                  <c:v>804.6111624515421</c:v>
                </c:pt>
                <c:pt idx="320">
                  <c:v>812.71974804886031</c:v>
                </c:pt>
                <c:pt idx="321">
                  <c:v>820.49187164400348</c:v>
                </c:pt>
                <c:pt idx="322">
                  <c:v>829.72378216517791</c:v>
                </c:pt>
                <c:pt idx="323">
                  <c:v>838.42035466920152</c:v>
                </c:pt>
                <c:pt idx="324">
                  <c:v>847.25532261835838</c:v>
                </c:pt>
                <c:pt idx="325">
                  <c:v>857.4917239179747</c:v>
                </c:pt>
                <c:pt idx="326">
                  <c:v>867.31637978737967</c:v>
                </c:pt>
                <c:pt idx="327">
                  <c:v>876.89685885767983</c:v>
                </c:pt>
                <c:pt idx="328">
                  <c:v>886.10835195852439</c:v>
                </c:pt>
                <c:pt idx="329">
                  <c:v>894.65905395854463</c:v>
                </c:pt>
                <c:pt idx="330">
                  <c:v>904.26698834165632</c:v>
                </c:pt>
                <c:pt idx="331">
                  <c:v>913.26412514775586</c:v>
                </c:pt>
                <c:pt idx="332">
                  <c:v>922.73224178447788</c:v>
                </c:pt>
                <c:pt idx="333">
                  <c:v>933.28263459761774</c:v>
                </c:pt>
                <c:pt idx="334">
                  <c:v>946.22174632050121</c:v>
                </c:pt>
                <c:pt idx="335">
                  <c:v>956.92226790463269</c:v>
                </c:pt>
                <c:pt idx="336">
                  <c:v>966.82469313826414</c:v>
                </c:pt>
                <c:pt idx="337">
                  <c:v>976.81705519318405</c:v>
                </c:pt>
                <c:pt idx="338">
                  <c:v>986.69157703348719</c:v>
                </c:pt>
                <c:pt idx="339">
                  <c:v>997.38433759572115</c:v>
                </c:pt>
                <c:pt idx="340">
                  <c:v>1007.7376292727275</c:v>
                </c:pt>
                <c:pt idx="341">
                  <c:v>1017.0041127932096</c:v>
                </c:pt>
                <c:pt idx="342">
                  <c:v>1027.6953667185735</c:v>
                </c:pt>
                <c:pt idx="343">
                  <c:v>1039.0345850662832</c:v>
                </c:pt>
                <c:pt idx="344">
                  <c:v>1050.5506600096255</c:v>
                </c:pt>
                <c:pt idx="345">
                  <c:v>1062.6385481747252</c:v>
                </c:pt>
                <c:pt idx="346">
                  <c:v>1074.3696604876054</c:v>
                </c:pt>
                <c:pt idx="347">
                  <c:v>1085.6649500972865</c:v>
                </c:pt>
                <c:pt idx="348">
                  <c:v>1096.0169593215921</c:v>
                </c:pt>
                <c:pt idx="349">
                  <c:v>1106.5000561482188</c:v>
                </c:pt>
                <c:pt idx="350">
                  <c:v>1117.8126589076182</c:v>
                </c:pt>
                <c:pt idx="351">
                  <c:v>1129.4081782347266</c:v>
                </c:pt>
                <c:pt idx="352">
                  <c:v>1141.2914887531806</c:v>
                </c:pt>
                <c:pt idx="353">
                  <c:v>1155.5193699925339</c:v>
                </c:pt>
                <c:pt idx="354">
                  <c:v>1169.0463442573005</c:v>
                </c:pt>
                <c:pt idx="355">
                  <c:v>1181.2193745571142</c:v>
                </c:pt>
                <c:pt idx="356">
                  <c:v>1192.7563237475072</c:v>
                </c:pt>
                <c:pt idx="357">
                  <c:v>1203.5702836766861</c:v>
                </c:pt>
                <c:pt idx="358">
                  <c:v>1215.6682428004597</c:v>
                </c:pt>
                <c:pt idx="359">
                  <c:v>1228.6390312175079</c:v>
                </c:pt>
                <c:pt idx="360">
                  <c:v>1241.9620020266007</c:v>
                </c:pt>
                <c:pt idx="361">
                  <c:v>1255.8828779700912</c:v>
                </c:pt>
                <c:pt idx="362">
                  <c:v>1270.3577365411168</c:v>
                </c:pt>
                <c:pt idx="363">
                  <c:v>1283.3403564209495</c:v>
                </c:pt>
                <c:pt idx="364">
                  <c:v>1296.7046731016258</c:v>
                </c:pt>
                <c:pt idx="365">
                  <c:v>1309.6112831652633</c:v>
                </c:pt>
                <c:pt idx="366">
                  <c:v>1323.7566680754574</c:v>
                </c:pt>
                <c:pt idx="367">
                  <c:v>1336.8637043822109</c:v>
                </c:pt>
                <c:pt idx="368">
                  <c:v>1350.4912169242916</c:v>
                </c:pt>
                <c:pt idx="369">
                  <c:v>1366.4452875100042</c:v>
                </c:pt>
                <c:pt idx="370">
                  <c:v>1381.8184669567831</c:v>
                </c:pt>
                <c:pt idx="371">
                  <c:v>1397.6949278436375</c:v>
                </c:pt>
                <c:pt idx="372">
                  <c:v>1413.8849085491906</c:v>
                </c:pt>
                <c:pt idx="373">
                  <c:v>1429.5378849900187</c:v>
                </c:pt>
                <c:pt idx="374">
                  <c:v>1446.728599968814</c:v>
                </c:pt>
                <c:pt idx="375">
                  <c:v>1462.9321083943416</c:v>
                </c:pt>
                <c:pt idx="376">
                  <c:v>1479.147742879609</c:v>
                </c:pt>
                <c:pt idx="377">
                  <c:v>1497.0983090255854</c:v>
                </c:pt>
                <c:pt idx="378">
                  <c:v>1514.2866580437435</c:v>
                </c:pt>
                <c:pt idx="379">
                  <c:v>1533.2699610600432</c:v>
                </c:pt>
                <c:pt idx="380">
                  <c:v>1550.3568015225856</c:v>
                </c:pt>
                <c:pt idx="381">
                  <c:v>1566.6132920103685</c:v>
                </c:pt>
                <c:pt idx="382">
                  <c:v>1584.5732908719215</c:v>
                </c:pt>
                <c:pt idx="383">
                  <c:v>1602.5082371481326</c:v>
                </c:pt>
                <c:pt idx="384">
                  <c:v>1619.4635510887551</c:v>
                </c:pt>
                <c:pt idx="385">
                  <c:v>1636.6851023065535</c:v>
                </c:pt>
                <c:pt idx="386">
                  <c:v>1653.7708283201757</c:v>
                </c:pt>
                <c:pt idx="387">
                  <c:v>1670.6343803090472</c:v>
                </c:pt>
                <c:pt idx="388">
                  <c:v>1686.2152250579347</c:v>
                </c:pt>
                <c:pt idx="389">
                  <c:v>1704.0776443955128</c:v>
                </c:pt>
                <c:pt idx="390">
                  <c:v>1725.1767858112044</c:v>
                </c:pt>
                <c:pt idx="391">
                  <c:v>1744.653813944891</c:v>
                </c:pt>
                <c:pt idx="392">
                  <c:v>1763.4668962658532</c:v>
                </c:pt>
                <c:pt idx="393">
                  <c:v>1781.1477493282489</c:v>
                </c:pt>
                <c:pt idx="394">
                  <c:v>1798.0672407664013</c:v>
                </c:pt>
                <c:pt idx="395">
                  <c:v>1817.2629927176226</c:v>
                </c:pt>
                <c:pt idx="396">
                  <c:v>1835.8639686489701</c:v>
                </c:pt>
                <c:pt idx="397">
                  <c:v>1853.9373759214072</c:v>
                </c:pt>
                <c:pt idx="398">
                  <c:v>1871.5303276423567</c:v>
                </c:pt>
                <c:pt idx="399">
                  <c:v>1889.149164863835</c:v>
                </c:pt>
                <c:pt idx="400">
                  <c:v>1906.6935913412265</c:v>
                </c:pt>
                <c:pt idx="401">
                  <c:v>1923.3109653893434</c:v>
                </c:pt>
                <c:pt idx="402">
                  <c:v>1938.954825041179</c:v>
                </c:pt>
                <c:pt idx="403">
                  <c:v>1954.9058478275958</c:v>
                </c:pt>
                <c:pt idx="404">
                  <c:v>1972.979800787813</c:v>
                </c:pt>
                <c:pt idx="405">
                  <c:v>1991.754983066103</c:v>
                </c:pt>
                <c:pt idx="406">
                  <c:v>2010.6310309314395</c:v>
                </c:pt>
              </c:numCache>
            </c:numRef>
          </c:xVal>
          <c:yVal>
            <c:numRef>
              <c:f>'[CHS_Modulus.xlsx]NS Data'!$T$4:$T$410</c:f>
              <c:numCache>
                <c:formatCode>General</c:formatCode>
                <c:ptCount val="407"/>
                <c:pt idx="0">
                  <c:v>1.1269682947260749E-158</c:v>
                </c:pt>
                <c:pt idx="1">
                  <c:v>1.2469246960452934E-158</c:v>
                </c:pt>
                <c:pt idx="2">
                  <c:v>1.3312530720993083E-158</c:v>
                </c:pt>
                <c:pt idx="3">
                  <c:v>1.4173282848042474E-158</c:v>
                </c:pt>
                <c:pt idx="4">
                  <c:v>1.3778330102612618E-158</c:v>
                </c:pt>
                <c:pt idx="5">
                  <c:v>1.4075722374249227E-158</c:v>
                </c:pt>
                <c:pt idx="6">
                  <c:v>1.4313131517790088E-158</c:v>
                </c:pt>
                <c:pt idx="7">
                  <c:v>0.31991589375137452</c:v>
                </c:pt>
                <c:pt idx="8">
                  <c:v>0.40279864024378603</c:v>
                </c:pt>
                <c:pt idx="9">
                  <c:v>0.48624460660307495</c:v>
                </c:pt>
                <c:pt idx="10">
                  <c:v>0.53702853812953621</c:v>
                </c:pt>
                <c:pt idx="11">
                  <c:v>0.60150322058408912</c:v>
                </c:pt>
                <c:pt idx="12">
                  <c:v>0.66442390979582666</c:v>
                </c:pt>
                <c:pt idx="13">
                  <c:v>0.72239493702307889</c:v>
                </c:pt>
                <c:pt idx="14">
                  <c:v>0.76533627243635405</c:v>
                </c:pt>
                <c:pt idx="15">
                  <c:v>0.82386615810648367</c:v>
                </c:pt>
                <c:pt idx="16">
                  <c:v>0.85699387614852207</c:v>
                </c:pt>
                <c:pt idx="17">
                  <c:v>0.86950035517009383</c:v>
                </c:pt>
                <c:pt idx="18">
                  <c:v>0.89271280871652303</c:v>
                </c:pt>
                <c:pt idx="19">
                  <c:v>0.93683792488272755</c:v>
                </c:pt>
                <c:pt idx="20">
                  <c:v>0.9774322466234876</c:v>
                </c:pt>
                <c:pt idx="21">
                  <c:v>1.0499094792214312</c:v>
                </c:pt>
                <c:pt idx="22">
                  <c:v>1.1621886290283621</c:v>
                </c:pt>
                <c:pt idx="23">
                  <c:v>1.2926061822820394</c:v>
                </c:pt>
                <c:pt idx="24">
                  <c:v>1.4418401939462846</c:v>
                </c:pt>
                <c:pt idx="25">
                  <c:v>1.595289462298263</c:v>
                </c:pt>
                <c:pt idx="26">
                  <c:v>1.743273154160986</c:v>
                </c:pt>
                <c:pt idx="27">
                  <c:v>1.8421261106823132</c:v>
                </c:pt>
                <c:pt idx="28">
                  <c:v>1.8807048109646241</c:v>
                </c:pt>
                <c:pt idx="29">
                  <c:v>1.8718369003022968</c:v>
                </c:pt>
                <c:pt idx="30">
                  <c:v>1.8551308817858687</c:v>
                </c:pt>
                <c:pt idx="31">
                  <c:v>1.8459997081724477</c:v>
                </c:pt>
                <c:pt idx="32">
                  <c:v>1.8329535067787173</c:v>
                </c:pt>
                <c:pt idx="33">
                  <c:v>1.8483549589262358</c:v>
                </c:pt>
                <c:pt idx="34">
                  <c:v>1.899952694727354</c:v>
                </c:pt>
                <c:pt idx="35">
                  <c:v>1.9794347804363057</c:v>
                </c:pt>
                <c:pt idx="36">
                  <c:v>2.0693572041705002</c:v>
                </c:pt>
                <c:pt idx="37">
                  <c:v>2.1943754389454129</c:v>
                </c:pt>
                <c:pt idx="38">
                  <c:v>2.3037192983562327</c:v>
                </c:pt>
                <c:pt idx="39">
                  <c:v>2.3834252546769941</c:v>
                </c:pt>
                <c:pt idx="40">
                  <c:v>2.4439517106469677</c:v>
                </c:pt>
                <c:pt idx="41">
                  <c:v>2.4835113576453414</c:v>
                </c:pt>
                <c:pt idx="42">
                  <c:v>2.5200317842238138</c:v>
                </c:pt>
                <c:pt idx="43">
                  <c:v>2.567600361879756</c:v>
                </c:pt>
                <c:pt idx="44">
                  <c:v>2.6199491014425682</c:v>
                </c:pt>
                <c:pt idx="45">
                  <c:v>2.6721053995605706</c:v>
                </c:pt>
                <c:pt idx="46">
                  <c:v>2.7466773657575789</c:v>
                </c:pt>
                <c:pt idx="47">
                  <c:v>2.8349641843747198</c:v>
                </c:pt>
                <c:pt idx="48">
                  <c:v>2.8815002184841942</c:v>
                </c:pt>
                <c:pt idx="49">
                  <c:v>2.947570881125368</c:v>
                </c:pt>
                <c:pt idx="50">
                  <c:v>3.0344195284549347</c:v>
                </c:pt>
                <c:pt idx="51">
                  <c:v>3.0814424054450806</c:v>
                </c:pt>
                <c:pt idx="52">
                  <c:v>3.1087145974427948</c:v>
                </c:pt>
                <c:pt idx="53">
                  <c:v>3.1940496691682041</c:v>
                </c:pt>
                <c:pt idx="54">
                  <c:v>3.2998367216994229</c:v>
                </c:pt>
                <c:pt idx="55">
                  <c:v>3.4033837709029546</c:v>
                </c:pt>
                <c:pt idx="56">
                  <c:v>3.5637345126413549</c:v>
                </c:pt>
                <c:pt idx="57">
                  <c:v>3.6701531629707342</c:v>
                </c:pt>
                <c:pt idx="58">
                  <c:v>3.8839677773809358</c:v>
                </c:pt>
                <c:pt idx="59">
                  <c:v>3.7641496715673983</c:v>
                </c:pt>
                <c:pt idx="60">
                  <c:v>3.6744220487216976</c:v>
                </c:pt>
                <c:pt idx="61">
                  <c:v>3.8348779280041243</c:v>
                </c:pt>
                <c:pt idx="62">
                  <c:v>4.0975113626372623</c:v>
                </c:pt>
                <c:pt idx="63">
                  <c:v>4.3217415856289705</c:v>
                </c:pt>
                <c:pt idx="64">
                  <c:v>4.59077647257691</c:v>
                </c:pt>
                <c:pt idx="65">
                  <c:v>4.692985939409982</c:v>
                </c:pt>
                <c:pt idx="66">
                  <c:v>4.5092696236429264</c:v>
                </c:pt>
                <c:pt idx="67">
                  <c:v>4.2478749133180385</c:v>
                </c:pt>
                <c:pt idx="68">
                  <c:v>4.268311568401054</c:v>
                </c:pt>
                <c:pt idx="69">
                  <c:v>4.627828413383356</c:v>
                </c:pt>
                <c:pt idx="70">
                  <c:v>5.1863501451755782</c:v>
                </c:pt>
                <c:pt idx="71">
                  <c:v>5.5527700360463479</c:v>
                </c:pt>
                <c:pt idx="72">
                  <c:v>5.6508416546875697</c:v>
                </c:pt>
                <c:pt idx="73">
                  <c:v>5.7112913622339256</c:v>
                </c:pt>
                <c:pt idx="74">
                  <c:v>5.7927202925939261</c:v>
                </c:pt>
                <c:pt idx="75">
                  <c:v>6.0010872858715114</c:v>
                </c:pt>
                <c:pt idx="76">
                  <c:v>6.2359959933969247</c:v>
                </c:pt>
                <c:pt idx="77">
                  <c:v>6.6931672942462299</c:v>
                </c:pt>
                <c:pt idx="78">
                  <c:v>7.0667994613262257</c:v>
                </c:pt>
                <c:pt idx="79">
                  <c:v>7.3549299569107243</c:v>
                </c:pt>
                <c:pt idx="80">
                  <c:v>7.4603277703976012</c:v>
                </c:pt>
                <c:pt idx="81">
                  <c:v>7.4426040216425857</c:v>
                </c:pt>
                <c:pt idx="82">
                  <c:v>7.6969090766215711</c:v>
                </c:pt>
                <c:pt idx="83">
                  <c:v>7.8403538521613187</c:v>
                </c:pt>
                <c:pt idx="84">
                  <c:v>7.841390504706176</c:v>
                </c:pt>
                <c:pt idx="85">
                  <c:v>7.7534768365513891</c:v>
                </c:pt>
                <c:pt idx="86">
                  <c:v>7.9169907387036735</c:v>
                </c:pt>
                <c:pt idx="87">
                  <c:v>8.3096982283279246</c:v>
                </c:pt>
                <c:pt idx="88">
                  <c:v>8.5612130659117707</c:v>
                </c:pt>
                <c:pt idx="89">
                  <c:v>8.7814892481080893</c:v>
                </c:pt>
                <c:pt idx="90">
                  <c:v>9.0713265370501599</c:v>
                </c:pt>
                <c:pt idx="91">
                  <c:v>9.1900431547004899</c:v>
                </c:pt>
                <c:pt idx="92">
                  <c:v>9.1953761581561135</c:v>
                </c:pt>
                <c:pt idx="93">
                  <c:v>9.3473070377386662</c:v>
                </c:pt>
                <c:pt idx="94">
                  <c:v>9.5282271860890049</c:v>
                </c:pt>
                <c:pt idx="95">
                  <c:v>9.7491553359559671</c:v>
                </c:pt>
                <c:pt idx="96">
                  <c:v>9.6916508149409974</c:v>
                </c:pt>
                <c:pt idx="97">
                  <c:v>9.726903951990673</c:v>
                </c:pt>
                <c:pt idx="98">
                  <c:v>9.9218007149599234</c:v>
                </c:pt>
                <c:pt idx="99">
                  <c:v>10.379481097789812</c:v>
                </c:pt>
                <c:pt idx="100">
                  <c:v>10.907483625717614</c:v>
                </c:pt>
                <c:pt idx="101">
                  <c:v>11.246798906360045</c:v>
                </c:pt>
                <c:pt idx="102">
                  <c:v>11.537419053952531</c:v>
                </c:pt>
                <c:pt idx="103">
                  <c:v>11.894623449549448</c:v>
                </c:pt>
                <c:pt idx="104">
                  <c:v>11.98214239817756</c:v>
                </c:pt>
                <c:pt idx="105">
                  <c:v>11.724360120425571</c:v>
                </c:pt>
                <c:pt idx="106">
                  <c:v>11.220597377610835</c:v>
                </c:pt>
                <c:pt idx="107">
                  <c:v>11.318659706521832</c:v>
                </c:pt>
                <c:pt idx="108">
                  <c:v>11.87276588189699</c:v>
                </c:pt>
                <c:pt idx="109">
                  <c:v>12.362139139281677</c:v>
                </c:pt>
                <c:pt idx="110">
                  <c:v>12.312780547497388</c:v>
                </c:pt>
                <c:pt idx="111">
                  <c:v>12.025752139550722</c:v>
                </c:pt>
                <c:pt idx="112">
                  <c:v>11.925742251871558</c:v>
                </c:pt>
                <c:pt idx="113">
                  <c:v>11.940824221820549</c:v>
                </c:pt>
                <c:pt idx="114">
                  <c:v>12.152442388331565</c:v>
                </c:pt>
                <c:pt idx="115">
                  <c:v>12.531286157139787</c:v>
                </c:pt>
                <c:pt idx="116">
                  <c:v>13.056538338749398</c:v>
                </c:pt>
                <c:pt idx="117">
                  <c:v>13.641827736421364</c:v>
                </c:pt>
                <c:pt idx="118">
                  <c:v>13.816754437094652</c:v>
                </c:pt>
                <c:pt idx="119">
                  <c:v>13.668038560426805</c:v>
                </c:pt>
                <c:pt idx="120">
                  <c:v>13.452410346190637</c:v>
                </c:pt>
                <c:pt idx="121">
                  <c:v>13.322577807754291</c:v>
                </c:pt>
                <c:pt idx="122">
                  <c:v>13.437084235388397</c:v>
                </c:pt>
                <c:pt idx="123">
                  <c:v>13.731438969672576</c:v>
                </c:pt>
                <c:pt idx="124">
                  <c:v>14.144855049225464</c:v>
                </c:pt>
                <c:pt idx="125">
                  <c:v>14.280404123871618</c:v>
                </c:pt>
                <c:pt idx="126">
                  <c:v>14.098692650086232</c:v>
                </c:pt>
                <c:pt idx="127">
                  <c:v>14.072930105164589</c:v>
                </c:pt>
                <c:pt idx="128">
                  <c:v>13.918305340303185</c:v>
                </c:pt>
                <c:pt idx="129">
                  <c:v>13.840045714503171</c:v>
                </c:pt>
                <c:pt idx="130">
                  <c:v>13.831388145026139</c:v>
                </c:pt>
                <c:pt idx="131">
                  <c:v>13.977679755883294</c:v>
                </c:pt>
                <c:pt idx="132">
                  <c:v>14.176776308670988</c:v>
                </c:pt>
                <c:pt idx="133">
                  <c:v>14.186478678566134</c:v>
                </c:pt>
                <c:pt idx="134">
                  <c:v>14.212554435637959</c:v>
                </c:pt>
                <c:pt idx="135">
                  <c:v>14.428879908096349</c:v>
                </c:pt>
                <c:pt idx="136">
                  <c:v>14.877529034667637</c:v>
                </c:pt>
                <c:pt idx="137">
                  <c:v>15.208435259539309</c:v>
                </c:pt>
                <c:pt idx="138">
                  <c:v>15.054284323070407</c:v>
                </c:pt>
                <c:pt idx="139">
                  <c:v>14.801013724779434</c:v>
                </c:pt>
                <c:pt idx="140">
                  <c:v>14.779133803003123</c:v>
                </c:pt>
                <c:pt idx="141">
                  <c:v>15.013793988484153</c:v>
                </c:pt>
                <c:pt idx="142">
                  <c:v>15.418544670499509</c:v>
                </c:pt>
                <c:pt idx="143">
                  <c:v>15.448177462834996</c:v>
                </c:pt>
                <c:pt idx="144">
                  <c:v>15.282209310820233</c:v>
                </c:pt>
                <c:pt idx="145">
                  <c:v>15.028945115303564</c:v>
                </c:pt>
                <c:pt idx="146">
                  <c:v>15.068728227434256</c:v>
                </c:pt>
                <c:pt idx="147">
                  <c:v>15.578304994569788</c:v>
                </c:pt>
                <c:pt idx="148">
                  <c:v>16.119145730195513</c:v>
                </c:pt>
                <c:pt idx="149">
                  <c:v>16.433524197278956</c:v>
                </c:pt>
                <c:pt idx="150">
                  <c:v>16.645001574122595</c:v>
                </c:pt>
                <c:pt idx="151">
                  <c:v>16.895649020356796</c:v>
                </c:pt>
                <c:pt idx="152">
                  <c:v>16.885365500262871</c:v>
                </c:pt>
                <c:pt idx="153">
                  <c:v>16.889581646325148</c:v>
                </c:pt>
                <c:pt idx="154">
                  <c:v>16.917991548076209</c:v>
                </c:pt>
                <c:pt idx="155">
                  <c:v>17.013130322101766</c:v>
                </c:pt>
                <c:pt idx="156">
                  <c:v>17.26865278324404</c:v>
                </c:pt>
                <c:pt idx="157">
                  <c:v>17.387593848321877</c:v>
                </c:pt>
                <c:pt idx="158">
                  <c:v>17.529933403422799</c:v>
                </c:pt>
                <c:pt idx="159">
                  <c:v>17.910418955597311</c:v>
                </c:pt>
                <c:pt idx="160">
                  <c:v>18.269298384237096</c:v>
                </c:pt>
                <c:pt idx="161">
                  <c:v>18.164081068527075</c:v>
                </c:pt>
                <c:pt idx="162">
                  <c:v>17.46983307648869</c:v>
                </c:pt>
                <c:pt idx="163">
                  <c:v>17.133673155907353</c:v>
                </c:pt>
                <c:pt idx="164">
                  <c:v>17.119637554683703</c:v>
                </c:pt>
                <c:pt idx="165">
                  <c:v>17.547671833442582</c:v>
                </c:pt>
                <c:pt idx="166">
                  <c:v>17.935698887102582</c:v>
                </c:pt>
                <c:pt idx="167">
                  <c:v>18.094947918063006</c:v>
                </c:pt>
                <c:pt idx="168">
                  <c:v>17.842917705263961</c:v>
                </c:pt>
                <c:pt idx="169">
                  <c:v>17.569692131128427</c:v>
                </c:pt>
                <c:pt idx="170">
                  <c:v>17.533677397781997</c:v>
                </c:pt>
                <c:pt idx="171">
                  <c:v>17.701108341218536</c:v>
                </c:pt>
                <c:pt idx="172">
                  <c:v>18.134896666077637</c:v>
                </c:pt>
                <c:pt idx="173">
                  <c:v>18.488331156029144</c:v>
                </c:pt>
                <c:pt idx="174">
                  <c:v>18.866973514088947</c:v>
                </c:pt>
                <c:pt idx="175">
                  <c:v>19.262383716258491</c:v>
                </c:pt>
                <c:pt idx="176">
                  <c:v>19.288424147411863</c:v>
                </c:pt>
                <c:pt idx="177">
                  <c:v>18.746000241416805</c:v>
                </c:pt>
                <c:pt idx="178">
                  <c:v>18.331450191780078</c:v>
                </c:pt>
                <c:pt idx="179">
                  <c:v>18.723297424253044</c:v>
                </c:pt>
                <c:pt idx="180">
                  <c:v>19.514296769640719</c:v>
                </c:pt>
                <c:pt idx="181">
                  <c:v>20.381132068173621</c:v>
                </c:pt>
                <c:pt idx="182">
                  <c:v>20.506964463860538</c:v>
                </c:pt>
                <c:pt idx="183">
                  <c:v>20.313996579254596</c:v>
                </c:pt>
                <c:pt idx="184">
                  <c:v>20.255720543948172</c:v>
                </c:pt>
                <c:pt idx="185">
                  <c:v>20.48780844726269</c:v>
                </c:pt>
                <c:pt idx="186">
                  <c:v>20.81958782379813</c:v>
                </c:pt>
                <c:pt idx="187">
                  <c:v>21.333460162091168</c:v>
                </c:pt>
                <c:pt idx="188">
                  <c:v>21.699851205357255</c:v>
                </c:pt>
                <c:pt idx="189">
                  <c:v>22.080732132445757</c:v>
                </c:pt>
                <c:pt idx="190">
                  <c:v>22.405487608825737</c:v>
                </c:pt>
                <c:pt idx="191">
                  <c:v>22.928824178759623</c:v>
                </c:pt>
                <c:pt idx="192">
                  <c:v>23.211416383603083</c:v>
                </c:pt>
                <c:pt idx="193">
                  <c:v>22.846223489314081</c:v>
                </c:pt>
                <c:pt idx="194">
                  <c:v>22.744116446331976</c:v>
                </c:pt>
                <c:pt idx="195">
                  <c:v>23.13360809563536</c:v>
                </c:pt>
                <c:pt idx="196">
                  <c:v>23.189410242941353</c:v>
                </c:pt>
                <c:pt idx="197">
                  <c:v>22.788143549736084</c:v>
                </c:pt>
                <c:pt idx="198">
                  <c:v>22.199502988058033</c:v>
                </c:pt>
                <c:pt idx="199">
                  <c:v>22.442683709747325</c:v>
                </c:pt>
                <c:pt idx="200">
                  <c:v>22.707046765441124</c:v>
                </c:pt>
                <c:pt idx="201">
                  <c:v>22.694902541344739</c:v>
                </c:pt>
                <c:pt idx="202">
                  <c:v>22.247282181371528</c:v>
                </c:pt>
                <c:pt idx="203">
                  <c:v>21.822719941456242</c:v>
                </c:pt>
                <c:pt idx="204">
                  <c:v>21.541401650359347</c:v>
                </c:pt>
                <c:pt idx="205">
                  <c:v>21.638466763420752</c:v>
                </c:pt>
                <c:pt idx="206">
                  <c:v>22.13598937993854</c:v>
                </c:pt>
                <c:pt idx="207">
                  <c:v>22.554229459380242</c:v>
                </c:pt>
                <c:pt idx="208">
                  <c:v>22.570117227173146</c:v>
                </c:pt>
                <c:pt idx="209">
                  <c:v>22.612921333360834</c:v>
                </c:pt>
                <c:pt idx="210">
                  <c:v>22.834746238322733</c:v>
                </c:pt>
                <c:pt idx="211">
                  <c:v>22.786305844504231</c:v>
                </c:pt>
                <c:pt idx="212">
                  <c:v>22.357985918492769</c:v>
                </c:pt>
                <c:pt idx="213">
                  <c:v>22.186635367631816</c:v>
                </c:pt>
                <c:pt idx="214">
                  <c:v>22.473690330279524</c:v>
                </c:pt>
                <c:pt idx="215">
                  <c:v>22.817608557594497</c:v>
                </c:pt>
                <c:pt idx="216">
                  <c:v>22.935738980667612</c:v>
                </c:pt>
                <c:pt idx="217">
                  <c:v>22.922436932258226</c:v>
                </c:pt>
                <c:pt idx="218">
                  <c:v>22.638185121653802</c:v>
                </c:pt>
                <c:pt idx="219">
                  <c:v>22.595273558317441</c:v>
                </c:pt>
                <c:pt idx="220">
                  <c:v>22.770351952661095</c:v>
                </c:pt>
                <c:pt idx="221">
                  <c:v>22.479778472067913</c:v>
                </c:pt>
                <c:pt idx="222">
                  <c:v>21.943352229160769</c:v>
                </c:pt>
                <c:pt idx="223">
                  <c:v>21.731609844572152</c:v>
                </c:pt>
                <c:pt idx="224">
                  <c:v>22.064558999721516</c:v>
                </c:pt>
                <c:pt idx="225">
                  <c:v>22.289219590312893</c:v>
                </c:pt>
                <c:pt idx="226">
                  <c:v>22.688944993892676</c:v>
                </c:pt>
                <c:pt idx="227">
                  <c:v>23.129039935871035</c:v>
                </c:pt>
                <c:pt idx="228">
                  <c:v>23.045112365547656</c:v>
                </c:pt>
                <c:pt idx="229">
                  <c:v>22.522053292133091</c:v>
                </c:pt>
                <c:pt idx="230">
                  <c:v>22.369444257385673</c:v>
                </c:pt>
                <c:pt idx="231">
                  <c:v>22.49453903709577</c:v>
                </c:pt>
                <c:pt idx="232">
                  <c:v>22.73020971418503</c:v>
                </c:pt>
                <c:pt idx="233">
                  <c:v>22.957315925640156</c:v>
                </c:pt>
                <c:pt idx="234">
                  <c:v>22.806729531527612</c:v>
                </c:pt>
                <c:pt idx="235">
                  <c:v>22.41709484204732</c:v>
                </c:pt>
                <c:pt idx="236">
                  <c:v>22.436762557249914</c:v>
                </c:pt>
                <c:pt idx="237">
                  <c:v>23.124116210178354</c:v>
                </c:pt>
                <c:pt idx="238">
                  <c:v>23.34922297538316</c:v>
                </c:pt>
                <c:pt idx="239">
                  <c:v>23.128386971227105</c:v>
                </c:pt>
                <c:pt idx="240">
                  <c:v>22.661886306841215</c:v>
                </c:pt>
                <c:pt idx="241">
                  <c:v>22.389779448943269</c:v>
                </c:pt>
                <c:pt idx="242">
                  <c:v>22.448505190322855</c:v>
                </c:pt>
                <c:pt idx="243">
                  <c:v>23.05393974860554</c:v>
                </c:pt>
                <c:pt idx="244">
                  <c:v>23.398659718857605</c:v>
                </c:pt>
                <c:pt idx="245">
                  <c:v>23.036194255414145</c:v>
                </c:pt>
                <c:pt idx="246">
                  <c:v>22.195023453777367</c:v>
                </c:pt>
                <c:pt idx="247">
                  <c:v>21.866797748838387</c:v>
                </c:pt>
                <c:pt idx="248">
                  <c:v>22.300358565695202</c:v>
                </c:pt>
                <c:pt idx="249">
                  <c:v>22.908996767151439</c:v>
                </c:pt>
                <c:pt idx="250">
                  <c:v>22.665687452214655</c:v>
                </c:pt>
                <c:pt idx="251">
                  <c:v>21.840082526331567</c:v>
                </c:pt>
                <c:pt idx="252">
                  <c:v>21.329281232732956</c:v>
                </c:pt>
                <c:pt idx="253">
                  <c:v>21.602861891737053</c:v>
                </c:pt>
                <c:pt idx="254">
                  <c:v>22.306266035769575</c:v>
                </c:pt>
                <c:pt idx="255">
                  <c:v>22.717435165624504</c:v>
                </c:pt>
                <c:pt idx="256">
                  <c:v>22.543517419513108</c:v>
                </c:pt>
                <c:pt idx="257">
                  <c:v>22.517682847035097</c:v>
                </c:pt>
                <c:pt idx="258">
                  <c:v>22.885230921595817</c:v>
                </c:pt>
                <c:pt idx="259">
                  <c:v>23.352394412938345</c:v>
                </c:pt>
                <c:pt idx="260">
                  <c:v>23.324401542291376</c:v>
                </c:pt>
                <c:pt idx="261">
                  <c:v>22.824168964784484</c:v>
                </c:pt>
                <c:pt idx="262">
                  <c:v>22.565373342468217</c:v>
                </c:pt>
                <c:pt idx="263">
                  <c:v>22.768868847031566</c:v>
                </c:pt>
                <c:pt idx="264">
                  <c:v>22.867584680263093</c:v>
                </c:pt>
                <c:pt idx="265">
                  <c:v>22.543521681782146</c:v>
                </c:pt>
                <c:pt idx="266">
                  <c:v>22.095618611436105</c:v>
                </c:pt>
                <c:pt idx="267">
                  <c:v>22.041122167526552</c:v>
                </c:pt>
                <c:pt idx="268">
                  <c:v>22.253116373719052</c:v>
                </c:pt>
                <c:pt idx="269">
                  <c:v>22.512947334148699</c:v>
                </c:pt>
                <c:pt idx="270">
                  <c:v>22.588331477694414</c:v>
                </c:pt>
                <c:pt idx="271">
                  <c:v>22.762961615599803</c:v>
                </c:pt>
                <c:pt idx="272">
                  <c:v>22.892601518151174</c:v>
                </c:pt>
                <c:pt idx="273">
                  <c:v>22.650032766687204</c:v>
                </c:pt>
                <c:pt idx="274">
                  <c:v>22.392983028000344</c:v>
                </c:pt>
                <c:pt idx="275">
                  <c:v>22.657089618280231</c:v>
                </c:pt>
                <c:pt idx="276">
                  <c:v>23.196539700515892</c:v>
                </c:pt>
                <c:pt idx="277">
                  <c:v>23.270660920472764</c:v>
                </c:pt>
                <c:pt idx="278">
                  <c:v>22.854616611071332</c:v>
                </c:pt>
                <c:pt idx="279">
                  <c:v>22.70187137825598</c:v>
                </c:pt>
                <c:pt idx="280">
                  <c:v>22.766193936560544</c:v>
                </c:pt>
                <c:pt idx="281">
                  <c:v>22.818003016755835</c:v>
                </c:pt>
                <c:pt idx="282">
                  <c:v>22.9608323537541</c:v>
                </c:pt>
                <c:pt idx="283">
                  <c:v>22.826305546727649</c:v>
                </c:pt>
                <c:pt idx="284">
                  <c:v>22.685899759273337</c:v>
                </c:pt>
                <c:pt idx="285">
                  <c:v>22.272250961329686</c:v>
                </c:pt>
                <c:pt idx="286">
                  <c:v>22.008915943172639</c:v>
                </c:pt>
                <c:pt idx="287">
                  <c:v>21.98644828249218</c:v>
                </c:pt>
                <c:pt idx="288">
                  <c:v>22.073498323473721</c:v>
                </c:pt>
                <c:pt idx="289">
                  <c:v>22.151774730260552</c:v>
                </c:pt>
                <c:pt idx="290">
                  <c:v>22.456973249695348</c:v>
                </c:pt>
                <c:pt idx="291">
                  <c:v>22.668185905552836</c:v>
                </c:pt>
                <c:pt idx="292">
                  <c:v>22.536370230927936</c:v>
                </c:pt>
                <c:pt idx="293">
                  <c:v>22.152522140663386</c:v>
                </c:pt>
                <c:pt idx="294">
                  <c:v>22.173616102202484</c:v>
                </c:pt>
                <c:pt idx="295">
                  <c:v>22.567893839982041</c:v>
                </c:pt>
                <c:pt idx="296">
                  <c:v>22.924987767293764</c:v>
                </c:pt>
                <c:pt idx="297">
                  <c:v>23.07128879559011</c:v>
                </c:pt>
                <c:pt idx="298">
                  <c:v>23.153861829212222</c:v>
                </c:pt>
                <c:pt idx="299">
                  <c:v>23.076352380829594</c:v>
                </c:pt>
                <c:pt idx="300">
                  <c:v>22.697111353606534</c:v>
                </c:pt>
                <c:pt idx="301">
                  <c:v>22.53472878592315</c:v>
                </c:pt>
                <c:pt idx="302">
                  <c:v>23.06934459590536</c:v>
                </c:pt>
                <c:pt idx="303">
                  <c:v>23.364377295960146</c:v>
                </c:pt>
                <c:pt idx="304">
                  <c:v>23.036820595092987</c:v>
                </c:pt>
                <c:pt idx="305">
                  <c:v>22.508439788249014</c:v>
                </c:pt>
                <c:pt idx="306">
                  <c:v>22.315203664747216</c:v>
                </c:pt>
                <c:pt idx="307">
                  <c:v>22.256512650642751</c:v>
                </c:pt>
                <c:pt idx="308">
                  <c:v>22.056647714778194</c:v>
                </c:pt>
                <c:pt idx="309">
                  <c:v>21.746802247434847</c:v>
                </c:pt>
                <c:pt idx="310">
                  <c:v>21.932779580783226</c:v>
                </c:pt>
                <c:pt idx="311">
                  <c:v>22.300592184136512</c:v>
                </c:pt>
                <c:pt idx="312">
                  <c:v>22.463461802352928</c:v>
                </c:pt>
                <c:pt idx="313">
                  <c:v>22.458868106442477</c:v>
                </c:pt>
                <c:pt idx="314">
                  <c:v>22.874965828134705</c:v>
                </c:pt>
                <c:pt idx="315">
                  <c:v>23.403623174656293</c:v>
                </c:pt>
                <c:pt idx="316">
                  <c:v>23.376146686590449</c:v>
                </c:pt>
                <c:pt idx="317">
                  <c:v>23.068085967678215</c:v>
                </c:pt>
                <c:pt idx="318">
                  <c:v>22.872428260269245</c:v>
                </c:pt>
                <c:pt idx="319">
                  <c:v>22.783896640802809</c:v>
                </c:pt>
                <c:pt idx="320">
                  <c:v>23.112201423542775</c:v>
                </c:pt>
                <c:pt idx="321">
                  <c:v>23.464996061221019</c:v>
                </c:pt>
                <c:pt idx="322">
                  <c:v>23.738053266458568</c:v>
                </c:pt>
                <c:pt idx="323">
                  <c:v>23.726434056174323</c:v>
                </c:pt>
                <c:pt idx="324">
                  <c:v>23.432997285779628</c:v>
                </c:pt>
                <c:pt idx="325">
                  <c:v>23.308391074806124</c:v>
                </c:pt>
                <c:pt idx="326">
                  <c:v>23.233576182628028</c:v>
                </c:pt>
                <c:pt idx="327">
                  <c:v>23.539447389061536</c:v>
                </c:pt>
                <c:pt idx="328">
                  <c:v>23.724665358514198</c:v>
                </c:pt>
                <c:pt idx="329">
                  <c:v>23.835343422221097</c:v>
                </c:pt>
                <c:pt idx="330">
                  <c:v>23.634313759314818</c:v>
                </c:pt>
                <c:pt idx="331">
                  <c:v>23.593690381783727</c:v>
                </c:pt>
                <c:pt idx="332">
                  <c:v>23.687105785431381</c:v>
                </c:pt>
                <c:pt idx="333">
                  <c:v>23.488536931490668</c:v>
                </c:pt>
                <c:pt idx="334">
                  <c:v>23.334488621825859</c:v>
                </c:pt>
                <c:pt idx="335">
                  <c:v>23.512754700369758</c:v>
                </c:pt>
                <c:pt idx="336">
                  <c:v>24.069761426545355</c:v>
                </c:pt>
                <c:pt idx="337">
                  <c:v>24.3990987506618</c:v>
                </c:pt>
                <c:pt idx="338">
                  <c:v>24.531251806656581</c:v>
                </c:pt>
                <c:pt idx="339">
                  <c:v>23.948208063209915</c:v>
                </c:pt>
                <c:pt idx="340">
                  <c:v>23.184295926106834</c:v>
                </c:pt>
                <c:pt idx="341">
                  <c:v>22.753611148490272</c:v>
                </c:pt>
                <c:pt idx="342">
                  <c:v>22.935512904819458</c:v>
                </c:pt>
                <c:pt idx="343">
                  <c:v>23.438567690846064</c:v>
                </c:pt>
                <c:pt idx="344">
                  <c:v>24.045759005088641</c:v>
                </c:pt>
                <c:pt idx="345">
                  <c:v>24.03012940420453</c:v>
                </c:pt>
                <c:pt idx="346">
                  <c:v>23.644240970414483</c:v>
                </c:pt>
                <c:pt idx="347">
                  <c:v>23.442390811546311</c:v>
                </c:pt>
                <c:pt idx="348">
                  <c:v>23.520174599881127</c:v>
                </c:pt>
                <c:pt idx="349">
                  <c:v>23.608538162003946</c:v>
                </c:pt>
                <c:pt idx="350">
                  <c:v>23.444181629811453</c:v>
                </c:pt>
                <c:pt idx="351">
                  <c:v>23.408946649477382</c:v>
                </c:pt>
                <c:pt idx="352">
                  <c:v>23.978287325239997</c:v>
                </c:pt>
                <c:pt idx="353">
                  <c:v>24.681866666707318</c:v>
                </c:pt>
                <c:pt idx="354">
                  <c:v>24.900272265673244</c:v>
                </c:pt>
                <c:pt idx="355">
                  <c:v>24.853523231796746</c:v>
                </c:pt>
                <c:pt idx="356">
                  <c:v>25.023962449405204</c:v>
                </c:pt>
                <c:pt idx="357">
                  <c:v>25.194756688793412</c:v>
                </c:pt>
                <c:pt idx="358">
                  <c:v>25.079922799457108</c:v>
                </c:pt>
                <c:pt idx="359">
                  <c:v>24.864217660289416</c:v>
                </c:pt>
                <c:pt idx="360">
                  <c:v>24.385482583994179</c:v>
                </c:pt>
                <c:pt idx="361">
                  <c:v>23.935905500849419</c:v>
                </c:pt>
                <c:pt idx="362">
                  <c:v>23.834474021100945</c:v>
                </c:pt>
                <c:pt idx="363">
                  <c:v>23.916088717142067</c:v>
                </c:pt>
                <c:pt idx="364">
                  <c:v>23.940637879593027</c:v>
                </c:pt>
                <c:pt idx="365">
                  <c:v>23.505990926119846</c:v>
                </c:pt>
                <c:pt idx="366">
                  <c:v>23.044475579247834</c:v>
                </c:pt>
                <c:pt idx="367">
                  <c:v>23.069449374984188</c:v>
                </c:pt>
                <c:pt idx="368">
                  <c:v>23.47962735710264</c:v>
                </c:pt>
                <c:pt idx="369">
                  <c:v>23.875195508699292</c:v>
                </c:pt>
                <c:pt idx="370">
                  <c:v>24.048451037135234</c:v>
                </c:pt>
                <c:pt idx="371">
                  <c:v>23.930574161255006</c:v>
                </c:pt>
                <c:pt idx="372">
                  <c:v>23.633615451088961</c:v>
                </c:pt>
                <c:pt idx="373">
                  <c:v>23.383529356865132</c:v>
                </c:pt>
                <c:pt idx="374">
                  <c:v>23.437030269925103</c:v>
                </c:pt>
                <c:pt idx="375">
                  <c:v>23.572560376148246</c:v>
                </c:pt>
                <c:pt idx="376">
                  <c:v>23.541189837563046</c:v>
                </c:pt>
                <c:pt idx="377">
                  <c:v>23.629455792318279</c:v>
                </c:pt>
                <c:pt idx="378">
                  <c:v>23.679938321872822</c:v>
                </c:pt>
                <c:pt idx="379">
                  <c:v>23.612541086511051</c:v>
                </c:pt>
                <c:pt idx="380">
                  <c:v>23.545925785189205</c:v>
                </c:pt>
                <c:pt idx="381">
                  <c:v>23.435893368462782</c:v>
                </c:pt>
                <c:pt idx="382">
                  <c:v>23.54759671251043</c:v>
                </c:pt>
                <c:pt idx="383">
                  <c:v>23.685578591588669</c:v>
                </c:pt>
                <c:pt idx="384">
                  <c:v>23.796880633751073</c:v>
                </c:pt>
                <c:pt idx="385">
                  <c:v>23.732388995894894</c:v>
                </c:pt>
                <c:pt idx="386">
                  <c:v>23.469916043439227</c:v>
                </c:pt>
                <c:pt idx="387">
                  <c:v>23.332887691425533</c:v>
                </c:pt>
                <c:pt idx="388">
                  <c:v>23.450693860866636</c:v>
                </c:pt>
                <c:pt idx="389">
                  <c:v>23.460783647209002</c:v>
                </c:pt>
                <c:pt idx="390">
                  <c:v>23.20899454292514</c:v>
                </c:pt>
                <c:pt idx="391">
                  <c:v>23.050517732765734</c:v>
                </c:pt>
                <c:pt idx="392">
                  <c:v>22.846542370431859</c:v>
                </c:pt>
                <c:pt idx="393">
                  <c:v>22.893906574823092</c:v>
                </c:pt>
                <c:pt idx="394">
                  <c:v>22.966527387436038</c:v>
                </c:pt>
                <c:pt idx="395">
                  <c:v>22.978256410001464</c:v>
                </c:pt>
                <c:pt idx="396">
                  <c:v>23.046911964435843</c:v>
                </c:pt>
                <c:pt idx="397">
                  <c:v>23.26491875152022</c:v>
                </c:pt>
                <c:pt idx="398">
                  <c:v>23.468477627153852</c:v>
                </c:pt>
                <c:pt idx="399">
                  <c:v>23.617242078567177</c:v>
                </c:pt>
                <c:pt idx="400">
                  <c:v>23.695170067826858</c:v>
                </c:pt>
                <c:pt idx="401">
                  <c:v>23.52743739734769</c:v>
                </c:pt>
                <c:pt idx="402">
                  <c:v>23.173910029302714</c:v>
                </c:pt>
                <c:pt idx="403">
                  <c:v>23.291890764094596</c:v>
                </c:pt>
                <c:pt idx="404">
                  <c:v>23.353650759229708</c:v>
                </c:pt>
                <c:pt idx="405">
                  <c:v>23.338415049086546</c:v>
                </c:pt>
                <c:pt idx="406">
                  <c:v>23.376884811559218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5252432"/>
        <c:axId val="385247336"/>
      </c:scatterChart>
      <c:valAx>
        <c:axId val="385252432"/>
        <c:scaling>
          <c:orientation val="minMax"/>
          <c:max val="2000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Displacement Into Surface </a:t>
                </a:r>
                <a:r>
                  <a:rPr lang="en-US" dirty="0" smtClean="0"/>
                  <a:t>(nm)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spPr>
          <a:ln/>
        </c:spPr>
        <c:crossAx val="385247336"/>
        <c:crosses val="autoZero"/>
        <c:crossBetween val="midCat"/>
      </c:valAx>
      <c:valAx>
        <c:axId val="385247336"/>
        <c:scaling>
          <c:orientation val="minMax"/>
          <c:max val="100"/>
          <c:min val="0"/>
        </c:scaling>
        <c:delete val="0"/>
        <c:axPos val="l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Modulus </a:t>
                </a:r>
                <a:r>
                  <a:rPr lang="en-US" dirty="0" smtClean="0"/>
                  <a:t>(</a:t>
                </a:r>
                <a:r>
                  <a:rPr lang="en-US" dirty="0" err="1" smtClean="0"/>
                  <a:t>GPa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cross"/>
        <c:minorTickMark val="in"/>
        <c:tickLblPos val="nextTo"/>
        <c:spPr>
          <a:ln/>
        </c:spPr>
        <c:crossAx val="385252432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Results!$P$4:$P$15</c:f>
              <c:numCache>
                <c:formatCode>General</c:formatCode>
                <c:ptCount val="12"/>
                <c:pt idx="0">
                  <c:v>11.221402640000001</c:v>
                </c:pt>
                <c:pt idx="1">
                  <c:v>10.68077014</c:v>
                </c:pt>
                <c:pt idx="2">
                  <c:v>10.144729719999999</c:v>
                </c:pt>
                <c:pt idx="3">
                  <c:v>6.6537297000000004</c:v>
                </c:pt>
                <c:pt idx="4">
                  <c:v>7.2088602799999997</c:v>
                </c:pt>
                <c:pt idx="5">
                  <c:v>7.1388349900000003</c:v>
                </c:pt>
                <c:pt idx="6">
                  <c:v>3.43763912</c:v>
                </c:pt>
                <c:pt idx="7">
                  <c:v>3.3109925099999997</c:v>
                </c:pt>
                <c:pt idx="8">
                  <c:v>3.3171434399999997</c:v>
                </c:pt>
                <c:pt idx="9">
                  <c:v>1.7066225399999999</c:v>
                </c:pt>
                <c:pt idx="10">
                  <c:v>1.6386471300000001</c:v>
                </c:pt>
                <c:pt idx="11">
                  <c:v>1.6602713</c:v>
                </c:pt>
              </c:numCache>
            </c:numRef>
          </c:xVal>
          <c:yVal>
            <c:numRef>
              <c:f>Results!$O$4:$O$15</c:f>
              <c:numCache>
                <c:formatCode>General</c:formatCode>
                <c:ptCount val="12"/>
                <c:pt idx="0">
                  <c:v>1.104777168358137E-2</c:v>
                </c:pt>
                <c:pt idx="1">
                  <c:v>1.1047405535901906E-2</c:v>
                </c:pt>
                <c:pt idx="2">
                  <c:v>1.1156339006391963E-2</c:v>
                </c:pt>
                <c:pt idx="3">
                  <c:v>1.1049723801875031E-3</c:v>
                </c:pt>
                <c:pt idx="4">
                  <c:v>1.1050456428827026E-3</c:v>
                </c:pt>
                <c:pt idx="5">
                  <c:v>1.104960170682807E-3</c:v>
                </c:pt>
                <c:pt idx="6">
                  <c:v>1.1050212192854469E-4</c:v>
                </c:pt>
                <c:pt idx="7">
                  <c:v>1.1050090087021246E-4</c:v>
                </c:pt>
                <c:pt idx="8">
                  <c:v>1.1050700643210186E-4</c:v>
                </c:pt>
                <c:pt idx="9">
                  <c:v>1.1222933756341745E-5</c:v>
                </c:pt>
                <c:pt idx="10">
                  <c:v>1.122367790457922E-5</c:v>
                </c:pt>
                <c:pt idx="11">
                  <c:v>1.1224298103506364E-5</c:v>
                </c:pt>
              </c:numCache>
            </c:numRef>
          </c:yVal>
          <c:smooth val="0"/>
        </c:ser>
        <c:ser>
          <c:idx val="1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Results!$V$4:$V$14</c:f>
              <c:numCache>
                <c:formatCode>General</c:formatCode>
                <c:ptCount val="11"/>
                <c:pt idx="0">
                  <c:v>47.599148395206839</c:v>
                </c:pt>
                <c:pt idx="1">
                  <c:v>46.395438566468357</c:v>
                </c:pt>
                <c:pt idx="2">
                  <c:v>51.261134234521478</c:v>
                </c:pt>
                <c:pt idx="3">
                  <c:v>30.198320728912211</c:v>
                </c:pt>
                <c:pt idx="4">
                  <c:v>21.581786487988627</c:v>
                </c:pt>
                <c:pt idx="5">
                  <c:v>25.788337984067013</c:v>
                </c:pt>
                <c:pt idx="6">
                  <c:v>19.526379096972263</c:v>
                </c:pt>
                <c:pt idx="7">
                  <c:v>16.786259340251984</c:v>
                </c:pt>
                <c:pt idx="8">
                  <c:v>15.964760362852388</c:v>
                </c:pt>
                <c:pt idx="9">
                  <c:v>14.797205372916427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7.1202703737389808E-2</c:v>
                </c:pt>
                <c:pt idx="1">
                  <c:v>6.2993622677829375E-2</c:v>
                </c:pt>
                <c:pt idx="2">
                  <c:v>6.5016717493174211E-2</c:v>
                </c:pt>
                <c:pt idx="3">
                  <c:v>1.0749474976896352E-2</c:v>
                </c:pt>
                <c:pt idx="4">
                  <c:v>1.0709743116862808E-2</c:v>
                </c:pt>
                <c:pt idx="5">
                  <c:v>9.4811806981734761E-3</c:v>
                </c:pt>
                <c:pt idx="6">
                  <c:v>9.1389779124622372E-3</c:v>
                </c:pt>
                <c:pt idx="7">
                  <c:v>7.5489391598130694E-4</c:v>
                </c:pt>
                <c:pt idx="8">
                  <c:v>9.1402204183192932E-4</c:v>
                </c:pt>
                <c:pt idx="9">
                  <c:v>9.7316090635703471E-4</c:v>
                </c:pt>
              </c:numCache>
            </c:numRef>
          </c:yVal>
          <c:smooth val="0"/>
        </c:ser>
        <c:ser>
          <c:idx val="2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Results!$Z$4:$Z$14</c:f>
              <c:numCache>
                <c:formatCode>General</c:formatCode>
                <c:ptCount val="11"/>
                <c:pt idx="0">
                  <c:v>27.229028681983536</c:v>
                </c:pt>
                <c:pt idx="1">
                  <c:v>26.540448096898821</c:v>
                </c:pt>
                <c:pt idx="2">
                  <c:v>29.323862745480284</c:v>
                </c:pt>
                <c:pt idx="3">
                  <c:v>17.274908669544388</c:v>
                </c:pt>
                <c:pt idx="4">
                  <c:v>12.345831870997561</c:v>
                </c:pt>
                <c:pt idx="5">
                  <c:v>14.752183984441952</c:v>
                </c:pt>
                <c:pt idx="6">
                  <c:v>11.170038843389923</c:v>
                </c:pt>
                <c:pt idx="7">
                  <c:v>9.6025570298850536</c:v>
                </c:pt>
                <c:pt idx="8">
                  <c:v>9.1326196471379664</c:v>
                </c:pt>
                <c:pt idx="9">
                  <c:v>8.4647213888581891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7.1202703737389808E-2</c:v>
                </c:pt>
                <c:pt idx="1">
                  <c:v>6.2993622677829375E-2</c:v>
                </c:pt>
                <c:pt idx="2">
                  <c:v>6.5016717493174211E-2</c:v>
                </c:pt>
                <c:pt idx="3">
                  <c:v>1.0749474976896352E-2</c:v>
                </c:pt>
                <c:pt idx="4">
                  <c:v>1.0709743116862808E-2</c:v>
                </c:pt>
                <c:pt idx="5">
                  <c:v>9.4811806981734761E-3</c:v>
                </c:pt>
                <c:pt idx="6">
                  <c:v>9.1389779124622372E-3</c:v>
                </c:pt>
                <c:pt idx="7">
                  <c:v>7.5489391598130694E-4</c:v>
                </c:pt>
                <c:pt idx="8">
                  <c:v>9.1402204183192932E-4</c:v>
                </c:pt>
                <c:pt idx="9">
                  <c:v>9.7316090635703471E-4</c:v>
                </c:pt>
              </c:numCache>
            </c:numRef>
          </c:yVal>
          <c:smooth val="0"/>
        </c:ser>
        <c:ser>
          <c:idx val="4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5"/>
                </a:solidFill>
              </a:ln>
              <a:effectLst/>
            </c:spPr>
          </c:marker>
          <c:xVal>
            <c:numRef>
              <c:f>Results!$AF$4:$AF$14</c:f>
              <c:numCache>
                <c:formatCode>General</c:formatCode>
                <c:ptCount val="11"/>
                <c:pt idx="0">
                  <c:v>21.245449443424604</c:v>
                </c:pt>
                <c:pt idx="1">
                  <c:v>20.708184446608151</c:v>
                </c:pt>
                <c:pt idx="2">
                  <c:v>22.879943707181862</c:v>
                </c:pt>
                <c:pt idx="3">
                  <c:v>13.478747371602797</c:v>
                </c:pt>
                <c:pt idx="4">
                  <c:v>9.6328352331513223</c:v>
                </c:pt>
                <c:pt idx="5">
                  <c:v>11.510391453255775</c:v>
                </c:pt>
                <c:pt idx="6">
                  <c:v>8.7154227313789843</c:v>
                </c:pt>
                <c:pt idx="7">
                  <c:v>7.4923950570815219</c:v>
                </c:pt>
                <c:pt idx="8">
                  <c:v>7.1257264173979262</c:v>
                </c:pt>
                <c:pt idx="9">
                  <c:v>6.6045988059299772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7.1202703737389808E-2</c:v>
                </c:pt>
                <c:pt idx="1">
                  <c:v>6.2993622677829375E-2</c:v>
                </c:pt>
                <c:pt idx="2">
                  <c:v>6.5016717493174211E-2</c:v>
                </c:pt>
                <c:pt idx="3">
                  <c:v>1.0749474976896352E-2</c:v>
                </c:pt>
                <c:pt idx="4">
                  <c:v>1.0709743116862808E-2</c:v>
                </c:pt>
                <c:pt idx="5">
                  <c:v>9.4811806981734761E-3</c:v>
                </c:pt>
                <c:pt idx="6">
                  <c:v>9.1389779124622372E-3</c:v>
                </c:pt>
                <c:pt idx="7">
                  <c:v>7.5489391598130694E-4</c:v>
                </c:pt>
                <c:pt idx="8">
                  <c:v>9.1402204183192932E-4</c:v>
                </c:pt>
                <c:pt idx="9">
                  <c:v>9.7316090635703471E-4</c:v>
                </c:pt>
              </c:numCache>
            </c:numRef>
          </c:yVal>
          <c:smooth val="0"/>
        </c:ser>
        <c:ser>
          <c:idx val="5"/>
          <c:order val="5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Results!$T$41:$T$42</c:f>
              <c:numCache>
                <c:formatCode>General</c:formatCode>
                <c:ptCount val="2"/>
                <c:pt idx="0">
                  <c:v>1.6808708510960579</c:v>
                </c:pt>
                <c:pt idx="1">
                  <c:v>41.523313862339137</c:v>
                </c:pt>
              </c:numCache>
            </c:numRef>
          </c:xVal>
          <c:yVal>
            <c:numRef>
              <c:f>Results!$U$41:$U$42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ser>
          <c:idx val="6"/>
          <c:order val="6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Results!$W$41:$W$42</c:f>
              <c:numCache>
                <c:formatCode>General</c:formatCode>
                <c:ptCount val="2"/>
                <c:pt idx="0">
                  <c:v>3.797545395070447</c:v>
                </c:pt>
                <c:pt idx="1">
                  <c:v>101.8765906373937</c:v>
                </c:pt>
              </c:numCache>
            </c:numRef>
          </c:xVal>
          <c:yVal>
            <c:numRef>
              <c:f>Results!$X$41:$X$42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4382688"/>
        <c:axId val="384383080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4"/>
                <c:tx>
                  <c:v>ECM (Shear allowed)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4"/>
                    </a:solidFill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Results!$AC$4:$AC$14</c15:sqref>
                        </c15:formulaRef>
                      </c:ext>
                    </c:extLst>
                    <c:numCache>
                      <c:formatCode>General</c:formatCode>
                      <c:ptCount val="11"/>
                      <c:pt idx="0">
                        <c:v>21.178133419320531</c:v>
                      </c:pt>
                      <c:pt idx="1">
                        <c:v>20.642570742032419</c:v>
                      </c:pt>
                      <c:pt idx="2">
                        <c:v>22.807448802040224</c:v>
                      </c:pt>
                      <c:pt idx="3">
                        <c:v>13.436040076312304</c:v>
                      </c:pt>
                      <c:pt idx="4">
                        <c:v>9.6023136774425488</c:v>
                      </c:pt>
                      <c:pt idx="5">
                        <c:v>11.473920876788187</c:v>
                      </c:pt>
                      <c:pt idx="6">
                        <c:v>8.6878079893032751</c:v>
                      </c:pt>
                      <c:pt idx="7">
                        <c:v>7.4686554676883761</c:v>
                      </c:pt>
                      <c:pt idx="8">
                        <c:v>7.1031486144406406</c:v>
                      </c:pt>
                      <c:pt idx="9">
                        <c:v>6.5836721913341476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Results!$W$4:$W$14</c15:sqref>
                        </c15:formulaRef>
                      </c:ext>
                    </c:extLst>
                    <c:numCache>
                      <c:formatCode>General</c:formatCode>
                      <c:ptCount val="11"/>
                      <c:pt idx="0">
                        <c:v>7.1202703737389808E-2</c:v>
                      </c:pt>
                      <c:pt idx="1">
                        <c:v>6.2993622677829375E-2</c:v>
                      </c:pt>
                      <c:pt idx="2">
                        <c:v>6.5016717493174211E-2</c:v>
                      </c:pt>
                      <c:pt idx="3">
                        <c:v>1.0749474976896352E-2</c:v>
                      </c:pt>
                      <c:pt idx="4">
                        <c:v>1.0709743116862808E-2</c:v>
                      </c:pt>
                      <c:pt idx="5">
                        <c:v>9.4811806981734761E-3</c:v>
                      </c:pt>
                      <c:pt idx="6">
                        <c:v>9.1389779124622372E-3</c:v>
                      </c:pt>
                      <c:pt idx="7">
                        <c:v>7.5489391598130694E-4</c:v>
                      </c:pt>
                      <c:pt idx="8">
                        <c:v>9.1402204183192932E-4</c:v>
                      </c:pt>
                      <c:pt idx="9">
                        <c:v>9.7316090635703471E-4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4382688"/>
        <c:scaling>
          <c:logBase val="10"/>
          <c:orientation val="minMax"/>
          <c:max val="70"/>
          <c:min val="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Flow Stress or Hardness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3080"/>
        <c:crossesAt val="1.0000000000000004E-5"/>
        <c:crossBetween val="midCat"/>
      </c:valAx>
      <c:valAx>
        <c:axId val="384383080"/>
        <c:scaling>
          <c:logBase val="10"/>
          <c:orientation val="minMax"/>
          <c:max val="0.30000000000000004"/>
          <c:min val="1.0000000000000004E-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 smtClean="0"/>
                  <a:t>Indentation </a:t>
                </a:r>
                <a:r>
                  <a:rPr lang="en-US" sz="1200" b="1" dirty="0"/>
                  <a:t>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438268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Results!$P$4:$P$15</c:f>
              <c:numCache>
                <c:formatCode>General</c:formatCode>
                <c:ptCount val="12"/>
                <c:pt idx="0">
                  <c:v>8.0610273599999989</c:v>
                </c:pt>
                <c:pt idx="1">
                  <c:v>8.6756175800000008</c:v>
                </c:pt>
                <c:pt idx="2">
                  <c:v>8.5089856499999996</c:v>
                </c:pt>
                <c:pt idx="3">
                  <c:v>5.1666934999999992</c:v>
                </c:pt>
                <c:pt idx="4">
                  <c:v>4.6448003699999996</c:v>
                </c:pt>
                <c:pt idx="5">
                  <c:v>5.4441816000000003</c:v>
                </c:pt>
                <c:pt idx="6">
                  <c:v>2.6736840000000002</c:v>
                </c:pt>
                <c:pt idx="7">
                  <c:v>2.4827986400000004</c:v>
                </c:pt>
                <c:pt idx="8">
                  <c:v>2.0550278999999998</c:v>
                </c:pt>
                <c:pt idx="9">
                  <c:v>1.3589945800000001</c:v>
                </c:pt>
                <c:pt idx="10">
                  <c:v>1.7354447599999998</c:v>
                </c:pt>
                <c:pt idx="11">
                  <c:v>1.61427024</c:v>
                </c:pt>
              </c:numCache>
            </c:numRef>
          </c:xVal>
          <c:yVal>
            <c:numRef>
              <c:f>Results!$O$4:$O$15</c:f>
              <c:numCache>
                <c:formatCode>General</c:formatCode>
                <c:ptCount val="12"/>
                <c:pt idx="0">
                  <c:v>1.1044599209789436E-2</c:v>
                </c:pt>
                <c:pt idx="1">
                  <c:v>1.1043257557761204E-2</c:v>
                </c:pt>
                <c:pt idx="2">
                  <c:v>1.1046917376747562E-2</c:v>
                </c:pt>
                <c:pt idx="3">
                  <c:v>1.1602786930975219E-3</c:v>
                </c:pt>
                <c:pt idx="4">
                  <c:v>1.1049845899621167E-3</c:v>
                </c:pt>
                <c:pt idx="5">
                  <c:v>1.1603428036225884E-3</c:v>
                </c:pt>
                <c:pt idx="6">
                  <c:v>1.174182358117487E-4</c:v>
                </c:pt>
                <c:pt idx="7">
                  <c:v>1.1051067009312085E-4</c:v>
                </c:pt>
                <c:pt idx="8">
                  <c:v>1.1049967983871432E-4</c:v>
                </c:pt>
                <c:pt idx="9">
                  <c:v>1.0360833302471596E-5</c:v>
                </c:pt>
                <c:pt idx="10">
                  <c:v>1.1223801938891206E-5</c:v>
                </c:pt>
                <c:pt idx="11">
                  <c:v>1.1223305818121949E-5</c:v>
                </c:pt>
              </c:numCache>
            </c:numRef>
          </c:yVal>
          <c:smooth val="0"/>
        </c:ser>
        <c:ser>
          <c:idx val="1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Results!$V$4:$V$14</c:f>
              <c:numCache>
                <c:formatCode>General</c:formatCode>
                <c:ptCount val="11"/>
                <c:pt idx="0">
                  <c:v>34.165158166788281</c:v>
                </c:pt>
                <c:pt idx="1">
                  <c:v>47.683918233028677</c:v>
                </c:pt>
                <c:pt idx="2">
                  <c:v>37.407156364825838</c:v>
                </c:pt>
                <c:pt idx="3">
                  <c:v>26.688032985231434</c:v>
                </c:pt>
                <c:pt idx="4">
                  <c:v>26.045011551252305</c:v>
                </c:pt>
                <c:pt idx="5">
                  <c:v>24.298470577894605</c:v>
                </c:pt>
                <c:pt idx="6">
                  <c:v>23.430108585295358</c:v>
                </c:pt>
                <c:pt idx="7">
                  <c:v>8.8120432124435943</c:v>
                </c:pt>
                <c:pt idx="8">
                  <c:v>10.757147346715968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9.8980074555682654E-2</c:v>
                </c:pt>
                <c:pt idx="1">
                  <c:v>0.13307600921569362</c:v>
                </c:pt>
                <c:pt idx="2">
                  <c:v>0.14011775593100717</c:v>
                </c:pt>
                <c:pt idx="3">
                  <c:v>1.0747210346236179E-2</c:v>
                </c:pt>
                <c:pt idx="4">
                  <c:v>1.1067791159813094E-2</c:v>
                </c:pt>
                <c:pt idx="5">
                  <c:v>1.1591520070005626E-2</c:v>
                </c:pt>
                <c:pt idx="6">
                  <c:v>1.1185351874390601E-2</c:v>
                </c:pt>
                <c:pt idx="7">
                  <c:v>9.671818376413184E-4</c:v>
                </c:pt>
                <c:pt idx="8">
                  <c:v>9.4501844856229066E-4</c:v>
                </c:pt>
              </c:numCache>
            </c:numRef>
          </c:yVal>
          <c:smooth val="0"/>
        </c:ser>
        <c:ser>
          <c:idx val="2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Results!$Z$4:$Z$14</c:f>
              <c:numCache>
                <c:formatCode>General</c:formatCode>
                <c:ptCount val="11"/>
                <c:pt idx="0">
                  <c:v>21.262887070554431</c:v>
                </c:pt>
                <c:pt idx="1">
                  <c:v>29.676366885842295</c:v>
                </c:pt>
                <c:pt idx="2">
                  <c:v>23.280563711513878</c:v>
                </c:pt>
                <c:pt idx="3">
                  <c:v>16.609454249558727</c:v>
                </c:pt>
                <c:pt idx="4">
                  <c:v>16.209266079262616</c:v>
                </c:pt>
                <c:pt idx="5">
                  <c:v>15.122296035122703</c:v>
                </c:pt>
                <c:pt idx="6">
                  <c:v>14.581865843204316</c:v>
                </c:pt>
                <c:pt idx="7">
                  <c:v>5.4842269066143077</c:v>
                </c:pt>
                <c:pt idx="8">
                  <c:v>6.6947739014678644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9.8980074555682654E-2</c:v>
                </c:pt>
                <c:pt idx="1">
                  <c:v>0.13307600921569362</c:v>
                </c:pt>
                <c:pt idx="2">
                  <c:v>0.14011775593100717</c:v>
                </c:pt>
                <c:pt idx="3">
                  <c:v>1.0747210346236179E-2</c:v>
                </c:pt>
                <c:pt idx="4">
                  <c:v>1.1067791159813094E-2</c:v>
                </c:pt>
                <c:pt idx="5">
                  <c:v>1.1591520070005626E-2</c:v>
                </c:pt>
                <c:pt idx="6">
                  <c:v>1.1185351874390601E-2</c:v>
                </c:pt>
                <c:pt idx="7">
                  <c:v>9.671818376413184E-4</c:v>
                </c:pt>
                <c:pt idx="8">
                  <c:v>9.4501844856229066E-4</c:v>
                </c:pt>
              </c:numCache>
            </c:numRef>
          </c:yVal>
          <c:smooth val="0"/>
        </c:ser>
        <c:ser>
          <c:idx val="4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5"/>
                </a:solidFill>
              </a:ln>
              <a:effectLst/>
            </c:spPr>
          </c:marker>
          <c:xVal>
            <c:numRef>
              <c:f>Results!$AF$4:$AF$14</c:f>
              <c:numCache>
                <c:formatCode>General</c:formatCode>
                <c:ptCount val="11"/>
                <c:pt idx="0">
                  <c:v>16.167745731987029</c:v>
                </c:pt>
                <c:pt idx="1">
                  <c:v>22.565136731780008</c:v>
                </c:pt>
                <c:pt idx="2">
                  <c:v>17.701934517929324</c:v>
                </c:pt>
                <c:pt idx="3">
                  <c:v>12.629396570789144</c:v>
                </c:pt>
                <c:pt idx="4">
                  <c:v>12.325103905318672</c:v>
                </c:pt>
                <c:pt idx="5">
                  <c:v>11.498600183898935</c:v>
                </c:pt>
                <c:pt idx="6">
                  <c:v>11.087671136501347</c:v>
                </c:pt>
                <c:pt idx="7">
                  <c:v>4.1700633535062979</c:v>
                </c:pt>
                <c:pt idx="8">
                  <c:v>5.0905317708228264</c:v>
                </c:pt>
              </c:numCache>
            </c:numRef>
          </c:xVal>
          <c:yVal>
            <c:numRef>
              <c:f>Results!$W$4:$W$14</c:f>
              <c:numCache>
                <c:formatCode>General</c:formatCode>
                <c:ptCount val="11"/>
                <c:pt idx="0">
                  <c:v>9.8980074555682654E-2</c:v>
                </c:pt>
                <c:pt idx="1">
                  <c:v>0.13307600921569362</c:v>
                </c:pt>
                <c:pt idx="2">
                  <c:v>0.14011775593100717</c:v>
                </c:pt>
                <c:pt idx="3">
                  <c:v>1.0747210346236179E-2</c:v>
                </c:pt>
                <c:pt idx="4">
                  <c:v>1.1067791159813094E-2</c:v>
                </c:pt>
                <c:pt idx="5">
                  <c:v>1.1591520070005626E-2</c:v>
                </c:pt>
                <c:pt idx="6">
                  <c:v>1.1185351874390601E-2</c:v>
                </c:pt>
                <c:pt idx="7">
                  <c:v>9.671818376413184E-4</c:v>
                </c:pt>
                <c:pt idx="8">
                  <c:v>9.4501844856229066E-4</c:v>
                </c:pt>
              </c:numCache>
            </c:numRef>
          </c:yVal>
          <c:smooth val="0"/>
        </c:ser>
        <c:ser>
          <c:idx val="5"/>
          <c:order val="5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Results!$T$41:$T$42</c:f>
              <c:numCache>
                <c:formatCode>General</c:formatCode>
                <c:ptCount val="2"/>
                <c:pt idx="0">
                  <c:v>1.4149428111412992</c:v>
                </c:pt>
                <c:pt idx="1">
                  <c:v>27.715872262181939</c:v>
                </c:pt>
              </c:numCache>
            </c:numRef>
          </c:xVal>
          <c:yVal>
            <c:numRef>
              <c:f>Results!$U$41:$U$42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ser>
          <c:idx val="6"/>
          <c:order val="6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Results!$W$41:$W$42</c:f>
              <c:numCache>
                <c:formatCode>General</c:formatCode>
                <c:ptCount val="2"/>
                <c:pt idx="0">
                  <c:v>2.5739845804688239</c:v>
                </c:pt>
                <c:pt idx="1">
                  <c:v>86.098618858916055</c:v>
                </c:pt>
              </c:numCache>
            </c:numRef>
          </c:xVal>
          <c:yVal>
            <c:numRef>
              <c:f>Results!$X$41:$X$42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5249296"/>
        <c:axId val="385252824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4"/>
                <c:tx>
                  <c:v>ECM (Shear allowed)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4"/>
                    </a:solidFill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Results!$AC$4:$AC$14</c15:sqref>
                        </c15:formulaRef>
                      </c:ext>
                    </c:extLst>
                    <c:numCache>
                      <c:formatCode>General</c:formatCode>
                      <c:ptCount val="11"/>
                      <c:pt idx="0">
                        <c:v>16.2949228017333</c:v>
                      </c:pt>
                      <c:pt idx="1">
                        <c:v>22.742636305038019</c:v>
                      </c:pt>
                      <c:pt idx="2">
                        <c:v>17.841179666767644</c:v>
                      </c:pt>
                      <c:pt idx="3">
                        <c:v>12.728740639848743</c:v>
                      </c:pt>
                      <c:pt idx="4">
                        <c:v>12.422054378500322</c:v>
                      </c:pt>
                      <c:pt idx="5">
                        <c:v>11.5890492979445</c:v>
                      </c:pt>
                      <c:pt idx="6">
                        <c:v>11.174887842455643</c:v>
                      </c:pt>
                      <c:pt idx="7">
                        <c:v>4.2028654798352632</c:v>
                      </c:pt>
                      <c:pt idx="8">
                        <c:v>5.1305743917791107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Results!$W$4:$W$14</c15:sqref>
                        </c15:formulaRef>
                      </c:ext>
                    </c:extLst>
                    <c:numCache>
                      <c:formatCode>General</c:formatCode>
                      <c:ptCount val="11"/>
                      <c:pt idx="0">
                        <c:v>9.8980074555682654E-2</c:v>
                      </c:pt>
                      <c:pt idx="1">
                        <c:v>0.13307600921569362</c:v>
                      </c:pt>
                      <c:pt idx="2">
                        <c:v>0.14011775593100717</c:v>
                      </c:pt>
                      <c:pt idx="3">
                        <c:v>1.0747210346236179E-2</c:v>
                      </c:pt>
                      <c:pt idx="4">
                        <c:v>1.1067791159813094E-2</c:v>
                      </c:pt>
                      <c:pt idx="5">
                        <c:v>1.1591520070005626E-2</c:v>
                      </c:pt>
                      <c:pt idx="6">
                        <c:v>1.1185351874390601E-2</c:v>
                      </c:pt>
                      <c:pt idx="7">
                        <c:v>9.671818376413184E-4</c:v>
                      </c:pt>
                      <c:pt idx="8">
                        <c:v>9.4501844856229066E-4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85249296"/>
        <c:scaling>
          <c:logBase val="10"/>
          <c:orientation val="minMax"/>
          <c:max val="70"/>
          <c:min val="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Flow Stress or Hardness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52824"/>
        <c:crossesAt val="1.0000000000000004E-5"/>
        <c:crossBetween val="midCat"/>
      </c:valAx>
      <c:valAx>
        <c:axId val="385252824"/>
        <c:scaling>
          <c:logBase val="10"/>
          <c:orientation val="minMax"/>
          <c:max val="0.30000000000000004"/>
          <c:min val="1.0000000000000004E-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 smtClean="0"/>
                  <a:t>Indentation </a:t>
                </a:r>
                <a:r>
                  <a:rPr lang="en-US" sz="1200" b="1" dirty="0"/>
                  <a:t>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8524929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Results!$Q$4:$Q$15</c:f>
              <c:numCache>
                <c:formatCode>General</c:formatCode>
                <c:ptCount val="12"/>
                <c:pt idx="0">
                  <c:v>8.6939025600000015</c:v>
                </c:pt>
                <c:pt idx="1">
                  <c:v>8.4472128000000009</c:v>
                </c:pt>
                <c:pt idx="2">
                  <c:v>7.8428063999999997</c:v>
                </c:pt>
                <c:pt idx="3">
                  <c:v>4.9579751999999999</c:v>
                </c:pt>
                <c:pt idx="4">
                  <c:v>4.6875097499999994</c:v>
                </c:pt>
                <c:pt idx="5">
                  <c:v>4.4816360999999993</c:v>
                </c:pt>
                <c:pt idx="6">
                  <c:v>2.4963983799999996</c:v>
                </c:pt>
                <c:pt idx="7">
                  <c:v>2.4176523200000002</c:v>
                </c:pt>
                <c:pt idx="8">
                  <c:v>2.3714283800000002</c:v>
                </c:pt>
                <c:pt idx="9">
                  <c:v>1.27668691</c:v>
                </c:pt>
                <c:pt idx="10">
                  <c:v>1.3038168000000001</c:v>
                </c:pt>
                <c:pt idx="11">
                  <c:v>1.32376629</c:v>
                </c:pt>
              </c:numCache>
            </c:numRef>
          </c:xVal>
          <c:yVal>
            <c:numRef>
              <c:f>Results!$P$4:$P$15</c:f>
              <c:numCache>
                <c:formatCode>General</c:formatCode>
                <c:ptCount val="12"/>
                <c:pt idx="0">
                  <c:v>9.214009179708528E-3</c:v>
                </c:pt>
                <c:pt idx="1">
                  <c:v>9.2050526683557926E-3</c:v>
                </c:pt>
                <c:pt idx="2">
                  <c:v>9.2050526683557926E-3</c:v>
                </c:pt>
                <c:pt idx="3">
                  <c:v>1.2279641877399633E-3</c:v>
                </c:pt>
                <c:pt idx="4">
                  <c:v>1.2279506168261878E-3</c:v>
                </c:pt>
                <c:pt idx="5">
                  <c:v>1.2280863394700768E-3</c:v>
                </c:pt>
                <c:pt idx="6">
                  <c:v>1.1334302445723161E-4</c:v>
                </c:pt>
                <c:pt idx="7">
                  <c:v>1.0914634083270554E-4</c:v>
                </c:pt>
                <c:pt idx="8">
                  <c:v>1.2043162161747173E-4</c:v>
                </c:pt>
                <c:pt idx="9">
                  <c:v>1.1223925975924629E-5</c:v>
                </c:pt>
                <c:pt idx="10">
                  <c:v>1.0328442417847566E-5</c:v>
                </c:pt>
                <c:pt idx="11">
                  <c:v>1.0328099996927287E-5</c:v>
                </c:pt>
              </c:numCache>
            </c:numRef>
          </c:yVal>
          <c:smooth val="0"/>
        </c:ser>
        <c:ser>
          <c:idx val="1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Results!$V$4:$V$13</c:f>
              <c:numCache>
                <c:formatCode>General</c:formatCode>
                <c:ptCount val="10"/>
                <c:pt idx="0">
                  <c:v>37.351663636998943</c:v>
                </c:pt>
                <c:pt idx="1">
                  <c:v>39.893166080141128</c:v>
                </c:pt>
                <c:pt idx="2">
                  <c:v>33.116786505606839</c:v>
                </c:pt>
                <c:pt idx="3">
                  <c:v>16.255128332863471</c:v>
                </c:pt>
                <c:pt idx="4">
                  <c:v>20.504110182406013</c:v>
                </c:pt>
                <c:pt idx="5">
                  <c:v>14.325349282628807</c:v>
                </c:pt>
                <c:pt idx="6">
                  <c:v>11.499943142722579</c:v>
                </c:pt>
                <c:pt idx="7">
                  <c:v>19.904078931405426</c:v>
                </c:pt>
                <c:pt idx="8">
                  <c:v>11.896060941577796</c:v>
                </c:pt>
              </c:numCache>
            </c:numRef>
          </c:xVal>
          <c:yVal>
            <c:numRef>
              <c:f>Results!$W$4:$W$13</c:f>
              <c:numCache>
                <c:formatCode>General</c:formatCode>
                <c:ptCount val="10"/>
                <c:pt idx="0">
                  <c:v>0.10938722649436369</c:v>
                </c:pt>
                <c:pt idx="1">
                  <c:v>0.10354720432885714</c:v>
                </c:pt>
                <c:pt idx="2">
                  <c:v>9.6798454110951213E-2</c:v>
                </c:pt>
                <c:pt idx="3">
                  <c:v>7.6020236317979814E-3</c:v>
                </c:pt>
                <c:pt idx="4">
                  <c:v>9.6358718755544959E-3</c:v>
                </c:pt>
                <c:pt idx="5">
                  <c:v>7.7059276246970055E-3</c:v>
                </c:pt>
                <c:pt idx="6">
                  <c:v>1.6469386161374424E-3</c:v>
                </c:pt>
                <c:pt idx="7">
                  <c:v>2.0279764498673165E-3</c:v>
                </c:pt>
                <c:pt idx="8">
                  <c:v>1.3523309630350891E-3</c:v>
                </c:pt>
              </c:numCache>
            </c:numRef>
          </c:yVal>
          <c:smooth val="0"/>
        </c:ser>
        <c:ser>
          <c:idx val="2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Results!$Z$4:$Z$13</c:f>
              <c:numCache>
                <c:formatCode>General</c:formatCode>
                <c:ptCount val="10"/>
                <c:pt idx="0">
                  <c:v>21.605569600440717</c:v>
                </c:pt>
                <c:pt idx="1">
                  <c:v>23.075667651725546</c:v>
                </c:pt>
                <c:pt idx="2">
                  <c:v>19.155961639177811</c:v>
                </c:pt>
                <c:pt idx="3">
                  <c:v>9.4025612881106788</c:v>
                </c:pt>
                <c:pt idx="4">
                  <c:v>11.860327934690938</c:v>
                </c:pt>
                <c:pt idx="5">
                  <c:v>8.2863064409767162</c:v>
                </c:pt>
                <c:pt idx="6">
                  <c:v>6.6519880984655018</c:v>
                </c:pt>
                <c:pt idx="7">
                  <c:v>11.513247893439681</c:v>
                </c:pt>
                <c:pt idx="8">
                  <c:v>6.8811171342244934</c:v>
                </c:pt>
              </c:numCache>
            </c:numRef>
          </c:xVal>
          <c:yVal>
            <c:numRef>
              <c:f>Results!$W$4:$W$13</c:f>
              <c:numCache>
                <c:formatCode>General</c:formatCode>
                <c:ptCount val="10"/>
                <c:pt idx="0">
                  <c:v>0.10938722649436369</c:v>
                </c:pt>
                <c:pt idx="1">
                  <c:v>0.10354720432885714</c:v>
                </c:pt>
                <c:pt idx="2">
                  <c:v>9.6798454110951213E-2</c:v>
                </c:pt>
                <c:pt idx="3">
                  <c:v>7.6020236317979814E-3</c:v>
                </c:pt>
                <c:pt idx="4">
                  <c:v>9.6358718755544959E-3</c:v>
                </c:pt>
                <c:pt idx="5">
                  <c:v>7.7059276246970055E-3</c:v>
                </c:pt>
                <c:pt idx="6">
                  <c:v>1.6469386161374424E-3</c:v>
                </c:pt>
                <c:pt idx="7">
                  <c:v>2.0279764498673165E-3</c:v>
                </c:pt>
                <c:pt idx="8">
                  <c:v>1.3523309630350891E-3</c:v>
                </c:pt>
              </c:numCache>
            </c:numRef>
          </c:yVal>
          <c:smooth val="0"/>
        </c:ser>
        <c:ser>
          <c:idx val="4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5"/>
                </a:solidFill>
              </a:ln>
              <a:effectLst/>
            </c:spPr>
          </c:marker>
          <c:xVal>
            <c:numRef>
              <c:f>Results!$AF$4:$AF$13</c:f>
              <c:numCache>
                <c:formatCode>General</c:formatCode>
                <c:ptCount val="10"/>
                <c:pt idx="0">
                  <c:v>16.797284249787225</c:v>
                </c:pt>
                <c:pt idx="1">
                  <c:v>17.940214304359166</c:v>
                </c:pt>
                <c:pt idx="2">
                  <c:v>14.89283266684745</c:v>
                </c:pt>
                <c:pt idx="3">
                  <c:v>7.3100361412928896</c:v>
                </c:pt>
                <c:pt idx="4">
                  <c:v>9.2208307070336062</c:v>
                </c:pt>
                <c:pt idx="5">
                  <c:v>6.4422020453045343</c:v>
                </c:pt>
                <c:pt idx="6">
                  <c:v>5.1715986656444111</c:v>
                </c:pt>
                <c:pt idx="7">
                  <c:v>8.9509927801406111</c:v>
                </c:pt>
                <c:pt idx="8">
                  <c:v>5.3497353968067749</c:v>
                </c:pt>
              </c:numCache>
            </c:numRef>
          </c:xVal>
          <c:yVal>
            <c:numRef>
              <c:f>Results!$W$4:$W$13</c:f>
              <c:numCache>
                <c:formatCode>General</c:formatCode>
                <c:ptCount val="10"/>
                <c:pt idx="0">
                  <c:v>0.10938722649436369</c:v>
                </c:pt>
                <c:pt idx="1">
                  <c:v>0.10354720432885714</c:v>
                </c:pt>
                <c:pt idx="2">
                  <c:v>9.6798454110951213E-2</c:v>
                </c:pt>
                <c:pt idx="3">
                  <c:v>7.6020236317979814E-3</c:v>
                </c:pt>
                <c:pt idx="4">
                  <c:v>9.6358718755544959E-3</c:v>
                </c:pt>
                <c:pt idx="5">
                  <c:v>7.7059276246970055E-3</c:v>
                </c:pt>
                <c:pt idx="6">
                  <c:v>1.6469386161374424E-3</c:v>
                </c:pt>
                <c:pt idx="7">
                  <c:v>2.0279764498673165E-3</c:v>
                </c:pt>
                <c:pt idx="8">
                  <c:v>1.3523309630350891E-3</c:v>
                </c:pt>
              </c:numCache>
            </c:numRef>
          </c:yVal>
          <c:smooth val="0"/>
        </c:ser>
        <c:ser>
          <c:idx val="5"/>
          <c:order val="5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Results!$T$41:$T$42</c:f>
              <c:numCache>
                <c:formatCode>General</c:formatCode>
                <c:ptCount val="2"/>
                <c:pt idx="0">
                  <c:v>1.2609415826729891</c:v>
                </c:pt>
                <c:pt idx="1">
                  <c:v>30.068061870683753</c:v>
                </c:pt>
              </c:numCache>
            </c:numRef>
          </c:xVal>
          <c:yVal>
            <c:numRef>
              <c:f>Results!$U$41:$U$42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ser>
          <c:idx val="6"/>
          <c:order val="6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Results!$W$41:$W$42</c:f>
              <c:numCache>
                <c:formatCode>General</c:formatCode>
                <c:ptCount val="2"/>
                <c:pt idx="0">
                  <c:v>2.7187107239680639</c:v>
                </c:pt>
                <c:pt idx="1">
                  <c:v>75.038680809806195</c:v>
                </c:pt>
              </c:numCache>
            </c:numRef>
          </c:xVal>
          <c:yVal>
            <c:numRef>
              <c:f>Results!$X$41:$X$42</c:f>
              <c:numCache>
                <c:formatCode>General</c:formatCode>
                <c:ptCount val="2"/>
                <c:pt idx="0">
                  <c:v>1.0000000000000001E-5</c:v>
                </c:pt>
                <c:pt idx="1">
                  <c:v>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13600616"/>
        <c:axId val="513601008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4"/>
                <c:tx>
                  <c:v>ECM (Shear allowed)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4"/>
                    </a:solidFill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Results!$AC$4:$AC$13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16.77210883971572</c:v>
                      </c:pt>
                      <c:pt idx="1">
                        <c:v>17.913325895187391</c:v>
                      </c:pt>
                      <c:pt idx="2">
                        <c:v>14.870511608041832</c:v>
                      </c:pt>
                      <c:pt idx="3">
                        <c:v>7.299080015602696</c:v>
                      </c:pt>
                      <c:pt idx="4">
                        <c:v>9.2070107233506828</c:v>
                      </c:pt>
                      <c:pt idx="5">
                        <c:v>6.4325466107805829</c:v>
                      </c:pt>
                      <c:pt idx="6">
                        <c:v>5.1638475842674021</c:v>
                      </c:pt>
                      <c:pt idx="7">
                        <c:v>8.9375772237663735</c:v>
                      </c:pt>
                      <c:pt idx="8">
                        <c:v>5.3417173279102883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Results!$W$4:$W$13</c15:sqref>
                        </c15:formulaRef>
                      </c:ext>
                    </c:extLst>
                    <c:numCache>
                      <c:formatCode>General</c:formatCode>
                      <c:ptCount val="10"/>
                      <c:pt idx="0">
                        <c:v>0.10938722649436369</c:v>
                      </c:pt>
                      <c:pt idx="1">
                        <c:v>0.10354720432885714</c:v>
                      </c:pt>
                      <c:pt idx="2">
                        <c:v>9.6798454110951213E-2</c:v>
                      </c:pt>
                      <c:pt idx="3">
                        <c:v>7.6020236317979814E-3</c:v>
                      </c:pt>
                      <c:pt idx="4">
                        <c:v>9.6358718755544959E-3</c:v>
                      </c:pt>
                      <c:pt idx="5">
                        <c:v>7.7059276246970055E-3</c:v>
                      </c:pt>
                      <c:pt idx="6">
                        <c:v>1.6469386161374424E-3</c:v>
                      </c:pt>
                      <c:pt idx="7">
                        <c:v>2.0279764498673165E-3</c:v>
                      </c:pt>
                      <c:pt idx="8">
                        <c:v>1.3523309630350891E-3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513600616"/>
        <c:scaling>
          <c:logBase val="10"/>
          <c:orientation val="minMax"/>
          <c:max val="70"/>
          <c:min val="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Flow Stress or Hardness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3601008"/>
        <c:crossesAt val="1.0000000000000004E-5"/>
        <c:crossBetween val="midCat"/>
      </c:valAx>
      <c:valAx>
        <c:axId val="513601008"/>
        <c:scaling>
          <c:logBase val="10"/>
          <c:orientation val="minMax"/>
          <c:max val="0.30000000000000004"/>
          <c:min val="1.0000000000000004E-5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Characteristic 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360061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 dirty="0" smtClean="0"/>
              <a:t>Fitted</a:t>
            </a:r>
            <a:r>
              <a:rPr lang="en-US" b="1" u="sng" baseline="0" dirty="0" smtClean="0"/>
              <a:t> Bower Parameters</a:t>
            </a:r>
            <a:endParaRPr lang="en-US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F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poly"/>
            <c:order val="4"/>
            <c:dispRSqr val="0"/>
            <c:dispEq val="0"/>
          </c:trendline>
          <c:xVal>
            <c:numRef>
              <c:f>Sheet1!$C$5:$C$15</c:f>
              <c:numCache>
                <c:formatCode>General</c:formatCode>
                <c:ptCount val="11"/>
                <c:pt idx="0">
                  <c:v>1</c:v>
                </c:pt>
                <c:pt idx="1">
                  <c:v>0.9</c:v>
                </c:pt>
                <c:pt idx="2">
                  <c:v>0.8</c:v>
                </c:pt>
                <c:pt idx="3">
                  <c:v>0.70000000000000007</c:v>
                </c:pt>
                <c:pt idx="4">
                  <c:v>0.60000000000000009</c:v>
                </c:pt>
                <c:pt idx="5">
                  <c:v>0.50000000000000011</c:v>
                </c:pt>
                <c:pt idx="6">
                  <c:v>0.40000000000000013</c:v>
                </c:pt>
                <c:pt idx="7">
                  <c:v>0.30000000000000016</c:v>
                </c:pt>
                <c:pt idx="8">
                  <c:v>0.20000000000000015</c:v>
                </c:pt>
                <c:pt idx="9">
                  <c:v>0.10000000000000014</c:v>
                </c:pt>
                <c:pt idx="10">
                  <c:v>0.01</c:v>
                </c:pt>
              </c:numCache>
            </c:numRef>
          </c:xVal>
          <c:yVal>
            <c:numRef>
              <c:f>Sheet1!$F$5:$F$15</c:f>
              <c:numCache>
                <c:formatCode>General</c:formatCode>
                <c:ptCount val="11"/>
                <c:pt idx="0">
                  <c:v>0.84899999999999998</c:v>
                </c:pt>
                <c:pt idx="1">
                  <c:v>1.085</c:v>
                </c:pt>
                <c:pt idx="2">
                  <c:v>1.3320000000000001</c:v>
                </c:pt>
                <c:pt idx="3">
                  <c:v>1.6020000000000001</c:v>
                </c:pt>
                <c:pt idx="4">
                  <c:v>1.8859999999999999</c:v>
                </c:pt>
                <c:pt idx="5">
                  <c:v>2.1760000000000002</c:v>
                </c:pt>
                <c:pt idx="6">
                  <c:v>2.4649999999999999</c:v>
                </c:pt>
                <c:pt idx="7">
                  <c:v>2.734</c:v>
                </c:pt>
                <c:pt idx="8">
                  <c:v>2.9729999999999999</c:v>
                </c:pt>
                <c:pt idx="9">
                  <c:v>3.11</c:v>
                </c:pt>
                <c:pt idx="10">
                  <c:v>3.0510000000000002</c:v>
                </c:pt>
              </c:numCache>
            </c:numRef>
          </c:yVal>
          <c:smooth val="0"/>
        </c:ser>
        <c:ser>
          <c:idx val="1"/>
          <c:order val="1"/>
          <c:tx>
            <c:v>c, Cone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2"/>
                </a:solidFill>
                <a:prstDash val="sysDot"/>
              </a:ln>
              <a:effectLst/>
            </c:spPr>
            <c:trendlineType val="poly"/>
            <c:order val="3"/>
            <c:dispRSqr val="0"/>
            <c:dispEq val="0"/>
          </c:trendline>
          <c:xVal>
            <c:numRef>
              <c:f>Sheet1!$C$5:$C$15</c:f>
              <c:numCache>
                <c:formatCode>General</c:formatCode>
                <c:ptCount val="11"/>
                <c:pt idx="0">
                  <c:v>1</c:v>
                </c:pt>
                <c:pt idx="1">
                  <c:v>0.9</c:v>
                </c:pt>
                <c:pt idx="2">
                  <c:v>0.8</c:v>
                </c:pt>
                <c:pt idx="3">
                  <c:v>0.70000000000000007</c:v>
                </c:pt>
                <c:pt idx="4">
                  <c:v>0.60000000000000009</c:v>
                </c:pt>
                <c:pt idx="5">
                  <c:v>0.50000000000000011</c:v>
                </c:pt>
                <c:pt idx="6">
                  <c:v>0.40000000000000013</c:v>
                </c:pt>
                <c:pt idx="7">
                  <c:v>0.30000000000000016</c:v>
                </c:pt>
                <c:pt idx="8">
                  <c:v>0.20000000000000015</c:v>
                </c:pt>
                <c:pt idx="9">
                  <c:v>0.10000000000000014</c:v>
                </c:pt>
                <c:pt idx="10">
                  <c:v>0.01</c:v>
                </c:pt>
              </c:numCache>
            </c:numRef>
          </c:xVal>
          <c:yVal>
            <c:numRef>
              <c:f>Sheet1!$D$5:$D$15</c:f>
              <c:numCache>
                <c:formatCode>General</c:formatCode>
                <c:ptCount val="11"/>
                <c:pt idx="0">
                  <c:v>0.63600000000000001</c:v>
                </c:pt>
                <c:pt idx="1">
                  <c:v>0.69199999999999995</c:v>
                </c:pt>
                <c:pt idx="2">
                  <c:v>0.745</c:v>
                </c:pt>
                <c:pt idx="3">
                  <c:v>0.80200000000000005</c:v>
                </c:pt>
                <c:pt idx="4">
                  <c:v>0.85899999999999999</c:v>
                </c:pt>
                <c:pt idx="5">
                  <c:v>0.91600000000000004</c:v>
                </c:pt>
                <c:pt idx="6">
                  <c:v>0.97399999999999998</c:v>
                </c:pt>
                <c:pt idx="7">
                  <c:v>1.0329999999999999</c:v>
                </c:pt>
                <c:pt idx="8">
                  <c:v>1.097</c:v>
                </c:pt>
                <c:pt idx="9">
                  <c:v>1.1739999999999999</c:v>
                </c:pt>
                <c:pt idx="10">
                  <c:v>1.2629999999999999</c:v>
                </c:pt>
              </c:numCache>
            </c:numRef>
          </c:yVal>
          <c:smooth val="0"/>
        </c:ser>
        <c:ser>
          <c:idx val="2"/>
          <c:order val="2"/>
          <c:tx>
            <c:v>c, Sphere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accent3"/>
                </a:solidFill>
                <a:prstDash val="sysDot"/>
              </a:ln>
              <a:effectLst/>
            </c:spPr>
            <c:trendlineType val="poly"/>
            <c:order val="3"/>
            <c:dispRSqr val="0"/>
            <c:dispEq val="0"/>
          </c:trendline>
          <c:xVal>
            <c:numRef>
              <c:f>Sheet1!$C$5:$C$15</c:f>
              <c:numCache>
                <c:formatCode>General</c:formatCode>
                <c:ptCount val="11"/>
                <c:pt idx="0">
                  <c:v>1</c:v>
                </c:pt>
                <c:pt idx="1">
                  <c:v>0.9</c:v>
                </c:pt>
                <c:pt idx="2">
                  <c:v>0.8</c:v>
                </c:pt>
                <c:pt idx="3">
                  <c:v>0.70000000000000007</c:v>
                </c:pt>
                <c:pt idx="4">
                  <c:v>0.60000000000000009</c:v>
                </c:pt>
                <c:pt idx="5">
                  <c:v>0.50000000000000011</c:v>
                </c:pt>
                <c:pt idx="6">
                  <c:v>0.40000000000000013</c:v>
                </c:pt>
                <c:pt idx="7">
                  <c:v>0.30000000000000016</c:v>
                </c:pt>
                <c:pt idx="8">
                  <c:v>0.20000000000000015</c:v>
                </c:pt>
                <c:pt idx="9">
                  <c:v>0.10000000000000014</c:v>
                </c:pt>
                <c:pt idx="10">
                  <c:v>0.01</c:v>
                </c:pt>
              </c:numCache>
            </c:numRef>
          </c:xVal>
          <c:yVal>
            <c:numRef>
              <c:f>Sheet1!$E$5:$E$15</c:f>
              <c:numCache>
                <c:formatCode>General</c:formatCode>
                <c:ptCount val="11"/>
                <c:pt idx="0">
                  <c:v>0.70699999999999996</c:v>
                </c:pt>
                <c:pt idx="1">
                  <c:v>0.747</c:v>
                </c:pt>
                <c:pt idx="2">
                  <c:v>0.78800000000000003</c:v>
                </c:pt>
                <c:pt idx="3">
                  <c:v>0.83099999999999996</c:v>
                </c:pt>
                <c:pt idx="4">
                  <c:v>0.875</c:v>
                </c:pt>
                <c:pt idx="5">
                  <c:v>0.92</c:v>
                </c:pt>
                <c:pt idx="6">
                  <c:v>0.96599999999999997</c:v>
                </c:pt>
                <c:pt idx="7">
                  <c:v>1.0129999999999999</c:v>
                </c:pt>
                <c:pt idx="8">
                  <c:v>1.0649999999999999</c:v>
                </c:pt>
                <c:pt idx="9">
                  <c:v>1.1279999999999999</c:v>
                </c:pt>
                <c:pt idx="10">
                  <c:v>1.2010000000000001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46465144"/>
        <c:axId val="246465928"/>
      </c:scatterChart>
      <c:valAx>
        <c:axId val="246465144"/>
        <c:scaling>
          <c:orientation val="minMax"/>
          <c:max val="1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 smtClean="0"/>
                  <a:t>1/n</a:t>
                </a:r>
                <a:endParaRPr lang="en-US" sz="1200" b="1" dirty="0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6465928"/>
        <c:crosses val="autoZero"/>
        <c:crossBetween val="midCat"/>
      </c:valAx>
      <c:valAx>
        <c:axId val="246465928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dirty="0" smtClean="0"/>
                  <a:t>Bower Parameter Value</a:t>
                </a:r>
                <a:endParaRPr lang="en-US" sz="1200" b="1" dirty="0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4646514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3"/>
        <c:delete val="1"/>
      </c:legendEntry>
      <c:legendEntry>
        <c:idx val="4"/>
        <c:delete val="1"/>
      </c:legendEntry>
      <c:legendEntry>
        <c:idx val="5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u="sng"/>
              <a:t>Succinonitrile Crystal Steady State Creep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Comparison!$A$4:$A$8</c:f>
              <c:numCache>
                <c:formatCode>General</c:formatCode>
                <c:ptCount val="5"/>
                <c:pt idx="0">
                  <c:v>32394.494261605909</c:v>
                </c:pt>
                <c:pt idx="1">
                  <c:v>33385.678696871742</c:v>
                </c:pt>
                <c:pt idx="2">
                  <c:v>46044.341389004207</c:v>
                </c:pt>
                <c:pt idx="3">
                  <c:v>64791.543281486294</c:v>
                </c:pt>
              </c:numCache>
            </c:numRef>
          </c:xVal>
          <c:yVal>
            <c:numRef>
              <c:f>Comparison!$B$4:$B$8</c:f>
              <c:numCache>
                <c:formatCode>General</c:formatCode>
                <c:ptCount val="5"/>
                <c:pt idx="0">
                  <c:v>1.2735030810166616E-6</c:v>
                </c:pt>
                <c:pt idx="1">
                  <c:v>1.6595869074375605E-6</c:v>
                </c:pt>
                <c:pt idx="2">
                  <c:v>5.6234132519034921E-6</c:v>
                </c:pt>
                <c:pt idx="3">
                  <c:v>1.7579236139586935E-5</c:v>
                </c:pt>
              </c:numCache>
            </c:numRef>
          </c:yVal>
          <c:smooth val="0"/>
        </c:ser>
        <c:ser>
          <c:idx val="1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Comparison!$A$20:$A$39</c:f>
              <c:numCache>
                <c:formatCode>General</c:formatCode>
                <c:ptCount val="20"/>
                <c:pt idx="0">
                  <c:v>250000</c:v>
                </c:pt>
                <c:pt idx="1">
                  <c:v>300000</c:v>
                </c:pt>
                <c:pt idx="2">
                  <c:v>350000</c:v>
                </c:pt>
                <c:pt idx="3">
                  <c:v>400000</c:v>
                </c:pt>
                <c:pt idx="4">
                  <c:v>250000</c:v>
                </c:pt>
                <c:pt idx="5">
                  <c:v>300000</c:v>
                </c:pt>
                <c:pt idx="6">
                  <c:v>350000</c:v>
                </c:pt>
                <c:pt idx="7">
                  <c:v>400000</c:v>
                </c:pt>
                <c:pt idx="8">
                  <c:v>250000</c:v>
                </c:pt>
                <c:pt idx="9">
                  <c:v>300000</c:v>
                </c:pt>
                <c:pt idx="10">
                  <c:v>350000</c:v>
                </c:pt>
                <c:pt idx="11">
                  <c:v>400000</c:v>
                </c:pt>
                <c:pt idx="12">
                  <c:v>250000</c:v>
                </c:pt>
                <c:pt idx="13">
                  <c:v>300000</c:v>
                </c:pt>
                <c:pt idx="14">
                  <c:v>350000</c:v>
                </c:pt>
                <c:pt idx="15">
                  <c:v>400000</c:v>
                </c:pt>
                <c:pt idx="16">
                  <c:v>250000</c:v>
                </c:pt>
                <c:pt idx="17">
                  <c:v>300000</c:v>
                </c:pt>
                <c:pt idx="18">
                  <c:v>350000</c:v>
                </c:pt>
                <c:pt idx="19">
                  <c:v>400000</c:v>
                </c:pt>
              </c:numCache>
            </c:numRef>
          </c:xVal>
          <c:yVal>
            <c:numRef>
              <c:f>Comparison!$B$20:$B$39</c:f>
              <c:numCache>
                <c:formatCode>General</c:formatCode>
                <c:ptCount val="20"/>
                <c:pt idx="0">
                  <c:v>6.0968013533125239E-5</c:v>
                </c:pt>
                <c:pt idx="1">
                  <c:v>1.2061417241842212E-4</c:v>
                </c:pt>
                <c:pt idx="2">
                  <c:v>2.1221140058006027E-4</c:v>
                </c:pt>
                <c:pt idx="3">
                  <c:v>3.539899513075756E-4</c:v>
                </c:pt>
                <c:pt idx="4">
                  <c:v>6.4987504421898124E-5</c:v>
                </c:pt>
                <c:pt idx="5">
                  <c:v>1.2720275767959526E-4</c:v>
                </c:pt>
                <c:pt idx="6">
                  <c:v>2.4372716342825328E-4</c:v>
                </c:pt>
                <c:pt idx="7">
                  <c:v>3.9376514177283069E-4</c:v>
                </c:pt>
                <c:pt idx="8">
                  <c:v>6.3052373336224096E-5</c:v>
                </c:pt>
                <c:pt idx="9">
                  <c:v>1.247377007754089E-4</c:v>
                </c:pt>
                <c:pt idx="10">
                  <c:v>2.2181848494450587E-4</c:v>
                </c:pt>
                <c:pt idx="11">
                  <c:v>3.7398104130552645E-4</c:v>
                </c:pt>
                <c:pt idx="12">
                  <c:v>6.7295017292249811E-5</c:v>
                </c:pt>
                <c:pt idx="13">
                  <c:v>1.2894078695061426E-4</c:v>
                </c:pt>
                <c:pt idx="14">
                  <c:v>2.4970506607182626E-4</c:v>
                </c:pt>
                <c:pt idx="15">
                  <c:v>4.121164461752991E-4</c:v>
                </c:pt>
                <c:pt idx="16">
                  <c:v>6.0283111244523093E-5</c:v>
                </c:pt>
                <c:pt idx="17">
                  <c:v>1.1799465235697368E-4</c:v>
                </c:pt>
                <c:pt idx="18">
                  <c:v>2.2131480800546222E-4</c:v>
                </c:pt>
                <c:pt idx="19">
                  <c:v>3.6138775751316251E-4</c:v>
                </c:pt>
              </c:numCache>
            </c:numRef>
          </c:yVal>
          <c:smooth val="0"/>
        </c:ser>
        <c:ser>
          <c:idx val="2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Comparison!$D$20:$D$40</c:f>
              <c:numCache>
                <c:formatCode>General</c:formatCode>
                <c:ptCount val="21"/>
                <c:pt idx="0">
                  <c:v>98167.539267015716</c:v>
                </c:pt>
                <c:pt idx="1">
                  <c:v>117801.04712041887</c:v>
                </c:pt>
                <c:pt idx="2">
                  <c:v>137434.554973822</c:v>
                </c:pt>
                <c:pt idx="3">
                  <c:v>157068.06282722513</c:v>
                </c:pt>
                <c:pt idx="4">
                  <c:v>98167.539267015716</c:v>
                </c:pt>
                <c:pt idx="5">
                  <c:v>117801.04712041887</c:v>
                </c:pt>
                <c:pt idx="6">
                  <c:v>137434.554973822</c:v>
                </c:pt>
                <c:pt idx="7">
                  <c:v>157068.06282722513</c:v>
                </c:pt>
                <c:pt idx="8">
                  <c:v>98167.539267015716</c:v>
                </c:pt>
                <c:pt idx="9">
                  <c:v>117801.04712041887</c:v>
                </c:pt>
                <c:pt idx="10">
                  <c:v>137434.554973822</c:v>
                </c:pt>
                <c:pt idx="11">
                  <c:v>157068.06282722513</c:v>
                </c:pt>
                <c:pt idx="12">
                  <c:v>98167.539267015716</c:v>
                </c:pt>
                <c:pt idx="13">
                  <c:v>117801.04712041887</c:v>
                </c:pt>
                <c:pt idx="14">
                  <c:v>137434.554973822</c:v>
                </c:pt>
                <c:pt idx="15">
                  <c:v>157068.06282722513</c:v>
                </c:pt>
                <c:pt idx="16">
                  <c:v>98167.539267015716</c:v>
                </c:pt>
                <c:pt idx="17">
                  <c:v>117801.04712041887</c:v>
                </c:pt>
                <c:pt idx="18">
                  <c:v>137434.554973822</c:v>
                </c:pt>
                <c:pt idx="19">
                  <c:v>157068.06282722513</c:v>
                </c:pt>
              </c:numCache>
            </c:numRef>
          </c:xVal>
          <c:yVal>
            <c:numRef>
              <c:f>Comparison!$B$20:$B$40</c:f>
              <c:numCache>
                <c:formatCode>General</c:formatCode>
                <c:ptCount val="21"/>
                <c:pt idx="0">
                  <c:v>6.0968013533125239E-5</c:v>
                </c:pt>
                <c:pt idx="1">
                  <c:v>1.2061417241842212E-4</c:v>
                </c:pt>
                <c:pt idx="2">
                  <c:v>2.1221140058006027E-4</c:v>
                </c:pt>
                <c:pt idx="3">
                  <c:v>3.539899513075756E-4</c:v>
                </c:pt>
                <c:pt idx="4">
                  <c:v>6.4987504421898124E-5</c:v>
                </c:pt>
                <c:pt idx="5">
                  <c:v>1.2720275767959526E-4</c:v>
                </c:pt>
                <c:pt idx="6">
                  <c:v>2.4372716342825328E-4</c:v>
                </c:pt>
                <c:pt idx="7">
                  <c:v>3.9376514177283069E-4</c:v>
                </c:pt>
                <c:pt idx="8">
                  <c:v>6.3052373336224096E-5</c:v>
                </c:pt>
                <c:pt idx="9">
                  <c:v>1.247377007754089E-4</c:v>
                </c:pt>
                <c:pt idx="10">
                  <c:v>2.2181848494450587E-4</c:v>
                </c:pt>
                <c:pt idx="11">
                  <c:v>3.7398104130552645E-4</c:v>
                </c:pt>
                <c:pt idx="12">
                  <c:v>6.7295017292249811E-5</c:v>
                </c:pt>
                <c:pt idx="13">
                  <c:v>1.2894078695061426E-4</c:v>
                </c:pt>
                <c:pt idx="14">
                  <c:v>2.4970506607182626E-4</c:v>
                </c:pt>
                <c:pt idx="15">
                  <c:v>4.121164461752991E-4</c:v>
                </c:pt>
                <c:pt idx="16">
                  <c:v>6.0283111244523093E-5</c:v>
                </c:pt>
                <c:pt idx="17">
                  <c:v>1.1799465235697368E-4</c:v>
                </c:pt>
                <c:pt idx="18">
                  <c:v>2.2131480800546222E-4</c:v>
                </c:pt>
                <c:pt idx="19">
                  <c:v>3.6138775751316251E-4</c:v>
                </c:pt>
              </c:numCache>
            </c:numRef>
          </c:yVal>
          <c:smooth val="0"/>
        </c:ser>
        <c:ser>
          <c:idx val="3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4"/>
                </a:solidFill>
              </a:ln>
              <a:effectLst/>
            </c:spPr>
          </c:marker>
          <c:xVal>
            <c:numRef>
              <c:f>Comparison!$E$20:$E$40</c:f>
              <c:numCache>
                <c:formatCode>General</c:formatCode>
                <c:ptCount val="21"/>
                <c:pt idx="0">
                  <c:v>87910.300138670034</c:v>
                </c:pt>
                <c:pt idx="1">
                  <c:v>105492.36016640405</c:v>
                </c:pt>
                <c:pt idx="2">
                  <c:v>123074.42019413806</c:v>
                </c:pt>
                <c:pt idx="3">
                  <c:v>140656.48022187207</c:v>
                </c:pt>
                <c:pt idx="4">
                  <c:v>87910.300138670034</c:v>
                </c:pt>
                <c:pt idx="5">
                  <c:v>105492.36016640405</c:v>
                </c:pt>
                <c:pt idx="6">
                  <c:v>123074.42019413806</c:v>
                </c:pt>
                <c:pt idx="7">
                  <c:v>140656.48022187207</c:v>
                </c:pt>
                <c:pt idx="8">
                  <c:v>87910.300138670034</c:v>
                </c:pt>
                <c:pt idx="9">
                  <c:v>105492.36016640405</c:v>
                </c:pt>
                <c:pt idx="10">
                  <c:v>123074.42019413806</c:v>
                </c:pt>
                <c:pt idx="11">
                  <c:v>140656.48022187207</c:v>
                </c:pt>
                <c:pt idx="12">
                  <c:v>87910.300138670034</c:v>
                </c:pt>
                <c:pt idx="13">
                  <c:v>105492.36016640405</c:v>
                </c:pt>
                <c:pt idx="14">
                  <c:v>123074.42019413806</c:v>
                </c:pt>
                <c:pt idx="15">
                  <c:v>140656.48022187207</c:v>
                </c:pt>
                <c:pt idx="16">
                  <c:v>87910.300138670034</c:v>
                </c:pt>
                <c:pt idx="17">
                  <c:v>105492.36016640405</c:v>
                </c:pt>
                <c:pt idx="18">
                  <c:v>123074.42019413806</c:v>
                </c:pt>
                <c:pt idx="19">
                  <c:v>140656.48022187207</c:v>
                </c:pt>
              </c:numCache>
            </c:numRef>
          </c:xVal>
          <c:yVal>
            <c:numRef>
              <c:f>Comparison!$B$20:$B$40</c:f>
              <c:numCache>
                <c:formatCode>General</c:formatCode>
                <c:ptCount val="21"/>
                <c:pt idx="0">
                  <c:v>6.0968013533125239E-5</c:v>
                </c:pt>
                <c:pt idx="1">
                  <c:v>1.2061417241842212E-4</c:v>
                </c:pt>
                <c:pt idx="2">
                  <c:v>2.1221140058006027E-4</c:v>
                </c:pt>
                <c:pt idx="3">
                  <c:v>3.539899513075756E-4</c:v>
                </c:pt>
                <c:pt idx="4">
                  <c:v>6.4987504421898124E-5</c:v>
                </c:pt>
                <c:pt idx="5">
                  <c:v>1.2720275767959526E-4</c:v>
                </c:pt>
                <c:pt idx="6">
                  <c:v>2.4372716342825328E-4</c:v>
                </c:pt>
                <c:pt idx="7">
                  <c:v>3.9376514177283069E-4</c:v>
                </c:pt>
                <c:pt idx="8">
                  <c:v>6.3052373336224096E-5</c:v>
                </c:pt>
                <c:pt idx="9">
                  <c:v>1.247377007754089E-4</c:v>
                </c:pt>
                <c:pt idx="10">
                  <c:v>2.2181848494450587E-4</c:v>
                </c:pt>
                <c:pt idx="11">
                  <c:v>3.7398104130552645E-4</c:v>
                </c:pt>
                <c:pt idx="12">
                  <c:v>6.7295017292249811E-5</c:v>
                </c:pt>
                <c:pt idx="13">
                  <c:v>1.2894078695061426E-4</c:v>
                </c:pt>
                <c:pt idx="14">
                  <c:v>2.4970506607182626E-4</c:v>
                </c:pt>
                <c:pt idx="15">
                  <c:v>4.121164461752991E-4</c:v>
                </c:pt>
                <c:pt idx="16">
                  <c:v>6.0283111244523093E-5</c:v>
                </c:pt>
                <c:pt idx="17">
                  <c:v>1.1799465235697368E-4</c:v>
                </c:pt>
                <c:pt idx="18">
                  <c:v>2.2131480800546222E-4</c:v>
                </c:pt>
                <c:pt idx="19">
                  <c:v>3.6138775751316251E-4</c:v>
                </c:pt>
              </c:numCache>
            </c:numRef>
          </c:yVal>
          <c:smooth val="0"/>
        </c:ser>
        <c:ser>
          <c:idx val="4"/>
          <c:order val="4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Comparison!$H$29:$H$32</c:f>
              <c:numCache>
                <c:formatCode>General</c:formatCode>
                <c:ptCount val="4"/>
                <c:pt idx="0">
                  <c:v>29850.305808779238</c:v>
                </c:pt>
                <c:pt idx="1">
                  <c:v>55525.255252593313</c:v>
                </c:pt>
                <c:pt idx="2">
                  <c:v>103283.83201886306</c:v>
                </c:pt>
                <c:pt idx="3">
                  <c:v>192120.68288515386</c:v>
                </c:pt>
              </c:numCache>
            </c:numRef>
          </c:xVal>
          <c:yVal>
            <c:numRef>
              <c:f>Comparison!$I$29:$I$32</c:f>
              <c:numCache>
                <c:formatCode>General</c:formatCode>
                <c:ptCount val="4"/>
                <c:pt idx="0">
                  <c:v>9.9999999999999995E-7</c:v>
                </c:pt>
                <c:pt idx="1">
                  <c:v>1.0000000000000001E-5</c:v>
                </c:pt>
                <c:pt idx="2">
                  <c:v>1E-4</c:v>
                </c:pt>
                <c:pt idx="3">
                  <c:v>1E-3</c:v>
                </c:pt>
              </c:numCache>
            </c:numRef>
          </c:yVal>
          <c:smooth val="0"/>
        </c:ser>
        <c:ser>
          <c:idx val="5"/>
          <c:order val="5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Comparison!$L$29:$L$33</c:f>
              <c:numCache>
                <c:formatCode>General</c:formatCode>
                <c:ptCount val="5"/>
                <c:pt idx="0">
                  <c:v>85423.833495541359</c:v>
                </c:pt>
                <c:pt idx="1">
                  <c:v>156084.27868597442</c:v>
                </c:pt>
                <c:pt idx="2">
                  <c:v>285193.26581372105</c:v>
                </c:pt>
                <c:pt idx="3">
                  <c:v>521097.95778429316</c:v>
                </c:pt>
              </c:numCache>
            </c:numRef>
          </c:xVal>
          <c:yVal>
            <c:numRef>
              <c:f>Comparison!$M$29:$M$32</c:f>
              <c:numCache>
                <c:formatCode>General</c:formatCode>
                <c:ptCount val="4"/>
                <c:pt idx="0">
                  <c:v>9.9999999999999995E-7</c:v>
                </c:pt>
                <c:pt idx="1">
                  <c:v>1.0000000000000001E-5</c:v>
                </c:pt>
                <c:pt idx="2">
                  <c:v>1E-4</c:v>
                </c:pt>
                <c:pt idx="3">
                  <c:v>1E-3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86048"/>
        <c:axId val="333190360"/>
      </c:scatterChart>
      <c:valAx>
        <c:axId val="333186048"/>
        <c:scaling>
          <c:logBase val="10"/>
          <c:orientation val="minMax"/>
          <c:min val="1000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Flow Stress or Hardness (Pa)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90360"/>
        <c:crossesAt val="1.0000000000000004E-6"/>
        <c:crossBetween val="midCat"/>
      </c:valAx>
      <c:valAx>
        <c:axId val="333190360"/>
        <c:scaling>
          <c:logBase val="10"/>
          <c:orientation val="minMax"/>
          <c:max val="1.0000000000000002E-3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60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i="0" u="sng" baseline="0">
                <a:effectLst/>
              </a:rPr>
              <a:t>Amorphous Selenium Steady State Creep</a:t>
            </a:r>
            <a:endParaRPr lang="en-US" sz="1400">
              <a:effectLst/>
            </a:endParaRP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'Amorphous Selenium - Su'!$G$62:$G$64</c:f>
              <c:numCache>
                <c:formatCode>0.00E+00</c:formatCode>
                <c:ptCount val="3"/>
                <c:pt idx="0">
                  <c:v>8743999.8147397153</c:v>
                </c:pt>
                <c:pt idx="1">
                  <c:v>1180714.569697462</c:v>
                </c:pt>
                <c:pt idx="2" formatCode="General">
                  <c:v>159433.54581799684</c:v>
                </c:pt>
              </c:numCache>
            </c:numRef>
          </c:xVal>
          <c:yVal>
            <c:numRef>
              <c:f>'Amorphous Selenium - Su'!$H$62:$H$64</c:f>
              <c:numCache>
                <c:formatCode>0.00E+00</c:formatCode>
                <c:ptCount val="3"/>
                <c:pt idx="0">
                  <c:v>1E-4</c:v>
                </c:pt>
                <c:pt idx="1">
                  <c:v>1.0000000000000001E-5</c:v>
                </c:pt>
                <c:pt idx="2">
                  <c:v>9.9999999999999995E-7</c:v>
                </c:pt>
              </c:numCache>
            </c:numRef>
          </c:yVal>
          <c:smooth val="0"/>
        </c:ser>
        <c:ser>
          <c:idx val="4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5"/>
                </a:solidFill>
              </a:ln>
              <a:effectLst/>
            </c:spPr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'Amorphous Selenium - Su'!$D$70:$D$74</c:f>
              <c:numCache>
                <c:formatCode>General</c:formatCode>
                <c:ptCount val="5"/>
                <c:pt idx="0">
                  <c:v>2857018.8233130621</c:v>
                </c:pt>
                <c:pt idx="1">
                  <c:v>365641.90155098878</c:v>
                </c:pt>
                <c:pt idx="2">
                  <c:v>46794.931513537762</c:v>
                </c:pt>
                <c:pt idx="3">
                  <c:v>1538637.5245405934</c:v>
                </c:pt>
                <c:pt idx="4">
                  <c:v>196915.171044738</c:v>
                </c:pt>
              </c:numCache>
            </c:numRef>
          </c:xVal>
          <c:yVal>
            <c:numRef>
              <c:f>'Amorphous Selenium - Su'!$E$70:$E$74</c:f>
              <c:numCache>
                <c:formatCode>0.00E+00</c:formatCode>
                <c:ptCount val="5"/>
                <c:pt idx="0">
                  <c:v>1E-4</c:v>
                </c:pt>
                <c:pt idx="1">
                  <c:v>1.0000000000000001E-5</c:v>
                </c:pt>
                <c:pt idx="2">
                  <c:v>9.9999999999999995E-7</c:v>
                </c:pt>
                <c:pt idx="3" formatCode="General">
                  <c:v>5.0000000000000002E-5</c:v>
                </c:pt>
                <c:pt idx="4" formatCode="General">
                  <c:v>5.0000000000000004E-6</c:v>
                </c:pt>
              </c:numCache>
            </c:numRef>
          </c:yVal>
          <c:smooth val="0"/>
        </c:ser>
        <c:ser>
          <c:idx val="1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'Amorphous Selenium - Su'!$A$62:$A$66</c:f>
              <c:numCache>
                <c:formatCode>0.00E+00</c:formatCode>
                <c:ptCount val="5"/>
                <c:pt idx="0">
                  <c:v>9433911.8287035972</c:v>
                </c:pt>
                <c:pt idx="1">
                  <c:v>1207354.1245036358</c:v>
                </c:pt>
                <c:pt idx="2" formatCode="General">
                  <c:v>154517.44816193124</c:v>
                </c:pt>
                <c:pt idx="3" formatCode="General">
                  <c:v>5080600.3182080304</c:v>
                </c:pt>
                <c:pt idx="4" formatCode="General">
                  <c:v>650216.35356813495</c:v>
                </c:pt>
              </c:numCache>
            </c:numRef>
          </c:xVal>
          <c:yVal>
            <c:numRef>
              <c:f>'Amorphous Selenium - Su'!$B$62:$B$66</c:f>
              <c:numCache>
                <c:formatCode>0.00E+00</c:formatCode>
                <c:ptCount val="5"/>
                <c:pt idx="0">
                  <c:v>1E-4</c:v>
                </c:pt>
                <c:pt idx="1">
                  <c:v>1.0000000000000001E-5</c:v>
                </c:pt>
                <c:pt idx="2">
                  <c:v>9.9999999999999995E-7</c:v>
                </c:pt>
                <c:pt idx="3" formatCode="General">
                  <c:v>5.0000000000000002E-5</c:v>
                </c:pt>
                <c:pt idx="4" formatCode="General">
                  <c:v>5.0000000000000004E-6</c:v>
                </c:pt>
              </c:numCache>
            </c:numRef>
          </c:yVal>
          <c:smooth val="0"/>
        </c:ser>
        <c:ser>
          <c:idx val="2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'Amorphous Selenium - Su'!$D$62:$D$66</c:f>
              <c:numCache>
                <c:formatCode>0.00E+00</c:formatCode>
                <c:ptCount val="5"/>
                <c:pt idx="0">
                  <c:v>9452007.2637319677</c:v>
                </c:pt>
                <c:pt idx="1">
                  <c:v>1209669.9822848898</c:v>
                </c:pt>
                <c:pt idx="2" formatCode="General">
                  <c:v>154813.83215350684</c:v>
                </c:pt>
                <c:pt idx="3" formatCode="General">
                  <c:v>5090345.5516416952</c:v>
                </c:pt>
                <c:pt idx="4" formatCode="General">
                  <c:v>651463.55070056696</c:v>
                </c:pt>
              </c:numCache>
            </c:numRef>
          </c:xVal>
          <c:yVal>
            <c:numRef>
              <c:f>'Amorphous Selenium - Su'!$E$62:$E$66</c:f>
              <c:numCache>
                <c:formatCode>0.00E+00</c:formatCode>
                <c:ptCount val="5"/>
                <c:pt idx="0">
                  <c:v>1E-4</c:v>
                </c:pt>
                <c:pt idx="1">
                  <c:v>1.0000000000000001E-5</c:v>
                </c:pt>
                <c:pt idx="2">
                  <c:v>9.9999999999999995E-7</c:v>
                </c:pt>
                <c:pt idx="3" formatCode="General">
                  <c:v>5.0000000000000002E-5</c:v>
                </c:pt>
                <c:pt idx="4" formatCode="General">
                  <c:v>5.0000000000000004E-6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86832"/>
        <c:axId val="333191928"/>
        <c:extLst>
          <c:ext xmlns:c15="http://schemas.microsoft.com/office/drawing/2012/chart" uri="{02D57815-91ED-43cb-92C2-25804820EDAC}">
            <c15:filteredScatterSeries>
              <c15:ser>
                <c:idx val="3"/>
                <c:order val="4"/>
                <c:tx>
                  <c:v>ECM - shear allowed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4"/>
                    </a:solidFill>
                    <a:ln w="9525">
                      <a:solidFill>
                        <a:schemeClr val="accent4"/>
                      </a:solidFill>
                    </a:ln>
                    <a:effectLst/>
                  </c:spPr>
                </c:marker>
                <c:trendline>
                  <c:spPr>
                    <a:ln w="19050" cap="rnd">
                      <a:solidFill>
                        <a:schemeClr val="accent4"/>
                      </a:solidFill>
                      <a:prstDash val="sysDot"/>
                    </a:ln>
                    <a:effectLst/>
                  </c:spPr>
                  <c:trendlineType val="power"/>
                  <c:dispRSqr val="0"/>
                  <c:dispEq val="0"/>
                </c:trendline>
                <c:xVal>
                  <c:numRef>
                    <c:extLst>
                      <c:ext uri="{02D57815-91ED-43cb-92C2-25804820EDAC}">
                        <c15:formulaRef>
                          <c15:sqref>'Amorphous Selenium - Su'!$A$70:$A$74</c15:sqref>
                        </c15:formulaRef>
                      </c:ext>
                    </c:extLst>
                    <c:numCache>
                      <c:formatCode>General</c:formatCode>
                      <c:ptCount val="5"/>
                      <c:pt idx="0">
                        <c:v>4983953.4189377483</c:v>
                      </c:pt>
                      <c:pt idx="1">
                        <c:v>637847.4620019194</c:v>
                      </c:pt>
                      <c:pt idx="2">
                        <c:v>81631.859406303411</c:v>
                      </c:pt>
                      <c:pt idx="3">
                        <c:v>2684090.7341476376</c:v>
                      </c:pt>
                      <c:pt idx="4">
                        <c:v>343510.52641335421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'Amorphous Selenium - Su'!$B$70:$B$74</c15:sqref>
                        </c15:formulaRef>
                      </c:ext>
                    </c:extLst>
                    <c:numCache>
                      <c:formatCode>0.00E+00</c:formatCode>
                      <c:ptCount val="5"/>
                      <c:pt idx="0">
                        <c:v>1E-4</c:v>
                      </c:pt>
                      <c:pt idx="1">
                        <c:v>1.0000000000000001E-5</c:v>
                      </c:pt>
                      <c:pt idx="2">
                        <c:v>9.9999999999999995E-7</c:v>
                      </c:pt>
                      <c:pt idx="3" formatCode="General">
                        <c:v>5.0000000000000002E-5</c:v>
                      </c:pt>
                      <c:pt idx="4" formatCode="General">
                        <c:v>5.0000000000000004E-6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33186832"/>
        <c:scaling>
          <c:logBase val="10"/>
          <c:orientation val="minMax"/>
          <c:max val="10000000"/>
          <c:min val="1000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Flow Stress or Hardness (Pa)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91928"/>
        <c:crossesAt val="1.0000000000000004E-6"/>
        <c:crossBetween val="midCat"/>
      </c:valAx>
      <c:valAx>
        <c:axId val="333191928"/>
        <c:scaling>
          <c:logBase val="10"/>
          <c:orientation val="minMax"/>
          <c:max val="1.0000000000000003E-4"/>
          <c:min val="1.0000000000000004E-6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Strain Rate (1/s)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683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400" b="1" i="0" u="sng" baseline="0">
                <a:effectLst/>
              </a:rPr>
              <a:t>High Purity Indium Steady State Creep</a:t>
            </a:r>
            <a:endParaRPr lang="en-US" sz="1400">
              <a:effectLst/>
            </a:endParaRP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Uniaxial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1"/>
                </a:solidFill>
              </a:ln>
              <a:effectLst/>
            </c:spPr>
          </c:marker>
          <c:xVal>
            <c:numRef>
              <c:f>Sheet1!$Q$4:$Q$8</c:f>
              <c:numCache>
                <c:formatCode>0.00E+00</c:formatCode>
                <c:ptCount val="5"/>
                <c:pt idx="0">
                  <c:v>2400000</c:v>
                </c:pt>
                <c:pt idx="1">
                  <c:v>1400000</c:v>
                </c:pt>
                <c:pt idx="2" formatCode="General">
                  <c:v>1800000</c:v>
                </c:pt>
              </c:numCache>
            </c:numRef>
          </c:xVal>
          <c:yVal>
            <c:numRef>
              <c:f>Sheet1!$R$4:$R$8</c:f>
              <c:numCache>
                <c:formatCode>0.00E+00</c:formatCode>
                <c:ptCount val="5"/>
                <c:pt idx="0">
                  <c:v>2.6666666666666666E-3</c:v>
                </c:pt>
                <c:pt idx="1">
                  <c:v>4.3333333333333334E-5</c:v>
                </c:pt>
                <c:pt idx="2" formatCode="General">
                  <c:v>1.3333333333333334E-4</c:v>
                </c:pt>
              </c:numCache>
            </c:numRef>
          </c:yVal>
          <c:smooth val="0"/>
        </c:ser>
        <c:ser>
          <c:idx val="1"/>
          <c:order val="1"/>
          <c:tx>
            <c:v>Indentation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2"/>
                </a:solidFill>
              </a:ln>
              <a:effectLst/>
            </c:spPr>
          </c:marker>
          <c:xVal>
            <c:numRef>
              <c:f>Sheet1!$N$4:$N$12</c:f>
              <c:numCache>
                <c:formatCode>General</c:formatCode>
                <c:ptCount val="9"/>
                <c:pt idx="0">
                  <c:v>15100173.509240584</c:v>
                </c:pt>
                <c:pt idx="1">
                  <c:v>16534490.030002832</c:v>
                </c:pt>
                <c:pt idx="2">
                  <c:v>17367498.667274028</c:v>
                </c:pt>
                <c:pt idx="3">
                  <c:v>18311578.368149713</c:v>
                </c:pt>
                <c:pt idx="4">
                  <c:v>18945414.220832732</c:v>
                </c:pt>
                <c:pt idx="5">
                  <c:v>22801524.000917111</c:v>
                </c:pt>
                <c:pt idx="6">
                  <c:v>23413057.304288108</c:v>
                </c:pt>
                <c:pt idx="7">
                  <c:v>24685767.471703764</c:v>
                </c:pt>
                <c:pt idx="8">
                  <c:v>25347835.889920548</c:v>
                </c:pt>
              </c:numCache>
            </c:numRef>
          </c:xVal>
          <c:yVal>
            <c:numRef>
              <c:f>Sheet1!$O$4:$O$12</c:f>
              <c:numCache>
                <c:formatCode>General</c:formatCode>
                <c:ptCount val="9"/>
                <c:pt idx="0">
                  <c:v>2.5102056475088479E-3</c:v>
                </c:pt>
                <c:pt idx="1">
                  <c:v>4.9023800552447042E-3</c:v>
                </c:pt>
                <c:pt idx="2">
                  <c:v>5.1547701187134847E-3</c:v>
                </c:pt>
                <c:pt idx="3">
                  <c:v>9.7358100723680899E-3</c:v>
                </c:pt>
                <c:pt idx="4">
                  <c:v>1.0067160132649364E-2</c:v>
                </c:pt>
                <c:pt idx="5">
                  <c:v>4.6936600106939473E-2</c:v>
                </c:pt>
                <c:pt idx="6">
                  <c:v>4.9353045047254886E-2</c:v>
                </c:pt>
                <c:pt idx="7">
                  <c:v>9.0145045125053155E-2</c:v>
                </c:pt>
                <c:pt idx="8">
                  <c:v>9.8011959019590172E-2</c:v>
                </c:pt>
              </c:numCache>
            </c:numRef>
          </c:yVal>
          <c:smooth val="0"/>
        </c:ser>
        <c:ser>
          <c:idx val="2"/>
          <c:order val="2"/>
          <c:tx>
            <c:v>My model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3"/>
                </a:solidFill>
              </a:ln>
              <a:effectLst/>
            </c:spPr>
          </c:marker>
          <c:xVal>
            <c:numRef>
              <c:f>Sheet1!$M$19:$M$27</c:f>
              <c:numCache>
                <c:formatCode>General</c:formatCode>
                <c:ptCount val="9"/>
                <c:pt idx="0">
                  <c:v>3128488.9867211152</c:v>
                </c:pt>
                <c:pt idx="1">
                  <c:v>3425654.0117409178</c:v>
                </c:pt>
                <c:pt idx="2">
                  <c:v>3598238.6741589834</c:v>
                </c:pt>
                <c:pt idx="3">
                  <c:v>3793835.2972685867</c:v>
                </c:pt>
                <c:pt idx="4">
                  <c:v>3925154.8800067808</c:v>
                </c:pt>
                <c:pt idx="5">
                  <c:v>4724072.6521237101</c:v>
                </c:pt>
                <c:pt idx="6">
                  <c:v>4850771.5409436682</c:v>
                </c:pt>
                <c:pt idx="7">
                  <c:v>5114454.5866789566</c:v>
                </c:pt>
                <c:pt idx="8">
                  <c:v>5251623.457856467</c:v>
                </c:pt>
              </c:numCache>
            </c:numRef>
          </c:xVal>
          <c:yVal>
            <c:numRef>
              <c:f>Sheet1!$O$4:$O$12</c:f>
              <c:numCache>
                <c:formatCode>General</c:formatCode>
                <c:ptCount val="9"/>
                <c:pt idx="0">
                  <c:v>2.5102056475088479E-3</c:v>
                </c:pt>
                <c:pt idx="1">
                  <c:v>4.9023800552447042E-3</c:v>
                </c:pt>
                <c:pt idx="2">
                  <c:v>5.1547701187134847E-3</c:v>
                </c:pt>
                <c:pt idx="3">
                  <c:v>9.7358100723680899E-3</c:v>
                </c:pt>
                <c:pt idx="4">
                  <c:v>1.0067160132649364E-2</c:v>
                </c:pt>
                <c:pt idx="5">
                  <c:v>4.6936600106939473E-2</c:v>
                </c:pt>
                <c:pt idx="6">
                  <c:v>4.9353045047254886E-2</c:v>
                </c:pt>
                <c:pt idx="7">
                  <c:v>9.0145045125053155E-2</c:v>
                </c:pt>
                <c:pt idx="8">
                  <c:v>9.8011959019590172E-2</c:v>
                </c:pt>
              </c:numCache>
            </c:numRef>
          </c:yVal>
          <c:smooth val="0"/>
        </c:ser>
        <c:ser>
          <c:idx val="3"/>
          <c:order val="3"/>
          <c:tx>
            <c:v>Bower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noFill/>
              <a:ln w="19050">
                <a:solidFill>
                  <a:schemeClr val="accent4"/>
                </a:solidFill>
              </a:ln>
              <a:effectLst/>
            </c:spPr>
          </c:marker>
          <c:xVal>
            <c:numRef>
              <c:f>Sheet1!$O$19:$O$27</c:f>
              <c:numCache>
                <c:formatCode>General</c:formatCode>
                <c:ptCount val="9"/>
                <c:pt idx="0">
                  <c:v>3738539.1931052092</c:v>
                </c:pt>
                <c:pt idx="1">
                  <c:v>4093650.9091994995</c:v>
                </c:pt>
                <c:pt idx="2">
                  <c:v>4299889.2969059562</c:v>
                </c:pt>
                <c:pt idx="3">
                  <c:v>4533626.9397866102</c:v>
                </c:pt>
                <c:pt idx="4">
                  <c:v>4690553.6251522209</c:v>
                </c:pt>
                <c:pt idx="5">
                  <c:v>5645259.0486984951</c:v>
                </c:pt>
                <c:pt idx="6">
                  <c:v>5796664.0124323554</c:v>
                </c:pt>
                <c:pt idx="7">
                  <c:v>6111764.8183558909</c:v>
                </c:pt>
                <c:pt idx="8">
                  <c:v>6275681.3937850362</c:v>
                </c:pt>
              </c:numCache>
            </c:numRef>
          </c:xVal>
          <c:yVal>
            <c:numRef>
              <c:f>Sheet1!$O$4:$O$12</c:f>
              <c:numCache>
                <c:formatCode>General</c:formatCode>
                <c:ptCount val="9"/>
                <c:pt idx="0">
                  <c:v>2.5102056475088479E-3</c:v>
                </c:pt>
                <c:pt idx="1">
                  <c:v>4.9023800552447042E-3</c:v>
                </c:pt>
                <c:pt idx="2">
                  <c:v>5.1547701187134847E-3</c:v>
                </c:pt>
                <c:pt idx="3">
                  <c:v>9.7358100723680899E-3</c:v>
                </c:pt>
                <c:pt idx="4">
                  <c:v>1.0067160132649364E-2</c:v>
                </c:pt>
                <c:pt idx="5">
                  <c:v>4.6936600106939473E-2</c:v>
                </c:pt>
                <c:pt idx="6">
                  <c:v>4.9353045047254886E-2</c:v>
                </c:pt>
                <c:pt idx="7">
                  <c:v>9.0145045125053155E-2</c:v>
                </c:pt>
                <c:pt idx="8">
                  <c:v>9.8011959019590172E-2</c:v>
                </c:pt>
              </c:numCache>
            </c:numRef>
          </c:yVal>
          <c:smooth val="0"/>
        </c:ser>
        <c:ser>
          <c:idx val="4"/>
          <c:order val="4"/>
          <c:tx>
            <c:v>Uni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Sheet1!$M$33:$M$38</c:f>
              <c:numCache>
                <c:formatCode>General</c:formatCode>
                <c:ptCount val="6"/>
                <c:pt idx="0">
                  <c:v>1199705.7440188758</c:v>
                </c:pt>
                <c:pt idx="1">
                  <c:v>1617247.2611331884</c:v>
                </c:pt>
                <c:pt idx="2">
                  <c:v>2180108.5113431425</c:v>
                </c:pt>
                <c:pt idx="3">
                  <c:v>2938866.0815542303</c:v>
                </c:pt>
                <c:pt idx="4">
                  <c:v>3961699.0623961068</c:v>
                </c:pt>
                <c:pt idx="5">
                  <c:v>5340515.3639017912</c:v>
                </c:pt>
              </c:numCache>
            </c:numRef>
          </c:xVal>
          <c:yVal>
            <c:numRef>
              <c:f>Sheet1!$N$33:$N$38</c:f>
              <c:numCache>
                <c:formatCode>General</c:formatCode>
                <c:ptCount val="6"/>
                <c:pt idx="0">
                  <c:v>1.0000000000000001E-5</c:v>
                </c:pt>
                <c:pt idx="1">
                  <c:v>1E-4</c:v>
                </c:pt>
                <c:pt idx="2">
                  <c:v>1E-3</c:v>
                </c:pt>
                <c:pt idx="3">
                  <c:v>0.01</c:v>
                </c:pt>
                <c:pt idx="4">
                  <c:v>0.1</c:v>
                </c:pt>
                <c:pt idx="5">
                  <c:v>1</c:v>
                </c:pt>
              </c:numCache>
            </c:numRef>
          </c:yVal>
          <c:smooth val="0"/>
        </c:ser>
        <c:ser>
          <c:idx val="5"/>
          <c:order val="5"/>
          <c:tx>
            <c:v>Ind Fit</c:v>
          </c:tx>
          <c:spPr>
            <a:ln w="25400" cap="rnd">
              <a:noFill/>
              <a:round/>
            </a:ln>
            <a:effectLst/>
          </c:spPr>
          <c:marker>
            <c:symbol val="none"/>
          </c:marker>
          <c:trendline>
            <c:spPr>
              <a:ln w="19050" cap="rnd">
                <a:solidFill>
                  <a:schemeClr val="tx1"/>
                </a:solidFill>
                <a:prstDash val="sysDot"/>
              </a:ln>
              <a:effectLst/>
            </c:spPr>
            <c:trendlineType val="power"/>
            <c:dispRSqr val="0"/>
            <c:dispEq val="0"/>
          </c:trendline>
          <c:xVal>
            <c:numRef>
              <c:f>Sheet1!$P$33:$P$38</c:f>
              <c:numCache>
                <c:formatCode>General</c:formatCode>
                <c:ptCount val="6"/>
                <c:pt idx="0">
                  <c:v>7175541.8035088126</c:v>
                </c:pt>
                <c:pt idx="1">
                  <c:v>9862255.4165964611</c:v>
                </c:pt>
                <c:pt idx="2">
                  <c:v>13554946.032733627</c:v>
                </c:pt>
                <c:pt idx="3">
                  <c:v>18630278.185771286</c:v>
                </c:pt>
                <c:pt idx="4">
                  <c:v>25605949.624664664</c:v>
                </c:pt>
                <c:pt idx="5">
                  <c:v>35193497.898577832</c:v>
                </c:pt>
              </c:numCache>
            </c:numRef>
          </c:xVal>
          <c:yVal>
            <c:numRef>
              <c:f>Sheet1!$Q$33:$Q$38</c:f>
              <c:numCache>
                <c:formatCode>General</c:formatCode>
                <c:ptCount val="6"/>
                <c:pt idx="0">
                  <c:v>1.0000000000000001E-5</c:v>
                </c:pt>
                <c:pt idx="1">
                  <c:v>1E-4</c:v>
                </c:pt>
                <c:pt idx="2">
                  <c:v>1E-3</c:v>
                </c:pt>
                <c:pt idx="3">
                  <c:v>0.01</c:v>
                </c:pt>
                <c:pt idx="4">
                  <c:v>0.1</c:v>
                </c:pt>
                <c:pt idx="5">
                  <c:v>1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84872"/>
        <c:axId val="333185264"/>
      </c:scatterChart>
      <c:valAx>
        <c:axId val="333184872"/>
        <c:scaling>
          <c:logBase val="10"/>
          <c:orientation val="minMax"/>
          <c:max val="50000000"/>
          <c:min val="100000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>
                    <a:effectLst/>
                  </a:rPr>
                  <a:t>Flow Stress or Hardness (Pa)</a:t>
                </a:r>
                <a:endParaRPr lang="en-US" sz="120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5264"/>
        <c:crossesAt val="1.0000000000000004E-5"/>
        <c:crossBetween val="midCat"/>
      </c:valAx>
      <c:valAx>
        <c:axId val="333185264"/>
        <c:scaling>
          <c:logBase val="10"/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 i="0" baseline="0">
                    <a:effectLst/>
                  </a:rPr>
                  <a:t>Strain Rate (1/s)</a:t>
                </a:r>
                <a:endParaRPr lang="en-US" sz="120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E+00" sourceLinked="0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48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4"/>
        <c:delete val="1"/>
      </c:legendEntry>
      <c:legendEntry>
        <c:idx val="5"/>
        <c:delete val="1"/>
      </c:legendEntry>
      <c:legendEntry>
        <c:idx val="6"/>
        <c:delete val="1"/>
      </c:legendEntry>
      <c:legendEntry>
        <c:idx val="7"/>
        <c:delete val="1"/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l-GR" sz="1800" b="1" i="0" u="sng" baseline="0" dirty="0">
                <a:effectLst/>
              </a:rPr>
              <a:t>α</a:t>
            </a:r>
            <a:r>
              <a:rPr lang="en-US" sz="1800" b="1" i="0" u="sng" baseline="0" dirty="0">
                <a:effectLst/>
              </a:rPr>
              <a:t>/</a:t>
            </a:r>
            <a:r>
              <a:rPr lang="el-GR" sz="1800" b="1" i="0" u="sng" baseline="0" dirty="0">
                <a:effectLst/>
              </a:rPr>
              <a:t>β</a:t>
            </a:r>
            <a:r>
              <a:rPr lang="en-US" sz="1800" b="1" i="0" u="sng" baseline="0" dirty="0">
                <a:effectLst/>
              </a:rPr>
              <a:t> Parameter Ratio</a:t>
            </a:r>
            <a:endParaRPr lang="en-US" dirty="0">
              <a:effectLst/>
            </a:endParaRP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v>B_Pnom/E_Pnom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Sheet3!$A$68:$A$158</c:f>
              <c:numCache>
                <c:formatCode>General</c:formatCode>
                <c:ptCount val="91"/>
                <c:pt idx="0">
                  <c:v>1</c:v>
                </c:pt>
                <c:pt idx="1">
                  <c:v>1.1000000000000001</c:v>
                </c:pt>
                <c:pt idx="2">
                  <c:v>1.2000000000000002</c:v>
                </c:pt>
                <c:pt idx="3">
                  <c:v>1.3000000000000003</c:v>
                </c:pt>
                <c:pt idx="4">
                  <c:v>1.4000000000000004</c:v>
                </c:pt>
                <c:pt idx="5">
                  <c:v>1.5000000000000004</c:v>
                </c:pt>
                <c:pt idx="6">
                  <c:v>1.6000000000000005</c:v>
                </c:pt>
                <c:pt idx="7">
                  <c:v>1.7000000000000006</c:v>
                </c:pt>
                <c:pt idx="8">
                  <c:v>1.8000000000000007</c:v>
                </c:pt>
                <c:pt idx="9">
                  <c:v>1.9000000000000008</c:v>
                </c:pt>
                <c:pt idx="10">
                  <c:v>2.0000000000000009</c:v>
                </c:pt>
                <c:pt idx="11">
                  <c:v>2.100000000000001</c:v>
                </c:pt>
                <c:pt idx="12">
                  <c:v>2.2000000000000011</c:v>
                </c:pt>
                <c:pt idx="13">
                  <c:v>2.3000000000000012</c:v>
                </c:pt>
                <c:pt idx="14">
                  <c:v>2.4000000000000012</c:v>
                </c:pt>
                <c:pt idx="15">
                  <c:v>2.5000000000000013</c:v>
                </c:pt>
                <c:pt idx="16">
                  <c:v>2.6000000000000014</c:v>
                </c:pt>
                <c:pt idx="17">
                  <c:v>2.7000000000000015</c:v>
                </c:pt>
                <c:pt idx="18">
                  <c:v>2.8000000000000016</c:v>
                </c:pt>
                <c:pt idx="19">
                  <c:v>2.9000000000000017</c:v>
                </c:pt>
                <c:pt idx="20">
                  <c:v>3.0000000000000018</c:v>
                </c:pt>
                <c:pt idx="21">
                  <c:v>3.1000000000000019</c:v>
                </c:pt>
                <c:pt idx="22">
                  <c:v>3.200000000000002</c:v>
                </c:pt>
                <c:pt idx="23">
                  <c:v>3.300000000000002</c:v>
                </c:pt>
                <c:pt idx="24">
                  <c:v>3.4000000000000021</c:v>
                </c:pt>
                <c:pt idx="25">
                  <c:v>3.5000000000000022</c:v>
                </c:pt>
                <c:pt idx="26">
                  <c:v>3.6000000000000023</c:v>
                </c:pt>
                <c:pt idx="27">
                  <c:v>3.7000000000000024</c:v>
                </c:pt>
                <c:pt idx="28">
                  <c:v>3.8000000000000025</c:v>
                </c:pt>
                <c:pt idx="29">
                  <c:v>3.9000000000000026</c:v>
                </c:pt>
                <c:pt idx="30">
                  <c:v>4.0000000000000027</c:v>
                </c:pt>
                <c:pt idx="31">
                  <c:v>4.1000000000000023</c:v>
                </c:pt>
                <c:pt idx="32">
                  <c:v>4.200000000000002</c:v>
                </c:pt>
                <c:pt idx="33">
                  <c:v>4.3000000000000016</c:v>
                </c:pt>
                <c:pt idx="34">
                  <c:v>4.4000000000000012</c:v>
                </c:pt>
                <c:pt idx="35">
                  <c:v>4.5000000000000009</c:v>
                </c:pt>
                <c:pt idx="36">
                  <c:v>4.6000000000000005</c:v>
                </c:pt>
                <c:pt idx="37">
                  <c:v>4.7</c:v>
                </c:pt>
                <c:pt idx="38">
                  <c:v>4.8</c:v>
                </c:pt>
                <c:pt idx="39">
                  <c:v>4.8999999999999995</c:v>
                </c:pt>
                <c:pt idx="40">
                  <c:v>4.9999999999999991</c:v>
                </c:pt>
                <c:pt idx="41">
                  <c:v>5.0999999999999988</c:v>
                </c:pt>
                <c:pt idx="42">
                  <c:v>5.1999999999999984</c:v>
                </c:pt>
                <c:pt idx="43">
                  <c:v>5.299999999999998</c:v>
                </c:pt>
                <c:pt idx="44">
                  <c:v>5.3999999999999977</c:v>
                </c:pt>
                <c:pt idx="45">
                  <c:v>5.4999999999999973</c:v>
                </c:pt>
                <c:pt idx="46">
                  <c:v>5.599999999999997</c:v>
                </c:pt>
                <c:pt idx="47">
                  <c:v>5.6999999999999966</c:v>
                </c:pt>
                <c:pt idx="48">
                  <c:v>5.7999999999999963</c:v>
                </c:pt>
                <c:pt idx="49">
                  <c:v>5.8999999999999959</c:v>
                </c:pt>
                <c:pt idx="50">
                  <c:v>5.9999999999999956</c:v>
                </c:pt>
                <c:pt idx="51">
                  <c:v>6.0999999999999952</c:v>
                </c:pt>
                <c:pt idx="52">
                  <c:v>6.1999999999999948</c:v>
                </c:pt>
                <c:pt idx="53">
                  <c:v>6.2999999999999945</c:v>
                </c:pt>
                <c:pt idx="54">
                  <c:v>6.3999999999999941</c:v>
                </c:pt>
                <c:pt idx="55">
                  <c:v>6.4999999999999938</c:v>
                </c:pt>
                <c:pt idx="56">
                  <c:v>6.5999999999999934</c:v>
                </c:pt>
                <c:pt idx="57">
                  <c:v>6.6999999999999931</c:v>
                </c:pt>
                <c:pt idx="58">
                  <c:v>6.7999999999999927</c:v>
                </c:pt>
                <c:pt idx="59">
                  <c:v>6.8999999999999924</c:v>
                </c:pt>
                <c:pt idx="60">
                  <c:v>6.999999999999992</c:v>
                </c:pt>
                <c:pt idx="61">
                  <c:v>7.0999999999999917</c:v>
                </c:pt>
                <c:pt idx="62">
                  <c:v>7.1999999999999913</c:v>
                </c:pt>
                <c:pt idx="63">
                  <c:v>7.2999999999999909</c:v>
                </c:pt>
                <c:pt idx="64">
                  <c:v>7.3999999999999906</c:v>
                </c:pt>
                <c:pt idx="65">
                  <c:v>7.4999999999999902</c:v>
                </c:pt>
                <c:pt idx="66">
                  <c:v>7.5999999999999899</c:v>
                </c:pt>
                <c:pt idx="67">
                  <c:v>7.6999999999999895</c:v>
                </c:pt>
                <c:pt idx="68">
                  <c:v>7.7999999999999892</c:v>
                </c:pt>
                <c:pt idx="69">
                  <c:v>7.8999999999999888</c:v>
                </c:pt>
                <c:pt idx="70">
                  <c:v>7.9999999999999885</c:v>
                </c:pt>
                <c:pt idx="71">
                  <c:v>8.099999999999989</c:v>
                </c:pt>
                <c:pt idx="72">
                  <c:v>8.1999999999999886</c:v>
                </c:pt>
                <c:pt idx="73">
                  <c:v>8.2999999999999883</c:v>
                </c:pt>
                <c:pt idx="74">
                  <c:v>8.3999999999999879</c:v>
                </c:pt>
                <c:pt idx="75">
                  <c:v>8.4999999999999876</c:v>
                </c:pt>
                <c:pt idx="76">
                  <c:v>8.5999999999999872</c:v>
                </c:pt>
                <c:pt idx="77">
                  <c:v>8.6999999999999869</c:v>
                </c:pt>
                <c:pt idx="78">
                  <c:v>8.7999999999999865</c:v>
                </c:pt>
                <c:pt idx="79">
                  <c:v>8.8999999999999861</c:v>
                </c:pt>
                <c:pt idx="80">
                  <c:v>8.9999999999999858</c:v>
                </c:pt>
                <c:pt idx="81">
                  <c:v>9.0999999999999854</c:v>
                </c:pt>
                <c:pt idx="82">
                  <c:v>9.1999999999999851</c:v>
                </c:pt>
                <c:pt idx="83">
                  <c:v>9.2999999999999847</c:v>
                </c:pt>
                <c:pt idx="84">
                  <c:v>9.3999999999999844</c:v>
                </c:pt>
                <c:pt idx="85">
                  <c:v>9.499999999999984</c:v>
                </c:pt>
                <c:pt idx="86">
                  <c:v>9.5999999999999837</c:v>
                </c:pt>
                <c:pt idx="87">
                  <c:v>9.6999999999999833</c:v>
                </c:pt>
                <c:pt idx="88">
                  <c:v>9.7999999999999829</c:v>
                </c:pt>
                <c:pt idx="89">
                  <c:v>9.8999999999999826</c:v>
                </c:pt>
                <c:pt idx="90">
                  <c:v>9.9999999999999822</c:v>
                </c:pt>
              </c:numCache>
            </c:numRef>
          </c:xVal>
          <c:yVal>
            <c:numRef>
              <c:f>Sheet3!$N$68:$N$158</c:f>
              <c:numCache>
                <c:formatCode>General</c:formatCode>
                <c:ptCount val="91"/>
                <c:pt idx="0">
                  <c:v>0.80106132000000063</c:v>
                </c:pt>
                <c:pt idx="1">
                  <c:v>0.96849332347939765</c:v>
                </c:pt>
                <c:pt idx="2">
                  <c:v>1.1080240930296088</c:v>
                </c:pt>
                <c:pt idx="3">
                  <c:v>1.2362221008052821</c:v>
                </c:pt>
                <c:pt idx="4">
                  <c:v>1.359084562411818</c:v>
                </c:pt>
                <c:pt idx="5">
                  <c:v>1.4785095947142932</c:v>
                </c:pt>
                <c:pt idx="6">
                  <c:v>1.5946905411979682</c:v>
                </c:pt>
                <c:pt idx="7">
                  <c:v>1.707096598575033</c:v>
                </c:pt>
                <c:pt idx="8">
                  <c:v>1.8149049700859423</c:v>
                </c:pt>
                <c:pt idx="9">
                  <c:v>1.9172039941961228</c:v>
                </c:pt>
                <c:pt idx="10">
                  <c:v>2.0130946607314431</c:v>
                </c:pt>
                <c:pt idx="11">
                  <c:v>2.1017442876677959</c:v>
                </c:pt>
                <c:pt idx="12">
                  <c:v>2.1824161374712219</c:v>
                </c:pt>
                <c:pt idx="13">
                  <c:v>2.2544859432680844</c:v>
                </c:pt>
                <c:pt idx="14">
                  <c:v>2.3174506300538318</c:v>
                </c:pt>
                <c:pt idx="15">
                  <c:v>2.3709319120293642</c:v>
                </c:pt>
                <c:pt idx="16">
                  <c:v>2.4146762238936827</c:v>
                </c:pt>
                <c:pt idx="17">
                  <c:v>2.4485518577392198</c:v>
                </c:pt>
                <c:pt idx="18">
                  <c:v>2.4725438912727222</c:v>
                </c:pt>
                <c:pt idx="19">
                  <c:v>2.4867473503041473</c:v>
                </c:pt>
                <c:pt idx="20">
                  <c:v>2.491358973727698</c:v>
                </c:pt>
                <c:pt idx="21">
                  <c:v>2.4866679060688943</c:v>
                </c:pt>
                <c:pt idx="22">
                  <c:v>2.4730456132368084</c:v>
                </c:pt>
                <c:pt idx="23">
                  <c:v>2.4509352927643131</c:v>
                </c:pt>
                <c:pt idx="24">
                  <c:v>2.4208410265423046</c:v>
                </c:pt>
                <c:pt idx="25">
                  <c:v>2.3833169002180639</c:v>
                </c:pt>
                <c:pt idx="26">
                  <c:v>2.3389562885910111</c:v>
                </c:pt>
                <c:pt idx="27">
                  <c:v>2.2883814806522116</c:v>
                </c:pt>
                <c:pt idx="28">
                  <c:v>2.2322337917974369</c:v>
                </c:pt>
                <c:pt idx="29">
                  <c:v>2.1711642847148167</c:v>
                </c:pt>
                <c:pt idx="30">
                  <c:v>2.1058251950278053</c:v>
                </c:pt>
                <c:pt idx="31">
                  <c:v>2.0368621334363168</c:v>
                </c:pt>
                <c:pt idx="32">
                  <c:v>1.9649071132454858</c:v>
                </c:pt>
                <c:pt idx="33">
                  <c:v>1.8905724311228855</c:v>
                </c:pt>
                <c:pt idx="34">
                  <c:v>1.8144454099169518</c:v>
                </c:pt>
                <c:pt idx="35">
                  <c:v>1.7370839955572497</c:v>
                </c:pt>
                <c:pt idx="36">
                  <c:v>1.6590131855218588</c:v>
                </c:pt>
                <c:pt idx="37">
                  <c:v>1.5807222541137993</c:v>
                </c:pt>
                <c:pt idx="38">
                  <c:v>1.5026627297948281</c:v>
                </c:pt>
                <c:pt idx="39">
                  <c:v>1.4252470719922505</c:v>
                </c:pt>
                <c:pt idx="40">
                  <c:v>1.3488479889955032</c:v>
                </c:pt>
                <c:pt idx="41">
                  <c:v>1.2737983346380439</c:v>
                </c:pt>
                <c:pt idx="42">
                  <c:v>1.2003915192398951</c:v>
                </c:pt>
                <c:pt idx="43">
                  <c:v>1.1288823695776031</c:v>
                </c:pt>
                <c:pt idx="44">
                  <c:v>1.0594883732548463</c:v>
                </c:pt>
                <c:pt idx="45">
                  <c:v>0.99239124457213435</c:v>
                </c:pt>
                <c:pt idx="46">
                  <c:v>0.92773875164533171</c:v>
                </c:pt>
                <c:pt idx="47">
                  <c:v>0.86564674791560192</c:v>
                </c:pt>
                <c:pt idx="48">
                  <c:v>0.80620135515502978</c:v>
                </c:pt>
                <c:pt idx="49">
                  <c:v>0.74946124944284553</c:v>
                </c:pt>
                <c:pt idx="50">
                  <c:v>0.69546000622259962</c:v>
                </c:pt>
                <c:pt idx="51">
                  <c:v>0.64420846532250531</c:v>
                </c:pt>
                <c:pt idx="52">
                  <c:v>0.59569708161770407</c:v>
                </c:pt>
                <c:pt idx="53">
                  <c:v>0.54989823173913654</c:v>
                </c:pt>
                <c:pt idx="54">
                  <c:v>0.50676845180953534</c:v>
                </c:pt>
                <c:pt idx="55">
                  <c:v>0.46625058554870014</c:v>
                </c:pt>
                <c:pt idx="56">
                  <c:v>0.42827582618783927</c:v>
                </c:pt>
                <c:pt idx="57">
                  <c:v>0.39276563942915388</c:v>
                </c:pt>
                <c:pt idx="58">
                  <c:v>0.35963355815712811</c:v>
                </c:pt>
                <c:pt idx="59">
                  <c:v>0.32878684273728326</c:v>
                </c:pt>
                <c:pt idx="60">
                  <c:v>0.30012800352068136</c:v>
                </c:pt>
                <c:pt idx="61">
                  <c:v>0.27355618461036241</c:v>
                </c:pt>
                <c:pt idx="62">
                  <c:v>0.2489684100475181</c:v>
                </c:pt>
                <c:pt idx="63">
                  <c:v>0.22626069535404314</c:v>
                </c:pt>
                <c:pt idx="64">
                  <c:v>0.20532902884204074</c:v>
                </c:pt>
                <c:pt idx="65">
                  <c:v>0.18607022829047121</c:v>
                </c:pt>
                <c:pt idx="66">
                  <c:v>0.16838267951716743</c:v>
                </c:pt>
                <c:pt idx="67">
                  <c:v>0.15216696406524821</c:v>
                </c:pt>
                <c:pt idx="68">
                  <c:v>0.1373263837010037</c:v>
                </c:pt>
                <c:pt idx="69">
                  <c:v>0.12376738971044383</c:v>
                </c:pt>
                <c:pt idx="70">
                  <c:v>0.11139992510811901</c:v>
                </c:pt>
                <c:pt idx="71">
                  <c:v>0.10013768785774593</c:v>
                </c:pt>
                <c:pt idx="72">
                  <c:v>8.98983230718544E-2</c:v>
                </c:pt>
                <c:pt idx="73">
                  <c:v>8.060355192765295E-2</c:v>
                </c:pt>
                <c:pt idx="74">
                  <c:v>7.2179244727745853E-2</c:v>
                </c:pt>
                <c:pt idx="75">
                  <c:v>6.4555445164551278E-2</c:v>
                </c:pt>
                <c:pt idx="76">
                  <c:v>5.7666352431892734E-2</c:v>
                </c:pt>
                <c:pt idx="77">
                  <c:v>5.1450267380120387E-2</c:v>
                </c:pt>
                <c:pt idx="78">
                  <c:v>4.5849508444416924E-2</c:v>
                </c:pt>
                <c:pt idx="79">
                  <c:v>4.081030260013456E-2</c:v>
                </c:pt>
                <c:pt idx="80">
                  <c:v>3.6282656122999579E-2</c:v>
                </c:pt>
                <c:pt idx="81">
                  <c:v>3.222020946325399E-2</c:v>
                </c:pt>
                <c:pt idx="82">
                  <c:v>2.858008008736819E-2</c:v>
                </c:pt>
                <c:pt idx="83">
                  <c:v>2.5322696703681223E-2</c:v>
                </c:pt>
                <c:pt idx="84">
                  <c:v>2.2411627872960693E-2</c:v>
                </c:pt>
                <c:pt idx="85">
                  <c:v>1.9813407614138669E-2</c:v>
                </c:pt>
                <c:pt idx="86">
                  <c:v>1.7497360251268412E-2</c:v>
                </c:pt>
                <c:pt idx="87">
                  <c:v>1.5435426411164526E-2</c:v>
                </c:pt>
                <c:pt idx="88">
                  <c:v>1.3601991772716166E-2</c:v>
                </c:pt>
                <c:pt idx="89">
                  <c:v>1.1973719888450654E-2</c:v>
                </c:pt>
                <c:pt idx="90">
                  <c:v>1.0529390146048137E-2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92320"/>
        <c:axId val="333186440"/>
        <c:extLst>
          <c:ext xmlns:c15="http://schemas.microsoft.com/office/drawing/2012/chart" uri="{02D57815-91ED-43cb-92C2-25804820EDAC}">
            <c15:filteredScatterSeries>
              <c15:ser>
                <c:idx val="1"/>
                <c:order val="1"/>
                <c:tx>
                  <c:v>B_Pm/E_Pm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2"/>
                    </a:solidFill>
                    <a:ln w="9525">
                      <a:solidFill>
                        <a:schemeClr val="accent2"/>
                      </a:solidFill>
                    </a:ln>
                    <a:effectLst/>
                  </c:spPr>
                </c:marker>
                <c:xVal>
                  <c:numRef>
                    <c:extLst>
                      <c:ext uri="{02D57815-91ED-43cb-92C2-25804820EDAC}">
                        <c15:formulaRef>
                          <c15:sqref>Sheet3!$A$68:$A$158</c15:sqref>
                        </c15:formulaRef>
                      </c:ext>
                    </c:extLst>
                    <c:numCache>
                      <c:formatCode>General</c:formatCode>
                      <c:ptCount val="91"/>
                      <c:pt idx="0">
                        <c:v>1</c:v>
                      </c:pt>
                      <c:pt idx="1">
                        <c:v>1.1000000000000001</c:v>
                      </c:pt>
                      <c:pt idx="2">
                        <c:v>1.2000000000000002</c:v>
                      </c:pt>
                      <c:pt idx="3">
                        <c:v>1.3000000000000003</c:v>
                      </c:pt>
                      <c:pt idx="4">
                        <c:v>1.4000000000000004</c:v>
                      </c:pt>
                      <c:pt idx="5">
                        <c:v>1.5000000000000004</c:v>
                      </c:pt>
                      <c:pt idx="6">
                        <c:v>1.6000000000000005</c:v>
                      </c:pt>
                      <c:pt idx="7">
                        <c:v>1.7000000000000006</c:v>
                      </c:pt>
                      <c:pt idx="8">
                        <c:v>1.8000000000000007</c:v>
                      </c:pt>
                      <c:pt idx="9">
                        <c:v>1.9000000000000008</c:v>
                      </c:pt>
                      <c:pt idx="10">
                        <c:v>2.0000000000000009</c:v>
                      </c:pt>
                      <c:pt idx="11">
                        <c:v>2.100000000000001</c:v>
                      </c:pt>
                      <c:pt idx="12">
                        <c:v>2.2000000000000011</c:v>
                      </c:pt>
                      <c:pt idx="13">
                        <c:v>2.3000000000000012</c:v>
                      </c:pt>
                      <c:pt idx="14">
                        <c:v>2.4000000000000012</c:v>
                      </c:pt>
                      <c:pt idx="15">
                        <c:v>2.5000000000000013</c:v>
                      </c:pt>
                      <c:pt idx="16">
                        <c:v>2.6000000000000014</c:v>
                      </c:pt>
                      <c:pt idx="17">
                        <c:v>2.7000000000000015</c:v>
                      </c:pt>
                      <c:pt idx="18">
                        <c:v>2.8000000000000016</c:v>
                      </c:pt>
                      <c:pt idx="19">
                        <c:v>2.9000000000000017</c:v>
                      </c:pt>
                      <c:pt idx="20">
                        <c:v>3.0000000000000018</c:v>
                      </c:pt>
                      <c:pt idx="21">
                        <c:v>3.1000000000000019</c:v>
                      </c:pt>
                      <c:pt idx="22">
                        <c:v>3.200000000000002</c:v>
                      </c:pt>
                      <c:pt idx="23">
                        <c:v>3.300000000000002</c:v>
                      </c:pt>
                      <c:pt idx="24">
                        <c:v>3.4000000000000021</c:v>
                      </c:pt>
                      <c:pt idx="25">
                        <c:v>3.5000000000000022</c:v>
                      </c:pt>
                      <c:pt idx="26">
                        <c:v>3.6000000000000023</c:v>
                      </c:pt>
                      <c:pt idx="27">
                        <c:v>3.7000000000000024</c:v>
                      </c:pt>
                      <c:pt idx="28">
                        <c:v>3.8000000000000025</c:v>
                      </c:pt>
                      <c:pt idx="29">
                        <c:v>3.9000000000000026</c:v>
                      </c:pt>
                      <c:pt idx="30">
                        <c:v>4.0000000000000027</c:v>
                      </c:pt>
                      <c:pt idx="31">
                        <c:v>4.1000000000000023</c:v>
                      </c:pt>
                      <c:pt idx="32">
                        <c:v>4.200000000000002</c:v>
                      </c:pt>
                      <c:pt idx="33">
                        <c:v>4.3000000000000016</c:v>
                      </c:pt>
                      <c:pt idx="34">
                        <c:v>4.4000000000000012</c:v>
                      </c:pt>
                      <c:pt idx="35">
                        <c:v>4.5000000000000009</c:v>
                      </c:pt>
                      <c:pt idx="36">
                        <c:v>4.6000000000000005</c:v>
                      </c:pt>
                      <c:pt idx="37">
                        <c:v>4.7</c:v>
                      </c:pt>
                      <c:pt idx="38">
                        <c:v>4.8</c:v>
                      </c:pt>
                      <c:pt idx="39">
                        <c:v>4.8999999999999995</c:v>
                      </c:pt>
                      <c:pt idx="40">
                        <c:v>4.9999999999999991</c:v>
                      </c:pt>
                      <c:pt idx="41">
                        <c:v>5.0999999999999988</c:v>
                      </c:pt>
                      <c:pt idx="42">
                        <c:v>5.1999999999999984</c:v>
                      </c:pt>
                      <c:pt idx="43">
                        <c:v>5.299999999999998</c:v>
                      </c:pt>
                      <c:pt idx="44">
                        <c:v>5.3999999999999977</c:v>
                      </c:pt>
                      <c:pt idx="45">
                        <c:v>5.4999999999999973</c:v>
                      </c:pt>
                      <c:pt idx="46">
                        <c:v>5.599999999999997</c:v>
                      </c:pt>
                      <c:pt idx="47">
                        <c:v>5.6999999999999966</c:v>
                      </c:pt>
                      <c:pt idx="48">
                        <c:v>5.7999999999999963</c:v>
                      </c:pt>
                      <c:pt idx="49">
                        <c:v>5.8999999999999959</c:v>
                      </c:pt>
                      <c:pt idx="50">
                        <c:v>5.9999999999999956</c:v>
                      </c:pt>
                      <c:pt idx="51">
                        <c:v>6.0999999999999952</c:v>
                      </c:pt>
                      <c:pt idx="52">
                        <c:v>6.1999999999999948</c:v>
                      </c:pt>
                      <c:pt idx="53">
                        <c:v>6.2999999999999945</c:v>
                      </c:pt>
                      <c:pt idx="54">
                        <c:v>6.3999999999999941</c:v>
                      </c:pt>
                      <c:pt idx="55">
                        <c:v>6.4999999999999938</c:v>
                      </c:pt>
                      <c:pt idx="56">
                        <c:v>6.5999999999999934</c:v>
                      </c:pt>
                      <c:pt idx="57">
                        <c:v>6.6999999999999931</c:v>
                      </c:pt>
                      <c:pt idx="58">
                        <c:v>6.7999999999999927</c:v>
                      </c:pt>
                      <c:pt idx="59">
                        <c:v>6.8999999999999924</c:v>
                      </c:pt>
                      <c:pt idx="60">
                        <c:v>6.999999999999992</c:v>
                      </c:pt>
                      <c:pt idx="61">
                        <c:v>7.0999999999999917</c:v>
                      </c:pt>
                      <c:pt idx="62">
                        <c:v>7.1999999999999913</c:v>
                      </c:pt>
                      <c:pt idx="63">
                        <c:v>7.2999999999999909</c:v>
                      </c:pt>
                      <c:pt idx="64">
                        <c:v>7.3999999999999906</c:v>
                      </c:pt>
                      <c:pt idx="65">
                        <c:v>7.4999999999999902</c:v>
                      </c:pt>
                      <c:pt idx="66">
                        <c:v>7.5999999999999899</c:v>
                      </c:pt>
                      <c:pt idx="67">
                        <c:v>7.6999999999999895</c:v>
                      </c:pt>
                      <c:pt idx="68">
                        <c:v>7.7999999999999892</c:v>
                      </c:pt>
                      <c:pt idx="69">
                        <c:v>7.8999999999999888</c:v>
                      </c:pt>
                      <c:pt idx="70">
                        <c:v>7.9999999999999885</c:v>
                      </c:pt>
                      <c:pt idx="71">
                        <c:v>8.099999999999989</c:v>
                      </c:pt>
                      <c:pt idx="72">
                        <c:v>8.1999999999999886</c:v>
                      </c:pt>
                      <c:pt idx="73">
                        <c:v>8.2999999999999883</c:v>
                      </c:pt>
                      <c:pt idx="74">
                        <c:v>8.3999999999999879</c:v>
                      </c:pt>
                      <c:pt idx="75">
                        <c:v>8.4999999999999876</c:v>
                      </c:pt>
                      <c:pt idx="76">
                        <c:v>8.5999999999999872</c:v>
                      </c:pt>
                      <c:pt idx="77">
                        <c:v>8.6999999999999869</c:v>
                      </c:pt>
                      <c:pt idx="78">
                        <c:v>8.7999999999999865</c:v>
                      </c:pt>
                      <c:pt idx="79">
                        <c:v>8.8999999999999861</c:v>
                      </c:pt>
                      <c:pt idx="80">
                        <c:v>8.9999999999999858</c:v>
                      </c:pt>
                      <c:pt idx="81">
                        <c:v>9.0999999999999854</c:v>
                      </c:pt>
                      <c:pt idx="82">
                        <c:v>9.1999999999999851</c:v>
                      </c:pt>
                      <c:pt idx="83">
                        <c:v>9.2999999999999847</c:v>
                      </c:pt>
                      <c:pt idx="84">
                        <c:v>9.3999999999999844</c:v>
                      </c:pt>
                      <c:pt idx="85">
                        <c:v>9.499999999999984</c:v>
                      </c:pt>
                      <c:pt idx="86">
                        <c:v>9.5999999999999837</c:v>
                      </c:pt>
                      <c:pt idx="87">
                        <c:v>9.6999999999999833</c:v>
                      </c:pt>
                      <c:pt idx="88">
                        <c:v>9.7999999999999829</c:v>
                      </c:pt>
                      <c:pt idx="89">
                        <c:v>9.8999999999999826</c:v>
                      </c:pt>
                      <c:pt idx="90">
                        <c:v>9.9999999999999822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Sheet3!$L$68:$L$158</c15:sqref>
                        </c15:formulaRef>
                      </c:ext>
                    </c:extLst>
                    <c:numCache>
                      <c:formatCode>General</c:formatCode>
                      <c:ptCount val="91"/>
                      <c:pt idx="0">
                        <c:v>0.99897346809854826</c:v>
                      </c:pt>
                      <c:pt idx="1">
                        <c:v>1.082222049327159</c:v>
                      </c:pt>
                      <c:pt idx="2">
                        <c:v>1.1348030894878942</c:v>
                      </c:pt>
                      <c:pt idx="3">
                        <c:v>1.1758489760116106</c:v>
                      </c:pt>
                      <c:pt idx="4">
                        <c:v>1.2104147522009023</c:v>
                      </c:pt>
                      <c:pt idx="5">
                        <c:v>1.239481552737794</c:v>
                      </c:pt>
                      <c:pt idx="6">
                        <c:v>1.2628655377932287</c:v>
                      </c:pt>
                      <c:pt idx="7">
                        <c:v>1.2801513342280637</c:v>
                      </c:pt>
                      <c:pt idx="8">
                        <c:v>1.2909964930668765</c:v>
                      </c:pt>
                      <c:pt idx="9">
                        <c:v>1.2952198413539568</c:v>
                      </c:pt>
                      <c:pt idx="10">
                        <c:v>1.2928128600193414</c:v>
                      </c:pt>
                      <c:pt idx="11">
                        <c:v>1.2839239344752402</c:v>
                      </c:pt>
                      <c:pt idx="12">
                        <c:v>1.2688340367990534</c:v>
                      </c:pt>
                      <c:pt idx="13">
                        <c:v>1.2479308811780443</c:v>
                      </c:pt>
                      <c:pt idx="14">
                        <c:v>1.2216842161866861</c:v>
                      </c:pt>
                      <c:pt idx="15">
                        <c:v>1.190623222818727</c:v>
                      </c:pt>
                      <c:pt idx="16">
                        <c:v>1.1553163264580741</c:v>
                      </c:pt>
                      <c:pt idx="17">
                        <c:v>1.1163534722430544</c:v>
                      </c:pt>
                      <c:pt idx="18">
                        <c:v>1.0743308096244257</c:v>
                      </c:pt>
                      <c:pt idx="19">
                        <c:v>1.0298376865597676</c:v>
                      </c:pt>
                      <c:pt idx="20">
                        <c:v>0.98344582958095772</c:v>
                      </c:pt>
                      <c:pt idx="21">
                        <c:v>0.9357005695082028</c:v>
                      </c:pt>
                      <c:pt idx="22">
                        <c:v>0.8871139596920905</c:v>
                      </c:pt>
                      <c:pt idx="23">
                        <c:v>0.83815962352885987</c:v>
                      </c:pt>
                      <c:pt idx="24">
                        <c:v>0.78926916080376974</c:v>
                      </c:pt>
                      <c:pt idx="25">
                        <c:v>0.74082993847978362</c:v>
                      </c:pt>
                      <c:pt idx="26">
                        <c:v>0.69318409099735179</c:v>
                      </c:pt>
                      <c:pt idx="27">
                        <c:v>0.6466285578941684</c:v>
                      </c:pt>
                      <c:pt idx="28">
                        <c:v>0.60141599230939735</c:v>
                      </c:pt>
                      <c:pt idx="29">
                        <c:v>0.55775638229042446</c:v>
                      </c:pt>
                      <c:pt idx="30">
                        <c:v>0.51581923728160106</c:v>
                      </c:pt>
                      <c:pt idx="31">
                        <c:v>0.47573620422552398</c:v>
                      </c:pt>
                      <c:pt idx="32">
                        <c:v>0.43760399083794177</c:v>
                      </c:pt>
                      <c:pt idx="33">
                        <c:v>0.40148748735088507</c:v>
                      </c:pt>
                      <c:pt idx="34">
                        <c:v>0.36742299192838662</c:v>
                      </c:pt>
                      <c:pt idx="35">
                        <c:v>0.3354214586787902</c:v>
                      </c:pt>
                      <c:pt idx="36">
                        <c:v>0.30547170041382737</c:v>
                      </c:pt>
                      <c:pt idx="37">
                        <c:v>0.277543490798283</c:v>
                      </c:pt>
                      <c:pt idx="38">
                        <c:v>0.25159052211641197</c:v>
                      </c:pt>
                      <c:pt idx="39">
                        <c:v>0.22755318542941239</c:v>
                      </c:pt>
                      <c:pt idx="40">
                        <c:v>0.20536114933881097</c:v>
                      </c:pt>
                      <c:pt idx="41">
                        <c:v>0.18493572187286672</c:v>
                      </c:pt>
                      <c:pt idx="42">
                        <c:v>0.16619198718203029</c:v>
                      </c:pt>
                      <c:pt idx="43">
                        <c:v>0.14904071479895234</c:v>
                      </c:pt>
                      <c:pt idx="44">
                        <c:v>0.13339004424475454</c:v>
                      </c:pt>
                      <c:pt idx="45">
                        <c:v>0.11914695181899275</c:v>
                      </c:pt>
                      <c:pt idx="46">
                        <c:v>0.10621850957992165</c:v>
                      </c:pt>
                      <c:pt idx="47">
                        <c:v>9.4512948895051824E-2</c:v>
                      </c:pt>
                      <c:pt idx="48">
                        <c:v>8.394054261312911E-2</c:v>
                      </c:pt>
                      <c:pt idx="49">
                        <c:v>7.4414320970908776E-2</c:v>
                      </c:pt>
                      <c:pt idx="50">
                        <c:v>6.5850636892019296E-2</c:v>
                      </c:pt>
                      <c:pt idx="51">
                        <c:v>5.8169596446701534E-2</c:v>
                      </c:pt>
                      <c:pt idx="52">
                        <c:v>5.1295370000180134E-2</c:v>
                      </c:pt>
                      <c:pt idx="53">
                        <c:v>4.5156399056758861E-2</c:v>
                      </c:pt>
                      <c:pt idx="54">
                        <c:v>3.9685513071880542E-2</c:v>
                      </c:pt>
                      <c:pt idx="55">
                        <c:v>3.4819969613063426E-2</c:v>
                      </c:pt>
                      <c:pt idx="56">
                        <c:v>3.0501430252936532E-2</c:v>
                      </c:pt>
                      <c:pt idx="57">
                        <c:v>2.6675883516200486E-2</c:v>
                      </c:pt>
                      <c:pt idx="58">
                        <c:v>2.329352511299344E-2</c:v>
                      </c:pt>
                      <c:pt idx="59">
                        <c:v>2.0308604603057029E-2</c:v>
                      </c:pt>
                      <c:pt idx="60">
                        <c:v>1.7679246571652093E-2</c:v>
                      </c:pt>
                      <c:pt idx="61">
                        <c:v>1.5367253377459965E-2</c:v>
                      </c:pt>
                      <c:pt idx="62">
                        <c:v>1.3337895568177573E-2</c:v>
                      </c:pt>
                      <c:pt idx="63">
                        <c:v>1.1559695160636178E-2</c:v>
                      </c:pt>
                      <c:pt idx="64">
                        <c:v>1.0004206155062534E-2</c:v>
                      </c:pt>
                      <c:pt idx="65">
                        <c:v>8.6457959007568645E-3</c:v>
                      </c:pt>
                      <c:pt idx="66">
                        <c:v>7.4614302538087325E-3</c:v>
                      </c:pt>
                      <c:pt idx="67">
                        <c:v>6.4304648654941003E-3</c:v>
                      </c:pt>
                      <c:pt idx="68">
                        <c:v>5.5344444101986402E-3</c:v>
                      </c:pt>
                      <c:pt idx="69">
                        <c:v>4.7569111005236258E-3</c:v>
                      </c:pt>
                      <c:pt idx="70">
                        <c:v>4.083223440291237E-3</c:v>
                      </c:pt>
                      <c:pt idx="71">
                        <c:v>3.5003858286118466E-3</c:v>
                      </c:pt>
                      <c:pt idx="72">
                        <c:v>2.9968893448489675E-3</c:v>
                      </c:pt>
                      <c:pt idx="73">
                        <c:v>2.5625638099539333E-3</c:v>
                      </c:pt>
                      <c:pt idx="74">
                        <c:v>2.1884410290138041E-3</c:v>
                      </c:pt>
                      <c:pt idx="75">
                        <c:v>1.8666289678834604E-3</c:v>
                      </c:pt>
                      <c:pt idx="76">
                        <c:v>1.5901964986113578E-3</c:v>
                      </c:pt>
                      <c:pt idx="77">
                        <c:v>1.3530682594680068E-3</c:v>
                      </c:pt>
                      <c:pt idx="78">
                        <c:v>1.1499291115296781E-3</c:v>
                      </c:pt>
                      <c:pt idx="79">
                        <c:v>9.7613763110074867E-4</c:v>
                      </c:pt>
                      <c:pt idx="80">
                        <c:v>8.2764805228442652E-4</c:v>
                      </c:pt>
                      <c:pt idx="81">
                        <c:v>7.0094006361103977E-4</c:v>
                      </c:pt>
                      <c:pt idx="82">
                        <c:v>5.9295586403756452E-4</c:v>
                      </c:pt>
                      <c:pt idx="83">
                        <c:v>5.0104389441647411E-4</c:v>
                      </c:pt>
                      <c:pt idx="84">
                        <c:v>4.2290867858998791E-4</c:v>
                      </c:pt>
                      <c:pt idx="85">
                        <c:v>3.565662317902027E-4</c:v>
                      </c:pt>
                      <c:pt idx="86">
                        <c:v>3.0030452147904207E-4</c:v>
                      </c:pt>
                      <c:pt idx="87">
                        <c:v>2.5264849585525389E-4</c:v>
                      </c:pt>
                      <c:pt idx="88">
                        <c:v>2.1232922691869697E-4</c:v>
                      </c:pt>
                      <c:pt idx="89">
                        <c:v>1.7825674734069241E-4</c:v>
                      </c:pt>
                      <c:pt idx="90">
                        <c:v>1.4949619274027125E-4</c:v>
                      </c:pt>
                    </c:numCache>
                  </c:numRef>
                </c:yVal>
                <c:smooth val="0"/>
              </c15:ser>
            </c15:filteredScatterSeries>
            <c15:filteredScatterSeries>
              <c15:ser>
                <c:idx val="2"/>
                <c:order val="2"/>
                <c:tx>
                  <c:v>B_Pnom/E_Pm</c:v>
                </c:tx>
                <c:spPr>
                  <a:ln w="25400" cap="rnd">
                    <a:noFill/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3"/>
                    </a:solidFill>
                    <a:ln w="9525">
                      <a:solidFill>
                        <a:schemeClr val="accent3"/>
                      </a:solidFill>
                    </a:ln>
                    <a:effectLst/>
                  </c:spPr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Sheet3!$A$68:$A$158</c15:sqref>
                        </c15:formulaRef>
                      </c:ext>
                    </c:extLst>
                    <c:numCache>
                      <c:formatCode>General</c:formatCode>
                      <c:ptCount val="91"/>
                      <c:pt idx="0">
                        <c:v>1</c:v>
                      </c:pt>
                      <c:pt idx="1">
                        <c:v>1.1000000000000001</c:v>
                      </c:pt>
                      <c:pt idx="2">
                        <c:v>1.2000000000000002</c:v>
                      </c:pt>
                      <c:pt idx="3">
                        <c:v>1.3000000000000003</c:v>
                      </c:pt>
                      <c:pt idx="4">
                        <c:v>1.4000000000000004</c:v>
                      </c:pt>
                      <c:pt idx="5">
                        <c:v>1.5000000000000004</c:v>
                      </c:pt>
                      <c:pt idx="6">
                        <c:v>1.6000000000000005</c:v>
                      </c:pt>
                      <c:pt idx="7">
                        <c:v>1.7000000000000006</c:v>
                      </c:pt>
                      <c:pt idx="8">
                        <c:v>1.8000000000000007</c:v>
                      </c:pt>
                      <c:pt idx="9">
                        <c:v>1.9000000000000008</c:v>
                      </c:pt>
                      <c:pt idx="10">
                        <c:v>2.0000000000000009</c:v>
                      </c:pt>
                      <c:pt idx="11">
                        <c:v>2.100000000000001</c:v>
                      </c:pt>
                      <c:pt idx="12">
                        <c:v>2.2000000000000011</c:v>
                      </c:pt>
                      <c:pt idx="13">
                        <c:v>2.3000000000000012</c:v>
                      </c:pt>
                      <c:pt idx="14">
                        <c:v>2.4000000000000012</c:v>
                      </c:pt>
                      <c:pt idx="15">
                        <c:v>2.5000000000000013</c:v>
                      </c:pt>
                      <c:pt idx="16">
                        <c:v>2.6000000000000014</c:v>
                      </c:pt>
                      <c:pt idx="17">
                        <c:v>2.7000000000000015</c:v>
                      </c:pt>
                      <c:pt idx="18">
                        <c:v>2.8000000000000016</c:v>
                      </c:pt>
                      <c:pt idx="19">
                        <c:v>2.9000000000000017</c:v>
                      </c:pt>
                      <c:pt idx="20">
                        <c:v>3.0000000000000018</c:v>
                      </c:pt>
                      <c:pt idx="21">
                        <c:v>3.1000000000000019</c:v>
                      </c:pt>
                      <c:pt idx="22">
                        <c:v>3.200000000000002</c:v>
                      </c:pt>
                      <c:pt idx="23">
                        <c:v>3.300000000000002</c:v>
                      </c:pt>
                      <c:pt idx="24">
                        <c:v>3.4000000000000021</c:v>
                      </c:pt>
                      <c:pt idx="25">
                        <c:v>3.5000000000000022</c:v>
                      </c:pt>
                      <c:pt idx="26">
                        <c:v>3.6000000000000023</c:v>
                      </c:pt>
                      <c:pt idx="27">
                        <c:v>3.7000000000000024</c:v>
                      </c:pt>
                      <c:pt idx="28">
                        <c:v>3.8000000000000025</c:v>
                      </c:pt>
                      <c:pt idx="29">
                        <c:v>3.9000000000000026</c:v>
                      </c:pt>
                      <c:pt idx="30">
                        <c:v>4.0000000000000027</c:v>
                      </c:pt>
                      <c:pt idx="31">
                        <c:v>4.1000000000000023</c:v>
                      </c:pt>
                      <c:pt idx="32">
                        <c:v>4.200000000000002</c:v>
                      </c:pt>
                      <c:pt idx="33">
                        <c:v>4.3000000000000016</c:v>
                      </c:pt>
                      <c:pt idx="34">
                        <c:v>4.4000000000000012</c:v>
                      </c:pt>
                      <c:pt idx="35">
                        <c:v>4.5000000000000009</c:v>
                      </c:pt>
                      <c:pt idx="36">
                        <c:v>4.6000000000000005</c:v>
                      </c:pt>
                      <c:pt idx="37">
                        <c:v>4.7</c:v>
                      </c:pt>
                      <c:pt idx="38">
                        <c:v>4.8</c:v>
                      </c:pt>
                      <c:pt idx="39">
                        <c:v>4.8999999999999995</c:v>
                      </c:pt>
                      <c:pt idx="40">
                        <c:v>4.9999999999999991</c:v>
                      </c:pt>
                      <c:pt idx="41">
                        <c:v>5.0999999999999988</c:v>
                      </c:pt>
                      <c:pt idx="42">
                        <c:v>5.1999999999999984</c:v>
                      </c:pt>
                      <c:pt idx="43">
                        <c:v>5.299999999999998</c:v>
                      </c:pt>
                      <c:pt idx="44">
                        <c:v>5.3999999999999977</c:v>
                      </c:pt>
                      <c:pt idx="45">
                        <c:v>5.4999999999999973</c:v>
                      </c:pt>
                      <c:pt idx="46">
                        <c:v>5.599999999999997</c:v>
                      </c:pt>
                      <c:pt idx="47">
                        <c:v>5.6999999999999966</c:v>
                      </c:pt>
                      <c:pt idx="48">
                        <c:v>5.7999999999999963</c:v>
                      </c:pt>
                      <c:pt idx="49">
                        <c:v>5.8999999999999959</c:v>
                      </c:pt>
                      <c:pt idx="50">
                        <c:v>5.9999999999999956</c:v>
                      </c:pt>
                      <c:pt idx="51">
                        <c:v>6.0999999999999952</c:v>
                      </c:pt>
                      <c:pt idx="52">
                        <c:v>6.1999999999999948</c:v>
                      </c:pt>
                      <c:pt idx="53">
                        <c:v>6.2999999999999945</c:v>
                      </c:pt>
                      <c:pt idx="54">
                        <c:v>6.3999999999999941</c:v>
                      </c:pt>
                      <c:pt idx="55">
                        <c:v>6.4999999999999938</c:v>
                      </c:pt>
                      <c:pt idx="56">
                        <c:v>6.5999999999999934</c:v>
                      </c:pt>
                      <c:pt idx="57">
                        <c:v>6.6999999999999931</c:v>
                      </c:pt>
                      <c:pt idx="58">
                        <c:v>6.7999999999999927</c:v>
                      </c:pt>
                      <c:pt idx="59">
                        <c:v>6.8999999999999924</c:v>
                      </c:pt>
                      <c:pt idx="60">
                        <c:v>6.999999999999992</c:v>
                      </c:pt>
                      <c:pt idx="61">
                        <c:v>7.0999999999999917</c:v>
                      </c:pt>
                      <c:pt idx="62">
                        <c:v>7.1999999999999913</c:v>
                      </c:pt>
                      <c:pt idx="63">
                        <c:v>7.2999999999999909</c:v>
                      </c:pt>
                      <c:pt idx="64">
                        <c:v>7.3999999999999906</c:v>
                      </c:pt>
                      <c:pt idx="65">
                        <c:v>7.4999999999999902</c:v>
                      </c:pt>
                      <c:pt idx="66">
                        <c:v>7.5999999999999899</c:v>
                      </c:pt>
                      <c:pt idx="67">
                        <c:v>7.6999999999999895</c:v>
                      </c:pt>
                      <c:pt idx="68">
                        <c:v>7.7999999999999892</c:v>
                      </c:pt>
                      <c:pt idx="69">
                        <c:v>7.8999999999999888</c:v>
                      </c:pt>
                      <c:pt idx="70">
                        <c:v>7.9999999999999885</c:v>
                      </c:pt>
                      <c:pt idx="71">
                        <c:v>8.099999999999989</c:v>
                      </c:pt>
                      <c:pt idx="72">
                        <c:v>8.1999999999999886</c:v>
                      </c:pt>
                      <c:pt idx="73">
                        <c:v>8.2999999999999883</c:v>
                      </c:pt>
                      <c:pt idx="74">
                        <c:v>8.3999999999999879</c:v>
                      </c:pt>
                      <c:pt idx="75">
                        <c:v>8.4999999999999876</c:v>
                      </c:pt>
                      <c:pt idx="76">
                        <c:v>8.5999999999999872</c:v>
                      </c:pt>
                      <c:pt idx="77">
                        <c:v>8.6999999999999869</c:v>
                      </c:pt>
                      <c:pt idx="78">
                        <c:v>8.7999999999999865</c:v>
                      </c:pt>
                      <c:pt idx="79">
                        <c:v>8.8999999999999861</c:v>
                      </c:pt>
                      <c:pt idx="80">
                        <c:v>8.9999999999999858</c:v>
                      </c:pt>
                      <c:pt idx="81">
                        <c:v>9.0999999999999854</c:v>
                      </c:pt>
                      <c:pt idx="82">
                        <c:v>9.1999999999999851</c:v>
                      </c:pt>
                      <c:pt idx="83">
                        <c:v>9.2999999999999847</c:v>
                      </c:pt>
                      <c:pt idx="84">
                        <c:v>9.3999999999999844</c:v>
                      </c:pt>
                      <c:pt idx="85">
                        <c:v>9.499999999999984</c:v>
                      </c:pt>
                      <c:pt idx="86">
                        <c:v>9.5999999999999837</c:v>
                      </c:pt>
                      <c:pt idx="87">
                        <c:v>9.6999999999999833</c:v>
                      </c:pt>
                      <c:pt idx="88">
                        <c:v>9.7999999999999829</c:v>
                      </c:pt>
                      <c:pt idx="89">
                        <c:v>9.8999999999999826</c:v>
                      </c:pt>
                      <c:pt idx="90">
                        <c:v>9.9999999999999822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Sheet3!$M$68:$M$158</c15:sqref>
                        </c15:formulaRef>
                      </c:ext>
                    </c:extLst>
                    <c:numCache>
                      <c:formatCode>General</c:formatCode>
                      <c:ptCount val="91"/>
                      <c:pt idx="0">
                        <c:v>0.40053066000000032</c:v>
                      </c:pt>
                      <c:pt idx="1">
                        <c:v>0.47554033635442494</c:v>
                      </c:pt>
                      <c:pt idx="2">
                        <c:v>0.53537671933947795</c:v>
                      </c:pt>
                      <c:pt idx="3">
                        <c:v>0.58881203028450646</c:v>
                      </c:pt>
                      <c:pt idx="4">
                        <c:v>0.63904286607464023</c:v>
                      </c:pt>
                      <c:pt idx="5">
                        <c:v>0.68714916450436025</c:v>
                      </c:pt>
                      <c:pt idx="6">
                        <c:v>0.7333495566121927</c:v>
                      </c:pt>
                      <c:pt idx="7">
                        <c:v>0.77750441582613117</c:v>
                      </c:pt>
                      <c:pt idx="8">
                        <c:v>0.81933204836462181</c:v>
                      </c:pt>
                      <c:pt idx="9">
                        <c:v>0.85850725756338453</c:v>
                      </c:pt>
                      <c:pt idx="10">
                        <c:v>0.89470873810286367</c:v>
                      </c:pt>
                      <c:pt idx="11">
                        <c:v>0.92764292710937679</c:v>
                      </c:pt>
                      <c:pt idx="12">
                        <c:v>0.95705635150993718</c:v>
                      </c:pt>
                      <c:pt idx="13">
                        <c:v>0.98274194525421121</c:v>
                      </c:pt>
                      <c:pt idx="14">
                        <c:v>1.0045419323306848</c:v>
                      </c:pt>
                      <c:pt idx="15">
                        <c:v>1.0223485679200173</c:v>
                      </c:pt>
                      <c:pt idx="16">
                        <c:v>1.03610342320735</c:v>
                      </c:pt>
                      <c:pt idx="17">
                        <c:v>1.0457956103970409</c:v>
                      </c:pt>
                      <c:pt idx="18">
                        <c:v>1.0514592038867643</c:v>
                      </c:pt>
                      <c:pt idx="19">
                        <c:v>1.0531700432778894</c:v>
                      </c:pt>
                      <c:pt idx="20">
                        <c:v>1.0510420670413729</c:v>
                      </c:pt>
                      <c:pt idx="21">
                        <c:v>1.0452233044809558</c:v>
                      </c:pt>
                      <c:pt idx="22">
                        <c:v>1.0358916395281519</c:v>
                      </c:pt>
                      <c:pt idx="23">
                        <c:v>1.0232504487123892</c:v>
                      </c:pt>
                      <c:pt idx="24">
                        <c:v>1.0075242054346181</c:v>
                      </c:pt>
                      <c:pt idx="25">
                        <c:v>0.98895413260538523</c:v>
                      </c:pt>
                      <c:pt idx="26">
                        <c:v>0.96779397551787238</c:v>
                      </c:pt>
                      <c:pt idx="27">
                        <c:v>0.94430595651520444</c:v>
                      </c:pt>
                      <c:pt idx="28">
                        <c:v>0.91875696270708596</c:v>
                      </c:pt>
                      <c:pt idx="29">
                        <c:v>0.89141500786759187</c:v>
                      </c:pt>
                      <c:pt idx="30">
                        <c:v>0.86254599988338843</c:v>
                      </c:pt>
                      <c:pt idx="31">
                        <c:v>0.83241083588311671</c:v>
                      </c:pt>
                      <c:pt idx="32">
                        <c:v>0.80126283860080105</c:v>
                      </c:pt>
                      <c:pt idx="33">
                        <c:v>0.76934553971517872</c:v>
                      </c:pt>
                      <c:pt idx="34">
                        <c:v>0.73689080893676295</c:v>
                      </c:pt>
                      <c:pt idx="35">
                        <c:v>0.70411732153040341</c:v>
                      </c:pt>
                      <c:pt idx="36">
                        <c:v>0.67122935177970122</c:v>
                      </c:pt>
                      <c:pt idx="37">
                        <c:v>0.63841587561470048</c:v>
                      </c:pt>
                      <c:pt idx="38">
                        <c:v>0.60584996220833431</c:v>
                      </c:pt>
                      <c:pt idx="39">
                        <c:v>0.57368843175671702</c:v>
                      </c:pt>
                      <c:pt idx="40">
                        <c:v>0.54207175483679859</c:v>
                      </c:pt>
                      <c:pt idx="41">
                        <c:v>0.51112416761575052</c:v>
                      </c:pt>
                      <c:pt idx="42">
                        <c:v>0.4809539766969137</c:v>
                      </c:pt>
                      <c:pt idx="43">
                        <c:v>0.45165402745073202</c:v>
                      </c:pt>
                      <c:pt idx="44">
                        <c:v>0.42330231021781961</c:v>
                      </c:pt>
                      <c:pt idx="45">
                        <c:v>0.39596267970836091</c:v>
                      </c:pt>
                      <c:pt idx="46">
                        <c:v>0.36968566418273957</c:v>
                      </c:pt>
                      <c:pt idx="47">
                        <c:v>0.34450934251215809</c:v>
                      </c:pt>
                      <c:pt idx="48">
                        <c:v>0.32046026891938234</c:v>
                      </c:pt>
                      <c:pt idx="49">
                        <c:v>0.29755442702874507</c:v>
                      </c:pt>
                      <c:pt idx="50">
                        <c:v>0.27579819675748757</c:v>
                      </c:pt>
                      <c:pt idx="51">
                        <c:v>0.25518931951016777</c:v>
                      </c:pt>
                      <c:pt idx="52">
                        <c:v>0.23571784905358972</c:v>
                      </c:pt>
                      <c:pt idx="53">
                        <c:v>0.21736707731723462</c:v>
                      </c:pt>
                      <c:pt idx="54">
                        <c:v>0.20011442615542166</c:v>
                      </c:pt>
                      <c:pt idx="55">
                        <c:v>0.18393229780009951</c:v>
                      </c:pt>
                      <c:pt idx="56">
                        <c:v>0.16878887831051986</c:v>
                      </c:pt>
                      <c:pt idx="57">
                        <c:v>0.15464888977592672</c:v>
                      </c:pt>
                      <c:pt idx="58">
                        <c:v>0.14147428834235645</c:v>
                      </c:pt>
                      <c:pt idx="59">
                        <c:v>0.12922490631088474</c:v>
                      </c:pt>
                      <c:pt idx="60">
                        <c:v>0.1178590375916635</c:v>
                      </c:pt>
                      <c:pt idx="61">
                        <c:v>0.10733396669833285</c:v>
                      </c:pt>
                      <c:pt idx="62">
                        <c:v>9.760644223533621E-2</c:v>
                      </c:pt>
                      <c:pt idx="63">
                        <c:v>8.8633096472856915E-2</c:v>
                      </c:pt>
                      <c:pt idx="64">
                        <c:v>8.0370813128280497E-2</c:v>
                      </c:pt>
                      <c:pt idx="65">
                        <c:v>7.2777045888177308E-2</c:v>
                      </c:pt>
                      <c:pt idx="66">
                        <c:v>6.5810090520165967E-2</c:v>
                      </c:pt>
                      <c:pt idx="67">
                        <c:v>5.9429313649633733E-2</c:v>
                      </c:pt>
                      <c:pt idx="68">
                        <c:v>5.3595341422000273E-2</c:v>
                      </c:pt>
                      <c:pt idx="69">
                        <c:v>4.8270211346903347E-2</c:v>
                      </c:pt>
                      <c:pt idx="70">
                        <c:v>4.3417490635877638E-2</c:v>
                      </c:pt>
                      <c:pt idx="71">
                        <c:v>3.900236430891748E-2</c:v>
                      </c:pt>
                      <c:pt idx="72">
                        <c:v>3.4991696266318963E-2</c:v>
                      </c:pt>
                      <c:pt idx="73">
                        <c:v>3.1354066408353122E-2</c:v>
                      </c:pt>
                      <c:pt idx="74">
                        <c:v>2.8059786743920744E-2</c:v>
                      </c:pt>
                      <c:pt idx="75">
                        <c:v>2.5080899266971539E-2</c:v>
                      </c:pt>
                      <c:pt idx="76">
                        <c:v>2.2391158202030255E-2</c:v>
                      </c:pt>
                      <c:pt idx="77">
                        <c:v>1.996599903285284E-2</c:v>
                      </c:pt>
                      <c:pt idx="78">
                        <c:v>1.7782496535544236E-2</c:v>
                      </c:pt>
                      <c:pt idx="79">
                        <c:v>1.581931384328697E-2</c:v>
                      </c:pt>
                      <c:pt idx="80">
                        <c:v>1.4056644377391308E-2</c:v>
                      </c:pt>
                      <c:pt idx="81">
                        <c:v>1.2476148291392162E-2</c:v>
                      </c:pt>
                      <c:pt idx="82">
                        <c:v>1.1060884893536724E-2</c:v>
                      </c:pt>
                      <c:pt idx="83">
                        <c:v>9.7952423399431145E-3</c:v>
                      </c:pt>
                      <c:pt idx="84">
                        <c:v>8.6648657272251784E-3</c:v>
                      </c:pt>
                      <c:pt idx="85">
                        <c:v>7.6565845603929275E-3</c:v>
                      </c:pt>
                      <c:pt idx="86">
                        <c:v>6.7583404299175953E-3</c:v>
                      </c:pt>
                      <c:pt idx="87">
                        <c:v>5.9591156013100383E-3</c:v>
                      </c:pt>
                      <c:pt idx="88">
                        <c:v>5.2488631014560271E-3</c:v>
                      </c:pt>
                      <c:pt idx="89">
                        <c:v>4.6184387781622932E-3</c:v>
                      </c:pt>
                      <c:pt idx="90">
                        <c:v>4.0595357125943077E-3</c:v>
                      </c:pt>
                    </c:numCache>
                  </c:numRef>
                </c:yVal>
                <c:smooth val="0"/>
              </c15:ser>
            </c15:filteredScatterSeries>
          </c:ext>
        </c:extLst>
      </c:scatterChart>
      <c:valAx>
        <c:axId val="333192320"/>
        <c:scaling>
          <c:logBase val="10"/>
          <c:orientation val="minMax"/>
          <c:max val="10"/>
          <c:min val="1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in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in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200" b="1"/>
                  <a:t>Stress exponent, n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6440"/>
        <c:crosses val="autoZero"/>
        <c:crossBetween val="midCat"/>
      </c:valAx>
      <c:valAx>
        <c:axId val="3331864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in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in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l-GR" sz="1200" b="1" i="0" baseline="0" dirty="0">
                    <a:effectLst/>
                  </a:rPr>
                  <a:t>α</a:t>
                </a:r>
                <a:r>
                  <a:rPr lang="en-US" sz="1200" b="1" i="0" baseline="0" dirty="0">
                    <a:effectLst/>
                  </a:rPr>
                  <a:t>/</a:t>
                </a:r>
                <a:r>
                  <a:rPr lang="el-GR" sz="1200" b="1" i="0" baseline="0" dirty="0">
                    <a:effectLst/>
                  </a:rPr>
                  <a:t>β</a:t>
                </a:r>
                <a:r>
                  <a:rPr lang="en-US" sz="1200" b="1" i="0" baseline="0" dirty="0">
                    <a:effectLst/>
                  </a:rPr>
                  <a:t> Ratio (</a:t>
                </a:r>
                <a:r>
                  <a:rPr lang="en-US" sz="1200" b="1" i="0" baseline="0" dirty="0" smtClean="0">
                    <a:effectLst/>
                  </a:rPr>
                  <a:t>Bower/My Model)</a:t>
                </a:r>
                <a:endParaRPr lang="en-US" sz="1200" b="1" dirty="0">
                  <a:effectLst/>
                </a:endParaRP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2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923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9"/>
          <c:order val="9"/>
          <c:tx>
            <c:v>130.3 C - Test 1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CHS_23Dec2015!$G$27:$G$653</c:f>
              <c:numCache>
                <c:formatCode>General</c:formatCode>
                <c:ptCount val="627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4.1008407298075485E-2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9.0040524316415516E-2</c:v>
                </c:pt>
                <c:pt idx="7">
                  <c:v>0.10505516361791274</c:v>
                </c:pt>
                <c:pt idx="8">
                  <c:v>0.12107326410567942</c:v>
                </c:pt>
                <c:pt idx="9">
                  <c:v>0.13709393079993037</c:v>
                </c:pt>
                <c:pt idx="10">
                  <c:v>0.15411870188291751</c:v>
                </c:pt>
                <c:pt idx="11">
                  <c:v>0.17014466397575703</c:v>
                </c:pt>
                <c:pt idx="12">
                  <c:v>0.18517133634744024</c:v>
                </c:pt>
                <c:pt idx="13">
                  <c:v>0.20120227609541308</c:v>
                </c:pt>
                <c:pt idx="14">
                  <c:v>0.21723578616574143</c:v>
                </c:pt>
                <c:pt idx="15">
                  <c:v>0.23327186738277211</c:v>
                </c:pt>
                <c:pt idx="16">
                  <c:v>0.24931052057124858</c:v>
                </c:pt>
                <c:pt idx="17">
                  <c:v>0.26535174655634458</c:v>
                </c:pt>
                <c:pt idx="18">
                  <c:v>0.28139554616358664</c:v>
                </c:pt>
                <c:pt idx="19">
                  <c:v>0.29744192021894306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0.34459304042998079</c:v>
                </c:pt>
                <c:pt idx="23">
                  <c:v>0.36165317745422343</c:v>
                </c:pt>
                <c:pt idx="24">
                  <c:v>0.37771243615321426</c:v>
                </c:pt>
                <c:pt idx="25">
                  <c:v>0.39377427426433359</c:v>
                </c:pt>
                <c:pt idx="26">
                  <c:v>0.40983869261633871</c:v>
                </c:pt>
                <c:pt idx="27">
                  <c:v>0.42490142894149208</c:v>
                </c:pt>
                <c:pt idx="28">
                  <c:v>0.44097084887000726</c:v>
                </c:pt>
                <c:pt idx="29">
                  <c:v>0.45704285147612878</c:v>
                </c:pt>
                <c:pt idx="30">
                  <c:v>0.47412218502177333</c:v>
                </c:pt>
                <c:pt idx="31">
                  <c:v>0.49019951702315789</c:v>
                </c:pt>
                <c:pt idx="32">
                  <c:v>0.50527436366515122</c:v>
                </c:pt>
                <c:pt idx="33">
                  <c:v>0.52135670528874334</c:v>
                </c:pt>
                <c:pt idx="34">
                  <c:v>0.53744163374549658</c:v>
                </c:pt>
                <c:pt idx="35">
                  <c:v>0.55352914986770285</c:v>
                </c:pt>
                <c:pt idx="36">
                  <c:v>0.57062497199211515</c:v>
                </c:pt>
                <c:pt idx="37">
                  <c:v>0.58571194843978636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0.63400557461987472</c:v>
                </c:pt>
                <c:pt idx="41">
                  <c:v>0.64910211703711951</c:v>
                </c:pt>
                <c:pt idx="42">
                  <c:v>0.66621428735503752</c:v>
                </c:pt>
                <c:pt idx="43">
                  <c:v>0.68232253481255367</c:v>
                </c:pt>
                <c:pt idx="44">
                  <c:v>0.69843337744446288</c:v>
                </c:pt>
                <c:pt idx="45">
                  <c:v>0.71454681608713122</c:v>
                </c:pt>
                <c:pt idx="46">
                  <c:v>0.7296555232637999</c:v>
                </c:pt>
                <c:pt idx="47">
                  <c:v>0.74678148475209727</c:v>
                </c:pt>
                <c:pt idx="48">
                  <c:v>0.76290271644911634</c:v>
                </c:pt>
                <c:pt idx="49">
                  <c:v>0.77902654750629297</c:v>
                </c:pt>
                <c:pt idx="50">
                  <c:v>0.79515297876201763</c:v>
                </c:pt>
                <c:pt idx="51">
                  <c:v>0.81128201105504172</c:v>
                </c:pt>
                <c:pt idx="52">
                  <c:v>0.82741364522456728</c:v>
                </c:pt>
                <c:pt idx="53">
                  <c:v>0.84253941603747351</c:v>
                </c:pt>
                <c:pt idx="54">
                  <c:v>0.8596847225518276</c:v>
                </c:pt>
                <c:pt idx="55">
                  <c:v>0.87582416738995372</c:v>
                </c:pt>
                <c:pt idx="56">
                  <c:v>0.8919662174653642</c:v>
                </c:pt>
                <c:pt idx="57">
                  <c:v>0.90811087361926146</c:v>
                </c:pt>
                <c:pt idx="58">
                  <c:v>0.92324885636059173</c:v>
                </c:pt>
                <c:pt idx="59">
                  <c:v>0.9393985641869107</c:v>
                </c:pt>
                <c:pt idx="60">
                  <c:v>0.95656048697009577</c:v>
                </c:pt>
                <c:pt idx="61">
                  <c:v>0.97271557585822488</c:v>
                </c:pt>
                <c:pt idx="62">
                  <c:v>0.98786334234902262</c:v>
                </c:pt>
                <c:pt idx="63">
                  <c:v>1.0040234894415345</c:v>
                </c:pt>
                <c:pt idx="64">
                  <c:v>1.0201862484596722</c:v>
                </c:pt>
                <c:pt idx="65">
                  <c:v>1.0363516202479133</c:v>
                </c:pt>
                <c:pt idx="66">
                  <c:v>1.0525196056511001</c:v>
                </c:pt>
                <c:pt idx="67">
                  <c:v>1.069700954833541</c:v>
                </c:pt>
                <c:pt idx="68">
                  <c:v>1.084863420683863</c:v>
                </c:pt>
                <c:pt idx="69">
                  <c:v>1.1010392520052188</c:v>
                </c:pt>
                <c:pt idx="70">
                  <c:v>1.1172177003250796</c:v>
                </c:pt>
                <c:pt idx="71">
                  <c:v>1.1333987664903846</c:v>
                </c:pt>
                <c:pt idx="72">
                  <c:v>1.1495824513484501</c:v>
                </c:pt>
                <c:pt idx="73">
                  <c:v>1.1667804867682101</c:v>
                </c:pt>
                <c:pt idx="74">
                  <c:v>1.18195768053422</c:v>
                </c:pt>
                <c:pt idx="75">
                  <c:v>1.198149226558638</c:v>
                </c:pt>
                <c:pt idx="76">
                  <c:v>1.2143433946692561</c:v>
                </c:pt>
                <c:pt idx="77">
                  <c:v>1.2305401857154392</c:v>
                </c:pt>
                <c:pt idx="78">
                  <c:v>1.2467396005470102</c:v>
                </c:pt>
                <c:pt idx="79">
                  <c:v>1.2639543546463829</c:v>
                </c:pt>
                <c:pt idx="80">
                  <c:v>1.2791463049675382</c:v>
                </c:pt>
                <c:pt idx="81">
                  <c:v>1.2953535962581741</c:v>
                </c:pt>
                <c:pt idx="82">
                  <c:v>1.31156351473751</c:v>
                </c:pt>
                <c:pt idx="83">
                  <c:v>1.3277760612574374</c:v>
                </c:pt>
                <c:pt idx="84">
                  <c:v>1.3439912366702162</c:v>
                </c:pt>
                <c:pt idx="85">
                  <c:v>1.3612227419862013</c:v>
                </c:pt>
                <c:pt idx="86">
                  <c:v>1.3764294775855788</c:v>
                </c:pt>
                <c:pt idx="87">
                  <c:v>1.3926525447948024</c:v>
                </c:pt>
                <c:pt idx="88">
                  <c:v>1.4088782443101577</c:v>
                </c:pt>
                <c:pt idx="89">
                  <c:v>1.4251065769860265</c:v>
                </c:pt>
                <c:pt idx="90">
                  <c:v>1.4413375436771725</c:v>
                </c:pt>
                <c:pt idx="91">
                  <c:v>1.457571145238775</c:v>
                </c:pt>
                <c:pt idx="92">
                  <c:v>1.4738073825264646</c:v>
                </c:pt>
                <c:pt idx="93">
                  <c:v>1.4900462563962429</c:v>
                </c:pt>
                <c:pt idx="94">
                  <c:v>1.5062877677045743</c:v>
                </c:pt>
                <c:pt idx="95">
                  <c:v>1.522531917308295</c:v>
                </c:pt>
                <c:pt idx="96">
                  <c:v>1.538778706064704</c:v>
                </c:pt>
                <c:pt idx="97">
                  <c:v>1.5540124681732668</c:v>
                </c:pt>
                <c:pt idx="98">
                  <c:v>1.5702643727291039</c:v>
                </c:pt>
                <c:pt idx="99">
                  <c:v>1.5875349158290193</c:v>
                </c:pt>
                <c:pt idx="100">
                  <c:v>1.603792269777254</c:v>
                </c:pt>
                <c:pt idx="101">
                  <c:v>1.6200522671708339</c:v>
                </c:pt>
                <c:pt idx="102">
                  <c:v>1.6352984162772102</c:v>
                </c:pt>
                <c:pt idx="103">
                  <c:v>1.6515635377931885</c:v>
                </c:pt>
                <c:pt idx="104">
                  <c:v>1.6678313052813336</c:v>
                </c:pt>
                <c:pt idx="105">
                  <c:v>1.6851187084005281</c:v>
                </c:pt>
                <c:pt idx="106">
                  <c:v>1.7013919359259948</c:v>
                </c:pt>
                <c:pt idx="107">
                  <c:v>1.7166504921910068</c:v>
                </c:pt>
                <c:pt idx="108">
                  <c:v>1.7329288521821811</c:v>
                </c:pt>
                <c:pt idx="109">
                  <c:v>1.7492098624548349</c:v>
                </c:pt>
                <c:pt idx="110">
                  <c:v>1.765493523872071</c:v>
                </c:pt>
                <c:pt idx="111">
                  <c:v>1.7827978199612196</c:v>
                </c:pt>
                <c:pt idx="112">
                  <c:v>1.7990869520919224</c:v>
                </c:pt>
                <c:pt idx="113">
                  <c:v>1.8143604236289512</c:v>
                </c:pt>
                <c:pt idx="114">
                  <c:v>1.8306546982642704</c:v>
                </c:pt>
                <c:pt idx="115">
                  <c:v>1.8469516283661322</c:v>
                </c:pt>
                <c:pt idx="116">
                  <c:v>1.8632512148002192</c:v>
                </c:pt>
                <c:pt idx="117">
                  <c:v>1.8805724369066874</c:v>
                </c:pt>
                <c:pt idx="118">
                  <c:v>1.8958583601297812</c:v>
                </c:pt>
                <c:pt idx="119">
                  <c:v>1.9121659207586943</c:v>
                </c:pt>
                <c:pt idx="120">
                  <c:v>1.92847614118671</c:v>
                </c:pt>
                <c:pt idx="121">
                  <c:v>1.9437693892475096</c:v>
                </c:pt>
                <c:pt idx="122">
                  <c:v>1.9600847655060851</c:v>
                </c:pt>
                <c:pt idx="123">
                  <c:v>1.977422769945212</c:v>
                </c:pt>
                <c:pt idx="124">
                  <c:v>1.993743638251626</c:v>
                </c:pt>
                <c:pt idx="125">
                  <c:v>2.0100671707002911</c:v>
                </c:pt>
                <c:pt idx="126">
                  <c:v>2.0253729027268021</c:v>
                </c:pt>
                <c:pt idx="127">
                  <c:v>2.0427222315043805</c:v>
                </c:pt>
                <c:pt idx="128">
                  <c:v>2.0580329628258505</c:v>
                </c:pt>
                <c:pt idx="129">
                  <c:v>2.0753879593218461</c:v>
                </c:pt>
                <c:pt idx="130">
                  <c:v>2.0917248255388308</c:v>
                </c:pt>
                <c:pt idx="131">
                  <c:v>2.108064361123879</c:v>
                </c:pt>
                <c:pt idx="132">
                  <c:v>2.1244065669494812</c:v>
                </c:pt>
                <c:pt idx="133">
                  <c:v>2.1407514438885094</c:v>
                </c:pt>
                <c:pt idx="134">
                  <c:v>2.1560771927090481</c:v>
                </c:pt>
                <c:pt idx="135">
                  <c:v>2.1724272474159716</c:v>
                </c:pt>
                <c:pt idx="136">
                  <c:v>2.1898021101216134</c:v>
                </c:pt>
                <c:pt idx="137">
                  <c:v>2.2061576802519069</c:v>
                </c:pt>
                <c:pt idx="138">
                  <c:v>2.2214934571157485</c:v>
                </c:pt>
                <c:pt idx="139">
                  <c:v>2.2378542117920444</c:v>
                </c:pt>
                <c:pt idx="140">
                  <c:v>2.2542176436493007</c:v>
                </c:pt>
                <c:pt idx="141">
                  <c:v>2.2705837535637947</c:v>
                </c:pt>
                <c:pt idx="142">
                  <c:v>2.2879756806843075</c:v>
                </c:pt>
                <c:pt idx="143">
                  <c:v>2.3043473168612665</c:v>
                </c:pt>
                <c:pt idx="144">
                  <c:v>2.3196981604202618</c:v>
                </c:pt>
                <c:pt idx="145">
                  <c:v>2.3360749913353835</c:v>
                </c:pt>
                <c:pt idx="146">
                  <c:v>2.3524545046957077</c:v>
                </c:pt>
                <c:pt idx="147">
                  <c:v>2.3688367013801441</c:v>
                </c:pt>
                <c:pt idx="148">
                  <c:v>2.3862457264675077</c:v>
                </c:pt>
                <c:pt idx="149">
                  <c:v>2.4016091482390154</c:v>
                </c:pt>
                <c:pt idx="150">
                  <c:v>2.4179994001733851</c:v>
                </c:pt>
                <c:pt idx="151">
                  <c:v>2.4343923389517377</c:v>
                </c:pt>
                <c:pt idx="152">
                  <c:v>2.4507879654550995</c:v>
                </c:pt>
                <c:pt idx="153">
                  <c:v>2.4671862805649774</c:v>
                </c:pt>
                <c:pt idx="154">
                  <c:v>2.4846124372702247</c:v>
                </c:pt>
                <c:pt idx="155">
                  <c:v>2.5010163004167763</c:v>
                </c:pt>
                <c:pt idx="156">
                  <c:v>2.5174228548720619</c:v>
                </c:pt>
                <c:pt idx="157">
                  <c:v>2.5328064447143599</c:v>
                </c:pt>
                <c:pt idx="158">
                  <c:v>2.5502440412423057</c:v>
                </c:pt>
                <c:pt idx="159">
                  <c:v>2.5656326813785459</c:v>
                </c:pt>
                <c:pt idx="160">
                  <c:v>2.5820498414519522</c:v>
                </c:pt>
                <c:pt idx="161">
                  <c:v>2.599496027708585</c:v>
                </c:pt>
                <c:pt idx="162">
                  <c:v>2.614892249506175</c:v>
                </c:pt>
                <c:pt idx="163">
                  <c:v>2.6313174992582322</c:v>
                </c:pt>
                <c:pt idx="164">
                  <c:v>2.6477454473417863</c:v>
                </c:pt>
                <c:pt idx="165">
                  <c:v>2.6631491000917569</c:v>
                </c:pt>
                <c:pt idx="166">
                  <c:v>2.6806094420506934</c:v>
                </c:pt>
                <c:pt idx="167">
                  <c:v>2.6970454904507717</c:v>
                </c:pt>
                <c:pt idx="168">
                  <c:v>2.7134842407317969</c:v>
                </c:pt>
                <c:pt idx="169">
                  <c:v>2.7299256937822496</c:v>
                </c:pt>
                <c:pt idx="170">
                  <c:v>2.7463698504910017</c:v>
                </c:pt>
                <c:pt idx="171">
                  <c:v>2.7628167117474094</c:v>
                </c:pt>
                <c:pt idx="172">
                  <c:v>2.7782381012451611</c:v>
                </c:pt>
                <c:pt idx="173">
                  <c:v>2.7946902050950508</c:v>
                </c:pt>
                <c:pt idx="174">
                  <c:v>2.8121735317024146</c:v>
                </c:pt>
                <c:pt idx="175">
                  <c:v>2.8286312200515105</c:v>
                </c:pt>
                <c:pt idx="176">
                  <c:v>2.8450916174015211</c:v>
                </c:pt>
                <c:pt idx="177">
                  <c:v>2.8605257010334437</c:v>
                </c:pt>
                <c:pt idx="178">
                  <c:v>2.8769913496113819</c:v>
                </c:pt>
                <c:pt idx="179">
                  <c:v>2.8934597098116317</c:v>
                </c:pt>
                <c:pt idx="180">
                  <c:v>2.9109603146566112</c:v>
                </c:pt>
                <c:pt idx="181">
                  <c:v>2.9274342703995249</c:v>
                </c:pt>
                <c:pt idx="182">
                  <c:v>2.9428810690812166</c:v>
                </c:pt>
                <c:pt idx="183">
                  <c:v>2.9593602847078415</c:v>
                </c:pt>
                <c:pt idx="184">
                  <c:v>2.9758422164275511</c:v>
                </c:pt>
                <c:pt idx="185">
                  <c:v>2.9923268651357997</c:v>
                </c:pt>
                <c:pt idx="186">
                  <c:v>3.0088142317285302</c:v>
                </c:pt>
                <c:pt idx="187">
                  <c:v>3.0253043171020941</c:v>
                </c:pt>
                <c:pt idx="188">
                  <c:v>3.0417971221532856</c:v>
                </c:pt>
                <c:pt idx="189">
                  <c:v>3.0582926477793788</c:v>
                </c:pt>
                <c:pt idx="190">
                  <c:v>3.0737596746867486</c:v>
                </c:pt>
                <c:pt idx="191">
                  <c:v>3.0902604739816462</c:v>
                </c:pt>
                <c:pt idx="192">
                  <c:v>3.1077955570861397</c:v>
                </c:pt>
                <c:pt idx="193">
                  <c:v>3.1243019739931812</c:v>
                </c:pt>
                <c:pt idx="194">
                  <c:v>3.140811115968019</c:v>
                </c:pt>
                <c:pt idx="195">
                  <c:v>3.1573229839105958</c:v>
                </c:pt>
                <c:pt idx="196">
                  <c:v>3.1728053366398368</c:v>
                </c:pt>
                <c:pt idx="197">
                  <c:v>3.1903549013008279</c:v>
                </c:pt>
                <c:pt idx="198">
                  <c:v>3.2068749525505624</c:v>
                </c:pt>
                <c:pt idx="199">
                  <c:v>3.2233977333721513</c:v>
                </c:pt>
                <c:pt idx="200">
                  <c:v>3.2399232446677697</c:v>
                </c:pt>
                <c:pt idx="201">
                  <c:v>3.2554183921350988</c:v>
                </c:pt>
                <c:pt idx="202">
                  <c:v>3.2719491962930398</c:v>
                </c:pt>
                <c:pt idx="203">
                  <c:v>3.2884827335776667</c:v>
                </c:pt>
                <c:pt idx="204">
                  <c:v>3.3060526126490819</c:v>
                </c:pt>
                <c:pt idx="205">
                  <c:v>3.3225917898627237</c:v>
                </c:pt>
                <c:pt idx="206">
                  <c:v>3.3380997532329766</c:v>
                </c:pt>
                <c:pt idx="207">
                  <c:v>3.3546442320679248</c:v>
                </c:pt>
                <c:pt idx="208">
                  <c:v>3.3711914485536196</c:v>
                </c:pt>
                <c:pt idx="209">
                  <c:v>3.3867069511577306</c:v>
                </c:pt>
                <c:pt idx="210">
                  <c:v>3.4032594744207882</c:v>
                </c:pt>
                <c:pt idx="211">
                  <c:v>3.4208495329789557</c:v>
                </c:pt>
                <c:pt idx="212">
                  <c:v>3.4374077091336814</c:v>
                </c:pt>
                <c:pt idx="213">
                  <c:v>3.4539686274744565</c:v>
                </c:pt>
                <c:pt idx="214">
                  <c:v>3.4705322889096717</c:v>
                </c:pt>
                <c:pt idx="215">
                  <c:v>3.4870986943482132</c:v>
                </c:pt>
                <c:pt idx="216">
                  <c:v>3.5036678446993741</c:v>
                </c:pt>
                <c:pt idx="217">
                  <c:v>3.5212755755744487</c:v>
                </c:pt>
                <c:pt idx="218">
                  <c:v>3.5378503901816618</c:v>
                </c:pt>
                <c:pt idx="219">
                  <c:v>3.553391774328611</c:v>
                </c:pt>
                <c:pt idx="220">
                  <c:v>3.5699719134325152</c:v>
                </c:pt>
                <c:pt idx="221">
                  <c:v>3.5865548020024063</c:v>
                </c:pt>
                <c:pt idx="222">
                  <c:v>3.6031404409503405</c:v>
                </c:pt>
                <c:pt idx="223">
                  <c:v>3.6207656969509721</c:v>
                </c:pt>
                <c:pt idx="224">
                  <c:v>3.6363199736306937</c:v>
                </c:pt>
                <c:pt idx="225">
                  <c:v>3.65291386918945</c:v>
                </c:pt>
                <c:pt idx="226">
                  <c:v>3.6695105187789228</c:v>
                </c:pt>
                <c:pt idx="227">
                  <c:v>3.6861099233133952</c:v>
                </c:pt>
                <c:pt idx="228">
                  <c:v>3.702712083707651</c:v>
                </c:pt>
                <c:pt idx="229">
                  <c:v>3.7182791127715951</c:v>
                </c:pt>
                <c:pt idx="230">
                  <c:v>3.7359246757367868</c:v>
                </c:pt>
                <c:pt idx="231">
                  <c:v>3.75253510920348</c:v>
                </c:pt>
                <c:pt idx="232">
                  <c:v>3.7681098967689022</c:v>
                </c:pt>
                <c:pt idx="233">
                  <c:v>3.7847256776449747</c:v>
                </c:pt>
                <c:pt idx="234">
                  <c:v>3.8013442198216172</c:v>
                </c:pt>
                <c:pt idx="235">
                  <c:v>3.8179655242167478</c:v>
                </c:pt>
                <c:pt idx="236">
                  <c:v>3.8356286877352486</c:v>
                </c:pt>
                <c:pt idx="237">
                  <c:v>3.8512164233364627</c:v>
                </c:pt>
                <c:pt idx="238">
                  <c:v>3.8678460198991944</c:v>
                </c:pt>
                <c:pt idx="239">
                  <c:v>3.8844783823567188</c:v>
                </c:pt>
                <c:pt idx="240">
                  <c:v>3.9011135116292346</c:v>
                </c:pt>
                <c:pt idx="241">
                  <c:v>3.917751408637443</c:v>
                </c:pt>
                <c:pt idx="242">
                  <c:v>3.9343920743024738</c:v>
                </c:pt>
                <c:pt idx="243">
                  <c:v>3.9510355095459122</c:v>
                </c:pt>
                <c:pt idx="244">
                  <c:v>3.9676817152898427</c:v>
                </c:pt>
                <c:pt idx="245">
                  <c:v>3.9843306924567621</c:v>
                </c:pt>
                <c:pt idx="246">
                  <c:v>4.0009824419696729</c:v>
                </c:pt>
                <c:pt idx="247">
                  <c:v>4.0165959758124972</c:v>
                </c:pt>
                <c:pt idx="248">
                  <c:v>4.0342942617276547</c:v>
                </c:pt>
                <c:pt idx="249">
                  <c:v>4.0509543338209939</c:v>
                </c:pt>
                <c:pt idx="250">
                  <c:v>4.0676171819568641</c:v>
                </c:pt>
                <c:pt idx="251">
                  <c:v>4.0842828070605313</c:v>
                </c:pt>
                <c:pt idx="252">
                  <c:v>4.0999093534693243</c:v>
                </c:pt>
                <c:pt idx="253">
                  <c:v>4.1165803615829475</c:v>
                </c:pt>
                <c:pt idx="254">
                  <c:v>4.133254149385106</c:v>
                </c:pt>
                <c:pt idx="255">
                  <c:v>4.1509730956753099</c:v>
                </c:pt>
                <c:pt idx="256">
                  <c:v>4.1666100677639015</c:v>
                </c:pt>
                <c:pt idx="257">
                  <c:v>4.1832922001961554</c:v>
                </c:pt>
                <c:pt idx="258">
                  <c:v>4.1999771160281831</c:v>
                </c:pt>
                <c:pt idx="259">
                  <c:v>4.2166648161889437</c:v>
                </c:pt>
                <c:pt idx="260">
                  <c:v>4.2333553016078618</c:v>
                </c:pt>
                <c:pt idx="261">
                  <c:v>4.2510919952216781</c:v>
                </c:pt>
                <c:pt idx="262">
                  <c:v>4.2667446319402851</c:v>
                </c:pt>
                <c:pt idx="263">
                  <c:v>4.2834434787149913</c:v>
                </c:pt>
                <c:pt idx="264">
                  <c:v>4.3001451144702569</c:v>
                </c:pt>
                <c:pt idx="265">
                  <c:v>4.3168495401378699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4.3669795659393875</c:v>
                </c:pt>
                <c:pt idx="269">
                  <c:v>4.3836951605833434</c:v>
                </c:pt>
                <c:pt idx="270">
                  <c:v>4.4004135498054913</c:v>
                </c:pt>
                <c:pt idx="271">
                  <c:v>4.4160895785769778</c:v>
                </c:pt>
                <c:pt idx="272">
                  <c:v>4.433858715723078</c:v>
                </c:pt>
                <c:pt idx="273">
                  <c:v>4.4495399886564018</c:v>
                </c:pt>
                <c:pt idx="274">
                  <c:v>4.4673150711743572</c:v>
                </c:pt>
                <c:pt idx="275">
                  <c:v>4.4840474473153735</c:v>
                </c:pt>
                <c:pt idx="276">
                  <c:v>4.5007826236490596</c:v>
                </c:pt>
                <c:pt idx="277">
                  <c:v>4.5175206011127944</c:v>
                </c:pt>
                <c:pt idx="278">
                  <c:v>4.5332149998141222</c:v>
                </c:pt>
                <c:pt idx="279">
                  <c:v>4.5499584071366135</c:v>
                </c:pt>
                <c:pt idx="280">
                  <c:v>4.5677513496652535</c:v>
                </c:pt>
                <c:pt idx="281">
                  <c:v>4.5845005410325204</c:v>
                </c:pt>
                <c:pt idx="282">
                  <c:v>4.6012525382238501</c:v>
                </c:pt>
                <c:pt idx="283">
                  <c:v>4.6180073421794869</c:v>
                </c:pt>
                <c:pt idx="284">
                  <c:v>4.6337175208365275</c:v>
                </c:pt>
                <c:pt idx="285">
                  <c:v>4.6515253741468774</c:v>
                </c:pt>
                <c:pt idx="286">
                  <c:v>4.6682886040414502</c:v>
                </c:pt>
                <c:pt idx="287">
                  <c:v>4.685054644465918</c:v>
                </c:pt>
                <c:pt idx="288">
                  <c:v>4.7018234963628913</c:v>
                </c:pt>
                <c:pt idx="289">
                  <c:v>4.7185951606754086</c:v>
                </c:pt>
                <c:pt idx="290">
                  <c:v>4.7353696383470307</c:v>
                </c:pt>
                <c:pt idx="291">
                  <c:v>4.7510982671051734</c:v>
                </c:pt>
                <c:pt idx="292">
                  <c:v>4.7678781983468328</c:v>
                </c:pt>
                <c:pt idx="293">
                  <c:v>4.7857099609589202</c:v>
                </c:pt>
                <c:pt idx="294">
                  <c:v>4.8024957015117602</c:v>
                </c:pt>
                <c:pt idx="295">
                  <c:v>4.8192842601485149</c:v>
                </c:pt>
                <c:pt idx="296">
                  <c:v>4.8350260941046725</c:v>
                </c:pt>
                <c:pt idx="297">
                  <c:v>4.8518201154725444</c:v>
                </c:pt>
                <c:pt idx="298">
                  <c:v>4.8686169577057088</c:v>
                </c:pt>
                <c:pt idx="299">
                  <c:v>4.886466694469485</c:v>
                </c:pt>
                <c:pt idx="300">
                  <c:v>4.9032693577311317</c:v>
                </c:pt>
                <c:pt idx="301">
                  <c:v>4.9190244190771786</c:v>
                </c:pt>
                <c:pt idx="302">
                  <c:v>4.9358325542541497</c:v>
                </c:pt>
                <c:pt idx="303">
                  <c:v>4.952643515040152</c:v>
                </c:pt>
                <c:pt idx="304">
                  <c:v>4.9694573023853472</c:v>
                </c:pt>
                <c:pt idx="305">
                  <c:v>4.987325049572731</c:v>
                </c:pt>
                <c:pt idx="306">
                  <c:v>5.0041446696992198</c:v>
                </c:pt>
                <c:pt idx="307">
                  <c:v>5.0199156332852093</c:v>
                </c:pt>
                <c:pt idx="308">
                  <c:v>5.0367407363786612</c:v>
                </c:pt>
                <c:pt idx="309">
                  <c:v>5.0535686707894216</c:v>
                </c:pt>
                <c:pt idx="310">
                  <c:v>5.070399437470579</c:v>
                </c:pt>
                <c:pt idx="311">
                  <c:v>5.0882852314633933</c:v>
                </c:pt>
                <c:pt idx="312">
                  <c:v>5.1040694714587005</c:v>
                </c:pt>
                <c:pt idx="313">
                  <c:v>5.1209087406742038</c:v>
                </c:pt>
                <c:pt idx="314">
                  <c:v>5.1377508459771777</c:v>
                </c:pt>
                <c:pt idx="315">
                  <c:v>5.1545957883230757</c:v>
                </c:pt>
                <c:pt idx="316">
                  <c:v>5.1703904992337391</c:v>
                </c:pt>
                <c:pt idx="317">
                  <c:v>5.1882941879680118</c:v>
                </c:pt>
                <c:pt idx="318">
                  <c:v>5.205147647180393</c:v>
                </c:pt>
                <c:pt idx="319">
                  <c:v>5.2220039472624507</c:v>
                </c:pt>
                <c:pt idx="320">
                  <c:v>5.2378093095279121</c:v>
                </c:pt>
                <c:pt idx="321">
                  <c:v>5.2546711165212443</c:v>
                </c:pt>
                <c:pt idx="322">
                  <c:v>5.2715357671994418</c:v>
                </c:pt>
                <c:pt idx="323">
                  <c:v>5.2894575754524382</c:v>
                </c:pt>
                <c:pt idx="324">
                  <c:v>5.3063280942608966</c:v>
                </c:pt>
                <c:pt idx="325">
                  <c:v>5.3232014596936628</c:v>
                </c:pt>
                <c:pt idx="326">
                  <c:v>5.34007767271153</c:v>
                </c:pt>
                <c:pt idx="327">
                  <c:v>5.3559017094563126</c:v>
                </c:pt>
                <c:pt idx="328">
                  <c:v>5.3727834424062824</c:v>
                </c:pt>
                <c:pt idx="329">
                  <c:v>5.389668025766543</c:v>
                </c:pt>
                <c:pt idx="330">
                  <c:v>5.4076110198671081</c:v>
                </c:pt>
                <c:pt idx="331">
                  <c:v>5.4245014852395776</c:v>
                </c:pt>
                <c:pt idx="332">
                  <c:v>5.4413948039722149</c:v>
                </c:pt>
                <c:pt idx="333">
                  <c:v>5.4582909770292281</c:v>
                </c:pt>
                <c:pt idx="334">
                  <c:v>5.4751900053753104</c:v>
                </c:pt>
                <c:pt idx="335">
                  <c:v>5.4910354384905578</c:v>
                </c:pt>
                <c:pt idx="336">
                  <c:v>5.5089966317960011</c:v>
                </c:pt>
                <c:pt idx="337">
                  <c:v>5.5259042318024685</c:v>
                </c:pt>
                <c:pt idx="338">
                  <c:v>5.5428146909617251</c:v>
                </c:pt>
                <c:pt idx="339">
                  <c:v>5.5597280102409492</c:v>
                </c:pt>
                <c:pt idx="340">
                  <c:v>5.5755868454956019</c:v>
                </c:pt>
                <c:pt idx="341">
                  <c:v>5.5925057090113111</c:v>
                </c:pt>
                <c:pt idx="342">
                  <c:v>5.610485138477264</c:v>
                </c:pt>
                <c:pt idx="343">
                  <c:v>5.6274099079176754</c:v>
                </c:pt>
                <c:pt idx="344">
                  <c:v>5.6443375423211988</c:v>
                </c:pt>
                <c:pt idx="345">
                  <c:v>5.6612680426579178</c:v>
                </c:pt>
                <c:pt idx="346">
                  <c:v>5.6771429904362192</c:v>
                </c:pt>
                <c:pt idx="347">
                  <c:v>5.6940790462810096</c:v>
                </c:pt>
                <c:pt idx="348">
                  <c:v>5.7120767489757833</c:v>
                </c:pt>
                <c:pt idx="349">
                  <c:v>5.7290187227562415</c:v>
                </c:pt>
                <c:pt idx="350">
                  <c:v>5.7459635673278422</c:v>
                </c:pt>
                <c:pt idx="351">
                  <c:v>5.7629112836636418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5.8317909324514972</c:v>
                </c:pt>
                <c:pt idx="356">
                  <c:v>5.8476929758975835</c:v>
                </c:pt>
                <c:pt idx="357">
                  <c:v>5.864657943280716</c:v>
                </c:pt>
                <c:pt idx="358">
                  <c:v>5.8816257892533779</c:v>
                </c:pt>
                <c:pt idx="359">
                  <c:v>5.8985965147926294</c:v>
                </c:pt>
                <c:pt idx="360">
                  <c:v>5.9155701208759899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5.9665082321734983</c:v>
                </c:pt>
                <c:pt idx="364">
                  <c:v>5.983493370218584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6.0344661009118985</c:v>
                </c:pt>
                <c:pt idx="368">
                  <c:v>6.05146278659912</c:v>
                </c:pt>
                <c:pt idx="369">
                  <c:v>6.0684623616506892</c:v>
                </c:pt>
                <c:pt idx="370">
                  <c:v>6.085464827049119</c:v>
                </c:pt>
                <c:pt idx="371">
                  <c:v>6.1024701837774611</c:v>
                </c:pt>
                <c:pt idx="372">
                  <c:v>6.1194784328192213</c:v>
                </c:pt>
                <c:pt idx="373">
                  <c:v>6.1364895751584543</c:v>
                </c:pt>
                <c:pt idx="374">
                  <c:v>6.1535036117796693</c:v>
                </c:pt>
                <c:pt idx="375">
                  <c:v>6.1705205436679265</c:v>
                </c:pt>
                <c:pt idx="376">
                  <c:v>6.1875403718087529</c:v>
                </c:pt>
                <c:pt idx="377">
                  <c:v>6.2045630971881787</c:v>
                </c:pt>
                <c:pt idx="378">
                  <c:v>6.2215887207927745</c:v>
                </c:pt>
                <c:pt idx="379">
                  <c:v>6.2375528759769798</c:v>
                </c:pt>
                <c:pt idx="380">
                  <c:v>6.2556486666261293</c:v>
                </c:pt>
                <c:pt idx="381">
                  <c:v>6.2726829908305008</c:v>
                </c:pt>
                <c:pt idx="382">
                  <c:v>6.2897202172112703</c:v>
                </c:pt>
                <c:pt idx="383">
                  <c:v>6.3067603467574802</c:v>
                </c:pt>
                <c:pt idx="384">
                  <c:v>6.322738105751009</c:v>
                </c:pt>
                <c:pt idx="385">
                  <c:v>6.3397838629967715</c:v>
                </c:pt>
                <c:pt idx="386">
                  <c:v>6.3578981642871328</c:v>
                </c:pt>
                <c:pt idx="387">
                  <c:v>6.3749499163959804</c:v>
                </c:pt>
                <c:pt idx="388">
                  <c:v>6.392004576623207</c:v>
                </c:pt>
                <c:pt idx="389">
                  <c:v>6.409062145960946</c:v>
                </c:pt>
                <c:pt idx="390">
                  <c:v>6.4250562601610275</c:v>
                </c:pt>
                <c:pt idx="391">
                  <c:v>6.4421194687254939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6.4943936640664957</c:v>
                </c:pt>
                <c:pt idx="395">
                  <c:v>6.5114687089299679</c:v>
                </c:pt>
                <c:pt idx="396">
                  <c:v>6.5285466698629504</c:v>
                </c:pt>
                <c:pt idx="397">
                  <c:v>6.5456275478615993</c:v>
                </c:pt>
                <c:pt idx="398">
                  <c:v>6.562711343922631</c:v>
                </c:pt>
                <c:pt idx="399">
                  <c:v>6.5797980590432212</c:v>
                </c:pt>
                <c:pt idx="400">
                  <c:v>6.5968876942211079</c:v>
                </c:pt>
                <c:pt idx="401">
                  <c:v>6.6139802504545067</c:v>
                </c:pt>
                <c:pt idx="402">
                  <c:v>6.6310757287421387</c:v>
                </c:pt>
                <c:pt idx="403">
                  <c:v>6.6471053943442051</c:v>
                </c:pt>
                <c:pt idx="404">
                  <c:v>6.6652754554776665</c:v>
                </c:pt>
                <c:pt idx="405">
                  <c:v>6.6823797059255963</c:v>
                </c:pt>
                <c:pt idx="406">
                  <c:v>6.6994868824278369</c:v>
                </c:pt>
                <c:pt idx="407">
                  <c:v>6.7165969859857091</c:v>
                </c:pt>
                <c:pt idx="408">
                  <c:v>6.732640367323163</c:v>
                </c:pt>
                <c:pt idx="409">
                  <c:v>6.7508259782760911</c:v>
                </c:pt>
                <c:pt idx="410">
                  <c:v>6.7668748524820135</c:v>
                </c:pt>
                <c:pt idx="411">
                  <c:v>6.7850666908174428</c:v>
                </c:pt>
                <c:pt idx="412">
                  <c:v>6.8021914446909619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6.8525123755122888</c:v>
                </c:pt>
                <c:pt idx="416">
                  <c:v>6.8696486841791344</c:v>
                </c:pt>
                <c:pt idx="417">
                  <c:v>6.8878592302780399</c:v>
                </c:pt>
                <c:pt idx="418">
                  <c:v>6.9050015976809567</c:v>
                </c:pt>
                <c:pt idx="419">
                  <c:v>6.9221469041953156</c:v>
                </c:pt>
                <c:pt idx="420">
                  <c:v>6.9392951508291185</c:v>
                </c:pt>
                <c:pt idx="421">
                  <c:v>6.9564463385909159</c:v>
                </c:pt>
                <c:pt idx="422">
                  <c:v>6.9736004684897379</c:v>
                </c:pt>
                <c:pt idx="423">
                  <c:v>6.9907575415351753</c:v>
                </c:pt>
                <c:pt idx="424">
                  <c:v>7.0089901575907039</c:v>
                </c:pt>
                <c:pt idx="425">
                  <c:v>7.0261533040666482</c:v>
                </c:pt>
                <c:pt idx="426">
                  <c:v>7.0422464296545932</c:v>
                </c:pt>
                <c:pt idx="427">
                  <c:v>7.0594152853925287</c:v>
                </c:pt>
                <c:pt idx="428">
                  <c:v>7.0765870893327172</c:v>
                </c:pt>
                <c:pt idx="429">
                  <c:v>7.0937618424878623</c:v>
                </c:pt>
                <c:pt idx="430">
                  <c:v>7.1120132503125539</c:v>
                </c:pt>
                <c:pt idx="431">
                  <c:v>7.1281202004963644</c:v>
                </c:pt>
                <c:pt idx="432">
                  <c:v>7.1463778808550993</c:v>
                </c:pt>
                <c:pt idx="433">
                  <c:v>7.1624903675300198</c:v>
                </c:pt>
                <c:pt idx="434">
                  <c:v>7.1796798819685685</c:v>
                </c:pt>
                <c:pt idx="435">
                  <c:v>7.1968723517091826</c:v>
                </c:pt>
                <c:pt idx="436">
                  <c:v>7.2140677777682374</c:v>
                </c:pt>
                <c:pt idx="437">
                  <c:v>7.2312661611626003</c:v>
                </c:pt>
                <c:pt idx="438">
                  <c:v>7.2484675029096595</c:v>
                </c:pt>
                <c:pt idx="439">
                  <c:v>7.2656718040273693</c:v>
                </c:pt>
                <c:pt idx="440">
                  <c:v>7.282879065534158</c:v>
                </c:pt>
                <c:pt idx="441">
                  <c:v>7.300089288449028</c:v>
                </c:pt>
                <c:pt idx="442">
                  <c:v>7.3173024737914636</c:v>
                </c:pt>
                <c:pt idx="443">
                  <c:v>7.3345186225815162</c:v>
                </c:pt>
                <c:pt idx="444">
                  <c:v>7.3517377358397376</c:v>
                </c:pt>
                <c:pt idx="445">
                  <c:v>7.368959814587198</c:v>
                </c:pt>
                <c:pt idx="446">
                  <c:v>7.3861848598455353</c:v>
                </c:pt>
                <c:pt idx="447">
                  <c:v>7.4034128726368689</c:v>
                </c:pt>
                <c:pt idx="448">
                  <c:v>7.4206438539838935</c:v>
                </c:pt>
                <c:pt idx="449">
                  <c:v>7.4389550254653214</c:v>
                </c:pt>
                <c:pt idx="450">
                  <c:v>7.4561921326904814</c:v>
                </c:pt>
                <c:pt idx="451">
                  <c:v>7.4723546195936548</c:v>
                </c:pt>
                <c:pt idx="452">
                  <c:v>7.4895974854006591</c:v>
                </c:pt>
                <c:pt idx="453">
                  <c:v>7.5068433248846311</c:v>
                </c:pt>
                <c:pt idx="454">
                  <c:v>7.5240921390714295</c:v>
                </c:pt>
                <c:pt idx="455">
                  <c:v>7.5424222646841139</c:v>
                </c:pt>
                <c:pt idx="456">
                  <c:v>7.5596772174375753</c:v>
                </c:pt>
                <c:pt idx="457">
                  <c:v>7.5758564401151505</c:v>
                </c:pt>
                <c:pt idx="458">
                  <c:v>7.5931171633823009</c:v>
                </c:pt>
                <c:pt idx="459">
                  <c:v>7.6103808664894901</c:v>
                </c:pt>
                <c:pt idx="460">
                  <c:v>7.6276475504657331</c:v>
                </c:pt>
                <c:pt idx="461">
                  <c:v>7.6459966694896657</c:v>
                </c:pt>
                <c:pt idx="462">
                  <c:v>7.6621898651442617</c:v>
                </c:pt>
                <c:pt idx="463">
                  <c:v>7.6794654979072687</c:v>
                </c:pt>
                <c:pt idx="464">
                  <c:v>7.6967441156608443</c:v>
                </c:pt>
                <c:pt idx="465">
                  <c:v>7.714025719436675</c:v>
                </c:pt>
                <c:pt idx="466">
                  <c:v>7.7313103102670251</c:v>
                </c:pt>
                <c:pt idx="467">
                  <c:v>7.7485978891846523</c:v>
                </c:pt>
                <c:pt idx="468">
                  <c:v>7.7658884572228928</c:v>
                </c:pt>
                <c:pt idx="469">
                  <c:v>7.783182015415588</c:v>
                </c:pt>
                <c:pt idx="470">
                  <c:v>7.8004785647971104</c:v>
                </c:pt>
                <c:pt idx="471">
                  <c:v>7.817778106402395</c:v>
                </c:pt>
                <c:pt idx="472">
                  <c:v>7.8350806412669183</c:v>
                </c:pt>
                <c:pt idx="473">
                  <c:v>7.8523861704266658</c:v>
                </c:pt>
                <c:pt idx="474">
                  <c:v>7.8707765771769331</c:v>
                </c:pt>
                <c:pt idx="475">
                  <c:v>7.8880882853447627</c:v>
                </c:pt>
                <c:pt idx="476">
                  <c:v>7.9054029909839212</c:v>
                </c:pt>
                <c:pt idx="477">
                  <c:v>7.9216382507566783</c:v>
                </c:pt>
                <c:pt idx="478">
                  <c:v>7.9389587669513535</c:v>
                </c:pt>
                <c:pt idx="479">
                  <c:v>7.9573651031138466</c:v>
                </c:pt>
                <c:pt idx="480">
                  <c:v>7.9746918090255372</c:v>
                </c:pt>
                <c:pt idx="481">
                  <c:v>7.9920215176048774</c:v>
                </c:pt>
                <c:pt idx="482">
                  <c:v>8.0093542298927414</c:v>
                </c:pt>
                <c:pt idx="483">
                  <c:v>8.0256063765662145</c:v>
                </c:pt>
                <c:pt idx="484">
                  <c:v>8.0440286697603458</c:v>
                </c:pt>
                <c:pt idx="485">
                  <c:v>8.0602864532099634</c:v>
                </c:pt>
                <c:pt idx="486">
                  <c:v>8.0787151369662862</c:v>
                </c:pt>
                <c:pt idx="487">
                  <c:v>8.0960628834291128</c:v>
                </c:pt>
                <c:pt idx="488">
                  <c:v>8.1134136398571837</c:v>
                </c:pt>
                <c:pt idx="489">
                  <c:v>8.1307674072951688</c:v>
                </c:pt>
                <c:pt idx="490">
                  <c:v>8.148124186788321</c:v>
                </c:pt>
                <c:pt idx="491">
                  <c:v>8.1654839793823886</c:v>
                </c:pt>
                <c:pt idx="492">
                  <c:v>8.1839320616480453</c:v>
                </c:pt>
                <c:pt idx="493">
                  <c:v>8.2002126080591413</c:v>
                </c:pt>
                <c:pt idx="494">
                  <c:v>8.2175814462360961</c:v>
                </c:pt>
                <c:pt idx="495">
                  <c:v>8.2349533017025216</c:v>
                </c:pt>
                <c:pt idx="496">
                  <c:v>8.2523281755069089</c:v>
                </c:pt>
                <c:pt idx="497">
                  <c:v>8.2697060686983139</c:v>
                </c:pt>
                <c:pt idx="498">
                  <c:v>8.2881733897399954</c:v>
                </c:pt>
                <c:pt idx="499">
                  <c:v>8.3055575137325839</c:v>
                </c:pt>
                <c:pt idx="500">
                  <c:v>8.3229446603283037</c:v>
                </c:pt>
                <c:pt idx="501">
                  <c:v>8.3392478563342625</c:v>
                </c:pt>
                <c:pt idx="502">
                  <c:v>8.3577280255347581</c:v>
                </c:pt>
                <c:pt idx="503">
                  <c:v>8.374036893789814</c:v>
                </c:pt>
                <c:pt idx="504">
                  <c:v>8.3914359521096706</c:v>
                </c:pt>
                <c:pt idx="505">
                  <c:v>8.4099257691675415</c:v>
                </c:pt>
                <c:pt idx="506">
                  <c:v>8.4273310734779621</c:v>
                </c:pt>
                <c:pt idx="507">
                  <c:v>8.4447394077619471</c:v>
                </c:pt>
                <c:pt idx="508">
                  <c:v>8.4610624739229294</c:v>
                </c:pt>
                <c:pt idx="509">
                  <c:v>8.478476681783734</c:v>
                </c:pt>
                <c:pt idx="510">
                  <c:v>8.4958939227190964</c:v>
                </c:pt>
                <c:pt idx="511">
                  <c:v>8.5144030657441796</c:v>
                </c:pt>
                <c:pt idx="512">
                  <c:v>8.5318265657338053</c:v>
                </c:pt>
                <c:pt idx="513">
                  <c:v>8.5492531020359976</c:v>
                </c:pt>
                <c:pt idx="514">
                  <c:v>8.5655932383490896</c:v>
                </c:pt>
                <c:pt idx="515">
                  <c:v>8.5841152878123328</c:v>
                </c:pt>
                <c:pt idx="516">
                  <c:v>8.6004611221128631</c:v>
                </c:pt>
                <c:pt idx="517">
                  <c:v>8.6189896315472936</c:v>
                </c:pt>
                <c:pt idx="518">
                  <c:v>8.6364313652998437</c:v>
                </c:pt>
                <c:pt idx="519">
                  <c:v>8.6538761417238508</c:v>
                </c:pt>
                <c:pt idx="520">
                  <c:v>8.6713239618810949</c:v>
                </c:pt>
                <c:pt idx="521">
                  <c:v>8.6876840585512198</c:v>
                </c:pt>
                <c:pt idx="522">
                  <c:v>8.7051377789651045</c:v>
                </c:pt>
                <c:pt idx="523">
                  <c:v>8.7236856953780855</c:v>
                </c:pt>
                <c:pt idx="524">
                  <c:v>8.7411457010969507</c:v>
                </c:pt>
                <c:pt idx="525">
                  <c:v>8.7586087558661809</c:v>
                </c:pt>
                <c:pt idx="526">
                  <c:v>8.7760748607508727</c:v>
                </c:pt>
                <c:pt idx="527">
                  <c:v>8.7924521051523392</c:v>
                </c:pt>
                <c:pt idx="528">
                  <c:v>8.809924122668809</c:v>
                </c:pt>
                <c:pt idx="529">
                  <c:v>8.8273991934327007</c:v>
                </c:pt>
                <c:pt idx="530">
                  <c:v>8.8459698027659126</c:v>
                </c:pt>
                <c:pt idx="531">
                  <c:v>8.863451174224025</c:v>
                </c:pt>
                <c:pt idx="532">
                  <c:v>8.8809356021999459</c:v>
                </c:pt>
                <c:pt idx="533">
                  <c:v>8.89842308776268</c:v>
                </c:pt>
                <c:pt idx="534">
                  <c:v>8.9159136319818177</c:v>
                </c:pt>
                <c:pt idx="535">
                  <c:v>8.9334072359275112</c:v>
                </c:pt>
                <c:pt idx="536">
                  <c:v>8.9519975438693553</c:v>
                </c:pt>
                <c:pt idx="537">
                  <c:v>8.9684036272818677</c:v>
                </c:pt>
                <c:pt idx="538">
                  <c:v>8.9859064168336342</c:v>
                </c:pt>
                <c:pt idx="539">
                  <c:v>9.0034122703981048</c:v>
                </c:pt>
                <c:pt idx="540">
                  <c:v>9.0209211890482539</c:v>
                </c:pt>
                <c:pt idx="541">
                  <c:v>9.0384331738575732</c:v>
                </c:pt>
                <c:pt idx="542">
                  <c:v>9.0559482259001669</c:v>
                </c:pt>
                <c:pt idx="543">
                  <c:v>9.0745613306745163</c:v>
                </c:pt>
                <c:pt idx="544">
                  <c:v>9.0920827122802841</c:v>
                </c:pt>
                <c:pt idx="545">
                  <c:v>9.1085117961767548</c:v>
                </c:pt>
                <c:pt idx="546">
                  <c:v>9.1260391279044626</c:v>
                </c:pt>
                <c:pt idx="547">
                  <c:v>9.1435695322443102</c:v>
                </c:pt>
                <c:pt idx="548">
                  <c:v>9.1611030102737487</c:v>
                </c:pt>
                <c:pt idx="549">
                  <c:v>9.1797356997371651</c:v>
                </c:pt>
                <c:pt idx="550">
                  <c:v>9.196179191714176</c:v>
                </c:pt>
                <c:pt idx="551">
                  <c:v>9.2137218972829178</c:v>
                </c:pt>
                <c:pt idx="552">
                  <c:v>9.2312676808568312</c:v>
                </c:pt>
                <c:pt idx="553">
                  <c:v>9.2488165435162024</c:v>
                </c:pt>
                <c:pt idx="554">
                  <c:v>9.2663684863419338</c:v>
                </c:pt>
                <c:pt idx="555">
                  <c:v>9.2850208017518057</c:v>
                </c:pt>
                <c:pt idx="556">
                  <c:v>9.302579100836688</c:v>
                </c:pt>
                <c:pt idx="557">
                  <c:v>9.3201404834016657</c:v>
                </c:pt>
                <c:pt idx="558">
                  <c:v>9.3377049505299077</c:v>
                </c:pt>
                <c:pt idx="559">
                  <c:v>9.3552725033052013</c:v>
                </c:pt>
                <c:pt idx="560">
                  <c:v>9.3728431428118579</c:v>
                </c:pt>
                <c:pt idx="561">
                  <c:v>9.3915153306424166</c:v>
                </c:pt>
                <c:pt idx="562">
                  <c:v>9.4090923399595479</c:v>
                </c:pt>
                <c:pt idx="563">
                  <c:v>9.4255735925720483</c:v>
                </c:pt>
                <c:pt idx="564">
                  <c:v>9.4431565898590204</c:v>
                </c:pt>
                <c:pt idx="565">
                  <c:v>9.4607426793076197</c:v>
                </c:pt>
                <c:pt idx="566">
                  <c:v>9.4783318620056409</c:v>
                </c:pt>
                <c:pt idx="567">
                  <c:v>9.4970237591226887</c:v>
                </c:pt>
                <c:pt idx="568">
                  <c:v>9.5146193250854676</c:v>
                </c:pt>
                <c:pt idx="569">
                  <c:v>9.5322179876325439</c:v>
                </c:pt>
                <c:pt idx="570">
                  <c:v>9.549819747854011</c:v>
                </c:pt>
                <c:pt idx="571">
                  <c:v>9.5663242123491106</c:v>
                </c:pt>
                <c:pt idx="572">
                  <c:v>9.5839319774189704</c:v>
                </c:pt>
                <c:pt idx="573">
                  <c:v>9.6026436254744461</c:v>
                </c:pt>
                <c:pt idx="574">
                  <c:v>9.6202577873060697</c:v>
                </c:pt>
                <c:pt idx="575">
                  <c:v>9.6378750522712497</c:v>
                </c:pt>
                <c:pt idx="576">
                  <c:v>9.6543940574242093</c:v>
                </c:pt>
                <c:pt idx="577">
                  <c:v>9.67201733782316</c:v>
                </c:pt>
                <c:pt idx="578">
                  <c:v>9.6896437245696809</c:v>
                </c:pt>
                <c:pt idx="579">
                  <c:v>9.7083751653477179</c:v>
                </c:pt>
                <c:pt idx="580">
                  <c:v>9.7260079623958209</c:v>
                </c:pt>
                <c:pt idx="581">
                  <c:v>9.7425415338502432</c:v>
                </c:pt>
                <c:pt idx="582">
                  <c:v>9.7601803569455132</c:v>
                </c:pt>
                <c:pt idx="583">
                  <c:v>9.7778222918704714</c:v>
                </c:pt>
                <c:pt idx="584">
                  <c:v>9.7954673397233094</c:v>
                </c:pt>
                <c:pt idx="585">
                  <c:v>9.813115501602752</c:v>
                </c:pt>
                <c:pt idx="586">
                  <c:v>9.8318700868780091</c:v>
                </c:pt>
                <c:pt idx="587">
                  <c:v>9.8495246749099223</c:v>
                </c:pt>
                <c:pt idx="588">
                  <c:v>9.8671823803369936</c:v>
                </c:pt>
                <c:pt idx="589">
                  <c:v>9.8837393113820831</c:v>
                </c:pt>
                <c:pt idx="590">
                  <c:v>9.901403059896225</c:v>
                </c:pt>
                <c:pt idx="591">
                  <c:v>9.9190699290417239</c:v>
                </c:pt>
                <c:pt idx="592">
                  <c:v>9.9378443980278863</c:v>
                </c:pt>
                <c:pt idx="593">
                  <c:v>9.955517706959137</c:v>
                </c:pt>
                <c:pt idx="594">
                  <c:v>9.9731941399010093</c:v>
                </c:pt>
                <c:pt idx="595">
                  <c:v>9.990873697958115</c:v>
                </c:pt>
                <c:pt idx="596">
                  <c:v>10.007451122858898</c:v>
                </c:pt>
                <c:pt idx="597">
                  <c:v>10.025136738972371</c:v>
                </c:pt>
                <c:pt idx="598">
                  <c:v>10.043931133875819</c:v>
                </c:pt>
                <c:pt idx="599">
                  <c:v>10.061623203451807</c:v>
                </c:pt>
                <c:pt idx="600">
                  <c:v>10.079318403674923</c:v>
                </c:pt>
                <c:pt idx="601">
                  <c:v>10.097016735653343</c:v>
                </c:pt>
                <c:pt idx="602">
                  <c:v>10.113611767139009</c:v>
                </c:pt>
                <c:pt idx="603">
                  <c:v>10.131316170048935</c:v>
                </c:pt>
                <c:pt idx="604">
                  <c:v>10.150130533210575</c:v>
                </c:pt>
                <c:pt idx="605">
                  <c:v>10.167841403303367</c:v>
                </c:pt>
                <c:pt idx="606">
                  <c:v>10.185555410701005</c:v>
                </c:pt>
                <c:pt idx="607">
                  <c:v>10.203272556515161</c:v>
                </c:pt>
                <c:pt idx="608">
                  <c:v>10.220992841858129</c:v>
                </c:pt>
                <c:pt idx="609">
                  <c:v>10.237608461686666</c:v>
                </c:pt>
                <c:pt idx="610">
                  <c:v>10.25533483303408</c:v>
                </c:pt>
                <c:pt idx="611">
                  <c:v>10.274172546191416</c:v>
                </c:pt>
                <c:pt idx="612">
                  <c:v>10.291905400784151</c:v>
                </c:pt>
                <c:pt idx="613">
                  <c:v>10.309641400475927</c:v>
                </c:pt>
                <c:pt idx="614">
                  <c:v>10.327380546382566</c:v>
                </c:pt>
                <c:pt idx="615">
                  <c:v>10.344013854065025</c:v>
                </c:pt>
                <c:pt idx="616">
                  <c:v>10.362868281306747</c:v>
                </c:pt>
                <c:pt idx="617">
                  <c:v>10.380616872558917</c:v>
                </c:pt>
                <c:pt idx="618">
                  <c:v>10.398368614495199</c:v>
                </c:pt>
                <c:pt idx="619">
                  <c:v>10.416123508234422</c:v>
                </c:pt>
                <c:pt idx="620">
                  <c:v>10.433881554895965</c:v>
                </c:pt>
                <c:pt idx="621">
                  <c:v>10.451642755599815</c:v>
                </c:pt>
                <c:pt idx="622">
                  <c:v>10.469407111466571</c:v>
                </c:pt>
                <c:pt idx="623">
                  <c:v>10.487174623617435</c:v>
                </c:pt>
                <c:pt idx="624">
                  <c:v>10.504945293174179</c:v>
                </c:pt>
                <c:pt idx="625">
                  <c:v>10.522719121259177</c:v>
                </c:pt>
                <c:pt idx="626">
                  <c:v>10.536051565782628</c:v>
                </c:pt>
              </c:numCache>
            </c:numRef>
          </c:xVal>
          <c:yVal>
            <c:numRef>
              <c:f>CHS_23Dec2015!$F$27:$F$653</c:f>
              <c:numCache>
                <c:formatCode>General</c:formatCode>
                <c:ptCount val="627"/>
                <c:pt idx="0">
                  <c:v>0.14099999999999999</c:v>
                </c:pt>
                <c:pt idx="1">
                  <c:v>0.27597240000000001</c:v>
                </c:pt>
                <c:pt idx="2">
                  <c:v>0.44888326000000001</c:v>
                </c:pt>
                <c:pt idx="3">
                  <c:v>0.63773842000000003</c:v>
                </c:pt>
                <c:pt idx="4">
                  <c:v>0.86050061999999994</c:v>
                </c:pt>
                <c:pt idx="5">
                  <c:v>1.1311623199999998</c:v>
                </c:pt>
                <c:pt idx="6">
                  <c:v>1.4027364</c:v>
                </c:pt>
                <c:pt idx="7">
                  <c:v>1.68522865</c:v>
                </c:pt>
                <c:pt idx="8">
                  <c:v>2.0355340199999996</c:v>
                </c:pt>
                <c:pt idx="9">
                  <c:v>2.3987092600000004</c:v>
                </c:pt>
                <c:pt idx="10">
                  <c:v>2.7178081199999999</c:v>
                </c:pt>
                <c:pt idx="11">
                  <c:v>3.0468115999999998</c:v>
                </c:pt>
                <c:pt idx="12">
                  <c:v>3.3777396</c:v>
                </c:pt>
                <c:pt idx="13">
                  <c:v>3.6925630000000003</c:v>
                </c:pt>
                <c:pt idx="14">
                  <c:v>3.9723612299999997</c:v>
                </c:pt>
                <c:pt idx="15">
                  <c:v>4.2251324500000003</c:v>
                </c:pt>
                <c:pt idx="16">
                  <c:v>4.5027601400000004</c:v>
                </c:pt>
                <c:pt idx="17">
                  <c:v>4.73840985</c:v>
                </c:pt>
                <c:pt idx="18">
                  <c:v>4.9281129799999999</c:v>
                </c:pt>
                <c:pt idx="19">
                  <c:v>5.1556421300000004</c:v>
                </c:pt>
                <c:pt idx="20">
                  <c:v>5.3601699900000002</c:v>
                </c:pt>
                <c:pt idx="21">
                  <c:v>5.5227701100000006</c:v>
                </c:pt>
                <c:pt idx="22">
                  <c:v>5.6764057599999997</c:v>
                </c:pt>
                <c:pt idx="23">
                  <c:v>5.8308742800000006</c:v>
                </c:pt>
                <c:pt idx="24">
                  <c:v>6.0032819799999997</c:v>
                </c:pt>
                <c:pt idx="25">
                  <c:v>6.1198540800000005</c:v>
                </c:pt>
                <c:pt idx="26">
                  <c:v>6.2343965999999993</c:v>
                </c:pt>
                <c:pt idx="27">
                  <c:v>6.3728639999999999</c:v>
                </c:pt>
                <c:pt idx="28">
                  <c:v>6.4813559999999999</c:v>
                </c:pt>
                <c:pt idx="29">
                  <c:v>6.5768720800000002</c:v>
                </c:pt>
                <c:pt idx="30">
                  <c:v>6.6702995400000002</c:v>
                </c:pt>
                <c:pt idx="31">
                  <c:v>6.7876453100000003</c:v>
                </c:pt>
                <c:pt idx="32">
                  <c:v>6.8731836800000004</c:v>
                </c:pt>
                <c:pt idx="33">
                  <c:v>6.9248028000000001</c:v>
                </c:pt>
                <c:pt idx="34">
                  <c:v>7.0241476800000004</c:v>
                </c:pt>
                <c:pt idx="35">
                  <c:v>7.1184878400000002</c:v>
                </c:pt>
                <c:pt idx="36">
                  <c:v>7.1679807899999997</c:v>
                </c:pt>
                <c:pt idx="37">
                  <c:v>7.2275431999999995</c:v>
                </c:pt>
                <c:pt idx="38">
                  <c:v>7.29596</c:v>
                </c:pt>
                <c:pt idx="39">
                  <c:v>7.3623667199999998</c:v>
                </c:pt>
                <c:pt idx="40">
                  <c:v>7.4138464800000001</c:v>
                </c:pt>
                <c:pt idx="41">
                  <c:v>7.4475008800000007</c:v>
                </c:pt>
                <c:pt idx="42">
                  <c:v>7.5346356000000005</c:v>
                </c:pt>
                <c:pt idx="43">
                  <c:v>7.5801023999999995</c:v>
                </c:pt>
                <c:pt idx="44">
                  <c:v>7.5947699200000001</c:v>
                </c:pt>
                <c:pt idx="45">
                  <c:v>7.6511332800000007</c:v>
                </c:pt>
                <c:pt idx="46">
                  <c:v>7.7115266399999998</c:v>
                </c:pt>
                <c:pt idx="47">
                  <c:v>7.7518935999999998</c:v>
                </c:pt>
                <c:pt idx="48">
                  <c:v>7.7774387999999997</c:v>
                </c:pt>
                <c:pt idx="49">
                  <c:v>7.8148822400000002</c:v>
                </c:pt>
                <c:pt idx="50">
                  <c:v>7.8810835199999998</c:v>
                </c:pt>
                <c:pt idx="51">
                  <c:v>7.8966751200000003</c:v>
                </c:pt>
                <c:pt idx="52">
                  <c:v>7.9201953599999992</c:v>
                </c:pt>
                <c:pt idx="53">
                  <c:v>7.9735360100000001</c:v>
                </c:pt>
                <c:pt idx="54">
                  <c:v>8.0029036799999993</c:v>
                </c:pt>
                <c:pt idx="55">
                  <c:v>8.0313505599999999</c:v>
                </c:pt>
                <c:pt idx="56">
                  <c:v>8.0478943999999988</c:v>
                </c:pt>
                <c:pt idx="57">
                  <c:v>8.1001070399999993</c:v>
                </c:pt>
                <c:pt idx="58">
                  <c:v>8.1315776700000004</c:v>
                </c:pt>
                <c:pt idx="59">
                  <c:v>8.1203580500000001</c:v>
                </c:pt>
                <c:pt idx="60">
                  <c:v>8.1694790399999988</c:v>
                </c:pt>
                <c:pt idx="61">
                  <c:v>8.2127237599999994</c:v>
                </c:pt>
                <c:pt idx="62">
                  <c:v>8.2164306600000003</c:v>
                </c:pt>
                <c:pt idx="63">
                  <c:v>8.2388632199999989</c:v>
                </c:pt>
                <c:pt idx="64">
                  <c:v>8.2682170500000005</c:v>
                </c:pt>
                <c:pt idx="65">
                  <c:v>8.3044887899999988</c:v>
                </c:pt>
                <c:pt idx="66">
                  <c:v>8.3199682399999997</c:v>
                </c:pt>
                <c:pt idx="67">
                  <c:v>8.3185388800000002</c:v>
                </c:pt>
                <c:pt idx="68">
                  <c:v>8.3677273900000007</c:v>
                </c:pt>
                <c:pt idx="69">
                  <c:v>8.3831878</c:v>
                </c:pt>
                <c:pt idx="70">
                  <c:v>8.38282053</c:v>
                </c:pt>
                <c:pt idx="71">
                  <c:v>8.4180472200000001</c:v>
                </c:pt>
                <c:pt idx="72">
                  <c:v>8.4512849299999999</c:v>
                </c:pt>
                <c:pt idx="73">
                  <c:v>8.4666344000000002</c:v>
                </c:pt>
                <c:pt idx="74">
                  <c:v>8.4693024999999995</c:v>
                </c:pt>
                <c:pt idx="75">
                  <c:v>8.4936216400000006</c:v>
                </c:pt>
                <c:pt idx="76">
                  <c:v>8.5416427800000001</c:v>
                </c:pt>
                <c:pt idx="77">
                  <c:v>8.5372961100000015</c:v>
                </c:pt>
                <c:pt idx="78">
                  <c:v>8.5438141099999996</c:v>
                </c:pt>
                <c:pt idx="79">
                  <c:v>8.5798661599999999</c:v>
                </c:pt>
                <c:pt idx="80">
                  <c:v>8.5874484200000012</c:v>
                </c:pt>
                <c:pt idx="81">
                  <c:v>8.6077735999999998</c:v>
                </c:pt>
                <c:pt idx="82">
                  <c:v>8.6083523399999997</c:v>
                </c:pt>
                <c:pt idx="83">
                  <c:v>8.6503764600000004</c:v>
                </c:pt>
                <c:pt idx="84">
                  <c:v>8.6637736500000013</c:v>
                </c:pt>
                <c:pt idx="85">
                  <c:v>8.643537760000001</c:v>
                </c:pt>
                <c:pt idx="86">
                  <c:v>8.6737860200000014</c:v>
                </c:pt>
                <c:pt idx="87">
                  <c:v>8.718728969999999</c:v>
                </c:pt>
                <c:pt idx="88">
                  <c:v>8.7113983500000014</c:v>
                </c:pt>
                <c:pt idx="89">
                  <c:v>8.7228007999999999</c:v>
                </c:pt>
                <c:pt idx="90">
                  <c:v>8.7341990900000006</c:v>
                </c:pt>
                <c:pt idx="91">
                  <c:v>8.7593906399999995</c:v>
                </c:pt>
                <c:pt idx="92">
                  <c:v>8.7638807799999991</c:v>
                </c:pt>
                <c:pt idx="93">
                  <c:v>8.7614725300000007</c:v>
                </c:pt>
                <c:pt idx="94">
                  <c:v>8.8043769000000012</c:v>
                </c:pt>
                <c:pt idx="95">
                  <c:v>8.8118108299999989</c:v>
                </c:pt>
                <c:pt idx="96">
                  <c:v>8.8064403899999988</c:v>
                </c:pt>
                <c:pt idx="97">
                  <c:v>8.8306980199999998</c:v>
                </c:pt>
                <c:pt idx="98">
                  <c:v>8.8587955800000007</c:v>
                </c:pt>
                <c:pt idx="99">
                  <c:v>8.8730137500000001</c:v>
                </c:pt>
                <c:pt idx="100">
                  <c:v>8.8597622700000009</c:v>
                </c:pt>
                <c:pt idx="101">
                  <c:v>8.8789843199999989</c:v>
                </c:pt>
                <c:pt idx="102">
                  <c:v>8.9150143599999989</c:v>
                </c:pt>
                <c:pt idx="103">
                  <c:v>8.9056954800000003</c:v>
                </c:pt>
                <c:pt idx="104">
                  <c:v>8.9101476000000002</c:v>
                </c:pt>
                <c:pt idx="105">
                  <c:v>8.93712281</c:v>
                </c:pt>
                <c:pt idx="106">
                  <c:v>8.945499869999999</c:v>
                </c:pt>
                <c:pt idx="107">
                  <c:v>8.9578967399999989</c:v>
                </c:pt>
                <c:pt idx="108">
                  <c:v>8.9475932799999995</c:v>
                </c:pt>
                <c:pt idx="109">
                  <c:v>8.9815123999999997</c:v>
                </c:pt>
                <c:pt idx="110">
                  <c:v>8.9947874999999993</c:v>
                </c:pt>
                <c:pt idx="111">
                  <c:v>8.9726022200000006</c:v>
                </c:pt>
                <c:pt idx="112">
                  <c:v>9.0035523899999994</c:v>
                </c:pt>
                <c:pt idx="113">
                  <c:v>9.0267278399999995</c:v>
                </c:pt>
                <c:pt idx="114">
                  <c:v>9.0124929399999996</c:v>
                </c:pt>
                <c:pt idx="115">
                  <c:v>9.0178962000000009</c:v>
                </c:pt>
                <c:pt idx="116">
                  <c:v>9.0321310799999992</c:v>
                </c:pt>
                <c:pt idx="117">
                  <c:v>9.0590264699999992</c:v>
                </c:pt>
                <c:pt idx="118">
                  <c:v>9.0497920599999997</c:v>
                </c:pt>
                <c:pt idx="119">
                  <c:v>9.0394868400000004</c:v>
                </c:pt>
                <c:pt idx="120">
                  <c:v>9.0841148999999994</c:v>
                </c:pt>
                <c:pt idx="121">
                  <c:v>9.08468725</c:v>
                </c:pt>
                <c:pt idx="122">
                  <c:v>9.086146939999999</c:v>
                </c:pt>
                <c:pt idx="123">
                  <c:v>9.0904542399999997</c:v>
                </c:pt>
                <c:pt idx="124">
                  <c:v>9.1213192999999997</c:v>
                </c:pt>
                <c:pt idx="125">
                  <c:v>9.1266911999999998</c:v>
                </c:pt>
                <c:pt idx="126">
                  <c:v>9.1066753499999997</c:v>
                </c:pt>
                <c:pt idx="127">
                  <c:v>9.1276304800000005</c:v>
                </c:pt>
                <c:pt idx="128">
                  <c:v>9.1634590199999995</c:v>
                </c:pt>
                <c:pt idx="129">
                  <c:v>9.1471769399999996</c:v>
                </c:pt>
                <c:pt idx="130">
                  <c:v>9.1525377999999993</c:v>
                </c:pt>
                <c:pt idx="131">
                  <c:v>9.165729540000001</c:v>
                </c:pt>
                <c:pt idx="132">
                  <c:v>9.1750005599999991</c:v>
                </c:pt>
                <c:pt idx="133">
                  <c:v>9.1862256999999996</c:v>
                </c:pt>
                <c:pt idx="134">
                  <c:v>9.1740525800000015</c:v>
                </c:pt>
                <c:pt idx="135">
                  <c:v>9.205822079999999</c:v>
                </c:pt>
                <c:pt idx="136">
                  <c:v>9.2100927600000002</c:v>
                </c:pt>
                <c:pt idx="137">
                  <c:v>9.1792411200000004</c:v>
                </c:pt>
                <c:pt idx="138">
                  <c:v>9.2081524499999983</c:v>
                </c:pt>
                <c:pt idx="139">
                  <c:v>9.2369600199999997</c:v>
                </c:pt>
                <c:pt idx="140">
                  <c:v>9.2305601100000008</c:v>
                </c:pt>
                <c:pt idx="141">
                  <c:v>9.223184250000001</c:v>
                </c:pt>
                <c:pt idx="142">
                  <c:v>9.2362409999999997</c:v>
                </c:pt>
                <c:pt idx="143">
                  <c:v>9.2650228200000004</c:v>
                </c:pt>
                <c:pt idx="144">
                  <c:v>9.2518758299999995</c:v>
                </c:pt>
                <c:pt idx="145">
                  <c:v>9.2484069699999996</c:v>
                </c:pt>
                <c:pt idx="146">
                  <c:v>9.2771714999999997</c:v>
                </c:pt>
                <c:pt idx="147">
                  <c:v>9.2756518199999984</c:v>
                </c:pt>
                <c:pt idx="148">
                  <c:v>9.27306074</c:v>
                </c:pt>
                <c:pt idx="149">
                  <c:v>9.2726124599999995</c:v>
                </c:pt>
                <c:pt idx="150">
                  <c:v>9.3033044100000009</c:v>
                </c:pt>
                <c:pt idx="151">
                  <c:v>9.3125149</c:v>
                </c:pt>
                <c:pt idx="152">
                  <c:v>9.2797628999999997</c:v>
                </c:pt>
                <c:pt idx="153">
                  <c:v>9.3104370899999989</c:v>
                </c:pt>
                <c:pt idx="154">
                  <c:v>9.3322258199999997</c:v>
                </c:pt>
                <c:pt idx="155">
                  <c:v>9.3131396999999989</c:v>
                </c:pt>
                <c:pt idx="156">
                  <c:v>9.3281892400000004</c:v>
                </c:pt>
                <c:pt idx="157">
                  <c:v>9.3394292100000005</c:v>
                </c:pt>
                <c:pt idx="158">
                  <c:v>9.35047344</c:v>
                </c:pt>
                <c:pt idx="159">
                  <c:v>9.3509839800000005</c:v>
                </c:pt>
                <c:pt idx="160">
                  <c:v>9.3241116799999997</c:v>
                </c:pt>
                <c:pt idx="161">
                  <c:v>9.3653560799999997</c:v>
                </c:pt>
                <c:pt idx="162">
                  <c:v>9.3658626600000012</c:v>
                </c:pt>
                <c:pt idx="163">
                  <c:v>9.338999639999999</c:v>
                </c:pt>
                <c:pt idx="164">
                  <c:v>9.3618123099999995</c:v>
                </c:pt>
                <c:pt idx="165">
                  <c:v>9.3827659199999989</c:v>
                </c:pt>
                <c:pt idx="166">
                  <c:v>9.3811277999999998</c:v>
                </c:pt>
                <c:pt idx="167">
                  <c:v>9.3727723100000002</c:v>
                </c:pt>
                <c:pt idx="168">
                  <c:v>9.3809639699999998</c:v>
                </c:pt>
                <c:pt idx="169">
                  <c:v>9.4163983899999995</c:v>
                </c:pt>
                <c:pt idx="170">
                  <c:v>9.395391870000001</c:v>
                </c:pt>
                <c:pt idx="171">
                  <c:v>9.3909284999999993</c:v>
                </c:pt>
                <c:pt idx="172">
                  <c:v>9.4137953999999997</c:v>
                </c:pt>
                <c:pt idx="173">
                  <c:v>9.4151640800000003</c:v>
                </c:pt>
                <c:pt idx="174">
                  <c:v>9.4193517599999996</c:v>
                </c:pt>
                <c:pt idx="175">
                  <c:v>9.4090526900000011</c:v>
                </c:pt>
                <c:pt idx="176">
                  <c:v>9.4366625499999994</c:v>
                </c:pt>
                <c:pt idx="177">
                  <c:v>9.4449241999999991</c:v>
                </c:pt>
                <c:pt idx="178">
                  <c:v>9.4132483199999992</c:v>
                </c:pt>
                <c:pt idx="179">
                  <c:v>9.4447285599999997</c:v>
                </c:pt>
                <c:pt idx="180">
                  <c:v>9.4702725000000001</c:v>
                </c:pt>
                <c:pt idx="181">
                  <c:v>9.4473471999999994</c:v>
                </c:pt>
                <c:pt idx="182">
                  <c:v>9.4488009999999996</c:v>
                </c:pt>
                <c:pt idx="183">
                  <c:v>9.4443315200000004</c:v>
                </c:pt>
                <c:pt idx="184">
                  <c:v>9.4660713600000008</c:v>
                </c:pt>
                <c:pt idx="185">
                  <c:v>9.4703341600000002</c:v>
                </c:pt>
                <c:pt idx="186">
                  <c:v>9.4464545999999991</c:v>
                </c:pt>
                <c:pt idx="187">
                  <c:v>9.4798241999999995</c:v>
                </c:pt>
                <c:pt idx="188">
                  <c:v>9.4821410000000004</c:v>
                </c:pt>
                <c:pt idx="189">
                  <c:v>9.4592396399999998</c:v>
                </c:pt>
                <c:pt idx="190">
                  <c:v>9.4820199400000007</c:v>
                </c:pt>
                <c:pt idx="191">
                  <c:v>9.4979077200000006</c:v>
                </c:pt>
                <c:pt idx="192">
                  <c:v>9.4991506000000001</c:v>
                </c:pt>
                <c:pt idx="193">
                  <c:v>9.4811056800000006</c:v>
                </c:pt>
                <c:pt idx="194">
                  <c:v>9.4931076799999996</c:v>
                </c:pt>
                <c:pt idx="195">
                  <c:v>9.5225457599999999</c:v>
                </c:pt>
                <c:pt idx="196">
                  <c:v>9.5065400100000002</c:v>
                </c:pt>
                <c:pt idx="197">
                  <c:v>9.5039031999999999</c:v>
                </c:pt>
                <c:pt idx="198">
                  <c:v>9.5265442799999995</c:v>
                </c:pt>
                <c:pt idx="199">
                  <c:v>9.5220655199999999</c:v>
                </c:pt>
                <c:pt idx="200">
                  <c:v>9.5243645599999986</c:v>
                </c:pt>
                <c:pt idx="201">
                  <c:v>9.5064333699999999</c:v>
                </c:pt>
                <c:pt idx="202">
                  <c:v>9.5406709800000016</c:v>
                </c:pt>
                <c:pt idx="203">
                  <c:v>9.5478025500000001</c:v>
                </c:pt>
                <c:pt idx="204">
                  <c:v>9.5132308400000003</c:v>
                </c:pt>
                <c:pt idx="205">
                  <c:v>9.5319712799999987</c:v>
                </c:pt>
                <c:pt idx="206">
                  <c:v>9.5517709199999992</c:v>
                </c:pt>
                <c:pt idx="207">
                  <c:v>9.5366526199999999</c:v>
                </c:pt>
                <c:pt idx="208">
                  <c:v>9.5457100499999985</c:v>
                </c:pt>
                <c:pt idx="209">
                  <c:v>9.5461624999999994</c:v>
                </c:pt>
                <c:pt idx="210">
                  <c:v>9.56584638</c:v>
                </c:pt>
                <c:pt idx="211">
                  <c:v>9.5612647800000001</c:v>
                </c:pt>
                <c:pt idx="212">
                  <c:v>9.5461548000000001</c:v>
                </c:pt>
                <c:pt idx="213">
                  <c:v>9.5783857499999989</c:v>
                </c:pt>
                <c:pt idx="214">
                  <c:v>9.5816288000000007</c:v>
                </c:pt>
                <c:pt idx="215">
                  <c:v>9.5636241900000005</c:v>
                </c:pt>
                <c:pt idx="216">
                  <c:v>9.5755576900000001</c:v>
                </c:pt>
                <c:pt idx="217">
                  <c:v>9.5931797999999997</c:v>
                </c:pt>
                <c:pt idx="218">
                  <c:v>9.5964160800000009</c:v>
                </c:pt>
                <c:pt idx="219">
                  <c:v>9.5746578899999992</c:v>
                </c:pt>
                <c:pt idx="220">
                  <c:v>9.5894743400000007</c:v>
                </c:pt>
                <c:pt idx="221">
                  <c:v>9.6148978199999995</c:v>
                </c:pt>
                <c:pt idx="222">
                  <c:v>9.5920818400000005</c:v>
                </c:pt>
                <c:pt idx="223">
                  <c:v>9.5903913599999999</c:v>
                </c:pt>
                <c:pt idx="224">
                  <c:v>9.6043284</c:v>
                </c:pt>
                <c:pt idx="225">
                  <c:v>9.6104478400000009</c:v>
                </c:pt>
                <c:pt idx="226">
                  <c:v>9.6127088399999998</c:v>
                </c:pt>
                <c:pt idx="227">
                  <c:v>9.591837120000001</c:v>
                </c:pt>
                <c:pt idx="228">
                  <c:v>9.6181906500000007</c:v>
                </c:pt>
                <c:pt idx="229">
                  <c:v>9.615730000000001</c:v>
                </c:pt>
                <c:pt idx="230">
                  <c:v>9.58995015</c:v>
                </c:pt>
                <c:pt idx="231">
                  <c:v>9.6143629399999995</c:v>
                </c:pt>
                <c:pt idx="232">
                  <c:v>9.6369411399999994</c:v>
                </c:pt>
                <c:pt idx="233">
                  <c:v>9.6228228399999995</c:v>
                </c:pt>
                <c:pt idx="234">
                  <c:v>9.6164103000000001</c:v>
                </c:pt>
                <c:pt idx="235">
                  <c:v>9.6263625399999988</c:v>
                </c:pt>
                <c:pt idx="236">
                  <c:v>9.64775925</c:v>
                </c:pt>
                <c:pt idx="237">
                  <c:v>9.6385577399999995</c:v>
                </c:pt>
                <c:pt idx="238">
                  <c:v>9.6205999999999996</c:v>
                </c:pt>
                <c:pt idx="239">
                  <c:v>9.6517046000000004</c:v>
                </c:pt>
                <c:pt idx="240">
                  <c:v>9.6481756799999996</c:v>
                </c:pt>
                <c:pt idx="241">
                  <c:v>9.6427242399999997</c:v>
                </c:pt>
                <c:pt idx="242">
                  <c:v>9.6411197600000005</c:v>
                </c:pt>
                <c:pt idx="243">
                  <c:v>9.6654692999999998</c:v>
                </c:pt>
                <c:pt idx="244">
                  <c:v>9.6638604999999984</c:v>
                </c:pt>
                <c:pt idx="245">
                  <c:v>9.6372672599999998</c:v>
                </c:pt>
                <c:pt idx="246">
                  <c:v>9.652956660000001</c:v>
                </c:pt>
                <c:pt idx="247">
                  <c:v>9.6764259900000003</c:v>
                </c:pt>
                <c:pt idx="248">
                  <c:v>9.6583857599999998</c:v>
                </c:pt>
                <c:pt idx="249">
                  <c:v>9.6644592000000014</c:v>
                </c:pt>
                <c:pt idx="250">
                  <c:v>9.6666895200000003</c:v>
                </c:pt>
                <c:pt idx="251">
                  <c:v>9.6708385200000002</c:v>
                </c:pt>
                <c:pt idx="252">
                  <c:v>9.6654880999999992</c:v>
                </c:pt>
                <c:pt idx="253">
                  <c:v>9.6533205300000002</c:v>
                </c:pt>
                <c:pt idx="254">
                  <c:v>9.6872129600000001</c:v>
                </c:pt>
                <c:pt idx="255">
                  <c:v>9.6883746599999991</c:v>
                </c:pt>
                <c:pt idx="256">
                  <c:v>9.6542473499999986</c:v>
                </c:pt>
                <c:pt idx="257">
                  <c:v>9.6804488200000005</c:v>
                </c:pt>
                <c:pt idx="258">
                  <c:v>9.7008877900000012</c:v>
                </c:pt>
                <c:pt idx="259">
                  <c:v>9.6906406799999996</c:v>
                </c:pt>
                <c:pt idx="260">
                  <c:v>9.6851891999999999</c:v>
                </c:pt>
                <c:pt idx="261">
                  <c:v>9.68730504</c:v>
                </c:pt>
                <c:pt idx="262">
                  <c:v>9.71166105</c:v>
                </c:pt>
                <c:pt idx="263">
                  <c:v>9.6937522600000001</c:v>
                </c:pt>
                <c:pt idx="264">
                  <c:v>9.6844701000000004</c:v>
                </c:pt>
                <c:pt idx="265">
                  <c:v>9.7115850000000012</c:v>
                </c:pt>
                <c:pt idx="266">
                  <c:v>9.7100640000000009</c:v>
                </c:pt>
                <c:pt idx="267">
                  <c:v>9.7084416000000004</c:v>
                </c:pt>
                <c:pt idx="268">
                  <c:v>9.7000169099999987</c:v>
                </c:pt>
                <c:pt idx="269">
                  <c:v>9.7251947100000002</c:v>
                </c:pt>
                <c:pt idx="270">
                  <c:v>9.7264397999999996</c:v>
                </c:pt>
                <c:pt idx="271">
                  <c:v>9.6990815999999995</c:v>
                </c:pt>
                <c:pt idx="272">
                  <c:v>9.7251005799999994</c:v>
                </c:pt>
                <c:pt idx="273">
                  <c:v>9.7446182400000012</c:v>
                </c:pt>
                <c:pt idx="274">
                  <c:v>9.7170659099999988</c:v>
                </c:pt>
                <c:pt idx="275">
                  <c:v>9.7125716999999998</c:v>
                </c:pt>
                <c:pt idx="276">
                  <c:v>9.7252862699999998</c:v>
                </c:pt>
                <c:pt idx="277">
                  <c:v>9.7370402099999982</c:v>
                </c:pt>
                <c:pt idx="278">
                  <c:v>9.7345564800000002</c:v>
                </c:pt>
                <c:pt idx="279">
                  <c:v>9.7099942400000003</c:v>
                </c:pt>
                <c:pt idx="280">
                  <c:v>9.7503021000000007</c:v>
                </c:pt>
                <c:pt idx="281">
                  <c:v>9.7486691399999987</c:v>
                </c:pt>
                <c:pt idx="282">
                  <c:v>9.7250704900000002</c:v>
                </c:pt>
                <c:pt idx="283">
                  <c:v>9.7473129600000004</c:v>
                </c:pt>
                <c:pt idx="284">
                  <c:v>9.7629667200000014</c:v>
                </c:pt>
                <c:pt idx="285">
                  <c:v>9.7583646500000008</c:v>
                </c:pt>
                <c:pt idx="286">
                  <c:v>9.74623068</c:v>
                </c:pt>
                <c:pt idx="287">
                  <c:v>9.7493679100000001</c:v>
                </c:pt>
                <c:pt idx="288">
                  <c:v>9.7782634300000009</c:v>
                </c:pt>
                <c:pt idx="289">
                  <c:v>9.7546836600000013</c:v>
                </c:pt>
                <c:pt idx="290">
                  <c:v>9.7454175000000003</c:v>
                </c:pt>
                <c:pt idx="291">
                  <c:v>9.7639104000000003</c:v>
                </c:pt>
                <c:pt idx="292">
                  <c:v>9.7594118400000003</c:v>
                </c:pt>
                <c:pt idx="293">
                  <c:v>9.7586249899999995</c:v>
                </c:pt>
                <c:pt idx="294">
                  <c:v>9.7541277399999995</c:v>
                </c:pt>
                <c:pt idx="295">
                  <c:v>9.7791729000000007</c:v>
                </c:pt>
                <c:pt idx="296">
                  <c:v>9.7843032000000001</c:v>
                </c:pt>
                <c:pt idx="297">
                  <c:v>9.7436019199999997</c:v>
                </c:pt>
                <c:pt idx="298">
                  <c:v>9.7619675200000007</c:v>
                </c:pt>
                <c:pt idx="299">
                  <c:v>9.7906991100000003</c:v>
                </c:pt>
                <c:pt idx="300">
                  <c:v>9.7728675999999997</c:v>
                </c:pt>
                <c:pt idx="301">
                  <c:v>9.7713279999999987</c:v>
                </c:pt>
                <c:pt idx="302">
                  <c:v>9.7706376000000006</c:v>
                </c:pt>
                <c:pt idx="303">
                  <c:v>9.7870771200000011</c:v>
                </c:pt>
                <c:pt idx="304">
                  <c:v>9.7787710399999987</c:v>
                </c:pt>
                <c:pt idx="305">
                  <c:v>9.7589483000000001</c:v>
                </c:pt>
                <c:pt idx="306">
                  <c:v>9.7953546199999995</c:v>
                </c:pt>
                <c:pt idx="307">
                  <c:v>9.7928588800000007</c:v>
                </c:pt>
                <c:pt idx="308">
                  <c:v>9.7721937599999986</c:v>
                </c:pt>
                <c:pt idx="309">
                  <c:v>9.7876624000000003</c:v>
                </c:pt>
                <c:pt idx="310">
                  <c:v>9.8002736000000006</c:v>
                </c:pt>
                <c:pt idx="311">
                  <c:v>9.8004216799999995</c:v>
                </c:pt>
                <c:pt idx="312">
                  <c:v>9.7827207999999999</c:v>
                </c:pt>
                <c:pt idx="313">
                  <c:v>9.7896243200000015</c:v>
                </c:pt>
                <c:pt idx="314">
                  <c:v>9.8136235200000002</c:v>
                </c:pt>
                <c:pt idx="315">
                  <c:v>9.7910758399999995</c:v>
                </c:pt>
                <c:pt idx="316">
                  <c:v>9.7819326100000001</c:v>
                </c:pt>
                <c:pt idx="317">
                  <c:v>9.8086646399999982</c:v>
                </c:pt>
                <c:pt idx="318">
                  <c:v>9.8051131200000015</c:v>
                </c:pt>
                <c:pt idx="319">
                  <c:v>9.8072569600000001</c:v>
                </c:pt>
                <c:pt idx="320">
                  <c:v>9.7848296700000006</c:v>
                </c:pt>
                <c:pt idx="321">
                  <c:v>9.8106954000000002</c:v>
                </c:pt>
                <c:pt idx="322">
                  <c:v>9.8194761500000016</c:v>
                </c:pt>
                <c:pt idx="323">
                  <c:v>9.7921075200000001</c:v>
                </c:pt>
                <c:pt idx="324">
                  <c:v>9.8151120000000009</c:v>
                </c:pt>
                <c:pt idx="325">
                  <c:v>9.8362118400000007</c:v>
                </c:pt>
                <c:pt idx="326">
                  <c:v>9.8203319999999987</c:v>
                </c:pt>
                <c:pt idx="327">
                  <c:v>9.8197259999999993</c:v>
                </c:pt>
                <c:pt idx="328">
                  <c:v>9.8209114700000004</c:v>
                </c:pt>
                <c:pt idx="329">
                  <c:v>9.8419941099999999</c:v>
                </c:pt>
                <c:pt idx="330">
                  <c:v>9.8307547199999998</c:v>
                </c:pt>
                <c:pt idx="331">
                  <c:v>9.8139392000000019</c:v>
                </c:pt>
                <c:pt idx="332">
                  <c:v>9.8444807999999995</c:v>
                </c:pt>
                <c:pt idx="333">
                  <c:v>9.8409238400000003</c:v>
                </c:pt>
                <c:pt idx="334">
                  <c:v>9.8212732799999998</c:v>
                </c:pt>
                <c:pt idx="335">
                  <c:v>9.8282363099999994</c:v>
                </c:pt>
                <c:pt idx="336">
                  <c:v>9.845399200000001</c:v>
                </c:pt>
                <c:pt idx="337">
                  <c:v>9.8456271999999991</c:v>
                </c:pt>
                <c:pt idx="338">
                  <c:v>9.8222025599999991</c:v>
                </c:pt>
                <c:pt idx="339">
                  <c:v>9.8385139200000005</c:v>
                </c:pt>
                <c:pt idx="340">
                  <c:v>9.8653268699999987</c:v>
                </c:pt>
                <c:pt idx="341">
                  <c:v>9.8447457099999998</c:v>
                </c:pt>
                <c:pt idx="342">
                  <c:v>9.8354123199999997</c:v>
                </c:pt>
                <c:pt idx="343">
                  <c:v>9.8460364800000004</c:v>
                </c:pt>
                <c:pt idx="344">
                  <c:v>9.8405894400000005</c:v>
                </c:pt>
                <c:pt idx="345">
                  <c:v>9.8464831999999998</c:v>
                </c:pt>
                <c:pt idx="346">
                  <c:v>9.8298032400000004</c:v>
                </c:pt>
                <c:pt idx="347">
                  <c:v>9.8574227499999996</c:v>
                </c:pt>
                <c:pt idx="348">
                  <c:v>9.8575377599999996</c:v>
                </c:pt>
                <c:pt idx="349">
                  <c:v>9.8284825599999994</c:v>
                </c:pt>
                <c:pt idx="350">
                  <c:v>9.8570303999999993</c:v>
                </c:pt>
                <c:pt idx="351">
                  <c:v>9.8732959999999999</c:v>
                </c:pt>
                <c:pt idx="352">
                  <c:v>9.8612403200000003</c:v>
                </c:pt>
                <c:pt idx="353">
                  <c:v>9.8539065600000004</c:v>
                </c:pt>
                <c:pt idx="354">
                  <c:v>9.8578969600000015</c:v>
                </c:pt>
                <c:pt idx="355">
                  <c:v>9.8787611999999996</c:v>
                </c:pt>
                <c:pt idx="356">
                  <c:v>9.8649287999999995</c:v>
                </c:pt>
                <c:pt idx="357">
                  <c:v>9.8462806399999998</c:v>
                </c:pt>
                <c:pt idx="358">
                  <c:v>9.8766680000000004</c:v>
                </c:pt>
                <c:pt idx="359">
                  <c:v>9.8693356799999989</c:v>
                </c:pt>
                <c:pt idx="360">
                  <c:v>9.8638903999999989</c:v>
                </c:pt>
                <c:pt idx="361">
                  <c:v>9.8556191999999996</c:v>
                </c:pt>
                <c:pt idx="362">
                  <c:v>9.878444159999999</c:v>
                </c:pt>
                <c:pt idx="363">
                  <c:v>9.8852454400000003</c:v>
                </c:pt>
                <c:pt idx="364">
                  <c:v>9.8581347199999989</c:v>
                </c:pt>
                <c:pt idx="365">
                  <c:v>9.8677612799999999</c:v>
                </c:pt>
                <c:pt idx="366">
                  <c:v>9.8877416</c:v>
                </c:pt>
                <c:pt idx="367">
                  <c:v>9.8578182400000003</c:v>
                </c:pt>
                <c:pt idx="368">
                  <c:v>9.8674382400000002</c:v>
                </c:pt>
                <c:pt idx="369">
                  <c:v>9.8723487999999993</c:v>
                </c:pt>
                <c:pt idx="370">
                  <c:v>9.881020959999999</c:v>
                </c:pt>
                <c:pt idx="371">
                  <c:v>9.8755775999999997</c:v>
                </c:pt>
                <c:pt idx="372">
                  <c:v>9.85696656</c:v>
                </c:pt>
                <c:pt idx="373">
                  <c:v>9.8891472</c:v>
                </c:pt>
                <c:pt idx="374">
                  <c:v>9.8884051199999998</c:v>
                </c:pt>
                <c:pt idx="375">
                  <c:v>9.8575775999999991</c:v>
                </c:pt>
                <c:pt idx="376">
                  <c:v>9.8812800000000003</c:v>
                </c:pt>
                <c:pt idx="377">
                  <c:v>9.8927558399999995</c:v>
                </c:pt>
                <c:pt idx="378">
                  <c:v>9.8835542400000005</c:v>
                </c:pt>
                <c:pt idx="379">
                  <c:v>9.8725812399999988</c:v>
                </c:pt>
                <c:pt idx="380">
                  <c:v>9.8754916799999997</c:v>
                </c:pt>
                <c:pt idx="381">
                  <c:v>9.9038640000000004</c:v>
                </c:pt>
                <c:pt idx="382">
                  <c:v>9.8852740799999985</c:v>
                </c:pt>
                <c:pt idx="383">
                  <c:v>9.8742009599999996</c:v>
                </c:pt>
                <c:pt idx="384">
                  <c:v>9.8960916599999997</c:v>
                </c:pt>
                <c:pt idx="385">
                  <c:v>9.8887735199999991</c:v>
                </c:pt>
                <c:pt idx="386">
                  <c:v>9.8897975999999996</c:v>
                </c:pt>
                <c:pt idx="387">
                  <c:v>9.88529664</c:v>
                </c:pt>
                <c:pt idx="388">
                  <c:v>9.9033105600000013</c:v>
                </c:pt>
                <c:pt idx="389">
                  <c:v>9.9063110399999985</c:v>
                </c:pt>
                <c:pt idx="390">
                  <c:v>9.8709670200000001</c:v>
                </c:pt>
                <c:pt idx="391">
                  <c:v>9.8945983300000009</c:v>
                </c:pt>
                <c:pt idx="392">
                  <c:v>9.9171777600000013</c:v>
                </c:pt>
                <c:pt idx="393">
                  <c:v>9.8986140799999998</c:v>
                </c:pt>
                <c:pt idx="394">
                  <c:v>9.9016099200000003</c:v>
                </c:pt>
                <c:pt idx="395">
                  <c:v>9.9055411199999988</c:v>
                </c:pt>
                <c:pt idx="396">
                  <c:v>9.9169648000000006</c:v>
                </c:pt>
                <c:pt idx="397">
                  <c:v>9.9143344000000013</c:v>
                </c:pt>
                <c:pt idx="398">
                  <c:v>9.8948476799999998</c:v>
                </c:pt>
                <c:pt idx="399">
                  <c:v>9.9306099200000002</c:v>
                </c:pt>
                <c:pt idx="400">
                  <c:v>9.9261044799999993</c:v>
                </c:pt>
                <c:pt idx="401">
                  <c:v>9.9000719999999998</c:v>
                </c:pt>
                <c:pt idx="402">
                  <c:v>9.91335312</c:v>
                </c:pt>
                <c:pt idx="403">
                  <c:v>9.9248638299999996</c:v>
                </c:pt>
                <c:pt idx="404">
                  <c:v>9.9230606399999992</c:v>
                </c:pt>
                <c:pt idx="405">
                  <c:v>9.9110745599999994</c:v>
                </c:pt>
                <c:pt idx="406">
                  <c:v>9.9075088000000004</c:v>
                </c:pt>
                <c:pt idx="407">
                  <c:v>9.9385401599999987</c:v>
                </c:pt>
                <c:pt idx="408">
                  <c:v>9.9135735599999997</c:v>
                </c:pt>
                <c:pt idx="409">
                  <c:v>9.914575039999999</c:v>
                </c:pt>
                <c:pt idx="410">
                  <c:v>9.9372828099999992</c:v>
                </c:pt>
                <c:pt idx="411">
                  <c:v>9.9289343999999993</c:v>
                </c:pt>
                <c:pt idx="412">
                  <c:v>9.9272342399999989</c:v>
                </c:pt>
                <c:pt idx="413">
                  <c:v>9.9097608099999999</c:v>
                </c:pt>
                <c:pt idx="414">
                  <c:v>9.9415783999999991</c:v>
                </c:pt>
                <c:pt idx="415">
                  <c:v>9.9511868900000007</c:v>
                </c:pt>
                <c:pt idx="416">
                  <c:v>9.9149381999999999</c:v>
                </c:pt>
                <c:pt idx="417">
                  <c:v>9.9364688000000001</c:v>
                </c:pt>
                <c:pt idx="418">
                  <c:v>9.9571643200000004</c:v>
                </c:pt>
                <c:pt idx="419">
                  <c:v>9.9358617599999999</c:v>
                </c:pt>
                <c:pt idx="420">
                  <c:v>9.9406888000000002</c:v>
                </c:pt>
                <c:pt idx="421">
                  <c:v>9.9455136</c:v>
                </c:pt>
                <c:pt idx="422">
                  <c:v>9.9522014399999996</c:v>
                </c:pt>
                <c:pt idx="423">
                  <c:v>9.9476966399999984</c:v>
                </c:pt>
                <c:pt idx="424">
                  <c:v>9.9235076400000004</c:v>
                </c:pt>
                <c:pt idx="425">
                  <c:v>9.9553620000000009</c:v>
                </c:pt>
                <c:pt idx="426">
                  <c:v>9.9528280000000002</c:v>
                </c:pt>
                <c:pt idx="427">
                  <c:v>9.9324825600000004</c:v>
                </c:pt>
                <c:pt idx="428">
                  <c:v>9.944752320000001</c:v>
                </c:pt>
                <c:pt idx="429">
                  <c:v>9.9588803200000005</c:v>
                </c:pt>
                <c:pt idx="430">
                  <c:v>9.9552001499999996</c:v>
                </c:pt>
                <c:pt idx="431">
                  <c:v>9.9293855999999998</c:v>
                </c:pt>
                <c:pt idx="432">
                  <c:v>9.9452624600000004</c:v>
                </c:pt>
                <c:pt idx="433">
                  <c:v>9.972517439999999</c:v>
                </c:pt>
                <c:pt idx="434">
                  <c:v>9.9484660799999993</c:v>
                </c:pt>
                <c:pt idx="435">
                  <c:v>9.9374502400000004</c:v>
                </c:pt>
                <c:pt idx="436">
                  <c:v>9.9487671999999989</c:v>
                </c:pt>
                <c:pt idx="437">
                  <c:v>9.9507772799999987</c:v>
                </c:pt>
                <c:pt idx="438">
                  <c:v>9.9574364800000001</c:v>
                </c:pt>
                <c:pt idx="439">
                  <c:v>9.9380550399999983</c:v>
                </c:pt>
                <c:pt idx="440">
                  <c:v>9.9642379200000004</c:v>
                </c:pt>
                <c:pt idx="441">
                  <c:v>9.9653120000000008</c:v>
                </c:pt>
                <c:pt idx="442">
                  <c:v>9.9301369600000005</c:v>
                </c:pt>
                <c:pt idx="443">
                  <c:v>9.9470131200000012</c:v>
                </c:pt>
                <c:pt idx="444">
                  <c:v>9.971315839999999</c:v>
                </c:pt>
                <c:pt idx="445">
                  <c:v>9.9510195199999991</c:v>
                </c:pt>
                <c:pt idx="446">
                  <c:v>9.9585935999999986</c:v>
                </c:pt>
                <c:pt idx="447">
                  <c:v>9.9559494399999995</c:v>
                </c:pt>
                <c:pt idx="448">
                  <c:v>9.9737321600000008</c:v>
                </c:pt>
                <c:pt idx="449">
                  <c:v>9.9616946100000003</c:v>
                </c:pt>
                <c:pt idx="450">
                  <c:v>9.9432709499999987</c:v>
                </c:pt>
                <c:pt idx="451">
                  <c:v>9.9676479999999987</c:v>
                </c:pt>
                <c:pt idx="452">
                  <c:v>9.9640737600000016</c:v>
                </c:pt>
                <c:pt idx="453">
                  <c:v>9.9502956800000018</c:v>
                </c:pt>
                <c:pt idx="454">
                  <c:v>9.9485795200000009</c:v>
                </c:pt>
                <c:pt idx="455">
                  <c:v>9.9745766000000007</c:v>
                </c:pt>
                <c:pt idx="456">
                  <c:v>9.9793459699999989</c:v>
                </c:pt>
                <c:pt idx="457">
                  <c:v>9.9508473599999991</c:v>
                </c:pt>
                <c:pt idx="458">
                  <c:v>9.9621062400000007</c:v>
                </c:pt>
                <c:pt idx="459">
                  <c:v>9.97892096</c:v>
                </c:pt>
                <c:pt idx="460">
                  <c:v>9.9642262400000003</c:v>
                </c:pt>
                <c:pt idx="461">
                  <c:v>9.9623980599999999</c:v>
                </c:pt>
                <c:pt idx="462">
                  <c:v>9.972826079999999</c:v>
                </c:pt>
                <c:pt idx="463">
                  <c:v>9.9738816000000003</c:v>
                </c:pt>
                <c:pt idx="464">
                  <c:v>9.9777139199999993</c:v>
                </c:pt>
                <c:pt idx="465">
                  <c:v>9.9584003200000009</c:v>
                </c:pt>
                <c:pt idx="466">
                  <c:v>9.986298399999999</c:v>
                </c:pt>
                <c:pt idx="467">
                  <c:v>9.9845721600000008</c:v>
                </c:pt>
                <c:pt idx="468">
                  <c:v>9.9532369599999999</c:v>
                </c:pt>
                <c:pt idx="469">
                  <c:v>9.9774191999999999</c:v>
                </c:pt>
                <c:pt idx="470">
                  <c:v>9.99141792</c:v>
                </c:pt>
                <c:pt idx="471">
                  <c:v>9.9813664000000006</c:v>
                </c:pt>
                <c:pt idx="472">
                  <c:v>9.9731670399999999</c:v>
                </c:pt>
                <c:pt idx="473">
                  <c:v>9.9779126399999996</c:v>
                </c:pt>
                <c:pt idx="474">
                  <c:v>10.001034199999999</c:v>
                </c:pt>
                <c:pt idx="475">
                  <c:v>9.9872890500000011</c:v>
                </c:pt>
                <c:pt idx="476">
                  <c:v>9.9661561399999989</c:v>
                </c:pt>
                <c:pt idx="477">
                  <c:v>9.9977964799999999</c:v>
                </c:pt>
                <c:pt idx="478">
                  <c:v>9.9988360000000007</c:v>
                </c:pt>
                <c:pt idx="479">
                  <c:v>9.9905311799999996</c:v>
                </c:pt>
                <c:pt idx="480">
                  <c:v>9.9777200999999991</c:v>
                </c:pt>
                <c:pt idx="481">
                  <c:v>9.9972245100000006</c:v>
                </c:pt>
                <c:pt idx="482">
                  <c:v>9.9936458100000003</c:v>
                </c:pt>
                <c:pt idx="483">
                  <c:v>9.9689497599999992</c:v>
                </c:pt>
                <c:pt idx="484">
                  <c:v>9.9837222000000008</c:v>
                </c:pt>
                <c:pt idx="485">
                  <c:v>10.007930880000002</c:v>
                </c:pt>
                <c:pt idx="486">
                  <c:v>9.9821045799999997</c:v>
                </c:pt>
                <c:pt idx="487">
                  <c:v>9.9895953600000009</c:v>
                </c:pt>
                <c:pt idx="488">
                  <c:v>9.9933946599999981</c:v>
                </c:pt>
                <c:pt idx="489">
                  <c:v>9.9981139500000005</c:v>
                </c:pt>
                <c:pt idx="490">
                  <c:v>9.9973004999999997</c:v>
                </c:pt>
                <c:pt idx="491">
                  <c:v>9.9743685700000011</c:v>
                </c:pt>
                <c:pt idx="492">
                  <c:v>10.002935519999999</c:v>
                </c:pt>
                <c:pt idx="493">
                  <c:v>10.00130712</c:v>
                </c:pt>
                <c:pt idx="494">
                  <c:v>9.9747001900000001</c:v>
                </c:pt>
                <c:pt idx="495">
                  <c:v>9.9959912999999982</c:v>
                </c:pt>
                <c:pt idx="496">
                  <c:v>10.00622493</c:v>
                </c:pt>
                <c:pt idx="497">
                  <c:v>10.00080369</c:v>
                </c:pt>
                <c:pt idx="498">
                  <c:v>9.9906728400000002</c:v>
                </c:pt>
                <c:pt idx="499">
                  <c:v>9.9889361999999995</c:v>
                </c:pt>
                <c:pt idx="500">
                  <c:v>10.017564180000001</c:v>
                </c:pt>
                <c:pt idx="501">
                  <c:v>10.001211290000001</c:v>
                </c:pt>
                <c:pt idx="502">
                  <c:v>9.9892451999999992</c:v>
                </c:pt>
                <c:pt idx="503">
                  <c:v>10.011527619999999</c:v>
                </c:pt>
                <c:pt idx="504">
                  <c:v>9.9996712500000005</c:v>
                </c:pt>
                <c:pt idx="505">
                  <c:v>9.99230646</c:v>
                </c:pt>
                <c:pt idx="506">
                  <c:v>9.9868907</c:v>
                </c:pt>
                <c:pt idx="507">
                  <c:v>10.00996584</c:v>
                </c:pt>
                <c:pt idx="508">
                  <c:v>10.017520739999998</c:v>
                </c:pt>
                <c:pt idx="509">
                  <c:v>9.97994673</c:v>
                </c:pt>
                <c:pt idx="510">
                  <c:v>10.003928049999999</c:v>
                </c:pt>
                <c:pt idx="511">
                  <c:v>10.02136256</c:v>
                </c:pt>
                <c:pt idx="512">
                  <c:v>10.001252239999999</c:v>
                </c:pt>
                <c:pt idx="513">
                  <c:v>10.006854000000001</c:v>
                </c:pt>
                <c:pt idx="514">
                  <c:v>10.011644370000001</c:v>
                </c:pt>
                <c:pt idx="515">
                  <c:v>10.01896758</c:v>
                </c:pt>
                <c:pt idx="516">
                  <c:v>10.01733003</c:v>
                </c:pt>
                <c:pt idx="517">
                  <c:v>9.9907038000000004</c:v>
                </c:pt>
                <c:pt idx="518">
                  <c:v>10.02290002</c:v>
                </c:pt>
                <c:pt idx="519">
                  <c:v>10.0174833</c:v>
                </c:pt>
                <c:pt idx="520">
                  <c:v>9.9946459999999995</c:v>
                </c:pt>
                <c:pt idx="521">
                  <c:v>10.007679640000001</c:v>
                </c:pt>
                <c:pt idx="522">
                  <c:v>10.022432419999999</c:v>
                </c:pt>
                <c:pt idx="523">
                  <c:v>10.019657180000001</c:v>
                </c:pt>
                <c:pt idx="524">
                  <c:v>10.0078286</c:v>
                </c:pt>
                <c:pt idx="525">
                  <c:v>10.013410199999999</c:v>
                </c:pt>
                <c:pt idx="526">
                  <c:v>10.0391408</c:v>
                </c:pt>
                <c:pt idx="527">
                  <c:v>10.01185356</c:v>
                </c:pt>
                <c:pt idx="528">
                  <c:v>10.004610420000001</c:v>
                </c:pt>
                <c:pt idx="529">
                  <c:v>10.02758103</c:v>
                </c:pt>
                <c:pt idx="530">
                  <c:v>10.026634360000001</c:v>
                </c:pt>
                <c:pt idx="531">
                  <c:v>10.02396654</c:v>
                </c:pt>
                <c:pt idx="532">
                  <c:v>10.013063859999999</c:v>
                </c:pt>
                <c:pt idx="533">
                  <c:v>10.03967364</c:v>
                </c:pt>
                <c:pt idx="534">
                  <c:v>10.045235399999999</c:v>
                </c:pt>
                <c:pt idx="535">
                  <c:v>10.007811220000001</c:v>
                </c:pt>
                <c:pt idx="536">
                  <c:v>10.03155327</c:v>
                </c:pt>
                <c:pt idx="537">
                  <c:v>10.04910624</c:v>
                </c:pt>
                <c:pt idx="538">
                  <c:v>10.02632414</c:v>
                </c:pt>
                <c:pt idx="539">
                  <c:v>10.0300525</c:v>
                </c:pt>
                <c:pt idx="540">
                  <c:v>10.030123980000001</c:v>
                </c:pt>
                <c:pt idx="541">
                  <c:v>10.046639260000001</c:v>
                </c:pt>
                <c:pt idx="542">
                  <c:v>10.042139479999999</c:v>
                </c:pt>
                <c:pt idx="543">
                  <c:v>10.023832000000001</c:v>
                </c:pt>
                <c:pt idx="544">
                  <c:v>10.05129472</c:v>
                </c:pt>
                <c:pt idx="545">
                  <c:v>10.043252939999999</c:v>
                </c:pt>
                <c:pt idx="546">
                  <c:v>10.0223244</c:v>
                </c:pt>
                <c:pt idx="547">
                  <c:v>10.041557859999999</c:v>
                </c:pt>
                <c:pt idx="548">
                  <c:v>10.057134120000001</c:v>
                </c:pt>
                <c:pt idx="549">
                  <c:v>10.050698929999999</c:v>
                </c:pt>
                <c:pt idx="550">
                  <c:v>10.025330739999999</c:v>
                </c:pt>
                <c:pt idx="551">
                  <c:v>10.02904406</c:v>
                </c:pt>
                <c:pt idx="552">
                  <c:v>10.06102188</c:v>
                </c:pt>
                <c:pt idx="553">
                  <c:v>10.044669880000001</c:v>
                </c:pt>
                <c:pt idx="554">
                  <c:v>10.038349499999999</c:v>
                </c:pt>
                <c:pt idx="555">
                  <c:v>10.050147239999999</c:v>
                </c:pt>
                <c:pt idx="556">
                  <c:v>10.05293861</c:v>
                </c:pt>
                <c:pt idx="557">
                  <c:v>10.057550399999998</c:v>
                </c:pt>
                <c:pt idx="558">
                  <c:v>10.0357453</c:v>
                </c:pt>
                <c:pt idx="559">
                  <c:v>10.06130312</c:v>
                </c:pt>
                <c:pt idx="560">
                  <c:v>10.0613565</c:v>
                </c:pt>
                <c:pt idx="561">
                  <c:v>10.03034648</c:v>
                </c:pt>
                <c:pt idx="562">
                  <c:v>10.0458774</c:v>
                </c:pt>
                <c:pt idx="563">
                  <c:v>10.061512799999999</c:v>
                </c:pt>
                <c:pt idx="564">
                  <c:v>10.047915269999999</c:v>
                </c:pt>
                <c:pt idx="565">
                  <c:v>10.046148389999999</c:v>
                </c:pt>
                <c:pt idx="566">
                  <c:v>10.0416528</c:v>
                </c:pt>
                <c:pt idx="567">
                  <c:v>10.0661486</c:v>
                </c:pt>
                <c:pt idx="568">
                  <c:v>10.04892048</c:v>
                </c:pt>
                <c:pt idx="569">
                  <c:v>10.03078872</c:v>
                </c:pt>
                <c:pt idx="570">
                  <c:v>10.0617444</c:v>
                </c:pt>
                <c:pt idx="571">
                  <c:v>10.05644882</c:v>
                </c:pt>
                <c:pt idx="572">
                  <c:v>10.036506059999999</c:v>
                </c:pt>
                <c:pt idx="573">
                  <c:v>10.035536680000002</c:v>
                </c:pt>
                <c:pt idx="574">
                  <c:v>10.049209919999999</c:v>
                </c:pt>
                <c:pt idx="575">
                  <c:v>10.059245240000001</c:v>
                </c:pt>
                <c:pt idx="576">
                  <c:v>10.031252559999999</c:v>
                </c:pt>
                <c:pt idx="577">
                  <c:v>10.042194219999999</c:v>
                </c:pt>
                <c:pt idx="578">
                  <c:v>10.062207900000001</c:v>
                </c:pt>
                <c:pt idx="579">
                  <c:v>10.044896120000001</c:v>
                </c:pt>
                <c:pt idx="580">
                  <c:v>10.04584704</c:v>
                </c:pt>
                <c:pt idx="581">
                  <c:v>10.053257940000002</c:v>
                </c:pt>
                <c:pt idx="582">
                  <c:v>10.06055492</c:v>
                </c:pt>
                <c:pt idx="583">
                  <c:v>10.058780200000001</c:v>
                </c:pt>
                <c:pt idx="584">
                  <c:v>10.03887168</c:v>
                </c:pt>
                <c:pt idx="585">
                  <c:v>10.06429606</c:v>
                </c:pt>
                <c:pt idx="586">
                  <c:v>10.061502360000002</c:v>
                </c:pt>
                <c:pt idx="587">
                  <c:v>10.035258799999999</c:v>
                </c:pt>
                <c:pt idx="588">
                  <c:v>10.055231920000001</c:v>
                </c:pt>
                <c:pt idx="589">
                  <c:v>10.068061460000001</c:v>
                </c:pt>
                <c:pt idx="590">
                  <c:v>10.05722592</c:v>
                </c:pt>
                <c:pt idx="591">
                  <c:v>10.04639358</c:v>
                </c:pt>
                <c:pt idx="592">
                  <c:v>10.049034600000001</c:v>
                </c:pt>
                <c:pt idx="593">
                  <c:v>10.07894216</c:v>
                </c:pt>
                <c:pt idx="594">
                  <c:v>10.0599642</c:v>
                </c:pt>
                <c:pt idx="595">
                  <c:v>10.043707079999999</c:v>
                </c:pt>
                <c:pt idx="596">
                  <c:v>10.06375671</c:v>
                </c:pt>
                <c:pt idx="597">
                  <c:v>10.05293093</c:v>
                </c:pt>
                <c:pt idx="598">
                  <c:v>10.05918168</c:v>
                </c:pt>
                <c:pt idx="599">
                  <c:v>10.051976479999999</c:v>
                </c:pt>
                <c:pt idx="600">
                  <c:v>10.075513280000001</c:v>
                </c:pt>
                <c:pt idx="601">
                  <c:v>10.07734608</c:v>
                </c:pt>
                <c:pt idx="602">
                  <c:v>10.048559580000001</c:v>
                </c:pt>
                <c:pt idx="603">
                  <c:v>10.063046399999999</c:v>
                </c:pt>
                <c:pt idx="604">
                  <c:v>10.083740280000001</c:v>
                </c:pt>
                <c:pt idx="605">
                  <c:v>10.06208148</c:v>
                </c:pt>
                <c:pt idx="606">
                  <c:v>10.065718199999999</c:v>
                </c:pt>
                <c:pt idx="607">
                  <c:v>10.066644</c:v>
                </c:pt>
                <c:pt idx="608">
                  <c:v>10.0756944</c:v>
                </c:pt>
                <c:pt idx="609">
                  <c:v>10.07131233</c:v>
                </c:pt>
                <c:pt idx="610">
                  <c:v>10.049671550000001</c:v>
                </c:pt>
                <c:pt idx="611">
                  <c:v>10.082068280000001</c:v>
                </c:pt>
                <c:pt idx="612">
                  <c:v>10.082085000000001</c:v>
                </c:pt>
                <c:pt idx="613">
                  <c:v>10.056843959999998</c:v>
                </c:pt>
                <c:pt idx="614">
                  <c:v>10.069490199999999</c:v>
                </c:pt>
                <c:pt idx="615">
                  <c:v>10.083144860000001</c:v>
                </c:pt>
                <c:pt idx="616">
                  <c:v>10.08304704</c:v>
                </c:pt>
                <c:pt idx="617">
                  <c:v>10.0677366</c:v>
                </c:pt>
                <c:pt idx="618">
                  <c:v>10.06775204</c:v>
                </c:pt>
                <c:pt idx="619">
                  <c:v>10.08668952</c:v>
                </c:pt>
                <c:pt idx="620">
                  <c:v>10.065979159999999</c:v>
                </c:pt>
                <c:pt idx="621">
                  <c:v>10.06058844</c:v>
                </c:pt>
                <c:pt idx="622">
                  <c:v>10.083117600000001</c:v>
                </c:pt>
                <c:pt idx="623">
                  <c:v>10.07412272</c:v>
                </c:pt>
                <c:pt idx="624">
                  <c:v>10.078634599999999</c:v>
                </c:pt>
                <c:pt idx="625">
                  <c:v>10.069642439999999</c:v>
                </c:pt>
                <c:pt idx="626">
                  <c:v>10.0845</c:v>
                </c:pt>
              </c:numCache>
            </c:numRef>
          </c:yVal>
          <c:smooth val="1"/>
        </c:ser>
        <c:ser>
          <c:idx val="10"/>
          <c:order val="10"/>
          <c:tx>
            <c:v>130.5 C - Test 2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CHS_23Dec2015!$P$27:$P$654</c:f>
              <c:numCache>
                <c:formatCode>General</c:formatCode>
                <c:ptCount val="628"/>
                <c:pt idx="0">
                  <c:v>0</c:v>
                </c:pt>
                <c:pt idx="1">
                  <c:v>4.0000800021373984E-3</c:v>
                </c:pt>
                <c:pt idx="2">
                  <c:v>1.9001805228668268E-2</c:v>
                </c:pt>
                <c:pt idx="3">
                  <c:v>3.6006481555622721E-2</c:v>
                </c:pt>
                <c:pt idx="4">
                  <c:v>5.1013009423393034E-2</c:v>
                </c:pt>
                <c:pt idx="5">
                  <c:v>6.702245503046865E-2</c:v>
                </c:pt>
                <c:pt idx="6">
                  <c:v>8.3034464071438871E-2</c:v>
                </c:pt>
                <c:pt idx="7">
                  <c:v>0.10005003335835344</c:v>
                </c:pt>
                <c:pt idx="8">
                  <c:v>0.1150661757395972</c:v>
                </c:pt>
                <c:pt idx="9">
                  <c:v>0.13008457330480697</c:v>
                </c:pt>
                <c:pt idx="10">
                  <c:v>0.1471081510009718</c:v>
                </c:pt>
                <c:pt idx="11">
                  <c:v>0.16313298953494376</c:v>
                </c:pt>
                <c:pt idx="12">
                  <c:v>0.1781586082430606</c:v>
                </c:pt>
                <c:pt idx="13">
                  <c:v>0.19519037252454069</c:v>
                </c:pt>
                <c:pt idx="14">
                  <c:v>0.21022080918701985</c:v>
                </c:pt>
                <c:pt idx="15">
                  <c:v>0.22725803556778332</c:v>
                </c:pt>
                <c:pt idx="16">
                  <c:v>0.24229329327536331</c:v>
                </c:pt>
                <c:pt idx="17">
                  <c:v>0.25833339356038543</c:v>
                </c:pt>
                <c:pt idx="18">
                  <c:v>0.27437606710632706</c:v>
                </c:pt>
                <c:pt idx="19">
                  <c:v>0.28941841133360918</c:v>
                </c:pt>
                <c:pt idx="20">
                  <c:v>0.30646913728449982</c:v>
                </c:pt>
                <c:pt idx="21">
                  <c:v>0.32251953556946822</c:v>
                </c:pt>
                <c:pt idx="22">
                  <c:v>0.33857251042084241</c:v>
                </c:pt>
                <c:pt idx="23">
                  <c:v>0.35462806266597513</c:v>
                </c:pt>
                <c:pt idx="24">
                  <c:v>0.36968248442897617</c:v>
                </c:pt>
                <c:pt idx="25">
                  <c:v>0.38574303273046989</c:v>
                </c:pt>
                <c:pt idx="26">
                  <c:v>0.4018061608584097</c:v>
                </c:pt>
                <c:pt idx="27">
                  <c:v>0.41887606214545958</c:v>
                </c:pt>
                <c:pt idx="28">
                  <c:v>0.43394015990981111</c:v>
                </c:pt>
                <c:pt idx="29">
                  <c:v>0.45001103249234137</c:v>
                </c:pt>
                <c:pt idx="30">
                  <c:v>0.4670891649898366</c:v>
                </c:pt>
                <c:pt idx="31">
                  <c:v>0.48216052792171066</c:v>
                </c:pt>
                <c:pt idx="32">
                  <c:v>0.49823915243003081</c:v>
                </c:pt>
                <c:pt idx="33">
                  <c:v>0.51432036257574121</c:v>
                </c:pt>
                <c:pt idx="34">
                  <c:v>0.53040415919060124</c:v>
                </c:pt>
                <c:pt idx="35">
                  <c:v>0.54649054310672751</c:v>
                </c:pt>
                <c:pt idx="36">
                  <c:v>0.5625795151566827</c:v>
                </c:pt>
                <c:pt idx="37">
                  <c:v>0.57867107617339786</c:v>
                </c:pt>
                <c:pt idx="38">
                  <c:v>0.59476522699020618</c:v>
                </c:pt>
                <c:pt idx="39">
                  <c:v>0.61086196844087703</c:v>
                </c:pt>
                <c:pt idx="40">
                  <c:v>0.62696130135953743</c:v>
                </c:pt>
                <c:pt idx="41">
                  <c:v>0.64205678029226942</c:v>
                </c:pt>
                <c:pt idx="42">
                  <c:v>0.65916774493948482</c:v>
                </c:pt>
                <c:pt idx="43">
                  <c:v>0.67527485727108671</c:v>
                </c:pt>
                <c:pt idx="44">
                  <c:v>0.69037763167944577</c:v>
                </c:pt>
                <c:pt idx="45">
                  <c:v>0.70749686719633931</c:v>
                </c:pt>
                <c:pt idx="46">
                  <c:v>0.72260450917395824</c:v>
                </c:pt>
                <c:pt idx="47">
                  <c:v>0.73972926304747189</c:v>
                </c:pt>
                <c:pt idx="48">
                  <c:v>0.75484177573296229</c:v>
                </c:pt>
                <c:pt idx="49">
                  <c:v>0.77096430700529495</c:v>
                </c:pt>
                <c:pt idx="50">
                  <c:v>0.78708943805691867</c:v>
                </c:pt>
                <c:pt idx="51">
                  <c:v>0.80321716972642665</c:v>
                </c:pt>
                <c:pt idx="52">
                  <c:v>0.81934750285277291</c:v>
                </c:pt>
                <c:pt idx="53">
                  <c:v>0.835480438275363</c:v>
                </c:pt>
                <c:pt idx="54">
                  <c:v>0.85161597683397416</c:v>
                </c:pt>
                <c:pt idx="55">
                  <c:v>0.86775411936879132</c:v>
                </c:pt>
                <c:pt idx="56">
                  <c:v>0.88389486672043915</c:v>
                </c:pt>
                <c:pt idx="57">
                  <c:v>0.90003821972990461</c:v>
                </c:pt>
                <c:pt idx="58">
                  <c:v>0.91618417923862738</c:v>
                </c:pt>
                <c:pt idx="59">
                  <c:v>0.93233274608840921</c:v>
                </c:pt>
                <c:pt idx="60">
                  <c:v>0.94848392112150548</c:v>
                </c:pt>
                <c:pt idx="61">
                  <c:v>0.96463770518054504</c:v>
                </c:pt>
                <c:pt idx="62">
                  <c:v>0.98079409910856596</c:v>
                </c:pt>
                <c:pt idx="63">
                  <c:v>0.99695310374904833</c:v>
                </c:pt>
                <c:pt idx="64">
                  <c:v>1.0131147199458364</c:v>
                </c:pt>
                <c:pt idx="65">
                  <c:v>1.0292789485432283</c:v>
                </c:pt>
                <c:pt idx="66">
                  <c:v>1.0444352861948172</c:v>
                </c:pt>
                <c:pt idx="67">
                  <c:v>1.0616152463189306</c:v>
                </c:pt>
                <c:pt idx="68">
                  <c:v>1.0777873171878412</c:v>
                </c:pt>
                <c:pt idx="69">
                  <c:v>1.0939620038385565</c:v>
                </c:pt>
                <c:pt idx="70">
                  <c:v>1.1091281489874121</c:v>
                </c:pt>
                <c:pt idx="71">
                  <c:v>1.1253079061241102</c:v>
                </c:pt>
                <c:pt idx="72">
                  <c:v>1.1425017669467668</c:v>
                </c:pt>
                <c:pt idx="73">
                  <c:v>1.1576752760521649</c:v>
                </c:pt>
                <c:pt idx="74">
                  <c:v>1.1748747034548066</c:v>
                </c:pt>
                <c:pt idx="75">
                  <c:v>1.1900531258387259</c:v>
                </c:pt>
                <c:pt idx="76">
                  <c:v>1.2062459828000909</c:v>
                </c:pt>
                <c:pt idx="77">
                  <c:v>1.2234537668342522</c:v>
                </c:pt>
                <c:pt idx="78">
                  <c:v>1.2386395651049296</c:v>
                </c:pt>
                <c:pt idx="79">
                  <c:v>1.2558529247395771</c:v>
                </c:pt>
                <c:pt idx="80">
                  <c:v>1.2710436442518975</c:v>
                </c:pt>
                <c:pt idx="81">
                  <c:v>1.2872496222674872</c:v>
                </c:pt>
                <c:pt idx="82">
                  <c:v>1.3044713520808513</c:v>
                </c:pt>
                <c:pt idx="83">
                  <c:v>1.3196694594391376</c:v>
                </c:pt>
                <c:pt idx="84">
                  <c:v>1.3368967738954327</c:v>
                </c:pt>
                <c:pt idx="85">
                  <c:v>1.3520998104778925</c:v>
                </c:pt>
                <c:pt idx="86">
                  <c:v>1.3693327132002566</c:v>
                </c:pt>
                <c:pt idx="87">
                  <c:v>1.3855546290440808</c:v>
                </c:pt>
                <c:pt idx="88">
                  <c:v>1.4007650654608244</c:v>
                </c:pt>
                <c:pt idx="89">
                  <c:v>1.4169920814496215</c:v>
                </c:pt>
                <c:pt idx="90">
                  <c:v>1.4332217310262445</c:v>
                </c:pt>
                <c:pt idx="91">
                  <c:v>1.4504686202881689</c:v>
                </c:pt>
                <c:pt idx="92">
                  <c:v>1.465688934363363</c:v>
                </c:pt>
                <c:pt idx="93">
                  <c:v>1.4819264898350735</c:v>
                </c:pt>
                <c:pt idx="94">
                  <c:v>1.4991817819237057</c:v>
                </c:pt>
                <c:pt idx="95">
                  <c:v>1.5144095126659394</c:v>
                </c:pt>
                <c:pt idx="96">
                  <c:v>1.5316704111893289</c:v>
                </c:pt>
                <c:pt idx="97">
                  <c:v>1.5469030903931702</c:v>
                </c:pt>
                <c:pt idx="98">
                  <c:v>1.5621380902956779</c:v>
                </c:pt>
                <c:pt idx="99">
                  <c:v>1.5794072298783219</c:v>
                </c:pt>
                <c:pt idx="100">
                  <c:v>1.5956632624261904</c:v>
                </c:pt>
                <c:pt idx="101">
                  <c:v>1.6119219379896446</c:v>
                </c:pt>
                <c:pt idx="102">
                  <c:v>1.628183257428286</c:v>
                </c:pt>
                <c:pt idx="103">
                  <c:v>1.6444472216021009</c:v>
                </c:pt>
                <c:pt idx="104">
                  <c:v>1.6607138313714951</c:v>
                </c:pt>
                <c:pt idx="105">
                  <c:v>1.6759661815340117</c:v>
                </c:pt>
                <c:pt idx="106">
                  <c:v>1.6932549911408388</c:v>
                </c:pt>
                <c:pt idx="107">
                  <c:v>1.7085123057813474</c:v>
                </c:pt>
                <c:pt idx="108">
                  <c:v>1.7247893409553392</c:v>
                </c:pt>
                <c:pt idx="109">
                  <c:v>1.7420865942963917</c:v>
                </c:pt>
                <c:pt idx="110">
                  <c:v>1.7573513617164169</c:v>
                </c:pt>
                <c:pt idx="111">
                  <c:v>1.7746542487971795</c:v>
                </c:pt>
                <c:pt idx="112">
                  <c:v>1.7899239887831759</c:v>
                </c:pt>
                <c:pt idx="113">
                  <c:v>1.8062142818408518</c:v>
                </c:pt>
                <c:pt idx="114">
                  <c:v>1.8225072290673734</c:v>
                </c:pt>
                <c:pt idx="115">
                  <c:v>1.8388028313277884</c:v>
                </c:pt>
                <c:pt idx="116">
                  <c:v>1.8561198188264338</c:v>
                </c:pt>
                <c:pt idx="117">
                  <c:v>1.871402004412472</c:v>
                </c:pt>
                <c:pt idx="118">
                  <c:v>1.8866865258074395</c:v>
                </c:pt>
                <c:pt idx="119">
                  <c:v>1.9040118080235713</c:v>
                </c:pt>
                <c:pt idx="120">
                  <c:v>1.9203206984435954</c:v>
                </c:pt>
                <c:pt idx="121">
                  <c:v>1.9366322490965358</c:v>
                </c:pt>
                <c:pt idx="122">
                  <c:v>1.9529464608504072</c:v>
                </c:pt>
                <c:pt idx="123">
                  <c:v>1.9692633345736046</c:v>
                </c:pt>
                <c:pt idx="124">
                  <c:v>1.984562822070616</c:v>
                </c:pt>
                <c:pt idx="125">
                  <c:v>2.0008848558322594</c:v>
                </c:pt>
                <c:pt idx="126">
                  <c:v>2.0182299362497869</c:v>
                </c:pt>
                <c:pt idx="127">
                  <c:v>2.0335369177939415</c:v>
                </c:pt>
                <c:pt idx="128">
                  <c:v>2.0508876631540449</c:v>
                </c:pt>
                <c:pt idx="129">
                  <c:v>2.0672205269538582</c:v>
                </c:pt>
                <c:pt idx="130">
                  <c:v>2.0825350098902726</c:v>
                </c:pt>
                <c:pt idx="131">
                  <c:v>2.0998942596058265</c:v>
                </c:pt>
                <c:pt idx="132">
                  <c:v>2.1152137475563695</c:v>
                </c:pt>
                <c:pt idx="133">
                  <c:v>2.132578671475243</c:v>
                </c:pt>
                <c:pt idx="134">
                  <c:v>2.1479031677124185</c:v>
                </c:pt>
                <c:pt idx="135">
                  <c:v>2.1642518859071544</c:v>
                </c:pt>
                <c:pt idx="136">
                  <c:v>2.1806032773447925</c:v>
                </c:pt>
                <c:pt idx="137">
                  <c:v>2.1969573428997222</c:v>
                </c:pt>
                <c:pt idx="138">
                  <c:v>2.2143364685689857</c:v>
                </c:pt>
                <c:pt idx="139">
                  <c:v>2.2296734998610299</c:v>
                </c:pt>
                <c:pt idx="140">
                  <c:v>2.2450128837591872</c:v>
                </c:pt>
                <c:pt idx="141">
                  <c:v>2.2624003637946055</c:v>
                </c:pt>
                <c:pt idx="142">
                  <c:v>2.2787678130664837</c:v>
                </c:pt>
                <c:pt idx="143">
                  <c:v>2.2951379417108573</c:v>
                </c:pt>
                <c:pt idx="144">
                  <c:v>2.3115107506051271</c:v>
                </c:pt>
                <c:pt idx="145">
                  <c:v>2.3268626939354329</c:v>
                </c:pt>
                <c:pt idx="146">
                  <c:v>2.3442644126549737</c:v>
                </c:pt>
                <c:pt idx="147">
                  <c:v>2.3596213855186683</c:v>
                </c:pt>
                <c:pt idx="148">
                  <c:v>2.3770288062436649</c:v>
                </c:pt>
                <c:pt idx="149">
                  <c:v>2.3934150295630987</c:v>
                </c:pt>
                <c:pt idx="150">
                  <c:v>2.4087795529089981</c:v>
                </c:pt>
                <c:pt idx="151">
                  <c:v>2.4261955336520153</c:v>
                </c:pt>
                <c:pt idx="152">
                  <c:v>2.4415650947788361</c:v>
                </c:pt>
                <c:pt idx="153">
                  <c:v>2.4589867868791218</c:v>
                </c:pt>
                <c:pt idx="154">
                  <c:v>2.4753864466229318</c:v>
                </c:pt>
                <c:pt idx="155">
                  <c:v>2.4907635706184781</c:v>
                </c:pt>
                <c:pt idx="156">
                  <c:v>2.5081938367817593</c:v>
                </c:pt>
                <c:pt idx="157">
                  <c:v>2.5235760068260968</c:v>
                </c:pt>
                <c:pt idx="158">
                  <c:v>2.5410119937214737</c:v>
                </c:pt>
                <c:pt idx="159">
                  <c:v>2.5563992131274298</c:v>
                </c:pt>
                <c:pt idx="160">
                  <c:v>2.5728148572731224</c:v>
                </c:pt>
                <c:pt idx="161">
                  <c:v>2.5902594323110759</c:v>
                </c:pt>
                <c:pt idx="162">
                  <c:v>2.6056542319781615</c:v>
                </c:pt>
                <c:pt idx="163">
                  <c:v>2.6231045371461614</c:v>
                </c:pt>
                <c:pt idx="164">
                  <c:v>2.6385043944712505</c:v>
                </c:pt>
                <c:pt idx="165">
                  <c:v>2.6549335233536522</c:v>
                </c:pt>
                <c:pt idx="166">
                  <c:v>2.6713653518423404</c:v>
                </c:pt>
                <c:pt idx="167">
                  <c:v>2.6877998808246391</c:v>
                </c:pt>
                <c:pt idx="168">
                  <c:v>2.7042371111883425</c:v>
                </c:pt>
                <c:pt idx="169">
                  <c:v>2.7196494688471962</c:v>
                </c:pt>
                <c:pt idx="170">
                  <c:v>2.7371196796132016</c:v>
                </c:pt>
                <c:pt idx="171">
                  <c:v>2.7535650194520924</c:v>
                </c:pt>
                <c:pt idx="172">
                  <c:v>2.768984982166335</c:v>
                </c:pt>
                <c:pt idx="173">
                  <c:v>2.7864638148304492</c:v>
                </c:pt>
                <c:pt idx="174">
                  <c:v>2.802917272150284</c:v>
                </c:pt>
                <c:pt idx="175">
                  <c:v>2.8193734370781982</c:v>
                </c:pt>
                <c:pt idx="176">
                  <c:v>2.8358323105054635</c:v>
                </c:pt>
                <c:pt idx="177">
                  <c:v>2.851264965004102</c:v>
                </c:pt>
                <c:pt idx="178">
                  <c:v>2.8687581864254286</c:v>
                </c:pt>
                <c:pt idx="179">
                  <c:v>2.8841959234896741</c:v>
                </c:pt>
                <c:pt idx="180">
                  <c:v>2.9016949070492561</c:v>
                </c:pt>
                <c:pt idx="181">
                  <c:v>2.9171377300279913</c:v>
                </c:pt>
                <c:pt idx="182">
                  <c:v>2.9336127035508386</c:v>
                </c:pt>
                <c:pt idx="183">
                  <c:v>2.9511203374388448</c:v>
                </c:pt>
                <c:pt idx="184">
                  <c:v>2.9665707955756617</c:v>
                </c:pt>
                <c:pt idx="185">
                  <c:v>2.9830539158676506</c:v>
                </c:pt>
                <c:pt idx="186">
                  <c:v>2.9995397535400885</c:v>
                </c:pt>
                <c:pt idx="187">
                  <c:v>3.0149976950883222</c:v>
                </c:pt>
                <c:pt idx="188">
                  <c:v>3.0325195846112574</c:v>
                </c:pt>
                <c:pt idx="189">
                  <c:v>3.0490135798035443</c:v>
                </c:pt>
                <c:pt idx="190">
                  <c:v>3.0655102959634082</c:v>
                </c:pt>
                <c:pt idx="191">
                  <c:v>3.0809784393530006</c:v>
                </c:pt>
                <c:pt idx="192">
                  <c:v>3.0974804299430527</c:v>
                </c:pt>
                <c:pt idx="193">
                  <c:v>3.1150167792295465</c:v>
                </c:pt>
                <c:pt idx="194">
                  <c:v>3.1304925828415326</c:v>
                </c:pt>
                <c:pt idx="195">
                  <c:v>3.1480347227180099</c:v>
                </c:pt>
                <c:pt idx="196">
                  <c:v>3.1635156373613618</c:v>
                </c:pt>
                <c:pt idx="197">
                  <c:v>3.1800312549797822</c:v>
                </c:pt>
                <c:pt idx="198">
                  <c:v>3.1975820879150954</c:v>
                </c:pt>
                <c:pt idx="199">
                  <c:v>3.213070675438507</c:v>
                </c:pt>
                <c:pt idx="200">
                  <c:v>3.2306273085344817</c:v>
                </c:pt>
                <c:pt idx="201">
                  <c:v>3.2461210155381592</c:v>
                </c:pt>
                <c:pt idx="202">
                  <c:v>3.2626502827094166</c:v>
                </c:pt>
                <c:pt idx="203">
                  <c:v>3.2791822824990824</c:v>
                </c:pt>
                <c:pt idx="204">
                  <c:v>3.2957170158108431</c:v>
                </c:pt>
                <c:pt idx="205">
                  <c:v>3.3132881660945546</c:v>
                </c:pt>
                <c:pt idx="206">
                  <c:v>3.3287946866174907</c:v>
                </c:pt>
                <c:pt idx="207">
                  <c:v>3.3453376259219576</c:v>
                </c:pt>
                <c:pt idx="208">
                  <c:v>3.3629174980478114</c:v>
                </c:pt>
                <c:pt idx="209">
                  <c:v>3.3784317168604407</c:v>
                </c:pt>
                <c:pt idx="210">
                  <c:v>3.3949828703067211</c:v>
                </c:pt>
                <c:pt idx="211">
                  <c:v>3.4115367636133014</c:v>
                </c:pt>
                <c:pt idx="212">
                  <c:v>3.4280933976874173</c:v>
                </c:pt>
                <c:pt idx="213">
                  <c:v>3.4446527734367973</c:v>
                </c:pt>
                <c:pt idx="214">
                  <c:v>3.4601796790074726</c:v>
                </c:pt>
                <c:pt idx="215">
                  <c:v>3.4777797535943971</c:v>
                </c:pt>
                <c:pt idx="216">
                  <c:v>3.4943473598202996</c:v>
                </c:pt>
                <c:pt idx="217">
                  <c:v>3.5109177113567895</c:v>
                </c:pt>
                <c:pt idx="218">
                  <c:v>3.5274908091138562</c:v>
                </c:pt>
                <c:pt idx="219">
                  <c:v>3.5440666540018948</c:v>
                </c:pt>
                <c:pt idx="220">
                  <c:v>3.5606452469318</c:v>
                </c:pt>
                <c:pt idx="221">
                  <c:v>3.5772265888148733</c:v>
                </c:pt>
                <c:pt idx="222">
                  <c:v>3.5938106805629153</c:v>
                </c:pt>
                <c:pt idx="223">
                  <c:v>3.6103975230881455</c:v>
                </c:pt>
                <c:pt idx="224">
                  <c:v>3.6259501870316111</c:v>
                </c:pt>
                <c:pt idx="225">
                  <c:v>3.6435794641213581</c:v>
                </c:pt>
                <c:pt idx="226">
                  <c:v>3.6601745644560748</c:v>
                </c:pt>
                <c:pt idx="227">
                  <c:v>3.6767724192214608</c:v>
                </c:pt>
                <c:pt idx="228">
                  <c:v>3.6933730293319975</c:v>
                </c:pt>
                <c:pt idx="229">
                  <c:v>3.7089386045373804</c:v>
                </c:pt>
                <c:pt idx="230">
                  <c:v>3.7265825192488791</c:v>
                </c:pt>
                <c:pt idx="231">
                  <c:v>3.7431914008864884</c:v>
                </c:pt>
                <c:pt idx="232">
                  <c:v>3.7598030415318484</c:v>
                </c:pt>
                <c:pt idx="233">
                  <c:v>3.7764174421017214</c:v>
                </c:pt>
                <c:pt idx="234">
                  <c:v>3.7930346035133717</c:v>
                </c:pt>
                <c:pt idx="235">
                  <c:v>3.8096545266844779</c:v>
                </c:pt>
                <c:pt idx="236">
                  <c:v>3.8252382137124652</c:v>
                </c:pt>
                <c:pt idx="237">
                  <c:v>3.8429026619781856</c:v>
                </c:pt>
                <c:pt idx="238">
                  <c:v>3.8595308759384763</c:v>
                </c:pt>
                <c:pt idx="239">
                  <c:v>3.8761618553336001</c:v>
                </c:pt>
                <c:pt idx="240">
                  <c:v>3.89279560108357</c:v>
                </c:pt>
                <c:pt idx="241">
                  <c:v>3.9083922509547988</c:v>
                </c:pt>
                <c:pt idx="242">
                  <c:v>3.9260713953302604</c:v>
                </c:pt>
                <c:pt idx="243">
                  <c:v>3.9416732363791471</c:v>
                </c:pt>
                <c:pt idx="244">
                  <c:v>3.9593582660476656</c:v>
                </c:pt>
                <c:pt idx="245">
                  <c:v>3.9760058573877517</c:v>
                </c:pt>
                <c:pt idx="246">
                  <c:v>3.9916154916857147</c:v>
                </c:pt>
                <c:pt idx="247">
                  <c:v>4.0093093566444225</c:v>
                </c:pt>
                <c:pt idx="248">
                  <c:v>4.0249241907685365</c:v>
                </c:pt>
                <c:pt idx="249">
                  <c:v>4.0426239508268225</c:v>
                </c:pt>
                <c:pt idx="250">
                  <c:v>4.058243988242535</c:v>
                </c:pt>
                <c:pt idx="251">
                  <c:v>4.0749080511879399</c:v>
                </c:pt>
                <c:pt idx="252">
                  <c:v>4.0915748915061014</c:v>
                </c:pt>
                <c:pt idx="253">
                  <c:v>4.1082445101229972</c:v>
                </c:pt>
                <c:pt idx="254">
                  <c:v>4.1249169079650336</c:v>
                </c:pt>
                <c:pt idx="255">
                  <c:v>4.1415920859590818</c:v>
                </c:pt>
                <c:pt idx="256">
                  <c:v>4.1582700450325083</c:v>
                </c:pt>
                <c:pt idx="257">
                  <c:v>4.1749507861131008</c:v>
                </c:pt>
                <c:pt idx="258">
                  <c:v>4.1905915083292635</c:v>
                </c:pt>
                <c:pt idx="259">
                  <c:v>4.2083206180093873</c:v>
                </c:pt>
                <c:pt idx="260">
                  <c:v>4.2250097106830236</c:v>
                </c:pt>
                <c:pt idx="261">
                  <c:v>4.2406582650493441</c:v>
                </c:pt>
                <c:pt idx="262">
                  <c:v>4.2583962541296021</c:v>
                </c:pt>
                <c:pt idx="263">
                  <c:v>4.2750937067632782</c:v>
                </c:pt>
                <c:pt idx="264">
                  <c:v>4.2917939479118283</c:v>
                </c:pt>
                <c:pt idx="265">
                  <c:v>4.3084969785067733</c:v>
                </c:pt>
                <c:pt idx="266">
                  <c:v>4.3262470059615072</c:v>
                </c:pt>
                <c:pt idx="267">
                  <c:v>4.3419114117643032</c:v>
                </c:pt>
                <c:pt idx="268">
                  <c:v>4.3575782716876184</c:v>
                </c:pt>
                <c:pt idx="269">
                  <c:v>4.3753370139974859</c:v>
                </c:pt>
                <c:pt idx="270">
                  <c:v>4.3920540058137396</c:v>
                </c:pt>
                <c:pt idx="271">
                  <c:v>4.4077287240927827</c:v>
                </c:pt>
                <c:pt idx="272">
                  <c:v>4.4254963755173025</c:v>
                </c:pt>
                <c:pt idx="273">
                  <c:v>4.4422217552746712</c:v>
                </c:pt>
                <c:pt idx="274">
                  <c:v>4.4589499328832902</c:v>
                </c:pt>
                <c:pt idx="275">
                  <c:v>4.4756809092793519</c:v>
                </c:pt>
                <c:pt idx="276">
                  <c:v>4.4913687423511464</c:v>
                </c:pt>
                <c:pt idx="277">
                  <c:v>4.5091512621810592</c:v>
                </c:pt>
                <c:pt idx="278">
                  <c:v>4.5248443473168765</c:v>
                </c:pt>
                <c:pt idx="279">
                  <c:v>4.5426328214789269</c:v>
                </c:pt>
                <c:pt idx="280">
                  <c:v>4.5583311621965645</c:v>
                </c:pt>
                <c:pt idx="281">
                  <c:v>4.5761255946796284</c:v>
                </c:pt>
                <c:pt idx="282">
                  <c:v>4.5928761888414238</c:v>
                </c:pt>
                <c:pt idx="283">
                  <c:v>4.6085824195354137</c:v>
                </c:pt>
                <c:pt idx="284">
                  <c:v>4.6263857969878579</c:v>
                </c:pt>
                <c:pt idx="285">
                  <c:v>4.6431448128538833</c:v>
                </c:pt>
                <c:pt idx="286">
                  <c:v>4.6599066378368121</c:v>
                </c:pt>
                <c:pt idx="287">
                  <c:v>4.6766712728785444</c:v>
                </c:pt>
                <c:pt idx="288">
                  <c:v>4.6923906711723458</c:v>
                </c:pt>
                <c:pt idx="289">
                  <c:v>4.7102089769082456</c:v>
                </c:pt>
                <c:pt idx="290">
                  <c:v>4.7269820477823492</c:v>
                </c:pt>
                <c:pt idx="291">
                  <c:v>4.7437579324874797</c:v>
                </c:pt>
                <c:pt idx="292">
                  <c:v>4.7605366319679074</c:v>
                </c:pt>
                <c:pt idx="293">
                  <c:v>4.7783670853806459</c:v>
                </c:pt>
                <c:pt idx="294">
                  <c:v>4.7941024790339837</c:v>
                </c:pt>
                <c:pt idx="295">
                  <c:v>4.8108896285105054</c:v>
                </c:pt>
                <c:pt idx="296">
                  <c:v>4.8276795965440771</c:v>
                </c:pt>
                <c:pt idx="297">
                  <c:v>4.8444723840813149</c:v>
                </c:pt>
                <c:pt idx="298">
                  <c:v>4.8623178112379772</c:v>
                </c:pt>
                <c:pt idx="299">
                  <c:v>4.8780664214556761</c:v>
                </c:pt>
                <c:pt idx="300">
                  <c:v>4.8948676731884433</c:v>
                </c:pt>
                <c:pt idx="301">
                  <c:v>4.9127220966692793</c:v>
                </c:pt>
                <c:pt idx="302">
                  <c:v>4.9284786474878661</c:v>
                </c:pt>
                <c:pt idx="303">
                  <c:v>4.9463390735590353</c:v>
                </c:pt>
                <c:pt idx="304">
                  <c:v>4.9621009225616293</c:v>
                </c:pt>
                <c:pt idx="305">
                  <c:v>4.978916300264129</c:v>
                </c:pt>
                <c:pt idx="306">
                  <c:v>4.9957345060114546</c:v>
                </c:pt>
                <c:pt idx="307">
                  <c:v>5.0125555407550078</c:v>
                </c:pt>
                <c:pt idx="308">
                  <c:v>5.0283278309768118</c:v>
                </c:pt>
                <c:pt idx="309">
                  <c:v>5.0462061010388934</c:v>
                </c:pt>
                <c:pt idx="310">
                  <c:v>5.0619837000366115</c:v>
                </c:pt>
                <c:pt idx="311">
                  <c:v>5.0798679887366989</c:v>
                </c:pt>
                <c:pt idx="312">
                  <c:v>5.0967031827494669</c:v>
                </c:pt>
                <c:pt idx="313">
                  <c:v>5.1135412114770347</c:v>
                </c:pt>
                <c:pt idx="314">
                  <c:v>5.1303820758742056</c:v>
                </c:pt>
                <c:pt idx="315">
                  <c:v>5.1461729624600236</c:v>
                </c:pt>
                <c:pt idx="316">
                  <c:v>5.1640723154988484</c:v>
                </c:pt>
                <c:pt idx="317">
                  <c:v>5.1809216926383064</c:v>
                </c:pt>
                <c:pt idx="318">
                  <c:v>5.1977739092712971</c:v>
                </c:pt>
                <c:pt idx="319">
                  <c:v>5.2135754420528508</c:v>
                </c:pt>
                <c:pt idx="320">
                  <c:v>5.2304331629289207</c:v>
                </c:pt>
                <c:pt idx="321">
                  <c:v>5.2483476057059386</c:v>
                </c:pt>
                <c:pt idx="322">
                  <c:v>5.2641571325597285</c:v>
                </c:pt>
                <c:pt idx="323">
                  <c:v>5.2820776183582652</c:v>
                </c:pt>
                <c:pt idx="324">
                  <c:v>5.2989468920706102</c:v>
                </c:pt>
                <c:pt idx="325">
                  <c:v>5.31476442108921</c:v>
                </c:pt>
                <c:pt idx="326">
                  <c:v>5.3326939790681704</c:v>
                </c:pt>
                <c:pt idx="327">
                  <c:v>5.3485168473652545</c:v>
                </c:pt>
                <c:pt idx="328">
                  <c:v>5.3664524585692854</c:v>
                </c:pt>
                <c:pt idx="329">
                  <c:v>5.3822806697506653</c:v>
                </c:pt>
                <c:pt idx="330">
                  <c:v>5.3991668568897495</c:v>
                </c:pt>
                <c:pt idx="331">
                  <c:v>5.4171115555988996</c:v>
                </c:pt>
                <c:pt idx="332">
                  <c:v>5.43294778787563</c:v>
                </c:pt>
                <c:pt idx="333">
                  <c:v>5.4508985500392768</c:v>
                </c:pt>
                <c:pt idx="334">
                  <c:v>5.4667401342308208</c:v>
                </c:pt>
                <c:pt idx="335">
                  <c:v>5.4836405905833612</c:v>
                </c:pt>
                <c:pt idx="336">
                  <c:v>5.5016004556157112</c:v>
                </c:pt>
                <c:pt idx="337">
                  <c:v>5.5174500744655566</c:v>
                </c:pt>
                <c:pt idx="338">
                  <c:v>5.5354160132077581</c:v>
                </c:pt>
                <c:pt idx="339">
                  <c:v>5.5512709930258826</c:v>
                </c:pt>
                <c:pt idx="340">
                  <c:v>5.5681857427279091</c:v>
                </c:pt>
                <c:pt idx="341">
                  <c:v>5.585103354001558</c:v>
                </c:pt>
                <c:pt idx="342">
                  <c:v>5.602023827815187</c:v>
                </c:pt>
                <c:pt idx="343">
                  <c:v>5.6200049688199138</c:v>
                </c:pt>
                <c:pt idx="344">
                  <c:v>5.6358733669384238</c:v>
                </c:pt>
                <c:pt idx="345">
                  <c:v>5.6538605960542831</c:v>
                </c:pt>
                <c:pt idx="346">
                  <c:v>5.6707927089049424</c:v>
                </c:pt>
                <c:pt idx="347">
                  <c:v>5.686669168911088</c:v>
                </c:pt>
                <c:pt idx="348">
                  <c:v>5.7046655379275677</c:v>
                </c:pt>
                <c:pt idx="349">
                  <c:v>5.720547377077918</c:v>
                </c:pt>
                <c:pt idx="350">
                  <c:v>5.7385498445235408</c:v>
                </c:pt>
                <c:pt idx="351">
                  <c:v>5.7544370664643756</c:v>
                </c:pt>
                <c:pt idx="352">
                  <c:v>5.7713862190473284</c:v>
                </c:pt>
                <c:pt idx="353">
                  <c:v>5.7893978418902616</c:v>
                </c:pt>
                <c:pt idx="354">
                  <c:v>5.80529314486171</c:v>
                </c:pt>
                <c:pt idx="355">
                  <c:v>5.8233108764780495</c:v>
                </c:pt>
                <c:pt idx="356">
                  <c:v>5.8402717075994248</c:v>
                </c:pt>
                <c:pt idx="357">
                  <c:v>5.8561750998265083</c:v>
                </c:pt>
                <c:pt idx="358">
                  <c:v>5.8742020023762951</c:v>
                </c:pt>
                <c:pt idx="359">
                  <c:v>5.8911714679849032</c:v>
                </c:pt>
                <c:pt idx="360">
                  <c:v>5.9081438137099012</c:v>
                </c:pt>
                <c:pt idx="361">
                  <c:v>5.9251190405290783</c:v>
                </c:pt>
                <c:pt idx="362">
                  <c:v>5.9431583769426473</c:v>
                </c:pt>
                <c:pt idx="363">
                  <c:v>5.9590781413637552</c:v>
                </c:pt>
                <c:pt idx="364">
                  <c:v>5.9750004405774053</c:v>
                </c:pt>
                <c:pt idx="365">
                  <c:v>5.9930487783214126</c:v>
                </c:pt>
                <c:pt idx="366">
                  <c:v>6.0100384252961732</c:v>
                </c:pt>
                <c:pt idx="367">
                  <c:v>6.0259688412730208</c:v>
                </c:pt>
                <c:pt idx="368">
                  <c:v>6.0440263811416202</c:v>
                </c:pt>
                <c:pt idx="369">
                  <c:v>6.0599622128929598</c:v>
                </c:pt>
                <c:pt idx="370">
                  <c:v>6.0780258927261634</c:v>
                </c:pt>
                <c:pt idx="371">
                  <c:v>6.0950299843766835</c:v>
                </c:pt>
                <c:pt idx="372">
                  <c:v>6.113100000423132</c:v>
                </c:pt>
                <c:pt idx="373">
                  <c:v>6.1290468443107455</c:v>
                </c:pt>
                <c:pt idx="374">
                  <c:v>6.1449962316222591</c:v>
                </c:pt>
                <c:pt idx="375">
                  <c:v>6.1630752796501058</c:v>
                </c:pt>
                <c:pt idx="376">
                  <c:v>6.1790300956451469</c:v>
                </c:pt>
                <c:pt idx="377">
                  <c:v>6.1971152982753051</c:v>
                </c:pt>
                <c:pt idx="378">
                  <c:v>6.2141396537849705</c:v>
                </c:pt>
                <c:pt idx="379">
                  <c:v>6.2301026197379334</c:v>
                </c:pt>
                <c:pt idx="380">
                  <c:v>6.2481970621325553</c:v>
                </c:pt>
                <c:pt idx="381">
                  <c:v>6.2652301169456468</c:v>
                </c:pt>
                <c:pt idx="382">
                  <c:v>6.2822660735025755</c:v>
                </c:pt>
                <c:pt idx="383">
                  <c:v>6.2993049327921771</c:v>
                </c:pt>
                <c:pt idx="384">
                  <c:v>6.3163466958037926</c:v>
                </c:pt>
                <c:pt idx="385">
                  <c:v>6.3333913635273094</c:v>
                </c:pt>
                <c:pt idx="386">
                  <c:v>6.3493733784672175</c:v>
                </c:pt>
                <c:pt idx="387">
                  <c:v>6.3674894170719556</c:v>
                </c:pt>
                <c:pt idx="388">
                  <c:v>6.3845428048753412</c:v>
                </c:pt>
                <c:pt idx="389">
                  <c:v>6.4005329975912435</c:v>
                </c:pt>
                <c:pt idx="390">
                  <c:v>6.4186583075036889</c:v>
                </c:pt>
                <c:pt idx="391">
                  <c:v>6.4357204243139465</c:v>
                </c:pt>
                <c:pt idx="392">
                  <c:v>6.4527854527793043</c:v>
                </c:pt>
                <c:pt idx="393">
                  <c:v>6.4687865622236957</c:v>
                </c:pt>
                <c:pt idx="394">
                  <c:v>6.485857234849643</c:v>
                </c:pt>
                <c:pt idx="395">
                  <c:v>6.5039980180476711</c:v>
                </c:pt>
                <c:pt idx="396">
                  <c:v>6.5200073248255288</c:v>
                </c:pt>
                <c:pt idx="397">
                  <c:v>6.5381543047375059</c:v>
                </c:pt>
                <c:pt idx="398">
                  <c:v>6.5541690810719988</c:v>
                </c:pt>
                <c:pt idx="399">
                  <c:v>6.5712543365381331</c:v>
                </c:pt>
                <c:pt idx="400">
                  <c:v>6.5894106194628987</c:v>
                </c:pt>
                <c:pt idx="401">
                  <c:v>6.6054336071434543</c:v>
                </c:pt>
                <c:pt idx="402">
                  <c:v>6.6235960973776251</c:v>
                </c:pt>
                <c:pt idx="403">
                  <c:v>6.6396245639685434</c:v>
                </c:pt>
                <c:pt idx="404">
                  <c:v>6.6567244272113104</c:v>
                </c:pt>
                <c:pt idx="405">
                  <c:v>6.673827215007397</c:v>
                </c:pt>
                <c:pt idx="406">
                  <c:v>6.6909329283573573</c:v>
                </c:pt>
                <c:pt idx="407">
                  <c:v>6.7091109554499022</c:v>
                </c:pt>
                <c:pt idx="408">
                  <c:v>6.7251531357235468</c:v>
                </c:pt>
                <c:pt idx="409">
                  <c:v>6.7433373850048355</c:v>
                </c:pt>
                <c:pt idx="410">
                  <c:v>6.7604549937167064</c:v>
                </c:pt>
                <c:pt idx="411">
                  <c:v>6.7765054134696383</c:v>
                </c:pt>
                <c:pt idx="412">
                  <c:v>6.7946990040249098</c:v>
                </c:pt>
                <c:pt idx="413">
                  <c:v>6.8118254076290556</c:v>
                </c:pt>
                <c:pt idx="414">
                  <c:v>6.8289547448726537</c:v>
                </c:pt>
                <c:pt idx="415">
                  <c:v>6.8460870167608876</c:v>
                </c:pt>
                <c:pt idx="416">
                  <c:v>6.8621511878038746</c:v>
                </c:pt>
                <c:pt idx="417">
                  <c:v>6.8803603684946157</c:v>
                </c:pt>
                <c:pt idx="418">
                  <c:v>6.8964300466535553</c:v>
                </c:pt>
                <c:pt idx="419">
                  <c:v>6.9146454708822178</c:v>
                </c:pt>
                <c:pt idx="420">
                  <c:v>6.9317924310896926</c:v>
                </c:pt>
                <c:pt idx="421">
                  <c:v>6.9478703770059589</c:v>
                </c:pt>
                <c:pt idx="422">
                  <c:v>6.9660951745735433</c:v>
                </c:pt>
                <c:pt idx="423">
                  <c:v>6.9832509598680845</c:v>
                </c:pt>
                <c:pt idx="424">
                  <c:v>7.000409688877328</c:v>
                </c:pt>
                <c:pt idx="425">
                  <c:v>7.0164986717129212</c:v>
                </c:pt>
                <c:pt idx="426">
                  <c:v>7.0336631070451352</c:v>
                </c:pt>
                <c:pt idx="427">
                  <c:v>7.0519035482997925</c:v>
                </c:pt>
                <c:pt idx="428">
                  <c:v>7.0680008187740606</c:v>
                </c:pt>
                <c:pt idx="429">
                  <c:v>7.0862475250258825</c:v>
                </c:pt>
                <c:pt idx="430">
                  <c:v>7.1034239375596639</c:v>
                </c:pt>
                <c:pt idx="431">
                  <c:v>7.1195295042151514</c:v>
                </c:pt>
                <c:pt idx="432">
                  <c:v>7.1377856160362159</c:v>
                </c:pt>
                <c:pt idx="433">
                  <c:v>7.1549708840075832</c:v>
                </c:pt>
                <c:pt idx="434">
                  <c:v>7.1721591058209242</c:v>
                </c:pt>
                <c:pt idx="435">
                  <c:v>7.1893502824918647</c:v>
                </c:pt>
                <c:pt idx="436">
                  <c:v>7.2076191464879855</c:v>
                </c:pt>
                <c:pt idx="437">
                  <c:v>7.2237415044715094</c:v>
                </c:pt>
                <c:pt idx="438">
                  <c:v>7.2409415518140365</c:v>
                </c:pt>
                <c:pt idx="439">
                  <c:v>7.2592198442423399</c:v>
                </c:pt>
                <c:pt idx="440">
                  <c:v>7.2753505242930281</c:v>
                </c:pt>
                <c:pt idx="441">
                  <c:v>7.2936351077512365</c:v>
                </c:pt>
                <c:pt idx="442">
                  <c:v>7.3108471820638359</c:v>
                </c:pt>
                <c:pt idx="443">
                  <c:v>7.3269861927775102</c:v>
                </c:pt>
                <c:pt idx="444">
                  <c:v>7.3452802209044838</c:v>
                </c:pt>
                <c:pt idx="445">
                  <c:v>7.3614247901755334</c:v>
                </c:pt>
                <c:pt idx="446">
                  <c:v>7.3797251201707912</c:v>
                </c:pt>
                <c:pt idx="447">
                  <c:v>7.3958752518294659</c:v>
                </c:pt>
                <c:pt idx="448">
                  <c:v>7.4131049343075102</c:v>
                </c:pt>
                <c:pt idx="449">
                  <c:v>7.4303375859167051</c:v>
                </c:pt>
                <c:pt idx="450">
                  <c:v>7.4475732076805707</c:v>
                </c:pt>
                <c:pt idx="451">
                  <c:v>7.4658893113578264</c:v>
                </c:pt>
                <c:pt idx="452">
                  <c:v>7.4820533657688966</c:v>
                </c:pt>
                <c:pt idx="453">
                  <c:v>7.5003757865352698</c:v>
                </c:pt>
                <c:pt idx="454">
                  <c:v>7.5176234850882624</c:v>
                </c:pt>
                <c:pt idx="455">
                  <c:v>7.5337959046791996</c:v>
                </c:pt>
                <c:pt idx="456">
                  <c:v>7.5521278092536654</c:v>
                </c:pt>
                <c:pt idx="457">
                  <c:v>7.5683058104429799</c:v>
                </c:pt>
                <c:pt idx="458">
                  <c:v>7.5866440430123738</c:v>
                </c:pt>
                <c:pt idx="459">
                  <c:v>7.6028276296541559</c:v>
                </c:pt>
                <c:pt idx="460">
                  <c:v>7.6200930093735302</c:v>
                </c:pt>
                <c:pt idx="461">
                  <c:v>7.6384407421309142</c:v>
                </c:pt>
                <c:pt idx="462">
                  <c:v>7.6546327141865724</c:v>
                </c:pt>
                <c:pt idx="463">
                  <c:v>7.6729867858729595</c:v>
                </c:pt>
                <c:pt idx="464">
                  <c:v>7.6902642841341908</c:v>
                </c:pt>
                <c:pt idx="465">
                  <c:v>7.7064646502978951</c:v>
                </c:pt>
                <c:pt idx="466">
                  <c:v>7.7237479341648498</c:v>
                </c:pt>
                <c:pt idx="467">
                  <c:v>7.741034205667173</c:v>
                </c:pt>
                <c:pt idx="468">
                  <c:v>7.759404143855364</c:v>
                </c:pt>
                <c:pt idx="469">
                  <c:v>7.7756157157108445</c:v>
                </c:pt>
                <c:pt idx="470">
                  <c:v>7.792910956319937</c:v>
                </c:pt>
                <c:pt idx="471">
                  <c:v>7.8112904275834785</c:v>
                </c:pt>
                <c:pt idx="472">
                  <c:v>7.8275104138861158</c:v>
                </c:pt>
                <c:pt idx="473">
                  <c:v>7.8458962460320008</c:v>
                </c:pt>
                <c:pt idx="474">
                  <c:v>7.863203647152595</c:v>
                </c:pt>
                <c:pt idx="475">
                  <c:v>7.8794320566417984</c:v>
                </c:pt>
                <c:pt idx="476">
                  <c:v>7.8978274383707898</c:v>
                </c:pt>
                <c:pt idx="477">
                  <c:v>7.9151438305437649</c:v>
                </c:pt>
                <c:pt idx="478">
                  <c:v>7.9324632218104503</c:v>
                </c:pt>
                <c:pt idx="479">
                  <c:v>7.9497856132098974</c:v>
                </c:pt>
                <c:pt idx="480">
                  <c:v>7.9671110057816534</c:v>
                </c:pt>
                <c:pt idx="481">
                  <c:v>7.9844394005658517</c:v>
                </c:pt>
                <c:pt idx="482">
                  <c:v>8.0006874982201666</c:v>
                </c:pt>
                <c:pt idx="483">
                  <c:v>8.0191052009346695</c:v>
                </c:pt>
                <c:pt idx="484">
                  <c:v>8.0364426086022291</c:v>
                </c:pt>
                <c:pt idx="485">
                  <c:v>8.0537830226480569</c:v>
                </c:pt>
                <c:pt idx="486">
                  <c:v>8.0711264441149844</c:v>
                </c:pt>
                <c:pt idx="487">
                  <c:v>8.0884728740463849</c:v>
                </c:pt>
                <c:pt idx="488">
                  <c:v>8.1058223134861489</c:v>
                </c:pt>
                <c:pt idx="489">
                  <c:v>8.1231747634787101</c:v>
                </c:pt>
                <c:pt idx="490">
                  <c:v>8.1405302250690852</c:v>
                </c:pt>
                <c:pt idx="491">
                  <c:v>8.1578886993027826</c:v>
                </c:pt>
                <c:pt idx="492">
                  <c:v>8.1741650059192246</c:v>
                </c:pt>
                <c:pt idx="493">
                  <c:v>8.1926146898850618</c:v>
                </c:pt>
                <c:pt idx="494">
                  <c:v>8.2099822083274372</c:v>
                </c:pt>
                <c:pt idx="495">
                  <c:v>8.2273527436007381</c:v>
                </c:pt>
                <c:pt idx="496">
                  <c:v>8.2447262967532122</c:v>
                </c:pt>
                <c:pt idx="497">
                  <c:v>8.2621028688336917</c:v>
                </c:pt>
                <c:pt idx="498">
                  <c:v>8.2794824608915079</c:v>
                </c:pt>
                <c:pt idx="499">
                  <c:v>8.296865073976587</c:v>
                </c:pt>
                <c:pt idx="500">
                  <c:v>8.3153374117034478</c:v>
                </c:pt>
                <c:pt idx="501">
                  <c:v>8.3316393674308333</c:v>
                </c:pt>
                <c:pt idx="502">
                  <c:v>8.3490310499025533</c:v>
                </c:pt>
                <c:pt idx="503">
                  <c:v>8.3675130273092932</c:v>
                </c:pt>
                <c:pt idx="504">
                  <c:v>8.3849109504761117</c:v>
                </c:pt>
                <c:pt idx="505">
                  <c:v>8.402311901046934</c:v>
                </c:pt>
                <c:pt idx="506">
                  <c:v>8.4197158800755645</c:v>
                </c:pt>
                <c:pt idx="507">
                  <c:v>8.4360348618073218</c:v>
                </c:pt>
                <c:pt idx="508">
                  <c:v>8.4545329277240651</c:v>
                </c:pt>
                <c:pt idx="509">
                  <c:v>8.4719459984542524</c:v>
                </c:pt>
                <c:pt idx="510">
                  <c:v>8.4893621018628416</c:v>
                </c:pt>
                <c:pt idx="511">
                  <c:v>8.5067812390063882</c:v>
                </c:pt>
                <c:pt idx="512">
                  <c:v>8.5252923974766528</c:v>
                </c:pt>
                <c:pt idx="513">
                  <c:v>8.5416286187271986</c:v>
                </c:pt>
                <c:pt idx="514">
                  <c:v>8.557967509135036</c:v>
                </c:pt>
                <c:pt idx="515">
                  <c:v>8.5764881460799973</c:v>
                </c:pt>
                <c:pt idx="516">
                  <c:v>8.5939224677656032</c:v>
                </c:pt>
                <c:pt idx="517">
                  <c:v>8.6102699053411733</c:v>
                </c:pt>
                <c:pt idx="518">
                  <c:v>8.6288002324544699</c:v>
                </c:pt>
                <c:pt idx="519">
                  <c:v>8.6451533731115671</c:v>
                </c:pt>
                <c:pt idx="520">
                  <c:v>8.6636901659723726</c:v>
                </c:pt>
                <c:pt idx="521">
                  <c:v>8.6800490136916206</c:v>
                </c:pt>
                <c:pt idx="522">
                  <c:v>8.6975014014407179</c:v>
                </c:pt>
                <c:pt idx="523">
                  <c:v>8.7160479013874976</c:v>
                </c:pt>
                <c:pt idx="524">
                  <c:v>8.7324153171727747</c:v>
                </c:pt>
                <c:pt idx="525">
                  <c:v>8.7509682941602769</c:v>
                </c:pt>
                <c:pt idx="526">
                  <c:v>8.7684330644883559</c:v>
                </c:pt>
                <c:pt idx="527">
                  <c:v>8.7859008855312819</c:v>
                </c:pt>
                <c:pt idx="528">
                  <c:v>8.8033717583550022</c:v>
                </c:pt>
                <c:pt idx="529">
                  <c:v>8.8197534742125505</c:v>
                </c:pt>
                <c:pt idx="530">
                  <c:v>8.8383226636115619</c:v>
                </c:pt>
                <c:pt idx="531">
                  <c:v>8.8558026981791453</c:v>
                </c:pt>
                <c:pt idx="532">
                  <c:v>8.8732857887970198</c:v>
                </c:pt>
                <c:pt idx="533">
                  <c:v>8.8896789627161237</c:v>
                </c:pt>
                <c:pt idx="534">
                  <c:v>8.9071679774733283</c:v>
                </c:pt>
                <c:pt idx="535">
                  <c:v>8.9257534076428762</c:v>
                </c:pt>
                <c:pt idx="536">
                  <c:v>8.9421551856323749</c:v>
                </c:pt>
                <c:pt idx="537">
                  <c:v>8.960747120067337</c:v>
                </c:pt>
                <c:pt idx="538">
                  <c:v>8.9771546391232047</c:v>
                </c:pt>
                <c:pt idx="539">
                  <c:v>8.994658960547234</c:v>
                </c:pt>
                <c:pt idx="540">
                  <c:v>9.0121663465203969</c:v>
                </c:pt>
                <c:pt idx="541">
                  <c:v>9.0296767981159007</c:v>
                </c:pt>
                <c:pt idx="542">
                  <c:v>9.0482850131492079</c:v>
                </c:pt>
                <c:pt idx="543">
                  <c:v>9.0647069024697338</c:v>
                </c:pt>
                <c:pt idx="544">
                  <c:v>9.08222655737735</c:v>
                </c:pt>
                <c:pt idx="545">
                  <c:v>9.1008445544632028</c:v>
                </c:pt>
                <c:pt idx="546">
                  <c:v>9.1172750780314136</c:v>
                </c:pt>
                <c:pt idx="547">
                  <c:v>9.1358996022012704</c:v>
                </c:pt>
                <c:pt idx="548">
                  <c:v>9.1534317353588914</c:v>
                </c:pt>
                <c:pt idx="549">
                  <c:v>9.1698709022589462</c:v>
                </c:pt>
                <c:pt idx="550">
                  <c:v>9.1885052256403004</c:v>
                </c:pt>
                <c:pt idx="551">
                  <c:v>9.2049501598153984</c:v>
                </c:pt>
                <c:pt idx="552">
                  <c:v>9.2235910217351069</c:v>
                </c:pt>
                <c:pt idx="553">
                  <c:v>9.2411385371616213</c:v>
                </c:pt>
                <c:pt idx="554">
                  <c:v>9.2586891322815408</c:v>
                </c:pt>
                <c:pt idx="555">
                  <c:v>9.2762428081760415</c:v>
                </c:pt>
                <c:pt idx="556">
                  <c:v>9.2927021782582546</c:v>
                </c:pt>
                <c:pt idx="557">
                  <c:v>9.3113594066164875</c:v>
                </c:pt>
                <c:pt idx="558">
                  <c:v>9.3289223313276555</c:v>
                </c:pt>
                <c:pt idx="559">
                  <c:v>9.3464883411439228</c:v>
                </c:pt>
                <c:pt idx="560">
                  <c:v>9.3640574371493148</c:v>
                </c:pt>
                <c:pt idx="561">
                  <c:v>9.3805312685055178</c:v>
                </c:pt>
                <c:pt idx="562">
                  <c:v>9.3992048920665781</c:v>
                </c:pt>
                <c:pt idx="563">
                  <c:v>9.4167832531494113</c:v>
                </c:pt>
                <c:pt idx="564">
                  <c:v>9.4343647047633006</c:v>
                </c:pt>
                <c:pt idx="565">
                  <c:v>9.4519492479951435</c:v>
                </c:pt>
                <c:pt idx="566">
                  <c:v>9.4684375660591744</c:v>
                </c:pt>
                <c:pt idx="567">
                  <c:v>9.4871276136632616</c:v>
                </c:pt>
                <c:pt idx="568">
                  <c:v>9.5047214382762277</c:v>
                </c:pt>
                <c:pt idx="569">
                  <c:v>9.5223183588605327</c:v>
                </c:pt>
                <c:pt idx="570">
                  <c:v>9.5399183765059892</c:v>
                </c:pt>
                <c:pt idx="571">
                  <c:v>9.5586217899334525</c:v>
                </c:pt>
                <c:pt idx="572">
                  <c:v>9.5751277073423022</c:v>
                </c:pt>
                <c:pt idx="573">
                  <c:v>9.5927370227156086</c:v>
                </c:pt>
                <c:pt idx="574">
                  <c:v>9.6114503185668809</c:v>
                </c:pt>
                <c:pt idx="575">
                  <c:v>9.6279649588329885</c:v>
                </c:pt>
                <c:pt idx="576">
                  <c:v>9.6466848487706578</c:v>
                </c:pt>
                <c:pt idx="577">
                  <c:v>9.6632053093986698</c:v>
                </c:pt>
                <c:pt idx="578">
                  <c:v>9.6808301428345338</c:v>
                </c:pt>
                <c:pt idx="579">
                  <c:v>9.6984580831655407</c:v>
                </c:pt>
                <c:pt idx="580">
                  <c:v>9.7160891314872195</c:v>
                </c:pt>
                <c:pt idx="581">
                  <c:v>9.7326210629504306</c:v>
                </c:pt>
                <c:pt idx="582">
                  <c:v>9.7513605564877857</c:v>
                </c:pt>
                <c:pt idx="583">
                  <c:v>9.7690009353606584</c:v>
                </c:pt>
                <c:pt idx="584">
                  <c:v>9.7866444266122556</c:v>
                </c:pt>
                <c:pt idx="585">
                  <c:v>9.8042910313410108</c:v>
                </c:pt>
                <c:pt idx="586">
                  <c:v>9.8230439615413037</c:v>
                </c:pt>
                <c:pt idx="587">
                  <c:v>9.8395935856267815</c:v>
                </c:pt>
                <c:pt idx="588">
                  <c:v>9.8572495373836251</c:v>
                </c:pt>
                <c:pt idx="589">
                  <c:v>9.8749086070172911</c:v>
                </c:pt>
                <c:pt idx="590">
                  <c:v>9.8925707956291387</c:v>
                </c:pt>
                <c:pt idx="591">
                  <c:v>9.9102361043211484</c:v>
                </c:pt>
                <c:pt idx="592">
                  <c:v>9.9279045341958323</c:v>
                </c:pt>
                <c:pt idx="593">
                  <c:v>9.9455760863563381</c:v>
                </c:pt>
                <c:pt idx="594">
                  <c:v>9.9632507619063482</c:v>
                </c:pt>
                <c:pt idx="595">
                  <c:v>9.9809285619501793</c:v>
                </c:pt>
                <c:pt idx="596">
                  <c:v>9.9997146492502278</c:v>
                </c:pt>
                <c:pt idx="597">
                  <c:v>10.016293539939364</c:v>
                </c:pt>
                <c:pt idx="598">
                  <c:v>10.035086272734377</c:v>
                </c:pt>
                <c:pt idx="599">
                  <c:v>10.05167102916996</c:v>
                </c:pt>
                <c:pt idx="600">
                  <c:v>10.069364468267755</c:v>
                </c:pt>
                <c:pt idx="601">
                  <c:v>10.087061038497422</c:v>
                </c:pt>
                <c:pt idx="602">
                  <c:v>10.104760740967389</c:v>
                </c:pt>
                <c:pt idx="603">
                  <c:v>10.12135705772959</c:v>
                </c:pt>
                <c:pt idx="604">
                  <c:v>10.140169547064721</c:v>
                </c:pt>
                <c:pt idx="605">
                  <c:v>10.157878652911833</c:v>
                </c:pt>
                <c:pt idx="606">
                  <c:v>10.175590895438745</c:v>
                </c:pt>
                <c:pt idx="607">
                  <c:v>10.192198972538396</c:v>
                </c:pt>
                <c:pt idx="608">
                  <c:v>10.209917295545488</c:v>
                </c:pt>
                <c:pt idx="609">
                  <c:v>10.228746454214626</c:v>
                </c:pt>
                <c:pt idx="610">
                  <c:v>10.245363362510911</c:v>
                </c:pt>
                <c:pt idx="611">
                  <c:v>10.264199197187972</c:v>
                </c:pt>
                <c:pt idx="612">
                  <c:v>10.280821998168205</c:v>
                </c:pt>
                <c:pt idx="613">
                  <c:v>10.298556032042358</c:v>
                </c:pt>
                <c:pt idx="614">
                  <c:v>10.317401889612368</c:v>
                </c:pt>
                <c:pt idx="615">
                  <c:v>10.335142412339039</c:v>
                </c:pt>
                <c:pt idx="616">
                  <c:v>10.352886082885636</c:v>
                </c:pt>
                <c:pt idx="617">
                  <c:v>10.370632902369412</c:v>
                </c:pt>
                <c:pt idx="618">
                  <c:v>10.389492349621632</c:v>
                </c:pt>
                <c:pt idx="619">
                  <c:v>10.406135992620621</c:v>
                </c:pt>
                <c:pt idx="620">
                  <c:v>10.422782406189265</c:v>
                </c:pt>
                <c:pt idx="621">
                  <c:v>10.441651692042784</c:v>
                </c:pt>
                <c:pt idx="622">
                  <c:v>10.459414272992497</c:v>
                </c:pt>
                <c:pt idx="623">
                  <c:v>10.477180009595552</c:v>
                </c:pt>
                <c:pt idx="624">
                  <c:v>10.494948902973421</c:v>
                </c:pt>
                <c:pt idx="625">
                  <c:v>10.512720954248142</c:v>
                </c:pt>
                <c:pt idx="626">
                  <c:v>10.530496164542345</c:v>
                </c:pt>
                <c:pt idx="627">
                  <c:v>10.536051565782628</c:v>
                </c:pt>
              </c:numCache>
            </c:numRef>
          </c:xVal>
          <c:yVal>
            <c:numRef>
              <c:f>CHS_23Dec2015!$O$27:$O$654</c:f>
              <c:numCache>
                <c:formatCode>General</c:formatCode>
                <c:ptCount val="628"/>
                <c:pt idx="0">
                  <c:v>0.105</c:v>
                </c:pt>
                <c:pt idx="1">
                  <c:v>0.12599495999999999</c:v>
                </c:pt>
                <c:pt idx="2">
                  <c:v>0.20096181000000002</c:v>
                </c:pt>
                <c:pt idx="3">
                  <c:v>0.27989920000000001</c:v>
                </c:pt>
                <c:pt idx="4">
                  <c:v>0.32283527000000001</c:v>
                </c:pt>
                <c:pt idx="5">
                  <c:v>0.36475545000000004</c:v>
                </c:pt>
                <c:pt idx="6">
                  <c:v>0.43264060999999998</c:v>
                </c:pt>
                <c:pt idx="7">
                  <c:v>0.51648300000000003</c:v>
                </c:pt>
                <c:pt idx="8">
                  <c:v>0.59931000000000001</c:v>
                </c:pt>
                <c:pt idx="9">
                  <c:v>0.70408349999999997</c:v>
                </c:pt>
                <c:pt idx="10">
                  <c:v>0.86272992000000004</c:v>
                </c:pt>
                <c:pt idx="11">
                  <c:v>1.02432762</c:v>
                </c:pt>
                <c:pt idx="12">
                  <c:v>1.20085866</c:v>
                </c:pt>
                <c:pt idx="13">
                  <c:v>1.4162329499999999</c:v>
                </c:pt>
                <c:pt idx="14">
                  <c:v>1.6515245000000001</c:v>
                </c:pt>
                <c:pt idx="15">
                  <c:v>1.86475737</c:v>
                </c:pt>
                <c:pt idx="16">
                  <c:v>2.0909276800000001</c:v>
                </c:pt>
                <c:pt idx="17">
                  <c:v>2.37784928</c:v>
                </c:pt>
                <c:pt idx="18">
                  <c:v>2.6447335200000004</c:v>
                </c:pt>
                <c:pt idx="19">
                  <c:v>2.8826450100000001</c:v>
                </c:pt>
                <c:pt idx="20">
                  <c:v>3.1672783800000004</c:v>
                </c:pt>
                <c:pt idx="21">
                  <c:v>3.44287812</c:v>
                </c:pt>
                <c:pt idx="22">
                  <c:v>3.6595886399999999</c:v>
                </c:pt>
                <c:pt idx="23">
                  <c:v>3.87423648</c:v>
                </c:pt>
                <c:pt idx="24">
                  <c:v>4.1018082700000003</c:v>
                </c:pt>
                <c:pt idx="25">
                  <c:v>4.2934064999999997</c:v>
                </c:pt>
                <c:pt idx="26">
                  <c:v>4.4520752999999997</c:v>
                </c:pt>
                <c:pt idx="27">
                  <c:v>4.6365379200000003</c:v>
                </c:pt>
                <c:pt idx="28">
                  <c:v>4.8070947600000009</c:v>
                </c:pt>
                <c:pt idx="29">
                  <c:v>4.9277744999999999</c:v>
                </c:pt>
                <c:pt idx="30">
                  <c:v>5.0642899200000002</c:v>
                </c:pt>
                <c:pt idx="31">
                  <c:v>5.2008629400000004</c:v>
                </c:pt>
                <c:pt idx="32">
                  <c:v>5.31147014</c:v>
                </c:pt>
                <c:pt idx="33">
                  <c:v>5.4120928000000008</c:v>
                </c:pt>
                <c:pt idx="34">
                  <c:v>5.5077092699999994</c:v>
                </c:pt>
                <c:pt idx="35">
                  <c:v>5.6132402000000008</c:v>
                </c:pt>
                <c:pt idx="36">
                  <c:v>5.6889051899999998</c:v>
                </c:pt>
                <c:pt idx="37">
                  <c:v>5.7625570799999997</c:v>
                </c:pt>
                <c:pt idx="38">
                  <c:v>5.8351908999999997</c:v>
                </c:pt>
                <c:pt idx="39">
                  <c:v>5.9167462300000002</c:v>
                </c:pt>
                <c:pt idx="40">
                  <c:v>5.97343125</c:v>
                </c:pt>
                <c:pt idx="41">
                  <c:v>6.0172416000000002</c:v>
                </c:pt>
                <c:pt idx="42">
                  <c:v>6.0927061900000004</c:v>
                </c:pt>
                <c:pt idx="43">
                  <c:v>6.15231438</c:v>
                </c:pt>
                <c:pt idx="44">
                  <c:v>6.18117888</c:v>
                </c:pt>
                <c:pt idx="45">
                  <c:v>6.2297682999999999</c:v>
                </c:pt>
                <c:pt idx="46">
                  <c:v>6.2973303999999999</c:v>
                </c:pt>
                <c:pt idx="47">
                  <c:v>6.3190825799999999</c:v>
                </c:pt>
                <c:pt idx="48">
                  <c:v>6.3320224000000005</c:v>
                </c:pt>
                <c:pt idx="49">
                  <c:v>6.4074102399999999</c:v>
                </c:pt>
                <c:pt idx="50">
                  <c:v>6.4440792</c:v>
                </c:pt>
                <c:pt idx="51">
                  <c:v>6.444032</c:v>
                </c:pt>
                <c:pt idx="52">
                  <c:v>6.4945683200000008</c:v>
                </c:pt>
                <c:pt idx="53">
                  <c:v>6.5440963200000004</c:v>
                </c:pt>
                <c:pt idx="54">
                  <c:v>6.54998112</c:v>
                </c:pt>
                <c:pt idx="55">
                  <c:v>6.5657772800000007</c:v>
                </c:pt>
                <c:pt idx="56">
                  <c:v>6.6172512000000001</c:v>
                </c:pt>
                <c:pt idx="57">
                  <c:v>6.6389769599999999</c:v>
                </c:pt>
                <c:pt idx="58">
                  <c:v>6.6388959999999999</c:v>
                </c:pt>
                <c:pt idx="59">
                  <c:v>6.6744806400000005</c:v>
                </c:pt>
                <c:pt idx="60">
                  <c:v>6.7150062400000001</c:v>
                </c:pt>
                <c:pt idx="61">
                  <c:v>6.712931199999999</c:v>
                </c:pt>
                <c:pt idx="62">
                  <c:v>6.7356124799999995</c:v>
                </c:pt>
                <c:pt idx="63">
                  <c:v>6.76422656</c:v>
                </c:pt>
                <c:pt idx="64">
                  <c:v>6.7799620800000007</c:v>
                </c:pt>
                <c:pt idx="65">
                  <c:v>6.7857945599999994</c:v>
                </c:pt>
                <c:pt idx="66">
                  <c:v>6.8035687500000002</c:v>
                </c:pt>
                <c:pt idx="67">
                  <c:v>6.8320832000000005</c:v>
                </c:pt>
                <c:pt idx="68">
                  <c:v>6.8458176000000002</c:v>
                </c:pt>
                <c:pt idx="69">
                  <c:v>6.8496559999999995</c:v>
                </c:pt>
                <c:pt idx="70">
                  <c:v>6.8624628300000001</c:v>
                </c:pt>
                <c:pt idx="71">
                  <c:v>6.8840952199999998</c:v>
                </c:pt>
                <c:pt idx="72">
                  <c:v>6.8937867199999996</c:v>
                </c:pt>
                <c:pt idx="73">
                  <c:v>6.8966947300000001</c:v>
                </c:pt>
                <c:pt idx="74">
                  <c:v>6.9300998399999996</c:v>
                </c:pt>
                <c:pt idx="75">
                  <c:v>6.9428824200000001</c:v>
                </c:pt>
                <c:pt idx="76">
                  <c:v>6.9318781600000001</c:v>
                </c:pt>
                <c:pt idx="77">
                  <c:v>6.9543936000000004</c:v>
                </c:pt>
                <c:pt idx="78">
                  <c:v>6.9888944399999993</c:v>
                </c:pt>
                <c:pt idx="79">
                  <c:v>6.9876915199999994</c:v>
                </c:pt>
                <c:pt idx="80">
                  <c:v>6.9747816799999995</c:v>
                </c:pt>
                <c:pt idx="81">
                  <c:v>7.0170886799999996</c:v>
                </c:pt>
                <c:pt idx="82">
                  <c:v>7.0306859200000007</c:v>
                </c:pt>
                <c:pt idx="83">
                  <c:v>7.0059321100000007</c:v>
                </c:pt>
                <c:pt idx="84">
                  <c:v>7.0323534400000005</c:v>
                </c:pt>
                <c:pt idx="85">
                  <c:v>7.0697606200000003</c:v>
                </c:pt>
                <c:pt idx="86">
                  <c:v>7.0507871999999994</c:v>
                </c:pt>
                <c:pt idx="87">
                  <c:v>7.0555609600000002</c:v>
                </c:pt>
                <c:pt idx="88">
                  <c:v>7.0811122900000001</c:v>
                </c:pt>
                <c:pt idx="89">
                  <c:v>7.0908085600000001</c:v>
                </c:pt>
                <c:pt idx="90">
                  <c:v>7.0798001400000006</c:v>
                </c:pt>
                <c:pt idx="91">
                  <c:v>7.1061760000000005</c:v>
                </c:pt>
                <c:pt idx="92">
                  <c:v>7.0518802000000003</c:v>
                </c:pt>
                <c:pt idx="93">
                  <c:v>7.1059114799999996</c:v>
                </c:pt>
                <c:pt idx="94">
                  <c:v>7.1056705600000001</c:v>
                </c:pt>
                <c:pt idx="95">
                  <c:v>7.1242880099999999</c:v>
                </c:pt>
                <c:pt idx="96">
                  <c:v>7.1358608000000006</c:v>
                </c:pt>
                <c:pt idx="97">
                  <c:v>7.1318199500000006</c:v>
                </c:pt>
                <c:pt idx="98">
                  <c:v>7.1395939999999998</c:v>
                </c:pt>
                <c:pt idx="99">
                  <c:v>7.1560790999999995</c:v>
                </c:pt>
                <c:pt idx="100">
                  <c:v>7.1627892599999994</c:v>
                </c:pt>
                <c:pt idx="101">
                  <c:v>7.1635928000000009</c:v>
                </c:pt>
                <c:pt idx="102">
                  <c:v>7.1722665000000001</c:v>
                </c:pt>
                <c:pt idx="103">
                  <c:v>7.193724969999999</c:v>
                </c:pt>
                <c:pt idx="104">
                  <c:v>7.1955054799999996</c:v>
                </c:pt>
                <c:pt idx="105">
                  <c:v>7.1816241400000003</c:v>
                </c:pt>
                <c:pt idx="106">
                  <c:v>7.2128285600000002</c:v>
                </c:pt>
                <c:pt idx="107">
                  <c:v>7.2215587600000006</c:v>
                </c:pt>
                <c:pt idx="108">
                  <c:v>7.2056399000000004</c:v>
                </c:pt>
                <c:pt idx="109">
                  <c:v>7.22011731</c:v>
                </c:pt>
                <c:pt idx="110">
                  <c:v>7.2484926600000001</c:v>
                </c:pt>
                <c:pt idx="111">
                  <c:v>7.2344672399999999</c:v>
                </c:pt>
                <c:pt idx="112">
                  <c:v>7.22157552</c:v>
                </c:pt>
                <c:pt idx="113">
                  <c:v>7.2528084999999995</c:v>
                </c:pt>
                <c:pt idx="114">
                  <c:v>7.26733794</c:v>
                </c:pt>
                <c:pt idx="115">
                  <c:v>7.2396457199999995</c:v>
                </c:pt>
                <c:pt idx="116">
                  <c:v>7.2590059499999997</c:v>
                </c:pt>
                <c:pt idx="117">
                  <c:v>7.2853775800000005</c:v>
                </c:pt>
                <c:pt idx="118">
                  <c:v>7.2597313799999998</c:v>
                </c:pt>
                <c:pt idx="119">
                  <c:v>7.2673039800000003</c:v>
                </c:pt>
                <c:pt idx="120">
                  <c:v>7.2945672799999999</c:v>
                </c:pt>
                <c:pt idx="121">
                  <c:v>7.2933775199999999</c:v>
                </c:pt>
                <c:pt idx="122">
                  <c:v>7.2745358800000002</c:v>
                </c:pt>
                <c:pt idx="123">
                  <c:v>7.2978614999999998</c:v>
                </c:pt>
                <c:pt idx="124">
                  <c:v>7.3173324000000006</c:v>
                </c:pt>
                <c:pt idx="125">
                  <c:v>7.3024155000000004</c:v>
                </c:pt>
                <c:pt idx="126">
                  <c:v>7.3070291200000002</c:v>
                </c:pt>
                <c:pt idx="127">
                  <c:v>7.3186490300000004</c:v>
                </c:pt>
                <c:pt idx="128">
                  <c:v>7.3261966000000003</c:v>
                </c:pt>
                <c:pt idx="129">
                  <c:v>7.3250001199999994</c:v>
                </c:pt>
                <c:pt idx="130">
                  <c:v>7.3258372000000005</c:v>
                </c:pt>
                <c:pt idx="131">
                  <c:v>7.34415</c:v>
                </c:pt>
                <c:pt idx="132">
                  <c:v>7.3440040700000004</c:v>
                </c:pt>
                <c:pt idx="133">
                  <c:v>7.3417500000000002</c:v>
                </c:pt>
                <c:pt idx="134">
                  <c:v>7.3406250000000002</c:v>
                </c:pt>
                <c:pt idx="135">
                  <c:v>7.3629111599999995</c:v>
                </c:pt>
                <c:pt idx="136">
                  <c:v>7.3577935999999999</c:v>
                </c:pt>
                <c:pt idx="137">
                  <c:v>7.3497425099999996</c:v>
                </c:pt>
                <c:pt idx="138">
                  <c:v>7.3817206999999998</c:v>
                </c:pt>
                <c:pt idx="139">
                  <c:v>7.3874342999999998</c:v>
                </c:pt>
                <c:pt idx="140">
                  <c:v>7.3599006000000005</c:v>
                </c:pt>
                <c:pt idx="141">
                  <c:v>7.3674196799999994</c:v>
                </c:pt>
                <c:pt idx="142">
                  <c:v>7.3984704299999997</c:v>
                </c:pt>
                <c:pt idx="143">
                  <c:v>7.3865089800000003</c:v>
                </c:pt>
                <c:pt idx="144">
                  <c:v>7.3725967499999996</c:v>
                </c:pt>
                <c:pt idx="145">
                  <c:v>7.4007750000000003</c:v>
                </c:pt>
                <c:pt idx="146">
                  <c:v>7.41120921</c:v>
                </c:pt>
                <c:pt idx="147">
                  <c:v>7.3846774799999997</c:v>
                </c:pt>
                <c:pt idx="148">
                  <c:v>7.4087813699999998</c:v>
                </c:pt>
                <c:pt idx="149">
                  <c:v>7.4349052500000008</c:v>
                </c:pt>
                <c:pt idx="150">
                  <c:v>7.4152151999999996</c:v>
                </c:pt>
                <c:pt idx="151">
                  <c:v>7.4119718199999998</c:v>
                </c:pt>
                <c:pt idx="152">
                  <c:v>7.4362056000000001</c:v>
                </c:pt>
                <c:pt idx="153">
                  <c:v>7.4339344899999995</c:v>
                </c:pt>
                <c:pt idx="154">
                  <c:v>7.41710665</c:v>
                </c:pt>
                <c:pt idx="155">
                  <c:v>7.4344988000000001</c:v>
                </c:pt>
                <c:pt idx="156">
                  <c:v>7.4507572</c:v>
                </c:pt>
                <c:pt idx="157">
                  <c:v>7.4340099199999994</c:v>
                </c:pt>
                <c:pt idx="158">
                  <c:v>7.4395382100000003</c:v>
                </c:pt>
                <c:pt idx="159">
                  <c:v>7.4452168799999994</c:v>
                </c:pt>
                <c:pt idx="160">
                  <c:v>7.4556900000000006</c:v>
                </c:pt>
                <c:pt idx="161">
                  <c:v>7.4534150700000001</c:v>
                </c:pt>
                <c:pt idx="162">
                  <c:v>7.4512934399999997</c:v>
                </c:pt>
                <c:pt idx="163">
                  <c:v>7.4665531500000002</c:v>
                </c:pt>
                <c:pt idx="164">
                  <c:v>7.4576117200000001</c:v>
                </c:pt>
                <c:pt idx="165">
                  <c:v>7.4476223999999993</c:v>
                </c:pt>
                <c:pt idx="166">
                  <c:v>7.4610033199999997</c:v>
                </c:pt>
                <c:pt idx="167">
                  <c:v>7.4782733600000002</c:v>
                </c:pt>
                <c:pt idx="168">
                  <c:v>7.4721776399999991</c:v>
                </c:pt>
                <c:pt idx="169">
                  <c:v>7.4554553699999992</c:v>
                </c:pt>
                <c:pt idx="170">
                  <c:v>7.4901540000000004</c:v>
                </c:pt>
                <c:pt idx="171">
                  <c:v>7.4947593599999998</c:v>
                </c:pt>
                <c:pt idx="172">
                  <c:v>7.4683138200000005</c:v>
                </c:pt>
                <c:pt idx="173">
                  <c:v>7.4835414000000009</c:v>
                </c:pt>
                <c:pt idx="174">
                  <c:v>7.5124533600000003</c:v>
                </c:pt>
                <c:pt idx="175">
                  <c:v>7.4956619999999994</c:v>
                </c:pt>
                <c:pt idx="176">
                  <c:v>7.4788757600000002</c:v>
                </c:pt>
                <c:pt idx="177">
                  <c:v>7.5107659199999999</c:v>
                </c:pt>
                <c:pt idx="178">
                  <c:v>7.5162542000000006</c:v>
                </c:pt>
                <c:pt idx="179">
                  <c:v>7.4878899900000002</c:v>
                </c:pt>
                <c:pt idx="180">
                  <c:v>7.5069792</c:v>
                </c:pt>
                <c:pt idx="181">
                  <c:v>7.5301012499999995</c:v>
                </c:pt>
                <c:pt idx="182">
                  <c:v>7.5036124300000004</c:v>
                </c:pt>
                <c:pt idx="183">
                  <c:v>7.5003569999999993</c:v>
                </c:pt>
                <c:pt idx="184">
                  <c:v>7.5254090399999995</c:v>
                </c:pt>
                <c:pt idx="185">
                  <c:v>7.52708055</c:v>
                </c:pt>
                <c:pt idx="186">
                  <c:v>7.5035194000000001</c:v>
                </c:pt>
                <c:pt idx="187">
                  <c:v>7.5207953000000005</c:v>
                </c:pt>
                <c:pt idx="188">
                  <c:v>7.5291789300000005</c:v>
                </c:pt>
                <c:pt idx="189">
                  <c:v>7.5250272599999999</c:v>
                </c:pt>
                <c:pt idx="190">
                  <c:v>7.5296048400000002</c:v>
                </c:pt>
                <c:pt idx="191">
                  <c:v>7.53619752</c:v>
                </c:pt>
                <c:pt idx="192">
                  <c:v>7.5398015000000003</c:v>
                </c:pt>
                <c:pt idx="193">
                  <c:v>7.5413874000000005</c:v>
                </c:pt>
                <c:pt idx="194">
                  <c:v>7.5402204000000008</c:v>
                </c:pt>
                <c:pt idx="195">
                  <c:v>7.5592470100000009</c:v>
                </c:pt>
                <c:pt idx="196">
                  <c:v>7.5600145800000007</c:v>
                </c:pt>
                <c:pt idx="197">
                  <c:v>7.5510165000000002</c:v>
                </c:pt>
                <c:pt idx="198">
                  <c:v>7.5574395899999995</c:v>
                </c:pt>
                <c:pt idx="199">
                  <c:v>7.57660512</c:v>
                </c:pt>
                <c:pt idx="200">
                  <c:v>7.5752750400000002</c:v>
                </c:pt>
                <c:pt idx="201">
                  <c:v>7.5576444200000008</c:v>
                </c:pt>
                <c:pt idx="202">
                  <c:v>7.5893039</c:v>
                </c:pt>
                <c:pt idx="203">
                  <c:v>7.5919203</c:v>
                </c:pt>
                <c:pt idx="204">
                  <c:v>7.5616377000000004</c:v>
                </c:pt>
                <c:pt idx="205">
                  <c:v>7.5748202999999998</c:v>
                </c:pt>
                <c:pt idx="206">
                  <c:v>7.6045981200000003</c:v>
                </c:pt>
                <c:pt idx="207">
                  <c:v>7.5878665999999999</c:v>
                </c:pt>
                <c:pt idx="208">
                  <c:v>7.5758965499999995</c:v>
                </c:pt>
                <c:pt idx="209">
                  <c:v>7.5969572399999992</c:v>
                </c:pt>
                <c:pt idx="210">
                  <c:v>7.5966665799999999</c:v>
                </c:pt>
                <c:pt idx="211">
                  <c:v>7.56448242</c:v>
                </c:pt>
                <c:pt idx="212">
                  <c:v>7.5893202000000004</c:v>
                </c:pt>
                <c:pt idx="213">
                  <c:v>7.6170477600000002</c:v>
                </c:pt>
                <c:pt idx="214">
                  <c:v>7.5955793700000003</c:v>
                </c:pt>
                <c:pt idx="215">
                  <c:v>7.5913452000000001</c:v>
                </c:pt>
                <c:pt idx="216">
                  <c:v>7.6142290999999993</c:v>
                </c:pt>
                <c:pt idx="217">
                  <c:v>7.6129674999999999</c:v>
                </c:pt>
                <c:pt idx="218">
                  <c:v>7.59819114</c:v>
                </c:pt>
                <c:pt idx="219">
                  <c:v>7.6191309200000008</c:v>
                </c:pt>
                <c:pt idx="220">
                  <c:v>7.6342732199999999</c:v>
                </c:pt>
                <c:pt idx="221">
                  <c:v>7.6194994200000004</c:v>
                </c:pt>
                <c:pt idx="222">
                  <c:v>7.6201653</c:v>
                </c:pt>
                <c:pt idx="223">
                  <c:v>7.6227596199999992</c:v>
                </c:pt>
                <c:pt idx="224">
                  <c:v>7.6263961199999999</c:v>
                </c:pt>
                <c:pt idx="225">
                  <c:v>7.6279444199999995</c:v>
                </c:pt>
                <c:pt idx="226">
                  <c:v>7.6180021200000008</c:v>
                </c:pt>
                <c:pt idx="227">
                  <c:v>7.6379435999999998</c:v>
                </c:pt>
                <c:pt idx="228">
                  <c:v>7.6376395000000006</c:v>
                </c:pt>
                <c:pt idx="229">
                  <c:v>7.6248876699999997</c:v>
                </c:pt>
                <c:pt idx="230">
                  <c:v>7.6254692999999998</c:v>
                </c:pt>
                <c:pt idx="231">
                  <c:v>7.6473211399999999</c:v>
                </c:pt>
                <c:pt idx="232">
                  <c:v>7.6393091999999996</c:v>
                </c:pt>
                <c:pt idx="233">
                  <c:v>7.6197442200000003</c:v>
                </c:pt>
                <c:pt idx="234">
                  <c:v>7.6425476399999992</c:v>
                </c:pt>
                <c:pt idx="235">
                  <c:v>7.6451280400000003</c:v>
                </c:pt>
                <c:pt idx="236">
                  <c:v>7.6198749900000005</c:v>
                </c:pt>
                <c:pt idx="237">
                  <c:v>7.6339259000000004</c:v>
                </c:pt>
                <c:pt idx="238">
                  <c:v>7.6595965399999999</c:v>
                </c:pt>
                <c:pt idx="239">
                  <c:v>7.6371592200000009</c:v>
                </c:pt>
                <c:pt idx="240">
                  <c:v>7.6253089599999999</c:v>
                </c:pt>
                <c:pt idx="241">
                  <c:v>7.6558548700000006</c:v>
                </c:pt>
                <c:pt idx="242">
                  <c:v>7.6535400000000005</c:v>
                </c:pt>
                <c:pt idx="243">
                  <c:v>7.6254282000000009</c:v>
                </c:pt>
                <c:pt idx="244">
                  <c:v>7.6509928</c:v>
                </c:pt>
                <c:pt idx="245">
                  <c:v>7.6727836800000002</c:v>
                </c:pt>
                <c:pt idx="246">
                  <c:v>7.6523686800000004</c:v>
                </c:pt>
                <c:pt idx="247">
                  <c:v>7.6452505999999998</c:v>
                </c:pt>
                <c:pt idx="248">
                  <c:v>7.6661495500000001</c:v>
                </c:pt>
                <c:pt idx="249">
                  <c:v>7.66287202</c:v>
                </c:pt>
                <c:pt idx="250">
                  <c:v>7.6434308</c:v>
                </c:pt>
                <c:pt idx="251">
                  <c:v>7.6603985300000002</c:v>
                </c:pt>
                <c:pt idx="252">
                  <c:v>7.6735205400000002</c:v>
                </c:pt>
                <c:pt idx="253">
                  <c:v>7.6568854999999996</c:v>
                </c:pt>
                <c:pt idx="254">
                  <c:v>7.6680836899999996</c:v>
                </c:pt>
                <c:pt idx="255">
                  <c:v>7.6725617100000001</c:v>
                </c:pt>
                <c:pt idx="256">
                  <c:v>7.6760785400000007</c:v>
                </c:pt>
                <c:pt idx="257">
                  <c:v>7.6728800000000001</c:v>
                </c:pt>
                <c:pt idx="258">
                  <c:v>7.6630493599999996</c:v>
                </c:pt>
                <c:pt idx="259">
                  <c:v>7.6847018500000006</c:v>
                </c:pt>
                <c:pt idx="260">
                  <c:v>7.6910884899999994</c:v>
                </c:pt>
                <c:pt idx="261">
                  <c:v>7.6745493599999994</c:v>
                </c:pt>
                <c:pt idx="262">
                  <c:v>7.6798963399999991</c:v>
                </c:pt>
                <c:pt idx="263">
                  <c:v>7.7025678500000003</c:v>
                </c:pt>
                <c:pt idx="264">
                  <c:v>7.6993656300000008</c:v>
                </c:pt>
                <c:pt idx="265">
                  <c:v>7.6827544300000001</c:v>
                </c:pt>
                <c:pt idx="266">
                  <c:v>7.70724768</c:v>
                </c:pt>
                <c:pt idx="267">
                  <c:v>7.7127430499999994</c:v>
                </c:pt>
                <c:pt idx="268">
                  <c:v>7.6818566399999995</c:v>
                </c:pt>
                <c:pt idx="269">
                  <c:v>7.6919788399999991</c:v>
                </c:pt>
                <c:pt idx="270">
                  <c:v>7.7184469499999997</c:v>
                </c:pt>
                <c:pt idx="271">
                  <c:v>7.6990564799999994</c:v>
                </c:pt>
                <c:pt idx="272">
                  <c:v>7.6833380099999999</c:v>
                </c:pt>
                <c:pt idx="273">
                  <c:v>7.7155323000000005</c:v>
                </c:pt>
                <c:pt idx="274">
                  <c:v>7.7123289599999998</c:v>
                </c:pt>
                <c:pt idx="275">
                  <c:v>7.6842642799999998</c:v>
                </c:pt>
                <c:pt idx="276">
                  <c:v>7.7069608800000005</c:v>
                </c:pt>
                <c:pt idx="277">
                  <c:v>7.7314000799999993</c:v>
                </c:pt>
                <c:pt idx="278">
                  <c:v>7.711071679999999</c:v>
                </c:pt>
                <c:pt idx="279">
                  <c:v>7.7087445300000006</c:v>
                </c:pt>
                <c:pt idx="280">
                  <c:v>7.7209106399999996</c:v>
                </c:pt>
                <c:pt idx="281">
                  <c:v>7.7166710599999995</c:v>
                </c:pt>
                <c:pt idx="282">
                  <c:v>7.7000968199999997</c:v>
                </c:pt>
                <c:pt idx="283">
                  <c:v>7.7218065600000001</c:v>
                </c:pt>
                <c:pt idx="284">
                  <c:v>7.7366633699999996</c:v>
                </c:pt>
                <c:pt idx="285">
                  <c:v>7.7210474399999987</c:v>
                </c:pt>
                <c:pt idx="286">
                  <c:v>7.7226167699999992</c:v>
                </c:pt>
                <c:pt idx="287">
                  <c:v>7.7327739299999996</c:v>
                </c:pt>
                <c:pt idx="288">
                  <c:v>7.7353751199999996</c:v>
                </c:pt>
                <c:pt idx="289">
                  <c:v>7.7378128900000007</c:v>
                </c:pt>
                <c:pt idx="290">
                  <c:v>7.7317459799999995</c:v>
                </c:pt>
                <c:pt idx="291">
                  <c:v>7.7485687500000004</c:v>
                </c:pt>
                <c:pt idx="292">
                  <c:v>7.7501292799999995</c:v>
                </c:pt>
                <c:pt idx="293">
                  <c:v>7.7306340599999999</c:v>
                </c:pt>
                <c:pt idx="294">
                  <c:v>7.7360900399999997</c:v>
                </c:pt>
                <c:pt idx="295">
                  <c:v>7.7586172300000005</c:v>
                </c:pt>
                <c:pt idx="296">
                  <c:v>7.7487388399999997</c:v>
                </c:pt>
                <c:pt idx="297">
                  <c:v>7.7331470700000002</c:v>
                </c:pt>
                <c:pt idx="298">
                  <c:v>7.7612959199999993</c:v>
                </c:pt>
                <c:pt idx="299">
                  <c:v>7.7619784999999997</c:v>
                </c:pt>
                <c:pt idx="300">
                  <c:v>7.7359165200000009</c:v>
                </c:pt>
                <c:pt idx="301">
                  <c:v>7.7488163399999994</c:v>
                </c:pt>
                <c:pt idx="302">
                  <c:v>7.7790085200000005</c:v>
                </c:pt>
                <c:pt idx="303">
                  <c:v>7.7557292599999998</c:v>
                </c:pt>
                <c:pt idx="304">
                  <c:v>7.7364267000000009</c:v>
                </c:pt>
                <c:pt idx="305">
                  <c:v>7.7570087900000004</c:v>
                </c:pt>
                <c:pt idx="306">
                  <c:v>7.7652170099999998</c:v>
                </c:pt>
                <c:pt idx="307">
                  <c:v>7.7325243000000006</c:v>
                </c:pt>
                <c:pt idx="308">
                  <c:v>7.7569807200000005</c:v>
                </c:pt>
                <c:pt idx="309">
                  <c:v>7.7717574599999999</c:v>
                </c:pt>
                <c:pt idx="310">
                  <c:v>7.7553211199999996</c:v>
                </c:pt>
                <c:pt idx="311">
                  <c:v>7.7539342599999994</c:v>
                </c:pt>
                <c:pt idx="312">
                  <c:v>7.7668836299999997</c:v>
                </c:pt>
                <c:pt idx="313">
                  <c:v>7.7674762500000014</c:v>
                </c:pt>
                <c:pt idx="314">
                  <c:v>7.7500184199999991</c:v>
                </c:pt>
                <c:pt idx="315">
                  <c:v>7.7668416799999997</c:v>
                </c:pt>
                <c:pt idx="316">
                  <c:v>7.7806463099999998</c:v>
                </c:pt>
                <c:pt idx="317">
                  <c:v>7.7698403299999992</c:v>
                </c:pt>
                <c:pt idx="318">
                  <c:v>7.76853105</c:v>
                </c:pt>
                <c:pt idx="319">
                  <c:v>7.7758464000000007</c:v>
                </c:pt>
                <c:pt idx="320">
                  <c:v>7.7764337600000006</c:v>
                </c:pt>
                <c:pt idx="321">
                  <c:v>7.7778873899999992</c:v>
                </c:pt>
                <c:pt idx="322">
                  <c:v>7.7681193600000009</c:v>
                </c:pt>
                <c:pt idx="323">
                  <c:v>7.7856984000000002</c:v>
                </c:pt>
                <c:pt idx="324">
                  <c:v>7.7938690199999998</c:v>
                </c:pt>
                <c:pt idx="325">
                  <c:v>7.7812574399999992</c:v>
                </c:pt>
                <c:pt idx="326">
                  <c:v>7.7779662800000002</c:v>
                </c:pt>
                <c:pt idx="327">
                  <c:v>7.8013816</c:v>
                </c:pt>
                <c:pt idx="328">
                  <c:v>7.7848185000000001</c:v>
                </c:pt>
                <c:pt idx="329">
                  <c:v>7.770319999999999</c:v>
                </c:pt>
                <c:pt idx="330">
                  <c:v>7.8012209599999993</c:v>
                </c:pt>
                <c:pt idx="331">
                  <c:v>7.8045575300000012</c:v>
                </c:pt>
                <c:pt idx="332">
                  <c:v>7.7777494399999991</c:v>
                </c:pt>
                <c:pt idx="333">
                  <c:v>7.7943454499999998</c:v>
                </c:pt>
                <c:pt idx="334">
                  <c:v>7.8177275999999996</c:v>
                </c:pt>
                <c:pt idx="335">
                  <c:v>7.79842032</c:v>
                </c:pt>
                <c:pt idx="336">
                  <c:v>7.7856622200000007</c:v>
                </c:pt>
                <c:pt idx="337">
                  <c:v>7.8128179200000005</c:v>
                </c:pt>
                <c:pt idx="338">
                  <c:v>7.8133066999999992</c:v>
                </c:pt>
                <c:pt idx="339">
                  <c:v>7.7799040000000002</c:v>
                </c:pt>
                <c:pt idx="340">
                  <c:v>7.8041258399999993</c:v>
                </c:pt>
                <c:pt idx="341">
                  <c:v>7.82266496</c:v>
                </c:pt>
                <c:pt idx="342">
                  <c:v>7.8043220799999995</c:v>
                </c:pt>
                <c:pt idx="343">
                  <c:v>7.8057549499999999</c:v>
                </c:pt>
                <c:pt idx="344">
                  <c:v>7.8186944000000009</c:v>
                </c:pt>
                <c:pt idx="345">
                  <c:v>7.8153980999999995</c:v>
                </c:pt>
                <c:pt idx="346">
                  <c:v>7.8027364599999993</c:v>
                </c:pt>
                <c:pt idx="347">
                  <c:v>7.8147238400000001</c:v>
                </c:pt>
                <c:pt idx="348">
                  <c:v>7.8359867999999997</c:v>
                </c:pt>
                <c:pt idx="349">
                  <c:v>7.8196319999999995</c:v>
                </c:pt>
                <c:pt idx="350">
                  <c:v>7.819168630000001</c:v>
                </c:pt>
                <c:pt idx="351">
                  <c:v>7.8141501599999996</c:v>
                </c:pt>
                <c:pt idx="352">
                  <c:v>7.8213211199999995</c:v>
                </c:pt>
                <c:pt idx="353">
                  <c:v>7.8255749999999997</c:v>
                </c:pt>
                <c:pt idx="354">
                  <c:v>7.8186695999999998</c:v>
                </c:pt>
                <c:pt idx="355">
                  <c:v>7.8351861499999993</c:v>
                </c:pt>
                <c:pt idx="356">
                  <c:v>7.8470631300000013</c:v>
                </c:pt>
                <c:pt idx="357">
                  <c:v>7.8316684800000003</c:v>
                </c:pt>
                <c:pt idx="358">
                  <c:v>7.8302567999999999</c:v>
                </c:pt>
                <c:pt idx="359">
                  <c:v>7.8496695400000007</c:v>
                </c:pt>
                <c:pt idx="360">
                  <c:v>7.8417389700000006</c:v>
                </c:pt>
                <c:pt idx="361">
                  <c:v>7.82438594</c:v>
                </c:pt>
                <c:pt idx="362">
                  <c:v>7.8531281999999996</c:v>
                </c:pt>
                <c:pt idx="363">
                  <c:v>7.8556466999999994</c:v>
                </c:pt>
                <c:pt idx="364">
                  <c:v>7.8251939999999998</c:v>
                </c:pt>
                <c:pt idx="365">
                  <c:v>7.8388510900000004</c:v>
                </c:pt>
                <c:pt idx="366">
                  <c:v>7.8638861700000007</c:v>
                </c:pt>
                <c:pt idx="367">
                  <c:v>7.8438031199999996</c:v>
                </c:pt>
                <c:pt idx="368">
                  <c:v>7.8320320000000008</c:v>
                </c:pt>
                <c:pt idx="369">
                  <c:v>7.8561964</c:v>
                </c:pt>
                <c:pt idx="370">
                  <c:v>7.8557184400000013</c:v>
                </c:pt>
                <c:pt idx="371">
                  <c:v>7.8346244899999995</c:v>
                </c:pt>
                <c:pt idx="372">
                  <c:v>7.8557857000000011</c:v>
                </c:pt>
                <c:pt idx="373">
                  <c:v>7.87334405</c:v>
                </c:pt>
                <c:pt idx="374">
                  <c:v>7.8476380000000008</c:v>
                </c:pt>
                <c:pt idx="375">
                  <c:v>7.8452791199999998</c:v>
                </c:pt>
                <c:pt idx="376">
                  <c:v>7.86094896</c:v>
                </c:pt>
                <c:pt idx="377">
                  <c:v>7.8623471500000006</c:v>
                </c:pt>
                <c:pt idx="378">
                  <c:v>7.8497317499999992</c:v>
                </c:pt>
                <c:pt idx="379">
                  <c:v>7.8569351999999997</c:v>
                </c:pt>
                <c:pt idx="380">
                  <c:v>7.87054454</c:v>
                </c:pt>
                <c:pt idx="381">
                  <c:v>7.8569935500000003</c:v>
                </c:pt>
                <c:pt idx="382">
                  <c:v>7.8565942599999996</c:v>
                </c:pt>
                <c:pt idx="383">
                  <c:v>7.8627672999999998</c:v>
                </c:pt>
                <c:pt idx="384">
                  <c:v>7.8670602000000009</c:v>
                </c:pt>
                <c:pt idx="385">
                  <c:v>7.8657194000000006</c:v>
                </c:pt>
                <c:pt idx="386">
                  <c:v>7.8569545600000001</c:v>
                </c:pt>
                <c:pt idx="387">
                  <c:v>7.8742975199999989</c:v>
                </c:pt>
                <c:pt idx="388">
                  <c:v>7.8785837000000001</c:v>
                </c:pt>
                <c:pt idx="389">
                  <c:v>7.8613779999999993</c:v>
                </c:pt>
                <c:pt idx="390">
                  <c:v>7.8637045500000005</c:v>
                </c:pt>
                <c:pt idx="391">
                  <c:v>7.8867423699999994</c:v>
                </c:pt>
                <c:pt idx="392">
                  <c:v>7.8732089799999994</c:v>
                </c:pt>
                <c:pt idx="393">
                  <c:v>7.84945264</c:v>
                </c:pt>
                <c:pt idx="394">
                  <c:v>7.8893495999999992</c:v>
                </c:pt>
                <c:pt idx="395">
                  <c:v>7.8926036900000005</c:v>
                </c:pt>
                <c:pt idx="396">
                  <c:v>7.8613600799999999</c:v>
                </c:pt>
                <c:pt idx="397">
                  <c:v>7.8711741300000009</c:v>
                </c:pt>
                <c:pt idx="398">
                  <c:v>7.8895814399999997</c:v>
                </c:pt>
                <c:pt idx="399">
                  <c:v>7.8732511999999995</c:v>
                </c:pt>
                <c:pt idx="400">
                  <c:v>7.8699493800000004</c:v>
                </c:pt>
                <c:pt idx="401">
                  <c:v>7.8930265600000009</c:v>
                </c:pt>
                <c:pt idx="402">
                  <c:v>7.8944008500000002</c:v>
                </c:pt>
                <c:pt idx="403">
                  <c:v>7.8688058400000012</c:v>
                </c:pt>
                <c:pt idx="404">
                  <c:v>7.8871079999999996</c:v>
                </c:pt>
                <c:pt idx="405">
                  <c:v>7.9054034400000006</c:v>
                </c:pt>
                <c:pt idx="406">
                  <c:v>7.8825398400000006</c:v>
                </c:pt>
                <c:pt idx="407">
                  <c:v>7.8885879599999997</c:v>
                </c:pt>
                <c:pt idx="408">
                  <c:v>7.9022819200000001</c:v>
                </c:pt>
                <c:pt idx="409">
                  <c:v>7.8943015500000007</c:v>
                </c:pt>
                <c:pt idx="410">
                  <c:v>7.8864079400000007</c:v>
                </c:pt>
                <c:pt idx="411">
                  <c:v>7.8907491200000006</c:v>
                </c:pt>
                <c:pt idx="412">
                  <c:v>7.9079998400000004</c:v>
                </c:pt>
                <c:pt idx="413">
                  <c:v>7.9010407000000002</c:v>
                </c:pt>
                <c:pt idx="414">
                  <c:v>7.8978194399999992</c:v>
                </c:pt>
                <c:pt idx="415">
                  <c:v>7.902069459999999</c:v>
                </c:pt>
                <c:pt idx="416">
                  <c:v>7.9064022400000002</c:v>
                </c:pt>
                <c:pt idx="417">
                  <c:v>7.9040291700000012</c:v>
                </c:pt>
                <c:pt idx="418">
                  <c:v>7.8962256000000002</c:v>
                </c:pt>
                <c:pt idx="419">
                  <c:v>7.9190503400000001</c:v>
                </c:pt>
                <c:pt idx="420">
                  <c:v>7.9186256100000003</c:v>
                </c:pt>
                <c:pt idx="421">
                  <c:v>7.8977620799999997</c:v>
                </c:pt>
                <c:pt idx="422">
                  <c:v>7.8925920200000004</c:v>
                </c:pt>
                <c:pt idx="423">
                  <c:v>7.9238773499999997</c:v>
                </c:pt>
                <c:pt idx="424">
                  <c:v>7.9122615400000011</c:v>
                </c:pt>
                <c:pt idx="425">
                  <c:v>7.8923438399999988</c:v>
                </c:pt>
                <c:pt idx="426">
                  <c:v>7.9236120799999998</c:v>
                </c:pt>
                <c:pt idx="427">
                  <c:v>7.9296221900000008</c:v>
                </c:pt>
                <c:pt idx="428">
                  <c:v>7.8985295200000003</c:v>
                </c:pt>
                <c:pt idx="429">
                  <c:v>7.9166518199999993</c:v>
                </c:pt>
                <c:pt idx="430">
                  <c:v>7.9413721799999992</c:v>
                </c:pt>
                <c:pt idx="431">
                  <c:v>7.9177425600000007</c:v>
                </c:pt>
                <c:pt idx="432">
                  <c:v>7.9107105600000001</c:v>
                </c:pt>
                <c:pt idx="433">
                  <c:v>7.934486849999999</c:v>
                </c:pt>
                <c:pt idx="434">
                  <c:v>7.93312317</c:v>
                </c:pt>
                <c:pt idx="435">
                  <c:v>7.90942437</c:v>
                </c:pt>
                <c:pt idx="436">
                  <c:v>7.9256582800000013</c:v>
                </c:pt>
                <c:pt idx="437">
                  <c:v>7.9448473999999987</c:v>
                </c:pt>
                <c:pt idx="438">
                  <c:v>7.9230177000000008</c:v>
                </c:pt>
                <c:pt idx="439">
                  <c:v>7.9234295999999995</c:v>
                </c:pt>
                <c:pt idx="440">
                  <c:v>7.942607859999999</c:v>
                </c:pt>
                <c:pt idx="441">
                  <c:v>7.9402260600000005</c:v>
                </c:pt>
                <c:pt idx="442">
                  <c:v>7.9332824999999998</c:v>
                </c:pt>
                <c:pt idx="443">
                  <c:v>7.9347903000000004</c:v>
                </c:pt>
                <c:pt idx="444">
                  <c:v>7.9417014600000009</c:v>
                </c:pt>
                <c:pt idx="445">
                  <c:v>7.9283420200000005</c:v>
                </c:pt>
                <c:pt idx="446">
                  <c:v>7.9315355399999996</c:v>
                </c:pt>
                <c:pt idx="447">
                  <c:v>7.9311833999999992</c:v>
                </c:pt>
                <c:pt idx="448">
                  <c:v>7.9446737999999995</c:v>
                </c:pt>
                <c:pt idx="449">
                  <c:v>7.9386628900000007</c:v>
                </c:pt>
                <c:pt idx="450">
                  <c:v>7.9307971200000003</c:v>
                </c:pt>
                <c:pt idx="451">
                  <c:v>7.9497619600000009</c:v>
                </c:pt>
                <c:pt idx="452">
                  <c:v>7.9549724300000006</c:v>
                </c:pt>
                <c:pt idx="453">
                  <c:v>7.9395989199999999</c:v>
                </c:pt>
                <c:pt idx="454">
                  <c:v>7.9447226999999989</c:v>
                </c:pt>
                <c:pt idx="455">
                  <c:v>7.9647688399999987</c:v>
                </c:pt>
                <c:pt idx="456">
                  <c:v>7.9512544999999992</c:v>
                </c:pt>
                <c:pt idx="457">
                  <c:v>7.9295718300000004</c:v>
                </c:pt>
                <c:pt idx="458">
                  <c:v>7.9559260199999997</c:v>
                </c:pt>
                <c:pt idx="459">
                  <c:v>7.9620528899999989</c:v>
                </c:pt>
                <c:pt idx="460">
                  <c:v>7.929172910000001</c:v>
                </c:pt>
                <c:pt idx="461">
                  <c:v>7.9471738800000002</c:v>
                </c:pt>
                <c:pt idx="462">
                  <c:v>7.9681186200000003</c:v>
                </c:pt>
                <c:pt idx="463">
                  <c:v>7.9453550600000007</c:v>
                </c:pt>
                <c:pt idx="464">
                  <c:v>7.9412044800000006</c:v>
                </c:pt>
                <c:pt idx="465">
                  <c:v>7.9732479600000001</c:v>
                </c:pt>
                <c:pt idx="466">
                  <c:v>7.964464679999999</c:v>
                </c:pt>
                <c:pt idx="467">
                  <c:v>7.9390247799999996</c:v>
                </c:pt>
                <c:pt idx="468">
                  <c:v>7.9514466200000005</c:v>
                </c:pt>
                <c:pt idx="469">
                  <c:v>7.9723622300000008</c:v>
                </c:pt>
                <c:pt idx="470">
                  <c:v>7.9561830300000009</c:v>
                </c:pt>
                <c:pt idx="471">
                  <c:v>7.9621197400000003</c:v>
                </c:pt>
                <c:pt idx="472">
                  <c:v>7.9737743299999995</c:v>
                </c:pt>
                <c:pt idx="473">
                  <c:v>7.9741575000000005</c:v>
                </c:pt>
                <c:pt idx="474">
                  <c:v>7.9644580799999991</c:v>
                </c:pt>
                <c:pt idx="475">
                  <c:v>7.9696352899999994</c:v>
                </c:pt>
                <c:pt idx="476">
                  <c:v>7.9801821599999991</c:v>
                </c:pt>
                <c:pt idx="477">
                  <c:v>7.978800399999999</c:v>
                </c:pt>
                <c:pt idx="478">
                  <c:v>7.9746474199999993</c:v>
                </c:pt>
                <c:pt idx="479">
                  <c:v>7.9732661399999989</c:v>
                </c:pt>
                <c:pt idx="480">
                  <c:v>7.981119060000001</c:v>
                </c:pt>
                <c:pt idx="481">
                  <c:v>7.9778896599999998</c:v>
                </c:pt>
                <c:pt idx="482">
                  <c:v>7.9655161899999998</c:v>
                </c:pt>
                <c:pt idx="483">
                  <c:v>7.9898915800000001</c:v>
                </c:pt>
                <c:pt idx="484">
                  <c:v>7.9921975799999991</c:v>
                </c:pt>
                <c:pt idx="485">
                  <c:v>7.9677463199999989</c:v>
                </c:pt>
                <c:pt idx="486">
                  <c:v>7.9718993200000003</c:v>
                </c:pt>
                <c:pt idx="487">
                  <c:v>7.9944963999999992</c:v>
                </c:pt>
                <c:pt idx="488">
                  <c:v>7.9894209599999995</c:v>
                </c:pt>
                <c:pt idx="489">
                  <c:v>7.9686731400000008</c:v>
                </c:pt>
                <c:pt idx="490">
                  <c:v>7.9967885000000001</c:v>
                </c:pt>
                <c:pt idx="491">
                  <c:v>7.9944788400000002</c:v>
                </c:pt>
                <c:pt idx="492">
                  <c:v>7.9627679100000002</c:v>
                </c:pt>
                <c:pt idx="493">
                  <c:v>7.9852537799999999</c:v>
                </c:pt>
                <c:pt idx="494">
                  <c:v>8.0124236399999997</c:v>
                </c:pt>
                <c:pt idx="495">
                  <c:v>7.9889274799999992</c:v>
                </c:pt>
                <c:pt idx="496">
                  <c:v>7.9838562</c:v>
                </c:pt>
                <c:pt idx="497">
                  <c:v>8.0091692999999999</c:v>
                </c:pt>
                <c:pt idx="498">
                  <c:v>8.008697999999999</c:v>
                </c:pt>
                <c:pt idx="499">
                  <c:v>7.9833761199999991</c:v>
                </c:pt>
                <c:pt idx="500">
                  <c:v>8.0039865799999994</c:v>
                </c:pt>
                <c:pt idx="501">
                  <c:v>8.0137226000000013</c:v>
                </c:pt>
                <c:pt idx="502">
                  <c:v>7.9985304999999993</c:v>
                </c:pt>
                <c:pt idx="503">
                  <c:v>7.9952128900000003</c:v>
                </c:pt>
                <c:pt idx="504">
                  <c:v>8.0048568499999995</c:v>
                </c:pt>
                <c:pt idx="505">
                  <c:v>8.0053028700000013</c:v>
                </c:pt>
                <c:pt idx="506">
                  <c:v>7.9965557499999997</c:v>
                </c:pt>
                <c:pt idx="507">
                  <c:v>8.001684599999999</c:v>
                </c:pt>
                <c:pt idx="508">
                  <c:v>8.0139885300000007</c:v>
                </c:pt>
                <c:pt idx="509">
                  <c:v>8.0061617799999993</c:v>
                </c:pt>
                <c:pt idx="510">
                  <c:v>7.9992558800000007</c:v>
                </c:pt>
                <c:pt idx="511">
                  <c:v>8.0052101999999987</c:v>
                </c:pt>
                <c:pt idx="512">
                  <c:v>8.0147478400000001</c:v>
                </c:pt>
                <c:pt idx="513">
                  <c:v>8.0079298599999991</c:v>
                </c:pt>
                <c:pt idx="514">
                  <c:v>7.98826196</c:v>
                </c:pt>
                <c:pt idx="515">
                  <c:v>8.0051388199999991</c:v>
                </c:pt>
                <c:pt idx="516">
                  <c:v>8.0193433499999998</c:v>
                </c:pt>
                <c:pt idx="517">
                  <c:v>7.9978475000000007</c:v>
                </c:pt>
                <c:pt idx="518">
                  <c:v>8.0027869200000001</c:v>
                </c:pt>
                <c:pt idx="519">
                  <c:v>8.0271593600000006</c:v>
                </c:pt>
                <c:pt idx="520">
                  <c:v>8.0119163699999998</c:v>
                </c:pt>
                <c:pt idx="521">
                  <c:v>7.9968529199999994</c:v>
                </c:pt>
                <c:pt idx="522">
                  <c:v>8.0229584000000003</c:v>
                </c:pt>
                <c:pt idx="523">
                  <c:v>8.0333854500000008</c:v>
                </c:pt>
                <c:pt idx="524">
                  <c:v>8.0045792999999996</c:v>
                </c:pt>
                <c:pt idx="525">
                  <c:v>8.0214185499999999</c:v>
                </c:pt>
                <c:pt idx="526">
                  <c:v>8.0392548000000001</c:v>
                </c:pt>
                <c:pt idx="527">
                  <c:v>8.0158692800000004</c:v>
                </c:pt>
                <c:pt idx="528">
                  <c:v>8.0117217700000012</c:v>
                </c:pt>
                <c:pt idx="529">
                  <c:v>8.0351300800000001</c:v>
                </c:pt>
                <c:pt idx="530">
                  <c:v>8.0272302900000003</c:v>
                </c:pt>
                <c:pt idx="531">
                  <c:v>8.0047765000000002</c:v>
                </c:pt>
                <c:pt idx="532">
                  <c:v>8.0235091199999999</c:v>
                </c:pt>
                <c:pt idx="533">
                  <c:v>8.032258259999999</c:v>
                </c:pt>
                <c:pt idx="534">
                  <c:v>8.0189614799999998</c:v>
                </c:pt>
                <c:pt idx="535">
                  <c:v>8.0211296999999995</c:v>
                </c:pt>
                <c:pt idx="536">
                  <c:v>8.0326166400000005</c:v>
                </c:pt>
                <c:pt idx="537">
                  <c:v>8.0311233600000005</c:v>
                </c:pt>
                <c:pt idx="538">
                  <c:v>8.0197502199999988</c:v>
                </c:pt>
                <c:pt idx="539">
                  <c:v>8.0238304199999995</c:v>
                </c:pt>
                <c:pt idx="540">
                  <c:v>8.0425298200000004</c:v>
                </c:pt>
                <c:pt idx="541">
                  <c:v>8.0374670200000011</c:v>
                </c:pt>
                <c:pt idx="542">
                  <c:v>8.0350580399999991</c:v>
                </c:pt>
                <c:pt idx="543">
                  <c:v>8.0328253000000007</c:v>
                </c:pt>
                <c:pt idx="544">
                  <c:v>8.0478553399999999</c:v>
                </c:pt>
                <c:pt idx="545">
                  <c:v>8.0436180999999998</c:v>
                </c:pt>
                <c:pt idx="546">
                  <c:v>8.0304294200000008</c:v>
                </c:pt>
                <c:pt idx="547">
                  <c:v>8.0517511800000001</c:v>
                </c:pt>
                <c:pt idx="548">
                  <c:v>8.0567273700000008</c:v>
                </c:pt>
                <c:pt idx="549">
                  <c:v>8.02985638</c:v>
                </c:pt>
                <c:pt idx="550">
                  <c:v>8.0393067299999998</c:v>
                </c:pt>
                <c:pt idx="551">
                  <c:v>8.0616983399999995</c:v>
                </c:pt>
                <c:pt idx="552">
                  <c:v>8.0474292499999986</c:v>
                </c:pt>
                <c:pt idx="553">
                  <c:v>8.0305178399999999</c:v>
                </c:pt>
                <c:pt idx="554">
                  <c:v>8.0564556599999992</c:v>
                </c:pt>
                <c:pt idx="555">
                  <c:v>8.0586872200000013</c:v>
                </c:pt>
                <c:pt idx="556">
                  <c:v>8.0282005999999999</c:v>
                </c:pt>
                <c:pt idx="557">
                  <c:v>8.0513023299999986</c:v>
                </c:pt>
                <c:pt idx="558">
                  <c:v>8.0735725899999995</c:v>
                </c:pt>
                <c:pt idx="559">
                  <c:v>8.0484744900000003</c:v>
                </c:pt>
                <c:pt idx="560">
                  <c:v>8.038865079999999</c:v>
                </c:pt>
                <c:pt idx="561">
                  <c:v>8.0575709999999994</c:v>
                </c:pt>
                <c:pt idx="562">
                  <c:v>8.0506047600000006</c:v>
                </c:pt>
                <c:pt idx="563">
                  <c:v>8.0355377700000012</c:v>
                </c:pt>
                <c:pt idx="564">
                  <c:v>8.0532344999999985</c:v>
                </c:pt>
                <c:pt idx="565">
                  <c:v>8.0681950800000006</c:v>
                </c:pt>
                <c:pt idx="566">
                  <c:v>8.0514006600000005</c:v>
                </c:pt>
                <c:pt idx="567">
                  <c:v>8.0599003800000002</c:v>
                </c:pt>
                <c:pt idx="568">
                  <c:v>8.0675757600000004</c:v>
                </c:pt>
                <c:pt idx="569">
                  <c:v>8.0752479400000006</c:v>
                </c:pt>
                <c:pt idx="570">
                  <c:v>8.0701907800000008</c:v>
                </c:pt>
                <c:pt idx="571">
                  <c:v>8.0668638399999999</c:v>
                </c:pt>
                <c:pt idx="572">
                  <c:v>8.0791627899999998</c:v>
                </c:pt>
                <c:pt idx="573">
                  <c:v>8.0713805200000017</c:v>
                </c:pt>
                <c:pt idx="574">
                  <c:v>8.0644200800000014</c:v>
                </c:pt>
                <c:pt idx="575">
                  <c:v>8.0649048000000008</c:v>
                </c:pt>
                <c:pt idx="576">
                  <c:v>8.0761077599999993</c:v>
                </c:pt>
                <c:pt idx="577">
                  <c:v>8.07204999</c:v>
                </c:pt>
                <c:pt idx="578">
                  <c:v>8.0533805600000008</c:v>
                </c:pt>
                <c:pt idx="579">
                  <c:v>8.0782805700000004</c:v>
                </c:pt>
                <c:pt idx="580">
                  <c:v>8.081393460000001</c:v>
                </c:pt>
                <c:pt idx="581">
                  <c:v>8.0610050999999991</c:v>
                </c:pt>
                <c:pt idx="582">
                  <c:v>8.0712868199999992</c:v>
                </c:pt>
                <c:pt idx="583">
                  <c:v>8.0934433200000004</c:v>
                </c:pt>
                <c:pt idx="584">
                  <c:v>8.0684394599999987</c:v>
                </c:pt>
                <c:pt idx="585">
                  <c:v>8.0470703599999993</c:v>
                </c:pt>
                <c:pt idx="586">
                  <c:v>8.0809125999999996</c:v>
                </c:pt>
                <c:pt idx="587">
                  <c:v>8.0822942199999996</c:v>
                </c:pt>
                <c:pt idx="588">
                  <c:v>8.0564018300000004</c:v>
                </c:pt>
                <c:pt idx="589">
                  <c:v>8.0712867300000006</c:v>
                </c:pt>
                <c:pt idx="590">
                  <c:v>8.1006588300000004</c:v>
                </c:pt>
                <c:pt idx="591">
                  <c:v>8.0747754</c:v>
                </c:pt>
                <c:pt idx="592">
                  <c:v>8.06701041</c:v>
                </c:pt>
                <c:pt idx="593">
                  <c:v>8.0891235500000001</c:v>
                </c:pt>
                <c:pt idx="594">
                  <c:v>8.0876939500000002</c:v>
                </c:pt>
                <c:pt idx="595">
                  <c:v>8.0672591399999991</c:v>
                </c:pt>
                <c:pt idx="596">
                  <c:v>8.084745400000001</c:v>
                </c:pt>
                <c:pt idx="597">
                  <c:v>8.09516612</c:v>
                </c:pt>
                <c:pt idx="598">
                  <c:v>8.0809816799999989</c:v>
                </c:pt>
                <c:pt idx="599">
                  <c:v>8.0850677999999991</c:v>
                </c:pt>
                <c:pt idx="600">
                  <c:v>8.0881584499999999</c:v>
                </c:pt>
                <c:pt idx="601">
                  <c:v>8.088535349999999</c:v>
                </c:pt>
                <c:pt idx="602">
                  <c:v>8.0861999400000002</c:v>
                </c:pt>
                <c:pt idx="603">
                  <c:v>8.07762812</c:v>
                </c:pt>
                <c:pt idx="604">
                  <c:v>8.0968907699999999</c:v>
                </c:pt>
                <c:pt idx="605">
                  <c:v>8.0963604199999999</c:v>
                </c:pt>
                <c:pt idx="606">
                  <c:v>8.0849907500000011</c:v>
                </c:pt>
                <c:pt idx="607">
                  <c:v>8.0836481000000013</c:v>
                </c:pt>
                <c:pt idx="608">
                  <c:v>8.0912453400000004</c:v>
                </c:pt>
                <c:pt idx="609">
                  <c:v>8.0951385899999995</c:v>
                </c:pt>
                <c:pt idx="610">
                  <c:v>8.0820594799999999</c:v>
                </c:pt>
                <c:pt idx="611">
                  <c:v>8.1067083499999999</c:v>
                </c:pt>
                <c:pt idx="612">
                  <c:v>8.1080678000000006</c:v>
                </c:pt>
                <c:pt idx="613">
                  <c:v>8.086782959999999</c:v>
                </c:pt>
                <c:pt idx="614">
                  <c:v>8.0942787799999998</c:v>
                </c:pt>
                <c:pt idx="615">
                  <c:v>8.1244062899999996</c:v>
                </c:pt>
                <c:pt idx="616">
                  <c:v>8.1040301999999986</c:v>
                </c:pt>
                <c:pt idx="617">
                  <c:v>8.0908727499999991</c:v>
                </c:pt>
                <c:pt idx="618">
                  <c:v>8.1136826400000004</c:v>
                </c:pt>
                <c:pt idx="619">
                  <c:v>8.1132335100000006</c:v>
                </c:pt>
                <c:pt idx="620">
                  <c:v>8.0866544999999999</c:v>
                </c:pt>
                <c:pt idx="621">
                  <c:v>8.1067491500000006</c:v>
                </c:pt>
                <c:pt idx="622">
                  <c:v>8.125124490000001</c:v>
                </c:pt>
                <c:pt idx="623">
                  <c:v>8.1047700000000003</c:v>
                </c:pt>
                <c:pt idx="624">
                  <c:v>8.0979277799999991</c:v>
                </c:pt>
                <c:pt idx="625">
                  <c:v>8.1162933600000002</c:v>
                </c:pt>
                <c:pt idx="626">
                  <c:v>8.1121506500000002</c:v>
                </c:pt>
                <c:pt idx="627">
                  <c:v>8.1135000000000002</c:v>
                </c:pt>
              </c:numCache>
            </c:numRef>
          </c:yVal>
          <c:smooth val="1"/>
        </c:ser>
        <c:ser>
          <c:idx val="11"/>
          <c:order val="11"/>
          <c:tx>
            <c:v>130.5 C - Test 3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CHS_23Dec2015!$Y$27:$Y$652</c:f>
              <c:numCache>
                <c:formatCode>General</c:formatCode>
                <c:ptCount val="626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4.1008407298075485E-2</c:v>
                </c:pt>
                <c:pt idx="4">
                  <c:v>5.8016826506566262E-2</c:v>
                </c:pt>
                <c:pt idx="5">
                  <c:v>7.3026657974337883E-2</c:v>
                </c:pt>
                <c:pt idx="6">
                  <c:v>9.0040524316415516E-2</c:v>
                </c:pt>
                <c:pt idx="7">
                  <c:v>0.10505516361791274</c:v>
                </c:pt>
                <c:pt idx="8">
                  <c:v>0.12107326410567942</c:v>
                </c:pt>
                <c:pt idx="9">
                  <c:v>0.13609256393415478</c:v>
                </c:pt>
                <c:pt idx="10">
                  <c:v>0.15311716452306637</c:v>
                </c:pt>
                <c:pt idx="11">
                  <c:v>0.16814127825381806</c:v>
                </c:pt>
                <c:pt idx="12">
                  <c:v>0.18517133634744024</c:v>
                </c:pt>
                <c:pt idx="13">
                  <c:v>0.20020026706730792</c:v>
                </c:pt>
                <c:pt idx="14">
                  <c:v>0.21723578616574143</c:v>
                </c:pt>
                <c:pt idx="15">
                  <c:v>0.23226953696453478</c:v>
                </c:pt>
                <c:pt idx="16">
                  <c:v>0.24931052057124858</c:v>
                </c:pt>
                <c:pt idx="17">
                  <c:v>0.2643490945417511</c:v>
                </c:pt>
                <c:pt idx="18">
                  <c:v>0.28139554616358664</c:v>
                </c:pt>
                <c:pt idx="19">
                  <c:v>0.29643894640155954</c:v>
                </c:pt>
                <c:pt idx="20">
                  <c:v>0.31248773475249308</c:v>
                </c:pt>
                <c:pt idx="21">
                  <c:v>0.32853909915292112</c:v>
                </c:pt>
                <c:pt idx="22">
                  <c:v>0.3455964973390363</c:v>
                </c:pt>
                <c:pt idx="23">
                  <c:v>0.36064955941117444</c:v>
                </c:pt>
                <c:pt idx="24">
                  <c:v>0.37670865692440286</c:v>
                </c:pt>
                <c:pt idx="25">
                  <c:v>0.3927703337979993</c:v>
                </c:pt>
                <c:pt idx="26">
                  <c:v>0.40883459086065183</c:v>
                </c:pt>
                <c:pt idx="27">
                  <c:v>0.42490142894149208</c:v>
                </c:pt>
                <c:pt idx="28">
                  <c:v>0.44097084887000726</c:v>
                </c:pt>
                <c:pt idx="29">
                  <c:v>0.45704285147612878</c:v>
                </c:pt>
                <c:pt idx="30">
                  <c:v>0.47311743759014396</c:v>
                </c:pt>
                <c:pt idx="31">
                  <c:v>0.48919460804278486</c:v>
                </c:pt>
                <c:pt idx="32">
                  <c:v>0.50527436366515122</c:v>
                </c:pt>
                <c:pt idx="33">
                  <c:v>0.52135670528874334</c:v>
                </c:pt>
                <c:pt idx="34">
                  <c:v>0.53744163374549658</c:v>
                </c:pt>
                <c:pt idx="35">
                  <c:v>0.55352914986770285</c:v>
                </c:pt>
                <c:pt idx="36">
                  <c:v>0.56961925448810091</c:v>
                </c:pt>
                <c:pt idx="37">
                  <c:v>0.58571194843978636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0.63400557461987472</c:v>
                </c:pt>
                <c:pt idx="41">
                  <c:v>0.6501086342359973</c:v>
                </c:pt>
                <c:pt idx="42">
                  <c:v>0.6672209768064572</c:v>
                </c:pt>
                <c:pt idx="43">
                  <c:v>0.68232253481255367</c:v>
                </c:pt>
                <c:pt idx="44">
                  <c:v>0.69843337744446288</c:v>
                </c:pt>
                <c:pt idx="45">
                  <c:v>0.71454681608713122</c:v>
                </c:pt>
                <c:pt idx="46">
                  <c:v>0.73167019003798561</c:v>
                </c:pt>
                <c:pt idx="47">
                  <c:v>0.74678148475209727</c:v>
                </c:pt>
                <c:pt idx="48">
                  <c:v>0.76391037972835885</c:v>
                </c:pt>
                <c:pt idx="49">
                  <c:v>0.77902654750629297</c:v>
                </c:pt>
                <c:pt idx="50">
                  <c:v>0.79616096706935713</c:v>
                </c:pt>
                <c:pt idx="51">
                  <c:v>0.81128201105504172</c:v>
                </c:pt>
                <c:pt idx="52">
                  <c:v>0.82842195876975111</c:v>
                </c:pt>
                <c:pt idx="53">
                  <c:v>0.84354788211015752</c:v>
                </c:pt>
                <c:pt idx="54">
                  <c:v>0.86069336154480625</c:v>
                </c:pt>
                <c:pt idx="55">
                  <c:v>0.87683296918563602</c:v>
                </c:pt>
                <c:pt idx="56">
                  <c:v>0.89297518211629168</c:v>
                </c:pt>
                <c:pt idx="57">
                  <c:v>0.90811087361926146</c:v>
                </c:pt>
                <c:pt idx="58">
                  <c:v>0.92526742721249922</c:v>
                </c:pt>
                <c:pt idx="59">
                  <c:v>0.94040800752939468</c:v>
                </c:pt>
                <c:pt idx="60">
                  <c:v>0.95656048697009577</c:v>
                </c:pt>
                <c:pt idx="61">
                  <c:v>0.97271557585822488</c:v>
                </c:pt>
                <c:pt idx="62">
                  <c:v>0.98988321792475797</c:v>
                </c:pt>
                <c:pt idx="63">
                  <c:v>1.0050335853501451</c:v>
                </c:pt>
                <c:pt idx="64">
                  <c:v>1.0222067770300169</c:v>
                </c:pt>
                <c:pt idx="65">
                  <c:v>1.0373620427560892</c:v>
                </c:pt>
                <c:pt idx="66">
                  <c:v>1.0545407876383972</c:v>
                </c:pt>
                <c:pt idx="67">
                  <c:v>1.069700954833541</c:v>
                </c:pt>
                <c:pt idx="68">
                  <c:v>1.0868852565108649</c:v>
                </c:pt>
                <c:pt idx="69">
                  <c:v>1.1020503283465422</c:v>
                </c:pt>
                <c:pt idx="70">
                  <c:v>1.1192401904149492</c:v>
                </c:pt>
                <c:pt idx="71">
                  <c:v>1.1344101700657001</c:v>
                </c:pt>
                <c:pt idx="72">
                  <c:v>1.15160559612475</c:v>
                </c:pt>
                <c:pt idx="73">
                  <c:v>1.1667804867682101</c:v>
                </c:pt>
                <c:pt idx="74">
                  <c:v>1.1829695753578759</c:v>
                </c:pt>
                <c:pt idx="75">
                  <c:v>1.1991612852378157</c:v>
                </c:pt>
                <c:pt idx="76">
                  <c:v>1.2163678500908188</c:v>
                </c:pt>
                <c:pt idx="77">
                  <c:v>1.2315525722648868</c:v>
                </c:pt>
                <c:pt idx="78">
                  <c:v>1.2487647119282073</c:v>
                </c:pt>
                <c:pt idx="79">
                  <c:v>1.2639543546463829</c:v>
                </c:pt>
                <c:pt idx="80">
                  <c:v>1.2801591837208912</c:v>
                </c:pt>
                <c:pt idx="81">
                  <c:v>1.2963666391858721</c:v>
                </c:pt>
                <c:pt idx="82">
                  <c:v>1.3135899393140587</c:v>
                </c:pt>
                <c:pt idx="83">
                  <c:v>1.3287894326935408</c:v>
                </c:pt>
                <c:pt idx="84">
                  <c:v>1.3450047724404428</c:v>
                </c:pt>
                <c:pt idx="85">
                  <c:v>1.3612227419862013</c:v>
                </c:pt>
                <c:pt idx="86">
                  <c:v>1.3784572170616824</c:v>
                </c:pt>
                <c:pt idx="87">
                  <c:v>1.3936665738873011</c:v>
                </c:pt>
                <c:pt idx="88">
                  <c:v>1.4098924379501647</c:v>
                </c:pt>
                <c:pt idx="89">
                  <c:v>1.4261209352269306</c:v>
                </c:pt>
                <c:pt idx="90">
                  <c:v>1.4423520665724219</c:v>
                </c:pt>
                <c:pt idx="91">
                  <c:v>1.4585858328418446</c:v>
                </c:pt>
                <c:pt idx="92">
                  <c:v>1.4758370975545463</c:v>
                </c:pt>
                <c:pt idx="93">
                  <c:v>1.4910612735754241</c:v>
                </c:pt>
                <c:pt idx="94">
                  <c:v>1.5083181421056855</c:v>
                </c:pt>
                <c:pt idx="95">
                  <c:v>1.5235472642777534</c:v>
                </c:pt>
                <c:pt idx="96">
                  <c:v>1.5408097402673919</c:v>
                </c:pt>
                <c:pt idx="97">
                  <c:v>1.5560438118055842</c:v>
                </c:pt>
                <c:pt idx="98">
                  <c:v>1.5722960465236198</c:v>
                </c:pt>
                <c:pt idx="99">
                  <c:v>1.5885509230223545</c:v>
                </c:pt>
                <c:pt idx="100">
                  <c:v>1.605824624870408</c:v>
                </c:pt>
                <c:pt idx="101">
                  <c:v>1.6210686047981977</c:v>
                </c:pt>
                <c:pt idx="102">
                  <c:v>1.6383479250524056</c:v>
                </c:pt>
                <c:pt idx="103">
                  <c:v>1.6535968640099521</c:v>
                </c:pt>
                <c:pt idx="104">
                  <c:v>1.6698649623051489</c:v>
                </c:pt>
                <c:pt idx="105">
                  <c:v>1.686135707541168</c:v>
                </c:pt>
                <c:pt idx="106">
                  <c:v>1.7024091005795272</c:v>
                </c:pt>
                <c:pt idx="107">
                  <c:v>1.7186851422821183</c:v>
                </c:pt>
                <c:pt idx="108">
                  <c:v>1.7349638335112993</c:v>
                </c:pt>
                <c:pt idx="109">
                  <c:v>1.7512451751298168</c:v>
                </c:pt>
                <c:pt idx="110">
                  <c:v>1.7685470056048627</c:v>
                </c:pt>
                <c:pt idx="111">
                  <c:v>1.7838158129879829</c:v>
                </c:pt>
                <c:pt idx="112">
                  <c:v>1.8011232801851775</c:v>
                </c:pt>
                <c:pt idx="113">
                  <c:v>1.8174153978910281</c:v>
                </c:pt>
                <c:pt idx="114">
                  <c:v>1.8337101703604066</c:v>
                </c:pt>
                <c:pt idx="115">
                  <c:v>1.8489889313844692</c:v>
                </c:pt>
                <c:pt idx="116">
                  <c:v>1.8663076830513905</c:v>
                </c:pt>
                <c:pt idx="117">
                  <c:v>1.8815914257640485</c:v>
                </c:pt>
                <c:pt idx="118">
                  <c:v>1.8989158251857392</c:v>
                </c:pt>
                <c:pt idx="119">
                  <c:v>1.9152238844609124</c:v>
                </c:pt>
                <c:pt idx="120">
                  <c:v>1.9315346036978418</c:v>
                </c:pt>
                <c:pt idx="121">
                  <c:v>1.9468283195398224</c:v>
                </c:pt>
                <c:pt idx="122">
                  <c:v>1.9641640255288755</c:v>
                </c:pt>
                <c:pt idx="123">
                  <c:v>1.9794627328179493</c:v>
                </c:pt>
                <c:pt idx="124">
                  <c:v>1.9968040976268147</c:v>
                </c:pt>
                <c:pt idx="125">
                  <c:v>2.0121077996221977</c:v>
                </c:pt>
                <c:pt idx="126">
                  <c:v>2.0294548269464499</c:v>
                </c:pt>
                <c:pt idx="127">
                  <c:v>2.0447635269105184</c:v>
                </c:pt>
                <c:pt idx="128">
                  <c:v>2.0610953904124352</c:v>
                </c:pt>
                <c:pt idx="129">
                  <c:v>2.0774299216477141</c:v>
                </c:pt>
                <c:pt idx="130">
                  <c:v>2.0937671214879985</c:v>
                </c:pt>
                <c:pt idx="131">
                  <c:v>2.110106990805404</c:v>
                </c:pt>
                <c:pt idx="132">
                  <c:v>2.1274710278855027</c:v>
                </c:pt>
                <c:pt idx="133">
                  <c:v>2.142794741362045</c:v>
                </c:pt>
                <c:pt idx="134">
                  <c:v>2.1591426243476168</c:v>
                </c:pt>
                <c:pt idx="135">
                  <c:v>2.1754931803029383</c:v>
                </c:pt>
                <c:pt idx="136">
                  <c:v>2.1928685757646589</c:v>
                </c:pt>
                <c:pt idx="137">
                  <c:v>2.2082023146202392</c:v>
                </c:pt>
                <c:pt idx="138">
                  <c:v>2.2255833948470092</c:v>
                </c:pt>
                <c:pt idx="139">
                  <c:v>2.2409221513129682</c:v>
                </c:pt>
                <c:pt idx="140">
                  <c:v>2.2583089200258111</c:v>
                </c:pt>
                <c:pt idx="141">
                  <c:v>2.2736526973870275</c:v>
                </c:pt>
                <c:pt idx="142">
                  <c:v>2.2910451583106113</c:v>
                </c:pt>
                <c:pt idx="143">
                  <c:v>2.3063939598551695</c:v>
                </c:pt>
                <c:pt idx="144">
                  <c:v>2.3227686119303947</c:v>
                </c:pt>
                <c:pt idx="145">
                  <c:v>2.3391459457370676</c:v>
                </c:pt>
                <c:pt idx="146">
                  <c:v>2.3565498022708442</c:v>
                </c:pt>
                <c:pt idx="147">
                  <c:v>2.3719086620592864</c:v>
                </c:pt>
                <c:pt idx="148">
                  <c:v>2.3882940463332005</c:v>
                </c:pt>
                <c:pt idx="149">
                  <c:v>2.4046821158552976</c:v>
                </c:pt>
                <c:pt idx="150">
                  <c:v>2.4210728715058321</c:v>
                </c:pt>
                <c:pt idx="151">
                  <c:v>2.4374663141654906</c:v>
                </c:pt>
                <c:pt idx="152">
                  <c:v>2.4538624447154258</c:v>
                </c:pt>
                <c:pt idx="153">
                  <c:v>2.4702612640371808</c:v>
                </c:pt>
                <c:pt idx="154">
                  <c:v>2.4866627730127764</c:v>
                </c:pt>
                <c:pt idx="155">
                  <c:v>2.5020416312141287</c:v>
                </c:pt>
                <c:pt idx="156">
                  <c:v>2.5194738634556066</c:v>
                </c:pt>
                <c:pt idx="157">
                  <c:v>2.5358834466890094</c:v>
                </c:pt>
                <c:pt idx="158">
                  <c:v>2.5522957231085894</c:v>
                </c:pt>
                <c:pt idx="159">
                  <c:v>2.568710693598506</c:v>
                </c:pt>
                <c:pt idx="160">
                  <c:v>2.5851283590433556</c:v>
                </c:pt>
                <c:pt idx="161">
                  <c:v>2.6015487203282031</c:v>
                </c:pt>
                <c:pt idx="162">
                  <c:v>2.6179717783385041</c:v>
                </c:pt>
                <c:pt idx="163">
                  <c:v>2.6343975339601977</c:v>
                </c:pt>
                <c:pt idx="164">
                  <c:v>2.6508259880796117</c:v>
                </c:pt>
                <c:pt idx="165">
                  <c:v>2.6672571415835575</c:v>
                </c:pt>
                <c:pt idx="166">
                  <c:v>2.6847182008979469</c:v>
                </c:pt>
                <c:pt idx="167">
                  <c:v>2.7001275502943418</c:v>
                </c:pt>
                <c:pt idx="168">
                  <c:v>2.7165668072769553</c:v>
                </c:pt>
                <c:pt idx="169">
                  <c:v>2.7330087671956074</c:v>
                </c:pt>
                <c:pt idx="170">
                  <c:v>2.7504813122190153</c:v>
                </c:pt>
                <c:pt idx="171">
                  <c:v>2.7659007993974223</c:v>
                </c:pt>
                <c:pt idx="172">
                  <c:v>2.7823508734598561</c:v>
                </c:pt>
                <c:pt idx="173">
                  <c:v>2.7988036540168713</c:v>
                </c:pt>
                <c:pt idx="174">
                  <c:v>2.815259141959225</c:v>
                </c:pt>
                <c:pt idx="175">
                  <c:v>2.8317173381780676</c:v>
                </c:pt>
                <c:pt idx="176">
                  <c:v>2.8492071401249248</c:v>
                </c:pt>
                <c:pt idx="177">
                  <c:v>2.8646418590121723</c:v>
                </c:pt>
                <c:pt idx="178">
                  <c:v>2.8811081854119602</c:v>
                </c:pt>
                <c:pt idx="179">
                  <c:v>2.8975772236573576</c:v>
                </c:pt>
                <c:pt idx="180">
                  <c:v>2.9150785491700617</c:v>
                </c:pt>
                <c:pt idx="181">
                  <c:v>2.9305234392588861</c:v>
                </c:pt>
                <c:pt idx="182">
                  <c:v>2.9480305322508187</c:v>
                </c:pt>
                <c:pt idx="183">
                  <c:v>2.9645105965603618</c:v>
                </c:pt>
                <c:pt idx="184">
                  <c:v>2.980993377242779</c:v>
                </c:pt>
                <c:pt idx="185">
                  <c:v>2.9964484519473098</c:v>
                </c:pt>
                <c:pt idx="186">
                  <c:v>3.0139670913090937</c:v>
                </c:pt>
                <c:pt idx="187">
                  <c:v>3.0294272633600663</c:v>
                </c:pt>
                <c:pt idx="188">
                  <c:v>3.0469516816200017</c:v>
                </c:pt>
                <c:pt idx="189">
                  <c:v>3.0624169543809088</c:v>
                </c:pt>
                <c:pt idx="190">
                  <c:v>3.0799471553528406</c:v>
                </c:pt>
                <c:pt idx="191">
                  <c:v>3.0954175321905044</c:v>
                </c:pt>
                <c:pt idx="192">
                  <c:v>3.1129535196920539</c:v>
                </c:pt>
                <c:pt idx="193">
                  <c:v>3.1294607880861411</c:v>
                </c:pt>
                <c:pt idx="194">
                  <c:v>3.1459707818292131</c:v>
                </c:pt>
                <c:pt idx="195">
                  <c:v>3.1614513769342025</c:v>
                </c:pt>
                <c:pt idx="196">
                  <c:v>3.178998948962982</c:v>
                </c:pt>
                <c:pt idx="197">
                  <c:v>3.1944846582652211</c:v>
                </c:pt>
                <c:pt idx="198">
                  <c:v>3.2120380282991934</c:v>
                </c:pt>
                <c:pt idx="199">
                  <c:v>3.2285616622969813</c:v>
                </c:pt>
                <c:pt idx="200">
                  <c:v>3.2450880270508109</c:v>
                </c:pt>
                <c:pt idx="201">
                  <c:v>3.2616171234633997</c:v>
                </c:pt>
                <c:pt idx="202">
                  <c:v>3.2781489524379563</c:v>
                </c:pt>
                <c:pt idx="203">
                  <c:v>3.2946835148781037</c:v>
                </c:pt>
                <c:pt idx="204">
                  <c:v>3.3112208116879129</c:v>
                </c:pt>
                <c:pt idx="205">
                  <c:v>3.326727011614572</c:v>
                </c:pt>
                <c:pt idx="206">
                  <c:v>3.344303612035135</c:v>
                </c:pt>
                <c:pt idx="207">
                  <c:v>3.360849117382958</c:v>
                </c:pt>
                <c:pt idx="208">
                  <c:v>3.3773973607212628</c:v>
                </c:pt>
                <c:pt idx="209">
                  <c:v>3.3939483429563997</c:v>
                </c:pt>
                <c:pt idx="210">
                  <c:v>3.410502064995137</c:v>
                </c:pt>
                <c:pt idx="211">
                  <c:v>3.4270585277446926</c:v>
                </c:pt>
                <c:pt idx="212">
                  <c:v>3.4425827015017214</c:v>
                </c:pt>
                <c:pt idx="213">
                  <c:v>3.4601796790074726</c:v>
                </c:pt>
                <c:pt idx="214">
                  <c:v>3.4757089958005061</c:v>
                </c:pt>
                <c:pt idx="215">
                  <c:v>3.4922762589265433</c:v>
                </c:pt>
                <c:pt idx="216">
                  <c:v>3.5088462672494538</c:v>
                </c:pt>
                <c:pt idx="217">
                  <c:v>3.5264549100311284</c:v>
                </c:pt>
                <c:pt idx="218">
                  <c:v>3.5419945231260326</c:v>
                </c:pt>
                <c:pt idx="219">
                  <c:v>3.5585727725008773</c:v>
                </c:pt>
                <c:pt idx="220">
                  <c:v>3.575153770714961</c:v>
                </c:pt>
                <c:pt idx="221">
                  <c:v>3.5917375186799929</c:v>
                </c:pt>
                <c:pt idx="222">
                  <c:v>3.6083240173081719</c:v>
                </c:pt>
                <c:pt idx="223">
                  <c:v>3.6259501870316111</c:v>
                </c:pt>
                <c:pt idx="224">
                  <c:v>3.6415052702048931</c:v>
                </c:pt>
                <c:pt idx="225">
                  <c:v>3.6591372899984349</c:v>
                </c:pt>
                <c:pt idx="226">
                  <c:v>3.6746975367116059</c:v>
                </c:pt>
                <c:pt idx="227">
                  <c:v>3.6923354104597808</c:v>
                </c:pt>
                <c:pt idx="228">
                  <c:v>3.7079008241420741</c:v>
                </c:pt>
                <c:pt idx="229">
                  <c:v>3.7255445557332805</c:v>
                </c:pt>
                <c:pt idx="230">
                  <c:v>3.7431914008864884</c:v>
                </c:pt>
                <c:pt idx="231">
                  <c:v>3.7587647331438578</c:v>
                </c:pt>
                <c:pt idx="232">
                  <c:v>3.7764174421017214</c:v>
                </c:pt>
                <c:pt idx="233">
                  <c:v>3.7919959500237397</c:v>
                </c:pt>
                <c:pt idx="234">
                  <c:v>3.8096545266844779</c:v>
                </c:pt>
                <c:pt idx="235">
                  <c:v>3.8252382137124652</c:v>
                </c:pt>
                <c:pt idx="236">
                  <c:v>3.8429026619781856</c:v>
                </c:pt>
                <c:pt idx="237">
                  <c:v>3.8584915315569082</c:v>
                </c:pt>
                <c:pt idx="238">
                  <c:v>3.8761618553336001</c:v>
                </c:pt>
                <c:pt idx="239">
                  <c:v>3.8917559109112361</c:v>
                </c:pt>
                <c:pt idx="240">
                  <c:v>3.909432114108824</c:v>
                </c:pt>
                <c:pt idx="241">
                  <c:v>3.9260713953302604</c:v>
                </c:pt>
                <c:pt idx="242">
                  <c:v>3.942713445669273</c:v>
                </c:pt>
                <c:pt idx="243">
                  <c:v>3.9583178836030743</c:v>
                </c:pt>
                <c:pt idx="244">
                  <c:v>3.9760058573877517</c:v>
                </c:pt>
                <c:pt idx="245">
                  <c:v>3.9916154916857147</c:v>
                </c:pt>
                <c:pt idx="246">
                  <c:v>4.0093093566444225</c:v>
                </c:pt>
                <c:pt idx="247">
                  <c:v>4.0249241907685365</c:v>
                </c:pt>
                <c:pt idx="248">
                  <c:v>4.0426239508268225</c:v>
                </c:pt>
                <c:pt idx="249">
                  <c:v>4.0592854108258001</c:v>
                </c:pt>
                <c:pt idx="250">
                  <c:v>4.0759496473298729</c:v>
                </c:pt>
                <c:pt idx="251">
                  <c:v>4.092616661264584</c:v>
                </c:pt>
                <c:pt idx="252">
                  <c:v>4.1092864535558933</c:v>
                </c:pt>
                <c:pt idx="253">
                  <c:v>4.1259590251302711</c:v>
                </c:pt>
                <c:pt idx="254">
                  <c:v>4.1436766787339607</c:v>
                </c:pt>
                <c:pt idx="255">
                  <c:v>4.1593125098362949</c:v>
                </c:pt>
                <c:pt idx="256">
                  <c:v>4.1770360744042847</c:v>
                </c:pt>
                <c:pt idx="257">
                  <c:v>4.1926771228035058</c:v>
                </c:pt>
                <c:pt idx="258">
                  <c:v>4.2104066022811439</c:v>
                </c:pt>
                <c:pt idx="259">
                  <c:v>4.2260528714601833</c:v>
                </c:pt>
                <c:pt idx="260">
                  <c:v>4.243788269796771</c:v>
                </c:pt>
                <c:pt idx="261">
                  <c:v>4.2594397632420495</c:v>
                </c:pt>
                <c:pt idx="262">
                  <c:v>4.2771810843908433</c:v>
                </c:pt>
                <c:pt idx="263">
                  <c:v>4.2938816741692394</c:v>
                </c:pt>
                <c:pt idx="264">
                  <c:v>4.3105850535104944</c:v>
                </c:pt>
                <c:pt idx="265">
                  <c:v>4.3272912233466876</c:v>
                </c:pt>
                <c:pt idx="266">
                  <c:v>4.3440001846103335</c:v>
                </c:pt>
                <c:pt idx="267">
                  <c:v>4.3607119382344148</c:v>
                </c:pt>
                <c:pt idx="268">
                  <c:v>4.3774264851524149</c:v>
                </c:pt>
                <c:pt idx="269">
                  <c:v>4.3930989105968079</c:v>
                </c:pt>
                <c:pt idx="270">
                  <c:v>4.4108639626063066</c:v>
                </c:pt>
                <c:pt idx="271">
                  <c:v>4.427586895011463</c:v>
                </c:pt>
                <c:pt idx="272">
                  <c:v>4.4443126244490658</c:v>
                </c:pt>
                <c:pt idx="273">
                  <c:v>4.4610411518549071</c:v>
                </c:pt>
                <c:pt idx="274">
                  <c:v>4.4777724781652513</c:v>
                </c:pt>
                <c:pt idx="275">
                  <c:v>4.4945066043168644</c:v>
                </c:pt>
                <c:pt idx="276">
                  <c:v>4.5112435312469401</c:v>
                </c:pt>
                <c:pt idx="277">
                  <c:v>4.5279832598931851</c:v>
                </c:pt>
                <c:pt idx="278">
                  <c:v>4.5447257911937333</c:v>
                </c:pt>
                <c:pt idx="279">
                  <c:v>4.5614711260872358</c:v>
                </c:pt>
                <c:pt idx="280">
                  <c:v>4.5782192655127671</c:v>
                </c:pt>
                <c:pt idx="281">
                  <c:v>4.5949702104099241</c:v>
                </c:pt>
                <c:pt idx="282">
                  <c:v>4.6117239617187264</c:v>
                </c:pt>
                <c:pt idx="283">
                  <c:v>4.6284805203797124</c:v>
                </c:pt>
                <c:pt idx="284">
                  <c:v>4.6452398873338598</c:v>
                </c:pt>
                <c:pt idx="285">
                  <c:v>4.6620020635226194</c:v>
                </c:pt>
                <c:pt idx="286">
                  <c:v>4.6787670498879494</c:v>
                </c:pt>
                <c:pt idx="287">
                  <c:v>4.6955348473722367</c:v>
                </c:pt>
                <c:pt idx="288">
                  <c:v>4.7133537134057901</c:v>
                </c:pt>
                <c:pt idx="289">
                  <c:v>4.7290788794697374</c:v>
                </c:pt>
                <c:pt idx="290">
                  <c:v>4.7469037242048673</c:v>
                </c:pt>
                <c:pt idx="291">
                  <c:v>4.7626341673638963</c:v>
                </c:pt>
                <c:pt idx="292">
                  <c:v>4.7783670853806459</c:v>
                </c:pt>
                <c:pt idx="293">
                  <c:v>4.7962007186110576</c:v>
                </c:pt>
                <c:pt idx="294">
                  <c:v>4.8140375327934981</c:v>
                </c:pt>
                <c:pt idx="295">
                  <c:v>4.8297785407752079</c:v>
                </c:pt>
                <c:pt idx="296">
                  <c:v>4.8476213457114747</c:v>
                </c:pt>
                <c:pt idx="297">
                  <c:v>4.8644174826394702</c:v>
                </c:pt>
                <c:pt idx="298">
                  <c:v>4.8812164411435575</c:v>
                </c:pt>
                <c:pt idx="299">
                  <c:v>4.8969680281485104</c:v>
                </c:pt>
                <c:pt idx="300">
                  <c:v>4.9148228266730349</c:v>
                </c:pt>
                <c:pt idx="301">
                  <c:v>4.9316302555961729</c:v>
                </c:pt>
                <c:pt idx="302">
                  <c:v>4.9484405098908484</c:v>
                </c:pt>
                <c:pt idx="303">
                  <c:v>4.9652535905071478</c:v>
                </c:pt>
                <c:pt idx="304">
                  <c:v>4.9820694983955924</c:v>
                </c:pt>
                <c:pt idx="305">
                  <c:v>4.9988882345072279</c:v>
                </c:pt>
                <c:pt idx="306">
                  <c:v>5.0157097997935329</c:v>
                </c:pt>
                <c:pt idx="307">
                  <c:v>5.032534195206515</c:v>
                </c:pt>
                <c:pt idx="308">
                  <c:v>5.0493614216986149</c:v>
                </c:pt>
                <c:pt idx="309">
                  <c:v>5.0661914802227992</c:v>
                </c:pt>
                <c:pt idx="310">
                  <c:v>5.0840765215375772</c:v>
                </c:pt>
                <c:pt idx="311">
                  <c:v>5.0998600971815611</c:v>
                </c:pt>
                <c:pt idx="312">
                  <c:v>5.1177511616949989</c:v>
                </c:pt>
                <c:pt idx="313">
                  <c:v>5.1335400537159872</c:v>
                </c:pt>
                <c:pt idx="314">
                  <c:v>5.150384286711561</c:v>
                </c:pt>
                <c:pt idx="315">
                  <c:v>5.1672313574669806</c:v>
                </c:pt>
                <c:pt idx="316">
                  <c:v>5.1851344805566457</c:v>
                </c:pt>
                <c:pt idx="317">
                  <c:v>5.2009340160831679</c:v>
                </c:pt>
                <c:pt idx="318">
                  <c:v>5.2188431745586117</c:v>
                </c:pt>
                <c:pt idx="319">
                  <c:v>5.2346480372209232</c:v>
                </c:pt>
                <c:pt idx="320">
                  <c:v>5.2525632351527394</c:v>
                </c:pt>
                <c:pt idx="321">
                  <c:v>5.2694275303178664</c:v>
                </c:pt>
                <c:pt idx="322">
                  <c:v>5.2862946700072344</c:v>
                </c:pt>
                <c:pt idx="323">
                  <c:v>5.3031646551805638</c:v>
                </c:pt>
                <c:pt idx="324">
                  <c:v>5.3200374867981033</c:v>
                </c:pt>
                <c:pt idx="325">
                  <c:v>5.3369131658205431</c:v>
                </c:pt>
                <c:pt idx="326">
                  <c:v>5.3537916932091072</c:v>
                </c:pt>
                <c:pt idx="327">
                  <c:v>5.3706730699254592</c:v>
                </c:pt>
                <c:pt idx="328">
                  <c:v>5.3886126557801939</c:v>
                </c:pt>
                <c:pt idx="329">
                  <c:v>5.404444375190768</c:v>
                </c:pt>
                <c:pt idx="330">
                  <c:v>5.4223900210446621</c:v>
                </c:pt>
                <c:pt idx="331">
                  <c:v>5.4382270893196889</c:v>
                </c:pt>
                <c:pt idx="332">
                  <c:v>5.4551227271174012</c:v>
                </c:pt>
                <c:pt idx="333">
                  <c:v>5.4720212200232865</c:v>
                </c:pt>
                <c:pt idx="334">
                  <c:v>5.4899789981662259</c:v>
                </c:pt>
                <c:pt idx="335">
                  <c:v>5.5058267750204335</c:v>
                </c:pt>
                <c:pt idx="336">
                  <c:v>5.5237906254615687</c:v>
                </c:pt>
                <c:pt idx="337">
                  <c:v>5.5396437620378336</c:v>
                </c:pt>
                <c:pt idx="338">
                  <c:v>5.5576136888851657</c:v>
                </c:pt>
                <c:pt idx="339">
                  <c:v>5.573472188810034</c:v>
                </c:pt>
                <c:pt idx="340">
                  <c:v>5.5914481961757323</c:v>
                </c:pt>
                <c:pt idx="341">
                  <c:v>5.6073120630794291</c:v>
                </c:pt>
                <c:pt idx="342">
                  <c:v>5.6252941550798408</c:v>
                </c:pt>
                <c:pt idx="343">
                  <c:v>5.6411633925962805</c:v>
                </c:pt>
                <c:pt idx="344">
                  <c:v>5.6591515733519326</c:v>
                </c:pt>
                <c:pt idx="345">
                  <c:v>5.6760845821763963</c:v>
                </c:pt>
                <c:pt idx="346">
                  <c:v>5.6930204587543294</c:v>
                </c:pt>
                <c:pt idx="347">
                  <c:v>5.70995920405728</c:v>
                </c:pt>
                <c:pt idx="348">
                  <c:v>5.7269008190572528</c:v>
                </c:pt>
                <c:pt idx="349">
                  <c:v>5.7438453047267464</c:v>
                </c:pt>
                <c:pt idx="350">
                  <c:v>5.7607926620387895</c:v>
                </c:pt>
                <c:pt idx="351">
                  <c:v>5.7777428919668594</c:v>
                </c:pt>
                <c:pt idx="352">
                  <c:v>5.7946959954849735</c:v>
                </c:pt>
                <c:pt idx="353">
                  <c:v>5.8116519735675993</c:v>
                </c:pt>
                <c:pt idx="354">
                  <c:v>5.8296708510402899</c:v>
                </c:pt>
                <c:pt idx="355">
                  <c:v>5.8455725573268884</c:v>
                </c:pt>
                <c:pt idx="356">
                  <c:v>5.8625371649549889</c:v>
                </c:pt>
                <c:pt idx="357">
                  <c:v>5.8795046510505493</c:v>
                </c:pt>
                <c:pt idx="358">
                  <c:v>5.8964750165905171</c:v>
                </c:pt>
                <c:pt idx="359">
                  <c:v>5.9134482625523876</c:v>
                </c:pt>
                <c:pt idx="360">
                  <c:v>5.9304243899141049</c:v>
                </c:pt>
                <c:pt idx="361">
                  <c:v>5.94740339965416</c:v>
                </c:pt>
                <c:pt idx="362">
                  <c:v>5.9643852927514933</c:v>
                </c:pt>
                <c:pt idx="363">
                  <c:v>5.9813700701855907</c:v>
                </c:pt>
                <c:pt idx="364">
                  <c:v>5.9994195576822369</c:v>
                </c:pt>
                <c:pt idx="365">
                  <c:v>6.0153482819843873</c:v>
                </c:pt>
                <c:pt idx="366">
                  <c:v>6.0323417183105219</c:v>
                </c:pt>
                <c:pt idx="367">
                  <c:v>6.049338042896248</c:v>
                </c:pt>
                <c:pt idx="368">
                  <c:v>6.0673998035420258</c:v>
                </c:pt>
                <c:pt idx="369">
                  <c:v>6.0833393607748727</c:v>
                </c:pt>
                <c:pt idx="370">
                  <c:v>6.1014072642563955</c:v>
                </c:pt>
                <c:pt idx="371">
                  <c:v>6.1184153324997537</c:v>
                </c:pt>
                <c:pt idx="372">
                  <c:v>6.1354262939790454</c:v>
                </c:pt>
                <c:pt idx="373">
                  <c:v>6.1524401496787942</c:v>
                </c:pt>
                <c:pt idx="374">
                  <c:v>6.1694569005839943</c:v>
                </c:pt>
                <c:pt idx="375">
                  <c:v>6.1864765476801402</c:v>
                </c:pt>
                <c:pt idx="376">
                  <c:v>6.203499091953268</c:v>
                </c:pt>
                <c:pt idx="377">
                  <c:v>6.2205245343898676</c:v>
                </c:pt>
                <c:pt idx="378">
                  <c:v>6.2375528759769798</c:v>
                </c:pt>
                <c:pt idx="379">
                  <c:v>6.2545841177021044</c:v>
                </c:pt>
                <c:pt idx="380">
                  <c:v>6.2726829908305008</c:v>
                </c:pt>
                <c:pt idx="381">
                  <c:v>6.2886553055190548</c:v>
                </c:pt>
                <c:pt idx="382">
                  <c:v>6.3067603467574802</c:v>
                </c:pt>
                <c:pt idx="383">
                  <c:v>6.322738105751009</c:v>
                </c:pt>
                <c:pt idx="384">
                  <c:v>6.3408493193050894</c:v>
                </c:pt>
                <c:pt idx="385">
                  <c:v>6.3568325263163157</c:v>
                </c:pt>
                <c:pt idx="386">
                  <c:v>6.3749499163959804</c:v>
                </c:pt>
                <c:pt idx="387">
                  <c:v>6.39093857514146</c:v>
                </c:pt>
                <c:pt idx="388">
                  <c:v>6.409062145960946</c:v>
                </c:pt>
                <c:pt idx="389">
                  <c:v>6.4250562601610275</c:v>
                </c:pt>
                <c:pt idx="390">
                  <c:v>6.4431860159388901</c:v>
                </c:pt>
                <c:pt idx="391">
                  <c:v>6.4602523185658498</c:v>
                </c:pt>
                <c:pt idx="392">
                  <c:v>6.4773215342768395</c:v>
                </c:pt>
                <c:pt idx="393">
                  <c:v>6.4943936640664957</c:v>
                </c:pt>
                <c:pt idx="394">
                  <c:v>6.5125359960462283</c:v>
                </c:pt>
                <c:pt idx="395">
                  <c:v>6.5285466698629504</c:v>
                </c:pt>
                <c:pt idx="396">
                  <c:v>6.5456275478615993</c:v>
                </c:pt>
                <c:pt idx="397">
                  <c:v>6.562711343922631</c:v>
                </c:pt>
                <c:pt idx="398">
                  <c:v>6.5808660756829367</c:v>
                </c:pt>
                <c:pt idx="399">
                  <c:v>6.5968876942211079</c:v>
                </c:pt>
                <c:pt idx="400">
                  <c:v>6.6150486322300557</c:v>
                </c:pt>
                <c:pt idx="401">
                  <c:v>6.6321442931792634</c:v>
                </c:pt>
                <c:pt idx="402">
                  <c:v>6.6492428772444256</c:v>
                </c:pt>
                <c:pt idx="403">
                  <c:v>6.6652754554776665</c:v>
                </c:pt>
                <c:pt idx="404">
                  <c:v>6.6834488187223471</c:v>
                </c:pt>
                <c:pt idx="405">
                  <c:v>6.7005561781362353</c:v>
                </c:pt>
                <c:pt idx="406">
                  <c:v>6.7176664646683317</c:v>
                </c:pt>
                <c:pt idx="407">
                  <c:v>6.7347796793205088</c:v>
                </c:pt>
                <c:pt idx="408">
                  <c:v>6.7518958230951052</c:v>
                </c:pt>
                <c:pt idx="409">
                  <c:v>6.7690148969950235</c:v>
                </c:pt>
                <c:pt idx="410">
                  <c:v>6.78613690202363</c:v>
                </c:pt>
                <c:pt idx="411">
                  <c:v>6.8032618391848585</c:v>
                </c:pt>
                <c:pt idx="412">
                  <c:v>6.8203897094831181</c:v>
                </c:pt>
                <c:pt idx="413">
                  <c:v>6.8375205139233399</c:v>
                </c:pt>
                <c:pt idx="414">
                  <c:v>6.8546542535110024</c:v>
                </c:pt>
                <c:pt idx="415">
                  <c:v>6.8717909292520556</c:v>
                </c:pt>
                <c:pt idx="416">
                  <c:v>6.8889305421530143</c:v>
                </c:pt>
                <c:pt idx="417">
                  <c:v>6.9060730932208614</c:v>
                </c:pt>
                <c:pt idx="418">
                  <c:v>6.9242902742160712</c:v>
                </c:pt>
                <c:pt idx="419">
                  <c:v>6.9403670138879106</c:v>
                </c:pt>
                <c:pt idx="420">
                  <c:v>6.9585904439094541</c:v>
                </c:pt>
                <c:pt idx="421">
                  <c:v>6.9746726993196075</c:v>
                </c:pt>
                <c:pt idx="422">
                  <c:v>6.9929023826561423</c:v>
                </c:pt>
                <c:pt idx="423">
                  <c:v>7.0089901575907039</c:v>
                </c:pt>
                <c:pt idx="424">
                  <c:v>7.0272260985353387</c:v>
                </c:pt>
                <c:pt idx="425">
                  <c:v>7.0433193967842502</c:v>
                </c:pt>
                <c:pt idx="426">
                  <c:v>7.06156159963448</c:v>
                </c:pt>
                <c:pt idx="427">
                  <c:v>7.0787337721711445</c:v>
                </c:pt>
                <c:pt idx="428">
                  <c:v>7.0959088940493906</c:v>
                </c:pt>
                <c:pt idx="429">
                  <c:v>7.1130869662824736</c:v>
                </c:pt>
                <c:pt idx="430">
                  <c:v>7.1302679898842216</c:v>
                </c:pt>
                <c:pt idx="431">
                  <c:v>7.1474519658689468</c:v>
                </c:pt>
                <c:pt idx="432">
                  <c:v>7.1646388952514837</c:v>
                </c:pt>
                <c:pt idx="433">
                  <c:v>7.1818287790472297</c:v>
                </c:pt>
                <c:pt idx="434">
                  <c:v>7.2000962688762939</c:v>
                </c:pt>
                <c:pt idx="435">
                  <c:v>7.2162174139423998</c:v>
                </c:pt>
                <c:pt idx="436">
                  <c:v>7.2334161670751893</c:v>
                </c:pt>
                <c:pt idx="437">
                  <c:v>7.2506178786879119</c:v>
                </c:pt>
                <c:pt idx="438">
                  <c:v>7.2688979400307874</c:v>
                </c:pt>
                <c:pt idx="439">
                  <c:v>7.2850301814256113</c:v>
                </c:pt>
                <c:pt idx="440">
                  <c:v>7.3033165350163225</c:v>
                </c:pt>
                <c:pt idx="441">
                  <c:v>7.3205302759274824</c:v>
                </c:pt>
                <c:pt idx="442">
                  <c:v>7.3377469804775508</c:v>
                </c:pt>
                <c:pt idx="443">
                  <c:v>7.3549666496872117</c:v>
                </c:pt>
                <c:pt idx="444">
                  <c:v>7.3721892845776251</c:v>
                </c:pt>
                <c:pt idx="445">
                  <c:v>7.3894148861705284</c:v>
                </c:pt>
                <c:pt idx="446">
                  <c:v>7.4066434554881493</c:v>
                </c:pt>
                <c:pt idx="447">
                  <c:v>7.4238749935532447</c:v>
                </c:pt>
                <c:pt idx="448">
                  <c:v>7.4421867567579163</c:v>
                </c:pt>
                <c:pt idx="449">
                  <c:v>7.458346980019634</c:v>
                </c:pt>
                <c:pt idx="450">
                  <c:v>7.4755874304691092</c:v>
                </c:pt>
                <c:pt idx="451">
                  <c:v>7.4928308537624293</c:v>
                </c:pt>
                <c:pt idx="452">
                  <c:v>7.5111552495128615</c:v>
                </c:pt>
                <c:pt idx="453">
                  <c:v>7.527326622982847</c:v>
                </c:pt>
                <c:pt idx="454">
                  <c:v>7.5456573415444277</c:v>
                </c:pt>
                <c:pt idx="455">
                  <c:v>7.5618342958905931</c:v>
                </c:pt>
                <c:pt idx="456">
                  <c:v>7.5801713416281853</c:v>
                </c:pt>
                <c:pt idx="457">
                  <c:v>7.5963538807038846</c:v>
                </c:pt>
                <c:pt idx="458">
                  <c:v>7.6146972579868732</c:v>
                </c:pt>
                <c:pt idx="459">
                  <c:v>7.6319646873412319</c:v>
                </c:pt>
                <c:pt idx="460">
                  <c:v>7.649235098851717</c:v>
                </c:pt>
                <c:pt idx="461">
                  <c:v>7.6665084935485437</c:v>
                </c:pt>
                <c:pt idx="462">
                  <c:v>7.6848647452534999</c:v>
                </c:pt>
                <c:pt idx="463">
                  <c:v>7.7010642366248963</c:v>
                </c:pt>
                <c:pt idx="464">
                  <c:v>7.7194268331476339</c:v>
                </c:pt>
                <c:pt idx="465">
                  <c:v>7.7367123576442944</c:v>
                </c:pt>
                <c:pt idx="466">
                  <c:v>7.7540008705510948</c:v>
                </c:pt>
                <c:pt idx="467">
                  <c:v>7.770211566403681</c:v>
                </c:pt>
                <c:pt idx="468">
                  <c:v>7.7885868657295614</c:v>
                </c:pt>
                <c:pt idx="469">
                  <c:v>7.8058843500698218</c:v>
                </c:pt>
                <c:pt idx="470">
                  <c:v>7.8231848269573714</c:v>
                </c:pt>
                <c:pt idx="471">
                  <c:v>7.840488297427826</c:v>
                </c:pt>
                <c:pt idx="472">
                  <c:v>7.8577947625173765</c:v>
                </c:pt>
                <c:pt idx="473">
                  <c:v>7.8751042232627038</c:v>
                </c:pt>
                <c:pt idx="474">
                  <c:v>7.8934988088142273</c:v>
                </c:pt>
                <c:pt idx="475">
                  <c:v>7.9097321358702466</c:v>
                </c:pt>
                <c:pt idx="476">
                  <c:v>7.9270505898085668</c:v>
                </c:pt>
                <c:pt idx="477">
                  <c:v>7.9443720435548828</c:v>
                </c:pt>
                <c:pt idx="478">
                  <c:v>7.9616964981485818</c:v>
                </c:pt>
                <c:pt idx="479">
                  <c:v>7.9790239546296329</c:v>
                </c:pt>
                <c:pt idx="480">
                  <c:v>7.9963544140384908</c:v>
                </c:pt>
                <c:pt idx="481">
                  <c:v>8.0136878774162028</c:v>
                </c:pt>
                <c:pt idx="482">
                  <c:v>8.03102434580431</c:v>
                </c:pt>
                <c:pt idx="483">
                  <c:v>8.0483638202449406</c:v>
                </c:pt>
                <c:pt idx="484">
                  <c:v>8.0657063017807324</c:v>
                </c:pt>
                <c:pt idx="485">
                  <c:v>8.0830517914548654</c:v>
                </c:pt>
                <c:pt idx="486">
                  <c:v>8.101484671427686</c:v>
                </c:pt>
                <c:pt idx="487">
                  <c:v>8.1177517993936732</c:v>
                </c:pt>
                <c:pt idx="488">
                  <c:v>8.1361910772770258</c:v>
                </c:pt>
                <c:pt idx="489">
                  <c:v>8.1524638524177568</c:v>
                </c:pt>
                <c:pt idx="490">
                  <c:v>8.1709095326545143</c:v>
                </c:pt>
                <c:pt idx="491">
                  <c:v>8.1882732815315187</c:v>
                </c:pt>
                <c:pt idx="492">
                  <c:v>8.2056400459298775</c:v>
                </c:pt>
                <c:pt idx="493">
                  <c:v>8.2219241271908565</c:v>
                </c:pt>
                <c:pt idx="494">
                  <c:v>8.2403826254815655</c:v>
                </c:pt>
                <c:pt idx="495">
                  <c:v>8.2577584427316921</c:v>
                </c:pt>
                <c:pt idx="496">
                  <c:v>8.275137279696775</c:v>
                </c:pt>
                <c:pt idx="497">
                  <c:v>8.2925191374265719</c:v>
                </c:pt>
                <c:pt idx="498">
                  <c:v>8.3109906723006528</c:v>
                </c:pt>
                <c:pt idx="499">
                  <c:v>8.327291919382148</c:v>
                </c:pt>
                <c:pt idx="500">
                  <c:v>8.3446828457101958</c:v>
                </c:pt>
                <c:pt idx="501">
                  <c:v>8.3620767970074947</c:v>
                </c:pt>
                <c:pt idx="502">
                  <c:v>8.379473774326577</c:v>
                </c:pt>
                <c:pt idx="503">
                  <c:v>8.396873778720483</c:v>
                </c:pt>
                <c:pt idx="504">
                  <c:v>8.414276811242809</c:v>
                </c:pt>
                <c:pt idx="505">
                  <c:v>8.431682872947734</c:v>
                </c:pt>
                <c:pt idx="506">
                  <c:v>8.4490919648899396</c:v>
                </c:pt>
                <c:pt idx="507">
                  <c:v>8.466504088124708</c:v>
                </c:pt>
                <c:pt idx="508">
                  <c:v>8.4850077916393296</c:v>
                </c:pt>
                <c:pt idx="509">
                  <c:v>8.5013374326956725</c:v>
                </c:pt>
                <c:pt idx="510">
                  <c:v>8.5198475833884846</c:v>
                </c:pt>
                <c:pt idx="511">
                  <c:v>8.5361829151137165</c:v>
                </c:pt>
                <c:pt idx="512">
                  <c:v>8.5546995174790208</c:v>
                </c:pt>
                <c:pt idx="513">
                  <c:v>8.5710405438407751</c:v>
                </c:pt>
                <c:pt idx="514">
                  <c:v>8.5895636023775701</c:v>
                </c:pt>
                <c:pt idx="515">
                  <c:v>8.6070002040280986</c:v>
                </c:pt>
                <c:pt idx="516">
                  <c:v>8.624439846559623</c:v>
                </c:pt>
                <c:pt idx="517">
                  <c:v>8.6418825310329872</c:v>
                </c:pt>
                <c:pt idx="518">
                  <c:v>8.659328258509543</c:v>
                </c:pt>
                <c:pt idx="519">
                  <c:v>8.6767770300512499</c:v>
                </c:pt>
                <c:pt idx="520">
                  <c:v>8.6942288467205735</c:v>
                </c:pt>
                <c:pt idx="521">
                  <c:v>8.7116837095805835</c:v>
                </c:pt>
                <c:pt idx="522">
                  <c:v>8.7302328402796601</c:v>
                </c:pt>
                <c:pt idx="523">
                  <c:v>8.7466025781275789</c:v>
                </c:pt>
                <c:pt idx="524">
                  <c:v>8.7640665859434552</c:v>
                </c:pt>
                <c:pt idx="525">
                  <c:v>8.7815336442077463</c:v>
                </c:pt>
                <c:pt idx="526">
                  <c:v>8.7990037539863106</c:v>
                </c:pt>
                <c:pt idx="527">
                  <c:v>8.8164769163455183</c:v>
                </c:pt>
                <c:pt idx="528">
                  <c:v>8.835045497267771</c:v>
                </c:pt>
                <c:pt idx="529">
                  <c:v>8.8514324030742806</c:v>
                </c:pt>
                <c:pt idx="530">
                  <c:v>8.8700074764719012</c:v>
                </c:pt>
                <c:pt idx="531">
                  <c:v>8.8864001129363235</c:v>
                </c:pt>
                <c:pt idx="532">
                  <c:v>8.9049816833510924</c:v>
                </c:pt>
                <c:pt idx="533">
                  <c:v>8.9224733748422569</c:v>
                </c:pt>
                <c:pt idx="534">
                  <c:v>8.9399681264614124</c:v>
                </c:pt>
                <c:pt idx="535">
                  <c:v>8.9574659392794533</c:v>
                </c:pt>
                <c:pt idx="536">
                  <c:v>8.9749668143678782</c:v>
                </c:pt>
                <c:pt idx="537">
                  <c:v>8.9924707527987007</c:v>
                </c:pt>
                <c:pt idx="538">
                  <c:v>9.0099777556445417</c:v>
                </c:pt>
                <c:pt idx="539">
                  <c:v>9.0274878239785394</c:v>
                </c:pt>
                <c:pt idx="540">
                  <c:v>9.0450009588744447</c:v>
                </c:pt>
                <c:pt idx="541">
                  <c:v>9.0625171614065376</c:v>
                </c:pt>
                <c:pt idx="542">
                  <c:v>9.081131489017702</c:v>
                </c:pt>
                <c:pt idx="543">
                  <c:v>9.0975587736792516</c:v>
                </c:pt>
                <c:pt idx="544">
                  <c:v>9.1161796258013279</c:v>
                </c:pt>
                <c:pt idx="545">
                  <c:v>9.1326126694023166</c:v>
                </c:pt>
                <c:pt idx="546">
                  <c:v>9.1512400506107472</c:v>
                </c:pt>
                <c:pt idx="547">
                  <c:v>9.1676788571904098</c:v>
                </c:pt>
                <c:pt idx="548">
                  <c:v>9.1852165633034133</c:v>
                </c:pt>
                <c:pt idx="549">
                  <c:v>9.2027573456672709</c:v>
                </c:pt>
                <c:pt idx="550">
                  <c:v>9.2213977987939053</c:v>
                </c:pt>
                <c:pt idx="551">
                  <c:v>9.2378481434657207</c:v>
                </c:pt>
                <c:pt idx="552">
                  <c:v>9.2564951394338664</c:v>
                </c:pt>
                <c:pt idx="553">
                  <c:v>9.2729512592276695</c:v>
                </c:pt>
                <c:pt idx="554">
                  <c:v>9.2916048026320439</c:v>
                </c:pt>
                <c:pt idx="555">
                  <c:v>9.3091642578950715</c:v>
                </c:pt>
                <c:pt idx="556">
                  <c:v>9.3267267970442962</c:v>
                </c:pt>
                <c:pt idx="557">
                  <c:v>9.3431944792552439</c:v>
                </c:pt>
                <c:pt idx="558">
                  <c:v>9.361861131335603</c:v>
                </c:pt>
                <c:pt idx="559">
                  <c:v>9.3794329286462101</c:v>
                </c:pt>
                <c:pt idx="560">
                  <c:v>9.397007814180089</c:v>
                </c:pt>
                <c:pt idx="561">
                  <c:v>9.4145857890229223</c:v>
                </c:pt>
                <c:pt idx="562">
                  <c:v>9.4332657734739609</c:v>
                </c:pt>
                <c:pt idx="563">
                  <c:v>9.4497510109811369</c:v>
                </c:pt>
                <c:pt idx="564">
                  <c:v>9.4673382602707754</c:v>
                </c:pt>
                <c:pt idx="565">
                  <c:v>9.4849286032178703</c:v>
                </c:pt>
                <c:pt idx="566">
                  <c:v>9.502522040911014</c:v>
                </c:pt>
                <c:pt idx="567">
                  <c:v>9.5201185744393282</c:v>
                </c:pt>
                <c:pt idx="568">
                  <c:v>9.5377182048925118</c:v>
                </c:pt>
                <c:pt idx="569">
                  <c:v>9.5553209333608624</c:v>
                </c:pt>
                <c:pt idx="570">
                  <c:v>9.5729267609352569</c:v>
                </c:pt>
                <c:pt idx="571">
                  <c:v>9.5894350398746155</c:v>
                </c:pt>
                <c:pt idx="572">
                  <c:v>9.6081477177684569</c:v>
                </c:pt>
                <c:pt idx="573">
                  <c:v>9.6257628492118794</c:v>
                </c:pt>
                <c:pt idx="574">
                  <c:v>9.6433810841305405</c:v>
                </c:pt>
                <c:pt idx="575">
                  <c:v>9.661002423618207</c:v>
                </c:pt>
                <c:pt idx="576">
                  <c:v>9.6797284997338426</c:v>
                </c:pt>
                <c:pt idx="577">
                  <c:v>9.6962544206783967</c:v>
                </c:pt>
                <c:pt idx="578">
                  <c:v>9.7149870998919674</c:v>
                </c:pt>
                <c:pt idx="579">
                  <c:v>9.7315188491540034</c:v>
                </c:pt>
                <c:pt idx="580">
                  <c:v>9.7502581361238576</c:v>
                </c:pt>
                <c:pt idx="581">
                  <c:v>9.7667957178158549</c:v>
                </c:pt>
                <c:pt idx="582">
                  <c:v>9.7855416172052738</c:v>
                </c:pt>
                <c:pt idx="583">
                  <c:v>9.803188027309524</c:v>
                </c:pt>
                <c:pt idx="584">
                  <c:v>9.8208375519212652</c:v>
                </c:pt>
                <c:pt idx="585">
                  <c:v>9.8384901921401067</c:v>
                </c:pt>
                <c:pt idx="586">
                  <c:v>9.8561459490662049</c:v>
                </c:pt>
                <c:pt idx="587">
                  <c:v>9.8738048238002971</c:v>
                </c:pt>
                <c:pt idx="588">
                  <c:v>9.8914668174437317</c:v>
                </c:pt>
                <c:pt idx="589">
                  <c:v>9.909131931098436</c:v>
                </c:pt>
                <c:pt idx="590">
                  <c:v>9.9268001658669025</c:v>
                </c:pt>
                <c:pt idx="591">
                  <c:v>9.9444715228522007</c:v>
                </c:pt>
                <c:pt idx="592">
                  <c:v>9.9632507619063482</c:v>
                </c:pt>
                <c:pt idx="593">
                  <c:v>9.9798236078886262</c:v>
                </c:pt>
                <c:pt idx="594">
                  <c:v>9.9975043381488486</c:v>
                </c:pt>
                <c:pt idx="595">
                  <c:v>10.015188195044104</c:v>
                </c:pt>
                <c:pt idx="596">
                  <c:v>10.032875179680433</c:v>
                </c:pt>
                <c:pt idx="597">
                  <c:v>10.050565293164423</c:v>
                </c:pt>
                <c:pt idx="598">
                  <c:v>10.068258536603254</c:v>
                </c:pt>
                <c:pt idx="599">
                  <c:v>10.085954911104725</c:v>
                </c:pt>
                <c:pt idx="600">
                  <c:v>10.103654417777177</c:v>
                </c:pt>
                <c:pt idx="601">
                  <c:v>10.12135705772959</c:v>
                </c:pt>
                <c:pt idx="602">
                  <c:v>10.140169547064721</c:v>
                </c:pt>
                <c:pt idx="603">
                  <c:v>10.156771741913007</c:v>
                </c:pt>
                <c:pt idx="604">
                  <c:v>10.175590895438745</c:v>
                </c:pt>
                <c:pt idx="605">
                  <c:v>10.19330627575679</c:v>
                </c:pt>
                <c:pt idx="606">
                  <c:v>10.211024794977899</c:v>
                </c:pt>
                <c:pt idx="607">
                  <c:v>10.228746454214626</c:v>
                </c:pt>
                <c:pt idx="608">
                  <c:v>10.24647125458007</c:v>
                </c:pt>
                <c:pt idx="609">
                  <c:v>10.264199197187972</c:v>
                </c:pt>
                <c:pt idx="610">
                  <c:v>10.281930283152613</c:v>
                </c:pt>
                <c:pt idx="611">
                  <c:v>10.299664513588917</c:v>
                </c:pt>
                <c:pt idx="612">
                  <c:v>10.317401889612368</c:v>
                </c:pt>
                <c:pt idx="613">
                  <c:v>10.335142412339039</c:v>
                </c:pt>
                <c:pt idx="614">
                  <c:v>10.352886082885636</c:v>
                </c:pt>
                <c:pt idx="615">
                  <c:v>10.370632902369412</c:v>
                </c:pt>
                <c:pt idx="616">
                  <c:v>10.389492349621632</c:v>
                </c:pt>
                <c:pt idx="617">
                  <c:v>10.406135992620621</c:v>
                </c:pt>
                <c:pt idx="618">
                  <c:v>10.423892265625586</c:v>
                </c:pt>
                <c:pt idx="619">
                  <c:v>10.441651692042784</c:v>
                </c:pt>
                <c:pt idx="620">
                  <c:v>10.460524539067768</c:v>
                </c:pt>
                <c:pt idx="621">
                  <c:v>10.477180009595552</c:v>
                </c:pt>
                <c:pt idx="622">
                  <c:v>10.496059563649931</c:v>
                </c:pt>
                <c:pt idx="623">
                  <c:v>10.512720954248142</c:v>
                </c:pt>
                <c:pt idx="624">
                  <c:v>10.530496164542345</c:v>
                </c:pt>
                <c:pt idx="625">
                  <c:v>10.536051565782628</c:v>
                </c:pt>
              </c:numCache>
            </c:numRef>
          </c:xVal>
          <c:yVal>
            <c:numRef>
              <c:f>CHS_23Dec2015!$X$27:$X$652</c:f>
              <c:numCache>
                <c:formatCode>General</c:formatCode>
                <c:ptCount val="626"/>
                <c:pt idx="0">
                  <c:v>0.121</c:v>
                </c:pt>
                <c:pt idx="1">
                  <c:v>0.22997700000000001</c:v>
                </c:pt>
                <c:pt idx="2">
                  <c:v>0.41689157999999998</c:v>
                </c:pt>
                <c:pt idx="3">
                  <c:v>0.58775891999999996</c:v>
                </c:pt>
                <c:pt idx="4">
                  <c:v>0.75256325999999996</c:v>
                </c:pt>
                <c:pt idx="5">
                  <c:v>0.98328167999999994</c:v>
                </c:pt>
                <c:pt idx="6">
                  <c:v>1.2278939</c:v>
                </c:pt>
                <c:pt idx="7">
                  <c:v>1.4334932500000002</c:v>
                </c:pt>
                <c:pt idx="8">
                  <c:v>1.65499503</c:v>
                </c:pt>
                <c:pt idx="9">
                  <c:v>1.92338064</c:v>
                </c:pt>
                <c:pt idx="10">
                  <c:v>2.1936385899999999</c:v>
                </c:pt>
                <c:pt idx="11">
                  <c:v>2.43390416</c:v>
                </c:pt>
                <c:pt idx="12">
                  <c:v>2.7159661499999999</c:v>
                </c:pt>
                <c:pt idx="13">
                  <c:v>2.990008</c:v>
                </c:pt>
                <c:pt idx="14">
                  <c:v>3.2080234499999998</c:v>
                </c:pt>
                <c:pt idx="15">
                  <c:v>3.42603312</c:v>
                </c:pt>
                <c:pt idx="16">
                  <c:v>3.6528816200000001</c:v>
                </c:pt>
                <c:pt idx="17">
                  <c:v>3.8368439200000002</c:v>
                </c:pt>
                <c:pt idx="18">
                  <c:v>3.9857684299999998</c:v>
                </c:pt>
                <c:pt idx="19">
                  <c:v>4.1676272000000001</c:v>
                </c:pt>
                <c:pt idx="20">
                  <c:v>4.3334373600000005</c:v>
                </c:pt>
                <c:pt idx="21">
                  <c:v>4.4493580800000005</c:v>
                </c:pt>
                <c:pt idx="22">
                  <c:v>4.5711748500000002</c:v>
                </c:pt>
                <c:pt idx="23">
                  <c:v>4.7040043999999996</c:v>
                </c:pt>
                <c:pt idx="24">
                  <c:v>4.8078542399999993</c:v>
                </c:pt>
                <c:pt idx="25">
                  <c:v>4.8877645599999999</c:v>
                </c:pt>
                <c:pt idx="26">
                  <c:v>4.9895591999999995</c:v>
                </c:pt>
                <c:pt idx="27">
                  <c:v>5.0933124000000003</c:v>
                </c:pt>
                <c:pt idx="28">
                  <c:v>5.1522300000000003</c:v>
                </c:pt>
                <c:pt idx="29">
                  <c:v>5.2290463200000001</c:v>
                </c:pt>
                <c:pt idx="30">
                  <c:v>5.3028518400000006</c:v>
                </c:pt>
                <c:pt idx="31">
                  <c:v>5.3656870400000001</c:v>
                </c:pt>
                <c:pt idx="32">
                  <c:v>5.4105924799999991</c:v>
                </c:pt>
                <c:pt idx="33">
                  <c:v>5.4674208000000002</c:v>
                </c:pt>
                <c:pt idx="34">
                  <c:v>5.5401448000000002</c:v>
                </c:pt>
                <c:pt idx="35">
                  <c:v>5.5720714400000002</c:v>
                </c:pt>
                <c:pt idx="36">
                  <c:v>5.6119420800000004</c:v>
                </c:pt>
                <c:pt idx="37">
                  <c:v>5.6607470400000004</c:v>
                </c:pt>
                <c:pt idx="38">
                  <c:v>5.7045659999999998</c:v>
                </c:pt>
                <c:pt idx="39">
                  <c:v>5.7384321599999994</c:v>
                </c:pt>
                <c:pt idx="40">
                  <c:v>5.7693060799999998</c:v>
                </c:pt>
                <c:pt idx="41">
                  <c:v>5.8230207199999997</c:v>
                </c:pt>
                <c:pt idx="42">
                  <c:v>5.8448713999999997</c:v>
                </c:pt>
                <c:pt idx="43">
                  <c:v>5.8678255999999998</c:v>
                </c:pt>
                <c:pt idx="44">
                  <c:v>5.8966715199999999</c:v>
                </c:pt>
                <c:pt idx="45">
                  <c:v>5.9314651200000004</c:v>
                </c:pt>
                <c:pt idx="46">
                  <c:v>5.9592381300000001</c:v>
                </c:pt>
                <c:pt idx="47">
                  <c:v>5.9613153600000004</c:v>
                </c:pt>
                <c:pt idx="48">
                  <c:v>6.0138833999999992</c:v>
                </c:pt>
                <c:pt idx="49">
                  <c:v>6.0278580000000002</c:v>
                </c:pt>
                <c:pt idx="50">
                  <c:v>6.0317856000000001</c:v>
                </c:pt>
                <c:pt idx="51">
                  <c:v>6.0566635199999999</c:v>
                </c:pt>
                <c:pt idx="52">
                  <c:v>6.0933120000000001</c:v>
                </c:pt>
                <c:pt idx="53">
                  <c:v>6.1032980000000006</c:v>
                </c:pt>
                <c:pt idx="54">
                  <c:v>6.0972945000000003</c:v>
                </c:pt>
                <c:pt idx="55">
                  <c:v>6.1359613</c:v>
                </c:pt>
                <c:pt idx="56">
                  <c:v>6.1488464399999998</c:v>
                </c:pt>
                <c:pt idx="57">
                  <c:v>6.1459339200000001</c:v>
                </c:pt>
                <c:pt idx="58">
                  <c:v>6.1656861699999999</c:v>
                </c:pt>
                <c:pt idx="59">
                  <c:v>6.2014063999999998</c:v>
                </c:pt>
                <c:pt idx="60">
                  <c:v>6.2023857599999994</c:v>
                </c:pt>
                <c:pt idx="61">
                  <c:v>6.1974225599999997</c:v>
                </c:pt>
                <c:pt idx="62">
                  <c:v>6.2419055999999999</c:v>
                </c:pt>
                <c:pt idx="63">
                  <c:v>6.2518500000000001</c:v>
                </c:pt>
                <c:pt idx="64">
                  <c:v>6.2369188300000005</c:v>
                </c:pt>
                <c:pt idx="65">
                  <c:v>6.2617053599999997</c:v>
                </c:pt>
                <c:pt idx="66">
                  <c:v>6.2962521300000001</c:v>
                </c:pt>
                <c:pt idx="67">
                  <c:v>6.2923296000000004</c:v>
                </c:pt>
                <c:pt idx="68">
                  <c:v>6.2793781199999996</c:v>
                </c:pt>
                <c:pt idx="69">
                  <c:v>6.3219436800000004</c:v>
                </c:pt>
                <c:pt idx="70">
                  <c:v>6.3327234800000003</c:v>
                </c:pt>
                <c:pt idx="71">
                  <c:v>6.3070448799999994</c:v>
                </c:pt>
                <c:pt idx="72">
                  <c:v>6.33363985</c:v>
                </c:pt>
                <c:pt idx="73">
                  <c:v>6.3682611999999992</c:v>
                </c:pt>
                <c:pt idx="74">
                  <c:v>6.3533949600000001</c:v>
                </c:pt>
                <c:pt idx="75">
                  <c:v>6.3523663199999998</c:v>
                </c:pt>
                <c:pt idx="76">
                  <c:v>6.3917776999999996</c:v>
                </c:pt>
                <c:pt idx="77">
                  <c:v>6.3947582399999998</c:v>
                </c:pt>
                <c:pt idx="78">
                  <c:v>6.3650175500000001</c:v>
                </c:pt>
                <c:pt idx="79">
                  <c:v>6.3916991200000002</c:v>
                </c:pt>
                <c:pt idx="80">
                  <c:v>6.4262055200000008</c:v>
                </c:pt>
                <c:pt idx="81">
                  <c:v>6.4162800000000004</c:v>
                </c:pt>
                <c:pt idx="82">
                  <c:v>6.4092532999999996</c:v>
                </c:pt>
                <c:pt idx="83">
                  <c:v>6.4408436</c:v>
                </c:pt>
                <c:pt idx="84">
                  <c:v>6.4427592000000002</c:v>
                </c:pt>
                <c:pt idx="85">
                  <c:v>6.41902536</c:v>
                </c:pt>
                <c:pt idx="86">
                  <c:v>6.4494810899999999</c:v>
                </c:pt>
                <c:pt idx="87">
                  <c:v>6.4770988799999998</c:v>
                </c:pt>
                <c:pt idx="88">
                  <c:v>6.4622440000000001</c:v>
                </c:pt>
                <c:pt idx="89">
                  <c:v>6.4651387200000006</c:v>
                </c:pt>
                <c:pt idx="90">
                  <c:v>6.4897171199999999</c:v>
                </c:pt>
                <c:pt idx="91">
                  <c:v>6.4916202399999996</c:v>
                </c:pt>
                <c:pt idx="92">
                  <c:v>6.4757201999999996</c:v>
                </c:pt>
                <c:pt idx="93">
                  <c:v>6.4944383999999991</c:v>
                </c:pt>
                <c:pt idx="94">
                  <c:v>6.5218836300000005</c:v>
                </c:pt>
                <c:pt idx="95">
                  <c:v>6.5051323999999999</c:v>
                </c:pt>
                <c:pt idx="96">
                  <c:v>6.5089331000000001</c:v>
                </c:pt>
                <c:pt idx="97">
                  <c:v>6.5246791200000001</c:v>
                </c:pt>
                <c:pt idx="98">
                  <c:v>6.5295252000000001</c:v>
                </c:pt>
                <c:pt idx="99">
                  <c:v>6.5274796799999999</c:v>
                </c:pt>
                <c:pt idx="100">
                  <c:v>6.5381610800000001</c:v>
                </c:pt>
                <c:pt idx="101">
                  <c:v>6.5548750399999998</c:v>
                </c:pt>
                <c:pt idx="102">
                  <c:v>6.54292125</c:v>
                </c:pt>
                <c:pt idx="103">
                  <c:v>6.5438907999999998</c:v>
                </c:pt>
                <c:pt idx="104">
                  <c:v>6.56052824</c:v>
                </c:pt>
                <c:pt idx="105">
                  <c:v>6.5702769600000011</c:v>
                </c:pt>
                <c:pt idx="106">
                  <c:v>6.5692078400000007</c:v>
                </c:pt>
                <c:pt idx="107">
                  <c:v>6.5691216800000003</c:v>
                </c:pt>
                <c:pt idx="108">
                  <c:v>6.5985192000000001</c:v>
                </c:pt>
                <c:pt idx="109">
                  <c:v>6.5925317599999991</c:v>
                </c:pt>
                <c:pt idx="110">
                  <c:v>6.5894262899999996</c:v>
                </c:pt>
                <c:pt idx="111">
                  <c:v>6.6011903999999992</c:v>
                </c:pt>
                <c:pt idx="112">
                  <c:v>6.6069230499999998</c:v>
                </c:pt>
                <c:pt idx="113">
                  <c:v>6.6146846400000001</c:v>
                </c:pt>
                <c:pt idx="114">
                  <c:v>6.6008430899999997</c:v>
                </c:pt>
                <c:pt idx="115">
                  <c:v>6.6302667199999998</c:v>
                </c:pt>
                <c:pt idx="116">
                  <c:v>6.6301000500000002</c:v>
                </c:pt>
                <c:pt idx="117">
                  <c:v>6.6192732000000003</c:v>
                </c:pt>
                <c:pt idx="118">
                  <c:v>6.6259760700000001</c:v>
                </c:pt>
                <c:pt idx="119">
                  <c:v>6.6445161899999992</c:v>
                </c:pt>
                <c:pt idx="120">
                  <c:v>6.6375472900000005</c:v>
                </c:pt>
                <c:pt idx="121">
                  <c:v>6.6247636000000005</c:v>
                </c:pt>
                <c:pt idx="122">
                  <c:v>6.6589150500000009</c:v>
                </c:pt>
                <c:pt idx="123">
                  <c:v>6.6618180000000002</c:v>
                </c:pt>
                <c:pt idx="124">
                  <c:v>6.6430187100000007</c:v>
                </c:pt>
                <c:pt idx="125">
                  <c:v>6.6478826399999997</c:v>
                </c:pt>
                <c:pt idx="126">
                  <c:v>6.6653478199999991</c:v>
                </c:pt>
                <c:pt idx="127">
                  <c:v>6.6643275199999996</c:v>
                </c:pt>
                <c:pt idx="128">
                  <c:v>6.6465860000000001</c:v>
                </c:pt>
                <c:pt idx="129">
                  <c:v>6.6836985599999998</c:v>
                </c:pt>
                <c:pt idx="130">
                  <c:v>6.6855445600000003</c:v>
                </c:pt>
                <c:pt idx="131">
                  <c:v>6.6589951200000002</c:v>
                </c:pt>
                <c:pt idx="132">
                  <c:v>6.6823126999999998</c:v>
                </c:pt>
                <c:pt idx="133">
                  <c:v>6.7067376000000003</c:v>
                </c:pt>
                <c:pt idx="134">
                  <c:v>6.6938975999999997</c:v>
                </c:pt>
                <c:pt idx="135">
                  <c:v>6.6771475200000001</c:v>
                </c:pt>
                <c:pt idx="136">
                  <c:v>6.7121849099999995</c:v>
                </c:pt>
                <c:pt idx="137">
                  <c:v>6.7170247200000004</c:v>
                </c:pt>
                <c:pt idx="138">
                  <c:v>6.6884736100000008</c:v>
                </c:pt>
                <c:pt idx="139">
                  <c:v>6.7060267199999997</c:v>
                </c:pt>
                <c:pt idx="140">
                  <c:v>6.7371239699999999</c:v>
                </c:pt>
                <c:pt idx="141">
                  <c:v>6.71751744</c:v>
                </c:pt>
                <c:pt idx="142">
                  <c:v>6.7007116</c:v>
                </c:pt>
                <c:pt idx="143">
                  <c:v>6.7338851999999996</c:v>
                </c:pt>
                <c:pt idx="144">
                  <c:v>6.7347367199999999</c:v>
                </c:pt>
                <c:pt idx="145">
                  <c:v>6.7043274400000001</c:v>
                </c:pt>
                <c:pt idx="146">
                  <c:v>6.73539216</c:v>
                </c:pt>
                <c:pt idx="147">
                  <c:v>6.7548655200000001</c:v>
                </c:pt>
                <c:pt idx="148">
                  <c:v>6.7381364000000001</c:v>
                </c:pt>
                <c:pt idx="149">
                  <c:v>6.7243411200000001</c:v>
                </c:pt>
                <c:pt idx="150">
                  <c:v>6.7486171199999996</c:v>
                </c:pt>
                <c:pt idx="151">
                  <c:v>6.7592219199999999</c:v>
                </c:pt>
                <c:pt idx="152">
                  <c:v>6.7307924799999999</c:v>
                </c:pt>
                <c:pt idx="153">
                  <c:v>6.7550544000000006</c:v>
                </c:pt>
                <c:pt idx="154">
                  <c:v>6.7763816800000001</c:v>
                </c:pt>
                <c:pt idx="155">
                  <c:v>6.7587596999999997</c:v>
                </c:pt>
                <c:pt idx="156">
                  <c:v>6.7566064800000003</c:v>
                </c:pt>
                <c:pt idx="157">
                  <c:v>6.7827967200000003</c:v>
                </c:pt>
                <c:pt idx="158">
                  <c:v>6.7836331999999997</c:v>
                </c:pt>
                <c:pt idx="159">
                  <c:v>6.7640016000000003</c:v>
                </c:pt>
                <c:pt idx="160">
                  <c:v>6.7784828800000003</c:v>
                </c:pt>
                <c:pt idx="161">
                  <c:v>6.7978306399999999</c:v>
                </c:pt>
                <c:pt idx="162">
                  <c:v>6.7821019199999997</c:v>
                </c:pt>
                <c:pt idx="163">
                  <c:v>6.7848839999999999</c:v>
                </c:pt>
                <c:pt idx="164">
                  <c:v>6.8012985600000002</c:v>
                </c:pt>
                <c:pt idx="165">
                  <c:v>6.8069968799999998</c:v>
                </c:pt>
                <c:pt idx="166">
                  <c:v>6.7882852299999996</c:v>
                </c:pt>
                <c:pt idx="167">
                  <c:v>6.7979462399999999</c:v>
                </c:pt>
                <c:pt idx="168">
                  <c:v>6.8143463999999998</c:v>
                </c:pt>
                <c:pt idx="169">
                  <c:v>6.8034956800000002</c:v>
                </c:pt>
                <c:pt idx="170">
                  <c:v>6.8081442600000006</c:v>
                </c:pt>
                <c:pt idx="171">
                  <c:v>6.8129308799999997</c:v>
                </c:pt>
                <c:pt idx="172">
                  <c:v>6.8127827999999999</c:v>
                </c:pt>
                <c:pt idx="173">
                  <c:v>6.8048552000000004</c:v>
                </c:pt>
                <c:pt idx="174">
                  <c:v>6.8085967199999997</c:v>
                </c:pt>
                <c:pt idx="175">
                  <c:v>6.8346944800000005</c:v>
                </c:pt>
                <c:pt idx="176">
                  <c:v>6.8237801100000004</c:v>
                </c:pt>
                <c:pt idx="177">
                  <c:v>6.8227269599999998</c:v>
                </c:pt>
                <c:pt idx="178">
                  <c:v>6.8322912000000002</c:v>
                </c:pt>
                <c:pt idx="179">
                  <c:v>6.8369947199999999</c:v>
                </c:pt>
                <c:pt idx="180">
                  <c:v>6.8377407999999997</c:v>
                </c:pt>
                <c:pt idx="181">
                  <c:v>6.8289158399999996</c:v>
                </c:pt>
                <c:pt idx="182">
                  <c:v>6.8539360499999997</c:v>
                </c:pt>
                <c:pt idx="183">
                  <c:v>6.84892345</c:v>
                </c:pt>
                <c:pt idx="184">
                  <c:v>6.8410002399999996</c:v>
                </c:pt>
                <c:pt idx="185">
                  <c:v>6.8399430400000005</c:v>
                </c:pt>
                <c:pt idx="186">
                  <c:v>6.8552401500000002</c:v>
                </c:pt>
                <c:pt idx="187">
                  <c:v>6.8561207200000007</c:v>
                </c:pt>
                <c:pt idx="188">
                  <c:v>6.8384295000000002</c:v>
                </c:pt>
                <c:pt idx="189">
                  <c:v>6.86549736</c:v>
                </c:pt>
                <c:pt idx="190">
                  <c:v>6.8623545899999998</c:v>
                </c:pt>
                <c:pt idx="191">
                  <c:v>6.8448111999999997</c:v>
                </c:pt>
                <c:pt idx="192">
                  <c:v>6.8591205999999998</c:v>
                </c:pt>
                <c:pt idx="193">
                  <c:v>6.8812489999999995</c:v>
                </c:pt>
                <c:pt idx="194">
                  <c:v>6.8781749399999992</c:v>
                </c:pt>
                <c:pt idx="195">
                  <c:v>6.85773264</c:v>
                </c:pt>
                <c:pt idx="196">
                  <c:v>6.8826845500000005</c:v>
                </c:pt>
                <c:pt idx="197">
                  <c:v>6.8883987199999996</c:v>
                </c:pt>
                <c:pt idx="198">
                  <c:v>6.8649167100000001</c:v>
                </c:pt>
                <c:pt idx="199">
                  <c:v>6.8754012300000005</c:v>
                </c:pt>
                <c:pt idx="200">
                  <c:v>6.9004029600000001</c:v>
                </c:pt>
                <c:pt idx="201">
                  <c:v>6.8866796500000005</c:v>
                </c:pt>
                <c:pt idx="202">
                  <c:v>6.8681217500000002</c:v>
                </c:pt>
                <c:pt idx="203">
                  <c:v>6.9047222399999999</c:v>
                </c:pt>
                <c:pt idx="204">
                  <c:v>6.9074501999999995</c:v>
                </c:pt>
                <c:pt idx="205">
                  <c:v>6.8763935200000006</c:v>
                </c:pt>
                <c:pt idx="206">
                  <c:v>6.8925929699999999</c:v>
                </c:pt>
                <c:pt idx="207">
                  <c:v>6.9175602999999999</c:v>
                </c:pt>
                <c:pt idx="208">
                  <c:v>6.8970798600000007</c:v>
                </c:pt>
                <c:pt idx="209">
                  <c:v>6.8756391900000002</c:v>
                </c:pt>
                <c:pt idx="210">
                  <c:v>6.9063946199999995</c:v>
                </c:pt>
                <c:pt idx="211">
                  <c:v>6.9120154299999994</c:v>
                </c:pt>
                <c:pt idx="212">
                  <c:v>6.8790592000000004</c:v>
                </c:pt>
                <c:pt idx="213">
                  <c:v>6.90103256</c:v>
                </c:pt>
                <c:pt idx="214">
                  <c:v>6.9202436000000001</c:v>
                </c:pt>
                <c:pt idx="215">
                  <c:v>6.9017149600000005</c:v>
                </c:pt>
                <c:pt idx="216">
                  <c:v>6.8938128000000001</c:v>
                </c:pt>
                <c:pt idx="217">
                  <c:v>6.9254209000000007</c:v>
                </c:pt>
                <c:pt idx="218">
                  <c:v>6.9214492000000005</c:v>
                </c:pt>
                <c:pt idx="219">
                  <c:v>6.8894205600000005</c:v>
                </c:pt>
                <c:pt idx="220">
                  <c:v>6.9075759199999993</c:v>
                </c:pt>
                <c:pt idx="221">
                  <c:v>6.9373015200000001</c:v>
                </c:pt>
                <c:pt idx="222">
                  <c:v>6.9207179999999999</c:v>
                </c:pt>
                <c:pt idx="223">
                  <c:v>6.9098543499999998</c:v>
                </c:pt>
                <c:pt idx="224">
                  <c:v>6.9367425599999999</c:v>
                </c:pt>
                <c:pt idx="225">
                  <c:v>6.9355195800000002</c:v>
                </c:pt>
                <c:pt idx="226">
                  <c:v>6.9122703200000002</c:v>
                </c:pt>
                <c:pt idx="227">
                  <c:v>6.9332174999999996</c:v>
                </c:pt>
                <c:pt idx="228">
                  <c:v>6.957192</c:v>
                </c:pt>
                <c:pt idx="229">
                  <c:v>6.9366960000000004</c:v>
                </c:pt>
                <c:pt idx="230">
                  <c:v>6.9364352599999997</c:v>
                </c:pt>
                <c:pt idx="231">
                  <c:v>6.9498017600000006</c:v>
                </c:pt>
                <c:pt idx="232">
                  <c:v>6.9485750400000006</c:v>
                </c:pt>
                <c:pt idx="233">
                  <c:v>6.9282368400000003</c:v>
                </c:pt>
                <c:pt idx="234">
                  <c:v>6.9424154399999995</c:v>
                </c:pt>
                <c:pt idx="235">
                  <c:v>6.9605830400000004</c:v>
                </c:pt>
                <c:pt idx="236">
                  <c:v>6.9429945000000002</c:v>
                </c:pt>
                <c:pt idx="237">
                  <c:v>6.9428744</c:v>
                </c:pt>
                <c:pt idx="238">
                  <c:v>6.9531914400000003</c:v>
                </c:pt>
                <c:pt idx="239">
                  <c:v>6.9549927299999998</c:v>
                </c:pt>
                <c:pt idx="240">
                  <c:v>6.9528018000000005</c:v>
                </c:pt>
                <c:pt idx="241">
                  <c:v>6.9554910000000003</c:v>
                </c:pt>
                <c:pt idx="242">
                  <c:v>6.9725990199999996</c:v>
                </c:pt>
                <c:pt idx="243">
                  <c:v>6.9551708400000001</c:v>
                </c:pt>
                <c:pt idx="244">
                  <c:v>6.9520186800000001</c:v>
                </c:pt>
                <c:pt idx="245">
                  <c:v>6.96534663</c:v>
                </c:pt>
                <c:pt idx="246">
                  <c:v>6.9708392000000003</c:v>
                </c:pt>
                <c:pt idx="247">
                  <c:v>6.9697507999999999</c:v>
                </c:pt>
                <c:pt idx="248">
                  <c:v>6.96563614</c:v>
                </c:pt>
                <c:pt idx="249">
                  <c:v>6.9913618199999998</c:v>
                </c:pt>
                <c:pt idx="250">
                  <c:v>6.9825163799999999</c:v>
                </c:pt>
                <c:pt idx="251">
                  <c:v>6.9775131000000004</c:v>
                </c:pt>
                <c:pt idx="252">
                  <c:v>6.9801890200000001</c:v>
                </c:pt>
                <c:pt idx="253">
                  <c:v>6.9137738999999998</c:v>
                </c:pt>
                <c:pt idx="254">
                  <c:v>6.9845047999999998</c:v>
                </c:pt>
                <c:pt idx="255">
                  <c:v>6.9680646400000006</c:v>
                </c:pt>
                <c:pt idx="256">
                  <c:v>6.9908070099999993</c:v>
                </c:pt>
                <c:pt idx="257">
                  <c:v>6.9925904799999996</c:v>
                </c:pt>
                <c:pt idx="258">
                  <c:v>6.9750517500000004</c:v>
                </c:pt>
                <c:pt idx="259">
                  <c:v>6.9806708400000002</c:v>
                </c:pt>
                <c:pt idx="260">
                  <c:v>6.9918927499999999</c:v>
                </c:pt>
                <c:pt idx="261">
                  <c:v>6.9860070000000007</c:v>
                </c:pt>
                <c:pt idx="262">
                  <c:v>6.9694376199999999</c:v>
                </c:pt>
                <c:pt idx="263">
                  <c:v>7.0027606999999996</c:v>
                </c:pt>
                <c:pt idx="264">
                  <c:v>7.0035067200000007</c:v>
                </c:pt>
                <c:pt idx="265">
                  <c:v>6.9783955500000001</c:v>
                </c:pt>
                <c:pt idx="266">
                  <c:v>6.9801020999999999</c:v>
                </c:pt>
                <c:pt idx="267">
                  <c:v>6.9971249700000007</c:v>
                </c:pt>
                <c:pt idx="268">
                  <c:v>6.9949983599999994</c:v>
                </c:pt>
                <c:pt idx="269">
                  <c:v>6.9747617599999998</c:v>
                </c:pt>
                <c:pt idx="270">
                  <c:v>7.00892625</c:v>
                </c:pt>
                <c:pt idx="271">
                  <c:v>7.0067975599999999</c:v>
                </c:pt>
                <c:pt idx="272">
                  <c:v>6.9826689999999996</c:v>
                </c:pt>
                <c:pt idx="273">
                  <c:v>6.9920210699999998</c:v>
                </c:pt>
                <c:pt idx="274">
                  <c:v>7.0176251900000004</c:v>
                </c:pt>
                <c:pt idx="275">
                  <c:v>7.004022299999999</c:v>
                </c:pt>
                <c:pt idx="276">
                  <c:v>6.9866000100000001</c:v>
                </c:pt>
                <c:pt idx="277">
                  <c:v>7.0188811199999996</c:v>
                </c:pt>
                <c:pt idx="278">
                  <c:v>7.0196172200000007</c:v>
                </c:pt>
                <c:pt idx="279">
                  <c:v>6.9850025100000002</c:v>
                </c:pt>
                <c:pt idx="280">
                  <c:v>7.0048482500000002</c:v>
                </c:pt>
                <c:pt idx="281">
                  <c:v>7.0313725800000002</c:v>
                </c:pt>
                <c:pt idx="282">
                  <c:v>7.0120509900000005</c:v>
                </c:pt>
                <c:pt idx="283">
                  <c:v>6.9975093299999997</c:v>
                </c:pt>
                <c:pt idx="284">
                  <c:v>7.0259296000000004</c:v>
                </c:pt>
                <c:pt idx="285">
                  <c:v>7.0247520000000003</c:v>
                </c:pt>
                <c:pt idx="286">
                  <c:v>6.9978085700000001</c:v>
                </c:pt>
                <c:pt idx="287">
                  <c:v>7.0271674500000003</c:v>
                </c:pt>
                <c:pt idx="288">
                  <c:v>7.0421327199999997</c:v>
                </c:pt>
                <c:pt idx="289">
                  <c:v>7.0219492200000007</c:v>
                </c:pt>
                <c:pt idx="290">
                  <c:v>7.0083003600000007</c:v>
                </c:pt>
                <c:pt idx="291">
                  <c:v>7.0367561999999992</c:v>
                </c:pt>
                <c:pt idx="292">
                  <c:v>7.0375558799999993</c:v>
                </c:pt>
                <c:pt idx="293">
                  <c:v>7.0086590099999997</c:v>
                </c:pt>
                <c:pt idx="294">
                  <c:v>7.0350459999999995</c:v>
                </c:pt>
                <c:pt idx="295">
                  <c:v>7.0587128000000003</c:v>
                </c:pt>
                <c:pt idx="296">
                  <c:v>7.0355417999999998</c:v>
                </c:pt>
                <c:pt idx="297">
                  <c:v>7.0324551600000005</c:v>
                </c:pt>
                <c:pt idx="298">
                  <c:v>7.0512734400000001</c:v>
                </c:pt>
                <c:pt idx="299">
                  <c:v>7.0501628399999996</c:v>
                </c:pt>
                <c:pt idx="300">
                  <c:v>7.0298633600000002</c:v>
                </c:pt>
                <c:pt idx="301">
                  <c:v>7.04581576</c:v>
                </c:pt>
                <c:pt idx="302">
                  <c:v>7.0617624000000001</c:v>
                </c:pt>
                <c:pt idx="303">
                  <c:v>7.0434471199999997</c:v>
                </c:pt>
                <c:pt idx="304">
                  <c:v>7.0451170000000003</c:v>
                </c:pt>
                <c:pt idx="305">
                  <c:v>7.0601032799999999</c:v>
                </c:pt>
                <c:pt idx="306">
                  <c:v>7.0560625200000002</c:v>
                </c:pt>
                <c:pt idx="307">
                  <c:v>7.0463171999999998</c:v>
                </c:pt>
                <c:pt idx="308">
                  <c:v>7.0527376800000008</c:v>
                </c:pt>
                <c:pt idx="309">
                  <c:v>7.0696121999999999</c:v>
                </c:pt>
                <c:pt idx="310">
                  <c:v>7.0626453299999996</c:v>
                </c:pt>
                <c:pt idx="311">
                  <c:v>7.0624809600000003</c:v>
                </c:pt>
                <c:pt idx="312">
                  <c:v>7.0678682899999998</c:v>
                </c:pt>
                <c:pt idx="313">
                  <c:v>7.0610526800000004</c:v>
                </c:pt>
                <c:pt idx="314">
                  <c:v>7.0589136000000003</c:v>
                </c:pt>
                <c:pt idx="315">
                  <c:v>7.0586741200000001</c:v>
                </c:pt>
                <c:pt idx="316">
                  <c:v>7.0839956700000002</c:v>
                </c:pt>
                <c:pt idx="317">
                  <c:v>7.0743326400000006</c:v>
                </c:pt>
                <c:pt idx="318">
                  <c:v>7.0721166499999999</c:v>
                </c:pt>
                <c:pt idx="319">
                  <c:v>7.0738459999999996</c:v>
                </c:pt>
                <c:pt idx="320">
                  <c:v>7.0801694599999996</c:v>
                </c:pt>
                <c:pt idx="321">
                  <c:v>7.0846675599999998</c:v>
                </c:pt>
                <c:pt idx="322">
                  <c:v>7.0758845999999993</c:v>
                </c:pt>
                <c:pt idx="323">
                  <c:v>7.0936580000000005</c:v>
                </c:pt>
                <c:pt idx="324">
                  <c:v>7.0934093899999997</c:v>
                </c:pt>
                <c:pt idx="325">
                  <c:v>7.0779919800000002</c:v>
                </c:pt>
                <c:pt idx="326">
                  <c:v>7.0805888999999995</c:v>
                </c:pt>
                <c:pt idx="327">
                  <c:v>7.0936093500000004</c:v>
                </c:pt>
                <c:pt idx="328">
                  <c:v>7.09138936</c:v>
                </c:pt>
                <c:pt idx="329">
                  <c:v>7.0732137399999999</c:v>
                </c:pt>
                <c:pt idx="330">
                  <c:v>7.1003611199999996</c:v>
                </c:pt>
                <c:pt idx="331">
                  <c:v>7.10018379</c:v>
                </c:pt>
                <c:pt idx="332">
                  <c:v>7.0781522499999996</c:v>
                </c:pt>
                <c:pt idx="333">
                  <c:v>7.0921042499999993</c:v>
                </c:pt>
                <c:pt idx="334">
                  <c:v>7.1144952799999999</c:v>
                </c:pt>
                <c:pt idx="335">
                  <c:v>7.1039035799999999</c:v>
                </c:pt>
                <c:pt idx="336">
                  <c:v>7.0789710599999998</c:v>
                </c:pt>
                <c:pt idx="337">
                  <c:v>7.1062322099999999</c:v>
                </c:pt>
                <c:pt idx="338">
                  <c:v>7.1115769200000001</c:v>
                </c:pt>
                <c:pt idx="339">
                  <c:v>7.08775026</c:v>
                </c:pt>
                <c:pt idx="340">
                  <c:v>7.09971496</c:v>
                </c:pt>
                <c:pt idx="341">
                  <c:v>7.1241164500000007</c:v>
                </c:pt>
                <c:pt idx="342">
                  <c:v>7.1086559999999999</c:v>
                </c:pt>
                <c:pt idx="343">
                  <c:v>7.0867347000000009</c:v>
                </c:pt>
                <c:pt idx="344">
                  <c:v>7.1156994000000005</c:v>
                </c:pt>
                <c:pt idx="345">
                  <c:v>7.1239428</c:v>
                </c:pt>
                <c:pt idx="346">
                  <c:v>7.0934519400000005</c:v>
                </c:pt>
                <c:pt idx="347">
                  <c:v>7.1130294999999997</c:v>
                </c:pt>
                <c:pt idx="348">
                  <c:v>7.1354330399999997</c:v>
                </c:pt>
                <c:pt idx="349">
                  <c:v>7.1134521199999998</c:v>
                </c:pt>
                <c:pt idx="350">
                  <c:v>7.0933662799999997</c:v>
                </c:pt>
                <c:pt idx="351">
                  <c:v>7.1270868600000004</c:v>
                </c:pt>
                <c:pt idx="352">
                  <c:v>7.1258787000000003</c:v>
                </c:pt>
                <c:pt idx="353">
                  <c:v>7.0973078800000007</c:v>
                </c:pt>
                <c:pt idx="354">
                  <c:v>7.1224435000000001</c:v>
                </c:pt>
                <c:pt idx="355">
                  <c:v>7.1382889599999997</c:v>
                </c:pt>
                <c:pt idx="356">
                  <c:v>7.1229321800000003</c:v>
                </c:pt>
                <c:pt idx="357">
                  <c:v>7.1132375999999997</c:v>
                </c:pt>
                <c:pt idx="358">
                  <c:v>7.1384272800000002</c:v>
                </c:pt>
                <c:pt idx="359">
                  <c:v>7.1334454399999991</c:v>
                </c:pt>
                <c:pt idx="360">
                  <c:v>7.1020771199999997</c:v>
                </c:pt>
                <c:pt idx="361">
                  <c:v>7.1216010799999996</c:v>
                </c:pt>
                <c:pt idx="362">
                  <c:v>7.1486548000000001</c:v>
                </c:pt>
                <c:pt idx="363">
                  <c:v>7.1276599799999998</c:v>
                </c:pt>
                <c:pt idx="364">
                  <c:v>7.1273153599999999</c:v>
                </c:pt>
                <c:pt idx="365">
                  <c:v>7.1468958000000002</c:v>
                </c:pt>
                <c:pt idx="366">
                  <c:v>7.1456814</c:v>
                </c:pt>
                <c:pt idx="367">
                  <c:v>7.1218757999999998</c:v>
                </c:pt>
                <c:pt idx="368">
                  <c:v>7.1403533100000001</c:v>
                </c:pt>
                <c:pt idx="369">
                  <c:v>7.1580348600000008</c:v>
                </c:pt>
                <c:pt idx="370">
                  <c:v>7.1398070900000006</c:v>
                </c:pt>
                <c:pt idx="371">
                  <c:v>7.1376521999999998</c:v>
                </c:pt>
                <c:pt idx="372">
                  <c:v>7.1533669400000006</c:v>
                </c:pt>
                <c:pt idx="373">
                  <c:v>7.1493289899999999</c:v>
                </c:pt>
                <c:pt idx="374">
                  <c:v>7.1387108099999992</c:v>
                </c:pt>
                <c:pt idx="375">
                  <c:v>7.15159608</c:v>
                </c:pt>
                <c:pt idx="376">
                  <c:v>7.1663562499999998</c:v>
                </c:pt>
                <c:pt idx="377">
                  <c:v>7.1491615199999998</c:v>
                </c:pt>
                <c:pt idx="378">
                  <c:v>7.14700471</c:v>
                </c:pt>
                <c:pt idx="379">
                  <c:v>7.1561206600000009</c:v>
                </c:pt>
                <c:pt idx="380">
                  <c:v>7.1604608000000001</c:v>
                </c:pt>
                <c:pt idx="381">
                  <c:v>7.1583781500000008</c:v>
                </c:pt>
                <c:pt idx="382">
                  <c:v>7.1542656000000004</c:v>
                </c:pt>
                <c:pt idx="383">
                  <c:v>7.1728359299999997</c:v>
                </c:pt>
                <c:pt idx="384">
                  <c:v>7.1546428799999999</c:v>
                </c:pt>
                <c:pt idx="385">
                  <c:v>7.1581914800000002</c:v>
                </c:pt>
                <c:pt idx="386">
                  <c:v>7.1662771199999993</c:v>
                </c:pt>
                <c:pt idx="387">
                  <c:v>7.1726361399999998</c:v>
                </c:pt>
                <c:pt idx="388">
                  <c:v>7.1675846400000003</c:v>
                </c:pt>
                <c:pt idx="389">
                  <c:v>7.1598739499999997</c:v>
                </c:pt>
                <c:pt idx="390">
                  <c:v>7.1782655999999996</c:v>
                </c:pt>
                <c:pt idx="391">
                  <c:v>7.1770406400000004</c:v>
                </c:pt>
                <c:pt idx="392">
                  <c:v>7.1711292799999997</c:v>
                </c:pt>
                <c:pt idx="393">
                  <c:v>7.1736535999999997</c:v>
                </c:pt>
                <c:pt idx="394">
                  <c:v>7.1864064999999995</c:v>
                </c:pt>
                <c:pt idx="395">
                  <c:v>7.1833824000000002</c:v>
                </c:pt>
                <c:pt idx="396">
                  <c:v>7.1662326399999996</c:v>
                </c:pt>
                <c:pt idx="397">
                  <c:v>7.1921663999999996</c:v>
                </c:pt>
                <c:pt idx="398">
                  <c:v>7.1964786599999995</c:v>
                </c:pt>
                <c:pt idx="399">
                  <c:v>7.1775387199999994</c:v>
                </c:pt>
                <c:pt idx="400">
                  <c:v>7.1837232499999999</c:v>
                </c:pt>
                <c:pt idx="401">
                  <c:v>7.1993401899999991</c:v>
                </c:pt>
                <c:pt idx="402">
                  <c:v>7.19062395</c:v>
                </c:pt>
                <c:pt idx="403">
                  <c:v>7.1754384</c:v>
                </c:pt>
                <c:pt idx="404">
                  <c:v>7.2096778000000006</c:v>
                </c:pt>
                <c:pt idx="405">
                  <c:v>7.2103148999999993</c:v>
                </c:pt>
                <c:pt idx="406">
                  <c:v>7.1772902800000002</c:v>
                </c:pt>
                <c:pt idx="407">
                  <c:v>7.1807364700000003</c:v>
                </c:pt>
                <c:pt idx="408">
                  <c:v>7.2028752600000008</c:v>
                </c:pt>
                <c:pt idx="409">
                  <c:v>7.1922967999999994</c:v>
                </c:pt>
                <c:pt idx="410">
                  <c:v>7.1770495900000002</c:v>
                </c:pt>
                <c:pt idx="411">
                  <c:v>7.2047817599999995</c:v>
                </c:pt>
                <c:pt idx="412">
                  <c:v>7.2110203999999998</c:v>
                </c:pt>
                <c:pt idx="413">
                  <c:v>7.1827018100000002</c:v>
                </c:pt>
                <c:pt idx="414">
                  <c:v>7.1973450000000003</c:v>
                </c:pt>
                <c:pt idx="415">
                  <c:v>7.2222522400000004</c:v>
                </c:pt>
                <c:pt idx="416">
                  <c:v>7.2070130299999997</c:v>
                </c:pt>
                <c:pt idx="417">
                  <c:v>7.1833791900000001</c:v>
                </c:pt>
                <c:pt idx="418">
                  <c:v>7.2175285000000002</c:v>
                </c:pt>
                <c:pt idx="419">
                  <c:v>7.2173011999999996</c:v>
                </c:pt>
                <c:pt idx="420">
                  <c:v>7.1805404399999997</c:v>
                </c:pt>
                <c:pt idx="421">
                  <c:v>7.2064320100000003</c:v>
                </c:pt>
                <c:pt idx="422">
                  <c:v>7.2265650000000008</c:v>
                </c:pt>
                <c:pt idx="423">
                  <c:v>7.2058239899999998</c:v>
                </c:pt>
                <c:pt idx="424">
                  <c:v>7.1914600999999996</c:v>
                </c:pt>
                <c:pt idx="425">
                  <c:v>7.2210585199999997</c:v>
                </c:pt>
                <c:pt idx="426">
                  <c:v>7.2197413600000004</c:v>
                </c:pt>
                <c:pt idx="427">
                  <c:v>7.1980051600000001</c:v>
                </c:pt>
                <c:pt idx="428">
                  <c:v>7.2181934999999999</c:v>
                </c:pt>
                <c:pt idx="429">
                  <c:v>7.2374431400000008</c:v>
                </c:pt>
                <c:pt idx="430">
                  <c:v>7.2129202800000005</c:v>
                </c:pt>
                <c:pt idx="431">
                  <c:v>7.2051637799999995</c:v>
                </c:pt>
                <c:pt idx="432">
                  <c:v>7.2327821999999999</c:v>
                </c:pt>
                <c:pt idx="433">
                  <c:v>7.2324696999999993</c:v>
                </c:pt>
                <c:pt idx="434">
                  <c:v>7.2078853800000005</c:v>
                </c:pt>
                <c:pt idx="435">
                  <c:v>7.2318437399999995</c:v>
                </c:pt>
                <c:pt idx="436">
                  <c:v>7.2454835800000001</c:v>
                </c:pt>
                <c:pt idx="437">
                  <c:v>7.2293563799999996</c:v>
                </c:pt>
                <c:pt idx="438">
                  <c:v>7.2261751900000002</c:v>
                </c:pt>
                <c:pt idx="439">
                  <c:v>7.2445340800000002</c:v>
                </c:pt>
                <c:pt idx="440">
                  <c:v>7.2432094400000002</c:v>
                </c:pt>
                <c:pt idx="441">
                  <c:v>7.2252333399999999</c:v>
                </c:pt>
                <c:pt idx="442">
                  <c:v>7.2397867500000004</c:v>
                </c:pt>
                <c:pt idx="443">
                  <c:v>7.2534056300000005</c:v>
                </c:pt>
                <c:pt idx="444">
                  <c:v>7.2345068400000008</c:v>
                </c:pt>
                <c:pt idx="445">
                  <c:v>7.2379046100000002</c:v>
                </c:pt>
                <c:pt idx="446">
                  <c:v>7.2478010499999996</c:v>
                </c:pt>
                <c:pt idx="447">
                  <c:v>7.2428384499999998</c:v>
                </c:pt>
                <c:pt idx="448">
                  <c:v>7.2368708800000006</c:v>
                </c:pt>
                <c:pt idx="449">
                  <c:v>7.2357014800000004</c:v>
                </c:pt>
                <c:pt idx="450">
                  <c:v>7.2595093100000003</c:v>
                </c:pt>
                <c:pt idx="451">
                  <c:v>7.2526907700000001</c:v>
                </c:pt>
                <c:pt idx="452">
                  <c:v>7.2495066000000001</c:v>
                </c:pt>
                <c:pt idx="453">
                  <c:v>7.2520443100000005</c:v>
                </c:pt>
                <c:pt idx="454">
                  <c:v>7.25071508</c:v>
                </c:pt>
                <c:pt idx="455">
                  <c:v>7.250469400000001</c:v>
                </c:pt>
                <c:pt idx="456">
                  <c:v>7.2509940000000004</c:v>
                </c:pt>
                <c:pt idx="457">
                  <c:v>7.2674308500000002</c:v>
                </c:pt>
                <c:pt idx="458">
                  <c:v>7.2614644799999999</c:v>
                </c:pt>
                <c:pt idx="459">
                  <c:v>7.2565046400000002</c:v>
                </c:pt>
                <c:pt idx="460">
                  <c:v>7.2589569599999999</c:v>
                </c:pt>
                <c:pt idx="461">
                  <c:v>7.2669652000000005</c:v>
                </c:pt>
                <c:pt idx="462">
                  <c:v>7.2684094699999999</c:v>
                </c:pt>
                <c:pt idx="463">
                  <c:v>7.2551956800000008</c:v>
                </c:pt>
                <c:pt idx="464">
                  <c:v>7.2742291799999999</c:v>
                </c:pt>
                <c:pt idx="465">
                  <c:v>7.2757485499999994</c:v>
                </c:pt>
                <c:pt idx="466">
                  <c:v>7.2569083799999987</c:v>
                </c:pt>
                <c:pt idx="467">
                  <c:v>7.2612835200000001</c:v>
                </c:pt>
                <c:pt idx="468">
                  <c:v>7.278450760000001</c:v>
                </c:pt>
                <c:pt idx="469">
                  <c:v>7.2744171500000006</c:v>
                </c:pt>
                <c:pt idx="470">
                  <c:v>7.2574379999999996</c:v>
                </c:pt>
                <c:pt idx="471">
                  <c:v>7.2811462499999999</c:v>
                </c:pt>
                <c:pt idx="472">
                  <c:v>7.2798862499999997</c:v>
                </c:pt>
                <c:pt idx="473">
                  <c:v>7.2619893900000001</c:v>
                </c:pt>
                <c:pt idx="474">
                  <c:v>7.2689706000000003</c:v>
                </c:pt>
                <c:pt idx="475">
                  <c:v>7.2918134000000006</c:v>
                </c:pt>
                <c:pt idx="476">
                  <c:v>7.2757700400000003</c:v>
                </c:pt>
                <c:pt idx="477">
                  <c:v>7.2504954999999995</c:v>
                </c:pt>
                <c:pt idx="478">
                  <c:v>7.27417319</c:v>
                </c:pt>
                <c:pt idx="479">
                  <c:v>7.2886091400000002</c:v>
                </c:pt>
                <c:pt idx="480">
                  <c:v>7.2624210500000004</c:v>
                </c:pt>
                <c:pt idx="481">
                  <c:v>7.2759301699999996</c:v>
                </c:pt>
                <c:pt idx="482">
                  <c:v>7.2940483199999999</c:v>
                </c:pt>
                <c:pt idx="483">
                  <c:v>7.2854023200000002</c:v>
                </c:pt>
                <c:pt idx="484">
                  <c:v>7.2675337799999999</c:v>
                </c:pt>
                <c:pt idx="485">
                  <c:v>7.2967108499999993</c:v>
                </c:pt>
                <c:pt idx="486">
                  <c:v>7.3018212399999998</c:v>
                </c:pt>
                <c:pt idx="487">
                  <c:v>7.2683624900000003</c:v>
                </c:pt>
                <c:pt idx="488">
                  <c:v>7.2873033000000005</c:v>
                </c:pt>
                <c:pt idx="489">
                  <c:v>7.3100820100000004</c:v>
                </c:pt>
                <c:pt idx="490">
                  <c:v>7.2893813999999999</c:v>
                </c:pt>
                <c:pt idx="491">
                  <c:v>7.2752164800000001</c:v>
                </c:pt>
                <c:pt idx="492">
                  <c:v>7.3089594800000004</c:v>
                </c:pt>
                <c:pt idx="493">
                  <c:v>7.3050061700000004</c:v>
                </c:pt>
                <c:pt idx="494">
                  <c:v>7.2732682000000004</c:v>
                </c:pt>
                <c:pt idx="495">
                  <c:v>7.2904193199999998</c:v>
                </c:pt>
                <c:pt idx="496">
                  <c:v>7.3140080999999997</c:v>
                </c:pt>
                <c:pt idx="497">
                  <c:v>7.2998510200000002</c:v>
                </c:pt>
                <c:pt idx="498">
                  <c:v>7.2939015000000005</c:v>
                </c:pt>
                <c:pt idx="499">
                  <c:v>7.3157151000000002</c:v>
                </c:pt>
                <c:pt idx="500">
                  <c:v>7.3107631799999995</c:v>
                </c:pt>
                <c:pt idx="501">
                  <c:v>7.2754598000000001</c:v>
                </c:pt>
                <c:pt idx="502">
                  <c:v>7.3073005200000001</c:v>
                </c:pt>
                <c:pt idx="503">
                  <c:v>7.3262572799999992</c:v>
                </c:pt>
                <c:pt idx="504">
                  <c:v>7.3075156999999997</c:v>
                </c:pt>
                <c:pt idx="505">
                  <c:v>7.3025672999999998</c:v>
                </c:pt>
                <c:pt idx="506">
                  <c:v>7.3187567200000005</c:v>
                </c:pt>
                <c:pt idx="507">
                  <c:v>7.3174824799999998</c:v>
                </c:pt>
                <c:pt idx="508">
                  <c:v>7.2977555999999995</c:v>
                </c:pt>
                <c:pt idx="509">
                  <c:v>7.3176894999999993</c:v>
                </c:pt>
                <c:pt idx="510">
                  <c:v>7.33470171</c:v>
                </c:pt>
                <c:pt idx="511">
                  <c:v>7.3169764200000005</c:v>
                </c:pt>
                <c:pt idx="512">
                  <c:v>7.31470368</c:v>
                </c:pt>
                <c:pt idx="513">
                  <c:v>7.3291121000000006</c:v>
                </c:pt>
                <c:pt idx="514">
                  <c:v>7.3240838899999998</c:v>
                </c:pt>
                <c:pt idx="515">
                  <c:v>7.3145491600000003</c:v>
                </c:pt>
                <c:pt idx="516">
                  <c:v>7.3251994500000004</c:v>
                </c:pt>
                <c:pt idx="517">
                  <c:v>7.3404316299999994</c:v>
                </c:pt>
                <c:pt idx="518">
                  <c:v>7.3263124500000005</c:v>
                </c:pt>
                <c:pt idx="519">
                  <c:v>7.3268679899999993</c:v>
                </c:pt>
                <c:pt idx="520">
                  <c:v>7.3310898099999999</c:v>
                </c:pt>
                <c:pt idx="521">
                  <c:v>7.3398925599999991</c:v>
                </c:pt>
                <c:pt idx="522">
                  <c:v>7.3330328000000007</c:v>
                </c:pt>
                <c:pt idx="523">
                  <c:v>7.3309162499999996</c:v>
                </c:pt>
                <c:pt idx="524">
                  <c:v>7.3424613499999998</c:v>
                </c:pt>
                <c:pt idx="525">
                  <c:v>7.3301877900000001</c:v>
                </c:pt>
                <c:pt idx="526">
                  <c:v>7.3344019300000003</c:v>
                </c:pt>
                <c:pt idx="527">
                  <c:v>7.33678293</c:v>
                </c:pt>
                <c:pt idx="528">
                  <c:v>7.3381670400000001</c:v>
                </c:pt>
                <c:pt idx="529">
                  <c:v>7.3424563799999998</c:v>
                </c:pt>
                <c:pt idx="530">
                  <c:v>7.3356019200000002</c:v>
                </c:pt>
                <c:pt idx="531">
                  <c:v>7.3563587999999998</c:v>
                </c:pt>
                <c:pt idx="532">
                  <c:v>7.3568216</c:v>
                </c:pt>
                <c:pt idx="533">
                  <c:v>7.3463884799999999</c:v>
                </c:pt>
                <c:pt idx="534">
                  <c:v>7.3460178399999991</c:v>
                </c:pt>
                <c:pt idx="535">
                  <c:v>7.3584473600000004</c:v>
                </c:pt>
                <c:pt idx="536">
                  <c:v>7.3544171999999994</c:v>
                </c:pt>
                <c:pt idx="537">
                  <c:v>7.3403340000000012</c:v>
                </c:pt>
                <c:pt idx="538">
                  <c:v>7.36646424</c:v>
                </c:pt>
                <c:pt idx="539">
                  <c:v>7.3633471199999994</c:v>
                </c:pt>
                <c:pt idx="540">
                  <c:v>7.3419602400000006</c:v>
                </c:pt>
                <c:pt idx="541">
                  <c:v>7.3452411199999998</c:v>
                </c:pt>
                <c:pt idx="542">
                  <c:v>7.36853011</c:v>
                </c:pt>
                <c:pt idx="543">
                  <c:v>7.3618415200000005</c:v>
                </c:pt>
                <c:pt idx="544">
                  <c:v>7.346777760000001</c:v>
                </c:pt>
                <c:pt idx="545">
                  <c:v>7.3756903199999995</c:v>
                </c:pt>
                <c:pt idx="546">
                  <c:v>7.3761416500000001</c:v>
                </c:pt>
                <c:pt idx="547">
                  <c:v>7.3429951999999998</c:v>
                </c:pt>
                <c:pt idx="548">
                  <c:v>7.3480931999999992</c:v>
                </c:pt>
                <c:pt idx="549">
                  <c:v>7.3814634400000001</c:v>
                </c:pt>
                <c:pt idx="550">
                  <c:v>7.3664089799999992</c:v>
                </c:pt>
                <c:pt idx="551">
                  <c:v>7.34696208</c:v>
                </c:pt>
                <c:pt idx="552">
                  <c:v>7.3747631</c:v>
                </c:pt>
                <c:pt idx="553">
                  <c:v>7.37992968</c:v>
                </c:pt>
                <c:pt idx="554">
                  <c:v>7.3503038200000006</c:v>
                </c:pt>
                <c:pt idx="555">
                  <c:v>7.3681465699999995</c:v>
                </c:pt>
                <c:pt idx="556">
                  <c:v>7.39600305</c:v>
                </c:pt>
                <c:pt idx="557">
                  <c:v>7.3774800000000003</c:v>
                </c:pt>
                <c:pt idx="558">
                  <c:v>7.3569797700000006</c:v>
                </c:pt>
                <c:pt idx="559">
                  <c:v>7.3893745199999996</c:v>
                </c:pt>
                <c:pt idx="560">
                  <c:v>7.3889862700000002</c:v>
                </c:pt>
                <c:pt idx="561">
                  <c:v>7.3558323000000012</c:v>
                </c:pt>
                <c:pt idx="562">
                  <c:v>7.3772078599999995</c:v>
                </c:pt>
                <c:pt idx="563">
                  <c:v>7.3978277300000004</c:v>
                </c:pt>
                <c:pt idx="564">
                  <c:v>7.3765140300000001</c:v>
                </c:pt>
                <c:pt idx="565">
                  <c:v>7.3661214900000003</c:v>
                </c:pt>
                <c:pt idx="566">
                  <c:v>7.381193950000001</c:v>
                </c:pt>
                <c:pt idx="567">
                  <c:v>7.390805509999999</c:v>
                </c:pt>
                <c:pt idx="568">
                  <c:v>7.3649610600000006</c:v>
                </c:pt>
                <c:pt idx="569">
                  <c:v>7.3845687500000006</c:v>
                </c:pt>
                <c:pt idx="570">
                  <c:v>7.4014429499999999</c:v>
                </c:pt>
                <c:pt idx="571">
                  <c:v>7.3756900800000009</c:v>
                </c:pt>
                <c:pt idx="572">
                  <c:v>7.3779435800000002</c:v>
                </c:pt>
                <c:pt idx="573">
                  <c:v>7.4047991900000003</c:v>
                </c:pt>
                <c:pt idx="574">
                  <c:v>7.3980462900000008</c:v>
                </c:pt>
                <c:pt idx="575">
                  <c:v>7.3740450199999996</c:v>
                </c:pt>
                <c:pt idx="576">
                  <c:v>7.3953577800000003</c:v>
                </c:pt>
                <c:pt idx="577">
                  <c:v>7.4122875299999995</c:v>
                </c:pt>
                <c:pt idx="578">
                  <c:v>7.3963804199999998</c:v>
                </c:pt>
                <c:pt idx="579">
                  <c:v>7.3942505000000001</c:v>
                </c:pt>
                <c:pt idx="580">
                  <c:v>7.4110069999999997</c:v>
                </c:pt>
                <c:pt idx="581">
                  <c:v>7.4088745500000011</c:v>
                </c:pt>
                <c:pt idx="582">
                  <c:v>7.3929773400000007</c:v>
                </c:pt>
                <c:pt idx="583">
                  <c:v>7.4007390600000003</c:v>
                </c:pt>
                <c:pt idx="584">
                  <c:v>7.4184686399999995</c:v>
                </c:pt>
                <c:pt idx="585">
                  <c:v>7.4008457999999999</c:v>
                </c:pt>
                <c:pt idx="586">
                  <c:v>7.4095067799999992</c:v>
                </c:pt>
                <c:pt idx="587">
                  <c:v>7.41272836</c:v>
                </c:pt>
                <c:pt idx="588">
                  <c:v>7.41051342</c:v>
                </c:pt>
                <c:pt idx="589">
                  <c:v>7.4028648399999994</c:v>
                </c:pt>
                <c:pt idx="590">
                  <c:v>7.4051790000000004</c:v>
                </c:pt>
                <c:pt idx="591">
                  <c:v>7.4274093600000004</c:v>
                </c:pt>
                <c:pt idx="592">
                  <c:v>7.4151526400000005</c:v>
                </c:pt>
                <c:pt idx="593">
                  <c:v>7.4112087800000008</c:v>
                </c:pt>
                <c:pt idx="594">
                  <c:v>7.4108033999999998</c:v>
                </c:pt>
                <c:pt idx="595">
                  <c:v>7.4094930000000003</c:v>
                </c:pt>
                <c:pt idx="596">
                  <c:v>7.4145143799999991</c:v>
                </c:pt>
                <c:pt idx="597">
                  <c:v>7.4068721999999996</c:v>
                </c:pt>
                <c:pt idx="598">
                  <c:v>7.4236462000000012</c:v>
                </c:pt>
                <c:pt idx="599">
                  <c:v>7.4187163599999995</c:v>
                </c:pt>
                <c:pt idx="600">
                  <c:v>7.4146916999999997</c:v>
                </c:pt>
                <c:pt idx="601">
                  <c:v>7.4188016599999997</c:v>
                </c:pt>
                <c:pt idx="602">
                  <c:v>7.4318632499999993</c:v>
                </c:pt>
                <c:pt idx="603">
                  <c:v>7.4351466000000004</c:v>
                </c:pt>
                <c:pt idx="604">
                  <c:v>7.4156825000000008</c:v>
                </c:pt>
                <c:pt idx="605">
                  <c:v>7.4405585100000007</c:v>
                </c:pt>
                <c:pt idx="606">
                  <c:v>7.4401432000000005</c:v>
                </c:pt>
                <c:pt idx="607">
                  <c:v>7.4252832499999997</c:v>
                </c:pt>
                <c:pt idx="608">
                  <c:v>7.43028552</c:v>
                </c:pt>
                <c:pt idx="609">
                  <c:v>7.4497247500000006</c:v>
                </c:pt>
                <c:pt idx="610">
                  <c:v>7.4384787599999997</c:v>
                </c:pt>
                <c:pt idx="611">
                  <c:v>7.4218235100000003</c:v>
                </c:pt>
                <c:pt idx="612">
                  <c:v>7.4412524999999992</c:v>
                </c:pt>
                <c:pt idx="613">
                  <c:v>7.4498524099999992</c:v>
                </c:pt>
                <c:pt idx="614">
                  <c:v>7.4295960000000001</c:v>
                </c:pt>
                <c:pt idx="615">
                  <c:v>7.4381939899999994</c:v>
                </c:pt>
                <c:pt idx="616">
                  <c:v>7.4584230000000007</c:v>
                </c:pt>
                <c:pt idx="617">
                  <c:v>7.4418618599999995</c:v>
                </c:pt>
                <c:pt idx="618">
                  <c:v>7.4171143199999996</c:v>
                </c:pt>
                <c:pt idx="619">
                  <c:v>7.4518312000000009</c:v>
                </c:pt>
                <c:pt idx="620">
                  <c:v>7.4567297200000002</c:v>
                </c:pt>
                <c:pt idx="621">
                  <c:v>7.4302730299999995</c:v>
                </c:pt>
                <c:pt idx="622">
                  <c:v>7.4441764800000012</c:v>
                </c:pt>
                <c:pt idx="623">
                  <c:v>7.4618406899999989</c:v>
                </c:pt>
                <c:pt idx="624">
                  <c:v>7.4506139000000005</c:v>
                </c:pt>
                <c:pt idx="625">
                  <c:v>7.4538000000000002</c:v>
                </c:pt>
              </c:numCache>
            </c:numRef>
          </c:yVal>
          <c:smooth val="1"/>
        </c:ser>
        <c:ser>
          <c:idx val="12"/>
          <c:order val="12"/>
          <c:tx>
            <c:v>140.9 C - Test 1</c:v>
          </c:tx>
          <c:spPr>
            <a:ln w="19050" cap="rnd">
              <a:solidFill>
                <a:schemeClr val="accent1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CHS_23Dec2015!$AH$27:$AH$653</c:f>
              <c:numCache>
                <c:formatCode>General</c:formatCode>
                <c:ptCount val="627"/>
                <c:pt idx="0">
                  <c:v>0</c:v>
                </c:pt>
                <c:pt idx="1">
                  <c:v>1.1000605044375777E-2</c:v>
                </c:pt>
                <c:pt idx="2">
                  <c:v>2.8003920731881727E-2</c:v>
                </c:pt>
                <c:pt idx="3">
                  <c:v>4.3009247651092479E-2</c:v>
                </c:pt>
                <c:pt idx="4">
                  <c:v>5.901741184899538E-2</c:v>
                </c:pt>
                <c:pt idx="5">
                  <c:v>7.5028139070417749E-2</c:v>
                </c:pt>
                <c:pt idx="6">
                  <c:v>9.2042345974192877E-2</c:v>
                </c:pt>
                <c:pt idx="7">
                  <c:v>0.10705728586756619</c:v>
                </c:pt>
                <c:pt idx="8">
                  <c:v>0.12307570708617334</c:v>
                </c:pt>
                <c:pt idx="9">
                  <c:v>0.13909669461406271</c:v>
                </c:pt>
                <c:pt idx="10">
                  <c:v>0.15512024927365115</c:v>
                </c:pt>
                <c:pt idx="11">
                  <c:v>0.17114637188775081</c:v>
                </c:pt>
                <c:pt idx="12">
                  <c:v>0.18717506327960298</c:v>
                </c:pt>
                <c:pt idx="13">
                  <c:v>0.20320632427280033</c:v>
                </c:pt>
                <c:pt idx="14">
                  <c:v>0.21924015569137625</c:v>
                </c:pt>
                <c:pt idx="15">
                  <c:v>0.23427420784776168</c:v>
                </c:pt>
                <c:pt idx="16">
                  <c:v>0.25131553310264604</c:v>
                </c:pt>
                <c:pt idx="17">
                  <c:v>0.26735708074534525</c:v>
                </c:pt>
                <c:pt idx="18">
                  <c:v>0.28340120211343428</c:v>
                </c:pt>
                <c:pt idx="19">
                  <c:v>0.29944789803289767</c:v>
                </c:pt>
                <c:pt idx="20">
                  <c:v>0.31449401440788355</c:v>
                </c:pt>
                <c:pt idx="21">
                  <c:v>0.33054570087264812</c:v>
                </c:pt>
                <c:pt idx="22">
                  <c:v>0.3476034413654368</c:v>
                </c:pt>
                <c:pt idx="23">
                  <c:v>0.36265680556986535</c:v>
                </c:pt>
                <c:pt idx="24">
                  <c:v>0.37871622545784306</c:v>
                </c:pt>
                <c:pt idx="25">
                  <c:v>0.39578218543441285</c:v>
                </c:pt>
                <c:pt idx="26">
                  <c:v>0.41084280445431909</c:v>
                </c:pt>
                <c:pt idx="27">
                  <c:v>0.4269099652207482</c:v>
                </c:pt>
                <c:pt idx="28">
                  <c:v>0.44297970793856883</c:v>
                </c:pt>
                <c:pt idx="29">
                  <c:v>0.4590520334377628</c:v>
                </c:pt>
                <c:pt idx="30">
                  <c:v>0.47512694254866711</c:v>
                </c:pt>
                <c:pt idx="31">
                  <c:v>0.4912044361020641</c:v>
                </c:pt>
                <c:pt idx="32">
                  <c:v>0.50728451492909232</c:v>
                </c:pt>
                <c:pt idx="33">
                  <c:v>0.52336717986133596</c:v>
                </c:pt>
                <c:pt idx="34">
                  <c:v>0.53945243173074675</c:v>
                </c:pt>
                <c:pt idx="35">
                  <c:v>0.55554027136967821</c:v>
                </c:pt>
                <c:pt idx="36">
                  <c:v>0.57163069961091917</c:v>
                </c:pt>
                <c:pt idx="37">
                  <c:v>0.58772371728761563</c:v>
                </c:pt>
                <c:pt idx="38">
                  <c:v>0.60381932523336079</c:v>
                </c:pt>
                <c:pt idx="39">
                  <c:v>0.61991752428210556</c:v>
                </c:pt>
                <c:pt idx="40">
                  <c:v>0.63601831526824837</c:v>
                </c:pt>
                <c:pt idx="41">
                  <c:v>0.65212169902654638</c:v>
                </c:pt>
                <c:pt idx="42">
                  <c:v>0.66822767639220415</c:v>
                </c:pt>
                <c:pt idx="43">
                  <c:v>0.68332938643786789</c:v>
                </c:pt>
                <c:pt idx="44">
                  <c:v>0.70044741528830401</c:v>
                </c:pt>
                <c:pt idx="45">
                  <c:v>0.71656117849114154</c:v>
                </c:pt>
                <c:pt idx="46">
                  <c:v>0.73167019003798561</c:v>
                </c:pt>
                <c:pt idx="47">
                  <c:v>0.74778898559588314</c:v>
                </c:pt>
                <c:pt idx="48">
                  <c:v>0.76491805316155648</c:v>
                </c:pt>
                <c:pt idx="49">
                  <c:v>0.78003437327338943</c:v>
                </c:pt>
                <c:pt idx="50">
                  <c:v>0.79616096706935713</c:v>
                </c:pt>
                <c:pt idx="51">
                  <c:v>0.81329832301889915</c:v>
                </c:pt>
                <c:pt idx="52">
                  <c:v>0.82943028248201101</c:v>
                </c:pt>
                <c:pt idx="53">
                  <c:v>0.84556484476616434</c:v>
                </c:pt>
                <c:pt idx="54">
                  <c:v>0.86170201071142505</c:v>
                </c:pt>
                <c:pt idx="55">
                  <c:v>0.87784178115822042</c:v>
                </c:pt>
                <c:pt idx="56">
                  <c:v>0.89297518211629168</c:v>
                </c:pt>
                <c:pt idx="57">
                  <c:v>0.91012913892029457</c:v>
                </c:pt>
                <c:pt idx="58">
                  <c:v>0.92526742721249922</c:v>
                </c:pt>
                <c:pt idx="59">
                  <c:v>0.94141746106172886</c:v>
                </c:pt>
                <c:pt idx="60">
                  <c:v>0.95757010356820782</c:v>
                </c:pt>
                <c:pt idx="61">
                  <c:v>0.97372535557478357</c:v>
                </c:pt>
                <c:pt idx="62">
                  <c:v>0.98988321792475797</c:v>
                </c:pt>
                <c:pt idx="63">
                  <c:v>1.0060436914617961</c:v>
                </c:pt>
                <c:pt idx="64">
                  <c:v>1.0232170566248988</c:v>
                </c:pt>
                <c:pt idx="65">
                  <c:v>1.0393829184015773</c:v>
                </c:pt>
                <c:pt idx="66">
                  <c:v>1.0545407876383972</c:v>
                </c:pt>
                <c:pt idx="67">
                  <c:v>1.070711714368809</c:v>
                </c:pt>
                <c:pt idx="68">
                  <c:v>1.0868852565108649</c:v>
                </c:pt>
                <c:pt idx="69">
                  <c:v>1.1030614149107334</c:v>
                </c:pt>
                <c:pt idx="70">
                  <c:v>1.1202514507993444</c:v>
                </c:pt>
                <c:pt idx="71">
                  <c:v>1.1354215838705024</c:v>
                </c:pt>
                <c:pt idx="72">
                  <c:v>1.15160559612475</c:v>
                </c:pt>
                <c:pt idx="73">
                  <c:v>1.168803979519107</c:v>
                </c:pt>
                <c:pt idx="74">
                  <c:v>1.1849933957236514</c:v>
                </c:pt>
                <c:pt idx="75">
                  <c:v>1.2001733541597133</c:v>
                </c:pt>
                <c:pt idx="76">
                  <c:v>1.2163678500908188</c:v>
                </c:pt>
                <c:pt idx="77">
                  <c:v>1.2335773761120854</c:v>
                </c:pt>
                <c:pt idx="78">
                  <c:v>1.2487647119282073</c:v>
                </c:pt>
                <c:pt idx="79">
                  <c:v>1.2649670795346073</c:v>
                </c:pt>
                <c:pt idx="80">
                  <c:v>1.2821849720058289</c:v>
                </c:pt>
                <c:pt idx="81">
                  <c:v>1.2973796923762337</c:v>
                </c:pt>
                <c:pt idx="82">
                  <c:v>1.3135899393140587</c:v>
                </c:pt>
                <c:pt idx="83">
                  <c:v>1.3308162063739293</c:v>
                </c:pt>
                <c:pt idx="84">
                  <c:v>1.3460183184833097</c:v>
                </c:pt>
                <c:pt idx="85">
                  <c:v>1.3622364524198314</c:v>
                </c:pt>
                <c:pt idx="86">
                  <c:v>1.3794711022189261</c:v>
                </c:pt>
                <c:pt idx="87">
                  <c:v>1.3956946629204812</c:v>
                </c:pt>
                <c:pt idx="88">
                  <c:v>1.4109066418761522</c:v>
                </c:pt>
                <c:pt idx="89">
                  <c:v>1.4271353037571768</c:v>
                </c:pt>
                <c:pt idx="90">
                  <c:v>1.4433665997603431</c:v>
                </c:pt>
                <c:pt idx="91">
                  <c:v>1.4596005307409166</c:v>
                </c:pt>
                <c:pt idx="92">
                  <c:v>1.4758370975545463</c:v>
                </c:pt>
                <c:pt idx="93">
                  <c:v>1.492076301057297</c:v>
                </c:pt>
                <c:pt idx="94">
                  <c:v>1.5083181421056855</c:v>
                </c:pt>
                <c:pt idx="95">
                  <c:v>1.5245626215566002</c:v>
                </c:pt>
                <c:pt idx="96">
                  <c:v>1.5408097402673919</c:v>
                </c:pt>
                <c:pt idx="97">
                  <c:v>1.5570594990957853</c:v>
                </c:pt>
                <c:pt idx="98">
                  <c:v>1.5733118988999681</c:v>
                </c:pt>
                <c:pt idx="99">
                  <c:v>1.5885509230223545</c:v>
                </c:pt>
                <c:pt idx="100">
                  <c:v>1.605824624870408</c:v>
                </c:pt>
                <c:pt idx="101">
                  <c:v>1.6220849527550998</c:v>
                </c:pt>
                <c:pt idx="102">
                  <c:v>1.6373314117945272</c:v>
                </c:pt>
                <c:pt idx="103">
                  <c:v>1.6546135426226078</c:v>
                </c:pt>
                <c:pt idx="104">
                  <c:v>1.6708818063263642</c:v>
                </c:pt>
                <c:pt idx="105">
                  <c:v>1.686135707541168</c:v>
                </c:pt>
                <c:pt idx="106">
                  <c:v>1.7034262755794043</c:v>
                </c:pt>
                <c:pt idx="107">
                  <c:v>1.7186851422821183</c:v>
                </c:pt>
                <c:pt idx="108">
                  <c:v>1.7349638335112993</c:v>
                </c:pt>
                <c:pt idx="109">
                  <c:v>1.7522628470018791</c:v>
                </c:pt>
                <c:pt idx="110">
                  <c:v>1.7685470056048627</c:v>
                </c:pt>
                <c:pt idx="111">
                  <c:v>1.7838158129879829</c:v>
                </c:pt>
                <c:pt idx="112">
                  <c:v>1.8011232801851775</c:v>
                </c:pt>
                <c:pt idx="113">
                  <c:v>1.816397062767118</c:v>
                </c:pt>
                <c:pt idx="114">
                  <c:v>1.832691669288419</c:v>
                </c:pt>
                <c:pt idx="115">
                  <c:v>1.8489889313844692</c:v>
                </c:pt>
                <c:pt idx="116">
                  <c:v>1.8652888499209708</c:v>
                </c:pt>
                <c:pt idx="117">
                  <c:v>1.8815914257640485</c:v>
                </c:pt>
                <c:pt idx="118">
                  <c:v>1.8978966597802855</c:v>
                </c:pt>
                <c:pt idx="119">
                  <c:v>1.9142045528366429</c:v>
                </c:pt>
                <c:pt idx="120">
                  <c:v>1.9305151058005521</c:v>
                </c:pt>
                <c:pt idx="121">
                  <c:v>1.9468283195398224</c:v>
                </c:pt>
                <c:pt idx="122">
                  <c:v>1.9631441949227348</c:v>
                </c:pt>
                <c:pt idx="123">
                  <c:v>1.9794627328179493</c:v>
                </c:pt>
                <c:pt idx="124">
                  <c:v>1.995783934094596</c:v>
                </c:pt>
                <c:pt idx="125">
                  <c:v>2.0121077996221977</c:v>
                </c:pt>
                <c:pt idx="126">
                  <c:v>2.0284343302707022</c:v>
                </c:pt>
                <c:pt idx="127">
                  <c:v>2.0447635269105184</c:v>
                </c:pt>
                <c:pt idx="128">
                  <c:v>2.0610953904124352</c:v>
                </c:pt>
                <c:pt idx="129">
                  <c:v>2.0774299216477141</c:v>
                </c:pt>
                <c:pt idx="130">
                  <c:v>2.0937671214879985</c:v>
                </c:pt>
                <c:pt idx="131">
                  <c:v>2.1090856707492276</c:v>
                </c:pt>
                <c:pt idx="132">
                  <c:v>2.1264495304724296</c:v>
                </c:pt>
                <c:pt idx="133">
                  <c:v>2.142794741362045</c:v>
                </c:pt>
                <c:pt idx="134">
                  <c:v>2.1591426243476168</c:v>
                </c:pt>
                <c:pt idx="135">
                  <c:v>2.1765151788210559</c:v>
                </c:pt>
                <c:pt idx="136">
                  <c:v>2.1918464101022654</c:v>
                </c:pt>
                <c:pt idx="137">
                  <c:v>2.2082023146202392</c:v>
                </c:pt>
                <c:pt idx="138">
                  <c:v>2.2255833948470092</c:v>
                </c:pt>
                <c:pt idx="139">
                  <c:v>2.2409221513129682</c:v>
                </c:pt>
                <c:pt idx="140">
                  <c:v>2.2562632609143836</c:v>
                </c:pt>
                <c:pt idx="141">
                  <c:v>2.2736526973870275</c:v>
                </c:pt>
                <c:pt idx="142">
                  <c:v>2.290021988633264</c:v>
                </c:pt>
                <c:pt idx="143">
                  <c:v>2.3063939598551695</c:v>
                </c:pt>
                <c:pt idx="144">
                  <c:v>2.3227686119303947</c:v>
                </c:pt>
                <c:pt idx="145">
                  <c:v>2.3391459457370676</c:v>
                </c:pt>
                <c:pt idx="146">
                  <c:v>2.3555259621537017</c:v>
                </c:pt>
                <c:pt idx="147">
                  <c:v>2.3719086620592864</c:v>
                </c:pt>
                <c:pt idx="148">
                  <c:v>2.3882940463332005</c:v>
                </c:pt>
                <c:pt idx="149">
                  <c:v>2.4046821158552976</c:v>
                </c:pt>
                <c:pt idx="150">
                  <c:v>2.4210728715058321</c:v>
                </c:pt>
                <c:pt idx="151">
                  <c:v>2.4374663141654906</c:v>
                </c:pt>
                <c:pt idx="152">
                  <c:v>2.4538624447154258</c:v>
                </c:pt>
                <c:pt idx="153">
                  <c:v>2.4702612640371808</c:v>
                </c:pt>
                <c:pt idx="154">
                  <c:v>2.4866627730127764</c:v>
                </c:pt>
                <c:pt idx="155">
                  <c:v>2.5030669725246217</c:v>
                </c:pt>
                <c:pt idx="156">
                  <c:v>2.5194738634556066</c:v>
                </c:pt>
                <c:pt idx="157">
                  <c:v>2.5358834466890094</c:v>
                </c:pt>
                <c:pt idx="158">
                  <c:v>2.5522957231085894</c:v>
                </c:pt>
                <c:pt idx="159">
                  <c:v>2.568710693598506</c:v>
                </c:pt>
                <c:pt idx="160">
                  <c:v>2.5841021759825549</c:v>
                </c:pt>
                <c:pt idx="161">
                  <c:v>2.6015487203282031</c:v>
                </c:pt>
                <c:pt idx="162">
                  <c:v>2.6179717783385041</c:v>
                </c:pt>
                <c:pt idx="163">
                  <c:v>2.6333708451854836</c:v>
                </c:pt>
                <c:pt idx="164">
                  <c:v>2.6508259880796117</c:v>
                </c:pt>
                <c:pt idx="165">
                  <c:v>2.6672571415835575</c:v>
                </c:pt>
                <c:pt idx="166">
                  <c:v>2.6826638003719463</c:v>
                </c:pt>
                <c:pt idx="167">
                  <c:v>2.7001275502943418</c:v>
                </c:pt>
                <c:pt idx="168">
                  <c:v>2.7165668072769553</c:v>
                </c:pt>
                <c:pt idx="169">
                  <c:v>2.7319810654962984</c:v>
                </c:pt>
                <c:pt idx="170">
                  <c:v>2.7494534309392988</c:v>
                </c:pt>
                <c:pt idx="171">
                  <c:v>2.7659007993974223</c:v>
                </c:pt>
                <c:pt idx="172">
                  <c:v>2.7813226645483535</c:v>
                </c:pt>
                <c:pt idx="173">
                  <c:v>2.7988036540168713</c:v>
                </c:pt>
                <c:pt idx="174">
                  <c:v>2.815259141959225</c:v>
                </c:pt>
                <c:pt idx="175">
                  <c:v>2.8306886215534881</c:v>
                </c:pt>
                <c:pt idx="176">
                  <c:v>2.8471493575913196</c:v>
                </c:pt>
                <c:pt idx="177">
                  <c:v>2.8636128036335409</c:v>
                </c:pt>
                <c:pt idx="178">
                  <c:v>2.8800789605726433</c:v>
                </c:pt>
                <c:pt idx="179">
                  <c:v>2.896547829301511</c:v>
                </c:pt>
                <c:pt idx="180">
                  <c:v>2.9130194107135168</c:v>
                </c:pt>
                <c:pt idx="181">
                  <c:v>2.9294937057024284</c:v>
                </c:pt>
                <c:pt idx="182">
                  <c:v>2.9459707151625012</c:v>
                </c:pt>
                <c:pt idx="183">
                  <c:v>2.9624504399883991</c:v>
                </c:pt>
                <c:pt idx="184">
                  <c:v>2.9789328810752269</c:v>
                </c:pt>
                <c:pt idx="185">
                  <c:v>2.9954180393185683</c:v>
                </c:pt>
                <c:pt idx="186">
                  <c:v>3.0108753436985132</c:v>
                </c:pt>
                <c:pt idx="187">
                  <c:v>3.0283965108591984</c:v>
                </c:pt>
                <c:pt idx="188">
                  <c:v>3.0448898259498236</c:v>
                </c:pt>
                <c:pt idx="189">
                  <c:v>3.0603547798177568</c:v>
                </c:pt>
                <c:pt idx="190">
                  <c:v>3.0778846192583837</c:v>
                </c:pt>
                <c:pt idx="191">
                  <c:v>3.0943860992723184</c:v>
                </c:pt>
                <c:pt idx="192">
                  <c:v>3.1098587102031234</c:v>
                </c:pt>
                <c:pt idx="193">
                  <c:v>3.1273972305128095</c:v>
                </c:pt>
                <c:pt idx="194">
                  <c:v>3.1439068835380461</c:v>
                </c:pt>
                <c:pt idx="195">
                  <c:v>3.1593871591178631</c:v>
                </c:pt>
                <c:pt idx="196">
                  <c:v>3.1769343688984923</c:v>
                </c:pt>
                <c:pt idx="197">
                  <c:v>3.193452203035045</c:v>
                </c:pt>
                <c:pt idx="198">
                  <c:v>3.2089401508612938</c:v>
                </c:pt>
                <c:pt idx="199">
                  <c:v>3.2254632729428017</c:v>
                </c:pt>
                <c:pt idx="200">
                  <c:v>3.2419891256111262</c:v>
                </c:pt>
                <c:pt idx="201">
                  <c:v>3.258517709768912</c:v>
                </c:pt>
                <c:pt idx="202">
                  <c:v>3.2750490263192837</c:v>
                </c:pt>
                <c:pt idx="203">
                  <c:v>3.2926165450557878</c:v>
                </c:pt>
                <c:pt idx="204">
                  <c:v>3.3081198602123894</c:v>
                </c:pt>
                <c:pt idx="205">
                  <c:v>3.3246593793635681</c:v>
                </c:pt>
                <c:pt idx="206">
                  <c:v>3.3412016345242259</c:v>
                </c:pt>
                <c:pt idx="207">
                  <c:v>3.3577466265996945</c:v>
                </c:pt>
                <c:pt idx="208">
                  <c:v>3.3742943564957586</c:v>
                </c:pt>
                <c:pt idx="209">
                  <c:v>3.3908448251186845</c:v>
                </c:pt>
                <c:pt idx="210">
                  <c:v>3.4073980333751441</c:v>
                </c:pt>
                <c:pt idx="211">
                  <c:v>3.4239539821723035</c:v>
                </c:pt>
                <c:pt idx="212">
                  <c:v>3.4405126724177371</c:v>
                </c:pt>
                <c:pt idx="213">
                  <c:v>3.4570741050195135</c:v>
                </c:pt>
                <c:pt idx="214">
                  <c:v>3.4736382808861177</c:v>
                </c:pt>
                <c:pt idx="215">
                  <c:v>3.4902052009264874</c:v>
                </c:pt>
                <c:pt idx="216">
                  <c:v>3.5067748660500477</c:v>
                </c:pt>
                <c:pt idx="217">
                  <c:v>3.5233472771666277</c:v>
                </c:pt>
                <c:pt idx="218">
                  <c:v>3.5399224351865559</c:v>
                </c:pt>
                <c:pt idx="219">
                  <c:v>3.5565003410205667</c:v>
                </c:pt>
                <c:pt idx="220">
                  <c:v>3.573080995579895</c:v>
                </c:pt>
                <c:pt idx="221">
                  <c:v>3.5896643997761815</c:v>
                </c:pt>
                <c:pt idx="222">
                  <c:v>3.6062505545215688</c:v>
                </c:pt>
                <c:pt idx="223">
                  <c:v>3.6228394607286045</c:v>
                </c:pt>
                <c:pt idx="224">
                  <c:v>3.638394059995727</c:v>
                </c:pt>
                <c:pt idx="225">
                  <c:v>3.6560255311802403</c:v>
                </c:pt>
                <c:pt idx="226">
                  <c:v>3.6726226972522329</c:v>
                </c:pt>
                <c:pt idx="227">
                  <c:v>3.6881850426328326</c:v>
                </c:pt>
                <c:pt idx="228">
                  <c:v>3.7058252956605577</c:v>
                </c:pt>
                <c:pt idx="229">
                  <c:v>3.722430729827038</c:v>
                </c:pt>
                <c:pt idx="230">
                  <c:v>3.7380008290400233</c:v>
                </c:pt>
                <c:pt idx="231">
                  <c:v>3.7546116073970035</c:v>
                </c:pt>
                <c:pt idx="232">
                  <c:v>3.7722635831661808</c:v>
                </c:pt>
                <c:pt idx="233">
                  <c:v>3.7878414439419918</c:v>
                </c:pt>
                <c:pt idx="234">
                  <c:v>3.8044605039646551</c:v>
                </c:pt>
                <c:pt idx="235">
                  <c:v>3.8210823263779807</c:v>
                </c:pt>
                <c:pt idx="236">
                  <c:v>3.8377069121004164</c:v>
                </c:pt>
                <c:pt idx="237">
                  <c:v>3.8543342620509158</c:v>
                </c:pt>
                <c:pt idx="238">
                  <c:v>3.8709643771488569</c:v>
                </c:pt>
                <c:pt idx="239">
                  <c:v>3.8875972583140737</c:v>
                </c:pt>
                <c:pt idx="240">
                  <c:v>3.9042329064668979</c:v>
                </c:pt>
                <c:pt idx="241">
                  <c:v>3.9198313404157581</c:v>
                </c:pt>
                <c:pt idx="242">
                  <c:v>3.9375125074188402</c:v>
                </c:pt>
                <c:pt idx="243">
                  <c:v>3.9541564620608707</c:v>
                </c:pt>
                <c:pt idx="244">
                  <c:v>3.9697626858545796</c:v>
                </c:pt>
                <c:pt idx="245">
                  <c:v>3.9874526842878004</c:v>
                </c:pt>
                <c:pt idx="246">
                  <c:v>4.0041049537183744</c:v>
                </c:pt>
                <c:pt idx="247">
                  <c:v>4.0197189751413038</c:v>
                </c:pt>
                <c:pt idx="248">
                  <c:v>4.0374178138313583</c:v>
                </c:pt>
                <c:pt idx="249">
                  <c:v>4.0540784063622217</c:v>
                </c:pt>
                <c:pt idx="250">
                  <c:v>4.0697002332104173</c:v>
                </c:pt>
                <c:pt idx="251">
                  <c:v>4.0874079209972392</c:v>
                </c:pt>
                <c:pt idx="252">
                  <c:v>4.1030349557991919</c:v>
                </c:pt>
                <c:pt idx="253">
                  <c:v>4.1197064850338156</c:v>
                </c:pt>
                <c:pt idx="254">
                  <c:v>4.1374230307706057</c:v>
                </c:pt>
                <c:pt idx="255">
                  <c:v>4.153057884017251</c:v>
                </c:pt>
                <c:pt idx="256">
                  <c:v>4.1697377556209059</c:v>
                </c:pt>
                <c:pt idx="257">
                  <c:v>4.1864204098698874</c:v>
                </c:pt>
                <c:pt idx="258">
                  <c:v>4.2031058476927656</c:v>
                </c:pt>
                <c:pt idx="259">
                  <c:v>4.2197940700186214</c:v>
                </c:pt>
                <c:pt idx="260">
                  <c:v>4.2354418081700027</c:v>
                </c:pt>
                <c:pt idx="261">
                  <c:v>4.2531788718977799</c:v>
                </c:pt>
                <c:pt idx="262">
                  <c:v>4.2698754533115242</c:v>
                </c:pt>
                <c:pt idx="263">
                  <c:v>4.2865748229491354</c:v>
                </c:pt>
                <c:pt idx="264">
                  <c:v>4.3032769817419867</c:v>
                </c:pt>
                <c:pt idx="265">
                  <c:v>4.3199819306219212</c:v>
                </c:pt>
                <c:pt idx="266">
                  <c:v>4.3366896705212827</c:v>
                </c:pt>
                <c:pt idx="267">
                  <c:v>4.3534002023728373</c:v>
                </c:pt>
                <c:pt idx="268">
                  <c:v>4.3701135271098623</c:v>
                </c:pt>
                <c:pt idx="269">
                  <c:v>4.3868296456660616</c:v>
                </c:pt>
                <c:pt idx="270">
                  <c:v>4.4035485589756478</c:v>
                </c:pt>
                <c:pt idx="271">
                  <c:v>4.4202702679732608</c:v>
                </c:pt>
                <c:pt idx="272">
                  <c:v>4.4369947735940531</c:v>
                </c:pt>
                <c:pt idx="273">
                  <c:v>4.4526765383474451</c:v>
                </c:pt>
                <c:pt idx="274">
                  <c:v>4.4704521784479958</c:v>
                </c:pt>
                <c:pt idx="275">
                  <c:v>4.4871850795537647</c:v>
                </c:pt>
                <c:pt idx="276">
                  <c:v>4.5028747176259998</c:v>
                </c:pt>
                <c:pt idx="277">
                  <c:v>4.5206592838079231</c:v>
                </c:pt>
                <c:pt idx="278">
                  <c:v>4.5374005888317406</c:v>
                </c:pt>
                <c:pt idx="279">
                  <c:v>4.5530981081326898</c:v>
                </c:pt>
                <c:pt idx="280">
                  <c:v>4.5708916093649972</c:v>
                </c:pt>
                <c:pt idx="281">
                  <c:v>4.5876413267526708</c:v>
                </c:pt>
                <c:pt idx="282">
                  <c:v>4.6033467352040978</c:v>
                </c:pt>
                <c:pt idx="283">
                  <c:v>4.6211491804693257</c:v>
                </c:pt>
                <c:pt idx="284">
                  <c:v>4.6379073186793986</c:v>
                </c:pt>
                <c:pt idx="285">
                  <c:v>4.6536206242150522</c:v>
                </c:pt>
                <c:pt idx="286">
                  <c:v>4.6714320225092889</c:v>
                </c:pt>
                <c:pt idx="287">
                  <c:v>4.6881985900130365</c:v>
                </c:pt>
                <c:pt idx="288">
                  <c:v>4.704967969166078</c:v>
                </c:pt>
                <c:pt idx="289">
                  <c:v>4.7206918165094329</c:v>
                </c:pt>
                <c:pt idx="290">
                  <c:v>4.7385151661930722</c:v>
                </c:pt>
                <c:pt idx="291">
                  <c:v>4.7552929859547621</c:v>
                </c:pt>
                <c:pt idx="292">
                  <c:v>4.7710247489410014</c:v>
                </c:pt>
                <c:pt idx="293">
                  <c:v>4.7888570726973789</c:v>
                </c:pt>
                <c:pt idx="294">
                  <c:v>4.8045941172079889</c:v>
                </c:pt>
                <c:pt idx="295">
                  <c:v>4.821383028171752</c:v>
                </c:pt>
                <c:pt idx="296">
                  <c:v>4.8392243350423287</c:v>
                </c:pt>
                <c:pt idx="297">
                  <c:v>4.8549693084921026</c:v>
                </c:pt>
                <c:pt idx="298">
                  <c:v>4.8717666797429962</c:v>
                </c:pt>
                <c:pt idx="299">
                  <c:v>4.889616978782902</c:v>
                </c:pt>
                <c:pt idx="300">
                  <c:v>4.9053698891656641</c:v>
                </c:pt>
                <c:pt idx="301">
                  <c:v>4.9221757292346338</c:v>
                </c:pt>
                <c:pt idx="302">
                  <c:v>4.9389843941409408</c:v>
                </c:pt>
                <c:pt idx="303">
                  <c:v>4.9557958848344033</c:v>
                </c:pt>
                <c:pt idx="304">
                  <c:v>4.9726102022652814</c:v>
                </c:pt>
                <c:pt idx="305">
                  <c:v>4.9894273473843187</c:v>
                </c:pt>
                <c:pt idx="306">
                  <c:v>5.0062473211427694</c:v>
                </c:pt>
                <c:pt idx="307">
                  <c:v>5.0230701244923237</c:v>
                </c:pt>
                <c:pt idx="308">
                  <c:v>5.0398957583851987</c:v>
                </c:pt>
                <c:pt idx="309">
                  <c:v>5.0567242237740455</c:v>
                </c:pt>
                <c:pt idx="310">
                  <c:v>5.0735555216120414</c:v>
                </c:pt>
                <c:pt idx="311">
                  <c:v>5.0903896528527994</c:v>
                </c:pt>
                <c:pt idx="312">
                  <c:v>5.1061742250447546</c:v>
                </c:pt>
                <c:pt idx="313">
                  <c:v>5.1240664193596173</c:v>
                </c:pt>
                <c:pt idx="314">
                  <c:v>5.1409090565353353</c:v>
                </c:pt>
                <c:pt idx="315">
                  <c:v>5.1567016056435033</c:v>
                </c:pt>
                <c:pt idx="316">
                  <c:v>5.1746028435092519</c:v>
                </c:pt>
                <c:pt idx="317">
                  <c:v>5.1904007150422196</c:v>
                </c:pt>
                <c:pt idx="318">
                  <c:v>5.2072545293109522</c:v>
                </c:pt>
                <c:pt idx="319">
                  <c:v>5.2251648198742773</c:v>
                </c:pt>
                <c:pt idx="320">
                  <c:v>5.2409706817744848</c:v>
                </c:pt>
                <c:pt idx="321">
                  <c:v>5.2578330218856895</c:v>
                </c:pt>
                <c:pt idx="322">
                  <c:v>5.2757523743071628</c:v>
                </c:pt>
                <c:pt idx="323">
                  <c:v>5.29156623466156</c:v>
                </c:pt>
                <c:pt idx="324">
                  <c:v>5.3084371092455287</c:v>
                </c:pt>
                <c:pt idx="325">
                  <c:v>5.3263655326996355</c:v>
                </c:pt>
                <c:pt idx="326">
                  <c:v>5.342187399607452</c:v>
                </c:pt>
                <c:pt idx="327">
                  <c:v>5.3590668173076246</c:v>
                </c:pt>
                <c:pt idx="328">
                  <c:v>5.3759490846362228</c:v>
                </c:pt>
                <c:pt idx="329">
                  <c:v>5.3938896170960255</c:v>
                </c:pt>
                <c:pt idx="330">
                  <c:v>5.4097221720284816</c:v>
                </c:pt>
                <c:pt idx="331">
                  <c:v>5.4266129940182557</c:v>
                </c:pt>
                <c:pt idx="332">
                  <c:v>5.444562618972081</c:v>
                </c:pt>
                <c:pt idx="333">
                  <c:v>5.4614593273222987</c:v>
                </c:pt>
                <c:pt idx="334">
                  <c:v>5.477302584729153</c:v>
                </c:pt>
                <c:pt idx="335">
                  <c:v>5.4952613113980631</c:v>
                </c:pt>
                <c:pt idx="336">
                  <c:v>5.5121665890546732</c:v>
                </c:pt>
                <c:pt idx="337">
                  <c:v>5.5290747250786438</c:v>
                </c:pt>
                <c:pt idx="338">
                  <c:v>5.5459857204367076</c:v>
                </c:pt>
                <c:pt idx="339">
                  <c:v>5.5628995760961351</c:v>
                </c:pt>
                <c:pt idx="340">
                  <c:v>5.5798162930246527</c:v>
                </c:pt>
                <c:pt idx="341">
                  <c:v>5.5956783146196836</c:v>
                </c:pt>
                <c:pt idx="342">
                  <c:v>5.6136583145623575</c:v>
                </c:pt>
                <c:pt idx="343">
                  <c:v>5.6305836211094782</c:v>
                </c:pt>
                <c:pt idx="344">
                  <c:v>5.6464536981126576</c:v>
                </c:pt>
                <c:pt idx="345">
                  <c:v>5.6644428306088033</c:v>
                </c:pt>
                <c:pt idx="346">
                  <c:v>5.6803182824310543</c:v>
                </c:pt>
                <c:pt idx="347">
                  <c:v>5.6972548760991399</c:v>
                </c:pt>
                <c:pt idx="348">
                  <c:v>5.715253150430839</c:v>
                </c:pt>
                <c:pt idx="349">
                  <c:v>5.7311366713113525</c:v>
                </c:pt>
                <c:pt idx="350">
                  <c:v>5.7480818748002527</c:v>
                </c:pt>
                <c:pt idx="351">
                  <c:v>5.7660893002637463</c:v>
                </c:pt>
                <c:pt idx="352">
                  <c:v>5.7830404280840497</c:v>
                </c:pt>
                <c:pt idx="353">
                  <c:v>5.798934720477134</c:v>
                </c:pt>
                <c:pt idx="354">
                  <c:v>5.8169513063828377</c:v>
                </c:pt>
                <c:pt idx="355">
                  <c:v>5.8339110588111094</c:v>
                </c:pt>
                <c:pt idx="356">
                  <c:v>5.8508736880593135</c:v>
                </c:pt>
                <c:pt idx="357">
                  <c:v>5.8688996348679616</c:v>
                </c:pt>
                <c:pt idx="358">
                  <c:v>5.8848075809205431</c:v>
                </c:pt>
                <c:pt idx="359">
                  <c:v>5.9017788464873275</c:v>
                </c:pt>
                <c:pt idx="360">
                  <c:v>5.9198139725964394</c:v>
                </c:pt>
                <c:pt idx="361">
                  <c:v>5.9357300207813877</c:v>
                </c:pt>
                <c:pt idx="362">
                  <c:v>5.9527099314654102</c:v>
                </c:pt>
                <c:pt idx="363">
                  <c:v>5.969692725812739</c:v>
                </c:pt>
                <c:pt idx="364">
                  <c:v>5.9866784048030182</c:v>
                </c:pt>
                <c:pt idx="365">
                  <c:v>6.0036669694163542</c:v>
                </c:pt>
                <c:pt idx="366">
                  <c:v>6.0206584206333549</c:v>
                </c:pt>
                <c:pt idx="367">
                  <c:v>6.0376527594351614</c:v>
                </c:pt>
                <c:pt idx="368">
                  <c:v>6.0546499868033683</c:v>
                </c:pt>
                <c:pt idx="369">
                  <c:v>6.0716501037201196</c:v>
                </c:pt>
                <c:pt idx="370">
                  <c:v>6.0875903385003944</c:v>
                </c:pt>
                <c:pt idx="371">
                  <c:v>6.1056590101301902</c:v>
                </c:pt>
                <c:pt idx="372">
                  <c:v>6.1226678015902642</c:v>
                </c:pt>
                <c:pt idx="373">
                  <c:v>6.1386161714348662</c:v>
                </c:pt>
                <c:pt idx="374">
                  <c:v>6.1566940659410987</c:v>
                </c:pt>
                <c:pt idx="375">
                  <c:v>6.173711540801615</c:v>
                </c:pt>
                <c:pt idx="376">
                  <c:v>6.1896680540182087</c:v>
                </c:pt>
                <c:pt idx="377">
                  <c:v>6.2077551808210378</c:v>
                </c:pt>
                <c:pt idx="378">
                  <c:v>6.2247813479527219</c:v>
                </c:pt>
                <c:pt idx="379">
                  <c:v>6.2407460128617043</c:v>
                </c:pt>
                <c:pt idx="380">
                  <c:v>6.2588423813957323</c:v>
                </c:pt>
                <c:pt idx="381">
                  <c:v>6.2758772496828721</c:v>
                </c:pt>
                <c:pt idx="382">
                  <c:v>6.2918500746173986</c:v>
                </c:pt>
                <c:pt idx="383">
                  <c:v>6.309955694331693</c:v>
                </c:pt>
                <c:pt idx="384">
                  <c:v>6.3269992726722082</c:v>
                </c:pt>
                <c:pt idx="385">
                  <c:v>6.3429802659782197</c:v>
                </c:pt>
                <c:pt idx="386">
                  <c:v>6.3600294742969137</c:v>
                </c:pt>
                <c:pt idx="387">
                  <c:v>6.3781474436418462</c:v>
                </c:pt>
                <c:pt idx="388">
                  <c:v>6.3941366136780946</c:v>
                </c:pt>
                <c:pt idx="389">
                  <c:v>6.4111945467244285</c:v>
                </c:pt>
                <c:pt idx="390">
                  <c:v>6.4293217893538941</c:v>
                </c:pt>
                <c:pt idx="391">
                  <c:v>6.4453191444919646</c:v>
                </c:pt>
                <c:pt idx="392">
                  <c:v>6.4623858112000496</c:v>
                </c:pt>
                <c:pt idx="393">
                  <c:v>6.4805223366115623</c:v>
                </c:pt>
                <c:pt idx="394">
                  <c:v>6.4965278852359072</c:v>
                </c:pt>
                <c:pt idx="395">
                  <c:v>6.5136032945536178</c:v>
                </c:pt>
                <c:pt idx="396">
                  <c:v>6.5317491122592886</c:v>
                </c:pt>
                <c:pt idx="397">
                  <c:v>6.5477628627672484</c:v>
                </c:pt>
                <c:pt idx="398">
                  <c:v>6.5648470236561813</c:v>
                </c:pt>
                <c:pt idx="399">
                  <c:v>6.5819341037293588</c:v>
                </c:pt>
                <c:pt idx="400">
                  <c:v>6.6000923259824855</c:v>
                </c:pt>
                <c:pt idx="401">
                  <c:v>6.6171854300249633</c:v>
                </c:pt>
                <c:pt idx="402">
                  <c:v>6.6332128690347973</c:v>
                </c:pt>
                <c:pt idx="403">
                  <c:v>6.6513804058339536</c:v>
                </c:pt>
                <c:pt idx="404">
                  <c:v>6.6684822795996688</c:v>
                </c:pt>
                <c:pt idx="405">
                  <c:v>6.6845179429492418</c:v>
                </c:pt>
                <c:pt idx="406">
                  <c:v>6.7026948038554206</c:v>
                </c:pt>
                <c:pt idx="407">
                  <c:v>6.7198054563477365</c:v>
                </c:pt>
                <c:pt idx="408">
                  <c:v>6.7358493524818792</c:v>
                </c:pt>
                <c:pt idx="409">
                  <c:v>6.7540355470707967</c:v>
                </c:pt>
                <c:pt idx="410">
                  <c:v>6.770084936425981</c:v>
                </c:pt>
                <c:pt idx="411">
                  <c:v>6.7872071246834711</c:v>
                </c:pt>
                <c:pt idx="412">
                  <c:v>6.8054026625456068</c:v>
                </c:pt>
                <c:pt idx="413">
                  <c:v>6.8225308995566341</c:v>
                </c:pt>
                <c:pt idx="414">
                  <c:v>6.8385912866464924</c:v>
                </c:pt>
                <c:pt idx="415">
                  <c:v>6.8557252097142545</c:v>
                </c:pt>
                <c:pt idx="416">
                  <c:v>6.8739332202180981</c:v>
                </c:pt>
                <c:pt idx="417">
                  <c:v>6.8900018655051909</c:v>
                </c:pt>
                <c:pt idx="418">
                  <c:v>6.9071446002419297</c:v>
                </c:pt>
                <c:pt idx="419">
                  <c:v>6.9253619764543393</c:v>
                </c:pt>
                <c:pt idx="420">
                  <c:v>6.9414388884357194</c:v>
                </c:pt>
                <c:pt idx="421">
                  <c:v>6.9585904439094541</c:v>
                </c:pt>
                <c:pt idx="422">
                  <c:v>6.9768171954703222</c:v>
                </c:pt>
                <c:pt idx="423">
                  <c:v>6.9939748204681713</c:v>
                </c:pt>
                <c:pt idx="424">
                  <c:v>7.0111353898121651</c:v>
                </c:pt>
                <c:pt idx="425">
                  <c:v>7.0282989045130178</c:v>
                </c:pt>
                <c:pt idx="426">
                  <c:v>7.0454653655819488</c:v>
                </c:pt>
                <c:pt idx="427">
                  <c:v>7.0626347740306921</c:v>
                </c:pt>
                <c:pt idx="428">
                  <c:v>7.0787337721711445</c:v>
                </c:pt>
                <c:pt idx="429">
                  <c:v>7.0969824371172603</c:v>
                </c:pt>
                <c:pt idx="430">
                  <c:v>7.114160693781189</c:v>
                </c:pt>
                <c:pt idx="431">
                  <c:v>7.1302679898842216</c:v>
                </c:pt>
                <c:pt idx="432">
                  <c:v>7.1485260624194895</c:v>
                </c:pt>
                <c:pt idx="433">
                  <c:v>7.1657131764231119</c:v>
                </c:pt>
                <c:pt idx="434">
                  <c:v>7.1818287790472297</c:v>
                </c:pt>
                <c:pt idx="435">
                  <c:v>7.2000962688762939</c:v>
                </c:pt>
                <c:pt idx="436">
                  <c:v>7.2172922493582332</c:v>
                </c:pt>
                <c:pt idx="437">
                  <c:v>7.2334161670751893</c:v>
                </c:pt>
                <c:pt idx="438">
                  <c:v>7.2516930839177149</c:v>
                </c:pt>
                <c:pt idx="439">
                  <c:v>7.2688979400307874</c:v>
                </c:pt>
                <c:pt idx="440">
                  <c:v>7.2850301814256113</c:v>
                </c:pt>
                <c:pt idx="441">
                  <c:v>7.3033165350163225</c:v>
                </c:pt>
                <c:pt idx="442">
                  <c:v>7.3205302759274824</c:v>
                </c:pt>
                <c:pt idx="443">
                  <c:v>7.3366708495985078</c:v>
                </c:pt>
                <c:pt idx="444">
                  <c:v>7.3538903334870218</c:v>
                </c:pt>
                <c:pt idx="445">
                  <c:v>7.3721892845776251</c:v>
                </c:pt>
                <c:pt idx="446">
                  <c:v>7.3883381991365269</c:v>
                </c:pt>
                <c:pt idx="447">
                  <c:v>7.4055665829413826</c:v>
                </c:pt>
                <c:pt idx="448">
                  <c:v>7.4238749935532447</c:v>
                </c:pt>
                <c:pt idx="449">
                  <c:v>7.4411095013891275</c:v>
                </c:pt>
                <c:pt idx="450">
                  <c:v>7.4572695505508548</c:v>
                </c:pt>
                <c:pt idx="451">
                  <c:v>7.4755874304691092</c:v>
                </c:pt>
                <c:pt idx="452">
                  <c:v>7.4928308537624293</c:v>
                </c:pt>
                <c:pt idx="453">
                  <c:v>7.5100772509250335</c:v>
                </c:pt>
                <c:pt idx="454">
                  <c:v>7.527326622982847</c:v>
                </c:pt>
                <c:pt idx="455">
                  <c:v>7.5445789709623723</c:v>
                </c:pt>
                <c:pt idx="456">
                  <c:v>7.56075575084785</c:v>
                </c:pt>
                <c:pt idx="457">
                  <c:v>7.5780138675987043</c:v>
                </c:pt>
                <c:pt idx="458">
                  <c:v>7.5963538807038846</c:v>
                </c:pt>
                <c:pt idx="459">
                  <c:v>7.6136181426456133</c:v>
                </c:pt>
                <c:pt idx="460">
                  <c:v>7.6298060956063933</c:v>
                </c:pt>
                <c:pt idx="461">
                  <c:v>7.6470761342910354</c:v>
                </c:pt>
                <c:pt idx="462">
                  <c:v>7.6643491560332082</c:v>
                </c:pt>
                <c:pt idx="463">
                  <c:v>7.6816251618636437</c:v>
                </c:pt>
                <c:pt idx="464">
                  <c:v>7.6999841888867815</c:v>
                </c:pt>
                <c:pt idx="465">
                  <c:v>7.7172663526566989</c:v>
                </c:pt>
                <c:pt idx="466">
                  <c:v>7.7334710941995235</c:v>
                </c:pt>
                <c:pt idx="467">
                  <c:v>7.7518396429737333</c:v>
                </c:pt>
                <c:pt idx="468">
                  <c:v>7.769130771587168</c:v>
                </c:pt>
                <c:pt idx="469">
                  <c:v>7.7853439204864108</c:v>
                </c:pt>
                <c:pt idx="470">
                  <c:v>7.8037220008935915</c:v>
                </c:pt>
                <c:pt idx="471">
                  <c:v>7.8210221036561052</c:v>
                </c:pt>
                <c:pt idx="472">
                  <c:v>7.8372436686401166</c:v>
                </c:pt>
                <c:pt idx="473">
                  <c:v>7.854549572159625</c:v>
                </c:pt>
                <c:pt idx="474">
                  <c:v>7.8729403768091624</c:v>
                </c:pt>
                <c:pt idx="475">
                  <c:v>7.8902524596041603</c:v>
                </c:pt>
                <c:pt idx="476">
                  <c:v>7.9064852596354749</c:v>
                </c:pt>
                <c:pt idx="477">
                  <c:v>7.9248856190355852</c:v>
                </c:pt>
                <c:pt idx="478">
                  <c:v>7.9422066977490697</c:v>
                </c:pt>
                <c:pt idx="479">
                  <c:v>7.9584479342842407</c:v>
                </c:pt>
                <c:pt idx="480">
                  <c:v>7.9768578583682279</c:v>
                </c:pt>
                <c:pt idx="481">
                  <c:v>7.9941879423541886</c:v>
                </c:pt>
                <c:pt idx="482">
                  <c:v>8.0115210301788462</c:v>
                </c:pt>
                <c:pt idx="483">
                  <c:v>8.0288571228836858</c:v>
                </c:pt>
                <c:pt idx="484">
                  <c:v>8.0461962215107317</c:v>
                </c:pt>
                <c:pt idx="485">
                  <c:v>8.0635383271025898</c:v>
                </c:pt>
                <c:pt idx="486">
                  <c:v>8.0797992829574028</c:v>
                </c:pt>
                <c:pt idx="487">
                  <c:v>8.0982315633537301</c:v>
                </c:pt>
                <c:pt idx="488">
                  <c:v>8.115582696100887</c:v>
                </c:pt>
                <c:pt idx="489">
                  <c:v>8.1340215739847181</c:v>
                </c:pt>
                <c:pt idx="490">
                  <c:v>8.1502939960621728</c:v>
                </c:pt>
                <c:pt idx="491">
                  <c:v>8.1676541653674164</c:v>
                </c:pt>
                <c:pt idx="492">
                  <c:v>8.1850173489507334</c:v>
                </c:pt>
                <c:pt idx="493">
                  <c:v>8.2023835478590676</c:v>
                </c:pt>
                <c:pt idx="494">
                  <c:v>8.2197527631398835</c:v>
                </c:pt>
                <c:pt idx="495">
                  <c:v>8.2371249958411941</c:v>
                </c:pt>
                <c:pt idx="496">
                  <c:v>8.2555863004562848</c:v>
                </c:pt>
                <c:pt idx="497">
                  <c:v>8.2729647598996028</c:v>
                </c:pt>
                <c:pt idx="498">
                  <c:v>8.2892598089565972</c:v>
                </c:pt>
                <c:pt idx="499">
                  <c:v>8.3077307417368882</c:v>
                </c:pt>
                <c:pt idx="500">
                  <c:v>8.3251182662318932</c:v>
                </c:pt>
                <c:pt idx="501">
                  <c:v>8.3414218166378351</c:v>
                </c:pt>
                <c:pt idx="502">
                  <c:v>8.3599023876313669</c:v>
                </c:pt>
                <c:pt idx="503">
                  <c:v>8.3772989866401364</c:v>
                </c:pt>
                <c:pt idx="504">
                  <c:v>8.3946986125920819</c:v>
                </c:pt>
                <c:pt idx="505">
                  <c:v>8.4121012665407147</c:v>
                </c:pt>
                <c:pt idx="506">
                  <c:v>8.4295069495401496</c:v>
                </c:pt>
                <c:pt idx="507">
                  <c:v>8.4458275292833651</c:v>
                </c:pt>
                <c:pt idx="508">
                  <c:v>8.4632390840703753</c:v>
                </c:pt>
                <c:pt idx="509">
                  <c:v>8.4817421833922939</c:v>
                </c:pt>
                <c:pt idx="510">
                  <c:v>8.4980712911516978</c:v>
                </c:pt>
                <c:pt idx="511">
                  <c:v>8.5154919455590772</c:v>
                </c:pt>
                <c:pt idx="512">
                  <c:v>8.5340047167015367</c:v>
                </c:pt>
                <c:pt idx="513">
                  <c:v>8.5514316326172093</c:v>
                </c:pt>
                <c:pt idx="514">
                  <c:v>8.5677721249381307</c:v>
                </c:pt>
                <c:pt idx="515">
                  <c:v>8.5862945780176023</c:v>
                </c:pt>
                <c:pt idx="516">
                  <c:v>8.6037306096209853</c:v>
                </c:pt>
                <c:pt idx="517">
                  <c:v>8.6211696819065438</c:v>
                </c:pt>
                <c:pt idx="518">
                  <c:v>8.6386117959349722</c:v>
                </c:pt>
                <c:pt idx="519">
                  <c:v>8.6560569527675675</c:v>
                </c:pt>
                <c:pt idx="520">
                  <c:v>8.6735051534661469</c:v>
                </c:pt>
                <c:pt idx="521">
                  <c:v>8.6898656070144078</c:v>
                </c:pt>
                <c:pt idx="522">
                  <c:v>8.7084106907113412</c:v>
                </c:pt>
                <c:pt idx="523">
                  <c:v>8.7258680293843955</c:v>
                </c:pt>
                <c:pt idx="524">
                  <c:v>8.7422370526813253</c:v>
                </c:pt>
                <c:pt idx="525">
                  <c:v>8.760791852151721</c:v>
                </c:pt>
                <c:pt idx="526">
                  <c:v>8.7782583383757746</c:v>
                </c:pt>
                <c:pt idx="527">
                  <c:v>8.7946359404038965</c:v>
                </c:pt>
                <c:pt idx="528">
                  <c:v>8.8132004658332814</c:v>
                </c:pt>
                <c:pt idx="529">
                  <c:v>8.8306761091998816</c:v>
                </c:pt>
                <c:pt idx="530">
                  <c:v>8.8470622989558496</c:v>
                </c:pt>
                <c:pt idx="531">
                  <c:v>8.8656365605457808</c:v>
                </c:pt>
                <c:pt idx="532">
                  <c:v>8.8831213706615699</c:v>
                </c:pt>
                <c:pt idx="533">
                  <c:v>8.9006092384978626</c:v>
                </c:pt>
                <c:pt idx="534">
                  <c:v>8.9181001651242955</c:v>
                </c:pt>
                <c:pt idx="535">
                  <c:v>8.9355941516110668</c:v>
                </c:pt>
                <c:pt idx="536">
                  <c:v>8.9530911990289539</c:v>
                </c:pt>
                <c:pt idx="537">
                  <c:v>8.9705913084493041</c:v>
                </c:pt>
                <c:pt idx="538">
                  <c:v>8.9891885309530331</c:v>
                </c:pt>
                <c:pt idx="539">
                  <c:v>9.0056007175854926</c:v>
                </c:pt>
                <c:pt idx="540">
                  <c:v>9.0231100194468201</c:v>
                </c:pt>
                <c:pt idx="541">
                  <c:v>9.0417170124462647</c:v>
                </c:pt>
                <c:pt idx="542">
                  <c:v>9.0581378231238485</c:v>
                </c:pt>
                <c:pt idx="543">
                  <c:v>9.0756563270884083</c:v>
                </c:pt>
                <c:pt idx="544">
                  <c:v>9.0942731008552933</c:v>
                </c:pt>
                <c:pt idx="545">
                  <c:v>9.1107025446460597</c:v>
                </c:pt>
                <c:pt idx="546">
                  <c:v>9.1282302603913799</c:v>
                </c:pt>
                <c:pt idx="547">
                  <c:v>9.1457610488834913</c:v>
                </c:pt>
                <c:pt idx="548">
                  <c:v>9.1632949111999178</c:v>
                </c:pt>
                <c:pt idx="549">
                  <c:v>9.1808318484187907</c:v>
                </c:pt>
                <c:pt idx="550">
                  <c:v>9.198371861618762</c:v>
                </c:pt>
                <c:pt idx="551">
                  <c:v>9.2170114972130328</c:v>
                </c:pt>
                <c:pt idx="552">
                  <c:v>9.2334611202796086</c:v>
                </c:pt>
                <c:pt idx="553">
                  <c:v>9.2510103679006512</c:v>
                </c:pt>
                <c:pt idx="554">
                  <c:v>9.2685626958232046</c:v>
                </c:pt>
                <c:pt idx="555">
                  <c:v>9.2861181051287627</c:v>
                </c:pt>
                <c:pt idx="556">
                  <c:v>9.3036765968994395</c:v>
                </c:pt>
                <c:pt idx="557">
                  <c:v>9.3223358730834249</c:v>
                </c:pt>
                <c:pt idx="558">
                  <c:v>9.339900725858266</c:v>
                </c:pt>
                <c:pt idx="559">
                  <c:v>9.3563705778315374</c:v>
                </c:pt>
                <c:pt idx="560">
                  <c:v>9.3750396898400208</c:v>
                </c:pt>
                <c:pt idx="561">
                  <c:v>9.3926138032163209</c:v>
                </c:pt>
                <c:pt idx="562">
                  <c:v>9.4101910056300966</c:v>
                </c:pt>
                <c:pt idx="563">
                  <c:v>9.4288701690776442</c:v>
                </c:pt>
                <c:pt idx="564">
                  <c:v>9.4464537460620921</c:v>
                </c:pt>
                <c:pt idx="565">
                  <c:v>9.4629411579604827</c:v>
                </c:pt>
                <c:pt idx="566">
                  <c:v>9.4805307273911943</c:v>
                </c:pt>
                <c:pt idx="567">
                  <c:v>9.4992230355608296</c:v>
                </c:pt>
                <c:pt idx="568">
                  <c:v>9.5157191507631165</c:v>
                </c:pt>
                <c:pt idx="569">
                  <c:v>9.5333180068828867</c:v>
                </c:pt>
                <c:pt idx="570">
                  <c:v>9.552020185741231</c:v>
                </c:pt>
                <c:pt idx="571">
                  <c:v>9.568525013440798</c:v>
                </c:pt>
                <c:pt idx="572">
                  <c:v>9.5861331660609288</c:v>
                </c:pt>
                <c:pt idx="573">
                  <c:v>9.6048452260381492</c:v>
                </c:pt>
                <c:pt idx="574">
                  <c:v>9.6224597757016692</c:v>
                </c:pt>
                <c:pt idx="575">
                  <c:v>9.6389762343902738</c:v>
                </c:pt>
                <c:pt idx="576">
                  <c:v>9.6576981859330786</c:v>
                </c:pt>
                <c:pt idx="577">
                  <c:v>9.6742204662656395</c:v>
                </c:pt>
                <c:pt idx="578">
                  <c:v>9.691847241382618</c:v>
                </c:pt>
                <c:pt idx="579">
                  <c:v>9.7105790949542836</c:v>
                </c:pt>
                <c:pt idx="580">
                  <c:v>9.727110115451822</c:v>
                </c:pt>
                <c:pt idx="581">
                  <c:v>9.7447462165964875</c:v>
                </c:pt>
                <c:pt idx="582">
                  <c:v>9.7623854286104343</c:v>
                </c:pt>
                <c:pt idx="583">
                  <c:v>9.7800277525913089</c:v>
                </c:pt>
                <c:pt idx="584">
                  <c:v>9.7976731896373739</c:v>
                </c:pt>
                <c:pt idx="585">
                  <c:v>9.8153217408474287</c:v>
                </c:pt>
                <c:pt idx="586">
                  <c:v>9.8329734073208996</c:v>
                </c:pt>
                <c:pt idx="587">
                  <c:v>9.8506281901577513</c:v>
                </c:pt>
                <c:pt idx="588">
                  <c:v>9.8682860904585734</c:v>
                </c:pt>
                <c:pt idx="589">
                  <c:v>9.887051026574877</c:v>
                </c:pt>
                <c:pt idx="590">
                  <c:v>9.9036112478572758</c:v>
                </c:pt>
                <c:pt idx="591">
                  <c:v>9.9212785071592222</c:v>
                </c:pt>
                <c:pt idx="592">
                  <c:v>9.940053390837706</c:v>
                </c:pt>
                <c:pt idx="593">
                  <c:v>9.9577270902098949</c:v>
                </c:pt>
                <c:pt idx="594">
                  <c:v>9.9742990207119977</c:v>
                </c:pt>
                <c:pt idx="595">
                  <c:v>9.9919787741254957</c:v>
                </c:pt>
                <c:pt idx="596">
                  <c:v>10.010766937637786</c:v>
                </c:pt>
                <c:pt idx="597">
                  <c:v>10.027347660926919</c:v>
                </c:pt>
                <c:pt idx="598">
                  <c:v>10.045036796527107</c:v>
                </c:pt>
                <c:pt idx="599">
                  <c:v>10.063834932249701</c:v>
                </c:pt>
                <c:pt idx="600">
                  <c:v>10.080424457661438</c:v>
                </c:pt>
                <c:pt idx="601">
                  <c:v>10.098122985411356</c:v>
                </c:pt>
                <c:pt idx="602">
                  <c:v>10.116931103935819</c:v>
                </c:pt>
                <c:pt idx="603">
                  <c:v>10.133529440820586</c:v>
                </c:pt>
                <c:pt idx="604">
                  <c:v>10.15123737069918</c:v>
                </c:pt>
                <c:pt idx="605">
                  <c:v>10.170055482633922</c:v>
                </c:pt>
                <c:pt idx="606">
                  <c:v>10.187769882272807</c:v>
                </c:pt>
                <c:pt idx="607">
                  <c:v>10.204379982359175</c:v>
                </c:pt>
                <c:pt idx="608">
                  <c:v>10.22320809832954</c:v>
                </c:pt>
                <c:pt idx="609">
                  <c:v>10.240931916972647</c:v>
                </c:pt>
                <c:pt idx="610">
                  <c:v>10.257550850407748</c:v>
                </c:pt>
                <c:pt idx="611">
                  <c:v>10.275280757482999</c:v>
                </c:pt>
                <c:pt idx="612">
                  <c:v>10.294122228725142</c:v>
                </c:pt>
                <c:pt idx="613">
                  <c:v>10.310750004909243</c:v>
                </c:pt>
                <c:pt idx="614">
                  <c:v>10.328489347491384</c:v>
                </c:pt>
                <c:pt idx="615">
                  <c:v>10.34734084762761</c:v>
                </c:pt>
                <c:pt idx="616">
                  <c:v>10.363977475975975</c:v>
                </c:pt>
                <c:pt idx="617">
                  <c:v>10.381726264113125</c:v>
                </c:pt>
                <c:pt idx="618">
                  <c:v>10.400587803825431</c:v>
                </c:pt>
                <c:pt idx="619">
                  <c:v>10.418343091618713</c:v>
                </c:pt>
                <c:pt idx="620">
                  <c:v>10.436101532474273</c:v>
                </c:pt>
                <c:pt idx="621">
                  <c:v>10.453863127512204</c:v>
                </c:pt>
                <c:pt idx="622">
                  <c:v>10.471627877853157</c:v>
                </c:pt>
                <c:pt idx="623">
                  <c:v>10.488285197950969</c:v>
                </c:pt>
                <c:pt idx="624">
                  <c:v>10.506056064882831</c:v>
                </c:pt>
                <c:pt idx="625">
                  <c:v>10.524941071909748</c:v>
                </c:pt>
                <c:pt idx="626">
                  <c:v>10.536051565782628</c:v>
                </c:pt>
              </c:numCache>
            </c:numRef>
          </c:xVal>
          <c:yVal>
            <c:numRef>
              <c:f>CHS_23Dec2015!$AG$27:$AG$653</c:f>
              <c:numCache>
                <c:formatCode>General</c:formatCode>
                <c:ptCount val="627"/>
                <c:pt idx="0">
                  <c:v>0.124</c:v>
                </c:pt>
                <c:pt idx="1">
                  <c:v>0.26497084999999998</c:v>
                </c:pt>
                <c:pt idx="2">
                  <c:v>0.41088491999999999</c:v>
                </c:pt>
                <c:pt idx="3">
                  <c:v>0.51377898</c:v>
                </c:pt>
                <c:pt idx="4">
                  <c:v>0.67060411000000009</c:v>
                </c:pt>
                <c:pt idx="5">
                  <c:v>0.84336699999999998</c:v>
                </c:pt>
                <c:pt idx="6">
                  <c:v>0.99608275999999996</c:v>
                </c:pt>
                <c:pt idx="7">
                  <c:v>1.1897256300000001</c:v>
                </c:pt>
                <c:pt idx="8">
                  <c:v>1.4232472500000002</c:v>
                </c:pt>
                <c:pt idx="9">
                  <c:v>1.6666800900000001</c:v>
                </c:pt>
                <c:pt idx="10">
                  <c:v>1.90803795</c:v>
                </c:pt>
                <c:pt idx="11">
                  <c:v>2.1383371799999997</c:v>
                </c:pt>
                <c:pt idx="12">
                  <c:v>2.4054932999999998</c:v>
                </c:pt>
                <c:pt idx="13">
                  <c:v>2.6326448600000001</c:v>
                </c:pt>
                <c:pt idx="14">
                  <c:v>2.8257979199999999</c:v>
                </c:pt>
                <c:pt idx="15">
                  <c:v>3.0388723599999996</c:v>
                </c:pt>
                <c:pt idx="16">
                  <c:v>3.2637872799999998</c:v>
                </c:pt>
                <c:pt idx="17">
                  <c:v>3.4208419000000005</c:v>
                </c:pt>
                <c:pt idx="18">
                  <c:v>3.5738572799999999</c:v>
                </c:pt>
                <c:pt idx="19">
                  <c:v>3.7417785299999999</c:v>
                </c:pt>
                <c:pt idx="20">
                  <c:v>3.8767885399999997</c:v>
                </c:pt>
                <c:pt idx="21">
                  <c:v>3.9877967000000005</c:v>
                </c:pt>
                <c:pt idx="22">
                  <c:v>4.1156689000000002</c:v>
                </c:pt>
                <c:pt idx="23">
                  <c:v>4.2425860399999999</c:v>
                </c:pt>
                <c:pt idx="24">
                  <c:v>4.3285758999999997</c:v>
                </c:pt>
                <c:pt idx="25">
                  <c:v>4.4134975499999998</c:v>
                </c:pt>
                <c:pt idx="26">
                  <c:v>4.5034597999999999</c:v>
                </c:pt>
                <c:pt idx="27">
                  <c:v>4.5983273200000001</c:v>
                </c:pt>
                <c:pt idx="28">
                  <c:v>4.6652878800000002</c:v>
                </c:pt>
                <c:pt idx="29">
                  <c:v>4.71530454</c:v>
                </c:pt>
                <c:pt idx="30">
                  <c:v>4.8100915799999999</c:v>
                </c:pt>
                <c:pt idx="31">
                  <c:v>4.8720096000000002</c:v>
                </c:pt>
                <c:pt idx="32">
                  <c:v>4.8960997400000004</c:v>
                </c:pt>
                <c:pt idx="33">
                  <c:v>4.9659417599999998</c:v>
                </c:pt>
                <c:pt idx="34">
                  <c:v>5.0387449199999992</c:v>
                </c:pt>
                <c:pt idx="35">
                  <c:v>5.0578235600000001</c:v>
                </c:pt>
                <c:pt idx="36">
                  <c:v>5.0997646999999997</c:v>
                </c:pt>
                <c:pt idx="37">
                  <c:v>5.1486510600000006</c:v>
                </c:pt>
                <c:pt idx="38">
                  <c:v>5.1826117200000006</c:v>
                </c:pt>
                <c:pt idx="39">
                  <c:v>5.2185488200000005</c:v>
                </c:pt>
                <c:pt idx="40">
                  <c:v>5.2395691799999993</c:v>
                </c:pt>
                <c:pt idx="41">
                  <c:v>5.2893939999999997</c:v>
                </c:pt>
                <c:pt idx="42">
                  <c:v>5.3143689999999992</c:v>
                </c:pt>
                <c:pt idx="43">
                  <c:v>5.3135664999999994</c:v>
                </c:pt>
                <c:pt idx="44">
                  <c:v>5.3503917599999999</c:v>
                </c:pt>
                <c:pt idx="45">
                  <c:v>5.4031441200000003</c:v>
                </c:pt>
                <c:pt idx="46">
                  <c:v>5.40629866</c:v>
                </c:pt>
                <c:pt idx="47">
                  <c:v>5.4133677000000002</c:v>
                </c:pt>
                <c:pt idx="48">
                  <c:v>5.4590823800000008</c:v>
                </c:pt>
                <c:pt idx="49">
                  <c:v>5.4781018299999999</c:v>
                </c:pt>
                <c:pt idx="50">
                  <c:v>5.4732501900000008</c:v>
                </c:pt>
                <c:pt idx="51">
                  <c:v>5.5090126000000001</c:v>
                </c:pt>
                <c:pt idx="52">
                  <c:v>5.5438266</c:v>
                </c:pt>
                <c:pt idx="53">
                  <c:v>5.5429322000000001</c:v>
                </c:pt>
                <c:pt idx="54">
                  <c:v>5.5539348400000002</c:v>
                </c:pt>
                <c:pt idx="55">
                  <c:v>5.5748462399999994</c:v>
                </c:pt>
                <c:pt idx="56">
                  <c:v>5.5977892799999998</c:v>
                </c:pt>
                <c:pt idx="57">
                  <c:v>5.6077294599999998</c:v>
                </c:pt>
                <c:pt idx="58">
                  <c:v>5.6048990299999994</c:v>
                </c:pt>
                <c:pt idx="59">
                  <c:v>5.6446097400000008</c:v>
                </c:pt>
                <c:pt idx="60">
                  <c:v>5.6565741699999998</c:v>
                </c:pt>
                <c:pt idx="61">
                  <c:v>5.6348639000000009</c:v>
                </c:pt>
                <c:pt idx="62">
                  <c:v>5.6676186</c:v>
                </c:pt>
                <c:pt idx="63">
                  <c:v>5.7053123699999997</c:v>
                </c:pt>
                <c:pt idx="64">
                  <c:v>5.6934446400000001</c:v>
                </c:pt>
                <c:pt idx="65">
                  <c:v>5.6945036399999998</c:v>
                </c:pt>
                <c:pt idx="66">
                  <c:v>5.7203573099999998</c:v>
                </c:pt>
                <c:pt idx="67">
                  <c:v>5.7253684499999995</c:v>
                </c:pt>
                <c:pt idx="68">
                  <c:v>5.7313668599999996</c:v>
                </c:pt>
                <c:pt idx="69">
                  <c:v>5.7413191499999998</c:v>
                </c:pt>
                <c:pt idx="70">
                  <c:v>5.7670315199999997</c:v>
                </c:pt>
                <c:pt idx="71">
                  <c:v>5.7711002699999998</c:v>
                </c:pt>
                <c:pt idx="72">
                  <c:v>5.7681892499999998</c:v>
                </c:pt>
                <c:pt idx="73">
                  <c:v>5.7770811000000002</c:v>
                </c:pt>
                <c:pt idx="74">
                  <c:v>5.8127100399999998</c:v>
                </c:pt>
                <c:pt idx="75">
                  <c:v>5.80688739</c:v>
                </c:pt>
                <c:pt idx="76">
                  <c:v>5.7921163299999998</c:v>
                </c:pt>
                <c:pt idx="77">
                  <c:v>5.8306292199999996</c:v>
                </c:pt>
                <c:pt idx="78">
                  <c:v>5.8366569000000004</c:v>
                </c:pt>
                <c:pt idx="79">
                  <c:v>5.8100381200000006</c:v>
                </c:pt>
                <c:pt idx="80">
                  <c:v>5.84260468</c:v>
                </c:pt>
                <c:pt idx="81">
                  <c:v>5.8634334000000008</c:v>
                </c:pt>
                <c:pt idx="82">
                  <c:v>5.8516265500000006</c:v>
                </c:pt>
                <c:pt idx="83">
                  <c:v>5.8555525199999998</c:v>
                </c:pt>
                <c:pt idx="84">
                  <c:v>5.86452872</c:v>
                </c:pt>
                <c:pt idx="85">
                  <c:v>5.8783747299999991</c:v>
                </c:pt>
                <c:pt idx="86">
                  <c:v>5.8822932000000003</c:v>
                </c:pt>
                <c:pt idx="87">
                  <c:v>5.8734498400000001</c:v>
                </c:pt>
                <c:pt idx="88">
                  <c:v>5.904108120000001</c:v>
                </c:pt>
                <c:pt idx="89">
                  <c:v>5.9051217000000005</c:v>
                </c:pt>
                <c:pt idx="90">
                  <c:v>5.8785358800000003</c:v>
                </c:pt>
                <c:pt idx="91">
                  <c:v>5.9071469399999996</c:v>
                </c:pt>
                <c:pt idx="92">
                  <c:v>5.934763049999999</c:v>
                </c:pt>
                <c:pt idx="93">
                  <c:v>5.9180363299999996</c:v>
                </c:pt>
                <c:pt idx="94">
                  <c:v>5.9091949699999997</c:v>
                </c:pt>
                <c:pt idx="95">
                  <c:v>5.9397509699999995</c:v>
                </c:pt>
                <c:pt idx="96">
                  <c:v>5.9427248500000003</c:v>
                </c:pt>
                <c:pt idx="97">
                  <c:v>5.9299446499999995</c:v>
                </c:pt>
                <c:pt idx="98">
                  <c:v>5.9427624300000002</c:v>
                </c:pt>
                <c:pt idx="99">
                  <c:v>5.9644943999999995</c:v>
                </c:pt>
                <c:pt idx="100">
                  <c:v>5.9555916399999997</c:v>
                </c:pt>
                <c:pt idx="101">
                  <c:v>5.9506876799999997</c:v>
                </c:pt>
                <c:pt idx="102">
                  <c:v>5.9576505600000003</c:v>
                </c:pt>
                <c:pt idx="103">
                  <c:v>5.9821943799999993</c:v>
                </c:pt>
                <c:pt idx="104">
                  <c:v>5.9753206799999994</c:v>
                </c:pt>
                <c:pt idx="105">
                  <c:v>5.9557269600000007</c:v>
                </c:pt>
                <c:pt idx="106">
                  <c:v>5.9891061199999998</c:v>
                </c:pt>
                <c:pt idx="107">
                  <c:v>5.9950730400000003</c:v>
                </c:pt>
                <c:pt idx="108">
                  <c:v>5.9646131999999996</c:v>
                </c:pt>
                <c:pt idx="109">
                  <c:v>5.9930603700000002</c:v>
                </c:pt>
                <c:pt idx="110">
                  <c:v>6.0176287500000001</c:v>
                </c:pt>
                <c:pt idx="111">
                  <c:v>5.9960812800000003</c:v>
                </c:pt>
                <c:pt idx="112">
                  <c:v>5.9940614499999993</c:v>
                </c:pt>
                <c:pt idx="113">
                  <c:v>6.0039479999999994</c:v>
                </c:pt>
                <c:pt idx="114">
                  <c:v>6.0157336800000003</c:v>
                </c:pt>
                <c:pt idx="115">
                  <c:v>6.01573504</c:v>
                </c:pt>
                <c:pt idx="116">
                  <c:v>6.00395784</c:v>
                </c:pt>
                <c:pt idx="117">
                  <c:v>6.0324199200000006</c:v>
                </c:pt>
                <c:pt idx="118">
                  <c:v>6.0343800000000005</c:v>
                </c:pt>
                <c:pt idx="119">
                  <c:v>6.0167183199999998</c:v>
                </c:pt>
                <c:pt idx="120">
                  <c:v>6.0304502399999995</c:v>
                </c:pt>
                <c:pt idx="121">
                  <c:v>6.0559459999999996</c:v>
                </c:pt>
                <c:pt idx="122">
                  <c:v>6.0392690399999998</c:v>
                </c:pt>
                <c:pt idx="123">
                  <c:v>6.0235776000000003</c:v>
                </c:pt>
                <c:pt idx="124">
                  <c:v>6.0549424799999993</c:v>
                </c:pt>
                <c:pt idx="125">
                  <c:v>6.0568943999999991</c:v>
                </c:pt>
                <c:pt idx="126">
                  <c:v>6.0353272799999997</c:v>
                </c:pt>
                <c:pt idx="127">
                  <c:v>6.0558965599999999</c:v>
                </c:pt>
                <c:pt idx="128">
                  <c:v>6.0764588000000002</c:v>
                </c:pt>
                <c:pt idx="129">
                  <c:v>6.0588158399999994</c:v>
                </c:pt>
                <c:pt idx="130">
                  <c:v>6.0597846400000002</c:v>
                </c:pt>
                <c:pt idx="131">
                  <c:v>6.0637520899999995</c:v>
                </c:pt>
                <c:pt idx="132">
                  <c:v>6.0842364</c:v>
                </c:pt>
                <c:pt idx="133">
                  <c:v>6.0842208000000007</c:v>
                </c:pt>
                <c:pt idx="134">
                  <c:v>6.0636534399999995</c:v>
                </c:pt>
                <c:pt idx="135">
                  <c:v>6.0939111599999993</c:v>
                </c:pt>
                <c:pt idx="136">
                  <c:v>6.0929769599999997</c:v>
                </c:pt>
                <c:pt idx="137">
                  <c:v>6.0626356800000005</c:v>
                </c:pt>
                <c:pt idx="138">
                  <c:v>6.0870097599999999</c:v>
                </c:pt>
                <c:pt idx="139">
                  <c:v>6.1085664800000004</c:v>
                </c:pt>
                <c:pt idx="140">
                  <c:v>6.0861202499999996</c:v>
                </c:pt>
                <c:pt idx="141">
                  <c:v>6.0879945599999994</c:v>
                </c:pt>
                <c:pt idx="142">
                  <c:v>6.1045905600000001</c:v>
                </c:pt>
                <c:pt idx="143">
                  <c:v>6.1006596000000002</c:v>
                </c:pt>
                <c:pt idx="144">
                  <c:v>6.0986836799999997</c:v>
                </c:pt>
                <c:pt idx="145">
                  <c:v>6.0918236799999992</c:v>
                </c:pt>
                <c:pt idx="146">
                  <c:v>6.1152439200000002</c:v>
                </c:pt>
                <c:pt idx="147">
                  <c:v>6.1122890400000003</c:v>
                </c:pt>
                <c:pt idx="148">
                  <c:v>6.0917596000000005</c:v>
                </c:pt>
                <c:pt idx="149">
                  <c:v>6.1024762400000006</c:v>
                </c:pt>
                <c:pt idx="150">
                  <c:v>6.1249019999999996</c:v>
                </c:pt>
                <c:pt idx="151">
                  <c:v>6.1121869599999998</c:v>
                </c:pt>
                <c:pt idx="152">
                  <c:v>6.0955727199999998</c:v>
                </c:pt>
                <c:pt idx="153">
                  <c:v>6.1277435999999996</c:v>
                </c:pt>
                <c:pt idx="154">
                  <c:v>6.1277140799999996</c:v>
                </c:pt>
                <c:pt idx="155">
                  <c:v>6.1072033599999997</c:v>
                </c:pt>
                <c:pt idx="156">
                  <c:v>6.1247287199999993</c:v>
                </c:pt>
                <c:pt idx="157">
                  <c:v>6.1461478400000003</c:v>
                </c:pt>
                <c:pt idx="158">
                  <c:v>6.1227187999999995</c:v>
                </c:pt>
                <c:pt idx="159">
                  <c:v>6.1178152799999994</c:v>
                </c:pt>
                <c:pt idx="160">
                  <c:v>6.1275931200000002</c:v>
                </c:pt>
                <c:pt idx="161">
                  <c:v>6.1372416799999998</c:v>
                </c:pt>
                <c:pt idx="162">
                  <c:v>6.1323372000000003</c:v>
                </c:pt>
                <c:pt idx="163">
                  <c:v>6.1167828000000002</c:v>
                </c:pt>
                <c:pt idx="164">
                  <c:v>6.1439565600000003</c:v>
                </c:pt>
                <c:pt idx="165">
                  <c:v>6.1517102399999999</c:v>
                </c:pt>
                <c:pt idx="166">
                  <c:v>6.1196095799999997</c:v>
                </c:pt>
                <c:pt idx="167">
                  <c:v>6.1360614400000006</c:v>
                </c:pt>
                <c:pt idx="168">
                  <c:v>6.1593827999999995</c:v>
                </c:pt>
                <c:pt idx="169">
                  <c:v>6.1370263500000002</c:v>
                </c:pt>
                <c:pt idx="170">
                  <c:v>6.1271982400000002</c:v>
                </c:pt>
                <c:pt idx="171">
                  <c:v>6.1514812799999996</c:v>
                </c:pt>
                <c:pt idx="172">
                  <c:v>6.1495601100000004</c:v>
                </c:pt>
                <c:pt idx="173">
                  <c:v>6.1348716000000003</c:v>
                </c:pt>
                <c:pt idx="174">
                  <c:v>6.1377511199999999</c:v>
                </c:pt>
                <c:pt idx="175">
                  <c:v>6.1552738800000002</c:v>
                </c:pt>
                <c:pt idx="176">
                  <c:v>6.1474572499999995</c:v>
                </c:pt>
                <c:pt idx="177">
                  <c:v>6.1347840099999997</c:v>
                </c:pt>
                <c:pt idx="178">
                  <c:v>6.1464048599999996</c:v>
                </c:pt>
                <c:pt idx="179">
                  <c:v>6.1725932999999999</c:v>
                </c:pt>
                <c:pt idx="180">
                  <c:v>6.1579785999999999</c:v>
                </c:pt>
                <c:pt idx="181">
                  <c:v>6.1346282100000007</c:v>
                </c:pt>
                <c:pt idx="182">
                  <c:v>6.1637175600000003</c:v>
                </c:pt>
                <c:pt idx="183">
                  <c:v>6.1646434999999995</c:v>
                </c:pt>
                <c:pt idx="184">
                  <c:v>6.1354786499999996</c:v>
                </c:pt>
                <c:pt idx="185">
                  <c:v>6.1548475799999993</c:v>
                </c:pt>
                <c:pt idx="186">
                  <c:v>6.1771844399999996</c:v>
                </c:pt>
                <c:pt idx="187">
                  <c:v>6.1537883099999995</c:v>
                </c:pt>
                <c:pt idx="188">
                  <c:v>6.1566534700000011</c:v>
                </c:pt>
                <c:pt idx="189">
                  <c:v>6.1615205800000004</c:v>
                </c:pt>
                <c:pt idx="190">
                  <c:v>6.1672284000000008</c:v>
                </c:pt>
                <c:pt idx="191">
                  <c:v>6.1642717399999993</c:v>
                </c:pt>
                <c:pt idx="192">
                  <c:v>6.1526548600000002</c:v>
                </c:pt>
                <c:pt idx="193">
                  <c:v>6.1748369100000007</c:v>
                </c:pt>
                <c:pt idx="194">
                  <c:v>6.1767246999999994</c:v>
                </c:pt>
                <c:pt idx="195">
                  <c:v>6.1525149999999993</c:v>
                </c:pt>
                <c:pt idx="196">
                  <c:v>6.1620915299999997</c:v>
                </c:pt>
                <c:pt idx="197">
                  <c:v>6.1872251600000006</c:v>
                </c:pt>
                <c:pt idx="198">
                  <c:v>6.1659301400000004</c:v>
                </c:pt>
                <c:pt idx="199">
                  <c:v>6.1503875200000007</c:v>
                </c:pt>
                <c:pt idx="200">
                  <c:v>6.1784141999999997</c:v>
                </c:pt>
                <c:pt idx="201">
                  <c:v>6.1773930799999999</c:v>
                </c:pt>
                <c:pt idx="202">
                  <c:v>6.1570163600000001</c:v>
                </c:pt>
                <c:pt idx="203">
                  <c:v>6.1714165799999998</c:v>
                </c:pt>
                <c:pt idx="204">
                  <c:v>6.1869066999999998</c:v>
                </c:pt>
                <c:pt idx="205">
                  <c:v>6.1713740000000001</c:v>
                </c:pt>
                <c:pt idx="206">
                  <c:v>6.1626160800000003</c:v>
                </c:pt>
                <c:pt idx="207">
                  <c:v>6.17223334</c:v>
                </c:pt>
                <c:pt idx="208">
                  <c:v>6.18474754</c:v>
                </c:pt>
                <c:pt idx="209">
                  <c:v>6.17502408</c:v>
                </c:pt>
                <c:pt idx="210">
                  <c:v>6.1556385000000002</c:v>
                </c:pt>
                <c:pt idx="211">
                  <c:v>6.1923067200000004</c:v>
                </c:pt>
                <c:pt idx="212">
                  <c:v>6.1903152600000002</c:v>
                </c:pt>
                <c:pt idx="213">
                  <c:v>6.1603095400000001</c:v>
                </c:pt>
                <c:pt idx="214">
                  <c:v>6.1766746999999995</c:v>
                </c:pt>
                <c:pt idx="215">
                  <c:v>6.1997939999999998</c:v>
                </c:pt>
                <c:pt idx="216">
                  <c:v>6.1775249199999998</c:v>
                </c:pt>
                <c:pt idx="217">
                  <c:v>6.1707089600000007</c:v>
                </c:pt>
                <c:pt idx="218">
                  <c:v>6.1831993199999991</c:v>
                </c:pt>
                <c:pt idx="219">
                  <c:v>6.1860346000000002</c:v>
                </c:pt>
                <c:pt idx="220">
                  <c:v>6.1753600000000004</c:v>
                </c:pt>
                <c:pt idx="221">
                  <c:v>6.17240652</c:v>
                </c:pt>
                <c:pt idx="222">
                  <c:v>6.1906744400000004</c:v>
                </c:pt>
                <c:pt idx="223">
                  <c:v>6.1877187200000003</c:v>
                </c:pt>
                <c:pt idx="224">
                  <c:v>6.1693994599999993</c:v>
                </c:pt>
                <c:pt idx="225">
                  <c:v>6.1779527999999999</c:v>
                </c:pt>
                <c:pt idx="226">
                  <c:v>6.2000620800000004</c:v>
                </c:pt>
                <c:pt idx="227">
                  <c:v>6.1817490599999996</c:v>
                </c:pt>
                <c:pt idx="228">
                  <c:v>6.1594590400000007</c:v>
                </c:pt>
                <c:pt idx="229">
                  <c:v>6.1854132000000002</c:v>
                </c:pt>
                <c:pt idx="230">
                  <c:v>6.1883034400000003</c:v>
                </c:pt>
                <c:pt idx="231">
                  <c:v>6.1583810999999997</c:v>
                </c:pt>
                <c:pt idx="232">
                  <c:v>6.1775167</c:v>
                </c:pt>
                <c:pt idx="233">
                  <c:v>6.1929225600000004</c:v>
                </c:pt>
                <c:pt idx="234">
                  <c:v>6.17841606</c:v>
                </c:pt>
                <c:pt idx="235">
                  <c:v>6.1783516899999995</c:v>
                </c:pt>
                <c:pt idx="236">
                  <c:v>6.182136400000001</c:v>
                </c:pt>
                <c:pt idx="237">
                  <c:v>6.1945792199999996</c:v>
                </c:pt>
                <c:pt idx="238">
                  <c:v>6.1906630499999995</c:v>
                </c:pt>
                <c:pt idx="239">
                  <c:v>6.1694341799999997</c:v>
                </c:pt>
                <c:pt idx="240">
                  <c:v>6.2011060799999997</c:v>
                </c:pt>
                <c:pt idx="241">
                  <c:v>6.1991773199999995</c:v>
                </c:pt>
                <c:pt idx="242">
                  <c:v>6.1653940699999996</c:v>
                </c:pt>
                <c:pt idx="243">
                  <c:v>6.1845538200000005</c:v>
                </c:pt>
                <c:pt idx="244">
                  <c:v>6.2056935600000003</c:v>
                </c:pt>
                <c:pt idx="245">
                  <c:v>6.1844167600000004</c:v>
                </c:pt>
                <c:pt idx="246">
                  <c:v>6.17858325</c:v>
                </c:pt>
                <c:pt idx="247">
                  <c:v>6.1920275999999994</c:v>
                </c:pt>
                <c:pt idx="248">
                  <c:v>6.1957339299999994</c:v>
                </c:pt>
                <c:pt idx="249">
                  <c:v>6.1841388000000004</c:v>
                </c:pt>
                <c:pt idx="250">
                  <c:v>6.1841329199999997</c:v>
                </c:pt>
                <c:pt idx="251">
                  <c:v>6.1974372000000004</c:v>
                </c:pt>
                <c:pt idx="252">
                  <c:v>6.1887904000000002</c:v>
                </c:pt>
                <c:pt idx="253">
                  <c:v>6.1791219600000007</c:v>
                </c:pt>
                <c:pt idx="254">
                  <c:v>6.1837841500000001</c:v>
                </c:pt>
                <c:pt idx="255">
                  <c:v>6.2029631199999997</c:v>
                </c:pt>
                <c:pt idx="256">
                  <c:v>6.1904186399999999</c:v>
                </c:pt>
                <c:pt idx="257">
                  <c:v>6.1730830000000001</c:v>
                </c:pt>
                <c:pt idx="258">
                  <c:v>6.20177712</c:v>
                </c:pt>
                <c:pt idx="259">
                  <c:v>6.2007422399999994</c:v>
                </c:pt>
                <c:pt idx="260">
                  <c:v>6.1671820200000003</c:v>
                </c:pt>
                <c:pt idx="261">
                  <c:v>6.1919639599999998</c:v>
                </c:pt>
                <c:pt idx="262">
                  <c:v>6.2091360000000009</c:v>
                </c:pt>
                <c:pt idx="263">
                  <c:v>6.1870223200000005</c:v>
                </c:pt>
                <c:pt idx="264">
                  <c:v>6.1879048000000001</c:v>
                </c:pt>
                <c:pt idx="265">
                  <c:v>6.1945329600000001</c:v>
                </c:pt>
                <c:pt idx="266">
                  <c:v>6.2011585599999997</c:v>
                </c:pt>
                <c:pt idx="267">
                  <c:v>6.2001224000000006</c:v>
                </c:pt>
                <c:pt idx="268">
                  <c:v>6.1856848799999993</c:v>
                </c:pt>
                <c:pt idx="269">
                  <c:v>6.2143204400000007</c:v>
                </c:pt>
                <c:pt idx="270">
                  <c:v>6.2104108</c:v>
                </c:pt>
                <c:pt idx="271">
                  <c:v>6.1864101600000003</c:v>
                </c:pt>
                <c:pt idx="272">
                  <c:v>6.2006812</c:v>
                </c:pt>
                <c:pt idx="273">
                  <c:v>6.2207507999999994</c:v>
                </c:pt>
                <c:pt idx="274">
                  <c:v>6.1966944000000002</c:v>
                </c:pt>
                <c:pt idx="275">
                  <c:v>6.1822719199999998</c:v>
                </c:pt>
                <c:pt idx="276">
                  <c:v>6.2052012699999999</c:v>
                </c:pt>
                <c:pt idx="277">
                  <c:v>6.2069652</c:v>
                </c:pt>
                <c:pt idx="278">
                  <c:v>6.1839464400000006</c:v>
                </c:pt>
                <c:pt idx="279">
                  <c:v>6.1934861799999998</c:v>
                </c:pt>
                <c:pt idx="280">
                  <c:v>6.2114906399999992</c:v>
                </c:pt>
                <c:pt idx="281">
                  <c:v>6.2056745199999996</c:v>
                </c:pt>
                <c:pt idx="282">
                  <c:v>6.2018349400000004</c:v>
                </c:pt>
                <c:pt idx="283">
                  <c:v>6.2045503200000001</c:v>
                </c:pt>
                <c:pt idx="284">
                  <c:v>6.2197401999999995</c:v>
                </c:pt>
                <c:pt idx="285">
                  <c:v>6.2111267099999994</c:v>
                </c:pt>
                <c:pt idx="286">
                  <c:v>6.1890246000000007</c:v>
                </c:pt>
                <c:pt idx="287">
                  <c:v>6.2147046000000001</c:v>
                </c:pt>
                <c:pt idx="288">
                  <c:v>6.2155705999999995</c:v>
                </c:pt>
                <c:pt idx="289">
                  <c:v>6.1840688699999999</c:v>
                </c:pt>
                <c:pt idx="290">
                  <c:v>6.2010874400000002</c:v>
                </c:pt>
                <c:pt idx="291">
                  <c:v>6.2238861199999995</c:v>
                </c:pt>
                <c:pt idx="292">
                  <c:v>6.1981184100000002</c:v>
                </c:pt>
                <c:pt idx="293">
                  <c:v>6.1970132400000004</c:v>
                </c:pt>
                <c:pt idx="294">
                  <c:v>6.2160529800000006</c:v>
                </c:pt>
                <c:pt idx="295">
                  <c:v>6.2131036000000002</c:v>
                </c:pt>
                <c:pt idx="296">
                  <c:v>6.2091369200000006</c:v>
                </c:pt>
                <c:pt idx="297">
                  <c:v>6.1957754399999994</c:v>
                </c:pt>
                <c:pt idx="298">
                  <c:v>6.2128313500000001</c:v>
                </c:pt>
                <c:pt idx="299">
                  <c:v>6.2126747199999999</c:v>
                </c:pt>
                <c:pt idx="300">
                  <c:v>6.1945577800000002</c:v>
                </c:pt>
                <c:pt idx="301">
                  <c:v>6.1992286399999994</c:v>
                </c:pt>
                <c:pt idx="302">
                  <c:v>6.2238855900000001</c:v>
                </c:pt>
                <c:pt idx="303">
                  <c:v>6.1999997499999999</c:v>
                </c:pt>
                <c:pt idx="304">
                  <c:v>6.1884909599999993</c:v>
                </c:pt>
                <c:pt idx="305">
                  <c:v>6.2112335700000001</c:v>
                </c:pt>
                <c:pt idx="306">
                  <c:v>6.2054330799999997</c:v>
                </c:pt>
                <c:pt idx="307">
                  <c:v>6.1834670200000001</c:v>
                </c:pt>
                <c:pt idx="308">
                  <c:v>6.1995419999999992</c:v>
                </c:pt>
                <c:pt idx="309">
                  <c:v>6.2165619100000002</c:v>
                </c:pt>
                <c:pt idx="310">
                  <c:v>6.1993566600000003</c:v>
                </c:pt>
                <c:pt idx="311">
                  <c:v>6.1935612900000008</c:v>
                </c:pt>
                <c:pt idx="312">
                  <c:v>6.1973348399999999</c:v>
                </c:pt>
                <c:pt idx="313">
                  <c:v>6.2057265999999993</c:v>
                </c:pt>
                <c:pt idx="314">
                  <c:v>6.1999320300000003</c:v>
                </c:pt>
                <c:pt idx="315">
                  <c:v>6.17710896</c:v>
                </c:pt>
                <c:pt idx="316">
                  <c:v>6.2016416699999999</c:v>
                </c:pt>
                <c:pt idx="317">
                  <c:v>6.2025608600000002</c:v>
                </c:pt>
                <c:pt idx="318">
                  <c:v>6.1739870399999992</c:v>
                </c:pt>
                <c:pt idx="319">
                  <c:v>6.1880667999999996</c:v>
                </c:pt>
                <c:pt idx="320">
                  <c:v>6.2079654799999995</c:v>
                </c:pt>
                <c:pt idx="321">
                  <c:v>6.1813016999999997</c:v>
                </c:pt>
                <c:pt idx="322">
                  <c:v>6.1726052699999991</c:v>
                </c:pt>
                <c:pt idx="323">
                  <c:v>6.19723764</c:v>
                </c:pt>
                <c:pt idx="324">
                  <c:v>6.1942956000000002</c:v>
                </c:pt>
                <c:pt idx="325">
                  <c:v>6.1846519899999999</c:v>
                </c:pt>
                <c:pt idx="326">
                  <c:v>6.1846215200000003</c:v>
                </c:pt>
                <c:pt idx="327">
                  <c:v>6.2044297200000003</c:v>
                </c:pt>
                <c:pt idx="328">
                  <c:v>6.1976963999999999</c:v>
                </c:pt>
                <c:pt idx="329">
                  <c:v>6.1833197399999991</c:v>
                </c:pt>
                <c:pt idx="330">
                  <c:v>6.1880248799999995</c:v>
                </c:pt>
                <c:pt idx="331">
                  <c:v>6.2097120800000001</c:v>
                </c:pt>
                <c:pt idx="332">
                  <c:v>6.1953394199999998</c:v>
                </c:pt>
                <c:pt idx="333">
                  <c:v>6.1753556999999999</c:v>
                </c:pt>
                <c:pt idx="334">
                  <c:v>6.2027783999999997</c:v>
                </c:pt>
                <c:pt idx="335">
                  <c:v>6.2016645599999993</c:v>
                </c:pt>
                <c:pt idx="336">
                  <c:v>6.1693860300000001</c:v>
                </c:pt>
                <c:pt idx="337">
                  <c:v>6.1919982399999993</c:v>
                </c:pt>
                <c:pt idx="338">
                  <c:v>6.2051419500000007</c:v>
                </c:pt>
                <c:pt idx="339">
                  <c:v>6.1861205999999997</c:v>
                </c:pt>
                <c:pt idx="340">
                  <c:v>6.1869656599999994</c:v>
                </c:pt>
                <c:pt idx="341">
                  <c:v>6.1944945799999998</c:v>
                </c:pt>
                <c:pt idx="342">
                  <c:v>6.1971625499999998</c:v>
                </c:pt>
                <c:pt idx="343">
                  <c:v>6.1894970000000002</c:v>
                </c:pt>
                <c:pt idx="344">
                  <c:v>6.1743383000000005</c:v>
                </c:pt>
                <c:pt idx="345">
                  <c:v>6.1977958700000002</c:v>
                </c:pt>
                <c:pt idx="346">
                  <c:v>6.2005911399999993</c:v>
                </c:pt>
                <c:pt idx="347">
                  <c:v>6.1749809400000002</c:v>
                </c:pt>
                <c:pt idx="348">
                  <c:v>6.1861474999999997</c:v>
                </c:pt>
                <c:pt idx="349">
                  <c:v>6.2049953000000002</c:v>
                </c:pt>
                <c:pt idx="350">
                  <c:v>6.1907259799999999</c:v>
                </c:pt>
                <c:pt idx="351">
                  <c:v>6.1792276199999998</c:v>
                </c:pt>
                <c:pt idx="352">
                  <c:v>6.2046069399999997</c:v>
                </c:pt>
                <c:pt idx="353">
                  <c:v>6.2036208399999992</c:v>
                </c:pt>
                <c:pt idx="354">
                  <c:v>6.1874074200000004</c:v>
                </c:pt>
                <c:pt idx="355">
                  <c:v>6.1920181200000002</c:v>
                </c:pt>
                <c:pt idx="356">
                  <c:v>6.2088881100000002</c:v>
                </c:pt>
                <c:pt idx="357">
                  <c:v>6.1983389999999998</c:v>
                </c:pt>
                <c:pt idx="358">
                  <c:v>6.1888673999999995</c:v>
                </c:pt>
                <c:pt idx="359">
                  <c:v>6.1887598500000003</c:v>
                </c:pt>
                <c:pt idx="360">
                  <c:v>6.2102642800000005</c:v>
                </c:pt>
                <c:pt idx="361">
                  <c:v>6.1970251200000002</c:v>
                </c:pt>
                <c:pt idx="362">
                  <c:v>6.1761865499999997</c:v>
                </c:pt>
                <c:pt idx="363">
                  <c:v>6.2005731000000006</c:v>
                </c:pt>
                <c:pt idx="364">
                  <c:v>6.2042294299999998</c:v>
                </c:pt>
                <c:pt idx="365">
                  <c:v>6.1711566899999992</c:v>
                </c:pt>
                <c:pt idx="366">
                  <c:v>6.1879980400000001</c:v>
                </c:pt>
                <c:pt idx="367">
                  <c:v>6.2010676699999996</c:v>
                </c:pt>
                <c:pt idx="368">
                  <c:v>6.1755412500000002</c:v>
                </c:pt>
                <c:pt idx="369">
                  <c:v>6.1791969399999997</c:v>
                </c:pt>
                <c:pt idx="370">
                  <c:v>6.18762144</c:v>
                </c:pt>
                <c:pt idx="371">
                  <c:v>6.1865035199999996</c:v>
                </c:pt>
                <c:pt idx="372">
                  <c:v>6.1845107499999994</c:v>
                </c:pt>
                <c:pt idx="373">
                  <c:v>6.1741199</c:v>
                </c:pt>
                <c:pt idx="374">
                  <c:v>6.1965110999999995</c:v>
                </c:pt>
                <c:pt idx="375">
                  <c:v>6.1935764400000002</c:v>
                </c:pt>
                <c:pt idx="376">
                  <c:v>6.1719086800000005</c:v>
                </c:pt>
                <c:pt idx="377">
                  <c:v>6.1830099900000004</c:v>
                </c:pt>
                <c:pt idx="378">
                  <c:v>6.2063882500000007</c:v>
                </c:pt>
                <c:pt idx="379">
                  <c:v>6.1894260000000001</c:v>
                </c:pt>
                <c:pt idx="380">
                  <c:v>6.1695194399999993</c:v>
                </c:pt>
                <c:pt idx="381">
                  <c:v>6.1957044899999998</c:v>
                </c:pt>
                <c:pt idx="382">
                  <c:v>6.1937759200000002</c:v>
                </c:pt>
                <c:pt idx="383">
                  <c:v>6.1673056499999994</c:v>
                </c:pt>
                <c:pt idx="384">
                  <c:v>6.1812736500000005</c:v>
                </c:pt>
                <c:pt idx="385">
                  <c:v>6.2009337800000006</c:v>
                </c:pt>
                <c:pt idx="386">
                  <c:v>6.1811090599999998</c:v>
                </c:pt>
                <c:pt idx="387">
                  <c:v>6.1818656900000004</c:v>
                </c:pt>
                <c:pt idx="388">
                  <c:v>6.1799392800000001</c:v>
                </c:pt>
                <c:pt idx="389">
                  <c:v>6.1882641999999999</c:v>
                </c:pt>
                <c:pt idx="390">
                  <c:v>6.1824538899999997</c:v>
                </c:pt>
                <c:pt idx="391">
                  <c:v>6.1570878599999999</c:v>
                </c:pt>
                <c:pt idx="392">
                  <c:v>6.1879094200000004</c:v>
                </c:pt>
                <c:pt idx="393">
                  <c:v>6.1886617499999996</c:v>
                </c:pt>
                <c:pt idx="394">
                  <c:v>6.1558099000000004</c:v>
                </c:pt>
                <c:pt idx="395">
                  <c:v>6.1772454200000002</c:v>
                </c:pt>
                <c:pt idx="396">
                  <c:v>6.1976703199999994</c:v>
                </c:pt>
                <c:pt idx="397">
                  <c:v>6.1779455199999997</c:v>
                </c:pt>
                <c:pt idx="398">
                  <c:v>6.1750172399999999</c:v>
                </c:pt>
                <c:pt idx="399">
                  <c:v>6.1851978000000001</c:v>
                </c:pt>
                <c:pt idx="400">
                  <c:v>6.1803302600000007</c:v>
                </c:pt>
                <c:pt idx="401">
                  <c:v>6.1708502099999993</c:v>
                </c:pt>
                <c:pt idx="402">
                  <c:v>6.1623747</c:v>
                </c:pt>
                <c:pt idx="403">
                  <c:v>6.1827751999999991</c:v>
                </c:pt>
                <c:pt idx="404">
                  <c:v>6.1761049800000007</c:v>
                </c:pt>
                <c:pt idx="405">
                  <c:v>6.1582785600000003</c:v>
                </c:pt>
                <c:pt idx="406">
                  <c:v>6.16464064</c:v>
                </c:pt>
                <c:pt idx="407">
                  <c:v>6.1832211300000006</c:v>
                </c:pt>
                <c:pt idx="408">
                  <c:v>6.1654017000000003</c:v>
                </c:pt>
                <c:pt idx="409">
                  <c:v>6.1437173700000001</c:v>
                </c:pt>
                <c:pt idx="410">
                  <c:v>6.1773094000000004</c:v>
                </c:pt>
                <c:pt idx="411">
                  <c:v>6.1762518000000002</c:v>
                </c:pt>
                <c:pt idx="412">
                  <c:v>6.1471017999999997</c:v>
                </c:pt>
                <c:pt idx="413">
                  <c:v>6.1600597500000003</c:v>
                </c:pt>
                <c:pt idx="414">
                  <c:v>6.1758807000000004</c:v>
                </c:pt>
                <c:pt idx="415">
                  <c:v>6.1542803400000006</c:v>
                </c:pt>
                <c:pt idx="416">
                  <c:v>6.1596948600000001</c:v>
                </c:pt>
                <c:pt idx="417">
                  <c:v>6.1652391000000009</c:v>
                </c:pt>
                <c:pt idx="418">
                  <c:v>6.1697818599999996</c:v>
                </c:pt>
                <c:pt idx="419">
                  <c:v>6.1658587199999992</c:v>
                </c:pt>
                <c:pt idx="420">
                  <c:v>6.1508734199999999</c:v>
                </c:pt>
                <c:pt idx="421">
                  <c:v>6.1759363800000004</c:v>
                </c:pt>
                <c:pt idx="422">
                  <c:v>6.177608639999999</c:v>
                </c:pt>
                <c:pt idx="423">
                  <c:v>6.1467103999999999</c:v>
                </c:pt>
                <c:pt idx="424">
                  <c:v>6.1624369000000003</c:v>
                </c:pt>
                <c:pt idx="425">
                  <c:v>6.1818861599999995</c:v>
                </c:pt>
                <c:pt idx="426">
                  <c:v>6.15938973</c:v>
                </c:pt>
                <c:pt idx="427">
                  <c:v>6.1490141899999999</c:v>
                </c:pt>
                <c:pt idx="428">
                  <c:v>6.1675892000000001</c:v>
                </c:pt>
                <c:pt idx="429">
                  <c:v>6.1627378400000001</c:v>
                </c:pt>
                <c:pt idx="430">
                  <c:v>6.1486406599999999</c:v>
                </c:pt>
                <c:pt idx="431">
                  <c:v>6.1532374399999998</c:v>
                </c:pt>
                <c:pt idx="432">
                  <c:v>6.1670102399999998</c:v>
                </c:pt>
                <c:pt idx="433">
                  <c:v>6.15943445</c:v>
                </c:pt>
                <c:pt idx="434">
                  <c:v>6.1472734999999998</c:v>
                </c:pt>
                <c:pt idx="435">
                  <c:v>6.1517338299999995</c:v>
                </c:pt>
                <c:pt idx="436">
                  <c:v>6.1674227300000002</c:v>
                </c:pt>
                <c:pt idx="437">
                  <c:v>6.1543355200000001</c:v>
                </c:pt>
                <c:pt idx="438">
                  <c:v>6.1271694000000005</c:v>
                </c:pt>
                <c:pt idx="439">
                  <c:v>6.1595913599999994</c:v>
                </c:pt>
                <c:pt idx="440">
                  <c:v>6.1613869799999996</c:v>
                </c:pt>
                <c:pt idx="441">
                  <c:v>6.1295845800000004</c:v>
                </c:pt>
                <c:pt idx="442">
                  <c:v>6.1452589199999998</c:v>
                </c:pt>
                <c:pt idx="443">
                  <c:v>6.1693571399999998</c:v>
                </c:pt>
                <c:pt idx="444">
                  <c:v>6.1450674000000003</c:v>
                </c:pt>
                <c:pt idx="445">
                  <c:v>6.1467298100000001</c:v>
                </c:pt>
                <c:pt idx="446">
                  <c:v>6.1550250599999998</c:v>
                </c:pt>
                <c:pt idx="447">
                  <c:v>6.15489336</c:v>
                </c:pt>
                <c:pt idx="448">
                  <c:v>6.1537666</c:v>
                </c:pt>
                <c:pt idx="449">
                  <c:v>6.1415666399999997</c:v>
                </c:pt>
                <c:pt idx="450">
                  <c:v>6.1628495999999995</c:v>
                </c:pt>
                <c:pt idx="451">
                  <c:v>6.1635767399999999</c:v>
                </c:pt>
                <c:pt idx="452">
                  <c:v>6.1346797200000003</c:v>
                </c:pt>
                <c:pt idx="453">
                  <c:v>6.1419706500000002</c:v>
                </c:pt>
                <c:pt idx="454">
                  <c:v>6.1650260300000008</c:v>
                </c:pt>
                <c:pt idx="455">
                  <c:v>6.1426339199999997</c:v>
                </c:pt>
                <c:pt idx="456">
                  <c:v>6.1286598000000003</c:v>
                </c:pt>
                <c:pt idx="457">
                  <c:v>6.1572668400000001</c:v>
                </c:pt>
                <c:pt idx="458">
                  <c:v>6.1533571499999997</c:v>
                </c:pt>
                <c:pt idx="459">
                  <c:v>6.13098104</c:v>
                </c:pt>
                <c:pt idx="460">
                  <c:v>6.1383274999999999</c:v>
                </c:pt>
                <c:pt idx="461">
                  <c:v>6.1530159600000003</c:v>
                </c:pt>
                <c:pt idx="462">
                  <c:v>6.1454697000000005</c:v>
                </c:pt>
                <c:pt idx="463">
                  <c:v>6.1397778000000001</c:v>
                </c:pt>
                <c:pt idx="464">
                  <c:v>6.1405024799999994</c:v>
                </c:pt>
                <c:pt idx="465">
                  <c:v>6.1561044999999996</c:v>
                </c:pt>
                <c:pt idx="466">
                  <c:v>6.1486279399999999</c:v>
                </c:pt>
                <c:pt idx="467">
                  <c:v>6.1280650200000002</c:v>
                </c:pt>
                <c:pt idx="468">
                  <c:v>6.1566134999999997</c:v>
                </c:pt>
                <c:pt idx="469">
                  <c:v>6.1546902999999995</c:v>
                </c:pt>
                <c:pt idx="470">
                  <c:v>6.1230366000000007</c:v>
                </c:pt>
                <c:pt idx="471">
                  <c:v>6.1376984899999991</c:v>
                </c:pt>
                <c:pt idx="472">
                  <c:v>6.1598184399999996</c:v>
                </c:pt>
                <c:pt idx="473">
                  <c:v>6.1365654800000007</c:v>
                </c:pt>
                <c:pt idx="474">
                  <c:v>6.1354370200000004</c:v>
                </c:pt>
                <c:pt idx="475">
                  <c:v>6.1454645000000001</c:v>
                </c:pt>
                <c:pt idx="476">
                  <c:v>6.1463149600000007</c:v>
                </c:pt>
                <c:pt idx="477">
                  <c:v>6.1368698300000002</c:v>
                </c:pt>
                <c:pt idx="478">
                  <c:v>6.1311887</c:v>
                </c:pt>
                <c:pt idx="479">
                  <c:v>6.1468159999999994</c:v>
                </c:pt>
                <c:pt idx="480">
                  <c:v>6.1475311399999999</c:v>
                </c:pt>
                <c:pt idx="481">
                  <c:v>6.1316951400000006</c:v>
                </c:pt>
                <c:pt idx="482">
                  <c:v>6.1324784399999999</c:v>
                </c:pt>
                <c:pt idx="483">
                  <c:v>6.1507952499999998</c:v>
                </c:pt>
                <c:pt idx="484">
                  <c:v>6.1294296699999995</c:v>
                </c:pt>
                <c:pt idx="485">
                  <c:v>6.1145288400000002</c:v>
                </c:pt>
                <c:pt idx="486">
                  <c:v>6.1448955600000001</c:v>
                </c:pt>
                <c:pt idx="487">
                  <c:v>6.1437630199999997</c:v>
                </c:pt>
                <c:pt idx="488">
                  <c:v>6.1122694499999994</c:v>
                </c:pt>
                <c:pt idx="489">
                  <c:v>6.1351114000000004</c:v>
                </c:pt>
                <c:pt idx="490">
                  <c:v>6.1497825599999993</c:v>
                </c:pt>
                <c:pt idx="491">
                  <c:v>6.1312052099999992</c:v>
                </c:pt>
                <c:pt idx="492">
                  <c:v>6.13106214</c:v>
                </c:pt>
                <c:pt idx="493">
                  <c:v>6.1327612499999997</c:v>
                </c:pt>
                <c:pt idx="494">
                  <c:v>6.1409070299999993</c:v>
                </c:pt>
                <c:pt idx="495">
                  <c:v>6.1379984500000004</c:v>
                </c:pt>
                <c:pt idx="496">
                  <c:v>6.1166086799999997</c:v>
                </c:pt>
                <c:pt idx="497">
                  <c:v>6.1468461999999997</c:v>
                </c:pt>
                <c:pt idx="498">
                  <c:v>6.1440037499999995</c:v>
                </c:pt>
                <c:pt idx="499">
                  <c:v>6.1124997600000004</c:v>
                </c:pt>
                <c:pt idx="500">
                  <c:v>6.1279992000000005</c:v>
                </c:pt>
                <c:pt idx="501">
                  <c:v>6.1463195700000002</c:v>
                </c:pt>
                <c:pt idx="502">
                  <c:v>6.1212689999999998</c:v>
                </c:pt>
                <c:pt idx="503">
                  <c:v>6.1192845599999997</c:v>
                </c:pt>
                <c:pt idx="504">
                  <c:v>6.1366095200000004</c:v>
                </c:pt>
                <c:pt idx="505">
                  <c:v>6.13094508</c:v>
                </c:pt>
                <c:pt idx="506">
                  <c:v>6.1160906399999995</c:v>
                </c:pt>
                <c:pt idx="507">
                  <c:v>6.1160115500000005</c:v>
                </c:pt>
                <c:pt idx="508">
                  <c:v>6.1314860499999995</c:v>
                </c:pt>
                <c:pt idx="509">
                  <c:v>6.1285142800000001</c:v>
                </c:pt>
                <c:pt idx="510">
                  <c:v>6.1164912699999991</c:v>
                </c:pt>
                <c:pt idx="511">
                  <c:v>6.1172625699999994</c:v>
                </c:pt>
                <c:pt idx="512">
                  <c:v>6.1372488000000001</c:v>
                </c:pt>
                <c:pt idx="513">
                  <c:v>6.1251628799999995</c:v>
                </c:pt>
                <c:pt idx="514">
                  <c:v>6.1039685000000006</c:v>
                </c:pt>
                <c:pt idx="515">
                  <c:v>6.1377113599999999</c:v>
                </c:pt>
                <c:pt idx="516">
                  <c:v>6.1375588400000005</c:v>
                </c:pt>
                <c:pt idx="517">
                  <c:v>6.1062143999999998</c:v>
                </c:pt>
                <c:pt idx="518">
                  <c:v>6.1253287200000006</c:v>
                </c:pt>
                <c:pt idx="519">
                  <c:v>6.1389335200000001</c:v>
                </c:pt>
                <c:pt idx="520">
                  <c:v>6.1176902399999991</c:v>
                </c:pt>
                <c:pt idx="521">
                  <c:v>6.1176062099999999</c:v>
                </c:pt>
                <c:pt idx="522">
                  <c:v>6.1210547999999996</c:v>
                </c:pt>
                <c:pt idx="523">
                  <c:v>6.1227356400000001</c:v>
                </c:pt>
                <c:pt idx="524">
                  <c:v>6.1199009100000001</c:v>
                </c:pt>
                <c:pt idx="525">
                  <c:v>6.1013592000000001</c:v>
                </c:pt>
                <c:pt idx="526">
                  <c:v>6.1314362400000002</c:v>
                </c:pt>
                <c:pt idx="527">
                  <c:v>6.1340953800000007</c:v>
                </c:pt>
                <c:pt idx="528">
                  <c:v>6.1027405999999997</c:v>
                </c:pt>
                <c:pt idx="529">
                  <c:v>6.11357544</c:v>
                </c:pt>
                <c:pt idx="530">
                  <c:v>6.1281343499999998</c:v>
                </c:pt>
                <c:pt idx="531">
                  <c:v>6.1077778399999998</c:v>
                </c:pt>
                <c:pt idx="532">
                  <c:v>6.1021349999999996</c:v>
                </c:pt>
                <c:pt idx="533">
                  <c:v>6.1221092800000001</c:v>
                </c:pt>
                <c:pt idx="534">
                  <c:v>6.1237826000000002</c:v>
                </c:pt>
                <c:pt idx="535">
                  <c:v>6.1016774399999996</c:v>
                </c:pt>
                <c:pt idx="536">
                  <c:v>6.1134109600000004</c:v>
                </c:pt>
                <c:pt idx="537">
                  <c:v>6.1278826000000004</c:v>
                </c:pt>
                <c:pt idx="538">
                  <c:v>6.1130326400000001</c:v>
                </c:pt>
                <c:pt idx="539">
                  <c:v>6.11111556</c:v>
                </c:pt>
                <c:pt idx="540">
                  <c:v>6.1109593599999998</c:v>
                </c:pt>
                <c:pt idx="541">
                  <c:v>6.1198714499999998</c:v>
                </c:pt>
                <c:pt idx="542">
                  <c:v>6.1133861999999999</c:v>
                </c:pt>
                <c:pt idx="543">
                  <c:v>6.0894843200000004</c:v>
                </c:pt>
                <c:pt idx="544">
                  <c:v>6.115742860000001</c:v>
                </c:pt>
                <c:pt idx="545">
                  <c:v>6.1183898399999999</c:v>
                </c:pt>
                <c:pt idx="546">
                  <c:v>6.0862836800000002</c:v>
                </c:pt>
                <c:pt idx="547">
                  <c:v>6.1043813999999994</c:v>
                </c:pt>
                <c:pt idx="548">
                  <c:v>6.1179101999999999</c:v>
                </c:pt>
                <c:pt idx="549">
                  <c:v>6.0967672400000001</c:v>
                </c:pt>
                <c:pt idx="550">
                  <c:v>6.0993464400000006</c:v>
                </c:pt>
                <c:pt idx="551">
                  <c:v>6.1109769499999995</c:v>
                </c:pt>
                <c:pt idx="552">
                  <c:v>6.104501</c:v>
                </c:pt>
                <c:pt idx="553">
                  <c:v>6.0979599599999998</c:v>
                </c:pt>
                <c:pt idx="554">
                  <c:v>6.0832175199999998</c:v>
                </c:pt>
                <c:pt idx="555">
                  <c:v>6.1113119200000003</c:v>
                </c:pt>
                <c:pt idx="556">
                  <c:v>6.1102389600000002</c:v>
                </c:pt>
                <c:pt idx="557">
                  <c:v>6.0854131999999996</c:v>
                </c:pt>
                <c:pt idx="558">
                  <c:v>6.0907202100000006</c:v>
                </c:pt>
                <c:pt idx="559">
                  <c:v>6.1197695999999997</c:v>
                </c:pt>
                <c:pt idx="560">
                  <c:v>6.1004170000000002</c:v>
                </c:pt>
                <c:pt idx="561">
                  <c:v>6.0856897499999993</c:v>
                </c:pt>
                <c:pt idx="562">
                  <c:v>6.1119258500000004</c:v>
                </c:pt>
                <c:pt idx="563">
                  <c:v>6.1062342000000003</c:v>
                </c:pt>
                <c:pt idx="564">
                  <c:v>6.0815042400000001</c:v>
                </c:pt>
                <c:pt idx="565">
                  <c:v>6.0932375800000003</c:v>
                </c:pt>
                <c:pt idx="566">
                  <c:v>6.1058091499999998</c:v>
                </c:pt>
                <c:pt idx="567">
                  <c:v>6.0910272399999998</c:v>
                </c:pt>
                <c:pt idx="568">
                  <c:v>6.0872948500000001</c:v>
                </c:pt>
                <c:pt idx="569">
                  <c:v>6.0898599300000003</c:v>
                </c:pt>
                <c:pt idx="570">
                  <c:v>6.0932655999999996</c:v>
                </c:pt>
                <c:pt idx="571">
                  <c:v>6.0895337499999993</c:v>
                </c:pt>
                <c:pt idx="572">
                  <c:v>6.0721069700000001</c:v>
                </c:pt>
                <c:pt idx="573">
                  <c:v>6.1027655599999999</c:v>
                </c:pt>
                <c:pt idx="574">
                  <c:v>6.1016906800000008</c:v>
                </c:pt>
                <c:pt idx="575">
                  <c:v>6.0698072400000003</c:v>
                </c:pt>
                <c:pt idx="576">
                  <c:v>6.0813821199999998</c:v>
                </c:pt>
                <c:pt idx="577">
                  <c:v>6.0976254299999999</c:v>
                </c:pt>
                <c:pt idx="578">
                  <c:v>6.082028629999999</c:v>
                </c:pt>
                <c:pt idx="579">
                  <c:v>6.0727223200000005</c:v>
                </c:pt>
                <c:pt idx="580">
                  <c:v>6.0898647200000005</c:v>
                </c:pt>
                <c:pt idx="581">
                  <c:v>6.0860693499999998</c:v>
                </c:pt>
                <c:pt idx="582">
                  <c:v>6.0813679499999997</c:v>
                </c:pt>
                <c:pt idx="583">
                  <c:v>6.0739473400000001</c:v>
                </c:pt>
                <c:pt idx="584">
                  <c:v>6.0937290700000002</c:v>
                </c:pt>
                <c:pt idx="585">
                  <c:v>6.0899341800000002</c:v>
                </c:pt>
                <c:pt idx="586">
                  <c:v>6.0743577000000002</c:v>
                </c:pt>
                <c:pt idx="587">
                  <c:v>6.0769101400000007</c:v>
                </c:pt>
                <c:pt idx="588">
                  <c:v>6.0975819000000007</c:v>
                </c:pt>
                <c:pt idx="589">
                  <c:v>6.0819440400000007</c:v>
                </c:pt>
                <c:pt idx="590">
                  <c:v>6.0637284500000002</c:v>
                </c:pt>
                <c:pt idx="591">
                  <c:v>6.0925403999999999</c:v>
                </c:pt>
                <c:pt idx="592">
                  <c:v>6.0895858799999996</c:v>
                </c:pt>
                <c:pt idx="593">
                  <c:v>6.05773224</c:v>
                </c:pt>
                <c:pt idx="594">
                  <c:v>6.0766399800000004</c:v>
                </c:pt>
                <c:pt idx="595">
                  <c:v>6.0891393899999997</c:v>
                </c:pt>
                <c:pt idx="596">
                  <c:v>6.0762338400000004</c:v>
                </c:pt>
                <c:pt idx="597">
                  <c:v>6.07613103</c:v>
                </c:pt>
                <c:pt idx="598">
                  <c:v>6.0777695999999999</c:v>
                </c:pt>
                <c:pt idx="599">
                  <c:v>6.0757229400000003</c:v>
                </c:pt>
                <c:pt idx="600">
                  <c:v>6.0692904299999997</c:v>
                </c:pt>
                <c:pt idx="601">
                  <c:v>6.0600807999999997</c:v>
                </c:pt>
                <c:pt idx="602">
                  <c:v>6.0851507399999996</c:v>
                </c:pt>
                <c:pt idx="603">
                  <c:v>6.0850444199999991</c:v>
                </c:pt>
                <c:pt idx="604">
                  <c:v>6.0586698200000004</c:v>
                </c:pt>
                <c:pt idx="605">
                  <c:v>6.0710793000000001</c:v>
                </c:pt>
                <c:pt idx="606">
                  <c:v>6.0880667400000004</c:v>
                </c:pt>
                <c:pt idx="607">
                  <c:v>6.0671898100000003</c:v>
                </c:pt>
                <c:pt idx="608">
                  <c:v>6.0552137399999992</c:v>
                </c:pt>
                <c:pt idx="609">
                  <c:v>6.0758044599999996</c:v>
                </c:pt>
                <c:pt idx="610">
                  <c:v>6.0702822599999999</c:v>
                </c:pt>
                <c:pt idx="611">
                  <c:v>6.0556708500000003</c:v>
                </c:pt>
                <c:pt idx="612">
                  <c:v>6.0626495999999994</c:v>
                </c:pt>
                <c:pt idx="613">
                  <c:v>6.0760740799999997</c:v>
                </c:pt>
                <c:pt idx="614">
                  <c:v>6.0677813599999997</c:v>
                </c:pt>
                <c:pt idx="615">
                  <c:v>6.059423999999999</c:v>
                </c:pt>
                <c:pt idx="616">
                  <c:v>6.0584159999999994</c:v>
                </c:pt>
                <c:pt idx="617">
                  <c:v>6.0780727700000003</c:v>
                </c:pt>
                <c:pt idx="618">
                  <c:v>6.0643093800000001</c:v>
                </c:pt>
                <c:pt idx="619">
                  <c:v>6.0497168400000003</c:v>
                </c:pt>
                <c:pt idx="620">
                  <c:v>6.0765705000000008</c:v>
                </c:pt>
                <c:pt idx="621">
                  <c:v>6.0727890799999997</c:v>
                </c:pt>
                <c:pt idx="622">
                  <c:v>6.0374883199999996</c:v>
                </c:pt>
                <c:pt idx="623">
                  <c:v>6.0544913199999995</c:v>
                </c:pt>
                <c:pt idx="624">
                  <c:v>6.0741216900000001</c:v>
                </c:pt>
                <c:pt idx="625">
                  <c:v>6.0558727999999995</c:v>
                </c:pt>
                <c:pt idx="626">
                  <c:v>6.0642000000000005</c:v>
                </c:pt>
              </c:numCache>
            </c:numRef>
          </c:yVal>
          <c:smooth val="1"/>
        </c:ser>
        <c:ser>
          <c:idx val="13"/>
          <c:order val="13"/>
          <c:tx>
            <c:v>140.9 C - Test 2</c:v>
          </c:tx>
          <c:spPr>
            <a:ln w="19050" cap="rnd">
              <a:solidFill>
                <a:schemeClr val="accent2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CHS_23Dec2015!$AQ$27:$AQ$653</c:f>
              <c:numCache>
                <c:formatCode>General</c:formatCode>
                <c:ptCount val="627"/>
                <c:pt idx="0">
                  <c:v>0</c:v>
                </c:pt>
                <c:pt idx="1">
                  <c:v>9.0004050243050904E-3</c:v>
                </c:pt>
                <c:pt idx="2">
                  <c:v>2.5003125520928253E-2</c:v>
                </c:pt>
                <c:pt idx="3">
                  <c:v>4.1008407298075485E-2</c:v>
                </c:pt>
                <c:pt idx="4">
                  <c:v>5.7016251175736145E-2</c:v>
                </c:pt>
                <c:pt idx="5">
                  <c:v>7.2025932448327737E-2</c:v>
                </c:pt>
                <c:pt idx="6">
                  <c:v>8.8038742730735475E-2</c:v>
                </c:pt>
                <c:pt idx="7">
                  <c:v>0.10405411752474159</c:v>
                </c:pt>
                <c:pt idx="8">
                  <c:v>0.11907086122215037</c:v>
                </c:pt>
                <c:pt idx="9">
                  <c:v>0.13609256393415478</c:v>
                </c:pt>
                <c:pt idx="10">
                  <c:v>0.15111411989516307</c:v>
                </c:pt>
                <c:pt idx="11">
                  <c:v>0.16814127825381806</c:v>
                </c:pt>
                <c:pt idx="12">
                  <c:v>0.18316764956368922</c:v>
                </c:pt>
                <c:pt idx="13">
                  <c:v>0.20020026706730792</c:v>
                </c:pt>
                <c:pt idx="14">
                  <c:v>0.2152314568142733</c:v>
                </c:pt>
                <c:pt idx="15">
                  <c:v>0.23126721659287056</c:v>
                </c:pt>
                <c:pt idx="16">
                  <c:v>0.24730554823979758</c:v>
                </c:pt>
                <c:pt idx="17">
                  <c:v>0.2643490945417511</c:v>
                </c:pt>
                <c:pt idx="18">
                  <c:v>0.27938993043949018</c:v>
                </c:pt>
                <c:pt idx="19">
                  <c:v>0.29643894640155954</c:v>
                </c:pt>
                <c:pt idx="20">
                  <c:v>0.31148461001893313</c:v>
                </c:pt>
                <c:pt idx="21">
                  <c:v>0.32653253769690194</c:v>
                </c:pt>
                <c:pt idx="22">
                  <c:v>0.3435895935900819</c:v>
                </c:pt>
                <c:pt idx="23">
                  <c:v>0.35964595144050493</c:v>
                </c:pt>
                <c:pt idx="24">
                  <c:v>0.37570488777122879</c:v>
                </c:pt>
                <c:pt idx="25">
                  <c:v>0.39076248310170764</c:v>
                </c:pt>
                <c:pt idx="26">
                  <c:v>0.40783049918707814</c:v>
                </c:pt>
                <c:pt idx="27">
                  <c:v>0.42389717592997334</c:v>
                </c:pt>
                <c:pt idx="28">
                  <c:v>0.4399664344687097</c:v>
                </c:pt>
                <c:pt idx="29">
                  <c:v>0.45503370988180536</c:v>
                </c:pt>
                <c:pt idx="30">
                  <c:v>0.47211270025359831</c:v>
                </c:pt>
                <c:pt idx="31">
                  <c:v>0.48718482037678218</c:v>
                </c:pt>
                <c:pt idx="32">
                  <c:v>0.50326425280746767</c:v>
                </c:pt>
                <c:pt idx="33">
                  <c:v>0.5193462711354182</c:v>
                </c:pt>
                <c:pt idx="34">
                  <c:v>0.53543087619251872</c:v>
                </c:pt>
                <c:pt idx="35">
                  <c:v>0.55151806881101106</c:v>
                </c:pt>
                <c:pt idx="36">
                  <c:v>0.5676078498235837</c:v>
                </c:pt>
                <c:pt idx="37">
                  <c:v>0.58370022006329314</c:v>
                </c:pt>
                <c:pt idx="38">
                  <c:v>0.59979518036359836</c:v>
                </c:pt>
                <c:pt idx="39">
                  <c:v>0.61589273155839463</c:v>
                </c:pt>
                <c:pt idx="40">
                  <c:v>0.63199287448193475</c:v>
                </c:pt>
                <c:pt idx="41">
                  <c:v>0.64809560996891968</c:v>
                </c:pt>
                <c:pt idx="42">
                  <c:v>0.66420093885440878</c:v>
                </c:pt>
                <c:pt idx="43">
                  <c:v>0.68030886197390972</c:v>
                </c:pt>
                <c:pt idx="44">
                  <c:v>0.69641938016328919</c:v>
                </c:pt>
                <c:pt idx="45">
                  <c:v>0.71253249425886267</c:v>
                </c:pt>
                <c:pt idx="46">
                  <c:v>0.72864820509731643</c:v>
                </c:pt>
                <c:pt idx="47">
                  <c:v>0.74476651351574152</c:v>
                </c:pt>
                <c:pt idx="48">
                  <c:v>0.7608874203516669</c:v>
                </c:pt>
                <c:pt idx="49">
                  <c:v>0.77600313114635922</c:v>
                </c:pt>
                <c:pt idx="50">
                  <c:v>0.79313703262802804</c:v>
                </c:pt>
                <c:pt idx="51">
                  <c:v>0.80825761933559837</c:v>
                </c:pt>
                <c:pt idx="52">
                  <c:v>0.82539704863456176</c:v>
                </c:pt>
                <c:pt idx="53">
                  <c:v>0.8405225144016959</c:v>
                </c:pt>
                <c:pt idx="54">
                  <c:v>0.85665886661260049</c:v>
                </c:pt>
                <c:pt idx="55">
                  <c:v>0.87279782306235543</c:v>
                </c:pt>
                <c:pt idx="56">
                  <c:v>0.88994831870327462</c:v>
                </c:pt>
                <c:pt idx="57">
                  <c:v>0.90508355204178703</c:v>
                </c:pt>
                <c:pt idx="58">
                  <c:v>0.92022107647994922</c:v>
                </c:pt>
                <c:pt idx="59">
                  <c:v>0.93737970807071547</c:v>
                </c:pt>
                <c:pt idx="60">
                  <c:v>0.95454128435313845</c:v>
                </c:pt>
                <c:pt idx="61">
                  <c:v>0.96968629788640026</c:v>
                </c:pt>
                <c:pt idx="62">
                  <c:v>0.98483360548144061</c:v>
                </c:pt>
                <c:pt idx="63">
                  <c:v>1.0020033282325993</c:v>
                </c:pt>
                <c:pt idx="64">
                  <c:v>1.0181657607138597</c:v>
                </c:pt>
                <c:pt idx="65">
                  <c:v>1.0343308058596443</c:v>
                </c:pt>
                <c:pt idx="66">
                  <c:v>1.0504984645147437</c:v>
                </c:pt>
                <c:pt idx="67">
                  <c:v>1.0666687375244042</c:v>
                </c:pt>
                <c:pt idx="68">
                  <c:v>1.0828416257342359</c:v>
                </c:pt>
                <c:pt idx="69">
                  <c:v>1.0990171299903055</c:v>
                </c:pt>
                <c:pt idx="70">
                  <c:v>1.1151952511390557</c:v>
                </c:pt>
                <c:pt idx="71">
                  <c:v>1.1313759900273404</c:v>
                </c:pt>
                <c:pt idx="72">
                  <c:v>1.1475593475024586</c:v>
                </c:pt>
                <c:pt idx="73">
                  <c:v>1.1627336240979385</c:v>
                </c:pt>
                <c:pt idx="74">
                  <c:v>1.1799339216043125</c:v>
                </c:pt>
                <c:pt idx="75">
                  <c:v>1.1961251399276591</c:v>
                </c:pt>
                <c:pt idx="76">
                  <c:v>1.2123189802310612</c:v>
                </c:pt>
                <c:pt idx="77">
                  <c:v>1.2285154433638434</c:v>
                </c:pt>
                <c:pt idx="78">
                  <c:v>1.2447145301757434</c:v>
                </c:pt>
                <c:pt idx="79">
                  <c:v>1.2599035576515161</c:v>
                </c:pt>
                <c:pt idx="80">
                  <c:v>1.2771205782380028</c:v>
                </c:pt>
                <c:pt idx="81">
                  <c:v>1.2923145290489602</c:v>
                </c:pt>
                <c:pt idx="82">
                  <c:v>1.3095371312240949</c:v>
                </c:pt>
                <c:pt idx="83">
                  <c:v>1.3247360085629478</c:v>
                </c:pt>
                <c:pt idx="84">
                  <c:v>1.3419641959468966</c:v>
                </c:pt>
                <c:pt idx="85">
                  <c:v>1.3571680030094746</c:v>
                </c:pt>
                <c:pt idx="86">
                  <c:v>1.3733879454642333</c:v>
                </c:pt>
                <c:pt idx="87">
                  <c:v>1.3906245174569221</c:v>
                </c:pt>
                <c:pt idx="88">
                  <c:v>1.405835725104023</c:v>
                </c:pt>
                <c:pt idx="89">
                  <c:v>1.4230778913713649</c:v>
                </c:pt>
                <c:pt idx="90">
                  <c:v>1.4382940367453418</c:v>
                </c:pt>
                <c:pt idx="91">
                  <c:v>1.4555418009198529</c:v>
                </c:pt>
                <c:pt idx="92">
                  <c:v>1.4707628872274288</c:v>
                </c:pt>
                <c:pt idx="93">
                  <c:v>1.4880162529451653</c:v>
                </c:pt>
                <c:pt idx="94">
                  <c:v>1.504257434526828</c:v>
                </c:pt>
                <c:pt idx="95">
                  <c:v>1.5205012542967613</c:v>
                </c:pt>
                <c:pt idx="96">
                  <c:v>1.5357322321042073</c:v>
                </c:pt>
                <c:pt idx="97">
                  <c:v>1.5529968118307429</c:v>
                </c:pt>
                <c:pt idx="98">
                  <c:v>1.5692485513104937</c:v>
                </c:pt>
                <c:pt idx="99">
                  <c:v>1.5855029324099323</c:v>
                </c:pt>
                <c:pt idx="100">
                  <c:v>1.6017599559879332</c:v>
                </c:pt>
                <c:pt idx="101">
                  <c:v>1.6170033162637913</c:v>
                </c:pt>
                <c:pt idx="102">
                  <c:v>1.6332654620897609</c:v>
                </c:pt>
                <c:pt idx="103">
                  <c:v>1.6495302529197504</c:v>
                </c:pt>
                <c:pt idx="104">
                  <c:v>1.6668144922783248</c:v>
                </c:pt>
                <c:pt idx="105">
                  <c:v>1.6820677730343601</c:v>
                </c:pt>
                <c:pt idx="106">
                  <c:v>1.6983405040413375</c:v>
                </c:pt>
                <c:pt idx="107">
                  <c:v>1.7146158834970515</c:v>
                </c:pt>
                <c:pt idx="108">
                  <c:v>1.7319113770467254</c:v>
                </c:pt>
                <c:pt idx="109">
                  <c:v>1.7471745912039864</c:v>
                </c:pt>
                <c:pt idx="110">
                  <c:v>1.7644757173469094</c:v>
                </c:pt>
                <c:pt idx="111">
                  <c:v>1.7797439030580637</c:v>
                </c:pt>
                <c:pt idx="112">
                  <c:v>1.7960325376992869</c:v>
                </c:pt>
                <c:pt idx="113">
                  <c:v>1.8123238259689294</c:v>
                </c:pt>
                <c:pt idx="114">
                  <c:v>1.8286177687317753</c:v>
                </c:pt>
                <c:pt idx="115">
                  <c:v>1.8449143668529855</c:v>
                </c:pt>
                <c:pt idx="116">
                  <c:v>1.8612136211981904</c:v>
                </c:pt>
                <c:pt idx="117">
                  <c:v>1.8775155326333979</c:v>
                </c:pt>
                <c:pt idx="118">
                  <c:v>1.8928009885518911</c:v>
                </c:pt>
                <c:pt idx="119">
                  <c:v>1.9101273302401176</c:v>
                </c:pt>
                <c:pt idx="120">
                  <c:v>1.9254177722146468</c:v>
                </c:pt>
                <c:pt idx="121">
                  <c:v>1.9427497666098434</c:v>
                </c:pt>
                <c:pt idx="122">
                  <c:v>1.9590649765004149</c:v>
                </c:pt>
                <c:pt idx="123">
                  <c:v>1.9753828486860998</c:v>
                </c:pt>
                <c:pt idx="124">
                  <c:v>1.991703384035878</c:v>
                </c:pt>
                <c:pt idx="125">
                  <c:v>2.0080265834191988</c:v>
                </c:pt>
                <c:pt idx="126">
                  <c:v>2.0233320030981732</c:v>
                </c:pt>
                <c:pt idx="127">
                  <c:v>2.0406809777662618</c:v>
                </c:pt>
                <c:pt idx="128">
                  <c:v>2.0559913965361205</c:v>
                </c:pt>
                <c:pt idx="129">
                  <c:v>2.0723250940111111</c:v>
                </c:pt>
                <c:pt idx="130">
                  <c:v>2.0886614598186659</c:v>
                </c:pt>
                <c:pt idx="131">
                  <c:v>2.1050004948307675</c:v>
                </c:pt>
                <c:pt idx="132">
                  <c:v>2.1213421999197788</c:v>
                </c:pt>
                <c:pt idx="133">
                  <c:v>2.1376865759585395</c:v>
                </c:pt>
                <c:pt idx="134">
                  <c:v>2.1540336238202791</c:v>
                </c:pt>
                <c:pt idx="135">
                  <c:v>2.1703833443786582</c:v>
                </c:pt>
                <c:pt idx="136">
                  <c:v>2.1867357385077999</c:v>
                </c:pt>
                <c:pt idx="137">
                  <c:v>2.2030908070822091</c:v>
                </c:pt>
                <c:pt idx="138">
                  <c:v>2.2194485509768667</c:v>
                </c:pt>
                <c:pt idx="139">
                  <c:v>2.2358089710671378</c:v>
                </c:pt>
                <c:pt idx="140">
                  <c:v>2.2511492962098427</c:v>
                </c:pt>
                <c:pt idx="141">
                  <c:v>2.2685378433382621</c:v>
                </c:pt>
                <c:pt idx="142">
                  <c:v>2.2838831904034076</c:v>
                </c:pt>
                <c:pt idx="143">
                  <c:v>2.301277430907291</c:v>
                </c:pt>
                <c:pt idx="144">
                  <c:v>2.3166278031839584</c:v>
                </c:pt>
                <c:pt idx="145">
                  <c:v>2.3340277407927887</c:v>
                </c:pt>
                <c:pt idx="146">
                  <c:v>2.349383141573326</c:v>
                </c:pt>
                <c:pt idx="147">
                  <c:v>2.3667887800202507</c:v>
                </c:pt>
                <c:pt idx="148">
                  <c:v>2.3821492126002313</c:v>
                </c:pt>
                <c:pt idx="149">
                  <c:v>2.3985362750511312</c:v>
                </c:pt>
                <c:pt idx="150">
                  <c:v>2.4149260233003069</c:v>
                </c:pt>
                <c:pt idx="151">
                  <c:v>2.4323430746375529</c:v>
                </c:pt>
                <c:pt idx="152">
                  <c:v>2.4477135807161061</c:v>
                </c:pt>
                <c:pt idx="153">
                  <c:v>2.4651363441129339</c:v>
                </c:pt>
                <c:pt idx="154">
                  <c:v>2.4815370124769354</c:v>
                </c:pt>
                <c:pt idx="155">
                  <c:v>2.496915082354433</c:v>
                </c:pt>
                <c:pt idx="156">
                  <c:v>2.5133209638997447</c:v>
                </c:pt>
                <c:pt idx="157">
                  <c:v>2.5297295374162085</c:v>
                </c:pt>
                <c:pt idx="158">
                  <c:v>2.5471665973669477</c:v>
                </c:pt>
                <c:pt idx="159">
                  <c:v>2.562554763897273</c:v>
                </c:pt>
                <c:pt idx="160">
                  <c:v>2.5799975490412557</c:v>
                </c:pt>
                <c:pt idx="161">
                  <c:v>2.5953907688714346</c:v>
                </c:pt>
                <c:pt idx="162">
                  <c:v>2.6128392829694551</c:v>
                </c:pt>
                <c:pt idx="163">
                  <c:v>2.628237559419472</c:v>
                </c:pt>
                <c:pt idx="164">
                  <c:v>2.645691806236032</c:v>
                </c:pt>
                <c:pt idx="165">
                  <c:v>2.6610951426291418</c:v>
                </c:pt>
                <c:pt idx="166">
                  <c:v>2.6775279836989299</c:v>
                </c:pt>
                <c:pt idx="167">
                  <c:v>2.693963525595203</c:v>
                </c:pt>
                <c:pt idx="168">
                  <c:v>2.7104017692058862</c:v>
                </c:pt>
                <c:pt idx="169">
                  <c:v>2.7268427154193775</c:v>
                </c:pt>
                <c:pt idx="170">
                  <c:v>2.743286365124467</c:v>
                </c:pt>
                <c:pt idx="171">
                  <c:v>2.7597327192104295</c:v>
                </c:pt>
                <c:pt idx="172">
                  <c:v>2.7751536330843418</c:v>
                </c:pt>
                <c:pt idx="173">
                  <c:v>2.7926335440841275</c:v>
                </c:pt>
                <c:pt idx="174">
                  <c:v>2.8090880166525611</c:v>
                </c:pt>
                <c:pt idx="175">
                  <c:v>2.8255451971632652</c:v>
                </c:pt>
                <c:pt idx="176">
                  <c:v>2.8409762640464091</c:v>
                </c:pt>
                <c:pt idx="177">
                  <c:v>2.8584676855776729</c:v>
                </c:pt>
                <c:pt idx="178">
                  <c:v>2.87390383398058</c:v>
                </c:pt>
                <c:pt idx="179">
                  <c:v>2.8914010164642243</c:v>
                </c:pt>
                <c:pt idx="180">
                  <c:v>2.9068422497347313</c:v>
                </c:pt>
                <c:pt idx="181">
                  <c:v>2.9243451969668466</c:v>
                </c:pt>
                <c:pt idx="182">
                  <c:v>2.9397915184561119</c:v>
                </c:pt>
                <c:pt idx="183">
                  <c:v>2.9562702249149413</c:v>
                </c:pt>
                <c:pt idx="184">
                  <c:v>2.972751647299003</c:v>
                </c:pt>
                <c:pt idx="185">
                  <c:v>2.9892357865036678</c:v>
                </c:pt>
                <c:pt idx="186">
                  <c:v>3.0057226434247961</c:v>
                </c:pt>
                <c:pt idx="187">
                  <c:v>3.0222122189586438</c:v>
                </c:pt>
                <c:pt idx="188">
                  <c:v>3.0397353727588494</c:v>
                </c:pt>
                <c:pt idx="189">
                  <c:v>3.0551995294518819</c:v>
                </c:pt>
                <c:pt idx="190">
                  <c:v>3.07169726620605</c:v>
                </c:pt>
                <c:pt idx="191">
                  <c:v>3.0881977251625061</c:v>
                </c:pt>
                <c:pt idx="192">
                  <c:v>3.1047009072197391</c:v>
                </c:pt>
                <c:pt idx="193">
                  <c:v>3.1212068132767161</c:v>
                </c:pt>
                <c:pt idx="194">
                  <c:v>3.1366835749500015</c:v>
                </c:pt>
                <c:pt idx="195">
                  <c:v>3.1542268009878645</c:v>
                </c:pt>
                <c:pt idx="196">
                  <c:v>3.1697086743254563</c:v>
                </c:pt>
                <c:pt idx="197">
                  <c:v>3.1872576954964189</c:v>
                </c:pt>
                <c:pt idx="198">
                  <c:v>3.2027446838759936</c:v>
                </c:pt>
                <c:pt idx="199">
                  <c:v>3.2192667822200689</c:v>
                </c:pt>
                <c:pt idx="200">
                  <c:v>3.2357916108125697</c:v>
                </c:pt>
                <c:pt idx="201">
                  <c:v>3.2533522337433207</c:v>
                </c:pt>
                <c:pt idx="202">
                  <c:v>3.2688494623532902</c:v>
                </c:pt>
                <c:pt idx="203">
                  <c:v>3.2853824871078268</c:v>
                </c:pt>
                <c:pt idx="204">
                  <c:v>3.301918245723424</c:v>
                </c:pt>
                <c:pt idx="205">
                  <c:v>3.319490485764093</c:v>
                </c:pt>
                <c:pt idx="206">
                  <c:v>3.3349979681554074</c:v>
                </c:pt>
                <c:pt idx="207">
                  <c:v>3.3525760225168573</c:v>
                </c:pt>
                <c:pt idx="208">
                  <c:v>3.3680886368888698</c:v>
                </c:pt>
                <c:pt idx="209">
                  <c:v>3.3846380783829866</c:v>
                </c:pt>
                <c:pt idx="210">
                  <c:v>3.4011902591705958</c:v>
                </c:pt>
                <c:pt idx="211">
                  <c:v>3.4177451801586511</c:v>
                </c:pt>
                <c:pt idx="212">
                  <c:v>3.4343028422546018</c:v>
                </c:pt>
                <c:pt idx="213">
                  <c:v>3.450863246366302</c:v>
                </c:pt>
                <c:pt idx="214">
                  <c:v>3.4674263934021026</c:v>
                </c:pt>
                <c:pt idx="215">
                  <c:v>3.483992284270772</c:v>
                </c:pt>
                <c:pt idx="216">
                  <c:v>3.5005609198815293</c:v>
                </c:pt>
                <c:pt idx="217">
                  <c:v>3.5171323011440818</c:v>
                </c:pt>
                <c:pt idx="218">
                  <c:v>3.5347424031727996</c:v>
                </c:pt>
                <c:pt idx="219">
                  <c:v>3.5502833042655202</c:v>
                </c:pt>
                <c:pt idx="220">
                  <c:v>3.5668629279460364</c:v>
                </c:pt>
                <c:pt idx="221">
                  <c:v>3.583445300921607</c:v>
                </c:pt>
                <c:pt idx="222">
                  <c:v>3.6000304241041676</c:v>
                </c:pt>
                <c:pt idx="223">
                  <c:v>3.6166182984061104</c:v>
                </c:pt>
                <c:pt idx="224">
                  <c:v>3.6321719299511952</c:v>
                </c:pt>
                <c:pt idx="225">
                  <c:v>3.6498023040200618</c:v>
                </c:pt>
                <c:pt idx="226">
                  <c:v>3.6663984371591472</c:v>
                </c:pt>
                <c:pt idx="227">
                  <c:v>3.6829973250717645</c:v>
                </c:pt>
                <c:pt idx="228">
                  <c:v>3.6995989686726127</c:v>
                </c:pt>
                <c:pt idx="229">
                  <c:v>3.7162033688767999</c:v>
                </c:pt>
                <c:pt idx="230">
                  <c:v>3.7328105265999354</c:v>
                </c:pt>
                <c:pt idx="231">
                  <c:v>3.7494204427580407</c:v>
                </c:pt>
                <c:pt idx="232">
                  <c:v>3.7660331182676368</c:v>
                </c:pt>
                <c:pt idx="233">
                  <c:v>3.7826485540456694</c:v>
                </c:pt>
                <c:pt idx="234">
                  <c:v>3.799266751009541</c:v>
                </c:pt>
                <c:pt idx="235">
                  <c:v>3.815887710077146</c:v>
                </c:pt>
                <c:pt idx="236">
                  <c:v>3.8325114321667892</c:v>
                </c:pt>
                <c:pt idx="237">
                  <c:v>3.8480986818281502</c:v>
                </c:pt>
                <c:pt idx="238">
                  <c:v>3.8657671690878455</c:v>
                </c:pt>
                <c:pt idx="239">
                  <c:v>3.8823991857582079</c:v>
                </c:pt>
                <c:pt idx="240">
                  <c:v>3.899033969128519</c:v>
                </c:pt>
                <c:pt idx="241">
                  <c:v>3.9156715201193912</c:v>
                </c:pt>
                <c:pt idx="242">
                  <c:v>3.9323118396519279</c:v>
                </c:pt>
                <c:pt idx="243">
                  <c:v>3.9479146544313606</c:v>
                </c:pt>
                <c:pt idx="244">
                  <c:v>3.9656007880285782</c:v>
                </c:pt>
                <c:pt idx="245">
                  <c:v>3.9822494187171555</c:v>
                </c:pt>
                <c:pt idx="246">
                  <c:v>3.9989008216363282</c:v>
                </c:pt>
                <c:pt idx="247">
                  <c:v>4.0145140304426663</c:v>
                </c:pt>
                <c:pt idx="248">
                  <c:v>4.0322119478604082</c:v>
                </c:pt>
                <c:pt idx="249">
                  <c:v>4.0478303588750224</c:v>
                </c:pt>
                <c:pt idx="250">
                  <c:v>4.0655341740934317</c:v>
                </c:pt>
                <c:pt idx="251">
                  <c:v>4.0821994520255167</c:v>
                </c:pt>
                <c:pt idx="252">
                  <c:v>4.0978256728558113</c:v>
                </c:pt>
                <c:pt idx="253">
                  <c:v>4.1155383421492813</c:v>
                </c:pt>
                <c:pt idx="254">
                  <c:v>4.1311697738639355</c:v>
                </c:pt>
                <c:pt idx="255">
                  <c:v>4.1488883507958869</c:v>
                </c:pt>
                <c:pt idx="256">
                  <c:v>4.1645249968714131</c:v>
                </c:pt>
                <c:pt idx="257">
                  <c:v>4.1812067814440042</c:v>
                </c:pt>
                <c:pt idx="258">
                  <c:v>4.1978913493002565</c:v>
                </c:pt>
                <c:pt idx="259">
                  <c:v>4.2156217533391755</c:v>
                </c:pt>
                <c:pt idx="260">
                  <c:v>4.2312688385799087</c:v>
                </c:pt>
                <c:pt idx="261">
                  <c:v>4.2490051620952114</c:v>
                </c:pt>
                <c:pt idx="262">
                  <c:v>4.2646574721472534</c:v>
                </c:pt>
                <c:pt idx="263">
                  <c:v>4.2803122325309442</c:v>
                </c:pt>
                <c:pt idx="264">
                  <c:v>4.2980572574466391</c:v>
                </c:pt>
                <c:pt idx="265">
                  <c:v>4.3137172477694472</c:v>
                </c:pt>
                <c:pt idx="266">
                  <c:v>4.3314682019298409</c:v>
                </c:pt>
                <c:pt idx="267">
                  <c:v>4.347133425687379</c:v>
                </c:pt>
                <c:pt idx="268">
                  <c:v>4.3648903130561401</c:v>
                </c:pt>
                <c:pt idx="269">
                  <c:v>4.3816055584435132</c:v>
                </c:pt>
                <c:pt idx="270">
                  <c:v>4.398323598292289</c:v>
                </c:pt>
                <c:pt idx="271">
                  <c:v>4.4150444335369583</c:v>
                </c:pt>
                <c:pt idx="272">
                  <c:v>4.4317680651125286</c:v>
                </c:pt>
                <c:pt idx="273">
                  <c:v>4.4484944939544411</c:v>
                </c:pt>
                <c:pt idx="274">
                  <c:v>4.4652237209986056</c:v>
                </c:pt>
                <c:pt idx="275">
                  <c:v>4.4819557471814377</c:v>
                </c:pt>
                <c:pt idx="276">
                  <c:v>4.4997365930735809</c:v>
                </c:pt>
                <c:pt idx="277">
                  <c:v>4.5154282007109758</c:v>
                </c:pt>
                <c:pt idx="278">
                  <c:v>4.5332149998141222</c:v>
                </c:pt>
                <c:pt idx="279">
                  <c:v>4.5489118620435978</c:v>
                </c:pt>
                <c:pt idx="280">
                  <c:v>4.5656578979820397</c:v>
                </c:pt>
                <c:pt idx="281">
                  <c:v>4.5824067386873839</c:v>
                </c:pt>
                <c:pt idx="282">
                  <c:v>4.5991583850993072</c:v>
                </c:pt>
                <c:pt idx="283">
                  <c:v>4.6159128381579606</c:v>
                </c:pt>
                <c:pt idx="284">
                  <c:v>4.6326700988040006</c:v>
                </c:pt>
                <c:pt idx="285">
                  <c:v>4.6504777655753395</c:v>
                </c:pt>
                <c:pt idx="286">
                  <c:v>4.6661930466230972</c:v>
                </c:pt>
                <c:pt idx="287">
                  <c:v>4.6829587356797893</c:v>
                </c:pt>
                <c:pt idx="288">
                  <c:v>4.6997272360911371</c:v>
                </c:pt>
                <c:pt idx="289">
                  <c:v>4.715450259346432</c:v>
                </c:pt>
                <c:pt idx="290">
                  <c:v>4.73327267475024</c:v>
                </c:pt>
                <c:pt idx="291">
                  <c:v>4.7490009736622829</c:v>
                </c:pt>
                <c:pt idx="292">
                  <c:v>4.766829370150119</c:v>
                </c:pt>
                <c:pt idx="293">
                  <c:v>4.7825629482604546</c:v>
                </c:pt>
                <c:pt idx="294">
                  <c:v>4.8003973298480922</c:v>
                </c:pt>
                <c:pt idx="295">
                  <c:v>4.8171855361726124</c:v>
                </c:pt>
                <c:pt idx="296">
                  <c:v>4.8339765614090888</c:v>
                </c:pt>
                <c:pt idx="297">
                  <c:v>4.8507704065043509</c:v>
                </c:pt>
                <c:pt idx="298">
                  <c:v>4.8686169577057088</c:v>
                </c:pt>
                <c:pt idx="299">
                  <c:v>4.8843665600608039</c:v>
                </c:pt>
                <c:pt idx="300">
                  <c:v>4.9022191085595104</c:v>
                </c:pt>
                <c:pt idx="301">
                  <c:v>4.9179740044259779</c:v>
                </c:pt>
                <c:pt idx="302">
                  <c:v>4.9358325542541497</c:v>
                </c:pt>
                <c:pt idx="303">
                  <c:v>4.9515927471915298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5.0030933605564929</c:v>
                </c:pt>
                <c:pt idx="307">
                  <c:v>5.018864158328709</c:v>
                </c:pt>
                <c:pt idx="308">
                  <c:v>5.0356890844964513</c:v>
                </c:pt>
                <c:pt idx="309">
                  <c:v>5.0535686707894216</c:v>
                </c:pt>
                <c:pt idx="310">
                  <c:v>5.0693474315582892</c:v>
                </c:pt>
                <c:pt idx="311">
                  <c:v>5.0872330373756549</c:v>
                </c:pt>
                <c:pt idx="312">
                  <c:v>5.1030171112778886</c:v>
                </c:pt>
                <c:pt idx="313">
                  <c:v>5.1209087406742038</c:v>
                </c:pt>
                <c:pt idx="314">
                  <c:v>5.1366981312891591</c:v>
                </c:pt>
                <c:pt idx="315">
                  <c:v>5.1545957883230757</c:v>
                </c:pt>
                <c:pt idx="316">
                  <c:v>5.1703904992337391</c:v>
                </c:pt>
                <c:pt idx="317">
                  <c:v>5.1861877052674217</c:v>
                </c:pt>
                <c:pt idx="318">
                  <c:v>5.2040942227609559</c:v>
                </c:pt>
                <c:pt idx="319">
                  <c:v>5.2220039472624507</c:v>
                </c:pt>
                <c:pt idx="320">
                  <c:v>5.2378093095279121</c:v>
                </c:pt>
                <c:pt idx="321">
                  <c:v>5.2546711165212443</c:v>
                </c:pt>
                <c:pt idx="322">
                  <c:v>5.2715357671994418</c:v>
                </c:pt>
                <c:pt idx="323">
                  <c:v>5.2884032625217996</c:v>
                </c:pt>
                <c:pt idx="324">
                  <c:v>5.3052736034481427</c:v>
                </c:pt>
                <c:pt idx="325">
                  <c:v>5.3221467909387465</c:v>
                </c:pt>
                <c:pt idx="326">
                  <c:v>5.3390228259543751</c:v>
                </c:pt>
                <c:pt idx="327">
                  <c:v>5.3559017094563126</c:v>
                </c:pt>
                <c:pt idx="328">
                  <c:v>5.3727834424062824</c:v>
                </c:pt>
                <c:pt idx="329">
                  <c:v>5.389668025766543</c:v>
                </c:pt>
                <c:pt idx="330">
                  <c:v>5.4065554604997939</c:v>
                </c:pt>
                <c:pt idx="331">
                  <c:v>5.4234457475692688</c:v>
                </c:pt>
                <c:pt idx="332">
                  <c:v>5.4413948039722149</c:v>
                </c:pt>
                <c:pt idx="333">
                  <c:v>5.4572348825721235</c:v>
                </c:pt>
                <c:pt idx="334">
                  <c:v>5.4730774706504404</c:v>
                </c:pt>
                <c:pt idx="335">
                  <c:v>5.4910354384905578</c:v>
                </c:pt>
                <c:pt idx="336">
                  <c:v>5.5079400017063405</c:v>
                </c:pt>
                <c:pt idx="337">
                  <c:v>5.5248474230478486</c:v>
                </c:pt>
                <c:pt idx="338">
                  <c:v>5.5417577034817374</c:v>
                </c:pt>
                <c:pt idx="339">
                  <c:v>5.5586708439751087</c:v>
                </c:pt>
                <c:pt idx="340">
                  <c:v>5.5755868454956019</c:v>
                </c:pt>
                <c:pt idx="341">
                  <c:v>5.5925057090113111</c:v>
                </c:pt>
                <c:pt idx="342">
                  <c:v>5.6094274354908231</c:v>
                </c:pt>
                <c:pt idx="343">
                  <c:v>5.6263520259032518</c:v>
                </c:pt>
                <c:pt idx="344">
                  <c:v>5.6432794812181539</c:v>
                </c:pt>
                <c:pt idx="345">
                  <c:v>5.6612680426579178</c:v>
                </c:pt>
                <c:pt idx="346">
                  <c:v>5.6771429904362192</c:v>
                </c:pt>
                <c:pt idx="347">
                  <c:v>5.6930204587543294</c:v>
                </c:pt>
                <c:pt idx="348">
                  <c:v>5.7110179709115307</c:v>
                </c:pt>
                <c:pt idx="349">
                  <c:v>5.7279597652998522</c:v>
                </c:pt>
                <c:pt idx="350">
                  <c:v>5.7449044304185044</c:v>
                </c:pt>
                <c:pt idx="351">
                  <c:v>5.7618519672405126</c:v>
                </c:pt>
                <c:pt idx="352">
                  <c:v>5.7788023767394305</c:v>
                </c:pt>
                <c:pt idx="353">
                  <c:v>5.7957556598892612</c:v>
                </c:pt>
                <c:pt idx="354">
                  <c:v>5.8127118176645496</c:v>
                </c:pt>
                <c:pt idx="355">
                  <c:v>5.8296708510402899</c:v>
                </c:pt>
                <c:pt idx="356">
                  <c:v>5.8476929758975835</c:v>
                </c:pt>
                <c:pt idx="357">
                  <c:v>5.8635975484957328</c:v>
                </c:pt>
                <c:pt idx="358">
                  <c:v>5.8805652145279295</c:v>
                </c:pt>
                <c:pt idx="359">
                  <c:v>5.8975357600656357</c:v>
                </c:pt>
                <c:pt idx="360">
                  <c:v>5.9134482625523876</c:v>
                </c:pt>
                <c:pt idx="361">
                  <c:v>5.931485493568033</c:v>
                </c:pt>
                <c:pt idx="362">
                  <c:v>5.9484646834892203</c:v>
                </c:pt>
                <c:pt idx="363">
                  <c:v>5.9654467568289116</c:v>
                </c:pt>
                <c:pt idx="364">
                  <c:v>5.9824317145665784</c:v>
                </c:pt>
                <c:pt idx="365">
                  <c:v>6.0004813937029056</c:v>
                </c:pt>
                <c:pt idx="366">
                  <c:v>6.0164102871563703</c:v>
                </c:pt>
                <c:pt idx="367">
                  <c:v>6.0344661009118985</c:v>
                </c:pt>
                <c:pt idx="368">
                  <c:v>6.0504004091045207</c:v>
                </c:pt>
                <c:pt idx="369">
                  <c:v>6.0684623616506892</c:v>
                </c:pt>
                <c:pt idx="370">
                  <c:v>6.0844020882649934</c:v>
                </c:pt>
                <c:pt idx="371">
                  <c:v>6.1024701837774611</c:v>
                </c:pt>
                <c:pt idx="372">
                  <c:v>6.1194784328192213</c:v>
                </c:pt>
                <c:pt idx="373">
                  <c:v>6.1364895751584543</c:v>
                </c:pt>
                <c:pt idx="374">
                  <c:v>6.1524401496787942</c:v>
                </c:pt>
                <c:pt idx="375">
                  <c:v>6.1705205436679265</c:v>
                </c:pt>
                <c:pt idx="376">
                  <c:v>6.1875403718087529</c:v>
                </c:pt>
                <c:pt idx="377">
                  <c:v>6.203499091953268</c:v>
                </c:pt>
                <c:pt idx="378">
                  <c:v>6.2205245343898676</c:v>
                </c:pt>
                <c:pt idx="379">
                  <c:v>6.2375528759769798</c:v>
                </c:pt>
                <c:pt idx="380">
                  <c:v>6.2556486666261293</c:v>
                </c:pt>
                <c:pt idx="381">
                  <c:v>6.2716182605532937</c:v>
                </c:pt>
                <c:pt idx="382">
                  <c:v>6.2897202172112703</c:v>
                </c:pt>
                <c:pt idx="383">
                  <c:v>6.305695253588449</c:v>
                </c:pt>
                <c:pt idx="384">
                  <c:v>6.3238033804587301</c:v>
                </c:pt>
                <c:pt idx="385">
                  <c:v>6.3397838629967715</c:v>
                </c:pt>
                <c:pt idx="386">
                  <c:v>6.3578981642871328</c:v>
                </c:pt>
                <c:pt idx="387">
                  <c:v>6.3738840967006816</c:v>
                </c:pt>
                <c:pt idx="388">
                  <c:v>6.392004576623207</c:v>
                </c:pt>
                <c:pt idx="389">
                  <c:v>6.409062145960946</c:v>
                </c:pt>
                <c:pt idx="390">
                  <c:v>6.4250562601610275</c:v>
                </c:pt>
                <c:pt idx="391">
                  <c:v>6.4431860159388901</c:v>
                </c:pt>
                <c:pt idx="392">
                  <c:v>6.4591855893177286</c:v>
                </c:pt>
                <c:pt idx="393">
                  <c:v>6.4773215342768395</c:v>
                </c:pt>
                <c:pt idx="394">
                  <c:v>6.4933265705624104</c:v>
                </c:pt>
                <c:pt idx="395">
                  <c:v>6.5114687089299679</c:v>
                </c:pt>
                <c:pt idx="396">
                  <c:v>6.5274792118540619</c:v>
                </c:pt>
                <c:pt idx="397">
                  <c:v>6.5456275478615993</c:v>
                </c:pt>
                <c:pt idx="398">
                  <c:v>6.5616435211598354</c:v>
                </c:pt>
                <c:pt idx="399">
                  <c:v>6.5797980590432212</c:v>
                </c:pt>
                <c:pt idx="400">
                  <c:v>6.595819506455058</c:v>
                </c:pt>
                <c:pt idx="401">
                  <c:v>6.6139802504545067</c:v>
                </c:pt>
                <c:pt idx="402">
                  <c:v>6.630007175723204</c:v>
                </c:pt>
                <c:pt idx="403">
                  <c:v>6.6481741300832802</c:v>
                </c:pt>
                <c:pt idx="404">
                  <c:v>6.6642065369559749</c:v>
                </c:pt>
                <c:pt idx="405">
                  <c:v>6.6813106045587336</c:v>
                </c:pt>
                <c:pt idx="406">
                  <c:v>6.6984175981532594</c:v>
                </c:pt>
                <c:pt idx="407">
                  <c:v>6.7155275187408128</c:v>
                </c:pt>
                <c:pt idx="408">
                  <c:v>6.732640367323163</c:v>
                </c:pt>
                <c:pt idx="409">
                  <c:v>6.749756144902622</c:v>
                </c:pt>
                <c:pt idx="410">
                  <c:v>6.7679448690137738</c:v>
                </c:pt>
                <c:pt idx="411">
                  <c:v>6.7839964910646549</c:v>
                </c:pt>
                <c:pt idx="412">
                  <c:v>6.8021914446909619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6.8535833087770879</c:v>
                </c:pt>
                <c:pt idx="416">
                  <c:v>6.8707198009790842</c:v>
                </c:pt>
                <c:pt idx="417">
                  <c:v>6.8878592302780399</c:v>
                </c:pt>
                <c:pt idx="418">
                  <c:v>6.9039301136219562</c:v>
                </c:pt>
                <c:pt idx="419">
                  <c:v>6.9221469041953156</c:v>
                </c:pt>
                <c:pt idx="420">
                  <c:v>6.9382232992591177</c:v>
                </c:pt>
                <c:pt idx="421">
                  <c:v>6.9564463385909159</c:v>
                </c:pt>
                <c:pt idx="422">
                  <c:v>6.9725282491565457</c:v>
                </c:pt>
                <c:pt idx="423">
                  <c:v>6.9907575415351753</c:v>
                </c:pt>
                <c:pt idx="424">
                  <c:v>7.0068449713884569</c:v>
                </c:pt>
                <c:pt idx="425">
                  <c:v>7.0250805211067284</c:v>
                </c:pt>
                <c:pt idx="426">
                  <c:v>7.0422464296545932</c:v>
                </c:pt>
                <c:pt idx="427">
                  <c:v>7.0594152853925287</c:v>
                </c:pt>
                <c:pt idx="428">
                  <c:v>7.0765870893327172</c:v>
                </c:pt>
                <c:pt idx="429">
                  <c:v>7.0937618424878623</c:v>
                </c:pt>
                <c:pt idx="430">
                  <c:v>7.1098658529580643</c:v>
                </c:pt>
                <c:pt idx="431">
                  <c:v>7.1281202004963644</c:v>
                </c:pt>
                <c:pt idx="432">
                  <c:v>7.1453038073777284</c:v>
                </c:pt>
                <c:pt idx="433">
                  <c:v>7.1614161209796885</c:v>
                </c:pt>
                <c:pt idx="434">
                  <c:v>7.1796798819685685</c:v>
                </c:pt>
                <c:pt idx="435">
                  <c:v>7.1957977357500562</c:v>
                </c:pt>
                <c:pt idx="436">
                  <c:v>7.2140677777682374</c:v>
                </c:pt>
                <c:pt idx="437">
                  <c:v>7.2312661611626003</c:v>
                </c:pt>
                <c:pt idx="438">
                  <c:v>7.2484675029096595</c:v>
                </c:pt>
                <c:pt idx="439">
                  <c:v>7.2656718040273693</c:v>
                </c:pt>
                <c:pt idx="440">
                  <c:v>7.2839546176957661</c:v>
                </c:pt>
                <c:pt idx="441">
                  <c:v>7.300089288449028</c:v>
                </c:pt>
                <c:pt idx="442">
                  <c:v>7.318378396260508</c:v>
                </c:pt>
                <c:pt idx="443">
                  <c:v>7.3345186225815162</c:v>
                </c:pt>
                <c:pt idx="444">
                  <c:v>7.3517377358397376</c:v>
                </c:pt>
                <c:pt idx="445">
                  <c:v>7.368959814587198</c:v>
                </c:pt>
                <c:pt idx="446">
                  <c:v>7.3861848598455353</c:v>
                </c:pt>
                <c:pt idx="447">
                  <c:v>7.4044897219910348</c:v>
                </c:pt>
                <c:pt idx="448">
                  <c:v>7.4206438539838935</c:v>
                </c:pt>
                <c:pt idx="449">
                  <c:v>7.4389550254653214</c:v>
                </c:pt>
                <c:pt idx="450">
                  <c:v>7.4551147264382873</c:v>
                </c:pt>
                <c:pt idx="451">
                  <c:v>7.4734322116065481</c:v>
                </c:pt>
                <c:pt idx="452">
                  <c:v>7.4895974854006591</c:v>
                </c:pt>
                <c:pt idx="453">
                  <c:v>7.5079212886111693</c:v>
                </c:pt>
                <c:pt idx="454">
                  <c:v>7.5240921390714295</c:v>
                </c:pt>
                <c:pt idx="455">
                  <c:v>7.5424222646841139</c:v>
                </c:pt>
                <c:pt idx="456">
                  <c:v>7.5585986956595077</c:v>
                </c:pt>
                <c:pt idx="457">
                  <c:v>7.576935148038805</c:v>
                </c:pt>
                <c:pt idx="458">
                  <c:v>7.5931171633823009</c:v>
                </c:pt>
                <c:pt idx="459">
                  <c:v>7.6103808664894901</c:v>
                </c:pt>
                <c:pt idx="460">
                  <c:v>7.6287268172119225</c:v>
                </c:pt>
                <c:pt idx="461">
                  <c:v>7.6449172163406258</c:v>
                </c:pt>
                <c:pt idx="462">
                  <c:v>7.6632695047605628</c:v>
                </c:pt>
                <c:pt idx="463">
                  <c:v>7.6794654979072687</c:v>
                </c:pt>
                <c:pt idx="464">
                  <c:v>7.6978241284050011</c:v>
                </c:pt>
                <c:pt idx="465">
                  <c:v>7.714025719436675</c:v>
                </c:pt>
                <c:pt idx="466">
                  <c:v>7.7323906963970348</c:v>
                </c:pt>
                <c:pt idx="467">
                  <c:v>7.7485978891846523</c:v>
                </c:pt>
                <c:pt idx="468">
                  <c:v>7.7669692169970199</c:v>
                </c:pt>
                <c:pt idx="469">
                  <c:v>7.783182015415588</c:v>
                </c:pt>
                <c:pt idx="470">
                  <c:v>7.8015596984739002</c:v>
                </c:pt>
                <c:pt idx="471">
                  <c:v>7.817778106402395</c:v>
                </c:pt>
                <c:pt idx="472">
                  <c:v>7.8350806412669183</c:v>
                </c:pt>
                <c:pt idx="473">
                  <c:v>7.8534678654427621</c:v>
                </c:pt>
                <c:pt idx="474">
                  <c:v>7.8696946949181612</c:v>
                </c:pt>
                <c:pt idx="475">
                  <c:v>7.8880882853447627</c:v>
                </c:pt>
                <c:pt idx="476">
                  <c:v>7.9043207340452852</c:v>
                </c:pt>
                <c:pt idx="477">
                  <c:v>7.9227206951325737</c:v>
                </c:pt>
                <c:pt idx="478">
                  <c:v>7.9389587669513535</c:v>
                </c:pt>
                <c:pt idx="479">
                  <c:v>7.9573651031138466</c:v>
                </c:pt>
                <c:pt idx="480">
                  <c:v>7.9746918090255372</c:v>
                </c:pt>
                <c:pt idx="481">
                  <c:v>7.9920215176048774</c:v>
                </c:pt>
                <c:pt idx="482">
                  <c:v>8.0093542298927414</c:v>
                </c:pt>
                <c:pt idx="483">
                  <c:v>8.0266899469305812</c:v>
                </c:pt>
                <c:pt idx="484">
                  <c:v>8.0440286697603458</c:v>
                </c:pt>
                <c:pt idx="485">
                  <c:v>8.0602864532099634</c:v>
                </c:pt>
                <c:pt idx="486">
                  <c:v>8.0787151369662862</c:v>
                </c:pt>
                <c:pt idx="487">
                  <c:v>8.0971472175124504</c:v>
                </c:pt>
                <c:pt idx="488">
                  <c:v>8.1134136398571837</c:v>
                </c:pt>
                <c:pt idx="489">
                  <c:v>8.1307674072951688</c:v>
                </c:pt>
                <c:pt idx="490">
                  <c:v>8.148124186788321</c:v>
                </c:pt>
                <c:pt idx="491">
                  <c:v>8.1654839793823886</c:v>
                </c:pt>
                <c:pt idx="492">
                  <c:v>8.1828467861237169</c:v>
                </c:pt>
                <c:pt idx="493">
                  <c:v>8.2002126080591413</c:v>
                </c:pt>
                <c:pt idx="494">
                  <c:v>8.2175814462360961</c:v>
                </c:pt>
                <c:pt idx="495">
                  <c:v>8.2349533017025216</c:v>
                </c:pt>
                <c:pt idx="496">
                  <c:v>8.2534142053618744</c:v>
                </c:pt>
                <c:pt idx="497">
                  <c:v>8.2697060686983139</c:v>
                </c:pt>
                <c:pt idx="498">
                  <c:v>8.2881733897399954</c:v>
                </c:pt>
                <c:pt idx="499">
                  <c:v>8.3044709174411313</c:v>
                </c:pt>
                <c:pt idx="500">
                  <c:v>8.3229446603283037</c:v>
                </c:pt>
                <c:pt idx="501">
                  <c:v>8.3392478563342625</c:v>
                </c:pt>
                <c:pt idx="502">
                  <c:v>8.3577280255347581</c:v>
                </c:pt>
                <c:pt idx="503">
                  <c:v>8.3751242462496815</c:v>
                </c:pt>
                <c:pt idx="504">
                  <c:v>8.3914359521096706</c:v>
                </c:pt>
                <c:pt idx="505">
                  <c:v>8.4099257691675415</c:v>
                </c:pt>
                <c:pt idx="506">
                  <c:v>8.4273310734779621</c:v>
                </c:pt>
                <c:pt idx="507">
                  <c:v>8.4447394077619471</c:v>
                </c:pt>
                <c:pt idx="508">
                  <c:v>8.4621507730746082</c:v>
                </c:pt>
                <c:pt idx="509">
                  <c:v>8.4795651704716324</c:v>
                </c:pt>
                <c:pt idx="510">
                  <c:v>8.4969826010092238</c:v>
                </c:pt>
                <c:pt idx="511">
                  <c:v>8.5144030657441796</c:v>
                </c:pt>
                <c:pt idx="512">
                  <c:v>8.5318265657338053</c:v>
                </c:pt>
                <c:pt idx="513">
                  <c:v>8.5503423613941028</c:v>
                </c:pt>
                <c:pt idx="514">
                  <c:v>8.566682675709183</c:v>
                </c:pt>
                <c:pt idx="515">
                  <c:v>8.5841152878123328</c:v>
                </c:pt>
                <c:pt idx="516">
                  <c:v>8.6015509394050138</c:v>
                </c:pt>
                <c:pt idx="517">
                  <c:v>8.6189896315472936</c:v>
                </c:pt>
                <c:pt idx="518">
                  <c:v>8.6364313652998437</c:v>
                </c:pt>
                <c:pt idx="519">
                  <c:v>8.6538761417238508</c:v>
                </c:pt>
                <c:pt idx="520">
                  <c:v>8.672414551726618</c:v>
                </c:pt>
                <c:pt idx="521">
                  <c:v>8.6887748268338658</c:v>
                </c:pt>
                <c:pt idx="522">
                  <c:v>8.7062287376450627</c:v>
                </c:pt>
                <c:pt idx="523">
                  <c:v>8.7236856953780855</c:v>
                </c:pt>
                <c:pt idx="524">
                  <c:v>8.7411457010969507</c:v>
                </c:pt>
                <c:pt idx="525">
                  <c:v>8.7586087558661809</c:v>
                </c:pt>
                <c:pt idx="526">
                  <c:v>8.7771665936038605</c:v>
                </c:pt>
                <c:pt idx="527">
                  <c:v>8.7935440168167034</c:v>
                </c:pt>
                <c:pt idx="528">
                  <c:v>8.8110162251298689</c:v>
                </c:pt>
                <c:pt idx="529">
                  <c:v>8.8284914867571676</c:v>
                </c:pt>
                <c:pt idx="530">
                  <c:v>8.8459698027659126</c:v>
                </c:pt>
                <c:pt idx="531">
                  <c:v>8.863451174224025</c:v>
                </c:pt>
                <c:pt idx="532">
                  <c:v>8.8809356021999459</c:v>
                </c:pt>
                <c:pt idx="533">
                  <c:v>8.89951615715621</c:v>
                </c:pt>
                <c:pt idx="534">
                  <c:v>8.9159136319818177</c:v>
                </c:pt>
                <c:pt idx="535">
                  <c:v>8.9334072359275112</c:v>
                </c:pt>
                <c:pt idx="536">
                  <c:v>8.9509039006704434</c:v>
                </c:pt>
                <c:pt idx="537">
                  <c:v>8.9694974618831562</c:v>
                </c:pt>
                <c:pt idx="538">
                  <c:v>8.9859064168336342</c:v>
                </c:pt>
                <c:pt idx="539">
                  <c:v>9.0045064880051768</c:v>
                </c:pt>
                <c:pt idx="540">
                  <c:v>9.0209211890482539</c:v>
                </c:pt>
                <c:pt idx="541">
                  <c:v>9.0395277747387457</c:v>
                </c:pt>
                <c:pt idx="542">
                  <c:v>9.0559482259001669</c:v>
                </c:pt>
                <c:pt idx="543">
                  <c:v>9.0734663462506635</c:v>
                </c:pt>
                <c:pt idx="544">
                  <c:v>9.0920827122802841</c:v>
                </c:pt>
                <c:pt idx="545">
                  <c:v>9.1085117961767548</c:v>
                </c:pt>
                <c:pt idx="546">
                  <c:v>9.1260391279044626</c:v>
                </c:pt>
                <c:pt idx="547">
                  <c:v>9.1435695322443102</c:v>
                </c:pt>
                <c:pt idx="548">
                  <c:v>9.1611030102737487</c:v>
                </c:pt>
                <c:pt idx="549">
                  <c:v>9.1786395630708402</c:v>
                </c:pt>
                <c:pt idx="550">
                  <c:v>9.1972755206567172</c:v>
                </c:pt>
                <c:pt idx="551">
                  <c:v>9.2137218972829178</c:v>
                </c:pt>
                <c:pt idx="552">
                  <c:v>9.2312676808568312</c:v>
                </c:pt>
                <c:pt idx="553">
                  <c:v>9.2488165435162024</c:v>
                </c:pt>
                <c:pt idx="554">
                  <c:v>9.2674655850643681</c:v>
                </c:pt>
                <c:pt idx="555">
                  <c:v>9.2839235104154518</c:v>
                </c:pt>
                <c:pt idx="556">
                  <c:v>9.3014816168187942</c:v>
                </c:pt>
                <c:pt idx="557">
                  <c:v>9.3190428066345383</c:v>
                </c:pt>
                <c:pt idx="558">
                  <c:v>9.3366070809458286</c:v>
                </c:pt>
                <c:pt idx="559">
                  <c:v>9.3552725033052013</c:v>
                </c:pt>
                <c:pt idx="560">
                  <c:v>9.3717448873905891</c:v>
                </c:pt>
                <c:pt idx="561">
                  <c:v>9.3904168701348123</c:v>
                </c:pt>
                <c:pt idx="562">
                  <c:v>9.4068950448297617</c:v>
                </c:pt>
                <c:pt idx="563">
                  <c:v>9.4255735925720483</c:v>
                </c:pt>
                <c:pt idx="564">
                  <c:v>9.4420575619491895</c:v>
                </c:pt>
                <c:pt idx="565">
                  <c:v>9.4607426793076197</c:v>
                </c:pt>
                <c:pt idx="566">
                  <c:v>9.4772324474438765</c:v>
                </c:pt>
                <c:pt idx="567">
                  <c:v>9.4959241390414082</c:v>
                </c:pt>
                <c:pt idx="568">
                  <c:v>9.5135195115038638</c:v>
                </c:pt>
                <c:pt idx="569">
                  <c:v>9.5311179804824917</c:v>
                </c:pt>
                <c:pt idx="570">
                  <c:v>9.5487195470673498</c:v>
                </c:pt>
                <c:pt idx="571">
                  <c:v>9.5652238299662145</c:v>
                </c:pt>
                <c:pt idx="572">
                  <c:v>9.5839319774189704</c:v>
                </c:pt>
                <c:pt idx="573">
                  <c:v>9.6004420733801297</c:v>
                </c:pt>
                <c:pt idx="574">
                  <c:v>9.6191568112908143</c:v>
                </c:pt>
                <c:pt idx="575">
                  <c:v>9.6356727244106217</c:v>
                </c:pt>
                <c:pt idx="576">
                  <c:v>9.6543940574242093</c:v>
                </c:pt>
                <c:pt idx="577">
                  <c:v>9.67201733782316</c:v>
                </c:pt>
                <c:pt idx="578">
                  <c:v>9.6896437245696809</c:v>
                </c:pt>
                <c:pt idx="579">
                  <c:v>9.7072732187590489</c:v>
                </c:pt>
                <c:pt idx="580">
                  <c:v>9.7260079623958209</c:v>
                </c:pt>
                <c:pt idx="581">
                  <c:v>9.7425415338502432</c:v>
                </c:pt>
                <c:pt idx="582">
                  <c:v>9.7601803569455132</c:v>
                </c:pt>
                <c:pt idx="583">
                  <c:v>9.7778222918704714</c:v>
                </c:pt>
                <c:pt idx="584">
                  <c:v>9.7965702585981305</c:v>
                </c:pt>
                <c:pt idx="585">
                  <c:v>9.813115501602752</c:v>
                </c:pt>
                <c:pt idx="586">
                  <c:v>9.8318700868780091</c:v>
                </c:pt>
                <c:pt idx="587">
                  <c:v>9.8484211718394192</c:v>
                </c:pt>
                <c:pt idx="588">
                  <c:v>9.8660786823970259</c:v>
                </c:pt>
                <c:pt idx="589">
                  <c:v>9.8837393113820831</c:v>
                </c:pt>
                <c:pt idx="590">
                  <c:v>9.901403059896225</c:v>
                </c:pt>
                <c:pt idx="591">
                  <c:v>9.9201742120031948</c:v>
                </c:pt>
                <c:pt idx="592">
                  <c:v>9.9367399199213846</c:v>
                </c:pt>
                <c:pt idx="593">
                  <c:v>9.954413033638648</c:v>
                </c:pt>
                <c:pt idx="594">
                  <c:v>9.9720892712975022</c:v>
                </c:pt>
                <c:pt idx="595">
                  <c:v>9.9897686340025196</c:v>
                </c:pt>
                <c:pt idx="596">
                  <c:v>10.007451122858898</c:v>
                </c:pt>
                <c:pt idx="597">
                  <c:v>10.026242193839421</c:v>
                </c:pt>
                <c:pt idx="598">
                  <c:v>10.042825483449308</c:v>
                </c:pt>
                <c:pt idx="599">
                  <c:v>10.05941152357026</c:v>
                </c:pt>
                <c:pt idx="600">
                  <c:v>10.078212361921841</c:v>
                </c:pt>
                <c:pt idx="601">
                  <c:v>10.097016735653343</c:v>
                </c:pt>
                <c:pt idx="602">
                  <c:v>10.113611767139009</c:v>
                </c:pt>
                <c:pt idx="603">
                  <c:v>10.131316170048935</c:v>
                </c:pt>
                <c:pt idx="604">
                  <c:v>10.150130533210575</c:v>
                </c:pt>
                <c:pt idx="605">
                  <c:v>10.166734382020877</c:v>
                </c:pt>
                <c:pt idx="606">
                  <c:v>10.184448193304387</c:v>
                </c:pt>
                <c:pt idx="607">
                  <c:v>10.202165142934941</c:v>
                </c:pt>
                <c:pt idx="608">
                  <c:v>10.220992841858129</c:v>
                </c:pt>
                <c:pt idx="609">
                  <c:v>10.237608461686666</c:v>
                </c:pt>
                <c:pt idx="610">
                  <c:v>10.256442835582504</c:v>
                </c:pt>
                <c:pt idx="611">
                  <c:v>10.27306434718103</c:v>
                </c:pt>
                <c:pt idx="612">
                  <c:v>10.289688621985329</c:v>
                </c:pt>
                <c:pt idx="613">
                  <c:v>10.308532808332501</c:v>
                </c:pt>
                <c:pt idx="614">
                  <c:v>10.327380546382566</c:v>
                </c:pt>
                <c:pt idx="615">
                  <c:v>10.344013854065025</c:v>
                </c:pt>
                <c:pt idx="616">
                  <c:v>10.360649928877004</c:v>
                </c:pt>
                <c:pt idx="617">
                  <c:v>10.379507493312056</c:v>
                </c:pt>
                <c:pt idx="618">
                  <c:v>10.396149474411901</c:v>
                </c:pt>
                <c:pt idx="619">
                  <c:v>10.415013735016572</c:v>
                </c:pt>
                <c:pt idx="620">
                  <c:v>10.432771584587652</c:v>
                </c:pt>
                <c:pt idx="621">
                  <c:v>10.450532588131045</c:v>
                </c:pt>
                <c:pt idx="622">
                  <c:v>10.46829674676728</c:v>
                </c:pt>
                <c:pt idx="623">
                  <c:v>10.486064061617528</c:v>
                </c:pt>
                <c:pt idx="624">
                  <c:v>10.503834533803518</c:v>
                </c:pt>
                <c:pt idx="625">
                  <c:v>10.522719121259177</c:v>
                </c:pt>
                <c:pt idx="626">
                  <c:v>10.536051565782628</c:v>
                </c:pt>
              </c:numCache>
            </c:numRef>
          </c:xVal>
          <c:yVal>
            <c:numRef>
              <c:f>CHS_23Dec2015!$AP$27:$AP$653</c:f>
              <c:numCache>
                <c:formatCode>General</c:formatCode>
                <c:ptCount val="627"/>
                <c:pt idx="0">
                  <c:v>0.11</c:v>
                </c:pt>
                <c:pt idx="1">
                  <c:v>0.20498154999999998</c:v>
                </c:pt>
                <c:pt idx="2">
                  <c:v>0.32891775000000001</c:v>
                </c:pt>
                <c:pt idx="3">
                  <c:v>0.50279377000000003</c:v>
                </c:pt>
                <c:pt idx="4">
                  <c:v>0.65862437000000007</c:v>
                </c:pt>
                <c:pt idx="5">
                  <c:v>0.79642615999999999</c:v>
                </c:pt>
                <c:pt idx="6">
                  <c:v>0.98013671999999996</c:v>
                </c:pt>
                <c:pt idx="7">
                  <c:v>1.17477696</c:v>
                </c:pt>
                <c:pt idx="8">
                  <c:v>1.3284173000000001</c:v>
                </c:pt>
                <c:pt idx="9">
                  <c:v>1.4949640800000001</c:v>
                </c:pt>
                <c:pt idx="10">
                  <c:v>1.71540582</c:v>
                </c:pt>
                <c:pt idx="11">
                  <c:v>1.9087878399999998</c:v>
                </c:pt>
                <c:pt idx="12">
                  <c:v>2.0682082400000001</c:v>
                </c:pt>
                <c:pt idx="13">
                  <c:v>2.2774360000000002</c:v>
                </c:pt>
                <c:pt idx="14">
                  <c:v>2.4806551000000003</c:v>
                </c:pt>
                <c:pt idx="15">
                  <c:v>2.6408854299999995</c:v>
                </c:pt>
                <c:pt idx="16">
                  <c:v>2.7940815300000001</c:v>
                </c:pt>
                <c:pt idx="17">
                  <c:v>2.9781169600000004</c:v>
                </c:pt>
                <c:pt idx="18">
                  <c:v>3.1272505600000002</c:v>
                </c:pt>
                <c:pt idx="19">
                  <c:v>3.2304096000000002</c:v>
                </c:pt>
                <c:pt idx="20">
                  <c:v>3.37447265</c:v>
                </c:pt>
                <c:pt idx="21">
                  <c:v>3.5105182799999994</c:v>
                </c:pt>
                <c:pt idx="22">
                  <c:v>3.5946279900000002</c:v>
                </c:pt>
                <c:pt idx="23">
                  <c:v>3.6777493099999998</c:v>
                </c:pt>
                <c:pt idx="24">
                  <c:v>3.7897349999999999</c:v>
                </c:pt>
                <c:pt idx="25">
                  <c:v>3.864868</c:v>
                </c:pt>
                <c:pt idx="26">
                  <c:v>3.9100211800000002</c:v>
                </c:pt>
                <c:pt idx="27">
                  <c:v>4.00100386</c:v>
                </c:pt>
                <c:pt idx="28">
                  <c:v>4.0869790500000001</c:v>
                </c:pt>
                <c:pt idx="29">
                  <c:v>4.1182180199999996</c:v>
                </c:pt>
                <c:pt idx="30">
                  <c:v>4.1652886499999999</c:v>
                </c:pt>
                <c:pt idx="31">
                  <c:v>4.2263595799999996</c:v>
                </c:pt>
                <c:pt idx="32">
                  <c:v>4.2744340799999998</c:v>
                </c:pt>
                <c:pt idx="33">
                  <c:v>4.2946379400000003</c:v>
                </c:pt>
                <c:pt idx="34">
                  <c:v>4.3476588600000001</c:v>
                </c:pt>
                <c:pt idx="35">
                  <c:v>4.399668000000001</c:v>
                </c:pt>
                <c:pt idx="36">
                  <c:v>4.4108922399999999</c:v>
                </c:pt>
                <c:pt idx="37">
                  <c:v>4.4419962399999999</c:v>
                </c:pt>
                <c:pt idx="38">
                  <c:v>4.4830302</c:v>
                </c:pt>
                <c:pt idx="39">
                  <c:v>4.5091428200000001</c:v>
                </c:pt>
                <c:pt idx="40">
                  <c:v>4.5183539000000001</c:v>
                </c:pt>
                <c:pt idx="41">
                  <c:v>4.5484261200000002</c:v>
                </c:pt>
                <c:pt idx="42">
                  <c:v>4.58842222</c:v>
                </c:pt>
                <c:pt idx="43">
                  <c:v>4.5926492799999998</c:v>
                </c:pt>
                <c:pt idx="44">
                  <c:v>4.6077984000000001</c:v>
                </c:pt>
                <c:pt idx="45">
                  <c:v>4.6328714</c:v>
                </c:pt>
                <c:pt idx="46">
                  <c:v>4.6519796399999995</c:v>
                </c:pt>
                <c:pt idx="47">
                  <c:v>4.6611556800000002</c:v>
                </c:pt>
                <c:pt idx="48">
                  <c:v>4.6713209399999993</c:v>
                </c:pt>
                <c:pt idx="49">
                  <c:v>4.7043520699999997</c:v>
                </c:pt>
                <c:pt idx="50">
                  <c:v>4.7104908000000005</c:v>
                </c:pt>
                <c:pt idx="51">
                  <c:v>4.7216819999999995</c:v>
                </c:pt>
                <c:pt idx="52">
                  <c:v>4.7357495000000007</c:v>
                </c:pt>
                <c:pt idx="53">
                  <c:v>4.7538742199999993</c:v>
                </c:pt>
                <c:pt idx="54">
                  <c:v>4.7570730599999997</c:v>
                </c:pt>
                <c:pt idx="55">
                  <c:v>4.75432276</c:v>
                </c:pt>
                <c:pt idx="56">
                  <c:v>4.79414418</c:v>
                </c:pt>
                <c:pt idx="57">
                  <c:v>4.7993645699999998</c:v>
                </c:pt>
                <c:pt idx="58">
                  <c:v>4.7926930800000003</c:v>
                </c:pt>
                <c:pt idx="59">
                  <c:v>4.80574017</c:v>
                </c:pt>
                <c:pt idx="60">
                  <c:v>4.8286875</c:v>
                </c:pt>
                <c:pt idx="61">
                  <c:v>4.8329079999999998</c:v>
                </c:pt>
                <c:pt idx="62">
                  <c:v>4.8242544000000001</c:v>
                </c:pt>
                <c:pt idx="63">
                  <c:v>4.8580772100000003</c:v>
                </c:pt>
                <c:pt idx="64">
                  <c:v>4.8642211799999995</c:v>
                </c:pt>
                <c:pt idx="65">
                  <c:v>4.8505687100000001</c:v>
                </c:pt>
                <c:pt idx="66">
                  <c:v>4.8616591500000004</c:v>
                </c:pt>
                <c:pt idx="67">
                  <c:v>4.8895653800000005</c:v>
                </c:pt>
                <c:pt idx="68">
                  <c:v>4.8877854300000001</c:v>
                </c:pt>
                <c:pt idx="69">
                  <c:v>4.8761150999999998</c:v>
                </c:pt>
                <c:pt idx="70">
                  <c:v>4.9138937900000004</c:v>
                </c:pt>
                <c:pt idx="71">
                  <c:v>4.9140874999999999</c:v>
                </c:pt>
                <c:pt idx="72">
                  <c:v>4.8935205000000002</c:v>
                </c:pt>
                <c:pt idx="73">
                  <c:v>4.9076046</c:v>
                </c:pt>
                <c:pt idx="74">
                  <c:v>4.9472796199999998</c:v>
                </c:pt>
                <c:pt idx="75">
                  <c:v>4.9356094500000003</c:v>
                </c:pt>
                <c:pt idx="76">
                  <c:v>4.9199910000000004</c:v>
                </c:pt>
                <c:pt idx="77">
                  <c:v>4.9508034799999994</c:v>
                </c:pt>
                <c:pt idx="78">
                  <c:v>4.9509891899999996</c:v>
                </c:pt>
                <c:pt idx="79">
                  <c:v>4.9245627600000006</c:v>
                </c:pt>
                <c:pt idx="80">
                  <c:v>4.9503723400000004</c:v>
                </c:pt>
                <c:pt idx="81">
                  <c:v>4.9772607200000003</c:v>
                </c:pt>
                <c:pt idx="82">
                  <c:v>4.9586377600000002</c:v>
                </c:pt>
                <c:pt idx="83">
                  <c:v>4.9490026</c:v>
                </c:pt>
                <c:pt idx="84">
                  <c:v>4.9826835000000003</c:v>
                </c:pt>
                <c:pt idx="85">
                  <c:v>4.9868585999999997</c:v>
                </c:pt>
                <c:pt idx="86">
                  <c:v>4.9594180799999998</c:v>
                </c:pt>
                <c:pt idx="87">
                  <c:v>4.9842042600000003</c:v>
                </c:pt>
                <c:pt idx="88">
                  <c:v>5.0110552799999999</c:v>
                </c:pt>
                <c:pt idx="89">
                  <c:v>4.9924456800000003</c:v>
                </c:pt>
                <c:pt idx="90">
                  <c:v>4.98084316</c:v>
                </c:pt>
                <c:pt idx="91">
                  <c:v>5.0125073000000002</c:v>
                </c:pt>
                <c:pt idx="92">
                  <c:v>5.0166714000000008</c:v>
                </c:pt>
                <c:pt idx="93">
                  <c:v>4.9872342600000001</c:v>
                </c:pt>
                <c:pt idx="94">
                  <c:v>5.01006602</c:v>
                </c:pt>
                <c:pt idx="95">
                  <c:v>5.0358448300000003</c:v>
                </c:pt>
                <c:pt idx="96">
                  <c:v>5.0143979199999995</c:v>
                </c:pt>
                <c:pt idx="97">
                  <c:v>5.0184552299999998</c:v>
                </c:pt>
                <c:pt idx="98">
                  <c:v>5.0392971700000002</c:v>
                </c:pt>
                <c:pt idx="99">
                  <c:v>5.0414309399999997</c:v>
                </c:pt>
                <c:pt idx="100">
                  <c:v>5.0160086700000006</c:v>
                </c:pt>
                <c:pt idx="101">
                  <c:v>5.0300035200000002</c:v>
                </c:pt>
                <c:pt idx="102">
                  <c:v>5.0518130000000001</c:v>
                </c:pt>
                <c:pt idx="103">
                  <c:v>5.0391877200000001</c:v>
                </c:pt>
                <c:pt idx="104">
                  <c:v>5.03733334</c:v>
                </c:pt>
                <c:pt idx="105">
                  <c:v>5.0513148399999999</c:v>
                </c:pt>
                <c:pt idx="106">
                  <c:v>5.0504929199999999</c:v>
                </c:pt>
                <c:pt idx="107">
                  <c:v>5.0368919999999999</c:v>
                </c:pt>
                <c:pt idx="108">
                  <c:v>5.0527290300000001</c:v>
                </c:pt>
                <c:pt idx="109">
                  <c:v>5.0716114799999996</c:v>
                </c:pt>
                <c:pt idx="110">
                  <c:v>5.0579614799999995</c:v>
                </c:pt>
                <c:pt idx="111">
                  <c:v>5.0591540000000004</c:v>
                </c:pt>
                <c:pt idx="112">
                  <c:v>5.0701163999999999</c:v>
                </c:pt>
                <c:pt idx="113">
                  <c:v>5.0742006799999997</c:v>
                </c:pt>
                <c:pt idx="114">
                  <c:v>5.0665008</c:v>
                </c:pt>
                <c:pt idx="115">
                  <c:v>5.0676386400000002</c:v>
                </c:pt>
                <c:pt idx="116">
                  <c:v>5.0923332800000001</c:v>
                </c:pt>
                <c:pt idx="117">
                  <c:v>5.0807077999999999</c:v>
                </c:pt>
                <c:pt idx="118">
                  <c:v>5.0779687499999993</c:v>
                </c:pt>
                <c:pt idx="119">
                  <c:v>5.0780700799999998</c:v>
                </c:pt>
                <c:pt idx="120">
                  <c:v>5.0880839099999999</c:v>
                </c:pt>
                <c:pt idx="121">
                  <c:v>5.0930866799999999</c:v>
                </c:pt>
                <c:pt idx="122">
                  <c:v>5.0853916000000003</c:v>
                </c:pt>
                <c:pt idx="123">
                  <c:v>5.1071119599999992</c:v>
                </c:pt>
                <c:pt idx="124">
                  <c:v>5.1003968400000002</c:v>
                </c:pt>
                <c:pt idx="125">
                  <c:v>5.0858426799999998</c:v>
                </c:pt>
                <c:pt idx="126">
                  <c:v>5.0958440000000005</c:v>
                </c:pt>
                <c:pt idx="127">
                  <c:v>5.1086772000000007</c:v>
                </c:pt>
                <c:pt idx="128">
                  <c:v>5.1039764999999999</c:v>
                </c:pt>
                <c:pt idx="129">
                  <c:v>5.0894300399999999</c:v>
                </c:pt>
                <c:pt idx="130">
                  <c:v>5.1169992500000001</c:v>
                </c:pt>
                <c:pt idx="131">
                  <c:v>5.1181215900000003</c:v>
                </c:pt>
                <c:pt idx="132">
                  <c:v>5.09966309</c:v>
                </c:pt>
                <c:pt idx="133">
                  <c:v>5.1086181499999999</c:v>
                </c:pt>
                <c:pt idx="134">
                  <c:v>5.1283355999999998</c:v>
                </c:pt>
                <c:pt idx="135">
                  <c:v>5.1206474899999996</c:v>
                </c:pt>
                <c:pt idx="136">
                  <c:v>5.1002428100000001</c:v>
                </c:pt>
                <c:pt idx="137">
                  <c:v>5.1336460800000001</c:v>
                </c:pt>
                <c:pt idx="138">
                  <c:v>5.1318283500000001</c:v>
                </c:pt>
                <c:pt idx="139">
                  <c:v>5.10947525</c:v>
                </c:pt>
                <c:pt idx="140">
                  <c:v>5.1184689000000008</c:v>
                </c:pt>
                <c:pt idx="141">
                  <c:v>5.1420181999999999</c:v>
                </c:pt>
                <c:pt idx="142">
                  <c:v>5.1255904799999996</c:v>
                </c:pt>
                <c:pt idx="143">
                  <c:v>5.1080857499999999</c:v>
                </c:pt>
                <c:pt idx="144">
                  <c:v>5.1424772999999995</c:v>
                </c:pt>
                <c:pt idx="145">
                  <c:v>5.1484210999999993</c:v>
                </c:pt>
                <c:pt idx="146">
                  <c:v>5.1163736399999999</c:v>
                </c:pt>
                <c:pt idx="147">
                  <c:v>5.12915572</c:v>
                </c:pt>
                <c:pt idx="148">
                  <c:v>5.1498500399999996</c:v>
                </c:pt>
                <c:pt idx="149">
                  <c:v>5.1314327999999998</c:v>
                </c:pt>
                <c:pt idx="150">
                  <c:v>5.1198543000000001</c:v>
                </c:pt>
                <c:pt idx="151">
                  <c:v>5.1511696599999999</c:v>
                </c:pt>
                <c:pt idx="152">
                  <c:v>5.1494021400000003</c:v>
                </c:pt>
                <c:pt idx="153">
                  <c:v>5.1231381500000008</c:v>
                </c:pt>
                <c:pt idx="154">
                  <c:v>5.14570975</c:v>
                </c:pt>
                <c:pt idx="155">
                  <c:v>5.16832666</c:v>
                </c:pt>
                <c:pt idx="156">
                  <c:v>5.1509007599999999</c:v>
                </c:pt>
                <c:pt idx="157">
                  <c:v>5.1354303400000001</c:v>
                </c:pt>
                <c:pt idx="158">
                  <c:v>5.1647553000000004</c:v>
                </c:pt>
                <c:pt idx="159">
                  <c:v>5.1629858999999998</c:v>
                </c:pt>
                <c:pt idx="160">
                  <c:v>5.1318749800000001</c:v>
                </c:pt>
                <c:pt idx="161">
                  <c:v>5.1505726799999998</c:v>
                </c:pt>
                <c:pt idx="162">
                  <c:v>5.1750035200000006</c:v>
                </c:pt>
                <c:pt idx="163">
                  <c:v>5.1508292800000008</c:v>
                </c:pt>
                <c:pt idx="164">
                  <c:v>5.14408698</c:v>
                </c:pt>
                <c:pt idx="165">
                  <c:v>5.1637432200000006</c:v>
                </c:pt>
                <c:pt idx="166">
                  <c:v>5.1628947399999996</c:v>
                </c:pt>
                <c:pt idx="167">
                  <c:v>5.1377107599999992</c:v>
                </c:pt>
                <c:pt idx="168">
                  <c:v>5.1582780000000001</c:v>
                </c:pt>
                <c:pt idx="169">
                  <c:v>5.1778650999999991</c:v>
                </c:pt>
                <c:pt idx="170">
                  <c:v>5.1546361200000002</c:v>
                </c:pt>
                <c:pt idx="171">
                  <c:v>5.1469789800000001</c:v>
                </c:pt>
                <c:pt idx="172">
                  <c:v>5.1607747799999997</c:v>
                </c:pt>
                <c:pt idx="173">
                  <c:v>5.1657075200000007</c:v>
                </c:pt>
                <c:pt idx="174">
                  <c:v>5.1473561999999999</c:v>
                </c:pt>
                <c:pt idx="175">
                  <c:v>5.1610912600000001</c:v>
                </c:pt>
                <c:pt idx="176">
                  <c:v>5.1768187399999999</c:v>
                </c:pt>
                <c:pt idx="177">
                  <c:v>5.1603642000000001</c:v>
                </c:pt>
                <c:pt idx="178">
                  <c:v>5.1615110400000006</c:v>
                </c:pt>
                <c:pt idx="179">
                  <c:v>5.1722659999999996</c:v>
                </c:pt>
                <c:pt idx="180">
                  <c:v>5.1763241500000001</c:v>
                </c:pt>
                <c:pt idx="181">
                  <c:v>5.1647352399999997</c:v>
                </c:pt>
                <c:pt idx="182">
                  <c:v>5.1658796000000002</c:v>
                </c:pt>
                <c:pt idx="183">
                  <c:v>5.1873584099999999</c:v>
                </c:pt>
                <c:pt idx="184">
                  <c:v>5.1719428800000005</c:v>
                </c:pt>
                <c:pt idx="185">
                  <c:v>5.1720609499999997</c:v>
                </c:pt>
                <c:pt idx="186">
                  <c:v>5.1780010399999998</c:v>
                </c:pt>
                <c:pt idx="187">
                  <c:v>5.1800579700000009</c:v>
                </c:pt>
                <c:pt idx="188">
                  <c:v>5.1743000399999994</c:v>
                </c:pt>
                <c:pt idx="189">
                  <c:v>5.1676804800000005</c:v>
                </c:pt>
                <c:pt idx="190">
                  <c:v>5.1852532500000006</c:v>
                </c:pt>
                <c:pt idx="191">
                  <c:v>5.1805193699999998</c:v>
                </c:pt>
                <c:pt idx="192">
                  <c:v>5.1748173399999997</c:v>
                </c:pt>
                <c:pt idx="193">
                  <c:v>5.1759018000000001</c:v>
                </c:pt>
                <c:pt idx="194">
                  <c:v>5.1838228800000001</c:v>
                </c:pt>
                <c:pt idx="195">
                  <c:v>5.17322405</c:v>
                </c:pt>
                <c:pt idx="196">
                  <c:v>5.1637040000000001</c:v>
                </c:pt>
                <c:pt idx="197">
                  <c:v>5.1928254300000001</c:v>
                </c:pt>
                <c:pt idx="198">
                  <c:v>5.1891158399999995</c:v>
                </c:pt>
                <c:pt idx="199">
                  <c:v>5.1727654399999992</c:v>
                </c:pt>
                <c:pt idx="200">
                  <c:v>5.1757833600000005</c:v>
                </c:pt>
                <c:pt idx="201">
                  <c:v>5.1922983599999997</c:v>
                </c:pt>
                <c:pt idx="202">
                  <c:v>5.1876224000000004</c:v>
                </c:pt>
                <c:pt idx="203">
                  <c:v>5.1693465599999993</c:v>
                </c:pt>
                <c:pt idx="204">
                  <c:v>5.2023550399999996</c:v>
                </c:pt>
                <c:pt idx="205">
                  <c:v>5.2014409500000003</c:v>
                </c:pt>
                <c:pt idx="206">
                  <c:v>5.1754872000000001</c:v>
                </c:pt>
                <c:pt idx="207">
                  <c:v>5.1813467400000004</c:v>
                </c:pt>
                <c:pt idx="208">
                  <c:v>5.20471504</c:v>
                </c:pt>
                <c:pt idx="209">
                  <c:v>5.1893529600000008</c:v>
                </c:pt>
                <c:pt idx="210">
                  <c:v>5.17399568</c:v>
                </c:pt>
                <c:pt idx="211">
                  <c:v>5.2021312000000002</c:v>
                </c:pt>
                <c:pt idx="212">
                  <c:v>5.2041686399999998</c:v>
                </c:pt>
                <c:pt idx="213">
                  <c:v>5.1762566400000001</c:v>
                </c:pt>
                <c:pt idx="214">
                  <c:v>5.1879563200000005</c:v>
                </c:pt>
                <c:pt idx="215">
                  <c:v>5.213172479999999</c:v>
                </c:pt>
                <c:pt idx="216">
                  <c:v>5.1939623999999993</c:v>
                </c:pt>
                <c:pt idx="217">
                  <c:v>5.1708966399999996</c:v>
                </c:pt>
                <c:pt idx="218">
                  <c:v>5.1970136800000004</c:v>
                </c:pt>
                <c:pt idx="219">
                  <c:v>5.1952409599999996</c:v>
                </c:pt>
                <c:pt idx="220">
                  <c:v>5.1712206400000005</c:v>
                </c:pt>
                <c:pt idx="221">
                  <c:v>5.1906239999999997</c:v>
                </c:pt>
                <c:pt idx="222">
                  <c:v>5.2119499199999995</c:v>
                </c:pt>
                <c:pt idx="223">
                  <c:v>5.1908313599999998</c:v>
                </c:pt>
                <c:pt idx="224">
                  <c:v>5.1784521000000003</c:v>
                </c:pt>
                <c:pt idx="225">
                  <c:v>5.2093564799999994</c:v>
                </c:pt>
                <c:pt idx="226">
                  <c:v>5.2084919999999997</c:v>
                </c:pt>
                <c:pt idx="227">
                  <c:v>5.1787123200000007</c:v>
                </c:pt>
                <c:pt idx="228">
                  <c:v>5.1942351999999996</c:v>
                </c:pt>
                <c:pt idx="229">
                  <c:v>5.2193878400000004</c:v>
                </c:pt>
                <c:pt idx="230">
                  <c:v>5.1915470400000006</c:v>
                </c:pt>
                <c:pt idx="231">
                  <c:v>5.1839424000000003</c:v>
                </c:pt>
                <c:pt idx="232">
                  <c:v>5.2081203200000008</c:v>
                </c:pt>
                <c:pt idx="233">
                  <c:v>5.2062921599999994</c:v>
                </c:pt>
                <c:pt idx="234">
                  <c:v>5.1784708799999999</c:v>
                </c:pt>
                <c:pt idx="235">
                  <c:v>5.1958988799999997</c:v>
                </c:pt>
                <c:pt idx="236">
                  <c:v>5.2133208</c:v>
                </c:pt>
                <c:pt idx="237">
                  <c:v>5.1932632500000002</c:v>
                </c:pt>
                <c:pt idx="238">
                  <c:v>5.1933078400000001</c:v>
                </c:pt>
                <c:pt idx="239">
                  <c:v>5.20975872</c:v>
                </c:pt>
                <c:pt idx="240">
                  <c:v>5.2040833599999994</c:v>
                </c:pt>
                <c:pt idx="241">
                  <c:v>5.1782159999999999</c:v>
                </c:pt>
                <c:pt idx="242">
                  <c:v>5.1888916800000002</c:v>
                </c:pt>
                <c:pt idx="243">
                  <c:v>5.2140369600000005</c:v>
                </c:pt>
                <c:pt idx="244">
                  <c:v>5.1958147199999996</c:v>
                </c:pt>
                <c:pt idx="245">
                  <c:v>5.1949497600000001</c:v>
                </c:pt>
                <c:pt idx="246">
                  <c:v>5.2036928000000007</c:v>
                </c:pt>
                <c:pt idx="247">
                  <c:v>5.2019197500000001</c:v>
                </c:pt>
                <c:pt idx="248">
                  <c:v>5.1904339200000003</c:v>
                </c:pt>
                <c:pt idx="249">
                  <c:v>5.1915439799999996</c:v>
                </c:pt>
                <c:pt idx="250">
                  <c:v>5.2155891200000006</c:v>
                </c:pt>
                <c:pt idx="251">
                  <c:v>5.1974399999999994</c:v>
                </c:pt>
                <c:pt idx="252">
                  <c:v>5.1975877500000003</c:v>
                </c:pt>
                <c:pt idx="253">
                  <c:v>5.2024252799999999</c:v>
                </c:pt>
                <c:pt idx="254">
                  <c:v>5.2073693099999998</c:v>
                </c:pt>
                <c:pt idx="255">
                  <c:v>5.1968531200000001</c:v>
                </c:pt>
                <c:pt idx="256">
                  <c:v>5.1950813600000005</c:v>
                </c:pt>
                <c:pt idx="257">
                  <c:v>5.2114776999999997</c:v>
                </c:pt>
                <c:pt idx="258">
                  <c:v>5.1991015799999998</c:v>
                </c:pt>
                <c:pt idx="259">
                  <c:v>5.1933862399999997</c:v>
                </c:pt>
                <c:pt idx="260">
                  <c:v>5.1935322600000005</c:v>
                </c:pt>
                <c:pt idx="261">
                  <c:v>5.2021952000000002</c:v>
                </c:pt>
                <c:pt idx="262">
                  <c:v>5.2042557500000006</c:v>
                </c:pt>
                <c:pt idx="263">
                  <c:v>5.1909858</c:v>
                </c:pt>
                <c:pt idx="264">
                  <c:v>5.2111391999999999</c:v>
                </c:pt>
                <c:pt idx="265">
                  <c:v>5.20170318</c:v>
                </c:pt>
                <c:pt idx="266">
                  <c:v>5.1883309799999999</c:v>
                </c:pt>
                <c:pt idx="267">
                  <c:v>5.1999652599999999</c:v>
                </c:pt>
                <c:pt idx="268">
                  <c:v>5.2114867599999997</c:v>
                </c:pt>
                <c:pt idx="269">
                  <c:v>5.2077443299999997</c:v>
                </c:pt>
                <c:pt idx="270">
                  <c:v>5.1906052800000007</c:v>
                </c:pt>
                <c:pt idx="271">
                  <c:v>5.2184417400000003</c:v>
                </c:pt>
                <c:pt idx="272">
                  <c:v>5.2166124500000004</c:v>
                </c:pt>
                <c:pt idx="273">
                  <c:v>5.1966101699999996</c:v>
                </c:pt>
                <c:pt idx="274">
                  <c:v>5.1976535500000001</c:v>
                </c:pt>
                <c:pt idx="275">
                  <c:v>5.21877586</c:v>
                </c:pt>
                <c:pt idx="276">
                  <c:v>5.2054200000000002</c:v>
                </c:pt>
                <c:pt idx="277">
                  <c:v>5.1864420999999998</c:v>
                </c:pt>
                <c:pt idx="278">
                  <c:v>5.2170571199999998</c:v>
                </c:pt>
                <c:pt idx="279">
                  <c:v>5.2143272099999995</c:v>
                </c:pt>
                <c:pt idx="280">
                  <c:v>5.1895698400000008</c:v>
                </c:pt>
                <c:pt idx="281">
                  <c:v>5.1972976099999997</c:v>
                </c:pt>
                <c:pt idx="282">
                  <c:v>5.2164830999999996</c:v>
                </c:pt>
                <c:pt idx="283">
                  <c:v>5.2041504999999999</c:v>
                </c:pt>
                <c:pt idx="284">
                  <c:v>5.1822744399999996</c:v>
                </c:pt>
                <c:pt idx="285">
                  <c:v>5.2157158400000005</c:v>
                </c:pt>
                <c:pt idx="286">
                  <c:v>5.2168050600000004</c:v>
                </c:pt>
                <c:pt idx="287">
                  <c:v>5.1806232500000009</c:v>
                </c:pt>
                <c:pt idx="288">
                  <c:v>5.1959741399999997</c:v>
                </c:pt>
                <c:pt idx="289">
                  <c:v>5.2151899799999999</c:v>
                </c:pt>
                <c:pt idx="290">
                  <c:v>5.1999540399999997</c:v>
                </c:pt>
                <c:pt idx="291">
                  <c:v>5.1838783199999998</c:v>
                </c:pt>
                <c:pt idx="292">
                  <c:v>5.2153714999999998</c:v>
                </c:pt>
                <c:pt idx="293">
                  <c:v>5.2135977000000002</c:v>
                </c:pt>
                <c:pt idx="294">
                  <c:v>5.1859803299999996</c:v>
                </c:pt>
                <c:pt idx="295">
                  <c:v>5.1994043200000002</c:v>
                </c:pt>
                <c:pt idx="296">
                  <c:v>5.2242572300000001</c:v>
                </c:pt>
                <c:pt idx="297">
                  <c:v>5.2033743000000001</c:v>
                </c:pt>
                <c:pt idx="298">
                  <c:v>5.1881585599999998</c:v>
                </c:pt>
                <c:pt idx="299">
                  <c:v>5.2130544200000006</c:v>
                </c:pt>
                <c:pt idx="300">
                  <c:v>5.2102195200000008</c:v>
                </c:pt>
                <c:pt idx="301">
                  <c:v>5.1770303799999997</c:v>
                </c:pt>
                <c:pt idx="302">
                  <c:v>5.2008537600000002</c:v>
                </c:pt>
                <c:pt idx="303">
                  <c:v>5.222874720000001</c:v>
                </c:pt>
                <c:pt idx="304">
                  <c:v>5.1991052800000004</c:v>
                </c:pt>
                <c:pt idx="305">
                  <c:v>5.1915715200000001</c:v>
                </c:pt>
                <c:pt idx="306">
                  <c:v>5.2087712000000002</c:v>
                </c:pt>
                <c:pt idx="307">
                  <c:v>5.2050966499999998</c:v>
                </c:pt>
                <c:pt idx="308">
                  <c:v>5.1785469399999995</c:v>
                </c:pt>
                <c:pt idx="309">
                  <c:v>5.1985369600000002</c:v>
                </c:pt>
                <c:pt idx="310">
                  <c:v>5.2157775900000001</c:v>
                </c:pt>
                <c:pt idx="311">
                  <c:v>5.189184</c:v>
                </c:pt>
                <c:pt idx="312">
                  <c:v>5.1817132500000005</c:v>
                </c:pt>
                <c:pt idx="313">
                  <c:v>5.19788768</c:v>
                </c:pt>
                <c:pt idx="314">
                  <c:v>5.1961171000000004</c:v>
                </c:pt>
                <c:pt idx="315">
                  <c:v>5.1837900800000005</c:v>
                </c:pt>
                <c:pt idx="316">
                  <c:v>5.1896186499999999</c:v>
                </c:pt>
                <c:pt idx="317">
                  <c:v>5.2087375599999994</c:v>
                </c:pt>
                <c:pt idx="318">
                  <c:v>5.1926162999999992</c:v>
                </c:pt>
                <c:pt idx="319">
                  <c:v>5.1926355199999996</c:v>
                </c:pt>
                <c:pt idx="320">
                  <c:v>5.1975086900000003</c:v>
                </c:pt>
                <c:pt idx="321">
                  <c:v>5.2004276100000002</c:v>
                </c:pt>
                <c:pt idx="322">
                  <c:v>5.1910128000000002</c:v>
                </c:pt>
                <c:pt idx="323">
                  <c:v>5.190137280000001</c:v>
                </c:pt>
                <c:pt idx="324">
                  <c:v>5.2082283599999997</c:v>
                </c:pt>
                <c:pt idx="325">
                  <c:v>5.1921789199999999</c:v>
                </c:pt>
                <c:pt idx="326">
                  <c:v>5.19035475</c:v>
                </c:pt>
                <c:pt idx="327">
                  <c:v>5.1942180000000002</c:v>
                </c:pt>
                <c:pt idx="328">
                  <c:v>5.1961842699999998</c:v>
                </c:pt>
                <c:pt idx="329">
                  <c:v>5.1962545200000001</c:v>
                </c:pt>
                <c:pt idx="330">
                  <c:v>5.1849560100000005</c:v>
                </c:pt>
                <c:pt idx="331">
                  <c:v>5.2049189499999997</c:v>
                </c:pt>
                <c:pt idx="332">
                  <c:v>5.2020907200000002</c:v>
                </c:pt>
                <c:pt idx="333">
                  <c:v>5.1870634199999994</c:v>
                </c:pt>
                <c:pt idx="334">
                  <c:v>5.1890819400000003</c:v>
                </c:pt>
                <c:pt idx="335">
                  <c:v>5.1985624399999999</c:v>
                </c:pt>
                <c:pt idx="336">
                  <c:v>5.1920052599999993</c:v>
                </c:pt>
                <c:pt idx="337">
                  <c:v>5.1788262500000002</c:v>
                </c:pt>
                <c:pt idx="338">
                  <c:v>5.2072793599999994</c:v>
                </c:pt>
                <c:pt idx="339">
                  <c:v>5.2016690700000003</c:v>
                </c:pt>
                <c:pt idx="340">
                  <c:v>5.1837653699999997</c:v>
                </c:pt>
                <c:pt idx="341">
                  <c:v>5.18572524</c:v>
                </c:pt>
                <c:pt idx="342">
                  <c:v>5.2047022499999995</c:v>
                </c:pt>
                <c:pt idx="343">
                  <c:v>5.1943685500000001</c:v>
                </c:pt>
                <c:pt idx="344">
                  <c:v>5.1745867499999996</c:v>
                </c:pt>
                <c:pt idx="345">
                  <c:v>5.2048396800000001</c:v>
                </c:pt>
                <c:pt idx="346">
                  <c:v>5.2021238600000004</c:v>
                </c:pt>
                <c:pt idx="347">
                  <c:v>5.1729581600000003</c:v>
                </c:pt>
                <c:pt idx="348">
                  <c:v>5.1814721400000003</c:v>
                </c:pt>
                <c:pt idx="349">
                  <c:v>5.2032582999999999</c:v>
                </c:pt>
                <c:pt idx="350">
                  <c:v>5.1901024899999992</c:v>
                </c:pt>
                <c:pt idx="351">
                  <c:v>5.1703427700000004</c:v>
                </c:pt>
                <c:pt idx="352">
                  <c:v>5.1977819499999995</c:v>
                </c:pt>
                <c:pt idx="353">
                  <c:v>5.1987882100000009</c:v>
                </c:pt>
                <c:pt idx="354">
                  <c:v>5.1677138100000004</c:v>
                </c:pt>
                <c:pt idx="355">
                  <c:v>5.1857048900000002</c:v>
                </c:pt>
                <c:pt idx="356">
                  <c:v>5.2111800000000006</c:v>
                </c:pt>
                <c:pt idx="357">
                  <c:v>5.1886610999999991</c:v>
                </c:pt>
                <c:pt idx="358">
                  <c:v>5.1660943100000001</c:v>
                </c:pt>
                <c:pt idx="359">
                  <c:v>5.1944422999999995</c:v>
                </c:pt>
                <c:pt idx="360">
                  <c:v>5.1926732200000005</c:v>
                </c:pt>
                <c:pt idx="361">
                  <c:v>5.16629162</c:v>
                </c:pt>
                <c:pt idx="362">
                  <c:v>5.1842594999999996</c:v>
                </c:pt>
                <c:pt idx="363">
                  <c:v>5.2050472500000007</c:v>
                </c:pt>
                <c:pt idx="364">
                  <c:v>5.1853246500000001</c:v>
                </c:pt>
                <c:pt idx="365">
                  <c:v>5.1702624000000004</c:v>
                </c:pt>
                <c:pt idx="366">
                  <c:v>5.1920375400000003</c:v>
                </c:pt>
                <c:pt idx="367">
                  <c:v>5.1948659199999998</c:v>
                </c:pt>
                <c:pt idx="368">
                  <c:v>5.1639169399999991</c:v>
                </c:pt>
                <c:pt idx="369">
                  <c:v>5.1836889599999996</c:v>
                </c:pt>
                <c:pt idx="370">
                  <c:v>5.20544604</c:v>
                </c:pt>
                <c:pt idx="371">
                  <c:v>5.1791039999999997</c:v>
                </c:pt>
                <c:pt idx="372">
                  <c:v>5.1697574400000006</c:v>
                </c:pt>
                <c:pt idx="373">
                  <c:v>5.1914495999999994</c:v>
                </c:pt>
                <c:pt idx="374">
                  <c:v>5.1859199499999997</c:v>
                </c:pt>
                <c:pt idx="375">
                  <c:v>5.1605382400000002</c:v>
                </c:pt>
                <c:pt idx="376">
                  <c:v>5.1765799999999995</c:v>
                </c:pt>
                <c:pt idx="377">
                  <c:v>5.1917314000000001</c:v>
                </c:pt>
                <c:pt idx="378">
                  <c:v>5.1739331399999999</c:v>
                </c:pt>
                <c:pt idx="379">
                  <c:v>5.1692940599999995</c:v>
                </c:pt>
                <c:pt idx="380">
                  <c:v>5.1890246399999995</c:v>
                </c:pt>
                <c:pt idx="381">
                  <c:v>5.1825607799999993</c:v>
                </c:pt>
                <c:pt idx="382">
                  <c:v>5.15908576</c:v>
                </c:pt>
                <c:pt idx="383">
                  <c:v>5.1657727800000002</c:v>
                </c:pt>
                <c:pt idx="384">
                  <c:v>5.1911216000000007</c:v>
                </c:pt>
                <c:pt idx="385">
                  <c:v>5.1715207000000003</c:v>
                </c:pt>
                <c:pt idx="386">
                  <c:v>5.1733991999999995</c:v>
                </c:pt>
                <c:pt idx="387">
                  <c:v>5.1800782500000002</c:v>
                </c:pt>
                <c:pt idx="388">
                  <c:v>5.1810158399999997</c:v>
                </c:pt>
                <c:pt idx="389">
                  <c:v>5.1688771200000003</c:v>
                </c:pt>
                <c:pt idx="390">
                  <c:v>5.1689882399999991</c:v>
                </c:pt>
                <c:pt idx="391">
                  <c:v>5.1886783999999997</c:v>
                </c:pt>
                <c:pt idx="392">
                  <c:v>5.17378655</c:v>
                </c:pt>
                <c:pt idx="393">
                  <c:v>5.1700364800000003</c:v>
                </c:pt>
                <c:pt idx="394">
                  <c:v>5.1748318600000003</c:v>
                </c:pt>
                <c:pt idx="395">
                  <c:v>5.1738931200000007</c:v>
                </c:pt>
                <c:pt idx="396">
                  <c:v>5.1674439599999999</c:v>
                </c:pt>
                <c:pt idx="397">
                  <c:v>5.1618230400000007</c:v>
                </c:pt>
                <c:pt idx="398">
                  <c:v>5.1787897000000003</c:v>
                </c:pt>
                <c:pt idx="399">
                  <c:v>5.1675500800000007</c:v>
                </c:pt>
                <c:pt idx="400">
                  <c:v>5.1620413799999998</c:v>
                </c:pt>
                <c:pt idx="401">
                  <c:v>5.1639119999999998</c:v>
                </c:pt>
                <c:pt idx="402">
                  <c:v>5.1761863499999992</c:v>
                </c:pt>
                <c:pt idx="403">
                  <c:v>5.17337472</c:v>
                </c:pt>
                <c:pt idx="404">
                  <c:v>5.1547703</c:v>
                </c:pt>
                <c:pt idx="405">
                  <c:v>5.1782083199999995</c:v>
                </c:pt>
                <c:pt idx="406">
                  <c:v>5.1698408799999997</c:v>
                </c:pt>
                <c:pt idx="407">
                  <c:v>5.1596058999999999</c:v>
                </c:pt>
                <c:pt idx="408">
                  <c:v>5.1662021400000002</c:v>
                </c:pt>
                <c:pt idx="409">
                  <c:v>5.1802736600000001</c:v>
                </c:pt>
                <c:pt idx="410">
                  <c:v>5.1755932800000002</c:v>
                </c:pt>
                <c:pt idx="411">
                  <c:v>5.1588776099999993</c:v>
                </c:pt>
                <c:pt idx="412">
                  <c:v>5.1850319999999996</c:v>
                </c:pt>
                <c:pt idx="413">
                  <c:v>5.1879358600000005</c:v>
                </c:pt>
                <c:pt idx="414">
                  <c:v>5.1608419199999993</c:v>
                </c:pt>
                <c:pt idx="415">
                  <c:v>5.1683615999999999</c:v>
                </c:pt>
                <c:pt idx="416">
                  <c:v>5.1880152000000006</c:v>
                </c:pt>
                <c:pt idx="417">
                  <c:v>5.1731244800000002</c:v>
                </c:pt>
                <c:pt idx="418">
                  <c:v>5.1526940899999998</c:v>
                </c:pt>
                <c:pt idx="419">
                  <c:v>5.1816153599999994</c:v>
                </c:pt>
                <c:pt idx="420">
                  <c:v>5.1779834999999999</c:v>
                </c:pt>
                <c:pt idx="421">
                  <c:v>5.1509216000000002</c:v>
                </c:pt>
                <c:pt idx="422">
                  <c:v>5.1603524500000004</c:v>
                </c:pt>
                <c:pt idx="423">
                  <c:v>5.1799263999999994</c:v>
                </c:pt>
                <c:pt idx="424">
                  <c:v>5.16137888</c:v>
                </c:pt>
                <c:pt idx="425">
                  <c:v>5.1408623999999996</c:v>
                </c:pt>
                <c:pt idx="426">
                  <c:v>5.1772599999999995</c:v>
                </c:pt>
                <c:pt idx="427">
                  <c:v>5.1735756799999999</c:v>
                </c:pt>
                <c:pt idx="428">
                  <c:v>5.140078560000001</c:v>
                </c:pt>
                <c:pt idx="429">
                  <c:v>5.1522371199999997</c:v>
                </c:pt>
                <c:pt idx="430">
                  <c:v>5.1756230900000002</c:v>
                </c:pt>
                <c:pt idx="431">
                  <c:v>5.1551231999999994</c:v>
                </c:pt>
                <c:pt idx="432">
                  <c:v>5.14213392</c:v>
                </c:pt>
                <c:pt idx="433">
                  <c:v>5.1645777199999996</c:v>
                </c:pt>
                <c:pt idx="434">
                  <c:v>5.1654960000000001</c:v>
                </c:pt>
                <c:pt idx="435">
                  <c:v>5.1358158300000003</c:v>
                </c:pt>
                <c:pt idx="436">
                  <c:v>5.1544160000000003</c:v>
                </c:pt>
                <c:pt idx="437">
                  <c:v>5.1767856000000005</c:v>
                </c:pt>
                <c:pt idx="438">
                  <c:v>5.1554334400000004</c:v>
                </c:pt>
                <c:pt idx="439">
                  <c:v>5.1415276799999994</c:v>
                </c:pt>
                <c:pt idx="440">
                  <c:v>5.1675504999999999</c:v>
                </c:pt>
                <c:pt idx="441">
                  <c:v>5.1629984000000002</c:v>
                </c:pt>
                <c:pt idx="442">
                  <c:v>5.1341713200000001</c:v>
                </c:pt>
                <c:pt idx="443">
                  <c:v>5.1528575999999999</c:v>
                </c:pt>
                <c:pt idx="444">
                  <c:v>5.1705528000000003</c:v>
                </c:pt>
                <c:pt idx="445">
                  <c:v>5.1510832000000004</c:v>
                </c:pt>
                <c:pt idx="446">
                  <c:v>5.1409079999999996</c:v>
                </c:pt>
                <c:pt idx="447">
                  <c:v>5.1594682800000005</c:v>
                </c:pt>
                <c:pt idx="448">
                  <c:v>5.1549209599999992</c:v>
                </c:pt>
                <c:pt idx="449">
                  <c:v>5.1372675399999999</c:v>
                </c:pt>
                <c:pt idx="450">
                  <c:v>5.1466471999999994</c:v>
                </c:pt>
                <c:pt idx="451">
                  <c:v>5.1670483199999993</c:v>
                </c:pt>
                <c:pt idx="452">
                  <c:v>5.1402336000000002</c:v>
                </c:pt>
                <c:pt idx="453">
                  <c:v>5.1327981100000004</c:v>
                </c:pt>
                <c:pt idx="454">
                  <c:v>5.1486635200000004</c:v>
                </c:pt>
                <c:pt idx="455">
                  <c:v>5.1467925000000001</c:v>
                </c:pt>
                <c:pt idx="456">
                  <c:v>5.1329791999999994</c:v>
                </c:pt>
                <c:pt idx="457">
                  <c:v>5.1394543199999996</c:v>
                </c:pt>
                <c:pt idx="458">
                  <c:v>5.1599409600000001</c:v>
                </c:pt>
                <c:pt idx="459">
                  <c:v>5.1414425599999998</c:v>
                </c:pt>
                <c:pt idx="460">
                  <c:v>5.1377197499999996</c:v>
                </c:pt>
                <c:pt idx="461">
                  <c:v>5.1470783999999998</c:v>
                </c:pt>
                <c:pt idx="462">
                  <c:v>5.1452076499999997</c:v>
                </c:pt>
                <c:pt idx="463">
                  <c:v>5.1369657599999998</c:v>
                </c:pt>
                <c:pt idx="464">
                  <c:v>5.1332450399999994</c:v>
                </c:pt>
                <c:pt idx="465">
                  <c:v>5.1527801599999998</c:v>
                </c:pt>
                <c:pt idx="466">
                  <c:v>5.1379500900000004</c:v>
                </c:pt>
                <c:pt idx="467">
                  <c:v>5.1334156799999997</c:v>
                </c:pt>
                <c:pt idx="468">
                  <c:v>5.1370990399999998</c:v>
                </c:pt>
                <c:pt idx="469">
                  <c:v>5.1418169599999999</c:v>
                </c:pt>
                <c:pt idx="470">
                  <c:v>5.1390221999999994</c:v>
                </c:pt>
                <c:pt idx="471">
                  <c:v>5.1215424000000009</c:v>
                </c:pt>
                <c:pt idx="472">
                  <c:v>5.1474708800000002</c:v>
                </c:pt>
                <c:pt idx="473">
                  <c:v>5.1456000199999998</c:v>
                </c:pt>
                <c:pt idx="474">
                  <c:v>5.1290516800000008</c:v>
                </c:pt>
                <c:pt idx="475">
                  <c:v>5.1299566500000005</c:v>
                </c:pt>
                <c:pt idx="476">
                  <c:v>5.1392880000000005</c:v>
                </c:pt>
                <c:pt idx="477">
                  <c:v>5.1346471400000002</c:v>
                </c:pt>
                <c:pt idx="478">
                  <c:v>5.1236529600000003</c:v>
                </c:pt>
                <c:pt idx="479">
                  <c:v>5.14579772</c:v>
                </c:pt>
                <c:pt idx="480">
                  <c:v>5.1449062000000003</c:v>
                </c:pt>
                <c:pt idx="481">
                  <c:v>5.1246276899999996</c:v>
                </c:pt>
                <c:pt idx="482">
                  <c:v>5.1292777100000002</c:v>
                </c:pt>
                <c:pt idx="483">
                  <c:v>5.1459231199999991</c:v>
                </c:pt>
                <c:pt idx="484">
                  <c:v>5.1358038600000002</c:v>
                </c:pt>
                <c:pt idx="485">
                  <c:v>5.1165177600000007</c:v>
                </c:pt>
                <c:pt idx="486">
                  <c:v>5.1469362000000007</c:v>
                </c:pt>
                <c:pt idx="487">
                  <c:v>5.1413765000000007</c:v>
                </c:pt>
                <c:pt idx="488">
                  <c:v>5.1128781499999993</c:v>
                </c:pt>
                <c:pt idx="489">
                  <c:v>5.1239757800000003</c:v>
                </c:pt>
                <c:pt idx="490">
                  <c:v>5.1433650000000002</c:v>
                </c:pt>
                <c:pt idx="491">
                  <c:v>5.1295699399999997</c:v>
                </c:pt>
                <c:pt idx="492">
                  <c:v>5.1093293499999994</c:v>
                </c:pt>
                <c:pt idx="493">
                  <c:v>5.1379227900000002</c:v>
                </c:pt>
                <c:pt idx="494">
                  <c:v>5.1361093599999998</c:v>
                </c:pt>
                <c:pt idx="495">
                  <c:v>5.1066677499999997</c:v>
                </c:pt>
                <c:pt idx="496">
                  <c:v>5.12229914</c:v>
                </c:pt>
                <c:pt idx="497">
                  <c:v>5.1481629599999996</c:v>
                </c:pt>
                <c:pt idx="498">
                  <c:v>5.1242008200000004</c:v>
                </c:pt>
                <c:pt idx="499">
                  <c:v>5.1021986399999992</c:v>
                </c:pt>
                <c:pt idx="500">
                  <c:v>5.1233395199999991</c:v>
                </c:pt>
                <c:pt idx="501">
                  <c:v>5.1307842299999997</c:v>
                </c:pt>
                <c:pt idx="502">
                  <c:v>5.0994820799999996</c:v>
                </c:pt>
                <c:pt idx="503">
                  <c:v>5.1179079000000005</c:v>
                </c:pt>
                <c:pt idx="504">
                  <c:v>5.1400608999999999</c:v>
                </c:pt>
                <c:pt idx="505">
                  <c:v>5.12256248</c:v>
                </c:pt>
                <c:pt idx="506">
                  <c:v>5.1078832600000004</c:v>
                </c:pt>
                <c:pt idx="507">
                  <c:v>5.1299696399999997</c:v>
                </c:pt>
                <c:pt idx="508">
                  <c:v>5.1299953800000004</c:v>
                </c:pt>
                <c:pt idx="509">
                  <c:v>5.0969476</c:v>
                </c:pt>
                <c:pt idx="510">
                  <c:v>5.1171863399999999</c:v>
                </c:pt>
                <c:pt idx="511">
                  <c:v>5.1364993399999994</c:v>
                </c:pt>
                <c:pt idx="512">
                  <c:v>5.1108125199999996</c:v>
                </c:pt>
                <c:pt idx="513">
                  <c:v>5.1006857999999999</c:v>
                </c:pt>
                <c:pt idx="514">
                  <c:v>5.1209640999999992</c:v>
                </c:pt>
                <c:pt idx="515">
                  <c:v>5.1154827599999999</c:v>
                </c:pt>
                <c:pt idx="516">
                  <c:v>5.0907338399999995</c:v>
                </c:pt>
                <c:pt idx="517">
                  <c:v>5.1045248800000005</c:v>
                </c:pt>
                <c:pt idx="518">
                  <c:v>5.1228970999999994</c:v>
                </c:pt>
                <c:pt idx="519">
                  <c:v>5.1054957000000005</c:v>
                </c:pt>
                <c:pt idx="520">
                  <c:v>5.10179852</c:v>
                </c:pt>
                <c:pt idx="521">
                  <c:v>5.1119652799999997</c:v>
                </c:pt>
                <c:pt idx="522">
                  <c:v>5.1101565000000004</c:v>
                </c:pt>
                <c:pt idx="523">
                  <c:v>5.0854365400000008</c:v>
                </c:pt>
                <c:pt idx="524">
                  <c:v>5.0992095000000006</c:v>
                </c:pt>
                <c:pt idx="525">
                  <c:v>5.1148096199999999</c:v>
                </c:pt>
                <c:pt idx="526">
                  <c:v>5.0982890199999993</c:v>
                </c:pt>
                <c:pt idx="527">
                  <c:v>5.0956224800000003</c:v>
                </c:pt>
                <c:pt idx="528">
                  <c:v>5.1029731800000002</c:v>
                </c:pt>
                <c:pt idx="529">
                  <c:v>5.1020815000000006</c:v>
                </c:pt>
                <c:pt idx="530">
                  <c:v>5.0938671000000006</c:v>
                </c:pt>
                <c:pt idx="531">
                  <c:v>5.0966374199999995</c:v>
                </c:pt>
                <c:pt idx="532">
                  <c:v>5.1149617999999997</c:v>
                </c:pt>
                <c:pt idx="533">
                  <c:v>5.0975441999999997</c:v>
                </c:pt>
                <c:pt idx="534">
                  <c:v>5.0939643000000006</c:v>
                </c:pt>
                <c:pt idx="535">
                  <c:v>5.0967314200000002</c:v>
                </c:pt>
                <c:pt idx="536">
                  <c:v>5.1013260199999992</c:v>
                </c:pt>
                <c:pt idx="537">
                  <c:v>5.1012918000000003</c:v>
                </c:pt>
                <c:pt idx="538">
                  <c:v>5.0894860799999995</c:v>
                </c:pt>
                <c:pt idx="539">
                  <c:v>5.1086450999999995</c:v>
                </c:pt>
                <c:pt idx="540">
                  <c:v>5.1014104200000006</c:v>
                </c:pt>
                <c:pt idx="541">
                  <c:v>5.0885848999999999</c:v>
                </c:pt>
                <c:pt idx="542">
                  <c:v>5.0904896600000002</c:v>
                </c:pt>
                <c:pt idx="543">
                  <c:v>5.1042101400000002</c:v>
                </c:pt>
                <c:pt idx="544">
                  <c:v>5.0977814700000001</c:v>
                </c:pt>
                <c:pt idx="545">
                  <c:v>5.0786852199999997</c:v>
                </c:pt>
                <c:pt idx="546">
                  <c:v>5.0969635200000001</c:v>
                </c:pt>
                <c:pt idx="547">
                  <c:v>5.09424484</c:v>
                </c:pt>
                <c:pt idx="548">
                  <c:v>5.0824022000000006</c:v>
                </c:pt>
                <c:pt idx="549">
                  <c:v>5.0860725000000002</c:v>
                </c:pt>
                <c:pt idx="550">
                  <c:v>5.0988066999999999</c:v>
                </c:pt>
                <c:pt idx="551">
                  <c:v>5.0906723600000001</c:v>
                </c:pt>
                <c:pt idx="552">
                  <c:v>5.06880738</c:v>
                </c:pt>
                <c:pt idx="553">
                  <c:v>5.0989143800000001</c:v>
                </c:pt>
                <c:pt idx="554">
                  <c:v>5.0961405900000001</c:v>
                </c:pt>
                <c:pt idx="555">
                  <c:v>5.0706957600000004</c:v>
                </c:pt>
                <c:pt idx="556">
                  <c:v>5.0789173199999995</c:v>
                </c:pt>
                <c:pt idx="557">
                  <c:v>5.1008009799999998</c:v>
                </c:pt>
                <c:pt idx="558">
                  <c:v>5.0871531000000001</c:v>
                </c:pt>
                <c:pt idx="559">
                  <c:v>5.06616847</c:v>
                </c:pt>
                <c:pt idx="560">
                  <c:v>5.0944712999999995</c:v>
                </c:pt>
                <c:pt idx="561">
                  <c:v>5.0944305200000004</c:v>
                </c:pt>
                <c:pt idx="562">
                  <c:v>5.0653743000000002</c:v>
                </c:pt>
                <c:pt idx="563">
                  <c:v>5.0762589</c:v>
                </c:pt>
                <c:pt idx="564">
                  <c:v>5.1008994000000003</c:v>
                </c:pt>
                <c:pt idx="565">
                  <c:v>5.0799323200000002</c:v>
                </c:pt>
                <c:pt idx="566">
                  <c:v>5.0636318600000001</c:v>
                </c:pt>
                <c:pt idx="567">
                  <c:v>5.0899677700000003</c:v>
                </c:pt>
                <c:pt idx="568">
                  <c:v>5.0899814999999995</c:v>
                </c:pt>
                <c:pt idx="569">
                  <c:v>5.0545403999999996</c:v>
                </c:pt>
                <c:pt idx="570">
                  <c:v>5.0691026099999998</c:v>
                </c:pt>
                <c:pt idx="571">
                  <c:v>5.0900767800000004</c:v>
                </c:pt>
                <c:pt idx="572">
                  <c:v>5.0736782399999996</c:v>
                </c:pt>
                <c:pt idx="573">
                  <c:v>5.0573968200000001</c:v>
                </c:pt>
                <c:pt idx="574">
                  <c:v>5.0791576799999998</c:v>
                </c:pt>
                <c:pt idx="575">
                  <c:v>5.0810432999999993</c:v>
                </c:pt>
                <c:pt idx="576">
                  <c:v>5.0519450799999994</c:v>
                </c:pt>
                <c:pt idx="577">
                  <c:v>5.0746579000000001</c:v>
                </c:pt>
                <c:pt idx="578">
                  <c:v>5.0937318000000005</c:v>
                </c:pt>
                <c:pt idx="579">
                  <c:v>5.0719616100000007</c:v>
                </c:pt>
                <c:pt idx="580">
                  <c:v>5.0574016799999999</c:v>
                </c:pt>
                <c:pt idx="581">
                  <c:v>5.080152</c:v>
                </c:pt>
                <c:pt idx="582">
                  <c:v>5.07653497</c:v>
                </c:pt>
                <c:pt idx="583">
                  <c:v>5.0493407999999995</c:v>
                </c:pt>
                <c:pt idx="584">
                  <c:v>5.0647144800000001</c:v>
                </c:pt>
                <c:pt idx="585">
                  <c:v>5.0847267700000005</c:v>
                </c:pt>
                <c:pt idx="586">
                  <c:v>5.0611142400000002</c:v>
                </c:pt>
                <c:pt idx="587">
                  <c:v>5.0566518</c:v>
                </c:pt>
                <c:pt idx="588">
                  <c:v>5.0693497499999998</c:v>
                </c:pt>
                <c:pt idx="589">
                  <c:v>5.0702663299999999</c:v>
                </c:pt>
                <c:pt idx="590">
                  <c:v>5.0503504799999996</c:v>
                </c:pt>
                <c:pt idx="591">
                  <c:v>5.06026928</c:v>
                </c:pt>
                <c:pt idx="592">
                  <c:v>5.0730122299999998</c:v>
                </c:pt>
                <c:pt idx="593">
                  <c:v>5.0512949999999996</c:v>
                </c:pt>
                <c:pt idx="594">
                  <c:v>5.0476869299999994</c:v>
                </c:pt>
                <c:pt idx="595">
                  <c:v>5.0639882800000002</c:v>
                </c:pt>
                <c:pt idx="596">
                  <c:v>5.0612833799999999</c:v>
                </c:pt>
                <c:pt idx="597">
                  <c:v>5.0467634000000006</c:v>
                </c:pt>
                <c:pt idx="598">
                  <c:v>5.0477354500000002</c:v>
                </c:pt>
                <c:pt idx="599">
                  <c:v>5.0676972000000005</c:v>
                </c:pt>
                <c:pt idx="600">
                  <c:v>5.0522784400000003</c:v>
                </c:pt>
                <c:pt idx="601">
                  <c:v>5.0486165999999999</c:v>
                </c:pt>
                <c:pt idx="602">
                  <c:v>5.05681695</c:v>
                </c:pt>
                <c:pt idx="603">
                  <c:v>5.0568254000000001</c:v>
                </c:pt>
                <c:pt idx="604">
                  <c:v>5.0513566800000005</c:v>
                </c:pt>
                <c:pt idx="605">
                  <c:v>5.0405813999999998</c:v>
                </c:pt>
                <c:pt idx="606">
                  <c:v>5.0613646800000005</c:v>
                </c:pt>
                <c:pt idx="607">
                  <c:v>5.0514379400000005</c:v>
                </c:pt>
                <c:pt idx="608">
                  <c:v>5.0432642400000001</c:v>
                </c:pt>
                <c:pt idx="609">
                  <c:v>5.0451344100000002</c:v>
                </c:pt>
                <c:pt idx="610">
                  <c:v>5.0514044400000007</c:v>
                </c:pt>
                <c:pt idx="611">
                  <c:v>5.0460530399999994</c:v>
                </c:pt>
                <c:pt idx="612">
                  <c:v>5.0307787199999998</c:v>
                </c:pt>
                <c:pt idx="613">
                  <c:v>5.0550882000000001</c:v>
                </c:pt>
                <c:pt idx="614">
                  <c:v>5.0523317600000004</c:v>
                </c:pt>
                <c:pt idx="615">
                  <c:v>5.0316534000000006</c:v>
                </c:pt>
                <c:pt idx="616">
                  <c:v>5.0362258800000008</c:v>
                </c:pt>
                <c:pt idx="617">
                  <c:v>5.0415861300000007</c:v>
                </c:pt>
                <c:pt idx="618">
                  <c:v>5.0425496999999995</c:v>
                </c:pt>
                <c:pt idx="619">
                  <c:v>5.0253789299999996</c:v>
                </c:pt>
                <c:pt idx="620">
                  <c:v>5.0479107899999995</c:v>
                </c:pt>
                <c:pt idx="621">
                  <c:v>5.0488158500000004</c:v>
                </c:pt>
                <c:pt idx="622">
                  <c:v>5.0290062400000002</c:v>
                </c:pt>
                <c:pt idx="623">
                  <c:v>5.0389182000000003</c:v>
                </c:pt>
                <c:pt idx="624">
                  <c:v>5.0551283500000004</c:v>
                </c:pt>
                <c:pt idx="625">
                  <c:v>5.0433723600000002</c:v>
                </c:pt>
                <c:pt idx="626">
                  <c:v>5.0319000000000003</c:v>
                </c:pt>
              </c:numCache>
            </c:numRef>
          </c:yVal>
          <c:smooth val="1"/>
        </c:ser>
        <c:ser>
          <c:idx val="14"/>
          <c:order val="14"/>
          <c:tx>
            <c:v>140.9 C - Test 3</c:v>
          </c:tx>
          <c:spPr>
            <a:ln w="19050" cap="rnd">
              <a:solidFill>
                <a:schemeClr val="accent3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CHS_23Dec2015!$AZ$27:$AZ$653</c:f>
              <c:numCache>
                <c:formatCode>General</c:formatCode>
                <c:ptCount val="627"/>
                <c:pt idx="0">
                  <c:v>0</c:v>
                </c:pt>
                <c:pt idx="1">
                  <c:v>1.0000500033334733E-2</c:v>
                </c:pt>
                <c:pt idx="2">
                  <c:v>2.7003645656232134E-2</c:v>
                </c:pt>
                <c:pt idx="3">
                  <c:v>4.2008822470375781E-2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9.0040524316415516E-2</c:v>
                </c:pt>
                <c:pt idx="7">
                  <c:v>0.10605621973211701</c:v>
                </c:pt>
                <c:pt idx="8">
                  <c:v>0.12207448058370403</c:v>
                </c:pt>
                <c:pt idx="9">
                  <c:v>0.13809530769317349</c:v>
                </c:pt>
                <c:pt idx="10">
                  <c:v>0.15411870188291751</c:v>
                </c:pt>
                <c:pt idx="11">
                  <c:v>0.17014466397575703</c:v>
                </c:pt>
                <c:pt idx="12">
                  <c:v>0.18617319479486402</c:v>
                </c:pt>
                <c:pt idx="13">
                  <c:v>0.20120227609541308</c:v>
                </c:pt>
                <c:pt idx="14">
                  <c:v>0.21823796590668179</c:v>
                </c:pt>
                <c:pt idx="15">
                  <c:v>0.23327186738277211</c:v>
                </c:pt>
                <c:pt idx="16">
                  <c:v>0.24931052057124858</c:v>
                </c:pt>
                <c:pt idx="17">
                  <c:v>0.26635440862413845</c:v>
                </c:pt>
                <c:pt idx="18">
                  <c:v>0.28139554616358664</c:v>
                </c:pt>
                <c:pt idx="19">
                  <c:v>0.29643894640155954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0.3455964973390363</c:v>
                </c:pt>
                <c:pt idx="23">
                  <c:v>0.36165317745422343</c:v>
                </c:pt>
                <c:pt idx="24">
                  <c:v>0.37771243615321426</c:v>
                </c:pt>
                <c:pt idx="25">
                  <c:v>0.3927703337979993</c:v>
                </c:pt>
                <c:pt idx="26">
                  <c:v>0.40883459086065183</c:v>
                </c:pt>
                <c:pt idx="27">
                  <c:v>0.42590569203834205</c:v>
                </c:pt>
                <c:pt idx="28">
                  <c:v>0.44097084887000726</c:v>
                </c:pt>
                <c:pt idx="29">
                  <c:v>0.45804743741092496</c:v>
                </c:pt>
                <c:pt idx="30">
                  <c:v>0.47412218502177333</c:v>
                </c:pt>
                <c:pt idx="31">
                  <c:v>0.48919460804278486</c:v>
                </c:pt>
                <c:pt idx="32">
                  <c:v>0.50627943424623667</c:v>
                </c:pt>
                <c:pt idx="33">
                  <c:v>0.52135670528874334</c:v>
                </c:pt>
                <c:pt idx="34">
                  <c:v>0.53844702768398045</c:v>
                </c:pt>
                <c:pt idx="35">
                  <c:v>0.55352914986770285</c:v>
                </c:pt>
                <c:pt idx="36">
                  <c:v>0.56961925448810091</c:v>
                </c:pt>
                <c:pt idx="37">
                  <c:v>0.58671782780468928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0.63400557461987472</c:v>
                </c:pt>
                <c:pt idx="41">
                  <c:v>0.65111516156573446</c:v>
                </c:pt>
                <c:pt idx="42">
                  <c:v>0.66621428735503752</c:v>
                </c:pt>
                <c:pt idx="43">
                  <c:v>0.68232253481255367</c:v>
                </c:pt>
                <c:pt idx="44">
                  <c:v>0.69843337744446288</c:v>
                </c:pt>
                <c:pt idx="45">
                  <c:v>0.71454681608713122</c:v>
                </c:pt>
                <c:pt idx="46">
                  <c:v>0.73167019003798561</c:v>
                </c:pt>
                <c:pt idx="47">
                  <c:v>0.74678148475209727</c:v>
                </c:pt>
                <c:pt idx="48">
                  <c:v>0.76189506332361301</c:v>
                </c:pt>
                <c:pt idx="49">
                  <c:v>0.77902654750629297</c:v>
                </c:pt>
                <c:pt idx="50">
                  <c:v>0.79515297876201763</c:v>
                </c:pt>
                <c:pt idx="51">
                  <c:v>0.81128201105504172</c:v>
                </c:pt>
                <c:pt idx="52">
                  <c:v>0.82741364522456728</c:v>
                </c:pt>
                <c:pt idx="53">
                  <c:v>0.84253941603747351</c:v>
                </c:pt>
                <c:pt idx="54">
                  <c:v>0.8596847225518276</c:v>
                </c:pt>
                <c:pt idx="55">
                  <c:v>0.87582416738995372</c:v>
                </c:pt>
                <c:pt idx="56">
                  <c:v>0.8919662174653642</c:v>
                </c:pt>
                <c:pt idx="57">
                  <c:v>0.90811087361926146</c:v>
                </c:pt>
                <c:pt idx="58">
                  <c:v>0.92425813669325452</c:v>
                </c:pt>
                <c:pt idx="59">
                  <c:v>0.94040800752939468</c:v>
                </c:pt>
                <c:pt idx="60">
                  <c:v>0.95555088056514859</c:v>
                </c:pt>
                <c:pt idx="61">
                  <c:v>0.97271557585822488</c:v>
                </c:pt>
                <c:pt idx="62">
                  <c:v>0.98887327503701317</c:v>
                </c:pt>
                <c:pt idx="63">
                  <c:v>1.0050335853501451</c:v>
                </c:pt>
                <c:pt idx="64">
                  <c:v>1.0201862484596722</c:v>
                </c:pt>
                <c:pt idx="65">
                  <c:v>1.0363516202479133</c:v>
                </c:pt>
                <c:pt idx="66">
                  <c:v>1.0535301915382833</c:v>
                </c:pt>
                <c:pt idx="67">
                  <c:v>1.0686902055145293</c:v>
                </c:pt>
                <c:pt idx="68">
                  <c:v>1.0858743334875944</c:v>
                </c:pt>
                <c:pt idx="69">
                  <c:v>1.1010392520052188</c:v>
                </c:pt>
                <c:pt idx="70">
                  <c:v>1.1172177003250796</c:v>
                </c:pt>
                <c:pt idx="71">
                  <c:v>1.1333987664903846</c:v>
                </c:pt>
                <c:pt idx="72">
                  <c:v>1.1495824513484501</c:v>
                </c:pt>
                <c:pt idx="73">
                  <c:v>1.165768755747004</c:v>
                </c:pt>
                <c:pt idx="74">
                  <c:v>1.18195768053422</c:v>
                </c:pt>
                <c:pt idx="75">
                  <c:v>1.1991612852378157</c:v>
                </c:pt>
                <c:pt idx="76">
                  <c:v>1.2143433946692561</c:v>
                </c:pt>
                <c:pt idx="77">
                  <c:v>1.2295278094151643</c:v>
                </c:pt>
                <c:pt idx="78">
                  <c:v>1.2467396005470102</c:v>
                </c:pt>
                <c:pt idx="79">
                  <c:v>1.2629416400141602</c:v>
                </c:pt>
                <c:pt idx="80">
                  <c:v>1.2781334364733152</c:v>
                </c:pt>
                <c:pt idx="81">
                  <c:v>1.2953535962581741</c:v>
                </c:pt>
                <c:pt idx="82">
                  <c:v>1.31156351473751</c:v>
                </c:pt>
                <c:pt idx="83">
                  <c:v>1.3277760612574374</c:v>
                </c:pt>
                <c:pt idx="84">
                  <c:v>1.3439912366702162</c:v>
                </c:pt>
                <c:pt idx="85">
                  <c:v>1.3612227419862013</c:v>
                </c:pt>
                <c:pt idx="86">
                  <c:v>1.3764294775855788</c:v>
                </c:pt>
                <c:pt idx="87">
                  <c:v>1.3926525447948024</c:v>
                </c:pt>
                <c:pt idx="88">
                  <c:v>1.4088782443101577</c:v>
                </c:pt>
                <c:pt idx="89">
                  <c:v>1.4240922290342446</c:v>
                </c:pt>
                <c:pt idx="90">
                  <c:v>1.4413375436771725</c:v>
                </c:pt>
                <c:pt idx="91">
                  <c:v>1.457571145238775</c:v>
                </c:pt>
                <c:pt idx="92">
                  <c:v>1.4738073825264646</c:v>
                </c:pt>
                <c:pt idx="93">
                  <c:v>1.4900462563962429</c:v>
                </c:pt>
                <c:pt idx="94">
                  <c:v>1.5062877677045743</c:v>
                </c:pt>
                <c:pt idx="95">
                  <c:v>1.522531917308295</c:v>
                </c:pt>
                <c:pt idx="96">
                  <c:v>1.5377632044322811</c:v>
                </c:pt>
                <c:pt idx="97">
                  <c:v>1.5540124681732668</c:v>
                </c:pt>
                <c:pt idx="98">
                  <c:v>1.5712802044667389</c:v>
                </c:pt>
                <c:pt idx="99">
                  <c:v>1.5865189189582745</c:v>
                </c:pt>
                <c:pt idx="100">
                  <c:v>1.603792269777254</c:v>
                </c:pt>
                <c:pt idx="101">
                  <c:v>1.6200522671708339</c:v>
                </c:pt>
                <c:pt idx="102">
                  <c:v>1.6352984162772102</c:v>
                </c:pt>
                <c:pt idx="103">
                  <c:v>1.6525801957335564</c:v>
                </c:pt>
                <c:pt idx="104">
                  <c:v>1.6678313052813336</c:v>
                </c:pt>
                <c:pt idx="105">
                  <c:v>1.6851187084005281</c:v>
                </c:pt>
                <c:pt idx="106">
                  <c:v>1.700374781618585</c:v>
                </c:pt>
                <c:pt idx="107">
                  <c:v>1.7166504921910068</c:v>
                </c:pt>
                <c:pt idx="108">
                  <c:v>1.7339463376703095</c:v>
                </c:pt>
                <c:pt idx="109">
                  <c:v>1.7492098624548349</c:v>
                </c:pt>
                <c:pt idx="110">
                  <c:v>1.7665113407566508</c:v>
                </c:pt>
                <c:pt idx="111">
                  <c:v>1.7827978199612196</c:v>
                </c:pt>
                <c:pt idx="112">
                  <c:v>1.7990869520919224</c:v>
                </c:pt>
                <c:pt idx="113">
                  <c:v>1.8153787380131552</c:v>
                </c:pt>
                <c:pt idx="114">
                  <c:v>1.8316731785897808</c:v>
                </c:pt>
                <c:pt idx="115">
                  <c:v>1.8479702746870517</c:v>
                </c:pt>
                <c:pt idx="116">
                  <c:v>1.8642700271706429</c:v>
                </c:pt>
                <c:pt idx="117">
                  <c:v>1.8805724369066874</c:v>
                </c:pt>
                <c:pt idx="118">
                  <c:v>1.8958583601297812</c:v>
                </c:pt>
                <c:pt idx="119">
                  <c:v>1.9121659207586943</c:v>
                </c:pt>
                <c:pt idx="120">
                  <c:v>1.9294956182969045</c:v>
                </c:pt>
                <c:pt idx="121">
                  <c:v>1.9447890222815962</c:v>
                </c:pt>
                <c:pt idx="122">
                  <c:v>1.9611045649115459</c:v>
                </c:pt>
                <c:pt idx="123">
                  <c:v>1.977422769945212</c:v>
                </c:pt>
                <c:pt idx="124">
                  <c:v>1.993743638251626</c:v>
                </c:pt>
                <c:pt idx="125">
                  <c:v>2.0100671707002911</c:v>
                </c:pt>
                <c:pt idx="126">
                  <c:v>2.0263933681610911</c:v>
                </c:pt>
                <c:pt idx="127">
                  <c:v>2.0427222315043805</c:v>
                </c:pt>
                <c:pt idx="128">
                  <c:v>2.0590537616008961</c:v>
                </c:pt>
                <c:pt idx="129">
                  <c:v>2.0753879593218461</c:v>
                </c:pt>
                <c:pt idx="130">
                  <c:v>2.0917248255388308</c:v>
                </c:pt>
                <c:pt idx="131">
                  <c:v>2.1070430619291693</c:v>
                </c:pt>
                <c:pt idx="132">
                  <c:v>2.1244065669494812</c:v>
                </c:pt>
                <c:pt idx="133">
                  <c:v>2.1407514438885094</c:v>
                </c:pt>
                <c:pt idx="134">
                  <c:v>2.1570989928143089</c:v>
                </c:pt>
                <c:pt idx="135">
                  <c:v>2.1724272474159716</c:v>
                </c:pt>
                <c:pt idx="136">
                  <c:v>2.1887799758029267</c:v>
                </c:pt>
                <c:pt idx="137">
                  <c:v>2.2061576802519069</c:v>
                </c:pt>
                <c:pt idx="138">
                  <c:v>2.2214934571157485</c:v>
                </c:pt>
                <c:pt idx="139">
                  <c:v>2.2388768478410035</c:v>
                </c:pt>
                <c:pt idx="140">
                  <c:v>2.2542176436493007</c:v>
                </c:pt>
                <c:pt idx="141">
                  <c:v>2.2705837535637947</c:v>
                </c:pt>
                <c:pt idx="142">
                  <c:v>2.2869525424122812</c:v>
                </c:pt>
                <c:pt idx="143">
                  <c:v>2.3033240110718984</c:v>
                </c:pt>
                <c:pt idx="144">
                  <c:v>2.3196981604202618</c:v>
                </c:pt>
                <c:pt idx="145">
                  <c:v>2.3360749913353835</c:v>
                </c:pt>
                <c:pt idx="146">
                  <c:v>2.3534783133663475</c:v>
                </c:pt>
                <c:pt idx="147">
                  <c:v>2.3688367013801441</c:v>
                </c:pt>
                <c:pt idx="148">
                  <c:v>2.3852215822679885</c:v>
                </c:pt>
                <c:pt idx="149">
                  <c:v>2.4016091482390154</c:v>
                </c:pt>
                <c:pt idx="150">
                  <c:v>2.4179994001733851</c:v>
                </c:pt>
                <c:pt idx="151">
                  <c:v>2.4333677015452841</c:v>
                </c:pt>
                <c:pt idx="152">
                  <c:v>2.4507879654550995</c:v>
                </c:pt>
                <c:pt idx="153">
                  <c:v>2.4661613070861623</c:v>
                </c:pt>
                <c:pt idx="154">
                  <c:v>2.4835872851632765</c:v>
                </c:pt>
                <c:pt idx="155">
                  <c:v>2.4999909801323366</c:v>
                </c:pt>
                <c:pt idx="156">
                  <c:v>2.516397366354965</c:v>
                </c:pt>
                <c:pt idx="157">
                  <c:v>2.5328064447143599</c:v>
                </c:pt>
                <c:pt idx="158">
                  <c:v>2.5481924014691426</c:v>
                </c:pt>
                <c:pt idx="159">
                  <c:v>2.5656326813785459</c:v>
                </c:pt>
                <c:pt idx="160">
                  <c:v>2.5810236899817185</c:v>
                </c:pt>
                <c:pt idx="161">
                  <c:v>2.5984696971993553</c:v>
                </c:pt>
                <c:pt idx="162">
                  <c:v>2.614892249506175</c:v>
                </c:pt>
                <c:pt idx="163">
                  <c:v>2.6302908421052393</c:v>
                </c:pt>
                <c:pt idx="164">
                  <c:v>2.6477454473417863</c:v>
                </c:pt>
                <c:pt idx="165">
                  <c:v>2.6631491000917569</c:v>
                </c:pt>
                <c:pt idx="166">
                  <c:v>2.6806094420506934</c:v>
                </c:pt>
                <c:pt idx="167">
                  <c:v>2.6960181582783078</c:v>
                </c:pt>
                <c:pt idx="168">
                  <c:v>2.7124567396657602</c:v>
                </c:pt>
                <c:pt idx="169">
                  <c:v>2.728898023767087</c:v>
                </c:pt>
                <c:pt idx="170">
                  <c:v>2.745342011471144</c:v>
                </c:pt>
                <c:pt idx="171">
                  <c:v>2.7628167117474094</c:v>
                </c:pt>
                <c:pt idx="172">
                  <c:v>2.7782381012451611</c:v>
                </c:pt>
                <c:pt idx="173">
                  <c:v>2.7946902050950508</c:v>
                </c:pt>
                <c:pt idx="174">
                  <c:v>2.8121735317024146</c:v>
                </c:pt>
                <c:pt idx="175">
                  <c:v>2.8276025351736882</c:v>
                </c:pt>
                <c:pt idx="176">
                  <c:v>2.8450916174015211</c:v>
                </c:pt>
                <c:pt idx="177">
                  <c:v>2.8605257010334437</c:v>
                </c:pt>
                <c:pt idx="178">
                  <c:v>2.8780205426725667</c:v>
                </c:pt>
                <c:pt idx="179">
                  <c:v>2.8934597098116317</c:v>
                </c:pt>
                <c:pt idx="180">
                  <c:v>2.9099307825274825</c:v>
                </c:pt>
                <c:pt idx="181">
                  <c:v>2.9264045686526203</c:v>
                </c:pt>
                <c:pt idx="182">
                  <c:v>2.9428810690812166</c:v>
                </c:pt>
                <c:pt idx="183">
                  <c:v>2.9603903258580013</c:v>
                </c:pt>
                <c:pt idx="184">
                  <c:v>2.9758422164275511</c:v>
                </c:pt>
                <c:pt idx="185">
                  <c:v>2.9923268651357997</c:v>
                </c:pt>
                <c:pt idx="186">
                  <c:v>3.0088142317285302</c:v>
                </c:pt>
                <c:pt idx="187">
                  <c:v>3.0253043171020941</c:v>
                </c:pt>
                <c:pt idx="188">
                  <c:v>3.0417971221532856</c:v>
                </c:pt>
                <c:pt idx="189">
                  <c:v>3.0572615977064159</c:v>
                </c:pt>
                <c:pt idx="190">
                  <c:v>3.0747908948780447</c:v>
                </c:pt>
                <c:pt idx="191">
                  <c:v>3.0912918643474447</c:v>
                </c:pt>
                <c:pt idx="192">
                  <c:v>3.1067639964896867</c:v>
                </c:pt>
                <c:pt idx="193">
                  <c:v>3.1243019739931812</c:v>
                </c:pt>
                <c:pt idx="194">
                  <c:v>3.1397792147415995</c:v>
                </c:pt>
                <c:pt idx="195">
                  <c:v>3.1573229839105958</c:v>
                </c:pt>
                <c:pt idx="196">
                  <c:v>3.1728053366398368</c:v>
                </c:pt>
                <c:pt idx="197">
                  <c:v>3.1893224887074543</c:v>
                </c:pt>
                <c:pt idx="198">
                  <c:v>3.2058423693888805</c:v>
                </c:pt>
                <c:pt idx="199">
                  <c:v>3.2223649795858136</c:v>
                </c:pt>
                <c:pt idx="200">
                  <c:v>3.2399232446677697</c:v>
                </c:pt>
                <c:pt idx="201">
                  <c:v>3.2554183921350988</c:v>
                </c:pt>
                <c:pt idx="202">
                  <c:v>3.2719491962930398</c:v>
                </c:pt>
                <c:pt idx="203">
                  <c:v>3.2895161704269293</c:v>
                </c:pt>
                <c:pt idx="204">
                  <c:v>3.305019004892884</c:v>
                </c:pt>
                <c:pt idx="205">
                  <c:v>3.3215580111430429</c:v>
                </c:pt>
                <c:pt idx="206">
                  <c:v>3.3380997532329766</c:v>
                </c:pt>
                <c:pt idx="207">
                  <c:v>3.3536101219455334</c:v>
                </c:pt>
                <c:pt idx="208">
                  <c:v>3.3711914485536196</c:v>
                </c:pt>
                <c:pt idx="209">
                  <c:v>3.3877414035961984</c:v>
                </c:pt>
                <c:pt idx="210">
                  <c:v>3.4042940981022936</c:v>
                </c:pt>
                <c:pt idx="211">
                  <c:v>3.4198147379976951</c:v>
                </c:pt>
                <c:pt idx="212">
                  <c:v>3.4363727427959567</c:v>
                </c:pt>
                <c:pt idx="213">
                  <c:v>3.4539686274744565</c:v>
                </c:pt>
                <c:pt idx="214">
                  <c:v>3.4694969796886852</c:v>
                </c:pt>
                <c:pt idx="215">
                  <c:v>3.4860632136003726</c:v>
                </c:pt>
                <c:pt idx="216">
                  <c:v>3.5026321923678569</c:v>
                </c:pt>
                <c:pt idx="217">
                  <c:v>3.5192039169008669</c:v>
                </c:pt>
                <c:pt idx="218">
                  <c:v>3.5357783881095841</c:v>
                </c:pt>
                <c:pt idx="219">
                  <c:v>3.552355606904674</c:v>
                </c:pt>
                <c:pt idx="220">
                  <c:v>3.5689355741972135</c:v>
                </c:pt>
                <c:pt idx="221">
                  <c:v>3.5855182908987766</c:v>
                </c:pt>
                <c:pt idx="222">
                  <c:v>3.602103757921344</c:v>
                </c:pt>
                <c:pt idx="223">
                  <c:v>3.6186919761773977</c:v>
                </c:pt>
                <c:pt idx="224">
                  <c:v>3.6352829465798271</c:v>
                </c:pt>
                <c:pt idx="225">
                  <c:v>3.6518766700420229</c:v>
                </c:pt>
                <c:pt idx="226">
                  <c:v>3.6684731474777839</c:v>
                </c:pt>
                <c:pt idx="227">
                  <c:v>3.6850723798014093</c:v>
                </c:pt>
                <c:pt idx="228">
                  <c:v>3.7016743679276209</c:v>
                </c:pt>
                <c:pt idx="229">
                  <c:v>3.7182791127715951</c:v>
                </c:pt>
                <c:pt idx="230">
                  <c:v>3.7348866152489975</c:v>
                </c:pt>
                <c:pt idx="231">
                  <c:v>3.7514968762759069</c:v>
                </c:pt>
                <c:pt idx="232">
                  <c:v>3.7691483021935368</c:v>
                </c:pt>
                <c:pt idx="233">
                  <c:v>3.7847256776449747</c:v>
                </c:pt>
                <c:pt idx="234">
                  <c:v>3.8003054800207394</c:v>
                </c:pt>
                <c:pt idx="235">
                  <c:v>3.8179655242167478</c:v>
                </c:pt>
                <c:pt idx="236">
                  <c:v>3.8335505065593369</c:v>
                </c:pt>
                <c:pt idx="237">
                  <c:v>3.8512164233364627</c:v>
                </c:pt>
                <c:pt idx="238">
                  <c:v>3.8678460198991944</c:v>
                </c:pt>
                <c:pt idx="239">
                  <c:v>3.8844783823567188</c:v>
                </c:pt>
                <c:pt idx="240">
                  <c:v>3.9011135116292346</c:v>
                </c:pt>
                <c:pt idx="241">
                  <c:v>3.9167114589710028</c:v>
                </c:pt>
                <c:pt idx="242">
                  <c:v>3.9343920743024738</c:v>
                </c:pt>
                <c:pt idx="243">
                  <c:v>3.9499952136857654</c:v>
                </c:pt>
                <c:pt idx="244">
                  <c:v>3.9676817152898427</c:v>
                </c:pt>
                <c:pt idx="245">
                  <c:v>3.9843306924567621</c:v>
                </c:pt>
                <c:pt idx="246">
                  <c:v>3.9999416263865655</c:v>
                </c:pt>
                <c:pt idx="247">
                  <c:v>4.0176369647519952</c:v>
                </c:pt>
                <c:pt idx="248">
                  <c:v>4.0342942617276547</c:v>
                </c:pt>
                <c:pt idx="249">
                  <c:v>4.0509543338209939</c:v>
                </c:pt>
                <c:pt idx="250">
                  <c:v>4.0676171819568641</c:v>
                </c:pt>
                <c:pt idx="251">
                  <c:v>4.0832411241175635</c:v>
                </c:pt>
                <c:pt idx="252">
                  <c:v>4.1009512100577696</c:v>
                </c:pt>
                <c:pt idx="253">
                  <c:v>4.1165803615829475</c:v>
                </c:pt>
                <c:pt idx="254">
                  <c:v>4.1342963534382431</c:v>
                </c:pt>
                <c:pt idx="255">
                  <c:v>4.1509730956753099</c:v>
                </c:pt>
                <c:pt idx="256">
                  <c:v>4.1666100677639015</c:v>
                </c:pt>
                <c:pt idx="257">
                  <c:v>4.1843349258811129</c:v>
                </c:pt>
                <c:pt idx="258">
                  <c:v>4.1999771160281831</c:v>
                </c:pt>
                <c:pt idx="259">
                  <c:v>4.217707889918616</c:v>
                </c:pt>
                <c:pt idx="260">
                  <c:v>4.2333553016078618</c:v>
                </c:pt>
                <c:pt idx="261">
                  <c:v>4.2510919952216781</c:v>
                </c:pt>
                <c:pt idx="262">
                  <c:v>4.2667446319402851</c:v>
                </c:pt>
                <c:pt idx="263">
                  <c:v>4.2834434787149913</c:v>
                </c:pt>
                <c:pt idx="264">
                  <c:v>4.3011890593291051</c:v>
                </c:pt>
                <c:pt idx="265">
                  <c:v>4.3168495401378699</c:v>
                </c:pt>
                <c:pt idx="266">
                  <c:v>4.3346010503681089</c:v>
                </c:pt>
                <c:pt idx="267">
                  <c:v>4.3513112331746093</c:v>
                </c:pt>
                <c:pt idx="268">
                  <c:v>4.3669795659393875</c:v>
                </c:pt>
                <c:pt idx="269">
                  <c:v>4.3836951605833434</c:v>
                </c:pt>
                <c:pt idx="270">
                  <c:v>4.4004135498054913</c:v>
                </c:pt>
                <c:pt idx="271">
                  <c:v>4.4171347345403813</c:v>
                </c:pt>
                <c:pt idx="272">
                  <c:v>4.433858715723078</c:v>
                </c:pt>
                <c:pt idx="273">
                  <c:v>4.4505854942890677</c:v>
                </c:pt>
                <c:pt idx="274">
                  <c:v>4.4673150711743572</c:v>
                </c:pt>
                <c:pt idx="275">
                  <c:v>4.4830015917793942</c:v>
                </c:pt>
                <c:pt idx="276">
                  <c:v>4.5007826236490596</c:v>
                </c:pt>
                <c:pt idx="277">
                  <c:v>4.5175206011127944</c:v>
                </c:pt>
                <c:pt idx="278">
                  <c:v>4.5332149998141222</c:v>
                </c:pt>
                <c:pt idx="279">
                  <c:v>4.5510049631823231</c:v>
                </c:pt>
                <c:pt idx="280">
                  <c:v>4.5667046183454776</c:v>
                </c:pt>
                <c:pt idx="281">
                  <c:v>4.5845005410325204</c:v>
                </c:pt>
                <c:pt idx="282">
                  <c:v>4.6002054561797321</c:v>
                </c:pt>
                <c:pt idx="283">
                  <c:v>4.6169600846850454</c:v>
                </c:pt>
                <c:pt idx="284">
                  <c:v>4.6347649538401106</c:v>
                </c:pt>
                <c:pt idx="285">
                  <c:v>4.6504777655753395</c:v>
                </c:pt>
                <c:pt idx="286">
                  <c:v>4.6682886040414502</c:v>
                </c:pt>
                <c:pt idx="287">
                  <c:v>4.6840066845818171</c:v>
                </c:pt>
                <c:pt idx="288">
                  <c:v>4.7007753607341245</c:v>
                </c:pt>
                <c:pt idx="289">
                  <c:v>4.7185951606754086</c:v>
                </c:pt>
                <c:pt idx="290">
                  <c:v>4.7343211510520584</c:v>
                </c:pt>
                <c:pt idx="291">
                  <c:v>4.752146930321743</c:v>
                </c:pt>
                <c:pt idx="292">
                  <c:v>4.7689270375440556</c:v>
                </c:pt>
                <c:pt idx="293">
                  <c:v>4.7857099609589202</c:v>
                </c:pt>
                <c:pt idx="294">
                  <c:v>4.8024957015117602</c:v>
                </c:pt>
                <c:pt idx="295">
                  <c:v>4.8192842601485149</c:v>
                </c:pt>
                <c:pt idx="296">
                  <c:v>4.8360756378155489</c:v>
                </c:pt>
                <c:pt idx="297">
                  <c:v>4.8528698354597539</c:v>
                </c:pt>
                <c:pt idx="298">
                  <c:v>4.869666854028452</c:v>
                </c:pt>
                <c:pt idx="299">
                  <c:v>4.886466694469485</c:v>
                </c:pt>
                <c:pt idx="300">
                  <c:v>4.9022191085595104</c:v>
                </c:pt>
                <c:pt idx="301">
                  <c:v>4.9200748447621923</c:v>
                </c:pt>
                <c:pt idx="302">
                  <c:v>4.93688315651191</c:v>
                </c:pt>
                <c:pt idx="303">
                  <c:v>4.9536942939300088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5.0041446696992198</c:v>
                </c:pt>
                <c:pt idx="307">
                  <c:v>5.0199156332852093</c:v>
                </c:pt>
                <c:pt idx="308">
                  <c:v>5.0377923993206934</c:v>
                </c:pt>
                <c:pt idx="309">
                  <c:v>5.0535686707894216</c:v>
                </c:pt>
                <c:pt idx="310">
                  <c:v>5.070399437470579</c:v>
                </c:pt>
                <c:pt idx="311">
                  <c:v>5.0882852314633933</c:v>
                </c:pt>
                <c:pt idx="312">
                  <c:v>5.1051218427142375</c:v>
                </c:pt>
                <c:pt idx="313">
                  <c:v>5.1219612891572339</c:v>
                </c:pt>
                <c:pt idx="314">
                  <c:v>5.138803571747383</c:v>
                </c:pt>
                <c:pt idx="315">
                  <c:v>5.1567016056435033</c:v>
                </c:pt>
                <c:pt idx="316">
                  <c:v>5.1724966491916842</c:v>
                </c:pt>
                <c:pt idx="317">
                  <c:v>5.1893474459582949</c:v>
                </c:pt>
                <c:pt idx="318">
                  <c:v>5.2062010826969871</c:v>
                </c:pt>
                <c:pt idx="319">
                  <c:v>5.2230575603651879</c:v>
                </c:pt>
                <c:pt idx="320">
                  <c:v>5.2399168799208429</c:v>
                </c:pt>
                <c:pt idx="321">
                  <c:v>5.2567790423223366</c:v>
                </c:pt>
                <c:pt idx="322">
                  <c:v>5.2746982058615703</c:v>
                </c:pt>
                <c:pt idx="323">
                  <c:v>5.290511899498938</c:v>
                </c:pt>
                <c:pt idx="324">
                  <c:v>5.3073825961932881</c:v>
                </c:pt>
                <c:pt idx="325">
                  <c:v>5.3253108305738781</c:v>
                </c:pt>
                <c:pt idx="326">
                  <c:v>5.3411325305958064</c:v>
                </c:pt>
                <c:pt idx="327">
                  <c:v>5.3590668173076246</c:v>
                </c:pt>
                <c:pt idx="328">
                  <c:v>5.3748938594247653</c:v>
                </c:pt>
                <c:pt idx="329">
                  <c:v>5.3907234068910572</c:v>
                </c:pt>
                <c:pt idx="330">
                  <c:v>5.4086665903765843</c:v>
                </c:pt>
                <c:pt idx="331">
                  <c:v>5.4255572340558356</c:v>
                </c:pt>
                <c:pt idx="332">
                  <c:v>5.4413948039722149</c:v>
                </c:pt>
                <c:pt idx="333">
                  <c:v>5.4593470826397938</c:v>
                </c:pt>
                <c:pt idx="334">
                  <c:v>5.4762462894734867</c:v>
                </c:pt>
                <c:pt idx="335">
                  <c:v>5.4931483526218079</c:v>
                </c:pt>
                <c:pt idx="336">
                  <c:v>5.5089966317960011</c:v>
                </c:pt>
                <c:pt idx="337">
                  <c:v>5.5269610517256424</c:v>
                </c:pt>
                <c:pt idx="338">
                  <c:v>5.5438716896140692</c:v>
                </c:pt>
                <c:pt idx="339">
                  <c:v>5.5597280102409492</c:v>
                </c:pt>
                <c:pt idx="340">
                  <c:v>5.5777015468998448</c:v>
                </c:pt>
                <c:pt idx="341">
                  <c:v>5.5946207682330389</c:v>
                </c:pt>
                <c:pt idx="342">
                  <c:v>5.6115428526511684</c:v>
                </c:pt>
                <c:pt idx="343">
                  <c:v>5.628467801123362</c:v>
                </c:pt>
                <c:pt idx="344">
                  <c:v>5.6443375423211988</c:v>
                </c:pt>
                <c:pt idx="345">
                  <c:v>5.6623262941090626</c:v>
                </c:pt>
                <c:pt idx="346">
                  <c:v>5.6782014098984535</c:v>
                </c:pt>
                <c:pt idx="347">
                  <c:v>5.6961962549531782</c:v>
                </c:pt>
                <c:pt idx="348">
                  <c:v>5.7131355382502536</c:v>
                </c:pt>
                <c:pt idx="349">
                  <c:v>5.7290187227562415</c:v>
                </c:pt>
                <c:pt idx="350">
                  <c:v>5.7470227154550084</c:v>
                </c:pt>
                <c:pt idx="351">
                  <c:v>5.7629112836636418</c:v>
                </c:pt>
                <c:pt idx="352">
                  <c:v>5.7809213799603976</c:v>
                </c:pt>
                <c:pt idx="353">
                  <c:v>5.7978750223851039</c:v>
                </c:pt>
                <c:pt idx="354">
                  <c:v>5.8148315395571188</c:v>
                </c:pt>
                <c:pt idx="355">
                  <c:v>5.8317909324514972</c:v>
                </c:pt>
                <c:pt idx="356">
                  <c:v>5.8476929758975835</c:v>
                </c:pt>
                <c:pt idx="357">
                  <c:v>5.8657183493101899</c:v>
                </c:pt>
                <c:pt idx="358">
                  <c:v>5.8816257892533779</c:v>
                </c:pt>
                <c:pt idx="359">
                  <c:v>5.8996572807717484</c:v>
                </c:pt>
                <c:pt idx="360">
                  <c:v>5.9166310669215836</c:v>
                </c:pt>
                <c:pt idx="361">
                  <c:v>5.9325466084814771</c:v>
                </c:pt>
                <c:pt idx="362">
                  <c:v>5.9505872849496519</c:v>
                </c:pt>
                <c:pt idx="363">
                  <c:v>5.9675697187855157</c:v>
                </c:pt>
                <c:pt idx="364">
                  <c:v>5.9845550371418259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6.0355283091365939</c:v>
                </c:pt>
                <c:pt idx="368">
                  <c:v>6.05146278659912</c:v>
                </c:pt>
                <c:pt idx="369">
                  <c:v>6.0695249310497585</c:v>
                </c:pt>
                <c:pt idx="370">
                  <c:v>6.086527577127514</c:v>
                </c:pt>
                <c:pt idx="371">
                  <c:v>6.1024701837774611</c:v>
                </c:pt>
                <c:pt idx="372">
                  <c:v>6.120541544440643</c:v>
                </c:pt>
                <c:pt idx="373">
                  <c:v>6.1375528676436391</c:v>
                </c:pt>
                <c:pt idx="374">
                  <c:v>6.1545670851901919</c:v>
                </c:pt>
                <c:pt idx="375">
                  <c:v>6.1705205436679265</c:v>
                </c:pt>
                <c:pt idx="376">
                  <c:v>6.1886042072546914</c:v>
                </c:pt>
                <c:pt idx="377">
                  <c:v>6.2056271137442938</c:v>
                </c:pt>
                <c:pt idx="378">
                  <c:v>6.2215887207927745</c:v>
                </c:pt>
                <c:pt idx="379">
                  <c:v>6.2396816225710676</c:v>
                </c:pt>
                <c:pt idx="380">
                  <c:v>6.2567132268829058</c:v>
                </c:pt>
                <c:pt idx="381">
                  <c:v>6.2737477324443471</c:v>
                </c:pt>
                <c:pt idx="382">
                  <c:v>6.2907851402439627</c:v>
                </c:pt>
                <c:pt idx="383">
                  <c:v>6.3088905671288593</c:v>
                </c:pt>
                <c:pt idx="384">
                  <c:v>6.3248686665146732</c:v>
                </c:pt>
                <c:pt idx="385">
                  <c:v>6.3419147869654875</c:v>
                </c:pt>
                <c:pt idx="386">
                  <c:v>6.3589638136139142</c:v>
                </c:pt>
                <c:pt idx="387">
                  <c:v>6.3760157474511052</c:v>
                </c:pt>
                <c:pt idx="388">
                  <c:v>6.3941366136780946</c:v>
                </c:pt>
                <c:pt idx="389">
                  <c:v>6.4101283406587664</c:v>
                </c:pt>
                <c:pt idx="390">
                  <c:v>6.4271890020140363</c:v>
                </c:pt>
                <c:pt idx="391">
                  <c:v>6.4453191444919646</c:v>
                </c:pt>
                <c:pt idx="392">
                  <c:v>6.461319059193217</c:v>
                </c:pt>
                <c:pt idx="393">
                  <c:v>6.4773215342768395</c:v>
                </c:pt>
                <c:pt idx="394">
                  <c:v>6.4954607689575754</c:v>
                </c:pt>
                <c:pt idx="395">
                  <c:v>6.5125359960462283</c:v>
                </c:pt>
                <c:pt idx="396">
                  <c:v>6.5296141392666138</c:v>
                </c:pt>
                <c:pt idx="397">
                  <c:v>6.5466951996149669</c:v>
                </c:pt>
                <c:pt idx="398">
                  <c:v>6.5637791780879899</c:v>
                </c:pt>
                <c:pt idx="399">
                  <c:v>6.5808660756829367</c:v>
                </c:pt>
                <c:pt idx="400">
                  <c:v>6.5979558933975317</c:v>
                </c:pt>
                <c:pt idx="401">
                  <c:v>6.6150486322300557</c:v>
                </c:pt>
                <c:pt idx="402">
                  <c:v>6.6321442931792634</c:v>
                </c:pt>
                <c:pt idx="403">
                  <c:v>6.6492428772444256</c:v>
                </c:pt>
                <c:pt idx="404">
                  <c:v>6.6663443854253472</c:v>
                </c:pt>
                <c:pt idx="405">
                  <c:v>6.6845179429492418</c:v>
                </c:pt>
                <c:pt idx="406">
                  <c:v>6.7005561781362353</c:v>
                </c:pt>
                <c:pt idx="407">
                  <c:v>6.7176664646683317</c:v>
                </c:pt>
                <c:pt idx="408">
                  <c:v>6.7358493524818792</c:v>
                </c:pt>
                <c:pt idx="409">
                  <c:v>6.7518958230951052</c:v>
                </c:pt>
                <c:pt idx="410">
                  <c:v>6.770084936425981</c:v>
                </c:pt>
                <c:pt idx="411">
                  <c:v>6.78613690202363</c:v>
                </c:pt>
                <c:pt idx="412">
                  <c:v>6.8032618391848585</c:v>
                </c:pt>
                <c:pt idx="413">
                  <c:v>6.8203897094831181</c:v>
                </c:pt>
                <c:pt idx="414">
                  <c:v>6.8375205139233399</c:v>
                </c:pt>
                <c:pt idx="415">
                  <c:v>6.8535833087770879</c:v>
                </c:pt>
                <c:pt idx="416">
                  <c:v>6.8717909292520556</c:v>
                </c:pt>
                <c:pt idx="417">
                  <c:v>6.8889305421530143</c:v>
                </c:pt>
                <c:pt idx="418">
                  <c:v>6.9060730932208614</c:v>
                </c:pt>
                <c:pt idx="419">
                  <c:v>6.9232185834631501</c:v>
                </c:pt>
                <c:pt idx="420">
                  <c:v>6.9414388884357194</c:v>
                </c:pt>
                <c:pt idx="421">
                  <c:v>6.9575183855036942</c:v>
                </c:pt>
                <c:pt idx="422">
                  <c:v>6.9736004684897379</c:v>
                </c:pt>
                <c:pt idx="423">
                  <c:v>6.9918299563452297</c:v>
                </c:pt>
                <c:pt idx="424">
                  <c:v>7.0089901575907039</c:v>
                </c:pt>
                <c:pt idx="425">
                  <c:v>7.0261533040666482</c:v>
                </c:pt>
                <c:pt idx="426">
                  <c:v>7.0433193967842502</c:v>
                </c:pt>
                <c:pt idx="427">
                  <c:v>7.0594152853925287</c:v>
                </c:pt>
                <c:pt idx="428">
                  <c:v>7.0776604249916275</c:v>
                </c:pt>
                <c:pt idx="429">
                  <c:v>7.0948353625063323</c:v>
                </c:pt>
                <c:pt idx="430">
                  <c:v>7.1120132503125539</c:v>
                </c:pt>
                <c:pt idx="431">
                  <c:v>7.1291940894240495</c:v>
                </c:pt>
                <c:pt idx="432">
                  <c:v>7.1453038073777284</c:v>
                </c:pt>
                <c:pt idx="433">
                  <c:v>7.163564625620543</c:v>
                </c:pt>
                <c:pt idx="434">
                  <c:v>7.1807543247356946</c:v>
                </c:pt>
                <c:pt idx="435">
                  <c:v>7.1979469792164412</c:v>
                </c:pt>
                <c:pt idx="436">
                  <c:v>7.215142590079143</c:v>
                </c:pt>
                <c:pt idx="437">
                  <c:v>7.2334161670751893</c:v>
                </c:pt>
                <c:pt idx="438">
                  <c:v>7.2495426850186462</c:v>
                </c:pt>
                <c:pt idx="439">
                  <c:v>7.2667471711308202</c:v>
                </c:pt>
                <c:pt idx="440">
                  <c:v>7.2850301814256113</c:v>
                </c:pt>
                <c:pt idx="441">
                  <c:v>7.3011650257324758</c:v>
                </c:pt>
                <c:pt idx="442">
                  <c:v>7.3194543303057564</c:v>
                </c:pt>
                <c:pt idx="443">
                  <c:v>7.3355947302999045</c:v>
                </c:pt>
                <c:pt idx="444">
                  <c:v>7.3528140288712835</c:v>
                </c:pt>
                <c:pt idx="445">
                  <c:v>7.3700362929957492</c:v>
                </c:pt>
                <c:pt idx="446">
                  <c:v>7.3872615236949368</c:v>
                </c:pt>
                <c:pt idx="447">
                  <c:v>7.4044897219910348</c:v>
                </c:pt>
                <c:pt idx="448">
                  <c:v>7.4217208889067559</c:v>
                </c:pt>
                <c:pt idx="449">
                  <c:v>7.440032257625016</c:v>
                </c:pt>
                <c:pt idx="450">
                  <c:v>7.4561921326904814</c:v>
                </c:pt>
                <c:pt idx="451">
                  <c:v>7.4734322116065481</c:v>
                </c:pt>
                <c:pt idx="452">
                  <c:v>7.4917530526921672</c:v>
                </c:pt>
                <c:pt idx="453">
                  <c:v>7.5079212886111693</c:v>
                </c:pt>
                <c:pt idx="454">
                  <c:v>7.5262484500546858</c:v>
                </c:pt>
                <c:pt idx="455">
                  <c:v>7.5435006120090087</c:v>
                </c:pt>
                <c:pt idx="456">
                  <c:v>7.5596772174375753</c:v>
                </c:pt>
                <c:pt idx="457">
                  <c:v>7.5780138675987043</c:v>
                </c:pt>
                <c:pt idx="458">
                  <c:v>7.5952749632896017</c:v>
                </c:pt>
                <c:pt idx="459">
                  <c:v>7.6125390389491372</c:v>
                </c:pt>
                <c:pt idx="460">
                  <c:v>7.6298060956063933</c:v>
                </c:pt>
                <c:pt idx="461">
                  <c:v>7.6470761342910354</c:v>
                </c:pt>
                <c:pt idx="462">
                  <c:v>7.6643491560332082</c:v>
                </c:pt>
                <c:pt idx="463">
                  <c:v>7.6816251618636437</c:v>
                </c:pt>
                <c:pt idx="464">
                  <c:v>7.6989041528135695</c:v>
                </c:pt>
                <c:pt idx="465">
                  <c:v>7.7161861299147523</c:v>
                </c:pt>
                <c:pt idx="466">
                  <c:v>7.7334710941995235</c:v>
                </c:pt>
                <c:pt idx="467">
                  <c:v>7.7507590467007041</c:v>
                </c:pt>
                <c:pt idx="468">
                  <c:v>7.7680499884517014</c:v>
                </c:pt>
                <c:pt idx="469">
                  <c:v>7.7853439204864108</c:v>
                </c:pt>
                <c:pt idx="470">
                  <c:v>7.8026408438393062</c:v>
                </c:pt>
                <c:pt idx="471">
                  <c:v>7.8199407595453696</c:v>
                </c:pt>
                <c:pt idx="472">
                  <c:v>7.8372436686401166</c:v>
                </c:pt>
                <c:pt idx="473">
                  <c:v>7.8534678654427621</c:v>
                </c:pt>
                <c:pt idx="474">
                  <c:v>7.8718584711405111</c:v>
                </c:pt>
                <c:pt idx="475">
                  <c:v>7.8891703666199051</c:v>
                </c:pt>
                <c:pt idx="476">
                  <c:v>7.9064852596354749</c:v>
                </c:pt>
                <c:pt idx="477">
                  <c:v>7.9238031512254654</c:v>
                </c:pt>
                <c:pt idx="478">
                  <c:v>7.9411240424286138</c:v>
                </c:pt>
                <c:pt idx="479">
                  <c:v>7.9584479342842407</c:v>
                </c:pt>
                <c:pt idx="480">
                  <c:v>7.975774827832165</c:v>
                </c:pt>
                <c:pt idx="481">
                  <c:v>7.9931047241127873</c:v>
                </c:pt>
                <c:pt idx="482">
                  <c:v>8.0104376241670199</c:v>
                </c:pt>
                <c:pt idx="483">
                  <c:v>8.0266899469305812</c:v>
                </c:pt>
                <c:pt idx="484">
                  <c:v>8.0451124397626952</c:v>
                </c:pt>
                <c:pt idx="485">
                  <c:v>8.0624543573886864</c:v>
                </c:pt>
                <c:pt idx="486">
                  <c:v>8.0797992829574028</c:v>
                </c:pt>
                <c:pt idx="487">
                  <c:v>8.0971472175124504</c:v>
                </c:pt>
                <c:pt idx="488">
                  <c:v>8.1144981620980285</c:v>
                </c:pt>
                <c:pt idx="489">
                  <c:v>8.1318521177588448</c:v>
                </c:pt>
                <c:pt idx="490">
                  <c:v>8.14920908554015</c:v>
                </c:pt>
                <c:pt idx="491">
                  <c:v>8.1665690664877619</c:v>
                </c:pt>
                <c:pt idx="492">
                  <c:v>8.1839320616480453</c:v>
                </c:pt>
                <c:pt idx="493">
                  <c:v>8.2012980720678854</c:v>
                </c:pt>
                <c:pt idx="494">
                  <c:v>8.2186670987947128</c:v>
                </c:pt>
                <c:pt idx="495">
                  <c:v>8.2360391428765389</c:v>
                </c:pt>
                <c:pt idx="496">
                  <c:v>8.2534142053618744</c:v>
                </c:pt>
                <c:pt idx="497">
                  <c:v>8.270792287299825</c:v>
                </c:pt>
                <c:pt idx="498">
                  <c:v>8.2892598089565972</c:v>
                </c:pt>
                <c:pt idx="499">
                  <c:v>8.3055575137325839</c:v>
                </c:pt>
                <c:pt idx="500">
                  <c:v>8.3229446603283037</c:v>
                </c:pt>
                <c:pt idx="501">
                  <c:v>8.3414218166378351</c:v>
                </c:pt>
                <c:pt idx="502">
                  <c:v>8.3577280255347581</c:v>
                </c:pt>
                <c:pt idx="503">
                  <c:v>8.376211610533046</c:v>
                </c:pt>
                <c:pt idx="504">
                  <c:v>8.3936110472701717</c:v>
                </c:pt>
                <c:pt idx="505">
                  <c:v>8.4099257691675415</c:v>
                </c:pt>
                <c:pt idx="506">
                  <c:v>8.4284190055910031</c:v>
                </c:pt>
                <c:pt idx="507">
                  <c:v>8.4447394077619471</c:v>
                </c:pt>
                <c:pt idx="508">
                  <c:v>8.4632390840703753</c:v>
                </c:pt>
                <c:pt idx="509">
                  <c:v>8.4795651704716324</c:v>
                </c:pt>
                <c:pt idx="510">
                  <c:v>8.4969826010092238</c:v>
                </c:pt>
                <c:pt idx="511">
                  <c:v>8.5154919455590772</c:v>
                </c:pt>
                <c:pt idx="512">
                  <c:v>8.5329156352872495</c:v>
                </c:pt>
                <c:pt idx="513">
                  <c:v>8.5503423613941028</c:v>
                </c:pt>
                <c:pt idx="514">
                  <c:v>8.5677721249381307</c:v>
                </c:pt>
                <c:pt idx="515">
                  <c:v>8.5852049269783421</c:v>
                </c:pt>
                <c:pt idx="516">
                  <c:v>8.6026407685742967</c:v>
                </c:pt>
                <c:pt idx="517">
                  <c:v>8.6189896315472936</c:v>
                </c:pt>
                <c:pt idx="518">
                  <c:v>8.6375215746745617</c:v>
                </c:pt>
                <c:pt idx="519">
                  <c:v>8.6549665413007943</c:v>
                </c:pt>
                <c:pt idx="520">
                  <c:v>8.672414551726618</c:v>
                </c:pt>
                <c:pt idx="521">
                  <c:v>8.6898656070144078</c:v>
                </c:pt>
                <c:pt idx="522">
                  <c:v>8.7073197082270468</c:v>
                </c:pt>
                <c:pt idx="523">
                  <c:v>8.7258680293843955</c:v>
                </c:pt>
                <c:pt idx="524">
                  <c:v>8.7422370526813253</c:v>
                </c:pt>
                <c:pt idx="525">
                  <c:v>8.760791852151721</c:v>
                </c:pt>
                <c:pt idx="526">
                  <c:v>8.7782583383757746</c:v>
                </c:pt>
                <c:pt idx="527">
                  <c:v>8.7957278759142028</c:v>
                </c:pt>
                <c:pt idx="528">
                  <c:v>8.8132004658332814</c:v>
                </c:pt>
                <c:pt idx="529">
                  <c:v>8.8295837920127997</c:v>
                </c:pt>
                <c:pt idx="530">
                  <c:v>8.8481548070813858</c:v>
                </c:pt>
                <c:pt idx="531">
                  <c:v>8.8645438614150045</c:v>
                </c:pt>
                <c:pt idx="532">
                  <c:v>8.8831213706615699</c:v>
                </c:pt>
                <c:pt idx="533">
                  <c:v>8.9006092384978626</c:v>
                </c:pt>
                <c:pt idx="534">
                  <c:v>8.9170068925768984</c:v>
                </c:pt>
                <c:pt idx="535">
                  <c:v>8.9355941516110668</c:v>
                </c:pt>
                <c:pt idx="536">
                  <c:v>8.9530911990289539</c:v>
                </c:pt>
                <c:pt idx="537">
                  <c:v>8.9705913084493041</c:v>
                </c:pt>
                <c:pt idx="538">
                  <c:v>8.9870004429042822</c:v>
                </c:pt>
                <c:pt idx="539">
                  <c:v>9.0045064880051768</c:v>
                </c:pt>
                <c:pt idx="540">
                  <c:v>9.0220155982588199</c:v>
                </c:pt>
                <c:pt idx="541">
                  <c:v>9.0395277747387457</c:v>
                </c:pt>
                <c:pt idx="542">
                  <c:v>9.0581378231238485</c:v>
                </c:pt>
                <c:pt idx="543">
                  <c:v>9.0745613306745163</c:v>
                </c:pt>
                <c:pt idx="544">
                  <c:v>9.0931779005705362</c:v>
                </c:pt>
                <c:pt idx="545">
                  <c:v>9.1107025446460597</c:v>
                </c:pt>
                <c:pt idx="546">
                  <c:v>9.1271346881466009</c:v>
                </c:pt>
                <c:pt idx="547">
                  <c:v>9.1457610488834913</c:v>
                </c:pt>
                <c:pt idx="548">
                  <c:v>9.1632949111999178</c:v>
                </c:pt>
                <c:pt idx="549">
                  <c:v>9.1808318484187907</c:v>
                </c:pt>
                <c:pt idx="550">
                  <c:v>9.198371861618762</c:v>
                </c:pt>
                <c:pt idx="551">
                  <c:v>9.2148184185691555</c:v>
                </c:pt>
                <c:pt idx="552">
                  <c:v>9.2334611202796086</c:v>
                </c:pt>
                <c:pt idx="553">
                  <c:v>9.2510103679006512</c:v>
                </c:pt>
                <c:pt idx="554">
                  <c:v>9.2685626958232046</c:v>
                </c:pt>
                <c:pt idx="555">
                  <c:v>9.2861181051287627</c:v>
                </c:pt>
                <c:pt idx="556">
                  <c:v>9.302579100836688</c:v>
                </c:pt>
                <c:pt idx="557">
                  <c:v>9.3212381722178694</c:v>
                </c:pt>
                <c:pt idx="558">
                  <c:v>9.3388028321673069</c:v>
                </c:pt>
                <c:pt idx="559">
                  <c:v>9.3563705778315374</c:v>
                </c:pt>
                <c:pt idx="560">
                  <c:v>9.3739414102949219</c:v>
                </c:pt>
                <c:pt idx="561">
                  <c:v>9.3904168701348123</c:v>
                </c:pt>
                <c:pt idx="562">
                  <c:v>9.4090923399595479</c:v>
                </c:pt>
                <c:pt idx="563">
                  <c:v>9.4255735925720483</c:v>
                </c:pt>
                <c:pt idx="564">
                  <c:v>9.4442556298475981</c:v>
                </c:pt>
                <c:pt idx="565">
                  <c:v>9.4618419125924227</c:v>
                </c:pt>
                <c:pt idx="566">
                  <c:v>9.4794312886546503</c:v>
                </c:pt>
                <c:pt idx="567">
                  <c:v>9.4970237591226887</c:v>
                </c:pt>
                <c:pt idx="568">
                  <c:v>9.5135195115038638</c:v>
                </c:pt>
                <c:pt idx="569">
                  <c:v>9.5322179876325439</c:v>
                </c:pt>
                <c:pt idx="570">
                  <c:v>9.549819747854011</c:v>
                </c:pt>
                <c:pt idx="571">
                  <c:v>9.5674246068405431</c:v>
                </c:pt>
                <c:pt idx="572">
                  <c:v>9.5850325656834165</c:v>
                </c:pt>
                <c:pt idx="573">
                  <c:v>9.6015428433687546</c:v>
                </c:pt>
                <c:pt idx="574">
                  <c:v>9.6202577873060697</c:v>
                </c:pt>
                <c:pt idx="575">
                  <c:v>9.6378750522712497</c:v>
                </c:pt>
                <c:pt idx="576">
                  <c:v>9.6554954214635771</c:v>
                </c:pt>
                <c:pt idx="577">
                  <c:v>9.6731188959771881</c:v>
                </c:pt>
                <c:pt idx="578">
                  <c:v>9.6896437245696809</c:v>
                </c:pt>
                <c:pt idx="579">
                  <c:v>9.7083751653477179</c:v>
                </c:pt>
                <c:pt idx="580">
                  <c:v>9.7260079623958209</c:v>
                </c:pt>
                <c:pt idx="581">
                  <c:v>9.74364386914759</c:v>
                </c:pt>
                <c:pt idx="582">
                  <c:v>9.761282886700041</c:v>
                </c:pt>
                <c:pt idx="583">
                  <c:v>9.7789250161508239</c:v>
                </c:pt>
                <c:pt idx="584">
                  <c:v>9.7965702585981305</c:v>
                </c:pt>
                <c:pt idx="585">
                  <c:v>9.813115501602752</c:v>
                </c:pt>
                <c:pt idx="586">
                  <c:v>9.8318700868780091</c:v>
                </c:pt>
                <c:pt idx="587">
                  <c:v>9.8495246749099223</c:v>
                </c:pt>
                <c:pt idx="588">
                  <c:v>9.8671823803369936</c:v>
                </c:pt>
                <c:pt idx="589">
                  <c:v>9.8848432042603243</c:v>
                </c:pt>
                <c:pt idx="590">
                  <c:v>9.9025071477816393</c:v>
                </c:pt>
                <c:pt idx="591">
                  <c:v>9.9201742120031948</c:v>
                </c:pt>
                <c:pt idx="592">
                  <c:v>9.9378443980278863</c:v>
                </c:pt>
                <c:pt idx="593">
                  <c:v>9.956622392482803</c:v>
                </c:pt>
                <c:pt idx="594">
                  <c:v>9.9731941399010093</c:v>
                </c:pt>
                <c:pt idx="595">
                  <c:v>9.990873697958115</c:v>
                </c:pt>
                <c:pt idx="596">
                  <c:v>10.00966165382853</c:v>
                </c:pt>
                <c:pt idx="597">
                  <c:v>10.026242193839421</c:v>
                </c:pt>
                <c:pt idx="598">
                  <c:v>10.045036796527107</c:v>
                </c:pt>
                <c:pt idx="599">
                  <c:v>10.061623203451807</c:v>
                </c:pt>
                <c:pt idx="600">
                  <c:v>10.079318403674923</c:v>
                </c:pt>
                <c:pt idx="601">
                  <c:v>10.097016735653343</c:v>
                </c:pt>
                <c:pt idx="602">
                  <c:v>10.114718200495769</c:v>
                </c:pt>
                <c:pt idx="603">
                  <c:v>10.133529440820586</c:v>
                </c:pt>
                <c:pt idx="604">
                  <c:v>10.150130533210575</c:v>
                </c:pt>
                <c:pt idx="605">
                  <c:v>10.167841403303367</c:v>
                </c:pt>
                <c:pt idx="606">
                  <c:v>10.186662640357051</c:v>
                </c:pt>
                <c:pt idx="607">
                  <c:v>10.203272556515161</c:v>
                </c:pt>
                <c:pt idx="608">
                  <c:v>10.220992841858129</c:v>
                </c:pt>
                <c:pt idx="609">
                  <c:v>10.238716267842749</c:v>
                </c:pt>
                <c:pt idx="610">
                  <c:v>10.256442835582504</c:v>
                </c:pt>
                <c:pt idx="611">
                  <c:v>10.274172546191416</c:v>
                </c:pt>
                <c:pt idx="612">
                  <c:v>10.291905400784151</c:v>
                </c:pt>
                <c:pt idx="613">
                  <c:v>10.310750004909243</c:v>
                </c:pt>
                <c:pt idx="614">
                  <c:v>10.327380546382566</c:v>
                </c:pt>
                <c:pt idx="615">
                  <c:v>10.346231837474603</c:v>
                </c:pt>
                <c:pt idx="616">
                  <c:v>10.362868281306747</c:v>
                </c:pt>
                <c:pt idx="617">
                  <c:v>10.380616872558917</c:v>
                </c:pt>
                <c:pt idx="618">
                  <c:v>10.399478203004319</c:v>
                </c:pt>
                <c:pt idx="619">
                  <c:v>10.416123508234422</c:v>
                </c:pt>
                <c:pt idx="620">
                  <c:v>10.434991537524743</c:v>
                </c:pt>
                <c:pt idx="621">
                  <c:v>10.451642755599815</c:v>
                </c:pt>
                <c:pt idx="622">
                  <c:v>10.469407111466571</c:v>
                </c:pt>
                <c:pt idx="623">
                  <c:v>10.487174623617435</c:v>
                </c:pt>
                <c:pt idx="624">
                  <c:v>10.504945293174179</c:v>
                </c:pt>
                <c:pt idx="625">
                  <c:v>10.523830090413137</c:v>
                </c:pt>
                <c:pt idx="626">
                  <c:v>10.536051565782628</c:v>
                </c:pt>
              </c:numCache>
            </c:numRef>
          </c:xVal>
          <c:yVal>
            <c:numRef>
              <c:f>CHS_23Dec2015!$AY$27:$AY$653</c:f>
              <c:numCache>
                <c:formatCode>General</c:formatCode>
                <c:ptCount val="627"/>
                <c:pt idx="0">
                  <c:v>0.13700000000000001</c:v>
                </c:pt>
                <c:pt idx="1">
                  <c:v>0.249975</c:v>
                </c:pt>
                <c:pt idx="2">
                  <c:v>0.36490145000000002</c:v>
                </c:pt>
                <c:pt idx="3">
                  <c:v>0.50478790000000007</c:v>
                </c:pt>
                <c:pt idx="4">
                  <c:v>0.66261546000000004</c:v>
                </c:pt>
                <c:pt idx="5">
                  <c:v>0.82538875999999994</c:v>
                </c:pt>
                <c:pt idx="6">
                  <c:v>1.0120882999999998</c:v>
                </c:pt>
                <c:pt idx="7">
                  <c:v>1.24467924</c:v>
                </c:pt>
                <c:pt idx="8">
                  <c:v>1.46920538</c:v>
                </c:pt>
                <c:pt idx="9">
                  <c:v>1.7016484799999998</c:v>
                </c:pt>
                <c:pt idx="10">
                  <c:v>1.9519893000000001</c:v>
                </c:pt>
                <c:pt idx="11">
                  <c:v>2.2122328000000002</c:v>
                </c:pt>
                <c:pt idx="12">
                  <c:v>2.4424485800000002</c:v>
                </c:pt>
                <c:pt idx="13">
                  <c:v>2.6616393299999999</c:v>
                </c:pt>
                <c:pt idx="14">
                  <c:v>2.9066496599999998</c:v>
                </c:pt>
                <c:pt idx="15">
                  <c:v>3.1177187499999999</c:v>
                </c:pt>
                <c:pt idx="16">
                  <c:v>3.28779296</c:v>
                </c:pt>
                <c:pt idx="17">
                  <c:v>3.4727378800000004</c:v>
                </c:pt>
                <c:pt idx="18">
                  <c:v>3.66068449</c:v>
                </c:pt>
                <c:pt idx="19">
                  <c:v>3.7937372000000003</c:v>
                </c:pt>
                <c:pt idx="20">
                  <c:v>3.9216865800000003</c:v>
                </c:pt>
                <c:pt idx="21">
                  <c:v>4.0825241600000002</c:v>
                </c:pt>
                <c:pt idx="22">
                  <c:v>4.2014548000000005</c:v>
                </c:pt>
                <c:pt idx="23">
                  <c:v>4.2765058800000002</c:v>
                </c:pt>
                <c:pt idx="24">
                  <c:v>4.39038561</c:v>
                </c:pt>
                <c:pt idx="25">
                  <c:v>4.5062659199999997</c:v>
                </c:pt>
                <c:pt idx="26">
                  <c:v>4.5712728</c:v>
                </c:pt>
                <c:pt idx="27">
                  <c:v>4.6441780000000001</c:v>
                </c:pt>
                <c:pt idx="28">
                  <c:v>4.7370648000000006</c:v>
                </c:pt>
                <c:pt idx="29">
                  <c:v>4.8039451799999995</c:v>
                </c:pt>
                <c:pt idx="30">
                  <c:v>4.8459696299999999</c:v>
                </c:pt>
                <c:pt idx="31">
                  <c:v>4.9188781599999993</c:v>
                </c:pt>
                <c:pt idx="32">
                  <c:v>4.99365405</c:v>
                </c:pt>
                <c:pt idx="33">
                  <c:v>5.0237400000000001</c:v>
                </c:pt>
                <c:pt idx="34">
                  <c:v>5.0706237400000003</c:v>
                </c:pt>
                <c:pt idx="35">
                  <c:v>5.1235609600000007</c:v>
                </c:pt>
                <c:pt idx="36">
                  <c:v>5.1635037599999993</c:v>
                </c:pt>
                <c:pt idx="37">
                  <c:v>5.1914513000000007</c:v>
                </c:pt>
                <c:pt idx="38">
                  <c:v>5.22844</c:v>
                </c:pt>
                <c:pt idx="39">
                  <c:v>5.2723211999999995</c:v>
                </c:pt>
                <c:pt idx="40">
                  <c:v>5.3022764800000006</c:v>
                </c:pt>
                <c:pt idx="41">
                  <c:v>5.3202460500000006</c:v>
                </c:pt>
                <c:pt idx="42">
                  <c:v>5.3502369600000002</c:v>
                </c:pt>
                <c:pt idx="43">
                  <c:v>5.3940691999999997</c:v>
                </c:pt>
                <c:pt idx="44">
                  <c:v>5.4160401599999997</c:v>
                </c:pt>
                <c:pt idx="45">
                  <c:v>5.4250963200000006</c:v>
                </c:pt>
                <c:pt idx="46">
                  <c:v>5.4718175199999992</c:v>
                </c:pt>
                <c:pt idx="47">
                  <c:v>5.4888568000000006</c:v>
                </c:pt>
                <c:pt idx="48">
                  <c:v>5.4800880200000002</c:v>
                </c:pt>
                <c:pt idx="49">
                  <c:v>5.5158621600000002</c:v>
                </c:pt>
                <c:pt idx="50">
                  <c:v>5.5576321599999998</c:v>
                </c:pt>
                <c:pt idx="51">
                  <c:v>5.5557439200000003</c:v>
                </c:pt>
                <c:pt idx="52">
                  <c:v>5.5498889599999996</c:v>
                </c:pt>
                <c:pt idx="53">
                  <c:v>5.6016048899999999</c:v>
                </c:pt>
                <c:pt idx="54">
                  <c:v>5.6204733599999992</c:v>
                </c:pt>
                <c:pt idx="55">
                  <c:v>5.6017232799999999</c:v>
                </c:pt>
                <c:pt idx="56">
                  <c:v>5.6364994400000006</c:v>
                </c:pt>
                <c:pt idx="57">
                  <c:v>5.6732459999999998</c:v>
                </c:pt>
                <c:pt idx="58">
                  <c:v>5.6584588</c:v>
                </c:pt>
                <c:pt idx="59">
                  <c:v>5.6664607999999994</c:v>
                </c:pt>
                <c:pt idx="60">
                  <c:v>5.6982889700000001</c:v>
                </c:pt>
                <c:pt idx="61">
                  <c:v>5.7091947999999997</c:v>
                </c:pt>
                <c:pt idx="62">
                  <c:v>5.6973806399999996</c:v>
                </c:pt>
                <c:pt idx="63">
                  <c:v>5.7212100000000001</c:v>
                </c:pt>
                <c:pt idx="64">
                  <c:v>5.7460792500000002</c:v>
                </c:pt>
                <c:pt idx="65">
                  <c:v>5.7382226200000002</c:v>
                </c:pt>
                <c:pt idx="66">
                  <c:v>5.7501007199999998</c:v>
                </c:pt>
                <c:pt idx="67">
                  <c:v>5.7729739499999999</c:v>
                </c:pt>
                <c:pt idx="68">
                  <c:v>5.7848416</c:v>
                </c:pt>
                <c:pt idx="69">
                  <c:v>5.7839643999999995</c:v>
                </c:pt>
                <c:pt idx="70">
                  <c:v>5.7899509500000006</c:v>
                </c:pt>
                <c:pt idx="71">
                  <c:v>5.8068112900000006</c:v>
                </c:pt>
                <c:pt idx="72">
                  <c:v>5.8187230200000002</c:v>
                </c:pt>
                <c:pt idx="73">
                  <c:v>5.8217349</c:v>
                </c:pt>
                <c:pt idx="74">
                  <c:v>5.8286984999999998</c:v>
                </c:pt>
                <c:pt idx="75">
                  <c:v>5.8484455199999994</c:v>
                </c:pt>
                <c:pt idx="76">
                  <c:v>5.8495335300000004</c:v>
                </c:pt>
                <c:pt idx="77">
                  <c:v>5.8387675799999998</c:v>
                </c:pt>
                <c:pt idx="78">
                  <c:v>5.8723290599999993</c:v>
                </c:pt>
                <c:pt idx="79">
                  <c:v>5.8822396499999998</c:v>
                </c:pt>
                <c:pt idx="80">
                  <c:v>5.8635747</c:v>
                </c:pt>
                <c:pt idx="81">
                  <c:v>5.8773720199999993</c:v>
                </c:pt>
                <c:pt idx="82">
                  <c:v>5.9099763600000008</c:v>
                </c:pt>
                <c:pt idx="83">
                  <c:v>5.8981633699999998</c:v>
                </c:pt>
                <c:pt idx="84">
                  <c:v>5.8893138500000006</c:v>
                </c:pt>
                <c:pt idx="85">
                  <c:v>5.9228259199999993</c:v>
                </c:pt>
                <c:pt idx="86">
                  <c:v>5.9317886200000007</c:v>
                </c:pt>
                <c:pt idx="87">
                  <c:v>5.9032136199999998</c:v>
                </c:pt>
                <c:pt idx="88">
                  <c:v>5.92690611</c:v>
                </c:pt>
                <c:pt idx="89">
                  <c:v>5.9526226800000002</c:v>
                </c:pt>
                <c:pt idx="90">
                  <c:v>5.9407536299999997</c:v>
                </c:pt>
                <c:pt idx="91">
                  <c:v>5.9407748399999996</c:v>
                </c:pt>
                <c:pt idx="92">
                  <c:v>5.9654299799999997</c:v>
                </c:pt>
                <c:pt idx="93">
                  <c:v>5.9634761300000001</c:v>
                </c:pt>
                <c:pt idx="94">
                  <c:v>5.9437916999999993</c:v>
                </c:pt>
                <c:pt idx="95">
                  <c:v>5.9684333999999994</c:v>
                </c:pt>
                <c:pt idx="96">
                  <c:v>5.9911581599999995</c:v>
                </c:pt>
                <c:pt idx="97">
                  <c:v>5.9764006000000007</c:v>
                </c:pt>
                <c:pt idx="98">
                  <c:v>5.9773375199999998</c:v>
                </c:pt>
                <c:pt idx="99">
                  <c:v>5.9902063600000002</c:v>
                </c:pt>
                <c:pt idx="100">
                  <c:v>5.9970444600000006</c:v>
                </c:pt>
                <c:pt idx="101">
                  <c:v>5.9941015599999998</c:v>
                </c:pt>
                <c:pt idx="102">
                  <c:v>5.9951553200000003</c:v>
                </c:pt>
                <c:pt idx="103">
                  <c:v>6.0137915399999997</c:v>
                </c:pt>
                <c:pt idx="104">
                  <c:v>6.0099240599999995</c:v>
                </c:pt>
                <c:pt idx="105">
                  <c:v>6.0049520300000001</c:v>
                </c:pt>
                <c:pt idx="106">
                  <c:v>6.0060022599999998</c:v>
                </c:pt>
                <c:pt idx="107">
                  <c:v>6.0286163400000001</c:v>
                </c:pt>
                <c:pt idx="108">
                  <c:v>6.0246252999999994</c:v>
                </c:pt>
                <c:pt idx="109">
                  <c:v>6.0119138799999998</c:v>
                </c:pt>
                <c:pt idx="110">
                  <c:v>6.0383835399999999</c:v>
                </c:pt>
                <c:pt idx="111">
                  <c:v>6.0432941600000003</c:v>
                </c:pt>
                <c:pt idx="112">
                  <c:v>6.0197199299999991</c:v>
                </c:pt>
                <c:pt idx="113">
                  <c:v>6.0383794900000005</c:v>
                </c:pt>
                <c:pt idx="114">
                  <c:v>6.0688148499999999</c:v>
                </c:pt>
                <c:pt idx="115">
                  <c:v>6.0481920899999997</c:v>
                </c:pt>
                <c:pt idx="116">
                  <c:v>6.0295387900000001</c:v>
                </c:pt>
                <c:pt idx="117">
                  <c:v>6.054071529999999</c:v>
                </c:pt>
                <c:pt idx="118">
                  <c:v>6.0531461799999997</c:v>
                </c:pt>
                <c:pt idx="119">
                  <c:v>6.0305758200000001</c:v>
                </c:pt>
                <c:pt idx="120">
                  <c:v>6.0520912999999998</c:v>
                </c:pt>
                <c:pt idx="121">
                  <c:v>6.0727420800000003</c:v>
                </c:pt>
                <c:pt idx="122">
                  <c:v>6.05115918</c:v>
                </c:pt>
                <c:pt idx="123">
                  <c:v>6.04723056</c:v>
                </c:pt>
                <c:pt idx="124">
                  <c:v>6.0697699200000006</c:v>
                </c:pt>
                <c:pt idx="125">
                  <c:v>6.0697592999999994</c:v>
                </c:pt>
                <c:pt idx="126">
                  <c:v>6.0570091399999999</c:v>
                </c:pt>
                <c:pt idx="127">
                  <c:v>6.0687573199999996</c:v>
                </c:pt>
                <c:pt idx="128">
                  <c:v>6.0863790600000005</c:v>
                </c:pt>
                <c:pt idx="129">
                  <c:v>6.06873416</c:v>
                </c:pt>
                <c:pt idx="130">
                  <c:v>6.0706806999999996</c:v>
                </c:pt>
                <c:pt idx="131">
                  <c:v>6.0815006499999997</c:v>
                </c:pt>
                <c:pt idx="132">
                  <c:v>6.0882766200000002</c:v>
                </c:pt>
                <c:pt idx="133">
                  <c:v>6.0814086600000001</c:v>
                </c:pt>
                <c:pt idx="134">
                  <c:v>6.0774786000000001</c:v>
                </c:pt>
                <c:pt idx="135">
                  <c:v>6.0931817700000002</c:v>
                </c:pt>
                <c:pt idx="136">
                  <c:v>6.0941421500000006</c:v>
                </c:pt>
                <c:pt idx="137">
                  <c:v>6.0881923200000001</c:v>
                </c:pt>
                <c:pt idx="138">
                  <c:v>6.0911708399999993</c:v>
                </c:pt>
                <c:pt idx="139">
                  <c:v>6.1067356999999998</c:v>
                </c:pt>
                <c:pt idx="140">
                  <c:v>6.0979772700000003</c:v>
                </c:pt>
                <c:pt idx="141">
                  <c:v>6.0774283499999999</c:v>
                </c:pt>
                <c:pt idx="142">
                  <c:v>6.1125970599999997</c:v>
                </c:pt>
                <c:pt idx="143">
                  <c:v>6.1203914900000003</c:v>
                </c:pt>
                <c:pt idx="144">
                  <c:v>6.0930085199999997</c:v>
                </c:pt>
                <c:pt idx="145">
                  <c:v>6.1086182299999994</c:v>
                </c:pt>
                <c:pt idx="146">
                  <c:v>6.1339272000000005</c:v>
                </c:pt>
                <c:pt idx="147">
                  <c:v>6.1163831699999998</c:v>
                </c:pt>
                <c:pt idx="148">
                  <c:v>6.0978053499999998</c:v>
                </c:pt>
                <c:pt idx="149">
                  <c:v>6.1290230599999997</c:v>
                </c:pt>
                <c:pt idx="150">
                  <c:v>6.1319230200000003</c:v>
                </c:pt>
                <c:pt idx="151">
                  <c:v>6.1026778800000008</c:v>
                </c:pt>
                <c:pt idx="152">
                  <c:v>6.1221064600000004</c:v>
                </c:pt>
                <c:pt idx="153">
                  <c:v>6.1436050799999995</c:v>
                </c:pt>
                <c:pt idx="154">
                  <c:v>6.1191233099999991</c:v>
                </c:pt>
                <c:pt idx="155">
                  <c:v>6.1181196299999998</c:v>
                </c:pt>
                <c:pt idx="156">
                  <c:v>6.1346686500000001</c:v>
                </c:pt>
                <c:pt idx="157">
                  <c:v>6.1297621300000005</c:v>
                </c:pt>
                <c:pt idx="158">
                  <c:v>6.1122467999999994</c:v>
                </c:pt>
                <c:pt idx="159">
                  <c:v>6.1287249600000004</c:v>
                </c:pt>
                <c:pt idx="160">
                  <c:v>6.1423995600000003</c:v>
                </c:pt>
                <c:pt idx="161">
                  <c:v>6.1325589000000003</c:v>
                </c:pt>
                <c:pt idx="162">
                  <c:v>6.1315518599999992</c:v>
                </c:pt>
                <c:pt idx="163">
                  <c:v>6.1364520000000002</c:v>
                </c:pt>
                <c:pt idx="164">
                  <c:v>6.1373287400000001</c:v>
                </c:pt>
                <c:pt idx="165">
                  <c:v>6.1334622800000007</c:v>
                </c:pt>
                <c:pt idx="166">
                  <c:v>6.132391450000001</c:v>
                </c:pt>
                <c:pt idx="167">
                  <c:v>6.1528613999999999</c:v>
                </c:pt>
                <c:pt idx="168">
                  <c:v>6.1489303199999998</c:v>
                </c:pt>
                <c:pt idx="169">
                  <c:v>6.1372155600000005</c:v>
                </c:pt>
                <c:pt idx="170">
                  <c:v>6.14690856</c:v>
                </c:pt>
                <c:pt idx="171">
                  <c:v>6.1633440000000004</c:v>
                </c:pt>
                <c:pt idx="172">
                  <c:v>6.1594758000000001</c:v>
                </c:pt>
                <c:pt idx="173">
                  <c:v>6.1370688399999995</c:v>
                </c:pt>
                <c:pt idx="174">
                  <c:v>6.1661363399999995</c:v>
                </c:pt>
                <c:pt idx="175">
                  <c:v>6.1681013999999994</c:v>
                </c:pt>
                <c:pt idx="176">
                  <c:v>6.1330044999999993</c:v>
                </c:pt>
                <c:pt idx="177">
                  <c:v>6.1485785999999996</c:v>
                </c:pt>
                <c:pt idx="178">
                  <c:v>6.1815100599999999</c:v>
                </c:pt>
                <c:pt idx="179">
                  <c:v>6.1552972800000001</c:v>
                </c:pt>
                <c:pt idx="180">
                  <c:v>6.143599</c:v>
                </c:pt>
                <c:pt idx="181">
                  <c:v>6.1668659999999997</c:v>
                </c:pt>
                <c:pt idx="182">
                  <c:v>6.1658499999999998</c:v>
                </c:pt>
                <c:pt idx="183">
                  <c:v>6.1337039399999993</c:v>
                </c:pt>
                <c:pt idx="184">
                  <c:v>6.15702324</c:v>
                </c:pt>
                <c:pt idx="185">
                  <c:v>6.1754187600000003</c:v>
                </c:pt>
                <c:pt idx="186">
                  <c:v>6.1520824000000003</c:v>
                </c:pt>
                <c:pt idx="187">
                  <c:v>6.1413659999999997</c:v>
                </c:pt>
                <c:pt idx="188">
                  <c:v>6.1558738399999999</c:v>
                </c:pt>
                <c:pt idx="189">
                  <c:v>6.1568617200000002</c:v>
                </c:pt>
                <c:pt idx="190">
                  <c:v>6.1402670400000003</c:v>
                </c:pt>
                <c:pt idx="191">
                  <c:v>6.1557364400000001</c:v>
                </c:pt>
                <c:pt idx="192">
                  <c:v>6.16641701</c:v>
                </c:pt>
                <c:pt idx="193">
                  <c:v>6.1566124800000006</c:v>
                </c:pt>
                <c:pt idx="194">
                  <c:v>6.1585669500000009</c:v>
                </c:pt>
                <c:pt idx="195">
                  <c:v>6.1603933599999996</c:v>
                </c:pt>
                <c:pt idx="196">
                  <c:v>6.1671898199999999</c:v>
                </c:pt>
                <c:pt idx="197">
                  <c:v>6.1652026500000003</c:v>
                </c:pt>
                <c:pt idx="198">
                  <c:v>6.1535313</c:v>
                </c:pt>
                <c:pt idx="199">
                  <c:v>6.1738170400000003</c:v>
                </c:pt>
                <c:pt idx="200">
                  <c:v>6.1717649999999997</c:v>
                </c:pt>
                <c:pt idx="201">
                  <c:v>6.1543532599999997</c:v>
                </c:pt>
                <c:pt idx="202">
                  <c:v>6.1562394100000004</c:v>
                </c:pt>
                <c:pt idx="203">
                  <c:v>6.1706402799999998</c:v>
                </c:pt>
                <c:pt idx="204">
                  <c:v>6.1609763200000005</c:v>
                </c:pt>
                <c:pt idx="205">
                  <c:v>6.1454474899999996</c:v>
                </c:pt>
                <c:pt idx="206">
                  <c:v>6.1657087499999994</c:v>
                </c:pt>
                <c:pt idx="207">
                  <c:v>6.17345568</c:v>
                </c:pt>
                <c:pt idx="208">
                  <c:v>6.1423980499999997</c:v>
                </c:pt>
                <c:pt idx="209">
                  <c:v>6.15394854</c:v>
                </c:pt>
                <c:pt idx="210">
                  <c:v>6.1741936399999995</c:v>
                </c:pt>
                <c:pt idx="211">
                  <c:v>6.1510087000000002</c:v>
                </c:pt>
                <c:pt idx="212">
                  <c:v>6.1422605399999997</c:v>
                </c:pt>
                <c:pt idx="213">
                  <c:v>6.1711273999999996</c:v>
                </c:pt>
                <c:pt idx="214">
                  <c:v>6.1701692000000001</c:v>
                </c:pt>
                <c:pt idx="215">
                  <c:v>6.1372777000000003</c:v>
                </c:pt>
                <c:pt idx="216">
                  <c:v>6.1604003999999994</c:v>
                </c:pt>
                <c:pt idx="217">
                  <c:v>6.1796534199999993</c:v>
                </c:pt>
                <c:pt idx="218">
                  <c:v>6.1593240600000003</c:v>
                </c:pt>
                <c:pt idx="219">
                  <c:v>6.1573379999999993</c:v>
                </c:pt>
                <c:pt idx="220">
                  <c:v>6.1707912999999994</c:v>
                </c:pt>
                <c:pt idx="221">
                  <c:v>6.1688033200000003</c:v>
                </c:pt>
                <c:pt idx="222">
                  <c:v>6.1523463600000001</c:v>
                </c:pt>
                <c:pt idx="223">
                  <c:v>6.1628993999999997</c:v>
                </c:pt>
                <c:pt idx="224">
                  <c:v>6.1792344000000003</c:v>
                </c:pt>
                <c:pt idx="225">
                  <c:v>6.16278288</c:v>
                </c:pt>
                <c:pt idx="226">
                  <c:v>6.1636881200000007</c:v>
                </c:pt>
                <c:pt idx="227">
                  <c:v>6.1665203599999998</c:v>
                </c:pt>
                <c:pt idx="228">
                  <c:v>6.1722422999999997</c:v>
                </c:pt>
                <c:pt idx="229">
                  <c:v>6.1673634999999996</c:v>
                </c:pt>
                <c:pt idx="230">
                  <c:v>6.1595959599999999</c:v>
                </c:pt>
                <c:pt idx="231">
                  <c:v>6.1749469799999996</c:v>
                </c:pt>
                <c:pt idx="232">
                  <c:v>6.1757831300000001</c:v>
                </c:pt>
                <c:pt idx="233">
                  <c:v>6.1546011200000006</c:v>
                </c:pt>
                <c:pt idx="234">
                  <c:v>6.1526796099999999</c:v>
                </c:pt>
                <c:pt idx="235">
                  <c:v>6.1708439399999993</c:v>
                </c:pt>
                <c:pt idx="236">
                  <c:v>6.1660327299999995</c:v>
                </c:pt>
                <c:pt idx="237">
                  <c:v>6.1495480200000001</c:v>
                </c:pt>
                <c:pt idx="238">
                  <c:v>6.1745010800000006</c:v>
                </c:pt>
                <c:pt idx="239">
                  <c:v>6.1782836999999997</c:v>
                </c:pt>
                <c:pt idx="240">
                  <c:v>6.1532125200000003</c:v>
                </c:pt>
                <c:pt idx="241">
                  <c:v>6.1666766700000002</c:v>
                </c:pt>
                <c:pt idx="242">
                  <c:v>6.1934676399999997</c:v>
                </c:pt>
                <c:pt idx="243">
                  <c:v>6.1742372099999994</c:v>
                </c:pt>
                <c:pt idx="244">
                  <c:v>6.1548843999999994</c:v>
                </c:pt>
                <c:pt idx="245">
                  <c:v>6.1855707799999999</c:v>
                </c:pt>
                <c:pt idx="246">
                  <c:v>6.1817228600000007</c:v>
                </c:pt>
                <c:pt idx="247">
                  <c:v>6.1489286200000004</c:v>
                </c:pt>
                <c:pt idx="248">
                  <c:v>6.1709554999999998</c:v>
                </c:pt>
                <c:pt idx="249">
                  <c:v>6.1881732000000005</c:v>
                </c:pt>
                <c:pt idx="250">
                  <c:v>6.1640987999999997</c:v>
                </c:pt>
                <c:pt idx="251">
                  <c:v>6.1612158199999998</c:v>
                </c:pt>
                <c:pt idx="252">
                  <c:v>6.1716426000000002</c:v>
                </c:pt>
                <c:pt idx="253">
                  <c:v>6.1745167800000003</c:v>
                </c:pt>
                <c:pt idx="254">
                  <c:v>6.1609495000000001</c:v>
                </c:pt>
                <c:pt idx="255">
                  <c:v>6.1723935599999997</c:v>
                </c:pt>
                <c:pt idx="256">
                  <c:v>6.1800611699999992</c:v>
                </c:pt>
                <c:pt idx="257">
                  <c:v>6.1617034999999998</c:v>
                </c:pt>
                <c:pt idx="258">
                  <c:v>6.1569042700000001</c:v>
                </c:pt>
                <c:pt idx="259">
                  <c:v>6.1673171</c:v>
                </c:pt>
                <c:pt idx="260">
                  <c:v>6.1692277999999998</c:v>
                </c:pt>
                <c:pt idx="261">
                  <c:v>6.1643001600000007</c:v>
                </c:pt>
                <c:pt idx="262">
                  <c:v>6.1537530599999997</c:v>
                </c:pt>
                <c:pt idx="263">
                  <c:v>6.1738030799999999</c:v>
                </c:pt>
                <c:pt idx="264">
                  <c:v>6.1765392000000006</c:v>
                </c:pt>
                <c:pt idx="265">
                  <c:v>6.1583324999999993</c:v>
                </c:pt>
                <c:pt idx="266">
                  <c:v>6.1591545600000002</c:v>
                </c:pt>
                <c:pt idx="267">
                  <c:v>6.1801461</c:v>
                </c:pt>
                <c:pt idx="268">
                  <c:v>6.1696051499999998</c:v>
                </c:pt>
                <c:pt idx="269">
                  <c:v>6.1503888600000005</c:v>
                </c:pt>
                <c:pt idx="270">
                  <c:v>6.1799831000000003</c:v>
                </c:pt>
                <c:pt idx="271">
                  <c:v>6.1808633999999998</c:v>
                </c:pt>
                <c:pt idx="272">
                  <c:v>6.1520875300000002</c:v>
                </c:pt>
                <c:pt idx="273">
                  <c:v>6.1606232700000003</c:v>
                </c:pt>
                <c:pt idx="274">
                  <c:v>6.1892383200000003</c:v>
                </c:pt>
                <c:pt idx="275">
                  <c:v>6.1634073599999999</c:v>
                </c:pt>
                <c:pt idx="276">
                  <c:v>6.1489276800000008</c:v>
                </c:pt>
                <c:pt idx="277">
                  <c:v>6.1784851200000004</c:v>
                </c:pt>
                <c:pt idx="278">
                  <c:v>6.1794268800000003</c:v>
                </c:pt>
                <c:pt idx="279">
                  <c:v>6.1467958299999994</c:v>
                </c:pt>
                <c:pt idx="280">
                  <c:v>6.1649380799999998</c:v>
                </c:pt>
                <c:pt idx="281">
                  <c:v>6.1762585400000001</c:v>
                </c:pt>
                <c:pt idx="282">
                  <c:v>6.1571428800000003</c:v>
                </c:pt>
                <c:pt idx="283">
                  <c:v>6.1561113599999997</c:v>
                </c:pt>
                <c:pt idx="284">
                  <c:v>6.1702907299999996</c:v>
                </c:pt>
                <c:pt idx="285">
                  <c:v>6.165503039999999</c:v>
                </c:pt>
                <c:pt idx="286">
                  <c:v>6.1500891599999994</c:v>
                </c:pt>
                <c:pt idx="287">
                  <c:v>6.1605734400000003</c:v>
                </c:pt>
                <c:pt idx="288">
                  <c:v>6.1728975999999998</c:v>
                </c:pt>
                <c:pt idx="289">
                  <c:v>6.1603507800000008</c:v>
                </c:pt>
                <c:pt idx="290">
                  <c:v>6.1603358400000001</c:v>
                </c:pt>
                <c:pt idx="291">
                  <c:v>6.1611449900000004</c:v>
                </c:pt>
                <c:pt idx="292">
                  <c:v>6.1648783800000002</c:v>
                </c:pt>
                <c:pt idx="293">
                  <c:v>6.1638438200000003</c:v>
                </c:pt>
                <c:pt idx="294">
                  <c:v>6.1513719399999998</c:v>
                </c:pt>
                <c:pt idx="295">
                  <c:v>6.1693983000000001</c:v>
                </c:pt>
                <c:pt idx="296">
                  <c:v>6.16836246</c:v>
                </c:pt>
                <c:pt idx="297">
                  <c:v>6.1463687599999997</c:v>
                </c:pt>
                <c:pt idx="298">
                  <c:v>6.1453364400000003</c:v>
                </c:pt>
                <c:pt idx="299">
                  <c:v>6.1662072499999994</c:v>
                </c:pt>
                <c:pt idx="300">
                  <c:v>6.1566665600000006</c:v>
                </c:pt>
                <c:pt idx="301">
                  <c:v>6.1441434599999996</c:v>
                </c:pt>
                <c:pt idx="302">
                  <c:v>6.1659547399999992</c:v>
                </c:pt>
                <c:pt idx="303">
                  <c:v>6.1668216000000005</c:v>
                </c:pt>
                <c:pt idx="304">
                  <c:v>6.13444944</c:v>
                </c:pt>
                <c:pt idx="305">
                  <c:v>6.1457856</c:v>
                </c:pt>
                <c:pt idx="306">
                  <c:v>6.1732231000000004</c:v>
                </c:pt>
                <c:pt idx="307">
                  <c:v>6.1541798400000003</c:v>
                </c:pt>
                <c:pt idx="308">
                  <c:v>6.1407184600000004</c:v>
                </c:pt>
                <c:pt idx="309">
                  <c:v>6.1635177599999995</c:v>
                </c:pt>
                <c:pt idx="310">
                  <c:v>6.1634310399999999</c:v>
                </c:pt>
                <c:pt idx="311">
                  <c:v>6.1338170599999993</c:v>
                </c:pt>
                <c:pt idx="312">
                  <c:v>6.1565401700000004</c:v>
                </c:pt>
                <c:pt idx="313">
                  <c:v>6.1773551399999995</c:v>
                </c:pt>
                <c:pt idx="314">
                  <c:v>6.1554168000000002</c:v>
                </c:pt>
                <c:pt idx="315">
                  <c:v>6.1533654599999998</c:v>
                </c:pt>
                <c:pt idx="316">
                  <c:v>6.1647382799999999</c:v>
                </c:pt>
                <c:pt idx="317">
                  <c:v>6.16275013</c:v>
                </c:pt>
                <c:pt idx="318">
                  <c:v>6.1512696</c:v>
                </c:pt>
                <c:pt idx="319">
                  <c:v>6.1530801299999993</c:v>
                </c:pt>
                <c:pt idx="320">
                  <c:v>6.1691239500000004</c:v>
                </c:pt>
                <c:pt idx="321">
                  <c:v>6.15385194</c:v>
                </c:pt>
                <c:pt idx="322">
                  <c:v>6.14895484</c:v>
                </c:pt>
                <c:pt idx="323">
                  <c:v>6.1489310100000001</c:v>
                </c:pt>
                <c:pt idx="324">
                  <c:v>6.1573768300000005</c:v>
                </c:pt>
                <c:pt idx="325">
                  <c:v>6.1524804599999996</c:v>
                </c:pt>
                <c:pt idx="326">
                  <c:v>6.1372872599999999</c:v>
                </c:pt>
                <c:pt idx="327">
                  <c:v>6.15229962</c:v>
                </c:pt>
                <c:pt idx="328">
                  <c:v>6.1494306300000003</c:v>
                </c:pt>
                <c:pt idx="329">
                  <c:v>6.1314019200000001</c:v>
                </c:pt>
                <c:pt idx="330">
                  <c:v>6.1350386000000006</c:v>
                </c:pt>
                <c:pt idx="331">
                  <c:v>6.1557878099999996</c:v>
                </c:pt>
                <c:pt idx="332">
                  <c:v>6.1387132800000002</c:v>
                </c:pt>
                <c:pt idx="333">
                  <c:v>6.1224614200000005</c:v>
                </c:pt>
                <c:pt idx="334">
                  <c:v>6.1517215800000002</c:v>
                </c:pt>
                <c:pt idx="335">
                  <c:v>6.1478422500000001</c:v>
                </c:pt>
                <c:pt idx="336">
                  <c:v>6.1203687999999996</c:v>
                </c:pt>
                <c:pt idx="337">
                  <c:v>6.1363015500000007</c:v>
                </c:pt>
                <c:pt idx="338">
                  <c:v>6.1579696300000002</c:v>
                </c:pt>
                <c:pt idx="339">
                  <c:v>6.1390207999999999</c:v>
                </c:pt>
                <c:pt idx="340">
                  <c:v>6.1227855</c:v>
                </c:pt>
                <c:pt idx="341">
                  <c:v>6.1501173599999994</c:v>
                </c:pt>
                <c:pt idx="342">
                  <c:v>6.1490767199999992</c:v>
                </c:pt>
                <c:pt idx="343">
                  <c:v>6.1187327100000006</c:v>
                </c:pt>
                <c:pt idx="344">
                  <c:v>6.1366641600000005</c:v>
                </c:pt>
                <c:pt idx="345">
                  <c:v>6.1554042999999998</c:v>
                </c:pt>
                <c:pt idx="346">
                  <c:v>6.1289176000000003</c:v>
                </c:pt>
                <c:pt idx="347">
                  <c:v>6.1353718500000003</c:v>
                </c:pt>
                <c:pt idx="348">
                  <c:v>6.1475552300000009</c:v>
                </c:pt>
                <c:pt idx="349">
                  <c:v>6.1428016000000003</c:v>
                </c:pt>
                <c:pt idx="350">
                  <c:v>6.1265893500000006</c:v>
                </c:pt>
                <c:pt idx="351">
                  <c:v>6.1275039999999992</c:v>
                </c:pt>
                <c:pt idx="352">
                  <c:v>6.1415018099999994</c:v>
                </c:pt>
                <c:pt idx="353">
                  <c:v>6.13668601</c:v>
                </c:pt>
                <c:pt idx="354">
                  <c:v>6.1299844699999992</c:v>
                </c:pt>
                <c:pt idx="355">
                  <c:v>6.1346050500000002</c:v>
                </c:pt>
                <c:pt idx="356">
                  <c:v>6.1411752000000002</c:v>
                </c:pt>
                <c:pt idx="357">
                  <c:v>6.1344101499999999</c:v>
                </c:pt>
                <c:pt idx="358">
                  <c:v>6.1230627200000001</c:v>
                </c:pt>
                <c:pt idx="359">
                  <c:v>6.1408129400000009</c:v>
                </c:pt>
                <c:pt idx="360">
                  <c:v>6.1425983500000001</c:v>
                </c:pt>
                <c:pt idx="361">
                  <c:v>6.1208879999999999</c:v>
                </c:pt>
                <c:pt idx="362">
                  <c:v>6.1216683099999996</c:v>
                </c:pt>
                <c:pt idx="363">
                  <c:v>6.1413543299999995</c:v>
                </c:pt>
                <c:pt idx="364">
                  <c:v>6.1290083700000002</c:v>
                </c:pt>
                <c:pt idx="365">
                  <c:v>6.1091971200000001</c:v>
                </c:pt>
                <c:pt idx="366">
                  <c:v>6.1401735999999998</c:v>
                </c:pt>
                <c:pt idx="367">
                  <c:v>6.1390650300000003</c:v>
                </c:pt>
                <c:pt idx="368">
                  <c:v>6.1079659199999998</c:v>
                </c:pt>
                <c:pt idx="369">
                  <c:v>6.1219205499999996</c:v>
                </c:pt>
                <c:pt idx="370">
                  <c:v>6.1434625499999997</c:v>
                </c:pt>
                <c:pt idx="371">
                  <c:v>6.1264895999999993</c:v>
                </c:pt>
                <c:pt idx="372">
                  <c:v>6.1150356300000004</c:v>
                </c:pt>
                <c:pt idx="373">
                  <c:v>6.1337453400000008</c:v>
                </c:pt>
                <c:pt idx="374">
                  <c:v>6.1270599599999995</c:v>
                </c:pt>
                <c:pt idx="375">
                  <c:v>6.0950572799999998</c:v>
                </c:pt>
                <c:pt idx="376">
                  <c:v>6.1165149299999992</c:v>
                </c:pt>
                <c:pt idx="377">
                  <c:v>6.1333305799999991</c:v>
                </c:pt>
                <c:pt idx="378">
                  <c:v>6.1126183999999997</c:v>
                </c:pt>
                <c:pt idx="379">
                  <c:v>6.1124520599999999</c:v>
                </c:pt>
                <c:pt idx="380">
                  <c:v>6.1264407000000007</c:v>
                </c:pt>
                <c:pt idx="381">
                  <c:v>6.1207012299999999</c:v>
                </c:pt>
                <c:pt idx="382">
                  <c:v>6.1140243300000003</c:v>
                </c:pt>
                <c:pt idx="383">
                  <c:v>6.1185506200000006</c:v>
                </c:pt>
                <c:pt idx="384">
                  <c:v>6.1269601700000003</c:v>
                </c:pt>
                <c:pt idx="385">
                  <c:v>6.1184074500000003</c:v>
                </c:pt>
                <c:pt idx="386">
                  <c:v>6.1089188999999999</c:v>
                </c:pt>
                <c:pt idx="387">
                  <c:v>6.1097537599999994</c:v>
                </c:pt>
                <c:pt idx="388">
                  <c:v>6.1189653799999997</c:v>
                </c:pt>
                <c:pt idx="389">
                  <c:v>6.1142352899999999</c:v>
                </c:pt>
                <c:pt idx="390">
                  <c:v>6.0972504999999995</c:v>
                </c:pt>
                <c:pt idx="391">
                  <c:v>6.1167719199999997</c:v>
                </c:pt>
                <c:pt idx="392">
                  <c:v>6.1167307500000003</c:v>
                </c:pt>
                <c:pt idx="393">
                  <c:v>6.09419456</c:v>
                </c:pt>
                <c:pt idx="394">
                  <c:v>6.0996489900000004</c:v>
                </c:pt>
                <c:pt idx="395">
                  <c:v>6.1248421499999992</c:v>
                </c:pt>
                <c:pt idx="396">
                  <c:v>6.1088075899999996</c:v>
                </c:pt>
                <c:pt idx="397">
                  <c:v>6.0843484800000001</c:v>
                </c:pt>
                <c:pt idx="398">
                  <c:v>6.1067208700000002</c:v>
                </c:pt>
                <c:pt idx="399">
                  <c:v>6.1159769199999996</c:v>
                </c:pt>
                <c:pt idx="400">
                  <c:v>6.0831027000000004</c:v>
                </c:pt>
                <c:pt idx="401">
                  <c:v>6.1026547999999998</c:v>
                </c:pt>
                <c:pt idx="402">
                  <c:v>6.1212640299999999</c:v>
                </c:pt>
                <c:pt idx="403">
                  <c:v>6.1015040699999998</c:v>
                </c:pt>
                <c:pt idx="404">
                  <c:v>6.0929766299999999</c:v>
                </c:pt>
                <c:pt idx="405">
                  <c:v>6.1143175800000007</c:v>
                </c:pt>
                <c:pt idx="406">
                  <c:v>6.1142722200000001</c:v>
                </c:pt>
                <c:pt idx="407">
                  <c:v>6.0870452999999998</c:v>
                </c:pt>
                <c:pt idx="408">
                  <c:v>6.1037009400000004</c:v>
                </c:pt>
                <c:pt idx="409">
                  <c:v>6.1167422399999998</c:v>
                </c:pt>
                <c:pt idx="410">
                  <c:v>6.0932008</c:v>
                </c:pt>
                <c:pt idx="411">
                  <c:v>6.0875508500000004</c:v>
                </c:pt>
                <c:pt idx="412">
                  <c:v>6.1005219000000004</c:v>
                </c:pt>
                <c:pt idx="413">
                  <c:v>6.0966748900000001</c:v>
                </c:pt>
                <c:pt idx="414">
                  <c:v>6.0872253799999996</c:v>
                </c:pt>
                <c:pt idx="415">
                  <c:v>6.0918502400000003</c:v>
                </c:pt>
                <c:pt idx="416">
                  <c:v>6.1000770600000003</c:v>
                </c:pt>
                <c:pt idx="417">
                  <c:v>6.0934310399999996</c:v>
                </c:pt>
                <c:pt idx="418">
                  <c:v>6.0914532900000005</c:v>
                </c:pt>
                <c:pt idx="419">
                  <c:v>6.08574342</c:v>
                </c:pt>
                <c:pt idx="420">
                  <c:v>6.0939640800000001</c:v>
                </c:pt>
                <c:pt idx="421">
                  <c:v>6.0817907999999994</c:v>
                </c:pt>
                <c:pt idx="422">
                  <c:v>6.0696211199999999</c:v>
                </c:pt>
                <c:pt idx="423">
                  <c:v>6.0918265100000006</c:v>
                </c:pt>
                <c:pt idx="424">
                  <c:v>6.0963750899999996</c:v>
                </c:pt>
                <c:pt idx="425">
                  <c:v>6.0720251000000003</c:v>
                </c:pt>
                <c:pt idx="426">
                  <c:v>6.0765747999999995</c:v>
                </c:pt>
                <c:pt idx="427">
                  <c:v>6.0960972799999995</c:v>
                </c:pt>
                <c:pt idx="428">
                  <c:v>6.0838051000000002</c:v>
                </c:pt>
                <c:pt idx="429">
                  <c:v>6.0650616100000008</c:v>
                </c:pt>
                <c:pt idx="430">
                  <c:v>6.0928917</c:v>
                </c:pt>
                <c:pt idx="431">
                  <c:v>6.0983633099999999</c:v>
                </c:pt>
                <c:pt idx="432">
                  <c:v>6.0629324799999997</c:v>
                </c:pt>
                <c:pt idx="433">
                  <c:v>6.0785811000000001</c:v>
                </c:pt>
                <c:pt idx="434">
                  <c:v>6.0998733400000003</c:v>
                </c:pt>
                <c:pt idx="435">
                  <c:v>6.0764915000000004</c:v>
                </c:pt>
                <c:pt idx="436">
                  <c:v>6.0670731900000003</c:v>
                </c:pt>
                <c:pt idx="437">
                  <c:v>6.0892201200000002</c:v>
                </c:pt>
                <c:pt idx="438">
                  <c:v>6.0845179399999996</c:v>
                </c:pt>
                <c:pt idx="439">
                  <c:v>6.0574337400000005</c:v>
                </c:pt>
                <c:pt idx="440">
                  <c:v>6.0712022000000001</c:v>
                </c:pt>
                <c:pt idx="441">
                  <c:v>6.0888144999999998</c:v>
                </c:pt>
                <c:pt idx="442">
                  <c:v>6.0672537599999998</c:v>
                </c:pt>
                <c:pt idx="443">
                  <c:v>6.0672038300000004</c:v>
                </c:pt>
                <c:pt idx="444">
                  <c:v>6.0708047399999998</c:v>
                </c:pt>
                <c:pt idx="445">
                  <c:v>6.0679013999999993</c:v>
                </c:pt>
                <c:pt idx="446">
                  <c:v>6.0640699099999997</c:v>
                </c:pt>
                <c:pt idx="447">
                  <c:v>6.0685970500000002</c:v>
                </c:pt>
                <c:pt idx="448">
                  <c:v>6.07776462</c:v>
                </c:pt>
                <c:pt idx="449">
                  <c:v>6.0710820000000005</c:v>
                </c:pt>
                <c:pt idx="450">
                  <c:v>6.0663884000000001</c:v>
                </c:pt>
                <c:pt idx="451">
                  <c:v>6.0681266099999993</c:v>
                </c:pt>
                <c:pt idx="452">
                  <c:v>6.0762931800000004</c:v>
                </c:pt>
                <c:pt idx="453">
                  <c:v>6.0753108300000003</c:v>
                </c:pt>
                <c:pt idx="454">
                  <c:v>6.0621399999999994</c:v>
                </c:pt>
                <c:pt idx="455">
                  <c:v>6.0824230600000009</c:v>
                </c:pt>
                <c:pt idx="456">
                  <c:v>6.0832935899999994</c:v>
                </c:pt>
                <c:pt idx="457">
                  <c:v>6.0590027199999996</c:v>
                </c:pt>
                <c:pt idx="458">
                  <c:v>6.0672255600000007</c:v>
                </c:pt>
                <c:pt idx="459">
                  <c:v>6.0874923000000001</c:v>
                </c:pt>
                <c:pt idx="460">
                  <c:v>6.0688370000000003</c:v>
                </c:pt>
                <c:pt idx="461">
                  <c:v>6.0474086399999996</c:v>
                </c:pt>
                <c:pt idx="462">
                  <c:v>6.0713720999999996</c:v>
                </c:pt>
                <c:pt idx="463">
                  <c:v>6.0721754200000007</c:v>
                </c:pt>
                <c:pt idx="464">
                  <c:v>6.0461270000000003</c:v>
                </c:pt>
                <c:pt idx="465">
                  <c:v>6.0617455199999997</c:v>
                </c:pt>
                <c:pt idx="466">
                  <c:v>6.0838373400000005</c:v>
                </c:pt>
                <c:pt idx="467">
                  <c:v>6.0522467999999998</c:v>
                </c:pt>
                <c:pt idx="468">
                  <c:v>6.0419478</c:v>
                </c:pt>
                <c:pt idx="469">
                  <c:v>6.0631054000000004</c:v>
                </c:pt>
                <c:pt idx="470">
                  <c:v>6.0639066399999999</c:v>
                </c:pt>
                <c:pt idx="471">
                  <c:v>6.0388133999999996</c:v>
                </c:pt>
                <c:pt idx="472">
                  <c:v>6.0571856200000003</c:v>
                </c:pt>
                <c:pt idx="473">
                  <c:v>6.0700700200000002</c:v>
                </c:pt>
                <c:pt idx="474">
                  <c:v>6.0513921000000002</c:v>
                </c:pt>
                <c:pt idx="475">
                  <c:v>6.0521928599999999</c:v>
                </c:pt>
                <c:pt idx="476">
                  <c:v>6.0613087999999999</c:v>
                </c:pt>
                <c:pt idx="477">
                  <c:v>6.0630306599999999</c:v>
                </c:pt>
                <c:pt idx="478">
                  <c:v>6.0545913000000002</c:v>
                </c:pt>
                <c:pt idx="479">
                  <c:v>6.052619</c:v>
                </c:pt>
                <c:pt idx="480">
                  <c:v>6.0626504400000005</c:v>
                </c:pt>
                <c:pt idx="481">
                  <c:v>6.05513762</c:v>
                </c:pt>
                <c:pt idx="482">
                  <c:v>6.0485500599999993</c:v>
                </c:pt>
                <c:pt idx="483">
                  <c:v>6.0466442399999991</c:v>
                </c:pt>
                <c:pt idx="484">
                  <c:v>6.0538346999999995</c:v>
                </c:pt>
                <c:pt idx="485">
                  <c:v>6.0472497000000001</c:v>
                </c:pt>
                <c:pt idx="486">
                  <c:v>6.0286756799999992</c:v>
                </c:pt>
                <c:pt idx="487">
                  <c:v>6.0571409599999999</c:v>
                </c:pt>
                <c:pt idx="488">
                  <c:v>6.0597783200000004</c:v>
                </c:pt>
                <c:pt idx="489">
                  <c:v>6.0301479000000002</c:v>
                </c:pt>
                <c:pt idx="490">
                  <c:v>6.0318665599999992</c:v>
                </c:pt>
                <c:pt idx="491">
                  <c:v>6.0520158600000009</c:v>
                </c:pt>
                <c:pt idx="492">
                  <c:v>6.0334581600000003</c:v>
                </c:pt>
                <c:pt idx="493">
                  <c:v>6.0204341000000001</c:v>
                </c:pt>
                <c:pt idx="494">
                  <c:v>6.0442582000000007</c:v>
                </c:pt>
                <c:pt idx="495">
                  <c:v>6.0478129799999998</c:v>
                </c:pt>
                <c:pt idx="496">
                  <c:v>6.0182180799999996</c:v>
                </c:pt>
                <c:pt idx="497">
                  <c:v>6.0355847200000001</c:v>
                </c:pt>
                <c:pt idx="498">
                  <c:v>6.0547200999999999</c:v>
                </c:pt>
                <c:pt idx="499">
                  <c:v>6.0288852999999998</c:v>
                </c:pt>
                <c:pt idx="500">
                  <c:v>6.0223163</c:v>
                </c:pt>
                <c:pt idx="501">
                  <c:v>6.0432829299999993</c:v>
                </c:pt>
                <c:pt idx="502">
                  <c:v>6.0395381199999996</c:v>
                </c:pt>
                <c:pt idx="503">
                  <c:v>6.0163503</c:v>
                </c:pt>
                <c:pt idx="504">
                  <c:v>6.0263374600000006</c:v>
                </c:pt>
                <c:pt idx="505">
                  <c:v>6.0409831399999998</c:v>
                </c:pt>
                <c:pt idx="506">
                  <c:v>6.0233210100000001</c:v>
                </c:pt>
                <c:pt idx="507">
                  <c:v>6.0195809999999996</c:v>
                </c:pt>
                <c:pt idx="508">
                  <c:v>6.0258182999999992</c:v>
                </c:pt>
                <c:pt idx="509">
                  <c:v>6.0248345999999993</c:v>
                </c:pt>
                <c:pt idx="510">
                  <c:v>6.0182740799999994</c:v>
                </c:pt>
                <c:pt idx="511">
                  <c:v>6.0180786099999999</c:v>
                </c:pt>
                <c:pt idx="512">
                  <c:v>6.0317214899999998</c:v>
                </c:pt>
                <c:pt idx="513">
                  <c:v>6.0214899500000003</c:v>
                </c:pt>
                <c:pt idx="514">
                  <c:v>6.0085079400000003</c:v>
                </c:pt>
                <c:pt idx="515">
                  <c:v>6.0001187399999996</c:v>
                </c:pt>
                <c:pt idx="516">
                  <c:v>6.0220119099999998</c:v>
                </c:pt>
                <c:pt idx="517">
                  <c:v>6.0164403599999998</c:v>
                </c:pt>
                <c:pt idx="518">
                  <c:v>5.9988150000000005</c:v>
                </c:pt>
                <c:pt idx="519">
                  <c:v>6.0188616699999997</c:v>
                </c:pt>
                <c:pt idx="520">
                  <c:v>6.0269808900000008</c:v>
                </c:pt>
                <c:pt idx="521">
                  <c:v>5.9993428799999995</c:v>
                </c:pt>
                <c:pt idx="522">
                  <c:v>6.0074619400000007</c:v>
                </c:pt>
                <c:pt idx="523">
                  <c:v>6.0301752000000004</c:v>
                </c:pt>
                <c:pt idx="524">
                  <c:v>6.00719724</c:v>
                </c:pt>
                <c:pt idx="525">
                  <c:v>5.9895925600000002</c:v>
                </c:pt>
                <c:pt idx="526">
                  <c:v>6.0132774000000007</c:v>
                </c:pt>
                <c:pt idx="527">
                  <c:v>6.0113111999999997</c:v>
                </c:pt>
                <c:pt idx="528">
                  <c:v>5.9827917599999996</c:v>
                </c:pt>
                <c:pt idx="529">
                  <c:v>5.9982904799999996</c:v>
                </c:pt>
                <c:pt idx="530">
                  <c:v>6.0191443199999997</c:v>
                </c:pt>
                <c:pt idx="531">
                  <c:v>5.9961938400000001</c:v>
                </c:pt>
                <c:pt idx="532">
                  <c:v>5.9841000000000006</c:v>
                </c:pt>
                <c:pt idx="533">
                  <c:v>6.0068394399999994</c:v>
                </c:pt>
                <c:pt idx="534">
                  <c:v>6.0049398500000004</c:v>
                </c:pt>
                <c:pt idx="535">
                  <c:v>5.9864479199999998</c:v>
                </c:pt>
                <c:pt idx="536">
                  <c:v>5.9945441600000002</c:v>
                </c:pt>
                <c:pt idx="537">
                  <c:v>6.0026371999999997</c:v>
                </c:pt>
                <c:pt idx="538">
                  <c:v>5.9797150999999999</c:v>
                </c:pt>
                <c:pt idx="539">
                  <c:v>5.9878072799999993</c:v>
                </c:pt>
                <c:pt idx="540">
                  <c:v>5.9922413399999996</c:v>
                </c:pt>
                <c:pt idx="541">
                  <c:v>5.9975870499999999</c:v>
                </c:pt>
                <c:pt idx="542">
                  <c:v>5.9873369999999992</c:v>
                </c:pt>
                <c:pt idx="543">
                  <c:v>5.9845272500000002</c:v>
                </c:pt>
                <c:pt idx="544">
                  <c:v>5.99710944</c:v>
                </c:pt>
                <c:pt idx="545">
                  <c:v>5.9896681199999993</c:v>
                </c:pt>
                <c:pt idx="546">
                  <c:v>5.9832073499999998</c:v>
                </c:pt>
                <c:pt idx="547">
                  <c:v>5.9848307999999992</c:v>
                </c:pt>
                <c:pt idx="548">
                  <c:v>5.9947308000000001</c:v>
                </c:pt>
                <c:pt idx="549">
                  <c:v>5.9918550399999999</c:v>
                </c:pt>
                <c:pt idx="550">
                  <c:v>5.9734738800000002</c:v>
                </c:pt>
                <c:pt idx="551">
                  <c:v>5.9962027500000001</c:v>
                </c:pt>
                <c:pt idx="552">
                  <c:v>5.999644</c:v>
                </c:pt>
                <c:pt idx="553">
                  <c:v>5.9703303600000002</c:v>
                </c:pt>
                <c:pt idx="554">
                  <c:v>5.9793087999999992</c:v>
                </c:pt>
                <c:pt idx="555">
                  <c:v>6.0001308799999995</c:v>
                </c:pt>
                <c:pt idx="556">
                  <c:v>5.9790975400000006</c:v>
                </c:pt>
                <c:pt idx="557">
                  <c:v>5.9652280000000006</c:v>
                </c:pt>
                <c:pt idx="558">
                  <c:v>5.9969705599999994</c:v>
                </c:pt>
                <c:pt idx="559">
                  <c:v>5.9904530400000002</c:v>
                </c:pt>
                <c:pt idx="560">
                  <c:v>5.96026392</c:v>
                </c:pt>
                <c:pt idx="561">
                  <c:v>5.9683857200000006</c:v>
                </c:pt>
                <c:pt idx="562">
                  <c:v>5.9891160000000001</c:v>
                </c:pt>
                <c:pt idx="563">
                  <c:v>5.9699279999999995</c:v>
                </c:pt>
                <c:pt idx="564">
                  <c:v>5.96244364</c:v>
                </c:pt>
                <c:pt idx="565">
                  <c:v>5.9777701199999997</c:v>
                </c:pt>
                <c:pt idx="566">
                  <c:v>5.9758092000000005</c:v>
                </c:pt>
                <c:pt idx="567">
                  <c:v>5.9556605999999999</c:v>
                </c:pt>
                <c:pt idx="568">
                  <c:v>5.9710447499999999</c:v>
                </c:pt>
                <c:pt idx="569">
                  <c:v>5.98083732</c:v>
                </c:pt>
                <c:pt idx="570">
                  <c:v>5.9652419599999993</c:v>
                </c:pt>
                <c:pt idx="571">
                  <c:v>5.9632831200000007</c:v>
                </c:pt>
                <c:pt idx="572">
                  <c:v>5.9658675999999993</c:v>
                </c:pt>
                <c:pt idx="573">
                  <c:v>5.9685164999999998</c:v>
                </c:pt>
                <c:pt idx="574">
                  <c:v>5.9646747600000003</c:v>
                </c:pt>
                <c:pt idx="575">
                  <c:v>5.9545428400000002</c:v>
                </c:pt>
                <c:pt idx="576">
                  <c:v>5.9716529199999995</c:v>
                </c:pt>
                <c:pt idx="577">
                  <c:v>5.9687849999999996</c:v>
                </c:pt>
                <c:pt idx="578">
                  <c:v>5.9532763500000003</c:v>
                </c:pt>
                <c:pt idx="579">
                  <c:v>5.95397628</c:v>
                </c:pt>
                <c:pt idx="580">
                  <c:v>5.9665363199999994</c:v>
                </c:pt>
                <c:pt idx="581">
                  <c:v>5.9645770000000002</c:v>
                </c:pt>
                <c:pt idx="582">
                  <c:v>5.9453849999999999</c:v>
                </c:pt>
                <c:pt idx="583">
                  <c:v>5.9670072000000003</c:v>
                </c:pt>
                <c:pt idx="584">
                  <c:v>5.9614209999999996</c:v>
                </c:pt>
                <c:pt idx="585">
                  <c:v>5.9296127300000006</c:v>
                </c:pt>
                <c:pt idx="586">
                  <c:v>5.9430025200000003</c:v>
                </c:pt>
                <c:pt idx="587">
                  <c:v>5.9718580000000001</c:v>
                </c:pt>
                <c:pt idx="588">
                  <c:v>5.9490586399999996</c:v>
                </c:pt>
                <c:pt idx="589">
                  <c:v>5.9317022399999999</c:v>
                </c:pt>
                <c:pt idx="590">
                  <c:v>5.9605433200000002</c:v>
                </c:pt>
                <c:pt idx="591">
                  <c:v>5.9603959199999998</c:v>
                </c:pt>
                <c:pt idx="592">
                  <c:v>5.9294646000000002</c:v>
                </c:pt>
                <c:pt idx="593">
                  <c:v>5.9536977100000001</c:v>
                </c:pt>
                <c:pt idx="594">
                  <c:v>5.9671924399999998</c:v>
                </c:pt>
                <c:pt idx="595">
                  <c:v>5.9453243999999996</c:v>
                </c:pt>
                <c:pt idx="596">
                  <c:v>5.9360647499999999</c:v>
                </c:pt>
                <c:pt idx="597">
                  <c:v>5.9513634</c:v>
                </c:pt>
                <c:pt idx="598">
                  <c:v>5.9475316799999991</c:v>
                </c:pt>
                <c:pt idx="599">
                  <c:v>5.9284596799999996</c:v>
                </c:pt>
                <c:pt idx="600">
                  <c:v>5.9427807600000007</c:v>
                </c:pt>
                <c:pt idx="601">
                  <c:v>5.9525765999999996</c:v>
                </c:pt>
                <c:pt idx="602">
                  <c:v>5.9325432000000005</c:v>
                </c:pt>
                <c:pt idx="603">
                  <c:v>5.9296200599999995</c:v>
                </c:pt>
                <c:pt idx="604">
                  <c:v>5.9403810000000004</c:v>
                </c:pt>
                <c:pt idx="605">
                  <c:v>5.9420389600000005</c:v>
                </c:pt>
                <c:pt idx="606">
                  <c:v>5.9382112500000002</c:v>
                </c:pt>
                <c:pt idx="607">
                  <c:v>5.9245830000000002</c:v>
                </c:pt>
                <c:pt idx="608">
                  <c:v>5.9325616399999994</c:v>
                </c:pt>
                <c:pt idx="609">
                  <c:v>5.9369263600000002</c:v>
                </c:pt>
                <c:pt idx="610">
                  <c:v>5.9241412799999997</c:v>
                </c:pt>
                <c:pt idx="611">
                  <c:v>5.9230910400000001</c:v>
                </c:pt>
                <c:pt idx="612">
                  <c:v>5.9382804</c:v>
                </c:pt>
                <c:pt idx="613">
                  <c:v>5.9290431900000007</c:v>
                </c:pt>
                <c:pt idx="614">
                  <c:v>5.9136271600000008</c:v>
                </c:pt>
                <c:pt idx="615">
                  <c:v>5.9359569300000006</c:v>
                </c:pt>
                <c:pt idx="616">
                  <c:v>5.9412804000000001</c:v>
                </c:pt>
                <c:pt idx="617">
                  <c:v>5.9140853999999994</c:v>
                </c:pt>
                <c:pt idx="618">
                  <c:v>5.9210811000000003</c:v>
                </c:pt>
                <c:pt idx="619">
                  <c:v>5.9426226</c:v>
                </c:pt>
                <c:pt idx="620">
                  <c:v>5.9225823399999999</c:v>
                </c:pt>
                <c:pt idx="621">
                  <c:v>5.9035810400000006</c:v>
                </c:pt>
                <c:pt idx="622">
                  <c:v>5.9295504000000001</c:v>
                </c:pt>
                <c:pt idx="623">
                  <c:v>5.9284969599999995</c:v>
                </c:pt>
                <c:pt idx="624">
                  <c:v>5.8950334399999997</c:v>
                </c:pt>
                <c:pt idx="625">
                  <c:v>5.9155229199999999</c:v>
                </c:pt>
                <c:pt idx="626">
                  <c:v>5.9229000000000003</c:v>
                </c:pt>
              </c:numCache>
            </c:numRef>
          </c:yVal>
          <c:smooth val="1"/>
        </c:ser>
        <c:ser>
          <c:idx val="15"/>
          <c:order val="15"/>
          <c:tx>
            <c:v>121.2 C - Test 1</c:v>
          </c:tx>
          <c:spPr>
            <a:ln w="19050" cap="rnd">
              <a:solidFill>
                <a:schemeClr val="accent4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CHS_10Jan2016!$G$27:$G$655</c:f>
              <c:numCache>
                <c:formatCode>General</c:formatCode>
                <c:ptCount val="629"/>
                <c:pt idx="0">
                  <c:v>0</c:v>
                </c:pt>
                <c:pt idx="1">
                  <c:v>5.0001250041662717E-3</c:v>
                </c:pt>
                <c:pt idx="2">
                  <c:v>2.2002420354991704E-2</c:v>
                </c:pt>
                <c:pt idx="3">
                  <c:v>3.7006846688900155E-2</c:v>
                </c:pt>
                <c:pt idx="4">
                  <c:v>5.3014049964543168E-2</c:v>
                </c:pt>
                <c:pt idx="5">
                  <c:v>6.9023815955966752E-2</c:v>
                </c:pt>
                <c:pt idx="6">
                  <c:v>8.5036145483894113E-2</c:v>
                </c:pt>
                <c:pt idx="7">
                  <c:v>0.10105103936939833</c:v>
                </c:pt>
                <c:pt idx="8">
                  <c:v>0.11606733207517969</c:v>
                </c:pt>
                <c:pt idx="9">
                  <c:v>0.1330885234995472</c:v>
                </c:pt>
                <c:pt idx="10">
                  <c:v>0.14810962817982551</c:v>
                </c:pt>
                <c:pt idx="11">
                  <c:v>0.16413462721255045</c:v>
                </c:pt>
                <c:pt idx="12">
                  <c:v>0.18016219466282088</c:v>
                </c:pt>
                <c:pt idx="13">
                  <c:v>0.19619233135405623</c:v>
                </c:pt>
                <c:pt idx="14">
                  <c:v>0.2122250381101165</c:v>
                </c:pt>
                <c:pt idx="15">
                  <c:v>0.22826031575521352</c:v>
                </c:pt>
                <c:pt idx="16">
                  <c:v>0.24429816511400021</c:v>
                </c:pt>
                <c:pt idx="17">
                  <c:v>0.26033858701149276</c:v>
                </c:pt>
                <c:pt idx="18">
                  <c:v>0.27638158227310472</c:v>
                </c:pt>
                <c:pt idx="19">
                  <c:v>0.29242715172468015</c:v>
                </c:pt>
                <c:pt idx="20">
                  <c:v>0.3084752961924162</c:v>
                </c:pt>
                <c:pt idx="21">
                  <c:v>0.3235227710037476</c:v>
                </c:pt>
                <c:pt idx="22">
                  <c:v>0.33957590691798911</c:v>
                </c:pt>
                <c:pt idx="23">
                  <c:v>0.35563162027772371</c:v>
                </c:pt>
                <c:pt idx="24">
                  <c:v>0.37168991191072781</c:v>
                </c:pt>
                <c:pt idx="25">
                  <c:v>0.38775078264520996</c:v>
                </c:pt>
                <c:pt idx="26">
                  <c:v>0.40381423330973315</c:v>
                </c:pt>
                <c:pt idx="27">
                  <c:v>0.41988026473330464</c:v>
                </c:pt>
                <c:pt idx="28">
                  <c:v>0.43594887774528635</c:v>
                </c:pt>
                <c:pt idx="29">
                  <c:v>0.45101554778860192</c:v>
                </c:pt>
                <c:pt idx="30">
                  <c:v>0.4670891649898366</c:v>
                </c:pt>
                <c:pt idx="31">
                  <c:v>0.48316536621812284</c:v>
                </c:pt>
                <c:pt idx="32">
                  <c:v>0.49924415230440972</c:v>
                </c:pt>
                <c:pt idx="33">
                  <c:v>0.51532552408008092</c:v>
                </c:pt>
                <c:pt idx="34">
                  <c:v>0.53140948237687646</c:v>
                </c:pt>
                <c:pt idx="35">
                  <c:v>0.54749602802698261</c:v>
                </c:pt>
                <c:pt idx="36">
                  <c:v>0.56358516186294227</c:v>
                </c:pt>
                <c:pt idx="37">
                  <c:v>0.58068270337870287</c:v>
                </c:pt>
                <c:pt idx="38">
                  <c:v>0.59577119742473905</c:v>
                </c:pt>
                <c:pt idx="39">
                  <c:v>0.61287424331768381</c:v>
                </c:pt>
                <c:pt idx="40">
                  <c:v>0.62796759573084493</c:v>
                </c:pt>
                <c:pt idx="41">
                  <c:v>0.64406968299868705</c:v>
                </c:pt>
                <c:pt idx="42">
                  <c:v>0.66118099210590953</c:v>
                </c:pt>
                <c:pt idx="43">
                  <c:v>0.6762816379388884</c:v>
                </c:pt>
                <c:pt idx="44">
                  <c:v>0.69339846029296148</c:v>
                </c:pt>
                <c:pt idx="45">
                  <c:v>0.70951108759240511</c:v>
                </c:pt>
                <c:pt idx="46">
                  <c:v>0.72562631147780632</c:v>
                </c:pt>
                <c:pt idx="47">
                  <c:v>0.74073669284222321</c:v>
                </c:pt>
                <c:pt idx="48">
                  <c:v>0.75786455235503547</c:v>
                </c:pt>
                <c:pt idx="49">
                  <c:v>0.77398757102213045</c:v>
                </c:pt>
                <c:pt idx="50">
                  <c:v>0.78910526227711708</c:v>
                </c:pt>
                <c:pt idx="51">
                  <c:v>0.80624140900446617</c:v>
                </c:pt>
                <c:pt idx="52">
                  <c:v>0.82136397745030454</c:v>
                </c:pt>
                <c:pt idx="53">
                  <c:v>0.83749723821896283</c:v>
                </c:pt>
                <c:pt idx="54">
                  <c:v>0.85363310222863353</c:v>
                </c:pt>
                <c:pt idx="55">
                  <c:v>0.86977157031958552</c:v>
                </c:pt>
                <c:pt idx="56">
                  <c:v>0.88591264333246089</c:v>
                </c:pt>
                <c:pt idx="57">
                  <c:v>0.90205632210830877</c:v>
                </c:pt>
                <c:pt idx="58">
                  <c:v>0.9182026074886197</c:v>
                </c:pt>
                <c:pt idx="59">
                  <c:v>0.93435150031524661</c:v>
                </c:pt>
                <c:pt idx="60">
                  <c:v>0.94949345618013814</c:v>
                </c:pt>
                <c:pt idx="61">
                  <c:v>0.96564740333128685</c:v>
                </c:pt>
                <c:pt idx="62">
                  <c:v>0.98180396040412099</c:v>
                </c:pt>
                <c:pt idx="63">
                  <c:v>0.99796312824214617</c:v>
                </c:pt>
                <c:pt idx="64">
                  <c:v>1.0141249076892436</c:v>
                </c:pt>
                <c:pt idx="65">
                  <c:v>1.0312996608443852</c:v>
                </c:pt>
                <c:pt idx="66">
                  <c:v>1.0464563047882589</c:v>
                </c:pt>
                <c:pt idx="67">
                  <c:v>1.0636366121558973</c:v>
                </c:pt>
                <c:pt idx="68">
                  <c:v>1.0787981584605055</c:v>
                </c:pt>
                <c:pt idx="69">
                  <c:v>1.0949730086256682</c:v>
                </c:pt>
                <c:pt idx="70">
                  <c:v>1.1111504754718706</c:v>
                </c:pt>
                <c:pt idx="71">
                  <c:v>1.1273305598458641</c:v>
                </c:pt>
                <c:pt idx="72">
                  <c:v>1.1445247684741926</c:v>
                </c:pt>
                <c:pt idx="73">
                  <c:v>1.1596985845663181</c:v>
                </c:pt>
                <c:pt idx="74">
                  <c:v>1.176898359999889</c:v>
                </c:pt>
                <c:pt idx="75">
                  <c:v>1.1920770895693671</c:v>
                </c:pt>
                <c:pt idx="76">
                  <c:v>1.2082702742981377</c:v>
                </c:pt>
                <c:pt idx="77">
                  <c:v>1.2244660816439272</c:v>
                </c:pt>
                <c:pt idx="78">
                  <c:v>1.2406645124563584</c:v>
                </c:pt>
                <c:pt idx="79">
                  <c:v>1.2568655675855127</c:v>
                </c:pt>
                <c:pt idx="80">
                  <c:v>1.2730692478818504</c:v>
                </c:pt>
                <c:pt idx="81">
                  <c:v>1.2892755541962457</c:v>
                </c:pt>
                <c:pt idx="82">
                  <c:v>1.30548448738002</c:v>
                </c:pt>
                <c:pt idx="83">
                  <c:v>1.3216960482848641</c:v>
                </c:pt>
                <c:pt idx="84">
                  <c:v>1.3379102377629275</c:v>
                </c:pt>
                <c:pt idx="85">
                  <c:v>1.3541270566667298</c:v>
                </c:pt>
                <c:pt idx="86">
                  <c:v>1.3703465058492503</c:v>
                </c:pt>
                <c:pt idx="87">
                  <c:v>1.3865685861638384</c:v>
                </c:pt>
                <c:pt idx="88">
                  <c:v>1.4027932984643035</c:v>
                </c:pt>
                <c:pt idx="89">
                  <c:v>1.4190206436048376</c:v>
                </c:pt>
                <c:pt idx="90">
                  <c:v>1.4352506224400479</c:v>
                </c:pt>
                <c:pt idx="91">
                  <c:v>1.4504686202881689</c:v>
                </c:pt>
                <c:pt idx="92">
                  <c:v>1.4667037043403937</c:v>
                </c:pt>
                <c:pt idx="93">
                  <c:v>1.483956369666259</c:v>
                </c:pt>
                <c:pt idx="94">
                  <c:v>1.4991817819237057</c:v>
                </c:pt>
                <c:pt idx="95">
                  <c:v>1.5154247771677392</c:v>
                </c:pt>
                <c:pt idx="96">
                  <c:v>1.5316704111893289</c:v>
                </c:pt>
                <c:pt idx="97">
                  <c:v>1.5479186848460087</c:v>
                </c:pt>
                <c:pt idx="98">
                  <c:v>1.5641695989956856</c:v>
                </c:pt>
                <c:pt idx="99">
                  <c:v>1.5794072298783219</c:v>
                </c:pt>
                <c:pt idx="100">
                  <c:v>1.5956632624261904</c:v>
                </c:pt>
                <c:pt idx="101">
                  <c:v>1.6119219379896446</c:v>
                </c:pt>
                <c:pt idx="102">
                  <c:v>1.628183257428286</c:v>
                </c:pt>
                <c:pt idx="103">
                  <c:v>1.6444472216021009</c:v>
                </c:pt>
                <c:pt idx="104">
                  <c:v>1.6607138313714951</c:v>
                </c:pt>
                <c:pt idx="105">
                  <c:v>1.6769830875973293</c:v>
                </c:pt>
                <c:pt idx="106">
                  <c:v>1.6932549911408388</c:v>
                </c:pt>
                <c:pt idx="107">
                  <c:v>1.7095295428637234</c:v>
                </c:pt>
                <c:pt idx="108">
                  <c:v>1.72580674362806</c:v>
                </c:pt>
                <c:pt idx="109">
                  <c:v>1.7420865942963917</c:v>
                </c:pt>
                <c:pt idx="110">
                  <c:v>1.7583690957316476</c:v>
                </c:pt>
                <c:pt idx="111">
                  <c:v>1.7746542487971795</c:v>
                </c:pt>
                <c:pt idx="112">
                  <c:v>1.7909420543567949</c:v>
                </c:pt>
                <c:pt idx="113">
                  <c:v>1.8072325132746787</c:v>
                </c:pt>
                <c:pt idx="114">
                  <c:v>1.8235256264154822</c:v>
                </c:pt>
                <c:pt idx="115">
                  <c:v>1.8388028313277884</c:v>
                </c:pt>
                <c:pt idx="116">
                  <c:v>1.8561198188264338</c:v>
                </c:pt>
                <c:pt idx="117">
                  <c:v>1.8724208998279559</c:v>
                </c:pt>
                <c:pt idx="118">
                  <c:v>1.8887246385151448</c:v>
                </c:pt>
                <c:pt idx="119">
                  <c:v>1.9040118080235713</c:v>
                </c:pt>
                <c:pt idx="120">
                  <c:v>1.9203206984435954</c:v>
                </c:pt>
                <c:pt idx="121">
                  <c:v>1.9366322490965358</c:v>
                </c:pt>
                <c:pt idx="122">
                  <c:v>1.9529464608504072</c:v>
                </c:pt>
                <c:pt idx="123">
                  <c:v>1.9702832275868429</c:v>
                </c:pt>
                <c:pt idx="124">
                  <c:v>1.9855828711349917</c:v>
                </c:pt>
                <c:pt idx="125">
                  <c:v>2.002925297383884</c:v>
                </c:pt>
                <c:pt idx="126">
                  <c:v>2.0182299362497869</c:v>
                </c:pt>
                <c:pt idx="127">
                  <c:v>2.0355780257073897</c:v>
                </c:pt>
                <c:pt idx="128">
                  <c:v>2.0519083889922038</c:v>
                </c:pt>
                <c:pt idx="129">
                  <c:v>2.0672205269538582</c:v>
                </c:pt>
                <c:pt idx="130">
                  <c:v>2.084577118162926</c:v>
                </c:pt>
                <c:pt idx="131">
                  <c:v>2.1009154857921124</c:v>
                </c:pt>
                <c:pt idx="132">
                  <c:v>2.1172565232800955</c:v>
                </c:pt>
                <c:pt idx="133">
                  <c:v>2.1336002314995604</c:v>
                </c:pt>
                <c:pt idx="134">
                  <c:v>2.148924884298459</c:v>
                </c:pt>
                <c:pt idx="135">
                  <c:v>2.1652737695452688</c:v>
                </c:pt>
                <c:pt idx="136">
                  <c:v>2.1816253280896274</c:v>
                </c:pt>
                <c:pt idx="137">
                  <c:v>2.1979795608059174</c:v>
                </c:pt>
                <c:pt idx="138">
                  <c:v>2.213314083446718</c:v>
                </c:pt>
                <c:pt idx="139">
                  <c:v>2.2306960522540624</c:v>
                </c:pt>
                <c:pt idx="140">
                  <c:v>2.2460355930182896</c:v>
                </c:pt>
                <c:pt idx="141">
                  <c:v>2.2624003637946055</c:v>
                </c:pt>
                <c:pt idx="142">
                  <c:v>2.2787678130664837</c:v>
                </c:pt>
                <c:pt idx="143">
                  <c:v>2.2951379417108573</c:v>
                </c:pt>
                <c:pt idx="144">
                  <c:v>2.3115107506051271</c:v>
                </c:pt>
                <c:pt idx="145">
                  <c:v>2.3278862406270791</c:v>
                </c:pt>
                <c:pt idx="146">
                  <c:v>2.3442644126549737</c:v>
                </c:pt>
                <c:pt idx="147">
                  <c:v>2.3606452675674605</c:v>
                </c:pt>
                <c:pt idx="148">
                  <c:v>2.3770288062436649</c:v>
                </c:pt>
                <c:pt idx="149">
                  <c:v>2.3934150295630987</c:v>
                </c:pt>
                <c:pt idx="150">
                  <c:v>2.4098039384057528</c:v>
                </c:pt>
                <c:pt idx="151">
                  <c:v>2.4261955336520153</c:v>
                </c:pt>
                <c:pt idx="152">
                  <c:v>2.4425898161827084</c:v>
                </c:pt>
                <c:pt idx="153">
                  <c:v>2.4589867868791218</c:v>
                </c:pt>
                <c:pt idx="154">
                  <c:v>2.4753864466229318</c:v>
                </c:pt>
                <c:pt idx="155">
                  <c:v>2.4917887962962961</c:v>
                </c:pt>
                <c:pt idx="156">
                  <c:v>2.5081938367817593</c:v>
                </c:pt>
                <c:pt idx="157">
                  <c:v>2.5246015689623471</c:v>
                </c:pt>
                <c:pt idx="158">
                  <c:v>2.5410119937214737</c:v>
                </c:pt>
                <c:pt idx="159">
                  <c:v>2.5574251119430338</c:v>
                </c:pt>
                <c:pt idx="160">
                  <c:v>2.5738409245113241</c:v>
                </c:pt>
                <c:pt idx="161">
                  <c:v>2.5892331965949897</c:v>
                </c:pt>
                <c:pt idx="162">
                  <c:v>2.606680636227491</c:v>
                </c:pt>
                <c:pt idx="163">
                  <c:v>2.6231045371461614</c:v>
                </c:pt>
                <c:pt idx="164">
                  <c:v>2.6385043944712505</c:v>
                </c:pt>
                <c:pt idx="165">
                  <c:v>2.6549335233536522</c:v>
                </c:pt>
                <c:pt idx="166">
                  <c:v>2.6713653518423404</c:v>
                </c:pt>
                <c:pt idx="167">
                  <c:v>2.6877998808246391</c:v>
                </c:pt>
                <c:pt idx="168">
                  <c:v>2.7042371111883425</c:v>
                </c:pt>
                <c:pt idx="169">
                  <c:v>2.7206770438216394</c:v>
                </c:pt>
                <c:pt idx="170">
                  <c:v>2.7371196796132016</c:v>
                </c:pt>
                <c:pt idx="171">
                  <c:v>2.7535650194520924</c:v>
                </c:pt>
                <c:pt idx="172">
                  <c:v>2.7700130642278609</c:v>
                </c:pt>
                <c:pt idx="173">
                  <c:v>2.7864638148304492</c:v>
                </c:pt>
                <c:pt idx="174">
                  <c:v>2.802917272150284</c:v>
                </c:pt>
                <c:pt idx="175">
                  <c:v>2.8193734370781982</c:v>
                </c:pt>
                <c:pt idx="176">
                  <c:v>2.8358323105054635</c:v>
                </c:pt>
                <c:pt idx="177">
                  <c:v>2.8522938933238264</c:v>
                </c:pt>
                <c:pt idx="178">
                  <c:v>2.8677290886868665</c:v>
                </c:pt>
                <c:pt idx="179">
                  <c:v>2.8841959234896741</c:v>
                </c:pt>
                <c:pt idx="180">
                  <c:v>2.9006654703055661</c:v>
                </c:pt>
                <c:pt idx="181">
                  <c:v>2.9171377300279913</c:v>
                </c:pt>
                <c:pt idx="182">
                  <c:v>2.9336127035508386</c:v>
                </c:pt>
                <c:pt idx="183">
                  <c:v>2.9500903917684744</c:v>
                </c:pt>
                <c:pt idx="184">
                  <c:v>2.9665707955756617</c:v>
                </c:pt>
                <c:pt idx="185">
                  <c:v>2.9830539158676506</c:v>
                </c:pt>
                <c:pt idx="186">
                  <c:v>2.9995397535400885</c:v>
                </c:pt>
                <c:pt idx="187">
                  <c:v>3.0160283094891129</c:v>
                </c:pt>
                <c:pt idx="188">
                  <c:v>3.0325195846112574</c:v>
                </c:pt>
                <c:pt idx="189">
                  <c:v>3.0490135798035443</c:v>
                </c:pt>
                <c:pt idx="190">
                  <c:v>3.0655102959634082</c:v>
                </c:pt>
                <c:pt idx="191">
                  <c:v>3.082009733988726</c:v>
                </c:pt>
                <c:pt idx="192">
                  <c:v>3.0985118947778538</c:v>
                </c:pt>
                <c:pt idx="193">
                  <c:v>3.1150167792295465</c:v>
                </c:pt>
                <c:pt idx="194">
                  <c:v>3.1315243882430495</c:v>
                </c:pt>
                <c:pt idx="195">
                  <c:v>3.1480347227180099</c:v>
                </c:pt>
                <c:pt idx="196">
                  <c:v>3.1645477835545646</c:v>
                </c:pt>
                <c:pt idx="197">
                  <c:v>3.1810635716532496</c:v>
                </c:pt>
                <c:pt idx="198">
                  <c:v>3.1975820879150954</c:v>
                </c:pt>
                <c:pt idx="199">
                  <c:v>3.2141033332415434</c:v>
                </c:pt>
                <c:pt idx="200">
                  <c:v>3.2306273085344817</c:v>
                </c:pt>
                <c:pt idx="201">
                  <c:v>3.2471540146962812</c:v>
                </c:pt>
                <c:pt idx="202">
                  <c:v>3.2636834526297118</c:v>
                </c:pt>
                <c:pt idx="203">
                  <c:v>3.2802156232380404</c:v>
                </c:pt>
                <c:pt idx="204">
                  <c:v>3.2967505274249338</c:v>
                </c:pt>
                <c:pt idx="205">
                  <c:v>3.3132881660945546</c:v>
                </c:pt>
                <c:pt idx="206">
                  <c:v>3.3298285401514769</c:v>
                </c:pt>
                <c:pt idx="207">
                  <c:v>3.3463716505007262</c:v>
                </c:pt>
                <c:pt idx="208">
                  <c:v>3.3629174980478114</c:v>
                </c:pt>
                <c:pt idx="209">
                  <c:v>3.3794660836986443</c:v>
                </c:pt>
                <c:pt idx="210">
                  <c:v>3.3960174083596333</c:v>
                </c:pt>
                <c:pt idx="211">
                  <c:v>3.4125714729375893</c:v>
                </c:pt>
                <c:pt idx="212">
                  <c:v>3.4291282783398223</c:v>
                </c:pt>
                <c:pt idx="213">
                  <c:v>3.4446527734367973</c:v>
                </c:pt>
                <c:pt idx="214">
                  <c:v>3.4612148917695915</c:v>
                </c:pt>
                <c:pt idx="215">
                  <c:v>3.4777797535943971</c:v>
                </c:pt>
                <c:pt idx="216">
                  <c:v>3.4943473598202996</c:v>
                </c:pt>
                <c:pt idx="217">
                  <c:v>3.5098819839395263</c:v>
                </c:pt>
                <c:pt idx="218">
                  <c:v>3.5274908091138562</c:v>
                </c:pt>
                <c:pt idx="219">
                  <c:v>3.5430305831968116</c:v>
                </c:pt>
                <c:pt idx="220">
                  <c:v>3.5606452469318</c:v>
                </c:pt>
                <c:pt idx="221">
                  <c:v>3.5761901743941982</c:v>
                </c:pt>
                <c:pt idx="222">
                  <c:v>3.5927740942489592</c:v>
                </c:pt>
                <c:pt idx="223">
                  <c:v>3.6093607648238706</c:v>
                </c:pt>
                <c:pt idx="224">
                  <c:v>3.6259501870316111</c:v>
                </c:pt>
                <c:pt idx="225">
                  <c:v>3.642542361785269</c:v>
                </c:pt>
                <c:pt idx="226">
                  <c:v>3.6591372899984349</c:v>
                </c:pt>
                <c:pt idx="227">
                  <c:v>3.6757349725851061</c:v>
                </c:pt>
                <c:pt idx="228">
                  <c:v>3.6923354104597808</c:v>
                </c:pt>
                <c:pt idx="229">
                  <c:v>3.7079008241420741</c:v>
                </c:pt>
                <c:pt idx="230">
                  <c:v>3.7255445557332805</c:v>
                </c:pt>
                <c:pt idx="231">
                  <c:v>3.741115139817345</c:v>
                </c:pt>
                <c:pt idx="232">
                  <c:v>3.7587647331438578</c:v>
                </c:pt>
                <c:pt idx="233">
                  <c:v>3.774340491065765</c:v>
                </c:pt>
                <c:pt idx="234">
                  <c:v>3.7909573073220173</c:v>
                </c:pt>
                <c:pt idx="235">
                  <c:v>3.807576885222999</c:v>
                </c:pt>
                <c:pt idx="236">
                  <c:v>3.8241992256867983</c:v>
                </c:pt>
                <c:pt idx="237">
                  <c:v>3.840824329631995</c:v>
                </c:pt>
                <c:pt idx="238">
                  <c:v>3.8574521979775831</c:v>
                </c:pt>
                <c:pt idx="239">
                  <c:v>3.8740828316430593</c:v>
                </c:pt>
                <c:pt idx="240">
                  <c:v>3.8907162315483355</c:v>
                </c:pt>
                <c:pt idx="241">
                  <c:v>3.9073523986138268</c:v>
                </c:pt>
                <c:pt idx="242">
                  <c:v>3.9239913337603611</c:v>
                </c:pt>
                <c:pt idx="243">
                  <c:v>3.9406330379092749</c:v>
                </c:pt>
                <c:pt idx="244">
                  <c:v>3.9572775119823147</c:v>
                </c:pt>
                <c:pt idx="245">
                  <c:v>3.9739247569017375</c:v>
                </c:pt>
                <c:pt idx="246">
                  <c:v>3.9905747735902239</c:v>
                </c:pt>
                <c:pt idx="247">
                  <c:v>4.0072275629709164</c:v>
                </c:pt>
                <c:pt idx="248">
                  <c:v>4.023883125967453</c:v>
                </c:pt>
                <c:pt idx="249">
                  <c:v>4.0405414635038861</c:v>
                </c:pt>
                <c:pt idx="250">
                  <c:v>4.0572025765047792</c:v>
                </c:pt>
                <c:pt idx="251">
                  <c:v>4.073866465895108</c:v>
                </c:pt>
                <c:pt idx="252">
                  <c:v>4.0905331326003598</c:v>
                </c:pt>
                <c:pt idx="253">
                  <c:v>4.1072025775464498</c:v>
                </c:pt>
                <c:pt idx="254">
                  <c:v>4.1238748016597535</c:v>
                </c:pt>
                <c:pt idx="255">
                  <c:v>4.1405498058671473</c:v>
                </c:pt>
                <c:pt idx="256">
                  <c:v>4.1551427158235112</c:v>
                </c:pt>
                <c:pt idx="257">
                  <c:v>4.171822935207075</c:v>
                </c:pt>
                <c:pt idx="258">
                  <c:v>4.1885059373520033</c:v>
                </c:pt>
                <c:pt idx="259">
                  <c:v>4.2051917231869345</c:v>
                </c:pt>
                <c:pt idx="260">
                  <c:v>4.2229234217736575</c:v>
                </c:pt>
                <c:pt idx="261">
                  <c:v>4.2385716496437844</c:v>
                </c:pt>
                <c:pt idx="262">
                  <c:v>4.2563092685714645</c:v>
                </c:pt>
                <c:pt idx="263">
                  <c:v>4.2719627220161396</c:v>
                </c:pt>
                <c:pt idx="264">
                  <c:v>4.2897062652395164</c:v>
                </c:pt>
                <c:pt idx="265">
                  <c:v>4.3064089471027032</c:v>
                </c:pt>
                <c:pt idx="266">
                  <c:v>4.3231144192277471</c:v>
                </c:pt>
                <c:pt idx="267">
                  <c:v>4.3398226825470809</c:v>
                </c:pt>
                <c:pt idx="268">
                  <c:v>4.3554892152098992</c:v>
                </c:pt>
                <c:pt idx="269">
                  <c:v>4.3732475865005425</c:v>
                </c:pt>
                <c:pt idx="270">
                  <c:v>4.3889193569725222</c:v>
                </c:pt>
                <c:pt idx="271">
                  <c:v>4.4066836664317099</c:v>
                </c:pt>
                <c:pt idx="272">
                  <c:v>4.4223606782163492</c:v>
                </c:pt>
                <c:pt idx="273">
                  <c:v>4.4390855334808119</c:v>
                </c:pt>
                <c:pt idx="274">
                  <c:v>4.4558131864210129</c:v>
                </c:pt>
                <c:pt idx="275">
                  <c:v>4.4725436379731036</c:v>
                </c:pt>
                <c:pt idx="276">
                  <c:v>4.4903228102425947</c:v>
                </c:pt>
                <c:pt idx="277">
                  <c:v>4.5060129406597653</c:v>
                </c:pt>
                <c:pt idx="278">
                  <c:v>4.5227517936689541</c:v>
                </c:pt>
                <c:pt idx="279">
                  <c:v>4.539493449039222</c:v>
                </c:pt>
                <c:pt idx="280">
                  <c:v>4.5562379077090718</c:v>
                </c:pt>
                <c:pt idx="281">
                  <c:v>4.5729851706174331</c:v>
                </c:pt>
                <c:pt idx="282">
                  <c:v>4.5897352387037511</c:v>
                </c:pt>
                <c:pt idx="283">
                  <c:v>4.6064881129079014</c:v>
                </c:pt>
                <c:pt idx="284">
                  <c:v>4.6221964818355472</c:v>
                </c:pt>
                <c:pt idx="285">
                  <c:v>4.6400022834316959</c:v>
                </c:pt>
                <c:pt idx="286">
                  <c:v>4.6557159181848746</c:v>
                </c:pt>
                <c:pt idx="287">
                  <c:v>4.6724798506235707</c:v>
                </c:pt>
                <c:pt idx="288">
                  <c:v>4.6892465938277876</c:v>
                </c:pt>
                <c:pt idx="289">
                  <c:v>4.7060161487402077</c:v>
                </c:pt>
                <c:pt idx="290">
                  <c:v>4.7238368826871238</c:v>
                </c:pt>
                <c:pt idx="291">
                  <c:v>4.7385151661930722</c:v>
                </c:pt>
                <c:pt idx="292">
                  <c:v>4.7552929859547621</c:v>
                </c:pt>
                <c:pt idx="293">
                  <c:v>4.7720736211411729</c:v>
                </c:pt>
                <c:pt idx="294">
                  <c:v>4.7888570726973789</c:v>
                </c:pt>
                <c:pt idx="295">
                  <c:v>4.8056433415688851</c:v>
                </c:pt>
                <c:pt idx="296">
                  <c:v>4.822432428701716</c:v>
                </c:pt>
                <c:pt idx="297">
                  <c:v>4.8392243350423287</c:v>
                </c:pt>
                <c:pt idx="298">
                  <c:v>4.8560190615377028</c:v>
                </c:pt>
                <c:pt idx="299">
                  <c:v>4.8728166091352616</c:v>
                </c:pt>
                <c:pt idx="300">
                  <c:v>4.889616978782902</c:v>
                </c:pt>
                <c:pt idx="301">
                  <c:v>4.9064201714290396</c:v>
                </c:pt>
                <c:pt idx="302">
                  <c:v>4.9232261880225145</c:v>
                </c:pt>
                <c:pt idx="303">
                  <c:v>4.9400350295126989</c:v>
                </c:pt>
                <c:pt idx="304">
                  <c:v>4.9568466968493929</c:v>
                </c:pt>
                <c:pt idx="305">
                  <c:v>4.9736611909829227</c:v>
                </c:pt>
                <c:pt idx="306">
                  <c:v>4.9904785128640601</c:v>
                </c:pt>
                <c:pt idx="307">
                  <c:v>5.0072986634440566</c:v>
                </c:pt>
                <c:pt idx="308">
                  <c:v>5.0241216436746789</c:v>
                </c:pt>
                <c:pt idx="309">
                  <c:v>5.0409474545081263</c:v>
                </c:pt>
                <c:pt idx="310">
                  <c:v>5.0567242237740455</c:v>
                </c:pt>
                <c:pt idx="311">
                  <c:v>5.0746075717948393</c:v>
                </c:pt>
                <c:pt idx="312">
                  <c:v>5.0903896528527994</c:v>
                </c:pt>
                <c:pt idx="313">
                  <c:v>5.1082790229316055</c:v>
                </c:pt>
                <c:pt idx="314">
                  <c:v>5.1240664193596173</c:v>
                </c:pt>
                <c:pt idx="315">
                  <c:v>5.1409090565353353</c:v>
                </c:pt>
                <c:pt idx="316">
                  <c:v>5.1577545309332056</c:v>
                </c:pt>
                <c:pt idx="317">
                  <c:v>5.1746028435092519</c:v>
                </c:pt>
                <c:pt idx="318">
                  <c:v>5.19145399522003</c:v>
                </c:pt>
                <c:pt idx="319">
                  <c:v>5.2083079870225308</c:v>
                </c:pt>
                <c:pt idx="320">
                  <c:v>5.2251648198742773</c:v>
                </c:pt>
                <c:pt idx="321">
                  <c:v>5.2420244947332284</c:v>
                </c:pt>
                <c:pt idx="322">
                  <c:v>5.2599410143391445</c:v>
                </c:pt>
                <c:pt idx="323">
                  <c:v>5.2757523743071628</c:v>
                </c:pt>
                <c:pt idx="324">
                  <c:v>5.2926205809405129</c:v>
                </c:pt>
                <c:pt idx="325">
                  <c:v>5.309491633417875</c:v>
                </c:pt>
                <c:pt idx="326">
                  <c:v>5.3263655326996355</c:v>
                </c:pt>
                <c:pt idx="327">
                  <c:v>5.3442971710138005</c:v>
                </c:pt>
                <c:pt idx="328">
                  <c:v>5.3601218755204663</c:v>
                </c:pt>
                <c:pt idx="329">
                  <c:v>5.3770043209827891</c:v>
                </c:pt>
                <c:pt idx="330">
                  <c:v>5.3928342025555631</c:v>
                </c:pt>
                <c:pt idx="331">
                  <c:v>5.4097221720284816</c:v>
                </c:pt>
                <c:pt idx="332">
                  <c:v>5.4266129940182557</c:v>
                </c:pt>
                <c:pt idx="333">
                  <c:v>5.4435066694887002</c:v>
                </c:pt>
                <c:pt idx="334">
                  <c:v>5.4614593273222987</c:v>
                </c:pt>
                <c:pt idx="335">
                  <c:v>5.477302584729153</c:v>
                </c:pt>
                <c:pt idx="336">
                  <c:v>5.4942048264291863</c:v>
                </c:pt>
                <c:pt idx="337">
                  <c:v>5.5111099254699365</c:v>
                </c:pt>
                <c:pt idx="338">
                  <c:v>5.5280178828176307</c:v>
                </c:pt>
                <c:pt idx="339">
                  <c:v>5.5449286994389801</c:v>
                </c:pt>
                <c:pt idx="340">
                  <c:v>5.5618423763012261</c:v>
                </c:pt>
                <c:pt idx="341">
                  <c:v>5.5787589143720542</c:v>
                </c:pt>
                <c:pt idx="342">
                  <c:v>5.5956783146196836</c:v>
                </c:pt>
                <c:pt idx="343">
                  <c:v>5.612600578012783</c:v>
                </c:pt>
                <c:pt idx="344">
                  <c:v>5.6295257055205576</c:v>
                </c:pt>
                <c:pt idx="345">
                  <c:v>5.6464536981126576</c:v>
                </c:pt>
                <c:pt idx="346">
                  <c:v>5.6633845567592749</c:v>
                </c:pt>
                <c:pt idx="347">
                  <c:v>5.6803182824310543</c:v>
                </c:pt>
                <c:pt idx="348">
                  <c:v>5.6972548760991399</c:v>
                </c:pt>
                <c:pt idx="349">
                  <c:v>5.7141943387352008</c:v>
                </c:pt>
                <c:pt idx="350">
                  <c:v>5.7311366713113525</c:v>
                </c:pt>
                <c:pt idx="351">
                  <c:v>5.7480818748002527</c:v>
                </c:pt>
                <c:pt idx="352">
                  <c:v>5.7650299501750091</c:v>
                </c:pt>
                <c:pt idx="353">
                  <c:v>5.7819808984092669</c:v>
                </c:pt>
                <c:pt idx="354">
                  <c:v>5.798934720477134</c:v>
                </c:pt>
                <c:pt idx="355">
                  <c:v>5.8158914173532139</c:v>
                </c:pt>
                <c:pt idx="356">
                  <c:v>5.8328509900126395</c:v>
                </c:pt>
                <c:pt idx="357">
                  <c:v>5.849813439430994</c:v>
                </c:pt>
                <c:pt idx="358">
                  <c:v>5.8667787665844049</c:v>
                </c:pt>
                <c:pt idx="359">
                  <c:v>5.8837469724494467</c:v>
                </c:pt>
                <c:pt idx="360">
                  <c:v>5.9007180580032426</c:v>
                </c:pt>
                <c:pt idx="361">
                  <c:v>5.9166310669215836</c:v>
                </c:pt>
                <c:pt idx="362">
                  <c:v>5.9346688720879222</c:v>
                </c:pt>
                <c:pt idx="363">
                  <c:v>5.9505872849496519</c:v>
                </c:pt>
                <c:pt idx="364">
                  <c:v>5.9675697187855157</c:v>
                </c:pt>
                <c:pt idx="365">
                  <c:v>5.9845550371418259</c:v>
                </c:pt>
                <c:pt idx="366">
                  <c:v>6.0015432409986627</c:v>
                </c:pt>
                <c:pt idx="367">
                  <c:v>6.0185343313365589</c:v>
                </c:pt>
                <c:pt idx="368">
                  <c:v>6.0355283091365939</c:v>
                </c:pt>
                <c:pt idx="369">
                  <c:v>6.0525251753802998</c:v>
                </c:pt>
                <c:pt idx="370">
                  <c:v>6.0684623616506892</c:v>
                </c:pt>
                <c:pt idx="371">
                  <c:v>6.085464827049119</c:v>
                </c:pt>
                <c:pt idx="372">
                  <c:v>6.1024701837774611</c:v>
                </c:pt>
                <c:pt idx="373">
                  <c:v>6.1194784328192213</c:v>
                </c:pt>
                <c:pt idx="374">
                  <c:v>6.1364895751584543</c:v>
                </c:pt>
                <c:pt idx="375">
                  <c:v>6.1535036117796693</c:v>
                </c:pt>
                <c:pt idx="376">
                  <c:v>6.1705205436679265</c:v>
                </c:pt>
                <c:pt idx="377">
                  <c:v>6.1875403718087529</c:v>
                </c:pt>
                <c:pt idx="378">
                  <c:v>6.2045630971881787</c:v>
                </c:pt>
                <c:pt idx="379">
                  <c:v>6.2215887207927745</c:v>
                </c:pt>
                <c:pt idx="380">
                  <c:v>6.238617243609565</c:v>
                </c:pt>
                <c:pt idx="381">
                  <c:v>6.2556486666261293</c:v>
                </c:pt>
                <c:pt idx="382">
                  <c:v>6.2726829908305008</c:v>
                </c:pt>
                <c:pt idx="383">
                  <c:v>6.2897202172112703</c:v>
                </c:pt>
                <c:pt idx="384">
                  <c:v>6.3067603467574802</c:v>
                </c:pt>
                <c:pt idx="385">
                  <c:v>6.3248686665146732</c:v>
                </c:pt>
                <c:pt idx="386">
                  <c:v>6.3408493193050894</c:v>
                </c:pt>
                <c:pt idx="387">
                  <c:v>6.3578981642871328</c:v>
                </c:pt>
                <c:pt idx="388">
                  <c:v>6.3749499163959804</c:v>
                </c:pt>
                <c:pt idx="389">
                  <c:v>6.392004576623207</c:v>
                </c:pt>
                <c:pt idx="390">
                  <c:v>6.4101283406587664</c:v>
                </c:pt>
                <c:pt idx="391">
                  <c:v>6.4261226254017911</c:v>
                </c:pt>
                <c:pt idx="392">
                  <c:v>6.4442525745276242</c:v>
                </c:pt>
                <c:pt idx="393">
                  <c:v>6.4602523185658498</c:v>
                </c:pt>
                <c:pt idx="394">
                  <c:v>6.4773215342768395</c:v>
                </c:pt>
                <c:pt idx="395">
                  <c:v>6.4943936640664957</c:v>
                </c:pt>
                <c:pt idx="396">
                  <c:v>6.5114687089299679</c:v>
                </c:pt>
                <c:pt idx="397">
                  <c:v>6.5285466698629504</c:v>
                </c:pt>
                <c:pt idx="398">
                  <c:v>6.5456275478615993</c:v>
                </c:pt>
                <c:pt idx="399">
                  <c:v>6.562711343922631</c:v>
                </c:pt>
                <c:pt idx="400">
                  <c:v>6.5797980590432212</c:v>
                </c:pt>
                <c:pt idx="401">
                  <c:v>6.5979558933975317</c:v>
                </c:pt>
                <c:pt idx="402">
                  <c:v>6.6150486322300557</c:v>
                </c:pt>
                <c:pt idx="403">
                  <c:v>6.6321442931792634</c:v>
                </c:pt>
                <c:pt idx="404">
                  <c:v>6.6492428772444256</c:v>
                </c:pt>
                <c:pt idx="405">
                  <c:v>6.6663443854253472</c:v>
                </c:pt>
                <c:pt idx="406">
                  <c:v>6.6834488187223471</c:v>
                </c:pt>
                <c:pt idx="407">
                  <c:v>6.7005561781362353</c:v>
                </c:pt>
                <c:pt idx="408">
                  <c:v>6.7176664646683317</c:v>
                </c:pt>
                <c:pt idx="409">
                  <c:v>6.7337100176010107</c:v>
                </c:pt>
                <c:pt idx="410">
                  <c:v>6.7508259782760911</c:v>
                </c:pt>
                <c:pt idx="411">
                  <c:v>6.7679448690137738</c:v>
                </c:pt>
                <c:pt idx="412">
                  <c:v>6.7850666908174428</c:v>
                </c:pt>
                <c:pt idx="413">
                  <c:v>6.8021914446909619</c:v>
                </c:pt>
                <c:pt idx="414">
                  <c:v>6.8193191316387098</c:v>
                </c:pt>
                <c:pt idx="415">
                  <c:v>6.8364497526656187</c:v>
                </c:pt>
                <c:pt idx="416">
                  <c:v>6.8535833087770879</c:v>
                </c:pt>
                <c:pt idx="417">
                  <c:v>6.8707198009790842</c:v>
                </c:pt>
                <c:pt idx="418">
                  <c:v>6.8878592302780399</c:v>
                </c:pt>
                <c:pt idx="419">
                  <c:v>6.9039301136219562</c:v>
                </c:pt>
                <c:pt idx="420">
                  <c:v>6.9221469041953156</c:v>
                </c:pt>
                <c:pt idx="421">
                  <c:v>6.9382232992591177</c:v>
                </c:pt>
                <c:pt idx="422">
                  <c:v>6.9564463385909159</c:v>
                </c:pt>
                <c:pt idx="423">
                  <c:v>6.9725282491565457</c:v>
                </c:pt>
                <c:pt idx="424">
                  <c:v>6.9907575415351753</c:v>
                </c:pt>
                <c:pt idx="425">
                  <c:v>7.0068449713884569</c:v>
                </c:pt>
                <c:pt idx="426">
                  <c:v>7.0240077496553175</c:v>
                </c:pt>
                <c:pt idx="427">
                  <c:v>7.0422464296545932</c:v>
                </c:pt>
                <c:pt idx="428">
                  <c:v>7.0583421455463036</c:v>
                </c:pt>
                <c:pt idx="429">
                  <c:v>7.0765870893327172</c:v>
                </c:pt>
                <c:pt idx="430">
                  <c:v>7.0926883339937215</c:v>
                </c:pt>
                <c:pt idx="431">
                  <c:v>7.1098658529580643</c:v>
                </c:pt>
                <c:pt idx="432">
                  <c:v>7.1270463231009415</c:v>
                </c:pt>
                <c:pt idx="433">
                  <c:v>7.1442297454365589</c:v>
                </c:pt>
                <c:pt idx="434">
                  <c:v>7.1614161209796885</c:v>
                </c:pt>
                <c:pt idx="435">
                  <c:v>7.1786054507455805</c:v>
                </c:pt>
                <c:pt idx="436">
                  <c:v>7.1968723517091826</c:v>
                </c:pt>
                <c:pt idx="437">
                  <c:v>7.2129929770094234</c:v>
                </c:pt>
                <c:pt idx="438">
                  <c:v>7.230191175540515</c:v>
                </c:pt>
                <c:pt idx="439">
                  <c:v>7.2473923323607261</c:v>
                </c:pt>
                <c:pt idx="440">
                  <c:v>7.2645964484879268</c:v>
                </c:pt>
                <c:pt idx="441">
                  <c:v>7.282879065534158</c:v>
                </c:pt>
                <c:pt idx="442">
                  <c:v>7.2990135627375539</c:v>
                </c:pt>
                <c:pt idx="443">
                  <c:v>7.3173024737914636</c:v>
                </c:pt>
                <c:pt idx="444">
                  <c:v>7.3334425264430818</c:v>
                </c:pt>
                <c:pt idx="445">
                  <c:v>7.3517377358397376</c:v>
                </c:pt>
                <c:pt idx="446">
                  <c:v>7.368959814587198</c:v>
                </c:pt>
                <c:pt idx="447">
                  <c:v>7.3861848598455353</c:v>
                </c:pt>
                <c:pt idx="448">
                  <c:v>7.4034128726368689</c:v>
                </c:pt>
                <c:pt idx="449">
                  <c:v>7.4184898189376582</c:v>
                </c:pt>
                <c:pt idx="450">
                  <c:v>7.4378778049097818</c:v>
                </c:pt>
                <c:pt idx="451">
                  <c:v>7.4551147264382873</c:v>
                </c:pt>
                <c:pt idx="452">
                  <c:v>7.4712770391926693</c:v>
                </c:pt>
                <c:pt idx="453">
                  <c:v>7.488519719178913</c:v>
                </c:pt>
                <c:pt idx="454">
                  <c:v>7.505765372778038</c:v>
                </c:pt>
                <c:pt idx="455">
                  <c:v>7.5230140010158459</c:v>
                </c:pt>
                <c:pt idx="456">
                  <c:v>7.5391872924776377</c:v>
                </c:pt>
                <c:pt idx="457">
                  <c:v>7.5575201855134182</c:v>
                </c:pt>
                <c:pt idx="458">
                  <c:v>7.5747777438274655</c:v>
                </c:pt>
                <c:pt idx="459">
                  <c:v>7.592038280888783</c:v>
                </c:pt>
                <c:pt idx="460">
                  <c:v>7.6093017977258164</c:v>
                </c:pt>
                <c:pt idx="461">
                  <c:v>7.6254890519172491</c:v>
                </c:pt>
                <c:pt idx="462">
                  <c:v>7.6427583449984766</c:v>
                </c:pt>
                <c:pt idx="463">
                  <c:v>7.6600306208796685</c:v>
                </c:pt>
                <c:pt idx="464">
                  <c:v>7.6783856834193918</c:v>
                </c:pt>
                <c:pt idx="465">
                  <c:v>7.6945841251647176</c:v>
                </c:pt>
                <c:pt idx="466">
                  <c:v>7.7129455317000408</c:v>
                </c:pt>
                <c:pt idx="467">
                  <c:v>7.7302299358092217</c:v>
                </c:pt>
                <c:pt idx="468">
                  <c:v>7.7475173279411367</c:v>
                </c:pt>
                <c:pt idx="469">
                  <c:v>7.764807709129057</c:v>
                </c:pt>
                <c:pt idx="470">
                  <c:v>7.7821010804067878</c:v>
                </c:pt>
                <c:pt idx="471">
                  <c:v>7.7993974428087043</c:v>
                </c:pt>
                <c:pt idx="472">
                  <c:v>7.8166967973696755</c:v>
                </c:pt>
                <c:pt idx="473">
                  <c:v>7.8339991451251505</c:v>
                </c:pt>
                <c:pt idx="474">
                  <c:v>7.8513044871110731</c:v>
                </c:pt>
                <c:pt idx="475">
                  <c:v>7.868612824363967</c:v>
                </c:pt>
                <c:pt idx="476">
                  <c:v>7.885924157920865</c:v>
                </c:pt>
                <c:pt idx="477">
                  <c:v>7.9032384888193334</c:v>
                </c:pt>
                <c:pt idx="478">
                  <c:v>7.920555818097502</c:v>
                </c:pt>
                <c:pt idx="479">
                  <c:v>7.9378761467940446</c:v>
                </c:pt>
                <c:pt idx="480">
                  <c:v>7.9551994759481435</c:v>
                </c:pt>
                <c:pt idx="481">
                  <c:v>7.9725258065995268</c:v>
                </c:pt>
                <c:pt idx="482">
                  <c:v>7.9898551397885003</c:v>
                </c:pt>
                <c:pt idx="483">
                  <c:v>8.0071874765558544</c:v>
                </c:pt>
                <c:pt idx="484">
                  <c:v>8.0245228179429784</c:v>
                </c:pt>
                <c:pt idx="485">
                  <c:v>8.0418611649917491</c:v>
                </c:pt>
                <c:pt idx="486">
                  <c:v>8.0592025187446357</c:v>
                </c:pt>
                <c:pt idx="487">
                  <c:v>8.0754627695135266</c:v>
                </c:pt>
                <c:pt idx="488">
                  <c:v>8.0928099517241314</c:v>
                </c:pt>
                <c:pt idx="489">
                  <c:v>8.110160143704146</c:v>
                </c:pt>
                <c:pt idx="490">
                  <c:v>8.1275133464981817</c:v>
                </c:pt>
                <c:pt idx="491">
                  <c:v>8.1448695611513386</c:v>
                </c:pt>
                <c:pt idx="492">
                  <c:v>8.1622287887093101</c:v>
                </c:pt>
                <c:pt idx="493">
                  <c:v>8.1795910302183046</c:v>
                </c:pt>
                <c:pt idx="494">
                  <c:v>8.1969562867250669</c:v>
                </c:pt>
                <c:pt idx="495">
                  <c:v>8.2143245592769283</c:v>
                </c:pt>
                <c:pt idx="496">
                  <c:v>8.2316958489217171</c:v>
                </c:pt>
                <c:pt idx="497">
                  <c:v>8.2490701567078535</c:v>
                </c:pt>
                <c:pt idx="498">
                  <c:v>8.2664474836842619</c:v>
                </c:pt>
                <c:pt idx="499">
                  <c:v>8.2838278309004512</c:v>
                </c:pt>
                <c:pt idx="500">
                  <c:v>8.3012111994064561</c:v>
                </c:pt>
                <c:pt idx="501">
                  <c:v>8.3185975902528444</c:v>
                </c:pt>
                <c:pt idx="502">
                  <c:v>8.335987004490768</c:v>
                </c:pt>
                <c:pt idx="503">
                  <c:v>8.353379443171919</c:v>
                </c:pt>
                <c:pt idx="504">
                  <c:v>8.3707749073485171</c:v>
                </c:pt>
                <c:pt idx="505">
                  <c:v>8.3881733980733326</c:v>
                </c:pt>
                <c:pt idx="506">
                  <c:v>8.4055749163997202</c:v>
                </c:pt>
                <c:pt idx="507">
                  <c:v>8.4229794633815356</c:v>
                </c:pt>
                <c:pt idx="508">
                  <c:v>8.4403870400732348</c:v>
                </c:pt>
                <c:pt idx="509">
                  <c:v>8.4577976475297749</c:v>
                </c:pt>
                <c:pt idx="510">
                  <c:v>8.4752112868067115</c:v>
                </c:pt>
                <c:pt idx="511">
                  <c:v>8.4926279589601208</c:v>
                </c:pt>
                <c:pt idx="512">
                  <c:v>8.5100476650466241</c:v>
                </c:pt>
                <c:pt idx="513">
                  <c:v>8.5274704061234345</c:v>
                </c:pt>
                <c:pt idx="514">
                  <c:v>8.5448961832482713</c:v>
                </c:pt>
                <c:pt idx="515">
                  <c:v>8.5623249974794486</c:v>
                </c:pt>
                <c:pt idx="516">
                  <c:v>8.5797568498757943</c:v>
                </c:pt>
                <c:pt idx="517">
                  <c:v>8.5971917414967329</c:v>
                </c:pt>
                <c:pt idx="518">
                  <c:v>8.6146296734022076</c:v>
                </c:pt>
                <c:pt idx="519">
                  <c:v>8.632070646652716</c:v>
                </c:pt>
                <c:pt idx="520">
                  <c:v>8.649514662309338</c:v>
                </c:pt>
                <c:pt idx="521">
                  <c:v>8.6669617214337045</c:v>
                </c:pt>
                <c:pt idx="522">
                  <c:v>8.6855025576785323</c:v>
                </c:pt>
                <c:pt idx="523">
                  <c:v>8.701864974334887</c:v>
                </c:pt>
                <c:pt idx="524">
                  <c:v>8.7193211702377376</c:v>
                </c:pt>
                <c:pt idx="525">
                  <c:v>8.7367804138603518</c:v>
                </c:pt>
                <c:pt idx="526">
                  <c:v>8.7542427062671617</c:v>
                </c:pt>
                <c:pt idx="527">
                  <c:v>8.7717080485231005</c:v>
                </c:pt>
                <c:pt idx="528">
                  <c:v>8.7891764416937121</c:v>
                </c:pt>
                <c:pt idx="529">
                  <c:v>8.8066478868450631</c:v>
                </c:pt>
                <c:pt idx="530">
                  <c:v>8.8230301394414283</c:v>
                </c:pt>
                <c:pt idx="531">
                  <c:v>8.8415999373570795</c:v>
                </c:pt>
                <c:pt idx="532">
                  <c:v>8.859080544852695</c:v>
                </c:pt>
                <c:pt idx="533">
                  <c:v>8.8754713900560027</c:v>
                </c:pt>
                <c:pt idx="534">
                  <c:v>8.8940509296647434</c:v>
                </c:pt>
                <c:pt idx="535">
                  <c:v>8.9115407091194889</c:v>
                </c:pt>
                <c:pt idx="536">
                  <c:v>8.929033548033189</c:v>
                </c:pt>
                <c:pt idx="537">
                  <c:v>8.9465294474763901</c:v>
                </c:pt>
                <c:pt idx="538">
                  <c:v>8.9640284085202406</c:v>
                </c:pt>
                <c:pt idx="539">
                  <c:v>8.9815304322363989</c:v>
                </c:pt>
                <c:pt idx="540">
                  <c:v>8.9990355196971343</c:v>
                </c:pt>
                <c:pt idx="541">
                  <c:v>9.016543671975235</c:v>
                </c:pt>
                <c:pt idx="542">
                  <c:v>9.0340548901440982</c:v>
                </c:pt>
                <c:pt idx="543">
                  <c:v>9.0515691752776508</c:v>
                </c:pt>
                <c:pt idx="544">
                  <c:v>9.069086528450379</c:v>
                </c:pt>
                <c:pt idx="545">
                  <c:v>9.0866069507373659</c:v>
                </c:pt>
                <c:pt idx="546">
                  <c:v>9.104130443214256</c:v>
                </c:pt>
                <c:pt idx="547">
                  <c:v>9.121657006957232</c:v>
                </c:pt>
                <c:pt idx="548">
                  <c:v>9.1391866430430451</c:v>
                </c:pt>
                <c:pt idx="549">
                  <c:v>9.1567193525490502</c:v>
                </c:pt>
                <c:pt idx="550">
                  <c:v>9.1742551365531213</c:v>
                </c:pt>
                <c:pt idx="551">
                  <c:v>9.1917939961337467</c:v>
                </c:pt>
                <c:pt idx="552">
                  <c:v>9.2093359323699282</c:v>
                </c:pt>
                <c:pt idx="553">
                  <c:v>9.2268809463412946</c:v>
                </c:pt>
                <c:pt idx="554">
                  <c:v>9.2444290391280024</c:v>
                </c:pt>
                <c:pt idx="555">
                  <c:v>9.2619802118107728</c:v>
                </c:pt>
                <c:pt idx="556">
                  <c:v>9.2795344654709346</c:v>
                </c:pt>
                <c:pt idx="557">
                  <c:v>9.2970918011903407</c:v>
                </c:pt>
                <c:pt idx="558">
                  <c:v>9.3146522200514603</c:v>
                </c:pt>
                <c:pt idx="559">
                  <c:v>9.3322157231372849</c:v>
                </c:pt>
                <c:pt idx="560">
                  <c:v>9.349782311531424</c:v>
                </c:pt>
                <c:pt idx="561">
                  <c:v>9.3673519863180221</c:v>
                </c:pt>
                <c:pt idx="562">
                  <c:v>9.3849247485817973</c:v>
                </c:pt>
                <c:pt idx="563">
                  <c:v>9.402500599408075</c:v>
                </c:pt>
                <c:pt idx="564">
                  <c:v>9.4200795398827015</c:v>
                </c:pt>
                <c:pt idx="565">
                  <c:v>9.4376615710921499</c:v>
                </c:pt>
                <c:pt idx="566">
                  <c:v>9.4552466941234137</c:v>
                </c:pt>
                <c:pt idx="567">
                  <c:v>9.47283491006411</c:v>
                </c:pt>
                <c:pt idx="568">
                  <c:v>9.4904262200023926</c:v>
                </c:pt>
                <c:pt idx="569">
                  <c:v>9.506920884015992</c:v>
                </c:pt>
                <c:pt idx="570">
                  <c:v>9.5245181916733319</c:v>
                </c:pt>
                <c:pt idx="571">
                  <c:v>9.5421185965280824</c:v>
                </c:pt>
                <c:pt idx="572">
                  <c:v>9.5597220996706493</c:v>
                </c:pt>
                <c:pt idx="573">
                  <c:v>9.5784292177836274</c:v>
                </c:pt>
                <c:pt idx="574">
                  <c:v>9.5949384051838891</c:v>
                </c:pt>
                <c:pt idx="575">
                  <c:v>9.612551209738303</c:v>
                </c:pt>
                <c:pt idx="576">
                  <c:v>9.6301671169480194</c:v>
                </c:pt>
                <c:pt idx="577">
                  <c:v>9.6477861279063806</c:v>
                </c:pt>
                <c:pt idx="578">
                  <c:v>9.666509729060266</c:v>
                </c:pt>
                <c:pt idx="579">
                  <c:v>9.6841351449555546</c:v>
                </c:pt>
                <c:pt idx="580">
                  <c:v>9.701763667951333</c:v>
                </c:pt>
                <c:pt idx="581">
                  <c:v>9.7193952991432919</c:v>
                </c:pt>
                <c:pt idx="582">
                  <c:v>9.7370300396276512</c:v>
                </c:pt>
                <c:pt idx="583">
                  <c:v>9.754667890501258</c:v>
                </c:pt>
                <c:pt idx="584">
                  <c:v>9.7723088528614941</c:v>
                </c:pt>
                <c:pt idx="585">
                  <c:v>9.7899529278063717</c:v>
                </c:pt>
                <c:pt idx="586">
                  <c:v>9.8076001164344433</c:v>
                </c:pt>
                <c:pt idx="587">
                  <c:v>9.8252504198448491</c:v>
                </c:pt>
                <c:pt idx="588">
                  <c:v>9.8429038391373407</c:v>
                </c:pt>
                <c:pt idx="589">
                  <c:v>9.8605603754122093</c:v>
                </c:pt>
                <c:pt idx="590">
                  <c:v>9.8782200297703771</c:v>
                </c:pt>
                <c:pt idx="591">
                  <c:v>9.8958828033132988</c:v>
                </c:pt>
                <c:pt idx="592">
                  <c:v>9.913548697143062</c:v>
                </c:pt>
                <c:pt idx="593">
                  <c:v>9.9312177123623009</c:v>
                </c:pt>
                <c:pt idx="594">
                  <c:v>9.948889850074238</c:v>
                </c:pt>
                <c:pt idx="595">
                  <c:v>9.9665651113827032</c:v>
                </c:pt>
                <c:pt idx="596">
                  <c:v>9.9842434973921126</c:v>
                </c:pt>
                <c:pt idx="597">
                  <c:v>10.00192500920744</c:v>
                </c:pt>
                <c:pt idx="598">
                  <c:v>10.019609647934249</c:v>
                </c:pt>
                <c:pt idx="599">
                  <c:v>10.037297414678727</c:v>
                </c:pt>
                <c:pt idx="600">
                  <c:v>10.054988310547595</c:v>
                </c:pt>
                <c:pt idx="601">
                  <c:v>10.072682336648217</c:v>
                </c:pt>
                <c:pt idx="602">
                  <c:v>10.090379494088493</c:v>
                </c:pt>
                <c:pt idx="603">
                  <c:v>10.109186156127363</c:v>
                </c:pt>
                <c:pt idx="604">
                  <c:v>10.1257832074227</c:v>
                </c:pt>
                <c:pt idx="605">
                  <c:v>10.143489765535397</c:v>
                </c:pt>
                <c:pt idx="606">
                  <c:v>10.161199459425358</c:v>
                </c:pt>
                <c:pt idx="607">
                  <c:v>10.178912290203423</c:v>
                </c:pt>
                <c:pt idx="608">
                  <c:v>10.196628258981079</c:v>
                </c:pt>
                <c:pt idx="609">
                  <c:v>10.214347366870353</c:v>
                </c:pt>
                <c:pt idx="610">
                  <c:v>10.232069614983908</c:v>
                </c:pt>
                <c:pt idx="611">
                  <c:v>10.249795004434972</c:v>
                </c:pt>
                <c:pt idx="612">
                  <c:v>10.267523536337356</c:v>
                </c:pt>
                <c:pt idx="613">
                  <c:v>10.285255211805488</c:v>
                </c:pt>
                <c:pt idx="614">
                  <c:v>10.302990031954398</c:v>
                </c:pt>
                <c:pt idx="615">
                  <c:v>10.32072799789967</c:v>
                </c:pt>
                <c:pt idx="616">
                  <c:v>10.338469110757497</c:v>
                </c:pt>
                <c:pt idx="617">
                  <c:v>10.356213371644696</c:v>
                </c:pt>
                <c:pt idx="618">
                  <c:v>10.373960781678626</c:v>
                </c:pt>
                <c:pt idx="619">
                  <c:v>10.391711341977297</c:v>
                </c:pt>
                <c:pt idx="620">
                  <c:v>10.409465053659261</c:v>
                </c:pt>
                <c:pt idx="621">
                  <c:v>10.427221917843717</c:v>
                </c:pt>
                <c:pt idx="622">
                  <c:v>10.444981935650421</c:v>
                </c:pt>
                <c:pt idx="623">
                  <c:v>10.46274510819973</c:v>
                </c:pt>
                <c:pt idx="624">
                  <c:v>10.480511436612632</c:v>
                </c:pt>
                <c:pt idx="625">
                  <c:v>10.498280922010663</c:v>
                </c:pt>
                <c:pt idx="626">
                  <c:v>10.516053565516005</c:v>
                </c:pt>
                <c:pt idx="627">
                  <c:v>10.533829368251395</c:v>
                </c:pt>
                <c:pt idx="628">
                  <c:v>10.536051565782628</c:v>
                </c:pt>
              </c:numCache>
            </c:numRef>
          </c:xVal>
          <c:yVal>
            <c:numRef>
              <c:f>CHS_10Jan2016!$F$27:$F$655</c:f>
              <c:numCache>
                <c:formatCode>General</c:formatCode>
                <c:ptCount val="629"/>
                <c:pt idx="0">
                  <c:v>9.0999999999999998E-2</c:v>
                </c:pt>
                <c:pt idx="1">
                  <c:v>0.22498875000000002</c:v>
                </c:pt>
                <c:pt idx="2">
                  <c:v>0.49989</c:v>
                </c:pt>
                <c:pt idx="3">
                  <c:v>0.62077022999999998</c:v>
                </c:pt>
                <c:pt idx="4">
                  <c:v>0.72861363000000001</c:v>
                </c:pt>
                <c:pt idx="5">
                  <c:v>0.95633966999999998</c:v>
                </c:pt>
                <c:pt idx="6">
                  <c:v>1.22395875</c:v>
                </c:pt>
                <c:pt idx="7">
                  <c:v>1.5734092500000001</c:v>
                </c:pt>
                <c:pt idx="8">
                  <c:v>1.9217681599999998</c:v>
                </c:pt>
                <c:pt idx="9">
                  <c:v>2.2799636099999998</c:v>
                </c:pt>
                <c:pt idx="10">
                  <c:v>2.7049906799999999</c:v>
                </c:pt>
                <c:pt idx="11">
                  <c:v>3.1438356400000003</c:v>
                </c:pt>
                <c:pt idx="12">
                  <c:v>3.5855343999999998</c:v>
                </c:pt>
                <c:pt idx="13">
                  <c:v>3.9781874400000006</c:v>
                </c:pt>
                <c:pt idx="14">
                  <c:v>4.4206083999999999</c:v>
                </c:pt>
                <c:pt idx="15">
                  <c:v>4.848919200000001</c:v>
                </c:pt>
                <c:pt idx="16">
                  <c:v>5.2192339200000006</c:v>
                </c:pt>
                <c:pt idx="17">
                  <c:v>5.5864373999999994</c:v>
                </c:pt>
                <c:pt idx="18">
                  <c:v>5.9355724800000003</c:v>
                </c:pt>
                <c:pt idx="19">
                  <c:v>6.2895806399999996</c:v>
                </c:pt>
                <c:pt idx="20">
                  <c:v>6.5667120399999996</c:v>
                </c:pt>
                <c:pt idx="21">
                  <c:v>6.8468131300000001</c:v>
                </c:pt>
                <c:pt idx="22">
                  <c:v>7.1207784499999995</c:v>
                </c:pt>
                <c:pt idx="23">
                  <c:v>7.3787122499999995</c:v>
                </c:pt>
                <c:pt idx="24">
                  <c:v>7.6016927000000001</c:v>
                </c:pt>
                <c:pt idx="25">
                  <c:v>7.7937211199999998</c:v>
                </c:pt>
                <c:pt idx="26">
                  <c:v>8.0255262599999995</c:v>
                </c:pt>
                <c:pt idx="27">
                  <c:v>8.1965121100000005</c:v>
                </c:pt>
                <c:pt idx="28">
                  <c:v>8.3654513000000001</c:v>
                </c:pt>
                <c:pt idx="29">
                  <c:v>8.5035609999999995</c:v>
                </c:pt>
                <c:pt idx="30">
                  <c:v>8.6873275200000002</c:v>
                </c:pt>
                <c:pt idx="31">
                  <c:v>8.8262514200000002</c:v>
                </c:pt>
                <c:pt idx="32">
                  <c:v>8.914384179999999</c:v>
                </c:pt>
                <c:pt idx="33">
                  <c:v>9.0542208600000009</c:v>
                </c:pt>
                <c:pt idx="34">
                  <c:v>9.1751128000000008</c:v>
                </c:pt>
                <c:pt idx="35">
                  <c:v>9.2820418199999999</c:v>
                </c:pt>
                <c:pt idx="36">
                  <c:v>9.3431944800000011</c:v>
                </c:pt>
                <c:pt idx="37">
                  <c:v>9.4430065800000005</c:v>
                </c:pt>
                <c:pt idx="38">
                  <c:v>9.5479463000000013</c:v>
                </c:pt>
                <c:pt idx="39">
                  <c:v>9.5989896199999993</c:v>
                </c:pt>
                <c:pt idx="40">
                  <c:v>9.667102719999999</c:v>
                </c:pt>
                <c:pt idx="41">
                  <c:v>9.7311225200000013</c:v>
                </c:pt>
                <c:pt idx="42">
                  <c:v>9.8268117200000002</c:v>
                </c:pt>
                <c:pt idx="43">
                  <c:v>9.8590987600000002</c:v>
                </c:pt>
                <c:pt idx="44">
                  <c:v>9.9060727499999999</c:v>
                </c:pt>
                <c:pt idx="45">
                  <c:v>9.9739818499999995</c:v>
                </c:pt>
                <c:pt idx="46">
                  <c:v>10.022013150000001</c:v>
                </c:pt>
                <c:pt idx="47">
                  <c:v>10.074100379999999</c:v>
                </c:pt>
                <c:pt idx="48">
                  <c:v>10.095201400000001</c:v>
                </c:pt>
                <c:pt idx="49">
                  <c:v>10.17692624</c:v>
                </c:pt>
                <c:pt idx="50">
                  <c:v>10.20515204</c:v>
                </c:pt>
                <c:pt idx="51">
                  <c:v>10.2371304</c:v>
                </c:pt>
                <c:pt idx="52">
                  <c:v>10.261369720000001</c:v>
                </c:pt>
                <c:pt idx="53">
                  <c:v>10.329130559999999</c:v>
                </c:pt>
                <c:pt idx="54">
                  <c:v>10.3720815</c:v>
                </c:pt>
                <c:pt idx="55">
                  <c:v>10.36545104</c:v>
                </c:pt>
                <c:pt idx="56">
                  <c:v>10.42523124</c:v>
                </c:pt>
                <c:pt idx="57">
                  <c:v>10.480036499999999</c:v>
                </c:pt>
                <c:pt idx="58">
                  <c:v>10.503115999999999</c:v>
                </c:pt>
                <c:pt idx="59">
                  <c:v>10.515289800000001</c:v>
                </c:pt>
                <c:pt idx="60">
                  <c:v>10.560253550000001</c:v>
                </c:pt>
                <c:pt idx="61">
                  <c:v>10.619951970000001</c:v>
                </c:pt>
                <c:pt idx="62">
                  <c:v>10.620216750000001</c:v>
                </c:pt>
                <c:pt idx="63">
                  <c:v>10.65117306</c:v>
                </c:pt>
                <c:pt idx="64">
                  <c:v>10.68013899</c:v>
                </c:pt>
                <c:pt idx="65">
                  <c:v>10.734720039999999</c:v>
                </c:pt>
                <c:pt idx="66">
                  <c:v>10.742989039999999</c:v>
                </c:pt>
                <c:pt idx="67">
                  <c:v>10.75697424</c:v>
                </c:pt>
                <c:pt idx="68">
                  <c:v>10.80579621</c:v>
                </c:pt>
                <c:pt idx="69">
                  <c:v>10.82679806</c:v>
                </c:pt>
                <c:pt idx="70">
                  <c:v>10.856693099999999</c:v>
                </c:pt>
                <c:pt idx="71">
                  <c:v>10.858891779999999</c:v>
                </c:pt>
                <c:pt idx="72">
                  <c:v>10.91337618</c:v>
                </c:pt>
                <c:pt idx="73">
                  <c:v>10.93840902</c:v>
                </c:pt>
                <c:pt idx="74">
                  <c:v>10.931586299999999</c:v>
                </c:pt>
                <c:pt idx="75">
                  <c:v>10.966488700000001</c:v>
                </c:pt>
                <c:pt idx="76">
                  <c:v>11.00917257</c:v>
                </c:pt>
                <c:pt idx="77">
                  <c:v>11.04196374</c:v>
                </c:pt>
                <c:pt idx="78">
                  <c:v>11.01943419</c:v>
                </c:pt>
                <c:pt idx="79">
                  <c:v>11.06307453</c:v>
                </c:pt>
                <c:pt idx="80">
                  <c:v>11.105712799999999</c:v>
                </c:pt>
                <c:pt idx="81">
                  <c:v>11.10983626</c:v>
                </c:pt>
                <c:pt idx="82">
                  <c:v>11.123828099999999</c:v>
                </c:pt>
                <c:pt idx="83">
                  <c:v>11.148670390000001</c:v>
                </c:pt>
                <c:pt idx="84">
                  <c:v>11.19817179</c:v>
                </c:pt>
                <c:pt idx="85">
                  <c:v>11.195369400000001</c:v>
                </c:pt>
                <c:pt idx="86">
                  <c:v>11.218213469999998</c:v>
                </c:pt>
                <c:pt idx="87">
                  <c:v>11.242035769999999</c:v>
                </c:pt>
                <c:pt idx="88">
                  <c:v>11.273738310000001</c:v>
                </c:pt>
                <c:pt idx="89">
                  <c:v>11.287683589999999</c:v>
                </c:pt>
                <c:pt idx="90">
                  <c:v>11.282894499999999</c:v>
                </c:pt>
                <c:pt idx="91">
                  <c:v>11.3403136</c:v>
                </c:pt>
                <c:pt idx="92">
                  <c:v>11.34537072</c:v>
                </c:pt>
                <c:pt idx="93">
                  <c:v>11.37395688</c:v>
                </c:pt>
                <c:pt idx="94">
                  <c:v>11.376165759999999</c:v>
                </c:pt>
                <c:pt idx="95">
                  <c:v>11.418641279999999</c:v>
                </c:pt>
                <c:pt idx="96">
                  <c:v>11.4315584</c:v>
                </c:pt>
                <c:pt idx="97">
                  <c:v>11.406069759999999</c:v>
                </c:pt>
                <c:pt idx="98">
                  <c:v>11.45540928</c:v>
                </c:pt>
                <c:pt idx="99">
                  <c:v>11.49106842</c:v>
                </c:pt>
                <c:pt idx="100">
                  <c:v>11.515773170000001</c:v>
                </c:pt>
                <c:pt idx="101">
                  <c:v>11.4932368</c:v>
                </c:pt>
                <c:pt idx="102">
                  <c:v>11.53170585</c:v>
                </c:pt>
                <c:pt idx="103">
                  <c:v>11.577047609999999</c:v>
                </c:pt>
                <c:pt idx="104">
                  <c:v>11.56729633</c:v>
                </c:pt>
                <c:pt idx="105">
                  <c:v>11.584098599999999</c:v>
                </c:pt>
                <c:pt idx="106">
                  <c:v>11.601878000000001</c:v>
                </c:pt>
                <c:pt idx="107">
                  <c:v>11.647176400000001</c:v>
                </c:pt>
                <c:pt idx="108">
                  <c:v>11.63545182</c:v>
                </c:pt>
                <c:pt idx="109">
                  <c:v>11.644367770000001</c:v>
                </c:pt>
                <c:pt idx="110">
                  <c:v>11.6729316</c:v>
                </c:pt>
                <c:pt idx="111">
                  <c:v>11.692643819999999</c:v>
                </c:pt>
                <c:pt idx="112">
                  <c:v>11.7103845</c:v>
                </c:pt>
                <c:pt idx="113">
                  <c:v>11.69767399</c:v>
                </c:pt>
                <c:pt idx="114">
                  <c:v>11.75075631</c:v>
                </c:pt>
                <c:pt idx="115">
                  <c:v>11.75583372</c:v>
                </c:pt>
                <c:pt idx="116">
                  <c:v>11.76754068</c:v>
                </c:pt>
                <c:pt idx="117">
                  <c:v>11.778381449999999</c:v>
                </c:pt>
                <c:pt idx="118">
                  <c:v>11.81571289</c:v>
                </c:pt>
                <c:pt idx="119">
                  <c:v>11.83156726</c:v>
                </c:pt>
                <c:pt idx="120">
                  <c:v>11.801189399999998</c:v>
                </c:pt>
                <c:pt idx="121">
                  <c:v>11.84242068</c:v>
                </c:pt>
                <c:pt idx="122">
                  <c:v>11.87775392</c:v>
                </c:pt>
                <c:pt idx="123">
                  <c:v>11.88844125</c:v>
                </c:pt>
                <c:pt idx="124">
                  <c:v>11.877799439999999</c:v>
                </c:pt>
                <c:pt idx="125">
                  <c:v>11.908085329999999</c:v>
                </c:pt>
                <c:pt idx="126">
                  <c:v>11.950363880000001</c:v>
                </c:pt>
                <c:pt idx="127">
                  <c:v>11.93359315</c:v>
                </c:pt>
                <c:pt idx="128">
                  <c:v>11.957116449999999</c:v>
                </c:pt>
                <c:pt idx="129">
                  <c:v>11.963122019999998</c:v>
                </c:pt>
                <c:pt idx="130">
                  <c:v>12.0070762</c:v>
                </c:pt>
                <c:pt idx="131">
                  <c:v>11.997280920000001</c:v>
                </c:pt>
                <c:pt idx="132">
                  <c:v>11.9933625</c:v>
                </c:pt>
                <c:pt idx="133">
                  <c:v>12.028600320000001</c:v>
                </c:pt>
                <c:pt idx="134">
                  <c:v>12.035565780000001</c:v>
                </c:pt>
                <c:pt idx="135">
                  <c:v>12.052191280000001</c:v>
                </c:pt>
                <c:pt idx="136">
                  <c:v>12.04239336</c:v>
                </c:pt>
                <c:pt idx="137">
                  <c:v>12.081510999999999</c:v>
                </c:pt>
                <c:pt idx="138">
                  <c:v>12.094330150000001</c:v>
                </c:pt>
                <c:pt idx="139">
                  <c:v>12.0824487</c:v>
                </c:pt>
                <c:pt idx="140">
                  <c:v>12.105040200000001</c:v>
                </c:pt>
                <c:pt idx="141">
                  <c:v>12.13043304</c:v>
                </c:pt>
                <c:pt idx="142">
                  <c:v>12.149952099999998</c:v>
                </c:pt>
                <c:pt idx="143">
                  <c:v>12.118644</c:v>
                </c:pt>
                <c:pt idx="144">
                  <c:v>12.16063175</c:v>
                </c:pt>
                <c:pt idx="145">
                  <c:v>12.19088122</c:v>
                </c:pt>
                <c:pt idx="146">
                  <c:v>12.186931080000001</c:v>
                </c:pt>
                <c:pt idx="147">
                  <c:v>12.188841600000002</c:v>
                </c:pt>
                <c:pt idx="148">
                  <c:v>12.20832802</c:v>
                </c:pt>
                <c:pt idx="149">
                  <c:v>12.253192500000001</c:v>
                </c:pt>
                <c:pt idx="150">
                  <c:v>12.23361308</c:v>
                </c:pt>
                <c:pt idx="151">
                  <c:v>12.250152529999999</c:v>
                </c:pt>
                <c:pt idx="152">
                  <c:v>12.265710030000001</c:v>
                </c:pt>
                <c:pt idx="153">
                  <c:v>12.288091739999999</c:v>
                </c:pt>
                <c:pt idx="154">
                  <c:v>12.291930000000001</c:v>
                </c:pt>
                <c:pt idx="155">
                  <c:v>12.27723393</c:v>
                </c:pt>
                <c:pt idx="156">
                  <c:v>12.32300628</c:v>
                </c:pt>
                <c:pt idx="157">
                  <c:v>12.323909729999999</c:v>
                </c:pt>
                <c:pt idx="158">
                  <c:v>12.33163659</c:v>
                </c:pt>
                <c:pt idx="159">
                  <c:v>12.32376425</c:v>
                </c:pt>
                <c:pt idx="160">
                  <c:v>12.36072497</c:v>
                </c:pt>
                <c:pt idx="161">
                  <c:v>12.37733688</c:v>
                </c:pt>
                <c:pt idx="162">
                  <c:v>12.35861495</c:v>
                </c:pt>
                <c:pt idx="163">
                  <c:v>12.39262742</c:v>
                </c:pt>
                <c:pt idx="164">
                  <c:v>12.40922436</c:v>
                </c:pt>
                <c:pt idx="165">
                  <c:v>12.419845199999999</c:v>
                </c:pt>
                <c:pt idx="166">
                  <c:v>12.3944372</c:v>
                </c:pt>
                <c:pt idx="167">
                  <c:v>12.429392640000001</c:v>
                </c:pt>
                <c:pt idx="168">
                  <c:v>12.46141596</c:v>
                </c:pt>
                <c:pt idx="169">
                  <c:v>12.444770080000001</c:v>
                </c:pt>
                <c:pt idx="170">
                  <c:v>12.458292</c:v>
                </c:pt>
                <c:pt idx="171">
                  <c:v>12.467917440000001</c:v>
                </c:pt>
                <c:pt idx="172">
                  <c:v>12.5086648</c:v>
                </c:pt>
                <c:pt idx="173">
                  <c:v>12.492019400000002</c:v>
                </c:pt>
                <c:pt idx="174">
                  <c:v>12.49871544</c:v>
                </c:pt>
                <c:pt idx="175">
                  <c:v>12.523880399999999</c:v>
                </c:pt>
                <c:pt idx="176">
                  <c:v>12.53251172</c:v>
                </c:pt>
                <c:pt idx="177">
                  <c:v>12.544055159999999</c:v>
                </c:pt>
                <c:pt idx="178">
                  <c:v>12.52948662</c:v>
                </c:pt>
                <c:pt idx="179">
                  <c:v>12.578916789999999</c:v>
                </c:pt>
                <c:pt idx="180">
                  <c:v>12.57878809</c:v>
                </c:pt>
                <c:pt idx="181">
                  <c:v>12.582543749999999</c:v>
                </c:pt>
                <c:pt idx="182">
                  <c:v>12.58047095</c:v>
                </c:pt>
                <c:pt idx="183">
                  <c:v>12.612380699999999</c:v>
                </c:pt>
                <c:pt idx="184">
                  <c:v>12.624863850000001</c:v>
                </c:pt>
                <c:pt idx="185">
                  <c:v>12.596576579999999</c:v>
                </c:pt>
                <c:pt idx="186">
                  <c:v>12.631377200000001</c:v>
                </c:pt>
                <c:pt idx="187">
                  <c:v>12.65161131</c:v>
                </c:pt>
                <c:pt idx="188">
                  <c:v>12.6504952</c:v>
                </c:pt>
                <c:pt idx="189">
                  <c:v>12.641619009999999</c:v>
                </c:pt>
                <c:pt idx="190">
                  <c:v>12.668628030000001</c:v>
                </c:pt>
                <c:pt idx="191">
                  <c:v>12.70338465</c:v>
                </c:pt>
                <c:pt idx="192">
                  <c:v>12.67995971</c:v>
                </c:pt>
                <c:pt idx="193">
                  <c:v>12.699192330000001</c:v>
                </c:pt>
                <c:pt idx="194">
                  <c:v>12.7058187</c:v>
                </c:pt>
                <c:pt idx="195">
                  <c:v>12.74151249</c:v>
                </c:pt>
                <c:pt idx="196">
                  <c:v>12.730689</c:v>
                </c:pt>
                <c:pt idx="197">
                  <c:v>12.72277446</c:v>
                </c:pt>
                <c:pt idx="198">
                  <c:v>12.756508629999999</c:v>
                </c:pt>
                <c:pt idx="199">
                  <c:v>12.764084969999999</c:v>
                </c:pt>
                <c:pt idx="200">
                  <c:v>12.77553095</c:v>
                </c:pt>
                <c:pt idx="201">
                  <c:v>12.758899</c:v>
                </c:pt>
                <c:pt idx="202">
                  <c:v>12.795505800000001</c:v>
                </c:pt>
                <c:pt idx="203">
                  <c:v>12.805003359999999</c:v>
                </c:pt>
                <c:pt idx="204">
                  <c:v>12.78546998</c:v>
                </c:pt>
                <c:pt idx="205">
                  <c:v>12.801736530000001</c:v>
                </c:pt>
                <c:pt idx="206">
                  <c:v>12.827669499999999</c:v>
                </c:pt>
                <c:pt idx="207">
                  <c:v>12.850691920000001</c:v>
                </c:pt>
                <c:pt idx="208">
                  <c:v>12.818591009999999</c:v>
                </c:pt>
                <c:pt idx="209">
                  <c:v>12.84450622</c:v>
                </c:pt>
                <c:pt idx="210">
                  <c:v>12.860746049999999</c:v>
                </c:pt>
                <c:pt idx="211">
                  <c:v>12.85088565</c:v>
                </c:pt>
                <c:pt idx="212">
                  <c:v>12.85745474</c:v>
                </c:pt>
                <c:pt idx="213">
                  <c:v>12.8689848</c:v>
                </c:pt>
                <c:pt idx="214">
                  <c:v>12.90742476</c:v>
                </c:pt>
                <c:pt idx="215">
                  <c:v>12.88307298</c:v>
                </c:pt>
                <c:pt idx="216">
                  <c:v>12.895423639999999</c:v>
                </c:pt>
                <c:pt idx="217">
                  <c:v>12.91079972</c:v>
                </c:pt>
                <c:pt idx="218">
                  <c:v>12.929763959999999</c:v>
                </c:pt>
                <c:pt idx="219">
                  <c:v>12.93740676</c:v>
                </c:pt>
                <c:pt idx="220">
                  <c:v>12.91872274</c:v>
                </c:pt>
                <c:pt idx="221">
                  <c:v>12.9582041</c:v>
                </c:pt>
                <c:pt idx="222">
                  <c:v>12.95316117</c:v>
                </c:pt>
                <c:pt idx="223">
                  <c:v>12.958729250000001</c:v>
                </c:pt>
                <c:pt idx="224">
                  <c:v>12.94886453</c:v>
                </c:pt>
                <c:pt idx="225">
                  <c:v>12.98624964</c:v>
                </c:pt>
                <c:pt idx="226">
                  <c:v>12.99277139</c:v>
                </c:pt>
                <c:pt idx="227">
                  <c:v>12.964589500000001</c:v>
                </c:pt>
                <c:pt idx="228">
                  <c:v>12.990386249999998</c:v>
                </c:pt>
                <c:pt idx="229">
                  <c:v>13.012454399999999</c:v>
                </c:pt>
                <c:pt idx="230">
                  <c:v>13.03039075</c:v>
                </c:pt>
                <c:pt idx="231">
                  <c:v>13.00139016</c:v>
                </c:pt>
                <c:pt idx="232">
                  <c:v>13.030878299999999</c:v>
                </c:pt>
                <c:pt idx="233">
                  <c:v>13.050996880000001</c:v>
                </c:pt>
                <c:pt idx="234">
                  <c:v>13.033423600000001</c:v>
                </c:pt>
                <c:pt idx="235">
                  <c:v>13.051473119999999</c:v>
                </c:pt>
                <c:pt idx="236">
                  <c:v>13.055078720000001</c:v>
                </c:pt>
                <c:pt idx="237">
                  <c:v>13.09525056</c:v>
                </c:pt>
                <c:pt idx="238">
                  <c:v>13.07286792</c:v>
                </c:pt>
                <c:pt idx="239">
                  <c:v>13.07358</c:v>
                </c:pt>
                <c:pt idx="240">
                  <c:v>13.097375280000001</c:v>
                </c:pt>
                <c:pt idx="241">
                  <c:v>13.106736719999999</c:v>
                </c:pt>
                <c:pt idx="242">
                  <c:v>13.11609432</c:v>
                </c:pt>
                <c:pt idx="243">
                  <c:v>13.0841096</c:v>
                </c:pt>
                <c:pt idx="244">
                  <c:v>13.1242248</c:v>
                </c:pt>
                <c:pt idx="245">
                  <c:v>13.121079120000001</c:v>
                </c:pt>
                <c:pt idx="246">
                  <c:v>13.1256208</c:v>
                </c:pt>
                <c:pt idx="247">
                  <c:v>13.120553040000001</c:v>
                </c:pt>
                <c:pt idx="248">
                  <c:v>13.1548692</c:v>
                </c:pt>
                <c:pt idx="249">
                  <c:v>13.162282000000001</c:v>
                </c:pt>
                <c:pt idx="250">
                  <c:v>13.127441039999999</c:v>
                </c:pt>
                <c:pt idx="251">
                  <c:v>13.156936320000002</c:v>
                </c:pt>
                <c:pt idx="252">
                  <c:v>13.1797016</c:v>
                </c:pt>
                <c:pt idx="253">
                  <c:v>13.18902192</c:v>
                </c:pt>
                <c:pt idx="254">
                  <c:v>13.167631199999999</c:v>
                </c:pt>
                <c:pt idx="255">
                  <c:v>13.1779084</c:v>
                </c:pt>
                <c:pt idx="256">
                  <c:v>13.211479600000001</c:v>
                </c:pt>
                <c:pt idx="257">
                  <c:v>13.193929840000001</c:v>
                </c:pt>
                <c:pt idx="258">
                  <c:v>13.211867459999999</c:v>
                </c:pt>
                <c:pt idx="259">
                  <c:v>13.215416059999999</c:v>
                </c:pt>
                <c:pt idx="260">
                  <c:v>13.243749749999999</c:v>
                </c:pt>
                <c:pt idx="261">
                  <c:v>13.234009500000001</c:v>
                </c:pt>
                <c:pt idx="262">
                  <c:v>13.230703979999999</c:v>
                </c:pt>
                <c:pt idx="263">
                  <c:v>13.25258758</c:v>
                </c:pt>
                <c:pt idx="264">
                  <c:v>13.264606460000001</c:v>
                </c:pt>
                <c:pt idx="265">
                  <c:v>13.2662225</c:v>
                </c:pt>
                <c:pt idx="266">
                  <c:v>13.247725770000001</c:v>
                </c:pt>
                <c:pt idx="267">
                  <c:v>13.28285616</c:v>
                </c:pt>
                <c:pt idx="268">
                  <c:v>13.28269012</c:v>
                </c:pt>
                <c:pt idx="269">
                  <c:v>13.270759440000001</c:v>
                </c:pt>
                <c:pt idx="270">
                  <c:v>13.28686398</c:v>
                </c:pt>
                <c:pt idx="271">
                  <c:v>13.306512340000001</c:v>
                </c:pt>
                <c:pt idx="272">
                  <c:v>13.321647759999999</c:v>
                </c:pt>
                <c:pt idx="273">
                  <c:v>13.28115672</c:v>
                </c:pt>
                <c:pt idx="274">
                  <c:v>13.314322819999999</c:v>
                </c:pt>
                <c:pt idx="275">
                  <c:v>13.34078326</c:v>
                </c:pt>
                <c:pt idx="276">
                  <c:v>13.33649941</c:v>
                </c:pt>
                <c:pt idx="277">
                  <c:v>13.33153924</c:v>
                </c:pt>
                <c:pt idx="278">
                  <c:v>13.33408678</c:v>
                </c:pt>
                <c:pt idx="279">
                  <c:v>13.360523220000001</c:v>
                </c:pt>
                <c:pt idx="280">
                  <c:v>13.3429989</c:v>
                </c:pt>
                <c:pt idx="281">
                  <c:v>13.352228100000001</c:v>
                </c:pt>
                <c:pt idx="282">
                  <c:v>13.363363739999999</c:v>
                </c:pt>
                <c:pt idx="283">
                  <c:v>13.381179760000002</c:v>
                </c:pt>
                <c:pt idx="284">
                  <c:v>13.37907796</c:v>
                </c:pt>
                <c:pt idx="285">
                  <c:v>13.36524</c:v>
                </c:pt>
                <c:pt idx="286">
                  <c:v>13.402274909999999</c:v>
                </c:pt>
                <c:pt idx="287">
                  <c:v>13.40384575</c:v>
                </c:pt>
                <c:pt idx="288">
                  <c:v>13.413048829999999</c:v>
                </c:pt>
                <c:pt idx="289">
                  <c:v>13.39935135</c:v>
                </c:pt>
                <c:pt idx="290">
                  <c:v>13.43321038</c:v>
                </c:pt>
                <c:pt idx="291">
                  <c:v>13.43886852</c:v>
                </c:pt>
                <c:pt idx="292">
                  <c:v>13.411821399999999</c:v>
                </c:pt>
                <c:pt idx="293">
                  <c:v>13.441033200000001</c:v>
                </c:pt>
                <c:pt idx="294">
                  <c:v>13.454982599999999</c:v>
                </c:pt>
                <c:pt idx="295">
                  <c:v>13.46892656</c:v>
                </c:pt>
                <c:pt idx="296">
                  <c:v>13.432360320000001</c:v>
                </c:pt>
                <c:pt idx="297">
                  <c:v>13.4529712</c:v>
                </c:pt>
                <c:pt idx="298">
                  <c:v>13.4878634</c:v>
                </c:pt>
                <c:pt idx="299">
                  <c:v>13.465596719999999</c:v>
                </c:pt>
                <c:pt idx="300">
                  <c:v>13.470000600000001</c:v>
                </c:pt>
                <c:pt idx="301">
                  <c:v>13.471545879999999</c:v>
                </c:pt>
                <c:pt idx="302">
                  <c:v>13.49974476</c:v>
                </c:pt>
                <c:pt idx="303">
                  <c:v>13.489861400000001</c:v>
                </c:pt>
                <c:pt idx="304">
                  <c:v>13.491400280000001</c:v>
                </c:pt>
                <c:pt idx="305">
                  <c:v>13.511016</c:v>
                </c:pt>
                <c:pt idx="306">
                  <c:v>13.521111159999998</c:v>
                </c:pt>
                <c:pt idx="307">
                  <c:v>13.527397519999999</c:v>
                </c:pt>
                <c:pt idx="308">
                  <c:v>13.505151</c:v>
                </c:pt>
                <c:pt idx="309">
                  <c:v>13.549469999999999</c:v>
                </c:pt>
                <c:pt idx="310">
                  <c:v>13.538776289999999</c:v>
                </c:pt>
                <c:pt idx="311">
                  <c:v>13.54300896</c:v>
                </c:pt>
                <c:pt idx="312">
                  <c:v>13.53421917</c:v>
                </c:pt>
                <c:pt idx="313">
                  <c:v>13.564105000000001</c:v>
                </c:pt>
                <c:pt idx="314">
                  <c:v>13.572414299999998</c:v>
                </c:pt>
                <c:pt idx="315">
                  <c:v>13.540681950000002</c:v>
                </c:pt>
                <c:pt idx="316">
                  <c:v>13.572591429999999</c:v>
                </c:pt>
                <c:pt idx="317">
                  <c:v>13.591195410000001</c:v>
                </c:pt>
                <c:pt idx="318">
                  <c:v>13.592702969999999</c:v>
                </c:pt>
                <c:pt idx="319">
                  <c:v>13.570478</c:v>
                </c:pt>
                <c:pt idx="320">
                  <c:v>13.58812153</c:v>
                </c:pt>
                <c:pt idx="321">
                  <c:v>13.627583730000001</c:v>
                </c:pt>
                <c:pt idx="322">
                  <c:v>13.601423360000002</c:v>
                </c:pt>
                <c:pt idx="323">
                  <c:v>13.612553499999999</c:v>
                </c:pt>
                <c:pt idx="324">
                  <c:v>13.605515250000002</c:v>
                </c:pt>
                <c:pt idx="325">
                  <c:v>13.63451362</c:v>
                </c:pt>
                <c:pt idx="326">
                  <c:v>13.627472490000001</c:v>
                </c:pt>
                <c:pt idx="327">
                  <c:v>13.626925</c:v>
                </c:pt>
                <c:pt idx="328">
                  <c:v>13.648464000000001</c:v>
                </c:pt>
                <c:pt idx="329">
                  <c:v>13.6518459</c:v>
                </c:pt>
                <c:pt idx="330">
                  <c:v>13.660107500000001</c:v>
                </c:pt>
                <c:pt idx="331">
                  <c:v>13.641696</c:v>
                </c:pt>
                <c:pt idx="332">
                  <c:v>13.678226380000002</c:v>
                </c:pt>
                <c:pt idx="333">
                  <c:v>13.68159794</c:v>
                </c:pt>
                <c:pt idx="334">
                  <c:v>13.668726599999999</c:v>
                </c:pt>
                <c:pt idx="335">
                  <c:v>13.677921599999999</c:v>
                </c:pt>
                <c:pt idx="336">
                  <c:v>13.691701100000001</c:v>
                </c:pt>
                <c:pt idx="337">
                  <c:v>13.706421540000001</c:v>
                </c:pt>
                <c:pt idx="338">
                  <c:v>13.673825219999999</c:v>
                </c:pt>
                <c:pt idx="339">
                  <c:v>13.701786980000001</c:v>
                </c:pt>
                <c:pt idx="340">
                  <c:v>13.7174418</c:v>
                </c:pt>
                <c:pt idx="341">
                  <c:v>13.713230000000001</c:v>
                </c:pt>
                <c:pt idx="342">
                  <c:v>13.70334536</c:v>
                </c:pt>
                <c:pt idx="343">
                  <c:v>13.719935040000001</c:v>
                </c:pt>
                <c:pt idx="344">
                  <c:v>13.758259299999999</c:v>
                </c:pt>
                <c:pt idx="345">
                  <c:v>13.733248100000001</c:v>
                </c:pt>
                <c:pt idx="346">
                  <c:v>13.7347029</c:v>
                </c:pt>
                <c:pt idx="347">
                  <c:v>13.737101199999998</c:v>
                </c:pt>
                <c:pt idx="348">
                  <c:v>13.755556439999999</c:v>
                </c:pt>
                <c:pt idx="349">
                  <c:v>13.753226519999998</c:v>
                </c:pt>
                <c:pt idx="350">
                  <c:v>13.7376764</c:v>
                </c:pt>
                <c:pt idx="351">
                  <c:v>13.775002599999999</c:v>
                </c:pt>
                <c:pt idx="352">
                  <c:v>13.768892280000001</c:v>
                </c:pt>
                <c:pt idx="353">
                  <c:v>13.77694054</c:v>
                </c:pt>
                <c:pt idx="354">
                  <c:v>13.755731819999999</c:v>
                </c:pt>
                <c:pt idx="355">
                  <c:v>13.7930265</c:v>
                </c:pt>
                <c:pt idx="356">
                  <c:v>13.79540416</c:v>
                </c:pt>
                <c:pt idx="357">
                  <c:v>13.76665528</c:v>
                </c:pt>
                <c:pt idx="358">
                  <c:v>13.791667499999999</c:v>
                </c:pt>
                <c:pt idx="359">
                  <c:v>13.80252754</c:v>
                </c:pt>
                <c:pt idx="360">
                  <c:v>13.814325799999999</c:v>
                </c:pt>
                <c:pt idx="361">
                  <c:v>13.7857363</c:v>
                </c:pt>
                <c:pt idx="362">
                  <c:v>13.80398224</c:v>
                </c:pt>
                <c:pt idx="363">
                  <c:v>13.83287863</c:v>
                </c:pt>
                <c:pt idx="364">
                  <c:v>13.81263034</c:v>
                </c:pt>
                <c:pt idx="365">
                  <c:v>13.81216824</c:v>
                </c:pt>
                <c:pt idx="366">
                  <c:v>13.823948249999999</c:v>
                </c:pt>
                <c:pt idx="367">
                  <c:v>13.85832162</c:v>
                </c:pt>
                <c:pt idx="368">
                  <c:v>13.83148956</c:v>
                </c:pt>
                <c:pt idx="369">
                  <c:v>13.830080110000001</c:v>
                </c:pt>
                <c:pt idx="370">
                  <c:v>13.842934079999999</c:v>
                </c:pt>
                <c:pt idx="371">
                  <c:v>13.858458880000001</c:v>
                </c:pt>
                <c:pt idx="372">
                  <c:v>13.867392000000001</c:v>
                </c:pt>
                <c:pt idx="373">
                  <c:v>13.846220800000001</c:v>
                </c:pt>
                <c:pt idx="374">
                  <c:v>13.88524672</c:v>
                </c:pt>
                <c:pt idx="375">
                  <c:v>13.88006352</c:v>
                </c:pt>
                <c:pt idx="376">
                  <c:v>13.882402559999999</c:v>
                </c:pt>
                <c:pt idx="377">
                  <c:v>13.872519999999998</c:v>
                </c:pt>
                <c:pt idx="378">
                  <c:v>13.903053119999999</c:v>
                </c:pt>
                <c:pt idx="379">
                  <c:v>13.91008304</c:v>
                </c:pt>
                <c:pt idx="380">
                  <c:v>13.877649920000001</c:v>
                </c:pt>
                <c:pt idx="381">
                  <c:v>13.905346080000001</c:v>
                </c:pt>
                <c:pt idx="382">
                  <c:v>13.9208224</c:v>
                </c:pt>
                <c:pt idx="383">
                  <c:v>13.927841280000001</c:v>
                </c:pt>
                <c:pt idx="384">
                  <c:v>13.906690559999999</c:v>
                </c:pt>
                <c:pt idx="385">
                  <c:v>13.920130590000001</c:v>
                </c:pt>
                <c:pt idx="386">
                  <c:v>13.94794016</c:v>
                </c:pt>
                <c:pt idx="387">
                  <c:v>13.925856</c:v>
                </c:pt>
                <c:pt idx="388">
                  <c:v>13.93098752</c:v>
                </c:pt>
                <c:pt idx="389">
                  <c:v>13.937992640000001</c:v>
                </c:pt>
                <c:pt idx="390">
                  <c:v>13.978610639999999</c:v>
                </c:pt>
                <c:pt idx="391">
                  <c:v>13.95199328</c:v>
                </c:pt>
                <c:pt idx="392">
                  <c:v>13.941963299999999</c:v>
                </c:pt>
                <c:pt idx="393">
                  <c:v>13.954731840000001</c:v>
                </c:pt>
                <c:pt idx="394">
                  <c:v>13.963597439999999</c:v>
                </c:pt>
                <c:pt idx="395">
                  <c:v>13.979019039999999</c:v>
                </c:pt>
                <c:pt idx="396">
                  <c:v>13.95320832</c:v>
                </c:pt>
                <c:pt idx="397">
                  <c:v>13.988297599999999</c:v>
                </c:pt>
                <c:pt idx="398">
                  <c:v>13.99152832</c:v>
                </c:pt>
                <c:pt idx="399">
                  <c:v>13.973218079999999</c:v>
                </c:pt>
                <c:pt idx="400">
                  <c:v>13.986748160000001</c:v>
                </c:pt>
                <c:pt idx="401">
                  <c:v>14.011357050000001</c:v>
                </c:pt>
                <c:pt idx="402">
                  <c:v>14.0211302</c:v>
                </c:pt>
                <c:pt idx="403">
                  <c:v>13.986915179999999</c:v>
                </c:pt>
                <c:pt idx="404">
                  <c:v>14.00885124</c:v>
                </c:pt>
                <c:pt idx="405">
                  <c:v>14.02703694</c:v>
                </c:pt>
                <c:pt idx="406">
                  <c:v>14.0246379</c:v>
                </c:pt>
                <c:pt idx="407">
                  <c:v>14.01008139</c:v>
                </c:pt>
                <c:pt idx="408">
                  <c:v>14.023579939999999</c:v>
                </c:pt>
                <c:pt idx="409">
                  <c:v>14.050311520000001</c:v>
                </c:pt>
                <c:pt idx="410">
                  <c:v>14.02360416</c:v>
                </c:pt>
                <c:pt idx="411">
                  <c:v>14.02868016</c:v>
                </c:pt>
                <c:pt idx="412">
                  <c:v>14.041228799999999</c:v>
                </c:pt>
                <c:pt idx="413">
                  <c:v>14.058443519999999</c:v>
                </c:pt>
                <c:pt idx="414">
                  <c:v>14.049497280000001</c:v>
                </c:pt>
                <c:pt idx="415">
                  <c:v>14.031214079999998</c:v>
                </c:pt>
                <c:pt idx="416">
                  <c:v>14.06055808</c:v>
                </c:pt>
                <c:pt idx="417">
                  <c:v>14.060016000000001</c:v>
                </c:pt>
                <c:pt idx="418">
                  <c:v>14.066940800000001</c:v>
                </c:pt>
                <c:pt idx="419">
                  <c:v>14.046947789999999</c:v>
                </c:pt>
                <c:pt idx="420">
                  <c:v>14.07984768</c:v>
                </c:pt>
                <c:pt idx="421">
                  <c:v>14.08411512</c:v>
                </c:pt>
                <c:pt idx="422">
                  <c:v>14.0535648</c:v>
                </c:pt>
                <c:pt idx="423">
                  <c:v>14.077419099999998</c:v>
                </c:pt>
                <c:pt idx="424">
                  <c:v>14.09723264</c:v>
                </c:pt>
                <c:pt idx="425">
                  <c:v>14.10522057</c:v>
                </c:pt>
                <c:pt idx="426">
                  <c:v>14.076699169999999</c:v>
                </c:pt>
                <c:pt idx="427">
                  <c:v>14.10116</c:v>
                </c:pt>
                <c:pt idx="428">
                  <c:v>14.12032305</c:v>
                </c:pt>
                <c:pt idx="429">
                  <c:v>14.10749856</c:v>
                </c:pt>
                <c:pt idx="430">
                  <c:v>14.110816439999999</c:v>
                </c:pt>
                <c:pt idx="431">
                  <c:v>14.108392760000001</c:v>
                </c:pt>
                <c:pt idx="432">
                  <c:v>14.143217480000001</c:v>
                </c:pt>
                <c:pt idx="433">
                  <c:v>14.114718000000002</c:v>
                </c:pt>
                <c:pt idx="434">
                  <c:v>14.122532189999999</c:v>
                </c:pt>
                <c:pt idx="435">
                  <c:v>14.141511620000001</c:v>
                </c:pt>
                <c:pt idx="436">
                  <c:v>14.14730368</c:v>
                </c:pt>
                <c:pt idx="437">
                  <c:v>14.14502323</c:v>
                </c:pt>
                <c:pt idx="438">
                  <c:v>14.121195</c:v>
                </c:pt>
                <c:pt idx="439">
                  <c:v>14.165270700000001</c:v>
                </c:pt>
                <c:pt idx="440">
                  <c:v>14.162833900000001</c:v>
                </c:pt>
                <c:pt idx="441">
                  <c:v>14.167682879999999</c:v>
                </c:pt>
                <c:pt idx="442">
                  <c:v>14.154241860000001</c:v>
                </c:pt>
                <c:pt idx="443">
                  <c:v>14.183254400000001</c:v>
                </c:pt>
                <c:pt idx="444">
                  <c:v>14.185611849999999</c:v>
                </c:pt>
                <c:pt idx="445">
                  <c:v>14.1504976</c:v>
                </c:pt>
                <c:pt idx="446">
                  <c:v>14.177787520000001</c:v>
                </c:pt>
                <c:pt idx="447">
                  <c:v>14.1976368</c:v>
                </c:pt>
                <c:pt idx="448">
                  <c:v>14.201691519999999</c:v>
                </c:pt>
                <c:pt idx="449">
                  <c:v>14.176338000000001</c:v>
                </c:pt>
                <c:pt idx="450">
                  <c:v>14.192156160000001</c:v>
                </c:pt>
                <c:pt idx="451">
                  <c:v>14.22126752</c:v>
                </c:pt>
                <c:pt idx="452">
                  <c:v>14.19948101</c:v>
                </c:pt>
                <c:pt idx="453">
                  <c:v>14.2090949</c:v>
                </c:pt>
                <c:pt idx="454">
                  <c:v>14.201078519999999</c:v>
                </c:pt>
                <c:pt idx="455">
                  <c:v>14.23109279</c:v>
                </c:pt>
                <c:pt idx="456">
                  <c:v>14.20653422</c:v>
                </c:pt>
                <c:pt idx="457">
                  <c:v>14.21042046</c:v>
                </c:pt>
                <c:pt idx="458">
                  <c:v>14.234852750000002</c:v>
                </c:pt>
                <c:pt idx="459">
                  <c:v>14.235176620000001</c:v>
                </c:pt>
                <c:pt idx="460">
                  <c:v>14.233646070000001</c:v>
                </c:pt>
                <c:pt idx="461">
                  <c:v>14.206324560000001</c:v>
                </c:pt>
                <c:pt idx="462">
                  <c:v>14.24463392</c:v>
                </c:pt>
                <c:pt idx="463">
                  <c:v>14.253288879999999</c:v>
                </c:pt>
                <c:pt idx="464">
                  <c:v>14.24141202</c:v>
                </c:pt>
                <c:pt idx="465">
                  <c:v>14.245586899999999</c:v>
                </c:pt>
                <c:pt idx="466">
                  <c:v>14.267967240000001</c:v>
                </c:pt>
                <c:pt idx="467">
                  <c:v>14.274757420000002</c:v>
                </c:pt>
                <c:pt idx="468">
                  <c:v>14.238973699999999</c:v>
                </c:pt>
                <c:pt idx="469">
                  <c:v>14.273523539999999</c:v>
                </c:pt>
                <c:pt idx="470">
                  <c:v>14.28770772</c:v>
                </c:pt>
                <c:pt idx="471">
                  <c:v>14.287086619999998</c:v>
                </c:pt>
                <c:pt idx="472">
                  <c:v>14.26889349</c:v>
                </c:pt>
                <c:pt idx="473">
                  <c:v>14.284917849999999</c:v>
                </c:pt>
                <c:pt idx="474">
                  <c:v>14.315727649999999</c:v>
                </c:pt>
                <c:pt idx="475">
                  <c:v>14.291066130000001</c:v>
                </c:pt>
                <c:pt idx="476">
                  <c:v>14.298758239999998</c:v>
                </c:pt>
                <c:pt idx="477">
                  <c:v>14.29905475</c:v>
                </c:pt>
                <c:pt idx="478">
                  <c:v>14.32244655</c:v>
                </c:pt>
                <c:pt idx="479">
                  <c:v>14.311652860000001</c:v>
                </c:pt>
                <c:pt idx="480">
                  <c:v>14.29993852</c:v>
                </c:pt>
                <c:pt idx="481">
                  <c:v>14.33162577</c:v>
                </c:pt>
                <c:pt idx="482">
                  <c:v>14.321756729999999</c:v>
                </c:pt>
                <c:pt idx="483">
                  <c:v>14.32112075</c:v>
                </c:pt>
                <c:pt idx="484">
                  <c:v>14.30110344</c:v>
                </c:pt>
                <c:pt idx="485">
                  <c:v>14.3392242</c:v>
                </c:pt>
                <c:pt idx="486">
                  <c:v>14.343195790000001</c:v>
                </c:pt>
                <c:pt idx="487">
                  <c:v>14.320570500000001</c:v>
                </c:pt>
                <c:pt idx="488">
                  <c:v>14.33376492</c:v>
                </c:pt>
                <c:pt idx="489">
                  <c:v>14.3543307</c:v>
                </c:pt>
                <c:pt idx="490">
                  <c:v>14.364747139999999</c:v>
                </c:pt>
                <c:pt idx="491">
                  <c:v>14.333679000000002</c:v>
                </c:pt>
                <c:pt idx="492">
                  <c:v>14.360682840000001</c:v>
                </c:pt>
                <c:pt idx="493">
                  <c:v>14.37661892</c:v>
                </c:pt>
                <c:pt idx="494">
                  <c:v>14.362145700000001</c:v>
                </c:pt>
                <c:pt idx="495">
                  <c:v>14.356888039999999</c:v>
                </c:pt>
                <c:pt idx="496">
                  <c:v>14.359920160000001</c:v>
                </c:pt>
                <c:pt idx="497">
                  <c:v>14.398862339999999</c:v>
                </c:pt>
                <c:pt idx="498">
                  <c:v>14.371502599999999</c:v>
                </c:pt>
                <c:pt idx="499">
                  <c:v>14.369925500000001</c:v>
                </c:pt>
                <c:pt idx="500">
                  <c:v>14.380312499999999</c:v>
                </c:pt>
                <c:pt idx="501">
                  <c:v>14.386094120000001</c:v>
                </c:pt>
                <c:pt idx="502">
                  <c:v>14.391872860000001</c:v>
                </c:pt>
                <c:pt idx="503">
                  <c:v>14.37373236</c:v>
                </c:pt>
                <c:pt idx="504">
                  <c:v>14.412618699999999</c:v>
                </c:pt>
                <c:pt idx="505">
                  <c:v>14.399076860000001</c:v>
                </c:pt>
                <c:pt idx="506">
                  <c:v>14.394732659999999</c:v>
                </c:pt>
                <c:pt idx="507">
                  <c:v>14.383035340000001</c:v>
                </c:pt>
                <c:pt idx="508">
                  <c:v>14.417294219999999</c:v>
                </c:pt>
                <c:pt idx="509">
                  <c:v>14.4239733</c:v>
                </c:pt>
                <c:pt idx="510">
                  <c:v>14.397574539999999</c:v>
                </c:pt>
                <c:pt idx="511">
                  <c:v>14.42078742</c:v>
                </c:pt>
                <c:pt idx="512">
                  <c:v>14.43572556</c:v>
                </c:pt>
                <c:pt idx="513">
                  <c:v>14.443311539999998</c:v>
                </c:pt>
                <c:pt idx="514">
                  <c:v>14.411415699999999</c:v>
                </c:pt>
                <c:pt idx="515">
                  <c:v>14.43093474</c:v>
                </c:pt>
                <c:pt idx="516">
                  <c:v>14.46329502</c:v>
                </c:pt>
                <c:pt idx="517">
                  <c:v>14.434162600000001</c:v>
                </c:pt>
                <c:pt idx="518">
                  <c:v>14.444490239999999</c:v>
                </c:pt>
                <c:pt idx="519">
                  <c:v>14.440136600000001</c:v>
                </c:pt>
                <c:pt idx="520">
                  <c:v>14.473386340000001</c:v>
                </c:pt>
                <c:pt idx="521">
                  <c:v>14.453438760000001</c:v>
                </c:pt>
                <c:pt idx="522">
                  <c:v>14.448925600000001</c:v>
                </c:pt>
                <c:pt idx="523">
                  <c:v>14.465811460000001</c:v>
                </c:pt>
                <c:pt idx="524">
                  <c:v>14.465119499999998</c:v>
                </c:pt>
                <c:pt idx="525">
                  <c:v>14.47175762</c:v>
                </c:pt>
                <c:pt idx="526">
                  <c:v>14.457320399999999</c:v>
                </c:pt>
                <c:pt idx="527">
                  <c:v>14.487772320000001</c:v>
                </c:pt>
                <c:pt idx="528">
                  <c:v>14.481578319999999</c:v>
                </c:pt>
                <c:pt idx="529">
                  <c:v>14.464397199999999</c:v>
                </c:pt>
                <c:pt idx="530">
                  <c:v>14.467521099999999</c:v>
                </c:pt>
                <c:pt idx="531">
                  <c:v>14.496873059999999</c:v>
                </c:pt>
                <c:pt idx="532">
                  <c:v>14.506237</c:v>
                </c:pt>
                <c:pt idx="533">
                  <c:v>14.465426560000001</c:v>
                </c:pt>
                <c:pt idx="534">
                  <c:v>14.498420300000001</c:v>
                </c:pt>
                <c:pt idx="535">
                  <c:v>14.515094320000001</c:v>
                </c:pt>
                <c:pt idx="536">
                  <c:v>14.514384599999998</c:v>
                </c:pt>
                <c:pt idx="537">
                  <c:v>14.499043520000001</c:v>
                </c:pt>
                <c:pt idx="538">
                  <c:v>14.509306199999999</c:v>
                </c:pt>
                <c:pt idx="539">
                  <c:v>14.5415028</c:v>
                </c:pt>
                <c:pt idx="540">
                  <c:v>14.51519508</c:v>
                </c:pt>
                <c:pt idx="541">
                  <c:v>14.52270554</c:v>
                </c:pt>
                <c:pt idx="542">
                  <c:v>14.52381714</c:v>
                </c:pt>
                <c:pt idx="543">
                  <c:v>14.543196659999998</c:v>
                </c:pt>
                <c:pt idx="544">
                  <c:v>14.533342900000001</c:v>
                </c:pt>
                <c:pt idx="545">
                  <c:v>14.517099720000001</c:v>
                </c:pt>
                <c:pt idx="546">
                  <c:v>14.543771400000001</c:v>
                </c:pt>
                <c:pt idx="547">
                  <c:v>14.539396959999999</c:v>
                </c:pt>
                <c:pt idx="548">
                  <c:v>14.550538380000001</c:v>
                </c:pt>
                <c:pt idx="549">
                  <c:v>14.53065</c:v>
                </c:pt>
                <c:pt idx="550">
                  <c:v>14.56003406</c:v>
                </c:pt>
                <c:pt idx="551">
                  <c:v>14.55109536</c:v>
                </c:pt>
                <c:pt idx="552">
                  <c:v>14.519358400000002</c:v>
                </c:pt>
                <c:pt idx="553">
                  <c:v>14.54507886</c:v>
                </c:pt>
                <c:pt idx="554">
                  <c:v>14.565319199999999</c:v>
                </c:pt>
                <c:pt idx="555">
                  <c:v>14.57917076</c:v>
                </c:pt>
                <c:pt idx="556">
                  <c:v>14.54015652</c:v>
                </c:pt>
                <c:pt idx="557">
                  <c:v>14.567674140000001</c:v>
                </c:pt>
                <c:pt idx="558">
                  <c:v>14.585159539999999</c:v>
                </c:pt>
                <c:pt idx="559">
                  <c:v>14.5771327</c:v>
                </c:pt>
                <c:pt idx="560">
                  <c:v>14.576393699999999</c:v>
                </c:pt>
                <c:pt idx="561">
                  <c:v>14.578385800000001</c:v>
                </c:pt>
                <c:pt idx="562">
                  <c:v>14.611330579999999</c:v>
                </c:pt>
                <c:pt idx="563">
                  <c:v>14.584185719999997</c:v>
                </c:pt>
                <c:pt idx="564">
                  <c:v>14.5852626</c:v>
                </c:pt>
                <c:pt idx="565">
                  <c:v>14.598167419999999</c:v>
                </c:pt>
                <c:pt idx="566">
                  <c:v>14.61197658</c:v>
                </c:pt>
                <c:pt idx="567">
                  <c:v>14.60940682</c:v>
                </c:pt>
                <c:pt idx="568">
                  <c:v>14.583191099999999</c:v>
                </c:pt>
                <c:pt idx="569">
                  <c:v>14.620795489999999</c:v>
                </c:pt>
                <c:pt idx="570">
                  <c:v>14.6173137</c:v>
                </c:pt>
                <c:pt idx="571">
                  <c:v>14.62655809</c:v>
                </c:pt>
                <c:pt idx="572">
                  <c:v>14.610351080000001</c:v>
                </c:pt>
                <c:pt idx="573">
                  <c:v>14.635786619999999</c:v>
                </c:pt>
                <c:pt idx="574">
                  <c:v>14.635187590000003</c:v>
                </c:pt>
                <c:pt idx="575">
                  <c:v>14.599001199999998</c:v>
                </c:pt>
                <c:pt idx="576">
                  <c:v>14.629124520000001</c:v>
                </c:pt>
                <c:pt idx="577">
                  <c:v>14.643799809999999</c:v>
                </c:pt>
                <c:pt idx="578">
                  <c:v>14.653768259999998</c:v>
                </c:pt>
                <c:pt idx="579">
                  <c:v>14.627585499999999</c:v>
                </c:pt>
                <c:pt idx="580">
                  <c:v>14.640435280000002</c:v>
                </c:pt>
                <c:pt idx="581">
                  <c:v>14.668705080000001</c:v>
                </c:pt>
                <c:pt idx="582">
                  <c:v>14.64343802</c:v>
                </c:pt>
                <c:pt idx="583">
                  <c:v>14.651740179999999</c:v>
                </c:pt>
                <c:pt idx="584">
                  <c:v>14.642807400000001</c:v>
                </c:pt>
                <c:pt idx="585">
                  <c:v>14.67649364</c:v>
                </c:pt>
                <c:pt idx="586">
                  <c:v>14.65395912</c:v>
                </c:pt>
                <c:pt idx="587">
                  <c:v>14.6522793</c:v>
                </c:pt>
                <c:pt idx="588">
                  <c:v>14.6632868</c:v>
                </c:pt>
                <c:pt idx="589">
                  <c:v>14.669759000000001</c:v>
                </c:pt>
                <c:pt idx="590">
                  <c:v>14.673510179999999</c:v>
                </c:pt>
                <c:pt idx="591">
                  <c:v>14.651897279999998</c:v>
                </c:pt>
                <c:pt idx="592">
                  <c:v>14.685533920000001</c:v>
                </c:pt>
                <c:pt idx="593">
                  <c:v>14.683844819999997</c:v>
                </c:pt>
                <c:pt idx="594">
                  <c:v>14.679439499999999</c:v>
                </c:pt>
                <c:pt idx="595">
                  <c:v>14.67050912</c:v>
                </c:pt>
                <c:pt idx="596">
                  <c:v>14.689635359999999</c:v>
                </c:pt>
                <c:pt idx="597">
                  <c:v>14.694276799999997</c:v>
                </c:pt>
                <c:pt idx="598">
                  <c:v>14.657301320000002</c:v>
                </c:pt>
                <c:pt idx="599">
                  <c:v>14.695411499999999</c:v>
                </c:pt>
                <c:pt idx="600">
                  <c:v>14.707281420000003</c:v>
                </c:pt>
                <c:pt idx="601">
                  <c:v>14.708296059999999</c:v>
                </c:pt>
                <c:pt idx="602">
                  <c:v>14.690325000000001</c:v>
                </c:pt>
                <c:pt idx="603">
                  <c:v>14.702927949999999</c:v>
                </c:pt>
                <c:pt idx="604">
                  <c:v>14.734828499999999</c:v>
                </c:pt>
                <c:pt idx="605">
                  <c:v>14.711438279999999</c:v>
                </c:pt>
                <c:pt idx="606">
                  <c:v>14.715156820000001</c:v>
                </c:pt>
                <c:pt idx="607">
                  <c:v>14.71706668</c:v>
                </c:pt>
                <c:pt idx="608">
                  <c:v>14.73613308</c:v>
                </c:pt>
                <c:pt idx="609">
                  <c:v>14.719075800000001</c:v>
                </c:pt>
                <c:pt idx="610">
                  <c:v>14.709245559999999</c:v>
                </c:pt>
                <c:pt idx="611">
                  <c:v>14.73371592</c:v>
                </c:pt>
                <c:pt idx="612">
                  <c:v>14.72929924</c:v>
                </c:pt>
                <c:pt idx="613">
                  <c:v>14.734808060000001</c:v>
                </c:pt>
                <c:pt idx="614">
                  <c:v>14.7096426</c:v>
                </c:pt>
                <c:pt idx="615">
                  <c:v>14.74130736</c:v>
                </c:pt>
                <c:pt idx="616">
                  <c:v>14.7486119</c:v>
                </c:pt>
                <c:pt idx="617">
                  <c:v>14.728864319999998</c:v>
                </c:pt>
                <c:pt idx="618">
                  <c:v>14.740673920000001</c:v>
                </c:pt>
                <c:pt idx="619">
                  <c:v>14.7488732</c:v>
                </c:pt>
                <c:pt idx="620">
                  <c:v>14.75526636</c:v>
                </c:pt>
                <c:pt idx="621">
                  <c:v>14.728320060000001</c:v>
                </c:pt>
                <c:pt idx="622">
                  <c:v>14.75633242</c:v>
                </c:pt>
                <c:pt idx="623">
                  <c:v>14.775327300000001</c:v>
                </c:pt>
                <c:pt idx="624">
                  <c:v>14.760995999999999</c:v>
                </c:pt>
                <c:pt idx="625">
                  <c:v>14.758373280000001</c:v>
                </c:pt>
                <c:pt idx="626">
                  <c:v>14.762951999999999</c:v>
                </c:pt>
                <c:pt idx="627">
                  <c:v>14.793628740000003</c:v>
                </c:pt>
                <c:pt idx="628">
                  <c:v>14.779800000000002</c:v>
                </c:pt>
              </c:numCache>
            </c:numRef>
          </c:yVal>
          <c:smooth val="1"/>
        </c:ser>
        <c:ser>
          <c:idx val="16"/>
          <c:order val="16"/>
          <c:tx>
            <c:v>120.8 C - Test 2</c:v>
          </c:tx>
          <c:spPr>
            <a:ln w="19050" cap="rnd">
              <a:solidFill>
                <a:schemeClr val="accent5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CHS_10Jan2016!$P$27:$P$654</c:f>
              <c:numCache>
                <c:formatCode>General</c:formatCode>
                <c:ptCount val="628"/>
                <c:pt idx="0">
                  <c:v>0</c:v>
                </c:pt>
                <c:pt idx="1">
                  <c:v>1.0000050000287825E-3</c:v>
                </c:pt>
                <c:pt idx="2">
                  <c:v>1.6001280136554621E-2</c:v>
                </c:pt>
                <c:pt idx="3">
                  <c:v>3.2005121092527573E-2</c:v>
                </c:pt>
                <c:pt idx="4">
                  <c:v>4.701104846198409E-2</c:v>
                </c:pt>
                <c:pt idx="5">
                  <c:v>6.3019853338842177E-2</c:v>
                </c:pt>
                <c:pt idx="6">
                  <c:v>7.9031221444372746E-2</c:v>
                </c:pt>
                <c:pt idx="7">
                  <c:v>9.5045153599545462E-2</c:v>
                </c:pt>
                <c:pt idx="8">
                  <c:v>0.11106165062569104</c:v>
                </c:pt>
                <c:pt idx="9">
                  <c:v>0.12708071334453497</c:v>
                </c:pt>
                <c:pt idx="10">
                  <c:v>0.14310234257823104</c:v>
                </c:pt>
                <c:pt idx="11">
                  <c:v>0.15912653914928379</c:v>
                </c:pt>
                <c:pt idx="12">
                  <c:v>0.17415155583027489</c:v>
                </c:pt>
                <c:pt idx="13">
                  <c:v>0.19018072895963312</c:v>
                </c:pt>
                <c:pt idx="14">
                  <c:v>0.20721454111787227</c:v>
                </c:pt>
                <c:pt idx="15">
                  <c:v>0.22224678530990857</c:v>
                </c:pt>
                <c:pt idx="16">
                  <c:v>0.23828367017940419</c:v>
                </c:pt>
                <c:pt idx="17">
                  <c:v>0.25432312727816286</c:v>
                </c:pt>
                <c:pt idx="18">
                  <c:v>0.27036515743148232</c:v>
                </c:pt>
                <c:pt idx="19">
                  <c:v>0.28540689829064664</c:v>
                </c:pt>
                <c:pt idx="20">
                  <c:v>0.3024569402048482</c:v>
                </c:pt>
                <c:pt idx="21">
                  <c:v>0.31850669447743296</c:v>
                </c:pt>
                <c:pt idx="22">
                  <c:v>0.33355567895021032</c:v>
                </c:pt>
                <c:pt idx="23">
                  <c:v>0.35061393292875898</c:v>
                </c:pt>
                <c:pt idx="24">
                  <c:v>0.36667141876242748</c:v>
                </c:pt>
                <c:pt idx="25">
                  <c:v>0.3817276538287348</c:v>
                </c:pt>
                <c:pt idx="26">
                  <c:v>0.39779013692237436</c:v>
                </c:pt>
                <c:pt idx="27">
                  <c:v>0.41385520046412372</c:v>
                </c:pt>
                <c:pt idx="28">
                  <c:v>0.42992284528323971</c:v>
                </c:pt>
                <c:pt idx="29">
                  <c:v>0.44599307220933415</c:v>
                </c:pt>
                <c:pt idx="30">
                  <c:v>0.46307051846943964</c:v>
                </c:pt>
                <c:pt idx="31">
                  <c:v>0.47814127570305187</c:v>
                </c:pt>
                <c:pt idx="32">
                  <c:v>0.49421925393192251</c:v>
                </c:pt>
                <c:pt idx="33">
                  <c:v>0.50929470660093801</c:v>
                </c:pt>
                <c:pt idx="34">
                  <c:v>0.52638296750990099</c:v>
                </c:pt>
                <c:pt idx="35">
                  <c:v>0.54246870452268414</c:v>
                </c:pt>
                <c:pt idx="36">
                  <c:v>0.55855702946110108</c:v>
                </c:pt>
                <c:pt idx="37">
                  <c:v>0.57464794315801593</c:v>
                </c:pt>
                <c:pt idx="38">
                  <c:v>0.59074144644665005</c:v>
                </c:pt>
                <c:pt idx="39">
                  <c:v>0.6058314583964034</c:v>
                </c:pt>
                <c:pt idx="40">
                  <c:v>0.62293622513412006</c:v>
                </c:pt>
                <c:pt idx="41">
                  <c:v>0.63903750220143407</c:v>
                </c:pt>
                <c:pt idx="42">
                  <c:v>0.65413480434222093</c:v>
                </c:pt>
                <c:pt idx="43">
                  <c:v>0.67024110596754127</c:v>
                </c:pt>
                <c:pt idx="44">
                  <c:v>0.68735689431722857</c:v>
                </c:pt>
                <c:pt idx="45">
                  <c:v>0.70246149369644661</c:v>
                </c:pt>
                <c:pt idx="46">
                  <c:v>0.71857558147252798</c:v>
                </c:pt>
                <c:pt idx="47">
                  <c:v>0.73469226630534445</c:v>
                </c:pt>
                <c:pt idx="48">
                  <c:v>0.75081154903217195</c:v>
                </c:pt>
                <c:pt idx="49">
                  <c:v>0.76693343049064722</c:v>
                </c:pt>
                <c:pt idx="50">
                  <c:v>0.7830579115188564</c:v>
                </c:pt>
                <c:pt idx="51">
                  <c:v>0.7991849929552467</c:v>
                </c:pt>
                <c:pt idx="52">
                  <c:v>0.81531467563871562</c:v>
                </c:pt>
                <c:pt idx="53">
                  <c:v>0.83144696040852195</c:v>
                </c:pt>
                <c:pt idx="54">
                  <c:v>0.84758184810437531</c:v>
                </c:pt>
                <c:pt idx="55">
                  <c:v>0.86371933956635882</c:v>
                </c:pt>
                <c:pt idx="56">
                  <c:v>0.87985943563496183</c:v>
                </c:pt>
                <c:pt idx="57">
                  <c:v>0.89600213715111432</c:v>
                </c:pt>
                <c:pt idx="58">
                  <c:v>0.91214744495610922</c:v>
                </c:pt>
                <c:pt idx="59">
                  <c:v>0.92829535989169143</c:v>
                </c:pt>
                <c:pt idx="60">
                  <c:v>0.94444588279996888</c:v>
                </c:pt>
                <c:pt idx="61">
                  <c:v>0.96059901452350271</c:v>
                </c:pt>
                <c:pt idx="62">
                  <c:v>0.97675475590521743</c:v>
                </c:pt>
                <c:pt idx="63">
                  <c:v>0.99291310778849062</c:v>
                </c:pt>
                <c:pt idx="64">
                  <c:v>1.0090740710170758</c:v>
                </c:pt>
                <c:pt idx="65">
                  <c:v>1.0252376464351354</c:v>
                </c:pt>
                <c:pt idx="66">
                  <c:v>1.0403933715392908</c:v>
                </c:pt>
                <c:pt idx="67">
                  <c:v>1.0575726372184628</c:v>
                </c:pt>
                <c:pt idx="68">
                  <c:v>1.0737440542741266</c:v>
                </c:pt>
                <c:pt idx="69">
                  <c:v>1.0889071332168943</c:v>
                </c:pt>
                <c:pt idx="70">
                  <c:v>1.1060947359424949</c:v>
                </c:pt>
                <c:pt idx="71">
                  <c:v>1.1222740022480566</c:v>
                </c:pt>
                <c:pt idx="72">
                  <c:v>1.1374444421693497</c:v>
                </c:pt>
                <c:pt idx="73">
                  <c:v>1.1546403900371951</c:v>
                </c:pt>
                <c:pt idx="74">
                  <c:v>1.170827513216073</c:v>
                </c:pt>
                <c:pt idx="75">
                  <c:v>1.1860053212661739</c:v>
                </c:pt>
                <c:pt idx="76">
                  <c:v>1.202197522732543</c:v>
                </c:pt>
                <c:pt idx="77">
                  <c:v>1.2194046100706022</c:v>
                </c:pt>
                <c:pt idx="78">
                  <c:v>1.2345897934102512</c:v>
                </c:pt>
                <c:pt idx="79">
                  <c:v>1.250789864320996</c:v>
                </c:pt>
                <c:pt idx="80">
                  <c:v>1.2680053157374482</c:v>
                </c:pt>
                <c:pt idx="81">
                  <c:v>1.2842108013297797</c:v>
                </c:pt>
                <c:pt idx="82">
                  <c:v>1.2994058295457915</c:v>
                </c:pt>
                <c:pt idx="83">
                  <c:v>1.3166296531758919</c:v>
                </c:pt>
                <c:pt idx="84">
                  <c:v>1.3328430211332656</c:v>
                </c:pt>
                <c:pt idx="85">
                  <c:v>1.3490590182499145</c:v>
                </c:pt>
                <c:pt idx="86">
                  <c:v>1.3642639041158549</c:v>
                </c:pt>
                <c:pt idx="87">
                  <c:v>1.3814989033728051</c:v>
                </c:pt>
                <c:pt idx="88">
                  <c:v>1.3977227930859466</c:v>
                </c:pt>
                <c:pt idx="89">
                  <c:v>1.4129350805869481</c:v>
                </c:pt>
                <c:pt idx="90">
                  <c:v>1.4301784710859644</c:v>
                </c:pt>
                <c:pt idx="91">
                  <c:v>1.4464102610822458</c:v>
                </c:pt>
                <c:pt idx="92">
                  <c:v>1.4616299574279492</c:v>
                </c:pt>
                <c:pt idx="93">
                  <c:v>1.4788817473439368</c:v>
                </c:pt>
                <c:pt idx="94">
                  <c:v>1.4951214453212394</c:v>
                </c:pt>
                <c:pt idx="95">
                  <c:v>1.5103485577318247</c:v>
                </c:pt>
                <c:pt idx="96">
                  <c:v>1.52659336704334</c:v>
                </c:pt>
                <c:pt idx="97">
                  <c:v>1.5428408157219169</c:v>
                </c:pt>
                <c:pt idx="98">
                  <c:v>1.5590909046253432</c:v>
                </c:pt>
                <c:pt idx="99">
                  <c:v>1.5753436346118583</c:v>
                </c:pt>
                <c:pt idx="100">
                  <c:v>1.5915990065400762</c:v>
                </c:pt>
                <c:pt idx="101">
                  <c:v>1.6078570212690733</c:v>
                </c:pt>
                <c:pt idx="102">
                  <c:v>1.624117679658301</c:v>
                </c:pt>
                <c:pt idx="103">
                  <c:v>1.6393644486433923</c:v>
                </c:pt>
                <c:pt idx="104">
                  <c:v>1.6566469308574843</c:v>
                </c:pt>
                <c:pt idx="105">
                  <c:v>1.6729155253884849</c:v>
                </c:pt>
                <c:pt idx="106">
                  <c:v>1.6881697368516029</c:v>
                </c:pt>
                <c:pt idx="107">
                  <c:v>1.7054606566190451</c:v>
                </c:pt>
                <c:pt idx="108">
                  <c:v>1.7217371950421827</c:v>
                </c:pt>
                <c:pt idx="109">
                  <c:v>1.736998856252751</c:v>
                </c:pt>
                <c:pt idx="110">
                  <c:v>1.7542982218162233</c:v>
                </c:pt>
                <c:pt idx="111">
                  <c:v>1.7705827118932205</c:v>
                </c:pt>
                <c:pt idx="112">
                  <c:v>1.7858518301313193</c:v>
                </c:pt>
                <c:pt idx="113">
                  <c:v>1.8021414597818803</c:v>
                </c:pt>
                <c:pt idx="114">
                  <c:v>1.8194520992495804</c:v>
                </c:pt>
                <c:pt idx="115">
                  <c:v>1.8347286818059332</c:v>
                </c:pt>
                <c:pt idx="116">
                  <c:v>1.8500075984586066</c:v>
                </c:pt>
                <c:pt idx="117">
                  <c:v>1.8673265265621255</c:v>
                </c:pt>
                <c:pt idx="118">
                  <c:v>1.8836294346294598</c:v>
                </c:pt>
                <c:pt idx="119">
                  <c:v>1.8999350009782798</c:v>
                </c:pt>
                <c:pt idx="120">
                  <c:v>1.9162432264756459</c:v>
                </c:pt>
                <c:pt idx="121">
                  <c:v>1.9325541119890082</c:v>
                </c:pt>
                <c:pt idx="122">
                  <c:v>1.9488676583862414</c:v>
                </c:pt>
                <c:pt idx="123">
                  <c:v>1.9651838665356778</c:v>
                </c:pt>
                <c:pt idx="124">
                  <c:v>1.9815027373060317</c:v>
                </c:pt>
                <c:pt idx="125">
                  <c:v>1.9978242715664867</c:v>
                </c:pt>
                <c:pt idx="126">
                  <c:v>2.0131281296989818</c:v>
                </c:pt>
                <c:pt idx="127">
                  <c:v>2.0304753340364274</c:v>
                </c:pt>
                <c:pt idx="128">
                  <c:v>2.0468048639863645</c:v>
                </c:pt>
                <c:pt idx="129">
                  <c:v>2.0621162204493535</c:v>
                </c:pt>
                <c:pt idx="130">
                  <c:v>2.0794719256705352</c:v>
                </c:pt>
                <c:pt idx="131">
                  <c:v>2.0958094591477567</c:v>
                </c:pt>
                <c:pt idx="132">
                  <c:v>2.1111283212926342</c:v>
                </c:pt>
                <c:pt idx="133">
                  <c:v>2.1284925357332409</c:v>
                </c:pt>
                <c:pt idx="134">
                  <c:v>2.1448380805870797</c:v>
                </c:pt>
                <c:pt idx="135">
                  <c:v>2.1601644557760902</c:v>
                </c:pt>
                <c:pt idx="136">
                  <c:v>2.1765151788210559</c:v>
                </c:pt>
                <c:pt idx="137">
                  <c:v>2.1938907518753963</c:v>
                </c:pt>
                <c:pt idx="138">
                  <c:v>2.2092246474816108</c:v>
                </c:pt>
                <c:pt idx="139">
                  <c:v>2.2255833948470092</c:v>
                </c:pt>
                <c:pt idx="140">
                  <c:v>2.2429674966184625</c:v>
                </c:pt>
                <c:pt idx="141">
                  <c:v>2.2583089200258111</c:v>
                </c:pt>
                <c:pt idx="142">
                  <c:v>2.2746756995916018</c:v>
                </c:pt>
                <c:pt idx="143">
                  <c:v>2.2920683384568394</c:v>
                </c:pt>
                <c:pt idx="144">
                  <c:v>2.3074172970601325</c:v>
                </c:pt>
                <c:pt idx="145">
                  <c:v>2.3237921167178541</c:v>
                </c:pt>
                <c:pt idx="146">
                  <c:v>2.3401696181618958</c:v>
                </c:pt>
                <c:pt idx="147">
                  <c:v>2.3575736528705691</c:v>
                </c:pt>
                <c:pt idx="148">
                  <c:v>2.3729326699236712</c:v>
                </c:pt>
                <c:pt idx="149">
                  <c:v>2.3893182219998264</c:v>
                </c:pt>
                <c:pt idx="150">
                  <c:v>2.4057064593791462</c:v>
                </c:pt>
                <c:pt idx="151">
                  <c:v>2.4220973829419452</c:v>
                </c:pt>
                <c:pt idx="152">
                  <c:v>2.4384909935689261</c:v>
                </c:pt>
                <c:pt idx="153">
                  <c:v>2.4538624447154258</c:v>
                </c:pt>
                <c:pt idx="154">
                  <c:v>2.4712862795405561</c:v>
                </c:pt>
                <c:pt idx="155">
                  <c:v>2.4876879566487995</c:v>
                </c:pt>
                <c:pt idx="156">
                  <c:v>2.5030669725246217</c:v>
                </c:pt>
                <c:pt idx="157">
                  <c:v>2.5204993835224747</c:v>
                </c:pt>
                <c:pt idx="158">
                  <c:v>2.5369091350541293</c:v>
                </c:pt>
                <c:pt idx="159">
                  <c:v>2.5522957231085894</c:v>
                </c:pt>
                <c:pt idx="160">
                  <c:v>2.5697367187258657</c:v>
                </c:pt>
                <c:pt idx="161">
                  <c:v>2.5861545526347922</c:v>
                </c:pt>
                <c:pt idx="162">
                  <c:v>2.6015487203282031</c:v>
                </c:pt>
                <c:pt idx="163">
                  <c:v>2.6179717783385041</c:v>
                </c:pt>
                <c:pt idx="164">
                  <c:v>2.6343975339601977</c:v>
                </c:pt>
                <c:pt idx="165">
                  <c:v>2.6508259880796117</c:v>
                </c:pt>
                <c:pt idx="166">
                  <c:v>2.6672571415835575</c:v>
                </c:pt>
                <c:pt idx="167">
                  <c:v>2.6836909953592389</c:v>
                </c:pt>
                <c:pt idx="168">
                  <c:v>2.7001275502943418</c:v>
                </c:pt>
                <c:pt idx="169">
                  <c:v>2.7165668072769553</c:v>
                </c:pt>
                <c:pt idx="170">
                  <c:v>2.7330087671956074</c:v>
                </c:pt>
                <c:pt idx="171">
                  <c:v>2.7494534309392988</c:v>
                </c:pt>
                <c:pt idx="172">
                  <c:v>2.7659007993974223</c:v>
                </c:pt>
                <c:pt idx="173">
                  <c:v>2.7823508734598561</c:v>
                </c:pt>
                <c:pt idx="174">
                  <c:v>2.7988036540168713</c:v>
                </c:pt>
                <c:pt idx="175">
                  <c:v>2.815259141959225</c:v>
                </c:pt>
                <c:pt idx="176">
                  <c:v>2.8306886215534881</c:v>
                </c:pt>
                <c:pt idx="177">
                  <c:v>2.848178243565036</c:v>
                </c:pt>
                <c:pt idx="178">
                  <c:v>2.8646418590121723</c:v>
                </c:pt>
                <c:pt idx="179">
                  <c:v>2.8800789605726433</c:v>
                </c:pt>
                <c:pt idx="180">
                  <c:v>2.8975772236573576</c:v>
                </c:pt>
                <c:pt idx="181">
                  <c:v>2.9140489746417195</c:v>
                </c:pt>
                <c:pt idx="182">
                  <c:v>2.9294937057024284</c:v>
                </c:pt>
                <c:pt idx="183">
                  <c:v>2.9470006184030964</c:v>
                </c:pt>
                <c:pt idx="184">
                  <c:v>2.963480512969074</c:v>
                </c:pt>
                <c:pt idx="185">
                  <c:v>2.9789328810752269</c:v>
                </c:pt>
                <c:pt idx="186">
                  <c:v>2.9943876373072076</c:v>
                </c:pt>
                <c:pt idx="187">
                  <c:v>3.0119059156144026</c:v>
                </c:pt>
                <c:pt idx="188">
                  <c:v>3.0283965108591984</c:v>
                </c:pt>
                <c:pt idx="189">
                  <c:v>3.0448898259498236</c:v>
                </c:pt>
                <c:pt idx="190">
                  <c:v>3.0613858617836334</c:v>
                </c:pt>
                <c:pt idx="191">
                  <c:v>3.0778846192583837</c:v>
                </c:pt>
                <c:pt idx="192">
                  <c:v>3.0943860992723184</c:v>
                </c:pt>
                <c:pt idx="193">
                  <c:v>3.1119219058869931</c:v>
                </c:pt>
                <c:pt idx="194">
                  <c:v>3.1273972305128095</c:v>
                </c:pt>
                <c:pt idx="195">
                  <c:v>3.1439068835380461</c:v>
                </c:pt>
                <c:pt idx="196">
                  <c:v>3.1593871591178631</c:v>
                </c:pt>
                <c:pt idx="197">
                  <c:v>3.1769343688984923</c:v>
                </c:pt>
                <c:pt idx="198">
                  <c:v>3.193452203035045</c:v>
                </c:pt>
                <c:pt idx="199">
                  <c:v>3.2089401508612938</c:v>
                </c:pt>
                <c:pt idx="200">
                  <c:v>3.2264960587275424</c:v>
                </c:pt>
                <c:pt idx="201">
                  <c:v>3.2430220820875091</c:v>
                </c:pt>
                <c:pt idx="202">
                  <c:v>3.2595508369933803</c:v>
                </c:pt>
                <c:pt idx="203">
                  <c:v>3.2750490263192837</c:v>
                </c:pt>
                <c:pt idx="204">
                  <c:v>3.2926165450557878</c:v>
                </c:pt>
                <c:pt idx="205">
                  <c:v>3.3091535000199297</c:v>
                </c:pt>
                <c:pt idx="206">
                  <c:v>3.3246593793635681</c:v>
                </c:pt>
                <c:pt idx="207">
                  <c:v>3.3422356163364904</c:v>
                </c:pt>
                <c:pt idx="208">
                  <c:v>3.3577466265996945</c:v>
                </c:pt>
                <c:pt idx="209">
                  <c:v>3.3742943564957586</c:v>
                </c:pt>
                <c:pt idx="210">
                  <c:v>3.3918793203625972</c:v>
                </c:pt>
                <c:pt idx="211">
                  <c:v>3.4073980333751441</c:v>
                </c:pt>
                <c:pt idx="212">
                  <c:v>3.4239539821723035</c:v>
                </c:pt>
                <c:pt idx="213">
                  <c:v>3.4405126724177371</c:v>
                </c:pt>
                <c:pt idx="214">
                  <c:v>3.4581092856326552</c:v>
                </c:pt>
                <c:pt idx="215">
                  <c:v>3.4736382808861177</c:v>
                </c:pt>
                <c:pt idx="216">
                  <c:v>3.4902052009264874</c:v>
                </c:pt>
                <c:pt idx="217">
                  <c:v>3.5078105612863721</c:v>
                </c:pt>
                <c:pt idx="218">
                  <c:v>3.5233472771666277</c:v>
                </c:pt>
                <c:pt idx="219">
                  <c:v>3.5399224351865559</c:v>
                </c:pt>
                <c:pt idx="220">
                  <c:v>3.5575365513920119</c:v>
                </c:pt>
                <c:pt idx="221">
                  <c:v>3.573080995579895</c:v>
                </c:pt>
                <c:pt idx="222">
                  <c:v>3.5896643997761815</c:v>
                </c:pt>
                <c:pt idx="223">
                  <c:v>3.6072872805408043</c:v>
                </c:pt>
                <c:pt idx="224">
                  <c:v>3.6228394607286045</c:v>
                </c:pt>
                <c:pt idx="225">
                  <c:v>3.6394311193103386</c:v>
                </c:pt>
                <c:pt idx="226">
                  <c:v>3.6560255311802403</c:v>
                </c:pt>
                <c:pt idx="227">
                  <c:v>3.6726226972522329</c:v>
                </c:pt>
                <c:pt idx="228">
                  <c:v>3.6892226184407311</c:v>
                </c:pt>
                <c:pt idx="229">
                  <c:v>3.7058252956605577</c:v>
                </c:pt>
                <c:pt idx="230">
                  <c:v>3.7234686610225838</c:v>
                </c:pt>
                <c:pt idx="231">
                  <c:v>3.7390389218559061</c:v>
                </c:pt>
                <c:pt idx="232">
                  <c:v>3.7556498726634011</c:v>
                </c:pt>
                <c:pt idx="233">
                  <c:v>3.77330203172404</c:v>
                </c:pt>
                <c:pt idx="234">
                  <c:v>3.7888800542813619</c:v>
                </c:pt>
                <c:pt idx="235">
                  <c:v>3.8054992869265529</c:v>
                </c:pt>
                <c:pt idx="236">
                  <c:v>3.8221212820197739</c:v>
                </c:pt>
                <c:pt idx="237">
                  <c:v>3.8387460404795481</c:v>
                </c:pt>
                <c:pt idx="238">
                  <c:v>3.8553735632248114</c:v>
                </c:pt>
                <c:pt idx="239">
                  <c:v>3.8720038511750046</c:v>
                </c:pt>
                <c:pt idx="240">
                  <c:v>3.8886369052499794</c:v>
                </c:pt>
                <c:pt idx="241">
                  <c:v>3.9052727263700953</c:v>
                </c:pt>
                <c:pt idx="242">
                  <c:v>3.9219113154561351</c:v>
                </c:pt>
                <c:pt idx="243">
                  <c:v>3.9385526734293408</c:v>
                </c:pt>
                <c:pt idx="244">
                  <c:v>3.9551968012114496</c:v>
                </c:pt>
                <c:pt idx="245">
                  <c:v>3.971843699724614</c:v>
                </c:pt>
                <c:pt idx="246">
                  <c:v>3.9874526842878004</c:v>
                </c:pt>
                <c:pt idx="247">
                  <c:v>4.0051458126351562</c:v>
                </c:pt>
                <c:pt idx="248">
                  <c:v>4.0218010288791888</c:v>
                </c:pt>
                <c:pt idx="249">
                  <c:v>4.0374178138313583</c:v>
                </c:pt>
                <c:pt idx="250">
                  <c:v>4.0551197855648429</c:v>
                </c:pt>
                <c:pt idx="251">
                  <c:v>4.0717833278559006</c:v>
                </c:pt>
                <c:pt idx="252">
                  <c:v>4.0874079209972392</c:v>
                </c:pt>
                <c:pt idx="253">
                  <c:v>4.1051187449614819</c:v>
                </c:pt>
                <c:pt idx="254">
                  <c:v>4.1217906216282048</c:v>
                </c:pt>
                <c:pt idx="255">
                  <c:v>4.1374230307706057</c:v>
                </c:pt>
                <c:pt idx="256">
                  <c:v>4.1551427158235112</c:v>
                </c:pt>
                <c:pt idx="257">
                  <c:v>4.171822935207075</c:v>
                </c:pt>
                <c:pt idx="258">
                  <c:v>4.1874631681741583</c:v>
                </c:pt>
                <c:pt idx="259">
                  <c:v>4.20414878000126</c:v>
                </c:pt>
                <c:pt idx="260">
                  <c:v>4.2218802936410089</c:v>
                </c:pt>
                <c:pt idx="261">
                  <c:v>4.2375283582681478</c:v>
                </c:pt>
                <c:pt idx="262">
                  <c:v>4.254222326567505</c:v>
                </c:pt>
                <c:pt idx="263">
                  <c:v>4.2719627220161396</c:v>
                </c:pt>
                <c:pt idx="264">
                  <c:v>4.2886624402472107</c:v>
                </c:pt>
                <c:pt idx="265">
                  <c:v>4.304320959296474</c:v>
                </c:pt>
                <c:pt idx="266">
                  <c:v>4.3220702454563433</c:v>
                </c:pt>
                <c:pt idx="267">
                  <c:v>4.3387783342987092</c:v>
                </c:pt>
                <c:pt idx="268">
                  <c:v>4.3544447033364051</c:v>
                </c:pt>
                <c:pt idx="269">
                  <c:v>4.3711582026597586</c:v>
                </c:pt>
                <c:pt idx="270">
                  <c:v>4.3889193569725222</c:v>
                </c:pt>
                <c:pt idx="271">
                  <c:v>4.4045935838733712</c:v>
                </c:pt>
                <c:pt idx="272">
                  <c:v>4.4213154676325415</c:v>
                </c:pt>
                <c:pt idx="273">
                  <c:v>4.4390855334808119</c:v>
                </c:pt>
                <c:pt idx="274">
                  <c:v>4.4558131864210129</c:v>
                </c:pt>
                <c:pt idx="275">
                  <c:v>4.4714979027428017</c:v>
                </c:pt>
                <c:pt idx="276">
                  <c:v>4.4892768890736683</c:v>
                </c:pt>
                <c:pt idx="277">
                  <c:v>4.5060129406597653</c:v>
                </c:pt>
                <c:pt idx="278">
                  <c:v>4.5217055332651857</c:v>
                </c:pt>
                <c:pt idx="279">
                  <c:v>4.5384470134604076</c:v>
                </c:pt>
                <c:pt idx="280">
                  <c:v>4.5562379077090718</c:v>
                </c:pt>
                <c:pt idx="281">
                  <c:v>4.5719383845124666</c:v>
                </c:pt>
                <c:pt idx="282">
                  <c:v>4.5886882772476332</c:v>
                </c:pt>
                <c:pt idx="283">
                  <c:v>4.6064881129079014</c:v>
                </c:pt>
                <c:pt idx="284">
                  <c:v>4.6221964818355472</c:v>
                </c:pt>
                <c:pt idx="285">
                  <c:v>4.638954795569445</c:v>
                </c:pt>
                <c:pt idx="286">
                  <c:v>4.6567635816334736</c:v>
                </c:pt>
                <c:pt idx="287">
                  <c:v>4.6735276897174156</c:v>
                </c:pt>
                <c:pt idx="288">
                  <c:v>4.6892465938277876</c:v>
                </c:pt>
                <c:pt idx="289">
                  <c:v>4.7060161487402077</c:v>
                </c:pt>
                <c:pt idx="290">
                  <c:v>4.7238368826871238</c:v>
                </c:pt>
                <c:pt idx="291">
                  <c:v>4.7395636974629003</c:v>
                </c:pt>
                <c:pt idx="292">
                  <c:v>4.7563416931609588</c:v>
                </c:pt>
                <c:pt idx="293">
                  <c:v>4.7741713985460912</c:v>
                </c:pt>
                <c:pt idx="294">
                  <c:v>4.7909552022149935</c:v>
                </c:pt>
                <c:pt idx="295">
                  <c:v>4.8077418233174196</c:v>
                </c:pt>
                <c:pt idx="296">
                  <c:v>4.8245312627994537</c:v>
                </c:pt>
                <c:pt idx="297">
                  <c:v>4.841323521607614</c:v>
                </c:pt>
                <c:pt idx="298">
                  <c:v>4.8581186006889387</c:v>
                </c:pt>
                <c:pt idx="299">
                  <c:v>4.8738665495511473</c:v>
                </c:pt>
                <c:pt idx="300">
                  <c:v>4.8917172234614865</c:v>
                </c:pt>
                <c:pt idx="301">
                  <c:v>4.9074704647234464</c:v>
                </c:pt>
                <c:pt idx="302">
                  <c:v>4.9242766578451596</c:v>
                </c:pt>
                <c:pt idx="303">
                  <c:v>4.9421363333718231</c:v>
                </c:pt>
                <c:pt idx="304">
                  <c:v>4.9578975199065685</c:v>
                </c:pt>
                <c:pt idx="305">
                  <c:v>4.9747121907464527</c:v>
                </c:pt>
                <c:pt idx="306">
                  <c:v>4.9925808769725677</c:v>
                </c:pt>
                <c:pt idx="307">
                  <c:v>5.0083500167986674</c:v>
                </c:pt>
                <c:pt idx="308">
                  <c:v>5.025173173914065</c:v>
                </c:pt>
                <c:pt idx="309">
                  <c:v>5.0419991616918294</c:v>
                </c:pt>
                <c:pt idx="310">
                  <c:v>5.0588279810846819</c:v>
                </c:pt>
                <c:pt idx="311">
                  <c:v>5.0756596330458628</c:v>
                </c:pt>
                <c:pt idx="312">
                  <c:v>5.0924941185290447</c:v>
                </c:pt>
                <c:pt idx="313">
                  <c:v>5.1103838651211424</c:v>
                </c:pt>
                <c:pt idx="314">
                  <c:v>5.1261715938786532</c:v>
                </c:pt>
                <c:pt idx="315">
                  <c:v>5.1430145856548828</c:v>
                </c:pt>
                <c:pt idx="316">
                  <c:v>5.1609133733230239</c:v>
                </c:pt>
                <c:pt idx="317">
                  <c:v>5.1767090821882995</c:v>
                </c:pt>
                <c:pt idx="318">
                  <c:v>5.1935605888581966</c:v>
                </c:pt>
                <c:pt idx="319">
                  <c:v>5.2104149357394789</c:v>
                </c:pt>
                <c:pt idx="320">
                  <c:v>5.2272721237897271</c:v>
                </c:pt>
                <c:pt idx="321">
                  <c:v>5.2441321539669632</c:v>
                </c:pt>
                <c:pt idx="322">
                  <c:v>5.2609950272297388</c:v>
                </c:pt>
                <c:pt idx="323">
                  <c:v>5.2778607445370431</c:v>
                </c:pt>
                <c:pt idx="324">
                  <c:v>5.2947293068484003</c:v>
                </c:pt>
                <c:pt idx="325">
                  <c:v>5.311600715123781</c:v>
                </c:pt>
                <c:pt idx="326">
                  <c:v>5.3274202459494875</c:v>
                </c:pt>
                <c:pt idx="327">
                  <c:v>5.3453520734089723</c:v>
                </c:pt>
                <c:pt idx="328">
                  <c:v>5.362232025341183</c:v>
                </c:pt>
                <c:pt idx="329">
                  <c:v>5.3791148270822315</c:v>
                </c:pt>
                <c:pt idx="330">
                  <c:v>5.3970559275530281</c:v>
                </c:pt>
                <c:pt idx="331">
                  <c:v>5.4128889838409506</c:v>
                </c:pt>
                <c:pt idx="332">
                  <c:v>5.4297803407849203</c:v>
                </c:pt>
                <c:pt idx="333">
                  <c:v>5.447730534325645</c:v>
                </c:pt>
                <c:pt idx="334">
                  <c:v>5.4635716166215227</c:v>
                </c:pt>
                <c:pt idx="335">
                  <c:v>5.4804715374433597</c:v>
                </c:pt>
                <c:pt idx="336">
                  <c:v>5.4984308332759504</c:v>
                </c:pt>
                <c:pt idx="337">
                  <c:v>5.5142799497208861</c:v>
                </c:pt>
                <c:pt idx="338">
                  <c:v>5.5311884431087392</c:v>
                </c:pt>
                <c:pt idx="339">
                  <c:v>5.5480997959515657</c:v>
                </c:pt>
                <c:pt idx="340">
                  <c:v>5.5650140092166964</c:v>
                </c:pt>
                <c:pt idx="341">
                  <c:v>5.5819310838719067</c:v>
                </c:pt>
                <c:pt idx="342">
                  <c:v>5.5988510208855136</c:v>
                </c:pt>
                <c:pt idx="343">
                  <c:v>5.6157738212262842</c:v>
                </c:pt>
                <c:pt idx="344">
                  <c:v>5.6326994858634842</c:v>
                </c:pt>
                <c:pt idx="345">
                  <c:v>5.6496280157669014</c:v>
                </c:pt>
                <c:pt idx="346">
                  <c:v>5.667617719355686</c:v>
                </c:pt>
                <c:pt idx="347">
                  <c:v>5.6834936752538727</c:v>
                </c:pt>
                <c:pt idx="348">
                  <c:v>5.7004308067794236</c:v>
                </c:pt>
                <c:pt idx="349">
                  <c:v>5.7163119733374312</c:v>
                </c:pt>
                <c:pt idx="350">
                  <c:v>5.7343136782533879</c:v>
                </c:pt>
                <c:pt idx="351">
                  <c:v>5.751259420146738</c:v>
                </c:pt>
                <c:pt idx="352">
                  <c:v>5.7682080341084827</c:v>
                </c:pt>
                <c:pt idx="353">
                  <c:v>5.786219084466274</c:v>
                </c:pt>
                <c:pt idx="354">
                  <c:v>5.8021138821324714</c:v>
                </c:pt>
                <c:pt idx="355">
                  <c:v>5.8190711181436354</c:v>
                </c:pt>
                <c:pt idx="356">
                  <c:v>5.8370913326329505</c:v>
                </c:pt>
                <c:pt idx="357">
                  <c:v>5.8540545013935494</c:v>
                </c:pt>
                <c:pt idx="358">
                  <c:v>5.8699600858777812</c:v>
                </c:pt>
                <c:pt idx="359">
                  <c:v>5.8869288316100201</c:v>
                </c:pt>
                <c:pt idx="360">
                  <c:v>5.9049612794575985</c:v>
                </c:pt>
                <c:pt idx="361">
                  <c:v>5.9208749636682168</c:v>
                </c:pt>
                <c:pt idx="362">
                  <c:v>5.937852351950025</c:v>
                </c:pt>
                <c:pt idx="363">
                  <c:v>5.9558939857219606</c:v>
                </c:pt>
                <c:pt idx="364">
                  <c:v>5.9718157779125196</c:v>
                </c:pt>
                <c:pt idx="365">
                  <c:v>5.9888018175520701</c:v>
                </c:pt>
                <c:pt idx="366">
                  <c:v>6.0068526466119518</c:v>
                </c:pt>
                <c:pt idx="367">
                  <c:v>6.0227825550486624</c:v>
                </c:pt>
                <c:pt idx="368">
                  <c:v>6.0397772548675777</c:v>
                </c:pt>
                <c:pt idx="369">
                  <c:v>6.0567748433756323</c:v>
                </c:pt>
                <c:pt idx="370">
                  <c:v>6.0737753215550301</c:v>
                </c:pt>
                <c:pt idx="371">
                  <c:v>6.0907786903884311</c:v>
                </c:pt>
                <c:pt idx="372">
                  <c:v>6.1077849508590445</c:v>
                </c:pt>
                <c:pt idx="373">
                  <c:v>6.1247941039505305</c:v>
                </c:pt>
                <c:pt idx="374">
                  <c:v>6.1418061506471027</c:v>
                </c:pt>
                <c:pt idx="375">
                  <c:v>6.1588210919334268</c:v>
                </c:pt>
                <c:pt idx="376">
                  <c:v>6.1769026397631803</c:v>
                </c:pt>
                <c:pt idx="377">
                  <c:v>6.1928596622166658</c:v>
                </c:pt>
                <c:pt idx="378">
                  <c:v>6.2098832931854542</c:v>
                </c:pt>
                <c:pt idx="379">
                  <c:v>6.2279740770446059</c:v>
                </c:pt>
                <c:pt idx="380">
                  <c:v>6.2450036873205628</c:v>
                </c:pt>
                <c:pt idx="381">
                  <c:v>6.2609715812425124</c:v>
                </c:pt>
                <c:pt idx="382">
                  <c:v>6.2780068122707871</c:v>
                </c:pt>
                <c:pt idx="383">
                  <c:v>6.296109925523254</c:v>
                </c:pt>
                <c:pt idx="384">
                  <c:v>6.3120859827728193</c:v>
                </c:pt>
                <c:pt idx="385">
                  <c:v>6.3291299242255352</c:v>
                </c:pt>
                <c:pt idx="386">
                  <c:v>6.3472422955573542</c:v>
                </c:pt>
                <c:pt idx="387">
                  <c:v>6.3632265244855422</c:v>
                </c:pt>
                <c:pt idx="388">
                  <c:v>6.3802791852748442</c:v>
                </c:pt>
                <c:pt idx="389">
                  <c:v>6.3984008241601735</c:v>
                </c:pt>
                <c:pt idx="390">
                  <c:v>6.4143932331308147</c:v>
                </c:pt>
                <c:pt idx="391">
                  <c:v>6.4314546221825282</c:v>
                </c:pt>
                <c:pt idx="392">
                  <c:v>6.4485189226409503</c:v>
                </c:pt>
                <c:pt idx="393">
                  <c:v>6.4655861354998612</c:v>
                </c:pt>
                <c:pt idx="394">
                  <c:v>6.4826562617535517</c:v>
                </c:pt>
                <c:pt idx="395">
                  <c:v>6.4997293023968519</c:v>
                </c:pt>
                <c:pt idx="396">
                  <c:v>6.5168052584250624</c:v>
                </c:pt>
                <c:pt idx="397">
                  <c:v>6.5338841308340339</c:v>
                </c:pt>
                <c:pt idx="398">
                  <c:v>6.550965920620083</c:v>
                </c:pt>
                <c:pt idx="399">
                  <c:v>6.5669827490019843</c:v>
                </c:pt>
                <c:pt idx="400">
                  <c:v>6.5851382563113887</c:v>
                </c:pt>
                <c:pt idx="401">
                  <c:v>6.6022288042118555</c:v>
                </c:pt>
                <c:pt idx="402">
                  <c:v>6.6182538460447988</c:v>
                </c:pt>
                <c:pt idx="403">
                  <c:v>6.6374872866460404</c:v>
                </c:pt>
                <c:pt idx="404">
                  <c:v>6.6535179801147439</c:v>
                </c:pt>
                <c:pt idx="405">
                  <c:v>6.6706202194808828</c:v>
                </c:pt>
                <c:pt idx="406">
                  <c:v>6.6887945541631728</c:v>
                </c:pt>
                <c:pt idx="407">
                  <c:v>6.7048334753127934</c:v>
                </c:pt>
                <c:pt idx="408">
                  <c:v>6.7219444937809767</c:v>
                </c:pt>
                <c:pt idx="409">
                  <c:v>6.7401281595511255</c:v>
                </c:pt>
                <c:pt idx="410">
                  <c:v>6.7561753168316541</c:v>
                </c:pt>
                <c:pt idx="411">
                  <c:v>6.7732951234196594</c:v>
                </c:pt>
                <c:pt idx="412">
                  <c:v>6.7904178613872812</c:v>
                </c:pt>
                <c:pt idx="413">
                  <c:v>6.8075435317385828</c:v>
                </c:pt>
                <c:pt idx="414">
                  <c:v>6.8246721354780906</c:v>
                </c:pt>
                <c:pt idx="415">
                  <c:v>6.8418036736108991</c:v>
                </c:pt>
                <c:pt idx="416">
                  <c:v>6.8600091492256876</c:v>
                </c:pt>
                <c:pt idx="417">
                  <c:v>6.8760755570792309</c:v>
                </c:pt>
                <c:pt idx="418">
                  <c:v>6.8932159044274872</c:v>
                </c:pt>
                <c:pt idx="419">
                  <c:v>6.9092876487284851</c:v>
                </c:pt>
                <c:pt idx="420">
                  <c:v>6.9275054153878362</c:v>
                </c:pt>
                <c:pt idx="421">
                  <c:v>6.9446545810157829</c:v>
                </c:pt>
                <c:pt idx="422">
                  <c:v>6.9618066880869858</c:v>
                </c:pt>
                <c:pt idx="423">
                  <c:v>6.980034025927548</c:v>
                </c:pt>
                <c:pt idx="424">
                  <c:v>6.9961197305965213</c:v>
                </c:pt>
                <c:pt idx="425">
                  <c:v>7.0132806680548372</c:v>
                </c:pt>
                <c:pt idx="426">
                  <c:v>7.0315173915025602</c:v>
                </c:pt>
                <c:pt idx="427">
                  <c:v>7.0486844051281246</c:v>
                </c:pt>
                <c:pt idx="428">
                  <c:v>7.0647811573748411</c:v>
                </c:pt>
                <c:pt idx="429">
                  <c:v>7.0830272761003652</c:v>
                </c:pt>
                <c:pt idx="430">
                  <c:v>7.1002031354723076</c:v>
                </c:pt>
                <c:pt idx="431">
                  <c:v>7.1163081833659509</c:v>
                </c:pt>
                <c:pt idx="432">
                  <c:v>7.1334897604622149</c:v>
                </c:pt>
                <c:pt idx="433">
                  <c:v>7.151748421293874</c:v>
                </c:pt>
                <c:pt idx="434">
                  <c:v>7.1678617733893653</c:v>
                </c:pt>
                <c:pt idx="435">
                  <c:v>7.1850522112506674</c:v>
                </c:pt>
                <c:pt idx="436">
                  <c:v>7.2033202899831617</c:v>
                </c:pt>
                <c:pt idx="437">
                  <c:v>7.220516824923763</c:v>
                </c:pt>
                <c:pt idx="438">
                  <c:v>7.2377163175811239</c:v>
                </c:pt>
                <c:pt idx="439">
                  <c:v>7.2549187689728676</c:v>
                </c:pt>
                <c:pt idx="440">
                  <c:v>7.272124180117097</c:v>
                </c:pt>
                <c:pt idx="441">
                  <c:v>7.2893325520324836</c:v>
                </c:pt>
                <c:pt idx="442">
                  <c:v>7.3054680905910887</c:v>
                </c:pt>
                <c:pt idx="443">
                  <c:v>7.3237581822539175</c:v>
                </c:pt>
                <c:pt idx="444">
                  <c:v>7.340975442599909</c:v>
                </c:pt>
                <c:pt idx="445">
                  <c:v>7.3571193168418896</c:v>
                </c:pt>
                <c:pt idx="446">
                  <c:v>7.3754188588661851</c:v>
                </c:pt>
                <c:pt idx="447">
                  <c:v>7.392645016829591</c:v>
                </c:pt>
                <c:pt idx="448">
                  <c:v>7.4087972353719183</c:v>
                </c:pt>
                <c:pt idx="449">
                  <c:v>7.4271062375285997</c:v>
                </c:pt>
                <c:pt idx="450">
                  <c:v>7.4443413023104812</c:v>
                </c:pt>
                <c:pt idx="451">
                  <c:v>7.4615793380789883</c:v>
                </c:pt>
                <c:pt idx="452">
                  <c:v>7.477742695782343</c:v>
                </c:pt>
                <c:pt idx="453">
                  <c:v>7.4960643266742881</c:v>
                </c:pt>
                <c:pt idx="454">
                  <c:v>7.5133112815515819</c:v>
                </c:pt>
                <c:pt idx="455">
                  <c:v>7.5305612115165221</c:v>
                </c:pt>
                <c:pt idx="456">
                  <c:v>7.5478141175956717</c:v>
                </c:pt>
                <c:pt idx="457">
                  <c:v>7.5650700008161671</c:v>
                </c:pt>
                <c:pt idx="458">
                  <c:v>7.5812500960982909</c:v>
                </c:pt>
                <c:pt idx="459">
                  <c:v>7.5995907027922387</c:v>
                </c:pt>
                <c:pt idx="460">
                  <c:v>7.6168555236046975</c:v>
                </c:pt>
                <c:pt idx="461">
                  <c:v>7.6341233256722596</c:v>
                </c:pt>
                <c:pt idx="462">
                  <c:v>7.6503145986115335</c:v>
                </c:pt>
                <c:pt idx="463">
                  <c:v>7.6686678776922728</c:v>
                </c:pt>
                <c:pt idx="464">
                  <c:v>7.6859446297058698</c:v>
                </c:pt>
                <c:pt idx="465">
                  <c:v>7.7021442960281812</c:v>
                </c:pt>
                <c:pt idx="466">
                  <c:v>7.7205070908971507</c:v>
                </c:pt>
                <c:pt idx="467">
                  <c:v>7.7377928021391646</c:v>
                </c:pt>
                <c:pt idx="468">
                  <c:v>7.7550815018559094</c:v>
                </c:pt>
                <c:pt idx="469">
                  <c:v>7.7723731910808755</c:v>
                </c:pt>
                <c:pt idx="470">
                  <c:v>7.7896678708481382</c:v>
                </c:pt>
                <c:pt idx="471">
                  <c:v>7.8069655421922626</c:v>
                </c:pt>
                <c:pt idx="472">
                  <c:v>7.8242662061483976</c:v>
                </c:pt>
                <c:pt idx="473">
                  <c:v>7.8426514417745352</c:v>
                </c:pt>
                <c:pt idx="474">
                  <c:v>7.8588765160398424</c:v>
                </c:pt>
                <c:pt idx="475">
                  <c:v>7.8761861640481019</c:v>
                </c:pt>
                <c:pt idx="476">
                  <c:v>7.8945809486375325</c:v>
                </c:pt>
                <c:pt idx="477">
                  <c:v>7.9108144513760585</c:v>
                </c:pt>
                <c:pt idx="478">
                  <c:v>7.9281330927719242</c:v>
                </c:pt>
                <c:pt idx="479">
                  <c:v>7.9465374362489225</c:v>
                </c:pt>
                <c:pt idx="480">
                  <c:v>7.9627793762219445</c:v>
                </c:pt>
                <c:pt idx="481">
                  <c:v>7.9801070203554829</c:v>
                </c:pt>
                <c:pt idx="482">
                  <c:v>7.9974376674819005</c:v>
                </c:pt>
                <c:pt idx="483">
                  <c:v>8.0147713186422305</c:v>
                </c:pt>
                <c:pt idx="484">
                  <c:v>8.0321079748780964</c:v>
                </c:pt>
                <c:pt idx="485">
                  <c:v>8.0494476372316104</c:v>
                </c:pt>
                <c:pt idx="486">
                  <c:v>8.0678743234610248</c:v>
                </c:pt>
                <c:pt idx="487">
                  <c:v>8.0841359844629217</c:v>
                </c:pt>
                <c:pt idx="488">
                  <c:v>8.101484671427686</c:v>
                </c:pt>
                <c:pt idx="489">
                  <c:v>8.1199209497375708</c:v>
                </c:pt>
                <c:pt idx="490">
                  <c:v>8.1361910772770258</c:v>
                </c:pt>
                <c:pt idx="491">
                  <c:v>8.1535487982518546</c:v>
                </c:pt>
                <c:pt idx="492">
                  <c:v>8.1709095326545143</c:v>
                </c:pt>
                <c:pt idx="493">
                  <c:v>8.1893586159501925</c:v>
                </c:pt>
                <c:pt idx="494">
                  <c:v>8.2067255688534271</c:v>
                </c:pt>
                <c:pt idx="495">
                  <c:v>8.2230098268971936</c:v>
                </c:pt>
                <c:pt idx="496">
                  <c:v>8.2414685256113493</c:v>
                </c:pt>
                <c:pt idx="497">
                  <c:v>8.2588445315629038</c:v>
                </c:pt>
                <c:pt idx="498">
                  <c:v>8.2762235572950225</c:v>
                </c:pt>
                <c:pt idx="499">
                  <c:v>8.2946920820926238</c:v>
                </c:pt>
                <c:pt idx="500">
                  <c:v>8.3109906723006528</c:v>
                </c:pt>
                <c:pt idx="501">
                  <c:v>8.328378763675417</c:v>
                </c:pt>
                <c:pt idx="502">
                  <c:v>8.3468569241727621</c:v>
                </c:pt>
                <c:pt idx="503">
                  <c:v>8.3631640194260388</c:v>
                </c:pt>
                <c:pt idx="504">
                  <c:v>8.3805611859064282</c:v>
                </c:pt>
                <c:pt idx="505">
                  <c:v>8.397961379527489</c:v>
                </c:pt>
                <c:pt idx="506">
                  <c:v>8.4153646013428496</c:v>
                </c:pt>
                <c:pt idx="507">
                  <c:v>8.4327708524066871</c:v>
                </c:pt>
                <c:pt idx="508">
                  <c:v>8.4501801337737561</c:v>
                </c:pt>
                <c:pt idx="509">
                  <c:v>8.4675924464993599</c:v>
                </c:pt>
                <c:pt idx="510">
                  <c:v>8.4850077916393296</c:v>
                </c:pt>
                <c:pt idx="511">
                  <c:v>8.5024261702500485</c:v>
                </c:pt>
                <c:pt idx="512">
                  <c:v>8.5187586561451525</c:v>
                </c:pt>
                <c:pt idx="513">
                  <c:v>8.5372720321121172</c:v>
                </c:pt>
                <c:pt idx="514">
                  <c:v>8.5546995174790208</c:v>
                </c:pt>
                <c:pt idx="515">
                  <c:v>8.5721300405477781</c:v>
                </c:pt>
                <c:pt idx="516">
                  <c:v>8.5895636023775701</c:v>
                </c:pt>
                <c:pt idx="517">
                  <c:v>8.6070002040280986</c:v>
                </c:pt>
                <c:pt idx="518">
                  <c:v>8.624439846559623</c:v>
                </c:pt>
                <c:pt idx="519">
                  <c:v>8.6418825310329872</c:v>
                </c:pt>
                <c:pt idx="520">
                  <c:v>8.659328258509543</c:v>
                </c:pt>
                <c:pt idx="521">
                  <c:v>8.6767770300512499</c:v>
                </c:pt>
                <c:pt idx="522">
                  <c:v>8.6953196863944306</c:v>
                </c:pt>
                <c:pt idx="523">
                  <c:v>8.7116837095805835</c:v>
                </c:pt>
                <c:pt idx="524">
                  <c:v>8.7291416196948681</c:v>
                </c:pt>
                <c:pt idx="525">
                  <c:v>8.7466025781275789</c:v>
                </c:pt>
                <c:pt idx="526">
                  <c:v>8.7651581877053069</c:v>
                </c:pt>
                <c:pt idx="527">
                  <c:v>8.7815336442077463</c:v>
                </c:pt>
                <c:pt idx="528">
                  <c:v>8.7990037539863106</c:v>
                </c:pt>
                <c:pt idx="529">
                  <c:v>8.8164769163455183</c:v>
                </c:pt>
                <c:pt idx="530">
                  <c:v>8.8339531323523417</c:v>
                </c:pt>
                <c:pt idx="531">
                  <c:v>8.8514324030742806</c:v>
                </c:pt>
                <c:pt idx="532">
                  <c:v>8.8700074764719012</c:v>
                </c:pt>
                <c:pt idx="533">
                  <c:v>8.8864001129363235</c:v>
                </c:pt>
                <c:pt idx="534">
                  <c:v>8.9038885542142747</c:v>
                </c:pt>
                <c:pt idx="535">
                  <c:v>8.921380054482988</c:v>
                </c:pt>
                <c:pt idx="536">
                  <c:v>8.9388746148127609</c:v>
                </c:pt>
                <c:pt idx="537">
                  <c:v>8.9563722362744986</c:v>
                </c:pt>
                <c:pt idx="538">
                  <c:v>8.9738729199396108</c:v>
                </c:pt>
                <c:pt idx="539">
                  <c:v>8.9913766668801269</c:v>
                </c:pt>
                <c:pt idx="540">
                  <c:v>9.0088834781685829</c:v>
                </c:pt>
                <c:pt idx="541">
                  <c:v>9.0263933548781328</c:v>
                </c:pt>
                <c:pt idx="542">
                  <c:v>9.0428116492731387</c:v>
                </c:pt>
                <c:pt idx="543">
                  <c:v>9.0614223088557857</c:v>
                </c:pt>
                <c:pt idx="544">
                  <c:v>9.0789413882729786</c:v>
                </c:pt>
                <c:pt idx="545">
                  <c:v>9.0953683131348306</c:v>
                </c:pt>
                <c:pt idx="546">
                  <c:v>9.1139887573409926</c:v>
                </c:pt>
                <c:pt idx="547">
                  <c:v>9.1315170491442803</c:v>
                </c:pt>
                <c:pt idx="548">
                  <c:v>9.1490484138963595</c:v>
                </c:pt>
                <c:pt idx="549">
                  <c:v>9.1676788571904098</c:v>
                </c:pt>
                <c:pt idx="550">
                  <c:v>9.1841203665580018</c:v>
                </c:pt>
                <c:pt idx="551">
                  <c:v>9.2016609566245773</c:v>
                </c:pt>
                <c:pt idx="552">
                  <c:v>9.2203012053613858</c:v>
                </c:pt>
                <c:pt idx="553">
                  <c:v>9.2367513696259653</c:v>
                </c:pt>
                <c:pt idx="554">
                  <c:v>9.2543011947211831</c:v>
                </c:pt>
                <c:pt idx="555">
                  <c:v>9.2718541003206543</c:v>
                </c:pt>
                <c:pt idx="556">
                  <c:v>9.2894100875059902</c:v>
                </c:pt>
                <c:pt idx="557">
                  <c:v>9.3069691573593758</c:v>
                </c:pt>
                <c:pt idx="558">
                  <c:v>9.3245313109635877</c:v>
                </c:pt>
                <c:pt idx="559">
                  <c:v>9.3420965494019761</c:v>
                </c:pt>
                <c:pt idx="560">
                  <c:v>9.3596648737584349</c:v>
                </c:pt>
                <c:pt idx="561">
                  <c:v>9.3772362851174318</c:v>
                </c:pt>
                <c:pt idx="562">
                  <c:v>9.3937122878567649</c:v>
                </c:pt>
                <c:pt idx="563">
                  <c:v>9.4123883731838589</c:v>
                </c:pt>
                <c:pt idx="564">
                  <c:v>9.4299690520631074</c:v>
                </c:pt>
                <c:pt idx="565">
                  <c:v>9.4475528222885288</c:v>
                </c:pt>
                <c:pt idx="566">
                  <c:v>9.4662389665669604</c:v>
                </c:pt>
                <c:pt idx="567">
                  <c:v>9.4827296411278983</c:v>
                </c:pt>
                <c:pt idx="568">
                  <c:v>9.5003226919182246</c:v>
                </c:pt>
                <c:pt idx="569">
                  <c:v>9.5190187003748896</c:v>
                </c:pt>
                <c:pt idx="570">
                  <c:v>9.5355180816855203</c:v>
                </c:pt>
                <c:pt idx="571">
                  <c:v>9.5531204228423441</c:v>
                </c:pt>
                <c:pt idx="572">
                  <c:v>9.5718263058970923</c:v>
                </c:pt>
                <c:pt idx="573">
                  <c:v>9.5883344031562672</c:v>
                </c:pt>
                <c:pt idx="574">
                  <c:v>9.6059460444966902</c:v>
                </c:pt>
                <c:pt idx="575">
                  <c:v>9.6235607880825711</c:v>
                </c:pt>
                <c:pt idx="576">
                  <c:v>9.6422798535053111</c:v>
                </c:pt>
                <c:pt idx="577">
                  <c:v>9.6587995863637328</c:v>
                </c:pt>
                <c:pt idx="578">
                  <c:v>9.6764236432469382</c:v>
                </c:pt>
                <c:pt idx="579">
                  <c:v>9.6951526076450421</c:v>
                </c:pt>
                <c:pt idx="580">
                  <c:v>9.7116810779727452</c:v>
                </c:pt>
                <c:pt idx="581">
                  <c:v>9.7293144580067583</c:v>
                </c:pt>
                <c:pt idx="582">
                  <c:v>9.7480533318552656</c:v>
                </c:pt>
                <c:pt idx="583">
                  <c:v>9.7645905488998253</c:v>
                </c:pt>
                <c:pt idx="584">
                  <c:v>9.7822332619537864</c:v>
                </c:pt>
                <c:pt idx="585">
                  <c:v>9.8009820557444058</c:v>
                </c:pt>
                <c:pt idx="586">
                  <c:v>9.8175280287680931</c:v>
                </c:pt>
                <c:pt idx="587">
                  <c:v>9.8351800847268223</c:v>
                </c:pt>
                <c:pt idx="588">
                  <c:v>9.8528352571864684</c:v>
                </c:pt>
                <c:pt idx="589">
                  <c:v>9.8715972939157695</c:v>
                </c:pt>
                <c:pt idx="590">
                  <c:v>9.8892588976352993</c:v>
                </c:pt>
                <c:pt idx="591">
                  <c:v>9.9058194845803449</c:v>
                </c:pt>
                <c:pt idx="592">
                  <c:v>9.9245914657972349</c:v>
                </c:pt>
                <c:pt idx="593">
                  <c:v>9.9422624324450961</c:v>
                </c:pt>
                <c:pt idx="594">
                  <c:v>9.9588318001406897</c:v>
                </c:pt>
                <c:pt idx="595">
                  <c:v>9.9776137363925734</c:v>
                </c:pt>
                <c:pt idx="596">
                  <c:v>9.9941889630967449</c:v>
                </c:pt>
                <c:pt idx="597">
                  <c:v>10.0118722336637</c:v>
                </c:pt>
                <c:pt idx="598">
                  <c:v>10.029558631764306</c:v>
                </c:pt>
                <c:pt idx="599">
                  <c:v>10.048353857832229</c:v>
                </c:pt>
                <c:pt idx="600">
                  <c:v>10.064940814992973</c:v>
                </c:pt>
                <c:pt idx="601">
                  <c:v>10.08263660233578</c:v>
                </c:pt>
                <c:pt idx="602">
                  <c:v>10.100335521641728</c:v>
                </c:pt>
                <c:pt idx="603">
                  <c:v>10.118037574019652</c:v>
                </c:pt>
                <c:pt idx="604">
                  <c:v>10.135742760578973</c:v>
                </c:pt>
                <c:pt idx="605">
                  <c:v>10.152344220438799</c:v>
                </c:pt>
                <c:pt idx="606">
                  <c:v>10.171162540682516</c:v>
                </c:pt>
                <c:pt idx="607">
                  <c:v>10.188877136448559</c:v>
                </c:pt>
                <c:pt idx="608">
                  <c:v>10.206594870839622</c:v>
                </c:pt>
                <c:pt idx="609">
                  <c:v>10.224315744968116</c:v>
                </c:pt>
                <c:pt idx="610">
                  <c:v>10.242039759947001</c:v>
                </c:pt>
                <c:pt idx="611">
                  <c:v>10.259766916889836</c:v>
                </c:pt>
                <c:pt idx="612">
                  <c:v>10.277497216910803</c:v>
                </c:pt>
                <c:pt idx="613">
                  <c:v>10.295230661124627</c:v>
                </c:pt>
                <c:pt idx="614">
                  <c:v>10.312967250646683</c:v>
                </c:pt>
                <c:pt idx="615">
                  <c:v>10.331815824586123</c:v>
                </c:pt>
                <c:pt idx="616">
                  <c:v>10.349558904831387</c:v>
                </c:pt>
                <c:pt idx="617">
                  <c:v>10.366195902224488</c:v>
                </c:pt>
                <c:pt idx="618">
                  <c:v>10.383945084144726</c:v>
                </c:pt>
                <c:pt idx="619">
                  <c:v>10.402807042404769</c:v>
                </c:pt>
                <c:pt idx="620">
                  <c:v>10.419452901785691</c:v>
                </c:pt>
                <c:pt idx="621">
                  <c:v>10.43721153974484</c:v>
                </c:pt>
                <c:pt idx="622">
                  <c:v>10.456083548726202</c:v>
                </c:pt>
                <c:pt idx="623">
                  <c:v>10.472738279540973</c:v>
                </c:pt>
                <c:pt idx="624">
                  <c:v>10.490506383619962</c:v>
                </c:pt>
                <c:pt idx="625">
                  <c:v>10.509388454039554</c:v>
                </c:pt>
                <c:pt idx="626">
                  <c:v>10.526052065749294</c:v>
                </c:pt>
                <c:pt idx="627">
                  <c:v>10.536051565782628</c:v>
                </c:pt>
              </c:numCache>
            </c:numRef>
          </c:xVal>
          <c:yVal>
            <c:numRef>
              <c:f>CHS_10Jan2016!$O$27:$O$654</c:f>
              <c:numCache>
                <c:formatCode>General</c:formatCode>
                <c:ptCount val="628"/>
                <c:pt idx="0">
                  <c:v>9.0999999999999998E-2</c:v>
                </c:pt>
                <c:pt idx="1">
                  <c:v>9.5999040000000008E-2</c:v>
                </c:pt>
                <c:pt idx="2">
                  <c:v>0.32794751999999999</c:v>
                </c:pt>
                <c:pt idx="3">
                  <c:v>0.44985600000000003</c:v>
                </c:pt>
                <c:pt idx="4">
                  <c:v>0.59671940999999995</c:v>
                </c:pt>
                <c:pt idx="5">
                  <c:v>0.83847142999999991</c:v>
                </c:pt>
                <c:pt idx="6">
                  <c:v>1.1001302100000001</c:v>
                </c:pt>
                <c:pt idx="7">
                  <c:v>1.3926756999999998</c:v>
                </c:pt>
                <c:pt idx="8">
                  <c:v>1.7400663799999998</c:v>
                </c:pt>
                <c:pt idx="9">
                  <c:v>2.1252974400000002</c:v>
                </c:pt>
                <c:pt idx="10">
                  <c:v>2.4834435899999998</c:v>
                </c:pt>
                <c:pt idx="11">
                  <c:v>2.8334875800000003</c:v>
                </c:pt>
                <c:pt idx="12">
                  <c:v>3.2273745800000002</c:v>
                </c:pt>
                <c:pt idx="13">
                  <c:v>3.5801847000000002</c:v>
                </c:pt>
                <c:pt idx="14">
                  <c:v>3.8789539099999999</c:v>
                </c:pt>
                <c:pt idx="15">
                  <c:v>4.2236027399999996</c:v>
                </c:pt>
                <c:pt idx="16">
                  <c:v>4.5371757600000002</c:v>
                </c:pt>
                <c:pt idx="17">
                  <c:v>4.7878080000000001</c:v>
                </c:pt>
                <c:pt idx="18">
                  <c:v>5.0423488000000001</c:v>
                </c:pt>
                <c:pt idx="19">
                  <c:v>5.2858921500000005</c:v>
                </c:pt>
                <c:pt idx="20">
                  <c:v>5.4993416799999997</c:v>
                </c:pt>
                <c:pt idx="21">
                  <c:v>5.6938358400000002</c:v>
                </c:pt>
                <c:pt idx="22">
                  <c:v>5.8484595600000002</c:v>
                </c:pt>
                <c:pt idx="23">
                  <c:v>6.0318145000000003</c:v>
                </c:pt>
                <c:pt idx="24">
                  <c:v>6.1852787200000003</c:v>
                </c:pt>
                <c:pt idx="25">
                  <c:v>6.2849627100000003</c:v>
                </c:pt>
                <c:pt idx="26">
                  <c:v>6.4174212899999992</c:v>
                </c:pt>
                <c:pt idx="27">
                  <c:v>6.5498369900000002</c:v>
                </c:pt>
                <c:pt idx="28">
                  <c:v>6.6254543400000001</c:v>
                </c:pt>
                <c:pt idx="29">
                  <c:v>6.7040337000000001</c:v>
                </c:pt>
                <c:pt idx="30">
                  <c:v>6.8103899600000002</c:v>
                </c:pt>
                <c:pt idx="31">
                  <c:v>6.8800249899999999</c:v>
                </c:pt>
                <c:pt idx="32">
                  <c:v>6.9256871999999996</c:v>
                </c:pt>
                <c:pt idx="33">
                  <c:v>6.9932926799999997</c:v>
                </c:pt>
                <c:pt idx="34">
                  <c:v>7.0696882500000005</c:v>
                </c:pt>
                <c:pt idx="35">
                  <c:v>7.1083347300000002</c:v>
                </c:pt>
                <c:pt idx="36">
                  <c:v>7.1449795499999995</c:v>
                </c:pt>
                <c:pt idx="37">
                  <c:v>7.1905606400000002</c:v>
                </c:pt>
                <c:pt idx="38">
                  <c:v>7.2490501200000006</c:v>
                </c:pt>
                <c:pt idx="39">
                  <c:v>7.2747932399999993</c:v>
                </c:pt>
                <c:pt idx="40">
                  <c:v>7.2864682799999994</c:v>
                </c:pt>
                <c:pt idx="41">
                  <c:v>7.3478938499999993</c:v>
                </c:pt>
                <c:pt idx="42">
                  <c:v>7.38751728</c:v>
                </c:pt>
                <c:pt idx="43">
                  <c:v>7.3754010000000001</c:v>
                </c:pt>
                <c:pt idx="44">
                  <c:v>7.4247893999999999</c:v>
                </c:pt>
                <c:pt idx="45">
                  <c:v>7.4673599999999993</c:v>
                </c:pt>
                <c:pt idx="46">
                  <c:v>7.4621854399999998</c:v>
                </c:pt>
                <c:pt idx="47">
                  <c:v>7.4917559599999999</c:v>
                </c:pt>
                <c:pt idx="48">
                  <c:v>7.5282641999999997</c:v>
                </c:pt>
                <c:pt idx="49">
                  <c:v>7.5419359999999998</c:v>
                </c:pt>
                <c:pt idx="50">
                  <c:v>7.5605640000000003</c:v>
                </c:pt>
                <c:pt idx="51">
                  <c:v>7.5702572400000001</c:v>
                </c:pt>
                <c:pt idx="52">
                  <c:v>7.61168712</c:v>
                </c:pt>
                <c:pt idx="53">
                  <c:v>7.6719459199999998</c:v>
                </c:pt>
                <c:pt idx="54">
                  <c:v>7.61418924</c:v>
                </c:pt>
                <c:pt idx="55">
                  <c:v>7.6446854000000002</c:v>
                </c:pt>
                <c:pt idx="56">
                  <c:v>7.68904868</c:v>
                </c:pt>
                <c:pt idx="57">
                  <c:v>7.6788878399999998</c:v>
                </c:pt>
                <c:pt idx="58">
                  <c:v>7.67863908</c:v>
                </c:pt>
                <c:pt idx="59">
                  <c:v>7.7279279999999995</c:v>
                </c:pt>
                <c:pt idx="60">
                  <c:v>7.7355954000000002</c:v>
                </c:pt>
                <c:pt idx="61">
                  <c:v>7.7244415600000007</c:v>
                </c:pt>
                <c:pt idx="62">
                  <c:v>7.7548826800000006</c:v>
                </c:pt>
                <c:pt idx="63">
                  <c:v>7.7823432000000006</c:v>
                </c:pt>
                <c:pt idx="64">
                  <c:v>7.7771257599999997</c:v>
                </c:pt>
                <c:pt idx="65">
                  <c:v>7.790715800000001</c:v>
                </c:pt>
                <c:pt idx="66">
                  <c:v>7.8063592000000002</c:v>
                </c:pt>
                <c:pt idx="67">
                  <c:v>7.8307447200000002</c:v>
                </c:pt>
                <c:pt idx="68">
                  <c:v>7.8354143999999994</c:v>
                </c:pt>
                <c:pt idx="69">
                  <c:v>7.8223563600000006</c:v>
                </c:pt>
                <c:pt idx="70">
                  <c:v>7.8635389999999994</c:v>
                </c:pt>
                <c:pt idx="71">
                  <c:v>7.8820436400000009</c:v>
                </c:pt>
                <c:pt idx="72">
                  <c:v>7.8531646699999991</c:v>
                </c:pt>
                <c:pt idx="73">
                  <c:v>7.8834469999999994</c:v>
                </c:pt>
                <c:pt idx="74">
                  <c:v>7.9226937600000005</c:v>
                </c:pt>
                <c:pt idx="75">
                  <c:v>7.9106210500000014</c:v>
                </c:pt>
                <c:pt idx="76">
                  <c:v>7.9113163499999999</c:v>
                </c:pt>
                <c:pt idx="77">
                  <c:v>7.9445309599999998</c:v>
                </c:pt>
                <c:pt idx="78">
                  <c:v>7.94628785</c:v>
                </c:pt>
                <c:pt idx="79">
                  <c:v>7.9489509299999987</c:v>
                </c:pt>
                <c:pt idx="80">
                  <c:v>7.9594314000000006</c:v>
                </c:pt>
                <c:pt idx="81">
                  <c:v>7.9857843600000002</c:v>
                </c:pt>
                <c:pt idx="82">
                  <c:v>7.9944419100000008</c:v>
                </c:pt>
                <c:pt idx="83">
                  <c:v>7.9871435599999998</c:v>
                </c:pt>
                <c:pt idx="84">
                  <c:v>7.9947295199999999</c:v>
                </c:pt>
                <c:pt idx="85">
                  <c:v>8.0299373999999997</c:v>
                </c:pt>
                <c:pt idx="86">
                  <c:v>8.0218114000000007</c:v>
                </c:pt>
                <c:pt idx="87">
                  <c:v>8.0046484800000002</c:v>
                </c:pt>
                <c:pt idx="88">
                  <c:v>8.0526559200000012</c:v>
                </c:pt>
                <c:pt idx="89">
                  <c:v>8.0593187799999999</c:v>
                </c:pt>
                <c:pt idx="90">
                  <c:v>8.0352557999999998</c:v>
                </c:pt>
                <c:pt idx="91">
                  <c:v>8.0625351999999992</c:v>
                </c:pt>
                <c:pt idx="92">
                  <c:v>8.0839744699999994</c:v>
                </c:pt>
                <c:pt idx="93">
                  <c:v>8.068785479999999</c:v>
                </c:pt>
                <c:pt idx="94">
                  <c:v>8.0871784400000006</c:v>
                </c:pt>
                <c:pt idx="95">
                  <c:v>8.0948121799999999</c:v>
                </c:pt>
                <c:pt idx="96">
                  <c:v>8.1131943</c:v>
                </c:pt>
                <c:pt idx="97">
                  <c:v>8.1167996700000007</c:v>
                </c:pt>
                <c:pt idx="98">
                  <c:v>8.1066200199999994</c:v>
                </c:pt>
                <c:pt idx="99">
                  <c:v>8.1446773799999992</c:v>
                </c:pt>
                <c:pt idx="100">
                  <c:v>8.156148270000001</c:v>
                </c:pt>
                <c:pt idx="101">
                  <c:v>8.1282529999999991</c:v>
                </c:pt>
                <c:pt idx="102">
                  <c:v>8.15251254</c:v>
                </c:pt>
                <c:pt idx="103">
                  <c:v>8.1876680200000003</c:v>
                </c:pt>
                <c:pt idx="104">
                  <c:v>8.1655981400000002</c:v>
                </c:pt>
                <c:pt idx="105">
                  <c:v>8.1623030000000014</c:v>
                </c:pt>
                <c:pt idx="106">
                  <c:v>8.1974386199999998</c:v>
                </c:pt>
                <c:pt idx="107">
                  <c:v>8.1979875100000008</c:v>
                </c:pt>
                <c:pt idx="108">
                  <c:v>8.1878069</c:v>
                </c:pt>
                <c:pt idx="109">
                  <c:v>8.2042474400000014</c:v>
                </c:pt>
                <c:pt idx="110">
                  <c:v>8.2273935299999987</c:v>
                </c:pt>
                <c:pt idx="111">
                  <c:v>8.2260538499999996</c:v>
                </c:pt>
                <c:pt idx="112">
                  <c:v>8.2287271000000004</c:v>
                </c:pt>
                <c:pt idx="113">
                  <c:v>8.23622604</c:v>
                </c:pt>
                <c:pt idx="114">
                  <c:v>8.2613136100000002</c:v>
                </c:pt>
                <c:pt idx="115">
                  <c:v>8.2541607399999997</c:v>
                </c:pt>
                <c:pt idx="116">
                  <c:v>8.2322846199999997</c:v>
                </c:pt>
                <c:pt idx="117">
                  <c:v>8.2848415000000006</c:v>
                </c:pt>
                <c:pt idx="118">
                  <c:v>8.2903603199999996</c:v>
                </c:pt>
                <c:pt idx="119">
                  <c:v>8.2585920599999998</c:v>
                </c:pt>
                <c:pt idx="120">
                  <c:v>8.2896190000000001</c:v>
                </c:pt>
                <c:pt idx="121">
                  <c:v>8.3176927999999997</c:v>
                </c:pt>
                <c:pt idx="122">
                  <c:v>8.3035869000000009</c:v>
                </c:pt>
                <c:pt idx="123">
                  <c:v>8.3110570400000015</c:v>
                </c:pt>
                <c:pt idx="124">
                  <c:v>8.3244065799999998</c:v>
                </c:pt>
                <c:pt idx="125">
                  <c:v>8.3367711</c:v>
                </c:pt>
                <c:pt idx="126">
                  <c:v>8.34529605</c:v>
                </c:pt>
                <c:pt idx="127">
                  <c:v>8.3350293999999998</c:v>
                </c:pt>
                <c:pt idx="128">
                  <c:v>8.3669796000000005</c:v>
                </c:pt>
                <c:pt idx="129">
                  <c:v>8.3745149099999985</c:v>
                </c:pt>
                <c:pt idx="130">
                  <c:v>8.3524937599999998</c:v>
                </c:pt>
                <c:pt idx="131">
                  <c:v>8.3736522600000001</c:v>
                </c:pt>
                <c:pt idx="132">
                  <c:v>8.4076175699999993</c:v>
                </c:pt>
                <c:pt idx="133">
                  <c:v>8.3944104999999993</c:v>
                </c:pt>
                <c:pt idx="134">
                  <c:v>8.3822719199999991</c:v>
                </c:pt>
                <c:pt idx="135">
                  <c:v>8.4240470400000014</c:v>
                </c:pt>
                <c:pt idx="136">
                  <c:v>8.4275621099999984</c:v>
                </c:pt>
                <c:pt idx="137">
                  <c:v>8.401640399999998</c:v>
                </c:pt>
                <c:pt idx="138">
                  <c:v>8.428718550000001</c:v>
                </c:pt>
                <c:pt idx="139">
                  <c:v>8.4449436500000008</c:v>
                </c:pt>
                <c:pt idx="140">
                  <c:v>8.4424978800000012</c:v>
                </c:pt>
                <c:pt idx="141">
                  <c:v>8.4519571500000001</c:v>
                </c:pt>
                <c:pt idx="142">
                  <c:v>8.4564390100000004</c:v>
                </c:pt>
                <c:pt idx="143">
                  <c:v>8.4745151399999994</c:v>
                </c:pt>
                <c:pt idx="144">
                  <c:v>8.4868951500000005</c:v>
                </c:pt>
                <c:pt idx="145">
                  <c:v>8.4669419799999996</c:v>
                </c:pt>
                <c:pt idx="146">
                  <c:v>8.5075608299999992</c:v>
                </c:pt>
                <c:pt idx="147">
                  <c:v>8.5207308000000008</c:v>
                </c:pt>
                <c:pt idx="148">
                  <c:v>8.48524295</c:v>
                </c:pt>
                <c:pt idx="149">
                  <c:v>8.5111916300000008</c:v>
                </c:pt>
                <c:pt idx="150">
                  <c:v>8.5439649600000003</c:v>
                </c:pt>
                <c:pt idx="151">
                  <c:v>8.5230432399999998</c:v>
                </c:pt>
                <c:pt idx="152">
                  <c:v>8.5353088600000007</c:v>
                </c:pt>
                <c:pt idx="153">
                  <c:v>8.5544879199999997</c:v>
                </c:pt>
                <c:pt idx="154">
                  <c:v>8.5578754799999999</c:v>
                </c:pt>
                <c:pt idx="155">
                  <c:v>8.5574473900000001</c:v>
                </c:pt>
                <c:pt idx="156">
                  <c:v>8.5561314399999997</c:v>
                </c:pt>
                <c:pt idx="157">
                  <c:v>8.5809680000000004</c:v>
                </c:pt>
                <c:pt idx="158">
                  <c:v>8.5980840500000006</c:v>
                </c:pt>
                <c:pt idx="159">
                  <c:v>8.5801895999999989</c:v>
                </c:pt>
                <c:pt idx="160">
                  <c:v>8.5923380800000011</c:v>
                </c:pt>
                <c:pt idx="161">
                  <c:v>8.6221105599999994</c:v>
                </c:pt>
                <c:pt idx="162">
                  <c:v>8.6051942400000012</c:v>
                </c:pt>
                <c:pt idx="163">
                  <c:v>8.6018328000000004</c:v>
                </c:pt>
                <c:pt idx="164">
                  <c:v>8.6413279999999997</c:v>
                </c:pt>
                <c:pt idx="165">
                  <c:v>8.645751520000001</c:v>
                </c:pt>
                <c:pt idx="166">
                  <c:v>8.6190153600000006</c:v>
                </c:pt>
                <c:pt idx="167">
                  <c:v>8.6526457600000004</c:v>
                </c:pt>
                <c:pt idx="168">
                  <c:v>8.6784777599999998</c:v>
                </c:pt>
                <c:pt idx="169">
                  <c:v>8.6634263999999988</c:v>
                </c:pt>
                <c:pt idx="170">
                  <c:v>8.6765976800000004</c:v>
                </c:pt>
                <c:pt idx="171">
                  <c:v>8.6897641599999993</c:v>
                </c:pt>
                <c:pt idx="172">
                  <c:v>8.7048712800000008</c:v>
                </c:pt>
                <c:pt idx="173">
                  <c:v>8.7131650399999998</c:v>
                </c:pt>
                <c:pt idx="174">
                  <c:v>8.6990903999999993</c:v>
                </c:pt>
                <c:pt idx="175">
                  <c:v>8.7365486400000005</c:v>
                </c:pt>
                <c:pt idx="176">
                  <c:v>8.7497820900000001</c:v>
                </c:pt>
                <c:pt idx="177">
                  <c:v>8.71909432</c:v>
                </c:pt>
                <c:pt idx="178">
                  <c:v>8.7429247199999995</c:v>
                </c:pt>
                <c:pt idx="179">
                  <c:v>8.7775247400000005</c:v>
                </c:pt>
                <c:pt idx="180">
                  <c:v>8.7526744000000001</c:v>
                </c:pt>
                <c:pt idx="181">
                  <c:v>8.7560892000000017</c:v>
                </c:pt>
                <c:pt idx="182">
                  <c:v>8.7877553699999993</c:v>
                </c:pt>
                <c:pt idx="183">
                  <c:v>8.7901008800000007</c:v>
                </c:pt>
                <c:pt idx="184">
                  <c:v>8.7857400000000005</c:v>
                </c:pt>
                <c:pt idx="185">
                  <c:v>8.7940890000000014</c:v>
                </c:pt>
                <c:pt idx="186">
                  <c:v>8.8189335</c:v>
                </c:pt>
                <c:pt idx="187">
                  <c:v>8.82612168</c:v>
                </c:pt>
                <c:pt idx="188">
                  <c:v>8.8188452999999996</c:v>
                </c:pt>
                <c:pt idx="189">
                  <c:v>8.8290310200000004</c:v>
                </c:pt>
                <c:pt idx="190">
                  <c:v>8.8653988500000001</c:v>
                </c:pt>
                <c:pt idx="191">
                  <c:v>8.8600575300000006</c:v>
                </c:pt>
                <c:pt idx="192">
                  <c:v>8.8440526599999991</c:v>
                </c:pt>
                <c:pt idx="193">
                  <c:v>8.8861231200000006</c:v>
                </c:pt>
                <c:pt idx="194">
                  <c:v>8.8944401699999993</c:v>
                </c:pt>
                <c:pt idx="195">
                  <c:v>8.8648693999999999</c:v>
                </c:pt>
                <c:pt idx="196">
                  <c:v>8.8993465</c:v>
                </c:pt>
                <c:pt idx="197">
                  <c:v>8.9258782199999995</c:v>
                </c:pt>
                <c:pt idx="198">
                  <c:v>8.9108439999999991</c:v>
                </c:pt>
                <c:pt idx="199">
                  <c:v>8.9191482000000022</c:v>
                </c:pt>
                <c:pt idx="200">
                  <c:v>8.9379157500000002</c:v>
                </c:pt>
                <c:pt idx="201">
                  <c:v>8.9441835100000002</c:v>
                </c:pt>
                <c:pt idx="202">
                  <c:v>8.9572242199999987</c:v>
                </c:pt>
                <c:pt idx="203">
                  <c:v>8.9422871999999991</c:v>
                </c:pt>
                <c:pt idx="204">
                  <c:v>8.9794207999999998</c:v>
                </c:pt>
                <c:pt idx="205">
                  <c:v>8.9972850000000015</c:v>
                </c:pt>
                <c:pt idx="206">
                  <c:v>8.9717075000000008</c:v>
                </c:pt>
                <c:pt idx="207">
                  <c:v>8.9846377000000004</c:v>
                </c:pt>
                <c:pt idx="208">
                  <c:v>9.020956420000001</c:v>
                </c:pt>
                <c:pt idx="209">
                  <c:v>9.0010942000000007</c:v>
                </c:pt>
                <c:pt idx="210">
                  <c:v>9.0043447499999996</c:v>
                </c:pt>
                <c:pt idx="211">
                  <c:v>9.0425740000000001</c:v>
                </c:pt>
                <c:pt idx="212">
                  <c:v>9.0391443599999999</c:v>
                </c:pt>
                <c:pt idx="213">
                  <c:v>9.0270197400000001</c:v>
                </c:pt>
                <c:pt idx="214">
                  <c:v>9.05441173</c:v>
                </c:pt>
                <c:pt idx="215">
                  <c:v>9.0742546999999991</c:v>
                </c:pt>
                <c:pt idx="216">
                  <c:v>9.0756485999999992</c:v>
                </c:pt>
                <c:pt idx="217">
                  <c:v>9.0779130599999984</c:v>
                </c:pt>
                <c:pt idx="218">
                  <c:v>9.0871219400000012</c:v>
                </c:pt>
                <c:pt idx="219">
                  <c:v>9.1126420200000009</c:v>
                </c:pt>
                <c:pt idx="220">
                  <c:v>9.1120020999999998</c:v>
                </c:pt>
                <c:pt idx="221">
                  <c:v>9.0990070000000003</c:v>
                </c:pt>
                <c:pt idx="222">
                  <c:v>9.141876240000002</c:v>
                </c:pt>
                <c:pt idx="223">
                  <c:v>9.14605274</c:v>
                </c:pt>
                <c:pt idx="224">
                  <c:v>9.1205199400000012</c:v>
                </c:pt>
                <c:pt idx="225">
                  <c:v>9.1546844400000005</c:v>
                </c:pt>
                <c:pt idx="226">
                  <c:v>9.1811242999999987</c:v>
                </c:pt>
                <c:pt idx="227">
                  <c:v>9.1651415199999988</c:v>
                </c:pt>
                <c:pt idx="228">
                  <c:v>9.1742218199999996</c:v>
                </c:pt>
                <c:pt idx="229">
                  <c:v>9.2016073800000004</c:v>
                </c:pt>
                <c:pt idx="230">
                  <c:v>9.2019109500000003</c:v>
                </c:pt>
                <c:pt idx="231">
                  <c:v>9.2024049000000012</c:v>
                </c:pt>
                <c:pt idx="232">
                  <c:v>9.1960607200000002</c:v>
                </c:pt>
                <c:pt idx="233">
                  <c:v>9.2310304199999997</c:v>
                </c:pt>
                <c:pt idx="234">
                  <c:v>9.2440348200000013</c:v>
                </c:pt>
                <c:pt idx="235">
                  <c:v>9.2261334399999999</c:v>
                </c:pt>
                <c:pt idx="236">
                  <c:v>9.2409625000000002</c:v>
                </c:pt>
                <c:pt idx="237">
                  <c:v>9.2769576000000011</c:v>
                </c:pt>
                <c:pt idx="238">
                  <c:v>9.2619446799999992</c:v>
                </c:pt>
                <c:pt idx="239">
                  <c:v>9.2517463400000004</c:v>
                </c:pt>
                <c:pt idx="240">
                  <c:v>9.29541504</c:v>
                </c:pt>
                <c:pt idx="241">
                  <c:v>9.3025240999999994</c:v>
                </c:pt>
                <c:pt idx="242">
                  <c:v>9.2807840799999983</c:v>
                </c:pt>
                <c:pt idx="243">
                  <c:v>9.3119266800000009</c:v>
                </c:pt>
                <c:pt idx="244">
                  <c:v>9.3315237599999996</c:v>
                </c:pt>
                <c:pt idx="245">
                  <c:v>9.3232430600000011</c:v>
                </c:pt>
                <c:pt idx="246">
                  <c:v>9.3352406500000011</c:v>
                </c:pt>
                <c:pt idx="247">
                  <c:v>9.3422357600000012</c:v>
                </c:pt>
                <c:pt idx="248">
                  <c:v>9.3618126799999999</c:v>
                </c:pt>
                <c:pt idx="249">
                  <c:v>9.3680342200000002</c:v>
                </c:pt>
                <c:pt idx="250">
                  <c:v>9.3510118799999997</c:v>
                </c:pt>
                <c:pt idx="251">
                  <c:v>9.3916982000000004</c:v>
                </c:pt>
                <c:pt idx="252">
                  <c:v>9.4075100000000003</c:v>
                </c:pt>
                <c:pt idx="253">
                  <c:v>9.3760908199999999</c:v>
                </c:pt>
                <c:pt idx="254">
                  <c:v>9.4061952400000006</c:v>
                </c:pt>
                <c:pt idx="255">
                  <c:v>9.4344685100000003</c:v>
                </c:pt>
                <c:pt idx="256">
                  <c:v>9.4241632000000006</c:v>
                </c:pt>
                <c:pt idx="257">
                  <c:v>9.4302644799999999</c:v>
                </c:pt>
                <c:pt idx="258">
                  <c:v>9.4556413999999993</c:v>
                </c:pt>
                <c:pt idx="259">
                  <c:v>9.4578991200000004</c:v>
                </c:pt>
                <c:pt idx="260">
                  <c:v>9.4629328600000004</c:v>
                </c:pt>
                <c:pt idx="261">
                  <c:v>9.4700788000000014</c:v>
                </c:pt>
                <c:pt idx="262">
                  <c:v>9.4934151000000018</c:v>
                </c:pt>
                <c:pt idx="263">
                  <c:v>9.4993965199999995</c:v>
                </c:pt>
                <c:pt idx="264">
                  <c:v>9.4920621599999997</c:v>
                </c:pt>
                <c:pt idx="265">
                  <c:v>9.5011125300000003</c:v>
                </c:pt>
                <c:pt idx="266">
                  <c:v>9.5377343000000003</c:v>
                </c:pt>
                <c:pt idx="267">
                  <c:v>9.5303956199999984</c:v>
                </c:pt>
                <c:pt idx="268">
                  <c:v>9.5145418199999998</c:v>
                </c:pt>
                <c:pt idx="269">
                  <c:v>9.5560270900000006</c:v>
                </c:pt>
                <c:pt idx="270">
                  <c:v>9.5648576399999996</c:v>
                </c:pt>
                <c:pt idx="271">
                  <c:v>9.5365650599999991</c:v>
                </c:pt>
                <c:pt idx="272">
                  <c:v>9.5694135000000013</c:v>
                </c:pt>
                <c:pt idx="273">
                  <c:v>9.5916276599999986</c:v>
                </c:pt>
                <c:pt idx="274">
                  <c:v>9.5833283999999992</c:v>
                </c:pt>
                <c:pt idx="275">
                  <c:v>9.5971257199999993</c:v>
                </c:pt>
                <c:pt idx="276">
                  <c:v>9.6040244999999995</c:v>
                </c:pt>
                <c:pt idx="277">
                  <c:v>9.6148445200000001</c:v>
                </c:pt>
                <c:pt idx="278">
                  <c:v>9.6209821400000006</c:v>
                </c:pt>
                <c:pt idx="279">
                  <c:v>9.6117265399999994</c:v>
                </c:pt>
                <c:pt idx="280">
                  <c:v>9.6511014600000014</c:v>
                </c:pt>
                <c:pt idx="281">
                  <c:v>9.6658265800000009</c:v>
                </c:pt>
                <c:pt idx="282">
                  <c:v>9.6412840999999982</c:v>
                </c:pt>
                <c:pt idx="283">
                  <c:v>9.6682175200000007</c:v>
                </c:pt>
                <c:pt idx="284">
                  <c:v>9.7001179700000009</c:v>
                </c:pt>
                <c:pt idx="285">
                  <c:v>9.6851271499999996</c:v>
                </c:pt>
                <c:pt idx="286">
                  <c:v>9.6834024999999997</c:v>
                </c:pt>
                <c:pt idx="287">
                  <c:v>9.7209072399999989</c:v>
                </c:pt>
                <c:pt idx="288">
                  <c:v>9.7193793399999997</c:v>
                </c:pt>
                <c:pt idx="289">
                  <c:v>9.7101173400000018</c:v>
                </c:pt>
                <c:pt idx="290">
                  <c:v>9.7207872600000016</c:v>
                </c:pt>
                <c:pt idx="291">
                  <c:v>9.7488236199999996</c:v>
                </c:pt>
                <c:pt idx="292">
                  <c:v>9.7471880999999989</c:v>
                </c:pt>
                <c:pt idx="293">
                  <c:v>9.7473571200000002</c:v>
                </c:pt>
                <c:pt idx="294">
                  <c:v>9.7562066999999999</c:v>
                </c:pt>
                <c:pt idx="295">
                  <c:v>9.7793486600000001</c:v>
                </c:pt>
                <c:pt idx="296">
                  <c:v>9.7777068999999983</c:v>
                </c:pt>
                <c:pt idx="297">
                  <c:v>9.7655849999999997</c:v>
                </c:pt>
                <c:pt idx="298">
                  <c:v>9.8049059399999994</c:v>
                </c:pt>
                <c:pt idx="299">
                  <c:v>9.8157435799999995</c:v>
                </c:pt>
                <c:pt idx="300">
                  <c:v>9.7806624600000003</c:v>
                </c:pt>
                <c:pt idx="301">
                  <c:v>9.8076851099999995</c:v>
                </c:pt>
                <c:pt idx="302">
                  <c:v>9.8355474000000012</c:v>
                </c:pt>
                <c:pt idx="303">
                  <c:v>9.8233213799999994</c:v>
                </c:pt>
                <c:pt idx="304">
                  <c:v>9.8341444199999994</c:v>
                </c:pt>
                <c:pt idx="305">
                  <c:v>9.8524718500000006</c:v>
                </c:pt>
                <c:pt idx="306">
                  <c:v>9.8573706000000012</c:v>
                </c:pt>
                <c:pt idx="307">
                  <c:v>9.8710347000000009</c:v>
                </c:pt>
                <c:pt idx="308">
                  <c:v>9.8617662999999993</c:v>
                </c:pt>
                <c:pt idx="309">
                  <c:v>9.8933861499999995</c:v>
                </c:pt>
                <c:pt idx="310">
                  <c:v>9.9097840799999997</c:v>
                </c:pt>
                <c:pt idx="311">
                  <c:v>9.8862545099999988</c:v>
                </c:pt>
                <c:pt idx="312">
                  <c:v>9.9083491000000006</c:v>
                </c:pt>
                <c:pt idx="313">
                  <c:v>9.9436336999999995</c:v>
                </c:pt>
                <c:pt idx="314">
                  <c:v>9.9278134999999992</c:v>
                </c:pt>
                <c:pt idx="315">
                  <c:v>9.9185425400000007</c:v>
                </c:pt>
                <c:pt idx="316">
                  <c:v>9.9604535999999992</c:v>
                </c:pt>
                <c:pt idx="317">
                  <c:v>9.9579308500000003</c:v>
                </c:pt>
                <c:pt idx="318">
                  <c:v>9.9420120799999996</c:v>
                </c:pt>
                <c:pt idx="319">
                  <c:v>9.9669150000000002</c:v>
                </c:pt>
                <c:pt idx="320">
                  <c:v>9.9908598899999994</c:v>
                </c:pt>
                <c:pt idx="321">
                  <c:v>9.9872777500000005</c:v>
                </c:pt>
                <c:pt idx="322">
                  <c:v>9.99318375</c:v>
                </c:pt>
                <c:pt idx="323">
                  <c:v>9.9952928300000004</c:v>
                </c:pt>
                <c:pt idx="324">
                  <c:v>10.015420800000001</c:v>
                </c:pt>
                <c:pt idx="325">
                  <c:v>10.01657601</c:v>
                </c:pt>
                <c:pt idx="326">
                  <c:v>10.012147199999999</c:v>
                </c:pt>
                <c:pt idx="327">
                  <c:v>10.049217950000001</c:v>
                </c:pt>
                <c:pt idx="328">
                  <c:v>10.062686430000001</c:v>
                </c:pt>
                <c:pt idx="329">
                  <c:v>10.031611180000001</c:v>
                </c:pt>
                <c:pt idx="330">
                  <c:v>10.05634044</c:v>
                </c:pt>
                <c:pt idx="331">
                  <c:v>10.08979881</c:v>
                </c:pt>
                <c:pt idx="332">
                  <c:v>10.077676</c:v>
                </c:pt>
                <c:pt idx="333">
                  <c:v>10.078708140000002</c:v>
                </c:pt>
                <c:pt idx="334">
                  <c:v>10.10456976</c:v>
                </c:pt>
                <c:pt idx="335">
                  <c:v>10.104755579999999</c:v>
                </c:pt>
                <c:pt idx="336">
                  <c:v>10.102941</c:v>
                </c:pt>
                <c:pt idx="337">
                  <c:v>10.1108034</c:v>
                </c:pt>
                <c:pt idx="338">
                  <c:v>10.1336949</c:v>
                </c:pt>
                <c:pt idx="339">
                  <c:v>10.146171750000001</c:v>
                </c:pt>
                <c:pt idx="340">
                  <c:v>10.132159439999999</c:v>
                </c:pt>
                <c:pt idx="341">
                  <c:v>10.143685460000002</c:v>
                </c:pt>
                <c:pt idx="342">
                  <c:v>10.175063549999999</c:v>
                </c:pt>
                <c:pt idx="343">
                  <c:v>10.16388789</c:v>
                </c:pt>
                <c:pt idx="344">
                  <c:v>10.15555112</c:v>
                </c:pt>
                <c:pt idx="345">
                  <c:v>10.20297572</c:v>
                </c:pt>
                <c:pt idx="346">
                  <c:v>10.2011404</c:v>
                </c:pt>
                <c:pt idx="347">
                  <c:v>10.1711785</c:v>
                </c:pt>
                <c:pt idx="348">
                  <c:v>10.19118151</c:v>
                </c:pt>
                <c:pt idx="349">
                  <c:v>10.220729679999998</c:v>
                </c:pt>
                <c:pt idx="350">
                  <c:v>10.21416859</c:v>
                </c:pt>
                <c:pt idx="351">
                  <c:v>10.226599520000001</c:v>
                </c:pt>
                <c:pt idx="352">
                  <c:v>10.236193799999999</c:v>
                </c:pt>
                <c:pt idx="353">
                  <c:v>10.25133836</c:v>
                </c:pt>
                <c:pt idx="354">
                  <c:v>10.25631447</c:v>
                </c:pt>
                <c:pt idx="355">
                  <c:v>10.252688490000001</c:v>
                </c:pt>
                <c:pt idx="356">
                  <c:v>10.279140100000001</c:v>
                </c:pt>
                <c:pt idx="357">
                  <c:v>10.293429959999999</c:v>
                </c:pt>
                <c:pt idx="358">
                  <c:v>10.2691611</c:v>
                </c:pt>
                <c:pt idx="359">
                  <c:v>10.286275300000002</c:v>
                </c:pt>
                <c:pt idx="360">
                  <c:v>10.320241680000001</c:v>
                </c:pt>
                <c:pt idx="361">
                  <c:v>10.30069179</c:v>
                </c:pt>
                <c:pt idx="362">
                  <c:v>10.298943150000001</c:v>
                </c:pt>
                <c:pt idx="363">
                  <c:v>10.33477242</c:v>
                </c:pt>
                <c:pt idx="364">
                  <c:v>10.331243010000001</c:v>
                </c:pt>
                <c:pt idx="365">
                  <c:v>10.32383707</c:v>
                </c:pt>
                <c:pt idx="366">
                  <c:v>10.3379826</c:v>
                </c:pt>
                <c:pt idx="367">
                  <c:v>10.3645824</c:v>
                </c:pt>
                <c:pt idx="368">
                  <c:v>10.371293629999998</c:v>
                </c:pt>
                <c:pt idx="369">
                  <c:v>10.361059839999999</c:v>
                </c:pt>
                <c:pt idx="370">
                  <c:v>10.364944979999999</c:v>
                </c:pt>
                <c:pt idx="371">
                  <c:v>10.389528220000001</c:v>
                </c:pt>
                <c:pt idx="372">
                  <c:v>10.393406000000001</c:v>
                </c:pt>
                <c:pt idx="373">
                  <c:v>10.375648290000001</c:v>
                </c:pt>
                <c:pt idx="374">
                  <c:v>10.41808354</c:v>
                </c:pt>
                <c:pt idx="375">
                  <c:v>10.419131869999999</c:v>
                </c:pt>
                <c:pt idx="376">
                  <c:v>10.3946857</c:v>
                </c:pt>
                <c:pt idx="377">
                  <c:v>10.424985449999999</c:v>
                </c:pt>
                <c:pt idx="378">
                  <c:v>10.45422396</c:v>
                </c:pt>
                <c:pt idx="379">
                  <c:v>10.43823858</c:v>
                </c:pt>
                <c:pt idx="380">
                  <c:v>10.44397682</c:v>
                </c:pt>
                <c:pt idx="381">
                  <c:v>10.452641679999999</c:v>
                </c:pt>
                <c:pt idx="382">
                  <c:v>10.464009300000001</c:v>
                </c:pt>
                <c:pt idx="383">
                  <c:v>10.471504959999999</c:v>
                </c:pt>
                <c:pt idx="384">
                  <c:v>10.461382690000001</c:v>
                </c:pt>
                <c:pt idx="385">
                  <c:v>10.492453260000001</c:v>
                </c:pt>
                <c:pt idx="386">
                  <c:v>10.499938</c:v>
                </c:pt>
                <c:pt idx="387">
                  <c:v>10.478554450000001</c:v>
                </c:pt>
                <c:pt idx="388">
                  <c:v>10.495531529999999</c:v>
                </c:pt>
                <c:pt idx="389">
                  <c:v>10.52833648</c:v>
                </c:pt>
                <c:pt idx="390">
                  <c:v>10.5229014</c:v>
                </c:pt>
                <c:pt idx="391">
                  <c:v>10.511729100000002</c:v>
                </c:pt>
                <c:pt idx="392">
                  <c:v>10.54462485</c:v>
                </c:pt>
                <c:pt idx="393">
                  <c:v>10.53907577</c:v>
                </c:pt>
                <c:pt idx="394">
                  <c:v>10.518532290000001</c:v>
                </c:pt>
                <c:pt idx="395">
                  <c:v>10.549534059999999</c:v>
                </c:pt>
                <c:pt idx="396">
                  <c:v>10.576776990000001</c:v>
                </c:pt>
                <c:pt idx="397">
                  <c:v>10.57122375</c:v>
                </c:pt>
                <c:pt idx="398">
                  <c:v>10.57503769</c:v>
                </c:pt>
                <c:pt idx="399">
                  <c:v>10.582708439999999</c:v>
                </c:pt>
                <c:pt idx="400">
                  <c:v>10.596703859999998</c:v>
                </c:pt>
                <c:pt idx="401">
                  <c:v>10.604254079999999</c:v>
                </c:pt>
                <c:pt idx="402">
                  <c:v>10.585707600000001</c:v>
                </c:pt>
                <c:pt idx="403">
                  <c:v>10.629525020000001</c:v>
                </c:pt>
                <c:pt idx="404">
                  <c:v>10.638113099999998</c:v>
                </c:pt>
                <c:pt idx="405">
                  <c:v>10.602616980000001</c:v>
                </c:pt>
                <c:pt idx="406">
                  <c:v>10.628749200000001</c:v>
                </c:pt>
                <c:pt idx="407">
                  <c:v>10.65977485</c:v>
                </c:pt>
                <c:pt idx="408">
                  <c:v>10.639251209999999</c:v>
                </c:pt>
                <c:pt idx="409">
                  <c:v>10.646664979999999</c:v>
                </c:pt>
                <c:pt idx="410">
                  <c:v>10.663650030000001</c:v>
                </c:pt>
                <c:pt idx="411">
                  <c:v>10.666497139999999</c:v>
                </c:pt>
                <c:pt idx="412">
                  <c:v>10.659999150000001</c:v>
                </c:pt>
                <c:pt idx="413">
                  <c:v>10.665647229999999</c:v>
                </c:pt>
                <c:pt idx="414">
                  <c:v>10.690907380000001</c:v>
                </c:pt>
                <c:pt idx="415">
                  <c:v>10.7021502</c:v>
                </c:pt>
                <c:pt idx="416">
                  <c:v>10.684329099999999</c:v>
                </c:pt>
                <c:pt idx="417">
                  <c:v>10.6854133</c:v>
                </c:pt>
                <c:pt idx="418">
                  <c:v>10.714383809999999</c:v>
                </c:pt>
                <c:pt idx="419">
                  <c:v>10.71172872</c:v>
                </c:pt>
                <c:pt idx="420">
                  <c:v>10.702312900000001</c:v>
                </c:pt>
                <c:pt idx="421">
                  <c:v>10.740592830000001</c:v>
                </c:pt>
                <c:pt idx="422">
                  <c:v>10.7434145</c:v>
                </c:pt>
                <c:pt idx="423">
                  <c:v>10.718141940000001</c:v>
                </c:pt>
                <c:pt idx="424">
                  <c:v>10.748120609999999</c:v>
                </c:pt>
                <c:pt idx="425">
                  <c:v>10.77144758</c:v>
                </c:pt>
                <c:pt idx="426">
                  <c:v>10.7601624</c:v>
                </c:pt>
                <c:pt idx="427">
                  <c:v>10.76763476</c:v>
                </c:pt>
                <c:pt idx="428">
                  <c:v>10.77335598</c:v>
                </c:pt>
                <c:pt idx="429">
                  <c:v>10.78256988</c:v>
                </c:pt>
                <c:pt idx="430">
                  <c:v>10.789101179999999</c:v>
                </c:pt>
                <c:pt idx="431">
                  <c:v>10.77618801</c:v>
                </c:pt>
                <c:pt idx="432">
                  <c:v>10.8125138</c:v>
                </c:pt>
                <c:pt idx="433">
                  <c:v>10.82357348</c:v>
                </c:pt>
                <c:pt idx="434">
                  <c:v>10.790181360000002</c:v>
                </c:pt>
                <c:pt idx="435">
                  <c:v>10.81066272</c:v>
                </c:pt>
                <c:pt idx="436">
                  <c:v>10.8468385</c:v>
                </c:pt>
                <c:pt idx="437">
                  <c:v>10.825436239999998</c:v>
                </c:pt>
                <c:pt idx="438">
                  <c:v>10.826365019999999</c:v>
                </c:pt>
                <c:pt idx="439">
                  <c:v>10.8440332</c:v>
                </c:pt>
                <c:pt idx="440">
                  <c:v>10.840307879999999</c:v>
                </c:pt>
                <c:pt idx="441">
                  <c:v>10.835653499999999</c:v>
                </c:pt>
                <c:pt idx="442">
                  <c:v>10.85249625</c:v>
                </c:pt>
                <c:pt idx="443">
                  <c:v>10.873745999999999</c:v>
                </c:pt>
                <c:pt idx="444">
                  <c:v>10.874661659999999</c:v>
                </c:pt>
                <c:pt idx="445">
                  <c:v>10.862686440000001</c:v>
                </c:pt>
                <c:pt idx="446">
                  <c:v>10.8737034</c:v>
                </c:pt>
                <c:pt idx="447">
                  <c:v>10.90062138</c:v>
                </c:pt>
                <c:pt idx="448">
                  <c:v>10.89886083</c:v>
                </c:pt>
                <c:pt idx="449">
                  <c:v>10.8857245</c:v>
                </c:pt>
                <c:pt idx="450">
                  <c:v>10.9163376</c:v>
                </c:pt>
                <c:pt idx="451">
                  <c:v>10.9255932</c:v>
                </c:pt>
                <c:pt idx="452">
                  <c:v>10.895988900000001</c:v>
                </c:pt>
                <c:pt idx="453">
                  <c:v>10.923681719999999</c:v>
                </c:pt>
                <c:pt idx="454">
                  <c:v>10.949626480000001</c:v>
                </c:pt>
                <c:pt idx="455">
                  <c:v>10.92918864</c:v>
                </c:pt>
                <c:pt idx="456">
                  <c:v>10.932867</c:v>
                </c:pt>
                <c:pt idx="457">
                  <c:v>10.945814839999999</c:v>
                </c:pt>
                <c:pt idx="458">
                  <c:v>10.94960588</c:v>
                </c:pt>
                <c:pt idx="459">
                  <c:v>10.96335378</c:v>
                </c:pt>
                <c:pt idx="460">
                  <c:v>10.956827840000001</c:v>
                </c:pt>
                <c:pt idx="461">
                  <c:v>10.986437</c:v>
                </c:pt>
                <c:pt idx="462">
                  <c:v>10.99114275</c:v>
                </c:pt>
                <c:pt idx="463">
                  <c:v>10.96504502</c:v>
                </c:pt>
                <c:pt idx="464">
                  <c:v>10.977041079999999</c:v>
                </c:pt>
                <c:pt idx="465">
                  <c:v>11.021556479999999</c:v>
                </c:pt>
                <c:pt idx="466">
                  <c:v>11.0037959</c:v>
                </c:pt>
                <c:pt idx="467">
                  <c:v>10.99726628</c:v>
                </c:pt>
                <c:pt idx="468">
                  <c:v>11.030529599999999</c:v>
                </c:pt>
                <c:pt idx="469">
                  <c:v>11.02677196</c:v>
                </c:pt>
                <c:pt idx="470">
                  <c:v>11.010989180000001</c:v>
                </c:pt>
                <c:pt idx="471">
                  <c:v>11.030357400000002</c:v>
                </c:pt>
                <c:pt idx="472">
                  <c:v>11.04416982</c:v>
                </c:pt>
                <c:pt idx="473">
                  <c:v>11.043064080000001</c:v>
                </c:pt>
                <c:pt idx="474">
                  <c:v>11.041272480000002</c:v>
                </c:pt>
                <c:pt idx="475">
                  <c:v>11.043058480000001</c:v>
                </c:pt>
                <c:pt idx="476">
                  <c:v>11.06690184</c:v>
                </c:pt>
                <c:pt idx="477">
                  <c:v>11.061409679999999</c:v>
                </c:pt>
                <c:pt idx="478">
                  <c:v>11.045637460000002</c:v>
                </c:pt>
                <c:pt idx="479">
                  <c:v>11.085167220000001</c:v>
                </c:pt>
                <c:pt idx="480">
                  <c:v>11.087984219999999</c:v>
                </c:pt>
                <c:pt idx="481">
                  <c:v>11.0555942</c:v>
                </c:pt>
                <c:pt idx="482">
                  <c:v>11.078603139999998</c:v>
                </c:pt>
                <c:pt idx="483">
                  <c:v>11.11175622</c:v>
                </c:pt>
                <c:pt idx="484">
                  <c:v>11.098756139999999</c:v>
                </c:pt>
                <c:pt idx="485">
                  <c:v>11.09683182</c:v>
                </c:pt>
                <c:pt idx="486">
                  <c:v>11.10954707</c:v>
                </c:pt>
                <c:pt idx="487">
                  <c:v>11.109585299999999</c:v>
                </c:pt>
                <c:pt idx="488">
                  <c:v>11.11872426</c:v>
                </c:pt>
                <c:pt idx="489">
                  <c:v>11.115752559999999</c:v>
                </c:pt>
                <c:pt idx="490">
                  <c:v>11.13791252</c:v>
                </c:pt>
                <c:pt idx="491">
                  <c:v>11.1451964</c:v>
                </c:pt>
                <c:pt idx="492">
                  <c:v>11.130360120000001</c:v>
                </c:pt>
                <c:pt idx="493">
                  <c:v>11.138441930000001</c:v>
                </c:pt>
                <c:pt idx="494">
                  <c:v>11.17888335</c:v>
                </c:pt>
                <c:pt idx="495">
                  <c:v>11.16416826</c:v>
                </c:pt>
                <c:pt idx="496">
                  <c:v>11.14737345</c:v>
                </c:pt>
                <c:pt idx="497">
                  <c:v>11.17950366</c:v>
                </c:pt>
                <c:pt idx="498">
                  <c:v>11.178481510000001</c:v>
                </c:pt>
                <c:pt idx="499">
                  <c:v>11.1534072</c:v>
                </c:pt>
                <c:pt idx="500">
                  <c:v>11.183798250000001</c:v>
                </c:pt>
                <c:pt idx="501">
                  <c:v>11.19933548</c:v>
                </c:pt>
                <c:pt idx="502">
                  <c:v>11.187147120000001</c:v>
                </c:pt>
                <c:pt idx="503">
                  <c:v>11.19084159</c:v>
                </c:pt>
                <c:pt idx="504">
                  <c:v>11.19257331</c:v>
                </c:pt>
                <c:pt idx="505">
                  <c:v>11.2044177</c:v>
                </c:pt>
                <c:pt idx="506">
                  <c:v>11.21993445</c:v>
                </c:pt>
                <c:pt idx="507">
                  <c:v>11.20511383</c:v>
                </c:pt>
                <c:pt idx="508">
                  <c:v>11.233489280000001</c:v>
                </c:pt>
                <c:pt idx="509">
                  <c:v>11.237965109999999</c:v>
                </c:pt>
                <c:pt idx="510">
                  <c:v>11.2001808</c:v>
                </c:pt>
                <c:pt idx="511">
                  <c:v>11.23037723</c:v>
                </c:pt>
                <c:pt idx="512">
                  <c:v>11.2634401</c:v>
                </c:pt>
                <c:pt idx="513">
                  <c:v>11.244827990000001</c:v>
                </c:pt>
                <c:pt idx="514">
                  <c:v>11.241032449999999</c:v>
                </c:pt>
                <c:pt idx="515">
                  <c:v>11.264773050000001</c:v>
                </c:pt>
                <c:pt idx="516">
                  <c:v>11.263727059999999</c:v>
                </c:pt>
                <c:pt idx="517">
                  <c:v>11.2580931</c:v>
                </c:pt>
                <c:pt idx="518">
                  <c:v>11.267138340000001</c:v>
                </c:pt>
                <c:pt idx="519">
                  <c:v>11.288103469999999</c:v>
                </c:pt>
                <c:pt idx="520">
                  <c:v>11.287968449999999</c:v>
                </c:pt>
                <c:pt idx="521">
                  <c:v>11.276830109999999</c:v>
                </c:pt>
                <c:pt idx="522">
                  <c:v>11.2802396</c:v>
                </c:pt>
                <c:pt idx="523">
                  <c:v>11.312306940000001</c:v>
                </c:pt>
                <c:pt idx="524">
                  <c:v>11.303917350000001</c:v>
                </c:pt>
                <c:pt idx="525">
                  <c:v>11.282702500000001</c:v>
                </c:pt>
                <c:pt idx="526">
                  <c:v>11.31725232</c:v>
                </c:pt>
                <c:pt idx="527">
                  <c:v>11.31997887</c:v>
                </c:pt>
                <c:pt idx="528">
                  <c:v>11.285949479999999</c:v>
                </c:pt>
                <c:pt idx="529">
                  <c:v>11.320602040000001</c:v>
                </c:pt>
                <c:pt idx="530">
                  <c:v>11.344256399999999</c:v>
                </c:pt>
                <c:pt idx="531">
                  <c:v>11.327629039999998</c:v>
                </c:pt>
                <c:pt idx="532">
                  <c:v>11.33467632</c:v>
                </c:pt>
                <c:pt idx="533">
                  <c:v>11.332818420000001</c:v>
                </c:pt>
                <c:pt idx="534">
                  <c:v>11.343644000000001</c:v>
                </c:pt>
                <c:pt idx="535">
                  <c:v>11.35720905</c:v>
                </c:pt>
                <c:pt idx="536">
                  <c:v>11.34059049</c:v>
                </c:pt>
                <c:pt idx="537">
                  <c:v>11.37060788</c:v>
                </c:pt>
                <c:pt idx="538">
                  <c:v>11.37775982</c:v>
                </c:pt>
                <c:pt idx="539">
                  <c:v>11.3520042</c:v>
                </c:pt>
                <c:pt idx="540">
                  <c:v>11.3737771</c:v>
                </c:pt>
                <c:pt idx="541">
                  <c:v>11.40193751</c:v>
                </c:pt>
                <c:pt idx="542">
                  <c:v>11.383621940000001</c:v>
                </c:pt>
                <c:pt idx="543">
                  <c:v>11.373283240000001</c:v>
                </c:pt>
                <c:pt idx="544">
                  <c:v>11.401426849999998</c:v>
                </c:pt>
                <c:pt idx="545">
                  <c:v>11.402293279999999</c:v>
                </c:pt>
                <c:pt idx="546">
                  <c:v>11.3928672</c:v>
                </c:pt>
                <c:pt idx="547">
                  <c:v>11.40364862</c:v>
                </c:pt>
                <c:pt idx="548">
                  <c:v>11.425376399999999</c:v>
                </c:pt>
                <c:pt idx="549">
                  <c:v>11.4168612</c:v>
                </c:pt>
                <c:pt idx="550">
                  <c:v>11.415896499999999</c:v>
                </c:pt>
                <c:pt idx="551">
                  <c:v>11.416630529999999</c:v>
                </c:pt>
                <c:pt idx="552">
                  <c:v>11.4400364</c:v>
                </c:pt>
                <c:pt idx="553">
                  <c:v>11.4427135</c:v>
                </c:pt>
                <c:pt idx="554">
                  <c:v>11.41973847</c:v>
                </c:pt>
                <c:pt idx="555">
                  <c:v>11.4459891</c:v>
                </c:pt>
                <c:pt idx="556">
                  <c:v>11.446713689999999</c:v>
                </c:pt>
                <c:pt idx="557">
                  <c:v>11.41281438</c:v>
                </c:pt>
                <c:pt idx="558">
                  <c:v>11.448159990000001</c:v>
                </c:pt>
                <c:pt idx="559">
                  <c:v>11.473473569999999</c:v>
                </c:pt>
                <c:pt idx="560">
                  <c:v>11.451423749999998</c:v>
                </c:pt>
                <c:pt idx="561">
                  <c:v>11.457606159999999</c:v>
                </c:pt>
                <c:pt idx="562">
                  <c:v>11.47301502</c:v>
                </c:pt>
                <c:pt idx="563">
                  <c:v>11.473603020000001</c:v>
                </c:pt>
                <c:pt idx="564">
                  <c:v>11.48796624</c:v>
                </c:pt>
                <c:pt idx="565">
                  <c:v>11.4786676</c:v>
                </c:pt>
                <c:pt idx="566">
                  <c:v>11.498355200000001</c:v>
                </c:pt>
                <c:pt idx="567">
                  <c:v>11.50737356</c:v>
                </c:pt>
                <c:pt idx="568">
                  <c:v>11.477158770000001</c:v>
                </c:pt>
                <c:pt idx="569">
                  <c:v>11.493197200000001</c:v>
                </c:pt>
                <c:pt idx="570">
                  <c:v>11.530390199999999</c:v>
                </c:pt>
                <c:pt idx="571">
                  <c:v>11.50836518</c:v>
                </c:pt>
                <c:pt idx="572">
                  <c:v>11.49167312</c:v>
                </c:pt>
                <c:pt idx="573">
                  <c:v>11.525210449999999</c:v>
                </c:pt>
                <c:pt idx="574">
                  <c:v>11.519547209999999</c:v>
                </c:pt>
                <c:pt idx="575">
                  <c:v>11.502077999999999</c:v>
                </c:pt>
                <c:pt idx="576">
                  <c:v>11.531707920000001</c:v>
                </c:pt>
                <c:pt idx="577">
                  <c:v>11.55068546</c:v>
                </c:pt>
                <c:pt idx="578">
                  <c:v>11.53594116</c:v>
                </c:pt>
                <c:pt idx="579">
                  <c:v>11.531058</c:v>
                </c:pt>
                <c:pt idx="580">
                  <c:v>11.530059699999999</c:v>
                </c:pt>
                <c:pt idx="581">
                  <c:v>11.55524544</c:v>
                </c:pt>
                <c:pt idx="582">
                  <c:v>11.560337280000001</c:v>
                </c:pt>
                <c:pt idx="583">
                  <c:v>11.542100220000002</c:v>
                </c:pt>
                <c:pt idx="584">
                  <c:v>11.56817517</c:v>
                </c:pt>
                <c:pt idx="585">
                  <c:v>11.575979520000001</c:v>
                </c:pt>
                <c:pt idx="586">
                  <c:v>11.54324366</c:v>
                </c:pt>
                <c:pt idx="587">
                  <c:v>11.56658346</c:v>
                </c:pt>
                <c:pt idx="588">
                  <c:v>11.591726640000001</c:v>
                </c:pt>
                <c:pt idx="589">
                  <c:v>11.570526000000001</c:v>
                </c:pt>
                <c:pt idx="590">
                  <c:v>11.574823520000001</c:v>
                </c:pt>
                <c:pt idx="591">
                  <c:v>11.59102062</c:v>
                </c:pt>
                <c:pt idx="592">
                  <c:v>11.587939440000001</c:v>
                </c:pt>
                <c:pt idx="593">
                  <c:v>11.588608000000001</c:v>
                </c:pt>
                <c:pt idx="594">
                  <c:v>11.589403630000001</c:v>
                </c:pt>
                <c:pt idx="595">
                  <c:v>11.607137999999999</c:v>
                </c:pt>
                <c:pt idx="596">
                  <c:v>11.61154848</c:v>
                </c:pt>
                <c:pt idx="597">
                  <c:v>11.593210220000001</c:v>
                </c:pt>
                <c:pt idx="598">
                  <c:v>11.60291939</c:v>
                </c:pt>
                <c:pt idx="599">
                  <c:v>11.641436799999999</c:v>
                </c:pt>
                <c:pt idx="600">
                  <c:v>11.623229499999999</c:v>
                </c:pt>
                <c:pt idx="601">
                  <c:v>11.601282880000001</c:v>
                </c:pt>
                <c:pt idx="602">
                  <c:v>11.63538696</c:v>
                </c:pt>
                <c:pt idx="603">
                  <c:v>11.629712359999999</c:v>
                </c:pt>
                <c:pt idx="604">
                  <c:v>11.61500294</c:v>
                </c:pt>
                <c:pt idx="605">
                  <c:v>11.63837172</c:v>
                </c:pt>
                <c:pt idx="606">
                  <c:v>11.65695745</c:v>
                </c:pt>
                <c:pt idx="607">
                  <c:v>11.635926919999999</c:v>
                </c:pt>
                <c:pt idx="608">
                  <c:v>11.64921597</c:v>
                </c:pt>
                <c:pt idx="609">
                  <c:v>11.655277099999999</c:v>
                </c:pt>
                <c:pt idx="610">
                  <c:v>11.666751250000001</c:v>
                </c:pt>
                <c:pt idx="611">
                  <c:v>11.66829321</c:v>
                </c:pt>
                <c:pt idx="612">
                  <c:v>11.653591949999999</c:v>
                </c:pt>
                <c:pt idx="613">
                  <c:v>11.675884140000001</c:v>
                </c:pt>
                <c:pt idx="614">
                  <c:v>11.681029499999999</c:v>
                </c:pt>
                <c:pt idx="615">
                  <c:v>11.659889359999999</c:v>
                </c:pt>
                <c:pt idx="616">
                  <c:v>11.677657680000001</c:v>
                </c:pt>
                <c:pt idx="617">
                  <c:v>11.707268579999999</c:v>
                </c:pt>
                <c:pt idx="618">
                  <c:v>11.687163419999999</c:v>
                </c:pt>
                <c:pt idx="619">
                  <c:v>11.675046</c:v>
                </c:pt>
                <c:pt idx="620">
                  <c:v>11.701035300000001</c:v>
                </c:pt>
                <c:pt idx="621">
                  <c:v>11.69445309</c:v>
                </c:pt>
                <c:pt idx="622">
                  <c:v>11.6958492</c:v>
                </c:pt>
                <c:pt idx="623">
                  <c:v>11.704708289999999</c:v>
                </c:pt>
                <c:pt idx="624">
                  <c:v>11.7143341</c:v>
                </c:pt>
                <c:pt idx="625">
                  <c:v>11.70852144</c:v>
                </c:pt>
                <c:pt idx="626">
                  <c:v>11.693969280000001</c:v>
                </c:pt>
                <c:pt idx="627">
                  <c:v>11.714399999999999</c:v>
                </c:pt>
              </c:numCache>
            </c:numRef>
          </c:yVal>
          <c:smooth val="1"/>
        </c:ser>
        <c:ser>
          <c:idx val="17"/>
          <c:order val="17"/>
          <c:tx>
            <c:v>120.8 C - Test 3</c:v>
          </c:tx>
          <c:spPr>
            <a:ln w="19050" cap="rnd">
              <a:solidFill>
                <a:schemeClr val="accent6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CHS_10Jan2016!$Y$27:$Y$653</c:f>
              <c:numCache>
                <c:formatCode>General</c:formatCode>
                <c:ptCount val="627"/>
                <c:pt idx="0">
                  <c:v>0</c:v>
                </c:pt>
                <c:pt idx="1">
                  <c:v>2.0000200002686709E-3</c:v>
                </c:pt>
                <c:pt idx="2">
                  <c:v>1.7001445163787897E-2</c:v>
                </c:pt>
                <c:pt idx="3">
                  <c:v>3.2005121092527573E-2</c:v>
                </c:pt>
                <c:pt idx="4">
                  <c:v>4.9012008923074141E-2</c:v>
                </c:pt>
                <c:pt idx="5">
                  <c:v>6.5021134158635585E-2</c:v>
                </c:pt>
                <c:pt idx="6">
                  <c:v>8.0032017076915526E-2</c:v>
                </c:pt>
                <c:pt idx="7">
                  <c:v>9.7047075444585476E-2</c:v>
                </c:pt>
                <c:pt idx="8">
                  <c:v>0.11206276687030758</c:v>
                </c:pt>
                <c:pt idx="9">
                  <c:v>0.12708071334453497</c:v>
                </c:pt>
                <c:pt idx="10">
                  <c:v>0.14310234257823104</c:v>
                </c:pt>
                <c:pt idx="11">
                  <c:v>0.16012813669738793</c:v>
                </c:pt>
                <c:pt idx="12">
                  <c:v>0.17515330388063768</c:v>
                </c:pt>
                <c:pt idx="13">
                  <c:v>0.19118263759558843</c:v>
                </c:pt>
                <c:pt idx="14">
                  <c:v>0.20821662043245384</c:v>
                </c:pt>
                <c:pt idx="15">
                  <c:v>0.22425125527800638</c:v>
                </c:pt>
                <c:pt idx="16">
                  <c:v>0.23928606088123189</c:v>
                </c:pt>
                <c:pt idx="17">
                  <c:v>0.2553256787717289</c:v>
                </c:pt>
                <c:pt idx="18">
                  <c:v>0.27237059215966475</c:v>
                </c:pt>
                <c:pt idx="19">
                  <c:v>0.28741263469683737</c:v>
                </c:pt>
                <c:pt idx="20">
                  <c:v>0.30345997438324163</c:v>
                </c:pt>
                <c:pt idx="21">
                  <c:v>0.32051309489483359</c:v>
                </c:pt>
                <c:pt idx="22">
                  <c:v>0.33556238133623767</c:v>
                </c:pt>
                <c:pt idx="23">
                  <c:v>0.35161745025700947</c:v>
                </c:pt>
                <c:pt idx="24">
                  <c:v>0.3676750972440665</c:v>
                </c:pt>
                <c:pt idx="25">
                  <c:v>0.38373532312551767</c:v>
                </c:pt>
                <c:pt idx="26">
                  <c:v>0.39979812872983728</c:v>
                </c:pt>
                <c:pt idx="27">
                  <c:v>0.41586351488589912</c:v>
                </c:pt>
                <c:pt idx="28">
                  <c:v>0.43293581612292897</c:v>
                </c:pt>
                <c:pt idx="29">
                  <c:v>0.44800203217083168</c:v>
                </c:pt>
                <c:pt idx="30">
                  <c:v>0.46407516495947099</c:v>
                </c:pt>
                <c:pt idx="31">
                  <c:v>0.47914607361307604</c:v>
                </c:pt>
                <c:pt idx="32">
                  <c:v>0.49622918298149676</c:v>
                </c:pt>
                <c:pt idx="33">
                  <c:v>0.51231006987705452</c:v>
                </c:pt>
                <c:pt idx="34">
                  <c:v>0.52738825027082459</c:v>
                </c:pt>
                <c:pt idx="35">
                  <c:v>0.54347414900455737</c:v>
                </c:pt>
                <c:pt idx="36">
                  <c:v>0.560568252083403</c:v>
                </c:pt>
                <c:pt idx="37">
                  <c:v>0.57565371123795817</c:v>
                </c:pt>
                <c:pt idx="38">
                  <c:v>0.59174737640376229</c:v>
                </c:pt>
                <c:pt idx="39">
                  <c:v>0.60784363204704817</c:v>
                </c:pt>
                <c:pt idx="40">
                  <c:v>0.62494874299527481</c:v>
                </c:pt>
                <c:pt idx="41">
                  <c:v>0.64105034413302719</c:v>
                </c:pt>
                <c:pt idx="42">
                  <c:v>0.65614795018464145</c:v>
                </c:pt>
                <c:pt idx="43">
                  <c:v>0.6732613263431817</c:v>
                </c:pt>
                <c:pt idx="44">
                  <c:v>0.68937070908661613</c:v>
                </c:pt>
                <c:pt idx="45">
                  <c:v>0.7044756126705245</c:v>
                </c:pt>
                <c:pt idx="46">
                  <c:v>0.72059002503291447</c:v>
                </c:pt>
                <c:pt idx="47">
                  <c:v>0.73771443390491298</c:v>
                </c:pt>
                <c:pt idx="48">
                  <c:v>0.7528266420791524</c:v>
                </c:pt>
                <c:pt idx="49">
                  <c:v>0.76894884843801425</c:v>
                </c:pt>
                <c:pt idx="50">
                  <c:v>0.78608154118492268</c:v>
                </c:pt>
                <c:pt idx="51">
                  <c:v>0.80120106101777466</c:v>
                </c:pt>
                <c:pt idx="52">
                  <c:v>0.81733106891613072</c:v>
                </c:pt>
                <c:pt idx="53">
                  <c:v>0.83346367900576279</c:v>
                </c:pt>
                <c:pt idx="54">
                  <c:v>0.84959889212643158</c:v>
                </c:pt>
                <c:pt idx="55">
                  <c:v>0.8657367091182594</c:v>
                </c:pt>
                <c:pt idx="56">
                  <c:v>0.8818771308218204</c:v>
                </c:pt>
                <c:pt idx="57">
                  <c:v>0.89802015807805069</c:v>
                </c:pt>
                <c:pt idx="58">
                  <c:v>0.91416579172833878</c:v>
                </c:pt>
                <c:pt idx="59">
                  <c:v>0.9303140326144469</c:v>
                </c:pt>
                <c:pt idx="60">
                  <c:v>0.94646488157854536</c:v>
                </c:pt>
                <c:pt idx="61">
                  <c:v>0.96362801722459246</c:v>
                </c:pt>
                <c:pt idx="62">
                  <c:v>0.97877440711152464</c:v>
                </c:pt>
                <c:pt idx="63">
                  <c:v>0.99493308536681024</c:v>
                </c:pt>
                <c:pt idx="64">
                  <c:v>1.0110943750728958</c:v>
                </c:pt>
                <c:pt idx="65">
                  <c:v>1.0272582770740284</c:v>
                </c:pt>
                <c:pt idx="66">
                  <c:v>1.043424792214831</c:v>
                </c:pt>
                <c:pt idx="67">
                  <c:v>1.0595939213403363</c:v>
                </c:pt>
                <c:pt idx="68">
                  <c:v>1.0767764861330855</c:v>
                </c:pt>
                <c:pt idx="69">
                  <c:v>1.0929510092726482</c:v>
                </c:pt>
                <c:pt idx="70">
                  <c:v>1.1081170010817483</c:v>
                </c:pt>
                <c:pt idx="71">
                  <c:v>1.1242965946047512</c:v>
                </c:pt>
                <c:pt idx="72">
                  <c:v>1.1414902815298424</c:v>
                </c:pt>
                <c:pt idx="73">
                  <c:v>1.1566636371465404</c:v>
                </c:pt>
                <c:pt idx="74">
                  <c:v>1.1728510878607539</c:v>
                </c:pt>
                <c:pt idx="75">
                  <c:v>1.1890411593348134</c:v>
                </c:pt>
                <c:pt idx="76">
                  <c:v>1.2052338524174508</c:v>
                </c:pt>
                <c:pt idx="77">
                  <c:v>1.2214291679578448</c:v>
                </c:pt>
                <c:pt idx="78">
                  <c:v>1.2376271068055404</c:v>
                </c:pt>
                <c:pt idx="79">
                  <c:v>1.2538276698105417</c:v>
                </c:pt>
                <c:pt idx="80">
                  <c:v>1.2700308578232202</c:v>
                </c:pt>
                <c:pt idx="81">
                  <c:v>1.2862366716944063</c:v>
                </c:pt>
                <c:pt idx="82">
                  <c:v>1.3024451122752989</c:v>
                </c:pt>
                <c:pt idx="83">
                  <c:v>1.3196694594391376</c:v>
                </c:pt>
                <c:pt idx="84">
                  <c:v>1.3348698769732155</c:v>
                </c:pt>
                <c:pt idx="85">
                  <c:v>1.3510862027947308</c:v>
                </c:pt>
                <c:pt idx="86">
                  <c:v>1.368318930828903</c:v>
                </c:pt>
                <c:pt idx="87">
                  <c:v>1.3845406822053095</c:v>
                </c:pt>
                <c:pt idx="88">
                  <c:v>1.3997509643853661</c:v>
                </c:pt>
                <c:pt idx="89">
                  <c:v>1.4159778158032905</c:v>
                </c:pt>
                <c:pt idx="90">
                  <c:v>1.4332217310262445</c:v>
                </c:pt>
                <c:pt idx="91">
                  <c:v>1.4494540150456996</c:v>
                </c:pt>
                <c:pt idx="92">
                  <c:v>1.4646741746838199</c:v>
                </c:pt>
                <c:pt idx="93">
                  <c:v>1.4809115653708227</c:v>
                </c:pt>
                <c:pt idx="94">
                  <c:v>1.4981666823170525</c:v>
                </c:pt>
                <c:pt idx="95">
                  <c:v>1.5133942584716664</c:v>
                </c:pt>
                <c:pt idx="96">
                  <c:v>1.5296395625991737</c:v>
                </c:pt>
                <c:pt idx="97">
                  <c:v>1.5469030903931702</c:v>
                </c:pt>
                <c:pt idx="98">
                  <c:v>1.5631538394869031</c:v>
                </c:pt>
                <c:pt idx="99">
                  <c:v>1.5794072298783219</c:v>
                </c:pt>
                <c:pt idx="100">
                  <c:v>1.5946471829687614</c:v>
                </c:pt>
                <c:pt idx="101">
                  <c:v>1.6119219379896446</c:v>
                </c:pt>
                <c:pt idx="102">
                  <c:v>1.628183257428286</c:v>
                </c:pt>
                <c:pt idx="103">
                  <c:v>1.6434306463424773</c:v>
                </c:pt>
                <c:pt idx="104">
                  <c:v>1.6607138313714951</c:v>
                </c:pt>
                <c:pt idx="105">
                  <c:v>1.6769830875973293</c:v>
                </c:pt>
                <c:pt idx="106">
                  <c:v>1.6922379195949366</c:v>
                </c:pt>
                <c:pt idx="107">
                  <c:v>1.7085123057813474</c:v>
                </c:pt>
                <c:pt idx="108">
                  <c:v>1.72580674362806</c:v>
                </c:pt>
                <c:pt idx="109">
                  <c:v>1.7410690259793942</c:v>
                </c:pt>
                <c:pt idx="110">
                  <c:v>1.7573513617164169</c:v>
                </c:pt>
                <c:pt idx="111">
                  <c:v>1.7736363490297655</c:v>
                </c:pt>
                <c:pt idx="112">
                  <c:v>1.7909420543567949</c:v>
                </c:pt>
                <c:pt idx="113">
                  <c:v>1.8062142818408518</c:v>
                </c:pt>
                <c:pt idx="114">
                  <c:v>1.8225072290673734</c:v>
                </c:pt>
                <c:pt idx="115">
                  <c:v>1.8388028313277884</c:v>
                </c:pt>
                <c:pt idx="116">
                  <c:v>1.8551010894875228</c:v>
                </c:pt>
                <c:pt idx="117">
                  <c:v>1.871402004412472</c:v>
                </c:pt>
                <c:pt idx="118">
                  <c:v>1.8877055769689184</c:v>
                </c:pt>
                <c:pt idx="119">
                  <c:v>1.9050310357547346</c:v>
                </c:pt>
                <c:pt idx="120">
                  <c:v>1.9203206984435954</c:v>
                </c:pt>
                <c:pt idx="121">
                  <c:v>1.9366322490965358</c:v>
                </c:pt>
                <c:pt idx="122">
                  <c:v>1.9529464608504072</c:v>
                </c:pt>
                <c:pt idx="123">
                  <c:v>1.9692633345736046</c:v>
                </c:pt>
                <c:pt idx="124">
                  <c:v>1.9855828711349917</c:v>
                </c:pt>
                <c:pt idx="125">
                  <c:v>2.0019050714038138</c:v>
                </c:pt>
                <c:pt idx="126">
                  <c:v>2.0182299362497869</c:v>
                </c:pt>
                <c:pt idx="127">
                  <c:v>2.0345574665430193</c:v>
                </c:pt>
                <c:pt idx="128">
                  <c:v>2.0508876631540449</c:v>
                </c:pt>
                <c:pt idx="129">
                  <c:v>2.0672205269538582</c:v>
                </c:pt>
                <c:pt idx="130">
                  <c:v>2.0835560588138358</c:v>
                </c:pt>
                <c:pt idx="131">
                  <c:v>2.0998942596058265</c:v>
                </c:pt>
                <c:pt idx="132">
                  <c:v>2.1152137475563695</c:v>
                </c:pt>
                <c:pt idx="133">
                  <c:v>2.132578671475243</c:v>
                </c:pt>
                <c:pt idx="134">
                  <c:v>2.148924884298459</c:v>
                </c:pt>
                <c:pt idx="135">
                  <c:v>2.1652737695452688</c:v>
                </c:pt>
                <c:pt idx="136">
                  <c:v>2.1816253280896274</c:v>
                </c:pt>
                <c:pt idx="137">
                  <c:v>2.1979795608059174</c:v>
                </c:pt>
                <c:pt idx="138">
                  <c:v>2.2143364685689857</c:v>
                </c:pt>
                <c:pt idx="139">
                  <c:v>2.2306960522540624</c:v>
                </c:pt>
                <c:pt idx="140">
                  <c:v>2.2470583127368524</c:v>
                </c:pt>
                <c:pt idx="141">
                  <c:v>2.2634232508934464</c:v>
                </c:pt>
                <c:pt idx="142">
                  <c:v>2.2797908676004099</c:v>
                </c:pt>
                <c:pt idx="143">
                  <c:v>2.2961611637347041</c:v>
                </c:pt>
                <c:pt idx="144">
                  <c:v>2.3125341401737218</c:v>
                </c:pt>
                <c:pt idx="145">
                  <c:v>2.3289097977953208</c:v>
                </c:pt>
                <c:pt idx="146">
                  <c:v>2.3442644126549737</c:v>
                </c:pt>
                <c:pt idx="147">
                  <c:v>2.3616691600997162</c:v>
                </c:pt>
                <c:pt idx="148">
                  <c:v>2.3780528665403389</c:v>
                </c:pt>
                <c:pt idx="149">
                  <c:v>2.3934150295630987</c:v>
                </c:pt>
                <c:pt idx="150">
                  <c:v>2.4098039384057528</c:v>
                </c:pt>
                <c:pt idx="151">
                  <c:v>2.4272200975720013</c:v>
                </c:pt>
                <c:pt idx="152">
                  <c:v>2.4436145480872398</c:v>
                </c:pt>
                <c:pt idx="153">
                  <c:v>2.4600116868232691</c:v>
                </c:pt>
                <c:pt idx="154">
                  <c:v>2.4764115146618386</c:v>
                </c:pt>
                <c:pt idx="155">
                  <c:v>2.4928140324850872</c:v>
                </c:pt>
                <c:pt idx="156">
                  <c:v>2.5092192411756331</c:v>
                </c:pt>
                <c:pt idx="157">
                  <c:v>2.5256271416164822</c:v>
                </c:pt>
                <c:pt idx="158">
                  <c:v>2.5420377346911223</c:v>
                </c:pt>
                <c:pt idx="159">
                  <c:v>2.5584510212834295</c:v>
                </c:pt>
                <c:pt idx="160">
                  <c:v>2.5748670022777622</c:v>
                </c:pt>
                <c:pt idx="161">
                  <c:v>2.5912856785588785</c:v>
                </c:pt>
                <c:pt idx="162">
                  <c:v>2.6077070510119738</c:v>
                </c:pt>
                <c:pt idx="163">
                  <c:v>2.6241311205227125</c:v>
                </c:pt>
                <c:pt idx="164">
                  <c:v>2.6405578879771512</c:v>
                </c:pt>
                <c:pt idx="165">
                  <c:v>2.6569873542618283</c:v>
                </c:pt>
                <c:pt idx="166">
                  <c:v>2.6734195202636721</c:v>
                </c:pt>
                <c:pt idx="167">
                  <c:v>2.6898543868700973</c:v>
                </c:pt>
                <c:pt idx="168">
                  <c:v>2.7062919549689073</c:v>
                </c:pt>
                <c:pt idx="169">
                  <c:v>2.7227322254483903</c:v>
                </c:pt>
                <c:pt idx="170">
                  <c:v>2.7391751991972391</c:v>
                </c:pt>
                <c:pt idx="171">
                  <c:v>2.754592942995155</c:v>
                </c:pt>
                <c:pt idx="172">
                  <c:v>2.7720692600600265</c:v>
                </c:pt>
                <c:pt idx="173">
                  <c:v>2.7885203489535662</c:v>
                </c:pt>
                <c:pt idx="174">
                  <c:v>2.8039457031245729</c:v>
                </c:pt>
                <c:pt idx="175">
                  <c:v>2.8204020373075807</c:v>
                </c:pt>
                <c:pt idx="176">
                  <c:v>2.8378898601696432</c:v>
                </c:pt>
                <c:pt idx="177">
                  <c:v>2.853322832230583</c:v>
                </c:pt>
                <c:pt idx="178">
                  <c:v>2.8697872947545324</c:v>
                </c:pt>
                <c:pt idx="179">
                  <c:v>2.8872837569116081</c:v>
                </c:pt>
                <c:pt idx="180">
                  <c:v>2.9037538123293936</c:v>
                </c:pt>
                <c:pt idx="181">
                  <c:v>2.9202265808212964</c:v>
                </c:pt>
                <c:pt idx="182">
                  <c:v>2.9356722660998278</c:v>
                </c:pt>
                <c:pt idx="183">
                  <c:v>2.9531802606037858</c:v>
                </c:pt>
                <c:pt idx="184">
                  <c:v>2.9696611736836664</c:v>
                </c:pt>
                <c:pt idx="185">
                  <c:v>2.9851144969515913</c:v>
                </c:pt>
                <c:pt idx="186">
                  <c:v>3.0016006743595858</c:v>
                </c:pt>
                <c:pt idx="187">
                  <c:v>3.0191202164229578</c:v>
                </c:pt>
                <c:pt idx="188">
                  <c:v>3.0345811852380589</c:v>
                </c:pt>
                <c:pt idx="189">
                  <c:v>3.0510755205022053</c:v>
                </c:pt>
                <c:pt idx="190">
                  <c:v>3.0686037332364782</c:v>
                </c:pt>
                <c:pt idx="191">
                  <c:v>3.0840723551677955</c:v>
                </c:pt>
                <c:pt idx="192">
                  <c:v>3.1005748563655726</c:v>
                </c:pt>
                <c:pt idx="193">
                  <c:v>3.1170800813383166</c:v>
                </c:pt>
                <c:pt idx="194">
                  <c:v>3.1346198683264594</c:v>
                </c:pt>
                <c:pt idx="195">
                  <c:v>3.1500987062062178</c:v>
                </c:pt>
                <c:pt idx="196">
                  <c:v>3.166612107901281</c:v>
                </c:pt>
                <c:pt idx="197">
                  <c:v>3.184160585615877</c:v>
                </c:pt>
                <c:pt idx="198">
                  <c:v>3.1996470943166906</c:v>
                </c:pt>
                <c:pt idx="199">
                  <c:v>3.2161686808396079</c:v>
                </c:pt>
                <c:pt idx="200">
                  <c:v>3.2326929974418079</c:v>
                </c:pt>
                <c:pt idx="201">
                  <c:v>3.2502530761974011</c:v>
                </c:pt>
                <c:pt idx="202">
                  <c:v>3.2657498244940677</c:v>
                </c:pt>
                <c:pt idx="203">
                  <c:v>3.2822823367502889</c:v>
                </c:pt>
                <c:pt idx="204">
                  <c:v>3.2988175826980681</c:v>
                </c:pt>
                <c:pt idx="205">
                  <c:v>3.3153555632416216</c:v>
                </c:pt>
                <c:pt idx="206">
                  <c:v>3.331896279285572</c:v>
                </c:pt>
                <c:pt idx="207">
                  <c:v>3.3484397317350325</c:v>
                </c:pt>
                <c:pt idx="208">
                  <c:v>3.3660201492635213</c:v>
                </c:pt>
                <c:pt idx="209">
                  <c:v>3.3825692484097019</c:v>
                </c:pt>
                <c:pt idx="210">
                  <c:v>3.3980865165740686</c:v>
                </c:pt>
                <c:pt idx="211">
                  <c:v>3.4146409237054316</c:v>
                </c:pt>
                <c:pt idx="212">
                  <c:v>3.4322329845572424</c:v>
                </c:pt>
                <c:pt idx="213">
                  <c:v>3.4487930458673191</c:v>
                </c:pt>
                <c:pt idx="214">
                  <c:v>3.4643205943574062</c:v>
                </c:pt>
                <c:pt idx="215">
                  <c:v>3.4819213978277537</c:v>
                </c:pt>
                <c:pt idx="216">
                  <c:v>3.4974540915905039</c:v>
                </c:pt>
                <c:pt idx="217">
                  <c:v>3.5140249579740219</c:v>
                </c:pt>
                <c:pt idx="218">
                  <c:v>3.5305985707487859</c:v>
                </c:pt>
                <c:pt idx="219">
                  <c:v>3.547174930825288</c:v>
                </c:pt>
                <c:pt idx="220">
                  <c:v>3.5637540391144715</c:v>
                </c:pt>
                <c:pt idx="221">
                  <c:v>3.5803358965277705</c:v>
                </c:pt>
                <c:pt idx="222">
                  <c:v>3.5969205039770231</c:v>
                </c:pt>
                <c:pt idx="223">
                  <c:v>3.6145446636353258</c:v>
                </c:pt>
                <c:pt idx="224">
                  <c:v>3.6300979726331604</c:v>
                </c:pt>
                <c:pt idx="225">
                  <c:v>3.6466908356660395</c:v>
                </c:pt>
                <c:pt idx="226">
                  <c:v>3.6643237698838349</c:v>
                </c:pt>
                <c:pt idx="227">
                  <c:v>3.6809223133997473</c:v>
                </c:pt>
                <c:pt idx="228">
                  <c:v>3.6964859505494099</c:v>
                </c:pt>
                <c:pt idx="229">
                  <c:v>3.713089833820741</c:v>
                </c:pt>
                <c:pt idx="230">
                  <c:v>3.7307344810514196</c:v>
                </c:pt>
                <c:pt idx="231">
                  <c:v>3.7473440523550514</c:v>
                </c:pt>
                <c:pt idx="232">
                  <c:v>3.762918031382422</c:v>
                </c:pt>
                <c:pt idx="233">
                  <c:v>3.7805714735898812</c:v>
                </c:pt>
                <c:pt idx="234">
                  <c:v>3.797189325355335</c:v>
                </c:pt>
                <c:pt idx="235">
                  <c:v>3.8138099391097628</c:v>
                </c:pt>
                <c:pt idx="236">
                  <c:v>3.8293942737681359</c:v>
                </c:pt>
                <c:pt idx="237">
                  <c:v>3.8470594562590397</c:v>
                </c:pt>
                <c:pt idx="238">
                  <c:v>3.8636883614918176</c:v>
                </c:pt>
                <c:pt idx="239">
                  <c:v>3.8792804719155463</c:v>
                </c:pt>
                <c:pt idx="240">
                  <c:v>3.8959147364594937</c:v>
                </c:pt>
                <c:pt idx="241">
                  <c:v>3.9135916748598012</c:v>
                </c:pt>
                <c:pt idx="242">
                  <c:v>3.9302316482742441</c:v>
                </c:pt>
                <c:pt idx="243">
                  <c:v>3.9458341384633235</c:v>
                </c:pt>
                <c:pt idx="244">
                  <c:v>3.9635199040689946</c:v>
                </c:pt>
                <c:pt idx="245">
                  <c:v>3.9801681882936637</c:v>
                </c:pt>
                <c:pt idx="246">
                  <c:v>3.995778472380497</c:v>
                </c:pt>
                <c:pt idx="247">
                  <c:v>4.0124321284168989</c:v>
                </c:pt>
                <c:pt idx="248">
                  <c:v>4.0301296773525692</c:v>
                </c:pt>
                <c:pt idx="249">
                  <c:v>4.0457477631276051</c:v>
                </c:pt>
                <c:pt idx="250">
                  <c:v>4.0624097436508135</c:v>
                </c:pt>
                <c:pt idx="251">
                  <c:v>4.0801161403932689</c:v>
                </c:pt>
                <c:pt idx="252">
                  <c:v>4.0967838488302908</c:v>
                </c:pt>
                <c:pt idx="253">
                  <c:v>4.1124123489949538</c:v>
                </c:pt>
                <c:pt idx="254">
                  <c:v>4.1290854417880718</c:v>
                </c:pt>
                <c:pt idx="255">
                  <c:v>4.1468036493771701</c:v>
                </c:pt>
                <c:pt idx="256">
                  <c:v>4.1624399694532253</c:v>
                </c:pt>
                <c:pt idx="257">
                  <c:v>4.1791214061806485</c:v>
                </c:pt>
                <c:pt idx="258">
                  <c:v>4.1968484822501582</c:v>
                </c:pt>
                <c:pt idx="259">
                  <c:v>4.2135356602784872</c:v>
                </c:pt>
                <c:pt idx="260">
                  <c:v>4.229182419084327</c:v>
                </c:pt>
                <c:pt idx="261">
                  <c:v>4.2458749940571048</c:v>
                </c:pt>
                <c:pt idx="262">
                  <c:v>4.2636139085864011</c:v>
                </c:pt>
                <c:pt idx="263">
                  <c:v>4.2792685055907702</c:v>
                </c:pt>
                <c:pt idx="264">
                  <c:v>4.2959694440135703</c:v>
                </c:pt>
                <c:pt idx="265">
                  <c:v>4.3126731721157086</c:v>
                </c:pt>
                <c:pt idx="266">
                  <c:v>4.33042394092723</c:v>
                </c:pt>
                <c:pt idx="267">
                  <c:v>4.347133425687379</c:v>
                </c:pt>
                <c:pt idx="268">
                  <c:v>4.3638457029829496</c:v>
                </c:pt>
                <c:pt idx="269">
                  <c:v>4.380560773747515</c:v>
                </c:pt>
                <c:pt idx="270">
                  <c:v>4.3972786389150684</c:v>
                </c:pt>
                <c:pt idx="271">
                  <c:v>4.4139992994201185</c:v>
                </c:pt>
                <c:pt idx="272">
                  <c:v>4.4296774582092668</c:v>
                </c:pt>
                <c:pt idx="273">
                  <c:v>4.4474490101829467</c:v>
                </c:pt>
                <c:pt idx="274">
                  <c:v>4.4641780623120537</c:v>
                </c:pt>
                <c:pt idx="275">
                  <c:v>4.4809099135212653</c:v>
                </c:pt>
                <c:pt idx="276">
                  <c:v>4.4976445647474392</c:v>
                </c:pt>
                <c:pt idx="277">
                  <c:v>4.5143820169278541</c:v>
                </c:pt>
                <c:pt idx="278">
                  <c:v>4.5311222710003074</c:v>
                </c:pt>
                <c:pt idx="279">
                  <c:v>4.547865327903021</c:v>
                </c:pt>
                <c:pt idx="280">
                  <c:v>4.5646111885747338</c:v>
                </c:pt>
                <c:pt idx="281">
                  <c:v>4.5813598539546225</c:v>
                </c:pt>
                <c:pt idx="282">
                  <c:v>4.5981113249823338</c:v>
                </c:pt>
                <c:pt idx="283">
                  <c:v>4.6148656025980248</c:v>
                </c:pt>
                <c:pt idx="284">
                  <c:v>4.6316226877422757</c:v>
                </c:pt>
                <c:pt idx="285">
                  <c:v>4.6483825813561888</c:v>
                </c:pt>
                <c:pt idx="286">
                  <c:v>4.6651452843812891</c:v>
                </c:pt>
                <c:pt idx="287">
                  <c:v>4.6819107977596266</c:v>
                </c:pt>
                <c:pt idx="288">
                  <c:v>4.6986791224336866</c:v>
                </c:pt>
                <c:pt idx="289">
                  <c:v>4.715450259346432</c:v>
                </c:pt>
                <c:pt idx="290">
                  <c:v>4.7322242094413305</c:v>
                </c:pt>
                <c:pt idx="291">
                  <c:v>4.7500496148854339</c:v>
                </c:pt>
                <c:pt idx="292">
                  <c:v>4.7657805529537081</c:v>
                </c:pt>
                <c:pt idx="293">
                  <c:v>4.7825629482604546</c:v>
                </c:pt>
                <c:pt idx="294">
                  <c:v>4.7993481605278969</c:v>
                </c:pt>
                <c:pt idx="295">
                  <c:v>4.8171855361726124</c:v>
                </c:pt>
                <c:pt idx="296">
                  <c:v>4.8339765614090888</c:v>
                </c:pt>
                <c:pt idx="297">
                  <c:v>4.8497207085549308</c:v>
                </c:pt>
                <c:pt idx="298">
                  <c:v>4.8675670724056728</c:v>
                </c:pt>
                <c:pt idx="299">
                  <c:v>4.8843665600608039</c:v>
                </c:pt>
                <c:pt idx="300">
                  <c:v>4.9011688704180072</c:v>
                </c:pt>
                <c:pt idx="301">
                  <c:v>4.9190244190771786</c:v>
                </c:pt>
                <c:pt idx="302">
                  <c:v>4.9347819630339353</c:v>
                </c:pt>
                <c:pt idx="303">
                  <c:v>4.9515927471915298</c:v>
                </c:pt>
                <c:pt idx="304">
                  <c:v>4.9684063578489406</c:v>
                </c:pt>
                <c:pt idx="305">
                  <c:v>4.9862739172404211</c:v>
                </c:pt>
                <c:pt idx="306">
                  <c:v>5.0020420624661703</c:v>
                </c:pt>
                <c:pt idx="307">
                  <c:v>5.018864158328709</c:v>
                </c:pt>
                <c:pt idx="308">
                  <c:v>5.0346374436738524</c:v>
                </c:pt>
                <c:pt idx="309">
                  <c:v>5.0525168419219737</c:v>
                </c:pt>
                <c:pt idx="310">
                  <c:v>5.0693474315582892</c:v>
                </c:pt>
                <c:pt idx="311">
                  <c:v>5.0861808543589353</c:v>
                </c:pt>
                <c:pt idx="312">
                  <c:v>5.1019647621715913</c:v>
                </c:pt>
                <c:pt idx="313">
                  <c:v>5.1198562032696504</c:v>
                </c:pt>
                <c:pt idx="314">
                  <c:v>5.1366981312891591</c:v>
                </c:pt>
                <c:pt idx="315">
                  <c:v>5.1535428962918832</c:v>
                </c:pt>
                <c:pt idx="316">
                  <c:v>5.1703904992337391</c:v>
                </c:pt>
                <c:pt idx="317">
                  <c:v>5.1872409410711233</c:v>
                </c:pt>
                <c:pt idx="318">
                  <c:v>5.2040942227609559</c:v>
                </c:pt>
                <c:pt idx="319">
                  <c:v>5.2220039472624507</c:v>
                </c:pt>
                <c:pt idx="320">
                  <c:v>5.2378093095279121</c:v>
                </c:pt>
                <c:pt idx="321">
                  <c:v>5.2546711165212443</c:v>
                </c:pt>
                <c:pt idx="322">
                  <c:v>5.2715357671994418</c:v>
                </c:pt>
                <c:pt idx="323">
                  <c:v>5.2894575754524382</c:v>
                </c:pt>
                <c:pt idx="324">
                  <c:v>5.3052736034481427</c:v>
                </c:pt>
                <c:pt idx="325">
                  <c:v>5.3221467909387465</c:v>
                </c:pt>
                <c:pt idx="326">
                  <c:v>5.3390228259543751</c:v>
                </c:pt>
                <c:pt idx="327">
                  <c:v>5.3569567342757765</c:v>
                </c:pt>
                <c:pt idx="328">
                  <c:v>5.3727834424062824</c:v>
                </c:pt>
                <c:pt idx="329">
                  <c:v>5.389668025766543</c:v>
                </c:pt>
                <c:pt idx="330">
                  <c:v>5.4076110198671081</c:v>
                </c:pt>
                <c:pt idx="331">
                  <c:v>5.4234457475692688</c:v>
                </c:pt>
                <c:pt idx="332">
                  <c:v>5.4403388879386529</c:v>
                </c:pt>
                <c:pt idx="333">
                  <c:v>5.4572348825721235</c:v>
                </c:pt>
                <c:pt idx="334">
                  <c:v>5.4751900053753104</c:v>
                </c:pt>
                <c:pt idx="335">
                  <c:v>5.492091889975681</c:v>
                </c:pt>
                <c:pt idx="336">
                  <c:v>5.5079400017063405</c:v>
                </c:pt>
                <c:pt idx="337">
                  <c:v>5.5259042318024685</c:v>
                </c:pt>
                <c:pt idx="338">
                  <c:v>5.5428146909617251</c:v>
                </c:pt>
                <c:pt idx="339">
                  <c:v>5.5586708439751087</c:v>
                </c:pt>
                <c:pt idx="340">
                  <c:v>5.5755868454956019</c:v>
                </c:pt>
                <c:pt idx="341">
                  <c:v>5.5935632330303307</c:v>
                </c:pt>
                <c:pt idx="342">
                  <c:v>5.610485138477264</c:v>
                </c:pt>
                <c:pt idx="343">
                  <c:v>5.6274099079176754</c:v>
                </c:pt>
                <c:pt idx="344">
                  <c:v>5.6432794812181539</c:v>
                </c:pt>
                <c:pt idx="345">
                  <c:v>5.6612680426579178</c:v>
                </c:pt>
                <c:pt idx="346">
                  <c:v>5.6782014098984535</c:v>
                </c:pt>
                <c:pt idx="347">
                  <c:v>5.6951376450138724</c:v>
                </c:pt>
                <c:pt idx="348">
                  <c:v>5.7120767489757833</c:v>
                </c:pt>
                <c:pt idx="349">
                  <c:v>5.7290187227562415</c:v>
                </c:pt>
                <c:pt idx="350">
                  <c:v>5.7459635673278422</c:v>
                </c:pt>
                <c:pt idx="351">
                  <c:v>5.7629112836636418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5.8307308861274683</c:v>
                </c:pt>
                <c:pt idx="356">
                  <c:v>5.8476929758975835</c:v>
                </c:pt>
                <c:pt idx="357">
                  <c:v>5.864657943280716</c:v>
                </c:pt>
                <c:pt idx="358">
                  <c:v>5.8816257892533779</c:v>
                </c:pt>
                <c:pt idx="359">
                  <c:v>5.8985965147926294</c:v>
                </c:pt>
                <c:pt idx="360">
                  <c:v>5.9155701208759899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5.9675697187855157</c:v>
                </c:pt>
                <c:pt idx="364">
                  <c:v>5.9845550371418259</c:v>
                </c:pt>
                <c:pt idx="365">
                  <c:v>6.0004813937029056</c:v>
                </c:pt>
                <c:pt idx="366">
                  <c:v>6.0185343313365589</c:v>
                </c:pt>
                <c:pt idx="367">
                  <c:v>6.0355283091365939</c:v>
                </c:pt>
                <c:pt idx="368">
                  <c:v>6.0525251753802998</c:v>
                </c:pt>
                <c:pt idx="369">
                  <c:v>6.0695249310497585</c:v>
                </c:pt>
                <c:pt idx="370">
                  <c:v>6.086527577127514</c:v>
                </c:pt>
                <c:pt idx="371">
                  <c:v>6.1035331145966136</c:v>
                </c:pt>
                <c:pt idx="372">
                  <c:v>6.1194784328192213</c:v>
                </c:pt>
                <c:pt idx="373">
                  <c:v>6.1364895751584543</c:v>
                </c:pt>
                <c:pt idx="374">
                  <c:v>6.1545670851901919</c:v>
                </c:pt>
                <c:pt idx="375">
                  <c:v>6.1715841980653448</c:v>
                </c:pt>
                <c:pt idx="376">
                  <c:v>6.1875403718087529</c:v>
                </c:pt>
                <c:pt idx="377">
                  <c:v>6.2056271137442938</c:v>
                </c:pt>
                <c:pt idx="378">
                  <c:v>6.2226529185207173</c:v>
                </c:pt>
                <c:pt idx="379">
                  <c:v>6.238617243609565</c:v>
                </c:pt>
                <c:pt idx="380">
                  <c:v>6.2556486666261293</c:v>
                </c:pt>
                <c:pt idx="381">
                  <c:v>6.2737477324443471</c:v>
                </c:pt>
                <c:pt idx="382">
                  <c:v>6.2907851402439627</c:v>
                </c:pt>
                <c:pt idx="383">
                  <c:v>6.307825451270876</c:v>
                </c:pt>
                <c:pt idx="384">
                  <c:v>6.3248686665146732</c:v>
                </c:pt>
                <c:pt idx="385">
                  <c:v>6.3419147869654875</c:v>
                </c:pt>
                <c:pt idx="386">
                  <c:v>6.3589638136139142</c:v>
                </c:pt>
                <c:pt idx="387">
                  <c:v>6.3760157474511052</c:v>
                </c:pt>
                <c:pt idx="388">
                  <c:v>6.3941366136780946</c:v>
                </c:pt>
                <c:pt idx="389">
                  <c:v>6.4101283406587664</c:v>
                </c:pt>
                <c:pt idx="390">
                  <c:v>6.4271890020140363</c:v>
                </c:pt>
                <c:pt idx="391">
                  <c:v>6.4453191444919646</c:v>
                </c:pt>
                <c:pt idx="392">
                  <c:v>6.461319059193217</c:v>
                </c:pt>
                <c:pt idx="393">
                  <c:v>6.4783884570049661</c:v>
                </c:pt>
                <c:pt idx="394">
                  <c:v>6.4954607689575754</c:v>
                </c:pt>
                <c:pt idx="395">
                  <c:v>6.5125359960462283</c:v>
                </c:pt>
                <c:pt idx="396">
                  <c:v>6.5296141392666138</c:v>
                </c:pt>
                <c:pt idx="397">
                  <c:v>6.5466951996149669</c:v>
                </c:pt>
                <c:pt idx="398">
                  <c:v>6.5648470236561813</c:v>
                </c:pt>
                <c:pt idx="399">
                  <c:v>6.5819341037293588</c:v>
                </c:pt>
                <c:pt idx="400">
                  <c:v>6.5979558933975317</c:v>
                </c:pt>
                <c:pt idx="401">
                  <c:v>6.6150486322300557</c:v>
                </c:pt>
                <c:pt idx="402">
                  <c:v>6.6332128690347973</c:v>
                </c:pt>
                <c:pt idx="403">
                  <c:v>6.6492428772444256</c:v>
                </c:pt>
                <c:pt idx="404">
                  <c:v>6.6663443854253472</c:v>
                </c:pt>
                <c:pt idx="405">
                  <c:v>6.6834488187223471</c:v>
                </c:pt>
                <c:pt idx="406">
                  <c:v>6.7016254852786767</c:v>
                </c:pt>
                <c:pt idx="407">
                  <c:v>6.7176664646683317</c:v>
                </c:pt>
                <c:pt idx="408">
                  <c:v>6.7347796793205088</c:v>
                </c:pt>
                <c:pt idx="409">
                  <c:v>6.7529656793599333</c:v>
                </c:pt>
                <c:pt idx="410">
                  <c:v>6.770084936425981</c:v>
                </c:pt>
                <c:pt idx="411">
                  <c:v>6.7872071246834711</c:v>
                </c:pt>
                <c:pt idx="412">
                  <c:v>6.8032618391848585</c:v>
                </c:pt>
                <c:pt idx="413">
                  <c:v>6.8214602987890078</c:v>
                </c:pt>
                <c:pt idx="414">
                  <c:v>6.8385912866464924</c:v>
                </c:pt>
                <c:pt idx="415">
                  <c:v>6.8557252097142545</c:v>
                </c:pt>
                <c:pt idx="416">
                  <c:v>6.8728620689983195</c:v>
                </c:pt>
                <c:pt idx="417">
                  <c:v>6.8900018655051909</c:v>
                </c:pt>
                <c:pt idx="418">
                  <c:v>6.9071446002419297</c:v>
                </c:pt>
                <c:pt idx="419">
                  <c:v>6.9242902742160712</c:v>
                </c:pt>
                <c:pt idx="420">
                  <c:v>6.9425107744728001</c:v>
                </c:pt>
                <c:pt idx="421">
                  <c:v>6.9585904439094541</c:v>
                </c:pt>
                <c:pt idx="422">
                  <c:v>6.9757449416463793</c:v>
                </c:pt>
                <c:pt idx="423">
                  <c:v>6.9929023826561423</c:v>
                </c:pt>
                <c:pt idx="424">
                  <c:v>7.0100627679489076</c:v>
                </c:pt>
                <c:pt idx="425">
                  <c:v>7.0272260985353387</c:v>
                </c:pt>
                <c:pt idx="426">
                  <c:v>7.0443923754266171</c:v>
                </c:pt>
                <c:pt idx="427">
                  <c:v>7.0626347740306921</c:v>
                </c:pt>
                <c:pt idx="428">
                  <c:v>7.07980713087154</c:v>
                </c:pt>
                <c:pt idx="429">
                  <c:v>7.0959088940493906</c:v>
                </c:pt>
                <c:pt idx="430">
                  <c:v>7.1130869662824736</c:v>
                </c:pt>
                <c:pt idx="431">
                  <c:v>7.1313419018771391</c:v>
                </c:pt>
                <c:pt idx="432">
                  <c:v>7.1485260624194895</c:v>
                </c:pt>
                <c:pt idx="433">
                  <c:v>7.1657131764231119</c:v>
                </c:pt>
                <c:pt idx="434">
                  <c:v>7.1818287790472297</c:v>
                </c:pt>
                <c:pt idx="435">
                  <c:v>7.2000962688762939</c:v>
                </c:pt>
                <c:pt idx="436">
                  <c:v>7.2172922493582332</c:v>
                </c:pt>
                <c:pt idx="437">
                  <c:v>7.2344911873662143</c:v>
                </c:pt>
                <c:pt idx="438">
                  <c:v>7.2527683007083192</c:v>
                </c:pt>
                <c:pt idx="439">
                  <c:v>7.2699733418277885</c:v>
                </c:pt>
                <c:pt idx="440">
                  <c:v>7.2861057567239662</c:v>
                </c:pt>
                <c:pt idx="441">
                  <c:v>7.3043923070172223</c:v>
                </c:pt>
                <c:pt idx="442">
                  <c:v>7.3216062331259106</c:v>
                </c:pt>
                <c:pt idx="443">
                  <c:v>7.3377469804775508</c:v>
                </c:pt>
                <c:pt idx="444">
                  <c:v>7.3560429774720815</c:v>
                </c:pt>
                <c:pt idx="445">
                  <c:v>7.3732657977514728</c:v>
                </c:pt>
                <c:pt idx="446">
                  <c:v>7.3904915847972044</c:v>
                </c:pt>
                <c:pt idx="447">
                  <c:v>7.4066434554881493</c:v>
                </c:pt>
                <c:pt idx="448">
                  <c:v>7.4249520632773596</c:v>
                </c:pt>
                <c:pt idx="449">
                  <c:v>7.4421867567579163</c:v>
                </c:pt>
                <c:pt idx="450">
                  <c:v>7.4594244210970801</c:v>
                </c:pt>
                <c:pt idx="451">
                  <c:v>7.4755874304691092</c:v>
                </c:pt>
                <c:pt idx="452">
                  <c:v>7.4939086664493795</c:v>
                </c:pt>
                <c:pt idx="453">
                  <c:v>7.5111552495128615</c:v>
                </c:pt>
                <c:pt idx="454">
                  <c:v>7.527326622982847</c:v>
                </c:pt>
                <c:pt idx="455">
                  <c:v>7.5445789709623723</c:v>
                </c:pt>
                <c:pt idx="456">
                  <c:v>7.5629128525660674</c:v>
                </c:pt>
                <c:pt idx="457">
                  <c:v>7.5801713416281853</c:v>
                </c:pt>
                <c:pt idx="458">
                  <c:v>7.597432809758911</c:v>
                </c:pt>
                <c:pt idx="459">
                  <c:v>7.6146972579868732</c:v>
                </c:pt>
                <c:pt idx="460">
                  <c:v>7.6319646873412319</c:v>
                </c:pt>
                <c:pt idx="461">
                  <c:v>7.649235098851717</c:v>
                </c:pt>
                <c:pt idx="462">
                  <c:v>7.6665084935485437</c:v>
                </c:pt>
                <c:pt idx="463">
                  <c:v>7.6837848724625095</c:v>
                </c:pt>
                <c:pt idx="464">
                  <c:v>7.7010642366248963</c:v>
                </c:pt>
                <c:pt idx="465">
                  <c:v>7.7183465870675718</c:v>
                </c:pt>
                <c:pt idx="466">
                  <c:v>7.7356319248228997</c:v>
                </c:pt>
                <c:pt idx="467">
                  <c:v>7.7540008705510948</c:v>
                </c:pt>
                <c:pt idx="468">
                  <c:v>7.770211566403681</c:v>
                </c:pt>
                <c:pt idx="469">
                  <c:v>7.7875058722965909</c:v>
                </c:pt>
                <c:pt idx="470">
                  <c:v>7.8058843500698218</c:v>
                </c:pt>
                <c:pt idx="471">
                  <c:v>7.8221034594600169</c:v>
                </c:pt>
                <c:pt idx="472">
                  <c:v>7.8394067428012013</c:v>
                </c:pt>
                <c:pt idx="473">
                  <c:v>7.85671302069668</c:v>
                </c:pt>
                <c:pt idx="474">
                  <c:v>7.8751042232627038</c:v>
                </c:pt>
                <c:pt idx="475">
                  <c:v>7.892416680701074</c:v>
                </c:pt>
                <c:pt idx="476">
                  <c:v>7.9086498320783907</c:v>
                </c:pt>
                <c:pt idx="477">
                  <c:v>7.9259680985632093</c:v>
                </c:pt>
                <c:pt idx="478">
                  <c:v>7.9443720435548828</c:v>
                </c:pt>
                <c:pt idx="479">
                  <c:v>7.9616964981485818</c:v>
                </c:pt>
                <c:pt idx="480">
                  <c:v>7.9790239546296329</c:v>
                </c:pt>
                <c:pt idx="481">
                  <c:v>7.9974376674819005</c:v>
                </c:pt>
                <c:pt idx="482">
                  <c:v>8.0136878774162028</c:v>
                </c:pt>
                <c:pt idx="483">
                  <c:v>8.03102434580431</c:v>
                </c:pt>
                <c:pt idx="484">
                  <c:v>8.0494476372316104</c:v>
                </c:pt>
                <c:pt idx="485">
                  <c:v>8.0657063017807324</c:v>
                </c:pt>
                <c:pt idx="486">
                  <c:v>8.0830517914548654</c:v>
                </c:pt>
                <c:pt idx="487">
                  <c:v>8.1004002903110806</c:v>
                </c:pt>
                <c:pt idx="488">
                  <c:v>8.1177517993936732</c:v>
                </c:pt>
                <c:pt idx="489">
                  <c:v>8.1361910772770258</c:v>
                </c:pt>
                <c:pt idx="490">
                  <c:v>8.1524638524177568</c:v>
                </c:pt>
                <c:pt idx="491">
                  <c:v>8.1709095326545143</c:v>
                </c:pt>
                <c:pt idx="492">
                  <c:v>8.1882732815315187</c:v>
                </c:pt>
                <c:pt idx="493">
                  <c:v>8.2045545347898141</c:v>
                </c:pt>
                <c:pt idx="494">
                  <c:v>8.2219241271908565</c:v>
                </c:pt>
                <c:pt idx="495">
                  <c:v>8.2403826254815655</c:v>
                </c:pt>
                <c:pt idx="496">
                  <c:v>8.2577584427316921</c:v>
                </c:pt>
                <c:pt idx="497">
                  <c:v>8.275137279696775</c:v>
                </c:pt>
                <c:pt idx="498">
                  <c:v>8.2925191374265719</c:v>
                </c:pt>
                <c:pt idx="499">
                  <c:v>8.3099040169714176</c:v>
                </c:pt>
                <c:pt idx="500">
                  <c:v>8.327291919382148</c:v>
                </c:pt>
                <c:pt idx="501">
                  <c:v>8.3446828457101958</c:v>
                </c:pt>
                <c:pt idx="502">
                  <c:v>8.3620767970074947</c:v>
                </c:pt>
                <c:pt idx="503">
                  <c:v>8.3805611859064282</c:v>
                </c:pt>
                <c:pt idx="504">
                  <c:v>8.396873778720483</c:v>
                </c:pt>
                <c:pt idx="505">
                  <c:v>8.414276811242809</c:v>
                </c:pt>
                <c:pt idx="506">
                  <c:v>8.4327708524066871</c:v>
                </c:pt>
                <c:pt idx="507">
                  <c:v>8.4501801337737561</c:v>
                </c:pt>
                <c:pt idx="508">
                  <c:v>8.466504088124708</c:v>
                </c:pt>
                <c:pt idx="509">
                  <c:v>8.4839192437078239</c:v>
                </c:pt>
                <c:pt idx="510">
                  <c:v>8.5024261702500485</c:v>
                </c:pt>
                <c:pt idx="511">
                  <c:v>8.5198475833884846</c:v>
                </c:pt>
                <c:pt idx="512">
                  <c:v>8.5372720321121172</c:v>
                </c:pt>
                <c:pt idx="513">
                  <c:v>8.5546995174790208</c:v>
                </c:pt>
                <c:pt idx="514">
                  <c:v>8.5721300405477781</c:v>
                </c:pt>
                <c:pt idx="515">
                  <c:v>8.5895636023775701</c:v>
                </c:pt>
                <c:pt idx="516">
                  <c:v>8.6059103273476278</c:v>
                </c:pt>
                <c:pt idx="517">
                  <c:v>8.624439846559623</c:v>
                </c:pt>
                <c:pt idx="518">
                  <c:v>8.6418825310329872</c:v>
                </c:pt>
                <c:pt idx="519">
                  <c:v>8.659328258509543</c:v>
                </c:pt>
                <c:pt idx="520">
                  <c:v>8.6767770300512499</c:v>
                </c:pt>
                <c:pt idx="521">
                  <c:v>8.6942288467205735</c:v>
                </c:pt>
                <c:pt idx="522">
                  <c:v>8.7116837095805835</c:v>
                </c:pt>
                <c:pt idx="523">
                  <c:v>8.7291416196948681</c:v>
                </c:pt>
                <c:pt idx="524">
                  <c:v>8.7466025781275789</c:v>
                </c:pt>
                <c:pt idx="525">
                  <c:v>8.7640665859434552</c:v>
                </c:pt>
                <c:pt idx="526">
                  <c:v>8.7815336442077463</c:v>
                </c:pt>
                <c:pt idx="527">
                  <c:v>8.8000957371916151</c:v>
                </c:pt>
                <c:pt idx="528">
                  <c:v>8.8175690903725457</c:v>
                </c:pt>
                <c:pt idx="529">
                  <c:v>8.8339531323523417</c:v>
                </c:pt>
                <c:pt idx="530">
                  <c:v>8.8514324030742806</c:v>
                </c:pt>
                <c:pt idx="531">
                  <c:v>8.8700074764719012</c:v>
                </c:pt>
                <c:pt idx="532">
                  <c:v>8.8874930509175769</c:v>
                </c:pt>
                <c:pt idx="533">
                  <c:v>8.9038885542142747</c:v>
                </c:pt>
                <c:pt idx="534">
                  <c:v>8.9224733748422569</c:v>
                </c:pt>
                <c:pt idx="535">
                  <c:v>8.9399681264614124</c:v>
                </c:pt>
                <c:pt idx="536">
                  <c:v>8.9574659392794533</c:v>
                </c:pt>
                <c:pt idx="537">
                  <c:v>8.9738729199396108</c:v>
                </c:pt>
                <c:pt idx="538">
                  <c:v>8.9924707527987007</c:v>
                </c:pt>
                <c:pt idx="539">
                  <c:v>9.0099777556445417</c:v>
                </c:pt>
                <c:pt idx="540">
                  <c:v>9.0263933548781328</c:v>
                </c:pt>
                <c:pt idx="541">
                  <c:v>9.0439062980824527</c:v>
                </c:pt>
                <c:pt idx="542">
                  <c:v>9.0625171614065376</c:v>
                </c:pt>
                <c:pt idx="543">
                  <c:v>9.0800364326496581</c:v>
                </c:pt>
                <c:pt idx="544">
                  <c:v>9.0964635374093881</c:v>
                </c:pt>
                <c:pt idx="545">
                  <c:v>9.1150841855712788</c:v>
                </c:pt>
                <c:pt idx="546">
                  <c:v>9.1326126694023166</c:v>
                </c:pt>
                <c:pt idx="547">
                  <c:v>9.1501442262494592</c:v>
                </c:pt>
                <c:pt idx="548">
                  <c:v>9.1676788571904098</c:v>
                </c:pt>
                <c:pt idx="549">
                  <c:v>9.1852165633034133</c:v>
                </c:pt>
                <c:pt idx="550">
                  <c:v>9.2027573456672709</c:v>
                </c:pt>
                <c:pt idx="551">
                  <c:v>9.2203012053613858</c:v>
                </c:pt>
                <c:pt idx="552">
                  <c:v>9.2378481434657207</c:v>
                </c:pt>
                <c:pt idx="553">
                  <c:v>9.2553981610607892</c:v>
                </c:pt>
                <c:pt idx="554">
                  <c:v>9.2729512592276695</c:v>
                </c:pt>
                <c:pt idx="555">
                  <c:v>9.2905074390480493</c:v>
                </c:pt>
                <c:pt idx="556">
                  <c:v>9.3091642578950715</c:v>
                </c:pt>
                <c:pt idx="557">
                  <c:v>9.3256290479787491</c:v>
                </c:pt>
                <c:pt idx="558">
                  <c:v>9.3431944792552439</c:v>
                </c:pt>
                <c:pt idx="559">
                  <c:v>9.3607629965175843</c:v>
                </c:pt>
                <c:pt idx="560">
                  <c:v>9.3794329286462101</c:v>
                </c:pt>
                <c:pt idx="561">
                  <c:v>9.3959092933383843</c:v>
                </c:pt>
                <c:pt idx="562">
                  <c:v>9.4134870750676001</c:v>
                </c:pt>
                <c:pt idx="563">
                  <c:v>9.4321668542610002</c:v>
                </c:pt>
                <c:pt idx="564">
                  <c:v>9.4497510109811369</c:v>
                </c:pt>
                <c:pt idx="565">
                  <c:v>9.4662389665669604</c:v>
                </c:pt>
                <c:pt idx="566">
                  <c:v>9.4838291161285913</c:v>
                </c:pt>
                <c:pt idx="567">
                  <c:v>9.502522040911014</c:v>
                </c:pt>
                <c:pt idx="568">
                  <c:v>9.5201185744393282</c:v>
                </c:pt>
                <c:pt idx="569">
                  <c:v>9.5366181372383458</c:v>
                </c:pt>
                <c:pt idx="570">
                  <c:v>9.5564212067788255</c:v>
                </c:pt>
                <c:pt idx="571">
                  <c:v>9.5729267609352569</c:v>
                </c:pt>
                <c:pt idx="572">
                  <c:v>9.5905356887071207</c:v>
                </c:pt>
                <c:pt idx="573">
                  <c:v>9.6081477177684569</c:v>
                </c:pt>
                <c:pt idx="574">
                  <c:v>9.6257628492118794</c:v>
                </c:pt>
                <c:pt idx="575">
                  <c:v>9.6433810841305405</c:v>
                </c:pt>
                <c:pt idx="576">
                  <c:v>9.661002423618207</c:v>
                </c:pt>
                <c:pt idx="577">
                  <c:v>9.6775252499403059</c:v>
                </c:pt>
                <c:pt idx="578">
                  <c:v>9.6962544206783967</c:v>
                </c:pt>
                <c:pt idx="579">
                  <c:v>9.7138850804413188</c:v>
                </c:pt>
                <c:pt idx="580">
                  <c:v>9.7315188491540034</c:v>
                </c:pt>
                <c:pt idx="581">
                  <c:v>9.7502581361238576</c:v>
                </c:pt>
                <c:pt idx="582">
                  <c:v>9.7678983205095324</c:v>
                </c:pt>
                <c:pt idx="583">
                  <c:v>9.7844388199600534</c:v>
                </c:pt>
                <c:pt idx="584">
                  <c:v>9.8020850354440707</c:v>
                </c:pt>
                <c:pt idx="585">
                  <c:v>9.8208375519212652</c:v>
                </c:pt>
                <c:pt idx="586">
                  <c:v>9.83738681082807</c:v>
                </c:pt>
                <c:pt idx="587">
                  <c:v>9.8550423729277092</c:v>
                </c:pt>
                <c:pt idx="588">
                  <c:v>9.8738048238002971</c:v>
                </c:pt>
                <c:pt idx="589">
                  <c:v>9.8914668174437317</c:v>
                </c:pt>
                <c:pt idx="590">
                  <c:v>9.9080277700675836</c:v>
                </c:pt>
                <c:pt idx="591">
                  <c:v>9.9256958097341172</c:v>
                </c:pt>
                <c:pt idx="592">
                  <c:v>9.9444715228522007</c:v>
                </c:pt>
                <c:pt idx="593">
                  <c:v>9.9621460031580327</c:v>
                </c:pt>
                <c:pt idx="594">
                  <c:v>9.9787186660361851</c:v>
                </c:pt>
                <c:pt idx="595">
                  <c:v>9.9975043381488486</c:v>
                </c:pt>
                <c:pt idx="596">
                  <c:v>10.015188195044104</c:v>
                </c:pt>
                <c:pt idx="597">
                  <c:v>10.032875179680433</c:v>
                </c:pt>
                <c:pt idx="598">
                  <c:v>10.050565293164423</c:v>
                </c:pt>
                <c:pt idx="599">
                  <c:v>10.068258536603254</c:v>
                </c:pt>
                <c:pt idx="600">
                  <c:v>10.085954911104725</c:v>
                </c:pt>
                <c:pt idx="601">
                  <c:v>10.103654417777177</c:v>
                </c:pt>
                <c:pt idx="602">
                  <c:v>10.120250550916253</c:v>
                </c:pt>
                <c:pt idx="603">
                  <c:v>10.139062832071479</c:v>
                </c:pt>
                <c:pt idx="604">
                  <c:v>10.156771741913007</c:v>
                </c:pt>
                <c:pt idx="605">
                  <c:v>10.173376693547723</c:v>
                </c:pt>
                <c:pt idx="606">
                  <c:v>10.192198972538396</c:v>
                </c:pt>
                <c:pt idx="607">
                  <c:v>10.209917295545488</c:v>
                </c:pt>
                <c:pt idx="608">
                  <c:v>10.226531075052391</c:v>
                </c:pt>
                <c:pt idx="609">
                  <c:v>10.24425548271585</c:v>
                </c:pt>
                <c:pt idx="610">
                  <c:v>10.263091108696006</c:v>
                </c:pt>
                <c:pt idx="611">
                  <c:v>10.280821998168205</c:v>
                </c:pt>
                <c:pt idx="612">
                  <c:v>10.298556032042358</c:v>
                </c:pt>
                <c:pt idx="613">
                  <c:v>10.316293211433909</c:v>
                </c:pt>
                <c:pt idx="614">
                  <c:v>10.334033537458916</c:v>
                </c:pt>
                <c:pt idx="615">
                  <c:v>10.351777011234043</c:v>
                </c:pt>
                <c:pt idx="616">
                  <c:v>10.369523633876513</c:v>
                </c:pt>
                <c:pt idx="617">
                  <c:v>10.388382871908259</c:v>
                </c:pt>
                <c:pt idx="618">
                  <c:v>10.406135992620621</c:v>
                </c:pt>
                <c:pt idx="619">
                  <c:v>10.422782406189265</c:v>
                </c:pt>
                <c:pt idx="620">
                  <c:v>10.440541635485397</c:v>
                </c:pt>
                <c:pt idx="621">
                  <c:v>10.459414272992497</c:v>
                </c:pt>
                <c:pt idx="622">
                  <c:v>10.476069558585868</c:v>
                </c:pt>
                <c:pt idx="623">
                  <c:v>10.493838254632445</c:v>
                </c:pt>
                <c:pt idx="624">
                  <c:v>10.512720954248142</c:v>
                </c:pt>
                <c:pt idx="625">
                  <c:v>10.530496164542345</c:v>
                </c:pt>
                <c:pt idx="626">
                  <c:v>10.536051565782628</c:v>
                </c:pt>
              </c:numCache>
            </c:numRef>
          </c:xVal>
          <c:yVal>
            <c:numRef>
              <c:f>CHS_10Jan2016!$X$27:$X$653</c:f>
              <c:numCache>
                <c:formatCode>General</c:formatCode>
                <c:ptCount val="627"/>
                <c:pt idx="0">
                  <c:v>0.12</c:v>
                </c:pt>
                <c:pt idx="1">
                  <c:v>0.11699766</c:v>
                </c:pt>
                <c:pt idx="2">
                  <c:v>0.33994220000000003</c:v>
                </c:pt>
                <c:pt idx="3">
                  <c:v>0.49384191999999999</c:v>
                </c:pt>
                <c:pt idx="4">
                  <c:v>0.64968150000000002</c:v>
                </c:pt>
                <c:pt idx="5">
                  <c:v>0.85444424999999991</c:v>
                </c:pt>
                <c:pt idx="6">
                  <c:v>1.1340919999999999</c:v>
                </c:pt>
                <c:pt idx="7">
                  <c:v>1.46158089</c:v>
                </c:pt>
                <c:pt idx="8">
                  <c:v>1.80897168</c:v>
                </c:pt>
                <c:pt idx="9">
                  <c:v>2.1572568000000003</c:v>
                </c:pt>
                <c:pt idx="10">
                  <c:v>2.56832204</c:v>
                </c:pt>
                <c:pt idx="11">
                  <c:v>2.950272</c:v>
                </c:pt>
                <c:pt idx="12">
                  <c:v>3.3052057499999998</c:v>
                </c:pt>
                <c:pt idx="13">
                  <c:v>3.7099005300000001</c:v>
                </c:pt>
                <c:pt idx="14">
                  <c:v>4.1034470399999998</c:v>
                </c:pt>
                <c:pt idx="15">
                  <c:v>4.4420275199999999</c:v>
                </c:pt>
                <c:pt idx="16">
                  <c:v>4.7795495100000007</c:v>
                </c:pt>
                <c:pt idx="17">
                  <c:v>5.1009592999999995</c:v>
                </c:pt>
                <c:pt idx="18">
                  <c:v>5.3952847999999998</c:v>
                </c:pt>
                <c:pt idx="19">
                  <c:v>5.6627012700000003</c:v>
                </c:pt>
                <c:pt idx="20">
                  <c:v>5.8940866400000003</c:v>
                </c:pt>
                <c:pt idx="21">
                  <c:v>6.1462688000000005</c:v>
                </c:pt>
                <c:pt idx="22">
                  <c:v>6.3526470999999995</c:v>
                </c:pt>
                <c:pt idx="23">
                  <c:v>6.5011007599999999</c:v>
                </c:pt>
                <c:pt idx="24">
                  <c:v>6.6853743000000003</c:v>
                </c:pt>
                <c:pt idx="25">
                  <c:v>6.8636112999999996</c:v>
                </c:pt>
                <c:pt idx="26">
                  <c:v>6.9880061599999994</c:v>
                </c:pt>
                <c:pt idx="27">
                  <c:v>7.1093731500000006</c:v>
                </c:pt>
                <c:pt idx="28">
                  <c:v>7.2415806399999996</c:v>
                </c:pt>
                <c:pt idx="29">
                  <c:v>7.3390471599999998</c:v>
                </c:pt>
                <c:pt idx="30">
                  <c:v>7.4274509399999999</c:v>
                </c:pt>
                <c:pt idx="31">
                  <c:v>7.5079396799999998</c:v>
                </c:pt>
                <c:pt idx="32">
                  <c:v>7.6151176499999993</c:v>
                </c:pt>
                <c:pt idx="33">
                  <c:v>7.687515030000001</c:v>
                </c:pt>
                <c:pt idx="34">
                  <c:v>7.7241560999999992</c:v>
                </c:pt>
                <c:pt idx="35">
                  <c:v>7.8004909400000004</c:v>
                </c:pt>
                <c:pt idx="36">
                  <c:v>7.8946209899999999</c:v>
                </c:pt>
                <c:pt idx="37">
                  <c:v>7.9272349799999997</c:v>
                </c:pt>
                <c:pt idx="38">
                  <c:v>7.9677115000000001</c:v>
                </c:pt>
                <c:pt idx="39">
                  <c:v>8.0439564200000007</c:v>
                </c:pt>
                <c:pt idx="40">
                  <c:v>8.0823314100000001</c:v>
                </c:pt>
                <c:pt idx="41">
                  <c:v>8.1197809200000002</c:v>
                </c:pt>
                <c:pt idx="42">
                  <c:v>8.1573000600000007</c:v>
                </c:pt>
                <c:pt idx="43">
                  <c:v>8.2155015900000006</c:v>
                </c:pt>
                <c:pt idx="44">
                  <c:v>8.2548965599999988</c:v>
                </c:pt>
                <c:pt idx="45">
                  <c:v>8.2695374399999988</c:v>
                </c:pt>
                <c:pt idx="46">
                  <c:v>8.3069249400000018</c:v>
                </c:pt>
                <c:pt idx="47">
                  <c:v>8.3739954000000001</c:v>
                </c:pt>
                <c:pt idx="48">
                  <c:v>8.3757075000000007</c:v>
                </c:pt>
                <c:pt idx="49">
                  <c:v>8.3961887399999995</c:v>
                </c:pt>
                <c:pt idx="50">
                  <c:v>8.4582492499999997</c:v>
                </c:pt>
                <c:pt idx="51">
                  <c:v>8.4778029200000002</c:v>
                </c:pt>
                <c:pt idx="52">
                  <c:v>8.4853623000000002</c:v>
                </c:pt>
                <c:pt idx="53">
                  <c:v>8.5157278999999999</c:v>
                </c:pt>
                <c:pt idx="54">
                  <c:v>8.5569902000000013</c:v>
                </c:pt>
                <c:pt idx="55">
                  <c:v>8.5873335600000011</c:v>
                </c:pt>
                <c:pt idx="56">
                  <c:v>8.5918949599999994</c:v>
                </c:pt>
                <c:pt idx="57">
                  <c:v>8.6162756400000013</c:v>
                </c:pt>
                <c:pt idx="58">
                  <c:v>8.6693841000000003</c:v>
                </c:pt>
                <c:pt idx="59">
                  <c:v>8.6739287000000012</c:v>
                </c:pt>
                <c:pt idx="60">
                  <c:v>8.6735184800000003</c:v>
                </c:pt>
                <c:pt idx="61">
                  <c:v>8.7314545600000013</c:v>
                </c:pt>
                <c:pt idx="62">
                  <c:v>8.7439958000000004</c:v>
                </c:pt>
                <c:pt idx="63">
                  <c:v>8.7366423999999991</c:v>
                </c:pt>
                <c:pt idx="64">
                  <c:v>8.7758181000000004</c:v>
                </c:pt>
                <c:pt idx="65">
                  <c:v>8.8130011199999991</c:v>
                </c:pt>
                <c:pt idx="66">
                  <c:v>8.8185038199999983</c:v>
                </c:pt>
                <c:pt idx="67">
                  <c:v>8.82895158</c:v>
                </c:pt>
                <c:pt idx="68">
                  <c:v>8.8491990500000011</c:v>
                </c:pt>
                <c:pt idx="69">
                  <c:v>8.8833765299999996</c:v>
                </c:pt>
                <c:pt idx="70">
                  <c:v>8.8879632599999994</c:v>
                </c:pt>
                <c:pt idx="71">
                  <c:v>8.880592420000001</c:v>
                </c:pt>
                <c:pt idx="72">
                  <c:v>8.9354187000000014</c:v>
                </c:pt>
                <c:pt idx="73">
                  <c:v>8.9508674999999993</c:v>
                </c:pt>
                <c:pt idx="74">
                  <c:v>8.9345935999999995</c:v>
                </c:pt>
                <c:pt idx="75">
                  <c:v>8.9667453199999994</c:v>
                </c:pt>
                <c:pt idx="76">
                  <c:v>8.9959221000000014</c:v>
                </c:pt>
                <c:pt idx="77">
                  <c:v>8.9875502800000007</c:v>
                </c:pt>
                <c:pt idx="78">
                  <c:v>9.0097994000000003</c:v>
                </c:pt>
                <c:pt idx="79">
                  <c:v>9.0271031399999995</c:v>
                </c:pt>
                <c:pt idx="80">
                  <c:v>9.0513124600000001</c:v>
                </c:pt>
                <c:pt idx="81">
                  <c:v>9.0597179399999987</c:v>
                </c:pt>
                <c:pt idx="82">
                  <c:v>9.05528844</c:v>
                </c:pt>
                <c:pt idx="83">
                  <c:v>9.0932044600000008</c:v>
                </c:pt>
                <c:pt idx="84">
                  <c:v>9.1135306400000005</c:v>
                </c:pt>
                <c:pt idx="85">
                  <c:v>9.0913346999999991</c:v>
                </c:pt>
                <c:pt idx="86">
                  <c:v>9.1282381399999988</c:v>
                </c:pt>
                <c:pt idx="87">
                  <c:v>9.1602899999999998</c:v>
                </c:pt>
                <c:pt idx="88">
                  <c:v>9.1500219000000005</c:v>
                </c:pt>
                <c:pt idx="89">
                  <c:v>9.16135448</c:v>
                </c:pt>
                <c:pt idx="90">
                  <c:v>9.1794902399999998</c:v>
                </c:pt>
                <c:pt idx="91">
                  <c:v>9.1967269099999989</c:v>
                </c:pt>
                <c:pt idx="92">
                  <c:v>9.2120800800000016</c:v>
                </c:pt>
                <c:pt idx="93">
                  <c:v>9.1997460999999987</c:v>
                </c:pt>
                <c:pt idx="94">
                  <c:v>9.2375640099999998</c:v>
                </c:pt>
                <c:pt idx="95">
                  <c:v>9.2538871</c:v>
                </c:pt>
                <c:pt idx="96">
                  <c:v>9.2317026800000015</c:v>
                </c:pt>
                <c:pt idx="97">
                  <c:v>9.2675258000000014</c:v>
                </c:pt>
                <c:pt idx="98">
                  <c:v>9.3004770299999997</c:v>
                </c:pt>
                <c:pt idx="99">
                  <c:v>9.2773102500000011</c:v>
                </c:pt>
                <c:pt idx="100">
                  <c:v>9.2847541200000006</c:v>
                </c:pt>
                <c:pt idx="101">
                  <c:v>9.3116866300000005</c:v>
                </c:pt>
                <c:pt idx="102">
                  <c:v>9.3209949000000005</c:v>
                </c:pt>
                <c:pt idx="103">
                  <c:v>9.3353130000000011</c:v>
                </c:pt>
                <c:pt idx="104">
                  <c:v>9.3238643999999997</c:v>
                </c:pt>
                <c:pt idx="105">
                  <c:v>9.3656158799999982</c:v>
                </c:pt>
                <c:pt idx="106">
                  <c:v>9.3769691399999999</c:v>
                </c:pt>
                <c:pt idx="107">
                  <c:v>9.3528328399999996</c:v>
                </c:pt>
                <c:pt idx="108">
                  <c:v>9.3777534899999999</c:v>
                </c:pt>
                <c:pt idx="109">
                  <c:v>9.4205456400000003</c:v>
                </c:pt>
                <c:pt idx="110">
                  <c:v>9.4052557599999993</c:v>
                </c:pt>
                <c:pt idx="111">
                  <c:v>9.4125660199999999</c:v>
                </c:pt>
                <c:pt idx="112">
                  <c:v>9.4335289999999983</c:v>
                </c:pt>
                <c:pt idx="113">
                  <c:v>9.4438735999999999</c:v>
                </c:pt>
                <c:pt idx="114">
                  <c:v>9.4492086200000003</c:v>
                </c:pt>
                <c:pt idx="115">
                  <c:v>9.4496324999999999</c:v>
                </c:pt>
                <c:pt idx="116">
                  <c:v>9.4814675800000003</c:v>
                </c:pt>
                <c:pt idx="117">
                  <c:v>9.494644039999999</c:v>
                </c:pt>
                <c:pt idx="118">
                  <c:v>9.4734701999999995</c:v>
                </c:pt>
                <c:pt idx="119">
                  <c:v>9.5022440499999998</c:v>
                </c:pt>
                <c:pt idx="120">
                  <c:v>9.5370875599999998</c:v>
                </c:pt>
                <c:pt idx="121">
                  <c:v>9.5208197400000003</c:v>
                </c:pt>
                <c:pt idx="122">
                  <c:v>9.5202472799999995</c:v>
                </c:pt>
                <c:pt idx="123">
                  <c:v>9.5471285000000012</c:v>
                </c:pt>
                <c:pt idx="124">
                  <c:v>9.5602756800000002</c:v>
                </c:pt>
                <c:pt idx="125">
                  <c:v>9.5606757200000008</c:v>
                </c:pt>
                <c:pt idx="126">
                  <c:v>9.5679352600000005</c:v>
                </c:pt>
                <c:pt idx="127">
                  <c:v>9.5977286999999993</c:v>
                </c:pt>
                <c:pt idx="128">
                  <c:v>9.6079179000000003</c:v>
                </c:pt>
                <c:pt idx="129">
                  <c:v>9.5985124599999985</c:v>
                </c:pt>
                <c:pt idx="130">
                  <c:v>9.6175116000000003</c:v>
                </c:pt>
                <c:pt idx="131">
                  <c:v>9.6531507600000008</c:v>
                </c:pt>
                <c:pt idx="132">
                  <c:v>9.6428604300000007</c:v>
                </c:pt>
                <c:pt idx="133">
                  <c:v>9.6333548999999987</c:v>
                </c:pt>
                <c:pt idx="134">
                  <c:v>9.6728874200000003</c:v>
                </c:pt>
                <c:pt idx="135">
                  <c:v>9.6781562000000001</c:v>
                </c:pt>
                <c:pt idx="136">
                  <c:v>9.6648327599999995</c:v>
                </c:pt>
                <c:pt idx="137">
                  <c:v>9.6877087800000012</c:v>
                </c:pt>
                <c:pt idx="138">
                  <c:v>9.7144892000000009</c:v>
                </c:pt>
                <c:pt idx="139">
                  <c:v>9.7148559599999995</c:v>
                </c:pt>
                <c:pt idx="140">
                  <c:v>9.7113109600000005</c:v>
                </c:pt>
                <c:pt idx="141">
                  <c:v>9.7185204200000008</c:v>
                </c:pt>
                <c:pt idx="142">
                  <c:v>9.7648253999999994</c:v>
                </c:pt>
                <c:pt idx="143">
                  <c:v>9.7593177999999998</c:v>
                </c:pt>
                <c:pt idx="144">
                  <c:v>9.7420857999999999</c:v>
                </c:pt>
                <c:pt idx="145">
                  <c:v>9.7795697999999991</c:v>
                </c:pt>
                <c:pt idx="146">
                  <c:v>9.7800219600000009</c:v>
                </c:pt>
                <c:pt idx="147">
                  <c:v>9.7617166999999991</c:v>
                </c:pt>
                <c:pt idx="148">
                  <c:v>9.8001539999999991</c:v>
                </c:pt>
                <c:pt idx="149">
                  <c:v>9.8220810000000007</c:v>
                </c:pt>
                <c:pt idx="150">
                  <c:v>9.8185190200000001</c:v>
                </c:pt>
                <c:pt idx="151">
                  <c:v>9.8265693599999988</c:v>
                </c:pt>
                <c:pt idx="152">
                  <c:v>9.8366688</c:v>
                </c:pt>
                <c:pt idx="153">
                  <c:v>9.8613999000000003</c:v>
                </c:pt>
                <c:pt idx="154">
                  <c:v>9.8705137199999999</c:v>
                </c:pt>
                <c:pt idx="155">
                  <c:v>9.8532887599999999</c:v>
                </c:pt>
                <c:pt idx="156">
                  <c:v>9.8975077799999998</c:v>
                </c:pt>
                <c:pt idx="157">
                  <c:v>9.9046594799999994</c:v>
                </c:pt>
                <c:pt idx="158">
                  <c:v>9.8776867999999993</c:v>
                </c:pt>
                <c:pt idx="159">
                  <c:v>9.9160300200000009</c:v>
                </c:pt>
                <c:pt idx="160">
                  <c:v>9.9397414200000007</c:v>
                </c:pt>
                <c:pt idx="161">
                  <c:v>9.9273909600000003</c:v>
                </c:pt>
                <c:pt idx="162">
                  <c:v>9.9364777400000008</c:v>
                </c:pt>
                <c:pt idx="163">
                  <c:v>9.9445868999999991</c:v>
                </c:pt>
                <c:pt idx="164">
                  <c:v>9.9643801399999994</c:v>
                </c:pt>
                <c:pt idx="165">
                  <c:v>9.9783236599999992</c:v>
                </c:pt>
                <c:pt idx="166">
                  <c:v>9.9630534600000011</c:v>
                </c:pt>
                <c:pt idx="167">
                  <c:v>10.00619534</c:v>
                </c:pt>
                <c:pt idx="168">
                  <c:v>10.007470600000001</c:v>
                </c:pt>
                <c:pt idx="169">
                  <c:v>9.9776044200000005</c:v>
                </c:pt>
                <c:pt idx="170">
                  <c:v>10.01293718</c:v>
                </c:pt>
                <c:pt idx="171">
                  <c:v>10.044469749999999</c:v>
                </c:pt>
                <c:pt idx="172">
                  <c:v>10.030069919999999</c:v>
                </c:pt>
                <c:pt idx="173">
                  <c:v>10.038145</c:v>
                </c:pt>
                <c:pt idx="174">
                  <c:v>10.05118195</c:v>
                </c:pt>
                <c:pt idx="175">
                  <c:v>10.074804969999999</c:v>
                </c:pt>
                <c:pt idx="176">
                  <c:v>10.078875379999999</c:v>
                </c:pt>
                <c:pt idx="177">
                  <c:v>10.072460680000001</c:v>
                </c:pt>
                <c:pt idx="178">
                  <c:v>10.10967084</c:v>
                </c:pt>
                <c:pt idx="179">
                  <c:v>10.127332959999999</c:v>
                </c:pt>
                <c:pt idx="180">
                  <c:v>10.0974951</c:v>
                </c:pt>
                <c:pt idx="181">
                  <c:v>10.1249685</c:v>
                </c:pt>
                <c:pt idx="182">
                  <c:v>10.159334339999999</c:v>
                </c:pt>
                <c:pt idx="183">
                  <c:v>10.142021399999999</c:v>
                </c:pt>
                <c:pt idx="184">
                  <c:v>10.145203740000001</c:v>
                </c:pt>
                <c:pt idx="185">
                  <c:v>10.164018479999999</c:v>
                </c:pt>
                <c:pt idx="186">
                  <c:v>10.171076830000001</c:v>
                </c:pt>
                <c:pt idx="187">
                  <c:v>10.181908439999999</c:v>
                </c:pt>
                <c:pt idx="188">
                  <c:v>10.178394120000002</c:v>
                </c:pt>
                <c:pt idx="189">
                  <c:v>10.214543450000001</c:v>
                </c:pt>
                <c:pt idx="190">
                  <c:v>10.22536032</c:v>
                </c:pt>
                <c:pt idx="191">
                  <c:v>10.2005076</c:v>
                </c:pt>
                <c:pt idx="192">
                  <c:v>10.218213799999999</c:v>
                </c:pt>
                <c:pt idx="193">
                  <c:v>10.263054279999999</c:v>
                </c:pt>
                <c:pt idx="194">
                  <c:v>10.24962464</c:v>
                </c:pt>
                <c:pt idx="195">
                  <c:v>10.24610026</c:v>
                </c:pt>
                <c:pt idx="196">
                  <c:v>10.273473319999999</c:v>
                </c:pt>
                <c:pt idx="197">
                  <c:v>10.278451260000001</c:v>
                </c:pt>
                <c:pt idx="198">
                  <c:v>10.291387259999999</c:v>
                </c:pt>
                <c:pt idx="199">
                  <c:v>10.2877504</c:v>
                </c:pt>
                <c:pt idx="200">
                  <c:v>10.320905400000001</c:v>
                </c:pt>
                <c:pt idx="201">
                  <c:v>10.33167746</c:v>
                </c:pt>
                <c:pt idx="202">
                  <c:v>10.313622720000001</c:v>
                </c:pt>
                <c:pt idx="203">
                  <c:v>10.32933654</c:v>
                </c:pt>
                <c:pt idx="204">
                  <c:v>10.3702009</c:v>
                </c:pt>
                <c:pt idx="205">
                  <c:v>10.35397517</c:v>
                </c:pt>
                <c:pt idx="206">
                  <c:v>10.354197150000001</c:v>
                </c:pt>
                <c:pt idx="207">
                  <c:v>10.39020008</c:v>
                </c:pt>
                <c:pt idx="208">
                  <c:v>10.394175000000001</c:v>
                </c:pt>
                <c:pt idx="209">
                  <c:v>10.393421739999999</c:v>
                </c:pt>
                <c:pt idx="210">
                  <c:v>10.39664204</c:v>
                </c:pt>
                <c:pt idx="211">
                  <c:v>10.42101469</c:v>
                </c:pt>
                <c:pt idx="212">
                  <c:v>10.44140556</c:v>
                </c:pt>
                <c:pt idx="213">
                  <c:v>10.421320700000001</c:v>
                </c:pt>
                <c:pt idx="214">
                  <c:v>10.433225950000001</c:v>
                </c:pt>
                <c:pt idx="215">
                  <c:v>10.4593974</c:v>
                </c:pt>
                <c:pt idx="216">
                  <c:v>10.451013490000001</c:v>
                </c:pt>
                <c:pt idx="217">
                  <c:v>10.4463854</c:v>
                </c:pt>
                <c:pt idx="218">
                  <c:v>10.490023770000001</c:v>
                </c:pt>
                <c:pt idx="219">
                  <c:v>10.48635475</c:v>
                </c:pt>
                <c:pt idx="220">
                  <c:v>10.4797914</c:v>
                </c:pt>
                <c:pt idx="221">
                  <c:v>10.503139379999999</c:v>
                </c:pt>
                <c:pt idx="222">
                  <c:v>10.526479040000002</c:v>
                </c:pt>
                <c:pt idx="223">
                  <c:v>10.53234</c:v>
                </c:pt>
                <c:pt idx="224">
                  <c:v>10.52588025</c:v>
                </c:pt>
                <c:pt idx="225">
                  <c:v>10.538596699999999</c:v>
                </c:pt>
                <c:pt idx="226">
                  <c:v>10.57240734</c:v>
                </c:pt>
                <c:pt idx="227">
                  <c:v>10.564869460000001</c:v>
                </c:pt>
                <c:pt idx="228">
                  <c:v>10.55166079</c:v>
                </c:pt>
                <c:pt idx="229">
                  <c:v>10.59905</c:v>
                </c:pt>
                <c:pt idx="230">
                  <c:v>10.601996900000001</c:v>
                </c:pt>
                <c:pt idx="231">
                  <c:v>10.58193492</c:v>
                </c:pt>
                <c:pt idx="232">
                  <c:v>10.608216050000001</c:v>
                </c:pt>
                <c:pt idx="233">
                  <c:v>10.630415999999999</c:v>
                </c:pt>
                <c:pt idx="234">
                  <c:v>10.627686860000001</c:v>
                </c:pt>
                <c:pt idx="235">
                  <c:v>10.63747158</c:v>
                </c:pt>
                <c:pt idx="236">
                  <c:v>10.643513369999999</c:v>
                </c:pt>
                <c:pt idx="237">
                  <c:v>10.66857662</c:v>
                </c:pt>
                <c:pt idx="238">
                  <c:v>10.6610301</c:v>
                </c:pt>
                <c:pt idx="239">
                  <c:v>10.646862599999999</c:v>
                </c:pt>
                <c:pt idx="240">
                  <c:v>10.689334060000002</c:v>
                </c:pt>
                <c:pt idx="241">
                  <c:v>10.70379222</c:v>
                </c:pt>
                <c:pt idx="242">
                  <c:v>10.672205999999999</c:v>
                </c:pt>
                <c:pt idx="243">
                  <c:v>10.70322554</c:v>
                </c:pt>
                <c:pt idx="244">
                  <c:v>10.731128099999999</c:v>
                </c:pt>
                <c:pt idx="245">
                  <c:v>10.718770919999999</c:v>
                </c:pt>
                <c:pt idx="246">
                  <c:v>10.730549439999999</c:v>
                </c:pt>
                <c:pt idx="247">
                  <c:v>10.741251269999999</c:v>
                </c:pt>
                <c:pt idx="248">
                  <c:v>10.761442000000001</c:v>
                </c:pt>
                <c:pt idx="249">
                  <c:v>10.76840455</c:v>
                </c:pt>
                <c:pt idx="250">
                  <c:v>10.75220762</c:v>
                </c:pt>
                <c:pt idx="251">
                  <c:v>10.78870476</c:v>
                </c:pt>
                <c:pt idx="252">
                  <c:v>10.80130458</c:v>
                </c:pt>
                <c:pt idx="253">
                  <c:v>10.770825330000001</c:v>
                </c:pt>
                <c:pt idx="254">
                  <c:v>10.80165435</c:v>
                </c:pt>
                <c:pt idx="255">
                  <c:v>10.82948144</c:v>
                </c:pt>
                <c:pt idx="256">
                  <c:v>10.809562870000001</c:v>
                </c:pt>
                <c:pt idx="257">
                  <c:v>10.82502309</c:v>
                </c:pt>
                <c:pt idx="258">
                  <c:v>10.846117899999999</c:v>
                </c:pt>
                <c:pt idx="259">
                  <c:v>10.856771760000001</c:v>
                </c:pt>
                <c:pt idx="260">
                  <c:v>10.865617650000001</c:v>
                </c:pt>
                <c:pt idx="261">
                  <c:v>10.84655231</c:v>
                </c:pt>
                <c:pt idx="262">
                  <c:v>10.88008404</c:v>
                </c:pt>
                <c:pt idx="263">
                  <c:v>10.900417470000001</c:v>
                </c:pt>
                <c:pt idx="264">
                  <c:v>10.87560635</c:v>
                </c:pt>
                <c:pt idx="265">
                  <c:v>10.90156578</c:v>
                </c:pt>
                <c:pt idx="266">
                  <c:v>10.93697802</c:v>
                </c:pt>
                <c:pt idx="267">
                  <c:v>10.91600146</c:v>
                </c:pt>
                <c:pt idx="268">
                  <c:v>10.9275795</c:v>
                </c:pt>
                <c:pt idx="269">
                  <c:v>10.942981619999999</c:v>
                </c:pt>
                <c:pt idx="270">
                  <c:v>10.95072214</c:v>
                </c:pt>
                <c:pt idx="271">
                  <c:v>10.9651572</c:v>
                </c:pt>
                <c:pt idx="272">
                  <c:v>10.95195816</c:v>
                </c:pt>
                <c:pt idx="273">
                  <c:v>10.981576499999999</c:v>
                </c:pt>
                <c:pt idx="274">
                  <c:v>10.998866339999999</c:v>
                </c:pt>
                <c:pt idx="275">
                  <c:v>10.96834078</c:v>
                </c:pt>
                <c:pt idx="276">
                  <c:v>10.995186019999998</c:v>
                </c:pt>
                <c:pt idx="277">
                  <c:v>11.026800960000001</c:v>
                </c:pt>
                <c:pt idx="278">
                  <c:v>11.0087083</c:v>
                </c:pt>
                <c:pt idx="279">
                  <c:v>11.00973188</c:v>
                </c:pt>
                <c:pt idx="280">
                  <c:v>11.035594380000001</c:v>
                </c:pt>
                <c:pt idx="281">
                  <c:v>11.042343199999999</c:v>
                </c:pt>
                <c:pt idx="282">
                  <c:v>11.049089140000001</c:v>
                </c:pt>
                <c:pt idx="283">
                  <c:v>11.0453283</c:v>
                </c:pt>
                <c:pt idx="284">
                  <c:v>11.068300820000001</c:v>
                </c:pt>
                <c:pt idx="285">
                  <c:v>11.075991739999999</c:v>
                </c:pt>
                <c:pt idx="286">
                  <c:v>11.06363664</c:v>
                </c:pt>
                <c:pt idx="287">
                  <c:v>11.086592680000001</c:v>
                </c:pt>
                <c:pt idx="288">
                  <c:v>11.121943699999999</c:v>
                </c:pt>
                <c:pt idx="289">
                  <c:v>11.108631299999999</c:v>
                </c:pt>
                <c:pt idx="290">
                  <c:v>11.104860540000001</c:v>
                </c:pt>
                <c:pt idx="291">
                  <c:v>11.13721119</c:v>
                </c:pt>
                <c:pt idx="292">
                  <c:v>11.1411801</c:v>
                </c:pt>
                <c:pt idx="293">
                  <c:v>11.142170400000001</c:v>
                </c:pt>
                <c:pt idx="294">
                  <c:v>11.14315974</c:v>
                </c:pt>
                <c:pt idx="295">
                  <c:v>11.17071434</c:v>
                </c:pt>
                <c:pt idx="296">
                  <c:v>11.17836692</c:v>
                </c:pt>
                <c:pt idx="297">
                  <c:v>11.164222539999999</c:v>
                </c:pt>
                <c:pt idx="298">
                  <c:v>11.17556517</c:v>
                </c:pt>
                <c:pt idx="299">
                  <c:v>11.21082876</c:v>
                </c:pt>
                <c:pt idx="300">
                  <c:v>11.19942354</c:v>
                </c:pt>
                <c:pt idx="301">
                  <c:v>11.186952</c:v>
                </c:pt>
                <c:pt idx="302">
                  <c:v>11.21945595</c:v>
                </c:pt>
                <c:pt idx="303">
                  <c:v>11.22708693</c:v>
                </c:pt>
                <c:pt idx="304">
                  <c:v>11.21568411</c:v>
                </c:pt>
                <c:pt idx="305">
                  <c:v>11.2355616</c:v>
                </c:pt>
                <c:pt idx="306">
                  <c:v>11.25091188</c:v>
                </c:pt>
                <c:pt idx="307">
                  <c:v>11.250921499999999</c:v>
                </c:pt>
                <c:pt idx="308">
                  <c:v>11.237736199999999</c:v>
                </c:pt>
                <c:pt idx="309">
                  <c:v>11.253791009999999</c:v>
                </c:pt>
                <c:pt idx="310">
                  <c:v>11.28991989</c:v>
                </c:pt>
                <c:pt idx="311">
                  <c:v>11.2813667</c:v>
                </c:pt>
                <c:pt idx="312">
                  <c:v>11.26248152</c:v>
                </c:pt>
                <c:pt idx="313">
                  <c:v>11.306071000000001</c:v>
                </c:pt>
                <c:pt idx="314">
                  <c:v>11.305116930000001</c:v>
                </c:pt>
                <c:pt idx="315">
                  <c:v>11.28516714</c:v>
                </c:pt>
                <c:pt idx="316">
                  <c:v>11.32125042</c:v>
                </c:pt>
                <c:pt idx="317">
                  <c:v>11.3440286</c:v>
                </c:pt>
                <c:pt idx="318">
                  <c:v>11.33737047</c:v>
                </c:pt>
                <c:pt idx="319">
                  <c:v>11.343882239999999</c:v>
                </c:pt>
                <c:pt idx="320">
                  <c:v>11.34778326</c:v>
                </c:pt>
                <c:pt idx="321">
                  <c:v>11.377180709999999</c:v>
                </c:pt>
                <c:pt idx="322">
                  <c:v>11.377159450000001</c:v>
                </c:pt>
                <c:pt idx="323">
                  <c:v>11.355202559999999</c:v>
                </c:pt>
                <c:pt idx="324">
                  <c:v>11.397029940000001</c:v>
                </c:pt>
                <c:pt idx="325">
                  <c:v>11.40174425</c:v>
                </c:pt>
                <c:pt idx="326">
                  <c:v>11.368535920000001</c:v>
                </c:pt>
                <c:pt idx="327">
                  <c:v>11.40441088</c:v>
                </c:pt>
                <c:pt idx="328">
                  <c:v>11.435775230000001</c:v>
                </c:pt>
                <c:pt idx="329">
                  <c:v>11.41868403</c:v>
                </c:pt>
                <c:pt idx="330">
                  <c:v>11.42421424</c:v>
                </c:pt>
                <c:pt idx="331">
                  <c:v>11.423352600000001</c:v>
                </c:pt>
                <c:pt idx="332">
                  <c:v>11.450781549999999</c:v>
                </c:pt>
                <c:pt idx="333">
                  <c:v>11.457369</c:v>
                </c:pt>
                <c:pt idx="334">
                  <c:v>11.441111200000002</c:v>
                </c:pt>
                <c:pt idx="335">
                  <c:v>11.47987968</c:v>
                </c:pt>
                <c:pt idx="336">
                  <c:v>11.49225663</c:v>
                </c:pt>
                <c:pt idx="337">
                  <c:v>11.459912640000001</c:v>
                </c:pt>
                <c:pt idx="338">
                  <c:v>11.49203376</c:v>
                </c:pt>
                <c:pt idx="339">
                  <c:v>11.516697750000001</c:v>
                </c:pt>
                <c:pt idx="340">
                  <c:v>11.50434628</c:v>
                </c:pt>
                <c:pt idx="341">
                  <c:v>11.513625599999999</c:v>
                </c:pt>
                <c:pt idx="342">
                  <c:v>11.518295519999999</c:v>
                </c:pt>
                <c:pt idx="343">
                  <c:v>11.52863488</c:v>
                </c:pt>
                <c:pt idx="344">
                  <c:v>11.53814704</c:v>
                </c:pt>
                <c:pt idx="345">
                  <c:v>11.526622080000001</c:v>
                </c:pt>
                <c:pt idx="346">
                  <c:v>11.565296799999999</c:v>
                </c:pt>
                <c:pt idx="347">
                  <c:v>11.57278464</c:v>
                </c:pt>
                <c:pt idx="348">
                  <c:v>11.541545600000001</c:v>
                </c:pt>
                <c:pt idx="349">
                  <c:v>11.568864319999999</c:v>
                </c:pt>
                <c:pt idx="350">
                  <c:v>11.60183808</c:v>
                </c:pt>
                <c:pt idx="351">
                  <c:v>11.586655999999998</c:v>
                </c:pt>
                <c:pt idx="352">
                  <c:v>11.586579840000001</c:v>
                </c:pt>
                <c:pt idx="353">
                  <c:v>11.60160192</c:v>
                </c:pt>
                <c:pt idx="354">
                  <c:v>11.59963488</c:v>
                </c:pt>
                <c:pt idx="355">
                  <c:v>11.61653504</c:v>
                </c:pt>
                <c:pt idx="356">
                  <c:v>11.610792000000002</c:v>
                </c:pt>
                <c:pt idx="357">
                  <c:v>11.643714879999999</c:v>
                </c:pt>
                <c:pt idx="358">
                  <c:v>11.650225280000001</c:v>
                </c:pt>
                <c:pt idx="359">
                  <c:v>11.625623040000001</c:v>
                </c:pt>
                <c:pt idx="360">
                  <c:v>11.6453288</c:v>
                </c:pt>
                <c:pt idx="361">
                  <c:v>11.684817599999999</c:v>
                </c:pt>
                <c:pt idx="362">
                  <c:v>11.66587344</c:v>
                </c:pt>
                <c:pt idx="363">
                  <c:v>11.668479019999999</c:v>
                </c:pt>
                <c:pt idx="364">
                  <c:v>11.69098692</c:v>
                </c:pt>
                <c:pt idx="365">
                  <c:v>11.68818336</c:v>
                </c:pt>
                <c:pt idx="366">
                  <c:v>11.69266462</c:v>
                </c:pt>
                <c:pt idx="367">
                  <c:v>11.693502029999999</c:v>
                </c:pt>
                <c:pt idx="368">
                  <c:v>11.716928960000001</c:v>
                </c:pt>
                <c:pt idx="369">
                  <c:v>11.73375948</c:v>
                </c:pt>
                <c:pt idx="370">
                  <c:v>11.70635895</c:v>
                </c:pt>
                <c:pt idx="371">
                  <c:v>11.71848024</c:v>
                </c:pt>
                <c:pt idx="372">
                  <c:v>11.75141552</c:v>
                </c:pt>
                <c:pt idx="373">
                  <c:v>11.74095232</c:v>
                </c:pt>
                <c:pt idx="374">
                  <c:v>11.739770349999999</c:v>
                </c:pt>
                <c:pt idx="375">
                  <c:v>11.76785755</c:v>
                </c:pt>
                <c:pt idx="376">
                  <c:v>11.763159999999999</c:v>
                </c:pt>
                <c:pt idx="377">
                  <c:v>11.751634319999999</c:v>
                </c:pt>
                <c:pt idx="378">
                  <c:v>11.76654774</c:v>
                </c:pt>
                <c:pt idx="379">
                  <c:v>11.79379456</c:v>
                </c:pt>
                <c:pt idx="380">
                  <c:v>11.803058399999999</c:v>
                </c:pt>
                <c:pt idx="381">
                  <c:v>11.78495612</c:v>
                </c:pt>
                <c:pt idx="382">
                  <c:v>11.79609486</c:v>
                </c:pt>
                <c:pt idx="383">
                  <c:v>11.830700870000001</c:v>
                </c:pt>
                <c:pt idx="384">
                  <c:v>11.814604060000001</c:v>
                </c:pt>
                <c:pt idx="385">
                  <c:v>11.806959000000001</c:v>
                </c:pt>
                <c:pt idx="386">
                  <c:v>11.84811214</c:v>
                </c:pt>
                <c:pt idx="387">
                  <c:v>11.84327729</c:v>
                </c:pt>
                <c:pt idx="388">
                  <c:v>11.833626900000001</c:v>
                </c:pt>
                <c:pt idx="389">
                  <c:v>11.84767912</c:v>
                </c:pt>
                <c:pt idx="390">
                  <c:v>11.8662885</c:v>
                </c:pt>
                <c:pt idx="391">
                  <c:v>11.867887639999999</c:v>
                </c:pt>
                <c:pt idx="392">
                  <c:v>11.862239219999999</c:v>
                </c:pt>
                <c:pt idx="393">
                  <c:v>11.868650010000001</c:v>
                </c:pt>
                <c:pt idx="394">
                  <c:v>11.90410833</c:v>
                </c:pt>
                <c:pt idx="395">
                  <c:v>11.884273799999999</c:v>
                </c:pt>
                <c:pt idx="396">
                  <c:v>11.87475004</c:v>
                </c:pt>
                <c:pt idx="397">
                  <c:v>11.915806859999998</c:v>
                </c:pt>
                <c:pt idx="398">
                  <c:v>11.915517039999999</c:v>
                </c:pt>
                <c:pt idx="399">
                  <c:v>11.89101</c:v>
                </c:pt>
                <c:pt idx="400">
                  <c:v>11.909700300000001</c:v>
                </c:pt>
                <c:pt idx="401">
                  <c:v>11.93012854</c:v>
                </c:pt>
                <c:pt idx="402">
                  <c:v>11.928897539999999</c:v>
                </c:pt>
                <c:pt idx="403">
                  <c:v>11.931663840000001</c:v>
                </c:pt>
                <c:pt idx="404">
                  <c:v>11.938978620000002</c:v>
                </c:pt>
                <c:pt idx="405">
                  <c:v>11.96593255</c:v>
                </c:pt>
                <c:pt idx="406">
                  <c:v>11.96375774</c:v>
                </c:pt>
                <c:pt idx="407">
                  <c:v>11.947813340000002</c:v>
                </c:pt>
                <c:pt idx="408">
                  <c:v>11.985033400000001</c:v>
                </c:pt>
                <c:pt idx="409">
                  <c:v>11.991266299999999</c:v>
                </c:pt>
                <c:pt idx="410">
                  <c:v>11.962112000000001</c:v>
                </c:pt>
                <c:pt idx="411">
                  <c:v>11.99183292</c:v>
                </c:pt>
                <c:pt idx="412">
                  <c:v>12.01513203</c:v>
                </c:pt>
                <c:pt idx="413">
                  <c:v>12.001736940000001</c:v>
                </c:pt>
                <c:pt idx="414">
                  <c:v>12.008086199999999</c:v>
                </c:pt>
                <c:pt idx="415">
                  <c:v>12.01536632</c:v>
                </c:pt>
                <c:pt idx="416">
                  <c:v>12.02824472</c:v>
                </c:pt>
                <c:pt idx="417">
                  <c:v>12.033650639999999</c:v>
                </c:pt>
                <c:pt idx="418">
                  <c:v>12.010122939999999</c:v>
                </c:pt>
                <c:pt idx="419">
                  <c:v>12.051919600000002</c:v>
                </c:pt>
                <c:pt idx="420">
                  <c:v>12.0627849</c:v>
                </c:pt>
                <c:pt idx="421">
                  <c:v>12.02726532</c:v>
                </c:pt>
                <c:pt idx="422">
                  <c:v>12.052248260000001</c:v>
                </c:pt>
                <c:pt idx="423">
                  <c:v>12.075357</c:v>
                </c:pt>
                <c:pt idx="424">
                  <c:v>12.055571299999999</c:v>
                </c:pt>
                <c:pt idx="425">
                  <c:v>12.07307728</c:v>
                </c:pt>
                <c:pt idx="426">
                  <c:v>12.08032476</c:v>
                </c:pt>
                <c:pt idx="427">
                  <c:v>12.086507510000001</c:v>
                </c:pt>
                <c:pt idx="428">
                  <c:v>12.094680299999998</c:v>
                </c:pt>
                <c:pt idx="429">
                  <c:v>12.0862125</c:v>
                </c:pt>
                <c:pt idx="430">
                  <c:v>12.11766474</c:v>
                </c:pt>
                <c:pt idx="431">
                  <c:v>12.131282760000001</c:v>
                </c:pt>
                <c:pt idx="432">
                  <c:v>12.09754394</c:v>
                </c:pt>
                <c:pt idx="433">
                  <c:v>12.125252099999999</c:v>
                </c:pt>
                <c:pt idx="434">
                  <c:v>12.153080599999999</c:v>
                </c:pt>
                <c:pt idx="435">
                  <c:v>12.13131961</c:v>
                </c:pt>
                <c:pt idx="436">
                  <c:v>12.140398129999999</c:v>
                </c:pt>
                <c:pt idx="437">
                  <c:v>12.15412386</c:v>
                </c:pt>
                <c:pt idx="438">
                  <c:v>12.15469276</c:v>
                </c:pt>
                <c:pt idx="439">
                  <c:v>12.16097064</c:v>
                </c:pt>
                <c:pt idx="440">
                  <c:v>12.146922449999998</c:v>
                </c:pt>
                <c:pt idx="441">
                  <c:v>12.174447319999999</c:v>
                </c:pt>
                <c:pt idx="442">
                  <c:v>12.189081</c:v>
                </c:pt>
                <c:pt idx="443">
                  <c:v>12.16109475</c:v>
                </c:pt>
                <c:pt idx="444">
                  <c:v>12.18860052</c:v>
                </c:pt>
                <c:pt idx="445">
                  <c:v>12.20972448</c:v>
                </c:pt>
                <c:pt idx="446">
                  <c:v>12.181616160000001</c:v>
                </c:pt>
                <c:pt idx="447">
                  <c:v>12.179648759999999</c:v>
                </c:pt>
                <c:pt idx="448">
                  <c:v>12.20620068</c:v>
                </c:pt>
                <c:pt idx="449">
                  <c:v>12.210595120000001</c:v>
                </c:pt>
                <c:pt idx="450">
                  <c:v>12.2186998</c:v>
                </c:pt>
                <c:pt idx="451">
                  <c:v>12.209301289999999</c:v>
                </c:pt>
                <c:pt idx="452">
                  <c:v>12.2404654</c:v>
                </c:pt>
                <c:pt idx="453">
                  <c:v>12.245775640000002</c:v>
                </c:pt>
                <c:pt idx="454">
                  <c:v>12.224318200000001</c:v>
                </c:pt>
                <c:pt idx="455">
                  <c:v>12.23982867</c:v>
                </c:pt>
                <c:pt idx="456">
                  <c:v>12.27467124</c:v>
                </c:pt>
                <c:pt idx="457">
                  <c:v>12.254940000000001</c:v>
                </c:pt>
                <c:pt idx="458">
                  <c:v>12.249117439999999</c:v>
                </c:pt>
                <c:pt idx="459">
                  <c:v>12.272949919999999</c:v>
                </c:pt>
                <c:pt idx="460">
                  <c:v>12.275463480000001</c:v>
                </c:pt>
                <c:pt idx="461">
                  <c:v>12.266859119999999</c:v>
                </c:pt>
                <c:pt idx="462">
                  <c:v>12.274002400000001</c:v>
                </c:pt>
                <c:pt idx="463">
                  <c:v>12.295959120000001</c:v>
                </c:pt>
                <c:pt idx="464">
                  <c:v>12.30124168</c:v>
                </c:pt>
                <c:pt idx="465">
                  <c:v>12.287081559999999</c:v>
                </c:pt>
                <c:pt idx="466">
                  <c:v>12.305320199999999</c:v>
                </c:pt>
                <c:pt idx="467">
                  <c:v>12.33452331</c:v>
                </c:pt>
                <c:pt idx="468">
                  <c:v>12.31679488</c:v>
                </c:pt>
                <c:pt idx="469">
                  <c:v>12.29986368</c:v>
                </c:pt>
                <c:pt idx="470">
                  <c:v>12.33552467</c:v>
                </c:pt>
                <c:pt idx="471">
                  <c:v>12.337223159999999</c:v>
                </c:pt>
                <c:pt idx="472">
                  <c:v>12.324918</c:v>
                </c:pt>
                <c:pt idx="473">
                  <c:v>12.339425120000001</c:v>
                </c:pt>
                <c:pt idx="474">
                  <c:v>12.35933844</c:v>
                </c:pt>
                <c:pt idx="475">
                  <c:v>12.35719892</c:v>
                </c:pt>
                <c:pt idx="476">
                  <c:v>12.35149728</c:v>
                </c:pt>
                <c:pt idx="477">
                  <c:v>12.359520199999999</c:v>
                </c:pt>
                <c:pt idx="478">
                  <c:v>12.38772556</c:v>
                </c:pt>
                <c:pt idx="479">
                  <c:v>12.376344939999999</c:v>
                </c:pt>
                <c:pt idx="480">
                  <c:v>12.355734419999999</c:v>
                </c:pt>
                <c:pt idx="481">
                  <c:v>12.396847059999999</c:v>
                </c:pt>
                <c:pt idx="482">
                  <c:v>12.396678689999998</c:v>
                </c:pt>
                <c:pt idx="483">
                  <c:v>12.371458980000002</c:v>
                </c:pt>
                <c:pt idx="484">
                  <c:v>12.39962774</c:v>
                </c:pt>
                <c:pt idx="485">
                  <c:v>12.41513958</c:v>
                </c:pt>
                <c:pt idx="486">
                  <c:v>12.403762800000001</c:v>
                </c:pt>
                <c:pt idx="487">
                  <c:v>12.402533310000001</c:v>
                </c:pt>
                <c:pt idx="488">
                  <c:v>12.404991620000001</c:v>
                </c:pt>
                <c:pt idx="489">
                  <c:v>12.441422560000001</c:v>
                </c:pt>
                <c:pt idx="490">
                  <c:v>12.436633030000001</c:v>
                </c:pt>
                <c:pt idx="491">
                  <c:v>12.414065340000001</c:v>
                </c:pt>
                <c:pt idx="492">
                  <c:v>12.44415828</c:v>
                </c:pt>
                <c:pt idx="493">
                  <c:v>12.443974839999999</c:v>
                </c:pt>
                <c:pt idx="494">
                  <c:v>12.419707880000001</c:v>
                </c:pt>
                <c:pt idx="495">
                  <c:v>12.4616188</c:v>
                </c:pt>
                <c:pt idx="496">
                  <c:v>12.474185520000001</c:v>
                </c:pt>
                <c:pt idx="497">
                  <c:v>12.462812039999999</c:v>
                </c:pt>
                <c:pt idx="498">
                  <c:v>12.471691000000002</c:v>
                </c:pt>
                <c:pt idx="499">
                  <c:v>12.478725600000001</c:v>
                </c:pt>
                <c:pt idx="500">
                  <c:v>12.4921977</c:v>
                </c:pt>
                <c:pt idx="501">
                  <c:v>12.49554502</c:v>
                </c:pt>
                <c:pt idx="502">
                  <c:v>12.475895920000001</c:v>
                </c:pt>
                <c:pt idx="503">
                  <c:v>12.508535220000001</c:v>
                </c:pt>
                <c:pt idx="504">
                  <c:v>12.509253299999999</c:v>
                </c:pt>
                <c:pt idx="505">
                  <c:v>12.4767396</c:v>
                </c:pt>
                <c:pt idx="506">
                  <c:v>12.505682780000001</c:v>
                </c:pt>
                <c:pt idx="507">
                  <c:v>12.52464213</c:v>
                </c:pt>
                <c:pt idx="508">
                  <c:v>12.507896659999998</c:v>
                </c:pt>
                <c:pt idx="509">
                  <c:v>12.513067860000001</c:v>
                </c:pt>
                <c:pt idx="510">
                  <c:v>12.521774169999999</c:v>
                </c:pt>
                <c:pt idx="511">
                  <c:v>12.535204500000001</c:v>
                </c:pt>
                <c:pt idx="512">
                  <c:v>12.544956710000001</c:v>
                </c:pt>
                <c:pt idx="513">
                  <c:v>12.528082469999999</c:v>
                </c:pt>
                <c:pt idx="514">
                  <c:v>12.557105849999999</c:v>
                </c:pt>
                <c:pt idx="515">
                  <c:v>12.55675227</c:v>
                </c:pt>
                <c:pt idx="516">
                  <c:v>12.49047202</c:v>
                </c:pt>
                <c:pt idx="517">
                  <c:v>12.520265759999999</c:v>
                </c:pt>
                <c:pt idx="518">
                  <c:v>12.55018443</c:v>
                </c:pt>
                <c:pt idx="519">
                  <c:v>12.526903000000001</c:v>
                </c:pt>
                <c:pt idx="520">
                  <c:v>12.53296941</c:v>
                </c:pt>
                <c:pt idx="521">
                  <c:v>12.548200240000002</c:v>
                </c:pt>
                <c:pt idx="522">
                  <c:v>12.55609243</c:v>
                </c:pt>
                <c:pt idx="523">
                  <c:v>12.558482639999999</c:v>
                </c:pt>
                <c:pt idx="524">
                  <c:v>12.5507925</c:v>
                </c:pt>
                <c:pt idx="525">
                  <c:v>12.576083519999999</c:v>
                </c:pt>
                <c:pt idx="526">
                  <c:v>12.583046339999999</c:v>
                </c:pt>
                <c:pt idx="527">
                  <c:v>12.55415384</c:v>
                </c:pt>
                <c:pt idx="528">
                  <c:v>12.575766</c:v>
                </c:pt>
                <c:pt idx="529">
                  <c:v>12.605746499999999</c:v>
                </c:pt>
                <c:pt idx="530">
                  <c:v>12.583406919999998</c:v>
                </c:pt>
                <c:pt idx="531">
                  <c:v>12.58106976</c:v>
                </c:pt>
                <c:pt idx="532">
                  <c:v>12.60082912</c:v>
                </c:pt>
                <c:pt idx="533">
                  <c:v>12.594189269999999</c:v>
                </c:pt>
                <c:pt idx="534">
                  <c:v>12.594592799999999</c:v>
                </c:pt>
                <c:pt idx="535">
                  <c:v>12.601534399999998</c:v>
                </c:pt>
                <c:pt idx="536">
                  <c:v>12.624930560000001</c:v>
                </c:pt>
                <c:pt idx="537">
                  <c:v>12.62834438</c:v>
                </c:pt>
                <c:pt idx="538">
                  <c:v>12.600403999999999</c:v>
                </c:pt>
                <c:pt idx="539">
                  <c:v>12.610992000000001</c:v>
                </c:pt>
                <c:pt idx="540">
                  <c:v>12.65643388</c:v>
                </c:pt>
                <c:pt idx="541">
                  <c:v>12.637774019999998</c:v>
                </c:pt>
                <c:pt idx="542">
                  <c:v>12.627201999999999</c:v>
                </c:pt>
                <c:pt idx="543">
                  <c:v>12.656038800000001</c:v>
                </c:pt>
                <c:pt idx="544">
                  <c:v>12.653046900000001</c:v>
                </c:pt>
                <c:pt idx="545">
                  <c:v>12.645213760000001</c:v>
                </c:pt>
                <c:pt idx="546">
                  <c:v>12.650299199999999</c:v>
                </c:pt>
                <c:pt idx="547">
                  <c:v>12.672720720000001</c:v>
                </c:pt>
                <c:pt idx="548">
                  <c:v>12.677797999999999</c:v>
                </c:pt>
                <c:pt idx="549">
                  <c:v>12.66097896</c:v>
                </c:pt>
                <c:pt idx="550">
                  <c:v>12.66605496</c:v>
                </c:pt>
                <c:pt idx="551">
                  <c:v>12.701221760000001</c:v>
                </c:pt>
                <c:pt idx="552">
                  <c:v>12.681669840000001</c:v>
                </c:pt>
                <c:pt idx="553">
                  <c:v>12.6739748</c:v>
                </c:pt>
                <c:pt idx="554">
                  <c:v>12.705473599999999</c:v>
                </c:pt>
                <c:pt idx="555">
                  <c:v>12.70506576</c:v>
                </c:pt>
                <c:pt idx="556">
                  <c:v>12.686295639999999</c:v>
                </c:pt>
                <c:pt idx="557">
                  <c:v>12.696049519999999</c:v>
                </c:pt>
                <c:pt idx="558">
                  <c:v>12.719322</c:v>
                </c:pt>
                <c:pt idx="559">
                  <c:v>12.726194</c:v>
                </c:pt>
                <c:pt idx="560">
                  <c:v>12.7101612</c:v>
                </c:pt>
                <c:pt idx="561">
                  <c:v>12.7126188</c:v>
                </c:pt>
                <c:pt idx="562">
                  <c:v>12.728587599999999</c:v>
                </c:pt>
                <c:pt idx="563">
                  <c:v>12.723480179999999</c:v>
                </c:pt>
                <c:pt idx="564">
                  <c:v>12.714874249999999</c:v>
                </c:pt>
                <c:pt idx="565">
                  <c:v>12.749165200000002</c:v>
                </c:pt>
                <c:pt idx="566">
                  <c:v>12.744194240000001</c:v>
                </c:pt>
                <c:pt idx="567">
                  <c:v>12.7272626</c:v>
                </c:pt>
                <c:pt idx="568">
                  <c:v>12.75138975</c:v>
                </c:pt>
                <c:pt idx="569">
                  <c:v>12.770193919999999</c:v>
                </c:pt>
                <c:pt idx="570">
                  <c:v>12.76675642</c:v>
                </c:pt>
                <c:pt idx="571">
                  <c:v>12.761923240000002</c:v>
                </c:pt>
                <c:pt idx="572">
                  <c:v>12.7651275</c:v>
                </c:pt>
                <c:pt idx="573">
                  <c:v>12.78468086</c:v>
                </c:pt>
                <c:pt idx="574">
                  <c:v>12.78152079</c:v>
                </c:pt>
                <c:pt idx="575">
                  <c:v>12.75929157</c:v>
                </c:pt>
                <c:pt idx="576">
                  <c:v>12.7924519</c:v>
                </c:pt>
                <c:pt idx="577">
                  <c:v>12.79396944</c:v>
                </c:pt>
                <c:pt idx="578">
                  <c:v>12.763438170000001</c:v>
                </c:pt>
                <c:pt idx="579">
                  <c:v>12.787503559999999</c:v>
                </c:pt>
                <c:pt idx="580">
                  <c:v>12.811559670000001</c:v>
                </c:pt>
                <c:pt idx="581">
                  <c:v>12.8000881</c:v>
                </c:pt>
                <c:pt idx="582">
                  <c:v>12.811434439999999</c:v>
                </c:pt>
                <c:pt idx="583">
                  <c:v>12.81022233</c:v>
                </c:pt>
                <c:pt idx="584">
                  <c:v>12.819748200000001</c:v>
                </c:pt>
                <c:pt idx="585">
                  <c:v>12.815531480000001</c:v>
                </c:pt>
                <c:pt idx="586">
                  <c:v>12.804347679999999</c:v>
                </c:pt>
                <c:pt idx="587">
                  <c:v>12.83923935</c:v>
                </c:pt>
                <c:pt idx="588">
                  <c:v>12.849514340000001</c:v>
                </c:pt>
                <c:pt idx="589">
                  <c:v>12.811918080000002</c:v>
                </c:pt>
                <c:pt idx="590">
                  <c:v>12.833343899999999</c:v>
                </c:pt>
                <c:pt idx="591">
                  <c:v>12.85733649</c:v>
                </c:pt>
                <c:pt idx="592">
                  <c:v>12.839531880000001</c:v>
                </c:pt>
                <c:pt idx="593">
                  <c:v>12.853555999999999</c:v>
                </c:pt>
                <c:pt idx="594">
                  <c:v>12.855951149999999</c:v>
                </c:pt>
                <c:pt idx="595">
                  <c:v>12.855346020000001</c:v>
                </c:pt>
                <c:pt idx="596">
                  <c:v>12.862119900000001</c:v>
                </c:pt>
                <c:pt idx="597">
                  <c:v>12.848086160000001</c:v>
                </c:pt>
                <c:pt idx="598">
                  <c:v>12.87746682</c:v>
                </c:pt>
                <c:pt idx="599">
                  <c:v>12.888751879999999</c:v>
                </c:pt>
                <c:pt idx="600">
                  <c:v>12.85482914</c:v>
                </c:pt>
                <c:pt idx="601">
                  <c:v>12.8724399</c:v>
                </c:pt>
                <c:pt idx="602">
                  <c:v>12.901031250000001</c:v>
                </c:pt>
                <c:pt idx="603">
                  <c:v>12.875111420000001</c:v>
                </c:pt>
                <c:pt idx="604">
                  <c:v>12.88818972</c:v>
                </c:pt>
                <c:pt idx="605">
                  <c:v>12.907728299999999</c:v>
                </c:pt>
                <c:pt idx="606">
                  <c:v>12.904395900000001</c:v>
                </c:pt>
                <c:pt idx="607">
                  <c:v>12.90391554</c:v>
                </c:pt>
                <c:pt idx="608">
                  <c:v>12.88461888</c:v>
                </c:pt>
                <c:pt idx="609">
                  <c:v>12.919343190000001</c:v>
                </c:pt>
                <c:pt idx="610">
                  <c:v>12.932251800000001</c:v>
                </c:pt>
                <c:pt idx="611">
                  <c:v>12.904694599999999</c:v>
                </c:pt>
                <c:pt idx="612">
                  <c:v>12.918644799999999</c:v>
                </c:pt>
                <c:pt idx="613">
                  <c:v>12.95062884</c:v>
                </c:pt>
                <c:pt idx="614">
                  <c:v>12.93029516</c:v>
                </c:pt>
                <c:pt idx="615">
                  <c:v>12.9298044</c:v>
                </c:pt>
                <c:pt idx="616">
                  <c:v>12.943737</c:v>
                </c:pt>
                <c:pt idx="617">
                  <c:v>12.9430988</c:v>
                </c:pt>
                <c:pt idx="618">
                  <c:v>12.946208220000001</c:v>
                </c:pt>
                <c:pt idx="619">
                  <c:v>12.94135026</c:v>
                </c:pt>
                <c:pt idx="620">
                  <c:v>12.962474539999999</c:v>
                </c:pt>
                <c:pt idx="621">
                  <c:v>12.97353876</c:v>
                </c:pt>
                <c:pt idx="622">
                  <c:v>12.949765200000002</c:v>
                </c:pt>
                <c:pt idx="623">
                  <c:v>12.963671239999998</c:v>
                </c:pt>
                <c:pt idx="624">
                  <c:v>12.98913009</c:v>
                </c:pt>
                <c:pt idx="625">
                  <c:v>12.971520600000002</c:v>
                </c:pt>
                <c:pt idx="626">
                  <c:v>12.979800000000001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88400"/>
        <c:axId val="333188792"/>
        <c:extLst>
          <c:ext xmlns:c15="http://schemas.microsoft.com/office/drawing/2012/chart" uri="{02D57815-91ED-43cb-92C2-25804820EDAC}">
            <c15:filteredScatterSeries>
              <c15:ser>
                <c:idx val="0"/>
                <c:order val="0"/>
                <c:tx>
                  <c:v>150.6 C - Test 1</c:v>
                </c:tx>
                <c:spPr>
                  <a:ln w="19050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>
                      <c:ext uri="{02D57815-91ED-43cb-92C2-25804820EDAC}">
                        <c15:formulaRef>
                          <c15:sqref>CHS_31Oct2015!$AG$27:$AG$654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1.0000050000287825E-3</c:v>
                      </c:pt>
                      <c:pt idx="1">
                        <c:v>3.0000450008974694E-3</c:v>
                      </c:pt>
                      <c:pt idx="2">
                        <c:v>1.8001620194422044E-2</c:v>
                      </c:pt>
                      <c:pt idx="3">
                        <c:v>3.500612642953807E-2</c:v>
                      </c:pt>
                      <c:pt idx="4">
                        <c:v>5.0012504168224288E-2</c:v>
                      </c:pt>
                      <c:pt idx="5">
                        <c:v>6.6021789587945579E-2</c:v>
                      </c:pt>
                      <c:pt idx="6">
                        <c:v>8.3034464071438871E-2</c:v>
                      </c:pt>
                      <c:pt idx="7">
                        <c:v>9.8048051396142047E-2</c:v>
                      </c:pt>
                      <c:pt idx="8">
                        <c:v>0.11406502942706553</c:v>
                      </c:pt>
                      <c:pt idx="9">
                        <c:v>0.13008457330480697</c:v>
                      </c:pt>
                      <c:pt idx="10">
                        <c:v>0.14610668385159417</c:v>
                      </c:pt>
                      <c:pt idx="11">
                        <c:v>0.16112974427755791</c:v>
                      </c:pt>
                      <c:pt idx="12">
                        <c:v>0.17715683008682948</c:v>
                      </c:pt>
                      <c:pt idx="13">
                        <c:v>0.19318648498264049</c:v>
                      </c:pt>
                      <c:pt idx="14">
                        <c:v>0.20921870978877671</c:v>
                      </c:pt>
                      <c:pt idx="15">
                        <c:v>0.22525350532937552</c:v>
                      </c:pt>
                      <c:pt idx="16">
                        <c:v>0.24129087242901556</c:v>
                      </c:pt>
                      <c:pt idx="17">
                        <c:v>0.25733081191262752</c:v>
                      </c:pt>
                      <c:pt idx="18">
                        <c:v>0.27337332460558372</c:v>
                      </c:pt>
                      <c:pt idx="19">
                        <c:v>0.29042131473898269</c:v>
                      </c:pt>
                      <c:pt idx="20">
                        <c:v>0.3054660729228712</c:v>
                      </c:pt>
                      <c:pt idx="21">
                        <c:v>0.32151631019990123</c:v>
                      </c:pt>
                      <c:pt idx="22">
                        <c:v>0.33656574763016872</c:v>
                      </c:pt>
                      <c:pt idx="23">
                        <c:v>0.35362451512541543</c:v>
                      </c:pt>
                      <c:pt idx="24">
                        <c:v>0.36968248442897617</c:v>
                      </c:pt>
                      <c:pt idx="25">
                        <c:v>0.38674690264900968</c:v>
                      </c:pt>
                      <c:pt idx="26">
                        <c:v>0.4018061608584097</c:v>
                      </c:pt>
                      <c:pt idx="27">
                        <c:v>0.41787186964175277</c:v>
                      </c:pt>
                      <c:pt idx="28">
                        <c:v>0.43394015990981111</c:v>
                      </c:pt>
                      <c:pt idx="29">
                        <c:v>0.45101554778860192</c:v>
                      </c:pt>
                      <c:pt idx="30">
                        <c:v>0.46608448821946663</c:v>
                      </c:pt>
                      <c:pt idx="31">
                        <c:v>0.48216052792171066</c:v>
                      </c:pt>
                      <c:pt idx="32">
                        <c:v>0.49924415230440972</c:v>
                      </c:pt>
                      <c:pt idx="33">
                        <c:v>0.51532552408008092</c:v>
                      </c:pt>
                      <c:pt idx="34">
                        <c:v>0.53040415919060124</c:v>
                      </c:pt>
                      <c:pt idx="35">
                        <c:v>0.54749602802698261</c:v>
                      </c:pt>
                      <c:pt idx="36">
                        <c:v>0.5625795151566827</c:v>
                      </c:pt>
                      <c:pt idx="37">
                        <c:v>0.57867107617339786</c:v>
                      </c:pt>
                      <c:pt idx="38">
                        <c:v>0.59577119742473905</c:v>
                      </c:pt>
                      <c:pt idx="39">
                        <c:v>0.61086196844087703</c:v>
                      </c:pt>
                      <c:pt idx="40">
                        <c:v>0.62696130135953743</c:v>
                      </c:pt>
                      <c:pt idx="41">
                        <c:v>0.64406968299868705</c:v>
                      </c:pt>
                      <c:pt idx="42">
                        <c:v>0.65916774493948482</c:v>
                      </c:pt>
                      <c:pt idx="43">
                        <c:v>0.67527485727108671</c:v>
                      </c:pt>
                      <c:pt idx="44">
                        <c:v>0.69239150728241983</c:v>
                      </c:pt>
                      <c:pt idx="45">
                        <c:v>0.70749686719633931</c:v>
                      </c:pt>
                      <c:pt idx="46">
                        <c:v>0.72361176646273895</c:v>
                      </c:pt>
                      <c:pt idx="47">
                        <c:v>0.73972926304747189</c:v>
                      </c:pt>
                      <c:pt idx="48">
                        <c:v>0.75584935778794093</c:v>
                      </c:pt>
                      <c:pt idx="49">
                        <c:v>0.77197205152190906</c:v>
                      </c:pt>
                      <c:pt idx="50">
                        <c:v>0.78809734508758933</c:v>
                      </c:pt>
                      <c:pt idx="51">
                        <c:v>0.8042252393235555</c:v>
                      </c:pt>
                      <c:pt idx="52">
                        <c:v>0.82035573506883208</c:v>
                      </c:pt>
                      <c:pt idx="53">
                        <c:v>0.83648883316280476</c:v>
                      </c:pt>
                      <c:pt idx="54">
                        <c:v>0.85262453444531028</c:v>
                      </c:pt>
                      <c:pt idx="55">
                        <c:v>0.86876283975655855</c:v>
                      </c:pt>
                      <c:pt idx="56">
                        <c:v>0.88490374993716625</c:v>
                      </c:pt>
                      <c:pt idx="57">
                        <c:v>0.90003821972990461</c:v>
                      </c:pt>
                      <c:pt idx="58">
                        <c:v>0.91719338827105212</c:v>
                      </c:pt>
                      <c:pt idx="59">
                        <c:v>0.93233274608840921</c:v>
                      </c:pt>
                      <c:pt idx="60">
                        <c:v>0.94848392112150548</c:v>
                      </c:pt>
                      <c:pt idx="61">
                        <c:v>0.96564740333128685</c:v>
                      </c:pt>
                      <c:pt idx="62">
                        <c:v>0.98079409910856596</c:v>
                      </c:pt>
                      <c:pt idx="63">
                        <c:v>0.99695310374904833</c:v>
                      </c:pt>
                      <c:pt idx="64">
                        <c:v>1.0141249076892436</c:v>
                      </c:pt>
                      <c:pt idx="65">
                        <c:v>1.0302892995897035</c:v>
                      </c:pt>
                      <c:pt idx="66">
                        <c:v>1.0454457903858874</c:v>
                      </c:pt>
                      <c:pt idx="67">
                        <c:v>1.0626259241300087</c:v>
                      </c:pt>
                      <c:pt idx="68">
                        <c:v>1.0787981584605055</c:v>
                      </c:pt>
                      <c:pt idx="69">
                        <c:v>1.0939620038385565</c:v>
                      </c:pt>
                      <c:pt idx="70">
                        <c:v>1.1111504754718706</c:v>
                      </c:pt>
                      <c:pt idx="71">
                        <c:v>1.1263192278710714</c:v>
                      </c:pt>
                      <c:pt idx="72">
                        <c:v>1.1425017669467668</c:v>
                      </c:pt>
                      <c:pt idx="73">
                        <c:v>1.158686925192014</c:v>
                      </c:pt>
                      <c:pt idx="74">
                        <c:v>1.1748747034548066</c:v>
                      </c:pt>
                      <c:pt idx="75">
                        <c:v>1.1910651025835046</c:v>
                      </c:pt>
                      <c:pt idx="76">
                        <c:v>1.2072581234269248</c:v>
                      </c:pt>
                      <c:pt idx="77">
                        <c:v>1.2234537668342522</c:v>
                      </c:pt>
                      <c:pt idx="78">
                        <c:v>1.2396520336551293</c:v>
                      </c:pt>
                      <c:pt idx="79">
                        <c:v>1.2558529247395771</c:v>
                      </c:pt>
                      <c:pt idx="80">
                        <c:v>1.2720564409380308</c:v>
                      </c:pt>
                      <c:pt idx="81">
                        <c:v>1.2882625831013719</c:v>
                      </c:pt>
                      <c:pt idx="82">
                        <c:v>1.3034582270460209</c:v>
                      </c:pt>
                      <c:pt idx="83">
                        <c:v>1.3206827487281785</c:v>
                      </c:pt>
                      <c:pt idx="84">
                        <c:v>1.3368967738954327</c:v>
                      </c:pt>
                      <c:pt idx="85">
                        <c:v>1.3531134284351523</c:v>
                      </c:pt>
                      <c:pt idx="86">
                        <c:v>1.3693327132002566</c:v>
                      </c:pt>
                      <c:pt idx="87">
                        <c:v>1.3855546290440808</c:v>
                      </c:pt>
                      <c:pt idx="88">
                        <c:v>1.4017791768204082</c:v>
                      </c:pt>
                      <c:pt idx="89">
                        <c:v>1.4180063573833934</c:v>
                      </c:pt>
                      <c:pt idx="90">
                        <c:v>1.4342361715876515</c:v>
                      </c:pt>
                      <c:pt idx="91">
                        <c:v>1.4504686202881689</c:v>
                      </c:pt>
                      <c:pt idx="92">
                        <c:v>1.4667037043403937</c:v>
                      </c:pt>
                      <c:pt idx="93">
                        <c:v>1.4829414246001456</c:v>
                      </c:pt>
                      <c:pt idx="94">
                        <c:v>1.4991817819237057</c:v>
                      </c:pt>
                      <c:pt idx="95">
                        <c:v>1.5144095126659394</c:v>
                      </c:pt>
                      <c:pt idx="96">
                        <c:v>1.5316704111893289</c:v>
                      </c:pt>
                      <c:pt idx="97">
                        <c:v>1.5479186848460087</c:v>
                      </c:pt>
                      <c:pt idx="98">
                        <c:v>1.5631538394869031</c:v>
                      </c:pt>
                      <c:pt idx="99">
                        <c:v>1.5804231544967307</c:v>
                      </c:pt>
                      <c:pt idx="100">
                        <c:v>1.5966793522078877</c:v>
                      </c:pt>
                      <c:pt idx="101">
                        <c:v>1.6129381929883644</c:v>
                      </c:pt>
                      <c:pt idx="102">
                        <c:v>1.6291996776977431</c:v>
                      </c:pt>
                      <c:pt idx="103">
                        <c:v>1.6454638071960701</c:v>
                      </c:pt>
                      <c:pt idx="104">
                        <c:v>1.6607138313714951</c:v>
                      </c:pt>
                      <c:pt idx="105">
                        <c:v>1.6780000040017204</c:v>
                      </c:pt>
                      <c:pt idx="106">
                        <c:v>1.6942720730312024</c:v>
                      </c:pt>
                      <c:pt idx="107">
                        <c:v>1.7095295428637234</c:v>
                      </c:pt>
                      <c:pt idx="108">
                        <c:v>1.7268241566519797</c:v>
                      </c:pt>
                      <c:pt idx="109">
                        <c:v>1.7420865942963917</c:v>
                      </c:pt>
                      <c:pt idx="110">
                        <c:v>1.7583690957316476</c:v>
                      </c:pt>
                      <c:pt idx="111">
                        <c:v>1.7746542487971795</c:v>
                      </c:pt>
                      <c:pt idx="112">
                        <c:v>1.7919601302950834</c:v>
                      </c:pt>
                      <c:pt idx="113">
                        <c:v>1.8072325132746787</c:v>
                      </c:pt>
                      <c:pt idx="114">
                        <c:v>1.8235256264154822</c:v>
                      </c:pt>
                      <c:pt idx="115">
                        <c:v>1.8408399683355101</c:v>
                      </c:pt>
                      <c:pt idx="116">
                        <c:v>1.8561198188264338</c:v>
                      </c:pt>
                      <c:pt idx="117">
                        <c:v>1.8724208998279559</c:v>
                      </c:pt>
                      <c:pt idx="118">
                        <c:v>1.8897437104463413</c:v>
                      </c:pt>
                      <c:pt idx="119">
                        <c:v>1.9050310357547346</c:v>
                      </c:pt>
                      <c:pt idx="120">
                        <c:v>1.9213400924138839</c:v>
                      </c:pt>
                      <c:pt idx="121">
                        <c:v>1.9386713800190094</c:v>
                      </c:pt>
                      <c:pt idx="122">
                        <c:v>1.9539661874617069</c:v>
                      </c:pt>
                      <c:pt idx="123">
                        <c:v>1.9702832275868429</c:v>
                      </c:pt>
                      <c:pt idx="124">
                        <c:v>1.9876230004792648</c:v>
                      </c:pt>
                      <c:pt idx="125">
                        <c:v>2.002925297383884</c:v>
                      </c:pt>
                      <c:pt idx="126">
                        <c:v>2.0192503287948034</c:v>
                      </c:pt>
                      <c:pt idx="127">
                        <c:v>2.0365985952872765</c:v>
                      </c:pt>
                      <c:pt idx="128">
                        <c:v>2.0519083889922038</c:v>
                      </c:pt>
                      <c:pt idx="129">
                        <c:v>2.0682414195202332</c:v>
                      </c:pt>
                      <c:pt idx="130">
                        <c:v>2.0835560588138358</c:v>
                      </c:pt>
                      <c:pt idx="131">
                        <c:v>2.1009154857921124</c:v>
                      </c:pt>
                      <c:pt idx="132">
                        <c:v>2.1172565232800955</c:v>
                      </c:pt>
                      <c:pt idx="133">
                        <c:v>2.132578671475243</c:v>
                      </c:pt>
                      <c:pt idx="134">
                        <c:v>2.1499466113236654</c:v>
                      </c:pt>
                      <c:pt idx="135">
                        <c:v>2.1662956636259518</c:v>
                      </c:pt>
                      <c:pt idx="136">
                        <c:v>2.1816253280896274</c:v>
                      </c:pt>
                      <c:pt idx="137">
                        <c:v>2.1990017891615254</c:v>
                      </c:pt>
                      <c:pt idx="138">
                        <c:v>2.2153588641440618</c:v>
                      </c:pt>
                      <c:pt idx="139">
                        <c:v>2.2306960522540624</c:v>
                      </c:pt>
                      <c:pt idx="140">
                        <c:v>2.2470583127368524</c:v>
                      </c:pt>
                      <c:pt idx="141">
                        <c:v>2.2644461484553862</c:v>
                      </c:pt>
                      <c:pt idx="142">
                        <c:v>2.2797908676004099</c:v>
                      </c:pt>
                      <c:pt idx="143">
                        <c:v>2.2961611637347041</c:v>
                      </c:pt>
                      <c:pt idx="144">
                        <c:v>2.3135575402156854</c:v>
                      </c:pt>
                      <c:pt idx="145">
                        <c:v>2.3289097977953208</c:v>
                      </c:pt>
                      <c:pt idx="146">
                        <c:v>2.3452881374777457</c:v>
                      </c:pt>
                      <c:pt idx="147">
                        <c:v>2.3626930631156267</c:v>
                      </c:pt>
                      <c:pt idx="148">
                        <c:v>2.3780528665403389</c:v>
                      </c:pt>
                      <c:pt idx="149">
                        <c:v>2.3944392576792</c:v>
                      </c:pt>
                      <c:pt idx="150">
                        <c:v>2.4118527408807799</c:v>
                      </c:pt>
                      <c:pt idx="151">
                        <c:v>2.4272200975720013</c:v>
                      </c:pt>
                      <c:pt idx="152">
                        <c:v>2.4436145480872398</c:v>
                      </c:pt>
                      <c:pt idx="153">
                        <c:v>2.4610365972717343</c:v>
                      </c:pt>
                      <c:pt idx="154">
                        <c:v>2.4764115146618386</c:v>
                      </c:pt>
                      <c:pt idx="155">
                        <c:v>2.4928140324850872</c:v>
                      </c:pt>
                      <c:pt idx="156">
                        <c:v>2.5092192411756331</c:v>
                      </c:pt>
                      <c:pt idx="157">
                        <c:v>2.5256271416164822</c:v>
                      </c:pt>
                      <c:pt idx="158">
                        <c:v>2.5420377346911223</c:v>
                      </c:pt>
                      <c:pt idx="159">
                        <c:v>2.5584510212834295</c:v>
                      </c:pt>
                      <c:pt idx="160">
                        <c:v>2.5748670022777622</c:v>
                      </c:pt>
                      <c:pt idx="161">
                        <c:v>2.5912856785588785</c:v>
                      </c:pt>
                      <c:pt idx="162">
                        <c:v>2.6077070510119738</c:v>
                      </c:pt>
                      <c:pt idx="163">
                        <c:v>2.6241311205227125</c:v>
                      </c:pt>
                      <c:pt idx="164">
                        <c:v>2.6405578879771512</c:v>
                      </c:pt>
                      <c:pt idx="165">
                        <c:v>2.6569873542618283</c:v>
                      </c:pt>
                      <c:pt idx="166">
                        <c:v>2.6734195202636721</c:v>
                      </c:pt>
                      <c:pt idx="167">
                        <c:v>2.6898543868700973</c:v>
                      </c:pt>
                      <c:pt idx="168">
                        <c:v>2.7062919549689073</c:v>
                      </c:pt>
                      <c:pt idx="169">
                        <c:v>2.7227322254483903</c:v>
                      </c:pt>
                      <c:pt idx="170">
                        <c:v>2.7391751991972391</c:v>
                      </c:pt>
                      <c:pt idx="171">
                        <c:v>2.7556208771045831</c:v>
                      </c:pt>
                      <c:pt idx="172">
                        <c:v>2.7720692600600265</c:v>
                      </c:pt>
                      <c:pt idx="173">
                        <c:v>2.7885203489535662</c:v>
                      </c:pt>
                      <c:pt idx="174">
                        <c:v>2.804974144675684</c:v>
                      </c:pt>
                      <c:pt idx="175">
                        <c:v>2.8214306481172557</c:v>
                      </c:pt>
                      <c:pt idx="176">
                        <c:v>2.8378898601696432</c:v>
                      </c:pt>
                      <c:pt idx="177">
                        <c:v>2.8543517817246133</c:v>
                      </c:pt>
                      <c:pt idx="178">
                        <c:v>2.8697872947545324</c:v>
                      </c:pt>
                      <c:pt idx="179">
                        <c:v>2.8872837569116081</c:v>
                      </c:pt>
                      <c:pt idx="180">
                        <c:v>2.9027243543904668</c:v>
                      </c:pt>
                      <c:pt idx="181">
                        <c:v>2.9191969532890405</c:v>
                      </c:pt>
                      <c:pt idx="182">
                        <c:v>2.9367020632812775</c:v>
                      </c:pt>
                      <c:pt idx="183">
                        <c:v>2.9531802606037858</c:v>
                      </c:pt>
                      <c:pt idx="184">
                        <c:v>2.9686310370360358</c:v>
                      </c:pt>
                      <c:pt idx="185">
                        <c:v>2.9861448034162534</c:v>
                      </c:pt>
                      <c:pt idx="186">
                        <c:v>3.0026311506972889</c:v>
                      </c:pt>
                      <c:pt idx="187">
                        <c:v>3.0180895701562118</c:v>
                      </c:pt>
                      <c:pt idx="188">
                        <c:v>3.0356120014899233</c:v>
                      </c:pt>
                      <c:pt idx="189">
                        <c:v>3.0510755205022053</c:v>
                      </c:pt>
                      <c:pt idx="190">
                        <c:v>3.0675725768461284</c:v>
                      </c:pt>
                      <c:pt idx="191">
                        <c:v>3.0851036817115669</c:v>
                      </c:pt>
                      <c:pt idx="192">
                        <c:v>3.1005748563655726</c:v>
                      </c:pt>
                      <c:pt idx="193">
                        <c:v>3.1170800813383166</c:v>
                      </c:pt>
                      <c:pt idx="194">
                        <c:v>3.1335880309852939</c:v>
                      </c:pt>
                      <c:pt idx="195">
                        <c:v>3.1500987062062178</c:v>
                      </c:pt>
                      <c:pt idx="196">
                        <c:v>3.166612107901281</c:v>
                      </c:pt>
                      <c:pt idx="197">
                        <c:v>3.1820958989836154</c:v>
                      </c:pt>
                      <c:pt idx="198">
                        <c:v>3.1996470943166906</c:v>
                      </c:pt>
                      <c:pt idx="199">
                        <c:v>3.2161686808396079</c:v>
                      </c:pt>
                      <c:pt idx="200">
                        <c:v>3.2316601476543116</c:v>
                      </c:pt>
                      <c:pt idx="201">
                        <c:v>3.2492200450256816</c:v>
                      </c:pt>
                      <c:pt idx="202">
                        <c:v>3.2657498244940677</c:v>
                      </c:pt>
                      <c:pt idx="203">
                        <c:v>3.281248974655028</c:v>
                      </c:pt>
                      <c:pt idx="204">
                        <c:v>3.2977840497206099</c:v>
                      </c:pt>
                      <c:pt idx="205">
                        <c:v>3.3153555632416216</c:v>
                      </c:pt>
                      <c:pt idx="206">
                        <c:v>3.3308624043740931</c:v>
                      </c:pt>
                      <c:pt idx="207">
                        <c:v>3.3474056857716739</c:v>
                      </c:pt>
                      <c:pt idx="208">
                        <c:v>3.3649859214955238</c:v>
                      </c:pt>
                      <c:pt idx="209">
                        <c:v>3.3805004612361182</c:v>
                      </c:pt>
                      <c:pt idx="210">
                        <c:v>3.3970519571153344</c:v>
                      </c:pt>
                      <c:pt idx="211">
                        <c:v>3.4146409237054316</c:v>
                      </c:pt>
                      <c:pt idx="212">
                        <c:v>3.430163169702106</c:v>
                      </c:pt>
                      <c:pt idx="213">
                        <c:v>3.4467228882247389</c:v>
                      </c:pt>
                      <c:pt idx="214">
                        <c:v>3.4643205943574062</c:v>
                      </c:pt>
                      <c:pt idx="215">
                        <c:v>3.4798505542695541</c:v>
                      </c:pt>
                      <c:pt idx="216">
                        <c:v>3.4964185036095219</c:v>
                      </c:pt>
                      <c:pt idx="217">
                        <c:v>3.5140249579740219</c:v>
                      </c:pt>
                      <c:pt idx="218">
                        <c:v>3.5295626394724624</c:v>
                      </c:pt>
                      <c:pt idx="219">
                        <c:v>3.5461388278159105</c:v>
                      </c:pt>
                      <c:pt idx="220">
                        <c:v>3.5637540391144715</c:v>
                      </c:pt>
                      <c:pt idx="221">
                        <c:v>3.5792994498814368</c:v>
                      </c:pt>
                      <c:pt idx="222">
                        <c:v>3.5958838854267303</c:v>
                      </c:pt>
                      <c:pt idx="223">
                        <c:v>3.6124710718632618</c:v>
                      </c:pt>
                      <c:pt idx="224">
                        <c:v>3.6290610101037966</c:v>
                      </c:pt>
                      <c:pt idx="225">
                        <c:v>3.6456537010615206</c:v>
                      </c:pt>
                      <c:pt idx="226">
                        <c:v>3.6612118496732204</c:v>
                      </c:pt>
                      <c:pt idx="227">
                        <c:v>3.6788473447835828</c:v>
                      </c:pt>
                      <c:pt idx="228">
                        <c:v>3.6954482993765887</c:v>
                      </c:pt>
                      <c:pt idx="229">
                        <c:v>3.7120520103441317</c:v>
                      </c:pt>
                      <c:pt idx="230">
                        <c:v>3.7286584786016603</c:v>
                      </c:pt>
                      <c:pt idx="231">
                        <c:v>3.7452677050651273</c:v>
                      </c:pt>
                      <c:pt idx="232">
                        <c:v>3.7618796906508947</c:v>
                      </c:pt>
                      <c:pt idx="233">
                        <c:v>3.778494436275829</c:v>
                      </c:pt>
                      <c:pt idx="234">
                        <c:v>3.7951119428572175</c:v>
                      </c:pt>
                      <c:pt idx="235">
                        <c:v>3.8117322113128043</c:v>
                      </c:pt>
                      <c:pt idx="236">
                        <c:v>3.8283552425608289</c:v>
                      </c:pt>
                      <c:pt idx="237">
                        <c:v>3.8449810375199394</c:v>
                      </c:pt>
                      <c:pt idx="238">
                        <c:v>3.8605702311225252</c:v>
                      </c:pt>
                      <c:pt idx="239">
                        <c:v>3.878240922248446</c:v>
                      </c:pt>
                      <c:pt idx="240">
                        <c:v>3.8948750138574795</c:v>
                      </c:pt>
                      <c:pt idx="241">
                        <c:v>3.9115118728568743</c:v>
                      </c:pt>
                      <c:pt idx="242">
                        <c:v>3.9271114423404017</c:v>
                      </c:pt>
                      <c:pt idx="243">
                        <c:v>3.9447938967111358</c:v>
                      </c:pt>
                      <c:pt idx="244">
                        <c:v>3.9603986593163367</c:v>
                      </c:pt>
                      <c:pt idx="245">
                        <c:v>3.9770464238721508</c:v>
                      </c:pt>
                      <c:pt idx="246">
                        <c:v>3.9947377109594249</c:v>
                      </c:pt>
                      <c:pt idx="247">
                        <c:v>4.0103502697333893</c:v>
                      </c:pt>
                      <c:pt idx="248">
                        <c:v>4.0270063528857554</c:v>
                      </c:pt>
                      <c:pt idx="249">
                        <c:v>4.0436652107513478</c:v>
                      </c:pt>
                      <c:pt idx="250">
                        <c:v>4.0603268442547771</c:v>
                      </c:pt>
                      <c:pt idx="251">
                        <c:v>4.0769912543211548</c:v>
                      </c:pt>
                      <c:pt idx="252">
                        <c:v>4.0936584418760091</c:v>
                      </c:pt>
                      <c:pt idx="253">
                        <c:v>4.1103284078453743</c:v>
                      </c:pt>
                      <c:pt idx="254">
                        <c:v>4.127001153155704</c:v>
                      </c:pt>
                      <c:pt idx="255">
                        <c:v>4.1426343769146063</c:v>
                      </c:pt>
                      <c:pt idx="256">
                        <c:v>4.1603549855075244</c:v>
                      </c:pt>
                      <c:pt idx="257">
                        <c:v>4.1770360744042847</c:v>
                      </c:pt>
                      <c:pt idx="258">
                        <c:v>4.1926771228035058</c:v>
                      </c:pt>
                      <c:pt idx="259">
                        <c:v>4.2104066022811439</c:v>
                      </c:pt>
                      <c:pt idx="260">
                        <c:v>4.2270960431193121</c:v>
                      </c:pt>
                      <c:pt idx="261">
                        <c:v>4.2427449239954509</c:v>
                      </c:pt>
                      <c:pt idx="262">
                        <c:v>4.2604832832437358</c:v>
                      </c:pt>
                      <c:pt idx="263">
                        <c:v>4.2771810843908433</c:v>
                      </c:pt>
                      <c:pt idx="264">
                        <c:v>4.2928378055922769</c:v>
                      </c:pt>
                      <c:pt idx="265">
                        <c:v>4.3105850535104944</c:v>
                      </c:pt>
                      <c:pt idx="266">
                        <c:v>4.3272912233466876</c:v>
                      </c:pt>
                      <c:pt idx="267">
                        <c:v>4.3429557927335978</c:v>
                      </c:pt>
                      <c:pt idx="268">
                        <c:v>4.35966737180782</c:v>
                      </c:pt>
                      <c:pt idx="269">
                        <c:v>4.3763817441175821</c:v>
                      </c:pt>
                      <c:pt idx="270">
                        <c:v>4.3930989105968079</c:v>
                      </c:pt>
                      <c:pt idx="271">
                        <c:v>4.4098188721798417</c:v>
                      </c:pt>
                      <c:pt idx="272">
                        <c:v>4.4265416298015436</c:v>
                      </c:pt>
                      <c:pt idx="273">
                        <c:v>4.4432671843972074</c:v>
                      </c:pt>
                      <c:pt idx="274">
                        <c:v>4.4599955369025972</c:v>
                      </c:pt>
                      <c:pt idx="275">
                        <c:v>4.476726688253982</c:v>
                      </c:pt>
                      <c:pt idx="276">
                        <c:v>4.4934606393880525</c:v>
                      </c:pt>
                      <c:pt idx="277">
                        <c:v>4.5091512621810592</c:v>
                      </c:pt>
                      <c:pt idx="278">
                        <c:v>4.5269369447535119</c:v>
                      </c:pt>
                      <c:pt idx="279">
                        <c:v>4.5436793008606831</c:v>
                      </c:pt>
                      <c:pt idx="280">
                        <c:v>4.5593778058719634</c:v>
                      </c:pt>
                      <c:pt idx="281">
                        <c:v>4.5771724246168768</c:v>
                      </c:pt>
                      <c:pt idx="282">
                        <c:v>4.593923194144522</c:v>
                      </c:pt>
                      <c:pt idx="283">
                        <c:v>4.6096295892973549</c:v>
                      </c:pt>
                      <c:pt idx="284">
                        <c:v>4.6274331531989583</c:v>
                      </c:pt>
                      <c:pt idx="285">
                        <c:v>4.6441923446071947</c:v>
                      </c:pt>
                      <c:pt idx="286">
                        <c:v>4.6599066378368121</c:v>
                      </c:pt>
                      <c:pt idx="287">
                        <c:v>4.6777191558928894</c:v>
                      </c:pt>
                      <c:pt idx="288">
                        <c:v>4.6944867776546344</c:v>
                      </c:pt>
                      <c:pt idx="289">
                        <c:v>4.7112572114192748</c:v>
                      </c:pt>
                      <c:pt idx="290">
                        <c:v>4.7280304581301644</c:v>
                      </c:pt>
                      <c:pt idx="291">
                        <c:v>4.7437579324874797</c:v>
                      </c:pt>
                      <c:pt idx="292">
                        <c:v>4.7605366319679074</c:v>
                      </c:pt>
                      <c:pt idx="293">
                        <c:v>4.7773181471683346</c:v>
                      </c:pt>
                      <c:pt idx="294">
                        <c:v>4.795151593319253</c:v>
                      </c:pt>
                      <c:pt idx="295">
                        <c:v>4.8108896285105054</c:v>
                      </c:pt>
                      <c:pt idx="296">
                        <c:v>4.8276795965440771</c:v>
                      </c:pt>
                      <c:pt idx="297">
                        <c:v>4.845522026940337</c:v>
                      </c:pt>
                      <c:pt idx="298">
                        <c:v>4.8623178112379772</c:v>
                      </c:pt>
                      <c:pt idx="299">
                        <c:v>4.8791164169931998</c:v>
                      </c:pt>
                      <c:pt idx="300">
                        <c:v>4.895917845154119</c:v>
                      </c:pt>
                      <c:pt idx="301">
                        <c:v>4.9127220966692793</c:v>
                      </c:pt>
                      <c:pt idx="302">
                        <c:v>4.9284786474878661</c:v>
                      </c:pt>
                      <c:pt idx="303">
                        <c:v>4.9463390735590353</c:v>
                      </c:pt>
                      <c:pt idx="304">
                        <c:v>4.9631518008331605</c:v>
                      </c:pt>
                      <c:pt idx="305">
                        <c:v>4.978916300264129</c:v>
                      </c:pt>
                      <c:pt idx="306">
                        <c:v>4.9967857377922993</c:v>
                      </c:pt>
                      <c:pt idx="307">
                        <c:v>5.0136069493797173</c:v>
                      </c:pt>
                      <c:pt idx="308">
                        <c:v>5.0293794054467034</c:v>
                      </c:pt>
                      <c:pt idx="309">
                        <c:v>5.0462061010388934</c:v>
                      </c:pt>
                      <c:pt idx="310">
                        <c:v>5.0640875679979382</c:v>
                      </c:pt>
                      <c:pt idx="311">
                        <c:v>5.0798679887366989</c:v>
                      </c:pt>
                      <c:pt idx="312">
                        <c:v>5.0967031827494669</c:v>
                      </c:pt>
                      <c:pt idx="313">
                        <c:v>5.1145936824156975</c:v>
                      </c:pt>
                      <c:pt idx="314">
                        <c:v>5.1303820758742056</c:v>
                      </c:pt>
                      <c:pt idx="315">
                        <c:v>5.1472257768962315</c:v>
                      </c:pt>
                      <c:pt idx="316">
                        <c:v>5.1651253183998875</c:v>
                      </c:pt>
                      <c:pt idx="317">
                        <c:v>5.1809216926383064</c:v>
                      </c:pt>
                      <c:pt idx="318">
                        <c:v>5.1977739092712971</c:v>
                      </c:pt>
                      <c:pt idx="319">
                        <c:v>5.2156825017564676</c:v>
                      </c:pt>
                      <c:pt idx="320">
                        <c:v>5.2314868648471897</c:v>
                      </c:pt>
                      <c:pt idx="321">
                        <c:v>5.2483476057059386</c:v>
                      </c:pt>
                      <c:pt idx="322">
                        <c:v>5.2662652583305922</c:v>
                      </c:pt>
                      <c:pt idx="323">
                        <c:v>5.2820776183582652</c:v>
                      </c:pt>
                      <c:pt idx="324">
                        <c:v>5.2989468920706102</c:v>
                      </c:pt>
                      <c:pt idx="325">
                        <c:v>5.315819011987041</c:v>
                      </c:pt>
                      <c:pt idx="326">
                        <c:v>5.3326939790681704</c:v>
                      </c:pt>
                      <c:pt idx="327">
                        <c:v>5.3495717942750565</c:v>
                      </c:pt>
                      <c:pt idx="328">
                        <c:v>5.3664524585692854</c:v>
                      </c:pt>
                      <c:pt idx="329">
                        <c:v>5.3833359729128869</c:v>
                      </c:pt>
                      <c:pt idx="330">
                        <c:v>5.4002223382684233</c:v>
                      </c:pt>
                      <c:pt idx="331">
                        <c:v>5.4171115555988996</c:v>
                      </c:pt>
                      <c:pt idx="332">
                        <c:v>5.4340036258678541</c:v>
                      </c:pt>
                      <c:pt idx="333">
                        <c:v>5.4508985500392768</c:v>
                      </c:pt>
                      <c:pt idx="334">
                        <c:v>5.4677963290776512</c:v>
                      </c:pt>
                      <c:pt idx="335">
                        <c:v>5.4836405905833612</c:v>
                      </c:pt>
                      <c:pt idx="336">
                        <c:v>5.5016004556157112</c:v>
                      </c:pt>
                      <c:pt idx="337">
                        <c:v>5.5174500744655566</c:v>
                      </c:pt>
                      <c:pt idx="338">
                        <c:v>5.5343591039275619</c:v>
                      </c:pt>
                      <c:pt idx="339">
                        <c:v>5.5523280810654647</c:v>
                      </c:pt>
                      <c:pt idx="340">
                        <c:v>5.5681857427279091</c:v>
                      </c:pt>
                      <c:pt idx="341">
                        <c:v>5.585103354001558</c:v>
                      </c:pt>
                      <c:pt idx="342">
                        <c:v>5.6030814524959327</c:v>
                      </c:pt>
                      <c:pt idx="343">
                        <c:v>5.6189471651376941</c:v>
                      </c:pt>
                      <c:pt idx="344">
                        <c:v>5.6358733669384238</c:v>
                      </c:pt>
                      <c:pt idx="345">
                        <c:v>5.6538605960542831</c:v>
                      </c:pt>
                      <c:pt idx="346">
                        <c:v>5.6707927089049424</c:v>
                      </c:pt>
                      <c:pt idx="347">
                        <c:v>5.686669168911088</c:v>
                      </c:pt>
                      <c:pt idx="348">
                        <c:v>5.7046655379275677</c:v>
                      </c:pt>
                      <c:pt idx="349">
                        <c:v>5.721606256042775</c:v>
                      </c:pt>
                      <c:pt idx="350">
                        <c:v>5.7374907861323505</c:v>
                      </c:pt>
                      <c:pt idx="351">
                        <c:v>5.7554963043427385</c:v>
                      </c:pt>
                      <c:pt idx="352">
                        <c:v>5.7724456364736909</c:v>
                      </c:pt>
                      <c:pt idx="353">
                        <c:v>5.7883382448549971</c:v>
                      </c:pt>
                      <c:pt idx="354">
                        <c:v>5.80529314486171</c:v>
                      </c:pt>
                      <c:pt idx="355">
                        <c:v>5.8233108764780495</c:v>
                      </c:pt>
                      <c:pt idx="356">
                        <c:v>5.8392115713719148</c:v>
                      </c:pt>
                      <c:pt idx="357">
                        <c:v>5.8561750998265083</c:v>
                      </c:pt>
                      <c:pt idx="358">
                        <c:v>5.8742020023762951</c:v>
                      </c:pt>
                      <c:pt idx="359">
                        <c:v>5.8911714679849032</c:v>
                      </c:pt>
                      <c:pt idx="360">
                        <c:v>5.9070829577051747</c:v>
                      </c:pt>
                      <c:pt idx="361">
                        <c:v>5.9251190405290783</c:v>
                      </c:pt>
                      <c:pt idx="362">
                        <c:v>5.9420971494207668</c:v>
                      </c:pt>
                      <c:pt idx="363">
                        <c:v>5.9580167448844019</c:v>
                      </c:pt>
                      <c:pt idx="364">
                        <c:v>5.9760620173373722</c:v>
                      </c:pt>
                      <c:pt idx="365">
                        <c:v>5.9930487783214126</c:v>
                      </c:pt>
                      <c:pt idx="366">
                        <c:v>6.0089764877911902</c:v>
                      </c:pt>
                      <c:pt idx="367">
                        <c:v>6.0270309592424809</c:v>
                      </c:pt>
                      <c:pt idx="368">
                        <c:v>6.0440263811416202</c:v>
                      </c:pt>
                      <c:pt idx="369">
                        <c:v>6.0599622128929598</c:v>
                      </c:pt>
                      <c:pt idx="370">
                        <c:v>6.0769632329951175</c:v>
                      </c:pt>
                      <c:pt idx="371">
                        <c:v>6.0950299843766835</c:v>
                      </c:pt>
                      <c:pt idx="372">
                        <c:v>6.1120369679102655</c:v>
                      </c:pt>
                      <c:pt idx="373">
                        <c:v>6.1279836422651393</c:v>
                      </c:pt>
                      <c:pt idx="374">
                        <c:v>6.1460596145624233</c:v>
                      </c:pt>
                      <c:pt idx="375">
                        <c:v>6.1630752796501058</c:v>
                      </c:pt>
                      <c:pt idx="376">
                        <c:v>6.1790300956451469</c:v>
                      </c:pt>
                      <c:pt idx="377">
                        <c:v>6.1971152982753051</c:v>
                      </c:pt>
                      <c:pt idx="378">
                        <c:v>6.2141396537849705</c:v>
                      </c:pt>
                      <c:pt idx="379">
                        <c:v>6.2311669080749352</c:v>
                      </c:pt>
                      <c:pt idx="380">
                        <c:v>6.249261543065046</c:v>
                      </c:pt>
                      <c:pt idx="381">
                        <c:v>6.2652301169456468</c:v>
                      </c:pt>
                      <c:pt idx="382">
                        <c:v>6.2822660735025755</c:v>
                      </c:pt>
                      <c:pt idx="383">
                        <c:v>6.2993049327921771</c:v>
                      </c:pt>
                      <c:pt idx="384">
                        <c:v>6.3163466958037926</c:v>
                      </c:pt>
                      <c:pt idx="385">
                        <c:v>6.3333913635273094</c:v>
                      </c:pt>
                      <c:pt idx="386">
                        <c:v>6.3515045067931926</c:v>
                      </c:pt>
                      <c:pt idx="387">
                        <c:v>6.3674894170719556</c:v>
                      </c:pt>
                      <c:pt idx="388">
                        <c:v>6.3845428048753412</c:v>
                      </c:pt>
                      <c:pt idx="389">
                        <c:v>6.4026652164849072</c:v>
                      </c:pt>
                      <c:pt idx="390">
                        <c:v>6.4186583075036889</c:v>
                      </c:pt>
                      <c:pt idx="391">
                        <c:v>6.4357204243139465</c:v>
                      </c:pt>
                      <c:pt idx="392">
                        <c:v>6.4517188031790145</c:v>
                      </c:pt>
                      <c:pt idx="393">
                        <c:v>6.4698533938936649</c:v>
                      </c:pt>
                      <c:pt idx="394">
                        <c:v>6.4869242486514835</c:v>
                      </c:pt>
                      <c:pt idx="395">
                        <c:v>6.5029308220517859</c:v>
                      </c:pt>
                      <c:pt idx="396">
                        <c:v>6.5210747030777023</c:v>
                      </c:pt>
                      <c:pt idx="397">
                        <c:v>6.5381543047375059</c:v>
                      </c:pt>
                      <c:pt idx="398">
                        <c:v>6.5541690810719988</c:v>
                      </c:pt>
                      <c:pt idx="399">
                        <c:v>6.5723222619328707</c:v>
                      </c:pt>
                      <c:pt idx="400">
                        <c:v>6.5894106194628987</c:v>
                      </c:pt>
                      <c:pt idx="401">
                        <c:v>6.6054336071434543</c:v>
                      </c:pt>
                      <c:pt idx="402">
                        <c:v>6.6235960973776251</c:v>
                      </c:pt>
                      <c:pt idx="403">
                        <c:v>6.6406932197598731</c:v>
                      </c:pt>
                      <c:pt idx="404">
                        <c:v>6.6567244272113104</c:v>
                      </c:pt>
                      <c:pt idx="405">
                        <c:v>6.673827215007397</c:v>
                      </c:pt>
                      <c:pt idx="406">
                        <c:v>6.6920021326021022</c:v>
                      </c:pt>
                      <c:pt idx="407">
                        <c:v>6.7080415682622254</c:v>
                      </c:pt>
                      <c:pt idx="408">
                        <c:v>6.7251531357235468</c:v>
                      </c:pt>
                      <c:pt idx="409">
                        <c:v>6.7433373850048355</c:v>
                      </c:pt>
                      <c:pt idx="410">
                        <c:v>6.7593850573244092</c:v>
                      </c:pt>
                      <c:pt idx="411">
                        <c:v>6.7765054134696383</c:v>
                      </c:pt>
                      <c:pt idx="412">
                        <c:v>6.7946990040249098</c:v>
                      </c:pt>
                      <c:pt idx="413">
                        <c:v>6.8118254076290556</c:v>
                      </c:pt>
                      <c:pt idx="414">
                        <c:v>6.8278840753294485</c:v>
                      </c:pt>
                      <c:pt idx="415">
                        <c:v>6.8460870167608876</c:v>
                      </c:pt>
                      <c:pt idx="416">
                        <c:v>6.8632222242994603</c:v>
                      </c:pt>
                      <c:pt idx="417">
                        <c:v>6.8792891484285166</c:v>
                      </c:pt>
                      <c:pt idx="418">
                        <c:v>6.8975014503531176</c:v>
                      </c:pt>
                      <c:pt idx="419">
                        <c:v>6.9146454708822178</c:v>
                      </c:pt>
                      <c:pt idx="420">
                        <c:v>6.9307206599342646</c:v>
                      </c:pt>
                      <c:pt idx="421">
                        <c:v>6.9478703770059589</c:v>
                      </c:pt>
                      <c:pt idx="422">
                        <c:v>6.9660951745735433</c:v>
                      </c:pt>
                      <c:pt idx="423">
                        <c:v>6.9821786370560064</c:v>
                      </c:pt>
                      <c:pt idx="424">
                        <c:v>6.9993371820534973</c:v>
                      </c:pt>
                      <c:pt idx="425">
                        <c:v>7.0175713626116814</c:v>
                      </c:pt>
                      <c:pt idx="426">
                        <c:v>7.0336631070451352</c:v>
                      </c:pt>
                      <c:pt idx="427">
                        <c:v>7.0508304890615516</c:v>
                      </c:pt>
                      <c:pt idx="428">
                        <c:v>7.0690740622769299</c:v>
                      </c:pt>
                      <c:pt idx="429">
                        <c:v>7.0851740971951145</c:v>
                      </c:pt>
                      <c:pt idx="430">
                        <c:v>7.1023503253376443</c:v>
                      </c:pt>
                      <c:pt idx="431">
                        <c:v>7.1195295042151514</c:v>
                      </c:pt>
                      <c:pt idx="432">
                        <c:v>7.1367116348416211</c:v>
                      </c:pt>
                      <c:pt idx="433">
                        <c:v>7.1538967182315618</c:v>
                      </c:pt>
                      <c:pt idx="434">
                        <c:v>7.1721591058209242</c:v>
                      </c:pt>
                      <c:pt idx="435">
                        <c:v>7.1893502824918647</c:v>
                      </c:pt>
                      <c:pt idx="436">
                        <c:v>7.2054696951353705</c:v>
                      </c:pt>
                      <c:pt idx="437">
                        <c:v>7.2226665997349242</c:v>
                      </c:pt>
                      <c:pt idx="438">
                        <c:v>7.2409415518140365</c:v>
                      </c:pt>
                      <c:pt idx="439">
                        <c:v>7.2581445580818054</c:v>
                      </c:pt>
                      <c:pt idx="440">
                        <c:v>7.2742750646684531</c:v>
                      </c:pt>
                      <c:pt idx="441">
                        <c:v>7.29255945146644</c:v>
                      </c:pt>
                      <c:pt idx="442">
                        <c:v>7.3097713406213298</c:v>
                      </c:pt>
                      <c:pt idx="443">
                        <c:v>7.3259101776917728</c:v>
                      </c:pt>
                      <c:pt idx="444">
                        <c:v>7.3442040089552965</c:v>
                      </c:pt>
                      <c:pt idx="445">
                        <c:v>7.3614247901755334</c:v>
                      </c:pt>
                      <c:pt idx="446">
                        <c:v>7.378648537459628</c:v>
                      </c:pt>
                      <c:pt idx="447">
                        <c:v>7.3958752518294659</c:v>
                      </c:pt>
                      <c:pt idx="448">
                        <c:v>7.4131049343075102</c:v>
                      </c:pt>
                      <c:pt idx="449">
                        <c:v>7.4303375859167051</c:v>
                      </c:pt>
                      <c:pt idx="450">
                        <c:v>7.4486505326825965</c:v>
                      </c:pt>
                      <c:pt idx="451">
                        <c:v>7.4648118006231199</c:v>
                      </c:pt>
                      <c:pt idx="452">
                        <c:v>7.4820533657688966</c:v>
                      </c:pt>
                      <c:pt idx="453">
                        <c:v>7.4992979041430123</c:v>
                      </c:pt>
                      <c:pt idx="454">
                        <c:v>7.5165454167710557</c:v>
                      </c:pt>
                      <c:pt idx="455">
                        <c:v>7.5327176619991016</c:v>
                      </c:pt>
                      <c:pt idx="456">
                        <c:v>7.5499709401647488</c:v>
                      </c:pt>
                      <c:pt idx="457">
                        <c:v>7.5683058104429799</c:v>
                      </c:pt>
                      <c:pt idx="458">
                        <c:v>7.5855652303535788</c:v>
                      </c:pt>
                      <c:pt idx="459">
                        <c:v>7.6017486423915956</c:v>
                      </c:pt>
                      <c:pt idx="460">
                        <c:v>7.6200930093735302</c:v>
                      </c:pt>
                      <c:pt idx="461">
                        <c:v>7.637361370541047</c:v>
                      </c:pt>
                      <c:pt idx="462">
                        <c:v>7.6546327141865724</c:v>
                      </c:pt>
                      <c:pt idx="463">
                        <c:v>7.6719070413404991</c:v>
                      </c:pt>
                      <c:pt idx="464">
                        <c:v>7.6891843530337898</c:v>
                      </c:pt>
                      <c:pt idx="465">
                        <c:v>7.7064646502978951</c:v>
                      </c:pt>
                      <c:pt idx="466">
                        <c:v>7.7237479341648498</c:v>
                      </c:pt>
                      <c:pt idx="467">
                        <c:v>7.741034205667173</c:v>
                      </c:pt>
                      <c:pt idx="468">
                        <c:v>7.7583234658379716</c:v>
                      </c:pt>
                      <c:pt idx="469">
                        <c:v>7.7756157157108445</c:v>
                      </c:pt>
                      <c:pt idx="470">
                        <c:v>7.792910956319937</c:v>
                      </c:pt>
                      <c:pt idx="471">
                        <c:v>7.8102091886999601</c:v>
                      </c:pt>
                      <c:pt idx="472">
                        <c:v>7.8264289996125225</c:v>
                      </c:pt>
                      <c:pt idx="473">
                        <c:v>7.8448146329141917</c:v>
                      </c:pt>
                      <c:pt idx="474">
                        <c:v>7.8621218468204646</c:v>
                      </c:pt>
                      <c:pt idx="475">
                        <c:v>7.8783500807373965</c:v>
                      </c:pt>
                      <c:pt idx="476">
                        <c:v>7.8967452634155597</c:v>
                      </c:pt>
                      <c:pt idx="477">
                        <c:v>7.9140614681796517</c:v>
                      </c:pt>
                      <c:pt idx="478">
                        <c:v>7.9302981338536656</c:v>
                      </c:pt>
                      <c:pt idx="479">
                        <c:v>7.9487028758332441</c:v>
                      </c:pt>
                      <c:pt idx="480">
                        <c:v>7.9660280808012756</c:v>
                      </c:pt>
                      <c:pt idx="481">
                        <c:v>7.9822731869987686</c:v>
                      </c:pt>
                      <c:pt idx="482">
                        <c:v>8.0006874982201666</c:v>
                      </c:pt>
                      <c:pt idx="483">
                        <c:v>8.0180217127528124</c:v>
                      </c:pt>
                      <c:pt idx="484">
                        <c:v>8.0342752682538379</c:v>
                      </c:pt>
                      <c:pt idx="485">
                        <c:v>8.0526991586729686</c:v>
                      </c:pt>
                      <c:pt idx="486">
                        <c:v>8.0700423921455275</c:v>
                      </c:pt>
                      <c:pt idx="487">
                        <c:v>8.0863044057438831</c:v>
                      </c:pt>
                      <c:pt idx="488">
                        <c:v>8.1036534689379938</c:v>
                      </c:pt>
                      <c:pt idx="489">
                        <c:v>8.122090147134621</c:v>
                      </c:pt>
                      <c:pt idx="490">
                        <c:v>8.1394454204694959</c:v>
                      </c:pt>
                      <c:pt idx="491">
                        <c:v>8.1578886993027826</c:v>
                      </c:pt>
                      <c:pt idx="492">
                        <c:v>8.1741650059192246</c:v>
                      </c:pt>
                      <c:pt idx="493">
                        <c:v>8.1915293201267136</c:v>
                      </c:pt>
                      <c:pt idx="494">
                        <c:v>8.2088966500519494</c:v>
                      </c:pt>
                      <c:pt idx="495">
                        <c:v>8.2262669967426003</c:v>
                      </c:pt>
                      <c:pt idx="496">
                        <c:v>8.2436403612469142</c:v>
                      </c:pt>
                      <c:pt idx="497">
                        <c:v>8.2610167446136451</c:v>
                      </c:pt>
                      <c:pt idx="498">
                        <c:v>8.2783961478921384</c:v>
                      </c:pt>
                      <c:pt idx="499">
                        <c:v>8.2957785721322335</c:v>
                      </c:pt>
                      <c:pt idx="500">
                        <c:v>8.3131640183843718</c:v>
                      </c:pt>
                      <c:pt idx="501">
                        <c:v>8.330552487699503</c:v>
                      </c:pt>
                      <c:pt idx="502">
                        <c:v>8.3479439811291307</c:v>
                      </c:pt>
                      <c:pt idx="503">
                        <c:v>8.3653384997253362</c:v>
                      </c:pt>
                      <c:pt idx="504">
                        <c:v>8.3816486093110605</c:v>
                      </c:pt>
                      <c:pt idx="505">
                        <c:v>8.400136616628421</c:v>
                      </c:pt>
                      <c:pt idx="506">
                        <c:v>8.417540217042168</c:v>
                      </c:pt>
                      <c:pt idx="507">
                        <c:v>8.4360348618073218</c:v>
                      </c:pt>
                      <c:pt idx="508">
                        <c:v>8.4534447114737254</c:v>
                      </c:pt>
                      <c:pt idx="509">
                        <c:v>8.4697691987850376</c:v>
                      </c:pt>
                      <c:pt idx="510">
                        <c:v>8.4871849230510588</c:v>
                      </c:pt>
                      <c:pt idx="511">
                        <c:v>8.5056924540359589</c:v>
                      </c:pt>
                      <c:pt idx="512">
                        <c:v>8.5220254734486822</c:v>
                      </c:pt>
                      <c:pt idx="513">
                        <c:v>8.5394503016948491</c:v>
                      </c:pt>
                      <c:pt idx="514">
                        <c:v>8.557967509135036</c:v>
                      </c:pt>
                      <c:pt idx="515">
                        <c:v>8.5753986018908019</c:v>
                      </c:pt>
                      <c:pt idx="516">
                        <c:v>8.5917430113219524</c:v>
                      </c:pt>
                      <c:pt idx="517">
                        <c:v>8.6102699053411733</c:v>
                      </c:pt>
                      <c:pt idx="518">
                        <c:v>8.6277101181559672</c:v>
                      </c:pt>
                      <c:pt idx="519">
                        <c:v>8.6451533731115671</c:v>
                      </c:pt>
                      <c:pt idx="520">
                        <c:v>8.6636901659723726</c:v>
                      </c:pt>
                      <c:pt idx="521">
                        <c:v>8.6800490136916206</c:v>
                      </c:pt>
                      <c:pt idx="522">
                        <c:v>8.6964105379677168</c:v>
                      </c:pt>
                      <c:pt idx="523">
                        <c:v>8.7149568355798586</c:v>
                      </c:pt>
                      <c:pt idx="524">
                        <c:v>8.7324153171727747</c:v>
                      </c:pt>
                      <c:pt idx="525">
                        <c:v>8.7487854123195827</c:v>
                      </c:pt>
                      <c:pt idx="526">
                        <c:v>8.7673414269775023</c:v>
                      </c:pt>
                      <c:pt idx="527">
                        <c:v>8.7848090573195279</c:v>
                      </c:pt>
                      <c:pt idx="528">
                        <c:v>8.802279739375706</c:v>
                      </c:pt>
                      <c:pt idx="529">
                        <c:v>8.8197534742125505</c:v>
                      </c:pt>
                      <c:pt idx="530">
                        <c:v>8.837230262897128</c:v>
                      </c:pt>
                      <c:pt idx="531">
                        <c:v>8.8547101064970413</c:v>
                      </c:pt>
                      <c:pt idx="532">
                        <c:v>8.8721930060804528</c:v>
                      </c:pt>
                      <c:pt idx="533">
                        <c:v>8.8896789627161237</c:v>
                      </c:pt>
                      <c:pt idx="534">
                        <c:v>8.9071679774733283</c:v>
                      </c:pt>
                      <c:pt idx="535">
                        <c:v>8.924660051421947</c:v>
                      </c:pt>
                      <c:pt idx="536">
                        <c:v>8.9421551856323749</c:v>
                      </c:pt>
                      <c:pt idx="537">
                        <c:v>8.9596533811756167</c:v>
                      </c:pt>
                      <c:pt idx="538">
                        <c:v>8.9771546391232047</c:v>
                      </c:pt>
                      <c:pt idx="539">
                        <c:v>8.994658960547234</c:v>
                      </c:pt>
                      <c:pt idx="540">
                        <c:v>9.0121663465203969</c:v>
                      </c:pt>
                      <c:pt idx="541">
                        <c:v>9.0296767981159007</c:v>
                      </c:pt>
                      <c:pt idx="542">
                        <c:v>9.0471903164075673</c:v>
                      </c:pt>
                      <c:pt idx="543">
                        <c:v>9.0647069024697338</c:v>
                      </c:pt>
                      <c:pt idx="544">
                        <c:v>9.08222655737735</c:v>
                      </c:pt>
                      <c:pt idx="545">
                        <c:v>9.0986540219446574</c:v>
                      </c:pt>
                      <c:pt idx="546">
                        <c:v>9.1172750780314136</c:v>
                      </c:pt>
                      <c:pt idx="547">
                        <c:v>9.1348039459305497</c:v>
                      </c:pt>
                      <c:pt idx="548">
                        <c:v>9.1512400506107472</c:v>
                      </c:pt>
                      <c:pt idx="549">
                        <c:v>9.1698709022589462</c:v>
                      </c:pt>
                      <c:pt idx="550">
                        <c:v>9.1874089928442864</c:v>
                      </c:pt>
                      <c:pt idx="551">
                        <c:v>9.2049501598153984</c:v>
                      </c:pt>
                      <c:pt idx="552">
                        <c:v>9.2235910217351069</c:v>
                      </c:pt>
                      <c:pt idx="553">
                        <c:v>9.240041727233292</c:v>
                      </c:pt>
                      <c:pt idx="554">
                        <c:v>9.2575921298406918</c:v>
                      </c:pt>
                      <c:pt idx="555">
                        <c:v>9.2762428081760415</c:v>
                      </c:pt>
                      <c:pt idx="556">
                        <c:v>9.2937995659269141</c:v>
                      </c:pt>
                      <c:pt idx="557">
                        <c:v>9.3102618262324253</c:v>
                      </c:pt>
                      <c:pt idx="558">
                        <c:v>9.3278245581605184</c:v>
                      </c:pt>
                      <c:pt idx="559">
                        <c:v>9.3464883411439228</c:v>
                      </c:pt>
                      <c:pt idx="560">
                        <c:v>9.3629592782127649</c:v>
                      </c:pt>
                      <c:pt idx="561">
                        <c:v>9.3805312685055178</c:v>
                      </c:pt>
                      <c:pt idx="562">
                        <c:v>9.3992048920665781</c:v>
                      </c:pt>
                      <c:pt idx="563">
                        <c:v>9.4156845150501116</c:v>
                      </c:pt>
                      <c:pt idx="564">
                        <c:v>9.4332657734739609</c:v>
                      </c:pt>
                      <c:pt idx="565">
                        <c:v>9.4519492479951435</c:v>
                      </c:pt>
                      <c:pt idx="566">
                        <c:v>9.4684375660591744</c:v>
                      </c:pt>
                      <c:pt idx="567">
                        <c:v>9.4860281023960127</c:v>
                      </c:pt>
                      <c:pt idx="568">
                        <c:v>9.5047214382762277</c:v>
                      </c:pt>
                      <c:pt idx="569">
                        <c:v>9.5212184606011157</c:v>
                      </c:pt>
                      <c:pt idx="570">
                        <c:v>9.5388182846483129</c:v>
                      </c:pt>
                      <c:pt idx="571">
                        <c:v>9.5575214923029375</c:v>
                      </c:pt>
                      <c:pt idx="572">
                        <c:v>9.5751277073423022</c:v>
                      </c:pt>
                      <c:pt idx="573">
                        <c:v>9.5927370227156086</c:v>
                      </c:pt>
                      <c:pt idx="574">
                        <c:v>9.6092485725822367</c:v>
                      </c:pt>
                      <c:pt idx="575">
                        <c:v>9.6279649588329885</c:v>
                      </c:pt>
                      <c:pt idx="576">
                        <c:v>9.6455835817629474</c:v>
                      </c:pt>
                      <c:pt idx="577">
                        <c:v>9.6643067704868102</c:v>
                      </c:pt>
                      <c:pt idx="578">
                        <c:v>9.6808301428345338</c:v>
                      </c:pt>
                      <c:pt idx="579">
                        <c:v>9.6984580831655407</c:v>
                      </c:pt>
                      <c:pt idx="580">
                        <c:v>9.7160891314872195</c:v>
                      </c:pt>
                      <c:pt idx="581">
                        <c:v>9.7348255269901909</c:v>
                      </c:pt>
                      <c:pt idx="582">
                        <c:v>9.7513605564877857</c:v>
                      </c:pt>
                      <c:pt idx="583">
                        <c:v>9.7690009353606584</c:v>
                      </c:pt>
                      <c:pt idx="584">
                        <c:v>9.7877472481812458</c:v>
                      </c:pt>
                      <c:pt idx="585">
                        <c:v>9.8053940475388206</c:v>
                      </c:pt>
                      <c:pt idx="586">
                        <c:v>9.8219407506459859</c:v>
                      </c:pt>
                      <c:pt idx="587">
                        <c:v>9.8406969912883735</c:v>
                      </c:pt>
                      <c:pt idx="588">
                        <c:v>9.8583531378802505</c:v>
                      </c:pt>
                      <c:pt idx="589">
                        <c:v>9.8749086070172911</c:v>
                      </c:pt>
                      <c:pt idx="590">
                        <c:v>9.8936747860023626</c:v>
                      </c:pt>
                      <c:pt idx="591">
                        <c:v>9.9113402897359713</c:v>
                      </c:pt>
                      <c:pt idx="592">
                        <c:v>9.9279045341958323</c:v>
                      </c:pt>
                      <c:pt idx="593">
                        <c:v>9.9466806620612012</c:v>
                      </c:pt>
                      <c:pt idx="594">
                        <c:v>9.9632507619063482</c:v>
                      </c:pt>
                      <c:pt idx="595">
                        <c:v>9.9809285619501793</c:v>
                      </c:pt>
                      <c:pt idx="596">
                        <c:v>9.9997146492502278</c:v>
                      </c:pt>
                      <c:pt idx="597">
                        <c:v>10.016293539939364</c:v>
                      </c:pt>
                      <c:pt idx="598">
                        <c:v>10.033980720096233</c:v>
                      </c:pt>
                      <c:pt idx="599">
                        <c:v>10.05167102916996</c:v>
                      </c:pt>
                      <c:pt idx="600">
                        <c:v>10.070470412163226</c:v>
                      </c:pt>
                      <c:pt idx="601">
                        <c:v>10.087061038497422</c:v>
                      </c:pt>
                      <c:pt idx="602">
                        <c:v>10.104760740967389</c:v>
                      </c:pt>
                      <c:pt idx="603">
                        <c:v>10.123570108087643</c:v>
                      </c:pt>
                      <c:pt idx="604">
                        <c:v>10.140169547064721</c:v>
                      </c:pt>
                      <c:pt idx="605">
                        <c:v>10.157878652911833</c:v>
                      </c:pt>
                      <c:pt idx="606">
                        <c:v>10.176698014769608</c:v>
                      </c:pt>
                      <c:pt idx="607">
                        <c:v>10.19330627575679</c:v>
                      </c:pt>
                      <c:pt idx="608">
                        <c:v>10.211024794977899</c:v>
                      </c:pt>
                      <c:pt idx="609">
                        <c:v>10.229854162200654</c:v>
                      </c:pt>
                      <c:pt idx="610">
                        <c:v>10.247579158923628</c:v>
                      </c:pt>
                      <c:pt idx="611">
                        <c:v>10.264199197187972</c:v>
                      </c:pt>
                      <c:pt idx="612">
                        <c:v>10.283038580420124</c:v>
                      </c:pt>
                      <c:pt idx="613">
                        <c:v>10.300773007422928</c:v>
                      </c:pt>
                      <c:pt idx="614">
                        <c:v>10.318510580082625</c:v>
                      </c:pt>
                      <c:pt idx="615">
                        <c:v>10.335142412339039</c:v>
                      </c:pt>
                      <c:pt idx="616">
                        <c:v>10.353995166837752</c:v>
                      </c:pt>
                      <c:pt idx="617">
                        <c:v>10.371742183167212</c:v>
                      </c:pt>
                      <c:pt idx="618">
                        <c:v>10.388382871908259</c:v>
                      </c:pt>
                      <c:pt idx="619">
                        <c:v>10.407245667319504</c:v>
                      </c:pt>
                      <c:pt idx="620">
                        <c:v>10.425002137379911</c:v>
                      </c:pt>
                      <c:pt idx="621">
                        <c:v>10.441651692042784</c:v>
                      </c:pt>
                      <c:pt idx="622">
                        <c:v>10.460524539067768</c:v>
                      </c:pt>
                      <c:pt idx="623">
                        <c:v>10.478290472936399</c:v>
                      </c:pt>
                      <c:pt idx="624">
                        <c:v>10.494948902973421</c:v>
                      </c:pt>
                      <c:pt idx="625">
                        <c:v>10.513831812330473</c:v>
                      </c:pt>
                      <c:pt idx="626">
                        <c:v>10.531607220100698</c:v>
                      </c:pt>
                      <c:pt idx="627">
                        <c:v>10.536051565782628</c:v>
                      </c:pt>
                    </c:numCache>
                  </c:numRef>
                </c:xVal>
                <c:yVal>
                  <c:numRef>
                    <c:extLst>
                      <c:ext uri="{02D57815-91ED-43cb-92C2-25804820EDAC}">
                        <c15:formulaRef>
                          <c15:sqref>CHS_31Oct2015!$AF$27:$AF$654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0.12399876</c:v>
                      </c:pt>
                      <c:pt idx="1">
                        <c:v>0.14699559000000001</c:v>
                      </c:pt>
                      <c:pt idx="2">
                        <c:v>0.31594312000000002</c:v>
                      </c:pt>
                      <c:pt idx="3">
                        <c:v>0.49182780000000004</c:v>
                      </c:pt>
                      <c:pt idx="4">
                        <c:v>0.62568699999999999</c:v>
                      </c:pt>
                      <c:pt idx="5">
                        <c:v>0.73651358</c:v>
                      </c:pt>
                      <c:pt idx="6">
                        <c:v>0.88526462000000006</c:v>
                      </c:pt>
                      <c:pt idx="7">
                        <c:v>1.0299896199999998</c:v>
                      </c:pt>
                      <c:pt idx="8">
                        <c:v>1.1377015399999999</c:v>
                      </c:pt>
                      <c:pt idx="9">
                        <c:v>1.248375</c:v>
                      </c:pt>
                      <c:pt idx="10">
                        <c:v>1.3779851999999999</c:v>
                      </c:pt>
                      <c:pt idx="11">
                        <c:v>1.4776172000000001</c:v>
                      </c:pt>
                      <c:pt idx="12">
                        <c:v>1.5552423399999999</c:v>
                      </c:pt>
                      <c:pt idx="13">
                        <c:v>1.6418251500000001</c:v>
                      </c:pt>
                      <c:pt idx="14">
                        <c:v>1.74135295</c:v>
                      </c:pt>
                      <c:pt idx="15">
                        <c:v>1.7979455000000002</c:v>
                      </c:pt>
                      <c:pt idx="16">
                        <c:v>1.85052945</c:v>
                      </c:pt>
                      <c:pt idx="17">
                        <c:v>1.91207331</c:v>
                      </c:pt>
                      <c:pt idx="18">
                        <c:v>1.98157549</c:v>
                      </c:pt>
                      <c:pt idx="19">
                        <c:v>2.0151390999999998</c:v>
                      </c:pt>
                      <c:pt idx="20">
                        <c:v>2.0377657999999998</c:v>
                      </c:pt>
                      <c:pt idx="21">
                        <c:v>2.1052204799999998</c:v>
                      </c:pt>
                      <c:pt idx="22">
                        <c:v>2.1367961600000003</c:v>
                      </c:pt>
                      <c:pt idx="23">
                        <c:v>2.1384246199999999</c:v>
                      </c:pt>
                      <c:pt idx="24">
                        <c:v>2.1819188999999999</c:v>
                      </c:pt>
                      <c:pt idx="25">
                        <c:v>2.23035746</c:v>
                      </c:pt>
                      <c:pt idx="26">
                        <c:v>2.2350015600000002</c:v>
                      </c:pt>
                      <c:pt idx="27">
                        <c:v>2.2495799700000001</c:v>
                      </c:pt>
                      <c:pt idx="28">
                        <c:v>2.2790886300000004</c:v>
                      </c:pt>
                      <c:pt idx="29">
                        <c:v>2.3006005000000003</c:v>
                      </c:pt>
                      <c:pt idx="30">
                        <c:v>2.3082166499999999</c:v>
                      </c:pt>
                      <c:pt idx="31">
                        <c:v>2.3138167500000004</c:v>
                      </c:pt>
                      <c:pt idx="32">
                        <c:v>2.3542173200000001</c:v>
                      </c:pt>
                      <c:pt idx="33">
                        <c:v>2.3647822199999995</c:v>
                      </c:pt>
                      <c:pt idx="34">
                        <c:v>2.3514944399999997</c:v>
                      </c:pt>
                      <c:pt idx="35">
                        <c:v>2.3719778999999996</c:v>
                      </c:pt>
                      <c:pt idx="36">
                        <c:v>2.4014518499999999</c:v>
                      </c:pt>
                      <c:pt idx="37">
                        <c:v>2.4020596799999998</c:v>
                      </c:pt>
                      <c:pt idx="38">
                        <c:v>2.3956846000000001</c:v>
                      </c:pt>
                      <c:pt idx="39">
                        <c:v>2.4291160399999998</c:v>
                      </c:pt>
                      <c:pt idx="40">
                        <c:v>2.43568125</c:v>
                      </c:pt>
                      <c:pt idx="41">
                        <c:v>2.4213544599999999</c:v>
                      </c:pt>
                      <c:pt idx="42">
                        <c:v>2.4418509400000001</c:v>
                      </c:pt>
                      <c:pt idx="43">
                        <c:v>2.46529614</c:v>
                      </c:pt>
                      <c:pt idx="44">
                        <c:v>2.4579225</c:v>
                      </c:pt>
                      <c:pt idx="45">
                        <c:v>2.4555653499999996</c:v>
                      </c:pt>
                      <c:pt idx="46">
                        <c:v>2.46410478</c:v>
                      </c:pt>
                      <c:pt idx="47">
                        <c:v>2.4795897400000002</c:v>
                      </c:pt>
                      <c:pt idx="48">
                        <c:v>2.4762126499999999</c:v>
                      </c:pt>
                      <c:pt idx="49">
                        <c:v>2.4629134200000005</c:v>
                      </c:pt>
                      <c:pt idx="50">
                        <c:v>2.5002179999999998</c:v>
                      </c:pt>
                      <c:pt idx="51">
                        <c:v>2.4998148000000002</c:v>
                      </c:pt>
                      <c:pt idx="52">
                        <c:v>2.4726321899999997</c:v>
                      </c:pt>
                      <c:pt idx="53">
                        <c:v>2.4970250599999999</c:v>
                      </c:pt>
                      <c:pt idx="54">
                        <c:v>2.5184354</c:v>
                      </c:pt>
                      <c:pt idx="55">
                        <c:v>2.5071241499999997</c:v>
                      </c:pt>
                      <c:pt idx="56">
                        <c:v>2.5027547499999998</c:v>
                      </c:pt>
                      <c:pt idx="57">
                        <c:v>2.5182326399999999</c:v>
                      </c:pt>
                      <c:pt idx="58">
                        <c:v>2.5247367600000001</c:v>
                      </c:pt>
                      <c:pt idx="59">
                        <c:v>2.5124659200000004</c:v>
                      </c:pt>
                      <c:pt idx="60">
                        <c:v>2.5170129599999997</c:v>
                      </c:pt>
                      <c:pt idx="61">
                        <c:v>2.5403503499999998</c:v>
                      </c:pt>
                      <c:pt idx="62">
                        <c:v>2.53699488</c:v>
                      </c:pt>
                      <c:pt idx="63">
                        <c:v>2.5227238399999998</c:v>
                      </c:pt>
                      <c:pt idx="64">
                        <c:v>2.5321897799999995</c:v>
                      </c:pt>
                      <c:pt idx="65">
                        <c:v>2.5555344999999998</c:v>
                      </c:pt>
                      <c:pt idx="66">
                        <c:v>2.5422823999999999</c:v>
                      </c:pt>
                      <c:pt idx="67">
                        <c:v>2.5299725099999999</c:v>
                      </c:pt>
                      <c:pt idx="68">
                        <c:v>2.55825222</c:v>
                      </c:pt>
                      <c:pt idx="69">
                        <c:v>2.5598425599999999</c:v>
                      </c:pt>
                      <c:pt idx="70">
                        <c:v>2.5317120000000002</c:v>
                      </c:pt>
                      <c:pt idx="71">
                        <c:v>2.551104</c:v>
                      </c:pt>
                      <c:pt idx="72">
                        <c:v>2.57145264</c:v>
                      </c:pt>
                      <c:pt idx="73">
                        <c:v>2.5581862399999999</c:v>
                      </c:pt>
                      <c:pt idx="74">
                        <c:v>2.5548071999999999</c:v>
                      </c:pt>
                      <c:pt idx="75">
                        <c:v>2.5622988800000002</c:v>
                      </c:pt>
                      <c:pt idx="76">
                        <c:v>2.5717640000000004</c:v>
                      </c:pt>
                      <c:pt idx="77">
                        <c:v>2.5673961600000004</c:v>
                      </c:pt>
                      <c:pt idx="78">
                        <c:v>2.5561158399999999</c:v>
                      </c:pt>
                      <c:pt idx="79">
                        <c:v>2.5892774399999996</c:v>
                      </c:pt>
                      <c:pt idx="80">
                        <c:v>2.5849084799999997</c:v>
                      </c:pt>
                      <c:pt idx="81">
                        <c:v>2.5578352</c:v>
                      </c:pt>
                      <c:pt idx="82">
                        <c:v>2.5742264000000001</c:v>
                      </c:pt>
                      <c:pt idx="83">
                        <c:v>2.5984550400000002</c:v>
                      </c:pt>
                      <c:pt idx="84">
                        <c:v>2.5812595200000001</c:v>
                      </c:pt>
                      <c:pt idx="85">
                        <c:v>2.5749215999999997</c:v>
                      </c:pt>
                      <c:pt idx="86">
                        <c:v>2.5922592</c:v>
                      </c:pt>
                      <c:pt idx="87">
                        <c:v>2.5957836800000003</c:v>
                      </c:pt>
                      <c:pt idx="88">
                        <c:v>2.5825435200000002</c:v>
                      </c:pt>
                      <c:pt idx="89">
                        <c:v>2.5860681600000004</c:v>
                      </c:pt>
                      <c:pt idx="90">
                        <c:v>2.6112782399999999</c:v>
                      </c:pt>
                      <c:pt idx="91">
                        <c:v>2.6019840000000003</c:v>
                      </c:pt>
                      <c:pt idx="92">
                        <c:v>2.5907217600000001</c:v>
                      </c:pt>
                      <c:pt idx="93">
                        <c:v>2.5962128</c:v>
                      </c:pt>
                      <c:pt idx="94">
                        <c:v>2.61155312</c:v>
                      </c:pt>
                      <c:pt idx="95">
                        <c:v>2.6042606800000003</c:v>
                      </c:pt>
                      <c:pt idx="96">
                        <c:v>2.5870696</c:v>
                      </c:pt>
                      <c:pt idx="97">
                        <c:v>2.6152038399999999</c:v>
                      </c:pt>
                      <c:pt idx="98">
                        <c:v>2.61578993</c:v>
                      </c:pt>
                      <c:pt idx="99">
                        <c:v>2.5867929599999999</c:v>
                      </c:pt>
                      <c:pt idx="100">
                        <c:v>2.6040873599999999</c:v>
                      </c:pt>
                      <c:pt idx="101">
                        <c:v>2.6282639999999997</c:v>
                      </c:pt>
                      <c:pt idx="102">
                        <c:v>2.6091436800000003</c:v>
                      </c:pt>
                      <c:pt idx="103">
                        <c:v>2.6067519999999997</c:v>
                      </c:pt>
                      <c:pt idx="104">
                        <c:v>2.6152062699999998</c:v>
                      </c:pt>
                      <c:pt idx="105">
                        <c:v>2.6177043200000001</c:v>
                      </c:pt>
                      <c:pt idx="106">
                        <c:v>2.6153119999999999</c:v>
                      </c:pt>
                      <c:pt idx="107">
                        <c:v>2.6040994500000001</c:v>
                      </c:pt>
                      <c:pt idx="108">
                        <c:v>2.6351012799999998</c:v>
                      </c:pt>
                      <c:pt idx="109">
                        <c:v>2.6297854800000002</c:v>
                      </c:pt>
                      <c:pt idx="110">
                        <c:v>2.6057756400000001</c:v>
                      </c:pt>
                      <c:pt idx="111">
                        <c:v>2.6230346999999998</c:v>
                      </c:pt>
                      <c:pt idx="112">
                        <c:v>2.6422256000000002</c:v>
                      </c:pt>
                      <c:pt idx="113">
                        <c:v>2.6270907499999998</c:v>
                      </c:pt>
                      <c:pt idx="114">
                        <c:v>2.6168434499999997</c:v>
                      </c:pt>
                      <c:pt idx="115">
                        <c:v>2.63897088</c:v>
                      </c:pt>
                      <c:pt idx="116">
                        <c:v>2.6415125099999996</c:v>
                      </c:pt>
                      <c:pt idx="117">
                        <c:v>2.6204714999999998</c:v>
                      </c:pt>
                      <c:pt idx="118">
                        <c:v>2.6288491199999999</c:v>
                      </c:pt>
                      <c:pt idx="119">
                        <c:v>2.6519943899999996</c:v>
                      </c:pt>
                      <c:pt idx="120">
                        <c:v>2.6388093000000001</c:v>
                      </c:pt>
                      <c:pt idx="121">
                        <c:v>2.6314864</c:v>
                      </c:pt>
                      <c:pt idx="122">
                        <c:v>2.6379484999999998</c:v>
                      </c:pt>
                      <c:pt idx="123">
                        <c:v>2.64830349</c:v>
                      </c:pt>
                      <c:pt idx="124">
                        <c:v>2.6419623999999997</c:v>
                      </c:pt>
                      <c:pt idx="125">
                        <c:v>2.6297961099999996</c:v>
                      </c:pt>
                      <c:pt idx="126">
                        <c:v>2.6568071099999999</c:v>
                      </c:pt>
                      <c:pt idx="127">
                        <c:v>2.65634624</c:v>
                      </c:pt>
                      <c:pt idx="128">
                        <c:v>2.6255692000000002</c:v>
                      </c:pt>
                      <c:pt idx="129">
                        <c:v>2.6447310000000002</c:v>
                      </c:pt>
                      <c:pt idx="130">
                        <c:v>2.6678311200000002</c:v>
                      </c:pt>
                      <c:pt idx="131">
                        <c:v>2.6477838400000002</c:v>
                      </c:pt>
                      <c:pt idx="132">
                        <c:v>2.6434350000000002</c:v>
                      </c:pt>
                      <c:pt idx="133">
                        <c:v>2.6567346000000001</c:v>
                      </c:pt>
                      <c:pt idx="134">
                        <c:v>2.6592094099999999</c:v>
                      </c:pt>
                      <c:pt idx="135">
                        <c:v>2.65583898</c:v>
                      </c:pt>
                      <c:pt idx="136">
                        <c:v>2.6485829399999998</c:v>
                      </c:pt>
                      <c:pt idx="137">
                        <c:v>2.6725790000000003</c:v>
                      </c:pt>
                      <c:pt idx="138">
                        <c:v>2.6672514299999999</c:v>
                      </c:pt>
                      <c:pt idx="139">
                        <c:v>2.6482615200000001</c:v>
                      </c:pt>
                      <c:pt idx="140">
                        <c:v>2.6556504800000003</c:v>
                      </c:pt>
                      <c:pt idx="141">
                        <c:v>2.6796290100000002</c:v>
                      </c:pt>
                      <c:pt idx="142">
                        <c:v>2.66553342</c:v>
                      </c:pt>
                      <c:pt idx="143">
                        <c:v>2.6504376000000001</c:v>
                      </c:pt>
                      <c:pt idx="144">
                        <c:v>2.6753819400000003</c:v>
                      </c:pt>
                      <c:pt idx="145">
                        <c:v>2.6749712400000001</c:v>
                      </c:pt>
                      <c:pt idx="146">
                        <c:v>2.6491358400000005</c:v>
                      </c:pt>
                      <c:pt idx="147">
                        <c:v>2.6652778500000003</c:v>
                      </c:pt>
                      <c:pt idx="148">
                        <c:v>2.6853750000000001</c:v>
                      </c:pt>
                      <c:pt idx="149">
                        <c:v>2.6722425800000003</c:v>
                      </c:pt>
                      <c:pt idx="150">
                        <c:v>2.66592027</c:v>
                      </c:pt>
                      <c:pt idx="151">
                        <c:v>2.6703907200000003</c:v>
                      </c:pt>
                      <c:pt idx="152">
                        <c:v>2.6758081199999997</c:v>
                      </c:pt>
                      <c:pt idx="153">
                        <c:v>2.6763176699999995</c:v>
                      </c:pt>
                      <c:pt idx="154">
                        <c:v>2.6622486599999999</c:v>
                      </c:pt>
                      <c:pt idx="155">
                        <c:v>2.6891226600000002</c:v>
                      </c:pt>
                      <c:pt idx="156">
                        <c:v>2.6847806599999999</c:v>
                      </c:pt>
                      <c:pt idx="157">
                        <c:v>2.6619138000000002</c:v>
                      </c:pt>
                      <c:pt idx="158">
                        <c:v>2.6770754000000001</c:v>
                      </c:pt>
                      <c:pt idx="159">
                        <c:v>2.6971055800000001</c:v>
                      </c:pt>
                      <c:pt idx="160">
                        <c:v>2.68106958</c:v>
                      </c:pt>
                      <c:pt idx="161">
                        <c:v>2.6718596399999996</c:v>
                      </c:pt>
                      <c:pt idx="162">
                        <c:v>2.6909061200000002</c:v>
                      </c:pt>
                      <c:pt idx="163">
                        <c:v>2.6904642000000001</c:v>
                      </c:pt>
                      <c:pt idx="164">
                        <c:v>2.6773610600000004</c:v>
                      </c:pt>
                      <c:pt idx="165">
                        <c:v>2.6778949999999999</c:v>
                      </c:pt>
                      <c:pt idx="166">
                        <c:v>2.7017955000000002</c:v>
                      </c:pt>
                      <c:pt idx="167">
                        <c:v>2.6945372799999996</c:v>
                      </c:pt>
                      <c:pt idx="168">
                        <c:v>2.6814415</c:v>
                      </c:pt>
                      <c:pt idx="169">
                        <c:v>2.6858663999999997</c:v>
                      </c:pt>
                      <c:pt idx="170">
                        <c:v>2.7078033399999999</c:v>
                      </c:pt>
                      <c:pt idx="171">
                        <c:v>2.69568422</c:v>
                      </c:pt>
                      <c:pt idx="172">
                        <c:v>2.6796783</c:v>
                      </c:pt>
                      <c:pt idx="173">
                        <c:v>2.705495</c:v>
                      </c:pt>
                      <c:pt idx="174">
                        <c:v>2.7050498799999998</c:v>
                      </c:pt>
                      <c:pt idx="175">
                        <c:v>2.673495</c:v>
                      </c:pt>
                      <c:pt idx="176">
                        <c:v>2.6954114600000003</c:v>
                      </c:pt>
                      <c:pt idx="177">
                        <c:v>2.7144049799999999</c:v>
                      </c:pt>
                      <c:pt idx="178">
                        <c:v>2.6964952499999999</c:v>
                      </c:pt>
                      <c:pt idx="179">
                        <c:v>2.6931088799999996</c:v>
                      </c:pt>
                      <c:pt idx="180">
                        <c:v>2.7024069800000001</c:v>
                      </c:pt>
                      <c:pt idx="181">
                        <c:v>2.7107029300000001</c:v>
                      </c:pt>
                      <c:pt idx="182">
                        <c:v>2.7034310399999999</c:v>
                      </c:pt>
                      <c:pt idx="183">
                        <c:v>2.6903638999999999</c:v>
                      </c:pt>
                      <c:pt idx="184">
                        <c:v>2.7180999999999997</c:v>
                      </c:pt>
                      <c:pt idx="185">
                        <c:v>2.7147122600000002</c:v>
                      </c:pt>
                      <c:pt idx="186">
                        <c:v>2.6900042399999995</c:v>
                      </c:pt>
                      <c:pt idx="187">
                        <c:v>2.7060830299999998</c:v>
                      </c:pt>
                      <c:pt idx="188">
                        <c:v>2.7250109</c:v>
                      </c:pt>
                      <c:pt idx="189">
                        <c:v>2.7100403000000002</c:v>
                      </c:pt>
                      <c:pt idx="190">
                        <c:v>2.6950464100000002</c:v>
                      </c:pt>
                      <c:pt idx="191">
                        <c:v>2.7168752400000002</c:v>
                      </c:pt>
                      <c:pt idx="192">
                        <c:v>2.7164549400000002</c:v>
                      </c:pt>
                      <c:pt idx="193">
                        <c:v>2.6985590399999997</c:v>
                      </c:pt>
                      <c:pt idx="194">
                        <c:v>2.7087742499999998</c:v>
                      </c:pt>
                      <c:pt idx="195">
                        <c:v>2.7325518</c:v>
                      </c:pt>
                      <c:pt idx="196">
                        <c:v>2.71756815</c:v>
                      </c:pt>
                      <c:pt idx="197">
                        <c:v>2.7074606000000001</c:v>
                      </c:pt>
                      <c:pt idx="198">
                        <c:v>2.7079539599999998</c:v>
                      </c:pt>
                      <c:pt idx="199">
                        <c:v>2.7278419500000002</c:v>
                      </c:pt>
                      <c:pt idx="200">
                        <c:v>2.7206419999999998</c:v>
                      </c:pt>
                      <c:pt idx="201">
                        <c:v>2.7027397599999996</c:v>
                      </c:pt>
                      <c:pt idx="202">
                        <c:v>2.7303612700000004</c:v>
                      </c:pt>
                      <c:pt idx="203">
                        <c:v>2.7299381200000004</c:v>
                      </c:pt>
                      <c:pt idx="204">
                        <c:v>2.7023950800000001</c:v>
                      </c:pt>
                      <c:pt idx="205">
                        <c:v>2.7232028499999998</c:v>
                      </c:pt>
                      <c:pt idx="206">
                        <c:v>2.7401909200000003</c:v>
                      </c:pt>
                      <c:pt idx="207">
                        <c:v>2.7242643600000003</c:v>
                      </c:pt>
                      <c:pt idx="208">
                        <c:v>2.7208847400000002</c:v>
                      </c:pt>
                      <c:pt idx="209">
                        <c:v>2.7310970000000001</c:v>
                      </c:pt>
                      <c:pt idx="210">
                        <c:v>2.7345114000000001</c:v>
                      </c:pt>
                      <c:pt idx="211">
                        <c:v>2.7272654599999999</c:v>
                      </c:pt>
                      <c:pt idx="212">
                        <c:v>2.7181456400000004</c:v>
                      </c:pt>
                      <c:pt idx="213">
                        <c:v>2.7428146799999999</c:v>
                      </c:pt>
                      <c:pt idx="214">
                        <c:v>2.7384682499999999</c:v>
                      </c:pt>
                      <c:pt idx="215">
                        <c:v>2.7177612</c:v>
                      </c:pt>
                      <c:pt idx="216">
                        <c:v>2.7269673600000002</c:v>
                      </c:pt>
                      <c:pt idx="217">
                        <c:v>2.74772762</c:v>
                      </c:pt>
                      <c:pt idx="218">
                        <c:v>2.73571688</c:v>
                      </c:pt>
                      <c:pt idx="219">
                        <c:v>2.7188557200000001</c:v>
                      </c:pt>
                      <c:pt idx="220">
                        <c:v>2.7425015800000003</c:v>
                      </c:pt>
                      <c:pt idx="221">
                        <c:v>2.7420752800000003</c:v>
                      </c:pt>
                      <c:pt idx="222">
                        <c:v>2.71943292</c:v>
                      </c:pt>
                      <c:pt idx="223">
                        <c:v>2.7363432400000005</c:v>
                      </c:pt>
                      <c:pt idx="224">
                        <c:v>2.7561408800000002</c:v>
                      </c:pt>
                      <c:pt idx="225">
                        <c:v>2.7392922</c:v>
                      </c:pt>
                      <c:pt idx="226">
                        <c:v>2.7369379499999997</c:v>
                      </c:pt>
                      <c:pt idx="227">
                        <c:v>2.7451302399999999</c:v>
                      </c:pt>
                      <c:pt idx="228">
                        <c:v>2.7533480400000001</c:v>
                      </c:pt>
                      <c:pt idx="229">
                        <c:v>2.7500002399999999</c:v>
                      </c:pt>
                      <c:pt idx="230">
                        <c:v>2.7331658000000001</c:v>
                      </c:pt>
                      <c:pt idx="231">
                        <c:v>2.7587193599999997</c:v>
                      </c:pt>
                      <c:pt idx="232">
                        <c:v>2.7601872800000002</c:v>
                      </c:pt>
                      <c:pt idx="233">
                        <c:v>2.7289152800000003</c:v>
                      </c:pt>
                      <c:pt idx="234">
                        <c:v>2.7477170399999999</c:v>
                      </c:pt>
                      <c:pt idx="235">
                        <c:v>2.7684375999999999</c:v>
                      </c:pt>
                      <c:pt idx="236">
                        <c:v>2.7477662</c:v>
                      </c:pt>
                      <c:pt idx="237">
                        <c:v>2.7424980000000003</c:v>
                      </c:pt>
                      <c:pt idx="238">
                        <c:v>2.7555403200000002</c:v>
                      </c:pt>
                      <c:pt idx="239">
                        <c:v>2.75697736</c:v>
                      </c:pt>
                      <c:pt idx="240">
                        <c:v>2.7488244000000002</c:v>
                      </c:pt>
                      <c:pt idx="241">
                        <c:v>2.7474054800000003</c:v>
                      </c:pt>
                      <c:pt idx="242">
                        <c:v>2.7690911999999996</c:v>
                      </c:pt>
                      <c:pt idx="243">
                        <c:v>2.76283368</c:v>
                      </c:pt>
                      <c:pt idx="244">
                        <c:v>2.7431791799999998</c:v>
                      </c:pt>
                      <c:pt idx="245">
                        <c:v>2.7504106200000003</c:v>
                      </c:pt>
                      <c:pt idx="246">
                        <c:v>2.77298424</c:v>
                      </c:pt>
                      <c:pt idx="247">
                        <c:v>2.7600623700000004</c:v>
                      </c:pt>
                      <c:pt idx="248">
                        <c:v>2.7423131499999998</c:v>
                      </c:pt>
                      <c:pt idx="249">
                        <c:v>2.7658655999999997</c:v>
                      </c:pt>
                      <c:pt idx="250">
                        <c:v>2.7682854300000002</c:v>
                      </c:pt>
                      <c:pt idx="251">
                        <c:v>2.7428628500000003</c:v>
                      </c:pt>
                      <c:pt idx="252">
                        <c:v>2.7577639700000001</c:v>
                      </c:pt>
                      <c:pt idx="253">
                        <c:v>2.7793780799999999</c:v>
                      </c:pt>
                      <c:pt idx="254">
                        <c:v>2.76068289</c:v>
                      </c:pt>
                      <c:pt idx="255">
                        <c:v>2.7583325000000003</c:v>
                      </c:pt>
                      <c:pt idx="256">
                        <c:v>2.7645585000000001</c:v>
                      </c:pt>
                      <c:pt idx="257">
                        <c:v>2.7727291900000002</c:v>
                      </c:pt>
                      <c:pt idx="258">
                        <c:v>2.7703776599999999</c:v>
                      </c:pt>
                      <c:pt idx="259">
                        <c:v>2.75550498</c:v>
                      </c:pt>
                      <c:pt idx="260">
                        <c:v>2.7809276099999996</c:v>
                      </c:pt>
                      <c:pt idx="261">
                        <c:v>2.7804924599999996</c:v>
                      </c:pt>
                      <c:pt idx="262">
                        <c:v>2.7531671700000002</c:v>
                      </c:pt>
                      <c:pt idx="263">
                        <c:v>2.7689957000000001</c:v>
                      </c:pt>
                      <c:pt idx="264">
                        <c:v>2.7925117000000004</c:v>
                      </c:pt>
                      <c:pt idx="265">
                        <c:v>2.77285995</c:v>
                      </c:pt>
                      <c:pt idx="266">
                        <c:v>2.7628202499999999</c:v>
                      </c:pt>
                      <c:pt idx="267">
                        <c:v>2.7796224999999999</c:v>
                      </c:pt>
                      <c:pt idx="268">
                        <c:v>2.7743713200000002</c:v>
                      </c:pt>
                      <c:pt idx="269">
                        <c:v>2.7652930200000001</c:v>
                      </c:pt>
                      <c:pt idx="270">
                        <c:v>2.7715299199999999</c:v>
                      </c:pt>
                      <c:pt idx="271">
                        <c:v>2.7892469000000002</c:v>
                      </c:pt>
                      <c:pt idx="272">
                        <c:v>2.7782567999999999</c:v>
                      </c:pt>
                      <c:pt idx="273">
                        <c:v>2.7691832999999999</c:v>
                      </c:pt>
                      <c:pt idx="274">
                        <c:v>2.77445838</c:v>
                      </c:pt>
                      <c:pt idx="275">
                        <c:v>2.7902499600000001</c:v>
                      </c:pt>
                      <c:pt idx="276">
                        <c:v>2.78117854</c:v>
                      </c:pt>
                      <c:pt idx="277">
                        <c:v>2.76353581</c:v>
                      </c:pt>
                      <c:pt idx="278">
                        <c:v>2.7917165399999999</c:v>
                      </c:pt>
                      <c:pt idx="279">
                        <c:v>2.7902936</c:v>
                      </c:pt>
                      <c:pt idx="280">
                        <c:v>2.7640589899999997</c:v>
                      </c:pt>
                      <c:pt idx="281">
                        <c:v>2.7817171199999997</c:v>
                      </c:pt>
                      <c:pt idx="282">
                        <c:v>2.8060838000000001</c:v>
                      </c:pt>
                      <c:pt idx="283">
                        <c:v>2.7865441</c:v>
                      </c:pt>
                      <c:pt idx="284">
                        <c:v>2.7812741399999998</c:v>
                      </c:pt>
                      <c:pt idx="285">
                        <c:v>2.7922634999999998</c:v>
                      </c:pt>
                      <c:pt idx="286">
                        <c:v>2.7937336900000003</c:v>
                      </c:pt>
                      <c:pt idx="287">
                        <c:v>2.7922818</c:v>
                      </c:pt>
                      <c:pt idx="288">
                        <c:v>2.7832263799999999</c:v>
                      </c:pt>
                      <c:pt idx="289">
                        <c:v>2.80565518</c:v>
                      </c:pt>
                      <c:pt idx="290">
                        <c:v>2.8023231600000003</c:v>
                      </c:pt>
                      <c:pt idx="291">
                        <c:v>2.7751797000000002</c:v>
                      </c:pt>
                      <c:pt idx="292">
                        <c:v>2.79092377</c:v>
                      </c:pt>
                      <c:pt idx="293">
                        <c:v>2.8123825000000005</c:v>
                      </c:pt>
                      <c:pt idx="294">
                        <c:v>2.7947237600000001</c:v>
                      </c:pt>
                      <c:pt idx="295">
                        <c:v>2.7799885099999999</c:v>
                      </c:pt>
                      <c:pt idx="296">
                        <c:v>2.8062021499999998</c:v>
                      </c:pt>
                      <c:pt idx="297">
                        <c:v>2.8057014999999996</c:v>
                      </c:pt>
                      <c:pt idx="298">
                        <c:v>2.7852269599999997</c:v>
                      </c:pt>
                      <c:pt idx="299">
                        <c:v>2.7990448200000002</c:v>
                      </c:pt>
                      <c:pt idx="300">
                        <c:v>2.8128578800000001</c:v>
                      </c:pt>
                      <c:pt idx="301">
                        <c:v>2.8019125800000002</c:v>
                      </c:pt>
                      <c:pt idx="302">
                        <c:v>2.7967115800000002</c:v>
                      </c:pt>
                      <c:pt idx="303">
                        <c:v>2.8000190800000002</c:v>
                      </c:pt>
                      <c:pt idx="304">
                        <c:v>2.8119189000000002</c:v>
                      </c:pt>
                      <c:pt idx="305">
                        <c:v>2.80386421</c:v>
                      </c:pt>
                      <c:pt idx="306">
                        <c:v>2.7871918</c:v>
                      </c:pt>
                      <c:pt idx="307">
                        <c:v>2.8152560000000002</c:v>
                      </c:pt>
                      <c:pt idx="308">
                        <c:v>2.8129100999999999</c:v>
                      </c:pt>
                      <c:pt idx="309">
                        <c:v>2.7839131199999998</c:v>
                      </c:pt>
                      <c:pt idx="310">
                        <c:v>2.8052796200000003</c:v>
                      </c:pt>
                      <c:pt idx="311">
                        <c:v>2.8247968400000003</c:v>
                      </c:pt>
                      <c:pt idx="312">
                        <c:v>2.8062654299999998</c:v>
                      </c:pt>
                      <c:pt idx="313">
                        <c:v>2.79911244</c:v>
                      </c:pt>
                      <c:pt idx="314">
                        <c:v>2.8091204299999997</c:v>
                      </c:pt>
                      <c:pt idx="315">
                        <c:v>2.81719578</c:v>
                      </c:pt>
                      <c:pt idx="316">
                        <c:v>2.8081446199999998</c:v>
                      </c:pt>
                      <c:pt idx="317">
                        <c:v>2.8039030299999999</c:v>
                      </c:pt>
                      <c:pt idx="318">
                        <c:v>2.8233669000000003</c:v>
                      </c:pt>
                      <c:pt idx="319">
                        <c:v>2.8190646000000004</c:v>
                      </c:pt>
                      <c:pt idx="320">
                        <c:v>2.8024855899999999</c:v>
                      </c:pt>
                      <c:pt idx="321">
                        <c:v>2.81055294</c:v>
                      </c:pt>
                      <c:pt idx="322">
                        <c:v>2.8309207999999999</c:v>
                      </c:pt>
                      <c:pt idx="323">
                        <c:v>2.8171935000000001</c:v>
                      </c:pt>
                      <c:pt idx="324">
                        <c:v>2.7986988899999998</c:v>
                      </c:pt>
                      <c:pt idx="325">
                        <c:v>2.8228807099999997</c:v>
                      </c:pt>
                      <c:pt idx="326">
                        <c:v>2.8243005299999999</c:v>
                      </c:pt>
                      <c:pt idx="327">
                        <c:v>2.7963345000000004</c:v>
                      </c:pt>
                      <c:pt idx="328">
                        <c:v>2.816713</c:v>
                      </c:pt>
                      <c:pt idx="329">
                        <c:v>2.8332941000000003</c:v>
                      </c:pt>
                      <c:pt idx="330">
                        <c:v>2.8176568200000003</c:v>
                      </c:pt>
                      <c:pt idx="331">
                        <c:v>2.8162337100000001</c:v>
                      </c:pt>
                      <c:pt idx="332">
                        <c:v>2.8204935800000004</c:v>
                      </c:pt>
                      <c:pt idx="333">
                        <c:v>2.8294866000000001</c:v>
                      </c:pt>
                      <c:pt idx="334">
                        <c:v>2.8271149400000004</c:v>
                      </c:pt>
                      <c:pt idx="335">
                        <c:v>2.8086808800000003</c:v>
                      </c:pt>
                      <c:pt idx="336">
                        <c:v>2.83657059</c:v>
                      </c:pt>
                      <c:pt idx="337">
                        <c:v>2.8294968000000003</c:v>
                      </c:pt>
                      <c:pt idx="338">
                        <c:v>2.80631056</c:v>
                      </c:pt>
                      <c:pt idx="339">
                        <c:v>2.8237801499999997</c:v>
                      </c:pt>
                      <c:pt idx="340">
                        <c:v>2.8460325599999998</c:v>
                      </c:pt>
                      <c:pt idx="341">
                        <c:v>2.8275832000000003</c:v>
                      </c:pt>
                      <c:pt idx="342">
                        <c:v>2.8195108200000001</c:v>
                      </c:pt>
                      <c:pt idx="343">
                        <c:v>2.8360799999999999</c:v>
                      </c:pt>
                      <c:pt idx="344">
                        <c:v>2.8384356000000004</c:v>
                      </c:pt>
                      <c:pt idx="345">
                        <c:v>2.8228046100000004</c:v>
                      </c:pt>
                      <c:pt idx="346">
                        <c:v>2.8261061700000001</c:v>
                      </c:pt>
                      <c:pt idx="347">
                        <c:v>2.8454966399999999</c:v>
                      </c:pt>
                      <c:pt idx="348">
                        <c:v>2.8393172999999998</c:v>
                      </c:pt>
                      <c:pt idx="349">
                        <c:v>2.8265592699999997</c:v>
                      </c:pt>
                      <c:pt idx="350">
                        <c:v>2.8327200000000001</c:v>
                      </c:pt>
                      <c:pt idx="351">
                        <c:v>2.85014733</c:v>
                      </c:pt>
                      <c:pt idx="352">
                        <c:v>2.8392812800000002</c:v>
                      </c:pt>
                      <c:pt idx="353">
                        <c:v>2.8218424000000004</c:v>
                      </c:pt>
                      <c:pt idx="354">
                        <c:v>2.8477847999999999</c:v>
                      </c:pt>
                      <c:pt idx="355">
                        <c:v>2.8463283100000001</c:v>
                      </c:pt>
                      <c:pt idx="356">
                        <c:v>2.81852064</c:v>
                      </c:pt>
                      <c:pt idx="357">
                        <c:v>2.8387911999999997</c:v>
                      </c:pt>
                      <c:pt idx="358">
                        <c:v>2.8580814499999998</c:v>
                      </c:pt>
                      <c:pt idx="359">
                        <c:v>2.8387406900000003</c:v>
                      </c:pt>
                      <c:pt idx="360">
                        <c:v>2.83357584</c:v>
                      </c:pt>
                      <c:pt idx="361">
                        <c:v>2.8406045799999999</c:v>
                      </c:pt>
                      <c:pt idx="362">
                        <c:v>2.8476608199999998</c:v>
                      </c:pt>
                      <c:pt idx="363">
                        <c:v>2.8453232000000002</c:v>
                      </c:pt>
                      <c:pt idx="364">
                        <c:v>2.8306799499999999</c:v>
                      </c:pt>
                      <c:pt idx="365">
                        <c:v>2.8575122199999998</c:v>
                      </c:pt>
                      <c:pt idx="366">
                        <c:v>2.85517376</c:v>
                      </c:pt>
                      <c:pt idx="367">
                        <c:v>2.8339450999999998</c:v>
                      </c:pt>
                      <c:pt idx="368">
                        <c:v>2.8457010500000002</c:v>
                      </c:pt>
                      <c:pt idx="369">
                        <c:v>2.8668952000000001</c:v>
                      </c:pt>
                      <c:pt idx="370">
                        <c:v>2.8494691200000002</c:v>
                      </c:pt>
                      <c:pt idx="371">
                        <c:v>2.8376639199999998</c:v>
                      </c:pt>
                      <c:pt idx="372">
                        <c:v>2.8578769799999999</c:v>
                      </c:pt>
                      <c:pt idx="373">
                        <c:v>2.8583618400000002</c:v>
                      </c:pt>
                      <c:pt idx="374">
                        <c:v>2.8399777999999998</c:v>
                      </c:pt>
                      <c:pt idx="375">
                        <c:v>2.8488968999999997</c:v>
                      </c:pt>
                      <c:pt idx="376">
                        <c:v>2.8681840800000002</c:v>
                      </c:pt>
                      <c:pt idx="377">
                        <c:v>2.8545066700000001</c:v>
                      </c:pt>
                      <c:pt idx="378">
                        <c:v>2.8455629999999998</c:v>
                      </c:pt>
                      <c:pt idx="379">
                        <c:v>2.8544744199999998</c:v>
                      </c:pt>
                      <c:pt idx="380">
                        <c:v>2.8671098400000004</c:v>
                      </c:pt>
                      <c:pt idx="381">
                        <c:v>2.8610164199999999</c:v>
                      </c:pt>
                      <c:pt idx="382">
                        <c:v>2.8417468599999998</c:v>
                      </c:pt>
                      <c:pt idx="383">
                        <c:v>2.8656753999999998</c:v>
                      </c:pt>
                      <c:pt idx="384">
                        <c:v>2.8633094999999997</c:v>
                      </c:pt>
                      <c:pt idx="385">
                        <c:v>2.8393557499999997</c:v>
                      </c:pt>
                      <c:pt idx="386">
                        <c:v>2.8576106999999999</c:v>
                      </c:pt>
                      <c:pt idx="387">
                        <c:v>2.8777967700000002</c:v>
                      </c:pt>
                      <c:pt idx="388">
                        <c:v>2.8576049000000001</c:v>
                      </c:pt>
                      <c:pt idx="389">
                        <c:v>2.8533351599999999</c:v>
                      </c:pt>
                      <c:pt idx="390">
                        <c:v>2.8669463099999999</c:v>
                      </c:pt>
                      <c:pt idx="391">
                        <c:v>2.8664571899999998</c:v>
                      </c:pt>
                      <c:pt idx="392">
                        <c:v>2.8613110399999999</c:v>
                      </c:pt>
                      <c:pt idx="393">
                        <c:v>2.8532934000000001</c:v>
                      </c:pt>
                      <c:pt idx="394">
                        <c:v>2.8752989200000001</c:v>
                      </c:pt>
                      <c:pt idx="395">
                        <c:v>2.8720276</c:v>
                      </c:pt>
                      <c:pt idx="396">
                        <c:v>2.85183228</c:v>
                      </c:pt>
                      <c:pt idx="397">
                        <c:v>2.8579022100000002</c:v>
                      </c:pt>
                      <c:pt idx="398">
                        <c:v>2.88179512</c:v>
                      </c:pt>
                      <c:pt idx="399">
                        <c:v>2.8644170100000004</c:v>
                      </c:pt>
                      <c:pt idx="400">
                        <c:v>2.8480116600000001</c:v>
                      </c:pt>
                      <c:pt idx="401">
                        <c:v>2.8765738399999998</c:v>
                      </c:pt>
                      <c:pt idx="402">
                        <c:v>2.8741796100000001</c:v>
                      </c:pt>
                      <c:pt idx="403">
                        <c:v>2.852166</c:v>
                      </c:pt>
                      <c:pt idx="404">
                        <c:v>2.8676140000000001</c:v>
                      </c:pt>
                      <c:pt idx="405">
                        <c:v>2.88302608</c:v>
                      </c:pt>
                      <c:pt idx="406">
                        <c:v>2.8684730900000002</c:v>
                      </c:pt>
                      <c:pt idx="407">
                        <c:v>2.8624023199999997</c:v>
                      </c:pt>
                      <c:pt idx="408">
                        <c:v>2.8703271999999997</c:v>
                      </c:pt>
                      <c:pt idx="409">
                        <c:v>2.8791532000000002</c:v>
                      </c:pt>
                      <c:pt idx="410">
                        <c:v>2.8758872800000002</c:v>
                      </c:pt>
                      <c:pt idx="411">
                        <c:v>2.8632467199999998</c:v>
                      </c:pt>
                      <c:pt idx="412">
                        <c:v>2.89075514</c:v>
                      </c:pt>
                      <c:pt idx="413">
                        <c:v>2.8865235</c:v>
                      </c:pt>
                      <c:pt idx="414">
                        <c:v>2.8599079999999995</c:v>
                      </c:pt>
                      <c:pt idx="415">
                        <c:v>2.8761964</c:v>
                      </c:pt>
                      <c:pt idx="416">
                        <c:v>2.89624434</c:v>
                      </c:pt>
                      <c:pt idx="417">
                        <c:v>2.8780421600000001</c:v>
                      </c:pt>
                      <c:pt idx="418">
                        <c:v>2.8681845500000001</c:v>
                      </c:pt>
                      <c:pt idx="419">
                        <c:v>2.88542348</c:v>
                      </c:pt>
                      <c:pt idx="420">
                        <c:v>2.8849596800000001</c:v>
                      </c:pt>
                      <c:pt idx="421">
                        <c:v>2.8751361599999998</c:v>
                      </c:pt>
                      <c:pt idx="422">
                        <c:v>2.8736795100000001</c:v>
                      </c:pt>
                      <c:pt idx="423">
                        <c:v>2.8928011200000001</c:v>
                      </c:pt>
                      <c:pt idx="424">
                        <c:v>2.8867104000000001</c:v>
                      </c:pt>
                      <c:pt idx="425">
                        <c:v>2.8731328599999997</c:v>
                      </c:pt>
                      <c:pt idx="426">
                        <c:v>2.8810592800000001</c:v>
                      </c:pt>
                      <c:pt idx="427">
                        <c:v>2.9019988799999998</c:v>
                      </c:pt>
                      <c:pt idx="428">
                        <c:v>2.8856297499999997</c:v>
                      </c:pt>
                      <c:pt idx="429">
                        <c:v>2.8683964</c:v>
                      </c:pt>
                      <c:pt idx="430">
                        <c:v>2.8902583200000005</c:v>
                      </c:pt>
                      <c:pt idx="431">
                        <c:v>2.8934869600000002</c:v>
                      </c:pt>
                      <c:pt idx="432">
                        <c:v>2.8687807199999997</c:v>
                      </c:pt>
                      <c:pt idx="433">
                        <c:v>2.8850450400000001</c:v>
                      </c:pt>
                      <c:pt idx="434">
                        <c:v>2.9040648</c:v>
                      </c:pt>
                      <c:pt idx="435">
                        <c:v>2.8896061499999997</c:v>
                      </c:pt>
                      <c:pt idx="436">
                        <c:v>2.8854184799999998</c:v>
                      </c:pt>
                      <c:pt idx="437">
                        <c:v>2.8951558400000001</c:v>
                      </c:pt>
                      <c:pt idx="438">
                        <c:v>2.9020680000000003</c:v>
                      </c:pt>
                      <c:pt idx="439">
                        <c:v>2.89691885</c:v>
                      </c:pt>
                      <c:pt idx="440">
                        <c:v>2.8834338399999999</c:v>
                      </c:pt>
                      <c:pt idx="441">
                        <c:v>2.9107967699999997</c:v>
                      </c:pt>
                      <c:pt idx="442">
                        <c:v>2.90564826</c:v>
                      </c:pt>
                      <c:pt idx="443">
                        <c:v>2.8810159999999998</c:v>
                      </c:pt>
                      <c:pt idx="444">
                        <c:v>2.8962852299999997</c:v>
                      </c:pt>
                      <c:pt idx="445">
                        <c:v>2.9152961400000001</c:v>
                      </c:pt>
                      <c:pt idx="446">
                        <c:v>2.8980744000000001</c:v>
                      </c:pt>
                      <c:pt idx="447">
                        <c:v>2.8836445500000001</c:v>
                      </c:pt>
                      <c:pt idx="448">
                        <c:v>2.9063615</c:v>
                      </c:pt>
                      <c:pt idx="449">
                        <c:v>2.90864587</c:v>
                      </c:pt>
                      <c:pt idx="450">
                        <c:v>2.8904770800000001</c:v>
                      </c:pt>
                      <c:pt idx="451">
                        <c:v>2.8974345399999999</c:v>
                      </c:pt>
                      <c:pt idx="452">
                        <c:v>2.91456531</c:v>
                      </c:pt>
                      <c:pt idx="453">
                        <c:v>2.8992187499999997</c:v>
                      </c:pt>
                      <c:pt idx="454">
                        <c:v>2.8950083900000001</c:v>
                      </c:pt>
                      <c:pt idx="455">
                        <c:v>2.8963951200000002</c:v>
                      </c:pt>
                      <c:pt idx="456">
                        <c:v>2.9144410399999998</c:v>
                      </c:pt>
                      <c:pt idx="457">
                        <c:v>2.9064898499999998</c:v>
                      </c:pt>
                      <c:pt idx="458">
                        <c:v>2.8883761999999997</c:v>
                      </c:pt>
                      <c:pt idx="459">
                        <c:v>2.9157127999999997</c:v>
                      </c:pt>
                      <c:pt idx="460">
                        <c:v>2.9151779800000002</c:v>
                      </c:pt>
                      <c:pt idx="461">
                        <c:v>2.88502758</c:v>
                      </c:pt>
                      <c:pt idx="462">
                        <c:v>2.9067607799999999</c:v>
                      </c:pt>
                      <c:pt idx="463">
                        <c:v>2.9220032499999999</c:v>
                      </c:pt>
                      <c:pt idx="464">
                        <c:v>2.9085345899999999</c:v>
                      </c:pt>
                      <c:pt idx="465">
                        <c:v>2.9043287100000001</c:v>
                      </c:pt>
                      <c:pt idx="466">
                        <c:v>2.91030648</c:v>
                      </c:pt>
                      <c:pt idx="467">
                        <c:v>2.9153565000000001</c:v>
                      </c:pt>
                      <c:pt idx="468">
                        <c:v>2.9102257499999999</c:v>
                      </c:pt>
                      <c:pt idx="469">
                        <c:v>2.90232103</c:v>
                      </c:pt>
                      <c:pt idx="470">
                        <c:v>2.9267949200000003</c:v>
                      </c:pt>
                      <c:pt idx="471">
                        <c:v>2.9207394599999996</c:v>
                      </c:pt>
                      <c:pt idx="472">
                        <c:v>2.9017713599999997</c:v>
                      </c:pt>
                      <c:pt idx="473">
                        <c:v>2.9151061500000002</c:v>
                      </c:pt>
                      <c:pt idx="474">
                        <c:v>2.9303162999999999</c:v>
                      </c:pt>
                      <c:pt idx="475">
                        <c:v>2.9159771999999995</c:v>
                      </c:pt>
                      <c:pt idx="476">
                        <c:v>2.8988075899999997</c:v>
                      </c:pt>
                      <c:pt idx="477">
                        <c:v>2.9241751499999999</c:v>
                      </c:pt>
                      <c:pt idx="478">
                        <c:v>2.9264716800000001</c:v>
                      </c:pt>
                      <c:pt idx="479">
                        <c:v>2.9074613200000003</c:v>
                      </c:pt>
                      <c:pt idx="480">
                        <c:v>2.9198856599999998</c:v>
                      </c:pt>
                      <c:pt idx="481">
                        <c:v>2.9397235200000003</c:v>
                      </c:pt>
                      <c:pt idx="482">
                        <c:v>2.92441248</c:v>
                      </c:pt>
                      <c:pt idx="483">
                        <c:v>2.9220596999999997</c:v>
                      </c:pt>
                      <c:pt idx="484">
                        <c:v>2.9252760000000002</c:v>
                      </c:pt>
                      <c:pt idx="485">
                        <c:v>2.9348860300000004</c:v>
                      </c:pt>
                      <c:pt idx="486">
                        <c:v>2.9279197799999999</c:v>
                      </c:pt>
                      <c:pt idx="487">
                        <c:v>2.9108419200000002</c:v>
                      </c:pt>
                      <c:pt idx="488">
                        <c:v>2.9380017599999997</c:v>
                      </c:pt>
                      <c:pt idx="489">
                        <c:v>2.9374601399999998</c:v>
                      </c:pt>
                      <c:pt idx="490">
                        <c:v>2.9083736500000001</c:v>
                      </c:pt>
                      <c:pt idx="491">
                        <c:v>2.9253488399999998</c:v>
                      </c:pt>
                      <c:pt idx="492">
                        <c:v>2.9442244500000001</c:v>
                      </c:pt>
                      <c:pt idx="493">
                        <c:v>2.9262076000000001</c:v>
                      </c:pt>
                      <c:pt idx="494">
                        <c:v>2.9183299200000001</c:v>
                      </c:pt>
                      <c:pt idx="495">
                        <c:v>2.9325595200000003</c:v>
                      </c:pt>
                      <c:pt idx="496">
                        <c:v>2.9357335600000001</c:v>
                      </c:pt>
                      <c:pt idx="497">
                        <c:v>2.9260163800000001</c:v>
                      </c:pt>
                      <c:pt idx="498">
                        <c:v>2.9209051499999998</c:v>
                      </c:pt>
                      <c:pt idx="499">
                        <c:v>2.9406460499999998</c:v>
                      </c:pt>
                      <c:pt idx="500">
                        <c:v>2.9318527799999998</c:v>
                      </c:pt>
                      <c:pt idx="501">
                        <c:v>2.9193821099999999</c:v>
                      </c:pt>
                      <c:pt idx="502">
                        <c:v>2.9271536199999999</c:v>
                      </c:pt>
                      <c:pt idx="503">
                        <c:v>2.9459592499999996</c:v>
                      </c:pt>
                      <c:pt idx="504">
                        <c:v>2.9335239999999998</c:v>
                      </c:pt>
                      <c:pt idx="505">
                        <c:v>2.9173513899999999</c:v>
                      </c:pt>
                      <c:pt idx="506">
                        <c:v>2.9416640000000003</c:v>
                      </c:pt>
                      <c:pt idx="507">
                        <c:v>2.9420391000000001</c:v>
                      </c:pt>
                      <c:pt idx="508">
                        <c:v>2.9167155599999997</c:v>
                      </c:pt>
                      <c:pt idx="509">
                        <c:v>2.9327776800000001</c:v>
                      </c:pt>
                      <c:pt idx="510">
                        <c:v>2.9524768200000002</c:v>
                      </c:pt>
                      <c:pt idx="511">
                        <c:v>2.93356124</c:v>
                      </c:pt>
                      <c:pt idx="512">
                        <c:v>2.9330821399999998</c:v>
                      </c:pt>
                      <c:pt idx="513">
                        <c:v>2.9380800000000002</c:v>
                      </c:pt>
                      <c:pt idx="514">
                        <c:v>2.9457978200000001</c:v>
                      </c:pt>
                      <c:pt idx="515">
                        <c:v>2.9406952799999999</c:v>
                      </c:pt>
                      <c:pt idx="516">
                        <c:v>2.92644963</c:v>
                      </c:pt>
                      <c:pt idx="517">
                        <c:v>2.9497624999999998</c:v>
                      </c:pt>
                      <c:pt idx="518">
                        <c:v>2.9501654400000001</c:v>
                      </c:pt>
                      <c:pt idx="519">
                        <c:v>2.9285557400000002</c:v>
                      </c:pt>
                      <c:pt idx="520">
                        <c:v>2.9408510699999999</c:v>
                      </c:pt>
                      <c:pt idx="521">
                        <c:v>2.9577903600000002</c:v>
                      </c:pt>
                      <c:pt idx="522">
                        <c:v>2.9389722599999999</c:v>
                      </c:pt>
                      <c:pt idx="523">
                        <c:v>2.9274287600000002</c:v>
                      </c:pt>
                      <c:pt idx="524">
                        <c:v>2.9489108399999999</c:v>
                      </c:pt>
                      <c:pt idx="525">
                        <c:v>2.9475119100000002</c:v>
                      </c:pt>
                      <c:pt idx="526">
                        <c:v>2.93414018</c:v>
                      </c:pt>
                      <c:pt idx="527">
                        <c:v>2.9400389999999996</c:v>
                      </c:pt>
                      <c:pt idx="528">
                        <c:v>2.9615031599999999</c:v>
                      </c:pt>
                      <c:pt idx="529">
                        <c:v>2.9518299200000002</c:v>
                      </c:pt>
                      <c:pt idx="530">
                        <c:v>2.9412444600000001</c:v>
                      </c:pt>
                      <c:pt idx="531">
                        <c:v>2.9471372000000002</c:v>
                      </c:pt>
                      <c:pt idx="532">
                        <c:v>2.9612636000000001</c:v>
                      </c:pt>
                      <c:pt idx="533">
                        <c:v>2.94976656</c:v>
                      </c:pt>
                      <c:pt idx="534">
                        <c:v>2.9336994600000001</c:v>
                      </c:pt>
                      <c:pt idx="535">
                        <c:v>2.9606249400000002</c:v>
                      </c:pt>
                      <c:pt idx="536">
                        <c:v>2.9591925600000004</c:v>
                      </c:pt>
                      <c:pt idx="537">
                        <c:v>2.9339887</c:v>
                      </c:pt>
                      <c:pt idx="538">
                        <c:v>2.9462732199999997</c:v>
                      </c:pt>
                      <c:pt idx="539">
                        <c:v>2.9667790800000002</c:v>
                      </c:pt>
                      <c:pt idx="540">
                        <c:v>2.9507247799999998</c:v>
                      </c:pt>
                      <c:pt idx="541">
                        <c:v>2.94746716</c:v>
                      </c:pt>
                      <c:pt idx="542">
                        <c:v>2.9615670000000001</c:v>
                      </c:pt>
                      <c:pt idx="543">
                        <c:v>2.9656149800000002</c:v>
                      </c:pt>
                      <c:pt idx="544">
                        <c:v>2.95779002</c:v>
                      </c:pt>
                      <c:pt idx="545">
                        <c:v>2.9454347799999998</c:v>
                      </c:pt>
                      <c:pt idx="546">
                        <c:v>2.96770786</c:v>
                      </c:pt>
                      <c:pt idx="547">
                        <c:v>2.9699257999999999</c:v>
                      </c:pt>
                      <c:pt idx="548">
                        <c:v>2.9493616</c:v>
                      </c:pt>
                      <c:pt idx="549">
                        <c:v>2.9597607200000002</c:v>
                      </c:pt>
                      <c:pt idx="550">
                        <c:v>2.9802227399999999</c:v>
                      </c:pt>
                      <c:pt idx="551">
                        <c:v>2.9641950000000001</c:v>
                      </c:pt>
                      <c:pt idx="552">
                        <c:v>2.9490522599999998</c:v>
                      </c:pt>
                      <c:pt idx="553">
                        <c:v>2.9731841400000003</c:v>
                      </c:pt>
                      <c:pt idx="554">
                        <c:v>2.9708392200000002</c:v>
                      </c:pt>
                      <c:pt idx="555">
                        <c:v>2.95205699</c:v>
                      </c:pt>
                      <c:pt idx="556">
                        <c:v>2.9615624999999999</c:v>
                      </c:pt>
                      <c:pt idx="557">
                        <c:v>2.9792970000000003</c:v>
                      </c:pt>
                      <c:pt idx="558">
                        <c:v>2.9669315800000002</c:v>
                      </c:pt>
                      <c:pt idx="559">
                        <c:v>2.9609132699999998</c:v>
                      </c:pt>
                      <c:pt idx="560">
                        <c:v>2.96497872</c:v>
                      </c:pt>
                      <c:pt idx="561">
                        <c:v>2.97538328</c:v>
                      </c:pt>
                      <c:pt idx="562">
                        <c:v>2.9684556900000003</c:v>
                      </c:pt>
                      <c:pt idx="563">
                        <c:v>2.9515840199999999</c:v>
                      </c:pt>
                      <c:pt idx="564">
                        <c:v>2.9783645400000003</c:v>
                      </c:pt>
                      <c:pt idx="565">
                        <c:v>2.9796277500000001</c:v>
                      </c:pt>
                      <c:pt idx="566">
                        <c:v>2.95366602</c:v>
                      </c:pt>
                      <c:pt idx="567">
                        <c:v>2.9676985</c:v>
                      </c:pt>
                      <c:pt idx="568">
                        <c:v>2.9862397199999999</c:v>
                      </c:pt>
                      <c:pt idx="569">
                        <c:v>2.96574516</c:v>
                      </c:pt>
                      <c:pt idx="570">
                        <c:v>2.9652232399999998</c:v>
                      </c:pt>
                      <c:pt idx="571">
                        <c:v>2.9792102999999996</c:v>
                      </c:pt>
                      <c:pt idx="572">
                        <c:v>2.98141189</c:v>
                      </c:pt>
                      <c:pt idx="573">
                        <c:v>2.9727101600000001</c:v>
                      </c:pt>
                      <c:pt idx="574">
                        <c:v>2.9685858399999998</c:v>
                      </c:pt>
                      <c:pt idx="575">
                        <c:v>2.9889191099999999</c:v>
                      </c:pt>
                      <c:pt idx="576">
                        <c:v>2.9883925499999999</c:v>
                      </c:pt>
                      <c:pt idx="577">
                        <c:v>2.97058336</c:v>
                      </c:pt>
                      <c:pt idx="578">
                        <c:v>2.9773543999999998</c:v>
                      </c:pt>
                      <c:pt idx="579">
                        <c:v>2.9949809999999997</c:v>
                      </c:pt>
                      <c:pt idx="580">
                        <c:v>2.9817492600000004</c:v>
                      </c:pt>
                      <c:pt idx="581">
                        <c:v>2.96395308</c:v>
                      </c:pt>
                      <c:pt idx="582">
                        <c:v>2.9879544600000001</c:v>
                      </c:pt>
                      <c:pt idx="583">
                        <c:v>2.9892412799999999</c:v>
                      </c:pt>
                      <c:pt idx="584">
                        <c:v>2.9623849199999999</c:v>
                      </c:pt>
                      <c:pt idx="585">
                        <c:v>2.9809007999999997</c:v>
                      </c:pt>
                      <c:pt idx="586">
                        <c:v>2.9949108</c:v>
                      </c:pt>
                      <c:pt idx="587">
                        <c:v>2.9807549199999999</c:v>
                      </c:pt>
                      <c:pt idx="588">
                        <c:v>2.9820409200000002</c:v>
                      </c:pt>
                      <c:pt idx="589">
                        <c:v>2.9878890599999997</c:v>
                      </c:pt>
                      <c:pt idx="590">
                        <c:v>2.9945747999999996</c:v>
                      </c:pt>
                      <c:pt idx="591">
                        <c:v>2.9877063599999998</c:v>
                      </c:pt>
                      <c:pt idx="592">
                        <c:v>2.9700072</c:v>
                      </c:pt>
                      <c:pt idx="593">
                        <c:v>2.9984198399999999</c:v>
                      </c:pt>
                      <c:pt idx="594">
                        <c:v>2.9961127000000003</c:v>
                      </c:pt>
                      <c:pt idx="595">
                        <c:v>2.9702428200000002</c:v>
                      </c:pt>
                      <c:pt idx="596">
                        <c:v>2.9832574800000002</c:v>
                      </c:pt>
                      <c:pt idx="597">
                        <c:v>3.0017614200000002</c:v>
                      </c:pt>
                      <c:pt idx="598">
                        <c:v>2.9876625900000002</c:v>
                      </c:pt>
                      <c:pt idx="599">
                        <c:v>2.9808035199999998</c:v>
                      </c:pt>
                      <c:pt idx="600">
                        <c:v>2.9965188</c:v>
                      </c:pt>
                      <c:pt idx="601">
                        <c:v>2.9978297999999999</c:v>
                      </c:pt>
                      <c:pt idx="602">
                        <c:v>2.982837</c:v>
                      </c:pt>
                      <c:pt idx="603">
                        <c:v>2.98860204</c:v>
                      </c:pt>
                      <c:pt idx="604">
                        <c:v>3.0052738200000002</c:v>
                      </c:pt>
                      <c:pt idx="605">
                        <c:v>2.9975143800000001</c:v>
                      </c:pt>
                      <c:pt idx="606">
                        <c:v>2.9879179200000001</c:v>
                      </c:pt>
                      <c:pt idx="607">
                        <c:v>2.9910340799999995</c:v>
                      </c:pt>
                      <c:pt idx="608">
                        <c:v>3.0067569000000001</c:v>
                      </c:pt>
                      <c:pt idx="609">
                        <c:v>2.9962604399999999</c:v>
                      </c:pt>
                      <c:pt idx="610">
                        <c:v>2.9767747999999998</c:v>
                      </c:pt>
                      <c:pt idx="611">
                        <c:v>3.0060609499999997</c:v>
                      </c:pt>
                      <c:pt idx="612">
                        <c:v>3.0082015200000001</c:v>
                      </c:pt>
                      <c:pt idx="613">
                        <c:v>2.97880024</c:v>
                      </c:pt>
                      <c:pt idx="614">
                        <c:v>2.9945071999999997</c:v>
                      </c:pt>
                      <c:pt idx="615">
                        <c:v>3.0102417799999999</c:v>
                      </c:pt>
                      <c:pt idx="616">
                        <c:v>2.9925431599999999</c:v>
                      </c:pt>
                      <c:pt idx="617">
                        <c:v>2.9965195200000001</c:v>
                      </c:pt>
                      <c:pt idx="618">
                        <c:v>3.0014289000000001</c:v>
                      </c:pt>
                      <c:pt idx="619">
                        <c:v>3.0062697599999999</c:v>
                      </c:pt>
                      <c:pt idx="620">
                        <c:v>3.0030330000000003</c:v>
                      </c:pt>
                      <c:pt idx="621">
                        <c:v>2.9899211500000002</c:v>
                      </c:pt>
                      <c:pt idx="622">
                        <c:v>3.0172780000000001</c:v>
                      </c:pt>
                      <c:pt idx="623">
                        <c:v>3.0122394000000003</c:v>
                      </c:pt>
                      <c:pt idx="624">
                        <c:v>2.9901287700000001</c:v>
                      </c:pt>
                      <c:pt idx="625">
                        <c:v>3.002167</c:v>
                      </c:pt>
                      <c:pt idx="626">
                        <c:v>3.0214342799999998</c:v>
                      </c:pt>
                      <c:pt idx="627">
                        <c:v>3.0051000000000001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1"/>
                <c:order val="1"/>
                <c:tx>
                  <c:v>150.9 C - Test 2</c:v>
                </c:tx>
                <c:spPr>
                  <a:ln w="19050" cap="rnd">
                    <a:solidFill>
                      <a:schemeClr val="accent2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CHS_31Oct2015!$AP$27:$AP$652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8.0003200170645893E-3</c:v>
                      </c:pt>
                      <c:pt idx="1">
                        <c:v>1.4000980091479171E-2</c:v>
                      </c:pt>
                      <c:pt idx="2">
                        <c:v>3.0004500900199245E-2</c:v>
                      </c:pt>
                      <c:pt idx="3">
                        <c:v>4.5010128038520565E-2</c:v>
                      </c:pt>
                      <c:pt idx="4">
                        <c:v>6.1018612569496429E-2</c:v>
                      </c:pt>
                      <c:pt idx="5">
                        <c:v>7.602889464087724E-2</c:v>
                      </c:pt>
                      <c:pt idx="6">
                        <c:v>9.3043271830613866E-2</c:v>
                      </c:pt>
                      <c:pt idx="7">
                        <c:v>0.10905944820295721</c:v>
                      </c:pt>
                      <c:pt idx="8">
                        <c:v>0.12407694361329927</c:v>
                      </c:pt>
                      <c:pt idx="9">
                        <c:v>0.14109949853962739</c:v>
                      </c:pt>
                      <c:pt idx="10">
                        <c:v>0.15612180669544584</c:v>
                      </c:pt>
                      <c:pt idx="11">
                        <c:v>0.17214808983404359</c:v>
                      </c:pt>
                      <c:pt idx="12">
                        <c:v>0.18917883036177527</c:v>
                      </c:pt>
                      <c:pt idx="13">
                        <c:v>0.20420836342248486</c:v>
                      </c:pt>
                      <c:pt idx="14">
                        <c:v>0.22024235552000393</c:v>
                      </c:pt>
                      <c:pt idx="15">
                        <c:v>0.23728128952533586</c:v>
                      </c:pt>
                      <c:pt idx="16">
                        <c:v>0.25332058583560213</c:v>
                      </c:pt>
                      <c:pt idx="17">
                        <c:v>0.26835976292017788</c:v>
                      </c:pt>
                      <c:pt idx="18">
                        <c:v>0.28540689829064664</c:v>
                      </c:pt>
                      <c:pt idx="19">
                        <c:v>0.3014539160871183</c:v>
                      </c:pt>
                      <c:pt idx="20">
                        <c:v>0.31650033431566216</c:v>
                      </c:pt>
                      <c:pt idx="21">
                        <c:v>0.33355567895021032</c:v>
                      </c:pt>
                      <c:pt idx="22">
                        <c:v>0.3496104256708889</c:v>
                      </c:pt>
                      <c:pt idx="23">
                        <c:v>0.36667141876242748</c:v>
                      </c:pt>
                      <c:pt idx="24">
                        <c:v>0.3817276538287348</c:v>
                      </c:pt>
                      <c:pt idx="25">
                        <c:v>0.39779013692237436</c:v>
                      </c:pt>
                      <c:pt idx="26">
                        <c:v>0.41485935263335849</c:v>
                      </c:pt>
                      <c:pt idx="27">
                        <c:v>0.42992284528323971</c:v>
                      </c:pt>
                      <c:pt idx="28">
                        <c:v>0.44599307220933415</c:v>
                      </c:pt>
                      <c:pt idx="29">
                        <c:v>0.46307051846943964</c:v>
                      </c:pt>
                      <c:pt idx="30">
                        <c:v>0.47814127570305187</c:v>
                      </c:pt>
                      <c:pt idx="31">
                        <c:v>0.49421925393192251</c:v>
                      </c:pt>
                      <c:pt idx="32">
                        <c:v>0.50929470660093801</c:v>
                      </c:pt>
                      <c:pt idx="33">
                        <c:v>0.52638296750990099</c:v>
                      </c:pt>
                      <c:pt idx="34">
                        <c:v>0.54146327014988416</c:v>
                      </c:pt>
                      <c:pt idx="35">
                        <c:v>0.55755143331856394</c:v>
                      </c:pt>
                      <c:pt idx="36">
                        <c:v>0.57464794315801593</c:v>
                      </c:pt>
                      <c:pt idx="37">
                        <c:v>0.58973552660839812</c:v>
                      </c:pt>
                      <c:pt idx="38">
                        <c:v>0.6058314583964034</c:v>
                      </c:pt>
                      <c:pt idx="39">
                        <c:v>0.62293622513412006</c:v>
                      </c:pt>
                      <c:pt idx="40">
                        <c:v>0.63803109642868672</c:v>
                      </c:pt>
                      <c:pt idx="41">
                        <c:v>0.65413480434222093</c:v>
                      </c:pt>
                      <c:pt idx="42">
                        <c:v>0.67124783595752824</c:v>
                      </c:pt>
                      <c:pt idx="43">
                        <c:v>0.68635000214026221</c:v>
                      </c:pt>
                      <c:pt idx="44">
                        <c:v>0.70246149369644661</c:v>
                      </c:pt>
                      <c:pt idx="45">
                        <c:v>0.71958279818024273</c:v>
                      </c:pt>
                      <c:pt idx="46">
                        <c:v>0.73469226630534445</c:v>
                      </c:pt>
                      <c:pt idx="47">
                        <c:v>0.75081154903217195</c:v>
                      </c:pt>
                      <c:pt idx="48">
                        <c:v>0.76794113438694944</c:v>
                      </c:pt>
                      <c:pt idx="49">
                        <c:v>0.7830579115188564</c:v>
                      </c:pt>
                      <c:pt idx="50">
                        <c:v>0.7991849929552467</c:v>
                      </c:pt>
                      <c:pt idx="51">
                        <c:v>0.81531467563871562</c:v>
                      </c:pt>
                      <c:pt idx="52">
                        <c:v>0.83144696040852195</c:v>
                      </c:pt>
                      <c:pt idx="53">
                        <c:v>0.84758184810437531</c:v>
                      </c:pt>
                      <c:pt idx="54">
                        <c:v>0.86472801925508413</c:v>
                      </c:pt>
                      <c:pt idx="55">
                        <c:v>0.87985943563496183</c:v>
                      </c:pt>
                      <c:pt idx="56">
                        <c:v>0.89600213715111432</c:v>
                      </c:pt>
                      <c:pt idx="57">
                        <c:v>0.91315661325007502</c:v>
                      </c:pt>
                      <c:pt idx="58">
                        <c:v>0.92829535989169143</c:v>
                      </c:pt>
                      <c:pt idx="59">
                        <c:v>0.94444588279996888</c:v>
                      </c:pt>
                      <c:pt idx="60">
                        <c:v>0.96160867189627741</c:v>
                      </c:pt>
                      <c:pt idx="61">
                        <c:v>0.97675475590521743</c:v>
                      </c:pt>
                      <c:pt idx="62">
                        <c:v>0.99291310778849062</c:v>
                      </c:pt>
                      <c:pt idx="63">
                        <c:v>1.0100842179429501</c:v>
                      </c:pt>
                      <c:pt idx="64">
                        <c:v>1.0262479566509022</c:v>
                      </c:pt>
                      <c:pt idx="65">
                        <c:v>1.0414038348872743</c:v>
                      </c:pt>
                      <c:pt idx="66">
                        <c:v>1.0585832741724184</c:v>
                      </c:pt>
                      <c:pt idx="67">
                        <c:v>1.0737440542741266</c:v>
                      </c:pt>
                      <c:pt idx="68">
                        <c:v>1.0899180869000551</c:v>
                      </c:pt>
                      <c:pt idx="69">
                        <c:v>1.1060947359424949</c:v>
                      </c:pt>
                      <c:pt idx="70">
                        <c:v>1.1222740022480566</c:v>
                      </c:pt>
                      <c:pt idx="71">
                        <c:v>1.1384558866638084</c:v>
                      </c:pt>
                      <c:pt idx="72">
                        <c:v>1.1546403900371951</c:v>
                      </c:pt>
                      <c:pt idx="73">
                        <c:v>1.170827513216073</c:v>
                      </c:pt>
                      <c:pt idx="74">
                        <c:v>1.1870172570487445</c:v>
                      </c:pt>
                      <c:pt idx="75">
                        <c:v>1.2032096223838786</c:v>
                      </c:pt>
                      <c:pt idx="76">
                        <c:v>1.2204168838906746</c:v>
                      </c:pt>
                      <c:pt idx="77">
                        <c:v>1.235602220958409</c:v>
                      </c:pt>
                      <c:pt idx="78">
                        <c:v>1.2518024558972507</c:v>
                      </c:pt>
                      <c:pt idx="79">
                        <c:v>1.269018081651814</c:v>
                      </c:pt>
                      <c:pt idx="80">
                        <c:v>1.2842108013297797</c:v>
                      </c:pt>
                      <c:pt idx="81">
                        <c:v>1.3014320077684995</c:v>
                      </c:pt>
                      <c:pt idx="82">
                        <c:v>1.3176429116632136</c:v>
                      </c:pt>
                      <c:pt idx="83">
                        <c:v>1.3328430211332656</c:v>
                      </c:pt>
                      <c:pt idx="84">
                        <c:v>1.3500726053854817</c:v>
                      </c:pt>
                      <c:pt idx="85">
                        <c:v>1.3662913969183268</c:v>
                      </c:pt>
                      <c:pt idx="86">
                        <c:v>1.3814989033728051</c:v>
                      </c:pt>
                      <c:pt idx="87">
                        <c:v>1.3987368735938022</c:v>
                      </c:pt>
                      <c:pt idx="88">
                        <c:v>1.4149635604442148</c:v>
                      </c:pt>
                      <c:pt idx="89">
                        <c:v>1.4301784710859644</c:v>
                      </c:pt>
                      <c:pt idx="90">
                        <c:v>1.4464102610822458</c:v>
                      </c:pt>
                      <c:pt idx="91">
                        <c:v>1.4636594253015445</c:v>
                      </c:pt>
                      <c:pt idx="92">
                        <c:v>1.4788817473439368</c:v>
                      </c:pt>
                      <c:pt idx="93">
                        <c:v>1.4951214453212394</c:v>
                      </c:pt>
                      <c:pt idx="94">
                        <c:v>1.5123790145846885</c:v>
                      </c:pt>
                      <c:pt idx="95">
                        <c:v>1.5276087552516409</c:v>
                      </c:pt>
                      <c:pt idx="96">
                        <c:v>1.5438563689191365</c:v>
                      </c:pt>
                      <c:pt idx="97">
                        <c:v>1.5601066228651188</c:v>
                      </c:pt>
                      <c:pt idx="98">
                        <c:v>1.5763595179478205</c:v>
                      </c:pt>
                      <c:pt idx="99">
                        <c:v>1.5926150550259255</c:v>
                      </c:pt>
                      <c:pt idx="100">
                        <c:v>1.6088732349584922</c:v>
                      </c:pt>
                      <c:pt idx="101">
                        <c:v>1.6251340586050429</c:v>
                      </c:pt>
                      <c:pt idx="102">
                        <c:v>1.6413975268254746</c:v>
                      </c:pt>
                      <c:pt idx="103">
                        <c:v>1.6576636404801479</c:v>
                      </c:pt>
                      <c:pt idx="104">
                        <c:v>1.6739324004297995</c:v>
                      </c:pt>
                      <c:pt idx="105">
                        <c:v>1.6902038075356309</c:v>
                      </c:pt>
                      <c:pt idx="106">
                        <c:v>1.7064778626592301</c:v>
                      </c:pt>
                      <c:pt idx="107">
                        <c:v>1.7227545666626054</c:v>
                      </c:pt>
                      <c:pt idx="108">
                        <c:v>1.7390339204082208</c:v>
                      </c:pt>
                      <c:pt idx="109">
                        <c:v>1.7553159247589156</c:v>
                      </c:pt>
                      <c:pt idx="110">
                        <c:v>1.7716005805779966</c:v>
                      </c:pt>
                      <c:pt idx="111">
                        <c:v>1.7878878887291469</c:v>
                      </c:pt>
                      <c:pt idx="112">
                        <c:v>1.8041778500765167</c:v>
                      </c:pt>
                      <c:pt idx="113">
                        <c:v>1.8204704654846451</c:v>
                      </c:pt>
                      <c:pt idx="114">
                        <c:v>1.8367657358184928</c:v>
                      </c:pt>
                      <c:pt idx="115">
                        <c:v>1.8530636619434788</c:v>
                      </c:pt>
                      <c:pt idx="116">
                        <c:v>1.8693642447253991</c:v>
                      </c:pt>
                      <c:pt idx="117">
                        <c:v>1.8856674850305188</c:v>
                      </c:pt>
                      <c:pt idx="118">
                        <c:v>1.9019733837254809</c:v>
                      </c:pt>
                      <c:pt idx="119">
                        <c:v>1.9182819416773986</c:v>
                      </c:pt>
                      <c:pt idx="120">
                        <c:v>1.9335736306742413</c:v>
                      </c:pt>
                      <c:pt idx="121">
                        <c:v>1.9509070388225371</c:v>
                      </c:pt>
                      <c:pt idx="122">
                        <c:v>1.9672235797520727</c:v>
                      </c:pt>
                      <c:pt idx="123">
                        <c:v>1.9825227551563598</c:v>
                      </c:pt>
                      <c:pt idx="124">
                        <c:v>1.999864650668997</c:v>
                      </c:pt>
                      <c:pt idx="125">
                        <c:v>2.0151688210852963</c:v>
                      </c:pt>
                      <c:pt idx="126">
                        <c:v>2.0314958515408579</c:v>
                      </c:pt>
                      <c:pt idx="127">
                        <c:v>2.0488462427336431</c:v>
                      </c:pt>
                      <c:pt idx="128">
                        <c:v>2.064157911786519</c:v>
                      </c:pt>
                      <c:pt idx="129">
                        <c:v>2.0804929433188288</c:v>
                      </c:pt>
                      <c:pt idx="130">
                        <c:v>2.0978518385197984</c:v>
                      </c:pt>
                      <c:pt idx="131">
                        <c:v>2.113171013561117</c:v>
                      </c:pt>
                      <c:pt idx="132">
                        <c:v>2.1295140540158801</c:v>
                      </c:pt>
                      <c:pt idx="133">
                        <c:v>2.1468814615653193</c:v>
                      </c:pt>
                      <c:pt idx="134">
                        <c:v>2.1632300127113839</c:v>
                      </c:pt>
                      <c:pt idx="135">
                        <c:v>2.1785592071922313</c:v>
                      </c:pt>
                      <c:pt idx="136">
                        <c:v>2.1959351354427032</c:v>
                      </c:pt>
                      <c:pt idx="137">
                        <c:v>2.212291708777069</c:v>
                      </c:pt>
                      <c:pt idx="138">
                        <c:v>2.2276284264428203</c:v>
                      </c:pt>
                      <c:pt idx="139">
                        <c:v>2.2450128837591872</c:v>
                      </c:pt>
                      <c:pt idx="140">
                        <c:v>2.2613774871586383</c:v>
                      </c:pt>
                      <c:pt idx="141">
                        <c:v>2.2777447689988448</c:v>
                      </c:pt>
                      <c:pt idx="142">
                        <c:v>2.2941147301567479</c:v>
                      </c:pt>
                      <c:pt idx="143">
                        <c:v>2.3104873715096765</c:v>
                      </c:pt>
                      <c:pt idx="144">
                        <c:v>2.3258391577201474</c:v>
                      </c:pt>
                      <c:pt idx="145">
                        <c:v>2.3432406983122083</c:v>
                      </c:pt>
                      <c:pt idx="146">
                        <c:v>2.3596213855186683</c:v>
                      </c:pt>
                      <c:pt idx="147">
                        <c:v>2.374980717110752</c:v>
                      </c:pt>
                      <c:pt idx="148">
                        <c:v>2.3923908119373332</c:v>
                      </c:pt>
                      <c:pt idx="149">
                        <c:v>2.4087795529089981</c:v>
                      </c:pt>
                      <c:pt idx="150">
                        <c:v>2.4241464373034312</c:v>
                      </c:pt>
                      <c:pt idx="151">
                        <c:v>2.4415650947788361</c:v>
                      </c:pt>
                      <c:pt idx="152">
                        <c:v>2.4579618974390547</c:v>
                      </c:pt>
                      <c:pt idx="153">
                        <c:v>2.4733363420675261</c:v>
                      </c:pt>
                      <c:pt idx="154">
                        <c:v>2.4907635706184781</c:v>
                      </c:pt>
                      <c:pt idx="155">
                        <c:v>2.5071684429023309</c:v>
                      </c:pt>
                      <c:pt idx="156">
                        <c:v>2.522550455207504</c:v>
                      </c:pt>
                      <c:pt idx="157">
                        <c:v>2.5399862632731738</c:v>
                      </c:pt>
                      <c:pt idx="158">
                        <c:v>2.5563992131274298</c:v>
                      </c:pt>
                      <c:pt idx="159">
                        <c:v>2.5717888005629632</c:v>
                      </c:pt>
                      <c:pt idx="160">
                        <c:v>2.5892331965949897</c:v>
                      </c:pt>
                      <c:pt idx="161">
                        <c:v>2.6056542319781615</c:v>
                      </c:pt>
                      <c:pt idx="162">
                        <c:v>2.6210514020087325</c:v>
                      </c:pt>
                      <c:pt idx="163">
                        <c:v>2.6385043944712505</c:v>
                      </c:pt>
                      <c:pt idx="164">
                        <c:v>2.6549335233536522</c:v>
                      </c:pt>
                      <c:pt idx="165">
                        <c:v>2.6703382834549765</c:v>
                      </c:pt>
                      <c:pt idx="166">
                        <c:v>2.6877998808246391</c:v>
                      </c:pt>
                      <c:pt idx="167">
                        <c:v>2.7042371111883425</c:v>
                      </c:pt>
                      <c:pt idx="168">
                        <c:v>2.7196494688471962</c:v>
                      </c:pt>
                      <c:pt idx="169">
                        <c:v>2.7371196796132016</c:v>
                      </c:pt>
                      <c:pt idx="170">
                        <c:v>2.7535650194520924</c:v>
                      </c:pt>
                      <c:pt idx="171">
                        <c:v>2.768984982166335</c:v>
                      </c:pt>
                      <c:pt idx="172">
                        <c:v>2.7864638148304492</c:v>
                      </c:pt>
                      <c:pt idx="173">
                        <c:v>2.802917272150284</c:v>
                      </c:pt>
                      <c:pt idx="174">
                        <c:v>2.8183448474288801</c:v>
                      </c:pt>
                      <c:pt idx="175">
                        <c:v>2.8358323105054635</c:v>
                      </c:pt>
                      <c:pt idx="176">
                        <c:v>2.8522938933238264</c:v>
                      </c:pt>
                      <c:pt idx="177">
                        <c:v>2.8677290886868665</c:v>
                      </c:pt>
                      <c:pt idx="178">
                        <c:v>2.8852251907028976</c:v>
                      </c:pt>
                      <c:pt idx="179">
                        <c:v>2.9016949070492561</c:v>
                      </c:pt>
                      <c:pt idx="180">
                        <c:v>2.9171377300279913</c:v>
                      </c:pt>
                      <c:pt idx="181">
                        <c:v>2.9346424795230801</c:v>
                      </c:pt>
                      <c:pt idx="182">
                        <c:v>2.9511203374388448</c:v>
                      </c:pt>
                      <c:pt idx="183">
                        <c:v>2.9665707955756617</c:v>
                      </c:pt>
                      <c:pt idx="184">
                        <c:v>2.9840842011021222</c:v>
                      </c:pt>
                      <c:pt idx="185">
                        <c:v>2.9995397535400885</c:v>
                      </c:pt>
                      <c:pt idx="186">
                        <c:v>3.0160283094891129</c:v>
                      </c:pt>
                      <c:pt idx="187">
                        <c:v>3.033550379611917</c:v>
                      </c:pt>
                      <c:pt idx="188">
                        <c:v>3.0490135798035443</c:v>
                      </c:pt>
                      <c:pt idx="189">
                        <c:v>3.0655102959634082</c:v>
                      </c:pt>
                      <c:pt idx="190">
                        <c:v>3.0809784393530006</c:v>
                      </c:pt>
                      <c:pt idx="191">
                        <c:v>3.0985118947778538</c:v>
                      </c:pt>
                      <c:pt idx="192">
                        <c:v>3.1150167792295465</c:v>
                      </c:pt>
                      <c:pt idx="193">
                        <c:v>3.1325562042908892</c:v>
                      </c:pt>
                      <c:pt idx="194">
                        <c:v>3.1480347227180099</c:v>
                      </c:pt>
                      <c:pt idx="195">
                        <c:v>3.1645477835545646</c:v>
                      </c:pt>
                      <c:pt idx="196">
                        <c:v>3.1820958989836154</c:v>
                      </c:pt>
                      <c:pt idx="197">
                        <c:v>3.1975820879150954</c:v>
                      </c:pt>
                      <c:pt idx="198">
                        <c:v>3.2141033332415434</c:v>
                      </c:pt>
                      <c:pt idx="199">
                        <c:v>3.2295944800821186</c:v>
                      </c:pt>
                      <c:pt idx="200">
                        <c:v>3.2471540146962812</c:v>
                      </c:pt>
                      <c:pt idx="201">
                        <c:v>3.2636834526297118</c:v>
                      </c:pt>
                      <c:pt idx="202">
                        <c:v>3.2802156232380404</c:v>
                      </c:pt>
                      <c:pt idx="203">
                        <c:v>3.2967505274249338</c:v>
                      </c:pt>
                      <c:pt idx="204">
                        <c:v>3.3132881660945546</c:v>
                      </c:pt>
                      <c:pt idx="205">
                        <c:v>3.3298285401514769</c:v>
                      </c:pt>
                      <c:pt idx="206">
                        <c:v>3.3463716505007262</c:v>
                      </c:pt>
                      <c:pt idx="207">
                        <c:v>3.3629174980478114</c:v>
                      </c:pt>
                      <c:pt idx="208">
                        <c:v>3.3784317168604407</c:v>
                      </c:pt>
                      <c:pt idx="209">
                        <c:v>3.3960174083596333</c:v>
                      </c:pt>
                      <c:pt idx="210">
                        <c:v>3.4125714729375893</c:v>
                      </c:pt>
                      <c:pt idx="211">
                        <c:v>3.4280933976874173</c:v>
                      </c:pt>
                      <c:pt idx="212">
                        <c:v>3.4456878254740433</c:v>
                      </c:pt>
                      <c:pt idx="213">
                        <c:v>3.4612148917695915</c:v>
                      </c:pt>
                      <c:pt idx="214">
                        <c:v>3.4777797535943971</c:v>
                      </c:pt>
                      <c:pt idx="215">
                        <c:v>3.4953829263528648</c:v>
                      </c:pt>
                      <c:pt idx="216">
                        <c:v>3.5109177113567895</c:v>
                      </c:pt>
                      <c:pt idx="217">
                        <c:v>3.5274908091138562</c:v>
                      </c:pt>
                      <c:pt idx="218">
                        <c:v>3.5451027355415277</c:v>
                      </c:pt>
                      <c:pt idx="219">
                        <c:v>3.5616815002542919</c:v>
                      </c:pt>
                      <c:pt idx="220">
                        <c:v>3.5772265888148733</c:v>
                      </c:pt>
                      <c:pt idx="221">
                        <c:v>3.5948472776220939</c:v>
                      </c:pt>
                      <c:pt idx="222">
                        <c:v>3.6114342921011984</c:v>
                      </c:pt>
                      <c:pt idx="223">
                        <c:v>3.6269871173032389</c:v>
                      </c:pt>
                      <c:pt idx="224">
                        <c:v>3.6446165772133603</c:v>
                      </c:pt>
                      <c:pt idx="225">
                        <c:v>3.6612118496732204</c:v>
                      </c:pt>
                      <c:pt idx="226">
                        <c:v>3.6767724192214608</c:v>
                      </c:pt>
                      <c:pt idx="227">
                        <c:v>3.6944106589708667</c:v>
                      </c:pt>
                      <c:pt idx="228">
                        <c:v>3.7110141976381747</c:v>
                      </c:pt>
                      <c:pt idx="229">
                        <c:v>3.7265825192488791</c:v>
                      </c:pt>
                      <c:pt idx="230">
                        <c:v>3.7442295475870031</c:v>
                      </c:pt>
                      <c:pt idx="231">
                        <c:v>3.7608413607007818</c:v>
                      </c:pt>
                      <c:pt idx="232">
                        <c:v>3.7764174421017214</c:v>
                      </c:pt>
                      <c:pt idx="233">
                        <c:v>3.7940732677911155</c:v>
                      </c:pt>
                      <c:pt idx="234">
                        <c:v>3.8106933636026805</c:v>
                      </c:pt>
                      <c:pt idx="235">
                        <c:v>3.8262772125332183</c:v>
                      </c:pt>
                      <c:pt idx="236">
                        <c:v>3.8439418443495117</c:v>
                      </c:pt>
                      <c:pt idx="237">
                        <c:v>3.8595308759384763</c:v>
                      </c:pt>
                      <c:pt idx="238">
                        <c:v>3.8761618553336001</c:v>
                      </c:pt>
                      <c:pt idx="239">
                        <c:v>3.89279560108357</c:v>
                      </c:pt>
                      <c:pt idx="240">
                        <c:v>3.909432114108824</c:v>
                      </c:pt>
                      <c:pt idx="241">
                        <c:v>3.9250313591369967</c:v>
                      </c:pt>
                      <c:pt idx="242">
                        <c:v>3.942713445669273</c:v>
                      </c:pt>
                      <c:pt idx="243">
                        <c:v>3.9593582660476656</c:v>
                      </c:pt>
                      <c:pt idx="244">
                        <c:v>3.9749653017310149</c:v>
                      </c:pt>
                      <c:pt idx="245">
                        <c:v>3.9926562206122598</c:v>
                      </c:pt>
                      <c:pt idx="246">
                        <c:v>4.0093093566444225</c:v>
                      </c:pt>
                      <c:pt idx="247">
                        <c:v>4.0249241907685365</c:v>
                      </c:pt>
                      <c:pt idx="248">
                        <c:v>4.0426239508268225</c:v>
                      </c:pt>
                      <c:pt idx="249">
                        <c:v>4.0592854108258001</c:v>
                      </c:pt>
                      <c:pt idx="250">
                        <c:v>4.0759496473298729</c:v>
                      </c:pt>
                      <c:pt idx="251">
                        <c:v>4.092616661264584</c:v>
                      </c:pt>
                      <c:pt idx="252">
                        <c:v>4.1092864535558933</c:v>
                      </c:pt>
                      <c:pt idx="253">
                        <c:v>4.1249169079650336</c:v>
                      </c:pt>
                      <c:pt idx="254">
                        <c:v>4.1426343769146063</c:v>
                      </c:pt>
                      <c:pt idx="255">
                        <c:v>4.1593125098362949</c:v>
                      </c:pt>
                      <c:pt idx="256">
                        <c:v>4.1749507861131008</c:v>
                      </c:pt>
                      <c:pt idx="257">
                        <c:v>4.1926771228035058</c:v>
                      </c:pt>
                      <c:pt idx="258">
                        <c:v>4.2093636047061089</c:v>
                      </c:pt>
                      <c:pt idx="259">
                        <c:v>4.2250097106830236</c:v>
                      </c:pt>
                      <c:pt idx="260">
                        <c:v>4.2427449239954509</c:v>
                      </c:pt>
                      <c:pt idx="261">
                        <c:v>4.2594397632420495</c:v>
                      </c:pt>
                      <c:pt idx="262">
                        <c:v>4.2750937067632782</c:v>
                      </c:pt>
                      <c:pt idx="263">
                        <c:v>4.2928378055922769</c:v>
                      </c:pt>
                      <c:pt idx="264">
                        <c:v>4.3095410105585623</c:v>
                      </c:pt>
                      <c:pt idx="265">
                        <c:v>4.3252027994801017</c:v>
                      </c:pt>
                      <c:pt idx="266">
                        <c:v>4.3429557927335978</c:v>
                      </c:pt>
                      <c:pt idx="267">
                        <c:v>4.35966737180782</c:v>
                      </c:pt>
                      <c:pt idx="268">
                        <c:v>4.3753370139974859</c:v>
                      </c:pt>
                      <c:pt idx="269">
                        <c:v>4.3930989105968079</c:v>
                      </c:pt>
                      <c:pt idx="270">
                        <c:v>4.4087737926754134</c:v>
                      </c:pt>
                      <c:pt idx="271">
                        <c:v>4.4254963755173025</c:v>
                      </c:pt>
                      <c:pt idx="272">
                        <c:v>4.4432671843972074</c:v>
                      </c:pt>
                      <c:pt idx="273">
                        <c:v>4.4589499328832902</c:v>
                      </c:pt>
                      <c:pt idx="274">
                        <c:v>4.4756809092793519</c:v>
                      </c:pt>
                      <c:pt idx="275">
                        <c:v>4.4934606393880525</c:v>
                      </c:pt>
                      <c:pt idx="276">
                        <c:v>4.5091512621810592</c:v>
                      </c:pt>
                      <c:pt idx="277">
                        <c:v>4.5258906405614887</c:v>
                      </c:pt>
                      <c:pt idx="278">
                        <c:v>4.5426328214789269</c:v>
                      </c:pt>
                      <c:pt idx="279">
                        <c:v>4.560424460502106</c:v>
                      </c:pt>
                      <c:pt idx="280">
                        <c:v>4.5761255946796284</c:v>
                      </c:pt>
                      <c:pt idx="281">
                        <c:v>4.5928761888414238</c:v>
                      </c:pt>
                      <c:pt idx="282">
                        <c:v>4.6096295892973549</c:v>
                      </c:pt>
                      <c:pt idx="283">
                        <c:v>4.6263857969878579</c:v>
                      </c:pt>
                      <c:pt idx="284">
                        <c:v>4.6431448128538833</c:v>
                      </c:pt>
                      <c:pt idx="285">
                        <c:v>4.6599066378368121</c:v>
                      </c:pt>
                      <c:pt idx="286">
                        <c:v>4.6766712728785444</c:v>
                      </c:pt>
                      <c:pt idx="287">
                        <c:v>4.6934387189214064</c:v>
                      </c:pt>
                      <c:pt idx="288">
                        <c:v>4.7102089769082456</c:v>
                      </c:pt>
                      <c:pt idx="289">
                        <c:v>4.7269820477823492</c:v>
                      </c:pt>
                      <c:pt idx="290">
                        <c:v>4.7437579324874797</c:v>
                      </c:pt>
                      <c:pt idx="291">
                        <c:v>4.7605366319679074</c:v>
                      </c:pt>
                      <c:pt idx="292">
                        <c:v>4.7773181471683346</c:v>
                      </c:pt>
                      <c:pt idx="293">
                        <c:v>4.7941024790339837</c:v>
                      </c:pt>
                      <c:pt idx="294">
                        <c:v>4.8119389189278774</c:v>
                      </c:pt>
                      <c:pt idx="295">
                        <c:v>4.8276795965440771</c:v>
                      </c:pt>
                      <c:pt idx="296">
                        <c:v>4.8444723840813149</c:v>
                      </c:pt>
                      <c:pt idx="297">
                        <c:v>4.8623178112379772</c:v>
                      </c:pt>
                      <c:pt idx="298">
                        <c:v>4.8791164169931998</c:v>
                      </c:pt>
                      <c:pt idx="299">
                        <c:v>4.8948676731884433</c:v>
                      </c:pt>
                      <c:pt idx="300">
                        <c:v>4.9116717482161754</c:v>
                      </c:pt>
                      <c:pt idx="301">
                        <c:v>4.9284786474878661</c:v>
                      </c:pt>
                      <c:pt idx="302">
                        <c:v>4.9452883719530334</c:v>
                      </c:pt>
                      <c:pt idx="303">
                        <c:v>4.9631518008331605</c:v>
                      </c:pt>
                      <c:pt idx="304">
                        <c:v>4.9799673552605865</c:v>
                      </c:pt>
                      <c:pt idx="305">
                        <c:v>4.9957345060114546</c:v>
                      </c:pt>
                      <c:pt idx="306">
                        <c:v>5.0125555407550078</c:v>
                      </c:pt>
                      <c:pt idx="307">
                        <c:v>5.0293794054467034</c:v>
                      </c:pt>
                      <c:pt idx="308">
                        <c:v>5.0462061010388934</c:v>
                      </c:pt>
                      <c:pt idx="309">
                        <c:v>5.0630356284844549</c:v>
                      </c:pt>
                      <c:pt idx="310">
                        <c:v>5.0798679887366989</c:v>
                      </c:pt>
                      <c:pt idx="311">
                        <c:v>5.0967031827494669</c:v>
                      </c:pt>
                      <c:pt idx="312">
                        <c:v>5.1145936824156975</c:v>
                      </c:pt>
                      <c:pt idx="313">
                        <c:v>5.1303820758742056</c:v>
                      </c:pt>
                      <c:pt idx="314">
                        <c:v>5.1472257768962315</c:v>
                      </c:pt>
                      <c:pt idx="315">
                        <c:v>5.1651253183998875</c:v>
                      </c:pt>
                      <c:pt idx="316">
                        <c:v>5.1809216926383064</c:v>
                      </c:pt>
                      <c:pt idx="317">
                        <c:v>5.1977739092712971</c:v>
                      </c:pt>
                      <c:pt idx="318">
                        <c:v>5.2156825017564676</c:v>
                      </c:pt>
                      <c:pt idx="319">
                        <c:v>5.2314868648471897</c:v>
                      </c:pt>
                      <c:pt idx="320">
                        <c:v>5.2483476057059386</c:v>
                      </c:pt>
                      <c:pt idx="321">
                        <c:v>5.2662652583305922</c:v>
                      </c:pt>
                      <c:pt idx="322">
                        <c:v>5.2820776183582652</c:v>
                      </c:pt>
                      <c:pt idx="323">
                        <c:v>5.2989468920706102</c:v>
                      </c:pt>
                      <c:pt idx="324">
                        <c:v>5.31687361400662</c:v>
                      </c:pt>
                      <c:pt idx="325">
                        <c:v>5.3326939790681704</c:v>
                      </c:pt>
                      <c:pt idx="326">
                        <c:v>5.3495717942750565</c:v>
                      </c:pt>
                      <c:pt idx="327">
                        <c:v>5.36750759470823</c:v>
                      </c:pt>
                      <c:pt idx="328">
                        <c:v>5.3833359729128869</c:v>
                      </c:pt>
                      <c:pt idx="329">
                        <c:v>5.3991668568897495</c:v>
                      </c:pt>
                      <c:pt idx="330">
                        <c:v>5.4171115555988996</c:v>
                      </c:pt>
                      <c:pt idx="331">
                        <c:v>5.4340036258678541</c:v>
                      </c:pt>
                      <c:pt idx="332">
                        <c:v>5.4508985500392768</c:v>
                      </c:pt>
                      <c:pt idx="333">
                        <c:v>5.468852535080087</c:v>
                      </c:pt>
                      <c:pt idx="334">
                        <c:v>5.4846969639479806</c:v>
                      </c:pt>
                      <c:pt idx="335">
                        <c:v>5.5016004556157112</c:v>
                      </c:pt>
                      <c:pt idx="336">
                        <c:v>5.5195635467950011</c:v>
                      </c:pt>
                      <c:pt idx="337">
                        <c:v>5.5354160132077581</c:v>
                      </c:pt>
                      <c:pt idx="338">
                        <c:v>5.5523280810654647</c:v>
                      </c:pt>
                      <c:pt idx="339">
                        <c:v>5.5703002876250647</c:v>
                      </c:pt>
                      <c:pt idx="340">
                        <c:v>5.5861607997413785</c:v>
                      </c:pt>
                      <c:pt idx="341">
                        <c:v>5.6030814524959327</c:v>
                      </c:pt>
                      <c:pt idx="342">
                        <c:v>5.6210627836917499</c:v>
                      </c:pt>
                      <c:pt idx="343">
                        <c:v>5.636931349682742</c:v>
                      </c:pt>
                      <c:pt idx="344">
                        <c:v>5.6538605960542831</c:v>
                      </c:pt>
                      <c:pt idx="345">
                        <c:v>5.6718510611563282</c:v>
                      </c:pt>
                      <c:pt idx="346">
                        <c:v>5.6887862207048414</c:v>
                      </c:pt>
                      <c:pt idx="347">
                        <c:v>5.7046655379275677</c:v>
                      </c:pt>
                      <c:pt idx="348">
                        <c:v>5.7226651462199847</c:v>
                      </c:pt>
                      <c:pt idx="349">
                        <c:v>5.7396089141309075</c:v>
                      </c:pt>
                      <c:pt idx="350">
                        <c:v>5.7554963043427385</c:v>
                      </c:pt>
                      <c:pt idx="351">
                        <c:v>5.7735050651238371</c:v>
                      </c:pt>
                      <c:pt idx="352">
                        <c:v>5.7893978418902616</c:v>
                      </c:pt>
                      <c:pt idx="353">
                        <c:v>5.8063529215667629</c:v>
                      </c:pt>
                      <c:pt idx="354">
                        <c:v>5.8243708441490405</c:v>
                      </c:pt>
                      <c:pt idx="355">
                        <c:v>5.8402717075994248</c:v>
                      </c:pt>
                      <c:pt idx="356">
                        <c:v>5.8572354159067368</c:v>
                      </c:pt>
                      <c:pt idx="357">
                        <c:v>5.8752625096169133</c:v>
                      </c:pt>
                      <c:pt idx="358">
                        <c:v>5.8922321552041694</c:v>
                      </c:pt>
                      <c:pt idx="359">
                        <c:v>5.9081438137099012</c:v>
                      </c:pt>
                      <c:pt idx="360">
                        <c:v>5.9261800878889437</c:v>
                      </c:pt>
                      <c:pt idx="361">
                        <c:v>5.9431583769426473</c:v>
                      </c:pt>
                      <c:pt idx="362">
                        <c:v>5.960139549108864</c:v>
                      </c:pt>
                      <c:pt idx="363">
                        <c:v>5.9771236053669101</c:v>
                      </c:pt>
                      <c:pt idx="364">
                        <c:v>5.9941105466966471</c:v>
                      </c:pt>
                      <c:pt idx="365">
                        <c:v>6.0111003740783886</c:v>
                      </c:pt>
                      <c:pt idx="366">
                        <c:v>6.0270309592424809</c:v>
                      </c:pt>
                      <c:pt idx="367">
                        <c:v>6.0450886909217916</c:v>
                      </c:pt>
                      <c:pt idx="368">
                        <c:v>6.0620871823466063</c:v>
                      </c:pt>
                      <c:pt idx="369">
                        <c:v>6.0780258927261634</c:v>
                      </c:pt>
                      <c:pt idx="370">
                        <c:v>6.0960928361141855</c:v>
                      </c:pt>
                      <c:pt idx="371">
                        <c:v>6.113100000423132</c:v>
                      </c:pt>
                      <c:pt idx="372">
                        <c:v>6.130110057660457</c:v>
                      </c:pt>
                      <c:pt idx="373">
                        <c:v>6.1471230088105298</c:v>
                      </c:pt>
                      <c:pt idx="374">
                        <c:v>6.164138854858173</c:v>
                      </c:pt>
                      <c:pt idx="375">
                        <c:v>6.1811575967887613</c:v>
                      </c:pt>
                      <c:pt idx="376">
                        <c:v>6.1981792355881362</c:v>
                      </c:pt>
                      <c:pt idx="377">
                        <c:v>6.2152037722426421</c:v>
                      </c:pt>
                      <c:pt idx="378">
                        <c:v>6.2322312077391651</c:v>
                      </c:pt>
                      <c:pt idx="379">
                        <c:v>6.249261543065046</c:v>
                      </c:pt>
                      <c:pt idx="380">
                        <c:v>6.2662947792081773</c:v>
                      </c:pt>
                      <c:pt idx="381">
                        <c:v>6.2833309171569107</c:v>
                      </c:pt>
                      <c:pt idx="382">
                        <c:v>6.3003699579001484</c:v>
                      </c:pt>
                      <c:pt idx="383">
                        <c:v>6.3174119024272652</c:v>
                      </c:pt>
                      <c:pt idx="384">
                        <c:v>6.3344567517281387</c:v>
                      </c:pt>
                      <c:pt idx="385">
                        <c:v>6.3515045067931926</c:v>
                      </c:pt>
                      <c:pt idx="386">
                        <c:v>6.3685551686133044</c:v>
                      </c:pt>
                      <c:pt idx="387">
                        <c:v>6.3856087381799114</c:v>
                      </c:pt>
                      <c:pt idx="388">
                        <c:v>6.4026652164849072</c:v>
                      </c:pt>
                      <c:pt idx="389">
                        <c:v>6.4197246045207397</c:v>
                      </c:pt>
                      <c:pt idx="390">
                        <c:v>6.4367869032803213</c:v>
                      </c:pt>
                      <c:pt idx="391">
                        <c:v>6.4538521137571179</c:v>
                      </c:pt>
                      <c:pt idx="392">
                        <c:v>6.4709202369450551</c:v>
                      </c:pt>
                      <c:pt idx="393">
                        <c:v>6.4869242486514835</c:v>
                      </c:pt>
                      <c:pt idx="394">
                        <c:v>6.5050652254327641</c:v>
                      </c:pt>
                      <c:pt idx="395">
                        <c:v>6.5221420927229605</c:v>
                      </c:pt>
                      <c:pt idx="396">
                        <c:v>6.539221876705219</c:v>
                      </c:pt>
                      <c:pt idx="397">
                        <c:v>6.5563045783760172</c:v>
                      </c:pt>
                      <c:pt idx="398">
                        <c:v>6.5733901987323886</c:v>
                      </c:pt>
                      <c:pt idx="399">
                        <c:v>6.5894106194628987</c:v>
                      </c:pt>
                      <c:pt idx="400">
                        <c:v>6.6075701994924003</c:v>
                      </c:pt>
                      <c:pt idx="401">
                        <c:v>6.6246645818926311</c:v>
                      </c:pt>
                      <c:pt idx="402">
                        <c:v>6.6417618869715662</c:v>
                      </c:pt>
                      <c:pt idx="403">
                        <c:v>6.6599309771242039</c:v>
                      </c:pt>
                      <c:pt idx="404">
                        <c:v>6.6759652691643927</c:v>
                      </c:pt>
                      <c:pt idx="405">
                        <c:v>6.6930713482789601</c:v>
                      </c:pt>
                      <c:pt idx="406">
                        <c:v>6.7112497641335489</c:v>
                      </c:pt>
                      <c:pt idx="407">
                        <c:v>6.7272922875499308</c:v>
                      </c:pt>
                      <c:pt idx="408">
                        <c:v>6.7444071497101064</c:v>
                      </c:pt>
                      <c:pt idx="409">
                        <c:v>6.7625949008448218</c:v>
                      </c:pt>
                      <c:pt idx="410">
                        <c:v>6.7797158065825478</c:v>
                      </c:pt>
                      <c:pt idx="411">
                        <c:v>6.7957693183227086</c:v>
                      </c:pt>
                      <c:pt idx="412">
                        <c:v>6.8139664143304914</c:v>
                      </c:pt>
                      <c:pt idx="413">
                        <c:v>6.8300254258793132</c:v>
                      </c:pt>
                      <c:pt idx="414">
                        <c:v>6.8471578812162246</c:v>
                      </c:pt>
                      <c:pt idx="415">
                        <c:v>6.8653643317048099</c:v>
                      </c:pt>
                      <c:pt idx="416">
                        <c:v>6.8814316000359756</c:v>
                      </c:pt>
                      <c:pt idx="417">
                        <c:v>6.8985728655318619</c:v>
                      </c:pt>
                      <c:pt idx="418">
                        <c:v>6.9167886801238083</c:v>
                      </c:pt>
                      <c:pt idx="419">
                        <c:v>6.9328642137321896</c:v>
                      </c:pt>
                      <c:pt idx="420">
                        <c:v>6.9500142984527615</c:v>
                      </c:pt>
                      <c:pt idx="421">
                        <c:v>6.9682394867854853</c:v>
                      </c:pt>
                      <c:pt idx="422">
                        <c:v>6.984323294179033</c:v>
                      </c:pt>
                      <c:pt idx="423">
                        <c:v>7.0014822072040017</c:v>
                      </c:pt>
                      <c:pt idx="424">
                        <c:v>7.0197167789298023</c:v>
                      </c:pt>
                      <c:pt idx="425">
                        <c:v>7.0358088686296494</c:v>
                      </c:pt>
                      <c:pt idx="426">
                        <c:v>7.0529766190527292</c:v>
                      </c:pt>
                      <c:pt idx="427">
                        <c:v>7.0712205838388238</c:v>
                      </c:pt>
                      <c:pt idx="428">
                        <c:v>7.0883944152554692</c:v>
                      </c:pt>
                      <c:pt idx="429">
                        <c:v>7.104497561308226</c:v>
                      </c:pt>
                      <c:pt idx="430">
                        <c:v>7.1227509288367754</c:v>
                      </c:pt>
                      <c:pt idx="431">
                        <c:v>7.1399336130291049</c:v>
                      </c:pt>
                      <c:pt idx="432">
                        <c:v>7.1571192501751852</c:v>
                      </c:pt>
                      <c:pt idx="433">
                        <c:v>7.1753822263390497</c:v>
                      </c:pt>
                      <c:pt idx="434">
                        <c:v>7.1914993873897588</c:v>
                      </c:pt>
                      <c:pt idx="435">
                        <c:v>7.2086938894900827</c:v>
                      </c:pt>
                      <c:pt idx="436">
                        <c:v>7.2269662880081906</c:v>
                      </c:pt>
                      <c:pt idx="437">
                        <c:v>7.2430917657604095</c:v>
                      </c:pt>
                      <c:pt idx="438">
                        <c:v>7.2602951419654156</c:v>
                      </c:pt>
                      <c:pt idx="439">
                        <c:v>7.2785769725652729</c:v>
                      </c:pt>
                      <c:pt idx="440">
                        <c:v>7.294710775606533</c:v>
                      </c:pt>
                      <c:pt idx="441">
                        <c:v>7.3119230350808015</c:v>
                      </c:pt>
                      <c:pt idx="442">
                        <c:v>7.3302143075049839</c:v>
                      </c:pt>
                      <c:pt idx="443">
                        <c:v>7.3463564444361165</c:v>
                      </c:pt>
                      <c:pt idx="444">
                        <c:v>7.3635775963584784</c:v>
                      </c:pt>
                      <c:pt idx="445">
                        <c:v>7.3797251201707912</c:v>
                      </c:pt>
                      <c:pt idx="446">
                        <c:v>7.3980287997998317</c:v>
                      </c:pt>
                      <c:pt idx="447">
                        <c:v>7.4152588533633175</c:v>
                      </c:pt>
                      <c:pt idx="448">
                        <c:v>7.433569038724321</c:v>
                      </c:pt>
                      <c:pt idx="449">
                        <c:v>7.4497278692910491</c:v>
                      </c:pt>
                      <c:pt idx="450">
                        <c:v>7.4669668337029513</c:v>
                      </c:pt>
                      <c:pt idx="451">
                        <c:v>7.4852864902067466</c:v>
                      </c:pt>
                      <c:pt idx="452">
                        <c:v>7.5014536805459695</c:v>
                      </c:pt>
                      <c:pt idx="453">
                        <c:v>7.5187015650278948</c:v>
                      </c:pt>
                      <c:pt idx="454">
                        <c:v>7.5370307024776597</c:v>
                      </c:pt>
                      <c:pt idx="455">
                        <c:v>7.5542847248644156</c:v>
                      </c:pt>
                      <c:pt idx="456">
                        <c:v>7.5715417247778207</c:v>
                      </c:pt>
                      <c:pt idx="457">
                        <c:v>7.5888017032457027</c:v>
                      </c:pt>
                      <c:pt idx="458">
                        <c:v>7.6060646612964202</c:v>
                      </c:pt>
                      <c:pt idx="459">
                        <c:v>7.6233305999589076</c:v>
                      </c:pt>
                      <c:pt idx="460">
                        <c:v>7.6405995202625769</c:v>
                      </c:pt>
                      <c:pt idx="461">
                        <c:v>7.6578714232374248</c:v>
                      </c:pt>
                      <c:pt idx="462">
                        <c:v>7.6751463099139352</c:v>
                      </c:pt>
                      <c:pt idx="463">
                        <c:v>7.6924241813231706</c:v>
                      </c:pt>
                      <c:pt idx="464">
                        <c:v>7.7097050384966952</c:v>
                      </c:pt>
                      <c:pt idx="465">
                        <c:v>7.7269888824666042</c:v>
                      </c:pt>
                      <c:pt idx="466">
                        <c:v>7.7442757142655676</c:v>
                      </c:pt>
                      <c:pt idx="467">
                        <c:v>7.7615655349267438</c:v>
                      </c:pt>
                      <c:pt idx="468">
                        <c:v>7.7777774572098712</c:v>
                      </c:pt>
                      <c:pt idx="469">
                        <c:v>7.7950730717337446</c:v>
                      </c:pt>
                      <c:pt idx="470">
                        <c:v>7.8134529404234847</c:v>
                      </c:pt>
                      <c:pt idx="471">
                        <c:v>7.8296732775176503</c:v>
                      </c:pt>
                      <c:pt idx="472">
                        <c:v>7.8469778708488178</c:v>
                      </c:pt>
                      <c:pt idx="473">
                        <c:v>7.8653672829262344</c:v>
                      </c:pt>
                      <c:pt idx="474">
                        <c:v>7.8826780545971014</c:v>
                      </c:pt>
                      <c:pt idx="475">
                        <c:v>7.8989096250371746</c:v>
                      </c:pt>
                      <c:pt idx="476">
                        <c:v>7.9173085904178517</c:v>
                      </c:pt>
                      <c:pt idx="477">
                        <c:v>7.9346283566443088</c:v>
                      </c:pt>
                      <c:pt idx="478">
                        <c:v>7.9508683623098682</c:v>
                      </c:pt>
                      <c:pt idx="479">
                        <c:v>7.969276890924851</c:v>
                      </c:pt>
                      <c:pt idx="480">
                        <c:v>7.9866056610587499</c:v>
                      </c:pt>
                      <c:pt idx="481">
                        <c:v>8.0028541107216071</c:v>
                      </c:pt>
                      <c:pt idx="482">
                        <c:v>8.0212722125174345</c:v>
                      </c:pt>
                      <c:pt idx="483">
                        <c:v>8.0386099959252562</c:v>
                      </c:pt>
                      <c:pt idx="484">
                        <c:v>8.0548668983708733</c:v>
                      </c:pt>
                      <c:pt idx="485">
                        <c:v>8.0732945833096075</c:v>
                      </c:pt>
                      <c:pt idx="486">
                        <c:v>8.090641389372454</c:v>
                      </c:pt>
                      <c:pt idx="487">
                        <c:v>8.1079912050741783</c:v>
                      </c:pt>
                      <c:pt idx="488">
                        <c:v>8.1264286830963339</c:v>
                      </c:pt>
                      <c:pt idx="489">
                        <c:v>8.1426998695729189</c:v>
                      </c:pt>
                      <c:pt idx="490">
                        <c:v>8.1600587204605759</c:v>
                      </c:pt>
                      <c:pt idx="491">
                        <c:v>8.1785058018048353</c:v>
                      </c:pt>
                      <c:pt idx="492">
                        <c:v>8.1947854647432354</c:v>
                      </c:pt>
                      <c:pt idx="493">
                        <c:v>8.2121533602321684</c:v>
                      </c:pt>
                      <c:pt idx="494">
                        <c:v>8.230610054907693</c:v>
                      </c:pt>
                      <c:pt idx="495">
                        <c:v>8.2468982031441325</c:v>
                      </c:pt>
                      <c:pt idx="496">
                        <c:v>8.2642751526643838</c:v>
                      </c:pt>
                      <c:pt idx="497">
                        <c:v>8.2827414706959939</c:v>
                      </c:pt>
                      <c:pt idx="498">
                        <c:v>8.2990381130805133</c:v>
                      </c:pt>
                      <c:pt idx="499">
                        <c:v>8.3164241260768801</c:v>
                      </c:pt>
                      <c:pt idx="500">
                        <c:v>8.3349000775050825</c:v>
                      </c:pt>
                      <c:pt idx="501">
                        <c:v>8.3522923271277119</c:v>
                      </c:pt>
                      <c:pt idx="502">
                        <c:v>8.3686003088336811</c:v>
                      </c:pt>
                      <c:pt idx="503">
                        <c:v>8.3870859037147039</c:v>
                      </c:pt>
                      <c:pt idx="504">
                        <c:v>8.4044872327851134</c:v>
                      </c:pt>
                      <c:pt idx="505">
                        <c:v>8.4218915904450888</c:v>
                      </c:pt>
                      <c:pt idx="506">
                        <c:v>8.4392989777490062</c:v>
                      </c:pt>
                      <c:pt idx="507">
                        <c:v>8.4567093957518367</c:v>
                      </c:pt>
                      <c:pt idx="508">
                        <c:v>8.4741228455090667</c:v>
                      </c:pt>
                      <c:pt idx="509">
                        <c:v>8.4915393280767333</c:v>
                      </c:pt>
                      <c:pt idx="510">
                        <c:v>8.5089588445114632</c:v>
                      </c:pt>
                      <c:pt idx="511">
                        <c:v>8.526381395870386</c:v>
                      </c:pt>
                      <c:pt idx="512">
                        <c:v>8.5448961832482713</c:v>
                      </c:pt>
                      <c:pt idx="513">
                        <c:v>8.5612356075922378</c:v>
                      </c:pt>
                      <c:pt idx="514">
                        <c:v>8.5786672700722413</c:v>
                      </c:pt>
                      <c:pt idx="515">
                        <c:v>8.5971917414967329</c:v>
                      </c:pt>
                      <c:pt idx="516">
                        <c:v>8.61353971356721</c:v>
                      </c:pt>
                      <c:pt idx="517">
                        <c:v>8.6309804967025858</c:v>
                      </c:pt>
                      <c:pt idx="518">
                        <c:v>8.649514662309338</c:v>
                      </c:pt>
                      <c:pt idx="519">
                        <c:v>8.665871191054249</c:v>
                      </c:pt>
                      <c:pt idx="520">
                        <c:v>8.6833211043942651</c:v>
                      </c:pt>
                      <c:pt idx="521">
                        <c:v>8.701864974334887</c:v>
                      </c:pt>
                      <c:pt idx="522">
                        <c:v>8.7182300687161902</c:v>
                      </c:pt>
                      <c:pt idx="523">
                        <c:v>8.7356891218251409</c:v>
                      </c:pt>
                      <c:pt idx="524">
                        <c:v>8.7542427062671617</c:v>
                      </c:pt>
                      <c:pt idx="525">
                        <c:v>8.7717080485231005</c:v>
                      </c:pt>
                      <c:pt idx="526">
                        <c:v>8.7891764416937121</c:v>
                      </c:pt>
                      <c:pt idx="527">
                        <c:v>8.8066478868450631</c:v>
                      </c:pt>
                      <c:pt idx="528">
                        <c:v>8.8241223850437791</c:v>
                      </c:pt>
                      <c:pt idx="529">
                        <c:v>8.8415999373570795</c:v>
                      </c:pt>
                      <c:pt idx="530">
                        <c:v>8.859080544852695</c:v>
                      </c:pt>
                      <c:pt idx="531">
                        <c:v>8.8765642085989658</c:v>
                      </c:pt>
                      <c:pt idx="532">
                        <c:v>8.8929579200079978</c:v>
                      </c:pt>
                      <c:pt idx="533">
                        <c:v>8.9115407091194889</c:v>
                      </c:pt>
                      <c:pt idx="534">
                        <c:v>8.929033548033189</c:v>
                      </c:pt>
                      <c:pt idx="535">
                        <c:v>8.9465294474763901</c:v>
                      </c:pt>
                      <c:pt idx="536">
                        <c:v>8.9640284085202406</c:v>
                      </c:pt>
                      <c:pt idx="537">
                        <c:v>8.9815304322363989</c:v>
                      </c:pt>
                      <c:pt idx="538">
                        <c:v>8.9979413619523942</c:v>
                      </c:pt>
                      <c:pt idx="539">
                        <c:v>9.016543671975235</c:v>
                      </c:pt>
                      <c:pt idx="540">
                        <c:v>9.0340548901440982</c:v>
                      </c:pt>
                      <c:pt idx="541">
                        <c:v>9.0515691752776508</c:v>
                      </c:pt>
                      <c:pt idx="542">
                        <c:v>9.069086528450379</c:v>
                      </c:pt>
                      <c:pt idx="543">
                        <c:v>9.0866069507373659</c:v>
                      </c:pt>
                      <c:pt idx="544">
                        <c:v>9.104130443214256</c:v>
                      </c:pt>
                      <c:pt idx="545">
                        <c:v>9.1227525191913692</c:v>
                      </c:pt>
                      <c:pt idx="546">
                        <c:v>9.1391866430430451</c:v>
                      </c:pt>
                      <c:pt idx="547">
                        <c:v>9.1567193525490502</c:v>
                      </c:pt>
                      <c:pt idx="548">
                        <c:v>9.1742551365531213</c:v>
                      </c:pt>
                      <c:pt idx="549">
                        <c:v>9.1928902770009095</c:v>
                      </c:pt>
                      <c:pt idx="550">
                        <c:v>9.2093359323699282</c:v>
                      </c:pt>
                      <c:pt idx="551">
                        <c:v>9.2268809463412946</c:v>
                      </c:pt>
                      <c:pt idx="552">
                        <c:v>9.2455258971781245</c:v>
                      </c:pt>
                      <c:pt idx="553">
                        <c:v>9.2619802118107728</c:v>
                      </c:pt>
                      <c:pt idx="554">
                        <c:v>9.2795344654709346</c:v>
                      </c:pt>
                      <c:pt idx="555">
                        <c:v>9.2981892370315169</c:v>
                      </c:pt>
                      <c:pt idx="556">
                        <c:v>9.3146522200514603</c:v>
                      </c:pt>
                      <c:pt idx="557">
                        <c:v>9.3322157231372849</c:v>
                      </c:pt>
                      <c:pt idx="558">
                        <c:v>9.3508803257726747</c:v>
                      </c:pt>
                      <c:pt idx="559">
                        <c:v>9.3684501934948123</c:v>
                      </c:pt>
                      <c:pt idx="560">
                        <c:v>9.3849247485817973</c:v>
                      </c:pt>
                      <c:pt idx="561">
                        <c:v>9.4035991926594225</c:v>
                      </c:pt>
                      <c:pt idx="562">
                        <c:v>9.4200795398827015</c:v>
                      </c:pt>
                      <c:pt idx="563">
                        <c:v>9.4376615710921499</c:v>
                      </c:pt>
                      <c:pt idx="564">
                        <c:v>9.4563458669958447</c:v>
                      </c:pt>
                      <c:pt idx="565">
                        <c:v>9.4739342762794916</c:v>
                      </c:pt>
                      <c:pt idx="566">
                        <c:v>9.4904262200023926</c:v>
                      </c:pt>
                      <c:pt idx="567">
                        <c:v>9.5091203781324243</c:v>
                      </c:pt>
                      <c:pt idx="568">
                        <c:v>9.5267180728798362</c:v>
                      </c:pt>
                      <c:pt idx="569">
                        <c:v>9.5454190173320317</c:v>
                      </c:pt>
                      <c:pt idx="570">
                        <c:v>9.5630231015250082</c:v>
                      </c:pt>
                      <c:pt idx="571">
                        <c:v>9.5806302853014635</c:v>
                      </c:pt>
                      <c:pt idx="572">
                        <c:v>9.5982405697530737</c:v>
                      </c:pt>
                      <c:pt idx="573">
                        <c:v>9.6158539559720939</c:v>
                      </c:pt>
                      <c:pt idx="574">
                        <c:v>9.6334704450513939</c:v>
                      </c:pt>
                      <c:pt idx="575">
                        <c:v>9.6510900380843729</c:v>
                      </c:pt>
                      <c:pt idx="576">
                        <c:v>9.6687127361650536</c:v>
                      </c:pt>
                      <c:pt idx="577">
                        <c:v>9.6863385403879949</c:v>
                      </c:pt>
                      <c:pt idx="578">
                        <c:v>9.7039674518483761</c:v>
                      </c:pt>
                      <c:pt idx="579">
                        <c:v>9.7215994716419232</c:v>
                      </c:pt>
                      <c:pt idx="580">
                        <c:v>9.7392346008649415</c:v>
                      </c:pt>
                      <c:pt idx="581">
                        <c:v>9.7568728406143403</c:v>
                      </c:pt>
                      <c:pt idx="582">
                        <c:v>9.7756168797891458</c:v>
                      </c:pt>
                      <c:pt idx="583">
                        <c:v>9.7921586560827976</c:v>
                      </c:pt>
                      <c:pt idx="584">
                        <c:v>9.809806233998529</c:v>
                      </c:pt>
                      <c:pt idx="585">
                        <c:v>9.827456926834051</c:v>
                      </c:pt>
                      <c:pt idx="586">
                        <c:v>9.8451107356891434</c:v>
                      </c:pt>
                      <c:pt idx="587">
                        <c:v>9.8627676616642201</c:v>
                      </c:pt>
                      <c:pt idx="588">
                        <c:v>9.880427705860221</c:v>
                      </c:pt>
                      <c:pt idx="589">
                        <c:v>9.8980908693787271</c:v>
                      </c:pt>
                      <c:pt idx="590">
                        <c:v>9.9157571533218611</c:v>
                      </c:pt>
                      <c:pt idx="591">
                        <c:v>9.9334265587923323</c:v>
                      </c:pt>
                      <c:pt idx="592">
                        <c:v>9.9510990868934712</c:v>
                      </c:pt>
                      <c:pt idx="593">
                        <c:v>9.9687747387291434</c:v>
                      </c:pt>
                      <c:pt idx="594">
                        <c:v>9.9864535154038503</c:v>
                      </c:pt>
                      <c:pt idx="595">
                        <c:v>10.004135418022631</c:v>
                      </c:pt>
                      <c:pt idx="596">
                        <c:v>10.021820447691153</c:v>
                      </c:pt>
                      <c:pt idx="597">
                        <c:v>10.040614219269486</c:v>
                      </c:pt>
                      <c:pt idx="598">
                        <c:v>10.057199892602911</c:v>
                      </c:pt>
                      <c:pt idx="599">
                        <c:v>10.07489431006039</c:v>
                      </c:pt>
                      <c:pt idx="600">
                        <c:v>10.093698059804703</c:v>
                      </c:pt>
                      <c:pt idx="601">
                        <c:v>10.110292540518511</c:v>
                      </c:pt>
                      <c:pt idx="602">
                        <c:v>10.127996355736913</c:v>
                      </c:pt>
                      <c:pt idx="603">
                        <c:v>10.146810094248242</c:v>
                      </c:pt>
                      <c:pt idx="604">
                        <c:v>10.16341339170126</c:v>
                      </c:pt>
                      <c:pt idx="605">
                        <c:v>10.181126614668479</c:v>
                      </c:pt>
                      <c:pt idx="606">
                        <c:v>10.199950352564757</c:v>
                      </c:pt>
                      <c:pt idx="607">
                        <c:v>10.216562476130708</c:v>
                      </c:pt>
                      <c:pt idx="608">
                        <c:v>10.234285116850563</c:v>
                      </c:pt>
                      <c:pt idx="609">
                        <c:v>10.253118864766666</c:v>
                      </c:pt>
                      <c:pt idx="610">
                        <c:v>10.270847986002721</c:v>
                      </c:pt>
                      <c:pt idx="611">
                        <c:v>10.287471892326501</c:v>
                      </c:pt>
                      <c:pt idx="612">
                        <c:v>10.306315660914276</c:v>
                      </c:pt>
                      <c:pt idx="613">
                        <c:v>10.324054216820617</c:v>
                      </c:pt>
                      <c:pt idx="614">
                        <c:v>10.340686971187633</c:v>
                      </c:pt>
                      <c:pt idx="615">
                        <c:v>10.359540771115942</c:v>
                      </c:pt>
                      <c:pt idx="616">
                        <c:v>10.377288771739346</c:v>
                      </c:pt>
                      <c:pt idx="617">
                        <c:v>10.393930383573323</c:v>
                      </c:pt>
                      <c:pt idx="618">
                        <c:v>10.412794225528076</c:v>
                      </c:pt>
                      <c:pt idx="619">
                        <c:v>10.430551680931378</c:v>
                      </c:pt>
                      <c:pt idx="620">
                        <c:v>10.447202159671107</c:v>
                      </c:pt>
                      <c:pt idx="621">
                        <c:v>10.466076054355291</c:v>
                      </c:pt>
                      <c:pt idx="622">
                        <c:v>10.483842974617458</c:v>
                      </c:pt>
                      <c:pt idx="623">
                        <c:v>10.501613052075124</c:v>
                      </c:pt>
                      <c:pt idx="624">
                        <c:v>10.51938628785055</c:v>
                      </c:pt>
                      <c:pt idx="625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CHS_31Oct2015!$AO$27:$AO$652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0.15198784000000001</c:v>
                      </c:pt>
                      <c:pt idx="1">
                        <c:v>0.23596695999999998</c:v>
                      </c:pt>
                      <c:pt idx="2">
                        <c:v>0.34189740000000002</c:v>
                      </c:pt>
                      <c:pt idx="3">
                        <c:v>0.44080155000000004</c:v>
                      </c:pt>
                      <c:pt idx="4">
                        <c:v>0.57265046999999991</c:v>
                      </c:pt>
                      <c:pt idx="5">
                        <c:v>0.69447179999999997</c:v>
                      </c:pt>
                      <c:pt idx="6">
                        <c:v>0.79825693000000009</c:v>
                      </c:pt>
                      <c:pt idx="7">
                        <c:v>0.92998521000000001</c:v>
                      </c:pt>
                      <c:pt idx="8">
                        <c:v>1.07666328</c:v>
                      </c:pt>
                      <c:pt idx="9">
                        <c:v>1.1873235100000001</c:v>
                      </c:pt>
                      <c:pt idx="10">
                        <c:v>1.29597512</c:v>
                      </c:pt>
                      <c:pt idx="11">
                        <c:v>1.4115679199999998</c:v>
                      </c:pt>
                      <c:pt idx="12">
                        <c:v>1.5330969600000002</c:v>
                      </c:pt>
                      <c:pt idx="13">
                        <c:v>1.61469928</c:v>
                      </c:pt>
                      <c:pt idx="14">
                        <c:v>1.6822908000000001</c:v>
                      </c:pt>
                      <c:pt idx="15">
                        <c:v>1.7877529600000002</c:v>
                      </c:pt>
                      <c:pt idx="16">
                        <c:v>1.8542967299999999</c:v>
                      </c:pt>
                      <c:pt idx="17">
                        <c:v>1.8869294399999998</c:v>
                      </c:pt>
                      <c:pt idx="18">
                        <c:v>1.95939975</c:v>
                      </c:pt>
                      <c:pt idx="19">
                        <c:v>2.0268806700000002</c:v>
                      </c:pt>
                      <c:pt idx="20">
                        <c:v>2.0544872399999998</c:v>
                      </c:pt>
                      <c:pt idx="21">
                        <c:v>2.0850336399999998</c:v>
                      </c:pt>
                      <c:pt idx="22">
                        <c:v>2.1295418700000002</c:v>
                      </c:pt>
                      <c:pt idx="23">
                        <c:v>2.1680358400000004</c:v>
                      </c:pt>
                      <c:pt idx="24">
                        <c:v>2.1916180000000001</c:v>
                      </c:pt>
                      <c:pt idx="25">
                        <c:v>2.2091945399999999</c:v>
                      </c:pt>
                      <c:pt idx="26">
                        <c:v>2.2586104799999998</c:v>
                      </c:pt>
                      <c:pt idx="27">
                        <c:v>2.27320593</c:v>
                      </c:pt>
                      <c:pt idx="28">
                        <c:v>2.2718451000000002</c:v>
                      </c:pt>
                      <c:pt idx="29">
                        <c:v>2.3033093200000003</c:v>
                      </c:pt>
                      <c:pt idx="30">
                        <c:v>2.3407809599999996</c:v>
                      </c:pt>
                      <c:pt idx="31">
                        <c:v>2.3394095699999999</c:v>
                      </c:pt>
                      <c:pt idx="32">
                        <c:v>2.3340823200000003</c:v>
                      </c:pt>
                      <c:pt idx="33">
                        <c:v>2.3764577499999997</c:v>
                      </c:pt>
                      <c:pt idx="34">
                        <c:v>2.3880346000000001</c:v>
                      </c:pt>
                      <c:pt idx="35">
                        <c:v>2.3747227199999998</c:v>
                      </c:pt>
                      <c:pt idx="36">
                        <c:v>2.3991735099999998</c:v>
                      </c:pt>
                      <c:pt idx="37">
                        <c:v>2.4296292799999999</c:v>
                      </c:pt>
                      <c:pt idx="38">
                        <c:v>2.4232744799999999</c:v>
                      </c:pt>
                      <c:pt idx="39">
                        <c:v>2.4308103399999998</c:v>
                      </c:pt>
                      <c:pt idx="40">
                        <c:v>2.4423671200000001</c:v>
                      </c:pt>
                      <c:pt idx="41">
                        <c:v>2.4668108399999999</c:v>
                      </c:pt>
                      <c:pt idx="42">
                        <c:v>2.4663887300000003</c:v>
                      </c:pt>
                      <c:pt idx="43">
                        <c:v>2.4531052000000004</c:v>
                      </c:pt>
                      <c:pt idx="44">
                        <c:v>2.4884579999999996</c:v>
                      </c:pt>
                      <c:pt idx="45">
                        <c:v>2.4920032999999999</c:v>
                      </c:pt>
                      <c:pt idx="46">
                        <c:v>2.46780248</c:v>
                      </c:pt>
                      <c:pt idx="47">
                        <c:v>2.4932102399999998</c:v>
                      </c:pt>
                      <c:pt idx="48">
                        <c:v>2.5146148999999998</c:v>
                      </c:pt>
                      <c:pt idx="49">
                        <c:v>2.5003440000000001</c:v>
                      </c:pt>
                      <c:pt idx="50">
                        <c:v>2.4959726400000002</c:v>
                      </c:pt>
                      <c:pt idx="51">
                        <c:v>2.5144158000000001</c:v>
                      </c:pt>
                      <c:pt idx="52">
                        <c:v>2.5229356800000002</c:v>
                      </c:pt>
                      <c:pt idx="53">
                        <c:v>2.5185624</c:v>
                      </c:pt>
                      <c:pt idx="54">
                        <c:v>2.5171392100000003</c:v>
                      </c:pt>
                      <c:pt idx="55">
                        <c:v>2.5445130800000002</c:v>
                      </c:pt>
                      <c:pt idx="56">
                        <c:v>2.5411291199999999</c:v>
                      </c:pt>
                      <c:pt idx="57">
                        <c:v>2.5297932299999997</c:v>
                      </c:pt>
                      <c:pt idx="58">
                        <c:v>2.53931788</c:v>
                      </c:pt>
                      <c:pt idx="59">
                        <c:v>2.5616916000000001</c:v>
                      </c:pt>
                      <c:pt idx="60">
                        <c:v>2.5503572500000002</c:v>
                      </c:pt>
                      <c:pt idx="61">
                        <c:v>2.5341265200000005</c:v>
                      </c:pt>
                      <c:pt idx="62">
                        <c:v>2.5654009200000001</c:v>
                      </c:pt>
                      <c:pt idx="63">
                        <c:v>2.5649604500000001</c:v>
                      </c:pt>
                      <c:pt idx="64">
                        <c:v>2.5417807199999998</c:v>
                      </c:pt>
                      <c:pt idx="65">
                        <c:v>2.5592090399999998</c:v>
                      </c:pt>
                      <c:pt idx="66">
                        <c:v>2.5825166999999998</c:v>
                      </c:pt>
                      <c:pt idx="67">
                        <c:v>2.5653067599999999</c:v>
                      </c:pt>
                      <c:pt idx="68">
                        <c:v>2.5658810399999998</c:v>
                      </c:pt>
                      <c:pt idx="69">
                        <c:v>2.5753560000000002</c:v>
                      </c:pt>
                      <c:pt idx="70">
                        <c:v>2.5868054400000005</c:v>
                      </c:pt>
                      <c:pt idx="71">
                        <c:v>2.5844095199999999</c:v>
                      </c:pt>
                      <c:pt idx="72">
                        <c:v>2.5691634800000003</c:v>
                      </c:pt>
                      <c:pt idx="73">
                        <c:v>2.5993868</c:v>
                      </c:pt>
                      <c:pt idx="74">
                        <c:v>2.5969896000000001</c:v>
                      </c:pt>
                      <c:pt idx="75">
                        <c:v>2.5738441999999999</c:v>
                      </c:pt>
                      <c:pt idx="76">
                        <c:v>2.5941466200000001</c:v>
                      </c:pt>
                      <c:pt idx="77">
                        <c:v>2.61350712</c:v>
                      </c:pt>
                      <c:pt idx="78">
                        <c:v>2.5962952399999999</c:v>
                      </c:pt>
                      <c:pt idx="79">
                        <c:v>2.5909113600000002</c:v>
                      </c:pt>
                      <c:pt idx="80">
                        <c:v>2.6102625600000002</c:v>
                      </c:pt>
                      <c:pt idx="81">
                        <c:v>2.6127742899999999</c:v>
                      </c:pt>
                      <c:pt idx="82">
                        <c:v>2.5995209399999997</c:v>
                      </c:pt>
                      <c:pt idx="83">
                        <c:v>2.60307288</c:v>
                      </c:pt>
                      <c:pt idx="84">
                        <c:v>2.6253159899999998</c:v>
                      </c:pt>
                      <c:pt idx="85">
                        <c:v>2.6169987900000002</c:v>
                      </c:pt>
                      <c:pt idx="86">
                        <c:v>2.6077243200000004</c:v>
                      </c:pt>
                      <c:pt idx="87">
                        <c:v>2.6171359399999998</c:v>
                      </c:pt>
                      <c:pt idx="88">
                        <c:v>2.6315005500000002</c:v>
                      </c:pt>
                      <c:pt idx="89">
                        <c:v>2.6222280000000002</c:v>
                      </c:pt>
                      <c:pt idx="90">
                        <c:v>2.6050465199999997</c:v>
                      </c:pt>
                      <c:pt idx="91">
                        <c:v>2.6331758399999998</c:v>
                      </c:pt>
                      <c:pt idx="92">
                        <c:v>2.6357309999999998</c:v>
                      </c:pt>
                      <c:pt idx="93">
                        <c:v>2.6106739999999999</c:v>
                      </c:pt>
                      <c:pt idx="94">
                        <c:v>2.6299233000000002</c:v>
                      </c:pt>
                      <c:pt idx="95">
                        <c:v>2.65020444</c:v>
                      </c:pt>
                      <c:pt idx="96">
                        <c:v>2.6300802799999996</c:v>
                      </c:pt>
                      <c:pt idx="97">
                        <c:v>2.6266993599999999</c:v>
                      </c:pt>
                      <c:pt idx="98">
                        <c:v>2.63906916</c:v>
                      </c:pt>
                      <c:pt idx="99">
                        <c:v>2.6445453999999997</c:v>
                      </c:pt>
                      <c:pt idx="100">
                        <c:v>2.6401793200000001</c:v>
                      </c:pt>
                      <c:pt idx="101">
                        <c:v>2.62892736</c:v>
                      </c:pt>
                      <c:pt idx="102">
                        <c:v>2.6560440000000001</c:v>
                      </c:pt>
                      <c:pt idx="103">
                        <c:v>2.65659556</c:v>
                      </c:pt>
                      <c:pt idx="104">
                        <c:v>2.630595</c:v>
                      </c:pt>
                      <c:pt idx="105">
                        <c:v>2.6468820800000001</c:v>
                      </c:pt>
                      <c:pt idx="106">
                        <c:v>2.6700452800000001</c:v>
                      </c:pt>
                      <c:pt idx="107">
                        <c:v>2.6509352399999999</c:v>
                      </c:pt>
                      <c:pt idx="108">
                        <c:v>2.6396933599999999</c:v>
                      </c:pt>
                      <c:pt idx="109">
                        <c:v>2.662846</c:v>
                      </c:pt>
                      <c:pt idx="110">
                        <c:v>2.6624124</c:v>
                      </c:pt>
                      <c:pt idx="111">
                        <c:v>2.6413509200000003</c:v>
                      </c:pt>
                      <c:pt idx="112">
                        <c:v>2.6546703599999999</c:v>
                      </c:pt>
                      <c:pt idx="113">
                        <c:v>2.6738770799999996</c:v>
                      </c:pt>
                      <c:pt idx="114">
                        <c:v>2.6606779999999999</c:v>
                      </c:pt>
                      <c:pt idx="115">
                        <c:v>2.6543545600000003</c:v>
                      </c:pt>
                      <c:pt idx="116">
                        <c:v>2.6607922799999999</c:v>
                      </c:pt>
                      <c:pt idx="117">
                        <c:v>2.6760596399999996</c:v>
                      </c:pt>
                      <c:pt idx="118">
                        <c:v>2.6677740399999998</c:v>
                      </c:pt>
                      <c:pt idx="119">
                        <c:v>2.6496810000000002</c:v>
                      </c:pt>
                      <c:pt idx="120">
                        <c:v>2.6777204999999999</c:v>
                      </c:pt>
                      <c:pt idx="121">
                        <c:v>2.6782370799999997</c:v>
                      </c:pt>
                      <c:pt idx="122">
                        <c:v>2.6532871199999999</c:v>
                      </c:pt>
                      <c:pt idx="123">
                        <c:v>2.6685671399999999</c:v>
                      </c:pt>
                      <c:pt idx="124">
                        <c:v>2.6916291999999999</c:v>
                      </c:pt>
                      <c:pt idx="125">
                        <c:v>2.6725963499999996</c:v>
                      </c:pt>
                      <c:pt idx="126">
                        <c:v>2.6702002500000002</c:v>
                      </c:pt>
                      <c:pt idx="127">
                        <c:v>2.6844328000000002</c:v>
                      </c:pt>
                      <c:pt idx="128">
                        <c:v>2.6879400800000002</c:v>
                      </c:pt>
                      <c:pt idx="129">
                        <c:v>2.6777069400000002</c:v>
                      </c:pt>
                      <c:pt idx="130">
                        <c:v>2.6733251999999998</c:v>
                      </c:pt>
                      <c:pt idx="131">
                        <c:v>2.6964138599999998</c:v>
                      </c:pt>
                      <c:pt idx="132">
                        <c:v>2.6949942899999999</c:v>
                      </c:pt>
                      <c:pt idx="133">
                        <c:v>2.6769086</c:v>
                      </c:pt>
                      <c:pt idx="134">
                        <c:v>2.6862570000000003</c:v>
                      </c:pt>
                      <c:pt idx="135">
                        <c:v>2.7063927000000003</c:v>
                      </c:pt>
                      <c:pt idx="136">
                        <c:v>2.6902699999999999</c:v>
                      </c:pt>
                      <c:pt idx="137">
                        <c:v>2.6741800799999997</c:v>
                      </c:pt>
                      <c:pt idx="138">
                        <c:v>2.7001751700000001</c:v>
                      </c:pt>
                      <c:pt idx="139">
                        <c:v>2.7016613999999999</c:v>
                      </c:pt>
                      <c:pt idx="140">
                        <c:v>2.6787336000000002</c:v>
                      </c:pt>
                      <c:pt idx="141">
                        <c:v>2.6910024400000001</c:v>
                      </c:pt>
                      <c:pt idx="142">
                        <c:v>2.7110856800000001</c:v>
                      </c:pt>
                      <c:pt idx="143">
                        <c:v>2.6920758</c:v>
                      </c:pt>
                      <c:pt idx="144">
                        <c:v>2.6897085300000003</c:v>
                      </c:pt>
                      <c:pt idx="145">
                        <c:v>2.7009626000000004</c:v>
                      </c:pt>
                      <c:pt idx="146">
                        <c:v>2.7054035999999999</c:v>
                      </c:pt>
                      <c:pt idx="147">
                        <c:v>2.7010819800000001</c:v>
                      </c:pt>
                      <c:pt idx="148">
                        <c:v>2.68499</c:v>
                      </c:pt>
                      <c:pt idx="149">
                        <c:v>2.7167645999999999</c:v>
                      </c:pt>
                      <c:pt idx="150">
                        <c:v>2.7134189999999996</c:v>
                      </c:pt>
                      <c:pt idx="151">
                        <c:v>2.6895252799999998</c:v>
                      </c:pt>
                      <c:pt idx="152">
                        <c:v>2.7037201199999998</c:v>
                      </c:pt>
                      <c:pt idx="153">
                        <c:v>2.7237914399999998</c:v>
                      </c:pt>
                      <c:pt idx="154">
                        <c:v>2.7067350000000001</c:v>
                      </c:pt>
                      <c:pt idx="155">
                        <c:v>2.6965386000000002</c:v>
                      </c:pt>
                      <c:pt idx="156">
                        <c:v>2.7136754700000001</c:v>
                      </c:pt>
                      <c:pt idx="157">
                        <c:v>2.7171020399999999</c:v>
                      </c:pt>
                      <c:pt idx="158">
                        <c:v>2.70398424</c:v>
                      </c:pt>
                      <c:pt idx="159">
                        <c:v>2.7055173599999995</c:v>
                      </c:pt>
                      <c:pt idx="160">
                        <c:v>2.7264831200000001</c:v>
                      </c:pt>
                      <c:pt idx="161">
                        <c:v>2.7192154799999999</c:v>
                      </c:pt>
                      <c:pt idx="162">
                        <c:v>2.71002966</c:v>
                      </c:pt>
                      <c:pt idx="163">
                        <c:v>2.71540048</c:v>
                      </c:pt>
                      <c:pt idx="164">
                        <c:v>2.7324828000000001</c:v>
                      </c:pt>
                      <c:pt idx="165">
                        <c:v>2.7203781</c:v>
                      </c:pt>
                      <c:pt idx="166">
                        <c:v>2.7004335200000003</c:v>
                      </c:pt>
                      <c:pt idx="167">
                        <c:v>2.7272426400000001</c:v>
                      </c:pt>
                      <c:pt idx="168">
                        <c:v>2.7297418499999999</c:v>
                      </c:pt>
                      <c:pt idx="169">
                        <c:v>2.7010479999999997</c:v>
                      </c:pt>
                      <c:pt idx="170">
                        <c:v>2.7200606399999998</c:v>
                      </c:pt>
                      <c:pt idx="171">
                        <c:v>2.7381223500000003</c:v>
                      </c:pt>
                      <c:pt idx="172">
                        <c:v>2.7240285200000005</c:v>
                      </c:pt>
                      <c:pt idx="173">
                        <c:v>2.7206632800000001</c:v>
                      </c:pt>
                      <c:pt idx="174">
                        <c:v>2.7280212600000002</c:v>
                      </c:pt>
                      <c:pt idx="175">
                        <c:v>2.7343485200000002</c:v>
                      </c:pt>
                      <c:pt idx="176">
                        <c:v>2.7290390399999995</c:v>
                      </c:pt>
                      <c:pt idx="177">
                        <c:v>2.7179288100000001</c:v>
                      </c:pt>
                      <c:pt idx="178">
                        <c:v>2.7466001200000001</c:v>
                      </c:pt>
                      <c:pt idx="179">
                        <c:v>2.7412908000000002</c:v>
                      </c:pt>
                      <c:pt idx="180">
                        <c:v>2.7185287499999999</c:v>
                      </c:pt>
                      <c:pt idx="181">
                        <c:v>2.7306769599999998</c:v>
                      </c:pt>
                      <c:pt idx="182">
                        <c:v>2.7525582000000002</c:v>
                      </c:pt>
                      <c:pt idx="183">
                        <c:v>2.73562986</c:v>
                      </c:pt>
                      <c:pt idx="184">
                        <c:v>2.7225330000000003</c:v>
                      </c:pt>
                      <c:pt idx="185">
                        <c:v>2.7454030500000002</c:v>
                      </c:pt>
                      <c:pt idx="186">
                        <c:v>2.74786128</c:v>
                      </c:pt>
                      <c:pt idx="187">
                        <c:v>2.7270073199999998</c:v>
                      </c:pt>
                      <c:pt idx="188">
                        <c:v>2.7372553399999999</c:v>
                      </c:pt>
                      <c:pt idx="189">
                        <c:v>2.7552302100000001</c:v>
                      </c:pt>
                      <c:pt idx="190">
                        <c:v>2.7412288199999999</c:v>
                      </c:pt>
                      <c:pt idx="191">
                        <c:v>2.7407482299999999</c:v>
                      </c:pt>
                      <c:pt idx="192">
                        <c:v>2.7441732299999999</c:v>
                      </c:pt>
                      <c:pt idx="193">
                        <c:v>2.7553218799999999</c:v>
                      </c:pt>
                      <c:pt idx="194">
                        <c:v>2.7481123599999999</c:v>
                      </c:pt>
                      <c:pt idx="195">
                        <c:v>2.7340947</c:v>
                      </c:pt>
                      <c:pt idx="196">
                        <c:v>2.7597693200000002</c:v>
                      </c:pt>
                      <c:pt idx="197">
                        <c:v>2.7593419700000004</c:v>
                      </c:pt>
                      <c:pt idx="198">
                        <c:v>2.7298350299999998</c:v>
                      </c:pt>
                      <c:pt idx="199">
                        <c:v>2.7497447999999998</c:v>
                      </c:pt>
                      <c:pt idx="200">
                        <c:v>2.7705590999999998</c:v>
                      </c:pt>
                      <c:pt idx="201">
                        <c:v>2.7517112699999999</c:v>
                      </c:pt>
                      <c:pt idx="202">
                        <c:v>2.7473854699999998</c:v>
                      </c:pt>
                      <c:pt idx="203">
                        <c:v>2.7585420700000003</c:v>
                      </c:pt>
                      <c:pt idx="204">
                        <c:v>2.7619555500000001</c:v>
                      </c:pt>
                      <c:pt idx="205">
                        <c:v>2.75569525</c:v>
                      </c:pt>
                      <c:pt idx="206">
                        <c:v>2.7465356000000001</c:v>
                      </c:pt>
                      <c:pt idx="207">
                        <c:v>2.7731552399999999</c:v>
                      </c:pt>
                      <c:pt idx="208">
                        <c:v>2.76692436</c:v>
                      </c:pt>
                      <c:pt idx="209">
                        <c:v>2.7509720600000001</c:v>
                      </c:pt>
                      <c:pt idx="210">
                        <c:v>2.7582483</c:v>
                      </c:pt>
                      <c:pt idx="211">
                        <c:v>2.7790788000000002</c:v>
                      </c:pt>
                      <c:pt idx="212">
                        <c:v>2.7631318</c:v>
                      </c:pt>
                      <c:pt idx="213">
                        <c:v>2.7453151600000001</c:v>
                      </c:pt>
                      <c:pt idx="214">
                        <c:v>2.7719034000000002</c:v>
                      </c:pt>
                      <c:pt idx="215">
                        <c:v>2.77431245</c:v>
                      </c:pt>
                      <c:pt idx="216">
                        <c:v>2.7487785000000002</c:v>
                      </c:pt>
                      <c:pt idx="217">
                        <c:v>2.7628030799999999</c:v>
                      </c:pt>
                      <c:pt idx="218">
                        <c:v>2.7845154499999998</c:v>
                      </c:pt>
                      <c:pt idx="219">
                        <c:v>2.7695787000000003</c:v>
                      </c:pt>
                      <c:pt idx="220">
                        <c:v>2.7672184799999999</c:v>
                      </c:pt>
                      <c:pt idx="221">
                        <c:v>2.77348375</c:v>
                      </c:pt>
                      <c:pt idx="222">
                        <c:v>2.7788109299999997</c:v>
                      </c:pt>
                      <c:pt idx="223">
                        <c:v>2.77645002</c:v>
                      </c:pt>
                      <c:pt idx="224">
                        <c:v>2.7595690200000003</c:v>
                      </c:pt>
                      <c:pt idx="225">
                        <c:v>2.7889966499999996</c:v>
                      </c:pt>
                      <c:pt idx="226">
                        <c:v>2.7856710000000002</c:v>
                      </c:pt>
                      <c:pt idx="227">
                        <c:v>2.7572315300000003</c:v>
                      </c:pt>
                      <c:pt idx="228">
                        <c:v>2.7760451699999997</c:v>
                      </c:pt>
                      <c:pt idx="229">
                        <c:v>2.79584484</c:v>
                      </c:pt>
                      <c:pt idx="230">
                        <c:v>2.7760865000000003</c:v>
                      </c:pt>
                      <c:pt idx="231">
                        <c:v>2.7679206600000001</c:v>
                      </c:pt>
                      <c:pt idx="232">
                        <c:v>2.7896371799999997</c:v>
                      </c:pt>
                      <c:pt idx="233">
                        <c:v>2.7891446899999996</c:v>
                      </c:pt>
                      <c:pt idx="234">
                        <c:v>2.7761672399999999</c:v>
                      </c:pt>
                      <c:pt idx="235">
                        <c:v>2.7747721799999998</c:v>
                      </c:pt>
                      <c:pt idx="236">
                        <c:v>2.7954524499999995</c:v>
                      </c:pt>
                      <c:pt idx="237">
                        <c:v>2.790206</c:v>
                      </c:pt>
                      <c:pt idx="238">
                        <c:v>2.7753123</c:v>
                      </c:pt>
                      <c:pt idx="239">
                        <c:v>2.7806216200000002</c:v>
                      </c:pt>
                      <c:pt idx="240">
                        <c:v>2.7984306000000001</c:v>
                      </c:pt>
                      <c:pt idx="241">
                        <c:v>2.7883789999999999</c:v>
                      </c:pt>
                      <c:pt idx="242">
                        <c:v>2.7725045599999998</c:v>
                      </c:pt>
                      <c:pt idx="243">
                        <c:v>2.7970338000000003</c:v>
                      </c:pt>
                      <c:pt idx="244">
                        <c:v>2.7985193600000002</c:v>
                      </c:pt>
                      <c:pt idx="245">
                        <c:v>2.7711202400000001</c:v>
                      </c:pt>
                      <c:pt idx="246">
                        <c:v>2.7889121000000001</c:v>
                      </c:pt>
                      <c:pt idx="247">
                        <c:v>2.8105693</c:v>
                      </c:pt>
                      <c:pt idx="248">
                        <c:v>2.79374542</c:v>
                      </c:pt>
                      <c:pt idx="249">
                        <c:v>2.7903993200000001</c:v>
                      </c:pt>
                      <c:pt idx="250">
                        <c:v>2.8004950200000001</c:v>
                      </c:pt>
                      <c:pt idx="251">
                        <c:v>2.8019481000000002</c:v>
                      </c:pt>
                      <c:pt idx="252">
                        <c:v>2.7995615799999998</c:v>
                      </c:pt>
                      <c:pt idx="253">
                        <c:v>2.7866493599999997</c:v>
                      </c:pt>
                      <c:pt idx="254">
                        <c:v>2.8111006000000005</c:v>
                      </c:pt>
                      <c:pt idx="255">
                        <c:v>2.81159106</c:v>
                      </c:pt>
                      <c:pt idx="256">
                        <c:v>2.7871736600000001</c:v>
                      </c:pt>
                      <c:pt idx="257">
                        <c:v>2.7991458599999999</c:v>
                      </c:pt>
                      <c:pt idx="258">
                        <c:v>2.8168956400000003</c:v>
                      </c:pt>
                      <c:pt idx="259">
                        <c:v>2.7991995999999997</c:v>
                      </c:pt>
                      <c:pt idx="260">
                        <c:v>2.7891186000000001</c:v>
                      </c:pt>
                      <c:pt idx="261">
                        <c:v>2.8135688000000001</c:v>
                      </c:pt>
                      <c:pt idx="262">
                        <c:v>2.8121702500000003</c:v>
                      </c:pt>
                      <c:pt idx="263">
                        <c:v>2.7934696800000003</c:v>
                      </c:pt>
                      <c:pt idx="264">
                        <c:v>2.8016234999999998</c:v>
                      </c:pt>
                      <c:pt idx="265">
                        <c:v>2.82225349</c:v>
                      </c:pt>
                      <c:pt idx="266">
                        <c:v>2.8121774999999998</c:v>
                      </c:pt>
                      <c:pt idx="267">
                        <c:v>2.8030915199999997</c:v>
                      </c:pt>
                      <c:pt idx="268">
                        <c:v>2.8064810799999997</c:v>
                      </c:pt>
                      <c:pt idx="269">
                        <c:v>2.8241660199999998</c:v>
                      </c:pt>
                      <c:pt idx="270">
                        <c:v>2.8112840600000002</c:v>
                      </c:pt>
                      <c:pt idx="271">
                        <c:v>2.7964633299999999</c:v>
                      </c:pt>
                      <c:pt idx="272">
                        <c:v>2.8246626199999998</c:v>
                      </c:pt>
                      <c:pt idx="273">
                        <c:v>2.82517606</c:v>
                      </c:pt>
                      <c:pt idx="274">
                        <c:v>2.7960165200000002</c:v>
                      </c:pt>
                      <c:pt idx="275">
                        <c:v>2.8127285200000003</c:v>
                      </c:pt>
                      <c:pt idx="276">
                        <c:v>2.8314054200000003</c:v>
                      </c:pt>
                      <c:pt idx="277">
                        <c:v>2.8156395000000001</c:v>
                      </c:pt>
                      <c:pt idx="278">
                        <c:v>2.8123013700000001</c:v>
                      </c:pt>
                      <c:pt idx="279">
                        <c:v>2.8261323600000003</c:v>
                      </c:pt>
                      <c:pt idx="280">
                        <c:v>2.8285544699999998</c:v>
                      </c:pt>
                      <c:pt idx="281">
                        <c:v>2.8204398299999998</c:v>
                      </c:pt>
                      <c:pt idx="282">
                        <c:v>2.8104178499999999</c:v>
                      </c:pt>
                      <c:pt idx="283">
                        <c:v>2.83286193</c:v>
                      </c:pt>
                      <c:pt idx="284">
                        <c:v>2.83143258</c:v>
                      </c:pt>
                      <c:pt idx="285">
                        <c:v>2.80995968</c:v>
                      </c:pt>
                      <c:pt idx="286">
                        <c:v>2.8209403599999998</c:v>
                      </c:pt>
                      <c:pt idx="287">
                        <c:v>2.8433670000000002</c:v>
                      </c:pt>
                      <c:pt idx="288">
                        <c:v>2.8295343400000004</c:v>
                      </c:pt>
                      <c:pt idx="289">
                        <c:v>2.8147523300000001</c:v>
                      </c:pt>
                      <c:pt idx="290">
                        <c:v>2.84098293</c:v>
                      </c:pt>
                      <c:pt idx="291">
                        <c:v>2.84241331</c:v>
                      </c:pt>
                      <c:pt idx="292">
                        <c:v>2.8161959000000003</c:v>
                      </c:pt>
                      <c:pt idx="293">
                        <c:v>2.8328806799999997</c:v>
                      </c:pt>
                      <c:pt idx="294">
                        <c:v>2.85238886</c:v>
                      </c:pt>
                      <c:pt idx="295">
                        <c:v>2.8366939899999997</c:v>
                      </c:pt>
                      <c:pt idx="296">
                        <c:v>2.83335954</c:v>
                      </c:pt>
                      <c:pt idx="297">
                        <c:v>2.8347590399999998</c:v>
                      </c:pt>
                      <c:pt idx="298">
                        <c:v>2.8466638199999998</c:v>
                      </c:pt>
                      <c:pt idx="299">
                        <c:v>2.8395498600000004</c:v>
                      </c:pt>
                      <c:pt idx="300">
                        <c:v>2.8219354800000001</c:v>
                      </c:pt>
                      <c:pt idx="301">
                        <c:v>2.8519223600000001</c:v>
                      </c:pt>
                      <c:pt idx="302">
                        <c:v>2.8523947499999998</c:v>
                      </c:pt>
                      <c:pt idx="303">
                        <c:v>2.8223862799999999</c:v>
                      </c:pt>
                      <c:pt idx="304">
                        <c:v>2.8380858600000001</c:v>
                      </c:pt>
                      <c:pt idx="305">
                        <c:v>2.8547612699999996</c:v>
                      </c:pt>
                      <c:pt idx="306">
                        <c:v>2.8362100200000002</c:v>
                      </c:pt>
                      <c:pt idx="307">
                        <c:v>2.8319291</c:v>
                      </c:pt>
                      <c:pt idx="308">
                        <c:v>2.8485668400000002</c:v>
                      </c:pt>
                      <c:pt idx="309">
                        <c:v>2.8480874799999998</c:v>
                      </c:pt>
                      <c:pt idx="310">
                        <c:v>2.8371529500000001</c:v>
                      </c:pt>
                      <c:pt idx="311">
                        <c:v>2.8357250399999998</c:v>
                      </c:pt>
                      <c:pt idx="312">
                        <c:v>2.8561208399999995</c:v>
                      </c:pt>
                      <c:pt idx="313">
                        <c:v>2.8499699999999999</c:v>
                      </c:pt>
                      <c:pt idx="314">
                        <c:v>2.83619238</c:v>
                      </c:pt>
                      <c:pt idx="315">
                        <c:v>2.8442316999999999</c:v>
                      </c:pt>
                      <c:pt idx="316">
                        <c:v>2.8618231399999998</c:v>
                      </c:pt>
                      <c:pt idx="317">
                        <c:v>2.8499486999999997</c:v>
                      </c:pt>
                      <c:pt idx="318">
                        <c:v>2.8304547600000003</c:v>
                      </c:pt>
                      <c:pt idx="319">
                        <c:v>2.8584783600000003</c:v>
                      </c:pt>
                      <c:pt idx="320">
                        <c:v>2.85799644</c:v>
                      </c:pt>
                      <c:pt idx="321">
                        <c:v>2.8318694999999998</c:v>
                      </c:pt>
                      <c:pt idx="322">
                        <c:v>2.8465985499999999</c:v>
                      </c:pt>
                      <c:pt idx="323">
                        <c:v>2.8660345799999996</c:v>
                      </c:pt>
                      <c:pt idx="324">
                        <c:v>2.8494010999999997</c:v>
                      </c:pt>
                      <c:pt idx="325">
                        <c:v>2.8508464899999999</c:v>
                      </c:pt>
                      <c:pt idx="326">
                        <c:v>2.85510492</c:v>
                      </c:pt>
                      <c:pt idx="327">
                        <c:v>2.86122706</c:v>
                      </c:pt>
                      <c:pt idx="328">
                        <c:v>2.8541410800000002</c:v>
                      </c:pt>
                      <c:pt idx="329">
                        <c:v>2.8375827999999998</c:v>
                      </c:pt>
                      <c:pt idx="330">
                        <c:v>2.8702280999999998</c:v>
                      </c:pt>
                      <c:pt idx="331">
                        <c:v>2.8678490800000001</c:v>
                      </c:pt>
                      <c:pt idx="332">
                        <c:v>2.84179695</c:v>
                      </c:pt>
                      <c:pt idx="333">
                        <c:v>2.8583288200000001</c:v>
                      </c:pt>
                      <c:pt idx="334">
                        <c:v>2.8758619399999996</c:v>
                      </c:pt>
                      <c:pt idx="335">
                        <c:v>2.86023234</c:v>
                      </c:pt>
                      <c:pt idx="336">
                        <c:v>2.8502556000000001</c:v>
                      </c:pt>
                      <c:pt idx="337">
                        <c:v>2.8687268000000001</c:v>
                      </c:pt>
                      <c:pt idx="338">
                        <c:v>2.87107965</c:v>
                      </c:pt>
                      <c:pt idx="339">
                        <c:v>2.8544847599999996</c:v>
                      </c:pt>
                      <c:pt idx="340">
                        <c:v>2.85970608</c:v>
                      </c:pt>
                      <c:pt idx="341">
                        <c:v>2.8800234599999999</c:v>
                      </c:pt>
                      <c:pt idx="342">
                        <c:v>2.8681615599999999</c:v>
                      </c:pt>
                      <c:pt idx="343">
                        <c:v>2.8582545599999998</c:v>
                      </c:pt>
                      <c:pt idx="344">
                        <c:v>2.8653309600000001</c:v>
                      </c:pt>
                      <c:pt idx="345">
                        <c:v>2.8799332799999999</c:v>
                      </c:pt>
                      <c:pt idx="346">
                        <c:v>2.8709433</c:v>
                      </c:pt>
                      <c:pt idx="347">
                        <c:v>2.8515964500000002</c:v>
                      </c:pt>
                      <c:pt idx="348">
                        <c:v>2.8822477599999998</c:v>
                      </c:pt>
                      <c:pt idx="349">
                        <c:v>2.8836478799999998</c:v>
                      </c:pt>
                      <c:pt idx="350">
                        <c:v>2.8520354699999997</c:v>
                      </c:pt>
                      <c:pt idx="351">
                        <c:v>2.8675681999999996</c:v>
                      </c:pt>
                      <c:pt idx="352">
                        <c:v>2.8859874999999997</c:v>
                      </c:pt>
                      <c:pt idx="353">
                        <c:v>2.8704007799999998</c:v>
                      </c:pt>
                      <c:pt idx="354">
                        <c:v>2.8698836399999998</c:v>
                      </c:pt>
                      <c:pt idx="355">
                        <c:v>2.8769735000000001</c:v>
                      </c:pt>
                      <c:pt idx="356">
                        <c:v>2.8793148299999998</c:v>
                      </c:pt>
                      <c:pt idx="357">
                        <c:v>2.87690994</c:v>
                      </c:pt>
                      <c:pt idx="358">
                        <c:v>2.8669939799999997</c:v>
                      </c:pt>
                      <c:pt idx="359">
                        <c:v>2.8891609499999999</c:v>
                      </c:pt>
                      <c:pt idx="360">
                        <c:v>2.8914672800000001</c:v>
                      </c:pt>
                      <c:pt idx="361">
                        <c:v>2.8655343000000002</c:v>
                      </c:pt>
                      <c:pt idx="362">
                        <c:v>2.8791798399999999</c:v>
                      </c:pt>
                      <c:pt idx="363">
                        <c:v>2.8994144400000001</c:v>
                      </c:pt>
                      <c:pt idx="364">
                        <c:v>2.8829110199999999</c:v>
                      </c:pt>
                      <c:pt idx="365">
                        <c:v>2.8673546999999999</c:v>
                      </c:pt>
                      <c:pt idx="366">
                        <c:v>2.89231872</c:v>
                      </c:pt>
                      <c:pt idx="367">
                        <c:v>2.8899137999999995</c:v>
                      </c:pt>
                      <c:pt idx="368">
                        <c:v>2.86965782</c:v>
                      </c:pt>
                      <c:pt idx="369">
                        <c:v>2.88143386</c:v>
                      </c:pt>
                      <c:pt idx="370">
                        <c:v>2.8987896600000003</c:v>
                      </c:pt>
                      <c:pt idx="371">
                        <c:v>2.8879489999999999</c:v>
                      </c:pt>
                      <c:pt idx="372">
                        <c:v>2.8827551000000002</c:v>
                      </c:pt>
                      <c:pt idx="373">
                        <c:v>2.8850858399999999</c:v>
                      </c:pt>
                      <c:pt idx="374">
                        <c:v>2.8939971600000001</c:v>
                      </c:pt>
                      <c:pt idx="375">
                        <c:v>2.8850441399999998</c:v>
                      </c:pt>
                      <c:pt idx="376">
                        <c:v>2.8723343999999997</c:v>
                      </c:pt>
                      <c:pt idx="377">
                        <c:v>2.9019171200000002</c:v>
                      </c:pt>
                      <c:pt idx="378">
                        <c:v>2.9004834600000002</c:v>
                      </c:pt>
                      <c:pt idx="379">
                        <c:v>2.8718069399999999</c:v>
                      </c:pt>
                      <c:pt idx="380">
                        <c:v>2.8863459799999998</c:v>
                      </c:pt>
                      <c:pt idx="381">
                        <c:v>2.9093317999999999</c:v>
                      </c:pt>
                      <c:pt idx="382">
                        <c:v>2.8909962600000001</c:v>
                      </c:pt>
                      <c:pt idx="383">
                        <c:v>2.8848709399999999</c:v>
                      </c:pt>
                      <c:pt idx="384">
                        <c:v>2.8984585599999999</c:v>
                      </c:pt>
                      <c:pt idx="385">
                        <c:v>2.8989029399999997</c:v>
                      </c:pt>
                      <c:pt idx="386">
                        <c:v>2.8909023</c:v>
                      </c:pt>
                      <c:pt idx="387">
                        <c:v>2.8857186399999999</c:v>
                      </c:pt>
                      <c:pt idx="388">
                        <c:v>2.9068000200000004</c:v>
                      </c:pt>
                      <c:pt idx="389">
                        <c:v>2.9044285400000001</c:v>
                      </c:pt>
                      <c:pt idx="390">
                        <c:v>2.8879928000000001</c:v>
                      </c:pt>
                      <c:pt idx="391">
                        <c:v>2.895</c:v>
                      </c:pt>
                      <c:pt idx="392">
                        <c:v>2.9141900600000001</c:v>
                      </c:pt>
                      <c:pt idx="393">
                        <c:v>2.8996658599999998</c:v>
                      </c:pt>
                      <c:pt idx="394">
                        <c:v>2.8841475599999997</c:v>
                      </c:pt>
                      <c:pt idx="395">
                        <c:v>2.9136346</c:v>
                      </c:pt>
                      <c:pt idx="396">
                        <c:v>2.9103269000000003</c:v>
                      </c:pt>
                      <c:pt idx="397">
                        <c:v>2.8854797400000001</c:v>
                      </c:pt>
                      <c:pt idx="398">
                        <c:v>2.89996886</c:v>
                      </c:pt>
                      <c:pt idx="399">
                        <c:v>2.9182289099999998</c:v>
                      </c:pt>
                      <c:pt idx="400">
                        <c:v>2.9045941800000001</c:v>
                      </c:pt>
                      <c:pt idx="401">
                        <c:v>2.9003540999999999</c:v>
                      </c:pt>
                      <c:pt idx="402">
                        <c:v>2.9101513999999997</c:v>
                      </c:pt>
                      <c:pt idx="403">
                        <c:v>2.9171072599999999</c:v>
                      </c:pt>
                      <c:pt idx="404">
                        <c:v>2.9128978800000001</c:v>
                      </c:pt>
                      <c:pt idx="405">
                        <c:v>2.89743548</c:v>
                      </c:pt>
                      <c:pt idx="406">
                        <c:v>2.9258966100000001</c:v>
                      </c:pt>
                      <c:pt idx="407">
                        <c:v>2.92262244</c:v>
                      </c:pt>
                      <c:pt idx="408">
                        <c:v>2.8968832199999999</c:v>
                      </c:pt>
                      <c:pt idx="409">
                        <c:v>2.9103755399999995</c:v>
                      </c:pt>
                      <c:pt idx="410">
                        <c:v>2.9323041000000001</c:v>
                      </c:pt>
                      <c:pt idx="411">
                        <c:v>2.9140817000000001</c:v>
                      </c:pt>
                      <c:pt idx="412">
                        <c:v>2.90140778</c:v>
                      </c:pt>
                      <c:pt idx="413">
                        <c:v>2.9214894400000002</c:v>
                      </c:pt>
                      <c:pt idx="414">
                        <c:v>2.9209889599999999</c:v>
                      </c:pt>
                      <c:pt idx="415">
                        <c:v>2.9073860999999996</c:v>
                      </c:pt>
                      <c:pt idx="416">
                        <c:v>2.9087860000000001</c:v>
                      </c:pt>
                      <c:pt idx="417">
                        <c:v>2.9278875800000002</c:v>
                      </c:pt>
                      <c:pt idx="418">
                        <c:v>2.9254879499999999</c:v>
                      </c:pt>
                      <c:pt idx="419">
                        <c:v>2.91195542</c:v>
                      </c:pt>
                      <c:pt idx="420">
                        <c:v>2.9142546400000002</c:v>
                      </c:pt>
                      <c:pt idx="421">
                        <c:v>2.9305119799999999</c:v>
                      </c:pt>
                      <c:pt idx="422">
                        <c:v>2.9169851200000001</c:v>
                      </c:pt>
                      <c:pt idx="423">
                        <c:v>2.9024989400000001</c:v>
                      </c:pt>
                      <c:pt idx="424">
                        <c:v>2.9308682400000001</c:v>
                      </c:pt>
                      <c:pt idx="425">
                        <c:v>2.9303966400000001</c:v>
                      </c:pt>
                      <c:pt idx="426">
                        <c:v>2.9019365999999995</c:v>
                      </c:pt>
                      <c:pt idx="427">
                        <c:v>2.9237687399999999</c:v>
                      </c:pt>
                      <c:pt idx="428">
                        <c:v>2.94003492</c:v>
                      </c:pt>
                      <c:pt idx="429">
                        <c:v>2.9237273799999999</c:v>
                      </c:pt>
                      <c:pt idx="430">
                        <c:v>2.9222625</c:v>
                      </c:pt>
                      <c:pt idx="431">
                        <c:v>2.9301402299999997</c:v>
                      </c:pt>
                      <c:pt idx="432">
                        <c:v>2.93429136</c:v>
                      </c:pt>
                      <c:pt idx="433">
                        <c:v>2.9300324800000004</c:v>
                      </c:pt>
                      <c:pt idx="434">
                        <c:v>2.9156011299999998</c:v>
                      </c:pt>
                      <c:pt idx="435">
                        <c:v>2.9430133499999998</c:v>
                      </c:pt>
                      <c:pt idx="436">
                        <c:v>2.9396848000000002</c:v>
                      </c:pt>
                      <c:pt idx="437">
                        <c:v>2.9168876800000003</c:v>
                      </c:pt>
                      <c:pt idx="438">
                        <c:v>2.9294054999999997</c:v>
                      </c:pt>
                      <c:pt idx="439">
                        <c:v>2.9474659999999999</c:v>
                      </c:pt>
                      <c:pt idx="440">
                        <c:v>2.9321161</c:v>
                      </c:pt>
                      <c:pt idx="441">
                        <c:v>2.9204575799999999</c:v>
                      </c:pt>
                      <c:pt idx="442">
                        <c:v>2.9412978000000001</c:v>
                      </c:pt>
                      <c:pt idx="443">
                        <c:v>2.9417522200000001</c:v>
                      </c:pt>
                      <c:pt idx="444">
                        <c:v>2.9170914000000003</c:v>
                      </c:pt>
                      <c:pt idx="445">
                        <c:v>2.9259089999999999</c:v>
                      </c:pt>
                      <c:pt idx="446">
                        <c:v>2.9476620599999999</c:v>
                      </c:pt>
                      <c:pt idx="447">
                        <c:v>2.9378689200000001</c:v>
                      </c:pt>
                      <c:pt idx="448">
                        <c:v>2.9317608799999997</c:v>
                      </c:pt>
                      <c:pt idx="449">
                        <c:v>2.9359282299999996</c:v>
                      </c:pt>
                      <c:pt idx="450">
                        <c:v>2.9474868000000001</c:v>
                      </c:pt>
                      <c:pt idx="451">
                        <c:v>2.9395238400000001</c:v>
                      </c:pt>
                      <c:pt idx="452">
                        <c:v>2.9214217699999998</c:v>
                      </c:pt>
                      <c:pt idx="453">
                        <c:v>2.9496726</c:v>
                      </c:pt>
                      <c:pt idx="454">
                        <c:v>2.9509867999999999</c:v>
                      </c:pt>
                      <c:pt idx="455">
                        <c:v>2.92173324</c:v>
                      </c:pt>
                      <c:pt idx="456">
                        <c:v>2.9388435999999998</c:v>
                      </c:pt>
                      <c:pt idx="457">
                        <c:v>2.9578017199999995</c:v>
                      </c:pt>
                      <c:pt idx="458">
                        <c:v>2.9396827200000004</c:v>
                      </c:pt>
                      <c:pt idx="459">
                        <c:v>2.9363953999999999</c:v>
                      </c:pt>
                      <c:pt idx="460">
                        <c:v>2.94700564</c:v>
                      </c:pt>
                      <c:pt idx="461">
                        <c:v>2.9483492399999998</c:v>
                      </c:pt>
                      <c:pt idx="462">
                        <c:v>2.9422832400000001</c:v>
                      </c:pt>
                      <c:pt idx="463">
                        <c:v>2.9325153199999998</c:v>
                      </c:pt>
                      <c:pt idx="464">
                        <c:v>2.9588568</c:v>
                      </c:pt>
                      <c:pt idx="465">
                        <c:v>2.9574197999999998</c:v>
                      </c:pt>
                      <c:pt idx="466">
                        <c:v>2.9365480399999999</c:v>
                      </c:pt>
                      <c:pt idx="467">
                        <c:v>2.9425176000000004</c:v>
                      </c:pt>
                      <c:pt idx="468">
                        <c:v>2.9605440000000005</c:v>
                      </c:pt>
                      <c:pt idx="469">
                        <c:v>2.9470818599999999</c:v>
                      </c:pt>
                      <c:pt idx="470">
                        <c:v>2.93544216</c:v>
                      </c:pt>
                      <c:pt idx="471">
                        <c:v>2.9580833099999997</c:v>
                      </c:pt>
                      <c:pt idx="472">
                        <c:v>2.9603450599999999</c:v>
                      </c:pt>
                      <c:pt idx="473">
                        <c:v>2.9357673599999998</c:v>
                      </c:pt>
                      <c:pt idx="474">
                        <c:v>2.9500464000000002</c:v>
                      </c:pt>
                      <c:pt idx="475">
                        <c:v>2.9708207500000001</c:v>
                      </c:pt>
                      <c:pt idx="476">
                        <c:v>2.9564160000000004</c:v>
                      </c:pt>
                      <c:pt idx="477">
                        <c:v>2.9540565599999997</c:v>
                      </c:pt>
                      <c:pt idx="478">
                        <c:v>2.95727114</c:v>
                      </c:pt>
                      <c:pt idx="479">
                        <c:v>2.9641139999999999</c:v>
                      </c:pt>
                      <c:pt idx="480">
                        <c:v>2.9589842000000002</c:v>
                      </c:pt>
                      <c:pt idx="481">
                        <c:v>2.9418878299999998</c:v>
                      </c:pt>
                      <c:pt idx="482">
                        <c:v>2.9745711599999995</c:v>
                      </c:pt>
                      <c:pt idx="483">
                        <c:v>2.9722099600000003</c:v>
                      </c:pt>
                      <c:pt idx="484">
                        <c:v>2.9431259000000001</c:v>
                      </c:pt>
                      <c:pt idx="485">
                        <c:v>2.9591875200000004</c:v>
                      </c:pt>
                      <c:pt idx="486">
                        <c:v>2.9771198400000003</c:v>
                      </c:pt>
                      <c:pt idx="487">
                        <c:v>2.9618494400000004</c:v>
                      </c:pt>
                      <c:pt idx="488">
                        <c:v>2.9539278000000002</c:v>
                      </c:pt>
                      <c:pt idx="489">
                        <c:v>2.9681959999999998</c:v>
                      </c:pt>
                      <c:pt idx="490">
                        <c:v>2.9676808000000001</c:v>
                      </c:pt>
                      <c:pt idx="491">
                        <c:v>2.9542328200000001</c:v>
                      </c:pt>
                      <c:pt idx="492">
                        <c:v>2.9537519200000002</c:v>
                      </c:pt>
                      <c:pt idx="493">
                        <c:v>2.9799525999999998</c:v>
                      </c:pt>
                      <c:pt idx="494">
                        <c:v>2.9729557200000003</c:v>
                      </c:pt>
                      <c:pt idx="495">
                        <c:v>2.95865892</c:v>
                      </c:pt>
                      <c:pt idx="496">
                        <c:v>2.9645896</c:v>
                      </c:pt>
                      <c:pt idx="497">
                        <c:v>2.9842934199999998</c:v>
                      </c:pt>
                      <c:pt idx="498">
                        <c:v>2.9718424400000001</c:v>
                      </c:pt>
                      <c:pt idx="499">
                        <c:v>2.9547621999999998</c:v>
                      </c:pt>
                      <c:pt idx="500">
                        <c:v>2.9799771699999997</c:v>
                      </c:pt>
                      <c:pt idx="501">
                        <c:v>2.9803788</c:v>
                      </c:pt>
                      <c:pt idx="502">
                        <c:v>2.9541406400000003</c:v>
                      </c:pt>
                      <c:pt idx="503">
                        <c:v>2.9692269499999999</c:v>
                      </c:pt>
                      <c:pt idx="504">
                        <c:v>2.9889368900000002</c:v>
                      </c:pt>
                      <c:pt idx="505">
                        <c:v>2.9746282800000001</c:v>
                      </c:pt>
                      <c:pt idx="506">
                        <c:v>2.9704342400000003</c:v>
                      </c:pt>
                      <c:pt idx="507">
                        <c:v>2.9772684000000003</c:v>
                      </c:pt>
                      <c:pt idx="508">
                        <c:v>2.9785874999999997</c:v>
                      </c:pt>
                      <c:pt idx="509">
                        <c:v>2.9762316000000002</c:v>
                      </c:pt>
                      <c:pt idx="510">
                        <c:v>2.9656104700000001</c:v>
                      </c:pt>
                      <c:pt idx="511">
                        <c:v>2.9908053900000002</c:v>
                      </c:pt>
                      <c:pt idx="512">
                        <c:v>2.9902517000000004</c:v>
                      </c:pt>
                      <c:pt idx="513">
                        <c:v>2.9603887500000003</c:v>
                      </c:pt>
                      <c:pt idx="514">
                        <c:v>2.97180402</c:v>
                      </c:pt>
                      <c:pt idx="515">
                        <c:v>2.9923588200000002</c:v>
                      </c:pt>
                      <c:pt idx="516">
                        <c:v>2.9771901500000002</c:v>
                      </c:pt>
                      <c:pt idx="517">
                        <c:v>2.9647459199999999</c:v>
                      </c:pt>
                      <c:pt idx="518">
                        <c:v>2.9880421200000002</c:v>
                      </c:pt>
                      <c:pt idx="519">
                        <c:v>2.9857194399999996</c:v>
                      </c:pt>
                      <c:pt idx="520">
                        <c:v>2.9686955400000001</c:v>
                      </c:pt>
                      <c:pt idx="521">
                        <c:v>2.97639502</c:v>
                      </c:pt>
                      <c:pt idx="522">
                        <c:v>2.9960711899999999</c:v>
                      </c:pt>
                      <c:pt idx="523">
                        <c:v>2.9882173500000002</c:v>
                      </c:pt>
                      <c:pt idx="524">
                        <c:v>2.9775849999999999</c:v>
                      </c:pt>
                      <c:pt idx="525">
                        <c:v>2.9825611200000002</c:v>
                      </c:pt>
                      <c:pt idx="526">
                        <c:v>2.9966939199999998</c:v>
                      </c:pt>
                      <c:pt idx="527">
                        <c:v>2.9851819999999996</c:v>
                      </c:pt>
                      <c:pt idx="528">
                        <c:v>2.96909622</c:v>
                      </c:pt>
                      <c:pt idx="529">
                        <c:v>2.9951233599999996</c:v>
                      </c:pt>
                      <c:pt idx="530">
                        <c:v>2.9945998399999998</c:v>
                      </c:pt>
                      <c:pt idx="531">
                        <c:v>2.9657094600000002</c:v>
                      </c:pt>
                      <c:pt idx="532">
                        <c:v>2.9844364200000002</c:v>
                      </c:pt>
                      <c:pt idx="533">
                        <c:v>3.0040061599999999</c:v>
                      </c:pt>
                      <c:pt idx="534">
                        <c:v>2.9925057599999998</c:v>
                      </c:pt>
                      <c:pt idx="535">
                        <c:v>2.9846668799999998</c:v>
                      </c:pt>
                      <c:pt idx="536">
                        <c:v>2.9923729799999998</c:v>
                      </c:pt>
                      <c:pt idx="537">
                        <c:v>2.9936775</c:v>
                      </c:pt>
                      <c:pt idx="538">
                        <c:v>2.9867886000000001</c:v>
                      </c:pt>
                      <c:pt idx="539">
                        <c:v>2.9816641399999999</c:v>
                      </c:pt>
                      <c:pt idx="540">
                        <c:v>3.0076370399999997</c:v>
                      </c:pt>
                      <c:pt idx="541">
                        <c:v>3.0052833999999997</c:v>
                      </c:pt>
                      <c:pt idx="542">
                        <c:v>2.9837511000000001</c:v>
                      </c:pt>
                      <c:pt idx="543">
                        <c:v>2.9923597800000001</c:v>
                      </c:pt>
                      <c:pt idx="544">
                        <c:v>3.0137469800000001</c:v>
                      </c:pt>
                      <c:pt idx="545">
                        <c:v>2.9985808500000002</c:v>
                      </c:pt>
                      <c:pt idx="546">
                        <c:v>2.9843982000000002</c:v>
                      </c:pt>
                      <c:pt idx="547">
                        <c:v>3.0085125000000001</c:v>
                      </c:pt>
                      <c:pt idx="548">
                        <c:v>3.00889732</c:v>
                      </c:pt>
                      <c:pt idx="549">
                        <c:v>2.98370807</c:v>
                      </c:pt>
                      <c:pt idx="550">
                        <c:v>2.99872176</c:v>
                      </c:pt>
                      <c:pt idx="551">
                        <c:v>3.01734474</c:v>
                      </c:pt>
                      <c:pt idx="552">
                        <c:v>3.0012834799999997</c:v>
                      </c:pt>
                      <c:pt idx="553">
                        <c:v>2.9989666000000001</c:v>
                      </c:pt>
                      <c:pt idx="554">
                        <c:v>2.9993515799999999</c:v>
                      </c:pt>
                      <c:pt idx="555">
                        <c:v>3.0097266299999998</c:v>
                      </c:pt>
                      <c:pt idx="556">
                        <c:v>3.0037648200000002</c:v>
                      </c:pt>
                      <c:pt idx="557">
                        <c:v>2.9913956000000002</c:v>
                      </c:pt>
                      <c:pt idx="558">
                        <c:v>3.0181592200000003</c:v>
                      </c:pt>
                      <c:pt idx="559">
                        <c:v>3.0158078399999999</c:v>
                      </c:pt>
                      <c:pt idx="560">
                        <c:v>2.9861776</c:v>
                      </c:pt>
                      <c:pt idx="561">
                        <c:v>2.9983635</c:v>
                      </c:pt>
                      <c:pt idx="562">
                        <c:v>3.0251723999999998</c:v>
                      </c:pt>
                      <c:pt idx="563">
                        <c:v>3.0082616399999997</c:v>
                      </c:pt>
                      <c:pt idx="564">
                        <c:v>2.9995116899999998</c:v>
                      </c:pt>
                      <c:pt idx="565">
                        <c:v>3.01353793</c:v>
                      </c:pt>
                      <c:pt idx="566">
                        <c:v>3.0157693599999997</c:v>
                      </c:pt>
                      <c:pt idx="567">
                        <c:v>3.0052034500000002</c:v>
                      </c:pt>
                      <c:pt idx="568">
                        <c:v>3.00376552</c:v>
                      </c:pt>
                      <c:pt idx="569">
                        <c:v>3.02592784</c:v>
                      </c:pt>
                      <c:pt idx="570">
                        <c:v>3.0190336000000002</c:v>
                      </c:pt>
                      <c:pt idx="571">
                        <c:v>3.0039638399999999</c:v>
                      </c:pt>
                      <c:pt idx="572">
                        <c:v>3.0088857599999996</c:v>
                      </c:pt>
                      <c:pt idx="573">
                        <c:v>3.0283388800000002</c:v>
                      </c:pt>
                      <c:pt idx="574">
                        <c:v>3.0169075199999997</c:v>
                      </c:pt>
                      <c:pt idx="575">
                        <c:v>2.9973080000000003</c:v>
                      </c:pt>
                      <c:pt idx="576">
                        <c:v>3.0240150400000001</c:v>
                      </c:pt>
                      <c:pt idx="577">
                        <c:v>3.0216667200000003</c:v>
                      </c:pt>
                      <c:pt idx="578">
                        <c:v>2.99390848</c:v>
                      </c:pt>
                      <c:pt idx="579">
                        <c:v>3.01062048</c:v>
                      </c:pt>
                      <c:pt idx="580">
                        <c:v>3.0336767999999998</c:v>
                      </c:pt>
                      <c:pt idx="581">
                        <c:v>3.01772208</c:v>
                      </c:pt>
                      <c:pt idx="582">
                        <c:v>3.0153427499999998</c:v>
                      </c:pt>
                      <c:pt idx="583">
                        <c:v>3.0166574399999999</c:v>
                      </c:pt>
                      <c:pt idx="584">
                        <c:v>3.0206579200000001</c:v>
                      </c:pt>
                      <c:pt idx="585">
                        <c:v>3.0201247999999996</c:v>
                      </c:pt>
                      <c:pt idx="586">
                        <c:v>3.00509184</c:v>
                      </c:pt>
                      <c:pt idx="587">
                        <c:v>3.0317436799999999</c:v>
                      </c:pt>
                      <c:pt idx="588">
                        <c:v>3.0293964799999999</c:v>
                      </c:pt>
                      <c:pt idx="589">
                        <c:v>3.0016886400000002</c:v>
                      </c:pt>
                      <c:pt idx="590">
                        <c:v>3.0201759999999997</c:v>
                      </c:pt>
                      <c:pt idx="591">
                        <c:v>3.0377512000000002</c:v>
                      </c:pt>
                      <c:pt idx="592">
                        <c:v>3.0254457600000002</c:v>
                      </c:pt>
                      <c:pt idx="593">
                        <c:v>3.0122393600000001</c:v>
                      </c:pt>
                      <c:pt idx="594">
                        <c:v>3.0298060799999997</c:v>
                      </c:pt>
                      <c:pt idx="595">
                        <c:v>3.0301752000000004</c:v>
                      </c:pt>
                      <c:pt idx="596">
                        <c:v>3.0124512000000001</c:v>
                      </c:pt>
                      <c:pt idx="597">
                        <c:v>3.0182163900000001</c:v>
                      </c:pt>
                      <c:pt idx="598">
                        <c:v>3.0412281600000002</c:v>
                      </c:pt>
                      <c:pt idx="599">
                        <c:v>3.0289359999999999</c:v>
                      </c:pt>
                      <c:pt idx="600">
                        <c:v>3.01842261</c:v>
                      </c:pt>
                      <c:pt idx="601">
                        <c:v>3.02515248</c:v>
                      </c:pt>
                      <c:pt idx="602">
                        <c:v>3.0381721600000002</c:v>
                      </c:pt>
                      <c:pt idx="603">
                        <c:v>3.0339865800000001</c:v>
                      </c:pt>
                      <c:pt idx="604">
                        <c:v>3.01631904</c:v>
                      </c:pt>
                      <c:pt idx="605">
                        <c:v>3.0410743999999998</c:v>
                      </c:pt>
                      <c:pt idx="606">
                        <c:v>3.04050201</c:v>
                      </c:pt>
                      <c:pt idx="607">
                        <c:v>3.0092990400000001</c:v>
                      </c:pt>
                      <c:pt idx="608">
                        <c:v>3.0286255999999998</c:v>
                      </c:pt>
                      <c:pt idx="609">
                        <c:v>3.0533266499999998</c:v>
                      </c:pt>
                      <c:pt idx="610">
                        <c:v>3.0347375699999999</c:v>
                      </c:pt>
                      <c:pt idx="611">
                        <c:v>3.0324286400000005</c:v>
                      </c:pt>
                      <c:pt idx="612">
                        <c:v>3.0417800399999999</c:v>
                      </c:pt>
                      <c:pt idx="613">
                        <c:v>3.0439462499999999</c:v>
                      </c:pt>
                      <c:pt idx="614">
                        <c:v>3.0425382400000003</c:v>
                      </c:pt>
                      <c:pt idx="615">
                        <c:v>3.0302439900000002</c:v>
                      </c:pt>
                      <c:pt idx="616">
                        <c:v>3.0540448399999995</c:v>
                      </c:pt>
                      <c:pt idx="617">
                        <c:v>3.0535366399999999</c:v>
                      </c:pt>
                      <c:pt idx="618">
                        <c:v>3.0295318199999999</c:v>
                      </c:pt>
                      <c:pt idx="619">
                        <c:v>3.0398053000000003</c:v>
                      </c:pt>
                      <c:pt idx="620">
                        <c:v>3.0609184000000003</c:v>
                      </c:pt>
                      <c:pt idx="621">
                        <c:v>3.0441294000000001</c:v>
                      </c:pt>
                      <c:pt idx="622">
                        <c:v>3.0309820200000002</c:v>
                      </c:pt>
                      <c:pt idx="623">
                        <c:v>3.0511505899999998</c:v>
                      </c:pt>
                      <c:pt idx="624">
                        <c:v>3.0488080499999999</c:v>
                      </c:pt>
                      <c:pt idx="625">
                        <c:v>3.0249000000000001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2"/>
                <c:order val="2"/>
                <c:tx>
                  <c:v>150.9 C - Test 3</c:v>
                </c:tx>
                <c:spPr>
                  <a:ln w="19050" cap="rnd">
                    <a:solidFill>
                      <a:schemeClr val="accent3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CHS_31Oct2015!$AY$27:$AY$653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1.0000050000287825E-3</c:v>
                      </c:pt>
                      <c:pt idx="2">
                        <c:v>1.7001445163787897E-2</c:v>
                      </c:pt>
                      <c:pt idx="3">
                        <c:v>3.2005121092527573E-2</c:v>
                      </c:pt>
                      <c:pt idx="4">
                        <c:v>4.8011523687731213E-2</c:v>
                      </c:pt>
                      <c:pt idx="5">
                        <c:v>6.4020488742327186E-2</c:v>
                      </c:pt>
                      <c:pt idx="6">
                        <c:v>7.9031221444372746E-2</c:v>
                      </c:pt>
                      <c:pt idx="7">
                        <c:v>9.5045153599545462E-2</c:v>
                      </c:pt>
                      <c:pt idx="8">
                        <c:v>0.11106165062569104</c:v>
                      </c:pt>
                      <c:pt idx="9">
                        <c:v>0.1280819899722391</c:v>
                      </c:pt>
                      <c:pt idx="10">
                        <c:v>0.14410377964041909</c:v>
                      </c:pt>
                      <c:pt idx="11">
                        <c:v>0.16012813669738793</c:v>
                      </c:pt>
                      <c:pt idx="12">
                        <c:v>0.17615506196608144</c:v>
                      </c:pt>
                      <c:pt idx="13">
                        <c:v>0.19218455626986458</c:v>
                      </c:pt>
                      <c:pt idx="14">
                        <c:v>0.20821662043245384</c:v>
                      </c:pt>
                      <c:pt idx="15">
                        <c:v>0.22425125527800638</c:v>
                      </c:pt>
                      <c:pt idx="16">
                        <c:v>0.24028846163103149</c:v>
                      </c:pt>
                      <c:pt idx="17">
                        <c:v>0.25632824031647955</c:v>
                      </c:pt>
                      <c:pt idx="18">
                        <c:v>0.27237059215966475</c:v>
                      </c:pt>
                      <c:pt idx="19">
                        <c:v>0.28841551798629839</c:v>
                      </c:pt>
                      <c:pt idx="20">
                        <c:v>0.30446301862252284</c:v>
                      </c:pt>
                      <c:pt idx="21">
                        <c:v>0.32051309489483359</c:v>
                      </c:pt>
                      <c:pt idx="22">
                        <c:v>0.33556238133623767</c:v>
                      </c:pt>
                      <c:pt idx="23">
                        <c:v>0.35262097765582012</c:v>
                      </c:pt>
                      <c:pt idx="24">
                        <c:v>0.36968248442897617</c:v>
                      </c:pt>
                      <c:pt idx="25">
                        <c:v>0.38473917288936588</c:v>
                      </c:pt>
                      <c:pt idx="26">
                        <c:v>0.4018061608584097</c:v>
                      </c:pt>
                      <c:pt idx="27">
                        <c:v>0.41686768722197048</c:v>
                      </c:pt>
                      <c:pt idx="28">
                        <c:v>0.43293581612292897</c:v>
                      </c:pt>
                      <c:pt idx="29">
                        <c:v>0.44900652728648927</c:v>
                      </c:pt>
                      <c:pt idx="30">
                        <c:v>0.4650798215427383</c:v>
                      </c:pt>
                      <c:pt idx="31">
                        <c:v>0.48115569972220817</c:v>
                      </c:pt>
                      <c:pt idx="32">
                        <c:v>0.49723416265578674</c:v>
                      </c:pt>
                      <c:pt idx="33">
                        <c:v>0.5133152111748075</c:v>
                      </c:pt>
                      <c:pt idx="34">
                        <c:v>0.52939884611096044</c:v>
                      </c:pt>
                      <c:pt idx="35">
                        <c:v>0.54548506829638133</c:v>
                      </c:pt>
                      <c:pt idx="36">
                        <c:v>0.56157387856357455</c:v>
                      </c:pt>
                      <c:pt idx="37">
                        <c:v>0.57766527774544574</c:v>
                      </c:pt>
                      <c:pt idx="38">
                        <c:v>0.59476522699020618</c:v>
                      </c:pt>
                      <c:pt idx="39">
                        <c:v>0.61086196844087703</c:v>
                      </c:pt>
                      <c:pt idx="40">
                        <c:v>0.62696130135953743</c:v>
                      </c:pt>
                      <c:pt idx="41">
                        <c:v>0.6430632265807622</c:v>
                      </c:pt>
                      <c:pt idx="42">
                        <c:v>0.65916774493948482</c:v>
                      </c:pt>
                      <c:pt idx="43">
                        <c:v>0.67527485727108671</c:v>
                      </c:pt>
                      <c:pt idx="44">
                        <c:v>0.69138456441130847</c:v>
                      </c:pt>
                      <c:pt idx="45">
                        <c:v>0.70749686719633931</c:v>
                      </c:pt>
                      <c:pt idx="46">
                        <c:v>0.72260450917395824</c:v>
                      </c:pt>
                      <c:pt idx="47">
                        <c:v>0.73872184340177749</c:v>
                      </c:pt>
                      <c:pt idx="48">
                        <c:v>0.75584935778794093</c:v>
                      </c:pt>
                      <c:pt idx="49">
                        <c:v>0.77096430700529495</c:v>
                      </c:pt>
                      <c:pt idx="50">
                        <c:v>0.78708943805691867</c:v>
                      </c:pt>
                      <c:pt idx="51">
                        <c:v>0.80321716972642665</c:v>
                      </c:pt>
                      <c:pt idx="52">
                        <c:v>0.81934750285277291</c:v>
                      </c:pt>
                      <c:pt idx="53">
                        <c:v>0.83648883316280476</c:v>
                      </c:pt>
                      <c:pt idx="54">
                        <c:v>0.85262453444531028</c:v>
                      </c:pt>
                      <c:pt idx="55">
                        <c:v>0.86876283975655855</c:v>
                      </c:pt>
                      <c:pt idx="56">
                        <c:v>0.88490374993716625</c:v>
                      </c:pt>
                      <c:pt idx="57">
                        <c:v>0.90104726582819084</c:v>
                      </c:pt>
                      <c:pt idx="58">
                        <c:v>0.91719338827105212</c:v>
                      </c:pt>
                      <c:pt idx="59">
                        <c:v>0.93334211810762269</c:v>
                      </c:pt>
                      <c:pt idx="60">
                        <c:v>0.94949345618013814</c:v>
                      </c:pt>
                      <c:pt idx="61">
                        <c:v>0.96564740333128685</c:v>
                      </c:pt>
                      <c:pt idx="62">
                        <c:v>0.98180396040412099</c:v>
                      </c:pt>
                      <c:pt idx="63">
                        <c:v>0.99796312824214617</c:v>
                      </c:pt>
                      <c:pt idx="64">
                        <c:v>1.0141249076892436</c:v>
                      </c:pt>
                      <c:pt idx="65">
                        <c:v>1.0312996608443852</c:v>
                      </c:pt>
                      <c:pt idx="66">
                        <c:v>1.0474668294021163</c:v>
                      </c:pt>
                      <c:pt idx="67">
                        <c:v>1.0636366121558973</c:v>
                      </c:pt>
                      <c:pt idx="68">
                        <c:v>1.0798090099512627</c:v>
                      </c:pt>
                      <c:pt idx="69">
                        <c:v>1.0959840236342011</c:v>
                      </c:pt>
                      <c:pt idx="70">
                        <c:v>1.1121616540510675</c:v>
                      </c:pt>
                      <c:pt idx="71">
                        <c:v>1.1283419020486725</c:v>
                      </c:pt>
                      <c:pt idx="72">
                        <c:v>1.1445247684741926</c:v>
                      </c:pt>
                      <c:pt idx="73">
                        <c:v>1.1596985845663181</c:v>
                      </c:pt>
                      <c:pt idx="74">
                        <c:v>1.1758865266083598</c:v>
                      </c:pt>
                      <c:pt idx="75">
                        <c:v>1.1920770895693671</c:v>
                      </c:pt>
                      <c:pt idx="76">
                        <c:v>1.2082702742981377</c:v>
                      </c:pt>
                      <c:pt idx="77">
                        <c:v>1.2244660816439272</c:v>
                      </c:pt>
                      <c:pt idx="78">
                        <c:v>1.2406645124563584</c:v>
                      </c:pt>
                      <c:pt idx="79">
                        <c:v>1.2568655675855127</c:v>
                      </c:pt>
                      <c:pt idx="80">
                        <c:v>1.2740820650835418</c:v>
                      </c:pt>
                      <c:pt idx="81">
                        <c:v>1.2902885355523392</c:v>
                      </c:pt>
                      <c:pt idx="82">
                        <c:v>1.306497632943713</c:v>
                      </c:pt>
                      <c:pt idx="83">
                        <c:v>1.3227093581094247</c:v>
                      </c:pt>
                      <c:pt idx="84">
                        <c:v>1.3389237119016053</c:v>
                      </c:pt>
                      <c:pt idx="85">
                        <c:v>1.3551406951728446</c:v>
                      </c:pt>
                      <c:pt idx="86">
                        <c:v>1.3713603087761035</c:v>
                      </c:pt>
                      <c:pt idx="87">
                        <c:v>1.3875825535648016</c:v>
                      </c:pt>
                      <c:pt idx="88">
                        <c:v>1.4038074303927301</c:v>
                      </c:pt>
                      <c:pt idx="89">
                        <c:v>1.4200349401141401</c:v>
                      </c:pt>
                      <c:pt idx="90">
                        <c:v>1.436265083583665</c:v>
                      </c:pt>
                      <c:pt idx="91">
                        <c:v>1.4524978616563551</c:v>
                      </c:pt>
                      <c:pt idx="92">
                        <c:v>1.4687332751877098</c:v>
                      </c:pt>
                      <c:pt idx="93">
                        <c:v>1.484971325033601</c:v>
                      </c:pt>
                      <c:pt idx="94">
                        <c:v>1.501212012050362</c:v>
                      </c:pt>
                      <c:pt idx="95">
                        <c:v>1.5184706325203015</c:v>
                      </c:pt>
                      <c:pt idx="96">
                        <c:v>1.5347167614081374</c:v>
                      </c:pt>
                      <c:pt idx="97">
                        <c:v>1.5499499046951497</c:v>
                      </c:pt>
                      <c:pt idx="98">
                        <c:v>1.5672169394295554</c:v>
                      </c:pt>
                      <c:pt idx="99">
                        <c:v>1.5824550346971462</c:v>
                      </c:pt>
                      <c:pt idx="100">
                        <c:v>1.5987115627449711</c:v>
                      </c:pt>
                      <c:pt idx="101">
                        <c:v>1.6149707339695438</c:v>
                      </c:pt>
                      <c:pt idx="102">
                        <c:v>1.6312325492304984</c:v>
                      </c:pt>
                      <c:pt idx="103">
                        <c:v>1.6474970093879344</c:v>
                      </c:pt>
                      <c:pt idx="104">
                        <c:v>1.6637641153023248</c:v>
                      </c:pt>
                      <c:pt idx="105">
                        <c:v>1.6800338678346092</c:v>
                      </c:pt>
                      <c:pt idx="106">
                        <c:v>1.6963062678461007</c:v>
                      </c:pt>
                      <c:pt idx="107">
                        <c:v>1.711564048072129</c:v>
                      </c:pt>
                      <c:pt idx="108">
                        <c:v>1.7288590137542119</c:v>
                      </c:pt>
                      <c:pt idx="109">
                        <c:v>1.7451393613755857</c:v>
                      </c:pt>
                      <c:pt idx="110">
                        <c:v>1.7624401353739507</c:v>
                      </c:pt>
                      <c:pt idx="111">
                        <c:v>1.7777080102681055</c:v>
                      </c:pt>
                      <c:pt idx="112">
                        <c:v>1.7939963132665575</c:v>
                      </c:pt>
                      <c:pt idx="113">
                        <c:v>1.8102872697853636</c:v>
                      </c:pt>
                      <c:pt idx="114">
                        <c:v>1.8265808806892541</c:v>
                      </c:pt>
                      <c:pt idx="115">
                        <c:v>1.8428771468433494</c:v>
                      </c:pt>
                      <c:pt idx="116">
                        <c:v>1.8591760691131929</c:v>
                      </c:pt>
                      <c:pt idx="117">
                        <c:v>1.8754776483647846</c:v>
                      </c:pt>
                      <c:pt idx="118">
                        <c:v>1.8917818854645028</c:v>
                      </c:pt>
                      <c:pt idx="119">
                        <c:v>1.9070695223823235</c:v>
                      </c:pt>
                      <c:pt idx="120">
                        <c:v>1.9243983366760893</c:v>
                      </c:pt>
                      <c:pt idx="121">
                        <c:v>1.9396909610731583</c:v>
                      </c:pt>
                      <c:pt idx="122">
                        <c:v>1.9570254296876439</c:v>
                      </c:pt>
                      <c:pt idx="123">
                        <c:v>1.9733429690389264</c:v>
                      </c:pt>
                      <c:pt idx="124">
                        <c:v>1.9896631714456645</c:v>
                      </c:pt>
                      <c:pt idx="125">
                        <c:v>2.0059860377772214</c:v>
                      </c:pt>
                      <c:pt idx="126">
                        <c:v>2.0223115689034192</c:v>
                      </c:pt>
                      <c:pt idx="127">
                        <c:v>2.0386397656944606</c:v>
                      </c:pt>
                      <c:pt idx="128">
                        <c:v>2.0549706290210215</c:v>
                      </c:pt>
                      <c:pt idx="129">
                        <c:v>2.071304159754157</c:v>
                      </c:pt>
                      <c:pt idx="130">
                        <c:v>2.087640358765396</c:v>
                      </c:pt>
                      <c:pt idx="131">
                        <c:v>2.1039792269266488</c:v>
                      </c:pt>
                      <c:pt idx="132">
                        <c:v>2.1203207651102982</c:v>
                      </c:pt>
                      <c:pt idx="133">
                        <c:v>2.1356433828562862</c:v>
                      </c:pt>
                      <c:pt idx="134">
                        <c:v>2.1530118550363215</c:v>
                      </c:pt>
                      <c:pt idx="135">
                        <c:v>2.1683394831158878</c:v>
                      </c:pt>
                      <c:pt idx="136">
                        <c:v>2.185713635530909</c:v>
                      </c:pt>
                      <c:pt idx="137">
                        <c:v>2.2020685369268707</c:v>
                      </c:pt>
                      <c:pt idx="138">
                        <c:v>2.2184261135883605</c:v>
                      </c:pt>
                      <c:pt idx="139">
                        <c:v>2.2347863663907623</c:v>
                      </c:pt>
                      <c:pt idx="140">
                        <c:v>2.2511492962098427</c:v>
                      </c:pt>
                      <c:pt idx="141">
                        <c:v>2.2675149039218447</c:v>
                      </c:pt>
                      <c:pt idx="142">
                        <c:v>2.2838831904034076</c:v>
                      </c:pt>
                      <c:pt idx="143">
                        <c:v>2.3002541565316008</c:v>
                      </c:pt>
                      <c:pt idx="144">
                        <c:v>2.3166278031839584</c:v>
                      </c:pt>
                      <c:pt idx="145">
                        <c:v>2.3330041312384013</c:v>
                      </c:pt>
                      <c:pt idx="146">
                        <c:v>2.349383141573326</c:v>
                      </c:pt>
                      <c:pt idx="147">
                        <c:v>2.365764835067516</c:v>
                      </c:pt>
                      <c:pt idx="148">
                        <c:v>2.3821492126002313</c:v>
                      </c:pt>
                      <c:pt idx="149">
                        <c:v>2.3985362750511312</c:v>
                      </c:pt>
                      <c:pt idx="150">
                        <c:v>2.4149260233003069</c:v>
                      </c:pt>
                      <c:pt idx="151">
                        <c:v>2.4313184582283163</c:v>
                      </c:pt>
                      <c:pt idx="152">
                        <c:v>2.4487383651271015</c:v>
                      </c:pt>
                      <c:pt idx="153">
                        <c:v>2.4651363441129339</c:v>
                      </c:pt>
                      <c:pt idx="154">
                        <c:v>2.4815370124769354</c:v>
                      </c:pt>
                      <c:pt idx="155">
                        <c:v>2.4979403711013806</c:v>
                      </c:pt>
                      <c:pt idx="156">
                        <c:v>2.514346420869022</c:v>
                      </c:pt>
                      <c:pt idx="157">
                        <c:v>2.5297295374162085</c:v>
                      </c:pt>
                      <c:pt idx="158">
                        <c:v>2.5461408037873854</c:v>
                      </c:pt>
                      <c:pt idx="159">
                        <c:v>2.562554763897273</c:v>
                      </c:pt>
                      <c:pt idx="160">
                        <c:v>2.5789714186303372</c:v>
                      </c:pt>
                      <c:pt idx="161">
                        <c:v>2.5953907688714346</c:v>
                      </c:pt>
                      <c:pt idx="162">
                        <c:v>2.6118128155059033</c:v>
                      </c:pt>
                      <c:pt idx="163">
                        <c:v>2.628237559419472</c:v>
                      </c:pt>
                      <c:pt idx="164">
                        <c:v>2.6446650014983502</c:v>
                      </c:pt>
                      <c:pt idx="165">
                        <c:v>2.6610951426291418</c:v>
                      </c:pt>
                      <c:pt idx="166">
                        <c:v>2.6775279836989299</c:v>
                      </c:pt>
                      <c:pt idx="167">
                        <c:v>2.693963525595203</c:v>
                      </c:pt>
                      <c:pt idx="168">
                        <c:v>2.7104017692058862</c:v>
                      </c:pt>
                      <c:pt idx="169">
                        <c:v>2.7268427154193775</c:v>
                      </c:pt>
                      <c:pt idx="170">
                        <c:v>2.743286365124467</c:v>
                      </c:pt>
                      <c:pt idx="171">
                        <c:v>2.7597327192104295</c:v>
                      </c:pt>
                      <c:pt idx="172">
                        <c:v>2.776181778566932</c:v>
                      </c:pt>
                      <c:pt idx="173">
                        <c:v>2.7926335440841275</c:v>
                      </c:pt>
                      <c:pt idx="174">
                        <c:v>2.8090880166525611</c:v>
                      </c:pt>
                      <c:pt idx="175">
                        <c:v>2.8255451971632652</c:v>
                      </c:pt>
                      <c:pt idx="176">
                        <c:v>2.8420050865076765</c:v>
                      </c:pt>
                      <c:pt idx="177">
                        <c:v>2.8584676855776729</c:v>
                      </c:pt>
                      <c:pt idx="178">
                        <c:v>2.8749329952656066</c:v>
                      </c:pt>
                      <c:pt idx="179">
                        <c:v>2.8914010164642243</c:v>
                      </c:pt>
                      <c:pt idx="180">
                        <c:v>2.9089012609975975</c:v>
                      </c:pt>
                      <c:pt idx="181">
                        <c:v>2.9243451969668466</c:v>
                      </c:pt>
                      <c:pt idx="182">
                        <c:v>2.9408213580585985</c:v>
                      </c:pt>
                      <c:pt idx="183">
                        <c:v>2.9573002342365413</c:v>
                      </c:pt>
                      <c:pt idx="184">
                        <c:v>2.9737818263956433</c:v>
                      </c:pt>
                      <c:pt idx="185">
                        <c:v>2.990266135431348</c:v>
                      </c:pt>
                      <c:pt idx="186">
                        <c:v>3.0067531622394972</c:v>
                      </c:pt>
                      <c:pt idx="187">
                        <c:v>3.0232429077164222</c:v>
                      </c:pt>
                      <c:pt idx="188">
                        <c:v>3.0397353727588494</c:v>
                      </c:pt>
                      <c:pt idx="189">
                        <c:v>3.0562305582639979</c:v>
                      </c:pt>
                      <c:pt idx="190">
                        <c:v>3.07169726620605</c:v>
                      </c:pt>
                      <c:pt idx="191">
                        <c:v>3.0881977251625061</c:v>
                      </c:pt>
                      <c:pt idx="192">
                        <c:v>3.1047009072197391</c:v>
                      </c:pt>
                      <c:pt idx="193">
                        <c:v>3.122238522871104</c:v>
                      </c:pt>
                      <c:pt idx="194">
                        <c:v>3.1387473241632726</c:v>
                      </c:pt>
                      <c:pt idx="195">
                        <c:v>3.1552588513106423</c:v>
                      </c:pt>
                      <c:pt idx="196">
                        <c:v>3.1717731052135463</c:v>
                      </c:pt>
                      <c:pt idx="197">
                        <c:v>3.1882900867727173</c:v>
                      </c:pt>
                      <c:pt idx="198">
                        <c:v>3.2048097968893789</c:v>
                      </c:pt>
                      <c:pt idx="199">
                        <c:v>3.2213322364651575</c:v>
                      </c:pt>
                      <c:pt idx="200">
                        <c:v>3.2378574064021719</c:v>
                      </c:pt>
                      <c:pt idx="201">
                        <c:v>3.2543853076029521</c:v>
                      </c:pt>
                      <c:pt idx="202">
                        <c:v>3.2709159409704784</c:v>
                      </c:pt>
                      <c:pt idx="203">
                        <c:v>3.2874493074082118</c:v>
                      </c:pt>
                      <c:pt idx="204">
                        <c:v>3.3039854078200155</c:v>
                      </c:pt>
                      <c:pt idx="205">
                        <c:v>3.3205242431102469</c:v>
                      </c:pt>
                      <c:pt idx="206">
                        <c:v>3.337065814183668</c:v>
                      </c:pt>
                      <c:pt idx="207">
                        <c:v>3.3536101219455334</c:v>
                      </c:pt>
                      <c:pt idx="208">
                        <c:v>3.3701571673015027</c:v>
                      </c:pt>
                      <c:pt idx="209">
                        <c:v>3.3867069511577306</c:v>
                      </c:pt>
                      <c:pt idx="210">
                        <c:v>3.4032594744207882</c:v>
                      </c:pt>
                      <c:pt idx="211">
                        <c:v>3.4198147379976951</c:v>
                      </c:pt>
                      <c:pt idx="212">
                        <c:v>3.4363727427959567</c:v>
                      </c:pt>
                      <c:pt idx="213">
                        <c:v>3.4529334897234842</c:v>
                      </c:pt>
                      <c:pt idx="214">
                        <c:v>3.4694969796886852</c:v>
                      </c:pt>
                      <c:pt idx="215">
                        <c:v>3.4860632136003726</c:v>
                      </c:pt>
                      <c:pt idx="216">
                        <c:v>3.5026321923678569</c:v>
                      </c:pt>
                      <c:pt idx="217">
                        <c:v>3.5192039169008669</c:v>
                      </c:pt>
                      <c:pt idx="218">
                        <c:v>3.5357783881095841</c:v>
                      </c:pt>
                      <c:pt idx="219">
                        <c:v>3.552355606904674</c:v>
                      </c:pt>
                      <c:pt idx="220">
                        <c:v>3.5689355741972135</c:v>
                      </c:pt>
                      <c:pt idx="221">
                        <c:v>3.5855182908987766</c:v>
                      </c:pt>
                      <c:pt idx="222">
                        <c:v>3.602103757921344</c:v>
                      </c:pt>
                      <c:pt idx="223">
                        <c:v>3.6197288311887816</c:v>
                      </c:pt>
                      <c:pt idx="224">
                        <c:v>3.6363199736306937</c:v>
                      </c:pt>
                      <c:pt idx="225">
                        <c:v>3.6518766700420229</c:v>
                      </c:pt>
                      <c:pt idx="226">
                        <c:v>3.6684731474777839</c:v>
                      </c:pt>
                      <c:pt idx="227">
                        <c:v>3.6850723798014093</c:v>
                      </c:pt>
                      <c:pt idx="228">
                        <c:v>3.7016743679276209</c:v>
                      </c:pt>
                      <c:pt idx="229">
                        <c:v>3.7182791127715951</c:v>
                      </c:pt>
                      <c:pt idx="230">
                        <c:v>3.7348866152489975</c:v>
                      </c:pt>
                      <c:pt idx="231">
                        <c:v>3.7514968762759069</c:v>
                      </c:pt>
                      <c:pt idx="232">
                        <c:v>3.7681098967689022</c:v>
                      </c:pt>
                      <c:pt idx="233">
                        <c:v>3.7847256776449747</c:v>
                      </c:pt>
                      <c:pt idx="234">
                        <c:v>3.8013442198216172</c:v>
                      </c:pt>
                      <c:pt idx="235">
                        <c:v>3.8179655242167478</c:v>
                      </c:pt>
                      <c:pt idx="236">
                        <c:v>3.8345895917487409</c:v>
                      </c:pt>
                      <c:pt idx="237">
                        <c:v>3.8512164233364627</c:v>
                      </c:pt>
                      <c:pt idx="238">
                        <c:v>3.8678460198991944</c:v>
                      </c:pt>
                      <c:pt idx="239">
                        <c:v>3.8844783823567188</c:v>
                      </c:pt>
                      <c:pt idx="240">
                        <c:v>3.9011135116292346</c:v>
                      </c:pt>
                      <c:pt idx="241">
                        <c:v>3.917751408637443</c:v>
                      </c:pt>
                      <c:pt idx="242">
                        <c:v>3.9343920743024738</c:v>
                      </c:pt>
                      <c:pt idx="243">
                        <c:v>3.9510355095459122</c:v>
                      </c:pt>
                      <c:pt idx="244">
                        <c:v>3.9676817152898427</c:v>
                      </c:pt>
                      <c:pt idx="245">
                        <c:v>3.9843306924567621</c:v>
                      </c:pt>
                      <c:pt idx="246">
                        <c:v>4.0009824419696729</c:v>
                      </c:pt>
                      <c:pt idx="247">
                        <c:v>4.0176369647519952</c:v>
                      </c:pt>
                      <c:pt idx="248">
                        <c:v>4.0332530993739866</c:v>
                      </c:pt>
                      <c:pt idx="249">
                        <c:v>4.0499129979953929</c:v>
                      </c:pt>
                      <c:pt idx="250">
                        <c:v>4.0676171819568641</c:v>
                      </c:pt>
                      <c:pt idx="251">
                        <c:v>4.0842828070605313</c:v>
                      </c:pt>
                      <c:pt idx="252">
                        <c:v>4.1009512100577696</c:v>
                      </c:pt>
                      <c:pt idx="253">
                        <c:v>4.117622391874785</c:v>
                      </c:pt>
                      <c:pt idx="254">
                        <c:v>4.1342963534382431</c:v>
                      </c:pt>
                      <c:pt idx="255">
                        <c:v>4.1509730956753099</c:v>
                      </c:pt>
                      <c:pt idx="256">
                        <c:v>4.1666100677639015</c:v>
                      </c:pt>
                      <c:pt idx="257">
                        <c:v>4.1843349258811129</c:v>
                      </c:pt>
                      <c:pt idx="258">
                        <c:v>4.1999771160281831</c:v>
                      </c:pt>
                      <c:pt idx="259">
                        <c:v>4.217707889918616</c:v>
                      </c:pt>
                      <c:pt idx="260">
                        <c:v>4.2333553016078618</c:v>
                      </c:pt>
                      <c:pt idx="261">
                        <c:v>4.2500485732148601</c:v>
                      </c:pt>
                      <c:pt idx="262">
                        <c:v>4.2667446319402851</c:v>
                      </c:pt>
                      <c:pt idx="263">
                        <c:v>4.2834434787149913</c:v>
                      </c:pt>
                      <c:pt idx="264">
                        <c:v>4.3011890593291051</c:v>
                      </c:pt>
                      <c:pt idx="265">
                        <c:v>4.3178936593971766</c:v>
                      </c:pt>
                      <c:pt idx="266">
                        <c:v>4.3346010503681089</c:v>
                      </c:pt>
                      <c:pt idx="267">
                        <c:v>4.3513112331746093</c:v>
                      </c:pt>
                      <c:pt idx="268">
                        <c:v>4.3680242087498993</c:v>
                      </c:pt>
                      <c:pt idx="269">
                        <c:v>4.3847399780276328</c:v>
                      </c:pt>
                      <c:pt idx="270">
                        <c:v>4.4014585419419303</c:v>
                      </c:pt>
                      <c:pt idx="271">
                        <c:v>4.4181799014274201</c:v>
                      </c:pt>
                      <c:pt idx="272">
                        <c:v>4.4349040574191489</c:v>
                      </c:pt>
                      <c:pt idx="273">
                        <c:v>4.4505854942890677</c:v>
                      </c:pt>
                      <c:pt idx="274">
                        <c:v>4.4673150711743572</c:v>
                      </c:pt>
                      <c:pt idx="275">
                        <c:v>4.4840474473153735</c:v>
                      </c:pt>
                      <c:pt idx="276">
                        <c:v>4.5007826236490596</c:v>
                      </c:pt>
                      <c:pt idx="277">
                        <c:v>4.5175206011127944</c:v>
                      </c:pt>
                      <c:pt idx="278">
                        <c:v>4.5353077724239927</c:v>
                      </c:pt>
                      <c:pt idx="279">
                        <c:v>4.5520515301809308</c:v>
                      </c:pt>
                      <c:pt idx="280">
                        <c:v>4.5677513496652535</c:v>
                      </c:pt>
                      <c:pt idx="281">
                        <c:v>4.585547458645344</c:v>
                      </c:pt>
                      <c:pt idx="282">
                        <c:v>4.6012525382238501</c:v>
                      </c:pt>
                      <c:pt idx="283">
                        <c:v>4.619054610641526</c:v>
                      </c:pt>
                      <c:pt idx="284">
                        <c:v>4.6347649538401106</c:v>
                      </c:pt>
                      <c:pt idx="285">
                        <c:v>4.6515253741468774</c:v>
                      </c:pt>
                      <c:pt idx="286">
                        <c:v>4.6693363992184533</c:v>
                      </c:pt>
                      <c:pt idx="287">
                        <c:v>4.685054644465918</c:v>
                      </c:pt>
                      <c:pt idx="288">
                        <c:v>4.7028716429776445</c:v>
                      </c:pt>
                      <c:pt idx="289">
                        <c:v>4.7185951606754086</c:v>
                      </c:pt>
                      <c:pt idx="290">
                        <c:v>4.7353696383470307</c:v>
                      </c:pt>
                      <c:pt idx="291">
                        <c:v>4.752146930321743</c:v>
                      </c:pt>
                      <c:pt idx="292">
                        <c:v>4.7689270375440556</c:v>
                      </c:pt>
                      <c:pt idx="293">
                        <c:v>4.7867589872003169</c:v>
                      </c:pt>
                      <c:pt idx="294">
                        <c:v>4.8035449038556948</c:v>
                      </c:pt>
                      <c:pt idx="295">
                        <c:v>4.8203336386540991</c:v>
                      </c:pt>
                      <c:pt idx="296">
                        <c:v>4.8371251925419729</c:v>
                      </c:pt>
                      <c:pt idx="297">
                        <c:v>4.8539195664661889</c:v>
                      </c:pt>
                      <c:pt idx="298">
                        <c:v>4.8707167613741449</c:v>
                      </c:pt>
                      <c:pt idx="299">
                        <c:v>4.8875167782136684</c:v>
                      </c:pt>
                      <c:pt idx="300">
                        <c:v>4.9043196179331137</c:v>
                      </c:pt>
                      <c:pt idx="301">
                        <c:v>4.9200748447621923</c:v>
                      </c:pt>
                      <c:pt idx="302">
                        <c:v>4.93688315651191</c:v>
                      </c:pt>
                      <c:pt idx="303">
                        <c:v>4.9536942939300088</c:v>
                      </c:pt>
                      <c:pt idx="304">
                        <c:v>4.9705082579667259</c:v>
                      </c:pt>
                      <c:pt idx="305">
                        <c:v>4.987325049572731</c:v>
                      </c:pt>
                      <c:pt idx="306">
                        <c:v>5.0030933605564929</c:v>
                      </c:pt>
                      <c:pt idx="307">
                        <c:v>5.0220186163667897</c:v>
                      </c:pt>
                      <c:pt idx="308">
                        <c:v>5.0377923993206934</c:v>
                      </c:pt>
                      <c:pt idx="309">
                        <c:v>5.0546205107204383</c:v>
                      </c:pt>
                      <c:pt idx="310">
                        <c:v>5.0714514544501377</c:v>
                      </c:pt>
                      <c:pt idx="311">
                        <c:v>5.0882852314633933</c:v>
                      </c:pt>
                      <c:pt idx="312">
                        <c:v>5.1051218427142375</c:v>
                      </c:pt>
                      <c:pt idx="313">
                        <c:v>5.1219612891572339</c:v>
                      </c:pt>
                      <c:pt idx="314">
                        <c:v>5.138803571747383</c:v>
                      </c:pt>
                      <c:pt idx="315">
                        <c:v>5.1556486914402111</c:v>
                      </c:pt>
                      <c:pt idx="316">
                        <c:v>5.1724966491916842</c:v>
                      </c:pt>
                      <c:pt idx="317">
                        <c:v>5.1893474459582949</c:v>
                      </c:pt>
                      <c:pt idx="318">
                        <c:v>5.2062010826969871</c:v>
                      </c:pt>
                      <c:pt idx="319">
                        <c:v>5.2230575603651879</c:v>
                      </c:pt>
                      <c:pt idx="320">
                        <c:v>5.2399168799208429</c:v>
                      </c:pt>
                      <c:pt idx="321">
                        <c:v>5.2557250738676071</c:v>
                      </c:pt>
                      <c:pt idx="322">
                        <c:v>5.2736440485285838</c:v>
                      </c:pt>
                      <c:pt idx="323">
                        <c:v>5.290511899498938</c:v>
                      </c:pt>
                      <c:pt idx="324">
                        <c:v>5.3073825961932881</c:v>
                      </c:pt>
                      <c:pt idx="325">
                        <c:v>5.3242561395719576</c:v>
                      </c:pt>
                      <c:pt idx="326">
                        <c:v>5.3411325305958064</c:v>
                      </c:pt>
                      <c:pt idx="327">
                        <c:v>5.3580117702261436</c:v>
                      </c:pt>
                      <c:pt idx="328">
                        <c:v>5.3748938594247653</c:v>
                      </c:pt>
                      <c:pt idx="329">
                        <c:v>5.3917787991539932</c:v>
                      </c:pt>
                      <c:pt idx="330">
                        <c:v>5.4076110198671081</c:v>
                      </c:pt>
                      <c:pt idx="331">
                        <c:v>5.4255572340558356</c:v>
                      </c:pt>
                      <c:pt idx="332">
                        <c:v>5.4413948039722149</c:v>
                      </c:pt>
                      <c:pt idx="333">
                        <c:v>5.4582909770292281</c:v>
                      </c:pt>
                      <c:pt idx="334">
                        <c:v>5.4751900053753104</c:v>
                      </c:pt>
                      <c:pt idx="335">
                        <c:v>5.492091889975681</c:v>
                      </c:pt>
                      <c:pt idx="336">
                        <c:v>5.5089966317960011</c:v>
                      </c:pt>
                      <c:pt idx="337">
                        <c:v>5.5269610517256424</c:v>
                      </c:pt>
                      <c:pt idx="338">
                        <c:v>5.5438716896140692</c:v>
                      </c:pt>
                      <c:pt idx="339">
                        <c:v>5.5607851876829022</c:v>
                      </c:pt>
                      <c:pt idx="340">
                        <c:v>5.5777015468998448</c:v>
                      </c:pt>
                      <c:pt idx="341">
                        <c:v>5.5946207682330389</c:v>
                      </c:pt>
                      <c:pt idx="342">
                        <c:v>5.610485138477264</c:v>
                      </c:pt>
                      <c:pt idx="343">
                        <c:v>5.628467801123362</c:v>
                      </c:pt>
                      <c:pt idx="344">
                        <c:v>5.6453956146192841</c:v>
                      </c:pt>
                      <c:pt idx="345">
                        <c:v>5.6623262941090626</c:v>
                      </c:pt>
                      <c:pt idx="346">
                        <c:v>5.6792598405633115</c:v>
                      </c:pt>
                      <c:pt idx="347">
                        <c:v>5.6951376450138724</c:v>
                      </c:pt>
                      <c:pt idx="348">
                        <c:v>5.7120767489757833</c:v>
                      </c:pt>
                      <c:pt idx="349">
                        <c:v>5.7290187227562415</c:v>
                      </c:pt>
                      <c:pt idx="350">
                        <c:v>5.7459635673278422</c:v>
                      </c:pt>
                      <c:pt idx="351">
                        <c:v>5.7639706113083911</c:v>
                      </c:pt>
                      <c:pt idx="352">
                        <c:v>5.7809213799603976</c:v>
                      </c:pt>
                      <c:pt idx="353">
                        <c:v>5.7978750223851039</c:v>
                      </c:pt>
                      <c:pt idx="354">
                        <c:v>5.8148315395571188</c:v>
                      </c:pt>
                      <c:pt idx="355">
                        <c:v>5.8317909324514972</c:v>
                      </c:pt>
                      <c:pt idx="356">
                        <c:v>5.848753202043838</c:v>
                      </c:pt>
                      <c:pt idx="357">
                        <c:v>5.8657183493101899</c:v>
                      </c:pt>
                      <c:pt idx="358">
                        <c:v>5.882686375227145</c:v>
                      </c:pt>
                      <c:pt idx="359">
                        <c:v>5.8996572807717484</c:v>
                      </c:pt>
                      <c:pt idx="360">
                        <c:v>5.9166310669215836</c:v>
                      </c:pt>
                      <c:pt idx="361">
                        <c:v>5.9336077346547018</c:v>
                      </c:pt>
                      <c:pt idx="362">
                        <c:v>5.9505872849496519</c:v>
                      </c:pt>
                      <c:pt idx="363">
                        <c:v>5.9675697187855157</c:v>
                      </c:pt>
                      <c:pt idx="364">
                        <c:v>5.983493370218584</c:v>
                      </c:pt>
                      <c:pt idx="365">
                        <c:v>6.0026050995697249</c:v>
                      </c:pt>
                      <c:pt idx="366">
                        <c:v>6.0185343313365589</c:v>
                      </c:pt>
                      <c:pt idx="367">
                        <c:v>6.0355283091365939</c:v>
                      </c:pt>
                      <c:pt idx="368">
                        <c:v>6.0525251753802998</c:v>
                      </c:pt>
                      <c:pt idx="369">
                        <c:v>6.0695249310497585</c:v>
                      </c:pt>
                      <c:pt idx="370">
                        <c:v>6.086527577127514</c:v>
                      </c:pt>
                      <c:pt idx="371">
                        <c:v>6.1035331145966136</c:v>
                      </c:pt>
                      <c:pt idx="372">
                        <c:v>6.120541544440643</c:v>
                      </c:pt>
                      <c:pt idx="373">
                        <c:v>6.1375528676436391</c:v>
                      </c:pt>
                      <c:pt idx="374">
                        <c:v>6.1545670851901919</c:v>
                      </c:pt>
                      <c:pt idx="375">
                        <c:v>6.1715841980653448</c:v>
                      </c:pt>
                      <c:pt idx="376">
                        <c:v>6.1875403718087529</c:v>
                      </c:pt>
                      <c:pt idx="377">
                        <c:v>6.2056271137442938</c:v>
                      </c:pt>
                      <c:pt idx="378">
                        <c:v>6.2215887207927745</c:v>
                      </c:pt>
                      <c:pt idx="379">
                        <c:v>6.2407460128617043</c:v>
                      </c:pt>
                      <c:pt idx="380">
                        <c:v>6.2567132268829058</c:v>
                      </c:pt>
                      <c:pt idx="381">
                        <c:v>6.2737477324443471</c:v>
                      </c:pt>
                      <c:pt idx="382">
                        <c:v>6.2907851402439627</c:v>
                      </c:pt>
                      <c:pt idx="383">
                        <c:v>6.307825451270876</c:v>
                      </c:pt>
                      <c:pt idx="384">
                        <c:v>6.3248686665146732</c:v>
                      </c:pt>
                      <c:pt idx="385">
                        <c:v>6.3419147869654875</c:v>
                      </c:pt>
                      <c:pt idx="386">
                        <c:v>6.3589638136139142</c:v>
                      </c:pt>
                      <c:pt idx="387">
                        <c:v>6.3760157474511052</c:v>
                      </c:pt>
                      <c:pt idx="388">
                        <c:v>6.392004576623207</c:v>
                      </c:pt>
                      <c:pt idx="389">
                        <c:v>6.4101283406587664</c:v>
                      </c:pt>
                      <c:pt idx="390">
                        <c:v>6.4261226254017911</c:v>
                      </c:pt>
                      <c:pt idx="391">
                        <c:v>6.4431860159388901</c:v>
                      </c:pt>
                      <c:pt idx="392">
                        <c:v>6.4602523185658498</c:v>
                      </c:pt>
                      <c:pt idx="393">
                        <c:v>6.4773215342768395</c:v>
                      </c:pt>
                      <c:pt idx="394">
                        <c:v>6.4954607689575754</c:v>
                      </c:pt>
                      <c:pt idx="395">
                        <c:v>6.5125359960462283</c:v>
                      </c:pt>
                      <c:pt idx="396">
                        <c:v>6.5296141392666138</c:v>
                      </c:pt>
                      <c:pt idx="397">
                        <c:v>6.5466951996149669</c:v>
                      </c:pt>
                      <c:pt idx="398">
                        <c:v>6.5637791780879899</c:v>
                      </c:pt>
                      <c:pt idx="399">
                        <c:v>6.5808660756829367</c:v>
                      </c:pt>
                      <c:pt idx="400">
                        <c:v>6.5979558933975317</c:v>
                      </c:pt>
                      <c:pt idx="401">
                        <c:v>6.6150486322300557</c:v>
                      </c:pt>
                      <c:pt idx="402">
                        <c:v>6.6321442931792634</c:v>
                      </c:pt>
                      <c:pt idx="403">
                        <c:v>6.6492428772444256</c:v>
                      </c:pt>
                      <c:pt idx="404">
                        <c:v>6.6663443854253472</c:v>
                      </c:pt>
                      <c:pt idx="405">
                        <c:v>6.6834488187223471</c:v>
                      </c:pt>
                      <c:pt idx="406">
                        <c:v>6.7016254852786767</c:v>
                      </c:pt>
                      <c:pt idx="407">
                        <c:v>6.7187359547889329</c:v>
                      </c:pt>
                      <c:pt idx="408">
                        <c:v>6.7358493524818792</c:v>
                      </c:pt>
                      <c:pt idx="409">
                        <c:v>6.7529656793599333</c:v>
                      </c:pt>
                      <c:pt idx="410">
                        <c:v>6.770084936425981</c:v>
                      </c:pt>
                      <c:pt idx="411">
                        <c:v>6.7872071246834711</c:v>
                      </c:pt>
                      <c:pt idx="412">
                        <c:v>6.8032618391848585</c:v>
                      </c:pt>
                      <c:pt idx="413">
                        <c:v>6.8214602987890078</c:v>
                      </c:pt>
                      <c:pt idx="414">
                        <c:v>6.8375205139233399</c:v>
                      </c:pt>
                      <c:pt idx="415">
                        <c:v>6.8546542535110024</c:v>
                      </c:pt>
                      <c:pt idx="416">
                        <c:v>6.8717909292520556</c:v>
                      </c:pt>
                      <c:pt idx="417">
                        <c:v>6.8889305421530143</c:v>
                      </c:pt>
                      <c:pt idx="418">
                        <c:v>6.9060730932208614</c:v>
                      </c:pt>
                      <c:pt idx="419">
                        <c:v>6.9232185834631501</c:v>
                      </c:pt>
                      <c:pt idx="420">
                        <c:v>6.9414388884357194</c:v>
                      </c:pt>
                      <c:pt idx="421">
                        <c:v>6.9585904439094541</c:v>
                      </c:pt>
                      <c:pt idx="422">
                        <c:v>6.9757449416463793</c:v>
                      </c:pt>
                      <c:pt idx="423">
                        <c:v>6.9929023826561423</c:v>
                      </c:pt>
                      <c:pt idx="424">
                        <c:v>7.0100627679489076</c:v>
                      </c:pt>
                      <c:pt idx="425">
                        <c:v>7.0272260985353387</c:v>
                      </c:pt>
                      <c:pt idx="426">
                        <c:v>7.0443923754266171</c:v>
                      </c:pt>
                      <c:pt idx="427">
                        <c:v>7.06156159963448</c:v>
                      </c:pt>
                      <c:pt idx="428">
                        <c:v>7.0787337721711445</c:v>
                      </c:pt>
                      <c:pt idx="429">
                        <c:v>7.0959088940493906</c:v>
                      </c:pt>
                      <c:pt idx="430">
                        <c:v>7.1130869662824736</c:v>
                      </c:pt>
                      <c:pt idx="431">
                        <c:v>7.1302679898842216</c:v>
                      </c:pt>
                      <c:pt idx="432">
                        <c:v>7.1474519658689468</c:v>
                      </c:pt>
                      <c:pt idx="433">
                        <c:v>7.1646388952514837</c:v>
                      </c:pt>
                      <c:pt idx="434">
                        <c:v>7.1818287790472297</c:v>
                      </c:pt>
                      <c:pt idx="435">
                        <c:v>7.1990216182720532</c:v>
                      </c:pt>
                      <c:pt idx="436">
                        <c:v>7.2172922493582332</c:v>
                      </c:pt>
                      <c:pt idx="437">
                        <c:v>7.2344911873662143</c:v>
                      </c:pt>
                      <c:pt idx="438">
                        <c:v>7.2506178786879119</c:v>
                      </c:pt>
                      <c:pt idx="439">
                        <c:v>7.2678225497985496</c:v>
                      </c:pt>
                      <c:pt idx="440">
                        <c:v>7.2850301814256113</c:v>
                      </c:pt>
                      <c:pt idx="441">
                        <c:v>7.3022407745881646</c:v>
                      </c:pt>
                      <c:pt idx="442">
                        <c:v>7.3194543303057564</c:v>
                      </c:pt>
                      <c:pt idx="443">
                        <c:v>7.3366708495985078</c:v>
                      </c:pt>
                      <c:pt idx="444">
                        <c:v>7.3538903334870218</c:v>
                      </c:pt>
                      <c:pt idx="445">
                        <c:v>7.371112782992471</c:v>
                      </c:pt>
                      <c:pt idx="446">
                        <c:v>7.3883381991365269</c:v>
                      </c:pt>
                      <c:pt idx="447">
                        <c:v>7.4055665829413826</c:v>
                      </c:pt>
                      <c:pt idx="448">
                        <c:v>7.4227979354297871</c:v>
                      </c:pt>
                      <c:pt idx="449">
                        <c:v>7.440032257625016</c:v>
                      </c:pt>
                      <c:pt idx="450">
                        <c:v>7.4572695505508548</c:v>
                      </c:pt>
                      <c:pt idx="451">
                        <c:v>7.4755874304691092</c:v>
                      </c:pt>
                      <c:pt idx="452">
                        <c:v>7.4928308537624293</c:v>
                      </c:pt>
                      <c:pt idx="453">
                        <c:v>7.5089992639578789</c:v>
                      </c:pt>
                      <c:pt idx="454">
                        <c:v>7.5262484500546858</c:v>
                      </c:pt>
                      <c:pt idx="455">
                        <c:v>7.5435006120090087</c:v>
                      </c:pt>
                      <c:pt idx="456">
                        <c:v>7.56075575084785</c:v>
                      </c:pt>
                      <c:pt idx="457">
                        <c:v>7.5780138675987043</c:v>
                      </c:pt>
                      <c:pt idx="458">
                        <c:v>7.5952749632896017</c:v>
                      </c:pt>
                      <c:pt idx="459">
                        <c:v>7.6125390389491372</c:v>
                      </c:pt>
                      <c:pt idx="460">
                        <c:v>7.6298060956063933</c:v>
                      </c:pt>
                      <c:pt idx="461">
                        <c:v>7.6470761342910354</c:v>
                      </c:pt>
                      <c:pt idx="462">
                        <c:v>7.6643491560332082</c:v>
                      </c:pt>
                      <c:pt idx="463">
                        <c:v>7.6816251618636437</c:v>
                      </c:pt>
                      <c:pt idx="464">
                        <c:v>7.6999841888867815</c:v>
                      </c:pt>
                      <c:pt idx="465">
                        <c:v>7.7172663526566989</c:v>
                      </c:pt>
                      <c:pt idx="466">
                        <c:v>7.7345515036747194</c:v>
                      </c:pt>
                      <c:pt idx="467">
                        <c:v>7.7518396429737333</c:v>
                      </c:pt>
                      <c:pt idx="468">
                        <c:v>7.769130771587168</c:v>
                      </c:pt>
                      <c:pt idx="469">
                        <c:v>7.7864248905489628</c:v>
                      </c:pt>
                      <c:pt idx="470">
                        <c:v>7.8037220008935915</c:v>
                      </c:pt>
                      <c:pt idx="471">
                        <c:v>7.8210221036561052</c:v>
                      </c:pt>
                      <c:pt idx="472">
                        <c:v>7.83832519987204</c:v>
                      </c:pt>
                      <c:pt idx="473">
                        <c:v>7.8556312905775219</c:v>
                      </c:pt>
                      <c:pt idx="474">
                        <c:v>7.8718584711405111</c:v>
                      </c:pt>
                      <c:pt idx="475">
                        <c:v>7.8902524596041603</c:v>
                      </c:pt>
                      <c:pt idx="476">
                        <c:v>7.9064852596354749</c:v>
                      </c:pt>
                      <c:pt idx="477">
                        <c:v>7.9238031512254654</c:v>
                      </c:pt>
                      <c:pt idx="478">
                        <c:v>7.9411240424286138</c:v>
                      </c:pt>
                      <c:pt idx="479">
                        <c:v>7.9595307771799853</c:v>
                      </c:pt>
                      <c:pt idx="480">
                        <c:v>7.9768578583682279</c:v>
                      </c:pt>
                      <c:pt idx="481">
                        <c:v>7.9941879423541886</c:v>
                      </c:pt>
                      <c:pt idx="482">
                        <c:v>8.0115210301788462</c:v>
                      </c:pt>
                      <c:pt idx="483">
                        <c:v>8.0288571228836858</c:v>
                      </c:pt>
                      <c:pt idx="484">
                        <c:v>8.0461962215107317</c:v>
                      </c:pt>
                      <c:pt idx="485">
                        <c:v>8.0635383271025898</c:v>
                      </c:pt>
                      <c:pt idx="486">
                        <c:v>8.08088344070236</c:v>
                      </c:pt>
                      <c:pt idx="487">
                        <c:v>8.0982315633537301</c:v>
                      </c:pt>
                      <c:pt idx="488">
                        <c:v>8.115582696100887</c:v>
                      </c:pt>
                      <c:pt idx="489">
                        <c:v>8.1329368399886057</c:v>
                      </c:pt>
                      <c:pt idx="490">
                        <c:v>8.1502939960621728</c:v>
                      </c:pt>
                      <c:pt idx="491">
                        <c:v>8.1687392760215918</c:v>
                      </c:pt>
                      <c:pt idx="492">
                        <c:v>8.1861026480320458</c:v>
                      </c:pt>
                      <c:pt idx="493">
                        <c:v>8.2034690354329545</c:v>
                      </c:pt>
                      <c:pt idx="494">
                        <c:v>8.2208384392718443</c:v>
                      </c:pt>
                      <c:pt idx="495">
                        <c:v>8.238210860596757</c:v>
                      </c:pt>
                      <c:pt idx="496">
                        <c:v>8.2555863004562848</c:v>
                      </c:pt>
                      <c:pt idx="497">
                        <c:v>8.2729647598996028</c:v>
                      </c:pt>
                      <c:pt idx="498">
                        <c:v>8.2903462399763796</c:v>
                      </c:pt>
                      <c:pt idx="499">
                        <c:v>8.3077307417368882</c:v>
                      </c:pt>
                      <c:pt idx="500">
                        <c:v>8.3251182662318932</c:v>
                      </c:pt>
                      <c:pt idx="501">
                        <c:v>8.3425088145127599</c:v>
                      </c:pt>
                      <c:pt idx="502">
                        <c:v>8.3599023876313669</c:v>
                      </c:pt>
                      <c:pt idx="503">
                        <c:v>8.376211610533046</c:v>
                      </c:pt>
                      <c:pt idx="504">
                        <c:v>8.3946986125920819</c:v>
                      </c:pt>
                      <c:pt idx="505">
                        <c:v>8.4110135119381475</c:v>
                      </c:pt>
                      <c:pt idx="506">
                        <c:v>8.4295069495401496</c:v>
                      </c:pt>
                      <c:pt idx="507">
                        <c:v>8.4469156626449973</c:v>
                      </c:pt>
                      <c:pt idx="508">
                        <c:v>8.4643274069104688</c:v>
                      </c:pt>
                      <c:pt idx="509">
                        <c:v>8.4817421833922939</c:v>
                      </c:pt>
                      <c:pt idx="510">
                        <c:v>8.4991599931467494</c:v>
                      </c:pt>
                      <c:pt idx="511">
                        <c:v>8.5165808372306966</c:v>
                      </c:pt>
                      <c:pt idx="512">
                        <c:v>8.5340047167015367</c:v>
                      </c:pt>
                      <c:pt idx="513">
                        <c:v>8.5514316326172093</c:v>
                      </c:pt>
                      <c:pt idx="514">
                        <c:v>8.5688615860362045</c:v>
                      </c:pt>
                      <c:pt idx="515">
                        <c:v>8.5862945780176023</c:v>
                      </c:pt>
                      <c:pt idx="516">
                        <c:v>8.6037306096209853</c:v>
                      </c:pt>
                      <c:pt idx="517">
                        <c:v>8.6211696819065438</c:v>
                      </c:pt>
                      <c:pt idx="518">
                        <c:v>8.6386117959349722</c:v>
                      </c:pt>
                      <c:pt idx="519">
                        <c:v>8.6560569527675675</c:v>
                      </c:pt>
                      <c:pt idx="520">
                        <c:v>8.6735051534661469</c:v>
                      </c:pt>
                      <c:pt idx="521">
                        <c:v>8.692047203070171</c:v>
                      </c:pt>
                      <c:pt idx="522">
                        <c:v>8.7095016850981803</c:v>
                      </c:pt>
                      <c:pt idx="523">
                        <c:v>8.726959214247497</c:v>
                      </c:pt>
                      <c:pt idx="524">
                        <c:v>8.7444197915821871</c:v>
                      </c:pt>
                      <c:pt idx="525">
                        <c:v>8.7618834181669225</c:v>
                      </c:pt>
                      <c:pt idx="526">
                        <c:v>8.7793500950668832</c:v>
                      </c:pt>
                      <c:pt idx="527">
                        <c:v>8.7968198233478603</c:v>
                      </c:pt>
                      <c:pt idx="528">
                        <c:v>8.814292604076158</c:v>
                      </c:pt>
                      <c:pt idx="529">
                        <c:v>8.8306761091998816</c:v>
                      </c:pt>
                      <c:pt idx="530">
                        <c:v>8.8481548070813858</c:v>
                      </c:pt>
                      <c:pt idx="531">
                        <c:v>8.8656365605457808</c:v>
                      </c:pt>
                      <c:pt idx="532">
                        <c:v>8.8831213706615699</c:v>
                      </c:pt>
                      <c:pt idx="533">
                        <c:v>8.9006092384978626</c:v>
                      </c:pt>
                      <c:pt idx="534">
                        <c:v>8.9181001651242955</c:v>
                      </c:pt>
                      <c:pt idx="535">
                        <c:v>8.9366876273878493</c:v>
                      </c:pt>
                      <c:pt idx="536">
                        <c:v>8.9541848661495109</c:v>
                      </c:pt>
                      <c:pt idx="537">
                        <c:v>8.9716851669805866</c:v>
                      </c:pt>
                      <c:pt idx="538">
                        <c:v>8.9891885309530331</c:v>
                      </c:pt>
                      <c:pt idx="539">
                        <c:v>9.0066949591393328</c:v>
                      </c:pt>
                      <c:pt idx="540">
                        <c:v>9.0242044526125298</c:v>
                      </c:pt>
                      <c:pt idx="541">
                        <c:v>9.0417170124462647</c:v>
                      </c:pt>
                      <c:pt idx="542">
                        <c:v>9.059232639714704</c:v>
                      </c:pt>
                      <c:pt idx="543">
                        <c:v>9.0767513354926166</c:v>
                      </c:pt>
                      <c:pt idx="544">
                        <c:v>9.0942731008552933</c:v>
                      </c:pt>
                      <c:pt idx="545">
                        <c:v>9.1117979368786397</c:v>
                      </c:pt>
                      <c:pt idx="546">
                        <c:v>9.1293258446390855</c:v>
                      </c:pt>
                      <c:pt idx="547">
                        <c:v>9.1468568252136322</c:v>
                      </c:pt>
                      <c:pt idx="548">
                        <c:v>9.1654868601714359</c:v>
                      </c:pt>
                      <c:pt idx="549">
                        <c:v>9.1830241818289338</c:v>
                      </c:pt>
                      <c:pt idx="550">
                        <c:v>9.2005645796024282</c:v>
                      </c:pt>
                      <c:pt idx="551">
                        <c:v>9.2181080545712248</c:v>
                      </c:pt>
                      <c:pt idx="552">
                        <c:v>9.2356546078151922</c:v>
                      </c:pt>
                      <c:pt idx="553">
                        <c:v>9.2521072981413912</c:v>
                      </c:pt>
                      <c:pt idx="554">
                        <c:v>9.2696598186186794</c:v>
                      </c:pt>
                      <c:pt idx="555">
                        <c:v>9.2883127480055911</c:v>
                      </c:pt>
                      <c:pt idx="556">
                        <c:v>9.3047741050072865</c:v>
                      </c:pt>
                      <c:pt idx="557">
                        <c:v>9.323433585998572</c:v>
                      </c:pt>
                      <c:pt idx="558">
                        <c:v>9.339900725858266</c:v>
                      </c:pt>
                      <c:pt idx="559">
                        <c:v>9.3574686644156699</c:v>
                      </c:pt>
                      <c:pt idx="560">
                        <c:v>9.3750396898400208</c:v>
                      </c:pt>
                      <c:pt idx="561">
                        <c:v>9.3926138032163209</c:v>
                      </c:pt>
                      <c:pt idx="562">
                        <c:v>9.4112896833714537</c:v>
                      </c:pt>
                      <c:pt idx="563">
                        <c:v>9.4288701690776442</c:v>
                      </c:pt>
                      <c:pt idx="564">
                        <c:v>9.4464537460620921</c:v>
                      </c:pt>
                      <c:pt idx="565">
                        <c:v>9.464040415412093</c:v>
                      </c:pt>
                      <c:pt idx="566">
                        <c:v>9.4816301782155143</c:v>
                      </c:pt>
                      <c:pt idx="567">
                        <c:v>9.5003226919182246</c:v>
                      </c:pt>
                      <c:pt idx="568">
                        <c:v>9.5168189885370502</c:v>
                      </c:pt>
                      <c:pt idx="569">
                        <c:v>9.5344180382337989</c:v>
                      </c:pt>
                      <c:pt idx="570">
                        <c:v>9.552020185741231</c:v>
                      </c:pt>
                      <c:pt idx="571">
                        <c:v>9.569625432150124</c:v>
                      </c:pt>
                      <c:pt idx="572">
                        <c:v>9.5872337785517985</c:v>
                      </c:pt>
                      <c:pt idx="573">
                        <c:v>9.6048452260381492</c:v>
                      </c:pt>
                      <c:pt idx="574">
                        <c:v>9.6224597757016692</c:v>
                      </c:pt>
                      <c:pt idx="575">
                        <c:v>9.640077428635438</c:v>
                      </c:pt>
                      <c:pt idx="576">
                        <c:v>9.6576981859330786</c:v>
                      </c:pt>
                      <c:pt idx="577">
                        <c:v>9.6753220486887983</c:v>
                      </c:pt>
                      <c:pt idx="578">
                        <c:v>9.6940508067514646</c:v>
                      </c:pt>
                      <c:pt idx="579">
                        <c:v>9.7116810779727452</c:v>
                      </c:pt>
                      <c:pt idx="580">
                        <c:v>9.7293144580067583</c:v>
                      </c:pt>
                      <c:pt idx="581">
                        <c:v>9.7469509479500651</c:v>
                      </c:pt>
                      <c:pt idx="582">
                        <c:v>9.7645905488998253</c:v>
                      </c:pt>
                      <c:pt idx="583">
                        <c:v>9.7822332619537864</c:v>
                      </c:pt>
                      <c:pt idx="584">
                        <c:v>9.7998790882102487</c:v>
                      </c:pt>
                      <c:pt idx="585">
                        <c:v>9.8175280287680931</c:v>
                      </c:pt>
                      <c:pt idx="586">
                        <c:v>9.8351800847268223</c:v>
                      </c:pt>
                      <c:pt idx="587">
                        <c:v>9.8528352571864684</c:v>
                      </c:pt>
                      <c:pt idx="588">
                        <c:v>9.8704935472476976</c:v>
                      </c:pt>
                      <c:pt idx="589">
                        <c:v>9.8881549560117126</c:v>
                      </c:pt>
                      <c:pt idx="590">
                        <c:v>9.9047153601234292</c:v>
                      </c:pt>
                      <c:pt idx="591">
                        <c:v>9.9223828145100512</c:v>
                      </c:pt>
                      <c:pt idx="592">
                        <c:v>9.941157905541564</c:v>
                      </c:pt>
                      <c:pt idx="593">
                        <c:v>9.9588318001406897</c:v>
                      </c:pt>
                      <c:pt idx="594">
                        <c:v>9.9765088189575106</c:v>
                      </c:pt>
                      <c:pt idx="595">
                        <c:v>9.9941889630967449</c:v>
                      </c:pt>
                      <c:pt idx="596">
                        <c:v>10.0118722336637</c:v>
                      </c:pt>
                      <c:pt idx="597">
                        <c:v>10.029558631764306</c:v>
                      </c:pt>
                      <c:pt idx="598">
                        <c:v>10.047248158505029</c:v>
                      </c:pt>
                      <c:pt idx="599">
                        <c:v>10.064940814992973</c:v>
                      </c:pt>
                      <c:pt idx="600">
                        <c:v>10.08263660233578</c:v>
                      </c:pt>
                      <c:pt idx="601">
                        <c:v>10.100335521641728</c:v>
                      </c:pt>
                      <c:pt idx="602">
                        <c:v>10.118037574019652</c:v>
                      </c:pt>
                      <c:pt idx="603">
                        <c:v>10.135742760578973</c:v>
                      </c:pt>
                      <c:pt idx="604">
                        <c:v>10.153451082429731</c:v>
                      </c:pt>
                      <c:pt idx="605">
                        <c:v>10.172269610987035</c:v>
                      </c:pt>
                      <c:pt idx="606">
                        <c:v>10.189984402884551</c:v>
                      </c:pt>
                      <c:pt idx="607">
                        <c:v>10.207702333476618</c:v>
                      </c:pt>
                      <c:pt idx="608">
                        <c:v>10.225423403875638</c:v>
                      </c:pt>
                      <c:pt idx="609">
                        <c:v>10.243147615194641</c:v>
                      </c:pt>
                      <c:pt idx="610">
                        <c:v>10.260874968547224</c:v>
                      </c:pt>
                      <c:pt idx="611">
                        <c:v>10.278605465047566</c:v>
                      </c:pt>
                      <c:pt idx="612">
                        <c:v>10.296339105810485</c:v>
                      </c:pt>
                      <c:pt idx="613">
                        <c:v>10.314075891951337</c:v>
                      </c:pt>
                      <c:pt idx="614">
                        <c:v>10.331815824586123</c:v>
                      </c:pt>
                      <c:pt idx="615">
                        <c:v>10.349558904831387</c:v>
                      </c:pt>
                      <c:pt idx="616">
                        <c:v>10.367305133804319</c:v>
                      </c:pt>
                      <c:pt idx="617">
                        <c:v>10.385054512622665</c:v>
                      </c:pt>
                      <c:pt idx="618">
                        <c:v>10.402807042404769</c:v>
                      </c:pt>
                      <c:pt idx="619">
                        <c:v>10.420562724269603</c:v>
                      </c:pt>
                      <c:pt idx="620">
                        <c:v>10.439431591250116</c:v>
                      </c:pt>
                      <c:pt idx="621">
                        <c:v>10.456083548726202</c:v>
                      </c:pt>
                      <c:pt idx="622">
                        <c:v>10.47495911990706</c:v>
                      </c:pt>
                      <c:pt idx="623">
                        <c:v>10.49161699495599</c:v>
                      </c:pt>
                      <c:pt idx="624">
                        <c:v>10.51049927510295</c:v>
                      </c:pt>
                      <c:pt idx="625">
                        <c:v>10.52716307193206</c:v>
                      </c:pt>
                      <c:pt idx="626">
                        <c:v>10.537162683066619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CHS_31Oct2015!$AX$27:$AX$653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0.151</c:v>
                      </c:pt>
                      <c:pt idx="1">
                        <c:v>0.16199838000000003</c:v>
                      </c:pt>
                      <c:pt idx="2">
                        <c:v>0.35293998999999998</c:v>
                      </c:pt>
                      <c:pt idx="3">
                        <c:v>0.56881791999999998</c:v>
                      </c:pt>
                      <c:pt idx="4">
                        <c:v>0.76963039999999994</c:v>
                      </c:pt>
                      <c:pt idx="5">
                        <c:v>0.95139072000000002</c:v>
                      </c:pt>
                      <c:pt idx="6">
                        <c:v>1.1191152000000002</c:v>
                      </c:pt>
                      <c:pt idx="7">
                        <c:v>1.3167479</c:v>
                      </c:pt>
                      <c:pt idx="8">
                        <c:v>1.4673694100000001</c:v>
                      </c:pt>
                      <c:pt idx="9">
                        <c:v>1.5739827200000001</c:v>
                      </c:pt>
                      <c:pt idx="10">
                        <c:v>1.70653904</c:v>
                      </c:pt>
                      <c:pt idx="11">
                        <c:v>1.827072</c:v>
                      </c:pt>
                      <c:pt idx="12">
                        <c:v>1.9056401600000001</c:v>
                      </c:pt>
                      <c:pt idx="13">
                        <c:v>1.9522444799999998</c:v>
                      </c:pt>
                      <c:pt idx="14">
                        <c:v>2.0237817599999999</c:v>
                      </c:pt>
                      <c:pt idx="15">
                        <c:v>2.0933004799999999</c:v>
                      </c:pt>
                      <c:pt idx="16">
                        <c:v>2.1159096000000002</c:v>
                      </c:pt>
                      <c:pt idx="17">
                        <c:v>2.1454934399999996</c:v>
                      </c:pt>
                      <c:pt idx="18">
                        <c:v>2.1840431999999996</c:v>
                      </c:pt>
                      <c:pt idx="19">
                        <c:v>2.2235776</c:v>
                      </c:pt>
                      <c:pt idx="20">
                        <c:v>2.23717824</c:v>
                      </c:pt>
                      <c:pt idx="21">
                        <c:v>2.2408064000000003</c:v>
                      </c:pt>
                      <c:pt idx="22">
                        <c:v>2.28332515</c:v>
                      </c:pt>
                      <c:pt idx="23">
                        <c:v>2.3028652800000002</c:v>
                      </c:pt>
                      <c:pt idx="24">
                        <c:v>2.3094465799999999</c:v>
                      </c:pt>
                      <c:pt idx="25">
                        <c:v>2.3120873600000005</c:v>
                      </c:pt>
                      <c:pt idx="26">
                        <c:v>2.3535243700000001</c:v>
                      </c:pt>
                      <c:pt idx="27">
                        <c:v>2.3591449600000001</c:v>
                      </c:pt>
                      <c:pt idx="28">
                        <c:v>2.33785664</c:v>
                      </c:pt>
                      <c:pt idx="29">
                        <c:v>2.3663510399999996</c:v>
                      </c:pt>
                      <c:pt idx="30">
                        <c:v>2.3988176000000001</c:v>
                      </c:pt>
                      <c:pt idx="31">
                        <c:v>2.3964415999999997</c:v>
                      </c:pt>
                      <c:pt idx="32">
                        <c:v>2.3841158400000002</c:v>
                      </c:pt>
                      <c:pt idx="33">
                        <c:v>2.4076095999999998</c:v>
                      </c:pt>
                      <c:pt idx="34">
                        <c:v>2.4350745599999999</c:v>
                      </c:pt>
                      <c:pt idx="35">
                        <c:v>2.4207590400000001</c:v>
                      </c:pt>
                      <c:pt idx="36">
                        <c:v>2.4223583999999998</c:v>
                      </c:pt>
                      <c:pt idx="37">
                        <c:v>2.4358880000000003</c:v>
                      </c:pt>
                      <c:pt idx="38">
                        <c:v>2.4493884800000001</c:v>
                      </c:pt>
                      <c:pt idx="39">
                        <c:v>2.4509820600000003</c:v>
                      </c:pt>
                      <c:pt idx="40">
                        <c:v>2.4327000000000001</c:v>
                      </c:pt>
                      <c:pt idx="41">
                        <c:v>2.46708397</c:v>
                      </c:pt>
                      <c:pt idx="42">
                        <c:v>2.4686735500000001</c:v>
                      </c:pt>
                      <c:pt idx="43">
                        <c:v>2.45734998</c:v>
                      </c:pt>
                      <c:pt idx="44">
                        <c:v>2.4579472500000001</c:v>
                      </c:pt>
                      <c:pt idx="45">
                        <c:v>2.4873397499999998</c:v>
                      </c:pt>
                      <c:pt idx="46">
                        <c:v>2.4889496000000002</c:v>
                      </c:pt>
                      <c:pt idx="47">
                        <c:v>2.46571776</c:v>
                      </c:pt>
                      <c:pt idx="48">
                        <c:v>2.4831599399999997</c:v>
                      </c:pt>
                      <c:pt idx="49">
                        <c:v>2.5066003199999995</c:v>
                      </c:pt>
                      <c:pt idx="50">
                        <c:v>2.4913137600000002</c:v>
                      </c:pt>
                      <c:pt idx="51">
                        <c:v>2.4849600000000001</c:v>
                      </c:pt>
                      <c:pt idx="52">
                        <c:v>2.4954694400000004</c:v>
                      </c:pt>
                      <c:pt idx="53">
                        <c:v>2.5208251399999999</c:v>
                      </c:pt>
                      <c:pt idx="54">
                        <c:v>2.5045542599999999</c:v>
                      </c:pt>
                      <c:pt idx="55">
                        <c:v>2.498202</c:v>
                      </c:pt>
                      <c:pt idx="56">
                        <c:v>2.51365784</c:v>
                      </c:pt>
                      <c:pt idx="57">
                        <c:v>2.5201892900000002</c:v>
                      </c:pt>
                      <c:pt idx="58">
                        <c:v>2.5187915400000001</c:v>
                      </c:pt>
                      <c:pt idx="59">
                        <c:v>2.5035241699999999</c:v>
                      </c:pt>
                      <c:pt idx="60">
                        <c:v>2.5318458000000001</c:v>
                      </c:pt>
                      <c:pt idx="61">
                        <c:v>2.5324272300000001</c:v>
                      </c:pt>
                      <c:pt idx="62">
                        <c:v>2.5092428199999999</c:v>
                      </c:pt>
                      <c:pt idx="63">
                        <c:v>2.52071822</c:v>
                      </c:pt>
                      <c:pt idx="64">
                        <c:v>2.5420888800000001</c:v>
                      </c:pt>
                      <c:pt idx="65">
                        <c:v>2.5436317999999996</c:v>
                      </c:pt>
                      <c:pt idx="66">
                        <c:v>2.5165019400000004</c:v>
                      </c:pt>
                      <c:pt idx="67">
                        <c:v>2.5309363599999997</c:v>
                      </c:pt>
                      <c:pt idx="68">
                        <c:v>2.55426932</c:v>
                      </c:pt>
                      <c:pt idx="69">
                        <c:v>2.5390197000000003</c:v>
                      </c:pt>
                      <c:pt idx="70">
                        <c:v>2.5386089800000002</c:v>
                      </c:pt>
                      <c:pt idx="71">
                        <c:v>2.5411645999999997</c:v>
                      </c:pt>
                      <c:pt idx="72">
                        <c:v>2.5585485600000002</c:v>
                      </c:pt>
                      <c:pt idx="73">
                        <c:v>2.54333331</c:v>
                      </c:pt>
                      <c:pt idx="74">
                        <c:v>2.5320502199999999</c:v>
                      </c:pt>
                      <c:pt idx="75">
                        <c:v>2.5543677499999999</c:v>
                      </c:pt>
                      <c:pt idx="76">
                        <c:v>2.5549421400000001</c:v>
                      </c:pt>
                      <c:pt idx="77">
                        <c:v>2.54958923</c:v>
                      </c:pt>
                      <c:pt idx="78">
                        <c:v>2.5373242300000003</c:v>
                      </c:pt>
                      <c:pt idx="79">
                        <c:v>2.567526</c:v>
                      </c:pt>
                      <c:pt idx="80">
                        <c:v>2.5641219799999999</c:v>
                      </c:pt>
                      <c:pt idx="81">
                        <c:v>2.5400141399999998</c:v>
                      </c:pt>
                      <c:pt idx="82">
                        <c:v>2.5544077600000001</c:v>
                      </c:pt>
                      <c:pt idx="83">
                        <c:v>2.5766914600000002</c:v>
                      </c:pt>
                      <c:pt idx="84">
                        <c:v>2.5713401999999999</c:v>
                      </c:pt>
                      <c:pt idx="85">
                        <c:v>2.54823282</c:v>
                      </c:pt>
                      <c:pt idx="86">
                        <c:v>2.5645880000000001</c:v>
                      </c:pt>
                      <c:pt idx="87">
                        <c:v>2.5858688399999998</c:v>
                      </c:pt>
                      <c:pt idx="88">
                        <c:v>2.5686863</c:v>
                      </c:pt>
                      <c:pt idx="89">
                        <c:v>2.5623541000000003</c:v>
                      </c:pt>
                      <c:pt idx="90">
                        <c:v>2.5688384399999999</c:v>
                      </c:pt>
                      <c:pt idx="91">
                        <c:v>2.5832051800000002</c:v>
                      </c:pt>
                      <c:pt idx="92">
                        <c:v>2.5758878799999998</c:v>
                      </c:pt>
                      <c:pt idx="93">
                        <c:v>2.5606907400000001</c:v>
                      </c:pt>
                      <c:pt idx="94">
                        <c:v>2.5849024000000003</c:v>
                      </c:pt>
                      <c:pt idx="95">
                        <c:v>2.5815015299999997</c:v>
                      </c:pt>
                      <c:pt idx="96">
                        <c:v>2.5702496999999997</c:v>
                      </c:pt>
                      <c:pt idx="97">
                        <c:v>2.5669043400000002</c:v>
                      </c:pt>
                      <c:pt idx="98">
                        <c:v>2.5930412999999999</c:v>
                      </c:pt>
                      <c:pt idx="99">
                        <c:v>2.5916619000000001</c:v>
                      </c:pt>
                      <c:pt idx="100">
                        <c:v>2.5607322799999999</c:v>
                      </c:pt>
                      <c:pt idx="101">
                        <c:v>2.5780276</c:v>
                      </c:pt>
                      <c:pt idx="102">
                        <c:v>2.6022039000000001</c:v>
                      </c:pt>
                      <c:pt idx="103">
                        <c:v>2.5870257999999997</c:v>
                      </c:pt>
                      <c:pt idx="104">
                        <c:v>2.5748030000000002</c:v>
                      </c:pt>
                      <c:pt idx="105">
                        <c:v>2.5822508399999999</c:v>
                      </c:pt>
                      <c:pt idx="106">
                        <c:v>2.6044438200000002</c:v>
                      </c:pt>
                      <c:pt idx="107">
                        <c:v>2.5863519299999997</c:v>
                      </c:pt>
                      <c:pt idx="108">
                        <c:v>2.5819732199999996</c:v>
                      </c:pt>
                      <c:pt idx="109">
                        <c:v>2.5913799000000002</c:v>
                      </c:pt>
                      <c:pt idx="110">
                        <c:v>2.6027219700000002</c:v>
                      </c:pt>
                      <c:pt idx="111">
                        <c:v>2.59446558</c:v>
                      </c:pt>
                      <c:pt idx="112">
                        <c:v>2.5763630600000003</c:v>
                      </c:pt>
                      <c:pt idx="113">
                        <c:v>2.6024590000000001</c:v>
                      </c:pt>
                      <c:pt idx="114">
                        <c:v>2.6010531000000001</c:v>
                      </c:pt>
                      <c:pt idx="115">
                        <c:v>2.5868848999999998</c:v>
                      </c:pt>
                      <c:pt idx="116">
                        <c:v>2.58842646</c:v>
                      </c:pt>
                      <c:pt idx="117">
                        <c:v>2.6115586199999998</c:v>
                      </c:pt>
                      <c:pt idx="118">
                        <c:v>2.6091703399999999</c:v>
                      </c:pt>
                      <c:pt idx="119">
                        <c:v>2.5763948600000002</c:v>
                      </c:pt>
                      <c:pt idx="120">
                        <c:v>2.5985100600000002</c:v>
                      </c:pt>
                      <c:pt idx="121">
                        <c:v>2.6187092999999999</c:v>
                      </c:pt>
                      <c:pt idx="122">
                        <c:v>2.60158486</c:v>
                      </c:pt>
                      <c:pt idx="123">
                        <c:v>2.5933166999999999</c:v>
                      </c:pt>
                      <c:pt idx="124">
                        <c:v>2.5997555999999999</c:v>
                      </c:pt>
                      <c:pt idx="125">
                        <c:v>2.6208943599999999</c:v>
                      </c:pt>
                      <c:pt idx="126">
                        <c:v>2.6057668199999999</c:v>
                      </c:pt>
                      <c:pt idx="127">
                        <c:v>2.5965229999999999</c:v>
                      </c:pt>
                      <c:pt idx="128">
                        <c:v>2.61177356</c:v>
                      </c:pt>
                      <c:pt idx="129">
                        <c:v>2.615265</c:v>
                      </c:pt>
                      <c:pt idx="130">
                        <c:v>2.6099410999999999</c:v>
                      </c:pt>
                      <c:pt idx="131">
                        <c:v>2.5938478200000001</c:v>
                      </c:pt>
                      <c:pt idx="132">
                        <c:v>2.6198575200000001</c:v>
                      </c:pt>
                      <c:pt idx="133">
                        <c:v>2.6194561200000002</c:v>
                      </c:pt>
                      <c:pt idx="134">
                        <c:v>2.5935549999999998</c:v>
                      </c:pt>
                      <c:pt idx="135">
                        <c:v>2.6058786499999997</c:v>
                      </c:pt>
                      <c:pt idx="136">
                        <c:v>2.6269503000000003</c:v>
                      </c:pt>
                      <c:pt idx="137">
                        <c:v>2.6226078199999998</c:v>
                      </c:pt>
                      <c:pt idx="138">
                        <c:v>2.6016396000000004</c:v>
                      </c:pt>
                      <c:pt idx="139">
                        <c:v>2.6168604000000002</c:v>
                      </c:pt>
                      <c:pt idx="140">
                        <c:v>2.6340315599999999</c:v>
                      </c:pt>
                      <c:pt idx="141">
                        <c:v>2.6140489200000001</c:v>
                      </c:pt>
                      <c:pt idx="142">
                        <c:v>2.6116662399999999</c:v>
                      </c:pt>
                      <c:pt idx="143">
                        <c:v>2.6180795400000001</c:v>
                      </c:pt>
                      <c:pt idx="144">
                        <c:v>2.6352386999999999</c:v>
                      </c:pt>
                      <c:pt idx="145">
                        <c:v>2.6221069600000004</c:v>
                      </c:pt>
                      <c:pt idx="146">
                        <c:v>2.6060490400000003</c:v>
                      </c:pt>
                      <c:pt idx="147">
                        <c:v>2.6329675200000002</c:v>
                      </c:pt>
                      <c:pt idx="148">
                        <c:v>2.6315596999999999</c:v>
                      </c:pt>
                      <c:pt idx="149">
                        <c:v>2.6262469999999998</c:v>
                      </c:pt>
                      <c:pt idx="150">
                        <c:v>2.61312678</c:v>
                      </c:pt>
                      <c:pt idx="151">
                        <c:v>2.6410018799999997</c:v>
                      </c:pt>
                      <c:pt idx="152">
                        <c:v>2.6376144299999997</c:v>
                      </c:pt>
                      <c:pt idx="153">
                        <c:v>2.6059611499999997</c:v>
                      </c:pt>
                      <c:pt idx="154">
                        <c:v>2.6240680999999997</c:v>
                      </c:pt>
                      <c:pt idx="155">
                        <c:v>2.6460702900000004</c:v>
                      </c:pt>
                      <c:pt idx="156">
                        <c:v>2.6358845099999999</c:v>
                      </c:pt>
                      <c:pt idx="157">
                        <c:v>2.6179287000000002</c:v>
                      </c:pt>
                      <c:pt idx="158">
                        <c:v>2.6262728399999999</c:v>
                      </c:pt>
                      <c:pt idx="159">
                        <c:v>2.6492346000000002</c:v>
                      </c:pt>
                      <c:pt idx="160">
                        <c:v>2.63223254</c:v>
                      </c:pt>
                      <c:pt idx="161">
                        <c:v>2.6279028600000003</c:v>
                      </c:pt>
                      <c:pt idx="162">
                        <c:v>2.6352650999999998</c:v>
                      </c:pt>
                      <c:pt idx="163">
                        <c:v>2.6445729</c:v>
                      </c:pt>
                      <c:pt idx="164">
                        <c:v>2.6324516999999998</c:v>
                      </c:pt>
                      <c:pt idx="165">
                        <c:v>2.6174131200000001</c:v>
                      </c:pt>
                      <c:pt idx="166">
                        <c:v>2.6422961200000001</c:v>
                      </c:pt>
                      <c:pt idx="167">
                        <c:v>2.6447821399999998</c:v>
                      </c:pt>
                      <c:pt idx="168">
                        <c:v>2.6316950400000003</c:v>
                      </c:pt>
                      <c:pt idx="169">
                        <c:v>2.6254237999999996</c:v>
                      </c:pt>
                      <c:pt idx="170">
                        <c:v>2.65320738</c:v>
                      </c:pt>
                      <c:pt idx="171">
                        <c:v>2.65179828</c:v>
                      </c:pt>
                      <c:pt idx="172">
                        <c:v>2.6212108999999999</c:v>
                      </c:pt>
                      <c:pt idx="173">
                        <c:v>2.63925644</c:v>
                      </c:pt>
                      <c:pt idx="174">
                        <c:v>2.6592405000000001</c:v>
                      </c:pt>
                      <c:pt idx="175">
                        <c:v>2.6442208000000003</c:v>
                      </c:pt>
                      <c:pt idx="176">
                        <c:v>2.6350377799999998</c:v>
                      </c:pt>
                      <c:pt idx="177">
                        <c:v>2.64043494</c:v>
                      </c:pt>
                      <c:pt idx="178">
                        <c:v>2.66429172</c:v>
                      </c:pt>
                      <c:pt idx="179">
                        <c:v>2.6463660000000004</c:v>
                      </c:pt>
                      <c:pt idx="180">
                        <c:v>2.6371609499999997</c:v>
                      </c:pt>
                      <c:pt idx="181">
                        <c:v>2.6493790400000004</c:v>
                      </c:pt>
                      <c:pt idx="182">
                        <c:v>2.6537976599999999</c:v>
                      </c:pt>
                      <c:pt idx="183">
                        <c:v>2.6523895199999998</c:v>
                      </c:pt>
                      <c:pt idx="184">
                        <c:v>2.6354504999999997</c:v>
                      </c:pt>
                      <c:pt idx="185">
                        <c:v>2.66025014</c:v>
                      </c:pt>
                      <c:pt idx="186">
                        <c:v>2.6549596800000002</c:v>
                      </c:pt>
                      <c:pt idx="187">
                        <c:v>2.6331770799999998</c:v>
                      </c:pt>
                      <c:pt idx="188">
                        <c:v>2.6434135000000003</c:v>
                      </c:pt>
                      <c:pt idx="189">
                        <c:v>2.6672250000000002</c:v>
                      </c:pt>
                      <c:pt idx="190">
                        <c:v>2.6639032499999997</c:v>
                      </c:pt>
                      <c:pt idx="191">
                        <c:v>2.6343760299999999</c:v>
                      </c:pt>
                      <c:pt idx="192">
                        <c:v>2.6533299100000001</c:v>
                      </c:pt>
                      <c:pt idx="193">
                        <c:v>2.67321908</c:v>
                      </c:pt>
                      <c:pt idx="194">
                        <c:v>2.6592104000000001</c:v>
                      </c:pt>
                      <c:pt idx="195">
                        <c:v>2.6539266599999998</c:v>
                      </c:pt>
                      <c:pt idx="196">
                        <c:v>2.6593011</c:v>
                      </c:pt>
                      <c:pt idx="197">
                        <c:v>2.6772656800000001</c:v>
                      </c:pt>
                      <c:pt idx="198">
                        <c:v>2.6622965400000003</c:v>
                      </c:pt>
                      <c:pt idx="199">
                        <c:v>2.6492688000000002</c:v>
                      </c:pt>
                      <c:pt idx="200">
                        <c:v>2.6681938399999998</c:v>
                      </c:pt>
                      <c:pt idx="201">
                        <c:v>2.67259278</c:v>
                      </c:pt>
                      <c:pt idx="202">
                        <c:v>2.6673119199999999</c:v>
                      </c:pt>
                      <c:pt idx="203">
                        <c:v>2.6484854200000001</c:v>
                      </c:pt>
                      <c:pt idx="204">
                        <c:v>2.6761050000000002</c:v>
                      </c:pt>
                      <c:pt idx="205">
                        <c:v>2.6746951000000001</c:v>
                      </c:pt>
                      <c:pt idx="206">
                        <c:v>2.6500732000000005</c:v>
                      </c:pt>
                      <c:pt idx="207">
                        <c:v>2.6641401</c:v>
                      </c:pt>
                      <c:pt idx="208">
                        <c:v>2.6830365</c:v>
                      </c:pt>
                      <c:pt idx="209">
                        <c:v>2.6758256</c:v>
                      </c:pt>
                      <c:pt idx="210">
                        <c:v>2.6502526799999999</c:v>
                      </c:pt>
                      <c:pt idx="211">
                        <c:v>2.6652760400000002</c:v>
                      </c:pt>
                      <c:pt idx="212">
                        <c:v>2.6899564799999998</c:v>
                      </c:pt>
                      <c:pt idx="213">
                        <c:v>2.6682577200000002</c:v>
                      </c:pt>
                      <c:pt idx="214">
                        <c:v>2.6649181</c:v>
                      </c:pt>
                      <c:pt idx="215">
                        <c:v>2.6702711000000003</c:v>
                      </c:pt>
                      <c:pt idx="216">
                        <c:v>2.68527798</c:v>
                      </c:pt>
                      <c:pt idx="217">
                        <c:v>2.6761442399999997</c:v>
                      </c:pt>
                      <c:pt idx="218">
                        <c:v>2.6621870799999998</c:v>
                      </c:pt>
                      <c:pt idx="219">
                        <c:v>2.6839431</c:v>
                      </c:pt>
                      <c:pt idx="220">
                        <c:v>2.68446308</c:v>
                      </c:pt>
                      <c:pt idx="221">
                        <c:v>2.6762997199999998</c:v>
                      </c:pt>
                      <c:pt idx="222">
                        <c:v>2.6642804400000002</c:v>
                      </c:pt>
                      <c:pt idx="223">
                        <c:v>2.6927444</c:v>
                      </c:pt>
                      <c:pt idx="224">
                        <c:v>2.6903690999999998</c:v>
                      </c:pt>
                      <c:pt idx="225">
                        <c:v>2.6590981199999999</c:v>
                      </c:pt>
                      <c:pt idx="226">
                        <c:v>2.6760084800000001</c:v>
                      </c:pt>
                      <c:pt idx="227">
                        <c:v>2.6948407199999997</c:v>
                      </c:pt>
                      <c:pt idx="228">
                        <c:v>2.6866840799999996</c:v>
                      </c:pt>
                      <c:pt idx="229">
                        <c:v>2.6746759999999998</c:v>
                      </c:pt>
                      <c:pt idx="230">
                        <c:v>2.6838652399999998</c:v>
                      </c:pt>
                      <c:pt idx="231">
                        <c:v>2.70460944</c:v>
                      </c:pt>
                      <c:pt idx="232">
                        <c:v>2.6820107000000002</c:v>
                      </c:pt>
                      <c:pt idx="233">
                        <c:v>2.6748250800000002</c:v>
                      </c:pt>
                      <c:pt idx="234">
                        <c:v>2.6878583999999996</c:v>
                      </c:pt>
                      <c:pt idx="235">
                        <c:v>2.6941494599999998</c:v>
                      </c:pt>
                      <c:pt idx="236">
                        <c:v>2.6879273400000003</c:v>
                      </c:pt>
                      <c:pt idx="237">
                        <c:v>2.6682360599999999</c:v>
                      </c:pt>
                      <c:pt idx="238">
                        <c:v>2.6976162399999999</c:v>
                      </c:pt>
                      <c:pt idx="239">
                        <c:v>2.6962056999999997</c:v>
                      </c:pt>
                      <c:pt idx="240">
                        <c:v>2.6803693800000001</c:v>
                      </c:pt>
                      <c:pt idx="241">
                        <c:v>2.6808850399999997</c:v>
                      </c:pt>
                      <c:pt idx="242">
                        <c:v>2.7044744600000001</c:v>
                      </c:pt>
                      <c:pt idx="243">
                        <c:v>2.7011406</c:v>
                      </c:pt>
                      <c:pt idx="244">
                        <c:v>2.6718579999999998</c:v>
                      </c:pt>
                      <c:pt idx="245">
                        <c:v>2.6877491800000004</c:v>
                      </c:pt>
                      <c:pt idx="246">
                        <c:v>2.7093995999999998</c:v>
                      </c:pt>
                      <c:pt idx="247">
                        <c:v>2.6945391000000001</c:v>
                      </c:pt>
                      <c:pt idx="248">
                        <c:v>2.68451365</c:v>
                      </c:pt>
                      <c:pt idx="249">
                        <c:v>2.6917489300000002</c:v>
                      </c:pt>
                      <c:pt idx="250">
                        <c:v>2.7114353599999999</c:v>
                      </c:pt>
                      <c:pt idx="251">
                        <c:v>2.6956238400000001</c:v>
                      </c:pt>
                      <c:pt idx="252">
                        <c:v>2.6903754599999998</c:v>
                      </c:pt>
                      <c:pt idx="253">
                        <c:v>2.7014429</c:v>
                      </c:pt>
                      <c:pt idx="254">
                        <c:v>2.7048304999999999</c:v>
                      </c:pt>
                      <c:pt idx="255">
                        <c:v>2.6986234200000001</c:v>
                      </c:pt>
                      <c:pt idx="256">
                        <c:v>2.6818952399999998</c:v>
                      </c:pt>
                      <c:pt idx="257">
                        <c:v>2.7121085599999999</c:v>
                      </c:pt>
                      <c:pt idx="258">
                        <c:v>2.7097666199999999</c:v>
                      </c:pt>
                      <c:pt idx="259">
                        <c:v>2.6862773999999998</c:v>
                      </c:pt>
                      <c:pt idx="260">
                        <c:v>2.6935255000000002</c:v>
                      </c:pt>
                      <c:pt idx="261">
                        <c:v>2.7179940399999998</c:v>
                      </c:pt>
                      <c:pt idx="262">
                        <c:v>2.7156238200000002</c:v>
                      </c:pt>
                      <c:pt idx="263">
                        <c:v>2.6893024899999998</c:v>
                      </c:pt>
                      <c:pt idx="264">
                        <c:v>2.7051095999999997</c:v>
                      </c:pt>
                      <c:pt idx="265">
                        <c:v>2.7257280400000004</c:v>
                      </c:pt>
                      <c:pt idx="266">
                        <c:v>2.70612108</c:v>
                      </c:pt>
                      <c:pt idx="267">
                        <c:v>2.7037540799999999</c:v>
                      </c:pt>
                      <c:pt idx="268">
                        <c:v>2.7080885400000003</c:v>
                      </c:pt>
                      <c:pt idx="269">
                        <c:v>2.727735</c:v>
                      </c:pt>
                      <c:pt idx="270">
                        <c:v>2.7129249</c:v>
                      </c:pt>
                      <c:pt idx="271">
                        <c:v>2.6990763800000002</c:v>
                      </c:pt>
                      <c:pt idx="272">
                        <c:v>2.7158441799999999</c:v>
                      </c:pt>
                      <c:pt idx="273">
                        <c:v>2.7163748000000001</c:v>
                      </c:pt>
                      <c:pt idx="274">
                        <c:v>2.7140077800000002</c:v>
                      </c:pt>
                      <c:pt idx="275">
                        <c:v>2.7020799000000002</c:v>
                      </c:pt>
                      <c:pt idx="276">
                        <c:v>2.7264834799999997</c:v>
                      </c:pt>
                      <c:pt idx="277">
                        <c:v>2.7231596700000003</c:v>
                      </c:pt>
                      <c:pt idx="278">
                        <c:v>2.6911385599999997</c:v>
                      </c:pt>
                      <c:pt idx="279">
                        <c:v>2.7078869999999999</c:v>
                      </c:pt>
                      <c:pt idx="280">
                        <c:v>2.7294349500000004</c:v>
                      </c:pt>
                      <c:pt idx="281">
                        <c:v>2.72417336</c:v>
                      </c:pt>
                      <c:pt idx="282">
                        <c:v>2.7008248400000001</c:v>
                      </c:pt>
                      <c:pt idx="283">
                        <c:v>2.7165767000000005</c:v>
                      </c:pt>
                      <c:pt idx="284">
                        <c:v>2.73619886</c:v>
                      </c:pt>
                      <c:pt idx="285">
                        <c:v>2.7176038500000002</c:v>
                      </c:pt>
                      <c:pt idx="286">
                        <c:v>2.7161654799999999</c:v>
                      </c:pt>
                      <c:pt idx="287">
                        <c:v>2.7214639599999999</c:v>
                      </c:pt>
                      <c:pt idx="288">
                        <c:v>2.7324278399999997</c:v>
                      </c:pt>
                      <c:pt idx="289">
                        <c:v>2.7253208700000005</c:v>
                      </c:pt>
                      <c:pt idx="290">
                        <c:v>2.7067424999999998</c:v>
                      </c:pt>
                      <c:pt idx="291">
                        <c:v>2.7329889400000003</c:v>
                      </c:pt>
                      <c:pt idx="292">
                        <c:v>2.73062352</c:v>
                      </c:pt>
                      <c:pt idx="293">
                        <c:v>2.7215573000000002</c:v>
                      </c:pt>
                      <c:pt idx="294">
                        <c:v>2.7125225999999998</c:v>
                      </c:pt>
                      <c:pt idx="295">
                        <c:v>2.7377966200000001</c:v>
                      </c:pt>
                      <c:pt idx="296">
                        <c:v>2.7354313800000001</c:v>
                      </c:pt>
                      <c:pt idx="297">
                        <c:v>2.70734604</c:v>
                      </c:pt>
                      <c:pt idx="298">
                        <c:v>2.7268929800000001</c:v>
                      </c:pt>
                      <c:pt idx="299">
                        <c:v>2.7435763</c:v>
                      </c:pt>
                      <c:pt idx="300">
                        <c:v>2.7288332400000002</c:v>
                      </c:pt>
                      <c:pt idx="301">
                        <c:v>2.7131715000000001</c:v>
                      </c:pt>
                      <c:pt idx="302">
                        <c:v>2.7241374600000001</c:v>
                      </c:pt>
                      <c:pt idx="303">
                        <c:v>2.7436646100000002</c:v>
                      </c:pt>
                      <c:pt idx="304">
                        <c:v>2.7270276600000001</c:v>
                      </c:pt>
                      <c:pt idx="305">
                        <c:v>2.71990965</c:v>
                      </c:pt>
                      <c:pt idx="306">
                        <c:v>2.7299440000000001</c:v>
                      </c:pt>
                      <c:pt idx="307">
                        <c:v>2.7398886199999999</c:v>
                      </c:pt>
                      <c:pt idx="308">
                        <c:v>2.7347021199999997</c:v>
                      </c:pt>
                      <c:pt idx="309">
                        <c:v>2.7180798899999998</c:v>
                      </c:pt>
                      <c:pt idx="310">
                        <c:v>2.7451884</c:v>
                      </c:pt>
                      <c:pt idx="311">
                        <c:v>2.7418751499999998</c:v>
                      </c:pt>
                      <c:pt idx="312">
                        <c:v>2.7262098700000004</c:v>
                      </c:pt>
                      <c:pt idx="313">
                        <c:v>2.72765097</c:v>
                      </c:pt>
                      <c:pt idx="314">
                        <c:v>2.7509393599999998</c:v>
                      </c:pt>
                      <c:pt idx="315">
                        <c:v>2.7485765</c:v>
                      </c:pt>
                      <c:pt idx="316">
                        <c:v>2.7177265800000003</c:v>
                      </c:pt>
                      <c:pt idx="317">
                        <c:v>2.7324595400000002</c:v>
                      </c:pt>
                      <c:pt idx="318">
                        <c:v>2.7538322699999997</c:v>
                      </c:pt>
                      <c:pt idx="319">
                        <c:v>2.7372332400000001</c:v>
                      </c:pt>
                      <c:pt idx="320">
                        <c:v>2.7339249499999996</c:v>
                      </c:pt>
                      <c:pt idx="321">
                        <c:v>2.7401343999999996</c:v>
                      </c:pt>
                      <c:pt idx="322">
                        <c:v>2.7576674099999998</c:v>
                      </c:pt>
                      <c:pt idx="323">
                        <c:v>2.7401298299999999</c:v>
                      </c:pt>
                      <c:pt idx="324">
                        <c:v>2.7282878699999999</c:v>
                      </c:pt>
                      <c:pt idx="325">
                        <c:v>2.7477387000000002</c:v>
                      </c:pt>
                      <c:pt idx="326">
                        <c:v>2.7501189899999998</c:v>
                      </c:pt>
                      <c:pt idx="327">
                        <c:v>2.7468113399999998</c:v>
                      </c:pt>
                      <c:pt idx="328">
                        <c:v>2.7321326099999999</c:v>
                      </c:pt>
                      <c:pt idx="329">
                        <c:v>2.75914912</c:v>
                      </c:pt>
                      <c:pt idx="330">
                        <c:v>2.7568176000000002</c:v>
                      </c:pt>
                      <c:pt idx="331">
                        <c:v>2.7316959599999997</c:v>
                      </c:pt>
                      <c:pt idx="332">
                        <c:v>2.7445219199999999</c:v>
                      </c:pt>
                      <c:pt idx="333">
                        <c:v>2.7639427199999997</c:v>
                      </c:pt>
                      <c:pt idx="334">
                        <c:v>2.7587420800000002</c:v>
                      </c:pt>
                      <c:pt idx="335">
                        <c:v>2.7336652799999999</c:v>
                      </c:pt>
                      <c:pt idx="336">
                        <c:v>2.7530775999999997</c:v>
                      </c:pt>
                      <c:pt idx="337">
                        <c:v>2.7715076700000001</c:v>
                      </c:pt>
                      <c:pt idx="338">
                        <c:v>2.7559019099999995</c:v>
                      </c:pt>
                      <c:pt idx="339">
                        <c:v>2.7497603700000002</c:v>
                      </c:pt>
                      <c:pt idx="340">
                        <c:v>2.7511867499999996</c:v>
                      </c:pt>
                      <c:pt idx="341">
                        <c:v>2.7677419300000001</c:v>
                      </c:pt>
                      <c:pt idx="342">
                        <c:v>2.7559575999999999</c:v>
                      </c:pt>
                      <c:pt idx="343">
                        <c:v>2.7450640800000001</c:v>
                      </c:pt>
                      <c:pt idx="344">
                        <c:v>2.7672820799999998</c:v>
                      </c:pt>
                      <c:pt idx="345">
                        <c:v>2.7630337999999997</c:v>
                      </c:pt>
                      <c:pt idx="346">
                        <c:v>2.7559524299999998</c:v>
                      </c:pt>
                      <c:pt idx="347">
                        <c:v>2.7413452800000004</c:v>
                      </c:pt>
                      <c:pt idx="348">
                        <c:v>2.7720487999999999</c:v>
                      </c:pt>
                      <c:pt idx="349">
                        <c:v>2.7696905599999999</c:v>
                      </c:pt>
                      <c:pt idx="350">
                        <c:v>2.7380640000000001</c:v>
                      </c:pt>
                      <c:pt idx="351">
                        <c:v>2.7545628200000003</c:v>
                      </c:pt>
                      <c:pt idx="352">
                        <c:v>2.7758040299999998</c:v>
                      </c:pt>
                      <c:pt idx="353">
                        <c:v>2.7668404400000002</c:v>
                      </c:pt>
                      <c:pt idx="354">
                        <c:v>2.7512751599999996</c:v>
                      </c:pt>
                      <c:pt idx="355">
                        <c:v>2.7611854500000002</c:v>
                      </c:pt>
                      <c:pt idx="356">
                        <c:v>2.7824105000000001</c:v>
                      </c:pt>
                      <c:pt idx="357">
                        <c:v>2.76402093</c:v>
                      </c:pt>
                      <c:pt idx="358">
                        <c:v>2.7569518799999999</c:v>
                      </c:pt>
                      <c:pt idx="359">
                        <c:v>2.7649684300000001</c:v>
                      </c:pt>
                      <c:pt idx="360">
                        <c:v>2.7758097499999996</c:v>
                      </c:pt>
                      <c:pt idx="361">
                        <c:v>2.7696842099999999</c:v>
                      </c:pt>
                      <c:pt idx="362">
                        <c:v>2.75036937</c:v>
                      </c:pt>
                      <c:pt idx="363">
                        <c:v>2.7753382200000001</c:v>
                      </c:pt>
                      <c:pt idx="364">
                        <c:v>2.7739543999999996</c:v>
                      </c:pt>
                      <c:pt idx="365">
                        <c:v>2.7640069</c:v>
                      </c:pt>
                      <c:pt idx="366">
                        <c:v>2.7616834699999999</c:v>
                      </c:pt>
                      <c:pt idx="367">
                        <c:v>2.7875742299999997</c:v>
                      </c:pt>
                      <c:pt idx="368">
                        <c:v>2.78333539</c:v>
                      </c:pt>
                      <c:pt idx="369">
                        <c:v>2.7489823099999997</c:v>
                      </c:pt>
                      <c:pt idx="370">
                        <c:v>2.7673339499999998</c:v>
                      </c:pt>
                      <c:pt idx="371">
                        <c:v>2.7885015599999998</c:v>
                      </c:pt>
                      <c:pt idx="372">
                        <c:v>2.7757991299999998</c:v>
                      </c:pt>
                      <c:pt idx="373">
                        <c:v>2.7668627400000001</c:v>
                      </c:pt>
                      <c:pt idx="374">
                        <c:v>2.76921295</c:v>
                      </c:pt>
                      <c:pt idx="375">
                        <c:v>2.7941258000000002</c:v>
                      </c:pt>
                      <c:pt idx="376">
                        <c:v>2.7767599999999999</c:v>
                      </c:pt>
                      <c:pt idx="377">
                        <c:v>2.7677993499999998</c:v>
                      </c:pt>
                      <c:pt idx="378">
                        <c:v>2.7814527999999998</c:v>
                      </c:pt>
                      <c:pt idx="379">
                        <c:v>2.784678</c:v>
                      </c:pt>
                      <c:pt idx="380">
                        <c:v>2.7795366500000003</c:v>
                      </c:pt>
                      <c:pt idx="381">
                        <c:v>2.7640361699999998</c:v>
                      </c:pt>
                      <c:pt idx="382">
                        <c:v>2.7889191000000002</c:v>
                      </c:pt>
                      <c:pt idx="383">
                        <c:v>2.7903216399999997</c:v>
                      </c:pt>
                      <c:pt idx="384">
                        <c:v>2.76825579</c:v>
                      </c:pt>
                      <c:pt idx="385">
                        <c:v>2.7734152500000002</c:v>
                      </c:pt>
                      <c:pt idx="386">
                        <c:v>2.7964022000000002</c:v>
                      </c:pt>
                      <c:pt idx="387">
                        <c:v>2.7931107100000001</c:v>
                      </c:pt>
                      <c:pt idx="388">
                        <c:v>2.7673360000000002</c:v>
                      </c:pt>
                      <c:pt idx="389">
                        <c:v>2.7855927</c:v>
                      </c:pt>
                      <c:pt idx="390">
                        <c:v>2.8020268800000001</c:v>
                      </c:pt>
                      <c:pt idx="391">
                        <c:v>2.784672</c:v>
                      </c:pt>
                      <c:pt idx="392">
                        <c:v>2.7776347200000004</c:v>
                      </c:pt>
                      <c:pt idx="393">
                        <c:v>2.7818470400000002</c:v>
                      </c:pt>
                      <c:pt idx="394">
                        <c:v>2.8057073400000001</c:v>
                      </c:pt>
                      <c:pt idx="395">
                        <c:v>2.7921109999999998</c:v>
                      </c:pt>
                      <c:pt idx="396">
                        <c:v>2.7775823499999999</c:v>
                      </c:pt>
                      <c:pt idx="397">
                        <c:v>2.7967771799999999</c:v>
                      </c:pt>
                      <c:pt idx="398">
                        <c:v>2.7962994200000004</c:v>
                      </c:pt>
                      <c:pt idx="399">
                        <c:v>2.7930127300000001</c:v>
                      </c:pt>
                      <c:pt idx="400">
                        <c:v>2.77755705</c:v>
                      </c:pt>
                      <c:pt idx="401">
                        <c:v>2.8060980200000003</c:v>
                      </c:pt>
                      <c:pt idx="402">
                        <c:v>2.8046825099999997</c:v>
                      </c:pt>
                      <c:pt idx="403">
                        <c:v>2.7751972200000004</c:v>
                      </c:pt>
                      <c:pt idx="404">
                        <c:v>2.7896908200000006</c:v>
                      </c:pt>
                      <c:pt idx="405">
                        <c:v>2.8069853500000002</c:v>
                      </c:pt>
                      <c:pt idx="406">
                        <c:v>2.8036696400000003</c:v>
                      </c:pt>
                      <c:pt idx="407">
                        <c:v>2.7807494799999999</c:v>
                      </c:pt>
                      <c:pt idx="408">
                        <c:v>2.7952314000000005</c:v>
                      </c:pt>
                      <c:pt idx="409">
                        <c:v>2.8134469999999996</c:v>
                      </c:pt>
                      <c:pt idx="410">
                        <c:v>2.7952091400000003</c:v>
                      </c:pt>
                      <c:pt idx="411">
                        <c:v>2.7937962000000001</c:v>
                      </c:pt>
                      <c:pt idx="412">
                        <c:v>2.8008215400000003</c:v>
                      </c:pt>
                      <c:pt idx="413">
                        <c:v>2.8133887199999998</c:v>
                      </c:pt>
                      <c:pt idx="414">
                        <c:v>2.8017300000000001</c:v>
                      </c:pt>
                      <c:pt idx="415">
                        <c:v>2.7835087499999998</c:v>
                      </c:pt>
                      <c:pt idx="416">
                        <c:v>2.8063715399999998</c:v>
                      </c:pt>
                      <c:pt idx="417">
                        <c:v>2.8058905799999998</c:v>
                      </c:pt>
                      <c:pt idx="418">
                        <c:v>2.8007432699999999</c:v>
                      </c:pt>
                      <c:pt idx="419">
                        <c:v>2.78906579</c:v>
                      </c:pt>
                      <c:pt idx="420">
                        <c:v>2.8193446799999999</c:v>
                      </c:pt>
                      <c:pt idx="421">
                        <c:v>2.8169955999999998</c:v>
                      </c:pt>
                      <c:pt idx="422">
                        <c:v>2.7876011799999998</c:v>
                      </c:pt>
                      <c:pt idx="423">
                        <c:v>2.8057721400000002</c:v>
                      </c:pt>
                      <c:pt idx="424">
                        <c:v>2.8267336000000003</c:v>
                      </c:pt>
                      <c:pt idx="425">
                        <c:v>2.8150627999999998</c:v>
                      </c:pt>
                      <c:pt idx="426">
                        <c:v>2.79780396</c:v>
                      </c:pt>
                      <c:pt idx="427">
                        <c:v>2.8057100200000002</c:v>
                      </c:pt>
                      <c:pt idx="428">
                        <c:v>2.8275881000000003</c:v>
                      </c:pt>
                      <c:pt idx="429">
                        <c:v>2.8103354999999999</c:v>
                      </c:pt>
                      <c:pt idx="430">
                        <c:v>2.8061274200000001</c:v>
                      </c:pt>
                      <c:pt idx="431">
                        <c:v>2.8112324200000001</c:v>
                      </c:pt>
                      <c:pt idx="432">
                        <c:v>2.8181975399999999</c:v>
                      </c:pt>
                      <c:pt idx="433">
                        <c:v>2.81305892</c:v>
                      </c:pt>
                      <c:pt idx="434">
                        <c:v>2.7995456000000001</c:v>
                      </c:pt>
                      <c:pt idx="435">
                        <c:v>2.8241889000000002</c:v>
                      </c:pt>
                      <c:pt idx="436">
                        <c:v>2.82181221</c:v>
                      </c:pt>
                      <c:pt idx="437">
                        <c:v>2.8027227299999997</c:v>
                      </c:pt>
                      <c:pt idx="438">
                        <c:v>2.7994805999999999</c:v>
                      </c:pt>
                      <c:pt idx="439">
                        <c:v>2.8268960000000001</c:v>
                      </c:pt>
                      <c:pt idx="440">
                        <c:v>2.8254798600000002</c:v>
                      </c:pt>
                      <c:pt idx="441">
                        <c:v>2.7961766400000001</c:v>
                      </c:pt>
                      <c:pt idx="442">
                        <c:v>2.8114954999999999</c:v>
                      </c:pt>
                      <c:pt idx="443">
                        <c:v>2.8295966999999997</c:v>
                      </c:pt>
                      <c:pt idx="444">
                        <c:v>2.8170312000000002</c:v>
                      </c:pt>
                      <c:pt idx="445">
                        <c:v>2.8072566799999996</c:v>
                      </c:pt>
                      <c:pt idx="446">
                        <c:v>2.8142033999999998</c:v>
                      </c:pt>
                      <c:pt idx="447">
                        <c:v>2.83507686</c:v>
                      </c:pt>
                      <c:pt idx="448">
                        <c:v>2.8188045600000002</c:v>
                      </c:pt>
                      <c:pt idx="449">
                        <c:v>2.8108924000000002</c:v>
                      </c:pt>
                      <c:pt idx="450">
                        <c:v>2.8234018799999996</c:v>
                      </c:pt>
                      <c:pt idx="451">
                        <c:v>2.8256686499999999</c:v>
                      </c:pt>
                      <c:pt idx="452">
                        <c:v>2.8233258300000004</c:v>
                      </c:pt>
                      <c:pt idx="453">
                        <c:v>2.8061715</c:v>
                      </c:pt>
                      <c:pt idx="454">
                        <c:v>2.83073</c:v>
                      </c:pt>
                      <c:pt idx="455">
                        <c:v>2.8293143400000003</c:v>
                      </c:pt>
                      <c:pt idx="456">
                        <c:v>2.8056466799999997</c:v>
                      </c:pt>
                      <c:pt idx="457">
                        <c:v>2.8190678199999999</c:v>
                      </c:pt>
                      <c:pt idx="458">
                        <c:v>2.8389721800000003</c:v>
                      </c:pt>
                      <c:pt idx="459">
                        <c:v>2.8357019999999999</c:v>
                      </c:pt>
                      <c:pt idx="460">
                        <c:v>2.8074162</c:v>
                      </c:pt>
                      <c:pt idx="461">
                        <c:v>2.8217534799999999</c:v>
                      </c:pt>
                      <c:pt idx="462">
                        <c:v>2.8453478400000001</c:v>
                      </c:pt>
                      <c:pt idx="463">
                        <c:v>2.8291132999999999</c:v>
                      </c:pt>
                      <c:pt idx="464">
                        <c:v>2.8258162800000002</c:v>
                      </c:pt>
                      <c:pt idx="465">
                        <c:v>2.8308823399999996</c:v>
                      </c:pt>
                      <c:pt idx="466">
                        <c:v>2.8470533200000001</c:v>
                      </c:pt>
                      <c:pt idx="467">
                        <c:v>2.8345308300000003</c:v>
                      </c:pt>
                      <c:pt idx="468">
                        <c:v>2.8183115000000001</c:v>
                      </c:pt>
                      <c:pt idx="469">
                        <c:v>2.8391012099999999</c:v>
                      </c:pt>
                      <c:pt idx="470">
                        <c:v>2.8376852400000003</c:v>
                      </c:pt>
                      <c:pt idx="471">
                        <c:v>2.8344200499999999</c:v>
                      </c:pt>
                      <c:pt idx="472">
                        <c:v>2.8191358900000001</c:v>
                      </c:pt>
                      <c:pt idx="473">
                        <c:v>2.8454571</c:v>
                      </c:pt>
                      <c:pt idx="474">
                        <c:v>2.8431468</c:v>
                      </c:pt>
                      <c:pt idx="475">
                        <c:v>2.8167482399999999</c:v>
                      </c:pt>
                      <c:pt idx="476">
                        <c:v>2.8310747200000002</c:v>
                      </c:pt>
                      <c:pt idx="477">
                        <c:v>2.8490608800000001</c:v>
                      </c:pt>
                      <c:pt idx="478">
                        <c:v>2.8457964599999999</c:v>
                      </c:pt>
                      <c:pt idx="479">
                        <c:v>2.82403242</c:v>
                      </c:pt>
                      <c:pt idx="480">
                        <c:v>2.83646976</c:v>
                      </c:pt>
                      <c:pt idx="481">
                        <c:v>2.8590574900000001</c:v>
                      </c:pt>
                      <c:pt idx="482">
                        <c:v>2.8373327399999999</c:v>
                      </c:pt>
                      <c:pt idx="483">
                        <c:v>2.8349951999999998</c:v>
                      </c:pt>
                      <c:pt idx="484">
                        <c:v>2.8381944400000001</c:v>
                      </c:pt>
                      <c:pt idx="485">
                        <c:v>2.8561528799999998</c:v>
                      </c:pt>
                      <c:pt idx="486">
                        <c:v>2.8482785600000002</c:v>
                      </c:pt>
                      <c:pt idx="487">
                        <c:v>2.8311846999999997</c:v>
                      </c:pt>
                      <c:pt idx="488">
                        <c:v>2.8555888500000002</c:v>
                      </c:pt>
                      <c:pt idx="489">
                        <c:v>2.8560152199999997</c:v>
                      </c:pt>
                      <c:pt idx="490">
                        <c:v>2.84630224</c:v>
                      </c:pt>
                      <c:pt idx="491">
                        <c:v>2.8393263599999998</c:v>
                      </c:pt>
                      <c:pt idx="492">
                        <c:v>2.8646326000000002</c:v>
                      </c:pt>
                      <c:pt idx="493">
                        <c:v>2.8613714400000001</c:v>
                      </c:pt>
                      <c:pt idx="494">
                        <c:v>2.8295577600000001</c:v>
                      </c:pt>
                      <c:pt idx="495">
                        <c:v>2.8474846399999998</c:v>
                      </c:pt>
                      <c:pt idx="496">
                        <c:v>2.8635636</c:v>
                      </c:pt>
                      <c:pt idx="497">
                        <c:v>2.8520187999999997</c:v>
                      </c:pt>
                      <c:pt idx="498">
                        <c:v>2.8386369600000001</c:v>
                      </c:pt>
                      <c:pt idx="499">
                        <c:v>2.8473463199999998</c:v>
                      </c:pt>
                      <c:pt idx="500">
                        <c:v>2.8652536799999999</c:v>
                      </c:pt>
                      <c:pt idx="501">
                        <c:v>2.8481961600000001</c:v>
                      </c:pt>
                      <c:pt idx="502">
                        <c:v>2.8449413999999997</c:v>
                      </c:pt>
                      <c:pt idx="503">
                        <c:v>2.8536739500000001</c:v>
                      </c:pt>
                      <c:pt idx="504">
                        <c:v>2.8577438399999999</c:v>
                      </c:pt>
                      <c:pt idx="505">
                        <c:v>2.85360032</c:v>
                      </c:pt>
                      <c:pt idx="506">
                        <c:v>2.83377028</c:v>
                      </c:pt>
                      <c:pt idx="507">
                        <c:v>2.8608470000000001</c:v>
                      </c:pt>
                      <c:pt idx="508">
                        <c:v>2.8621866000000002</c:v>
                      </c:pt>
                      <c:pt idx="509">
                        <c:v>2.8442332800000001</c:v>
                      </c:pt>
                      <c:pt idx="510">
                        <c:v>2.8483305200000002</c:v>
                      </c:pt>
                      <c:pt idx="511">
                        <c:v>2.8689566400000004</c:v>
                      </c:pt>
                      <c:pt idx="512">
                        <c:v>2.8684568000000001</c:v>
                      </c:pt>
                      <c:pt idx="513">
                        <c:v>2.83857968</c:v>
                      </c:pt>
                      <c:pt idx="514">
                        <c:v>2.8536889200000002</c:v>
                      </c:pt>
                      <c:pt idx="515">
                        <c:v>2.8742990399999999</c:v>
                      </c:pt>
                      <c:pt idx="516">
                        <c:v>2.8591169600000002</c:v>
                      </c:pt>
                      <c:pt idx="517">
                        <c:v>2.8531139999999997</c:v>
                      </c:pt>
                      <c:pt idx="518">
                        <c:v>2.8581198400000001</c:v>
                      </c:pt>
                      <c:pt idx="519">
                        <c:v>2.8759628800000003</c:v>
                      </c:pt>
                      <c:pt idx="520">
                        <c:v>2.8607904</c:v>
                      </c:pt>
                      <c:pt idx="521">
                        <c:v>2.849259</c:v>
                      </c:pt>
                      <c:pt idx="522">
                        <c:v>2.8652603399999999</c:v>
                      </c:pt>
                      <c:pt idx="523">
                        <c:v>2.8693423299999998</c:v>
                      </c:pt>
                      <c:pt idx="524">
                        <c:v>2.8642600200000001</c:v>
                      </c:pt>
                      <c:pt idx="525">
                        <c:v>2.8509343199999999</c:v>
                      </c:pt>
                      <c:pt idx="526">
                        <c:v>2.8788308499999999</c:v>
                      </c:pt>
                      <c:pt idx="527">
                        <c:v>2.8755806000000002</c:v>
                      </c:pt>
                      <c:pt idx="528">
                        <c:v>2.8494405600000001</c:v>
                      </c:pt>
                      <c:pt idx="529">
                        <c:v>2.8562976</c:v>
                      </c:pt>
                      <c:pt idx="530">
                        <c:v>2.8777660800000002</c:v>
                      </c:pt>
                      <c:pt idx="531">
                        <c:v>2.8736024000000002</c:v>
                      </c:pt>
                      <c:pt idx="532">
                        <c:v>2.8502250000000005</c:v>
                      </c:pt>
                      <c:pt idx="533">
                        <c:v>2.86527888</c:v>
                      </c:pt>
                      <c:pt idx="534">
                        <c:v>2.88673008</c:v>
                      </c:pt>
                      <c:pt idx="535">
                        <c:v>2.86881787</c:v>
                      </c:pt>
                      <c:pt idx="536">
                        <c:v>2.8655729000000001</c:v>
                      </c:pt>
                      <c:pt idx="537">
                        <c:v>2.8705566000000005</c:v>
                      </c:pt>
                      <c:pt idx="538">
                        <c:v>2.8865067399999997</c:v>
                      </c:pt>
                      <c:pt idx="539">
                        <c:v>2.8732072799999999</c:v>
                      </c:pt>
                      <c:pt idx="540">
                        <c:v>2.8580848800000003</c:v>
                      </c:pt>
                      <c:pt idx="541">
                        <c:v>2.8813366999999999</c:v>
                      </c:pt>
                      <c:pt idx="542">
                        <c:v>2.8799186700000003</c:v>
                      </c:pt>
                      <c:pt idx="543">
                        <c:v>2.8748480400000003</c:v>
                      </c:pt>
                      <c:pt idx="544">
                        <c:v>2.8615613799999999</c:v>
                      </c:pt>
                      <c:pt idx="545">
                        <c:v>2.8847956000000003</c:v>
                      </c:pt>
                      <c:pt idx="546">
                        <c:v>2.8861154999999998</c:v>
                      </c:pt>
                      <c:pt idx="547">
                        <c:v>2.85549411</c:v>
                      </c:pt>
                      <c:pt idx="548">
                        <c:v>2.8750354199999997</c:v>
                      </c:pt>
                      <c:pt idx="549">
                        <c:v>2.8936887200000005</c:v>
                      </c:pt>
                      <c:pt idx="550">
                        <c:v>2.8858844000000001</c:v>
                      </c:pt>
                      <c:pt idx="551">
                        <c:v>2.86531548</c:v>
                      </c:pt>
                      <c:pt idx="552">
                        <c:v>2.8730187799999998</c:v>
                      </c:pt>
                      <c:pt idx="553">
                        <c:v>2.8971601399999996</c:v>
                      </c:pt>
                      <c:pt idx="554">
                        <c:v>2.8802452000000001</c:v>
                      </c:pt>
                      <c:pt idx="555">
                        <c:v>2.8769741</c:v>
                      </c:pt>
                      <c:pt idx="556">
                        <c:v>2.8792340000000003</c:v>
                      </c:pt>
                      <c:pt idx="557">
                        <c:v>2.8923614999999998</c:v>
                      </c:pt>
                      <c:pt idx="558">
                        <c:v>2.8845986099999998</c:v>
                      </c:pt>
                      <c:pt idx="559">
                        <c:v>2.8686105</c:v>
                      </c:pt>
                      <c:pt idx="560">
                        <c:v>2.8945112900000001</c:v>
                      </c:pt>
                      <c:pt idx="561">
                        <c:v>2.8912716000000001</c:v>
                      </c:pt>
                      <c:pt idx="562">
                        <c:v>2.8816298799999998</c:v>
                      </c:pt>
                      <c:pt idx="563">
                        <c:v>2.8756632000000004</c:v>
                      </c:pt>
                      <c:pt idx="564">
                        <c:v>2.90154354</c:v>
                      </c:pt>
                      <c:pt idx="565">
                        <c:v>2.9001236000000001</c:v>
                      </c:pt>
                      <c:pt idx="566">
                        <c:v>2.8695987000000001</c:v>
                      </c:pt>
                      <c:pt idx="567">
                        <c:v>2.8872497500000001</c:v>
                      </c:pt>
                      <c:pt idx="568">
                        <c:v>2.9031394600000002</c:v>
                      </c:pt>
                      <c:pt idx="569">
                        <c:v>2.88990174</c:v>
                      </c:pt>
                      <c:pt idx="570">
                        <c:v>2.8793952000000003</c:v>
                      </c:pt>
                      <c:pt idx="571">
                        <c:v>2.88797572</c:v>
                      </c:pt>
                      <c:pt idx="572">
                        <c:v>2.9092731599999997</c:v>
                      </c:pt>
                      <c:pt idx="573">
                        <c:v>2.8915008599999998</c:v>
                      </c:pt>
                      <c:pt idx="574">
                        <c:v>2.8800924600000002</c:v>
                      </c:pt>
                      <c:pt idx="575">
                        <c:v>2.8904822999999999</c:v>
                      </c:pt>
                      <c:pt idx="576">
                        <c:v>2.89814448</c:v>
                      </c:pt>
                      <c:pt idx="577">
                        <c:v>2.8958181999999999</c:v>
                      </c:pt>
                      <c:pt idx="578">
                        <c:v>2.8789389200000004</c:v>
                      </c:pt>
                      <c:pt idx="579">
                        <c:v>2.9047474499999999</c:v>
                      </c:pt>
                      <c:pt idx="580">
                        <c:v>2.9051425799999997</c:v>
                      </c:pt>
                      <c:pt idx="581">
                        <c:v>2.8864876599999998</c:v>
                      </c:pt>
                      <c:pt idx="582">
                        <c:v>2.8886994500000003</c:v>
                      </c:pt>
                      <c:pt idx="583">
                        <c:v>2.9117669099999999</c:v>
                      </c:pt>
                      <c:pt idx="584">
                        <c:v>2.9112531499999998</c:v>
                      </c:pt>
                      <c:pt idx="585">
                        <c:v>2.8826382000000002</c:v>
                      </c:pt>
                      <c:pt idx="586">
                        <c:v>2.8966306799999999</c:v>
                      </c:pt>
                      <c:pt idx="587">
                        <c:v>2.9151488900000002</c:v>
                      </c:pt>
                      <c:pt idx="588">
                        <c:v>2.89832599</c:v>
                      </c:pt>
                      <c:pt idx="589">
                        <c:v>2.8950966000000005</c:v>
                      </c:pt>
                      <c:pt idx="590">
                        <c:v>2.8946171999999999</c:v>
                      </c:pt>
                      <c:pt idx="591">
                        <c:v>2.91402772</c:v>
                      </c:pt>
                      <c:pt idx="592">
                        <c:v>2.89899474</c:v>
                      </c:pt>
                      <c:pt idx="593">
                        <c:v>2.8903355300000002</c:v>
                      </c:pt>
                      <c:pt idx="594">
                        <c:v>2.9097357499999998</c:v>
                      </c:pt>
                      <c:pt idx="595">
                        <c:v>2.9101262399999999</c:v>
                      </c:pt>
                      <c:pt idx="596">
                        <c:v>2.9050880299999999</c:v>
                      </c:pt>
                      <c:pt idx="597">
                        <c:v>2.8891965800000001</c:v>
                      </c:pt>
                      <c:pt idx="598">
                        <c:v>2.9131046100000004</c:v>
                      </c:pt>
                      <c:pt idx="599">
                        <c:v>2.9162062500000001</c:v>
                      </c:pt>
                      <c:pt idx="600">
                        <c:v>2.8912798200000003</c:v>
                      </c:pt>
                      <c:pt idx="601">
                        <c:v>2.90523102</c:v>
                      </c:pt>
                      <c:pt idx="602">
                        <c:v>2.9218884099999998</c:v>
                      </c:pt>
                      <c:pt idx="603">
                        <c:v>2.91775669</c:v>
                      </c:pt>
                      <c:pt idx="604">
                        <c:v>2.89555725</c:v>
                      </c:pt>
                      <c:pt idx="605">
                        <c:v>2.9094648799999998</c:v>
                      </c:pt>
                      <c:pt idx="606">
                        <c:v>2.9288181600000001</c:v>
                      </c:pt>
                      <c:pt idx="607">
                        <c:v>2.9111430400000002</c:v>
                      </c:pt>
                      <c:pt idx="608">
                        <c:v>2.9079188</c:v>
                      </c:pt>
                      <c:pt idx="609">
                        <c:v>2.9119166399999998</c:v>
                      </c:pt>
                      <c:pt idx="610">
                        <c:v>2.9249376799999998</c:v>
                      </c:pt>
                      <c:pt idx="611">
                        <c:v>2.9126889600000001</c:v>
                      </c:pt>
                      <c:pt idx="612">
                        <c:v>2.8986400799999998</c:v>
                      </c:pt>
                      <c:pt idx="613">
                        <c:v>2.9206760000000003</c:v>
                      </c:pt>
                      <c:pt idx="614">
                        <c:v>2.9192560799999998</c:v>
                      </c:pt>
                      <c:pt idx="615">
                        <c:v>2.9133280799999999</c:v>
                      </c:pt>
                      <c:pt idx="616">
                        <c:v>2.9037959199999999</c:v>
                      </c:pt>
                      <c:pt idx="617">
                        <c:v>2.9303213599999998</c:v>
                      </c:pt>
                      <c:pt idx="618">
                        <c:v>2.9261963999999998</c:v>
                      </c:pt>
                      <c:pt idx="619">
                        <c:v>2.8959425599999999</c:v>
                      </c:pt>
                      <c:pt idx="620">
                        <c:v>2.9116118400000004</c:v>
                      </c:pt>
                      <c:pt idx="621">
                        <c:v>2.9282407199999998</c:v>
                      </c:pt>
                      <c:pt idx="622">
                        <c:v>2.9231852999999997</c:v>
                      </c:pt>
                      <c:pt idx="623">
                        <c:v>2.9082919999999999</c:v>
                      </c:pt>
                      <c:pt idx="624">
                        <c:v>2.9167452000000003</c:v>
                      </c:pt>
                      <c:pt idx="625">
                        <c:v>2.9387612000000001</c:v>
                      </c:pt>
                      <c:pt idx="626">
                        <c:v>2.9123676400000003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3"/>
                <c:order val="3"/>
                <c:tx>
                  <c:v>161.6 C - Test 1</c:v>
                </c:tx>
                <c:spPr>
                  <a:ln w="19050" cap="rnd">
                    <a:solidFill>
                      <a:schemeClr val="accent4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CHS_15Nov2015!$G$27:$G$654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</c:v>
                      </c:pt>
                      <c:pt idx="1">
                        <c:v>3.0000450008974694E-3</c:v>
                      </c:pt>
                      <c:pt idx="2">
                        <c:v>1.8001620194422044E-2</c:v>
                      </c:pt>
                      <c:pt idx="3">
                        <c:v>3.4005781310468206E-2</c:v>
                      </c:pt>
                      <c:pt idx="4">
                        <c:v>5.0012504168224288E-2</c:v>
                      </c:pt>
                      <c:pt idx="5">
                        <c:v>6.6021789587945579E-2</c:v>
                      </c:pt>
                      <c:pt idx="6">
                        <c:v>8.10328227254664E-2</c:v>
                      </c:pt>
                      <c:pt idx="7">
                        <c:v>9.7047075444585476E-2</c:v>
                      </c:pt>
                      <c:pt idx="8">
                        <c:v>0.11206276687030758</c:v>
                      </c:pt>
                      <c:pt idx="9">
                        <c:v>0.12908327662560359</c:v>
                      </c:pt>
                      <c:pt idx="10">
                        <c:v>0.14510522673146947</c:v>
                      </c:pt>
                      <c:pt idx="11">
                        <c:v>0.16012813669738793</c:v>
                      </c:pt>
                      <c:pt idx="12">
                        <c:v>0.17615506196608144</c:v>
                      </c:pt>
                      <c:pt idx="13">
                        <c:v>0.19318648498264049</c:v>
                      </c:pt>
                      <c:pt idx="14">
                        <c:v>0.20821662043245384</c:v>
                      </c:pt>
                      <c:pt idx="15">
                        <c:v>0.22425125527800638</c:v>
                      </c:pt>
                      <c:pt idx="16">
                        <c:v>0.24028846163103149</c:v>
                      </c:pt>
                      <c:pt idx="17">
                        <c:v>0.25632824031647955</c:v>
                      </c:pt>
                      <c:pt idx="18">
                        <c:v>0.27237059215966475</c:v>
                      </c:pt>
                      <c:pt idx="19">
                        <c:v>0.28841551798629839</c:v>
                      </c:pt>
                      <c:pt idx="20">
                        <c:v>0.30446301862252284</c:v>
                      </c:pt>
                      <c:pt idx="21">
                        <c:v>0.32151631019990123</c:v>
                      </c:pt>
                      <c:pt idx="22">
                        <c:v>0.33656574763016872</c:v>
                      </c:pt>
                      <c:pt idx="23">
                        <c:v>0.35262097765582012</c:v>
                      </c:pt>
                      <c:pt idx="24">
                        <c:v>0.36968248442897617</c:v>
                      </c:pt>
                      <c:pt idx="25">
                        <c:v>0.38473917288936588</c:v>
                      </c:pt>
                      <c:pt idx="26">
                        <c:v>0.40080213975388218</c:v>
                      </c:pt>
                      <c:pt idx="27">
                        <c:v>0.41686768722197048</c:v>
                      </c:pt>
                      <c:pt idx="28">
                        <c:v>0.43293581612292897</c:v>
                      </c:pt>
                      <c:pt idx="29">
                        <c:v>0.44900652728648927</c:v>
                      </c:pt>
                      <c:pt idx="30">
                        <c:v>0.4650798215427383</c:v>
                      </c:pt>
                      <c:pt idx="31">
                        <c:v>0.48115569972220817</c:v>
                      </c:pt>
                      <c:pt idx="32">
                        <c:v>0.49723416265578674</c:v>
                      </c:pt>
                      <c:pt idx="33">
                        <c:v>0.5133152111748075</c:v>
                      </c:pt>
                      <c:pt idx="34">
                        <c:v>0.52939884611096044</c:v>
                      </c:pt>
                      <c:pt idx="35">
                        <c:v>0.54548506829638133</c:v>
                      </c:pt>
                      <c:pt idx="36">
                        <c:v>0.56157387856357455</c:v>
                      </c:pt>
                      <c:pt idx="37">
                        <c:v>0.57766527774544574</c:v>
                      </c:pt>
                      <c:pt idx="38">
                        <c:v>0.59375926667533674</c:v>
                      </c:pt>
                      <c:pt idx="39">
                        <c:v>0.60985584618694688</c:v>
                      </c:pt>
                      <c:pt idx="40">
                        <c:v>0.6259550171144227</c:v>
                      </c:pt>
                      <c:pt idx="41">
                        <c:v>0.64105034413302719</c:v>
                      </c:pt>
                      <c:pt idx="42">
                        <c:v>0.65816113655543973</c:v>
                      </c:pt>
                      <c:pt idx="43">
                        <c:v>0.6742680867392451</c:v>
                      </c:pt>
                      <c:pt idx="44">
                        <c:v>0.69037763167944577</c:v>
                      </c:pt>
                      <c:pt idx="45">
                        <c:v>0.70648977221217191</c:v>
                      </c:pt>
                      <c:pt idx="46">
                        <c:v>0.72260450917395824</c:v>
                      </c:pt>
                      <c:pt idx="47">
                        <c:v>0.73771443390491298</c:v>
                      </c:pt>
                      <c:pt idx="48">
                        <c:v>0.75484177573296229</c:v>
                      </c:pt>
                      <c:pt idx="49">
                        <c:v>0.77096430700529495</c:v>
                      </c:pt>
                      <c:pt idx="50">
                        <c:v>0.78708943805691867</c:v>
                      </c:pt>
                      <c:pt idx="51">
                        <c:v>0.80321716972642665</c:v>
                      </c:pt>
                      <c:pt idx="52">
                        <c:v>0.81934750285277291</c:v>
                      </c:pt>
                      <c:pt idx="53">
                        <c:v>0.835480438275363</c:v>
                      </c:pt>
                      <c:pt idx="54">
                        <c:v>0.85161597683397416</c:v>
                      </c:pt>
                      <c:pt idx="55">
                        <c:v>0.86674540915610088</c:v>
                      </c:pt>
                      <c:pt idx="56">
                        <c:v>0.88389486672043915</c:v>
                      </c:pt>
                      <c:pt idx="57">
                        <c:v>0.90003821972990461</c:v>
                      </c:pt>
                      <c:pt idx="58">
                        <c:v>0.91517498039111722</c:v>
                      </c:pt>
                      <c:pt idx="59">
                        <c:v>0.931323384257423</c:v>
                      </c:pt>
                      <c:pt idx="60">
                        <c:v>0.94848392112150548</c:v>
                      </c:pt>
                      <c:pt idx="61">
                        <c:v>0.96362801722459246</c:v>
                      </c:pt>
                      <c:pt idx="62">
                        <c:v>0.98079409910856596</c:v>
                      </c:pt>
                      <c:pt idx="63">
                        <c:v>0.99594308945733079</c:v>
                      </c:pt>
                      <c:pt idx="64">
                        <c:v>1.01210454240713</c:v>
                      </c:pt>
                      <c:pt idx="65">
                        <c:v>1.0292789485432283</c:v>
                      </c:pt>
                      <c:pt idx="66">
                        <c:v>1.0444352861948172</c:v>
                      </c:pt>
                      <c:pt idx="67">
                        <c:v>1.0606045787224345</c:v>
                      </c:pt>
                      <c:pt idx="68">
                        <c:v>1.0777873171878412</c:v>
                      </c:pt>
                      <c:pt idx="69">
                        <c:v>1.0929510092726482</c:v>
                      </c:pt>
                      <c:pt idx="70">
                        <c:v>1.1091281489874121</c:v>
                      </c:pt>
                      <c:pt idx="71">
                        <c:v>1.1242965946047512</c:v>
                      </c:pt>
                      <c:pt idx="72">
                        <c:v>1.1414902815298424</c:v>
                      </c:pt>
                      <c:pt idx="73">
                        <c:v>1.1576752760521649</c:v>
                      </c:pt>
                      <c:pt idx="74">
                        <c:v>1.1728510878607539</c:v>
                      </c:pt>
                      <c:pt idx="75">
                        <c:v>1.1900531258387259</c:v>
                      </c:pt>
                      <c:pt idx="76">
                        <c:v>1.2062459828000909</c:v>
                      </c:pt>
                      <c:pt idx="77">
                        <c:v>1.2214291679578448</c:v>
                      </c:pt>
                      <c:pt idx="78">
                        <c:v>1.2376271068055404</c:v>
                      </c:pt>
                      <c:pt idx="79">
                        <c:v>1.254840292147982</c:v>
                      </c:pt>
                      <c:pt idx="80">
                        <c:v>1.2700308578232202</c:v>
                      </c:pt>
                      <c:pt idx="81">
                        <c:v>1.2862366716944063</c:v>
                      </c:pt>
                      <c:pt idx="82">
                        <c:v>1.3014320077684995</c:v>
                      </c:pt>
                      <c:pt idx="83">
                        <c:v>1.3186561804175558</c:v>
                      </c:pt>
                      <c:pt idx="84">
                        <c:v>1.3348698769732155</c:v>
                      </c:pt>
                      <c:pt idx="85">
                        <c:v>1.3510862027947308</c:v>
                      </c:pt>
                      <c:pt idx="86">
                        <c:v>1.3673051587350034</c:v>
                      </c:pt>
                      <c:pt idx="87">
                        <c:v>1.3845406822053095</c:v>
                      </c:pt>
                      <c:pt idx="88">
                        <c:v>1.3997509643853661</c:v>
                      </c:pt>
                      <c:pt idx="89">
                        <c:v>1.4159778158032905</c:v>
                      </c:pt>
                      <c:pt idx="90">
                        <c:v>1.4322073007556413</c:v>
                      </c:pt>
                      <c:pt idx="91">
                        <c:v>1.4484394200973523</c:v>
                      </c:pt>
                      <c:pt idx="92">
                        <c:v>1.4646741746838199</c:v>
                      </c:pt>
                      <c:pt idx="93">
                        <c:v>1.4809115653708227</c:v>
                      </c:pt>
                      <c:pt idx="94">
                        <c:v>1.4971515930145558</c:v>
                      </c:pt>
                      <c:pt idx="95">
                        <c:v>1.5133942584716664</c:v>
                      </c:pt>
                      <c:pt idx="96">
                        <c:v>1.5296395625991737</c:v>
                      </c:pt>
                      <c:pt idx="97">
                        <c:v>1.5458875062545592</c:v>
                      </c:pt>
                      <c:pt idx="98">
                        <c:v>1.5621380902956779</c:v>
                      </c:pt>
                      <c:pt idx="99">
                        <c:v>1.578391315580848</c:v>
                      </c:pt>
                      <c:pt idx="100">
                        <c:v>1.5946471829687614</c:v>
                      </c:pt>
                      <c:pt idx="101">
                        <c:v>1.6109056933185735</c:v>
                      </c:pt>
                      <c:pt idx="102">
                        <c:v>1.6261504478821402</c:v>
                      </c:pt>
                      <c:pt idx="103">
                        <c:v>1.6434306463424773</c:v>
                      </c:pt>
                      <c:pt idx="104">
                        <c:v>1.6586803604398899</c:v>
                      </c:pt>
                      <c:pt idx="105">
                        <c:v>1.6749492858115795</c:v>
                      </c:pt>
                      <c:pt idx="106">
                        <c:v>1.6912208583932633</c:v>
                      </c:pt>
                      <c:pt idx="107">
                        <c:v>1.7074950790465904</c:v>
                      </c:pt>
                      <c:pt idx="108">
                        <c:v>1.723771948633595</c:v>
                      </c:pt>
                      <c:pt idx="109">
                        <c:v>1.7410690259793942</c:v>
                      </c:pt>
                      <c:pt idx="110">
                        <c:v>1.7563336380589174</c:v>
                      </c:pt>
                      <c:pt idx="111">
                        <c:v>1.7736363490297655</c:v>
                      </c:pt>
                      <c:pt idx="112">
                        <c:v>1.7899239887831759</c:v>
                      </c:pt>
                      <c:pt idx="113">
                        <c:v>1.8051960607748607</c:v>
                      </c:pt>
                      <c:pt idx="114">
                        <c:v>1.8225072290673734</c:v>
                      </c:pt>
                      <c:pt idx="115">
                        <c:v>1.8377842783859371</c:v>
                      </c:pt>
                      <c:pt idx="116">
                        <c:v>1.8540823705266121</c:v>
                      </c:pt>
                      <c:pt idx="117">
                        <c:v>1.8703831193783604</c:v>
                      </c:pt>
                      <c:pt idx="118">
                        <c:v>1.8866865258074395</c:v>
                      </c:pt>
                      <c:pt idx="119">
                        <c:v>1.9029925906805647</c:v>
                      </c:pt>
                      <c:pt idx="120">
                        <c:v>1.9203206984435954</c:v>
                      </c:pt>
                      <c:pt idx="121">
                        <c:v>1.9356126992277987</c:v>
                      </c:pt>
                      <c:pt idx="122">
                        <c:v>1.9519267446374138</c:v>
                      </c:pt>
                      <c:pt idx="123">
                        <c:v>1.9692633345736046</c:v>
                      </c:pt>
                      <c:pt idx="124">
                        <c:v>1.984562822070616</c:v>
                      </c:pt>
                      <c:pt idx="125">
                        <c:v>2.0008848558322594</c:v>
                      </c:pt>
                      <c:pt idx="126">
                        <c:v>2.0161891823952405</c:v>
                      </c:pt>
                      <c:pt idx="127">
                        <c:v>2.0335369177939415</c:v>
                      </c:pt>
                      <c:pt idx="128">
                        <c:v>2.049866947734603</c:v>
                      </c:pt>
                      <c:pt idx="129">
                        <c:v>2.0651787730872138</c:v>
                      </c:pt>
                      <c:pt idx="130">
                        <c:v>2.0815139713920003</c:v>
                      </c:pt>
                      <c:pt idx="131">
                        <c:v>2.0988730438484517</c:v>
                      </c:pt>
                      <c:pt idx="132">
                        <c:v>2.114192375342796</c:v>
                      </c:pt>
                      <c:pt idx="133">
                        <c:v>2.1305355827336103</c:v>
                      </c:pt>
                      <c:pt idx="134">
                        <c:v>2.1468814615653193</c:v>
                      </c:pt>
                      <c:pt idx="135">
                        <c:v>2.1632300127113839</c:v>
                      </c:pt>
                      <c:pt idx="136">
                        <c:v>2.1795812370457393</c:v>
                      </c:pt>
                      <c:pt idx="137">
                        <c:v>2.1959351354427032</c:v>
                      </c:pt>
                      <c:pt idx="138">
                        <c:v>2.212291708777069</c:v>
                      </c:pt>
                      <c:pt idx="139">
                        <c:v>2.228650957924013</c:v>
                      </c:pt>
                      <c:pt idx="140">
                        <c:v>2.2450128837591872</c:v>
                      </c:pt>
                      <c:pt idx="141">
                        <c:v>2.2613774871586383</c:v>
                      </c:pt>
                      <c:pt idx="142">
                        <c:v>2.2777447689988448</c:v>
                      </c:pt>
                      <c:pt idx="143">
                        <c:v>2.2941147301567479</c:v>
                      </c:pt>
                      <c:pt idx="144">
                        <c:v>2.3104873715096765</c:v>
                      </c:pt>
                      <c:pt idx="145">
                        <c:v>2.3268626939354329</c:v>
                      </c:pt>
                      <c:pt idx="146">
                        <c:v>2.3432406983122083</c:v>
                      </c:pt>
                      <c:pt idx="147">
                        <c:v>2.3596213855186683</c:v>
                      </c:pt>
                      <c:pt idx="148">
                        <c:v>2.374980717110752</c:v>
                      </c:pt>
                      <c:pt idx="149">
                        <c:v>2.3913666048016777</c:v>
                      </c:pt>
                      <c:pt idx="150">
                        <c:v>2.4087795529089981</c:v>
                      </c:pt>
                      <c:pt idx="151">
                        <c:v>2.4241464373034312</c:v>
                      </c:pt>
                      <c:pt idx="152">
                        <c:v>2.4405403838753839</c:v>
                      </c:pt>
                      <c:pt idx="153">
                        <c:v>2.4559121500703438</c:v>
                      </c:pt>
                      <c:pt idx="154">
                        <c:v>2.4733363420675261</c:v>
                      </c:pt>
                      <c:pt idx="155">
                        <c:v>2.4897383554514407</c:v>
                      </c:pt>
                      <c:pt idx="156">
                        <c:v>2.5071684429023309</c:v>
                      </c:pt>
                      <c:pt idx="157">
                        <c:v>2.522550455207504</c:v>
                      </c:pt>
                      <c:pt idx="158">
                        <c:v>2.5389605433459956</c:v>
                      </c:pt>
                      <c:pt idx="159">
                        <c:v>2.5553733248363901</c:v>
                      </c:pt>
                      <c:pt idx="160">
                        <c:v>2.5717888005629632</c:v>
                      </c:pt>
                      <c:pt idx="161">
                        <c:v>2.5882069714103819</c:v>
                      </c:pt>
                      <c:pt idx="162">
                        <c:v>2.6046278382637924</c:v>
                      </c:pt>
                      <c:pt idx="163">
                        <c:v>2.6210514020087325</c:v>
                      </c:pt>
                      <c:pt idx="164">
                        <c:v>2.6364509431328504</c:v>
                      </c:pt>
                      <c:pt idx="165">
                        <c:v>2.6528797346268242</c:v>
                      </c:pt>
                      <c:pt idx="166">
                        <c:v>2.6703382834549765</c:v>
                      </c:pt>
                      <c:pt idx="167">
                        <c:v>2.6857454169882642</c:v>
                      </c:pt>
                      <c:pt idx="168">
                        <c:v>2.7021823096307287</c:v>
                      </c:pt>
                      <c:pt idx="169">
                        <c:v>2.7196494688471962</c:v>
                      </c:pt>
                      <c:pt idx="170">
                        <c:v>2.7360919356653128</c:v>
                      </c:pt>
                      <c:pt idx="171">
                        <c:v>2.7525371064752004</c:v>
                      </c:pt>
                      <c:pt idx="172">
                        <c:v>2.768984982166335</c:v>
                      </c:pt>
                      <c:pt idx="173">
                        <c:v>2.7844073229998001</c:v>
                      </c:pt>
                      <c:pt idx="174">
                        <c:v>2.8018888517525897</c:v>
                      </c:pt>
                      <c:pt idx="175">
                        <c:v>2.8173162683594311</c:v>
                      </c:pt>
                      <c:pt idx="176">
                        <c:v>2.833774803175519</c:v>
                      </c:pt>
                      <c:pt idx="177">
                        <c:v>2.8502360472712152</c:v>
                      </c:pt>
                      <c:pt idx="178">
                        <c:v>2.8667000015386055</c:v>
                      </c:pt>
                      <c:pt idx="179">
                        <c:v>2.8841959234896741</c:v>
                      </c:pt>
                      <c:pt idx="180">
                        <c:v>2.9006654703055661</c:v>
                      </c:pt>
                      <c:pt idx="181">
                        <c:v>2.9161081342987383</c:v>
                      </c:pt>
                      <c:pt idx="182">
                        <c:v>2.9336127035508386</c:v>
                      </c:pt>
                      <c:pt idx="183">
                        <c:v>2.9500903917684744</c:v>
                      </c:pt>
                      <c:pt idx="184">
                        <c:v>2.9655406907624924</c:v>
                      </c:pt>
                      <c:pt idx="185">
                        <c:v>2.9830539158676506</c:v>
                      </c:pt>
                      <c:pt idx="186">
                        <c:v>2.998509309057857</c:v>
                      </c:pt>
                      <c:pt idx="187">
                        <c:v>3.0149976950883222</c:v>
                      </c:pt>
                      <c:pt idx="188">
                        <c:v>3.0325195846112574</c:v>
                      </c:pt>
                      <c:pt idx="189">
                        <c:v>3.0479826253974989</c:v>
                      </c:pt>
                      <c:pt idx="190">
                        <c:v>3.0644791714705768</c:v>
                      </c:pt>
                      <c:pt idx="191">
                        <c:v>3.082009733988726</c:v>
                      </c:pt>
                      <c:pt idx="192">
                        <c:v>3.0974804299430527</c:v>
                      </c:pt>
                      <c:pt idx="193">
                        <c:v>3.1139851441395061</c:v>
                      </c:pt>
                      <c:pt idx="194">
                        <c:v>3.1315243882430495</c:v>
                      </c:pt>
                      <c:pt idx="195">
                        <c:v>3.1470027469487967</c:v>
                      </c:pt>
                      <c:pt idx="196">
                        <c:v>3.1635156373613618</c:v>
                      </c:pt>
                      <c:pt idx="197">
                        <c:v>3.1800312549797822</c:v>
                      </c:pt>
                      <c:pt idx="198">
                        <c:v>3.1965496007050258</c:v>
                      </c:pt>
                      <c:pt idx="199">
                        <c:v>3.213070675438507</c:v>
                      </c:pt>
                      <c:pt idx="200">
                        <c:v>3.2295944800821186</c:v>
                      </c:pt>
                      <c:pt idx="201">
                        <c:v>3.2461210155381592</c:v>
                      </c:pt>
                      <c:pt idx="202">
                        <c:v>3.2626502827094166</c:v>
                      </c:pt>
                      <c:pt idx="203">
                        <c:v>3.2791822824990824</c:v>
                      </c:pt>
                      <c:pt idx="204">
                        <c:v>3.2957170158108431</c:v>
                      </c:pt>
                      <c:pt idx="205">
                        <c:v>3.3122544835487959</c:v>
                      </c:pt>
                      <c:pt idx="206">
                        <c:v>3.3287946866174907</c:v>
                      </c:pt>
                      <c:pt idx="207">
                        <c:v>3.3453376259219576</c:v>
                      </c:pt>
                      <c:pt idx="208">
                        <c:v>3.3618833023676311</c:v>
                      </c:pt>
                      <c:pt idx="209">
                        <c:v>3.3784317168604407</c:v>
                      </c:pt>
                      <c:pt idx="210">
                        <c:v>3.3949828703067211</c:v>
                      </c:pt>
                      <c:pt idx="211">
                        <c:v>3.410502064995137</c:v>
                      </c:pt>
                      <c:pt idx="212">
                        <c:v>3.4280933976874173</c:v>
                      </c:pt>
                      <c:pt idx="213">
                        <c:v>3.4446527734367973</c:v>
                      </c:pt>
                      <c:pt idx="214">
                        <c:v>3.4601796790074726</c:v>
                      </c:pt>
                      <c:pt idx="215">
                        <c:v>3.4767443693374105</c:v>
                      </c:pt>
                      <c:pt idx="216">
                        <c:v>3.4943473598202996</c:v>
                      </c:pt>
                      <c:pt idx="217">
                        <c:v>3.5109177113567895</c:v>
                      </c:pt>
                      <c:pt idx="218">
                        <c:v>3.5274908091138562</c:v>
                      </c:pt>
                      <c:pt idx="219">
                        <c:v>3.5440666540018948</c:v>
                      </c:pt>
                      <c:pt idx="220">
                        <c:v>3.5596090043473949</c:v>
                      </c:pt>
                      <c:pt idx="221">
                        <c:v>3.5772265888148733</c:v>
                      </c:pt>
                      <c:pt idx="222">
                        <c:v>3.5927740942489592</c:v>
                      </c:pt>
                      <c:pt idx="223">
                        <c:v>3.6093607648238706</c:v>
                      </c:pt>
                      <c:pt idx="224">
                        <c:v>3.6259501870316111</c:v>
                      </c:pt>
                      <c:pt idx="225">
                        <c:v>3.642542361785269</c:v>
                      </c:pt>
                      <c:pt idx="226">
                        <c:v>3.6591372899984349</c:v>
                      </c:pt>
                      <c:pt idx="227">
                        <c:v>3.6767724192214608</c:v>
                      </c:pt>
                      <c:pt idx="228">
                        <c:v>3.6923354104597808</c:v>
                      </c:pt>
                      <c:pt idx="229">
                        <c:v>3.709976395702669</c:v>
                      </c:pt>
                      <c:pt idx="230">
                        <c:v>3.7265825192488791</c:v>
                      </c:pt>
                      <c:pt idx="231">
                        <c:v>3.7421532649633473</c:v>
                      </c:pt>
                      <c:pt idx="232">
                        <c:v>3.7598030415318484</c:v>
                      </c:pt>
                      <c:pt idx="233">
                        <c:v>3.7753789611915916</c:v>
                      </c:pt>
                      <c:pt idx="234">
                        <c:v>3.7930346035133717</c:v>
                      </c:pt>
                      <c:pt idx="235">
                        <c:v>3.8096545266844779</c:v>
                      </c:pt>
                      <c:pt idx="236">
                        <c:v>3.8252382137124652</c:v>
                      </c:pt>
                      <c:pt idx="237">
                        <c:v>3.8429026619781856</c:v>
                      </c:pt>
                      <c:pt idx="238">
                        <c:v>3.8595308759384763</c:v>
                      </c:pt>
                      <c:pt idx="239">
                        <c:v>3.8751223380854056</c:v>
                      </c:pt>
                      <c:pt idx="240">
                        <c:v>3.89279560108357</c:v>
                      </c:pt>
                      <c:pt idx="241">
                        <c:v>3.909432114108824</c:v>
                      </c:pt>
                      <c:pt idx="242">
                        <c:v>3.9260713953302604</c:v>
                      </c:pt>
                      <c:pt idx="243">
                        <c:v>3.942713445669273</c:v>
                      </c:pt>
                      <c:pt idx="244">
                        <c:v>3.9583178836030743</c:v>
                      </c:pt>
                      <c:pt idx="245">
                        <c:v>3.9749653017310149</c:v>
                      </c:pt>
                      <c:pt idx="246">
                        <c:v>3.9926562206122598</c:v>
                      </c:pt>
                      <c:pt idx="247">
                        <c:v>4.0082684543903442</c:v>
                      </c:pt>
                      <c:pt idx="248">
                        <c:v>4.0249241907685365</c:v>
                      </c:pt>
                      <c:pt idx="249">
                        <c:v>4.0426239508268225</c:v>
                      </c:pt>
                      <c:pt idx="250">
                        <c:v>4.058243988242535</c:v>
                      </c:pt>
                      <c:pt idx="251">
                        <c:v>4.0749080511879399</c:v>
                      </c:pt>
                      <c:pt idx="252">
                        <c:v>4.092616661264584</c:v>
                      </c:pt>
                      <c:pt idx="253">
                        <c:v>4.1092864535558933</c:v>
                      </c:pt>
                      <c:pt idx="254">
                        <c:v>4.1259590251302711</c:v>
                      </c:pt>
                      <c:pt idx="255">
                        <c:v>4.1415920859590818</c:v>
                      </c:pt>
                      <c:pt idx="256">
                        <c:v>4.1582700450325083</c:v>
                      </c:pt>
                      <c:pt idx="257">
                        <c:v>4.1759934248231652</c:v>
                      </c:pt>
                      <c:pt idx="258">
                        <c:v>4.1916343101291549</c:v>
                      </c:pt>
                      <c:pt idx="259">
                        <c:v>4.2093636047061089</c:v>
                      </c:pt>
                      <c:pt idx="260">
                        <c:v>4.2260528714601833</c:v>
                      </c:pt>
                      <c:pt idx="261">
                        <c:v>4.2427449239954509</c:v>
                      </c:pt>
                      <c:pt idx="262">
                        <c:v>4.2594397632420495</c:v>
                      </c:pt>
                      <c:pt idx="263">
                        <c:v>4.2761373901306348</c:v>
                      </c:pt>
                      <c:pt idx="264">
                        <c:v>4.2928378055922769</c:v>
                      </c:pt>
                      <c:pt idx="265">
                        <c:v>4.3095410105585623</c:v>
                      </c:pt>
                      <c:pt idx="266">
                        <c:v>4.3262470059615072</c:v>
                      </c:pt>
                      <c:pt idx="267">
                        <c:v>4.3429557927335978</c:v>
                      </c:pt>
                      <c:pt idx="268">
                        <c:v>4.35966737180782</c:v>
                      </c:pt>
                      <c:pt idx="269">
                        <c:v>4.3763817441175821</c:v>
                      </c:pt>
                      <c:pt idx="270">
                        <c:v>4.3930989105968079</c:v>
                      </c:pt>
                      <c:pt idx="271">
                        <c:v>4.4098188721798417</c:v>
                      </c:pt>
                      <c:pt idx="272">
                        <c:v>4.4254963755173025</c:v>
                      </c:pt>
                      <c:pt idx="273">
                        <c:v>4.4432671843972074</c:v>
                      </c:pt>
                      <c:pt idx="274">
                        <c:v>4.4599955369025972</c:v>
                      </c:pt>
                      <c:pt idx="275">
                        <c:v>4.4756809092793519</c:v>
                      </c:pt>
                      <c:pt idx="276">
                        <c:v>4.4934606393880525</c:v>
                      </c:pt>
                      <c:pt idx="277">
                        <c:v>4.5091512621810592</c:v>
                      </c:pt>
                      <c:pt idx="278">
                        <c:v>4.5258906405614887</c:v>
                      </c:pt>
                      <c:pt idx="279">
                        <c:v>4.5436793008606831</c:v>
                      </c:pt>
                      <c:pt idx="280">
                        <c:v>4.5593778058719634</c:v>
                      </c:pt>
                      <c:pt idx="281">
                        <c:v>4.5761255946796284</c:v>
                      </c:pt>
                      <c:pt idx="282">
                        <c:v>4.593923194144522</c:v>
                      </c:pt>
                      <c:pt idx="283">
                        <c:v>4.6096295892973549</c:v>
                      </c:pt>
                      <c:pt idx="284">
                        <c:v>4.6274331531989583</c:v>
                      </c:pt>
                      <c:pt idx="285">
                        <c:v>4.6441923446071947</c:v>
                      </c:pt>
                      <c:pt idx="286">
                        <c:v>4.6599066378368121</c:v>
                      </c:pt>
                      <c:pt idx="287">
                        <c:v>4.6766712728785444</c:v>
                      </c:pt>
                      <c:pt idx="288">
                        <c:v>4.6944867776546344</c:v>
                      </c:pt>
                      <c:pt idx="289">
                        <c:v>4.7102089769082456</c:v>
                      </c:pt>
                      <c:pt idx="290">
                        <c:v>4.7280304581301644</c:v>
                      </c:pt>
                      <c:pt idx="291">
                        <c:v>4.7437579324874797</c:v>
                      </c:pt>
                      <c:pt idx="292">
                        <c:v>4.7605366319679074</c:v>
                      </c:pt>
                      <c:pt idx="293">
                        <c:v>4.7783670853806459</c:v>
                      </c:pt>
                      <c:pt idx="294">
                        <c:v>4.7941024790339837</c:v>
                      </c:pt>
                      <c:pt idx="295">
                        <c:v>4.8108896285105054</c:v>
                      </c:pt>
                      <c:pt idx="296">
                        <c:v>4.8287290631526778</c:v>
                      </c:pt>
                      <c:pt idx="297">
                        <c:v>4.845522026940337</c:v>
                      </c:pt>
                      <c:pt idx="298">
                        <c:v>4.8623178112379772</c:v>
                      </c:pt>
                      <c:pt idx="299">
                        <c:v>4.8791164169931998</c:v>
                      </c:pt>
                      <c:pt idx="300">
                        <c:v>4.895917845154119</c:v>
                      </c:pt>
                      <c:pt idx="301">
                        <c:v>4.9127220966692793</c:v>
                      </c:pt>
                      <c:pt idx="302">
                        <c:v>4.9284786474878661</c:v>
                      </c:pt>
                      <c:pt idx="303">
                        <c:v>4.9463390735590353</c:v>
                      </c:pt>
                      <c:pt idx="304">
                        <c:v>4.9631518008331605</c:v>
                      </c:pt>
                      <c:pt idx="305">
                        <c:v>4.978916300264129</c:v>
                      </c:pt>
                      <c:pt idx="306">
                        <c:v>4.9967857377922993</c:v>
                      </c:pt>
                      <c:pt idx="307">
                        <c:v>5.0136069493797173</c:v>
                      </c:pt>
                      <c:pt idx="308">
                        <c:v>5.0293794054467034</c:v>
                      </c:pt>
                      <c:pt idx="309">
                        <c:v>5.0472578635299046</c:v>
                      </c:pt>
                      <c:pt idx="310">
                        <c:v>5.0640875679979382</c:v>
                      </c:pt>
                      <c:pt idx="311">
                        <c:v>5.0798679887366989</c:v>
                      </c:pt>
                      <c:pt idx="312">
                        <c:v>5.0977554764867463</c:v>
                      </c:pt>
                      <c:pt idx="313">
                        <c:v>5.1135412114770347</c:v>
                      </c:pt>
                      <c:pt idx="314">
                        <c:v>5.1303820758742056</c:v>
                      </c:pt>
                      <c:pt idx="315">
                        <c:v>5.1472257768962315</c:v>
                      </c:pt>
                      <c:pt idx="316">
                        <c:v>5.1640723154988484</c:v>
                      </c:pt>
                      <c:pt idx="317">
                        <c:v>5.1819748729796471</c:v>
                      </c:pt>
                      <c:pt idx="318">
                        <c:v>5.1988272671127724</c:v>
                      </c:pt>
                      <c:pt idx="319">
                        <c:v>5.2146289663550398</c:v>
                      </c:pt>
                      <c:pt idx="320">
                        <c:v>5.2325405778684653</c:v>
                      </c:pt>
                      <c:pt idx="321">
                        <c:v>5.2494014964069393</c:v>
                      </c:pt>
                      <c:pt idx="322">
                        <c:v>5.2652111898899117</c:v>
                      </c:pt>
                      <c:pt idx="323">
                        <c:v>5.2831318645985652</c:v>
                      </c:pt>
                      <c:pt idx="324">
                        <c:v>5.3000013161705333</c:v>
                      </c:pt>
                      <c:pt idx="325">
                        <c:v>5.31687361400662</c:v>
                      </c:pt>
                      <c:pt idx="326">
                        <c:v>5.3337487590674373</c:v>
                      </c:pt>
                      <c:pt idx="327">
                        <c:v>5.3506267523141169</c:v>
                      </c:pt>
                      <c:pt idx="328">
                        <c:v>5.36750759470823</c:v>
                      </c:pt>
                      <c:pt idx="329">
                        <c:v>5.3854466126478702</c:v>
                      </c:pt>
                      <c:pt idx="330">
                        <c:v>5.4012778307876257</c:v>
                      </c:pt>
                      <c:pt idx="331">
                        <c:v>5.4181672263985341</c:v>
                      </c:pt>
                      <c:pt idx="332">
                        <c:v>5.4350594750081331</c:v>
                      </c:pt>
                      <c:pt idx="333">
                        <c:v>5.4519545775804801</c:v>
                      </c:pt>
                      <c:pt idx="334">
                        <c:v>5.468852535080087</c:v>
                      </c:pt>
                      <c:pt idx="335">
                        <c:v>5.4857533484719525</c:v>
                      </c:pt>
                      <c:pt idx="336">
                        <c:v>5.5026570187216013</c:v>
                      </c:pt>
                      <c:pt idx="337">
                        <c:v>5.5195635467950011</c:v>
                      </c:pt>
                      <c:pt idx="338">
                        <c:v>5.5354160132077581</c:v>
                      </c:pt>
                      <c:pt idx="339">
                        <c:v>5.5533851802795162</c:v>
                      </c:pt>
                      <c:pt idx="340">
                        <c:v>5.5703002876250647</c:v>
                      </c:pt>
                      <c:pt idx="341">
                        <c:v>5.5861607997413785</c:v>
                      </c:pt>
                      <c:pt idx="342">
                        <c:v>5.6041390883624853</c:v>
                      </c:pt>
                      <c:pt idx="343">
                        <c:v>5.6210627836917499</c:v>
                      </c:pt>
                      <c:pt idx="344">
                        <c:v>5.6379893436204416</c:v>
                      </c:pt>
                      <c:pt idx="345">
                        <c:v>5.6549187691185043</c:v>
                      </c:pt>
                      <c:pt idx="346">
                        <c:v>5.6707927089049424</c:v>
                      </c:pt>
                      <c:pt idx="347">
                        <c:v>5.6887862207048414</c:v>
                      </c:pt>
                      <c:pt idx="348">
                        <c:v>5.7057242487354216</c:v>
                      </c:pt>
                      <c:pt idx="349">
                        <c:v>5.7226651462199847</c:v>
                      </c:pt>
                      <c:pt idx="350">
                        <c:v>5.7396089141309075</c:v>
                      </c:pt>
                      <c:pt idx="351">
                        <c:v>5.756555553441058</c:v>
                      </c:pt>
                      <c:pt idx="352">
                        <c:v>5.7735050651238371</c:v>
                      </c:pt>
                      <c:pt idx="353">
                        <c:v>5.7904574501530925</c:v>
                      </c:pt>
                      <c:pt idx="354">
                        <c:v>5.8074127095032138</c:v>
                      </c:pt>
                      <c:pt idx="355">
                        <c:v>5.8243708441490405</c:v>
                      </c:pt>
                      <c:pt idx="356">
                        <c:v>5.8413318550659543</c:v>
                      </c:pt>
                      <c:pt idx="357">
                        <c:v>5.8572354159067368</c:v>
                      </c:pt>
                      <c:pt idx="358">
                        <c:v>5.8752625096169133</c:v>
                      </c:pt>
                      <c:pt idx="359">
                        <c:v>5.8922321552041694</c:v>
                      </c:pt>
                      <c:pt idx="360">
                        <c:v>5.909204680968891</c:v>
                      </c:pt>
                      <c:pt idx="361">
                        <c:v>5.9261800878889437</c:v>
                      </c:pt>
                      <c:pt idx="362">
                        <c:v>5.9431583769426473</c:v>
                      </c:pt>
                      <c:pt idx="363">
                        <c:v>5.960139549108864</c:v>
                      </c:pt>
                      <c:pt idx="364">
                        <c:v>5.9771236053669101</c:v>
                      </c:pt>
                      <c:pt idx="365">
                        <c:v>5.9941105466966471</c:v>
                      </c:pt>
                      <c:pt idx="366">
                        <c:v>6.0100384252961732</c:v>
                      </c:pt>
                      <c:pt idx="367">
                        <c:v>6.0280930884929944</c:v>
                      </c:pt>
                      <c:pt idx="368">
                        <c:v>6.0440263811416202</c:v>
                      </c:pt>
                      <c:pt idx="369">
                        <c:v>6.0620871823466063</c:v>
                      </c:pt>
                      <c:pt idx="370">
                        <c:v>6.0790885637497984</c:v>
                      </c:pt>
                      <c:pt idx="371">
                        <c:v>6.0960928361141855</c:v>
                      </c:pt>
                      <c:pt idx="372">
                        <c:v>6.113100000423132</c:v>
                      </c:pt>
                      <c:pt idx="373">
                        <c:v>6.130110057660457</c:v>
                      </c:pt>
                      <c:pt idx="374">
                        <c:v>6.1471230088105298</c:v>
                      </c:pt>
                      <c:pt idx="375">
                        <c:v>6.164138854858173</c:v>
                      </c:pt>
                      <c:pt idx="376">
                        <c:v>6.1811575967887613</c:v>
                      </c:pt>
                      <c:pt idx="377">
                        <c:v>6.1981792355881362</c:v>
                      </c:pt>
                      <c:pt idx="378">
                        <c:v>6.2152037722426421</c:v>
                      </c:pt>
                      <c:pt idx="379">
                        <c:v>6.2322312077391651</c:v>
                      </c:pt>
                      <c:pt idx="380">
                        <c:v>6.249261543065046</c:v>
                      </c:pt>
                      <c:pt idx="381">
                        <c:v>6.2662947792081773</c:v>
                      </c:pt>
                      <c:pt idx="382">
                        <c:v>6.2833309171569107</c:v>
                      </c:pt>
                      <c:pt idx="383">
                        <c:v>6.3003699579001484</c:v>
                      </c:pt>
                      <c:pt idx="384">
                        <c:v>6.3184771203974979</c:v>
                      </c:pt>
                      <c:pt idx="385">
                        <c:v>6.3344567517281387</c:v>
                      </c:pt>
                      <c:pt idx="386">
                        <c:v>6.3515045067931926</c:v>
                      </c:pt>
                      <c:pt idx="387">
                        <c:v>6.3685551686133044</c:v>
                      </c:pt>
                      <c:pt idx="388">
                        <c:v>6.3856087381799114</c:v>
                      </c:pt>
                      <c:pt idx="389">
                        <c:v>6.4026652164849072</c:v>
                      </c:pt>
                      <c:pt idx="390">
                        <c:v>6.4197246045207397</c:v>
                      </c:pt>
                      <c:pt idx="391">
                        <c:v>6.4367869032803213</c:v>
                      </c:pt>
                      <c:pt idx="392">
                        <c:v>6.4549187861127209</c:v>
                      </c:pt>
                      <c:pt idx="393">
                        <c:v>6.4709202369450551</c:v>
                      </c:pt>
                      <c:pt idx="394">
                        <c:v>6.4890583104113011</c:v>
                      </c:pt>
                      <c:pt idx="395">
                        <c:v>6.5061324442072817</c:v>
                      </c:pt>
                      <c:pt idx="396">
                        <c:v>6.5221420927229605</c:v>
                      </c:pt>
                      <c:pt idx="397">
                        <c:v>6.5402894600701407</c:v>
                      </c:pt>
                      <c:pt idx="398">
                        <c:v>6.5563045783760172</c:v>
                      </c:pt>
                      <c:pt idx="399">
                        <c:v>6.5744581469369052</c:v>
                      </c:pt>
                      <c:pt idx="400">
                        <c:v>6.5915468694896857</c:v>
                      </c:pt>
                      <c:pt idx="401">
                        <c:v>6.6075701994924003</c:v>
                      </c:pt>
                      <c:pt idx="402">
                        <c:v>6.6257330778243375</c:v>
                      </c:pt>
                      <c:pt idx="403">
                        <c:v>6.6428305656038882</c:v>
                      </c:pt>
                      <c:pt idx="404">
                        <c:v>6.6588621157287999</c:v>
                      </c:pt>
                      <c:pt idx="405">
                        <c:v>6.6770343133854233</c:v>
                      </c:pt>
                      <c:pt idx="406">
                        <c:v>6.6941405753881495</c:v>
                      </c:pt>
                      <c:pt idx="407">
                        <c:v>6.7112497641335489</c:v>
                      </c:pt>
                      <c:pt idx="408">
                        <c:v>6.7283618806232512</c:v>
                      </c:pt>
                      <c:pt idx="409">
                        <c:v>6.7444071497101064</c:v>
                      </c:pt>
                      <c:pt idx="410">
                        <c:v>6.7625949008448218</c:v>
                      </c:pt>
                      <c:pt idx="411">
                        <c:v>6.7797158065825478</c:v>
                      </c:pt>
                      <c:pt idx="412">
                        <c:v>6.7957693183227086</c:v>
                      </c:pt>
                      <c:pt idx="413">
                        <c:v>6.8139664143304914</c:v>
                      </c:pt>
                      <c:pt idx="414">
                        <c:v>6.8310961183496861</c:v>
                      </c:pt>
                      <c:pt idx="415">
                        <c:v>6.8482287571391911</c:v>
                      </c:pt>
                      <c:pt idx="416">
                        <c:v>6.8653643317048099</c:v>
                      </c:pt>
                      <c:pt idx="417">
                        <c:v>6.8825028430528148</c:v>
                      </c:pt>
                      <c:pt idx="418">
                        <c:v>6.8996442921900449</c:v>
                      </c:pt>
                      <c:pt idx="419">
                        <c:v>6.9167886801238083</c:v>
                      </c:pt>
                      <c:pt idx="420">
                        <c:v>6.9350078134793174</c:v>
                      </c:pt>
                      <c:pt idx="421">
                        <c:v>6.9510862764129131</c:v>
                      </c:pt>
                      <c:pt idx="422">
                        <c:v>6.9693116601344887</c:v>
                      </c:pt>
                      <c:pt idx="423">
                        <c:v>6.9864679972985888</c:v>
                      </c:pt>
                      <c:pt idx="424">
                        <c:v>7.0025547370337433</c:v>
                      </c:pt>
                      <c:pt idx="425">
                        <c:v>7.0197167789298023</c:v>
                      </c:pt>
                      <c:pt idx="426">
                        <c:v>7.0368817666882464</c:v>
                      </c:pt>
                      <c:pt idx="427">
                        <c:v>7.0540497013205874</c:v>
                      </c:pt>
                      <c:pt idx="428">
                        <c:v>7.0712205838388238</c:v>
                      </c:pt>
                      <c:pt idx="429">
                        <c:v>7.0883944152554692</c:v>
                      </c:pt>
                      <c:pt idx="430">
                        <c:v>7.1055711965836039</c:v>
                      </c:pt>
                      <c:pt idx="431">
                        <c:v>7.1238247601056859</c:v>
                      </c:pt>
                      <c:pt idx="432">
                        <c:v>7.1399336130291049</c:v>
                      </c:pt>
                      <c:pt idx="433">
                        <c:v>7.1571192501751852</c:v>
                      </c:pt>
                      <c:pt idx="434">
                        <c:v>7.1753822263390497</c:v>
                      </c:pt>
                      <c:pt idx="435">
                        <c:v>7.1914993873897588</c:v>
                      </c:pt>
                      <c:pt idx="436">
                        <c:v>7.2086938894900827</c:v>
                      </c:pt>
                      <c:pt idx="437">
                        <c:v>7.2258913486078828</c:v>
                      </c:pt>
                      <c:pt idx="438">
                        <c:v>7.2430917657604095</c:v>
                      </c:pt>
                      <c:pt idx="439">
                        <c:v>7.2613704512512536</c:v>
                      </c:pt>
                      <c:pt idx="440">
                        <c:v>7.2775014782411773</c:v>
                      </c:pt>
                      <c:pt idx="441">
                        <c:v>7.294710775606533</c:v>
                      </c:pt>
                      <c:pt idx="442">
                        <c:v>7.3129988996725013</c:v>
                      </c:pt>
                      <c:pt idx="443">
                        <c:v>7.3302143075049839</c:v>
                      </c:pt>
                      <c:pt idx="444">
                        <c:v>7.3474326795504572</c:v>
                      </c:pt>
                      <c:pt idx="445">
                        <c:v>7.3646540168298484</c:v>
                      </c:pt>
                      <c:pt idx="446">
                        <c:v>7.381878320364665</c:v>
                      </c:pt>
                      <c:pt idx="447">
                        <c:v>7.3991055911769035</c:v>
                      </c:pt>
                      <c:pt idx="448">
                        <c:v>7.4152588533633175</c:v>
                      </c:pt>
                      <c:pt idx="449">
                        <c:v>7.433569038724321</c:v>
                      </c:pt>
                      <c:pt idx="450">
                        <c:v>7.4508052175061579</c:v>
                      </c:pt>
                      <c:pt idx="451">
                        <c:v>7.4669668337029513</c:v>
                      </c:pt>
                      <c:pt idx="452">
                        <c:v>7.4852864902067466</c:v>
                      </c:pt>
                      <c:pt idx="453">
                        <c:v>7.502531586175337</c:v>
                      </c:pt>
                      <c:pt idx="454">
                        <c:v>7.5197796565902291</c:v>
                      </c:pt>
                      <c:pt idx="455">
                        <c:v>7.5370307024776597</c:v>
                      </c:pt>
                      <c:pt idx="456">
                        <c:v>7.5542847248644156</c:v>
                      </c:pt>
                      <c:pt idx="457">
                        <c:v>7.5704630750315678</c:v>
                      </c:pt>
                      <c:pt idx="458">
                        <c:v>7.5888017032457027</c:v>
                      </c:pt>
                      <c:pt idx="459">
                        <c:v>7.6049856391063235</c:v>
                      </c:pt>
                      <c:pt idx="460">
                        <c:v>7.6233305999589076</c:v>
                      </c:pt>
                      <c:pt idx="461">
                        <c:v>7.6405995202625769</c:v>
                      </c:pt>
                      <c:pt idx="462">
                        <c:v>7.6578714232374248</c:v>
                      </c:pt>
                      <c:pt idx="463">
                        <c:v>7.6751463099139352</c:v>
                      </c:pt>
                      <c:pt idx="464">
                        <c:v>7.6924241813231706</c:v>
                      </c:pt>
                      <c:pt idx="465">
                        <c:v>7.7097050384966952</c:v>
                      </c:pt>
                      <c:pt idx="466">
                        <c:v>7.7280692219092746</c:v>
                      </c:pt>
                      <c:pt idx="467">
                        <c:v>7.7453562404818408</c:v>
                      </c:pt>
                      <c:pt idx="468">
                        <c:v>7.7615655349267438</c:v>
                      </c:pt>
                      <c:pt idx="469">
                        <c:v>7.7799392454411826</c:v>
                      </c:pt>
                      <c:pt idx="470">
                        <c:v>7.7961541469711806</c:v>
                      </c:pt>
                      <c:pt idx="471">
                        <c:v>7.8145342143804672</c:v>
                      </c:pt>
                      <c:pt idx="472">
                        <c:v>7.8318361879299871</c:v>
                      </c:pt>
                      <c:pt idx="473">
                        <c:v>7.8480595073648729</c:v>
                      </c:pt>
                      <c:pt idx="474">
                        <c:v>7.8664491183682514</c:v>
                      </c:pt>
                      <c:pt idx="475">
                        <c:v>7.8837600773304182</c:v>
                      </c:pt>
                      <c:pt idx="476">
                        <c:v>7.8999918234149753</c:v>
                      </c:pt>
                      <c:pt idx="477">
                        <c:v>7.9183909879283547</c:v>
                      </c:pt>
                      <c:pt idx="478">
                        <c:v>7.9357109416407692</c:v>
                      </c:pt>
                      <c:pt idx="479">
                        <c:v>7.9530338956808233</c:v>
                      </c:pt>
                      <c:pt idx="480">
                        <c:v>7.9703598510881672</c:v>
                      </c:pt>
                      <c:pt idx="481">
                        <c:v>7.9866056610587499</c:v>
                      </c:pt>
                      <c:pt idx="482">
                        <c:v>8.0050207701661513</c:v>
                      </c:pt>
                      <c:pt idx="483">
                        <c:v>8.0223557359188362</c:v>
                      </c:pt>
                      <c:pt idx="484">
                        <c:v>8.0386099959252562</c:v>
                      </c:pt>
                      <c:pt idx="485">
                        <c:v>8.0570346850607493</c:v>
                      </c:pt>
                      <c:pt idx="486">
                        <c:v>8.0743786705352836</c:v>
                      </c:pt>
                      <c:pt idx="487">
                        <c:v>8.090641389372454</c:v>
                      </c:pt>
                      <c:pt idx="488">
                        <c:v>8.1079912050741783</c:v>
                      </c:pt>
                      <c:pt idx="489">
                        <c:v>8.1264286830963339</c:v>
                      </c:pt>
                      <c:pt idx="490">
                        <c:v>8.1437847094776767</c:v>
                      </c:pt>
                      <c:pt idx="491">
                        <c:v>8.1611437486984553</c:v>
                      </c:pt>
                      <c:pt idx="492">
                        <c:v>8.1774205851684592</c:v>
                      </c:pt>
                      <c:pt idx="493">
                        <c:v>8.1958708698435725</c:v>
                      </c:pt>
                      <c:pt idx="494">
                        <c:v>8.2132389538619108</c:v>
                      </c:pt>
                      <c:pt idx="495">
                        <c:v>8.2295242726830153</c:v>
                      </c:pt>
                      <c:pt idx="496">
                        <c:v>8.247984174029261</c:v>
                      </c:pt>
                      <c:pt idx="497">
                        <c:v>8.2653613122755445</c:v>
                      </c:pt>
                      <c:pt idx="498">
                        <c:v>8.2827414706959939</c:v>
                      </c:pt>
                      <c:pt idx="499">
                        <c:v>8.3001246503405977</c:v>
                      </c:pt>
                      <c:pt idx="500">
                        <c:v>8.3175108522599235</c:v>
                      </c:pt>
                      <c:pt idx="501">
                        <c:v>8.3349000775050825</c:v>
                      </c:pt>
                      <c:pt idx="502">
                        <c:v>8.3522923271277119</c:v>
                      </c:pt>
                      <c:pt idx="503">
                        <c:v>8.3686003088336811</c:v>
                      </c:pt>
                      <c:pt idx="504">
                        <c:v>8.3859984211823857</c:v>
                      </c:pt>
                      <c:pt idx="505">
                        <c:v>8.4044872327851134</c:v>
                      </c:pt>
                      <c:pt idx="506">
                        <c:v>8.4208037293431772</c:v>
                      </c:pt>
                      <c:pt idx="507">
                        <c:v>8.4392989777490062</c:v>
                      </c:pt>
                      <c:pt idx="508">
                        <c:v>8.4567093957518367</c:v>
                      </c:pt>
                      <c:pt idx="509">
                        <c:v>8.4741228455090667</c:v>
                      </c:pt>
                      <c:pt idx="510">
                        <c:v>8.4915393280767333</c:v>
                      </c:pt>
                      <c:pt idx="511">
                        <c:v>8.5089588445114632</c:v>
                      </c:pt>
                      <c:pt idx="512">
                        <c:v>8.526381395870386</c:v>
                      </c:pt>
                      <c:pt idx="513">
                        <c:v>8.5438069832112316</c:v>
                      </c:pt>
                      <c:pt idx="514">
                        <c:v>8.560146229572613</c:v>
                      </c:pt>
                      <c:pt idx="515">
                        <c:v>8.5786672700722413</c:v>
                      </c:pt>
                      <c:pt idx="516">
                        <c:v>8.5961019717105938</c:v>
                      </c:pt>
                      <c:pt idx="517">
                        <c:v>8.61353971356721</c:v>
                      </c:pt>
                      <c:pt idx="518">
                        <c:v>8.6309804967025858</c:v>
                      </c:pt>
                      <c:pt idx="519">
                        <c:v>8.6484243221777284</c:v>
                      </c:pt>
                      <c:pt idx="520">
                        <c:v>8.6647806725672165</c:v>
                      </c:pt>
                      <c:pt idx="521">
                        <c:v>8.6833211043942651</c:v>
                      </c:pt>
                      <c:pt idx="522">
                        <c:v>8.7007740632604964</c:v>
                      </c:pt>
                      <c:pt idx="523">
                        <c:v>8.7182300687161902</c:v>
                      </c:pt>
                      <c:pt idx="524">
                        <c:v>8.7356891218251409</c:v>
                      </c:pt>
                      <c:pt idx="525">
                        <c:v>8.7542427062671617</c:v>
                      </c:pt>
                      <c:pt idx="526">
                        <c:v>8.7706163752609001</c:v>
                      </c:pt>
                      <c:pt idx="527">
                        <c:v>8.78808457771812</c:v>
                      </c:pt>
                      <c:pt idx="528">
                        <c:v>8.8055558320894214</c:v>
                      </c:pt>
                      <c:pt idx="529">
                        <c:v>8.8230301394414283</c:v>
                      </c:pt>
                      <c:pt idx="530">
                        <c:v>8.8405075008412783</c:v>
                      </c:pt>
                      <c:pt idx="531">
                        <c:v>8.8579879173567182</c:v>
                      </c:pt>
                      <c:pt idx="532">
                        <c:v>8.8754713900560027</c:v>
                      </c:pt>
                      <c:pt idx="533">
                        <c:v>8.8940509296647434</c:v>
                      </c:pt>
                      <c:pt idx="534">
                        <c:v>8.9104475082820915</c:v>
                      </c:pt>
                      <c:pt idx="535">
                        <c:v>8.9279401559482352</c:v>
                      </c:pt>
                      <c:pt idx="536">
                        <c:v>8.9465294474763901</c:v>
                      </c:pt>
                      <c:pt idx="537">
                        <c:v>8.9640284085202406</c:v>
                      </c:pt>
                      <c:pt idx="538">
                        <c:v>8.9815304322363989</c:v>
                      </c:pt>
                      <c:pt idx="539">
                        <c:v>8.9979413619523942</c:v>
                      </c:pt>
                      <c:pt idx="540">
                        <c:v>9.016543671975235</c:v>
                      </c:pt>
                      <c:pt idx="541">
                        <c:v>9.0340548901440982</c:v>
                      </c:pt>
                      <c:pt idx="542">
                        <c:v>9.0504744425839867</c:v>
                      </c:pt>
                      <c:pt idx="543">
                        <c:v>9.0679916039727892</c:v>
                      </c:pt>
                      <c:pt idx="544">
                        <c:v>9.0866069507373659</c:v>
                      </c:pt>
                      <c:pt idx="545">
                        <c:v>9.1030351349671257</c:v>
                      </c:pt>
                      <c:pt idx="546">
                        <c:v>9.1205615067244192</c:v>
                      </c:pt>
                      <c:pt idx="547">
                        <c:v>9.1391866430430451</c:v>
                      </c:pt>
                      <c:pt idx="548">
                        <c:v>9.1556234681429309</c:v>
                      </c:pt>
                      <c:pt idx="549">
                        <c:v>9.1742551365531213</c:v>
                      </c:pt>
                      <c:pt idx="550">
                        <c:v>9.1917939961337467</c:v>
                      </c:pt>
                      <c:pt idx="551">
                        <c:v>9.208239471198354</c:v>
                      </c:pt>
                      <c:pt idx="552">
                        <c:v>9.2268809463412946</c:v>
                      </c:pt>
                      <c:pt idx="553">
                        <c:v>9.2433321931087118</c:v>
                      </c:pt>
                      <c:pt idx="554">
                        <c:v>9.2608831732663166</c:v>
                      </c:pt>
                      <c:pt idx="555">
                        <c:v>9.2795344654709346</c:v>
                      </c:pt>
                      <c:pt idx="556">
                        <c:v>9.2959943773926987</c:v>
                      </c:pt>
                      <c:pt idx="557">
                        <c:v>9.3146522200514603</c:v>
                      </c:pt>
                      <c:pt idx="558">
                        <c:v>9.3322157231372849</c:v>
                      </c:pt>
                      <c:pt idx="559">
                        <c:v>9.3486843093463925</c:v>
                      </c:pt>
                      <c:pt idx="560">
                        <c:v>9.3673519863180221</c:v>
                      </c:pt>
                      <c:pt idx="561">
                        <c:v>9.3849247485817973</c:v>
                      </c:pt>
                      <c:pt idx="562">
                        <c:v>9.402500599408075</c:v>
                      </c:pt>
                      <c:pt idx="563">
                        <c:v>9.4200795398827015</c:v>
                      </c:pt>
                      <c:pt idx="564">
                        <c:v>9.4365626035721171</c:v>
                      </c:pt>
                      <c:pt idx="565">
                        <c:v>9.4552466941234137</c:v>
                      </c:pt>
                      <c:pt idx="566">
                        <c:v>9.47283491006411</c:v>
                      </c:pt>
                      <c:pt idx="567">
                        <c:v>9.4893266724661842</c:v>
                      </c:pt>
                      <c:pt idx="568">
                        <c:v>9.5080206250269903</c:v>
                      </c:pt>
                      <c:pt idx="569">
                        <c:v>9.525618126227231</c:v>
                      </c:pt>
                      <c:pt idx="570">
                        <c:v>9.5421185965280824</c:v>
                      </c:pt>
                      <c:pt idx="571">
                        <c:v>9.5597220996706493</c:v>
                      </c:pt>
                      <c:pt idx="572">
                        <c:v>9.5784292177836274</c:v>
                      </c:pt>
                      <c:pt idx="573">
                        <c:v>9.5949384051838891</c:v>
                      </c:pt>
                      <c:pt idx="574">
                        <c:v>9.6136521130294597</c:v>
                      </c:pt>
                      <c:pt idx="575">
                        <c:v>9.6301671169480194</c:v>
                      </c:pt>
                      <c:pt idx="576">
                        <c:v>9.6477861279063806</c:v>
                      </c:pt>
                      <c:pt idx="577">
                        <c:v>9.6654082437072599</c:v>
                      </c:pt>
                      <c:pt idx="578">
                        <c:v>9.6830334654451224</c:v>
                      </c:pt>
                      <c:pt idx="579">
                        <c:v>9.7006617942150388</c:v>
                      </c:pt>
                      <c:pt idx="580">
                        <c:v>9.7193952991432919</c:v>
                      </c:pt>
                      <c:pt idx="581">
                        <c:v>9.7359277772340818</c:v>
                      </c:pt>
                      <c:pt idx="582">
                        <c:v>9.7535654336762043</c:v>
                      </c:pt>
                      <c:pt idx="583">
                        <c:v>9.7723088528614941</c:v>
                      </c:pt>
                      <c:pt idx="584">
                        <c:v>9.7888500819125372</c:v>
                      </c:pt>
                      <c:pt idx="585">
                        <c:v>9.8076001164344433</c:v>
                      </c:pt>
                      <c:pt idx="586">
                        <c:v>9.8241471846074973</c:v>
                      </c:pt>
                      <c:pt idx="587">
                        <c:v>9.8418004091251294</c:v>
                      </c:pt>
                      <c:pt idx="588">
                        <c:v>9.8605603754122093</c:v>
                      </c:pt>
                      <c:pt idx="589">
                        <c:v>9.8771162100020504</c:v>
                      </c:pt>
                      <c:pt idx="590">
                        <c:v>9.894778788563654</c:v>
                      </c:pt>
                      <c:pt idx="591">
                        <c:v>9.913548697143062</c:v>
                      </c:pt>
                      <c:pt idx="592">
                        <c:v>9.9312177123623009</c:v>
                      </c:pt>
                      <c:pt idx="593">
                        <c:v>9.948889850074238</c:v>
                      </c:pt>
                      <c:pt idx="594">
                        <c:v>9.9665651113827032</c:v>
                      </c:pt>
                      <c:pt idx="595">
                        <c:v>9.9842434973921126</c:v>
                      </c:pt>
                      <c:pt idx="596">
                        <c:v>10.00192500920744</c:v>
                      </c:pt>
                      <c:pt idx="597">
                        <c:v>10.018504266384166</c:v>
                      </c:pt>
                      <c:pt idx="598">
                        <c:v>10.037297414678727</c:v>
                      </c:pt>
                      <c:pt idx="599">
                        <c:v>10.054988310547595</c:v>
                      </c:pt>
                      <c:pt idx="600">
                        <c:v>10.071576368289954</c:v>
                      </c:pt>
                      <c:pt idx="601">
                        <c:v>10.089273329989041</c:v>
                      </c:pt>
                      <c:pt idx="602">
                        <c:v>10.108079783976956</c:v>
                      </c:pt>
                      <c:pt idx="603">
                        <c:v>10.124676651632903</c:v>
                      </c:pt>
                      <c:pt idx="604">
                        <c:v>10.143489765535397</c:v>
                      </c:pt>
                      <c:pt idx="605">
                        <c:v>10.161199459425358</c:v>
                      </c:pt>
                      <c:pt idx="606">
                        <c:v>10.177805146357752</c:v>
                      </c:pt>
                      <c:pt idx="607">
                        <c:v>10.196628258981079</c:v>
                      </c:pt>
                      <c:pt idx="608">
                        <c:v>10.213239830640067</c:v>
                      </c:pt>
                      <c:pt idx="609">
                        <c:v>10.230961882456999</c:v>
                      </c:pt>
                      <c:pt idx="610">
                        <c:v>10.249795004434972</c:v>
                      </c:pt>
                      <c:pt idx="611">
                        <c:v>10.266415411008362</c:v>
                      </c:pt>
                      <c:pt idx="612">
                        <c:v>10.285255211805488</c:v>
                      </c:pt>
                      <c:pt idx="613">
                        <c:v>10.302990031954398</c:v>
                      </c:pt>
                      <c:pt idx="614">
                        <c:v>10.319619282844965</c:v>
                      </c:pt>
                      <c:pt idx="615">
                        <c:v>10.338469110757497</c:v>
                      </c:pt>
                      <c:pt idx="616">
                        <c:v>10.356213371644696</c:v>
                      </c:pt>
                      <c:pt idx="617">
                        <c:v>10.373960781678626</c:v>
                      </c:pt>
                      <c:pt idx="618">
                        <c:v>10.391711341977297</c:v>
                      </c:pt>
                      <c:pt idx="619">
                        <c:v>10.409465053659261</c:v>
                      </c:pt>
                      <c:pt idx="620">
                        <c:v>10.427221917843717</c:v>
                      </c:pt>
                      <c:pt idx="621">
                        <c:v>10.444981935650421</c:v>
                      </c:pt>
                      <c:pt idx="622">
                        <c:v>10.461634817470097</c:v>
                      </c:pt>
                      <c:pt idx="623">
                        <c:v>10.480511436612632</c:v>
                      </c:pt>
                      <c:pt idx="624">
                        <c:v>10.498280922010663</c:v>
                      </c:pt>
                      <c:pt idx="625">
                        <c:v>10.516053565516005</c:v>
                      </c:pt>
                      <c:pt idx="626">
                        <c:v>10.533829368251395</c:v>
                      </c:pt>
                      <c:pt idx="627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CHS_15Nov2015!$F$27:$F$654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8.3000000000000004E-2</c:v>
                      </c:pt>
                      <c:pt idx="1">
                        <c:v>0.10199693999999999</c:v>
                      </c:pt>
                      <c:pt idx="2">
                        <c:v>0.2599532</c:v>
                      </c:pt>
                      <c:pt idx="3">
                        <c:v>0.35387964</c:v>
                      </c:pt>
                      <c:pt idx="4">
                        <c:v>0.427786</c:v>
                      </c:pt>
                      <c:pt idx="5">
                        <c:v>0.53764492000000008</c:v>
                      </c:pt>
                      <c:pt idx="6">
                        <c:v>0.62449375000000007</c:v>
                      </c:pt>
                      <c:pt idx="7">
                        <c:v>0.68133845999999998</c:v>
                      </c:pt>
                      <c:pt idx="8">
                        <c:v>0.78112416000000007</c:v>
                      </c:pt>
                      <c:pt idx="9">
                        <c:v>0.88485705999999997</c:v>
                      </c:pt>
                      <c:pt idx="10">
                        <c:v>0.95061960000000001</c:v>
                      </c:pt>
                      <c:pt idx="11">
                        <c:v>1.0123776</c:v>
                      </c:pt>
                      <c:pt idx="12">
                        <c:v>1.11203936</c:v>
                      </c:pt>
                      <c:pt idx="13">
                        <c:v>1.1747283900000001</c:v>
                      </c:pt>
                      <c:pt idx="14">
                        <c:v>1.2254457599999999</c:v>
                      </c:pt>
                      <c:pt idx="15">
                        <c:v>1.2940947199999999</c:v>
                      </c:pt>
                      <c:pt idx="16">
                        <c:v>1.3587312000000002</c:v>
                      </c:pt>
                      <c:pt idx="17">
                        <c:v>1.40240064</c:v>
                      </c:pt>
                      <c:pt idx="18">
                        <c:v>1.4440614399999998</c:v>
                      </c:pt>
                      <c:pt idx="19">
                        <c:v>1.5106367999999999</c:v>
                      </c:pt>
                      <c:pt idx="20">
                        <c:v>1.5353184</c:v>
                      </c:pt>
                      <c:pt idx="21">
                        <c:v>1.5659570899999999</c:v>
                      </c:pt>
                      <c:pt idx="22">
                        <c:v>1.61356016</c:v>
                      </c:pt>
                      <c:pt idx="23">
                        <c:v>1.64718144</c:v>
                      </c:pt>
                      <c:pt idx="24">
                        <c:v>1.6508856700000001</c:v>
                      </c:pt>
                      <c:pt idx="25">
                        <c:v>1.6874950399999999</c:v>
                      </c:pt>
                      <c:pt idx="26">
                        <c:v>1.7360280000000001</c:v>
                      </c:pt>
                      <c:pt idx="27">
                        <c:v>1.7437158399999999</c:v>
                      </c:pt>
                      <c:pt idx="28">
                        <c:v>1.75040544</c:v>
                      </c:pt>
                      <c:pt idx="29">
                        <c:v>1.7909404799999999</c:v>
                      </c:pt>
                      <c:pt idx="30">
                        <c:v>1.80856912</c:v>
                      </c:pt>
                      <c:pt idx="31">
                        <c:v>1.7933504</c:v>
                      </c:pt>
                      <c:pt idx="32">
                        <c:v>1.8278884799999999</c:v>
                      </c:pt>
                      <c:pt idx="33">
                        <c:v>1.8624153600000002</c:v>
                      </c:pt>
                      <c:pt idx="34">
                        <c:v>1.8581369600000002</c:v>
                      </c:pt>
                      <c:pt idx="35">
                        <c:v>1.8498816</c:v>
                      </c:pt>
                      <c:pt idx="36">
                        <c:v>1.8943319999999999</c:v>
                      </c:pt>
                      <c:pt idx="37">
                        <c:v>1.8989984</c:v>
                      </c:pt>
                      <c:pt idx="38">
                        <c:v>1.8877579199999999</c:v>
                      </c:pt>
                      <c:pt idx="39">
                        <c:v>1.90733248</c:v>
                      </c:pt>
                      <c:pt idx="40">
                        <c:v>1.92491312</c:v>
                      </c:pt>
                      <c:pt idx="41">
                        <c:v>1.9266097900000001</c:v>
                      </c:pt>
                      <c:pt idx="42">
                        <c:v>1.9213129599999998</c:v>
                      </c:pt>
                      <c:pt idx="43">
                        <c:v>1.95080192</c:v>
                      </c:pt>
                      <c:pt idx="44">
                        <c:v>1.9465151999999999</c:v>
                      </c:pt>
                      <c:pt idx="45">
                        <c:v>1.9481875199999998</c:v>
                      </c:pt>
                      <c:pt idx="46">
                        <c:v>1.9597872000000001</c:v>
                      </c:pt>
                      <c:pt idx="47">
                        <c:v>1.9694176000000001</c:v>
                      </c:pt>
                      <c:pt idx="48">
                        <c:v>1.9551856000000001</c:v>
                      </c:pt>
                      <c:pt idx="49">
                        <c:v>1.9677705599999999</c:v>
                      </c:pt>
                      <c:pt idx="50">
                        <c:v>1.9982102399999999</c:v>
                      </c:pt>
                      <c:pt idx="51">
                        <c:v>1.9849919999999999</c:v>
                      </c:pt>
                      <c:pt idx="52">
                        <c:v>1.9816963200000002</c:v>
                      </c:pt>
                      <c:pt idx="53">
                        <c:v>2.0041852799999997</c:v>
                      </c:pt>
                      <c:pt idx="54">
                        <c:v>2.0048534399999998</c:v>
                      </c:pt>
                      <c:pt idx="55">
                        <c:v>1.98174863</c:v>
                      </c:pt>
                      <c:pt idx="56">
                        <c:v>2.0051976000000002</c:v>
                      </c:pt>
                      <c:pt idx="57">
                        <c:v>2.0286588800000001</c:v>
                      </c:pt>
                      <c:pt idx="58">
                        <c:v>2.0134884799999999</c:v>
                      </c:pt>
                      <c:pt idx="59">
                        <c:v>1.9953302199999998</c:v>
                      </c:pt>
                      <c:pt idx="60">
                        <c:v>2.0326291200000002</c:v>
                      </c:pt>
                      <c:pt idx="61">
                        <c:v>2.0362829599999999</c:v>
                      </c:pt>
                      <c:pt idx="62">
                        <c:v>2.0151384000000001</c:v>
                      </c:pt>
                      <c:pt idx="63">
                        <c:v>2.0296844999999997</c:v>
                      </c:pt>
                      <c:pt idx="64">
                        <c:v>2.0501450299999999</c:v>
                      </c:pt>
                      <c:pt idx="65">
                        <c:v>2.0389056000000001</c:v>
                      </c:pt>
                      <c:pt idx="66">
                        <c:v>2.0287004999999998</c:v>
                      </c:pt>
                      <c:pt idx="67">
                        <c:v>2.0550876499999999</c:v>
                      </c:pt>
                      <c:pt idx="68">
                        <c:v>2.0517667199999998</c:v>
                      </c:pt>
                      <c:pt idx="69">
                        <c:v>2.0425534499999998</c:v>
                      </c:pt>
                      <c:pt idx="70">
                        <c:v>2.04914584</c:v>
                      </c:pt>
                      <c:pt idx="71">
                        <c:v>2.0557567800000003</c:v>
                      </c:pt>
                      <c:pt idx="72">
                        <c:v>2.0474941500000003</c:v>
                      </c:pt>
                      <c:pt idx="73">
                        <c:v>2.0461742999999997</c:v>
                      </c:pt>
                      <c:pt idx="74">
                        <c:v>2.07156064</c:v>
                      </c:pt>
                      <c:pt idx="75">
                        <c:v>2.0553935999999999</c:v>
                      </c:pt>
                      <c:pt idx="76">
                        <c:v>2.0491327400000001</c:v>
                      </c:pt>
                      <c:pt idx="77">
                        <c:v>2.06561526</c:v>
                      </c:pt>
                      <c:pt idx="78">
                        <c:v>2.0682437999999999</c:v>
                      </c:pt>
                      <c:pt idx="79">
                        <c:v>2.04517463</c:v>
                      </c:pt>
                      <c:pt idx="80">
                        <c:v>2.06559896</c:v>
                      </c:pt>
                      <c:pt idx="81">
                        <c:v>2.0850086399999999</c:v>
                      </c:pt>
                      <c:pt idx="82">
                        <c:v>2.0698857899999998</c:v>
                      </c:pt>
                      <c:pt idx="83">
                        <c:v>2.0586734</c:v>
                      </c:pt>
                      <c:pt idx="84">
                        <c:v>2.0859683599999999</c:v>
                      </c:pt>
                      <c:pt idx="85">
                        <c:v>2.0895764400000001</c:v>
                      </c:pt>
                      <c:pt idx="86">
                        <c:v>2.0616177999999996</c:v>
                      </c:pt>
                      <c:pt idx="87">
                        <c:v>2.0790150000000001</c:v>
                      </c:pt>
                      <c:pt idx="88">
                        <c:v>2.0974346999999995</c:v>
                      </c:pt>
                      <c:pt idx="89">
                        <c:v>2.0842771600000001</c:v>
                      </c:pt>
                      <c:pt idx="90">
                        <c:v>2.0681664399999997</c:v>
                      </c:pt>
                      <c:pt idx="91">
                        <c:v>2.1003562200000001</c:v>
                      </c:pt>
                      <c:pt idx="92">
                        <c:v>2.0970588800000001</c:v>
                      </c:pt>
                      <c:pt idx="93">
                        <c:v>2.0809536</c:v>
                      </c:pt>
                      <c:pt idx="94">
                        <c:v>2.0884968000000002</c:v>
                      </c:pt>
                      <c:pt idx="95">
                        <c:v>2.0980073999999997</c:v>
                      </c:pt>
                      <c:pt idx="96">
                        <c:v>2.0897880399999997</c:v>
                      </c:pt>
                      <c:pt idx="97">
                        <c:v>2.0825559</c:v>
                      </c:pt>
                      <c:pt idx="98">
                        <c:v>2.1117525000000001</c:v>
                      </c:pt>
                      <c:pt idx="99">
                        <c:v>2.0986128800000001</c:v>
                      </c:pt>
                      <c:pt idx="100">
                        <c:v>2.0903983200000003</c:v>
                      </c:pt>
                      <c:pt idx="101">
                        <c:v>2.1018667200000003</c:v>
                      </c:pt>
                      <c:pt idx="102">
                        <c:v>2.1015463200000002</c:v>
                      </c:pt>
                      <c:pt idx="103">
                        <c:v>2.0854440000000003</c:v>
                      </c:pt>
                      <c:pt idx="104">
                        <c:v>2.1018463500000002</c:v>
                      </c:pt>
                      <c:pt idx="105">
                        <c:v>2.12018884</c:v>
                      </c:pt>
                      <c:pt idx="106">
                        <c:v>2.10509543</c:v>
                      </c:pt>
                      <c:pt idx="107">
                        <c:v>2.09590524</c:v>
                      </c:pt>
                      <c:pt idx="108">
                        <c:v>2.1181710499999995</c:v>
                      </c:pt>
                      <c:pt idx="109">
                        <c:v>2.1207529199999997</c:v>
                      </c:pt>
                      <c:pt idx="110">
                        <c:v>2.0929167</c:v>
                      </c:pt>
                      <c:pt idx="111">
                        <c:v>2.1141678399999999</c:v>
                      </c:pt>
                      <c:pt idx="112">
                        <c:v>2.13445098</c:v>
                      </c:pt>
                      <c:pt idx="113">
                        <c:v>2.11939338</c:v>
                      </c:pt>
                      <c:pt idx="114">
                        <c:v>2.1003696599999997</c:v>
                      </c:pt>
                      <c:pt idx="115">
                        <c:v>2.13146609</c:v>
                      </c:pt>
                      <c:pt idx="116">
                        <c:v>2.1311187299999999</c:v>
                      </c:pt>
                      <c:pt idx="117">
                        <c:v>2.1081975600000002</c:v>
                      </c:pt>
                      <c:pt idx="118">
                        <c:v>2.1196296000000001</c:v>
                      </c:pt>
                      <c:pt idx="119">
                        <c:v>2.1349824000000002</c:v>
                      </c:pt>
                      <c:pt idx="120">
                        <c:v>2.1277456199999998</c:v>
                      </c:pt>
                      <c:pt idx="121">
                        <c:v>2.1185928000000001</c:v>
                      </c:pt>
                      <c:pt idx="122">
                        <c:v>2.1447252899999998</c:v>
                      </c:pt>
                      <c:pt idx="123">
                        <c:v>2.135529</c:v>
                      </c:pt>
                      <c:pt idx="124">
                        <c:v>2.1253988000000001</c:v>
                      </c:pt>
                      <c:pt idx="125">
                        <c:v>2.1319132499999998</c:v>
                      </c:pt>
                      <c:pt idx="126">
                        <c:v>2.13452712</c:v>
                      </c:pt>
                      <c:pt idx="127">
                        <c:v>2.1263179000000001</c:v>
                      </c:pt>
                      <c:pt idx="128">
                        <c:v>2.1298895399999997</c:v>
                      </c:pt>
                      <c:pt idx="129">
                        <c:v>2.1501341999999997</c:v>
                      </c:pt>
                      <c:pt idx="130">
                        <c:v>2.1331332000000001</c:v>
                      </c:pt>
                      <c:pt idx="131">
                        <c:v>2.1259083300000001</c:v>
                      </c:pt>
                      <c:pt idx="132">
                        <c:v>2.1461433599999999</c:v>
                      </c:pt>
                      <c:pt idx="133">
                        <c:v>2.1448137199999997</c:v>
                      </c:pt>
                      <c:pt idx="134">
                        <c:v>2.1239091999999999</c:v>
                      </c:pt>
                      <c:pt idx="135">
                        <c:v>2.1382410000000003</c:v>
                      </c:pt>
                      <c:pt idx="136">
                        <c:v>2.1603955200000002</c:v>
                      </c:pt>
                      <c:pt idx="137">
                        <c:v>2.1463463200000001</c:v>
                      </c:pt>
                      <c:pt idx="138">
                        <c:v>2.1293672400000001</c:v>
                      </c:pt>
                      <c:pt idx="139">
                        <c:v>2.15737976</c:v>
                      </c:pt>
                      <c:pt idx="140">
                        <c:v>2.1609379999999998</c:v>
                      </c:pt>
                      <c:pt idx="141">
                        <c:v>2.1332104799999998</c:v>
                      </c:pt>
                      <c:pt idx="142">
                        <c:v>2.1475235600000002</c:v>
                      </c:pt>
                      <c:pt idx="143">
                        <c:v>2.1657411200000003</c:v>
                      </c:pt>
                      <c:pt idx="144">
                        <c:v>2.1546378000000002</c:v>
                      </c:pt>
                      <c:pt idx="145">
                        <c:v>2.1415839999999999</c:v>
                      </c:pt>
                      <c:pt idx="146">
                        <c:v>2.1715153200000001</c:v>
                      </c:pt>
                      <c:pt idx="147">
                        <c:v>2.1633461999999999</c:v>
                      </c:pt>
                      <c:pt idx="148">
                        <c:v>2.1483660000000002</c:v>
                      </c:pt>
                      <c:pt idx="149">
                        <c:v>2.1528958500000002</c:v>
                      </c:pt>
                      <c:pt idx="150">
                        <c:v>2.1652115999999997</c:v>
                      </c:pt>
                      <c:pt idx="151">
                        <c:v>2.1609746999999997</c:v>
                      </c:pt>
                      <c:pt idx="152">
                        <c:v>2.1557410100000003</c:v>
                      </c:pt>
                      <c:pt idx="153">
                        <c:v>2.1788274200000002</c:v>
                      </c:pt>
                      <c:pt idx="154">
                        <c:v>2.1638142600000001</c:v>
                      </c:pt>
                      <c:pt idx="155">
                        <c:v>2.1615085600000001</c:v>
                      </c:pt>
                      <c:pt idx="156">
                        <c:v>2.1738099600000003</c:v>
                      </c:pt>
                      <c:pt idx="157">
                        <c:v>2.1773759699999999</c:v>
                      </c:pt>
                      <c:pt idx="158">
                        <c:v>2.1545953</c:v>
                      </c:pt>
                      <c:pt idx="159">
                        <c:v>2.1698380200000003</c:v>
                      </c:pt>
                      <c:pt idx="160">
                        <c:v>2.1889740600000001</c:v>
                      </c:pt>
                      <c:pt idx="161">
                        <c:v>2.17204905</c:v>
                      </c:pt>
                      <c:pt idx="162">
                        <c:v>2.1619495099999999</c:v>
                      </c:pt>
                      <c:pt idx="163">
                        <c:v>2.1859477200000001</c:v>
                      </c:pt>
                      <c:pt idx="164">
                        <c:v>2.1895070400000001</c:v>
                      </c:pt>
                      <c:pt idx="165">
                        <c:v>2.1618804000000003</c:v>
                      </c:pt>
                      <c:pt idx="166">
                        <c:v>2.1780550500000002</c:v>
                      </c:pt>
                      <c:pt idx="167">
                        <c:v>2.1991364999999998</c:v>
                      </c:pt>
                      <c:pt idx="168">
                        <c:v>2.1851483000000003</c:v>
                      </c:pt>
                      <c:pt idx="169">
                        <c:v>2.1691959299999999</c:v>
                      </c:pt>
                      <c:pt idx="170">
                        <c:v>2.2009486200000001</c:v>
                      </c:pt>
                      <c:pt idx="171">
                        <c:v>2.1947495999999997</c:v>
                      </c:pt>
                      <c:pt idx="172">
                        <c:v>2.1749348400000001</c:v>
                      </c:pt>
                      <c:pt idx="173">
                        <c:v>2.1804346799999998</c:v>
                      </c:pt>
                      <c:pt idx="174">
                        <c:v>2.1975561999999997</c:v>
                      </c:pt>
                      <c:pt idx="175">
                        <c:v>2.1923561</c:v>
                      </c:pt>
                      <c:pt idx="176">
                        <c:v>2.1793585200000001</c:v>
                      </c:pt>
                      <c:pt idx="177">
                        <c:v>2.2023253999999999</c:v>
                      </c:pt>
                      <c:pt idx="178">
                        <c:v>2.1932171800000004</c:v>
                      </c:pt>
                      <c:pt idx="179">
                        <c:v>2.18700407</c:v>
                      </c:pt>
                      <c:pt idx="180">
                        <c:v>2.1953866</c:v>
                      </c:pt>
                      <c:pt idx="181">
                        <c:v>2.2028176799999999</c:v>
                      </c:pt>
                      <c:pt idx="182">
                        <c:v>2.18203923</c:v>
                      </c:pt>
                      <c:pt idx="183">
                        <c:v>2.1933308699999996</c:v>
                      </c:pt>
                      <c:pt idx="184">
                        <c:v>2.2143491800000001</c:v>
                      </c:pt>
                      <c:pt idx="185">
                        <c:v>2.1964904299999999</c:v>
                      </c:pt>
                      <c:pt idx="186">
                        <c:v>2.1883873</c:v>
                      </c:pt>
                      <c:pt idx="187">
                        <c:v>2.2084028</c:v>
                      </c:pt>
                      <c:pt idx="188">
                        <c:v>2.2109262699999999</c:v>
                      </c:pt>
                      <c:pt idx="189">
                        <c:v>2.18051504</c:v>
                      </c:pt>
                      <c:pt idx="190">
                        <c:v>2.1976121200000001</c:v>
                      </c:pt>
                      <c:pt idx="191">
                        <c:v>2.2195288500000001</c:v>
                      </c:pt>
                      <c:pt idx="192">
                        <c:v>2.2056125</c:v>
                      </c:pt>
                      <c:pt idx="193">
                        <c:v>2.19264708</c:v>
                      </c:pt>
                      <c:pt idx="194">
                        <c:v>2.2193993000000001</c:v>
                      </c:pt>
                      <c:pt idx="195">
                        <c:v>2.2180867800000001</c:v>
                      </c:pt>
                      <c:pt idx="196">
                        <c:v>2.1896236</c:v>
                      </c:pt>
                      <c:pt idx="197">
                        <c:v>2.2028238</c:v>
                      </c:pt>
                      <c:pt idx="198">
                        <c:v>2.2237678399999998</c:v>
                      </c:pt>
                      <c:pt idx="199">
                        <c:v>2.2137166800000001</c:v>
                      </c:pt>
                      <c:pt idx="200">
                        <c:v>2.1988276199999999</c:v>
                      </c:pt>
                      <c:pt idx="201">
                        <c:v>2.2246018800000003</c:v>
                      </c:pt>
                      <c:pt idx="202">
                        <c:v>2.2213305000000001</c:v>
                      </c:pt>
                      <c:pt idx="203">
                        <c:v>2.2093504199999998</c:v>
                      </c:pt>
                      <c:pt idx="204">
                        <c:v>2.21479062</c:v>
                      </c:pt>
                      <c:pt idx="205">
                        <c:v>2.2250659999999995</c:v>
                      </c:pt>
                      <c:pt idx="206">
                        <c:v>2.2150254</c:v>
                      </c:pt>
                      <c:pt idx="207">
                        <c:v>2.2146590000000002</c:v>
                      </c:pt>
                      <c:pt idx="208">
                        <c:v>2.2345983399999998</c:v>
                      </c:pt>
                      <c:pt idx="209">
                        <c:v>2.2197268799999996</c:v>
                      </c:pt>
                      <c:pt idx="210">
                        <c:v>2.2135598000000001</c:v>
                      </c:pt>
                      <c:pt idx="211">
                        <c:v>2.2306127599999996</c:v>
                      </c:pt>
                      <c:pt idx="212">
                        <c:v>2.2321530000000003</c:v>
                      </c:pt>
                      <c:pt idx="213">
                        <c:v>2.2066637599999996</c:v>
                      </c:pt>
                      <c:pt idx="214">
                        <c:v>2.2217769999999999</c:v>
                      </c:pt>
                      <c:pt idx="215">
                        <c:v>2.23975977</c:v>
                      </c:pt>
                      <c:pt idx="216">
                        <c:v>2.2287432799999998</c:v>
                      </c:pt>
                      <c:pt idx="217">
                        <c:v>2.2138915000000003</c:v>
                      </c:pt>
                      <c:pt idx="218">
                        <c:v>2.2376581199999999</c:v>
                      </c:pt>
                      <c:pt idx="219">
                        <c:v>2.2392175999999999</c:v>
                      </c:pt>
                      <c:pt idx="220">
                        <c:v>2.2108837299999999</c:v>
                      </c:pt>
                      <c:pt idx="221">
                        <c:v>2.2297914599999999</c:v>
                      </c:pt>
                      <c:pt idx="222">
                        <c:v>2.2497037199999999</c:v>
                      </c:pt>
                      <c:pt idx="223">
                        <c:v>2.2367914500000001</c:v>
                      </c:pt>
                      <c:pt idx="224">
                        <c:v>2.2190613900000002</c:v>
                      </c:pt>
                      <c:pt idx="225">
                        <c:v>2.25051282</c:v>
                      </c:pt>
                      <c:pt idx="226">
                        <c:v>2.2462830999999999</c:v>
                      </c:pt>
                      <c:pt idx="227">
                        <c:v>2.2295007</c:v>
                      </c:pt>
                      <c:pt idx="228">
                        <c:v>2.2368637500000004</c:v>
                      </c:pt>
                      <c:pt idx="229">
                        <c:v>2.2480321400000003</c:v>
                      </c:pt>
                      <c:pt idx="230">
                        <c:v>2.24187834</c:v>
                      </c:pt>
                      <c:pt idx="231">
                        <c:v>2.2318965900000003</c:v>
                      </c:pt>
                      <c:pt idx="232">
                        <c:v>2.2536539999999996</c:v>
                      </c:pt>
                      <c:pt idx="233">
                        <c:v>2.2436734999999999</c:v>
                      </c:pt>
                      <c:pt idx="234">
                        <c:v>2.2375007199999999</c:v>
                      </c:pt>
                      <c:pt idx="235">
                        <c:v>2.2486803200000001</c:v>
                      </c:pt>
                      <c:pt idx="236">
                        <c:v>2.2512173300000002</c:v>
                      </c:pt>
                      <c:pt idx="237">
                        <c:v>2.2306114000000004</c:v>
                      </c:pt>
                      <c:pt idx="238">
                        <c:v>2.2427483399999999</c:v>
                      </c:pt>
                      <c:pt idx="239">
                        <c:v>2.2635624700000001</c:v>
                      </c:pt>
                      <c:pt idx="240">
                        <c:v>2.24969698</c:v>
                      </c:pt>
                      <c:pt idx="241">
                        <c:v>2.23970614</c:v>
                      </c:pt>
                      <c:pt idx="242">
                        <c:v>2.2624095000000004</c:v>
                      </c:pt>
                      <c:pt idx="243">
                        <c:v>2.2610716799999997</c:v>
                      </c:pt>
                      <c:pt idx="244">
                        <c:v>2.2309219900000001</c:v>
                      </c:pt>
                      <c:pt idx="245">
                        <c:v>2.25169329</c:v>
                      </c:pt>
                      <c:pt idx="246">
                        <c:v>2.2714730400000001</c:v>
                      </c:pt>
                      <c:pt idx="247">
                        <c:v>2.2576684999999999</c:v>
                      </c:pt>
                      <c:pt idx="248">
                        <c:v>2.2390420500000001</c:v>
                      </c:pt>
                      <c:pt idx="249">
                        <c:v>2.27033832</c:v>
                      </c:pt>
                      <c:pt idx="250">
                        <c:v>2.2699837199999999</c:v>
                      </c:pt>
                      <c:pt idx="251">
                        <c:v>2.2484839399999998</c:v>
                      </c:pt>
                      <c:pt idx="252">
                        <c:v>2.2615243999999999</c:v>
                      </c:pt>
                      <c:pt idx="253">
                        <c:v>2.2745838000000003</c:v>
                      </c:pt>
                      <c:pt idx="254">
                        <c:v>2.2674875399999999</c:v>
                      </c:pt>
                      <c:pt idx="255">
                        <c:v>2.25178221</c:v>
                      </c:pt>
                      <c:pt idx="256">
                        <c:v>2.27634771</c:v>
                      </c:pt>
                      <c:pt idx="257">
                        <c:v>2.2701897</c:v>
                      </c:pt>
                      <c:pt idx="258">
                        <c:v>2.2621630499999998</c:v>
                      </c:pt>
                      <c:pt idx="259">
                        <c:v>2.2694322599999999</c:v>
                      </c:pt>
                      <c:pt idx="260">
                        <c:v>2.2748052600000004</c:v>
                      </c:pt>
                      <c:pt idx="261">
                        <c:v>2.2610071399999998</c:v>
                      </c:pt>
                      <c:pt idx="262">
                        <c:v>2.2635046000000001</c:v>
                      </c:pt>
                      <c:pt idx="263">
                        <c:v>2.2880383200000001</c:v>
                      </c:pt>
                      <c:pt idx="264">
                        <c:v>2.2723285600000001</c:v>
                      </c:pt>
                      <c:pt idx="265">
                        <c:v>2.26428648</c:v>
                      </c:pt>
                      <c:pt idx="266">
                        <c:v>2.2801884599999998</c:v>
                      </c:pt>
                      <c:pt idx="267">
                        <c:v>2.2759774999999998</c:v>
                      </c:pt>
                      <c:pt idx="268">
                        <c:v>2.2478343199999999</c:v>
                      </c:pt>
                      <c:pt idx="269">
                        <c:v>2.2713881400000004</c:v>
                      </c:pt>
                      <c:pt idx="270">
                        <c:v>2.2930199199999999</c:v>
                      </c:pt>
                      <c:pt idx="271">
                        <c:v>2.2763699399999999</c:v>
                      </c:pt>
                      <c:pt idx="272">
                        <c:v>2.2597490200000001</c:v>
                      </c:pt>
                      <c:pt idx="273">
                        <c:v>2.2880436799999999</c:v>
                      </c:pt>
                      <c:pt idx="274">
                        <c:v>2.2876609599999997</c:v>
                      </c:pt>
                      <c:pt idx="275">
                        <c:v>2.2605277199999998</c:v>
                      </c:pt>
                      <c:pt idx="276">
                        <c:v>2.27829098</c:v>
                      </c:pt>
                      <c:pt idx="277">
                        <c:v>2.2960958200000001</c:v>
                      </c:pt>
                      <c:pt idx="278">
                        <c:v>2.2823309999999997</c:v>
                      </c:pt>
                      <c:pt idx="279">
                        <c:v>2.2685469199999999</c:v>
                      </c:pt>
                      <c:pt idx="280">
                        <c:v>2.2968537200000001</c:v>
                      </c:pt>
                      <c:pt idx="281">
                        <c:v>2.2907374599999999</c:v>
                      </c:pt>
                      <c:pt idx="282">
                        <c:v>2.2779134999999995</c:v>
                      </c:pt>
                      <c:pt idx="283">
                        <c:v>2.2823305</c:v>
                      </c:pt>
                      <c:pt idx="284">
                        <c:v>2.2952911199999999</c:v>
                      </c:pt>
                      <c:pt idx="285">
                        <c:v>2.2863149000000003</c:v>
                      </c:pt>
                      <c:pt idx="286">
                        <c:v>2.28022883</c:v>
                      </c:pt>
                      <c:pt idx="287">
                        <c:v>2.3046586499999999</c:v>
                      </c:pt>
                      <c:pt idx="288">
                        <c:v>2.2908901399999997</c:v>
                      </c:pt>
                      <c:pt idx="289">
                        <c:v>2.2848060499999998</c:v>
                      </c:pt>
                      <c:pt idx="290">
                        <c:v>2.29679856</c:v>
                      </c:pt>
                      <c:pt idx="291">
                        <c:v>2.2983447000000004</c:v>
                      </c:pt>
                      <c:pt idx="292">
                        <c:v>2.2779353899999997</c:v>
                      </c:pt>
                      <c:pt idx="293">
                        <c:v>2.2937360400000002</c:v>
                      </c:pt>
                      <c:pt idx="294">
                        <c:v>2.31339213</c:v>
                      </c:pt>
                      <c:pt idx="295">
                        <c:v>2.2977553300000002</c:v>
                      </c:pt>
                      <c:pt idx="296">
                        <c:v>2.2849582800000001</c:v>
                      </c:pt>
                      <c:pt idx="297">
                        <c:v>2.3083920999999998</c:v>
                      </c:pt>
                      <c:pt idx="298">
                        <c:v>2.3099094999999998</c:v>
                      </c:pt>
                      <c:pt idx="299">
                        <c:v>2.2828548599999996</c:v>
                      </c:pt>
                      <c:pt idx="300">
                        <c:v>2.3005635199999999</c:v>
                      </c:pt>
                      <c:pt idx="301">
                        <c:v>2.3201702200000001</c:v>
                      </c:pt>
                      <c:pt idx="302">
                        <c:v>2.30267029</c:v>
                      </c:pt>
                      <c:pt idx="303">
                        <c:v>2.2879829599999999</c:v>
                      </c:pt>
                      <c:pt idx="304">
                        <c:v>2.3161457200000002</c:v>
                      </c:pt>
                      <c:pt idx="305">
                        <c:v>2.31387776</c:v>
                      </c:pt>
                      <c:pt idx="306">
                        <c:v>2.2953903799999997</c:v>
                      </c:pt>
                      <c:pt idx="307">
                        <c:v>2.3007109000000003</c:v>
                      </c:pt>
                      <c:pt idx="308">
                        <c:v>2.3127103999999998</c:v>
                      </c:pt>
                      <c:pt idx="309">
                        <c:v>2.3084938399999997</c:v>
                      </c:pt>
                      <c:pt idx="310">
                        <c:v>2.29764854</c:v>
                      </c:pt>
                      <c:pt idx="311">
                        <c:v>2.3229486800000001</c:v>
                      </c:pt>
                      <c:pt idx="312">
                        <c:v>2.3149308</c:v>
                      </c:pt>
                      <c:pt idx="313">
                        <c:v>2.30411375</c:v>
                      </c:pt>
                      <c:pt idx="314">
                        <c:v>2.3122756600000001</c:v>
                      </c:pt>
                      <c:pt idx="315">
                        <c:v>2.31283605</c:v>
                      </c:pt>
                      <c:pt idx="316">
                        <c:v>2.30389942</c:v>
                      </c:pt>
                      <c:pt idx="317">
                        <c:v>2.3158305000000001</c:v>
                      </c:pt>
                      <c:pt idx="318">
                        <c:v>2.3344270599999999</c:v>
                      </c:pt>
                      <c:pt idx="319">
                        <c:v>2.31887117</c:v>
                      </c:pt>
                      <c:pt idx="320">
                        <c:v>2.3118127199999998</c:v>
                      </c:pt>
                      <c:pt idx="321">
                        <c:v>2.3294513000000001</c:v>
                      </c:pt>
                      <c:pt idx="322">
                        <c:v>2.3319291800000004</c:v>
                      </c:pt>
                      <c:pt idx="323">
                        <c:v>2.3068492800000002</c:v>
                      </c:pt>
                      <c:pt idx="324">
                        <c:v>2.323531</c:v>
                      </c:pt>
                      <c:pt idx="325">
                        <c:v>2.3411551799999999</c:v>
                      </c:pt>
                      <c:pt idx="326">
                        <c:v>2.3236950599999999</c:v>
                      </c:pt>
                      <c:pt idx="327">
                        <c:v>2.3071885999999999</c:v>
                      </c:pt>
                      <c:pt idx="328">
                        <c:v>2.3371268400000003</c:v>
                      </c:pt>
                      <c:pt idx="329">
                        <c:v>2.3348124800000001</c:v>
                      </c:pt>
                      <c:pt idx="330">
                        <c:v>2.3117048000000002</c:v>
                      </c:pt>
                      <c:pt idx="331">
                        <c:v>2.3236287799999999</c:v>
                      </c:pt>
                      <c:pt idx="332">
                        <c:v>2.3393370000000004</c:v>
                      </c:pt>
                      <c:pt idx="333">
                        <c:v>2.3304193399999997</c:v>
                      </c:pt>
                      <c:pt idx="334">
                        <c:v>2.3148770999999999</c:v>
                      </c:pt>
                      <c:pt idx="335">
                        <c:v>2.3419378800000001</c:v>
                      </c:pt>
                      <c:pt idx="336">
                        <c:v>2.3349168200000001</c:v>
                      </c:pt>
                      <c:pt idx="337">
                        <c:v>2.3212739</c:v>
                      </c:pt>
                      <c:pt idx="338">
                        <c:v>2.3294213000000004</c:v>
                      </c:pt>
                      <c:pt idx="339">
                        <c:v>2.3337326600000003</c:v>
                      </c:pt>
                      <c:pt idx="340">
                        <c:v>2.3295546599999999</c:v>
                      </c:pt>
                      <c:pt idx="341">
                        <c:v>2.3282395400000002</c:v>
                      </c:pt>
                      <c:pt idx="342">
                        <c:v>2.3505130000000003</c:v>
                      </c:pt>
                      <c:pt idx="343">
                        <c:v>2.3359351400000001</c:v>
                      </c:pt>
                      <c:pt idx="344">
                        <c:v>2.3298687</c:v>
                      </c:pt>
                      <c:pt idx="345">
                        <c:v>2.3445946199999996</c:v>
                      </c:pt>
                      <c:pt idx="346">
                        <c:v>2.3432776</c:v>
                      </c:pt>
                      <c:pt idx="347">
                        <c:v>2.3211279</c:v>
                      </c:pt>
                      <c:pt idx="348">
                        <c:v>2.3405701200000002</c:v>
                      </c:pt>
                      <c:pt idx="349">
                        <c:v>2.3609499999999999</c:v>
                      </c:pt>
                      <c:pt idx="350">
                        <c:v>2.3426098199999998</c:v>
                      </c:pt>
                      <c:pt idx="351">
                        <c:v>2.3299400800000001</c:v>
                      </c:pt>
                      <c:pt idx="352">
                        <c:v>2.3559744</c:v>
                      </c:pt>
                      <c:pt idx="353">
                        <c:v>2.3593500000000001</c:v>
                      </c:pt>
                      <c:pt idx="354">
                        <c:v>2.3306426</c:v>
                      </c:pt>
                      <c:pt idx="355">
                        <c:v>2.3453421200000002</c:v>
                      </c:pt>
                      <c:pt idx="356">
                        <c:v>2.3666393399999999</c:v>
                      </c:pt>
                      <c:pt idx="357">
                        <c:v>2.3521163400000002</c:v>
                      </c:pt>
                      <c:pt idx="358">
                        <c:v>2.3384912</c:v>
                      </c:pt>
                      <c:pt idx="359">
                        <c:v>2.3682633599999998</c:v>
                      </c:pt>
                      <c:pt idx="360">
                        <c:v>2.36314834</c:v>
                      </c:pt>
                      <c:pt idx="361">
                        <c:v>2.3457829399999999</c:v>
                      </c:pt>
                      <c:pt idx="362">
                        <c:v>2.3510385</c:v>
                      </c:pt>
                      <c:pt idx="363">
                        <c:v>2.3619449800000001</c:v>
                      </c:pt>
                      <c:pt idx="364">
                        <c:v>2.35589198</c:v>
                      </c:pt>
                      <c:pt idx="365">
                        <c:v>2.3470154399999998</c:v>
                      </c:pt>
                      <c:pt idx="366">
                        <c:v>2.3683000500000002</c:v>
                      </c:pt>
                      <c:pt idx="367">
                        <c:v>2.3556329999999996</c:v>
                      </c:pt>
                      <c:pt idx="368">
                        <c:v>2.3514923000000003</c:v>
                      </c:pt>
                      <c:pt idx="369">
                        <c:v>2.3642441600000002</c:v>
                      </c:pt>
                      <c:pt idx="370">
                        <c:v>2.3676063200000002</c:v>
                      </c:pt>
                      <c:pt idx="371">
                        <c:v>2.3493274199999998</c:v>
                      </c:pt>
                      <c:pt idx="372">
                        <c:v>2.3602162999999998</c:v>
                      </c:pt>
                      <c:pt idx="373">
                        <c:v>2.3805067400000004</c:v>
                      </c:pt>
                      <c:pt idx="374">
                        <c:v>2.3622345600000001</c:v>
                      </c:pt>
                      <c:pt idx="375">
                        <c:v>2.3552510999999998</c:v>
                      </c:pt>
                      <c:pt idx="376">
                        <c:v>2.3727114400000002</c:v>
                      </c:pt>
                      <c:pt idx="377">
                        <c:v>2.3751272999999999</c:v>
                      </c:pt>
                      <c:pt idx="378">
                        <c:v>2.3474705200000003</c:v>
                      </c:pt>
                      <c:pt idx="379">
                        <c:v>2.3611645399999999</c:v>
                      </c:pt>
                      <c:pt idx="380">
                        <c:v>2.3776720200000003</c:v>
                      </c:pt>
                      <c:pt idx="381">
                        <c:v>2.3622388999999999</c:v>
                      </c:pt>
                      <c:pt idx="382">
                        <c:v>2.3468109000000004</c:v>
                      </c:pt>
                      <c:pt idx="383">
                        <c:v>2.3755181999999997</c:v>
                      </c:pt>
                      <c:pt idx="384">
                        <c:v>2.3722717900000001</c:v>
                      </c:pt>
                      <c:pt idx="385">
                        <c:v>2.3503044800000001</c:v>
                      </c:pt>
                      <c:pt idx="386">
                        <c:v>2.3545961399999999</c:v>
                      </c:pt>
                      <c:pt idx="387">
                        <c:v>2.3738989999999998</c:v>
                      </c:pt>
                      <c:pt idx="388">
                        <c:v>2.36692722</c:v>
                      </c:pt>
                      <c:pt idx="389">
                        <c:v>2.3543297999999999</c:v>
                      </c:pt>
                      <c:pt idx="390">
                        <c:v>2.37831152</c:v>
                      </c:pt>
                      <c:pt idx="391">
                        <c:v>2.3713421399999999</c:v>
                      </c:pt>
                      <c:pt idx="392">
                        <c:v>2.3634122899999999</c:v>
                      </c:pt>
                      <c:pt idx="393">
                        <c:v>2.3695955200000003</c:v>
                      </c:pt>
                      <c:pt idx="394">
                        <c:v>2.3766631200000004</c:v>
                      </c:pt>
                      <c:pt idx="395">
                        <c:v>2.3640762300000002</c:v>
                      </c:pt>
                      <c:pt idx="396">
                        <c:v>2.3655715000000002</c:v>
                      </c:pt>
                      <c:pt idx="397">
                        <c:v>2.3885594999999999</c:v>
                      </c:pt>
                      <c:pt idx="398">
                        <c:v>2.3703827400000002</c:v>
                      </c:pt>
                      <c:pt idx="399">
                        <c:v>2.3662069900000002</c:v>
                      </c:pt>
                      <c:pt idx="400">
                        <c:v>2.38265445</c:v>
                      </c:pt>
                      <c:pt idx="401">
                        <c:v>2.3822727000000001</c:v>
                      </c:pt>
                      <c:pt idx="402">
                        <c:v>2.35563513</c:v>
                      </c:pt>
                      <c:pt idx="403">
                        <c:v>2.3711398199999998</c:v>
                      </c:pt>
                      <c:pt idx="404">
                        <c:v>2.38853574</c:v>
                      </c:pt>
                      <c:pt idx="405">
                        <c:v>2.37500599</c:v>
                      </c:pt>
                      <c:pt idx="406">
                        <c:v>2.3596357500000003</c:v>
                      </c:pt>
                      <c:pt idx="407">
                        <c:v>2.3872847699999999</c:v>
                      </c:pt>
                      <c:pt idx="408">
                        <c:v>2.3887461500000002</c:v>
                      </c:pt>
                      <c:pt idx="409">
                        <c:v>2.35938472</c:v>
                      </c:pt>
                      <c:pt idx="410">
                        <c:v>2.3720401799999995</c:v>
                      </c:pt>
                      <c:pt idx="411">
                        <c:v>2.3940608999999999</c:v>
                      </c:pt>
                      <c:pt idx="412">
                        <c:v>2.3805963999999999</c:v>
                      </c:pt>
                      <c:pt idx="413">
                        <c:v>2.3652171600000003</c:v>
                      </c:pt>
                      <c:pt idx="414">
                        <c:v>2.3909631999999998</c:v>
                      </c:pt>
                      <c:pt idx="415">
                        <c:v>2.38868598</c:v>
                      </c:pt>
                      <c:pt idx="416">
                        <c:v>2.3733382999999999</c:v>
                      </c:pt>
                      <c:pt idx="417">
                        <c:v>2.3803994999999998</c:v>
                      </c:pt>
                      <c:pt idx="418">
                        <c:v>2.3902581299999999</c:v>
                      </c:pt>
                      <c:pt idx="419">
                        <c:v>2.3842493500000002</c:v>
                      </c:pt>
                      <c:pt idx="420">
                        <c:v>2.3791500000000001</c:v>
                      </c:pt>
                      <c:pt idx="421">
                        <c:v>2.4002230499999997</c:v>
                      </c:pt>
                      <c:pt idx="422">
                        <c:v>2.3857954399999999</c:v>
                      </c:pt>
                      <c:pt idx="423">
                        <c:v>2.3788585200000001</c:v>
                      </c:pt>
                      <c:pt idx="424">
                        <c:v>2.3924614200000001</c:v>
                      </c:pt>
                      <c:pt idx="425">
                        <c:v>2.3939152799999999</c:v>
                      </c:pt>
                      <c:pt idx="426">
                        <c:v>2.3711352000000003</c:v>
                      </c:pt>
                      <c:pt idx="427">
                        <c:v>2.3856383999999999</c:v>
                      </c:pt>
                      <c:pt idx="428">
                        <c:v>2.4047951299999997</c:v>
                      </c:pt>
                      <c:pt idx="429">
                        <c:v>2.3904086199999997</c:v>
                      </c:pt>
                      <c:pt idx="430">
                        <c:v>2.3797525500000001</c:v>
                      </c:pt>
                      <c:pt idx="431">
                        <c:v>2.3998054799999999</c:v>
                      </c:pt>
                      <c:pt idx="432">
                        <c:v>2.4012811100000002</c:v>
                      </c:pt>
                      <c:pt idx="433">
                        <c:v>2.3701477799999999</c:v>
                      </c:pt>
                      <c:pt idx="434">
                        <c:v>2.3920531999999999</c:v>
                      </c:pt>
                      <c:pt idx="435">
                        <c:v>2.4102798999999999</c:v>
                      </c:pt>
                      <c:pt idx="436">
                        <c:v>2.3968392000000001</c:v>
                      </c:pt>
                      <c:pt idx="437">
                        <c:v>2.3806121100000004</c:v>
                      </c:pt>
                      <c:pt idx="438">
                        <c:v>2.4099668300000001</c:v>
                      </c:pt>
                      <c:pt idx="439">
                        <c:v>2.4076664399999999</c:v>
                      </c:pt>
                      <c:pt idx="440">
                        <c:v>2.3896117000000001</c:v>
                      </c:pt>
                      <c:pt idx="441">
                        <c:v>2.3966376999999999</c:v>
                      </c:pt>
                      <c:pt idx="442">
                        <c:v>2.41014164</c:v>
                      </c:pt>
                      <c:pt idx="443">
                        <c:v>2.4050801600000002</c:v>
                      </c:pt>
                      <c:pt idx="444">
                        <c:v>2.3935161599999999</c:v>
                      </c:pt>
                      <c:pt idx="445">
                        <c:v>2.4163290000000002</c:v>
                      </c:pt>
                      <c:pt idx="446">
                        <c:v>2.4056956</c:v>
                      </c:pt>
                      <c:pt idx="447">
                        <c:v>2.3978517599999996</c:v>
                      </c:pt>
                      <c:pt idx="448">
                        <c:v>2.4058212299999999</c:v>
                      </c:pt>
                      <c:pt idx="449">
                        <c:v>2.4090942000000002</c:v>
                      </c:pt>
                      <c:pt idx="450">
                        <c:v>2.3938278000000004</c:v>
                      </c:pt>
                      <c:pt idx="451">
                        <c:v>2.3999372999999999</c:v>
                      </c:pt>
                      <c:pt idx="452">
                        <c:v>2.4180552799999999</c:v>
                      </c:pt>
                      <c:pt idx="453">
                        <c:v>2.40557796</c:v>
                      </c:pt>
                      <c:pt idx="454">
                        <c:v>2.3977425999999999</c:v>
                      </c:pt>
                      <c:pt idx="455">
                        <c:v>2.4140222000000002</c:v>
                      </c:pt>
                      <c:pt idx="456">
                        <c:v>2.4145329600000003</c:v>
                      </c:pt>
                      <c:pt idx="457">
                        <c:v>2.3881838399999999</c:v>
                      </c:pt>
                      <c:pt idx="458">
                        <c:v>2.4062843200000001</c:v>
                      </c:pt>
                      <c:pt idx="459">
                        <c:v>2.4290641699999997</c:v>
                      </c:pt>
                      <c:pt idx="460">
                        <c:v>2.4128664</c:v>
                      </c:pt>
                      <c:pt idx="461">
                        <c:v>2.3929945200000002</c:v>
                      </c:pt>
                      <c:pt idx="462">
                        <c:v>2.4240747599999999</c:v>
                      </c:pt>
                      <c:pt idx="463">
                        <c:v>2.4245821599999999</c:v>
                      </c:pt>
                      <c:pt idx="464">
                        <c:v>2.4037921600000001</c:v>
                      </c:pt>
                      <c:pt idx="465">
                        <c:v>2.4126347999999997</c:v>
                      </c:pt>
                      <c:pt idx="466">
                        <c:v>2.4297787499999997</c:v>
                      </c:pt>
                      <c:pt idx="467">
                        <c:v>2.4201040500000004</c:v>
                      </c:pt>
                      <c:pt idx="468">
                        <c:v>2.4058320000000002</c:v>
                      </c:pt>
                      <c:pt idx="469">
                        <c:v>2.4285187500000003</c:v>
                      </c:pt>
                      <c:pt idx="470">
                        <c:v>2.4235000000000002</c:v>
                      </c:pt>
                      <c:pt idx="471">
                        <c:v>2.4119566400000001</c:v>
                      </c:pt>
                      <c:pt idx="472">
                        <c:v>2.41616271</c:v>
                      </c:pt>
                      <c:pt idx="473">
                        <c:v>2.4222424</c:v>
                      </c:pt>
                      <c:pt idx="474">
                        <c:v>2.4171752500000001</c:v>
                      </c:pt>
                      <c:pt idx="475">
                        <c:v>2.4149084699999999</c:v>
                      </c:pt>
                      <c:pt idx="476">
                        <c:v>2.4366934799999997</c:v>
                      </c:pt>
                      <c:pt idx="477">
                        <c:v>2.4214632699999998</c:v>
                      </c:pt>
                      <c:pt idx="478">
                        <c:v>2.41457794</c:v>
                      </c:pt>
                      <c:pt idx="479">
                        <c:v>2.4280129499999998</c:v>
                      </c:pt>
                      <c:pt idx="480">
                        <c:v>2.4257455299999999</c:v>
                      </c:pt>
                      <c:pt idx="481">
                        <c:v>2.4041169600000001</c:v>
                      </c:pt>
                      <c:pt idx="482">
                        <c:v>2.4202895400000002</c:v>
                      </c:pt>
                      <c:pt idx="483">
                        <c:v>2.4392511299999997</c:v>
                      </c:pt>
                      <c:pt idx="484">
                        <c:v>2.4222450000000002</c:v>
                      </c:pt>
                      <c:pt idx="485">
                        <c:v>2.4079598999999998</c:v>
                      </c:pt>
                      <c:pt idx="486">
                        <c:v>2.43244791</c:v>
                      </c:pt>
                      <c:pt idx="487">
                        <c:v>2.4366637600000001</c:v>
                      </c:pt>
                      <c:pt idx="488">
                        <c:v>2.4085774400000002</c:v>
                      </c:pt>
                      <c:pt idx="489">
                        <c:v>2.4265724000000004</c:v>
                      </c:pt>
                      <c:pt idx="490">
                        <c:v>2.4445870800000002</c:v>
                      </c:pt>
                      <c:pt idx="491">
                        <c:v>2.4312599399999999</c:v>
                      </c:pt>
                      <c:pt idx="492">
                        <c:v>2.4151990799999998</c:v>
                      </c:pt>
                      <c:pt idx="493">
                        <c:v>2.4423928099999999</c:v>
                      </c:pt>
                      <c:pt idx="494">
                        <c:v>2.43828405</c:v>
                      </c:pt>
                      <c:pt idx="495">
                        <c:v>2.4240720000000002</c:v>
                      </c:pt>
                      <c:pt idx="496">
                        <c:v>2.4273078800000003</c:v>
                      </c:pt>
                      <c:pt idx="497">
                        <c:v>2.4388548299999999</c:v>
                      </c:pt>
                      <c:pt idx="498">
                        <c:v>2.4329079299999998</c:v>
                      </c:pt>
                      <c:pt idx="499">
                        <c:v>2.4223612000000001</c:v>
                      </c:pt>
                      <c:pt idx="500">
                        <c:v>2.4486255900000002</c:v>
                      </c:pt>
                      <c:pt idx="501">
                        <c:v>2.43531941</c:v>
                      </c:pt>
                      <c:pt idx="502">
                        <c:v>2.4284568000000002</c:v>
                      </c:pt>
                      <c:pt idx="503">
                        <c:v>2.4372579999999999</c:v>
                      </c:pt>
                      <c:pt idx="504">
                        <c:v>2.4368339999999997</c:v>
                      </c:pt>
                      <c:pt idx="505">
                        <c:v>2.42075387</c:v>
                      </c:pt>
                      <c:pt idx="506">
                        <c:v>2.4359860000000002</c:v>
                      </c:pt>
                      <c:pt idx="507">
                        <c:v>2.4520787600000005</c:v>
                      </c:pt>
                      <c:pt idx="508">
                        <c:v>2.4360304099999999</c:v>
                      </c:pt>
                      <c:pt idx="509">
                        <c:v>2.4264187499999998</c:v>
                      </c:pt>
                      <c:pt idx="510">
                        <c:v>2.4452865799999999</c:v>
                      </c:pt>
                      <c:pt idx="511">
                        <c:v>2.4476159499999999</c:v>
                      </c:pt>
                      <c:pt idx="512">
                        <c:v>2.4178049100000001</c:v>
                      </c:pt>
                      <c:pt idx="513">
                        <c:v>2.4375820499999996</c:v>
                      </c:pt>
                      <c:pt idx="514">
                        <c:v>2.4564609600000002</c:v>
                      </c:pt>
                      <c:pt idx="515">
                        <c:v>2.4404036099999997</c:v>
                      </c:pt>
                      <c:pt idx="516">
                        <c:v>2.4262137199999998</c:v>
                      </c:pt>
                      <c:pt idx="517">
                        <c:v>2.4523973100000003</c:v>
                      </c:pt>
                      <c:pt idx="518">
                        <c:v>2.4510523200000001</c:v>
                      </c:pt>
                      <c:pt idx="519">
                        <c:v>2.4304475000000001</c:v>
                      </c:pt>
                      <c:pt idx="520">
                        <c:v>2.440137</c:v>
                      </c:pt>
                      <c:pt idx="521">
                        <c:v>2.45618757</c:v>
                      </c:pt>
                      <c:pt idx="522">
                        <c:v>2.4465922299999998</c:v>
                      </c:pt>
                      <c:pt idx="523">
                        <c:v>2.4351670699999999</c:v>
                      </c:pt>
                      <c:pt idx="524">
                        <c:v>2.4594834000000003</c:v>
                      </c:pt>
                      <c:pt idx="525">
                        <c:v>2.45353004</c:v>
                      </c:pt>
                      <c:pt idx="526">
                        <c:v>2.4421359799999998</c:v>
                      </c:pt>
                      <c:pt idx="527">
                        <c:v>2.4499522499999999</c:v>
                      </c:pt>
                      <c:pt idx="528">
                        <c:v>2.4513556700000003</c:v>
                      </c:pt>
                      <c:pt idx="529">
                        <c:v>2.4426874000000001</c:v>
                      </c:pt>
                      <c:pt idx="530">
                        <c:v>2.44775286</c:v>
                      </c:pt>
                      <c:pt idx="531">
                        <c:v>2.4647143900000001</c:v>
                      </c:pt>
                      <c:pt idx="532">
                        <c:v>2.4487273200000002</c:v>
                      </c:pt>
                      <c:pt idx="533">
                        <c:v>2.4436979000000001</c:v>
                      </c:pt>
                      <c:pt idx="534">
                        <c:v>2.462507</c:v>
                      </c:pt>
                      <c:pt idx="535">
                        <c:v>2.4620762800000002</c:v>
                      </c:pt>
                      <c:pt idx="536">
                        <c:v>2.43875814</c:v>
                      </c:pt>
                      <c:pt idx="537">
                        <c:v>2.4520453199999999</c:v>
                      </c:pt>
                      <c:pt idx="538">
                        <c:v>2.4735545999999999</c:v>
                      </c:pt>
                      <c:pt idx="539">
                        <c:v>2.4557836499999999</c:v>
                      </c:pt>
                      <c:pt idx="540">
                        <c:v>2.44070638</c:v>
                      </c:pt>
                      <c:pt idx="541">
                        <c:v>2.4649467600000001</c:v>
                      </c:pt>
                      <c:pt idx="542">
                        <c:v>2.4672824700000002</c:v>
                      </c:pt>
                      <c:pt idx="543">
                        <c:v>2.4412776300000001</c:v>
                      </c:pt>
                      <c:pt idx="544">
                        <c:v>2.4563466000000003</c:v>
                      </c:pt>
                      <c:pt idx="545">
                        <c:v>2.4705509399999999</c:v>
                      </c:pt>
                      <c:pt idx="546">
                        <c:v>2.4609896800000004</c:v>
                      </c:pt>
                      <c:pt idx="547">
                        <c:v>2.4468414599999999</c:v>
                      </c:pt>
                      <c:pt idx="548">
                        <c:v>2.4729020999999998</c:v>
                      </c:pt>
                      <c:pt idx="549">
                        <c:v>2.4715290600000004</c:v>
                      </c:pt>
                      <c:pt idx="550">
                        <c:v>2.45467638</c:v>
                      </c:pt>
                      <c:pt idx="551">
                        <c:v>2.45700882</c:v>
                      </c:pt>
                      <c:pt idx="552">
                        <c:v>2.4656694400000001</c:v>
                      </c:pt>
                      <c:pt idx="553">
                        <c:v>2.46435213</c:v>
                      </c:pt>
                      <c:pt idx="554">
                        <c:v>2.4557156999999998</c:v>
                      </c:pt>
                      <c:pt idx="555">
                        <c:v>2.47530808</c:v>
                      </c:pt>
                      <c:pt idx="556">
                        <c:v>2.4612322299999998</c:v>
                      </c:pt>
                      <c:pt idx="557">
                        <c:v>2.4589509399999998</c:v>
                      </c:pt>
                      <c:pt idx="558">
                        <c:v>2.4712717000000004</c:v>
                      </c:pt>
                      <c:pt idx="559">
                        <c:v>2.4708647500000001</c:v>
                      </c:pt>
                      <c:pt idx="560">
                        <c:v>2.4521919400000001</c:v>
                      </c:pt>
                      <c:pt idx="561">
                        <c:v>2.4635965199999998</c:v>
                      </c:pt>
                      <c:pt idx="562">
                        <c:v>2.4831892799999999</c:v>
                      </c:pt>
                      <c:pt idx="563">
                        <c:v>2.4681912000000001</c:v>
                      </c:pt>
                      <c:pt idx="564">
                        <c:v>2.4550451</c:v>
                      </c:pt>
                      <c:pt idx="565">
                        <c:v>2.4782407200000001</c:v>
                      </c:pt>
                      <c:pt idx="566">
                        <c:v>2.47962412</c:v>
                      </c:pt>
                      <c:pt idx="567">
                        <c:v>2.4510216499999999</c:v>
                      </c:pt>
                      <c:pt idx="568">
                        <c:v>2.4678401999999999</c:v>
                      </c:pt>
                      <c:pt idx="569">
                        <c:v>2.4855887600000002</c:v>
                      </c:pt>
                      <c:pt idx="570">
                        <c:v>2.4706348199999999</c:v>
                      </c:pt>
                      <c:pt idx="571">
                        <c:v>2.4565674899999999</c:v>
                      </c:pt>
                      <c:pt idx="572">
                        <c:v>2.48700242</c:v>
                      </c:pt>
                      <c:pt idx="573">
                        <c:v>2.4811408099999999</c:v>
                      </c:pt>
                      <c:pt idx="574">
                        <c:v>2.4606930600000001</c:v>
                      </c:pt>
                      <c:pt idx="575">
                        <c:v>2.4630112800000004</c:v>
                      </c:pt>
                      <c:pt idx="576">
                        <c:v>2.4807379600000004</c:v>
                      </c:pt>
                      <c:pt idx="577">
                        <c:v>2.4730378800000001</c:v>
                      </c:pt>
                      <c:pt idx="578">
                        <c:v>2.4617095200000003</c:v>
                      </c:pt>
                      <c:pt idx="579">
                        <c:v>2.4848718999999999</c:v>
                      </c:pt>
                      <c:pt idx="580">
                        <c:v>2.4762400200000001</c:v>
                      </c:pt>
                      <c:pt idx="581">
                        <c:v>2.4712945200000003</c:v>
                      </c:pt>
                      <c:pt idx="582">
                        <c:v>2.4799293800000002</c:v>
                      </c:pt>
                      <c:pt idx="583">
                        <c:v>2.4821853000000003</c:v>
                      </c:pt>
                      <c:pt idx="584">
                        <c:v>2.4681734999999998</c:v>
                      </c:pt>
                      <c:pt idx="585">
                        <c:v>2.4776831399999999</c:v>
                      </c:pt>
                      <c:pt idx="586">
                        <c:v>2.4954017900000003</c:v>
                      </c:pt>
                      <c:pt idx="587">
                        <c:v>2.4777421799999999</c:v>
                      </c:pt>
                      <c:pt idx="588">
                        <c:v>2.4718408000000003</c:v>
                      </c:pt>
                      <c:pt idx="589">
                        <c:v>2.4886446499999999</c:v>
                      </c:pt>
                      <c:pt idx="590">
                        <c:v>2.4909224999999999</c:v>
                      </c:pt>
                      <c:pt idx="591">
                        <c:v>2.46419202</c:v>
                      </c:pt>
                      <c:pt idx="592">
                        <c:v>2.4791494799999998</c:v>
                      </c:pt>
                      <c:pt idx="593">
                        <c:v>2.4986279999999996</c:v>
                      </c:pt>
                      <c:pt idx="594">
                        <c:v>2.4827990199999999</c:v>
                      </c:pt>
                      <c:pt idx="595">
                        <c:v>2.4696904200000001</c:v>
                      </c:pt>
                      <c:pt idx="596">
                        <c:v>2.4963983799999996</c:v>
                      </c:pt>
                      <c:pt idx="597">
                        <c:v>2.4968891999999996</c:v>
                      </c:pt>
                      <c:pt idx="598">
                        <c:v>2.4710939999999999</c:v>
                      </c:pt>
                      <c:pt idx="599">
                        <c:v>2.4778916000000004</c:v>
                      </c:pt>
                      <c:pt idx="600">
                        <c:v>2.4973727800000001</c:v>
                      </c:pt>
                      <c:pt idx="601">
                        <c:v>2.4878905599999999</c:v>
                      </c:pt>
                      <c:pt idx="602">
                        <c:v>2.47296096</c:v>
                      </c:pt>
                      <c:pt idx="603">
                        <c:v>2.4960470200000002</c:v>
                      </c:pt>
                      <c:pt idx="604">
                        <c:v>2.4910597800000001</c:v>
                      </c:pt>
                      <c:pt idx="605">
                        <c:v>2.4824882399999999</c:v>
                      </c:pt>
                      <c:pt idx="606">
                        <c:v>2.4865921900000001</c:v>
                      </c:pt>
                      <c:pt idx="607">
                        <c:v>2.4960578399999998</c:v>
                      </c:pt>
                      <c:pt idx="608">
                        <c:v>2.4866141399999999</c:v>
                      </c:pt>
                      <c:pt idx="609">
                        <c:v>2.4834652499999996</c:v>
                      </c:pt>
                      <c:pt idx="610">
                        <c:v>2.5037569199999998</c:v>
                      </c:pt>
                      <c:pt idx="611">
                        <c:v>2.4889019400000003</c:v>
                      </c:pt>
                      <c:pt idx="612">
                        <c:v>2.4857263000000001</c:v>
                      </c:pt>
                      <c:pt idx="613">
                        <c:v>2.4988169999999998</c:v>
                      </c:pt>
                      <c:pt idx="614">
                        <c:v>2.4984014999999999</c:v>
                      </c:pt>
                      <c:pt idx="615">
                        <c:v>2.4753861000000001</c:v>
                      </c:pt>
                      <c:pt idx="616">
                        <c:v>2.4884711999999998</c:v>
                      </c:pt>
                      <c:pt idx="617">
                        <c:v>2.5078617200000002</c:v>
                      </c:pt>
                      <c:pt idx="618">
                        <c:v>2.4956997000000003</c:v>
                      </c:pt>
                      <c:pt idx="619">
                        <c:v>2.4826407000000001</c:v>
                      </c:pt>
                      <c:pt idx="620">
                        <c:v>2.5038234199999998</c:v>
                      </c:pt>
                      <c:pt idx="621">
                        <c:v>2.5051804199999999</c:v>
                      </c:pt>
                      <c:pt idx="622">
                        <c:v>2.4768425000000001</c:v>
                      </c:pt>
                      <c:pt idx="623">
                        <c:v>2.4934845000000001</c:v>
                      </c:pt>
                      <c:pt idx="624">
                        <c:v>2.5146496200000001</c:v>
                      </c:pt>
                      <c:pt idx="625">
                        <c:v>2.5007000399999999</c:v>
                      </c:pt>
                      <c:pt idx="626">
                        <c:v>2.4849552200000002</c:v>
                      </c:pt>
                      <c:pt idx="627">
                        <c:v>2.4903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4"/>
                <c:order val="4"/>
                <c:tx>
                  <c:v>161.5 C - Test 2</c:v>
                </c:tx>
                <c:spPr>
                  <a:ln w="19050" cap="rnd">
                    <a:solidFill>
                      <a:schemeClr val="accent5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CHS_15Nov2015!$P$27:$P$653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1.2000720057606084E-2</c:v>
                      </c:pt>
                      <c:pt idx="2">
                        <c:v>2.7003645656232134E-2</c:v>
                      </c:pt>
                      <c:pt idx="3">
                        <c:v>4.3009247651092479E-2</c:v>
                      </c:pt>
                      <c:pt idx="4">
                        <c:v>5.8016826506566262E-2</c:v>
                      </c:pt>
                      <c:pt idx="5">
                        <c:v>7.5028139070417749E-2</c:v>
                      </c:pt>
                      <c:pt idx="6">
                        <c:v>9.1041430136186208E-2</c:v>
                      </c:pt>
                      <c:pt idx="7">
                        <c:v>0.10705728586756619</c:v>
                      </c:pt>
                      <c:pt idx="8">
                        <c:v>0.12207448058370403</c:v>
                      </c:pt>
                      <c:pt idx="9">
                        <c:v>0.13809530769317349</c:v>
                      </c:pt>
                      <c:pt idx="10">
                        <c:v>0.15512024927365115</c:v>
                      </c:pt>
                      <c:pt idx="11">
                        <c:v>0.17114637188775081</c:v>
                      </c:pt>
                      <c:pt idx="12">
                        <c:v>0.18717506327960298</c:v>
                      </c:pt>
                      <c:pt idx="13">
                        <c:v>0.20320632427280033</c:v>
                      </c:pt>
                      <c:pt idx="14">
                        <c:v>0.21823796590668179</c:v>
                      </c:pt>
                      <c:pt idx="15">
                        <c:v>0.23427420784776168</c:v>
                      </c:pt>
                      <c:pt idx="16">
                        <c:v>0.25131553310264604</c:v>
                      </c:pt>
                      <c:pt idx="17">
                        <c:v>0.26735708074534525</c:v>
                      </c:pt>
                      <c:pt idx="18">
                        <c:v>0.28239836911019628</c:v>
                      </c:pt>
                      <c:pt idx="19">
                        <c:v>0.29844490409598101</c:v>
                      </c:pt>
                      <c:pt idx="20">
                        <c:v>0.31549716933011779</c:v>
                      </c:pt>
                      <c:pt idx="21">
                        <c:v>0.33054570087264812</c:v>
                      </c:pt>
                      <c:pt idx="22">
                        <c:v>0.34659996431746171</c:v>
                      </c:pt>
                      <c:pt idx="23">
                        <c:v>0.36366044375831341</c:v>
                      </c:pt>
                      <c:pt idx="24">
                        <c:v>0.37871622545784306</c:v>
                      </c:pt>
                      <c:pt idx="25">
                        <c:v>0.39477822480974467</c:v>
                      </c:pt>
                      <c:pt idx="26">
                        <c:v>0.41084280445431909</c:v>
                      </c:pt>
                      <c:pt idx="27">
                        <c:v>0.4269099652207482</c:v>
                      </c:pt>
                      <c:pt idx="28">
                        <c:v>0.44297970793856883</c:v>
                      </c:pt>
                      <c:pt idx="29">
                        <c:v>0.4590520334377628</c:v>
                      </c:pt>
                      <c:pt idx="30">
                        <c:v>0.47512694254866711</c:v>
                      </c:pt>
                      <c:pt idx="31">
                        <c:v>0.4912044361020641</c:v>
                      </c:pt>
                      <c:pt idx="32">
                        <c:v>0.50728451492909232</c:v>
                      </c:pt>
                      <c:pt idx="33">
                        <c:v>0.52336717986133596</c:v>
                      </c:pt>
                      <c:pt idx="34">
                        <c:v>0.53945243173074675</c:v>
                      </c:pt>
                      <c:pt idx="35">
                        <c:v>0.55554027136967821</c:v>
                      </c:pt>
                      <c:pt idx="36">
                        <c:v>0.57263643734469427</c:v>
                      </c:pt>
                      <c:pt idx="37">
                        <c:v>0.58772371728761563</c:v>
                      </c:pt>
                      <c:pt idx="38">
                        <c:v>0.60381932523336079</c:v>
                      </c:pt>
                      <c:pt idx="39">
                        <c:v>0.61991752428210556</c:v>
                      </c:pt>
                      <c:pt idx="40">
                        <c:v>0.63702470078435192</c:v>
                      </c:pt>
                      <c:pt idx="41">
                        <c:v>0.65212169902654638</c:v>
                      </c:pt>
                      <c:pt idx="42">
                        <c:v>0.66822767639220415</c:v>
                      </c:pt>
                      <c:pt idx="43">
                        <c:v>0.68433624820079719</c:v>
                      </c:pt>
                      <c:pt idx="44">
                        <c:v>0.70044741528830401</c:v>
                      </c:pt>
                      <c:pt idx="45">
                        <c:v>0.71656117849114154</c:v>
                      </c:pt>
                      <c:pt idx="46">
                        <c:v>0.73267753864608554</c:v>
                      </c:pt>
                      <c:pt idx="47">
                        <c:v>0.74879649659036196</c:v>
                      </c:pt>
                      <c:pt idx="48">
                        <c:v>0.76491805316155648</c:v>
                      </c:pt>
                      <c:pt idx="49">
                        <c:v>0.78104220919770495</c:v>
                      </c:pt>
                      <c:pt idx="50">
                        <c:v>0.79716896553720351</c:v>
                      </c:pt>
                      <c:pt idx="51">
                        <c:v>0.81329832301889915</c:v>
                      </c:pt>
                      <c:pt idx="52">
                        <c:v>0.82943028248201101</c:v>
                      </c:pt>
                      <c:pt idx="53">
                        <c:v>0.84556484476616434</c:v>
                      </c:pt>
                      <c:pt idx="54">
                        <c:v>0.86069336154480625</c:v>
                      </c:pt>
                      <c:pt idx="55">
                        <c:v>0.87784178115822042</c:v>
                      </c:pt>
                      <c:pt idx="56">
                        <c:v>0.89398415694742961</c:v>
                      </c:pt>
                      <c:pt idx="57">
                        <c:v>0.90912000117803449</c:v>
                      </c:pt>
                      <c:pt idx="58">
                        <c:v>0.92526742721249922</c:v>
                      </c:pt>
                      <c:pt idx="59">
                        <c:v>0.94242692478413037</c:v>
                      </c:pt>
                      <c:pt idx="60">
                        <c:v>0.95857973035966826</c:v>
                      </c:pt>
                      <c:pt idx="61">
                        <c:v>0.97372535557478357</c:v>
                      </c:pt>
                      <c:pt idx="62">
                        <c:v>0.98988321792475797</c:v>
                      </c:pt>
                      <c:pt idx="63">
                        <c:v>1.0070538077767048</c:v>
                      </c:pt>
                      <c:pt idx="64">
                        <c:v>1.0222067770300169</c:v>
                      </c:pt>
                      <c:pt idx="65">
                        <c:v>1.0383724754739045</c:v>
                      </c:pt>
                      <c:pt idx="66">
                        <c:v>1.0555513939516588</c:v>
                      </c:pt>
                      <c:pt idx="67">
                        <c:v>1.070711714368809</c:v>
                      </c:pt>
                      <c:pt idx="68">
                        <c:v>1.0868852565108649</c:v>
                      </c:pt>
                      <c:pt idx="69">
                        <c:v>1.1040725116979775</c:v>
                      </c:pt>
                      <c:pt idx="70">
                        <c:v>1.1202514507993444</c:v>
                      </c:pt>
                      <c:pt idx="71">
                        <c:v>1.1354215838705024</c:v>
                      </c:pt>
                      <c:pt idx="72">
                        <c:v>1.15160559612475</c:v>
                      </c:pt>
                      <c:pt idx="73">
                        <c:v>1.168803979519107</c:v>
                      </c:pt>
                      <c:pt idx="74">
                        <c:v>1.183981480420947</c:v>
                      </c:pt>
                      <c:pt idx="75">
                        <c:v>1.2001733541597133</c:v>
                      </c:pt>
                      <c:pt idx="76">
                        <c:v>1.2163678500908188</c:v>
                      </c:pt>
                      <c:pt idx="77">
                        <c:v>1.232564969063692</c:v>
                      </c:pt>
                      <c:pt idx="78">
                        <c:v>1.2487647119282073</c:v>
                      </c:pt>
                      <c:pt idx="79">
                        <c:v>1.2649670795346073</c:v>
                      </c:pt>
                      <c:pt idx="80">
                        <c:v>1.2821849720058289</c:v>
                      </c:pt>
                      <c:pt idx="81">
                        <c:v>1.2973796923762337</c:v>
                      </c:pt>
                      <c:pt idx="82">
                        <c:v>1.3135899393140587</c:v>
                      </c:pt>
                      <c:pt idx="83">
                        <c:v>1.3308162063739293</c:v>
                      </c:pt>
                      <c:pt idx="84">
                        <c:v>1.3460183184833097</c:v>
                      </c:pt>
                      <c:pt idx="85">
                        <c:v>1.3622364524198314</c:v>
                      </c:pt>
                      <c:pt idx="86">
                        <c:v>1.3784572170616824</c:v>
                      </c:pt>
                      <c:pt idx="87">
                        <c:v>1.3936665738873011</c:v>
                      </c:pt>
                      <c:pt idx="88">
                        <c:v>1.4109066418761522</c:v>
                      </c:pt>
                      <c:pt idx="89">
                        <c:v>1.4271353037571768</c:v>
                      </c:pt>
                      <c:pt idx="90">
                        <c:v>1.4423520665724219</c:v>
                      </c:pt>
                      <c:pt idx="91">
                        <c:v>1.4596005307409166</c:v>
                      </c:pt>
                      <c:pt idx="92">
                        <c:v>1.4758370975545463</c:v>
                      </c:pt>
                      <c:pt idx="93">
                        <c:v>1.4910612735754241</c:v>
                      </c:pt>
                      <c:pt idx="94">
                        <c:v>1.5083181421056855</c:v>
                      </c:pt>
                      <c:pt idx="95">
                        <c:v>1.5245626215566002</c:v>
                      </c:pt>
                      <c:pt idx="96">
                        <c:v>1.5408097402673919</c:v>
                      </c:pt>
                      <c:pt idx="97">
                        <c:v>1.5570594990957853</c:v>
                      </c:pt>
                      <c:pt idx="98">
                        <c:v>1.5733118988999681</c:v>
                      </c:pt>
                      <c:pt idx="99">
                        <c:v>1.5895669405385005</c:v>
                      </c:pt>
                      <c:pt idx="100">
                        <c:v>1.605824624870408</c:v>
                      </c:pt>
                      <c:pt idx="101">
                        <c:v>1.6220849527550998</c:v>
                      </c:pt>
                      <c:pt idx="102">
                        <c:v>1.6383479250524056</c:v>
                      </c:pt>
                      <c:pt idx="103">
                        <c:v>1.6556302315717115</c:v>
                      </c:pt>
                      <c:pt idx="104">
                        <c:v>1.6708818063263642</c:v>
                      </c:pt>
                      <c:pt idx="105">
                        <c:v>1.6871527170247969</c:v>
                      </c:pt>
                      <c:pt idx="106">
                        <c:v>1.7034262755794043</c:v>
                      </c:pt>
                      <c:pt idx="107">
                        <c:v>1.7197024828521497</c:v>
                      </c:pt>
                      <c:pt idx="108">
                        <c:v>1.7359813397053725</c:v>
                      </c:pt>
                      <c:pt idx="109">
                        <c:v>1.7522628470018791</c:v>
                      </c:pt>
                      <c:pt idx="110">
                        <c:v>1.7675291680008369</c:v>
                      </c:pt>
                      <c:pt idx="111">
                        <c:v>1.784833816377938</c:v>
                      </c:pt>
                      <c:pt idx="112">
                        <c:v>1.8011232801851775</c:v>
                      </c:pt>
                      <c:pt idx="113">
                        <c:v>1.816397062767118</c:v>
                      </c:pt>
                      <c:pt idx="114">
                        <c:v>1.832691669288419</c:v>
                      </c:pt>
                      <c:pt idx="115">
                        <c:v>1.8489889313844692</c:v>
                      </c:pt>
                      <c:pt idx="116">
                        <c:v>1.8652888499209708</c:v>
                      </c:pt>
                      <c:pt idx="117">
                        <c:v>1.8815914257640485</c:v>
                      </c:pt>
                      <c:pt idx="118">
                        <c:v>1.8978966597802855</c:v>
                      </c:pt>
                      <c:pt idx="119">
                        <c:v>1.9152238844609124</c:v>
                      </c:pt>
                      <c:pt idx="120">
                        <c:v>1.9305151058005521</c:v>
                      </c:pt>
                      <c:pt idx="121">
                        <c:v>1.9468283195398224</c:v>
                      </c:pt>
                      <c:pt idx="122">
                        <c:v>1.9631441949227348</c:v>
                      </c:pt>
                      <c:pt idx="123">
                        <c:v>1.9794627328179493</c:v>
                      </c:pt>
                      <c:pt idx="124">
                        <c:v>1.995783934094596</c:v>
                      </c:pt>
                      <c:pt idx="125">
                        <c:v>2.0121077996221977</c:v>
                      </c:pt>
                      <c:pt idx="126">
                        <c:v>2.0284343302707022</c:v>
                      </c:pt>
                      <c:pt idx="127">
                        <c:v>2.0447635269105184</c:v>
                      </c:pt>
                      <c:pt idx="128">
                        <c:v>2.0610953904124352</c:v>
                      </c:pt>
                      <c:pt idx="129">
                        <c:v>2.0774299216477141</c:v>
                      </c:pt>
                      <c:pt idx="130">
                        <c:v>2.0937671214879985</c:v>
                      </c:pt>
                      <c:pt idx="131">
                        <c:v>2.110106990805404</c:v>
                      </c:pt>
                      <c:pt idx="132">
                        <c:v>2.1264495304724296</c:v>
                      </c:pt>
                      <c:pt idx="133">
                        <c:v>2.141773087406452</c:v>
                      </c:pt>
                      <c:pt idx="134">
                        <c:v>2.1581208033604202</c:v>
                      </c:pt>
                      <c:pt idx="135">
                        <c:v>2.1754931803029383</c:v>
                      </c:pt>
                      <c:pt idx="136">
                        <c:v>2.1918464101022654</c:v>
                      </c:pt>
                      <c:pt idx="137">
                        <c:v>2.2071799922104165</c:v>
                      </c:pt>
                      <c:pt idx="138">
                        <c:v>2.2235384050718849</c:v>
                      </c:pt>
                      <c:pt idx="139">
                        <c:v>2.2409221513129682</c:v>
                      </c:pt>
                      <c:pt idx="140">
                        <c:v>2.2562632609143836</c:v>
                      </c:pt>
                      <c:pt idx="141">
                        <c:v>2.2736526973870275</c:v>
                      </c:pt>
                      <c:pt idx="142">
                        <c:v>2.290021988633264</c:v>
                      </c:pt>
                      <c:pt idx="143">
                        <c:v>2.3053706331222781</c:v>
                      </c:pt>
                      <c:pt idx="144">
                        <c:v>2.3217451176184603</c:v>
                      </c:pt>
                      <c:pt idx="145">
                        <c:v>2.3391459457370676</c:v>
                      </c:pt>
                      <c:pt idx="146">
                        <c:v>2.3545021325189484</c:v>
                      </c:pt>
                      <c:pt idx="147">
                        <c:v>2.370884664680704</c:v>
                      </c:pt>
                      <c:pt idx="148">
                        <c:v>2.3872698811558362</c:v>
                      </c:pt>
                      <c:pt idx="149">
                        <c:v>2.4046821158552976</c:v>
                      </c:pt>
                      <c:pt idx="150">
                        <c:v>2.4200483705658367</c:v>
                      </c:pt>
                      <c:pt idx="151">
                        <c:v>2.4364416452616258</c:v>
                      </c:pt>
                      <c:pt idx="152">
                        <c:v>2.4528376077925858</c:v>
                      </c:pt>
                      <c:pt idx="153">
                        <c:v>2.4692362590402772</c:v>
                      </c:pt>
                      <c:pt idx="154">
                        <c:v>2.4856375998866493</c:v>
                      </c:pt>
                      <c:pt idx="155">
                        <c:v>2.5030669725246217</c:v>
                      </c:pt>
                      <c:pt idx="156">
                        <c:v>2.5184483539055331</c:v>
                      </c:pt>
                      <c:pt idx="157">
                        <c:v>2.5348577688441596</c:v>
                      </c:pt>
                      <c:pt idx="158">
                        <c:v>2.5512698769137048</c:v>
                      </c:pt>
                      <c:pt idx="159">
                        <c:v>2.5666586749250619</c:v>
                      </c:pt>
                      <c:pt idx="160">
                        <c:v>2.5841021759825549</c:v>
                      </c:pt>
                      <c:pt idx="161">
                        <c:v>2.6005223687514545</c:v>
                      </c:pt>
                      <c:pt idx="162">
                        <c:v>2.6179717783385041</c:v>
                      </c:pt>
                      <c:pt idx="163">
                        <c:v>2.6333708451854836</c:v>
                      </c:pt>
                      <c:pt idx="164">
                        <c:v>2.6497991306228248</c:v>
                      </c:pt>
                      <c:pt idx="165">
                        <c:v>2.6672571415835575</c:v>
                      </c:pt>
                      <c:pt idx="166">
                        <c:v>2.6826638003719463</c:v>
                      </c:pt>
                      <c:pt idx="167">
                        <c:v>2.6991001864585717</c:v>
                      </c:pt>
                      <c:pt idx="168">
                        <c:v>2.7155392745371776</c:v>
                      </c:pt>
                      <c:pt idx="169">
                        <c:v>2.7330087671956074</c:v>
                      </c:pt>
                      <c:pt idx="170">
                        <c:v>2.7484255602248613</c:v>
                      </c:pt>
                      <c:pt idx="171">
                        <c:v>2.764872759612278</c:v>
                      </c:pt>
                      <c:pt idx="172">
                        <c:v>2.7823508734598561</c:v>
                      </c:pt>
                      <c:pt idx="173">
                        <c:v>2.7977752759233772</c:v>
                      </c:pt>
                      <c:pt idx="174">
                        <c:v>2.8142305946280439</c:v>
                      </c:pt>
                      <c:pt idx="175">
                        <c:v>2.8306886215534881</c:v>
                      </c:pt>
                      <c:pt idx="176">
                        <c:v>2.8461204822035464</c:v>
                      </c:pt>
                      <c:pt idx="177">
                        <c:v>2.8636128036335409</c:v>
                      </c:pt>
                      <c:pt idx="178">
                        <c:v>2.8811081854119602</c:v>
                      </c:pt>
                      <c:pt idx="179">
                        <c:v>2.896547829301511</c:v>
                      </c:pt>
                      <c:pt idx="180">
                        <c:v>2.9130194107135168</c:v>
                      </c:pt>
                      <c:pt idx="181">
                        <c:v>2.9294937057024284</c:v>
                      </c:pt>
                      <c:pt idx="182">
                        <c:v>2.9449408225288036</c:v>
                      </c:pt>
                      <c:pt idx="183">
                        <c:v>2.9624504399883991</c:v>
                      </c:pt>
                      <c:pt idx="184">
                        <c:v>2.9789328810752269</c:v>
                      </c:pt>
                      <c:pt idx="185">
                        <c:v>2.9954180393185683</c:v>
                      </c:pt>
                      <c:pt idx="186">
                        <c:v>3.0119059156144026</c:v>
                      </c:pt>
                      <c:pt idx="187">
                        <c:v>3.0283965108591984</c:v>
                      </c:pt>
                      <c:pt idx="188">
                        <c:v>3.0448898259498236</c:v>
                      </c:pt>
                      <c:pt idx="189">
                        <c:v>3.0613858617836334</c:v>
                      </c:pt>
                      <c:pt idx="190">
                        <c:v>3.0778846192583837</c:v>
                      </c:pt>
                      <c:pt idx="191">
                        <c:v>3.0943860992723184</c:v>
                      </c:pt>
                      <c:pt idx="192">
                        <c:v>3.1119219058869931</c:v>
                      </c:pt>
                      <c:pt idx="193">
                        <c:v>3.1273972305128095</c:v>
                      </c:pt>
                      <c:pt idx="194">
                        <c:v>3.1439068835380461</c:v>
                      </c:pt>
                      <c:pt idx="195">
                        <c:v>3.1614513769342025</c:v>
                      </c:pt>
                      <c:pt idx="196">
                        <c:v>3.1769343688984923</c:v>
                      </c:pt>
                      <c:pt idx="197">
                        <c:v>3.193452203035045</c:v>
                      </c:pt>
                      <c:pt idx="198">
                        <c:v>3.2099727660108068</c:v>
                      </c:pt>
                      <c:pt idx="199">
                        <c:v>3.2264960587275424</c:v>
                      </c:pt>
                      <c:pt idx="200">
                        <c:v>3.2430220820875091</c:v>
                      </c:pt>
                      <c:pt idx="201">
                        <c:v>3.2595508369933803</c:v>
                      </c:pt>
                      <c:pt idx="202">
                        <c:v>3.2750490263192837</c:v>
                      </c:pt>
                      <c:pt idx="203">
                        <c:v>3.2926165450557878</c:v>
                      </c:pt>
                      <c:pt idx="204">
                        <c:v>3.3091535000199297</c:v>
                      </c:pt>
                      <c:pt idx="205">
                        <c:v>3.3246593793635681</c:v>
                      </c:pt>
                      <c:pt idx="206">
                        <c:v>3.3412016345242259</c:v>
                      </c:pt>
                      <c:pt idx="207">
                        <c:v>3.3587807794992055</c:v>
                      </c:pt>
                      <c:pt idx="208">
                        <c:v>3.3753286805391545</c:v>
                      </c:pt>
                      <c:pt idx="209">
                        <c:v>3.3908448251186845</c:v>
                      </c:pt>
                      <c:pt idx="210">
                        <c:v>3.4073980333751441</c:v>
                      </c:pt>
                      <c:pt idx="211">
                        <c:v>3.4249888199873522</c:v>
                      </c:pt>
                      <c:pt idx="212">
                        <c:v>3.4425827015017214</c:v>
                      </c:pt>
                      <c:pt idx="213">
                        <c:v>3.4581092856326552</c:v>
                      </c:pt>
                      <c:pt idx="214">
                        <c:v>3.4746736329834866</c:v>
                      </c:pt>
                      <c:pt idx="215">
                        <c:v>3.4922762589265433</c:v>
                      </c:pt>
                      <c:pt idx="216">
                        <c:v>3.5078105612863721</c:v>
                      </c:pt>
                      <c:pt idx="217">
                        <c:v>3.5243831440577482</c:v>
                      </c:pt>
                      <c:pt idx="218">
                        <c:v>3.5409584737893587</c:v>
                      </c:pt>
                      <c:pt idx="219">
                        <c:v>3.5575365513920119</c:v>
                      </c:pt>
                      <c:pt idx="220">
                        <c:v>3.574117377776926</c:v>
                      </c:pt>
                      <c:pt idx="221">
                        <c:v>3.5907009538558161</c:v>
                      </c:pt>
                      <c:pt idx="222">
                        <c:v>3.6072872805408043</c:v>
                      </c:pt>
                      <c:pt idx="223">
                        <c:v>3.6238763587445164</c:v>
                      </c:pt>
                      <c:pt idx="224">
                        <c:v>3.6404681893799826</c:v>
                      </c:pt>
                      <c:pt idx="225">
                        <c:v>3.6581000263000556</c:v>
                      </c:pt>
                      <c:pt idx="226">
                        <c:v>3.6736601116007268</c:v>
                      </c:pt>
                      <c:pt idx="227">
                        <c:v>3.6902602050143654</c:v>
                      </c:pt>
                      <c:pt idx="228">
                        <c:v>3.7079008241420741</c:v>
                      </c:pt>
                      <c:pt idx="229">
                        <c:v>3.7234686610225838</c:v>
                      </c:pt>
                      <c:pt idx="230">
                        <c:v>3.7400770254482802</c:v>
                      </c:pt>
                      <c:pt idx="231">
                        <c:v>3.7566881487098582</c:v>
                      </c:pt>
                      <c:pt idx="232">
                        <c:v>3.77330203172404</c:v>
                      </c:pt>
                      <c:pt idx="233">
                        <c:v>3.7899186754079701</c:v>
                      </c:pt>
                      <c:pt idx="234">
                        <c:v>3.8065380806792519</c:v>
                      </c:pt>
                      <c:pt idx="235">
                        <c:v>3.8221212820197739</c:v>
                      </c:pt>
                      <c:pt idx="236">
                        <c:v>3.8397851796566589</c:v>
                      </c:pt>
                      <c:pt idx="237">
                        <c:v>3.8564128752003</c:v>
                      </c:pt>
                      <c:pt idx="238">
                        <c:v>3.8740828316430593</c:v>
                      </c:pt>
                      <c:pt idx="239">
                        <c:v>3.8896765629946657</c:v>
                      </c:pt>
                      <c:pt idx="240">
                        <c:v>3.9063125570856596</c:v>
                      </c:pt>
                      <c:pt idx="241">
                        <c:v>3.9239913337603611</c:v>
                      </c:pt>
                      <c:pt idx="242">
                        <c:v>3.9395928502594062</c:v>
                      </c:pt>
                      <c:pt idx="243">
                        <c:v>3.9562371511851859</c:v>
                      </c:pt>
                      <c:pt idx="244">
                        <c:v>3.9739247569017375</c:v>
                      </c:pt>
                      <c:pt idx="245">
                        <c:v>3.9905747735902239</c:v>
                      </c:pt>
                      <c:pt idx="246">
                        <c:v>4.0061866823859376</c:v>
                      </c:pt>
                      <c:pt idx="247">
                        <c:v>4.023883125967453</c:v>
                      </c:pt>
                      <c:pt idx="248">
                        <c:v>4.0405414635038861</c:v>
                      </c:pt>
                      <c:pt idx="249">
                        <c:v>4.0572025765047792</c:v>
                      </c:pt>
                      <c:pt idx="250">
                        <c:v>4.073866465895108</c:v>
                      </c:pt>
                      <c:pt idx="251">
                        <c:v>4.0905331326003598</c:v>
                      </c:pt>
                      <c:pt idx="252">
                        <c:v>4.1061606558260122</c:v>
                      </c:pt>
                      <c:pt idx="253">
                        <c:v>4.1238748016597535</c:v>
                      </c:pt>
                      <c:pt idx="254">
                        <c:v>4.1405498058671473</c:v>
                      </c:pt>
                      <c:pt idx="255">
                        <c:v>4.1572275910959258</c:v>
                      </c:pt>
                      <c:pt idx="256">
                        <c:v>4.1728655413052831</c:v>
                      </c:pt>
                      <c:pt idx="257">
                        <c:v>4.1905915083292635</c:v>
                      </c:pt>
                      <c:pt idx="258">
                        <c:v>4.2072776421907774</c:v>
                      </c:pt>
                      <c:pt idx="259">
                        <c:v>4.2229234217736575</c:v>
                      </c:pt>
                      <c:pt idx="260">
                        <c:v>4.2396149519041151</c:v>
                      </c:pt>
                      <c:pt idx="261">
                        <c:v>4.2573527559061528</c:v>
                      </c:pt>
                      <c:pt idx="262">
                        <c:v>4.273006372706269</c:v>
                      </c:pt>
                      <c:pt idx="263">
                        <c:v>4.2897062652395164</c:v>
                      </c:pt>
                      <c:pt idx="264">
                        <c:v>4.3074529573548883</c:v>
                      </c:pt>
                      <c:pt idx="265">
                        <c:v>4.3231144192277471</c:v>
                      </c:pt>
                      <c:pt idx="266">
                        <c:v>4.3398226825470809</c:v>
                      </c:pt>
                      <c:pt idx="267">
                        <c:v>4.3575782716876184</c:v>
                      </c:pt>
                      <c:pt idx="268">
                        <c:v>4.3742922947918741</c:v>
                      </c:pt>
                      <c:pt idx="269">
                        <c:v>4.389964229001837</c:v>
                      </c:pt>
                      <c:pt idx="270">
                        <c:v>4.4077287240927827</c:v>
                      </c:pt>
                      <c:pt idx="271">
                        <c:v>4.4244511321585005</c:v>
                      </c:pt>
                      <c:pt idx="272">
                        <c:v>4.4401309298167027</c:v>
                      </c:pt>
                      <c:pt idx="273">
                        <c:v>4.4568587576427277</c:v>
                      </c:pt>
                      <c:pt idx="274">
                        <c:v>4.4746351412411549</c:v>
                      </c:pt>
                      <c:pt idx="275">
                        <c:v>4.4903228102425947</c:v>
                      </c:pt>
                      <c:pt idx="276">
                        <c:v>4.5070590368901735</c:v>
                      </c:pt>
                      <c:pt idx="277">
                        <c:v>4.5237980650194336</c:v>
                      </c:pt>
                      <c:pt idx="278">
                        <c:v>4.5415863530482579</c:v>
                      </c:pt>
                      <c:pt idx="279">
                        <c:v>4.5572845294756696</c:v>
                      </c:pt>
                      <c:pt idx="280">
                        <c:v>4.5750787757007849</c:v>
                      </c:pt>
                      <c:pt idx="281">
                        <c:v>4.5918291945004235</c:v>
                      </c:pt>
                      <c:pt idx="282">
                        <c:v>4.6085824195354137</c:v>
                      </c:pt>
                      <c:pt idx="283">
                        <c:v>4.6253384517462042</c:v>
                      </c:pt>
                      <c:pt idx="284">
                        <c:v>4.6420972920736734</c:v>
                      </c:pt>
                      <c:pt idx="285">
                        <c:v>4.6578112560581859</c:v>
                      </c:pt>
                      <c:pt idx="286">
                        <c:v>4.6756234008446613</c:v>
                      </c:pt>
                      <c:pt idx="287">
                        <c:v>4.6923906711723458</c:v>
                      </c:pt>
                      <c:pt idx="288">
                        <c:v>4.7091607533850572</c:v>
                      </c:pt>
                      <c:pt idx="289">
                        <c:v>4.7259336484260501</c:v>
                      </c:pt>
                      <c:pt idx="290">
                        <c:v>4.7427093572390939</c:v>
                      </c:pt>
                      <c:pt idx="291">
                        <c:v>4.7594878807683827</c:v>
                      </c:pt>
                      <c:pt idx="292">
                        <c:v>4.7752203037512881</c:v>
                      </c:pt>
                      <c:pt idx="293">
                        <c:v>4.7930533757549947</c:v>
                      </c:pt>
                      <c:pt idx="294">
                        <c:v>4.8098403491031334</c:v>
                      </c:pt>
                      <c:pt idx="295">
                        <c:v>4.825580696367691</c:v>
                      </c:pt>
                      <c:pt idx="296">
                        <c:v>4.8434227522396665</c:v>
                      </c:pt>
                      <c:pt idx="297">
                        <c:v>4.8602181839217469</c:v>
                      </c:pt>
                      <c:pt idx="298">
                        <c:v>4.877016436942931</c:v>
                      </c:pt>
                      <c:pt idx="299">
                        <c:v>4.8938175122512746</c:v>
                      </c:pt>
                      <c:pt idx="300">
                        <c:v>4.9106214107952617</c:v>
                      </c:pt>
                      <c:pt idx="301">
                        <c:v>4.9274281335239039</c:v>
                      </c:pt>
                      <c:pt idx="302">
                        <c:v>4.9431870018596529</c:v>
                      </c:pt>
                      <c:pt idx="303">
                        <c:v>4.9610500553334447</c:v>
                      </c:pt>
                      <c:pt idx="304">
                        <c:v>4.9778652563147219</c:v>
                      </c:pt>
                      <c:pt idx="305">
                        <c:v>4.9946832852813658</c:v>
                      </c:pt>
                      <c:pt idx="306">
                        <c:v>5.0115041431847827</c:v>
                      </c:pt>
                      <c:pt idx="307">
                        <c:v>5.0283278309768118</c:v>
                      </c:pt>
                      <c:pt idx="308">
                        <c:v>5.0451543496098221</c:v>
                      </c:pt>
                      <c:pt idx="309">
                        <c:v>5.0619837000366115</c:v>
                      </c:pt>
                      <c:pt idx="310">
                        <c:v>5.0788158832105097</c:v>
                      </c:pt>
                      <c:pt idx="311">
                        <c:v>5.0967031827494669</c:v>
                      </c:pt>
                      <c:pt idx="312">
                        <c:v>5.112488751615218</c:v>
                      </c:pt>
                      <c:pt idx="313">
                        <c:v>5.1293294387550574</c:v>
                      </c:pt>
                      <c:pt idx="314">
                        <c:v>5.1472257768962315</c:v>
                      </c:pt>
                      <c:pt idx="315">
                        <c:v>5.1630193236858544</c:v>
                      </c:pt>
                      <c:pt idx="316">
                        <c:v>5.1809216926383064</c:v>
                      </c:pt>
                      <c:pt idx="317">
                        <c:v>5.1977739092712971</c:v>
                      </c:pt>
                      <c:pt idx="318">
                        <c:v>5.2135754420528508</c:v>
                      </c:pt>
                      <c:pt idx="319">
                        <c:v>5.2304331629289207</c:v>
                      </c:pt>
                      <c:pt idx="320">
                        <c:v>5.2483476057059386</c:v>
                      </c:pt>
                      <c:pt idx="321">
                        <c:v>5.2652111898899117</c:v>
                      </c:pt>
                      <c:pt idx="322">
                        <c:v>5.2810233832322009</c:v>
                      </c:pt>
                      <c:pt idx="323">
                        <c:v>5.2978924790886612</c:v>
                      </c:pt>
                      <c:pt idx="324">
                        <c:v>5.315819011987041</c:v>
                      </c:pt>
                      <c:pt idx="325">
                        <c:v>5.3316392101943837</c:v>
                      </c:pt>
                      <c:pt idx="326">
                        <c:v>5.3485168473652545</c:v>
                      </c:pt>
                      <c:pt idx="327">
                        <c:v>5.3653973335633331</c:v>
                      </c:pt>
                      <c:pt idx="328">
                        <c:v>5.3822806697506653</c:v>
                      </c:pt>
                      <c:pt idx="329">
                        <c:v>5.3991668568897495</c:v>
                      </c:pt>
                      <c:pt idx="330">
                        <c:v>5.4171115555988996</c:v>
                      </c:pt>
                      <c:pt idx="331">
                        <c:v>5.43294778787563</c:v>
                      </c:pt>
                      <c:pt idx="332">
                        <c:v>5.4498425336498864</c:v>
                      </c:pt>
                      <c:pt idx="333">
                        <c:v>5.4677963290776512</c:v>
                      </c:pt>
                      <c:pt idx="334">
                        <c:v>5.4846969639479806</c:v>
                      </c:pt>
                      <c:pt idx="335">
                        <c:v>5.5005439036729715</c:v>
                      </c:pt>
                      <c:pt idx="336">
                        <c:v>5.5185068050468287</c:v>
                      </c:pt>
                      <c:pt idx="337">
                        <c:v>5.5354160132077581</c:v>
                      </c:pt>
                      <c:pt idx="338">
                        <c:v>5.5512709930258826</c:v>
                      </c:pt>
                      <c:pt idx="339">
                        <c:v>5.5681857427279091</c:v>
                      </c:pt>
                      <c:pt idx="340">
                        <c:v>5.5861607997413785</c:v>
                      </c:pt>
                      <c:pt idx="341">
                        <c:v>5.602023827815187</c:v>
                      </c:pt>
                      <c:pt idx="342">
                        <c:v>5.6200049688199138</c:v>
                      </c:pt>
                      <c:pt idx="343">
                        <c:v>5.636931349682742</c:v>
                      </c:pt>
                      <c:pt idx="344">
                        <c:v>5.6538605960542831</c:v>
                      </c:pt>
                      <c:pt idx="345">
                        <c:v>5.6707927089049424</c:v>
                      </c:pt>
                      <c:pt idx="346">
                        <c:v>5.6877276892055741</c:v>
                      </c:pt>
                      <c:pt idx="347">
                        <c:v>5.7046655379275677</c:v>
                      </c:pt>
                      <c:pt idx="348">
                        <c:v>5.720547377077918</c:v>
                      </c:pt>
                      <c:pt idx="349">
                        <c:v>5.7385498445235408</c:v>
                      </c:pt>
                      <c:pt idx="350">
                        <c:v>5.7554963043427385</c:v>
                      </c:pt>
                      <c:pt idx="351">
                        <c:v>5.7713862190473284</c:v>
                      </c:pt>
                      <c:pt idx="352">
                        <c:v>5.7883382448549971</c:v>
                      </c:pt>
                      <c:pt idx="353">
                        <c:v>5.8063529215667629</c:v>
                      </c:pt>
                      <c:pt idx="354">
                        <c:v>5.8233108764780495</c:v>
                      </c:pt>
                      <c:pt idx="355">
                        <c:v>5.8392115713719148</c:v>
                      </c:pt>
                      <c:pt idx="356">
                        <c:v>5.8572354159067368</c:v>
                      </c:pt>
                      <c:pt idx="357">
                        <c:v>5.8742020023762951</c:v>
                      </c:pt>
                      <c:pt idx="358">
                        <c:v>5.8911714679849032</c:v>
                      </c:pt>
                      <c:pt idx="359">
                        <c:v>5.9081438137099012</c:v>
                      </c:pt>
                      <c:pt idx="360">
                        <c:v>5.9251190405290783</c:v>
                      </c:pt>
                      <c:pt idx="361">
                        <c:v>5.9410359331607951</c:v>
                      </c:pt>
                      <c:pt idx="362">
                        <c:v>5.9590781413637552</c:v>
                      </c:pt>
                      <c:pt idx="363">
                        <c:v>5.9760620173373722</c:v>
                      </c:pt>
                      <c:pt idx="364">
                        <c:v>5.9930487783214126</c:v>
                      </c:pt>
                      <c:pt idx="365">
                        <c:v>6.0100384252961732</c:v>
                      </c:pt>
                      <c:pt idx="366">
                        <c:v>6.0270309592424809</c:v>
                      </c:pt>
                      <c:pt idx="367">
                        <c:v>6.0450886909217916</c:v>
                      </c:pt>
                      <c:pt idx="368">
                        <c:v>6.0610246919754198</c:v>
                      </c:pt>
                      <c:pt idx="369">
                        <c:v>6.0780258927261634</c:v>
                      </c:pt>
                      <c:pt idx="370">
                        <c:v>6.0960928361141855</c:v>
                      </c:pt>
                      <c:pt idx="371">
                        <c:v>6.113100000423132</c:v>
                      </c:pt>
                      <c:pt idx="372">
                        <c:v>6.1290468443107455</c:v>
                      </c:pt>
                      <c:pt idx="373">
                        <c:v>6.1460596145624233</c:v>
                      </c:pt>
                      <c:pt idx="374">
                        <c:v>6.164138854858173</c:v>
                      </c:pt>
                      <c:pt idx="375">
                        <c:v>6.1800938405591328</c:v>
                      </c:pt>
                      <c:pt idx="376">
                        <c:v>6.1971152982753051</c:v>
                      </c:pt>
                      <c:pt idx="377">
                        <c:v>6.2152037722426421</c:v>
                      </c:pt>
                      <c:pt idx="378">
                        <c:v>6.2311669080749352</c:v>
                      </c:pt>
                      <c:pt idx="379">
                        <c:v>6.249261543065046</c:v>
                      </c:pt>
                      <c:pt idx="380">
                        <c:v>6.2662947792081773</c:v>
                      </c:pt>
                      <c:pt idx="381">
                        <c:v>6.2833309171569107</c:v>
                      </c:pt>
                      <c:pt idx="382">
                        <c:v>6.3003699579001484</c:v>
                      </c:pt>
                      <c:pt idx="383">
                        <c:v>6.3174119024272652</c:v>
                      </c:pt>
                      <c:pt idx="384">
                        <c:v>6.3344567517281387</c:v>
                      </c:pt>
                      <c:pt idx="385">
                        <c:v>6.3515045067931926</c:v>
                      </c:pt>
                      <c:pt idx="386">
                        <c:v>6.3685551686133044</c:v>
                      </c:pt>
                      <c:pt idx="387">
                        <c:v>6.3866746828467287</c:v>
                      </c:pt>
                      <c:pt idx="388">
                        <c:v>6.4026652164849072</c:v>
                      </c:pt>
                      <c:pt idx="389">
                        <c:v>6.4197246045207397</c:v>
                      </c:pt>
                      <c:pt idx="390">
                        <c:v>6.4367869032803213</c:v>
                      </c:pt>
                      <c:pt idx="391">
                        <c:v>6.4538521137571179</c:v>
                      </c:pt>
                      <c:pt idx="392">
                        <c:v>6.4709202369450551</c:v>
                      </c:pt>
                      <c:pt idx="393">
                        <c:v>6.4879912738386185</c:v>
                      </c:pt>
                      <c:pt idx="394">
                        <c:v>6.5061324442072817</c:v>
                      </c:pt>
                      <c:pt idx="395">
                        <c:v>6.5221420927229605</c:v>
                      </c:pt>
                      <c:pt idx="396">
                        <c:v>6.539221876705219</c:v>
                      </c:pt>
                      <c:pt idx="397">
                        <c:v>6.5573723441295835</c:v>
                      </c:pt>
                      <c:pt idx="398">
                        <c:v>6.5733901987323886</c:v>
                      </c:pt>
                      <c:pt idx="399">
                        <c:v>6.5904787387718304</c:v>
                      </c:pt>
                      <c:pt idx="400">
                        <c:v>6.6086385127859621</c:v>
                      </c:pt>
                      <c:pt idx="401">
                        <c:v>6.6246645818926311</c:v>
                      </c:pt>
                      <c:pt idx="402">
                        <c:v>6.6417618869715662</c:v>
                      </c:pt>
                      <c:pt idx="403">
                        <c:v>6.6599309771242039</c:v>
                      </c:pt>
                      <c:pt idx="404">
                        <c:v>6.6759652691643927</c:v>
                      </c:pt>
                      <c:pt idx="405">
                        <c:v>6.6930713482789601</c:v>
                      </c:pt>
                      <c:pt idx="406">
                        <c:v>6.7112497641335489</c:v>
                      </c:pt>
                      <c:pt idx="407">
                        <c:v>6.7283618806232512</c:v>
                      </c:pt>
                      <c:pt idx="408">
                        <c:v>6.7444071497101064</c:v>
                      </c:pt>
                      <c:pt idx="409">
                        <c:v>6.7625949008448218</c:v>
                      </c:pt>
                      <c:pt idx="410">
                        <c:v>6.7797158065825478</c:v>
                      </c:pt>
                      <c:pt idx="411">
                        <c:v>6.7957693183227086</c:v>
                      </c:pt>
                      <c:pt idx="412">
                        <c:v>6.8139664143304914</c:v>
                      </c:pt>
                      <c:pt idx="413">
                        <c:v>6.8310961183496861</c:v>
                      </c:pt>
                      <c:pt idx="414">
                        <c:v>6.8471578812162246</c:v>
                      </c:pt>
                      <c:pt idx="415">
                        <c:v>6.8642932722663597</c:v>
                      </c:pt>
                      <c:pt idx="416">
                        <c:v>6.8825028430528148</c:v>
                      </c:pt>
                      <c:pt idx="417">
                        <c:v>6.8996442921900449</c:v>
                      </c:pt>
                      <c:pt idx="418">
                        <c:v>6.9157170697613308</c:v>
                      </c:pt>
                      <c:pt idx="419">
                        <c:v>6.9328642137321896</c:v>
                      </c:pt>
                      <c:pt idx="420">
                        <c:v>6.9510862764129131</c:v>
                      </c:pt>
                      <c:pt idx="421">
                        <c:v>6.9671673249319266</c:v>
                      </c:pt>
                      <c:pt idx="422">
                        <c:v>6.9853956399891279</c:v>
                      </c:pt>
                      <c:pt idx="423">
                        <c:v>7.0025547370337433</c:v>
                      </c:pt>
                      <c:pt idx="424">
                        <c:v>7.018644065017221</c:v>
                      </c:pt>
                      <c:pt idx="425">
                        <c:v>7.0368817666882464</c:v>
                      </c:pt>
                      <c:pt idx="426">
                        <c:v>7.0540497013205874</c:v>
                      </c:pt>
                      <c:pt idx="427">
                        <c:v>7.0712205838388238</c:v>
                      </c:pt>
                      <c:pt idx="428">
                        <c:v>7.0883944152554692</c:v>
                      </c:pt>
                      <c:pt idx="429">
                        <c:v>7.1055711965836039</c:v>
                      </c:pt>
                      <c:pt idx="430">
                        <c:v>7.1238247601056859</c:v>
                      </c:pt>
                      <c:pt idx="431">
                        <c:v>7.1399336130291049</c:v>
                      </c:pt>
                      <c:pt idx="432">
                        <c:v>7.1571192501751852</c:v>
                      </c:pt>
                      <c:pt idx="433">
                        <c:v>7.1753822263390497</c:v>
                      </c:pt>
                      <c:pt idx="434">
                        <c:v>7.1925739571588929</c:v>
                      </c:pt>
                      <c:pt idx="435">
                        <c:v>7.2086938894900827</c:v>
                      </c:pt>
                      <c:pt idx="436">
                        <c:v>7.2258913486078828</c:v>
                      </c:pt>
                      <c:pt idx="437">
                        <c:v>7.2441668900716625</c:v>
                      </c:pt>
                      <c:pt idx="438">
                        <c:v>7.2602951419654156</c:v>
                      </c:pt>
                      <c:pt idx="439">
                        <c:v>7.2785769725652729</c:v>
                      </c:pt>
                      <c:pt idx="440">
                        <c:v>7.2957864550325562</c:v>
                      </c:pt>
                      <c:pt idx="441">
                        <c:v>7.3119230350808015</c:v>
                      </c:pt>
                      <c:pt idx="442">
                        <c:v>7.3291382576838719</c:v>
                      </c:pt>
                      <c:pt idx="443">
                        <c:v>7.3474326795504572</c:v>
                      </c:pt>
                      <c:pt idx="444">
                        <c:v>7.3646540168298484</c:v>
                      </c:pt>
                      <c:pt idx="445">
                        <c:v>7.3808017144723959</c:v>
                      </c:pt>
                      <c:pt idx="446">
                        <c:v>7.3991055911769035</c:v>
                      </c:pt>
                      <c:pt idx="447">
                        <c:v>7.4163358302890918</c:v>
                      </c:pt>
                      <c:pt idx="448">
                        <c:v>7.4324918761858605</c:v>
                      </c:pt>
                      <c:pt idx="449">
                        <c:v>7.4508052175061579</c:v>
                      </c:pt>
                      <c:pt idx="450">
                        <c:v>7.4691219132254707</c:v>
                      </c:pt>
                      <c:pt idx="451">
                        <c:v>7.4852864902067466</c:v>
                      </c:pt>
                      <c:pt idx="452">
                        <c:v>7.502531586175337</c:v>
                      </c:pt>
                      <c:pt idx="453">
                        <c:v>7.5208577597754918</c:v>
                      </c:pt>
                      <c:pt idx="454">
                        <c:v>7.5370307024776597</c:v>
                      </c:pt>
                      <c:pt idx="455">
                        <c:v>7.5542847248644156</c:v>
                      </c:pt>
                      <c:pt idx="456">
                        <c:v>7.5726203861590529</c:v>
                      </c:pt>
                      <c:pt idx="457">
                        <c:v>7.5898805508207285</c:v>
                      </c:pt>
                      <c:pt idx="458">
                        <c:v>7.6071436951295439</c:v>
                      </c:pt>
                      <c:pt idx="459">
                        <c:v>7.6244098201144288</c:v>
                      </c:pt>
                      <c:pt idx="460">
                        <c:v>7.6416789268048779</c:v>
                      </c:pt>
                      <c:pt idx="461">
                        <c:v>7.6578714232374248</c:v>
                      </c:pt>
                      <c:pt idx="462">
                        <c:v>7.6762260894229772</c:v>
                      </c:pt>
                      <c:pt idx="463">
                        <c:v>7.6935041474122414</c:v>
                      </c:pt>
                      <c:pt idx="464">
                        <c:v>7.7118653556313239</c:v>
                      </c:pt>
                      <c:pt idx="465">
                        <c:v>7.7280692219092746</c:v>
                      </c:pt>
                      <c:pt idx="466">
                        <c:v>7.7453562404818408</c:v>
                      </c:pt>
                      <c:pt idx="467">
                        <c:v>7.7626462479812348</c:v>
                      </c:pt>
                      <c:pt idx="468">
                        <c:v>7.7788583454838713</c:v>
                      </c:pt>
                      <c:pt idx="469">
                        <c:v>7.797235233895992</c:v>
                      </c:pt>
                      <c:pt idx="470">
                        <c:v>7.8145342143804672</c:v>
                      </c:pt>
                      <c:pt idx="471">
                        <c:v>7.8307547268760977</c:v>
                      </c:pt>
                      <c:pt idx="472">
                        <c:v>7.8491411555804413</c:v>
                      </c:pt>
                      <c:pt idx="473">
                        <c:v>7.8664491183682514</c:v>
                      </c:pt>
                      <c:pt idx="474">
                        <c:v>7.8826780545971014</c:v>
                      </c:pt>
                      <c:pt idx="475">
                        <c:v>7.9010740335044263</c:v>
                      </c:pt>
                      <c:pt idx="476">
                        <c:v>7.9183909879283547</c:v>
                      </c:pt>
                      <c:pt idx="477">
                        <c:v>7.9357109416407692</c:v>
                      </c:pt>
                      <c:pt idx="478">
                        <c:v>7.9530338956808233</c:v>
                      </c:pt>
                      <c:pt idx="479">
                        <c:v>7.9703598510881672</c:v>
                      </c:pt>
                      <c:pt idx="480">
                        <c:v>7.9876888089030329</c:v>
                      </c:pt>
                      <c:pt idx="481">
                        <c:v>8.0050207701661513</c:v>
                      </c:pt>
                      <c:pt idx="482">
                        <c:v>8.0223557359188362</c:v>
                      </c:pt>
                      <c:pt idx="483">
                        <c:v>8.0396937072029147</c:v>
                      </c:pt>
                      <c:pt idx="484">
                        <c:v>8.0581185960283204</c:v>
                      </c:pt>
                      <c:pt idx="485">
                        <c:v>8.0743786705352836</c:v>
                      </c:pt>
                      <c:pt idx="486">
                        <c:v>8.0917256646699585</c:v>
                      </c:pt>
                      <c:pt idx="487">
                        <c:v>8.110160143704146</c:v>
                      </c:pt>
                      <c:pt idx="488">
                        <c:v>8.1264286830963339</c:v>
                      </c:pt>
                      <c:pt idx="489">
                        <c:v>8.1437847094776767</c:v>
                      </c:pt>
                      <c:pt idx="490">
                        <c:v>8.1611437486984553</c:v>
                      </c:pt>
                      <c:pt idx="491">
                        <c:v>8.1785058018048353</c:v>
                      </c:pt>
                      <c:pt idx="492">
                        <c:v>8.1958708698435725</c:v>
                      </c:pt>
                      <c:pt idx="493">
                        <c:v>8.2132389538619108</c:v>
                      </c:pt>
                      <c:pt idx="494">
                        <c:v>8.2316958489217171</c:v>
                      </c:pt>
                      <c:pt idx="495">
                        <c:v>8.247984174029261</c:v>
                      </c:pt>
                      <c:pt idx="496">
                        <c:v>8.2653613122755445</c:v>
                      </c:pt>
                      <c:pt idx="497">
                        <c:v>8.2838278309004512</c:v>
                      </c:pt>
                      <c:pt idx="498">
                        <c:v>8.3001246503405977</c:v>
                      </c:pt>
                      <c:pt idx="499">
                        <c:v>8.3175108522599235</c:v>
                      </c:pt>
                      <c:pt idx="500">
                        <c:v>8.335987004490768</c:v>
                      </c:pt>
                      <c:pt idx="501">
                        <c:v>8.3522923271277119</c:v>
                      </c:pt>
                      <c:pt idx="502">
                        <c:v>8.3696876021799937</c:v>
                      </c:pt>
                      <c:pt idx="503">
                        <c:v>8.3870859037147039</c:v>
                      </c:pt>
                      <c:pt idx="504">
                        <c:v>8.4044872327851134</c:v>
                      </c:pt>
                      <c:pt idx="505">
                        <c:v>8.4218915904450888</c:v>
                      </c:pt>
                      <c:pt idx="506">
                        <c:v>8.4392989777490062</c:v>
                      </c:pt>
                      <c:pt idx="507">
                        <c:v>8.4577976475297749</c:v>
                      </c:pt>
                      <c:pt idx="508">
                        <c:v>8.4741228455090667</c:v>
                      </c:pt>
                      <c:pt idx="509">
                        <c:v>8.4926279589601208</c:v>
                      </c:pt>
                      <c:pt idx="510">
                        <c:v>8.5100476650466241</c:v>
                      </c:pt>
                      <c:pt idx="511">
                        <c:v>8.526381395870386</c:v>
                      </c:pt>
                      <c:pt idx="512">
                        <c:v>8.5448961832482713</c:v>
                      </c:pt>
                      <c:pt idx="513">
                        <c:v>8.5623249974794486</c:v>
                      </c:pt>
                      <c:pt idx="514">
                        <c:v>8.5786672700722413</c:v>
                      </c:pt>
                      <c:pt idx="515">
                        <c:v>8.5961019717105938</c:v>
                      </c:pt>
                      <c:pt idx="516">
                        <c:v>8.6146296734022076</c:v>
                      </c:pt>
                      <c:pt idx="517">
                        <c:v>8.632070646652716</c:v>
                      </c:pt>
                      <c:pt idx="518">
                        <c:v>8.6484243221777284</c:v>
                      </c:pt>
                      <c:pt idx="519">
                        <c:v>8.6669617214337045</c:v>
                      </c:pt>
                      <c:pt idx="520">
                        <c:v>8.6844118250879809</c:v>
                      </c:pt>
                      <c:pt idx="521">
                        <c:v>8.701864974334887</c:v>
                      </c:pt>
                      <c:pt idx="522">
                        <c:v>8.7193211702377376</c:v>
                      </c:pt>
                      <c:pt idx="523">
                        <c:v>8.7367804138603518</c:v>
                      </c:pt>
                      <c:pt idx="524">
                        <c:v>8.7542427062671617</c:v>
                      </c:pt>
                      <c:pt idx="525">
                        <c:v>8.7717080485231005</c:v>
                      </c:pt>
                      <c:pt idx="526">
                        <c:v>8.7902683175911029</c:v>
                      </c:pt>
                      <c:pt idx="527">
                        <c:v>8.8066478868450631</c:v>
                      </c:pt>
                      <c:pt idx="528">
                        <c:v>8.8241223850437791</c:v>
                      </c:pt>
                      <c:pt idx="529">
                        <c:v>8.8415999373570795</c:v>
                      </c:pt>
                      <c:pt idx="530">
                        <c:v>8.8601731842871629</c:v>
                      </c:pt>
                      <c:pt idx="531">
                        <c:v>8.8765642085989658</c:v>
                      </c:pt>
                      <c:pt idx="532">
                        <c:v>8.8940509296647434</c:v>
                      </c:pt>
                      <c:pt idx="533">
                        <c:v>8.9126339219078972</c:v>
                      </c:pt>
                      <c:pt idx="534">
                        <c:v>8.929033548033189</c:v>
                      </c:pt>
                      <c:pt idx="535">
                        <c:v>8.9465294474763901</c:v>
                      </c:pt>
                      <c:pt idx="536">
                        <c:v>8.9640284085202406</c:v>
                      </c:pt>
                      <c:pt idx="537">
                        <c:v>8.9815304322363989</c:v>
                      </c:pt>
                      <c:pt idx="538">
                        <c:v>8.9990355196971343</c:v>
                      </c:pt>
                      <c:pt idx="539">
                        <c:v>9.016543671975235</c:v>
                      </c:pt>
                      <c:pt idx="540">
                        <c:v>9.0351494431013126</c:v>
                      </c:pt>
                      <c:pt idx="541">
                        <c:v>9.0515691752776508</c:v>
                      </c:pt>
                      <c:pt idx="542">
                        <c:v>9.069086528450379</c:v>
                      </c:pt>
                      <c:pt idx="543">
                        <c:v>9.0877020790590457</c:v>
                      </c:pt>
                      <c:pt idx="544">
                        <c:v>9.104130443214256</c:v>
                      </c:pt>
                      <c:pt idx="545">
                        <c:v>9.121657006957232</c:v>
                      </c:pt>
                      <c:pt idx="546">
                        <c:v>9.1402823473343879</c:v>
                      </c:pt>
                      <c:pt idx="547">
                        <c:v>9.1567193525490502</c:v>
                      </c:pt>
                      <c:pt idx="548">
                        <c:v>9.1742551365531213</c:v>
                      </c:pt>
                      <c:pt idx="549">
                        <c:v>9.1928902770009095</c:v>
                      </c:pt>
                      <c:pt idx="550">
                        <c:v>9.2104324055639193</c:v>
                      </c:pt>
                      <c:pt idx="551">
                        <c:v>9.22797761192958</c:v>
                      </c:pt>
                      <c:pt idx="552">
                        <c:v>9.2455258971781245</c:v>
                      </c:pt>
                      <c:pt idx="553">
                        <c:v>9.2630772623903077</c:v>
                      </c:pt>
                      <c:pt idx="554">
                        <c:v>9.2795344654709346</c:v>
                      </c:pt>
                      <c:pt idx="555">
                        <c:v>9.2981892370315169</c:v>
                      </c:pt>
                      <c:pt idx="556">
                        <c:v>9.3157498486249342</c:v>
                      </c:pt>
                      <c:pt idx="557">
                        <c:v>9.3322157231372849</c:v>
                      </c:pt>
                      <c:pt idx="558">
                        <c:v>9.349782311531424</c:v>
                      </c:pt>
                      <c:pt idx="559">
                        <c:v>9.3684501934948123</c:v>
                      </c:pt>
                      <c:pt idx="560">
                        <c:v>9.3849247485817973</c:v>
                      </c:pt>
                      <c:pt idx="561">
                        <c:v>9.402500599408075</c:v>
                      </c:pt>
                      <c:pt idx="562">
                        <c:v>9.4200795398827015</c:v>
                      </c:pt>
                      <c:pt idx="563">
                        <c:v>9.4387605506895991</c:v>
                      </c:pt>
                      <c:pt idx="564">
                        <c:v>9.4552466941234137</c:v>
                      </c:pt>
                      <c:pt idx="565">
                        <c:v>9.47283491006411</c:v>
                      </c:pt>
                      <c:pt idx="566">
                        <c:v>9.4904262200023926</c:v>
                      </c:pt>
                      <c:pt idx="567">
                        <c:v>9.5080206250269903</c:v>
                      </c:pt>
                      <c:pt idx="568">
                        <c:v>9.525618126227231</c:v>
                      </c:pt>
                      <c:pt idx="569">
                        <c:v>9.543218724693018</c:v>
                      </c:pt>
                      <c:pt idx="570">
                        <c:v>9.560822421514807</c:v>
                      </c:pt>
                      <c:pt idx="571">
                        <c:v>9.5784292177836274</c:v>
                      </c:pt>
                      <c:pt idx="572">
                        <c:v>9.5971398361140849</c:v>
                      </c:pt>
                      <c:pt idx="573">
                        <c:v>9.6147530284406422</c:v>
                      </c:pt>
                      <c:pt idx="574">
                        <c:v>9.6312682141914419</c:v>
                      </c:pt>
                      <c:pt idx="575">
                        <c:v>9.6499887225629752</c:v>
                      </c:pt>
                      <c:pt idx="576">
                        <c:v>9.6676112265461036</c:v>
                      </c:pt>
                      <c:pt idx="577">
                        <c:v>9.6841351449555546</c:v>
                      </c:pt>
                      <c:pt idx="578">
                        <c:v>9.7028655538290316</c:v>
                      </c:pt>
                      <c:pt idx="579">
                        <c:v>9.7204973793196316</c:v>
                      </c:pt>
                      <c:pt idx="580">
                        <c:v>9.7392346008649415</c:v>
                      </c:pt>
                      <c:pt idx="581">
                        <c:v>9.7557703594805432</c:v>
                      </c:pt>
                      <c:pt idx="582">
                        <c:v>9.773411516345158</c:v>
                      </c:pt>
                      <c:pt idx="583">
                        <c:v>9.7910557858630316</c:v>
                      </c:pt>
                      <c:pt idx="584">
                        <c:v>9.8087031691327926</c:v>
                      </c:pt>
                      <c:pt idx="585">
                        <c:v>9.8263536672536151</c:v>
                      </c:pt>
                      <c:pt idx="586">
                        <c:v>9.8440072813252524</c:v>
                      </c:pt>
                      <c:pt idx="587">
                        <c:v>9.8605603754122093</c:v>
                      </c:pt>
                      <c:pt idx="588">
                        <c:v>9.879323861723007</c:v>
                      </c:pt>
                      <c:pt idx="589">
                        <c:v>9.8969868302515742</c:v>
                      </c:pt>
                      <c:pt idx="590">
                        <c:v>9.913548697143062</c:v>
                      </c:pt>
                      <c:pt idx="591">
                        <c:v>9.9312177123623009</c:v>
                      </c:pt>
                      <c:pt idx="592">
                        <c:v>9.9499944623829393</c:v>
                      </c:pt>
                      <c:pt idx="593">
                        <c:v>9.967669918952863</c:v>
                      </c:pt>
                      <c:pt idx="594">
                        <c:v>9.9853485002927513</c:v>
                      </c:pt>
                      <c:pt idx="595">
                        <c:v>10.003030207507651</c:v>
                      </c:pt>
                      <c:pt idx="596">
                        <c:v>10.021820447691153</c:v>
                      </c:pt>
                      <c:pt idx="597">
                        <c:v>10.038403003985472</c:v>
                      </c:pt>
                      <c:pt idx="598">
                        <c:v>10.05609409546139</c:v>
                      </c:pt>
                      <c:pt idx="599">
                        <c:v>10.073788317238265</c:v>
                      </c:pt>
                      <c:pt idx="600">
                        <c:v>10.092591858996053</c:v>
                      </c:pt>
                      <c:pt idx="601">
                        <c:v>10.109186156127363</c:v>
                      </c:pt>
                      <c:pt idx="602">
                        <c:v>10.127996355736913</c:v>
                      </c:pt>
                      <c:pt idx="603">
                        <c:v>10.14570330576105</c:v>
                      </c:pt>
                      <c:pt idx="604">
                        <c:v>10.162306419436433</c:v>
                      </c:pt>
                      <c:pt idx="605">
                        <c:v>10.181126614668479</c:v>
                      </c:pt>
                      <c:pt idx="606">
                        <c:v>10.198842975774248</c:v>
                      </c:pt>
                      <c:pt idx="607">
                        <c:v>10.21545491536715</c:v>
                      </c:pt>
                      <c:pt idx="608">
                        <c:v>10.233177359781669</c:v>
                      </c:pt>
                      <c:pt idx="609">
                        <c:v>10.252010899047105</c:v>
                      </c:pt>
                      <c:pt idx="610">
                        <c:v>10.269739823834263</c:v>
                      </c:pt>
                      <c:pt idx="611">
                        <c:v>10.28636354592391</c:v>
                      </c:pt>
                      <c:pt idx="612">
                        <c:v>10.304098562652388</c:v>
                      </c:pt>
                      <c:pt idx="613">
                        <c:v>10.322945464887212</c:v>
                      </c:pt>
                      <c:pt idx="614">
                        <c:v>10.339578034823941</c:v>
                      </c:pt>
                      <c:pt idx="615">
                        <c:v>10.357322492500055</c:v>
                      </c:pt>
                      <c:pt idx="616">
                        <c:v>10.376179429412925</c:v>
                      </c:pt>
                      <c:pt idx="617">
                        <c:v>10.392820856620123</c:v>
                      </c:pt>
                      <c:pt idx="618">
                        <c:v>10.410574765300709</c:v>
                      </c:pt>
                      <c:pt idx="619">
                        <c:v>10.428331826553732</c:v>
                      </c:pt>
                      <c:pt idx="620">
                        <c:v>10.446092041499021</c:v>
                      </c:pt>
                      <c:pt idx="621">
                        <c:v>10.463855411256969</c:v>
                      </c:pt>
                      <c:pt idx="622">
                        <c:v>10.481621936948565</c:v>
                      </c:pt>
                      <c:pt idx="623">
                        <c:v>10.50050232971682</c:v>
                      </c:pt>
                      <c:pt idx="624">
                        <c:v>10.517164460619743</c:v>
                      </c:pt>
                      <c:pt idx="625">
                        <c:v>10.534940460844314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CHS_15Nov2015!$O$27:$O$653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0.109</c:v>
                      </c:pt>
                      <c:pt idx="1">
                        <c:v>0.20197576</c:v>
                      </c:pt>
                      <c:pt idx="2">
                        <c:v>0.32391252000000004</c:v>
                      </c:pt>
                      <c:pt idx="3">
                        <c:v>0.44780735999999999</c:v>
                      </c:pt>
                      <c:pt idx="4">
                        <c:v>0.53968680000000002</c:v>
                      </c:pt>
                      <c:pt idx="5">
                        <c:v>0.59455374999999999</c:v>
                      </c:pt>
                      <c:pt idx="6">
                        <c:v>0.68337756000000005</c:v>
                      </c:pt>
                      <c:pt idx="7">
                        <c:v>0.78116326000000003</c:v>
                      </c:pt>
                      <c:pt idx="8">
                        <c:v>0.84796421999999994</c:v>
                      </c:pt>
                      <c:pt idx="9">
                        <c:v>0.91972902000000001</c:v>
                      </c:pt>
                      <c:pt idx="10">
                        <c:v>1.0274050499999998</c:v>
                      </c:pt>
                      <c:pt idx="11">
                        <c:v>1.10311045</c:v>
                      </c:pt>
                      <c:pt idx="12">
                        <c:v>1.1618233199999999</c:v>
                      </c:pt>
                      <c:pt idx="13">
                        <c:v>1.2364848300000002</c:v>
                      </c:pt>
                      <c:pt idx="14">
                        <c:v>1.30814202</c:v>
                      </c:pt>
                      <c:pt idx="15">
                        <c:v>1.35482228</c:v>
                      </c:pt>
                      <c:pt idx="16">
                        <c:v>1.41344333</c:v>
                      </c:pt>
                      <c:pt idx="17">
                        <c:v>1.4820323800000001</c:v>
                      </c:pt>
                      <c:pt idx="18">
                        <c:v>1.50973052</c:v>
                      </c:pt>
                      <c:pt idx="19">
                        <c:v>1.5443839799999999</c:v>
                      </c:pt>
                      <c:pt idx="20">
                        <c:v>1.60393165</c:v>
                      </c:pt>
                      <c:pt idx="21">
                        <c:v>1.6395715</c:v>
                      </c:pt>
                      <c:pt idx="22">
                        <c:v>1.6462840799999998</c:v>
                      </c:pt>
                      <c:pt idx="23">
                        <c:v>1.6908398900000001</c:v>
                      </c:pt>
                      <c:pt idx="24">
                        <c:v>1.73641146</c:v>
                      </c:pt>
                      <c:pt idx="25">
                        <c:v>1.74111288</c:v>
                      </c:pt>
                      <c:pt idx="26">
                        <c:v>1.7488003999999999</c:v>
                      </c:pt>
                      <c:pt idx="27">
                        <c:v>1.7933277399999998</c:v>
                      </c:pt>
                      <c:pt idx="28">
                        <c:v>1.81096002</c:v>
                      </c:pt>
                      <c:pt idx="29">
                        <c:v>1.8066872999999999</c:v>
                      </c:pt>
                      <c:pt idx="30">
                        <c:v>1.8272973600000002</c:v>
                      </c:pt>
                      <c:pt idx="31">
                        <c:v>1.850886</c:v>
                      </c:pt>
                      <c:pt idx="32">
                        <c:v>1.8515833400000001</c:v>
                      </c:pt>
                      <c:pt idx="33">
                        <c:v>1.86322294</c:v>
                      </c:pt>
                      <c:pt idx="34">
                        <c:v>1.8947510999999999</c:v>
                      </c:pt>
                      <c:pt idx="35">
                        <c:v>1.8894739999999999</c:v>
                      </c:pt>
                      <c:pt idx="36">
                        <c:v>1.8931281599999998</c:v>
                      </c:pt>
                      <c:pt idx="37">
                        <c:v>1.91471364</c:v>
                      </c:pt>
                      <c:pt idx="38">
                        <c:v>1.9233513</c:v>
                      </c:pt>
                      <c:pt idx="39">
                        <c:v>1.9041591200000001</c:v>
                      </c:pt>
                      <c:pt idx="40">
                        <c:v>1.9296683000000001</c:v>
                      </c:pt>
                      <c:pt idx="41">
                        <c:v>1.9552080000000001</c:v>
                      </c:pt>
                      <c:pt idx="42">
                        <c:v>1.94297304</c:v>
                      </c:pt>
                      <c:pt idx="43">
                        <c:v>1.9317351</c:v>
                      </c:pt>
                      <c:pt idx="44">
                        <c:v>1.9651865800000001</c:v>
                      </c:pt>
                      <c:pt idx="45">
                        <c:v>1.9708270999999999</c:v>
                      </c:pt>
                      <c:pt idx="46">
                        <c:v>1.9506555000000001</c:v>
                      </c:pt>
                      <c:pt idx="47">
                        <c:v>1.9642366600000001</c:v>
                      </c:pt>
                      <c:pt idx="48">
                        <c:v>1.98079048</c:v>
                      </c:pt>
                      <c:pt idx="49">
                        <c:v>1.9765022400000001</c:v>
                      </c:pt>
                      <c:pt idx="50">
                        <c:v>1.9761835200000002</c:v>
                      </c:pt>
                      <c:pt idx="51">
                        <c:v>1.9976865999999998</c:v>
                      </c:pt>
                      <c:pt idx="52">
                        <c:v>1.9894304399999998</c:v>
                      </c:pt>
                      <c:pt idx="53">
                        <c:v>1.9851431599999998</c:v>
                      </c:pt>
                      <c:pt idx="54">
                        <c:v>2.0016971700000004</c:v>
                      </c:pt>
                      <c:pt idx="55">
                        <c:v>2.0082927599999998</c:v>
                      </c:pt>
                      <c:pt idx="56">
                        <c:v>1.9881465999999997</c:v>
                      </c:pt>
                      <c:pt idx="57">
                        <c:v>2.001719</c:v>
                      </c:pt>
                      <c:pt idx="58">
                        <c:v>2.0291379200000002</c:v>
                      </c:pt>
                      <c:pt idx="59">
                        <c:v>2.01293984</c:v>
                      </c:pt>
                      <c:pt idx="60">
                        <c:v>2.0027101199999997</c:v>
                      </c:pt>
                      <c:pt idx="61">
                        <c:v>2.0281548800000002</c:v>
                      </c:pt>
                      <c:pt idx="62">
                        <c:v>2.0288173499999997</c:v>
                      </c:pt>
                      <c:pt idx="63">
                        <c:v>2.0106493800000003</c:v>
                      </c:pt>
                      <c:pt idx="64">
                        <c:v>2.02321252</c:v>
                      </c:pt>
                      <c:pt idx="65">
                        <c:v>2.0377305300000002</c:v>
                      </c:pt>
                      <c:pt idx="66">
                        <c:v>2.0304540000000002</c:v>
                      </c:pt>
                      <c:pt idx="67">
                        <c:v>2.0242100999999999</c:v>
                      </c:pt>
                      <c:pt idx="68">
                        <c:v>2.0496016799999999</c:v>
                      </c:pt>
                      <c:pt idx="69">
                        <c:v>2.04034826</c:v>
                      </c:pt>
                      <c:pt idx="70">
                        <c:v>2.03408502</c:v>
                      </c:pt>
                      <c:pt idx="71">
                        <c:v>2.0486071200000002</c:v>
                      </c:pt>
                      <c:pt idx="72">
                        <c:v>2.0532183499999999</c:v>
                      </c:pt>
                      <c:pt idx="73">
                        <c:v>2.03408604</c:v>
                      </c:pt>
                      <c:pt idx="74">
                        <c:v>2.0466243300000002</c:v>
                      </c:pt>
                      <c:pt idx="75">
                        <c:v>2.0690185799999998</c:v>
                      </c:pt>
                      <c:pt idx="76">
                        <c:v>2.0518890699999996</c:v>
                      </c:pt>
                      <c:pt idx="77">
                        <c:v>2.04365475</c:v>
                      </c:pt>
                      <c:pt idx="78">
                        <c:v>2.0620879200000002</c:v>
                      </c:pt>
                      <c:pt idx="79">
                        <c:v>2.0647161300000003</c:v>
                      </c:pt>
                      <c:pt idx="80">
                        <c:v>2.0426409400000001</c:v>
                      </c:pt>
                      <c:pt idx="81">
                        <c:v>2.0541759100000001</c:v>
                      </c:pt>
                      <c:pt idx="82">
                        <c:v>2.0745689</c:v>
                      </c:pt>
                      <c:pt idx="83">
                        <c:v>2.0623701999999997</c:v>
                      </c:pt>
                      <c:pt idx="84">
                        <c:v>2.05021714</c:v>
                      </c:pt>
                      <c:pt idx="85">
                        <c:v>2.0715870000000001</c:v>
                      </c:pt>
                      <c:pt idx="86">
                        <c:v>2.0633605200000003</c:v>
                      </c:pt>
                      <c:pt idx="87">
                        <c:v>2.0600882400000002</c:v>
                      </c:pt>
                      <c:pt idx="88">
                        <c:v>2.06860702</c:v>
                      </c:pt>
                      <c:pt idx="89">
                        <c:v>2.0722146599999998</c:v>
                      </c:pt>
                      <c:pt idx="90">
                        <c:v>2.0571141600000002</c:v>
                      </c:pt>
                      <c:pt idx="91">
                        <c:v>2.0685854900000002</c:v>
                      </c:pt>
                      <c:pt idx="92">
                        <c:v>2.0889419999999999</c:v>
                      </c:pt>
                      <c:pt idx="93">
                        <c:v>2.0699052</c:v>
                      </c:pt>
                      <c:pt idx="94">
                        <c:v>2.0646228799999999</c:v>
                      </c:pt>
                      <c:pt idx="95">
                        <c:v>2.08201518</c:v>
                      </c:pt>
                      <c:pt idx="96">
                        <c:v>2.0885699099999999</c:v>
                      </c:pt>
                      <c:pt idx="97">
                        <c:v>2.0636168000000001</c:v>
                      </c:pt>
                      <c:pt idx="98">
                        <c:v>2.0760785099999999</c:v>
                      </c:pt>
                      <c:pt idx="99">
                        <c:v>2.0973941300000001</c:v>
                      </c:pt>
                      <c:pt idx="100">
                        <c:v>2.08229212</c:v>
                      </c:pt>
                      <c:pt idx="101">
                        <c:v>2.0701466399999999</c:v>
                      </c:pt>
                      <c:pt idx="102">
                        <c:v>2.09243625</c:v>
                      </c:pt>
                      <c:pt idx="103">
                        <c:v>2.09109108</c:v>
                      </c:pt>
                      <c:pt idx="104">
                        <c:v>2.0779875900000002</c:v>
                      </c:pt>
                      <c:pt idx="105">
                        <c:v>2.0874822100000001</c:v>
                      </c:pt>
                      <c:pt idx="106">
                        <c:v>2.0959905200000004</c:v>
                      </c:pt>
                      <c:pt idx="107">
                        <c:v>2.0828710500000001</c:v>
                      </c:pt>
                      <c:pt idx="108">
                        <c:v>2.0864631700000005</c:v>
                      </c:pt>
                      <c:pt idx="109">
                        <c:v>2.1008629399999998</c:v>
                      </c:pt>
                      <c:pt idx="110">
                        <c:v>2.0858050400000003</c:v>
                      </c:pt>
                      <c:pt idx="111">
                        <c:v>2.0834795100000001</c:v>
                      </c:pt>
                      <c:pt idx="112">
                        <c:v>2.0998367</c:v>
                      </c:pt>
                      <c:pt idx="113">
                        <c:v>2.1044259999999997</c:v>
                      </c:pt>
                      <c:pt idx="114">
                        <c:v>2.0756097599999999</c:v>
                      </c:pt>
                      <c:pt idx="115">
                        <c:v>2.0958867999999997</c:v>
                      </c:pt>
                      <c:pt idx="116">
                        <c:v>2.1151755999999997</c:v>
                      </c:pt>
                      <c:pt idx="117">
                        <c:v>2.0981476799999998</c:v>
                      </c:pt>
                      <c:pt idx="118">
                        <c:v>2.0870123999999999</c:v>
                      </c:pt>
                      <c:pt idx="119">
                        <c:v>2.1141196499999997</c:v>
                      </c:pt>
                      <c:pt idx="120">
                        <c:v>2.1128155199999998</c:v>
                      </c:pt>
                      <c:pt idx="121">
                        <c:v>2.0987408000000003</c:v>
                      </c:pt>
                      <c:pt idx="122">
                        <c:v>2.1062428799999999</c:v>
                      </c:pt>
                      <c:pt idx="123">
                        <c:v>2.1157032</c:v>
                      </c:pt>
                      <c:pt idx="124">
                        <c:v>2.1055555200000002</c:v>
                      </c:pt>
                      <c:pt idx="125">
                        <c:v>2.1052118399999999</c:v>
                      </c:pt>
                      <c:pt idx="126">
                        <c:v>2.1225067200000001</c:v>
                      </c:pt>
                      <c:pt idx="127">
                        <c:v>2.1084435200000002</c:v>
                      </c:pt>
                      <c:pt idx="128">
                        <c:v>2.1022216</c:v>
                      </c:pt>
                      <c:pt idx="129">
                        <c:v>2.1224464799999998</c:v>
                      </c:pt>
                      <c:pt idx="130">
                        <c:v>2.1279754400000002</c:v>
                      </c:pt>
                      <c:pt idx="131">
                        <c:v>2.09923328</c:v>
                      </c:pt>
                      <c:pt idx="132">
                        <c:v>2.11651152</c:v>
                      </c:pt>
                      <c:pt idx="133">
                        <c:v>2.1338058000000002</c:v>
                      </c:pt>
                      <c:pt idx="134">
                        <c:v>2.1177986</c:v>
                      </c:pt>
                      <c:pt idx="135">
                        <c:v>2.10764592</c:v>
                      </c:pt>
                      <c:pt idx="136">
                        <c:v>2.1337159199999998</c:v>
                      </c:pt>
                      <c:pt idx="137">
                        <c:v>2.1314324299999998</c:v>
                      </c:pt>
                      <c:pt idx="138">
                        <c:v>2.11445762</c:v>
                      </c:pt>
                      <c:pt idx="139">
                        <c:v>2.1219128</c:v>
                      </c:pt>
                      <c:pt idx="140">
                        <c:v>2.1362526499999999</c:v>
                      </c:pt>
                      <c:pt idx="141">
                        <c:v>2.12806104</c:v>
                      </c:pt>
                      <c:pt idx="142">
                        <c:v>2.1218485599999997</c:v>
                      </c:pt>
                      <c:pt idx="143">
                        <c:v>2.1420443200000001</c:v>
                      </c:pt>
                      <c:pt idx="144">
                        <c:v>2.1280148999999997</c:v>
                      </c:pt>
                      <c:pt idx="145">
                        <c:v>2.1227602399999999</c:v>
                      </c:pt>
                      <c:pt idx="146">
                        <c:v>2.1370852400000002</c:v>
                      </c:pt>
                      <c:pt idx="147">
                        <c:v>2.1406414400000005</c:v>
                      </c:pt>
                      <c:pt idx="148">
                        <c:v>2.1188096999999999</c:v>
                      </c:pt>
                      <c:pt idx="149">
                        <c:v>2.1330844</c:v>
                      </c:pt>
                      <c:pt idx="150">
                        <c:v>2.1513023600000003</c:v>
                      </c:pt>
                      <c:pt idx="151">
                        <c:v>2.1343589099999996</c:v>
                      </c:pt>
                      <c:pt idx="152">
                        <c:v>2.1232755200000004</c:v>
                      </c:pt>
                      <c:pt idx="153">
                        <c:v>2.1521956599999998</c:v>
                      </c:pt>
                      <c:pt idx="154">
                        <c:v>2.1557445</c:v>
                      </c:pt>
                      <c:pt idx="155">
                        <c:v>2.1309868000000001</c:v>
                      </c:pt>
                      <c:pt idx="156">
                        <c:v>2.1404103499999998</c:v>
                      </c:pt>
                      <c:pt idx="157">
                        <c:v>2.15078382</c:v>
                      </c:pt>
                      <c:pt idx="158">
                        <c:v>2.14165757</c:v>
                      </c:pt>
                      <c:pt idx="159">
                        <c:v>2.1364547200000001</c:v>
                      </c:pt>
                      <c:pt idx="160">
                        <c:v>2.15752086</c:v>
                      </c:pt>
                      <c:pt idx="161">
                        <c:v>2.1454746600000001</c:v>
                      </c:pt>
                      <c:pt idx="162">
                        <c:v>2.1441261600000003</c:v>
                      </c:pt>
                      <c:pt idx="163">
                        <c:v>2.1545101200000003</c:v>
                      </c:pt>
                      <c:pt idx="164">
                        <c:v>2.1599993</c:v>
                      </c:pt>
                      <c:pt idx="165">
                        <c:v>2.14112232</c:v>
                      </c:pt>
                      <c:pt idx="166">
                        <c:v>2.1515013000000001</c:v>
                      </c:pt>
                      <c:pt idx="167">
                        <c:v>2.1706151</c:v>
                      </c:pt>
                      <c:pt idx="168">
                        <c:v>2.1537137300000002</c:v>
                      </c:pt>
                      <c:pt idx="169">
                        <c:v>2.1445801600000003</c:v>
                      </c:pt>
                      <c:pt idx="170">
                        <c:v>2.1666260299999998</c:v>
                      </c:pt>
                      <c:pt idx="171">
                        <c:v>2.1701606299999998</c:v>
                      </c:pt>
                      <c:pt idx="172">
                        <c:v>2.1444947999999999</c:v>
                      </c:pt>
                      <c:pt idx="173">
                        <c:v>2.1548605600000004</c:v>
                      </c:pt>
                      <c:pt idx="174">
                        <c:v>2.1720064999999997</c:v>
                      </c:pt>
                      <c:pt idx="175">
                        <c:v>2.1590118899999999</c:v>
                      </c:pt>
                      <c:pt idx="176">
                        <c:v>2.1518751599999999</c:v>
                      </c:pt>
                      <c:pt idx="177">
                        <c:v>2.1748212599999999</c:v>
                      </c:pt>
                      <c:pt idx="178">
                        <c:v>2.1686112000000004</c:v>
                      </c:pt>
                      <c:pt idx="179">
                        <c:v>2.1595333499999998</c:v>
                      </c:pt>
                      <c:pt idx="180">
                        <c:v>2.1669479899999997</c:v>
                      </c:pt>
                      <c:pt idx="181">
                        <c:v>2.16950442</c:v>
                      </c:pt>
                      <c:pt idx="182">
                        <c:v>2.1555756000000001</c:v>
                      </c:pt>
                      <c:pt idx="183">
                        <c:v>2.1658771099999998</c:v>
                      </c:pt>
                      <c:pt idx="184">
                        <c:v>2.1839624999999998</c:v>
                      </c:pt>
                      <c:pt idx="185">
                        <c:v>2.1661336800000002</c:v>
                      </c:pt>
                      <c:pt idx="186">
                        <c:v>2.15995458</c:v>
                      </c:pt>
                      <c:pt idx="187">
                        <c:v>2.1799719899999999</c:v>
                      </c:pt>
                      <c:pt idx="188">
                        <c:v>2.1825225000000001</c:v>
                      </c:pt>
                      <c:pt idx="189">
                        <c:v>2.1588861000000001</c:v>
                      </c:pt>
                      <c:pt idx="190">
                        <c:v>2.1721056000000005</c:v>
                      </c:pt>
                      <c:pt idx="191">
                        <c:v>2.1891987400000001</c:v>
                      </c:pt>
                      <c:pt idx="192">
                        <c:v>2.1762132000000003</c:v>
                      </c:pt>
                      <c:pt idx="193">
                        <c:v>2.16618435</c:v>
                      </c:pt>
                      <c:pt idx="194">
                        <c:v>2.1871458499999998</c:v>
                      </c:pt>
                      <c:pt idx="195">
                        <c:v>2.1848243999999997</c:v>
                      </c:pt>
                      <c:pt idx="196">
                        <c:v>2.1738301200000003</c:v>
                      </c:pt>
                      <c:pt idx="197">
                        <c:v>2.1802510700000002</c:v>
                      </c:pt>
                      <c:pt idx="198">
                        <c:v>2.1866697799999999</c:v>
                      </c:pt>
                      <c:pt idx="199">
                        <c:v>2.17178475</c:v>
                      </c:pt>
                      <c:pt idx="200">
                        <c:v>2.17917059</c:v>
                      </c:pt>
                      <c:pt idx="201">
                        <c:v>2.1991369599999997</c:v>
                      </c:pt>
                      <c:pt idx="202">
                        <c:v>2.1813761199999999</c:v>
                      </c:pt>
                      <c:pt idx="203">
                        <c:v>2.1713168400000002</c:v>
                      </c:pt>
                      <c:pt idx="204">
                        <c:v>2.1903067999999997</c:v>
                      </c:pt>
                      <c:pt idx="205">
                        <c:v>2.1919018000000001</c:v>
                      </c:pt>
                      <c:pt idx="206">
                        <c:v>2.1702621600000001</c:v>
                      </c:pt>
                      <c:pt idx="207">
                        <c:v>2.1882531099999998</c:v>
                      </c:pt>
                      <c:pt idx="208">
                        <c:v>2.20529361</c:v>
                      </c:pt>
                      <c:pt idx="209">
                        <c:v>2.1904515600000001</c:v>
                      </c:pt>
                      <c:pt idx="210">
                        <c:v>2.1784910000000002</c:v>
                      </c:pt>
                      <c:pt idx="211">
                        <c:v>2.2022660699999999</c:v>
                      </c:pt>
                      <c:pt idx="212">
                        <c:v>2.2018786399999999</c:v>
                      </c:pt>
                      <c:pt idx="213">
                        <c:v>2.1860806300000002</c:v>
                      </c:pt>
                      <c:pt idx="214">
                        <c:v>2.1944111999999998</c:v>
                      </c:pt>
                      <c:pt idx="215">
                        <c:v>2.2036817599999998</c:v>
                      </c:pt>
                      <c:pt idx="216">
                        <c:v>2.1898220399999997</c:v>
                      </c:pt>
                      <c:pt idx="217">
                        <c:v>2.1942860099999999</c:v>
                      </c:pt>
                      <c:pt idx="218">
                        <c:v>2.2093656900000003</c:v>
                      </c:pt>
                      <c:pt idx="219">
                        <c:v>2.1964537999999996</c:v>
                      </c:pt>
                      <c:pt idx="220">
                        <c:v>2.1922300799999999</c:v>
                      </c:pt>
                      <c:pt idx="221">
                        <c:v>2.2073022399999997</c:v>
                      </c:pt>
                      <c:pt idx="222">
                        <c:v>2.2088653000000003</c:v>
                      </c:pt>
                      <c:pt idx="223">
                        <c:v>2.1834242399999999</c:v>
                      </c:pt>
                      <c:pt idx="224">
                        <c:v>2.2013827500000001</c:v>
                      </c:pt>
                      <c:pt idx="225">
                        <c:v>2.2250966399999998</c:v>
                      </c:pt>
                      <c:pt idx="226">
                        <c:v>2.20836363</c:v>
                      </c:pt>
                      <c:pt idx="227">
                        <c:v>2.1945042900000002</c:v>
                      </c:pt>
                      <c:pt idx="228">
                        <c:v>2.2201344000000001</c:v>
                      </c:pt>
                      <c:pt idx="229">
                        <c:v>2.2178618999999999</c:v>
                      </c:pt>
                      <c:pt idx="230">
                        <c:v>2.2030442299999997</c:v>
                      </c:pt>
                      <c:pt idx="231">
                        <c:v>2.2103833499999999</c:v>
                      </c:pt>
                      <c:pt idx="232">
                        <c:v>2.2186828799999998</c:v>
                      </c:pt>
                      <c:pt idx="233">
                        <c:v>2.2086861399999997</c:v>
                      </c:pt>
                      <c:pt idx="234">
                        <c:v>2.2083191000000002</c:v>
                      </c:pt>
                      <c:pt idx="235">
                        <c:v>2.2243374999999999</c:v>
                      </c:pt>
                      <c:pt idx="236">
                        <c:v>2.2133590000000001</c:v>
                      </c:pt>
                      <c:pt idx="237">
                        <c:v>2.20818015</c:v>
                      </c:pt>
                      <c:pt idx="238">
                        <c:v>2.2212580000000002</c:v>
                      </c:pt>
                      <c:pt idx="239">
                        <c:v>2.2247590500000003</c:v>
                      </c:pt>
                      <c:pt idx="240">
                        <c:v>2.2013084100000002</c:v>
                      </c:pt>
                      <c:pt idx="241">
                        <c:v>2.2182266400000001</c:v>
                      </c:pt>
                      <c:pt idx="242">
                        <c:v>2.2399921000000003</c:v>
                      </c:pt>
                      <c:pt idx="243">
                        <c:v>2.2203951000000002</c:v>
                      </c:pt>
                      <c:pt idx="244">
                        <c:v>2.2065478399999998</c:v>
                      </c:pt>
                      <c:pt idx="245">
                        <c:v>2.2350068799999998</c:v>
                      </c:pt>
                      <c:pt idx="246">
                        <c:v>2.2346579800000002</c:v>
                      </c:pt>
                      <c:pt idx="247">
                        <c:v>2.2140908000000001</c:v>
                      </c:pt>
                      <c:pt idx="248">
                        <c:v>2.2214052000000004</c:v>
                      </c:pt>
                      <c:pt idx="249">
                        <c:v>2.2392796799999997</c:v>
                      </c:pt>
                      <c:pt idx="250">
                        <c:v>2.2283456800000003</c:v>
                      </c:pt>
                      <c:pt idx="251">
                        <c:v>2.2231747199999998</c:v>
                      </c:pt>
                      <c:pt idx="252">
                        <c:v>2.2391434100000001</c:v>
                      </c:pt>
                      <c:pt idx="253">
                        <c:v>2.2291507999999998</c:v>
                      </c:pt>
                      <c:pt idx="254">
                        <c:v>2.22302248</c:v>
                      </c:pt>
                      <c:pt idx="255">
                        <c:v>2.2370409599999999</c:v>
                      </c:pt>
                      <c:pt idx="256">
                        <c:v>2.23860942</c:v>
                      </c:pt>
                      <c:pt idx="257">
                        <c:v>2.2132796799999999</c:v>
                      </c:pt>
                      <c:pt idx="258">
                        <c:v>2.2311275999999998</c:v>
                      </c:pt>
                      <c:pt idx="259">
                        <c:v>2.2509101999999999</c:v>
                      </c:pt>
                      <c:pt idx="260">
                        <c:v>2.2313647199999997</c:v>
                      </c:pt>
                      <c:pt idx="261">
                        <c:v>2.22138576</c:v>
                      </c:pt>
                      <c:pt idx="262">
                        <c:v>2.2440341400000001</c:v>
                      </c:pt>
                      <c:pt idx="263">
                        <c:v>2.2484494700000002</c:v>
                      </c:pt>
                      <c:pt idx="264">
                        <c:v>2.2250623200000001</c:v>
                      </c:pt>
                      <c:pt idx="265">
                        <c:v>2.2352484600000002</c:v>
                      </c:pt>
                      <c:pt idx="266">
                        <c:v>2.2540256200000002</c:v>
                      </c:pt>
                      <c:pt idx="267">
                        <c:v>2.2411797600000001</c:v>
                      </c:pt>
                      <c:pt idx="268">
                        <c:v>2.2341048000000003</c:v>
                      </c:pt>
                      <c:pt idx="269">
                        <c:v>2.2509815999999998</c:v>
                      </c:pt>
                      <c:pt idx="270">
                        <c:v>2.2457973600000001</c:v>
                      </c:pt>
                      <c:pt idx="271">
                        <c:v>2.24063824</c:v>
                      </c:pt>
                      <c:pt idx="272">
                        <c:v>2.2546354900000001</c:v>
                      </c:pt>
                      <c:pt idx="273">
                        <c:v>2.25999683</c:v>
                      </c:pt>
                      <c:pt idx="274">
                        <c:v>2.2385578400000004</c:v>
                      </c:pt>
                      <c:pt idx="275">
                        <c:v>2.2496797700000002</c:v>
                      </c:pt>
                      <c:pt idx="276">
                        <c:v>2.2674659599999996</c:v>
                      </c:pt>
                      <c:pt idx="277">
                        <c:v>2.25274989</c:v>
                      </c:pt>
                      <c:pt idx="278">
                        <c:v>2.2447044000000003</c:v>
                      </c:pt>
                      <c:pt idx="279">
                        <c:v>2.2663273999999998</c:v>
                      </c:pt>
                      <c:pt idx="280">
                        <c:v>2.26974528</c:v>
                      </c:pt>
                      <c:pt idx="281">
                        <c:v>2.2464422399999999</c:v>
                      </c:pt>
                      <c:pt idx="282">
                        <c:v>2.2556155200000001</c:v>
                      </c:pt>
                      <c:pt idx="283">
                        <c:v>2.2714691999999999</c:v>
                      </c:pt>
                      <c:pt idx="284">
                        <c:v>2.2539050400000002</c:v>
                      </c:pt>
                      <c:pt idx="285">
                        <c:v>2.2440059899999998</c:v>
                      </c:pt>
                      <c:pt idx="286">
                        <c:v>2.2665100000000002</c:v>
                      </c:pt>
                      <c:pt idx="287">
                        <c:v>2.2623133599999998</c:v>
                      </c:pt>
                      <c:pt idx="288">
                        <c:v>2.2523940000000002</c:v>
                      </c:pt>
                      <c:pt idx="289">
                        <c:v>2.2615546399999999</c:v>
                      </c:pt>
                      <c:pt idx="290">
                        <c:v>2.2649900000000001</c:v>
                      </c:pt>
                      <c:pt idx="291">
                        <c:v>2.2522142400000003</c:v>
                      </c:pt>
                      <c:pt idx="292">
                        <c:v>2.2604402700000001</c:v>
                      </c:pt>
                      <c:pt idx="293">
                        <c:v>2.2762416000000001</c:v>
                      </c:pt>
                      <c:pt idx="294">
                        <c:v>2.2606108799999998</c:v>
                      </c:pt>
                      <c:pt idx="295">
                        <c:v>2.2516790700000002</c:v>
                      </c:pt>
                      <c:pt idx="296">
                        <c:v>2.2731899200000001</c:v>
                      </c:pt>
                      <c:pt idx="297">
                        <c:v>2.2747132799999998</c:v>
                      </c:pt>
                      <c:pt idx="298">
                        <c:v>2.2467116000000003</c:v>
                      </c:pt>
                      <c:pt idx="299">
                        <c:v>2.25966552</c:v>
                      </c:pt>
                      <c:pt idx="300">
                        <c:v>2.27832744</c:v>
                      </c:pt>
                      <c:pt idx="301">
                        <c:v>2.2636657599999999</c:v>
                      </c:pt>
                      <c:pt idx="302">
                        <c:v>2.2537913599999997</c:v>
                      </c:pt>
                      <c:pt idx="303">
                        <c:v>2.2752756000000001</c:v>
                      </c:pt>
                      <c:pt idx="304">
                        <c:v>2.2729901599999995</c:v>
                      </c:pt>
                      <c:pt idx="305">
                        <c:v>2.2602412799999998</c:v>
                      </c:pt>
                      <c:pt idx="306">
                        <c:v>2.2655678400000001</c:v>
                      </c:pt>
                      <c:pt idx="307">
                        <c:v>2.2727944</c:v>
                      </c:pt>
                      <c:pt idx="308">
                        <c:v>2.2629039999999998</c:v>
                      </c:pt>
                      <c:pt idx="309">
                        <c:v>2.26632576</c:v>
                      </c:pt>
                      <c:pt idx="310">
                        <c:v>2.28495392</c:v>
                      </c:pt>
                      <c:pt idx="311">
                        <c:v>2.26743966</c:v>
                      </c:pt>
                      <c:pt idx="312">
                        <c:v>2.2594804800000001</c:v>
                      </c:pt>
                      <c:pt idx="313">
                        <c:v>2.2781000000000002</c:v>
                      </c:pt>
                      <c:pt idx="314">
                        <c:v>2.2805418299999998</c:v>
                      </c:pt>
                      <c:pt idx="315">
                        <c:v>2.2564396799999997</c:v>
                      </c:pt>
                      <c:pt idx="316">
                        <c:v>2.27027841</c:v>
                      </c:pt>
                      <c:pt idx="317">
                        <c:v>2.2898322000000002</c:v>
                      </c:pt>
                      <c:pt idx="318">
                        <c:v>2.2723848000000002</c:v>
                      </c:pt>
                      <c:pt idx="319">
                        <c:v>2.26251136</c:v>
                      </c:pt>
                      <c:pt idx="320">
                        <c:v>2.2896233099999996</c:v>
                      </c:pt>
                      <c:pt idx="321">
                        <c:v>2.2901859400000002</c:v>
                      </c:pt>
                      <c:pt idx="322">
                        <c:v>2.2708526400000002</c:v>
                      </c:pt>
                      <c:pt idx="323">
                        <c:v>2.2752116</c:v>
                      </c:pt>
                      <c:pt idx="324">
                        <c:v>2.2871307600000002</c:v>
                      </c:pt>
                      <c:pt idx="325">
                        <c:v>2.2829766400000002</c:v>
                      </c:pt>
                      <c:pt idx="326">
                        <c:v>2.2825913600000001</c:v>
                      </c:pt>
                      <c:pt idx="327">
                        <c:v>2.2973702400000002</c:v>
                      </c:pt>
                      <c:pt idx="328">
                        <c:v>2.2827683999999997</c:v>
                      </c:pt>
                      <c:pt idx="329">
                        <c:v>2.28048808</c:v>
                      </c:pt>
                      <c:pt idx="330">
                        <c:v>2.2942879400000002</c:v>
                      </c:pt>
                      <c:pt idx="331">
                        <c:v>2.2967659999999999</c:v>
                      </c:pt>
                      <c:pt idx="332">
                        <c:v>2.2736509599999999</c:v>
                      </c:pt>
                      <c:pt idx="333">
                        <c:v>2.28555106</c:v>
                      </c:pt>
                      <c:pt idx="334">
                        <c:v>2.3059906799999998</c:v>
                      </c:pt>
                      <c:pt idx="335">
                        <c:v>2.28858864</c:v>
                      </c:pt>
                      <c:pt idx="336">
                        <c:v>2.2730366200000001</c:v>
                      </c:pt>
                      <c:pt idx="337">
                        <c:v>2.2991445000000001</c:v>
                      </c:pt>
                      <c:pt idx="338">
                        <c:v>2.3006719999999996</c:v>
                      </c:pt>
                      <c:pt idx="339">
                        <c:v>2.2785285599999998</c:v>
                      </c:pt>
                      <c:pt idx="340">
                        <c:v>2.2866300600000002</c:v>
                      </c:pt>
                      <c:pt idx="341">
                        <c:v>2.30045016</c:v>
                      </c:pt>
                      <c:pt idx="342">
                        <c:v>2.2896377000000001</c:v>
                      </c:pt>
                      <c:pt idx="343">
                        <c:v>2.2873597999999999</c:v>
                      </c:pt>
                      <c:pt idx="344">
                        <c:v>2.3058732000000002</c:v>
                      </c:pt>
                      <c:pt idx="345">
                        <c:v>2.2931994900000001</c:v>
                      </c:pt>
                      <c:pt idx="346">
                        <c:v>2.2861981999999998</c:v>
                      </c:pt>
                      <c:pt idx="347">
                        <c:v>2.2971455999999999</c:v>
                      </c:pt>
                      <c:pt idx="348">
                        <c:v>2.3024472</c:v>
                      </c:pt>
                      <c:pt idx="349">
                        <c:v>2.2822039099999998</c:v>
                      </c:pt>
                      <c:pt idx="350">
                        <c:v>2.2959782399999997</c:v>
                      </c:pt>
                      <c:pt idx="351">
                        <c:v>2.3201553600000002</c:v>
                      </c:pt>
                      <c:pt idx="352">
                        <c:v>2.3027744000000001</c:v>
                      </c:pt>
                      <c:pt idx="353">
                        <c:v>2.2900929300000001</c:v>
                      </c:pt>
                      <c:pt idx="354">
                        <c:v>2.3123469299999999</c:v>
                      </c:pt>
                      <c:pt idx="355">
                        <c:v>2.3148091200000001</c:v>
                      </c:pt>
                      <c:pt idx="356">
                        <c:v>2.2917573</c:v>
                      </c:pt>
                      <c:pt idx="357">
                        <c:v>2.3007979999999999</c:v>
                      </c:pt>
                      <c:pt idx="358">
                        <c:v>2.3173778200000004</c:v>
                      </c:pt>
                      <c:pt idx="359">
                        <c:v>2.3075582400000001</c:v>
                      </c:pt>
                      <c:pt idx="360">
                        <c:v>2.2986843299999999</c:v>
                      </c:pt>
                      <c:pt idx="361">
                        <c:v>2.3162225600000004</c:v>
                      </c:pt>
                      <c:pt idx="362">
                        <c:v>2.3073253500000002</c:v>
                      </c:pt>
                      <c:pt idx="363">
                        <c:v>2.2993975899999999</c:v>
                      </c:pt>
                      <c:pt idx="364">
                        <c:v>2.3103089899999998</c:v>
                      </c:pt>
                      <c:pt idx="365">
                        <c:v>2.3127415199999999</c:v>
                      </c:pt>
                      <c:pt idx="366">
                        <c:v>2.2925768500000001</c:v>
                      </c:pt>
                      <c:pt idx="367">
                        <c:v>2.3062830000000001</c:v>
                      </c:pt>
                      <c:pt idx="368">
                        <c:v>2.3247393000000001</c:v>
                      </c:pt>
                      <c:pt idx="369">
                        <c:v>2.3055235000000001</c:v>
                      </c:pt>
                      <c:pt idx="370">
                        <c:v>2.2956984</c:v>
                      </c:pt>
                      <c:pt idx="371">
                        <c:v>2.3141219999999998</c:v>
                      </c:pt>
                      <c:pt idx="372">
                        <c:v>2.3203368499999999</c:v>
                      </c:pt>
                      <c:pt idx="373">
                        <c:v>2.2983131599999997</c:v>
                      </c:pt>
                      <c:pt idx="374">
                        <c:v>2.3110607600000002</c:v>
                      </c:pt>
                      <c:pt idx="375">
                        <c:v>2.3257331800000003</c:v>
                      </c:pt>
                      <c:pt idx="376">
                        <c:v>2.3159382399999999</c:v>
                      </c:pt>
                      <c:pt idx="377">
                        <c:v>2.30800144</c:v>
                      </c:pt>
                      <c:pt idx="378">
                        <c:v>2.3283040200000005</c:v>
                      </c:pt>
                      <c:pt idx="379">
                        <c:v>2.3213068200000002</c:v>
                      </c:pt>
                      <c:pt idx="380">
                        <c:v>2.3105796000000001</c:v>
                      </c:pt>
                      <c:pt idx="381">
                        <c:v>2.3167597</c:v>
                      </c:pt>
                      <c:pt idx="382">
                        <c:v>2.32199862</c:v>
                      </c:pt>
                      <c:pt idx="383">
                        <c:v>2.3075212400000003</c:v>
                      </c:pt>
                      <c:pt idx="384">
                        <c:v>2.3165141600000001</c:v>
                      </c:pt>
                      <c:pt idx="385">
                        <c:v>2.3358269399999996</c:v>
                      </c:pt>
                      <c:pt idx="386">
                        <c:v>2.3166626999999997</c:v>
                      </c:pt>
                      <c:pt idx="387">
                        <c:v>2.3143667100000003</c:v>
                      </c:pt>
                      <c:pt idx="388">
                        <c:v>2.3299423200000002</c:v>
                      </c:pt>
                      <c:pt idx="389">
                        <c:v>2.3323583399999999</c:v>
                      </c:pt>
                      <c:pt idx="390">
                        <c:v>2.3085189200000005</c:v>
                      </c:pt>
                      <c:pt idx="391">
                        <c:v>2.3221875000000001</c:v>
                      </c:pt>
                      <c:pt idx="392">
                        <c:v>2.3405379800000001</c:v>
                      </c:pt>
                      <c:pt idx="393">
                        <c:v>2.3232692200000002</c:v>
                      </c:pt>
                      <c:pt idx="394">
                        <c:v>2.3087926400000001</c:v>
                      </c:pt>
                      <c:pt idx="395">
                        <c:v>2.3309076800000001</c:v>
                      </c:pt>
                      <c:pt idx="396">
                        <c:v>2.3333197000000001</c:v>
                      </c:pt>
                      <c:pt idx="397">
                        <c:v>2.32072134</c:v>
                      </c:pt>
                      <c:pt idx="398">
                        <c:v>2.3287770600000002</c:v>
                      </c:pt>
                      <c:pt idx="399">
                        <c:v>2.3349326800000005</c:v>
                      </c:pt>
                      <c:pt idx="400">
                        <c:v>2.3251482000000001</c:v>
                      </c:pt>
                      <c:pt idx="401">
                        <c:v>2.3285191999999997</c:v>
                      </c:pt>
                      <c:pt idx="402">
                        <c:v>2.3440287</c:v>
                      </c:pt>
                      <c:pt idx="403">
                        <c:v>2.3295693000000002</c:v>
                      </c:pt>
                      <c:pt idx="404">
                        <c:v>2.3273249599999999</c:v>
                      </c:pt>
                      <c:pt idx="405">
                        <c:v>2.3409557800000003</c:v>
                      </c:pt>
                      <c:pt idx="406">
                        <c:v>2.34520572</c:v>
                      </c:pt>
                      <c:pt idx="407">
                        <c:v>2.3214311900000002</c:v>
                      </c:pt>
                      <c:pt idx="408">
                        <c:v>2.3360152200000002</c:v>
                      </c:pt>
                      <c:pt idx="409">
                        <c:v>2.3533479799999997</c:v>
                      </c:pt>
                      <c:pt idx="410">
                        <c:v>2.3351905500000001</c:v>
                      </c:pt>
                      <c:pt idx="411">
                        <c:v>2.3226698000000003</c:v>
                      </c:pt>
                      <c:pt idx="412">
                        <c:v>2.3465345600000003</c:v>
                      </c:pt>
                      <c:pt idx="413">
                        <c:v>2.3433307299999999</c:v>
                      </c:pt>
                      <c:pt idx="414">
                        <c:v>2.3308147199999998</c:v>
                      </c:pt>
                      <c:pt idx="415">
                        <c:v>2.3388182999999998</c:v>
                      </c:pt>
                      <c:pt idx="416">
                        <c:v>2.34866084</c:v>
                      </c:pt>
                      <c:pt idx="417">
                        <c:v>2.3379916499999998</c:v>
                      </c:pt>
                      <c:pt idx="418">
                        <c:v>2.33481636</c:v>
                      </c:pt>
                      <c:pt idx="419">
                        <c:v>2.3502773800000001</c:v>
                      </c:pt>
                      <c:pt idx="420">
                        <c:v>2.3405206499999998</c:v>
                      </c:pt>
                      <c:pt idx="421">
                        <c:v>2.3364134999999999</c:v>
                      </c:pt>
                      <c:pt idx="422">
                        <c:v>2.3518406599999997</c:v>
                      </c:pt>
                      <c:pt idx="423">
                        <c:v>2.3533018800000001</c:v>
                      </c:pt>
                      <c:pt idx="424">
                        <c:v>2.3277533400000001</c:v>
                      </c:pt>
                      <c:pt idx="425">
                        <c:v>2.3441057500000002</c:v>
                      </c:pt>
                      <c:pt idx="426">
                        <c:v>2.3604773699999999</c:v>
                      </c:pt>
                      <c:pt idx="427">
                        <c:v>2.3460961399999998</c:v>
                      </c:pt>
                      <c:pt idx="428">
                        <c:v>2.33358285</c:v>
                      </c:pt>
                      <c:pt idx="429">
                        <c:v>2.3583301199999998</c:v>
                      </c:pt>
                      <c:pt idx="430">
                        <c:v>2.3578996800000001</c:v>
                      </c:pt>
                      <c:pt idx="431">
                        <c:v>2.3398291699999998</c:v>
                      </c:pt>
                      <c:pt idx="432">
                        <c:v>2.3459436</c:v>
                      </c:pt>
                      <c:pt idx="433">
                        <c:v>2.3585458400000001</c:v>
                      </c:pt>
                      <c:pt idx="434">
                        <c:v>2.3516262000000001</c:v>
                      </c:pt>
                      <c:pt idx="435">
                        <c:v>2.3475253500000002</c:v>
                      </c:pt>
                      <c:pt idx="436">
                        <c:v>2.3666577600000003</c:v>
                      </c:pt>
                      <c:pt idx="437">
                        <c:v>2.3532036000000001</c:v>
                      </c:pt>
                      <c:pt idx="438">
                        <c:v>2.3509641599999997</c:v>
                      </c:pt>
                      <c:pt idx="439">
                        <c:v>2.3644813999999998</c:v>
                      </c:pt>
                      <c:pt idx="440">
                        <c:v>2.3640745200000004</c:v>
                      </c:pt>
                      <c:pt idx="441">
                        <c:v>2.3404558199999999</c:v>
                      </c:pt>
                      <c:pt idx="442">
                        <c:v>2.3512048999999999</c:v>
                      </c:pt>
                      <c:pt idx="443">
                        <c:v>2.37307464</c:v>
                      </c:pt>
                      <c:pt idx="444">
                        <c:v>2.3587310000000001</c:v>
                      </c:pt>
                      <c:pt idx="445">
                        <c:v>2.3472039499999999</c:v>
                      </c:pt>
                      <c:pt idx="446">
                        <c:v>2.3718487199999996</c:v>
                      </c:pt>
                      <c:pt idx="447">
                        <c:v>2.3732971200000001</c:v>
                      </c:pt>
                      <c:pt idx="448">
                        <c:v>2.3524895799999999</c:v>
                      </c:pt>
                      <c:pt idx="449">
                        <c:v>2.3585562000000002</c:v>
                      </c:pt>
                      <c:pt idx="450">
                        <c:v>2.3739007399999998</c:v>
                      </c:pt>
                      <c:pt idx="451">
                        <c:v>2.3660939999999999</c:v>
                      </c:pt>
                      <c:pt idx="452">
                        <c:v>2.35733652</c:v>
                      </c:pt>
                      <c:pt idx="453">
                        <c:v>2.3754555499999999</c:v>
                      </c:pt>
                      <c:pt idx="454">
                        <c:v>2.3620878000000003</c:v>
                      </c:pt>
                      <c:pt idx="455">
                        <c:v>2.3588985600000001</c:v>
                      </c:pt>
                      <c:pt idx="456">
                        <c:v>2.3705179900000002</c:v>
                      </c:pt>
                      <c:pt idx="457">
                        <c:v>2.3719626900000002</c:v>
                      </c:pt>
                      <c:pt idx="458">
                        <c:v>2.3511647499999997</c:v>
                      </c:pt>
                      <c:pt idx="459">
                        <c:v>2.3609513200000003</c:v>
                      </c:pt>
                      <c:pt idx="460">
                        <c:v>2.3790722400000002</c:v>
                      </c:pt>
                      <c:pt idx="461">
                        <c:v>2.3620139999999998</c:v>
                      </c:pt>
                      <c:pt idx="462">
                        <c:v>2.3523193999999998</c:v>
                      </c:pt>
                      <c:pt idx="463">
                        <c:v>2.3759877</c:v>
                      </c:pt>
                      <c:pt idx="464">
                        <c:v>2.3774030400000004</c:v>
                      </c:pt>
                      <c:pt idx="465">
                        <c:v>2.3548027199999999</c:v>
                      </c:pt>
                      <c:pt idx="466">
                        <c:v>2.3590230299999999</c:v>
                      </c:pt>
                      <c:pt idx="467">
                        <c:v>2.37989732</c:v>
                      </c:pt>
                      <c:pt idx="468">
                        <c:v>2.3684096000000001</c:v>
                      </c:pt>
                      <c:pt idx="469">
                        <c:v>2.3596494900000002</c:v>
                      </c:pt>
                      <c:pt idx="470">
                        <c:v>2.3777379300000003</c:v>
                      </c:pt>
                      <c:pt idx="471">
                        <c:v>2.3708795199999999</c:v>
                      </c:pt>
                      <c:pt idx="472">
                        <c:v>2.3658210899999998</c:v>
                      </c:pt>
                      <c:pt idx="473">
                        <c:v>2.3728064500000001</c:v>
                      </c:pt>
                      <c:pt idx="474">
                        <c:v>2.3779666000000002</c:v>
                      </c:pt>
                      <c:pt idx="475">
                        <c:v>2.3618206800000001</c:v>
                      </c:pt>
                      <c:pt idx="476">
                        <c:v>2.3715742899999999</c:v>
                      </c:pt>
                      <c:pt idx="477">
                        <c:v>2.3896377700000002</c:v>
                      </c:pt>
                      <c:pt idx="478">
                        <c:v>2.3725999500000001</c:v>
                      </c:pt>
                      <c:pt idx="479">
                        <c:v>2.3629550100000003</c:v>
                      </c:pt>
                      <c:pt idx="480">
                        <c:v>2.3819333999999999</c:v>
                      </c:pt>
                      <c:pt idx="481">
                        <c:v>2.3852128800000001</c:v>
                      </c:pt>
                      <c:pt idx="482">
                        <c:v>2.3608037799999999</c:v>
                      </c:pt>
                      <c:pt idx="483">
                        <c:v>2.373313</c:v>
                      </c:pt>
                      <c:pt idx="484">
                        <c:v>2.3894821999999998</c:v>
                      </c:pt>
                      <c:pt idx="485">
                        <c:v>2.37710211</c:v>
                      </c:pt>
                      <c:pt idx="486">
                        <c:v>2.3693116299999999</c:v>
                      </c:pt>
                      <c:pt idx="487">
                        <c:v>2.3873169000000001</c:v>
                      </c:pt>
                      <c:pt idx="488">
                        <c:v>2.3823188000000002</c:v>
                      </c:pt>
                      <c:pt idx="489">
                        <c:v>2.3708438800000002</c:v>
                      </c:pt>
                      <c:pt idx="490">
                        <c:v>2.3750405099999998</c:v>
                      </c:pt>
                      <c:pt idx="491">
                        <c:v>2.3875287700000003</c:v>
                      </c:pt>
                      <c:pt idx="492">
                        <c:v>2.3732945600000002</c:v>
                      </c:pt>
                      <c:pt idx="493">
                        <c:v>2.3784092999999999</c:v>
                      </c:pt>
                      <c:pt idx="494">
                        <c:v>2.3973109400000001</c:v>
                      </c:pt>
                      <c:pt idx="495">
                        <c:v>2.3794247200000003</c:v>
                      </c:pt>
                      <c:pt idx="496">
                        <c:v>2.3744079300000003</c:v>
                      </c:pt>
                      <c:pt idx="497">
                        <c:v>2.3923795000000001</c:v>
                      </c:pt>
                      <c:pt idx="498">
                        <c:v>2.39383035</c:v>
                      </c:pt>
                      <c:pt idx="499">
                        <c:v>2.3704094400000004</c:v>
                      </c:pt>
                      <c:pt idx="500">
                        <c:v>2.3846918400000003</c:v>
                      </c:pt>
                      <c:pt idx="501">
                        <c:v>2.4008607</c:v>
                      </c:pt>
                      <c:pt idx="502">
                        <c:v>2.3866474500000003</c:v>
                      </c:pt>
                      <c:pt idx="503">
                        <c:v>2.3733585499999998</c:v>
                      </c:pt>
                      <c:pt idx="504">
                        <c:v>2.4005272900000003</c:v>
                      </c:pt>
                      <c:pt idx="505">
                        <c:v>2.4001095300000004</c:v>
                      </c:pt>
                      <c:pt idx="506">
                        <c:v>2.38406758</c:v>
                      </c:pt>
                      <c:pt idx="507">
                        <c:v>2.3891400000000003</c:v>
                      </c:pt>
                      <c:pt idx="508">
                        <c:v>2.3951812500000003</c:v>
                      </c:pt>
                      <c:pt idx="509">
                        <c:v>2.3901451599999999</c:v>
                      </c:pt>
                      <c:pt idx="510">
                        <c:v>2.3943209400000001</c:v>
                      </c:pt>
                      <c:pt idx="511">
                        <c:v>2.4058674</c:v>
                      </c:pt>
                      <c:pt idx="512">
                        <c:v>2.3907324000000001</c:v>
                      </c:pt>
                      <c:pt idx="513">
                        <c:v>2.38297224</c:v>
                      </c:pt>
                      <c:pt idx="514">
                        <c:v>2.3981852699999999</c:v>
                      </c:pt>
                      <c:pt idx="515">
                        <c:v>2.4032729700000002</c:v>
                      </c:pt>
                      <c:pt idx="516">
                        <c:v>2.3789737799999999</c:v>
                      </c:pt>
                      <c:pt idx="517">
                        <c:v>2.3959876000000002</c:v>
                      </c:pt>
                      <c:pt idx="518">
                        <c:v>2.4157731</c:v>
                      </c:pt>
                      <c:pt idx="519">
                        <c:v>2.4024876000000002</c:v>
                      </c:pt>
                      <c:pt idx="520">
                        <c:v>2.3883160999999999</c:v>
                      </c:pt>
                      <c:pt idx="521">
                        <c:v>2.4153990999999997</c:v>
                      </c:pt>
                      <c:pt idx="522">
                        <c:v>2.4168105</c:v>
                      </c:pt>
                      <c:pt idx="523">
                        <c:v>2.3962291000000002</c:v>
                      </c:pt>
                      <c:pt idx="524">
                        <c:v>2.4049725</c:v>
                      </c:pt>
                      <c:pt idx="525">
                        <c:v>2.4155447400000001</c:v>
                      </c:pt>
                      <c:pt idx="526">
                        <c:v>2.4068538000000004</c:v>
                      </c:pt>
                      <c:pt idx="527">
                        <c:v>2.4027968</c:v>
                      </c:pt>
                      <c:pt idx="528">
                        <c:v>2.4179411399999999</c:v>
                      </c:pt>
                      <c:pt idx="529">
                        <c:v>2.4047032599999998</c:v>
                      </c:pt>
                      <c:pt idx="530">
                        <c:v>2.3978502000000002</c:v>
                      </c:pt>
                      <c:pt idx="531">
                        <c:v>2.40935298</c:v>
                      </c:pt>
                      <c:pt idx="532">
                        <c:v>2.4098465999999998</c:v>
                      </c:pt>
                      <c:pt idx="533">
                        <c:v>2.39018949</c:v>
                      </c:pt>
                      <c:pt idx="534">
                        <c:v>2.4053453999999999</c:v>
                      </c:pt>
                      <c:pt idx="535">
                        <c:v>2.4232130000000001</c:v>
                      </c:pt>
                      <c:pt idx="536">
                        <c:v>2.4054180599999997</c:v>
                      </c:pt>
                      <c:pt idx="537">
                        <c:v>2.3903715000000001</c:v>
                      </c:pt>
                      <c:pt idx="538">
                        <c:v>2.4191991799999997</c:v>
                      </c:pt>
                      <c:pt idx="539">
                        <c:v>2.4215170000000001</c:v>
                      </c:pt>
                      <c:pt idx="540">
                        <c:v>2.4027943</c:v>
                      </c:pt>
                      <c:pt idx="541">
                        <c:v>2.4078805600000002</c:v>
                      </c:pt>
                      <c:pt idx="542">
                        <c:v>2.4220716000000002</c:v>
                      </c:pt>
                      <c:pt idx="543">
                        <c:v>2.4161419799999999</c:v>
                      </c:pt>
                      <c:pt idx="544">
                        <c:v>2.40935422</c:v>
                      </c:pt>
                      <c:pt idx="545">
                        <c:v>2.4262755599999997</c:v>
                      </c:pt>
                      <c:pt idx="546">
                        <c:v>2.4185224999999999</c:v>
                      </c:pt>
                      <c:pt idx="547">
                        <c:v>2.4126500000000002</c:v>
                      </c:pt>
                      <c:pt idx="548">
                        <c:v>2.4231750400000003</c:v>
                      </c:pt>
                      <c:pt idx="549">
                        <c:v>2.42546003</c:v>
                      </c:pt>
                      <c:pt idx="550">
                        <c:v>2.4040583600000001</c:v>
                      </c:pt>
                      <c:pt idx="551">
                        <c:v>2.4173143499999998</c:v>
                      </c:pt>
                      <c:pt idx="552">
                        <c:v>2.4360356800000003</c:v>
                      </c:pt>
                      <c:pt idx="553">
                        <c:v>2.4155544999999998</c:v>
                      </c:pt>
                      <c:pt idx="554">
                        <c:v>2.40239768</c:v>
                      </c:pt>
                      <c:pt idx="555">
                        <c:v>2.4238186000000002</c:v>
                      </c:pt>
                      <c:pt idx="556">
                        <c:v>2.4243040499999999</c:v>
                      </c:pt>
                      <c:pt idx="557">
                        <c:v>2.4056869000000001</c:v>
                      </c:pt>
                      <c:pt idx="558">
                        <c:v>2.4098180399999998</c:v>
                      </c:pt>
                      <c:pt idx="559">
                        <c:v>2.4266690500000001</c:v>
                      </c:pt>
                      <c:pt idx="560">
                        <c:v>2.4135234199999998</c:v>
                      </c:pt>
                      <c:pt idx="561">
                        <c:v>2.40126588</c:v>
                      </c:pt>
                      <c:pt idx="562">
                        <c:v>2.4226861999999998</c:v>
                      </c:pt>
                      <c:pt idx="563">
                        <c:v>2.4167740800000002</c:v>
                      </c:pt>
                      <c:pt idx="564">
                        <c:v>2.4072778800000001</c:v>
                      </c:pt>
                      <c:pt idx="565">
                        <c:v>2.4186795799999996</c:v>
                      </c:pt>
                      <c:pt idx="566">
                        <c:v>2.4218919799999998</c:v>
                      </c:pt>
                      <c:pt idx="567">
                        <c:v>2.4050984999999998</c:v>
                      </c:pt>
                      <c:pt idx="568">
                        <c:v>2.4174032599999999</c:v>
                      </c:pt>
                      <c:pt idx="569">
                        <c:v>2.4351574199999999</c:v>
                      </c:pt>
                      <c:pt idx="570">
                        <c:v>2.4183700199999998</c:v>
                      </c:pt>
                      <c:pt idx="571">
                        <c:v>2.4097663200000001</c:v>
                      </c:pt>
                      <c:pt idx="572">
                        <c:v>2.4247598100000003</c:v>
                      </c:pt>
                      <c:pt idx="573">
                        <c:v>2.4306910799999999</c:v>
                      </c:pt>
                      <c:pt idx="574">
                        <c:v>2.4039524599999997</c:v>
                      </c:pt>
                      <c:pt idx="575">
                        <c:v>2.4162146099999999</c:v>
                      </c:pt>
                      <c:pt idx="576">
                        <c:v>2.4393929499999998</c:v>
                      </c:pt>
                      <c:pt idx="577">
                        <c:v>2.4244666999999995</c:v>
                      </c:pt>
                      <c:pt idx="578">
                        <c:v>2.4140297999999998</c:v>
                      </c:pt>
                      <c:pt idx="579">
                        <c:v>2.4308442299999999</c:v>
                      </c:pt>
                      <c:pt idx="580">
                        <c:v>2.4276672000000001</c:v>
                      </c:pt>
                      <c:pt idx="581">
                        <c:v>2.4191023499999997</c:v>
                      </c:pt>
                      <c:pt idx="582">
                        <c:v>2.4259307499999996</c:v>
                      </c:pt>
                      <c:pt idx="583">
                        <c:v>2.42912967</c:v>
                      </c:pt>
                      <c:pt idx="584">
                        <c:v>2.4141959099999997</c:v>
                      </c:pt>
                      <c:pt idx="585">
                        <c:v>2.41830188</c:v>
                      </c:pt>
                      <c:pt idx="586">
                        <c:v>2.4359999999999999</c:v>
                      </c:pt>
                      <c:pt idx="587">
                        <c:v>2.4201931000000001</c:v>
                      </c:pt>
                      <c:pt idx="588">
                        <c:v>2.4124915899999997</c:v>
                      </c:pt>
                      <c:pt idx="589">
                        <c:v>2.4310866799999999</c:v>
                      </c:pt>
                      <c:pt idx="590">
                        <c:v>2.4361177999999999</c:v>
                      </c:pt>
                      <c:pt idx="591">
                        <c:v>2.4121454399999998</c:v>
                      </c:pt>
                      <c:pt idx="592">
                        <c:v>2.4261772000000001</c:v>
                      </c:pt>
                      <c:pt idx="593">
                        <c:v>2.4456612600000001</c:v>
                      </c:pt>
                      <c:pt idx="594">
                        <c:v>2.4307494200000002</c:v>
                      </c:pt>
                      <c:pt idx="595">
                        <c:v>2.4176523200000002</c:v>
                      </c:pt>
                      <c:pt idx="596">
                        <c:v>2.4389094400000002</c:v>
                      </c:pt>
                      <c:pt idx="597">
                        <c:v>2.4412185100000001</c:v>
                      </c:pt>
                      <c:pt idx="598">
                        <c:v>2.4290303799999999</c:v>
                      </c:pt>
                      <c:pt idx="599">
                        <c:v>2.4340256400000002</c:v>
                      </c:pt>
                      <c:pt idx="600">
                        <c:v>2.4389919999999998</c:v>
                      </c:pt>
                      <c:pt idx="601">
                        <c:v>2.4295488000000001</c:v>
                      </c:pt>
                      <c:pt idx="602">
                        <c:v>2.4308992000000003</c:v>
                      </c:pt>
                      <c:pt idx="603">
                        <c:v>2.4467321600000003</c:v>
                      </c:pt>
                      <c:pt idx="604">
                        <c:v>2.4381956300000001</c:v>
                      </c:pt>
                      <c:pt idx="605">
                        <c:v>2.4341239999999997</c:v>
                      </c:pt>
                      <c:pt idx="606">
                        <c:v>2.4490444800000004</c:v>
                      </c:pt>
                      <c:pt idx="607">
                        <c:v>2.4477347899999997</c:v>
                      </c:pt>
                      <c:pt idx="608">
                        <c:v>2.4193164</c:v>
                      </c:pt>
                      <c:pt idx="609">
                        <c:v>2.4351068800000002</c:v>
                      </c:pt>
                      <c:pt idx="610">
                        <c:v>2.4572352</c:v>
                      </c:pt>
                      <c:pt idx="611">
                        <c:v>2.43878175</c:v>
                      </c:pt>
                      <c:pt idx="612">
                        <c:v>2.4248179200000002</c:v>
                      </c:pt>
                      <c:pt idx="613">
                        <c:v>2.44781088</c:v>
                      </c:pt>
                      <c:pt idx="614">
                        <c:v>2.4501090899999998</c:v>
                      </c:pt>
                      <c:pt idx="615">
                        <c:v>2.43254378</c:v>
                      </c:pt>
                      <c:pt idx="616">
                        <c:v>2.4374937600000002</c:v>
                      </c:pt>
                      <c:pt idx="617">
                        <c:v>2.4461010600000002</c:v>
                      </c:pt>
                      <c:pt idx="618">
                        <c:v>2.43665552</c:v>
                      </c:pt>
                      <c:pt idx="619">
                        <c:v>2.4353219099999999</c:v>
                      </c:pt>
                      <c:pt idx="620">
                        <c:v>2.45200482</c:v>
                      </c:pt>
                      <c:pt idx="621">
                        <c:v>2.4362582499999998</c:v>
                      </c:pt>
                      <c:pt idx="622">
                        <c:v>2.4358254500000003</c:v>
                      </c:pt>
                      <c:pt idx="623">
                        <c:v>2.4533719999999999</c:v>
                      </c:pt>
                      <c:pt idx="624">
                        <c:v>2.4529632500000003</c:v>
                      </c:pt>
                      <c:pt idx="625">
                        <c:v>2.4300269999999999</c:v>
                      </c:pt>
                      <c:pt idx="626">
                        <c:v>2.4318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5"/>
                <c:order val="5"/>
                <c:tx>
                  <c:v>161.4 C - Test 3</c:v>
                </c:tx>
                <c:spPr>
                  <a:ln w="19050" cap="rnd">
                    <a:solidFill>
                      <a:schemeClr val="accent6"/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CHS_15Nov2015!$Y$27:$Y$653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1.0000500033334733E-2</c:v>
                      </c:pt>
                      <c:pt idx="2">
                        <c:v>2.6003380585984733E-2</c:v>
                      </c:pt>
                      <c:pt idx="3">
                        <c:v>4.1008407298075485E-2</c:v>
                      </c:pt>
                      <c:pt idx="4">
                        <c:v>5.8016826506566262E-2</c:v>
                      </c:pt>
                      <c:pt idx="5">
                        <c:v>7.4027393514964041E-2</c:v>
                      </c:pt>
                      <c:pt idx="6">
                        <c:v>8.9039628514658034E-2</c:v>
                      </c:pt>
                      <c:pt idx="7">
                        <c:v>0.10605621973211701</c:v>
                      </c:pt>
                      <c:pt idx="8">
                        <c:v>0.12107326410567942</c:v>
                      </c:pt>
                      <c:pt idx="9">
                        <c:v>0.13809530769317349</c:v>
                      </c:pt>
                      <c:pt idx="10">
                        <c:v>0.15311716452306637</c:v>
                      </c:pt>
                      <c:pt idx="11">
                        <c:v>0.16914296609783905</c:v>
                      </c:pt>
                      <c:pt idx="12">
                        <c:v>0.18617319479486402</c:v>
                      </c:pt>
                      <c:pt idx="13">
                        <c:v>0.20120227609541308</c:v>
                      </c:pt>
                      <c:pt idx="14">
                        <c:v>0.21723578616574143</c:v>
                      </c:pt>
                      <c:pt idx="15">
                        <c:v>0.23327186738277211</c:v>
                      </c:pt>
                      <c:pt idx="16">
                        <c:v>0.24931052057124858</c:v>
                      </c:pt>
                      <c:pt idx="17">
                        <c:v>0.2643490945417511</c:v>
                      </c:pt>
                      <c:pt idx="18">
                        <c:v>0.28139554616358664</c:v>
                      </c:pt>
                      <c:pt idx="19">
                        <c:v>0.29744192021894306</c:v>
                      </c:pt>
                      <c:pt idx="20">
                        <c:v>0.31349086954873517</c:v>
                      </c:pt>
                      <c:pt idx="21">
                        <c:v>0.32954239497972715</c:v>
                      </c:pt>
                      <c:pt idx="22">
                        <c:v>0.34459304042998079</c:v>
                      </c:pt>
                      <c:pt idx="23">
                        <c:v>0.36165317745422343</c:v>
                      </c:pt>
                      <c:pt idx="24">
                        <c:v>0.37670865692440286</c:v>
                      </c:pt>
                      <c:pt idx="25">
                        <c:v>0.3927703337979993</c:v>
                      </c:pt>
                      <c:pt idx="26">
                        <c:v>0.40983869261633871</c:v>
                      </c:pt>
                      <c:pt idx="27">
                        <c:v>0.42590569203834205</c:v>
                      </c:pt>
                      <c:pt idx="28">
                        <c:v>0.44197527335990017</c:v>
                      </c:pt>
                      <c:pt idx="29">
                        <c:v>0.45704285147612878</c:v>
                      </c:pt>
                      <c:pt idx="30">
                        <c:v>0.47311743759014396</c:v>
                      </c:pt>
                      <c:pt idx="31">
                        <c:v>0.48919460804278486</c:v>
                      </c:pt>
                      <c:pt idx="32">
                        <c:v>0.50527436366515122</c:v>
                      </c:pt>
                      <c:pt idx="33">
                        <c:v>0.52236193752253524</c:v>
                      </c:pt>
                      <c:pt idx="34">
                        <c:v>0.53744163374549658</c:v>
                      </c:pt>
                      <c:pt idx="35">
                        <c:v>0.55352914986770285</c:v>
                      </c:pt>
                      <c:pt idx="36">
                        <c:v>0.56961925448810091</c:v>
                      </c:pt>
                      <c:pt idx="37">
                        <c:v>0.58571194843978636</c:v>
                      </c:pt>
                      <c:pt idx="38">
                        <c:v>0.60180723255630209</c:v>
                      </c:pt>
                      <c:pt idx="39">
                        <c:v>0.61790510767156004</c:v>
                      </c:pt>
                      <c:pt idx="40">
                        <c:v>0.6350119398801497</c:v>
                      </c:pt>
                      <c:pt idx="41">
                        <c:v>0.6501086342359973</c:v>
                      </c:pt>
                      <c:pt idx="42">
                        <c:v>0.66621428735503752</c:v>
                      </c:pt>
                      <c:pt idx="43">
                        <c:v>0.68131569332462827</c:v>
                      </c:pt>
                      <c:pt idx="44">
                        <c:v>0.69843337744446288</c:v>
                      </c:pt>
                      <c:pt idx="45">
                        <c:v>0.71353965010112586</c:v>
                      </c:pt>
                      <c:pt idx="46">
                        <c:v>0.73066285157728439</c:v>
                      </c:pt>
                      <c:pt idx="47">
                        <c:v>0.74678148475209727</c:v>
                      </c:pt>
                      <c:pt idx="48">
                        <c:v>0.76189506332361301</c:v>
                      </c:pt>
                      <c:pt idx="49">
                        <c:v>0.77902654750629297</c:v>
                      </c:pt>
                      <c:pt idx="50">
                        <c:v>0.79414500061496873</c:v>
                      </c:pt>
                      <c:pt idx="51">
                        <c:v>0.81128201105504172</c:v>
                      </c:pt>
                      <c:pt idx="52">
                        <c:v>0.8264053418462316</c:v>
                      </c:pt>
                      <c:pt idx="53">
                        <c:v>0.84354788211015752</c:v>
                      </c:pt>
                      <c:pt idx="54">
                        <c:v>0.8596847225518276</c:v>
                      </c:pt>
                      <c:pt idx="55">
                        <c:v>0.87481537577099056</c:v>
                      </c:pt>
                      <c:pt idx="56">
                        <c:v>0.8919662174653642</c:v>
                      </c:pt>
                      <c:pt idx="57">
                        <c:v>0.90710175624375866</c:v>
                      </c:pt>
                      <c:pt idx="58">
                        <c:v>0.92425813669325452</c:v>
                      </c:pt>
                      <c:pt idx="59">
                        <c:v>0.9393985641869107</c:v>
                      </c:pt>
                      <c:pt idx="60">
                        <c:v>0.95555088056514859</c:v>
                      </c:pt>
                      <c:pt idx="61">
                        <c:v>0.97271557585822488</c:v>
                      </c:pt>
                      <c:pt idx="62">
                        <c:v>0.98786334234902262</c:v>
                      </c:pt>
                      <c:pt idx="63">
                        <c:v>1.0050335853501451</c:v>
                      </c:pt>
                      <c:pt idx="64">
                        <c:v>1.0201862484596722</c:v>
                      </c:pt>
                      <c:pt idx="65">
                        <c:v>1.0373620427560892</c:v>
                      </c:pt>
                      <c:pt idx="66">
                        <c:v>1.0535301915382833</c:v>
                      </c:pt>
                      <c:pt idx="67">
                        <c:v>1.0686902055145293</c:v>
                      </c:pt>
                      <c:pt idx="68">
                        <c:v>1.0858743334875944</c:v>
                      </c:pt>
                      <c:pt idx="69">
                        <c:v>1.1010392520052188</c:v>
                      </c:pt>
                      <c:pt idx="70">
                        <c:v>1.1172177003250796</c:v>
                      </c:pt>
                      <c:pt idx="71">
                        <c:v>1.1333987664903846</c:v>
                      </c:pt>
                      <c:pt idx="72">
                        <c:v>1.1495824513484501</c:v>
                      </c:pt>
                      <c:pt idx="73">
                        <c:v>1.1647570349617025</c:v>
                      </c:pt>
                      <c:pt idx="74">
                        <c:v>1.18195768053422</c:v>
                      </c:pt>
                      <c:pt idx="75">
                        <c:v>1.198149226558638</c:v>
                      </c:pt>
                      <c:pt idx="76">
                        <c:v>1.2143433946692561</c:v>
                      </c:pt>
                      <c:pt idx="77">
                        <c:v>1.2305401857154392</c:v>
                      </c:pt>
                      <c:pt idx="78">
                        <c:v>1.2467396005470102</c:v>
                      </c:pt>
                      <c:pt idx="79">
                        <c:v>1.2629416400141602</c:v>
                      </c:pt>
                      <c:pt idx="80">
                        <c:v>1.2781334364733152</c:v>
                      </c:pt>
                      <c:pt idx="81">
                        <c:v>1.2953535962581741</c:v>
                      </c:pt>
                      <c:pt idx="82">
                        <c:v>1.31156351473751</c:v>
                      </c:pt>
                      <c:pt idx="83">
                        <c:v>1.3277760612574374</c:v>
                      </c:pt>
                      <c:pt idx="84">
                        <c:v>1.3439912366702162</c:v>
                      </c:pt>
                      <c:pt idx="85">
                        <c:v>1.3591953519466971</c:v>
                      </c:pt>
                      <c:pt idx="86">
                        <c:v>1.3764294775855788</c:v>
                      </c:pt>
                      <c:pt idx="87">
                        <c:v>1.3936665738873011</c:v>
                      </c:pt>
                      <c:pt idx="88">
                        <c:v>1.4088782443101577</c:v>
                      </c:pt>
                      <c:pt idx="89">
                        <c:v>1.4251065769860265</c:v>
                      </c:pt>
                      <c:pt idx="90">
                        <c:v>1.4403230310743742</c:v>
                      </c:pt>
                      <c:pt idx="91">
                        <c:v>1.457571145238775</c:v>
                      </c:pt>
                      <c:pt idx="92">
                        <c:v>1.4727925404612456</c:v>
                      </c:pt>
                      <c:pt idx="93">
                        <c:v>1.4900462563962429</c:v>
                      </c:pt>
                      <c:pt idx="94">
                        <c:v>1.5052725959628794</c:v>
                      </c:pt>
                      <c:pt idx="95">
                        <c:v>1.5215165806480377</c:v>
                      </c:pt>
                      <c:pt idx="96">
                        <c:v>1.5377632044322811</c:v>
                      </c:pt>
                      <c:pt idx="97">
                        <c:v>1.5540124681732668</c:v>
                      </c:pt>
                      <c:pt idx="98">
                        <c:v>1.5712802044667389</c:v>
                      </c:pt>
                      <c:pt idx="99">
                        <c:v>1.5865189189582745</c:v>
                      </c:pt>
                      <c:pt idx="100">
                        <c:v>1.6027761077197251</c:v>
                      </c:pt>
                      <c:pt idx="101">
                        <c:v>1.6190359398727754</c:v>
                      </c:pt>
                      <c:pt idx="102">
                        <c:v>1.6352984162772102</c:v>
                      </c:pt>
                      <c:pt idx="103">
                        <c:v>1.6515635377931885</c:v>
                      </c:pt>
                      <c:pt idx="104">
                        <c:v>1.6678313052813336</c:v>
                      </c:pt>
                      <c:pt idx="105">
                        <c:v>1.6841017196026555</c:v>
                      </c:pt>
                      <c:pt idx="106">
                        <c:v>1.6993576376571105</c:v>
                      </c:pt>
                      <c:pt idx="107">
                        <c:v>1.7166504921910068</c:v>
                      </c:pt>
                      <c:pt idx="108">
                        <c:v>1.7319113770467254</c:v>
                      </c:pt>
                      <c:pt idx="109">
                        <c:v>1.7492098624548349</c:v>
                      </c:pt>
                      <c:pt idx="110">
                        <c:v>1.765493523872071</c:v>
                      </c:pt>
                      <c:pt idx="111">
                        <c:v>1.7807618649964712</c:v>
                      </c:pt>
                      <c:pt idx="112">
                        <c:v>1.7980688035949488</c:v>
                      </c:pt>
                      <c:pt idx="113">
                        <c:v>1.8133421196142834</c:v>
                      </c:pt>
                      <c:pt idx="114">
                        <c:v>1.8296362283116647</c:v>
                      </c:pt>
                      <c:pt idx="115">
                        <c:v>1.8449143668529855</c:v>
                      </c:pt>
                      <c:pt idx="116">
                        <c:v>1.8622324128094645</c:v>
                      </c:pt>
                      <c:pt idx="117">
                        <c:v>1.8795534584325924</c:v>
                      </c:pt>
                      <c:pt idx="118">
                        <c:v>1.8948392258843074</c:v>
                      </c:pt>
                      <c:pt idx="119">
                        <c:v>1.9111466203045921</c:v>
                      </c:pt>
                      <c:pt idx="120">
                        <c:v>1.9274566744697457</c:v>
                      </c:pt>
                      <c:pt idx="121">
                        <c:v>1.9437693892475096</c:v>
                      </c:pt>
                      <c:pt idx="122">
                        <c:v>1.9590649765004149</c:v>
                      </c:pt>
                      <c:pt idx="123">
                        <c:v>1.9764028041140518</c:v>
                      </c:pt>
                      <c:pt idx="124">
                        <c:v>1.993743638251626</c:v>
                      </c:pt>
                      <c:pt idx="125">
                        <c:v>2.0090468718547436</c:v>
                      </c:pt>
                      <c:pt idx="126">
                        <c:v>2.0253729027268021</c:v>
                      </c:pt>
                      <c:pt idx="127">
                        <c:v>2.0417015994269194</c:v>
                      </c:pt>
                      <c:pt idx="128">
                        <c:v>2.0580329628258505</c:v>
                      </c:pt>
                      <c:pt idx="129">
                        <c:v>2.0733460386912279</c:v>
                      </c:pt>
                      <c:pt idx="130">
                        <c:v>2.0907036932051701</c:v>
                      </c:pt>
                      <c:pt idx="131">
                        <c:v>2.1070430619291693</c:v>
                      </c:pt>
                      <c:pt idx="132">
                        <c:v>2.1233851008391578</c:v>
                      </c:pt>
                      <c:pt idx="133">
                        <c:v>2.139729810808026</c:v>
                      </c:pt>
                      <c:pt idx="134">
                        <c:v>2.1550554030444462</c:v>
                      </c:pt>
                      <c:pt idx="135">
                        <c:v>2.1724272474159716</c:v>
                      </c:pt>
                      <c:pt idx="136">
                        <c:v>2.1877578519317304</c:v>
                      </c:pt>
                      <c:pt idx="137">
                        <c:v>2.2041130876880279</c:v>
                      </c:pt>
                      <c:pt idx="138">
                        <c:v>2.2204709988192506</c:v>
                      </c:pt>
                      <c:pt idx="139">
                        <c:v>2.2368315862008346</c:v>
                      </c:pt>
                      <c:pt idx="140">
                        <c:v>2.2531948507086019</c:v>
                      </c:pt>
                      <c:pt idx="141">
                        <c:v>2.2685378433382621</c:v>
                      </c:pt>
                      <c:pt idx="142">
                        <c:v>2.2859294146082556</c:v>
                      </c:pt>
                      <c:pt idx="143">
                        <c:v>2.3023007157539817</c:v>
                      </c:pt>
                      <c:pt idx="144">
                        <c:v>2.3186746975335804</c:v>
                      </c:pt>
                      <c:pt idx="145">
                        <c:v>2.3360749913353835</c:v>
                      </c:pt>
                      <c:pt idx="146">
                        <c:v>2.3514307065068025</c:v>
                      </c:pt>
                      <c:pt idx="147">
                        <c:v>2.3678127354577145</c:v>
                      </c:pt>
                      <c:pt idx="148">
                        <c:v>2.3841974485570869</c:v>
                      </c:pt>
                      <c:pt idx="149">
                        <c:v>2.4005848466846222</c:v>
                      </c:pt>
                      <c:pt idx="150">
                        <c:v>2.4169749307204986</c:v>
                      </c:pt>
                      <c:pt idx="151">
                        <c:v>2.4333677015452841</c:v>
                      </c:pt>
                      <c:pt idx="152">
                        <c:v>2.4497631600400234</c:v>
                      </c:pt>
                      <c:pt idx="153">
                        <c:v>2.4661613070861623</c:v>
                      </c:pt>
                      <c:pt idx="154">
                        <c:v>2.4825621435655778</c:v>
                      </c:pt>
                      <c:pt idx="155">
                        <c:v>2.4979403711013806</c:v>
                      </c:pt>
                      <c:pt idx="156">
                        <c:v>2.5153718883540161</c:v>
                      </c:pt>
                      <c:pt idx="157">
                        <c:v>2.53178079842899</c:v>
                      </c:pt>
                      <c:pt idx="158">
                        <c:v>2.5481924014691426</c:v>
                      </c:pt>
                      <c:pt idx="159">
                        <c:v>2.5646066983585603</c:v>
                      </c:pt>
                      <c:pt idx="160">
                        <c:v>2.5799975490412557</c:v>
                      </c:pt>
                      <c:pt idx="161">
                        <c:v>2.5974433772235721</c:v>
                      </c:pt>
                      <c:pt idx="162">
                        <c:v>2.6128392829694551</c:v>
                      </c:pt>
                      <c:pt idx="163">
                        <c:v>2.6292641954923988</c:v>
                      </c:pt>
                      <c:pt idx="164">
                        <c:v>2.645691806236032</c:v>
                      </c:pt>
                      <c:pt idx="165">
                        <c:v>2.6621221160870281</c:v>
                      </c:pt>
                      <c:pt idx="166">
                        <c:v>2.6795822787163117</c:v>
                      </c:pt>
                      <c:pt idx="167">
                        <c:v>2.6949908366598612</c:v>
                      </c:pt>
                      <c:pt idx="168">
                        <c:v>2.7114292491571996</c:v>
                      </c:pt>
                      <c:pt idx="169">
                        <c:v>2.727870364312861</c:v>
                      </c:pt>
                      <c:pt idx="170">
                        <c:v>2.744314183015709</c:v>
                      </c:pt>
                      <c:pt idx="171">
                        <c:v>2.7617887036672615</c:v>
                      </c:pt>
                      <c:pt idx="172">
                        <c:v>2.7772099346204735</c:v>
                      </c:pt>
                      <c:pt idx="173">
                        <c:v>2.793661869302265</c:v>
                      </c:pt>
                      <c:pt idx="174">
                        <c:v>2.8101165110909934</c:v>
                      </c:pt>
                      <c:pt idx="175">
                        <c:v>2.8265738608776716</c:v>
                      </c:pt>
                      <c:pt idx="176">
                        <c:v>2.8430339195537986</c:v>
                      </c:pt>
                      <c:pt idx="177">
                        <c:v>2.8594966880112795</c:v>
                      </c:pt>
                      <c:pt idx="178">
                        <c:v>2.8749329952656066</c:v>
                      </c:pt>
                      <c:pt idx="179">
                        <c:v>2.8924303578401611</c:v>
                      </c:pt>
                      <c:pt idx="180">
                        <c:v>2.9089012609975975</c:v>
                      </c:pt>
                      <c:pt idx="181">
                        <c:v>2.9243451969668466</c:v>
                      </c:pt>
                      <c:pt idx="182">
                        <c:v>2.9418512082668902</c:v>
                      </c:pt>
                      <c:pt idx="183">
                        <c:v>2.9573002342365413</c:v>
                      </c:pt>
                      <c:pt idx="184">
                        <c:v>2.9737818263956433</c:v>
                      </c:pt>
                      <c:pt idx="185">
                        <c:v>2.990266135431348</c:v>
                      </c:pt>
                      <c:pt idx="186">
                        <c:v>3.0067531622394972</c:v>
                      </c:pt>
                      <c:pt idx="187">
                        <c:v>3.0242736070974914</c:v>
                      </c:pt>
                      <c:pt idx="188">
                        <c:v>3.0397353727588494</c:v>
                      </c:pt>
                      <c:pt idx="189">
                        <c:v>3.0562305582639979</c:v>
                      </c:pt>
                      <c:pt idx="190">
                        <c:v>3.0727284651294826</c:v>
                      </c:pt>
                      <c:pt idx="191">
                        <c:v>3.0892290942534104</c:v>
                      </c:pt>
                      <c:pt idx="192">
                        <c:v>3.1057324465342968</c:v>
                      </c:pt>
                      <c:pt idx="193">
                        <c:v>3.122238522871104</c:v>
                      </c:pt>
                      <c:pt idx="194">
                        <c:v>3.1387473241632726</c:v>
                      </c:pt>
                      <c:pt idx="195">
                        <c:v>3.1552588513106423</c:v>
                      </c:pt>
                      <c:pt idx="196">
                        <c:v>3.1717731052135463</c:v>
                      </c:pt>
                      <c:pt idx="197">
                        <c:v>3.1872576954964189</c:v>
                      </c:pt>
                      <c:pt idx="198">
                        <c:v>3.2048097968893789</c:v>
                      </c:pt>
                      <c:pt idx="199">
                        <c:v>3.2202995040099864</c:v>
                      </c:pt>
                      <c:pt idx="200">
                        <c:v>3.2378574064021719</c:v>
                      </c:pt>
                      <c:pt idx="201">
                        <c:v>3.2543853076029521</c:v>
                      </c:pt>
                      <c:pt idx="202">
                        <c:v>3.2709159409704784</c:v>
                      </c:pt>
                      <c:pt idx="203">
                        <c:v>3.2874493074082118</c:v>
                      </c:pt>
                      <c:pt idx="204">
                        <c:v>3.3029518214302764</c:v>
                      </c:pt>
                      <c:pt idx="205">
                        <c:v>3.3205242431102469</c:v>
                      </c:pt>
                      <c:pt idx="206">
                        <c:v>3.3360318858245592</c:v>
                      </c:pt>
                      <c:pt idx="207">
                        <c:v>3.3525760225168573</c:v>
                      </c:pt>
                      <c:pt idx="208">
                        <c:v>3.3701571673015027</c:v>
                      </c:pt>
                      <c:pt idx="209">
                        <c:v>3.3856725094200715</c:v>
                      </c:pt>
                      <c:pt idx="210">
                        <c:v>3.4032594744207882</c:v>
                      </c:pt>
                      <c:pt idx="211">
                        <c:v>3.4187799537243415</c:v>
                      </c:pt>
                      <c:pt idx="212">
                        <c:v>3.4353377871696638</c:v>
                      </c:pt>
                      <c:pt idx="213">
                        <c:v>3.4518983626875146</c:v>
                      </c:pt>
                      <c:pt idx="214">
                        <c:v>3.4684616811862288</c:v>
                      </c:pt>
                      <c:pt idx="215">
                        <c:v>3.4860632136003726</c:v>
                      </c:pt>
                      <c:pt idx="216">
                        <c:v>3.5015965507619864</c:v>
                      </c:pt>
                      <c:pt idx="217">
                        <c:v>3.5192039169008669</c:v>
                      </c:pt>
                      <c:pt idx="218">
                        <c:v>3.5347424031727996</c:v>
                      </c:pt>
                      <c:pt idx="219">
                        <c:v>3.5513194502170435</c:v>
                      </c:pt>
                      <c:pt idx="220">
                        <c:v>3.5678992457018026</c:v>
                      </c:pt>
                      <c:pt idx="221">
                        <c:v>3.5844817905385762</c:v>
                      </c:pt>
                      <c:pt idx="222">
                        <c:v>3.602103757921344</c:v>
                      </c:pt>
                      <c:pt idx="223">
                        <c:v>3.6176551319165737</c:v>
                      </c:pt>
                      <c:pt idx="224">
                        <c:v>3.6352829465798271</c:v>
                      </c:pt>
                      <c:pt idx="225">
                        <c:v>3.6508394816523051</c:v>
                      </c:pt>
                      <c:pt idx="226">
                        <c:v>3.6674357869379373</c:v>
                      </c:pt>
                      <c:pt idx="227">
                        <c:v>3.6850723798014093</c:v>
                      </c:pt>
                      <c:pt idx="228">
                        <c:v>3.7006366629160086</c:v>
                      </c:pt>
                      <c:pt idx="229">
                        <c:v>3.7182791127715951</c:v>
                      </c:pt>
                      <c:pt idx="230">
                        <c:v>3.7338485655367806</c:v>
                      </c:pt>
                      <c:pt idx="231">
                        <c:v>3.7504586541275096</c:v>
                      </c:pt>
                      <c:pt idx="232">
                        <c:v>3.7670715021270023</c:v>
                      </c:pt>
                      <c:pt idx="233">
                        <c:v>3.7836871104522691</c:v>
                      </c:pt>
                      <c:pt idx="234">
                        <c:v>3.799266751009541</c:v>
                      </c:pt>
                      <c:pt idx="235">
                        <c:v>3.8169266117503016</c:v>
                      </c:pt>
                      <c:pt idx="236">
                        <c:v>3.8335505065593369</c:v>
                      </c:pt>
                      <c:pt idx="237">
                        <c:v>3.8501771653666377</c:v>
                      </c:pt>
                      <c:pt idx="238">
                        <c:v>3.8668065890914995</c:v>
                      </c:pt>
                      <c:pt idx="239">
                        <c:v>3.883438778653634</c:v>
                      </c:pt>
                      <c:pt idx="240">
                        <c:v>3.9000737349732555</c:v>
                      </c:pt>
                      <c:pt idx="241">
                        <c:v>3.9156715201193912</c:v>
                      </c:pt>
                      <c:pt idx="242">
                        <c:v>3.9333519515679747</c:v>
                      </c:pt>
                      <c:pt idx="243">
                        <c:v>3.9499952136857654</c:v>
                      </c:pt>
                      <c:pt idx="244">
                        <c:v>3.966641246246382</c:v>
                      </c:pt>
                      <c:pt idx="245">
                        <c:v>3.9832900501723389</c:v>
                      </c:pt>
                      <c:pt idx="246">
                        <c:v>3.9989008216363282</c:v>
                      </c:pt>
                      <c:pt idx="247">
                        <c:v>4.0165959758124972</c:v>
                      </c:pt>
                      <c:pt idx="248">
                        <c:v>4.0322119478604082</c:v>
                      </c:pt>
                      <c:pt idx="249">
                        <c:v>4.0488716730134806</c:v>
                      </c:pt>
                      <c:pt idx="250">
                        <c:v>4.0665756726014894</c:v>
                      </c:pt>
                      <c:pt idx="251">
                        <c:v>4.0821994520255167</c:v>
                      </c:pt>
                      <c:pt idx="252">
                        <c:v>4.0999093534693243</c:v>
                      </c:pt>
                      <c:pt idx="253">
                        <c:v>4.1155383421492813</c:v>
                      </c:pt>
                      <c:pt idx="254">
                        <c:v>4.1322119561937383</c:v>
                      </c:pt>
                      <c:pt idx="255">
                        <c:v>4.1478459946540482</c:v>
                      </c:pt>
                      <c:pt idx="256">
                        <c:v>4.165567526883251</c:v>
                      </c:pt>
                      <c:pt idx="257">
                        <c:v>4.1822494853838661</c:v>
                      </c:pt>
                      <c:pt idx="258">
                        <c:v>4.1989342272261974</c:v>
                      </c:pt>
                      <c:pt idx="259">
                        <c:v>4.2156217533391755</c:v>
                      </c:pt>
                      <c:pt idx="260">
                        <c:v>4.2312688385799087</c:v>
                      </c:pt>
                      <c:pt idx="261">
                        <c:v>4.2490051620952114</c:v>
                      </c:pt>
                      <c:pt idx="262">
                        <c:v>4.2657010465984797</c:v>
                      </c:pt>
                      <c:pt idx="263">
                        <c:v>4.2823997190928162</c:v>
                      </c:pt>
                      <c:pt idx="264">
                        <c:v>4.3001451144702569</c:v>
                      </c:pt>
                      <c:pt idx="265">
                        <c:v>4.3158054317802996</c:v>
                      </c:pt>
                      <c:pt idx="266">
                        <c:v>4.3325124738373653</c:v>
                      </c:pt>
                      <c:pt idx="267">
                        <c:v>4.3492223076134051</c:v>
                      </c:pt>
                      <c:pt idx="268">
                        <c:v>4.3659349340415359</c:v>
                      </c:pt>
                      <c:pt idx="269">
                        <c:v>4.3826503540553885</c:v>
                      </c:pt>
                      <c:pt idx="270">
                        <c:v>4.3993685685890132</c:v>
                      </c:pt>
                      <c:pt idx="271">
                        <c:v>4.4160895785769778</c:v>
                      </c:pt>
                      <c:pt idx="272">
                        <c:v>4.4328133849542724</c:v>
                      </c:pt>
                      <c:pt idx="273">
                        <c:v>4.4495399886564018</c:v>
                      </c:pt>
                      <c:pt idx="274">
                        <c:v>4.4662693906193054</c:v>
                      </c:pt>
                      <c:pt idx="275">
                        <c:v>4.4830015917793942</c:v>
                      </c:pt>
                      <c:pt idx="276">
                        <c:v>4.4997365930735809</c:v>
                      </c:pt>
                      <c:pt idx="277">
                        <c:v>4.5164743954392055</c:v>
                      </c:pt>
                      <c:pt idx="278">
                        <c:v>4.5332149998141222</c:v>
                      </c:pt>
                      <c:pt idx="279">
                        <c:v>4.5489118620435978</c:v>
                      </c:pt>
                      <c:pt idx="280">
                        <c:v>4.5667046183454776</c:v>
                      </c:pt>
                      <c:pt idx="281">
                        <c:v>4.5834536343799357</c:v>
                      </c:pt>
                      <c:pt idx="282">
                        <c:v>4.6002054561797321</c:v>
                      </c:pt>
                      <c:pt idx="283">
                        <c:v>4.6169600846850454</c:v>
                      </c:pt>
                      <c:pt idx="284">
                        <c:v>4.6337175208365275</c:v>
                      </c:pt>
                      <c:pt idx="285">
                        <c:v>4.6504777655753395</c:v>
                      </c:pt>
                      <c:pt idx="286">
                        <c:v>4.6672408198430668</c:v>
                      </c:pt>
                      <c:pt idx="287">
                        <c:v>4.6840066845818171</c:v>
                      </c:pt>
                      <c:pt idx="288">
                        <c:v>4.7007753607341245</c:v>
                      </c:pt>
                      <c:pt idx="289">
                        <c:v>4.7175468492430443</c:v>
                      </c:pt>
                      <c:pt idx="290">
                        <c:v>4.7343211510520584</c:v>
                      </c:pt>
                      <c:pt idx="291">
                        <c:v>4.7510982671051734</c:v>
                      </c:pt>
                      <c:pt idx="292">
                        <c:v>4.7689270375440556</c:v>
                      </c:pt>
                      <c:pt idx="293">
                        <c:v>4.7846609457219573</c:v>
                      </c:pt>
                      <c:pt idx="294">
                        <c:v>4.8014465101759773</c:v>
                      </c:pt>
                      <c:pt idx="295">
                        <c:v>4.8182348926547549</c:v>
                      </c:pt>
                      <c:pt idx="296">
                        <c:v>4.8350260941046725</c:v>
                      </c:pt>
                      <c:pt idx="297">
                        <c:v>4.8518201154725444</c:v>
                      </c:pt>
                      <c:pt idx="298">
                        <c:v>4.8686169577057088</c:v>
                      </c:pt>
                      <c:pt idx="299">
                        <c:v>4.886466694469485</c:v>
                      </c:pt>
                      <c:pt idx="300">
                        <c:v>4.9022191085595104</c:v>
                      </c:pt>
                      <c:pt idx="301">
                        <c:v>4.9190244190771786</c:v>
                      </c:pt>
                      <c:pt idx="302">
                        <c:v>4.9358325542541497</c:v>
                      </c:pt>
                      <c:pt idx="303">
                        <c:v>4.952643515040152</c:v>
                      </c:pt>
                      <c:pt idx="304">
                        <c:v>4.9694573023853472</c:v>
                      </c:pt>
                      <c:pt idx="305">
                        <c:v>4.9862739172404211</c:v>
                      </c:pt>
                      <c:pt idx="306">
                        <c:v>5.0041446696992198</c:v>
                      </c:pt>
                      <c:pt idx="307">
                        <c:v>5.0199156332852093</c:v>
                      </c:pt>
                      <c:pt idx="308">
                        <c:v>5.0367407363786612</c:v>
                      </c:pt>
                      <c:pt idx="309">
                        <c:v>5.0535686707894216</c:v>
                      </c:pt>
                      <c:pt idx="310">
                        <c:v>5.070399437470579</c:v>
                      </c:pt>
                      <c:pt idx="311">
                        <c:v>5.0872330373756549</c:v>
                      </c:pt>
                      <c:pt idx="312">
                        <c:v>5.1040694714587005</c:v>
                      </c:pt>
                      <c:pt idx="313">
                        <c:v>5.1209087406742038</c:v>
                      </c:pt>
                      <c:pt idx="314">
                        <c:v>5.1377508459771777</c:v>
                      </c:pt>
                      <c:pt idx="315">
                        <c:v>5.1545957883230757</c:v>
                      </c:pt>
                      <c:pt idx="316">
                        <c:v>5.1703904992337391</c:v>
                      </c:pt>
                      <c:pt idx="317">
                        <c:v>5.1882941879680118</c:v>
                      </c:pt>
                      <c:pt idx="318">
                        <c:v>5.205147647180393</c:v>
                      </c:pt>
                      <c:pt idx="319">
                        <c:v>5.2220039472624507</c:v>
                      </c:pt>
                      <c:pt idx="320">
                        <c:v>5.2388630891720549</c:v>
                      </c:pt>
                      <c:pt idx="321">
                        <c:v>5.2557250738676071</c:v>
                      </c:pt>
                      <c:pt idx="322">
                        <c:v>5.2725899023079439</c:v>
                      </c:pt>
                      <c:pt idx="323">
                        <c:v>5.2884032625217996</c:v>
                      </c:pt>
                      <c:pt idx="324">
                        <c:v>5.3063280942608966</c:v>
                      </c:pt>
                      <c:pt idx="325">
                        <c:v>5.3232014596936628</c:v>
                      </c:pt>
                      <c:pt idx="326">
                        <c:v>5.3390228259543751</c:v>
                      </c:pt>
                      <c:pt idx="327">
                        <c:v>5.3569567342757765</c:v>
                      </c:pt>
                      <c:pt idx="328">
                        <c:v>5.3727834424062824</c:v>
                      </c:pt>
                      <c:pt idx="329">
                        <c:v>5.3907234068910572</c:v>
                      </c:pt>
                      <c:pt idx="330">
                        <c:v>5.4065554604997939</c:v>
                      </c:pt>
                      <c:pt idx="331">
                        <c:v>5.4245014852395776</c:v>
                      </c:pt>
                      <c:pt idx="332">
                        <c:v>5.4413948039722149</c:v>
                      </c:pt>
                      <c:pt idx="333">
                        <c:v>5.4582909770292281</c:v>
                      </c:pt>
                      <c:pt idx="334">
                        <c:v>5.4751900053753104</c:v>
                      </c:pt>
                      <c:pt idx="335">
                        <c:v>5.492091889975681</c:v>
                      </c:pt>
                      <c:pt idx="336">
                        <c:v>5.5089966317960011</c:v>
                      </c:pt>
                      <c:pt idx="337">
                        <c:v>5.5248474230478486</c:v>
                      </c:pt>
                      <c:pt idx="338">
                        <c:v>5.5428146909617251</c:v>
                      </c:pt>
                      <c:pt idx="339">
                        <c:v>5.5597280102409492</c:v>
                      </c:pt>
                      <c:pt idx="340">
                        <c:v>5.5766441906077642</c:v>
                      </c:pt>
                      <c:pt idx="341">
                        <c:v>5.5935632330303307</c:v>
                      </c:pt>
                      <c:pt idx="342">
                        <c:v>5.6094274354908231</c:v>
                      </c:pt>
                      <c:pt idx="343">
                        <c:v>5.6274099079176754</c:v>
                      </c:pt>
                      <c:pt idx="344">
                        <c:v>5.6432794812181539</c:v>
                      </c:pt>
                      <c:pt idx="345">
                        <c:v>5.6602098024056291</c:v>
                      </c:pt>
                      <c:pt idx="346">
                        <c:v>5.6782014098984535</c:v>
                      </c:pt>
                      <c:pt idx="347">
                        <c:v>5.6951376450138724</c:v>
                      </c:pt>
                      <c:pt idx="348">
                        <c:v>5.7120767489757833</c:v>
                      </c:pt>
                      <c:pt idx="349">
                        <c:v>5.7279597652998522</c:v>
                      </c:pt>
                      <c:pt idx="350">
                        <c:v>5.7449044304185044</c:v>
                      </c:pt>
                      <c:pt idx="351">
                        <c:v>5.7618519672405126</c:v>
                      </c:pt>
                      <c:pt idx="352">
                        <c:v>5.7798618727371895</c:v>
                      </c:pt>
                      <c:pt idx="353">
                        <c:v>5.7968153355225667</c:v>
                      </c:pt>
                      <c:pt idx="354">
                        <c:v>5.8137716729943021</c:v>
                      </c:pt>
                      <c:pt idx="355">
                        <c:v>5.8307308861274683</c:v>
                      </c:pt>
                      <c:pt idx="356">
                        <c:v>5.8466327609920175</c:v>
                      </c:pt>
                      <c:pt idx="357">
                        <c:v>5.864657943280716</c:v>
                      </c:pt>
                      <c:pt idx="358">
                        <c:v>5.8805652145279295</c:v>
                      </c:pt>
                      <c:pt idx="359">
                        <c:v>5.8985965147926294</c:v>
                      </c:pt>
                      <c:pt idx="360">
                        <c:v>5.9155701208759899</c:v>
                      </c:pt>
                      <c:pt idx="361">
                        <c:v>5.9325466084814771</c:v>
                      </c:pt>
                      <c:pt idx="362">
                        <c:v>5.949525978587646</c:v>
                      </c:pt>
                      <c:pt idx="363">
                        <c:v>5.9665082321734983</c:v>
                      </c:pt>
                      <c:pt idx="364">
                        <c:v>5.983493370218584</c:v>
                      </c:pt>
                      <c:pt idx="365">
                        <c:v>6.0004813937029056</c:v>
                      </c:pt>
                      <c:pt idx="366">
                        <c:v>6.0174723036070095</c:v>
                      </c:pt>
                      <c:pt idx="367">
                        <c:v>6.0344661009118985</c:v>
                      </c:pt>
                      <c:pt idx="368">
                        <c:v>6.05146278659912</c:v>
                      </c:pt>
                      <c:pt idx="369">
                        <c:v>6.0684623616506892</c:v>
                      </c:pt>
                      <c:pt idx="370">
                        <c:v>6.085464827049119</c:v>
                      </c:pt>
                      <c:pt idx="371">
                        <c:v>6.1024701837774611</c:v>
                      </c:pt>
                      <c:pt idx="372">
                        <c:v>6.1184153324997537</c:v>
                      </c:pt>
                      <c:pt idx="373">
                        <c:v>6.1364895751584543</c:v>
                      </c:pt>
                      <c:pt idx="374">
                        <c:v>6.1535036117796693</c:v>
                      </c:pt>
                      <c:pt idx="375">
                        <c:v>6.1694569005839943</c:v>
                      </c:pt>
                      <c:pt idx="376">
                        <c:v>6.1875403718087529</c:v>
                      </c:pt>
                      <c:pt idx="377">
                        <c:v>6.203499091953268</c:v>
                      </c:pt>
                      <c:pt idx="378">
                        <c:v>6.2215887207927745</c:v>
                      </c:pt>
                      <c:pt idx="379">
                        <c:v>6.238617243609565</c:v>
                      </c:pt>
                      <c:pt idx="380">
                        <c:v>6.2556486666261293</c:v>
                      </c:pt>
                      <c:pt idx="381">
                        <c:v>6.2726829908305008</c:v>
                      </c:pt>
                      <c:pt idx="382">
                        <c:v>6.2897202172112703</c:v>
                      </c:pt>
                      <c:pt idx="383">
                        <c:v>6.3067603467574802</c:v>
                      </c:pt>
                      <c:pt idx="384">
                        <c:v>6.322738105751009</c:v>
                      </c:pt>
                      <c:pt idx="385">
                        <c:v>6.3408493193050894</c:v>
                      </c:pt>
                      <c:pt idx="386">
                        <c:v>6.3578981642871328</c:v>
                      </c:pt>
                      <c:pt idx="387">
                        <c:v>6.3749499163959804</c:v>
                      </c:pt>
                      <c:pt idx="388">
                        <c:v>6.392004576623207</c:v>
                      </c:pt>
                      <c:pt idx="389">
                        <c:v>6.4079959626307055</c:v>
                      </c:pt>
                      <c:pt idx="390">
                        <c:v>6.4261226254017911</c:v>
                      </c:pt>
                      <c:pt idx="391">
                        <c:v>6.4421194687254939</c:v>
                      </c:pt>
                      <c:pt idx="392">
                        <c:v>6.4602523185658498</c:v>
                      </c:pt>
                      <c:pt idx="393">
                        <c:v>6.4773215342768395</c:v>
                      </c:pt>
                      <c:pt idx="394">
                        <c:v>6.4943936640664957</c:v>
                      </c:pt>
                      <c:pt idx="395">
                        <c:v>6.5114687089299679</c:v>
                      </c:pt>
                      <c:pt idx="396">
                        <c:v>6.5274792118540619</c:v>
                      </c:pt>
                      <c:pt idx="397">
                        <c:v>6.5445599075069234</c:v>
                      </c:pt>
                      <c:pt idx="398">
                        <c:v>6.5616435211598354</c:v>
                      </c:pt>
                      <c:pt idx="399">
                        <c:v>6.5787300538099904</c:v>
                      </c:pt>
                      <c:pt idx="400">
                        <c:v>6.5968876942211079</c:v>
                      </c:pt>
                      <c:pt idx="401">
                        <c:v>6.6129118800932201</c:v>
                      </c:pt>
                      <c:pt idx="402">
                        <c:v>6.6310757287421387</c:v>
                      </c:pt>
                      <c:pt idx="403">
                        <c:v>6.6471053943442051</c:v>
                      </c:pt>
                      <c:pt idx="404">
                        <c:v>6.6642065369559749</c:v>
                      </c:pt>
                      <c:pt idx="405">
                        <c:v>6.6813106045587336</c:v>
                      </c:pt>
                      <c:pt idx="406">
                        <c:v>6.6984175981532594</c:v>
                      </c:pt>
                      <c:pt idx="407">
                        <c:v>6.7165969859857091</c:v>
                      </c:pt>
                      <c:pt idx="408">
                        <c:v>6.732640367323163</c:v>
                      </c:pt>
                      <c:pt idx="409">
                        <c:v>6.7508259782760911</c:v>
                      </c:pt>
                      <c:pt idx="410">
                        <c:v>6.7668748524820135</c:v>
                      </c:pt>
                      <c:pt idx="411">
                        <c:v>6.7850666908174428</c:v>
                      </c:pt>
                      <c:pt idx="412">
                        <c:v>6.8011210616543751</c:v>
                      </c:pt>
                      <c:pt idx="413">
                        <c:v>6.8182485652555593</c:v>
                      </c:pt>
                      <c:pt idx="414">
                        <c:v>6.8364497526656187</c:v>
                      </c:pt>
                      <c:pt idx="415">
                        <c:v>6.8535833087770879</c:v>
                      </c:pt>
                      <c:pt idx="416">
                        <c:v>6.8707198009790842</c:v>
                      </c:pt>
                      <c:pt idx="417">
                        <c:v>6.8878592302780399</c:v>
                      </c:pt>
                      <c:pt idx="418">
                        <c:v>6.9050015976809567</c:v>
                      </c:pt>
                      <c:pt idx="419">
                        <c:v>6.921075236412312</c:v>
                      </c:pt>
                      <c:pt idx="420">
                        <c:v>6.9382232992591177</c:v>
                      </c:pt>
                      <c:pt idx="421">
                        <c:v>6.9564463385909159</c:v>
                      </c:pt>
                      <c:pt idx="422">
                        <c:v>6.9736004684897379</c:v>
                      </c:pt>
                      <c:pt idx="423">
                        <c:v>6.9907575415351753</c:v>
                      </c:pt>
                      <c:pt idx="424">
                        <c:v>7.0068449713884569</c:v>
                      </c:pt>
                      <c:pt idx="425">
                        <c:v>7.0250805211067284</c:v>
                      </c:pt>
                      <c:pt idx="426">
                        <c:v>7.041173474037385</c:v>
                      </c:pt>
                      <c:pt idx="427">
                        <c:v>7.0594152853925287</c:v>
                      </c:pt>
                      <c:pt idx="428">
                        <c:v>7.0765870893327172</c:v>
                      </c:pt>
                      <c:pt idx="429">
                        <c:v>7.0937618424878623</c:v>
                      </c:pt>
                      <c:pt idx="430">
                        <c:v>7.1109395458711715</c:v>
                      </c:pt>
                      <c:pt idx="431">
                        <c:v>7.1281202004963644</c:v>
                      </c:pt>
                      <c:pt idx="432">
                        <c:v>7.1453038073777284</c:v>
                      </c:pt>
                      <c:pt idx="433">
                        <c:v>7.1624903675300198</c:v>
                      </c:pt>
                      <c:pt idx="434">
                        <c:v>7.1796798819685685</c:v>
                      </c:pt>
                      <c:pt idx="435">
                        <c:v>7.1968723517091826</c:v>
                      </c:pt>
                      <c:pt idx="436">
                        <c:v>7.2140677777682374</c:v>
                      </c:pt>
                      <c:pt idx="437">
                        <c:v>7.2323411583407378</c:v>
                      </c:pt>
                      <c:pt idx="438">
                        <c:v>7.2484675029096595</c:v>
                      </c:pt>
                      <c:pt idx="439">
                        <c:v>7.2656718040273693</c:v>
                      </c:pt>
                      <c:pt idx="440">
                        <c:v>7.282879065534158</c:v>
                      </c:pt>
                      <c:pt idx="441">
                        <c:v>7.3011650257324758</c:v>
                      </c:pt>
                      <c:pt idx="442">
                        <c:v>7.318378396260508</c:v>
                      </c:pt>
                      <c:pt idx="443">
                        <c:v>7.3345186225815162</c:v>
                      </c:pt>
                      <c:pt idx="444">
                        <c:v>7.3528140288712835</c:v>
                      </c:pt>
                      <c:pt idx="445">
                        <c:v>7.368959814587198</c:v>
                      </c:pt>
                      <c:pt idx="446">
                        <c:v>7.3861848598455353</c:v>
                      </c:pt>
                      <c:pt idx="447">
                        <c:v>7.4034128726368689</c:v>
                      </c:pt>
                      <c:pt idx="448">
                        <c:v>7.4206438539838935</c:v>
                      </c:pt>
                      <c:pt idx="449">
                        <c:v>7.4389550254653214</c:v>
                      </c:pt>
                      <c:pt idx="450">
                        <c:v>7.4551147264382873</c:v>
                      </c:pt>
                      <c:pt idx="451">
                        <c:v>7.4734322116065481</c:v>
                      </c:pt>
                      <c:pt idx="452">
                        <c:v>7.4895974854006591</c:v>
                      </c:pt>
                      <c:pt idx="453">
                        <c:v>7.5079212886111693</c:v>
                      </c:pt>
                      <c:pt idx="454">
                        <c:v>7.5240921390714295</c:v>
                      </c:pt>
                      <c:pt idx="455">
                        <c:v>7.5424222646841139</c:v>
                      </c:pt>
                      <c:pt idx="456">
                        <c:v>7.5596772174375753</c:v>
                      </c:pt>
                      <c:pt idx="457">
                        <c:v>7.5758564401151505</c:v>
                      </c:pt>
                      <c:pt idx="458">
                        <c:v>7.5941960575158314</c:v>
                      </c:pt>
                      <c:pt idx="459">
                        <c:v>7.6103808664894901</c:v>
                      </c:pt>
                      <c:pt idx="460">
                        <c:v>7.6276475504657331</c:v>
                      </c:pt>
                      <c:pt idx="461">
                        <c:v>7.6449172163406258</c:v>
                      </c:pt>
                      <c:pt idx="462">
                        <c:v>7.6621898651442617</c:v>
                      </c:pt>
                      <c:pt idx="463">
                        <c:v>7.6805453240552772</c:v>
                      </c:pt>
                      <c:pt idx="464">
                        <c:v>7.6967441156608443</c:v>
                      </c:pt>
                      <c:pt idx="465">
                        <c:v>7.714025719436675</c:v>
                      </c:pt>
                      <c:pt idx="466">
                        <c:v>7.7313103102670251</c:v>
                      </c:pt>
                      <c:pt idx="467">
                        <c:v>7.7485978891846523</c:v>
                      </c:pt>
                      <c:pt idx="468">
                        <c:v>7.7658884572228928</c:v>
                      </c:pt>
                      <c:pt idx="469">
                        <c:v>7.783182015415588</c:v>
                      </c:pt>
                      <c:pt idx="470">
                        <c:v>7.8015596984739002</c:v>
                      </c:pt>
                      <c:pt idx="471">
                        <c:v>7.817778106402395</c:v>
                      </c:pt>
                      <c:pt idx="472">
                        <c:v>7.836162149105153</c:v>
                      </c:pt>
                      <c:pt idx="473">
                        <c:v>7.8523861704266658</c:v>
                      </c:pt>
                      <c:pt idx="474">
                        <c:v>7.8707765771769331</c:v>
                      </c:pt>
                      <c:pt idx="475">
                        <c:v>7.8870062157785039</c:v>
                      </c:pt>
                      <c:pt idx="476">
                        <c:v>7.9043207340452852</c:v>
                      </c:pt>
                      <c:pt idx="477">
                        <c:v>7.9227206951325737</c:v>
                      </c:pt>
                      <c:pt idx="478">
                        <c:v>7.9400413988294671</c:v>
                      </c:pt>
                      <c:pt idx="479">
                        <c:v>7.9573651031138466</c:v>
                      </c:pt>
                      <c:pt idx="480">
                        <c:v>7.97360880194808</c:v>
                      </c:pt>
                      <c:pt idx="481">
                        <c:v>7.9920215176048774</c:v>
                      </c:pt>
                      <c:pt idx="482">
                        <c:v>8.0082708473557798</c:v>
                      </c:pt>
                      <c:pt idx="483">
                        <c:v>8.0266899469305812</c:v>
                      </c:pt>
                      <c:pt idx="484">
                        <c:v>8.0440286697603458</c:v>
                      </c:pt>
                      <c:pt idx="485">
                        <c:v>8.06137039942457</c:v>
                      </c:pt>
                      <c:pt idx="486">
                        <c:v>8.0787151369662862</c:v>
                      </c:pt>
                      <c:pt idx="487">
                        <c:v>8.0949785611034528</c:v>
                      </c:pt>
                      <c:pt idx="488">
                        <c:v>8.1134136398571837</c:v>
                      </c:pt>
                      <c:pt idx="489">
                        <c:v>8.1296827085973433</c:v>
                      </c:pt>
                      <c:pt idx="490">
                        <c:v>8.148124186788321</c:v>
                      </c:pt>
                      <c:pt idx="491">
                        <c:v>8.1654839793823886</c:v>
                      </c:pt>
                      <c:pt idx="492">
                        <c:v>8.181761522377478</c:v>
                      </c:pt>
                      <c:pt idx="493">
                        <c:v>8.2002126080591413</c:v>
                      </c:pt>
                      <c:pt idx="494">
                        <c:v>8.2164958054637651</c:v>
                      </c:pt>
                      <c:pt idx="495">
                        <c:v>8.2349533017025216</c:v>
                      </c:pt>
                      <c:pt idx="496">
                        <c:v>8.2512421574464092</c:v>
                      </c:pt>
                      <c:pt idx="497">
                        <c:v>8.2697060686983139</c:v>
                      </c:pt>
                      <c:pt idx="498">
                        <c:v>8.2870869823263451</c:v>
                      </c:pt>
                      <c:pt idx="499">
                        <c:v>8.3044709174411313</c:v>
                      </c:pt>
                      <c:pt idx="500">
                        <c:v>8.3229446603283037</c:v>
                      </c:pt>
                      <c:pt idx="501">
                        <c:v>8.3392478563342625</c:v>
                      </c:pt>
                      <c:pt idx="502">
                        <c:v>8.356640862215631</c:v>
                      </c:pt>
                      <c:pt idx="503">
                        <c:v>8.3751242462496815</c:v>
                      </c:pt>
                      <c:pt idx="504">
                        <c:v>8.3925234937761282</c:v>
                      </c:pt>
                      <c:pt idx="505">
                        <c:v>8.4099257691675415</c:v>
                      </c:pt>
                      <c:pt idx="506">
                        <c:v>8.4262431532007547</c:v>
                      </c:pt>
                      <c:pt idx="507">
                        <c:v>8.4447394077619471</c:v>
                      </c:pt>
                      <c:pt idx="508">
                        <c:v>8.4610624739229294</c:v>
                      </c:pt>
                      <c:pt idx="509">
                        <c:v>8.4795651704716324</c:v>
                      </c:pt>
                      <c:pt idx="510">
                        <c:v>8.4969826010092238</c:v>
                      </c:pt>
                      <c:pt idx="511">
                        <c:v>8.5144030657441796</c:v>
                      </c:pt>
                      <c:pt idx="512">
                        <c:v>8.5318265657338053</c:v>
                      </c:pt>
                      <c:pt idx="513">
                        <c:v>8.5481638545426222</c:v>
                      </c:pt>
                      <c:pt idx="514">
                        <c:v>8.5655932383490896</c:v>
                      </c:pt>
                      <c:pt idx="515">
                        <c:v>8.5830256605193309</c:v>
                      </c:pt>
                      <c:pt idx="516">
                        <c:v>8.6004611221128631</c:v>
                      </c:pt>
                      <c:pt idx="517">
                        <c:v>8.6189896315472936</c:v>
                      </c:pt>
                      <c:pt idx="518">
                        <c:v>8.6353411678105516</c:v>
                      </c:pt>
                      <c:pt idx="519">
                        <c:v>8.6538761417238508</c:v>
                      </c:pt>
                      <c:pt idx="520">
                        <c:v>8.6702333839292898</c:v>
                      </c:pt>
                      <c:pt idx="521">
                        <c:v>8.6876840585512198</c:v>
                      </c:pt>
                      <c:pt idx="522">
                        <c:v>8.7051377789651045</c:v>
                      </c:pt>
                      <c:pt idx="523">
                        <c:v>8.7225945462343599</c:v>
                      </c:pt>
                      <c:pt idx="524">
                        <c:v>8.7411457010969507</c:v>
                      </c:pt>
                      <c:pt idx="525">
                        <c:v>8.7575172255953007</c:v>
                      </c:pt>
                      <c:pt idx="526">
                        <c:v>8.7760748607508727</c:v>
                      </c:pt>
                      <c:pt idx="527">
                        <c:v>8.7924521051523392</c:v>
                      </c:pt>
                      <c:pt idx="528">
                        <c:v>8.809924122668809</c:v>
                      </c:pt>
                      <c:pt idx="529">
                        <c:v>8.8273991934327007</c:v>
                      </c:pt>
                      <c:pt idx="530">
                        <c:v>8.8459698027659126</c:v>
                      </c:pt>
                      <c:pt idx="531">
                        <c:v>8.863451174224025</c:v>
                      </c:pt>
                      <c:pt idx="532">
                        <c:v>8.8798427358847984</c:v>
                      </c:pt>
                      <c:pt idx="533">
                        <c:v>8.89842308776268</c:v>
                      </c:pt>
                      <c:pt idx="534">
                        <c:v>8.9148203833388084</c:v>
                      </c:pt>
                      <c:pt idx="535">
                        <c:v>8.9323137960202281</c:v>
                      </c:pt>
                      <c:pt idx="536">
                        <c:v>8.9509039006704434</c:v>
                      </c:pt>
                      <c:pt idx="537">
                        <c:v>8.9673098046452022</c:v>
                      </c:pt>
                      <c:pt idx="538">
                        <c:v>8.9848124027317873</c:v>
                      </c:pt>
                      <c:pt idx="539">
                        <c:v>9.0023180647640331</c:v>
                      </c:pt>
                      <c:pt idx="540">
                        <c:v>9.0198267918148716</c:v>
                      </c:pt>
                      <c:pt idx="541">
                        <c:v>9.0373385849577943</c:v>
                      </c:pt>
                      <c:pt idx="542">
                        <c:v>9.054853445266831</c:v>
                      </c:pt>
                      <c:pt idx="543">
                        <c:v>9.0734663462506635</c:v>
                      </c:pt>
                      <c:pt idx="544">
                        <c:v>9.0898923716822306</c:v>
                      </c:pt>
                      <c:pt idx="545">
                        <c:v>9.1085117961767548</c:v>
                      </c:pt>
                      <c:pt idx="546">
                        <c:v>9.1249435796647287</c:v>
                      </c:pt>
                      <c:pt idx="547">
                        <c:v>9.1424737919347461</c:v>
                      </c:pt>
                      <c:pt idx="548">
                        <c:v>9.1600070778270197</c:v>
                      </c:pt>
                      <c:pt idx="549">
                        <c:v>9.1775434384195389</c:v>
                      </c:pt>
                      <c:pt idx="550">
                        <c:v>9.196179191714176</c:v>
                      </c:pt>
                      <c:pt idx="551">
                        <c:v>9.2126253880201485</c:v>
                      </c:pt>
                      <c:pt idx="552">
                        <c:v>9.2312676808568312</c:v>
                      </c:pt>
                      <c:pt idx="553">
                        <c:v>9.247719649371966</c:v>
                      </c:pt>
                      <c:pt idx="554">
                        <c:v>9.265271399655612</c:v>
                      </c:pt>
                      <c:pt idx="555">
                        <c:v>9.2828262311194596</c:v>
                      </c:pt>
                      <c:pt idx="556">
                        <c:v>9.3014816168187942</c:v>
                      </c:pt>
                      <c:pt idx="557">
                        <c:v>9.3190428066345383</c:v>
                      </c:pt>
                      <c:pt idx="558">
                        <c:v>9.3355092234147961</c:v>
                      </c:pt>
                      <c:pt idx="559">
                        <c:v>9.3541744408364096</c:v>
                      </c:pt>
                      <c:pt idx="560">
                        <c:v>9.3706466440308365</c:v>
                      </c:pt>
                      <c:pt idx="561">
                        <c:v>9.3882199853173915</c:v>
                      </c:pt>
                      <c:pt idx="562">
                        <c:v>9.4057964153700073</c:v>
                      </c:pt>
                      <c:pt idx="563">
                        <c:v>9.4244747578862267</c:v>
                      </c:pt>
                      <c:pt idx="564">
                        <c:v>9.4420575619491895</c:v>
                      </c:pt>
                      <c:pt idx="565">
                        <c:v>9.4585442489867795</c:v>
                      </c:pt>
                      <c:pt idx="566">
                        <c:v>9.4772324474438765</c:v>
                      </c:pt>
                      <c:pt idx="567">
                        <c:v>9.4948245310516501</c:v>
                      </c:pt>
                      <c:pt idx="568">
                        <c:v>9.5124197100180261</c:v>
                      </c:pt>
                      <c:pt idx="569">
                        <c:v>9.5289180024821807</c:v>
                      </c:pt>
                      <c:pt idx="570">
                        <c:v>9.5476193583849849</c:v>
                      </c:pt>
                      <c:pt idx="571">
                        <c:v>9.5652238299662145</c:v>
                      </c:pt>
                      <c:pt idx="572">
                        <c:v>9.5828314012673506</c:v>
                      </c:pt>
                      <c:pt idx="573">
                        <c:v>9.6004420733801297</c:v>
                      </c:pt>
                      <c:pt idx="574">
                        <c:v>9.6180558473969189</c:v>
                      </c:pt>
                      <c:pt idx="575">
                        <c:v>9.6356727244106217</c:v>
                      </c:pt>
                      <c:pt idx="576">
                        <c:v>9.6521913657348737</c:v>
                      </c:pt>
                      <c:pt idx="577">
                        <c:v>9.6709157918033171</c:v>
                      </c:pt>
                      <c:pt idx="578">
                        <c:v>9.6885419843710316</c:v>
                      </c:pt>
                      <c:pt idx="579">
                        <c:v>9.7061712843131236</c:v>
                      </c:pt>
                      <c:pt idx="580">
                        <c:v>9.7238036927253777</c:v>
                      </c:pt>
                      <c:pt idx="581">
                        <c:v>9.7414392107042076</c:v>
                      </c:pt>
                      <c:pt idx="582">
                        <c:v>9.7590778393465705</c:v>
                      </c:pt>
                      <c:pt idx="583">
                        <c:v>9.7767195797500062</c:v>
                      </c:pt>
                      <c:pt idx="584">
                        <c:v>9.7943644330126567</c:v>
                      </c:pt>
                      <c:pt idx="585">
                        <c:v>9.8120124002332449</c:v>
                      </c:pt>
                      <c:pt idx="586">
                        <c:v>9.8296634825110587</c:v>
                      </c:pt>
                      <c:pt idx="587">
                        <c:v>9.8473176809459595</c:v>
                      </c:pt>
                      <c:pt idx="588">
                        <c:v>9.8638713230609216</c:v>
                      </c:pt>
                      <c:pt idx="589">
                        <c:v>9.8826354306894899</c:v>
                      </c:pt>
                      <c:pt idx="590">
                        <c:v>9.899194920695038</c:v>
                      </c:pt>
                      <c:pt idx="591">
                        <c:v>9.9179656582745128</c:v>
                      </c:pt>
                      <c:pt idx="592">
                        <c:v>9.9356354540134788</c:v>
                      </c:pt>
                      <c:pt idx="593">
                        <c:v>9.9533083725210574</c:v>
                      </c:pt>
                      <c:pt idx="594">
                        <c:v>9.9709844149011939</c:v>
                      </c:pt>
                      <c:pt idx="595">
                        <c:v>9.9875585427256581</c:v>
                      </c:pt>
                      <c:pt idx="596">
                        <c:v>10.006345875697983</c:v>
                      </c:pt>
                      <c:pt idx="597">
                        <c:v>10.024031296325493</c:v>
                      </c:pt>
                      <c:pt idx="598">
                        <c:v>10.041719845247279</c:v>
                      </c:pt>
                      <c:pt idx="599">
                        <c:v>10.05941152357026</c:v>
                      </c:pt>
                      <c:pt idx="600">
                        <c:v>10.077106332401907</c:v>
                      </c:pt>
                      <c:pt idx="601">
                        <c:v>10.094804272850281</c:v>
                      </c:pt>
                      <c:pt idx="602">
                        <c:v>10.111398937150645</c:v>
                      </c:pt>
                      <c:pt idx="603">
                        <c:v>10.129102948261899</c:v>
                      </c:pt>
                      <c:pt idx="604">
                        <c:v>10.146810094248242</c:v>
                      </c:pt>
                      <c:pt idx="605">
                        <c:v>10.1656273729932</c:v>
                      </c:pt>
                      <c:pt idx="606">
                        <c:v>10.18334098816695</c:v>
                      </c:pt>
                      <c:pt idx="607">
                        <c:v>10.199950352564757</c:v>
                      </c:pt>
                      <c:pt idx="608">
                        <c:v>10.217670049161311</c:v>
                      </c:pt>
                      <c:pt idx="609">
                        <c:v>10.235392886190835</c:v>
                      </c:pt>
                      <c:pt idx="610">
                        <c:v>10.253118864766666</c:v>
                      </c:pt>
                      <c:pt idx="611">
                        <c:v>10.270847986002721</c:v>
                      </c:pt>
                      <c:pt idx="612">
                        <c:v>10.288580251013558</c:v>
                      </c:pt>
                      <c:pt idx="613">
                        <c:v>10.307424228478718</c:v>
                      </c:pt>
                      <c:pt idx="614">
                        <c:v>10.324054216820617</c:v>
                      </c:pt>
                      <c:pt idx="615">
                        <c:v>10.342904880807909</c:v>
                      </c:pt>
                      <c:pt idx="616">
                        <c:v>10.359540771115942</c:v>
                      </c:pt>
                      <c:pt idx="617">
                        <c:v>10.377288771739346</c:v>
                      </c:pt>
                      <c:pt idx="618">
                        <c:v>10.395039922837151</c:v>
                      </c:pt>
                      <c:pt idx="619">
                        <c:v>10.41390397411454</c:v>
                      </c:pt>
                      <c:pt idx="620">
                        <c:v>10.431661626599556</c:v>
                      </c:pt>
                      <c:pt idx="621">
                        <c:v>10.448312290166966</c:v>
                      </c:pt>
                      <c:pt idx="622">
                        <c:v>10.467186394396947</c:v>
                      </c:pt>
                      <c:pt idx="623">
                        <c:v>10.483842974617458</c:v>
                      </c:pt>
                      <c:pt idx="624">
                        <c:v>10.502723786770595</c:v>
                      </c:pt>
                      <c:pt idx="625">
                        <c:v>10.51938628785055</c:v>
                      </c:pt>
                      <c:pt idx="626">
                        <c:v>10.537162683066619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CHS_15Nov2015!$X$27:$X$653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9.6000000000000002E-2</c:v>
                      </c:pt>
                      <c:pt idx="1">
                        <c:v>0.16198380000000001</c:v>
                      </c:pt>
                      <c:pt idx="2">
                        <c:v>0.25893265999999998</c:v>
                      </c:pt>
                      <c:pt idx="3">
                        <c:v>0.31487084999999998</c:v>
                      </c:pt>
                      <c:pt idx="4">
                        <c:v>0.37078482000000001</c:v>
                      </c:pt>
                      <c:pt idx="5">
                        <c:v>0.47165071999999997</c:v>
                      </c:pt>
                      <c:pt idx="6">
                        <c:v>0.55150872000000006</c:v>
                      </c:pt>
                      <c:pt idx="7">
                        <c:v>0.60435870000000003</c:v>
                      </c:pt>
                      <c:pt idx="8">
                        <c:v>0.70414694999999994</c:v>
                      </c:pt>
                      <c:pt idx="9">
                        <c:v>0.80089324000000006</c:v>
                      </c:pt>
                      <c:pt idx="10">
                        <c:v>0.86167960999999993</c:v>
                      </c:pt>
                      <c:pt idx="11">
                        <c:v>0.92243844000000008</c:v>
                      </c:pt>
                      <c:pt idx="12">
                        <c:v>1.0250897799999998</c:v>
                      </c:pt>
                      <c:pt idx="13">
                        <c:v>1.0937970400000001</c:v>
                      </c:pt>
                      <c:pt idx="14">
                        <c:v>1.14251535</c:v>
                      </c:pt>
                      <c:pt idx="15">
                        <c:v>1.2221457499999999</c:v>
                      </c:pt>
                      <c:pt idx="16">
                        <c:v>1.30175055</c:v>
                      </c:pt>
                      <c:pt idx="17">
                        <c:v>1.3474333599999999</c:v>
                      </c:pt>
                      <c:pt idx="18">
                        <c:v>1.3801109599999999</c:v>
                      </c:pt>
                      <c:pt idx="19">
                        <c:v>1.4576578599999999</c:v>
                      </c:pt>
                      <c:pt idx="20">
                        <c:v>1.49829561</c:v>
                      </c:pt>
                      <c:pt idx="21">
                        <c:v>1.5189860399999999</c:v>
                      </c:pt>
                      <c:pt idx="22">
                        <c:v>1.56160952</c:v>
                      </c:pt>
                      <c:pt idx="23">
                        <c:v>1.60618068</c:v>
                      </c:pt>
                      <c:pt idx="24">
                        <c:v>1.63184112</c:v>
                      </c:pt>
                      <c:pt idx="25">
                        <c:v>1.6515006399999999</c:v>
                      </c:pt>
                      <c:pt idx="26">
                        <c:v>1.7010142799999999</c:v>
                      </c:pt>
                      <c:pt idx="27">
                        <c:v>1.7146815</c:v>
                      </c:pt>
                      <c:pt idx="28">
                        <c:v>1.7223706999999999</c:v>
                      </c:pt>
                      <c:pt idx="29">
                        <c:v>1.74600176</c:v>
                      </c:pt>
                      <c:pt idx="30">
                        <c:v>1.7676172800000001</c:v>
                      </c:pt>
                      <c:pt idx="31">
                        <c:v>1.7733038400000001</c:v>
                      </c:pt>
                      <c:pt idx="32">
                        <c:v>1.7829683199999999</c:v>
                      </c:pt>
                      <c:pt idx="33">
                        <c:v>1.8194709099999999</c:v>
                      </c:pt>
                      <c:pt idx="34">
                        <c:v>1.815218</c:v>
                      </c:pt>
                      <c:pt idx="35">
                        <c:v>1.8218873600000001</c:v>
                      </c:pt>
                      <c:pt idx="36">
                        <c:v>1.8404863199999999</c:v>
                      </c:pt>
                      <c:pt idx="37">
                        <c:v>1.8511259200000001</c:v>
                      </c:pt>
                      <c:pt idx="38">
                        <c:v>1.845858</c:v>
                      </c:pt>
                      <c:pt idx="39">
                        <c:v>1.86245616</c:v>
                      </c:pt>
                      <c:pt idx="40">
                        <c:v>1.8869793300000002</c:v>
                      </c:pt>
                      <c:pt idx="41">
                        <c:v>1.8787463199999999</c:v>
                      </c:pt>
                      <c:pt idx="42">
                        <c:v>1.87546368</c:v>
                      </c:pt>
                      <c:pt idx="43">
                        <c:v>1.9000107300000002</c:v>
                      </c:pt>
                      <c:pt idx="44">
                        <c:v>1.90961592</c:v>
                      </c:pt>
                      <c:pt idx="45">
                        <c:v>1.8894696700000002</c:v>
                      </c:pt>
                      <c:pt idx="46">
                        <c:v>1.9099932800000001</c:v>
                      </c:pt>
                      <c:pt idx="47">
                        <c:v>1.93449944</c:v>
                      </c:pt>
                      <c:pt idx="48">
                        <c:v>1.92329058</c:v>
                      </c:pt>
                      <c:pt idx="49">
                        <c:v>1.91601544</c:v>
                      </c:pt>
                      <c:pt idx="50">
                        <c:v>1.9415201300000002</c:v>
                      </c:pt>
                      <c:pt idx="51">
                        <c:v>1.9481308800000001</c:v>
                      </c:pt>
                      <c:pt idx="52">
                        <c:v>1.9210584900000001</c:v>
                      </c:pt>
                      <c:pt idx="53">
                        <c:v>1.9455192000000001</c:v>
                      </c:pt>
                      <c:pt idx="54">
                        <c:v>1.96701696</c:v>
                      </c:pt>
                      <c:pt idx="55">
                        <c:v>1.95482388</c:v>
                      </c:pt>
                      <c:pt idx="56">
                        <c:v>1.9406129599999999</c:v>
                      </c:pt>
                      <c:pt idx="57">
                        <c:v>1.9720303000000001</c:v>
                      </c:pt>
                      <c:pt idx="58">
                        <c:v>1.9746644000000002</c:v>
                      </c:pt>
                      <c:pt idx="59">
                        <c:v>1.9486085500000001</c:v>
                      </c:pt>
                      <c:pt idx="60">
                        <c:v>1.96513216</c:v>
                      </c:pt>
                      <c:pt idx="61">
                        <c:v>1.9885625599999999</c:v>
                      </c:pt>
                      <c:pt idx="62">
                        <c:v>1.9793498300000001</c:v>
                      </c:pt>
                      <c:pt idx="63">
                        <c:v>1.9651500000000002</c:v>
                      </c:pt>
                      <c:pt idx="64">
                        <c:v>1.9955376</c:v>
                      </c:pt>
                      <c:pt idx="65">
                        <c:v>1.9951948800000001</c:v>
                      </c:pt>
                      <c:pt idx="66">
                        <c:v>1.97211336</c:v>
                      </c:pt>
                      <c:pt idx="67">
                        <c:v>1.9866549599999999</c:v>
                      </c:pt>
                      <c:pt idx="68">
                        <c:v>2.0041191999999999</c:v>
                      </c:pt>
                      <c:pt idx="69">
                        <c:v>1.9959028999999997</c:v>
                      </c:pt>
                      <c:pt idx="70">
                        <c:v>1.9797577799999999</c:v>
                      </c:pt>
                      <c:pt idx="71">
                        <c:v>2.01503174</c:v>
                      </c:pt>
                      <c:pt idx="72">
                        <c:v>2.01272852</c:v>
                      </c:pt>
                      <c:pt idx="73">
                        <c:v>1.9975968199999998</c:v>
                      </c:pt>
                      <c:pt idx="74">
                        <c:v>2.008124</c:v>
                      </c:pt>
                      <c:pt idx="75">
                        <c:v>2.0176797799999999</c:v>
                      </c:pt>
                      <c:pt idx="76">
                        <c:v>2.0143892700000001</c:v>
                      </c:pt>
                      <c:pt idx="77">
                        <c:v>2.0031975600000003</c:v>
                      </c:pt>
                      <c:pt idx="78">
                        <c:v>2.03052616</c:v>
                      </c:pt>
                      <c:pt idx="79">
                        <c:v>2.0232850500000001</c:v>
                      </c:pt>
                      <c:pt idx="80">
                        <c:v>2.0180411999999999</c:v>
                      </c:pt>
                      <c:pt idx="81">
                        <c:v>2.0236164999999997</c:v>
                      </c:pt>
                      <c:pt idx="82">
                        <c:v>2.0292103200000002</c:v>
                      </c:pt>
                      <c:pt idx="83">
                        <c:v>2.02000007</c:v>
                      </c:pt>
                      <c:pt idx="84">
                        <c:v>2.0226324999999998</c:v>
                      </c:pt>
                      <c:pt idx="85">
                        <c:v>2.047974</c:v>
                      </c:pt>
                      <c:pt idx="86">
                        <c:v>2.0347987900000004</c:v>
                      </c:pt>
                      <c:pt idx="87">
                        <c:v>2.0285311199999998</c:v>
                      </c:pt>
                      <c:pt idx="88">
                        <c:v>2.0420267100000005</c:v>
                      </c:pt>
                      <c:pt idx="89">
                        <c:v>2.0407094999999997</c:v>
                      </c:pt>
                      <c:pt idx="90">
                        <c:v>2.0216707</c:v>
                      </c:pt>
                      <c:pt idx="91">
                        <c:v>2.0361049799999997</c:v>
                      </c:pt>
                      <c:pt idx="92">
                        <c:v>2.05550268</c:v>
                      </c:pt>
                      <c:pt idx="93">
                        <c:v>2.0403699100000003</c:v>
                      </c:pt>
                      <c:pt idx="94">
                        <c:v>2.03020866</c:v>
                      </c:pt>
                      <c:pt idx="95">
                        <c:v>2.0505617999999997</c:v>
                      </c:pt>
                      <c:pt idx="96">
                        <c:v>2.0521981600000001</c:v>
                      </c:pt>
                      <c:pt idx="97">
                        <c:v>2.0252810599999997</c:v>
                      </c:pt>
                      <c:pt idx="98">
                        <c:v>2.04363516</c:v>
                      </c:pt>
                      <c:pt idx="99">
                        <c:v>2.06497748</c:v>
                      </c:pt>
                      <c:pt idx="100">
                        <c:v>2.0498803000000003</c:v>
                      </c:pt>
                      <c:pt idx="101">
                        <c:v>2.0357718600000001</c:v>
                      </c:pt>
                      <c:pt idx="102">
                        <c:v>2.0570839800000003</c:v>
                      </c:pt>
                      <c:pt idx="103">
                        <c:v>2.0606839000000003</c:v>
                      </c:pt>
                      <c:pt idx="104">
                        <c:v>2.0337952800000001</c:v>
                      </c:pt>
                      <c:pt idx="105">
                        <c:v>2.0521471</c:v>
                      </c:pt>
                      <c:pt idx="106">
                        <c:v>2.0705138999999999</c:v>
                      </c:pt>
                      <c:pt idx="107">
                        <c:v>2.0583601199999997</c:v>
                      </c:pt>
                      <c:pt idx="108">
                        <c:v>2.03937225</c:v>
                      </c:pt>
                      <c:pt idx="109">
                        <c:v>2.0734125999999997</c:v>
                      </c:pt>
                      <c:pt idx="110">
                        <c:v>2.0740575000000003</c:v>
                      </c:pt>
                      <c:pt idx="111">
                        <c:v>2.0462350500000004</c:v>
                      </c:pt>
                      <c:pt idx="112">
                        <c:v>2.0596314600000003</c:v>
                      </c:pt>
                      <c:pt idx="113">
                        <c:v>2.0740473600000002</c:v>
                      </c:pt>
                      <c:pt idx="114">
                        <c:v>2.06683635</c:v>
                      </c:pt>
                      <c:pt idx="115">
                        <c:v>2.0498313600000002</c:v>
                      </c:pt>
                      <c:pt idx="116">
                        <c:v>2.0789228999999998</c:v>
                      </c:pt>
                      <c:pt idx="117">
                        <c:v>2.07660008</c:v>
                      </c:pt>
                      <c:pt idx="118">
                        <c:v>2.0566580800000001</c:v>
                      </c:pt>
                      <c:pt idx="119">
                        <c:v>2.0680955600000002</c:v>
                      </c:pt>
                      <c:pt idx="120">
                        <c:v>2.0814910199999996</c:v>
                      </c:pt>
                      <c:pt idx="121">
                        <c:v>2.0752670000000002</c:v>
                      </c:pt>
                      <c:pt idx="122">
                        <c:v>2.0612211999999999</c:v>
                      </c:pt>
                      <c:pt idx="123">
                        <c:v>2.0883159</c:v>
                      </c:pt>
                      <c:pt idx="124">
                        <c:v>2.08207224</c:v>
                      </c:pt>
                      <c:pt idx="125">
                        <c:v>2.0719525399999998</c:v>
                      </c:pt>
                      <c:pt idx="126">
                        <c:v>2.0784739499999998</c:v>
                      </c:pt>
                      <c:pt idx="127">
                        <c:v>2.08499312</c:v>
                      </c:pt>
                      <c:pt idx="128">
                        <c:v>2.0787748599999998</c:v>
                      </c:pt>
                      <c:pt idx="129">
                        <c:v>2.0716002000000002</c:v>
                      </c:pt>
                      <c:pt idx="130">
                        <c:v>2.0937647799999999</c:v>
                      </c:pt>
                      <c:pt idx="131">
                        <c:v>2.0816728999999996</c:v>
                      </c:pt>
                      <c:pt idx="132">
                        <c:v>2.0774167800000001</c:v>
                      </c:pt>
                      <c:pt idx="133">
                        <c:v>2.0888232199999996</c:v>
                      </c:pt>
                      <c:pt idx="134">
                        <c:v>2.0914391600000002</c:v>
                      </c:pt>
                      <c:pt idx="135">
                        <c:v>2.0744411999999999</c:v>
                      </c:pt>
                      <c:pt idx="136">
                        <c:v>2.0790150000000001</c:v>
                      </c:pt>
                      <c:pt idx="137">
                        <c:v>2.0992172</c:v>
                      </c:pt>
                      <c:pt idx="138">
                        <c:v>2.0881154</c:v>
                      </c:pt>
                      <c:pt idx="139">
                        <c:v>2.08190652</c:v>
                      </c:pt>
                      <c:pt idx="140">
                        <c:v>2.09525396</c:v>
                      </c:pt>
                      <c:pt idx="141">
                        <c:v>2.0978652200000001</c:v>
                      </c:pt>
                      <c:pt idx="142">
                        <c:v>2.076975</c:v>
                      </c:pt>
                      <c:pt idx="143">
                        <c:v>2.0922708399999999</c:v>
                      </c:pt>
                      <c:pt idx="144">
                        <c:v>2.1144011200000001</c:v>
                      </c:pt>
                      <c:pt idx="145">
                        <c:v>2.1003564999999997</c:v>
                      </c:pt>
                      <c:pt idx="146">
                        <c:v>2.0853825999999995</c:v>
                      </c:pt>
                      <c:pt idx="147">
                        <c:v>2.1094560000000002</c:v>
                      </c:pt>
                      <c:pt idx="148">
                        <c:v>2.1100868400000001</c:v>
                      </c:pt>
                      <c:pt idx="149">
                        <c:v>2.0824052399999999</c:v>
                      </c:pt>
                      <c:pt idx="150">
                        <c:v>2.1045147200000001</c:v>
                      </c:pt>
                      <c:pt idx="151">
                        <c:v>2.1266168400000001</c:v>
                      </c:pt>
                      <c:pt idx="152">
                        <c:v>2.1087038000000002</c:v>
                      </c:pt>
                      <c:pt idx="153">
                        <c:v>2.0937234399999998</c:v>
                      </c:pt>
                      <c:pt idx="154">
                        <c:v>2.1167916</c:v>
                      </c:pt>
                      <c:pt idx="155">
                        <c:v>2.11744143</c:v>
                      </c:pt>
                      <c:pt idx="156">
                        <c:v>2.0946436800000003</c:v>
                      </c:pt>
                      <c:pt idx="157">
                        <c:v>2.1108750000000001</c:v>
                      </c:pt>
                      <c:pt idx="158">
                        <c:v>2.1329499200000002</c:v>
                      </c:pt>
                      <c:pt idx="159">
                        <c:v>2.1160302799999999</c:v>
                      </c:pt>
                      <c:pt idx="160">
                        <c:v>2.0981630899999999</c:v>
                      </c:pt>
                      <c:pt idx="161">
                        <c:v>2.1289766000000001</c:v>
                      </c:pt>
                      <c:pt idx="162">
                        <c:v>2.1296230600000001</c:v>
                      </c:pt>
                      <c:pt idx="163">
                        <c:v>2.1049220499999999</c:v>
                      </c:pt>
                      <c:pt idx="164">
                        <c:v>2.1182107499999998</c:v>
                      </c:pt>
                      <c:pt idx="165">
                        <c:v>2.1353898899999999</c:v>
                      </c:pt>
                      <c:pt idx="166">
                        <c:v>2.1272286</c:v>
                      </c:pt>
                      <c:pt idx="167">
                        <c:v>2.1093794699999999</c:v>
                      </c:pt>
                      <c:pt idx="168">
                        <c:v>2.1362837499999996</c:v>
                      </c:pt>
                      <c:pt idx="169">
                        <c:v>2.1359325499999997</c:v>
                      </c:pt>
                      <c:pt idx="170">
                        <c:v>2.1180686099999999</c:v>
                      </c:pt>
                      <c:pt idx="171">
                        <c:v>2.1254805999999999</c:v>
                      </c:pt>
                      <c:pt idx="172">
                        <c:v>2.1358515600000003</c:v>
                      </c:pt>
                      <c:pt idx="173">
                        <c:v>2.1277206000000004</c:v>
                      </c:pt>
                      <c:pt idx="174">
                        <c:v>2.1166753300000001</c:v>
                      </c:pt>
                      <c:pt idx="175">
                        <c:v>2.1416023900000001</c:v>
                      </c:pt>
                      <c:pt idx="176">
                        <c:v>2.13055824</c:v>
                      </c:pt>
                      <c:pt idx="177">
                        <c:v>2.1224330400000002</c:v>
                      </c:pt>
                      <c:pt idx="178">
                        <c:v>2.1298787200000002</c:v>
                      </c:pt>
                      <c:pt idx="179">
                        <c:v>2.1363065099999998</c:v>
                      </c:pt>
                      <c:pt idx="180">
                        <c:v>2.1330406800000001</c:v>
                      </c:pt>
                      <c:pt idx="181">
                        <c:v>2.1288265600000003</c:v>
                      </c:pt>
                      <c:pt idx="182">
                        <c:v>2.1527291700000002</c:v>
                      </c:pt>
                      <c:pt idx="183">
                        <c:v>2.1378337199999997</c:v>
                      </c:pt>
                      <c:pt idx="184">
                        <c:v>2.1306864999999999</c:v>
                      </c:pt>
                      <c:pt idx="185">
                        <c:v>2.1458639399999999</c:v>
                      </c:pt>
                      <c:pt idx="186">
                        <c:v>2.1484213200000002</c:v>
                      </c:pt>
                      <c:pt idx="187">
                        <c:v>2.12961095</c:v>
                      </c:pt>
                      <c:pt idx="188">
                        <c:v>2.1380122400000001</c:v>
                      </c:pt>
                      <c:pt idx="189">
                        <c:v>2.1589974000000001</c:v>
                      </c:pt>
                      <c:pt idx="190">
                        <c:v>2.1440951400000001</c:v>
                      </c:pt>
                      <c:pt idx="191">
                        <c:v>2.1379239000000001</c:v>
                      </c:pt>
                      <c:pt idx="192">
                        <c:v>2.1540512399999998</c:v>
                      </c:pt>
                      <c:pt idx="193">
                        <c:v>2.1556342400000004</c:v>
                      </c:pt>
                      <c:pt idx="194">
                        <c:v>2.1310509</c:v>
                      </c:pt>
                      <c:pt idx="195">
                        <c:v>2.1452331600000001</c:v>
                      </c:pt>
                      <c:pt idx="196">
                        <c:v>2.1690984199999996</c:v>
                      </c:pt>
                      <c:pt idx="197">
                        <c:v>2.1503586000000001</c:v>
                      </c:pt>
                      <c:pt idx="198">
                        <c:v>2.1383596800000002</c:v>
                      </c:pt>
                      <c:pt idx="199">
                        <c:v>2.16029961</c:v>
                      </c:pt>
                      <c:pt idx="200">
                        <c:v>2.1589521999999999</c:v>
                      </c:pt>
                      <c:pt idx="201">
                        <c:v>2.1324599399999999</c:v>
                      </c:pt>
                      <c:pt idx="202">
                        <c:v>2.1514638599999998</c:v>
                      </c:pt>
                      <c:pt idx="203">
                        <c:v>2.17142904</c:v>
                      </c:pt>
                      <c:pt idx="204">
                        <c:v>2.1565797899999999</c:v>
                      </c:pt>
                      <c:pt idx="205">
                        <c:v>2.1378214</c:v>
                      </c:pt>
                      <c:pt idx="206">
                        <c:v>2.1616696499999999</c:v>
                      </c:pt>
                      <c:pt idx="207">
                        <c:v>2.1613120499999998</c:v>
                      </c:pt>
                      <c:pt idx="208">
                        <c:v>2.1328931600000001</c:v>
                      </c:pt>
                      <c:pt idx="209">
                        <c:v>2.1518964599999997</c:v>
                      </c:pt>
                      <c:pt idx="210">
                        <c:v>2.1727819200000003</c:v>
                      </c:pt>
                      <c:pt idx="211">
                        <c:v>2.1579488700000002</c:v>
                      </c:pt>
                      <c:pt idx="212">
                        <c:v>2.1411656800000003</c:v>
                      </c:pt>
                      <c:pt idx="213">
                        <c:v>2.1717253600000004</c:v>
                      </c:pt>
                      <c:pt idx="214">
                        <c:v>2.17039977</c:v>
                      </c:pt>
                      <c:pt idx="215">
                        <c:v>2.1478057600000002</c:v>
                      </c:pt>
                      <c:pt idx="216">
                        <c:v>2.1590592399999999</c:v>
                      </c:pt>
                      <c:pt idx="217">
                        <c:v>2.1760566799999999</c:v>
                      </c:pt>
                      <c:pt idx="218">
                        <c:v>2.1660658800000001</c:v>
                      </c:pt>
                      <c:pt idx="219">
                        <c:v>2.1483348599999998</c:v>
                      </c:pt>
                      <c:pt idx="220">
                        <c:v>2.1740323500000001</c:v>
                      </c:pt>
                      <c:pt idx="221">
                        <c:v>2.1727070799999999</c:v>
                      </c:pt>
                      <c:pt idx="222">
                        <c:v>2.1559257000000001</c:v>
                      </c:pt>
                      <c:pt idx="223">
                        <c:v>2.16619962</c:v>
                      </c:pt>
                      <c:pt idx="224">
                        <c:v>2.1754607999999998</c:v>
                      </c:pt>
                      <c:pt idx="225">
                        <c:v>2.1712657999999996</c:v>
                      </c:pt>
                      <c:pt idx="226">
                        <c:v>2.1612655800000002</c:v>
                      </c:pt>
                      <c:pt idx="227">
                        <c:v>2.1859437599999998</c:v>
                      </c:pt>
                      <c:pt idx="228">
                        <c:v>2.1778941999999999</c:v>
                      </c:pt>
                      <c:pt idx="229">
                        <c:v>2.1688385000000001</c:v>
                      </c:pt>
                      <c:pt idx="230">
                        <c:v>2.1733175999999998</c:v>
                      </c:pt>
                      <c:pt idx="231">
                        <c:v>2.1768093999999998</c:v>
                      </c:pt>
                      <c:pt idx="232">
                        <c:v>2.1725956799999997</c:v>
                      </c:pt>
                      <c:pt idx="233">
                        <c:v>2.1703089800000002</c:v>
                      </c:pt>
                      <c:pt idx="234">
                        <c:v>2.19115072</c:v>
                      </c:pt>
                      <c:pt idx="235">
                        <c:v>2.1744004499999998</c:v>
                      </c:pt>
                      <c:pt idx="236">
                        <c:v>2.1701894499999996</c:v>
                      </c:pt>
                      <c:pt idx="237">
                        <c:v>2.18041318</c:v>
                      </c:pt>
                      <c:pt idx="238">
                        <c:v>2.1810126899999998</c:v>
                      </c:pt>
                      <c:pt idx="239">
                        <c:v>2.1604498599999999</c:v>
                      </c:pt>
                      <c:pt idx="240">
                        <c:v>2.1735549999999999</c:v>
                      </c:pt>
                      <c:pt idx="241">
                        <c:v>2.1914864000000001</c:v>
                      </c:pt>
                      <c:pt idx="242">
                        <c:v>2.1766775199999997</c:v>
                      </c:pt>
                      <c:pt idx="243">
                        <c:v>2.1676638499999998</c:v>
                      </c:pt>
                      <c:pt idx="244">
                        <c:v>2.1836419199999999</c:v>
                      </c:pt>
                      <c:pt idx="245">
                        <c:v>2.1861612500000001</c:v>
                      </c:pt>
                      <c:pt idx="246">
                        <c:v>2.1589175999999997</c:v>
                      </c:pt>
                      <c:pt idx="247">
                        <c:v>2.1767875800000001</c:v>
                      </c:pt>
                      <c:pt idx="248">
                        <c:v>2.1956572799999998</c:v>
                      </c:pt>
                      <c:pt idx="249">
                        <c:v>2.1780057599999996</c:v>
                      </c:pt>
                      <c:pt idx="250">
                        <c:v>2.1641781</c:v>
                      </c:pt>
                      <c:pt idx="251">
                        <c:v>2.1916799999999999</c:v>
                      </c:pt>
                      <c:pt idx="252">
                        <c:v>2.1922517199999998</c:v>
                      </c:pt>
                      <c:pt idx="253">
                        <c:v>2.1621590400000001</c:v>
                      </c:pt>
                      <c:pt idx="254">
                        <c:v>2.1800294399999998</c:v>
                      </c:pt>
                      <c:pt idx="255">
                        <c:v>2.1998354100000004</c:v>
                      </c:pt>
                      <c:pt idx="256">
                        <c:v>2.1898536000000002</c:v>
                      </c:pt>
                      <c:pt idx="257">
                        <c:v>2.1712665599999998</c:v>
                      </c:pt>
                      <c:pt idx="258">
                        <c:v>2.1996707199999999</c:v>
                      </c:pt>
                      <c:pt idx="259">
                        <c:v>2.2031385600000002</c:v>
                      </c:pt>
                      <c:pt idx="260">
                        <c:v>2.17691247</c:v>
                      </c:pt>
                      <c:pt idx="261">
                        <c:v>2.1909024000000001</c:v>
                      </c:pt>
                      <c:pt idx="262">
                        <c:v>2.2097014399999999</c:v>
                      </c:pt>
                      <c:pt idx="263">
                        <c:v>2.1968774400000002</c:v>
                      </c:pt>
                      <c:pt idx="264">
                        <c:v>2.18020316</c:v>
                      </c:pt>
                      <c:pt idx="265">
                        <c:v>2.2095523199999998</c:v>
                      </c:pt>
                      <c:pt idx="266">
                        <c:v>2.2053528</c:v>
                      </c:pt>
                      <c:pt idx="267">
                        <c:v>2.1839206400000002</c:v>
                      </c:pt>
                      <c:pt idx="268">
                        <c:v>2.1940857599999997</c:v>
                      </c:pt>
                      <c:pt idx="269">
                        <c:v>2.2099900800000003</c:v>
                      </c:pt>
                      <c:pt idx="270">
                        <c:v>2.2029219200000001</c:v>
                      </c:pt>
                      <c:pt idx="271">
                        <c:v>2.1872448000000002</c:v>
                      </c:pt>
                      <c:pt idx="272">
                        <c:v>2.2155782400000001</c:v>
                      </c:pt>
                      <c:pt idx="273">
                        <c:v>2.2075558399999999</c:v>
                      </c:pt>
                      <c:pt idx="274">
                        <c:v>2.1985796799999999</c:v>
                      </c:pt>
                      <c:pt idx="275">
                        <c:v>2.2096857600000002</c:v>
                      </c:pt>
                      <c:pt idx="276">
                        <c:v>2.2179199999999999</c:v>
                      </c:pt>
                      <c:pt idx="277">
                        <c:v>2.2118137600000001</c:v>
                      </c:pt>
                      <c:pt idx="278">
                        <c:v>2.2028424000000002</c:v>
                      </c:pt>
                      <c:pt idx="279">
                        <c:v>2.2244738399999999</c:v>
                      </c:pt>
                      <c:pt idx="280">
                        <c:v>2.21834592</c:v>
                      </c:pt>
                      <c:pt idx="281">
                        <c:v>2.2112880000000001</c:v>
                      </c:pt>
                      <c:pt idx="282">
                        <c:v>2.2166478400000003</c:v>
                      </c:pt>
                      <c:pt idx="283">
                        <c:v>2.2210508799999999</c:v>
                      </c:pt>
                      <c:pt idx="284">
                        <c:v>2.20922208</c:v>
                      </c:pt>
                      <c:pt idx="285">
                        <c:v>2.2088518399999999</c:v>
                      </c:pt>
                      <c:pt idx="286">
                        <c:v>2.2294784000000001</c:v>
                      </c:pt>
                      <c:pt idx="287">
                        <c:v>2.2157452800000002</c:v>
                      </c:pt>
                      <c:pt idx="288">
                        <c:v>2.2096492799999998</c:v>
                      </c:pt>
                      <c:pt idx="289">
                        <c:v>2.2235875200000002</c:v>
                      </c:pt>
                      <c:pt idx="290">
                        <c:v>2.2251220800000002</c:v>
                      </c:pt>
                      <c:pt idx="291">
                        <c:v>2.2047231999999997</c:v>
                      </c:pt>
                      <c:pt idx="292">
                        <c:v>2.21577132</c:v>
                      </c:pt>
                      <c:pt idx="293">
                        <c:v>2.2363948800000002</c:v>
                      </c:pt>
                      <c:pt idx="294">
                        <c:v>2.21981648</c:v>
                      </c:pt>
                      <c:pt idx="295">
                        <c:v>2.20896128</c:v>
                      </c:pt>
                      <c:pt idx="296">
                        <c:v>2.2257407999999996</c:v>
                      </c:pt>
                      <c:pt idx="297">
                        <c:v>2.22727232</c:v>
                      </c:pt>
                      <c:pt idx="298">
                        <c:v>2.2011812800000001</c:v>
                      </c:pt>
                      <c:pt idx="299">
                        <c:v>2.2217392300000003</c:v>
                      </c:pt>
                      <c:pt idx="300">
                        <c:v>2.2413846400000002</c:v>
                      </c:pt>
                      <c:pt idx="301">
                        <c:v>2.2219679999999999</c:v>
                      </c:pt>
                      <c:pt idx="302">
                        <c:v>2.2035095999999998</c:v>
                      </c:pt>
                      <c:pt idx="303">
                        <c:v>2.2326412800000002</c:v>
                      </c:pt>
                      <c:pt idx="304">
                        <c:v>2.2351204800000004</c:v>
                      </c:pt>
                      <c:pt idx="305">
                        <c:v>2.2062038399999997</c:v>
                      </c:pt>
                      <c:pt idx="306">
                        <c:v>2.2238822200000001</c:v>
                      </c:pt>
                      <c:pt idx="307">
                        <c:v>2.2454054400000003</c:v>
                      </c:pt>
                      <c:pt idx="308">
                        <c:v>2.2336171199999999</c:v>
                      </c:pt>
                      <c:pt idx="309">
                        <c:v>2.2151776000000001</c:v>
                      </c:pt>
                      <c:pt idx="310">
                        <c:v>2.2480744000000001</c:v>
                      </c:pt>
                      <c:pt idx="311">
                        <c:v>2.2476960000000004</c:v>
                      </c:pt>
                      <c:pt idx="312">
                        <c:v>2.2207108799999999</c:v>
                      </c:pt>
                      <c:pt idx="313">
                        <c:v>2.2317379200000005</c:v>
                      </c:pt>
                      <c:pt idx="314">
                        <c:v>2.25226032</c:v>
                      </c:pt>
                      <c:pt idx="315">
                        <c:v>2.24048384</c:v>
                      </c:pt>
                      <c:pt idx="316">
                        <c:v>2.22493623</c:v>
                      </c:pt>
                      <c:pt idx="317">
                        <c:v>2.25397056</c:v>
                      </c:pt>
                      <c:pt idx="318">
                        <c:v>2.2497936000000003</c:v>
                      </c:pt>
                      <c:pt idx="319">
                        <c:v>2.2323302399999996</c:v>
                      </c:pt>
                      <c:pt idx="320">
                        <c:v>2.2376476800000002</c:v>
                      </c:pt>
                      <c:pt idx="321">
                        <c:v>2.2496047999999997</c:v>
                      </c:pt>
                      <c:pt idx="322">
                        <c:v>2.2454308800000002</c:v>
                      </c:pt>
                      <c:pt idx="323">
                        <c:v>2.2280030100000001</c:v>
                      </c:pt>
                      <c:pt idx="324">
                        <c:v>2.2541566399999997</c:v>
                      </c:pt>
                      <c:pt idx="325">
                        <c:v>2.2452428799999997</c:v>
                      </c:pt>
                      <c:pt idx="326">
                        <c:v>2.2344595700000003</c:v>
                      </c:pt>
                      <c:pt idx="327">
                        <c:v>2.2425894400000002</c:v>
                      </c:pt>
                      <c:pt idx="328">
                        <c:v>2.24792068</c:v>
                      </c:pt>
                      <c:pt idx="329">
                        <c:v>2.2408848000000003</c:v>
                      </c:pt>
                      <c:pt idx="330">
                        <c:v>2.2367405700000003</c:v>
                      </c:pt>
                      <c:pt idx="331">
                        <c:v>2.2562304000000002</c:v>
                      </c:pt>
                      <c:pt idx="332">
                        <c:v>2.2425907199999999</c:v>
                      </c:pt>
                      <c:pt idx="333">
                        <c:v>2.2365305599999998</c:v>
                      </c:pt>
                      <c:pt idx="334">
                        <c:v>2.2446731199999999</c:v>
                      </c:pt>
                      <c:pt idx="335">
                        <c:v>2.2490265599999999</c:v>
                      </c:pt>
                      <c:pt idx="336">
                        <c:v>2.2344504000000001</c:v>
                      </c:pt>
                      <c:pt idx="337">
                        <c:v>2.2397737499999999</c:v>
                      </c:pt>
                      <c:pt idx="338">
                        <c:v>2.2582929599999999</c:v>
                      </c:pt>
                      <c:pt idx="339">
                        <c:v>2.2408844800000001</c:v>
                      </c:pt>
                      <c:pt idx="340">
                        <c:v>2.2357766400000001</c:v>
                      </c:pt>
                      <c:pt idx="341">
                        <c:v>2.2514735999999997</c:v>
                      </c:pt>
                      <c:pt idx="342">
                        <c:v>2.25111645</c:v>
                      </c:pt>
                      <c:pt idx="343">
                        <c:v>2.2280249600000004</c:v>
                      </c:pt>
                      <c:pt idx="344">
                        <c:v>2.2418483600000001</c:v>
                      </c:pt>
                      <c:pt idx="345">
                        <c:v>2.2660380600000001</c:v>
                      </c:pt>
                      <c:pt idx="346">
                        <c:v>2.2514583999999997</c:v>
                      </c:pt>
                      <c:pt idx="347">
                        <c:v>2.2387968000000003</c:v>
                      </c:pt>
                      <c:pt idx="348">
                        <c:v>2.2591961599999997</c:v>
                      </c:pt>
                      <c:pt idx="349">
                        <c:v>2.2560043699999999</c:v>
                      </c:pt>
                      <c:pt idx="350">
                        <c:v>2.23107371</c:v>
                      </c:pt>
                      <c:pt idx="351">
                        <c:v>2.2495758299999999</c:v>
                      </c:pt>
                      <c:pt idx="352">
                        <c:v>2.2727667199999999</c:v>
                      </c:pt>
                      <c:pt idx="353">
                        <c:v>2.2553952000000002</c:v>
                      </c:pt>
                      <c:pt idx="354">
                        <c:v>2.2427470399999998</c:v>
                      </c:pt>
                      <c:pt idx="355">
                        <c:v>2.2678374399999996</c:v>
                      </c:pt>
                      <c:pt idx="356">
                        <c:v>2.27030647</c:v>
                      </c:pt>
                      <c:pt idx="357">
                        <c:v>2.2434921600000002</c:v>
                      </c:pt>
                      <c:pt idx="358">
                        <c:v>2.25822155</c:v>
                      </c:pt>
                      <c:pt idx="359">
                        <c:v>2.2785542399999996</c:v>
                      </c:pt>
                      <c:pt idx="360">
                        <c:v>2.2659142399999999</c:v>
                      </c:pt>
                      <c:pt idx="361">
                        <c:v>2.2457392</c:v>
                      </c:pt>
                      <c:pt idx="362">
                        <c:v>2.27645184</c:v>
                      </c:pt>
                      <c:pt idx="363">
                        <c:v>2.2770073599999998</c:v>
                      </c:pt>
                      <c:pt idx="364">
                        <c:v>2.2511888</c:v>
                      </c:pt>
                      <c:pt idx="365">
                        <c:v>2.2639910400000001</c:v>
                      </c:pt>
                      <c:pt idx="366">
                        <c:v>2.2796135999999998</c:v>
                      </c:pt>
                      <c:pt idx="367">
                        <c:v>2.2716947200000002</c:v>
                      </c:pt>
                      <c:pt idx="368">
                        <c:v>2.2562481599999997</c:v>
                      </c:pt>
                      <c:pt idx="369">
                        <c:v>2.2850393599999999</c:v>
                      </c:pt>
                      <c:pt idx="370">
                        <c:v>2.2799460800000002</c:v>
                      </c:pt>
                      <c:pt idx="371">
                        <c:v>2.2626239999999997</c:v>
                      </c:pt>
                      <c:pt idx="372">
                        <c:v>2.2650851999999997</c:v>
                      </c:pt>
                      <c:pt idx="373">
                        <c:v>2.2769020799999997</c:v>
                      </c:pt>
                      <c:pt idx="374">
                        <c:v>2.2746340800000002</c:v>
                      </c:pt>
                      <c:pt idx="375">
                        <c:v>2.2629891899999999</c:v>
                      </c:pt>
                      <c:pt idx="376">
                        <c:v>2.2870199999999996</c:v>
                      </c:pt>
                      <c:pt idx="377">
                        <c:v>2.2781963999999997</c:v>
                      </c:pt>
                      <c:pt idx="378">
                        <c:v>2.2721462400000001</c:v>
                      </c:pt>
                      <c:pt idx="379">
                        <c:v>2.2792755200000001</c:v>
                      </c:pt>
                      <c:pt idx="380">
                        <c:v>2.2835841600000002</c:v>
                      </c:pt>
                      <c:pt idx="381">
                        <c:v>2.2756816</c:v>
                      </c:pt>
                      <c:pt idx="382">
                        <c:v>2.2752939200000002</c:v>
                      </c:pt>
                      <c:pt idx="383">
                        <c:v>2.2965004800000002</c:v>
                      </c:pt>
                      <c:pt idx="384">
                        <c:v>2.28299136</c:v>
                      </c:pt>
                      <c:pt idx="385">
                        <c:v>2.2788236799999999</c:v>
                      </c:pt>
                      <c:pt idx="386">
                        <c:v>2.2878192000000004</c:v>
                      </c:pt>
                      <c:pt idx="387">
                        <c:v>2.29118208</c:v>
                      </c:pt>
                      <c:pt idx="388">
                        <c:v>2.2692155199999999</c:v>
                      </c:pt>
                      <c:pt idx="389">
                        <c:v>2.2791699000000003</c:v>
                      </c:pt>
                      <c:pt idx="390">
                        <c:v>2.29844976</c:v>
                      </c:pt>
                      <c:pt idx="391">
                        <c:v>2.28120513</c:v>
                      </c:pt>
                      <c:pt idx="392">
                        <c:v>2.2770417599999999</c:v>
                      </c:pt>
                      <c:pt idx="393">
                        <c:v>2.2944614400000001</c:v>
                      </c:pt>
                      <c:pt idx="394">
                        <c:v>2.2921955199999999</c:v>
                      </c:pt>
                      <c:pt idx="395">
                        <c:v>2.26463232</c:v>
                      </c:pt>
                      <c:pt idx="396">
                        <c:v>2.27738511</c:v>
                      </c:pt>
                      <c:pt idx="397">
                        <c:v>2.2985391000000002</c:v>
                      </c:pt>
                      <c:pt idx="398">
                        <c:v>2.28597209</c:v>
                      </c:pt>
                      <c:pt idx="399">
                        <c:v>2.2715365800000002</c:v>
                      </c:pt>
                      <c:pt idx="400">
                        <c:v>2.2954643199999998</c:v>
                      </c:pt>
                      <c:pt idx="401">
                        <c:v>2.2969685400000004</c:v>
                      </c:pt>
                      <c:pt idx="402">
                        <c:v>2.2684761600000001</c:v>
                      </c:pt>
                      <c:pt idx="403">
                        <c:v>2.2886977400000004</c:v>
                      </c:pt>
                      <c:pt idx="404">
                        <c:v>2.3079525099999998</c:v>
                      </c:pt>
                      <c:pt idx="405">
                        <c:v>2.2944626100000001</c:v>
                      </c:pt>
                      <c:pt idx="406">
                        <c:v>2.2772363499999999</c:v>
                      </c:pt>
                      <c:pt idx="407">
                        <c:v>2.30206848</c:v>
                      </c:pt>
                      <c:pt idx="408">
                        <c:v>2.3035689599999998</c:v>
                      </c:pt>
                      <c:pt idx="409">
                        <c:v>2.2769779199999998</c:v>
                      </c:pt>
                      <c:pt idx="410">
                        <c:v>2.2896965000000002</c:v>
                      </c:pt>
                      <c:pt idx="411">
                        <c:v>2.3107712</c:v>
                      </c:pt>
                      <c:pt idx="412">
                        <c:v>2.2982550000000002</c:v>
                      </c:pt>
                      <c:pt idx="413">
                        <c:v>2.2810477800000002</c:v>
                      </c:pt>
                      <c:pt idx="414">
                        <c:v>2.30865024</c:v>
                      </c:pt>
                      <c:pt idx="415">
                        <c:v>2.3073209600000002</c:v>
                      </c:pt>
                      <c:pt idx="416">
                        <c:v>2.2882536</c:v>
                      </c:pt>
                      <c:pt idx="417">
                        <c:v>2.2971958400000001</c:v>
                      </c:pt>
                      <c:pt idx="418">
                        <c:v>2.30800144</c:v>
                      </c:pt>
                      <c:pt idx="419">
                        <c:v>2.3020317100000001</c:v>
                      </c:pt>
                      <c:pt idx="420">
                        <c:v>2.2839105599999998</c:v>
                      </c:pt>
                      <c:pt idx="421">
                        <c:v>2.3124112000000001</c:v>
                      </c:pt>
                      <c:pt idx="422">
                        <c:v>2.3101492800000001</c:v>
                      </c:pt>
                      <c:pt idx="423">
                        <c:v>2.2939007999999999</c:v>
                      </c:pt>
                      <c:pt idx="424">
                        <c:v>2.2991257800000002</c:v>
                      </c:pt>
                      <c:pt idx="425">
                        <c:v>2.3098924800000002</c:v>
                      </c:pt>
                      <c:pt idx="426">
                        <c:v>2.3067247499999999</c:v>
                      </c:pt>
                      <c:pt idx="427">
                        <c:v>2.2960537599999999</c:v>
                      </c:pt>
                      <c:pt idx="428">
                        <c:v>2.3198832000000005</c:v>
                      </c:pt>
                      <c:pt idx="429">
                        <c:v>2.3073750399999997</c:v>
                      </c:pt>
                      <c:pt idx="430">
                        <c:v>2.3032532799999998</c:v>
                      </c:pt>
                      <c:pt idx="431">
                        <c:v>2.3093759999999999</c:v>
                      </c:pt>
                      <c:pt idx="432">
                        <c:v>2.3136343999999998</c:v>
                      </c:pt>
                      <c:pt idx="433">
                        <c:v>2.3048588800000003</c:v>
                      </c:pt>
                      <c:pt idx="434">
                        <c:v>2.3072548799999999</c:v>
                      </c:pt>
                      <c:pt idx="435">
                        <c:v>2.3245388800000004</c:v>
                      </c:pt>
                      <c:pt idx="436">
                        <c:v>2.3092528000000003</c:v>
                      </c:pt>
                      <c:pt idx="437">
                        <c:v>2.3032494799999998</c:v>
                      </c:pt>
                      <c:pt idx="438">
                        <c:v>2.3177593600000002</c:v>
                      </c:pt>
                      <c:pt idx="439">
                        <c:v>2.3201504000000002</c:v>
                      </c:pt>
                      <c:pt idx="440">
                        <c:v>2.3002262400000002</c:v>
                      </c:pt>
                      <c:pt idx="441">
                        <c:v>2.3128199199999999</c:v>
                      </c:pt>
                      <c:pt idx="442">
                        <c:v>2.3291515799999996</c:v>
                      </c:pt>
                      <c:pt idx="443">
                        <c:v>2.31204864</c:v>
                      </c:pt>
                      <c:pt idx="444">
                        <c:v>2.3032636900000001</c:v>
                      </c:pt>
                      <c:pt idx="445">
                        <c:v>2.3261158399999999</c:v>
                      </c:pt>
                      <c:pt idx="446">
                        <c:v>2.3285016000000001</c:v>
                      </c:pt>
                      <c:pt idx="447">
                        <c:v>2.3020985600000001</c:v>
                      </c:pt>
                      <c:pt idx="448">
                        <c:v>2.3156291200000001</c:v>
                      </c:pt>
                      <c:pt idx="449">
                        <c:v>2.3374845799999999</c:v>
                      </c:pt>
                      <c:pt idx="450">
                        <c:v>2.3222563199999997</c:v>
                      </c:pt>
                      <c:pt idx="451">
                        <c:v>2.3060551499999997</c:v>
                      </c:pt>
                      <c:pt idx="452">
                        <c:v>2.3316619199999997</c:v>
                      </c:pt>
                      <c:pt idx="453">
                        <c:v>2.3312347099999999</c:v>
                      </c:pt>
                      <c:pt idx="454">
                        <c:v>2.3058147200000003</c:v>
                      </c:pt>
                      <c:pt idx="455">
                        <c:v>2.3220844</c:v>
                      </c:pt>
                      <c:pt idx="456">
                        <c:v>2.3383731799999996</c:v>
                      </c:pt>
                      <c:pt idx="457">
                        <c:v>2.3277974399999999</c:v>
                      </c:pt>
                      <c:pt idx="458">
                        <c:v>2.3116137800000001</c:v>
                      </c:pt>
                      <c:pt idx="459">
                        <c:v>2.3362611200000001</c:v>
                      </c:pt>
                      <c:pt idx="460">
                        <c:v>2.3340046400000003</c:v>
                      </c:pt>
                      <c:pt idx="461">
                        <c:v>2.3076623999999999</c:v>
                      </c:pt>
                      <c:pt idx="462">
                        <c:v>2.3193049599999997</c:v>
                      </c:pt>
                      <c:pt idx="463">
                        <c:v>2.3429570999999996</c:v>
                      </c:pt>
                      <c:pt idx="464">
                        <c:v>2.3314665599999995</c:v>
                      </c:pt>
                      <c:pt idx="465">
                        <c:v>2.3153257599999999</c:v>
                      </c:pt>
                      <c:pt idx="466">
                        <c:v>2.3445448</c:v>
                      </c:pt>
                      <c:pt idx="467">
                        <c:v>2.3367360000000001</c:v>
                      </c:pt>
                      <c:pt idx="468">
                        <c:v>2.3206022399999999</c:v>
                      </c:pt>
                      <c:pt idx="469">
                        <c:v>2.3276019199999998</c:v>
                      </c:pt>
                      <c:pt idx="470">
                        <c:v>2.3410484500000002</c:v>
                      </c:pt>
                      <c:pt idx="471">
                        <c:v>2.3369696000000002</c:v>
                      </c:pt>
                      <c:pt idx="472">
                        <c:v>2.3198966699999999</c:v>
                      </c:pt>
                      <c:pt idx="473">
                        <c:v>2.3435568</c:v>
                      </c:pt>
                      <c:pt idx="474">
                        <c:v>2.3394286100000001</c:v>
                      </c:pt>
                      <c:pt idx="475">
                        <c:v>2.3288831999999999</c:v>
                      </c:pt>
                      <c:pt idx="476">
                        <c:v>2.3358720000000002</c:v>
                      </c:pt>
                      <c:pt idx="477">
                        <c:v>2.3409852199999999</c:v>
                      </c:pt>
                      <c:pt idx="478">
                        <c:v>2.3350377600000001</c:v>
                      </c:pt>
                      <c:pt idx="479">
                        <c:v>2.3290922200000002</c:v>
                      </c:pt>
                      <c:pt idx="480">
                        <c:v>2.3499512</c:v>
                      </c:pt>
                      <c:pt idx="481">
                        <c:v>2.33751708</c:v>
                      </c:pt>
                      <c:pt idx="482">
                        <c:v>2.3325220799999999</c:v>
                      </c:pt>
                      <c:pt idx="483">
                        <c:v>2.3403983199999998</c:v>
                      </c:pt>
                      <c:pt idx="484">
                        <c:v>2.3427606900000004</c:v>
                      </c:pt>
                      <c:pt idx="485">
                        <c:v>2.3303612999999999</c:v>
                      </c:pt>
                      <c:pt idx="486">
                        <c:v>2.3336467000000001</c:v>
                      </c:pt>
                      <c:pt idx="487">
                        <c:v>2.3544787199999999</c:v>
                      </c:pt>
                      <c:pt idx="488">
                        <c:v>2.33744745</c:v>
                      </c:pt>
                      <c:pt idx="489">
                        <c:v>2.33153568</c:v>
                      </c:pt>
                      <c:pt idx="490">
                        <c:v>2.3430884999999999</c:v>
                      </c:pt>
                      <c:pt idx="491">
                        <c:v>2.3436033700000003</c:v>
                      </c:pt>
                      <c:pt idx="492">
                        <c:v>2.3238716799999999</c:v>
                      </c:pt>
                      <c:pt idx="493">
                        <c:v>2.3400258000000003</c:v>
                      </c:pt>
                      <c:pt idx="494">
                        <c:v>2.3571460800000001</c:v>
                      </c:pt>
                      <c:pt idx="495">
                        <c:v>2.3428967999999997</c:v>
                      </c:pt>
                      <c:pt idx="496">
                        <c:v>2.3333072000000001</c:v>
                      </c:pt>
                      <c:pt idx="497">
                        <c:v>2.3549715400000002</c:v>
                      </c:pt>
                      <c:pt idx="498">
                        <c:v>2.35732367</c:v>
                      </c:pt>
                      <c:pt idx="499">
                        <c:v>2.33298585</c:v>
                      </c:pt>
                      <c:pt idx="500">
                        <c:v>2.3472771400000001</c:v>
                      </c:pt>
                      <c:pt idx="501">
                        <c:v>2.3680542599999996</c:v>
                      </c:pt>
                      <c:pt idx="502">
                        <c:v>2.3538449700000004</c:v>
                      </c:pt>
                      <c:pt idx="503">
                        <c:v>2.3368560600000001</c:v>
                      </c:pt>
                      <c:pt idx="504">
                        <c:v>2.3640345000000003</c:v>
                      </c:pt>
                      <c:pt idx="505">
                        <c:v>2.3627037999999998</c:v>
                      </c:pt>
                      <c:pt idx="506">
                        <c:v>2.3365809799999999</c:v>
                      </c:pt>
                      <c:pt idx="507">
                        <c:v>2.3490151199999998</c:v>
                      </c:pt>
                      <c:pt idx="508">
                        <c:v>2.3660902500000001</c:v>
                      </c:pt>
                      <c:pt idx="509">
                        <c:v>2.3546281000000002</c:v>
                      </c:pt>
                      <c:pt idx="510">
                        <c:v>2.3413584599999999</c:v>
                      </c:pt>
                      <c:pt idx="511">
                        <c:v>2.3685020200000002</c:v>
                      </c:pt>
                      <c:pt idx="512">
                        <c:v>2.3653347200000003</c:v>
                      </c:pt>
                      <c:pt idx="513">
                        <c:v>2.3401604299999996</c:v>
                      </c:pt>
                      <c:pt idx="514">
                        <c:v>2.3480137800000001</c:v>
                      </c:pt>
                      <c:pt idx="515">
                        <c:v>2.3677950000000001</c:v>
                      </c:pt>
                      <c:pt idx="516">
                        <c:v>2.36004148</c:v>
                      </c:pt>
                      <c:pt idx="517">
                        <c:v>2.3449255199999999</c:v>
                      </c:pt>
                      <c:pt idx="518">
                        <c:v>2.3711429499999999</c:v>
                      </c:pt>
                      <c:pt idx="519">
                        <c:v>2.3661180000000002</c:v>
                      </c:pt>
                      <c:pt idx="520">
                        <c:v>2.3510598000000003</c:v>
                      </c:pt>
                      <c:pt idx="521">
                        <c:v>2.3552335100000001</c:v>
                      </c:pt>
                      <c:pt idx="522">
                        <c:v>2.3658220299999999</c:v>
                      </c:pt>
                      <c:pt idx="523">
                        <c:v>2.3608267199999999</c:v>
                      </c:pt>
                      <c:pt idx="524">
                        <c:v>2.3484769000000001</c:v>
                      </c:pt>
                      <c:pt idx="525">
                        <c:v>2.3709962</c:v>
                      </c:pt>
                      <c:pt idx="526">
                        <c:v>2.3623124200000003</c:v>
                      </c:pt>
                      <c:pt idx="527">
                        <c:v>2.3527672700000002</c:v>
                      </c:pt>
                      <c:pt idx="528">
                        <c:v>2.3569345799999999</c:v>
                      </c:pt>
                      <c:pt idx="529">
                        <c:v>2.36384682</c:v>
                      </c:pt>
                      <c:pt idx="530">
                        <c:v>2.3560851600000001</c:v>
                      </c:pt>
                      <c:pt idx="531">
                        <c:v>2.3529277800000004</c:v>
                      </c:pt>
                      <c:pt idx="532">
                        <c:v>2.3699276999999999</c:v>
                      </c:pt>
                      <c:pt idx="533">
                        <c:v>2.3594239400000001</c:v>
                      </c:pt>
                      <c:pt idx="534">
                        <c:v>2.3572076700000002</c:v>
                      </c:pt>
                      <c:pt idx="535">
                        <c:v>2.3668553999999999</c:v>
                      </c:pt>
                      <c:pt idx="536">
                        <c:v>2.3682441999999999</c:v>
                      </c:pt>
                      <c:pt idx="537">
                        <c:v>2.3513995599999999</c:v>
                      </c:pt>
                      <c:pt idx="538">
                        <c:v>2.3592146699999996</c:v>
                      </c:pt>
                      <c:pt idx="539">
                        <c:v>2.3816494599999998</c:v>
                      </c:pt>
                      <c:pt idx="540">
                        <c:v>2.36569875</c:v>
                      </c:pt>
                      <c:pt idx="541">
                        <c:v>2.3607165600000002</c:v>
                      </c:pt>
                      <c:pt idx="542">
                        <c:v>2.3776582900000003</c:v>
                      </c:pt>
                      <c:pt idx="543">
                        <c:v>2.3790423000000001</c:v>
                      </c:pt>
                      <c:pt idx="544">
                        <c:v>2.3539975799999997</c:v>
                      </c:pt>
                      <c:pt idx="545">
                        <c:v>2.36816636</c:v>
                      </c:pt>
                      <c:pt idx="546">
                        <c:v>2.3878586400000001</c:v>
                      </c:pt>
                      <c:pt idx="547">
                        <c:v>2.3719253700000005</c:v>
                      </c:pt>
                      <c:pt idx="548">
                        <c:v>2.3596474199999999</c:v>
                      </c:pt>
                      <c:pt idx="549">
                        <c:v>2.3793044800000001</c:v>
                      </c:pt>
                      <c:pt idx="550">
                        <c:v>2.3825096800000001</c:v>
                      </c:pt>
                      <c:pt idx="551">
                        <c:v>2.3547581799999997</c:v>
                      </c:pt>
                      <c:pt idx="552">
                        <c:v>2.3725556399999999</c:v>
                      </c:pt>
                      <c:pt idx="553">
                        <c:v>2.3931337500000001</c:v>
                      </c:pt>
                      <c:pt idx="554">
                        <c:v>2.37721808</c:v>
                      </c:pt>
                      <c:pt idx="555">
                        <c:v>2.3622192000000002</c:v>
                      </c:pt>
                      <c:pt idx="556">
                        <c:v>2.3909363200000002</c:v>
                      </c:pt>
                      <c:pt idx="557">
                        <c:v>2.3923385199999996</c:v>
                      </c:pt>
                      <c:pt idx="558">
                        <c:v>2.3664402599999996</c:v>
                      </c:pt>
                      <c:pt idx="559">
                        <c:v>2.3805698</c:v>
                      </c:pt>
                      <c:pt idx="560">
                        <c:v>2.3947464999999997</c:v>
                      </c:pt>
                      <c:pt idx="561">
                        <c:v>2.3797594599999998</c:v>
                      </c:pt>
                      <c:pt idx="562">
                        <c:v>2.3611366199999999</c:v>
                      </c:pt>
                      <c:pt idx="563">
                        <c:v>2.3916376800000001</c:v>
                      </c:pt>
                      <c:pt idx="564">
                        <c:v>2.3903072999999999</c:v>
                      </c:pt>
                      <c:pt idx="565">
                        <c:v>2.3662597500000002</c:v>
                      </c:pt>
                      <c:pt idx="566">
                        <c:v>2.3740038000000001</c:v>
                      </c:pt>
                      <c:pt idx="567">
                        <c:v>2.3926840199999999</c:v>
                      </c:pt>
                      <c:pt idx="568">
                        <c:v>2.3849889800000001</c:v>
                      </c:pt>
                      <c:pt idx="569">
                        <c:v>2.3709588799999999</c:v>
                      </c:pt>
                      <c:pt idx="570">
                        <c:v>2.3950568999999997</c:v>
                      </c:pt>
                      <c:pt idx="571">
                        <c:v>2.3919089600000003</c:v>
                      </c:pt>
                      <c:pt idx="572">
                        <c:v>2.3814930199999997</c:v>
                      </c:pt>
                      <c:pt idx="573">
                        <c:v>2.38561596</c:v>
                      </c:pt>
                      <c:pt idx="574">
                        <c:v>2.3924621999999998</c:v>
                      </c:pt>
                      <c:pt idx="575">
                        <c:v>2.3884081999999998</c:v>
                      </c:pt>
                      <c:pt idx="576">
                        <c:v>2.37802581</c:v>
                      </c:pt>
                      <c:pt idx="577">
                        <c:v>2.4011838999999999</c:v>
                      </c:pt>
                      <c:pt idx="578">
                        <c:v>2.3916841</c:v>
                      </c:pt>
                      <c:pt idx="579">
                        <c:v>2.3821875000000001</c:v>
                      </c:pt>
                      <c:pt idx="580">
                        <c:v>2.3890262200000003</c:v>
                      </c:pt>
                      <c:pt idx="581">
                        <c:v>2.3940480199999996</c:v>
                      </c:pt>
                      <c:pt idx="582">
                        <c:v>2.3845555799999998</c:v>
                      </c:pt>
                      <c:pt idx="583">
                        <c:v>2.3832280800000003</c:v>
                      </c:pt>
                      <c:pt idx="584">
                        <c:v>2.3991282000000003</c:v>
                      </c:pt>
                      <c:pt idx="585">
                        <c:v>2.3842002</c:v>
                      </c:pt>
                      <c:pt idx="586">
                        <c:v>2.3837793999999999</c:v>
                      </c:pt>
                      <c:pt idx="587">
                        <c:v>2.3933270200000001</c:v>
                      </c:pt>
                      <c:pt idx="588">
                        <c:v>2.3983672899999995</c:v>
                      </c:pt>
                      <c:pt idx="589">
                        <c:v>2.3752697999999999</c:v>
                      </c:pt>
                      <c:pt idx="590">
                        <c:v>2.38846275</c:v>
                      </c:pt>
                      <c:pt idx="591">
                        <c:v>2.4061260600000001</c:v>
                      </c:pt>
                      <c:pt idx="592">
                        <c:v>2.3903088000000001</c:v>
                      </c:pt>
                      <c:pt idx="593">
                        <c:v>2.3835495799999999</c:v>
                      </c:pt>
                      <c:pt idx="594">
                        <c:v>2.3994200999999999</c:v>
                      </c:pt>
                      <c:pt idx="595">
                        <c:v>2.3972125499999999</c:v>
                      </c:pt>
                      <c:pt idx="596">
                        <c:v>2.3714283800000002</c:v>
                      </c:pt>
                      <c:pt idx="597">
                        <c:v>2.3900060399999998</c:v>
                      </c:pt>
                      <c:pt idx="598">
                        <c:v>2.4067680600000001</c:v>
                      </c:pt>
                      <c:pt idx="599">
                        <c:v>2.3936820999999999</c:v>
                      </c:pt>
                      <c:pt idx="600">
                        <c:v>2.37607992</c:v>
                      </c:pt>
                      <c:pt idx="601">
                        <c:v>2.4000668999999997</c:v>
                      </c:pt>
                      <c:pt idx="602">
                        <c:v>2.4005724800000001</c:v>
                      </c:pt>
                      <c:pt idx="603">
                        <c:v>2.3712300800000001</c:v>
                      </c:pt>
                      <c:pt idx="604">
                        <c:v>2.3906874600000001</c:v>
                      </c:pt>
                      <c:pt idx="605">
                        <c:v>2.4119177999999999</c:v>
                      </c:pt>
                      <c:pt idx="606">
                        <c:v>2.3943301799999999</c:v>
                      </c:pt>
                      <c:pt idx="607">
                        <c:v>2.3758719299999997</c:v>
                      </c:pt>
                      <c:pt idx="608">
                        <c:v>2.3998284600000002</c:v>
                      </c:pt>
                      <c:pt idx="609">
                        <c:v>2.40211131</c:v>
                      </c:pt>
                      <c:pt idx="610">
                        <c:v>2.3818294499999997</c:v>
                      </c:pt>
                      <c:pt idx="611">
                        <c:v>2.3931382800000001</c:v>
                      </c:pt>
                      <c:pt idx="612">
                        <c:v>2.4107585600000001</c:v>
                      </c:pt>
                      <c:pt idx="613">
                        <c:v>2.4003816599999999</c:v>
                      </c:pt>
                      <c:pt idx="614">
                        <c:v>2.3819443100000002</c:v>
                      </c:pt>
                      <c:pt idx="615">
                        <c:v>2.4121544999999998</c:v>
                      </c:pt>
                      <c:pt idx="616">
                        <c:v>2.4081468899999998</c:v>
                      </c:pt>
                      <c:pt idx="617">
                        <c:v>2.3887894999999997</c:v>
                      </c:pt>
                      <c:pt idx="618">
                        <c:v>2.3982794699999999</c:v>
                      </c:pt>
                      <c:pt idx="619">
                        <c:v>2.4086403000000001</c:v>
                      </c:pt>
                      <c:pt idx="620">
                        <c:v>2.40370792</c:v>
                      </c:pt>
                      <c:pt idx="621">
                        <c:v>2.3870934999999998</c:v>
                      </c:pt>
                      <c:pt idx="622">
                        <c:v>2.4100591200000001</c:v>
                      </c:pt>
                      <c:pt idx="623">
                        <c:v>2.4060558400000001</c:v>
                      </c:pt>
                      <c:pt idx="624">
                        <c:v>2.3965985999999999</c:v>
                      </c:pt>
                      <c:pt idx="625">
                        <c:v>2.4007000499999998</c:v>
                      </c:pt>
                      <c:pt idx="626">
                        <c:v>2.4074732500000002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6"/>
                <c:order val="6"/>
                <c:tx>
                  <c:v>171.8 C - Test 1</c:v>
                </c:tx>
                <c:spPr>
                  <a:ln w="19050" cap="rnd">
                    <a:solidFill>
                      <a:schemeClr val="accent1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CHS_15Nov2015!$AH$27:$AH$654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</c:v>
                      </c:pt>
                      <c:pt idx="1">
                        <c:v>9.0004050243050904E-3</c:v>
                      </c:pt>
                      <c:pt idx="2">
                        <c:v>2.5003125520928253E-2</c:v>
                      </c:pt>
                      <c:pt idx="3">
                        <c:v>4.2008822470375781E-2</c:v>
                      </c:pt>
                      <c:pt idx="4">
                        <c:v>5.8016826506566262E-2</c:v>
                      </c:pt>
                      <c:pt idx="5">
                        <c:v>7.3026657974337883E-2</c:v>
                      </c:pt>
                      <c:pt idx="6">
                        <c:v>8.9039628514658034E-2</c:v>
                      </c:pt>
                      <c:pt idx="7">
                        <c:v>0.10505516361791274</c:v>
                      </c:pt>
                      <c:pt idx="8">
                        <c:v>0.12007205765188771</c:v>
                      </c:pt>
                      <c:pt idx="9">
                        <c:v>0.13709393079993037</c:v>
                      </c:pt>
                      <c:pt idx="10">
                        <c:v>0.15311716452306637</c:v>
                      </c:pt>
                      <c:pt idx="11">
                        <c:v>0.16814127825381806</c:v>
                      </c:pt>
                      <c:pt idx="12">
                        <c:v>0.18416948793710824</c:v>
                      </c:pt>
                      <c:pt idx="13">
                        <c:v>0.20020026706730792</c:v>
                      </c:pt>
                      <c:pt idx="14">
                        <c:v>0.21623361646834274</c:v>
                      </c:pt>
                      <c:pt idx="15">
                        <c:v>0.23126721659287056</c:v>
                      </c:pt>
                      <c:pt idx="16">
                        <c:v>0.24730554823979758</c:v>
                      </c:pt>
                      <c:pt idx="17">
                        <c:v>0.26334645258017852</c:v>
                      </c:pt>
                      <c:pt idx="18">
                        <c:v>0.28039273327342595</c:v>
                      </c:pt>
                      <c:pt idx="19">
                        <c:v>0.29543598264365112</c:v>
                      </c:pt>
                      <c:pt idx="20">
                        <c:v>0.31148461001893313</c:v>
                      </c:pt>
                      <c:pt idx="21">
                        <c:v>0.32753581339205046</c:v>
                      </c:pt>
                      <c:pt idx="22">
                        <c:v>0.34459304042998079</c:v>
                      </c:pt>
                      <c:pt idx="23">
                        <c:v>0.35964595144050493</c:v>
                      </c:pt>
                      <c:pt idx="24">
                        <c:v>0.37570488777122879</c:v>
                      </c:pt>
                      <c:pt idx="25">
                        <c:v>0.39176640341051738</c:v>
                      </c:pt>
                      <c:pt idx="26">
                        <c:v>0.40682641759539295</c:v>
                      </c:pt>
                      <c:pt idx="27">
                        <c:v>0.42389717592997334</c:v>
                      </c:pt>
                      <c:pt idx="28">
                        <c:v>0.4399664344687097</c:v>
                      </c:pt>
                      <c:pt idx="29">
                        <c:v>0.45503370988180536</c:v>
                      </c:pt>
                      <c:pt idx="30">
                        <c:v>0.47110797301192231</c:v>
                      </c:pt>
                      <c:pt idx="31">
                        <c:v>0.48818970916073101</c:v>
                      </c:pt>
                      <c:pt idx="32">
                        <c:v>0.5042693031856218</c:v>
                      </c:pt>
                      <c:pt idx="33">
                        <c:v>0.5193462711354182</c:v>
                      </c:pt>
                      <c:pt idx="34">
                        <c:v>0.53643624991506966</c:v>
                      </c:pt>
                      <c:pt idx="35">
                        <c:v>0.55252360428380387</c:v>
                      </c:pt>
                      <c:pt idx="36">
                        <c:v>0.56861354709865075</c:v>
                      </c:pt>
                      <c:pt idx="37">
                        <c:v>0.58370022006329314</c:v>
                      </c:pt>
                      <c:pt idx="38">
                        <c:v>0.59979518036359836</c:v>
                      </c:pt>
                      <c:pt idx="39">
                        <c:v>0.61689891455289969</c:v>
                      </c:pt>
                      <c:pt idx="40">
                        <c:v>0.63199287448193475</c:v>
                      </c:pt>
                      <c:pt idx="41">
                        <c:v>0.64809560996891968</c:v>
                      </c:pt>
                      <c:pt idx="42">
                        <c:v>0.66420093885440878</c:v>
                      </c:pt>
                      <c:pt idx="43">
                        <c:v>0.68030886197390972</c:v>
                      </c:pt>
                      <c:pt idx="44">
                        <c:v>0.69641938016328919</c:v>
                      </c:pt>
                      <c:pt idx="45">
                        <c:v>0.71253249425886267</c:v>
                      </c:pt>
                      <c:pt idx="46">
                        <c:v>0.72864820509731643</c:v>
                      </c:pt>
                      <c:pt idx="47">
                        <c:v>0.74476651351574152</c:v>
                      </c:pt>
                      <c:pt idx="48">
                        <c:v>0.7608874203516669</c:v>
                      </c:pt>
                      <c:pt idx="49">
                        <c:v>0.77701092644298264</c:v>
                      </c:pt>
                      <c:pt idx="50">
                        <c:v>0.79313703262802804</c:v>
                      </c:pt>
                      <c:pt idx="51">
                        <c:v>0.80825761933559837</c:v>
                      </c:pt>
                      <c:pt idx="52">
                        <c:v>0.82438876558934127</c:v>
                      </c:pt>
                      <c:pt idx="53">
                        <c:v>0.84153096013472506</c:v>
                      </c:pt>
                      <c:pt idx="54">
                        <c:v>0.85766747508592422</c:v>
                      </c:pt>
                      <c:pt idx="55">
                        <c:v>0.87279782306235543</c:v>
                      </c:pt>
                      <c:pt idx="56">
                        <c:v>0.88893938459171284</c:v>
                      </c:pt>
                      <c:pt idx="57">
                        <c:v>0.90508355204178703</c:v>
                      </c:pt>
                      <c:pt idx="58">
                        <c:v>0.92123032625414469</c:v>
                      </c:pt>
                      <c:pt idx="59">
                        <c:v>0.93737970807071547</c:v>
                      </c:pt>
                      <c:pt idx="60">
                        <c:v>0.95353169833388174</c:v>
                      </c:pt>
                      <c:pt idx="61">
                        <c:v>0.96867655895438598</c:v>
                      </c:pt>
                      <c:pt idx="62">
                        <c:v>0.98483360548144061</c:v>
                      </c:pt>
                      <c:pt idx="63">
                        <c:v>1.0020033282325993</c:v>
                      </c:pt>
                      <c:pt idx="64">
                        <c:v>1.0181657607138597</c:v>
                      </c:pt>
                      <c:pt idx="65">
                        <c:v>1.0333204139791381</c:v>
                      </c:pt>
                      <c:pt idx="66">
                        <c:v>1.0494879092651579</c:v>
                      </c:pt>
                      <c:pt idx="67">
                        <c:v>1.0666687375244042</c:v>
                      </c:pt>
                      <c:pt idx="68">
                        <c:v>1.0828416257342359</c:v>
                      </c:pt>
                      <c:pt idx="69">
                        <c:v>1.0980060843163131</c:v>
                      </c:pt>
                      <c:pt idx="70">
                        <c:v>1.1141840418844533</c:v>
                      </c:pt>
                      <c:pt idx="71">
                        <c:v>1.1313759900273404</c:v>
                      </c:pt>
                      <c:pt idx="72">
                        <c:v>1.1465478109278096</c:v>
                      </c:pt>
                      <c:pt idx="73">
                        <c:v>1.1627336240979385</c:v>
                      </c:pt>
                      <c:pt idx="74">
                        <c:v>1.1789220574976469</c:v>
                      </c:pt>
                      <c:pt idx="75">
                        <c:v>1.1961251399276591</c:v>
                      </c:pt>
                      <c:pt idx="76">
                        <c:v>1.2113067883802138</c:v>
                      </c:pt>
                      <c:pt idx="77">
                        <c:v>1.2275030875612578</c:v>
                      </c:pt>
                      <c:pt idx="78">
                        <c:v>1.2437020103683207</c:v>
                      </c:pt>
                      <c:pt idx="79">
                        <c:v>1.2599035576515161</c:v>
                      </c:pt>
                      <c:pt idx="80">
                        <c:v>1.2761077302614159</c:v>
                      </c:pt>
                      <c:pt idx="81">
                        <c:v>1.2923145290489602</c:v>
                      </c:pt>
                      <c:pt idx="82">
                        <c:v>1.3085239548655481</c:v>
                      </c:pt>
                      <c:pt idx="83">
                        <c:v>1.3237226782020461</c:v>
                      </c:pt>
                      <c:pt idx="84">
                        <c:v>1.3399371963116966</c:v>
                      </c:pt>
                      <c:pt idx="85">
                        <c:v>1.3571680030094746</c:v>
                      </c:pt>
                      <c:pt idx="86">
                        <c:v>1.3733879454642333</c:v>
                      </c:pt>
                      <c:pt idx="87">
                        <c:v>1.3885965312471569</c:v>
                      </c:pt>
                      <c:pt idx="88">
                        <c:v>1.4048215726059081</c:v>
                      </c:pt>
                      <c:pt idx="89">
                        <c:v>1.4220635639972006</c:v>
                      </c:pt>
                      <c:pt idx="90">
                        <c:v>1.4382940367453418</c:v>
                      </c:pt>
                      <c:pt idx="91">
                        <c:v>1.4535124977824898</c:v>
                      </c:pt>
                      <c:pt idx="92">
                        <c:v>1.4697480760584132</c:v>
                      </c:pt>
                      <c:pt idx="93">
                        <c:v>1.4870012666728505</c:v>
                      </c:pt>
                      <c:pt idx="94">
                        <c:v>1.5022271425707729</c:v>
                      </c:pt>
                      <c:pt idx="95">
                        <c:v>1.5184706325203015</c:v>
                      </c:pt>
                      <c:pt idx="96">
                        <c:v>1.5347167614081374</c:v>
                      </c:pt>
                      <c:pt idx="97">
                        <c:v>1.5519811658036806</c:v>
                      </c:pt>
                      <c:pt idx="98">
                        <c:v>1.5672169394295554</c:v>
                      </c:pt>
                      <c:pt idx="99">
                        <c:v>1.5834709902795723</c:v>
                      </c:pt>
                      <c:pt idx="100">
                        <c:v>1.5997276835007772</c:v>
                      </c:pt>
                      <c:pt idx="101">
                        <c:v>1.6159870199524233</c:v>
                      </c:pt>
                      <c:pt idx="102">
                        <c:v>1.632249000494217</c:v>
                      </c:pt>
                      <c:pt idx="103">
                        <c:v>1.6485136259862376</c:v>
                      </c:pt>
                      <c:pt idx="104">
                        <c:v>1.6647808972890306</c:v>
                      </c:pt>
                      <c:pt idx="105">
                        <c:v>1.681050815263516</c:v>
                      </c:pt>
                      <c:pt idx="106">
                        <c:v>1.6973233807710788</c:v>
                      </c:pt>
                      <c:pt idx="107">
                        <c:v>1.7135985946734797</c:v>
                      </c:pt>
                      <c:pt idx="108">
                        <c:v>1.7288590137542119</c:v>
                      </c:pt>
                      <c:pt idx="109">
                        <c:v>1.7451393613755857</c:v>
                      </c:pt>
                      <c:pt idx="110">
                        <c:v>1.7614223599257441</c:v>
                      </c:pt>
                      <c:pt idx="111">
                        <c:v>1.7787259514820162</c:v>
                      </c:pt>
                      <c:pt idx="112">
                        <c:v>1.7939963132665575</c:v>
                      </c:pt>
                      <c:pt idx="113">
                        <c:v>1.8102872697853636</c:v>
                      </c:pt>
                      <c:pt idx="114">
                        <c:v>1.8265808806892541</c:v>
                      </c:pt>
                      <c:pt idx="115">
                        <c:v>1.8428771468433494</c:v>
                      </c:pt>
                      <c:pt idx="116">
                        <c:v>1.8591760691131929</c:v>
                      </c:pt>
                      <c:pt idx="117">
                        <c:v>1.8754776483647846</c:v>
                      </c:pt>
                      <c:pt idx="118">
                        <c:v>1.8917818854645028</c:v>
                      </c:pt>
                      <c:pt idx="119">
                        <c:v>1.9070695223823235</c:v>
                      </c:pt>
                      <c:pt idx="120">
                        <c:v>1.9243983366760893</c:v>
                      </c:pt>
                      <c:pt idx="121">
                        <c:v>1.9407105525228798</c:v>
                      </c:pt>
                      <c:pt idx="122">
                        <c:v>1.9570254296876439</c:v>
                      </c:pt>
                      <c:pt idx="123">
                        <c:v>1.9723230448192914</c:v>
                      </c:pt>
                      <c:pt idx="124">
                        <c:v>1.9886430807595872</c:v>
                      </c:pt>
                      <c:pt idx="125">
                        <c:v>2.0059860377772214</c:v>
                      </c:pt>
                      <c:pt idx="126">
                        <c:v>2.0212911451214071</c:v>
                      </c:pt>
                      <c:pt idx="127">
                        <c:v>2.0376191752829032</c:v>
                      </c:pt>
                      <c:pt idx="128">
                        <c:v>2.0539498719254681</c:v>
                      </c:pt>
                      <c:pt idx="129">
                        <c:v>2.071304159754157</c:v>
                      </c:pt>
                      <c:pt idx="130">
                        <c:v>2.0866192681384819</c:v>
                      </c:pt>
                      <c:pt idx="131">
                        <c:v>2.1029579694523166</c:v>
                      </c:pt>
                      <c:pt idx="132">
                        <c:v>2.1192993407340008</c:v>
                      </c:pt>
                      <c:pt idx="133">
                        <c:v>2.1346218019598444</c:v>
                      </c:pt>
                      <c:pt idx="134">
                        <c:v>2.1519900966923831</c:v>
                      </c:pt>
                      <c:pt idx="135">
                        <c:v>2.1683394831158878</c:v>
                      </c:pt>
                      <c:pt idx="136">
                        <c:v>2.1846915430008682</c:v>
                      </c:pt>
                      <c:pt idx="137">
                        <c:v>2.2000240279667369</c:v>
                      </c:pt>
                      <c:pt idx="138">
                        <c:v>2.2174036866535416</c:v>
                      </c:pt>
                      <c:pt idx="139">
                        <c:v>2.2337637721714829</c:v>
                      </c:pt>
                      <c:pt idx="140">
                        <c:v>2.2491037835531711</c:v>
                      </c:pt>
                      <c:pt idx="141">
                        <c:v>2.2654690564806153</c:v>
                      </c:pt>
                      <c:pt idx="142">
                        <c:v>2.2828600940021335</c:v>
                      </c:pt>
                      <c:pt idx="143">
                        <c:v>2.2992308926267189</c:v>
                      </c:pt>
                      <c:pt idx="144">
                        <c:v>2.3145809507312443</c:v>
                      </c:pt>
                      <c:pt idx="145">
                        <c:v>2.3309569435623976</c:v>
                      </c:pt>
                      <c:pt idx="146">
                        <c:v>2.3473356185642129</c:v>
                      </c:pt>
                      <c:pt idx="147">
                        <c:v>2.3647409005993176</c:v>
                      </c:pt>
                      <c:pt idx="148">
                        <c:v>2.3801010185952212</c:v>
                      </c:pt>
                      <c:pt idx="149">
                        <c:v>2.3964877453832267</c:v>
                      </c:pt>
                      <c:pt idx="150">
                        <c:v>2.4128771578594712</c:v>
                      </c:pt>
                      <c:pt idx="151">
                        <c:v>2.4292692569044587</c:v>
                      </c:pt>
                      <c:pt idx="152">
                        <c:v>2.4456640433990815</c:v>
                      </c:pt>
                      <c:pt idx="153">
                        <c:v>2.4620615182247101</c:v>
                      </c:pt>
                      <c:pt idx="154">
                        <c:v>2.4784616822631027</c:v>
                      </c:pt>
                      <c:pt idx="155">
                        <c:v>2.4938392791850905</c:v>
                      </c:pt>
                      <c:pt idx="156">
                        <c:v>2.5112700815075328</c:v>
                      </c:pt>
                      <c:pt idx="157">
                        <c:v>2.527678318479281</c:v>
                      </c:pt>
                      <c:pt idx="158">
                        <c:v>2.5440892481952839</c:v>
                      </c:pt>
                      <c:pt idx="159">
                        <c:v>2.5594769411488447</c:v>
                      </c:pt>
                      <c:pt idx="160">
                        <c:v>2.5758930905726647</c:v>
                      </c:pt>
                      <c:pt idx="161">
                        <c:v>2.5933382026504428</c:v>
                      </c:pt>
                      <c:pt idx="162">
                        <c:v>2.608733476331849</c:v>
                      </c:pt>
                      <c:pt idx="163">
                        <c:v>2.6251577144380951</c:v>
                      </c:pt>
                      <c:pt idx="164">
                        <c:v>2.6426114236522737</c:v>
                      </c:pt>
                      <c:pt idx="165">
                        <c:v>2.6590412273530837</c:v>
                      </c:pt>
                      <c:pt idx="166">
                        <c:v>2.6744466202980961</c:v>
                      </c:pt>
                      <c:pt idx="167">
                        <c:v>2.6919089351263739</c:v>
                      </c:pt>
                      <c:pt idx="168">
                        <c:v>2.7083468409741802</c:v>
                      </c:pt>
                      <c:pt idx="169">
                        <c:v>2.7237598321011203</c:v>
                      </c:pt>
                      <c:pt idx="170">
                        <c:v>2.7402029748338217</c:v>
                      </c:pt>
                      <c:pt idx="171">
                        <c:v>2.7566488217806162</c:v>
                      </c:pt>
                      <c:pt idx="172">
                        <c:v>2.7741254981724741</c:v>
                      </c:pt>
                      <c:pt idx="173">
                        <c:v>2.7895486318753453</c:v>
                      </c:pt>
                      <c:pt idx="174">
                        <c:v>2.8060025968038129</c:v>
                      </c:pt>
                      <c:pt idx="175">
                        <c:v>2.8224592695074535</c:v>
                      </c:pt>
                      <c:pt idx="176">
                        <c:v>2.8378898601696432</c:v>
                      </c:pt>
                      <c:pt idx="177">
                        <c:v>2.8553807418061115</c:v>
                      </c:pt>
                      <c:pt idx="178">
                        <c:v>2.8718455431851817</c:v>
                      </c:pt>
                      <c:pt idx="179">
                        <c:v>2.8883130559075312</c:v>
                      </c:pt>
                      <c:pt idx="180">
                        <c:v>2.9037538123293936</c:v>
                      </c:pt>
                      <c:pt idx="181">
                        <c:v>2.9202265808212964</c:v>
                      </c:pt>
                      <c:pt idx="182">
                        <c:v>2.9377318710676703</c:v>
                      </c:pt>
                      <c:pt idx="183">
                        <c:v>2.9531802606037858</c:v>
                      </c:pt>
                      <c:pt idx="184">
                        <c:v>2.9696611736836664</c:v>
                      </c:pt>
                      <c:pt idx="185">
                        <c:v>2.9871751204963393</c:v>
                      </c:pt>
                      <c:pt idx="186">
                        <c:v>3.0036616376539045</c:v>
                      </c:pt>
                      <c:pt idx="187">
                        <c:v>3.0191202164229578</c:v>
                      </c:pt>
                      <c:pt idx="188">
                        <c:v>3.0366428283677078</c:v>
                      </c:pt>
                      <c:pt idx="189">
                        <c:v>3.0531375037177368</c:v>
                      </c:pt>
                      <c:pt idx="190">
                        <c:v>3.0696349002597616</c:v>
                      </c:pt>
                      <c:pt idx="191">
                        <c:v>3.0851036817115669</c:v>
                      </c:pt>
                      <c:pt idx="192">
                        <c:v>3.102637860512286</c:v>
                      </c:pt>
                      <c:pt idx="193">
                        <c:v>3.1191434260201207</c:v>
                      </c:pt>
                      <c:pt idx="194">
                        <c:v>3.1346198683264594</c:v>
                      </c:pt>
                      <c:pt idx="195">
                        <c:v>3.1511307139256512</c:v>
                      </c:pt>
                      <c:pt idx="196">
                        <c:v>3.1686764748632275</c:v>
                      </c:pt>
                      <c:pt idx="197">
                        <c:v>3.1851929449182128</c:v>
                      </c:pt>
                      <c:pt idx="198">
                        <c:v>3.2006796135086453</c:v>
                      </c:pt>
                      <c:pt idx="199">
                        <c:v>3.2172013706350997</c:v>
                      </c:pt>
                      <c:pt idx="200">
                        <c:v>3.2337258578972001</c:v>
                      </c:pt>
                      <c:pt idx="201">
                        <c:v>3.2502530761974011</c:v>
                      </c:pt>
                      <c:pt idx="202">
                        <c:v>3.2657498244940677</c:v>
                      </c:pt>
                      <c:pt idx="203">
                        <c:v>3.2833157095240213</c:v>
                      </c:pt>
                      <c:pt idx="204">
                        <c:v>3.2998511263575518</c:v>
                      </c:pt>
                      <c:pt idx="205">
                        <c:v>3.3153555632416216</c:v>
                      </c:pt>
                      <c:pt idx="206">
                        <c:v>3.331896279285572</c:v>
                      </c:pt>
                      <c:pt idx="207">
                        <c:v>3.3484397317350325</c:v>
                      </c:pt>
                      <c:pt idx="208">
                        <c:v>3.3660201492635213</c:v>
                      </c:pt>
                      <c:pt idx="209">
                        <c:v>3.3825692484097019</c:v>
                      </c:pt>
                      <c:pt idx="210">
                        <c:v>3.3991210867360353</c:v>
                      </c:pt>
                      <c:pt idx="211">
                        <c:v>3.4156756651494176</c:v>
                      </c:pt>
                      <c:pt idx="212">
                        <c:v>3.4311980717745127</c:v>
                      </c:pt>
                      <c:pt idx="213">
                        <c:v>3.4477579616890823</c:v>
                      </c:pt>
                      <c:pt idx="214">
                        <c:v>3.4653558499879078</c:v>
                      </c:pt>
                      <c:pt idx="215">
                        <c:v>3.4819213978277537</c:v>
                      </c:pt>
                      <c:pt idx="216">
                        <c:v>3.4974540915905039</c:v>
                      </c:pt>
                      <c:pt idx="217">
                        <c:v>3.5140249579740219</c:v>
                      </c:pt>
                      <c:pt idx="218">
                        <c:v>3.5316345127567574</c:v>
                      </c:pt>
                      <c:pt idx="219">
                        <c:v>3.5482110445698591</c:v>
                      </c:pt>
                      <c:pt idx="220">
                        <c:v>3.5637540391144715</c:v>
                      </c:pt>
                      <c:pt idx="221">
                        <c:v>3.5803358965277705</c:v>
                      </c:pt>
                      <c:pt idx="222">
                        <c:v>3.5979571332732196</c:v>
                      </c:pt>
                      <c:pt idx="223">
                        <c:v>3.6135078623745711</c:v>
                      </c:pt>
                      <c:pt idx="224">
                        <c:v>3.6300979726331604</c:v>
                      </c:pt>
                      <c:pt idx="225">
                        <c:v>3.6477279810271526</c:v>
                      </c:pt>
                      <c:pt idx="226">
                        <c:v>3.6643237698838349</c:v>
                      </c:pt>
                      <c:pt idx="227">
                        <c:v>3.6798848237097967</c:v>
                      </c:pt>
                      <c:pt idx="228">
                        <c:v>3.6964859505494099</c:v>
                      </c:pt>
                      <c:pt idx="229">
                        <c:v>3.713089833820741</c:v>
                      </c:pt>
                      <c:pt idx="230">
                        <c:v>3.7296964744393124</c:v>
                      </c:pt>
                      <c:pt idx="231">
                        <c:v>3.7463058733210612</c:v>
                      </c:pt>
                      <c:pt idx="232">
                        <c:v>3.762918031382422</c:v>
                      </c:pt>
                      <c:pt idx="233">
                        <c:v>3.7795329495402443</c:v>
                      </c:pt>
                      <c:pt idx="234">
                        <c:v>3.7961506287118785</c:v>
                      </c:pt>
                      <c:pt idx="235">
                        <c:v>3.8127710698150872</c:v>
                      </c:pt>
                      <c:pt idx="236">
                        <c:v>3.8304333157714137</c:v>
                      </c:pt>
                      <c:pt idx="237">
                        <c:v>3.8470594562590397</c:v>
                      </c:pt>
                      <c:pt idx="238">
                        <c:v>3.8626489738989709</c:v>
                      </c:pt>
                      <c:pt idx="239">
                        <c:v>3.8792804719155463</c:v>
                      </c:pt>
                      <c:pt idx="240">
                        <c:v>3.8969544698718632</c:v>
                      </c:pt>
                      <c:pt idx="241">
                        <c:v>3.9125517684513729</c:v>
                      </c:pt>
                      <c:pt idx="242">
                        <c:v>3.9291915688121568</c:v>
                      </c:pt>
                      <c:pt idx="243">
                        <c:v>3.9468743910366526</c:v>
                      </c:pt>
                      <c:pt idx="244">
                        <c:v>3.9635199040689946</c:v>
                      </c:pt>
                      <c:pt idx="245">
                        <c:v>3.979127589324881</c:v>
                      </c:pt>
                      <c:pt idx="246">
                        <c:v>3.995778472380497</c:v>
                      </c:pt>
                      <c:pt idx="247">
                        <c:v>4.0134730740118938</c:v>
                      </c:pt>
                      <c:pt idx="248">
                        <c:v>4.0301296773525692</c:v>
                      </c:pt>
                      <c:pt idx="249">
                        <c:v>4.0457477631276051</c:v>
                      </c:pt>
                      <c:pt idx="250">
                        <c:v>4.0634512096183135</c:v>
                      </c:pt>
                      <c:pt idx="251">
                        <c:v>4.0790745008526157</c:v>
                      </c:pt>
                      <c:pt idx="252">
                        <c:v>4.0957420356586427</c:v>
                      </c:pt>
                      <c:pt idx="253">
                        <c:v>4.1124123489949538</c:v>
                      </c:pt>
                      <c:pt idx="254">
                        <c:v>4.1301276023954587</c:v>
                      </c:pt>
                      <c:pt idx="255">
                        <c:v>4.1468036493771701</c:v>
                      </c:pt>
                      <c:pt idx="256">
                        <c:v>4.1624399694532253</c:v>
                      </c:pt>
                      <c:pt idx="257">
                        <c:v>4.1791214061806485</c:v>
                      </c:pt>
                      <c:pt idx="258">
                        <c:v>4.1958056260756518</c:v>
                      </c:pt>
                      <c:pt idx="259">
                        <c:v>4.2124926300671124</c:v>
                      </c:pt>
                      <c:pt idx="260">
                        <c:v>4.229182419084327</c:v>
                      </c:pt>
                      <c:pt idx="261">
                        <c:v>4.2458749940571048</c:v>
                      </c:pt>
                      <c:pt idx="262">
                        <c:v>4.2625703559156838</c:v>
                      </c:pt>
                      <c:pt idx="263">
                        <c:v>4.2792685055907702</c:v>
                      </c:pt>
                      <c:pt idx="264">
                        <c:v>4.2959694440135703</c:v>
                      </c:pt>
                      <c:pt idx="265">
                        <c:v>4.3126731721157086</c:v>
                      </c:pt>
                      <c:pt idx="266">
                        <c:v>4.3283354516358807</c:v>
                      </c:pt>
                      <c:pt idx="267">
                        <c:v>4.3460890010869848</c:v>
                      </c:pt>
                      <c:pt idx="268">
                        <c:v>4.3628011038217576</c:v>
                      </c:pt>
                      <c:pt idx="269">
                        <c:v>4.3795159999671522</c:v>
                      </c:pt>
                      <c:pt idx="270">
                        <c:v>4.3951887529182834</c:v>
                      </c:pt>
                      <c:pt idx="271">
                        <c:v>4.4129541762262168</c:v>
                      </c:pt>
                      <c:pt idx="272">
                        <c:v>4.4296774582092668</c:v>
                      </c:pt>
                      <c:pt idx="273">
                        <c:v>4.4453580754304873</c:v>
                      </c:pt>
                      <c:pt idx="274">
                        <c:v>4.4620867777404269</c:v>
                      </c:pt>
                      <c:pt idx="275">
                        <c:v>4.4788182790134003</c:v>
                      </c:pt>
                      <c:pt idx="276">
                        <c:v>4.4965985669963171</c:v>
                      </c:pt>
                      <c:pt idx="277">
                        <c:v>4.5122896821960765</c:v>
                      </c:pt>
                      <c:pt idx="278">
                        <c:v>4.529029585980715</c:v>
                      </c:pt>
                      <c:pt idx="279">
                        <c:v>4.5468188047146789</c:v>
                      </c:pt>
                      <c:pt idx="280">
                        <c:v>4.5635644901233192</c:v>
                      </c:pt>
                      <c:pt idx="281">
                        <c:v>4.5792661173675437</c:v>
                      </c:pt>
                      <c:pt idx="282">
                        <c:v>4.5970642758286067</c:v>
                      </c:pt>
                      <c:pt idx="283">
                        <c:v>4.6138183780049866</c:v>
                      </c:pt>
                      <c:pt idx="284">
                        <c:v>4.6295278985303616</c:v>
                      </c:pt>
                      <c:pt idx="285">
                        <c:v>4.6473350057081149</c:v>
                      </c:pt>
                      <c:pt idx="286">
                        <c:v>4.6640975331174346</c:v>
                      </c:pt>
                      <c:pt idx="287">
                        <c:v>4.6808628708210875</c:v>
                      </c:pt>
                      <c:pt idx="288">
                        <c:v>4.6965829280744673</c:v>
                      </c:pt>
                      <c:pt idx="289">
                        <c:v>4.7133537134057901</c:v>
                      </c:pt>
                      <c:pt idx="290">
                        <c:v>4.7311757551250899</c:v>
                      </c:pt>
                      <c:pt idx="291">
                        <c:v>4.7469037242048673</c:v>
                      </c:pt>
                      <c:pt idx="292">
                        <c:v>4.7636829515608214</c:v>
                      </c:pt>
                      <c:pt idx="293">
                        <c:v>4.7804649948139746</c:v>
                      </c:pt>
                      <c:pt idx="294">
                        <c:v>4.7972498549096043</c:v>
                      </c:pt>
                      <c:pt idx="295">
                        <c:v>4.8140375327934981</c:v>
                      </c:pt>
                      <c:pt idx="296">
                        <c:v>4.8308280294118742</c:v>
                      </c:pt>
                      <c:pt idx="297">
                        <c:v>4.8476213457114747</c:v>
                      </c:pt>
                      <c:pt idx="298">
                        <c:v>4.8644174826394702</c:v>
                      </c:pt>
                      <c:pt idx="299">
                        <c:v>4.8812164411435575</c:v>
                      </c:pt>
                      <c:pt idx="300">
                        <c:v>4.8980182221718609</c:v>
                      </c:pt>
                      <c:pt idx="301">
                        <c:v>4.9148228266730349</c:v>
                      </c:pt>
                      <c:pt idx="302">
                        <c:v>4.9305797085237684</c:v>
                      </c:pt>
                      <c:pt idx="303">
                        <c:v>4.9484405098908484</c:v>
                      </c:pt>
                      <c:pt idx="304">
                        <c:v>4.9652535905071478</c:v>
                      </c:pt>
                      <c:pt idx="305">
                        <c:v>4.9820694983955924</c:v>
                      </c:pt>
                      <c:pt idx="306">
                        <c:v>4.9988882345072279</c:v>
                      </c:pt>
                      <c:pt idx="307">
                        <c:v>5.0157097997935329</c:v>
                      </c:pt>
                      <c:pt idx="308">
                        <c:v>5.0335858139106104</c:v>
                      </c:pt>
                      <c:pt idx="309">
                        <c:v>5.0493614216986149</c:v>
                      </c:pt>
                      <c:pt idx="310">
                        <c:v>5.0661914802227992</c:v>
                      </c:pt>
                      <c:pt idx="311">
                        <c:v>5.083024371732483</c:v>
                      </c:pt>
                      <c:pt idx="312">
                        <c:v>5.1009124241395636</c:v>
                      </c:pt>
                      <c:pt idx="313">
                        <c:v>5.1166986575244469</c:v>
                      </c:pt>
                      <c:pt idx="314">
                        <c:v>5.1335400537159872</c:v>
                      </c:pt>
                      <c:pt idx="315">
                        <c:v>5.150384286711561</c:v>
                      </c:pt>
                      <c:pt idx="316">
                        <c:v>5.1682843936335248</c:v>
                      </c:pt>
                      <c:pt idx="317">
                        <c:v>5.1840812669385894</c:v>
                      </c:pt>
                      <c:pt idx="318">
                        <c:v>5.2009340160831679</c:v>
                      </c:pt>
                      <c:pt idx="319">
                        <c:v>5.2177896058580249</c:v>
                      </c:pt>
                      <c:pt idx="320">
                        <c:v>5.2346480372209232</c:v>
                      </c:pt>
                      <c:pt idx="321">
                        <c:v>5.2515093111301052</c:v>
                      </c:pt>
                      <c:pt idx="322">
                        <c:v>5.2683734285443355</c:v>
                      </c:pt>
                      <c:pt idx="323">
                        <c:v>5.2852403904228158</c:v>
                      </c:pt>
                      <c:pt idx="324">
                        <c:v>5.3010557513886747</c:v>
                      </c:pt>
                      <c:pt idx="325">
                        <c:v>5.3189828514119046</c:v>
                      </c:pt>
                      <c:pt idx="326">
                        <c:v>5.3358583524433945</c:v>
                      </c:pt>
                      <c:pt idx="327">
                        <c:v>5.3527367017808958</c:v>
                      </c:pt>
                      <c:pt idx="328">
                        <c:v>5.3696179003860882</c:v>
                      </c:pt>
                      <c:pt idx="329">
                        <c:v>5.3865019492211044</c:v>
                      </c:pt>
                      <c:pt idx="330">
                        <c:v>5.4033888492485627</c:v>
                      </c:pt>
                      <c:pt idx="331">
                        <c:v>5.4192229083426833</c:v>
                      </c:pt>
                      <c:pt idx="332">
                        <c:v>5.437171206733816</c:v>
                      </c:pt>
                      <c:pt idx="333">
                        <c:v>5.4540666661193127</c:v>
                      </c:pt>
                      <c:pt idx="334">
                        <c:v>5.4709649805526572</c:v>
                      </c:pt>
                      <c:pt idx="335">
                        <c:v>5.4878661509989453</c:v>
                      </c:pt>
                      <c:pt idx="336">
                        <c:v>5.5047701784237262</c:v>
                      </c:pt>
                      <c:pt idx="337">
                        <c:v>5.5216770637930424</c:v>
                      </c:pt>
                      <c:pt idx="338">
                        <c:v>5.5385868080734593</c:v>
                      </c:pt>
                      <c:pt idx="339">
                        <c:v>5.5554994122319856</c:v>
                      </c:pt>
                      <c:pt idx="340">
                        <c:v>5.5724148772361675</c:v>
                      </c:pt>
                      <c:pt idx="341">
                        <c:v>5.5893332040539967</c:v>
                      </c:pt>
                      <c:pt idx="342">
                        <c:v>5.6051967354150936</c:v>
                      </c:pt>
                      <c:pt idx="343">
                        <c:v>5.6231784470051602</c:v>
                      </c:pt>
                      <c:pt idx="344">
                        <c:v>5.6401053650769803</c:v>
                      </c:pt>
                      <c:pt idx="345">
                        <c:v>5.6570351488394355</c:v>
                      </c:pt>
                      <c:pt idx="346">
                        <c:v>5.672909424608938</c:v>
                      </c:pt>
                      <c:pt idx="347">
                        <c:v>5.6898447634091056</c:v>
                      </c:pt>
                      <c:pt idx="348">
                        <c:v>5.7078417039777927</c:v>
                      </c:pt>
                      <c:pt idx="349">
                        <c:v>5.7237240476097986</c:v>
                      </c:pt>
                      <c:pt idx="350">
                        <c:v>5.7406679949546655</c:v>
                      </c:pt>
                      <c:pt idx="351">
                        <c:v>5.7576148137595826</c:v>
                      </c:pt>
                      <c:pt idx="352">
                        <c:v>5.7756239560963714</c:v>
                      </c:pt>
                      <c:pt idx="353">
                        <c:v>5.7915170696437501</c:v>
                      </c:pt>
                      <c:pt idx="354">
                        <c:v>5.8084725086712767</c:v>
                      </c:pt>
                      <c:pt idx="355">
                        <c:v>5.825430823055477</c:v>
                      </c:pt>
                      <c:pt idx="356">
                        <c:v>5.8434521837169768</c:v>
                      </c:pt>
                      <c:pt idx="357">
                        <c:v>5.8593560817959078</c:v>
                      </c:pt>
                      <c:pt idx="358">
                        <c:v>5.876323028104407</c:v>
                      </c:pt>
                      <c:pt idx="359">
                        <c:v>5.8943535633949971</c:v>
                      </c:pt>
                      <c:pt idx="360">
                        <c:v>5.9102655594824052</c:v>
                      </c:pt>
                      <c:pt idx="361">
                        <c:v>5.9283022163839059</c:v>
                      </c:pt>
                      <c:pt idx="362">
                        <c:v>5.9452808657731318</c:v>
                      </c:pt>
                      <c:pt idx="363">
                        <c:v>5.96226239839726</c:v>
                      </c:pt>
                      <c:pt idx="364">
                        <c:v>5.9781852046662713</c:v>
                      </c:pt>
                      <c:pt idx="365">
                        <c:v>5.9951723263455214</c:v>
                      </c:pt>
                      <c:pt idx="366">
                        <c:v>6.0132243054754859</c:v>
                      </c:pt>
                      <c:pt idx="367">
                        <c:v>6.0291552290248136</c:v>
                      </c:pt>
                      <c:pt idx="368">
                        <c:v>6.0461510119870931</c:v>
                      </c:pt>
                      <c:pt idx="369">
                        <c:v>6.0642121969561629</c:v>
                      </c:pt>
                      <c:pt idx="370">
                        <c:v>6.0812139396757479</c:v>
                      </c:pt>
                      <c:pt idx="371">
                        <c:v>6.0971556991483578</c:v>
                      </c:pt>
                      <c:pt idx="372">
                        <c:v>6.1141630442364878</c:v>
                      </c:pt>
                      <c:pt idx="373">
                        <c:v>6.1322365182731726</c:v>
                      </c:pt>
                      <c:pt idx="374">
                        <c:v>6.1492498312315735</c:v>
                      </c:pt>
                      <c:pt idx="375">
                        <c:v>6.1652024413782938</c:v>
                      </c:pt>
                      <c:pt idx="376">
                        <c:v>6.182221364334282</c:v>
                      </c:pt>
                      <c:pt idx="377">
                        <c:v>6.2003071441732542</c:v>
                      </c:pt>
                      <c:pt idx="378">
                        <c:v>6.2162679020239278</c:v>
                      </c:pt>
                      <c:pt idx="379">
                        <c:v>6.2343598410502308</c:v>
                      </c:pt>
                      <c:pt idx="380">
                        <c:v>6.2513905389242312</c:v>
                      </c:pt>
                      <c:pt idx="381">
                        <c:v>6.268424137739002</c:v>
                      </c:pt>
                      <c:pt idx="382">
                        <c:v>6.2843957721502992</c:v>
                      </c:pt>
                      <c:pt idx="383">
                        <c:v>6.3025000421450637</c:v>
                      </c:pt>
                      <c:pt idx="384">
                        <c:v>6.3195423497147436</c:v>
                      </c:pt>
                      <c:pt idx="385">
                        <c:v>6.3365875621819781</c:v>
                      </c:pt>
                      <c:pt idx="386">
                        <c:v>6.3536356805372032</c:v>
                      </c:pt>
                      <c:pt idx="387">
                        <c:v>6.3706867057714094</c:v>
                      </c:pt>
                      <c:pt idx="388">
                        <c:v>6.3877406388760605</c:v>
                      </c:pt>
                      <c:pt idx="389">
                        <c:v>6.4047974808431247</c:v>
                      </c:pt>
                      <c:pt idx="390">
                        <c:v>6.4218572326651167</c:v>
                      </c:pt>
                      <c:pt idx="391">
                        <c:v>6.4389198953350091</c:v>
                      </c:pt>
                      <c:pt idx="392">
                        <c:v>6.4570521649582062</c:v>
                      </c:pt>
                      <c:pt idx="393">
                        <c:v>6.4730539571930752</c:v>
                      </c:pt>
                      <c:pt idx="394">
                        <c:v>6.4901253583697889</c:v>
                      </c:pt>
                      <c:pt idx="395">
                        <c:v>6.5071996743714804</c:v>
                      </c:pt>
                      <c:pt idx="396">
                        <c:v>6.5232094937615583</c:v>
                      </c:pt>
                      <c:pt idx="397">
                        <c:v>6.5413570548325373</c:v>
                      </c:pt>
                      <c:pt idx="398">
                        <c:v>6.5584401212844963</c:v>
                      </c:pt>
                      <c:pt idx="399">
                        <c:v>6.5755261065466906</c:v>
                      </c:pt>
                      <c:pt idx="400">
                        <c:v>6.5926150116166813</c:v>
                      </c:pt>
                      <c:pt idx="401">
                        <c:v>6.60970683749259</c:v>
                      </c:pt>
                      <c:pt idx="402">
                        <c:v>6.626801585173002</c:v>
                      </c:pt>
                      <c:pt idx="403">
                        <c:v>6.6438992556570611</c:v>
                      </c:pt>
                      <c:pt idx="404">
                        <c:v>6.660999849944389</c:v>
                      </c:pt>
                      <c:pt idx="405">
                        <c:v>6.6781033690351208</c:v>
                      </c:pt>
                      <c:pt idx="406">
                        <c:v>6.6952098139299396</c:v>
                      </c:pt>
                      <c:pt idx="407">
                        <c:v>6.7112497641335489</c:v>
                      </c:pt>
                      <c:pt idx="408">
                        <c:v>6.7294314851369998</c:v>
                      </c:pt>
                      <c:pt idx="409">
                        <c:v>6.7465467134531307</c:v>
                      </c:pt>
                      <c:pt idx="410">
                        <c:v>6.7636648715811267</c:v>
                      </c:pt>
                      <c:pt idx="411">
                        <c:v>6.7797158065825478</c:v>
                      </c:pt>
                      <c:pt idx="412">
                        <c:v>6.7979099812861117</c:v>
                      </c:pt>
                      <c:pt idx="413">
                        <c:v>6.8150369348711086</c:v>
                      </c:pt>
                      <c:pt idx="414">
                        <c:v>6.8310961183496861</c:v>
                      </c:pt>
                      <c:pt idx="415">
                        <c:v>6.8492996445300438</c:v>
                      </c:pt>
                      <c:pt idx="416">
                        <c:v>6.8664354026150649</c:v>
                      </c:pt>
                      <c:pt idx="417">
                        <c:v>6.8835740975454058</c:v>
                      </c:pt>
                      <c:pt idx="418">
                        <c:v>6.8996442921900449</c:v>
                      </c:pt>
                      <c:pt idx="419">
                        <c:v>6.9167886801238083</c:v>
                      </c:pt>
                      <c:pt idx="420">
                        <c:v>6.9350078134793174</c:v>
                      </c:pt>
                      <c:pt idx="421">
                        <c:v>6.9521582658645418</c:v>
                      </c:pt>
                      <c:pt idx="422">
                        <c:v>6.9682394867854853</c:v>
                      </c:pt>
                      <c:pt idx="423">
                        <c:v>6.9864679972985888</c:v>
                      </c:pt>
                      <c:pt idx="424">
                        <c:v>7.0036272783668228</c:v>
                      </c:pt>
                      <c:pt idx="425">
                        <c:v>7.0197167789298023</c:v>
                      </c:pt>
                      <c:pt idx="426">
                        <c:v>7.0368817666882464</c:v>
                      </c:pt>
                      <c:pt idx="427">
                        <c:v>7.0551227951036246</c:v>
                      </c:pt>
                      <c:pt idx="428">
                        <c:v>7.0733671514772416</c:v>
                      </c:pt>
                      <c:pt idx="429">
                        <c:v>7.0894678776547826</c:v>
                      </c:pt>
                      <c:pt idx="430">
                        <c:v>7.1066448433860216</c:v>
                      </c:pt>
                      <c:pt idx="431">
                        <c:v>7.1238247601056859</c:v>
                      </c:pt>
                      <c:pt idx="432">
                        <c:v>7.1399336130291049</c:v>
                      </c:pt>
                      <c:pt idx="433">
                        <c:v>7.1581934505672864</c:v>
                      </c:pt>
                      <c:pt idx="434">
                        <c:v>7.1753822263390497</c:v>
                      </c:pt>
                      <c:pt idx="435">
                        <c:v>7.1925739571588929</c:v>
                      </c:pt>
                      <c:pt idx="436">
                        <c:v>7.2086938894900827</c:v>
                      </c:pt>
                      <c:pt idx="437">
                        <c:v>7.2269662880081906</c:v>
                      </c:pt>
                      <c:pt idx="438">
                        <c:v>7.2441668900716625</c:v>
                      </c:pt>
                      <c:pt idx="439">
                        <c:v>7.2613704512512536</c:v>
                      </c:pt>
                      <c:pt idx="440">
                        <c:v>7.2785769725652729</c:v>
                      </c:pt>
                      <c:pt idx="441">
                        <c:v>7.2957864550325562</c:v>
                      </c:pt>
                      <c:pt idx="442">
                        <c:v>7.3129988996725013</c:v>
                      </c:pt>
                      <c:pt idx="443">
                        <c:v>7.3291382576838719</c:v>
                      </c:pt>
                      <c:pt idx="444">
                        <c:v>7.3463564444361165</c:v>
                      </c:pt>
                      <c:pt idx="445">
                        <c:v>7.3646540168298484</c:v>
                      </c:pt>
                      <c:pt idx="446">
                        <c:v>7.381878320364665</c:v>
                      </c:pt>
                      <c:pt idx="447">
                        <c:v>7.3980287997998317</c:v>
                      </c:pt>
                      <c:pt idx="448">
                        <c:v>7.4163358302890918</c:v>
                      </c:pt>
                      <c:pt idx="449">
                        <c:v>7.433569038724321</c:v>
                      </c:pt>
                      <c:pt idx="450">
                        <c:v>7.4508052175061579</c:v>
                      </c:pt>
                      <c:pt idx="451">
                        <c:v>7.4680443676587576</c:v>
                      </c:pt>
                      <c:pt idx="452">
                        <c:v>7.4852864902067466</c:v>
                      </c:pt>
                      <c:pt idx="453">
                        <c:v>7.5036095034236343</c:v>
                      </c:pt>
                      <c:pt idx="454">
                        <c:v>7.5197796565902291</c:v>
                      </c:pt>
                      <c:pt idx="455">
                        <c:v>7.5370307024776597</c:v>
                      </c:pt>
                      <c:pt idx="456">
                        <c:v>7.5553632001161235</c:v>
                      </c:pt>
                      <c:pt idx="457">
                        <c:v>7.5726203861590529</c:v>
                      </c:pt>
                      <c:pt idx="458">
                        <c:v>7.5888017032457027</c:v>
                      </c:pt>
                      <c:pt idx="459">
                        <c:v>7.6071436951295439</c:v>
                      </c:pt>
                      <c:pt idx="460">
                        <c:v>7.6244098201144288</c:v>
                      </c:pt>
                      <c:pt idx="461">
                        <c:v>7.6405995202625769</c:v>
                      </c:pt>
                      <c:pt idx="462">
                        <c:v>7.6578714232374248</c:v>
                      </c:pt>
                      <c:pt idx="463">
                        <c:v>7.6762260894229772</c:v>
                      </c:pt>
                      <c:pt idx="464">
                        <c:v>7.6935041474122414</c:v>
                      </c:pt>
                      <c:pt idx="465">
                        <c:v>7.7097050384966952</c:v>
                      </c:pt>
                      <c:pt idx="466">
                        <c:v>7.7269888824666042</c:v>
                      </c:pt>
                      <c:pt idx="467">
                        <c:v>7.7442757142655676</c:v>
                      </c:pt>
                      <c:pt idx="468">
                        <c:v>7.7615655349267438</c:v>
                      </c:pt>
                      <c:pt idx="469">
                        <c:v>7.7788583454838713</c:v>
                      </c:pt>
                      <c:pt idx="470">
                        <c:v>7.7961541469711806</c:v>
                      </c:pt>
                      <c:pt idx="471">
                        <c:v>7.8134529404234847</c:v>
                      </c:pt>
                      <c:pt idx="472">
                        <c:v>7.8307547268760977</c:v>
                      </c:pt>
                      <c:pt idx="473">
                        <c:v>7.8480595073648729</c:v>
                      </c:pt>
                      <c:pt idx="474">
                        <c:v>7.8653672829262344</c:v>
                      </c:pt>
                      <c:pt idx="475">
                        <c:v>7.8826780545971014</c:v>
                      </c:pt>
                      <c:pt idx="476">
                        <c:v>7.8999918234149753</c:v>
                      </c:pt>
                      <c:pt idx="477">
                        <c:v>7.9173085904178517</c:v>
                      </c:pt>
                      <c:pt idx="478">
                        <c:v>7.9346283566443088</c:v>
                      </c:pt>
                      <c:pt idx="479">
                        <c:v>7.9519511231334343</c:v>
                      </c:pt>
                      <c:pt idx="480">
                        <c:v>7.969276890924851</c:v>
                      </c:pt>
                      <c:pt idx="481">
                        <c:v>7.9866056610587499</c:v>
                      </c:pt>
                      <c:pt idx="482">
                        <c:v>8.003937434575862</c:v>
                      </c:pt>
                      <c:pt idx="483">
                        <c:v>8.0212722125174345</c:v>
                      </c:pt>
                      <c:pt idx="484">
                        <c:v>8.0386099959252562</c:v>
                      </c:pt>
                      <c:pt idx="485">
                        <c:v>8.0559507858416914</c:v>
                      </c:pt>
                      <c:pt idx="486">
                        <c:v>8.0732945833096075</c:v>
                      </c:pt>
                      <c:pt idx="487">
                        <c:v>8.090641389372454</c:v>
                      </c:pt>
                      <c:pt idx="488">
                        <c:v>8.1079912050741783</c:v>
                      </c:pt>
                      <c:pt idx="489">
                        <c:v>8.1253440314593171</c:v>
                      </c:pt>
                      <c:pt idx="490">
                        <c:v>8.1416150414368005</c:v>
                      </c:pt>
                      <c:pt idx="491">
                        <c:v>8.1600587204605759</c:v>
                      </c:pt>
                      <c:pt idx="492">
                        <c:v>8.1774205851684592</c:v>
                      </c:pt>
                      <c:pt idx="493">
                        <c:v>8.1947854647432354</c:v>
                      </c:pt>
                      <c:pt idx="494">
                        <c:v>8.2110677783874202</c:v>
                      </c:pt>
                      <c:pt idx="495">
                        <c:v>8.2295242726830153</c:v>
                      </c:pt>
                      <c:pt idx="496">
                        <c:v>8.2468982031441325</c:v>
                      </c:pt>
                      <c:pt idx="497">
                        <c:v>8.2642751526643838</c:v>
                      </c:pt>
                      <c:pt idx="498">
                        <c:v>8.2805687856917771</c:v>
                      </c:pt>
                      <c:pt idx="499">
                        <c:v>8.2990381130805133</c:v>
                      </c:pt>
                      <c:pt idx="500">
                        <c:v>8.3164241260768801</c:v>
                      </c:pt>
                      <c:pt idx="501">
                        <c:v>8.3327262589753666</c:v>
                      </c:pt>
                      <c:pt idx="502">
                        <c:v>8.3501181304932803</c:v>
                      </c:pt>
                      <c:pt idx="503">
                        <c:v>8.3686003088336811</c:v>
                      </c:pt>
                      <c:pt idx="504">
                        <c:v>8.3859984211823857</c:v>
                      </c:pt>
                      <c:pt idx="505">
                        <c:v>8.4033995610009438</c:v>
                      </c:pt>
                      <c:pt idx="506">
                        <c:v>8.4208037293431772</c:v>
                      </c:pt>
                      <c:pt idx="507">
                        <c:v>8.4382109272634587</c:v>
                      </c:pt>
                      <c:pt idx="508">
                        <c:v>8.4545329277240651</c:v>
                      </c:pt>
                      <c:pt idx="509">
                        <c:v>8.4730344160583257</c:v>
                      </c:pt>
                      <c:pt idx="510">
                        <c:v>8.490450709044401</c:v>
                      </c:pt>
                      <c:pt idx="511">
                        <c:v>8.5078700358314627</c:v>
                      </c:pt>
                      <c:pt idx="512">
                        <c:v>8.5252923974766528</c:v>
                      </c:pt>
                      <c:pt idx="513">
                        <c:v>8.5427177950376194</c:v>
                      </c:pt>
                      <c:pt idx="514">
                        <c:v>8.560146229572613</c:v>
                      </c:pt>
                      <c:pt idx="515">
                        <c:v>8.5775777021403972</c:v>
                      </c:pt>
                      <c:pt idx="516">
                        <c:v>8.5939224677656032</c:v>
                      </c:pt>
                      <c:pt idx="517">
                        <c:v>8.6124497656122188</c:v>
                      </c:pt>
                      <c:pt idx="518">
                        <c:v>8.6298903586365814</c:v>
                      </c:pt>
                      <c:pt idx="519">
                        <c:v>8.646243677579097</c:v>
                      </c:pt>
                      <c:pt idx="520">
                        <c:v>8.6647806725672165</c:v>
                      </c:pt>
                      <c:pt idx="521">
                        <c:v>8.6822303955971467</c:v>
                      </c:pt>
                      <c:pt idx="522">
                        <c:v>8.7007740632604964</c:v>
                      </c:pt>
                      <c:pt idx="523">
                        <c:v>8.7171389790995253</c:v>
                      </c:pt>
                      <c:pt idx="524">
                        <c:v>8.7345978416989833</c:v>
                      </c:pt>
                      <c:pt idx="525">
                        <c:v>8.7520597529495294</c:v>
                      </c:pt>
                      <c:pt idx="526">
                        <c:v>8.769524713916077</c:v>
                      </c:pt>
                      <c:pt idx="527">
                        <c:v>8.7869927256640565</c:v>
                      </c:pt>
                      <c:pt idx="528">
                        <c:v>8.8044637892594952</c:v>
                      </c:pt>
                      <c:pt idx="529">
                        <c:v>8.8219379057689515</c:v>
                      </c:pt>
                      <c:pt idx="530">
                        <c:v>8.8394150762595345</c:v>
                      </c:pt>
                      <c:pt idx="531">
                        <c:v>8.8568953017989482</c:v>
                      </c:pt>
                      <c:pt idx="532">
                        <c:v>8.8743785834554441</c:v>
                      </c:pt>
                      <c:pt idx="533">
                        <c:v>8.8918649222978203</c:v>
                      </c:pt>
                      <c:pt idx="534">
                        <c:v>8.9093543193954314</c:v>
                      </c:pt>
                      <c:pt idx="535">
                        <c:v>8.9268467758182268</c:v>
                      </c:pt>
                      <c:pt idx="536">
                        <c:v>8.9443422926366747</c:v>
                      </c:pt>
                      <c:pt idx="537">
                        <c:v>8.960747120067337</c:v>
                      </c:pt>
                      <c:pt idx="538">
                        <c:v>8.9793425117453385</c:v>
                      </c:pt>
                      <c:pt idx="539">
                        <c:v>8.9968472161793454</c:v>
                      </c:pt>
                      <c:pt idx="540">
                        <c:v>9.0143549852965972</c:v>
                      </c:pt>
                      <c:pt idx="541">
                        <c:v>9.0307713031533776</c:v>
                      </c:pt>
                      <c:pt idx="542">
                        <c:v>9.0482850131492079</c:v>
                      </c:pt>
                      <c:pt idx="543">
                        <c:v>9.0668966914836524</c:v>
                      </c:pt>
                      <c:pt idx="544">
                        <c:v>9.0833216377288775</c:v>
                      </c:pt>
                      <c:pt idx="545">
                        <c:v>9.1019398387168557</c:v>
                      </c:pt>
                      <c:pt idx="546">
                        <c:v>9.1194660184926963</c:v>
                      </c:pt>
                      <c:pt idx="547">
                        <c:v>9.1369952704767492</c:v>
                      </c:pt>
                      <c:pt idx="548">
                        <c:v>9.1534317353588914</c:v>
                      </c:pt>
                      <c:pt idx="549">
                        <c:v>9.1720629953791413</c:v>
                      </c:pt>
                      <c:pt idx="550">
                        <c:v>9.1896014704536988</c:v>
                      </c:pt>
                      <c:pt idx="551">
                        <c:v>9.2071430220489194</c:v>
                      </c:pt>
                      <c:pt idx="552">
                        <c:v>9.2246876512443183</c:v>
                      </c:pt>
                      <c:pt idx="553">
                        <c:v>9.2422353591200146</c:v>
                      </c:pt>
                      <c:pt idx="554">
                        <c:v>9.2597861467566531</c:v>
                      </c:pt>
                      <c:pt idx="555">
                        <c:v>9.2762428081760415</c:v>
                      </c:pt>
                      <c:pt idx="556">
                        <c:v>9.2937995659269141</c:v>
                      </c:pt>
                      <c:pt idx="557">
                        <c:v>9.3124569990474964</c:v>
                      </c:pt>
                      <c:pt idx="558">
                        <c:v>9.3300201165459953</c:v>
                      </c:pt>
                      <c:pt idx="559">
                        <c:v>9.3464883411439228</c:v>
                      </c:pt>
                      <c:pt idx="560">
                        <c:v>9.3640574371493148</c:v>
                      </c:pt>
                      <c:pt idx="561">
                        <c:v>9.3816296204284768</c:v>
                      </c:pt>
                      <c:pt idx="562">
                        <c:v>9.4003034491119166</c:v>
                      </c:pt>
                      <c:pt idx="563">
                        <c:v>9.4167832531494113</c:v>
                      </c:pt>
                      <c:pt idx="564">
                        <c:v>9.4343647047633006</c:v>
                      </c:pt>
                      <c:pt idx="565">
                        <c:v>9.4519492479951435</c:v>
                      </c:pt>
                      <c:pt idx="566">
                        <c:v>9.4695368839324523</c:v>
                      </c:pt>
                      <c:pt idx="567">
                        <c:v>9.4871276136632616</c:v>
                      </c:pt>
                      <c:pt idx="568">
                        <c:v>9.5047214382762277</c:v>
                      </c:pt>
                      <c:pt idx="569">
                        <c:v>9.5212184606011157</c:v>
                      </c:pt>
                      <c:pt idx="570">
                        <c:v>9.5399183765059892</c:v>
                      </c:pt>
                      <c:pt idx="571">
                        <c:v>9.5575214923029375</c:v>
                      </c:pt>
                      <c:pt idx="572">
                        <c:v>9.5762281987117053</c:v>
                      </c:pt>
                      <c:pt idx="573">
                        <c:v>9.5927370227156086</c:v>
                      </c:pt>
                      <c:pt idx="574">
                        <c:v>9.6103494395149518</c:v>
                      </c:pt>
                      <c:pt idx="575">
                        <c:v>9.6279649588329885</c:v>
                      </c:pt>
                      <c:pt idx="576">
                        <c:v>9.6466848487706578</c:v>
                      </c:pt>
                      <c:pt idx="577">
                        <c:v>9.6632053093986698</c:v>
                      </c:pt>
                      <c:pt idx="578">
                        <c:v>9.6808301428345338</c:v>
                      </c:pt>
                      <c:pt idx="579">
                        <c:v>9.6984580831655407</c:v>
                      </c:pt>
                      <c:pt idx="580">
                        <c:v>9.7171911752273541</c:v>
                      </c:pt>
                      <c:pt idx="581">
                        <c:v>9.7337232888957335</c:v>
                      </c:pt>
                      <c:pt idx="582">
                        <c:v>9.7513605564877857</c:v>
                      </c:pt>
                      <c:pt idx="583">
                        <c:v>9.7701035623695258</c:v>
                      </c:pt>
                      <c:pt idx="584">
                        <c:v>9.7866444266122556</c:v>
                      </c:pt>
                      <c:pt idx="585">
                        <c:v>9.8042910313410108</c:v>
                      </c:pt>
                      <c:pt idx="586">
                        <c:v>9.8219407506459859</c:v>
                      </c:pt>
                      <c:pt idx="587">
                        <c:v>9.8384901921401067</c:v>
                      </c:pt>
                      <c:pt idx="588">
                        <c:v>9.8572495373836251</c:v>
                      </c:pt>
                      <c:pt idx="589">
                        <c:v>9.8749086070172911</c:v>
                      </c:pt>
                      <c:pt idx="590">
                        <c:v>9.8925707956291387</c:v>
                      </c:pt>
                      <c:pt idx="591">
                        <c:v>9.909131931098436</c:v>
                      </c:pt>
                      <c:pt idx="592">
                        <c:v>9.9279045341958323</c:v>
                      </c:pt>
                      <c:pt idx="593">
                        <c:v>9.9455760863563381</c:v>
                      </c:pt>
                      <c:pt idx="594">
                        <c:v>9.9632507619063482</c:v>
                      </c:pt>
                      <c:pt idx="595">
                        <c:v>9.9809285619501793</c:v>
                      </c:pt>
                      <c:pt idx="596">
                        <c:v>9.9986094875927005</c:v>
                      </c:pt>
                      <c:pt idx="597">
                        <c:v>10.016293539939364</c:v>
                      </c:pt>
                      <c:pt idx="598">
                        <c:v>10.035086272734377</c:v>
                      </c:pt>
                      <c:pt idx="599">
                        <c:v>10.05167102916996</c:v>
                      </c:pt>
                      <c:pt idx="600">
                        <c:v>10.069364468267755</c:v>
                      </c:pt>
                      <c:pt idx="601">
                        <c:v>10.087061038497422</c:v>
                      </c:pt>
                      <c:pt idx="602">
                        <c:v>10.104760740967389</c:v>
                      </c:pt>
                      <c:pt idx="603">
                        <c:v>10.12246357678662</c:v>
                      </c:pt>
                      <c:pt idx="604">
                        <c:v>10.140169547064721</c:v>
                      </c:pt>
                      <c:pt idx="605">
                        <c:v>10.15898557616333</c:v>
                      </c:pt>
                      <c:pt idx="606">
                        <c:v>10.175590895438745</c:v>
                      </c:pt>
                      <c:pt idx="607">
                        <c:v>10.19330627575679</c:v>
                      </c:pt>
                      <c:pt idx="608">
                        <c:v>10.211024794977899</c:v>
                      </c:pt>
                      <c:pt idx="609">
                        <c:v>10.227638758498621</c:v>
                      </c:pt>
                      <c:pt idx="610">
                        <c:v>10.24647125458007</c:v>
                      </c:pt>
                      <c:pt idx="611">
                        <c:v>10.264199197187972</c:v>
                      </c:pt>
                      <c:pt idx="612">
                        <c:v>10.281930283152613</c:v>
                      </c:pt>
                      <c:pt idx="613">
                        <c:v>10.298556032042358</c:v>
                      </c:pt>
                      <c:pt idx="614">
                        <c:v>10.317401889612368</c:v>
                      </c:pt>
                      <c:pt idx="615">
                        <c:v>10.335142412339039</c:v>
                      </c:pt>
                      <c:pt idx="616">
                        <c:v>10.351777011234043</c:v>
                      </c:pt>
                      <c:pt idx="617">
                        <c:v>10.369523633876513</c:v>
                      </c:pt>
                      <c:pt idx="618">
                        <c:v>10.387273406504145</c:v>
                      </c:pt>
                      <c:pt idx="619">
                        <c:v>10.406135992620621</c:v>
                      </c:pt>
                      <c:pt idx="620">
                        <c:v>10.422782406189265</c:v>
                      </c:pt>
                      <c:pt idx="621">
                        <c:v>10.440541635485397</c:v>
                      </c:pt>
                      <c:pt idx="622">
                        <c:v>10.458304019243984</c:v>
                      </c:pt>
                      <c:pt idx="623">
                        <c:v>10.476069558585868</c:v>
                      </c:pt>
                      <c:pt idx="624">
                        <c:v>10.493838254632445</c:v>
                      </c:pt>
                      <c:pt idx="625">
                        <c:v>10.511610108505717</c:v>
                      </c:pt>
                      <c:pt idx="626">
                        <c:v>10.529385121328314</c:v>
                      </c:pt>
                      <c:pt idx="627">
                        <c:v>10.537162683066619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CHS_15Nov2015!$AG$27:$AG$654</c15:sqref>
                        </c15:formulaRef>
                      </c:ext>
                    </c:extLst>
                    <c:numCache>
                      <c:formatCode>General</c:formatCode>
                      <c:ptCount val="628"/>
                      <c:pt idx="0">
                        <c:v>0.115</c:v>
                      </c:pt>
                      <c:pt idx="1">
                        <c:v>0.19398254000000001</c:v>
                      </c:pt>
                      <c:pt idx="2">
                        <c:v>0.31092225000000001</c:v>
                      </c:pt>
                      <c:pt idx="3">
                        <c:v>0.47380092000000001</c:v>
                      </c:pt>
                      <c:pt idx="4">
                        <c:v>0.57466649999999997</c:v>
                      </c:pt>
                      <c:pt idx="5">
                        <c:v>0.65951820000000005</c:v>
                      </c:pt>
                      <c:pt idx="6">
                        <c:v>0.75532716</c:v>
                      </c:pt>
                      <c:pt idx="7">
                        <c:v>0.84011694999999997</c:v>
                      </c:pt>
                      <c:pt idx="8">
                        <c:v>0.88993080000000002</c:v>
                      </c:pt>
                      <c:pt idx="9">
                        <c:v>0.97666014000000001</c:v>
                      </c:pt>
                      <c:pt idx="10">
                        <c:v>1.06137361</c:v>
                      </c:pt>
                      <c:pt idx="11">
                        <c:v>1.10414192</c:v>
                      </c:pt>
                      <c:pt idx="12">
                        <c:v>1.1379024</c:v>
                      </c:pt>
                      <c:pt idx="13">
                        <c:v>1.2165620000000001</c:v>
                      </c:pt>
                      <c:pt idx="14">
                        <c:v>1.2602719199999999</c:v>
                      </c:pt>
                      <c:pt idx="15">
                        <c:v>1.28103396</c:v>
                      </c:pt>
                      <c:pt idx="16">
                        <c:v>1.3267149</c:v>
                      </c:pt>
                      <c:pt idx="17">
                        <c:v>1.37038638</c:v>
                      </c:pt>
                      <c:pt idx="18">
                        <c:v>1.3940855999999999</c:v>
                      </c:pt>
                      <c:pt idx="19">
                        <c:v>1.4148139500000001</c:v>
                      </c:pt>
                      <c:pt idx="20">
                        <c:v>1.46144074</c:v>
                      </c:pt>
                      <c:pt idx="21">
                        <c:v>1.46918002</c:v>
                      </c:pt>
                      <c:pt idx="22">
                        <c:v>1.4778984800000001</c:v>
                      </c:pt>
                      <c:pt idx="23">
                        <c:v>1.5145432000000001</c:v>
                      </c:pt>
                      <c:pt idx="24">
                        <c:v>1.5322324999999999</c:v>
                      </c:pt>
                      <c:pt idx="25">
                        <c:v>1.51704507</c:v>
                      </c:pt>
                      <c:pt idx="26">
                        <c:v>1.5496826400000001</c:v>
                      </c:pt>
                      <c:pt idx="27">
                        <c:v>1.5792912200000002</c:v>
                      </c:pt>
                      <c:pt idx="28">
                        <c:v>1.58003307</c:v>
                      </c:pt>
                      <c:pt idx="29">
                        <c:v>1.5718313399999999</c:v>
                      </c:pt>
                      <c:pt idx="30">
                        <c:v>1.6064142000000001</c:v>
                      </c:pt>
                      <c:pt idx="31">
                        <c:v>1.6101203399999999</c:v>
                      </c:pt>
                      <c:pt idx="32">
                        <c:v>1.60886649</c:v>
                      </c:pt>
                      <c:pt idx="33">
                        <c:v>1.6245410600000001</c:v>
                      </c:pt>
                      <c:pt idx="34">
                        <c:v>1.6352046</c:v>
                      </c:pt>
                      <c:pt idx="35">
                        <c:v>1.61803523</c:v>
                      </c:pt>
                      <c:pt idx="36">
                        <c:v>1.6336841900000001</c:v>
                      </c:pt>
                      <c:pt idx="37">
                        <c:v>1.66326314</c:v>
                      </c:pt>
                      <c:pt idx="38">
                        <c:v>1.6530552600000001</c:v>
                      </c:pt>
                      <c:pt idx="39">
                        <c:v>1.6418401999999999</c:v>
                      </c:pt>
                      <c:pt idx="40">
                        <c:v>1.6763719000000001</c:v>
                      </c:pt>
                      <c:pt idx="41">
                        <c:v>1.6790825999999999</c:v>
                      </c:pt>
                      <c:pt idx="42">
                        <c:v>1.6639115000000002</c:v>
                      </c:pt>
                      <c:pt idx="43">
                        <c:v>1.6765553599999998</c:v>
                      </c:pt>
                      <c:pt idx="44">
                        <c:v>1.69018812</c:v>
                      </c:pt>
                      <c:pt idx="45">
                        <c:v>1.6869371</c:v>
                      </c:pt>
                      <c:pt idx="46">
                        <c:v>1.6836870399999999</c:v>
                      </c:pt>
                      <c:pt idx="47">
                        <c:v>1.7092227600000001</c:v>
                      </c:pt>
                      <c:pt idx="48">
                        <c:v>1.6990230399999999</c:v>
                      </c:pt>
                      <c:pt idx="49">
                        <c:v>1.69279556</c:v>
                      </c:pt>
                      <c:pt idx="50">
                        <c:v>1.7123645999999999</c:v>
                      </c:pt>
                      <c:pt idx="51">
                        <c:v>1.7160735</c:v>
                      </c:pt>
                      <c:pt idx="52">
                        <c:v>1.6890183699999999</c:v>
                      </c:pt>
                      <c:pt idx="53">
                        <c:v>1.7115361199999999</c:v>
                      </c:pt>
                      <c:pt idx="54">
                        <c:v>1.7330720799999999</c:v>
                      </c:pt>
                      <c:pt idx="55">
                        <c:v>1.7199228500000001</c:v>
                      </c:pt>
                      <c:pt idx="56">
                        <c:v>1.7087425999999999</c:v>
                      </c:pt>
                      <c:pt idx="57">
                        <c:v>1.7381964600000002</c:v>
                      </c:pt>
                      <c:pt idx="58">
                        <c:v>1.7329616700000001</c:v>
                      </c:pt>
                      <c:pt idx="59">
                        <c:v>1.7217844600000001</c:v>
                      </c:pt>
                      <c:pt idx="60">
                        <c:v>1.7294304599999999</c:v>
                      </c:pt>
                      <c:pt idx="61">
                        <c:v>1.7400625199999999</c:v>
                      </c:pt>
                      <c:pt idx="62">
                        <c:v>1.7269087999999999</c:v>
                      </c:pt>
                      <c:pt idx="63">
                        <c:v>1.7345325599999999</c:v>
                      </c:pt>
                      <c:pt idx="64">
                        <c:v>1.75602938</c:v>
                      </c:pt>
                      <c:pt idx="65">
                        <c:v>1.7419072</c:v>
                      </c:pt>
                      <c:pt idx="66">
                        <c:v>1.7267822000000002</c:v>
                      </c:pt>
                      <c:pt idx="67">
                        <c:v>1.75715664</c:v>
                      </c:pt>
                      <c:pt idx="68">
                        <c:v>1.7588509400000001</c:v>
                      </c:pt>
                      <c:pt idx="69">
                        <c:v>1.7368244799999999</c:v>
                      </c:pt>
                      <c:pt idx="70">
                        <c:v>1.74643272</c:v>
                      </c:pt>
                      <c:pt idx="71">
                        <c:v>1.76393</c:v>
                      </c:pt>
                      <c:pt idx="72">
                        <c:v>1.7567421999999999</c:v>
                      </c:pt>
                      <c:pt idx="73">
                        <c:v>1.7475619199999999</c:v>
                      </c:pt>
                      <c:pt idx="74">
                        <c:v>1.7709977600000002</c:v>
                      </c:pt>
                      <c:pt idx="75">
                        <c:v>1.7598239099999999</c:v>
                      </c:pt>
                      <c:pt idx="76">
                        <c:v>1.7536289999999999</c:v>
                      </c:pt>
                      <c:pt idx="77">
                        <c:v>1.7671741999999999</c:v>
                      </c:pt>
                      <c:pt idx="78">
                        <c:v>1.7708385199999999</c:v>
                      </c:pt>
                      <c:pt idx="79">
                        <c:v>1.7429021999999998</c:v>
                      </c:pt>
                      <c:pt idx="80">
                        <c:v>1.7673028</c:v>
                      </c:pt>
                      <c:pt idx="81">
                        <c:v>1.7857724399999999</c:v>
                      </c:pt>
                      <c:pt idx="82">
                        <c:v>1.770678</c:v>
                      </c:pt>
                      <c:pt idx="83">
                        <c:v>1.7526456000000001</c:v>
                      </c:pt>
                      <c:pt idx="84">
                        <c:v>1.7819621399999999</c:v>
                      </c:pt>
                      <c:pt idx="85">
                        <c:v>1.7806685999999998</c:v>
                      </c:pt>
                      <c:pt idx="86">
                        <c:v>1.7685434799999999</c:v>
                      </c:pt>
                      <c:pt idx="87">
                        <c:v>1.7741917899999999</c:v>
                      </c:pt>
                      <c:pt idx="88">
                        <c:v>1.7827784</c:v>
                      </c:pt>
                      <c:pt idx="89">
                        <c:v>1.7735981199999999</c:v>
                      </c:pt>
                      <c:pt idx="90">
                        <c:v>1.78119604</c:v>
                      </c:pt>
                      <c:pt idx="91">
                        <c:v>1.7996508199999999</c:v>
                      </c:pt>
                      <c:pt idx="92">
                        <c:v>1.78753374</c:v>
                      </c:pt>
                      <c:pt idx="93">
                        <c:v>1.77244676</c:v>
                      </c:pt>
                      <c:pt idx="94">
                        <c:v>1.7968041600000002</c:v>
                      </c:pt>
                      <c:pt idx="95">
                        <c:v>1.8014369699999999</c:v>
                      </c:pt>
                      <c:pt idx="96">
                        <c:v>1.772586</c:v>
                      </c:pt>
                      <c:pt idx="97">
                        <c:v>1.7880336000000001</c:v>
                      </c:pt>
                      <c:pt idx="98">
                        <c:v>1.80449685</c:v>
                      </c:pt>
                      <c:pt idx="99">
                        <c:v>1.79534496</c:v>
                      </c:pt>
                      <c:pt idx="100">
                        <c:v>1.7832435600000001</c:v>
                      </c:pt>
                      <c:pt idx="101">
                        <c:v>1.8095208300000001</c:v>
                      </c:pt>
                      <c:pt idx="102">
                        <c:v>1.7944694400000001</c:v>
                      </c:pt>
                      <c:pt idx="103">
                        <c:v>1.79122665</c:v>
                      </c:pt>
                      <c:pt idx="104">
                        <c:v>1.8027371699999999</c:v>
                      </c:pt>
                      <c:pt idx="105">
                        <c:v>1.80637721</c:v>
                      </c:pt>
                      <c:pt idx="106">
                        <c:v>1.78150404</c:v>
                      </c:pt>
                      <c:pt idx="107">
                        <c:v>1.7969422800000001</c:v>
                      </c:pt>
                      <c:pt idx="108">
                        <c:v>1.8153424199999999</c:v>
                      </c:pt>
                      <c:pt idx="109">
                        <c:v>1.8052199</c:v>
                      </c:pt>
                      <c:pt idx="110">
                        <c:v>1.78527518</c:v>
                      </c:pt>
                      <c:pt idx="111">
                        <c:v>1.8164021299999999</c:v>
                      </c:pt>
                      <c:pt idx="112">
                        <c:v>1.8121958999999999</c:v>
                      </c:pt>
                      <c:pt idx="113">
                        <c:v>1.7952056800000002</c:v>
                      </c:pt>
                      <c:pt idx="114">
                        <c:v>1.8066960000000001</c:v>
                      </c:pt>
                      <c:pt idx="115">
                        <c:v>1.8142555199999999</c:v>
                      </c:pt>
                      <c:pt idx="116">
                        <c:v>1.80708878</c:v>
                      </c:pt>
                      <c:pt idx="117">
                        <c:v>1.8058128</c:v>
                      </c:pt>
                      <c:pt idx="118">
                        <c:v>1.8290686400000002</c:v>
                      </c:pt>
                      <c:pt idx="119">
                        <c:v>1.8150535000000001</c:v>
                      </c:pt>
                      <c:pt idx="120">
                        <c:v>1.8068914800000002</c:v>
                      </c:pt>
                      <c:pt idx="121">
                        <c:v>1.82621236</c:v>
                      </c:pt>
                      <c:pt idx="122">
                        <c:v>1.8308175400000002</c:v>
                      </c:pt>
                      <c:pt idx="123">
                        <c:v>1.8050452699999999</c:v>
                      </c:pt>
                      <c:pt idx="124">
                        <c:v>1.82141598</c:v>
                      </c:pt>
                      <c:pt idx="125">
                        <c:v>1.8377625</c:v>
                      </c:pt>
                      <c:pt idx="126">
                        <c:v>1.8267013600000002</c:v>
                      </c:pt>
                      <c:pt idx="127">
                        <c:v>1.81170567</c:v>
                      </c:pt>
                      <c:pt idx="128">
                        <c:v>1.83982026</c:v>
                      </c:pt>
                      <c:pt idx="129">
                        <c:v>1.8297060000000003</c:v>
                      </c:pt>
                      <c:pt idx="130">
                        <c:v>1.8225703500000001</c:v>
                      </c:pt>
                      <c:pt idx="131">
                        <c:v>1.8330436800000001</c:v>
                      </c:pt>
                      <c:pt idx="132">
                        <c:v>1.8347022200000001</c:v>
                      </c:pt>
                      <c:pt idx="133">
                        <c:v>1.8148435199999999</c:v>
                      </c:pt>
                      <c:pt idx="134">
                        <c:v>1.8301877</c:v>
                      </c:pt>
                      <c:pt idx="135">
                        <c:v>1.8504380500000002</c:v>
                      </c:pt>
                      <c:pt idx="136">
                        <c:v>1.8335028600000001</c:v>
                      </c:pt>
                      <c:pt idx="137">
                        <c:v>1.8195264</c:v>
                      </c:pt>
                      <c:pt idx="138">
                        <c:v>1.8485522999999999</c:v>
                      </c:pt>
                      <c:pt idx="139">
                        <c:v>1.8502057199999997</c:v>
                      </c:pt>
                      <c:pt idx="140">
                        <c:v>1.8323222400000001</c:v>
                      </c:pt>
                      <c:pt idx="141">
                        <c:v>1.8398432</c:v>
                      </c:pt>
                      <c:pt idx="142">
                        <c:v>1.85027499</c:v>
                      </c:pt>
                      <c:pt idx="143">
                        <c:v>1.8421539499999999</c:v>
                      </c:pt>
                      <c:pt idx="144">
                        <c:v>1.8389398399999999</c:v>
                      </c:pt>
                      <c:pt idx="145">
                        <c:v>1.86013184</c:v>
                      </c:pt>
                      <c:pt idx="146">
                        <c:v>1.8451751999999999</c:v>
                      </c:pt>
                      <c:pt idx="147">
                        <c:v>1.83704103</c:v>
                      </c:pt>
                      <c:pt idx="148">
                        <c:v>1.8553119999999999</c:v>
                      </c:pt>
                      <c:pt idx="149">
                        <c:v>1.85793696</c:v>
                      </c:pt>
                      <c:pt idx="150">
                        <c:v>1.83322848</c:v>
                      </c:pt>
                      <c:pt idx="151">
                        <c:v>1.8504959999999999</c:v>
                      </c:pt>
                      <c:pt idx="152">
                        <c:v>1.87068528</c:v>
                      </c:pt>
                      <c:pt idx="153">
                        <c:v>1.85574336</c:v>
                      </c:pt>
                      <c:pt idx="154">
                        <c:v>1.8388552</c:v>
                      </c:pt>
                      <c:pt idx="155">
                        <c:v>1.8639320699999999</c:v>
                      </c:pt>
                      <c:pt idx="156">
                        <c:v>1.8567807999999999</c:v>
                      </c:pt>
                      <c:pt idx="157">
                        <c:v>1.8486758399999998</c:v>
                      </c:pt>
                      <c:pt idx="158">
                        <c:v>1.8581212799999998</c:v>
                      </c:pt>
                      <c:pt idx="159">
                        <c:v>1.8597848399999999</c:v>
                      </c:pt>
                      <c:pt idx="160">
                        <c:v>1.8399881600000001</c:v>
                      </c:pt>
                      <c:pt idx="161">
                        <c:v>1.8572063999999999</c:v>
                      </c:pt>
                      <c:pt idx="162">
                        <c:v>1.8754312499999999</c:v>
                      </c:pt>
                      <c:pt idx="163">
                        <c:v>1.85953781</c:v>
                      </c:pt>
                      <c:pt idx="164">
                        <c:v>1.8446044799999999</c:v>
                      </c:pt>
                      <c:pt idx="165">
                        <c:v>1.87059296</c:v>
                      </c:pt>
                      <c:pt idx="166">
                        <c:v>1.8732256399999998</c:v>
                      </c:pt>
                      <c:pt idx="167">
                        <c:v>1.8475891199999999</c:v>
                      </c:pt>
                      <c:pt idx="168">
                        <c:v>1.8589648000000001</c:v>
                      </c:pt>
                      <c:pt idx="169">
                        <c:v>1.87424838</c:v>
                      </c:pt>
                      <c:pt idx="170">
                        <c:v>1.8700483399999999</c:v>
                      </c:pt>
                      <c:pt idx="171">
                        <c:v>1.86098553</c:v>
                      </c:pt>
                      <c:pt idx="172">
                        <c:v>1.8820584</c:v>
                      </c:pt>
                      <c:pt idx="173">
                        <c:v>1.8691257799999998</c:v>
                      </c:pt>
                      <c:pt idx="174">
                        <c:v>1.86395661</c:v>
                      </c:pt>
                      <c:pt idx="175">
                        <c:v>1.88114895</c:v>
                      </c:pt>
                      <c:pt idx="176">
                        <c:v>1.88183072</c:v>
                      </c:pt>
                      <c:pt idx="177">
                        <c:v>1.8523460999999999</c:v>
                      </c:pt>
                      <c:pt idx="178">
                        <c:v>1.86758818</c:v>
                      </c:pt>
                      <c:pt idx="179">
                        <c:v>1.8847681999999999</c:v>
                      </c:pt>
                      <c:pt idx="180">
                        <c:v>1.8747634</c:v>
                      </c:pt>
                      <c:pt idx="181">
                        <c:v>1.85794386</c:v>
                      </c:pt>
                      <c:pt idx="182">
                        <c:v>1.8877211999999999</c:v>
                      </c:pt>
                      <c:pt idx="183">
                        <c:v>1.8816041999999999</c:v>
                      </c:pt>
                      <c:pt idx="184">
                        <c:v>1.8686745000000002</c:v>
                      </c:pt>
                      <c:pt idx="185">
                        <c:v>1.8770823800000001</c:v>
                      </c:pt>
                      <c:pt idx="186">
                        <c:v>1.8825954</c:v>
                      </c:pt>
                      <c:pt idx="187">
                        <c:v>1.86872076</c:v>
                      </c:pt>
                      <c:pt idx="188">
                        <c:v>1.87615406</c:v>
                      </c:pt>
                      <c:pt idx="189">
                        <c:v>1.8942732899999999</c:v>
                      </c:pt>
                      <c:pt idx="190">
                        <c:v>1.8794142599999999</c:v>
                      </c:pt>
                      <c:pt idx="191">
                        <c:v>1.8665185000000002</c:v>
                      </c:pt>
                      <c:pt idx="192">
                        <c:v>1.8904274999999999</c:v>
                      </c:pt>
                      <c:pt idx="193">
                        <c:v>1.8930233700000001</c:v>
                      </c:pt>
                      <c:pt idx="194">
                        <c:v>1.8665636399999999</c:v>
                      </c:pt>
                      <c:pt idx="195">
                        <c:v>1.8798211999999999</c:v>
                      </c:pt>
                      <c:pt idx="196">
                        <c:v>1.8949923599999998</c:v>
                      </c:pt>
                      <c:pt idx="197">
                        <c:v>1.8869301999999999</c:v>
                      </c:pt>
                      <c:pt idx="198">
                        <c:v>1.8730789999999999</c:v>
                      </c:pt>
                      <c:pt idx="199">
                        <c:v>1.8989147399999999</c:v>
                      </c:pt>
                      <c:pt idx="200">
                        <c:v>1.8869828200000001</c:v>
                      </c:pt>
                      <c:pt idx="201">
                        <c:v>1.8818308799999999</c:v>
                      </c:pt>
                      <c:pt idx="202">
                        <c:v>1.89121798</c:v>
                      </c:pt>
                      <c:pt idx="203">
                        <c:v>1.8928212</c:v>
                      </c:pt>
                      <c:pt idx="204">
                        <c:v>1.8692872799999998</c:v>
                      </c:pt>
                      <c:pt idx="205">
                        <c:v>1.88931267</c:v>
                      </c:pt>
                      <c:pt idx="206">
                        <c:v>1.9083447900000001</c:v>
                      </c:pt>
                      <c:pt idx="207">
                        <c:v>1.8954571999999998</c:v>
                      </c:pt>
                      <c:pt idx="208">
                        <c:v>1.8796535999999999</c:v>
                      </c:pt>
                      <c:pt idx="209">
                        <c:v>1.91027824</c:v>
                      </c:pt>
                      <c:pt idx="210">
                        <c:v>1.9060957599999999</c:v>
                      </c:pt>
                      <c:pt idx="211">
                        <c:v>1.8883846800000001</c:v>
                      </c:pt>
                      <c:pt idx="212">
                        <c:v>1.8996868199999999</c:v>
                      </c:pt>
                      <c:pt idx="213">
                        <c:v>1.9080672500000002</c:v>
                      </c:pt>
                      <c:pt idx="214">
                        <c:v>1.8971061600000001</c:v>
                      </c:pt>
                      <c:pt idx="215">
                        <c:v>1.8977577000000001</c:v>
                      </c:pt>
                      <c:pt idx="216">
                        <c:v>1.9216036999999999</c:v>
                      </c:pt>
                      <c:pt idx="217">
                        <c:v>1.9048723100000002</c:v>
                      </c:pt>
                      <c:pt idx="218">
                        <c:v>1.8939186000000001</c:v>
                      </c:pt>
                      <c:pt idx="219">
                        <c:v>1.9148377599999999</c:v>
                      </c:pt>
                      <c:pt idx="220">
                        <c:v>1.9164701399999999</c:v>
                      </c:pt>
                      <c:pt idx="221">
                        <c:v>1.8891371399999999</c:v>
                      </c:pt>
                      <c:pt idx="222">
                        <c:v>1.9032741799999999</c:v>
                      </c:pt>
                      <c:pt idx="223">
                        <c:v>1.9213039199999999</c:v>
                      </c:pt>
                      <c:pt idx="224">
                        <c:v>1.9132704</c:v>
                      </c:pt>
                      <c:pt idx="225">
                        <c:v>1.8965420600000003</c:v>
                      </c:pt>
                      <c:pt idx="226">
                        <c:v>1.9193638200000001</c:v>
                      </c:pt>
                      <c:pt idx="227">
                        <c:v>1.9074987300000001</c:v>
                      </c:pt>
                      <c:pt idx="228">
                        <c:v>1.9023635399999999</c:v>
                      </c:pt>
                      <c:pt idx="229">
                        <c:v>1.9165009500000001</c:v>
                      </c:pt>
                      <c:pt idx="230">
                        <c:v>1.9190728799999999</c:v>
                      </c:pt>
                      <c:pt idx="231">
                        <c:v>1.89563664</c:v>
                      </c:pt>
                      <c:pt idx="232">
                        <c:v>1.9126570199999999</c:v>
                      </c:pt>
                      <c:pt idx="233">
                        <c:v>1.9364120100000002</c:v>
                      </c:pt>
                      <c:pt idx="234">
                        <c:v>1.9216489999999999</c:v>
                      </c:pt>
                      <c:pt idx="235">
                        <c:v>1.9059282000000002</c:v>
                      </c:pt>
                      <c:pt idx="236">
                        <c:v>1.9335017800000001</c:v>
                      </c:pt>
                      <c:pt idx="237">
                        <c:v>1.9312558200000001</c:v>
                      </c:pt>
                      <c:pt idx="238">
                        <c:v>1.9136367900000002</c:v>
                      </c:pt>
                      <c:pt idx="239">
                        <c:v>1.9200522</c:v>
                      </c:pt>
                      <c:pt idx="240">
                        <c:v>1.9312542399999999</c:v>
                      </c:pt>
                      <c:pt idx="241">
                        <c:v>1.9242216299999999</c:v>
                      </c:pt>
                      <c:pt idx="242">
                        <c:v>1.9181326500000002</c:v>
                      </c:pt>
                      <c:pt idx="243">
                        <c:v>1.9427873</c:v>
                      </c:pt>
                      <c:pt idx="244">
                        <c:v>1.9270856999999999</c:v>
                      </c:pt>
                      <c:pt idx="245">
                        <c:v>1.9162140599999999</c:v>
                      </c:pt>
                      <c:pt idx="246">
                        <c:v>1.9370332799999999</c:v>
                      </c:pt>
                      <c:pt idx="247">
                        <c:v>1.9386118799999996</c:v>
                      </c:pt>
                      <c:pt idx="248">
                        <c:v>1.911395</c:v>
                      </c:pt>
                      <c:pt idx="249">
                        <c:v>1.9274224500000001</c:v>
                      </c:pt>
                      <c:pt idx="250">
                        <c:v>1.9434043200000002</c:v>
                      </c:pt>
                      <c:pt idx="251">
                        <c:v>1.9296602999999999</c:v>
                      </c:pt>
                      <c:pt idx="252">
                        <c:v>1.91974</c:v>
                      </c:pt>
                      <c:pt idx="253">
                        <c:v>1.9453321700000001</c:v>
                      </c:pt>
                      <c:pt idx="254">
                        <c:v>1.9401898799999997</c:v>
                      </c:pt>
                      <c:pt idx="255">
                        <c:v>1.9302725600000001</c:v>
                      </c:pt>
                      <c:pt idx="256">
                        <c:v>1.9395630599999998</c:v>
                      </c:pt>
                      <c:pt idx="257">
                        <c:v>1.9421167499999998</c:v>
                      </c:pt>
                      <c:pt idx="258">
                        <c:v>1.9178200000000001</c:v>
                      </c:pt>
                      <c:pt idx="259">
                        <c:v>1.9337987499999998</c:v>
                      </c:pt>
                      <c:pt idx="260">
                        <c:v>1.9545650100000003</c:v>
                      </c:pt>
                      <c:pt idx="261">
                        <c:v>1.9369870299999998</c:v>
                      </c:pt>
                      <c:pt idx="262">
                        <c:v>1.9203730799999998</c:v>
                      </c:pt>
                      <c:pt idx="263">
                        <c:v>1.9487957399999998</c:v>
                      </c:pt>
                      <c:pt idx="264">
                        <c:v>1.9484702999999997</c:v>
                      </c:pt>
                      <c:pt idx="265">
                        <c:v>1.92803127</c:v>
                      </c:pt>
                      <c:pt idx="266">
                        <c:v>1.9353904399999999</c:v>
                      </c:pt>
                      <c:pt idx="267">
                        <c:v>1.9484514500000003</c:v>
                      </c:pt>
                      <c:pt idx="268">
                        <c:v>1.9404673700000001</c:v>
                      </c:pt>
                      <c:pt idx="269">
                        <c:v>1.9334429999999998</c:v>
                      </c:pt>
                      <c:pt idx="270">
                        <c:v>1.9541939999999998</c:v>
                      </c:pt>
                      <c:pt idx="271">
                        <c:v>1.9433217300000001</c:v>
                      </c:pt>
                      <c:pt idx="272">
                        <c:v>1.9353434100000002</c:v>
                      </c:pt>
                      <c:pt idx="273">
                        <c:v>1.9513008000000001</c:v>
                      </c:pt>
                      <c:pt idx="274">
                        <c:v>1.9538434800000002</c:v>
                      </c:pt>
                      <c:pt idx="275">
                        <c:v>1.9248305999999999</c:v>
                      </c:pt>
                      <c:pt idx="276">
                        <c:v>1.94456502</c:v>
                      </c:pt>
                      <c:pt idx="277">
                        <c:v>1.9614657599999998</c:v>
                      </c:pt>
                      <c:pt idx="278">
                        <c:v>1.9506245199999999</c:v>
                      </c:pt>
                      <c:pt idx="279">
                        <c:v>1.9340332</c:v>
                      </c:pt>
                      <c:pt idx="280">
                        <c:v>1.9623710599999997</c:v>
                      </c:pt>
                      <c:pt idx="281">
                        <c:v>1.9544210399999997</c:v>
                      </c:pt>
                      <c:pt idx="282">
                        <c:v>1.94452252</c:v>
                      </c:pt>
                      <c:pt idx="283">
                        <c:v>1.9518360400000001</c:v>
                      </c:pt>
                      <c:pt idx="284">
                        <c:v>1.95630324</c:v>
                      </c:pt>
                      <c:pt idx="285">
                        <c:v>1.9387722900000002</c:v>
                      </c:pt>
                      <c:pt idx="286">
                        <c:v>1.9499004900000001</c:v>
                      </c:pt>
                      <c:pt idx="287">
                        <c:v>1.9705675499999999</c:v>
                      </c:pt>
                      <c:pt idx="288">
                        <c:v>1.9549918799999999</c:v>
                      </c:pt>
                      <c:pt idx="289">
                        <c:v>1.9394006799999999</c:v>
                      </c:pt>
                      <c:pt idx="290">
                        <c:v>1.9648074000000002</c:v>
                      </c:pt>
                      <c:pt idx="291">
                        <c:v>1.9644984000000001</c:v>
                      </c:pt>
                      <c:pt idx="292">
                        <c:v>1.9393783199999999</c:v>
                      </c:pt>
                      <c:pt idx="293">
                        <c:v>1.9533526799999998</c:v>
                      </c:pt>
                      <c:pt idx="294">
                        <c:v>1.9692285599999999</c:v>
                      </c:pt>
                      <c:pt idx="295">
                        <c:v>1.9631799999999999</c:v>
                      </c:pt>
                      <c:pt idx="296">
                        <c:v>1.9504634800000002</c:v>
                      </c:pt>
                      <c:pt idx="297">
                        <c:v>1.9710949199999999</c:v>
                      </c:pt>
                      <c:pt idx="298">
                        <c:v>1.9574286000000003</c:v>
                      </c:pt>
                      <c:pt idx="299">
                        <c:v>1.9485285599999997</c:v>
                      </c:pt>
                      <c:pt idx="300">
                        <c:v>1.9662930000000001</c:v>
                      </c:pt>
                      <c:pt idx="301">
                        <c:v>1.96881872</c:v>
                      </c:pt>
                      <c:pt idx="302">
                        <c:v>1.9409037100000002</c:v>
                      </c:pt>
                      <c:pt idx="303">
                        <c:v>1.9605432</c:v>
                      </c:pt>
                      <c:pt idx="304">
                        <c:v>1.9792448</c:v>
                      </c:pt>
                      <c:pt idx="305">
                        <c:v>1.9655923999999998</c:v>
                      </c:pt>
                      <c:pt idx="306">
                        <c:v>1.94718828</c:v>
                      </c:pt>
                      <c:pt idx="307">
                        <c:v>1.9772953200000003</c:v>
                      </c:pt>
                      <c:pt idx="308">
                        <c:v>1.97123643</c:v>
                      </c:pt>
                      <c:pt idx="309">
                        <c:v>1.9604671199999999</c:v>
                      </c:pt>
                      <c:pt idx="310">
                        <c:v>1.9648902000000001</c:v>
                      </c:pt>
                      <c:pt idx="311">
                        <c:v>1.9702621199999999</c:v>
                      </c:pt>
                      <c:pt idx="312">
                        <c:v>1.9575562</c:v>
                      </c:pt>
                      <c:pt idx="313">
                        <c:v>1.9629479199999997</c:v>
                      </c:pt>
                      <c:pt idx="314">
                        <c:v>1.9844664400000001</c:v>
                      </c:pt>
                      <c:pt idx="315">
                        <c:v>1.9679856</c:v>
                      </c:pt>
                      <c:pt idx="316">
                        <c:v>1.9562378</c:v>
                      </c:pt>
                      <c:pt idx="317">
                        <c:v>1.97586788</c:v>
                      </c:pt>
                      <c:pt idx="318">
                        <c:v>1.9802815199999999</c:v>
                      </c:pt>
                      <c:pt idx="319">
                        <c:v>1.9543204400000003</c:v>
                      </c:pt>
                      <c:pt idx="320">
                        <c:v>1.9682259999999998</c:v>
                      </c:pt>
                      <c:pt idx="321">
                        <c:v>1.9821267600000001</c:v>
                      </c:pt>
                      <c:pt idx="322">
                        <c:v>1.97040836</c:v>
                      </c:pt>
                      <c:pt idx="323">
                        <c:v>1.9567967600000002</c:v>
                      </c:pt>
                      <c:pt idx="324">
                        <c:v>1.98493841</c:v>
                      </c:pt>
                      <c:pt idx="325">
                        <c:v>1.9741523999999999</c:v>
                      </c:pt>
                      <c:pt idx="326">
                        <c:v>1.96907908</c:v>
                      </c:pt>
                      <c:pt idx="327">
                        <c:v>1.9820170800000003</c:v>
                      </c:pt>
                      <c:pt idx="328">
                        <c:v>1.98736884</c:v>
                      </c:pt>
                      <c:pt idx="329">
                        <c:v>1.9623967600000001</c:v>
                      </c:pt>
                      <c:pt idx="330">
                        <c:v>1.9800659999999999</c:v>
                      </c:pt>
                      <c:pt idx="331">
                        <c:v>2.0024864999999998</c:v>
                      </c:pt>
                      <c:pt idx="332">
                        <c:v>1.9879209200000003</c:v>
                      </c:pt>
                      <c:pt idx="333">
                        <c:v>1.9733812800000001</c:v>
                      </c:pt>
                      <c:pt idx="334">
                        <c:v>2.0023974000000004</c:v>
                      </c:pt>
                      <c:pt idx="335">
                        <c:v>1.9973259999999999</c:v>
                      </c:pt>
                      <c:pt idx="336">
                        <c:v>1.9761667199999999</c:v>
                      </c:pt>
                      <c:pt idx="337">
                        <c:v>1.9834028800000001</c:v>
                      </c:pt>
                      <c:pt idx="338">
                        <c:v>1.9896903600000002</c:v>
                      </c:pt>
                      <c:pt idx="339">
                        <c:v>1.9808402399999998</c:v>
                      </c:pt>
                      <c:pt idx="340">
                        <c:v>1.9805051999999999</c:v>
                      </c:pt>
                      <c:pt idx="341">
                        <c:v>1.9981373200000001</c:v>
                      </c:pt>
                      <c:pt idx="342">
                        <c:v>1.9855290000000001</c:v>
                      </c:pt>
                      <c:pt idx="343">
                        <c:v>1.9738281600000003</c:v>
                      </c:pt>
                      <c:pt idx="344">
                        <c:v>1.9942875999999998</c:v>
                      </c:pt>
                      <c:pt idx="345">
                        <c:v>1.9939499999999999</c:v>
                      </c:pt>
                      <c:pt idx="346">
                        <c:v>1.9662328499999999</c:v>
                      </c:pt>
                      <c:pt idx="347">
                        <c:v>1.9838490000000002</c:v>
                      </c:pt>
                      <c:pt idx="348">
                        <c:v>2.0023824000000001</c:v>
                      </c:pt>
                      <c:pt idx="349">
                        <c:v>1.9897875900000004</c:v>
                      </c:pt>
                      <c:pt idx="350">
                        <c:v>1.9771757399999998</c:v>
                      </c:pt>
                      <c:pt idx="351">
                        <c:v>2.0013860000000001</c:v>
                      </c:pt>
                      <c:pt idx="352">
                        <c:v>1.9934745600000001</c:v>
                      </c:pt>
                      <c:pt idx="353">
                        <c:v>1.9874953799999997</c:v>
                      </c:pt>
                      <c:pt idx="354">
                        <c:v>1.9956505500000001</c:v>
                      </c:pt>
                      <c:pt idx="355">
                        <c:v>1.9981423799999998</c:v>
                      </c:pt>
                      <c:pt idx="356">
                        <c:v>1.97797428</c:v>
                      </c:pt>
                      <c:pt idx="357">
                        <c:v>1.9918060800000001</c:v>
                      </c:pt>
                      <c:pt idx="358">
                        <c:v>2.0122126200000001</c:v>
                      </c:pt>
                      <c:pt idx="359">
                        <c:v>1.9995939600000001</c:v>
                      </c:pt>
                      <c:pt idx="360">
                        <c:v>1.979481</c:v>
                      </c:pt>
                      <c:pt idx="361">
                        <c:v>2.0111669599999997</c:v>
                      </c:pt>
                      <c:pt idx="362">
                        <c:v>2.0079986799999996</c:v>
                      </c:pt>
                      <c:pt idx="363">
                        <c:v>1.98598896</c:v>
                      </c:pt>
                      <c:pt idx="364">
                        <c:v>1.99415049</c:v>
                      </c:pt>
                      <c:pt idx="365">
                        <c:v>2.0041716800000002</c:v>
                      </c:pt>
                      <c:pt idx="366">
                        <c:v>2.0000433600000003</c:v>
                      </c:pt>
                      <c:pt idx="367">
                        <c:v>1.9969002900000001</c:v>
                      </c:pt>
                      <c:pt idx="368">
                        <c:v>2.0135048699999998</c:v>
                      </c:pt>
                      <c:pt idx="369">
                        <c:v>1.99902384</c:v>
                      </c:pt>
                      <c:pt idx="370">
                        <c:v>1.9892739999999998</c:v>
                      </c:pt>
                      <c:pt idx="371">
                        <c:v>2.0087147499999998</c:v>
                      </c:pt>
                      <c:pt idx="372">
                        <c:v>2.0102545300000001</c:v>
                      </c:pt>
                      <c:pt idx="373">
                        <c:v>1.9826161600000001</c:v>
                      </c:pt>
                      <c:pt idx="374">
                        <c:v>2.0010860799999999</c:v>
                      </c:pt>
                      <c:pt idx="375">
                        <c:v>2.01863087</c:v>
                      </c:pt>
                      <c:pt idx="376">
                        <c:v>2.00700675</c:v>
                      </c:pt>
                      <c:pt idx="377">
                        <c:v>1.9916057200000004</c:v>
                      </c:pt>
                      <c:pt idx="378">
                        <c:v>2.0194797699999998</c:v>
                      </c:pt>
                      <c:pt idx="379">
                        <c:v>2.01253752</c:v>
                      </c:pt>
                      <c:pt idx="380">
                        <c:v>2.0046795999999998</c:v>
                      </c:pt>
                      <c:pt idx="381">
                        <c:v>2.0099735999999999</c:v>
                      </c:pt>
                      <c:pt idx="382">
                        <c:v>2.0152871399999999</c:v>
                      </c:pt>
                      <c:pt idx="383">
                        <c:v>1.9961439199999997</c:v>
                      </c:pt>
                      <c:pt idx="384">
                        <c:v>2.0098851600000001</c:v>
                      </c:pt>
                      <c:pt idx="385">
                        <c:v>2.0283145999999999</c:v>
                      </c:pt>
                      <c:pt idx="386">
                        <c:v>2.0129538</c:v>
                      </c:pt>
                      <c:pt idx="387">
                        <c:v>1.9957215599999998</c:v>
                      </c:pt>
                      <c:pt idx="388">
                        <c:v>2.0216485999999998</c:v>
                      </c:pt>
                      <c:pt idx="389">
                        <c:v>2.0231797199999999</c:v>
                      </c:pt>
                      <c:pt idx="390">
                        <c:v>2.0003273999999998</c:v>
                      </c:pt>
                      <c:pt idx="391">
                        <c:v>2.0103001600000003</c:v>
                      </c:pt>
                      <c:pt idx="392">
                        <c:v>2.0211853200000003</c:v>
                      </c:pt>
                      <c:pt idx="393">
                        <c:v>2.01336336</c:v>
                      </c:pt>
                      <c:pt idx="394">
                        <c:v>2.0017737600000003</c:v>
                      </c:pt>
                      <c:pt idx="395">
                        <c:v>2.0286050000000002</c:v>
                      </c:pt>
                      <c:pt idx="396">
                        <c:v>2.0142274999999996</c:v>
                      </c:pt>
                      <c:pt idx="397">
                        <c:v>2.0082419200000001</c:v>
                      </c:pt>
                      <c:pt idx="398">
                        <c:v>2.0219466799999997</c:v>
                      </c:pt>
                      <c:pt idx="399">
                        <c:v>2.0244103199999999</c:v>
                      </c:pt>
                      <c:pt idx="400">
                        <c:v>1.9978507999999999</c:v>
                      </c:pt>
                      <c:pt idx="401">
                        <c:v>2.0152941200000001</c:v>
                      </c:pt>
                      <c:pt idx="402">
                        <c:v>2.035539</c:v>
                      </c:pt>
                      <c:pt idx="403">
                        <c:v>2.0239623599999996</c:v>
                      </c:pt>
                      <c:pt idx="404">
                        <c:v>2.0067762</c:v>
                      </c:pt>
                      <c:pt idx="405">
                        <c:v>2.0335595999999998</c:v>
                      </c:pt>
                      <c:pt idx="406">
                        <c:v>2.0276003199999999</c:v>
                      </c:pt>
                      <c:pt idx="407">
                        <c:v>2.0123136800000001</c:v>
                      </c:pt>
                      <c:pt idx="408">
                        <c:v>2.0222319599999996</c:v>
                      </c:pt>
                      <c:pt idx="409">
                        <c:v>2.0265596800000001</c:v>
                      </c:pt>
                      <c:pt idx="410">
                        <c:v>2.0121937999999999</c:v>
                      </c:pt>
                      <c:pt idx="411">
                        <c:v>2.0184120000000001</c:v>
                      </c:pt>
                      <c:pt idx="412">
                        <c:v>2.0367304000000002</c:v>
                      </c:pt>
                      <c:pt idx="413">
                        <c:v>2.0214356800000002</c:v>
                      </c:pt>
                      <c:pt idx="414">
                        <c:v>2.0117713799999999</c:v>
                      </c:pt>
                      <c:pt idx="415">
                        <c:v>2.0347502</c:v>
                      </c:pt>
                      <c:pt idx="416">
                        <c:v>2.0353352</c:v>
                      </c:pt>
                      <c:pt idx="417">
                        <c:v>2.0079154799999999</c:v>
                      </c:pt>
                      <c:pt idx="418">
                        <c:v>2.01879279</c:v>
                      </c:pt>
                      <c:pt idx="419">
                        <c:v>2.0380432800000001</c:v>
                      </c:pt>
                      <c:pt idx="420">
                        <c:v>2.033007</c:v>
                      </c:pt>
                      <c:pt idx="421">
                        <c:v>2.0186657600000002</c:v>
                      </c:pt>
                      <c:pt idx="422">
                        <c:v>2.0435237900000001</c:v>
                      </c:pt>
                      <c:pt idx="423">
                        <c:v>2.0319610799999999</c:v>
                      </c:pt>
                      <c:pt idx="424">
                        <c:v>2.0288153600000003</c:v>
                      </c:pt>
                      <c:pt idx="425">
                        <c:v>2.0443365299999998</c:v>
                      </c:pt>
                      <c:pt idx="426">
                        <c:v>2.0449177000000001</c:v>
                      </c:pt>
                      <c:pt idx="427">
                        <c:v>2.0212477200000003</c:v>
                      </c:pt>
                      <c:pt idx="428">
                        <c:v>2.0376497699999998</c:v>
                      </c:pt>
                      <c:pt idx="429">
                        <c:v>2.0559529199999997</c:v>
                      </c:pt>
                      <c:pt idx="430">
                        <c:v>2.0406974</c:v>
                      </c:pt>
                      <c:pt idx="431">
                        <c:v>2.0217220399999998</c:v>
                      </c:pt>
                      <c:pt idx="432">
                        <c:v>2.0511912699999999</c:v>
                      </c:pt>
                      <c:pt idx="433">
                        <c:v>2.0508167599999996</c:v>
                      </c:pt>
                      <c:pt idx="434">
                        <c:v>2.0346413600000002</c:v>
                      </c:pt>
                      <c:pt idx="435">
                        <c:v>2.0417364</c:v>
                      </c:pt>
                      <c:pt idx="436">
                        <c:v>2.0460595499999998</c:v>
                      </c:pt>
                      <c:pt idx="437">
                        <c:v>2.0363829199999999</c:v>
                      </c:pt>
                      <c:pt idx="438">
                        <c:v>2.0425435200000002</c:v>
                      </c:pt>
                      <c:pt idx="439">
                        <c:v>2.0607913600000001</c:v>
                      </c:pt>
                      <c:pt idx="440">
                        <c:v>2.0427705999999999</c:v>
                      </c:pt>
                      <c:pt idx="441">
                        <c:v>2.0294041199999997</c:v>
                      </c:pt>
                      <c:pt idx="442">
                        <c:v>2.0485739199999999</c:v>
                      </c:pt>
                      <c:pt idx="443">
                        <c:v>2.0528899699999998</c:v>
                      </c:pt>
                      <c:pt idx="444">
                        <c:v>2.0265197700000002</c:v>
                      </c:pt>
                      <c:pt idx="445">
                        <c:v>2.0400840000000002</c:v>
                      </c:pt>
                      <c:pt idx="446">
                        <c:v>2.0610959599999998</c:v>
                      </c:pt>
                      <c:pt idx="447">
                        <c:v>2.0524049</c:v>
                      </c:pt>
                      <c:pt idx="448">
                        <c:v>2.0390299200000004</c:v>
                      </c:pt>
                      <c:pt idx="449">
                        <c:v>2.0618875600000002</c:v>
                      </c:pt>
                      <c:pt idx="450">
                        <c:v>2.0541066000000003</c:v>
                      </c:pt>
                      <c:pt idx="451">
                        <c:v>2.0472562399999998</c:v>
                      </c:pt>
                      <c:pt idx="452">
                        <c:v>2.0552541999999998</c:v>
                      </c:pt>
                      <c:pt idx="453">
                        <c:v>2.05766078</c:v>
                      </c:pt>
                      <c:pt idx="454">
                        <c:v>2.03321152</c:v>
                      </c:pt>
                      <c:pt idx="455">
                        <c:v>2.0495540000000001</c:v>
                      </c:pt>
                      <c:pt idx="456">
                        <c:v>2.06865013</c:v>
                      </c:pt>
                      <c:pt idx="457">
                        <c:v>2.0553141900000003</c:v>
                      </c:pt>
                      <c:pt idx="458">
                        <c:v>2.0355163200000002</c:v>
                      </c:pt>
                      <c:pt idx="459">
                        <c:v>2.0638722499999997</c:v>
                      </c:pt>
                      <c:pt idx="460">
                        <c:v>2.06166275</c:v>
                      </c:pt>
                      <c:pt idx="461">
                        <c:v>2.0455795200000004</c:v>
                      </c:pt>
                      <c:pt idx="462">
                        <c:v>2.0526364800000003</c:v>
                      </c:pt>
                      <c:pt idx="463">
                        <c:v>2.0605947499999999</c:v>
                      </c:pt>
                      <c:pt idx="464">
                        <c:v>2.0500533000000001</c:v>
                      </c:pt>
                      <c:pt idx="465">
                        <c:v>2.0450922</c:v>
                      </c:pt>
                      <c:pt idx="466">
                        <c:v>2.0641772</c:v>
                      </c:pt>
                      <c:pt idx="467">
                        <c:v>2.0536401199999998</c:v>
                      </c:pt>
                      <c:pt idx="468">
                        <c:v>2.0412559200000002</c:v>
                      </c:pt>
                      <c:pt idx="469">
                        <c:v>2.05755584</c:v>
                      </c:pt>
                      <c:pt idx="470">
                        <c:v>2.0572000000000004</c:v>
                      </c:pt>
                      <c:pt idx="471">
                        <c:v>2.0300237999999999</c:v>
                      </c:pt>
                      <c:pt idx="472">
                        <c:v>2.0481661999999998</c:v>
                      </c:pt>
                      <c:pt idx="473">
                        <c:v>2.06260412</c:v>
                      </c:pt>
                      <c:pt idx="474">
                        <c:v>2.0520792000000001</c:v>
                      </c:pt>
                      <c:pt idx="475">
                        <c:v>2.0369368000000003</c:v>
                      </c:pt>
                      <c:pt idx="476">
                        <c:v>2.0624572800000003</c:v>
                      </c:pt>
                      <c:pt idx="477">
                        <c:v>2.0556330000000003</c:v>
                      </c:pt>
                      <c:pt idx="478">
                        <c:v>2.0460398</c:v>
                      </c:pt>
                      <c:pt idx="479">
                        <c:v>2.0539974399999998</c:v>
                      </c:pt>
                      <c:pt idx="480">
                        <c:v>2.0582586000000003</c:v>
                      </c:pt>
                      <c:pt idx="481">
                        <c:v>2.03666744</c:v>
                      </c:pt>
                      <c:pt idx="482">
                        <c:v>2.0501606800000003</c:v>
                      </c:pt>
                      <c:pt idx="483">
                        <c:v>2.0673408000000002</c:v>
                      </c:pt>
                      <c:pt idx="484">
                        <c:v>2.0512954799999998</c:v>
                      </c:pt>
                      <c:pt idx="485">
                        <c:v>2.0371008000000002</c:v>
                      </c:pt>
                      <c:pt idx="486">
                        <c:v>2.0634982800000001</c:v>
                      </c:pt>
                      <c:pt idx="487">
                        <c:v>2.05945124</c:v>
                      </c:pt>
                      <c:pt idx="488">
                        <c:v>2.0388073200000001</c:v>
                      </c:pt>
                      <c:pt idx="489">
                        <c:v>2.04398532</c:v>
                      </c:pt>
                      <c:pt idx="490">
                        <c:v>2.0565581100000001</c:v>
                      </c:pt>
                      <c:pt idx="491">
                        <c:v>2.0552572000000002</c:v>
                      </c:pt>
                      <c:pt idx="492">
                        <c:v>2.0466070799999998</c:v>
                      </c:pt>
                      <c:pt idx="493">
                        <c:v>2.0692847200000002</c:v>
                      </c:pt>
                      <c:pt idx="494">
                        <c:v>2.0542091</c:v>
                      </c:pt>
                      <c:pt idx="495">
                        <c:v>2.047383</c:v>
                      </c:pt>
                      <c:pt idx="496">
                        <c:v>2.0636024399999999</c:v>
                      </c:pt>
                      <c:pt idx="497">
                        <c:v>2.0650852399999997</c:v>
                      </c:pt>
                      <c:pt idx="498">
                        <c:v>2.0389739499999999</c:v>
                      </c:pt>
                      <c:pt idx="499">
                        <c:v>2.0579249600000002</c:v>
                      </c:pt>
                      <c:pt idx="500">
                        <c:v>2.0722904</c:v>
                      </c:pt>
                      <c:pt idx="501">
                        <c:v>2.0609120000000001</c:v>
                      </c:pt>
                      <c:pt idx="502">
                        <c:v>2.0449154699999998</c:v>
                      </c:pt>
                      <c:pt idx="503">
                        <c:v>2.0712094399999996</c:v>
                      </c:pt>
                      <c:pt idx="504">
                        <c:v>2.0671708799999999</c:v>
                      </c:pt>
                      <c:pt idx="505">
                        <c:v>2.0566978000000002</c:v>
                      </c:pt>
                      <c:pt idx="506">
                        <c:v>2.0618553199999998</c:v>
                      </c:pt>
                      <c:pt idx="507">
                        <c:v>2.0660918400000003</c:v>
                      </c:pt>
                      <c:pt idx="508">
                        <c:v>2.0501328299999999</c:v>
                      </c:pt>
                      <c:pt idx="509">
                        <c:v>2.0607786799999999</c:v>
                      </c:pt>
                      <c:pt idx="510">
                        <c:v>2.0824661999999998</c:v>
                      </c:pt>
                      <c:pt idx="511">
                        <c:v>2.0628162400000001</c:v>
                      </c:pt>
                      <c:pt idx="512">
                        <c:v>2.0477644000000002</c:v>
                      </c:pt>
                      <c:pt idx="513">
                        <c:v>2.0694424800000002</c:v>
                      </c:pt>
                      <c:pt idx="514">
                        <c:v>2.0736716399999997</c:v>
                      </c:pt>
                      <c:pt idx="515">
                        <c:v>2.0522008</c:v>
                      </c:pt>
                      <c:pt idx="516">
                        <c:v>2.0619595499999996</c:v>
                      </c:pt>
                      <c:pt idx="517">
                        <c:v>2.0771747199999999</c:v>
                      </c:pt>
                      <c:pt idx="518">
                        <c:v>2.0713085599999999</c:v>
                      </c:pt>
                      <c:pt idx="519">
                        <c:v>2.0617981600000004</c:v>
                      </c:pt>
                      <c:pt idx="520">
                        <c:v>2.0843410000000002</c:v>
                      </c:pt>
                      <c:pt idx="521">
                        <c:v>2.0748089199999997</c:v>
                      </c:pt>
                      <c:pt idx="522">
                        <c:v>2.06617418</c:v>
                      </c:pt>
                      <c:pt idx="523">
                        <c:v>2.0786673599999999</c:v>
                      </c:pt>
                      <c:pt idx="524">
                        <c:v>2.0792208400000001</c:v>
                      </c:pt>
                      <c:pt idx="525">
                        <c:v>2.0504555999999998</c:v>
                      </c:pt>
                      <c:pt idx="526">
                        <c:v>2.06933436</c:v>
                      </c:pt>
                      <c:pt idx="527">
                        <c:v>2.0872905199999998</c:v>
                      </c:pt>
                      <c:pt idx="528">
                        <c:v>2.0704429200000001</c:v>
                      </c:pt>
                      <c:pt idx="529">
                        <c:v>2.0554321999999998</c:v>
                      </c:pt>
                      <c:pt idx="530">
                        <c:v>2.082535</c:v>
                      </c:pt>
                      <c:pt idx="531">
                        <c:v>2.0794252800000002</c:v>
                      </c:pt>
                      <c:pt idx="532">
                        <c:v>2.0653355600000003</c:v>
                      </c:pt>
                      <c:pt idx="533">
                        <c:v>2.0750385599999999</c:v>
                      </c:pt>
                      <c:pt idx="534">
                        <c:v>2.0801642400000002</c:v>
                      </c:pt>
                      <c:pt idx="535">
                        <c:v>2.0688252</c:v>
                      </c:pt>
                      <c:pt idx="536">
                        <c:v>2.0702921599999997</c:v>
                      </c:pt>
                      <c:pt idx="537">
                        <c:v>2.0864097800000003</c:v>
                      </c:pt>
                      <c:pt idx="538">
                        <c:v>2.0768806399999997</c:v>
                      </c:pt>
                      <c:pt idx="539">
                        <c:v>2.0628077199999999</c:v>
                      </c:pt>
                      <c:pt idx="540">
                        <c:v>2.0862053999999999</c:v>
                      </c:pt>
                      <c:pt idx="541">
                        <c:v>2.0867765999999999</c:v>
                      </c:pt>
                      <c:pt idx="542">
                        <c:v>2.0608334399999997</c:v>
                      </c:pt>
                      <c:pt idx="543">
                        <c:v>2.0732363999999999</c:v>
                      </c:pt>
                      <c:pt idx="544">
                        <c:v>2.0893329600000001</c:v>
                      </c:pt>
                      <c:pt idx="545">
                        <c:v>2.0816399999999997</c:v>
                      </c:pt>
                      <c:pt idx="546">
                        <c:v>2.0694082799999998</c:v>
                      </c:pt>
                      <c:pt idx="547">
                        <c:v>2.0900372000000003</c:v>
                      </c:pt>
                      <c:pt idx="548">
                        <c:v>2.0814809300000001</c:v>
                      </c:pt>
                      <c:pt idx="549">
                        <c:v>2.07470664</c:v>
                      </c:pt>
                      <c:pt idx="550">
                        <c:v>2.0843770000000004</c:v>
                      </c:pt>
                      <c:pt idx="551">
                        <c:v>2.0876595600000001</c:v>
                      </c:pt>
                      <c:pt idx="552">
                        <c:v>2.0635844400000001</c:v>
                      </c:pt>
                      <c:pt idx="553">
                        <c:v>2.0768981599999998</c:v>
                      </c:pt>
                      <c:pt idx="554">
                        <c:v>2.0965880000000001</c:v>
                      </c:pt>
                      <c:pt idx="555">
                        <c:v>2.0798376200000002</c:v>
                      </c:pt>
                      <c:pt idx="556">
                        <c:v>2.0630699999999997</c:v>
                      </c:pt>
                      <c:pt idx="557">
                        <c:v>2.0963950800000002</c:v>
                      </c:pt>
                      <c:pt idx="558">
                        <c:v>2.0932941600000001</c:v>
                      </c:pt>
                      <c:pt idx="559">
                        <c:v>2.07382329</c:v>
                      </c:pt>
                      <c:pt idx="560">
                        <c:v>2.0798332399999997</c:v>
                      </c:pt>
                      <c:pt idx="561">
                        <c:v>2.0858409499999997</c:v>
                      </c:pt>
                      <c:pt idx="562">
                        <c:v>2.08181036</c:v>
                      </c:pt>
                      <c:pt idx="563">
                        <c:v>2.08055718</c:v>
                      </c:pt>
                      <c:pt idx="564">
                        <c:v>2.0974808500000002</c:v>
                      </c:pt>
                      <c:pt idx="565">
                        <c:v>2.0834649000000001</c:v>
                      </c:pt>
                      <c:pt idx="566">
                        <c:v>2.0749116500000002</c:v>
                      </c:pt>
                      <c:pt idx="567">
                        <c:v>2.0954649599999997</c:v>
                      </c:pt>
                      <c:pt idx="568">
                        <c:v>2.09782431</c:v>
                      </c:pt>
                      <c:pt idx="569">
                        <c:v>2.0702028600000002</c:v>
                      </c:pt>
                      <c:pt idx="570">
                        <c:v>2.0861779499999997</c:v>
                      </c:pt>
                      <c:pt idx="571">
                        <c:v>2.1030788999999999</c:v>
                      </c:pt>
                      <c:pt idx="572">
                        <c:v>2.0917813600000001</c:v>
                      </c:pt>
                      <c:pt idx="573">
                        <c:v>2.0759910500000003</c:v>
                      </c:pt>
                      <c:pt idx="574">
                        <c:v>2.09924307</c:v>
                      </c:pt>
                      <c:pt idx="575">
                        <c:v>2.0925158399999999</c:v>
                      </c:pt>
                      <c:pt idx="576">
                        <c:v>2.0866759199999998</c:v>
                      </c:pt>
                      <c:pt idx="577">
                        <c:v>2.0917785599999998</c:v>
                      </c:pt>
                      <c:pt idx="578">
                        <c:v>2.0968563000000002</c:v>
                      </c:pt>
                      <c:pt idx="579">
                        <c:v>2.0737974500000003</c:v>
                      </c:pt>
                      <c:pt idx="580">
                        <c:v>2.0897421999999999</c:v>
                      </c:pt>
                      <c:pt idx="581">
                        <c:v>2.1084489999999998</c:v>
                      </c:pt>
                      <c:pt idx="582">
                        <c:v>2.0917495399999999</c:v>
                      </c:pt>
                      <c:pt idx="583">
                        <c:v>2.0750329599999997</c:v>
                      </c:pt>
                      <c:pt idx="584">
                        <c:v>2.1000793199999999</c:v>
                      </c:pt>
                      <c:pt idx="585">
                        <c:v>2.09880215</c:v>
                      </c:pt>
                      <c:pt idx="586">
                        <c:v>2.0812092</c:v>
                      </c:pt>
                      <c:pt idx="587">
                        <c:v>2.0899277999999999</c:v>
                      </c:pt>
                      <c:pt idx="588">
                        <c:v>2.0985970799999998</c:v>
                      </c:pt>
                      <c:pt idx="589">
                        <c:v>2.0909787599999996</c:v>
                      </c:pt>
                      <c:pt idx="590">
                        <c:v>2.08608043</c:v>
                      </c:pt>
                      <c:pt idx="591">
                        <c:v>2.10837648</c:v>
                      </c:pt>
                      <c:pt idx="592">
                        <c:v>2.0962093500000001</c:v>
                      </c:pt>
                      <c:pt idx="593">
                        <c:v>2.0904069700000001</c:v>
                      </c:pt>
                      <c:pt idx="594">
                        <c:v>2.1045202500000002</c:v>
                      </c:pt>
                      <c:pt idx="595">
                        <c:v>2.1059582699999999</c:v>
                      </c:pt>
                      <c:pt idx="596">
                        <c:v>2.07844045</c:v>
                      </c:pt>
                      <c:pt idx="597">
                        <c:v>2.0952620399999997</c:v>
                      </c:pt>
                      <c:pt idx="598">
                        <c:v>2.11295872</c:v>
                      </c:pt>
                      <c:pt idx="599">
                        <c:v>2.10446899</c:v>
                      </c:pt>
                      <c:pt idx="600">
                        <c:v>2.0878208900000002</c:v>
                      </c:pt>
                      <c:pt idx="601">
                        <c:v>2.1145729499999999</c:v>
                      </c:pt>
                      <c:pt idx="602">
                        <c:v>2.10877537</c:v>
                      </c:pt>
                      <c:pt idx="603">
                        <c:v>2.0966535999999998</c:v>
                      </c:pt>
                      <c:pt idx="604">
                        <c:v>2.1071252399999998</c:v>
                      </c:pt>
                      <c:pt idx="605">
                        <c:v>2.1094390000000001</c:v>
                      </c:pt>
                      <c:pt idx="606">
                        <c:v>2.0901204999999998</c:v>
                      </c:pt>
                      <c:pt idx="607">
                        <c:v>2.0969749800000002</c:v>
                      </c:pt>
                      <c:pt idx="608">
                        <c:v>2.11375913</c:v>
                      </c:pt>
                      <c:pt idx="609">
                        <c:v>2.1007690600000002</c:v>
                      </c:pt>
                      <c:pt idx="610">
                        <c:v>2.0868343199999999</c:v>
                      </c:pt>
                      <c:pt idx="611">
                        <c:v>2.1108305499999998</c:v>
                      </c:pt>
                      <c:pt idx="612">
                        <c:v>2.1131631800000004</c:v>
                      </c:pt>
                      <c:pt idx="613">
                        <c:v>2.0884540999999999</c:v>
                      </c:pt>
                      <c:pt idx="614">
                        <c:v>2.0997861599999998</c:v>
                      </c:pt>
                      <c:pt idx="615">
                        <c:v>2.1120390200000001</c:v>
                      </c:pt>
                      <c:pt idx="616">
                        <c:v>2.1062777599999998</c:v>
                      </c:pt>
                      <c:pt idx="617">
                        <c:v>2.0995935000000001</c:v>
                      </c:pt>
                      <c:pt idx="618">
                        <c:v>2.1190503400000003</c:v>
                      </c:pt>
                      <c:pt idx="619">
                        <c:v>2.1060342900000002</c:v>
                      </c:pt>
                      <c:pt idx="620">
                        <c:v>2.1020796600000002</c:v>
                      </c:pt>
                      <c:pt idx="621">
                        <c:v>2.11431842</c:v>
                      </c:pt>
                      <c:pt idx="622">
                        <c:v>2.1166450000000001</c:v>
                      </c:pt>
                      <c:pt idx="623">
                        <c:v>2.0928549599999999</c:v>
                      </c:pt>
                      <c:pt idx="624">
                        <c:v>2.10868996</c:v>
                      </c:pt>
                      <c:pt idx="625">
                        <c:v>2.1299205200000002</c:v>
                      </c:pt>
                      <c:pt idx="626">
                        <c:v>2.1151409999999999</c:v>
                      </c:pt>
                      <c:pt idx="627">
                        <c:v>2.1275763599999999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7"/>
                <c:order val="7"/>
                <c:tx>
                  <c:v>171.7 C - Test 2</c:v>
                </c:tx>
                <c:spPr>
                  <a:ln w="19050" cap="rnd">
                    <a:solidFill>
                      <a:schemeClr val="accent2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CHS_15Nov2015!$AQ$27:$AQ$652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</c:v>
                      </c:pt>
                      <c:pt idx="1">
                        <c:v>1.4000980091479171E-2</c:v>
                      </c:pt>
                      <c:pt idx="2">
                        <c:v>2.9004205813144775E-2</c:v>
                      </c:pt>
                      <c:pt idx="3">
                        <c:v>4.5010128038520565E-2</c:v>
                      </c:pt>
                      <c:pt idx="4">
                        <c:v>6.1018612569496429E-2</c:v>
                      </c:pt>
                      <c:pt idx="5">
                        <c:v>7.602889464087724E-2</c:v>
                      </c:pt>
                      <c:pt idx="6">
                        <c:v>9.3043271830613866E-2</c:v>
                      </c:pt>
                      <c:pt idx="7">
                        <c:v>0.10905944820295721</c:v>
                      </c:pt>
                      <c:pt idx="8">
                        <c:v>0.12407694361329927</c:v>
                      </c:pt>
                      <c:pt idx="9">
                        <c:v>0.14009809156281003</c:v>
                      </c:pt>
                      <c:pt idx="10">
                        <c:v>0.15612180669544584</c:v>
                      </c:pt>
                      <c:pt idx="11">
                        <c:v>0.17214808983404359</c:v>
                      </c:pt>
                      <c:pt idx="12">
                        <c:v>0.18817694180183597</c:v>
                      </c:pt>
                      <c:pt idx="13">
                        <c:v>0.20420836342248486</c:v>
                      </c:pt>
                      <c:pt idx="14">
                        <c:v>0.22124456539278831</c:v>
                      </c:pt>
                      <c:pt idx="15">
                        <c:v>0.2362789189188477</c:v>
                      </c:pt>
                      <c:pt idx="16">
                        <c:v>0.25231805444382294</c:v>
                      </c:pt>
                      <c:pt idx="17">
                        <c:v>0.26835976292017788</c:v>
                      </c:pt>
                      <c:pt idx="18">
                        <c:v>0.28440404517351348</c:v>
                      </c:pt>
                      <c:pt idx="19">
                        <c:v>0.30045090202987246</c:v>
                      </c:pt>
                      <c:pt idx="20">
                        <c:v>0.31650033431566216</c:v>
                      </c:pt>
                      <c:pt idx="21">
                        <c:v>0.33154901683190841</c:v>
                      </c:pt>
                      <c:pt idx="22">
                        <c:v>0.34860692848318592</c:v>
                      </c:pt>
                      <c:pt idx="23">
                        <c:v>0.36466409201974753</c:v>
                      </c:pt>
                      <c:pt idx="24">
                        <c:v>0.38072383429540663</c:v>
                      </c:pt>
                      <c:pt idx="25">
                        <c:v>0.39678615613855156</c:v>
                      </c:pt>
                      <c:pt idx="26">
                        <c:v>0.41285105837801467</c:v>
                      </c:pt>
                      <c:pt idx="27">
                        <c:v>0.42992284528323971</c:v>
                      </c:pt>
                      <c:pt idx="28">
                        <c:v>0.44498860736308871</c:v>
                      </c:pt>
                      <c:pt idx="29">
                        <c:v>0.46106125576832935</c:v>
                      </c:pt>
                      <c:pt idx="30">
                        <c:v>0.4771364878891034</c:v>
                      </c:pt>
                      <c:pt idx="31">
                        <c:v>0.49321430455624349</c:v>
                      </c:pt>
                      <c:pt idx="32">
                        <c:v>0.50929470660093801</c:v>
                      </c:pt>
                      <c:pt idx="33">
                        <c:v>0.52537769485482122</c:v>
                      </c:pt>
                      <c:pt idx="34">
                        <c:v>0.54146327014988416</c:v>
                      </c:pt>
                      <c:pt idx="35">
                        <c:v>0.55755143331856394</c:v>
                      </c:pt>
                      <c:pt idx="36">
                        <c:v>0.57364218519365495</c:v>
                      </c:pt>
                      <c:pt idx="37">
                        <c:v>0.58973552660839812</c:v>
                      </c:pt>
                      <c:pt idx="38">
                        <c:v>0.60482538675402664</c:v>
                      </c:pt>
                      <c:pt idx="39">
                        <c:v>0.62192998139168321</c:v>
                      </c:pt>
                      <c:pt idx="40">
                        <c:v>0.63803109642868672</c:v>
                      </c:pt>
                      <c:pt idx="41">
                        <c:v>0.65413480434222093</c:v>
                      </c:pt>
                      <c:pt idx="42">
                        <c:v>0.67024110596754127</c:v>
                      </c:pt>
                      <c:pt idx="43">
                        <c:v>0.68635000214026221</c:v>
                      </c:pt>
                      <c:pt idx="44">
                        <c:v>0.70246149369644661</c:v>
                      </c:pt>
                      <c:pt idx="45">
                        <c:v>0.71857558147252798</c:v>
                      </c:pt>
                      <c:pt idx="46">
                        <c:v>0.73469226630534445</c:v>
                      </c:pt>
                      <c:pt idx="47">
                        <c:v>0.75081154903217195</c:v>
                      </c:pt>
                      <c:pt idx="48">
                        <c:v>0.76693343049064722</c:v>
                      </c:pt>
                      <c:pt idx="49">
                        <c:v>0.7830579115188564</c:v>
                      </c:pt>
                      <c:pt idx="50">
                        <c:v>0.7991849929552467</c:v>
                      </c:pt>
                      <c:pt idx="51">
                        <c:v>0.81531467563871562</c:v>
                      </c:pt>
                      <c:pt idx="52">
                        <c:v>0.83144696040852195</c:v>
                      </c:pt>
                      <c:pt idx="53">
                        <c:v>0.84859036502981466</c:v>
                      </c:pt>
                      <c:pt idx="54">
                        <c:v>0.86371933956635882</c:v>
                      </c:pt>
                      <c:pt idx="55">
                        <c:v>0.87985943563496183</c:v>
                      </c:pt>
                      <c:pt idx="56">
                        <c:v>0.89600213715111432</c:v>
                      </c:pt>
                      <c:pt idx="57">
                        <c:v>0.91214744495610922</c:v>
                      </c:pt>
                      <c:pt idx="58">
                        <c:v>0.92829535989169143</c:v>
                      </c:pt>
                      <c:pt idx="59">
                        <c:v>0.94444588279996888</c:v>
                      </c:pt>
                      <c:pt idx="60">
                        <c:v>0.96059901452350271</c:v>
                      </c:pt>
                      <c:pt idx="61">
                        <c:v>0.97675475590521743</c:v>
                      </c:pt>
                      <c:pt idx="62">
                        <c:v>0.99291310778849062</c:v>
                      </c:pt>
                      <c:pt idx="63">
                        <c:v>1.0090740710170758</c:v>
                      </c:pt>
                      <c:pt idx="64">
                        <c:v>1.0242273464265437</c:v>
                      </c:pt>
                      <c:pt idx="65">
                        <c:v>1.0414038348872743</c:v>
                      </c:pt>
                      <c:pt idx="66">
                        <c:v>1.0575726372184628</c:v>
                      </c:pt>
                      <c:pt idx="67">
                        <c:v>1.0737440542741266</c:v>
                      </c:pt>
                      <c:pt idx="68">
                        <c:v>1.0889071332168943</c:v>
                      </c:pt>
                      <c:pt idx="69">
                        <c:v>1.1060947359424949</c:v>
                      </c:pt>
                      <c:pt idx="70">
                        <c:v>1.1222740022480566</c:v>
                      </c:pt>
                      <c:pt idx="71">
                        <c:v>1.1374444421693497</c:v>
                      </c:pt>
                      <c:pt idx="72">
                        <c:v>1.1536287818330371</c:v>
                      </c:pt>
                      <c:pt idx="73">
                        <c:v>1.170827513216073</c:v>
                      </c:pt>
                      <c:pt idx="74">
                        <c:v>1.1860053212661739</c:v>
                      </c:pt>
                      <c:pt idx="75">
                        <c:v>1.202197522732543</c:v>
                      </c:pt>
                      <c:pt idx="76">
                        <c:v>1.2194046100706022</c:v>
                      </c:pt>
                      <c:pt idx="77">
                        <c:v>1.235602220958409</c:v>
                      </c:pt>
                      <c:pt idx="78">
                        <c:v>1.250789864320996</c:v>
                      </c:pt>
                      <c:pt idx="79">
                        <c:v>1.2669925600799379</c:v>
                      </c:pt>
                      <c:pt idx="80">
                        <c:v>1.2842108013297797</c:v>
                      </c:pt>
                      <c:pt idx="81">
                        <c:v>1.2994058295457915</c:v>
                      </c:pt>
                      <c:pt idx="82">
                        <c:v>1.3156164049554051</c:v>
                      </c:pt>
                      <c:pt idx="83">
                        <c:v>1.3318296086186192</c:v>
                      </c:pt>
                      <c:pt idx="84">
                        <c:v>1.3480454413878429</c:v>
                      </c:pt>
                      <c:pt idx="85">
                        <c:v>1.3642639041158549</c:v>
                      </c:pt>
                      <c:pt idx="86">
                        <c:v>1.3814989033728051</c:v>
                      </c:pt>
                      <c:pt idx="87">
                        <c:v>1.3967087228615795</c:v>
                      </c:pt>
                      <c:pt idx="88">
                        <c:v>1.4129350805869481</c:v>
                      </c:pt>
                      <c:pt idx="89">
                        <c:v>1.4291640716864848</c:v>
                      </c:pt>
                      <c:pt idx="90">
                        <c:v>1.4464102610822458</c:v>
                      </c:pt>
                      <c:pt idx="91">
                        <c:v>1.4616299574279492</c:v>
                      </c:pt>
                      <c:pt idx="92">
                        <c:v>1.4778668537808839</c:v>
                      </c:pt>
                      <c:pt idx="93">
                        <c:v>1.4951214453212394</c:v>
                      </c:pt>
                      <c:pt idx="94">
                        <c:v>1.5103485577318247</c:v>
                      </c:pt>
                      <c:pt idx="95">
                        <c:v>1.52659336704334</c:v>
                      </c:pt>
                      <c:pt idx="96">
                        <c:v>1.5428408157219169</c:v>
                      </c:pt>
                      <c:pt idx="97">
                        <c:v>1.5590909046253432</c:v>
                      </c:pt>
                      <c:pt idx="98">
                        <c:v>1.5753436346118583</c:v>
                      </c:pt>
                      <c:pt idx="99">
                        <c:v>1.5926150550259255</c:v>
                      </c:pt>
                      <c:pt idx="100">
                        <c:v>1.6088732349584922</c:v>
                      </c:pt>
                      <c:pt idx="101">
                        <c:v>1.624117679658301</c:v>
                      </c:pt>
                      <c:pt idx="102">
                        <c:v>1.6403809825676747</c:v>
                      </c:pt>
                      <c:pt idx="103">
                        <c:v>1.6566469308574843</c:v>
                      </c:pt>
                      <c:pt idx="104">
                        <c:v>1.6729155253884849</c:v>
                      </c:pt>
                      <c:pt idx="105">
                        <c:v>1.6891867670218181</c:v>
                      </c:pt>
                      <c:pt idx="106">
                        <c:v>1.7054606566190451</c:v>
                      </c:pt>
                      <c:pt idx="107">
                        <c:v>1.7217371950421827</c:v>
                      </c:pt>
                      <c:pt idx="108">
                        <c:v>1.7380163831536226</c:v>
                      </c:pt>
                      <c:pt idx="109">
                        <c:v>1.7542982218162233</c:v>
                      </c:pt>
                      <c:pt idx="110">
                        <c:v>1.7716005805779966</c:v>
                      </c:pt>
                      <c:pt idx="111">
                        <c:v>1.786869854248315</c:v>
                      </c:pt>
                      <c:pt idx="112">
                        <c:v>1.8031596497455977</c:v>
                      </c:pt>
                      <c:pt idx="113">
                        <c:v>1.8184337433851192</c:v>
                      </c:pt>
                      <c:pt idx="114">
                        <c:v>1.8357472036252325</c:v>
                      </c:pt>
                      <c:pt idx="115">
                        <c:v>1.8520449637379002</c:v>
                      </c:pt>
                      <c:pt idx="116">
                        <c:v>1.8693642447253991</c:v>
                      </c:pt>
                      <c:pt idx="117">
                        <c:v>1.8846484546379216</c:v>
                      </c:pt>
                      <c:pt idx="118">
                        <c:v>1.9009541871581308</c:v>
                      </c:pt>
                      <c:pt idx="119">
                        <c:v>1.9172625788810671</c:v>
                      </c:pt>
                      <c:pt idx="120">
                        <c:v>1.9345931597537633</c:v>
                      </c:pt>
                      <c:pt idx="121">
                        <c:v>1.9498873434055541</c:v>
                      </c:pt>
                      <c:pt idx="122">
                        <c:v>1.9662037179433318</c:v>
                      </c:pt>
                      <c:pt idx="123">
                        <c:v>1.9835427834111468</c:v>
                      </c:pt>
                      <c:pt idx="124">
                        <c:v>1.9988444559138026</c:v>
                      </c:pt>
                      <c:pt idx="125">
                        <c:v>2.0151688210852963</c:v>
                      </c:pt>
                      <c:pt idx="126">
                        <c:v>2.0314958515408579</c:v>
                      </c:pt>
                      <c:pt idx="127">
                        <c:v>2.0478255481509757</c:v>
                      </c:pt>
                      <c:pt idx="128">
                        <c:v>2.064157911786519</c:v>
                      </c:pt>
                      <c:pt idx="129">
                        <c:v>2.0804929433188288</c:v>
                      </c:pt>
                      <c:pt idx="130">
                        <c:v>2.0958094591477567</c:v>
                      </c:pt>
                      <c:pt idx="131">
                        <c:v>2.112149662211142</c:v>
                      </c:pt>
                      <c:pt idx="132">
                        <c:v>2.1295140540158801</c:v>
                      </c:pt>
                      <c:pt idx="133">
                        <c:v>2.1448380805870797</c:v>
                      </c:pt>
                      <c:pt idx="134">
                        <c:v>2.161186297646065</c:v>
                      </c:pt>
                      <c:pt idx="135">
                        <c:v>2.177537187784079</c:v>
                      </c:pt>
                      <c:pt idx="136">
                        <c:v>2.1949129384346695</c:v>
                      </c:pt>
                      <c:pt idx="137">
                        <c:v>2.2102469907947233</c:v>
                      </c:pt>
                      <c:pt idx="138">
                        <c:v>2.226605905417228</c:v>
                      </c:pt>
                      <c:pt idx="139">
                        <c:v>2.2439901849593196</c:v>
                      </c:pt>
                      <c:pt idx="140">
                        <c:v>2.2593317652744549</c:v>
                      </c:pt>
                      <c:pt idx="141">
                        <c:v>2.2756987122616179</c:v>
                      </c:pt>
                      <c:pt idx="142">
                        <c:v>2.2930915290721394</c:v>
                      </c:pt>
                      <c:pt idx="143">
                        <c:v>2.3084406447373933</c:v>
                      </c:pt>
                      <c:pt idx="144">
                        <c:v>2.3248156319810294</c:v>
                      </c:pt>
                      <c:pt idx="145">
                        <c:v>2.3411933010658954</c:v>
                      </c:pt>
                      <c:pt idx="146">
                        <c:v>2.358597513953113</c:v>
                      </c:pt>
                      <c:pt idx="147">
                        <c:v>2.3739566882740957</c:v>
                      </c:pt>
                      <c:pt idx="148">
                        <c:v>2.3903424081559059</c:v>
                      </c:pt>
                      <c:pt idx="149">
                        <c:v>2.4077551779057815</c:v>
                      </c:pt>
                      <c:pt idx="150">
                        <c:v>2.4220973829419452</c:v>
                      </c:pt>
                      <c:pt idx="151">
                        <c:v>2.4395156834721599</c:v>
                      </c:pt>
                      <c:pt idx="152">
                        <c:v>2.4559121500703438</c:v>
                      </c:pt>
                      <c:pt idx="153">
                        <c:v>2.4723113055505954</c:v>
                      </c:pt>
                      <c:pt idx="154">
                        <c:v>2.4887131507949567</c:v>
                      </c:pt>
                      <c:pt idx="155">
                        <c:v>2.5051176866859022</c:v>
                      </c:pt>
                      <c:pt idx="156">
                        <c:v>2.5215249141063762</c:v>
                      </c:pt>
                      <c:pt idx="157">
                        <c:v>2.5379348339397119</c:v>
                      </c:pt>
                      <c:pt idx="158">
                        <c:v>2.5543474470697216</c:v>
                      </c:pt>
                      <c:pt idx="159">
                        <c:v>2.5707627543806089</c:v>
                      </c:pt>
                      <c:pt idx="160">
                        <c:v>2.5861545526347922</c:v>
                      </c:pt>
                      <c:pt idx="161">
                        <c:v>2.603601455084144</c:v>
                      </c:pt>
                      <c:pt idx="162">
                        <c:v>2.6200248502474222</c:v>
                      </c:pt>
                      <c:pt idx="163">
                        <c:v>2.6354242332759066</c:v>
                      </c:pt>
                      <c:pt idx="164">
                        <c:v>2.6528797346268242</c:v>
                      </c:pt>
                      <c:pt idx="165">
                        <c:v>2.6693112256162097</c:v>
                      </c:pt>
                      <c:pt idx="166">
                        <c:v>2.6857454169882642</c:v>
                      </c:pt>
                      <c:pt idx="167">
                        <c:v>2.7021823096307287</c:v>
                      </c:pt>
                      <c:pt idx="168">
                        <c:v>2.7186219044317359</c:v>
                      </c:pt>
                      <c:pt idx="169">
                        <c:v>2.735064202279903</c:v>
                      </c:pt>
                      <c:pt idx="170">
                        <c:v>2.7515092040642513</c:v>
                      </c:pt>
                      <c:pt idx="171">
                        <c:v>2.767956910674239</c:v>
                      </c:pt>
                      <c:pt idx="172">
                        <c:v>2.7844073229998001</c:v>
                      </c:pt>
                      <c:pt idx="173">
                        <c:v>2.8008604419312602</c:v>
                      </c:pt>
                      <c:pt idx="174">
                        <c:v>2.8173162683594311</c:v>
                      </c:pt>
                      <c:pt idx="175">
                        <c:v>2.833774803175519</c:v>
                      </c:pt>
                      <c:pt idx="176">
                        <c:v>2.8492071401249248</c:v>
                      </c:pt>
                      <c:pt idx="177">
                        <c:v>2.8667000015386055</c:v>
                      </c:pt>
                      <c:pt idx="178">
                        <c:v>2.8831666668702631</c:v>
                      </c:pt>
                      <c:pt idx="179">
                        <c:v>2.8996360441591671</c:v>
                      </c:pt>
                      <c:pt idx="180">
                        <c:v>2.9150785491700617</c:v>
                      </c:pt>
                      <c:pt idx="181">
                        <c:v>2.9325829381828732</c:v>
                      </c:pt>
                      <c:pt idx="182">
                        <c:v>2.9500903917684744</c:v>
                      </c:pt>
                      <c:pt idx="183">
                        <c:v>2.9655406907624924</c:v>
                      </c:pt>
                      <c:pt idx="184">
                        <c:v>2.9820236412479351</c:v>
                      </c:pt>
                      <c:pt idx="185">
                        <c:v>2.998509309057857</c:v>
                      </c:pt>
                      <c:pt idx="186">
                        <c:v>3.0149976950883222</c:v>
                      </c:pt>
                      <c:pt idx="187">
                        <c:v>3.0314888002358824</c:v>
                      </c:pt>
                      <c:pt idx="188">
                        <c:v>3.0479826253974989</c:v>
                      </c:pt>
                      <c:pt idx="189">
                        <c:v>3.0655102959634082</c:v>
                      </c:pt>
                      <c:pt idx="190">
                        <c:v>3.0809784393530006</c:v>
                      </c:pt>
                      <c:pt idx="191">
                        <c:v>3.0974804299430527</c:v>
                      </c:pt>
                      <c:pt idx="192">
                        <c:v>3.1139851441395061</c:v>
                      </c:pt>
                      <c:pt idx="193">
                        <c:v>3.1304925828415326</c:v>
                      </c:pt>
                      <c:pt idx="194">
                        <c:v>3.1470027469487967</c:v>
                      </c:pt>
                      <c:pt idx="195">
                        <c:v>3.1645477835545646</c:v>
                      </c:pt>
                      <c:pt idx="196">
                        <c:v>3.1800312549797822</c:v>
                      </c:pt>
                      <c:pt idx="197">
                        <c:v>3.1965496007050258</c:v>
                      </c:pt>
                      <c:pt idx="198">
                        <c:v>3.213070675438507</c:v>
                      </c:pt>
                      <c:pt idx="199">
                        <c:v>3.2295944800821186</c:v>
                      </c:pt>
                      <c:pt idx="200">
                        <c:v>3.2461210155381592</c:v>
                      </c:pt>
                      <c:pt idx="201">
                        <c:v>3.2626502827094166</c:v>
                      </c:pt>
                      <c:pt idx="202">
                        <c:v>3.2791822824990824</c:v>
                      </c:pt>
                      <c:pt idx="203">
                        <c:v>3.2957170158108431</c:v>
                      </c:pt>
                      <c:pt idx="204">
                        <c:v>3.3122544835487959</c:v>
                      </c:pt>
                      <c:pt idx="205">
                        <c:v>3.3287946866174907</c:v>
                      </c:pt>
                      <c:pt idx="206">
                        <c:v>3.3453376259219576</c:v>
                      </c:pt>
                      <c:pt idx="207">
                        <c:v>3.3618833023676311</c:v>
                      </c:pt>
                      <c:pt idx="208">
                        <c:v>3.3784317168604407</c:v>
                      </c:pt>
                      <c:pt idx="209">
                        <c:v>3.3949828703067211</c:v>
                      </c:pt>
                      <c:pt idx="210">
                        <c:v>3.4115367636133014</c:v>
                      </c:pt>
                      <c:pt idx="211">
                        <c:v>3.4291282783398223</c:v>
                      </c:pt>
                      <c:pt idx="212">
                        <c:v>3.4456878254740433</c:v>
                      </c:pt>
                      <c:pt idx="213">
                        <c:v>3.4612148917695915</c:v>
                      </c:pt>
                      <c:pt idx="214">
                        <c:v>3.4777797535943971</c:v>
                      </c:pt>
                      <c:pt idx="215">
                        <c:v>3.4943473598202996</c:v>
                      </c:pt>
                      <c:pt idx="216">
                        <c:v>3.5109177113567895</c:v>
                      </c:pt>
                      <c:pt idx="217">
                        <c:v>3.5274908091138562</c:v>
                      </c:pt>
                      <c:pt idx="218">
                        <c:v>3.5440666540018948</c:v>
                      </c:pt>
                      <c:pt idx="219">
                        <c:v>3.5606452469318</c:v>
                      </c:pt>
                      <c:pt idx="220">
                        <c:v>3.5772265888148733</c:v>
                      </c:pt>
                      <c:pt idx="221">
                        <c:v>3.5938106805629153</c:v>
                      </c:pt>
                      <c:pt idx="222">
                        <c:v>3.6103975230881455</c:v>
                      </c:pt>
                      <c:pt idx="223">
                        <c:v>3.6269871173032389</c:v>
                      </c:pt>
                      <c:pt idx="224">
                        <c:v>3.6435794641213581</c:v>
                      </c:pt>
                      <c:pt idx="225">
                        <c:v>3.6601745644560748</c:v>
                      </c:pt>
                      <c:pt idx="226">
                        <c:v>3.6757349725851061</c:v>
                      </c:pt>
                      <c:pt idx="227">
                        <c:v>3.6933730293319975</c:v>
                      </c:pt>
                      <c:pt idx="228">
                        <c:v>3.7110141976381747</c:v>
                      </c:pt>
                      <c:pt idx="229">
                        <c:v>3.7265825192488791</c:v>
                      </c:pt>
                      <c:pt idx="230">
                        <c:v>3.7431914008864884</c:v>
                      </c:pt>
                      <c:pt idx="231">
                        <c:v>3.7608413607007818</c:v>
                      </c:pt>
                      <c:pt idx="232">
                        <c:v>3.7774559337963995</c:v>
                      </c:pt>
                      <c:pt idx="233">
                        <c:v>3.7930346035133717</c:v>
                      </c:pt>
                      <c:pt idx="234">
                        <c:v>3.8096545266844779</c:v>
                      </c:pt>
                      <c:pt idx="235">
                        <c:v>3.8273162221492565</c:v>
                      </c:pt>
                      <c:pt idx="236">
                        <c:v>3.8429026619781856</c:v>
                      </c:pt>
                      <c:pt idx="237">
                        <c:v>3.8605702311225252</c:v>
                      </c:pt>
                      <c:pt idx="238">
                        <c:v>3.8772013833878791</c:v>
                      </c:pt>
                      <c:pt idx="239">
                        <c:v>3.89279560108357</c:v>
                      </c:pt>
                      <c:pt idx="240">
                        <c:v>3.909432114108824</c:v>
                      </c:pt>
                      <c:pt idx="241">
                        <c:v>3.9271114423404017</c:v>
                      </c:pt>
                      <c:pt idx="242">
                        <c:v>3.942713445669273</c:v>
                      </c:pt>
                      <c:pt idx="243">
                        <c:v>3.9593582660476656</c:v>
                      </c:pt>
                      <c:pt idx="244">
                        <c:v>3.9760058573877517</c:v>
                      </c:pt>
                      <c:pt idx="245">
                        <c:v>3.9936969603700954</c:v>
                      </c:pt>
                      <c:pt idx="246">
                        <c:v>4.0093093566444225</c:v>
                      </c:pt>
                      <c:pt idx="247">
                        <c:v>4.0259652664079031</c:v>
                      </c:pt>
                      <c:pt idx="248">
                        <c:v>4.0436652107513478</c:v>
                      </c:pt>
                      <c:pt idx="249">
                        <c:v>4.0592854108258001</c:v>
                      </c:pt>
                      <c:pt idx="250">
                        <c:v>4.0759496473298729</c:v>
                      </c:pt>
                      <c:pt idx="251">
                        <c:v>4.0936584418760091</c:v>
                      </c:pt>
                      <c:pt idx="252">
                        <c:v>4.1092864535558933</c:v>
                      </c:pt>
                      <c:pt idx="253">
                        <c:v>4.127001153155704</c:v>
                      </c:pt>
                      <c:pt idx="254">
                        <c:v>4.1436766787339607</c:v>
                      </c:pt>
                      <c:pt idx="255">
                        <c:v>4.1603549855075244</c:v>
                      </c:pt>
                      <c:pt idx="256">
                        <c:v>4.1770360744042847</c:v>
                      </c:pt>
                      <c:pt idx="257">
                        <c:v>4.1937199463525632</c:v>
                      </c:pt>
                      <c:pt idx="258">
                        <c:v>4.2114496107347321</c:v>
                      </c:pt>
                      <c:pt idx="259">
                        <c:v>4.2270960431193121</c:v>
                      </c:pt>
                      <c:pt idx="260">
                        <c:v>4.243788269796771</c:v>
                      </c:pt>
                      <c:pt idx="261">
                        <c:v>4.2615268141348643</c:v>
                      </c:pt>
                      <c:pt idx="262">
                        <c:v>4.2782247895441534</c:v>
                      </c:pt>
                      <c:pt idx="263">
                        <c:v>4.2938816741692394</c:v>
                      </c:pt>
                      <c:pt idx="264">
                        <c:v>4.3105850535104944</c:v>
                      </c:pt>
                      <c:pt idx="265">
                        <c:v>4.3283354516358807</c:v>
                      </c:pt>
                      <c:pt idx="266">
                        <c:v>4.3440001846103335</c:v>
                      </c:pt>
                      <c:pt idx="267">
                        <c:v>4.3607119382344148</c:v>
                      </c:pt>
                      <c:pt idx="268">
                        <c:v>4.3774264851524149</c:v>
                      </c:pt>
                      <c:pt idx="269">
                        <c:v>4.3941438262982384</c:v>
                      </c:pt>
                      <c:pt idx="270">
                        <c:v>4.4108639626063066</c:v>
                      </c:pt>
                      <c:pt idx="271">
                        <c:v>4.4286321711473029</c:v>
                      </c:pt>
                      <c:pt idx="272">
                        <c:v>4.4453580754304873</c:v>
                      </c:pt>
                      <c:pt idx="273">
                        <c:v>4.4610411518549071</c:v>
                      </c:pt>
                      <c:pt idx="274">
                        <c:v>4.4777724781652513</c:v>
                      </c:pt>
                      <c:pt idx="275">
                        <c:v>4.4955525801862066</c:v>
                      </c:pt>
                      <c:pt idx="276">
                        <c:v>4.5112435312469401</c:v>
                      </c:pt>
                      <c:pt idx="277">
                        <c:v>4.5279832598931851</c:v>
                      </c:pt>
                      <c:pt idx="278">
                        <c:v>4.5457722924783299</c:v>
                      </c:pt>
                      <c:pt idx="279">
                        <c:v>4.5614711260872358</c:v>
                      </c:pt>
                      <c:pt idx="280">
                        <c:v>4.5782192655127671</c:v>
                      </c:pt>
                      <c:pt idx="281">
                        <c:v>4.5960172376378718</c:v>
                      </c:pt>
                      <c:pt idx="282">
                        <c:v>4.6127711643786373</c:v>
                      </c:pt>
                      <c:pt idx="283">
                        <c:v>4.6284805203797124</c:v>
                      </c:pt>
                      <c:pt idx="284">
                        <c:v>4.6462874410340858</c:v>
                      </c:pt>
                      <c:pt idx="285">
                        <c:v>4.6630497928312922</c:v>
                      </c:pt>
                      <c:pt idx="286">
                        <c:v>4.6787670498879494</c:v>
                      </c:pt>
                      <c:pt idx="287">
                        <c:v>4.6955348473722367</c:v>
                      </c:pt>
                      <c:pt idx="288">
                        <c:v>4.7133537134057901</c:v>
                      </c:pt>
                      <c:pt idx="289">
                        <c:v>4.7290788794697374</c:v>
                      </c:pt>
                      <c:pt idx="290">
                        <c:v>4.7458551159701416</c:v>
                      </c:pt>
                      <c:pt idx="291">
                        <c:v>4.7636829515608214</c:v>
                      </c:pt>
                      <c:pt idx="292">
                        <c:v>4.7804649948139746</c:v>
                      </c:pt>
                      <c:pt idx="293">
                        <c:v>4.7962007186110576</c:v>
                      </c:pt>
                      <c:pt idx="294">
                        <c:v>4.8140375327934981</c:v>
                      </c:pt>
                      <c:pt idx="295">
                        <c:v>4.8308280294118742</c:v>
                      </c:pt>
                      <c:pt idx="296">
                        <c:v>4.8465716808169761</c:v>
                      </c:pt>
                      <c:pt idx="297">
                        <c:v>4.8644174826394702</c:v>
                      </c:pt>
                      <c:pt idx="298">
                        <c:v>4.8812164411435575</c:v>
                      </c:pt>
                      <c:pt idx="299">
                        <c:v>4.8980182221718609</c:v>
                      </c:pt>
                      <c:pt idx="300">
                        <c:v>4.9148228266730349</c:v>
                      </c:pt>
                      <c:pt idx="301">
                        <c:v>4.9316302555961729</c:v>
                      </c:pt>
                      <c:pt idx="302">
                        <c:v>4.947389786204905</c:v>
                      </c:pt>
                      <c:pt idx="303">
                        <c:v>4.9652535905071478</c:v>
                      </c:pt>
                      <c:pt idx="304">
                        <c:v>4.9820694983955924</c:v>
                      </c:pt>
                      <c:pt idx="305">
                        <c:v>4.9988882345072279</c:v>
                      </c:pt>
                      <c:pt idx="306">
                        <c:v>5.0157097997935329</c:v>
                      </c:pt>
                      <c:pt idx="307">
                        <c:v>5.032534195206515</c:v>
                      </c:pt>
                      <c:pt idx="308">
                        <c:v>5.0504132173768026</c:v>
                      </c:pt>
                      <c:pt idx="309">
                        <c:v>5.0661914802227992</c:v>
                      </c:pt>
                      <c:pt idx="310">
                        <c:v>5.083024371732483</c:v>
                      </c:pt>
                      <c:pt idx="311">
                        <c:v>5.0998600971815611</c:v>
                      </c:pt>
                      <c:pt idx="312">
                        <c:v>5.1166986575244469</c:v>
                      </c:pt>
                      <c:pt idx="313">
                        <c:v>5.1335400537159872</c:v>
                      </c:pt>
                      <c:pt idx="314">
                        <c:v>5.150384286711561</c:v>
                      </c:pt>
                      <c:pt idx="315">
                        <c:v>5.1672313574669806</c:v>
                      </c:pt>
                      <c:pt idx="316">
                        <c:v>5.1840812669385894</c:v>
                      </c:pt>
                      <c:pt idx="317">
                        <c:v>5.2009340160831679</c:v>
                      </c:pt>
                      <c:pt idx="318">
                        <c:v>5.2177896058580249</c:v>
                      </c:pt>
                      <c:pt idx="319">
                        <c:v>5.2346480372209232</c:v>
                      </c:pt>
                      <c:pt idx="320">
                        <c:v>5.2515093111301052</c:v>
                      </c:pt>
                      <c:pt idx="321">
                        <c:v>5.2694275303178664</c:v>
                      </c:pt>
                      <c:pt idx="322">
                        <c:v>5.2852403904228158</c:v>
                      </c:pt>
                      <c:pt idx="323">
                        <c:v>5.3021101977252805</c:v>
                      </c:pt>
                      <c:pt idx="324">
                        <c:v>5.3200374867981033</c:v>
                      </c:pt>
                      <c:pt idx="325">
                        <c:v>5.3358583524433945</c:v>
                      </c:pt>
                      <c:pt idx="326">
                        <c:v>5.3527367017808958</c:v>
                      </c:pt>
                      <c:pt idx="327">
                        <c:v>5.3706730699254592</c:v>
                      </c:pt>
                      <c:pt idx="328">
                        <c:v>5.3875572969317966</c:v>
                      </c:pt>
                      <c:pt idx="329">
                        <c:v>5.404444375190768</c:v>
                      </c:pt>
                      <c:pt idx="330">
                        <c:v>5.4213343056655123</c:v>
                      </c:pt>
                      <c:pt idx="331">
                        <c:v>5.4382270893196889</c:v>
                      </c:pt>
                      <c:pt idx="332">
                        <c:v>5.4540666661193127</c:v>
                      </c:pt>
                      <c:pt idx="333">
                        <c:v>5.4720212200232865</c:v>
                      </c:pt>
                      <c:pt idx="334">
                        <c:v>5.4889225690024253</c:v>
                      </c:pt>
                      <c:pt idx="335">
                        <c:v>5.5047701784237262</c:v>
                      </c:pt>
                      <c:pt idx="336">
                        <c:v>5.5227338390433829</c:v>
                      </c:pt>
                      <c:pt idx="337">
                        <c:v>5.5396437620378336</c:v>
                      </c:pt>
                      <c:pt idx="338">
                        <c:v>5.5565565449708743</c:v>
                      </c:pt>
                      <c:pt idx="339">
                        <c:v>5.5724148772361675</c:v>
                      </c:pt>
                      <c:pt idx="340">
                        <c:v>5.5903906945233812</c:v>
                      </c:pt>
                      <c:pt idx="341">
                        <c:v>5.6073120630794291</c:v>
                      </c:pt>
                      <c:pt idx="342">
                        <c:v>5.62423629544723</c:v>
                      </c:pt>
                      <c:pt idx="343">
                        <c:v>5.6411633925962805</c:v>
                      </c:pt>
                      <c:pt idx="344">
                        <c:v>5.658093355496618</c:v>
                      </c:pt>
                      <c:pt idx="345">
                        <c:v>5.6760845821763963</c:v>
                      </c:pt>
                      <c:pt idx="346">
                        <c:v>5.6919618824336178</c:v>
                      </c:pt>
                      <c:pt idx="347">
                        <c:v>5.7089004484127841</c:v>
                      </c:pt>
                      <c:pt idx="348">
                        <c:v>5.7269008190572528</c:v>
                      </c:pt>
                      <c:pt idx="349">
                        <c:v>5.7427861902523532</c:v>
                      </c:pt>
                      <c:pt idx="350">
                        <c:v>5.7597333680582103</c:v>
                      </c:pt>
                      <c:pt idx="351">
                        <c:v>5.7777428919668594</c:v>
                      </c:pt>
                      <c:pt idx="352">
                        <c:v>5.7936363423094406</c:v>
                      </c:pt>
                      <c:pt idx="353">
                        <c:v>5.8105921407032373</c:v>
                      </c:pt>
                      <c:pt idx="354">
                        <c:v>5.8286108271897472</c:v>
                      </c:pt>
                      <c:pt idx="355">
                        <c:v>5.8455725573268884</c:v>
                      </c:pt>
                      <c:pt idx="356">
                        <c:v>5.8614767926582703</c:v>
                      </c:pt>
                      <c:pt idx="357">
                        <c:v>5.8784440988209861</c:v>
                      </c:pt>
                      <c:pt idx="358">
                        <c:v>5.8964750165905171</c:v>
                      </c:pt>
                      <c:pt idx="359">
                        <c:v>5.9123873502739022</c:v>
                      </c:pt>
                      <c:pt idx="360">
                        <c:v>5.9304243899141049</c:v>
                      </c:pt>
                      <c:pt idx="361">
                        <c:v>5.94740339965416</c:v>
                      </c:pt>
                      <c:pt idx="362">
                        <c:v>5.963323839941026</c:v>
                      </c:pt>
                      <c:pt idx="363">
                        <c:v>5.9803084370753723</c:v>
                      </c:pt>
                      <c:pt idx="364">
                        <c:v>5.9972959194651612</c:v>
                      </c:pt>
                      <c:pt idx="365">
                        <c:v>6.0153482819843873</c:v>
                      </c:pt>
                      <c:pt idx="366">
                        <c:v>6.031279543933338</c:v>
                      </c:pt>
                      <c:pt idx="367">
                        <c:v>6.049338042896248</c:v>
                      </c:pt>
                      <c:pt idx="368">
                        <c:v>6.0663372567235516</c:v>
                      </c:pt>
                      <c:pt idx="369">
                        <c:v>6.0822766445785419</c:v>
                      </c:pt>
                      <c:pt idx="370">
                        <c:v>6.1003443560332009</c:v>
                      </c:pt>
                      <c:pt idx="371">
                        <c:v>6.1173522434819789</c:v>
                      </c:pt>
                      <c:pt idx="372">
                        <c:v>6.1332997655366563</c:v>
                      </c:pt>
                      <c:pt idx="373">
                        <c:v>6.151376698887316</c:v>
                      </c:pt>
                      <c:pt idx="374">
                        <c:v>6.1683932688132961</c:v>
                      </c:pt>
                      <c:pt idx="375">
                        <c:v>6.1854127348686383</c:v>
                      </c:pt>
                      <c:pt idx="376">
                        <c:v>6.2024350980392962</c:v>
                      </c:pt>
                      <c:pt idx="377">
                        <c:v>6.2194603593117774</c:v>
                      </c:pt>
                      <c:pt idx="378">
                        <c:v>6.2375528759769798</c:v>
                      </c:pt>
                      <c:pt idx="379">
                        <c:v>6.2535195801106154</c:v>
                      </c:pt>
                      <c:pt idx="380">
                        <c:v>6.2705535416124709</c:v>
                      </c:pt>
                      <c:pt idx="381">
                        <c:v>6.2875904051670997</c:v>
                      </c:pt>
                      <c:pt idx="382">
                        <c:v>6.3046301717635327</c:v>
                      </c:pt>
                      <c:pt idx="383">
                        <c:v>6.3216728423912585</c:v>
                      </c:pt>
                      <c:pt idx="384">
                        <c:v>6.3397838629967715</c:v>
                      </c:pt>
                      <c:pt idx="385">
                        <c:v>6.3557668997012078</c:v>
                      </c:pt>
                      <c:pt idx="386">
                        <c:v>6.3728182883649884</c:v>
                      </c:pt>
                      <c:pt idx="387">
                        <c:v>6.3898725850231708</c:v>
                      </c:pt>
                      <c:pt idx="388">
                        <c:v>6.4079959626307055</c:v>
                      </c:pt>
                      <c:pt idx="389">
                        <c:v>6.4239899062914914</c:v>
                      </c:pt>
                      <c:pt idx="390">
                        <c:v>6.4410529328872173</c:v>
                      </c:pt>
                      <c:pt idx="391">
                        <c:v>6.4591855893177286</c:v>
                      </c:pt>
                      <c:pt idx="392">
                        <c:v>6.4751877229696904</c:v>
                      </c:pt>
                      <c:pt idx="393">
                        <c:v>6.492259488445101</c:v>
                      </c:pt>
                      <c:pt idx="394">
                        <c:v>6.5104014332046152</c:v>
                      </c:pt>
                      <c:pt idx="395">
                        <c:v>6.5264117652397315</c:v>
                      </c:pt>
                      <c:pt idx="396">
                        <c:v>6.5445599075069234</c:v>
                      </c:pt>
                      <c:pt idx="397">
                        <c:v>6.5616435211598354</c:v>
                      </c:pt>
                      <c:pt idx="398">
                        <c:v>6.5776620599829885</c:v>
                      </c:pt>
                      <c:pt idx="399">
                        <c:v>6.595819506455058</c:v>
                      </c:pt>
                      <c:pt idx="400">
                        <c:v>6.6129118800932201</c:v>
                      </c:pt>
                      <c:pt idx="401">
                        <c:v>6.6310757287421387</c:v>
                      </c:pt>
                      <c:pt idx="402">
                        <c:v>6.6471053943442051</c:v>
                      </c:pt>
                      <c:pt idx="403">
                        <c:v>6.6642065369559749</c:v>
                      </c:pt>
                      <c:pt idx="404">
                        <c:v>6.6823797059255963</c:v>
                      </c:pt>
                      <c:pt idx="405">
                        <c:v>6.6994868824278369</c:v>
                      </c:pt>
                      <c:pt idx="406">
                        <c:v>6.7155275187408128</c:v>
                      </c:pt>
                      <c:pt idx="407">
                        <c:v>6.7337100176010107</c:v>
                      </c:pt>
                      <c:pt idx="408">
                        <c:v>6.7508259782760911</c:v>
                      </c:pt>
                      <c:pt idx="409">
                        <c:v>6.7679448690137738</c:v>
                      </c:pt>
                      <c:pt idx="410">
                        <c:v>6.7850666908174428</c:v>
                      </c:pt>
                      <c:pt idx="411">
                        <c:v>6.8021914446909619</c:v>
                      </c:pt>
                      <c:pt idx="412">
                        <c:v>6.8182485652555593</c:v>
                      </c:pt>
                      <c:pt idx="413">
                        <c:v>6.8364497526656187</c:v>
                      </c:pt>
                      <c:pt idx="414">
                        <c:v>6.8535833087770879</c:v>
                      </c:pt>
                      <c:pt idx="415">
                        <c:v>6.8696486841791344</c:v>
                      </c:pt>
                      <c:pt idx="416">
                        <c:v>6.8878592302780399</c:v>
                      </c:pt>
                      <c:pt idx="417">
                        <c:v>6.9050015976809567</c:v>
                      </c:pt>
                      <c:pt idx="418">
                        <c:v>6.9221469041953156</c:v>
                      </c:pt>
                      <c:pt idx="419">
                        <c:v>6.9382232992591177</c:v>
                      </c:pt>
                      <c:pt idx="420">
                        <c:v>6.9564463385909159</c:v>
                      </c:pt>
                      <c:pt idx="421">
                        <c:v>6.9736004684897379</c:v>
                      </c:pt>
                      <c:pt idx="422">
                        <c:v>6.9907575415351753</c:v>
                      </c:pt>
                      <c:pt idx="423">
                        <c:v>7.0079175587372946</c:v>
                      </c:pt>
                      <c:pt idx="424">
                        <c:v>7.0250805211067284</c:v>
                      </c:pt>
                      <c:pt idx="425">
                        <c:v>7.0422464296545932</c:v>
                      </c:pt>
                      <c:pt idx="426">
                        <c:v>7.0594152853925287</c:v>
                      </c:pt>
                      <c:pt idx="427">
                        <c:v>7.0765870893327172</c:v>
                      </c:pt>
                      <c:pt idx="428">
                        <c:v>7.0937618424878623</c:v>
                      </c:pt>
                      <c:pt idx="429">
                        <c:v>7.1109395458711715</c:v>
                      </c:pt>
                      <c:pt idx="430">
                        <c:v>7.1281202004963644</c:v>
                      </c:pt>
                      <c:pt idx="431">
                        <c:v>7.1463778808550993</c:v>
                      </c:pt>
                      <c:pt idx="432">
                        <c:v>7.1624903675300198</c:v>
                      </c:pt>
                      <c:pt idx="433">
                        <c:v>7.1807543247356946</c:v>
                      </c:pt>
                      <c:pt idx="434">
                        <c:v>7.1979469792164412</c:v>
                      </c:pt>
                      <c:pt idx="435">
                        <c:v>7.2140677777682374</c:v>
                      </c:pt>
                      <c:pt idx="436">
                        <c:v>7.2312661611626003</c:v>
                      </c:pt>
                      <c:pt idx="437">
                        <c:v>7.2495426850186462</c:v>
                      </c:pt>
                      <c:pt idx="438">
                        <c:v>7.2656718040273693</c:v>
                      </c:pt>
                      <c:pt idx="439">
                        <c:v>7.282879065534158</c:v>
                      </c:pt>
                      <c:pt idx="440">
                        <c:v>7.300089288449028</c:v>
                      </c:pt>
                      <c:pt idx="441">
                        <c:v>7.318378396260508</c:v>
                      </c:pt>
                      <c:pt idx="442">
                        <c:v>7.3355947302999045</c:v>
                      </c:pt>
                      <c:pt idx="443">
                        <c:v>7.3528140288712835</c:v>
                      </c:pt>
                      <c:pt idx="444">
                        <c:v>7.3700362929957492</c:v>
                      </c:pt>
                      <c:pt idx="445">
                        <c:v>7.3872615236949368</c:v>
                      </c:pt>
                      <c:pt idx="446">
                        <c:v>7.4044897219910348</c:v>
                      </c:pt>
                      <c:pt idx="447">
                        <c:v>7.4217208889067559</c:v>
                      </c:pt>
                      <c:pt idx="448">
                        <c:v>7.4378778049097818</c:v>
                      </c:pt>
                      <c:pt idx="449">
                        <c:v>7.4561921326904814</c:v>
                      </c:pt>
                      <c:pt idx="450">
                        <c:v>7.4734322116065481</c:v>
                      </c:pt>
                      <c:pt idx="451">
                        <c:v>7.4917530526921672</c:v>
                      </c:pt>
                      <c:pt idx="452">
                        <c:v>7.5079212886111693</c:v>
                      </c:pt>
                      <c:pt idx="453">
                        <c:v>7.5251702887509557</c:v>
                      </c:pt>
                      <c:pt idx="454">
                        <c:v>7.5435006120090087</c:v>
                      </c:pt>
                      <c:pt idx="455">
                        <c:v>7.5596772174375753</c:v>
                      </c:pt>
                      <c:pt idx="456">
                        <c:v>7.576935148038805</c:v>
                      </c:pt>
                      <c:pt idx="457">
                        <c:v>7.5952749632896017</c:v>
                      </c:pt>
                      <c:pt idx="458">
                        <c:v>7.6125390389491372</c:v>
                      </c:pt>
                      <c:pt idx="459">
                        <c:v>7.6287268172119225</c:v>
                      </c:pt>
                      <c:pt idx="460">
                        <c:v>7.6459966694896657</c:v>
                      </c:pt>
                      <c:pt idx="461">
                        <c:v>7.6643491560332082</c:v>
                      </c:pt>
                      <c:pt idx="462">
                        <c:v>7.6805453240552772</c:v>
                      </c:pt>
                      <c:pt idx="463">
                        <c:v>7.6989041528135695</c:v>
                      </c:pt>
                      <c:pt idx="464">
                        <c:v>7.7161861299147523</c:v>
                      </c:pt>
                      <c:pt idx="465">
                        <c:v>7.7323906963970348</c:v>
                      </c:pt>
                      <c:pt idx="466">
                        <c:v>7.7507590467007041</c:v>
                      </c:pt>
                      <c:pt idx="467">
                        <c:v>7.769130771587168</c:v>
                      </c:pt>
                      <c:pt idx="468">
                        <c:v>7.7853439204864108</c:v>
                      </c:pt>
                      <c:pt idx="469">
                        <c:v>7.8026408438393062</c:v>
                      </c:pt>
                      <c:pt idx="470">
                        <c:v>7.8210221036561052</c:v>
                      </c:pt>
                      <c:pt idx="471">
                        <c:v>7.83832519987204</c:v>
                      </c:pt>
                      <c:pt idx="472">
                        <c:v>7.854549572159625</c:v>
                      </c:pt>
                      <c:pt idx="473">
                        <c:v>7.8729403768091624</c:v>
                      </c:pt>
                      <c:pt idx="474">
                        <c:v>7.8902524596041603</c:v>
                      </c:pt>
                      <c:pt idx="475">
                        <c:v>7.9086498320783907</c:v>
                      </c:pt>
                      <c:pt idx="476">
                        <c:v>7.9248856190355852</c:v>
                      </c:pt>
                      <c:pt idx="477">
                        <c:v>7.9422066977490697</c:v>
                      </c:pt>
                      <c:pt idx="478">
                        <c:v>7.9584479342842407</c:v>
                      </c:pt>
                      <c:pt idx="479">
                        <c:v>7.9768578583682279</c:v>
                      </c:pt>
                      <c:pt idx="480">
                        <c:v>7.9941879423541886</c:v>
                      </c:pt>
                      <c:pt idx="481">
                        <c:v>8.0115210301788462</c:v>
                      </c:pt>
                      <c:pt idx="482">
                        <c:v>8.0277735290363132</c:v>
                      </c:pt>
                      <c:pt idx="483">
                        <c:v>8.0461962215107317</c:v>
                      </c:pt>
                      <c:pt idx="484">
                        <c:v>8.0635383271025898</c:v>
                      </c:pt>
                      <c:pt idx="485">
                        <c:v>8.0797992829574028</c:v>
                      </c:pt>
                      <c:pt idx="486">
                        <c:v>8.0982315633537301</c:v>
                      </c:pt>
                      <c:pt idx="487">
                        <c:v>8.115582696100887</c:v>
                      </c:pt>
                      <c:pt idx="488">
                        <c:v>8.1340215739847181</c:v>
                      </c:pt>
                      <c:pt idx="489">
                        <c:v>8.1502939960621728</c:v>
                      </c:pt>
                      <c:pt idx="490">
                        <c:v>8.1676541653674164</c:v>
                      </c:pt>
                      <c:pt idx="491">
                        <c:v>8.1850173489507334</c:v>
                      </c:pt>
                      <c:pt idx="492">
                        <c:v>8.2023835478590676</c:v>
                      </c:pt>
                      <c:pt idx="493">
                        <c:v>8.2197527631398835</c:v>
                      </c:pt>
                      <c:pt idx="494">
                        <c:v>8.238210860596757</c:v>
                      </c:pt>
                      <c:pt idx="495">
                        <c:v>8.25450024701159</c:v>
                      </c:pt>
                      <c:pt idx="496">
                        <c:v>8.271878517700161</c:v>
                      </c:pt>
                      <c:pt idx="497">
                        <c:v>8.2903462399763796</c:v>
                      </c:pt>
                      <c:pt idx="498">
                        <c:v>8.3077307417368882</c:v>
                      </c:pt>
                      <c:pt idx="499">
                        <c:v>8.3240314573743959</c:v>
                      </c:pt>
                      <c:pt idx="500">
                        <c:v>8.3425088145127599</c:v>
                      </c:pt>
                      <c:pt idx="501">
                        <c:v>8.3599023876313669</c:v>
                      </c:pt>
                      <c:pt idx="502">
                        <c:v>8.376211610533046</c:v>
                      </c:pt>
                      <c:pt idx="503">
                        <c:v>8.3936110472701717</c:v>
                      </c:pt>
                      <c:pt idx="504">
                        <c:v>8.4121012665407147</c:v>
                      </c:pt>
                      <c:pt idx="505">
                        <c:v>8.4284190055910031</c:v>
                      </c:pt>
                      <c:pt idx="506">
                        <c:v>8.4458275292833651</c:v>
                      </c:pt>
                      <c:pt idx="507">
                        <c:v>8.4632390840703753</c:v>
                      </c:pt>
                      <c:pt idx="508">
                        <c:v>8.4817421833922939</c:v>
                      </c:pt>
                      <c:pt idx="509">
                        <c:v>8.4980712911516978</c:v>
                      </c:pt>
                      <c:pt idx="510">
                        <c:v>8.5165808372306966</c:v>
                      </c:pt>
                      <c:pt idx="511">
                        <c:v>8.5340047167015367</c:v>
                      </c:pt>
                      <c:pt idx="512">
                        <c:v>8.5503423613941028</c:v>
                      </c:pt>
                      <c:pt idx="513">
                        <c:v>8.5688615860362045</c:v>
                      </c:pt>
                      <c:pt idx="514">
                        <c:v>8.5862945780176023</c:v>
                      </c:pt>
                      <c:pt idx="515">
                        <c:v>8.6026407685742967</c:v>
                      </c:pt>
                      <c:pt idx="516">
                        <c:v>8.6211696819065438</c:v>
                      </c:pt>
                      <c:pt idx="517">
                        <c:v>8.6386117959349722</c:v>
                      </c:pt>
                      <c:pt idx="518">
                        <c:v>8.6560569527675675</c:v>
                      </c:pt>
                      <c:pt idx="519">
                        <c:v>8.6735051534661469</c:v>
                      </c:pt>
                      <c:pt idx="520">
                        <c:v>8.690956399093082</c:v>
                      </c:pt>
                      <c:pt idx="521">
                        <c:v>8.7095016850981803</c:v>
                      </c:pt>
                      <c:pt idx="522">
                        <c:v>8.7258680293843955</c:v>
                      </c:pt>
                      <c:pt idx="523">
                        <c:v>8.7433284161763254</c:v>
                      </c:pt>
                      <c:pt idx="524">
                        <c:v>8.760791852151721</c:v>
                      </c:pt>
                      <c:pt idx="525">
                        <c:v>8.7782583383757746</c:v>
                      </c:pt>
                      <c:pt idx="526">
                        <c:v>8.7957278759142028</c:v>
                      </c:pt>
                      <c:pt idx="527">
                        <c:v>8.814292604076158</c:v>
                      </c:pt>
                      <c:pt idx="528">
                        <c:v>8.8306761091998816</c:v>
                      </c:pt>
                      <c:pt idx="529">
                        <c:v>8.8481548070813858</c:v>
                      </c:pt>
                      <c:pt idx="530">
                        <c:v>8.8656365605457808</c:v>
                      </c:pt>
                      <c:pt idx="531">
                        <c:v>8.8842142728085935</c:v>
                      </c:pt>
                      <c:pt idx="532">
                        <c:v>8.9006092384978626</c:v>
                      </c:pt>
                      <c:pt idx="533">
                        <c:v>8.9181001651242955</c:v>
                      </c:pt>
                      <c:pt idx="534">
                        <c:v>8.9366876273878493</c:v>
                      </c:pt>
                      <c:pt idx="535">
                        <c:v>8.9530911990289539</c:v>
                      </c:pt>
                      <c:pt idx="536">
                        <c:v>8.9705913084493041</c:v>
                      </c:pt>
                      <c:pt idx="537">
                        <c:v>8.9891885309530331</c:v>
                      </c:pt>
                      <c:pt idx="538">
                        <c:v>9.007789212666939</c:v>
                      </c:pt>
                      <c:pt idx="539">
                        <c:v>9.0242044526125298</c:v>
                      </c:pt>
                      <c:pt idx="540">
                        <c:v>9.0417170124462647</c:v>
                      </c:pt>
                      <c:pt idx="541">
                        <c:v>9.0603274682919377</c:v>
                      </c:pt>
                      <c:pt idx="542">
                        <c:v>9.0767513354926166</c:v>
                      </c:pt>
                      <c:pt idx="543">
                        <c:v>9.0942731008552933</c:v>
                      </c:pt>
                      <c:pt idx="544">
                        <c:v>9.1117979368786397</c:v>
                      </c:pt>
                      <c:pt idx="545">
                        <c:v>9.1293258446390855</c:v>
                      </c:pt>
                      <c:pt idx="546">
                        <c:v>9.1468568252136322</c:v>
                      </c:pt>
                      <c:pt idx="547">
                        <c:v>9.1643908796798836</c:v>
                      </c:pt>
                      <c:pt idx="548">
                        <c:v>9.1808318484187907</c:v>
                      </c:pt>
                      <c:pt idx="549">
                        <c:v>9.1994682146005875</c:v>
                      </c:pt>
                      <c:pt idx="550">
                        <c:v>9.2181080545712248</c:v>
                      </c:pt>
                      <c:pt idx="551">
                        <c:v>9.2356546078151922</c:v>
                      </c:pt>
                      <c:pt idx="552">
                        <c:v>9.2521072981413912</c:v>
                      </c:pt>
                      <c:pt idx="553">
                        <c:v>9.2696598186186794</c:v>
                      </c:pt>
                      <c:pt idx="554">
                        <c:v>9.2883127480055911</c:v>
                      </c:pt>
                      <c:pt idx="555">
                        <c:v>9.3047741050072865</c:v>
                      </c:pt>
                      <c:pt idx="556">
                        <c:v>9.3223358730834249</c:v>
                      </c:pt>
                      <c:pt idx="557">
                        <c:v>9.339900725858266</c:v>
                      </c:pt>
                      <c:pt idx="558">
                        <c:v>9.3585667630578762</c:v>
                      </c:pt>
                      <c:pt idx="559">
                        <c:v>9.3750396898400208</c:v>
                      </c:pt>
                      <c:pt idx="560">
                        <c:v>9.3937122878567649</c:v>
                      </c:pt>
                      <c:pt idx="561">
                        <c:v>9.4112896833714537</c:v>
                      </c:pt>
                      <c:pt idx="562">
                        <c:v>9.4277712981674977</c:v>
                      </c:pt>
                      <c:pt idx="563">
                        <c:v>9.4464537460620921</c:v>
                      </c:pt>
                      <c:pt idx="564">
                        <c:v>9.464040415412093</c:v>
                      </c:pt>
                      <c:pt idx="565">
                        <c:v>9.4805307273911943</c:v>
                      </c:pt>
                      <c:pt idx="566">
                        <c:v>9.4992230355608296</c:v>
                      </c:pt>
                      <c:pt idx="567">
                        <c:v>9.5168189885370502</c:v>
                      </c:pt>
                      <c:pt idx="568">
                        <c:v>9.5333180068828867</c:v>
                      </c:pt>
                      <c:pt idx="569">
                        <c:v>9.5509199607452118</c:v>
                      </c:pt>
                      <c:pt idx="570">
                        <c:v>9.569625432150124</c:v>
                      </c:pt>
                      <c:pt idx="571">
                        <c:v>9.5872337785517985</c:v>
                      </c:pt>
                      <c:pt idx="572">
                        <c:v>9.603744419697497</c:v>
                      </c:pt>
                      <c:pt idx="573">
                        <c:v>9.6224597757016692</c:v>
                      </c:pt>
                      <c:pt idx="574">
                        <c:v>9.640077428635438</c:v>
                      </c:pt>
                      <c:pt idx="575">
                        <c:v>9.6565967976331066</c:v>
                      </c:pt>
                      <c:pt idx="576">
                        <c:v>9.6753220486887983</c:v>
                      </c:pt>
                      <c:pt idx="577">
                        <c:v>9.6929490179974156</c:v>
                      </c:pt>
                      <c:pt idx="578">
                        <c:v>9.7094771240793687</c:v>
                      </c:pt>
                      <c:pt idx="579">
                        <c:v>9.727110115451822</c:v>
                      </c:pt>
                      <c:pt idx="580">
                        <c:v>9.7458485761972184</c:v>
                      </c:pt>
                      <c:pt idx="581">
                        <c:v>9.763487982676935</c:v>
                      </c:pt>
                      <c:pt idx="582">
                        <c:v>9.7800277525913089</c:v>
                      </c:pt>
                      <c:pt idx="583">
                        <c:v>9.7987761328413185</c:v>
                      </c:pt>
                      <c:pt idx="584">
                        <c:v>9.816424878723133</c:v>
                      </c:pt>
                      <c:pt idx="585">
                        <c:v>9.8329734073208996</c:v>
                      </c:pt>
                      <c:pt idx="586">
                        <c:v>9.8517317175831849</c:v>
                      </c:pt>
                      <c:pt idx="587">
                        <c:v>9.8693898127620479</c:v>
                      </c:pt>
                      <c:pt idx="588">
                        <c:v>9.887051026574877</c:v>
                      </c:pt>
                      <c:pt idx="589">
                        <c:v>9.9047153601234292</c:v>
                      </c:pt>
                      <c:pt idx="590">
                        <c:v>9.9223828145100512</c:v>
                      </c:pt>
                      <c:pt idx="591">
                        <c:v>9.940053390837706</c:v>
                      </c:pt>
                      <c:pt idx="592">
                        <c:v>9.9577270902098949</c:v>
                      </c:pt>
                      <c:pt idx="593">
                        <c:v>9.9754039137307497</c:v>
                      </c:pt>
                      <c:pt idx="594">
                        <c:v>9.9941889630967449</c:v>
                      </c:pt>
                      <c:pt idx="595">
                        <c:v>10.010766937637786</c:v>
                      </c:pt>
                      <c:pt idx="596">
                        <c:v>10.028453140235129</c:v>
                      </c:pt>
                      <c:pt idx="597">
                        <c:v>10.047248158505029</c:v>
                      </c:pt>
                      <c:pt idx="598">
                        <c:v>10.063834932249701</c:v>
                      </c:pt>
                      <c:pt idx="599">
                        <c:v>10.081530523881629</c:v>
                      </c:pt>
                      <c:pt idx="600">
                        <c:v>10.100335521641728</c:v>
                      </c:pt>
                      <c:pt idx="601">
                        <c:v>10.116931103935819</c:v>
                      </c:pt>
                      <c:pt idx="602">
                        <c:v>10.134636094576297</c:v>
                      </c:pt>
                      <c:pt idx="603">
                        <c:v>10.152344220438799</c:v>
                      </c:pt>
                      <c:pt idx="604">
                        <c:v>10.171162540682516</c:v>
                      </c:pt>
                      <c:pt idx="605">
                        <c:v>10.187769882272807</c:v>
                      </c:pt>
                      <c:pt idx="606">
                        <c:v>10.205487420467236</c:v>
                      </c:pt>
                      <c:pt idx="607">
                        <c:v>10.224315744968116</c:v>
                      </c:pt>
                      <c:pt idx="608">
                        <c:v>10.240931916972647</c:v>
                      </c:pt>
                      <c:pt idx="609">
                        <c:v>10.259766916889836</c:v>
                      </c:pt>
                      <c:pt idx="610">
                        <c:v>10.277497216910803</c:v>
                      </c:pt>
                      <c:pt idx="611">
                        <c:v>10.294122228725142</c:v>
                      </c:pt>
                      <c:pt idx="612">
                        <c:v>10.312967250646683</c:v>
                      </c:pt>
                      <c:pt idx="613">
                        <c:v>10.33070698659288</c:v>
                      </c:pt>
                      <c:pt idx="614">
                        <c:v>10.348449870079776</c:v>
                      </c:pt>
                      <c:pt idx="615">
                        <c:v>10.366195902224488</c:v>
                      </c:pt>
                      <c:pt idx="616">
                        <c:v>10.383945084144726</c:v>
                      </c:pt>
                      <c:pt idx="617">
                        <c:v>10.402807042404769</c:v>
                      </c:pt>
                      <c:pt idx="618">
                        <c:v>10.419452901785691</c:v>
                      </c:pt>
                      <c:pt idx="619">
                        <c:v>10.43721153974484</c:v>
                      </c:pt>
                      <c:pt idx="620">
                        <c:v>10.454973331956358</c:v>
                      </c:pt>
                      <c:pt idx="621">
                        <c:v>10.473848693558846</c:v>
                      </c:pt>
                      <c:pt idx="622">
                        <c:v>10.490506383619962</c:v>
                      </c:pt>
                      <c:pt idx="623">
                        <c:v>10.509388454039554</c:v>
                      </c:pt>
                      <c:pt idx="624">
                        <c:v>10.52716307193206</c:v>
                      </c:pt>
                      <c:pt idx="625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CHS_15Nov2015!$AP$27:$AP$652</c15:sqref>
                        </c15:formulaRef>
                      </c:ext>
                    </c:extLst>
                    <c:numCache>
                      <c:formatCode>General</c:formatCode>
                      <c:ptCount val="626"/>
                      <c:pt idx="0">
                        <c:v>0.112</c:v>
                      </c:pt>
                      <c:pt idx="1">
                        <c:v>0.24096625999999999</c:v>
                      </c:pt>
                      <c:pt idx="2">
                        <c:v>0.35189791999999998</c:v>
                      </c:pt>
                      <c:pt idx="3">
                        <c:v>0.44479975000000005</c:v>
                      </c:pt>
                      <c:pt idx="4">
                        <c:v>0.54266877000000002</c:v>
                      </c:pt>
                      <c:pt idx="5">
                        <c:v>0.63551663999999997</c:v>
                      </c:pt>
                      <c:pt idx="6">
                        <c:v>0.69235550999999995</c:v>
                      </c:pt>
                      <c:pt idx="7">
                        <c:v>0.77315634</c:v>
                      </c:pt>
                      <c:pt idx="8">
                        <c:v>0.86692367999999997</c:v>
                      </c:pt>
                      <c:pt idx="9">
                        <c:v>0.91871200000000008</c:v>
                      </c:pt>
                      <c:pt idx="10">
                        <c:v>0.96748835999999994</c:v>
                      </c:pt>
                      <c:pt idx="11">
                        <c:v>1.0471957199999999</c:v>
                      </c:pt>
                      <c:pt idx="12">
                        <c:v>1.1029226000000001</c:v>
                      </c:pt>
                      <c:pt idx="13">
                        <c:v>1.1266968399999999</c:v>
                      </c:pt>
                      <c:pt idx="14">
                        <c:v>1.1883678900000001</c:v>
                      </c:pt>
                      <c:pt idx="15">
                        <c:v>1.24904528</c:v>
                      </c:pt>
                      <c:pt idx="16">
                        <c:v>1.2767744000000001</c:v>
                      </c:pt>
                      <c:pt idx="17">
                        <c:v>1.2935240399999999</c:v>
                      </c:pt>
                      <c:pt idx="18">
                        <c:v>1.3521489600000001</c:v>
                      </c:pt>
                      <c:pt idx="19">
                        <c:v>1.3748629999999999</c:v>
                      </c:pt>
                      <c:pt idx="20">
                        <c:v>1.3905917999999999</c:v>
                      </c:pt>
                      <c:pt idx="21">
                        <c:v>1.4212799399999998</c:v>
                      </c:pt>
                      <c:pt idx="22">
                        <c:v>1.4479435599999999</c:v>
                      </c:pt>
                      <c:pt idx="23">
                        <c:v>1.4526928800000001</c:v>
                      </c:pt>
                      <c:pt idx="24">
                        <c:v>1.4733798</c:v>
                      </c:pt>
                      <c:pt idx="25">
                        <c:v>1.5119887200000002</c:v>
                      </c:pt>
                      <c:pt idx="26">
                        <c:v>1.5117458399999999</c:v>
                      </c:pt>
                      <c:pt idx="27">
                        <c:v>1.5164663299999999</c:v>
                      </c:pt>
                      <c:pt idx="28">
                        <c:v>1.54909136</c:v>
                      </c:pt>
                      <c:pt idx="29">
                        <c:v>1.562778</c:v>
                      </c:pt>
                      <c:pt idx="30">
                        <c:v>1.5426220000000002</c:v>
                      </c:pt>
                      <c:pt idx="31">
                        <c:v>1.56824608</c:v>
                      </c:pt>
                      <c:pt idx="32">
                        <c:v>1.5958516800000002</c:v>
                      </c:pt>
                      <c:pt idx="33">
                        <c:v>1.5936055200000001</c:v>
                      </c:pt>
                      <c:pt idx="34">
                        <c:v>1.5834032000000002</c:v>
                      </c:pt>
                      <c:pt idx="35">
                        <c:v>1.61795388</c:v>
                      </c:pt>
                      <c:pt idx="36">
                        <c:v>1.62266496</c:v>
                      </c:pt>
                      <c:pt idx="37">
                        <c:v>1.6114685200000001</c:v>
                      </c:pt>
                      <c:pt idx="38">
                        <c:v>1.6221590399999999</c:v>
                      </c:pt>
                      <c:pt idx="39">
                        <c:v>1.6357948</c:v>
                      </c:pt>
                      <c:pt idx="40">
                        <c:v>1.6305632399999999</c:v>
                      </c:pt>
                      <c:pt idx="41">
                        <c:v>1.6322876400000002</c:v>
                      </c:pt>
                      <c:pt idx="42">
                        <c:v>1.6628176799999999</c:v>
                      </c:pt>
                      <c:pt idx="43">
                        <c:v>1.6496387600000002</c:v>
                      </c:pt>
                      <c:pt idx="44">
                        <c:v>1.6463939999999999</c:v>
                      </c:pt>
                      <c:pt idx="45">
                        <c:v>1.6659855199999998</c:v>
                      </c:pt>
                      <c:pt idx="46">
                        <c:v>1.66968776</c:v>
                      </c:pt>
                      <c:pt idx="47">
                        <c:v>1.6465906799999999</c:v>
                      </c:pt>
                      <c:pt idx="48">
                        <c:v>1.66815716</c:v>
                      </c:pt>
                      <c:pt idx="49">
                        <c:v>1.6897166000000001</c:v>
                      </c:pt>
                      <c:pt idx="50">
                        <c:v>1.68051576</c:v>
                      </c:pt>
                      <c:pt idx="51">
                        <c:v>1.6653665200000001</c:v>
                      </c:pt>
                      <c:pt idx="52">
                        <c:v>1.6968329200000001</c:v>
                      </c:pt>
                      <c:pt idx="53">
                        <c:v>1.6945589500000002</c:v>
                      </c:pt>
                      <c:pt idx="54">
                        <c:v>1.6764573999999999</c:v>
                      </c:pt>
                      <c:pt idx="55">
                        <c:v>1.6890729600000001</c:v>
                      </c:pt>
                      <c:pt idx="56">
                        <c:v>1.7026754399999999</c:v>
                      </c:pt>
                      <c:pt idx="57">
                        <c:v>1.69645504</c:v>
                      </c:pt>
                      <c:pt idx="58">
                        <c:v>1.69221808</c:v>
                      </c:pt>
                      <c:pt idx="59">
                        <c:v>1.7167098000000001</c:v>
                      </c:pt>
                      <c:pt idx="60">
                        <c:v>1.7045472400000001</c:v>
                      </c:pt>
                      <c:pt idx="61">
                        <c:v>1.7013010400000002</c:v>
                      </c:pt>
                      <c:pt idx="62">
                        <c:v>1.7138977200000001</c:v>
                      </c:pt>
                      <c:pt idx="63">
                        <c:v>1.72055048</c:v>
                      </c:pt>
                      <c:pt idx="64">
                        <c:v>1.6935649100000001</c:v>
                      </c:pt>
                      <c:pt idx="65">
                        <c:v>1.7120772</c:v>
                      </c:pt>
                      <c:pt idx="66">
                        <c:v>1.7325794799999998</c:v>
                      </c:pt>
                      <c:pt idx="67">
                        <c:v>1.71844884</c:v>
                      </c:pt>
                      <c:pt idx="68">
                        <c:v>1.7023615700000001</c:v>
                      </c:pt>
                      <c:pt idx="69">
                        <c:v>1.7347060000000001</c:v>
                      </c:pt>
                      <c:pt idx="70">
                        <c:v>1.7324476800000002</c:v>
                      </c:pt>
                      <c:pt idx="71">
                        <c:v>1.7133997700000001</c:v>
                      </c:pt>
                      <c:pt idx="72">
                        <c:v>1.7249848500000002</c:v>
                      </c:pt>
                      <c:pt idx="73">
                        <c:v>1.73852524</c:v>
                      </c:pt>
                      <c:pt idx="74">
                        <c:v>1.7343085499999999</c:v>
                      </c:pt>
                      <c:pt idx="75">
                        <c:v>1.7261233500000002</c:v>
                      </c:pt>
                      <c:pt idx="76">
                        <c:v>1.7515112399999999</c:v>
                      </c:pt>
                      <c:pt idx="77">
                        <c:v>1.7393749199999999</c:v>
                      </c:pt>
                      <c:pt idx="78">
                        <c:v>1.7331853499999998</c:v>
                      </c:pt>
                      <c:pt idx="79">
                        <c:v>1.74475347</c:v>
                      </c:pt>
                      <c:pt idx="80">
                        <c:v>1.75136376</c:v>
                      </c:pt>
                      <c:pt idx="81">
                        <c:v>1.7244462300000001</c:v>
                      </c:pt>
                      <c:pt idx="82">
                        <c:v>1.7439053099999999</c:v>
                      </c:pt>
                      <c:pt idx="83">
                        <c:v>1.76335799</c:v>
                      </c:pt>
                      <c:pt idx="84">
                        <c:v>1.74827292</c:v>
                      </c:pt>
                      <c:pt idx="85">
                        <c:v>1.7341791000000002</c:v>
                      </c:pt>
                      <c:pt idx="86">
                        <c:v>1.7614960800000001</c:v>
                      </c:pt>
                      <c:pt idx="87">
                        <c:v>1.7602420499999998</c:v>
                      </c:pt>
                      <c:pt idx="88">
                        <c:v>1.7353072</c:v>
                      </c:pt>
                      <c:pt idx="89">
                        <c:v>1.7498127499999998</c:v>
                      </c:pt>
                      <c:pt idx="90">
                        <c:v>1.7652812399999998</c:v>
                      </c:pt>
                      <c:pt idx="91">
                        <c:v>1.7581141600000001</c:v>
                      </c:pt>
                      <c:pt idx="92">
                        <c:v>1.7440341000000001</c:v>
                      </c:pt>
                      <c:pt idx="93">
                        <c:v>1.77033252</c:v>
                      </c:pt>
                      <c:pt idx="94">
                        <c:v>1.7592278600000002</c:v>
                      </c:pt>
                      <c:pt idx="95">
                        <c:v>1.7530330000000001</c:v>
                      </c:pt>
                      <c:pt idx="96">
                        <c:v>1.7616104099999998</c:v>
                      </c:pt>
                      <c:pt idx="97">
                        <c:v>1.7662468200000001</c:v>
                      </c:pt>
                      <c:pt idx="98">
                        <c:v>1.7472567499999998</c:v>
                      </c:pt>
                      <c:pt idx="99">
                        <c:v>1.7607337999999999</c:v>
                      </c:pt>
                      <c:pt idx="100">
                        <c:v>1.7791443200000001</c:v>
                      </c:pt>
                      <c:pt idx="101">
                        <c:v>1.76509866</c:v>
                      </c:pt>
                      <c:pt idx="102">
                        <c:v>1.74710448</c:v>
                      </c:pt>
                      <c:pt idx="103">
                        <c:v>1.77337671</c:v>
                      </c:pt>
                      <c:pt idx="104">
                        <c:v>1.77702187</c:v>
                      </c:pt>
                      <c:pt idx="105">
                        <c:v>1.7492017499999999</c:v>
                      </c:pt>
                      <c:pt idx="106">
                        <c:v>1.76268037</c:v>
                      </c:pt>
                      <c:pt idx="107">
                        <c:v>1.78303502</c:v>
                      </c:pt>
                      <c:pt idx="108">
                        <c:v>1.7768481600000001</c:v>
                      </c:pt>
                      <c:pt idx="109">
                        <c:v>1.7588718999999999</c:v>
                      </c:pt>
                      <c:pt idx="110">
                        <c:v>1.7880408000000001</c:v>
                      </c:pt>
                      <c:pt idx="111">
                        <c:v>1.7789271899999999</c:v>
                      </c:pt>
                      <c:pt idx="112">
                        <c:v>1.7678339999999999</c:v>
                      </c:pt>
                      <c:pt idx="113">
                        <c:v>1.7754198400000001</c:v>
                      </c:pt>
                      <c:pt idx="114">
                        <c:v>1.7819851499999999</c:v>
                      </c:pt>
                      <c:pt idx="115">
                        <c:v>1.7669700000000002</c:v>
                      </c:pt>
                      <c:pt idx="116">
                        <c:v>1.7764788</c:v>
                      </c:pt>
                      <c:pt idx="117">
                        <c:v>1.7958339000000001</c:v>
                      </c:pt>
                      <c:pt idx="118">
                        <c:v>1.78082355</c:v>
                      </c:pt>
                      <c:pt idx="119">
                        <c:v>1.7697420400000001</c:v>
                      </c:pt>
                      <c:pt idx="120">
                        <c:v>1.790033</c:v>
                      </c:pt>
                      <c:pt idx="121">
                        <c:v>1.7927013199999999</c:v>
                      </c:pt>
                      <c:pt idx="122">
                        <c:v>1.76789559</c:v>
                      </c:pt>
                      <c:pt idx="123">
                        <c:v>1.7862159200000001</c:v>
                      </c:pt>
                      <c:pt idx="124">
                        <c:v>1.80456661</c:v>
                      </c:pt>
                      <c:pt idx="125">
                        <c:v>1.7895713</c:v>
                      </c:pt>
                      <c:pt idx="126">
                        <c:v>1.77066123</c:v>
                      </c:pt>
                      <c:pt idx="127">
                        <c:v>1.8036829299999999</c:v>
                      </c:pt>
                      <c:pt idx="128">
                        <c:v>1.7965313800000002</c:v>
                      </c:pt>
                      <c:pt idx="129">
                        <c:v>1.78546443</c:v>
                      </c:pt>
                      <c:pt idx="130">
                        <c:v>1.7920458000000001</c:v>
                      </c:pt>
                      <c:pt idx="131">
                        <c:v>1.8005648999999999</c:v>
                      </c:pt>
                      <c:pt idx="132">
                        <c:v>1.7914418999999999</c:v>
                      </c:pt>
                      <c:pt idx="133">
                        <c:v>1.79214618</c:v>
                      </c:pt>
                      <c:pt idx="134">
                        <c:v>1.8133828600000002</c:v>
                      </c:pt>
                      <c:pt idx="135">
                        <c:v>1.8013448599999999</c:v>
                      </c:pt>
                      <c:pt idx="136">
                        <c:v>1.7922272800000001</c:v>
                      </c:pt>
                      <c:pt idx="137">
                        <c:v>1.8115152800000001</c:v>
                      </c:pt>
                      <c:pt idx="138">
                        <c:v>1.8141528999999998</c:v>
                      </c:pt>
                      <c:pt idx="139">
                        <c:v>1.78548106</c:v>
                      </c:pt>
                      <c:pt idx="140">
                        <c:v>1.8067156799999999</c:v>
                      </c:pt>
                      <c:pt idx="141">
                        <c:v>1.8269475000000002</c:v>
                      </c:pt>
                      <c:pt idx="142">
                        <c:v>1.8119698200000001</c:v>
                      </c:pt>
                      <c:pt idx="143">
                        <c:v>1.7950796600000001</c:v>
                      </c:pt>
                      <c:pt idx="144">
                        <c:v>1.8221422999999999</c:v>
                      </c:pt>
                      <c:pt idx="145">
                        <c:v>1.8198901799999998</c:v>
                      </c:pt>
                      <c:pt idx="146">
                        <c:v>1.80492312</c:v>
                      </c:pt>
                      <c:pt idx="147">
                        <c:v>1.8105051599999999</c:v>
                      </c:pt>
                      <c:pt idx="148">
                        <c:v>1.8219250800000002</c:v>
                      </c:pt>
                      <c:pt idx="149">
                        <c:v>1.81379818</c:v>
                      </c:pt>
                      <c:pt idx="150">
                        <c:v>1.8057295</c:v>
                      </c:pt>
                      <c:pt idx="151">
                        <c:v>1.8298125000000001</c:v>
                      </c:pt>
                      <c:pt idx="152">
                        <c:v>1.8158521400000001</c:v>
                      </c:pt>
                      <c:pt idx="153">
                        <c:v>1.80774974</c:v>
                      </c:pt>
                      <c:pt idx="154">
                        <c:v>1.82208456</c:v>
                      </c:pt>
                      <c:pt idx="155">
                        <c:v>1.8256867200000002</c:v>
                      </c:pt>
                      <c:pt idx="156">
                        <c:v>1.7990594999999998</c:v>
                      </c:pt>
                      <c:pt idx="157">
                        <c:v>1.8182631</c:v>
                      </c:pt>
                      <c:pt idx="158">
                        <c:v>1.8364855199999999</c:v>
                      </c:pt>
                      <c:pt idx="159">
                        <c:v>1.8225394000000001</c:v>
                      </c:pt>
                      <c:pt idx="160">
                        <c:v>1.80471844</c:v>
                      </c:pt>
                      <c:pt idx="161">
                        <c:v>1.8355812</c:v>
                      </c:pt>
                      <c:pt idx="162">
                        <c:v>1.8352797599999999</c:v>
                      </c:pt>
                      <c:pt idx="163">
                        <c:v>1.8135693800000001</c:v>
                      </c:pt>
                      <c:pt idx="164">
                        <c:v>1.82493868</c:v>
                      </c:pt>
                      <c:pt idx="165">
                        <c:v>1.8382700799999998</c:v>
                      </c:pt>
                      <c:pt idx="166">
                        <c:v>1.8301799999999999</c:v>
                      </c:pt>
                      <c:pt idx="167">
                        <c:v>1.8201458000000001</c:v>
                      </c:pt>
                      <c:pt idx="168">
                        <c:v>1.8422297400000001</c:v>
                      </c:pt>
                      <c:pt idx="169">
                        <c:v>1.8312236399999999</c:v>
                      </c:pt>
                      <c:pt idx="170">
                        <c:v>1.82605822</c:v>
                      </c:pt>
                      <c:pt idx="171">
                        <c:v>1.8354849</c:v>
                      </c:pt>
                      <c:pt idx="172">
                        <c:v>1.8361555199999999</c:v>
                      </c:pt>
                      <c:pt idx="173">
                        <c:v>1.8086268000000001</c:v>
                      </c:pt>
                      <c:pt idx="174">
                        <c:v>1.8258291599999998</c:v>
                      </c:pt>
                      <c:pt idx="175">
                        <c:v>1.8498301800000001</c:v>
                      </c:pt>
                      <c:pt idx="176">
                        <c:v>1.8359379900000001</c:v>
                      </c:pt>
                      <c:pt idx="177">
                        <c:v>1.81618206</c:v>
                      </c:pt>
                      <c:pt idx="178">
                        <c:v>1.8479451599999999</c:v>
                      </c:pt>
                      <c:pt idx="179">
                        <c:v>1.8495836799999998</c:v>
                      </c:pt>
                      <c:pt idx="180">
                        <c:v>1.8240450599999998</c:v>
                      </c:pt>
                      <c:pt idx="181">
                        <c:v>1.8363501</c:v>
                      </c:pt>
                      <c:pt idx="182">
                        <c:v>1.8535053699999999</c:v>
                      </c:pt>
                      <c:pt idx="183">
                        <c:v>1.8435112199999999</c:v>
                      </c:pt>
                      <c:pt idx="184">
                        <c:v>1.8325305599999999</c:v>
                      </c:pt>
                      <c:pt idx="185">
                        <c:v>1.8574604399999999</c:v>
                      </c:pt>
                      <c:pt idx="186">
                        <c:v>1.8464809000000002</c:v>
                      </c:pt>
                      <c:pt idx="187">
                        <c:v>1.8413257199999999</c:v>
                      </c:pt>
                      <c:pt idx="188">
                        <c:v>1.8526617999999999</c:v>
                      </c:pt>
                      <c:pt idx="189">
                        <c:v>1.8562163399999998</c:v>
                      </c:pt>
                      <c:pt idx="190">
                        <c:v>1.8345967199999997</c:v>
                      </c:pt>
                      <c:pt idx="191">
                        <c:v>1.8488365</c:v>
                      </c:pt>
                      <c:pt idx="192">
                        <c:v>1.8688875199999999</c:v>
                      </c:pt>
                      <c:pt idx="193">
                        <c:v>1.85694888</c:v>
                      </c:pt>
                      <c:pt idx="194">
                        <c:v>1.8382309400000001</c:v>
                      </c:pt>
                      <c:pt idx="195">
                        <c:v>1.86503625</c:v>
                      </c:pt>
                      <c:pt idx="196">
                        <c:v>1.8628101000000001</c:v>
                      </c:pt>
                      <c:pt idx="197">
                        <c:v>1.8363518399999998</c:v>
                      </c:pt>
                      <c:pt idx="198">
                        <c:v>1.8496058</c:v>
                      </c:pt>
                      <c:pt idx="199">
                        <c:v>1.8696328200000001</c:v>
                      </c:pt>
                      <c:pt idx="200">
                        <c:v>1.8586752</c:v>
                      </c:pt>
                      <c:pt idx="201">
                        <c:v>1.8438494999999999</c:v>
                      </c:pt>
                      <c:pt idx="202">
                        <c:v>1.8706414200000001</c:v>
                      </c:pt>
                      <c:pt idx="203">
                        <c:v>1.8645266600000001</c:v>
                      </c:pt>
                      <c:pt idx="204">
                        <c:v>1.8564789799999999</c:v>
                      </c:pt>
                      <c:pt idx="205">
                        <c:v>1.8629427599999999</c:v>
                      </c:pt>
                      <c:pt idx="206">
                        <c:v>1.8674701</c:v>
                      </c:pt>
                      <c:pt idx="207">
                        <c:v>1.8487892799999999</c:v>
                      </c:pt>
                      <c:pt idx="208">
                        <c:v>1.8610515000000001</c:v>
                      </c:pt>
                      <c:pt idx="209">
                        <c:v>1.8810425200000001</c:v>
                      </c:pt>
                      <c:pt idx="210">
                        <c:v>1.8633348799999998</c:v>
                      </c:pt>
                      <c:pt idx="211">
                        <c:v>1.8514116399999998</c:v>
                      </c:pt>
                      <c:pt idx="212">
                        <c:v>1.8723599399999999</c:v>
                      </c:pt>
                      <c:pt idx="213">
                        <c:v>1.8720692399999999</c:v>
                      </c:pt>
                      <c:pt idx="214">
                        <c:v>1.8466478399999999</c:v>
                      </c:pt>
                      <c:pt idx="215">
                        <c:v>1.86275814</c:v>
                      </c:pt>
                      <c:pt idx="216">
                        <c:v>1.8807940000000001</c:v>
                      </c:pt>
                      <c:pt idx="217">
                        <c:v>1.8708289199999999</c:v>
                      </c:pt>
                      <c:pt idx="218">
                        <c:v>1.8531455999999999</c:v>
                      </c:pt>
                      <c:pt idx="219">
                        <c:v>1.87792892</c:v>
                      </c:pt>
                      <c:pt idx="220">
                        <c:v>1.87375812</c:v>
                      </c:pt>
                      <c:pt idx="221">
                        <c:v>1.8589769</c:v>
                      </c:pt>
                      <c:pt idx="222">
                        <c:v>1.8712075999999997</c:v>
                      </c:pt>
                      <c:pt idx="223">
                        <c:v>1.8776478600000002</c:v>
                      </c:pt>
                      <c:pt idx="224">
                        <c:v>1.8648014799999999</c:v>
                      </c:pt>
                      <c:pt idx="225">
                        <c:v>1.86834828</c:v>
                      </c:pt>
                      <c:pt idx="226">
                        <c:v>1.8902275100000001</c:v>
                      </c:pt>
                      <c:pt idx="227">
                        <c:v>1.8744743000000001</c:v>
                      </c:pt>
                      <c:pt idx="228">
                        <c:v>1.8645079500000001</c:v>
                      </c:pt>
                      <c:pt idx="229">
                        <c:v>1.8844495199999998</c:v>
                      </c:pt>
                      <c:pt idx="230">
                        <c:v>1.88606308</c:v>
                      </c:pt>
                      <c:pt idx="231">
                        <c:v>1.8587636999999999</c:v>
                      </c:pt>
                      <c:pt idx="232">
                        <c:v>1.87675057</c:v>
                      </c:pt>
                      <c:pt idx="233">
                        <c:v>1.8995649400000001</c:v>
                      </c:pt>
                      <c:pt idx="234">
                        <c:v>1.88577258</c:v>
                      </c:pt>
                      <c:pt idx="235">
                        <c:v>1.8681154500000001</c:v>
                      </c:pt>
                      <c:pt idx="236">
                        <c:v>1.8966933000000001</c:v>
                      </c:pt>
                      <c:pt idx="237">
                        <c:v>1.8944339700000001</c:v>
                      </c:pt>
                      <c:pt idx="238">
                        <c:v>1.87680347</c:v>
                      </c:pt>
                      <c:pt idx="239">
                        <c:v>1.88420538</c:v>
                      </c:pt>
                      <c:pt idx="240">
                        <c:v>1.8925468799999998</c:v>
                      </c:pt>
                      <c:pt idx="241">
                        <c:v>1.8883663599999998</c:v>
                      </c:pt>
                      <c:pt idx="242">
                        <c:v>1.88711042</c:v>
                      </c:pt>
                      <c:pt idx="243">
                        <c:v>1.90505876</c:v>
                      </c:pt>
                      <c:pt idx="244">
                        <c:v>1.8884043000000001</c:v>
                      </c:pt>
                      <c:pt idx="245">
                        <c:v>1.8775009</c:v>
                      </c:pt>
                      <c:pt idx="246">
                        <c:v>1.8973825</c:v>
                      </c:pt>
                      <c:pt idx="247">
                        <c:v>1.8999481199999999</c:v>
                      </c:pt>
                      <c:pt idx="248">
                        <c:v>1.8708007599999998</c:v>
                      </c:pt>
                      <c:pt idx="249">
                        <c:v>1.8887527399999999</c:v>
                      </c:pt>
                      <c:pt idx="250">
                        <c:v>1.9114794600000002</c:v>
                      </c:pt>
                      <c:pt idx="251">
                        <c:v>1.89386297</c:v>
                      </c:pt>
                      <c:pt idx="252">
                        <c:v>1.87725144</c:v>
                      </c:pt>
                      <c:pt idx="253">
                        <c:v>1.9085847300000001</c:v>
                      </c:pt>
                      <c:pt idx="254">
                        <c:v>1.9063476700000002</c:v>
                      </c:pt>
                      <c:pt idx="255">
                        <c:v>1.8868447500000001</c:v>
                      </c:pt>
                      <c:pt idx="256">
                        <c:v>1.89324366</c:v>
                      </c:pt>
                      <c:pt idx="257">
                        <c:v>1.90155819</c:v>
                      </c:pt>
                      <c:pt idx="258">
                        <c:v>1.8973860400000002</c:v>
                      </c:pt>
                      <c:pt idx="259">
                        <c:v>1.88750309</c:v>
                      </c:pt>
                      <c:pt idx="260">
                        <c:v>1.9101908500000002</c:v>
                      </c:pt>
                      <c:pt idx="261">
                        <c:v>1.8973944</c:v>
                      </c:pt>
                      <c:pt idx="262">
                        <c:v>1.88941264</c:v>
                      </c:pt>
                      <c:pt idx="263">
                        <c:v>1.9025284199999999</c:v>
                      </c:pt>
                      <c:pt idx="264">
                        <c:v>1.9060419000000002</c:v>
                      </c:pt>
                      <c:pt idx="265">
                        <c:v>1.8817626000000001</c:v>
                      </c:pt>
                      <c:pt idx="266">
                        <c:v>1.8977451799999998</c:v>
                      </c:pt>
                      <c:pt idx="267">
                        <c:v>1.9175319900000001</c:v>
                      </c:pt>
                      <c:pt idx="268">
                        <c:v>1.89998245</c:v>
                      </c:pt>
                      <c:pt idx="269">
                        <c:v>1.8814816599999999</c:v>
                      </c:pt>
                      <c:pt idx="270">
                        <c:v>1.9137</c:v>
                      </c:pt>
                      <c:pt idx="271">
                        <c:v>1.9143166799999998</c:v>
                      </c:pt>
                      <c:pt idx="272">
                        <c:v>1.8891270000000002</c:v>
                      </c:pt>
                      <c:pt idx="273">
                        <c:v>1.8974380799999999</c:v>
                      </c:pt>
                      <c:pt idx="274">
                        <c:v>1.9133762099999998</c:v>
                      </c:pt>
                      <c:pt idx="275">
                        <c:v>1.9063437599999999</c:v>
                      </c:pt>
                      <c:pt idx="276">
                        <c:v>1.8936180900000001</c:v>
                      </c:pt>
                      <c:pt idx="277">
                        <c:v>1.9200615699999999</c:v>
                      </c:pt>
                      <c:pt idx="278">
                        <c:v>1.90825332</c:v>
                      </c:pt>
                      <c:pt idx="279">
                        <c:v>1.9012659000000001</c:v>
                      </c:pt>
                      <c:pt idx="280">
                        <c:v>1.9114552499999999</c:v>
                      </c:pt>
                      <c:pt idx="281">
                        <c:v>1.9149354000000001</c:v>
                      </c:pt>
                      <c:pt idx="282">
                        <c:v>1.8907415999999999</c:v>
                      </c:pt>
                      <c:pt idx="283">
                        <c:v>1.9066756900000001</c:v>
                      </c:pt>
                      <c:pt idx="284">
                        <c:v>1.9282920000000001</c:v>
                      </c:pt>
                      <c:pt idx="285">
                        <c:v>1.9126977599999999</c:v>
                      </c:pt>
                      <c:pt idx="286">
                        <c:v>1.89808281</c:v>
                      </c:pt>
                      <c:pt idx="287">
                        <c:v>1.92352608</c:v>
                      </c:pt>
                      <c:pt idx="288">
                        <c:v>1.9289071199999999</c:v>
                      </c:pt>
                      <c:pt idx="289">
                        <c:v>1.90571238</c:v>
                      </c:pt>
                      <c:pt idx="290">
                        <c:v>1.9158828499999998</c:v>
                      </c:pt>
                      <c:pt idx="291">
                        <c:v>1.9317504799999998</c:v>
                      </c:pt>
                      <c:pt idx="292">
                        <c:v>1.92189312</c:v>
                      </c:pt>
                      <c:pt idx="293">
                        <c:v>1.9063399999999999</c:v>
                      </c:pt>
                      <c:pt idx="294">
                        <c:v>1.9345899999999998</c:v>
                      </c:pt>
                      <c:pt idx="295">
                        <c:v>1.9247368</c:v>
                      </c:pt>
                      <c:pt idx="296">
                        <c:v>1.9187176599999998</c:v>
                      </c:pt>
                      <c:pt idx="297">
                        <c:v>1.9259954399999999</c:v>
                      </c:pt>
                      <c:pt idx="298">
                        <c:v>1.9285289999999999</c:v>
                      </c:pt>
                      <c:pt idx="299">
                        <c:v>1.9110654000000002</c:v>
                      </c:pt>
                      <c:pt idx="300">
                        <c:v>1.9202646799999998</c:v>
                      </c:pt>
                      <c:pt idx="301">
                        <c:v>1.9427870799999998</c:v>
                      </c:pt>
                      <c:pt idx="302">
                        <c:v>1.92630152</c:v>
                      </c:pt>
                      <c:pt idx="303">
                        <c:v>1.9154902799999998</c:v>
                      </c:pt>
                      <c:pt idx="304">
                        <c:v>1.9360990000000002</c:v>
                      </c:pt>
                      <c:pt idx="305">
                        <c:v>1.93672464</c:v>
                      </c:pt>
                      <c:pt idx="306">
                        <c:v>1.9078664799999998</c:v>
                      </c:pt>
                      <c:pt idx="307">
                        <c:v>1.9256129999999998</c:v>
                      </c:pt>
                      <c:pt idx="308">
                        <c:v>1.943333</c:v>
                      </c:pt>
                      <c:pt idx="309">
                        <c:v>1.9306686000000002</c:v>
                      </c:pt>
                      <c:pt idx="310">
                        <c:v>1.9160870399999999</c:v>
                      </c:pt>
                      <c:pt idx="311">
                        <c:v>1.93952148</c:v>
                      </c:pt>
                      <c:pt idx="312">
                        <c:v>1.9372946800000002</c:v>
                      </c:pt>
                      <c:pt idx="313">
                        <c:v>1.92746884</c:v>
                      </c:pt>
                      <c:pt idx="314">
                        <c:v>1.9337928</c:v>
                      </c:pt>
                      <c:pt idx="315">
                        <c:v>1.9391648799999999</c:v>
                      </c:pt>
                      <c:pt idx="316">
                        <c:v>1.9255454400000001</c:v>
                      </c:pt>
                      <c:pt idx="317">
                        <c:v>1.9280689200000003</c:v>
                      </c:pt>
                      <c:pt idx="318">
                        <c:v>1.95147296</c:v>
                      </c:pt>
                      <c:pt idx="319">
                        <c:v>1.935011</c:v>
                      </c:pt>
                      <c:pt idx="320">
                        <c:v>1.9251963599999999</c:v>
                      </c:pt>
                      <c:pt idx="321">
                        <c:v>1.9466708400000001</c:v>
                      </c:pt>
                      <c:pt idx="322">
                        <c:v>1.9473115599999999</c:v>
                      </c:pt>
                      <c:pt idx="323">
                        <c:v>1.91948064</c:v>
                      </c:pt>
                      <c:pt idx="324">
                        <c:v>1.93810036</c:v>
                      </c:pt>
                      <c:pt idx="325">
                        <c:v>1.9548584799999997</c:v>
                      </c:pt>
                      <c:pt idx="326">
                        <c:v>1.943154</c:v>
                      </c:pt>
                      <c:pt idx="327">
                        <c:v>1.9238512999999999</c:v>
                      </c:pt>
                      <c:pt idx="328">
                        <c:v>1.9510054500000003</c:v>
                      </c:pt>
                      <c:pt idx="329">
                        <c:v>1.9478338399999999</c:v>
                      </c:pt>
                      <c:pt idx="330">
                        <c:v>1.9342436599999999</c:v>
                      </c:pt>
                      <c:pt idx="331">
                        <c:v>1.9395993599999999</c:v>
                      </c:pt>
                      <c:pt idx="332">
                        <c:v>1.9478144399999999</c:v>
                      </c:pt>
                      <c:pt idx="333">
                        <c:v>1.9408374999999998</c:v>
                      </c:pt>
                      <c:pt idx="334">
                        <c:v>1.9386163200000002</c:v>
                      </c:pt>
                      <c:pt idx="335">
                        <c:v>1.9591307999999998</c:v>
                      </c:pt>
                      <c:pt idx="336">
                        <c:v>1.94458485</c:v>
                      </c:pt>
                      <c:pt idx="337">
                        <c:v>1.93763328</c:v>
                      </c:pt>
                      <c:pt idx="338">
                        <c:v>1.95149485</c:v>
                      </c:pt>
                      <c:pt idx="339">
                        <c:v>1.9521312</c:v>
                      </c:pt>
                      <c:pt idx="340">
                        <c:v>1.92435705</c:v>
                      </c:pt>
                      <c:pt idx="341">
                        <c:v>1.9476682000000001</c:v>
                      </c:pt>
                      <c:pt idx="342">
                        <c:v>1.96529949</c:v>
                      </c:pt>
                      <c:pt idx="343">
                        <c:v>1.95173475</c:v>
                      </c:pt>
                      <c:pt idx="344">
                        <c:v>1.9343945300000001</c:v>
                      </c:pt>
                      <c:pt idx="345">
                        <c:v>1.9642807800000002</c:v>
                      </c:pt>
                      <c:pt idx="346">
                        <c:v>1.9601902500000001</c:v>
                      </c:pt>
                      <c:pt idx="347">
                        <c:v>1.9400235399999997</c:v>
                      </c:pt>
                      <c:pt idx="348">
                        <c:v>1.9510064399999998</c:v>
                      </c:pt>
                      <c:pt idx="349">
                        <c:v>1.9601384399999999</c:v>
                      </c:pt>
                      <c:pt idx="350">
                        <c:v>1.9541420999999999</c:v>
                      </c:pt>
                      <c:pt idx="351">
                        <c:v>1.9462393199999999</c:v>
                      </c:pt>
                      <c:pt idx="352">
                        <c:v>1.9666916400000001</c:v>
                      </c:pt>
                      <c:pt idx="353">
                        <c:v>1.9512614000000001</c:v>
                      </c:pt>
                      <c:pt idx="354">
                        <c:v>1.9480796999999999</c:v>
                      </c:pt>
                      <c:pt idx="355">
                        <c:v>1.9600111599999996</c:v>
                      </c:pt>
                      <c:pt idx="356">
                        <c:v>1.9615856</c:v>
                      </c:pt>
                      <c:pt idx="357">
                        <c:v>1.9357942299999999</c:v>
                      </c:pt>
                      <c:pt idx="358">
                        <c:v>1.9514718</c:v>
                      </c:pt>
                      <c:pt idx="359">
                        <c:v>1.97284087</c:v>
                      </c:pt>
                      <c:pt idx="360">
                        <c:v>1.9602336000000002</c:v>
                      </c:pt>
                      <c:pt idx="361">
                        <c:v>1.9410556000000001</c:v>
                      </c:pt>
                      <c:pt idx="362">
                        <c:v>1.9671256800000001</c:v>
                      </c:pt>
                      <c:pt idx="363">
                        <c:v>1.9649076999999997</c:v>
                      </c:pt>
                      <c:pt idx="364">
                        <c:v>1.9419709799999998</c:v>
                      </c:pt>
                      <c:pt idx="365">
                        <c:v>1.95480312</c:v>
                      </c:pt>
                      <c:pt idx="366">
                        <c:v>1.96955524</c:v>
                      </c:pt>
                      <c:pt idx="367">
                        <c:v>1.9644931000000003</c:v>
                      </c:pt>
                      <c:pt idx="368">
                        <c:v>1.9528655000000001</c:v>
                      </c:pt>
                      <c:pt idx="369">
                        <c:v>1.9741970199999999</c:v>
                      </c:pt>
                      <c:pt idx="370">
                        <c:v>1.9625505199999997</c:v>
                      </c:pt>
                      <c:pt idx="371">
                        <c:v>1.9593947800000002</c:v>
                      </c:pt>
                      <c:pt idx="372">
                        <c:v>1.96754692</c:v>
                      </c:pt>
                      <c:pt idx="373">
                        <c:v>1.9709526399999999</c:v>
                      </c:pt>
                      <c:pt idx="374">
                        <c:v>1.9480529600000001</c:v>
                      </c:pt>
                      <c:pt idx="375">
                        <c:v>1.9608817199999997</c:v>
                      </c:pt>
                      <c:pt idx="376">
                        <c:v>1.9812248800000001</c:v>
                      </c:pt>
                      <c:pt idx="377">
                        <c:v>1.9649127000000002</c:v>
                      </c:pt>
                      <c:pt idx="378">
                        <c:v>1.9495247500000001</c:v>
                      </c:pt>
                      <c:pt idx="379">
                        <c:v>1.97645552</c:v>
                      </c:pt>
                      <c:pt idx="380">
                        <c:v>1.97611888</c:v>
                      </c:pt>
                      <c:pt idx="381">
                        <c:v>1.9523057400000001</c:v>
                      </c:pt>
                      <c:pt idx="382">
                        <c:v>1.9641788</c:v>
                      </c:pt>
                      <c:pt idx="383">
                        <c:v>1.98355762</c:v>
                      </c:pt>
                      <c:pt idx="384">
                        <c:v>1.9775669900000001</c:v>
                      </c:pt>
                      <c:pt idx="385">
                        <c:v>1.9594209600000001</c:v>
                      </c:pt>
                      <c:pt idx="386">
                        <c:v>1.9834816399999999</c:v>
                      </c:pt>
                      <c:pt idx="387">
                        <c:v>1.9718861999999999</c:v>
                      </c:pt>
                      <c:pt idx="388">
                        <c:v>1.9668392100000001</c:v>
                      </c:pt>
                      <c:pt idx="389">
                        <c:v>1.9759024600000001</c:v>
                      </c:pt>
                      <c:pt idx="390">
                        <c:v>1.9793158200000003</c:v>
                      </c:pt>
                      <c:pt idx="391">
                        <c:v>1.9564581500000002</c:v>
                      </c:pt>
                      <c:pt idx="392">
                        <c:v>1.9711419000000003</c:v>
                      </c:pt>
                      <c:pt idx="393">
                        <c:v>1.9932967799999997</c:v>
                      </c:pt>
                      <c:pt idx="394">
                        <c:v>1.9779436700000002</c:v>
                      </c:pt>
                      <c:pt idx="395">
                        <c:v>1.9645115399999999</c:v>
                      </c:pt>
                      <c:pt idx="396">
                        <c:v>1.9875712999999999</c:v>
                      </c:pt>
                      <c:pt idx="397">
                        <c:v>1.9881682700000003</c:v>
                      </c:pt>
                      <c:pt idx="398">
                        <c:v>1.9616323</c:v>
                      </c:pt>
                      <c:pt idx="399">
                        <c:v>1.97625487</c:v>
                      </c:pt>
                      <c:pt idx="400">
                        <c:v>1.9937012999999999</c:v>
                      </c:pt>
                      <c:pt idx="401">
                        <c:v>1.9830449600000002</c:v>
                      </c:pt>
                      <c:pt idx="402">
                        <c:v>1.9668203799999999</c:v>
                      </c:pt>
                      <c:pt idx="403">
                        <c:v>1.9936144299999998</c:v>
                      </c:pt>
                      <c:pt idx="404">
                        <c:v>1.9885753599999998</c:v>
                      </c:pt>
                      <c:pt idx="405">
                        <c:v>1.9779480000000003</c:v>
                      </c:pt>
                      <c:pt idx="406">
                        <c:v>1.98511115</c:v>
                      </c:pt>
                      <c:pt idx="407">
                        <c:v>1.9922292799999999</c:v>
                      </c:pt>
                      <c:pt idx="408">
                        <c:v>1.9769328000000002</c:v>
                      </c:pt>
                      <c:pt idx="409">
                        <c:v>1.9831363200000001</c:v>
                      </c:pt>
                      <c:pt idx="410">
                        <c:v>2.0005503999999998</c:v>
                      </c:pt>
                      <c:pt idx="411">
                        <c:v>1.9861942399999999</c:v>
                      </c:pt>
                      <c:pt idx="412">
                        <c:v>1.9774685299999999</c:v>
                      </c:pt>
                      <c:pt idx="413">
                        <c:v>1.9985888000000001</c:v>
                      </c:pt>
                      <c:pt idx="414">
                        <c:v>2.0010476799999997</c:v>
                      </c:pt>
                      <c:pt idx="415">
                        <c:v>1.9745851500000002</c:v>
                      </c:pt>
                      <c:pt idx="416">
                        <c:v>1.9919609600000001</c:v>
                      </c:pt>
                      <c:pt idx="417">
                        <c:v>2.0102851199999998</c:v>
                      </c:pt>
                      <c:pt idx="418">
                        <c:v>1.9987430399999997</c:v>
                      </c:pt>
                      <c:pt idx="419">
                        <c:v>1.9806953100000002</c:v>
                      </c:pt>
                      <c:pt idx="420">
                        <c:v>2.0111167999999999</c:v>
                      </c:pt>
                      <c:pt idx="421">
                        <c:v>2.0051760000000001</c:v>
                      </c:pt>
                      <c:pt idx="422">
                        <c:v>1.9908447999999999</c:v>
                      </c:pt>
                      <c:pt idx="423">
                        <c:v>1.9951648000000002</c:v>
                      </c:pt>
                      <c:pt idx="424">
                        <c:v>2.0004153599999999</c:v>
                      </c:pt>
                      <c:pt idx="425">
                        <c:v>1.9935479999999997</c:v>
                      </c:pt>
                      <c:pt idx="426">
                        <c:v>1.9932057599999997</c:v>
                      </c:pt>
                      <c:pt idx="427">
                        <c:v>2.01149712</c:v>
                      </c:pt>
                      <c:pt idx="428">
                        <c:v>1.9981104000000001</c:v>
                      </c:pt>
                      <c:pt idx="429">
                        <c:v>1.9884535999999997</c:v>
                      </c:pt>
                      <c:pt idx="430">
                        <c:v>2.0039424000000001</c:v>
                      </c:pt>
                      <c:pt idx="431">
                        <c:v>2.0063696499999999</c:v>
                      </c:pt>
                      <c:pt idx="432">
                        <c:v>1.9781200000000001</c:v>
                      </c:pt>
                      <c:pt idx="433">
                        <c:v>1.9954422400000003</c:v>
                      </c:pt>
                      <c:pt idx="434">
                        <c:v>2.0118491000000001</c:v>
                      </c:pt>
                      <c:pt idx="435">
                        <c:v>1.9984992000000001</c:v>
                      </c:pt>
                      <c:pt idx="436">
                        <c:v>1.9851321599999998</c:v>
                      </c:pt>
                      <c:pt idx="437">
                        <c:v>2.0136015499999997</c:v>
                      </c:pt>
                      <c:pt idx="438">
                        <c:v>2.0104870399999997</c:v>
                      </c:pt>
                      <c:pt idx="439">
                        <c:v>1.9934054400000001</c:v>
                      </c:pt>
                      <c:pt idx="440">
                        <c:v>1.9995695999999998</c:v>
                      </c:pt>
                      <c:pt idx="441">
                        <c:v>2.0084982299999998</c:v>
                      </c:pt>
                      <c:pt idx="442">
                        <c:v>1.9997890400000002</c:v>
                      </c:pt>
                      <c:pt idx="443">
                        <c:v>1.99572828</c:v>
                      </c:pt>
                      <c:pt idx="444">
                        <c:v>2.0176794</c:v>
                      </c:pt>
                      <c:pt idx="445">
                        <c:v>2.0034000299999999</c:v>
                      </c:pt>
                      <c:pt idx="446">
                        <c:v>1.9984117600000002</c:v>
                      </c:pt>
                      <c:pt idx="447">
                        <c:v>2.0101375500000001</c:v>
                      </c:pt>
                      <c:pt idx="448">
                        <c:v>2.0098128000000002</c:v>
                      </c:pt>
                      <c:pt idx="449">
                        <c:v>1.9825284000000001</c:v>
                      </c:pt>
                      <c:pt idx="450">
                        <c:v>1.9998184499999998</c:v>
                      </c:pt>
                      <c:pt idx="451">
                        <c:v>2.0180084999999996</c:v>
                      </c:pt>
                      <c:pt idx="452">
                        <c:v>2.0019118599999999</c:v>
                      </c:pt>
                      <c:pt idx="453">
                        <c:v>1.98301638</c:v>
                      </c:pt>
                      <c:pt idx="454">
                        <c:v>2.0123278</c:v>
                      </c:pt>
                      <c:pt idx="455">
                        <c:v>2.0129294899999999</c:v>
                      </c:pt>
                      <c:pt idx="456">
                        <c:v>1.99218747</c:v>
                      </c:pt>
                      <c:pt idx="457">
                        <c:v>1.99645644</c:v>
                      </c:pt>
                      <c:pt idx="458">
                        <c:v>2.0090856000000001</c:v>
                      </c:pt>
                      <c:pt idx="459">
                        <c:v>2.0013480000000001</c:v>
                      </c:pt>
                      <c:pt idx="460">
                        <c:v>1.9972968400000002</c:v>
                      </c:pt>
                      <c:pt idx="461">
                        <c:v>2.0182333799999999</c:v>
                      </c:pt>
                      <c:pt idx="462">
                        <c:v>2.0058676199999996</c:v>
                      </c:pt>
                      <c:pt idx="463">
                        <c:v>1.9990180999999998</c:v>
                      </c:pt>
                      <c:pt idx="464">
                        <c:v>2.0116330200000001</c:v>
                      </c:pt>
                      <c:pt idx="465">
                        <c:v>2.01315825</c:v>
                      </c:pt>
                      <c:pt idx="466">
                        <c:v>1.9896529999999999</c:v>
                      </c:pt>
                      <c:pt idx="467">
                        <c:v>2.0077924999999999</c:v>
                      </c:pt>
                      <c:pt idx="468">
                        <c:v>2.0241188000000001</c:v>
                      </c:pt>
                      <c:pt idx="469">
                        <c:v>2.0089696800000003</c:v>
                      </c:pt>
                      <c:pt idx="470">
                        <c:v>1.9910298099999999</c:v>
                      </c:pt>
                      <c:pt idx="471">
                        <c:v>2.01842363</c:v>
                      </c:pt>
                      <c:pt idx="472">
                        <c:v>2.0199451000000002</c:v>
                      </c:pt>
                      <c:pt idx="473">
                        <c:v>1.99461782</c:v>
                      </c:pt>
                      <c:pt idx="474">
                        <c:v>2.0053621000000001</c:v>
                      </c:pt>
                      <c:pt idx="475">
                        <c:v>2.0216244800000003</c:v>
                      </c:pt>
                      <c:pt idx="476">
                        <c:v>2.01021056</c:v>
                      </c:pt>
                      <c:pt idx="477">
                        <c:v>1.9987786000000001</c:v>
                      </c:pt>
                      <c:pt idx="478">
                        <c:v>2.0243120000000001</c:v>
                      </c:pt>
                      <c:pt idx="479">
                        <c:v>2.01655272</c:v>
                      </c:pt>
                      <c:pt idx="480">
                        <c:v>2.0115874300000001</c:v>
                      </c:pt>
                      <c:pt idx="481">
                        <c:v>2.01769986</c:v>
                      </c:pt>
                      <c:pt idx="482">
                        <c:v>2.0182948199999999</c:v>
                      </c:pt>
                      <c:pt idx="483">
                        <c:v>1.99854654</c:v>
                      </c:pt>
                      <c:pt idx="484">
                        <c:v>2.0157280499999999</c:v>
                      </c:pt>
                      <c:pt idx="485">
                        <c:v>2.0356926599999996</c:v>
                      </c:pt>
                      <c:pt idx="486">
                        <c:v>2.0214843199999999</c:v>
                      </c:pt>
                      <c:pt idx="487">
                        <c:v>2.0045367000000001</c:v>
                      </c:pt>
                      <c:pt idx="488">
                        <c:v>2.03366728</c:v>
                      </c:pt>
                      <c:pt idx="489">
                        <c:v>2.0351798400000001</c:v>
                      </c:pt>
                      <c:pt idx="490">
                        <c:v>2.0081010299999997</c:v>
                      </c:pt>
                      <c:pt idx="491">
                        <c:v>2.0234163600000001</c:v>
                      </c:pt>
                      <c:pt idx="492">
                        <c:v>2.0396475000000001</c:v>
                      </c:pt>
                      <c:pt idx="493">
                        <c:v>2.0273190899999998</c:v>
                      </c:pt>
                      <c:pt idx="494">
                        <c:v>2.0122102000000002</c:v>
                      </c:pt>
                      <c:pt idx="495">
                        <c:v>2.0349016999999998</c:v>
                      </c:pt>
                      <c:pt idx="496">
                        <c:v>2.0290244400000002</c:v>
                      </c:pt>
                      <c:pt idx="497">
                        <c:v>2.0185249199999999</c:v>
                      </c:pt>
                      <c:pt idx="498">
                        <c:v>2.024616</c:v>
                      </c:pt>
                      <c:pt idx="499">
                        <c:v>2.02888665</c:v>
                      </c:pt>
                      <c:pt idx="500">
                        <c:v>2.0119525199999999</c:v>
                      </c:pt>
                      <c:pt idx="501">
                        <c:v>2.0180411999999999</c:v>
                      </c:pt>
                      <c:pt idx="502">
                        <c:v>2.041623</c:v>
                      </c:pt>
                      <c:pt idx="503">
                        <c:v>2.0274754500000003</c:v>
                      </c:pt>
                      <c:pt idx="504">
                        <c:v>2.0133108000000002</c:v>
                      </c:pt>
                      <c:pt idx="505">
                        <c:v>2.0368807200000001</c:v>
                      </c:pt>
                      <c:pt idx="506">
                        <c:v>2.03376913</c:v>
                      </c:pt>
                      <c:pt idx="507">
                        <c:v>2.0122814999999998</c:v>
                      </c:pt>
                      <c:pt idx="508">
                        <c:v>2.0312014799999996</c:v>
                      </c:pt>
                      <c:pt idx="509">
                        <c:v>2.0474033700000001</c:v>
                      </c:pt>
                      <c:pt idx="510">
                        <c:v>2.0360041200000003</c:v>
                      </c:pt>
                      <c:pt idx="511">
                        <c:v>2.0191217999999997</c:v>
                      </c:pt>
                      <c:pt idx="512">
                        <c:v>2.0435793000000002</c:v>
                      </c:pt>
                      <c:pt idx="513">
                        <c:v>2.0376936000000003</c:v>
                      </c:pt>
                      <c:pt idx="514">
                        <c:v>2.0235726000000001</c:v>
                      </c:pt>
                      <c:pt idx="515">
                        <c:v>2.0333351200000003</c:v>
                      </c:pt>
                      <c:pt idx="516">
                        <c:v>2.0375454</c:v>
                      </c:pt>
                      <c:pt idx="517">
                        <c:v>2.0271004000000001</c:v>
                      </c:pt>
                      <c:pt idx="518">
                        <c:v>2.0304151199999998</c:v>
                      </c:pt>
                      <c:pt idx="519">
                        <c:v>2.0465654400000002</c:v>
                      </c:pt>
                      <c:pt idx="520">
                        <c:v>2.03245692</c:v>
                      </c:pt>
                      <c:pt idx="521">
                        <c:v>2.0229141299999998</c:v>
                      </c:pt>
                      <c:pt idx="522">
                        <c:v>2.0399954400000002</c:v>
                      </c:pt>
                      <c:pt idx="523">
                        <c:v>2.0378067200000003</c:v>
                      </c:pt>
                      <c:pt idx="524">
                        <c:v>2.0108834</c:v>
                      </c:pt>
                      <c:pt idx="525">
                        <c:v>2.0297673600000001</c:v>
                      </c:pt>
                      <c:pt idx="526">
                        <c:v>2.0495603999999998</c:v>
                      </c:pt>
                      <c:pt idx="527">
                        <c:v>2.03361423</c:v>
                      </c:pt>
                      <c:pt idx="528">
                        <c:v>2.01588696</c:v>
                      </c:pt>
                      <c:pt idx="529">
                        <c:v>2.0393329600000003</c:v>
                      </c:pt>
                      <c:pt idx="530">
                        <c:v>2.03531584</c:v>
                      </c:pt>
                      <c:pt idx="531">
                        <c:v>2.0230428899999997</c:v>
                      </c:pt>
                      <c:pt idx="532">
                        <c:v>2.0300299599999998</c:v>
                      </c:pt>
                      <c:pt idx="533">
                        <c:v>2.0369923599999997</c:v>
                      </c:pt>
                      <c:pt idx="534">
                        <c:v>2.0292976899999999</c:v>
                      </c:pt>
                      <c:pt idx="535">
                        <c:v>2.0280504800000001</c:v>
                      </c:pt>
                      <c:pt idx="536">
                        <c:v>2.0468937999999999</c:v>
                      </c:pt>
                      <c:pt idx="537">
                        <c:v>2.0346307800000001</c:v>
                      </c:pt>
                      <c:pt idx="538">
                        <c:v>2.0305969199999998</c:v>
                      </c:pt>
                      <c:pt idx="539">
                        <c:v>2.0448829800000001</c:v>
                      </c:pt>
                      <c:pt idx="540">
                        <c:v>2.0445248999999999</c:v>
                      </c:pt>
                      <c:pt idx="541">
                        <c:v>2.0176564199999998</c:v>
                      </c:pt>
                      <c:pt idx="542">
                        <c:v>2.0310235200000002</c:v>
                      </c:pt>
                      <c:pt idx="543">
                        <c:v>2.0525813600000005</c:v>
                      </c:pt>
                      <c:pt idx="544">
                        <c:v>2.03944094</c:v>
                      </c:pt>
                      <c:pt idx="545">
                        <c:v>2.0217412499999998</c:v>
                      </c:pt>
                      <c:pt idx="546">
                        <c:v>2.04785196</c:v>
                      </c:pt>
                      <c:pt idx="547">
                        <c:v>2.0456680600000001</c:v>
                      </c:pt>
                      <c:pt idx="548">
                        <c:v>2.0252616000000003</c:v>
                      </c:pt>
                      <c:pt idx="549">
                        <c:v>2.0349174099999998</c:v>
                      </c:pt>
                      <c:pt idx="550">
                        <c:v>2.0463933600000002</c:v>
                      </c:pt>
                      <c:pt idx="551">
                        <c:v>2.0414754199999998</c:v>
                      </c:pt>
                      <c:pt idx="552">
                        <c:v>2.0320232699999998</c:v>
                      </c:pt>
                      <c:pt idx="553">
                        <c:v>2.0498960300000002</c:v>
                      </c:pt>
                      <c:pt idx="554">
                        <c:v>2.0376668000000002</c:v>
                      </c:pt>
                      <c:pt idx="555">
                        <c:v>2.0364202499999999</c:v>
                      </c:pt>
                      <c:pt idx="556">
                        <c:v>2.0497274999999999</c:v>
                      </c:pt>
                      <c:pt idx="557">
                        <c:v>2.0502783299999998</c:v>
                      </c:pt>
                      <c:pt idx="558">
                        <c:v>2.0253078400000004</c:v>
                      </c:pt>
                      <c:pt idx="559">
                        <c:v>2.0404529100000004</c:v>
                      </c:pt>
                      <c:pt idx="560">
                        <c:v>2.0610097599999997</c:v>
                      </c:pt>
                      <c:pt idx="561">
                        <c:v>2.0424439200000002</c:v>
                      </c:pt>
                      <c:pt idx="562">
                        <c:v>2.0302769299999999</c:v>
                      </c:pt>
                      <c:pt idx="563">
                        <c:v>2.0562836</c:v>
                      </c:pt>
                      <c:pt idx="564">
                        <c:v>2.0559219999999998</c:v>
                      </c:pt>
                      <c:pt idx="565">
                        <c:v>2.0337537999999999</c:v>
                      </c:pt>
                      <c:pt idx="566">
                        <c:v>2.0442862399999999</c:v>
                      </c:pt>
                      <c:pt idx="567">
                        <c:v>2.0548371999999997</c:v>
                      </c:pt>
                      <c:pt idx="568">
                        <c:v>2.05086192</c:v>
                      </c:pt>
                      <c:pt idx="569">
                        <c:v>2.0368673099999999</c:v>
                      </c:pt>
                      <c:pt idx="570">
                        <c:v>2.0601135799999999</c:v>
                      </c:pt>
                      <c:pt idx="571">
                        <c:v>2.0497564799999997</c:v>
                      </c:pt>
                      <c:pt idx="572">
                        <c:v>2.04215064</c:v>
                      </c:pt>
                      <c:pt idx="573">
                        <c:v>2.0563006399999999</c:v>
                      </c:pt>
                      <c:pt idx="574">
                        <c:v>2.0595707999999999</c:v>
                      </c:pt>
                      <c:pt idx="575">
                        <c:v>2.0365318499999998</c:v>
                      </c:pt>
                      <c:pt idx="576">
                        <c:v>2.0479516799999997</c:v>
                      </c:pt>
                      <c:pt idx="577">
                        <c:v>2.0657431199999996</c:v>
                      </c:pt>
                      <c:pt idx="578">
                        <c:v>2.0536046099999998</c:v>
                      </c:pt>
                      <c:pt idx="579">
                        <c:v>2.0432621200000001</c:v>
                      </c:pt>
                      <c:pt idx="580">
                        <c:v>2.06646492</c:v>
                      </c:pt>
                      <c:pt idx="581">
                        <c:v>2.06610044</c:v>
                      </c:pt>
                      <c:pt idx="582">
                        <c:v>2.0430879900000001</c:v>
                      </c:pt>
                      <c:pt idx="583">
                        <c:v>2.0535849000000002</c:v>
                      </c:pt>
                      <c:pt idx="584">
                        <c:v>2.0686330000000002</c:v>
                      </c:pt>
                      <c:pt idx="585">
                        <c:v>2.0610398999999999</c:v>
                      </c:pt>
                      <c:pt idx="586">
                        <c:v>2.0479667999999998</c:v>
                      </c:pt>
                      <c:pt idx="587">
                        <c:v>2.07206774</c:v>
                      </c:pt>
                      <c:pt idx="588">
                        <c:v>2.06173736</c:v>
                      </c:pt>
                      <c:pt idx="589">
                        <c:v>2.0550332999999998</c:v>
                      </c:pt>
                      <c:pt idx="590">
                        <c:v>2.0646312</c:v>
                      </c:pt>
                      <c:pt idx="591">
                        <c:v>2.0669825399999997</c:v>
                      </c:pt>
                      <c:pt idx="592">
                        <c:v>2.0548494000000002</c:v>
                      </c:pt>
                      <c:pt idx="593">
                        <c:v>2.06172668</c:v>
                      </c:pt>
                      <c:pt idx="594">
                        <c:v>2.0803421099999997</c:v>
                      </c:pt>
                      <c:pt idx="595">
                        <c:v>2.0646166799999999</c:v>
                      </c:pt>
                      <c:pt idx="596">
                        <c:v>2.0506828599999998</c:v>
                      </c:pt>
                      <c:pt idx="597">
                        <c:v>2.0738121300000003</c:v>
                      </c:pt>
                      <c:pt idx="598">
                        <c:v>2.0743724400000003</c:v>
                      </c:pt>
                      <c:pt idx="599">
                        <c:v>2.0450742000000002</c:v>
                      </c:pt>
                      <c:pt idx="600">
                        <c:v>2.0573446799999999</c:v>
                      </c:pt>
                      <c:pt idx="601">
                        <c:v>2.06875242</c:v>
                      </c:pt>
                      <c:pt idx="602">
                        <c:v>2.0611572200000001</c:v>
                      </c:pt>
                      <c:pt idx="603">
                        <c:v>2.0445299800000001</c:v>
                      </c:pt>
                      <c:pt idx="604">
                        <c:v>2.0703406799999997</c:v>
                      </c:pt>
                      <c:pt idx="605">
                        <c:v>2.0636749000000001</c:v>
                      </c:pt>
                      <c:pt idx="606">
                        <c:v>2.05337652</c:v>
                      </c:pt>
                      <c:pt idx="607">
                        <c:v>2.06021242</c:v>
                      </c:pt>
                      <c:pt idx="608">
                        <c:v>2.06438342</c:v>
                      </c:pt>
                      <c:pt idx="609">
                        <c:v>2.0540672399999997</c:v>
                      </c:pt>
                      <c:pt idx="610">
                        <c:v>2.0555077399999999</c:v>
                      </c:pt>
                      <c:pt idx="611">
                        <c:v>2.0759161800000001</c:v>
                      </c:pt>
                      <c:pt idx="612">
                        <c:v>2.06199486</c:v>
                      </c:pt>
                      <c:pt idx="613">
                        <c:v>2.0508069</c:v>
                      </c:pt>
                      <c:pt idx="614">
                        <c:v>2.0684768600000001</c:v>
                      </c:pt>
                      <c:pt idx="615">
                        <c:v>2.0717159399999998</c:v>
                      </c:pt>
                      <c:pt idx="616">
                        <c:v>2.0425044200000002</c:v>
                      </c:pt>
                      <c:pt idx="617">
                        <c:v>2.0610444000000001</c:v>
                      </c:pt>
                      <c:pt idx="618">
                        <c:v>2.0778213000000001</c:v>
                      </c:pt>
                      <c:pt idx="619">
                        <c:v>2.06393899</c:v>
                      </c:pt>
                      <c:pt idx="620">
                        <c:v>2.04916075</c:v>
                      </c:pt>
                      <c:pt idx="621">
                        <c:v>2.07849248</c:v>
                      </c:pt>
                      <c:pt idx="622">
                        <c:v>2.0718434100000001</c:v>
                      </c:pt>
                      <c:pt idx="623">
                        <c:v>2.0561481599999998</c:v>
                      </c:pt>
                      <c:pt idx="624">
                        <c:v>2.0611831999999999</c:v>
                      </c:pt>
                      <c:pt idx="625">
                        <c:v>2.0430000000000001</c:v>
                      </c:pt>
                    </c:numCache>
                  </c:numRef>
                </c:yVal>
                <c:smooth val="1"/>
              </c15:ser>
            </c15:filteredScatterSeries>
            <c15:filteredScatterSeries>
              <c15:ser>
                <c:idx val="8"/>
                <c:order val="8"/>
                <c:tx>
                  <c:v>171.5 C - Test 3</c:v>
                </c:tx>
                <c:spPr>
                  <a:ln w="19050" cap="rnd">
                    <a:solidFill>
                      <a:schemeClr val="accent3">
                        <a:lumMod val="60000"/>
                      </a:schemeClr>
                    </a:solidFill>
                    <a:round/>
                  </a:ln>
                  <a:effectLst/>
                </c:spPr>
                <c:marker>
                  <c:symbol val="none"/>
                </c:marker>
                <c:x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CHS_15Nov2015!$AZ$27:$AZ$653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0</c:v>
                      </c:pt>
                      <c:pt idx="1">
                        <c:v>2.0000200002686709E-3</c:v>
                      </c:pt>
                      <c:pt idx="2">
                        <c:v>1.8001620194422044E-2</c:v>
                      </c:pt>
                      <c:pt idx="3">
                        <c:v>3.3005446198201803E-2</c:v>
                      </c:pt>
                      <c:pt idx="4">
                        <c:v>4.9012008923074141E-2</c:v>
                      </c:pt>
                      <c:pt idx="5">
                        <c:v>6.5021134158635585E-2</c:v>
                      </c:pt>
                      <c:pt idx="6">
                        <c:v>8.10328227254664E-2</c:v>
                      </c:pt>
                      <c:pt idx="7">
                        <c:v>9.7047075444585476E-2</c:v>
                      </c:pt>
                      <c:pt idx="8">
                        <c:v>0.11206276687030758</c:v>
                      </c:pt>
                      <c:pt idx="9">
                        <c:v>0.1280819899722391</c:v>
                      </c:pt>
                      <c:pt idx="10">
                        <c:v>0.14310234257823104</c:v>
                      </c:pt>
                      <c:pt idx="11">
                        <c:v>0.16012813669738793</c:v>
                      </c:pt>
                      <c:pt idx="12">
                        <c:v>0.17615506196608144</c:v>
                      </c:pt>
                      <c:pt idx="13">
                        <c:v>0.19218455626986458</c:v>
                      </c:pt>
                      <c:pt idx="14">
                        <c:v>0.20821662043245384</c:v>
                      </c:pt>
                      <c:pt idx="15">
                        <c:v>0.22324901527157712</c:v>
                      </c:pt>
                      <c:pt idx="16">
                        <c:v>0.23928606088123189</c:v>
                      </c:pt>
                      <c:pt idx="17">
                        <c:v>0.25632824031647955</c:v>
                      </c:pt>
                      <c:pt idx="18">
                        <c:v>0.27136786976835742</c:v>
                      </c:pt>
                      <c:pt idx="19">
                        <c:v>0.28741263469683737</c:v>
                      </c:pt>
                      <c:pt idx="20">
                        <c:v>0.30345997438324163</c:v>
                      </c:pt>
                      <c:pt idx="21">
                        <c:v>0.31950988965408555</c:v>
                      </c:pt>
                      <c:pt idx="22">
                        <c:v>0.33656574763016872</c:v>
                      </c:pt>
                      <c:pt idx="23">
                        <c:v>0.35161745025700947</c:v>
                      </c:pt>
                      <c:pt idx="24">
                        <c:v>0.3676750972440665</c:v>
                      </c:pt>
                      <c:pt idx="25">
                        <c:v>0.38373532312551767</c:v>
                      </c:pt>
                      <c:pt idx="26">
                        <c:v>0.39979812872983728</c:v>
                      </c:pt>
                      <c:pt idx="27">
                        <c:v>0.41485935263335849</c:v>
                      </c:pt>
                      <c:pt idx="28">
                        <c:v>0.43193148242300994</c:v>
                      </c:pt>
                      <c:pt idx="29">
                        <c:v>0.44800203217083168</c:v>
                      </c:pt>
                      <c:pt idx="30">
                        <c:v>0.46407516495947099</c:v>
                      </c:pt>
                      <c:pt idx="31">
                        <c:v>0.48015088161939018</c:v>
                      </c:pt>
                      <c:pt idx="32">
                        <c:v>0.49723416265578674</c:v>
                      </c:pt>
                      <c:pt idx="33">
                        <c:v>0.51231006987705452</c:v>
                      </c:pt>
                      <c:pt idx="34">
                        <c:v>0.52839354313777298</c:v>
                      </c:pt>
                      <c:pt idx="35">
                        <c:v>0.54447960359572944</c:v>
                      </c:pt>
                      <c:pt idx="36">
                        <c:v>0.560568252083403</c:v>
                      </c:pt>
                      <c:pt idx="37">
                        <c:v>0.57665948943370782</c:v>
                      </c:pt>
                      <c:pt idx="38">
                        <c:v>0.5927533164799158</c:v>
                      </c:pt>
                      <c:pt idx="39">
                        <c:v>0.60884973405574594</c:v>
                      </c:pt>
                      <c:pt idx="40">
                        <c:v>0.62394247900191235</c:v>
                      </c:pt>
                      <c:pt idx="41">
                        <c:v>0.64105034413302719</c:v>
                      </c:pt>
                      <c:pt idx="42">
                        <c:v>0.65816113655543973</c:v>
                      </c:pt>
                      <c:pt idx="43">
                        <c:v>0.6732613263431817</c:v>
                      </c:pt>
                      <c:pt idx="44">
                        <c:v>0.68937070908661613</c:v>
                      </c:pt>
                      <c:pt idx="45">
                        <c:v>0.70548268737029429</c:v>
                      </c:pt>
                      <c:pt idx="46">
                        <c:v>0.72159726203075902</c:v>
                      </c:pt>
                      <c:pt idx="47">
                        <c:v>0.73872184340177749</c:v>
                      </c:pt>
                      <c:pt idx="48">
                        <c:v>0.75383420383010835</c:v>
                      </c:pt>
                      <c:pt idx="49">
                        <c:v>0.77096430700529495</c:v>
                      </c:pt>
                      <c:pt idx="50">
                        <c:v>0.78608154118492268</c:v>
                      </c:pt>
                      <c:pt idx="51">
                        <c:v>0.80220911029123843</c:v>
                      </c:pt>
                      <c:pt idx="52">
                        <c:v>0.81833928080194462</c:v>
                      </c:pt>
                      <c:pt idx="53">
                        <c:v>0.83447205355642096</c:v>
                      </c:pt>
                      <c:pt idx="54">
                        <c:v>0.85161597683397416</c:v>
                      </c:pt>
                      <c:pt idx="55">
                        <c:v>0.86674540915610088</c:v>
                      </c:pt>
                      <c:pt idx="56">
                        <c:v>0.88288599368205145</c:v>
                      </c:pt>
                      <c:pt idx="57">
                        <c:v>0.90003821972990461</c:v>
                      </c:pt>
                      <c:pt idx="58">
                        <c:v>0.91517498039111722</c:v>
                      </c:pt>
                      <c:pt idx="59">
                        <c:v>0.931323384257423</c:v>
                      </c:pt>
                      <c:pt idx="60">
                        <c:v>0.94747439625438001</c:v>
                      </c:pt>
                      <c:pt idx="61">
                        <c:v>0.96362801722459246</c:v>
                      </c:pt>
                      <c:pt idx="62">
                        <c:v>0.98079409910856596</c:v>
                      </c:pt>
                      <c:pt idx="63">
                        <c:v>0.99594308945733079</c:v>
                      </c:pt>
                      <c:pt idx="64">
                        <c:v>1.01210454240713</c:v>
                      </c:pt>
                      <c:pt idx="65">
                        <c:v>1.0282686077047312</c:v>
                      </c:pt>
                      <c:pt idx="66">
                        <c:v>1.0444352861948172</c:v>
                      </c:pt>
                      <c:pt idx="67">
                        <c:v>1.0616152463189306</c:v>
                      </c:pt>
                      <c:pt idx="68">
                        <c:v>1.0767764861330855</c:v>
                      </c:pt>
                      <c:pt idx="69">
                        <c:v>1.0939620038385565</c:v>
                      </c:pt>
                      <c:pt idx="70">
                        <c:v>1.1091281489874121</c:v>
                      </c:pt>
                      <c:pt idx="71">
                        <c:v>1.1253079061241102</c:v>
                      </c:pt>
                      <c:pt idx="72">
                        <c:v>1.1425017669467668</c:v>
                      </c:pt>
                      <c:pt idx="73">
                        <c:v>1.1576752760521649</c:v>
                      </c:pt>
                      <c:pt idx="74">
                        <c:v>1.1748747034548066</c:v>
                      </c:pt>
                      <c:pt idx="75">
                        <c:v>1.1900531258387259</c:v>
                      </c:pt>
                      <c:pt idx="76">
                        <c:v>1.2072581234269248</c:v>
                      </c:pt>
                      <c:pt idx="77">
                        <c:v>1.2234537668342522</c:v>
                      </c:pt>
                      <c:pt idx="78">
                        <c:v>1.2396520336551293</c:v>
                      </c:pt>
                      <c:pt idx="79">
                        <c:v>1.2558529247395771</c:v>
                      </c:pt>
                      <c:pt idx="80">
                        <c:v>1.2720564409380308</c:v>
                      </c:pt>
                      <c:pt idx="81">
                        <c:v>1.2872496222674872</c:v>
                      </c:pt>
                      <c:pt idx="82">
                        <c:v>1.3044713520808513</c:v>
                      </c:pt>
                      <c:pt idx="83">
                        <c:v>1.3196694594391376</c:v>
                      </c:pt>
                      <c:pt idx="84">
                        <c:v>1.3368967738954327</c:v>
                      </c:pt>
                      <c:pt idx="85">
                        <c:v>1.3531134284351523</c:v>
                      </c:pt>
                      <c:pt idx="86">
                        <c:v>1.368318930828903</c:v>
                      </c:pt>
                      <c:pt idx="87">
                        <c:v>1.3855546290440808</c:v>
                      </c:pt>
                      <c:pt idx="88">
                        <c:v>1.4007650654608244</c:v>
                      </c:pt>
                      <c:pt idx="89">
                        <c:v>1.4180063573833934</c:v>
                      </c:pt>
                      <c:pt idx="90">
                        <c:v>1.4342361715876515</c:v>
                      </c:pt>
                      <c:pt idx="91">
                        <c:v>1.4504686202881689</c:v>
                      </c:pt>
                      <c:pt idx="92">
                        <c:v>1.4667037043403937</c:v>
                      </c:pt>
                      <c:pt idx="93">
                        <c:v>1.4819264898350735</c:v>
                      </c:pt>
                      <c:pt idx="94">
                        <c:v>1.4991817819237057</c:v>
                      </c:pt>
                      <c:pt idx="95">
                        <c:v>1.5154247771677392</c:v>
                      </c:pt>
                      <c:pt idx="96">
                        <c:v>1.5306549817388244</c:v>
                      </c:pt>
                      <c:pt idx="97">
                        <c:v>1.5479186848460087</c:v>
                      </c:pt>
                      <c:pt idx="98">
                        <c:v>1.5631538394869031</c:v>
                      </c:pt>
                      <c:pt idx="99">
                        <c:v>1.5794072298783219</c:v>
                      </c:pt>
                      <c:pt idx="100">
                        <c:v>1.5966793522078877</c:v>
                      </c:pt>
                      <c:pt idx="101">
                        <c:v>1.6119219379896446</c:v>
                      </c:pt>
                      <c:pt idx="102">
                        <c:v>1.6291996776977431</c:v>
                      </c:pt>
                      <c:pt idx="103">
                        <c:v>1.6444472216021009</c:v>
                      </c:pt>
                      <c:pt idx="104">
                        <c:v>1.6607138313714951</c:v>
                      </c:pt>
                      <c:pt idx="105">
                        <c:v>1.6780000040017204</c:v>
                      </c:pt>
                      <c:pt idx="106">
                        <c:v>1.6932549911408388</c:v>
                      </c:pt>
                      <c:pt idx="107">
                        <c:v>1.7095295428637234</c:v>
                      </c:pt>
                      <c:pt idx="108">
                        <c:v>1.72580674362806</c:v>
                      </c:pt>
                      <c:pt idx="109">
                        <c:v>1.7420865942963917</c:v>
                      </c:pt>
                      <c:pt idx="110">
                        <c:v>1.7593868401047974</c:v>
                      </c:pt>
                      <c:pt idx="111">
                        <c:v>1.7746542487971795</c:v>
                      </c:pt>
                      <c:pt idx="112">
                        <c:v>1.7909420543567949</c:v>
                      </c:pt>
                      <c:pt idx="113">
                        <c:v>1.8072325132746787</c:v>
                      </c:pt>
                      <c:pt idx="114">
                        <c:v>1.8235256264154822</c:v>
                      </c:pt>
                      <c:pt idx="115">
                        <c:v>1.8408399683355101</c:v>
                      </c:pt>
                      <c:pt idx="116">
                        <c:v>1.8561198188264338</c:v>
                      </c:pt>
                      <c:pt idx="117">
                        <c:v>1.8734398056250361</c:v>
                      </c:pt>
                      <c:pt idx="118">
                        <c:v>1.8887246385151448</c:v>
                      </c:pt>
                      <c:pt idx="119">
                        <c:v>1.9050310357547346</c:v>
                      </c:pt>
                      <c:pt idx="120">
                        <c:v>1.9223594967759197</c:v>
                      </c:pt>
                      <c:pt idx="121">
                        <c:v>1.9376518093602098</c:v>
                      </c:pt>
                      <c:pt idx="122">
                        <c:v>1.9549859244715477</c:v>
                      </c:pt>
                      <c:pt idx="123">
                        <c:v>1.9702832275868429</c:v>
                      </c:pt>
                      <c:pt idx="124">
                        <c:v>1.9876230004792648</c:v>
                      </c:pt>
                      <c:pt idx="125">
                        <c:v>2.0039455337726593</c:v>
                      </c:pt>
                      <c:pt idx="126">
                        <c:v>2.0192503287948034</c:v>
                      </c:pt>
                      <c:pt idx="127">
                        <c:v>2.0355780257073897</c:v>
                      </c:pt>
                      <c:pt idx="128">
                        <c:v>2.0519083889922038</c:v>
                      </c:pt>
                      <c:pt idx="129">
                        <c:v>2.0682414195202332</c:v>
                      </c:pt>
                      <c:pt idx="130">
                        <c:v>2.0855981879377334</c:v>
                      </c:pt>
                      <c:pt idx="131">
                        <c:v>2.1009154857921124</c:v>
                      </c:pt>
                      <c:pt idx="132">
                        <c:v>2.1172565232800955</c:v>
                      </c:pt>
                      <c:pt idx="133">
                        <c:v>2.1336002314995604</c:v>
                      </c:pt>
                      <c:pt idx="134">
                        <c:v>2.1499466113236654</c:v>
                      </c:pt>
                      <c:pt idx="135">
                        <c:v>2.1673175681494277</c:v>
                      </c:pt>
                      <c:pt idx="136">
                        <c:v>2.1826473892804352</c:v>
                      </c:pt>
                      <c:pt idx="137">
                        <c:v>2.2000240279667369</c:v>
                      </c:pt>
                      <c:pt idx="138">
                        <c:v>2.2153588641440618</c:v>
                      </c:pt>
                      <c:pt idx="139">
                        <c:v>2.2327411884090749</c:v>
                      </c:pt>
                      <c:pt idx="140">
                        <c:v>2.2491037835531711</c:v>
                      </c:pt>
                      <c:pt idx="141">
                        <c:v>2.2644461484553862</c:v>
                      </c:pt>
                      <c:pt idx="142">
                        <c:v>2.2818370080680261</c:v>
                      </c:pt>
                      <c:pt idx="143">
                        <c:v>2.297184396228479</c:v>
                      </c:pt>
                      <c:pt idx="144">
                        <c:v>2.3145809507312443</c:v>
                      </c:pt>
                      <c:pt idx="145">
                        <c:v>2.3309569435623976</c:v>
                      </c:pt>
                      <c:pt idx="146">
                        <c:v>2.3463118727807615</c:v>
                      </c:pt>
                      <c:pt idx="147">
                        <c:v>2.3637169766154296</c:v>
                      </c:pt>
                      <c:pt idx="148">
                        <c:v>2.3790769373241276</c:v>
                      </c:pt>
                      <c:pt idx="149">
                        <c:v>2.3964877453832267</c:v>
                      </c:pt>
                      <c:pt idx="150">
                        <c:v>2.4128771578594712</c:v>
                      </c:pt>
                      <c:pt idx="151">
                        <c:v>2.4282446719894066</c:v>
                      </c:pt>
                      <c:pt idx="152">
                        <c:v>2.444639290492622</c:v>
                      </c:pt>
                      <c:pt idx="153">
                        <c:v>2.4610365972717343</c:v>
                      </c:pt>
                      <c:pt idx="154">
                        <c:v>2.4774365932084867</c:v>
                      </c:pt>
                      <c:pt idx="155">
                        <c:v>2.4948645363964976</c:v>
                      </c:pt>
                      <c:pt idx="156">
                        <c:v>2.5102446560841445</c:v>
                      </c:pt>
                      <c:pt idx="157">
                        <c:v>2.5266527247887289</c:v>
                      </c:pt>
                      <c:pt idx="158">
                        <c:v>2.5430634861823127</c:v>
                      </c:pt>
                      <c:pt idx="159">
                        <c:v>2.5594769411488447</c:v>
                      </c:pt>
                      <c:pt idx="160">
                        <c:v>2.5758930905726647</c:v>
                      </c:pt>
                      <c:pt idx="161">
                        <c:v>2.5923119353385919</c:v>
                      </c:pt>
                      <c:pt idx="162">
                        <c:v>2.608733476331849</c:v>
                      </c:pt>
                      <c:pt idx="163">
                        <c:v>2.6251577144380951</c:v>
                      </c:pt>
                      <c:pt idx="164">
                        <c:v>2.6415846505434573</c:v>
                      </c:pt>
                      <c:pt idx="165">
                        <c:v>2.6590412273530837</c:v>
                      </c:pt>
                      <c:pt idx="166">
                        <c:v>2.6744466202980961</c:v>
                      </c:pt>
                      <c:pt idx="167">
                        <c:v>2.690881655721769</c:v>
                      </c:pt>
                      <c:pt idx="168">
                        <c:v>2.7073193926933539</c:v>
                      </c:pt>
                      <c:pt idx="169">
                        <c:v>2.7237598321011203</c:v>
                      </c:pt>
                      <c:pt idx="170">
                        <c:v>2.7402029748338217</c:v>
                      </c:pt>
                      <c:pt idx="171">
                        <c:v>2.7566488217806162</c:v>
                      </c:pt>
                      <c:pt idx="172">
                        <c:v>2.7730973738311007</c:v>
                      </c:pt>
                      <c:pt idx="173">
                        <c:v>2.7895486318753453</c:v>
                      </c:pt>
                      <c:pt idx="174">
                        <c:v>2.8060025968038129</c:v>
                      </c:pt>
                      <c:pt idx="175">
                        <c:v>2.8224592695074535</c:v>
                      </c:pt>
                      <c:pt idx="176">
                        <c:v>2.8389186508776096</c:v>
                      </c:pt>
                      <c:pt idx="177">
                        <c:v>2.8553807418061115</c:v>
                      </c:pt>
                      <c:pt idx="178">
                        <c:v>2.8708164136743739</c:v>
                      </c:pt>
                      <c:pt idx="179">
                        <c:v>2.8883130559075312</c:v>
                      </c:pt>
                      <c:pt idx="180">
                        <c:v>2.9047832808662775</c:v>
                      </c:pt>
                      <c:pt idx="181">
                        <c:v>2.9212562189549787</c:v>
                      </c:pt>
                      <c:pt idx="182">
                        <c:v>2.9377318710676703</c:v>
                      </c:pt>
                      <c:pt idx="183">
                        <c:v>2.9531802606037858</c:v>
                      </c:pt>
                      <c:pt idx="184">
                        <c:v>2.9706913209432328</c:v>
                      </c:pt>
                      <c:pt idx="185">
                        <c:v>2.9871751204963393</c:v>
                      </c:pt>
                      <c:pt idx="186">
                        <c:v>3.0026311506972889</c:v>
                      </c:pt>
                      <c:pt idx="187">
                        <c:v>3.0201508733121418</c:v>
                      </c:pt>
                      <c:pt idx="188">
                        <c:v>3.0366428283677078</c:v>
                      </c:pt>
                      <c:pt idx="189">
                        <c:v>3.0531375037177368</c:v>
                      </c:pt>
                      <c:pt idx="190">
                        <c:v>3.0696349002597616</c:v>
                      </c:pt>
                      <c:pt idx="191">
                        <c:v>3.0861350188918042</c:v>
                      </c:pt>
                      <c:pt idx="192">
                        <c:v>3.102637860512286</c:v>
                      </c:pt>
                      <c:pt idx="193">
                        <c:v>3.1181117483574736</c:v>
                      </c:pt>
                      <c:pt idx="194">
                        <c:v>3.1356517163146185</c:v>
                      </c:pt>
                      <c:pt idx="195">
                        <c:v>3.1531947613162434</c:v>
                      </c:pt>
                      <c:pt idx="196">
                        <c:v>3.1686764748632275</c:v>
                      </c:pt>
                      <c:pt idx="197">
                        <c:v>3.1851929449182128</c:v>
                      </c:pt>
                      <c:pt idx="198">
                        <c:v>3.2017121433616813</c:v>
                      </c:pt>
                      <c:pt idx="199">
                        <c:v>3.2182340710951727</c:v>
                      </c:pt>
                      <c:pt idx="200">
                        <c:v>3.2347587290207218</c:v>
                      </c:pt>
                      <c:pt idx="201">
                        <c:v>3.2512861180407659</c:v>
                      </c:pt>
                      <c:pt idx="202">
                        <c:v>3.2678162390582335</c:v>
                      </c:pt>
                      <c:pt idx="203">
                        <c:v>3.2853824871078268</c:v>
                      </c:pt>
                      <c:pt idx="204">
                        <c:v>3.30088468069926</c:v>
                      </c:pt>
                      <c:pt idx="205">
                        <c:v>3.3174230031308829</c:v>
                      </c:pt>
                      <c:pt idx="206">
                        <c:v>3.333964061176014</c:v>
                      </c:pt>
                      <c:pt idx="207">
                        <c:v>3.3515419337816978</c:v>
                      </c:pt>
                      <c:pt idx="208">
                        <c:v>3.3680886368888698</c:v>
                      </c:pt>
                      <c:pt idx="209">
                        <c:v>3.3836036580462783</c:v>
                      </c:pt>
                      <c:pt idx="210">
                        <c:v>3.4011902591705958</c:v>
                      </c:pt>
                      <c:pt idx="211">
                        <c:v>3.4167104173004246</c:v>
                      </c:pt>
                      <c:pt idx="212">
                        <c:v>3.433267908050528</c:v>
                      </c:pt>
                      <c:pt idx="213">
                        <c:v>3.450863246366302</c:v>
                      </c:pt>
                      <c:pt idx="214">
                        <c:v>3.4663911163360734</c:v>
                      </c:pt>
                      <c:pt idx="215">
                        <c:v>3.483992284270772</c:v>
                      </c:pt>
                      <c:pt idx="216">
                        <c:v>3.4995252997262853</c:v>
                      </c:pt>
                      <c:pt idx="217">
                        <c:v>3.5171323011440818</c:v>
                      </c:pt>
                      <c:pt idx="218">
                        <c:v>3.5337064289685416</c:v>
                      </c:pt>
                      <c:pt idx="219">
                        <c:v>3.5492471690498588</c:v>
                      </c:pt>
                      <c:pt idx="220">
                        <c:v>3.5668629279460364</c:v>
                      </c:pt>
                      <c:pt idx="221">
                        <c:v>3.5824088220476327</c:v>
                      </c:pt>
                      <c:pt idx="222">
                        <c:v>3.6000304241041676</c:v>
                      </c:pt>
                      <c:pt idx="223">
                        <c:v>3.6166182984061104</c:v>
                      </c:pt>
                      <c:pt idx="224">
                        <c:v>3.6321719299511952</c:v>
                      </c:pt>
                      <c:pt idx="225">
                        <c:v>3.6498023040200618</c:v>
                      </c:pt>
                      <c:pt idx="226">
                        <c:v>3.6653610981411795</c:v>
                      </c:pt>
                      <c:pt idx="227">
                        <c:v>3.6819598138536698</c:v>
                      </c:pt>
                      <c:pt idx="228">
                        <c:v>3.6995989686726127</c:v>
                      </c:pt>
                      <c:pt idx="229">
                        <c:v>3.7162033688767999</c:v>
                      </c:pt>
                      <c:pt idx="230">
                        <c:v>3.7328105265999354</c:v>
                      </c:pt>
                      <c:pt idx="231">
                        <c:v>3.7483822421672994</c:v>
                      </c:pt>
                      <c:pt idx="232">
                        <c:v>3.7660331182676368</c:v>
                      </c:pt>
                      <c:pt idx="233">
                        <c:v>3.7826485540456694</c:v>
                      </c:pt>
                      <c:pt idx="234">
                        <c:v>3.7982280327878226</c:v>
                      </c:pt>
                      <c:pt idx="235">
                        <c:v>3.815887710077146</c:v>
                      </c:pt>
                      <c:pt idx="236">
                        <c:v>3.8325114321667892</c:v>
                      </c:pt>
                      <c:pt idx="237">
                        <c:v>3.8491379181972816</c:v>
                      </c:pt>
                      <c:pt idx="238">
                        <c:v>3.8657671690878455</c:v>
                      </c:pt>
                      <c:pt idx="239">
                        <c:v>3.8813596036702021</c:v>
                      </c:pt>
                      <c:pt idx="240">
                        <c:v>3.899033969128519</c:v>
                      </c:pt>
                      <c:pt idx="241">
                        <c:v>3.9146315920824062</c:v>
                      </c:pt>
                      <c:pt idx="242">
                        <c:v>3.9323118396519279</c:v>
                      </c:pt>
                      <c:pt idx="243">
                        <c:v>3.9489549286476486</c:v>
                      </c:pt>
                      <c:pt idx="244">
                        <c:v>3.9656007880285782</c:v>
                      </c:pt>
                      <c:pt idx="245">
                        <c:v>3.9822494187171555</c:v>
                      </c:pt>
                      <c:pt idx="246">
                        <c:v>3.9978600277187226</c:v>
                      </c:pt>
                      <c:pt idx="247">
                        <c:v>4.0145140304426663</c:v>
                      </c:pt>
                      <c:pt idx="248">
                        <c:v>4.0322119478604082</c:v>
                      </c:pt>
                      <c:pt idx="249">
                        <c:v>4.0478303588750224</c:v>
                      </c:pt>
                      <c:pt idx="250">
                        <c:v>4.0655341740934317</c:v>
                      </c:pt>
                      <c:pt idx="251">
                        <c:v>4.081157790784153</c:v>
                      </c:pt>
                      <c:pt idx="252">
                        <c:v>4.098867507735406</c:v>
                      </c:pt>
                      <c:pt idx="253">
                        <c:v>4.1155383421492813</c:v>
                      </c:pt>
                      <c:pt idx="254">
                        <c:v>4.1322119561937383</c:v>
                      </c:pt>
                      <c:pt idx="255">
                        <c:v>4.1488883507958869</c:v>
                      </c:pt>
                      <c:pt idx="256">
                        <c:v>4.165567526883251</c:v>
                      </c:pt>
                      <c:pt idx="257">
                        <c:v>4.1822494853838661</c:v>
                      </c:pt>
                      <c:pt idx="258">
                        <c:v>4.1999771160281831</c:v>
                      </c:pt>
                      <c:pt idx="259">
                        <c:v>4.2156217533391755</c:v>
                      </c:pt>
                      <c:pt idx="260">
                        <c:v>4.2323120646522305</c:v>
                      </c:pt>
                      <c:pt idx="261">
                        <c:v>4.2490051620952114</c:v>
                      </c:pt>
                      <c:pt idx="262">
                        <c:v>4.2657010465984797</c:v>
                      </c:pt>
                      <c:pt idx="263">
                        <c:v>4.2834434787149913</c:v>
                      </c:pt>
                      <c:pt idx="264">
                        <c:v>4.2991011805095143</c:v>
                      </c:pt>
                      <c:pt idx="265">
                        <c:v>4.3158054317802996</c:v>
                      </c:pt>
                      <c:pt idx="266">
                        <c:v>4.3325124738373653</c:v>
                      </c:pt>
                      <c:pt idx="267">
                        <c:v>4.3492223076134051</c:v>
                      </c:pt>
                      <c:pt idx="268">
                        <c:v>4.3669795659393875</c:v>
                      </c:pt>
                      <c:pt idx="269">
                        <c:v>4.3826503540553885</c:v>
                      </c:pt>
                      <c:pt idx="270">
                        <c:v>4.3993685685890132</c:v>
                      </c:pt>
                      <c:pt idx="271">
                        <c:v>4.4160895785769778</c:v>
                      </c:pt>
                      <c:pt idx="272">
                        <c:v>4.4328133849542724</c:v>
                      </c:pt>
                      <c:pt idx="273">
                        <c:v>4.4505854942890677</c:v>
                      </c:pt>
                      <c:pt idx="274">
                        <c:v>4.4662693906193054</c:v>
                      </c:pt>
                      <c:pt idx="275">
                        <c:v>4.4840474473153735</c:v>
                      </c:pt>
                      <c:pt idx="276">
                        <c:v>4.4997365930735809</c:v>
                      </c:pt>
                      <c:pt idx="277">
                        <c:v>4.5175206011127944</c:v>
                      </c:pt>
                      <c:pt idx="278">
                        <c:v>4.5342613806444305</c:v>
                      </c:pt>
                      <c:pt idx="279">
                        <c:v>4.5499584071366135</c:v>
                      </c:pt>
                      <c:pt idx="280">
                        <c:v>4.5677513496652535</c:v>
                      </c:pt>
                      <c:pt idx="281">
                        <c:v>4.585547458645344</c:v>
                      </c:pt>
                      <c:pt idx="282">
                        <c:v>4.6012525382238501</c:v>
                      </c:pt>
                      <c:pt idx="283">
                        <c:v>4.6180073421794869</c:v>
                      </c:pt>
                      <c:pt idx="284">
                        <c:v>4.6347649538401106</c:v>
                      </c:pt>
                      <c:pt idx="285">
                        <c:v>4.6515253741468774</c:v>
                      </c:pt>
                      <c:pt idx="286">
                        <c:v>4.6693363992184533</c:v>
                      </c:pt>
                      <c:pt idx="287">
                        <c:v>4.685054644465918</c:v>
                      </c:pt>
                      <c:pt idx="288">
                        <c:v>4.7028716429776445</c:v>
                      </c:pt>
                      <c:pt idx="289">
                        <c:v>4.7185951606754086</c:v>
                      </c:pt>
                      <c:pt idx="290">
                        <c:v>4.7353696383470307</c:v>
                      </c:pt>
                      <c:pt idx="291">
                        <c:v>4.7531956045353851</c:v>
                      </c:pt>
                      <c:pt idx="292">
                        <c:v>4.7689270375440556</c:v>
                      </c:pt>
                      <c:pt idx="293">
                        <c:v>4.7867589872003169</c:v>
                      </c:pt>
                      <c:pt idx="294">
                        <c:v>4.8024957015117602</c:v>
                      </c:pt>
                      <c:pt idx="295">
                        <c:v>4.8192842601485149</c:v>
                      </c:pt>
                      <c:pt idx="296">
                        <c:v>4.8371251925419729</c:v>
                      </c:pt>
                      <c:pt idx="297">
                        <c:v>4.8528698354597539</c:v>
                      </c:pt>
                      <c:pt idx="298">
                        <c:v>4.869666854028452</c:v>
                      </c:pt>
                      <c:pt idx="299">
                        <c:v>4.886466694469485</c:v>
                      </c:pt>
                      <c:pt idx="300">
                        <c:v>4.9043196179331137</c:v>
                      </c:pt>
                      <c:pt idx="301">
                        <c:v>4.9211252814812632</c:v>
                      </c:pt>
                      <c:pt idx="302">
                        <c:v>4.93688315651191</c:v>
                      </c:pt>
                      <c:pt idx="303">
                        <c:v>4.9547450838613569</c:v>
                      </c:pt>
                      <c:pt idx="304">
                        <c:v>4.9705082579667259</c:v>
                      </c:pt>
                      <c:pt idx="305">
                        <c:v>4.9883761929539601</c:v>
                      </c:pt>
                      <c:pt idx="306">
                        <c:v>5.0051959898945597</c:v>
                      </c:pt>
                      <c:pt idx="307">
                        <c:v>5.0220186163667897</c:v>
                      </c:pt>
                      <c:pt idx="308">
                        <c:v>5.0388440733227915</c:v>
                      </c:pt>
                      <c:pt idx="309">
                        <c:v>5.0546205107204383</c:v>
                      </c:pt>
                      <c:pt idx="310">
                        <c:v>5.0725034824972104</c:v>
                      </c:pt>
                      <c:pt idx="311">
                        <c:v>5.08933743662236</c:v>
                      </c:pt>
                      <c:pt idx="312">
                        <c:v>5.1051218427142375</c:v>
                      </c:pt>
                      <c:pt idx="313">
                        <c:v>5.1230138487189532</c:v>
                      </c:pt>
                      <c:pt idx="314">
                        <c:v>5.1398563086000326</c:v>
                      </c:pt>
                      <c:pt idx="315">
                        <c:v>5.1567016056435033</c:v>
                      </c:pt>
                      <c:pt idx="316">
                        <c:v>5.1735497408054059</c:v>
                      </c:pt>
                      <c:pt idx="317">
                        <c:v>5.1893474459582949</c:v>
                      </c:pt>
                      <c:pt idx="318">
                        <c:v>5.2072545293109522</c:v>
                      </c:pt>
                      <c:pt idx="319">
                        <c:v>5.2241111845690487</c:v>
                      </c:pt>
                      <c:pt idx="320">
                        <c:v>5.2409706817744848</c:v>
                      </c:pt>
                      <c:pt idx="321">
                        <c:v>5.2588870125578762</c:v>
                      </c:pt>
                      <c:pt idx="322">
                        <c:v>5.2746982058615703</c:v>
                      </c:pt>
                      <c:pt idx="323">
                        <c:v>5.29156623466156</c:v>
                      </c:pt>
                      <c:pt idx="324">
                        <c:v>5.3084371092455287</c:v>
                      </c:pt>
                      <c:pt idx="325">
                        <c:v>5.3253108305738781</c:v>
                      </c:pt>
                      <c:pt idx="326">
                        <c:v>5.343242279746713</c:v>
                      </c:pt>
                      <c:pt idx="327">
                        <c:v>5.3590668173076246</c:v>
                      </c:pt>
                      <c:pt idx="328">
                        <c:v>5.3770043209827891</c:v>
                      </c:pt>
                      <c:pt idx="329">
                        <c:v>5.3928342025555631</c:v>
                      </c:pt>
                      <c:pt idx="330">
                        <c:v>5.4097221720284816</c:v>
                      </c:pt>
                      <c:pt idx="331">
                        <c:v>5.4276687651270956</c:v>
                      </c:pt>
                      <c:pt idx="332">
                        <c:v>5.4435066694887002</c:v>
                      </c:pt>
                      <c:pt idx="333">
                        <c:v>5.4614593273222987</c:v>
                      </c:pt>
                      <c:pt idx="334">
                        <c:v>5.477302584729153</c:v>
                      </c:pt>
                      <c:pt idx="335">
                        <c:v>5.4942048264291863</c:v>
                      </c:pt>
                      <c:pt idx="336">
                        <c:v>5.5121665890546732</c:v>
                      </c:pt>
                      <c:pt idx="337">
                        <c:v>5.5290747250786438</c:v>
                      </c:pt>
                      <c:pt idx="338">
                        <c:v>5.5459857204367076</c:v>
                      </c:pt>
                      <c:pt idx="339">
                        <c:v>5.5618423763012261</c:v>
                      </c:pt>
                      <c:pt idx="340">
                        <c:v>5.5798162930246527</c:v>
                      </c:pt>
                      <c:pt idx="341">
                        <c:v>5.5967358721904787</c:v>
                      </c:pt>
                      <c:pt idx="342">
                        <c:v>5.612600578012783</c:v>
                      </c:pt>
                      <c:pt idx="343">
                        <c:v>5.6305836211094782</c:v>
                      </c:pt>
                      <c:pt idx="344">
                        <c:v>5.6464536981126576</c:v>
                      </c:pt>
                      <c:pt idx="345">
                        <c:v>5.6644428306088033</c:v>
                      </c:pt>
                      <c:pt idx="346">
                        <c:v>5.6813767355018969</c:v>
                      </c:pt>
                      <c:pt idx="347">
                        <c:v>5.6983135084520198</c:v>
                      </c:pt>
                      <c:pt idx="348">
                        <c:v>5.715253150430839</c:v>
                      </c:pt>
                      <c:pt idx="349">
                        <c:v>5.7321956624105486</c:v>
                      </c:pt>
                      <c:pt idx="350">
                        <c:v>5.7491410453637899</c:v>
                      </c:pt>
                      <c:pt idx="351">
                        <c:v>5.7671486615748169</c:v>
                      </c:pt>
                      <c:pt idx="352">
                        <c:v>5.7830404280840497</c:v>
                      </c:pt>
                      <c:pt idx="353">
                        <c:v>5.7999944297988728</c:v>
                      </c:pt>
                      <c:pt idx="354">
                        <c:v>5.8169513063828377</c:v>
                      </c:pt>
                      <c:pt idx="355">
                        <c:v>5.8349711388471572</c:v>
                      </c:pt>
                      <c:pt idx="356">
                        <c:v>5.8519339479290133</c:v>
                      </c:pt>
                      <c:pt idx="357">
                        <c:v>5.8678391951035742</c:v>
                      </c:pt>
                      <c:pt idx="358">
                        <c:v>5.8848075809205431</c:v>
                      </c:pt>
                      <c:pt idx="359">
                        <c:v>5.9028396462242654</c:v>
                      </c:pt>
                      <c:pt idx="360">
                        <c:v>5.9187529927815756</c:v>
                      </c:pt>
                      <c:pt idx="361">
                        <c:v>5.9367911807353506</c:v>
                      </c:pt>
                      <c:pt idx="362">
                        <c:v>5.9527099314654102</c:v>
                      </c:pt>
                      <c:pt idx="363">
                        <c:v>5.9707542462284469</c:v>
                      </c:pt>
                      <c:pt idx="364">
                        <c:v>5.9877401055414365</c:v>
                      </c:pt>
                      <c:pt idx="365">
                        <c:v>6.0036669694163542</c:v>
                      </c:pt>
                      <c:pt idx="366">
                        <c:v>6.021720482201081</c:v>
                      </c:pt>
                      <c:pt idx="367">
                        <c:v>6.0376527594351614</c:v>
                      </c:pt>
                      <c:pt idx="368">
                        <c:v>6.0557124094457366</c:v>
                      </c:pt>
                      <c:pt idx="369">
                        <c:v>6.0727127069918803</c:v>
                      </c:pt>
                      <c:pt idx="370">
                        <c:v>6.0897158951306185</c:v>
                      </c:pt>
                      <c:pt idx="371">
                        <c:v>6.1067219748450805</c:v>
                      </c:pt>
                      <c:pt idx="372">
                        <c:v>6.1226678015902642</c:v>
                      </c:pt>
                      <c:pt idx="373">
                        <c:v>6.1407428129363577</c:v>
                      </c:pt>
                      <c:pt idx="374">
                        <c:v>6.1577575732819634</c:v>
                      </c:pt>
                      <c:pt idx="375">
                        <c:v>6.1747752291409492</c:v>
                      </c:pt>
                      <c:pt idx="376">
                        <c:v>6.1917957814989553</c:v>
                      </c:pt>
                      <c:pt idx="377">
                        <c:v>6.2088192313421739</c:v>
                      </c:pt>
                      <c:pt idx="378">
                        <c:v>6.2258455796572543</c:v>
                      </c:pt>
                      <c:pt idx="379">
                        <c:v>6.2428748274313941</c:v>
                      </c:pt>
                      <c:pt idx="380">
                        <c:v>6.2599069756522505</c:v>
                      </c:pt>
                      <c:pt idx="381">
                        <c:v>6.2769420253080339</c:v>
                      </c:pt>
                      <c:pt idx="382">
                        <c:v>6.2939799773874077</c:v>
                      </c:pt>
                      <c:pt idx="383">
                        <c:v>6.3110208328795947</c:v>
                      </c:pt>
                      <c:pt idx="384">
                        <c:v>6.3280645927742825</c:v>
                      </c:pt>
                      <c:pt idx="385">
                        <c:v>6.3451112580616673</c:v>
                      </c:pt>
                      <c:pt idx="386">
                        <c:v>6.3621608297324856</c:v>
                      </c:pt>
                      <c:pt idx="387">
                        <c:v>6.3792133087779366</c:v>
                      </c:pt>
                      <c:pt idx="388">
                        <c:v>6.3962686961897708</c:v>
                      </c:pt>
                      <c:pt idx="389">
                        <c:v>6.4133269929601999</c:v>
                      </c:pt>
                      <c:pt idx="390">
                        <c:v>6.4303882000819907</c:v>
                      </c:pt>
                      <c:pt idx="391">
                        <c:v>6.4474523185483843</c:v>
                      </c:pt>
                      <c:pt idx="392">
                        <c:v>6.4645193493531288</c:v>
                      </c:pt>
                      <c:pt idx="393">
                        <c:v>6.4815892934905168</c:v>
                      </c:pt>
                      <c:pt idx="394">
                        <c:v>6.4997293023968519</c:v>
                      </c:pt>
                      <c:pt idx="395">
                        <c:v>6.5157379257427968</c:v>
                      </c:pt>
                      <c:pt idx="396">
                        <c:v>6.5338841308340339</c:v>
                      </c:pt>
                      <c:pt idx="397">
                        <c:v>6.5498982232695679</c:v>
                      </c:pt>
                      <c:pt idx="398">
                        <c:v>6.5680506287800835</c:v>
                      </c:pt>
                      <c:pt idx="399">
                        <c:v>6.5851382563113887</c:v>
                      </c:pt>
                      <c:pt idx="400">
                        <c:v>6.6022288042118555</c:v>
                      </c:pt>
                      <c:pt idx="401">
                        <c:v>6.6193222734798844</c:v>
                      </c:pt>
                      <c:pt idx="402">
                        <c:v>6.6353500550021174</c:v>
                      </c:pt>
                      <c:pt idx="403">
                        <c:v>6.6535179801147439</c:v>
                      </c:pt>
                      <c:pt idx="404">
                        <c:v>6.6706202194808828</c:v>
                      </c:pt>
                      <c:pt idx="405">
                        <c:v>6.687725384213258</c:v>
                      </c:pt>
                      <c:pt idx="406">
                        <c:v>6.7048334753127934</c:v>
                      </c:pt>
                      <c:pt idx="407">
                        <c:v>6.7219444937809767</c:v>
                      </c:pt>
                      <c:pt idx="408">
                        <c:v>6.7390584406197576</c:v>
                      </c:pt>
                      <c:pt idx="409">
                        <c:v>6.7561753168316541</c:v>
                      </c:pt>
                      <c:pt idx="410">
                        <c:v>6.7732951234196594</c:v>
                      </c:pt>
                      <c:pt idx="411">
                        <c:v>6.7904178613872812</c:v>
                      </c:pt>
                      <c:pt idx="412">
                        <c:v>6.8075435317385828</c:v>
                      </c:pt>
                      <c:pt idx="413">
                        <c:v>6.8246721354780906</c:v>
                      </c:pt>
                      <c:pt idx="414">
                        <c:v>6.8428744921981739</c:v>
                      </c:pt>
                      <c:pt idx="415">
                        <c:v>6.8589381471425712</c:v>
                      </c:pt>
                      <c:pt idx="416">
                        <c:v>6.8760755570792309</c:v>
                      </c:pt>
                      <c:pt idx="417">
                        <c:v>6.8932159044274872</c:v>
                      </c:pt>
                      <c:pt idx="418">
                        <c:v>6.9114307431425939</c:v>
                      </c:pt>
                      <c:pt idx="419">
                        <c:v>6.9285771520835828</c:v>
                      </c:pt>
                      <c:pt idx="420">
                        <c:v>6.945726501522163</c:v>
                      </c:pt>
                      <c:pt idx="421">
                        <c:v>6.9628787924670741</c:v>
                      </c:pt>
                      <c:pt idx="422">
                        <c:v>6.9789617376106481</c:v>
                      </c:pt>
                      <c:pt idx="423">
                        <c:v>6.9971922029133351</c:v>
                      </c:pt>
                      <c:pt idx="424">
                        <c:v>7.0143533244347465</c:v>
                      </c:pt>
                      <c:pt idx="425">
                        <c:v>7.0315173915025602</c:v>
                      </c:pt>
                      <c:pt idx="426">
                        <c:v>7.0497574413377366</c:v>
                      </c:pt>
                      <c:pt idx="427">
                        <c:v>7.0658543663232622</c:v>
                      </c:pt>
                      <c:pt idx="428">
                        <c:v>7.0830272761003652</c:v>
                      </c:pt>
                      <c:pt idx="429">
                        <c:v>7.1012767246419459</c:v>
                      </c:pt>
                      <c:pt idx="430">
                        <c:v>7.1173819454524905</c:v>
                      </c:pt>
                      <c:pt idx="431">
                        <c:v>7.1356376651812461</c:v>
                      </c:pt>
                      <c:pt idx="432">
                        <c:v>7.151748421293874</c:v>
                      </c:pt>
                      <c:pt idx="433">
                        <c:v>7.1700104165213121</c:v>
                      </c:pt>
                      <c:pt idx="434">
                        <c:v>7.1872012237794953</c:v>
                      </c:pt>
                      <c:pt idx="435">
                        <c:v>7.2033202899831617</c:v>
                      </c:pt>
                      <c:pt idx="436">
                        <c:v>7.2215917065524282</c:v>
                      </c:pt>
                      <c:pt idx="437">
                        <c:v>7.2377163175811239</c:v>
                      </c:pt>
                      <c:pt idx="438">
                        <c:v>7.2559940204473126</c:v>
                      </c:pt>
                      <c:pt idx="439">
                        <c:v>7.2731996166098893</c:v>
                      </c:pt>
                      <c:pt idx="440">
                        <c:v>7.2893325520324836</c:v>
                      </c:pt>
                      <c:pt idx="441">
                        <c:v>7.307619692458764</c:v>
                      </c:pt>
                      <c:pt idx="442">
                        <c:v>7.3237581822539175</c:v>
                      </c:pt>
                      <c:pt idx="443">
                        <c:v>7.3420516198032528</c:v>
                      </c:pt>
                      <c:pt idx="444">
                        <c:v>7.3592720303373351</c:v>
                      </c:pt>
                      <c:pt idx="445">
                        <c:v>7.3764954068075745</c:v>
                      </c:pt>
                      <c:pt idx="446">
                        <c:v>7.3937217502357893</c:v>
                      </c:pt>
                      <c:pt idx="447">
                        <c:v>7.4098741427094437</c:v>
                      </c:pt>
                      <c:pt idx="448">
                        <c:v>7.4281833420562275</c:v>
                      </c:pt>
                      <c:pt idx="449">
                        <c:v>7.4464958942847117</c:v>
                      </c:pt>
                      <c:pt idx="450">
                        <c:v>7.4626568139839522</c:v>
                      </c:pt>
                      <c:pt idx="451">
                        <c:v>7.4798980075482762</c:v>
                      </c:pt>
                      <c:pt idx="452">
                        <c:v>7.4982200333689217</c:v>
                      </c:pt>
                      <c:pt idx="453">
                        <c:v>7.5143893150029673</c:v>
                      </c:pt>
                      <c:pt idx="454">
                        <c:v>7.5316394309449644</c:v>
                      </c:pt>
                      <c:pt idx="455">
                        <c:v>7.5488925230653621</c:v>
                      </c:pt>
                      <c:pt idx="456">
                        <c:v>7.5672271956001556</c:v>
                      </c:pt>
                      <c:pt idx="457">
                        <c:v>7.5844864293330163</c:v>
                      </c:pt>
                      <c:pt idx="458">
                        <c:v>7.600669666771033</c:v>
                      </c:pt>
                      <c:pt idx="459">
                        <c:v>7.6179346738817859</c:v>
                      </c:pt>
                      <c:pt idx="460">
                        <c:v>7.6352026623119658</c:v>
                      </c:pt>
                      <c:pt idx="461">
                        <c:v>7.6524736330914012</c:v>
                      </c:pt>
                      <c:pt idx="462">
                        <c:v>7.6708273084664063</c:v>
                      </c:pt>
                      <c:pt idx="463">
                        <c:v>7.6881044335957744</c:v>
                      </c:pt>
                      <c:pt idx="464">
                        <c:v>7.7053845442314737</c:v>
                      </c:pt>
                      <c:pt idx="465">
                        <c:v>7.7215873603163496</c:v>
                      </c:pt>
                      <c:pt idx="466">
                        <c:v>7.7399537261503584</c:v>
                      </c:pt>
                      <c:pt idx="467">
                        <c:v>7.7583234658379716</c:v>
                      </c:pt>
                      <c:pt idx="468">
                        <c:v>7.7745348624852912</c:v>
                      </c:pt>
                      <c:pt idx="469">
                        <c:v>7.7918299161430742</c:v>
                      </c:pt>
                      <c:pt idx="470">
                        <c:v>7.8091279615070786</c:v>
                      </c:pt>
                      <c:pt idx="471">
                        <c:v>7.8275104138861158</c:v>
                      </c:pt>
                      <c:pt idx="472">
                        <c:v>7.8448146329141917</c:v>
                      </c:pt>
                      <c:pt idx="473">
                        <c:v>7.861040058191139</c:v>
                      </c:pt>
                      <c:pt idx="474">
                        <c:v>7.8794320566417984</c:v>
                      </c:pt>
                      <c:pt idx="475">
                        <c:v>7.895663100171217</c:v>
                      </c:pt>
                      <c:pt idx="476">
                        <c:v>7.9129791175305071</c:v>
                      </c:pt>
                      <c:pt idx="477">
                        <c:v>7.9313806719725575</c:v>
                      </c:pt>
                      <c:pt idx="478">
                        <c:v>7.9476201501796782</c:v>
                      </c:pt>
                      <c:pt idx="479">
                        <c:v>7.9660280808012756</c:v>
                      </c:pt>
                      <c:pt idx="480">
                        <c:v>7.9822731869987686</c:v>
                      </c:pt>
                      <c:pt idx="481">
                        <c:v>7.9996042095724835</c:v>
                      </c:pt>
                      <c:pt idx="482">
                        <c:v>8.0180217127528124</c:v>
                      </c:pt>
                      <c:pt idx="483">
                        <c:v>8.0342752682538379</c:v>
                      </c:pt>
                      <c:pt idx="484">
                        <c:v>8.0526991586729686</c:v>
                      </c:pt>
                      <c:pt idx="485">
                        <c:v>8.0689583519276304</c:v>
                      </c:pt>
                      <c:pt idx="486">
                        <c:v>8.0873886340173211</c:v>
                      </c:pt>
                      <c:pt idx="487">
                        <c:v>8.1047378853322076</c:v>
                      </c:pt>
                      <c:pt idx="488">
                        <c:v>8.122090147134621</c:v>
                      </c:pt>
                      <c:pt idx="489">
                        <c:v>8.1394454204694959</c:v>
                      </c:pt>
                      <c:pt idx="490">
                        <c:v>8.1578886993027826</c:v>
                      </c:pt>
                      <c:pt idx="491">
                        <c:v>8.1741650059192246</c:v>
                      </c:pt>
                      <c:pt idx="492">
                        <c:v>8.1926146898850618</c:v>
                      </c:pt>
                      <c:pt idx="493">
                        <c:v>8.2099822083274372</c:v>
                      </c:pt>
                      <c:pt idx="494">
                        <c:v>8.2273527436007381</c:v>
                      </c:pt>
                      <c:pt idx="495">
                        <c:v>8.2447262967532122</c:v>
                      </c:pt>
                      <c:pt idx="496">
                        <c:v>8.2621028688336917</c:v>
                      </c:pt>
                      <c:pt idx="497">
                        <c:v>8.2794824608915079</c:v>
                      </c:pt>
                      <c:pt idx="498">
                        <c:v>8.296865073976587</c:v>
                      </c:pt>
                      <c:pt idx="499">
                        <c:v>8.3142507091393547</c:v>
                      </c:pt>
                      <c:pt idx="500">
                        <c:v>8.3316393674308333</c:v>
                      </c:pt>
                      <c:pt idx="501">
                        <c:v>8.3490310499025533</c:v>
                      </c:pt>
                      <c:pt idx="502">
                        <c:v>8.3675130273092932</c:v>
                      </c:pt>
                      <c:pt idx="503">
                        <c:v>8.3838234915956313</c:v>
                      </c:pt>
                      <c:pt idx="504">
                        <c:v>8.402311901046934</c:v>
                      </c:pt>
                      <c:pt idx="505">
                        <c:v>8.4197158800755645</c:v>
                      </c:pt>
                      <c:pt idx="506">
                        <c:v>8.4360348618073218</c:v>
                      </c:pt>
                      <c:pt idx="507">
                        <c:v>8.4534447114737254</c:v>
                      </c:pt>
                      <c:pt idx="508">
                        <c:v>8.4708575926965679</c:v>
                      </c:pt>
                      <c:pt idx="509">
                        <c:v>8.4882735065318204</c:v>
                      </c:pt>
                      <c:pt idx="510">
                        <c:v>8.5056924540359589</c:v>
                      </c:pt>
                      <c:pt idx="511">
                        <c:v>8.523114436266054</c:v>
                      </c:pt>
                      <c:pt idx="512">
                        <c:v>8.5416286187271986</c:v>
                      </c:pt>
                      <c:pt idx="513">
                        <c:v>8.557967509135036</c:v>
                      </c:pt>
                      <c:pt idx="514">
                        <c:v>8.5753986018908019</c:v>
                      </c:pt>
                      <c:pt idx="515">
                        <c:v>8.5939224677656032</c:v>
                      </c:pt>
                      <c:pt idx="516">
                        <c:v>8.6102699053411733</c:v>
                      </c:pt>
                      <c:pt idx="517">
                        <c:v>8.6288002324544699</c:v>
                      </c:pt>
                      <c:pt idx="518">
                        <c:v>8.6451533731115671</c:v>
                      </c:pt>
                      <c:pt idx="519">
                        <c:v>8.6636901659723726</c:v>
                      </c:pt>
                      <c:pt idx="520">
                        <c:v>8.6811396986963558</c:v>
                      </c:pt>
                      <c:pt idx="521">
                        <c:v>8.6975014014407179</c:v>
                      </c:pt>
                      <c:pt idx="522">
                        <c:v>8.7160479013874976</c:v>
                      </c:pt>
                      <c:pt idx="523">
                        <c:v>8.7324153171727747</c:v>
                      </c:pt>
                      <c:pt idx="524">
                        <c:v>8.7509682941602769</c:v>
                      </c:pt>
                      <c:pt idx="525">
                        <c:v>8.7684330644883559</c:v>
                      </c:pt>
                      <c:pt idx="526">
                        <c:v>8.7859008855312819</c:v>
                      </c:pt>
                      <c:pt idx="527">
                        <c:v>8.8033717583550022</c:v>
                      </c:pt>
                      <c:pt idx="528">
                        <c:v>8.8197534742125505</c:v>
                      </c:pt>
                      <c:pt idx="529">
                        <c:v>8.837230262897128</c:v>
                      </c:pt>
                      <c:pt idx="530">
                        <c:v>8.8558026981791453</c:v>
                      </c:pt>
                      <c:pt idx="531">
                        <c:v>8.8732857887970198</c:v>
                      </c:pt>
                      <c:pt idx="532">
                        <c:v>8.8907719365339428</c:v>
                      </c:pt>
                      <c:pt idx="533">
                        <c:v>8.9082611424592724</c:v>
                      </c:pt>
                      <c:pt idx="534">
                        <c:v>8.9257534076428762</c:v>
                      </c:pt>
                      <c:pt idx="535">
                        <c:v>8.9432487331552348</c:v>
                      </c:pt>
                      <c:pt idx="536">
                        <c:v>8.960747120067337</c:v>
                      </c:pt>
                      <c:pt idx="537">
                        <c:v>8.9782485694507894</c:v>
                      </c:pt>
                      <c:pt idx="538">
                        <c:v>8.9957530823777176</c:v>
                      </c:pt>
                      <c:pt idx="539">
                        <c:v>9.0132606599208156</c:v>
                      </c:pt>
                      <c:pt idx="540">
                        <c:v>9.0307713031533776</c:v>
                      </c:pt>
                      <c:pt idx="541">
                        <c:v>9.0482850131492079</c:v>
                      </c:pt>
                      <c:pt idx="542">
                        <c:v>9.0668966914836524</c:v>
                      </c:pt>
                      <c:pt idx="543">
                        <c:v>9.0833216377288775</c:v>
                      </c:pt>
                      <c:pt idx="544">
                        <c:v>9.1008445544632028</c:v>
                      </c:pt>
                      <c:pt idx="545">
                        <c:v>9.1194660184926963</c:v>
                      </c:pt>
                      <c:pt idx="546">
                        <c:v>9.1358996022012704</c:v>
                      </c:pt>
                      <c:pt idx="547">
                        <c:v>9.1534317353588914</c:v>
                      </c:pt>
                      <c:pt idx="548">
                        <c:v>9.1720629953791413</c:v>
                      </c:pt>
                      <c:pt idx="549">
                        <c:v>9.1896014704536988</c:v>
                      </c:pt>
                      <c:pt idx="550">
                        <c:v>9.2071430220489194</c:v>
                      </c:pt>
                      <c:pt idx="551">
                        <c:v>9.2235910217351069</c:v>
                      </c:pt>
                      <c:pt idx="552">
                        <c:v>9.2422353591200146</c:v>
                      </c:pt>
                      <c:pt idx="553">
                        <c:v>9.2597861467566531</c:v>
                      </c:pt>
                      <c:pt idx="554">
                        <c:v>9.2773400152354899</c:v>
                      </c:pt>
                      <c:pt idx="555">
                        <c:v>9.2948969656383031</c:v>
                      </c:pt>
                      <c:pt idx="556">
                        <c:v>9.3124569990474964</c:v>
                      </c:pt>
                      <c:pt idx="557">
                        <c:v>9.3300201165459953</c:v>
                      </c:pt>
                      <c:pt idx="558">
                        <c:v>9.3475863192173065</c:v>
                      </c:pt>
                      <c:pt idx="559">
                        <c:v>9.3651556081455389</c:v>
                      </c:pt>
                      <c:pt idx="560">
                        <c:v>9.383826360466351</c:v>
                      </c:pt>
                      <c:pt idx="561">
                        <c:v>9.4003034491119166</c:v>
                      </c:pt>
                      <c:pt idx="562">
                        <c:v>9.4178820033210968</c:v>
                      </c:pt>
                      <c:pt idx="563">
                        <c:v>9.4354636481292591</c:v>
                      </c:pt>
                      <c:pt idx="564">
                        <c:v>9.4541475333326712</c:v>
                      </c:pt>
                      <c:pt idx="565">
                        <c:v>9.4717355559346537</c:v>
                      </c:pt>
                      <c:pt idx="566">
                        <c:v>9.4882271370198925</c:v>
                      </c:pt>
                      <c:pt idx="567">
                        <c:v>9.506920884015992</c:v>
                      </c:pt>
                      <c:pt idx="568">
                        <c:v>9.5234182692178582</c:v>
                      </c:pt>
                      <c:pt idx="569">
                        <c:v>9.5410184804658176</c:v>
                      </c:pt>
                      <c:pt idx="570">
                        <c:v>9.5597220996706493</c:v>
                      </c:pt>
                      <c:pt idx="571">
                        <c:v>9.5762281987117053</c:v>
                      </c:pt>
                      <c:pt idx="572">
                        <c:v>9.5949384051838891</c:v>
                      </c:pt>
                      <c:pt idx="573">
                        <c:v>9.6114503185668809</c:v>
                      </c:pt>
                      <c:pt idx="574">
                        <c:v>9.6290660318286285</c:v>
                      </c:pt>
                      <c:pt idx="575">
                        <c:v>9.6477861279063806</c:v>
                      </c:pt>
                      <c:pt idx="576">
                        <c:v>9.6643067704868102</c:v>
                      </c:pt>
                      <c:pt idx="577">
                        <c:v>9.6830334654451224</c:v>
                      </c:pt>
                      <c:pt idx="578">
                        <c:v>9.6995599326198558</c:v>
                      </c:pt>
                      <c:pt idx="579">
                        <c:v>9.7182932311126144</c:v>
                      </c:pt>
                      <c:pt idx="580">
                        <c:v>9.7359277772340818</c:v>
                      </c:pt>
                      <c:pt idx="581">
                        <c:v>9.7524629890051404</c:v>
                      </c:pt>
                      <c:pt idx="582">
                        <c:v>9.7712062015363763</c:v>
                      </c:pt>
                      <c:pt idx="583">
                        <c:v>9.7899529278063717</c:v>
                      </c:pt>
                      <c:pt idx="584">
                        <c:v>9.8064970759032022</c:v>
                      </c:pt>
                      <c:pt idx="585">
                        <c:v>9.8241471846074973</c:v>
                      </c:pt>
                      <c:pt idx="586">
                        <c:v>9.8418004091251294</c:v>
                      </c:pt>
                      <c:pt idx="587">
                        <c:v>9.8594567505563635</c:v>
                      </c:pt>
                      <c:pt idx="588">
                        <c:v>9.8782200297703771</c:v>
                      </c:pt>
                      <c:pt idx="589">
                        <c:v>9.894778788563654</c:v>
                      </c:pt>
                      <c:pt idx="590">
                        <c:v>9.913548697143062</c:v>
                      </c:pt>
                      <c:pt idx="591">
                        <c:v>9.9301133074432624</c:v>
                      </c:pt>
                      <c:pt idx="592">
                        <c:v>9.9477852499670743</c:v>
                      </c:pt>
                      <c:pt idx="593">
                        <c:v>9.9665651113827032</c:v>
                      </c:pt>
                      <c:pt idx="594">
                        <c:v>9.9831385067016534</c:v>
                      </c:pt>
                      <c:pt idx="595">
                        <c:v>10.000819823121713</c:v>
                      </c:pt>
                      <c:pt idx="596">
                        <c:v>10.018504266384166</c:v>
                      </c:pt>
                      <c:pt idx="597">
                        <c:v>10.03619183759511</c:v>
                      </c:pt>
                      <c:pt idx="598">
                        <c:v>10.054988310547595</c:v>
                      </c:pt>
                      <c:pt idx="599">
                        <c:v>10.071576368289954</c:v>
                      </c:pt>
                      <c:pt idx="600">
                        <c:v>10.089273329989041</c:v>
                      </c:pt>
                      <c:pt idx="601">
                        <c:v>10.106973424067007</c:v>
                      </c:pt>
                      <c:pt idx="602">
                        <c:v>10.124676651632903</c:v>
                      </c:pt>
                      <c:pt idx="603">
                        <c:v>10.142383013796408</c:v>
                      </c:pt>
                      <c:pt idx="604">
                        <c:v>10.160092511667736</c:v>
                      </c:pt>
                      <c:pt idx="605">
                        <c:v>10.177805146357752</c:v>
                      </c:pt>
                      <c:pt idx="606">
                        <c:v>10.195520918977849</c:v>
                      </c:pt>
                      <c:pt idx="607">
                        <c:v>10.213239830640067</c:v>
                      </c:pt>
                      <c:pt idx="608">
                        <c:v>10.232069614983908</c:v>
                      </c:pt>
                      <c:pt idx="609">
                        <c:v>10.248687075541831</c:v>
                      </c:pt>
                      <c:pt idx="610">
                        <c:v>10.267523536337356</c:v>
                      </c:pt>
                      <c:pt idx="611">
                        <c:v>10.284146889970987</c:v>
                      </c:pt>
                      <c:pt idx="612">
                        <c:v>10.302990031954398</c:v>
                      </c:pt>
                      <c:pt idx="613">
                        <c:v>10.32072799789967</c:v>
                      </c:pt>
                      <c:pt idx="614">
                        <c:v>10.337360198988057</c:v>
                      </c:pt>
                      <c:pt idx="615">
                        <c:v>10.356213371644696</c:v>
                      </c:pt>
                      <c:pt idx="616">
                        <c:v>10.372851476270201</c:v>
                      </c:pt>
                      <c:pt idx="617">
                        <c:v>10.391711341977297</c:v>
                      </c:pt>
                      <c:pt idx="618">
                        <c:v>10.409465053659261</c:v>
                      </c:pt>
                      <c:pt idx="619">
                        <c:v>10.427221917843717</c:v>
                      </c:pt>
                      <c:pt idx="620">
                        <c:v>10.444981935650421</c:v>
                      </c:pt>
                      <c:pt idx="621">
                        <c:v>10.46274510819973</c:v>
                      </c:pt>
                      <c:pt idx="622">
                        <c:v>10.480511436612632</c:v>
                      </c:pt>
                      <c:pt idx="623">
                        <c:v>10.498280922010663</c:v>
                      </c:pt>
                      <c:pt idx="624">
                        <c:v>10.516053565516005</c:v>
                      </c:pt>
                      <c:pt idx="625">
                        <c:v>10.533829368251395</c:v>
                      </c:pt>
                      <c:pt idx="626">
                        <c:v>10.536051565782628</c:v>
                      </c:pt>
                    </c:numCache>
                  </c:numRef>
                </c:xVal>
                <c:yVal>
                  <c:numRef>
                    <c:extLst xmlns:c15="http://schemas.microsoft.com/office/drawing/2012/chart">
                      <c:ext xmlns:c15="http://schemas.microsoft.com/office/drawing/2012/chart" uri="{02D57815-91ED-43cb-92C2-25804820EDAC}">
                        <c15:formulaRef>
                          <c15:sqref>CHS_15Nov2015!$AY$27:$AY$653</c15:sqref>
                        </c15:formulaRef>
                      </c:ext>
                    </c:extLst>
                    <c:numCache>
                      <c:formatCode>General</c:formatCode>
                      <c:ptCount val="627"/>
                      <c:pt idx="0">
                        <c:v>9.1999999999999998E-2</c:v>
                      </c:pt>
                      <c:pt idx="1">
                        <c:v>0.12199755999999999</c:v>
                      </c:pt>
                      <c:pt idx="2">
                        <c:v>0.29494690000000001</c:v>
                      </c:pt>
                      <c:pt idx="3">
                        <c:v>0.43785545999999997</c:v>
                      </c:pt>
                      <c:pt idx="4">
                        <c:v>0.60670256999999994</c:v>
                      </c:pt>
                      <c:pt idx="5">
                        <c:v>0.76750079999999998</c:v>
                      </c:pt>
                      <c:pt idx="6">
                        <c:v>0.88528234000000006</c:v>
                      </c:pt>
                      <c:pt idx="7">
                        <c:v>0.97705133999999993</c:v>
                      </c:pt>
                      <c:pt idx="8">
                        <c:v>1.0827859200000001</c:v>
                      </c:pt>
                      <c:pt idx="9">
                        <c:v>1.13953952</c:v>
                      </c:pt>
                      <c:pt idx="10">
                        <c:v>1.1872997300000001</c:v>
                      </c:pt>
                      <c:pt idx="11">
                        <c:v>1.2470016000000002</c:v>
                      </c:pt>
                      <c:pt idx="12">
                        <c:v>1.29671376</c:v>
                      </c:pt>
                      <c:pt idx="13">
                        <c:v>1.3264483199999999</c:v>
                      </c:pt>
                      <c:pt idx="14">
                        <c:v>1.3561732799999999</c:v>
                      </c:pt>
                      <c:pt idx="15">
                        <c:v>1.4088512399999999</c:v>
                      </c:pt>
                      <c:pt idx="16">
                        <c:v>1.4215942500000001</c:v>
                      </c:pt>
                      <c:pt idx="17">
                        <c:v>1.43930592</c:v>
                      </c:pt>
                      <c:pt idx="18">
                        <c:v>1.4759891999999999</c:v>
                      </c:pt>
                      <c:pt idx="19">
                        <c:v>1.49968352</c:v>
                      </c:pt>
                      <c:pt idx="20">
                        <c:v>1.4984459099999998</c:v>
                      </c:pt>
                      <c:pt idx="21">
                        <c:v>1.5231256799999999</c:v>
                      </c:pt>
                      <c:pt idx="22">
                        <c:v>1.5567516800000001</c:v>
                      </c:pt>
                      <c:pt idx="23">
                        <c:v>1.5535279099999999</c:v>
                      </c:pt>
                      <c:pt idx="24">
                        <c:v>1.5562674600000002</c:v>
                      </c:pt>
                      <c:pt idx="25">
                        <c:v>1.58291413</c:v>
                      </c:pt>
                      <c:pt idx="26">
                        <c:v>1.59261999</c:v>
                      </c:pt>
                      <c:pt idx="27">
                        <c:v>1.57545052</c:v>
                      </c:pt>
                      <c:pt idx="28">
                        <c:v>1.60106952</c:v>
                      </c:pt>
                      <c:pt idx="29">
                        <c:v>1.62868708</c:v>
                      </c:pt>
                      <c:pt idx="30">
                        <c:v>1.6204623599999999</c:v>
                      </c:pt>
                      <c:pt idx="31">
                        <c:v>1.6102497800000002</c:v>
                      </c:pt>
                      <c:pt idx="32">
                        <c:v>1.63883088</c:v>
                      </c:pt>
                      <c:pt idx="33">
                        <c:v>1.6435582799999999</c:v>
                      </c:pt>
                      <c:pt idx="34">
                        <c:v>1.6184257099999999</c:v>
                      </c:pt>
                      <c:pt idx="35">
                        <c:v>1.6470079199999998</c:v>
                      </c:pt>
                      <c:pt idx="36">
                        <c:v>1.6686199799999999</c:v>
                      </c:pt>
                      <c:pt idx="37">
                        <c:v>1.65741475</c:v>
                      </c:pt>
                      <c:pt idx="38">
                        <c:v>1.64422486</c:v>
                      </c:pt>
                      <c:pt idx="39">
                        <c:v>1.6767599100000001</c:v>
                      </c:pt>
                      <c:pt idx="40">
                        <c:v>1.6804819800000002</c:v>
                      </c:pt>
                      <c:pt idx="41">
                        <c:v>1.6573414799999999</c:v>
                      </c:pt>
                      <c:pt idx="42">
                        <c:v>1.67593328</c:v>
                      </c:pt>
                      <c:pt idx="43">
                        <c:v>1.6975326100000001</c:v>
                      </c:pt>
                      <c:pt idx="44">
                        <c:v>1.688321</c:v>
                      </c:pt>
                      <c:pt idx="45">
                        <c:v>1.67116851</c:v>
                      </c:pt>
                      <c:pt idx="46">
                        <c:v>1.7056475799999999</c:v>
                      </c:pt>
                      <c:pt idx="47">
                        <c:v>1.7053555199999999</c:v>
                      </c:pt>
                      <c:pt idx="48">
                        <c:v>1.68624051</c:v>
                      </c:pt>
                      <c:pt idx="49">
                        <c:v>1.69785952</c:v>
                      </c:pt>
                      <c:pt idx="50">
                        <c:v>1.7124854199999999</c:v>
                      </c:pt>
                      <c:pt idx="51">
                        <c:v>1.71022524</c:v>
                      </c:pt>
                      <c:pt idx="52">
                        <c:v>1.6940797999999999</c:v>
                      </c:pt>
                      <c:pt idx="53">
                        <c:v>1.7255406</c:v>
                      </c:pt>
                      <c:pt idx="54">
                        <c:v>1.7212787199999999</c:v>
                      </c:pt>
                      <c:pt idx="55">
                        <c:v>1.7081305099999999</c:v>
                      </c:pt>
                      <c:pt idx="56">
                        <c:v>1.7138020900000002</c:v>
                      </c:pt>
                      <c:pt idx="57">
                        <c:v>1.7234185600000003</c:v>
                      </c:pt>
                      <c:pt idx="58">
                        <c:v>1.7211759300000002</c:v>
                      </c:pt>
                      <c:pt idx="59">
                        <c:v>1.71297217</c:v>
                      </c:pt>
                      <c:pt idx="60">
                        <c:v>1.7384503499999997</c:v>
                      </c:pt>
                      <c:pt idx="61">
                        <c:v>1.7262846300000001</c:v>
                      </c:pt>
                      <c:pt idx="62">
                        <c:v>1.7240078400000001</c:v>
                      </c:pt>
                      <c:pt idx="63">
                        <c:v>1.7326575</c:v>
                      </c:pt>
                      <c:pt idx="64">
                        <c:v>1.73633722</c:v>
                      </c:pt>
                      <c:pt idx="65">
                        <c:v>1.7301179600000001</c:v>
                      </c:pt>
                      <c:pt idx="66">
                        <c:v>1.73082789</c:v>
                      </c:pt>
                      <c:pt idx="67">
                        <c:v>1.75031936</c:v>
                      </c:pt>
                      <c:pt idx="68">
                        <c:v>1.7391718199999999</c:v>
                      </c:pt>
                      <c:pt idx="69">
                        <c:v>1.7309600000000001</c:v>
                      </c:pt>
                      <c:pt idx="70">
                        <c:v>1.7465210200000001</c:v>
                      </c:pt>
                      <c:pt idx="71">
                        <c:v>1.7501936999999999</c:v>
                      </c:pt>
                      <c:pt idx="72">
                        <c:v>1.72913136</c:v>
                      </c:pt>
                      <c:pt idx="73">
                        <c:v>1.7436963599999999</c:v>
                      </c:pt>
                      <c:pt idx="74">
                        <c:v>1.7621745599999998</c:v>
                      </c:pt>
                      <c:pt idx="75">
                        <c:v>1.74708456</c:v>
                      </c:pt>
                      <c:pt idx="76">
                        <c:v>1.740856</c:v>
                      </c:pt>
                      <c:pt idx="77">
                        <c:v>1.7642822400000002</c:v>
                      </c:pt>
                      <c:pt idx="78">
                        <c:v>1.7679472000000001</c:v>
                      </c:pt>
                      <c:pt idx="79">
                        <c:v>1.7409977599999997</c:v>
                      </c:pt>
                      <c:pt idx="80">
                        <c:v>1.7555260800000001</c:v>
                      </c:pt>
                      <c:pt idx="81">
                        <c:v>1.7750035800000001</c:v>
                      </c:pt>
                      <c:pt idx="82">
                        <c:v>1.7608793600000001</c:v>
                      </c:pt>
                      <c:pt idx="83">
                        <c:v>1.7438346300000001</c:v>
                      </c:pt>
                      <c:pt idx="84">
                        <c:v>1.7701756800000001</c:v>
                      </c:pt>
                      <c:pt idx="85">
                        <c:v>1.76988864</c:v>
                      </c:pt>
                      <c:pt idx="86">
                        <c:v>1.74298647</c:v>
                      </c:pt>
                      <c:pt idx="87">
                        <c:v>1.76339712</c:v>
                      </c:pt>
                      <c:pt idx="88">
                        <c:v>1.78087854</c:v>
                      </c:pt>
                      <c:pt idx="89">
                        <c:v>1.7687404800000002</c:v>
                      </c:pt>
                      <c:pt idx="90">
                        <c:v>1.75268128</c:v>
                      </c:pt>
                      <c:pt idx="91">
                        <c:v>1.7829504</c:v>
                      </c:pt>
                      <c:pt idx="92">
                        <c:v>1.7856172800000001</c:v>
                      </c:pt>
                      <c:pt idx="93">
                        <c:v>1.7607132299999999</c:v>
                      </c:pt>
                      <c:pt idx="94">
                        <c:v>1.77223088</c:v>
                      </c:pt>
                      <c:pt idx="95">
                        <c:v>1.7936121599999999</c:v>
                      </c:pt>
                      <c:pt idx="96">
                        <c:v>1.7834909099999998</c:v>
                      </c:pt>
                      <c:pt idx="97">
                        <c:v>1.7654595199999998</c:v>
                      </c:pt>
                      <c:pt idx="98">
                        <c:v>1.7986632299999998</c:v>
                      </c:pt>
                      <c:pt idx="99">
                        <c:v>1.78852761</c:v>
                      </c:pt>
                      <c:pt idx="100">
                        <c:v>1.7734563200000002</c:v>
                      </c:pt>
                      <c:pt idx="101">
                        <c:v>1.7830261200000002</c:v>
                      </c:pt>
                      <c:pt idx="102">
                        <c:v>1.79354032</c:v>
                      </c:pt>
                      <c:pt idx="103">
                        <c:v>1.78736473</c:v>
                      </c:pt>
                      <c:pt idx="104">
                        <c:v>1.770354</c:v>
                      </c:pt>
                      <c:pt idx="105">
                        <c:v>1.79856544</c:v>
                      </c:pt>
                      <c:pt idx="106">
                        <c:v>1.7953414600000002</c:v>
                      </c:pt>
                      <c:pt idx="107">
                        <c:v>1.7832527</c:v>
                      </c:pt>
                      <c:pt idx="108">
                        <c:v>1.7888598000000002</c:v>
                      </c:pt>
                      <c:pt idx="109">
                        <c:v>1.79643044</c:v>
                      </c:pt>
                      <c:pt idx="110">
                        <c:v>1.7912068799999998</c:v>
                      </c:pt>
                      <c:pt idx="111">
                        <c:v>1.78503897</c:v>
                      </c:pt>
                      <c:pt idx="112">
                        <c:v>1.8093045000000001</c:v>
                      </c:pt>
                      <c:pt idx="113">
                        <c:v>1.7972247000000001</c:v>
                      </c:pt>
                      <c:pt idx="114">
                        <c:v>1.7930041800000001</c:v>
                      </c:pt>
                      <c:pt idx="115">
                        <c:v>1.80251136</c:v>
                      </c:pt>
                      <c:pt idx="116">
                        <c:v>1.80714401</c:v>
                      </c:pt>
                      <c:pt idx="117">
                        <c:v>1.7921094399999999</c:v>
                      </c:pt>
                      <c:pt idx="118">
                        <c:v>1.79772328</c:v>
                      </c:pt>
                      <c:pt idx="119">
                        <c:v>1.8190150199999999</c:v>
                      </c:pt>
                      <c:pt idx="120">
                        <c:v>1.8030044800000002</c:v>
                      </c:pt>
                      <c:pt idx="121">
                        <c:v>1.79586311</c:v>
                      </c:pt>
                      <c:pt idx="122">
                        <c:v>1.8083001599999999</c:v>
                      </c:pt>
                      <c:pt idx="123">
                        <c:v>1.81096503</c:v>
                      </c:pt>
                      <c:pt idx="124">
                        <c:v>1.7900643199999999</c:v>
                      </c:pt>
                      <c:pt idx="125">
                        <c:v>1.8044745600000001</c:v>
                      </c:pt>
                      <c:pt idx="126">
                        <c:v>1.8228186000000002</c:v>
                      </c:pt>
                      <c:pt idx="127">
                        <c:v>1.8068434</c:v>
                      </c:pt>
                      <c:pt idx="128">
                        <c:v>1.7938123899999998</c:v>
                      </c:pt>
                      <c:pt idx="129">
                        <c:v>1.8160486200000001</c:v>
                      </c:pt>
                      <c:pt idx="130">
                        <c:v>1.8196508800000002</c:v>
                      </c:pt>
                      <c:pt idx="131">
                        <c:v>1.7909750900000001</c:v>
                      </c:pt>
                      <c:pt idx="132">
                        <c:v>1.8083053499999999</c:v>
                      </c:pt>
                      <c:pt idx="133">
                        <c:v>1.8305243000000002</c:v>
                      </c:pt>
                      <c:pt idx="134">
                        <c:v>1.8145654200000001</c:v>
                      </c:pt>
                      <c:pt idx="135">
                        <c:v>1.79859328</c:v>
                      </c:pt>
                      <c:pt idx="136">
                        <c:v>1.8286482900000001</c:v>
                      </c:pt>
                      <c:pt idx="137">
                        <c:v>1.8283305599999999</c:v>
                      </c:pt>
                      <c:pt idx="138">
                        <c:v>1.80261987</c:v>
                      </c:pt>
                      <c:pt idx="139">
                        <c:v>1.81795328</c:v>
                      </c:pt>
                      <c:pt idx="140">
                        <c:v>1.8362332799999999</c:v>
                      </c:pt>
                      <c:pt idx="141">
                        <c:v>1.8232426499999999</c:v>
                      </c:pt>
                      <c:pt idx="142">
                        <c:v>1.8063091200000001</c:v>
                      </c:pt>
                      <c:pt idx="143">
                        <c:v>1.8353506199999998</c:v>
                      </c:pt>
                      <c:pt idx="144">
                        <c:v>1.8360084800000001</c:v>
                      </c:pt>
                      <c:pt idx="145">
                        <c:v>1.8093299200000001</c:v>
                      </c:pt>
                      <c:pt idx="146">
                        <c:v>1.82077384</c:v>
                      </c:pt>
                      <c:pt idx="147">
                        <c:v>1.8409663999999999</c:v>
                      </c:pt>
                      <c:pt idx="148">
                        <c:v>1.8309187499999999</c:v>
                      </c:pt>
                      <c:pt idx="149">
                        <c:v>1.81497888</c:v>
                      </c:pt>
                      <c:pt idx="150">
                        <c:v>1.8410377599999999</c:v>
                      </c:pt>
                      <c:pt idx="151">
                        <c:v>1.8348987999999999</c:v>
                      </c:pt>
                      <c:pt idx="152">
                        <c:v>1.8170327000000002</c:v>
                      </c:pt>
                      <c:pt idx="153">
                        <c:v>1.8294187499999999</c:v>
                      </c:pt>
                      <c:pt idx="154">
                        <c:v>1.8408251099999999</c:v>
                      </c:pt>
                      <c:pt idx="155">
                        <c:v>1.83660288</c:v>
                      </c:pt>
                      <c:pt idx="156">
                        <c:v>1.8226674899999999</c:v>
                      </c:pt>
                      <c:pt idx="157">
                        <c:v>1.8496698499999999</c:v>
                      </c:pt>
                      <c:pt idx="158">
                        <c:v>1.8425421</c:v>
                      </c:pt>
                      <c:pt idx="159">
                        <c:v>1.8324923999999998</c:v>
                      </c:pt>
                      <c:pt idx="160">
                        <c:v>1.8390135900000002</c:v>
                      </c:pt>
                      <c:pt idx="161">
                        <c:v>1.84553254</c:v>
                      </c:pt>
                      <c:pt idx="162">
                        <c:v>1.8364612499999999</c:v>
                      </c:pt>
                      <c:pt idx="163">
                        <c:v>1.83518556</c:v>
                      </c:pt>
                      <c:pt idx="164">
                        <c:v>1.8533887899999999</c:v>
                      </c:pt>
                      <c:pt idx="165">
                        <c:v>1.8423539199999999</c:v>
                      </c:pt>
                      <c:pt idx="166">
                        <c:v>1.8381756799999998</c:v>
                      </c:pt>
                      <c:pt idx="167">
                        <c:v>1.84858155</c:v>
                      </c:pt>
                      <c:pt idx="168">
                        <c:v>1.8521708699999999</c:v>
                      </c:pt>
                      <c:pt idx="169">
                        <c:v>1.8353231800000001</c:v>
                      </c:pt>
                      <c:pt idx="170">
                        <c:v>1.84475112</c:v>
                      </c:pt>
                      <c:pt idx="171">
                        <c:v>1.8658495799999999</c:v>
                      </c:pt>
                      <c:pt idx="172">
                        <c:v>1.8509529500000002</c:v>
                      </c:pt>
                      <c:pt idx="173">
                        <c:v>1.8399510799999999</c:v>
                      </c:pt>
                      <c:pt idx="174">
                        <c:v>1.8542333100000001</c:v>
                      </c:pt>
                      <c:pt idx="175">
                        <c:v>1.8549003599999998</c:v>
                      </c:pt>
                      <c:pt idx="176">
                        <c:v>1.8302948300000002</c:v>
                      </c:pt>
                      <c:pt idx="177">
                        <c:v>1.8484586999999999</c:v>
                      </c:pt>
                      <c:pt idx="178">
                        <c:v>1.8685791</c:v>
                      </c:pt>
                      <c:pt idx="179">
                        <c:v>1.85270771</c:v>
                      </c:pt>
                      <c:pt idx="180">
                        <c:v>1.8417175199999998</c:v>
                      </c:pt>
                      <c:pt idx="181">
                        <c:v>1.86278078</c:v>
                      </c:pt>
                      <c:pt idx="182">
                        <c:v>1.86538705</c:v>
                      </c:pt>
                      <c:pt idx="183">
                        <c:v>1.8388845999999999</c:v>
                      </c:pt>
                      <c:pt idx="184">
                        <c:v>1.8570064900000001</c:v>
                      </c:pt>
                      <c:pt idx="185">
                        <c:v>1.87611181</c:v>
                      </c:pt>
                      <c:pt idx="186">
                        <c:v>1.86417682</c:v>
                      </c:pt>
                      <c:pt idx="187">
                        <c:v>1.8473559999999998</c:v>
                      </c:pt>
                      <c:pt idx="188">
                        <c:v>1.87615406</c:v>
                      </c:pt>
                      <c:pt idx="189">
                        <c:v>1.87875441</c:v>
                      </c:pt>
                      <c:pt idx="190">
                        <c:v>1.85323047</c:v>
                      </c:pt>
                      <c:pt idx="191">
                        <c:v>1.8684384700000001</c:v>
                      </c:pt>
                      <c:pt idx="192">
                        <c:v>1.8855802500000001</c:v>
                      </c:pt>
                      <c:pt idx="193">
                        <c:v>1.8736569000000001</c:v>
                      </c:pt>
                      <c:pt idx="194">
                        <c:v>1.8558839500000002</c:v>
                      </c:pt>
                      <c:pt idx="195">
                        <c:v>1.88753408</c:v>
                      </c:pt>
                      <c:pt idx="196">
                        <c:v>1.88433545</c:v>
                      </c:pt>
                      <c:pt idx="197">
                        <c:v>1.8617452999999999</c:v>
                      </c:pt>
                      <c:pt idx="198">
                        <c:v>1.87015419</c:v>
                      </c:pt>
                      <c:pt idx="199">
                        <c:v>1.88243352</c:v>
                      </c:pt>
                      <c:pt idx="200">
                        <c:v>1.8772816299999999</c:v>
                      </c:pt>
                      <c:pt idx="201">
                        <c:v>1.86245124</c:v>
                      </c:pt>
                      <c:pt idx="202">
                        <c:v>1.8873074999999999</c:v>
                      </c:pt>
                      <c:pt idx="203">
                        <c:v>1.8821376000000001</c:v>
                      </c:pt>
                      <c:pt idx="204">
                        <c:v>1.86636537</c:v>
                      </c:pt>
                      <c:pt idx="205">
                        <c:v>1.8737956899999999</c:v>
                      </c:pt>
                      <c:pt idx="206">
                        <c:v>1.88122345</c:v>
                      </c:pt>
                      <c:pt idx="207">
                        <c:v>1.87895872</c:v>
                      </c:pt>
                      <c:pt idx="208">
                        <c:v>1.8670452799999999</c:v>
                      </c:pt>
                      <c:pt idx="209">
                        <c:v>1.8899571500000001</c:v>
                      </c:pt>
                      <c:pt idx="210">
                        <c:v>1.8799592000000001</c:v>
                      </c:pt>
                      <c:pt idx="211">
                        <c:v>1.8709697599999999</c:v>
                      </c:pt>
                      <c:pt idx="212">
                        <c:v>1.8793562500000001</c:v>
                      </c:pt>
                      <c:pt idx="213">
                        <c:v>1.8828899200000002</c:v>
                      </c:pt>
                      <c:pt idx="214">
                        <c:v>1.8739041999999999</c:v>
                      </c:pt>
                      <c:pt idx="215">
                        <c:v>1.8755059199999999</c:v>
                      </c:pt>
                      <c:pt idx="216">
                        <c:v>1.8935612100000001</c:v>
                      </c:pt>
                      <c:pt idx="217">
                        <c:v>1.8787462399999999</c:v>
                      </c:pt>
                      <c:pt idx="218">
                        <c:v>1.87553904</c:v>
                      </c:pt>
                      <c:pt idx="219">
                        <c:v>1.88779428</c:v>
                      </c:pt>
                      <c:pt idx="220">
                        <c:v>1.8893916800000001</c:v>
                      </c:pt>
                      <c:pt idx="221">
                        <c:v>1.86690735</c:v>
                      </c:pt>
                      <c:pt idx="222">
                        <c:v>1.8771894399999998</c:v>
                      </c:pt>
                      <c:pt idx="223">
                        <c:v>1.89906112</c:v>
                      </c:pt>
                      <c:pt idx="224">
                        <c:v>1.8871938100000001</c:v>
                      </c:pt>
                      <c:pt idx="225">
                        <c:v>1.8752912000000002</c:v>
                      </c:pt>
                      <c:pt idx="226">
                        <c:v>1.8942796500000001</c:v>
                      </c:pt>
                      <c:pt idx="227">
                        <c:v>1.8930013999999999</c:v>
                      </c:pt>
                      <c:pt idx="228">
                        <c:v>1.8656844799999999</c:v>
                      </c:pt>
                      <c:pt idx="229">
                        <c:v>1.8846451200000001</c:v>
                      </c:pt>
                      <c:pt idx="230">
                        <c:v>1.9045627200000002</c:v>
                      </c:pt>
                      <c:pt idx="231">
                        <c:v>1.8898180200000001</c:v>
                      </c:pt>
                      <c:pt idx="232">
                        <c:v>1.8740758399999999</c:v>
                      </c:pt>
                      <c:pt idx="233">
                        <c:v>1.9007251199999999</c:v>
                      </c:pt>
                      <c:pt idx="234">
                        <c:v>1.9013917499999999</c:v>
                      </c:pt>
                      <c:pt idx="235">
                        <c:v>1.87410432</c:v>
                      </c:pt>
                      <c:pt idx="236">
                        <c:v>1.8920783999999999</c:v>
                      </c:pt>
                      <c:pt idx="237">
                        <c:v>1.9100464000000001</c:v>
                      </c:pt>
                      <c:pt idx="238">
                        <c:v>1.8943355200000003</c:v>
                      </c:pt>
                      <c:pt idx="239">
                        <c:v>1.8776873599999999</c:v>
                      </c:pt>
                      <c:pt idx="240">
                        <c:v>1.9052465599999999</c:v>
                      </c:pt>
                      <c:pt idx="241">
                        <c:v>1.90591102</c:v>
                      </c:pt>
                      <c:pt idx="242">
                        <c:v>1.8844223999999998</c:v>
                      </c:pt>
                      <c:pt idx="243">
                        <c:v>1.8966054400000001</c:v>
                      </c:pt>
                      <c:pt idx="244">
                        <c:v>1.9135899199999999</c:v>
                      </c:pt>
                      <c:pt idx="245">
                        <c:v>1.9046227200000001</c:v>
                      </c:pt>
                      <c:pt idx="246">
                        <c:v>1.8851092199999999</c:v>
                      </c:pt>
                      <c:pt idx="247">
                        <c:v>1.9203393500000001</c:v>
                      </c:pt>
                      <c:pt idx="248">
                        <c:v>1.9199995200000002</c:v>
                      </c:pt>
                      <c:pt idx="249">
                        <c:v>1.9004930700000002</c:v>
                      </c:pt>
                      <c:pt idx="250">
                        <c:v>1.90879808</c:v>
                      </c:pt>
                      <c:pt idx="251">
                        <c:v>1.9219400199999999</c:v>
                      </c:pt>
                      <c:pt idx="252">
                        <c:v>1.9148808000000002</c:v>
                      </c:pt>
                      <c:pt idx="253">
                        <c:v>1.89824704</c:v>
                      </c:pt>
                      <c:pt idx="254">
                        <c:v>1.9247971199999998</c:v>
                      </c:pt>
                      <c:pt idx="255">
                        <c:v>1.9168012800000001</c:v>
                      </c:pt>
                      <c:pt idx="256">
                        <c:v>1.9059304000000001</c:v>
                      </c:pt>
                      <c:pt idx="257">
                        <c:v>1.9104076800000001</c:v>
                      </c:pt>
                      <c:pt idx="258">
                        <c:v>1.91774</c:v>
                      </c:pt>
                      <c:pt idx="259">
                        <c:v>1.9107289600000001</c:v>
                      </c:pt>
                      <c:pt idx="260">
                        <c:v>1.90561728</c:v>
                      </c:pt>
                      <c:pt idx="261">
                        <c:v>1.9292592</c:v>
                      </c:pt>
                      <c:pt idx="262">
                        <c:v>1.91648</c:v>
                      </c:pt>
                      <c:pt idx="263">
                        <c:v>1.9094335099999999</c:v>
                      </c:pt>
                      <c:pt idx="264">
                        <c:v>1.9177558399999999</c:v>
                      </c:pt>
                      <c:pt idx="265">
                        <c:v>1.92222432</c:v>
                      </c:pt>
                      <c:pt idx="266">
                        <c:v>1.9094544</c:v>
                      </c:pt>
                      <c:pt idx="267">
                        <c:v>1.9187097599999998</c:v>
                      </c:pt>
                      <c:pt idx="268">
                        <c:v>1.9365572100000001</c:v>
                      </c:pt>
                      <c:pt idx="269">
                        <c:v>1.9190255999999999</c:v>
                      </c:pt>
                      <c:pt idx="270">
                        <c:v>1.9110491200000002</c:v>
                      </c:pt>
                      <c:pt idx="271">
                        <c:v>1.9279520000000001</c:v>
                      </c:pt>
                      <c:pt idx="272">
                        <c:v>1.9324128</c:v>
                      </c:pt>
                      <c:pt idx="273">
                        <c:v>1.9072011800000002</c:v>
                      </c:pt>
                      <c:pt idx="274">
                        <c:v>1.9250721599999998</c:v>
                      </c:pt>
                      <c:pt idx="275">
                        <c:v>1.9476775500000001</c:v>
                      </c:pt>
                      <c:pt idx="276">
                        <c:v>1.930164</c:v>
                      </c:pt>
                      <c:pt idx="277">
                        <c:v>1.92312996</c:v>
                      </c:pt>
                      <c:pt idx="278">
                        <c:v>1.94192144</c:v>
                      </c:pt>
                      <c:pt idx="279">
                        <c:v>1.9406611200000001</c:v>
                      </c:pt>
                      <c:pt idx="280">
                        <c:v>1.9135660500000002</c:v>
                      </c:pt>
                      <c:pt idx="281">
                        <c:v>1.9313739599999999</c:v>
                      </c:pt>
                      <c:pt idx="282">
                        <c:v>1.94921623</c:v>
                      </c:pt>
                      <c:pt idx="283">
                        <c:v>1.9355214900000002</c:v>
                      </c:pt>
                      <c:pt idx="284">
                        <c:v>1.91992181</c:v>
                      </c:pt>
                      <c:pt idx="285">
                        <c:v>1.9434638</c:v>
                      </c:pt>
                      <c:pt idx="286">
                        <c:v>1.9421633000000003</c:v>
                      </c:pt>
                      <c:pt idx="287">
                        <c:v>1.9113226900000002</c:v>
                      </c:pt>
                      <c:pt idx="288">
                        <c:v>1.9272012000000001</c:v>
                      </c:pt>
                      <c:pt idx="289">
                        <c:v>1.9488381300000002</c:v>
                      </c:pt>
                      <c:pt idx="290">
                        <c:v>1.9361124999999997</c:v>
                      </c:pt>
                      <c:pt idx="291">
                        <c:v>1.9186029600000001</c:v>
                      </c:pt>
                      <c:pt idx="292">
                        <c:v>1.94595063</c:v>
                      </c:pt>
                      <c:pt idx="293">
                        <c:v>1.9427438799999999</c:v>
                      </c:pt>
                      <c:pt idx="294">
                        <c:v>1.9233759799999999</c:v>
                      </c:pt>
                      <c:pt idx="295">
                        <c:v>1.9344884999999998</c:v>
                      </c:pt>
                      <c:pt idx="296">
                        <c:v>1.9560573399999999</c:v>
                      </c:pt>
                      <c:pt idx="297">
                        <c:v>1.9443178299999999</c:v>
                      </c:pt>
                      <c:pt idx="298">
                        <c:v>1.92875175</c:v>
                      </c:pt>
                      <c:pt idx="299">
                        <c:v>1.9560447399999998</c:v>
                      </c:pt>
                      <c:pt idx="300">
                        <c:v>1.9518869999999997</c:v>
                      </c:pt>
                      <c:pt idx="301">
                        <c:v>1.93537534</c:v>
                      </c:pt>
                      <c:pt idx="302">
                        <c:v>1.9436368599999998</c:v>
                      </c:pt>
                      <c:pt idx="303">
                        <c:v>1.95185466</c:v>
                      </c:pt>
                      <c:pt idx="304">
                        <c:v>1.9467894599999997</c:v>
                      </c:pt>
                      <c:pt idx="305">
                        <c:v>1.9340742199999998</c:v>
                      </c:pt>
                      <c:pt idx="306">
                        <c:v>1.9575284399999999</c:v>
                      </c:pt>
                      <c:pt idx="307">
                        <c:v>1.9495909999999999</c:v>
                      </c:pt>
                      <c:pt idx="308">
                        <c:v>1.9397544000000002</c:v>
                      </c:pt>
                      <c:pt idx="309">
                        <c:v>1.94230053</c:v>
                      </c:pt>
                      <c:pt idx="310">
                        <c:v>1.948607</c:v>
                      </c:pt>
                      <c:pt idx="311">
                        <c:v>1.9378248200000001</c:v>
                      </c:pt>
                      <c:pt idx="312">
                        <c:v>1.9327678199999998</c:v>
                      </c:pt>
                      <c:pt idx="313">
                        <c:v>1.9571236000000001</c:v>
                      </c:pt>
                      <c:pt idx="314">
                        <c:v>1.9444453000000002</c:v>
                      </c:pt>
                      <c:pt idx="315">
                        <c:v>1.93841934</c:v>
                      </c:pt>
                      <c:pt idx="316">
                        <c:v>1.94853816</c:v>
                      </c:pt>
                      <c:pt idx="317">
                        <c:v>1.9510786500000001</c:v>
                      </c:pt>
                      <c:pt idx="318">
                        <c:v>1.9355411400000002</c:v>
                      </c:pt>
                      <c:pt idx="319">
                        <c:v>1.9437568000000001</c:v>
                      </c:pt>
                      <c:pt idx="320">
                        <c:v>1.9652547400000002</c:v>
                      </c:pt>
                      <c:pt idx="321">
                        <c:v>1.9525686599999998</c:v>
                      </c:pt>
                      <c:pt idx="322">
                        <c:v>1.9427737600000001</c:v>
                      </c:pt>
                      <c:pt idx="323">
                        <c:v>1.9623637399999998</c:v>
                      </c:pt>
                      <c:pt idx="324">
                        <c:v>1.9629809999999999</c:v>
                      </c:pt>
                      <c:pt idx="325">
                        <c:v>1.9361018799999998</c:v>
                      </c:pt>
                      <c:pt idx="326">
                        <c:v>1.95376617</c:v>
                      </c:pt>
                      <c:pt idx="327">
                        <c:v>1.9714656000000002</c:v>
                      </c:pt>
                      <c:pt idx="328">
                        <c:v>1.9540542999999999</c:v>
                      </c:pt>
                      <c:pt idx="329">
                        <c:v>1.9376374999999999</c:v>
                      </c:pt>
                      <c:pt idx="330">
                        <c:v>1.9600464599999998</c:v>
                      </c:pt>
                      <c:pt idx="331">
                        <c:v>1.9606418999999997</c:v>
                      </c:pt>
                      <c:pt idx="332">
                        <c:v>1.9319207999999999</c:v>
                      </c:pt>
                      <c:pt idx="333">
                        <c:v>1.9495641500000001</c:v>
                      </c:pt>
                      <c:pt idx="334">
                        <c:v>1.9700826999999999</c:v>
                      </c:pt>
                      <c:pt idx="335">
                        <c:v>1.95365856</c:v>
                      </c:pt>
                      <c:pt idx="336">
                        <c:v>1.9400584999999999</c:v>
                      </c:pt>
                      <c:pt idx="337">
                        <c:v>1.9671705900000001</c:v>
                      </c:pt>
                      <c:pt idx="338">
                        <c:v>1.9658918999999999</c:v>
                      </c:pt>
                      <c:pt idx="339">
                        <c:v>1.9390949999999998</c:v>
                      </c:pt>
                      <c:pt idx="340">
                        <c:v>1.9510409900000001</c:v>
                      </c:pt>
                      <c:pt idx="341">
                        <c:v>1.9696223100000003</c:v>
                      </c:pt>
                      <c:pt idx="342">
                        <c:v>1.9645827599999999</c:v>
                      </c:pt>
                      <c:pt idx="343">
                        <c:v>1.9481602499999999</c:v>
                      </c:pt>
                      <c:pt idx="344">
                        <c:v>1.9743139000000001</c:v>
                      </c:pt>
                      <c:pt idx="345">
                        <c:v>1.9758486300000002</c:v>
                      </c:pt>
                      <c:pt idx="346">
                        <c:v>1.9518948199999999</c:v>
                      </c:pt>
                      <c:pt idx="347">
                        <c:v>1.9628995799999998</c:v>
                      </c:pt>
                      <c:pt idx="348">
                        <c:v>1.98051165</c:v>
                      </c:pt>
                      <c:pt idx="349">
                        <c:v>1.9735660999999998</c:v>
                      </c:pt>
                      <c:pt idx="350">
                        <c:v>1.95718149</c:v>
                      </c:pt>
                      <c:pt idx="351">
                        <c:v>1.9842039199999999</c:v>
                      </c:pt>
                      <c:pt idx="352">
                        <c:v>1.9744505200000002</c:v>
                      </c:pt>
                      <c:pt idx="353">
                        <c:v>1.9590174</c:v>
                      </c:pt>
                      <c:pt idx="354">
                        <c:v>1.9671766500000001</c:v>
                      </c:pt>
                      <c:pt idx="355">
                        <c:v>1.9762554000000003</c:v>
                      </c:pt>
                      <c:pt idx="356">
                        <c:v>1.9702612399999999</c:v>
                      </c:pt>
                      <c:pt idx="357">
                        <c:v>1.9595747799999998</c:v>
                      </c:pt>
                      <c:pt idx="358">
                        <c:v>1.9790421500000002</c:v>
                      </c:pt>
                      <c:pt idx="359">
                        <c:v>1.9711438800000001</c:v>
                      </c:pt>
                      <c:pt idx="360">
                        <c:v>1.9642325199999999</c:v>
                      </c:pt>
                      <c:pt idx="361">
                        <c:v>1.9733018399999998</c:v>
                      </c:pt>
                      <c:pt idx="362">
                        <c:v>1.9758143699999999</c:v>
                      </c:pt>
                      <c:pt idx="363">
                        <c:v>1.9632113600000001</c:v>
                      </c:pt>
                      <c:pt idx="364">
                        <c:v>1.9628779200000002</c:v>
                      </c:pt>
                      <c:pt idx="365">
                        <c:v>1.98516684</c:v>
                      </c:pt>
                      <c:pt idx="366">
                        <c:v>1.97350976</c:v>
                      </c:pt>
                      <c:pt idx="367">
                        <c:v>1.9666054899999998</c:v>
                      </c:pt>
                      <c:pt idx="368">
                        <c:v>1.976604</c:v>
                      </c:pt>
                      <c:pt idx="369">
                        <c:v>1.97815016</c:v>
                      </c:pt>
                      <c:pt idx="370">
                        <c:v>1.9571136</c:v>
                      </c:pt>
                      <c:pt idx="371">
                        <c:v>1.96901068</c:v>
                      </c:pt>
                      <c:pt idx="372">
                        <c:v>1.99127137</c:v>
                      </c:pt>
                      <c:pt idx="373">
                        <c:v>1.9749239999999999</c:v>
                      </c:pt>
                      <c:pt idx="374">
                        <c:v>1.9670657600000001</c:v>
                      </c:pt>
                      <c:pt idx="375">
                        <c:v>1.9845933200000001</c:v>
                      </c:pt>
                      <c:pt idx="376">
                        <c:v>1.9851955200000002</c:v>
                      </c:pt>
                      <c:pt idx="377">
                        <c:v>1.9557237999999999</c:v>
                      </c:pt>
                      <c:pt idx="378">
                        <c:v>1.97512328</c:v>
                      </c:pt>
                      <c:pt idx="379">
                        <c:v>1.9926370799999999</c:v>
                      </c:pt>
                      <c:pt idx="380">
                        <c:v>1.9772686000000002</c:v>
                      </c:pt>
                      <c:pt idx="381">
                        <c:v>1.9637835600000002</c:v>
                      </c:pt>
                      <c:pt idx="382">
                        <c:v>1.9869240000000001</c:v>
                      </c:pt>
                      <c:pt idx="383">
                        <c:v>1.9884631199999998</c:v>
                      </c:pt>
                      <c:pt idx="384">
                        <c:v>1.9599638399999999</c:v>
                      </c:pt>
                      <c:pt idx="385">
                        <c:v>1.9793386800000001</c:v>
                      </c:pt>
                      <c:pt idx="386">
                        <c:v>1.9968300800000001</c:v>
                      </c:pt>
                      <c:pt idx="387">
                        <c:v>1.9796019999999999</c:v>
                      </c:pt>
                      <c:pt idx="388">
                        <c:v>1.96237968</c:v>
                      </c:pt>
                      <c:pt idx="389">
                        <c:v>1.99393288</c:v>
                      </c:pt>
                      <c:pt idx="390">
                        <c:v>1.9935927199999999</c:v>
                      </c:pt>
                      <c:pt idx="391">
                        <c:v>1.9670008799999998</c:v>
                      </c:pt>
                      <c:pt idx="392">
                        <c:v>1.9816635999999999</c:v>
                      </c:pt>
                      <c:pt idx="393">
                        <c:v>2.0000701599999999</c:v>
                      </c:pt>
                      <c:pt idx="394">
                        <c:v>1.9893996100000002</c:v>
                      </c:pt>
                      <c:pt idx="395">
                        <c:v>1.9731535199999999</c:v>
                      </c:pt>
                      <c:pt idx="396">
                        <c:v>1.9990244999999998</c:v>
                      </c:pt>
                      <c:pt idx="397">
                        <c:v>1.9968312000000001</c:v>
                      </c:pt>
                      <c:pt idx="398">
                        <c:v>1.9768037300000001</c:v>
                      </c:pt>
                      <c:pt idx="399">
                        <c:v>1.9848923999999999</c:v>
                      </c:pt>
                      <c:pt idx="400">
                        <c:v>1.9985948499999997</c:v>
                      </c:pt>
                      <c:pt idx="401">
                        <c:v>1.9917016000000003</c:v>
                      </c:pt>
                      <c:pt idx="402">
                        <c:v>1.9801527999999999</c:v>
                      </c:pt>
                      <c:pt idx="403">
                        <c:v>2.0031838299999998</c:v>
                      </c:pt>
                      <c:pt idx="404">
                        <c:v>1.99629298</c:v>
                      </c:pt>
                      <c:pt idx="405">
                        <c:v>1.9856631300000001</c:v>
                      </c:pt>
                      <c:pt idx="406">
                        <c:v>1.9918695</c:v>
                      </c:pt>
                      <c:pt idx="407">
                        <c:v>2.00274858</c:v>
                      </c:pt>
                      <c:pt idx="408">
                        <c:v>1.9986665400000001</c:v>
                      </c:pt>
                      <c:pt idx="409">
                        <c:v>1.9861737500000001</c:v>
                      </c:pt>
                      <c:pt idx="410">
                        <c:v>2.0082619899999998</c:v>
                      </c:pt>
                      <c:pt idx="411">
                        <c:v>1.9939028999999999</c:v>
                      </c:pt>
                      <c:pt idx="412">
                        <c:v>1.9926272699999998</c:v>
                      </c:pt>
                      <c:pt idx="413">
                        <c:v>2.0006922600000001</c:v>
                      </c:pt>
                      <c:pt idx="414">
                        <c:v>2.0040635600000001</c:v>
                      </c:pt>
                      <c:pt idx="415">
                        <c:v>1.9906697200000001</c:v>
                      </c:pt>
                      <c:pt idx="416">
                        <c:v>1.9940628</c:v>
                      </c:pt>
                      <c:pt idx="417">
                        <c:v>2.01332223</c:v>
                      </c:pt>
                      <c:pt idx="418">
                        <c:v>1.9989572399999997</c:v>
                      </c:pt>
                      <c:pt idx="419">
                        <c:v>1.99394922</c:v>
                      </c:pt>
                      <c:pt idx="420">
                        <c:v>2.0076008000000001</c:v>
                      </c:pt>
                      <c:pt idx="421">
                        <c:v>2.0072564800000001</c:v>
                      </c:pt>
                      <c:pt idx="422">
                        <c:v>1.9845515200000001</c:v>
                      </c:pt>
                      <c:pt idx="423">
                        <c:v>2.0000409000000001</c:v>
                      </c:pt>
                      <c:pt idx="424">
                        <c:v>2.0192751599999998</c:v>
                      </c:pt>
                      <c:pt idx="425">
                        <c:v>2.0068113000000003</c:v>
                      </c:pt>
                      <c:pt idx="426">
                        <c:v>1.9933982699999999</c:v>
                      </c:pt>
                      <c:pt idx="427">
                        <c:v>2.0126448000000003</c:v>
                      </c:pt>
                      <c:pt idx="428">
                        <c:v>2.0122992000000002</c:v>
                      </c:pt>
                      <c:pt idx="429">
                        <c:v>1.98678285</c:v>
                      </c:pt>
                      <c:pt idx="430">
                        <c:v>2.0069515</c:v>
                      </c:pt>
                      <c:pt idx="431">
                        <c:v>2.0289322699999999</c:v>
                      </c:pt>
                      <c:pt idx="432">
                        <c:v>2.0127787599999998</c:v>
                      </c:pt>
                      <c:pt idx="433">
                        <c:v>1.99658745</c:v>
                      </c:pt>
                      <c:pt idx="434">
                        <c:v>2.0176492000000001</c:v>
                      </c:pt>
                      <c:pt idx="435">
                        <c:v>2.0173240000000003</c:v>
                      </c:pt>
                      <c:pt idx="436">
                        <c:v>1.9946275200000001</c:v>
                      </c:pt>
                      <c:pt idx="437">
                        <c:v>2.0101189800000001</c:v>
                      </c:pt>
                      <c:pt idx="438">
                        <c:v>2.0302118299999998</c:v>
                      </c:pt>
                      <c:pt idx="439">
                        <c:v>2.0168446500000003</c:v>
                      </c:pt>
                      <c:pt idx="440">
                        <c:v>1.9997846999999997</c:v>
                      </c:pt>
                      <c:pt idx="441">
                        <c:v>2.0282344599999997</c:v>
                      </c:pt>
                      <c:pt idx="442">
                        <c:v>2.0241896399999999</c:v>
                      </c:pt>
                      <c:pt idx="443">
                        <c:v>1.99965992</c:v>
                      </c:pt>
                      <c:pt idx="444">
                        <c:v>2.00953515</c:v>
                      </c:pt>
                      <c:pt idx="445">
                        <c:v>2.0268379799999998</c:v>
                      </c:pt>
                      <c:pt idx="446">
                        <c:v>2.0162728300000001</c:v>
                      </c:pt>
                      <c:pt idx="447">
                        <c:v>1.9992327399999998</c:v>
                      </c:pt>
                      <c:pt idx="448">
                        <c:v>2.02579062</c:v>
                      </c:pt>
                      <c:pt idx="449">
                        <c:v>2.0226349599999995</c:v>
                      </c:pt>
                      <c:pt idx="450">
                        <c:v>2.00281822</c:v>
                      </c:pt>
                      <c:pt idx="451">
                        <c:v>2.0080405200000002</c:v>
                      </c:pt>
                      <c:pt idx="452">
                        <c:v>2.0234445600000002</c:v>
                      </c:pt>
                      <c:pt idx="453">
                        <c:v>2.0147689200000003</c:v>
                      </c:pt>
                      <c:pt idx="454">
                        <c:v>2.0079292500000001</c:v>
                      </c:pt>
                      <c:pt idx="455">
                        <c:v>2.0344742599999996</c:v>
                      </c:pt>
                      <c:pt idx="456">
                        <c:v>2.0285385599999999</c:v>
                      </c:pt>
                      <c:pt idx="457">
                        <c:v>2.0189188799999997</c:v>
                      </c:pt>
                      <c:pt idx="458">
                        <c:v>2.0241530400000003</c:v>
                      </c:pt>
                      <c:pt idx="459">
                        <c:v>2.0312168000000002</c:v>
                      </c:pt>
                      <c:pt idx="460">
                        <c:v>2.0253071400000002</c:v>
                      </c:pt>
                      <c:pt idx="461">
                        <c:v>2.0175467399999998</c:v>
                      </c:pt>
                      <c:pt idx="462">
                        <c:v>2.0347735199999999</c:v>
                      </c:pt>
                      <c:pt idx="463">
                        <c:v>2.0223840000000002</c:v>
                      </c:pt>
                      <c:pt idx="464">
                        <c:v>2.0174053599999997</c:v>
                      </c:pt>
                      <c:pt idx="465">
                        <c:v>2.0272611</c:v>
                      </c:pt>
                      <c:pt idx="466">
                        <c:v>2.0287398400000001</c:v>
                      </c:pt>
                      <c:pt idx="467">
                        <c:v>2.0144869500000002</c:v>
                      </c:pt>
                      <c:pt idx="468">
                        <c:v>2.0206368000000001</c:v>
                      </c:pt>
                      <c:pt idx="469">
                        <c:v>2.0378631199999999</c:v>
                      </c:pt>
                      <c:pt idx="470">
                        <c:v>2.0217876800000001</c:v>
                      </c:pt>
                      <c:pt idx="471">
                        <c:v>2.0177172200000002</c:v>
                      </c:pt>
                      <c:pt idx="472">
                        <c:v>2.0293872499999996</c:v>
                      </c:pt>
                      <c:pt idx="473">
                        <c:v>2.0327555999999998</c:v>
                      </c:pt>
                      <c:pt idx="474">
                        <c:v>2.00742756</c:v>
                      </c:pt>
                      <c:pt idx="475">
                        <c:v>2.0209629599999999</c:v>
                      </c:pt>
                      <c:pt idx="476">
                        <c:v>2.0409392799999999</c:v>
                      </c:pt>
                      <c:pt idx="477">
                        <c:v>2.0276312499999998</c:v>
                      </c:pt>
                      <c:pt idx="478">
                        <c:v>2.0171424</c:v>
                      </c:pt>
                      <c:pt idx="479">
                        <c:v>2.03708658</c:v>
                      </c:pt>
                      <c:pt idx="480">
                        <c:v>2.0339858399999997</c:v>
                      </c:pt>
                      <c:pt idx="481">
                        <c:v>2.0068628799999999</c:v>
                      </c:pt>
                      <c:pt idx="482">
                        <c:v>2.0221834499999995</c:v>
                      </c:pt>
                      <c:pt idx="483">
                        <c:v>2.0440019999999999</c:v>
                      </c:pt>
                      <c:pt idx="484">
                        <c:v>2.0316312600000002</c:v>
                      </c:pt>
                      <c:pt idx="485">
                        <c:v>2.0165412799999998</c:v>
                      </c:pt>
                      <c:pt idx="486">
                        <c:v>2.04107203</c:v>
                      </c:pt>
                      <c:pt idx="487">
                        <c:v>2.04256225</c:v>
                      </c:pt>
                      <c:pt idx="488">
                        <c:v>2.0163921299999998</c:v>
                      </c:pt>
                      <c:pt idx="489">
                        <c:v>2.0317133200000002</c:v>
                      </c:pt>
                      <c:pt idx="490">
                        <c:v>2.0525368199999998</c:v>
                      </c:pt>
                      <c:pt idx="491">
                        <c:v>2.0374586099999998</c:v>
                      </c:pt>
                      <c:pt idx="492">
                        <c:v>2.0214199600000002</c:v>
                      </c:pt>
                      <c:pt idx="493">
                        <c:v>2.0477831399999999</c:v>
                      </c:pt>
                      <c:pt idx="494">
                        <c:v>2.0437433799999996</c:v>
                      </c:pt>
                      <c:pt idx="495">
                        <c:v>2.02405028</c:v>
                      </c:pt>
                      <c:pt idx="496">
                        <c:v>2.0310641999999999</c:v>
                      </c:pt>
                      <c:pt idx="497">
                        <c:v>2.0463604200000001</c:v>
                      </c:pt>
                      <c:pt idx="498">
                        <c:v>2.0386416999999999</c:v>
                      </c:pt>
                      <c:pt idx="499">
                        <c:v>2.0208031200000001</c:v>
                      </c:pt>
                      <c:pt idx="500">
                        <c:v>2.0471335000000002</c:v>
                      </c:pt>
                      <c:pt idx="501">
                        <c:v>2.0458576000000002</c:v>
                      </c:pt>
                      <c:pt idx="502">
                        <c:v>2.0289243799999999</c:v>
                      </c:pt>
                      <c:pt idx="503">
                        <c:v>2.0359501200000003</c:v>
                      </c:pt>
                      <c:pt idx="504">
                        <c:v>2.0447678400000004</c:v>
                      </c:pt>
                      <c:pt idx="505">
                        <c:v>2.0361387500000001</c:v>
                      </c:pt>
                      <c:pt idx="506">
                        <c:v>2.0256964000000002</c:v>
                      </c:pt>
                      <c:pt idx="507">
                        <c:v>2.0492361999999997</c:v>
                      </c:pt>
                      <c:pt idx="508">
                        <c:v>2.0433667200000003</c:v>
                      </c:pt>
                      <c:pt idx="509">
                        <c:v>2.0365805400000001</c:v>
                      </c:pt>
                      <c:pt idx="510">
                        <c:v>2.0398996600000001</c:v>
                      </c:pt>
                      <c:pt idx="511">
                        <c:v>2.0487272999999999</c:v>
                      </c:pt>
                      <c:pt idx="512">
                        <c:v>2.0391667300000003</c:v>
                      </c:pt>
                      <c:pt idx="513">
                        <c:v>2.0369976199999997</c:v>
                      </c:pt>
                      <c:pt idx="514">
                        <c:v>2.0568346200000001</c:v>
                      </c:pt>
                      <c:pt idx="515">
                        <c:v>2.0436065499999998</c:v>
                      </c:pt>
                      <c:pt idx="516">
                        <c:v>2.0386850000000001</c:v>
                      </c:pt>
                      <c:pt idx="517">
                        <c:v>2.04931522</c:v>
                      </c:pt>
                      <c:pt idx="518">
                        <c:v>2.0498973</c:v>
                      </c:pt>
                      <c:pt idx="519">
                        <c:v>2.0320941600000002</c:v>
                      </c:pt>
                      <c:pt idx="520">
                        <c:v>2.0436586499999998</c:v>
                      </c:pt>
                      <c:pt idx="521">
                        <c:v>2.0598248999999997</c:v>
                      </c:pt>
                      <c:pt idx="522">
                        <c:v>2.0475280200000001</c:v>
                      </c:pt>
                      <c:pt idx="523">
                        <c:v>2.0361963599999999</c:v>
                      </c:pt>
                      <c:pt idx="524">
                        <c:v>2.0523104000000001</c:v>
                      </c:pt>
                      <c:pt idx="525">
                        <c:v>2.0565322500000001</c:v>
                      </c:pt>
                      <c:pt idx="526">
                        <c:v>2.0286963499999997</c:v>
                      </c:pt>
                      <c:pt idx="527">
                        <c:v>2.0420779000000002</c:v>
                      </c:pt>
                      <c:pt idx="528">
                        <c:v>2.0618861599999998</c:v>
                      </c:pt>
                      <c:pt idx="529">
                        <c:v>2.0432174400000003</c:v>
                      </c:pt>
                      <c:pt idx="530">
                        <c:v>2.0355160000000003</c:v>
                      </c:pt>
                      <c:pt idx="531">
                        <c:v>2.0580374099999998</c:v>
                      </c:pt>
                      <c:pt idx="532">
                        <c:v>2.0576775700000001</c:v>
                      </c:pt>
                      <c:pt idx="533">
                        <c:v>2.0326189399999999</c:v>
                      </c:pt>
                      <c:pt idx="534">
                        <c:v>2.0487264000000001</c:v>
                      </c:pt>
                      <c:pt idx="535">
                        <c:v>2.06574255</c:v>
                      </c:pt>
                      <c:pt idx="536">
                        <c:v>2.0544096299999999</c:v>
                      </c:pt>
                      <c:pt idx="537">
                        <c:v>2.03393925</c:v>
                      </c:pt>
                      <c:pt idx="538">
                        <c:v>2.06283029</c:v>
                      </c:pt>
                      <c:pt idx="539">
                        <c:v>2.0615553599999998</c:v>
                      </c:pt>
                      <c:pt idx="540">
                        <c:v>2.0356122000000001</c:v>
                      </c:pt>
                      <c:pt idx="541">
                        <c:v>2.0498715600000001</c:v>
                      </c:pt>
                      <c:pt idx="542">
                        <c:v>2.0659298399999999</c:v>
                      </c:pt>
                      <c:pt idx="543">
                        <c:v>2.0564588399999999</c:v>
                      </c:pt>
                      <c:pt idx="544">
                        <c:v>2.0387513300000002</c:v>
                      </c:pt>
                      <c:pt idx="545">
                        <c:v>2.0648440799999999</c:v>
                      </c:pt>
                      <c:pt idx="546">
                        <c:v>2.0626793999999999</c:v>
                      </c:pt>
                      <c:pt idx="547">
                        <c:v>2.0440672000000002</c:v>
                      </c:pt>
                      <c:pt idx="548">
                        <c:v>2.0518976400000004</c:v>
                      </c:pt>
                      <c:pt idx="549">
                        <c:v>2.0697818000000003</c:v>
                      </c:pt>
                      <c:pt idx="550">
                        <c:v>2.0612103999999998</c:v>
                      </c:pt>
                      <c:pt idx="551">
                        <c:v>2.0435454900000001</c:v>
                      </c:pt>
                      <c:pt idx="552">
                        <c:v>2.06595752</c:v>
                      </c:pt>
                      <c:pt idx="553">
                        <c:v>2.05830248</c:v>
                      </c:pt>
                      <c:pt idx="554">
                        <c:v>2.0497386</c:v>
                      </c:pt>
                      <c:pt idx="555">
                        <c:v>2.05666868</c:v>
                      </c:pt>
                      <c:pt idx="556">
                        <c:v>2.06177404</c:v>
                      </c:pt>
                      <c:pt idx="557">
                        <c:v>2.05685736</c:v>
                      </c:pt>
                      <c:pt idx="558">
                        <c:v>2.05103152</c:v>
                      </c:pt>
                      <c:pt idx="559">
                        <c:v>2.0734362000000002</c:v>
                      </c:pt>
                      <c:pt idx="560">
                        <c:v>2.0639448099999997</c:v>
                      </c:pt>
                      <c:pt idx="561">
                        <c:v>2.0590533600000001</c:v>
                      </c:pt>
                      <c:pt idx="562">
                        <c:v>2.0650622800000002</c:v>
                      </c:pt>
                      <c:pt idx="563">
                        <c:v>2.0692490399999999</c:v>
                      </c:pt>
                      <c:pt idx="564">
                        <c:v>2.0588547699999999</c:v>
                      </c:pt>
                      <c:pt idx="565">
                        <c:v>2.0584926899999996</c:v>
                      </c:pt>
                      <c:pt idx="566">
                        <c:v>2.0772523199999999</c:v>
                      </c:pt>
                      <c:pt idx="567">
                        <c:v>2.0623150799999999</c:v>
                      </c:pt>
                      <c:pt idx="568">
                        <c:v>2.0574290799999999</c:v>
                      </c:pt>
                      <c:pt idx="569">
                        <c:v>2.0679750000000001</c:v>
                      </c:pt>
                      <c:pt idx="570">
                        <c:v>2.0703147400000002</c:v>
                      </c:pt>
                      <c:pt idx="571">
                        <c:v>2.0490734000000002</c:v>
                      </c:pt>
                      <c:pt idx="572">
                        <c:v>2.0632262099999998</c:v>
                      </c:pt>
                      <c:pt idx="573">
                        <c:v>2.0810527599999999</c:v>
                      </c:pt>
                      <c:pt idx="574">
                        <c:v>2.0652468000000002</c:v>
                      </c:pt>
                      <c:pt idx="575">
                        <c:v>2.0530558299999999</c:v>
                      </c:pt>
                      <c:pt idx="576">
                        <c:v>2.06905852</c:v>
                      </c:pt>
                      <c:pt idx="577">
                        <c:v>2.0723019300000001</c:v>
                      </c:pt>
                      <c:pt idx="578">
                        <c:v>2.0465477999999999</c:v>
                      </c:pt>
                      <c:pt idx="579">
                        <c:v>2.06431225</c:v>
                      </c:pt>
                      <c:pt idx="580">
                        <c:v>2.08209285</c:v>
                      </c:pt>
                      <c:pt idx="581">
                        <c:v>2.0690494800000003</c:v>
                      </c:pt>
                      <c:pt idx="582">
                        <c:v>2.0550580599999999</c:v>
                      </c:pt>
                      <c:pt idx="583">
                        <c:v>2.0800615599999999</c:v>
                      </c:pt>
                      <c:pt idx="584">
                        <c:v>2.0797174599999999</c:v>
                      </c:pt>
                      <c:pt idx="585">
                        <c:v>2.05397038</c:v>
                      </c:pt>
                      <c:pt idx="586">
                        <c:v>2.0681081400000001</c:v>
                      </c:pt>
                      <c:pt idx="587">
                        <c:v>2.0885835500000001</c:v>
                      </c:pt>
                      <c:pt idx="588">
                        <c:v>2.07369666</c:v>
                      </c:pt>
                      <c:pt idx="589">
                        <c:v>2.0561433</c:v>
                      </c:pt>
                      <c:pt idx="590">
                        <c:v>2.0865484799999998</c:v>
                      </c:pt>
                      <c:pt idx="591">
                        <c:v>2.0871083500000003</c:v>
                      </c:pt>
                      <c:pt idx="592">
                        <c:v>2.0641067999999998</c:v>
                      </c:pt>
                      <c:pt idx="593">
                        <c:v>2.0745808800000001</c:v>
                      </c:pt>
                      <c:pt idx="594">
                        <c:v>2.0905269</c:v>
                      </c:pt>
                      <c:pt idx="595">
                        <c:v>2.08472832</c:v>
                      </c:pt>
                      <c:pt idx="596">
                        <c:v>2.0698849599999996</c:v>
                      </c:pt>
                      <c:pt idx="597">
                        <c:v>2.09394065</c:v>
                      </c:pt>
                      <c:pt idx="598">
                        <c:v>2.0890254000000001</c:v>
                      </c:pt>
                      <c:pt idx="599">
                        <c:v>2.0714992900000002</c:v>
                      </c:pt>
                      <c:pt idx="600">
                        <c:v>2.07203676</c:v>
                      </c:pt>
                      <c:pt idx="601">
                        <c:v>2.08703583</c:v>
                      </c:pt>
                      <c:pt idx="602">
                        <c:v>2.0821478399999997</c:v>
                      </c:pt>
                      <c:pt idx="603">
                        <c:v>2.0673223999999997</c:v>
                      </c:pt>
                      <c:pt idx="604">
                        <c:v>2.09134785</c:v>
                      </c:pt>
                      <c:pt idx="605">
                        <c:v>2.0846548399999998</c:v>
                      </c:pt>
                      <c:pt idx="606">
                        <c:v>2.077061</c:v>
                      </c:pt>
                      <c:pt idx="607">
                        <c:v>2.0794017299999998</c:v>
                      </c:pt>
                      <c:pt idx="608">
                        <c:v>2.0862321399999999</c:v>
                      </c:pt>
                      <c:pt idx="609">
                        <c:v>2.0813725400000003</c:v>
                      </c:pt>
                      <c:pt idx="610">
                        <c:v>2.0737611600000001</c:v>
                      </c:pt>
                      <c:pt idx="611">
                        <c:v>2.0914618599999999</c:v>
                      </c:pt>
                      <c:pt idx="612">
                        <c:v>2.0820468000000001</c:v>
                      </c:pt>
                      <c:pt idx="613">
                        <c:v>2.0744619999999996</c:v>
                      </c:pt>
                      <c:pt idx="614">
                        <c:v>2.08403669</c:v>
                      </c:pt>
                      <c:pt idx="615">
                        <c:v>2.0881519199999996</c:v>
                      </c:pt>
                      <c:pt idx="616">
                        <c:v>2.0733809999999999</c:v>
                      </c:pt>
                      <c:pt idx="617">
                        <c:v>2.0783977999999999</c:v>
                      </c:pt>
                      <c:pt idx="618">
                        <c:v>2.0942493600000001</c:v>
                      </c:pt>
                      <c:pt idx="619">
                        <c:v>2.0803628199999999</c:v>
                      </c:pt>
                      <c:pt idx="620">
                        <c:v>2.0727868200000001</c:v>
                      </c:pt>
                      <c:pt idx="621">
                        <c:v>2.08863054</c:v>
                      </c:pt>
                      <c:pt idx="622">
                        <c:v>2.0873590000000002</c:v>
                      </c:pt>
                      <c:pt idx="623">
                        <c:v>2.0617786000000002</c:v>
                      </c:pt>
                      <c:pt idx="624">
                        <c:v>2.0767152599999998</c:v>
                      </c:pt>
                      <c:pt idx="625">
                        <c:v>2.0979466200000001</c:v>
                      </c:pt>
                      <c:pt idx="626">
                        <c:v>2.0943000000000001</c:v>
                      </c:pt>
                    </c:numCache>
                  </c:numRef>
                </c:yVal>
                <c:smooth val="1"/>
              </c15:ser>
            </c15:filteredScatterSeries>
          </c:ext>
        </c:extLst>
      </c:scatterChart>
      <c:valAx>
        <c:axId val="333188400"/>
        <c:scaling>
          <c:orientation val="minMax"/>
          <c:max val="12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8792"/>
        <c:crosses val="autoZero"/>
        <c:crossBetween val="midCat"/>
        <c:majorUnit val="1"/>
      </c:valAx>
      <c:valAx>
        <c:axId val="3331887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840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sng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sz="1800" b="1" u="sng" dirty="0" smtClean="0"/>
              <a:t>Strain Rate Variation, T = 160</a:t>
            </a:r>
            <a:r>
              <a:rPr lang="en-US" sz="1800" b="1" u="sng" dirty="0" smtClean="0">
                <a:latin typeface="Arial" panose="020B0604020202020204" pitchFamily="34" charset="0"/>
                <a:cs typeface="Arial" panose="020B0604020202020204" pitchFamily="34" charset="0"/>
              </a:rPr>
              <a:t>°</a:t>
            </a:r>
            <a:r>
              <a:rPr lang="en-US" sz="1800" b="1" u="sng" dirty="0" smtClean="0"/>
              <a:t>C</a:t>
            </a:r>
            <a:endParaRPr lang="en-US" sz="1800" b="1" u="sng" dirty="0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sng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10^-2, Test 1</c:v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CHS_10Dec2015!$AH$27:$AH$129</c:f>
              <c:numCache>
                <c:formatCode>General</c:formatCode>
                <c:ptCount val="103"/>
                <c:pt idx="0">
                  <c:v>0</c:v>
                </c:pt>
                <c:pt idx="1">
                  <c:v>8.0003200170645893E-3</c:v>
                </c:pt>
                <c:pt idx="2">
                  <c:v>0.11006054440330039</c:v>
                </c:pt>
                <c:pt idx="3">
                  <c:v>0.20921870978877671</c:v>
                </c:pt>
                <c:pt idx="4">
                  <c:v>0.30947839073910771</c:v>
                </c:pt>
                <c:pt idx="5">
                  <c:v>0.40983869261633871</c:v>
                </c:pt>
                <c:pt idx="6">
                  <c:v>0.51029981759033394</c:v>
                </c:pt>
                <c:pt idx="7">
                  <c:v>0.61086196844087703</c:v>
                </c:pt>
                <c:pt idx="8">
                  <c:v>0.71152534856012617</c:v>
                </c:pt>
                <c:pt idx="9">
                  <c:v>0.81229016195508363</c:v>
                </c:pt>
                <c:pt idx="10">
                  <c:v>0.91214744495610922</c:v>
                </c:pt>
                <c:pt idx="11">
                  <c:v>1.0131147199458364</c:v>
                </c:pt>
                <c:pt idx="12">
                  <c:v>1.1151952511390557</c:v>
                </c:pt>
                <c:pt idx="13">
                  <c:v>1.2163678500908188</c:v>
                </c:pt>
                <c:pt idx="14">
                  <c:v>1.3166296531758919</c:v>
                </c:pt>
                <c:pt idx="15">
                  <c:v>1.4180063573833934</c:v>
                </c:pt>
                <c:pt idx="16">
                  <c:v>1.5194859382542447</c:v>
                </c:pt>
                <c:pt idx="17">
                  <c:v>1.6210686047981977</c:v>
                </c:pt>
                <c:pt idx="18">
                  <c:v>1.7217371950421827</c:v>
                </c:pt>
                <c:pt idx="19">
                  <c:v>1.8235256264154822</c:v>
                </c:pt>
                <c:pt idx="20">
                  <c:v>1.9254177722146468</c:v>
                </c:pt>
                <c:pt idx="21">
                  <c:v>2.0274138440089944</c:v>
                </c:pt>
                <c:pt idx="22">
                  <c:v>2.1295140540158801</c:v>
                </c:pt>
                <c:pt idx="23">
                  <c:v>2.2317186151033468</c:v>
                </c:pt>
                <c:pt idx="24">
                  <c:v>2.3340277407927887</c:v>
                </c:pt>
                <c:pt idx="25">
                  <c:v>2.4364416452616258</c:v>
                </c:pt>
                <c:pt idx="26">
                  <c:v>2.5389605433459956</c:v>
                </c:pt>
                <c:pt idx="27">
                  <c:v>2.6405578879771512</c:v>
                </c:pt>
                <c:pt idx="28">
                  <c:v>2.743286365124467</c:v>
                </c:pt>
                <c:pt idx="29">
                  <c:v>2.8450916174015211</c:v>
                </c:pt>
                <c:pt idx="30">
                  <c:v>2.9490604567058645</c:v>
                </c:pt>
                <c:pt idx="31">
                  <c:v>3.0521065067952469</c:v>
                </c:pt>
                <c:pt idx="32">
                  <c:v>3.1552588513106423</c:v>
                </c:pt>
                <c:pt idx="33">
                  <c:v>3.257484593217864</c:v>
                </c:pt>
                <c:pt idx="34">
                  <c:v>3.360849117382958</c:v>
                </c:pt>
                <c:pt idx="35">
                  <c:v>3.4653558499879078</c:v>
                </c:pt>
                <c:pt idx="36">
                  <c:v>3.5678992457018026</c:v>
                </c:pt>
                <c:pt idx="37">
                  <c:v>3.6715852936659243</c:v>
                </c:pt>
                <c:pt idx="38">
                  <c:v>3.7753789611915916</c:v>
                </c:pt>
                <c:pt idx="39">
                  <c:v>3.878240922248446</c:v>
                </c:pt>
                <c:pt idx="40">
                  <c:v>3.9822494187171555</c:v>
                </c:pt>
                <c:pt idx="41">
                  <c:v>4.0863662055001431</c:v>
                </c:pt>
                <c:pt idx="42">
                  <c:v>4.1905915083292635</c:v>
                </c:pt>
                <c:pt idx="43">
                  <c:v>4.2949255536429201</c:v>
                </c:pt>
                <c:pt idx="44">
                  <c:v>4.3993685685890132</c:v>
                </c:pt>
                <c:pt idx="45">
                  <c:v>4.5039207810279063</c:v>
                </c:pt>
                <c:pt idx="46">
                  <c:v>4.6085824195354137</c:v>
                </c:pt>
                <c:pt idx="47">
                  <c:v>4.7133537134057901</c:v>
                </c:pt>
                <c:pt idx="48">
                  <c:v>4.8171855361726124</c:v>
                </c:pt>
                <c:pt idx="49">
                  <c:v>4.9232261880225145</c:v>
                </c:pt>
                <c:pt idx="50">
                  <c:v>5.027276267564905</c:v>
                </c:pt>
                <c:pt idx="51">
                  <c:v>5.1324873833544427</c:v>
                </c:pt>
                <c:pt idx="52">
                  <c:v>5.2378093095279121</c:v>
                </c:pt>
                <c:pt idx="53">
                  <c:v>5.3442971710138005</c:v>
                </c:pt>
                <c:pt idx="54">
                  <c:v>5.4498425336498864</c:v>
                </c:pt>
                <c:pt idx="55">
                  <c:v>5.5544422906682858</c:v>
                </c:pt>
                <c:pt idx="56">
                  <c:v>5.6602098024056291</c:v>
                </c:pt>
                <c:pt idx="57">
                  <c:v>5.7671486615748169</c:v>
                </c:pt>
                <c:pt idx="58">
                  <c:v>5.8731415063823009</c:v>
                </c:pt>
                <c:pt idx="59">
                  <c:v>5.9792468152356708</c:v>
                </c:pt>
                <c:pt idx="60">
                  <c:v>6.085464827049119</c:v>
                </c:pt>
                <c:pt idx="61">
                  <c:v>6.1917957814989553</c:v>
                </c:pt>
                <c:pt idx="62">
                  <c:v>6.2982399190268561</c:v>
                </c:pt>
                <c:pt idx="63">
                  <c:v>6.4047974808431247</c:v>
                </c:pt>
                <c:pt idx="64">
                  <c:v>6.5114687089299679</c:v>
                </c:pt>
                <c:pt idx="65">
                  <c:v>6.6182538460447988</c:v>
                </c:pt>
                <c:pt idx="66">
                  <c:v>6.7251531357235468</c:v>
                </c:pt>
                <c:pt idx="67">
                  <c:v>6.8321668222839929</c:v>
                </c:pt>
                <c:pt idx="68">
                  <c:v>6.9392951508291185</c:v>
                </c:pt>
                <c:pt idx="69">
                  <c:v>7.0465383672504727</c:v>
                </c:pt>
                <c:pt idx="70">
                  <c:v>7.1538967182315618</c:v>
                </c:pt>
                <c:pt idx="71">
                  <c:v>7.2613704512512536</c:v>
                </c:pt>
                <c:pt idx="72">
                  <c:v>7.368959814587198</c:v>
                </c:pt>
                <c:pt idx="73">
                  <c:v>7.477742695782343</c:v>
                </c:pt>
                <c:pt idx="74">
                  <c:v>7.5844864293330163</c:v>
                </c:pt>
                <c:pt idx="75">
                  <c:v>7.6935041474122414</c:v>
                </c:pt>
                <c:pt idx="76">
                  <c:v>7.8015596984739002</c:v>
                </c:pt>
                <c:pt idx="77">
                  <c:v>7.9097321358702466</c:v>
                </c:pt>
                <c:pt idx="78">
                  <c:v>8.0180217127528124</c:v>
                </c:pt>
                <c:pt idx="79">
                  <c:v>8.1264286830963339</c:v>
                </c:pt>
                <c:pt idx="80">
                  <c:v>8.2360391428765389</c:v>
                </c:pt>
                <c:pt idx="81">
                  <c:v>8.343595824203458</c:v>
                </c:pt>
                <c:pt idx="82">
                  <c:v>8.4534447114737254</c:v>
                </c:pt>
                <c:pt idx="83">
                  <c:v>8.5623249974794486</c:v>
                </c:pt>
                <c:pt idx="84">
                  <c:v>8.6713239618810949</c:v>
                </c:pt>
                <c:pt idx="85">
                  <c:v>8.7804418636774635</c:v>
                </c:pt>
                <c:pt idx="86">
                  <c:v>8.8896789627161237</c:v>
                </c:pt>
                <c:pt idx="87">
                  <c:v>9.0001296894138036</c:v>
                </c:pt>
                <c:pt idx="88">
                  <c:v>9.1096071644121785</c:v>
                </c:pt>
                <c:pt idx="89">
                  <c:v>9.2192046239539174</c:v>
                </c:pt>
                <c:pt idx="90">
                  <c:v>9.3289223313276555</c:v>
                </c:pt>
                <c:pt idx="91">
                  <c:v>9.4398595423647436</c:v>
                </c:pt>
                <c:pt idx="92">
                  <c:v>9.549819747854011</c:v>
                </c:pt>
                <c:pt idx="93">
                  <c:v>9.6599009989253481</c:v>
                </c:pt>
                <c:pt idx="94">
                  <c:v>9.7701035623695258</c:v>
                </c:pt>
                <c:pt idx="95">
                  <c:v>9.880427705860221</c:v>
                </c:pt>
                <c:pt idx="96">
                  <c:v>9.990873697958115</c:v>
                </c:pt>
                <c:pt idx="97">
                  <c:v>10.101441808114618</c:v>
                </c:pt>
                <c:pt idx="98">
                  <c:v>10.212132306676009</c:v>
                </c:pt>
                <c:pt idx="99">
                  <c:v>10.322945464887212</c:v>
                </c:pt>
                <c:pt idx="100">
                  <c:v>10.433881554895965</c:v>
                </c:pt>
                <c:pt idx="101">
                  <c:v>10.546052065815967</c:v>
                </c:pt>
                <c:pt idx="102">
                  <c:v>10.546052065815967</c:v>
                </c:pt>
              </c:numCache>
            </c:numRef>
          </c:xVal>
          <c:yVal>
            <c:numRef>
              <c:f>CHS_10Dec2015!$AG$27:$AG$129</c:f>
              <c:numCache>
                <c:formatCode>General</c:formatCode>
                <c:ptCount val="103"/>
                <c:pt idx="0">
                  <c:v>0.11799999999999999</c:v>
                </c:pt>
                <c:pt idx="1">
                  <c:v>0.1199904</c:v>
                </c:pt>
                <c:pt idx="2">
                  <c:v>0.50744120000000004</c:v>
                </c:pt>
                <c:pt idx="3">
                  <c:v>1.9479203199999999</c:v>
                </c:pt>
                <c:pt idx="4">
                  <c:v>3.389494</c:v>
                </c:pt>
                <c:pt idx="5">
                  <c:v>4.4437504199999998</c:v>
                </c:pt>
                <c:pt idx="6">
                  <c:v>5.14069997</c:v>
                </c:pt>
                <c:pt idx="7">
                  <c:v>5.6175793199999999</c:v>
                </c:pt>
                <c:pt idx="8">
                  <c:v>5.9723536499999996</c:v>
                </c:pt>
                <c:pt idx="9">
                  <c:v>6.2401058100000002</c:v>
                </c:pt>
                <c:pt idx="10">
                  <c:v>6.4548528800000007</c:v>
                </c:pt>
                <c:pt idx="11">
                  <c:v>6.6265244800000005</c:v>
                </c:pt>
                <c:pt idx="12">
                  <c:v>6.7770002299999996</c:v>
                </c:pt>
                <c:pt idx="13">
                  <c:v>6.8995634399999997</c:v>
                </c:pt>
                <c:pt idx="14">
                  <c:v>7.0012104800000001</c:v>
                </c:pt>
                <c:pt idx="15">
                  <c:v>7.0897507199999996</c:v>
                </c:pt>
                <c:pt idx="16">
                  <c:v>7.1751422000000007</c:v>
                </c:pt>
                <c:pt idx="17">
                  <c:v>7.2455868800000003</c:v>
                </c:pt>
                <c:pt idx="18">
                  <c:v>7.3051357599999998</c:v>
                </c:pt>
                <c:pt idx="19">
                  <c:v>7.3409086800000001</c:v>
                </c:pt>
                <c:pt idx="20">
                  <c:v>7.4079833599999994</c:v>
                </c:pt>
                <c:pt idx="21">
                  <c:v>7.45334758</c:v>
                </c:pt>
                <c:pt idx="22">
                  <c:v>7.4927302199999994</c:v>
                </c:pt>
                <c:pt idx="23">
                  <c:v>7.5349506499999999</c:v>
                </c:pt>
                <c:pt idx="24">
                  <c:v>7.5702305699999997</c:v>
                </c:pt>
                <c:pt idx="25">
                  <c:v>7.6054224899999996</c:v>
                </c:pt>
                <c:pt idx="26">
                  <c:v>7.6317520400000003</c:v>
                </c:pt>
                <c:pt idx="27">
                  <c:v>7.6639338600000002</c:v>
                </c:pt>
                <c:pt idx="28">
                  <c:v>7.6891448200000001</c:v>
                </c:pt>
                <c:pt idx="29">
                  <c:v>7.7143671500000002</c:v>
                </c:pt>
                <c:pt idx="30">
                  <c:v>7.7383917999999996</c:v>
                </c:pt>
                <c:pt idx="31">
                  <c:v>7.7672795199999998</c:v>
                </c:pt>
                <c:pt idx="32">
                  <c:v>7.7902775999999996</c:v>
                </c:pt>
                <c:pt idx="33">
                  <c:v>7.8094205999999993</c:v>
                </c:pt>
                <c:pt idx="34">
                  <c:v>7.8351958499999999</c:v>
                </c:pt>
                <c:pt idx="35">
                  <c:v>7.8588878399999995</c:v>
                </c:pt>
                <c:pt idx="36">
                  <c:v>7.8778517999999993</c:v>
                </c:pt>
                <c:pt idx="37">
                  <c:v>7.8928226000000006</c:v>
                </c:pt>
                <c:pt idx="38">
                  <c:v>7.91256015</c:v>
                </c:pt>
                <c:pt idx="39">
                  <c:v>7.9371319599999994</c:v>
                </c:pt>
                <c:pt idx="40">
                  <c:v>7.9529049599999997</c:v>
                </c:pt>
                <c:pt idx="41">
                  <c:v>7.9734277599999999</c:v>
                </c:pt>
                <c:pt idx="42">
                  <c:v>7.9929316000000012</c:v>
                </c:pt>
                <c:pt idx="43">
                  <c:v>8.0123774400000016</c:v>
                </c:pt>
                <c:pt idx="44">
                  <c:v>8.0308083200000002</c:v>
                </c:pt>
                <c:pt idx="45">
                  <c:v>8.0453593600000008</c:v>
                </c:pt>
                <c:pt idx="46">
                  <c:v>8.0675020800000006</c:v>
                </c:pt>
                <c:pt idx="47">
                  <c:v>8.0800412000000001</c:v>
                </c:pt>
                <c:pt idx="48">
                  <c:v>8.0954801499999984</c:v>
                </c:pt>
                <c:pt idx="49">
                  <c:v>8.1126031200000011</c:v>
                </c:pt>
                <c:pt idx="50">
                  <c:v>8.1279405899999997</c:v>
                </c:pt>
                <c:pt idx="51">
                  <c:v>8.1431428399999994</c:v>
                </c:pt>
                <c:pt idx="52">
                  <c:v>8.1563971500000001</c:v>
                </c:pt>
                <c:pt idx="53">
                  <c:v>8.1780509200000004</c:v>
                </c:pt>
                <c:pt idx="54">
                  <c:v>8.1930979199999996</c:v>
                </c:pt>
                <c:pt idx="55">
                  <c:v>8.2062897499999998</c:v>
                </c:pt>
                <c:pt idx="56">
                  <c:v>8.2184040899999982</c:v>
                </c:pt>
                <c:pt idx="57">
                  <c:v>8.2360509999999998</c:v>
                </c:pt>
                <c:pt idx="58">
                  <c:v>8.2527859200000009</c:v>
                </c:pt>
                <c:pt idx="59">
                  <c:v>8.2647570399999992</c:v>
                </c:pt>
                <c:pt idx="60">
                  <c:v>8.2776251200000015</c:v>
                </c:pt>
                <c:pt idx="61">
                  <c:v>8.2885672800000005</c:v>
                </c:pt>
                <c:pt idx="62">
                  <c:v>8.3041622400000001</c:v>
                </c:pt>
                <c:pt idx="63">
                  <c:v>8.31595336</c:v>
                </c:pt>
                <c:pt idx="64">
                  <c:v>8.3333222400000011</c:v>
                </c:pt>
                <c:pt idx="65">
                  <c:v>8.3459553199999998</c:v>
                </c:pt>
                <c:pt idx="66">
                  <c:v>8.3557375199999999</c:v>
                </c:pt>
                <c:pt idx="67">
                  <c:v>8.3654797200000015</c:v>
                </c:pt>
                <c:pt idx="68">
                  <c:v>8.3835785600000001</c:v>
                </c:pt>
                <c:pt idx="69">
                  <c:v>8.3960276399999998</c:v>
                </c:pt>
                <c:pt idx="70">
                  <c:v>8.4084307200000001</c:v>
                </c:pt>
                <c:pt idx="71">
                  <c:v>8.4170679600000007</c:v>
                </c:pt>
                <c:pt idx="72">
                  <c:v>8.4340278400000006</c:v>
                </c:pt>
                <c:pt idx="73">
                  <c:v>8.4443450000000002</c:v>
                </c:pt>
                <c:pt idx="74">
                  <c:v>8.4538751999999988</c:v>
                </c:pt>
                <c:pt idx="75">
                  <c:v>8.4650348999999991</c:v>
                </c:pt>
                <c:pt idx="76">
                  <c:v>8.4817914999999999</c:v>
                </c:pt>
                <c:pt idx="77">
                  <c:v>8.4920244500000006</c:v>
                </c:pt>
                <c:pt idx="78">
                  <c:v>8.5031383499999986</c:v>
                </c:pt>
                <c:pt idx="79">
                  <c:v>8.5142082499999994</c:v>
                </c:pt>
                <c:pt idx="80">
                  <c:v>8.5269834600000003</c:v>
                </c:pt>
                <c:pt idx="81">
                  <c:v>8.5371360000000003</c:v>
                </c:pt>
                <c:pt idx="82">
                  <c:v>8.5452230599999996</c:v>
                </c:pt>
                <c:pt idx="83">
                  <c:v>8.5579546200000003</c:v>
                </c:pt>
                <c:pt idx="84">
                  <c:v>8.5678873599999985</c:v>
                </c:pt>
                <c:pt idx="85">
                  <c:v>8.576862160000001</c:v>
                </c:pt>
                <c:pt idx="86">
                  <c:v>8.5876268399999987</c:v>
                </c:pt>
                <c:pt idx="87">
                  <c:v>8.6037370200000005</c:v>
                </c:pt>
                <c:pt idx="88">
                  <c:v>8.6116686900000001</c:v>
                </c:pt>
                <c:pt idx="89">
                  <c:v>8.6177384999999997</c:v>
                </c:pt>
                <c:pt idx="90">
                  <c:v>8.6283289599999993</c:v>
                </c:pt>
                <c:pt idx="91">
                  <c:v>8.6451499199999997</c:v>
                </c:pt>
                <c:pt idx="92">
                  <c:v>8.6511005599999997</c:v>
                </c:pt>
                <c:pt idx="93">
                  <c:v>8.6579251199999998</c:v>
                </c:pt>
                <c:pt idx="94">
                  <c:v>8.6674344399999992</c:v>
                </c:pt>
                <c:pt idx="95">
                  <c:v>8.6778076800000008</c:v>
                </c:pt>
                <c:pt idx="96">
                  <c:v>8.6854221599999999</c:v>
                </c:pt>
                <c:pt idx="97">
                  <c:v>8.6939025600000015</c:v>
                </c:pt>
                <c:pt idx="98">
                  <c:v>8.7059546399999999</c:v>
                </c:pt>
                <c:pt idx="99">
                  <c:v>8.7143510400000004</c:v>
                </c:pt>
                <c:pt idx="100">
                  <c:v>8.7227074400000006</c:v>
                </c:pt>
                <c:pt idx="101">
                  <c:v>8.7300269100000012</c:v>
                </c:pt>
                <c:pt idx="102">
                  <c:v>8.7300269100000012</c:v>
                </c:pt>
              </c:numCache>
            </c:numRef>
          </c:yVal>
          <c:smooth val="1"/>
        </c:ser>
        <c:ser>
          <c:idx val="1"/>
          <c:order val="1"/>
          <c:tx>
            <c:v>10^-2, Test 2</c:v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CHS_10Dec2015!$AQ$27:$AQ$128</c:f>
              <c:numCache>
                <c:formatCode>General</c:formatCode>
                <c:ptCount val="102"/>
                <c:pt idx="0">
                  <c:v>0</c:v>
                </c:pt>
                <c:pt idx="1">
                  <c:v>1.4000980091479171E-2</c:v>
                </c:pt>
                <c:pt idx="2">
                  <c:v>0.11606733207517969</c:v>
                </c:pt>
                <c:pt idx="3">
                  <c:v>0.2152314568142733</c:v>
                </c:pt>
                <c:pt idx="4">
                  <c:v>0.31650033431566216</c:v>
                </c:pt>
                <c:pt idx="5">
                  <c:v>0.41686768722197048</c:v>
                </c:pt>
                <c:pt idx="6">
                  <c:v>0.51733587739974651</c:v>
                </c:pt>
                <c:pt idx="7">
                  <c:v>0.61790510767156004</c:v>
                </c:pt>
                <c:pt idx="8">
                  <c:v>0.71958279818024273</c:v>
                </c:pt>
                <c:pt idx="9">
                  <c:v>0.82035573506883208</c:v>
                </c:pt>
                <c:pt idx="10">
                  <c:v>0.92022107647994922</c:v>
                </c:pt>
                <c:pt idx="11">
                  <c:v>1.0211965076416694</c:v>
                </c:pt>
                <c:pt idx="12">
                  <c:v>1.1222740022480566</c:v>
                </c:pt>
                <c:pt idx="13">
                  <c:v>1.2244660816439272</c:v>
                </c:pt>
                <c:pt idx="14">
                  <c:v>1.3247360085629478</c:v>
                </c:pt>
                <c:pt idx="15">
                  <c:v>1.4261209352269306</c:v>
                </c:pt>
                <c:pt idx="16">
                  <c:v>1.5276087552516409</c:v>
                </c:pt>
                <c:pt idx="17">
                  <c:v>1.6291996776977431</c:v>
                </c:pt>
                <c:pt idx="18">
                  <c:v>1.7308939122637097</c:v>
                </c:pt>
                <c:pt idx="19">
                  <c:v>1.8337101703604066</c:v>
                </c:pt>
                <c:pt idx="20">
                  <c:v>1.9345931597537633</c:v>
                </c:pt>
                <c:pt idx="21">
                  <c:v>2.0365985952872765</c:v>
                </c:pt>
                <c:pt idx="22">
                  <c:v>2.1387081881647658</c:v>
                </c:pt>
                <c:pt idx="23">
                  <c:v>2.2419448187364241</c:v>
                </c:pt>
                <c:pt idx="24">
                  <c:v>2.3432406983122083</c:v>
                </c:pt>
                <c:pt idx="25">
                  <c:v>2.4456640433990815</c:v>
                </c:pt>
                <c:pt idx="26">
                  <c:v>2.5481924014691426</c:v>
                </c:pt>
                <c:pt idx="27">
                  <c:v>2.6508259880796117</c:v>
                </c:pt>
                <c:pt idx="28">
                  <c:v>2.754592942995155</c:v>
                </c:pt>
                <c:pt idx="29">
                  <c:v>2.856409712475307</c:v>
                </c:pt>
                <c:pt idx="30">
                  <c:v>2.9593602847078415</c:v>
                </c:pt>
                <c:pt idx="31">
                  <c:v>3.0624169543809088</c:v>
                </c:pt>
                <c:pt idx="32">
                  <c:v>3.1655799404011233</c:v>
                </c:pt>
                <c:pt idx="33">
                  <c:v>3.2688494623532902</c:v>
                </c:pt>
                <c:pt idx="34">
                  <c:v>3.3722257405032123</c:v>
                </c:pt>
                <c:pt idx="35">
                  <c:v>3.4757089958005061</c:v>
                </c:pt>
                <c:pt idx="36">
                  <c:v>3.5782630139772191</c:v>
                </c:pt>
                <c:pt idx="37">
                  <c:v>3.6829973250717645</c:v>
                </c:pt>
                <c:pt idx="38">
                  <c:v>3.7868028443896118</c:v>
                </c:pt>
                <c:pt idx="39">
                  <c:v>3.8907162315483355</c:v>
                </c:pt>
                <c:pt idx="40">
                  <c:v>3.9936969603700954</c:v>
                </c:pt>
                <c:pt idx="41">
                  <c:v>4.0978256728558113</c:v>
                </c:pt>
                <c:pt idx="42">
                  <c:v>4.2031058476927656</c:v>
                </c:pt>
                <c:pt idx="43">
                  <c:v>4.3074529573548883</c:v>
                </c:pt>
                <c:pt idx="44">
                  <c:v>4.4108639626063066</c:v>
                </c:pt>
                <c:pt idx="45">
                  <c:v>4.5154282007109758</c:v>
                </c:pt>
                <c:pt idx="46">
                  <c:v>4.6201018900714024</c:v>
                </c:pt>
                <c:pt idx="47">
                  <c:v>4.7238368826871238</c:v>
                </c:pt>
                <c:pt idx="48">
                  <c:v>4.8297785407752079</c:v>
                </c:pt>
                <c:pt idx="49">
                  <c:v>4.9347819630339353</c:v>
                </c:pt>
                <c:pt idx="50">
                  <c:v>5.0398957583851987</c:v>
                </c:pt>
                <c:pt idx="51">
                  <c:v>5.1440673668395824</c:v>
                </c:pt>
                <c:pt idx="52">
                  <c:v>5.2494014964069393</c:v>
                </c:pt>
                <c:pt idx="53">
                  <c:v>5.3559017094563126</c:v>
                </c:pt>
                <c:pt idx="54">
                  <c:v>5.4614593273222987</c:v>
                </c:pt>
                <c:pt idx="55">
                  <c:v>5.5671284870464772</c:v>
                </c:pt>
                <c:pt idx="56">
                  <c:v>5.672909424608938</c:v>
                </c:pt>
                <c:pt idx="57">
                  <c:v>5.7798618727371895</c:v>
                </c:pt>
                <c:pt idx="58">
                  <c:v>5.8848075809205431</c:v>
                </c:pt>
                <c:pt idx="59">
                  <c:v>5.9909252753908966</c:v>
                </c:pt>
                <c:pt idx="60">
                  <c:v>6.0971556991483578</c:v>
                </c:pt>
                <c:pt idx="61">
                  <c:v>6.203499091953268</c:v>
                </c:pt>
                <c:pt idx="62">
                  <c:v>6.3110208328795947</c:v>
                </c:pt>
                <c:pt idx="63">
                  <c:v>6.4175920218564206</c:v>
                </c:pt>
                <c:pt idx="64">
                  <c:v>6.5242769061937169</c:v>
                </c:pt>
                <c:pt idx="65">
                  <c:v>6.6310757287421387</c:v>
                </c:pt>
                <c:pt idx="66">
                  <c:v>6.7379887331312656</c:v>
                </c:pt>
                <c:pt idx="67">
                  <c:v>6.8450161637729225</c:v>
                </c:pt>
                <c:pt idx="68">
                  <c:v>6.9521582658645418</c:v>
                </c:pt>
                <c:pt idx="69">
                  <c:v>7.0594152853925287</c:v>
                </c:pt>
                <c:pt idx="70">
                  <c:v>7.1667874691356523</c:v>
                </c:pt>
                <c:pt idx="71">
                  <c:v>7.2742750646684531</c:v>
                </c:pt>
                <c:pt idx="72">
                  <c:v>7.381878320364665</c:v>
                </c:pt>
                <c:pt idx="73">
                  <c:v>7.4906752632383196</c:v>
                </c:pt>
                <c:pt idx="74">
                  <c:v>7.5985117504549411</c:v>
                </c:pt>
                <c:pt idx="75">
                  <c:v>7.7064646502978951</c:v>
                </c:pt>
                <c:pt idx="76">
                  <c:v>7.8145342143804672</c:v>
                </c:pt>
                <c:pt idx="77">
                  <c:v>7.9216382507566783</c:v>
                </c:pt>
                <c:pt idx="78">
                  <c:v>8.03102434580431</c:v>
                </c:pt>
                <c:pt idx="79">
                  <c:v>8.1394454204694959</c:v>
                </c:pt>
                <c:pt idx="80">
                  <c:v>8.247984174029261</c:v>
                </c:pt>
                <c:pt idx="81">
                  <c:v>8.356640862215631</c:v>
                </c:pt>
                <c:pt idx="82">
                  <c:v>8.466504088124708</c:v>
                </c:pt>
                <c:pt idx="83">
                  <c:v>8.5753986018908019</c:v>
                </c:pt>
                <c:pt idx="84">
                  <c:v>8.6844118250879809</c:v>
                </c:pt>
                <c:pt idx="85">
                  <c:v>8.7935440168167034</c:v>
                </c:pt>
                <c:pt idx="86">
                  <c:v>8.90279543702664</c:v>
                </c:pt>
                <c:pt idx="87">
                  <c:v>9.0132606599208156</c:v>
                </c:pt>
                <c:pt idx="88">
                  <c:v>9.1227525191913692</c:v>
                </c:pt>
                <c:pt idx="89">
                  <c:v>9.232364394554244</c:v>
                </c:pt>
                <c:pt idx="90">
                  <c:v>9.3420965494019761</c:v>
                </c:pt>
                <c:pt idx="91">
                  <c:v>9.4519492479951435</c:v>
                </c:pt>
                <c:pt idx="92">
                  <c:v>9.561922755466167</c:v>
                </c:pt>
                <c:pt idx="93">
                  <c:v>9.6731188959771881</c:v>
                </c:pt>
                <c:pt idx="94">
                  <c:v>9.7833360348763065</c:v>
                </c:pt>
                <c:pt idx="95">
                  <c:v>9.8936747860023626</c:v>
                </c:pt>
                <c:pt idx="96">
                  <c:v>10.004135418022631</c:v>
                </c:pt>
                <c:pt idx="97">
                  <c:v>10.115824646094623</c:v>
                </c:pt>
                <c:pt idx="98">
                  <c:v>10.226531075052391</c:v>
                </c:pt>
                <c:pt idx="99">
                  <c:v>10.337360198988057</c:v>
                </c:pt>
                <c:pt idx="100">
                  <c:v>10.448312290166966</c:v>
                </c:pt>
                <c:pt idx="101">
                  <c:v>10.537162683066619</c:v>
                </c:pt>
              </c:numCache>
            </c:numRef>
          </c:xVal>
          <c:yVal>
            <c:numRef>
              <c:f>CHS_10Dec2015!$AP$27:$AP$128</c:f>
              <c:numCache>
                <c:formatCode>General</c:formatCode>
                <c:ptCount val="102"/>
                <c:pt idx="0">
                  <c:v>0.14199999999999999</c:v>
                </c:pt>
                <c:pt idx="1">
                  <c:v>0.14297997999999998</c:v>
                </c:pt>
                <c:pt idx="2">
                  <c:v>0.57832835999999999</c:v>
                </c:pt>
                <c:pt idx="3">
                  <c:v>1.9976956999999997</c:v>
                </c:pt>
                <c:pt idx="4">
                  <c:v>3.40321176</c:v>
                </c:pt>
                <c:pt idx="5">
                  <c:v>4.4145587199999996</c:v>
                </c:pt>
                <c:pt idx="6">
                  <c:v>5.0637355999999993</c:v>
                </c:pt>
                <c:pt idx="7">
                  <c:v>5.5009043999999996</c:v>
                </c:pt>
                <c:pt idx="8">
                  <c:v>5.8219551200000002</c:v>
                </c:pt>
                <c:pt idx="9">
                  <c:v>6.0650404500000006</c:v>
                </c:pt>
                <c:pt idx="10">
                  <c:v>6.2522003999999995</c:v>
                </c:pt>
                <c:pt idx="11">
                  <c:v>6.4042648</c:v>
                </c:pt>
                <c:pt idx="12">
                  <c:v>6.5362324000000003</c:v>
                </c:pt>
                <c:pt idx="13">
                  <c:v>6.6500715599999998</c:v>
                </c:pt>
                <c:pt idx="14">
                  <c:v>6.7480119200000006</c:v>
                </c:pt>
                <c:pt idx="15">
                  <c:v>6.8328570400000004</c:v>
                </c:pt>
                <c:pt idx="16">
                  <c:v>6.9116071200000002</c:v>
                </c:pt>
                <c:pt idx="17">
                  <c:v>6.9764094400000003</c:v>
                </c:pt>
                <c:pt idx="18">
                  <c:v>7.0361515600000004</c:v>
                </c:pt>
                <c:pt idx="19">
                  <c:v>7.0927399199999996</c:v>
                </c:pt>
                <c:pt idx="20">
                  <c:v>7.1434577200000007</c:v>
                </c:pt>
                <c:pt idx="21">
                  <c:v>7.1871264000000004</c:v>
                </c:pt>
                <c:pt idx="22">
                  <c:v>7.22677572</c:v>
                </c:pt>
                <c:pt idx="23">
                  <c:v>7.2603877499999996</c:v>
                </c:pt>
                <c:pt idx="24">
                  <c:v>7.2852727200000009</c:v>
                </c:pt>
                <c:pt idx="25">
                  <c:v>7.3324617600000002</c:v>
                </c:pt>
                <c:pt idx="26">
                  <c:v>7.3649161999999997</c:v>
                </c:pt>
                <c:pt idx="27">
                  <c:v>7.39923632</c:v>
                </c:pt>
                <c:pt idx="28">
                  <c:v>7.4295027099999995</c:v>
                </c:pt>
                <c:pt idx="29">
                  <c:v>7.4540128000000001</c:v>
                </c:pt>
                <c:pt idx="30">
                  <c:v>7.4812930400000006</c:v>
                </c:pt>
                <c:pt idx="31">
                  <c:v>7.5094711200000006</c:v>
                </c:pt>
                <c:pt idx="32">
                  <c:v>7.5346686800000002</c:v>
                </c:pt>
                <c:pt idx="33">
                  <c:v>7.5568947199999998</c:v>
                </c:pt>
                <c:pt idx="34">
                  <c:v>7.5790587600000006</c:v>
                </c:pt>
                <c:pt idx="35">
                  <c:v>7.6011608000000006</c:v>
                </c:pt>
                <c:pt idx="36">
                  <c:v>7.6223150000000004</c:v>
                </c:pt>
                <c:pt idx="37">
                  <c:v>7.6413235200000003</c:v>
                </c:pt>
                <c:pt idx="38">
                  <c:v>7.6642064000000003</c:v>
                </c:pt>
                <c:pt idx="39">
                  <c:v>7.6860634399999999</c:v>
                </c:pt>
                <c:pt idx="40">
                  <c:v>7.7040953000000005</c:v>
                </c:pt>
                <c:pt idx="41">
                  <c:v>7.7200735499999995</c:v>
                </c:pt>
                <c:pt idx="42">
                  <c:v>7.7435918400000006</c:v>
                </c:pt>
                <c:pt idx="43">
                  <c:v>7.7594618400000011</c:v>
                </c:pt>
                <c:pt idx="44">
                  <c:v>7.7772768000000001</c:v>
                </c:pt>
                <c:pt idx="45">
                  <c:v>7.79113335</c:v>
                </c:pt>
                <c:pt idx="46">
                  <c:v>7.8125827000000001</c:v>
                </c:pt>
                <c:pt idx="47">
                  <c:v>7.8292828800000009</c:v>
                </c:pt>
                <c:pt idx="48">
                  <c:v>7.8438611999999992</c:v>
                </c:pt>
                <c:pt idx="49">
                  <c:v>7.8641847</c:v>
                </c:pt>
                <c:pt idx="50">
                  <c:v>7.8825464999999992</c:v>
                </c:pt>
                <c:pt idx="51">
                  <c:v>7.8999856200000007</c:v>
                </c:pt>
                <c:pt idx="52">
                  <c:v>7.9115946799999994</c:v>
                </c:pt>
                <c:pt idx="53">
                  <c:v>7.9335044999999988</c:v>
                </c:pt>
                <c:pt idx="54">
                  <c:v>7.9450183499999998</c:v>
                </c:pt>
                <c:pt idx="55">
                  <c:v>7.9612194499999998</c:v>
                </c:pt>
                <c:pt idx="56">
                  <c:v>7.9745339999999993</c:v>
                </c:pt>
                <c:pt idx="57">
                  <c:v>7.9877179199999997</c:v>
                </c:pt>
                <c:pt idx="58">
                  <c:v>8.0029107999999987</c:v>
                </c:pt>
                <c:pt idx="59">
                  <c:v>8.0160853499999991</c:v>
                </c:pt>
                <c:pt idx="60">
                  <c:v>8.0348589999999991</c:v>
                </c:pt>
                <c:pt idx="61">
                  <c:v>8.04981525</c:v>
                </c:pt>
                <c:pt idx="62">
                  <c:v>8.0608802399999995</c:v>
                </c:pt>
                <c:pt idx="63">
                  <c:v>8.0719888799999993</c:v>
                </c:pt>
                <c:pt idx="64">
                  <c:v>8.0914870800000003</c:v>
                </c:pt>
                <c:pt idx="65">
                  <c:v>8.10624608</c:v>
                </c:pt>
                <c:pt idx="66">
                  <c:v>8.117215719999999</c:v>
                </c:pt>
                <c:pt idx="67">
                  <c:v>8.1262756799999991</c:v>
                </c:pt>
                <c:pt idx="68">
                  <c:v>8.1408946800000006</c:v>
                </c:pt>
                <c:pt idx="69">
                  <c:v>8.1536000000000008</c:v>
                </c:pt>
                <c:pt idx="70">
                  <c:v>8.1653284799999994</c:v>
                </c:pt>
                <c:pt idx="71">
                  <c:v>8.1816621600000001</c:v>
                </c:pt>
                <c:pt idx="72">
                  <c:v>8.193297639999999</c:v>
                </c:pt>
                <c:pt idx="73">
                  <c:v>8.2029450300000004</c:v>
                </c:pt>
                <c:pt idx="74">
                  <c:v>8.2107869700000009</c:v>
                </c:pt>
                <c:pt idx="75">
                  <c:v>8.2287770400000007</c:v>
                </c:pt>
                <c:pt idx="76">
                  <c:v>8.2411601300000008</c:v>
                </c:pt>
                <c:pt idx="77">
                  <c:v>8.2517388799999996</c:v>
                </c:pt>
                <c:pt idx="78">
                  <c:v>8.2611741599999995</c:v>
                </c:pt>
                <c:pt idx="79">
                  <c:v>8.2743460800000008</c:v>
                </c:pt>
                <c:pt idx="80">
                  <c:v>8.2856283400000006</c:v>
                </c:pt>
                <c:pt idx="81">
                  <c:v>8.2950269400000014</c:v>
                </c:pt>
                <c:pt idx="82">
                  <c:v>8.3042951600000006</c:v>
                </c:pt>
                <c:pt idx="83">
                  <c:v>8.3218739399999997</c:v>
                </c:pt>
                <c:pt idx="84">
                  <c:v>8.3311433399999988</c:v>
                </c:pt>
                <c:pt idx="85">
                  <c:v>8.3403727399999994</c:v>
                </c:pt>
                <c:pt idx="86">
                  <c:v>8.3532214200000006</c:v>
                </c:pt>
                <c:pt idx="87">
                  <c:v>8.3641029300000014</c:v>
                </c:pt>
                <c:pt idx="88">
                  <c:v>8.3732061299999998</c:v>
                </c:pt>
                <c:pt idx="89">
                  <c:v>8.38044571</c:v>
                </c:pt>
                <c:pt idx="90">
                  <c:v>8.3931141500000006</c:v>
                </c:pt>
                <c:pt idx="91">
                  <c:v>8.3993659199999993</c:v>
                </c:pt>
                <c:pt idx="92">
                  <c:v>8.4119453600000007</c:v>
                </c:pt>
                <c:pt idx="93">
                  <c:v>8.4198450000000005</c:v>
                </c:pt>
                <c:pt idx="94">
                  <c:v>8.4359604000000008</c:v>
                </c:pt>
                <c:pt idx="95">
                  <c:v>8.4402443999999992</c:v>
                </c:pt>
                <c:pt idx="96">
                  <c:v>8.4472128000000009</c:v>
                </c:pt>
                <c:pt idx="97">
                  <c:v>8.4594743999999995</c:v>
                </c:pt>
                <c:pt idx="98">
                  <c:v>8.4726841499999992</c:v>
                </c:pt>
                <c:pt idx="99">
                  <c:v>8.4804331600000005</c:v>
                </c:pt>
                <c:pt idx="100">
                  <c:v>8.4845410100000009</c:v>
                </c:pt>
                <c:pt idx="101">
                  <c:v>8.4914056500000008</c:v>
                </c:pt>
              </c:numCache>
            </c:numRef>
          </c:yVal>
          <c:smooth val="1"/>
        </c:ser>
        <c:ser>
          <c:idx val="2"/>
          <c:order val="2"/>
          <c:tx>
            <c:v>10^-2, Test 3</c:v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xVal>
            <c:numRef>
              <c:f>CHS_10Dec2015!$AZ$27:$AZ$128</c:f>
              <c:numCache>
                <c:formatCode>General</c:formatCode>
                <c:ptCount val="102"/>
                <c:pt idx="0">
                  <c:v>0</c:v>
                </c:pt>
                <c:pt idx="1">
                  <c:v>1.9001805228668268E-2</c:v>
                </c:pt>
                <c:pt idx="2">
                  <c:v>0.12007205765188771</c:v>
                </c:pt>
                <c:pt idx="3">
                  <c:v>0.22124456539278831</c:v>
                </c:pt>
                <c:pt idx="4">
                  <c:v>0.32151631019990123</c:v>
                </c:pt>
                <c:pt idx="5">
                  <c:v>0.42289293300360559</c:v>
                </c:pt>
                <c:pt idx="6">
                  <c:v>0.52336717986133596</c:v>
                </c:pt>
                <c:pt idx="7">
                  <c:v>0.62394247900191235</c:v>
                </c:pt>
                <c:pt idx="8">
                  <c:v>0.72461903389728299</c:v>
                </c:pt>
                <c:pt idx="9">
                  <c:v>0.82539704863456176</c:v>
                </c:pt>
                <c:pt idx="10">
                  <c:v>0.92728603881150085</c:v>
                </c:pt>
                <c:pt idx="11">
                  <c:v>1.0282686077047312</c:v>
                </c:pt>
                <c:pt idx="12">
                  <c:v>1.1293532544797151</c:v>
                </c:pt>
                <c:pt idx="13">
                  <c:v>1.2315525722648868</c:v>
                </c:pt>
                <c:pt idx="14">
                  <c:v>1.3328430211332656</c:v>
                </c:pt>
                <c:pt idx="15">
                  <c:v>1.4342361715876515</c:v>
                </c:pt>
                <c:pt idx="16">
                  <c:v>1.5357322321042073</c:v>
                </c:pt>
                <c:pt idx="17">
                  <c:v>1.6373314117945272</c:v>
                </c:pt>
                <c:pt idx="18">
                  <c:v>1.7400514680167334</c:v>
                </c:pt>
                <c:pt idx="19">
                  <c:v>1.8408399683355101</c:v>
                </c:pt>
                <c:pt idx="20">
                  <c:v>1.9437693892475096</c:v>
                </c:pt>
                <c:pt idx="21">
                  <c:v>2.0457841902396199</c:v>
                </c:pt>
                <c:pt idx="22">
                  <c:v>2.1468814615653193</c:v>
                </c:pt>
                <c:pt idx="23">
                  <c:v>2.2501265346513541</c:v>
                </c:pt>
                <c:pt idx="24">
                  <c:v>2.3514307065068025</c:v>
                </c:pt>
                <c:pt idx="25">
                  <c:v>2.4548872921412701</c:v>
                </c:pt>
                <c:pt idx="26">
                  <c:v>2.5574251119430338</c:v>
                </c:pt>
                <c:pt idx="27">
                  <c:v>2.6610951426291418</c:v>
                </c:pt>
                <c:pt idx="28">
                  <c:v>2.7628167117474094</c:v>
                </c:pt>
                <c:pt idx="29">
                  <c:v>2.8646418590121723</c:v>
                </c:pt>
                <c:pt idx="30">
                  <c:v>2.9676009110001109</c:v>
                </c:pt>
                <c:pt idx="31">
                  <c:v>3.0706660779162198</c:v>
                </c:pt>
                <c:pt idx="32">
                  <c:v>3.1738375787212654</c:v>
                </c:pt>
                <c:pt idx="33">
                  <c:v>3.2771156330544304</c:v>
                </c:pt>
                <c:pt idx="34">
                  <c:v>3.3805004612361182</c:v>
                </c:pt>
                <c:pt idx="35">
                  <c:v>3.483992284270772</c:v>
                </c:pt>
                <c:pt idx="36">
                  <c:v>3.5875913238497112</c:v>
                </c:pt>
                <c:pt idx="37">
                  <c:v>3.691297802353982</c:v>
                </c:pt>
                <c:pt idx="38">
                  <c:v>3.7951119428572175</c:v>
                </c:pt>
                <c:pt idx="39">
                  <c:v>3.8979942140947887</c:v>
                </c:pt>
                <c:pt idx="40">
                  <c:v>4.0030641056353398</c:v>
                </c:pt>
                <c:pt idx="41">
                  <c:v>4.1061606558260122</c:v>
                </c:pt>
                <c:pt idx="42">
                  <c:v>4.2104066022811439</c:v>
                </c:pt>
                <c:pt idx="43">
                  <c:v>4.3147613343242268</c:v>
                </c:pt>
                <c:pt idx="44">
                  <c:v>4.4192250792383003</c:v>
                </c:pt>
                <c:pt idx="45">
                  <c:v>4.5237980650194336</c:v>
                </c:pt>
                <c:pt idx="46">
                  <c:v>4.6274331531989583</c:v>
                </c:pt>
                <c:pt idx="47">
                  <c:v>4.7322242094413305</c:v>
                </c:pt>
                <c:pt idx="48">
                  <c:v>4.8381747582841523</c:v>
                </c:pt>
                <c:pt idx="49">
                  <c:v>4.9421363333718231</c:v>
                </c:pt>
                <c:pt idx="50">
                  <c:v>5.0483096370830634</c:v>
                </c:pt>
                <c:pt idx="51">
                  <c:v>5.1524900153463919</c:v>
                </c:pt>
                <c:pt idx="52">
                  <c:v>5.2578330218856895</c:v>
                </c:pt>
                <c:pt idx="53">
                  <c:v>5.3632871169495289</c:v>
                </c:pt>
                <c:pt idx="54">
                  <c:v>5.4677963290776512</c:v>
                </c:pt>
                <c:pt idx="55">
                  <c:v>5.5745295115631075</c:v>
                </c:pt>
                <c:pt idx="56">
                  <c:v>5.6792598405633115</c:v>
                </c:pt>
                <c:pt idx="57">
                  <c:v>5.7840999689849939</c:v>
                </c:pt>
                <c:pt idx="58">
                  <c:v>5.8911714679849032</c:v>
                </c:pt>
                <c:pt idx="59">
                  <c:v>5.9972959194651612</c:v>
                </c:pt>
                <c:pt idx="60">
                  <c:v>6.1035331145966136</c:v>
                </c:pt>
                <c:pt idx="61">
                  <c:v>6.2088192313421739</c:v>
                </c:pt>
                <c:pt idx="62">
                  <c:v>6.3152815005268632</c:v>
                </c:pt>
                <c:pt idx="63">
                  <c:v>6.4218572326651167</c:v>
                </c:pt>
                <c:pt idx="64">
                  <c:v>6.5274792118540619</c:v>
                </c:pt>
                <c:pt idx="65">
                  <c:v>6.6353500550021174</c:v>
                </c:pt>
                <c:pt idx="66">
                  <c:v>6.7411978899255907</c:v>
                </c:pt>
                <c:pt idx="67">
                  <c:v>6.8482287571391911</c:v>
                </c:pt>
                <c:pt idx="68">
                  <c:v>6.9564463385909159</c:v>
                </c:pt>
                <c:pt idx="69">
                  <c:v>7.0637079599440709</c:v>
                </c:pt>
                <c:pt idx="70">
                  <c:v>7.1710847554000425</c:v>
                </c:pt>
                <c:pt idx="71">
                  <c:v>7.2775014782411773</c:v>
                </c:pt>
                <c:pt idx="72">
                  <c:v>7.385108207588047</c:v>
                </c:pt>
                <c:pt idx="73">
                  <c:v>7.4928308537624293</c:v>
                </c:pt>
                <c:pt idx="74">
                  <c:v>7.600669666771033</c:v>
                </c:pt>
                <c:pt idx="75">
                  <c:v>7.708624897430254</c:v>
                </c:pt>
                <c:pt idx="76">
                  <c:v>7.8166967973696755</c:v>
                </c:pt>
                <c:pt idx="77">
                  <c:v>7.9248856190355852</c:v>
                </c:pt>
                <c:pt idx="78">
                  <c:v>8.0342752682538379</c:v>
                </c:pt>
                <c:pt idx="79">
                  <c:v>8.1416150414368005</c:v>
                </c:pt>
                <c:pt idx="80">
                  <c:v>8.2512421574464092</c:v>
                </c:pt>
                <c:pt idx="81">
                  <c:v>8.3599023876313669</c:v>
                </c:pt>
                <c:pt idx="82">
                  <c:v>8.4675924464993599</c:v>
                </c:pt>
                <c:pt idx="83">
                  <c:v>8.5775777021403972</c:v>
                </c:pt>
                <c:pt idx="84">
                  <c:v>8.6855025576785323</c:v>
                </c:pt>
                <c:pt idx="85">
                  <c:v>8.7957278759142028</c:v>
                </c:pt>
                <c:pt idx="86">
                  <c:v>8.9049816833510924</c:v>
                </c:pt>
                <c:pt idx="87">
                  <c:v>9.0143549852965972</c:v>
                </c:pt>
                <c:pt idx="88">
                  <c:v>9.1238480434271096</c:v>
                </c:pt>
                <c:pt idx="89">
                  <c:v>9.2334611202796086</c:v>
                </c:pt>
                <c:pt idx="90">
                  <c:v>9.3431944792552439</c:v>
                </c:pt>
                <c:pt idx="91">
                  <c:v>9.4530483846233402</c:v>
                </c:pt>
                <c:pt idx="92">
                  <c:v>9.5630231015250082</c:v>
                </c:pt>
                <c:pt idx="93">
                  <c:v>9.6731188959771881</c:v>
                </c:pt>
                <c:pt idx="94">
                  <c:v>9.7833360348763065</c:v>
                </c:pt>
                <c:pt idx="95">
                  <c:v>9.8936747860023626</c:v>
                </c:pt>
                <c:pt idx="96">
                  <c:v>10.004135418022631</c:v>
                </c:pt>
                <c:pt idx="97">
                  <c:v>10.114718200495769</c:v>
                </c:pt>
                <c:pt idx="98">
                  <c:v>10.226531075052391</c:v>
                </c:pt>
                <c:pt idx="99">
                  <c:v>10.336251299515331</c:v>
                </c:pt>
                <c:pt idx="100">
                  <c:v>10.448312290166966</c:v>
                </c:pt>
                <c:pt idx="101">
                  <c:v>10.537162683066619</c:v>
                </c:pt>
              </c:numCache>
            </c:numRef>
          </c:xVal>
          <c:yVal>
            <c:numRef>
              <c:f>CHS_10Dec2015!$AY$27:$AY$128</c:f>
              <c:numCache>
                <c:formatCode>General</c:formatCode>
                <c:ptCount val="102"/>
                <c:pt idx="0">
                  <c:v>9.1999999999999998E-2</c:v>
                </c:pt>
                <c:pt idx="1">
                  <c:v>9.3982139999999992E-2</c:v>
                </c:pt>
                <c:pt idx="2">
                  <c:v>0.43947200000000003</c:v>
                </c:pt>
                <c:pt idx="3">
                  <c:v>1.79402642</c:v>
                </c:pt>
                <c:pt idx="4">
                  <c:v>3.2425578700000002</c:v>
                </c:pt>
                <c:pt idx="5">
                  <c:v>4.2231029799999993</c:v>
                </c:pt>
                <c:pt idx="6">
                  <c:v>4.8067769599999997</c:v>
                </c:pt>
                <c:pt idx="7">
                  <c:v>5.1756062400000005</c:v>
                </c:pt>
                <c:pt idx="8">
                  <c:v>5.4404344</c:v>
                </c:pt>
                <c:pt idx="9">
                  <c:v>5.6372775200000005</c:v>
                </c:pt>
                <c:pt idx="10">
                  <c:v>5.7920414200000003</c:v>
                </c:pt>
                <c:pt idx="11">
                  <c:v>5.9257529900000003</c:v>
                </c:pt>
                <c:pt idx="12">
                  <c:v>6.0354520800000007</c:v>
                </c:pt>
                <c:pt idx="13">
                  <c:v>6.1270752799999997</c:v>
                </c:pt>
                <c:pt idx="14">
                  <c:v>6.210667439999999</c:v>
                </c:pt>
                <c:pt idx="15">
                  <c:v>6.28619152</c:v>
                </c:pt>
                <c:pt idx="16">
                  <c:v>6.3487477199999995</c:v>
                </c:pt>
                <c:pt idx="17">
                  <c:v>6.4091963999999999</c:v>
                </c:pt>
                <c:pt idx="18">
                  <c:v>6.4635467499999999</c:v>
                </c:pt>
                <c:pt idx="19">
                  <c:v>6.5120140800000001</c:v>
                </c:pt>
                <c:pt idx="20">
                  <c:v>6.5553330000000001</c:v>
                </c:pt>
                <c:pt idx="21">
                  <c:v>6.5946972500000003</c:v>
                </c:pt>
                <c:pt idx="22">
                  <c:v>6.6399078399999993</c:v>
                </c:pt>
                <c:pt idx="23">
                  <c:v>6.6750992499999997</c:v>
                </c:pt>
                <c:pt idx="24">
                  <c:v>6.7083876800000004</c:v>
                </c:pt>
                <c:pt idx="25">
                  <c:v>6.7404810000000008</c:v>
                </c:pt>
                <c:pt idx="26">
                  <c:v>6.7745125000000002</c:v>
                </c:pt>
                <c:pt idx="27">
                  <c:v>6.8015739000000011</c:v>
                </c:pt>
                <c:pt idx="28">
                  <c:v>6.8267594999999996</c:v>
                </c:pt>
                <c:pt idx="29">
                  <c:v>6.8538232799999994</c:v>
                </c:pt>
                <c:pt idx="30">
                  <c:v>6.8807468799999993</c:v>
                </c:pt>
                <c:pt idx="31">
                  <c:v>6.9066307199999999</c:v>
                </c:pt>
                <c:pt idx="32">
                  <c:v>6.9305090399999996</c:v>
                </c:pt>
                <c:pt idx="33">
                  <c:v>6.9562588799999991</c:v>
                </c:pt>
                <c:pt idx="34">
                  <c:v>6.9751733999999992</c:v>
                </c:pt>
                <c:pt idx="35">
                  <c:v>6.9998284799999997</c:v>
                </c:pt>
                <c:pt idx="36">
                  <c:v>7.0224880399999998</c:v>
                </c:pt>
                <c:pt idx="37">
                  <c:v>7.0460493599999996</c:v>
                </c:pt>
                <c:pt idx="38">
                  <c:v>7.0628073599999999</c:v>
                </c:pt>
                <c:pt idx="39">
                  <c:v>7.0795889699999996</c:v>
                </c:pt>
                <c:pt idx="40">
                  <c:v>7.101937920000001</c:v>
                </c:pt>
                <c:pt idx="41">
                  <c:v>7.1205336299999997</c:v>
                </c:pt>
                <c:pt idx="42">
                  <c:v>7.1409189600000005</c:v>
                </c:pt>
                <c:pt idx="43">
                  <c:v>7.1612462900000002</c:v>
                </c:pt>
                <c:pt idx="44">
                  <c:v>7.1700343799999997</c:v>
                </c:pt>
                <c:pt idx="45">
                  <c:v>7.18930194</c:v>
                </c:pt>
                <c:pt idx="46">
                  <c:v>7.2057246599999996</c:v>
                </c:pt>
                <c:pt idx="47">
                  <c:v>7.2220221599999999</c:v>
                </c:pt>
                <c:pt idx="48">
                  <c:v>7.2410519999999998</c:v>
                </c:pt>
                <c:pt idx="49">
                  <c:v>7.2582742800000002</c:v>
                </c:pt>
                <c:pt idx="50">
                  <c:v>7.2733905000000005</c:v>
                </c:pt>
                <c:pt idx="51">
                  <c:v>7.2876619399999996</c:v>
                </c:pt>
                <c:pt idx="52">
                  <c:v>7.306554779999999</c:v>
                </c:pt>
                <c:pt idx="53">
                  <c:v>7.3187571599999997</c:v>
                </c:pt>
                <c:pt idx="54">
                  <c:v>7.3319417600000003</c:v>
                </c:pt>
                <c:pt idx="55">
                  <c:v>7.3506021600000002</c:v>
                </c:pt>
                <c:pt idx="56">
                  <c:v>7.3636932599999998</c:v>
                </c:pt>
                <c:pt idx="57">
                  <c:v>7.3748531999999996</c:v>
                </c:pt>
                <c:pt idx="58">
                  <c:v>7.39335918</c:v>
                </c:pt>
                <c:pt idx="59">
                  <c:v>7.4100037200000006</c:v>
                </c:pt>
                <c:pt idx="60">
                  <c:v>7.4247146800000001</c:v>
                </c:pt>
                <c:pt idx="61">
                  <c:v>7.4319383999999999</c:v>
                </c:pt>
                <c:pt idx="62">
                  <c:v>7.4484392000000001</c:v>
                </c:pt>
                <c:pt idx="63">
                  <c:v>7.4648879999999993</c:v>
                </c:pt>
                <c:pt idx="64">
                  <c:v>7.4757438000000009</c:v>
                </c:pt>
                <c:pt idx="65">
                  <c:v>7.4892073999999997</c:v>
                </c:pt>
                <c:pt idx="66">
                  <c:v>7.5065242999999997</c:v>
                </c:pt>
                <c:pt idx="67">
                  <c:v>7.5171705000000006</c:v>
                </c:pt>
                <c:pt idx="68">
                  <c:v>7.5295615999999992</c:v>
                </c:pt>
                <c:pt idx="69">
                  <c:v>7.5466481999999999</c:v>
                </c:pt>
                <c:pt idx="70">
                  <c:v>7.5608883999999987</c:v>
                </c:pt>
                <c:pt idx="71">
                  <c:v>7.5714428300000005</c:v>
                </c:pt>
                <c:pt idx="72">
                  <c:v>7.5800184100000001</c:v>
                </c:pt>
                <c:pt idx="73">
                  <c:v>7.5941248500000009</c:v>
                </c:pt>
                <c:pt idx="74">
                  <c:v>7.6072564800000002</c:v>
                </c:pt>
                <c:pt idx="75">
                  <c:v>7.61478725</c:v>
                </c:pt>
                <c:pt idx="76">
                  <c:v>7.6296825000000004</c:v>
                </c:pt>
                <c:pt idx="77">
                  <c:v>7.6436039399999993</c:v>
                </c:pt>
                <c:pt idx="78">
                  <c:v>7.6546260000000004</c:v>
                </c:pt>
                <c:pt idx="79">
                  <c:v>7.6657719600000007</c:v>
                </c:pt>
                <c:pt idx="80">
                  <c:v>7.6776304</c:v>
                </c:pt>
                <c:pt idx="81">
                  <c:v>7.6913675999999995</c:v>
                </c:pt>
                <c:pt idx="82">
                  <c:v>7.6996278000000009</c:v>
                </c:pt>
                <c:pt idx="83">
                  <c:v>7.7095199999999995</c:v>
                </c:pt>
                <c:pt idx="84">
                  <c:v>7.7204570099999996</c:v>
                </c:pt>
                <c:pt idx="85">
                  <c:v>7.7302678</c:v>
                </c:pt>
                <c:pt idx="86">
                  <c:v>7.7401228000000009</c:v>
                </c:pt>
                <c:pt idx="87">
                  <c:v>7.7545067999999997</c:v>
                </c:pt>
                <c:pt idx="88">
                  <c:v>7.7670152000000012</c:v>
                </c:pt>
                <c:pt idx="89">
                  <c:v>7.7721831999999988</c:v>
                </c:pt>
                <c:pt idx="90">
                  <c:v>7.7800536000000005</c:v>
                </c:pt>
                <c:pt idx="91">
                  <c:v>7.7960761999999999</c:v>
                </c:pt>
                <c:pt idx="92">
                  <c:v>7.8065920000000002</c:v>
                </c:pt>
                <c:pt idx="93">
                  <c:v>7.8152501999999995</c:v>
                </c:pt>
                <c:pt idx="94">
                  <c:v>7.8220568000000004</c:v>
                </c:pt>
                <c:pt idx="95">
                  <c:v>7.8324525999999999</c:v>
                </c:pt>
                <c:pt idx="96">
                  <c:v>7.8428063999999997</c:v>
                </c:pt>
                <c:pt idx="97">
                  <c:v>7.8522144000000011</c:v>
                </c:pt>
                <c:pt idx="98">
                  <c:v>7.8605925300000008</c:v>
                </c:pt>
                <c:pt idx="99">
                  <c:v>7.8754194000000002</c:v>
                </c:pt>
                <c:pt idx="100">
                  <c:v>7.8819124999999994</c:v>
                </c:pt>
                <c:pt idx="101">
                  <c:v>7.8902123299999998</c:v>
                </c:pt>
              </c:numCache>
            </c:numRef>
          </c:yVal>
          <c:smooth val="1"/>
        </c:ser>
        <c:ser>
          <c:idx val="3"/>
          <c:order val="3"/>
          <c:tx>
            <c:v>10^-3, Test 1</c:v>
          </c:tx>
          <c:spPr>
            <a:ln w="19050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xVal>
            <c:numRef>
              <c:f>CHS_10Dec2015!$G$27:$G$528</c:f>
              <c:numCache>
                <c:formatCode>General</c:formatCode>
                <c:ptCount val="502"/>
                <c:pt idx="0">
                  <c:v>0</c:v>
                </c:pt>
                <c:pt idx="1">
                  <c:v>9.0004050243050904E-3</c:v>
                </c:pt>
                <c:pt idx="2">
                  <c:v>2.8003920731881727E-2</c:v>
                </c:pt>
                <c:pt idx="3">
                  <c:v>4.8011523687731213E-2</c:v>
                </c:pt>
                <c:pt idx="4">
                  <c:v>6.702245503046865E-2</c:v>
                </c:pt>
                <c:pt idx="5">
                  <c:v>8.8038742730735475E-2</c:v>
                </c:pt>
                <c:pt idx="6">
                  <c:v>0.10805836202443862</c:v>
                </c:pt>
                <c:pt idx="7">
                  <c:v>0.1280819899722391</c:v>
                </c:pt>
                <c:pt idx="8">
                  <c:v>0.1471081510009718</c:v>
                </c:pt>
                <c:pt idx="9">
                  <c:v>0.16713960044347081</c:v>
                </c:pt>
                <c:pt idx="10">
                  <c:v>0.18817694180183597</c:v>
                </c:pt>
                <c:pt idx="11">
                  <c:v>0.20721454111787227</c:v>
                </c:pt>
                <c:pt idx="12">
                  <c:v>0.22725803556778332</c:v>
                </c:pt>
                <c:pt idx="13">
                  <c:v>0.24730554823979758</c:v>
                </c:pt>
                <c:pt idx="14">
                  <c:v>0.26835976292017788</c:v>
                </c:pt>
                <c:pt idx="15">
                  <c:v>0.28741263469683737</c:v>
                </c:pt>
                <c:pt idx="16">
                  <c:v>0.30747221170762162</c:v>
                </c:pt>
                <c:pt idx="17">
                  <c:v>0.32853909915292112</c:v>
                </c:pt>
                <c:pt idx="18">
                  <c:v>0.3476034413654368</c:v>
                </c:pt>
                <c:pt idx="19">
                  <c:v>0.3676750972440665</c:v>
                </c:pt>
                <c:pt idx="20">
                  <c:v>0.38775078264520996</c:v>
                </c:pt>
                <c:pt idx="21">
                  <c:v>0.40883459086065183</c:v>
                </c:pt>
                <c:pt idx="22">
                  <c:v>0.42791424848889065</c:v>
                </c:pt>
                <c:pt idx="23">
                  <c:v>0.44800203217083168</c:v>
                </c:pt>
                <c:pt idx="24">
                  <c:v>0.4680938518540621</c:v>
                </c:pt>
                <c:pt idx="25">
                  <c:v>0.48818970916073101</c:v>
                </c:pt>
                <c:pt idx="26">
                  <c:v>0.50828960571393256</c:v>
                </c:pt>
                <c:pt idx="27">
                  <c:v>0.52738825027082459</c:v>
                </c:pt>
                <c:pt idx="28">
                  <c:v>0.54749602802698261</c:v>
                </c:pt>
                <c:pt idx="29">
                  <c:v>0.5676078498235837</c:v>
                </c:pt>
                <c:pt idx="30">
                  <c:v>0.58772371728761563</c:v>
                </c:pt>
                <c:pt idx="31">
                  <c:v>0.60884973405574594</c:v>
                </c:pt>
                <c:pt idx="32">
                  <c:v>0.62796759573084493</c:v>
                </c:pt>
                <c:pt idx="33">
                  <c:v>0.64809560996891968</c:v>
                </c:pt>
                <c:pt idx="34">
                  <c:v>0.66923438611249386</c:v>
                </c:pt>
                <c:pt idx="35">
                  <c:v>0.68836379663260427</c:v>
                </c:pt>
                <c:pt idx="36">
                  <c:v>0.70850397232301188</c:v>
                </c:pt>
                <c:pt idx="37">
                  <c:v>0.7296555232637999</c:v>
                </c:pt>
                <c:pt idx="38">
                  <c:v>0.74980401773571592</c:v>
                </c:pt>
                <c:pt idx="39">
                  <c:v>0.76894884843801425</c:v>
                </c:pt>
                <c:pt idx="40">
                  <c:v>0.78910526227711708</c:v>
                </c:pt>
                <c:pt idx="41">
                  <c:v>0.80926573974550386</c:v>
                </c:pt>
                <c:pt idx="42">
                  <c:v>0.82943028248201101</c:v>
                </c:pt>
                <c:pt idx="43">
                  <c:v>0.84959889212643158</c:v>
                </c:pt>
                <c:pt idx="44">
                  <c:v>0.86977157031958552</c:v>
                </c:pt>
                <c:pt idx="45">
                  <c:v>0.88994831870327462</c:v>
                </c:pt>
                <c:pt idx="46">
                  <c:v>0.90912000117803449</c:v>
                </c:pt>
                <c:pt idx="47">
                  <c:v>0.9303140326144469</c:v>
                </c:pt>
                <c:pt idx="48">
                  <c:v>0.95050300143049526</c:v>
                </c:pt>
                <c:pt idx="49">
                  <c:v>0.97069604701423351</c:v>
                </c:pt>
                <c:pt idx="50">
                  <c:v>0.98988321792475797</c:v>
                </c:pt>
                <c:pt idx="51">
                  <c:v>1.0110943750728958</c:v>
                </c:pt>
                <c:pt idx="52">
                  <c:v>1.0312996608443852</c:v>
                </c:pt>
                <c:pt idx="53">
                  <c:v>1.0504984645147437</c:v>
                </c:pt>
                <c:pt idx="54">
                  <c:v>1.0717224841205175</c:v>
                </c:pt>
                <c:pt idx="55">
                  <c:v>1.0919400249277256</c:v>
                </c:pt>
                <c:pt idx="56">
                  <c:v>1.1121616540510675</c:v>
                </c:pt>
                <c:pt idx="57">
                  <c:v>1.1313759900273404</c:v>
                </c:pt>
                <c:pt idx="58">
                  <c:v>1.1526171838622987</c:v>
                </c:pt>
                <c:pt idx="59">
                  <c:v>1.1728510878607539</c:v>
                </c:pt>
                <c:pt idx="60">
                  <c:v>1.1920770895693671</c:v>
                </c:pt>
                <c:pt idx="61">
                  <c:v>1.2123189802310612</c:v>
                </c:pt>
                <c:pt idx="62">
                  <c:v>1.2335773761120854</c:v>
                </c:pt>
                <c:pt idx="63">
                  <c:v>1.2538276698105417</c:v>
                </c:pt>
                <c:pt idx="64">
                  <c:v>1.2730692478818504</c:v>
                </c:pt>
                <c:pt idx="65">
                  <c:v>1.2933275411899259</c:v>
                </c:pt>
                <c:pt idx="66">
                  <c:v>1.3146031670015224</c:v>
                </c:pt>
                <c:pt idx="67">
                  <c:v>1.3338564439180542</c:v>
                </c:pt>
                <c:pt idx="68">
                  <c:v>1.3541270566667298</c:v>
                </c:pt>
                <c:pt idx="69">
                  <c:v>1.375415623266302</c:v>
                </c:pt>
                <c:pt idx="70">
                  <c:v>1.3956946629204812</c:v>
                </c:pt>
                <c:pt idx="71">
                  <c:v>1.4149635604442148</c:v>
                </c:pt>
                <c:pt idx="72">
                  <c:v>1.4352506224400479</c:v>
                </c:pt>
                <c:pt idx="73">
                  <c:v>1.4565564679315215</c:v>
                </c:pt>
                <c:pt idx="74">
                  <c:v>1.4758370975545463</c:v>
                </c:pt>
                <c:pt idx="75">
                  <c:v>1.4961365140160288</c:v>
                </c:pt>
                <c:pt idx="76">
                  <c:v>1.5164400519772523</c:v>
                </c:pt>
                <c:pt idx="77">
                  <c:v>1.5357322321042073</c:v>
                </c:pt>
                <c:pt idx="78">
                  <c:v>1.5570594990957853</c:v>
                </c:pt>
                <c:pt idx="79">
                  <c:v>1.5773754116040879</c:v>
                </c:pt>
                <c:pt idx="80">
                  <c:v>1.5976954523140856</c:v>
                </c:pt>
                <c:pt idx="81">
                  <c:v>1.6180196229038351</c:v>
                </c:pt>
                <c:pt idx="82">
                  <c:v>1.6383479250524056</c:v>
                </c:pt>
                <c:pt idx="83">
                  <c:v>1.6586803604398899</c:v>
                </c:pt>
                <c:pt idx="84">
                  <c:v>1.6780000040017204</c:v>
                </c:pt>
                <c:pt idx="85">
                  <c:v>1.6993576376571105</c:v>
                </c:pt>
                <c:pt idx="86">
                  <c:v>1.7197024828521497</c:v>
                </c:pt>
                <c:pt idx="87">
                  <c:v>1.7400514680167334</c:v>
                </c:pt>
                <c:pt idx="88">
                  <c:v>1.7593868401047974</c:v>
                </c:pt>
                <c:pt idx="89">
                  <c:v>1.7807618649964712</c:v>
                </c:pt>
                <c:pt idx="90">
                  <c:v>1.8011232801851775</c:v>
                </c:pt>
                <c:pt idx="91">
                  <c:v>1.8214888420905018</c:v>
                </c:pt>
                <c:pt idx="92">
                  <c:v>1.8418585524018039</c:v>
                </c:pt>
                <c:pt idx="93">
                  <c:v>1.8622324128094645</c:v>
                </c:pt>
                <c:pt idx="94">
                  <c:v>1.8826104250049096</c:v>
                </c:pt>
                <c:pt idx="95">
                  <c:v>1.9019733837254809</c:v>
                </c:pt>
                <c:pt idx="96">
                  <c:v>1.9223594967759197</c:v>
                </c:pt>
                <c:pt idx="97">
                  <c:v>1.9427497666098434</c:v>
                </c:pt>
                <c:pt idx="98">
                  <c:v>1.9631441949227348</c:v>
                </c:pt>
                <c:pt idx="99">
                  <c:v>1.9835427834111468</c:v>
                </c:pt>
                <c:pt idx="100">
                  <c:v>2.0039455337726593</c:v>
                </c:pt>
                <c:pt idx="101">
                  <c:v>2.0253729027268021</c:v>
                </c:pt>
                <c:pt idx="102">
                  <c:v>2.0447635269105184</c:v>
                </c:pt>
                <c:pt idx="103">
                  <c:v>2.064157911786519</c:v>
                </c:pt>
                <c:pt idx="104">
                  <c:v>2.0855981879377334</c:v>
                </c:pt>
                <c:pt idx="105">
                  <c:v>2.1060217731648621</c:v>
                </c:pt>
                <c:pt idx="106">
                  <c:v>2.1264495304724296</c:v>
                </c:pt>
                <c:pt idx="107">
                  <c:v>2.1468814615653193</c:v>
                </c:pt>
                <c:pt idx="108">
                  <c:v>2.1673175681494277</c:v>
                </c:pt>
                <c:pt idx="109">
                  <c:v>2.1867357385077999</c:v>
                </c:pt>
                <c:pt idx="110">
                  <c:v>2.2082023146202392</c:v>
                </c:pt>
                <c:pt idx="111">
                  <c:v>2.228650957924013</c:v>
                </c:pt>
                <c:pt idx="112">
                  <c:v>2.2491037835531711</c:v>
                </c:pt>
                <c:pt idx="113">
                  <c:v>2.2685378433382621</c:v>
                </c:pt>
                <c:pt idx="114">
                  <c:v>2.290021988633264</c:v>
                </c:pt>
                <c:pt idx="115">
                  <c:v>2.3104873715096765</c:v>
                </c:pt>
                <c:pt idx="116">
                  <c:v>2.3299333654403522</c:v>
                </c:pt>
                <c:pt idx="117">
                  <c:v>2.3504069187994059</c:v>
                </c:pt>
                <c:pt idx="118">
                  <c:v>2.3719086620592864</c:v>
                </c:pt>
                <c:pt idx="119">
                  <c:v>2.3923908119373332</c:v>
                </c:pt>
                <c:pt idx="120">
                  <c:v>2.4118527408807799</c:v>
                </c:pt>
                <c:pt idx="121">
                  <c:v>2.4323430746375529</c:v>
                </c:pt>
                <c:pt idx="122">
                  <c:v>2.4528376077925858</c:v>
                </c:pt>
                <c:pt idx="123">
                  <c:v>2.4723113055505954</c:v>
                </c:pt>
                <c:pt idx="124">
                  <c:v>2.4938392791850905</c:v>
                </c:pt>
                <c:pt idx="125">
                  <c:v>2.514346420869022</c:v>
                </c:pt>
                <c:pt idx="126">
                  <c:v>2.5338321015193519</c:v>
                </c:pt>
                <c:pt idx="127">
                  <c:v>2.5553733248363901</c:v>
                </c:pt>
                <c:pt idx="128">
                  <c:v>2.5758930905726647</c:v>
                </c:pt>
                <c:pt idx="129">
                  <c:v>2.5964170677810081</c:v>
                </c:pt>
                <c:pt idx="130">
                  <c:v>2.6169452581904755</c:v>
                </c:pt>
                <c:pt idx="131">
                  <c:v>2.6374776635312225</c:v>
                </c:pt>
                <c:pt idx="132">
                  <c:v>2.6580142855344566</c:v>
                </c:pt>
                <c:pt idx="133">
                  <c:v>2.6795822787163117</c:v>
                </c:pt>
                <c:pt idx="134">
                  <c:v>2.6991001864585717</c:v>
                </c:pt>
                <c:pt idx="135">
                  <c:v>2.7196494688471962</c:v>
                </c:pt>
                <c:pt idx="136">
                  <c:v>2.7402029748338217</c:v>
                </c:pt>
                <c:pt idx="137">
                  <c:v>2.7617887036672615</c:v>
                </c:pt>
                <c:pt idx="138">
                  <c:v>2.7813226645483535</c:v>
                </c:pt>
                <c:pt idx="139">
                  <c:v>2.8018888517525897</c:v>
                </c:pt>
                <c:pt idx="140">
                  <c:v>2.8224592695074535</c:v>
                </c:pt>
                <c:pt idx="141">
                  <c:v>2.8420050865076765</c:v>
                </c:pt>
                <c:pt idx="142">
                  <c:v>2.8636128036335409</c:v>
                </c:pt>
                <c:pt idx="143">
                  <c:v>2.8841959234896741</c:v>
                </c:pt>
                <c:pt idx="144">
                  <c:v>2.9037538123293936</c:v>
                </c:pt>
                <c:pt idx="145">
                  <c:v>2.9243451969668466</c:v>
                </c:pt>
                <c:pt idx="146">
                  <c:v>2.9449408225288036</c:v>
                </c:pt>
                <c:pt idx="147">
                  <c:v>2.9665707955756617</c:v>
                </c:pt>
                <c:pt idx="148">
                  <c:v>2.9861448034162534</c:v>
                </c:pt>
                <c:pt idx="149">
                  <c:v>3.0067531622394972</c:v>
                </c:pt>
                <c:pt idx="150">
                  <c:v>3.0273657689827171</c:v>
                </c:pt>
                <c:pt idx="151">
                  <c:v>3.0469516816200017</c:v>
                </c:pt>
                <c:pt idx="152">
                  <c:v>3.0686037332364782</c:v>
                </c:pt>
                <c:pt idx="153">
                  <c:v>3.0892290942534104</c:v>
                </c:pt>
                <c:pt idx="154">
                  <c:v>3.1098587102031234</c:v>
                </c:pt>
                <c:pt idx="155">
                  <c:v>3.1294607880861411</c:v>
                </c:pt>
                <c:pt idx="156">
                  <c:v>3.1511307139256512</c:v>
                </c:pt>
                <c:pt idx="157">
                  <c:v>3.1717731052135463</c:v>
                </c:pt>
                <c:pt idx="158">
                  <c:v>3.1913873245530802</c:v>
                </c:pt>
                <c:pt idx="159">
                  <c:v>3.2120380282991934</c:v>
                </c:pt>
                <c:pt idx="160">
                  <c:v>3.2337258578972001</c:v>
                </c:pt>
                <c:pt idx="161">
                  <c:v>3.2543853076029521</c:v>
                </c:pt>
                <c:pt idx="162">
                  <c:v>3.2740157389672215</c:v>
                </c:pt>
                <c:pt idx="163">
                  <c:v>3.2957170158108431</c:v>
                </c:pt>
                <c:pt idx="164">
                  <c:v>3.3163892778433617</c:v>
                </c:pt>
                <c:pt idx="165">
                  <c:v>3.3360318858245592</c:v>
                </c:pt>
                <c:pt idx="166">
                  <c:v>3.3567124843947846</c:v>
                </c:pt>
                <c:pt idx="167">
                  <c:v>3.3773973607212628</c:v>
                </c:pt>
                <c:pt idx="168">
                  <c:v>3.3991210867360353</c:v>
                </c:pt>
                <c:pt idx="169">
                  <c:v>3.4187799537243415</c:v>
                </c:pt>
                <c:pt idx="170">
                  <c:v>3.4394776739443556</c:v>
                </c:pt>
                <c:pt idx="171">
                  <c:v>3.4601796790074726</c:v>
                </c:pt>
                <c:pt idx="172">
                  <c:v>3.4808859706881563</c:v>
                </c:pt>
                <c:pt idx="173">
                  <c:v>3.5015965507619864</c:v>
                </c:pt>
                <c:pt idx="174">
                  <c:v>3.5223114210056097</c:v>
                </c:pt>
                <c:pt idx="175">
                  <c:v>3.5440666540018948</c:v>
                </c:pt>
                <c:pt idx="176">
                  <c:v>3.5637540391144715</c:v>
                </c:pt>
                <c:pt idx="177">
                  <c:v>3.5844817905385762</c:v>
                </c:pt>
                <c:pt idx="178">
                  <c:v>3.6052138392502187</c:v>
                </c:pt>
                <c:pt idx="179">
                  <c:v>3.6249132675121034</c:v>
                </c:pt>
                <c:pt idx="180">
                  <c:v>3.6466908356660395</c:v>
                </c:pt>
                <c:pt idx="181">
                  <c:v>3.6674357869379373</c:v>
                </c:pt>
                <c:pt idx="182">
                  <c:v>3.6881850426328326</c:v>
                </c:pt>
                <c:pt idx="183">
                  <c:v>3.7079008241420741</c:v>
                </c:pt>
                <c:pt idx="184">
                  <c:v>3.7296964744393124</c:v>
                </c:pt>
                <c:pt idx="185">
                  <c:v>3.7504586541275096</c:v>
                </c:pt>
                <c:pt idx="186">
                  <c:v>3.7722635831661808</c:v>
                </c:pt>
                <c:pt idx="187">
                  <c:v>3.7919959500237397</c:v>
                </c:pt>
                <c:pt idx="188">
                  <c:v>3.8127710698150872</c:v>
                </c:pt>
                <c:pt idx="189">
                  <c:v>3.8335505065593369</c:v>
                </c:pt>
                <c:pt idx="190">
                  <c:v>3.8543342620509158</c:v>
                </c:pt>
                <c:pt idx="191">
                  <c:v>3.8751223380854056</c:v>
                </c:pt>
                <c:pt idx="192">
                  <c:v>3.8959147364594937</c:v>
                </c:pt>
                <c:pt idx="193">
                  <c:v>3.9156715201193912</c:v>
                </c:pt>
                <c:pt idx="194">
                  <c:v>3.9375125074188402</c:v>
                </c:pt>
                <c:pt idx="195">
                  <c:v>3.9583178836030743</c:v>
                </c:pt>
                <c:pt idx="196">
                  <c:v>3.979127589324881</c:v>
                </c:pt>
                <c:pt idx="197">
                  <c:v>3.9989008216363282</c:v>
                </c:pt>
                <c:pt idx="198">
                  <c:v>4.020759996591555</c:v>
                </c:pt>
                <c:pt idx="199">
                  <c:v>4.0415827017444181</c:v>
                </c:pt>
                <c:pt idx="200">
                  <c:v>4.0613682885297129</c:v>
                </c:pt>
                <c:pt idx="201">
                  <c:v>4.0832411241175635</c:v>
                </c:pt>
                <c:pt idx="202">
                  <c:v>4.1040768449526093</c:v>
                </c:pt>
                <c:pt idx="203">
                  <c:v>4.1249169079650336</c:v>
                </c:pt>
                <c:pt idx="204">
                  <c:v>4.1447189914173475</c:v>
                </c:pt>
                <c:pt idx="205">
                  <c:v>4.165567526883251</c:v>
                </c:pt>
                <c:pt idx="206">
                  <c:v>4.1874631681741583</c:v>
                </c:pt>
                <c:pt idx="207">
                  <c:v>4.2072776421907774</c:v>
                </c:pt>
                <c:pt idx="208">
                  <c:v>4.2281392256606143</c:v>
                </c:pt>
                <c:pt idx="209">
                  <c:v>4.2500485732148601</c:v>
                </c:pt>
                <c:pt idx="210">
                  <c:v>4.2709190822179739</c:v>
                </c:pt>
                <c:pt idx="211">
                  <c:v>4.2907501011276548</c:v>
                </c:pt>
                <c:pt idx="212">
                  <c:v>4.3116291073628075</c:v>
                </c:pt>
                <c:pt idx="213">
                  <c:v>4.333556756650041</c:v>
                </c:pt>
                <c:pt idx="214">
                  <c:v>4.3534002023728373</c:v>
                </c:pt>
                <c:pt idx="215">
                  <c:v>4.3742922947918741</c:v>
                </c:pt>
                <c:pt idx="216">
                  <c:v>4.3951887529182834</c:v>
                </c:pt>
                <c:pt idx="217">
                  <c:v>4.4160895785769778</c:v>
                </c:pt>
                <c:pt idx="218">
                  <c:v>4.4369947735940531</c:v>
                </c:pt>
                <c:pt idx="219">
                  <c:v>4.4579043397967357</c:v>
                </c:pt>
                <c:pt idx="220">
                  <c:v>4.4788182790134003</c:v>
                </c:pt>
                <c:pt idx="221">
                  <c:v>4.4997365930735809</c:v>
                </c:pt>
                <c:pt idx="222">
                  <c:v>4.5206592838079231</c:v>
                </c:pt>
                <c:pt idx="223">
                  <c:v>4.5415863530482579</c:v>
                </c:pt>
                <c:pt idx="224">
                  <c:v>4.5635644901233192</c:v>
                </c:pt>
                <c:pt idx="225">
                  <c:v>4.5834536343799357</c:v>
                </c:pt>
                <c:pt idx="226">
                  <c:v>4.6043938501406849</c:v>
                </c:pt>
                <c:pt idx="227">
                  <c:v>4.6253384517462042</c:v>
                </c:pt>
                <c:pt idx="228">
                  <c:v>4.6462874410340858</c:v>
                </c:pt>
                <c:pt idx="229">
                  <c:v>4.6672408198430668</c:v>
                </c:pt>
                <c:pt idx="230">
                  <c:v>4.6881985900130365</c:v>
                </c:pt>
                <c:pt idx="231">
                  <c:v>4.7091607533850572</c:v>
                </c:pt>
                <c:pt idx="232">
                  <c:v>4.7301273118013096</c:v>
                </c:pt>
                <c:pt idx="233">
                  <c:v>4.7510982671051734</c:v>
                </c:pt>
                <c:pt idx="234">
                  <c:v>4.7731225043428003</c:v>
                </c:pt>
                <c:pt idx="235">
                  <c:v>4.7930533757549947</c:v>
                </c:pt>
                <c:pt idx="236">
                  <c:v>4.8140375327934981</c:v>
                </c:pt>
                <c:pt idx="237">
                  <c:v>4.8350260941046725</c:v>
                </c:pt>
                <c:pt idx="238">
                  <c:v>4.8560190615377028</c:v>
                </c:pt>
                <c:pt idx="239">
                  <c:v>4.877016436942931</c:v>
                </c:pt>
                <c:pt idx="240">
                  <c:v>4.8980182221718609</c:v>
                </c:pt>
                <c:pt idx="241">
                  <c:v>4.9190244190771786</c:v>
                </c:pt>
                <c:pt idx="242">
                  <c:v>4.9400350295126989</c:v>
                </c:pt>
                <c:pt idx="243">
                  <c:v>4.9610500553334447</c:v>
                </c:pt>
                <c:pt idx="244">
                  <c:v>4.9820694983955924</c:v>
                </c:pt>
                <c:pt idx="245">
                  <c:v>5.0041446696992198</c:v>
                </c:pt>
                <c:pt idx="246">
                  <c:v>5.0241216436746789</c:v>
                </c:pt>
                <c:pt idx="247">
                  <c:v>5.0462061010388934</c:v>
                </c:pt>
                <c:pt idx="248">
                  <c:v>5.0672434529346315</c:v>
                </c:pt>
                <c:pt idx="249">
                  <c:v>5.0872330373756549</c:v>
                </c:pt>
                <c:pt idx="250">
                  <c:v>5.1082790229316055</c:v>
                </c:pt>
                <c:pt idx="251">
                  <c:v>5.1303820758742056</c:v>
                </c:pt>
                <c:pt idx="252">
                  <c:v>5.1514371454863541</c:v>
                </c:pt>
                <c:pt idx="253">
                  <c:v>5.1714435686678772</c:v>
                </c:pt>
                <c:pt idx="254">
                  <c:v>5.1925072864919368</c:v>
                </c:pt>
                <c:pt idx="255">
                  <c:v>5.2146289663550398</c:v>
                </c:pt>
                <c:pt idx="256">
                  <c:v>5.2357017835525737</c:v>
                </c:pt>
                <c:pt idx="257">
                  <c:v>5.2557250738676071</c:v>
                </c:pt>
                <c:pt idx="258">
                  <c:v>5.2778607445370431</c:v>
                </c:pt>
                <c:pt idx="259">
                  <c:v>5.2989468920706102</c:v>
                </c:pt>
                <c:pt idx="260">
                  <c:v>5.3189828514119046</c:v>
                </c:pt>
                <c:pt idx="261">
                  <c:v>5.34007767271153</c:v>
                </c:pt>
                <c:pt idx="262">
                  <c:v>5.362232025341183</c:v>
                </c:pt>
                <c:pt idx="263">
                  <c:v>5.3833359729128869</c:v>
                </c:pt>
                <c:pt idx="264">
                  <c:v>5.4033888492485627</c:v>
                </c:pt>
                <c:pt idx="265">
                  <c:v>5.4255572340558356</c:v>
                </c:pt>
                <c:pt idx="266">
                  <c:v>5.4466745513903252</c:v>
                </c:pt>
                <c:pt idx="267">
                  <c:v>5.4667401342308208</c:v>
                </c:pt>
                <c:pt idx="268">
                  <c:v>5.4878661509989453</c:v>
                </c:pt>
                <c:pt idx="269">
                  <c:v>5.5100532730504623</c:v>
                </c:pt>
                <c:pt idx="270">
                  <c:v>5.5311884431087392</c:v>
                </c:pt>
                <c:pt idx="271">
                  <c:v>5.5512709930258826</c:v>
                </c:pt>
                <c:pt idx="272">
                  <c:v>5.5724148772361675</c:v>
                </c:pt>
                <c:pt idx="273">
                  <c:v>5.5935632330303307</c:v>
                </c:pt>
                <c:pt idx="274">
                  <c:v>5.6147160623001051</c:v>
                </c:pt>
                <c:pt idx="275">
                  <c:v>5.6358733669384238</c:v>
                </c:pt>
                <c:pt idx="276">
                  <c:v>5.658093355496618</c:v>
                </c:pt>
                <c:pt idx="277">
                  <c:v>5.6792598405633115</c:v>
                </c:pt>
                <c:pt idx="278">
                  <c:v>5.6993721520120317</c:v>
                </c:pt>
                <c:pt idx="279">
                  <c:v>5.721606256042775</c:v>
                </c:pt>
                <c:pt idx="280">
                  <c:v>5.7427861902523532</c:v>
                </c:pt>
                <c:pt idx="281">
                  <c:v>5.7629112836636418</c:v>
                </c:pt>
                <c:pt idx="282">
                  <c:v>5.7840999689849939</c:v>
                </c:pt>
                <c:pt idx="283">
                  <c:v>5.8063529215667629</c:v>
                </c:pt>
                <c:pt idx="284">
                  <c:v>5.8275508145755923</c:v>
                </c:pt>
                <c:pt idx="285">
                  <c:v>5.8476929758975835</c:v>
                </c:pt>
                <c:pt idx="286">
                  <c:v>5.8688996348679616</c:v>
                </c:pt>
                <c:pt idx="287">
                  <c:v>5.8911714679849032</c:v>
                </c:pt>
                <c:pt idx="288">
                  <c:v>5.9113264492506579</c:v>
                </c:pt>
                <c:pt idx="289">
                  <c:v>5.9325466084814771</c:v>
                </c:pt>
                <c:pt idx="290">
                  <c:v>5.9537712716196278</c:v>
                </c:pt>
                <c:pt idx="291">
                  <c:v>5.9760620173373722</c:v>
                </c:pt>
                <c:pt idx="292">
                  <c:v>5.9962341172682878</c:v>
                </c:pt>
                <c:pt idx="293">
                  <c:v>6.0174723036070095</c:v>
                </c:pt>
                <c:pt idx="294">
                  <c:v>6.0397772548675777</c:v>
                </c:pt>
                <c:pt idx="295">
                  <c:v>6.0599622128929598</c:v>
                </c:pt>
                <c:pt idx="296">
                  <c:v>6.0812139396757479</c:v>
                </c:pt>
                <c:pt idx="297">
                  <c:v>6.1035331145966136</c:v>
                </c:pt>
                <c:pt idx="298">
                  <c:v>6.1247941039505305</c:v>
                </c:pt>
                <c:pt idx="299">
                  <c:v>6.1449962316222591</c:v>
                </c:pt>
                <c:pt idx="300">
                  <c:v>6.1673296483556159</c:v>
                </c:pt>
                <c:pt idx="301">
                  <c:v>6.1886042072546914</c:v>
                </c:pt>
                <c:pt idx="302">
                  <c:v>6.2109473663511414</c:v>
                </c:pt>
                <c:pt idx="303">
                  <c:v>6.2311669080749352</c:v>
                </c:pt>
                <c:pt idx="304">
                  <c:v>6.252455053851409</c:v>
                </c:pt>
                <c:pt idx="305">
                  <c:v>6.2737477324443471</c:v>
                </c:pt>
                <c:pt idx="306">
                  <c:v>6.2950449457844879</c:v>
                </c:pt>
                <c:pt idx="307">
                  <c:v>6.3163466958037926</c:v>
                </c:pt>
                <c:pt idx="308">
                  <c:v>6.337652984435457</c:v>
                </c:pt>
                <c:pt idx="309">
                  <c:v>6.3600294742969137</c:v>
                </c:pt>
                <c:pt idx="310">
                  <c:v>6.3792133087779366</c:v>
                </c:pt>
                <c:pt idx="311">
                  <c:v>6.4015991013551279</c:v>
                </c:pt>
                <c:pt idx="312">
                  <c:v>6.4229235637929261</c:v>
                </c:pt>
                <c:pt idx="313">
                  <c:v>6.4442525745276242</c:v>
                </c:pt>
                <c:pt idx="314">
                  <c:v>6.4655861354998612</c:v>
                </c:pt>
                <c:pt idx="315">
                  <c:v>6.4869242486514835</c:v>
                </c:pt>
                <c:pt idx="316">
                  <c:v>6.5071996743714804</c:v>
                </c:pt>
                <c:pt idx="317">
                  <c:v>6.5296141392666138</c:v>
                </c:pt>
                <c:pt idx="318">
                  <c:v>6.550965920620083</c:v>
                </c:pt>
                <c:pt idx="319">
                  <c:v>6.5733901987323886</c:v>
                </c:pt>
                <c:pt idx="320">
                  <c:v>6.5936831651530889</c:v>
                </c:pt>
                <c:pt idx="321">
                  <c:v>6.6150486322300557</c:v>
                </c:pt>
                <c:pt idx="322">
                  <c:v>6.6364186651143813</c:v>
                </c:pt>
                <c:pt idx="323">
                  <c:v>6.6588621157287999</c:v>
                </c:pt>
                <c:pt idx="324">
                  <c:v>6.6791724361137517</c:v>
                </c:pt>
                <c:pt idx="325">
                  <c:v>6.7005561781362353</c:v>
                </c:pt>
                <c:pt idx="326">
                  <c:v>6.7230140296558885</c:v>
                </c:pt>
                <c:pt idx="327">
                  <c:v>6.7433373850048355</c:v>
                </c:pt>
                <c:pt idx="328">
                  <c:v>6.7647348537659289</c:v>
                </c:pt>
                <c:pt idx="329">
                  <c:v>6.78613690202363</c:v>
                </c:pt>
                <c:pt idx="330">
                  <c:v>6.8064730914129372</c:v>
                </c:pt>
                <c:pt idx="331">
                  <c:v>6.8289547448726537</c:v>
                </c:pt>
                <c:pt idx="332">
                  <c:v>6.8503705433890074</c:v>
                </c:pt>
                <c:pt idx="333">
                  <c:v>6.8717909292520556</c:v>
                </c:pt>
                <c:pt idx="334">
                  <c:v>6.8921445466421813</c:v>
                </c:pt>
                <c:pt idx="335">
                  <c:v>6.9146454708822178</c:v>
                </c:pt>
                <c:pt idx="336">
                  <c:v>6.9360796305844632</c:v>
                </c:pt>
                <c:pt idx="337">
                  <c:v>6.9585904439094541</c:v>
                </c:pt>
                <c:pt idx="338">
                  <c:v>6.9789617376106481</c:v>
                </c:pt>
                <c:pt idx="339">
                  <c:v>7.000409688877328</c:v>
                </c:pt>
                <c:pt idx="340">
                  <c:v>7.021862241277022</c:v>
                </c:pt>
                <c:pt idx="341">
                  <c:v>7.0433193967842502</c:v>
                </c:pt>
                <c:pt idx="342">
                  <c:v>7.0647811573748411</c:v>
                </c:pt>
                <c:pt idx="343">
                  <c:v>7.0862475250258825</c:v>
                </c:pt>
                <c:pt idx="344">
                  <c:v>7.1087921715730085</c:v>
                </c:pt>
                <c:pt idx="345">
                  <c:v>7.1291940894240495</c:v>
                </c:pt>
                <c:pt idx="346">
                  <c:v>7.1506742901317129</c:v>
                </c:pt>
                <c:pt idx="347">
                  <c:v>7.1732334677842315</c:v>
                </c:pt>
                <c:pt idx="348">
                  <c:v>7.1947231313388</c:v>
                </c:pt>
                <c:pt idx="349">
                  <c:v>7.215142590079143</c:v>
                </c:pt>
                <c:pt idx="350">
                  <c:v>7.2377163175811239</c:v>
                </c:pt>
                <c:pt idx="351">
                  <c:v>7.2592198442423399</c:v>
                </c:pt>
                <c:pt idx="352">
                  <c:v>7.2796524784563621</c:v>
                </c:pt>
                <c:pt idx="353">
                  <c:v>7.3022407745881646</c:v>
                </c:pt>
                <c:pt idx="354">
                  <c:v>7.3237581822539175</c:v>
                </c:pt>
                <c:pt idx="355">
                  <c:v>7.3452802209044838</c:v>
                </c:pt>
                <c:pt idx="356">
                  <c:v>7.3668068925336545</c:v>
                </c:pt>
                <c:pt idx="357">
                  <c:v>7.3883381991365269</c:v>
                </c:pt>
                <c:pt idx="358">
                  <c:v>7.4098741427094437</c:v>
                </c:pt>
                <c:pt idx="359">
                  <c:v>7.4314147252500806</c:v>
                </c:pt>
                <c:pt idx="360">
                  <c:v>7.452959948757389</c:v>
                </c:pt>
                <c:pt idx="361">
                  <c:v>7.4755874304691092</c:v>
                </c:pt>
                <c:pt idx="362">
                  <c:v>7.4960643266742881</c:v>
                </c:pt>
                <c:pt idx="363">
                  <c:v>7.5176234850882624</c:v>
                </c:pt>
                <c:pt idx="364">
                  <c:v>7.5402656049186723</c:v>
                </c:pt>
                <c:pt idx="365">
                  <c:v>7.5618342958905931</c:v>
                </c:pt>
                <c:pt idx="366">
                  <c:v>7.5823288622056229</c:v>
                </c:pt>
                <c:pt idx="367">
                  <c:v>7.60390662855899</c:v>
                </c:pt>
                <c:pt idx="368">
                  <c:v>7.626568295367596</c:v>
                </c:pt>
                <c:pt idx="369">
                  <c:v>7.6470761342910354</c:v>
                </c:pt>
                <c:pt idx="370">
                  <c:v>7.6686678776922728</c:v>
                </c:pt>
                <c:pt idx="371">
                  <c:v>7.6913442268972423</c:v>
                </c:pt>
                <c:pt idx="372">
                  <c:v>7.7129455317000408</c:v>
                </c:pt>
                <c:pt idx="373">
                  <c:v>7.7334710941995235</c:v>
                </c:pt>
                <c:pt idx="374">
                  <c:v>7.7561621448384894</c:v>
                </c:pt>
                <c:pt idx="375">
                  <c:v>7.7777774572098712</c:v>
                </c:pt>
                <c:pt idx="376">
                  <c:v>7.7983163325084082</c:v>
                </c:pt>
                <c:pt idx="377">
                  <c:v>7.8210221036561052</c:v>
                </c:pt>
                <c:pt idx="378">
                  <c:v>7.8426514417745352</c:v>
                </c:pt>
                <c:pt idx="379">
                  <c:v>7.8642854591877587</c:v>
                </c:pt>
                <c:pt idx="380">
                  <c:v>7.8848421117715795</c:v>
                </c:pt>
                <c:pt idx="381">
                  <c:v>7.9064852596354749</c:v>
                </c:pt>
                <c:pt idx="382">
                  <c:v>7.929215607453548</c:v>
                </c:pt>
                <c:pt idx="383">
                  <c:v>7.9508683623098682</c:v>
                </c:pt>
                <c:pt idx="384">
                  <c:v>7.9714428229796495</c:v>
                </c:pt>
                <c:pt idx="385">
                  <c:v>7.9931047241127873</c:v>
                </c:pt>
                <c:pt idx="386">
                  <c:v>8.0158547716068469</c:v>
                </c:pt>
                <c:pt idx="387">
                  <c:v>8.0364426086022291</c:v>
                </c:pt>
                <c:pt idx="388">
                  <c:v>8.0592025187446357</c:v>
                </c:pt>
                <c:pt idx="389">
                  <c:v>8.08088344070236</c:v>
                </c:pt>
                <c:pt idx="390">
                  <c:v>8.1025690643032426</c:v>
                </c:pt>
                <c:pt idx="391">
                  <c:v>8.1242593915868646</c:v>
                </c:pt>
                <c:pt idx="392">
                  <c:v>8.1459544245941693</c:v>
                </c:pt>
                <c:pt idx="393">
                  <c:v>8.1676541653674164</c:v>
                </c:pt>
                <c:pt idx="394">
                  <c:v>8.1904439621485139</c:v>
                </c:pt>
                <c:pt idx="395">
                  <c:v>8.2110677783874202</c:v>
                </c:pt>
                <c:pt idx="396">
                  <c:v>8.2327816547253541</c:v>
                </c:pt>
                <c:pt idx="397">
                  <c:v>8.2555863004562848</c:v>
                </c:pt>
                <c:pt idx="398">
                  <c:v>8.2762235572950225</c:v>
                </c:pt>
                <c:pt idx="399">
                  <c:v>8.2979515876259207</c:v>
                </c:pt>
                <c:pt idx="400">
                  <c:v>8.3207711016693029</c:v>
                </c:pt>
                <c:pt idx="401">
                  <c:v>8.3425088145127599</c:v>
                </c:pt>
                <c:pt idx="402">
                  <c:v>8.3631640194260388</c:v>
                </c:pt>
                <c:pt idx="403">
                  <c:v>8.3859984211823857</c:v>
                </c:pt>
                <c:pt idx="404">
                  <c:v>8.4077503191212362</c:v>
                </c:pt>
                <c:pt idx="405">
                  <c:v>8.4284190055910031</c:v>
                </c:pt>
                <c:pt idx="406">
                  <c:v>8.4501801337737561</c:v>
                </c:pt>
                <c:pt idx="407">
                  <c:v>8.4730344160583257</c:v>
                </c:pt>
                <c:pt idx="408">
                  <c:v>8.4948052562810314</c:v>
                </c:pt>
                <c:pt idx="409">
                  <c:v>8.5165808372306966</c:v>
                </c:pt>
                <c:pt idx="410">
                  <c:v>8.5383611609724159</c:v>
                </c:pt>
                <c:pt idx="411">
                  <c:v>8.5612356075922378</c:v>
                </c:pt>
                <c:pt idx="412">
                  <c:v>8.581936045099086</c:v>
                </c:pt>
                <c:pt idx="413">
                  <c:v>8.6037306096209853</c:v>
                </c:pt>
                <c:pt idx="414">
                  <c:v>8.6266200157408406</c:v>
                </c:pt>
                <c:pt idx="415">
                  <c:v>8.6473339939344047</c:v>
                </c:pt>
                <c:pt idx="416">
                  <c:v>8.6691428178709735</c:v>
                </c:pt>
                <c:pt idx="417">
                  <c:v>8.692047203070171</c:v>
                </c:pt>
                <c:pt idx="418">
                  <c:v>8.7138657816763345</c:v>
                </c:pt>
                <c:pt idx="419">
                  <c:v>8.7345978416989833</c:v>
                </c:pt>
                <c:pt idx="420">
                  <c:v>8.7575172255953007</c:v>
                </c:pt>
                <c:pt idx="421">
                  <c:v>8.7793500950668832</c:v>
                </c:pt>
                <c:pt idx="422">
                  <c:v>8.8011877323213348</c:v>
                </c:pt>
                <c:pt idx="423">
                  <c:v>8.8219379057689515</c:v>
                </c:pt>
                <c:pt idx="424">
                  <c:v>8.8448773185113367</c:v>
                </c:pt>
                <c:pt idx="425">
                  <c:v>8.8667292716165882</c:v>
                </c:pt>
                <c:pt idx="426">
                  <c:v>8.8874930509175769</c:v>
                </c:pt>
                <c:pt idx="427">
                  <c:v>8.9093543193954314</c:v>
                </c:pt>
                <c:pt idx="428">
                  <c:v>8.9323137960202281</c:v>
                </c:pt>
                <c:pt idx="429">
                  <c:v>8.9541848661495109</c:v>
                </c:pt>
                <c:pt idx="430">
                  <c:v>8.9749668143678782</c:v>
                </c:pt>
                <c:pt idx="431">
                  <c:v>8.9979413619523942</c:v>
                </c:pt>
                <c:pt idx="432">
                  <c:v>9.0198267918148716</c:v>
                </c:pt>
                <c:pt idx="433">
                  <c:v>9.0406223876015481</c:v>
                </c:pt>
                <c:pt idx="434">
                  <c:v>9.0625171614065376</c:v>
                </c:pt>
                <c:pt idx="435">
                  <c:v>9.0855118344086279</c:v>
                </c:pt>
                <c:pt idx="436">
                  <c:v>9.1074164399395041</c:v>
                </c:pt>
                <c:pt idx="437">
                  <c:v>9.1282302603913799</c:v>
                </c:pt>
                <c:pt idx="438">
                  <c:v>9.1512400506107472</c:v>
                </c:pt>
                <c:pt idx="439">
                  <c:v>9.1731590599592838</c:v>
                </c:pt>
                <c:pt idx="440">
                  <c:v>9.1939865698865351</c:v>
                </c:pt>
                <c:pt idx="441">
                  <c:v>9.2170114972130328</c:v>
                </c:pt>
                <c:pt idx="442">
                  <c:v>9.238944929334739</c:v>
                </c:pt>
                <c:pt idx="443">
                  <c:v>9.2608831732663166</c:v>
                </c:pt>
                <c:pt idx="444">
                  <c:v>9.2828262311194596</c:v>
                </c:pt>
                <c:pt idx="445">
                  <c:v>9.3047741050072865</c:v>
                </c:pt>
                <c:pt idx="446">
                  <c:v>9.3267267970442962</c:v>
                </c:pt>
                <c:pt idx="447">
                  <c:v>9.3475863192173065</c:v>
                </c:pt>
                <c:pt idx="448">
                  <c:v>9.3706466440308365</c:v>
                </c:pt>
                <c:pt idx="449">
                  <c:v>9.3926138032163209</c:v>
                </c:pt>
                <c:pt idx="450">
                  <c:v>9.4145857890229223</c:v>
                </c:pt>
                <c:pt idx="451">
                  <c:v>9.4354636481292591</c:v>
                </c:pt>
                <c:pt idx="452">
                  <c:v>9.4585442489867795</c:v>
                </c:pt>
                <c:pt idx="453">
                  <c:v>9.4805307273911943</c:v>
                </c:pt>
                <c:pt idx="454">
                  <c:v>9.5036217335469289</c:v>
                </c:pt>
                <c:pt idx="455">
                  <c:v>9.5245181916733319</c:v>
                </c:pt>
                <c:pt idx="456">
                  <c:v>9.5465191818066266</c:v>
                </c:pt>
                <c:pt idx="457">
                  <c:v>9.568525013440798</c:v>
                </c:pt>
                <c:pt idx="458">
                  <c:v>9.5905356887071207</c:v>
                </c:pt>
                <c:pt idx="459">
                  <c:v>9.612551209738303</c:v>
                </c:pt>
                <c:pt idx="460">
                  <c:v>9.6356727244106217</c:v>
                </c:pt>
                <c:pt idx="461">
                  <c:v>9.6576981859330786</c:v>
                </c:pt>
                <c:pt idx="462">
                  <c:v>9.6786268687691823</c:v>
                </c:pt>
                <c:pt idx="463">
                  <c:v>9.7006617942150388</c:v>
                </c:pt>
                <c:pt idx="464">
                  <c:v>9.7238036927253777</c:v>
                </c:pt>
                <c:pt idx="465">
                  <c:v>9.7447462165964875</c:v>
                </c:pt>
                <c:pt idx="466">
                  <c:v>9.7667957178158549</c:v>
                </c:pt>
                <c:pt idx="467">
                  <c:v>9.7899529278063717</c:v>
                </c:pt>
                <c:pt idx="468">
                  <c:v>9.8120124002332449</c:v>
                </c:pt>
                <c:pt idx="469">
                  <c:v>9.834076739937073</c:v>
                </c:pt>
                <c:pt idx="470">
                  <c:v>9.8561459490662049</c:v>
                </c:pt>
                <c:pt idx="471">
                  <c:v>9.8782200297703771</c:v>
                </c:pt>
                <c:pt idx="472">
                  <c:v>9.9002989842007896</c:v>
                </c:pt>
                <c:pt idx="473">
                  <c:v>9.9223828145100512</c:v>
                </c:pt>
                <c:pt idx="474">
                  <c:v>9.9444715228522007</c:v>
                </c:pt>
                <c:pt idx="475">
                  <c:v>9.9665651113827032</c:v>
                </c:pt>
                <c:pt idx="476">
                  <c:v>9.9886635822584662</c:v>
                </c:pt>
                <c:pt idx="477">
                  <c:v>10.010766937637786</c:v>
                </c:pt>
                <c:pt idx="478">
                  <c:v>10.032875179680433</c:v>
                </c:pt>
                <c:pt idx="479">
                  <c:v>10.053882537861281</c:v>
                </c:pt>
                <c:pt idx="480">
                  <c:v>10.076000315114838</c:v>
                </c:pt>
                <c:pt idx="481">
                  <c:v>10.099229247407402</c:v>
                </c:pt>
                <c:pt idx="482">
                  <c:v>10.12135705772959</c:v>
                </c:pt>
                <c:pt idx="483">
                  <c:v>10.143489765535397</c:v>
                </c:pt>
                <c:pt idx="484">
                  <c:v>10.1656273729932</c:v>
                </c:pt>
                <c:pt idx="485">
                  <c:v>10.187769882272807</c:v>
                </c:pt>
                <c:pt idx="486">
                  <c:v>10.209917295545488</c:v>
                </c:pt>
                <c:pt idx="487">
                  <c:v>10.232069614983908</c:v>
                </c:pt>
                <c:pt idx="488">
                  <c:v>10.254226842762227</c:v>
                </c:pt>
                <c:pt idx="489">
                  <c:v>10.277497216910803</c:v>
                </c:pt>
                <c:pt idx="490">
                  <c:v>10.298556032042358</c:v>
                </c:pt>
                <c:pt idx="491">
                  <c:v>10.32072799789967</c:v>
                </c:pt>
                <c:pt idx="492">
                  <c:v>10.342904880807909</c:v>
                </c:pt>
                <c:pt idx="493">
                  <c:v>10.365086682948457</c:v>
                </c:pt>
                <c:pt idx="494">
                  <c:v>10.387273406504145</c:v>
                </c:pt>
                <c:pt idx="495">
                  <c:v>10.409465053659261</c:v>
                </c:pt>
                <c:pt idx="496">
                  <c:v>10.431661626599556</c:v>
                </c:pt>
                <c:pt idx="497">
                  <c:v>10.45275293539345</c:v>
                </c:pt>
                <c:pt idx="498">
                  <c:v>10.476069558585868</c:v>
                </c:pt>
                <c:pt idx="499">
                  <c:v>10.498280922010663</c:v>
                </c:pt>
                <c:pt idx="500">
                  <c:v>10.51938628785055</c:v>
                </c:pt>
                <c:pt idx="501">
                  <c:v>10.536051565782628</c:v>
                </c:pt>
              </c:numCache>
            </c:numRef>
          </c:xVal>
          <c:yVal>
            <c:numRef>
              <c:f>CHS_10Dec2015!$F$27:$F$528</c:f>
              <c:numCache>
                <c:formatCode>General</c:formatCode>
                <c:ptCount val="502"/>
                <c:pt idx="0">
                  <c:v>0.104</c:v>
                </c:pt>
                <c:pt idx="1">
                  <c:v>0.11398974000000001</c:v>
                </c:pt>
                <c:pt idx="2">
                  <c:v>0.24293196</c:v>
                </c:pt>
                <c:pt idx="3">
                  <c:v>0.42579551999999998</c:v>
                </c:pt>
                <c:pt idx="4">
                  <c:v>0.60559397999999998</c:v>
                </c:pt>
                <c:pt idx="5">
                  <c:v>0.78131183999999998</c:v>
                </c:pt>
                <c:pt idx="6">
                  <c:v>0.95496751999999996</c:v>
                </c:pt>
                <c:pt idx="7">
                  <c:v>1.1205638400000002</c:v>
                </c:pt>
                <c:pt idx="8">
                  <c:v>1.28011546</c:v>
                </c:pt>
                <c:pt idx="9">
                  <c:v>1.43160522</c:v>
                </c:pt>
                <c:pt idx="10">
                  <c:v>1.5830183200000001</c:v>
                </c:pt>
                <c:pt idx="11">
                  <c:v>1.7264188999999999</c:v>
                </c:pt>
                <c:pt idx="12">
                  <c:v>1.8637596400000001</c:v>
                </c:pt>
                <c:pt idx="13">
                  <c:v>2.0040377700000001</c:v>
                </c:pt>
                <c:pt idx="14">
                  <c:v>2.1422433600000002</c:v>
                </c:pt>
                <c:pt idx="15">
                  <c:v>2.2814334399999998</c:v>
                </c:pt>
                <c:pt idx="16">
                  <c:v>2.4105767400000002</c:v>
                </c:pt>
                <c:pt idx="17">
                  <c:v>2.5346589600000002</c:v>
                </c:pt>
                <c:pt idx="18">
                  <c:v>2.64279756</c:v>
                </c:pt>
                <c:pt idx="19">
                  <c:v>2.7409038300000002</c:v>
                </c:pt>
                <c:pt idx="20">
                  <c:v>2.8290091999999998</c:v>
                </c:pt>
                <c:pt idx="21">
                  <c:v>2.9080864000000002</c:v>
                </c:pt>
                <c:pt idx="22">
                  <c:v>2.9832070800000001</c:v>
                </c:pt>
                <c:pt idx="23">
                  <c:v>3.05428604</c:v>
                </c:pt>
                <c:pt idx="24">
                  <c:v>3.1263315300000003</c:v>
                </c:pt>
                <c:pt idx="25">
                  <c:v>3.1913819099999996</c:v>
                </c:pt>
                <c:pt idx="26">
                  <c:v>3.2514312399999996</c:v>
                </c:pt>
                <c:pt idx="27">
                  <c:v>3.2985578399999995</c:v>
                </c:pt>
                <c:pt idx="28">
                  <c:v>3.3436434799999999</c:v>
                </c:pt>
                <c:pt idx="29">
                  <c:v>3.38672204</c:v>
                </c:pt>
                <c:pt idx="30">
                  <c:v>3.4238181600000002</c:v>
                </c:pt>
                <c:pt idx="31">
                  <c:v>3.4588763999999999</c:v>
                </c:pt>
                <c:pt idx="32">
                  <c:v>3.4999522799999996</c:v>
                </c:pt>
                <c:pt idx="33">
                  <c:v>3.5379959400000001</c:v>
                </c:pt>
                <c:pt idx="34">
                  <c:v>3.5759880000000002</c:v>
                </c:pt>
                <c:pt idx="35">
                  <c:v>3.6090707599999998</c:v>
                </c:pt>
                <c:pt idx="36">
                  <c:v>3.6361462800000002</c:v>
                </c:pt>
                <c:pt idx="37">
                  <c:v>3.6592027799999998</c:v>
                </c:pt>
                <c:pt idx="38">
                  <c:v>3.6773236499999999</c:v>
                </c:pt>
                <c:pt idx="39">
                  <c:v>3.6974588399999999</c:v>
                </c:pt>
                <c:pt idx="40">
                  <c:v>3.7155643</c:v>
                </c:pt>
                <c:pt idx="41">
                  <c:v>3.7376299199999998</c:v>
                </c:pt>
                <c:pt idx="42">
                  <c:v>3.7606780799999995</c:v>
                </c:pt>
                <c:pt idx="43">
                  <c:v>3.78470818</c:v>
                </c:pt>
                <c:pt idx="44">
                  <c:v>3.8097196200000001</c:v>
                </c:pt>
                <c:pt idx="45">
                  <c:v>3.8258003999999999</c:v>
                </c:pt>
                <c:pt idx="46">
                  <c:v>3.8359674500000001</c:v>
                </c:pt>
                <c:pt idx="47">
                  <c:v>3.8480341599999996</c:v>
                </c:pt>
                <c:pt idx="48">
                  <c:v>3.8601343799999999</c:v>
                </c:pt>
                <c:pt idx="49">
                  <c:v>3.8712390599999997</c:v>
                </c:pt>
                <c:pt idx="50">
                  <c:v>3.8853485999999999</c:v>
                </c:pt>
                <c:pt idx="51">
                  <c:v>3.9033334200000001</c:v>
                </c:pt>
                <c:pt idx="52">
                  <c:v>3.9213498800000002</c:v>
                </c:pt>
                <c:pt idx="53">
                  <c:v>3.938409</c:v>
                </c:pt>
                <c:pt idx="54">
                  <c:v>3.9524132999999999</c:v>
                </c:pt>
                <c:pt idx="55">
                  <c:v>3.9605165599999999</c:v>
                </c:pt>
                <c:pt idx="56">
                  <c:v>3.9646604600000006</c:v>
                </c:pt>
                <c:pt idx="57">
                  <c:v>3.9708200000000002</c:v>
                </c:pt>
                <c:pt idx="58">
                  <c:v>3.9798620399999995</c:v>
                </c:pt>
                <c:pt idx="59">
                  <c:v>3.9899285799999999</c:v>
                </c:pt>
                <c:pt idx="60">
                  <c:v>4.00101935</c:v>
                </c:pt>
                <c:pt idx="61">
                  <c:v>4.0140408499999998</c:v>
                </c:pt>
                <c:pt idx="62">
                  <c:v>4.0280037200000001</c:v>
                </c:pt>
                <c:pt idx="63">
                  <c:v>4.0420012199999995</c:v>
                </c:pt>
                <c:pt idx="64">
                  <c:v>4.0461602999999995</c:v>
                </c:pt>
                <c:pt idx="65">
                  <c:v>4.0453406999999997</c:v>
                </c:pt>
                <c:pt idx="66">
                  <c:v>4.0484278800000002</c:v>
                </c:pt>
                <c:pt idx="67">
                  <c:v>4.0535689999999995</c:v>
                </c:pt>
                <c:pt idx="68">
                  <c:v>4.0586666999999998</c:v>
                </c:pt>
                <c:pt idx="69">
                  <c:v>4.0696388400000005</c:v>
                </c:pt>
                <c:pt idx="70">
                  <c:v>4.0826196000000001</c:v>
                </c:pt>
                <c:pt idx="71">
                  <c:v>4.0946503499999993</c:v>
                </c:pt>
                <c:pt idx="72">
                  <c:v>4.1066345000000002</c:v>
                </c:pt>
                <c:pt idx="73">
                  <c:v>4.1087162599999996</c:v>
                </c:pt>
                <c:pt idx="74">
                  <c:v>4.1089094999999993</c:v>
                </c:pt>
                <c:pt idx="75">
                  <c:v>4.10906065</c:v>
                </c:pt>
                <c:pt idx="76">
                  <c:v>4.1141361499999993</c:v>
                </c:pt>
                <c:pt idx="77">
                  <c:v>4.1172815600000003</c:v>
                </c:pt>
                <c:pt idx="78">
                  <c:v>4.1272336000000003</c:v>
                </c:pt>
                <c:pt idx="79">
                  <c:v>4.1352543499999994</c:v>
                </c:pt>
                <c:pt idx="80">
                  <c:v>4.1472081000000003</c:v>
                </c:pt>
                <c:pt idx="81">
                  <c:v>4.1601406000000001</c:v>
                </c:pt>
                <c:pt idx="82">
                  <c:v>4.1632300000000004</c:v>
                </c:pt>
                <c:pt idx="83">
                  <c:v>4.1614000500000001</c:v>
                </c:pt>
                <c:pt idx="84">
                  <c:v>4.1576460800000001</c:v>
                </c:pt>
                <c:pt idx="85">
                  <c:v>4.1606908000000002</c:v>
                </c:pt>
                <c:pt idx="86">
                  <c:v>4.1647591500000001</c:v>
                </c:pt>
                <c:pt idx="87">
                  <c:v>4.1717737499999998</c:v>
                </c:pt>
                <c:pt idx="88">
                  <c:v>4.1798102399999992</c:v>
                </c:pt>
                <c:pt idx="89">
                  <c:v>4.1907051000000006</c:v>
                </c:pt>
                <c:pt idx="90">
                  <c:v>4.1977091</c:v>
                </c:pt>
                <c:pt idx="91">
                  <c:v>4.2037279499999993</c:v>
                </c:pt>
                <c:pt idx="92">
                  <c:v>4.2028717499999999</c:v>
                </c:pt>
                <c:pt idx="93">
                  <c:v>4.2029971000000002</c:v>
                </c:pt>
                <c:pt idx="94">
                  <c:v>4.2021407000000002</c:v>
                </c:pt>
                <c:pt idx="95">
                  <c:v>4.20721408</c:v>
                </c:pt>
                <c:pt idx="96">
                  <c:v>4.2122422400000001</c:v>
                </c:pt>
                <c:pt idx="97">
                  <c:v>4.2192295199999998</c:v>
                </c:pt>
                <c:pt idx="98">
                  <c:v>4.2291552799999996</c:v>
                </c:pt>
                <c:pt idx="99">
                  <c:v>4.2361355600000001</c:v>
                </c:pt>
                <c:pt idx="100">
                  <c:v>4.2440927999999998</c:v>
                </c:pt>
                <c:pt idx="101">
                  <c:v>4.2412236000000005</c:v>
                </c:pt>
                <c:pt idx="102">
                  <c:v>4.2413810399999994</c:v>
                </c:pt>
                <c:pt idx="103">
                  <c:v>4.2376198199999999</c:v>
                </c:pt>
                <c:pt idx="104">
                  <c:v>4.2406288000000005</c:v>
                </c:pt>
                <c:pt idx="105">
                  <c:v>4.248575240000001</c:v>
                </c:pt>
                <c:pt idx="106">
                  <c:v>4.2555391200000008</c:v>
                </c:pt>
                <c:pt idx="107">
                  <c:v>4.26445732</c:v>
                </c:pt>
                <c:pt idx="108">
                  <c:v>4.2733715199999995</c:v>
                </c:pt>
                <c:pt idx="109">
                  <c:v>4.2774336399999999</c:v>
                </c:pt>
                <c:pt idx="110">
                  <c:v>4.2755373600000004</c:v>
                </c:pt>
                <c:pt idx="111">
                  <c:v>4.2746631600000002</c:v>
                </c:pt>
                <c:pt idx="112">
                  <c:v>4.2728111999999996</c:v>
                </c:pt>
                <c:pt idx="113">
                  <c:v>4.2758911799999995</c:v>
                </c:pt>
                <c:pt idx="114">
                  <c:v>4.2769273600000002</c:v>
                </c:pt>
                <c:pt idx="115">
                  <c:v>4.2858237600000004</c:v>
                </c:pt>
                <c:pt idx="116">
                  <c:v>4.2918292099999995</c:v>
                </c:pt>
                <c:pt idx="117">
                  <c:v>4.29876477</c:v>
                </c:pt>
                <c:pt idx="118">
                  <c:v>4.3046764800000004</c:v>
                </c:pt>
                <c:pt idx="119">
                  <c:v>4.3067239599999994</c:v>
                </c:pt>
                <c:pt idx="120">
                  <c:v>4.3039335300000001</c:v>
                </c:pt>
                <c:pt idx="121">
                  <c:v>4.2981718799999999</c:v>
                </c:pt>
                <c:pt idx="122">
                  <c:v>4.2963153099999998</c:v>
                </c:pt>
                <c:pt idx="123">
                  <c:v>4.3042589600000003</c:v>
                </c:pt>
                <c:pt idx="124">
                  <c:v>4.3111353999999995</c:v>
                </c:pt>
                <c:pt idx="125">
                  <c:v>4.3200030999999992</c:v>
                </c:pt>
                <c:pt idx="126">
                  <c:v>4.3298861799999999</c:v>
                </c:pt>
                <c:pt idx="127">
                  <c:v>4.3318778800000004</c:v>
                </c:pt>
                <c:pt idx="128">
                  <c:v>4.3358619300000001</c:v>
                </c:pt>
                <c:pt idx="129">
                  <c:v>4.3339977599999999</c:v>
                </c:pt>
                <c:pt idx="130">
                  <c:v>4.3331081600000001</c:v>
                </c:pt>
                <c:pt idx="131">
                  <c:v>4.3302706199999994</c:v>
                </c:pt>
                <c:pt idx="132">
                  <c:v>4.3332765000000002</c:v>
                </c:pt>
                <c:pt idx="133">
                  <c:v>4.3430511599999999</c:v>
                </c:pt>
                <c:pt idx="134">
                  <c:v>4.3490171599999998</c:v>
                </c:pt>
                <c:pt idx="135">
                  <c:v>4.3559089200000001</c:v>
                </c:pt>
                <c:pt idx="136">
                  <c:v>4.3589056000000008</c:v>
                </c:pt>
                <c:pt idx="137">
                  <c:v>4.3618558399999996</c:v>
                </c:pt>
                <c:pt idx="138">
                  <c:v>4.3610038800000002</c:v>
                </c:pt>
                <c:pt idx="139">
                  <c:v>4.3591347099999993</c:v>
                </c:pt>
                <c:pt idx="140">
                  <c:v>4.3533772599999994</c:v>
                </c:pt>
                <c:pt idx="141">
                  <c:v>4.3534984200000002</c:v>
                </c:pt>
                <c:pt idx="142">
                  <c:v>4.3613037600000002</c:v>
                </c:pt>
                <c:pt idx="143">
                  <c:v>4.3701218600000002</c:v>
                </c:pt>
                <c:pt idx="144">
                  <c:v>4.3760668999999996</c:v>
                </c:pt>
                <c:pt idx="145">
                  <c:v>4.3829353400000004</c:v>
                </c:pt>
                <c:pt idx="146">
                  <c:v>4.3830037199999996</c:v>
                </c:pt>
                <c:pt idx="147">
                  <c:v>4.3830265499999994</c:v>
                </c:pt>
                <c:pt idx="148">
                  <c:v>4.3811981200000005</c:v>
                </c:pt>
                <c:pt idx="149">
                  <c:v>4.3812657000000002</c:v>
                </c:pt>
                <c:pt idx="150">
                  <c:v>4.3832732400000003</c:v>
                </c:pt>
                <c:pt idx="151">
                  <c:v>4.3872647699999998</c:v>
                </c:pt>
                <c:pt idx="152">
                  <c:v>4.3960127400000006</c:v>
                </c:pt>
                <c:pt idx="153">
                  <c:v>4.4018932</c:v>
                </c:pt>
                <c:pt idx="154">
                  <c:v>4.4068014800000004</c:v>
                </c:pt>
                <c:pt idx="155">
                  <c:v>4.4078761200000001</c:v>
                </c:pt>
                <c:pt idx="156">
                  <c:v>4.4049830800000001</c:v>
                </c:pt>
                <c:pt idx="157">
                  <c:v>4.4069802200000003</c:v>
                </c:pt>
                <c:pt idx="158">
                  <c:v>4.4041787299999999</c:v>
                </c:pt>
                <c:pt idx="159">
                  <c:v>4.4061744999999997</c:v>
                </c:pt>
                <c:pt idx="160">
                  <c:v>4.40715536</c:v>
                </c:pt>
                <c:pt idx="161">
                  <c:v>4.4168927399999998</c:v>
                </c:pt>
                <c:pt idx="162">
                  <c:v>4.4247358800000001</c:v>
                </c:pt>
                <c:pt idx="163">
                  <c:v>4.4305488199999994</c:v>
                </c:pt>
                <c:pt idx="164">
                  <c:v>4.4344699199999997</c:v>
                </c:pt>
                <c:pt idx="165">
                  <c:v>4.4316645799999996</c:v>
                </c:pt>
                <c:pt idx="166">
                  <c:v>4.4297811900000008</c:v>
                </c:pt>
                <c:pt idx="167">
                  <c:v>4.4269314099999999</c:v>
                </c:pt>
                <c:pt idx="168">
                  <c:v>4.4288695599999999</c:v>
                </c:pt>
                <c:pt idx="169">
                  <c:v>4.4328309299999997</c:v>
                </c:pt>
                <c:pt idx="170">
                  <c:v>4.4425416200000001</c:v>
                </c:pt>
                <c:pt idx="171">
                  <c:v>4.4493499400000003</c:v>
                </c:pt>
                <c:pt idx="172">
                  <c:v>4.4551892700000009</c:v>
                </c:pt>
                <c:pt idx="173">
                  <c:v>4.45426667</c:v>
                </c:pt>
                <c:pt idx="174">
                  <c:v>4.4514132899999996</c:v>
                </c:pt>
                <c:pt idx="175">
                  <c:v>4.4523753400000006</c:v>
                </c:pt>
                <c:pt idx="176">
                  <c:v>4.4524638599999999</c:v>
                </c:pt>
                <c:pt idx="177">
                  <c:v>4.4515410600000003</c:v>
                </c:pt>
                <c:pt idx="178">
                  <c:v>4.4496536700000009</c:v>
                </c:pt>
                <c:pt idx="179">
                  <c:v>4.4574568000000001</c:v>
                </c:pt>
                <c:pt idx="180">
                  <c:v>4.4699848400000004</c:v>
                </c:pt>
                <c:pt idx="181">
                  <c:v>4.4738775899999998</c:v>
                </c:pt>
                <c:pt idx="182">
                  <c:v>4.4758407600000005</c:v>
                </c:pt>
                <c:pt idx="183">
                  <c:v>4.4778492000000005</c:v>
                </c:pt>
                <c:pt idx="184">
                  <c:v>4.4749465499999994</c:v>
                </c:pt>
                <c:pt idx="185">
                  <c:v>4.4759439300000006</c:v>
                </c:pt>
                <c:pt idx="186">
                  <c:v>4.4730420999999989</c:v>
                </c:pt>
                <c:pt idx="187">
                  <c:v>4.4788990800000006</c:v>
                </c:pt>
                <c:pt idx="188">
                  <c:v>4.4827816299999999</c:v>
                </c:pt>
                <c:pt idx="189">
                  <c:v>4.4914741299999994</c:v>
                </c:pt>
                <c:pt idx="190">
                  <c:v>4.4972760599999999</c:v>
                </c:pt>
                <c:pt idx="191">
                  <c:v>4.4982652400000003</c:v>
                </c:pt>
                <c:pt idx="192">
                  <c:v>4.4963682499999997</c:v>
                </c:pt>
                <c:pt idx="193">
                  <c:v>4.4945184000000005</c:v>
                </c:pt>
                <c:pt idx="194">
                  <c:v>4.49545964</c:v>
                </c:pt>
                <c:pt idx="195">
                  <c:v>4.4954856299999992</c:v>
                </c:pt>
                <c:pt idx="196">
                  <c:v>4.4974331999999997</c:v>
                </c:pt>
                <c:pt idx="197">
                  <c:v>4.4994263999999999</c:v>
                </c:pt>
                <c:pt idx="198">
                  <c:v>4.5070882800000005</c:v>
                </c:pt>
                <c:pt idx="199">
                  <c:v>4.5157537799999998</c:v>
                </c:pt>
                <c:pt idx="200">
                  <c:v>4.517741</c:v>
                </c:pt>
                <c:pt idx="201">
                  <c:v>4.5186729300000001</c:v>
                </c:pt>
                <c:pt idx="202">
                  <c:v>4.5158119499999998</c:v>
                </c:pt>
                <c:pt idx="203">
                  <c:v>4.51199218</c:v>
                </c:pt>
                <c:pt idx="204">
                  <c:v>4.5139770000000006</c:v>
                </c:pt>
                <c:pt idx="205">
                  <c:v>4.513995200000001</c:v>
                </c:pt>
                <c:pt idx="206">
                  <c:v>4.5235558299999994</c:v>
                </c:pt>
                <c:pt idx="207">
                  <c:v>4.5303299999999993</c:v>
                </c:pt>
                <c:pt idx="208">
                  <c:v>4.5360952000000001</c:v>
                </c:pt>
                <c:pt idx="209">
                  <c:v>4.5427685999999996</c:v>
                </c:pt>
                <c:pt idx="210">
                  <c:v>4.5408624099999999</c:v>
                </c:pt>
                <c:pt idx="211">
                  <c:v>4.5380459999999996</c:v>
                </c:pt>
                <c:pt idx="212">
                  <c:v>4.5332673999999997</c:v>
                </c:pt>
                <c:pt idx="213">
                  <c:v>4.5361038300000001</c:v>
                </c:pt>
                <c:pt idx="214">
                  <c:v>4.5380760000000002</c:v>
                </c:pt>
                <c:pt idx="215">
                  <c:v>4.5409568</c:v>
                </c:pt>
                <c:pt idx="216">
                  <c:v>4.5447929999999994</c:v>
                </c:pt>
                <c:pt idx="217">
                  <c:v>4.5543679999999993</c:v>
                </c:pt>
                <c:pt idx="218">
                  <c:v>4.5610688000000001</c:v>
                </c:pt>
                <c:pt idx="219">
                  <c:v>4.5610716</c:v>
                </c:pt>
                <c:pt idx="220">
                  <c:v>4.5601178000000004</c:v>
                </c:pt>
                <c:pt idx="221">
                  <c:v>4.5553399999999993</c:v>
                </c:pt>
                <c:pt idx="222">
                  <c:v>4.5562985999999999</c:v>
                </c:pt>
                <c:pt idx="223">
                  <c:v>4.5582119999999993</c:v>
                </c:pt>
                <c:pt idx="224">
                  <c:v>4.5629426399999993</c:v>
                </c:pt>
                <c:pt idx="225">
                  <c:v>4.5677664</c:v>
                </c:pt>
                <c:pt idx="226">
                  <c:v>4.5763599999999993</c:v>
                </c:pt>
                <c:pt idx="227">
                  <c:v>4.5801755999999996</c:v>
                </c:pt>
                <c:pt idx="228">
                  <c:v>4.5811254000000003</c:v>
                </c:pt>
                <c:pt idx="229">
                  <c:v>4.5782568000000001</c:v>
                </c:pt>
                <c:pt idx="230">
                  <c:v>4.5734806000000008</c:v>
                </c:pt>
                <c:pt idx="231">
                  <c:v>4.5734759999999994</c:v>
                </c:pt>
                <c:pt idx="232">
                  <c:v>4.5772862000000005</c:v>
                </c:pt>
                <c:pt idx="233">
                  <c:v>4.5830016000000002</c:v>
                </c:pt>
                <c:pt idx="234">
                  <c:v>4.5858058999999995</c:v>
                </c:pt>
                <c:pt idx="235">
                  <c:v>4.5867984000000002</c:v>
                </c:pt>
                <c:pt idx="236">
                  <c:v>4.5925069999999995</c:v>
                </c:pt>
                <c:pt idx="237">
                  <c:v>4.5963072</c:v>
                </c:pt>
                <c:pt idx="238">
                  <c:v>4.5915319999999999</c:v>
                </c:pt>
                <c:pt idx="239">
                  <c:v>4.5905680000000002</c:v>
                </c:pt>
                <c:pt idx="240">
                  <c:v>4.5886518000000001</c:v>
                </c:pt>
                <c:pt idx="241">
                  <c:v>4.5933999999999999</c:v>
                </c:pt>
                <c:pt idx="242">
                  <c:v>4.597194</c:v>
                </c:pt>
                <c:pt idx="243">
                  <c:v>4.6038408000000004</c:v>
                </c:pt>
                <c:pt idx="244">
                  <c:v>4.6104843999999998</c:v>
                </c:pt>
                <c:pt idx="245">
                  <c:v>4.6132714999999997</c:v>
                </c:pt>
                <c:pt idx="246">
                  <c:v>4.6171050000000005</c:v>
                </c:pt>
                <c:pt idx="247">
                  <c:v>4.6122822900000005</c:v>
                </c:pt>
                <c:pt idx="248">
                  <c:v>4.6113120900000002</c:v>
                </c:pt>
                <c:pt idx="249">
                  <c:v>4.6075391999999997</c:v>
                </c:pt>
                <c:pt idx="250">
                  <c:v>4.6094202000000006</c:v>
                </c:pt>
                <c:pt idx="251">
                  <c:v>4.6179013900000001</c:v>
                </c:pt>
                <c:pt idx="252">
                  <c:v>4.6216781400000002</c:v>
                </c:pt>
                <c:pt idx="253">
                  <c:v>4.6264512</c:v>
                </c:pt>
                <c:pt idx="254">
                  <c:v>4.6283250000000002</c:v>
                </c:pt>
                <c:pt idx="255">
                  <c:v>4.6320471999999997</c:v>
                </c:pt>
                <c:pt idx="256">
                  <c:v>4.6320201900000004</c:v>
                </c:pt>
                <c:pt idx="257">
                  <c:v>4.6272975999999995</c:v>
                </c:pt>
                <c:pt idx="258">
                  <c:v>4.6243762500000001</c:v>
                </c:pt>
                <c:pt idx="259">
                  <c:v>4.6262464200000002</c:v>
                </c:pt>
                <c:pt idx="260">
                  <c:v>4.6319569999999999</c:v>
                </c:pt>
                <c:pt idx="261">
                  <c:v>4.6376160000000004</c:v>
                </c:pt>
                <c:pt idx="262">
                  <c:v>4.6413276300000001</c:v>
                </c:pt>
                <c:pt idx="263">
                  <c:v>4.6488765399999998</c:v>
                </c:pt>
                <c:pt idx="264">
                  <c:v>4.6488918000000004</c:v>
                </c:pt>
                <c:pt idx="265">
                  <c:v>4.64975571</c:v>
                </c:pt>
                <c:pt idx="266">
                  <c:v>4.6440389599999996</c:v>
                </c:pt>
                <c:pt idx="267">
                  <c:v>4.6412136000000004</c:v>
                </c:pt>
                <c:pt idx="268">
                  <c:v>4.6421263999999995</c:v>
                </c:pt>
                <c:pt idx="269">
                  <c:v>4.6458285099999994</c:v>
                </c:pt>
                <c:pt idx="270">
                  <c:v>4.6552547999999998</c:v>
                </c:pt>
                <c:pt idx="271">
                  <c:v>4.6581039999999998</c:v>
                </c:pt>
                <c:pt idx="272">
                  <c:v>4.6646856000000003</c:v>
                </c:pt>
                <c:pt idx="273">
                  <c:v>4.6646447999999996</c:v>
                </c:pt>
                <c:pt idx="274">
                  <c:v>4.6655489999999995</c:v>
                </c:pt>
                <c:pt idx="275">
                  <c:v>4.6636168000000007</c:v>
                </c:pt>
                <c:pt idx="276">
                  <c:v>4.6616356699999999</c:v>
                </c:pt>
                <c:pt idx="277">
                  <c:v>4.6606490699999998</c:v>
                </c:pt>
                <c:pt idx="278">
                  <c:v>4.6653794</c:v>
                </c:pt>
                <c:pt idx="279">
                  <c:v>4.6700085500000004</c:v>
                </c:pt>
                <c:pt idx="280">
                  <c:v>4.6784614500000004</c:v>
                </c:pt>
                <c:pt idx="281">
                  <c:v>4.6841279999999994</c:v>
                </c:pt>
                <c:pt idx="282">
                  <c:v>4.6831356</c:v>
                </c:pt>
                <c:pt idx="283">
                  <c:v>4.6830371700000004</c:v>
                </c:pt>
                <c:pt idx="284">
                  <c:v>4.6792143999999993</c:v>
                </c:pt>
                <c:pt idx="285">
                  <c:v>4.6782719999999998</c:v>
                </c:pt>
                <c:pt idx="286">
                  <c:v>4.6744509999999995</c:v>
                </c:pt>
                <c:pt idx="287">
                  <c:v>4.6790667700000004</c:v>
                </c:pt>
                <c:pt idx="288">
                  <c:v>4.6837794000000006</c:v>
                </c:pt>
                <c:pt idx="289">
                  <c:v>4.6931520000000004</c:v>
                </c:pt>
                <c:pt idx="290">
                  <c:v>4.6978092</c:v>
                </c:pt>
                <c:pt idx="291">
                  <c:v>4.6967621399999997</c:v>
                </c:pt>
                <c:pt idx="292">
                  <c:v>4.6911057999999999</c:v>
                </c:pt>
                <c:pt idx="293">
                  <c:v>4.6938760000000004</c:v>
                </c:pt>
                <c:pt idx="294">
                  <c:v>4.6928291499999997</c:v>
                </c:pt>
                <c:pt idx="295">
                  <c:v>4.6918820000000006</c:v>
                </c:pt>
                <c:pt idx="296">
                  <c:v>4.6965309999999993</c:v>
                </c:pt>
                <c:pt idx="297">
                  <c:v>4.7011276300000002</c:v>
                </c:pt>
                <c:pt idx="298">
                  <c:v>4.7104747200000006</c:v>
                </c:pt>
                <c:pt idx="299">
                  <c:v>4.7132847999999994</c:v>
                </c:pt>
                <c:pt idx="300">
                  <c:v>4.7188136099999998</c:v>
                </c:pt>
                <c:pt idx="301">
                  <c:v>4.7149898400000003</c:v>
                </c:pt>
                <c:pt idx="302">
                  <c:v>4.7129966999999997</c:v>
                </c:pt>
                <c:pt idx="303">
                  <c:v>4.7101646700000002</c:v>
                </c:pt>
                <c:pt idx="304">
                  <c:v>4.7101014599999997</c:v>
                </c:pt>
                <c:pt idx="305">
                  <c:v>4.7109770399999995</c:v>
                </c:pt>
                <c:pt idx="306">
                  <c:v>4.7146687900000002</c:v>
                </c:pt>
                <c:pt idx="307">
                  <c:v>4.7239912799999999</c:v>
                </c:pt>
                <c:pt idx="308">
                  <c:v>4.7286164200000007</c:v>
                </c:pt>
                <c:pt idx="309">
                  <c:v>4.7284968199999993</c:v>
                </c:pt>
                <c:pt idx="310">
                  <c:v>4.7228988000000003</c:v>
                </c:pt>
                <c:pt idx="311">
                  <c:v>4.7237176399999994</c:v>
                </c:pt>
                <c:pt idx="312">
                  <c:v>4.7208348600000001</c:v>
                </c:pt>
                <c:pt idx="313">
                  <c:v>4.7198280600000002</c:v>
                </c:pt>
                <c:pt idx="314">
                  <c:v>4.7216334299999998</c:v>
                </c:pt>
                <c:pt idx="315">
                  <c:v>4.7290607400000004</c:v>
                </c:pt>
                <c:pt idx="316">
                  <c:v>4.7337239999999996</c:v>
                </c:pt>
                <c:pt idx="317">
                  <c:v>4.7429677699999999</c:v>
                </c:pt>
                <c:pt idx="318">
                  <c:v>4.7447649399999996</c:v>
                </c:pt>
                <c:pt idx="319">
                  <c:v>4.7465102200000002</c:v>
                </c:pt>
                <c:pt idx="320">
                  <c:v>4.7436747300000004</c:v>
                </c:pt>
                <c:pt idx="321">
                  <c:v>4.7398533599999997</c:v>
                </c:pt>
                <c:pt idx="322">
                  <c:v>4.7388405599999999</c:v>
                </c:pt>
                <c:pt idx="323">
                  <c:v>4.7368415399999995</c:v>
                </c:pt>
                <c:pt idx="324">
                  <c:v>4.7414919099999997</c:v>
                </c:pt>
                <c:pt idx="325">
                  <c:v>4.7460892499999998</c:v>
                </c:pt>
                <c:pt idx="326">
                  <c:v>4.7543733000000001</c:v>
                </c:pt>
                <c:pt idx="327">
                  <c:v>4.7608854699999998</c:v>
                </c:pt>
                <c:pt idx="328">
                  <c:v>4.7579976900000007</c:v>
                </c:pt>
                <c:pt idx="329">
                  <c:v>4.75137315</c:v>
                </c:pt>
                <c:pt idx="330">
                  <c:v>4.7494727999999995</c:v>
                </c:pt>
                <c:pt idx="331">
                  <c:v>4.74933915</c:v>
                </c:pt>
                <c:pt idx="332">
                  <c:v>4.7520573100000005</c:v>
                </c:pt>
                <c:pt idx="333">
                  <c:v>4.7585082300000003</c:v>
                </c:pt>
                <c:pt idx="334">
                  <c:v>4.7650070000000007</c:v>
                </c:pt>
                <c:pt idx="335">
                  <c:v>4.7714004700000006</c:v>
                </c:pt>
                <c:pt idx="336">
                  <c:v>4.7741098299999996</c:v>
                </c:pt>
                <c:pt idx="337">
                  <c:v>4.7767663799999998</c:v>
                </c:pt>
                <c:pt idx="338">
                  <c:v>4.77206303</c:v>
                </c:pt>
                <c:pt idx="339">
                  <c:v>4.7701072399999997</c:v>
                </c:pt>
                <c:pt idx="340">
                  <c:v>4.7681518499999997</c:v>
                </c:pt>
                <c:pt idx="341">
                  <c:v>4.7680608399999995</c:v>
                </c:pt>
                <c:pt idx="342">
                  <c:v>4.7716965900000003</c:v>
                </c:pt>
                <c:pt idx="343">
                  <c:v>4.77719352</c:v>
                </c:pt>
                <c:pt idx="344">
                  <c:v>4.78356768</c:v>
                </c:pt>
                <c:pt idx="345">
                  <c:v>4.7909725499999993</c:v>
                </c:pt>
                <c:pt idx="346">
                  <c:v>4.7927365200000001</c:v>
                </c:pt>
                <c:pt idx="347">
                  <c:v>4.7888630999999995</c:v>
                </c:pt>
                <c:pt idx="348">
                  <c:v>4.7813200399999998</c:v>
                </c:pt>
                <c:pt idx="349">
                  <c:v>4.7812742100000003</c:v>
                </c:pt>
                <c:pt idx="350">
                  <c:v>4.7829855600000002</c:v>
                </c:pt>
                <c:pt idx="351">
                  <c:v>4.7847470999999997</c:v>
                </c:pt>
                <c:pt idx="352">
                  <c:v>4.7930674500000006</c:v>
                </c:pt>
                <c:pt idx="353">
                  <c:v>4.8003511199999993</c:v>
                </c:pt>
                <c:pt idx="354">
                  <c:v>4.8067533600000001</c:v>
                </c:pt>
                <c:pt idx="355">
                  <c:v>4.8066481400000001</c:v>
                </c:pt>
                <c:pt idx="356">
                  <c:v>4.8037555800000007</c:v>
                </c:pt>
                <c:pt idx="357">
                  <c:v>4.8017925999999997</c:v>
                </c:pt>
                <c:pt idx="358">
                  <c:v>4.799830019999999</c:v>
                </c:pt>
                <c:pt idx="359">
                  <c:v>4.7997246000000002</c:v>
                </c:pt>
                <c:pt idx="360">
                  <c:v>4.8005469600000001</c:v>
                </c:pt>
                <c:pt idx="361">
                  <c:v>4.8068845999999992</c:v>
                </c:pt>
                <c:pt idx="362">
                  <c:v>4.8105393000000003</c:v>
                </c:pt>
                <c:pt idx="363">
                  <c:v>4.8169229399999995</c:v>
                </c:pt>
                <c:pt idx="364">
                  <c:v>4.8223240000000001</c:v>
                </c:pt>
                <c:pt idx="365">
                  <c:v>4.8194296600000008</c:v>
                </c:pt>
                <c:pt idx="366">
                  <c:v>4.8128801600000006</c:v>
                </c:pt>
                <c:pt idx="367">
                  <c:v>4.8062810799999998</c:v>
                </c:pt>
                <c:pt idx="368">
                  <c:v>4.8088983000000001</c:v>
                </c:pt>
                <c:pt idx="369">
                  <c:v>4.8134704799999994</c:v>
                </c:pt>
                <c:pt idx="370">
                  <c:v>4.8179883600000002</c:v>
                </c:pt>
                <c:pt idx="371">
                  <c:v>4.8233777299999998</c:v>
                </c:pt>
                <c:pt idx="372">
                  <c:v>4.8306678600000001</c:v>
                </c:pt>
                <c:pt idx="373">
                  <c:v>4.8315275999999994</c:v>
                </c:pt>
                <c:pt idx="374">
                  <c:v>4.8332075100000003</c:v>
                </c:pt>
                <c:pt idx="375">
                  <c:v>4.8312377400000006</c:v>
                </c:pt>
                <c:pt idx="376">
                  <c:v>4.82654564</c:v>
                </c:pt>
                <c:pt idx="377">
                  <c:v>4.8236003199999997</c:v>
                </c:pt>
                <c:pt idx="378">
                  <c:v>4.8244062599999999</c:v>
                </c:pt>
                <c:pt idx="379">
                  <c:v>4.8279845100000003</c:v>
                </c:pt>
                <c:pt idx="380">
                  <c:v>4.8343855800000002</c:v>
                </c:pt>
                <c:pt idx="381">
                  <c:v>4.8407312200000003</c:v>
                </c:pt>
                <c:pt idx="382">
                  <c:v>4.8424023399999996</c:v>
                </c:pt>
                <c:pt idx="383">
                  <c:v>4.8450482200000007</c:v>
                </c:pt>
                <c:pt idx="384">
                  <c:v>4.8412813400000001</c:v>
                </c:pt>
                <c:pt idx="385">
                  <c:v>4.8365400200000002</c:v>
                </c:pt>
                <c:pt idx="386">
                  <c:v>4.8335938899999995</c:v>
                </c:pt>
                <c:pt idx="387">
                  <c:v>4.8372127599999999</c:v>
                </c:pt>
                <c:pt idx="388">
                  <c:v>4.8434925</c:v>
                </c:pt>
                <c:pt idx="389">
                  <c:v>4.8498214600000003</c:v>
                </c:pt>
                <c:pt idx="390">
                  <c:v>4.8543028799999997</c:v>
                </c:pt>
                <c:pt idx="391">
                  <c:v>4.8615478099999994</c:v>
                </c:pt>
                <c:pt idx="392">
                  <c:v>4.8595714399999999</c:v>
                </c:pt>
                <c:pt idx="393">
                  <c:v>4.8566738999999997</c:v>
                </c:pt>
                <c:pt idx="394">
                  <c:v>4.8546458399999999</c:v>
                </c:pt>
                <c:pt idx="395">
                  <c:v>4.8527235600000003</c:v>
                </c:pt>
                <c:pt idx="396">
                  <c:v>4.8535119</c:v>
                </c:pt>
                <c:pt idx="397">
                  <c:v>4.8560882400000001</c:v>
                </c:pt>
                <c:pt idx="398">
                  <c:v>4.8642918799999997</c:v>
                </c:pt>
                <c:pt idx="399">
                  <c:v>4.8678369300000002</c:v>
                </c:pt>
                <c:pt idx="400">
                  <c:v>4.87040688</c:v>
                </c:pt>
                <c:pt idx="401">
                  <c:v>4.8721081599999998</c:v>
                </c:pt>
                <c:pt idx="402">
                  <c:v>4.8711019200000001</c:v>
                </c:pt>
                <c:pt idx="403">
                  <c:v>4.8663115199999991</c:v>
                </c:pt>
                <c:pt idx="404">
                  <c:v>4.8615756799999996</c:v>
                </c:pt>
                <c:pt idx="405">
                  <c:v>4.85965179</c:v>
                </c:pt>
                <c:pt idx="406">
                  <c:v>4.8696220300000004</c:v>
                </c:pt>
                <c:pt idx="407">
                  <c:v>4.8740217999999995</c:v>
                </c:pt>
                <c:pt idx="408">
                  <c:v>4.8793907200000008</c:v>
                </c:pt>
                <c:pt idx="409">
                  <c:v>4.8875119200000006</c:v>
                </c:pt>
                <c:pt idx="410">
                  <c:v>4.8873656800000003</c:v>
                </c:pt>
                <c:pt idx="411">
                  <c:v>4.8871658</c:v>
                </c:pt>
                <c:pt idx="412">
                  <c:v>4.8834009599999995</c:v>
                </c:pt>
                <c:pt idx="413">
                  <c:v>4.8823367600000003</c:v>
                </c:pt>
                <c:pt idx="414">
                  <c:v>4.8812193499999994</c:v>
                </c:pt>
                <c:pt idx="415">
                  <c:v>4.8829598399999998</c:v>
                </c:pt>
                <c:pt idx="416">
                  <c:v>4.8901476800000001</c:v>
                </c:pt>
                <c:pt idx="417">
                  <c:v>4.8954449999999996</c:v>
                </c:pt>
                <c:pt idx="418">
                  <c:v>4.9007928500000002</c:v>
                </c:pt>
                <c:pt idx="419">
                  <c:v>4.8988605600000001</c:v>
                </c:pt>
                <c:pt idx="420">
                  <c:v>4.8977379000000001</c:v>
                </c:pt>
                <c:pt idx="421">
                  <c:v>4.8948368000000002</c:v>
                </c:pt>
                <c:pt idx="422">
                  <c:v>4.89102075</c:v>
                </c:pt>
                <c:pt idx="423">
                  <c:v>4.88542816</c:v>
                </c:pt>
                <c:pt idx="424">
                  <c:v>4.887969</c:v>
                </c:pt>
                <c:pt idx="425">
                  <c:v>4.8969676499999997</c:v>
                </c:pt>
                <c:pt idx="426">
                  <c:v>4.9041855999999999</c:v>
                </c:pt>
                <c:pt idx="427">
                  <c:v>4.9076874000000004</c:v>
                </c:pt>
                <c:pt idx="428">
                  <c:v>4.91021895</c:v>
                </c:pt>
                <c:pt idx="429">
                  <c:v>4.9082308000000001</c:v>
                </c:pt>
                <c:pt idx="430">
                  <c:v>4.9044683999999998</c:v>
                </c:pt>
                <c:pt idx="431">
                  <c:v>4.9024277999999999</c:v>
                </c:pt>
                <c:pt idx="432">
                  <c:v>4.9031824999999998</c:v>
                </c:pt>
                <c:pt idx="433">
                  <c:v>4.9058172000000004</c:v>
                </c:pt>
                <c:pt idx="434">
                  <c:v>4.9083966399999994</c:v>
                </c:pt>
                <c:pt idx="435">
                  <c:v>4.9163996000000001</c:v>
                </c:pt>
                <c:pt idx="436">
                  <c:v>4.9189746000000003</c:v>
                </c:pt>
                <c:pt idx="437">
                  <c:v>4.9216019200000005</c:v>
                </c:pt>
                <c:pt idx="438">
                  <c:v>4.9186444999999992</c:v>
                </c:pt>
                <c:pt idx="439">
                  <c:v>4.9157418000000002</c:v>
                </c:pt>
                <c:pt idx="440">
                  <c:v>4.9165424</c:v>
                </c:pt>
                <c:pt idx="441">
                  <c:v>4.9135866000000004</c:v>
                </c:pt>
                <c:pt idx="442">
                  <c:v>4.9161560000000009</c:v>
                </c:pt>
                <c:pt idx="443">
                  <c:v>4.9205468999999997</c:v>
                </c:pt>
                <c:pt idx="444">
                  <c:v>4.9294921499999997</c:v>
                </c:pt>
                <c:pt idx="445">
                  <c:v>4.9338772500000001</c:v>
                </c:pt>
                <c:pt idx="446">
                  <c:v>4.9346161500000001</c:v>
                </c:pt>
                <c:pt idx="447">
                  <c:v>4.9335869199999998</c:v>
                </c:pt>
                <c:pt idx="448">
                  <c:v>4.9306282499999998</c:v>
                </c:pt>
                <c:pt idx="449">
                  <c:v>4.9268141999999999</c:v>
                </c:pt>
                <c:pt idx="450">
                  <c:v>4.9257318000000003</c:v>
                </c:pt>
                <c:pt idx="451">
                  <c:v>4.9265234399999995</c:v>
                </c:pt>
                <c:pt idx="452">
                  <c:v>4.9317547500000005</c:v>
                </c:pt>
                <c:pt idx="453">
                  <c:v>4.9379469499999997</c:v>
                </c:pt>
                <c:pt idx="454">
                  <c:v>4.94317224</c:v>
                </c:pt>
                <c:pt idx="455">
                  <c:v>4.9466851499999995</c:v>
                </c:pt>
                <c:pt idx="456">
                  <c:v>4.9428701000000004</c:v>
                </c:pt>
                <c:pt idx="457">
                  <c:v>4.9381474999999995</c:v>
                </c:pt>
                <c:pt idx="458">
                  <c:v>4.9388778000000002</c:v>
                </c:pt>
                <c:pt idx="459">
                  <c:v>4.9396072999999996</c:v>
                </c:pt>
                <c:pt idx="460">
                  <c:v>4.9393734599999997</c:v>
                </c:pt>
                <c:pt idx="461">
                  <c:v>4.93828566</c:v>
                </c:pt>
                <c:pt idx="462">
                  <c:v>4.9445142500000001</c:v>
                </c:pt>
                <c:pt idx="463">
                  <c:v>4.9534079000000002</c:v>
                </c:pt>
                <c:pt idx="464">
                  <c:v>4.9558910799999998</c:v>
                </c:pt>
                <c:pt idx="465">
                  <c:v>4.9557604500000005</c:v>
                </c:pt>
                <c:pt idx="466">
                  <c:v>4.9555748000000008</c:v>
                </c:pt>
                <c:pt idx="467">
                  <c:v>4.9498936599999999</c:v>
                </c:pt>
                <c:pt idx="468">
                  <c:v>4.9533345600000001</c:v>
                </c:pt>
                <c:pt idx="469">
                  <c:v>4.9531480999999999</c:v>
                </c:pt>
                <c:pt idx="470">
                  <c:v>4.9565857999999992</c:v>
                </c:pt>
                <c:pt idx="471">
                  <c:v>4.9573036799999999</c:v>
                </c:pt>
                <c:pt idx="472">
                  <c:v>4.9634552000000003</c:v>
                </c:pt>
                <c:pt idx="473">
                  <c:v>4.9641702800000003</c:v>
                </c:pt>
                <c:pt idx="474">
                  <c:v>4.9639792199999997</c:v>
                </c:pt>
                <c:pt idx="475">
                  <c:v>4.9601672000000008</c:v>
                </c:pt>
                <c:pt idx="476">
                  <c:v>4.9572613199999997</c:v>
                </c:pt>
                <c:pt idx="477">
                  <c:v>4.9579751999999999</c:v>
                </c:pt>
                <c:pt idx="478">
                  <c:v>4.95778374</c:v>
                </c:pt>
                <c:pt idx="479">
                  <c:v>4.9612640999999993</c:v>
                </c:pt>
                <c:pt idx="480">
                  <c:v>4.9619752000000004</c:v>
                </c:pt>
                <c:pt idx="481">
                  <c:v>4.9698621200000002</c:v>
                </c:pt>
                <c:pt idx="482">
                  <c:v>4.9759924399999997</c:v>
                </c:pt>
                <c:pt idx="483">
                  <c:v>4.9748912399999998</c:v>
                </c:pt>
                <c:pt idx="484">
                  <c:v>4.9719833599999994</c:v>
                </c:pt>
                <c:pt idx="485">
                  <c:v>4.9699794200000005</c:v>
                </c:pt>
                <c:pt idx="486">
                  <c:v>4.96617</c:v>
                </c:pt>
                <c:pt idx="487">
                  <c:v>4.9713891800000001</c:v>
                </c:pt>
                <c:pt idx="488">
                  <c:v>4.9693852400000003</c:v>
                </c:pt>
                <c:pt idx="489">
                  <c:v>4.9781546099999998</c:v>
                </c:pt>
                <c:pt idx="490">
                  <c:v>4.9834213599999995</c:v>
                </c:pt>
                <c:pt idx="491">
                  <c:v>4.9877282000000003</c:v>
                </c:pt>
                <c:pt idx="492">
                  <c:v>4.9866222000000002</c:v>
                </c:pt>
                <c:pt idx="493">
                  <c:v>4.9828115799999999</c:v>
                </c:pt>
                <c:pt idx="494">
                  <c:v>4.9790021600000003</c:v>
                </c:pt>
                <c:pt idx="495">
                  <c:v>4.97249052</c:v>
                </c:pt>
                <c:pt idx="496">
                  <c:v>4.9794953800000004</c:v>
                </c:pt>
                <c:pt idx="497">
                  <c:v>4.9811474999999996</c:v>
                </c:pt>
                <c:pt idx="498">
                  <c:v>4.9844889000000006</c:v>
                </c:pt>
                <c:pt idx="499">
                  <c:v>4.9869832599999997</c:v>
                </c:pt>
                <c:pt idx="500">
                  <c:v>4.9958324999999997</c:v>
                </c:pt>
                <c:pt idx="501">
                  <c:v>4.9895999999999994</c:v>
                </c:pt>
              </c:numCache>
            </c:numRef>
          </c:yVal>
          <c:smooth val="1"/>
        </c:ser>
        <c:ser>
          <c:idx val="4"/>
          <c:order val="4"/>
          <c:tx>
            <c:v>10^-3, Test 2</c:v>
          </c:tx>
          <c:spPr>
            <a:ln w="19050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xVal>
            <c:numRef>
              <c:f>CHS_10Dec2015!$P$27:$P$528</c:f>
              <c:numCache>
                <c:formatCode>General</c:formatCode>
                <c:ptCount val="502"/>
                <c:pt idx="0">
                  <c:v>0</c:v>
                </c:pt>
                <c:pt idx="1">
                  <c:v>7.0002450114353826E-3</c:v>
                </c:pt>
                <c:pt idx="2">
                  <c:v>2.6003380585984733E-2</c:v>
                </c:pt>
                <c:pt idx="3">
                  <c:v>4.701104846198409E-2</c:v>
                </c:pt>
                <c:pt idx="4">
                  <c:v>6.6021789587945579E-2</c:v>
                </c:pt>
                <c:pt idx="5">
                  <c:v>8.603700121554847E-2</c:v>
                </c:pt>
                <c:pt idx="6">
                  <c:v>0.10605621973211701</c:v>
                </c:pt>
                <c:pt idx="7">
                  <c:v>0.12607944674227931</c:v>
                </c:pt>
                <c:pt idx="8">
                  <c:v>0.14610668385159417</c:v>
                </c:pt>
                <c:pt idx="9">
                  <c:v>0.16613793266661853</c:v>
                </c:pt>
                <c:pt idx="10">
                  <c:v>0.18617319479486402</c:v>
                </c:pt>
                <c:pt idx="11">
                  <c:v>0.20621247184480848</c:v>
                </c:pt>
                <c:pt idx="12">
                  <c:v>0.22525350532937552</c:v>
                </c:pt>
                <c:pt idx="13">
                  <c:v>0.24630307714855385</c:v>
                </c:pt>
                <c:pt idx="14">
                  <c:v>0.26635440862413845</c:v>
                </c:pt>
                <c:pt idx="15">
                  <c:v>0.28640976146501324</c:v>
                </c:pt>
                <c:pt idx="16">
                  <c:v>0.3054660729228712</c:v>
                </c:pt>
                <c:pt idx="17">
                  <c:v>0.32552927206726251</c:v>
                </c:pt>
                <c:pt idx="18">
                  <c:v>0.34659996431746171</c:v>
                </c:pt>
                <c:pt idx="19">
                  <c:v>0.36667141876242748</c:v>
                </c:pt>
                <c:pt idx="20">
                  <c:v>0.38574303273046989</c:v>
                </c:pt>
                <c:pt idx="21">
                  <c:v>0.40582234608541617</c:v>
                </c:pt>
                <c:pt idx="22">
                  <c:v>0.42590569203834205</c:v>
                </c:pt>
                <c:pt idx="23">
                  <c:v>0.44599307220933415</c:v>
                </c:pt>
                <c:pt idx="24">
                  <c:v>0.4670891649898366</c:v>
                </c:pt>
                <c:pt idx="25">
                  <c:v>0.48617994169075762</c:v>
                </c:pt>
                <c:pt idx="26">
                  <c:v>0.50627943424623667</c:v>
                </c:pt>
                <c:pt idx="27">
                  <c:v>0.52638296750990099</c:v>
                </c:pt>
                <c:pt idx="28">
                  <c:v>0.54749602802698261</c:v>
                </c:pt>
                <c:pt idx="29">
                  <c:v>0.56660216266268493</c:v>
                </c:pt>
                <c:pt idx="30">
                  <c:v>0.58671782780468928</c:v>
                </c:pt>
                <c:pt idx="31">
                  <c:v>0.60683754016067226</c:v>
                </c:pt>
                <c:pt idx="32">
                  <c:v>0.6259550171144227</c:v>
                </c:pt>
                <c:pt idx="33">
                  <c:v>0.64708911303117145</c:v>
                </c:pt>
                <c:pt idx="34">
                  <c:v>0.6672209768064572</c:v>
                </c:pt>
                <c:pt idx="35">
                  <c:v>0.68735689431722857</c:v>
                </c:pt>
                <c:pt idx="36">
                  <c:v>0.70648977221217191</c:v>
                </c:pt>
                <c:pt idx="37">
                  <c:v>0.72764089707761848</c:v>
                </c:pt>
                <c:pt idx="38">
                  <c:v>0.74778898559588314</c:v>
                </c:pt>
                <c:pt idx="39">
                  <c:v>0.76794113438694944</c:v>
                </c:pt>
                <c:pt idx="40">
                  <c:v>0.78708943805691867</c:v>
                </c:pt>
                <c:pt idx="41">
                  <c:v>0.80724950908865767</c:v>
                </c:pt>
                <c:pt idx="42">
                  <c:v>0.82741364522456728</c:v>
                </c:pt>
                <c:pt idx="43">
                  <c:v>0.84758184810437531</c:v>
                </c:pt>
                <c:pt idx="44">
                  <c:v>0.86775411936879132</c:v>
                </c:pt>
                <c:pt idx="45">
                  <c:v>0.88793046065951764</c:v>
                </c:pt>
                <c:pt idx="46">
                  <c:v>0.90811087361926146</c:v>
                </c:pt>
                <c:pt idx="47">
                  <c:v>0.92829535989169143</c:v>
                </c:pt>
                <c:pt idx="48">
                  <c:v>0.94848392112150548</c:v>
                </c:pt>
                <c:pt idx="49">
                  <c:v>0.96867655895438598</c:v>
                </c:pt>
                <c:pt idx="50">
                  <c:v>0.98887327503701317</c:v>
                </c:pt>
                <c:pt idx="51">
                  <c:v>1.0090740710170758</c:v>
                </c:pt>
                <c:pt idx="52">
                  <c:v>1.0292789485432283</c:v>
                </c:pt>
                <c:pt idx="53">
                  <c:v>1.0494879092651579</c:v>
                </c:pt>
                <c:pt idx="54">
                  <c:v>1.069700954833541</c:v>
                </c:pt>
                <c:pt idx="55">
                  <c:v>1.0899180869000551</c:v>
                </c:pt>
                <c:pt idx="56">
                  <c:v>1.1101393071173913</c:v>
                </c:pt>
                <c:pt idx="57">
                  <c:v>1.1303646171392094</c:v>
                </c:pt>
                <c:pt idx="58">
                  <c:v>1.1505940186202066</c:v>
                </c:pt>
                <c:pt idx="59">
                  <c:v>1.170827513216073</c:v>
                </c:pt>
                <c:pt idx="60">
                  <c:v>1.1900531258387259</c:v>
                </c:pt>
                <c:pt idx="61">
                  <c:v>1.2113067883802138</c:v>
                </c:pt>
                <c:pt idx="62">
                  <c:v>1.2315525722648868</c:v>
                </c:pt>
                <c:pt idx="63">
                  <c:v>1.2518024558972507</c:v>
                </c:pt>
                <c:pt idx="64">
                  <c:v>1.2720564409380308</c:v>
                </c:pt>
                <c:pt idx="65">
                  <c:v>1.2923145290489602</c:v>
                </c:pt>
                <c:pt idx="66">
                  <c:v>1.3125767218927944</c:v>
                </c:pt>
                <c:pt idx="67">
                  <c:v>1.3328430211332656</c:v>
                </c:pt>
                <c:pt idx="68">
                  <c:v>1.3531134284351523</c:v>
                </c:pt>
                <c:pt idx="69">
                  <c:v>1.3733879454642333</c:v>
                </c:pt>
                <c:pt idx="70">
                  <c:v>1.3936665738873011</c:v>
                </c:pt>
                <c:pt idx="71">
                  <c:v>1.4139493153721741</c:v>
                </c:pt>
                <c:pt idx="72">
                  <c:v>1.4342361715876515</c:v>
                </c:pt>
                <c:pt idx="73">
                  <c:v>1.4535124977824898</c:v>
                </c:pt>
                <c:pt idx="74">
                  <c:v>1.4748222348908209</c:v>
                </c:pt>
                <c:pt idx="75">
                  <c:v>1.4951214453212394</c:v>
                </c:pt>
                <c:pt idx="76">
                  <c:v>1.5154247771677392</c:v>
                </c:pt>
                <c:pt idx="77">
                  <c:v>1.5347167614081374</c:v>
                </c:pt>
                <c:pt idx="78">
                  <c:v>1.5550281348314849</c:v>
                </c:pt>
                <c:pt idx="79">
                  <c:v>1.5763595179478205</c:v>
                </c:pt>
                <c:pt idx="80">
                  <c:v>1.5966793522078877</c:v>
                </c:pt>
                <c:pt idx="81">
                  <c:v>1.6159870199524233</c:v>
                </c:pt>
                <c:pt idx="82">
                  <c:v>1.6373314117945272</c:v>
                </c:pt>
                <c:pt idx="83">
                  <c:v>1.6576636404801479</c:v>
                </c:pt>
                <c:pt idx="84">
                  <c:v>1.6780000040017204</c:v>
                </c:pt>
                <c:pt idx="85">
                  <c:v>1.6973233807710788</c:v>
                </c:pt>
                <c:pt idx="86">
                  <c:v>1.7176678120618114</c:v>
                </c:pt>
                <c:pt idx="87">
                  <c:v>1.7380163831536226</c:v>
                </c:pt>
                <c:pt idx="88">
                  <c:v>1.7593868401047974</c:v>
                </c:pt>
                <c:pt idx="89">
                  <c:v>1.7787259514820162</c:v>
                </c:pt>
                <c:pt idx="90">
                  <c:v>1.7990869520919224</c:v>
                </c:pt>
                <c:pt idx="91">
                  <c:v>1.8194520992495804</c:v>
                </c:pt>
                <c:pt idx="92">
                  <c:v>1.8388028313277884</c:v>
                </c:pt>
                <c:pt idx="93">
                  <c:v>1.8591760691131929</c:v>
                </c:pt>
                <c:pt idx="94">
                  <c:v>1.8805724369066874</c:v>
                </c:pt>
                <c:pt idx="95">
                  <c:v>1.9009541871581308</c:v>
                </c:pt>
                <c:pt idx="96">
                  <c:v>1.9203206984435954</c:v>
                </c:pt>
                <c:pt idx="97">
                  <c:v>1.9407105525228798</c:v>
                </c:pt>
                <c:pt idx="98">
                  <c:v>1.9611045649115459</c:v>
                </c:pt>
                <c:pt idx="99">
                  <c:v>1.9825227551563598</c:v>
                </c:pt>
                <c:pt idx="100">
                  <c:v>2.0019050714038138</c:v>
                </c:pt>
                <c:pt idx="101">
                  <c:v>2.0223115689034192</c:v>
                </c:pt>
                <c:pt idx="102">
                  <c:v>2.0427222315043805</c:v>
                </c:pt>
                <c:pt idx="103">
                  <c:v>2.064157911786519</c:v>
                </c:pt>
                <c:pt idx="104">
                  <c:v>2.0835560588138358</c:v>
                </c:pt>
                <c:pt idx="105">
                  <c:v>2.1039792269266488</c:v>
                </c:pt>
                <c:pt idx="106">
                  <c:v>2.1254280434938306</c:v>
                </c:pt>
                <c:pt idx="107">
                  <c:v>2.1458597658569367</c:v>
                </c:pt>
                <c:pt idx="108">
                  <c:v>2.1652737695452688</c:v>
                </c:pt>
                <c:pt idx="109">
                  <c:v>2.185713635530909</c:v>
                </c:pt>
                <c:pt idx="110">
                  <c:v>2.2061576802519069</c:v>
                </c:pt>
                <c:pt idx="111">
                  <c:v>2.226605905417228</c:v>
                </c:pt>
                <c:pt idx="112">
                  <c:v>2.2470583127368524</c:v>
                </c:pt>
                <c:pt idx="113">
                  <c:v>2.2675149039218447</c:v>
                </c:pt>
                <c:pt idx="114">
                  <c:v>2.2879756806843075</c:v>
                </c:pt>
                <c:pt idx="115">
                  <c:v>2.3084406447373933</c:v>
                </c:pt>
                <c:pt idx="116">
                  <c:v>2.3289097977953208</c:v>
                </c:pt>
                <c:pt idx="117">
                  <c:v>2.3483593748283256</c:v>
                </c:pt>
                <c:pt idx="118">
                  <c:v>2.3698606777877318</c:v>
                </c:pt>
                <c:pt idx="119">
                  <c:v>2.3903424081559059</c:v>
                </c:pt>
                <c:pt idx="120">
                  <c:v>2.4108283343962711</c:v>
                </c:pt>
                <c:pt idx="121">
                  <c:v>2.4313184582283163</c:v>
                </c:pt>
                <c:pt idx="122">
                  <c:v>2.4518127813725563</c:v>
                </c:pt>
                <c:pt idx="123">
                  <c:v>2.4723113055505954</c:v>
                </c:pt>
                <c:pt idx="124">
                  <c:v>2.4928140324850872</c:v>
                </c:pt>
                <c:pt idx="125">
                  <c:v>2.5133209638997447</c:v>
                </c:pt>
                <c:pt idx="126">
                  <c:v>2.5338321015193519</c:v>
                </c:pt>
                <c:pt idx="127">
                  <c:v>2.5543474470697216</c:v>
                </c:pt>
                <c:pt idx="128">
                  <c:v>2.5748670022777622</c:v>
                </c:pt>
                <c:pt idx="129">
                  <c:v>2.5943644804946593</c:v>
                </c:pt>
                <c:pt idx="130">
                  <c:v>2.6159187485797637</c:v>
                </c:pt>
                <c:pt idx="131">
                  <c:v>2.6364509431328504</c:v>
                </c:pt>
                <c:pt idx="132">
                  <c:v>2.6569873542618283</c:v>
                </c:pt>
                <c:pt idx="133">
                  <c:v>2.6765008520155078</c:v>
                </c:pt>
                <c:pt idx="134">
                  <c:v>2.6970454904507717</c:v>
                </c:pt>
                <c:pt idx="135">
                  <c:v>2.7186219044317359</c:v>
                </c:pt>
                <c:pt idx="136">
                  <c:v>2.7391751991972391</c:v>
                </c:pt>
                <c:pt idx="137">
                  <c:v>2.7587047428333107</c:v>
                </c:pt>
                <c:pt idx="138">
                  <c:v>2.7792662784412352</c:v>
                </c:pt>
                <c:pt idx="139">
                  <c:v>2.7998320426861008</c:v>
                </c:pt>
                <c:pt idx="140">
                  <c:v>2.8214306481172557</c:v>
                </c:pt>
                <c:pt idx="141">
                  <c:v>2.8409762640464091</c:v>
                </c:pt>
                <c:pt idx="142">
                  <c:v>2.8615547246443951</c:v>
                </c:pt>
                <c:pt idx="143">
                  <c:v>2.882137420844435</c:v>
                </c:pt>
                <c:pt idx="144">
                  <c:v>2.9016949070492561</c:v>
                </c:pt>
                <c:pt idx="145">
                  <c:v>2.9233155270275413</c:v>
                </c:pt>
                <c:pt idx="146">
                  <c:v>2.9439109405017745</c:v>
                </c:pt>
                <c:pt idx="147">
                  <c:v>2.9645105965603618</c:v>
                </c:pt>
                <c:pt idx="148">
                  <c:v>2.9840842011021222</c:v>
                </c:pt>
                <c:pt idx="149">
                  <c:v>3.0046921352296638</c:v>
                </c:pt>
                <c:pt idx="150">
                  <c:v>3.0263350377304259</c:v>
                </c:pt>
                <c:pt idx="151">
                  <c:v>3.0469516816200017</c:v>
                </c:pt>
                <c:pt idx="152">
                  <c:v>3.0665414310885151</c:v>
                </c:pt>
                <c:pt idx="153">
                  <c:v>3.0871663667087028</c:v>
                </c:pt>
                <c:pt idx="154">
                  <c:v>3.1077955570861397</c:v>
                </c:pt>
                <c:pt idx="155">
                  <c:v>3.1294607880861411</c:v>
                </c:pt>
                <c:pt idx="156">
                  <c:v>3.149066709137085</c:v>
                </c:pt>
                <c:pt idx="157">
                  <c:v>3.1697086743254563</c:v>
                </c:pt>
                <c:pt idx="158">
                  <c:v>3.1903549013008279</c:v>
                </c:pt>
                <c:pt idx="159">
                  <c:v>3.2110053918233588</c:v>
                </c:pt>
                <c:pt idx="160">
                  <c:v>3.2316601476543116</c:v>
                </c:pt>
                <c:pt idx="161">
                  <c:v>3.2523191705560062</c:v>
                </c:pt>
                <c:pt idx="162">
                  <c:v>3.2729824622918882</c:v>
                </c:pt>
                <c:pt idx="163">
                  <c:v>3.2936500246264848</c:v>
                </c:pt>
                <c:pt idx="164">
                  <c:v>3.3143218593254185</c:v>
                </c:pt>
                <c:pt idx="165">
                  <c:v>3.3349979681554074</c:v>
                </c:pt>
                <c:pt idx="166">
                  <c:v>3.3556783528842753</c:v>
                </c:pt>
                <c:pt idx="167">
                  <c:v>3.3763630152809117</c:v>
                </c:pt>
                <c:pt idx="168">
                  <c:v>3.3970519571153344</c:v>
                </c:pt>
                <c:pt idx="169">
                  <c:v>3.4177451801586511</c:v>
                </c:pt>
                <c:pt idx="170">
                  <c:v>3.4384426861830812</c:v>
                </c:pt>
                <c:pt idx="171">
                  <c:v>3.4591444769619089</c:v>
                </c:pt>
                <c:pt idx="172">
                  <c:v>3.4798505542695541</c:v>
                </c:pt>
                <c:pt idx="173">
                  <c:v>3.4995252997262853</c:v>
                </c:pt>
                <c:pt idx="174">
                  <c:v>3.5212755755744487</c:v>
                </c:pt>
                <c:pt idx="175">
                  <c:v>3.5419945231260326</c:v>
                </c:pt>
                <c:pt idx="176">
                  <c:v>3.5627177643151162</c:v>
                </c:pt>
                <c:pt idx="177">
                  <c:v>3.583445300921607</c:v>
                </c:pt>
                <c:pt idx="178">
                  <c:v>3.6041771347265534</c:v>
                </c:pt>
                <c:pt idx="179">
                  <c:v>3.6249132675121034</c:v>
                </c:pt>
                <c:pt idx="180">
                  <c:v>3.6456537010615206</c:v>
                </c:pt>
                <c:pt idx="181">
                  <c:v>3.6663984371591472</c:v>
                </c:pt>
                <c:pt idx="182">
                  <c:v>3.6871474775904698</c:v>
                </c:pt>
                <c:pt idx="183">
                  <c:v>3.7079008241420741</c:v>
                </c:pt>
                <c:pt idx="184">
                  <c:v>3.7286584786016603</c:v>
                </c:pt>
                <c:pt idx="185">
                  <c:v>3.7494204427580407</c:v>
                </c:pt>
                <c:pt idx="186">
                  <c:v>3.7701867184011526</c:v>
                </c:pt>
                <c:pt idx="187">
                  <c:v>3.7909573073220173</c:v>
                </c:pt>
                <c:pt idx="188">
                  <c:v>3.8117322113128043</c:v>
                </c:pt>
                <c:pt idx="189">
                  <c:v>3.8325114321667892</c:v>
                </c:pt>
                <c:pt idx="190">
                  <c:v>3.8532949716783782</c:v>
                </c:pt>
                <c:pt idx="191">
                  <c:v>3.8740828316430593</c:v>
                </c:pt>
                <c:pt idx="192">
                  <c:v>3.8948750138574795</c:v>
                </c:pt>
                <c:pt idx="193">
                  <c:v>3.9146315920824062</c:v>
                </c:pt>
                <c:pt idx="194">
                  <c:v>3.9364723522276699</c:v>
                </c:pt>
                <c:pt idx="195">
                  <c:v>3.9572775119823147</c:v>
                </c:pt>
                <c:pt idx="196">
                  <c:v>3.9780870011844596</c:v>
                </c:pt>
                <c:pt idx="197">
                  <c:v>3.9978600277187226</c:v>
                </c:pt>
                <c:pt idx="198">
                  <c:v>4.0197189751413038</c:v>
                </c:pt>
                <c:pt idx="199">
                  <c:v>4.0405414635038861</c:v>
                </c:pt>
                <c:pt idx="200">
                  <c:v>4.0613682885297129</c:v>
                </c:pt>
                <c:pt idx="201">
                  <c:v>4.081157790784153</c:v>
                </c:pt>
                <c:pt idx="202">
                  <c:v>4.1030349557991919</c:v>
                </c:pt>
                <c:pt idx="203">
                  <c:v>4.1238748016597535</c:v>
                </c:pt>
                <c:pt idx="204">
                  <c:v>4.1447189914173475</c:v>
                </c:pt>
                <c:pt idx="205">
                  <c:v>4.1645249968714131</c:v>
                </c:pt>
                <c:pt idx="206">
                  <c:v>4.18537766243894</c:v>
                </c:pt>
                <c:pt idx="207">
                  <c:v>4.2072776421907774</c:v>
                </c:pt>
                <c:pt idx="208">
                  <c:v>4.2281392256606143</c:v>
                </c:pt>
                <c:pt idx="209">
                  <c:v>4.2479617618625287</c:v>
                </c:pt>
                <c:pt idx="210">
                  <c:v>4.2688318352965862</c:v>
                </c:pt>
                <c:pt idx="211">
                  <c:v>4.2897062652395164</c:v>
                </c:pt>
                <c:pt idx="212">
                  <c:v>4.3116291073628075</c:v>
                </c:pt>
                <c:pt idx="213">
                  <c:v>4.3314682019298409</c:v>
                </c:pt>
                <c:pt idx="214">
                  <c:v>4.3523557123189889</c:v>
                </c:pt>
                <c:pt idx="215">
                  <c:v>4.3732475865005425</c:v>
                </c:pt>
                <c:pt idx="216">
                  <c:v>4.3951887529182834</c:v>
                </c:pt>
                <c:pt idx="217">
                  <c:v>4.4150444335369583</c:v>
                </c:pt>
                <c:pt idx="218">
                  <c:v>4.4369947735940531</c:v>
                </c:pt>
                <c:pt idx="219">
                  <c:v>4.4579043397967357</c:v>
                </c:pt>
                <c:pt idx="220">
                  <c:v>4.4788182790134003</c:v>
                </c:pt>
                <c:pt idx="221">
                  <c:v>4.4986905734397755</c:v>
                </c:pt>
                <c:pt idx="222">
                  <c:v>4.5196130452969125</c:v>
                </c:pt>
                <c:pt idx="223">
                  <c:v>4.5415863530482579</c:v>
                </c:pt>
                <c:pt idx="224">
                  <c:v>4.5625178026275552</c:v>
                </c:pt>
                <c:pt idx="225">
                  <c:v>4.5824067386873839</c:v>
                </c:pt>
                <c:pt idx="226">
                  <c:v>4.6033467352040978</c:v>
                </c:pt>
                <c:pt idx="227">
                  <c:v>4.6253384517462042</c:v>
                </c:pt>
                <c:pt idx="228">
                  <c:v>4.6462874410340858</c:v>
                </c:pt>
                <c:pt idx="229">
                  <c:v>4.6661930466230972</c:v>
                </c:pt>
                <c:pt idx="230">
                  <c:v>4.6871505971813026</c:v>
                </c:pt>
                <c:pt idx="231">
                  <c:v>4.7081125408494673</c:v>
                </c:pt>
                <c:pt idx="232">
                  <c:v>4.7301273118013096</c:v>
                </c:pt>
                <c:pt idx="233">
                  <c:v>4.7500496148854339</c:v>
                </c:pt>
                <c:pt idx="234">
                  <c:v>4.7710247489410014</c:v>
                </c:pt>
                <c:pt idx="235">
                  <c:v>4.7930533757549947</c:v>
                </c:pt>
                <c:pt idx="236">
                  <c:v>4.8140375327934981</c:v>
                </c:pt>
                <c:pt idx="237">
                  <c:v>4.8339765614090888</c:v>
                </c:pt>
                <c:pt idx="238">
                  <c:v>4.8549693084921026</c:v>
                </c:pt>
                <c:pt idx="239">
                  <c:v>4.877016436942931</c:v>
                </c:pt>
                <c:pt idx="240">
                  <c:v>4.8980182221718609</c:v>
                </c:pt>
                <c:pt idx="241">
                  <c:v>4.9179740044259779</c:v>
                </c:pt>
                <c:pt idx="242">
                  <c:v>4.9400350295126989</c:v>
                </c:pt>
                <c:pt idx="243">
                  <c:v>4.9610500553334447</c:v>
                </c:pt>
                <c:pt idx="244">
                  <c:v>4.9820694983955924</c:v>
                </c:pt>
                <c:pt idx="245">
                  <c:v>5.0030933605564929</c:v>
                </c:pt>
                <c:pt idx="246">
                  <c:v>5.0241216436746789</c:v>
                </c:pt>
                <c:pt idx="247">
                  <c:v>5.0451543496098221</c:v>
                </c:pt>
                <c:pt idx="248">
                  <c:v>5.0661914802227992</c:v>
                </c:pt>
                <c:pt idx="249">
                  <c:v>5.0861808543589353</c:v>
                </c:pt>
                <c:pt idx="250">
                  <c:v>5.1082790229316055</c:v>
                </c:pt>
                <c:pt idx="251">
                  <c:v>5.1293294387550574</c:v>
                </c:pt>
                <c:pt idx="252">
                  <c:v>5.150384286711561</c:v>
                </c:pt>
                <c:pt idx="253">
                  <c:v>5.1703904992337391</c:v>
                </c:pt>
                <c:pt idx="254">
                  <c:v>5.1925072864919368</c:v>
                </c:pt>
                <c:pt idx="255">
                  <c:v>5.2135754420528508</c:v>
                </c:pt>
                <c:pt idx="256">
                  <c:v>5.2346480372209232</c:v>
                </c:pt>
                <c:pt idx="257">
                  <c:v>5.2546711165212443</c:v>
                </c:pt>
                <c:pt idx="258">
                  <c:v>5.2757523743071628</c:v>
                </c:pt>
                <c:pt idx="259">
                  <c:v>5.2978924790886612</c:v>
                </c:pt>
                <c:pt idx="260">
                  <c:v>5.3189828514119046</c:v>
                </c:pt>
                <c:pt idx="261">
                  <c:v>5.34007767271153</c:v>
                </c:pt>
                <c:pt idx="262">
                  <c:v>5.3601218755204663</c:v>
                </c:pt>
                <c:pt idx="263">
                  <c:v>5.3822806697506653</c:v>
                </c:pt>
                <c:pt idx="264">
                  <c:v>5.4033888492485627</c:v>
                </c:pt>
                <c:pt idx="265">
                  <c:v>5.4245014852395776</c:v>
                </c:pt>
                <c:pt idx="266">
                  <c:v>5.444562618972081</c:v>
                </c:pt>
                <c:pt idx="267">
                  <c:v>5.4667401342308208</c:v>
                </c:pt>
                <c:pt idx="268">
                  <c:v>5.4878661509989453</c:v>
                </c:pt>
                <c:pt idx="269">
                  <c:v>5.5089966317960011</c:v>
                </c:pt>
                <c:pt idx="270">
                  <c:v>5.5301315785089313</c:v>
                </c:pt>
                <c:pt idx="271">
                  <c:v>5.5512709930258826</c:v>
                </c:pt>
                <c:pt idx="272">
                  <c:v>5.5724148772361675</c:v>
                </c:pt>
                <c:pt idx="273">
                  <c:v>5.5935632330303307</c:v>
                </c:pt>
                <c:pt idx="274">
                  <c:v>5.6147160623001051</c:v>
                </c:pt>
                <c:pt idx="275">
                  <c:v>5.6358733669384238</c:v>
                </c:pt>
                <c:pt idx="276">
                  <c:v>5.6570351488394355</c:v>
                </c:pt>
                <c:pt idx="277">
                  <c:v>5.6782014098984535</c:v>
                </c:pt>
                <c:pt idx="278">
                  <c:v>5.6993721520120317</c:v>
                </c:pt>
                <c:pt idx="279">
                  <c:v>5.720547377077918</c:v>
                </c:pt>
                <c:pt idx="280">
                  <c:v>5.7417270869950645</c:v>
                </c:pt>
                <c:pt idx="281">
                  <c:v>5.7629112836636418</c:v>
                </c:pt>
                <c:pt idx="282">
                  <c:v>5.7840999689849939</c:v>
                </c:pt>
                <c:pt idx="283">
                  <c:v>5.80529314486171</c:v>
                </c:pt>
                <c:pt idx="284">
                  <c:v>5.8264908131975739</c:v>
                </c:pt>
                <c:pt idx="285">
                  <c:v>5.8476929758975835</c:v>
                </c:pt>
                <c:pt idx="286">
                  <c:v>5.8678391951035742</c:v>
                </c:pt>
                <c:pt idx="287">
                  <c:v>5.8901107920161033</c:v>
                </c:pt>
                <c:pt idx="288">
                  <c:v>5.9113264492506579</c:v>
                </c:pt>
                <c:pt idx="289">
                  <c:v>5.9325466084814771</c:v>
                </c:pt>
                <c:pt idx="290">
                  <c:v>5.9537712716196278</c:v>
                </c:pt>
                <c:pt idx="291">
                  <c:v>5.9750004405774053</c:v>
                </c:pt>
                <c:pt idx="292">
                  <c:v>5.9962341172682878</c:v>
                </c:pt>
                <c:pt idx="293">
                  <c:v>6.0185343313365589</c:v>
                </c:pt>
                <c:pt idx="294">
                  <c:v>6.0387150015095123</c:v>
                </c:pt>
                <c:pt idx="295">
                  <c:v>6.0599622128929598</c:v>
                </c:pt>
                <c:pt idx="296">
                  <c:v>6.0812139396757479</c:v>
                </c:pt>
                <c:pt idx="297">
                  <c:v>6.1035331145966136</c:v>
                </c:pt>
                <c:pt idx="298">
                  <c:v>6.1237309471189452</c:v>
                </c:pt>
                <c:pt idx="299">
                  <c:v>6.1449962316222591</c:v>
                </c:pt>
                <c:pt idx="300">
                  <c:v>6.1662660392106865</c:v>
                </c:pt>
                <c:pt idx="301">
                  <c:v>6.1886042072546914</c:v>
                </c:pt>
                <c:pt idx="302">
                  <c:v>6.2088192313421739</c:v>
                </c:pt>
                <c:pt idx="303">
                  <c:v>6.2301026197379334</c:v>
                </c:pt>
                <c:pt idx="304">
                  <c:v>6.2513905389242312</c:v>
                </c:pt>
                <c:pt idx="305">
                  <c:v>6.2726829908305008</c:v>
                </c:pt>
                <c:pt idx="306">
                  <c:v>6.2939799773874077</c:v>
                </c:pt>
                <c:pt idx="307">
                  <c:v>6.3152815005268632</c:v>
                </c:pt>
                <c:pt idx="308">
                  <c:v>6.3365875621819781</c:v>
                </c:pt>
                <c:pt idx="309">
                  <c:v>6.3589638136139142</c:v>
                </c:pt>
                <c:pt idx="310">
                  <c:v>6.3792133087779366</c:v>
                </c:pt>
                <c:pt idx="311">
                  <c:v>6.4005329975912435</c:v>
                </c:pt>
                <c:pt idx="312">
                  <c:v>6.4229235637929261</c:v>
                </c:pt>
                <c:pt idx="313">
                  <c:v>6.4442525745276242</c:v>
                </c:pt>
                <c:pt idx="314">
                  <c:v>6.4645193493531288</c:v>
                </c:pt>
                <c:pt idx="315">
                  <c:v>6.485857234849643</c:v>
                </c:pt>
                <c:pt idx="316">
                  <c:v>6.5082669159256143</c:v>
                </c:pt>
                <c:pt idx="317">
                  <c:v>6.5296141392666138</c:v>
                </c:pt>
                <c:pt idx="318">
                  <c:v>6.5498982232695679</c:v>
                </c:pt>
                <c:pt idx="319">
                  <c:v>6.5712543365381331</c:v>
                </c:pt>
                <c:pt idx="320">
                  <c:v>6.5936831651530889</c:v>
                </c:pt>
                <c:pt idx="321">
                  <c:v>6.6150486322300557</c:v>
                </c:pt>
                <c:pt idx="322">
                  <c:v>6.6353500550021174</c:v>
                </c:pt>
                <c:pt idx="323">
                  <c:v>6.6567244272113104</c:v>
                </c:pt>
                <c:pt idx="324">
                  <c:v>6.6781033690351208</c:v>
                </c:pt>
                <c:pt idx="325">
                  <c:v>6.7005561781362353</c:v>
                </c:pt>
                <c:pt idx="326">
                  <c:v>6.7208749693449992</c:v>
                </c:pt>
                <c:pt idx="327">
                  <c:v>6.7422676317434203</c:v>
                </c:pt>
                <c:pt idx="328">
                  <c:v>6.7636648715811267</c:v>
                </c:pt>
                <c:pt idx="329">
                  <c:v>6.78613690202363</c:v>
                </c:pt>
                <c:pt idx="330">
                  <c:v>6.8064730914129372</c:v>
                </c:pt>
                <c:pt idx="331">
                  <c:v>6.8278840753294485</c:v>
                </c:pt>
                <c:pt idx="332">
                  <c:v>6.8503705433890074</c:v>
                </c:pt>
                <c:pt idx="333">
                  <c:v>6.8717909292520556</c:v>
                </c:pt>
                <c:pt idx="334">
                  <c:v>6.8921445466421813</c:v>
                </c:pt>
                <c:pt idx="335">
                  <c:v>6.9135738834862108</c:v>
                </c:pt>
                <c:pt idx="336">
                  <c:v>6.9360796305844632</c:v>
                </c:pt>
                <c:pt idx="337">
                  <c:v>6.9575183855036942</c:v>
                </c:pt>
                <c:pt idx="338">
                  <c:v>6.9778894607916584</c:v>
                </c:pt>
                <c:pt idx="339">
                  <c:v>7.000409688877328</c:v>
                </c:pt>
                <c:pt idx="340">
                  <c:v>7.021862241277022</c:v>
                </c:pt>
                <c:pt idx="341">
                  <c:v>7.0433193967842502</c:v>
                </c:pt>
                <c:pt idx="342">
                  <c:v>7.0637079599440709</c:v>
                </c:pt>
                <c:pt idx="343">
                  <c:v>7.0862475250258825</c:v>
                </c:pt>
                <c:pt idx="344">
                  <c:v>7.1077185017157483</c:v>
                </c:pt>
                <c:pt idx="345">
                  <c:v>7.1291940894240495</c:v>
                </c:pt>
                <c:pt idx="346">
                  <c:v>7.149600170506992</c:v>
                </c:pt>
                <c:pt idx="347">
                  <c:v>7.1721591058209242</c:v>
                </c:pt>
                <c:pt idx="348">
                  <c:v>7.193648538475153</c:v>
                </c:pt>
                <c:pt idx="349">
                  <c:v>7.2162174139423998</c:v>
                </c:pt>
                <c:pt idx="350">
                  <c:v>7.2377163175811239</c:v>
                </c:pt>
                <c:pt idx="351">
                  <c:v>7.2581445580818054</c:v>
                </c:pt>
                <c:pt idx="352">
                  <c:v>7.2796524784563621</c:v>
                </c:pt>
                <c:pt idx="353">
                  <c:v>7.3022407745881646</c:v>
                </c:pt>
                <c:pt idx="354">
                  <c:v>7.3237581822539175</c:v>
                </c:pt>
                <c:pt idx="355">
                  <c:v>7.3452802209044838</c:v>
                </c:pt>
                <c:pt idx="356">
                  <c:v>7.3668068925336545</c:v>
                </c:pt>
                <c:pt idx="357">
                  <c:v>7.3883381991365269</c:v>
                </c:pt>
                <c:pt idx="358">
                  <c:v>7.4098741427094437</c:v>
                </c:pt>
                <c:pt idx="359">
                  <c:v>7.4314147252500806</c:v>
                </c:pt>
                <c:pt idx="360">
                  <c:v>7.452959948757389</c:v>
                </c:pt>
                <c:pt idx="361">
                  <c:v>7.4745098152316132</c:v>
                </c:pt>
                <c:pt idx="362">
                  <c:v>7.4960643266742881</c:v>
                </c:pt>
                <c:pt idx="363">
                  <c:v>7.5165454167710557</c:v>
                </c:pt>
                <c:pt idx="364">
                  <c:v>7.5391872924776377</c:v>
                </c:pt>
                <c:pt idx="365">
                  <c:v>7.56075575084785</c:v>
                </c:pt>
                <c:pt idx="366">
                  <c:v>7.5823288622056229</c:v>
                </c:pt>
                <c:pt idx="367">
                  <c:v>7.60390662855899</c:v>
                </c:pt>
                <c:pt idx="368">
                  <c:v>7.6254890519172491</c:v>
                </c:pt>
                <c:pt idx="369">
                  <c:v>7.6470761342910354</c:v>
                </c:pt>
                <c:pt idx="370">
                  <c:v>7.6686678776922728</c:v>
                </c:pt>
                <c:pt idx="371">
                  <c:v>7.6902642841341908</c:v>
                </c:pt>
                <c:pt idx="372">
                  <c:v>7.7118653556313239</c:v>
                </c:pt>
                <c:pt idx="373">
                  <c:v>7.7334710941995235</c:v>
                </c:pt>
                <c:pt idx="374">
                  <c:v>7.7550815018559094</c:v>
                </c:pt>
                <c:pt idx="375">
                  <c:v>7.7766965806189496</c:v>
                </c:pt>
                <c:pt idx="376">
                  <c:v>7.7983163325084082</c:v>
                </c:pt>
                <c:pt idx="377">
                  <c:v>7.8199407595453696</c:v>
                </c:pt>
                <c:pt idx="378">
                  <c:v>7.8415698637521958</c:v>
                </c:pt>
                <c:pt idx="379">
                  <c:v>7.863203647152595</c:v>
                </c:pt>
                <c:pt idx="380">
                  <c:v>7.8848421117715795</c:v>
                </c:pt>
                <c:pt idx="381">
                  <c:v>7.9064852596354749</c:v>
                </c:pt>
                <c:pt idx="382">
                  <c:v>7.929215607453548</c:v>
                </c:pt>
                <c:pt idx="383">
                  <c:v>7.9497856132098974</c:v>
                </c:pt>
                <c:pt idx="384">
                  <c:v>7.9714428229796495</c:v>
                </c:pt>
                <c:pt idx="385">
                  <c:v>7.9941879423541886</c:v>
                </c:pt>
                <c:pt idx="386">
                  <c:v>8.0158547716068469</c:v>
                </c:pt>
                <c:pt idx="387">
                  <c:v>8.0364426086022291</c:v>
                </c:pt>
                <c:pt idx="388">
                  <c:v>8.0592025187446357</c:v>
                </c:pt>
                <c:pt idx="389">
                  <c:v>8.08088344070236</c:v>
                </c:pt>
                <c:pt idx="390">
                  <c:v>8.1025690643032426</c:v>
                </c:pt>
                <c:pt idx="391">
                  <c:v>8.1231747634787101</c:v>
                </c:pt>
                <c:pt idx="392">
                  <c:v>8.1459544245941693</c:v>
                </c:pt>
                <c:pt idx="393">
                  <c:v>8.1676541653674164</c:v>
                </c:pt>
                <c:pt idx="394">
                  <c:v>8.1893586159501925</c:v>
                </c:pt>
                <c:pt idx="395">
                  <c:v>8.2099822083274372</c:v>
                </c:pt>
                <c:pt idx="396">
                  <c:v>8.2327816547253541</c:v>
                </c:pt>
                <c:pt idx="397">
                  <c:v>8.25450024701159</c:v>
                </c:pt>
                <c:pt idx="398">
                  <c:v>8.2762235572950225</c:v>
                </c:pt>
                <c:pt idx="399">
                  <c:v>8.296865073976587</c:v>
                </c:pt>
                <c:pt idx="400">
                  <c:v>8.3196843400558773</c:v>
                </c:pt>
                <c:pt idx="401">
                  <c:v>8.3414218166378351</c:v>
                </c:pt>
                <c:pt idx="402">
                  <c:v>8.3631640194260388</c:v>
                </c:pt>
                <c:pt idx="403">
                  <c:v>8.3849109504761117</c:v>
                </c:pt>
                <c:pt idx="404">
                  <c:v>8.4066626118450021</c:v>
                </c:pt>
                <c:pt idx="405">
                  <c:v>8.4284190055910031</c:v>
                </c:pt>
                <c:pt idx="406">
                  <c:v>8.4512683144988294</c:v>
                </c:pt>
                <c:pt idx="407">
                  <c:v>8.4719459984542524</c:v>
                </c:pt>
                <c:pt idx="408">
                  <c:v>8.493716601694798</c:v>
                </c:pt>
                <c:pt idx="409">
                  <c:v>8.5165808372306966</c:v>
                </c:pt>
                <c:pt idx="410">
                  <c:v>8.5383611609724159</c:v>
                </c:pt>
                <c:pt idx="411">
                  <c:v>8.5590568634203024</c:v>
                </c:pt>
                <c:pt idx="412">
                  <c:v>8.581936045099086</c:v>
                </c:pt>
                <c:pt idx="413">
                  <c:v>8.6037306096209853</c:v>
                </c:pt>
                <c:pt idx="414">
                  <c:v>8.6255299252088147</c:v>
                </c:pt>
                <c:pt idx="415">
                  <c:v>8.6473339939344047</c:v>
                </c:pt>
                <c:pt idx="416">
                  <c:v>8.6691428178709735</c:v>
                </c:pt>
                <c:pt idx="417">
                  <c:v>8.690956399093082</c:v>
                </c:pt>
                <c:pt idx="418">
                  <c:v>8.7127747396766537</c:v>
                </c:pt>
                <c:pt idx="419">
                  <c:v>8.7335065734816055</c:v>
                </c:pt>
                <c:pt idx="420">
                  <c:v>8.7564257072386855</c:v>
                </c:pt>
                <c:pt idx="421">
                  <c:v>8.7782583383757746</c:v>
                </c:pt>
                <c:pt idx="422">
                  <c:v>8.8000957371916151</c:v>
                </c:pt>
                <c:pt idx="423">
                  <c:v>8.8208456840260734</c:v>
                </c:pt>
                <c:pt idx="424">
                  <c:v>8.8437848461918467</c:v>
                </c:pt>
                <c:pt idx="425">
                  <c:v>8.8656365605457808</c:v>
                </c:pt>
                <c:pt idx="426">
                  <c:v>8.8874930509175769</c:v>
                </c:pt>
                <c:pt idx="427">
                  <c:v>8.9093543193954314</c:v>
                </c:pt>
                <c:pt idx="428">
                  <c:v>8.9312203680689102</c:v>
                </c:pt>
                <c:pt idx="429">
                  <c:v>8.9530911990289539</c:v>
                </c:pt>
                <c:pt idx="430">
                  <c:v>8.9749668143678782</c:v>
                </c:pt>
                <c:pt idx="431">
                  <c:v>8.9968472161793454</c:v>
                </c:pt>
                <c:pt idx="432">
                  <c:v>9.0187324065584242</c:v>
                </c:pt>
                <c:pt idx="433">
                  <c:v>9.0406223876015481</c:v>
                </c:pt>
                <c:pt idx="434">
                  <c:v>9.0625171614065376</c:v>
                </c:pt>
                <c:pt idx="435">
                  <c:v>9.0833216377288775</c:v>
                </c:pt>
                <c:pt idx="436">
                  <c:v>9.1063210957001886</c:v>
                </c:pt>
                <c:pt idx="437">
                  <c:v>9.1282302603913799</c:v>
                </c:pt>
                <c:pt idx="438">
                  <c:v>9.1501442262494592</c:v>
                </c:pt>
                <c:pt idx="439">
                  <c:v>9.1720629953791413</c:v>
                </c:pt>
                <c:pt idx="440">
                  <c:v>9.1939865698865351</c:v>
                </c:pt>
                <c:pt idx="441">
                  <c:v>9.2159149518791015</c:v>
                </c:pt>
                <c:pt idx="442">
                  <c:v>9.2378481434657207</c:v>
                </c:pt>
                <c:pt idx="443">
                  <c:v>9.2597861467566531</c:v>
                </c:pt>
                <c:pt idx="444">
                  <c:v>9.2817289638635536</c:v>
                </c:pt>
                <c:pt idx="445">
                  <c:v>9.3036765968994395</c:v>
                </c:pt>
                <c:pt idx="446">
                  <c:v>9.3256290479787491</c:v>
                </c:pt>
                <c:pt idx="447">
                  <c:v>9.3475863192173065</c:v>
                </c:pt>
                <c:pt idx="448">
                  <c:v>9.3695484127323247</c:v>
                </c:pt>
                <c:pt idx="449">
                  <c:v>9.3915153306424166</c:v>
                </c:pt>
                <c:pt idx="450">
                  <c:v>9.4134870750676001</c:v>
                </c:pt>
                <c:pt idx="451">
                  <c:v>9.4354636481292591</c:v>
                </c:pt>
                <c:pt idx="452">
                  <c:v>9.4574450519502076</c:v>
                </c:pt>
                <c:pt idx="453">
                  <c:v>9.4794312886546503</c:v>
                </c:pt>
                <c:pt idx="454">
                  <c:v>9.502522040911014</c:v>
                </c:pt>
                <c:pt idx="455">
                  <c:v>9.5234182692178582</c:v>
                </c:pt>
                <c:pt idx="456">
                  <c:v>9.5454190173320317</c:v>
                </c:pt>
                <c:pt idx="457">
                  <c:v>9.5674246068405431</c:v>
                </c:pt>
                <c:pt idx="458">
                  <c:v>9.5905356887071207</c:v>
                </c:pt>
                <c:pt idx="459">
                  <c:v>9.6114503185668809</c:v>
                </c:pt>
                <c:pt idx="460">
                  <c:v>9.6334704450513939</c:v>
                </c:pt>
                <c:pt idx="461">
                  <c:v>9.6565967976331066</c:v>
                </c:pt>
                <c:pt idx="462">
                  <c:v>9.6786268687691823</c:v>
                </c:pt>
                <c:pt idx="463">
                  <c:v>9.6995599326198558</c:v>
                </c:pt>
                <c:pt idx="464">
                  <c:v>9.7227015761104116</c:v>
                </c:pt>
                <c:pt idx="465">
                  <c:v>9.7447462165964875</c:v>
                </c:pt>
                <c:pt idx="466">
                  <c:v>9.7667957178158549</c:v>
                </c:pt>
                <c:pt idx="467">
                  <c:v>9.7888500819125372</c:v>
                </c:pt>
                <c:pt idx="468">
                  <c:v>9.809806233998529</c:v>
                </c:pt>
                <c:pt idx="469">
                  <c:v>9.8329734073208996</c:v>
                </c:pt>
                <c:pt idx="470">
                  <c:v>9.8550423729277092</c:v>
                </c:pt>
                <c:pt idx="471">
                  <c:v>9.8771162100020504</c:v>
                </c:pt>
                <c:pt idx="472">
                  <c:v>9.899194920695038</c:v>
                </c:pt>
                <c:pt idx="473">
                  <c:v>9.9212785071592222</c:v>
                </c:pt>
                <c:pt idx="474">
                  <c:v>9.9433669715485493</c:v>
                </c:pt>
                <c:pt idx="475">
                  <c:v>9.9654603160184188</c:v>
                </c:pt>
                <c:pt idx="476">
                  <c:v>9.9875585427256581</c:v>
                </c:pt>
                <c:pt idx="477">
                  <c:v>10.00966165382853</c:v>
                </c:pt>
                <c:pt idx="478">
                  <c:v>10.031769651486695</c:v>
                </c:pt>
                <c:pt idx="479">
                  <c:v>10.053882537861281</c:v>
                </c:pt>
                <c:pt idx="480">
                  <c:v>10.076000315114838</c:v>
                </c:pt>
                <c:pt idx="481">
                  <c:v>10.098122985411356</c:v>
                </c:pt>
                <c:pt idx="482">
                  <c:v>10.120250550916253</c:v>
                </c:pt>
                <c:pt idx="483">
                  <c:v>10.142383013796408</c:v>
                </c:pt>
                <c:pt idx="484">
                  <c:v>10.164520376220089</c:v>
                </c:pt>
                <c:pt idx="485">
                  <c:v>10.186662640357051</c:v>
                </c:pt>
                <c:pt idx="486">
                  <c:v>10.208809808378476</c:v>
                </c:pt>
                <c:pt idx="487">
                  <c:v>10.230961882456999</c:v>
                </c:pt>
                <c:pt idx="488">
                  <c:v>10.253118864766666</c:v>
                </c:pt>
                <c:pt idx="489">
                  <c:v>10.275280757482999</c:v>
                </c:pt>
                <c:pt idx="490">
                  <c:v>10.297447562782963</c:v>
                </c:pt>
                <c:pt idx="491">
                  <c:v>10.319619282844965</c:v>
                </c:pt>
                <c:pt idx="492">
                  <c:v>10.340686971187633</c:v>
                </c:pt>
                <c:pt idx="493">
                  <c:v>10.362868281306747</c:v>
                </c:pt>
                <c:pt idx="494">
                  <c:v>10.386163953409042</c:v>
                </c:pt>
                <c:pt idx="495">
                  <c:v>10.408355354332286</c:v>
                </c:pt>
                <c:pt idx="496">
                  <c:v>10.429441747582869</c:v>
                </c:pt>
                <c:pt idx="497">
                  <c:v>10.45275293539345</c:v>
                </c:pt>
                <c:pt idx="498">
                  <c:v>10.47495911990706</c:v>
                </c:pt>
                <c:pt idx="499">
                  <c:v>10.497170236662262</c:v>
                </c:pt>
                <c:pt idx="500">
                  <c:v>10.51938628785055</c:v>
                </c:pt>
                <c:pt idx="501">
                  <c:v>10.536051565782628</c:v>
                </c:pt>
              </c:numCache>
            </c:numRef>
          </c:xVal>
          <c:yVal>
            <c:numRef>
              <c:f>CHS_10Dec2015!$O$27:$O$528</c:f>
              <c:numCache>
                <c:formatCode>General</c:formatCode>
                <c:ptCount val="502"/>
                <c:pt idx="0">
                  <c:v>8.4000000000000005E-2</c:v>
                </c:pt>
                <c:pt idx="1">
                  <c:v>8.3994120000000005E-2</c:v>
                </c:pt>
                <c:pt idx="2">
                  <c:v>0.21894305999999999</c:v>
                </c:pt>
                <c:pt idx="3">
                  <c:v>0.36382892</c:v>
                </c:pt>
                <c:pt idx="4">
                  <c:v>0.51965680000000003</c:v>
                </c:pt>
                <c:pt idx="5">
                  <c:v>0.66842466</c:v>
                </c:pt>
                <c:pt idx="6">
                  <c:v>0.81513504000000003</c:v>
                </c:pt>
                <c:pt idx="7">
                  <c:v>0.96378409999999992</c:v>
                </c:pt>
                <c:pt idx="8">
                  <c:v>1.1153691800000001</c:v>
                </c:pt>
                <c:pt idx="9">
                  <c:v>1.2678918000000001</c:v>
                </c:pt>
                <c:pt idx="10">
                  <c:v>1.4143643800000001</c:v>
                </c:pt>
                <c:pt idx="11">
                  <c:v>1.5567864000000002</c:v>
                </c:pt>
                <c:pt idx="12">
                  <c:v>1.6921839999999999</c:v>
                </c:pt>
                <c:pt idx="13">
                  <c:v>1.82350312</c:v>
                </c:pt>
                <c:pt idx="14">
                  <c:v>1.94680768</c:v>
                </c:pt>
                <c:pt idx="15">
                  <c:v>2.0610883800000002</c:v>
                </c:pt>
                <c:pt idx="16">
                  <c:v>2.1653754000000003</c:v>
                </c:pt>
                <c:pt idx="17">
                  <c:v>2.2656127500000003</c:v>
                </c:pt>
                <c:pt idx="18">
                  <c:v>2.3647894200000001</c:v>
                </c:pt>
                <c:pt idx="19">
                  <c:v>2.4559780999999998</c:v>
                </c:pt>
                <c:pt idx="20">
                  <c:v>2.5421748000000002</c:v>
                </c:pt>
                <c:pt idx="21">
                  <c:v>2.6213404000000002</c:v>
                </c:pt>
                <c:pt idx="22">
                  <c:v>2.6984824999999999</c:v>
                </c:pt>
                <c:pt idx="23">
                  <c:v>2.76663345</c:v>
                </c:pt>
                <c:pt idx="24">
                  <c:v>2.8257702600000001</c:v>
                </c:pt>
                <c:pt idx="25">
                  <c:v>2.8769786499999999</c:v>
                </c:pt>
                <c:pt idx="26">
                  <c:v>2.9311227</c:v>
                </c:pt>
                <c:pt idx="27">
                  <c:v>2.9812657499999999</c:v>
                </c:pt>
                <c:pt idx="28">
                  <c:v>3.03533608</c:v>
                </c:pt>
                <c:pt idx="29">
                  <c:v>3.0844736999999998</c:v>
                </c:pt>
                <c:pt idx="30">
                  <c:v>3.1325666499999998</c:v>
                </c:pt>
                <c:pt idx="31">
                  <c:v>3.1746762999999998</c:v>
                </c:pt>
                <c:pt idx="32">
                  <c:v>3.2118323200000001</c:v>
                </c:pt>
                <c:pt idx="33">
                  <c:v>3.2429472000000001</c:v>
                </c:pt>
                <c:pt idx="34">
                  <c:v>3.2701081999999997</c:v>
                </c:pt>
                <c:pt idx="35">
                  <c:v>3.2972579999999998</c:v>
                </c:pt>
                <c:pt idx="36">
                  <c:v>3.32542304</c:v>
                </c:pt>
                <c:pt idx="37">
                  <c:v>3.3574805000000003</c:v>
                </c:pt>
                <c:pt idx="38">
                  <c:v>3.3905508000000002</c:v>
                </c:pt>
                <c:pt idx="39">
                  <c:v>3.4196381000000002</c:v>
                </c:pt>
                <c:pt idx="40">
                  <c:v>3.4418030399999999</c:v>
                </c:pt>
                <c:pt idx="41">
                  <c:v>3.4659082400000001</c:v>
                </c:pt>
                <c:pt idx="42">
                  <c:v>3.4840528799999997</c:v>
                </c:pt>
                <c:pt idx="43">
                  <c:v>3.4982236800000002</c:v>
                </c:pt>
                <c:pt idx="44">
                  <c:v>3.5133798400000003</c:v>
                </c:pt>
                <c:pt idx="45">
                  <c:v>3.5334854</c:v>
                </c:pt>
                <c:pt idx="46">
                  <c:v>3.5535825599999997</c:v>
                </c:pt>
                <c:pt idx="47">
                  <c:v>3.5736713200000003</c:v>
                </c:pt>
                <c:pt idx="48">
                  <c:v>3.5967233599999999</c:v>
                </c:pt>
                <c:pt idx="49">
                  <c:v>3.6138236400000001</c:v>
                </c:pt>
                <c:pt idx="50">
                  <c:v>3.6279462400000004</c:v>
                </c:pt>
                <c:pt idx="51">
                  <c:v>3.6371130399999996</c:v>
                </c:pt>
                <c:pt idx="52">
                  <c:v>3.6462758399999999</c:v>
                </c:pt>
                <c:pt idx="53">
                  <c:v>3.6524659599999998</c:v>
                </c:pt>
                <c:pt idx="54">
                  <c:v>3.66261072</c:v>
                </c:pt>
                <c:pt idx="55">
                  <c:v>3.6776968800000001</c:v>
                </c:pt>
                <c:pt idx="56">
                  <c:v>3.6967324799999997</c:v>
                </c:pt>
                <c:pt idx="57">
                  <c:v>3.7118050399999998</c:v>
                </c:pt>
                <c:pt idx="58">
                  <c:v>3.7229169600000001</c:v>
                </c:pt>
                <c:pt idx="59">
                  <c:v>3.7280939200000001</c:v>
                </c:pt>
                <c:pt idx="60">
                  <c:v>3.7352825999999997</c:v>
                </c:pt>
                <c:pt idx="61">
                  <c:v>3.7414045199999997</c:v>
                </c:pt>
                <c:pt idx="62">
                  <c:v>3.7416348799999999</c:v>
                </c:pt>
                <c:pt idx="63">
                  <c:v>3.7517404399999998</c:v>
                </c:pt>
                <c:pt idx="64">
                  <c:v>3.7618415999999999</c:v>
                </c:pt>
                <c:pt idx="65">
                  <c:v>3.7808228000000002</c:v>
                </c:pt>
                <c:pt idx="66">
                  <c:v>3.79288728</c:v>
                </c:pt>
                <c:pt idx="67">
                  <c:v>3.80099952</c:v>
                </c:pt>
                <c:pt idx="68">
                  <c:v>3.8051619200000002</c:v>
                </c:pt>
                <c:pt idx="69">
                  <c:v>3.8083359600000004</c:v>
                </c:pt>
                <c:pt idx="70">
                  <c:v>3.8115084000000001</c:v>
                </c:pt>
                <c:pt idx="71">
                  <c:v>3.8136932799999999</c:v>
                </c:pt>
                <c:pt idx="72">
                  <c:v>3.8188342400000002</c:v>
                </c:pt>
                <c:pt idx="73">
                  <c:v>3.8289394499999996</c:v>
                </c:pt>
                <c:pt idx="74">
                  <c:v>3.8429039999999999</c:v>
                </c:pt>
                <c:pt idx="75">
                  <c:v>3.8559162400000004</c:v>
                </c:pt>
                <c:pt idx="76">
                  <c:v>3.8620281599999995</c:v>
                </c:pt>
                <c:pt idx="77">
                  <c:v>3.8622679400000002</c:v>
                </c:pt>
                <c:pt idx="78">
                  <c:v>3.8604989699999996</c:v>
                </c:pt>
                <c:pt idx="79">
                  <c:v>3.863613</c:v>
                </c:pt>
                <c:pt idx="80">
                  <c:v>3.86676464</c:v>
                </c:pt>
                <c:pt idx="81">
                  <c:v>3.8689700399999998</c:v>
                </c:pt>
                <c:pt idx="82">
                  <c:v>3.8779819199999999</c:v>
                </c:pt>
                <c:pt idx="83">
                  <c:v>3.8899797999999999</c:v>
                </c:pt>
                <c:pt idx="84">
                  <c:v>3.9000057600000004</c:v>
                </c:pt>
                <c:pt idx="85">
                  <c:v>3.90711758</c:v>
                </c:pt>
                <c:pt idx="86">
                  <c:v>3.9092716899999997</c:v>
                </c:pt>
                <c:pt idx="87">
                  <c:v>3.9094590600000005</c:v>
                </c:pt>
                <c:pt idx="88">
                  <c:v>3.90960624</c:v>
                </c:pt>
                <c:pt idx="89">
                  <c:v>3.9098325999999997</c:v>
                </c:pt>
                <c:pt idx="90">
                  <c:v>3.9129652799999999</c:v>
                </c:pt>
                <c:pt idx="91">
                  <c:v>3.9180603000000001</c:v>
                </c:pt>
                <c:pt idx="92">
                  <c:v>3.9290835599999996</c:v>
                </c:pt>
                <c:pt idx="93">
                  <c:v>3.93908054</c:v>
                </c:pt>
                <c:pt idx="94">
                  <c:v>3.9490328799999999</c:v>
                </c:pt>
                <c:pt idx="95">
                  <c:v>3.9482280799999998</c:v>
                </c:pt>
                <c:pt idx="96">
                  <c:v>3.9464825399999994</c:v>
                </c:pt>
                <c:pt idx="97">
                  <c:v>3.94469716</c:v>
                </c:pt>
                <c:pt idx="98">
                  <c:v>3.9478150799999998</c:v>
                </c:pt>
                <c:pt idx="99">
                  <c:v>3.9508911000000002</c:v>
                </c:pt>
                <c:pt idx="100">
                  <c:v>3.9560064799999997</c:v>
                </c:pt>
                <c:pt idx="101">
                  <c:v>3.9659790599999996</c:v>
                </c:pt>
                <c:pt idx="102">
                  <c:v>3.9769270200000002</c:v>
                </c:pt>
                <c:pt idx="103">
                  <c:v>3.98293162</c:v>
                </c:pt>
                <c:pt idx="104">
                  <c:v>3.9831384600000002</c:v>
                </c:pt>
                <c:pt idx="105">
                  <c:v>3.9833042399999998</c:v>
                </c:pt>
                <c:pt idx="106">
                  <c:v>3.9804920199999998</c:v>
                </c:pt>
                <c:pt idx="107">
                  <c:v>3.9816363599999995</c:v>
                </c:pt>
                <c:pt idx="108">
                  <c:v>3.9847777600000001</c:v>
                </c:pt>
                <c:pt idx="109">
                  <c:v>3.9917904000000002</c:v>
                </c:pt>
                <c:pt idx="110">
                  <c:v>3.9987998400000002</c:v>
                </c:pt>
                <c:pt idx="111">
                  <c:v>4.0058060800000002</c:v>
                </c:pt>
                <c:pt idx="112">
                  <c:v>4.0137869000000004</c:v>
                </c:pt>
                <c:pt idx="113">
                  <c:v>4.0158986399999996</c:v>
                </c:pt>
                <c:pt idx="114">
                  <c:v>4.0101901399999997</c:v>
                </c:pt>
                <c:pt idx="115">
                  <c:v>4.0074151799999997</c:v>
                </c:pt>
                <c:pt idx="116">
                  <c:v>4.0056179999999992</c:v>
                </c:pt>
                <c:pt idx="117">
                  <c:v>4.0146069000000004</c:v>
                </c:pt>
                <c:pt idx="118">
                  <c:v>4.02253302</c:v>
                </c:pt>
                <c:pt idx="119">
                  <c:v>4.03147302</c:v>
                </c:pt>
                <c:pt idx="120">
                  <c:v>4.0413851999999997</c:v>
                </c:pt>
                <c:pt idx="121">
                  <c:v>4.0434851399999996</c:v>
                </c:pt>
                <c:pt idx="122">
                  <c:v>4.0465596599999998</c:v>
                </c:pt>
                <c:pt idx="123">
                  <c:v>4.0437790999999992</c:v>
                </c:pt>
                <c:pt idx="124">
                  <c:v>4.0449008600000003</c:v>
                </c:pt>
                <c:pt idx="125">
                  <c:v>4.0421211000000001</c:v>
                </c:pt>
                <c:pt idx="126">
                  <c:v>4.0471419799999993</c:v>
                </c:pt>
                <c:pt idx="127">
                  <c:v>4.0531352400000005</c:v>
                </c:pt>
                <c:pt idx="128">
                  <c:v>4.0610748599999997</c:v>
                </c:pt>
                <c:pt idx="129">
                  <c:v>4.0690526399999998</c:v>
                </c:pt>
                <c:pt idx="130">
                  <c:v>4.0710982200000005</c:v>
                </c:pt>
                <c:pt idx="131">
                  <c:v>4.0722103799999996</c:v>
                </c:pt>
                <c:pt idx="132">
                  <c:v>4.06845284</c:v>
                </c:pt>
                <c:pt idx="133">
                  <c:v>4.0686326099999999</c:v>
                </c:pt>
                <c:pt idx="134">
                  <c:v>4.0639032500000001</c:v>
                </c:pt>
                <c:pt idx="135">
                  <c:v>4.06594604</c:v>
                </c:pt>
                <c:pt idx="136">
                  <c:v>4.0748402399999994</c:v>
                </c:pt>
                <c:pt idx="137">
                  <c:v>4.0827996300000002</c:v>
                </c:pt>
                <c:pt idx="138">
                  <c:v>4.0877957700000005</c:v>
                </c:pt>
                <c:pt idx="139">
                  <c:v>4.0957066799999993</c:v>
                </c:pt>
                <c:pt idx="140">
                  <c:v>4.0948221599999997</c:v>
                </c:pt>
                <c:pt idx="141">
                  <c:v>4.0949938700000006</c:v>
                </c:pt>
                <c:pt idx="142">
                  <c:v>4.0922076900000004</c:v>
                </c:pt>
                <c:pt idx="143">
                  <c:v>4.0913654900000003</c:v>
                </c:pt>
                <c:pt idx="144">
                  <c:v>4.0954224000000004</c:v>
                </c:pt>
                <c:pt idx="145">
                  <c:v>4.1013353700000001</c:v>
                </c:pt>
                <c:pt idx="146">
                  <c:v>4.1111716600000001</c:v>
                </c:pt>
                <c:pt idx="147">
                  <c:v>4.1161496</c:v>
                </c:pt>
                <c:pt idx="148">
                  <c:v>4.1211676000000006</c:v>
                </c:pt>
                <c:pt idx="149">
                  <c:v>4.1212888000000003</c:v>
                </c:pt>
                <c:pt idx="150">
                  <c:v>4.1194267400000006</c:v>
                </c:pt>
                <c:pt idx="151">
                  <c:v>4.1185775400000004</c:v>
                </c:pt>
                <c:pt idx="152">
                  <c:v>4.1148614000000006</c:v>
                </c:pt>
                <c:pt idx="153">
                  <c:v>4.1169216000000004</c:v>
                </c:pt>
                <c:pt idx="154">
                  <c:v>4.1238275999999994</c:v>
                </c:pt>
                <c:pt idx="155">
                  <c:v>4.1355337300000006</c:v>
                </c:pt>
                <c:pt idx="156">
                  <c:v>4.1395679999999997</c:v>
                </c:pt>
                <c:pt idx="157">
                  <c:v>4.1435576000000003</c:v>
                </c:pt>
                <c:pt idx="158">
                  <c:v>4.1436707999999998</c:v>
                </c:pt>
                <c:pt idx="159">
                  <c:v>4.1408784000000001</c:v>
                </c:pt>
                <c:pt idx="160">
                  <c:v>4.1400231999999999</c:v>
                </c:pt>
                <c:pt idx="161">
                  <c:v>4.1391679999999997</c:v>
                </c:pt>
                <c:pt idx="162">
                  <c:v>4.1402483999999999</c:v>
                </c:pt>
                <c:pt idx="163">
                  <c:v>4.1481012000000002</c:v>
                </c:pt>
                <c:pt idx="164">
                  <c:v>4.1569177999999996</c:v>
                </c:pt>
                <c:pt idx="165">
                  <c:v>4.1647632000000003</c:v>
                </c:pt>
                <c:pt idx="166">
                  <c:v>4.1687370000000001</c:v>
                </c:pt>
                <c:pt idx="167">
                  <c:v>4.1659411999999998</c:v>
                </c:pt>
                <c:pt idx="168">
                  <c:v>4.1631462000000008</c:v>
                </c:pt>
                <c:pt idx="169">
                  <c:v>4.1622848000000001</c:v>
                </c:pt>
                <c:pt idx="170">
                  <c:v>4.1652882</c:v>
                </c:pt>
                <c:pt idx="171">
                  <c:v>4.1663579999999998</c:v>
                </c:pt>
                <c:pt idx="172">
                  <c:v>4.1693585999999998</c:v>
                </c:pt>
                <c:pt idx="173">
                  <c:v>4.1772288599999996</c:v>
                </c:pt>
                <c:pt idx="174">
                  <c:v>4.1869398000000002</c:v>
                </c:pt>
                <c:pt idx="175">
                  <c:v>4.1870376</c:v>
                </c:pt>
                <c:pt idx="176">
                  <c:v>4.1890650000000003</c:v>
                </c:pt>
                <c:pt idx="177">
                  <c:v>4.1872319999999998</c:v>
                </c:pt>
                <c:pt idx="178">
                  <c:v>4.1844348</c:v>
                </c:pt>
                <c:pt idx="179">
                  <c:v>4.1854959999999997</c:v>
                </c:pt>
                <c:pt idx="180">
                  <c:v>4.1875206</c:v>
                </c:pt>
                <c:pt idx="181">
                  <c:v>4.1953279999999999</c:v>
                </c:pt>
                <c:pt idx="182">
                  <c:v>4.1992766000000001</c:v>
                </c:pt>
                <c:pt idx="183">
                  <c:v>4.2099684000000002</c:v>
                </c:pt>
                <c:pt idx="184">
                  <c:v>4.2090946000000002</c:v>
                </c:pt>
                <c:pt idx="185">
                  <c:v>4.2091840000000005</c:v>
                </c:pt>
                <c:pt idx="186">
                  <c:v>4.2054209999999994</c:v>
                </c:pt>
                <c:pt idx="187">
                  <c:v>4.2045475999999997</c:v>
                </c:pt>
                <c:pt idx="188">
                  <c:v>4.2065619999999999</c:v>
                </c:pt>
                <c:pt idx="189">
                  <c:v>4.2095376</c:v>
                </c:pt>
                <c:pt idx="190">
                  <c:v>4.2153982000000001</c:v>
                </c:pt>
                <c:pt idx="191">
                  <c:v>4.2183699999999993</c:v>
                </c:pt>
                <c:pt idx="192">
                  <c:v>4.2261492000000001</c:v>
                </c:pt>
                <c:pt idx="193">
                  <c:v>4.2310840000000001</c:v>
                </c:pt>
                <c:pt idx="194">
                  <c:v>4.2282371999999997</c:v>
                </c:pt>
                <c:pt idx="195">
                  <c:v>4.2263964000000005</c:v>
                </c:pt>
                <c:pt idx="196">
                  <c:v>4.225517</c:v>
                </c:pt>
                <c:pt idx="197">
                  <c:v>4.2256423799999991</c:v>
                </c:pt>
                <c:pt idx="198">
                  <c:v>4.2314430000000005</c:v>
                </c:pt>
                <c:pt idx="199">
                  <c:v>4.2363244</c:v>
                </c:pt>
                <c:pt idx="200">
                  <c:v>4.2450441999999997</c:v>
                </c:pt>
                <c:pt idx="201">
                  <c:v>4.2490042600000004</c:v>
                </c:pt>
                <c:pt idx="202">
                  <c:v>4.2528737999999997</c:v>
                </c:pt>
                <c:pt idx="203">
                  <c:v>4.2519875999999996</c:v>
                </c:pt>
                <c:pt idx="204">
                  <c:v>4.2472637999999998</c:v>
                </c:pt>
                <c:pt idx="205">
                  <c:v>4.2445042499999994</c:v>
                </c:pt>
                <c:pt idx="206">
                  <c:v>4.2417012300000003</c:v>
                </c:pt>
                <c:pt idx="207">
                  <c:v>4.2494016000000006</c:v>
                </c:pt>
                <c:pt idx="208">
                  <c:v>4.2523495999999996</c:v>
                </c:pt>
                <c:pt idx="209">
                  <c:v>4.2601324500000004</c:v>
                </c:pt>
                <c:pt idx="210">
                  <c:v>4.2621180800000005</c:v>
                </c:pt>
                <c:pt idx="211">
                  <c:v>4.2679345500000005</c:v>
                </c:pt>
                <c:pt idx="212">
                  <c:v>4.2689145999999996</c:v>
                </c:pt>
                <c:pt idx="213">
                  <c:v>4.2671101600000005</c:v>
                </c:pt>
                <c:pt idx="214">
                  <c:v>4.2662189600000007</c:v>
                </c:pt>
                <c:pt idx="215">
                  <c:v>4.2653277600000008</c:v>
                </c:pt>
                <c:pt idx="216">
                  <c:v>4.269177</c:v>
                </c:pt>
                <c:pt idx="217">
                  <c:v>4.2759838900000009</c:v>
                </c:pt>
                <c:pt idx="218">
                  <c:v>4.2846114000000002</c:v>
                </c:pt>
                <c:pt idx="219">
                  <c:v>4.2884976000000004</c:v>
                </c:pt>
                <c:pt idx="220">
                  <c:v>4.2914256000000011</c:v>
                </c:pt>
                <c:pt idx="221">
                  <c:v>4.2877048500000008</c:v>
                </c:pt>
                <c:pt idx="222">
                  <c:v>4.2877636600000004</c:v>
                </c:pt>
                <c:pt idx="223">
                  <c:v>4.2839548000000001</c:v>
                </c:pt>
                <c:pt idx="224">
                  <c:v>4.2849690000000002</c:v>
                </c:pt>
                <c:pt idx="225">
                  <c:v>4.2879376899999997</c:v>
                </c:pt>
                <c:pt idx="226">
                  <c:v>4.2965899900000002</c:v>
                </c:pt>
                <c:pt idx="227">
                  <c:v>4.3042384</c:v>
                </c:pt>
                <c:pt idx="228">
                  <c:v>4.3071551999999995</c:v>
                </c:pt>
                <c:pt idx="229">
                  <c:v>4.3034346900000005</c:v>
                </c:pt>
                <c:pt idx="230">
                  <c:v>4.3044413100000005</c:v>
                </c:pt>
                <c:pt idx="231">
                  <c:v>4.3025850999999999</c:v>
                </c:pt>
                <c:pt idx="232">
                  <c:v>4.2997303999999996</c:v>
                </c:pt>
                <c:pt idx="233">
                  <c:v>4.3017347099999999</c:v>
                </c:pt>
                <c:pt idx="234">
                  <c:v>4.3055995600000001</c:v>
                </c:pt>
                <c:pt idx="235">
                  <c:v>4.3151364000000001</c:v>
                </c:pt>
                <c:pt idx="236">
                  <c:v>4.3218550000000002</c:v>
                </c:pt>
                <c:pt idx="237">
                  <c:v>4.3286158300000004</c:v>
                </c:pt>
                <c:pt idx="238">
                  <c:v>4.3286598399999994</c:v>
                </c:pt>
                <c:pt idx="239">
                  <c:v>4.3267532000000006</c:v>
                </c:pt>
                <c:pt idx="240">
                  <c:v>4.3239402000000009</c:v>
                </c:pt>
                <c:pt idx="241">
                  <c:v>4.3211733900000002</c:v>
                </c:pt>
                <c:pt idx="242">
                  <c:v>4.3230756000000001</c:v>
                </c:pt>
                <c:pt idx="243">
                  <c:v>4.3231188000000005</c:v>
                </c:pt>
                <c:pt idx="244">
                  <c:v>4.3336269999999999</c:v>
                </c:pt>
                <c:pt idx="245">
                  <c:v>4.3422280000000004</c:v>
                </c:pt>
                <c:pt idx="246">
                  <c:v>4.3451189999999995</c:v>
                </c:pt>
                <c:pt idx="247">
                  <c:v>4.3442052000000002</c:v>
                </c:pt>
                <c:pt idx="248">
                  <c:v>4.3385384</c:v>
                </c:pt>
                <c:pt idx="249">
                  <c:v>4.3376712399999997</c:v>
                </c:pt>
                <c:pt idx="250">
                  <c:v>4.3357625999999998</c:v>
                </c:pt>
                <c:pt idx="251">
                  <c:v>4.3367500000000003</c:v>
                </c:pt>
                <c:pt idx="252">
                  <c:v>4.3434354000000006</c:v>
                </c:pt>
                <c:pt idx="253">
                  <c:v>4.3473145799999999</c:v>
                </c:pt>
                <c:pt idx="254">
                  <c:v>4.3558472000000004</c:v>
                </c:pt>
                <c:pt idx="255">
                  <c:v>4.3606248000000001</c:v>
                </c:pt>
                <c:pt idx="256">
                  <c:v>4.3597060000000001</c:v>
                </c:pt>
                <c:pt idx="257">
                  <c:v>4.3569355199999995</c:v>
                </c:pt>
                <c:pt idx="258">
                  <c:v>4.3541198999999997</c:v>
                </c:pt>
                <c:pt idx="259">
                  <c:v>4.3541044000000007</c:v>
                </c:pt>
                <c:pt idx="260">
                  <c:v>4.3550826000000002</c:v>
                </c:pt>
                <c:pt idx="261">
                  <c:v>4.3579560000000006</c:v>
                </c:pt>
                <c:pt idx="262">
                  <c:v>4.3656128599999997</c:v>
                </c:pt>
                <c:pt idx="263">
                  <c:v>4.3722263999999997</c:v>
                </c:pt>
                <c:pt idx="264">
                  <c:v>4.3817250000000003</c:v>
                </c:pt>
                <c:pt idx="265">
                  <c:v>4.3779583999999998</c:v>
                </c:pt>
                <c:pt idx="266">
                  <c:v>4.37329218</c:v>
                </c:pt>
                <c:pt idx="267">
                  <c:v>4.3704288</c:v>
                </c:pt>
                <c:pt idx="268">
                  <c:v>4.3723453999999995</c:v>
                </c:pt>
                <c:pt idx="269">
                  <c:v>4.3742608000000001</c:v>
                </c:pt>
                <c:pt idx="270">
                  <c:v>4.3799598</c:v>
                </c:pt>
                <c:pt idx="271">
                  <c:v>4.3875479999999998</c:v>
                </c:pt>
                <c:pt idx="272">
                  <c:v>4.3941867999999999</c:v>
                </c:pt>
                <c:pt idx="273">
                  <c:v>4.3998767999999995</c:v>
                </c:pt>
                <c:pt idx="274">
                  <c:v>4.3998916000000001</c:v>
                </c:pt>
                <c:pt idx="275">
                  <c:v>4.3961252000000002</c:v>
                </c:pt>
                <c:pt idx="276">
                  <c:v>4.3942500000000004</c:v>
                </c:pt>
                <c:pt idx="277">
                  <c:v>4.3923752</c:v>
                </c:pt>
                <c:pt idx="278">
                  <c:v>4.3914454000000003</c:v>
                </c:pt>
                <c:pt idx="279">
                  <c:v>4.3971263999999994</c:v>
                </c:pt>
                <c:pt idx="280">
                  <c:v>4.4028046000000005</c:v>
                </c:pt>
                <c:pt idx="281">
                  <c:v>4.4103679999999992</c:v>
                </c:pt>
                <c:pt idx="282">
                  <c:v>4.4141525999999995</c:v>
                </c:pt>
                <c:pt idx="283">
                  <c:v>4.4179352000000005</c:v>
                </c:pt>
                <c:pt idx="284">
                  <c:v>4.4103950000000003</c:v>
                </c:pt>
                <c:pt idx="285">
                  <c:v>4.404744</c:v>
                </c:pt>
                <c:pt idx="286">
                  <c:v>4.4010276699999995</c:v>
                </c:pt>
                <c:pt idx="287">
                  <c:v>4.4066472000000001</c:v>
                </c:pt>
                <c:pt idx="288">
                  <c:v>4.4132532000000007</c:v>
                </c:pt>
                <c:pt idx="289">
                  <c:v>4.4189135999999998</c:v>
                </c:pt>
                <c:pt idx="290">
                  <c:v>4.4283400000000004</c:v>
                </c:pt>
                <c:pt idx="291">
                  <c:v>4.4321099999999998</c:v>
                </c:pt>
                <c:pt idx="292">
                  <c:v>4.4321108000000002</c:v>
                </c:pt>
                <c:pt idx="293">
                  <c:v>4.4282977700000004</c:v>
                </c:pt>
                <c:pt idx="294">
                  <c:v>4.4264628000000004</c:v>
                </c:pt>
                <c:pt idx="295">
                  <c:v>4.4236400000000007</c:v>
                </c:pt>
                <c:pt idx="296">
                  <c:v>4.4255230000000001</c:v>
                </c:pt>
                <c:pt idx="297">
                  <c:v>4.4292393200000006</c:v>
                </c:pt>
                <c:pt idx="298">
                  <c:v>4.4358696000000002</c:v>
                </c:pt>
                <c:pt idx="299">
                  <c:v>4.44339</c:v>
                </c:pt>
                <c:pt idx="300">
                  <c:v>4.4433851999999998</c:v>
                </c:pt>
                <c:pt idx="301">
                  <c:v>4.4461527000000007</c:v>
                </c:pt>
                <c:pt idx="302">
                  <c:v>4.4414948000000001</c:v>
                </c:pt>
                <c:pt idx="303">
                  <c:v>4.4367912</c:v>
                </c:pt>
                <c:pt idx="304">
                  <c:v>4.4311498</c:v>
                </c:pt>
                <c:pt idx="305">
                  <c:v>4.4311455999999998</c:v>
                </c:pt>
                <c:pt idx="306">
                  <c:v>4.4395920000000002</c:v>
                </c:pt>
                <c:pt idx="307">
                  <c:v>4.4480344000000001</c:v>
                </c:pt>
                <c:pt idx="308">
                  <c:v>4.4545956000000002</c:v>
                </c:pt>
                <c:pt idx="309">
                  <c:v>4.4592292799999997</c:v>
                </c:pt>
                <c:pt idx="310">
                  <c:v>4.4592646</c:v>
                </c:pt>
                <c:pt idx="311">
                  <c:v>4.4564380000000003</c:v>
                </c:pt>
                <c:pt idx="312">
                  <c:v>4.4545025000000003</c:v>
                </c:pt>
                <c:pt idx="313">
                  <c:v>4.4516773199999999</c:v>
                </c:pt>
                <c:pt idx="314">
                  <c:v>4.4535874</c:v>
                </c:pt>
                <c:pt idx="315">
                  <c:v>4.4582603999999995</c:v>
                </c:pt>
                <c:pt idx="316">
                  <c:v>4.4656943399999998</c:v>
                </c:pt>
                <c:pt idx="317">
                  <c:v>4.4684882999999997</c:v>
                </c:pt>
                <c:pt idx="318">
                  <c:v>4.4741382000000005</c:v>
                </c:pt>
                <c:pt idx="319">
                  <c:v>4.4713100000000008</c:v>
                </c:pt>
                <c:pt idx="320">
                  <c:v>4.4703072500000003</c:v>
                </c:pt>
                <c:pt idx="321">
                  <c:v>4.4665442799999999</c:v>
                </c:pt>
                <c:pt idx="322">
                  <c:v>4.4618943999999994</c:v>
                </c:pt>
                <c:pt idx="323">
                  <c:v>4.4628119999999996</c:v>
                </c:pt>
                <c:pt idx="324">
                  <c:v>4.4655996</c:v>
                </c:pt>
                <c:pt idx="325">
                  <c:v>4.4776897199999999</c:v>
                </c:pt>
                <c:pt idx="326">
                  <c:v>4.4842600000000008</c:v>
                </c:pt>
                <c:pt idx="327">
                  <c:v>4.4879747999999999</c:v>
                </c:pt>
                <c:pt idx="328">
                  <c:v>4.4879491999999992</c:v>
                </c:pt>
                <c:pt idx="329">
                  <c:v>4.48600639</c:v>
                </c:pt>
                <c:pt idx="330">
                  <c:v>4.4822915999999999</c:v>
                </c:pt>
                <c:pt idx="331">
                  <c:v>4.4803979999999992</c:v>
                </c:pt>
                <c:pt idx="332">
                  <c:v>4.4821919999999995</c:v>
                </c:pt>
                <c:pt idx="333">
                  <c:v>4.4868335400000001</c:v>
                </c:pt>
                <c:pt idx="334">
                  <c:v>4.4933876000000001</c:v>
                </c:pt>
                <c:pt idx="335">
                  <c:v>4.5017567999999999</c:v>
                </c:pt>
                <c:pt idx="336">
                  <c:v>4.5035427299999995</c:v>
                </c:pt>
                <c:pt idx="337">
                  <c:v>4.50164454</c:v>
                </c:pt>
                <c:pt idx="338">
                  <c:v>4.4988624000000002</c:v>
                </c:pt>
                <c:pt idx="339">
                  <c:v>4.49598458</c:v>
                </c:pt>
                <c:pt idx="340">
                  <c:v>4.4968845599999998</c:v>
                </c:pt>
                <c:pt idx="341">
                  <c:v>4.4949877700000007</c:v>
                </c:pt>
                <c:pt idx="342">
                  <c:v>4.4968667999999994</c:v>
                </c:pt>
                <c:pt idx="343">
                  <c:v>4.5033060599999999</c:v>
                </c:pt>
                <c:pt idx="344">
                  <c:v>4.5144473300000003</c:v>
                </c:pt>
                <c:pt idx="345">
                  <c:v>4.5172026899999995</c:v>
                </c:pt>
                <c:pt idx="346">
                  <c:v>4.5172120000000007</c:v>
                </c:pt>
                <c:pt idx="347">
                  <c:v>4.5161930800000007</c:v>
                </c:pt>
                <c:pt idx="348">
                  <c:v>4.5115003199999997</c:v>
                </c:pt>
                <c:pt idx="349">
                  <c:v>4.51420376</c:v>
                </c:pt>
                <c:pt idx="350">
                  <c:v>4.5132333600000001</c:v>
                </c:pt>
                <c:pt idx="351">
                  <c:v>4.5188214100000001</c:v>
                </c:pt>
                <c:pt idx="352">
                  <c:v>4.5243581399999995</c:v>
                </c:pt>
                <c:pt idx="353">
                  <c:v>4.53263208</c:v>
                </c:pt>
                <c:pt idx="354">
                  <c:v>4.5335156400000001</c:v>
                </c:pt>
                <c:pt idx="355">
                  <c:v>4.5334692199999997</c:v>
                </c:pt>
                <c:pt idx="356">
                  <c:v>4.5287775000000003</c:v>
                </c:pt>
                <c:pt idx="357">
                  <c:v>4.5259449399999996</c:v>
                </c:pt>
                <c:pt idx="358">
                  <c:v>4.5249703400000003</c:v>
                </c:pt>
                <c:pt idx="359">
                  <c:v>4.5286376400000004</c:v>
                </c:pt>
                <c:pt idx="360">
                  <c:v>4.5323029400000001</c:v>
                </c:pt>
                <c:pt idx="361">
                  <c:v>4.5331823</c:v>
                </c:pt>
                <c:pt idx="362">
                  <c:v>4.5433386600000008</c:v>
                </c:pt>
                <c:pt idx="363">
                  <c:v>4.5451910000000009</c:v>
                </c:pt>
                <c:pt idx="364">
                  <c:v>4.5450893799999994</c:v>
                </c:pt>
                <c:pt idx="365">
                  <c:v>4.5413276399999996</c:v>
                </c:pt>
                <c:pt idx="366">
                  <c:v>4.5403480399999996</c:v>
                </c:pt>
                <c:pt idx="367">
                  <c:v>4.5375148799999998</c:v>
                </c:pt>
                <c:pt idx="368">
                  <c:v>4.5402420000000001</c:v>
                </c:pt>
                <c:pt idx="369">
                  <c:v>4.5448202799999997</c:v>
                </c:pt>
                <c:pt idx="370">
                  <c:v>4.5531008800000006</c:v>
                </c:pt>
                <c:pt idx="371">
                  <c:v>4.5558215999999998</c:v>
                </c:pt>
                <c:pt idx="372">
                  <c:v>4.5576149400000006</c:v>
                </c:pt>
                <c:pt idx="373">
                  <c:v>4.5547791799999997</c:v>
                </c:pt>
                <c:pt idx="374">
                  <c:v>4.5500934599999994</c:v>
                </c:pt>
                <c:pt idx="375">
                  <c:v>4.54818488</c:v>
                </c:pt>
                <c:pt idx="376">
                  <c:v>4.5453517200000002</c:v>
                </c:pt>
                <c:pt idx="377">
                  <c:v>4.5517671599999998</c:v>
                </c:pt>
                <c:pt idx="378">
                  <c:v>4.5544810799999995</c:v>
                </c:pt>
                <c:pt idx="379">
                  <c:v>4.5618152999999992</c:v>
                </c:pt>
                <c:pt idx="380">
                  <c:v>4.5654492000000007</c:v>
                </c:pt>
                <c:pt idx="381">
                  <c:v>4.5700050799999996</c:v>
                </c:pt>
                <c:pt idx="382">
                  <c:v>4.5698901899999997</c:v>
                </c:pt>
                <c:pt idx="383">
                  <c:v>4.5661795199999995</c:v>
                </c:pt>
                <c:pt idx="384">
                  <c:v>4.5624205799999995</c:v>
                </c:pt>
                <c:pt idx="385">
                  <c:v>4.5641524800000006</c:v>
                </c:pt>
                <c:pt idx="386">
                  <c:v>4.5668555600000005</c:v>
                </c:pt>
                <c:pt idx="387">
                  <c:v>4.5723748999999998</c:v>
                </c:pt>
                <c:pt idx="388">
                  <c:v>4.5796374800000006</c:v>
                </c:pt>
                <c:pt idx="389">
                  <c:v>4.58510127</c:v>
                </c:pt>
                <c:pt idx="390">
                  <c:v>4.5850292399999999</c:v>
                </c:pt>
                <c:pt idx="391">
                  <c:v>4.5822405999999996</c:v>
                </c:pt>
                <c:pt idx="392">
                  <c:v>4.5811968999999992</c:v>
                </c:pt>
                <c:pt idx="393">
                  <c:v>4.5755950499999996</c:v>
                </c:pt>
                <c:pt idx="394">
                  <c:v>4.5755234200000006</c:v>
                </c:pt>
                <c:pt idx="395">
                  <c:v>4.5745798799999999</c:v>
                </c:pt>
                <c:pt idx="396">
                  <c:v>4.5855096300000007</c:v>
                </c:pt>
                <c:pt idx="397">
                  <c:v>4.5918799899999998</c:v>
                </c:pt>
                <c:pt idx="398">
                  <c:v>4.59548544</c:v>
                </c:pt>
                <c:pt idx="399">
                  <c:v>4.5926961999999998</c:v>
                </c:pt>
                <c:pt idx="400">
                  <c:v>4.5916483000000001</c:v>
                </c:pt>
                <c:pt idx="401">
                  <c:v>4.5906503000000001</c:v>
                </c:pt>
                <c:pt idx="402">
                  <c:v>4.5868929899999999</c:v>
                </c:pt>
                <c:pt idx="403">
                  <c:v>4.5895738699999997</c:v>
                </c:pt>
                <c:pt idx="404">
                  <c:v>4.5940918899999996</c:v>
                </c:pt>
                <c:pt idx="405">
                  <c:v>4.5986075099999999</c:v>
                </c:pt>
                <c:pt idx="406">
                  <c:v>4.6085843999999998</c:v>
                </c:pt>
                <c:pt idx="407">
                  <c:v>4.6140629400000002</c:v>
                </c:pt>
                <c:pt idx="408">
                  <c:v>4.6148956800000001</c:v>
                </c:pt>
                <c:pt idx="409">
                  <c:v>4.6110855600000002</c:v>
                </c:pt>
                <c:pt idx="410">
                  <c:v>4.6073268799999996</c:v>
                </c:pt>
                <c:pt idx="411">
                  <c:v>4.6036195499999994</c:v>
                </c:pt>
                <c:pt idx="412">
                  <c:v>4.6034841599999998</c:v>
                </c:pt>
                <c:pt idx="413">
                  <c:v>4.6043160800000003</c:v>
                </c:pt>
                <c:pt idx="414">
                  <c:v>4.6115687200000002</c:v>
                </c:pt>
                <c:pt idx="415">
                  <c:v>4.6188177599999998</c:v>
                </c:pt>
                <c:pt idx="416">
                  <c:v>4.6233123200000001</c:v>
                </c:pt>
                <c:pt idx="417">
                  <c:v>4.6223039200000002</c:v>
                </c:pt>
                <c:pt idx="418">
                  <c:v>4.6157961599999995</c:v>
                </c:pt>
                <c:pt idx="419">
                  <c:v>4.6157556900000003</c:v>
                </c:pt>
                <c:pt idx="420">
                  <c:v>4.6137817599999993</c:v>
                </c:pt>
                <c:pt idx="421">
                  <c:v>4.6136905199999996</c:v>
                </c:pt>
                <c:pt idx="422">
                  <c:v>4.6163461600000009</c:v>
                </c:pt>
                <c:pt idx="423">
                  <c:v>4.6227129300000005</c:v>
                </c:pt>
                <c:pt idx="424">
                  <c:v>4.6280601599999995</c:v>
                </c:pt>
                <c:pt idx="425">
                  <c:v>4.63437024</c:v>
                </c:pt>
                <c:pt idx="426">
                  <c:v>4.6351873599999998</c:v>
                </c:pt>
                <c:pt idx="427">
                  <c:v>4.6332594</c:v>
                </c:pt>
                <c:pt idx="428">
                  <c:v>4.6285881600000005</c:v>
                </c:pt>
                <c:pt idx="429">
                  <c:v>4.6266616000000003</c:v>
                </c:pt>
                <c:pt idx="430">
                  <c:v>4.6247354400000003</c:v>
                </c:pt>
                <c:pt idx="431">
                  <c:v>4.6282934400000002</c:v>
                </c:pt>
                <c:pt idx="432">
                  <c:v>4.6318494399999999</c:v>
                </c:pt>
                <c:pt idx="433">
                  <c:v>4.6390576800000005</c:v>
                </c:pt>
                <c:pt idx="434">
                  <c:v>4.6480890400000003</c:v>
                </c:pt>
                <c:pt idx="435">
                  <c:v>4.6462089600000001</c:v>
                </c:pt>
                <c:pt idx="436">
                  <c:v>4.6405756800000004</c:v>
                </c:pt>
                <c:pt idx="437">
                  <c:v>4.6349952800000001</c:v>
                </c:pt>
                <c:pt idx="438">
                  <c:v>4.6376299200000002</c:v>
                </c:pt>
                <c:pt idx="439">
                  <c:v>4.6384382400000002</c:v>
                </c:pt>
                <c:pt idx="440">
                  <c:v>4.6410700799999995</c:v>
                </c:pt>
                <c:pt idx="441">
                  <c:v>4.64734816</c:v>
                </c:pt>
                <c:pt idx="442">
                  <c:v>4.65179952</c:v>
                </c:pt>
                <c:pt idx="443">
                  <c:v>4.6580716000000004</c:v>
                </c:pt>
                <c:pt idx="444">
                  <c:v>4.6570495999999997</c:v>
                </c:pt>
                <c:pt idx="445">
                  <c:v>4.6542052799999993</c:v>
                </c:pt>
                <c:pt idx="446">
                  <c:v>4.6486288799999995</c:v>
                </c:pt>
                <c:pt idx="447">
                  <c:v>4.64760828</c:v>
                </c:pt>
                <c:pt idx="448">
                  <c:v>4.64749824</c:v>
                </c:pt>
                <c:pt idx="449">
                  <c:v>4.6528499600000002</c:v>
                </c:pt>
                <c:pt idx="450">
                  <c:v>4.6572887199999995</c:v>
                </c:pt>
                <c:pt idx="451">
                  <c:v>4.6617250800000001</c:v>
                </c:pt>
                <c:pt idx="452">
                  <c:v>4.6652492800000003</c:v>
                </c:pt>
                <c:pt idx="453">
                  <c:v>4.6715001599999999</c:v>
                </c:pt>
                <c:pt idx="454">
                  <c:v>4.6667841999999995</c:v>
                </c:pt>
                <c:pt idx="455">
                  <c:v>4.6585358399999999</c:v>
                </c:pt>
                <c:pt idx="456">
                  <c:v>4.6529662399999996</c:v>
                </c:pt>
                <c:pt idx="457">
                  <c:v>4.6555774799999998</c:v>
                </c:pt>
                <c:pt idx="458">
                  <c:v>4.6617700500000003</c:v>
                </c:pt>
                <c:pt idx="459">
                  <c:v>4.6671536800000002</c:v>
                </c:pt>
                <c:pt idx="460">
                  <c:v>4.6788403199999999</c:v>
                </c:pt>
                <c:pt idx="461">
                  <c:v>4.6804822500000007</c:v>
                </c:pt>
                <c:pt idx="462">
                  <c:v>4.68308225</c:v>
                </c:pt>
                <c:pt idx="463">
                  <c:v>4.6775642399999997</c:v>
                </c:pt>
                <c:pt idx="464">
                  <c:v>4.6755745499999994</c:v>
                </c:pt>
                <c:pt idx="465">
                  <c:v>4.6700081999999998</c:v>
                </c:pt>
                <c:pt idx="466">
                  <c:v>4.6662577499999998</c:v>
                </c:pt>
                <c:pt idx="467">
                  <c:v>4.6724827499999995</c:v>
                </c:pt>
                <c:pt idx="468">
                  <c:v>4.6769430400000003</c:v>
                </c:pt>
                <c:pt idx="469">
                  <c:v>4.68311045</c:v>
                </c:pt>
                <c:pt idx="470">
                  <c:v>4.6875139500000005</c:v>
                </c:pt>
                <c:pt idx="471">
                  <c:v>4.6901031499999997</c:v>
                </c:pt>
                <c:pt idx="472">
                  <c:v>4.6863505000000005</c:v>
                </c:pt>
                <c:pt idx="473">
                  <c:v>4.6816934999999997</c:v>
                </c:pt>
                <c:pt idx="474">
                  <c:v>4.6743220499999998</c:v>
                </c:pt>
                <c:pt idx="475">
                  <c:v>4.6741945999999999</c:v>
                </c:pt>
                <c:pt idx="476">
                  <c:v>4.6804014</c:v>
                </c:pt>
                <c:pt idx="477">
                  <c:v>4.6875097499999994</c:v>
                </c:pt>
                <c:pt idx="478">
                  <c:v>4.6928053999999992</c:v>
                </c:pt>
                <c:pt idx="479">
                  <c:v>4.6953852000000005</c:v>
                </c:pt>
                <c:pt idx="480">
                  <c:v>4.6961551000000004</c:v>
                </c:pt>
                <c:pt idx="481">
                  <c:v>4.6942123499999999</c:v>
                </c:pt>
                <c:pt idx="482">
                  <c:v>4.6904625000000006</c:v>
                </c:pt>
                <c:pt idx="483">
                  <c:v>4.6876173999999997</c:v>
                </c:pt>
                <c:pt idx="484">
                  <c:v>4.6883865</c:v>
                </c:pt>
                <c:pt idx="485">
                  <c:v>4.6918642500000001</c:v>
                </c:pt>
                <c:pt idx="486">
                  <c:v>4.6989517999999997</c:v>
                </c:pt>
                <c:pt idx="487">
                  <c:v>4.7042302500000002</c:v>
                </c:pt>
                <c:pt idx="488">
                  <c:v>4.7058957000000001</c:v>
                </c:pt>
                <c:pt idx="489">
                  <c:v>4.7012434999999995</c:v>
                </c:pt>
                <c:pt idx="490">
                  <c:v>4.7038101000000001</c:v>
                </c:pt>
                <c:pt idx="491">
                  <c:v>4.7027673000000005</c:v>
                </c:pt>
                <c:pt idx="492">
                  <c:v>4.6981695999999999</c:v>
                </c:pt>
                <c:pt idx="493">
                  <c:v>4.6935213600000001</c:v>
                </c:pt>
                <c:pt idx="494">
                  <c:v>4.6978361999999994</c:v>
                </c:pt>
                <c:pt idx="495">
                  <c:v>4.70850875</c:v>
                </c:pt>
                <c:pt idx="496">
                  <c:v>4.7138227200000005</c:v>
                </c:pt>
                <c:pt idx="497">
                  <c:v>4.7181284999999997</c:v>
                </c:pt>
                <c:pt idx="498">
                  <c:v>4.7179814499999999</c:v>
                </c:pt>
                <c:pt idx="499">
                  <c:v>4.7160333000000003</c:v>
                </c:pt>
                <c:pt idx="500">
                  <c:v>4.7113851000000002</c:v>
                </c:pt>
                <c:pt idx="501">
                  <c:v>4.7115</c:v>
                </c:pt>
              </c:numCache>
            </c:numRef>
          </c:yVal>
          <c:smooth val="1"/>
        </c:ser>
        <c:ser>
          <c:idx val="5"/>
          <c:order val="5"/>
          <c:tx>
            <c:v>10^-3, Test 3</c:v>
          </c:tx>
          <c:spPr>
            <a:ln w="190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xVal>
            <c:numRef>
              <c:f>CHS_10Dec2015!$Y$27:$Y$527</c:f>
              <c:numCache>
                <c:formatCode>General</c:formatCode>
                <c:ptCount val="501"/>
                <c:pt idx="0">
                  <c:v>0</c:v>
                </c:pt>
                <c:pt idx="1">
                  <c:v>9.0004050243050904E-3</c:v>
                </c:pt>
                <c:pt idx="2">
                  <c:v>3.0004500900199245E-2</c:v>
                </c:pt>
                <c:pt idx="3">
                  <c:v>5.0012504168224288E-2</c:v>
                </c:pt>
                <c:pt idx="4">
                  <c:v>6.9023815955966752E-2</c:v>
                </c:pt>
                <c:pt idx="5">
                  <c:v>8.9039628514658034E-2</c:v>
                </c:pt>
                <c:pt idx="6">
                  <c:v>0.10905944820295721</c:v>
                </c:pt>
                <c:pt idx="7">
                  <c:v>0.13008457330480697</c:v>
                </c:pt>
                <c:pt idx="8">
                  <c:v>0.14911111538833396</c:v>
                </c:pt>
                <c:pt idx="9">
                  <c:v>0.16914296609783905</c:v>
                </c:pt>
                <c:pt idx="10">
                  <c:v>0.18917883036177527</c:v>
                </c:pt>
                <c:pt idx="11">
                  <c:v>0.20821662043245384</c:v>
                </c:pt>
                <c:pt idx="12">
                  <c:v>0.22926260598841131</c:v>
                </c:pt>
                <c:pt idx="13">
                  <c:v>0.24931052057124858</c:v>
                </c:pt>
                <c:pt idx="14">
                  <c:v>0.26835976292017788</c:v>
                </c:pt>
                <c:pt idx="15">
                  <c:v>0.28841551798629839</c:v>
                </c:pt>
                <c:pt idx="16">
                  <c:v>0.30947839073910771</c:v>
                </c:pt>
                <c:pt idx="17">
                  <c:v>0.32853909915292112</c:v>
                </c:pt>
                <c:pt idx="18">
                  <c:v>0.34860692848318592</c:v>
                </c:pt>
                <c:pt idx="19">
                  <c:v>0.36968248442897617</c:v>
                </c:pt>
                <c:pt idx="20">
                  <c:v>0.38975857287134547</c:v>
                </c:pt>
                <c:pt idx="21">
                  <c:v>0.40883459086065183</c:v>
                </c:pt>
                <c:pt idx="22">
                  <c:v>0.42992284528323971</c:v>
                </c:pt>
                <c:pt idx="23">
                  <c:v>0.45001103249234137</c:v>
                </c:pt>
                <c:pt idx="24">
                  <c:v>0.46909854881235702</c:v>
                </c:pt>
                <c:pt idx="25">
                  <c:v>0.49019951702315789</c:v>
                </c:pt>
                <c:pt idx="26">
                  <c:v>0.51029981759033394</c:v>
                </c:pt>
                <c:pt idx="27">
                  <c:v>0.52939884611096044</c:v>
                </c:pt>
                <c:pt idx="28">
                  <c:v>0.54950702819798736</c:v>
                </c:pt>
                <c:pt idx="29">
                  <c:v>0.57062497199211515</c:v>
                </c:pt>
                <c:pt idx="30">
                  <c:v>0.59074144644665005</c:v>
                </c:pt>
                <c:pt idx="31">
                  <c:v>0.60985584618694688</c:v>
                </c:pt>
                <c:pt idx="32">
                  <c:v>0.62998021485279787</c:v>
                </c:pt>
                <c:pt idx="33">
                  <c:v>0.65111516156573446</c:v>
                </c:pt>
                <c:pt idx="34">
                  <c:v>0.67024110596754127</c:v>
                </c:pt>
                <c:pt idx="35">
                  <c:v>0.69037763167944577</c:v>
                </c:pt>
                <c:pt idx="36">
                  <c:v>0.71051821300470108</c:v>
                </c:pt>
                <c:pt idx="37">
                  <c:v>0.73066285157728439</c:v>
                </c:pt>
                <c:pt idx="38">
                  <c:v>0.75081154903217195</c:v>
                </c:pt>
                <c:pt idx="39">
                  <c:v>0.77096430700529495</c:v>
                </c:pt>
                <c:pt idx="40">
                  <c:v>0.79212907480096828</c:v>
                </c:pt>
                <c:pt idx="41">
                  <c:v>0.81128201105504172</c:v>
                </c:pt>
                <c:pt idx="42">
                  <c:v>0.83144696040852195</c:v>
                </c:pt>
                <c:pt idx="43">
                  <c:v>0.85262453444531028</c:v>
                </c:pt>
                <c:pt idx="44">
                  <c:v>0.87178906197228434</c:v>
                </c:pt>
                <c:pt idx="45">
                  <c:v>0.8919662174653642</c:v>
                </c:pt>
                <c:pt idx="46">
                  <c:v>0.91214744495610922</c:v>
                </c:pt>
                <c:pt idx="47">
                  <c:v>0.93233274608840921</c:v>
                </c:pt>
                <c:pt idx="48">
                  <c:v>0.95252212250716128</c:v>
                </c:pt>
                <c:pt idx="49">
                  <c:v>0.97271557585822488</c:v>
                </c:pt>
                <c:pt idx="50">
                  <c:v>0.99291310778849062</c:v>
                </c:pt>
                <c:pt idx="51">
                  <c:v>1.0131147199458364</c:v>
                </c:pt>
                <c:pt idx="52">
                  <c:v>1.0333204139791381</c:v>
                </c:pt>
                <c:pt idx="53">
                  <c:v>1.0535301915382833</c:v>
                </c:pt>
                <c:pt idx="54">
                  <c:v>1.072733264088884</c:v>
                </c:pt>
                <c:pt idx="55">
                  <c:v>1.0929510092726482</c:v>
                </c:pt>
                <c:pt idx="56">
                  <c:v>1.1141840418844533</c:v>
                </c:pt>
                <c:pt idx="57">
                  <c:v>1.1333987664903846</c:v>
                </c:pt>
                <c:pt idx="58">
                  <c:v>1.1536287818330371</c:v>
                </c:pt>
                <c:pt idx="59">
                  <c:v>1.1748747034548066</c:v>
                </c:pt>
                <c:pt idx="60">
                  <c:v>1.195113111975443</c:v>
                </c:pt>
                <c:pt idx="61">
                  <c:v>1.2143433946692561</c:v>
                </c:pt>
                <c:pt idx="62">
                  <c:v>1.235602220958409</c:v>
                </c:pt>
                <c:pt idx="63">
                  <c:v>1.2558529247395771</c:v>
                </c:pt>
                <c:pt idx="64">
                  <c:v>1.2750948925433241</c:v>
                </c:pt>
                <c:pt idx="65">
                  <c:v>1.2963666391858721</c:v>
                </c:pt>
                <c:pt idx="66">
                  <c:v>1.3166296531758919</c:v>
                </c:pt>
                <c:pt idx="67">
                  <c:v>1.3358833202989351</c:v>
                </c:pt>
                <c:pt idx="68">
                  <c:v>1.3571680030094746</c:v>
                </c:pt>
                <c:pt idx="69">
                  <c:v>1.3774433421839771</c:v>
                </c:pt>
                <c:pt idx="70">
                  <c:v>1.3977227930859466</c:v>
                </c:pt>
                <c:pt idx="71">
                  <c:v>1.4180063573833934</c:v>
                </c:pt>
                <c:pt idx="72">
                  <c:v>1.4382940367453418</c:v>
                </c:pt>
                <c:pt idx="73">
                  <c:v>1.4585858328418446</c:v>
                </c:pt>
                <c:pt idx="74">
                  <c:v>1.4778668537808839</c:v>
                </c:pt>
                <c:pt idx="75">
                  <c:v>1.4991817819237057</c:v>
                </c:pt>
                <c:pt idx="76">
                  <c:v>1.5194859382542447</c:v>
                </c:pt>
                <c:pt idx="77">
                  <c:v>1.538778706064704</c:v>
                </c:pt>
                <c:pt idx="78">
                  <c:v>1.5601066228651188</c:v>
                </c:pt>
                <c:pt idx="79">
                  <c:v>1.5804231544967307</c:v>
                </c:pt>
                <c:pt idx="80">
                  <c:v>1.6007438145816906</c:v>
                </c:pt>
                <c:pt idx="81">
                  <c:v>1.6210686047981977</c:v>
                </c:pt>
                <c:pt idx="82">
                  <c:v>1.6413975268254746</c:v>
                </c:pt>
                <c:pt idx="83">
                  <c:v>1.6617305823437785</c:v>
                </c:pt>
                <c:pt idx="84">
                  <c:v>1.681050815263516</c:v>
                </c:pt>
                <c:pt idx="85">
                  <c:v>1.7024091005795272</c:v>
                </c:pt>
                <c:pt idx="86">
                  <c:v>1.7227545666626054</c:v>
                </c:pt>
                <c:pt idx="87">
                  <c:v>1.7431041729679468</c:v>
                </c:pt>
                <c:pt idx="88">
                  <c:v>1.7634579211809431</c:v>
                </c:pt>
                <c:pt idx="89">
                  <c:v>1.7838158129879829</c:v>
                </c:pt>
                <c:pt idx="90">
                  <c:v>1.8041778500765167</c:v>
                </c:pt>
                <c:pt idx="91">
                  <c:v>1.8245440341350168</c:v>
                </c:pt>
                <c:pt idx="92">
                  <c:v>1.8449143668529855</c:v>
                </c:pt>
                <c:pt idx="93">
                  <c:v>1.8652888499209708</c:v>
                </c:pt>
                <c:pt idx="94">
                  <c:v>1.8846484546379216</c:v>
                </c:pt>
                <c:pt idx="95">
                  <c:v>1.9060502738742446</c:v>
                </c:pt>
                <c:pt idx="96">
                  <c:v>1.9264372181457874</c:v>
                </c:pt>
                <c:pt idx="97">
                  <c:v>1.9458086657122928</c:v>
                </c:pt>
                <c:pt idx="98">
                  <c:v>1.9672235797520727</c:v>
                </c:pt>
                <c:pt idx="99">
                  <c:v>1.9876230004792648</c:v>
                </c:pt>
                <c:pt idx="100">
                  <c:v>2.0080265834191988</c:v>
                </c:pt>
                <c:pt idx="101">
                  <c:v>2.0274138440089944</c:v>
                </c:pt>
                <c:pt idx="102">
                  <c:v>2.0488462427336431</c:v>
                </c:pt>
                <c:pt idx="103">
                  <c:v>2.0692623225089424</c:v>
                </c:pt>
                <c:pt idx="104">
                  <c:v>2.0886614598186659</c:v>
                </c:pt>
                <c:pt idx="105">
                  <c:v>2.1090856707492276</c:v>
                </c:pt>
                <c:pt idx="106">
                  <c:v>2.1295140540158801</c:v>
                </c:pt>
                <c:pt idx="107">
                  <c:v>2.1499466113236654</c:v>
                </c:pt>
                <c:pt idx="108">
                  <c:v>2.1703833443786582</c:v>
                </c:pt>
                <c:pt idx="109">
                  <c:v>2.1908242548879806</c:v>
                </c:pt>
                <c:pt idx="110">
                  <c:v>2.2102469907947233</c:v>
                </c:pt>
                <c:pt idx="111">
                  <c:v>2.2317186151033468</c:v>
                </c:pt>
                <c:pt idx="112">
                  <c:v>2.2521720682288615</c:v>
                </c:pt>
                <c:pt idx="113">
                  <c:v>2.2726297056476703</c:v>
                </c:pt>
                <c:pt idx="114">
                  <c:v>2.2930915290721394</c:v>
                </c:pt>
                <c:pt idx="115">
                  <c:v>2.3135575402156854</c:v>
                </c:pt>
                <c:pt idx="116">
                  <c:v>2.3340277407927887</c:v>
                </c:pt>
                <c:pt idx="117">
                  <c:v>2.3534783133663475</c:v>
                </c:pt>
                <c:pt idx="118">
                  <c:v>2.374980717110752</c:v>
                </c:pt>
                <c:pt idx="119">
                  <c:v>2.3954634962858301</c:v>
                </c:pt>
                <c:pt idx="120">
                  <c:v>2.4149260233003069</c:v>
                </c:pt>
                <c:pt idx="121">
                  <c:v>2.4364416452616258</c:v>
                </c:pt>
                <c:pt idx="122">
                  <c:v>2.4569370185028743</c:v>
                </c:pt>
                <c:pt idx="123">
                  <c:v>2.4774365932084867</c:v>
                </c:pt>
                <c:pt idx="124">
                  <c:v>2.496915082354433</c:v>
                </c:pt>
                <c:pt idx="125">
                  <c:v>2.5184483539055331</c:v>
                </c:pt>
                <c:pt idx="126">
                  <c:v>2.5389605433459956</c:v>
                </c:pt>
                <c:pt idx="127">
                  <c:v>2.5584510212834295</c:v>
                </c:pt>
                <c:pt idx="128">
                  <c:v>2.5789714186303372</c:v>
                </c:pt>
                <c:pt idx="129">
                  <c:v>2.6005223687514545</c:v>
                </c:pt>
                <c:pt idx="130">
                  <c:v>2.6200248502474222</c:v>
                </c:pt>
                <c:pt idx="131">
                  <c:v>2.6405578879771512</c:v>
                </c:pt>
                <c:pt idx="132">
                  <c:v>2.6621221160870281</c:v>
                </c:pt>
                <c:pt idx="133">
                  <c:v>2.6826638003719463</c:v>
                </c:pt>
                <c:pt idx="134">
                  <c:v>2.7021823096307287</c:v>
                </c:pt>
                <c:pt idx="135">
                  <c:v>2.7237598321011203</c:v>
                </c:pt>
                <c:pt idx="136">
                  <c:v>2.744314183015709</c:v>
                </c:pt>
                <c:pt idx="137">
                  <c:v>2.764872759612278</c:v>
                </c:pt>
                <c:pt idx="138">
                  <c:v>2.7854355636286763</c:v>
                </c:pt>
                <c:pt idx="139">
                  <c:v>2.8060025968038129</c:v>
                </c:pt>
                <c:pt idx="140">
                  <c:v>2.8255451971632652</c:v>
                </c:pt>
                <c:pt idx="141">
                  <c:v>2.8471493575913196</c:v>
                </c:pt>
                <c:pt idx="142">
                  <c:v>2.8677290886868665</c:v>
                </c:pt>
                <c:pt idx="143">
                  <c:v>2.8883130559075312</c:v>
                </c:pt>
                <c:pt idx="144">
                  <c:v>2.9078717500667612</c:v>
                </c:pt>
                <c:pt idx="145">
                  <c:v>2.9294937057024284</c:v>
                </c:pt>
                <c:pt idx="146">
                  <c:v>2.9500903917684744</c:v>
                </c:pt>
                <c:pt idx="147">
                  <c:v>2.9696611736836664</c:v>
                </c:pt>
                <c:pt idx="148">
                  <c:v>2.990266135431348</c:v>
                </c:pt>
                <c:pt idx="149">
                  <c:v>3.0108753436985132</c:v>
                </c:pt>
                <c:pt idx="150">
                  <c:v>3.0314888002358824</c:v>
                </c:pt>
                <c:pt idx="151">
                  <c:v>3.0521065067952469</c:v>
                </c:pt>
                <c:pt idx="152">
                  <c:v>3.0727284651294826</c:v>
                </c:pt>
                <c:pt idx="153">
                  <c:v>3.0943860992723184</c:v>
                </c:pt>
                <c:pt idx="154">
                  <c:v>3.1139851441395061</c:v>
                </c:pt>
                <c:pt idx="155">
                  <c:v>3.1346198683264594</c:v>
                </c:pt>
                <c:pt idx="156">
                  <c:v>3.1552588513106423</c:v>
                </c:pt>
                <c:pt idx="157">
                  <c:v>3.1759020948503616</c:v>
                </c:pt>
                <c:pt idx="158">
                  <c:v>3.1965496007050258</c:v>
                </c:pt>
                <c:pt idx="159">
                  <c:v>3.2172013706350997</c:v>
                </c:pt>
                <c:pt idx="160">
                  <c:v>3.2368245032729872</c:v>
                </c:pt>
                <c:pt idx="161">
                  <c:v>3.258517709768912</c:v>
                </c:pt>
                <c:pt idx="162">
                  <c:v>3.2791822824990824</c:v>
                </c:pt>
                <c:pt idx="163">
                  <c:v>3.2998511263575518</c:v>
                </c:pt>
                <c:pt idx="164">
                  <c:v>3.3205242431102469</c:v>
                </c:pt>
                <c:pt idx="165">
                  <c:v>3.3412016345242259</c:v>
                </c:pt>
                <c:pt idx="166">
                  <c:v>3.3618833023676311</c:v>
                </c:pt>
                <c:pt idx="167">
                  <c:v>3.3815348494730593</c:v>
                </c:pt>
                <c:pt idx="168">
                  <c:v>3.4022248614436217</c:v>
                </c:pt>
                <c:pt idx="169">
                  <c:v>3.4239539821723035</c:v>
                </c:pt>
                <c:pt idx="170">
                  <c:v>3.4436177321127683</c:v>
                </c:pt>
                <c:pt idx="171">
                  <c:v>3.4643205943574062</c:v>
                </c:pt>
                <c:pt idx="172">
                  <c:v>3.4850277435746371</c:v>
                </c:pt>
                <c:pt idx="173">
                  <c:v>3.5067748660500477</c:v>
                </c:pt>
                <c:pt idx="174">
                  <c:v>3.5264549100311284</c:v>
                </c:pt>
                <c:pt idx="175">
                  <c:v>3.547174930825288</c:v>
                </c:pt>
                <c:pt idx="176">
                  <c:v>3.5689355741972135</c:v>
                </c:pt>
                <c:pt idx="177">
                  <c:v>3.5886278564408918</c:v>
                </c:pt>
                <c:pt idx="178">
                  <c:v>3.6093607648238706</c:v>
                </c:pt>
                <c:pt idx="179">
                  <c:v>3.6311349459155595</c:v>
                </c:pt>
                <c:pt idx="180">
                  <c:v>3.6508394816523051</c:v>
                </c:pt>
                <c:pt idx="181">
                  <c:v>3.6715852936659243</c:v>
                </c:pt>
                <c:pt idx="182">
                  <c:v>3.6933730293319975</c:v>
                </c:pt>
                <c:pt idx="183">
                  <c:v>3.7141276680682491</c:v>
                </c:pt>
                <c:pt idx="184">
                  <c:v>3.7338485655367806</c:v>
                </c:pt>
                <c:pt idx="185">
                  <c:v>3.7546116073970035</c:v>
                </c:pt>
                <c:pt idx="186">
                  <c:v>3.7764174421017214</c:v>
                </c:pt>
                <c:pt idx="187">
                  <c:v>3.7961506287118785</c:v>
                </c:pt>
                <c:pt idx="188">
                  <c:v>3.8169266117503016</c:v>
                </c:pt>
                <c:pt idx="189">
                  <c:v>3.8377069121004164</c:v>
                </c:pt>
                <c:pt idx="190">
                  <c:v>3.8584915315569082</c:v>
                </c:pt>
                <c:pt idx="191">
                  <c:v>3.8792804719155463</c:v>
                </c:pt>
                <c:pt idx="192">
                  <c:v>3.9011135116292346</c:v>
                </c:pt>
                <c:pt idx="193">
                  <c:v>3.9219113154561351</c:v>
                </c:pt>
                <c:pt idx="194">
                  <c:v>3.9416732363791471</c:v>
                </c:pt>
                <c:pt idx="195">
                  <c:v>3.9624794783267769</c:v>
                </c:pt>
                <c:pt idx="196">
                  <c:v>3.9843306924567621</c:v>
                </c:pt>
                <c:pt idx="197">
                  <c:v>4.0041049537183744</c:v>
                </c:pt>
                <c:pt idx="198">
                  <c:v>4.0259652664079031</c:v>
                </c:pt>
                <c:pt idx="199">
                  <c:v>4.0467890555798132</c:v>
                </c:pt>
                <c:pt idx="200">
                  <c:v>4.0665756726014894</c:v>
                </c:pt>
                <c:pt idx="201">
                  <c:v>4.0884496473461498</c:v>
                </c:pt>
                <c:pt idx="202">
                  <c:v>4.1092864535558933</c:v>
                </c:pt>
                <c:pt idx="203">
                  <c:v>4.1301276023954587</c:v>
                </c:pt>
                <c:pt idx="204">
                  <c:v>4.1499307178028912</c:v>
                </c:pt>
                <c:pt idx="205">
                  <c:v>4.171822935207075</c:v>
                </c:pt>
                <c:pt idx="206">
                  <c:v>4.1926771228035058</c:v>
                </c:pt>
                <c:pt idx="207">
                  <c:v>4.2124926300671124</c:v>
                </c:pt>
                <c:pt idx="208">
                  <c:v>4.2343985494470511</c:v>
                </c:pt>
                <c:pt idx="209">
                  <c:v>4.2552657921253321</c:v>
                </c:pt>
                <c:pt idx="210">
                  <c:v>4.2750937067632782</c:v>
                </c:pt>
                <c:pt idx="211">
                  <c:v>4.2970133452813926</c:v>
                </c:pt>
                <c:pt idx="212">
                  <c:v>4.3178936593971766</c:v>
                </c:pt>
                <c:pt idx="213">
                  <c:v>4.3387783342987092</c:v>
                </c:pt>
                <c:pt idx="214">
                  <c:v>4.3586228162922893</c:v>
                </c:pt>
                <c:pt idx="215">
                  <c:v>4.380560773747515</c:v>
                </c:pt>
                <c:pt idx="216">
                  <c:v>4.4014585419419303</c:v>
                </c:pt>
                <c:pt idx="217">
                  <c:v>4.4213154676325415</c:v>
                </c:pt>
                <c:pt idx="218">
                  <c:v>4.4422217552746712</c:v>
                </c:pt>
                <c:pt idx="219">
                  <c:v>4.4641780623120537</c:v>
                </c:pt>
                <c:pt idx="220">
                  <c:v>4.4840474473153735</c:v>
                </c:pt>
                <c:pt idx="221">
                  <c:v>4.5049668553724267</c:v>
                </c:pt>
                <c:pt idx="222">
                  <c:v>4.5258906405614887</c:v>
                </c:pt>
                <c:pt idx="223">
                  <c:v>4.5457722924783299</c:v>
                </c:pt>
                <c:pt idx="224">
                  <c:v>4.5677513496652535</c:v>
                </c:pt>
                <c:pt idx="225">
                  <c:v>4.5886882772476332</c:v>
                </c:pt>
                <c:pt idx="226">
                  <c:v>4.6106767700250462</c:v>
                </c:pt>
                <c:pt idx="227">
                  <c:v>4.6305752876511477</c:v>
                </c:pt>
                <c:pt idx="228">
                  <c:v>4.6515253741468774</c:v>
                </c:pt>
                <c:pt idx="229">
                  <c:v>4.6735276897174156</c:v>
                </c:pt>
                <c:pt idx="230">
                  <c:v>4.6934387189214064</c:v>
                </c:pt>
                <c:pt idx="231">
                  <c:v>4.715450259346432</c:v>
                </c:pt>
                <c:pt idx="232">
                  <c:v>4.7364181366353622</c:v>
                </c:pt>
                <c:pt idx="233">
                  <c:v>4.7573904113651384</c:v>
                </c:pt>
                <c:pt idx="234">
                  <c:v>4.7783670853806459</c:v>
                </c:pt>
                <c:pt idx="235">
                  <c:v>4.7993481605278969</c:v>
                </c:pt>
                <c:pt idx="236">
                  <c:v>4.8203336386540991</c:v>
                </c:pt>
                <c:pt idx="237">
                  <c:v>4.8402739228167473</c:v>
                </c:pt>
                <c:pt idx="238">
                  <c:v>4.8623178112379772</c:v>
                </c:pt>
                <c:pt idx="239">
                  <c:v>4.883316509395855</c:v>
                </c:pt>
                <c:pt idx="240">
                  <c:v>4.9032693577311317</c:v>
                </c:pt>
                <c:pt idx="241">
                  <c:v>4.9242766578451596</c:v>
                </c:pt>
                <c:pt idx="242">
                  <c:v>4.9463390735590353</c:v>
                </c:pt>
                <c:pt idx="243">
                  <c:v>4.9673554243572493</c:v>
                </c:pt>
                <c:pt idx="244">
                  <c:v>4.987325049572731</c:v>
                </c:pt>
                <c:pt idx="245">
                  <c:v>5.0094013812068452</c:v>
                </c:pt>
                <c:pt idx="246">
                  <c:v>5.0304309909747884</c:v>
                </c:pt>
                <c:pt idx="247">
                  <c:v>5.0504132173768026</c:v>
                </c:pt>
                <c:pt idx="248">
                  <c:v>5.0725034824972104</c:v>
                </c:pt>
                <c:pt idx="249">
                  <c:v>5.093546367975315</c:v>
                </c:pt>
                <c:pt idx="250">
                  <c:v>5.1145936824156975</c:v>
                </c:pt>
                <c:pt idx="251">
                  <c:v>5.1356454276831185</c:v>
                </c:pt>
                <c:pt idx="252">
                  <c:v>5.1567016056435033</c:v>
                </c:pt>
                <c:pt idx="253">
                  <c:v>5.1788153652306939</c:v>
                </c:pt>
                <c:pt idx="254">
                  <c:v>5.1988272671127724</c:v>
                </c:pt>
                <c:pt idx="255">
                  <c:v>5.2198967543593957</c:v>
                </c:pt>
                <c:pt idx="256">
                  <c:v>5.2420244947332284</c:v>
                </c:pt>
                <c:pt idx="257">
                  <c:v>5.2620490512298703</c:v>
                </c:pt>
                <c:pt idx="258">
                  <c:v>5.2841861219533444</c:v>
                </c:pt>
                <c:pt idx="259">
                  <c:v>5.3052736034481427</c:v>
                </c:pt>
                <c:pt idx="260">
                  <c:v>5.3253108305738781</c:v>
                </c:pt>
                <c:pt idx="261">
                  <c:v>5.3464069869324415</c:v>
                </c:pt>
                <c:pt idx="262">
                  <c:v>5.3685627419804272</c:v>
                </c:pt>
                <c:pt idx="263">
                  <c:v>5.389668025766543</c:v>
                </c:pt>
                <c:pt idx="264">
                  <c:v>5.4097221720284816</c:v>
                </c:pt>
                <c:pt idx="265">
                  <c:v>5.430836145334399</c:v>
                </c:pt>
                <c:pt idx="266">
                  <c:v>5.4530106162737439</c:v>
                </c:pt>
                <c:pt idx="267">
                  <c:v>5.4730774706504404</c:v>
                </c:pt>
                <c:pt idx="268">
                  <c:v>5.4942048264291863</c:v>
                </c:pt>
                <c:pt idx="269">
                  <c:v>5.5163933550509743</c:v>
                </c:pt>
                <c:pt idx="270">
                  <c:v>5.5364729336586569</c:v>
                </c:pt>
                <c:pt idx="271">
                  <c:v>5.5576136888851657</c:v>
                </c:pt>
                <c:pt idx="272">
                  <c:v>5.5798162930246527</c:v>
                </c:pt>
                <c:pt idx="273">
                  <c:v>5.6009662143200334</c:v>
                </c:pt>
                <c:pt idx="274">
                  <c:v>5.6210627836917499</c:v>
                </c:pt>
                <c:pt idx="275">
                  <c:v>5.6422214313099346</c:v>
                </c:pt>
                <c:pt idx="276">
                  <c:v>5.6644428306088033</c:v>
                </c:pt>
                <c:pt idx="277">
                  <c:v>5.6845521619354686</c:v>
                </c:pt>
                <c:pt idx="278">
                  <c:v>5.7067829707520925</c:v>
                </c:pt>
                <c:pt idx="279">
                  <c:v>5.7279597652998522</c:v>
                </c:pt>
                <c:pt idx="280">
                  <c:v>5.7480818748002527</c:v>
                </c:pt>
                <c:pt idx="281">
                  <c:v>5.7692674178649561</c:v>
                </c:pt>
                <c:pt idx="282">
                  <c:v>5.7915170696437501</c:v>
                </c:pt>
                <c:pt idx="283">
                  <c:v>5.8127118176645496</c:v>
                </c:pt>
                <c:pt idx="284">
                  <c:v>5.8339110588111094</c:v>
                </c:pt>
                <c:pt idx="285">
                  <c:v>5.8551147949888502</c:v>
                </c:pt>
                <c:pt idx="286">
                  <c:v>5.876323028104407</c:v>
                </c:pt>
                <c:pt idx="287">
                  <c:v>5.8975357600656357</c:v>
                </c:pt>
                <c:pt idx="288">
                  <c:v>5.9187529927815756</c:v>
                </c:pt>
                <c:pt idx="289">
                  <c:v>5.9399747281625146</c:v>
                </c:pt>
                <c:pt idx="290">
                  <c:v>5.960139549108864</c:v>
                </c:pt>
                <c:pt idx="291">
                  <c:v>5.9824317145665784</c:v>
                </c:pt>
                <c:pt idx="292">
                  <c:v>6.0036669694163542</c:v>
                </c:pt>
                <c:pt idx="293">
                  <c:v>6.0249067345843992</c:v>
                </c:pt>
                <c:pt idx="294">
                  <c:v>6.0461510119870931</c:v>
                </c:pt>
                <c:pt idx="295">
                  <c:v>6.0673998035420258</c:v>
                </c:pt>
                <c:pt idx="296">
                  <c:v>6.0886531111680116</c:v>
                </c:pt>
                <c:pt idx="297">
                  <c:v>6.1099109367850994</c:v>
                </c:pt>
                <c:pt idx="298">
                  <c:v>6.1311732823145277</c:v>
                </c:pt>
                <c:pt idx="299">
                  <c:v>6.1524401496787942</c:v>
                </c:pt>
                <c:pt idx="300">
                  <c:v>6.1747752291409492</c:v>
                </c:pt>
                <c:pt idx="301">
                  <c:v>6.1949874576079322</c:v>
                </c:pt>
                <c:pt idx="302">
                  <c:v>6.2162679020239278</c:v>
                </c:pt>
                <c:pt idx="303">
                  <c:v>6.238617243609565</c:v>
                </c:pt>
                <c:pt idx="304">
                  <c:v>6.2588423813957323</c:v>
                </c:pt>
                <c:pt idx="305">
                  <c:v>6.2812012411870386</c:v>
                </c:pt>
                <c:pt idx="306">
                  <c:v>6.3025000421450637</c:v>
                </c:pt>
                <c:pt idx="307">
                  <c:v>6.322738105751009</c:v>
                </c:pt>
                <c:pt idx="308">
                  <c:v>6.3451112580616673</c:v>
                </c:pt>
                <c:pt idx="309">
                  <c:v>6.3664236768887381</c:v>
                </c:pt>
                <c:pt idx="310">
                  <c:v>6.3877406388760605</c:v>
                </c:pt>
                <c:pt idx="311">
                  <c:v>6.409062145960946</c:v>
                </c:pt>
                <c:pt idx="312">
                  <c:v>6.4303882000819907</c:v>
                </c:pt>
                <c:pt idx="313">
                  <c:v>6.4517188031790145</c:v>
                </c:pt>
                <c:pt idx="314">
                  <c:v>6.4730539571930752</c:v>
                </c:pt>
                <c:pt idx="315">
                  <c:v>6.4943936640664957</c:v>
                </c:pt>
                <c:pt idx="316">
                  <c:v>6.5157379257427968</c:v>
                </c:pt>
                <c:pt idx="317">
                  <c:v>6.5360191949927833</c:v>
                </c:pt>
                <c:pt idx="318">
                  <c:v>6.5573723441295835</c:v>
                </c:pt>
                <c:pt idx="319">
                  <c:v>6.5797980590432212</c:v>
                </c:pt>
                <c:pt idx="320">
                  <c:v>6.6011605593914906</c:v>
                </c:pt>
                <c:pt idx="321">
                  <c:v>6.6225276242791011</c:v>
                </c:pt>
                <c:pt idx="322">
                  <c:v>6.6438992556570611</c:v>
                </c:pt>
                <c:pt idx="323">
                  <c:v>6.6652754554776665</c:v>
                </c:pt>
                <c:pt idx="324">
                  <c:v>6.6866562256944544</c:v>
                </c:pt>
                <c:pt idx="325">
                  <c:v>6.7080415682622254</c:v>
                </c:pt>
                <c:pt idx="326">
                  <c:v>6.7294314851369998</c:v>
                </c:pt>
                <c:pt idx="327">
                  <c:v>6.7508259782760911</c:v>
                </c:pt>
                <c:pt idx="328">
                  <c:v>6.7722250496380543</c:v>
                </c:pt>
                <c:pt idx="329">
                  <c:v>6.7936287011827021</c:v>
                </c:pt>
                <c:pt idx="330">
                  <c:v>6.8161074668720039</c:v>
                </c:pt>
                <c:pt idx="331">
                  <c:v>6.8364497526656187</c:v>
                </c:pt>
                <c:pt idx="332">
                  <c:v>6.8578671565297986</c:v>
                </c:pt>
                <c:pt idx="333">
                  <c:v>6.8803603684946157</c:v>
                </c:pt>
                <c:pt idx="334">
                  <c:v>6.9007157303278914</c:v>
                </c:pt>
                <c:pt idx="335">
                  <c:v>6.9221469041953156</c:v>
                </c:pt>
                <c:pt idx="336">
                  <c:v>6.9435826719994136</c:v>
                </c:pt>
                <c:pt idx="337">
                  <c:v>6.9639509083413627</c:v>
                </c:pt>
                <c:pt idx="338">
                  <c:v>6.9864679972985888</c:v>
                </c:pt>
                <c:pt idx="339">
                  <c:v>7.0079175587372946</c:v>
                </c:pt>
                <c:pt idx="340">
                  <c:v>7.0293717219999481</c:v>
                </c:pt>
                <c:pt idx="341">
                  <c:v>7.0508304890615516</c:v>
                </c:pt>
                <c:pt idx="342">
                  <c:v>7.0722938618983422</c:v>
                </c:pt>
                <c:pt idx="343">
                  <c:v>7.0948353625063323</c:v>
                </c:pt>
                <c:pt idx="344">
                  <c:v>7.1152344328089239</c:v>
                </c:pt>
                <c:pt idx="345">
                  <c:v>7.1367116348416211</c:v>
                </c:pt>
                <c:pt idx="346">
                  <c:v>7.1592676624985643</c:v>
                </c:pt>
                <c:pt idx="347">
                  <c:v>7.1796798819685685</c:v>
                </c:pt>
                <c:pt idx="348">
                  <c:v>7.2011709310293837</c:v>
                </c:pt>
                <c:pt idx="349">
                  <c:v>7.2237415044715094</c:v>
                </c:pt>
                <c:pt idx="350">
                  <c:v>7.2452420259419767</c:v>
                </c:pt>
                <c:pt idx="351">
                  <c:v>7.2667471711308202</c:v>
                </c:pt>
                <c:pt idx="352">
                  <c:v>7.2882569420271421</c:v>
                </c:pt>
                <c:pt idx="353">
                  <c:v>7.3097713406213298</c:v>
                </c:pt>
                <c:pt idx="354">
                  <c:v>7.3302143075049839</c:v>
                </c:pt>
                <c:pt idx="355">
                  <c:v>7.3528140288712835</c:v>
                </c:pt>
                <c:pt idx="356">
                  <c:v>7.3743423225142397</c:v>
                </c:pt>
                <c:pt idx="357">
                  <c:v>7.3947984952356718</c:v>
                </c:pt>
                <c:pt idx="358">
                  <c:v>7.4174128188137969</c:v>
                </c:pt>
                <c:pt idx="359">
                  <c:v>7.4389550254653214</c:v>
                </c:pt>
                <c:pt idx="360">
                  <c:v>7.460501873783457</c:v>
                </c:pt>
                <c:pt idx="361">
                  <c:v>7.4820533657688966</c:v>
                </c:pt>
                <c:pt idx="362">
                  <c:v>7.504687432291127</c:v>
                </c:pt>
                <c:pt idx="363">
                  <c:v>7.5262484500546858</c:v>
                </c:pt>
                <c:pt idx="364">
                  <c:v>7.546735723755452</c:v>
                </c:pt>
                <c:pt idx="365">
                  <c:v>7.5693844369200294</c:v>
                </c:pt>
                <c:pt idx="366">
                  <c:v>7.5909594100350004</c:v>
                </c:pt>
                <c:pt idx="367">
                  <c:v>7.6125390389491372</c:v>
                </c:pt>
                <c:pt idx="368">
                  <c:v>7.6341233256722596</c:v>
                </c:pt>
                <c:pt idx="369">
                  <c:v>7.6557122722155215</c:v>
                </c:pt>
                <c:pt idx="370">
                  <c:v>7.6783856834193918</c:v>
                </c:pt>
                <c:pt idx="371">
                  <c:v>7.6989041528135695</c:v>
                </c:pt>
                <c:pt idx="372">
                  <c:v>7.7205070908971507</c:v>
                </c:pt>
                <c:pt idx="373">
                  <c:v>7.7421146968584864</c:v>
                </c:pt>
                <c:pt idx="374">
                  <c:v>7.7637269727152471</c:v>
                </c:pt>
                <c:pt idx="375">
                  <c:v>7.7853439204864108</c:v>
                </c:pt>
                <c:pt idx="376">
                  <c:v>7.8069655421922626</c:v>
                </c:pt>
                <c:pt idx="377">
                  <c:v>7.8285918398544148</c:v>
                </c:pt>
                <c:pt idx="378">
                  <c:v>7.8502228154957523</c:v>
                </c:pt>
                <c:pt idx="379">
                  <c:v>7.8718584711405111</c:v>
                </c:pt>
                <c:pt idx="380">
                  <c:v>7.8945809486375325</c:v>
                </c:pt>
                <c:pt idx="381">
                  <c:v>7.9151438305437649</c:v>
                </c:pt>
                <c:pt idx="382">
                  <c:v>7.9378761467940446</c:v>
                </c:pt>
                <c:pt idx="383">
                  <c:v>7.9595307771799853</c:v>
                </c:pt>
                <c:pt idx="384">
                  <c:v>7.9801070203554829</c:v>
                </c:pt>
                <c:pt idx="385">
                  <c:v>8.0017707986031184</c:v>
                </c:pt>
                <c:pt idx="386">
                  <c:v>8.0245228179429784</c:v>
                </c:pt>
                <c:pt idx="387">
                  <c:v>8.0451124397626952</c:v>
                </c:pt>
                <c:pt idx="388">
                  <c:v>8.0667903067454816</c:v>
                </c:pt>
                <c:pt idx="389">
                  <c:v>8.0895571258313392</c:v>
                </c:pt>
                <c:pt idx="390">
                  <c:v>8.1112446306604973</c:v>
                </c:pt>
                <c:pt idx="391">
                  <c:v>8.1318521177588448</c:v>
                </c:pt>
                <c:pt idx="392">
                  <c:v>8.1535487982518546</c:v>
                </c:pt>
                <c:pt idx="393">
                  <c:v>8.1763353803088936</c:v>
                </c:pt>
                <c:pt idx="394">
                  <c:v>8.1969562867250669</c:v>
                </c:pt>
                <c:pt idx="395">
                  <c:v>8.2197527631398835</c:v>
                </c:pt>
                <c:pt idx="396">
                  <c:v>8.2414685256113493</c:v>
                </c:pt>
                <c:pt idx="397">
                  <c:v>8.2621028688336917</c:v>
                </c:pt>
                <c:pt idx="398">
                  <c:v>8.2849142029068226</c:v>
                </c:pt>
                <c:pt idx="399">
                  <c:v>8.3066441218310807</c:v>
                </c:pt>
                <c:pt idx="400">
                  <c:v>8.329465619781109</c:v>
                </c:pt>
                <c:pt idx="401">
                  <c:v>8.3501181304932803</c:v>
                </c:pt>
                <c:pt idx="402">
                  <c:v>8.3718622243394822</c:v>
                </c:pt>
                <c:pt idx="403">
                  <c:v>8.3946986125920819</c:v>
                </c:pt>
                <c:pt idx="404">
                  <c:v>8.4164524032758781</c:v>
                </c:pt>
                <c:pt idx="405">
                  <c:v>8.4371228886163188</c:v>
                </c:pt>
                <c:pt idx="406">
                  <c:v>8.4599741866150637</c:v>
                </c:pt>
                <c:pt idx="407">
                  <c:v>8.4817421833922939</c:v>
                </c:pt>
                <c:pt idx="408">
                  <c:v>8.5024261702500485</c:v>
                </c:pt>
                <c:pt idx="409">
                  <c:v>8.5252923974766528</c:v>
                </c:pt>
                <c:pt idx="410">
                  <c:v>8.5470746189137081</c:v>
                </c:pt>
                <c:pt idx="411">
                  <c:v>8.5677721249381307</c:v>
                </c:pt>
                <c:pt idx="412">
                  <c:v>8.5906533009124768</c:v>
                </c:pt>
                <c:pt idx="413">
                  <c:v>8.6124497656122188</c:v>
                </c:pt>
                <c:pt idx="414">
                  <c:v>8.6342509822064475</c:v>
                </c:pt>
                <c:pt idx="415">
                  <c:v>8.6560569527675675</c:v>
                </c:pt>
                <c:pt idx="416">
                  <c:v>8.6778676793693279</c:v>
                </c:pt>
                <c:pt idx="417">
                  <c:v>8.7007740632604964</c:v>
                </c:pt>
                <c:pt idx="418">
                  <c:v>8.7215034089965684</c:v>
                </c:pt>
                <c:pt idx="419">
                  <c:v>8.7444197915821871</c:v>
                </c:pt>
                <c:pt idx="420">
                  <c:v>8.7662498013832426</c:v>
                </c:pt>
                <c:pt idx="421">
                  <c:v>8.7869927256640565</c:v>
                </c:pt>
                <c:pt idx="422">
                  <c:v>8.809924122668809</c:v>
                </c:pt>
                <c:pt idx="423">
                  <c:v>8.831768438318651</c:v>
                </c:pt>
                <c:pt idx="424">
                  <c:v>8.8547101064970413</c:v>
                </c:pt>
                <c:pt idx="425">
                  <c:v>8.8754713900560027</c:v>
                </c:pt>
                <c:pt idx="426">
                  <c:v>8.8973300303170415</c:v>
                </c:pt>
                <c:pt idx="427">
                  <c:v>8.9191934496242613</c:v>
                </c:pt>
                <c:pt idx="428">
                  <c:v>8.9410616500678586</c:v>
                </c:pt>
                <c:pt idx="429">
                  <c:v>8.9629346337393869</c:v>
                </c:pt>
                <c:pt idx="430">
                  <c:v>8.9848124027317873</c:v>
                </c:pt>
                <c:pt idx="431">
                  <c:v>9.0056007175854926</c:v>
                </c:pt>
                <c:pt idx="432">
                  <c:v>9.0285823050577161</c:v>
                </c:pt>
                <c:pt idx="433">
                  <c:v>9.0504744425839867</c:v>
                </c:pt>
                <c:pt idx="434">
                  <c:v>9.0712764133720167</c:v>
                </c:pt>
                <c:pt idx="435">
                  <c:v>9.0942731008552933</c:v>
                </c:pt>
                <c:pt idx="436">
                  <c:v>9.1161796258013279</c:v>
                </c:pt>
                <c:pt idx="437">
                  <c:v>9.1391866430430451</c:v>
                </c:pt>
                <c:pt idx="438">
                  <c:v>9.1600070778270197</c:v>
                </c:pt>
                <c:pt idx="439">
                  <c:v>9.1819280091159552</c:v>
                </c:pt>
                <c:pt idx="440">
                  <c:v>9.2049501598153984</c:v>
                </c:pt>
                <c:pt idx="441">
                  <c:v>9.2257842927796325</c:v>
                </c:pt>
                <c:pt idx="442">
                  <c:v>9.247719649371966</c:v>
                </c:pt>
                <c:pt idx="443">
                  <c:v>9.2707569534510696</c:v>
                </c:pt>
                <c:pt idx="444">
                  <c:v>9.2927021782582546</c:v>
                </c:pt>
                <c:pt idx="445">
                  <c:v>9.3135546035257288</c:v>
                </c:pt>
                <c:pt idx="446">
                  <c:v>9.3355092234147961</c:v>
                </c:pt>
                <c:pt idx="447">
                  <c:v>9.3585667630578762</c:v>
                </c:pt>
                <c:pt idx="448">
                  <c:v>9.3794329286462101</c:v>
                </c:pt>
                <c:pt idx="449">
                  <c:v>9.401402018225653</c:v>
                </c:pt>
                <c:pt idx="450">
                  <c:v>9.4244747578862267</c:v>
                </c:pt>
                <c:pt idx="451">
                  <c:v>9.445354681915207</c:v>
                </c:pt>
                <c:pt idx="452">
                  <c:v>9.4673382602707754</c:v>
                </c:pt>
                <c:pt idx="453">
                  <c:v>9.4904262200023926</c:v>
                </c:pt>
                <c:pt idx="454">
                  <c:v>9.5124197100180261</c:v>
                </c:pt>
                <c:pt idx="455">
                  <c:v>9.5333180068828867</c:v>
                </c:pt>
                <c:pt idx="456">
                  <c:v>9.5564212067788255</c:v>
                </c:pt>
                <c:pt idx="457">
                  <c:v>9.5784292177836274</c:v>
                </c:pt>
                <c:pt idx="458">
                  <c:v>9.5993413155083296</c:v>
                </c:pt>
                <c:pt idx="459">
                  <c:v>9.6224597757016692</c:v>
                </c:pt>
                <c:pt idx="460">
                  <c:v>9.644482326883006</c:v>
                </c:pt>
                <c:pt idx="461">
                  <c:v>9.666509729060266</c:v>
                </c:pt>
                <c:pt idx="462">
                  <c:v>9.6885419843710316</c:v>
                </c:pt>
                <c:pt idx="463">
                  <c:v>9.7105790949542836</c:v>
                </c:pt>
                <c:pt idx="464">
                  <c:v>9.7326210629504306</c:v>
                </c:pt>
                <c:pt idx="465">
                  <c:v>9.754667890501258</c:v>
                </c:pt>
                <c:pt idx="466">
                  <c:v>9.7767195797500062</c:v>
                </c:pt>
                <c:pt idx="467">
                  <c:v>9.7987761328413185</c:v>
                </c:pt>
                <c:pt idx="468">
                  <c:v>9.8208375519212652</c:v>
                </c:pt>
                <c:pt idx="469">
                  <c:v>9.8429038391373407</c:v>
                </c:pt>
                <c:pt idx="470">
                  <c:v>9.8649749966384306</c:v>
                </c:pt>
                <c:pt idx="471">
                  <c:v>9.887051026574877</c:v>
                </c:pt>
                <c:pt idx="472">
                  <c:v>9.909131931098436</c:v>
                </c:pt>
                <c:pt idx="473">
                  <c:v>9.9323221294785622</c:v>
                </c:pt>
                <c:pt idx="474">
                  <c:v>9.954413033638648</c:v>
                </c:pt>
                <c:pt idx="475">
                  <c:v>9.9754039137307497</c:v>
                </c:pt>
                <c:pt idx="476">
                  <c:v>9.9986094875927005</c:v>
                </c:pt>
                <c:pt idx="477">
                  <c:v>10.020715041703163</c:v>
                </c:pt>
                <c:pt idx="478">
                  <c:v>10.041719845247279</c:v>
                </c:pt>
                <c:pt idx="479">
                  <c:v>10.064940814992973</c:v>
                </c:pt>
                <c:pt idx="480">
                  <c:v>10.087061038497422</c:v>
                </c:pt>
                <c:pt idx="481">
                  <c:v>10.108079783976956</c:v>
                </c:pt>
                <c:pt idx="482">
                  <c:v>10.131316170048935</c:v>
                </c:pt>
                <c:pt idx="483">
                  <c:v>10.153451082429731</c:v>
                </c:pt>
                <c:pt idx="484">
                  <c:v>10.175590895438745</c:v>
                </c:pt>
                <c:pt idx="485">
                  <c:v>10.197735611246451</c:v>
                </c:pt>
                <c:pt idx="486">
                  <c:v>10.219885232024751</c:v>
                </c:pt>
                <c:pt idx="487">
                  <c:v>10.242039759947001</c:v>
                </c:pt>
                <c:pt idx="488">
                  <c:v>10.264199197187972</c:v>
                </c:pt>
                <c:pt idx="489">
                  <c:v>10.28636354592391</c:v>
                </c:pt>
                <c:pt idx="490">
                  <c:v>10.308532808332501</c:v>
                </c:pt>
                <c:pt idx="491">
                  <c:v>10.331815824586123</c:v>
                </c:pt>
                <c:pt idx="492">
                  <c:v>10.352886082885636</c:v>
                </c:pt>
                <c:pt idx="493">
                  <c:v>10.375070099392785</c:v>
                </c:pt>
                <c:pt idx="494">
                  <c:v>10.398368614495199</c:v>
                </c:pt>
                <c:pt idx="495">
                  <c:v>10.419452901785691</c:v>
                </c:pt>
                <c:pt idx="496">
                  <c:v>10.441651692042784</c:v>
                </c:pt>
                <c:pt idx="497">
                  <c:v>10.46496572664206</c:v>
                </c:pt>
                <c:pt idx="498">
                  <c:v>10.486064061617528</c:v>
                </c:pt>
                <c:pt idx="499">
                  <c:v>10.508277645315243</c:v>
                </c:pt>
                <c:pt idx="500">
                  <c:v>10.530496164542345</c:v>
                </c:pt>
              </c:numCache>
            </c:numRef>
          </c:xVal>
          <c:yVal>
            <c:numRef>
              <c:f>CHS_10Dec2015!$X$27:$X$527</c:f>
              <c:numCache>
                <c:formatCode>General</c:formatCode>
                <c:ptCount val="501"/>
                <c:pt idx="0">
                  <c:v>7.9000000000000001E-2</c:v>
                </c:pt>
                <c:pt idx="1">
                  <c:v>9.1991719999999999E-2</c:v>
                </c:pt>
                <c:pt idx="2">
                  <c:v>0.2289313</c:v>
                </c:pt>
                <c:pt idx="3">
                  <c:v>0.35182400000000003</c:v>
                </c:pt>
                <c:pt idx="4">
                  <c:v>0.47367293999999999</c:v>
                </c:pt>
                <c:pt idx="5">
                  <c:v>0.60745888000000003</c:v>
                </c:pt>
                <c:pt idx="6">
                  <c:v>0.75118032000000001</c:v>
                </c:pt>
                <c:pt idx="7">
                  <c:v>0.89483520000000005</c:v>
                </c:pt>
                <c:pt idx="8">
                  <c:v>1.0394489099999999</c:v>
                </c:pt>
                <c:pt idx="9">
                  <c:v>1.18199904</c:v>
                </c:pt>
                <c:pt idx="10">
                  <c:v>1.3224957500000001</c:v>
                </c:pt>
                <c:pt idx="11">
                  <c:v>1.4589590400000001</c:v>
                </c:pt>
                <c:pt idx="12">
                  <c:v>1.58037264</c:v>
                </c:pt>
                <c:pt idx="13">
                  <c:v>1.695767</c:v>
                </c:pt>
                <c:pt idx="14">
                  <c:v>1.8001625999999999</c:v>
                </c:pt>
                <c:pt idx="15">
                  <c:v>1.8985164799999998</c:v>
                </c:pt>
                <c:pt idx="16">
                  <c:v>1.9948169099999997</c:v>
                </c:pt>
                <c:pt idx="17">
                  <c:v>2.0921152800000002</c:v>
                </c:pt>
                <c:pt idx="18">
                  <c:v>2.19035096</c:v>
                </c:pt>
                <c:pt idx="19">
                  <c:v>2.2815498999999999</c:v>
                </c:pt>
                <c:pt idx="20">
                  <c:v>2.3707418000000002</c:v>
                </c:pt>
                <c:pt idx="21">
                  <c:v>2.4479713600000004</c:v>
                </c:pt>
                <c:pt idx="22">
                  <c:v>2.5181505899999999</c:v>
                </c:pt>
                <c:pt idx="23">
                  <c:v>2.5813574300000002</c:v>
                </c:pt>
                <c:pt idx="24">
                  <c:v>2.6425745999999997</c:v>
                </c:pt>
                <c:pt idx="25">
                  <c:v>2.6987383200000004</c:v>
                </c:pt>
                <c:pt idx="26">
                  <c:v>2.7578905199999997</c:v>
                </c:pt>
                <c:pt idx="27">
                  <c:v>2.8150576000000003</c:v>
                </c:pt>
                <c:pt idx="28">
                  <c:v>2.87117924</c:v>
                </c:pt>
                <c:pt idx="29">
                  <c:v>2.9232714</c:v>
                </c:pt>
                <c:pt idx="30">
                  <c:v>2.9654301300000001</c:v>
                </c:pt>
                <c:pt idx="31">
                  <c:v>3.0095897599999999</c:v>
                </c:pt>
                <c:pt idx="32">
                  <c:v>3.0447580800000003</c:v>
                </c:pt>
                <c:pt idx="33">
                  <c:v>3.0788874900000001</c:v>
                </c:pt>
                <c:pt idx="34">
                  <c:v>3.1061116399999995</c:v>
                </c:pt>
                <c:pt idx="35">
                  <c:v>3.1392523200000002</c:v>
                </c:pt>
                <c:pt idx="36">
                  <c:v>3.1763510799999999</c:v>
                </c:pt>
                <c:pt idx="37">
                  <c:v>3.2114492000000001</c:v>
                </c:pt>
                <c:pt idx="38">
                  <c:v>3.2435553599999998</c:v>
                </c:pt>
                <c:pt idx="39">
                  <c:v>3.2726713599999999</c:v>
                </c:pt>
                <c:pt idx="40">
                  <c:v>3.2938052</c:v>
                </c:pt>
                <c:pt idx="41">
                  <c:v>3.3169804799999998</c:v>
                </c:pt>
                <c:pt idx="42">
                  <c:v>3.3351543600000002</c:v>
                </c:pt>
                <c:pt idx="43">
                  <c:v>3.3522953099999997</c:v>
                </c:pt>
                <c:pt idx="44">
                  <c:v>3.3704879999999999</c:v>
                </c:pt>
                <c:pt idx="45">
                  <c:v>3.3926037600000001</c:v>
                </c:pt>
                <c:pt idx="46">
                  <c:v>3.4166921600000002</c:v>
                </c:pt>
                <c:pt idx="47">
                  <c:v>3.4368076799999998</c:v>
                </c:pt>
                <c:pt idx="48">
                  <c:v>3.4549337599999999</c:v>
                </c:pt>
                <c:pt idx="49">
                  <c:v>3.4671103199999997</c:v>
                </c:pt>
                <c:pt idx="50">
                  <c:v>3.4812619200000001</c:v>
                </c:pt>
                <c:pt idx="51">
                  <c:v>3.489468</c:v>
                </c:pt>
                <c:pt idx="52">
                  <c:v>3.4986602000000002</c:v>
                </c:pt>
                <c:pt idx="53">
                  <c:v>3.5078483999999999</c:v>
                </c:pt>
                <c:pt idx="54">
                  <c:v>3.5220148</c:v>
                </c:pt>
                <c:pt idx="55">
                  <c:v>3.5420745299999998</c:v>
                </c:pt>
                <c:pt idx="56">
                  <c:v>3.5571452400000001</c:v>
                </c:pt>
                <c:pt idx="57">
                  <c:v>3.5722814899999999</c:v>
                </c:pt>
                <c:pt idx="58">
                  <c:v>3.5814441900000005</c:v>
                </c:pt>
                <c:pt idx="59">
                  <c:v>3.5876015999999997</c:v>
                </c:pt>
                <c:pt idx="60">
                  <c:v>3.5928043199999999</c:v>
                </c:pt>
                <c:pt idx="61">
                  <c:v>3.5960652</c:v>
                </c:pt>
                <c:pt idx="62">
                  <c:v>3.6061657199999999</c:v>
                </c:pt>
                <c:pt idx="63">
                  <c:v>3.6182732799999999</c:v>
                </c:pt>
                <c:pt idx="64">
                  <c:v>3.6284377499999998</c:v>
                </c:pt>
                <c:pt idx="65">
                  <c:v>3.6434599199999997</c:v>
                </c:pt>
                <c:pt idx="66">
                  <c:v>3.6535778400000001</c:v>
                </c:pt>
                <c:pt idx="67">
                  <c:v>3.6568213799999998</c:v>
                </c:pt>
                <c:pt idx="68">
                  <c:v>3.6609757199999997</c:v>
                </c:pt>
                <c:pt idx="69">
                  <c:v>3.6651651200000002</c:v>
                </c:pt>
                <c:pt idx="70">
                  <c:v>3.6693525199999999</c:v>
                </c:pt>
                <c:pt idx="71">
                  <c:v>3.6695942399999999</c:v>
                </c:pt>
                <c:pt idx="72">
                  <c:v>3.6757498800000001</c:v>
                </c:pt>
                <c:pt idx="73">
                  <c:v>3.6878158399999998</c:v>
                </c:pt>
                <c:pt idx="74">
                  <c:v>3.6999141500000001</c:v>
                </c:pt>
                <c:pt idx="75">
                  <c:v>3.7079916799999997</c:v>
                </c:pt>
                <c:pt idx="76">
                  <c:v>3.7141333200000002</c:v>
                </c:pt>
                <c:pt idx="77">
                  <c:v>3.71637102</c:v>
                </c:pt>
                <c:pt idx="78">
                  <c:v>3.7185320399999999</c:v>
                </c:pt>
                <c:pt idx="79">
                  <c:v>3.72171392</c:v>
                </c:pt>
                <c:pt idx="80">
                  <c:v>3.72391008</c:v>
                </c:pt>
                <c:pt idx="81">
                  <c:v>3.7290567999999999</c:v>
                </c:pt>
                <c:pt idx="82">
                  <c:v>3.7351848400000005</c:v>
                </c:pt>
                <c:pt idx="83">
                  <c:v>3.7462276800000001</c:v>
                </c:pt>
                <c:pt idx="84">
                  <c:v>3.7543539400000001</c:v>
                </c:pt>
                <c:pt idx="85">
                  <c:v>3.7624002399999998</c:v>
                </c:pt>
                <c:pt idx="86">
                  <c:v>3.7616348400000001</c:v>
                </c:pt>
                <c:pt idx="87">
                  <c:v>3.7638176000000003</c:v>
                </c:pt>
                <c:pt idx="88">
                  <c:v>3.7640341199999998</c:v>
                </c:pt>
                <c:pt idx="89">
                  <c:v>3.7652325600000003</c:v>
                </c:pt>
                <c:pt idx="90">
                  <c:v>3.76937656</c:v>
                </c:pt>
                <c:pt idx="91">
                  <c:v>3.7705728000000001</c:v>
                </c:pt>
                <c:pt idx="92">
                  <c:v>3.7835488800000001</c:v>
                </c:pt>
                <c:pt idx="93">
                  <c:v>3.7916117599999999</c:v>
                </c:pt>
                <c:pt idx="94">
                  <c:v>3.7957844399999998</c:v>
                </c:pt>
                <c:pt idx="95">
                  <c:v>3.7969344</c:v>
                </c:pt>
                <c:pt idx="96">
                  <c:v>3.7961604000000002</c:v>
                </c:pt>
                <c:pt idx="97">
                  <c:v>3.7954251000000001</c:v>
                </c:pt>
                <c:pt idx="98">
                  <c:v>3.7955929199999998</c:v>
                </c:pt>
                <c:pt idx="99">
                  <c:v>3.8007006399999996</c:v>
                </c:pt>
                <c:pt idx="100">
                  <c:v>3.80874632</c:v>
                </c:pt>
                <c:pt idx="101">
                  <c:v>3.8148674899999997</c:v>
                </c:pt>
                <c:pt idx="102">
                  <c:v>3.8248268800000003</c:v>
                </c:pt>
                <c:pt idx="103">
                  <c:v>3.8279641599999996</c:v>
                </c:pt>
                <c:pt idx="104">
                  <c:v>3.8301596300000003</c:v>
                </c:pt>
                <c:pt idx="105">
                  <c:v>3.8283982999999999</c:v>
                </c:pt>
                <c:pt idx="106">
                  <c:v>3.8256584399999998</c:v>
                </c:pt>
                <c:pt idx="107">
                  <c:v>3.8297704899999996</c:v>
                </c:pt>
                <c:pt idx="108">
                  <c:v>3.8289878900000001</c:v>
                </c:pt>
                <c:pt idx="109">
                  <c:v>3.8379885900000001</c:v>
                </c:pt>
                <c:pt idx="110">
                  <c:v>3.8411557800000002</c:v>
                </c:pt>
                <c:pt idx="111">
                  <c:v>3.85108834</c:v>
                </c:pt>
                <c:pt idx="112">
                  <c:v>3.8591003100000001</c:v>
                </c:pt>
                <c:pt idx="113">
                  <c:v>3.85733338</c:v>
                </c:pt>
                <c:pt idx="114">
                  <c:v>3.8565441800000002</c:v>
                </c:pt>
                <c:pt idx="115">
                  <c:v>3.8567321100000003</c:v>
                </c:pt>
                <c:pt idx="116">
                  <c:v>3.8569196399999996</c:v>
                </c:pt>
                <c:pt idx="117">
                  <c:v>3.8581230000000004</c:v>
                </c:pt>
                <c:pt idx="118">
                  <c:v>3.8641292099999998</c:v>
                </c:pt>
                <c:pt idx="119">
                  <c:v>3.8711484500000002</c:v>
                </c:pt>
                <c:pt idx="120">
                  <c:v>3.8782042199999998</c:v>
                </c:pt>
                <c:pt idx="121">
                  <c:v>3.8851773299999999</c:v>
                </c:pt>
                <c:pt idx="122">
                  <c:v>3.8882840499999998</c:v>
                </c:pt>
                <c:pt idx="123">
                  <c:v>3.8826094000000002</c:v>
                </c:pt>
                <c:pt idx="124">
                  <c:v>3.88087786</c:v>
                </c:pt>
                <c:pt idx="125">
                  <c:v>3.8810174000000002</c:v>
                </c:pt>
                <c:pt idx="126">
                  <c:v>3.8870459099999999</c:v>
                </c:pt>
                <c:pt idx="127">
                  <c:v>3.8911620800000004</c:v>
                </c:pt>
                <c:pt idx="128">
                  <c:v>3.89426184</c:v>
                </c:pt>
                <c:pt idx="129">
                  <c:v>3.9002429900000002</c:v>
                </c:pt>
                <c:pt idx="130">
                  <c:v>3.9101979600000001</c:v>
                </c:pt>
                <c:pt idx="131">
                  <c:v>3.9132909200000001</c:v>
                </c:pt>
                <c:pt idx="132">
                  <c:v>3.9114734100000002</c:v>
                </c:pt>
                <c:pt idx="133">
                  <c:v>3.9106700100000005</c:v>
                </c:pt>
                <c:pt idx="134">
                  <c:v>3.9079600999999995</c:v>
                </c:pt>
                <c:pt idx="135">
                  <c:v>3.9119826</c:v>
                </c:pt>
                <c:pt idx="136">
                  <c:v>3.9150703199999999</c:v>
                </c:pt>
                <c:pt idx="137">
                  <c:v>3.9239928199999996</c:v>
                </c:pt>
                <c:pt idx="138">
                  <c:v>3.9280486699999999</c:v>
                </c:pt>
                <c:pt idx="139">
                  <c:v>3.9340471800000003</c:v>
                </c:pt>
                <c:pt idx="140">
                  <c:v>3.9400834200000001</c:v>
                </c:pt>
                <c:pt idx="141">
                  <c:v>3.9372884300000002</c:v>
                </c:pt>
                <c:pt idx="142">
                  <c:v>3.9345347700000004</c:v>
                </c:pt>
                <c:pt idx="143">
                  <c:v>3.9308103800000005</c:v>
                </c:pt>
                <c:pt idx="144">
                  <c:v>3.9329556600000002</c:v>
                </c:pt>
                <c:pt idx="145">
                  <c:v>3.9350187599999997</c:v>
                </c:pt>
                <c:pt idx="146">
                  <c:v>3.9439176600000003</c:v>
                </c:pt>
                <c:pt idx="147">
                  <c:v>3.9460581000000006</c:v>
                </c:pt>
                <c:pt idx="148">
                  <c:v>3.9500978</c:v>
                </c:pt>
                <c:pt idx="149">
                  <c:v>3.9580168599999999</c:v>
                </c:pt>
                <c:pt idx="150">
                  <c:v>3.9572010599999996</c:v>
                </c:pt>
                <c:pt idx="151">
                  <c:v>3.9544453800000001</c:v>
                </c:pt>
                <c:pt idx="152">
                  <c:v>3.9536299800000001</c:v>
                </c:pt>
                <c:pt idx="153">
                  <c:v>3.9527738100000001</c:v>
                </c:pt>
                <c:pt idx="154">
                  <c:v>3.9578152200000001</c:v>
                </c:pt>
                <c:pt idx="155">
                  <c:v>3.9608751799999999</c:v>
                </c:pt>
                <c:pt idx="156">
                  <c:v>3.9726539999999999</c:v>
                </c:pt>
                <c:pt idx="157">
                  <c:v>3.9786151800000003</c:v>
                </c:pt>
                <c:pt idx="158">
                  <c:v>3.98263648</c:v>
                </c:pt>
                <c:pt idx="159">
                  <c:v>3.9837507599999999</c:v>
                </c:pt>
                <c:pt idx="160">
                  <c:v>3.9790965000000003</c:v>
                </c:pt>
                <c:pt idx="161">
                  <c:v>3.9762975199999997</c:v>
                </c:pt>
                <c:pt idx="162">
                  <c:v>3.9745081800000004</c:v>
                </c:pt>
                <c:pt idx="163">
                  <c:v>3.9785244799999999</c:v>
                </c:pt>
                <c:pt idx="164">
                  <c:v>3.9854408000000001</c:v>
                </c:pt>
                <c:pt idx="165">
                  <c:v>3.9884853599999999</c:v>
                </c:pt>
                <c:pt idx="166">
                  <c:v>3.9953960799999999</c:v>
                </c:pt>
                <c:pt idx="167">
                  <c:v>3.998478</c:v>
                </c:pt>
                <c:pt idx="168">
                  <c:v>4.0034501000000002</c:v>
                </c:pt>
                <c:pt idx="169">
                  <c:v>3.99968126</c:v>
                </c:pt>
                <c:pt idx="170">
                  <c:v>3.9988948500000001</c:v>
                </c:pt>
                <c:pt idx="171">
                  <c:v>3.99806705</c:v>
                </c:pt>
                <c:pt idx="172">
                  <c:v>3.9991707500000002</c:v>
                </c:pt>
                <c:pt idx="173">
                  <c:v>4.0050599199999999</c:v>
                </c:pt>
                <c:pt idx="174">
                  <c:v>4.0119945999999995</c:v>
                </c:pt>
                <c:pt idx="175">
                  <c:v>4.0179194499999999</c:v>
                </c:pt>
                <c:pt idx="176">
                  <c:v>4.0218699200000003</c:v>
                </c:pt>
                <c:pt idx="177">
                  <c:v>4.0249369999999995</c:v>
                </c:pt>
                <c:pt idx="178">
                  <c:v>4.02313805</c:v>
                </c:pt>
                <c:pt idx="179">
                  <c:v>4.0193691200000004</c:v>
                </c:pt>
                <c:pt idx="180">
                  <c:v>4.0166488999999999</c:v>
                </c:pt>
                <c:pt idx="181">
                  <c:v>4.0167796500000001</c:v>
                </c:pt>
                <c:pt idx="182">
                  <c:v>4.0226507600000003</c:v>
                </c:pt>
                <c:pt idx="183">
                  <c:v>4.0314513600000002</c:v>
                </c:pt>
                <c:pt idx="184">
                  <c:v>4.0354731500000005</c:v>
                </c:pt>
                <c:pt idx="185">
                  <c:v>4.0365616499999994</c:v>
                </c:pt>
                <c:pt idx="186">
                  <c:v>4.0385703600000005</c:v>
                </c:pt>
                <c:pt idx="187">
                  <c:v>4.0387362500000004</c:v>
                </c:pt>
                <c:pt idx="188">
                  <c:v>4.0359721500000001</c:v>
                </c:pt>
                <c:pt idx="189">
                  <c:v>4.0351335499999994</c:v>
                </c:pt>
                <c:pt idx="190">
                  <c:v>4.03814355</c:v>
                </c:pt>
                <c:pt idx="191">
                  <c:v>4.0440377999999999</c:v>
                </c:pt>
                <c:pt idx="192">
                  <c:v>4.0489253999999999</c:v>
                </c:pt>
                <c:pt idx="193">
                  <c:v>4.0548141799999993</c:v>
                </c:pt>
                <c:pt idx="194">
                  <c:v>4.0626651000000003</c:v>
                </c:pt>
                <c:pt idx="195">
                  <c:v>4.0637421999999992</c:v>
                </c:pt>
                <c:pt idx="196">
                  <c:v>4.0638152600000002</c:v>
                </c:pt>
                <c:pt idx="197">
                  <c:v>4.0591687499999995</c:v>
                </c:pt>
                <c:pt idx="198">
                  <c:v>4.0582814999999997</c:v>
                </c:pt>
                <c:pt idx="199">
                  <c:v>4.0555158200000001</c:v>
                </c:pt>
                <c:pt idx="200">
                  <c:v>4.0614345000000007</c:v>
                </c:pt>
                <c:pt idx="201">
                  <c:v>4.06822572</c:v>
                </c:pt>
                <c:pt idx="202">
                  <c:v>4.07313656</c:v>
                </c:pt>
                <c:pt idx="203">
                  <c:v>4.0780449999999995</c:v>
                </c:pt>
                <c:pt idx="204">
                  <c:v>4.0743594500000002</c:v>
                </c:pt>
                <c:pt idx="205">
                  <c:v>4.0773041399999999</c:v>
                </c:pt>
                <c:pt idx="206">
                  <c:v>4.0754950000000001</c:v>
                </c:pt>
                <c:pt idx="207">
                  <c:v>4.0737287499999999</c:v>
                </c:pt>
                <c:pt idx="208">
                  <c:v>4.0718779200000004</c:v>
                </c:pt>
                <c:pt idx="209">
                  <c:v>4.0739033400000002</c:v>
                </c:pt>
                <c:pt idx="210">
                  <c:v>4.0798027000000001</c:v>
                </c:pt>
                <c:pt idx="211">
                  <c:v>4.0865720400000001</c:v>
                </c:pt>
                <c:pt idx="212">
                  <c:v>4.09242302</c:v>
                </c:pt>
                <c:pt idx="213">
                  <c:v>4.0963561199999994</c:v>
                </c:pt>
                <c:pt idx="214">
                  <c:v>4.0965006500000003</c:v>
                </c:pt>
                <c:pt idx="215">
                  <c:v>4.0936877799999998</c:v>
                </c:pt>
                <c:pt idx="216">
                  <c:v>4.0909185000000008</c:v>
                </c:pt>
                <c:pt idx="217">
                  <c:v>4.0881927499999993</c:v>
                </c:pt>
                <c:pt idx="218">
                  <c:v>4.0882947000000005</c:v>
                </c:pt>
                <c:pt idx="219">
                  <c:v>4.0931351999999999</c:v>
                </c:pt>
                <c:pt idx="220">
                  <c:v>4.1037958000000003</c:v>
                </c:pt>
                <c:pt idx="221">
                  <c:v>4.1086730999999999</c:v>
                </c:pt>
                <c:pt idx="222">
                  <c:v>4.1116364999999995</c:v>
                </c:pt>
                <c:pt idx="223">
                  <c:v>4.1089079999999996</c:v>
                </c:pt>
                <c:pt idx="224">
                  <c:v>4.1089603500000003</c:v>
                </c:pt>
                <c:pt idx="225">
                  <c:v>4.1090552999999996</c:v>
                </c:pt>
                <c:pt idx="226">
                  <c:v>4.1081518799999994</c:v>
                </c:pt>
                <c:pt idx="227">
                  <c:v>4.1121082500000004</c:v>
                </c:pt>
                <c:pt idx="228">
                  <c:v>4.1160196000000004</c:v>
                </c:pt>
                <c:pt idx="229">
                  <c:v>4.1208401199999996</c:v>
                </c:pt>
                <c:pt idx="230">
                  <c:v>4.1295612000000004</c:v>
                </c:pt>
                <c:pt idx="231">
                  <c:v>4.1324680799999998</c:v>
                </c:pt>
                <c:pt idx="232">
                  <c:v>4.1316016800000002</c:v>
                </c:pt>
                <c:pt idx="233">
                  <c:v>4.1297817400000003</c:v>
                </c:pt>
                <c:pt idx="234">
                  <c:v>4.1270088599999992</c:v>
                </c:pt>
                <c:pt idx="235">
                  <c:v>4.1251899200000004</c:v>
                </c:pt>
                <c:pt idx="236">
                  <c:v>4.1243243200000004</c:v>
                </c:pt>
                <c:pt idx="237">
                  <c:v>4.127313</c:v>
                </c:pt>
                <c:pt idx="238">
                  <c:v>4.1340235999999999</c:v>
                </c:pt>
                <c:pt idx="239">
                  <c:v>4.1417266599999998</c:v>
                </c:pt>
                <c:pt idx="240">
                  <c:v>4.1485175500000002</c:v>
                </c:pt>
                <c:pt idx="241">
                  <c:v>4.1457422500000005</c:v>
                </c:pt>
                <c:pt idx="242">
                  <c:v>4.1400689999999996</c:v>
                </c:pt>
                <c:pt idx="243">
                  <c:v>4.1420536200000004</c:v>
                </c:pt>
                <c:pt idx="244">
                  <c:v>4.1412265499999998</c:v>
                </c:pt>
                <c:pt idx="245">
                  <c:v>4.1403124199999999</c:v>
                </c:pt>
                <c:pt idx="246">
                  <c:v>4.1441965199999995</c:v>
                </c:pt>
                <c:pt idx="247">
                  <c:v>4.1519252499999997</c:v>
                </c:pt>
                <c:pt idx="248">
                  <c:v>4.1614641200000007</c:v>
                </c:pt>
                <c:pt idx="249">
                  <c:v>4.1672408999999995</c:v>
                </c:pt>
                <c:pt idx="250">
                  <c:v>4.1682641799999995</c:v>
                </c:pt>
                <c:pt idx="251">
                  <c:v>4.1664368400000003</c:v>
                </c:pt>
                <c:pt idx="252">
                  <c:v>4.1636601600000001</c:v>
                </c:pt>
                <c:pt idx="253">
                  <c:v>4.1617899899999999</c:v>
                </c:pt>
                <c:pt idx="254">
                  <c:v>4.1600078799999993</c:v>
                </c:pt>
                <c:pt idx="255">
                  <c:v>4.1629280399999997</c:v>
                </c:pt>
                <c:pt idx="256">
                  <c:v>4.1639048399999998</c:v>
                </c:pt>
                <c:pt idx="257">
                  <c:v>4.1754047400000003</c:v>
                </c:pt>
                <c:pt idx="258">
                  <c:v>4.1820687699999999</c:v>
                </c:pt>
                <c:pt idx="259">
                  <c:v>4.1840319599999996</c:v>
                </c:pt>
                <c:pt idx="260">
                  <c:v>4.1775048399999992</c:v>
                </c:pt>
                <c:pt idx="261">
                  <c:v>4.1728318800000004</c:v>
                </c:pt>
                <c:pt idx="262">
                  <c:v>4.1756983799999992</c:v>
                </c:pt>
                <c:pt idx="263">
                  <c:v>4.1738696500000003</c:v>
                </c:pt>
                <c:pt idx="264">
                  <c:v>4.1768220599999992</c:v>
                </c:pt>
                <c:pt idx="265">
                  <c:v>4.1806759599999994</c:v>
                </c:pt>
                <c:pt idx="266">
                  <c:v>4.1863775300000006</c:v>
                </c:pt>
                <c:pt idx="267">
                  <c:v>4.1940581999999997</c:v>
                </c:pt>
                <c:pt idx="268">
                  <c:v>4.1988514400000003</c:v>
                </c:pt>
                <c:pt idx="269">
                  <c:v>4.1960272200000004</c:v>
                </c:pt>
                <c:pt idx="270">
                  <c:v>4.1942386200000001</c:v>
                </c:pt>
                <c:pt idx="271">
                  <c:v>4.1905142</c:v>
                </c:pt>
                <c:pt idx="272">
                  <c:v>4.1905296299999995</c:v>
                </c:pt>
                <c:pt idx="273">
                  <c:v>4.1896434300000003</c:v>
                </c:pt>
                <c:pt idx="274">
                  <c:v>4.1944735800000004</c:v>
                </c:pt>
                <c:pt idx="275">
                  <c:v>4.2011473000000006</c:v>
                </c:pt>
                <c:pt idx="276">
                  <c:v>4.2087182199999997</c:v>
                </c:pt>
                <c:pt idx="277">
                  <c:v>4.2163746199999999</c:v>
                </c:pt>
                <c:pt idx="278">
                  <c:v>4.2116592699999993</c:v>
                </c:pt>
                <c:pt idx="279">
                  <c:v>4.2079344800000005</c:v>
                </c:pt>
                <c:pt idx="280">
                  <c:v>4.2033112799999994</c:v>
                </c:pt>
                <c:pt idx="281">
                  <c:v>4.20430876</c:v>
                </c:pt>
                <c:pt idx="282">
                  <c:v>4.2071483399999998</c:v>
                </c:pt>
                <c:pt idx="283">
                  <c:v>4.2128614500000001</c:v>
                </c:pt>
                <c:pt idx="284">
                  <c:v>4.2185717600000006</c:v>
                </c:pt>
                <c:pt idx="285">
                  <c:v>4.2261655300000003</c:v>
                </c:pt>
                <c:pt idx="286">
                  <c:v>4.2280981200000003</c:v>
                </c:pt>
                <c:pt idx="287">
                  <c:v>4.22814405</c:v>
                </c:pt>
                <c:pt idx="288">
                  <c:v>4.2253619899999997</c:v>
                </c:pt>
                <c:pt idx="289">
                  <c:v>4.2235230599999998</c:v>
                </c:pt>
                <c:pt idx="290">
                  <c:v>4.2207872000000002</c:v>
                </c:pt>
                <c:pt idx="291">
                  <c:v>4.2217302600000002</c:v>
                </c:pt>
                <c:pt idx="292">
                  <c:v>4.2274259699999996</c:v>
                </c:pt>
                <c:pt idx="293">
                  <c:v>4.2312358199999993</c:v>
                </c:pt>
                <c:pt idx="294">
                  <c:v>4.2388089899999999</c:v>
                </c:pt>
                <c:pt idx="295">
                  <c:v>4.2426140400000003</c:v>
                </c:pt>
                <c:pt idx="296">
                  <c:v>4.2464170900000004</c:v>
                </c:pt>
                <c:pt idx="297">
                  <c:v>4.2398701099999991</c:v>
                </c:pt>
                <c:pt idx="298">
                  <c:v>4.2333255300000001</c:v>
                </c:pt>
                <c:pt idx="299">
                  <c:v>4.2324253299999999</c:v>
                </c:pt>
                <c:pt idx="300">
                  <c:v>4.2371208399999993</c:v>
                </c:pt>
                <c:pt idx="301">
                  <c:v>4.2409641599999999</c:v>
                </c:pt>
                <c:pt idx="302">
                  <c:v>4.2457001399999994</c:v>
                </c:pt>
                <c:pt idx="303">
                  <c:v>4.2522675200000002</c:v>
                </c:pt>
                <c:pt idx="304">
                  <c:v>4.2570435599999996</c:v>
                </c:pt>
                <c:pt idx="305">
                  <c:v>4.2626656799999996</c:v>
                </c:pt>
                <c:pt idx="306">
                  <c:v>4.2589411199999994</c:v>
                </c:pt>
                <c:pt idx="307">
                  <c:v>4.2562018199999994</c:v>
                </c:pt>
                <c:pt idx="308">
                  <c:v>4.2514956000000002</c:v>
                </c:pt>
                <c:pt idx="309">
                  <c:v>4.2543428800000003</c:v>
                </c:pt>
                <c:pt idx="310">
                  <c:v>4.2553123199999998</c:v>
                </c:pt>
                <c:pt idx="311">
                  <c:v>4.2619084799999998</c:v>
                </c:pt>
                <c:pt idx="312">
                  <c:v>4.2647505600000004</c:v>
                </c:pt>
                <c:pt idx="313">
                  <c:v>4.26852856</c:v>
                </c:pt>
                <c:pt idx="314">
                  <c:v>4.2732418800000005</c:v>
                </c:pt>
                <c:pt idx="315">
                  <c:v>4.2723300799999997</c:v>
                </c:pt>
                <c:pt idx="316">
                  <c:v>4.2667336799999998</c:v>
                </c:pt>
                <c:pt idx="317">
                  <c:v>4.2574378500000005</c:v>
                </c:pt>
                <c:pt idx="318">
                  <c:v>4.2612114999999999</c:v>
                </c:pt>
                <c:pt idx="319">
                  <c:v>4.2649375999999997</c:v>
                </c:pt>
                <c:pt idx="320">
                  <c:v>4.2696433200000001</c:v>
                </c:pt>
                <c:pt idx="321">
                  <c:v>4.2762184799999998</c:v>
                </c:pt>
                <c:pt idx="322">
                  <c:v>4.2846618799999998</c:v>
                </c:pt>
                <c:pt idx="323">
                  <c:v>4.2846815999999999</c:v>
                </c:pt>
                <c:pt idx="324">
                  <c:v>4.2875068799999996</c:v>
                </c:pt>
                <c:pt idx="325">
                  <c:v>4.2847198399999993</c:v>
                </c:pt>
                <c:pt idx="326">
                  <c:v>4.2819336000000003</c:v>
                </c:pt>
                <c:pt idx="327">
                  <c:v>4.2791481600000001</c:v>
                </c:pt>
                <c:pt idx="328">
                  <c:v>4.2829051600000003</c:v>
                </c:pt>
                <c:pt idx="329">
                  <c:v>4.2866601600000003</c:v>
                </c:pt>
                <c:pt idx="330">
                  <c:v>4.2884990099999998</c:v>
                </c:pt>
                <c:pt idx="331">
                  <c:v>4.2978998400000004</c:v>
                </c:pt>
                <c:pt idx="332">
                  <c:v>4.2979131599999993</c:v>
                </c:pt>
                <c:pt idx="333">
                  <c:v>4.3016140800000002</c:v>
                </c:pt>
                <c:pt idx="334">
                  <c:v>4.2960719599999999</c:v>
                </c:pt>
                <c:pt idx="335">
                  <c:v>4.2914188800000002</c:v>
                </c:pt>
                <c:pt idx="336">
                  <c:v>4.2877003199999999</c:v>
                </c:pt>
                <c:pt idx="337">
                  <c:v>4.2905579999999999</c:v>
                </c:pt>
                <c:pt idx="338">
                  <c:v>4.2979846799999999</c:v>
                </c:pt>
                <c:pt idx="339">
                  <c:v>4.3026568000000003</c:v>
                </c:pt>
                <c:pt idx="340">
                  <c:v>4.3091907600000008</c:v>
                </c:pt>
                <c:pt idx="341">
                  <c:v>4.3157215200000003</c:v>
                </c:pt>
                <c:pt idx="342">
                  <c:v>4.3157270399999996</c:v>
                </c:pt>
                <c:pt idx="343">
                  <c:v>4.3128913000000004</c:v>
                </c:pt>
                <c:pt idx="344">
                  <c:v>4.30921764</c:v>
                </c:pt>
                <c:pt idx="345">
                  <c:v>4.3054988799999991</c:v>
                </c:pt>
                <c:pt idx="346">
                  <c:v>4.30825148</c:v>
                </c:pt>
                <c:pt idx="347">
                  <c:v>4.3110950399999997</c:v>
                </c:pt>
                <c:pt idx="348">
                  <c:v>4.3194738400000006</c:v>
                </c:pt>
                <c:pt idx="349">
                  <c:v>4.3222202599999999</c:v>
                </c:pt>
                <c:pt idx="350">
                  <c:v>4.3268717199999998</c:v>
                </c:pt>
                <c:pt idx="351">
                  <c:v>4.32780114</c:v>
                </c:pt>
                <c:pt idx="352">
                  <c:v>4.3278000500000005</c:v>
                </c:pt>
                <c:pt idx="353">
                  <c:v>4.3231510100000001</c:v>
                </c:pt>
                <c:pt idx="354">
                  <c:v>4.3166913999999998</c:v>
                </c:pt>
                <c:pt idx="355">
                  <c:v>4.31478684</c:v>
                </c:pt>
                <c:pt idx="356">
                  <c:v>4.3222182299999998</c:v>
                </c:pt>
                <c:pt idx="357">
                  <c:v>4.3296926400000002</c:v>
                </c:pt>
                <c:pt idx="358">
                  <c:v>4.3352131899999993</c:v>
                </c:pt>
                <c:pt idx="359">
                  <c:v>4.3407775600000003</c:v>
                </c:pt>
                <c:pt idx="360">
                  <c:v>4.3426266900000003</c:v>
                </c:pt>
                <c:pt idx="361">
                  <c:v>4.34354671</c:v>
                </c:pt>
                <c:pt idx="362">
                  <c:v>4.3397806000000001</c:v>
                </c:pt>
                <c:pt idx="363">
                  <c:v>4.3388450000000001</c:v>
                </c:pt>
                <c:pt idx="364">
                  <c:v>4.3361015600000004</c:v>
                </c:pt>
                <c:pt idx="365">
                  <c:v>4.3406822000000007</c:v>
                </c:pt>
                <c:pt idx="366">
                  <c:v>4.3462341000000002</c:v>
                </c:pt>
                <c:pt idx="367">
                  <c:v>4.3508564999999999</c:v>
                </c:pt>
                <c:pt idx="368">
                  <c:v>4.3564030000000002</c:v>
                </c:pt>
                <c:pt idx="369">
                  <c:v>4.3573151999999995</c:v>
                </c:pt>
                <c:pt idx="370">
                  <c:v>4.3563273599999999</c:v>
                </c:pt>
                <c:pt idx="371">
                  <c:v>4.3535817999999997</c:v>
                </c:pt>
                <c:pt idx="372">
                  <c:v>4.3526413999999995</c:v>
                </c:pt>
                <c:pt idx="373">
                  <c:v>4.3461479999999995</c:v>
                </c:pt>
                <c:pt idx="374">
                  <c:v>4.3470594</c:v>
                </c:pt>
                <c:pt idx="375">
                  <c:v>4.3535206000000004</c:v>
                </c:pt>
                <c:pt idx="376">
                  <c:v>4.3599786000000007</c:v>
                </c:pt>
                <c:pt idx="377">
                  <c:v>4.3664334</c:v>
                </c:pt>
                <c:pt idx="378">
                  <c:v>4.3710360000000001</c:v>
                </c:pt>
                <c:pt idx="379">
                  <c:v>4.3691661000000002</c:v>
                </c:pt>
                <c:pt idx="380">
                  <c:v>4.3672493399999999</c:v>
                </c:pt>
                <c:pt idx="381">
                  <c:v>4.3645035999999999</c:v>
                </c:pt>
                <c:pt idx="382">
                  <c:v>4.3625878699999996</c:v>
                </c:pt>
                <c:pt idx="383">
                  <c:v>4.3671842100000005</c:v>
                </c:pt>
                <c:pt idx="384">
                  <c:v>4.3681323000000001</c:v>
                </c:pt>
                <c:pt idx="385">
                  <c:v>4.3754940000000007</c:v>
                </c:pt>
                <c:pt idx="386">
                  <c:v>4.3781901599999999</c:v>
                </c:pt>
                <c:pt idx="387">
                  <c:v>4.3809795999999999</c:v>
                </c:pt>
                <c:pt idx="388">
                  <c:v>4.3800300000000005</c:v>
                </c:pt>
                <c:pt idx="389">
                  <c:v>4.3771883400000009</c:v>
                </c:pt>
                <c:pt idx="390">
                  <c:v>4.37808332</c:v>
                </c:pt>
                <c:pt idx="391">
                  <c:v>4.3716498000000001</c:v>
                </c:pt>
                <c:pt idx="392">
                  <c:v>4.3716230999999999</c:v>
                </c:pt>
                <c:pt idx="393">
                  <c:v>4.3770775000000004</c:v>
                </c:pt>
                <c:pt idx="394">
                  <c:v>4.3853879999999998</c:v>
                </c:pt>
                <c:pt idx="395">
                  <c:v>4.3917571199999994</c:v>
                </c:pt>
                <c:pt idx="396">
                  <c:v>4.3954079699999999</c:v>
                </c:pt>
                <c:pt idx="397">
                  <c:v>4.3963425000000003</c:v>
                </c:pt>
                <c:pt idx="398">
                  <c:v>4.3944192600000003</c:v>
                </c:pt>
                <c:pt idx="399">
                  <c:v>4.39162388</c:v>
                </c:pt>
                <c:pt idx="400">
                  <c:v>4.3906217600000002</c:v>
                </c:pt>
                <c:pt idx="401">
                  <c:v>4.3906349699999998</c:v>
                </c:pt>
                <c:pt idx="402">
                  <c:v>4.3933591300000003</c:v>
                </c:pt>
                <c:pt idx="403">
                  <c:v>4.3969533599999995</c:v>
                </c:pt>
                <c:pt idx="404">
                  <c:v>4.4024319199999997</c:v>
                </c:pt>
                <c:pt idx="405">
                  <c:v>4.40795564</c:v>
                </c:pt>
                <c:pt idx="406">
                  <c:v>4.4060296000000001</c:v>
                </c:pt>
                <c:pt idx="407">
                  <c:v>4.4023145599999998</c:v>
                </c:pt>
                <c:pt idx="408">
                  <c:v>4.4014040799999998</c:v>
                </c:pt>
                <c:pt idx="409">
                  <c:v>4.4022343199999998</c:v>
                </c:pt>
                <c:pt idx="410">
                  <c:v>4.3994393599999997</c:v>
                </c:pt>
                <c:pt idx="411">
                  <c:v>4.3976109900000004</c:v>
                </c:pt>
                <c:pt idx="412">
                  <c:v>4.4021109599999999</c:v>
                </c:pt>
                <c:pt idx="413">
                  <c:v>4.4121613200000001</c:v>
                </c:pt>
                <c:pt idx="414">
                  <c:v>4.4139513600000004</c:v>
                </c:pt>
                <c:pt idx="415">
                  <c:v>4.4166572799999999</c:v>
                </c:pt>
                <c:pt idx="416">
                  <c:v>4.41752784</c:v>
                </c:pt>
                <c:pt idx="417">
                  <c:v>4.4128493799999999</c:v>
                </c:pt>
                <c:pt idx="418">
                  <c:v>4.4128512000000004</c:v>
                </c:pt>
                <c:pt idx="419">
                  <c:v>4.4127563199999997</c:v>
                </c:pt>
                <c:pt idx="420">
                  <c:v>4.4154574000000002</c:v>
                </c:pt>
                <c:pt idx="421">
                  <c:v>4.4191210000000005</c:v>
                </c:pt>
                <c:pt idx="422">
                  <c:v>4.4245174399999998</c:v>
                </c:pt>
                <c:pt idx="423">
                  <c:v>4.4281283899999995</c:v>
                </c:pt>
                <c:pt idx="424">
                  <c:v>4.4289431400000003</c:v>
                </c:pt>
                <c:pt idx="425">
                  <c:v>4.42710866</c:v>
                </c:pt>
                <c:pt idx="426">
                  <c:v>4.4224815799999995</c:v>
                </c:pt>
                <c:pt idx="427">
                  <c:v>4.4215147799999999</c:v>
                </c:pt>
                <c:pt idx="428">
                  <c:v>4.41871904</c:v>
                </c:pt>
                <c:pt idx="429">
                  <c:v>4.4204954499999998</c:v>
                </c:pt>
                <c:pt idx="430">
                  <c:v>4.4204425199999999</c:v>
                </c:pt>
                <c:pt idx="431">
                  <c:v>4.4277486000000001</c:v>
                </c:pt>
                <c:pt idx="432">
                  <c:v>4.4367815199999994</c:v>
                </c:pt>
                <c:pt idx="433">
                  <c:v>4.4376372599999998</c:v>
                </c:pt>
                <c:pt idx="434">
                  <c:v>4.4348876800000001</c:v>
                </c:pt>
                <c:pt idx="435">
                  <c:v>4.4329548500000007</c:v>
                </c:pt>
                <c:pt idx="436">
                  <c:v>4.4292452400000002</c:v>
                </c:pt>
                <c:pt idx="437">
                  <c:v>4.4318769600000003</c:v>
                </c:pt>
                <c:pt idx="438">
                  <c:v>4.4300418500000003</c:v>
                </c:pt>
                <c:pt idx="439">
                  <c:v>4.4372812799999997</c:v>
                </c:pt>
                <c:pt idx="440">
                  <c:v>4.4426442600000007</c:v>
                </c:pt>
                <c:pt idx="441">
                  <c:v>4.4462781199999997</c:v>
                </c:pt>
                <c:pt idx="442">
                  <c:v>4.4489495999999997</c:v>
                </c:pt>
                <c:pt idx="443">
                  <c:v>4.4451904200000003</c:v>
                </c:pt>
                <c:pt idx="444">
                  <c:v>4.4414812399999999</c:v>
                </c:pt>
                <c:pt idx="445">
                  <c:v>4.4359998300000001</c:v>
                </c:pt>
                <c:pt idx="446">
                  <c:v>4.4386695100000004</c:v>
                </c:pt>
                <c:pt idx="447">
                  <c:v>4.4376461800000007</c:v>
                </c:pt>
                <c:pt idx="448">
                  <c:v>4.4394517200000001</c:v>
                </c:pt>
                <c:pt idx="449">
                  <c:v>4.4430278699999999</c:v>
                </c:pt>
                <c:pt idx="450">
                  <c:v>4.45383364</c:v>
                </c:pt>
                <c:pt idx="451">
                  <c:v>4.4592728699999995</c:v>
                </c:pt>
                <c:pt idx="452">
                  <c:v>4.45920234</c:v>
                </c:pt>
                <c:pt idx="453">
                  <c:v>4.4545350799999994</c:v>
                </c:pt>
                <c:pt idx="454">
                  <c:v>4.4526462200000001</c:v>
                </c:pt>
                <c:pt idx="455">
                  <c:v>4.44898858</c:v>
                </c:pt>
                <c:pt idx="456">
                  <c:v>4.4515962799999995</c:v>
                </c:pt>
                <c:pt idx="457">
                  <c:v>4.4551599799999995</c:v>
                </c:pt>
                <c:pt idx="458">
                  <c:v>4.4587707600000002</c:v>
                </c:pt>
                <c:pt idx="459">
                  <c:v>4.4650061600000006</c:v>
                </c:pt>
                <c:pt idx="460">
                  <c:v>4.4694713199999994</c:v>
                </c:pt>
                <c:pt idx="461">
                  <c:v>4.4703026400000008</c:v>
                </c:pt>
                <c:pt idx="462">
                  <c:v>4.4665948600000007</c:v>
                </c:pt>
                <c:pt idx="463">
                  <c:v>4.46198082</c:v>
                </c:pt>
                <c:pt idx="464">
                  <c:v>4.46009016</c:v>
                </c:pt>
                <c:pt idx="465">
                  <c:v>4.4609210800000003</c:v>
                </c:pt>
                <c:pt idx="466">
                  <c:v>4.4644717800000002</c:v>
                </c:pt>
                <c:pt idx="467">
                  <c:v>4.4680204799999998</c:v>
                </c:pt>
                <c:pt idx="468">
                  <c:v>4.4679413400000003</c:v>
                </c:pt>
                <c:pt idx="469">
                  <c:v>4.4760181399999999</c:v>
                </c:pt>
                <c:pt idx="470">
                  <c:v>4.4777485200000005</c:v>
                </c:pt>
                <c:pt idx="471">
                  <c:v>4.4731366799999996</c:v>
                </c:pt>
                <c:pt idx="472">
                  <c:v>4.4730547400000003</c:v>
                </c:pt>
                <c:pt idx="473">
                  <c:v>4.4711121</c:v>
                </c:pt>
                <c:pt idx="474">
                  <c:v>4.4719350000000002</c:v>
                </c:pt>
                <c:pt idx="475">
                  <c:v>4.4728065199999998</c:v>
                </c:pt>
                <c:pt idx="476">
                  <c:v>4.4781026499999994</c:v>
                </c:pt>
                <c:pt idx="477">
                  <c:v>4.4816360999999993</c:v>
                </c:pt>
                <c:pt idx="478">
                  <c:v>4.4852171399999996</c:v>
                </c:pt>
                <c:pt idx="479">
                  <c:v>4.4877927499999997</c:v>
                </c:pt>
                <c:pt idx="480">
                  <c:v>4.4840879999999999</c:v>
                </c:pt>
                <c:pt idx="481">
                  <c:v>4.4822417400000001</c:v>
                </c:pt>
                <c:pt idx="482">
                  <c:v>4.4784894000000008</c:v>
                </c:pt>
                <c:pt idx="483">
                  <c:v>4.4784016499999995</c:v>
                </c:pt>
                <c:pt idx="484">
                  <c:v>4.4828297500000005</c:v>
                </c:pt>
                <c:pt idx="485">
                  <c:v>4.4845462999999999</c:v>
                </c:pt>
                <c:pt idx="486">
                  <c:v>4.4880673500000006</c:v>
                </c:pt>
                <c:pt idx="487">
                  <c:v>4.4915864000000001</c:v>
                </c:pt>
                <c:pt idx="488">
                  <c:v>4.49690835</c:v>
                </c:pt>
                <c:pt idx="489">
                  <c:v>4.4968139999999996</c:v>
                </c:pt>
                <c:pt idx="490">
                  <c:v>4.4913069500000002</c:v>
                </c:pt>
                <c:pt idx="491">
                  <c:v>4.4893595199999998</c:v>
                </c:pt>
                <c:pt idx="492">
                  <c:v>4.4875120500000003</c:v>
                </c:pt>
                <c:pt idx="493">
                  <c:v>4.4910239000000001</c:v>
                </c:pt>
                <c:pt idx="494">
                  <c:v>4.4953851200000008</c:v>
                </c:pt>
                <c:pt idx="495">
                  <c:v>4.49894265</c:v>
                </c:pt>
                <c:pt idx="496">
                  <c:v>4.5042499999999999</c:v>
                </c:pt>
                <c:pt idx="497">
                  <c:v>4.5059019200000003</c:v>
                </c:pt>
                <c:pt idx="498">
                  <c:v>4.5058517999999994</c:v>
                </c:pt>
                <c:pt idx="499">
                  <c:v>4.5012499999999998</c:v>
                </c:pt>
                <c:pt idx="500">
                  <c:v>4.4957497499999999</c:v>
                </c:pt>
              </c:numCache>
            </c:numRef>
          </c:yVal>
          <c:smooth val="1"/>
        </c:ser>
        <c:ser>
          <c:idx val="6"/>
          <c:order val="6"/>
          <c:tx>
            <c:v>10^-4, Test 1</c:v>
          </c:tx>
          <c:spPr>
            <a:ln w="19050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CHS_15Nov2015!$G$27:$G$654</c:f>
              <c:numCache>
                <c:formatCode>General</c:formatCode>
                <c:ptCount val="628"/>
                <c:pt idx="0">
                  <c:v>0</c:v>
                </c:pt>
                <c:pt idx="1">
                  <c:v>3.0000450008974694E-3</c:v>
                </c:pt>
                <c:pt idx="2">
                  <c:v>1.8001620194422044E-2</c:v>
                </c:pt>
                <c:pt idx="3">
                  <c:v>3.4005781310468206E-2</c:v>
                </c:pt>
                <c:pt idx="4">
                  <c:v>5.0012504168224288E-2</c:v>
                </c:pt>
                <c:pt idx="5">
                  <c:v>6.6021789587945579E-2</c:v>
                </c:pt>
                <c:pt idx="6">
                  <c:v>8.10328227254664E-2</c:v>
                </c:pt>
                <c:pt idx="7">
                  <c:v>9.7047075444585476E-2</c:v>
                </c:pt>
                <c:pt idx="8">
                  <c:v>0.11206276687030758</c:v>
                </c:pt>
                <c:pt idx="9">
                  <c:v>0.12908327662560359</c:v>
                </c:pt>
                <c:pt idx="10">
                  <c:v>0.14510522673146947</c:v>
                </c:pt>
                <c:pt idx="11">
                  <c:v>0.16012813669738793</c:v>
                </c:pt>
                <c:pt idx="12">
                  <c:v>0.17615506196608144</c:v>
                </c:pt>
                <c:pt idx="13">
                  <c:v>0.19318648498264049</c:v>
                </c:pt>
                <c:pt idx="14">
                  <c:v>0.20821662043245384</c:v>
                </c:pt>
                <c:pt idx="15">
                  <c:v>0.22425125527800638</c:v>
                </c:pt>
                <c:pt idx="16">
                  <c:v>0.24028846163103149</c:v>
                </c:pt>
                <c:pt idx="17">
                  <c:v>0.25632824031647955</c:v>
                </c:pt>
                <c:pt idx="18">
                  <c:v>0.27237059215966475</c:v>
                </c:pt>
                <c:pt idx="19">
                  <c:v>0.28841551798629839</c:v>
                </c:pt>
                <c:pt idx="20">
                  <c:v>0.30446301862252284</c:v>
                </c:pt>
                <c:pt idx="21">
                  <c:v>0.32151631019990123</c:v>
                </c:pt>
                <c:pt idx="22">
                  <c:v>0.33656574763016872</c:v>
                </c:pt>
                <c:pt idx="23">
                  <c:v>0.35262097765582012</c:v>
                </c:pt>
                <c:pt idx="24">
                  <c:v>0.36968248442897617</c:v>
                </c:pt>
                <c:pt idx="25">
                  <c:v>0.38473917288936588</c:v>
                </c:pt>
                <c:pt idx="26">
                  <c:v>0.40080213975388218</c:v>
                </c:pt>
                <c:pt idx="27">
                  <c:v>0.41686768722197048</c:v>
                </c:pt>
                <c:pt idx="28">
                  <c:v>0.43293581612292897</c:v>
                </c:pt>
                <c:pt idx="29">
                  <c:v>0.44900652728648927</c:v>
                </c:pt>
                <c:pt idx="30">
                  <c:v>0.4650798215427383</c:v>
                </c:pt>
                <c:pt idx="31">
                  <c:v>0.48115569972220817</c:v>
                </c:pt>
                <c:pt idx="32">
                  <c:v>0.49723416265578674</c:v>
                </c:pt>
                <c:pt idx="33">
                  <c:v>0.5133152111748075</c:v>
                </c:pt>
                <c:pt idx="34">
                  <c:v>0.52939884611096044</c:v>
                </c:pt>
                <c:pt idx="35">
                  <c:v>0.54548506829638133</c:v>
                </c:pt>
                <c:pt idx="36">
                  <c:v>0.56157387856357455</c:v>
                </c:pt>
                <c:pt idx="37">
                  <c:v>0.57766527774544574</c:v>
                </c:pt>
                <c:pt idx="38">
                  <c:v>0.59375926667533674</c:v>
                </c:pt>
                <c:pt idx="39">
                  <c:v>0.60985584618694688</c:v>
                </c:pt>
                <c:pt idx="40">
                  <c:v>0.6259550171144227</c:v>
                </c:pt>
                <c:pt idx="41">
                  <c:v>0.64105034413302719</c:v>
                </c:pt>
                <c:pt idx="42">
                  <c:v>0.65816113655543973</c:v>
                </c:pt>
                <c:pt idx="43">
                  <c:v>0.6742680867392451</c:v>
                </c:pt>
                <c:pt idx="44">
                  <c:v>0.69037763167944577</c:v>
                </c:pt>
                <c:pt idx="45">
                  <c:v>0.70648977221217191</c:v>
                </c:pt>
                <c:pt idx="46">
                  <c:v>0.72260450917395824</c:v>
                </c:pt>
                <c:pt idx="47">
                  <c:v>0.73771443390491298</c:v>
                </c:pt>
                <c:pt idx="48">
                  <c:v>0.75484177573296229</c:v>
                </c:pt>
                <c:pt idx="49">
                  <c:v>0.77096430700529495</c:v>
                </c:pt>
                <c:pt idx="50">
                  <c:v>0.78708943805691867</c:v>
                </c:pt>
                <c:pt idx="51">
                  <c:v>0.80321716972642665</c:v>
                </c:pt>
                <c:pt idx="52">
                  <c:v>0.81934750285277291</c:v>
                </c:pt>
                <c:pt idx="53">
                  <c:v>0.835480438275363</c:v>
                </c:pt>
                <c:pt idx="54">
                  <c:v>0.85161597683397416</c:v>
                </c:pt>
                <c:pt idx="55">
                  <c:v>0.86674540915610088</c:v>
                </c:pt>
                <c:pt idx="56">
                  <c:v>0.88389486672043915</c:v>
                </c:pt>
                <c:pt idx="57">
                  <c:v>0.90003821972990461</c:v>
                </c:pt>
                <c:pt idx="58">
                  <c:v>0.91517498039111722</c:v>
                </c:pt>
                <c:pt idx="59">
                  <c:v>0.931323384257423</c:v>
                </c:pt>
                <c:pt idx="60">
                  <c:v>0.94848392112150548</c:v>
                </c:pt>
                <c:pt idx="61">
                  <c:v>0.96362801722459246</c:v>
                </c:pt>
                <c:pt idx="62">
                  <c:v>0.98079409910856596</c:v>
                </c:pt>
                <c:pt idx="63">
                  <c:v>0.99594308945733079</c:v>
                </c:pt>
                <c:pt idx="64">
                  <c:v>1.01210454240713</c:v>
                </c:pt>
                <c:pt idx="65">
                  <c:v>1.0292789485432283</c:v>
                </c:pt>
                <c:pt idx="66">
                  <c:v>1.0444352861948172</c:v>
                </c:pt>
                <c:pt idx="67">
                  <c:v>1.0606045787224345</c:v>
                </c:pt>
                <c:pt idx="68">
                  <c:v>1.0777873171878412</c:v>
                </c:pt>
                <c:pt idx="69">
                  <c:v>1.0929510092726482</c:v>
                </c:pt>
                <c:pt idx="70">
                  <c:v>1.1091281489874121</c:v>
                </c:pt>
                <c:pt idx="71">
                  <c:v>1.1242965946047512</c:v>
                </c:pt>
                <c:pt idx="72">
                  <c:v>1.1414902815298424</c:v>
                </c:pt>
                <c:pt idx="73">
                  <c:v>1.1576752760521649</c:v>
                </c:pt>
                <c:pt idx="74">
                  <c:v>1.1728510878607539</c:v>
                </c:pt>
                <c:pt idx="75">
                  <c:v>1.1900531258387259</c:v>
                </c:pt>
                <c:pt idx="76">
                  <c:v>1.2062459828000909</c:v>
                </c:pt>
                <c:pt idx="77">
                  <c:v>1.2214291679578448</c:v>
                </c:pt>
                <c:pt idx="78">
                  <c:v>1.2376271068055404</c:v>
                </c:pt>
                <c:pt idx="79">
                  <c:v>1.254840292147982</c:v>
                </c:pt>
                <c:pt idx="80">
                  <c:v>1.2700308578232202</c:v>
                </c:pt>
                <c:pt idx="81">
                  <c:v>1.2862366716944063</c:v>
                </c:pt>
                <c:pt idx="82">
                  <c:v>1.3014320077684995</c:v>
                </c:pt>
                <c:pt idx="83">
                  <c:v>1.3186561804175558</c:v>
                </c:pt>
                <c:pt idx="84">
                  <c:v>1.3348698769732155</c:v>
                </c:pt>
                <c:pt idx="85">
                  <c:v>1.3510862027947308</c:v>
                </c:pt>
                <c:pt idx="86">
                  <c:v>1.3673051587350034</c:v>
                </c:pt>
                <c:pt idx="87">
                  <c:v>1.3845406822053095</c:v>
                </c:pt>
                <c:pt idx="88">
                  <c:v>1.3997509643853661</c:v>
                </c:pt>
                <c:pt idx="89">
                  <c:v>1.4159778158032905</c:v>
                </c:pt>
                <c:pt idx="90">
                  <c:v>1.4322073007556413</c:v>
                </c:pt>
                <c:pt idx="91">
                  <c:v>1.4484394200973523</c:v>
                </c:pt>
                <c:pt idx="92">
                  <c:v>1.4646741746838199</c:v>
                </c:pt>
                <c:pt idx="93">
                  <c:v>1.4809115653708227</c:v>
                </c:pt>
                <c:pt idx="94">
                  <c:v>1.4971515930145558</c:v>
                </c:pt>
                <c:pt idx="95">
                  <c:v>1.5133942584716664</c:v>
                </c:pt>
                <c:pt idx="96">
                  <c:v>1.5296395625991737</c:v>
                </c:pt>
                <c:pt idx="97">
                  <c:v>1.5458875062545592</c:v>
                </c:pt>
                <c:pt idx="98">
                  <c:v>1.5621380902956779</c:v>
                </c:pt>
                <c:pt idx="99">
                  <c:v>1.578391315580848</c:v>
                </c:pt>
                <c:pt idx="100">
                  <c:v>1.5946471829687614</c:v>
                </c:pt>
                <c:pt idx="101">
                  <c:v>1.6109056933185735</c:v>
                </c:pt>
                <c:pt idx="102">
                  <c:v>1.6261504478821402</c:v>
                </c:pt>
                <c:pt idx="103">
                  <c:v>1.6434306463424773</c:v>
                </c:pt>
                <c:pt idx="104">
                  <c:v>1.6586803604398899</c:v>
                </c:pt>
                <c:pt idx="105">
                  <c:v>1.6749492858115795</c:v>
                </c:pt>
                <c:pt idx="106">
                  <c:v>1.6912208583932633</c:v>
                </c:pt>
                <c:pt idx="107">
                  <c:v>1.7074950790465904</c:v>
                </c:pt>
                <c:pt idx="108">
                  <c:v>1.723771948633595</c:v>
                </c:pt>
                <c:pt idx="109">
                  <c:v>1.7410690259793942</c:v>
                </c:pt>
                <c:pt idx="110">
                  <c:v>1.7563336380589174</c:v>
                </c:pt>
                <c:pt idx="111">
                  <c:v>1.7736363490297655</c:v>
                </c:pt>
                <c:pt idx="112">
                  <c:v>1.7899239887831759</c:v>
                </c:pt>
                <c:pt idx="113">
                  <c:v>1.8051960607748607</c:v>
                </c:pt>
                <c:pt idx="114">
                  <c:v>1.8225072290673734</c:v>
                </c:pt>
                <c:pt idx="115">
                  <c:v>1.8377842783859371</c:v>
                </c:pt>
                <c:pt idx="116">
                  <c:v>1.8540823705266121</c:v>
                </c:pt>
                <c:pt idx="117">
                  <c:v>1.8703831193783604</c:v>
                </c:pt>
                <c:pt idx="118">
                  <c:v>1.8866865258074395</c:v>
                </c:pt>
                <c:pt idx="119">
                  <c:v>1.9029925906805647</c:v>
                </c:pt>
                <c:pt idx="120">
                  <c:v>1.9203206984435954</c:v>
                </c:pt>
                <c:pt idx="121">
                  <c:v>1.9356126992277987</c:v>
                </c:pt>
                <c:pt idx="122">
                  <c:v>1.9519267446374138</c:v>
                </c:pt>
                <c:pt idx="123">
                  <c:v>1.9692633345736046</c:v>
                </c:pt>
                <c:pt idx="124">
                  <c:v>1.984562822070616</c:v>
                </c:pt>
                <c:pt idx="125">
                  <c:v>2.0008848558322594</c:v>
                </c:pt>
                <c:pt idx="126">
                  <c:v>2.0161891823952405</c:v>
                </c:pt>
                <c:pt idx="127">
                  <c:v>2.0335369177939415</c:v>
                </c:pt>
                <c:pt idx="128">
                  <c:v>2.049866947734603</c:v>
                </c:pt>
                <c:pt idx="129">
                  <c:v>2.0651787730872138</c:v>
                </c:pt>
                <c:pt idx="130">
                  <c:v>2.0815139713920003</c:v>
                </c:pt>
                <c:pt idx="131">
                  <c:v>2.0988730438484517</c:v>
                </c:pt>
                <c:pt idx="132">
                  <c:v>2.114192375342796</c:v>
                </c:pt>
                <c:pt idx="133">
                  <c:v>2.1305355827336103</c:v>
                </c:pt>
                <c:pt idx="134">
                  <c:v>2.1468814615653193</c:v>
                </c:pt>
                <c:pt idx="135">
                  <c:v>2.1632300127113839</c:v>
                </c:pt>
                <c:pt idx="136">
                  <c:v>2.1795812370457393</c:v>
                </c:pt>
                <c:pt idx="137">
                  <c:v>2.1959351354427032</c:v>
                </c:pt>
                <c:pt idx="138">
                  <c:v>2.212291708777069</c:v>
                </c:pt>
                <c:pt idx="139">
                  <c:v>2.228650957924013</c:v>
                </c:pt>
                <c:pt idx="140">
                  <c:v>2.2450128837591872</c:v>
                </c:pt>
                <c:pt idx="141">
                  <c:v>2.2613774871586383</c:v>
                </c:pt>
                <c:pt idx="142">
                  <c:v>2.2777447689988448</c:v>
                </c:pt>
                <c:pt idx="143">
                  <c:v>2.2941147301567479</c:v>
                </c:pt>
                <c:pt idx="144">
                  <c:v>2.3104873715096765</c:v>
                </c:pt>
                <c:pt idx="145">
                  <c:v>2.3268626939354329</c:v>
                </c:pt>
                <c:pt idx="146">
                  <c:v>2.3432406983122083</c:v>
                </c:pt>
                <c:pt idx="147">
                  <c:v>2.3596213855186683</c:v>
                </c:pt>
                <c:pt idx="148">
                  <c:v>2.374980717110752</c:v>
                </c:pt>
                <c:pt idx="149">
                  <c:v>2.3913666048016777</c:v>
                </c:pt>
                <c:pt idx="150">
                  <c:v>2.4087795529089981</c:v>
                </c:pt>
                <c:pt idx="151">
                  <c:v>2.4241464373034312</c:v>
                </c:pt>
                <c:pt idx="152">
                  <c:v>2.4405403838753839</c:v>
                </c:pt>
                <c:pt idx="153">
                  <c:v>2.4559121500703438</c:v>
                </c:pt>
                <c:pt idx="154">
                  <c:v>2.4733363420675261</c:v>
                </c:pt>
                <c:pt idx="155">
                  <c:v>2.4897383554514407</c:v>
                </c:pt>
                <c:pt idx="156">
                  <c:v>2.5071684429023309</c:v>
                </c:pt>
                <c:pt idx="157">
                  <c:v>2.522550455207504</c:v>
                </c:pt>
                <c:pt idx="158">
                  <c:v>2.5389605433459956</c:v>
                </c:pt>
                <c:pt idx="159">
                  <c:v>2.5553733248363901</c:v>
                </c:pt>
                <c:pt idx="160">
                  <c:v>2.5717888005629632</c:v>
                </c:pt>
                <c:pt idx="161">
                  <c:v>2.5882069714103819</c:v>
                </c:pt>
                <c:pt idx="162">
                  <c:v>2.6046278382637924</c:v>
                </c:pt>
                <c:pt idx="163">
                  <c:v>2.6210514020087325</c:v>
                </c:pt>
                <c:pt idx="164">
                  <c:v>2.6364509431328504</c:v>
                </c:pt>
                <c:pt idx="165">
                  <c:v>2.6528797346268242</c:v>
                </c:pt>
                <c:pt idx="166">
                  <c:v>2.6703382834549765</c:v>
                </c:pt>
                <c:pt idx="167">
                  <c:v>2.6857454169882642</c:v>
                </c:pt>
                <c:pt idx="168">
                  <c:v>2.7021823096307287</c:v>
                </c:pt>
                <c:pt idx="169">
                  <c:v>2.7196494688471962</c:v>
                </c:pt>
                <c:pt idx="170">
                  <c:v>2.7360919356653128</c:v>
                </c:pt>
                <c:pt idx="171">
                  <c:v>2.7525371064752004</c:v>
                </c:pt>
                <c:pt idx="172">
                  <c:v>2.768984982166335</c:v>
                </c:pt>
                <c:pt idx="173">
                  <c:v>2.7844073229998001</c:v>
                </c:pt>
                <c:pt idx="174">
                  <c:v>2.8018888517525897</c:v>
                </c:pt>
                <c:pt idx="175">
                  <c:v>2.8173162683594311</c:v>
                </c:pt>
                <c:pt idx="176">
                  <c:v>2.833774803175519</c:v>
                </c:pt>
                <c:pt idx="177">
                  <c:v>2.8502360472712152</c:v>
                </c:pt>
                <c:pt idx="178">
                  <c:v>2.8667000015386055</c:v>
                </c:pt>
                <c:pt idx="179">
                  <c:v>2.8841959234896741</c:v>
                </c:pt>
                <c:pt idx="180">
                  <c:v>2.9006654703055661</c:v>
                </c:pt>
                <c:pt idx="181">
                  <c:v>2.9161081342987383</c:v>
                </c:pt>
                <c:pt idx="182">
                  <c:v>2.9336127035508386</c:v>
                </c:pt>
                <c:pt idx="183">
                  <c:v>2.9500903917684744</c:v>
                </c:pt>
                <c:pt idx="184">
                  <c:v>2.9655406907624924</c:v>
                </c:pt>
                <c:pt idx="185">
                  <c:v>2.9830539158676506</c:v>
                </c:pt>
                <c:pt idx="186">
                  <c:v>2.998509309057857</c:v>
                </c:pt>
                <c:pt idx="187">
                  <c:v>3.0149976950883222</c:v>
                </c:pt>
                <c:pt idx="188">
                  <c:v>3.0325195846112574</c:v>
                </c:pt>
                <c:pt idx="189">
                  <c:v>3.0479826253974989</c:v>
                </c:pt>
                <c:pt idx="190">
                  <c:v>3.0644791714705768</c:v>
                </c:pt>
                <c:pt idx="191">
                  <c:v>3.082009733988726</c:v>
                </c:pt>
                <c:pt idx="192">
                  <c:v>3.0974804299430527</c:v>
                </c:pt>
                <c:pt idx="193">
                  <c:v>3.1139851441395061</c:v>
                </c:pt>
                <c:pt idx="194">
                  <c:v>3.1315243882430495</c:v>
                </c:pt>
                <c:pt idx="195">
                  <c:v>3.1470027469487967</c:v>
                </c:pt>
                <c:pt idx="196">
                  <c:v>3.1635156373613618</c:v>
                </c:pt>
                <c:pt idx="197">
                  <c:v>3.1800312549797822</c:v>
                </c:pt>
                <c:pt idx="198">
                  <c:v>3.1965496007050258</c:v>
                </c:pt>
                <c:pt idx="199">
                  <c:v>3.213070675438507</c:v>
                </c:pt>
                <c:pt idx="200">
                  <c:v>3.2295944800821186</c:v>
                </c:pt>
                <c:pt idx="201">
                  <c:v>3.2461210155381592</c:v>
                </c:pt>
                <c:pt idx="202">
                  <c:v>3.2626502827094166</c:v>
                </c:pt>
                <c:pt idx="203">
                  <c:v>3.2791822824990824</c:v>
                </c:pt>
                <c:pt idx="204">
                  <c:v>3.2957170158108431</c:v>
                </c:pt>
                <c:pt idx="205">
                  <c:v>3.3122544835487959</c:v>
                </c:pt>
                <c:pt idx="206">
                  <c:v>3.3287946866174907</c:v>
                </c:pt>
                <c:pt idx="207">
                  <c:v>3.3453376259219576</c:v>
                </c:pt>
                <c:pt idx="208">
                  <c:v>3.3618833023676311</c:v>
                </c:pt>
                <c:pt idx="209">
                  <c:v>3.3784317168604407</c:v>
                </c:pt>
                <c:pt idx="210">
                  <c:v>3.3949828703067211</c:v>
                </c:pt>
                <c:pt idx="211">
                  <c:v>3.410502064995137</c:v>
                </c:pt>
                <c:pt idx="212">
                  <c:v>3.4280933976874173</c:v>
                </c:pt>
                <c:pt idx="213">
                  <c:v>3.4446527734367973</c:v>
                </c:pt>
                <c:pt idx="214">
                  <c:v>3.4601796790074726</c:v>
                </c:pt>
                <c:pt idx="215">
                  <c:v>3.4767443693374105</c:v>
                </c:pt>
                <c:pt idx="216">
                  <c:v>3.4943473598202996</c:v>
                </c:pt>
                <c:pt idx="217">
                  <c:v>3.5109177113567895</c:v>
                </c:pt>
                <c:pt idx="218">
                  <c:v>3.5274908091138562</c:v>
                </c:pt>
                <c:pt idx="219">
                  <c:v>3.5440666540018948</c:v>
                </c:pt>
                <c:pt idx="220">
                  <c:v>3.5596090043473949</c:v>
                </c:pt>
                <c:pt idx="221">
                  <c:v>3.5772265888148733</c:v>
                </c:pt>
                <c:pt idx="222">
                  <c:v>3.5927740942489592</c:v>
                </c:pt>
                <c:pt idx="223">
                  <c:v>3.6093607648238706</c:v>
                </c:pt>
                <c:pt idx="224">
                  <c:v>3.6259501870316111</c:v>
                </c:pt>
                <c:pt idx="225">
                  <c:v>3.642542361785269</c:v>
                </c:pt>
                <c:pt idx="226">
                  <c:v>3.6591372899984349</c:v>
                </c:pt>
                <c:pt idx="227">
                  <c:v>3.6767724192214608</c:v>
                </c:pt>
                <c:pt idx="228">
                  <c:v>3.6923354104597808</c:v>
                </c:pt>
                <c:pt idx="229">
                  <c:v>3.709976395702669</c:v>
                </c:pt>
                <c:pt idx="230">
                  <c:v>3.7265825192488791</c:v>
                </c:pt>
                <c:pt idx="231">
                  <c:v>3.7421532649633473</c:v>
                </c:pt>
                <c:pt idx="232">
                  <c:v>3.7598030415318484</c:v>
                </c:pt>
                <c:pt idx="233">
                  <c:v>3.7753789611915916</c:v>
                </c:pt>
                <c:pt idx="234">
                  <c:v>3.7930346035133717</c:v>
                </c:pt>
                <c:pt idx="235">
                  <c:v>3.8096545266844779</c:v>
                </c:pt>
                <c:pt idx="236">
                  <c:v>3.8252382137124652</c:v>
                </c:pt>
                <c:pt idx="237">
                  <c:v>3.8429026619781856</c:v>
                </c:pt>
                <c:pt idx="238">
                  <c:v>3.8595308759384763</c:v>
                </c:pt>
                <c:pt idx="239">
                  <c:v>3.8751223380854056</c:v>
                </c:pt>
                <c:pt idx="240">
                  <c:v>3.89279560108357</c:v>
                </c:pt>
                <c:pt idx="241">
                  <c:v>3.909432114108824</c:v>
                </c:pt>
                <c:pt idx="242">
                  <c:v>3.9260713953302604</c:v>
                </c:pt>
                <c:pt idx="243">
                  <c:v>3.942713445669273</c:v>
                </c:pt>
                <c:pt idx="244">
                  <c:v>3.9583178836030743</c:v>
                </c:pt>
                <c:pt idx="245">
                  <c:v>3.9749653017310149</c:v>
                </c:pt>
                <c:pt idx="246">
                  <c:v>3.9926562206122598</c:v>
                </c:pt>
                <c:pt idx="247">
                  <c:v>4.0082684543903442</c:v>
                </c:pt>
                <c:pt idx="248">
                  <c:v>4.0249241907685365</c:v>
                </c:pt>
                <c:pt idx="249">
                  <c:v>4.0426239508268225</c:v>
                </c:pt>
                <c:pt idx="250">
                  <c:v>4.058243988242535</c:v>
                </c:pt>
                <c:pt idx="251">
                  <c:v>4.0749080511879399</c:v>
                </c:pt>
                <c:pt idx="252">
                  <c:v>4.092616661264584</c:v>
                </c:pt>
                <c:pt idx="253">
                  <c:v>4.1092864535558933</c:v>
                </c:pt>
                <c:pt idx="254">
                  <c:v>4.1259590251302711</c:v>
                </c:pt>
                <c:pt idx="255">
                  <c:v>4.1415920859590818</c:v>
                </c:pt>
                <c:pt idx="256">
                  <c:v>4.1582700450325083</c:v>
                </c:pt>
                <c:pt idx="257">
                  <c:v>4.1759934248231652</c:v>
                </c:pt>
                <c:pt idx="258">
                  <c:v>4.1916343101291549</c:v>
                </c:pt>
                <c:pt idx="259">
                  <c:v>4.2093636047061089</c:v>
                </c:pt>
                <c:pt idx="260">
                  <c:v>4.2260528714601833</c:v>
                </c:pt>
                <c:pt idx="261">
                  <c:v>4.2427449239954509</c:v>
                </c:pt>
                <c:pt idx="262">
                  <c:v>4.2594397632420495</c:v>
                </c:pt>
                <c:pt idx="263">
                  <c:v>4.2761373901306348</c:v>
                </c:pt>
                <c:pt idx="264">
                  <c:v>4.2928378055922769</c:v>
                </c:pt>
                <c:pt idx="265">
                  <c:v>4.3095410105585623</c:v>
                </c:pt>
                <c:pt idx="266">
                  <c:v>4.3262470059615072</c:v>
                </c:pt>
                <c:pt idx="267">
                  <c:v>4.3429557927335978</c:v>
                </c:pt>
                <c:pt idx="268">
                  <c:v>4.35966737180782</c:v>
                </c:pt>
                <c:pt idx="269">
                  <c:v>4.3763817441175821</c:v>
                </c:pt>
                <c:pt idx="270">
                  <c:v>4.3930989105968079</c:v>
                </c:pt>
                <c:pt idx="271">
                  <c:v>4.4098188721798417</c:v>
                </c:pt>
                <c:pt idx="272">
                  <c:v>4.4254963755173025</c:v>
                </c:pt>
                <c:pt idx="273">
                  <c:v>4.4432671843972074</c:v>
                </c:pt>
                <c:pt idx="274">
                  <c:v>4.4599955369025972</c:v>
                </c:pt>
                <c:pt idx="275">
                  <c:v>4.4756809092793519</c:v>
                </c:pt>
                <c:pt idx="276">
                  <c:v>4.4934606393880525</c:v>
                </c:pt>
                <c:pt idx="277">
                  <c:v>4.5091512621810592</c:v>
                </c:pt>
                <c:pt idx="278">
                  <c:v>4.5258906405614887</c:v>
                </c:pt>
                <c:pt idx="279">
                  <c:v>4.5436793008606831</c:v>
                </c:pt>
                <c:pt idx="280">
                  <c:v>4.5593778058719634</c:v>
                </c:pt>
                <c:pt idx="281">
                  <c:v>4.5761255946796284</c:v>
                </c:pt>
                <c:pt idx="282">
                  <c:v>4.593923194144522</c:v>
                </c:pt>
                <c:pt idx="283">
                  <c:v>4.6096295892973549</c:v>
                </c:pt>
                <c:pt idx="284">
                  <c:v>4.6274331531989583</c:v>
                </c:pt>
                <c:pt idx="285">
                  <c:v>4.6441923446071947</c:v>
                </c:pt>
                <c:pt idx="286">
                  <c:v>4.6599066378368121</c:v>
                </c:pt>
                <c:pt idx="287">
                  <c:v>4.6766712728785444</c:v>
                </c:pt>
                <c:pt idx="288">
                  <c:v>4.6944867776546344</c:v>
                </c:pt>
                <c:pt idx="289">
                  <c:v>4.7102089769082456</c:v>
                </c:pt>
                <c:pt idx="290">
                  <c:v>4.7280304581301644</c:v>
                </c:pt>
                <c:pt idx="291">
                  <c:v>4.7437579324874797</c:v>
                </c:pt>
                <c:pt idx="292">
                  <c:v>4.7605366319679074</c:v>
                </c:pt>
                <c:pt idx="293">
                  <c:v>4.7783670853806459</c:v>
                </c:pt>
                <c:pt idx="294">
                  <c:v>4.7941024790339837</c:v>
                </c:pt>
                <c:pt idx="295">
                  <c:v>4.8108896285105054</c:v>
                </c:pt>
                <c:pt idx="296">
                  <c:v>4.8287290631526778</c:v>
                </c:pt>
                <c:pt idx="297">
                  <c:v>4.845522026940337</c:v>
                </c:pt>
                <c:pt idx="298">
                  <c:v>4.8623178112379772</c:v>
                </c:pt>
                <c:pt idx="299">
                  <c:v>4.8791164169931998</c:v>
                </c:pt>
                <c:pt idx="300">
                  <c:v>4.895917845154119</c:v>
                </c:pt>
                <c:pt idx="301">
                  <c:v>4.9127220966692793</c:v>
                </c:pt>
                <c:pt idx="302">
                  <c:v>4.9284786474878661</c:v>
                </c:pt>
                <c:pt idx="303">
                  <c:v>4.9463390735590353</c:v>
                </c:pt>
                <c:pt idx="304">
                  <c:v>4.9631518008331605</c:v>
                </c:pt>
                <c:pt idx="305">
                  <c:v>4.978916300264129</c:v>
                </c:pt>
                <c:pt idx="306">
                  <c:v>4.9967857377922993</c:v>
                </c:pt>
                <c:pt idx="307">
                  <c:v>5.0136069493797173</c:v>
                </c:pt>
                <c:pt idx="308">
                  <c:v>5.0293794054467034</c:v>
                </c:pt>
                <c:pt idx="309">
                  <c:v>5.0472578635299046</c:v>
                </c:pt>
                <c:pt idx="310">
                  <c:v>5.0640875679979382</c:v>
                </c:pt>
                <c:pt idx="311">
                  <c:v>5.0798679887366989</c:v>
                </c:pt>
                <c:pt idx="312">
                  <c:v>5.0977554764867463</c:v>
                </c:pt>
                <c:pt idx="313">
                  <c:v>5.1135412114770347</c:v>
                </c:pt>
                <c:pt idx="314">
                  <c:v>5.1303820758742056</c:v>
                </c:pt>
                <c:pt idx="315">
                  <c:v>5.1472257768962315</c:v>
                </c:pt>
                <c:pt idx="316">
                  <c:v>5.1640723154988484</c:v>
                </c:pt>
                <c:pt idx="317">
                  <c:v>5.1819748729796471</c:v>
                </c:pt>
                <c:pt idx="318">
                  <c:v>5.1988272671127724</c:v>
                </c:pt>
                <c:pt idx="319">
                  <c:v>5.2146289663550398</c:v>
                </c:pt>
                <c:pt idx="320">
                  <c:v>5.2325405778684653</c:v>
                </c:pt>
                <c:pt idx="321">
                  <c:v>5.2494014964069393</c:v>
                </c:pt>
                <c:pt idx="322">
                  <c:v>5.2652111898899117</c:v>
                </c:pt>
                <c:pt idx="323">
                  <c:v>5.2831318645985652</c:v>
                </c:pt>
                <c:pt idx="324">
                  <c:v>5.3000013161705333</c:v>
                </c:pt>
                <c:pt idx="325">
                  <c:v>5.31687361400662</c:v>
                </c:pt>
                <c:pt idx="326">
                  <c:v>5.3337487590674373</c:v>
                </c:pt>
                <c:pt idx="327">
                  <c:v>5.3506267523141169</c:v>
                </c:pt>
                <c:pt idx="328">
                  <c:v>5.36750759470823</c:v>
                </c:pt>
                <c:pt idx="329">
                  <c:v>5.3854466126478702</c:v>
                </c:pt>
                <c:pt idx="330">
                  <c:v>5.4012778307876257</c:v>
                </c:pt>
                <c:pt idx="331">
                  <c:v>5.4181672263985341</c:v>
                </c:pt>
                <c:pt idx="332">
                  <c:v>5.4350594750081331</c:v>
                </c:pt>
                <c:pt idx="333">
                  <c:v>5.4519545775804801</c:v>
                </c:pt>
                <c:pt idx="334">
                  <c:v>5.468852535080087</c:v>
                </c:pt>
                <c:pt idx="335">
                  <c:v>5.4857533484719525</c:v>
                </c:pt>
                <c:pt idx="336">
                  <c:v>5.5026570187216013</c:v>
                </c:pt>
                <c:pt idx="337">
                  <c:v>5.5195635467950011</c:v>
                </c:pt>
                <c:pt idx="338">
                  <c:v>5.5354160132077581</c:v>
                </c:pt>
                <c:pt idx="339">
                  <c:v>5.5533851802795162</c:v>
                </c:pt>
                <c:pt idx="340">
                  <c:v>5.5703002876250647</c:v>
                </c:pt>
                <c:pt idx="341">
                  <c:v>5.5861607997413785</c:v>
                </c:pt>
                <c:pt idx="342">
                  <c:v>5.6041390883624853</c:v>
                </c:pt>
                <c:pt idx="343">
                  <c:v>5.6210627836917499</c:v>
                </c:pt>
                <c:pt idx="344">
                  <c:v>5.6379893436204416</c:v>
                </c:pt>
                <c:pt idx="345">
                  <c:v>5.6549187691185043</c:v>
                </c:pt>
                <c:pt idx="346">
                  <c:v>5.6707927089049424</c:v>
                </c:pt>
                <c:pt idx="347">
                  <c:v>5.6887862207048414</c:v>
                </c:pt>
                <c:pt idx="348">
                  <c:v>5.7057242487354216</c:v>
                </c:pt>
                <c:pt idx="349">
                  <c:v>5.7226651462199847</c:v>
                </c:pt>
                <c:pt idx="350">
                  <c:v>5.7396089141309075</c:v>
                </c:pt>
                <c:pt idx="351">
                  <c:v>5.756555553441058</c:v>
                </c:pt>
                <c:pt idx="352">
                  <c:v>5.7735050651238371</c:v>
                </c:pt>
                <c:pt idx="353">
                  <c:v>5.7904574501530925</c:v>
                </c:pt>
                <c:pt idx="354">
                  <c:v>5.8074127095032138</c:v>
                </c:pt>
                <c:pt idx="355">
                  <c:v>5.8243708441490405</c:v>
                </c:pt>
                <c:pt idx="356">
                  <c:v>5.8413318550659543</c:v>
                </c:pt>
                <c:pt idx="357">
                  <c:v>5.8572354159067368</c:v>
                </c:pt>
                <c:pt idx="358">
                  <c:v>5.8752625096169133</c:v>
                </c:pt>
                <c:pt idx="359">
                  <c:v>5.8922321552041694</c:v>
                </c:pt>
                <c:pt idx="360">
                  <c:v>5.909204680968891</c:v>
                </c:pt>
                <c:pt idx="361">
                  <c:v>5.9261800878889437</c:v>
                </c:pt>
                <c:pt idx="362">
                  <c:v>5.9431583769426473</c:v>
                </c:pt>
                <c:pt idx="363">
                  <c:v>5.960139549108864</c:v>
                </c:pt>
                <c:pt idx="364">
                  <c:v>5.9771236053669101</c:v>
                </c:pt>
                <c:pt idx="365">
                  <c:v>5.9941105466966471</c:v>
                </c:pt>
                <c:pt idx="366">
                  <c:v>6.0100384252961732</c:v>
                </c:pt>
                <c:pt idx="367">
                  <c:v>6.0280930884929944</c:v>
                </c:pt>
                <c:pt idx="368">
                  <c:v>6.0440263811416202</c:v>
                </c:pt>
                <c:pt idx="369">
                  <c:v>6.0620871823466063</c:v>
                </c:pt>
                <c:pt idx="370">
                  <c:v>6.0790885637497984</c:v>
                </c:pt>
                <c:pt idx="371">
                  <c:v>6.0960928361141855</c:v>
                </c:pt>
                <c:pt idx="372">
                  <c:v>6.113100000423132</c:v>
                </c:pt>
                <c:pt idx="373">
                  <c:v>6.130110057660457</c:v>
                </c:pt>
                <c:pt idx="374">
                  <c:v>6.1471230088105298</c:v>
                </c:pt>
                <c:pt idx="375">
                  <c:v>6.164138854858173</c:v>
                </c:pt>
                <c:pt idx="376">
                  <c:v>6.1811575967887613</c:v>
                </c:pt>
                <c:pt idx="377">
                  <c:v>6.1981792355881362</c:v>
                </c:pt>
                <c:pt idx="378">
                  <c:v>6.2152037722426421</c:v>
                </c:pt>
                <c:pt idx="379">
                  <c:v>6.2322312077391651</c:v>
                </c:pt>
                <c:pt idx="380">
                  <c:v>6.249261543065046</c:v>
                </c:pt>
                <c:pt idx="381">
                  <c:v>6.2662947792081773</c:v>
                </c:pt>
                <c:pt idx="382">
                  <c:v>6.2833309171569107</c:v>
                </c:pt>
                <c:pt idx="383">
                  <c:v>6.3003699579001484</c:v>
                </c:pt>
                <c:pt idx="384">
                  <c:v>6.3184771203974979</c:v>
                </c:pt>
                <c:pt idx="385">
                  <c:v>6.3344567517281387</c:v>
                </c:pt>
                <c:pt idx="386">
                  <c:v>6.3515045067931926</c:v>
                </c:pt>
                <c:pt idx="387">
                  <c:v>6.3685551686133044</c:v>
                </c:pt>
                <c:pt idx="388">
                  <c:v>6.3856087381799114</c:v>
                </c:pt>
                <c:pt idx="389">
                  <c:v>6.4026652164849072</c:v>
                </c:pt>
                <c:pt idx="390">
                  <c:v>6.4197246045207397</c:v>
                </c:pt>
                <c:pt idx="391">
                  <c:v>6.4367869032803213</c:v>
                </c:pt>
                <c:pt idx="392">
                  <c:v>6.4549187861127209</c:v>
                </c:pt>
                <c:pt idx="393">
                  <c:v>6.4709202369450551</c:v>
                </c:pt>
                <c:pt idx="394">
                  <c:v>6.4890583104113011</c:v>
                </c:pt>
                <c:pt idx="395">
                  <c:v>6.5061324442072817</c:v>
                </c:pt>
                <c:pt idx="396">
                  <c:v>6.5221420927229605</c:v>
                </c:pt>
                <c:pt idx="397">
                  <c:v>6.5402894600701407</c:v>
                </c:pt>
                <c:pt idx="398">
                  <c:v>6.5563045783760172</c:v>
                </c:pt>
                <c:pt idx="399">
                  <c:v>6.5744581469369052</c:v>
                </c:pt>
                <c:pt idx="400">
                  <c:v>6.5915468694896857</c:v>
                </c:pt>
                <c:pt idx="401">
                  <c:v>6.6075701994924003</c:v>
                </c:pt>
                <c:pt idx="402">
                  <c:v>6.6257330778243375</c:v>
                </c:pt>
                <c:pt idx="403">
                  <c:v>6.6428305656038882</c:v>
                </c:pt>
                <c:pt idx="404">
                  <c:v>6.6588621157287999</c:v>
                </c:pt>
                <c:pt idx="405">
                  <c:v>6.6770343133854233</c:v>
                </c:pt>
                <c:pt idx="406">
                  <c:v>6.6941405753881495</c:v>
                </c:pt>
                <c:pt idx="407">
                  <c:v>6.7112497641335489</c:v>
                </c:pt>
                <c:pt idx="408">
                  <c:v>6.7283618806232512</c:v>
                </c:pt>
                <c:pt idx="409">
                  <c:v>6.7444071497101064</c:v>
                </c:pt>
                <c:pt idx="410">
                  <c:v>6.7625949008448218</c:v>
                </c:pt>
                <c:pt idx="411">
                  <c:v>6.7797158065825478</c:v>
                </c:pt>
                <c:pt idx="412">
                  <c:v>6.7957693183227086</c:v>
                </c:pt>
                <c:pt idx="413">
                  <c:v>6.8139664143304914</c:v>
                </c:pt>
                <c:pt idx="414">
                  <c:v>6.8310961183496861</c:v>
                </c:pt>
                <c:pt idx="415">
                  <c:v>6.8482287571391911</c:v>
                </c:pt>
                <c:pt idx="416">
                  <c:v>6.8653643317048099</c:v>
                </c:pt>
                <c:pt idx="417">
                  <c:v>6.8825028430528148</c:v>
                </c:pt>
                <c:pt idx="418">
                  <c:v>6.8996442921900449</c:v>
                </c:pt>
                <c:pt idx="419">
                  <c:v>6.9167886801238083</c:v>
                </c:pt>
                <c:pt idx="420">
                  <c:v>6.9350078134793174</c:v>
                </c:pt>
                <c:pt idx="421">
                  <c:v>6.9510862764129131</c:v>
                </c:pt>
                <c:pt idx="422">
                  <c:v>6.9693116601344887</c:v>
                </c:pt>
                <c:pt idx="423">
                  <c:v>6.9864679972985888</c:v>
                </c:pt>
                <c:pt idx="424">
                  <c:v>7.0025547370337433</c:v>
                </c:pt>
                <c:pt idx="425">
                  <c:v>7.0197167789298023</c:v>
                </c:pt>
                <c:pt idx="426">
                  <c:v>7.0368817666882464</c:v>
                </c:pt>
                <c:pt idx="427">
                  <c:v>7.0540497013205874</c:v>
                </c:pt>
                <c:pt idx="428">
                  <c:v>7.0712205838388238</c:v>
                </c:pt>
                <c:pt idx="429">
                  <c:v>7.0883944152554692</c:v>
                </c:pt>
                <c:pt idx="430">
                  <c:v>7.1055711965836039</c:v>
                </c:pt>
                <c:pt idx="431">
                  <c:v>7.1238247601056859</c:v>
                </c:pt>
                <c:pt idx="432">
                  <c:v>7.1399336130291049</c:v>
                </c:pt>
                <c:pt idx="433">
                  <c:v>7.1571192501751852</c:v>
                </c:pt>
                <c:pt idx="434">
                  <c:v>7.1753822263390497</c:v>
                </c:pt>
                <c:pt idx="435">
                  <c:v>7.1914993873897588</c:v>
                </c:pt>
                <c:pt idx="436">
                  <c:v>7.2086938894900827</c:v>
                </c:pt>
                <c:pt idx="437">
                  <c:v>7.2258913486078828</c:v>
                </c:pt>
                <c:pt idx="438">
                  <c:v>7.2430917657604095</c:v>
                </c:pt>
                <c:pt idx="439">
                  <c:v>7.2613704512512536</c:v>
                </c:pt>
                <c:pt idx="440">
                  <c:v>7.2775014782411773</c:v>
                </c:pt>
                <c:pt idx="441">
                  <c:v>7.294710775606533</c:v>
                </c:pt>
                <c:pt idx="442">
                  <c:v>7.3129988996725013</c:v>
                </c:pt>
                <c:pt idx="443">
                  <c:v>7.3302143075049839</c:v>
                </c:pt>
                <c:pt idx="444">
                  <c:v>7.3474326795504572</c:v>
                </c:pt>
                <c:pt idx="445">
                  <c:v>7.3646540168298484</c:v>
                </c:pt>
                <c:pt idx="446">
                  <c:v>7.381878320364665</c:v>
                </c:pt>
                <c:pt idx="447">
                  <c:v>7.3991055911769035</c:v>
                </c:pt>
                <c:pt idx="448">
                  <c:v>7.4152588533633175</c:v>
                </c:pt>
                <c:pt idx="449">
                  <c:v>7.433569038724321</c:v>
                </c:pt>
                <c:pt idx="450">
                  <c:v>7.4508052175061579</c:v>
                </c:pt>
                <c:pt idx="451">
                  <c:v>7.4669668337029513</c:v>
                </c:pt>
                <c:pt idx="452">
                  <c:v>7.4852864902067466</c:v>
                </c:pt>
                <c:pt idx="453">
                  <c:v>7.502531586175337</c:v>
                </c:pt>
                <c:pt idx="454">
                  <c:v>7.5197796565902291</c:v>
                </c:pt>
                <c:pt idx="455">
                  <c:v>7.5370307024776597</c:v>
                </c:pt>
                <c:pt idx="456">
                  <c:v>7.5542847248644156</c:v>
                </c:pt>
                <c:pt idx="457">
                  <c:v>7.5704630750315678</c:v>
                </c:pt>
                <c:pt idx="458">
                  <c:v>7.5888017032457027</c:v>
                </c:pt>
                <c:pt idx="459">
                  <c:v>7.6049856391063235</c:v>
                </c:pt>
                <c:pt idx="460">
                  <c:v>7.6233305999589076</c:v>
                </c:pt>
                <c:pt idx="461">
                  <c:v>7.6405995202625769</c:v>
                </c:pt>
                <c:pt idx="462">
                  <c:v>7.6578714232374248</c:v>
                </c:pt>
                <c:pt idx="463">
                  <c:v>7.6751463099139352</c:v>
                </c:pt>
                <c:pt idx="464">
                  <c:v>7.6924241813231706</c:v>
                </c:pt>
                <c:pt idx="465">
                  <c:v>7.7097050384966952</c:v>
                </c:pt>
                <c:pt idx="466">
                  <c:v>7.7280692219092746</c:v>
                </c:pt>
                <c:pt idx="467">
                  <c:v>7.7453562404818408</c:v>
                </c:pt>
                <c:pt idx="468">
                  <c:v>7.7615655349267438</c:v>
                </c:pt>
                <c:pt idx="469">
                  <c:v>7.7799392454411826</c:v>
                </c:pt>
                <c:pt idx="470">
                  <c:v>7.7961541469711806</c:v>
                </c:pt>
                <c:pt idx="471">
                  <c:v>7.8145342143804672</c:v>
                </c:pt>
                <c:pt idx="472">
                  <c:v>7.8318361879299871</c:v>
                </c:pt>
                <c:pt idx="473">
                  <c:v>7.8480595073648729</c:v>
                </c:pt>
                <c:pt idx="474">
                  <c:v>7.8664491183682514</c:v>
                </c:pt>
                <c:pt idx="475">
                  <c:v>7.8837600773304182</c:v>
                </c:pt>
                <c:pt idx="476">
                  <c:v>7.8999918234149753</c:v>
                </c:pt>
                <c:pt idx="477">
                  <c:v>7.9183909879283547</c:v>
                </c:pt>
                <c:pt idx="478">
                  <c:v>7.9357109416407692</c:v>
                </c:pt>
                <c:pt idx="479">
                  <c:v>7.9530338956808233</c:v>
                </c:pt>
                <c:pt idx="480">
                  <c:v>7.9703598510881672</c:v>
                </c:pt>
                <c:pt idx="481">
                  <c:v>7.9866056610587499</c:v>
                </c:pt>
                <c:pt idx="482">
                  <c:v>8.0050207701661513</c:v>
                </c:pt>
                <c:pt idx="483">
                  <c:v>8.0223557359188362</c:v>
                </c:pt>
                <c:pt idx="484">
                  <c:v>8.0386099959252562</c:v>
                </c:pt>
                <c:pt idx="485">
                  <c:v>8.0570346850607493</c:v>
                </c:pt>
                <c:pt idx="486">
                  <c:v>8.0743786705352836</c:v>
                </c:pt>
                <c:pt idx="487">
                  <c:v>8.090641389372454</c:v>
                </c:pt>
                <c:pt idx="488">
                  <c:v>8.1079912050741783</c:v>
                </c:pt>
                <c:pt idx="489">
                  <c:v>8.1264286830963339</c:v>
                </c:pt>
                <c:pt idx="490">
                  <c:v>8.1437847094776767</c:v>
                </c:pt>
                <c:pt idx="491">
                  <c:v>8.1611437486984553</c:v>
                </c:pt>
                <c:pt idx="492">
                  <c:v>8.1774205851684592</c:v>
                </c:pt>
                <c:pt idx="493">
                  <c:v>8.1958708698435725</c:v>
                </c:pt>
                <c:pt idx="494">
                  <c:v>8.2132389538619108</c:v>
                </c:pt>
                <c:pt idx="495">
                  <c:v>8.2295242726830153</c:v>
                </c:pt>
                <c:pt idx="496">
                  <c:v>8.247984174029261</c:v>
                </c:pt>
                <c:pt idx="497">
                  <c:v>8.2653613122755445</c:v>
                </c:pt>
                <c:pt idx="498">
                  <c:v>8.2827414706959939</c:v>
                </c:pt>
                <c:pt idx="499">
                  <c:v>8.3001246503405977</c:v>
                </c:pt>
                <c:pt idx="500">
                  <c:v>8.3175108522599235</c:v>
                </c:pt>
                <c:pt idx="501">
                  <c:v>8.3349000775050825</c:v>
                </c:pt>
                <c:pt idx="502">
                  <c:v>8.3522923271277119</c:v>
                </c:pt>
                <c:pt idx="503">
                  <c:v>8.3686003088336811</c:v>
                </c:pt>
                <c:pt idx="504">
                  <c:v>8.3859984211823857</c:v>
                </c:pt>
                <c:pt idx="505">
                  <c:v>8.4044872327851134</c:v>
                </c:pt>
                <c:pt idx="506">
                  <c:v>8.4208037293431772</c:v>
                </c:pt>
                <c:pt idx="507">
                  <c:v>8.4392989777490062</c:v>
                </c:pt>
                <c:pt idx="508">
                  <c:v>8.4567093957518367</c:v>
                </c:pt>
                <c:pt idx="509">
                  <c:v>8.4741228455090667</c:v>
                </c:pt>
                <c:pt idx="510">
                  <c:v>8.4915393280767333</c:v>
                </c:pt>
                <c:pt idx="511">
                  <c:v>8.5089588445114632</c:v>
                </c:pt>
                <c:pt idx="512">
                  <c:v>8.526381395870386</c:v>
                </c:pt>
                <c:pt idx="513">
                  <c:v>8.5438069832112316</c:v>
                </c:pt>
                <c:pt idx="514">
                  <c:v>8.560146229572613</c:v>
                </c:pt>
                <c:pt idx="515">
                  <c:v>8.5786672700722413</c:v>
                </c:pt>
                <c:pt idx="516">
                  <c:v>8.5961019717105938</c:v>
                </c:pt>
                <c:pt idx="517">
                  <c:v>8.61353971356721</c:v>
                </c:pt>
                <c:pt idx="518">
                  <c:v>8.6309804967025858</c:v>
                </c:pt>
                <c:pt idx="519">
                  <c:v>8.6484243221777284</c:v>
                </c:pt>
                <c:pt idx="520">
                  <c:v>8.6647806725672165</c:v>
                </c:pt>
                <c:pt idx="521">
                  <c:v>8.6833211043942651</c:v>
                </c:pt>
                <c:pt idx="522">
                  <c:v>8.7007740632604964</c:v>
                </c:pt>
                <c:pt idx="523">
                  <c:v>8.7182300687161902</c:v>
                </c:pt>
                <c:pt idx="524">
                  <c:v>8.7356891218251409</c:v>
                </c:pt>
                <c:pt idx="525">
                  <c:v>8.7542427062671617</c:v>
                </c:pt>
                <c:pt idx="526">
                  <c:v>8.7706163752609001</c:v>
                </c:pt>
                <c:pt idx="527">
                  <c:v>8.78808457771812</c:v>
                </c:pt>
                <c:pt idx="528">
                  <c:v>8.8055558320894214</c:v>
                </c:pt>
                <c:pt idx="529">
                  <c:v>8.8230301394414283</c:v>
                </c:pt>
                <c:pt idx="530">
                  <c:v>8.8405075008412783</c:v>
                </c:pt>
                <c:pt idx="531">
                  <c:v>8.8579879173567182</c:v>
                </c:pt>
                <c:pt idx="532">
                  <c:v>8.8754713900560027</c:v>
                </c:pt>
                <c:pt idx="533">
                  <c:v>8.8940509296647434</c:v>
                </c:pt>
                <c:pt idx="534">
                  <c:v>8.9104475082820915</c:v>
                </c:pt>
                <c:pt idx="535">
                  <c:v>8.9279401559482352</c:v>
                </c:pt>
                <c:pt idx="536">
                  <c:v>8.9465294474763901</c:v>
                </c:pt>
                <c:pt idx="537">
                  <c:v>8.9640284085202406</c:v>
                </c:pt>
                <c:pt idx="538">
                  <c:v>8.9815304322363989</c:v>
                </c:pt>
                <c:pt idx="539">
                  <c:v>8.9979413619523942</c:v>
                </c:pt>
                <c:pt idx="540">
                  <c:v>9.016543671975235</c:v>
                </c:pt>
                <c:pt idx="541">
                  <c:v>9.0340548901440982</c:v>
                </c:pt>
                <c:pt idx="542">
                  <c:v>9.0504744425839867</c:v>
                </c:pt>
                <c:pt idx="543">
                  <c:v>9.0679916039727892</c:v>
                </c:pt>
                <c:pt idx="544">
                  <c:v>9.0866069507373659</c:v>
                </c:pt>
                <c:pt idx="545">
                  <c:v>9.1030351349671257</c:v>
                </c:pt>
                <c:pt idx="546">
                  <c:v>9.1205615067244192</c:v>
                </c:pt>
                <c:pt idx="547">
                  <c:v>9.1391866430430451</c:v>
                </c:pt>
                <c:pt idx="548">
                  <c:v>9.1556234681429309</c:v>
                </c:pt>
                <c:pt idx="549">
                  <c:v>9.1742551365531213</c:v>
                </c:pt>
                <c:pt idx="550">
                  <c:v>9.1917939961337467</c:v>
                </c:pt>
                <c:pt idx="551">
                  <c:v>9.208239471198354</c:v>
                </c:pt>
                <c:pt idx="552">
                  <c:v>9.2268809463412946</c:v>
                </c:pt>
                <c:pt idx="553">
                  <c:v>9.2433321931087118</c:v>
                </c:pt>
                <c:pt idx="554">
                  <c:v>9.2608831732663166</c:v>
                </c:pt>
                <c:pt idx="555">
                  <c:v>9.2795344654709346</c:v>
                </c:pt>
                <c:pt idx="556">
                  <c:v>9.2959943773926987</c:v>
                </c:pt>
                <c:pt idx="557">
                  <c:v>9.3146522200514603</c:v>
                </c:pt>
                <c:pt idx="558">
                  <c:v>9.3322157231372849</c:v>
                </c:pt>
                <c:pt idx="559">
                  <c:v>9.3486843093463925</c:v>
                </c:pt>
                <c:pt idx="560">
                  <c:v>9.3673519863180221</c:v>
                </c:pt>
                <c:pt idx="561">
                  <c:v>9.3849247485817973</c:v>
                </c:pt>
                <c:pt idx="562">
                  <c:v>9.402500599408075</c:v>
                </c:pt>
                <c:pt idx="563">
                  <c:v>9.4200795398827015</c:v>
                </c:pt>
                <c:pt idx="564">
                  <c:v>9.4365626035721171</c:v>
                </c:pt>
                <c:pt idx="565">
                  <c:v>9.4552466941234137</c:v>
                </c:pt>
                <c:pt idx="566">
                  <c:v>9.47283491006411</c:v>
                </c:pt>
                <c:pt idx="567">
                  <c:v>9.4893266724661842</c:v>
                </c:pt>
                <c:pt idx="568">
                  <c:v>9.5080206250269903</c:v>
                </c:pt>
                <c:pt idx="569">
                  <c:v>9.525618126227231</c:v>
                </c:pt>
                <c:pt idx="570">
                  <c:v>9.5421185965280824</c:v>
                </c:pt>
                <c:pt idx="571">
                  <c:v>9.5597220996706493</c:v>
                </c:pt>
                <c:pt idx="572">
                  <c:v>9.5784292177836274</c:v>
                </c:pt>
                <c:pt idx="573">
                  <c:v>9.5949384051838891</c:v>
                </c:pt>
                <c:pt idx="574">
                  <c:v>9.6136521130294597</c:v>
                </c:pt>
                <c:pt idx="575">
                  <c:v>9.6301671169480194</c:v>
                </c:pt>
                <c:pt idx="576">
                  <c:v>9.6477861279063806</c:v>
                </c:pt>
                <c:pt idx="577">
                  <c:v>9.6654082437072599</c:v>
                </c:pt>
                <c:pt idx="578">
                  <c:v>9.6830334654451224</c:v>
                </c:pt>
                <c:pt idx="579">
                  <c:v>9.7006617942150388</c:v>
                </c:pt>
                <c:pt idx="580">
                  <c:v>9.7193952991432919</c:v>
                </c:pt>
                <c:pt idx="581">
                  <c:v>9.7359277772340818</c:v>
                </c:pt>
                <c:pt idx="582">
                  <c:v>9.7535654336762043</c:v>
                </c:pt>
                <c:pt idx="583">
                  <c:v>9.7723088528614941</c:v>
                </c:pt>
                <c:pt idx="584">
                  <c:v>9.7888500819125372</c:v>
                </c:pt>
                <c:pt idx="585">
                  <c:v>9.8076001164344433</c:v>
                </c:pt>
                <c:pt idx="586">
                  <c:v>9.8241471846074973</c:v>
                </c:pt>
                <c:pt idx="587">
                  <c:v>9.8418004091251294</c:v>
                </c:pt>
                <c:pt idx="588">
                  <c:v>9.8605603754122093</c:v>
                </c:pt>
                <c:pt idx="589">
                  <c:v>9.8771162100020504</c:v>
                </c:pt>
                <c:pt idx="590">
                  <c:v>9.894778788563654</c:v>
                </c:pt>
                <c:pt idx="591">
                  <c:v>9.913548697143062</c:v>
                </c:pt>
                <c:pt idx="592">
                  <c:v>9.9312177123623009</c:v>
                </c:pt>
                <c:pt idx="593">
                  <c:v>9.948889850074238</c:v>
                </c:pt>
                <c:pt idx="594">
                  <c:v>9.9665651113827032</c:v>
                </c:pt>
                <c:pt idx="595">
                  <c:v>9.9842434973921126</c:v>
                </c:pt>
                <c:pt idx="596">
                  <c:v>10.00192500920744</c:v>
                </c:pt>
                <c:pt idx="597">
                  <c:v>10.018504266384166</c:v>
                </c:pt>
                <c:pt idx="598">
                  <c:v>10.037297414678727</c:v>
                </c:pt>
                <c:pt idx="599">
                  <c:v>10.054988310547595</c:v>
                </c:pt>
                <c:pt idx="600">
                  <c:v>10.071576368289954</c:v>
                </c:pt>
                <c:pt idx="601">
                  <c:v>10.089273329989041</c:v>
                </c:pt>
                <c:pt idx="602">
                  <c:v>10.108079783976956</c:v>
                </c:pt>
                <c:pt idx="603">
                  <c:v>10.124676651632903</c:v>
                </c:pt>
                <c:pt idx="604">
                  <c:v>10.143489765535397</c:v>
                </c:pt>
                <c:pt idx="605">
                  <c:v>10.161199459425358</c:v>
                </c:pt>
                <c:pt idx="606">
                  <c:v>10.177805146357752</c:v>
                </c:pt>
                <c:pt idx="607">
                  <c:v>10.196628258981079</c:v>
                </c:pt>
                <c:pt idx="608">
                  <c:v>10.213239830640067</c:v>
                </c:pt>
                <c:pt idx="609">
                  <c:v>10.230961882456999</c:v>
                </c:pt>
                <c:pt idx="610">
                  <c:v>10.249795004434972</c:v>
                </c:pt>
                <c:pt idx="611">
                  <c:v>10.266415411008362</c:v>
                </c:pt>
                <c:pt idx="612">
                  <c:v>10.285255211805488</c:v>
                </c:pt>
                <c:pt idx="613">
                  <c:v>10.302990031954398</c:v>
                </c:pt>
                <c:pt idx="614">
                  <c:v>10.319619282844965</c:v>
                </c:pt>
                <c:pt idx="615">
                  <c:v>10.338469110757497</c:v>
                </c:pt>
                <c:pt idx="616">
                  <c:v>10.356213371644696</c:v>
                </c:pt>
                <c:pt idx="617">
                  <c:v>10.373960781678626</c:v>
                </c:pt>
                <c:pt idx="618">
                  <c:v>10.391711341977297</c:v>
                </c:pt>
                <c:pt idx="619">
                  <c:v>10.409465053659261</c:v>
                </c:pt>
                <c:pt idx="620">
                  <c:v>10.427221917843717</c:v>
                </c:pt>
                <c:pt idx="621">
                  <c:v>10.444981935650421</c:v>
                </c:pt>
                <c:pt idx="622">
                  <c:v>10.461634817470097</c:v>
                </c:pt>
                <c:pt idx="623">
                  <c:v>10.480511436612632</c:v>
                </c:pt>
                <c:pt idx="624">
                  <c:v>10.498280922010663</c:v>
                </c:pt>
                <c:pt idx="625">
                  <c:v>10.516053565516005</c:v>
                </c:pt>
                <c:pt idx="626">
                  <c:v>10.533829368251395</c:v>
                </c:pt>
                <c:pt idx="627">
                  <c:v>10.536051565782628</c:v>
                </c:pt>
              </c:numCache>
            </c:numRef>
          </c:xVal>
          <c:yVal>
            <c:numRef>
              <c:f>CHS_15Nov2015!$F$27:$F$654</c:f>
              <c:numCache>
                <c:formatCode>General</c:formatCode>
                <c:ptCount val="628"/>
                <c:pt idx="0">
                  <c:v>8.3000000000000004E-2</c:v>
                </c:pt>
                <c:pt idx="1">
                  <c:v>0.10199693999999999</c:v>
                </c:pt>
                <c:pt idx="2">
                  <c:v>0.2599532</c:v>
                </c:pt>
                <c:pt idx="3">
                  <c:v>0.35387964</c:v>
                </c:pt>
                <c:pt idx="4">
                  <c:v>0.427786</c:v>
                </c:pt>
                <c:pt idx="5">
                  <c:v>0.53764492000000008</c:v>
                </c:pt>
                <c:pt idx="6">
                  <c:v>0.62449375000000007</c:v>
                </c:pt>
                <c:pt idx="7">
                  <c:v>0.68133845999999998</c:v>
                </c:pt>
                <c:pt idx="8">
                  <c:v>0.78112416000000007</c:v>
                </c:pt>
                <c:pt idx="9">
                  <c:v>0.88485705999999997</c:v>
                </c:pt>
                <c:pt idx="10">
                  <c:v>0.95061960000000001</c:v>
                </c:pt>
                <c:pt idx="11">
                  <c:v>1.0123776</c:v>
                </c:pt>
                <c:pt idx="12">
                  <c:v>1.11203936</c:v>
                </c:pt>
                <c:pt idx="13">
                  <c:v>1.1747283900000001</c:v>
                </c:pt>
                <c:pt idx="14">
                  <c:v>1.2254457599999999</c:v>
                </c:pt>
                <c:pt idx="15">
                  <c:v>1.2940947199999999</c:v>
                </c:pt>
                <c:pt idx="16">
                  <c:v>1.3587312000000002</c:v>
                </c:pt>
                <c:pt idx="17">
                  <c:v>1.40240064</c:v>
                </c:pt>
                <c:pt idx="18">
                  <c:v>1.4440614399999998</c:v>
                </c:pt>
                <c:pt idx="19">
                  <c:v>1.5106367999999999</c:v>
                </c:pt>
                <c:pt idx="20">
                  <c:v>1.5353184</c:v>
                </c:pt>
                <c:pt idx="21">
                  <c:v>1.5659570899999999</c:v>
                </c:pt>
                <c:pt idx="22">
                  <c:v>1.61356016</c:v>
                </c:pt>
                <c:pt idx="23">
                  <c:v>1.64718144</c:v>
                </c:pt>
                <c:pt idx="24">
                  <c:v>1.6508856700000001</c:v>
                </c:pt>
                <c:pt idx="25">
                  <c:v>1.6874950399999999</c:v>
                </c:pt>
                <c:pt idx="26">
                  <c:v>1.7360280000000001</c:v>
                </c:pt>
                <c:pt idx="27">
                  <c:v>1.7437158399999999</c:v>
                </c:pt>
                <c:pt idx="28">
                  <c:v>1.75040544</c:v>
                </c:pt>
                <c:pt idx="29">
                  <c:v>1.7909404799999999</c:v>
                </c:pt>
                <c:pt idx="30">
                  <c:v>1.80856912</c:v>
                </c:pt>
                <c:pt idx="31">
                  <c:v>1.7933504</c:v>
                </c:pt>
                <c:pt idx="32">
                  <c:v>1.8278884799999999</c:v>
                </c:pt>
                <c:pt idx="33">
                  <c:v>1.8624153600000002</c:v>
                </c:pt>
                <c:pt idx="34">
                  <c:v>1.8581369600000002</c:v>
                </c:pt>
                <c:pt idx="35">
                  <c:v>1.8498816</c:v>
                </c:pt>
                <c:pt idx="36">
                  <c:v>1.8943319999999999</c:v>
                </c:pt>
                <c:pt idx="37">
                  <c:v>1.8989984</c:v>
                </c:pt>
                <c:pt idx="38">
                  <c:v>1.8877579199999999</c:v>
                </c:pt>
                <c:pt idx="39">
                  <c:v>1.90733248</c:v>
                </c:pt>
                <c:pt idx="40">
                  <c:v>1.92491312</c:v>
                </c:pt>
                <c:pt idx="41">
                  <c:v>1.9266097900000001</c:v>
                </c:pt>
                <c:pt idx="42">
                  <c:v>1.9213129599999998</c:v>
                </c:pt>
                <c:pt idx="43">
                  <c:v>1.95080192</c:v>
                </c:pt>
                <c:pt idx="44">
                  <c:v>1.9465151999999999</c:v>
                </c:pt>
                <c:pt idx="45">
                  <c:v>1.9481875199999998</c:v>
                </c:pt>
                <c:pt idx="46">
                  <c:v>1.9597872000000001</c:v>
                </c:pt>
                <c:pt idx="47">
                  <c:v>1.9694176000000001</c:v>
                </c:pt>
                <c:pt idx="48">
                  <c:v>1.9551856000000001</c:v>
                </c:pt>
                <c:pt idx="49">
                  <c:v>1.9677705599999999</c:v>
                </c:pt>
                <c:pt idx="50">
                  <c:v>1.9982102399999999</c:v>
                </c:pt>
                <c:pt idx="51">
                  <c:v>1.9849919999999999</c:v>
                </c:pt>
                <c:pt idx="52">
                  <c:v>1.9816963200000002</c:v>
                </c:pt>
                <c:pt idx="53">
                  <c:v>2.0041852799999997</c:v>
                </c:pt>
                <c:pt idx="54">
                  <c:v>2.0048534399999998</c:v>
                </c:pt>
                <c:pt idx="55">
                  <c:v>1.98174863</c:v>
                </c:pt>
                <c:pt idx="56">
                  <c:v>2.0051976000000002</c:v>
                </c:pt>
                <c:pt idx="57">
                  <c:v>2.0286588800000001</c:v>
                </c:pt>
                <c:pt idx="58">
                  <c:v>2.0134884799999999</c:v>
                </c:pt>
                <c:pt idx="59">
                  <c:v>1.9953302199999998</c:v>
                </c:pt>
                <c:pt idx="60">
                  <c:v>2.0326291200000002</c:v>
                </c:pt>
                <c:pt idx="61">
                  <c:v>2.0362829599999999</c:v>
                </c:pt>
                <c:pt idx="62">
                  <c:v>2.0151384000000001</c:v>
                </c:pt>
                <c:pt idx="63">
                  <c:v>2.0296844999999997</c:v>
                </c:pt>
                <c:pt idx="64">
                  <c:v>2.0501450299999999</c:v>
                </c:pt>
                <c:pt idx="65">
                  <c:v>2.0389056000000001</c:v>
                </c:pt>
                <c:pt idx="66">
                  <c:v>2.0287004999999998</c:v>
                </c:pt>
                <c:pt idx="67">
                  <c:v>2.0550876499999999</c:v>
                </c:pt>
                <c:pt idx="68">
                  <c:v>2.0517667199999998</c:v>
                </c:pt>
                <c:pt idx="69">
                  <c:v>2.0425534499999998</c:v>
                </c:pt>
                <c:pt idx="70">
                  <c:v>2.04914584</c:v>
                </c:pt>
                <c:pt idx="71">
                  <c:v>2.0557567800000003</c:v>
                </c:pt>
                <c:pt idx="72">
                  <c:v>2.0474941500000003</c:v>
                </c:pt>
                <c:pt idx="73">
                  <c:v>2.0461742999999997</c:v>
                </c:pt>
                <c:pt idx="74">
                  <c:v>2.07156064</c:v>
                </c:pt>
                <c:pt idx="75">
                  <c:v>2.0553935999999999</c:v>
                </c:pt>
                <c:pt idx="76">
                  <c:v>2.0491327400000001</c:v>
                </c:pt>
                <c:pt idx="77">
                  <c:v>2.06561526</c:v>
                </c:pt>
                <c:pt idx="78">
                  <c:v>2.0682437999999999</c:v>
                </c:pt>
                <c:pt idx="79">
                  <c:v>2.04517463</c:v>
                </c:pt>
                <c:pt idx="80">
                  <c:v>2.06559896</c:v>
                </c:pt>
                <c:pt idx="81">
                  <c:v>2.0850086399999999</c:v>
                </c:pt>
                <c:pt idx="82">
                  <c:v>2.0698857899999998</c:v>
                </c:pt>
                <c:pt idx="83">
                  <c:v>2.0586734</c:v>
                </c:pt>
                <c:pt idx="84">
                  <c:v>2.0859683599999999</c:v>
                </c:pt>
                <c:pt idx="85">
                  <c:v>2.0895764400000001</c:v>
                </c:pt>
                <c:pt idx="86">
                  <c:v>2.0616177999999996</c:v>
                </c:pt>
                <c:pt idx="87">
                  <c:v>2.0790150000000001</c:v>
                </c:pt>
                <c:pt idx="88">
                  <c:v>2.0974346999999995</c:v>
                </c:pt>
                <c:pt idx="89">
                  <c:v>2.0842771600000001</c:v>
                </c:pt>
                <c:pt idx="90">
                  <c:v>2.0681664399999997</c:v>
                </c:pt>
                <c:pt idx="91">
                  <c:v>2.1003562200000001</c:v>
                </c:pt>
                <c:pt idx="92">
                  <c:v>2.0970588800000001</c:v>
                </c:pt>
                <c:pt idx="93">
                  <c:v>2.0809536</c:v>
                </c:pt>
                <c:pt idx="94">
                  <c:v>2.0884968000000002</c:v>
                </c:pt>
                <c:pt idx="95">
                  <c:v>2.0980073999999997</c:v>
                </c:pt>
                <c:pt idx="96">
                  <c:v>2.0897880399999997</c:v>
                </c:pt>
                <c:pt idx="97">
                  <c:v>2.0825559</c:v>
                </c:pt>
                <c:pt idx="98">
                  <c:v>2.1117525000000001</c:v>
                </c:pt>
                <c:pt idx="99">
                  <c:v>2.0986128800000001</c:v>
                </c:pt>
                <c:pt idx="100">
                  <c:v>2.0903983200000003</c:v>
                </c:pt>
                <c:pt idx="101">
                  <c:v>2.1018667200000003</c:v>
                </c:pt>
                <c:pt idx="102">
                  <c:v>2.1015463200000002</c:v>
                </c:pt>
                <c:pt idx="103">
                  <c:v>2.0854440000000003</c:v>
                </c:pt>
                <c:pt idx="104">
                  <c:v>2.1018463500000002</c:v>
                </c:pt>
                <c:pt idx="105">
                  <c:v>2.12018884</c:v>
                </c:pt>
                <c:pt idx="106">
                  <c:v>2.10509543</c:v>
                </c:pt>
                <c:pt idx="107">
                  <c:v>2.09590524</c:v>
                </c:pt>
                <c:pt idx="108">
                  <c:v>2.1181710499999995</c:v>
                </c:pt>
                <c:pt idx="109">
                  <c:v>2.1207529199999997</c:v>
                </c:pt>
                <c:pt idx="110">
                  <c:v>2.0929167</c:v>
                </c:pt>
                <c:pt idx="111">
                  <c:v>2.1141678399999999</c:v>
                </c:pt>
                <c:pt idx="112">
                  <c:v>2.13445098</c:v>
                </c:pt>
                <c:pt idx="113">
                  <c:v>2.11939338</c:v>
                </c:pt>
                <c:pt idx="114">
                  <c:v>2.1003696599999997</c:v>
                </c:pt>
                <c:pt idx="115">
                  <c:v>2.13146609</c:v>
                </c:pt>
                <c:pt idx="116">
                  <c:v>2.1311187299999999</c:v>
                </c:pt>
                <c:pt idx="117">
                  <c:v>2.1081975600000002</c:v>
                </c:pt>
                <c:pt idx="118">
                  <c:v>2.1196296000000001</c:v>
                </c:pt>
                <c:pt idx="119">
                  <c:v>2.1349824000000002</c:v>
                </c:pt>
                <c:pt idx="120">
                  <c:v>2.1277456199999998</c:v>
                </c:pt>
                <c:pt idx="121">
                  <c:v>2.1185928000000001</c:v>
                </c:pt>
                <c:pt idx="122">
                  <c:v>2.1447252899999998</c:v>
                </c:pt>
                <c:pt idx="123">
                  <c:v>2.135529</c:v>
                </c:pt>
                <c:pt idx="124">
                  <c:v>2.1253988000000001</c:v>
                </c:pt>
                <c:pt idx="125">
                  <c:v>2.1319132499999998</c:v>
                </c:pt>
                <c:pt idx="126">
                  <c:v>2.13452712</c:v>
                </c:pt>
                <c:pt idx="127">
                  <c:v>2.1263179000000001</c:v>
                </c:pt>
                <c:pt idx="128">
                  <c:v>2.1298895399999997</c:v>
                </c:pt>
                <c:pt idx="129">
                  <c:v>2.1501341999999997</c:v>
                </c:pt>
                <c:pt idx="130">
                  <c:v>2.1331332000000001</c:v>
                </c:pt>
                <c:pt idx="131">
                  <c:v>2.1259083300000001</c:v>
                </c:pt>
                <c:pt idx="132">
                  <c:v>2.1461433599999999</c:v>
                </c:pt>
                <c:pt idx="133">
                  <c:v>2.1448137199999997</c:v>
                </c:pt>
                <c:pt idx="134">
                  <c:v>2.1239091999999999</c:v>
                </c:pt>
                <c:pt idx="135">
                  <c:v>2.1382410000000003</c:v>
                </c:pt>
                <c:pt idx="136">
                  <c:v>2.1603955200000002</c:v>
                </c:pt>
                <c:pt idx="137">
                  <c:v>2.1463463200000001</c:v>
                </c:pt>
                <c:pt idx="138">
                  <c:v>2.1293672400000001</c:v>
                </c:pt>
                <c:pt idx="139">
                  <c:v>2.15737976</c:v>
                </c:pt>
                <c:pt idx="140">
                  <c:v>2.1609379999999998</c:v>
                </c:pt>
                <c:pt idx="141">
                  <c:v>2.1332104799999998</c:v>
                </c:pt>
                <c:pt idx="142">
                  <c:v>2.1475235600000002</c:v>
                </c:pt>
                <c:pt idx="143">
                  <c:v>2.1657411200000003</c:v>
                </c:pt>
                <c:pt idx="144">
                  <c:v>2.1546378000000002</c:v>
                </c:pt>
                <c:pt idx="145">
                  <c:v>2.1415839999999999</c:v>
                </c:pt>
                <c:pt idx="146">
                  <c:v>2.1715153200000001</c:v>
                </c:pt>
                <c:pt idx="147">
                  <c:v>2.1633461999999999</c:v>
                </c:pt>
                <c:pt idx="148">
                  <c:v>2.1483660000000002</c:v>
                </c:pt>
                <c:pt idx="149">
                  <c:v>2.1528958500000002</c:v>
                </c:pt>
                <c:pt idx="150">
                  <c:v>2.1652115999999997</c:v>
                </c:pt>
                <c:pt idx="151">
                  <c:v>2.1609746999999997</c:v>
                </c:pt>
                <c:pt idx="152">
                  <c:v>2.1557410100000003</c:v>
                </c:pt>
                <c:pt idx="153">
                  <c:v>2.1788274200000002</c:v>
                </c:pt>
                <c:pt idx="154">
                  <c:v>2.1638142600000001</c:v>
                </c:pt>
                <c:pt idx="155">
                  <c:v>2.1615085600000001</c:v>
                </c:pt>
                <c:pt idx="156">
                  <c:v>2.1738099600000003</c:v>
                </c:pt>
                <c:pt idx="157">
                  <c:v>2.1773759699999999</c:v>
                </c:pt>
                <c:pt idx="158">
                  <c:v>2.1545953</c:v>
                </c:pt>
                <c:pt idx="159">
                  <c:v>2.1698380200000003</c:v>
                </c:pt>
                <c:pt idx="160">
                  <c:v>2.1889740600000001</c:v>
                </c:pt>
                <c:pt idx="161">
                  <c:v>2.17204905</c:v>
                </c:pt>
                <c:pt idx="162">
                  <c:v>2.1619495099999999</c:v>
                </c:pt>
                <c:pt idx="163">
                  <c:v>2.1859477200000001</c:v>
                </c:pt>
                <c:pt idx="164">
                  <c:v>2.1895070400000001</c:v>
                </c:pt>
                <c:pt idx="165">
                  <c:v>2.1618804000000003</c:v>
                </c:pt>
                <c:pt idx="166">
                  <c:v>2.1780550500000002</c:v>
                </c:pt>
                <c:pt idx="167">
                  <c:v>2.1991364999999998</c:v>
                </c:pt>
                <c:pt idx="168">
                  <c:v>2.1851483000000003</c:v>
                </c:pt>
                <c:pt idx="169">
                  <c:v>2.1691959299999999</c:v>
                </c:pt>
                <c:pt idx="170">
                  <c:v>2.2009486200000001</c:v>
                </c:pt>
                <c:pt idx="171">
                  <c:v>2.1947495999999997</c:v>
                </c:pt>
                <c:pt idx="172">
                  <c:v>2.1749348400000001</c:v>
                </c:pt>
                <c:pt idx="173">
                  <c:v>2.1804346799999998</c:v>
                </c:pt>
                <c:pt idx="174">
                  <c:v>2.1975561999999997</c:v>
                </c:pt>
                <c:pt idx="175">
                  <c:v>2.1923561</c:v>
                </c:pt>
                <c:pt idx="176">
                  <c:v>2.1793585200000001</c:v>
                </c:pt>
                <c:pt idx="177">
                  <c:v>2.2023253999999999</c:v>
                </c:pt>
                <c:pt idx="178">
                  <c:v>2.1932171800000004</c:v>
                </c:pt>
                <c:pt idx="179">
                  <c:v>2.18700407</c:v>
                </c:pt>
                <c:pt idx="180">
                  <c:v>2.1953866</c:v>
                </c:pt>
                <c:pt idx="181">
                  <c:v>2.2028176799999999</c:v>
                </c:pt>
                <c:pt idx="182">
                  <c:v>2.18203923</c:v>
                </c:pt>
                <c:pt idx="183">
                  <c:v>2.1933308699999996</c:v>
                </c:pt>
                <c:pt idx="184">
                  <c:v>2.2143491800000001</c:v>
                </c:pt>
                <c:pt idx="185">
                  <c:v>2.1964904299999999</c:v>
                </c:pt>
                <c:pt idx="186">
                  <c:v>2.1883873</c:v>
                </c:pt>
                <c:pt idx="187">
                  <c:v>2.2084028</c:v>
                </c:pt>
                <c:pt idx="188">
                  <c:v>2.2109262699999999</c:v>
                </c:pt>
                <c:pt idx="189">
                  <c:v>2.18051504</c:v>
                </c:pt>
                <c:pt idx="190">
                  <c:v>2.1976121200000001</c:v>
                </c:pt>
                <c:pt idx="191">
                  <c:v>2.2195288500000001</c:v>
                </c:pt>
                <c:pt idx="192">
                  <c:v>2.2056125</c:v>
                </c:pt>
                <c:pt idx="193">
                  <c:v>2.19264708</c:v>
                </c:pt>
                <c:pt idx="194">
                  <c:v>2.2193993000000001</c:v>
                </c:pt>
                <c:pt idx="195">
                  <c:v>2.2180867800000001</c:v>
                </c:pt>
                <c:pt idx="196">
                  <c:v>2.1896236</c:v>
                </c:pt>
                <c:pt idx="197">
                  <c:v>2.2028238</c:v>
                </c:pt>
                <c:pt idx="198">
                  <c:v>2.2237678399999998</c:v>
                </c:pt>
                <c:pt idx="199">
                  <c:v>2.2137166800000001</c:v>
                </c:pt>
                <c:pt idx="200">
                  <c:v>2.1988276199999999</c:v>
                </c:pt>
                <c:pt idx="201">
                  <c:v>2.2246018800000003</c:v>
                </c:pt>
                <c:pt idx="202">
                  <c:v>2.2213305000000001</c:v>
                </c:pt>
                <c:pt idx="203">
                  <c:v>2.2093504199999998</c:v>
                </c:pt>
                <c:pt idx="204">
                  <c:v>2.21479062</c:v>
                </c:pt>
                <c:pt idx="205">
                  <c:v>2.2250659999999995</c:v>
                </c:pt>
                <c:pt idx="206">
                  <c:v>2.2150254</c:v>
                </c:pt>
                <c:pt idx="207">
                  <c:v>2.2146590000000002</c:v>
                </c:pt>
                <c:pt idx="208">
                  <c:v>2.2345983399999998</c:v>
                </c:pt>
                <c:pt idx="209">
                  <c:v>2.2197268799999996</c:v>
                </c:pt>
                <c:pt idx="210">
                  <c:v>2.2135598000000001</c:v>
                </c:pt>
                <c:pt idx="211">
                  <c:v>2.2306127599999996</c:v>
                </c:pt>
                <c:pt idx="212">
                  <c:v>2.2321530000000003</c:v>
                </c:pt>
                <c:pt idx="213">
                  <c:v>2.2066637599999996</c:v>
                </c:pt>
                <c:pt idx="214">
                  <c:v>2.2217769999999999</c:v>
                </c:pt>
                <c:pt idx="215">
                  <c:v>2.23975977</c:v>
                </c:pt>
                <c:pt idx="216">
                  <c:v>2.2287432799999998</c:v>
                </c:pt>
                <c:pt idx="217">
                  <c:v>2.2138915000000003</c:v>
                </c:pt>
                <c:pt idx="218">
                  <c:v>2.2376581199999999</c:v>
                </c:pt>
                <c:pt idx="219">
                  <c:v>2.2392175999999999</c:v>
                </c:pt>
                <c:pt idx="220">
                  <c:v>2.2108837299999999</c:v>
                </c:pt>
                <c:pt idx="221">
                  <c:v>2.2297914599999999</c:v>
                </c:pt>
                <c:pt idx="222">
                  <c:v>2.2497037199999999</c:v>
                </c:pt>
                <c:pt idx="223">
                  <c:v>2.2367914500000001</c:v>
                </c:pt>
                <c:pt idx="224">
                  <c:v>2.2190613900000002</c:v>
                </c:pt>
                <c:pt idx="225">
                  <c:v>2.25051282</c:v>
                </c:pt>
                <c:pt idx="226">
                  <c:v>2.2462830999999999</c:v>
                </c:pt>
                <c:pt idx="227">
                  <c:v>2.2295007</c:v>
                </c:pt>
                <c:pt idx="228">
                  <c:v>2.2368637500000004</c:v>
                </c:pt>
                <c:pt idx="229">
                  <c:v>2.2480321400000003</c:v>
                </c:pt>
                <c:pt idx="230">
                  <c:v>2.24187834</c:v>
                </c:pt>
                <c:pt idx="231">
                  <c:v>2.2318965900000003</c:v>
                </c:pt>
                <c:pt idx="232">
                  <c:v>2.2536539999999996</c:v>
                </c:pt>
                <c:pt idx="233">
                  <c:v>2.2436734999999999</c:v>
                </c:pt>
                <c:pt idx="234">
                  <c:v>2.2375007199999999</c:v>
                </c:pt>
                <c:pt idx="235">
                  <c:v>2.2486803200000001</c:v>
                </c:pt>
                <c:pt idx="236">
                  <c:v>2.2512173300000002</c:v>
                </c:pt>
                <c:pt idx="237">
                  <c:v>2.2306114000000004</c:v>
                </c:pt>
                <c:pt idx="238">
                  <c:v>2.2427483399999999</c:v>
                </c:pt>
                <c:pt idx="239">
                  <c:v>2.2635624700000001</c:v>
                </c:pt>
                <c:pt idx="240">
                  <c:v>2.24969698</c:v>
                </c:pt>
                <c:pt idx="241">
                  <c:v>2.23970614</c:v>
                </c:pt>
                <c:pt idx="242">
                  <c:v>2.2624095000000004</c:v>
                </c:pt>
                <c:pt idx="243">
                  <c:v>2.2610716799999997</c:v>
                </c:pt>
                <c:pt idx="244">
                  <c:v>2.2309219900000001</c:v>
                </c:pt>
                <c:pt idx="245">
                  <c:v>2.25169329</c:v>
                </c:pt>
                <c:pt idx="246">
                  <c:v>2.2714730400000001</c:v>
                </c:pt>
                <c:pt idx="247">
                  <c:v>2.2576684999999999</c:v>
                </c:pt>
                <c:pt idx="248">
                  <c:v>2.2390420500000001</c:v>
                </c:pt>
                <c:pt idx="249">
                  <c:v>2.27033832</c:v>
                </c:pt>
                <c:pt idx="250">
                  <c:v>2.2699837199999999</c:v>
                </c:pt>
                <c:pt idx="251">
                  <c:v>2.2484839399999998</c:v>
                </c:pt>
                <c:pt idx="252">
                  <c:v>2.2615243999999999</c:v>
                </c:pt>
                <c:pt idx="253">
                  <c:v>2.2745838000000003</c:v>
                </c:pt>
                <c:pt idx="254">
                  <c:v>2.2674875399999999</c:v>
                </c:pt>
                <c:pt idx="255">
                  <c:v>2.25178221</c:v>
                </c:pt>
                <c:pt idx="256">
                  <c:v>2.27634771</c:v>
                </c:pt>
                <c:pt idx="257">
                  <c:v>2.2701897</c:v>
                </c:pt>
                <c:pt idx="258">
                  <c:v>2.2621630499999998</c:v>
                </c:pt>
                <c:pt idx="259">
                  <c:v>2.2694322599999999</c:v>
                </c:pt>
                <c:pt idx="260">
                  <c:v>2.2748052600000004</c:v>
                </c:pt>
                <c:pt idx="261">
                  <c:v>2.2610071399999998</c:v>
                </c:pt>
                <c:pt idx="262">
                  <c:v>2.2635046000000001</c:v>
                </c:pt>
                <c:pt idx="263">
                  <c:v>2.2880383200000001</c:v>
                </c:pt>
                <c:pt idx="264">
                  <c:v>2.2723285600000001</c:v>
                </c:pt>
                <c:pt idx="265">
                  <c:v>2.26428648</c:v>
                </c:pt>
                <c:pt idx="266">
                  <c:v>2.2801884599999998</c:v>
                </c:pt>
                <c:pt idx="267">
                  <c:v>2.2759774999999998</c:v>
                </c:pt>
                <c:pt idx="268">
                  <c:v>2.2478343199999999</c:v>
                </c:pt>
                <c:pt idx="269">
                  <c:v>2.2713881400000004</c:v>
                </c:pt>
                <c:pt idx="270">
                  <c:v>2.2930199199999999</c:v>
                </c:pt>
                <c:pt idx="271">
                  <c:v>2.2763699399999999</c:v>
                </c:pt>
                <c:pt idx="272">
                  <c:v>2.2597490200000001</c:v>
                </c:pt>
                <c:pt idx="273">
                  <c:v>2.2880436799999999</c:v>
                </c:pt>
                <c:pt idx="274">
                  <c:v>2.2876609599999997</c:v>
                </c:pt>
                <c:pt idx="275">
                  <c:v>2.2605277199999998</c:v>
                </c:pt>
                <c:pt idx="276">
                  <c:v>2.27829098</c:v>
                </c:pt>
                <c:pt idx="277">
                  <c:v>2.2960958200000001</c:v>
                </c:pt>
                <c:pt idx="278">
                  <c:v>2.2823309999999997</c:v>
                </c:pt>
                <c:pt idx="279">
                  <c:v>2.2685469199999999</c:v>
                </c:pt>
                <c:pt idx="280">
                  <c:v>2.2968537200000001</c:v>
                </c:pt>
                <c:pt idx="281">
                  <c:v>2.2907374599999999</c:v>
                </c:pt>
                <c:pt idx="282">
                  <c:v>2.2779134999999995</c:v>
                </c:pt>
                <c:pt idx="283">
                  <c:v>2.2823305</c:v>
                </c:pt>
                <c:pt idx="284">
                  <c:v>2.2952911199999999</c:v>
                </c:pt>
                <c:pt idx="285">
                  <c:v>2.2863149000000003</c:v>
                </c:pt>
                <c:pt idx="286">
                  <c:v>2.28022883</c:v>
                </c:pt>
                <c:pt idx="287">
                  <c:v>2.3046586499999999</c:v>
                </c:pt>
                <c:pt idx="288">
                  <c:v>2.2908901399999997</c:v>
                </c:pt>
                <c:pt idx="289">
                  <c:v>2.2848060499999998</c:v>
                </c:pt>
                <c:pt idx="290">
                  <c:v>2.29679856</c:v>
                </c:pt>
                <c:pt idx="291">
                  <c:v>2.2983447000000004</c:v>
                </c:pt>
                <c:pt idx="292">
                  <c:v>2.2779353899999997</c:v>
                </c:pt>
                <c:pt idx="293">
                  <c:v>2.2937360400000002</c:v>
                </c:pt>
                <c:pt idx="294">
                  <c:v>2.31339213</c:v>
                </c:pt>
                <c:pt idx="295">
                  <c:v>2.2977553300000002</c:v>
                </c:pt>
                <c:pt idx="296">
                  <c:v>2.2849582800000001</c:v>
                </c:pt>
                <c:pt idx="297">
                  <c:v>2.3083920999999998</c:v>
                </c:pt>
                <c:pt idx="298">
                  <c:v>2.3099094999999998</c:v>
                </c:pt>
                <c:pt idx="299">
                  <c:v>2.2828548599999996</c:v>
                </c:pt>
                <c:pt idx="300">
                  <c:v>2.3005635199999999</c:v>
                </c:pt>
                <c:pt idx="301">
                  <c:v>2.3201702200000001</c:v>
                </c:pt>
                <c:pt idx="302">
                  <c:v>2.30267029</c:v>
                </c:pt>
                <c:pt idx="303">
                  <c:v>2.2879829599999999</c:v>
                </c:pt>
                <c:pt idx="304">
                  <c:v>2.3161457200000002</c:v>
                </c:pt>
                <c:pt idx="305">
                  <c:v>2.31387776</c:v>
                </c:pt>
                <c:pt idx="306">
                  <c:v>2.2953903799999997</c:v>
                </c:pt>
                <c:pt idx="307">
                  <c:v>2.3007109000000003</c:v>
                </c:pt>
                <c:pt idx="308">
                  <c:v>2.3127103999999998</c:v>
                </c:pt>
                <c:pt idx="309">
                  <c:v>2.3084938399999997</c:v>
                </c:pt>
                <c:pt idx="310">
                  <c:v>2.29764854</c:v>
                </c:pt>
                <c:pt idx="311">
                  <c:v>2.3229486800000001</c:v>
                </c:pt>
                <c:pt idx="312">
                  <c:v>2.3149308</c:v>
                </c:pt>
                <c:pt idx="313">
                  <c:v>2.30411375</c:v>
                </c:pt>
                <c:pt idx="314">
                  <c:v>2.3122756600000001</c:v>
                </c:pt>
                <c:pt idx="315">
                  <c:v>2.31283605</c:v>
                </c:pt>
                <c:pt idx="316">
                  <c:v>2.30389942</c:v>
                </c:pt>
                <c:pt idx="317">
                  <c:v>2.3158305000000001</c:v>
                </c:pt>
                <c:pt idx="318">
                  <c:v>2.3344270599999999</c:v>
                </c:pt>
                <c:pt idx="319">
                  <c:v>2.31887117</c:v>
                </c:pt>
                <c:pt idx="320">
                  <c:v>2.3118127199999998</c:v>
                </c:pt>
                <c:pt idx="321">
                  <c:v>2.3294513000000001</c:v>
                </c:pt>
                <c:pt idx="322">
                  <c:v>2.3319291800000004</c:v>
                </c:pt>
                <c:pt idx="323">
                  <c:v>2.3068492800000002</c:v>
                </c:pt>
                <c:pt idx="324">
                  <c:v>2.323531</c:v>
                </c:pt>
                <c:pt idx="325">
                  <c:v>2.3411551799999999</c:v>
                </c:pt>
                <c:pt idx="326">
                  <c:v>2.3236950599999999</c:v>
                </c:pt>
                <c:pt idx="327">
                  <c:v>2.3071885999999999</c:v>
                </c:pt>
                <c:pt idx="328">
                  <c:v>2.3371268400000003</c:v>
                </c:pt>
                <c:pt idx="329">
                  <c:v>2.3348124800000001</c:v>
                </c:pt>
                <c:pt idx="330">
                  <c:v>2.3117048000000002</c:v>
                </c:pt>
                <c:pt idx="331">
                  <c:v>2.3236287799999999</c:v>
                </c:pt>
                <c:pt idx="332">
                  <c:v>2.3393370000000004</c:v>
                </c:pt>
                <c:pt idx="333">
                  <c:v>2.3304193399999997</c:v>
                </c:pt>
                <c:pt idx="334">
                  <c:v>2.3148770999999999</c:v>
                </c:pt>
                <c:pt idx="335">
                  <c:v>2.3419378800000001</c:v>
                </c:pt>
                <c:pt idx="336">
                  <c:v>2.3349168200000001</c:v>
                </c:pt>
                <c:pt idx="337">
                  <c:v>2.3212739</c:v>
                </c:pt>
                <c:pt idx="338">
                  <c:v>2.3294213000000004</c:v>
                </c:pt>
                <c:pt idx="339">
                  <c:v>2.3337326600000003</c:v>
                </c:pt>
                <c:pt idx="340">
                  <c:v>2.3295546599999999</c:v>
                </c:pt>
                <c:pt idx="341">
                  <c:v>2.3282395400000002</c:v>
                </c:pt>
                <c:pt idx="342">
                  <c:v>2.3505130000000003</c:v>
                </c:pt>
                <c:pt idx="343">
                  <c:v>2.3359351400000001</c:v>
                </c:pt>
                <c:pt idx="344">
                  <c:v>2.3298687</c:v>
                </c:pt>
                <c:pt idx="345">
                  <c:v>2.3445946199999996</c:v>
                </c:pt>
                <c:pt idx="346">
                  <c:v>2.3432776</c:v>
                </c:pt>
                <c:pt idx="347">
                  <c:v>2.3211279</c:v>
                </c:pt>
                <c:pt idx="348">
                  <c:v>2.3405701200000002</c:v>
                </c:pt>
                <c:pt idx="349">
                  <c:v>2.3609499999999999</c:v>
                </c:pt>
                <c:pt idx="350">
                  <c:v>2.3426098199999998</c:v>
                </c:pt>
                <c:pt idx="351">
                  <c:v>2.3299400800000001</c:v>
                </c:pt>
                <c:pt idx="352">
                  <c:v>2.3559744</c:v>
                </c:pt>
                <c:pt idx="353">
                  <c:v>2.3593500000000001</c:v>
                </c:pt>
                <c:pt idx="354">
                  <c:v>2.3306426</c:v>
                </c:pt>
                <c:pt idx="355">
                  <c:v>2.3453421200000002</c:v>
                </c:pt>
                <c:pt idx="356">
                  <c:v>2.3666393399999999</c:v>
                </c:pt>
                <c:pt idx="357">
                  <c:v>2.3521163400000002</c:v>
                </c:pt>
                <c:pt idx="358">
                  <c:v>2.3384912</c:v>
                </c:pt>
                <c:pt idx="359">
                  <c:v>2.3682633599999998</c:v>
                </c:pt>
                <c:pt idx="360">
                  <c:v>2.36314834</c:v>
                </c:pt>
                <c:pt idx="361">
                  <c:v>2.3457829399999999</c:v>
                </c:pt>
                <c:pt idx="362">
                  <c:v>2.3510385</c:v>
                </c:pt>
                <c:pt idx="363">
                  <c:v>2.3619449800000001</c:v>
                </c:pt>
                <c:pt idx="364">
                  <c:v>2.35589198</c:v>
                </c:pt>
                <c:pt idx="365">
                  <c:v>2.3470154399999998</c:v>
                </c:pt>
                <c:pt idx="366">
                  <c:v>2.3683000500000002</c:v>
                </c:pt>
                <c:pt idx="367">
                  <c:v>2.3556329999999996</c:v>
                </c:pt>
                <c:pt idx="368">
                  <c:v>2.3514923000000003</c:v>
                </c:pt>
                <c:pt idx="369">
                  <c:v>2.3642441600000002</c:v>
                </c:pt>
                <c:pt idx="370">
                  <c:v>2.3676063200000002</c:v>
                </c:pt>
                <c:pt idx="371">
                  <c:v>2.3493274199999998</c:v>
                </c:pt>
                <c:pt idx="372">
                  <c:v>2.3602162999999998</c:v>
                </c:pt>
                <c:pt idx="373">
                  <c:v>2.3805067400000004</c:v>
                </c:pt>
                <c:pt idx="374">
                  <c:v>2.3622345600000001</c:v>
                </c:pt>
                <c:pt idx="375">
                  <c:v>2.3552510999999998</c:v>
                </c:pt>
                <c:pt idx="376">
                  <c:v>2.3727114400000002</c:v>
                </c:pt>
                <c:pt idx="377">
                  <c:v>2.3751272999999999</c:v>
                </c:pt>
                <c:pt idx="378">
                  <c:v>2.3474705200000003</c:v>
                </c:pt>
                <c:pt idx="379">
                  <c:v>2.3611645399999999</c:v>
                </c:pt>
                <c:pt idx="380">
                  <c:v>2.3776720200000003</c:v>
                </c:pt>
                <c:pt idx="381">
                  <c:v>2.3622388999999999</c:v>
                </c:pt>
                <c:pt idx="382">
                  <c:v>2.3468109000000004</c:v>
                </c:pt>
                <c:pt idx="383">
                  <c:v>2.3755181999999997</c:v>
                </c:pt>
                <c:pt idx="384">
                  <c:v>2.3722717900000001</c:v>
                </c:pt>
                <c:pt idx="385">
                  <c:v>2.3503044800000001</c:v>
                </c:pt>
                <c:pt idx="386">
                  <c:v>2.3545961399999999</c:v>
                </c:pt>
                <c:pt idx="387">
                  <c:v>2.3738989999999998</c:v>
                </c:pt>
                <c:pt idx="388">
                  <c:v>2.36692722</c:v>
                </c:pt>
                <c:pt idx="389">
                  <c:v>2.3543297999999999</c:v>
                </c:pt>
                <c:pt idx="390">
                  <c:v>2.37831152</c:v>
                </c:pt>
                <c:pt idx="391">
                  <c:v>2.3713421399999999</c:v>
                </c:pt>
                <c:pt idx="392">
                  <c:v>2.3634122899999999</c:v>
                </c:pt>
                <c:pt idx="393">
                  <c:v>2.3695955200000003</c:v>
                </c:pt>
                <c:pt idx="394">
                  <c:v>2.3766631200000004</c:v>
                </c:pt>
                <c:pt idx="395">
                  <c:v>2.3640762300000002</c:v>
                </c:pt>
                <c:pt idx="396">
                  <c:v>2.3655715000000002</c:v>
                </c:pt>
                <c:pt idx="397">
                  <c:v>2.3885594999999999</c:v>
                </c:pt>
                <c:pt idx="398">
                  <c:v>2.3703827400000002</c:v>
                </c:pt>
                <c:pt idx="399">
                  <c:v>2.3662069900000002</c:v>
                </c:pt>
                <c:pt idx="400">
                  <c:v>2.38265445</c:v>
                </c:pt>
                <c:pt idx="401">
                  <c:v>2.3822727000000001</c:v>
                </c:pt>
                <c:pt idx="402">
                  <c:v>2.35563513</c:v>
                </c:pt>
                <c:pt idx="403">
                  <c:v>2.3711398199999998</c:v>
                </c:pt>
                <c:pt idx="404">
                  <c:v>2.38853574</c:v>
                </c:pt>
                <c:pt idx="405">
                  <c:v>2.37500599</c:v>
                </c:pt>
                <c:pt idx="406">
                  <c:v>2.3596357500000003</c:v>
                </c:pt>
                <c:pt idx="407">
                  <c:v>2.3872847699999999</c:v>
                </c:pt>
                <c:pt idx="408">
                  <c:v>2.3887461500000002</c:v>
                </c:pt>
                <c:pt idx="409">
                  <c:v>2.35938472</c:v>
                </c:pt>
                <c:pt idx="410">
                  <c:v>2.3720401799999995</c:v>
                </c:pt>
                <c:pt idx="411">
                  <c:v>2.3940608999999999</c:v>
                </c:pt>
                <c:pt idx="412">
                  <c:v>2.3805963999999999</c:v>
                </c:pt>
                <c:pt idx="413">
                  <c:v>2.3652171600000003</c:v>
                </c:pt>
                <c:pt idx="414">
                  <c:v>2.3909631999999998</c:v>
                </c:pt>
                <c:pt idx="415">
                  <c:v>2.38868598</c:v>
                </c:pt>
                <c:pt idx="416">
                  <c:v>2.3733382999999999</c:v>
                </c:pt>
                <c:pt idx="417">
                  <c:v>2.3803994999999998</c:v>
                </c:pt>
                <c:pt idx="418">
                  <c:v>2.3902581299999999</c:v>
                </c:pt>
                <c:pt idx="419">
                  <c:v>2.3842493500000002</c:v>
                </c:pt>
                <c:pt idx="420">
                  <c:v>2.3791500000000001</c:v>
                </c:pt>
                <c:pt idx="421">
                  <c:v>2.4002230499999997</c:v>
                </c:pt>
                <c:pt idx="422">
                  <c:v>2.3857954399999999</c:v>
                </c:pt>
                <c:pt idx="423">
                  <c:v>2.3788585200000001</c:v>
                </c:pt>
                <c:pt idx="424">
                  <c:v>2.3924614200000001</c:v>
                </c:pt>
                <c:pt idx="425">
                  <c:v>2.3939152799999999</c:v>
                </c:pt>
                <c:pt idx="426">
                  <c:v>2.3711352000000003</c:v>
                </c:pt>
                <c:pt idx="427">
                  <c:v>2.3856383999999999</c:v>
                </c:pt>
                <c:pt idx="428">
                  <c:v>2.4047951299999997</c:v>
                </c:pt>
                <c:pt idx="429">
                  <c:v>2.3904086199999997</c:v>
                </c:pt>
                <c:pt idx="430">
                  <c:v>2.3797525500000001</c:v>
                </c:pt>
                <c:pt idx="431">
                  <c:v>2.3998054799999999</c:v>
                </c:pt>
                <c:pt idx="432">
                  <c:v>2.4012811100000002</c:v>
                </c:pt>
                <c:pt idx="433">
                  <c:v>2.3701477799999999</c:v>
                </c:pt>
                <c:pt idx="434">
                  <c:v>2.3920531999999999</c:v>
                </c:pt>
                <c:pt idx="435">
                  <c:v>2.4102798999999999</c:v>
                </c:pt>
                <c:pt idx="436">
                  <c:v>2.3968392000000001</c:v>
                </c:pt>
                <c:pt idx="437">
                  <c:v>2.3806121100000004</c:v>
                </c:pt>
                <c:pt idx="438">
                  <c:v>2.4099668300000001</c:v>
                </c:pt>
                <c:pt idx="439">
                  <c:v>2.4076664399999999</c:v>
                </c:pt>
                <c:pt idx="440">
                  <c:v>2.3896117000000001</c:v>
                </c:pt>
                <c:pt idx="441">
                  <c:v>2.3966376999999999</c:v>
                </c:pt>
                <c:pt idx="442">
                  <c:v>2.41014164</c:v>
                </c:pt>
                <c:pt idx="443">
                  <c:v>2.4050801600000002</c:v>
                </c:pt>
                <c:pt idx="444">
                  <c:v>2.3935161599999999</c:v>
                </c:pt>
                <c:pt idx="445">
                  <c:v>2.4163290000000002</c:v>
                </c:pt>
                <c:pt idx="446">
                  <c:v>2.4056956</c:v>
                </c:pt>
                <c:pt idx="447">
                  <c:v>2.3978517599999996</c:v>
                </c:pt>
                <c:pt idx="448">
                  <c:v>2.4058212299999999</c:v>
                </c:pt>
                <c:pt idx="449">
                  <c:v>2.4090942000000002</c:v>
                </c:pt>
                <c:pt idx="450">
                  <c:v>2.3938278000000004</c:v>
                </c:pt>
                <c:pt idx="451">
                  <c:v>2.3999372999999999</c:v>
                </c:pt>
                <c:pt idx="452">
                  <c:v>2.4180552799999999</c:v>
                </c:pt>
                <c:pt idx="453">
                  <c:v>2.40557796</c:v>
                </c:pt>
                <c:pt idx="454">
                  <c:v>2.3977425999999999</c:v>
                </c:pt>
                <c:pt idx="455">
                  <c:v>2.4140222000000002</c:v>
                </c:pt>
                <c:pt idx="456">
                  <c:v>2.4145329600000003</c:v>
                </c:pt>
                <c:pt idx="457">
                  <c:v>2.3881838399999999</c:v>
                </c:pt>
                <c:pt idx="458">
                  <c:v>2.4062843200000001</c:v>
                </c:pt>
                <c:pt idx="459">
                  <c:v>2.4290641699999997</c:v>
                </c:pt>
                <c:pt idx="460">
                  <c:v>2.4128664</c:v>
                </c:pt>
                <c:pt idx="461">
                  <c:v>2.3929945200000002</c:v>
                </c:pt>
                <c:pt idx="462">
                  <c:v>2.4240747599999999</c:v>
                </c:pt>
                <c:pt idx="463">
                  <c:v>2.4245821599999999</c:v>
                </c:pt>
                <c:pt idx="464">
                  <c:v>2.4037921600000001</c:v>
                </c:pt>
                <c:pt idx="465">
                  <c:v>2.4126347999999997</c:v>
                </c:pt>
                <c:pt idx="466">
                  <c:v>2.4297787499999997</c:v>
                </c:pt>
                <c:pt idx="467">
                  <c:v>2.4201040500000004</c:v>
                </c:pt>
                <c:pt idx="468">
                  <c:v>2.4058320000000002</c:v>
                </c:pt>
                <c:pt idx="469">
                  <c:v>2.4285187500000003</c:v>
                </c:pt>
                <c:pt idx="470">
                  <c:v>2.4235000000000002</c:v>
                </c:pt>
                <c:pt idx="471">
                  <c:v>2.4119566400000001</c:v>
                </c:pt>
                <c:pt idx="472">
                  <c:v>2.41616271</c:v>
                </c:pt>
                <c:pt idx="473">
                  <c:v>2.4222424</c:v>
                </c:pt>
                <c:pt idx="474">
                  <c:v>2.4171752500000001</c:v>
                </c:pt>
                <c:pt idx="475">
                  <c:v>2.4149084699999999</c:v>
                </c:pt>
                <c:pt idx="476">
                  <c:v>2.4366934799999997</c:v>
                </c:pt>
                <c:pt idx="477">
                  <c:v>2.4214632699999998</c:v>
                </c:pt>
                <c:pt idx="478">
                  <c:v>2.41457794</c:v>
                </c:pt>
                <c:pt idx="479">
                  <c:v>2.4280129499999998</c:v>
                </c:pt>
                <c:pt idx="480">
                  <c:v>2.4257455299999999</c:v>
                </c:pt>
                <c:pt idx="481">
                  <c:v>2.4041169600000001</c:v>
                </c:pt>
                <c:pt idx="482">
                  <c:v>2.4202895400000002</c:v>
                </c:pt>
                <c:pt idx="483">
                  <c:v>2.4392511299999997</c:v>
                </c:pt>
                <c:pt idx="484">
                  <c:v>2.4222450000000002</c:v>
                </c:pt>
                <c:pt idx="485">
                  <c:v>2.4079598999999998</c:v>
                </c:pt>
                <c:pt idx="486">
                  <c:v>2.43244791</c:v>
                </c:pt>
                <c:pt idx="487">
                  <c:v>2.4366637600000001</c:v>
                </c:pt>
                <c:pt idx="488">
                  <c:v>2.4085774400000002</c:v>
                </c:pt>
                <c:pt idx="489">
                  <c:v>2.4265724000000004</c:v>
                </c:pt>
                <c:pt idx="490">
                  <c:v>2.4445870800000002</c:v>
                </c:pt>
                <c:pt idx="491">
                  <c:v>2.4312599399999999</c:v>
                </c:pt>
                <c:pt idx="492">
                  <c:v>2.4151990799999998</c:v>
                </c:pt>
                <c:pt idx="493">
                  <c:v>2.4423928099999999</c:v>
                </c:pt>
                <c:pt idx="494">
                  <c:v>2.43828405</c:v>
                </c:pt>
                <c:pt idx="495">
                  <c:v>2.4240720000000002</c:v>
                </c:pt>
                <c:pt idx="496">
                  <c:v>2.4273078800000003</c:v>
                </c:pt>
                <c:pt idx="497">
                  <c:v>2.4388548299999999</c:v>
                </c:pt>
                <c:pt idx="498">
                  <c:v>2.4329079299999998</c:v>
                </c:pt>
                <c:pt idx="499">
                  <c:v>2.4223612000000001</c:v>
                </c:pt>
                <c:pt idx="500">
                  <c:v>2.4486255900000002</c:v>
                </c:pt>
                <c:pt idx="501">
                  <c:v>2.43531941</c:v>
                </c:pt>
                <c:pt idx="502">
                  <c:v>2.4284568000000002</c:v>
                </c:pt>
                <c:pt idx="503">
                  <c:v>2.4372579999999999</c:v>
                </c:pt>
                <c:pt idx="504">
                  <c:v>2.4368339999999997</c:v>
                </c:pt>
                <c:pt idx="505">
                  <c:v>2.42075387</c:v>
                </c:pt>
                <c:pt idx="506">
                  <c:v>2.4359860000000002</c:v>
                </c:pt>
                <c:pt idx="507">
                  <c:v>2.4520787600000005</c:v>
                </c:pt>
                <c:pt idx="508">
                  <c:v>2.4360304099999999</c:v>
                </c:pt>
                <c:pt idx="509">
                  <c:v>2.4264187499999998</c:v>
                </c:pt>
                <c:pt idx="510">
                  <c:v>2.4452865799999999</c:v>
                </c:pt>
                <c:pt idx="511">
                  <c:v>2.4476159499999999</c:v>
                </c:pt>
                <c:pt idx="512">
                  <c:v>2.4178049100000001</c:v>
                </c:pt>
                <c:pt idx="513">
                  <c:v>2.4375820499999996</c:v>
                </c:pt>
                <c:pt idx="514">
                  <c:v>2.4564609600000002</c:v>
                </c:pt>
                <c:pt idx="515">
                  <c:v>2.4404036099999997</c:v>
                </c:pt>
                <c:pt idx="516">
                  <c:v>2.4262137199999998</c:v>
                </c:pt>
                <c:pt idx="517">
                  <c:v>2.4523973100000003</c:v>
                </c:pt>
                <c:pt idx="518">
                  <c:v>2.4510523200000001</c:v>
                </c:pt>
                <c:pt idx="519">
                  <c:v>2.4304475000000001</c:v>
                </c:pt>
                <c:pt idx="520">
                  <c:v>2.440137</c:v>
                </c:pt>
                <c:pt idx="521">
                  <c:v>2.45618757</c:v>
                </c:pt>
                <c:pt idx="522">
                  <c:v>2.4465922299999998</c:v>
                </c:pt>
                <c:pt idx="523">
                  <c:v>2.4351670699999999</c:v>
                </c:pt>
                <c:pt idx="524">
                  <c:v>2.4594834000000003</c:v>
                </c:pt>
                <c:pt idx="525">
                  <c:v>2.45353004</c:v>
                </c:pt>
                <c:pt idx="526">
                  <c:v>2.4421359799999998</c:v>
                </c:pt>
                <c:pt idx="527">
                  <c:v>2.4499522499999999</c:v>
                </c:pt>
                <c:pt idx="528">
                  <c:v>2.4513556700000003</c:v>
                </c:pt>
                <c:pt idx="529">
                  <c:v>2.4426874000000001</c:v>
                </c:pt>
                <c:pt idx="530">
                  <c:v>2.44775286</c:v>
                </c:pt>
                <c:pt idx="531">
                  <c:v>2.4647143900000001</c:v>
                </c:pt>
                <c:pt idx="532">
                  <c:v>2.4487273200000002</c:v>
                </c:pt>
                <c:pt idx="533">
                  <c:v>2.4436979000000001</c:v>
                </c:pt>
                <c:pt idx="534">
                  <c:v>2.462507</c:v>
                </c:pt>
                <c:pt idx="535">
                  <c:v>2.4620762800000002</c:v>
                </c:pt>
                <c:pt idx="536">
                  <c:v>2.43875814</c:v>
                </c:pt>
                <c:pt idx="537">
                  <c:v>2.4520453199999999</c:v>
                </c:pt>
                <c:pt idx="538">
                  <c:v>2.4735545999999999</c:v>
                </c:pt>
                <c:pt idx="539">
                  <c:v>2.4557836499999999</c:v>
                </c:pt>
                <c:pt idx="540">
                  <c:v>2.44070638</c:v>
                </c:pt>
                <c:pt idx="541">
                  <c:v>2.4649467600000001</c:v>
                </c:pt>
                <c:pt idx="542">
                  <c:v>2.4672824700000002</c:v>
                </c:pt>
                <c:pt idx="543">
                  <c:v>2.4412776300000001</c:v>
                </c:pt>
                <c:pt idx="544">
                  <c:v>2.4563466000000003</c:v>
                </c:pt>
                <c:pt idx="545">
                  <c:v>2.4705509399999999</c:v>
                </c:pt>
                <c:pt idx="546">
                  <c:v>2.4609896800000004</c:v>
                </c:pt>
                <c:pt idx="547">
                  <c:v>2.4468414599999999</c:v>
                </c:pt>
                <c:pt idx="548">
                  <c:v>2.4729020999999998</c:v>
                </c:pt>
                <c:pt idx="549">
                  <c:v>2.4715290600000004</c:v>
                </c:pt>
                <c:pt idx="550">
                  <c:v>2.45467638</c:v>
                </c:pt>
                <c:pt idx="551">
                  <c:v>2.45700882</c:v>
                </c:pt>
                <c:pt idx="552">
                  <c:v>2.4656694400000001</c:v>
                </c:pt>
                <c:pt idx="553">
                  <c:v>2.46435213</c:v>
                </c:pt>
                <c:pt idx="554">
                  <c:v>2.4557156999999998</c:v>
                </c:pt>
                <c:pt idx="555">
                  <c:v>2.47530808</c:v>
                </c:pt>
                <c:pt idx="556">
                  <c:v>2.4612322299999998</c:v>
                </c:pt>
                <c:pt idx="557">
                  <c:v>2.4589509399999998</c:v>
                </c:pt>
                <c:pt idx="558">
                  <c:v>2.4712717000000004</c:v>
                </c:pt>
                <c:pt idx="559">
                  <c:v>2.4708647500000001</c:v>
                </c:pt>
                <c:pt idx="560">
                  <c:v>2.4521919400000001</c:v>
                </c:pt>
                <c:pt idx="561">
                  <c:v>2.4635965199999998</c:v>
                </c:pt>
                <c:pt idx="562">
                  <c:v>2.4831892799999999</c:v>
                </c:pt>
                <c:pt idx="563">
                  <c:v>2.4681912000000001</c:v>
                </c:pt>
                <c:pt idx="564">
                  <c:v>2.4550451</c:v>
                </c:pt>
                <c:pt idx="565">
                  <c:v>2.4782407200000001</c:v>
                </c:pt>
                <c:pt idx="566">
                  <c:v>2.47962412</c:v>
                </c:pt>
                <c:pt idx="567">
                  <c:v>2.4510216499999999</c:v>
                </c:pt>
                <c:pt idx="568">
                  <c:v>2.4678401999999999</c:v>
                </c:pt>
                <c:pt idx="569">
                  <c:v>2.4855887600000002</c:v>
                </c:pt>
                <c:pt idx="570">
                  <c:v>2.4706348199999999</c:v>
                </c:pt>
                <c:pt idx="571">
                  <c:v>2.4565674899999999</c:v>
                </c:pt>
                <c:pt idx="572">
                  <c:v>2.48700242</c:v>
                </c:pt>
                <c:pt idx="573">
                  <c:v>2.4811408099999999</c:v>
                </c:pt>
                <c:pt idx="574">
                  <c:v>2.4606930600000001</c:v>
                </c:pt>
                <c:pt idx="575">
                  <c:v>2.4630112800000004</c:v>
                </c:pt>
                <c:pt idx="576">
                  <c:v>2.4807379600000004</c:v>
                </c:pt>
                <c:pt idx="577">
                  <c:v>2.4730378800000001</c:v>
                </c:pt>
                <c:pt idx="578">
                  <c:v>2.4617095200000003</c:v>
                </c:pt>
                <c:pt idx="579">
                  <c:v>2.4848718999999999</c:v>
                </c:pt>
                <c:pt idx="580">
                  <c:v>2.4762400200000001</c:v>
                </c:pt>
                <c:pt idx="581">
                  <c:v>2.4712945200000003</c:v>
                </c:pt>
                <c:pt idx="582">
                  <c:v>2.4799293800000002</c:v>
                </c:pt>
                <c:pt idx="583">
                  <c:v>2.4821853000000003</c:v>
                </c:pt>
                <c:pt idx="584">
                  <c:v>2.4681734999999998</c:v>
                </c:pt>
                <c:pt idx="585">
                  <c:v>2.4776831399999999</c:v>
                </c:pt>
                <c:pt idx="586">
                  <c:v>2.4954017900000003</c:v>
                </c:pt>
                <c:pt idx="587">
                  <c:v>2.4777421799999999</c:v>
                </c:pt>
                <c:pt idx="588">
                  <c:v>2.4718408000000003</c:v>
                </c:pt>
                <c:pt idx="589">
                  <c:v>2.4886446499999999</c:v>
                </c:pt>
                <c:pt idx="590">
                  <c:v>2.4909224999999999</c:v>
                </c:pt>
                <c:pt idx="591">
                  <c:v>2.46419202</c:v>
                </c:pt>
                <c:pt idx="592">
                  <c:v>2.4791494799999998</c:v>
                </c:pt>
                <c:pt idx="593">
                  <c:v>2.4986279999999996</c:v>
                </c:pt>
                <c:pt idx="594">
                  <c:v>2.4827990199999999</c:v>
                </c:pt>
                <c:pt idx="595">
                  <c:v>2.4696904200000001</c:v>
                </c:pt>
                <c:pt idx="596">
                  <c:v>2.4963983799999996</c:v>
                </c:pt>
                <c:pt idx="597">
                  <c:v>2.4968891999999996</c:v>
                </c:pt>
                <c:pt idx="598">
                  <c:v>2.4710939999999999</c:v>
                </c:pt>
                <c:pt idx="599">
                  <c:v>2.4778916000000004</c:v>
                </c:pt>
                <c:pt idx="600">
                  <c:v>2.4973727800000001</c:v>
                </c:pt>
                <c:pt idx="601">
                  <c:v>2.4878905599999999</c:v>
                </c:pt>
                <c:pt idx="602">
                  <c:v>2.47296096</c:v>
                </c:pt>
                <c:pt idx="603">
                  <c:v>2.4960470200000002</c:v>
                </c:pt>
                <c:pt idx="604">
                  <c:v>2.4910597800000001</c:v>
                </c:pt>
                <c:pt idx="605">
                  <c:v>2.4824882399999999</c:v>
                </c:pt>
                <c:pt idx="606">
                  <c:v>2.4865921900000001</c:v>
                </c:pt>
                <c:pt idx="607">
                  <c:v>2.4960578399999998</c:v>
                </c:pt>
                <c:pt idx="608">
                  <c:v>2.4866141399999999</c:v>
                </c:pt>
                <c:pt idx="609">
                  <c:v>2.4834652499999996</c:v>
                </c:pt>
                <c:pt idx="610">
                  <c:v>2.5037569199999998</c:v>
                </c:pt>
                <c:pt idx="611">
                  <c:v>2.4889019400000003</c:v>
                </c:pt>
                <c:pt idx="612">
                  <c:v>2.4857263000000001</c:v>
                </c:pt>
                <c:pt idx="613">
                  <c:v>2.4988169999999998</c:v>
                </c:pt>
                <c:pt idx="614">
                  <c:v>2.4984014999999999</c:v>
                </c:pt>
                <c:pt idx="615">
                  <c:v>2.4753861000000001</c:v>
                </c:pt>
                <c:pt idx="616">
                  <c:v>2.4884711999999998</c:v>
                </c:pt>
                <c:pt idx="617">
                  <c:v>2.5078617200000002</c:v>
                </c:pt>
                <c:pt idx="618">
                  <c:v>2.4956997000000003</c:v>
                </c:pt>
                <c:pt idx="619">
                  <c:v>2.4826407000000001</c:v>
                </c:pt>
                <c:pt idx="620">
                  <c:v>2.5038234199999998</c:v>
                </c:pt>
                <c:pt idx="621">
                  <c:v>2.5051804199999999</c:v>
                </c:pt>
                <c:pt idx="622">
                  <c:v>2.4768425000000001</c:v>
                </c:pt>
                <c:pt idx="623">
                  <c:v>2.4934845000000001</c:v>
                </c:pt>
                <c:pt idx="624">
                  <c:v>2.5146496200000001</c:v>
                </c:pt>
                <c:pt idx="625">
                  <c:v>2.5007000399999999</c:v>
                </c:pt>
                <c:pt idx="626">
                  <c:v>2.4849552200000002</c:v>
                </c:pt>
                <c:pt idx="627">
                  <c:v>2.4903</c:v>
                </c:pt>
              </c:numCache>
            </c:numRef>
          </c:yVal>
          <c:smooth val="1"/>
        </c:ser>
        <c:ser>
          <c:idx val="7"/>
          <c:order val="7"/>
          <c:tx>
            <c:v>10^-4, Test 2</c:v>
          </c:tx>
          <c:spPr>
            <a:ln w="19050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CHS_15Nov2015!$P$27:$P$653</c:f>
              <c:numCache>
                <c:formatCode>General</c:formatCode>
                <c:ptCount val="627"/>
                <c:pt idx="0">
                  <c:v>0</c:v>
                </c:pt>
                <c:pt idx="1">
                  <c:v>1.2000720057606084E-2</c:v>
                </c:pt>
                <c:pt idx="2">
                  <c:v>2.7003645656232134E-2</c:v>
                </c:pt>
                <c:pt idx="3">
                  <c:v>4.3009247651092479E-2</c:v>
                </c:pt>
                <c:pt idx="4">
                  <c:v>5.8016826506566262E-2</c:v>
                </c:pt>
                <c:pt idx="5">
                  <c:v>7.5028139070417749E-2</c:v>
                </c:pt>
                <c:pt idx="6">
                  <c:v>9.1041430136186208E-2</c:v>
                </c:pt>
                <c:pt idx="7">
                  <c:v>0.10705728586756619</c:v>
                </c:pt>
                <c:pt idx="8">
                  <c:v>0.12207448058370403</c:v>
                </c:pt>
                <c:pt idx="9">
                  <c:v>0.13809530769317349</c:v>
                </c:pt>
                <c:pt idx="10">
                  <c:v>0.15512024927365115</c:v>
                </c:pt>
                <c:pt idx="11">
                  <c:v>0.17114637188775081</c:v>
                </c:pt>
                <c:pt idx="12">
                  <c:v>0.18717506327960298</c:v>
                </c:pt>
                <c:pt idx="13">
                  <c:v>0.20320632427280033</c:v>
                </c:pt>
                <c:pt idx="14">
                  <c:v>0.21823796590668179</c:v>
                </c:pt>
                <c:pt idx="15">
                  <c:v>0.23427420784776168</c:v>
                </c:pt>
                <c:pt idx="16">
                  <c:v>0.25131553310264604</c:v>
                </c:pt>
                <c:pt idx="17">
                  <c:v>0.26735708074534525</c:v>
                </c:pt>
                <c:pt idx="18">
                  <c:v>0.28239836911019628</c:v>
                </c:pt>
                <c:pt idx="19">
                  <c:v>0.29844490409598101</c:v>
                </c:pt>
                <c:pt idx="20">
                  <c:v>0.31549716933011779</c:v>
                </c:pt>
                <c:pt idx="21">
                  <c:v>0.33054570087264812</c:v>
                </c:pt>
                <c:pt idx="22">
                  <c:v>0.34659996431746171</c:v>
                </c:pt>
                <c:pt idx="23">
                  <c:v>0.36366044375831341</c:v>
                </c:pt>
                <c:pt idx="24">
                  <c:v>0.37871622545784306</c:v>
                </c:pt>
                <c:pt idx="25">
                  <c:v>0.39477822480974467</c:v>
                </c:pt>
                <c:pt idx="26">
                  <c:v>0.41084280445431909</c:v>
                </c:pt>
                <c:pt idx="27">
                  <c:v>0.4269099652207482</c:v>
                </c:pt>
                <c:pt idx="28">
                  <c:v>0.44297970793856883</c:v>
                </c:pt>
                <c:pt idx="29">
                  <c:v>0.4590520334377628</c:v>
                </c:pt>
                <c:pt idx="30">
                  <c:v>0.47512694254866711</c:v>
                </c:pt>
                <c:pt idx="31">
                  <c:v>0.4912044361020641</c:v>
                </c:pt>
                <c:pt idx="32">
                  <c:v>0.50728451492909232</c:v>
                </c:pt>
                <c:pt idx="33">
                  <c:v>0.52336717986133596</c:v>
                </c:pt>
                <c:pt idx="34">
                  <c:v>0.53945243173074675</c:v>
                </c:pt>
                <c:pt idx="35">
                  <c:v>0.55554027136967821</c:v>
                </c:pt>
                <c:pt idx="36">
                  <c:v>0.57263643734469427</c:v>
                </c:pt>
                <c:pt idx="37">
                  <c:v>0.58772371728761563</c:v>
                </c:pt>
                <c:pt idx="38">
                  <c:v>0.60381932523336079</c:v>
                </c:pt>
                <c:pt idx="39">
                  <c:v>0.61991752428210556</c:v>
                </c:pt>
                <c:pt idx="40">
                  <c:v>0.63702470078435192</c:v>
                </c:pt>
                <c:pt idx="41">
                  <c:v>0.65212169902654638</c:v>
                </c:pt>
                <c:pt idx="42">
                  <c:v>0.66822767639220415</c:v>
                </c:pt>
                <c:pt idx="43">
                  <c:v>0.68433624820079719</c:v>
                </c:pt>
                <c:pt idx="44">
                  <c:v>0.70044741528830401</c:v>
                </c:pt>
                <c:pt idx="45">
                  <c:v>0.71656117849114154</c:v>
                </c:pt>
                <c:pt idx="46">
                  <c:v>0.73267753864608554</c:v>
                </c:pt>
                <c:pt idx="47">
                  <c:v>0.74879649659036196</c:v>
                </c:pt>
                <c:pt idx="48">
                  <c:v>0.76491805316155648</c:v>
                </c:pt>
                <c:pt idx="49">
                  <c:v>0.78104220919770495</c:v>
                </c:pt>
                <c:pt idx="50">
                  <c:v>0.79716896553720351</c:v>
                </c:pt>
                <c:pt idx="51">
                  <c:v>0.81329832301889915</c:v>
                </c:pt>
                <c:pt idx="52">
                  <c:v>0.82943028248201101</c:v>
                </c:pt>
                <c:pt idx="53">
                  <c:v>0.84556484476616434</c:v>
                </c:pt>
                <c:pt idx="54">
                  <c:v>0.86069336154480625</c:v>
                </c:pt>
                <c:pt idx="55">
                  <c:v>0.87784178115822042</c:v>
                </c:pt>
                <c:pt idx="56">
                  <c:v>0.89398415694742961</c:v>
                </c:pt>
                <c:pt idx="57">
                  <c:v>0.90912000117803449</c:v>
                </c:pt>
                <c:pt idx="58">
                  <c:v>0.92526742721249922</c:v>
                </c:pt>
                <c:pt idx="59">
                  <c:v>0.94242692478413037</c:v>
                </c:pt>
                <c:pt idx="60">
                  <c:v>0.95857973035966826</c:v>
                </c:pt>
                <c:pt idx="61">
                  <c:v>0.97372535557478357</c:v>
                </c:pt>
                <c:pt idx="62">
                  <c:v>0.98988321792475797</c:v>
                </c:pt>
                <c:pt idx="63">
                  <c:v>1.0070538077767048</c:v>
                </c:pt>
                <c:pt idx="64">
                  <c:v>1.0222067770300169</c:v>
                </c:pt>
                <c:pt idx="65">
                  <c:v>1.0383724754739045</c:v>
                </c:pt>
                <c:pt idx="66">
                  <c:v>1.0555513939516588</c:v>
                </c:pt>
                <c:pt idx="67">
                  <c:v>1.070711714368809</c:v>
                </c:pt>
                <c:pt idx="68">
                  <c:v>1.0868852565108649</c:v>
                </c:pt>
                <c:pt idx="69">
                  <c:v>1.1040725116979775</c:v>
                </c:pt>
                <c:pt idx="70">
                  <c:v>1.1202514507993444</c:v>
                </c:pt>
                <c:pt idx="71">
                  <c:v>1.1354215838705024</c:v>
                </c:pt>
                <c:pt idx="72">
                  <c:v>1.15160559612475</c:v>
                </c:pt>
                <c:pt idx="73">
                  <c:v>1.168803979519107</c:v>
                </c:pt>
                <c:pt idx="74">
                  <c:v>1.183981480420947</c:v>
                </c:pt>
                <c:pt idx="75">
                  <c:v>1.2001733541597133</c:v>
                </c:pt>
                <c:pt idx="76">
                  <c:v>1.2163678500908188</c:v>
                </c:pt>
                <c:pt idx="77">
                  <c:v>1.232564969063692</c:v>
                </c:pt>
                <c:pt idx="78">
                  <c:v>1.2487647119282073</c:v>
                </c:pt>
                <c:pt idx="79">
                  <c:v>1.2649670795346073</c:v>
                </c:pt>
                <c:pt idx="80">
                  <c:v>1.2821849720058289</c:v>
                </c:pt>
                <c:pt idx="81">
                  <c:v>1.2973796923762337</c:v>
                </c:pt>
                <c:pt idx="82">
                  <c:v>1.3135899393140587</c:v>
                </c:pt>
                <c:pt idx="83">
                  <c:v>1.3308162063739293</c:v>
                </c:pt>
                <c:pt idx="84">
                  <c:v>1.3460183184833097</c:v>
                </c:pt>
                <c:pt idx="85">
                  <c:v>1.3622364524198314</c:v>
                </c:pt>
                <c:pt idx="86">
                  <c:v>1.3784572170616824</c:v>
                </c:pt>
                <c:pt idx="87">
                  <c:v>1.3936665738873011</c:v>
                </c:pt>
                <c:pt idx="88">
                  <c:v>1.4109066418761522</c:v>
                </c:pt>
                <c:pt idx="89">
                  <c:v>1.4271353037571768</c:v>
                </c:pt>
                <c:pt idx="90">
                  <c:v>1.4423520665724219</c:v>
                </c:pt>
                <c:pt idx="91">
                  <c:v>1.4596005307409166</c:v>
                </c:pt>
                <c:pt idx="92">
                  <c:v>1.4758370975545463</c:v>
                </c:pt>
                <c:pt idx="93">
                  <c:v>1.4910612735754241</c:v>
                </c:pt>
                <c:pt idx="94">
                  <c:v>1.5083181421056855</c:v>
                </c:pt>
                <c:pt idx="95">
                  <c:v>1.5245626215566002</c:v>
                </c:pt>
                <c:pt idx="96">
                  <c:v>1.5408097402673919</c:v>
                </c:pt>
                <c:pt idx="97">
                  <c:v>1.5570594990957853</c:v>
                </c:pt>
                <c:pt idx="98">
                  <c:v>1.5733118988999681</c:v>
                </c:pt>
                <c:pt idx="99">
                  <c:v>1.5895669405385005</c:v>
                </c:pt>
                <c:pt idx="100">
                  <c:v>1.605824624870408</c:v>
                </c:pt>
                <c:pt idx="101">
                  <c:v>1.6220849527550998</c:v>
                </c:pt>
                <c:pt idx="102">
                  <c:v>1.6383479250524056</c:v>
                </c:pt>
                <c:pt idx="103">
                  <c:v>1.6556302315717115</c:v>
                </c:pt>
                <c:pt idx="104">
                  <c:v>1.6708818063263642</c:v>
                </c:pt>
                <c:pt idx="105">
                  <c:v>1.6871527170247969</c:v>
                </c:pt>
                <c:pt idx="106">
                  <c:v>1.7034262755794043</c:v>
                </c:pt>
                <c:pt idx="107">
                  <c:v>1.7197024828521497</c:v>
                </c:pt>
                <c:pt idx="108">
                  <c:v>1.7359813397053725</c:v>
                </c:pt>
                <c:pt idx="109">
                  <c:v>1.7522628470018791</c:v>
                </c:pt>
                <c:pt idx="110">
                  <c:v>1.7675291680008369</c:v>
                </c:pt>
                <c:pt idx="111">
                  <c:v>1.784833816377938</c:v>
                </c:pt>
                <c:pt idx="112">
                  <c:v>1.8011232801851775</c:v>
                </c:pt>
                <c:pt idx="113">
                  <c:v>1.816397062767118</c:v>
                </c:pt>
                <c:pt idx="114">
                  <c:v>1.832691669288419</c:v>
                </c:pt>
                <c:pt idx="115">
                  <c:v>1.8489889313844692</c:v>
                </c:pt>
                <c:pt idx="116">
                  <c:v>1.8652888499209708</c:v>
                </c:pt>
                <c:pt idx="117">
                  <c:v>1.8815914257640485</c:v>
                </c:pt>
                <c:pt idx="118">
                  <c:v>1.8978966597802855</c:v>
                </c:pt>
                <c:pt idx="119">
                  <c:v>1.9152238844609124</c:v>
                </c:pt>
                <c:pt idx="120">
                  <c:v>1.9305151058005521</c:v>
                </c:pt>
                <c:pt idx="121">
                  <c:v>1.9468283195398224</c:v>
                </c:pt>
                <c:pt idx="122">
                  <c:v>1.9631441949227348</c:v>
                </c:pt>
                <c:pt idx="123">
                  <c:v>1.9794627328179493</c:v>
                </c:pt>
                <c:pt idx="124">
                  <c:v>1.995783934094596</c:v>
                </c:pt>
                <c:pt idx="125">
                  <c:v>2.0121077996221977</c:v>
                </c:pt>
                <c:pt idx="126">
                  <c:v>2.0284343302707022</c:v>
                </c:pt>
                <c:pt idx="127">
                  <c:v>2.0447635269105184</c:v>
                </c:pt>
                <c:pt idx="128">
                  <c:v>2.0610953904124352</c:v>
                </c:pt>
                <c:pt idx="129">
                  <c:v>2.0774299216477141</c:v>
                </c:pt>
                <c:pt idx="130">
                  <c:v>2.0937671214879985</c:v>
                </c:pt>
                <c:pt idx="131">
                  <c:v>2.110106990805404</c:v>
                </c:pt>
                <c:pt idx="132">
                  <c:v>2.1264495304724296</c:v>
                </c:pt>
                <c:pt idx="133">
                  <c:v>2.141773087406452</c:v>
                </c:pt>
                <c:pt idx="134">
                  <c:v>2.1581208033604202</c:v>
                </c:pt>
                <c:pt idx="135">
                  <c:v>2.1754931803029383</c:v>
                </c:pt>
                <c:pt idx="136">
                  <c:v>2.1918464101022654</c:v>
                </c:pt>
                <c:pt idx="137">
                  <c:v>2.2071799922104165</c:v>
                </c:pt>
                <c:pt idx="138">
                  <c:v>2.2235384050718849</c:v>
                </c:pt>
                <c:pt idx="139">
                  <c:v>2.2409221513129682</c:v>
                </c:pt>
                <c:pt idx="140">
                  <c:v>2.2562632609143836</c:v>
                </c:pt>
                <c:pt idx="141">
                  <c:v>2.2736526973870275</c:v>
                </c:pt>
                <c:pt idx="142">
                  <c:v>2.290021988633264</c:v>
                </c:pt>
                <c:pt idx="143">
                  <c:v>2.3053706331222781</c:v>
                </c:pt>
                <c:pt idx="144">
                  <c:v>2.3217451176184603</c:v>
                </c:pt>
                <c:pt idx="145">
                  <c:v>2.3391459457370676</c:v>
                </c:pt>
                <c:pt idx="146">
                  <c:v>2.3545021325189484</c:v>
                </c:pt>
                <c:pt idx="147">
                  <c:v>2.370884664680704</c:v>
                </c:pt>
                <c:pt idx="148">
                  <c:v>2.3872698811558362</c:v>
                </c:pt>
                <c:pt idx="149">
                  <c:v>2.4046821158552976</c:v>
                </c:pt>
                <c:pt idx="150">
                  <c:v>2.4200483705658367</c:v>
                </c:pt>
                <c:pt idx="151">
                  <c:v>2.4364416452616258</c:v>
                </c:pt>
                <c:pt idx="152">
                  <c:v>2.4528376077925858</c:v>
                </c:pt>
                <c:pt idx="153">
                  <c:v>2.4692362590402772</c:v>
                </c:pt>
                <c:pt idx="154">
                  <c:v>2.4856375998866493</c:v>
                </c:pt>
                <c:pt idx="155">
                  <c:v>2.5030669725246217</c:v>
                </c:pt>
                <c:pt idx="156">
                  <c:v>2.5184483539055331</c:v>
                </c:pt>
                <c:pt idx="157">
                  <c:v>2.5348577688441596</c:v>
                </c:pt>
                <c:pt idx="158">
                  <c:v>2.5512698769137048</c:v>
                </c:pt>
                <c:pt idx="159">
                  <c:v>2.5666586749250619</c:v>
                </c:pt>
                <c:pt idx="160">
                  <c:v>2.5841021759825549</c:v>
                </c:pt>
                <c:pt idx="161">
                  <c:v>2.6005223687514545</c:v>
                </c:pt>
                <c:pt idx="162">
                  <c:v>2.6179717783385041</c:v>
                </c:pt>
                <c:pt idx="163">
                  <c:v>2.6333708451854836</c:v>
                </c:pt>
                <c:pt idx="164">
                  <c:v>2.6497991306228248</c:v>
                </c:pt>
                <c:pt idx="165">
                  <c:v>2.6672571415835575</c:v>
                </c:pt>
                <c:pt idx="166">
                  <c:v>2.6826638003719463</c:v>
                </c:pt>
                <c:pt idx="167">
                  <c:v>2.6991001864585717</c:v>
                </c:pt>
                <c:pt idx="168">
                  <c:v>2.7155392745371776</c:v>
                </c:pt>
                <c:pt idx="169">
                  <c:v>2.7330087671956074</c:v>
                </c:pt>
                <c:pt idx="170">
                  <c:v>2.7484255602248613</c:v>
                </c:pt>
                <c:pt idx="171">
                  <c:v>2.764872759612278</c:v>
                </c:pt>
                <c:pt idx="172">
                  <c:v>2.7823508734598561</c:v>
                </c:pt>
                <c:pt idx="173">
                  <c:v>2.7977752759233772</c:v>
                </c:pt>
                <c:pt idx="174">
                  <c:v>2.8142305946280439</c:v>
                </c:pt>
                <c:pt idx="175">
                  <c:v>2.8306886215534881</c:v>
                </c:pt>
                <c:pt idx="176">
                  <c:v>2.8461204822035464</c:v>
                </c:pt>
                <c:pt idx="177">
                  <c:v>2.8636128036335409</c:v>
                </c:pt>
                <c:pt idx="178">
                  <c:v>2.8811081854119602</c:v>
                </c:pt>
                <c:pt idx="179">
                  <c:v>2.896547829301511</c:v>
                </c:pt>
                <c:pt idx="180">
                  <c:v>2.9130194107135168</c:v>
                </c:pt>
                <c:pt idx="181">
                  <c:v>2.9294937057024284</c:v>
                </c:pt>
                <c:pt idx="182">
                  <c:v>2.9449408225288036</c:v>
                </c:pt>
                <c:pt idx="183">
                  <c:v>2.9624504399883991</c:v>
                </c:pt>
                <c:pt idx="184">
                  <c:v>2.9789328810752269</c:v>
                </c:pt>
                <c:pt idx="185">
                  <c:v>2.9954180393185683</c:v>
                </c:pt>
                <c:pt idx="186">
                  <c:v>3.0119059156144026</c:v>
                </c:pt>
                <c:pt idx="187">
                  <c:v>3.0283965108591984</c:v>
                </c:pt>
                <c:pt idx="188">
                  <c:v>3.0448898259498236</c:v>
                </c:pt>
                <c:pt idx="189">
                  <c:v>3.0613858617836334</c:v>
                </c:pt>
                <c:pt idx="190">
                  <c:v>3.0778846192583837</c:v>
                </c:pt>
                <c:pt idx="191">
                  <c:v>3.0943860992723184</c:v>
                </c:pt>
                <c:pt idx="192">
                  <c:v>3.1119219058869931</c:v>
                </c:pt>
                <c:pt idx="193">
                  <c:v>3.1273972305128095</c:v>
                </c:pt>
                <c:pt idx="194">
                  <c:v>3.1439068835380461</c:v>
                </c:pt>
                <c:pt idx="195">
                  <c:v>3.1614513769342025</c:v>
                </c:pt>
                <c:pt idx="196">
                  <c:v>3.1769343688984923</c:v>
                </c:pt>
                <c:pt idx="197">
                  <c:v>3.193452203035045</c:v>
                </c:pt>
                <c:pt idx="198">
                  <c:v>3.2099727660108068</c:v>
                </c:pt>
                <c:pt idx="199">
                  <c:v>3.2264960587275424</c:v>
                </c:pt>
                <c:pt idx="200">
                  <c:v>3.2430220820875091</c:v>
                </c:pt>
                <c:pt idx="201">
                  <c:v>3.2595508369933803</c:v>
                </c:pt>
                <c:pt idx="202">
                  <c:v>3.2750490263192837</c:v>
                </c:pt>
                <c:pt idx="203">
                  <c:v>3.2926165450557878</c:v>
                </c:pt>
                <c:pt idx="204">
                  <c:v>3.3091535000199297</c:v>
                </c:pt>
                <c:pt idx="205">
                  <c:v>3.3246593793635681</c:v>
                </c:pt>
                <c:pt idx="206">
                  <c:v>3.3412016345242259</c:v>
                </c:pt>
                <c:pt idx="207">
                  <c:v>3.3587807794992055</c:v>
                </c:pt>
                <c:pt idx="208">
                  <c:v>3.3753286805391545</c:v>
                </c:pt>
                <c:pt idx="209">
                  <c:v>3.3908448251186845</c:v>
                </c:pt>
                <c:pt idx="210">
                  <c:v>3.4073980333751441</c:v>
                </c:pt>
                <c:pt idx="211">
                  <c:v>3.4249888199873522</c:v>
                </c:pt>
                <c:pt idx="212">
                  <c:v>3.4425827015017214</c:v>
                </c:pt>
                <c:pt idx="213">
                  <c:v>3.4581092856326552</c:v>
                </c:pt>
                <c:pt idx="214">
                  <c:v>3.4746736329834866</c:v>
                </c:pt>
                <c:pt idx="215">
                  <c:v>3.4922762589265433</c:v>
                </c:pt>
                <c:pt idx="216">
                  <c:v>3.5078105612863721</c:v>
                </c:pt>
                <c:pt idx="217">
                  <c:v>3.5243831440577482</c:v>
                </c:pt>
                <c:pt idx="218">
                  <c:v>3.5409584737893587</c:v>
                </c:pt>
                <c:pt idx="219">
                  <c:v>3.5575365513920119</c:v>
                </c:pt>
                <c:pt idx="220">
                  <c:v>3.574117377776926</c:v>
                </c:pt>
                <c:pt idx="221">
                  <c:v>3.5907009538558161</c:v>
                </c:pt>
                <c:pt idx="222">
                  <c:v>3.6072872805408043</c:v>
                </c:pt>
                <c:pt idx="223">
                  <c:v>3.6238763587445164</c:v>
                </c:pt>
                <c:pt idx="224">
                  <c:v>3.6404681893799826</c:v>
                </c:pt>
                <c:pt idx="225">
                  <c:v>3.6581000263000556</c:v>
                </c:pt>
                <c:pt idx="226">
                  <c:v>3.6736601116007268</c:v>
                </c:pt>
                <c:pt idx="227">
                  <c:v>3.6902602050143654</c:v>
                </c:pt>
                <c:pt idx="228">
                  <c:v>3.7079008241420741</c:v>
                </c:pt>
                <c:pt idx="229">
                  <c:v>3.7234686610225838</c:v>
                </c:pt>
                <c:pt idx="230">
                  <c:v>3.7400770254482802</c:v>
                </c:pt>
                <c:pt idx="231">
                  <c:v>3.7566881487098582</c:v>
                </c:pt>
                <c:pt idx="232">
                  <c:v>3.77330203172404</c:v>
                </c:pt>
                <c:pt idx="233">
                  <c:v>3.7899186754079701</c:v>
                </c:pt>
                <c:pt idx="234">
                  <c:v>3.8065380806792519</c:v>
                </c:pt>
                <c:pt idx="235">
                  <c:v>3.8221212820197739</c:v>
                </c:pt>
                <c:pt idx="236">
                  <c:v>3.8397851796566589</c:v>
                </c:pt>
                <c:pt idx="237">
                  <c:v>3.8564128752003</c:v>
                </c:pt>
                <c:pt idx="238">
                  <c:v>3.8740828316430593</c:v>
                </c:pt>
                <c:pt idx="239">
                  <c:v>3.8896765629946657</c:v>
                </c:pt>
                <c:pt idx="240">
                  <c:v>3.9063125570856596</c:v>
                </c:pt>
                <c:pt idx="241">
                  <c:v>3.9239913337603611</c:v>
                </c:pt>
                <c:pt idx="242">
                  <c:v>3.9395928502594062</c:v>
                </c:pt>
                <c:pt idx="243">
                  <c:v>3.9562371511851859</c:v>
                </c:pt>
                <c:pt idx="244">
                  <c:v>3.9739247569017375</c:v>
                </c:pt>
                <c:pt idx="245">
                  <c:v>3.9905747735902239</c:v>
                </c:pt>
                <c:pt idx="246">
                  <c:v>4.0061866823859376</c:v>
                </c:pt>
                <c:pt idx="247">
                  <c:v>4.023883125967453</c:v>
                </c:pt>
                <c:pt idx="248">
                  <c:v>4.0405414635038861</c:v>
                </c:pt>
                <c:pt idx="249">
                  <c:v>4.0572025765047792</c:v>
                </c:pt>
                <c:pt idx="250">
                  <c:v>4.073866465895108</c:v>
                </c:pt>
                <c:pt idx="251">
                  <c:v>4.0905331326003598</c:v>
                </c:pt>
                <c:pt idx="252">
                  <c:v>4.1061606558260122</c:v>
                </c:pt>
                <c:pt idx="253">
                  <c:v>4.1238748016597535</c:v>
                </c:pt>
                <c:pt idx="254">
                  <c:v>4.1405498058671473</c:v>
                </c:pt>
                <c:pt idx="255">
                  <c:v>4.1572275910959258</c:v>
                </c:pt>
                <c:pt idx="256">
                  <c:v>4.1728655413052831</c:v>
                </c:pt>
                <c:pt idx="257">
                  <c:v>4.1905915083292635</c:v>
                </c:pt>
                <c:pt idx="258">
                  <c:v>4.2072776421907774</c:v>
                </c:pt>
                <c:pt idx="259">
                  <c:v>4.2229234217736575</c:v>
                </c:pt>
                <c:pt idx="260">
                  <c:v>4.2396149519041151</c:v>
                </c:pt>
                <c:pt idx="261">
                  <c:v>4.2573527559061528</c:v>
                </c:pt>
                <c:pt idx="262">
                  <c:v>4.273006372706269</c:v>
                </c:pt>
                <c:pt idx="263">
                  <c:v>4.2897062652395164</c:v>
                </c:pt>
                <c:pt idx="264">
                  <c:v>4.3074529573548883</c:v>
                </c:pt>
                <c:pt idx="265">
                  <c:v>4.3231144192277471</c:v>
                </c:pt>
                <c:pt idx="266">
                  <c:v>4.3398226825470809</c:v>
                </c:pt>
                <c:pt idx="267">
                  <c:v>4.3575782716876184</c:v>
                </c:pt>
                <c:pt idx="268">
                  <c:v>4.3742922947918741</c:v>
                </c:pt>
                <c:pt idx="269">
                  <c:v>4.389964229001837</c:v>
                </c:pt>
                <c:pt idx="270">
                  <c:v>4.4077287240927827</c:v>
                </c:pt>
                <c:pt idx="271">
                  <c:v>4.4244511321585005</c:v>
                </c:pt>
                <c:pt idx="272">
                  <c:v>4.4401309298167027</c:v>
                </c:pt>
                <c:pt idx="273">
                  <c:v>4.4568587576427277</c:v>
                </c:pt>
                <c:pt idx="274">
                  <c:v>4.4746351412411549</c:v>
                </c:pt>
                <c:pt idx="275">
                  <c:v>4.4903228102425947</c:v>
                </c:pt>
                <c:pt idx="276">
                  <c:v>4.5070590368901735</c:v>
                </c:pt>
                <c:pt idx="277">
                  <c:v>4.5237980650194336</c:v>
                </c:pt>
                <c:pt idx="278">
                  <c:v>4.5415863530482579</c:v>
                </c:pt>
                <c:pt idx="279">
                  <c:v>4.5572845294756696</c:v>
                </c:pt>
                <c:pt idx="280">
                  <c:v>4.5750787757007849</c:v>
                </c:pt>
                <c:pt idx="281">
                  <c:v>4.5918291945004235</c:v>
                </c:pt>
                <c:pt idx="282">
                  <c:v>4.6085824195354137</c:v>
                </c:pt>
                <c:pt idx="283">
                  <c:v>4.6253384517462042</c:v>
                </c:pt>
                <c:pt idx="284">
                  <c:v>4.6420972920736734</c:v>
                </c:pt>
                <c:pt idx="285">
                  <c:v>4.6578112560581859</c:v>
                </c:pt>
                <c:pt idx="286">
                  <c:v>4.6756234008446613</c:v>
                </c:pt>
                <c:pt idx="287">
                  <c:v>4.6923906711723458</c:v>
                </c:pt>
                <c:pt idx="288">
                  <c:v>4.7091607533850572</c:v>
                </c:pt>
                <c:pt idx="289">
                  <c:v>4.7259336484260501</c:v>
                </c:pt>
                <c:pt idx="290">
                  <c:v>4.7427093572390939</c:v>
                </c:pt>
                <c:pt idx="291">
                  <c:v>4.7594878807683827</c:v>
                </c:pt>
                <c:pt idx="292">
                  <c:v>4.7752203037512881</c:v>
                </c:pt>
                <c:pt idx="293">
                  <c:v>4.7930533757549947</c:v>
                </c:pt>
                <c:pt idx="294">
                  <c:v>4.8098403491031334</c:v>
                </c:pt>
                <c:pt idx="295">
                  <c:v>4.825580696367691</c:v>
                </c:pt>
                <c:pt idx="296">
                  <c:v>4.8434227522396665</c:v>
                </c:pt>
                <c:pt idx="297">
                  <c:v>4.8602181839217469</c:v>
                </c:pt>
                <c:pt idx="298">
                  <c:v>4.877016436942931</c:v>
                </c:pt>
                <c:pt idx="299">
                  <c:v>4.8938175122512746</c:v>
                </c:pt>
                <c:pt idx="300">
                  <c:v>4.9106214107952617</c:v>
                </c:pt>
                <c:pt idx="301">
                  <c:v>4.9274281335239039</c:v>
                </c:pt>
                <c:pt idx="302">
                  <c:v>4.9431870018596529</c:v>
                </c:pt>
                <c:pt idx="303">
                  <c:v>4.9610500553334447</c:v>
                </c:pt>
                <c:pt idx="304">
                  <c:v>4.9778652563147219</c:v>
                </c:pt>
                <c:pt idx="305">
                  <c:v>4.9946832852813658</c:v>
                </c:pt>
                <c:pt idx="306">
                  <c:v>5.0115041431847827</c:v>
                </c:pt>
                <c:pt idx="307">
                  <c:v>5.0283278309768118</c:v>
                </c:pt>
                <c:pt idx="308">
                  <c:v>5.0451543496098221</c:v>
                </c:pt>
                <c:pt idx="309">
                  <c:v>5.0619837000366115</c:v>
                </c:pt>
                <c:pt idx="310">
                  <c:v>5.0788158832105097</c:v>
                </c:pt>
                <c:pt idx="311">
                  <c:v>5.0967031827494669</c:v>
                </c:pt>
                <c:pt idx="312">
                  <c:v>5.112488751615218</c:v>
                </c:pt>
                <c:pt idx="313">
                  <c:v>5.1293294387550574</c:v>
                </c:pt>
                <c:pt idx="314">
                  <c:v>5.1472257768962315</c:v>
                </c:pt>
                <c:pt idx="315">
                  <c:v>5.1630193236858544</c:v>
                </c:pt>
                <c:pt idx="316">
                  <c:v>5.1809216926383064</c:v>
                </c:pt>
                <c:pt idx="317">
                  <c:v>5.1977739092712971</c:v>
                </c:pt>
                <c:pt idx="318">
                  <c:v>5.2135754420528508</c:v>
                </c:pt>
                <c:pt idx="319">
                  <c:v>5.2304331629289207</c:v>
                </c:pt>
                <c:pt idx="320">
                  <c:v>5.2483476057059386</c:v>
                </c:pt>
                <c:pt idx="321">
                  <c:v>5.2652111898899117</c:v>
                </c:pt>
                <c:pt idx="322">
                  <c:v>5.2810233832322009</c:v>
                </c:pt>
                <c:pt idx="323">
                  <c:v>5.2978924790886612</c:v>
                </c:pt>
                <c:pt idx="324">
                  <c:v>5.315819011987041</c:v>
                </c:pt>
                <c:pt idx="325">
                  <c:v>5.3316392101943837</c:v>
                </c:pt>
                <c:pt idx="326">
                  <c:v>5.3485168473652545</c:v>
                </c:pt>
                <c:pt idx="327">
                  <c:v>5.3653973335633331</c:v>
                </c:pt>
                <c:pt idx="328">
                  <c:v>5.3822806697506653</c:v>
                </c:pt>
                <c:pt idx="329">
                  <c:v>5.3991668568897495</c:v>
                </c:pt>
                <c:pt idx="330">
                  <c:v>5.4171115555988996</c:v>
                </c:pt>
                <c:pt idx="331">
                  <c:v>5.43294778787563</c:v>
                </c:pt>
                <c:pt idx="332">
                  <c:v>5.4498425336498864</c:v>
                </c:pt>
                <c:pt idx="333">
                  <c:v>5.4677963290776512</c:v>
                </c:pt>
                <c:pt idx="334">
                  <c:v>5.4846969639479806</c:v>
                </c:pt>
                <c:pt idx="335">
                  <c:v>5.5005439036729715</c:v>
                </c:pt>
                <c:pt idx="336">
                  <c:v>5.5185068050468287</c:v>
                </c:pt>
                <c:pt idx="337">
                  <c:v>5.5354160132077581</c:v>
                </c:pt>
                <c:pt idx="338">
                  <c:v>5.5512709930258826</c:v>
                </c:pt>
                <c:pt idx="339">
                  <c:v>5.5681857427279091</c:v>
                </c:pt>
                <c:pt idx="340">
                  <c:v>5.5861607997413785</c:v>
                </c:pt>
                <c:pt idx="341">
                  <c:v>5.602023827815187</c:v>
                </c:pt>
                <c:pt idx="342">
                  <c:v>5.6200049688199138</c:v>
                </c:pt>
                <c:pt idx="343">
                  <c:v>5.636931349682742</c:v>
                </c:pt>
                <c:pt idx="344">
                  <c:v>5.6538605960542831</c:v>
                </c:pt>
                <c:pt idx="345">
                  <c:v>5.6707927089049424</c:v>
                </c:pt>
                <c:pt idx="346">
                  <c:v>5.6877276892055741</c:v>
                </c:pt>
                <c:pt idx="347">
                  <c:v>5.7046655379275677</c:v>
                </c:pt>
                <c:pt idx="348">
                  <c:v>5.720547377077918</c:v>
                </c:pt>
                <c:pt idx="349">
                  <c:v>5.7385498445235408</c:v>
                </c:pt>
                <c:pt idx="350">
                  <c:v>5.7554963043427385</c:v>
                </c:pt>
                <c:pt idx="351">
                  <c:v>5.7713862190473284</c:v>
                </c:pt>
                <c:pt idx="352">
                  <c:v>5.7883382448549971</c:v>
                </c:pt>
                <c:pt idx="353">
                  <c:v>5.8063529215667629</c:v>
                </c:pt>
                <c:pt idx="354">
                  <c:v>5.8233108764780495</c:v>
                </c:pt>
                <c:pt idx="355">
                  <c:v>5.8392115713719148</c:v>
                </c:pt>
                <c:pt idx="356">
                  <c:v>5.8572354159067368</c:v>
                </c:pt>
                <c:pt idx="357">
                  <c:v>5.8742020023762951</c:v>
                </c:pt>
                <c:pt idx="358">
                  <c:v>5.8911714679849032</c:v>
                </c:pt>
                <c:pt idx="359">
                  <c:v>5.9081438137099012</c:v>
                </c:pt>
                <c:pt idx="360">
                  <c:v>5.9251190405290783</c:v>
                </c:pt>
                <c:pt idx="361">
                  <c:v>5.9410359331607951</c:v>
                </c:pt>
                <c:pt idx="362">
                  <c:v>5.9590781413637552</c:v>
                </c:pt>
                <c:pt idx="363">
                  <c:v>5.9760620173373722</c:v>
                </c:pt>
                <c:pt idx="364">
                  <c:v>5.9930487783214126</c:v>
                </c:pt>
                <c:pt idx="365">
                  <c:v>6.0100384252961732</c:v>
                </c:pt>
                <c:pt idx="366">
                  <c:v>6.0270309592424809</c:v>
                </c:pt>
                <c:pt idx="367">
                  <c:v>6.0450886909217916</c:v>
                </c:pt>
                <c:pt idx="368">
                  <c:v>6.0610246919754198</c:v>
                </c:pt>
                <c:pt idx="369">
                  <c:v>6.0780258927261634</c:v>
                </c:pt>
                <c:pt idx="370">
                  <c:v>6.0960928361141855</c:v>
                </c:pt>
                <c:pt idx="371">
                  <c:v>6.113100000423132</c:v>
                </c:pt>
                <c:pt idx="372">
                  <c:v>6.1290468443107455</c:v>
                </c:pt>
                <c:pt idx="373">
                  <c:v>6.1460596145624233</c:v>
                </c:pt>
                <c:pt idx="374">
                  <c:v>6.164138854858173</c:v>
                </c:pt>
                <c:pt idx="375">
                  <c:v>6.1800938405591328</c:v>
                </c:pt>
                <c:pt idx="376">
                  <c:v>6.1971152982753051</c:v>
                </c:pt>
                <c:pt idx="377">
                  <c:v>6.2152037722426421</c:v>
                </c:pt>
                <c:pt idx="378">
                  <c:v>6.2311669080749352</c:v>
                </c:pt>
                <c:pt idx="379">
                  <c:v>6.249261543065046</c:v>
                </c:pt>
                <c:pt idx="380">
                  <c:v>6.2662947792081773</c:v>
                </c:pt>
                <c:pt idx="381">
                  <c:v>6.2833309171569107</c:v>
                </c:pt>
                <c:pt idx="382">
                  <c:v>6.3003699579001484</c:v>
                </c:pt>
                <c:pt idx="383">
                  <c:v>6.3174119024272652</c:v>
                </c:pt>
                <c:pt idx="384">
                  <c:v>6.3344567517281387</c:v>
                </c:pt>
                <c:pt idx="385">
                  <c:v>6.3515045067931926</c:v>
                </c:pt>
                <c:pt idx="386">
                  <c:v>6.3685551686133044</c:v>
                </c:pt>
                <c:pt idx="387">
                  <c:v>6.3866746828467287</c:v>
                </c:pt>
                <c:pt idx="388">
                  <c:v>6.4026652164849072</c:v>
                </c:pt>
                <c:pt idx="389">
                  <c:v>6.4197246045207397</c:v>
                </c:pt>
                <c:pt idx="390">
                  <c:v>6.4367869032803213</c:v>
                </c:pt>
                <c:pt idx="391">
                  <c:v>6.4538521137571179</c:v>
                </c:pt>
                <c:pt idx="392">
                  <c:v>6.4709202369450551</c:v>
                </c:pt>
                <c:pt idx="393">
                  <c:v>6.4879912738386185</c:v>
                </c:pt>
                <c:pt idx="394">
                  <c:v>6.5061324442072817</c:v>
                </c:pt>
                <c:pt idx="395">
                  <c:v>6.5221420927229605</c:v>
                </c:pt>
                <c:pt idx="396">
                  <c:v>6.539221876705219</c:v>
                </c:pt>
                <c:pt idx="397">
                  <c:v>6.5573723441295835</c:v>
                </c:pt>
                <c:pt idx="398">
                  <c:v>6.5733901987323886</c:v>
                </c:pt>
                <c:pt idx="399">
                  <c:v>6.5904787387718304</c:v>
                </c:pt>
                <c:pt idx="400">
                  <c:v>6.6086385127859621</c:v>
                </c:pt>
                <c:pt idx="401">
                  <c:v>6.6246645818926311</c:v>
                </c:pt>
                <c:pt idx="402">
                  <c:v>6.6417618869715662</c:v>
                </c:pt>
                <c:pt idx="403">
                  <c:v>6.6599309771242039</c:v>
                </c:pt>
                <c:pt idx="404">
                  <c:v>6.6759652691643927</c:v>
                </c:pt>
                <c:pt idx="405">
                  <c:v>6.6930713482789601</c:v>
                </c:pt>
                <c:pt idx="406">
                  <c:v>6.7112497641335489</c:v>
                </c:pt>
                <c:pt idx="407">
                  <c:v>6.7283618806232512</c:v>
                </c:pt>
                <c:pt idx="408">
                  <c:v>6.7444071497101064</c:v>
                </c:pt>
                <c:pt idx="409">
                  <c:v>6.7625949008448218</c:v>
                </c:pt>
                <c:pt idx="410">
                  <c:v>6.7797158065825478</c:v>
                </c:pt>
                <c:pt idx="411">
                  <c:v>6.7957693183227086</c:v>
                </c:pt>
                <c:pt idx="412">
                  <c:v>6.8139664143304914</c:v>
                </c:pt>
                <c:pt idx="413">
                  <c:v>6.8310961183496861</c:v>
                </c:pt>
                <c:pt idx="414">
                  <c:v>6.8471578812162246</c:v>
                </c:pt>
                <c:pt idx="415">
                  <c:v>6.8642932722663597</c:v>
                </c:pt>
                <c:pt idx="416">
                  <c:v>6.8825028430528148</c:v>
                </c:pt>
                <c:pt idx="417">
                  <c:v>6.8996442921900449</c:v>
                </c:pt>
                <c:pt idx="418">
                  <c:v>6.9157170697613308</c:v>
                </c:pt>
                <c:pt idx="419">
                  <c:v>6.9328642137321896</c:v>
                </c:pt>
                <c:pt idx="420">
                  <c:v>6.9510862764129131</c:v>
                </c:pt>
                <c:pt idx="421">
                  <c:v>6.9671673249319266</c:v>
                </c:pt>
                <c:pt idx="422">
                  <c:v>6.9853956399891279</c:v>
                </c:pt>
                <c:pt idx="423">
                  <c:v>7.0025547370337433</c:v>
                </c:pt>
                <c:pt idx="424">
                  <c:v>7.018644065017221</c:v>
                </c:pt>
                <c:pt idx="425">
                  <c:v>7.0368817666882464</c:v>
                </c:pt>
                <c:pt idx="426">
                  <c:v>7.0540497013205874</c:v>
                </c:pt>
                <c:pt idx="427">
                  <c:v>7.0712205838388238</c:v>
                </c:pt>
                <c:pt idx="428">
                  <c:v>7.0883944152554692</c:v>
                </c:pt>
                <c:pt idx="429">
                  <c:v>7.1055711965836039</c:v>
                </c:pt>
                <c:pt idx="430">
                  <c:v>7.1238247601056859</c:v>
                </c:pt>
                <c:pt idx="431">
                  <c:v>7.1399336130291049</c:v>
                </c:pt>
                <c:pt idx="432">
                  <c:v>7.1571192501751852</c:v>
                </c:pt>
                <c:pt idx="433">
                  <c:v>7.1753822263390497</c:v>
                </c:pt>
                <c:pt idx="434">
                  <c:v>7.1925739571588929</c:v>
                </c:pt>
                <c:pt idx="435">
                  <c:v>7.2086938894900827</c:v>
                </c:pt>
                <c:pt idx="436">
                  <c:v>7.2258913486078828</c:v>
                </c:pt>
                <c:pt idx="437">
                  <c:v>7.2441668900716625</c:v>
                </c:pt>
                <c:pt idx="438">
                  <c:v>7.2602951419654156</c:v>
                </c:pt>
                <c:pt idx="439">
                  <c:v>7.2785769725652729</c:v>
                </c:pt>
                <c:pt idx="440">
                  <c:v>7.2957864550325562</c:v>
                </c:pt>
                <c:pt idx="441">
                  <c:v>7.3119230350808015</c:v>
                </c:pt>
                <c:pt idx="442">
                  <c:v>7.3291382576838719</c:v>
                </c:pt>
                <c:pt idx="443">
                  <c:v>7.3474326795504572</c:v>
                </c:pt>
                <c:pt idx="444">
                  <c:v>7.3646540168298484</c:v>
                </c:pt>
                <c:pt idx="445">
                  <c:v>7.3808017144723959</c:v>
                </c:pt>
                <c:pt idx="446">
                  <c:v>7.3991055911769035</c:v>
                </c:pt>
                <c:pt idx="447">
                  <c:v>7.4163358302890918</c:v>
                </c:pt>
                <c:pt idx="448">
                  <c:v>7.4324918761858605</c:v>
                </c:pt>
                <c:pt idx="449">
                  <c:v>7.4508052175061579</c:v>
                </c:pt>
                <c:pt idx="450">
                  <c:v>7.4691219132254707</c:v>
                </c:pt>
                <c:pt idx="451">
                  <c:v>7.4852864902067466</c:v>
                </c:pt>
                <c:pt idx="452">
                  <c:v>7.502531586175337</c:v>
                </c:pt>
                <c:pt idx="453">
                  <c:v>7.5208577597754918</c:v>
                </c:pt>
                <c:pt idx="454">
                  <c:v>7.5370307024776597</c:v>
                </c:pt>
                <c:pt idx="455">
                  <c:v>7.5542847248644156</c:v>
                </c:pt>
                <c:pt idx="456">
                  <c:v>7.5726203861590529</c:v>
                </c:pt>
                <c:pt idx="457">
                  <c:v>7.5898805508207285</c:v>
                </c:pt>
                <c:pt idx="458">
                  <c:v>7.6071436951295439</c:v>
                </c:pt>
                <c:pt idx="459">
                  <c:v>7.6244098201144288</c:v>
                </c:pt>
                <c:pt idx="460">
                  <c:v>7.6416789268048779</c:v>
                </c:pt>
                <c:pt idx="461">
                  <c:v>7.6578714232374248</c:v>
                </c:pt>
                <c:pt idx="462">
                  <c:v>7.6762260894229772</c:v>
                </c:pt>
                <c:pt idx="463">
                  <c:v>7.6935041474122414</c:v>
                </c:pt>
                <c:pt idx="464">
                  <c:v>7.7118653556313239</c:v>
                </c:pt>
                <c:pt idx="465">
                  <c:v>7.7280692219092746</c:v>
                </c:pt>
                <c:pt idx="466">
                  <c:v>7.7453562404818408</c:v>
                </c:pt>
                <c:pt idx="467">
                  <c:v>7.7626462479812348</c:v>
                </c:pt>
                <c:pt idx="468">
                  <c:v>7.7788583454838713</c:v>
                </c:pt>
                <c:pt idx="469">
                  <c:v>7.797235233895992</c:v>
                </c:pt>
                <c:pt idx="470">
                  <c:v>7.8145342143804672</c:v>
                </c:pt>
                <c:pt idx="471">
                  <c:v>7.8307547268760977</c:v>
                </c:pt>
                <c:pt idx="472">
                  <c:v>7.8491411555804413</c:v>
                </c:pt>
                <c:pt idx="473">
                  <c:v>7.8664491183682514</c:v>
                </c:pt>
                <c:pt idx="474">
                  <c:v>7.8826780545971014</c:v>
                </c:pt>
                <c:pt idx="475">
                  <c:v>7.9010740335044263</c:v>
                </c:pt>
                <c:pt idx="476">
                  <c:v>7.9183909879283547</c:v>
                </c:pt>
                <c:pt idx="477">
                  <c:v>7.9357109416407692</c:v>
                </c:pt>
                <c:pt idx="478">
                  <c:v>7.9530338956808233</c:v>
                </c:pt>
                <c:pt idx="479">
                  <c:v>7.9703598510881672</c:v>
                </c:pt>
                <c:pt idx="480">
                  <c:v>7.9876888089030329</c:v>
                </c:pt>
                <c:pt idx="481">
                  <c:v>8.0050207701661513</c:v>
                </c:pt>
                <c:pt idx="482">
                  <c:v>8.0223557359188362</c:v>
                </c:pt>
                <c:pt idx="483">
                  <c:v>8.0396937072029147</c:v>
                </c:pt>
                <c:pt idx="484">
                  <c:v>8.0581185960283204</c:v>
                </c:pt>
                <c:pt idx="485">
                  <c:v>8.0743786705352836</c:v>
                </c:pt>
                <c:pt idx="486">
                  <c:v>8.0917256646699585</c:v>
                </c:pt>
                <c:pt idx="487">
                  <c:v>8.110160143704146</c:v>
                </c:pt>
                <c:pt idx="488">
                  <c:v>8.1264286830963339</c:v>
                </c:pt>
                <c:pt idx="489">
                  <c:v>8.1437847094776767</c:v>
                </c:pt>
                <c:pt idx="490">
                  <c:v>8.1611437486984553</c:v>
                </c:pt>
                <c:pt idx="491">
                  <c:v>8.1785058018048353</c:v>
                </c:pt>
                <c:pt idx="492">
                  <c:v>8.1958708698435725</c:v>
                </c:pt>
                <c:pt idx="493">
                  <c:v>8.2132389538619108</c:v>
                </c:pt>
                <c:pt idx="494">
                  <c:v>8.2316958489217171</c:v>
                </c:pt>
                <c:pt idx="495">
                  <c:v>8.247984174029261</c:v>
                </c:pt>
                <c:pt idx="496">
                  <c:v>8.2653613122755445</c:v>
                </c:pt>
                <c:pt idx="497">
                  <c:v>8.2838278309004512</c:v>
                </c:pt>
                <c:pt idx="498">
                  <c:v>8.3001246503405977</c:v>
                </c:pt>
                <c:pt idx="499">
                  <c:v>8.3175108522599235</c:v>
                </c:pt>
                <c:pt idx="500">
                  <c:v>8.335987004490768</c:v>
                </c:pt>
                <c:pt idx="501">
                  <c:v>8.3522923271277119</c:v>
                </c:pt>
                <c:pt idx="502">
                  <c:v>8.3696876021799937</c:v>
                </c:pt>
                <c:pt idx="503">
                  <c:v>8.3870859037147039</c:v>
                </c:pt>
                <c:pt idx="504">
                  <c:v>8.4044872327851134</c:v>
                </c:pt>
                <c:pt idx="505">
                  <c:v>8.4218915904450888</c:v>
                </c:pt>
                <c:pt idx="506">
                  <c:v>8.4392989777490062</c:v>
                </c:pt>
                <c:pt idx="507">
                  <c:v>8.4577976475297749</c:v>
                </c:pt>
                <c:pt idx="508">
                  <c:v>8.4741228455090667</c:v>
                </c:pt>
                <c:pt idx="509">
                  <c:v>8.4926279589601208</c:v>
                </c:pt>
                <c:pt idx="510">
                  <c:v>8.5100476650466241</c:v>
                </c:pt>
                <c:pt idx="511">
                  <c:v>8.526381395870386</c:v>
                </c:pt>
                <c:pt idx="512">
                  <c:v>8.5448961832482713</c:v>
                </c:pt>
                <c:pt idx="513">
                  <c:v>8.5623249974794486</c:v>
                </c:pt>
                <c:pt idx="514">
                  <c:v>8.5786672700722413</c:v>
                </c:pt>
                <c:pt idx="515">
                  <c:v>8.5961019717105938</c:v>
                </c:pt>
                <c:pt idx="516">
                  <c:v>8.6146296734022076</c:v>
                </c:pt>
                <c:pt idx="517">
                  <c:v>8.632070646652716</c:v>
                </c:pt>
                <c:pt idx="518">
                  <c:v>8.6484243221777284</c:v>
                </c:pt>
                <c:pt idx="519">
                  <c:v>8.6669617214337045</c:v>
                </c:pt>
                <c:pt idx="520">
                  <c:v>8.6844118250879809</c:v>
                </c:pt>
                <c:pt idx="521">
                  <c:v>8.701864974334887</c:v>
                </c:pt>
                <c:pt idx="522">
                  <c:v>8.7193211702377376</c:v>
                </c:pt>
                <c:pt idx="523">
                  <c:v>8.7367804138603518</c:v>
                </c:pt>
                <c:pt idx="524">
                  <c:v>8.7542427062671617</c:v>
                </c:pt>
                <c:pt idx="525">
                  <c:v>8.7717080485231005</c:v>
                </c:pt>
                <c:pt idx="526">
                  <c:v>8.7902683175911029</c:v>
                </c:pt>
                <c:pt idx="527">
                  <c:v>8.8066478868450631</c:v>
                </c:pt>
                <c:pt idx="528">
                  <c:v>8.8241223850437791</c:v>
                </c:pt>
                <c:pt idx="529">
                  <c:v>8.8415999373570795</c:v>
                </c:pt>
                <c:pt idx="530">
                  <c:v>8.8601731842871629</c:v>
                </c:pt>
                <c:pt idx="531">
                  <c:v>8.8765642085989658</c:v>
                </c:pt>
                <c:pt idx="532">
                  <c:v>8.8940509296647434</c:v>
                </c:pt>
                <c:pt idx="533">
                  <c:v>8.9126339219078972</c:v>
                </c:pt>
                <c:pt idx="534">
                  <c:v>8.929033548033189</c:v>
                </c:pt>
                <c:pt idx="535">
                  <c:v>8.9465294474763901</c:v>
                </c:pt>
                <c:pt idx="536">
                  <c:v>8.9640284085202406</c:v>
                </c:pt>
                <c:pt idx="537">
                  <c:v>8.9815304322363989</c:v>
                </c:pt>
                <c:pt idx="538">
                  <c:v>8.9990355196971343</c:v>
                </c:pt>
                <c:pt idx="539">
                  <c:v>9.016543671975235</c:v>
                </c:pt>
                <c:pt idx="540">
                  <c:v>9.0351494431013126</c:v>
                </c:pt>
                <c:pt idx="541">
                  <c:v>9.0515691752776508</c:v>
                </c:pt>
                <c:pt idx="542">
                  <c:v>9.069086528450379</c:v>
                </c:pt>
                <c:pt idx="543">
                  <c:v>9.0877020790590457</c:v>
                </c:pt>
                <c:pt idx="544">
                  <c:v>9.104130443214256</c:v>
                </c:pt>
                <c:pt idx="545">
                  <c:v>9.121657006957232</c:v>
                </c:pt>
                <c:pt idx="546">
                  <c:v>9.1402823473343879</c:v>
                </c:pt>
                <c:pt idx="547">
                  <c:v>9.1567193525490502</c:v>
                </c:pt>
                <c:pt idx="548">
                  <c:v>9.1742551365531213</c:v>
                </c:pt>
                <c:pt idx="549">
                  <c:v>9.1928902770009095</c:v>
                </c:pt>
                <c:pt idx="550">
                  <c:v>9.2104324055639193</c:v>
                </c:pt>
                <c:pt idx="551">
                  <c:v>9.22797761192958</c:v>
                </c:pt>
                <c:pt idx="552">
                  <c:v>9.2455258971781245</c:v>
                </c:pt>
                <c:pt idx="553">
                  <c:v>9.2630772623903077</c:v>
                </c:pt>
                <c:pt idx="554">
                  <c:v>9.2795344654709346</c:v>
                </c:pt>
                <c:pt idx="555">
                  <c:v>9.2981892370315169</c:v>
                </c:pt>
                <c:pt idx="556">
                  <c:v>9.3157498486249342</c:v>
                </c:pt>
                <c:pt idx="557">
                  <c:v>9.3322157231372849</c:v>
                </c:pt>
                <c:pt idx="558">
                  <c:v>9.349782311531424</c:v>
                </c:pt>
                <c:pt idx="559">
                  <c:v>9.3684501934948123</c:v>
                </c:pt>
                <c:pt idx="560">
                  <c:v>9.3849247485817973</c:v>
                </c:pt>
                <c:pt idx="561">
                  <c:v>9.402500599408075</c:v>
                </c:pt>
                <c:pt idx="562">
                  <c:v>9.4200795398827015</c:v>
                </c:pt>
                <c:pt idx="563">
                  <c:v>9.4387605506895991</c:v>
                </c:pt>
                <c:pt idx="564">
                  <c:v>9.4552466941234137</c:v>
                </c:pt>
                <c:pt idx="565">
                  <c:v>9.47283491006411</c:v>
                </c:pt>
                <c:pt idx="566">
                  <c:v>9.4904262200023926</c:v>
                </c:pt>
                <c:pt idx="567">
                  <c:v>9.5080206250269903</c:v>
                </c:pt>
                <c:pt idx="568">
                  <c:v>9.525618126227231</c:v>
                </c:pt>
                <c:pt idx="569">
                  <c:v>9.543218724693018</c:v>
                </c:pt>
                <c:pt idx="570">
                  <c:v>9.560822421514807</c:v>
                </c:pt>
                <c:pt idx="571">
                  <c:v>9.5784292177836274</c:v>
                </c:pt>
                <c:pt idx="572">
                  <c:v>9.5971398361140849</c:v>
                </c:pt>
                <c:pt idx="573">
                  <c:v>9.6147530284406422</c:v>
                </c:pt>
                <c:pt idx="574">
                  <c:v>9.6312682141914419</c:v>
                </c:pt>
                <c:pt idx="575">
                  <c:v>9.6499887225629752</c:v>
                </c:pt>
                <c:pt idx="576">
                  <c:v>9.6676112265461036</c:v>
                </c:pt>
                <c:pt idx="577">
                  <c:v>9.6841351449555546</c:v>
                </c:pt>
                <c:pt idx="578">
                  <c:v>9.7028655538290316</c:v>
                </c:pt>
                <c:pt idx="579">
                  <c:v>9.7204973793196316</c:v>
                </c:pt>
                <c:pt idx="580">
                  <c:v>9.7392346008649415</c:v>
                </c:pt>
                <c:pt idx="581">
                  <c:v>9.7557703594805432</c:v>
                </c:pt>
                <c:pt idx="582">
                  <c:v>9.773411516345158</c:v>
                </c:pt>
                <c:pt idx="583">
                  <c:v>9.7910557858630316</c:v>
                </c:pt>
                <c:pt idx="584">
                  <c:v>9.8087031691327926</c:v>
                </c:pt>
                <c:pt idx="585">
                  <c:v>9.8263536672536151</c:v>
                </c:pt>
                <c:pt idx="586">
                  <c:v>9.8440072813252524</c:v>
                </c:pt>
                <c:pt idx="587">
                  <c:v>9.8605603754122093</c:v>
                </c:pt>
                <c:pt idx="588">
                  <c:v>9.879323861723007</c:v>
                </c:pt>
                <c:pt idx="589">
                  <c:v>9.8969868302515742</c:v>
                </c:pt>
                <c:pt idx="590">
                  <c:v>9.913548697143062</c:v>
                </c:pt>
                <c:pt idx="591">
                  <c:v>9.9312177123623009</c:v>
                </c:pt>
                <c:pt idx="592">
                  <c:v>9.9499944623829393</c:v>
                </c:pt>
                <c:pt idx="593">
                  <c:v>9.967669918952863</c:v>
                </c:pt>
                <c:pt idx="594">
                  <c:v>9.9853485002927513</c:v>
                </c:pt>
                <c:pt idx="595">
                  <c:v>10.003030207507651</c:v>
                </c:pt>
                <c:pt idx="596">
                  <c:v>10.021820447691153</c:v>
                </c:pt>
                <c:pt idx="597">
                  <c:v>10.038403003985472</c:v>
                </c:pt>
                <c:pt idx="598">
                  <c:v>10.05609409546139</c:v>
                </c:pt>
                <c:pt idx="599">
                  <c:v>10.073788317238265</c:v>
                </c:pt>
                <c:pt idx="600">
                  <c:v>10.092591858996053</c:v>
                </c:pt>
                <c:pt idx="601">
                  <c:v>10.109186156127363</c:v>
                </c:pt>
                <c:pt idx="602">
                  <c:v>10.127996355736913</c:v>
                </c:pt>
                <c:pt idx="603">
                  <c:v>10.14570330576105</c:v>
                </c:pt>
                <c:pt idx="604">
                  <c:v>10.162306419436433</c:v>
                </c:pt>
                <c:pt idx="605">
                  <c:v>10.181126614668479</c:v>
                </c:pt>
                <c:pt idx="606">
                  <c:v>10.198842975774248</c:v>
                </c:pt>
                <c:pt idx="607">
                  <c:v>10.21545491536715</c:v>
                </c:pt>
                <c:pt idx="608">
                  <c:v>10.233177359781669</c:v>
                </c:pt>
                <c:pt idx="609">
                  <c:v>10.252010899047105</c:v>
                </c:pt>
                <c:pt idx="610">
                  <c:v>10.269739823834263</c:v>
                </c:pt>
                <c:pt idx="611">
                  <c:v>10.28636354592391</c:v>
                </c:pt>
                <c:pt idx="612">
                  <c:v>10.304098562652388</c:v>
                </c:pt>
                <c:pt idx="613">
                  <c:v>10.322945464887212</c:v>
                </c:pt>
                <c:pt idx="614">
                  <c:v>10.339578034823941</c:v>
                </c:pt>
                <c:pt idx="615">
                  <c:v>10.357322492500055</c:v>
                </c:pt>
                <c:pt idx="616">
                  <c:v>10.376179429412925</c:v>
                </c:pt>
                <c:pt idx="617">
                  <c:v>10.392820856620123</c:v>
                </c:pt>
                <c:pt idx="618">
                  <c:v>10.410574765300709</c:v>
                </c:pt>
                <c:pt idx="619">
                  <c:v>10.428331826553732</c:v>
                </c:pt>
                <c:pt idx="620">
                  <c:v>10.446092041499021</c:v>
                </c:pt>
                <c:pt idx="621">
                  <c:v>10.463855411256969</c:v>
                </c:pt>
                <c:pt idx="622">
                  <c:v>10.481621936948565</c:v>
                </c:pt>
                <c:pt idx="623">
                  <c:v>10.50050232971682</c:v>
                </c:pt>
                <c:pt idx="624">
                  <c:v>10.517164460619743</c:v>
                </c:pt>
                <c:pt idx="625">
                  <c:v>10.534940460844314</c:v>
                </c:pt>
                <c:pt idx="626">
                  <c:v>10.536051565782628</c:v>
                </c:pt>
              </c:numCache>
            </c:numRef>
          </c:xVal>
          <c:yVal>
            <c:numRef>
              <c:f>CHS_15Nov2015!$O$27:$O$653</c:f>
              <c:numCache>
                <c:formatCode>General</c:formatCode>
                <c:ptCount val="627"/>
                <c:pt idx="0">
                  <c:v>0.109</c:v>
                </c:pt>
                <c:pt idx="1">
                  <c:v>0.20197576</c:v>
                </c:pt>
                <c:pt idx="2">
                  <c:v>0.32391252000000004</c:v>
                </c:pt>
                <c:pt idx="3">
                  <c:v>0.44780735999999999</c:v>
                </c:pt>
                <c:pt idx="4">
                  <c:v>0.53968680000000002</c:v>
                </c:pt>
                <c:pt idx="5">
                  <c:v>0.59455374999999999</c:v>
                </c:pt>
                <c:pt idx="6">
                  <c:v>0.68337756000000005</c:v>
                </c:pt>
                <c:pt idx="7">
                  <c:v>0.78116326000000003</c:v>
                </c:pt>
                <c:pt idx="8">
                  <c:v>0.84796421999999994</c:v>
                </c:pt>
                <c:pt idx="9">
                  <c:v>0.91972902000000001</c:v>
                </c:pt>
                <c:pt idx="10">
                  <c:v>1.0274050499999998</c:v>
                </c:pt>
                <c:pt idx="11">
                  <c:v>1.10311045</c:v>
                </c:pt>
                <c:pt idx="12">
                  <c:v>1.1618233199999999</c:v>
                </c:pt>
                <c:pt idx="13">
                  <c:v>1.2364848300000002</c:v>
                </c:pt>
                <c:pt idx="14">
                  <c:v>1.30814202</c:v>
                </c:pt>
                <c:pt idx="15">
                  <c:v>1.35482228</c:v>
                </c:pt>
                <c:pt idx="16">
                  <c:v>1.41344333</c:v>
                </c:pt>
                <c:pt idx="17">
                  <c:v>1.4820323800000001</c:v>
                </c:pt>
                <c:pt idx="18">
                  <c:v>1.50973052</c:v>
                </c:pt>
                <c:pt idx="19">
                  <c:v>1.5443839799999999</c:v>
                </c:pt>
                <c:pt idx="20">
                  <c:v>1.60393165</c:v>
                </c:pt>
                <c:pt idx="21">
                  <c:v>1.6395715</c:v>
                </c:pt>
                <c:pt idx="22">
                  <c:v>1.6462840799999998</c:v>
                </c:pt>
                <c:pt idx="23">
                  <c:v>1.6908398900000001</c:v>
                </c:pt>
                <c:pt idx="24">
                  <c:v>1.73641146</c:v>
                </c:pt>
                <c:pt idx="25">
                  <c:v>1.74111288</c:v>
                </c:pt>
                <c:pt idx="26">
                  <c:v>1.7488003999999999</c:v>
                </c:pt>
                <c:pt idx="27">
                  <c:v>1.7933277399999998</c:v>
                </c:pt>
                <c:pt idx="28">
                  <c:v>1.81096002</c:v>
                </c:pt>
                <c:pt idx="29">
                  <c:v>1.8066872999999999</c:v>
                </c:pt>
                <c:pt idx="30">
                  <c:v>1.8272973600000002</c:v>
                </c:pt>
                <c:pt idx="31">
                  <c:v>1.850886</c:v>
                </c:pt>
                <c:pt idx="32">
                  <c:v>1.8515833400000001</c:v>
                </c:pt>
                <c:pt idx="33">
                  <c:v>1.86322294</c:v>
                </c:pt>
                <c:pt idx="34">
                  <c:v>1.8947510999999999</c:v>
                </c:pt>
                <c:pt idx="35">
                  <c:v>1.8894739999999999</c:v>
                </c:pt>
                <c:pt idx="36">
                  <c:v>1.8931281599999998</c:v>
                </c:pt>
                <c:pt idx="37">
                  <c:v>1.91471364</c:v>
                </c:pt>
                <c:pt idx="38">
                  <c:v>1.9233513</c:v>
                </c:pt>
                <c:pt idx="39">
                  <c:v>1.9041591200000001</c:v>
                </c:pt>
                <c:pt idx="40">
                  <c:v>1.9296683000000001</c:v>
                </c:pt>
                <c:pt idx="41">
                  <c:v>1.9552080000000001</c:v>
                </c:pt>
                <c:pt idx="42">
                  <c:v>1.94297304</c:v>
                </c:pt>
                <c:pt idx="43">
                  <c:v>1.9317351</c:v>
                </c:pt>
                <c:pt idx="44">
                  <c:v>1.9651865800000001</c:v>
                </c:pt>
                <c:pt idx="45">
                  <c:v>1.9708270999999999</c:v>
                </c:pt>
                <c:pt idx="46">
                  <c:v>1.9506555000000001</c:v>
                </c:pt>
                <c:pt idx="47">
                  <c:v>1.9642366600000001</c:v>
                </c:pt>
                <c:pt idx="48">
                  <c:v>1.98079048</c:v>
                </c:pt>
                <c:pt idx="49">
                  <c:v>1.9765022400000001</c:v>
                </c:pt>
                <c:pt idx="50">
                  <c:v>1.9761835200000002</c:v>
                </c:pt>
                <c:pt idx="51">
                  <c:v>1.9976865999999998</c:v>
                </c:pt>
                <c:pt idx="52">
                  <c:v>1.9894304399999998</c:v>
                </c:pt>
                <c:pt idx="53">
                  <c:v>1.9851431599999998</c:v>
                </c:pt>
                <c:pt idx="54">
                  <c:v>2.0016971700000004</c:v>
                </c:pt>
                <c:pt idx="55">
                  <c:v>2.0082927599999998</c:v>
                </c:pt>
                <c:pt idx="56">
                  <c:v>1.9881465999999997</c:v>
                </c:pt>
                <c:pt idx="57">
                  <c:v>2.001719</c:v>
                </c:pt>
                <c:pt idx="58">
                  <c:v>2.0291379200000002</c:v>
                </c:pt>
                <c:pt idx="59">
                  <c:v>2.01293984</c:v>
                </c:pt>
                <c:pt idx="60">
                  <c:v>2.0027101199999997</c:v>
                </c:pt>
                <c:pt idx="61">
                  <c:v>2.0281548800000002</c:v>
                </c:pt>
                <c:pt idx="62">
                  <c:v>2.0288173499999997</c:v>
                </c:pt>
                <c:pt idx="63">
                  <c:v>2.0106493800000003</c:v>
                </c:pt>
                <c:pt idx="64">
                  <c:v>2.02321252</c:v>
                </c:pt>
                <c:pt idx="65">
                  <c:v>2.0377305300000002</c:v>
                </c:pt>
                <c:pt idx="66">
                  <c:v>2.0304540000000002</c:v>
                </c:pt>
                <c:pt idx="67">
                  <c:v>2.0242100999999999</c:v>
                </c:pt>
                <c:pt idx="68">
                  <c:v>2.0496016799999999</c:v>
                </c:pt>
                <c:pt idx="69">
                  <c:v>2.04034826</c:v>
                </c:pt>
                <c:pt idx="70">
                  <c:v>2.03408502</c:v>
                </c:pt>
                <c:pt idx="71">
                  <c:v>2.0486071200000002</c:v>
                </c:pt>
                <c:pt idx="72">
                  <c:v>2.0532183499999999</c:v>
                </c:pt>
                <c:pt idx="73">
                  <c:v>2.03408604</c:v>
                </c:pt>
                <c:pt idx="74">
                  <c:v>2.0466243300000002</c:v>
                </c:pt>
                <c:pt idx="75">
                  <c:v>2.0690185799999998</c:v>
                </c:pt>
                <c:pt idx="76">
                  <c:v>2.0518890699999996</c:v>
                </c:pt>
                <c:pt idx="77">
                  <c:v>2.04365475</c:v>
                </c:pt>
                <c:pt idx="78">
                  <c:v>2.0620879200000002</c:v>
                </c:pt>
                <c:pt idx="79">
                  <c:v>2.0647161300000003</c:v>
                </c:pt>
                <c:pt idx="80">
                  <c:v>2.0426409400000001</c:v>
                </c:pt>
                <c:pt idx="81">
                  <c:v>2.0541759100000001</c:v>
                </c:pt>
                <c:pt idx="82">
                  <c:v>2.0745689</c:v>
                </c:pt>
                <c:pt idx="83">
                  <c:v>2.0623701999999997</c:v>
                </c:pt>
                <c:pt idx="84">
                  <c:v>2.05021714</c:v>
                </c:pt>
                <c:pt idx="85">
                  <c:v>2.0715870000000001</c:v>
                </c:pt>
                <c:pt idx="86">
                  <c:v>2.0633605200000003</c:v>
                </c:pt>
                <c:pt idx="87">
                  <c:v>2.0600882400000002</c:v>
                </c:pt>
                <c:pt idx="88">
                  <c:v>2.06860702</c:v>
                </c:pt>
                <c:pt idx="89">
                  <c:v>2.0722146599999998</c:v>
                </c:pt>
                <c:pt idx="90">
                  <c:v>2.0571141600000002</c:v>
                </c:pt>
                <c:pt idx="91">
                  <c:v>2.0685854900000002</c:v>
                </c:pt>
                <c:pt idx="92">
                  <c:v>2.0889419999999999</c:v>
                </c:pt>
                <c:pt idx="93">
                  <c:v>2.0699052</c:v>
                </c:pt>
                <c:pt idx="94">
                  <c:v>2.0646228799999999</c:v>
                </c:pt>
                <c:pt idx="95">
                  <c:v>2.08201518</c:v>
                </c:pt>
                <c:pt idx="96">
                  <c:v>2.0885699099999999</c:v>
                </c:pt>
                <c:pt idx="97">
                  <c:v>2.0636168000000001</c:v>
                </c:pt>
                <c:pt idx="98">
                  <c:v>2.0760785099999999</c:v>
                </c:pt>
                <c:pt idx="99">
                  <c:v>2.0973941300000001</c:v>
                </c:pt>
                <c:pt idx="100">
                  <c:v>2.08229212</c:v>
                </c:pt>
                <c:pt idx="101">
                  <c:v>2.0701466399999999</c:v>
                </c:pt>
                <c:pt idx="102">
                  <c:v>2.09243625</c:v>
                </c:pt>
                <c:pt idx="103">
                  <c:v>2.09109108</c:v>
                </c:pt>
                <c:pt idx="104">
                  <c:v>2.0779875900000002</c:v>
                </c:pt>
                <c:pt idx="105">
                  <c:v>2.0874822100000001</c:v>
                </c:pt>
                <c:pt idx="106">
                  <c:v>2.0959905200000004</c:v>
                </c:pt>
                <c:pt idx="107">
                  <c:v>2.0828710500000001</c:v>
                </c:pt>
                <c:pt idx="108">
                  <c:v>2.0864631700000005</c:v>
                </c:pt>
                <c:pt idx="109">
                  <c:v>2.1008629399999998</c:v>
                </c:pt>
                <c:pt idx="110">
                  <c:v>2.0858050400000003</c:v>
                </c:pt>
                <c:pt idx="111">
                  <c:v>2.0834795100000001</c:v>
                </c:pt>
                <c:pt idx="112">
                  <c:v>2.0998367</c:v>
                </c:pt>
                <c:pt idx="113">
                  <c:v>2.1044259999999997</c:v>
                </c:pt>
                <c:pt idx="114">
                  <c:v>2.0756097599999999</c:v>
                </c:pt>
                <c:pt idx="115">
                  <c:v>2.0958867999999997</c:v>
                </c:pt>
                <c:pt idx="116">
                  <c:v>2.1151755999999997</c:v>
                </c:pt>
                <c:pt idx="117">
                  <c:v>2.0981476799999998</c:v>
                </c:pt>
                <c:pt idx="118">
                  <c:v>2.0870123999999999</c:v>
                </c:pt>
                <c:pt idx="119">
                  <c:v>2.1141196499999997</c:v>
                </c:pt>
                <c:pt idx="120">
                  <c:v>2.1128155199999998</c:v>
                </c:pt>
                <c:pt idx="121">
                  <c:v>2.0987408000000003</c:v>
                </c:pt>
                <c:pt idx="122">
                  <c:v>2.1062428799999999</c:v>
                </c:pt>
                <c:pt idx="123">
                  <c:v>2.1157032</c:v>
                </c:pt>
                <c:pt idx="124">
                  <c:v>2.1055555200000002</c:v>
                </c:pt>
                <c:pt idx="125">
                  <c:v>2.1052118399999999</c:v>
                </c:pt>
                <c:pt idx="126">
                  <c:v>2.1225067200000001</c:v>
                </c:pt>
                <c:pt idx="127">
                  <c:v>2.1084435200000002</c:v>
                </c:pt>
                <c:pt idx="128">
                  <c:v>2.1022216</c:v>
                </c:pt>
                <c:pt idx="129">
                  <c:v>2.1224464799999998</c:v>
                </c:pt>
                <c:pt idx="130">
                  <c:v>2.1279754400000002</c:v>
                </c:pt>
                <c:pt idx="131">
                  <c:v>2.09923328</c:v>
                </c:pt>
                <c:pt idx="132">
                  <c:v>2.11651152</c:v>
                </c:pt>
                <c:pt idx="133">
                  <c:v>2.1338058000000002</c:v>
                </c:pt>
                <c:pt idx="134">
                  <c:v>2.1177986</c:v>
                </c:pt>
                <c:pt idx="135">
                  <c:v>2.10764592</c:v>
                </c:pt>
                <c:pt idx="136">
                  <c:v>2.1337159199999998</c:v>
                </c:pt>
                <c:pt idx="137">
                  <c:v>2.1314324299999998</c:v>
                </c:pt>
                <c:pt idx="138">
                  <c:v>2.11445762</c:v>
                </c:pt>
                <c:pt idx="139">
                  <c:v>2.1219128</c:v>
                </c:pt>
                <c:pt idx="140">
                  <c:v>2.1362526499999999</c:v>
                </c:pt>
                <c:pt idx="141">
                  <c:v>2.12806104</c:v>
                </c:pt>
                <c:pt idx="142">
                  <c:v>2.1218485599999997</c:v>
                </c:pt>
                <c:pt idx="143">
                  <c:v>2.1420443200000001</c:v>
                </c:pt>
                <c:pt idx="144">
                  <c:v>2.1280148999999997</c:v>
                </c:pt>
                <c:pt idx="145">
                  <c:v>2.1227602399999999</c:v>
                </c:pt>
                <c:pt idx="146">
                  <c:v>2.1370852400000002</c:v>
                </c:pt>
                <c:pt idx="147">
                  <c:v>2.1406414400000005</c:v>
                </c:pt>
                <c:pt idx="148">
                  <c:v>2.1188096999999999</c:v>
                </c:pt>
                <c:pt idx="149">
                  <c:v>2.1330844</c:v>
                </c:pt>
                <c:pt idx="150">
                  <c:v>2.1513023600000003</c:v>
                </c:pt>
                <c:pt idx="151">
                  <c:v>2.1343589099999996</c:v>
                </c:pt>
                <c:pt idx="152">
                  <c:v>2.1232755200000004</c:v>
                </c:pt>
                <c:pt idx="153">
                  <c:v>2.1521956599999998</c:v>
                </c:pt>
                <c:pt idx="154">
                  <c:v>2.1557445</c:v>
                </c:pt>
                <c:pt idx="155">
                  <c:v>2.1309868000000001</c:v>
                </c:pt>
                <c:pt idx="156">
                  <c:v>2.1404103499999998</c:v>
                </c:pt>
                <c:pt idx="157">
                  <c:v>2.15078382</c:v>
                </c:pt>
                <c:pt idx="158">
                  <c:v>2.14165757</c:v>
                </c:pt>
                <c:pt idx="159">
                  <c:v>2.1364547200000001</c:v>
                </c:pt>
                <c:pt idx="160">
                  <c:v>2.15752086</c:v>
                </c:pt>
                <c:pt idx="161">
                  <c:v>2.1454746600000001</c:v>
                </c:pt>
                <c:pt idx="162">
                  <c:v>2.1441261600000003</c:v>
                </c:pt>
                <c:pt idx="163">
                  <c:v>2.1545101200000003</c:v>
                </c:pt>
                <c:pt idx="164">
                  <c:v>2.1599993</c:v>
                </c:pt>
                <c:pt idx="165">
                  <c:v>2.14112232</c:v>
                </c:pt>
                <c:pt idx="166">
                  <c:v>2.1515013000000001</c:v>
                </c:pt>
                <c:pt idx="167">
                  <c:v>2.1706151</c:v>
                </c:pt>
                <c:pt idx="168">
                  <c:v>2.1537137300000002</c:v>
                </c:pt>
                <c:pt idx="169">
                  <c:v>2.1445801600000003</c:v>
                </c:pt>
                <c:pt idx="170">
                  <c:v>2.1666260299999998</c:v>
                </c:pt>
                <c:pt idx="171">
                  <c:v>2.1701606299999998</c:v>
                </c:pt>
                <c:pt idx="172">
                  <c:v>2.1444947999999999</c:v>
                </c:pt>
                <c:pt idx="173">
                  <c:v>2.1548605600000004</c:v>
                </c:pt>
                <c:pt idx="174">
                  <c:v>2.1720064999999997</c:v>
                </c:pt>
                <c:pt idx="175">
                  <c:v>2.1590118899999999</c:v>
                </c:pt>
                <c:pt idx="176">
                  <c:v>2.1518751599999999</c:v>
                </c:pt>
                <c:pt idx="177">
                  <c:v>2.1748212599999999</c:v>
                </c:pt>
                <c:pt idx="178">
                  <c:v>2.1686112000000004</c:v>
                </c:pt>
                <c:pt idx="179">
                  <c:v>2.1595333499999998</c:v>
                </c:pt>
                <c:pt idx="180">
                  <c:v>2.1669479899999997</c:v>
                </c:pt>
                <c:pt idx="181">
                  <c:v>2.16950442</c:v>
                </c:pt>
                <c:pt idx="182">
                  <c:v>2.1555756000000001</c:v>
                </c:pt>
                <c:pt idx="183">
                  <c:v>2.1658771099999998</c:v>
                </c:pt>
                <c:pt idx="184">
                  <c:v>2.1839624999999998</c:v>
                </c:pt>
                <c:pt idx="185">
                  <c:v>2.1661336800000002</c:v>
                </c:pt>
                <c:pt idx="186">
                  <c:v>2.15995458</c:v>
                </c:pt>
                <c:pt idx="187">
                  <c:v>2.1799719899999999</c:v>
                </c:pt>
                <c:pt idx="188">
                  <c:v>2.1825225000000001</c:v>
                </c:pt>
                <c:pt idx="189">
                  <c:v>2.1588861000000001</c:v>
                </c:pt>
                <c:pt idx="190">
                  <c:v>2.1721056000000005</c:v>
                </c:pt>
                <c:pt idx="191">
                  <c:v>2.1891987400000001</c:v>
                </c:pt>
                <c:pt idx="192">
                  <c:v>2.1762132000000003</c:v>
                </c:pt>
                <c:pt idx="193">
                  <c:v>2.16618435</c:v>
                </c:pt>
                <c:pt idx="194">
                  <c:v>2.1871458499999998</c:v>
                </c:pt>
                <c:pt idx="195">
                  <c:v>2.1848243999999997</c:v>
                </c:pt>
                <c:pt idx="196">
                  <c:v>2.1738301200000003</c:v>
                </c:pt>
                <c:pt idx="197">
                  <c:v>2.1802510700000002</c:v>
                </c:pt>
                <c:pt idx="198">
                  <c:v>2.1866697799999999</c:v>
                </c:pt>
                <c:pt idx="199">
                  <c:v>2.17178475</c:v>
                </c:pt>
                <c:pt idx="200">
                  <c:v>2.17917059</c:v>
                </c:pt>
                <c:pt idx="201">
                  <c:v>2.1991369599999997</c:v>
                </c:pt>
                <c:pt idx="202">
                  <c:v>2.1813761199999999</c:v>
                </c:pt>
                <c:pt idx="203">
                  <c:v>2.1713168400000002</c:v>
                </c:pt>
                <c:pt idx="204">
                  <c:v>2.1903067999999997</c:v>
                </c:pt>
                <c:pt idx="205">
                  <c:v>2.1919018000000001</c:v>
                </c:pt>
                <c:pt idx="206">
                  <c:v>2.1702621600000001</c:v>
                </c:pt>
                <c:pt idx="207">
                  <c:v>2.1882531099999998</c:v>
                </c:pt>
                <c:pt idx="208">
                  <c:v>2.20529361</c:v>
                </c:pt>
                <c:pt idx="209">
                  <c:v>2.1904515600000001</c:v>
                </c:pt>
                <c:pt idx="210">
                  <c:v>2.1784910000000002</c:v>
                </c:pt>
                <c:pt idx="211">
                  <c:v>2.2022660699999999</c:v>
                </c:pt>
                <c:pt idx="212">
                  <c:v>2.2018786399999999</c:v>
                </c:pt>
                <c:pt idx="213">
                  <c:v>2.1860806300000002</c:v>
                </c:pt>
                <c:pt idx="214">
                  <c:v>2.1944111999999998</c:v>
                </c:pt>
                <c:pt idx="215">
                  <c:v>2.2036817599999998</c:v>
                </c:pt>
                <c:pt idx="216">
                  <c:v>2.1898220399999997</c:v>
                </c:pt>
                <c:pt idx="217">
                  <c:v>2.1942860099999999</c:v>
                </c:pt>
                <c:pt idx="218">
                  <c:v>2.2093656900000003</c:v>
                </c:pt>
                <c:pt idx="219">
                  <c:v>2.1964537999999996</c:v>
                </c:pt>
                <c:pt idx="220">
                  <c:v>2.1922300799999999</c:v>
                </c:pt>
                <c:pt idx="221">
                  <c:v>2.2073022399999997</c:v>
                </c:pt>
                <c:pt idx="222">
                  <c:v>2.2088653000000003</c:v>
                </c:pt>
                <c:pt idx="223">
                  <c:v>2.1834242399999999</c:v>
                </c:pt>
                <c:pt idx="224">
                  <c:v>2.2013827500000001</c:v>
                </c:pt>
                <c:pt idx="225">
                  <c:v>2.2250966399999998</c:v>
                </c:pt>
                <c:pt idx="226">
                  <c:v>2.20836363</c:v>
                </c:pt>
                <c:pt idx="227">
                  <c:v>2.1945042900000002</c:v>
                </c:pt>
                <c:pt idx="228">
                  <c:v>2.2201344000000001</c:v>
                </c:pt>
                <c:pt idx="229">
                  <c:v>2.2178618999999999</c:v>
                </c:pt>
                <c:pt idx="230">
                  <c:v>2.2030442299999997</c:v>
                </c:pt>
                <c:pt idx="231">
                  <c:v>2.2103833499999999</c:v>
                </c:pt>
                <c:pt idx="232">
                  <c:v>2.2186828799999998</c:v>
                </c:pt>
                <c:pt idx="233">
                  <c:v>2.2086861399999997</c:v>
                </c:pt>
                <c:pt idx="234">
                  <c:v>2.2083191000000002</c:v>
                </c:pt>
                <c:pt idx="235">
                  <c:v>2.2243374999999999</c:v>
                </c:pt>
                <c:pt idx="236">
                  <c:v>2.2133590000000001</c:v>
                </c:pt>
                <c:pt idx="237">
                  <c:v>2.20818015</c:v>
                </c:pt>
                <c:pt idx="238">
                  <c:v>2.2212580000000002</c:v>
                </c:pt>
                <c:pt idx="239">
                  <c:v>2.2247590500000003</c:v>
                </c:pt>
                <c:pt idx="240">
                  <c:v>2.2013084100000002</c:v>
                </c:pt>
                <c:pt idx="241">
                  <c:v>2.2182266400000001</c:v>
                </c:pt>
                <c:pt idx="242">
                  <c:v>2.2399921000000003</c:v>
                </c:pt>
                <c:pt idx="243">
                  <c:v>2.2203951000000002</c:v>
                </c:pt>
                <c:pt idx="244">
                  <c:v>2.2065478399999998</c:v>
                </c:pt>
                <c:pt idx="245">
                  <c:v>2.2350068799999998</c:v>
                </c:pt>
                <c:pt idx="246">
                  <c:v>2.2346579800000002</c:v>
                </c:pt>
                <c:pt idx="247">
                  <c:v>2.2140908000000001</c:v>
                </c:pt>
                <c:pt idx="248">
                  <c:v>2.2214052000000004</c:v>
                </c:pt>
                <c:pt idx="249">
                  <c:v>2.2392796799999997</c:v>
                </c:pt>
                <c:pt idx="250">
                  <c:v>2.2283456800000003</c:v>
                </c:pt>
                <c:pt idx="251">
                  <c:v>2.2231747199999998</c:v>
                </c:pt>
                <c:pt idx="252">
                  <c:v>2.2391434100000001</c:v>
                </c:pt>
                <c:pt idx="253">
                  <c:v>2.2291507999999998</c:v>
                </c:pt>
                <c:pt idx="254">
                  <c:v>2.22302248</c:v>
                </c:pt>
                <c:pt idx="255">
                  <c:v>2.2370409599999999</c:v>
                </c:pt>
                <c:pt idx="256">
                  <c:v>2.23860942</c:v>
                </c:pt>
                <c:pt idx="257">
                  <c:v>2.2132796799999999</c:v>
                </c:pt>
                <c:pt idx="258">
                  <c:v>2.2311275999999998</c:v>
                </c:pt>
                <c:pt idx="259">
                  <c:v>2.2509101999999999</c:v>
                </c:pt>
                <c:pt idx="260">
                  <c:v>2.2313647199999997</c:v>
                </c:pt>
                <c:pt idx="261">
                  <c:v>2.22138576</c:v>
                </c:pt>
                <c:pt idx="262">
                  <c:v>2.2440341400000001</c:v>
                </c:pt>
                <c:pt idx="263">
                  <c:v>2.2484494700000002</c:v>
                </c:pt>
                <c:pt idx="264">
                  <c:v>2.2250623200000001</c:v>
                </c:pt>
                <c:pt idx="265">
                  <c:v>2.2352484600000002</c:v>
                </c:pt>
                <c:pt idx="266">
                  <c:v>2.2540256200000002</c:v>
                </c:pt>
                <c:pt idx="267">
                  <c:v>2.2411797600000001</c:v>
                </c:pt>
                <c:pt idx="268">
                  <c:v>2.2341048000000003</c:v>
                </c:pt>
                <c:pt idx="269">
                  <c:v>2.2509815999999998</c:v>
                </c:pt>
                <c:pt idx="270">
                  <c:v>2.2457973600000001</c:v>
                </c:pt>
                <c:pt idx="271">
                  <c:v>2.24063824</c:v>
                </c:pt>
                <c:pt idx="272">
                  <c:v>2.2546354900000001</c:v>
                </c:pt>
                <c:pt idx="273">
                  <c:v>2.25999683</c:v>
                </c:pt>
                <c:pt idx="274">
                  <c:v>2.2385578400000004</c:v>
                </c:pt>
                <c:pt idx="275">
                  <c:v>2.2496797700000002</c:v>
                </c:pt>
                <c:pt idx="276">
                  <c:v>2.2674659599999996</c:v>
                </c:pt>
                <c:pt idx="277">
                  <c:v>2.25274989</c:v>
                </c:pt>
                <c:pt idx="278">
                  <c:v>2.2447044000000003</c:v>
                </c:pt>
                <c:pt idx="279">
                  <c:v>2.2663273999999998</c:v>
                </c:pt>
                <c:pt idx="280">
                  <c:v>2.26974528</c:v>
                </c:pt>
                <c:pt idx="281">
                  <c:v>2.2464422399999999</c:v>
                </c:pt>
                <c:pt idx="282">
                  <c:v>2.2556155200000001</c:v>
                </c:pt>
                <c:pt idx="283">
                  <c:v>2.2714691999999999</c:v>
                </c:pt>
                <c:pt idx="284">
                  <c:v>2.2539050400000002</c:v>
                </c:pt>
                <c:pt idx="285">
                  <c:v>2.2440059899999998</c:v>
                </c:pt>
                <c:pt idx="286">
                  <c:v>2.2665100000000002</c:v>
                </c:pt>
                <c:pt idx="287">
                  <c:v>2.2623133599999998</c:v>
                </c:pt>
                <c:pt idx="288">
                  <c:v>2.2523940000000002</c:v>
                </c:pt>
                <c:pt idx="289">
                  <c:v>2.2615546399999999</c:v>
                </c:pt>
                <c:pt idx="290">
                  <c:v>2.2649900000000001</c:v>
                </c:pt>
                <c:pt idx="291">
                  <c:v>2.2522142400000003</c:v>
                </c:pt>
                <c:pt idx="292">
                  <c:v>2.2604402700000001</c:v>
                </c:pt>
                <c:pt idx="293">
                  <c:v>2.2762416000000001</c:v>
                </c:pt>
                <c:pt idx="294">
                  <c:v>2.2606108799999998</c:v>
                </c:pt>
                <c:pt idx="295">
                  <c:v>2.2516790700000002</c:v>
                </c:pt>
                <c:pt idx="296">
                  <c:v>2.2731899200000001</c:v>
                </c:pt>
                <c:pt idx="297">
                  <c:v>2.2747132799999998</c:v>
                </c:pt>
                <c:pt idx="298">
                  <c:v>2.2467116000000003</c:v>
                </c:pt>
                <c:pt idx="299">
                  <c:v>2.25966552</c:v>
                </c:pt>
                <c:pt idx="300">
                  <c:v>2.27832744</c:v>
                </c:pt>
                <c:pt idx="301">
                  <c:v>2.2636657599999999</c:v>
                </c:pt>
                <c:pt idx="302">
                  <c:v>2.2537913599999997</c:v>
                </c:pt>
                <c:pt idx="303">
                  <c:v>2.2752756000000001</c:v>
                </c:pt>
                <c:pt idx="304">
                  <c:v>2.2729901599999995</c:v>
                </c:pt>
                <c:pt idx="305">
                  <c:v>2.2602412799999998</c:v>
                </c:pt>
                <c:pt idx="306">
                  <c:v>2.2655678400000001</c:v>
                </c:pt>
                <c:pt idx="307">
                  <c:v>2.2727944</c:v>
                </c:pt>
                <c:pt idx="308">
                  <c:v>2.2629039999999998</c:v>
                </c:pt>
                <c:pt idx="309">
                  <c:v>2.26632576</c:v>
                </c:pt>
                <c:pt idx="310">
                  <c:v>2.28495392</c:v>
                </c:pt>
                <c:pt idx="311">
                  <c:v>2.26743966</c:v>
                </c:pt>
                <c:pt idx="312">
                  <c:v>2.2594804800000001</c:v>
                </c:pt>
                <c:pt idx="313">
                  <c:v>2.2781000000000002</c:v>
                </c:pt>
                <c:pt idx="314">
                  <c:v>2.2805418299999998</c:v>
                </c:pt>
                <c:pt idx="315">
                  <c:v>2.2564396799999997</c:v>
                </c:pt>
                <c:pt idx="316">
                  <c:v>2.27027841</c:v>
                </c:pt>
                <c:pt idx="317">
                  <c:v>2.2898322000000002</c:v>
                </c:pt>
                <c:pt idx="318">
                  <c:v>2.2723848000000002</c:v>
                </c:pt>
                <c:pt idx="319">
                  <c:v>2.26251136</c:v>
                </c:pt>
                <c:pt idx="320">
                  <c:v>2.2896233099999996</c:v>
                </c:pt>
                <c:pt idx="321">
                  <c:v>2.2901859400000002</c:v>
                </c:pt>
                <c:pt idx="322">
                  <c:v>2.2708526400000002</c:v>
                </c:pt>
                <c:pt idx="323">
                  <c:v>2.2752116</c:v>
                </c:pt>
                <c:pt idx="324">
                  <c:v>2.2871307600000002</c:v>
                </c:pt>
                <c:pt idx="325">
                  <c:v>2.2829766400000002</c:v>
                </c:pt>
                <c:pt idx="326">
                  <c:v>2.2825913600000001</c:v>
                </c:pt>
                <c:pt idx="327">
                  <c:v>2.2973702400000002</c:v>
                </c:pt>
                <c:pt idx="328">
                  <c:v>2.2827683999999997</c:v>
                </c:pt>
                <c:pt idx="329">
                  <c:v>2.28048808</c:v>
                </c:pt>
                <c:pt idx="330">
                  <c:v>2.2942879400000002</c:v>
                </c:pt>
                <c:pt idx="331">
                  <c:v>2.2967659999999999</c:v>
                </c:pt>
                <c:pt idx="332">
                  <c:v>2.2736509599999999</c:v>
                </c:pt>
                <c:pt idx="333">
                  <c:v>2.28555106</c:v>
                </c:pt>
                <c:pt idx="334">
                  <c:v>2.3059906799999998</c:v>
                </c:pt>
                <c:pt idx="335">
                  <c:v>2.28858864</c:v>
                </c:pt>
                <c:pt idx="336">
                  <c:v>2.2730366200000001</c:v>
                </c:pt>
                <c:pt idx="337">
                  <c:v>2.2991445000000001</c:v>
                </c:pt>
                <c:pt idx="338">
                  <c:v>2.3006719999999996</c:v>
                </c:pt>
                <c:pt idx="339">
                  <c:v>2.2785285599999998</c:v>
                </c:pt>
                <c:pt idx="340">
                  <c:v>2.2866300600000002</c:v>
                </c:pt>
                <c:pt idx="341">
                  <c:v>2.30045016</c:v>
                </c:pt>
                <c:pt idx="342">
                  <c:v>2.2896377000000001</c:v>
                </c:pt>
                <c:pt idx="343">
                  <c:v>2.2873597999999999</c:v>
                </c:pt>
                <c:pt idx="344">
                  <c:v>2.3058732000000002</c:v>
                </c:pt>
                <c:pt idx="345">
                  <c:v>2.2931994900000001</c:v>
                </c:pt>
                <c:pt idx="346">
                  <c:v>2.2861981999999998</c:v>
                </c:pt>
                <c:pt idx="347">
                  <c:v>2.2971455999999999</c:v>
                </c:pt>
                <c:pt idx="348">
                  <c:v>2.3024472</c:v>
                </c:pt>
                <c:pt idx="349">
                  <c:v>2.2822039099999998</c:v>
                </c:pt>
                <c:pt idx="350">
                  <c:v>2.2959782399999997</c:v>
                </c:pt>
                <c:pt idx="351">
                  <c:v>2.3201553600000002</c:v>
                </c:pt>
                <c:pt idx="352">
                  <c:v>2.3027744000000001</c:v>
                </c:pt>
                <c:pt idx="353">
                  <c:v>2.2900929300000001</c:v>
                </c:pt>
                <c:pt idx="354">
                  <c:v>2.3123469299999999</c:v>
                </c:pt>
                <c:pt idx="355">
                  <c:v>2.3148091200000001</c:v>
                </c:pt>
                <c:pt idx="356">
                  <c:v>2.2917573</c:v>
                </c:pt>
                <c:pt idx="357">
                  <c:v>2.3007979999999999</c:v>
                </c:pt>
                <c:pt idx="358">
                  <c:v>2.3173778200000004</c:v>
                </c:pt>
                <c:pt idx="359">
                  <c:v>2.3075582400000001</c:v>
                </c:pt>
                <c:pt idx="360">
                  <c:v>2.2986843299999999</c:v>
                </c:pt>
                <c:pt idx="361">
                  <c:v>2.3162225600000004</c:v>
                </c:pt>
                <c:pt idx="362">
                  <c:v>2.3073253500000002</c:v>
                </c:pt>
                <c:pt idx="363">
                  <c:v>2.2993975899999999</c:v>
                </c:pt>
                <c:pt idx="364">
                  <c:v>2.3103089899999998</c:v>
                </c:pt>
                <c:pt idx="365">
                  <c:v>2.3127415199999999</c:v>
                </c:pt>
                <c:pt idx="366">
                  <c:v>2.2925768500000001</c:v>
                </c:pt>
                <c:pt idx="367">
                  <c:v>2.3062830000000001</c:v>
                </c:pt>
                <c:pt idx="368">
                  <c:v>2.3247393000000001</c:v>
                </c:pt>
                <c:pt idx="369">
                  <c:v>2.3055235000000001</c:v>
                </c:pt>
                <c:pt idx="370">
                  <c:v>2.2956984</c:v>
                </c:pt>
                <c:pt idx="371">
                  <c:v>2.3141219999999998</c:v>
                </c:pt>
                <c:pt idx="372">
                  <c:v>2.3203368499999999</c:v>
                </c:pt>
                <c:pt idx="373">
                  <c:v>2.2983131599999997</c:v>
                </c:pt>
                <c:pt idx="374">
                  <c:v>2.3110607600000002</c:v>
                </c:pt>
                <c:pt idx="375">
                  <c:v>2.3257331800000003</c:v>
                </c:pt>
                <c:pt idx="376">
                  <c:v>2.3159382399999999</c:v>
                </c:pt>
                <c:pt idx="377">
                  <c:v>2.30800144</c:v>
                </c:pt>
                <c:pt idx="378">
                  <c:v>2.3283040200000005</c:v>
                </c:pt>
                <c:pt idx="379">
                  <c:v>2.3213068200000002</c:v>
                </c:pt>
                <c:pt idx="380">
                  <c:v>2.3105796000000001</c:v>
                </c:pt>
                <c:pt idx="381">
                  <c:v>2.3167597</c:v>
                </c:pt>
                <c:pt idx="382">
                  <c:v>2.32199862</c:v>
                </c:pt>
                <c:pt idx="383">
                  <c:v>2.3075212400000003</c:v>
                </c:pt>
                <c:pt idx="384">
                  <c:v>2.3165141600000001</c:v>
                </c:pt>
                <c:pt idx="385">
                  <c:v>2.3358269399999996</c:v>
                </c:pt>
                <c:pt idx="386">
                  <c:v>2.3166626999999997</c:v>
                </c:pt>
                <c:pt idx="387">
                  <c:v>2.3143667100000003</c:v>
                </c:pt>
                <c:pt idx="388">
                  <c:v>2.3299423200000002</c:v>
                </c:pt>
                <c:pt idx="389">
                  <c:v>2.3323583399999999</c:v>
                </c:pt>
                <c:pt idx="390">
                  <c:v>2.3085189200000005</c:v>
                </c:pt>
                <c:pt idx="391">
                  <c:v>2.3221875000000001</c:v>
                </c:pt>
                <c:pt idx="392">
                  <c:v>2.3405379800000001</c:v>
                </c:pt>
                <c:pt idx="393">
                  <c:v>2.3232692200000002</c:v>
                </c:pt>
                <c:pt idx="394">
                  <c:v>2.3087926400000001</c:v>
                </c:pt>
                <c:pt idx="395">
                  <c:v>2.3309076800000001</c:v>
                </c:pt>
                <c:pt idx="396">
                  <c:v>2.3333197000000001</c:v>
                </c:pt>
                <c:pt idx="397">
                  <c:v>2.32072134</c:v>
                </c:pt>
                <c:pt idx="398">
                  <c:v>2.3287770600000002</c:v>
                </c:pt>
                <c:pt idx="399">
                  <c:v>2.3349326800000005</c:v>
                </c:pt>
                <c:pt idx="400">
                  <c:v>2.3251482000000001</c:v>
                </c:pt>
                <c:pt idx="401">
                  <c:v>2.3285191999999997</c:v>
                </c:pt>
                <c:pt idx="402">
                  <c:v>2.3440287</c:v>
                </c:pt>
                <c:pt idx="403">
                  <c:v>2.3295693000000002</c:v>
                </c:pt>
                <c:pt idx="404">
                  <c:v>2.3273249599999999</c:v>
                </c:pt>
                <c:pt idx="405">
                  <c:v>2.3409557800000003</c:v>
                </c:pt>
                <c:pt idx="406">
                  <c:v>2.34520572</c:v>
                </c:pt>
                <c:pt idx="407">
                  <c:v>2.3214311900000002</c:v>
                </c:pt>
                <c:pt idx="408">
                  <c:v>2.3360152200000002</c:v>
                </c:pt>
                <c:pt idx="409">
                  <c:v>2.3533479799999997</c:v>
                </c:pt>
                <c:pt idx="410">
                  <c:v>2.3351905500000001</c:v>
                </c:pt>
                <c:pt idx="411">
                  <c:v>2.3226698000000003</c:v>
                </c:pt>
                <c:pt idx="412">
                  <c:v>2.3465345600000003</c:v>
                </c:pt>
                <c:pt idx="413">
                  <c:v>2.3433307299999999</c:v>
                </c:pt>
                <c:pt idx="414">
                  <c:v>2.3308147199999998</c:v>
                </c:pt>
                <c:pt idx="415">
                  <c:v>2.3388182999999998</c:v>
                </c:pt>
                <c:pt idx="416">
                  <c:v>2.34866084</c:v>
                </c:pt>
                <c:pt idx="417">
                  <c:v>2.3379916499999998</c:v>
                </c:pt>
                <c:pt idx="418">
                  <c:v>2.33481636</c:v>
                </c:pt>
                <c:pt idx="419">
                  <c:v>2.3502773800000001</c:v>
                </c:pt>
                <c:pt idx="420">
                  <c:v>2.3405206499999998</c:v>
                </c:pt>
                <c:pt idx="421">
                  <c:v>2.3364134999999999</c:v>
                </c:pt>
                <c:pt idx="422">
                  <c:v>2.3518406599999997</c:v>
                </c:pt>
                <c:pt idx="423">
                  <c:v>2.3533018800000001</c:v>
                </c:pt>
                <c:pt idx="424">
                  <c:v>2.3277533400000001</c:v>
                </c:pt>
                <c:pt idx="425">
                  <c:v>2.3441057500000002</c:v>
                </c:pt>
                <c:pt idx="426">
                  <c:v>2.3604773699999999</c:v>
                </c:pt>
                <c:pt idx="427">
                  <c:v>2.3460961399999998</c:v>
                </c:pt>
                <c:pt idx="428">
                  <c:v>2.33358285</c:v>
                </c:pt>
                <c:pt idx="429">
                  <c:v>2.3583301199999998</c:v>
                </c:pt>
                <c:pt idx="430">
                  <c:v>2.3578996800000001</c:v>
                </c:pt>
                <c:pt idx="431">
                  <c:v>2.3398291699999998</c:v>
                </c:pt>
                <c:pt idx="432">
                  <c:v>2.3459436</c:v>
                </c:pt>
                <c:pt idx="433">
                  <c:v>2.3585458400000001</c:v>
                </c:pt>
                <c:pt idx="434">
                  <c:v>2.3516262000000001</c:v>
                </c:pt>
                <c:pt idx="435">
                  <c:v>2.3475253500000002</c:v>
                </c:pt>
                <c:pt idx="436">
                  <c:v>2.3666577600000003</c:v>
                </c:pt>
                <c:pt idx="437">
                  <c:v>2.3532036000000001</c:v>
                </c:pt>
                <c:pt idx="438">
                  <c:v>2.3509641599999997</c:v>
                </c:pt>
                <c:pt idx="439">
                  <c:v>2.3644813999999998</c:v>
                </c:pt>
                <c:pt idx="440">
                  <c:v>2.3640745200000004</c:v>
                </c:pt>
                <c:pt idx="441">
                  <c:v>2.3404558199999999</c:v>
                </c:pt>
                <c:pt idx="442">
                  <c:v>2.3512048999999999</c:v>
                </c:pt>
                <c:pt idx="443">
                  <c:v>2.37307464</c:v>
                </c:pt>
                <c:pt idx="444">
                  <c:v>2.3587310000000001</c:v>
                </c:pt>
                <c:pt idx="445">
                  <c:v>2.3472039499999999</c:v>
                </c:pt>
                <c:pt idx="446">
                  <c:v>2.3718487199999996</c:v>
                </c:pt>
                <c:pt idx="447">
                  <c:v>2.3732971200000001</c:v>
                </c:pt>
                <c:pt idx="448">
                  <c:v>2.3524895799999999</c:v>
                </c:pt>
                <c:pt idx="449">
                  <c:v>2.3585562000000002</c:v>
                </c:pt>
                <c:pt idx="450">
                  <c:v>2.3739007399999998</c:v>
                </c:pt>
                <c:pt idx="451">
                  <c:v>2.3660939999999999</c:v>
                </c:pt>
                <c:pt idx="452">
                  <c:v>2.35733652</c:v>
                </c:pt>
                <c:pt idx="453">
                  <c:v>2.3754555499999999</c:v>
                </c:pt>
                <c:pt idx="454">
                  <c:v>2.3620878000000003</c:v>
                </c:pt>
                <c:pt idx="455">
                  <c:v>2.3588985600000001</c:v>
                </c:pt>
                <c:pt idx="456">
                  <c:v>2.3705179900000002</c:v>
                </c:pt>
                <c:pt idx="457">
                  <c:v>2.3719626900000002</c:v>
                </c:pt>
                <c:pt idx="458">
                  <c:v>2.3511647499999997</c:v>
                </c:pt>
                <c:pt idx="459">
                  <c:v>2.3609513200000003</c:v>
                </c:pt>
                <c:pt idx="460">
                  <c:v>2.3790722400000002</c:v>
                </c:pt>
                <c:pt idx="461">
                  <c:v>2.3620139999999998</c:v>
                </c:pt>
                <c:pt idx="462">
                  <c:v>2.3523193999999998</c:v>
                </c:pt>
                <c:pt idx="463">
                  <c:v>2.3759877</c:v>
                </c:pt>
                <c:pt idx="464">
                  <c:v>2.3774030400000004</c:v>
                </c:pt>
                <c:pt idx="465">
                  <c:v>2.3548027199999999</c:v>
                </c:pt>
                <c:pt idx="466">
                  <c:v>2.3590230299999999</c:v>
                </c:pt>
                <c:pt idx="467">
                  <c:v>2.37989732</c:v>
                </c:pt>
                <c:pt idx="468">
                  <c:v>2.3684096000000001</c:v>
                </c:pt>
                <c:pt idx="469">
                  <c:v>2.3596494900000002</c:v>
                </c:pt>
                <c:pt idx="470">
                  <c:v>2.3777379300000003</c:v>
                </c:pt>
                <c:pt idx="471">
                  <c:v>2.3708795199999999</c:v>
                </c:pt>
                <c:pt idx="472">
                  <c:v>2.3658210899999998</c:v>
                </c:pt>
                <c:pt idx="473">
                  <c:v>2.3728064500000001</c:v>
                </c:pt>
                <c:pt idx="474">
                  <c:v>2.3779666000000002</c:v>
                </c:pt>
                <c:pt idx="475">
                  <c:v>2.3618206800000001</c:v>
                </c:pt>
                <c:pt idx="476">
                  <c:v>2.3715742899999999</c:v>
                </c:pt>
                <c:pt idx="477">
                  <c:v>2.3896377700000002</c:v>
                </c:pt>
                <c:pt idx="478">
                  <c:v>2.3725999500000001</c:v>
                </c:pt>
                <c:pt idx="479">
                  <c:v>2.3629550100000003</c:v>
                </c:pt>
                <c:pt idx="480">
                  <c:v>2.3819333999999999</c:v>
                </c:pt>
                <c:pt idx="481">
                  <c:v>2.3852128800000001</c:v>
                </c:pt>
                <c:pt idx="482">
                  <c:v>2.3608037799999999</c:v>
                </c:pt>
                <c:pt idx="483">
                  <c:v>2.373313</c:v>
                </c:pt>
                <c:pt idx="484">
                  <c:v>2.3894821999999998</c:v>
                </c:pt>
                <c:pt idx="485">
                  <c:v>2.37710211</c:v>
                </c:pt>
                <c:pt idx="486">
                  <c:v>2.3693116299999999</c:v>
                </c:pt>
                <c:pt idx="487">
                  <c:v>2.3873169000000001</c:v>
                </c:pt>
                <c:pt idx="488">
                  <c:v>2.3823188000000002</c:v>
                </c:pt>
                <c:pt idx="489">
                  <c:v>2.3708438800000002</c:v>
                </c:pt>
                <c:pt idx="490">
                  <c:v>2.3750405099999998</c:v>
                </c:pt>
                <c:pt idx="491">
                  <c:v>2.3875287700000003</c:v>
                </c:pt>
                <c:pt idx="492">
                  <c:v>2.3732945600000002</c:v>
                </c:pt>
                <c:pt idx="493">
                  <c:v>2.3784092999999999</c:v>
                </c:pt>
                <c:pt idx="494">
                  <c:v>2.3973109400000001</c:v>
                </c:pt>
                <c:pt idx="495">
                  <c:v>2.3794247200000003</c:v>
                </c:pt>
                <c:pt idx="496">
                  <c:v>2.3744079300000003</c:v>
                </c:pt>
                <c:pt idx="497">
                  <c:v>2.3923795000000001</c:v>
                </c:pt>
                <c:pt idx="498">
                  <c:v>2.39383035</c:v>
                </c:pt>
                <c:pt idx="499">
                  <c:v>2.3704094400000004</c:v>
                </c:pt>
                <c:pt idx="500">
                  <c:v>2.3846918400000003</c:v>
                </c:pt>
                <c:pt idx="501">
                  <c:v>2.4008607</c:v>
                </c:pt>
                <c:pt idx="502">
                  <c:v>2.3866474500000003</c:v>
                </c:pt>
                <c:pt idx="503">
                  <c:v>2.3733585499999998</c:v>
                </c:pt>
                <c:pt idx="504">
                  <c:v>2.4005272900000003</c:v>
                </c:pt>
                <c:pt idx="505">
                  <c:v>2.4001095300000004</c:v>
                </c:pt>
                <c:pt idx="506">
                  <c:v>2.38406758</c:v>
                </c:pt>
                <c:pt idx="507">
                  <c:v>2.3891400000000003</c:v>
                </c:pt>
                <c:pt idx="508">
                  <c:v>2.3951812500000003</c:v>
                </c:pt>
                <c:pt idx="509">
                  <c:v>2.3901451599999999</c:v>
                </c:pt>
                <c:pt idx="510">
                  <c:v>2.3943209400000001</c:v>
                </c:pt>
                <c:pt idx="511">
                  <c:v>2.4058674</c:v>
                </c:pt>
                <c:pt idx="512">
                  <c:v>2.3907324000000001</c:v>
                </c:pt>
                <c:pt idx="513">
                  <c:v>2.38297224</c:v>
                </c:pt>
                <c:pt idx="514">
                  <c:v>2.3981852699999999</c:v>
                </c:pt>
                <c:pt idx="515">
                  <c:v>2.4032729700000002</c:v>
                </c:pt>
                <c:pt idx="516">
                  <c:v>2.3789737799999999</c:v>
                </c:pt>
                <c:pt idx="517">
                  <c:v>2.3959876000000002</c:v>
                </c:pt>
                <c:pt idx="518">
                  <c:v>2.4157731</c:v>
                </c:pt>
                <c:pt idx="519">
                  <c:v>2.4024876000000002</c:v>
                </c:pt>
                <c:pt idx="520">
                  <c:v>2.3883160999999999</c:v>
                </c:pt>
                <c:pt idx="521">
                  <c:v>2.4153990999999997</c:v>
                </c:pt>
                <c:pt idx="522">
                  <c:v>2.4168105</c:v>
                </c:pt>
                <c:pt idx="523">
                  <c:v>2.3962291000000002</c:v>
                </c:pt>
                <c:pt idx="524">
                  <c:v>2.4049725</c:v>
                </c:pt>
                <c:pt idx="525">
                  <c:v>2.4155447400000001</c:v>
                </c:pt>
                <c:pt idx="526">
                  <c:v>2.4068538000000004</c:v>
                </c:pt>
                <c:pt idx="527">
                  <c:v>2.4027968</c:v>
                </c:pt>
                <c:pt idx="528">
                  <c:v>2.4179411399999999</c:v>
                </c:pt>
                <c:pt idx="529">
                  <c:v>2.4047032599999998</c:v>
                </c:pt>
                <c:pt idx="530">
                  <c:v>2.3978502000000002</c:v>
                </c:pt>
                <c:pt idx="531">
                  <c:v>2.40935298</c:v>
                </c:pt>
                <c:pt idx="532">
                  <c:v>2.4098465999999998</c:v>
                </c:pt>
                <c:pt idx="533">
                  <c:v>2.39018949</c:v>
                </c:pt>
                <c:pt idx="534">
                  <c:v>2.4053453999999999</c:v>
                </c:pt>
                <c:pt idx="535">
                  <c:v>2.4232130000000001</c:v>
                </c:pt>
                <c:pt idx="536">
                  <c:v>2.4054180599999997</c:v>
                </c:pt>
                <c:pt idx="537">
                  <c:v>2.3903715000000001</c:v>
                </c:pt>
                <c:pt idx="538">
                  <c:v>2.4191991799999997</c:v>
                </c:pt>
                <c:pt idx="539">
                  <c:v>2.4215170000000001</c:v>
                </c:pt>
                <c:pt idx="540">
                  <c:v>2.4027943</c:v>
                </c:pt>
                <c:pt idx="541">
                  <c:v>2.4078805600000002</c:v>
                </c:pt>
                <c:pt idx="542">
                  <c:v>2.4220716000000002</c:v>
                </c:pt>
                <c:pt idx="543">
                  <c:v>2.4161419799999999</c:v>
                </c:pt>
                <c:pt idx="544">
                  <c:v>2.40935422</c:v>
                </c:pt>
                <c:pt idx="545">
                  <c:v>2.4262755599999997</c:v>
                </c:pt>
                <c:pt idx="546">
                  <c:v>2.4185224999999999</c:v>
                </c:pt>
                <c:pt idx="547">
                  <c:v>2.4126500000000002</c:v>
                </c:pt>
                <c:pt idx="548">
                  <c:v>2.4231750400000003</c:v>
                </c:pt>
                <c:pt idx="549">
                  <c:v>2.42546003</c:v>
                </c:pt>
                <c:pt idx="550">
                  <c:v>2.4040583600000001</c:v>
                </c:pt>
                <c:pt idx="551">
                  <c:v>2.4173143499999998</c:v>
                </c:pt>
                <c:pt idx="552">
                  <c:v>2.4360356800000003</c:v>
                </c:pt>
                <c:pt idx="553">
                  <c:v>2.4155544999999998</c:v>
                </c:pt>
                <c:pt idx="554">
                  <c:v>2.40239768</c:v>
                </c:pt>
                <c:pt idx="555">
                  <c:v>2.4238186000000002</c:v>
                </c:pt>
                <c:pt idx="556">
                  <c:v>2.4243040499999999</c:v>
                </c:pt>
                <c:pt idx="557">
                  <c:v>2.4056869000000001</c:v>
                </c:pt>
                <c:pt idx="558">
                  <c:v>2.4098180399999998</c:v>
                </c:pt>
                <c:pt idx="559">
                  <c:v>2.4266690500000001</c:v>
                </c:pt>
                <c:pt idx="560">
                  <c:v>2.4135234199999998</c:v>
                </c:pt>
                <c:pt idx="561">
                  <c:v>2.40126588</c:v>
                </c:pt>
                <c:pt idx="562">
                  <c:v>2.4226861999999998</c:v>
                </c:pt>
                <c:pt idx="563">
                  <c:v>2.4167740800000002</c:v>
                </c:pt>
                <c:pt idx="564">
                  <c:v>2.4072778800000001</c:v>
                </c:pt>
                <c:pt idx="565">
                  <c:v>2.4186795799999996</c:v>
                </c:pt>
                <c:pt idx="566">
                  <c:v>2.4218919799999998</c:v>
                </c:pt>
                <c:pt idx="567">
                  <c:v>2.4050984999999998</c:v>
                </c:pt>
                <c:pt idx="568">
                  <c:v>2.4174032599999999</c:v>
                </c:pt>
                <c:pt idx="569">
                  <c:v>2.4351574199999999</c:v>
                </c:pt>
                <c:pt idx="570">
                  <c:v>2.4183700199999998</c:v>
                </c:pt>
                <c:pt idx="571">
                  <c:v>2.4097663200000001</c:v>
                </c:pt>
                <c:pt idx="572">
                  <c:v>2.4247598100000003</c:v>
                </c:pt>
                <c:pt idx="573">
                  <c:v>2.4306910799999999</c:v>
                </c:pt>
                <c:pt idx="574">
                  <c:v>2.4039524599999997</c:v>
                </c:pt>
                <c:pt idx="575">
                  <c:v>2.4162146099999999</c:v>
                </c:pt>
                <c:pt idx="576">
                  <c:v>2.4393929499999998</c:v>
                </c:pt>
                <c:pt idx="577">
                  <c:v>2.4244666999999995</c:v>
                </c:pt>
                <c:pt idx="578">
                  <c:v>2.4140297999999998</c:v>
                </c:pt>
                <c:pt idx="579">
                  <c:v>2.4308442299999999</c:v>
                </c:pt>
                <c:pt idx="580">
                  <c:v>2.4276672000000001</c:v>
                </c:pt>
                <c:pt idx="581">
                  <c:v>2.4191023499999997</c:v>
                </c:pt>
                <c:pt idx="582">
                  <c:v>2.4259307499999996</c:v>
                </c:pt>
                <c:pt idx="583">
                  <c:v>2.42912967</c:v>
                </c:pt>
                <c:pt idx="584">
                  <c:v>2.4141959099999997</c:v>
                </c:pt>
                <c:pt idx="585">
                  <c:v>2.41830188</c:v>
                </c:pt>
                <c:pt idx="586">
                  <c:v>2.4359999999999999</c:v>
                </c:pt>
                <c:pt idx="587">
                  <c:v>2.4201931000000001</c:v>
                </c:pt>
                <c:pt idx="588">
                  <c:v>2.4124915899999997</c:v>
                </c:pt>
                <c:pt idx="589">
                  <c:v>2.4310866799999999</c:v>
                </c:pt>
                <c:pt idx="590">
                  <c:v>2.4361177999999999</c:v>
                </c:pt>
                <c:pt idx="591">
                  <c:v>2.4121454399999998</c:v>
                </c:pt>
                <c:pt idx="592">
                  <c:v>2.4261772000000001</c:v>
                </c:pt>
                <c:pt idx="593">
                  <c:v>2.4456612600000001</c:v>
                </c:pt>
                <c:pt idx="594">
                  <c:v>2.4307494200000002</c:v>
                </c:pt>
                <c:pt idx="595">
                  <c:v>2.4176523200000002</c:v>
                </c:pt>
                <c:pt idx="596">
                  <c:v>2.4389094400000002</c:v>
                </c:pt>
                <c:pt idx="597">
                  <c:v>2.4412185100000001</c:v>
                </c:pt>
                <c:pt idx="598">
                  <c:v>2.4290303799999999</c:v>
                </c:pt>
                <c:pt idx="599">
                  <c:v>2.4340256400000002</c:v>
                </c:pt>
                <c:pt idx="600">
                  <c:v>2.4389919999999998</c:v>
                </c:pt>
                <c:pt idx="601">
                  <c:v>2.4295488000000001</c:v>
                </c:pt>
                <c:pt idx="602">
                  <c:v>2.4308992000000003</c:v>
                </c:pt>
                <c:pt idx="603">
                  <c:v>2.4467321600000003</c:v>
                </c:pt>
                <c:pt idx="604">
                  <c:v>2.4381956300000001</c:v>
                </c:pt>
                <c:pt idx="605">
                  <c:v>2.4341239999999997</c:v>
                </c:pt>
                <c:pt idx="606">
                  <c:v>2.4490444800000004</c:v>
                </c:pt>
                <c:pt idx="607">
                  <c:v>2.4477347899999997</c:v>
                </c:pt>
                <c:pt idx="608">
                  <c:v>2.4193164</c:v>
                </c:pt>
                <c:pt idx="609">
                  <c:v>2.4351068800000002</c:v>
                </c:pt>
                <c:pt idx="610">
                  <c:v>2.4572352</c:v>
                </c:pt>
                <c:pt idx="611">
                  <c:v>2.43878175</c:v>
                </c:pt>
                <c:pt idx="612">
                  <c:v>2.4248179200000002</c:v>
                </c:pt>
                <c:pt idx="613">
                  <c:v>2.44781088</c:v>
                </c:pt>
                <c:pt idx="614">
                  <c:v>2.4501090899999998</c:v>
                </c:pt>
                <c:pt idx="615">
                  <c:v>2.43254378</c:v>
                </c:pt>
                <c:pt idx="616">
                  <c:v>2.4374937600000002</c:v>
                </c:pt>
                <c:pt idx="617">
                  <c:v>2.4461010600000002</c:v>
                </c:pt>
                <c:pt idx="618">
                  <c:v>2.43665552</c:v>
                </c:pt>
                <c:pt idx="619">
                  <c:v>2.4353219099999999</c:v>
                </c:pt>
                <c:pt idx="620">
                  <c:v>2.45200482</c:v>
                </c:pt>
                <c:pt idx="621">
                  <c:v>2.4362582499999998</c:v>
                </c:pt>
                <c:pt idx="622">
                  <c:v>2.4358254500000003</c:v>
                </c:pt>
                <c:pt idx="623">
                  <c:v>2.4533719999999999</c:v>
                </c:pt>
                <c:pt idx="624">
                  <c:v>2.4529632500000003</c:v>
                </c:pt>
                <c:pt idx="625">
                  <c:v>2.4300269999999999</c:v>
                </c:pt>
                <c:pt idx="626">
                  <c:v>2.4318</c:v>
                </c:pt>
              </c:numCache>
            </c:numRef>
          </c:yVal>
          <c:smooth val="1"/>
        </c:ser>
        <c:ser>
          <c:idx val="8"/>
          <c:order val="8"/>
          <c:tx>
            <c:v>10^-4, Test 3</c:v>
          </c:tx>
          <c:spPr>
            <a:ln w="19050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CHS_15Nov2015!$Y$27:$Y$653</c:f>
              <c:numCache>
                <c:formatCode>General</c:formatCode>
                <c:ptCount val="627"/>
                <c:pt idx="0">
                  <c:v>0</c:v>
                </c:pt>
                <c:pt idx="1">
                  <c:v>1.0000500033334733E-2</c:v>
                </c:pt>
                <c:pt idx="2">
                  <c:v>2.6003380585984733E-2</c:v>
                </c:pt>
                <c:pt idx="3">
                  <c:v>4.1008407298075485E-2</c:v>
                </c:pt>
                <c:pt idx="4">
                  <c:v>5.8016826506566262E-2</c:v>
                </c:pt>
                <c:pt idx="5">
                  <c:v>7.4027393514964041E-2</c:v>
                </c:pt>
                <c:pt idx="6">
                  <c:v>8.9039628514658034E-2</c:v>
                </c:pt>
                <c:pt idx="7">
                  <c:v>0.10605621973211701</c:v>
                </c:pt>
                <c:pt idx="8">
                  <c:v>0.12107326410567942</c:v>
                </c:pt>
                <c:pt idx="9">
                  <c:v>0.13809530769317349</c:v>
                </c:pt>
                <c:pt idx="10">
                  <c:v>0.15311716452306637</c:v>
                </c:pt>
                <c:pt idx="11">
                  <c:v>0.16914296609783905</c:v>
                </c:pt>
                <c:pt idx="12">
                  <c:v>0.18617319479486402</c:v>
                </c:pt>
                <c:pt idx="13">
                  <c:v>0.20120227609541308</c:v>
                </c:pt>
                <c:pt idx="14">
                  <c:v>0.21723578616574143</c:v>
                </c:pt>
                <c:pt idx="15">
                  <c:v>0.23327186738277211</c:v>
                </c:pt>
                <c:pt idx="16">
                  <c:v>0.24931052057124858</c:v>
                </c:pt>
                <c:pt idx="17">
                  <c:v>0.2643490945417511</c:v>
                </c:pt>
                <c:pt idx="18">
                  <c:v>0.28139554616358664</c:v>
                </c:pt>
                <c:pt idx="19">
                  <c:v>0.29744192021894306</c:v>
                </c:pt>
                <c:pt idx="20">
                  <c:v>0.31349086954873517</c:v>
                </c:pt>
                <c:pt idx="21">
                  <c:v>0.32954239497972715</c:v>
                </c:pt>
                <c:pt idx="22">
                  <c:v>0.34459304042998079</c:v>
                </c:pt>
                <c:pt idx="23">
                  <c:v>0.36165317745422343</c:v>
                </c:pt>
                <c:pt idx="24">
                  <c:v>0.37670865692440286</c:v>
                </c:pt>
                <c:pt idx="25">
                  <c:v>0.3927703337979993</c:v>
                </c:pt>
                <c:pt idx="26">
                  <c:v>0.40983869261633871</c:v>
                </c:pt>
                <c:pt idx="27">
                  <c:v>0.42590569203834205</c:v>
                </c:pt>
                <c:pt idx="28">
                  <c:v>0.44197527335990017</c:v>
                </c:pt>
                <c:pt idx="29">
                  <c:v>0.45704285147612878</c:v>
                </c:pt>
                <c:pt idx="30">
                  <c:v>0.47311743759014396</c:v>
                </c:pt>
                <c:pt idx="31">
                  <c:v>0.48919460804278486</c:v>
                </c:pt>
                <c:pt idx="32">
                  <c:v>0.50527436366515122</c:v>
                </c:pt>
                <c:pt idx="33">
                  <c:v>0.52236193752253524</c:v>
                </c:pt>
                <c:pt idx="34">
                  <c:v>0.53744163374549658</c:v>
                </c:pt>
                <c:pt idx="35">
                  <c:v>0.55352914986770285</c:v>
                </c:pt>
                <c:pt idx="36">
                  <c:v>0.56961925448810091</c:v>
                </c:pt>
                <c:pt idx="37">
                  <c:v>0.58571194843978636</c:v>
                </c:pt>
                <c:pt idx="38">
                  <c:v>0.60180723255630209</c:v>
                </c:pt>
                <c:pt idx="39">
                  <c:v>0.61790510767156004</c:v>
                </c:pt>
                <c:pt idx="40">
                  <c:v>0.6350119398801497</c:v>
                </c:pt>
                <c:pt idx="41">
                  <c:v>0.6501086342359973</c:v>
                </c:pt>
                <c:pt idx="42">
                  <c:v>0.66621428735503752</c:v>
                </c:pt>
                <c:pt idx="43">
                  <c:v>0.68131569332462827</c:v>
                </c:pt>
                <c:pt idx="44">
                  <c:v>0.69843337744446288</c:v>
                </c:pt>
                <c:pt idx="45">
                  <c:v>0.71353965010112586</c:v>
                </c:pt>
                <c:pt idx="46">
                  <c:v>0.73066285157728439</c:v>
                </c:pt>
                <c:pt idx="47">
                  <c:v>0.74678148475209727</c:v>
                </c:pt>
                <c:pt idx="48">
                  <c:v>0.76189506332361301</c:v>
                </c:pt>
                <c:pt idx="49">
                  <c:v>0.77902654750629297</c:v>
                </c:pt>
                <c:pt idx="50">
                  <c:v>0.79414500061496873</c:v>
                </c:pt>
                <c:pt idx="51">
                  <c:v>0.81128201105504172</c:v>
                </c:pt>
                <c:pt idx="52">
                  <c:v>0.8264053418462316</c:v>
                </c:pt>
                <c:pt idx="53">
                  <c:v>0.84354788211015752</c:v>
                </c:pt>
                <c:pt idx="54">
                  <c:v>0.8596847225518276</c:v>
                </c:pt>
                <c:pt idx="55">
                  <c:v>0.87481537577099056</c:v>
                </c:pt>
                <c:pt idx="56">
                  <c:v>0.8919662174653642</c:v>
                </c:pt>
                <c:pt idx="57">
                  <c:v>0.90710175624375866</c:v>
                </c:pt>
                <c:pt idx="58">
                  <c:v>0.92425813669325452</c:v>
                </c:pt>
                <c:pt idx="59">
                  <c:v>0.9393985641869107</c:v>
                </c:pt>
                <c:pt idx="60">
                  <c:v>0.95555088056514859</c:v>
                </c:pt>
                <c:pt idx="61">
                  <c:v>0.97271557585822488</c:v>
                </c:pt>
                <c:pt idx="62">
                  <c:v>0.98786334234902262</c:v>
                </c:pt>
                <c:pt idx="63">
                  <c:v>1.0050335853501451</c:v>
                </c:pt>
                <c:pt idx="64">
                  <c:v>1.0201862484596722</c:v>
                </c:pt>
                <c:pt idx="65">
                  <c:v>1.0373620427560892</c:v>
                </c:pt>
                <c:pt idx="66">
                  <c:v>1.0535301915382833</c:v>
                </c:pt>
                <c:pt idx="67">
                  <c:v>1.0686902055145293</c:v>
                </c:pt>
                <c:pt idx="68">
                  <c:v>1.0858743334875944</c:v>
                </c:pt>
                <c:pt idx="69">
                  <c:v>1.1010392520052188</c:v>
                </c:pt>
                <c:pt idx="70">
                  <c:v>1.1172177003250796</c:v>
                </c:pt>
                <c:pt idx="71">
                  <c:v>1.1333987664903846</c:v>
                </c:pt>
                <c:pt idx="72">
                  <c:v>1.1495824513484501</c:v>
                </c:pt>
                <c:pt idx="73">
                  <c:v>1.1647570349617025</c:v>
                </c:pt>
                <c:pt idx="74">
                  <c:v>1.18195768053422</c:v>
                </c:pt>
                <c:pt idx="75">
                  <c:v>1.198149226558638</c:v>
                </c:pt>
                <c:pt idx="76">
                  <c:v>1.2143433946692561</c:v>
                </c:pt>
                <c:pt idx="77">
                  <c:v>1.2305401857154392</c:v>
                </c:pt>
                <c:pt idx="78">
                  <c:v>1.2467396005470102</c:v>
                </c:pt>
                <c:pt idx="79">
                  <c:v>1.2629416400141602</c:v>
                </c:pt>
                <c:pt idx="80">
                  <c:v>1.2781334364733152</c:v>
                </c:pt>
                <c:pt idx="81">
                  <c:v>1.2953535962581741</c:v>
                </c:pt>
                <c:pt idx="82">
                  <c:v>1.31156351473751</c:v>
                </c:pt>
                <c:pt idx="83">
                  <c:v>1.3277760612574374</c:v>
                </c:pt>
                <c:pt idx="84">
                  <c:v>1.3439912366702162</c:v>
                </c:pt>
                <c:pt idx="85">
                  <c:v>1.3591953519466971</c:v>
                </c:pt>
                <c:pt idx="86">
                  <c:v>1.3764294775855788</c:v>
                </c:pt>
                <c:pt idx="87">
                  <c:v>1.3936665738873011</c:v>
                </c:pt>
                <c:pt idx="88">
                  <c:v>1.4088782443101577</c:v>
                </c:pt>
                <c:pt idx="89">
                  <c:v>1.4251065769860265</c:v>
                </c:pt>
                <c:pt idx="90">
                  <c:v>1.4403230310743742</c:v>
                </c:pt>
                <c:pt idx="91">
                  <c:v>1.457571145238775</c:v>
                </c:pt>
                <c:pt idx="92">
                  <c:v>1.4727925404612456</c:v>
                </c:pt>
                <c:pt idx="93">
                  <c:v>1.4900462563962429</c:v>
                </c:pt>
                <c:pt idx="94">
                  <c:v>1.5052725959628794</c:v>
                </c:pt>
                <c:pt idx="95">
                  <c:v>1.5215165806480377</c:v>
                </c:pt>
                <c:pt idx="96">
                  <c:v>1.5377632044322811</c:v>
                </c:pt>
                <c:pt idx="97">
                  <c:v>1.5540124681732668</c:v>
                </c:pt>
                <c:pt idx="98">
                  <c:v>1.5712802044667389</c:v>
                </c:pt>
                <c:pt idx="99">
                  <c:v>1.5865189189582745</c:v>
                </c:pt>
                <c:pt idx="100">
                  <c:v>1.6027761077197251</c:v>
                </c:pt>
                <c:pt idx="101">
                  <c:v>1.6190359398727754</c:v>
                </c:pt>
                <c:pt idx="102">
                  <c:v>1.6352984162772102</c:v>
                </c:pt>
                <c:pt idx="103">
                  <c:v>1.6515635377931885</c:v>
                </c:pt>
                <c:pt idx="104">
                  <c:v>1.6678313052813336</c:v>
                </c:pt>
                <c:pt idx="105">
                  <c:v>1.6841017196026555</c:v>
                </c:pt>
                <c:pt idx="106">
                  <c:v>1.6993576376571105</c:v>
                </c:pt>
                <c:pt idx="107">
                  <c:v>1.7166504921910068</c:v>
                </c:pt>
                <c:pt idx="108">
                  <c:v>1.7319113770467254</c:v>
                </c:pt>
                <c:pt idx="109">
                  <c:v>1.7492098624548349</c:v>
                </c:pt>
                <c:pt idx="110">
                  <c:v>1.765493523872071</c:v>
                </c:pt>
                <c:pt idx="111">
                  <c:v>1.7807618649964712</c:v>
                </c:pt>
                <c:pt idx="112">
                  <c:v>1.7980688035949488</c:v>
                </c:pt>
                <c:pt idx="113">
                  <c:v>1.8133421196142834</c:v>
                </c:pt>
                <c:pt idx="114">
                  <c:v>1.8296362283116647</c:v>
                </c:pt>
                <c:pt idx="115">
                  <c:v>1.8449143668529855</c:v>
                </c:pt>
                <c:pt idx="116">
                  <c:v>1.8622324128094645</c:v>
                </c:pt>
                <c:pt idx="117">
                  <c:v>1.8795534584325924</c:v>
                </c:pt>
                <c:pt idx="118">
                  <c:v>1.8948392258843074</c:v>
                </c:pt>
                <c:pt idx="119">
                  <c:v>1.9111466203045921</c:v>
                </c:pt>
                <c:pt idx="120">
                  <c:v>1.9274566744697457</c:v>
                </c:pt>
                <c:pt idx="121">
                  <c:v>1.9437693892475096</c:v>
                </c:pt>
                <c:pt idx="122">
                  <c:v>1.9590649765004149</c:v>
                </c:pt>
                <c:pt idx="123">
                  <c:v>1.9764028041140518</c:v>
                </c:pt>
                <c:pt idx="124">
                  <c:v>1.993743638251626</c:v>
                </c:pt>
                <c:pt idx="125">
                  <c:v>2.0090468718547436</c:v>
                </c:pt>
                <c:pt idx="126">
                  <c:v>2.0253729027268021</c:v>
                </c:pt>
                <c:pt idx="127">
                  <c:v>2.0417015994269194</c:v>
                </c:pt>
                <c:pt idx="128">
                  <c:v>2.0580329628258505</c:v>
                </c:pt>
                <c:pt idx="129">
                  <c:v>2.0733460386912279</c:v>
                </c:pt>
                <c:pt idx="130">
                  <c:v>2.0907036932051701</c:v>
                </c:pt>
                <c:pt idx="131">
                  <c:v>2.1070430619291693</c:v>
                </c:pt>
                <c:pt idx="132">
                  <c:v>2.1233851008391578</c:v>
                </c:pt>
                <c:pt idx="133">
                  <c:v>2.139729810808026</c:v>
                </c:pt>
                <c:pt idx="134">
                  <c:v>2.1550554030444462</c:v>
                </c:pt>
                <c:pt idx="135">
                  <c:v>2.1724272474159716</c:v>
                </c:pt>
                <c:pt idx="136">
                  <c:v>2.1877578519317304</c:v>
                </c:pt>
                <c:pt idx="137">
                  <c:v>2.2041130876880279</c:v>
                </c:pt>
                <c:pt idx="138">
                  <c:v>2.2204709988192506</c:v>
                </c:pt>
                <c:pt idx="139">
                  <c:v>2.2368315862008346</c:v>
                </c:pt>
                <c:pt idx="140">
                  <c:v>2.2531948507086019</c:v>
                </c:pt>
                <c:pt idx="141">
                  <c:v>2.2685378433382621</c:v>
                </c:pt>
                <c:pt idx="142">
                  <c:v>2.2859294146082556</c:v>
                </c:pt>
                <c:pt idx="143">
                  <c:v>2.3023007157539817</c:v>
                </c:pt>
                <c:pt idx="144">
                  <c:v>2.3186746975335804</c:v>
                </c:pt>
                <c:pt idx="145">
                  <c:v>2.3360749913353835</c:v>
                </c:pt>
                <c:pt idx="146">
                  <c:v>2.3514307065068025</c:v>
                </c:pt>
                <c:pt idx="147">
                  <c:v>2.3678127354577145</c:v>
                </c:pt>
                <c:pt idx="148">
                  <c:v>2.3841974485570869</c:v>
                </c:pt>
                <c:pt idx="149">
                  <c:v>2.4005848466846222</c:v>
                </c:pt>
                <c:pt idx="150">
                  <c:v>2.4169749307204986</c:v>
                </c:pt>
                <c:pt idx="151">
                  <c:v>2.4333677015452841</c:v>
                </c:pt>
                <c:pt idx="152">
                  <c:v>2.4497631600400234</c:v>
                </c:pt>
                <c:pt idx="153">
                  <c:v>2.4661613070861623</c:v>
                </c:pt>
                <c:pt idx="154">
                  <c:v>2.4825621435655778</c:v>
                </c:pt>
                <c:pt idx="155">
                  <c:v>2.4979403711013806</c:v>
                </c:pt>
                <c:pt idx="156">
                  <c:v>2.5153718883540161</c:v>
                </c:pt>
                <c:pt idx="157">
                  <c:v>2.53178079842899</c:v>
                </c:pt>
                <c:pt idx="158">
                  <c:v>2.5481924014691426</c:v>
                </c:pt>
                <c:pt idx="159">
                  <c:v>2.5646066983585603</c:v>
                </c:pt>
                <c:pt idx="160">
                  <c:v>2.5799975490412557</c:v>
                </c:pt>
                <c:pt idx="161">
                  <c:v>2.5974433772235721</c:v>
                </c:pt>
                <c:pt idx="162">
                  <c:v>2.6128392829694551</c:v>
                </c:pt>
                <c:pt idx="163">
                  <c:v>2.6292641954923988</c:v>
                </c:pt>
                <c:pt idx="164">
                  <c:v>2.645691806236032</c:v>
                </c:pt>
                <c:pt idx="165">
                  <c:v>2.6621221160870281</c:v>
                </c:pt>
                <c:pt idx="166">
                  <c:v>2.6795822787163117</c:v>
                </c:pt>
                <c:pt idx="167">
                  <c:v>2.6949908366598612</c:v>
                </c:pt>
                <c:pt idx="168">
                  <c:v>2.7114292491571996</c:v>
                </c:pt>
                <c:pt idx="169">
                  <c:v>2.727870364312861</c:v>
                </c:pt>
                <c:pt idx="170">
                  <c:v>2.744314183015709</c:v>
                </c:pt>
                <c:pt idx="171">
                  <c:v>2.7617887036672615</c:v>
                </c:pt>
                <c:pt idx="172">
                  <c:v>2.7772099346204735</c:v>
                </c:pt>
                <c:pt idx="173">
                  <c:v>2.793661869302265</c:v>
                </c:pt>
                <c:pt idx="174">
                  <c:v>2.8101165110909934</c:v>
                </c:pt>
                <c:pt idx="175">
                  <c:v>2.8265738608776716</c:v>
                </c:pt>
                <c:pt idx="176">
                  <c:v>2.8430339195537986</c:v>
                </c:pt>
                <c:pt idx="177">
                  <c:v>2.8594966880112795</c:v>
                </c:pt>
                <c:pt idx="178">
                  <c:v>2.8749329952656066</c:v>
                </c:pt>
                <c:pt idx="179">
                  <c:v>2.8924303578401611</c:v>
                </c:pt>
                <c:pt idx="180">
                  <c:v>2.9089012609975975</c:v>
                </c:pt>
                <c:pt idx="181">
                  <c:v>2.9243451969668466</c:v>
                </c:pt>
                <c:pt idx="182">
                  <c:v>2.9418512082668902</c:v>
                </c:pt>
                <c:pt idx="183">
                  <c:v>2.9573002342365413</c:v>
                </c:pt>
                <c:pt idx="184">
                  <c:v>2.9737818263956433</c:v>
                </c:pt>
                <c:pt idx="185">
                  <c:v>2.990266135431348</c:v>
                </c:pt>
                <c:pt idx="186">
                  <c:v>3.0067531622394972</c:v>
                </c:pt>
                <c:pt idx="187">
                  <c:v>3.0242736070974914</c:v>
                </c:pt>
                <c:pt idx="188">
                  <c:v>3.0397353727588494</c:v>
                </c:pt>
                <c:pt idx="189">
                  <c:v>3.0562305582639979</c:v>
                </c:pt>
                <c:pt idx="190">
                  <c:v>3.0727284651294826</c:v>
                </c:pt>
                <c:pt idx="191">
                  <c:v>3.0892290942534104</c:v>
                </c:pt>
                <c:pt idx="192">
                  <c:v>3.1057324465342968</c:v>
                </c:pt>
                <c:pt idx="193">
                  <c:v>3.122238522871104</c:v>
                </c:pt>
                <c:pt idx="194">
                  <c:v>3.1387473241632726</c:v>
                </c:pt>
                <c:pt idx="195">
                  <c:v>3.1552588513106423</c:v>
                </c:pt>
                <c:pt idx="196">
                  <c:v>3.1717731052135463</c:v>
                </c:pt>
                <c:pt idx="197">
                  <c:v>3.1872576954964189</c:v>
                </c:pt>
                <c:pt idx="198">
                  <c:v>3.2048097968893789</c:v>
                </c:pt>
                <c:pt idx="199">
                  <c:v>3.2202995040099864</c:v>
                </c:pt>
                <c:pt idx="200">
                  <c:v>3.2378574064021719</c:v>
                </c:pt>
                <c:pt idx="201">
                  <c:v>3.2543853076029521</c:v>
                </c:pt>
                <c:pt idx="202">
                  <c:v>3.2709159409704784</c:v>
                </c:pt>
                <c:pt idx="203">
                  <c:v>3.2874493074082118</c:v>
                </c:pt>
                <c:pt idx="204">
                  <c:v>3.3029518214302764</c:v>
                </c:pt>
                <c:pt idx="205">
                  <c:v>3.3205242431102469</c:v>
                </c:pt>
                <c:pt idx="206">
                  <c:v>3.3360318858245592</c:v>
                </c:pt>
                <c:pt idx="207">
                  <c:v>3.3525760225168573</c:v>
                </c:pt>
                <c:pt idx="208">
                  <c:v>3.3701571673015027</c:v>
                </c:pt>
                <c:pt idx="209">
                  <c:v>3.3856725094200715</c:v>
                </c:pt>
                <c:pt idx="210">
                  <c:v>3.4032594744207882</c:v>
                </c:pt>
                <c:pt idx="211">
                  <c:v>3.4187799537243415</c:v>
                </c:pt>
                <c:pt idx="212">
                  <c:v>3.4353377871696638</c:v>
                </c:pt>
                <c:pt idx="213">
                  <c:v>3.4518983626875146</c:v>
                </c:pt>
                <c:pt idx="214">
                  <c:v>3.4684616811862288</c:v>
                </c:pt>
                <c:pt idx="215">
                  <c:v>3.4860632136003726</c:v>
                </c:pt>
                <c:pt idx="216">
                  <c:v>3.5015965507619864</c:v>
                </c:pt>
                <c:pt idx="217">
                  <c:v>3.5192039169008669</c:v>
                </c:pt>
                <c:pt idx="218">
                  <c:v>3.5347424031727996</c:v>
                </c:pt>
                <c:pt idx="219">
                  <c:v>3.5513194502170435</c:v>
                </c:pt>
                <c:pt idx="220">
                  <c:v>3.5678992457018026</c:v>
                </c:pt>
                <c:pt idx="221">
                  <c:v>3.5844817905385762</c:v>
                </c:pt>
                <c:pt idx="222">
                  <c:v>3.602103757921344</c:v>
                </c:pt>
                <c:pt idx="223">
                  <c:v>3.6176551319165737</c:v>
                </c:pt>
                <c:pt idx="224">
                  <c:v>3.6352829465798271</c:v>
                </c:pt>
                <c:pt idx="225">
                  <c:v>3.6508394816523051</c:v>
                </c:pt>
                <c:pt idx="226">
                  <c:v>3.6674357869379373</c:v>
                </c:pt>
                <c:pt idx="227">
                  <c:v>3.6850723798014093</c:v>
                </c:pt>
                <c:pt idx="228">
                  <c:v>3.7006366629160086</c:v>
                </c:pt>
                <c:pt idx="229">
                  <c:v>3.7182791127715951</c:v>
                </c:pt>
                <c:pt idx="230">
                  <c:v>3.7338485655367806</c:v>
                </c:pt>
                <c:pt idx="231">
                  <c:v>3.7504586541275096</c:v>
                </c:pt>
                <c:pt idx="232">
                  <c:v>3.7670715021270023</c:v>
                </c:pt>
                <c:pt idx="233">
                  <c:v>3.7836871104522691</c:v>
                </c:pt>
                <c:pt idx="234">
                  <c:v>3.799266751009541</c:v>
                </c:pt>
                <c:pt idx="235">
                  <c:v>3.8169266117503016</c:v>
                </c:pt>
                <c:pt idx="236">
                  <c:v>3.8335505065593369</c:v>
                </c:pt>
                <c:pt idx="237">
                  <c:v>3.8501771653666377</c:v>
                </c:pt>
                <c:pt idx="238">
                  <c:v>3.8668065890914995</c:v>
                </c:pt>
                <c:pt idx="239">
                  <c:v>3.883438778653634</c:v>
                </c:pt>
                <c:pt idx="240">
                  <c:v>3.9000737349732555</c:v>
                </c:pt>
                <c:pt idx="241">
                  <c:v>3.9156715201193912</c:v>
                </c:pt>
                <c:pt idx="242">
                  <c:v>3.9333519515679747</c:v>
                </c:pt>
                <c:pt idx="243">
                  <c:v>3.9499952136857654</c:v>
                </c:pt>
                <c:pt idx="244">
                  <c:v>3.966641246246382</c:v>
                </c:pt>
                <c:pt idx="245">
                  <c:v>3.9832900501723389</c:v>
                </c:pt>
                <c:pt idx="246">
                  <c:v>3.9989008216363282</c:v>
                </c:pt>
                <c:pt idx="247">
                  <c:v>4.0165959758124972</c:v>
                </c:pt>
                <c:pt idx="248">
                  <c:v>4.0322119478604082</c:v>
                </c:pt>
                <c:pt idx="249">
                  <c:v>4.0488716730134806</c:v>
                </c:pt>
                <c:pt idx="250">
                  <c:v>4.0665756726014894</c:v>
                </c:pt>
                <c:pt idx="251">
                  <c:v>4.0821994520255167</c:v>
                </c:pt>
                <c:pt idx="252">
                  <c:v>4.0999093534693243</c:v>
                </c:pt>
                <c:pt idx="253">
                  <c:v>4.1155383421492813</c:v>
                </c:pt>
                <c:pt idx="254">
                  <c:v>4.1322119561937383</c:v>
                </c:pt>
                <c:pt idx="255">
                  <c:v>4.1478459946540482</c:v>
                </c:pt>
                <c:pt idx="256">
                  <c:v>4.165567526883251</c:v>
                </c:pt>
                <c:pt idx="257">
                  <c:v>4.1822494853838661</c:v>
                </c:pt>
                <c:pt idx="258">
                  <c:v>4.1989342272261974</c:v>
                </c:pt>
                <c:pt idx="259">
                  <c:v>4.2156217533391755</c:v>
                </c:pt>
                <c:pt idx="260">
                  <c:v>4.2312688385799087</c:v>
                </c:pt>
                <c:pt idx="261">
                  <c:v>4.2490051620952114</c:v>
                </c:pt>
                <c:pt idx="262">
                  <c:v>4.2657010465984797</c:v>
                </c:pt>
                <c:pt idx="263">
                  <c:v>4.2823997190928162</c:v>
                </c:pt>
                <c:pt idx="264">
                  <c:v>4.3001451144702569</c:v>
                </c:pt>
                <c:pt idx="265">
                  <c:v>4.3158054317802996</c:v>
                </c:pt>
                <c:pt idx="266">
                  <c:v>4.3325124738373653</c:v>
                </c:pt>
                <c:pt idx="267">
                  <c:v>4.3492223076134051</c:v>
                </c:pt>
                <c:pt idx="268">
                  <c:v>4.3659349340415359</c:v>
                </c:pt>
                <c:pt idx="269">
                  <c:v>4.3826503540553885</c:v>
                </c:pt>
                <c:pt idx="270">
                  <c:v>4.3993685685890132</c:v>
                </c:pt>
                <c:pt idx="271">
                  <c:v>4.4160895785769778</c:v>
                </c:pt>
                <c:pt idx="272">
                  <c:v>4.4328133849542724</c:v>
                </c:pt>
                <c:pt idx="273">
                  <c:v>4.4495399886564018</c:v>
                </c:pt>
                <c:pt idx="274">
                  <c:v>4.4662693906193054</c:v>
                </c:pt>
                <c:pt idx="275">
                  <c:v>4.4830015917793942</c:v>
                </c:pt>
                <c:pt idx="276">
                  <c:v>4.4997365930735809</c:v>
                </c:pt>
                <c:pt idx="277">
                  <c:v>4.5164743954392055</c:v>
                </c:pt>
                <c:pt idx="278">
                  <c:v>4.5332149998141222</c:v>
                </c:pt>
                <c:pt idx="279">
                  <c:v>4.5489118620435978</c:v>
                </c:pt>
                <c:pt idx="280">
                  <c:v>4.5667046183454776</c:v>
                </c:pt>
                <c:pt idx="281">
                  <c:v>4.5834536343799357</c:v>
                </c:pt>
                <c:pt idx="282">
                  <c:v>4.6002054561797321</c:v>
                </c:pt>
                <c:pt idx="283">
                  <c:v>4.6169600846850454</c:v>
                </c:pt>
                <c:pt idx="284">
                  <c:v>4.6337175208365275</c:v>
                </c:pt>
                <c:pt idx="285">
                  <c:v>4.6504777655753395</c:v>
                </c:pt>
                <c:pt idx="286">
                  <c:v>4.6672408198430668</c:v>
                </c:pt>
                <c:pt idx="287">
                  <c:v>4.6840066845818171</c:v>
                </c:pt>
                <c:pt idx="288">
                  <c:v>4.7007753607341245</c:v>
                </c:pt>
                <c:pt idx="289">
                  <c:v>4.7175468492430443</c:v>
                </c:pt>
                <c:pt idx="290">
                  <c:v>4.7343211510520584</c:v>
                </c:pt>
                <c:pt idx="291">
                  <c:v>4.7510982671051734</c:v>
                </c:pt>
                <c:pt idx="292">
                  <c:v>4.7689270375440556</c:v>
                </c:pt>
                <c:pt idx="293">
                  <c:v>4.7846609457219573</c:v>
                </c:pt>
                <c:pt idx="294">
                  <c:v>4.8014465101759773</c:v>
                </c:pt>
                <c:pt idx="295">
                  <c:v>4.8182348926547549</c:v>
                </c:pt>
                <c:pt idx="296">
                  <c:v>4.8350260941046725</c:v>
                </c:pt>
                <c:pt idx="297">
                  <c:v>4.8518201154725444</c:v>
                </c:pt>
                <c:pt idx="298">
                  <c:v>4.8686169577057088</c:v>
                </c:pt>
                <c:pt idx="299">
                  <c:v>4.886466694469485</c:v>
                </c:pt>
                <c:pt idx="300">
                  <c:v>4.9022191085595104</c:v>
                </c:pt>
                <c:pt idx="301">
                  <c:v>4.9190244190771786</c:v>
                </c:pt>
                <c:pt idx="302">
                  <c:v>4.9358325542541497</c:v>
                </c:pt>
                <c:pt idx="303">
                  <c:v>4.952643515040152</c:v>
                </c:pt>
                <c:pt idx="304">
                  <c:v>4.9694573023853472</c:v>
                </c:pt>
                <c:pt idx="305">
                  <c:v>4.9862739172404211</c:v>
                </c:pt>
                <c:pt idx="306">
                  <c:v>5.0041446696992198</c:v>
                </c:pt>
                <c:pt idx="307">
                  <c:v>5.0199156332852093</c:v>
                </c:pt>
                <c:pt idx="308">
                  <c:v>5.0367407363786612</c:v>
                </c:pt>
                <c:pt idx="309">
                  <c:v>5.0535686707894216</c:v>
                </c:pt>
                <c:pt idx="310">
                  <c:v>5.070399437470579</c:v>
                </c:pt>
                <c:pt idx="311">
                  <c:v>5.0872330373756549</c:v>
                </c:pt>
                <c:pt idx="312">
                  <c:v>5.1040694714587005</c:v>
                </c:pt>
                <c:pt idx="313">
                  <c:v>5.1209087406742038</c:v>
                </c:pt>
                <c:pt idx="314">
                  <c:v>5.1377508459771777</c:v>
                </c:pt>
                <c:pt idx="315">
                  <c:v>5.1545957883230757</c:v>
                </c:pt>
                <c:pt idx="316">
                  <c:v>5.1703904992337391</c:v>
                </c:pt>
                <c:pt idx="317">
                  <c:v>5.1882941879680118</c:v>
                </c:pt>
                <c:pt idx="318">
                  <c:v>5.205147647180393</c:v>
                </c:pt>
                <c:pt idx="319">
                  <c:v>5.2220039472624507</c:v>
                </c:pt>
                <c:pt idx="320">
                  <c:v>5.2388630891720549</c:v>
                </c:pt>
                <c:pt idx="321">
                  <c:v>5.2557250738676071</c:v>
                </c:pt>
                <c:pt idx="322">
                  <c:v>5.2725899023079439</c:v>
                </c:pt>
                <c:pt idx="323">
                  <c:v>5.2884032625217996</c:v>
                </c:pt>
                <c:pt idx="324">
                  <c:v>5.3063280942608966</c:v>
                </c:pt>
                <c:pt idx="325">
                  <c:v>5.3232014596936628</c:v>
                </c:pt>
                <c:pt idx="326">
                  <c:v>5.3390228259543751</c:v>
                </c:pt>
                <c:pt idx="327">
                  <c:v>5.3569567342757765</c:v>
                </c:pt>
                <c:pt idx="328">
                  <c:v>5.3727834424062824</c:v>
                </c:pt>
                <c:pt idx="329">
                  <c:v>5.3907234068910572</c:v>
                </c:pt>
                <c:pt idx="330">
                  <c:v>5.4065554604997939</c:v>
                </c:pt>
                <c:pt idx="331">
                  <c:v>5.4245014852395776</c:v>
                </c:pt>
                <c:pt idx="332">
                  <c:v>5.4413948039722149</c:v>
                </c:pt>
                <c:pt idx="333">
                  <c:v>5.4582909770292281</c:v>
                </c:pt>
                <c:pt idx="334">
                  <c:v>5.4751900053753104</c:v>
                </c:pt>
                <c:pt idx="335">
                  <c:v>5.492091889975681</c:v>
                </c:pt>
                <c:pt idx="336">
                  <c:v>5.5089966317960011</c:v>
                </c:pt>
                <c:pt idx="337">
                  <c:v>5.5248474230478486</c:v>
                </c:pt>
                <c:pt idx="338">
                  <c:v>5.5428146909617251</c:v>
                </c:pt>
                <c:pt idx="339">
                  <c:v>5.5597280102409492</c:v>
                </c:pt>
                <c:pt idx="340">
                  <c:v>5.5766441906077642</c:v>
                </c:pt>
                <c:pt idx="341">
                  <c:v>5.5935632330303307</c:v>
                </c:pt>
                <c:pt idx="342">
                  <c:v>5.6094274354908231</c:v>
                </c:pt>
                <c:pt idx="343">
                  <c:v>5.6274099079176754</c:v>
                </c:pt>
                <c:pt idx="344">
                  <c:v>5.6432794812181539</c:v>
                </c:pt>
                <c:pt idx="345">
                  <c:v>5.6602098024056291</c:v>
                </c:pt>
                <c:pt idx="346">
                  <c:v>5.6782014098984535</c:v>
                </c:pt>
                <c:pt idx="347">
                  <c:v>5.6951376450138724</c:v>
                </c:pt>
                <c:pt idx="348">
                  <c:v>5.7120767489757833</c:v>
                </c:pt>
                <c:pt idx="349">
                  <c:v>5.7279597652998522</c:v>
                </c:pt>
                <c:pt idx="350">
                  <c:v>5.7449044304185044</c:v>
                </c:pt>
                <c:pt idx="351">
                  <c:v>5.7618519672405126</c:v>
                </c:pt>
                <c:pt idx="352">
                  <c:v>5.7798618727371895</c:v>
                </c:pt>
                <c:pt idx="353">
                  <c:v>5.7968153355225667</c:v>
                </c:pt>
                <c:pt idx="354">
                  <c:v>5.8137716729943021</c:v>
                </c:pt>
                <c:pt idx="355">
                  <c:v>5.8307308861274683</c:v>
                </c:pt>
                <c:pt idx="356">
                  <c:v>5.8466327609920175</c:v>
                </c:pt>
                <c:pt idx="357">
                  <c:v>5.864657943280716</c:v>
                </c:pt>
                <c:pt idx="358">
                  <c:v>5.8805652145279295</c:v>
                </c:pt>
                <c:pt idx="359">
                  <c:v>5.8985965147926294</c:v>
                </c:pt>
                <c:pt idx="360">
                  <c:v>5.9155701208759899</c:v>
                </c:pt>
                <c:pt idx="361">
                  <c:v>5.9325466084814771</c:v>
                </c:pt>
                <c:pt idx="362">
                  <c:v>5.949525978587646</c:v>
                </c:pt>
                <c:pt idx="363">
                  <c:v>5.9665082321734983</c:v>
                </c:pt>
                <c:pt idx="364">
                  <c:v>5.983493370218584</c:v>
                </c:pt>
                <c:pt idx="365">
                  <c:v>6.0004813937029056</c:v>
                </c:pt>
                <c:pt idx="366">
                  <c:v>6.0174723036070095</c:v>
                </c:pt>
                <c:pt idx="367">
                  <c:v>6.0344661009118985</c:v>
                </c:pt>
                <c:pt idx="368">
                  <c:v>6.05146278659912</c:v>
                </c:pt>
                <c:pt idx="369">
                  <c:v>6.0684623616506892</c:v>
                </c:pt>
                <c:pt idx="370">
                  <c:v>6.085464827049119</c:v>
                </c:pt>
                <c:pt idx="371">
                  <c:v>6.1024701837774611</c:v>
                </c:pt>
                <c:pt idx="372">
                  <c:v>6.1184153324997537</c:v>
                </c:pt>
                <c:pt idx="373">
                  <c:v>6.1364895751584543</c:v>
                </c:pt>
                <c:pt idx="374">
                  <c:v>6.1535036117796693</c:v>
                </c:pt>
                <c:pt idx="375">
                  <c:v>6.1694569005839943</c:v>
                </c:pt>
                <c:pt idx="376">
                  <c:v>6.1875403718087529</c:v>
                </c:pt>
                <c:pt idx="377">
                  <c:v>6.203499091953268</c:v>
                </c:pt>
                <c:pt idx="378">
                  <c:v>6.2215887207927745</c:v>
                </c:pt>
                <c:pt idx="379">
                  <c:v>6.238617243609565</c:v>
                </c:pt>
                <c:pt idx="380">
                  <c:v>6.2556486666261293</c:v>
                </c:pt>
                <c:pt idx="381">
                  <c:v>6.2726829908305008</c:v>
                </c:pt>
                <c:pt idx="382">
                  <c:v>6.2897202172112703</c:v>
                </c:pt>
                <c:pt idx="383">
                  <c:v>6.3067603467574802</c:v>
                </c:pt>
                <c:pt idx="384">
                  <c:v>6.322738105751009</c:v>
                </c:pt>
                <c:pt idx="385">
                  <c:v>6.3408493193050894</c:v>
                </c:pt>
                <c:pt idx="386">
                  <c:v>6.3578981642871328</c:v>
                </c:pt>
                <c:pt idx="387">
                  <c:v>6.3749499163959804</c:v>
                </c:pt>
                <c:pt idx="388">
                  <c:v>6.392004576623207</c:v>
                </c:pt>
                <c:pt idx="389">
                  <c:v>6.4079959626307055</c:v>
                </c:pt>
                <c:pt idx="390">
                  <c:v>6.4261226254017911</c:v>
                </c:pt>
                <c:pt idx="391">
                  <c:v>6.4421194687254939</c:v>
                </c:pt>
                <c:pt idx="392">
                  <c:v>6.4602523185658498</c:v>
                </c:pt>
                <c:pt idx="393">
                  <c:v>6.4773215342768395</c:v>
                </c:pt>
                <c:pt idx="394">
                  <c:v>6.4943936640664957</c:v>
                </c:pt>
                <c:pt idx="395">
                  <c:v>6.5114687089299679</c:v>
                </c:pt>
                <c:pt idx="396">
                  <c:v>6.5274792118540619</c:v>
                </c:pt>
                <c:pt idx="397">
                  <c:v>6.5445599075069234</c:v>
                </c:pt>
                <c:pt idx="398">
                  <c:v>6.5616435211598354</c:v>
                </c:pt>
                <c:pt idx="399">
                  <c:v>6.5787300538099904</c:v>
                </c:pt>
                <c:pt idx="400">
                  <c:v>6.5968876942211079</c:v>
                </c:pt>
                <c:pt idx="401">
                  <c:v>6.6129118800932201</c:v>
                </c:pt>
                <c:pt idx="402">
                  <c:v>6.6310757287421387</c:v>
                </c:pt>
                <c:pt idx="403">
                  <c:v>6.6471053943442051</c:v>
                </c:pt>
                <c:pt idx="404">
                  <c:v>6.6642065369559749</c:v>
                </c:pt>
                <c:pt idx="405">
                  <c:v>6.6813106045587336</c:v>
                </c:pt>
                <c:pt idx="406">
                  <c:v>6.6984175981532594</c:v>
                </c:pt>
                <c:pt idx="407">
                  <c:v>6.7165969859857091</c:v>
                </c:pt>
                <c:pt idx="408">
                  <c:v>6.732640367323163</c:v>
                </c:pt>
                <c:pt idx="409">
                  <c:v>6.7508259782760911</c:v>
                </c:pt>
                <c:pt idx="410">
                  <c:v>6.7668748524820135</c:v>
                </c:pt>
                <c:pt idx="411">
                  <c:v>6.7850666908174428</c:v>
                </c:pt>
                <c:pt idx="412">
                  <c:v>6.8011210616543751</c:v>
                </c:pt>
                <c:pt idx="413">
                  <c:v>6.8182485652555593</c:v>
                </c:pt>
                <c:pt idx="414">
                  <c:v>6.8364497526656187</c:v>
                </c:pt>
                <c:pt idx="415">
                  <c:v>6.8535833087770879</c:v>
                </c:pt>
                <c:pt idx="416">
                  <c:v>6.8707198009790842</c:v>
                </c:pt>
                <c:pt idx="417">
                  <c:v>6.8878592302780399</c:v>
                </c:pt>
                <c:pt idx="418">
                  <c:v>6.9050015976809567</c:v>
                </c:pt>
                <c:pt idx="419">
                  <c:v>6.921075236412312</c:v>
                </c:pt>
                <c:pt idx="420">
                  <c:v>6.9382232992591177</c:v>
                </c:pt>
                <c:pt idx="421">
                  <c:v>6.9564463385909159</c:v>
                </c:pt>
                <c:pt idx="422">
                  <c:v>6.9736004684897379</c:v>
                </c:pt>
                <c:pt idx="423">
                  <c:v>6.9907575415351753</c:v>
                </c:pt>
                <c:pt idx="424">
                  <c:v>7.0068449713884569</c:v>
                </c:pt>
                <c:pt idx="425">
                  <c:v>7.0250805211067284</c:v>
                </c:pt>
                <c:pt idx="426">
                  <c:v>7.041173474037385</c:v>
                </c:pt>
                <c:pt idx="427">
                  <c:v>7.0594152853925287</c:v>
                </c:pt>
                <c:pt idx="428">
                  <c:v>7.0765870893327172</c:v>
                </c:pt>
                <c:pt idx="429">
                  <c:v>7.0937618424878623</c:v>
                </c:pt>
                <c:pt idx="430">
                  <c:v>7.1109395458711715</c:v>
                </c:pt>
                <c:pt idx="431">
                  <c:v>7.1281202004963644</c:v>
                </c:pt>
                <c:pt idx="432">
                  <c:v>7.1453038073777284</c:v>
                </c:pt>
                <c:pt idx="433">
                  <c:v>7.1624903675300198</c:v>
                </c:pt>
                <c:pt idx="434">
                  <c:v>7.1796798819685685</c:v>
                </c:pt>
                <c:pt idx="435">
                  <c:v>7.1968723517091826</c:v>
                </c:pt>
                <c:pt idx="436">
                  <c:v>7.2140677777682374</c:v>
                </c:pt>
                <c:pt idx="437">
                  <c:v>7.2323411583407378</c:v>
                </c:pt>
                <c:pt idx="438">
                  <c:v>7.2484675029096595</c:v>
                </c:pt>
                <c:pt idx="439">
                  <c:v>7.2656718040273693</c:v>
                </c:pt>
                <c:pt idx="440">
                  <c:v>7.282879065534158</c:v>
                </c:pt>
                <c:pt idx="441">
                  <c:v>7.3011650257324758</c:v>
                </c:pt>
                <c:pt idx="442">
                  <c:v>7.318378396260508</c:v>
                </c:pt>
                <c:pt idx="443">
                  <c:v>7.3345186225815162</c:v>
                </c:pt>
                <c:pt idx="444">
                  <c:v>7.3528140288712835</c:v>
                </c:pt>
                <c:pt idx="445">
                  <c:v>7.368959814587198</c:v>
                </c:pt>
                <c:pt idx="446">
                  <c:v>7.3861848598455353</c:v>
                </c:pt>
                <c:pt idx="447">
                  <c:v>7.4034128726368689</c:v>
                </c:pt>
                <c:pt idx="448">
                  <c:v>7.4206438539838935</c:v>
                </c:pt>
                <c:pt idx="449">
                  <c:v>7.4389550254653214</c:v>
                </c:pt>
                <c:pt idx="450">
                  <c:v>7.4551147264382873</c:v>
                </c:pt>
                <c:pt idx="451">
                  <c:v>7.4734322116065481</c:v>
                </c:pt>
                <c:pt idx="452">
                  <c:v>7.4895974854006591</c:v>
                </c:pt>
                <c:pt idx="453">
                  <c:v>7.5079212886111693</c:v>
                </c:pt>
                <c:pt idx="454">
                  <c:v>7.5240921390714295</c:v>
                </c:pt>
                <c:pt idx="455">
                  <c:v>7.5424222646841139</c:v>
                </c:pt>
                <c:pt idx="456">
                  <c:v>7.5596772174375753</c:v>
                </c:pt>
                <c:pt idx="457">
                  <c:v>7.5758564401151505</c:v>
                </c:pt>
                <c:pt idx="458">
                  <c:v>7.5941960575158314</c:v>
                </c:pt>
                <c:pt idx="459">
                  <c:v>7.6103808664894901</c:v>
                </c:pt>
                <c:pt idx="460">
                  <c:v>7.6276475504657331</c:v>
                </c:pt>
                <c:pt idx="461">
                  <c:v>7.6449172163406258</c:v>
                </c:pt>
                <c:pt idx="462">
                  <c:v>7.6621898651442617</c:v>
                </c:pt>
                <c:pt idx="463">
                  <c:v>7.6805453240552772</c:v>
                </c:pt>
                <c:pt idx="464">
                  <c:v>7.6967441156608443</c:v>
                </c:pt>
                <c:pt idx="465">
                  <c:v>7.714025719436675</c:v>
                </c:pt>
                <c:pt idx="466">
                  <c:v>7.7313103102670251</c:v>
                </c:pt>
                <c:pt idx="467">
                  <c:v>7.7485978891846523</c:v>
                </c:pt>
                <c:pt idx="468">
                  <c:v>7.7658884572228928</c:v>
                </c:pt>
                <c:pt idx="469">
                  <c:v>7.783182015415588</c:v>
                </c:pt>
                <c:pt idx="470">
                  <c:v>7.8015596984739002</c:v>
                </c:pt>
                <c:pt idx="471">
                  <c:v>7.817778106402395</c:v>
                </c:pt>
                <c:pt idx="472">
                  <c:v>7.836162149105153</c:v>
                </c:pt>
                <c:pt idx="473">
                  <c:v>7.8523861704266658</c:v>
                </c:pt>
                <c:pt idx="474">
                  <c:v>7.8707765771769331</c:v>
                </c:pt>
                <c:pt idx="475">
                  <c:v>7.8870062157785039</c:v>
                </c:pt>
                <c:pt idx="476">
                  <c:v>7.9043207340452852</c:v>
                </c:pt>
                <c:pt idx="477">
                  <c:v>7.9227206951325737</c:v>
                </c:pt>
                <c:pt idx="478">
                  <c:v>7.9400413988294671</c:v>
                </c:pt>
                <c:pt idx="479">
                  <c:v>7.9573651031138466</c:v>
                </c:pt>
                <c:pt idx="480">
                  <c:v>7.97360880194808</c:v>
                </c:pt>
                <c:pt idx="481">
                  <c:v>7.9920215176048774</c:v>
                </c:pt>
                <c:pt idx="482">
                  <c:v>8.0082708473557798</c:v>
                </c:pt>
                <c:pt idx="483">
                  <c:v>8.0266899469305812</c:v>
                </c:pt>
                <c:pt idx="484">
                  <c:v>8.0440286697603458</c:v>
                </c:pt>
                <c:pt idx="485">
                  <c:v>8.06137039942457</c:v>
                </c:pt>
                <c:pt idx="486">
                  <c:v>8.0787151369662862</c:v>
                </c:pt>
                <c:pt idx="487">
                  <c:v>8.0949785611034528</c:v>
                </c:pt>
                <c:pt idx="488">
                  <c:v>8.1134136398571837</c:v>
                </c:pt>
                <c:pt idx="489">
                  <c:v>8.1296827085973433</c:v>
                </c:pt>
                <c:pt idx="490">
                  <c:v>8.148124186788321</c:v>
                </c:pt>
                <c:pt idx="491">
                  <c:v>8.1654839793823886</c:v>
                </c:pt>
                <c:pt idx="492">
                  <c:v>8.181761522377478</c:v>
                </c:pt>
                <c:pt idx="493">
                  <c:v>8.2002126080591413</c:v>
                </c:pt>
                <c:pt idx="494">
                  <c:v>8.2164958054637651</c:v>
                </c:pt>
                <c:pt idx="495">
                  <c:v>8.2349533017025216</c:v>
                </c:pt>
                <c:pt idx="496">
                  <c:v>8.2512421574464092</c:v>
                </c:pt>
                <c:pt idx="497">
                  <c:v>8.2697060686983139</c:v>
                </c:pt>
                <c:pt idx="498">
                  <c:v>8.2870869823263451</c:v>
                </c:pt>
                <c:pt idx="499">
                  <c:v>8.3044709174411313</c:v>
                </c:pt>
                <c:pt idx="500">
                  <c:v>8.3229446603283037</c:v>
                </c:pt>
                <c:pt idx="501">
                  <c:v>8.3392478563342625</c:v>
                </c:pt>
                <c:pt idx="502">
                  <c:v>8.356640862215631</c:v>
                </c:pt>
                <c:pt idx="503">
                  <c:v>8.3751242462496815</c:v>
                </c:pt>
                <c:pt idx="504">
                  <c:v>8.3925234937761282</c:v>
                </c:pt>
                <c:pt idx="505">
                  <c:v>8.4099257691675415</c:v>
                </c:pt>
                <c:pt idx="506">
                  <c:v>8.4262431532007547</c:v>
                </c:pt>
                <c:pt idx="507">
                  <c:v>8.4447394077619471</c:v>
                </c:pt>
                <c:pt idx="508">
                  <c:v>8.4610624739229294</c:v>
                </c:pt>
                <c:pt idx="509">
                  <c:v>8.4795651704716324</c:v>
                </c:pt>
                <c:pt idx="510">
                  <c:v>8.4969826010092238</c:v>
                </c:pt>
                <c:pt idx="511">
                  <c:v>8.5144030657441796</c:v>
                </c:pt>
                <c:pt idx="512">
                  <c:v>8.5318265657338053</c:v>
                </c:pt>
                <c:pt idx="513">
                  <c:v>8.5481638545426222</c:v>
                </c:pt>
                <c:pt idx="514">
                  <c:v>8.5655932383490896</c:v>
                </c:pt>
                <c:pt idx="515">
                  <c:v>8.5830256605193309</c:v>
                </c:pt>
                <c:pt idx="516">
                  <c:v>8.6004611221128631</c:v>
                </c:pt>
                <c:pt idx="517">
                  <c:v>8.6189896315472936</c:v>
                </c:pt>
                <c:pt idx="518">
                  <c:v>8.6353411678105516</c:v>
                </c:pt>
                <c:pt idx="519">
                  <c:v>8.6538761417238508</c:v>
                </c:pt>
                <c:pt idx="520">
                  <c:v>8.6702333839292898</c:v>
                </c:pt>
                <c:pt idx="521">
                  <c:v>8.6876840585512198</c:v>
                </c:pt>
                <c:pt idx="522">
                  <c:v>8.7051377789651045</c:v>
                </c:pt>
                <c:pt idx="523">
                  <c:v>8.7225945462343599</c:v>
                </c:pt>
                <c:pt idx="524">
                  <c:v>8.7411457010969507</c:v>
                </c:pt>
                <c:pt idx="525">
                  <c:v>8.7575172255953007</c:v>
                </c:pt>
                <c:pt idx="526">
                  <c:v>8.7760748607508727</c:v>
                </c:pt>
                <c:pt idx="527">
                  <c:v>8.7924521051523392</c:v>
                </c:pt>
                <c:pt idx="528">
                  <c:v>8.809924122668809</c:v>
                </c:pt>
                <c:pt idx="529">
                  <c:v>8.8273991934327007</c:v>
                </c:pt>
                <c:pt idx="530">
                  <c:v>8.8459698027659126</c:v>
                </c:pt>
                <c:pt idx="531">
                  <c:v>8.863451174224025</c:v>
                </c:pt>
                <c:pt idx="532">
                  <c:v>8.8798427358847984</c:v>
                </c:pt>
                <c:pt idx="533">
                  <c:v>8.89842308776268</c:v>
                </c:pt>
                <c:pt idx="534">
                  <c:v>8.9148203833388084</c:v>
                </c:pt>
                <c:pt idx="535">
                  <c:v>8.9323137960202281</c:v>
                </c:pt>
                <c:pt idx="536">
                  <c:v>8.9509039006704434</c:v>
                </c:pt>
                <c:pt idx="537">
                  <c:v>8.9673098046452022</c:v>
                </c:pt>
                <c:pt idx="538">
                  <c:v>8.9848124027317873</c:v>
                </c:pt>
                <c:pt idx="539">
                  <c:v>9.0023180647640331</c:v>
                </c:pt>
                <c:pt idx="540">
                  <c:v>9.0198267918148716</c:v>
                </c:pt>
                <c:pt idx="541">
                  <c:v>9.0373385849577943</c:v>
                </c:pt>
                <c:pt idx="542">
                  <c:v>9.054853445266831</c:v>
                </c:pt>
                <c:pt idx="543">
                  <c:v>9.0734663462506635</c:v>
                </c:pt>
                <c:pt idx="544">
                  <c:v>9.0898923716822306</c:v>
                </c:pt>
                <c:pt idx="545">
                  <c:v>9.1085117961767548</c:v>
                </c:pt>
                <c:pt idx="546">
                  <c:v>9.1249435796647287</c:v>
                </c:pt>
                <c:pt idx="547">
                  <c:v>9.1424737919347461</c:v>
                </c:pt>
                <c:pt idx="548">
                  <c:v>9.1600070778270197</c:v>
                </c:pt>
                <c:pt idx="549">
                  <c:v>9.1775434384195389</c:v>
                </c:pt>
                <c:pt idx="550">
                  <c:v>9.196179191714176</c:v>
                </c:pt>
                <c:pt idx="551">
                  <c:v>9.2126253880201485</c:v>
                </c:pt>
                <c:pt idx="552">
                  <c:v>9.2312676808568312</c:v>
                </c:pt>
                <c:pt idx="553">
                  <c:v>9.247719649371966</c:v>
                </c:pt>
                <c:pt idx="554">
                  <c:v>9.265271399655612</c:v>
                </c:pt>
                <c:pt idx="555">
                  <c:v>9.2828262311194596</c:v>
                </c:pt>
                <c:pt idx="556">
                  <c:v>9.3014816168187942</c:v>
                </c:pt>
                <c:pt idx="557">
                  <c:v>9.3190428066345383</c:v>
                </c:pt>
                <c:pt idx="558">
                  <c:v>9.3355092234147961</c:v>
                </c:pt>
                <c:pt idx="559">
                  <c:v>9.3541744408364096</c:v>
                </c:pt>
                <c:pt idx="560">
                  <c:v>9.3706466440308365</c:v>
                </c:pt>
                <c:pt idx="561">
                  <c:v>9.3882199853173915</c:v>
                </c:pt>
                <c:pt idx="562">
                  <c:v>9.4057964153700073</c:v>
                </c:pt>
                <c:pt idx="563">
                  <c:v>9.4244747578862267</c:v>
                </c:pt>
                <c:pt idx="564">
                  <c:v>9.4420575619491895</c:v>
                </c:pt>
                <c:pt idx="565">
                  <c:v>9.4585442489867795</c:v>
                </c:pt>
                <c:pt idx="566">
                  <c:v>9.4772324474438765</c:v>
                </c:pt>
                <c:pt idx="567">
                  <c:v>9.4948245310516501</c:v>
                </c:pt>
                <c:pt idx="568">
                  <c:v>9.5124197100180261</c:v>
                </c:pt>
                <c:pt idx="569">
                  <c:v>9.5289180024821807</c:v>
                </c:pt>
                <c:pt idx="570">
                  <c:v>9.5476193583849849</c:v>
                </c:pt>
                <c:pt idx="571">
                  <c:v>9.5652238299662145</c:v>
                </c:pt>
                <c:pt idx="572">
                  <c:v>9.5828314012673506</c:v>
                </c:pt>
                <c:pt idx="573">
                  <c:v>9.6004420733801297</c:v>
                </c:pt>
                <c:pt idx="574">
                  <c:v>9.6180558473969189</c:v>
                </c:pt>
                <c:pt idx="575">
                  <c:v>9.6356727244106217</c:v>
                </c:pt>
                <c:pt idx="576">
                  <c:v>9.6521913657348737</c:v>
                </c:pt>
                <c:pt idx="577">
                  <c:v>9.6709157918033171</c:v>
                </c:pt>
                <c:pt idx="578">
                  <c:v>9.6885419843710316</c:v>
                </c:pt>
                <c:pt idx="579">
                  <c:v>9.7061712843131236</c:v>
                </c:pt>
                <c:pt idx="580">
                  <c:v>9.7238036927253777</c:v>
                </c:pt>
                <c:pt idx="581">
                  <c:v>9.7414392107042076</c:v>
                </c:pt>
                <c:pt idx="582">
                  <c:v>9.7590778393465705</c:v>
                </c:pt>
                <c:pt idx="583">
                  <c:v>9.7767195797500062</c:v>
                </c:pt>
                <c:pt idx="584">
                  <c:v>9.7943644330126567</c:v>
                </c:pt>
                <c:pt idx="585">
                  <c:v>9.8120124002332449</c:v>
                </c:pt>
                <c:pt idx="586">
                  <c:v>9.8296634825110587</c:v>
                </c:pt>
                <c:pt idx="587">
                  <c:v>9.8473176809459595</c:v>
                </c:pt>
                <c:pt idx="588">
                  <c:v>9.8638713230609216</c:v>
                </c:pt>
                <c:pt idx="589">
                  <c:v>9.8826354306894899</c:v>
                </c:pt>
                <c:pt idx="590">
                  <c:v>9.899194920695038</c:v>
                </c:pt>
                <c:pt idx="591">
                  <c:v>9.9179656582745128</c:v>
                </c:pt>
                <c:pt idx="592">
                  <c:v>9.9356354540134788</c:v>
                </c:pt>
                <c:pt idx="593">
                  <c:v>9.9533083725210574</c:v>
                </c:pt>
                <c:pt idx="594">
                  <c:v>9.9709844149011939</c:v>
                </c:pt>
                <c:pt idx="595">
                  <c:v>9.9875585427256581</c:v>
                </c:pt>
                <c:pt idx="596">
                  <c:v>10.006345875697983</c:v>
                </c:pt>
                <c:pt idx="597">
                  <c:v>10.024031296325493</c:v>
                </c:pt>
                <c:pt idx="598">
                  <c:v>10.041719845247279</c:v>
                </c:pt>
                <c:pt idx="599">
                  <c:v>10.05941152357026</c:v>
                </c:pt>
                <c:pt idx="600">
                  <c:v>10.077106332401907</c:v>
                </c:pt>
                <c:pt idx="601">
                  <c:v>10.094804272850281</c:v>
                </c:pt>
                <c:pt idx="602">
                  <c:v>10.111398937150645</c:v>
                </c:pt>
                <c:pt idx="603">
                  <c:v>10.129102948261899</c:v>
                </c:pt>
                <c:pt idx="604">
                  <c:v>10.146810094248242</c:v>
                </c:pt>
                <c:pt idx="605">
                  <c:v>10.1656273729932</c:v>
                </c:pt>
                <c:pt idx="606">
                  <c:v>10.18334098816695</c:v>
                </c:pt>
                <c:pt idx="607">
                  <c:v>10.199950352564757</c:v>
                </c:pt>
                <c:pt idx="608">
                  <c:v>10.217670049161311</c:v>
                </c:pt>
                <c:pt idx="609">
                  <c:v>10.235392886190835</c:v>
                </c:pt>
                <c:pt idx="610">
                  <c:v>10.253118864766666</c:v>
                </c:pt>
                <c:pt idx="611">
                  <c:v>10.270847986002721</c:v>
                </c:pt>
                <c:pt idx="612">
                  <c:v>10.288580251013558</c:v>
                </c:pt>
                <c:pt idx="613">
                  <c:v>10.307424228478718</c:v>
                </c:pt>
                <c:pt idx="614">
                  <c:v>10.324054216820617</c:v>
                </c:pt>
                <c:pt idx="615">
                  <c:v>10.342904880807909</c:v>
                </c:pt>
                <c:pt idx="616">
                  <c:v>10.359540771115942</c:v>
                </c:pt>
                <c:pt idx="617">
                  <c:v>10.377288771739346</c:v>
                </c:pt>
                <c:pt idx="618">
                  <c:v>10.395039922837151</c:v>
                </c:pt>
                <c:pt idx="619">
                  <c:v>10.41390397411454</c:v>
                </c:pt>
                <c:pt idx="620">
                  <c:v>10.431661626599556</c:v>
                </c:pt>
                <c:pt idx="621">
                  <c:v>10.448312290166966</c:v>
                </c:pt>
                <c:pt idx="622">
                  <c:v>10.467186394396947</c:v>
                </c:pt>
                <c:pt idx="623">
                  <c:v>10.483842974617458</c:v>
                </c:pt>
                <c:pt idx="624">
                  <c:v>10.502723786770595</c:v>
                </c:pt>
                <c:pt idx="625">
                  <c:v>10.51938628785055</c:v>
                </c:pt>
                <c:pt idx="626">
                  <c:v>10.537162683066619</c:v>
                </c:pt>
              </c:numCache>
            </c:numRef>
          </c:xVal>
          <c:yVal>
            <c:numRef>
              <c:f>CHS_15Nov2015!$X$27:$X$653</c:f>
              <c:numCache>
                <c:formatCode>General</c:formatCode>
                <c:ptCount val="627"/>
                <c:pt idx="0">
                  <c:v>9.6000000000000002E-2</c:v>
                </c:pt>
                <c:pt idx="1">
                  <c:v>0.16198380000000001</c:v>
                </c:pt>
                <c:pt idx="2">
                  <c:v>0.25893265999999998</c:v>
                </c:pt>
                <c:pt idx="3">
                  <c:v>0.31487084999999998</c:v>
                </c:pt>
                <c:pt idx="4">
                  <c:v>0.37078482000000001</c:v>
                </c:pt>
                <c:pt idx="5">
                  <c:v>0.47165071999999997</c:v>
                </c:pt>
                <c:pt idx="6">
                  <c:v>0.55150872000000006</c:v>
                </c:pt>
                <c:pt idx="7">
                  <c:v>0.60435870000000003</c:v>
                </c:pt>
                <c:pt idx="8">
                  <c:v>0.70414694999999994</c:v>
                </c:pt>
                <c:pt idx="9">
                  <c:v>0.80089324000000006</c:v>
                </c:pt>
                <c:pt idx="10">
                  <c:v>0.86167960999999993</c:v>
                </c:pt>
                <c:pt idx="11">
                  <c:v>0.92243844000000008</c:v>
                </c:pt>
                <c:pt idx="12">
                  <c:v>1.0250897799999998</c:v>
                </c:pt>
                <c:pt idx="13">
                  <c:v>1.0937970400000001</c:v>
                </c:pt>
                <c:pt idx="14">
                  <c:v>1.14251535</c:v>
                </c:pt>
                <c:pt idx="15">
                  <c:v>1.2221457499999999</c:v>
                </c:pt>
                <c:pt idx="16">
                  <c:v>1.30175055</c:v>
                </c:pt>
                <c:pt idx="17">
                  <c:v>1.3474333599999999</c:v>
                </c:pt>
                <c:pt idx="18">
                  <c:v>1.3801109599999999</c:v>
                </c:pt>
                <c:pt idx="19">
                  <c:v>1.4576578599999999</c:v>
                </c:pt>
                <c:pt idx="20">
                  <c:v>1.49829561</c:v>
                </c:pt>
                <c:pt idx="21">
                  <c:v>1.5189860399999999</c:v>
                </c:pt>
                <c:pt idx="22">
                  <c:v>1.56160952</c:v>
                </c:pt>
                <c:pt idx="23">
                  <c:v>1.60618068</c:v>
                </c:pt>
                <c:pt idx="24">
                  <c:v>1.63184112</c:v>
                </c:pt>
                <c:pt idx="25">
                  <c:v>1.6515006399999999</c:v>
                </c:pt>
                <c:pt idx="26">
                  <c:v>1.7010142799999999</c:v>
                </c:pt>
                <c:pt idx="27">
                  <c:v>1.7146815</c:v>
                </c:pt>
                <c:pt idx="28">
                  <c:v>1.7223706999999999</c:v>
                </c:pt>
                <c:pt idx="29">
                  <c:v>1.74600176</c:v>
                </c:pt>
                <c:pt idx="30">
                  <c:v>1.7676172800000001</c:v>
                </c:pt>
                <c:pt idx="31">
                  <c:v>1.7733038400000001</c:v>
                </c:pt>
                <c:pt idx="32">
                  <c:v>1.7829683199999999</c:v>
                </c:pt>
                <c:pt idx="33">
                  <c:v>1.8194709099999999</c:v>
                </c:pt>
                <c:pt idx="34">
                  <c:v>1.815218</c:v>
                </c:pt>
                <c:pt idx="35">
                  <c:v>1.8218873600000001</c:v>
                </c:pt>
                <c:pt idx="36">
                  <c:v>1.8404863199999999</c:v>
                </c:pt>
                <c:pt idx="37">
                  <c:v>1.8511259200000001</c:v>
                </c:pt>
                <c:pt idx="38">
                  <c:v>1.845858</c:v>
                </c:pt>
                <c:pt idx="39">
                  <c:v>1.86245616</c:v>
                </c:pt>
                <c:pt idx="40">
                  <c:v>1.8869793300000002</c:v>
                </c:pt>
                <c:pt idx="41">
                  <c:v>1.8787463199999999</c:v>
                </c:pt>
                <c:pt idx="42">
                  <c:v>1.87546368</c:v>
                </c:pt>
                <c:pt idx="43">
                  <c:v>1.9000107300000002</c:v>
                </c:pt>
                <c:pt idx="44">
                  <c:v>1.90961592</c:v>
                </c:pt>
                <c:pt idx="45">
                  <c:v>1.8894696700000002</c:v>
                </c:pt>
                <c:pt idx="46">
                  <c:v>1.9099932800000001</c:v>
                </c:pt>
                <c:pt idx="47">
                  <c:v>1.93449944</c:v>
                </c:pt>
                <c:pt idx="48">
                  <c:v>1.92329058</c:v>
                </c:pt>
                <c:pt idx="49">
                  <c:v>1.91601544</c:v>
                </c:pt>
                <c:pt idx="50">
                  <c:v>1.9415201300000002</c:v>
                </c:pt>
                <c:pt idx="51">
                  <c:v>1.9481308800000001</c:v>
                </c:pt>
                <c:pt idx="52">
                  <c:v>1.9210584900000001</c:v>
                </c:pt>
                <c:pt idx="53">
                  <c:v>1.9455192000000001</c:v>
                </c:pt>
                <c:pt idx="54">
                  <c:v>1.96701696</c:v>
                </c:pt>
                <c:pt idx="55">
                  <c:v>1.95482388</c:v>
                </c:pt>
                <c:pt idx="56">
                  <c:v>1.9406129599999999</c:v>
                </c:pt>
                <c:pt idx="57">
                  <c:v>1.9720303000000001</c:v>
                </c:pt>
                <c:pt idx="58">
                  <c:v>1.9746644000000002</c:v>
                </c:pt>
                <c:pt idx="59">
                  <c:v>1.9486085500000001</c:v>
                </c:pt>
                <c:pt idx="60">
                  <c:v>1.96513216</c:v>
                </c:pt>
                <c:pt idx="61">
                  <c:v>1.9885625599999999</c:v>
                </c:pt>
                <c:pt idx="62">
                  <c:v>1.9793498300000001</c:v>
                </c:pt>
                <c:pt idx="63">
                  <c:v>1.9651500000000002</c:v>
                </c:pt>
                <c:pt idx="64">
                  <c:v>1.9955376</c:v>
                </c:pt>
                <c:pt idx="65">
                  <c:v>1.9951948800000001</c:v>
                </c:pt>
                <c:pt idx="66">
                  <c:v>1.97211336</c:v>
                </c:pt>
                <c:pt idx="67">
                  <c:v>1.9866549599999999</c:v>
                </c:pt>
                <c:pt idx="68">
                  <c:v>2.0041191999999999</c:v>
                </c:pt>
                <c:pt idx="69">
                  <c:v>1.9959028999999997</c:v>
                </c:pt>
                <c:pt idx="70">
                  <c:v>1.9797577799999999</c:v>
                </c:pt>
                <c:pt idx="71">
                  <c:v>2.01503174</c:v>
                </c:pt>
                <c:pt idx="72">
                  <c:v>2.01272852</c:v>
                </c:pt>
                <c:pt idx="73">
                  <c:v>1.9975968199999998</c:v>
                </c:pt>
                <c:pt idx="74">
                  <c:v>2.008124</c:v>
                </c:pt>
                <c:pt idx="75">
                  <c:v>2.0176797799999999</c:v>
                </c:pt>
                <c:pt idx="76">
                  <c:v>2.0143892700000001</c:v>
                </c:pt>
                <c:pt idx="77">
                  <c:v>2.0031975600000003</c:v>
                </c:pt>
                <c:pt idx="78">
                  <c:v>2.03052616</c:v>
                </c:pt>
                <c:pt idx="79">
                  <c:v>2.0232850500000001</c:v>
                </c:pt>
                <c:pt idx="80">
                  <c:v>2.0180411999999999</c:v>
                </c:pt>
                <c:pt idx="81">
                  <c:v>2.0236164999999997</c:v>
                </c:pt>
                <c:pt idx="82">
                  <c:v>2.0292103200000002</c:v>
                </c:pt>
                <c:pt idx="83">
                  <c:v>2.02000007</c:v>
                </c:pt>
                <c:pt idx="84">
                  <c:v>2.0226324999999998</c:v>
                </c:pt>
                <c:pt idx="85">
                  <c:v>2.047974</c:v>
                </c:pt>
                <c:pt idx="86">
                  <c:v>2.0347987900000004</c:v>
                </c:pt>
                <c:pt idx="87">
                  <c:v>2.0285311199999998</c:v>
                </c:pt>
                <c:pt idx="88">
                  <c:v>2.0420267100000005</c:v>
                </c:pt>
                <c:pt idx="89">
                  <c:v>2.0407094999999997</c:v>
                </c:pt>
                <c:pt idx="90">
                  <c:v>2.0216707</c:v>
                </c:pt>
                <c:pt idx="91">
                  <c:v>2.0361049799999997</c:v>
                </c:pt>
                <c:pt idx="92">
                  <c:v>2.05550268</c:v>
                </c:pt>
                <c:pt idx="93">
                  <c:v>2.0403699100000003</c:v>
                </c:pt>
                <c:pt idx="94">
                  <c:v>2.03020866</c:v>
                </c:pt>
                <c:pt idx="95">
                  <c:v>2.0505617999999997</c:v>
                </c:pt>
                <c:pt idx="96">
                  <c:v>2.0521981600000001</c:v>
                </c:pt>
                <c:pt idx="97">
                  <c:v>2.0252810599999997</c:v>
                </c:pt>
                <c:pt idx="98">
                  <c:v>2.04363516</c:v>
                </c:pt>
                <c:pt idx="99">
                  <c:v>2.06497748</c:v>
                </c:pt>
                <c:pt idx="100">
                  <c:v>2.0498803000000003</c:v>
                </c:pt>
                <c:pt idx="101">
                  <c:v>2.0357718600000001</c:v>
                </c:pt>
                <c:pt idx="102">
                  <c:v>2.0570839800000003</c:v>
                </c:pt>
                <c:pt idx="103">
                  <c:v>2.0606839000000003</c:v>
                </c:pt>
                <c:pt idx="104">
                  <c:v>2.0337952800000001</c:v>
                </c:pt>
                <c:pt idx="105">
                  <c:v>2.0521471</c:v>
                </c:pt>
                <c:pt idx="106">
                  <c:v>2.0705138999999999</c:v>
                </c:pt>
                <c:pt idx="107">
                  <c:v>2.0583601199999997</c:v>
                </c:pt>
                <c:pt idx="108">
                  <c:v>2.03937225</c:v>
                </c:pt>
                <c:pt idx="109">
                  <c:v>2.0734125999999997</c:v>
                </c:pt>
                <c:pt idx="110">
                  <c:v>2.0740575000000003</c:v>
                </c:pt>
                <c:pt idx="111">
                  <c:v>2.0462350500000004</c:v>
                </c:pt>
                <c:pt idx="112">
                  <c:v>2.0596314600000003</c:v>
                </c:pt>
                <c:pt idx="113">
                  <c:v>2.0740473600000002</c:v>
                </c:pt>
                <c:pt idx="114">
                  <c:v>2.06683635</c:v>
                </c:pt>
                <c:pt idx="115">
                  <c:v>2.0498313600000002</c:v>
                </c:pt>
                <c:pt idx="116">
                  <c:v>2.0789228999999998</c:v>
                </c:pt>
                <c:pt idx="117">
                  <c:v>2.07660008</c:v>
                </c:pt>
                <c:pt idx="118">
                  <c:v>2.0566580800000001</c:v>
                </c:pt>
                <c:pt idx="119">
                  <c:v>2.0680955600000002</c:v>
                </c:pt>
                <c:pt idx="120">
                  <c:v>2.0814910199999996</c:v>
                </c:pt>
                <c:pt idx="121">
                  <c:v>2.0752670000000002</c:v>
                </c:pt>
                <c:pt idx="122">
                  <c:v>2.0612211999999999</c:v>
                </c:pt>
                <c:pt idx="123">
                  <c:v>2.0883159</c:v>
                </c:pt>
                <c:pt idx="124">
                  <c:v>2.08207224</c:v>
                </c:pt>
                <c:pt idx="125">
                  <c:v>2.0719525399999998</c:v>
                </c:pt>
                <c:pt idx="126">
                  <c:v>2.0784739499999998</c:v>
                </c:pt>
                <c:pt idx="127">
                  <c:v>2.08499312</c:v>
                </c:pt>
                <c:pt idx="128">
                  <c:v>2.0787748599999998</c:v>
                </c:pt>
                <c:pt idx="129">
                  <c:v>2.0716002000000002</c:v>
                </c:pt>
                <c:pt idx="130">
                  <c:v>2.0937647799999999</c:v>
                </c:pt>
                <c:pt idx="131">
                  <c:v>2.0816728999999996</c:v>
                </c:pt>
                <c:pt idx="132">
                  <c:v>2.0774167800000001</c:v>
                </c:pt>
                <c:pt idx="133">
                  <c:v>2.0888232199999996</c:v>
                </c:pt>
                <c:pt idx="134">
                  <c:v>2.0914391600000002</c:v>
                </c:pt>
                <c:pt idx="135">
                  <c:v>2.0744411999999999</c:v>
                </c:pt>
                <c:pt idx="136">
                  <c:v>2.0790150000000001</c:v>
                </c:pt>
                <c:pt idx="137">
                  <c:v>2.0992172</c:v>
                </c:pt>
                <c:pt idx="138">
                  <c:v>2.0881154</c:v>
                </c:pt>
                <c:pt idx="139">
                  <c:v>2.08190652</c:v>
                </c:pt>
                <c:pt idx="140">
                  <c:v>2.09525396</c:v>
                </c:pt>
                <c:pt idx="141">
                  <c:v>2.0978652200000001</c:v>
                </c:pt>
                <c:pt idx="142">
                  <c:v>2.076975</c:v>
                </c:pt>
                <c:pt idx="143">
                  <c:v>2.0922708399999999</c:v>
                </c:pt>
                <c:pt idx="144">
                  <c:v>2.1144011200000001</c:v>
                </c:pt>
                <c:pt idx="145">
                  <c:v>2.1003564999999997</c:v>
                </c:pt>
                <c:pt idx="146">
                  <c:v>2.0853825999999995</c:v>
                </c:pt>
                <c:pt idx="147">
                  <c:v>2.1094560000000002</c:v>
                </c:pt>
                <c:pt idx="148">
                  <c:v>2.1100868400000001</c:v>
                </c:pt>
                <c:pt idx="149">
                  <c:v>2.0824052399999999</c:v>
                </c:pt>
                <c:pt idx="150">
                  <c:v>2.1045147200000001</c:v>
                </c:pt>
                <c:pt idx="151">
                  <c:v>2.1266168400000001</c:v>
                </c:pt>
                <c:pt idx="152">
                  <c:v>2.1087038000000002</c:v>
                </c:pt>
                <c:pt idx="153">
                  <c:v>2.0937234399999998</c:v>
                </c:pt>
                <c:pt idx="154">
                  <c:v>2.1167916</c:v>
                </c:pt>
                <c:pt idx="155">
                  <c:v>2.11744143</c:v>
                </c:pt>
                <c:pt idx="156">
                  <c:v>2.0946436800000003</c:v>
                </c:pt>
                <c:pt idx="157">
                  <c:v>2.1108750000000001</c:v>
                </c:pt>
                <c:pt idx="158">
                  <c:v>2.1329499200000002</c:v>
                </c:pt>
                <c:pt idx="159">
                  <c:v>2.1160302799999999</c:v>
                </c:pt>
                <c:pt idx="160">
                  <c:v>2.0981630899999999</c:v>
                </c:pt>
                <c:pt idx="161">
                  <c:v>2.1289766000000001</c:v>
                </c:pt>
                <c:pt idx="162">
                  <c:v>2.1296230600000001</c:v>
                </c:pt>
                <c:pt idx="163">
                  <c:v>2.1049220499999999</c:v>
                </c:pt>
                <c:pt idx="164">
                  <c:v>2.1182107499999998</c:v>
                </c:pt>
                <c:pt idx="165">
                  <c:v>2.1353898899999999</c:v>
                </c:pt>
                <c:pt idx="166">
                  <c:v>2.1272286</c:v>
                </c:pt>
                <c:pt idx="167">
                  <c:v>2.1093794699999999</c:v>
                </c:pt>
                <c:pt idx="168">
                  <c:v>2.1362837499999996</c:v>
                </c:pt>
                <c:pt idx="169">
                  <c:v>2.1359325499999997</c:v>
                </c:pt>
                <c:pt idx="170">
                  <c:v>2.1180686099999999</c:v>
                </c:pt>
                <c:pt idx="171">
                  <c:v>2.1254805999999999</c:v>
                </c:pt>
                <c:pt idx="172">
                  <c:v>2.1358515600000003</c:v>
                </c:pt>
                <c:pt idx="173">
                  <c:v>2.1277206000000004</c:v>
                </c:pt>
                <c:pt idx="174">
                  <c:v>2.1166753300000001</c:v>
                </c:pt>
                <c:pt idx="175">
                  <c:v>2.1416023900000001</c:v>
                </c:pt>
                <c:pt idx="176">
                  <c:v>2.13055824</c:v>
                </c:pt>
                <c:pt idx="177">
                  <c:v>2.1224330400000002</c:v>
                </c:pt>
                <c:pt idx="178">
                  <c:v>2.1298787200000002</c:v>
                </c:pt>
                <c:pt idx="179">
                  <c:v>2.1363065099999998</c:v>
                </c:pt>
                <c:pt idx="180">
                  <c:v>2.1330406800000001</c:v>
                </c:pt>
                <c:pt idx="181">
                  <c:v>2.1288265600000003</c:v>
                </c:pt>
                <c:pt idx="182">
                  <c:v>2.1527291700000002</c:v>
                </c:pt>
                <c:pt idx="183">
                  <c:v>2.1378337199999997</c:v>
                </c:pt>
                <c:pt idx="184">
                  <c:v>2.1306864999999999</c:v>
                </c:pt>
                <c:pt idx="185">
                  <c:v>2.1458639399999999</c:v>
                </c:pt>
                <c:pt idx="186">
                  <c:v>2.1484213200000002</c:v>
                </c:pt>
                <c:pt idx="187">
                  <c:v>2.12961095</c:v>
                </c:pt>
                <c:pt idx="188">
                  <c:v>2.1380122400000001</c:v>
                </c:pt>
                <c:pt idx="189">
                  <c:v>2.1589974000000001</c:v>
                </c:pt>
                <c:pt idx="190">
                  <c:v>2.1440951400000001</c:v>
                </c:pt>
                <c:pt idx="191">
                  <c:v>2.1379239000000001</c:v>
                </c:pt>
                <c:pt idx="192">
                  <c:v>2.1540512399999998</c:v>
                </c:pt>
                <c:pt idx="193">
                  <c:v>2.1556342400000004</c:v>
                </c:pt>
                <c:pt idx="194">
                  <c:v>2.1310509</c:v>
                </c:pt>
                <c:pt idx="195">
                  <c:v>2.1452331600000001</c:v>
                </c:pt>
                <c:pt idx="196">
                  <c:v>2.1690984199999996</c:v>
                </c:pt>
                <c:pt idx="197">
                  <c:v>2.1503586000000001</c:v>
                </c:pt>
                <c:pt idx="198">
                  <c:v>2.1383596800000002</c:v>
                </c:pt>
                <c:pt idx="199">
                  <c:v>2.16029961</c:v>
                </c:pt>
                <c:pt idx="200">
                  <c:v>2.1589521999999999</c:v>
                </c:pt>
                <c:pt idx="201">
                  <c:v>2.1324599399999999</c:v>
                </c:pt>
                <c:pt idx="202">
                  <c:v>2.1514638599999998</c:v>
                </c:pt>
                <c:pt idx="203">
                  <c:v>2.17142904</c:v>
                </c:pt>
                <c:pt idx="204">
                  <c:v>2.1565797899999999</c:v>
                </c:pt>
                <c:pt idx="205">
                  <c:v>2.1378214</c:v>
                </c:pt>
                <c:pt idx="206">
                  <c:v>2.1616696499999999</c:v>
                </c:pt>
                <c:pt idx="207">
                  <c:v>2.1613120499999998</c:v>
                </c:pt>
                <c:pt idx="208">
                  <c:v>2.1328931600000001</c:v>
                </c:pt>
                <c:pt idx="209">
                  <c:v>2.1518964599999997</c:v>
                </c:pt>
                <c:pt idx="210">
                  <c:v>2.1727819200000003</c:v>
                </c:pt>
                <c:pt idx="211">
                  <c:v>2.1579488700000002</c:v>
                </c:pt>
                <c:pt idx="212">
                  <c:v>2.1411656800000003</c:v>
                </c:pt>
                <c:pt idx="213">
                  <c:v>2.1717253600000004</c:v>
                </c:pt>
                <c:pt idx="214">
                  <c:v>2.17039977</c:v>
                </c:pt>
                <c:pt idx="215">
                  <c:v>2.1478057600000002</c:v>
                </c:pt>
                <c:pt idx="216">
                  <c:v>2.1590592399999999</c:v>
                </c:pt>
                <c:pt idx="217">
                  <c:v>2.1760566799999999</c:v>
                </c:pt>
                <c:pt idx="218">
                  <c:v>2.1660658800000001</c:v>
                </c:pt>
                <c:pt idx="219">
                  <c:v>2.1483348599999998</c:v>
                </c:pt>
                <c:pt idx="220">
                  <c:v>2.1740323500000001</c:v>
                </c:pt>
                <c:pt idx="221">
                  <c:v>2.1727070799999999</c:v>
                </c:pt>
                <c:pt idx="222">
                  <c:v>2.1559257000000001</c:v>
                </c:pt>
                <c:pt idx="223">
                  <c:v>2.16619962</c:v>
                </c:pt>
                <c:pt idx="224">
                  <c:v>2.1754607999999998</c:v>
                </c:pt>
                <c:pt idx="225">
                  <c:v>2.1712657999999996</c:v>
                </c:pt>
                <c:pt idx="226">
                  <c:v>2.1612655800000002</c:v>
                </c:pt>
                <c:pt idx="227">
                  <c:v>2.1859437599999998</c:v>
                </c:pt>
                <c:pt idx="228">
                  <c:v>2.1778941999999999</c:v>
                </c:pt>
                <c:pt idx="229">
                  <c:v>2.1688385000000001</c:v>
                </c:pt>
                <c:pt idx="230">
                  <c:v>2.1733175999999998</c:v>
                </c:pt>
                <c:pt idx="231">
                  <c:v>2.1768093999999998</c:v>
                </c:pt>
                <c:pt idx="232">
                  <c:v>2.1725956799999997</c:v>
                </c:pt>
                <c:pt idx="233">
                  <c:v>2.1703089800000002</c:v>
                </c:pt>
                <c:pt idx="234">
                  <c:v>2.19115072</c:v>
                </c:pt>
                <c:pt idx="235">
                  <c:v>2.1744004499999998</c:v>
                </c:pt>
                <c:pt idx="236">
                  <c:v>2.1701894499999996</c:v>
                </c:pt>
                <c:pt idx="237">
                  <c:v>2.18041318</c:v>
                </c:pt>
                <c:pt idx="238">
                  <c:v>2.1810126899999998</c:v>
                </c:pt>
                <c:pt idx="239">
                  <c:v>2.1604498599999999</c:v>
                </c:pt>
                <c:pt idx="240">
                  <c:v>2.1735549999999999</c:v>
                </c:pt>
                <c:pt idx="241">
                  <c:v>2.1914864000000001</c:v>
                </c:pt>
                <c:pt idx="242">
                  <c:v>2.1766775199999997</c:v>
                </c:pt>
                <c:pt idx="243">
                  <c:v>2.1676638499999998</c:v>
                </c:pt>
                <c:pt idx="244">
                  <c:v>2.1836419199999999</c:v>
                </c:pt>
                <c:pt idx="245">
                  <c:v>2.1861612500000001</c:v>
                </c:pt>
                <c:pt idx="246">
                  <c:v>2.1589175999999997</c:v>
                </c:pt>
                <c:pt idx="247">
                  <c:v>2.1767875800000001</c:v>
                </c:pt>
                <c:pt idx="248">
                  <c:v>2.1956572799999998</c:v>
                </c:pt>
                <c:pt idx="249">
                  <c:v>2.1780057599999996</c:v>
                </c:pt>
                <c:pt idx="250">
                  <c:v>2.1641781</c:v>
                </c:pt>
                <c:pt idx="251">
                  <c:v>2.1916799999999999</c:v>
                </c:pt>
                <c:pt idx="252">
                  <c:v>2.1922517199999998</c:v>
                </c:pt>
                <c:pt idx="253">
                  <c:v>2.1621590400000001</c:v>
                </c:pt>
                <c:pt idx="254">
                  <c:v>2.1800294399999998</c:v>
                </c:pt>
                <c:pt idx="255">
                  <c:v>2.1998354100000004</c:v>
                </c:pt>
                <c:pt idx="256">
                  <c:v>2.1898536000000002</c:v>
                </c:pt>
                <c:pt idx="257">
                  <c:v>2.1712665599999998</c:v>
                </c:pt>
                <c:pt idx="258">
                  <c:v>2.1996707199999999</c:v>
                </c:pt>
                <c:pt idx="259">
                  <c:v>2.2031385600000002</c:v>
                </c:pt>
                <c:pt idx="260">
                  <c:v>2.17691247</c:v>
                </c:pt>
                <c:pt idx="261">
                  <c:v>2.1909024000000001</c:v>
                </c:pt>
                <c:pt idx="262">
                  <c:v>2.2097014399999999</c:v>
                </c:pt>
                <c:pt idx="263">
                  <c:v>2.1968774400000002</c:v>
                </c:pt>
                <c:pt idx="264">
                  <c:v>2.18020316</c:v>
                </c:pt>
                <c:pt idx="265">
                  <c:v>2.2095523199999998</c:v>
                </c:pt>
                <c:pt idx="266">
                  <c:v>2.2053528</c:v>
                </c:pt>
                <c:pt idx="267">
                  <c:v>2.1839206400000002</c:v>
                </c:pt>
                <c:pt idx="268">
                  <c:v>2.1940857599999997</c:v>
                </c:pt>
                <c:pt idx="269">
                  <c:v>2.2099900800000003</c:v>
                </c:pt>
                <c:pt idx="270">
                  <c:v>2.2029219200000001</c:v>
                </c:pt>
                <c:pt idx="271">
                  <c:v>2.1872448000000002</c:v>
                </c:pt>
                <c:pt idx="272">
                  <c:v>2.2155782400000001</c:v>
                </c:pt>
                <c:pt idx="273">
                  <c:v>2.2075558399999999</c:v>
                </c:pt>
                <c:pt idx="274">
                  <c:v>2.1985796799999999</c:v>
                </c:pt>
                <c:pt idx="275">
                  <c:v>2.2096857600000002</c:v>
                </c:pt>
                <c:pt idx="276">
                  <c:v>2.2179199999999999</c:v>
                </c:pt>
                <c:pt idx="277">
                  <c:v>2.2118137600000001</c:v>
                </c:pt>
                <c:pt idx="278">
                  <c:v>2.2028424000000002</c:v>
                </c:pt>
                <c:pt idx="279">
                  <c:v>2.2244738399999999</c:v>
                </c:pt>
                <c:pt idx="280">
                  <c:v>2.21834592</c:v>
                </c:pt>
                <c:pt idx="281">
                  <c:v>2.2112880000000001</c:v>
                </c:pt>
                <c:pt idx="282">
                  <c:v>2.2166478400000003</c:v>
                </c:pt>
                <c:pt idx="283">
                  <c:v>2.2210508799999999</c:v>
                </c:pt>
                <c:pt idx="284">
                  <c:v>2.20922208</c:v>
                </c:pt>
                <c:pt idx="285">
                  <c:v>2.2088518399999999</c:v>
                </c:pt>
                <c:pt idx="286">
                  <c:v>2.2294784000000001</c:v>
                </c:pt>
                <c:pt idx="287">
                  <c:v>2.2157452800000002</c:v>
                </c:pt>
                <c:pt idx="288">
                  <c:v>2.2096492799999998</c:v>
                </c:pt>
                <c:pt idx="289">
                  <c:v>2.2235875200000002</c:v>
                </c:pt>
                <c:pt idx="290">
                  <c:v>2.2251220800000002</c:v>
                </c:pt>
                <c:pt idx="291">
                  <c:v>2.2047231999999997</c:v>
                </c:pt>
                <c:pt idx="292">
                  <c:v>2.21577132</c:v>
                </c:pt>
                <c:pt idx="293">
                  <c:v>2.2363948800000002</c:v>
                </c:pt>
                <c:pt idx="294">
                  <c:v>2.21981648</c:v>
                </c:pt>
                <c:pt idx="295">
                  <c:v>2.20896128</c:v>
                </c:pt>
                <c:pt idx="296">
                  <c:v>2.2257407999999996</c:v>
                </c:pt>
                <c:pt idx="297">
                  <c:v>2.22727232</c:v>
                </c:pt>
                <c:pt idx="298">
                  <c:v>2.2011812800000001</c:v>
                </c:pt>
                <c:pt idx="299">
                  <c:v>2.2217392300000003</c:v>
                </c:pt>
                <c:pt idx="300">
                  <c:v>2.2413846400000002</c:v>
                </c:pt>
                <c:pt idx="301">
                  <c:v>2.2219679999999999</c:v>
                </c:pt>
                <c:pt idx="302">
                  <c:v>2.2035095999999998</c:v>
                </c:pt>
                <c:pt idx="303">
                  <c:v>2.2326412800000002</c:v>
                </c:pt>
                <c:pt idx="304">
                  <c:v>2.2351204800000004</c:v>
                </c:pt>
                <c:pt idx="305">
                  <c:v>2.2062038399999997</c:v>
                </c:pt>
                <c:pt idx="306">
                  <c:v>2.2238822200000001</c:v>
                </c:pt>
                <c:pt idx="307">
                  <c:v>2.2454054400000003</c:v>
                </c:pt>
                <c:pt idx="308">
                  <c:v>2.2336171199999999</c:v>
                </c:pt>
                <c:pt idx="309">
                  <c:v>2.2151776000000001</c:v>
                </c:pt>
                <c:pt idx="310">
                  <c:v>2.2480744000000001</c:v>
                </c:pt>
                <c:pt idx="311">
                  <c:v>2.2476960000000004</c:v>
                </c:pt>
                <c:pt idx="312">
                  <c:v>2.2207108799999999</c:v>
                </c:pt>
                <c:pt idx="313">
                  <c:v>2.2317379200000005</c:v>
                </c:pt>
                <c:pt idx="314">
                  <c:v>2.25226032</c:v>
                </c:pt>
                <c:pt idx="315">
                  <c:v>2.24048384</c:v>
                </c:pt>
                <c:pt idx="316">
                  <c:v>2.22493623</c:v>
                </c:pt>
                <c:pt idx="317">
                  <c:v>2.25397056</c:v>
                </c:pt>
                <c:pt idx="318">
                  <c:v>2.2497936000000003</c:v>
                </c:pt>
                <c:pt idx="319">
                  <c:v>2.2323302399999996</c:v>
                </c:pt>
                <c:pt idx="320">
                  <c:v>2.2376476800000002</c:v>
                </c:pt>
                <c:pt idx="321">
                  <c:v>2.2496047999999997</c:v>
                </c:pt>
                <c:pt idx="322">
                  <c:v>2.2454308800000002</c:v>
                </c:pt>
                <c:pt idx="323">
                  <c:v>2.2280030100000001</c:v>
                </c:pt>
                <c:pt idx="324">
                  <c:v>2.2541566399999997</c:v>
                </c:pt>
                <c:pt idx="325">
                  <c:v>2.2452428799999997</c:v>
                </c:pt>
                <c:pt idx="326">
                  <c:v>2.2344595700000003</c:v>
                </c:pt>
                <c:pt idx="327">
                  <c:v>2.2425894400000002</c:v>
                </c:pt>
                <c:pt idx="328">
                  <c:v>2.24792068</c:v>
                </c:pt>
                <c:pt idx="329">
                  <c:v>2.2408848000000003</c:v>
                </c:pt>
                <c:pt idx="330">
                  <c:v>2.2367405700000003</c:v>
                </c:pt>
                <c:pt idx="331">
                  <c:v>2.2562304000000002</c:v>
                </c:pt>
                <c:pt idx="332">
                  <c:v>2.2425907199999999</c:v>
                </c:pt>
                <c:pt idx="333">
                  <c:v>2.2365305599999998</c:v>
                </c:pt>
                <c:pt idx="334">
                  <c:v>2.2446731199999999</c:v>
                </c:pt>
                <c:pt idx="335">
                  <c:v>2.2490265599999999</c:v>
                </c:pt>
                <c:pt idx="336">
                  <c:v>2.2344504000000001</c:v>
                </c:pt>
                <c:pt idx="337">
                  <c:v>2.2397737499999999</c:v>
                </c:pt>
                <c:pt idx="338">
                  <c:v>2.2582929599999999</c:v>
                </c:pt>
                <c:pt idx="339">
                  <c:v>2.2408844800000001</c:v>
                </c:pt>
                <c:pt idx="340">
                  <c:v>2.2357766400000001</c:v>
                </c:pt>
                <c:pt idx="341">
                  <c:v>2.2514735999999997</c:v>
                </c:pt>
                <c:pt idx="342">
                  <c:v>2.25111645</c:v>
                </c:pt>
                <c:pt idx="343">
                  <c:v>2.2280249600000004</c:v>
                </c:pt>
                <c:pt idx="344">
                  <c:v>2.2418483600000001</c:v>
                </c:pt>
                <c:pt idx="345">
                  <c:v>2.2660380600000001</c:v>
                </c:pt>
                <c:pt idx="346">
                  <c:v>2.2514583999999997</c:v>
                </c:pt>
                <c:pt idx="347">
                  <c:v>2.2387968000000003</c:v>
                </c:pt>
                <c:pt idx="348">
                  <c:v>2.2591961599999997</c:v>
                </c:pt>
                <c:pt idx="349">
                  <c:v>2.2560043699999999</c:v>
                </c:pt>
                <c:pt idx="350">
                  <c:v>2.23107371</c:v>
                </c:pt>
                <c:pt idx="351">
                  <c:v>2.2495758299999999</c:v>
                </c:pt>
                <c:pt idx="352">
                  <c:v>2.2727667199999999</c:v>
                </c:pt>
                <c:pt idx="353">
                  <c:v>2.2553952000000002</c:v>
                </c:pt>
                <c:pt idx="354">
                  <c:v>2.2427470399999998</c:v>
                </c:pt>
                <c:pt idx="355">
                  <c:v>2.2678374399999996</c:v>
                </c:pt>
                <c:pt idx="356">
                  <c:v>2.27030647</c:v>
                </c:pt>
                <c:pt idx="357">
                  <c:v>2.2434921600000002</c:v>
                </c:pt>
                <c:pt idx="358">
                  <c:v>2.25822155</c:v>
                </c:pt>
                <c:pt idx="359">
                  <c:v>2.2785542399999996</c:v>
                </c:pt>
                <c:pt idx="360">
                  <c:v>2.2659142399999999</c:v>
                </c:pt>
                <c:pt idx="361">
                  <c:v>2.2457392</c:v>
                </c:pt>
                <c:pt idx="362">
                  <c:v>2.27645184</c:v>
                </c:pt>
                <c:pt idx="363">
                  <c:v>2.2770073599999998</c:v>
                </c:pt>
                <c:pt idx="364">
                  <c:v>2.2511888</c:v>
                </c:pt>
                <c:pt idx="365">
                  <c:v>2.2639910400000001</c:v>
                </c:pt>
                <c:pt idx="366">
                  <c:v>2.2796135999999998</c:v>
                </c:pt>
                <c:pt idx="367">
                  <c:v>2.2716947200000002</c:v>
                </c:pt>
                <c:pt idx="368">
                  <c:v>2.2562481599999997</c:v>
                </c:pt>
                <c:pt idx="369">
                  <c:v>2.2850393599999999</c:v>
                </c:pt>
                <c:pt idx="370">
                  <c:v>2.2799460800000002</c:v>
                </c:pt>
                <c:pt idx="371">
                  <c:v>2.2626239999999997</c:v>
                </c:pt>
                <c:pt idx="372">
                  <c:v>2.2650851999999997</c:v>
                </c:pt>
                <c:pt idx="373">
                  <c:v>2.2769020799999997</c:v>
                </c:pt>
                <c:pt idx="374">
                  <c:v>2.2746340800000002</c:v>
                </c:pt>
                <c:pt idx="375">
                  <c:v>2.2629891899999999</c:v>
                </c:pt>
                <c:pt idx="376">
                  <c:v>2.2870199999999996</c:v>
                </c:pt>
                <c:pt idx="377">
                  <c:v>2.2781963999999997</c:v>
                </c:pt>
                <c:pt idx="378">
                  <c:v>2.2721462400000001</c:v>
                </c:pt>
                <c:pt idx="379">
                  <c:v>2.2792755200000001</c:v>
                </c:pt>
                <c:pt idx="380">
                  <c:v>2.2835841600000002</c:v>
                </c:pt>
                <c:pt idx="381">
                  <c:v>2.2756816</c:v>
                </c:pt>
                <c:pt idx="382">
                  <c:v>2.2752939200000002</c:v>
                </c:pt>
                <c:pt idx="383">
                  <c:v>2.2965004800000002</c:v>
                </c:pt>
                <c:pt idx="384">
                  <c:v>2.28299136</c:v>
                </c:pt>
                <c:pt idx="385">
                  <c:v>2.2788236799999999</c:v>
                </c:pt>
                <c:pt idx="386">
                  <c:v>2.2878192000000004</c:v>
                </c:pt>
                <c:pt idx="387">
                  <c:v>2.29118208</c:v>
                </c:pt>
                <c:pt idx="388">
                  <c:v>2.2692155199999999</c:v>
                </c:pt>
                <c:pt idx="389">
                  <c:v>2.2791699000000003</c:v>
                </c:pt>
                <c:pt idx="390">
                  <c:v>2.29844976</c:v>
                </c:pt>
                <c:pt idx="391">
                  <c:v>2.28120513</c:v>
                </c:pt>
                <c:pt idx="392">
                  <c:v>2.2770417599999999</c:v>
                </c:pt>
                <c:pt idx="393">
                  <c:v>2.2944614400000001</c:v>
                </c:pt>
                <c:pt idx="394">
                  <c:v>2.2921955199999999</c:v>
                </c:pt>
                <c:pt idx="395">
                  <c:v>2.26463232</c:v>
                </c:pt>
                <c:pt idx="396">
                  <c:v>2.27738511</c:v>
                </c:pt>
                <c:pt idx="397">
                  <c:v>2.2985391000000002</c:v>
                </c:pt>
                <c:pt idx="398">
                  <c:v>2.28597209</c:v>
                </c:pt>
                <c:pt idx="399">
                  <c:v>2.2715365800000002</c:v>
                </c:pt>
                <c:pt idx="400">
                  <c:v>2.2954643199999998</c:v>
                </c:pt>
                <c:pt idx="401">
                  <c:v>2.2969685400000004</c:v>
                </c:pt>
                <c:pt idx="402">
                  <c:v>2.2684761600000001</c:v>
                </c:pt>
                <c:pt idx="403">
                  <c:v>2.2886977400000004</c:v>
                </c:pt>
                <c:pt idx="404">
                  <c:v>2.3079525099999998</c:v>
                </c:pt>
                <c:pt idx="405">
                  <c:v>2.2944626100000001</c:v>
                </c:pt>
                <c:pt idx="406">
                  <c:v>2.2772363499999999</c:v>
                </c:pt>
                <c:pt idx="407">
                  <c:v>2.30206848</c:v>
                </c:pt>
                <c:pt idx="408">
                  <c:v>2.3035689599999998</c:v>
                </c:pt>
                <c:pt idx="409">
                  <c:v>2.2769779199999998</c:v>
                </c:pt>
                <c:pt idx="410">
                  <c:v>2.2896965000000002</c:v>
                </c:pt>
                <c:pt idx="411">
                  <c:v>2.3107712</c:v>
                </c:pt>
                <c:pt idx="412">
                  <c:v>2.2982550000000002</c:v>
                </c:pt>
                <c:pt idx="413">
                  <c:v>2.2810477800000002</c:v>
                </c:pt>
                <c:pt idx="414">
                  <c:v>2.30865024</c:v>
                </c:pt>
                <c:pt idx="415">
                  <c:v>2.3073209600000002</c:v>
                </c:pt>
                <c:pt idx="416">
                  <c:v>2.2882536</c:v>
                </c:pt>
                <c:pt idx="417">
                  <c:v>2.2971958400000001</c:v>
                </c:pt>
                <c:pt idx="418">
                  <c:v>2.30800144</c:v>
                </c:pt>
                <c:pt idx="419">
                  <c:v>2.3020317100000001</c:v>
                </c:pt>
                <c:pt idx="420">
                  <c:v>2.2839105599999998</c:v>
                </c:pt>
                <c:pt idx="421">
                  <c:v>2.3124112000000001</c:v>
                </c:pt>
                <c:pt idx="422">
                  <c:v>2.3101492800000001</c:v>
                </c:pt>
                <c:pt idx="423">
                  <c:v>2.2939007999999999</c:v>
                </c:pt>
                <c:pt idx="424">
                  <c:v>2.2991257800000002</c:v>
                </c:pt>
                <c:pt idx="425">
                  <c:v>2.3098924800000002</c:v>
                </c:pt>
                <c:pt idx="426">
                  <c:v>2.3067247499999999</c:v>
                </c:pt>
                <c:pt idx="427">
                  <c:v>2.2960537599999999</c:v>
                </c:pt>
                <c:pt idx="428">
                  <c:v>2.3198832000000005</c:v>
                </c:pt>
                <c:pt idx="429">
                  <c:v>2.3073750399999997</c:v>
                </c:pt>
                <c:pt idx="430">
                  <c:v>2.3032532799999998</c:v>
                </c:pt>
                <c:pt idx="431">
                  <c:v>2.3093759999999999</c:v>
                </c:pt>
                <c:pt idx="432">
                  <c:v>2.3136343999999998</c:v>
                </c:pt>
                <c:pt idx="433">
                  <c:v>2.3048588800000003</c:v>
                </c:pt>
                <c:pt idx="434">
                  <c:v>2.3072548799999999</c:v>
                </c:pt>
                <c:pt idx="435">
                  <c:v>2.3245388800000004</c:v>
                </c:pt>
                <c:pt idx="436">
                  <c:v>2.3092528000000003</c:v>
                </c:pt>
                <c:pt idx="437">
                  <c:v>2.3032494799999998</c:v>
                </c:pt>
                <c:pt idx="438">
                  <c:v>2.3177593600000002</c:v>
                </c:pt>
                <c:pt idx="439">
                  <c:v>2.3201504000000002</c:v>
                </c:pt>
                <c:pt idx="440">
                  <c:v>2.3002262400000002</c:v>
                </c:pt>
                <c:pt idx="441">
                  <c:v>2.3128199199999999</c:v>
                </c:pt>
                <c:pt idx="442">
                  <c:v>2.3291515799999996</c:v>
                </c:pt>
                <c:pt idx="443">
                  <c:v>2.31204864</c:v>
                </c:pt>
                <c:pt idx="444">
                  <c:v>2.3032636900000001</c:v>
                </c:pt>
                <c:pt idx="445">
                  <c:v>2.3261158399999999</c:v>
                </c:pt>
                <c:pt idx="446">
                  <c:v>2.3285016000000001</c:v>
                </c:pt>
                <c:pt idx="447">
                  <c:v>2.3020985600000001</c:v>
                </c:pt>
                <c:pt idx="448">
                  <c:v>2.3156291200000001</c:v>
                </c:pt>
                <c:pt idx="449">
                  <c:v>2.3374845799999999</c:v>
                </c:pt>
                <c:pt idx="450">
                  <c:v>2.3222563199999997</c:v>
                </c:pt>
                <c:pt idx="451">
                  <c:v>2.3060551499999997</c:v>
                </c:pt>
                <c:pt idx="452">
                  <c:v>2.3316619199999997</c:v>
                </c:pt>
                <c:pt idx="453">
                  <c:v>2.3312347099999999</c:v>
                </c:pt>
                <c:pt idx="454">
                  <c:v>2.3058147200000003</c:v>
                </c:pt>
                <c:pt idx="455">
                  <c:v>2.3220844</c:v>
                </c:pt>
                <c:pt idx="456">
                  <c:v>2.3383731799999996</c:v>
                </c:pt>
                <c:pt idx="457">
                  <c:v>2.3277974399999999</c:v>
                </c:pt>
                <c:pt idx="458">
                  <c:v>2.3116137800000001</c:v>
                </c:pt>
                <c:pt idx="459">
                  <c:v>2.3362611200000001</c:v>
                </c:pt>
                <c:pt idx="460">
                  <c:v>2.3340046400000003</c:v>
                </c:pt>
                <c:pt idx="461">
                  <c:v>2.3076623999999999</c:v>
                </c:pt>
                <c:pt idx="462">
                  <c:v>2.3193049599999997</c:v>
                </c:pt>
                <c:pt idx="463">
                  <c:v>2.3429570999999996</c:v>
                </c:pt>
                <c:pt idx="464">
                  <c:v>2.3314665599999995</c:v>
                </c:pt>
                <c:pt idx="465">
                  <c:v>2.3153257599999999</c:v>
                </c:pt>
                <c:pt idx="466">
                  <c:v>2.3445448</c:v>
                </c:pt>
                <c:pt idx="467">
                  <c:v>2.3367360000000001</c:v>
                </c:pt>
                <c:pt idx="468">
                  <c:v>2.3206022399999999</c:v>
                </c:pt>
                <c:pt idx="469">
                  <c:v>2.3276019199999998</c:v>
                </c:pt>
                <c:pt idx="470">
                  <c:v>2.3410484500000002</c:v>
                </c:pt>
                <c:pt idx="471">
                  <c:v>2.3369696000000002</c:v>
                </c:pt>
                <c:pt idx="472">
                  <c:v>2.3198966699999999</c:v>
                </c:pt>
                <c:pt idx="473">
                  <c:v>2.3435568</c:v>
                </c:pt>
                <c:pt idx="474">
                  <c:v>2.3394286100000001</c:v>
                </c:pt>
                <c:pt idx="475">
                  <c:v>2.3288831999999999</c:v>
                </c:pt>
                <c:pt idx="476">
                  <c:v>2.3358720000000002</c:v>
                </c:pt>
                <c:pt idx="477">
                  <c:v>2.3409852199999999</c:v>
                </c:pt>
                <c:pt idx="478">
                  <c:v>2.3350377600000001</c:v>
                </c:pt>
                <c:pt idx="479">
                  <c:v>2.3290922200000002</c:v>
                </c:pt>
                <c:pt idx="480">
                  <c:v>2.3499512</c:v>
                </c:pt>
                <c:pt idx="481">
                  <c:v>2.33751708</c:v>
                </c:pt>
                <c:pt idx="482">
                  <c:v>2.3325220799999999</c:v>
                </c:pt>
                <c:pt idx="483">
                  <c:v>2.3403983199999998</c:v>
                </c:pt>
                <c:pt idx="484">
                  <c:v>2.3427606900000004</c:v>
                </c:pt>
                <c:pt idx="485">
                  <c:v>2.3303612999999999</c:v>
                </c:pt>
                <c:pt idx="486">
                  <c:v>2.3336467000000001</c:v>
                </c:pt>
                <c:pt idx="487">
                  <c:v>2.3544787199999999</c:v>
                </c:pt>
                <c:pt idx="488">
                  <c:v>2.33744745</c:v>
                </c:pt>
                <c:pt idx="489">
                  <c:v>2.33153568</c:v>
                </c:pt>
                <c:pt idx="490">
                  <c:v>2.3430884999999999</c:v>
                </c:pt>
                <c:pt idx="491">
                  <c:v>2.3436033700000003</c:v>
                </c:pt>
                <c:pt idx="492">
                  <c:v>2.3238716799999999</c:v>
                </c:pt>
                <c:pt idx="493">
                  <c:v>2.3400258000000003</c:v>
                </c:pt>
                <c:pt idx="494">
                  <c:v>2.3571460800000001</c:v>
                </c:pt>
                <c:pt idx="495">
                  <c:v>2.3428967999999997</c:v>
                </c:pt>
                <c:pt idx="496">
                  <c:v>2.3333072000000001</c:v>
                </c:pt>
                <c:pt idx="497">
                  <c:v>2.3549715400000002</c:v>
                </c:pt>
                <c:pt idx="498">
                  <c:v>2.35732367</c:v>
                </c:pt>
                <c:pt idx="499">
                  <c:v>2.33298585</c:v>
                </c:pt>
                <c:pt idx="500">
                  <c:v>2.3472771400000001</c:v>
                </c:pt>
                <c:pt idx="501">
                  <c:v>2.3680542599999996</c:v>
                </c:pt>
                <c:pt idx="502">
                  <c:v>2.3538449700000004</c:v>
                </c:pt>
                <c:pt idx="503">
                  <c:v>2.3368560600000001</c:v>
                </c:pt>
                <c:pt idx="504">
                  <c:v>2.3640345000000003</c:v>
                </c:pt>
                <c:pt idx="505">
                  <c:v>2.3627037999999998</c:v>
                </c:pt>
                <c:pt idx="506">
                  <c:v>2.3365809799999999</c:v>
                </c:pt>
                <c:pt idx="507">
                  <c:v>2.3490151199999998</c:v>
                </c:pt>
                <c:pt idx="508">
                  <c:v>2.3660902500000001</c:v>
                </c:pt>
                <c:pt idx="509">
                  <c:v>2.3546281000000002</c:v>
                </c:pt>
                <c:pt idx="510">
                  <c:v>2.3413584599999999</c:v>
                </c:pt>
                <c:pt idx="511">
                  <c:v>2.3685020200000002</c:v>
                </c:pt>
                <c:pt idx="512">
                  <c:v>2.3653347200000003</c:v>
                </c:pt>
                <c:pt idx="513">
                  <c:v>2.3401604299999996</c:v>
                </c:pt>
                <c:pt idx="514">
                  <c:v>2.3480137800000001</c:v>
                </c:pt>
                <c:pt idx="515">
                  <c:v>2.3677950000000001</c:v>
                </c:pt>
                <c:pt idx="516">
                  <c:v>2.36004148</c:v>
                </c:pt>
                <c:pt idx="517">
                  <c:v>2.3449255199999999</c:v>
                </c:pt>
                <c:pt idx="518">
                  <c:v>2.3711429499999999</c:v>
                </c:pt>
                <c:pt idx="519">
                  <c:v>2.3661180000000002</c:v>
                </c:pt>
                <c:pt idx="520">
                  <c:v>2.3510598000000003</c:v>
                </c:pt>
                <c:pt idx="521">
                  <c:v>2.3552335100000001</c:v>
                </c:pt>
                <c:pt idx="522">
                  <c:v>2.3658220299999999</c:v>
                </c:pt>
                <c:pt idx="523">
                  <c:v>2.3608267199999999</c:v>
                </c:pt>
                <c:pt idx="524">
                  <c:v>2.3484769000000001</c:v>
                </c:pt>
                <c:pt idx="525">
                  <c:v>2.3709962</c:v>
                </c:pt>
                <c:pt idx="526">
                  <c:v>2.3623124200000003</c:v>
                </c:pt>
                <c:pt idx="527">
                  <c:v>2.3527672700000002</c:v>
                </c:pt>
                <c:pt idx="528">
                  <c:v>2.3569345799999999</c:v>
                </c:pt>
                <c:pt idx="529">
                  <c:v>2.36384682</c:v>
                </c:pt>
                <c:pt idx="530">
                  <c:v>2.3560851600000001</c:v>
                </c:pt>
                <c:pt idx="531">
                  <c:v>2.3529277800000004</c:v>
                </c:pt>
                <c:pt idx="532">
                  <c:v>2.3699276999999999</c:v>
                </c:pt>
                <c:pt idx="533">
                  <c:v>2.3594239400000001</c:v>
                </c:pt>
                <c:pt idx="534">
                  <c:v>2.3572076700000002</c:v>
                </c:pt>
                <c:pt idx="535">
                  <c:v>2.3668553999999999</c:v>
                </c:pt>
                <c:pt idx="536">
                  <c:v>2.3682441999999999</c:v>
                </c:pt>
                <c:pt idx="537">
                  <c:v>2.3513995599999999</c:v>
                </c:pt>
                <c:pt idx="538">
                  <c:v>2.3592146699999996</c:v>
                </c:pt>
                <c:pt idx="539">
                  <c:v>2.3816494599999998</c:v>
                </c:pt>
                <c:pt idx="540">
                  <c:v>2.36569875</c:v>
                </c:pt>
                <c:pt idx="541">
                  <c:v>2.3607165600000002</c:v>
                </c:pt>
                <c:pt idx="542">
                  <c:v>2.3776582900000003</c:v>
                </c:pt>
                <c:pt idx="543">
                  <c:v>2.3790423000000001</c:v>
                </c:pt>
                <c:pt idx="544">
                  <c:v>2.3539975799999997</c:v>
                </c:pt>
                <c:pt idx="545">
                  <c:v>2.36816636</c:v>
                </c:pt>
                <c:pt idx="546">
                  <c:v>2.3878586400000001</c:v>
                </c:pt>
                <c:pt idx="547">
                  <c:v>2.3719253700000005</c:v>
                </c:pt>
                <c:pt idx="548">
                  <c:v>2.3596474199999999</c:v>
                </c:pt>
                <c:pt idx="549">
                  <c:v>2.3793044800000001</c:v>
                </c:pt>
                <c:pt idx="550">
                  <c:v>2.3825096800000001</c:v>
                </c:pt>
                <c:pt idx="551">
                  <c:v>2.3547581799999997</c:v>
                </c:pt>
                <c:pt idx="552">
                  <c:v>2.3725556399999999</c:v>
                </c:pt>
                <c:pt idx="553">
                  <c:v>2.3931337500000001</c:v>
                </c:pt>
                <c:pt idx="554">
                  <c:v>2.37721808</c:v>
                </c:pt>
                <c:pt idx="555">
                  <c:v>2.3622192000000002</c:v>
                </c:pt>
                <c:pt idx="556">
                  <c:v>2.3909363200000002</c:v>
                </c:pt>
                <c:pt idx="557">
                  <c:v>2.3923385199999996</c:v>
                </c:pt>
                <c:pt idx="558">
                  <c:v>2.3664402599999996</c:v>
                </c:pt>
                <c:pt idx="559">
                  <c:v>2.3805698</c:v>
                </c:pt>
                <c:pt idx="560">
                  <c:v>2.3947464999999997</c:v>
                </c:pt>
                <c:pt idx="561">
                  <c:v>2.3797594599999998</c:v>
                </c:pt>
                <c:pt idx="562">
                  <c:v>2.3611366199999999</c:v>
                </c:pt>
                <c:pt idx="563">
                  <c:v>2.3916376800000001</c:v>
                </c:pt>
                <c:pt idx="564">
                  <c:v>2.3903072999999999</c:v>
                </c:pt>
                <c:pt idx="565">
                  <c:v>2.3662597500000002</c:v>
                </c:pt>
                <c:pt idx="566">
                  <c:v>2.3740038000000001</c:v>
                </c:pt>
                <c:pt idx="567">
                  <c:v>2.3926840199999999</c:v>
                </c:pt>
                <c:pt idx="568">
                  <c:v>2.3849889800000001</c:v>
                </c:pt>
                <c:pt idx="569">
                  <c:v>2.3709588799999999</c:v>
                </c:pt>
                <c:pt idx="570">
                  <c:v>2.3950568999999997</c:v>
                </c:pt>
                <c:pt idx="571">
                  <c:v>2.3919089600000003</c:v>
                </c:pt>
                <c:pt idx="572">
                  <c:v>2.3814930199999997</c:v>
                </c:pt>
                <c:pt idx="573">
                  <c:v>2.38561596</c:v>
                </c:pt>
                <c:pt idx="574">
                  <c:v>2.3924621999999998</c:v>
                </c:pt>
                <c:pt idx="575">
                  <c:v>2.3884081999999998</c:v>
                </c:pt>
                <c:pt idx="576">
                  <c:v>2.37802581</c:v>
                </c:pt>
                <c:pt idx="577">
                  <c:v>2.4011838999999999</c:v>
                </c:pt>
                <c:pt idx="578">
                  <c:v>2.3916841</c:v>
                </c:pt>
                <c:pt idx="579">
                  <c:v>2.3821875000000001</c:v>
                </c:pt>
                <c:pt idx="580">
                  <c:v>2.3890262200000003</c:v>
                </c:pt>
                <c:pt idx="581">
                  <c:v>2.3940480199999996</c:v>
                </c:pt>
                <c:pt idx="582">
                  <c:v>2.3845555799999998</c:v>
                </c:pt>
                <c:pt idx="583">
                  <c:v>2.3832280800000003</c:v>
                </c:pt>
                <c:pt idx="584">
                  <c:v>2.3991282000000003</c:v>
                </c:pt>
                <c:pt idx="585">
                  <c:v>2.3842002</c:v>
                </c:pt>
                <c:pt idx="586">
                  <c:v>2.3837793999999999</c:v>
                </c:pt>
                <c:pt idx="587">
                  <c:v>2.3933270200000001</c:v>
                </c:pt>
                <c:pt idx="588">
                  <c:v>2.3983672899999995</c:v>
                </c:pt>
                <c:pt idx="589">
                  <c:v>2.3752697999999999</c:v>
                </c:pt>
                <c:pt idx="590">
                  <c:v>2.38846275</c:v>
                </c:pt>
                <c:pt idx="591">
                  <c:v>2.4061260600000001</c:v>
                </c:pt>
                <c:pt idx="592">
                  <c:v>2.3903088000000001</c:v>
                </c:pt>
                <c:pt idx="593">
                  <c:v>2.3835495799999999</c:v>
                </c:pt>
                <c:pt idx="594">
                  <c:v>2.3994200999999999</c:v>
                </c:pt>
                <c:pt idx="595">
                  <c:v>2.3972125499999999</c:v>
                </c:pt>
                <c:pt idx="596">
                  <c:v>2.3714283800000002</c:v>
                </c:pt>
                <c:pt idx="597">
                  <c:v>2.3900060399999998</c:v>
                </c:pt>
                <c:pt idx="598">
                  <c:v>2.4067680600000001</c:v>
                </c:pt>
                <c:pt idx="599">
                  <c:v>2.3936820999999999</c:v>
                </c:pt>
                <c:pt idx="600">
                  <c:v>2.37607992</c:v>
                </c:pt>
                <c:pt idx="601">
                  <c:v>2.4000668999999997</c:v>
                </c:pt>
                <c:pt idx="602">
                  <c:v>2.4005724800000001</c:v>
                </c:pt>
                <c:pt idx="603">
                  <c:v>2.3712300800000001</c:v>
                </c:pt>
                <c:pt idx="604">
                  <c:v>2.3906874600000001</c:v>
                </c:pt>
                <c:pt idx="605">
                  <c:v>2.4119177999999999</c:v>
                </c:pt>
                <c:pt idx="606">
                  <c:v>2.3943301799999999</c:v>
                </c:pt>
                <c:pt idx="607">
                  <c:v>2.3758719299999997</c:v>
                </c:pt>
                <c:pt idx="608">
                  <c:v>2.3998284600000002</c:v>
                </c:pt>
                <c:pt idx="609">
                  <c:v>2.40211131</c:v>
                </c:pt>
                <c:pt idx="610">
                  <c:v>2.3818294499999997</c:v>
                </c:pt>
                <c:pt idx="611">
                  <c:v>2.3931382800000001</c:v>
                </c:pt>
                <c:pt idx="612">
                  <c:v>2.4107585600000001</c:v>
                </c:pt>
                <c:pt idx="613">
                  <c:v>2.4003816599999999</c:v>
                </c:pt>
                <c:pt idx="614">
                  <c:v>2.3819443100000002</c:v>
                </c:pt>
                <c:pt idx="615">
                  <c:v>2.4121544999999998</c:v>
                </c:pt>
                <c:pt idx="616">
                  <c:v>2.4081468899999998</c:v>
                </c:pt>
                <c:pt idx="617">
                  <c:v>2.3887894999999997</c:v>
                </c:pt>
                <c:pt idx="618">
                  <c:v>2.3982794699999999</c:v>
                </c:pt>
                <c:pt idx="619">
                  <c:v>2.4086403000000001</c:v>
                </c:pt>
                <c:pt idx="620">
                  <c:v>2.40370792</c:v>
                </c:pt>
                <c:pt idx="621">
                  <c:v>2.3870934999999998</c:v>
                </c:pt>
                <c:pt idx="622">
                  <c:v>2.4100591200000001</c:v>
                </c:pt>
                <c:pt idx="623">
                  <c:v>2.4060558400000001</c:v>
                </c:pt>
                <c:pt idx="624">
                  <c:v>2.3965985999999999</c:v>
                </c:pt>
                <c:pt idx="625">
                  <c:v>2.4007000499999998</c:v>
                </c:pt>
                <c:pt idx="626">
                  <c:v>2.4074732500000002</c:v>
                </c:pt>
              </c:numCache>
            </c:numRef>
          </c:yVal>
          <c:smooth val="1"/>
        </c:ser>
        <c:ser>
          <c:idx val="9"/>
          <c:order val="9"/>
          <c:tx>
            <c:v>10^-5, Test 1</c:v>
          </c:tx>
          <c:spPr>
            <a:ln w="19050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CHS_31Oct2015!$G$27:$G$819</c:f>
              <c:numCache>
                <c:formatCode>General</c:formatCode>
                <c:ptCount val="793"/>
                <c:pt idx="0">
                  <c:v>0</c:v>
                </c:pt>
                <c:pt idx="1">
                  <c:v>1.0000050000287825E-3</c:v>
                </c:pt>
                <c:pt idx="2">
                  <c:v>1.2000720057606084E-2</c:v>
                </c:pt>
                <c:pt idx="3">
                  <c:v>2.4002880460884758E-2</c:v>
                </c:pt>
                <c:pt idx="4">
                  <c:v>3.7006846688900155E-2</c:v>
                </c:pt>
                <c:pt idx="5">
                  <c:v>4.9012008923074141E-2</c:v>
                </c:pt>
                <c:pt idx="6">
                  <c:v>6.2019227947957979E-2</c:v>
                </c:pt>
                <c:pt idx="7">
                  <c:v>7.5028139070417749E-2</c:v>
                </c:pt>
                <c:pt idx="8">
                  <c:v>8.7037866964436161E-2</c:v>
                </c:pt>
                <c:pt idx="9">
                  <c:v>9.9049037367338583E-2</c:v>
                </c:pt>
                <c:pt idx="10">
                  <c:v>0.11206276687030758</c:v>
                </c:pt>
                <c:pt idx="11">
                  <c:v>0.12507819016526026</c:v>
                </c:pt>
                <c:pt idx="12">
                  <c:v>0.13709393079993037</c:v>
                </c:pt>
                <c:pt idx="13">
                  <c:v>0.15011261262670914</c:v>
                </c:pt>
                <c:pt idx="14">
                  <c:v>0.16313298953494376</c:v>
                </c:pt>
                <c:pt idx="15">
                  <c:v>0.17515330388063768</c:v>
                </c:pt>
                <c:pt idx="16">
                  <c:v>0.18717506327960298</c:v>
                </c:pt>
                <c:pt idx="17">
                  <c:v>0.19919826807932306</c:v>
                </c:pt>
                <c:pt idx="18">
                  <c:v>0.21322716763536148</c:v>
                </c:pt>
                <c:pt idx="19">
                  <c:v>0.22525350532937552</c:v>
                </c:pt>
                <c:pt idx="20">
                  <c:v>0.23728128952533586</c:v>
                </c:pt>
                <c:pt idx="21">
                  <c:v>0.25031302181184767</c:v>
                </c:pt>
                <c:pt idx="22">
                  <c:v>0.26334645258017852</c:v>
                </c:pt>
                <c:pt idx="23">
                  <c:v>0.27537881966210759</c:v>
                </c:pt>
                <c:pt idx="24">
                  <c:v>0.28741263469683737</c:v>
                </c:pt>
                <c:pt idx="25">
                  <c:v>0.3014539160871183</c:v>
                </c:pt>
                <c:pt idx="26">
                  <c:v>0.31349086954873517</c:v>
                </c:pt>
                <c:pt idx="27">
                  <c:v>0.32653253769690194</c:v>
                </c:pt>
                <c:pt idx="28">
                  <c:v>0.33857251042084241</c:v>
                </c:pt>
                <c:pt idx="29">
                  <c:v>0.35262097765582012</c:v>
                </c:pt>
                <c:pt idx="30">
                  <c:v>0.36466409201974753</c:v>
                </c:pt>
                <c:pt idx="31">
                  <c:v>0.37670865692440286</c:v>
                </c:pt>
                <c:pt idx="32">
                  <c:v>0.39076248310170764</c:v>
                </c:pt>
                <c:pt idx="33">
                  <c:v>0.40281019204363333</c:v>
                </c:pt>
                <c:pt idx="34">
                  <c:v>0.41586351488589912</c:v>
                </c:pt>
                <c:pt idx="35">
                  <c:v>0.42791424848889065</c:v>
                </c:pt>
                <c:pt idx="36">
                  <c:v>0.44097084887000726</c:v>
                </c:pt>
                <c:pt idx="37">
                  <c:v>0.45402915422188378</c:v>
                </c:pt>
                <c:pt idx="38">
                  <c:v>0.46608448821946663</c:v>
                </c:pt>
                <c:pt idx="39">
                  <c:v>0.48015088161939018</c:v>
                </c:pt>
                <c:pt idx="40">
                  <c:v>0.49220936527968417</c:v>
                </c:pt>
                <c:pt idx="41">
                  <c:v>0.50527436366515122</c:v>
                </c:pt>
                <c:pt idx="42">
                  <c:v>0.51733587739974651</c:v>
                </c:pt>
                <c:pt idx="43">
                  <c:v>0.53040415919060124</c:v>
                </c:pt>
                <c:pt idx="44">
                  <c:v>0.54246870452268414</c:v>
                </c:pt>
                <c:pt idx="45">
                  <c:v>0.55453470556293405</c:v>
                </c:pt>
                <c:pt idx="46">
                  <c:v>0.5676078498235837</c:v>
                </c:pt>
                <c:pt idx="47">
                  <c:v>0.58068270337870287</c:v>
                </c:pt>
                <c:pt idx="48">
                  <c:v>0.59375926667533674</c:v>
                </c:pt>
                <c:pt idx="49">
                  <c:v>0.6058314583964034</c:v>
                </c:pt>
                <c:pt idx="50">
                  <c:v>0.61891131091455698</c:v>
                </c:pt>
                <c:pt idx="51">
                  <c:v>0.63098653960387341</c:v>
                </c:pt>
                <c:pt idx="52">
                  <c:v>0.64406968299868705</c:v>
                </c:pt>
                <c:pt idx="53">
                  <c:v>0.65614795018464145</c:v>
                </c:pt>
                <c:pt idx="54">
                  <c:v>0.66923438611249386</c:v>
                </c:pt>
                <c:pt idx="55">
                  <c:v>0.68232253481255367</c:v>
                </c:pt>
                <c:pt idx="56">
                  <c:v>0.69440542344316014</c:v>
                </c:pt>
                <c:pt idx="57">
                  <c:v>0.70749686719633931</c:v>
                </c:pt>
                <c:pt idx="58">
                  <c:v>0.72059002503291447</c:v>
                </c:pt>
                <c:pt idx="59">
                  <c:v>0.73267753864608554</c:v>
                </c:pt>
                <c:pt idx="60">
                  <c:v>0.74678148475209727</c:v>
                </c:pt>
                <c:pt idx="61">
                  <c:v>0.75887216486758269</c:v>
                </c:pt>
                <c:pt idx="62">
                  <c:v>0.77096430700529495</c:v>
                </c:pt>
                <c:pt idx="63">
                  <c:v>0.78406577791609067</c:v>
                </c:pt>
                <c:pt idx="64">
                  <c:v>0.79716896553720351</c:v>
                </c:pt>
                <c:pt idx="65">
                  <c:v>0.80926573974550386</c:v>
                </c:pt>
                <c:pt idx="66">
                  <c:v>0.82136397745030454</c:v>
                </c:pt>
                <c:pt idx="67">
                  <c:v>0.83447205355642096</c:v>
                </c:pt>
                <c:pt idx="68">
                  <c:v>0.84758184810437531</c:v>
                </c:pt>
                <c:pt idx="69">
                  <c:v>0.8596847225518276</c:v>
                </c:pt>
                <c:pt idx="70">
                  <c:v>0.87279782306235543</c:v>
                </c:pt>
                <c:pt idx="71">
                  <c:v>0.88591264333246089</c:v>
                </c:pt>
                <c:pt idx="72">
                  <c:v>0.89902918381326713</c:v>
                </c:pt>
                <c:pt idx="73">
                  <c:v>0.91113828684625842</c:v>
                </c:pt>
                <c:pt idx="74">
                  <c:v>0.92324885636059173</c:v>
                </c:pt>
                <c:pt idx="75">
                  <c:v>0.93637029529659277</c:v>
                </c:pt>
                <c:pt idx="76">
                  <c:v>0.94949345618013814</c:v>
                </c:pt>
                <c:pt idx="77">
                  <c:v>0.96160867189627741</c:v>
                </c:pt>
                <c:pt idx="78">
                  <c:v>0.97473514548800744</c:v>
                </c:pt>
                <c:pt idx="79">
                  <c:v>0.98786334234902262</c:v>
                </c:pt>
                <c:pt idx="80">
                  <c:v>0.99998320783335271</c:v>
                </c:pt>
                <c:pt idx="81">
                  <c:v>1.0131147199458364</c:v>
                </c:pt>
                <c:pt idx="82">
                  <c:v>1.0262479566509022</c:v>
                </c:pt>
                <c:pt idx="83">
                  <c:v>1.0393829184015773</c:v>
                </c:pt>
                <c:pt idx="84">
                  <c:v>1.0515090299766632</c:v>
                </c:pt>
                <c:pt idx="85">
                  <c:v>1.0636366121558973</c:v>
                </c:pt>
                <c:pt idx="86">
                  <c:v>1.0777873171878412</c:v>
                </c:pt>
                <c:pt idx="87">
                  <c:v>1.0899180869000551</c:v>
                </c:pt>
                <c:pt idx="88">
                  <c:v>1.1030614149107334</c:v>
                </c:pt>
                <c:pt idx="89">
                  <c:v>1.1162064706191919</c:v>
                </c:pt>
                <c:pt idx="90">
                  <c:v>1.1283419020486725</c:v>
                </c:pt>
                <c:pt idx="91">
                  <c:v>1.1414902815298424</c:v>
                </c:pt>
                <c:pt idx="92">
                  <c:v>1.1536287818330371</c:v>
                </c:pt>
                <c:pt idx="93">
                  <c:v>1.1667804867682101</c:v>
                </c:pt>
                <c:pt idx="94">
                  <c:v>1.1789220574976469</c:v>
                </c:pt>
                <c:pt idx="95">
                  <c:v>1.1920770895693671</c:v>
                </c:pt>
                <c:pt idx="96">
                  <c:v>1.2052338524174508</c:v>
                </c:pt>
                <c:pt idx="97">
                  <c:v>1.2173800931708763</c:v>
                </c:pt>
                <c:pt idx="98">
                  <c:v>1.2305401857154392</c:v>
                </c:pt>
                <c:pt idx="99">
                  <c:v>1.2426895008127465</c:v>
                </c:pt>
                <c:pt idx="100">
                  <c:v>1.2568655675855127</c:v>
                </c:pt>
                <c:pt idx="101">
                  <c:v>1.269018081651814</c:v>
                </c:pt>
                <c:pt idx="102">
                  <c:v>1.2811720727335929</c:v>
                </c:pt>
                <c:pt idx="103">
                  <c:v>1.2943405635929204</c:v>
                </c:pt>
                <c:pt idx="104">
                  <c:v>1.3075107887721493</c:v>
                </c:pt>
                <c:pt idx="105">
                  <c:v>1.3196694594391376</c:v>
                </c:pt>
                <c:pt idx="106">
                  <c:v>1.3328430211332656</c:v>
                </c:pt>
                <c:pt idx="107">
                  <c:v>1.3460183184833097</c:v>
                </c:pt>
                <c:pt idx="108">
                  <c:v>1.3581816723404063</c:v>
                </c:pt>
                <c:pt idx="109">
                  <c:v>1.3713603087761035</c:v>
                </c:pt>
                <c:pt idx="110">
                  <c:v>1.3835267456473046</c:v>
                </c:pt>
                <c:pt idx="111">
                  <c:v>1.3967087228615795</c:v>
                </c:pt>
                <c:pt idx="112">
                  <c:v>1.4098924379501647</c:v>
                </c:pt>
                <c:pt idx="113">
                  <c:v>1.4220635639972006</c:v>
                </c:pt>
                <c:pt idx="114">
                  <c:v>1.436265083583665</c:v>
                </c:pt>
                <c:pt idx="115">
                  <c:v>1.4484394200973523</c:v>
                </c:pt>
                <c:pt idx="116">
                  <c:v>1.4606152389362115</c:v>
                </c:pt>
                <c:pt idx="117">
                  <c:v>1.4738073825264646</c:v>
                </c:pt>
                <c:pt idx="118">
                  <c:v>1.4870012666728505</c:v>
                </c:pt>
                <c:pt idx="119">
                  <c:v>1.5001968918347353</c:v>
                </c:pt>
                <c:pt idx="120">
                  <c:v>1.5123790145846885</c:v>
                </c:pt>
                <c:pt idx="121">
                  <c:v>1.52659336704334</c:v>
                </c:pt>
                <c:pt idx="122">
                  <c:v>1.538778706064704</c:v>
                </c:pt>
                <c:pt idx="123">
                  <c:v>1.5509655300918936</c:v>
                </c:pt>
                <c:pt idx="124">
                  <c:v>1.5641695989956856</c:v>
                </c:pt>
                <c:pt idx="125">
                  <c:v>1.5773754116040879</c:v>
                </c:pt>
                <c:pt idx="126">
                  <c:v>1.5895669405385005</c:v>
                </c:pt>
                <c:pt idx="127">
                  <c:v>1.6017599559879332</c:v>
                </c:pt>
                <c:pt idx="128">
                  <c:v>1.6149707339695438</c:v>
                </c:pt>
                <c:pt idx="129">
                  <c:v>1.628183257428286</c:v>
                </c:pt>
                <c:pt idx="130">
                  <c:v>1.6413975268254746</c:v>
                </c:pt>
                <c:pt idx="131">
                  <c:v>1.6535968640099521</c:v>
                </c:pt>
                <c:pt idx="132">
                  <c:v>1.6668144922783248</c:v>
                </c:pt>
                <c:pt idx="133">
                  <c:v>1.6790169307474179</c:v>
                </c:pt>
                <c:pt idx="134">
                  <c:v>1.6922379195949366</c:v>
                </c:pt>
                <c:pt idx="135">
                  <c:v>1.7044434609258474</c:v>
                </c:pt>
                <c:pt idx="136">
                  <c:v>1.7176678120618114</c:v>
                </c:pt>
                <c:pt idx="137">
                  <c:v>1.7308939122637097</c:v>
                </c:pt>
                <c:pt idx="138">
                  <c:v>1.7431041729679468</c:v>
                </c:pt>
                <c:pt idx="139">
                  <c:v>1.7563336380589174</c:v>
                </c:pt>
                <c:pt idx="140">
                  <c:v>1.7695648535689164</c:v>
                </c:pt>
                <c:pt idx="141">
                  <c:v>1.7817798372974603</c:v>
                </c:pt>
                <c:pt idx="142">
                  <c:v>1.7960325376992869</c:v>
                </c:pt>
                <c:pt idx="143">
                  <c:v>1.8082507550765747</c:v>
                </c:pt>
                <c:pt idx="144">
                  <c:v>1.8204704654846451</c:v>
                </c:pt>
                <c:pt idx="145">
                  <c:v>1.8337101703604066</c:v>
                </c:pt>
                <c:pt idx="146">
                  <c:v>1.8469516283661322</c:v>
                </c:pt>
                <c:pt idx="147">
                  <c:v>1.860194839966163</c:v>
                </c:pt>
                <c:pt idx="148">
                  <c:v>1.8724208998279559</c:v>
                </c:pt>
                <c:pt idx="149">
                  <c:v>1.8846484546379216</c:v>
                </c:pt>
                <c:pt idx="150">
                  <c:v>1.8978966597802855</c:v>
                </c:pt>
                <c:pt idx="151">
                  <c:v>1.9111466203045921</c:v>
                </c:pt>
                <c:pt idx="152">
                  <c:v>1.9233789115299247</c:v>
                </c:pt>
                <c:pt idx="153">
                  <c:v>1.9366322490965358</c:v>
                </c:pt>
                <c:pt idx="154">
                  <c:v>1.9498873434055541</c:v>
                </c:pt>
                <c:pt idx="155">
                  <c:v>1.9621243747170214</c:v>
                </c:pt>
                <c:pt idx="156">
                  <c:v>1.9753828486860998</c:v>
                </c:pt>
                <c:pt idx="157">
                  <c:v>1.9886430807595872</c:v>
                </c:pt>
                <c:pt idx="158">
                  <c:v>2.0008848558322594</c:v>
                </c:pt>
                <c:pt idx="159">
                  <c:v>2.0141484701866066</c:v>
                </c:pt>
                <c:pt idx="160">
                  <c:v>2.0263933681610911</c:v>
                </c:pt>
                <c:pt idx="161">
                  <c:v>2.0396603665221837</c:v>
                </c:pt>
                <c:pt idx="162">
                  <c:v>2.0519083889922038</c:v>
                </c:pt>
                <c:pt idx="163">
                  <c:v>2.0651787730872138</c:v>
                </c:pt>
                <c:pt idx="164">
                  <c:v>2.0784509184468933</c:v>
                </c:pt>
                <c:pt idx="165">
                  <c:v>2.0907036932051701</c:v>
                </c:pt>
                <c:pt idx="166">
                  <c:v>2.1039792269266488</c:v>
                </c:pt>
                <c:pt idx="167">
                  <c:v>2.1162351302020608</c:v>
                </c:pt>
                <c:pt idx="168">
                  <c:v>2.1295140540158801</c:v>
                </c:pt>
                <c:pt idx="169">
                  <c:v>2.142794741362045</c:v>
                </c:pt>
                <c:pt idx="170">
                  <c:v>2.1550554030444462</c:v>
                </c:pt>
                <c:pt idx="171">
                  <c:v>2.1683394831158878</c:v>
                </c:pt>
                <c:pt idx="172">
                  <c:v>2.1816253280896274</c:v>
                </c:pt>
                <c:pt idx="173">
                  <c:v>2.1938907518753963</c:v>
                </c:pt>
                <c:pt idx="174">
                  <c:v>2.2061576802519069</c:v>
                </c:pt>
                <c:pt idx="175">
                  <c:v>2.2204709988192506</c:v>
                </c:pt>
                <c:pt idx="176">
                  <c:v>2.2327411884090749</c:v>
                </c:pt>
                <c:pt idx="177">
                  <c:v>2.2460355930182896</c:v>
                </c:pt>
                <c:pt idx="178">
                  <c:v>2.2593317652744549</c:v>
                </c:pt>
                <c:pt idx="179">
                  <c:v>2.2716067243733384</c:v>
                </c:pt>
                <c:pt idx="180">
                  <c:v>2.2849062972720398</c:v>
                </c:pt>
                <c:pt idx="181">
                  <c:v>2.297184396228479</c:v>
                </c:pt>
                <c:pt idx="182">
                  <c:v>2.3115107506051271</c:v>
                </c:pt>
                <c:pt idx="183">
                  <c:v>2.3237921167178541</c:v>
                </c:pt>
                <c:pt idx="184">
                  <c:v>2.3360749913353835</c:v>
                </c:pt>
                <c:pt idx="185">
                  <c:v>2.349383141573326</c:v>
                </c:pt>
                <c:pt idx="186">
                  <c:v>2.3626930631156267</c:v>
                </c:pt>
                <c:pt idx="187">
                  <c:v>2.3760047564338662</c:v>
                </c:pt>
                <c:pt idx="188">
                  <c:v>2.3882940463332005</c:v>
                </c:pt>
                <c:pt idx="189">
                  <c:v>2.4016091482390154</c:v>
                </c:pt>
                <c:pt idx="190">
                  <c:v>2.4149260233003069</c:v>
                </c:pt>
                <c:pt idx="191">
                  <c:v>2.4272200975720013</c:v>
                </c:pt>
                <c:pt idx="192">
                  <c:v>2.4395156834721599</c:v>
                </c:pt>
                <c:pt idx="193">
                  <c:v>2.4528376077925858</c:v>
                </c:pt>
                <c:pt idx="194">
                  <c:v>2.4661613070861623</c:v>
                </c:pt>
                <c:pt idx="195">
                  <c:v>2.4784616822631027</c:v>
                </c:pt>
                <c:pt idx="196">
                  <c:v>2.4928140324850872</c:v>
                </c:pt>
                <c:pt idx="197">
                  <c:v>2.5051176866859022</c:v>
                </c:pt>
                <c:pt idx="198">
                  <c:v>2.5174228548720619</c:v>
                </c:pt>
                <c:pt idx="199">
                  <c:v>2.5307551626630036</c:v>
                </c:pt>
                <c:pt idx="200">
                  <c:v>2.5440892481952839</c:v>
                </c:pt>
                <c:pt idx="201">
                  <c:v>2.5563992131274298</c:v>
                </c:pt>
                <c:pt idx="202">
                  <c:v>2.5697367187258657</c:v>
                </c:pt>
                <c:pt idx="203">
                  <c:v>2.5830760034521516</c:v>
                </c:pt>
                <c:pt idx="204">
                  <c:v>2.5953907688714346</c:v>
                </c:pt>
                <c:pt idx="205">
                  <c:v>2.6077070510119738</c:v>
                </c:pt>
                <c:pt idx="206">
                  <c:v>2.6210514020087325</c:v>
                </c:pt>
                <c:pt idx="207">
                  <c:v>2.6343975339601977</c:v>
                </c:pt>
                <c:pt idx="208">
                  <c:v>2.6477454473417863</c:v>
                </c:pt>
                <c:pt idx="209">
                  <c:v>2.6600681797179027</c:v>
                </c:pt>
                <c:pt idx="210">
                  <c:v>2.6734195202636721</c:v>
                </c:pt>
                <c:pt idx="211">
                  <c:v>2.6867726436304302</c:v>
                </c:pt>
                <c:pt idx="212">
                  <c:v>2.6991001864585717</c:v>
                </c:pt>
                <c:pt idx="213">
                  <c:v>2.7124567396657602</c:v>
                </c:pt>
                <c:pt idx="214">
                  <c:v>2.7258150770863967</c:v>
                </c:pt>
                <c:pt idx="215">
                  <c:v>2.7391751991972391</c:v>
                </c:pt>
                <c:pt idx="216">
                  <c:v>2.7515092040642513</c:v>
                </c:pt>
                <c:pt idx="217">
                  <c:v>2.7638447303956721</c:v>
                </c:pt>
                <c:pt idx="218">
                  <c:v>2.7782381012451611</c:v>
                </c:pt>
                <c:pt idx="219">
                  <c:v>2.7905769253708792</c:v>
                </c:pt>
                <c:pt idx="220">
                  <c:v>2.802917272150284</c:v>
                </c:pt>
                <c:pt idx="221">
                  <c:v>2.8162876998696111</c:v>
                </c:pt>
                <c:pt idx="222">
                  <c:v>2.8296599155113791</c:v>
                </c:pt>
                <c:pt idx="223">
                  <c:v>2.8420050865076765</c:v>
                </c:pt>
                <c:pt idx="224">
                  <c:v>2.856409712475307</c:v>
                </c:pt>
                <c:pt idx="225">
                  <c:v>2.8687581864254286</c:v>
                </c:pt>
                <c:pt idx="226">
                  <c:v>2.8811081854119602</c:v>
                </c:pt>
                <c:pt idx="227">
                  <c:v>2.8944890723788776</c:v>
                </c:pt>
                <c:pt idx="228">
                  <c:v>2.9078717500667612</c:v>
                </c:pt>
                <c:pt idx="229">
                  <c:v>2.9212562189549787</c:v>
                </c:pt>
                <c:pt idx="230">
                  <c:v>2.9336127035508386</c:v>
                </c:pt>
                <c:pt idx="231">
                  <c:v>2.9459707151625012</c:v>
                </c:pt>
                <c:pt idx="232">
                  <c:v>2.9603903258580013</c:v>
                </c:pt>
                <c:pt idx="233">
                  <c:v>2.972751647299003</c:v>
                </c:pt>
                <c:pt idx="234">
                  <c:v>2.9851144969515913</c:v>
                </c:pt>
                <c:pt idx="235">
                  <c:v>2.998509309057857</c:v>
                </c:pt>
                <c:pt idx="236">
                  <c:v>3.0119059156144026</c:v>
                </c:pt>
                <c:pt idx="237">
                  <c:v>3.0242736070974914</c:v>
                </c:pt>
                <c:pt idx="238">
                  <c:v>3.0376736658716426</c:v>
                </c:pt>
                <c:pt idx="239">
                  <c:v>3.0510755205022053</c:v>
                </c:pt>
                <c:pt idx="240">
                  <c:v>3.0634480576098246</c:v>
                </c:pt>
                <c:pt idx="241">
                  <c:v>3.0768533671636482</c:v>
                </c:pt>
                <c:pt idx="242">
                  <c:v>3.0892290942534104</c:v>
                </c:pt>
                <c:pt idx="243">
                  <c:v>3.102637860512286</c:v>
                </c:pt>
                <c:pt idx="244">
                  <c:v>3.1150167792295465</c:v>
                </c:pt>
                <c:pt idx="245">
                  <c:v>3.128429003976644</c:v>
                </c:pt>
                <c:pt idx="246">
                  <c:v>3.1418430278427603</c:v>
                </c:pt>
                <c:pt idx="247">
                  <c:v>3.1552588513106423</c:v>
                </c:pt>
                <c:pt idx="248">
                  <c:v>3.1676442860552352</c:v>
                </c:pt>
                <c:pt idx="249">
                  <c:v>3.1800312549797822</c:v>
                </c:pt>
                <c:pt idx="250">
                  <c:v>3.193452203035045</c:v>
                </c:pt>
                <c:pt idx="251">
                  <c:v>3.2058423693888805</c:v>
                </c:pt>
                <c:pt idx="252">
                  <c:v>3.2192667822200689</c:v>
                </c:pt>
                <c:pt idx="253">
                  <c:v>3.2337258578972001</c:v>
                </c:pt>
                <c:pt idx="254">
                  <c:v>3.2461210155381592</c:v>
                </c:pt>
                <c:pt idx="255">
                  <c:v>3.258517709768912</c:v>
                </c:pt>
                <c:pt idx="256">
                  <c:v>3.2709159409704784</c:v>
                </c:pt>
                <c:pt idx="257">
                  <c:v>3.2853824871078268</c:v>
                </c:pt>
                <c:pt idx="258">
                  <c:v>3.2977840497206099</c:v>
                </c:pt>
                <c:pt idx="259">
                  <c:v>3.3112208116879129</c:v>
                </c:pt>
                <c:pt idx="260">
                  <c:v>3.3246593793635681</c:v>
                </c:pt>
                <c:pt idx="261">
                  <c:v>3.337065814183668</c:v>
                </c:pt>
                <c:pt idx="262">
                  <c:v>3.3505078557398238</c:v>
                </c:pt>
                <c:pt idx="263">
                  <c:v>3.3629174980478114</c:v>
                </c:pt>
                <c:pt idx="264">
                  <c:v>3.3773973607212628</c:v>
                </c:pt>
                <c:pt idx="265">
                  <c:v>3.3898103405764539</c:v>
                </c:pt>
                <c:pt idx="266">
                  <c:v>3.4022248614436217</c:v>
                </c:pt>
                <c:pt idx="267">
                  <c:v>3.4156756651494176</c:v>
                </c:pt>
                <c:pt idx="268">
                  <c:v>3.4291282783398223</c:v>
                </c:pt>
                <c:pt idx="269">
                  <c:v>3.4425827015017214</c:v>
                </c:pt>
                <c:pt idx="270">
                  <c:v>3.45500377594063</c:v>
                </c:pt>
                <c:pt idx="271">
                  <c:v>3.4684616811862288</c:v>
                </c:pt>
                <c:pt idx="272">
                  <c:v>3.4808859706881563</c:v>
                </c:pt>
                <c:pt idx="273">
                  <c:v>3.4943473598202996</c:v>
                </c:pt>
                <c:pt idx="274">
                  <c:v>3.5067748660500477</c:v>
                </c:pt>
                <c:pt idx="275">
                  <c:v>3.5202397408729462</c:v>
                </c:pt>
                <c:pt idx="276">
                  <c:v>3.5337064289685416</c:v>
                </c:pt>
                <c:pt idx="277">
                  <c:v>3.5461388278159105</c:v>
                </c:pt>
                <c:pt idx="278">
                  <c:v>3.5606452469318</c:v>
                </c:pt>
                <c:pt idx="279">
                  <c:v>3.573080995579895</c:v>
                </c:pt>
                <c:pt idx="280">
                  <c:v>3.5855182908987766</c:v>
                </c:pt>
                <c:pt idx="281">
                  <c:v>3.5979571332732196</c:v>
                </c:pt>
                <c:pt idx="282">
                  <c:v>3.6114342921011984</c:v>
                </c:pt>
                <c:pt idx="283">
                  <c:v>3.6249132675121034</c:v>
                </c:pt>
                <c:pt idx="284">
                  <c:v>3.6373570114359119</c:v>
                </c:pt>
                <c:pt idx="285">
                  <c:v>3.6498023040200618</c:v>
                </c:pt>
                <c:pt idx="286">
                  <c:v>3.6643237698838349</c:v>
                </c:pt>
                <c:pt idx="287">
                  <c:v>3.6767724192214608</c:v>
                </c:pt>
                <c:pt idx="288">
                  <c:v>3.6902602050143654</c:v>
                </c:pt>
                <c:pt idx="289">
                  <c:v>3.703749810256332</c:v>
                </c:pt>
                <c:pt idx="290">
                  <c:v>3.717241235438312</c:v>
                </c:pt>
                <c:pt idx="291">
                  <c:v>3.7296964744393124</c:v>
                </c:pt>
                <c:pt idx="292">
                  <c:v>3.7431914008864884</c:v>
                </c:pt>
                <c:pt idx="293">
                  <c:v>3.7566881487098582</c:v>
                </c:pt>
                <c:pt idx="294">
                  <c:v>3.7691483021935368</c:v>
                </c:pt>
                <c:pt idx="295">
                  <c:v>3.7816100084249404</c:v>
                </c:pt>
                <c:pt idx="296">
                  <c:v>3.7961506287118785</c:v>
                </c:pt>
                <c:pt idx="297">
                  <c:v>3.8086157005579961</c:v>
                </c:pt>
                <c:pt idx="298">
                  <c:v>3.8210823263779807</c:v>
                </c:pt>
                <c:pt idx="299">
                  <c:v>3.8345895917487409</c:v>
                </c:pt>
                <c:pt idx="300">
                  <c:v>3.8480986818281502</c:v>
                </c:pt>
                <c:pt idx="301">
                  <c:v>3.8616095971092896</c:v>
                </c:pt>
                <c:pt idx="302">
                  <c:v>3.8740828316430593</c:v>
                </c:pt>
                <c:pt idx="303">
                  <c:v>3.8875972583140737</c:v>
                </c:pt>
                <c:pt idx="304">
                  <c:v>3.9011135116292346</c:v>
                </c:pt>
                <c:pt idx="305">
                  <c:v>3.9135916748598012</c:v>
                </c:pt>
                <c:pt idx="306">
                  <c:v>3.9260713953302604</c:v>
                </c:pt>
                <c:pt idx="307">
                  <c:v>3.9406330379092749</c:v>
                </c:pt>
                <c:pt idx="308">
                  <c:v>3.9531161337332454</c:v>
                </c:pt>
                <c:pt idx="309">
                  <c:v>3.9656007880285782</c:v>
                </c:pt>
                <c:pt idx="310">
                  <c:v>3.9780870011844596</c:v>
                </c:pt>
                <c:pt idx="311">
                  <c:v>3.9926562206122598</c:v>
                </c:pt>
                <c:pt idx="312">
                  <c:v>4.0051458126351562</c:v>
                </c:pt>
                <c:pt idx="313">
                  <c:v>4.0176369647519952</c:v>
                </c:pt>
                <c:pt idx="314">
                  <c:v>4.0322119478604082</c:v>
                </c:pt>
                <c:pt idx="315">
                  <c:v>4.0447064815181957</c:v>
                </c:pt>
                <c:pt idx="316">
                  <c:v>4.0572025765047792</c:v>
                </c:pt>
                <c:pt idx="317">
                  <c:v>4.0697002332104173</c:v>
                </c:pt>
                <c:pt idx="318">
                  <c:v>4.0842828070605313</c:v>
                </c:pt>
                <c:pt idx="319">
                  <c:v>4.0967838488302908</c:v>
                </c:pt>
                <c:pt idx="320">
                  <c:v>4.1103284078453743</c:v>
                </c:pt>
                <c:pt idx="321">
                  <c:v>4.1238748016597535</c:v>
                </c:pt>
                <c:pt idx="322">
                  <c:v>4.1363807941307718</c:v>
                </c:pt>
                <c:pt idx="323">
                  <c:v>4.1499307178028912</c:v>
                </c:pt>
                <c:pt idx="324">
                  <c:v>4.1634824777281514</c:v>
                </c:pt>
                <c:pt idx="325">
                  <c:v>4.1770360744042847</c:v>
                </c:pt>
                <c:pt idx="326">
                  <c:v>4.1895487174036257</c:v>
                </c:pt>
                <c:pt idx="327">
                  <c:v>4.2020629262612461</c:v>
                </c:pt>
                <c:pt idx="328">
                  <c:v>4.2156217533391755</c:v>
                </c:pt>
                <c:pt idx="329">
                  <c:v>4.229182419084327</c:v>
                </c:pt>
                <c:pt idx="330">
                  <c:v>4.2417015890797094</c:v>
                </c:pt>
                <c:pt idx="331">
                  <c:v>4.254222326567505</c:v>
                </c:pt>
                <c:pt idx="332">
                  <c:v>4.2688318352965862</c:v>
                </c:pt>
                <c:pt idx="333">
                  <c:v>4.2813559703648796</c:v>
                </c:pt>
                <c:pt idx="334">
                  <c:v>4.2949255536429201</c:v>
                </c:pt>
                <c:pt idx="335">
                  <c:v>4.3084969785067733</c:v>
                </c:pt>
                <c:pt idx="336">
                  <c:v>4.3210260825878146</c:v>
                </c:pt>
                <c:pt idx="337">
                  <c:v>4.3346010503681089</c:v>
                </c:pt>
                <c:pt idx="338">
                  <c:v>4.347133425687379</c:v>
                </c:pt>
                <c:pt idx="339">
                  <c:v>4.3607119382344148</c:v>
                </c:pt>
                <c:pt idx="340">
                  <c:v>4.3732475865005425</c:v>
                </c:pt>
                <c:pt idx="341">
                  <c:v>4.3868296456660616</c:v>
                </c:pt>
                <c:pt idx="342">
                  <c:v>4.3993685685890132</c:v>
                </c:pt>
                <c:pt idx="343">
                  <c:v>4.4129541762262168</c:v>
                </c:pt>
                <c:pt idx="344">
                  <c:v>4.4265416298015436</c:v>
                </c:pt>
                <c:pt idx="345">
                  <c:v>4.4390855334808119</c:v>
                </c:pt>
                <c:pt idx="346">
                  <c:v>4.4537220767736123</c:v>
                </c:pt>
                <c:pt idx="347">
                  <c:v>4.4662693906193054</c:v>
                </c:pt>
                <c:pt idx="348">
                  <c:v>4.4788182790134003</c:v>
                </c:pt>
                <c:pt idx="349">
                  <c:v>4.4934606393880525</c:v>
                </c:pt>
                <c:pt idx="350">
                  <c:v>4.5060129406597653</c:v>
                </c:pt>
                <c:pt idx="351">
                  <c:v>4.5185668177319505</c:v>
                </c:pt>
                <c:pt idx="352">
                  <c:v>4.5311222710003074</c:v>
                </c:pt>
                <c:pt idx="353">
                  <c:v>4.5457722924783299</c:v>
                </c:pt>
                <c:pt idx="354">
                  <c:v>4.5583311621965645</c:v>
                </c:pt>
                <c:pt idx="355">
                  <c:v>4.5708916093649972</c:v>
                </c:pt>
                <c:pt idx="356">
                  <c:v>4.5845005410325204</c:v>
                </c:pt>
                <c:pt idx="357">
                  <c:v>4.5981113249823338</c:v>
                </c:pt>
                <c:pt idx="358">
                  <c:v>4.6117239617187264</c:v>
                </c:pt>
                <c:pt idx="359">
                  <c:v>4.624291117473744</c:v>
                </c:pt>
                <c:pt idx="360">
                  <c:v>4.6379073186793986</c:v>
                </c:pt>
                <c:pt idx="361">
                  <c:v>4.6515253741468774</c:v>
                </c:pt>
                <c:pt idx="362">
                  <c:v>4.6640975331174346</c:v>
                </c:pt>
                <c:pt idx="363">
                  <c:v>4.6766712728785444</c:v>
                </c:pt>
                <c:pt idx="364">
                  <c:v>4.6913426344072118</c:v>
                </c:pt>
                <c:pt idx="365">
                  <c:v>4.7039198005786371</c:v>
                </c:pt>
                <c:pt idx="366">
                  <c:v>4.7164985488001321</c:v>
                </c:pt>
                <c:pt idx="367">
                  <c:v>4.7301273118013096</c:v>
                </c:pt>
                <c:pt idx="368">
                  <c:v>4.7437579324874797</c:v>
                </c:pt>
                <c:pt idx="369">
                  <c:v>4.7563416931609588</c:v>
                </c:pt>
                <c:pt idx="370">
                  <c:v>4.7699758877420315</c:v>
                </c:pt>
                <c:pt idx="371">
                  <c:v>4.7836119414892204</c:v>
                </c:pt>
                <c:pt idx="372">
                  <c:v>4.7972498549096043</c:v>
                </c:pt>
                <c:pt idx="373">
                  <c:v>4.8098403491031334</c:v>
                </c:pt>
                <c:pt idx="374">
                  <c:v>4.822432428701716</c:v>
                </c:pt>
                <c:pt idx="375">
                  <c:v>4.8371251925419729</c:v>
                </c:pt>
                <c:pt idx="376">
                  <c:v>4.8497207085549308</c:v>
                </c:pt>
                <c:pt idx="377">
                  <c:v>4.8623178112379772</c:v>
                </c:pt>
                <c:pt idx="378">
                  <c:v>4.877016436942931</c:v>
                </c:pt>
                <c:pt idx="379">
                  <c:v>4.889616978782902</c:v>
                </c:pt>
                <c:pt idx="380">
                  <c:v>4.9022191085595104</c:v>
                </c:pt>
                <c:pt idx="381">
                  <c:v>4.9169236008083832</c:v>
                </c:pt>
                <c:pt idx="382">
                  <c:v>4.9295291724877508</c:v>
                </c:pt>
                <c:pt idx="383">
                  <c:v>4.9421363333718231</c:v>
                </c:pt>
                <c:pt idx="384">
                  <c:v>4.9557958848344033</c:v>
                </c:pt>
                <c:pt idx="385">
                  <c:v>4.9694573023853472</c:v>
                </c:pt>
                <c:pt idx="386">
                  <c:v>4.9831205865346044</c:v>
                </c:pt>
                <c:pt idx="387">
                  <c:v>4.9957345060114546</c:v>
                </c:pt>
                <c:pt idx="388">
                  <c:v>5.0083500167986674</c:v>
                </c:pt>
                <c:pt idx="389">
                  <c:v>5.0230701244923237</c:v>
                </c:pt>
                <c:pt idx="390">
                  <c:v>5.0356890844964513</c:v>
                </c:pt>
                <c:pt idx="391">
                  <c:v>5.0483096370830634</c:v>
                </c:pt>
                <c:pt idx="392">
                  <c:v>5.0619837000366115</c:v>
                </c:pt>
                <c:pt idx="393">
                  <c:v>5.0756596330458628</c:v>
                </c:pt>
                <c:pt idx="394">
                  <c:v>5.08933743662236</c:v>
                </c:pt>
                <c:pt idx="395">
                  <c:v>5.1019647621715913</c:v>
                </c:pt>
                <c:pt idx="396">
                  <c:v>5.115646164431416</c:v>
                </c:pt>
                <c:pt idx="397">
                  <c:v>5.1282768127162308</c:v>
                </c:pt>
                <c:pt idx="398">
                  <c:v>5.1419618155535378</c:v>
                </c:pt>
                <c:pt idx="399">
                  <c:v>5.1545957883230757</c:v>
                </c:pt>
                <c:pt idx="400">
                  <c:v>5.1693374408890245</c:v>
                </c:pt>
                <c:pt idx="401">
                  <c:v>5.1819748729796471</c:v>
                </c:pt>
                <c:pt idx="402">
                  <c:v>5.1946139023190216</c:v>
                </c:pt>
                <c:pt idx="403">
                  <c:v>5.209361455831969</c:v>
                </c:pt>
                <c:pt idx="404">
                  <c:v>5.2220039472624507</c:v>
                </c:pt>
                <c:pt idx="405">
                  <c:v>5.2357017835525737</c:v>
                </c:pt>
                <c:pt idx="406">
                  <c:v>5.2494014964069393</c:v>
                </c:pt>
                <c:pt idx="407">
                  <c:v>5.2620490512298703</c:v>
                </c:pt>
                <c:pt idx="408">
                  <c:v>5.2757523743071628</c:v>
                </c:pt>
                <c:pt idx="409">
                  <c:v>5.2884032625217996</c:v>
                </c:pt>
                <c:pt idx="410">
                  <c:v>5.3021101977252805</c:v>
                </c:pt>
                <c:pt idx="411">
                  <c:v>5.31476442108921</c:v>
                </c:pt>
                <c:pt idx="412">
                  <c:v>5.3284749703236454</c:v>
                </c:pt>
                <c:pt idx="413">
                  <c:v>5.3411325305958064</c:v>
                </c:pt>
                <c:pt idx="414">
                  <c:v>5.3548466957674936</c:v>
                </c:pt>
                <c:pt idx="415">
                  <c:v>5.3685627419804272</c:v>
                </c:pt>
                <c:pt idx="416">
                  <c:v>5.3812253777249746</c:v>
                </c:pt>
                <c:pt idx="417">
                  <c:v>5.3960004795945116</c:v>
                </c:pt>
                <c:pt idx="418">
                  <c:v>5.4086665903765843</c:v>
                </c:pt>
                <c:pt idx="419">
                  <c:v>5.4213343056655123</c:v>
                </c:pt>
                <c:pt idx="420">
                  <c:v>5.4340036258678541</c:v>
                </c:pt>
                <c:pt idx="421">
                  <c:v>5.4487865284120955</c:v>
                </c:pt>
                <c:pt idx="422">
                  <c:v>5.4614593273222987</c:v>
                </c:pt>
                <c:pt idx="423">
                  <c:v>5.4741337324343773</c:v>
                </c:pt>
                <c:pt idx="424">
                  <c:v>5.4878661509989453</c:v>
                </c:pt>
                <c:pt idx="425">
                  <c:v>5.5016004556157112</c:v>
                </c:pt>
                <c:pt idx="426">
                  <c:v>5.5142799497208861</c:v>
                </c:pt>
                <c:pt idx="427">
                  <c:v>5.5269610517256424</c:v>
                </c:pt>
                <c:pt idx="428">
                  <c:v>5.5417577034817374</c:v>
                </c:pt>
                <c:pt idx="429">
                  <c:v>5.5544422906682858</c:v>
                </c:pt>
                <c:pt idx="430">
                  <c:v>5.5671284870464772</c:v>
                </c:pt>
                <c:pt idx="431">
                  <c:v>5.5808736828578551</c:v>
                </c:pt>
                <c:pt idx="432">
                  <c:v>5.5946207682330389</c:v>
                </c:pt>
                <c:pt idx="433">
                  <c:v>5.6083697436916315</c:v>
                </c:pt>
                <c:pt idx="434">
                  <c:v>5.6210627836917499</c:v>
                </c:pt>
                <c:pt idx="435">
                  <c:v>5.6348153953872737</c:v>
                </c:pt>
                <c:pt idx="436">
                  <c:v>5.6485698986862296</c:v>
                </c:pt>
                <c:pt idx="437">
                  <c:v>5.6612680426579178</c:v>
                </c:pt>
                <c:pt idx="438">
                  <c:v>5.6750261851187345</c:v>
                </c:pt>
                <c:pt idx="439">
                  <c:v>5.6887862207048414</c:v>
                </c:pt>
                <c:pt idx="440">
                  <c:v>5.7025481499373107</c:v>
                </c:pt>
                <c:pt idx="441">
                  <c:v>5.715253150430839</c:v>
                </c:pt>
                <c:pt idx="442">
                  <c:v>5.7290187227562415</c:v>
                </c:pt>
                <c:pt idx="443">
                  <c:v>5.7427861902523532</c:v>
                </c:pt>
                <c:pt idx="444">
                  <c:v>5.7554963043427385</c:v>
                </c:pt>
                <c:pt idx="445">
                  <c:v>5.7692674178649561</c:v>
                </c:pt>
                <c:pt idx="446">
                  <c:v>5.7830404280840497</c:v>
                </c:pt>
                <c:pt idx="447">
                  <c:v>5.7968153355225667</c:v>
                </c:pt>
                <c:pt idx="448">
                  <c:v>5.809532319071212</c:v>
                </c:pt>
                <c:pt idx="449">
                  <c:v>5.8222509200422419</c:v>
                </c:pt>
                <c:pt idx="450">
                  <c:v>5.8370913326329505</c:v>
                </c:pt>
                <c:pt idx="451">
                  <c:v>5.849813439430994</c:v>
                </c:pt>
                <c:pt idx="452">
                  <c:v>5.8635975484957328</c:v>
                </c:pt>
                <c:pt idx="453">
                  <c:v>5.8773835578390266</c:v>
                </c:pt>
                <c:pt idx="454">
                  <c:v>5.8901107920161033</c:v>
                </c:pt>
                <c:pt idx="455">
                  <c:v>5.9028396462242654</c:v>
                </c:pt>
                <c:pt idx="456">
                  <c:v>5.9155701208759899</c:v>
                </c:pt>
                <c:pt idx="457">
                  <c:v>5.9304243899141049</c:v>
                </c:pt>
                <c:pt idx="458">
                  <c:v>5.9431583769426473</c:v>
                </c:pt>
                <c:pt idx="459">
                  <c:v>5.9569553596705545</c:v>
                </c:pt>
                <c:pt idx="460">
                  <c:v>5.9707542462284469</c:v>
                </c:pt>
                <c:pt idx="461">
                  <c:v>5.983493370218584</c:v>
                </c:pt>
                <c:pt idx="462">
                  <c:v>5.9972959194651612</c:v>
                </c:pt>
                <c:pt idx="463">
                  <c:v>6.0111003740783886</c:v>
                </c:pt>
                <c:pt idx="464">
                  <c:v>6.0249067345843992</c:v>
                </c:pt>
                <c:pt idx="465">
                  <c:v>6.0376527594351614</c:v>
                </c:pt>
                <c:pt idx="466">
                  <c:v>6.05146278659912</c:v>
                </c:pt>
                <c:pt idx="467">
                  <c:v>6.0652747211950029</c:v>
                </c:pt>
                <c:pt idx="468">
                  <c:v>6.0780258927261634</c:v>
                </c:pt>
                <c:pt idx="469">
                  <c:v>6.0918414969417132</c:v>
                </c:pt>
                <c:pt idx="470">
                  <c:v>6.1045960567141178</c:v>
                </c:pt>
                <c:pt idx="471">
                  <c:v>6.1184153324997537</c:v>
                </c:pt>
                <c:pt idx="472">
                  <c:v>6.1322365182731726</c:v>
                </c:pt>
                <c:pt idx="473">
                  <c:v>6.1449962316222591</c:v>
                </c:pt>
                <c:pt idx="474">
                  <c:v>6.159884621895741</c:v>
                </c:pt>
                <c:pt idx="475">
                  <c:v>6.1726478637765023</c:v>
                </c:pt>
                <c:pt idx="476">
                  <c:v>6.1854127348686383</c:v>
                </c:pt>
                <c:pt idx="477">
                  <c:v>6.1981792355881362</c:v>
                </c:pt>
                <c:pt idx="478">
                  <c:v>6.2130755466506473</c:v>
                </c:pt>
                <c:pt idx="479">
                  <c:v>6.2258455796572543</c:v>
                </c:pt>
                <c:pt idx="480">
                  <c:v>6.2396816225710676</c:v>
                </c:pt>
                <c:pt idx="481">
                  <c:v>6.2535195801106154</c:v>
                </c:pt>
                <c:pt idx="482">
                  <c:v>6.2673594528058745</c:v>
                </c:pt>
                <c:pt idx="483">
                  <c:v>6.2801364202100487</c:v>
                </c:pt>
                <c:pt idx="484">
                  <c:v>6.2939799773874077</c:v>
                </c:pt>
                <c:pt idx="485">
                  <c:v>6.307825451270876</c:v>
                </c:pt>
                <c:pt idx="486">
                  <c:v>6.3206075903792582</c:v>
                </c:pt>
                <c:pt idx="487">
                  <c:v>6.3344567517281387</c:v>
                </c:pt>
                <c:pt idx="488">
                  <c:v>6.3472422955573542</c:v>
                </c:pt>
                <c:pt idx="489">
                  <c:v>6.3610951463363481</c:v>
                </c:pt>
                <c:pt idx="490">
                  <c:v>6.3749499163959804</c:v>
                </c:pt>
                <c:pt idx="491">
                  <c:v>6.3877406388760605</c:v>
                </c:pt>
                <c:pt idx="492">
                  <c:v>6.4015991013551279</c:v>
                </c:pt>
                <c:pt idx="493">
                  <c:v>6.4154594846702206</c:v>
                </c:pt>
                <c:pt idx="494">
                  <c:v>6.4282553899979815</c:v>
                </c:pt>
                <c:pt idx="495">
                  <c:v>6.4410529328872173</c:v>
                </c:pt>
                <c:pt idx="496">
                  <c:v>6.4559854698463317</c:v>
                </c:pt>
                <c:pt idx="497">
                  <c:v>6.4687865622236957</c:v>
                </c:pt>
                <c:pt idx="498">
                  <c:v>6.4815892934905168</c:v>
                </c:pt>
                <c:pt idx="499">
                  <c:v>6.4965278852359072</c:v>
                </c:pt>
                <c:pt idx="500">
                  <c:v>6.5093341688699038</c:v>
                </c:pt>
                <c:pt idx="501">
                  <c:v>6.5232094937615583</c:v>
                </c:pt>
                <c:pt idx="502">
                  <c:v>6.5360191949927833</c:v>
                </c:pt>
                <c:pt idx="503">
                  <c:v>6.5498982232695679</c:v>
                </c:pt>
                <c:pt idx="504">
                  <c:v>6.5637791780879899</c:v>
                </c:pt>
                <c:pt idx="505">
                  <c:v>6.5765940775619631</c:v>
                </c:pt>
                <c:pt idx="506">
                  <c:v>6.5904787387718304</c:v>
                </c:pt>
                <c:pt idx="507">
                  <c:v>6.6032970604438006</c:v>
                </c:pt>
                <c:pt idx="508">
                  <c:v>6.6171854300249633</c:v>
                </c:pt>
                <c:pt idx="509">
                  <c:v>6.630007175723204</c:v>
                </c:pt>
                <c:pt idx="510">
                  <c:v>6.6438992556570611</c:v>
                </c:pt>
                <c:pt idx="511">
                  <c:v>6.6577932657579098</c:v>
                </c:pt>
                <c:pt idx="512">
                  <c:v>6.6706202194808828</c:v>
                </c:pt>
                <c:pt idx="513">
                  <c:v>6.6845179429492418</c:v>
                </c:pt>
                <c:pt idx="514">
                  <c:v>6.6984175981532594</c:v>
                </c:pt>
                <c:pt idx="515">
                  <c:v>6.7112497641335489</c:v>
                </c:pt>
                <c:pt idx="516">
                  <c:v>6.7251531357235468</c:v>
                </c:pt>
                <c:pt idx="517">
                  <c:v>6.7390584406197576</c:v>
                </c:pt>
                <c:pt idx="518">
                  <c:v>6.7529656793599333</c:v>
                </c:pt>
                <c:pt idx="519">
                  <c:v>6.7658048473994841</c:v>
                </c:pt>
                <c:pt idx="520">
                  <c:v>6.7807859605242093</c:v>
                </c:pt>
                <c:pt idx="521">
                  <c:v>6.7936287011827021</c:v>
                </c:pt>
                <c:pt idx="522">
                  <c:v>6.8064730914129372</c:v>
                </c:pt>
                <c:pt idx="523">
                  <c:v>6.8203897094831181</c:v>
                </c:pt>
                <c:pt idx="524">
                  <c:v>6.8343082645454398</c:v>
                </c:pt>
                <c:pt idx="525">
                  <c:v>6.8482287571391911</c:v>
                </c:pt>
                <c:pt idx="526">
                  <c:v>6.8610801627793689</c:v>
                </c:pt>
                <c:pt idx="527">
                  <c:v>6.875004382911662</c:v>
                </c:pt>
                <c:pt idx="528">
                  <c:v>6.8889305421530143</c:v>
                </c:pt>
                <c:pt idx="529">
                  <c:v>6.9017871799456687</c:v>
                </c:pt>
                <c:pt idx="530">
                  <c:v>6.9146454708822178</c:v>
                </c:pt>
                <c:pt idx="531">
                  <c:v>6.9296489002656463</c:v>
                </c:pt>
                <c:pt idx="532">
                  <c:v>6.9425107744728001</c:v>
                </c:pt>
                <c:pt idx="533">
                  <c:v>6.9553743031708484</c:v>
                </c:pt>
                <c:pt idx="534">
                  <c:v>6.9693116601344887</c:v>
                </c:pt>
                <c:pt idx="535">
                  <c:v>6.9832509598680845</c:v>
                </c:pt>
                <c:pt idx="536">
                  <c:v>6.9961197305965213</c:v>
                </c:pt>
                <c:pt idx="537">
                  <c:v>7.0100627679489076</c:v>
                </c:pt>
                <c:pt idx="538">
                  <c:v>7.0229349897121551</c:v>
                </c:pt>
                <c:pt idx="539">
                  <c:v>7.0368817666882464</c:v>
                </c:pt>
                <c:pt idx="540">
                  <c:v>7.0508304890615516</c:v>
                </c:pt>
                <c:pt idx="541">
                  <c:v>7.0637079599440709</c:v>
                </c:pt>
                <c:pt idx="542">
                  <c:v>7.0776604249916275</c:v>
                </c:pt>
                <c:pt idx="543">
                  <c:v>7.0916148370236494</c:v>
                </c:pt>
                <c:pt idx="544">
                  <c:v>7.104497561308226</c:v>
                </c:pt>
                <c:pt idx="545">
                  <c:v>7.1173819454524905</c:v>
                </c:pt>
                <c:pt idx="546">
                  <c:v>7.1324158254030632</c:v>
                </c:pt>
                <c:pt idx="547">
                  <c:v>7.1453038073777284</c:v>
                </c:pt>
                <c:pt idx="548">
                  <c:v>7.1592676624985643</c:v>
                </c:pt>
                <c:pt idx="549">
                  <c:v>7.1732334677842315</c:v>
                </c:pt>
                <c:pt idx="550">
                  <c:v>7.186126711742256</c:v>
                </c:pt>
                <c:pt idx="551">
                  <c:v>7.2000962688762939</c:v>
                </c:pt>
                <c:pt idx="552">
                  <c:v>7.2140677777682374</c:v>
                </c:pt>
                <c:pt idx="553">
                  <c:v>7.2280412389635593</c:v>
                </c:pt>
                <c:pt idx="554">
                  <c:v>7.2409415518140365</c:v>
                </c:pt>
                <c:pt idx="555">
                  <c:v>7.2549187689728676</c:v>
                </c:pt>
                <c:pt idx="556">
                  <c:v>7.2688979400307874</c:v>
                </c:pt>
                <c:pt idx="557">
                  <c:v>7.2818035249405622</c:v>
                </c:pt>
                <c:pt idx="558">
                  <c:v>7.2957864550325562</c:v>
                </c:pt>
                <c:pt idx="559">
                  <c:v>7.3086955107530587</c:v>
                </c:pt>
                <c:pt idx="560">
                  <c:v>7.3237581822539175</c:v>
                </c:pt>
                <c:pt idx="561">
                  <c:v>7.3366708495985078</c:v>
                </c:pt>
                <c:pt idx="562">
                  <c:v>7.3495851845282099</c:v>
                </c:pt>
                <c:pt idx="563">
                  <c:v>7.3646540168298484</c:v>
                </c:pt>
                <c:pt idx="564">
                  <c:v>7.377571966338631</c:v>
                </c:pt>
                <c:pt idx="565">
                  <c:v>7.3915682950168167</c:v>
                </c:pt>
                <c:pt idx="566">
                  <c:v>7.4044897219910348</c:v>
                </c:pt>
                <c:pt idx="567">
                  <c:v>7.4184898189376582</c:v>
                </c:pt>
                <c:pt idx="568">
                  <c:v>7.4314147252500806</c:v>
                </c:pt>
                <c:pt idx="569">
                  <c:v>7.4454185924947573</c:v>
                </c:pt>
                <c:pt idx="570">
                  <c:v>7.4594244210970801</c:v>
                </c:pt>
                <c:pt idx="571">
                  <c:v>7.4734322116065481</c:v>
                </c:pt>
                <c:pt idx="572">
                  <c:v>7.4863642215822184</c:v>
                </c:pt>
                <c:pt idx="573">
                  <c:v>7.4992979041430123</c:v>
                </c:pt>
                <c:pt idx="574">
                  <c:v>7.5133112815515819</c:v>
                </c:pt>
                <c:pt idx="575">
                  <c:v>7.527326622982847</c:v>
                </c:pt>
                <c:pt idx="576">
                  <c:v>7.5402656049186723</c:v>
                </c:pt>
                <c:pt idx="577">
                  <c:v>7.5542847248644156</c:v>
                </c:pt>
                <c:pt idx="578">
                  <c:v>7.5683058104429799</c:v>
                </c:pt>
                <c:pt idx="579">
                  <c:v>7.5812500960982909</c:v>
                </c:pt>
                <c:pt idx="580">
                  <c:v>7.5941960575158314</c:v>
                </c:pt>
                <c:pt idx="581">
                  <c:v>7.6093017977258164</c:v>
                </c:pt>
                <c:pt idx="582">
                  <c:v>7.6222513914504226</c:v>
                </c:pt>
                <c:pt idx="583">
                  <c:v>7.6362820106014864</c:v>
                </c:pt>
                <c:pt idx="584">
                  <c:v>7.649235098851717</c:v>
                </c:pt>
                <c:pt idx="585">
                  <c:v>7.6632695047605628</c:v>
                </c:pt>
                <c:pt idx="586">
                  <c:v>7.6773058805913719</c:v>
                </c:pt>
                <c:pt idx="587">
                  <c:v>7.6902642841341908</c:v>
                </c:pt>
                <c:pt idx="588">
                  <c:v>7.7053845442314737</c:v>
                </c:pt>
                <c:pt idx="589">
                  <c:v>7.7183465870675718</c:v>
                </c:pt>
                <c:pt idx="590">
                  <c:v>7.7313103102670251</c:v>
                </c:pt>
                <c:pt idx="591">
                  <c:v>7.7453562404818408</c:v>
                </c:pt>
                <c:pt idx="592">
                  <c:v>7.759404143855364</c:v>
                </c:pt>
                <c:pt idx="593">
                  <c:v>7.7734540209420597</c:v>
                </c:pt>
                <c:pt idx="594">
                  <c:v>7.7864248905489628</c:v>
                </c:pt>
                <c:pt idx="595">
                  <c:v>7.8004785647971104</c:v>
                </c:pt>
                <c:pt idx="596">
                  <c:v>7.8145342143804672</c:v>
                </c:pt>
                <c:pt idx="597">
                  <c:v>7.8275104138861158</c:v>
                </c:pt>
                <c:pt idx="598">
                  <c:v>7.8415698637521958</c:v>
                </c:pt>
                <c:pt idx="599">
                  <c:v>7.8556312905775219</c:v>
                </c:pt>
                <c:pt idx="600">
                  <c:v>7.8696946949181612</c:v>
                </c:pt>
                <c:pt idx="601">
                  <c:v>7.8826780545971014</c:v>
                </c:pt>
                <c:pt idx="602">
                  <c:v>7.895663100171217</c:v>
                </c:pt>
                <c:pt idx="603">
                  <c:v>7.9097321358702466</c:v>
                </c:pt>
                <c:pt idx="604">
                  <c:v>7.9227206951325737</c:v>
                </c:pt>
                <c:pt idx="605">
                  <c:v>7.9367935383572705</c:v>
                </c:pt>
                <c:pt idx="606">
                  <c:v>7.9508683623098682</c:v>
                </c:pt>
                <c:pt idx="607">
                  <c:v>7.9649451675480236</c:v>
                </c:pt>
                <c:pt idx="608">
                  <c:v>7.9779409006339579</c:v>
                </c:pt>
                <c:pt idx="609">
                  <c:v>7.9931047241127873</c:v>
                </c:pt>
                <c:pt idx="610">
                  <c:v>8.0061041174927379</c:v>
                </c:pt>
                <c:pt idx="611">
                  <c:v>8.0191052009346695</c:v>
                </c:pt>
                <c:pt idx="612">
                  <c:v>8.0331916156945162</c:v>
                </c:pt>
                <c:pt idx="613">
                  <c:v>8.0472800150047377</c:v>
                </c:pt>
                <c:pt idx="614">
                  <c:v>8.06137039942457</c:v>
                </c:pt>
                <c:pt idx="615">
                  <c:v>8.0743786705352836</c:v>
                </c:pt>
                <c:pt idx="616">
                  <c:v>8.0873886340173211</c:v>
                </c:pt>
                <c:pt idx="617">
                  <c:v>8.1025690643032426</c:v>
                </c:pt>
                <c:pt idx="618">
                  <c:v>8.115582696100887</c:v>
                </c:pt>
                <c:pt idx="619">
                  <c:v>8.1296827085973433</c:v>
                </c:pt>
                <c:pt idx="620">
                  <c:v>8.1437847094776767</c:v>
                </c:pt>
                <c:pt idx="621">
                  <c:v>8.1578886993027826</c:v>
                </c:pt>
                <c:pt idx="622">
                  <c:v>8.1709095326545143</c:v>
                </c:pt>
                <c:pt idx="623">
                  <c:v>8.1839320616480453</c:v>
                </c:pt>
                <c:pt idx="624">
                  <c:v>8.1991271558326009</c:v>
                </c:pt>
                <c:pt idx="625">
                  <c:v>8.2121533602321684</c:v>
                </c:pt>
                <c:pt idx="626">
                  <c:v>8.2251812616728071</c:v>
                </c:pt>
                <c:pt idx="627">
                  <c:v>8.238210860596757</c:v>
                </c:pt>
                <c:pt idx="628">
                  <c:v>8.2534142053618744</c:v>
                </c:pt>
                <c:pt idx="629">
                  <c:v>8.2675336668908006</c:v>
                </c:pt>
                <c:pt idx="630">
                  <c:v>8.2805687856917771</c:v>
                </c:pt>
                <c:pt idx="631">
                  <c:v>8.2946920820926238</c:v>
                </c:pt>
                <c:pt idx="632">
                  <c:v>8.3088173734502409</c:v>
                </c:pt>
                <c:pt idx="633">
                  <c:v>8.3218578750933503</c:v>
                </c:pt>
                <c:pt idx="634">
                  <c:v>8.335987004490768</c:v>
                </c:pt>
                <c:pt idx="635">
                  <c:v>8.3501181304932803</c:v>
                </c:pt>
                <c:pt idx="636">
                  <c:v>8.3631640194260388</c:v>
                </c:pt>
                <c:pt idx="637">
                  <c:v>8.376211610533046</c:v>
                </c:pt>
                <c:pt idx="638">
                  <c:v>8.3914359521096706</c:v>
                </c:pt>
                <c:pt idx="639">
                  <c:v>8.4044872327851134</c:v>
                </c:pt>
                <c:pt idx="640">
                  <c:v>8.4186280426419859</c:v>
                </c:pt>
                <c:pt idx="641">
                  <c:v>8.431682872947734</c:v>
                </c:pt>
                <c:pt idx="642">
                  <c:v>8.4469156626449973</c:v>
                </c:pt>
                <c:pt idx="643">
                  <c:v>8.4599741866150637</c:v>
                </c:pt>
                <c:pt idx="644">
                  <c:v>8.4741228455090667</c:v>
                </c:pt>
                <c:pt idx="645">
                  <c:v>8.4882735065318204</c:v>
                </c:pt>
                <c:pt idx="646">
                  <c:v>8.5013374326956725</c:v>
                </c:pt>
                <c:pt idx="647">
                  <c:v>8.5154919455590772</c:v>
                </c:pt>
                <c:pt idx="648">
                  <c:v>8.5285594282360346</c:v>
                </c:pt>
                <c:pt idx="649">
                  <c:v>8.5438069832112316</c:v>
                </c:pt>
                <c:pt idx="650">
                  <c:v>8.5568781667165812</c:v>
                </c:pt>
                <c:pt idx="651">
                  <c:v>8.5699510590036745</c:v>
                </c:pt>
                <c:pt idx="652">
                  <c:v>8.5852049269783421</c:v>
                </c:pt>
                <c:pt idx="653">
                  <c:v>8.5982815231589829</c:v>
                </c:pt>
                <c:pt idx="654">
                  <c:v>8.6124497656122188</c:v>
                </c:pt>
                <c:pt idx="655">
                  <c:v>8.6255299252088147</c:v>
                </c:pt>
                <c:pt idx="656">
                  <c:v>8.6407922741139238</c:v>
                </c:pt>
                <c:pt idx="657">
                  <c:v>8.6538761417238508</c:v>
                </c:pt>
                <c:pt idx="658">
                  <c:v>8.6669617214337045</c:v>
                </c:pt>
                <c:pt idx="659">
                  <c:v>8.6822303955971467</c:v>
                </c:pt>
                <c:pt idx="660">
                  <c:v>8.6953196863944306</c:v>
                </c:pt>
                <c:pt idx="661">
                  <c:v>8.7095016850981803</c:v>
                </c:pt>
                <c:pt idx="662">
                  <c:v>8.7215034089965684</c:v>
                </c:pt>
                <c:pt idx="663">
                  <c:v>8.7367804138603518</c:v>
                </c:pt>
                <c:pt idx="664">
                  <c:v>8.7509682941602769</c:v>
                </c:pt>
                <c:pt idx="665">
                  <c:v>8.7640665859434552</c:v>
                </c:pt>
                <c:pt idx="666">
                  <c:v>8.7782583383757746</c:v>
                </c:pt>
                <c:pt idx="667">
                  <c:v>8.7913602054105677</c:v>
                </c:pt>
                <c:pt idx="668">
                  <c:v>8.8055558320894214</c:v>
                </c:pt>
                <c:pt idx="669">
                  <c:v>8.8186612763281325</c:v>
                </c:pt>
                <c:pt idx="670">
                  <c:v>8.8339531323523417</c:v>
                </c:pt>
                <c:pt idx="671">
                  <c:v>8.8470622989558496</c:v>
                </c:pt>
                <c:pt idx="672">
                  <c:v>8.8612658356603582</c:v>
                </c:pt>
                <c:pt idx="673">
                  <c:v>8.8743785834554441</c:v>
                </c:pt>
                <c:pt idx="674">
                  <c:v>8.8885860008440947</c:v>
                </c:pt>
                <c:pt idx="675">
                  <c:v>8.90279543702664</c:v>
                </c:pt>
                <c:pt idx="676">
                  <c:v>8.9159136319818177</c:v>
                </c:pt>
                <c:pt idx="677">
                  <c:v>8.9312203680689102</c:v>
                </c:pt>
                <c:pt idx="678">
                  <c:v>8.9443422926366747</c:v>
                </c:pt>
                <c:pt idx="679">
                  <c:v>8.9574659392794533</c:v>
                </c:pt>
                <c:pt idx="680">
                  <c:v>8.9727790374772773</c:v>
                </c:pt>
                <c:pt idx="681">
                  <c:v>8.9859064168336342</c:v>
                </c:pt>
                <c:pt idx="682">
                  <c:v>9.0001296894138036</c:v>
                </c:pt>
                <c:pt idx="683">
                  <c:v>9.0132606599208156</c:v>
                </c:pt>
                <c:pt idx="684">
                  <c:v>9.0274878239785394</c:v>
                </c:pt>
                <c:pt idx="685">
                  <c:v>9.0406223876015481</c:v>
                </c:pt>
                <c:pt idx="686">
                  <c:v>9.054853445266831</c:v>
                </c:pt>
                <c:pt idx="687">
                  <c:v>9.069086528450379</c:v>
                </c:pt>
                <c:pt idx="688">
                  <c:v>9.0833216377288775</c:v>
                </c:pt>
                <c:pt idx="689">
                  <c:v>9.0964635374093881</c:v>
                </c:pt>
                <c:pt idx="690">
                  <c:v>9.1096071644121785</c:v>
                </c:pt>
                <c:pt idx="691">
                  <c:v>9.1238480434271096</c:v>
                </c:pt>
                <c:pt idx="692">
                  <c:v>9.1380909507572596</c:v>
                </c:pt>
                <c:pt idx="693">
                  <c:v>9.1512400506107472</c:v>
                </c:pt>
                <c:pt idx="694">
                  <c:v>9.1654868601714359</c:v>
                </c:pt>
                <c:pt idx="695">
                  <c:v>9.1797356997371651</c:v>
                </c:pt>
                <c:pt idx="696">
                  <c:v>9.1939865698865351</c:v>
                </c:pt>
                <c:pt idx="697">
                  <c:v>9.2071430220489194</c:v>
                </c:pt>
                <c:pt idx="698">
                  <c:v>9.2224944042517283</c:v>
                </c:pt>
                <c:pt idx="699">
                  <c:v>9.2356546078151922</c:v>
                </c:pt>
                <c:pt idx="700">
                  <c:v>9.2488165435162024</c:v>
                </c:pt>
                <c:pt idx="701">
                  <c:v>9.2630772623903077</c:v>
                </c:pt>
                <c:pt idx="702">
                  <c:v>9.2773400152354899</c:v>
                </c:pt>
                <c:pt idx="703">
                  <c:v>9.2916048026320439</c:v>
                </c:pt>
                <c:pt idx="704">
                  <c:v>9.3047741050072865</c:v>
                </c:pt>
                <c:pt idx="705">
                  <c:v>9.3190428066345383</c:v>
                </c:pt>
                <c:pt idx="706">
                  <c:v>9.3333135445107871</c:v>
                </c:pt>
                <c:pt idx="707">
                  <c:v>9.3464883411439228</c:v>
                </c:pt>
                <c:pt idx="708">
                  <c:v>9.3607629965175843</c:v>
                </c:pt>
                <c:pt idx="709">
                  <c:v>9.3750396898400208</c:v>
                </c:pt>
                <c:pt idx="710">
                  <c:v>9.3893184216932291</c:v>
                </c:pt>
                <c:pt idx="711">
                  <c:v>9.402500599408075</c:v>
                </c:pt>
                <c:pt idx="712">
                  <c:v>9.4156845150501116</c:v>
                </c:pt>
                <c:pt idx="713">
                  <c:v>9.431067947124129</c:v>
                </c:pt>
                <c:pt idx="714">
                  <c:v>9.4442556298475981</c:v>
                </c:pt>
                <c:pt idx="715">
                  <c:v>9.4574450519502076</c:v>
                </c:pt>
                <c:pt idx="716">
                  <c:v>9.47283491006411</c:v>
                </c:pt>
                <c:pt idx="717">
                  <c:v>9.4860281023960127</c:v>
                </c:pt>
                <c:pt idx="718">
                  <c:v>9.4992230355608296</c:v>
                </c:pt>
                <c:pt idx="719">
                  <c:v>9.5135195115038638</c:v>
                </c:pt>
                <c:pt idx="720">
                  <c:v>9.527818031631389</c:v>
                </c:pt>
                <c:pt idx="721">
                  <c:v>9.5410184804658176</c:v>
                </c:pt>
                <c:pt idx="722">
                  <c:v>9.5553209333608624</c:v>
                </c:pt>
                <c:pt idx="723">
                  <c:v>9.569625432150124</c:v>
                </c:pt>
                <c:pt idx="724">
                  <c:v>9.5839319774189704</c:v>
                </c:pt>
                <c:pt idx="725">
                  <c:v>9.5971398361140849</c:v>
                </c:pt>
                <c:pt idx="726">
                  <c:v>9.6103494395149518</c:v>
                </c:pt>
                <c:pt idx="727">
                  <c:v>9.6257628492118794</c:v>
                </c:pt>
                <c:pt idx="728">
                  <c:v>9.6389762343902738</c:v>
                </c:pt>
                <c:pt idx="729">
                  <c:v>9.6532927055147226</c:v>
                </c:pt>
                <c:pt idx="730">
                  <c:v>9.666509729060266</c:v>
                </c:pt>
                <c:pt idx="731">
                  <c:v>9.6819317980715471</c:v>
                </c:pt>
                <c:pt idx="732">
                  <c:v>9.6951526076450421</c:v>
                </c:pt>
                <c:pt idx="733">
                  <c:v>9.7094771240793687</c:v>
                </c:pt>
                <c:pt idx="734">
                  <c:v>9.7238036927253777</c:v>
                </c:pt>
                <c:pt idx="735">
                  <c:v>9.7381323141711906</c:v>
                </c:pt>
                <c:pt idx="736">
                  <c:v>9.7513605564877857</c:v>
                </c:pt>
                <c:pt idx="737">
                  <c:v>9.7656931272793841</c:v>
                </c:pt>
                <c:pt idx="738">
                  <c:v>9.7800277525913089</c:v>
                </c:pt>
                <c:pt idx="739">
                  <c:v>9.7932615384659112</c:v>
                </c:pt>
                <c:pt idx="740">
                  <c:v>9.8076001164344433</c:v>
                </c:pt>
                <c:pt idx="741">
                  <c:v>9.8219407506459859</c:v>
                </c:pt>
                <c:pt idx="742">
                  <c:v>9.8351800847268223</c:v>
                </c:pt>
                <c:pt idx="743">
                  <c:v>9.8495246749099223</c:v>
                </c:pt>
                <c:pt idx="744">
                  <c:v>9.8627676616642201</c:v>
                </c:pt>
                <c:pt idx="745">
                  <c:v>9.8782200297703771</c:v>
                </c:pt>
                <c:pt idx="746">
                  <c:v>9.8914668174437317</c:v>
                </c:pt>
                <c:pt idx="747">
                  <c:v>9.9047153601234292</c:v>
                </c:pt>
                <c:pt idx="748">
                  <c:v>9.9201742120031948</c:v>
                </c:pt>
                <c:pt idx="749">
                  <c:v>9.9334265587923323</c:v>
                </c:pt>
                <c:pt idx="750">
                  <c:v>9.9466806620612012</c:v>
                </c:pt>
                <c:pt idx="751">
                  <c:v>9.9599365222754734</c:v>
                </c:pt>
                <c:pt idx="752">
                  <c:v>9.9754039137307497</c:v>
                </c:pt>
                <c:pt idx="753">
                  <c:v>9.9886635822584662</c:v>
                </c:pt>
                <c:pt idx="754">
                  <c:v>10.003030207507651</c:v>
                </c:pt>
                <c:pt idx="755">
                  <c:v>10.017398897052619</c:v>
                </c:pt>
                <c:pt idx="756">
                  <c:v>10.030664135514733</c:v>
                </c:pt>
                <c:pt idx="757">
                  <c:v>10.045036796527107</c:v>
                </c:pt>
                <c:pt idx="758">
                  <c:v>10.058305701972452</c:v>
                </c:pt>
                <c:pt idx="759">
                  <c:v>10.072682336648217</c:v>
                </c:pt>
                <c:pt idx="760">
                  <c:v>10.087061038497422</c:v>
                </c:pt>
                <c:pt idx="761">
                  <c:v>10.100335521641728</c:v>
                </c:pt>
                <c:pt idx="762">
                  <c:v>10.114718200495769</c:v>
                </c:pt>
                <c:pt idx="763">
                  <c:v>10.129102948261899</c:v>
                </c:pt>
                <c:pt idx="764">
                  <c:v>10.143489765535397</c:v>
                </c:pt>
                <c:pt idx="765">
                  <c:v>10.156771741913007</c:v>
                </c:pt>
                <c:pt idx="766">
                  <c:v>10.171162540682516</c:v>
                </c:pt>
                <c:pt idx="767">
                  <c:v>10.185555410701005</c:v>
                </c:pt>
                <c:pt idx="768">
                  <c:v>10.198842975774248</c:v>
                </c:pt>
                <c:pt idx="769">
                  <c:v>10.214347366870353</c:v>
                </c:pt>
                <c:pt idx="770">
                  <c:v>10.227638758498621</c:v>
                </c:pt>
                <c:pt idx="771">
                  <c:v>10.242039759947001</c:v>
                </c:pt>
                <c:pt idx="772">
                  <c:v>10.25533483303408</c:v>
                </c:pt>
                <c:pt idx="773">
                  <c:v>10.269739823834263</c:v>
                </c:pt>
                <c:pt idx="774">
                  <c:v>10.284146889970987</c:v>
                </c:pt>
                <c:pt idx="775">
                  <c:v>10.297447562782963</c:v>
                </c:pt>
                <c:pt idx="776">
                  <c:v>10.311858621632734</c:v>
                </c:pt>
                <c:pt idx="777">
                  <c:v>10.326271757568021</c:v>
                </c:pt>
                <c:pt idx="778">
                  <c:v>10.339578034823941</c:v>
                </c:pt>
                <c:pt idx="779">
                  <c:v>10.352886082885636</c:v>
                </c:pt>
                <c:pt idx="780">
                  <c:v>10.367305133804319</c:v>
                </c:pt>
                <c:pt idx="781">
                  <c:v>10.381726264113125</c:v>
                </c:pt>
                <c:pt idx="782">
                  <c:v>10.395039922837151</c:v>
                </c:pt>
                <c:pt idx="783">
                  <c:v>10.409465053659261</c:v>
                </c:pt>
                <c:pt idx="784">
                  <c:v>10.423892265625586</c:v>
                </c:pt>
                <c:pt idx="785">
                  <c:v>10.438321559336691</c:v>
                </c:pt>
                <c:pt idx="786">
                  <c:v>10.451642755599815</c:v>
                </c:pt>
                <c:pt idx="787">
                  <c:v>10.467186394396947</c:v>
                </c:pt>
                <c:pt idx="788">
                  <c:v>10.480511436612632</c:v>
                </c:pt>
                <c:pt idx="789">
                  <c:v>10.493838254632445</c:v>
                </c:pt>
                <c:pt idx="790">
                  <c:v>10.508277645315243</c:v>
                </c:pt>
                <c:pt idx="791">
                  <c:v>10.522719121259177</c:v>
                </c:pt>
                <c:pt idx="792">
                  <c:v>10.536051565782628</c:v>
                </c:pt>
              </c:numCache>
            </c:numRef>
          </c:xVal>
          <c:yVal>
            <c:numRef>
              <c:f>CHS_31Oct2015!$F$27:$F$819</c:f>
              <c:numCache>
                <c:formatCode>General</c:formatCode>
                <c:ptCount val="793"/>
                <c:pt idx="0">
                  <c:v>0.104</c:v>
                </c:pt>
                <c:pt idx="1">
                  <c:v>0.13099869</c:v>
                </c:pt>
                <c:pt idx="2">
                  <c:v>0.21697395999999999</c:v>
                </c:pt>
                <c:pt idx="3">
                  <c:v>0.33292008000000001</c:v>
                </c:pt>
                <c:pt idx="4">
                  <c:v>0.38285828999999999</c:v>
                </c:pt>
                <c:pt idx="5">
                  <c:v>0.44178341999999998</c:v>
                </c:pt>
                <c:pt idx="6">
                  <c:v>0.50468690000000005</c:v>
                </c:pt>
                <c:pt idx="7">
                  <c:v>0.52360700000000004</c:v>
                </c:pt>
                <c:pt idx="8">
                  <c:v>0.59448234999999994</c:v>
                </c:pt>
                <c:pt idx="9">
                  <c:v>0.59740797999999995</c:v>
                </c:pt>
                <c:pt idx="10">
                  <c:v>0.66025968000000002</c:v>
                </c:pt>
                <c:pt idx="11">
                  <c:v>0.66716500000000001</c:v>
                </c:pt>
                <c:pt idx="12">
                  <c:v>0.68705743999999991</c:v>
                </c:pt>
                <c:pt idx="13">
                  <c:v>0.71991850000000002</c:v>
                </c:pt>
                <c:pt idx="14">
                  <c:v>0.71083943999999999</c:v>
                </c:pt>
                <c:pt idx="15">
                  <c:v>0.76366124999999996</c:v>
                </c:pt>
                <c:pt idx="16">
                  <c:v>0.74560311000000001</c:v>
                </c:pt>
                <c:pt idx="17">
                  <c:v>0.79142193000000005</c:v>
                </c:pt>
                <c:pt idx="18">
                  <c:v>0.79131091000000009</c:v>
                </c:pt>
                <c:pt idx="19">
                  <c:v>0.79720225000000011</c:v>
                </c:pt>
                <c:pt idx="20">
                  <c:v>0.82204712000000002</c:v>
                </c:pt>
                <c:pt idx="21">
                  <c:v>0.80598000000000014</c:v>
                </c:pt>
                <c:pt idx="22">
                  <c:v>0.84676712999999992</c:v>
                </c:pt>
                <c:pt idx="23">
                  <c:v>0.82871474999999994</c:v>
                </c:pt>
                <c:pt idx="24">
                  <c:v>0.86351457999999992</c:v>
                </c:pt>
                <c:pt idx="25">
                  <c:v>0.85940538</c:v>
                </c:pt>
                <c:pt idx="26">
                  <c:v>0.86129568000000001</c:v>
                </c:pt>
                <c:pt idx="27">
                  <c:v>0.88111815999999998</c:v>
                </c:pt>
                <c:pt idx="28">
                  <c:v>0.8590864399999999</c:v>
                </c:pt>
                <c:pt idx="29">
                  <c:v>0.89583552</c:v>
                </c:pt>
                <c:pt idx="30">
                  <c:v>0.87679680000000004</c:v>
                </c:pt>
                <c:pt idx="31">
                  <c:v>0.91155960000000003</c:v>
                </c:pt>
                <c:pt idx="32">
                  <c:v>0.90047440000000001</c:v>
                </c:pt>
                <c:pt idx="33">
                  <c:v>0.89936994000000003</c:v>
                </c:pt>
                <c:pt idx="34">
                  <c:v>0.91618200000000005</c:v>
                </c:pt>
                <c:pt idx="35">
                  <c:v>0.89316981000000006</c:v>
                </c:pt>
                <c:pt idx="36">
                  <c:v>0.92590800000000006</c:v>
                </c:pt>
                <c:pt idx="37">
                  <c:v>0.90388676000000001</c:v>
                </c:pt>
                <c:pt idx="38">
                  <c:v>0.93363829999999992</c:v>
                </c:pt>
                <c:pt idx="39">
                  <c:v>0.92753572000000006</c:v>
                </c:pt>
                <c:pt idx="40">
                  <c:v>0.92642879000000011</c:v>
                </c:pt>
                <c:pt idx="41">
                  <c:v>0.94620695999999993</c:v>
                </c:pt>
                <c:pt idx="42">
                  <c:v>0.92122183999999996</c:v>
                </c:pt>
                <c:pt idx="43">
                  <c:v>0.95293217999999991</c:v>
                </c:pt>
                <c:pt idx="44">
                  <c:v>0.93093624000000008</c:v>
                </c:pt>
                <c:pt idx="45">
                  <c:v>0.95568566999999993</c:v>
                </c:pt>
                <c:pt idx="46">
                  <c:v>0.94959470000000001</c:v>
                </c:pt>
                <c:pt idx="47">
                  <c:v>0.94052265999999995</c:v>
                </c:pt>
                <c:pt idx="48">
                  <c:v>0.95431679999999997</c:v>
                </c:pt>
                <c:pt idx="49">
                  <c:v>0.93531635999999996</c:v>
                </c:pt>
                <c:pt idx="50">
                  <c:v>0.95606446</c:v>
                </c:pt>
                <c:pt idx="51">
                  <c:v>0.9460119199999999</c:v>
                </c:pt>
                <c:pt idx="52">
                  <c:v>0.97271481999999998</c:v>
                </c:pt>
                <c:pt idx="53">
                  <c:v>0.96564311999999997</c:v>
                </c:pt>
                <c:pt idx="54">
                  <c:v>0.95757011999999997</c:v>
                </c:pt>
                <c:pt idx="55">
                  <c:v>0.96439719999999995</c:v>
                </c:pt>
                <c:pt idx="56">
                  <c:v>0.9473983199999999</c:v>
                </c:pt>
                <c:pt idx="57">
                  <c:v>0.96713329999999997</c:v>
                </c:pt>
                <c:pt idx="58">
                  <c:v>0.95509284000000005</c:v>
                </c:pt>
                <c:pt idx="59">
                  <c:v>0.97681680000000004</c:v>
                </c:pt>
                <c:pt idx="60">
                  <c:v>0.96476832000000001</c:v>
                </c:pt>
                <c:pt idx="61">
                  <c:v>0.96068191999999997</c:v>
                </c:pt>
                <c:pt idx="62">
                  <c:v>0.97545055999999997</c:v>
                </c:pt>
                <c:pt idx="63">
                  <c:v>0.95647115999999999</c:v>
                </c:pt>
                <c:pt idx="64">
                  <c:v>0.97618704000000001</c:v>
                </c:pt>
                <c:pt idx="65">
                  <c:v>0.96515762000000005</c:v>
                </c:pt>
                <c:pt idx="66">
                  <c:v>0.98487725999999998</c:v>
                </c:pt>
                <c:pt idx="67">
                  <c:v>0.97582295999999991</c:v>
                </c:pt>
                <c:pt idx="68">
                  <c:v>0.97371191999999995</c:v>
                </c:pt>
                <c:pt idx="69">
                  <c:v>0.97954271999999998</c:v>
                </c:pt>
                <c:pt idx="70">
                  <c:v>0.97247510999999998</c:v>
                </c:pt>
                <c:pt idx="71">
                  <c:v>0.98523291999999996</c:v>
                </c:pt>
                <c:pt idx="72">
                  <c:v>0.97915739999999996</c:v>
                </c:pt>
                <c:pt idx="73">
                  <c:v>0.99489371999999998</c:v>
                </c:pt>
                <c:pt idx="74">
                  <c:v>0.97991108999999998</c:v>
                </c:pt>
                <c:pt idx="75">
                  <c:v>0.98077320000000001</c:v>
                </c:pt>
                <c:pt idx="76">
                  <c:v>0.98856890000000008</c:v>
                </c:pt>
                <c:pt idx="77">
                  <c:v>0.98151613000000004</c:v>
                </c:pt>
                <c:pt idx="78">
                  <c:v>0.99029999999999996</c:v>
                </c:pt>
                <c:pt idx="79">
                  <c:v>0.98323881000000002</c:v>
                </c:pt>
                <c:pt idx="80">
                  <c:v>1.0009405499999999</c:v>
                </c:pt>
                <c:pt idx="81">
                  <c:v>0.99486959999999991</c:v>
                </c:pt>
                <c:pt idx="82">
                  <c:v>0.99275936999999981</c:v>
                </c:pt>
                <c:pt idx="83">
                  <c:v>0.9985669399999999</c:v>
                </c:pt>
                <c:pt idx="84">
                  <c:v>0.98558183999999993</c:v>
                </c:pt>
                <c:pt idx="85">
                  <c:v>1.00525072</c:v>
                </c:pt>
                <c:pt idx="86">
                  <c:v>0.99719424000000001</c:v>
                </c:pt>
                <c:pt idx="87">
                  <c:v>1.013889</c:v>
                </c:pt>
                <c:pt idx="88">
                  <c:v>0.99990932999999982</c:v>
                </c:pt>
                <c:pt idx="89">
                  <c:v>0.99878900000000004</c:v>
                </c:pt>
                <c:pt idx="90">
                  <c:v>0.99866779999999999</c:v>
                </c:pt>
                <c:pt idx="91">
                  <c:v>0.99260460000000006</c:v>
                </c:pt>
                <c:pt idx="92">
                  <c:v>1.00236942</c:v>
                </c:pt>
                <c:pt idx="93">
                  <c:v>0.99531879999999984</c:v>
                </c:pt>
                <c:pt idx="94">
                  <c:v>1.0139752800000001</c:v>
                </c:pt>
                <c:pt idx="95">
                  <c:v>1.0019841</c:v>
                </c:pt>
                <c:pt idx="96">
                  <c:v>1.00580436</c:v>
                </c:pt>
                <c:pt idx="97">
                  <c:v>1.0106217</c:v>
                </c:pt>
                <c:pt idx="98">
                  <c:v>1.0055498600000001</c:v>
                </c:pt>
                <c:pt idx="99">
                  <c:v>1.01431655</c:v>
                </c:pt>
                <c:pt idx="100">
                  <c:v>1.00528518</c:v>
                </c:pt>
                <c:pt idx="101">
                  <c:v>1.0199738699999998</c:v>
                </c:pt>
                <c:pt idx="102">
                  <c:v>1.0070154</c:v>
                </c:pt>
                <c:pt idx="103">
                  <c:v>1.00984422</c:v>
                </c:pt>
                <c:pt idx="104">
                  <c:v>1.0057631899999999</c:v>
                </c:pt>
                <c:pt idx="105">
                  <c:v>1.00366713</c:v>
                </c:pt>
                <c:pt idx="106">
                  <c:v>1.01734956</c:v>
                </c:pt>
                <c:pt idx="107">
                  <c:v>1.01228238</c:v>
                </c:pt>
                <c:pt idx="108">
                  <c:v>1.0318894600000001</c:v>
                </c:pt>
                <c:pt idx="109">
                  <c:v>1.0080803600000001</c:v>
                </c:pt>
                <c:pt idx="110">
                  <c:v>1.0188065799999999</c:v>
                </c:pt>
                <c:pt idx="111">
                  <c:v>1.0186722899999998</c:v>
                </c:pt>
                <c:pt idx="112">
                  <c:v>1.014594</c:v>
                </c:pt>
                <c:pt idx="113">
                  <c:v>1.0213716800000001</c:v>
                </c:pt>
                <c:pt idx="114">
                  <c:v>1.0153121999999999</c:v>
                </c:pt>
                <c:pt idx="115">
                  <c:v>1.0339153800000001</c:v>
                </c:pt>
                <c:pt idx="116">
                  <c:v>1.0081665</c:v>
                </c:pt>
                <c:pt idx="117">
                  <c:v>1.0277409099999999</c:v>
                </c:pt>
                <c:pt idx="118">
                  <c:v>1.0256348399999999</c:v>
                </c:pt>
                <c:pt idx="119">
                  <c:v>1.02746973</c:v>
                </c:pt>
                <c:pt idx="120">
                  <c:v>1.0352244900000001</c:v>
                </c:pt>
                <c:pt idx="121">
                  <c:v>1.0183348999999999</c:v>
                </c:pt>
                <c:pt idx="122">
                  <c:v>1.03199704</c:v>
                </c:pt>
                <c:pt idx="123">
                  <c:v>1.01020986</c:v>
                </c:pt>
                <c:pt idx="124">
                  <c:v>1.0268126399999999</c:v>
                </c:pt>
                <c:pt idx="125">
                  <c:v>1.0178179000000001</c:v>
                </c:pt>
                <c:pt idx="126">
                  <c:v>1.0196622800000001</c:v>
                </c:pt>
                <c:pt idx="127">
                  <c:v>1.0313472800000001</c:v>
                </c:pt>
                <c:pt idx="128">
                  <c:v>1.0213712399999999</c:v>
                </c:pt>
                <c:pt idx="129">
                  <c:v>1.0468164</c:v>
                </c:pt>
                <c:pt idx="130">
                  <c:v>1.01913392</c:v>
                </c:pt>
                <c:pt idx="131">
                  <c:v>1.0357308000000001</c:v>
                </c:pt>
                <c:pt idx="132">
                  <c:v>1.0198583899999998</c:v>
                </c:pt>
                <c:pt idx="133">
                  <c:v>1.0187506</c:v>
                </c:pt>
                <c:pt idx="134">
                  <c:v>1.0313977799999998</c:v>
                </c:pt>
                <c:pt idx="135">
                  <c:v>1.0204578</c:v>
                </c:pt>
                <c:pt idx="136">
                  <c:v>1.0458800800000001</c:v>
                </c:pt>
                <c:pt idx="137">
                  <c:v>1.0182222400000001</c:v>
                </c:pt>
                <c:pt idx="138">
                  <c:v>1.0338214400000001</c:v>
                </c:pt>
                <c:pt idx="139">
                  <c:v>1.0258239600000001</c:v>
                </c:pt>
                <c:pt idx="140">
                  <c:v>1.0276531600000001</c:v>
                </c:pt>
                <c:pt idx="141">
                  <c:v>1.0383333799999999</c:v>
                </c:pt>
                <c:pt idx="142">
                  <c:v>1.0244346</c:v>
                </c:pt>
                <c:pt idx="143">
                  <c:v>1.04689728</c:v>
                </c:pt>
                <c:pt idx="144">
                  <c:v>1.0202564399999998</c:v>
                </c:pt>
                <c:pt idx="145">
                  <c:v>1.03877614</c:v>
                </c:pt>
                <c:pt idx="146">
                  <c:v>1.0317666999999999</c:v>
                </c:pt>
                <c:pt idx="147">
                  <c:v>1.0316300700000001</c:v>
                </c:pt>
                <c:pt idx="148">
                  <c:v>1.04328135</c:v>
                </c:pt>
                <c:pt idx="149">
                  <c:v>1.0333404900000001</c:v>
                </c:pt>
                <c:pt idx="150">
                  <c:v>1.0528275999999999</c:v>
                </c:pt>
                <c:pt idx="151">
                  <c:v>1.0261992200000001</c:v>
                </c:pt>
                <c:pt idx="152">
                  <c:v>1.0447117499999998</c:v>
                </c:pt>
                <c:pt idx="153">
                  <c:v>1.0337842800000001</c:v>
                </c:pt>
                <c:pt idx="154">
                  <c:v>1.03462795</c:v>
                </c:pt>
                <c:pt idx="155">
                  <c:v>1.0394042000000001</c:v>
                </c:pt>
                <c:pt idx="156">
                  <c:v>1.03338376</c:v>
                </c:pt>
                <c:pt idx="157">
                  <c:v>1.05971511</c:v>
                </c:pt>
                <c:pt idx="158">
                  <c:v>1.0291995</c:v>
                </c:pt>
                <c:pt idx="159">
                  <c:v>1.0486642000000002</c:v>
                </c:pt>
                <c:pt idx="160">
                  <c:v>1.0387364000000001</c:v>
                </c:pt>
                <c:pt idx="161">
                  <c:v>1.0415380299999999</c:v>
                </c:pt>
                <c:pt idx="162">
                  <c:v>1.0482682999999999</c:v>
                </c:pt>
                <c:pt idx="163">
                  <c:v>1.0324562400000001</c:v>
                </c:pt>
                <c:pt idx="164">
                  <c:v>1.0597432600000001</c:v>
                </c:pt>
                <c:pt idx="165">
                  <c:v>1.02631688</c:v>
                </c:pt>
                <c:pt idx="166">
                  <c:v>1.0467434200000001</c:v>
                </c:pt>
                <c:pt idx="167">
                  <c:v>1.0378036000000002</c:v>
                </c:pt>
                <c:pt idx="168">
                  <c:v>1.0396236599999999</c:v>
                </c:pt>
                <c:pt idx="169">
                  <c:v>1.0551464000000002</c:v>
                </c:pt>
                <c:pt idx="170">
                  <c:v>1.04425156</c:v>
                </c:pt>
                <c:pt idx="171">
                  <c:v>1.0705337000000001</c:v>
                </c:pt>
                <c:pt idx="172">
                  <c:v>1.0292978399999999</c:v>
                </c:pt>
                <c:pt idx="173">
                  <c:v>1.0555857</c:v>
                </c:pt>
                <c:pt idx="174">
                  <c:v>1.04371806</c:v>
                </c:pt>
                <c:pt idx="175">
                  <c:v>1.0435686799999999</c:v>
                </c:pt>
                <c:pt idx="176">
                  <c:v>1.0532198399999999</c:v>
                </c:pt>
                <c:pt idx="177">
                  <c:v>1.0433019299999999</c:v>
                </c:pt>
                <c:pt idx="178">
                  <c:v>1.07151536</c:v>
                </c:pt>
                <c:pt idx="179">
                  <c:v>1.0361924</c:v>
                </c:pt>
                <c:pt idx="180">
                  <c:v>1.0683091300000001</c:v>
                </c:pt>
                <c:pt idx="181">
                  <c:v>1.05351862</c:v>
                </c:pt>
                <c:pt idx="182">
                  <c:v>1.0494591</c:v>
                </c:pt>
                <c:pt idx="183">
                  <c:v>1.0581234899999998</c:v>
                </c:pt>
                <c:pt idx="184">
                  <c:v>1.0423629699999999</c:v>
                </c:pt>
                <c:pt idx="185">
                  <c:v>1.0676205400000001</c:v>
                </c:pt>
                <c:pt idx="186">
                  <c:v>1.0303657499999999</c:v>
                </c:pt>
                <c:pt idx="187">
                  <c:v>1.0595242</c:v>
                </c:pt>
                <c:pt idx="188">
                  <c:v>1.0506064000000002</c:v>
                </c:pt>
                <c:pt idx="189">
                  <c:v>1.0494902499999998</c:v>
                </c:pt>
                <c:pt idx="190">
                  <c:v>1.05715962</c:v>
                </c:pt>
                <c:pt idx="191">
                  <c:v>1.03848528</c:v>
                </c:pt>
                <c:pt idx="192">
                  <c:v>1.0686104999999999</c:v>
                </c:pt>
                <c:pt idx="193">
                  <c:v>1.03626774</c:v>
                </c:pt>
                <c:pt idx="194">
                  <c:v>1.0634475999999999</c:v>
                </c:pt>
                <c:pt idx="195">
                  <c:v>1.05258608</c:v>
                </c:pt>
                <c:pt idx="196">
                  <c:v>1.05926268</c:v>
                </c:pt>
                <c:pt idx="197">
                  <c:v>1.0610828800000001</c:v>
                </c:pt>
                <c:pt idx="198">
                  <c:v>1.04047438</c:v>
                </c:pt>
                <c:pt idx="199">
                  <c:v>1.0744610200000002</c:v>
                </c:pt>
                <c:pt idx="200">
                  <c:v>1.0421467199999999</c:v>
                </c:pt>
                <c:pt idx="201">
                  <c:v>1.07613504</c:v>
                </c:pt>
                <c:pt idx="202">
                  <c:v>1.0642959600000002</c:v>
                </c:pt>
                <c:pt idx="203">
                  <c:v>1.064154</c:v>
                </c:pt>
                <c:pt idx="204">
                  <c:v>1.0718180000000002</c:v>
                </c:pt>
                <c:pt idx="205">
                  <c:v>1.04538098</c:v>
                </c:pt>
                <c:pt idx="206">
                  <c:v>1.0773877800000002</c:v>
                </c:pt>
                <c:pt idx="207">
                  <c:v>1.039258</c:v>
                </c:pt>
                <c:pt idx="208">
                  <c:v>1.06930926</c:v>
                </c:pt>
                <c:pt idx="209">
                  <c:v>1.0594400000000002</c:v>
                </c:pt>
                <c:pt idx="210">
                  <c:v>1.0651402800000001</c:v>
                </c:pt>
                <c:pt idx="211">
                  <c:v>1.0718124899999999</c:v>
                </c:pt>
                <c:pt idx="212">
                  <c:v>1.04637275</c:v>
                </c:pt>
                <c:pt idx="213">
                  <c:v>1.07737668</c:v>
                </c:pt>
                <c:pt idx="214">
                  <c:v>1.03830837</c:v>
                </c:pt>
                <c:pt idx="215">
                  <c:v>1.0761158800000001</c:v>
                </c:pt>
                <c:pt idx="216">
                  <c:v>1.0613902599999998</c:v>
                </c:pt>
                <c:pt idx="217">
                  <c:v>1.0700140000000002</c:v>
                </c:pt>
                <c:pt idx="218">
                  <c:v>1.0737504000000002</c:v>
                </c:pt>
                <c:pt idx="219">
                  <c:v>1.0502784000000001</c:v>
                </c:pt>
                <c:pt idx="220">
                  <c:v>1.0802919600000001</c:v>
                </c:pt>
                <c:pt idx="221">
                  <c:v>1.0422305600000001</c:v>
                </c:pt>
                <c:pt idx="222">
                  <c:v>1.0770868</c:v>
                </c:pt>
                <c:pt idx="223">
                  <c:v>1.0643180999999999</c:v>
                </c:pt>
                <c:pt idx="224">
                  <c:v>1.0719395199999999</c:v>
                </c:pt>
                <c:pt idx="225">
                  <c:v>1.0747223200000002</c:v>
                </c:pt>
                <c:pt idx="226">
                  <c:v>1.0512712000000002</c:v>
                </c:pt>
                <c:pt idx="227">
                  <c:v>1.0851319899999998</c:v>
                </c:pt>
                <c:pt idx="228">
                  <c:v>1.04710452</c:v>
                </c:pt>
                <c:pt idx="229">
                  <c:v>1.07901431</c:v>
                </c:pt>
                <c:pt idx="230">
                  <c:v>1.0681990000000001</c:v>
                </c:pt>
                <c:pt idx="231">
                  <c:v>1.0806896100000001</c:v>
                </c:pt>
                <c:pt idx="232">
                  <c:v>1.08344628</c:v>
                </c:pt>
                <c:pt idx="233">
                  <c:v>1.0590446099999999</c:v>
                </c:pt>
                <c:pt idx="234">
                  <c:v>1.0870608000000002</c:v>
                </c:pt>
                <c:pt idx="235">
                  <c:v>1.05197864</c:v>
                </c:pt>
                <c:pt idx="236">
                  <c:v>1.08191795</c:v>
                </c:pt>
                <c:pt idx="237">
                  <c:v>1.0691714200000002</c:v>
                </c:pt>
                <c:pt idx="238">
                  <c:v>1.0767888000000001</c:v>
                </c:pt>
                <c:pt idx="239">
                  <c:v>1.09119375</c:v>
                </c:pt>
                <c:pt idx="240">
                  <c:v>1.0619638499999999</c:v>
                </c:pt>
                <c:pt idx="241">
                  <c:v>1.0928519000000001</c:v>
                </c:pt>
                <c:pt idx="242">
                  <c:v>1.05878136</c:v>
                </c:pt>
                <c:pt idx="243">
                  <c:v>1.0857840000000001</c:v>
                </c:pt>
                <c:pt idx="244">
                  <c:v>1.0701403200000001</c:v>
                </c:pt>
                <c:pt idx="245">
                  <c:v>1.0816272</c:v>
                </c:pt>
                <c:pt idx="246">
                  <c:v>1.08438933</c:v>
                </c:pt>
                <c:pt idx="247">
                  <c:v>1.0619582400000001</c:v>
                </c:pt>
                <c:pt idx="248">
                  <c:v>1.0918601400000001</c:v>
                </c:pt>
                <c:pt idx="249">
                  <c:v>1.0578204</c:v>
                </c:pt>
                <c:pt idx="250">
                  <c:v>1.0809241200000002</c:v>
                </c:pt>
                <c:pt idx="251">
                  <c:v>1.0730426000000002</c:v>
                </c:pt>
                <c:pt idx="252">
                  <c:v>1.0825817600000001</c:v>
                </c:pt>
                <c:pt idx="253">
                  <c:v>1.0862979600000002</c:v>
                </c:pt>
                <c:pt idx="254">
                  <c:v>1.0600257</c:v>
                </c:pt>
                <c:pt idx="255">
                  <c:v>1.0947401400000001</c:v>
                </c:pt>
                <c:pt idx="256">
                  <c:v>1.0597629</c:v>
                </c:pt>
                <c:pt idx="257">
                  <c:v>1.0896076799999999</c:v>
                </c:pt>
                <c:pt idx="258">
                  <c:v>1.0797969600000001</c:v>
                </c:pt>
                <c:pt idx="259">
                  <c:v>1.0864238900000001</c:v>
                </c:pt>
                <c:pt idx="260">
                  <c:v>1.0930489999999999</c:v>
                </c:pt>
                <c:pt idx="261">
                  <c:v>1.0687339</c:v>
                </c:pt>
                <c:pt idx="262">
                  <c:v>1.1101733999999999</c:v>
                </c:pt>
                <c:pt idx="263">
                  <c:v>1.0732923000000001</c:v>
                </c:pt>
                <c:pt idx="264">
                  <c:v>1.09827344</c:v>
                </c:pt>
                <c:pt idx="265">
                  <c:v>1.08653708</c:v>
                </c:pt>
                <c:pt idx="266">
                  <c:v>1.0883353</c:v>
                </c:pt>
                <c:pt idx="267">
                  <c:v>1.0901217599999999</c:v>
                </c:pt>
                <c:pt idx="268">
                  <c:v>1.06388529</c:v>
                </c:pt>
                <c:pt idx="269">
                  <c:v>1.1014223999999999</c:v>
                </c:pt>
                <c:pt idx="270">
                  <c:v>1.0636100399999999</c:v>
                </c:pt>
                <c:pt idx="271">
                  <c:v>1.0895464799999999</c:v>
                </c:pt>
                <c:pt idx="272">
                  <c:v>1.0816848000000001</c:v>
                </c:pt>
                <c:pt idx="273">
                  <c:v>1.0854018400000001</c:v>
                </c:pt>
                <c:pt idx="274">
                  <c:v>1.0949223599999998</c:v>
                </c:pt>
                <c:pt idx="275">
                  <c:v>1.0706396899999999</c:v>
                </c:pt>
                <c:pt idx="276">
                  <c:v>1.10331504</c:v>
                </c:pt>
                <c:pt idx="277">
                  <c:v>1.07036244</c:v>
                </c:pt>
                <c:pt idx="278">
                  <c:v>1.0981927599999999</c:v>
                </c:pt>
                <c:pt idx="279">
                  <c:v>1.0855124999999999</c:v>
                </c:pt>
                <c:pt idx="280">
                  <c:v>1.0921309599999998</c:v>
                </c:pt>
                <c:pt idx="281">
                  <c:v>1.1016417199999999</c:v>
                </c:pt>
                <c:pt idx="282">
                  <c:v>1.07255736</c:v>
                </c:pt>
                <c:pt idx="283">
                  <c:v>1.1148464</c:v>
                </c:pt>
                <c:pt idx="284">
                  <c:v>1.0761364800000002</c:v>
                </c:pt>
                <c:pt idx="285">
                  <c:v>1.0991423999999999</c:v>
                </c:pt>
                <c:pt idx="286">
                  <c:v>1.0951267199999999</c:v>
                </c:pt>
                <c:pt idx="287">
                  <c:v>1.0930625999999999</c:v>
                </c:pt>
                <c:pt idx="288">
                  <c:v>1.1006253399999999</c:v>
                </c:pt>
                <c:pt idx="289">
                  <c:v>1.0754222400000002</c:v>
                </c:pt>
                <c:pt idx="290">
                  <c:v>1.11092703</c:v>
                </c:pt>
                <c:pt idx="291">
                  <c:v>1.0770700200000001</c:v>
                </c:pt>
                <c:pt idx="292">
                  <c:v>1.10196944</c:v>
                </c:pt>
                <c:pt idx="293">
                  <c:v>1.09411568</c:v>
                </c:pt>
                <c:pt idx="294">
                  <c:v>1.0939793599999998</c:v>
                </c:pt>
                <c:pt idx="295">
                  <c:v>1.10443483</c:v>
                </c:pt>
                <c:pt idx="296">
                  <c:v>1.0763545000000001</c:v>
                </c:pt>
                <c:pt idx="297">
                  <c:v>1.11183765</c:v>
                </c:pt>
                <c:pt idx="298">
                  <c:v>1.0789737099999999</c:v>
                </c:pt>
                <c:pt idx="299">
                  <c:v>1.10481224</c:v>
                </c:pt>
                <c:pt idx="300">
                  <c:v>1.0950404999999999</c:v>
                </c:pt>
                <c:pt idx="301">
                  <c:v>1.09585468</c:v>
                </c:pt>
                <c:pt idx="302">
                  <c:v>1.1024519999999998</c:v>
                </c:pt>
                <c:pt idx="303">
                  <c:v>1.0801800100000001</c:v>
                </c:pt>
                <c:pt idx="304">
                  <c:v>1.12235058</c:v>
                </c:pt>
                <c:pt idx="305">
                  <c:v>1.0847073599999999</c:v>
                </c:pt>
                <c:pt idx="306">
                  <c:v>1.1066865000000001</c:v>
                </c:pt>
                <c:pt idx="307">
                  <c:v>1.0959504</c:v>
                </c:pt>
                <c:pt idx="308">
                  <c:v>1.0967748399999999</c:v>
                </c:pt>
                <c:pt idx="309">
                  <c:v>1.1100935999999999</c:v>
                </c:pt>
                <c:pt idx="310">
                  <c:v>1.0840079999999999</c:v>
                </c:pt>
                <c:pt idx="311">
                  <c:v>1.1155584600000001</c:v>
                </c:pt>
                <c:pt idx="312">
                  <c:v>1.0827539800000001</c:v>
                </c:pt>
                <c:pt idx="313">
                  <c:v>1.1095161</c:v>
                </c:pt>
                <c:pt idx="314">
                  <c:v>1.0968681599999999</c:v>
                </c:pt>
                <c:pt idx="315">
                  <c:v>1.0967311199999998</c:v>
                </c:pt>
                <c:pt idx="316">
                  <c:v>1.1100374399999999</c:v>
                </c:pt>
                <c:pt idx="317">
                  <c:v>1.0849355999999999</c:v>
                </c:pt>
                <c:pt idx="318">
                  <c:v>1.1164567400000001</c:v>
                </c:pt>
                <c:pt idx="319">
                  <c:v>1.0846418</c:v>
                </c:pt>
                <c:pt idx="320">
                  <c:v>1.11424653</c:v>
                </c:pt>
                <c:pt idx="321">
                  <c:v>1.1064187999999999</c:v>
                </c:pt>
                <c:pt idx="322">
                  <c:v>1.1081993999999999</c:v>
                </c:pt>
                <c:pt idx="323">
                  <c:v>1.1186020999999999</c:v>
                </c:pt>
                <c:pt idx="324">
                  <c:v>1.0954292399999999</c:v>
                </c:pt>
                <c:pt idx="325">
                  <c:v>1.1278898399999999</c:v>
                </c:pt>
                <c:pt idx="326">
                  <c:v>1.09034889</c:v>
                </c:pt>
                <c:pt idx="327">
                  <c:v>1.1228133499999999</c:v>
                </c:pt>
                <c:pt idx="328">
                  <c:v>1.10348672</c:v>
                </c:pt>
                <c:pt idx="329">
                  <c:v>1.1023784999999999</c:v>
                </c:pt>
                <c:pt idx="330">
                  <c:v>1.1156590799999999</c:v>
                </c:pt>
                <c:pt idx="331">
                  <c:v>1.0906023</c:v>
                </c:pt>
                <c:pt idx="332">
                  <c:v>1.12493854</c:v>
                </c:pt>
                <c:pt idx="333">
                  <c:v>1.0970130499999999</c:v>
                </c:pt>
                <c:pt idx="334">
                  <c:v>1.1294348400000001</c:v>
                </c:pt>
                <c:pt idx="335">
                  <c:v>1.1187454399999999</c:v>
                </c:pt>
                <c:pt idx="336">
                  <c:v>1.1109435999999999</c:v>
                </c:pt>
                <c:pt idx="337">
                  <c:v>1.12228376</c:v>
                </c:pt>
                <c:pt idx="338">
                  <c:v>1.09820662</c:v>
                </c:pt>
                <c:pt idx="339">
                  <c:v>1.1267774100000001</c:v>
                </c:pt>
                <c:pt idx="340">
                  <c:v>1.0988770799999998</c:v>
                </c:pt>
                <c:pt idx="341">
                  <c:v>1.1283973200000001</c:v>
                </c:pt>
                <c:pt idx="342">
                  <c:v>1.1110305600000001</c:v>
                </c:pt>
                <c:pt idx="343">
                  <c:v>1.1080091399999998</c:v>
                </c:pt>
                <c:pt idx="344">
                  <c:v>1.1250791999999998</c:v>
                </c:pt>
                <c:pt idx="345">
                  <c:v>1.0952841</c:v>
                </c:pt>
                <c:pt idx="346">
                  <c:v>1.1305120799999999</c:v>
                </c:pt>
                <c:pt idx="347">
                  <c:v>1.1035932799999999</c:v>
                </c:pt>
                <c:pt idx="348">
                  <c:v>1.1311846000000001</c:v>
                </c:pt>
                <c:pt idx="349">
                  <c:v>1.1147659599999999</c:v>
                </c:pt>
                <c:pt idx="350">
                  <c:v>1.1136701</c:v>
                </c:pt>
                <c:pt idx="351">
                  <c:v>1.1278675999999999</c:v>
                </c:pt>
                <c:pt idx="352">
                  <c:v>1.0990549999999999</c:v>
                </c:pt>
                <c:pt idx="353">
                  <c:v>1.1323386</c:v>
                </c:pt>
                <c:pt idx="354">
                  <c:v>1.1044886399999998</c:v>
                </c:pt>
                <c:pt idx="355">
                  <c:v>1.13014356</c:v>
                </c:pt>
                <c:pt idx="356">
                  <c:v>1.11852749</c:v>
                </c:pt>
                <c:pt idx="357">
                  <c:v>1.1145550200000001</c:v>
                </c:pt>
                <c:pt idx="358">
                  <c:v>1.1363667</c:v>
                </c:pt>
                <c:pt idx="359">
                  <c:v>1.1066247900000001</c:v>
                </c:pt>
                <c:pt idx="360">
                  <c:v>1.1312958</c:v>
                </c:pt>
                <c:pt idx="361">
                  <c:v>1.1091871</c:v>
                </c:pt>
                <c:pt idx="362">
                  <c:v>1.1357717000000001</c:v>
                </c:pt>
                <c:pt idx="363">
                  <c:v>1.1279944199999998</c:v>
                </c:pt>
                <c:pt idx="364">
                  <c:v>1.1221039199999998</c:v>
                </c:pt>
                <c:pt idx="365">
                  <c:v>1.1362735500000001</c:v>
                </c:pt>
                <c:pt idx="366">
                  <c:v>1.11323631</c:v>
                </c:pt>
                <c:pt idx="367">
                  <c:v>1.1331144</c:v>
                </c:pt>
                <c:pt idx="368">
                  <c:v>1.11197922</c:v>
                </c:pt>
                <c:pt idx="369">
                  <c:v>1.1309103</c:v>
                </c:pt>
                <c:pt idx="370">
                  <c:v>1.1221753400000001</c:v>
                </c:pt>
                <c:pt idx="371">
                  <c:v>1.1210690399999999</c:v>
                </c:pt>
                <c:pt idx="372">
                  <c:v>1.1333072400000002</c:v>
                </c:pt>
                <c:pt idx="373">
                  <c:v>1.11219768</c:v>
                </c:pt>
                <c:pt idx="374">
                  <c:v>1.1377864799999999</c:v>
                </c:pt>
                <c:pt idx="375">
                  <c:v>1.12237484</c:v>
                </c:pt>
                <c:pt idx="376">
                  <c:v>1.1460499799999999</c:v>
                </c:pt>
                <c:pt idx="377">
                  <c:v>1.1363802199999999</c:v>
                </c:pt>
                <c:pt idx="378">
                  <c:v>1.1304988</c:v>
                </c:pt>
                <c:pt idx="379">
                  <c:v>1.142736</c:v>
                </c:pt>
                <c:pt idx="380">
                  <c:v>1.1168836800000002</c:v>
                </c:pt>
                <c:pt idx="381">
                  <c:v>1.13671188</c:v>
                </c:pt>
                <c:pt idx="382">
                  <c:v>1.1213381999999998</c:v>
                </c:pt>
                <c:pt idx="383">
                  <c:v>1.14403956</c:v>
                </c:pt>
                <c:pt idx="384">
                  <c:v>1.1372217500000001</c:v>
                </c:pt>
                <c:pt idx="385">
                  <c:v>1.13611488</c:v>
                </c:pt>
                <c:pt idx="386">
                  <c:v>1.1435707799999999</c:v>
                </c:pt>
                <c:pt idx="387">
                  <c:v>1.11774225</c:v>
                </c:pt>
                <c:pt idx="388">
                  <c:v>1.1394777</c:v>
                </c:pt>
                <c:pt idx="389">
                  <c:v>1.1221918</c:v>
                </c:pt>
                <c:pt idx="390">
                  <c:v>1.14011711</c:v>
                </c:pt>
                <c:pt idx="391">
                  <c:v>1.1361701500000001</c:v>
                </c:pt>
                <c:pt idx="392">
                  <c:v>1.1322122400000001</c:v>
                </c:pt>
                <c:pt idx="393">
                  <c:v>1.1463150599999998</c:v>
                </c:pt>
                <c:pt idx="394">
                  <c:v>1.1223987800000002</c:v>
                </c:pt>
                <c:pt idx="395">
                  <c:v>1.13936174</c:v>
                </c:pt>
                <c:pt idx="396">
                  <c:v>1.12685418</c:v>
                </c:pt>
                <c:pt idx="397">
                  <c:v>1.14381204</c:v>
                </c:pt>
                <c:pt idx="398">
                  <c:v>1.1360564799999999</c:v>
                </c:pt>
                <c:pt idx="399">
                  <c:v>1.1349632000000001</c:v>
                </c:pt>
                <c:pt idx="400">
                  <c:v>1.1490402</c:v>
                </c:pt>
                <c:pt idx="401">
                  <c:v>1.1280060000000001</c:v>
                </c:pt>
                <c:pt idx="402">
                  <c:v>1.14780042</c:v>
                </c:pt>
                <c:pt idx="403">
                  <c:v>1.13149408</c:v>
                </c:pt>
                <c:pt idx="404">
                  <c:v>1.1531808000000001</c:v>
                </c:pt>
                <c:pt idx="405">
                  <c:v>1.1444819399999999</c:v>
                </c:pt>
                <c:pt idx="406">
                  <c:v>1.13673428</c:v>
                </c:pt>
                <c:pt idx="407">
                  <c:v>1.14228296</c:v>
                </c:pt>
                <c:pt idx="408">
                  <c:v>1.12979451</c:v>
                </c:pt>
                <c:pt idx="409">
                  <c:v>1.1457759199999999</c:v>
                </c:pt>
                <c:pt idx="410">
                  <c:v>1.13423856</c:v>
                </c:pt>
                <c:pt idx="411">
                  <c:v>1.1502151200000001</c:v>
                </c:pt>
                <c:pt idx="412">
                  <c:v>1.1424725500000001</c:v>
                </c:pt>
                <c:pt idx="413">
                  <c:v>1.1480158900000001</c:v>
                </c:pt>
                <c:pt idx="414">
                  <c:v>1.1478584600000001</c:v>
                </c:pt>
                <c:pt idx="415">
                  <c:v>1.13822373</c:v>
                </c:pt>
                <c:pt idx="416">
                  <c:v>1.1466080999999999</c:v>
                </c:pt>
                <c:pt idx="417">
                  <c:v>1.1369640000000001</c:v>
                </c:pt>
                <c:pt idx="418">
                  <c:v>1.1538723</c:v>
                </c:pt>
                <c:pt idx="419">
                  <c:v>1.14425384</c:v>
                </c:pt>
                <c:pt idx="420">
                  <c:v>1.1374791100000001</c:v>
                </c:pt>
                <c:pt idx="421">
                  <c:v>1.1420458199999999</c:v>
                </c:pt>
                <c:pt idx="422">
                  <c:v>1.1400074</c:v>
                </c:pt>
                <c:pt idx="423">
                  <c:v>1.1474367599999999</c:v>
                </c:pt>
                <c:pt idx="424">
                  <c:v>1.1444394</c:v>
                </c:pt>
                <c:pt idx="425">
                  <c:v>1.16226516</c:v>
                </c:pt>
                <c:pt idx="426">
                  <c:v>1.1460298500000001</c:v>
                </c:pt>
                <c:pt idx="427">
                  <c:v>1.14115338</c:v>
                </c:pt>
                <c:pt idx="428">
                  <c:v>1.1457149900000001</c:v>
                </c:pt>
                <c:pt idx="429">
                  <c:v>1.1446236999999999</c:v>
                </c:pt>
                <c:pt idx="430">
                  <c:v>1.1482618999999998</c:v>
                </c:pt>
                <c:pt idx="431">
                  <c:v>1.14242976</c:v>
                </c:pt>
                <c:pt idx="432">
                  <c:v>1.1583477500000001</c:v>
                </c:pt>
                <c:pt idx="433">
                  <c:v>1.1383338399999998</c:v>
                </c:pt>
                <c:pt idx="434">
                  <c:v>1.1495334399999999</c:v>
                </c:pt>
                <c:pt idx="435">
                  <c:v>1.14748494</c:v>
                </c:pt>
                <c:pt idx="436">
                  <c:v>1.1454369600000001</c:v>
                </c:pt>
                <c:pt idx="437">
                  <c:v>1.1528512</c:v>
                </c:pt>
                <c:pt idx="438">
                  <c:v>1.14796845</c:v>
                </c:pt>
                <c:pt idx="439">
                  <c:v>1.1629257000000002</c:v>
                </c:pt>
                <c:pt idx="440">
                  <c:v>1.14576341</c:v>
                </c:pt>
                <c:pt idx="441">
                  <c:v>1.1541178999999999</c:v>
                </c:pt>
                <c:pt idx="442">
                  <c:v>1.1520703999999999</c:v>
                </c:pt>
                <c:pt idx="443">
                  <c:v>1.1481350399999999</c:v>
                </c:pt>
                <c:pt idx="444">
                  <c:v>1.15554168</c:v>
                </c:pt>
                <c:pt idx="445">
                  <c:v>1.1516067999999999</c:v>
                </c:pt>
                <c:pt idx="446">
                  <c:v>1.1693805900000001</c:v>
                </c:pt>
                <c:pt idx="447">
                  <c:v>1.1522332800000001</c:v>
                </c:pt>
                <c:pt idx="448">
                  <c:v>1.1568045599999999</c:v>
                </c:pt>
                <c:pt idx="449">
                  <c:v>1.15288368</c:v>
                </c:pt>
                <c:pt idx="450">
                  <c:v>1.1470528</c:v>
                </c:pt>
                <c:pt idx="451">
                  <c:v>1.1591682200000002</c:v>
                </c:pt>
                <c:pt idx="452">
                  <c:v>1.1542931999999999</c:v>
                </c:pt>
                <c:pt idx="453">
                  <c:v>1.1663920400000001</c:v>
                </c:pt>
                <c:pt idx="454">
                  <c:v>1.1464448</c:v>
                </c:pt>
                <c:pt idx="455">
                  <c:v>1.1566683600000001</c:v>
                </c:pt>
                <c:pt idx="456">
                  <c:v>1.154636</c:v>
                </c:pt>
                <c:pt idx="457">
                  <c:v>1.1506948200000002</c:v>
                </c:pt>
                <c:pt idx="458">
                  <c:v>1.1656251000000002</c:v>
                </c:pt>
                <c:pt idx="459">
                  <c:v>1.15604259</c:v>
                </c:pt>
                <c:pt idx="460">
                  <c:v>1.1671875600000001</c:v>
                </c:pt>
                <c:pt idx="461">
                  <c:v>1.1547939199999999</c:v>
                </c:pt>
                <c:pt idx="462">
                  <c:v>1.1678196000000001</c:v>
                </c:pt>
                <c:pt idx="463">
                  <c:v>1.1620084400000001</c:v>
                </c:pt>
                <c:pt idx="464">
                  <c:v>1.1684387300000001</c:v>
                </c:pt>
                <c:pt idx="465">
                  <c:v>1.17299686</c:v>
                </c:pt>
                <c:pt idx="466">
                  <c:v>1.1634220799999999</c:v>
                </c:pt>
                <c:pt idx="467">
                  <c:v>1.1802021</c:v>
                </c:pt>
                <c:pt idx="468">
                  <c:v>1.1555848399999999</c:v>
                </c:pt>
                <c:pt idx="469">
                  <c:v>1.1685977999999999</c:v>
                </c:pt>
                <c:pt idx="470">
                  <c:v>1.16374486</c:v>
                </c:pt>
                <c:pt idx="471">
                  <c:v>1.1607620999999999</c:v>
                </c:pt>
                <c:pt idx="472">
                  <c:v>1.1690663600000002</c:v>
                </c:pt>
                <c:pt idx="473">
                  <c:v>1.161394</c:v>
                </c:pt>
                <c:pt idx="474">
                  <c:v>1.17720552</c:v>
                </c:pt>
                <c:pt idx="475">
                  <c:v>1.1544919199999999</c:v>
                </c:pt>
                <c:pt idx="476">
                  <c:v>1.1703249</c:v>
                </c:pt>
                <c:pt idx="477">
                  <c:v>1.1645361000000001</c:v>
                </c:pt>
                <c:pt idx="478">
                  <c:v>1.1690614400000001</c:v>
                </c:pt>
                <c:pt idx="479">
                  <c:v>1.17173108</c:v>
                </c:pt>
                <c:pt idx="480">
                  <c:v>1.1659319100000001</c:v>
                </c:pt>
                <c:pt idx="481">
                  <c:v>1.1901944599999998</c:v>
                </c:pt>
                <c:pt idx="482">
                  <c:v>1.16373075</c:v>
                </c:pt>
                <c:pt idx="483">
                  <c:v>1.17766902</c:v>
                </c:pt>
                <c:pt idx="484">
                  <c:v>1.1690550000000002</c:v>
                </c:pt>
                <c:pt idx="485">
                  <c:v>1.16795428</c:v>
                </c:pt>
                <c:pt idx="486">
                  <c:v>1.1724987500000001</c:v>
                </c:pt>
                <c:pt idx="487">
                  <c:v>1.1685819000000002</c:v>
                </c:pt>
                <c:pt idx="488">
                  <c:v>1.18251</c:v>
                </c:pt>
                <c:pt idx="489">
                  <c:v>1.1617020600000001</c:v>
                </c:pt>
                <c:pt idx="490">
                  <c:v>1.17467648</c:v>
                </c:pt>
                <c:pt idx="491">
                  <c:v>1.1707737599999999</c:v>
                </c:pt>
                <c:pt idx="492">
                  <c:v>1.1715495100000002</c:v>
                </c:pt>
                <c:pt idx="493">
                  <c:v>1.1788900199999999</c:v>
                </c:pt>
                <c:pt idx="494">
                  <c:v>1.1665485600000001</c:v>
                </c:pt>
                <c:pt idx="495">
                  <c:v>1.1814012</c:v>
                </c:pt>
                <c:pt idx="496">
                  <c:v>1.1606002399999999</c:v>
                </c:pt>
                <c:pt idx="497">
                  <c:v>1.1763868</c:v>
                </c:pt>
                <c:pt idx="498">
                  <c:v>1.1678010399999998</c:v>
                </c:pt>
                <c:pt idx="499">
                  <c:v>1.1695008</c:v>
                </c:pt>
                <c:pt idx="500">
                  <c:v>1.1796578199999999</c:v>
                </c:pt>
                <c:pt idx="501">
                  <c:v>1.1701256500000001</c:v>
                </c:pt>
                <c:pt idx="502">
                  <c:v>1.1859001800000002</c:v>
                </c:pt>
                <c:pt idx="503">
                  <c:v>1.1632571999999999</c:v>
                </c:pt>
                <c:pt idx="504">
                  <c:v>1.1799522</c:v>
                </c:pt>
                <c:pt idx="505">
                  <c:v>1.1704375</c:v>
                </c:pt>
                <c:pt idx="506">
                  <c:v>1.17589232</c:v>
                </c:pt>
                <c:pt idx="507">
                  <c:v>1.1907192</c:v>
                </c:pt>
                <c:pt idx="508">
                  <c:v>1.1746423499999998</c:v>
                </c:pt>
                <c:pt idx="509">
                  <c:v>1.1960162999999999</c:v>
                </c:pt>
                <c:pt idx="510">
                  <c:v>1.1677785599999999</c:v>
                </c:pt>
                <c:pt idx="511">
                  <c:v>1.1881993</c:v>
                </c:pt>
                <c:pt idx="512">
                  <c:v>1.1730793800000001</c:v>
                </c:pt>
                <c:pt idx="513">
                  <c:v>1.17759306</c:v>
                </c:pt>
                <c:pt idx="514">
                  <c:v>1.18210544</c:v>
                </c:pt>
                <c:pt idx="515">
                  <c:v>1.17073268</c:v>
                </c:pt>
                <c:pt idx="516">
                  <c:v>1.19300896</c:v>
                </c:pt>
                <c:pt idx="517">
                  <c:v>1.1657330100000001</c:v>
                </c:pt>
                <c:pt idx="518">
                  <c:v>1.1889384000000001</c:v>
                </c:pt>
                <c:pt idx="519">
                  <c:v>1.1775708</c:v>
                </c:pt>
                <c:pt idx="520">
                  <c:v>1.1820665999999997</c:v>
                </c:pt>
                <c:pt idx="521">
                  <c:v>1.18752072</c:v>
                </c:pt>
                <c:pt idx="522">
                  <c:v>1.1789604</c:v>
                </c:pt>
                <c:pt idx="523">
                  <c:v>1.1984118099999999</c:v>
                </c:pt>
                <c:pt idx="524">
                  <c:v>1.1683589399999998</c:v>
                </c:pt>
                <c:pt idx="525">
                  <c:v>1.1924753699999999</c:v>
                </c:pt>
                <c:pt idx="526">
                  <c:v>1.1811178499999999</c:v>
                </c:pt>
                <c:pt idx="527">
                  <c:v>1.1846876399999999</c:v>
                </c:pt>
                <c:pt idx="528">
                  <c:v>1.1901232499999999</c:v>
                </c:pt>
                <c:pt idx="529">
                  <c:v>1.1741039799999999</c:v>
                </c:pt>
                <c:pt idx="530">
                  <c:v>1.1972827699999999</c:v>
                </c:pt>
                <c:pt idx="531">
                  <c:v>1.1663124999999999</c:v>
                </c:pt>
                <c:pt idx="532">
                  <c:v>1.19321747</c:v>
                </c:pt>
                <c:pt idx="533">
                  <c:v>1.18280308</c:v>
                </c:pt>
                <c:pt idx="534">
                  <c:v>1.1835709199999997</c:v>
                </c:pt>
                <c:pt idx="535">
                  <c:v>1.1927314499999999</c:v>
                </c:pt>
                <c:pt idx="536">
                  <c:v>1.1804563800000001</c:v>
                </c:pt>
                <c:pt idx="537">
                  <c:v>1.2017347</c:v>
                </c:pt>
                <c:pt idx="538">
                  <c:v>1.1680215399999998</c:v>
                </c:pt>
                <c:pt idx="539">
                  <c:v>1.2070047500000001</c:v>
                </c:pt>
                <c:pt idx="540">
                  <c:v>1.20031296</c:v>
                </c:pt>
                <c:pt idx="541">
                  <c:v>1.1936357999999998</c:v>
                </c:pt>
                <c:pt idx="542">
                  <c:v>1.1999909600000001</c:v>
                </c:pt>
                <c:pt idx="543">
                  <c:v>1.17932964</c:v>
                </c:pt>
                <c:pt idx="544">
                  <c:v>1.2024632200000001</c:v>
                </c:pt>
                <c:pt idx="545">
                  <c:v>1.1678501999999999</c:v>
                </c:pt>
                <c:pt idx="546">
                  <c:v>1.20305872</c:v>
                </c:pt>
                <c:pt idx="547">
                  <c:v>1.18986912</c:v>
                </c:pt>
                <c:pt idx="548">
                  <c:v>1.1990120800000001</c:v>
                </c:pt>
                <c:pt idx="549">
                  <c:v>1.2062908800000001</c:v>
                </c:pt>
                <c:pt idx="550">
                  <c:v>1.1912448</c:v>
                </c:pt>
                <c:pt idx="551">
                  <c:v>1.2152721799999999</c:v>
                </c:pt>
                <c:pt idx="552">
                  <c:v>1.1750951999999999</c:v>
                </c:pt>
                <c:pt idx="553">
                  <c:v>1.20376938</c:v>
                </c:pt>
                <c:pt idx="554">
                  <c:v>1.1905920000000001</c:v>
                </c:pt>
                <c:pt idx="555">
                  <c:v>1.1997258</c:v>
                </c:pt>
                <c:pt idx="556">
                  <c:v>1.2088570000000001</c:v>
                </c:pt>
                <c:pt idx="557">
                  <c:v>1.1901056000000001</c:v>
                </c:pt>
                <c:pt idx="558">
                  <c:v>1.21875804</c:v>
                </c:pt>
                <c:pt idx="559">
                  <c:v>1.17863136</c:v>
                </c:pt>
                <c:pt idx="560">
                  <c:v>1.20633524</c:v>
                </c:pt>
                <c:pt idx="561">
                  <c:v>1.1996746599999999</c:v>
                </c:pt>
                <c:pt idx="562">
                  <c:v>1.2041654399999999</c:v>
                </c:pt>
                <c:pt idx="563">
                  <c:v>1.211416</c:v>
                </c:pt>
                <c:pt idx="564">
                  <c:v>1.1843219999999999</c:v>
                </c:pt>
                <c:pt idx="565">
                  <c:v>1.2166625</c:v>
                </c:pt>
                <c:pt idx="566">
                  <c:v>1.1905036600000001</c:v>
                </c:pt>
                <c:pt idx="567">
                  <c:v>1.210764</c:v>
                </c:pt>
                <c:pt idx="568">
                  <c:v>1.19668182</c:v>
                </c:pt>
                <c:pt idx="569">
                  <c:v>1.20394025</c:v>
                </c:pt>
                <c:pt idx="570">
                  <c:v>1.2084122400000001</c:v>
                </c:pt>
                <c:pt idx="571">
                  <c:v>1.18504323</c:v>
                </c:pt>
                <c:pt idx="572">
                  <c:v>1.2155096999999999</c:v>
                </c:pt>
                <c:pt idx="573">
                  <c:v>1.1819534999999999</c:v>
                </c:pt>
                <c:pt idx="574">
                  <c:v>1.2059060000000001</c:v>
                </c:pt>
                <c:pt idx="575">
                  <c:v>1.20295453</c:v>
                </c:pt>
                <c:pt idx="576">
                  <c:v>1.21392733</c:v>
                </c:pt>
                <c:pt idx="577">
                  <c:v>1.2183933600000001</c:v>
                </c:pt>
                <c:pt idx="578">
                  <c:v>1.1894821299999998</c:v>
                </c:pt>
                <c:pt idx="579">
                  <c:v>1.22640777</c:v>
                </c:pt>
                <c:pt idx="580">
                  <c:v>1.1938085599999999</c:v>
                </c:pt>
                <c:pt idx="581">
                  <c:v>1.2214301400000001</c:v>
                </c:pt>
                <c:pt idx="582">
                  <c:v>1.2036663899999998</c:v>
                </c:pt>
                <c:pt idx="583">
                  <c:v>1.2016445599999999</c:v>
                </c:pt>
                <c:pt idx="584">
                  <c:v>1.2126052399999998</c:v>
                </c:pt>
                <c:pt idx="585">
                  <c:v>1.18927932</c:v>
                </c:pt>
                <c:pt idx="586">
                  <c:v>1.2252303</c:v>
                </c:pt>
                <c:pt idx="587">
                  <c:v>1.19636616</c:v>
                </c:pt>
                <c:pt idx="588">
                  <c:v>1.2332188800000001</c:v>
                </c:pt>
                <c:pt idx="589">
                  <c:v>1.2154703599999999</c:v>
                </c:pt>
                <c:pt idx="590">
                  <c:v>1.2171639999999999</c:v>
                </c:pt>
                <c:pt idx="591">
                  <c:v>1.22439681</c:v>
                </c:pt>
                <c:pt idx="592">
                  <c:v>1.19461394</c:v>
                </c:pt>
                <c:pt idx="593">
                  <c:v>1.22590325</c:v>
                </c:pt>
                <c:pt idx="594">
                  <c:v>1.1952162799999999</c:v>
                </c:pt>
                <c:pt idx="595">
                  <c:v>1.22464704</c:v>
                </c:pt>
                <c:pt idx="596">
                  <c:v>1.20782798</c:v>
                </c:pt>
                <c:pt idx="597">
                  <c:v>1.2030477099999999</c:v>
                </c:pt>
                <c:pt idx="598">
                  <c:v>1.2204455999999999</c:v>
                </c:pt>
                <c:pt idx="599">
                  <c:v>1.1943893999999999</c:v>
                </c:pt>
                <c:pt idx="600">
                  <c:v>1.2274969600000001</c:v>
                </c:pt>
                <c:pt idx="601">
                  <c:v>1.1977632</c:v>
                </c:pt>
                <c:pt idx="602">
                  <c:v>1.2244059999999999</c:v>
                </c:pt>
                <c:pt idx="603">
                  <c:v>1.2085266000000001</c:v>
                </c:pt>
                <c:pt idx="604">
                  <c:v>1.20929347</c:v>
                </c:pt>
                <c:pt idx="605">
                  <c:v>1.2239024999999999</c:v>
                </c:pt>
                <c:pt idx="606">
                  <c:v>1.19602315</c:v>
                </c:pt>
                <c:pt idx="607">
                  <c:v>1.2300220800000001</c:v>
                </c:pt>
                <c:pt idx="608">
                  <c:v>1.20123932</c:v>
                </c:pt>
                <c:pt idx="609">
                  <c:v>1.23336848</c:v>
                </c:pt>
                <c:pt idx="610">
                  <c:v>1.2138239</c:v>
                </c:pt>
                <c:pt idx="611">
                  <c:v>1.2118202199999999</c:v>
                </c:pt>
                <c:pt idx="612">
                  <c:v>1.2245688699999999</c:v>
                </c:pt>
                <c:pt idx="613">
                  <c:v>1.1976386399999999</c:v>
                </c:pt>
                <c:pt idx="614">
                  <c:v>1.2362170000000001</c:v>
                </c:pt>
                <c:pt idx="615">
                  <c:v>1.20746087</c:v>
                </c:pt>
                <c:pt idx="616">
                  <c:v>1.23681771</c:v>
                </c:pt>
                <c:pt idx="617">
                  <c:v>1.2181865699999999</c:v>
                </c:pt>
                <c:pt idx="618">
                  <c:v>1.2134178</c:v>
                </c:pt>
                <c:pt idx="619">
                  <c:v>1.22984128</c:v>
                </c:pt>
                <c:pt idx="620">
                  <c:v>1.2075449</c:v>
                </c:pt>
                <c:pt idx="621">
                  <c:v>1.2396327</c:v>
                </c:pt>
                <c:pt idx="622">
                  <c:v>1.21090356</c:v>
                </c:pt>
                <c:pt idx="623">
                  <c:v>1.2356242200000001</c:v>
                </c:pt>
                <c:pt idx="624">
                  <c:v>1.2225385600000001</c:v>
                </c:pt>
                <c:pt idx="625">
                  <c:v>1.220537</c:v>
                </c:pt>
                <c:pt idx="626">
                  <c:v>1.23143048</c:v>
                </c:pt>
                <c:pt idx="627">
                  <c:v>1.2064052000000001</c:v>
                </c:pt>
                <c:pt idx="628">
                  <c:v>1.2412114400000001</c:v>
                </c:pt>
                <c:pt idx="629">
                  <c:v>1.2134167</c:v>
                </c:pt>
                <c:pt idx="630">
                  <c:v>1.23903338</c:v>
                </c:pt>
                <c:pt idx="631">
                  <c:v>1.224132</c:v>
                </c:pt>
                <c:pt idx="632">
                  <c:v>1.2193577499999999</c:v>
                </c:pt>
                <c:pt idx="633">
                  <c:v>1.2311607</c:v>
                </c:pt>
                <c:pt idx="634">
                  <c:v>1.2089062800000001</c:v>
                </c:pt>
                <c:pt idx="635">
                  <c:v>1.2464509500000001</c:v>
                </c:pt>
                <c:pt idx="636">
                  <c:v>1.21593594</c:v>
                </c:pt>
                <c:pt idx="637">
                  <c:v>1.24612575</c:v>
                </c:pt>
                <c:pt idx="638">
                  <c:v>1.23674095</c:v>
                </c:pt>
                <c:pt idx="639">
                  <c:v>1.2227887000000002</c:v>
                </c:pt>
                <c:pt idx="640">
                  <c:v>1.23824322</c:v>
                </c:pt>
                <c:pt idx="641">
                  <c:v>1.2141839399999999</c:v>
                </c:pt>
                <c:pt idx="642">
                  <c:v>1.2470829999999999</c:v>
                </c:pt>
                <c:pt idx="643">
                  <c:v>1.22302928</c:v>
                </c:pt>
                <c:pt idx="644">
                  <c:v>1.2476625000000001</c:v>
                </c:pt>
                <c:pt idx="645">
                  <c:v>1.23278804</c:v>
                </c:pt>
                <c:pt idx="646">
                  <c:v>1.2335455</c:v>
                </c:pt>
                <c:pt idx="647">
                  <c:v>1.2471464600000002</c:v>
                </c:pt>
                <c:pt idx="648">
                  <c:v>1.2175995000000002</c:v>
                </c:pt>
                <c:pt idx="649">
                  <c:v>1.2504658200000001</c:v>
                </c:pt>
                <c:pt idx="650">
                  <c:v>1.22368067</c:v>
                </c:pt>
                <c:pt idx="651">
                  <c:v>1.24554959</c:v>
                </c:pt>
                <c:pt idx="652">
                  <c:v>1.23342912</c:v>
                </c:pt>
                <c:pt idx="653">
                  <c:v>1.23235023</c:v>
                </c:pt>
                <c:pt idx="654">
                  <c:v>1.2468553199999999</c:v>
                </c:pt>
                <c:pt idx="655">
                  <c:v>1.2182540799999999</c:v>
                </c:pt>
                <c:pt idx="656">
                  <c:v>1.25292252</c:v>
                </c:pt>
                <c:pt idx="657">
                  <c:v>1.2252456</c:v>
                </c:pt>
                <c:pt idx="658">
                  <c:v>1.24984374</c:v>
                </c:pt>
                <c:pt idx="659">
                  <c:v>1.2359003200000001</c:v>
                </c:pt>
                <c:pt idx="660">
                  <c:v>1.23207168</c:v>
                </c:pt>
                <c:pt idx="661">
                  <c:v>1.2438126300000001</c:v>
                </c:pt>
                <c:pt idx="662">
                  <c:v>1.21525248</c:v>
                </c:pt>
                <c:pt idx="663">
                  <c:v>1.2553858000000002</c:v>
                </c:pt>
                <c:pt idx="664">
                  <c:v>1.2258889800000001</c:v>
                </c:pt>
                <c:pt idx="665">
                  <c:v>1.2486306699999998</c:v>
                </c:pt>
                <c:pt idx="666">
                  <c:v>1.2374619600000001</c:v>
                </c:pt>
                <c:pt idx="667">
                  <c:v>1.2299731199999999</c:v>
                </c:pt>
                <c:pt idx="668">
                  <c:v>1.24902844</c:v>
                </c:pt>
                <c:pt idx="669">
                  <c:v>1.2268906000000002</c:v>
                </c:pt>
                <c:pt idx="670">
                  <c:v>1.25325105</c:v>
                </c:pt>
                <c:pt idx="671">
                  <c:v>1.2302035200000001</c:v>
                </c:pt>
                <c:pt idx="672">
                  <c:v>1.253824</c:v>
                </c:pt>
                <c:pt idx="673">
                  <c:v>1.2490842</c:v>
                </c:pt>
                <c:pt idx="674">
                  <c:v>1.2406721999999999</c:v>
                </c:pt>
                <c:pt idx="675">
                  <c:v>1.2533034000000001</c:v>
                </c:pt>
                <c:pt idx="676">
                  <c:v>1.2293568000000001</c:v>
                </c:pt>
                <c:pt idx="677">
                  <c:v>1.25569088</c:v>
                </c:pt>
                <c:pt idx="678">
                  <c:v>1.2299218000000001</c:v>
                </c:pt>
                <c:pt idx="679">
                  <c:v>1.2517040800000001</c:v>
                </c:pt>
                <c:pt idx="680">
                  <c:v>1.2451131600000001</c:v>
                </c:pt>
                <c:pt idx="681">
                  <c:v>1.2394653600000001</c:v>
                </c:pt>
                <c:pt idx="682">
                  <c:v>1.2593955399999999</c:v>
                </c:pt>
                <c:pt idx="683">
                  <c:v>1.2400401700000001</c:v>
                </c:pt>
                <c:pt idx="684">
                  <c:v>1.2599647200000001</c:v>
                </c:pt>
                <c:pt idx="685">
                  <c:v>1.2387873600000001</c:v>
                </c:pt>
                <c:pt idx="686">
                  <c:v>1.2641871199999999</c:v>
                </c:pt>
                <c:pt idx="687">
                  <c:v>1.2557875000000001</c:v>
                </c:pt>
                <c:pt idx="688">
                  <c:v>1.2455638800000002</c:v>
                </c:pt>
                <c:pt idx="689">
                  <c:v>1.2590959500000001</c:v>
                </c:pt>
                <c:pt idx="690">
                  <c:v>1.2406718700000001</c:v>
                </c:pt>
                <c:pt idx="691">
                  <c:v>1.2605768000000002</c:v>
                </c:pt>
                <c:pt idx="692">
                  <c:v>1.2403185299999999</c:v>
                </c:pt>
                <c:pt idx="693">
                  <c:v>1.2647942999999999</c:v>
                </c:pt>
                <c:pt idx="694">
                  <c:v>1.25822718</c:v>
                </c:pt>
                <c:pt idx="695">
                  <c:v>1.2507495900000001</c:v>
                </c:pt>
                <c:pt idx="696">
                  <c:v>1.26881456</c:v>
                </c:pt>
                <c:pt idx="697">
                  <c:v>1.2367262400000001</c:v>
                </c:pt>
                <c:pt idx="698">
                  <c:v>1.2648052999999999</c:v>
                </c:pt>
                <c:pt idx="699">
                  <c:v>1.2464032600000001</c:v>
                </c:pt>
                <c:pt idx="700">
                  <c:v>1.2681190600000001</c:v>
                </c:pt>
                <c:pt idx="701">
                  <c:v>1.25882293</c:v>
                </c:pt>
                <c:pt idx="702">
                  <c:v>1.2531749999999999</c:v>
                </c:pt>
                <c:pt idx="703">
                  <c:v>1.27122165</c:v>
                </c:pt>
                <c:pt idx="704">
                  <c:v>1.24736435</c:v>
                </c:pt>
                <c:pt idx="705">
                  <c:v>1.2717839199999998</c:v>
                </c:pt>
                <c:pt idx="706">
                  <c:v>1.2497410800000002</c:v>
                </c:pt>
                <c:pt idx="707">
                  <c:v>1.26505953</c:v>
                </c:pt>
                <c:pt idx="708">
                  <c:v>1.25577256</c:v>
                </c:pt>
                <c:pt idx="709">
                  <c:v>1.2492197200000001</c:v>
                </c:pt>
                <c:pt idx="710">
                  <c:v>1.26815934</c:v>
                </c:pt>
                <c:pt idx="711">
                  <c:v>1.24523568</c:v>
                </c:pt>
                <c:pt idx="712">
                  <c:v>1.2660047399999999</c:v>
                </c:pt>
                <c:pt idx="713">
                  <c:v>1.25671</c:v>
                </c:pt>
                <c:pt idx="714">
                  <c:v>1.27019248</c:v>
                </c:pt>
                <c:pt idx="715">
                  <c:v>1.2609273599999999</c:v>
                </c:pt>
                <c:pt idx="716">
                  <c:v>1.2561852199999999</c:v>
                </c:pt>
                <c:pt idx="717">
                  <c:v>1.2714809999999999</c:v>
                </c:pt>
                <c:pt idx="718">
                  <c:v>1.2494881200000001</c:v>
                </c:pt>
                <c:pt idx="719">
                  <c:v>1.2738592500000001</c:v>
                </c:pt>
                <c:pt idx="720">
                  <c:v>1.2545856</c:v>
                </c:pt>
                <c:pt idx="721">
                  <c:v>1.264419</c:v>
                </c:pt>
                <c:pt idx="722">
                  <c:v>1.2669647799999999</c:v>
                </c:pt>
                <c:pt idx="723">
                  <c:v>1.2631485999999998</c:v>
                </c:pt>
                <c:pt idx="724">
                  <c:v>1.27296261</c:v>
                </c:pt>
                <c:pt idx="725">
                  <c:v>1.2509907300000001</c:v>
                </c:pt>
                <c:pt idx="726">
                  <c:v>1.26626778</c:v>
                </c:pt>
                <c:pt idx="727">
                  <c:v>1.2569903199999999</c:v>
                </c:pt>
                <c:pt idx="728">
                  <c:v>1.27680266</c:v>
                </c:pt>
                <c:pt idx="729">
                  <c:v>1.2702640199999999</c:v>
                </c:pt>
                <c:pt idx="730">
                  <c:v>1.2628332600000001</c:v>
                </c:pt>
                <c:pt idx="731">
                  <c:v>1.2798851999999998</c:v>
                </c:pt>
                <c:pt idx="732">
                  <c:v>1.2543031999999998</c:v>
                </c:pt>
                <c:pt idx="733">
                  <c:v>1.2713654700000001</c:v>
                </c:pt>
                <c:pt idx="734">
                  <c:v>1.26483196</c:v>
                </c:pt>
                <c:pt idx="735">
                  <c:v>1.2791660999999999</c:v>
                </c:pt>
                <c:pt idx="736">
                  <c:v>1.2699259999999999</c:v>
                </c:pt>
                <c:pt idx="737">
                  <c:v>1.26793008</c:v>
                </c:pt>
                <c:pt idx="738">
                  <c:v>1.27228249</c:v>
                </c:pt>
                <c:pt idx="739">
                  <c:v>1.2594201899999999</c:v>
                </c:pt>
                <c:pt idx="740">
                  <c:v>1.2764646399999999</c:v>
                </c:pt>
                <c:pt idx="741">
                  <c:v>1.2635912999999999</c:v>
                </c:pt>
                <c:pt idx="742">
                  <c:v>1.2761126399999998</c:v>
                </c:pt>
                <c:pt idx="743">
                  <c:v>1.2695862</c:v>
                </c:pt>
                <c:pt idx="744">
                  <c:v>1.2676059200000001</c:v>
                </c:pt>
                <c:pt idx="745">
                  <c:v>1.2728457</c:v>
                </c:pt>
                <c:pt idx="746">
                  <c:v>1.26452472</c:v>
                </c:pt>
                <c:pt idx="747">
                  <c:v>1.2788483999999998</c:v>
                </c:pt>
                <c:pt idx="748">
                  <c:v>1.2668784400000002</c:v>
                </c:pt>
                <c:pt idx="749">
                  <c:v>1.27938672</c:v>
                </c:pt>
                <c:pt idx="750">
                  <c:v>1.2701639600000001</c:v>
                </c:pt>
                <c:pt idx="751">
                  <c:v>1.2727111999999998</c:v>
                </c:pt>
                <c:pt idx="752">
                  <c:v>1.2697991799999999</c:v>
                </c:pt>
                <c:pt idx="753">
                  <c:v>1.2651061199999998</c:v>
                </c:pt>
                <c:pt idx="754">
                  <c:v>1.27668691</c:v>
                </c:pt>
                <c:pt idx="755">
                  <c:v>1.2665519999999999</c:v>
                </c:pt>
                <c:pt idx="756">
                  <c:v>1.27904784</c:v>
                </c:pt>
                <c:pt idx="757">
                  <c:v>1.27795959</c:v>
                </c:pt>
                <c:pt idx="758">
                  <c:v>1.2732684799999998</c:v>
                </c:pt>
                <c:pt idx="759">
                  <c:v>1.2748937999999999</c:v>
                </c:pt>
                <c:pt idx="760">
                  <c:v>1.2674780999999999</c:v>
                </c:pt>
                <c:pt idx="761">
                  <c:v>1.2808688100000001</c:v>
                </c:pt>
                <c:pt idx="762">
                  <c:v>1.2725504000000001</c:v>
                </c:pt>
                <c:pt idx="763">
                  <c:v>1.2841150699999999</c:v>
                </c:pt>
                <c:pt idx="764">
                  <c:v>1.2785091</c:v>
                </c:pt>
                <c:pt idx="765">
                  <c:v>1.2756290399999999</c:v>
                </c:pt>
                <c:pt idx="766">
                  <c:v>1.27454219</c:v>
                </c:pt>
                <c:pt idx="767">
                  <c:v>1.2734555999999999</c:v>
                </c:pt>
                <c:pt idx="768">
                  <c:v>1.27960768</c:v>
                </c:pt>
                <c:pt idx="769">
                  <c:v>1.2721861000000001</c:v>
                </c:pt>
                <c:pt idx="770">
                  <c:v>1.28736428</c:v>
                </c:pt>
                <c:pt idx="771">
                  <c:v>1.2817629999999998</c:v>
                </c:pt>
                <c:pt idx="772">
                  <c:v>1.27617742</c:v>
                </c:pt>
                <c:pt idx="773">
                  <c:v>1.2787008</c:v>
                </c:pt>
                <c:pt idx="774">
                  <c:v>1.2712984300000001</c:v>
                </c:pt>
                <c:pt idx="775">
                  <c:v>1.2846616</c:v>
                </c:pt>
                <c:pt idx="776">
                  <c:v>1.27545628</c:v>
                </c:pt>
                <c:pt idx="777">
                  <c:v>1.2933102599999999</c:v>
                </c:pt>
                <c:pt idx="778">
                  <c:v>1.2832187099999999</c:v>
                </c:pt>
                <c:pt idx="779">
                  <c:v>1.2794413499999999</c:v>
                </c:pt>
                <c:pt idx="780">
                  <c:v>1.2837644799999999</c:v>
                </c:pt>
                <c:pt idx="781">
                  <c:v>1.2844807500000002</c:v>
                </c:pt>
                <c:pt idx="782">
                  <c:v>1.2951249900000001</c:v>
                </c:pt>
                <c:pt idx="783">
                  <c:v>1.28322336</c:v>
                </c:pt>
                <c:pt idx="784">
                  <c:v>1.2956523799999999</c:v>
                </c:pt>
                <c:pt idx="785">
                  <c:v>1.2882583999999999</c:v>
                </c:pt>
                <c:pt idx="786">
                  <c:v>1.2835830000000001</c:v>
                </c:pt>
                <c:pt idx="787">
                  <c:v>1.2878866</c:v>
                </c:pt>
                <c:pt idx="788">
                  <c:v>1.2769089999999998</c:v>
                </c:pt>
                <c:pt idx="789">
                  <c:v>1.2884437799999999</c:v>
                </c:pt>
                <c:pt idx="790">
                  <c:v>1.28285625</c:v>
                </c:pt>
                <c:pt idx="791">
                  <c:v>1.3024736400000001</c:v>
                </c:pt>
                <c:pt idx="792">
                  <c:v>1.2816000000000001</c:v>
                </c:pt>
              </c:numCache>
            </c:numRef>
          </c:yVal>
          <c:smooth val="1"/>
        </c:ser>
        <c:ser>
          <c:idx val="10"/>
          <c:order val="10"/>
          <c:tx>
            <c:v>10^-5, Test 2</c:v>
          </c:tx>
          <c:spPr>
            <a:ln w="19050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CHS_31Oct2015!$O$27:$O$823</c:f>
              <c:numCache>
                <c:formatCode>General</c:formatCode>
                <c:ptCount val="797"/>
                <c:pt idx="0">
                  <c:v>0</c:v>
                </c:pt>
                <c:pt idx="1">
                  <c:v>7.0002450114353826E-3</c:v>
                </c:pt>
                <c:pt idx="2">
                  <c:v>1.9001805228668268E-2</c:v>
                </c:pt>
                <c:pt idx="3">
                  <c:v>3.2005121092527573E-2</c:v>
                </c:pt>
                <c:pt idx="4">
                  <c:v>4.5010128038520565E-2</c:v>
                </c:pt>
                <c:pt idx="5">
                  <c:v>5.7016251175736145E-2</c:v>
                </c:pt>
                <c:pt idx="6">
                  <c:v>6.9023815955966752E-2</c:v>
                </c:pt>
                <c:pt idx="7">
                  <c:v>8.10328227254664E-2</c:v>
                </c:pt>
                <c:pt idx="8">
                  <c:v>9.4044207705671942E-2</c:v>
                </c:pt>
                <c:pt idx="9">
                  <c:v>0.10605621973211701</c:v>
                </c:pt>
                <c:pt idx="10">
                  <c:v>0.11907086122215037</c:v>
                </c:pt>
                <c:pt idx="11">
                  <c:v>0.13108588001007224</c:v>
                </c:pt>
                <c:pt idx="12">
                  <c:v>0.14310234257823104</c:v>
                </c:pt>
                <c:pt idx="13">
                  <c:v>0.15712337414851368</c:v>
                </c:pt>
                <c:pt idx="14">
                  <c:v>0.16914296609783905</c:v>
                </c:pt>
                <c:pt idx="15">
                  <c:v>0.18116400292674106</c:v>
                </c:pt>
                <c:pt idx="16">
                  <c:v>0.19418842373413955</c:v>
                </c:pt>
                <c:pt idx="17">
                  <c:v>0.20621247184480848</c:v>
                </c:pt>
                <c:pt idx="18">
                  <c:v>0.22024235552000393</c:v>
                </c:pt>
                <c:pt idx="19">
                  <c:v>0.23226953696453478</c:v>
                </c:pt>
                <c:pt idx="20">
                  <c:v>0.24429816511400021</c:v>
                </c:pt>
                <c:pt idx="21">
                  <c:v>0.25733081191262752</c:v>
                </c:pt>
                <c:pt idx="22">
                  <c:v>0.27036515743148232</c:v>
                </c:pt>
                <c:pt idx="23">
                  <c:v>0.28340120211343428</c:v>
                </c:pt>
                <c:pt idx="24">
                  <c:v>0.29543598264365112</c:v>
                </c:pt>
                <c:pt idx="25">
                  <c:v>0.3084752961924162</c:v>
                </c:pt>
                <c:pt idx="26">
                  <c:v>0.32051309489483359</c:v>
                </c:pt>
                <c:pt idx="27">
                  <c:v>0.33355567895021032</c:v>
                </c:pt>
                <c:pt idx="28">
                  <c:v>0.34659996431746171</c:v>
                </c:pt>
                <c:pt idx="29">
                  <c:v>0.35864235354203505</c:v>
                </c:pt>
                <c:pt idx="30">
                  <c:v>0.37068619313265122</c:v>
                </c:pt>
                <c:pt idx="31">
                  <c:v>0.38273148343871183</c:v>
                </c:pt>
                <c:pt idx="32">
                  <c:v>0.39678615613855156</c:v>
                </c:pt>
                <c:pt idx="33">
                  <c:v>0.40883459086065183</c:v>
                </c:pt>
                <c:pt idx="34">
                  <c:v>0.42188870016217517</c:v>
                </c:pt>
                <c:pt idx="35">
                  <c:v>0.43394015990981111</c:v>
                </c:pt>
                <c:pt idx="36">
                  <c:v>0.44699754714518836</c:v>
                </c:pt>
                <c:pt idx="37">
                  <c:v>0.46005663955682252</c:v>
                </c:pt>
                <c:pt idx="38">
                  <c:v>0.47211270025359831</c:v>
                </c:pt>
                <c:pt idx="39">
                  <c:v>0.48417021461162535</c:v>
                </c:pt>
                <c:pt idx="40">
                  <c:v>0.49723416265578674</c:v>
                </c:pt>
                <c:pt idx="41">
                  <c:v>0.51029981759033394</c:v>
                </c:pt>
                <c:pt idx="42">
                  <c:v>0.52336717986133596</c:v>
                </c:pt>
                <c:pt idx="43">
                  <c:v>0.53543087619251872</c:v>
                </c:pt>
                <c:pt idx="44">
                  <c:v>0.54850152305732724</c:v>
                </c:pt>
                <c:pt idx="45">
                  <c:v>0.56157387856357455</c:v>
                </c:pt>
                <c:pt idx="46">
                  <c:v>0.57464794315801593</c:v>
                </c:pt>
                <c:pt idx="47">
                  <c:v>0.58671782780468928</c:v>
                </c:pt>
                <c:pt idx="48">
                  <c:v>0.59878916944837612</c:v>
                </c:pt>
                <c:pt idx="49">
                  <c:v>0.6118681008177177</c:v>
                </c:pt>
                <c:pt idx="50">
                  <c:v>0.62494874299527481</c:v>
                </c:pt>
                <c:pt idx="51">
                  <c:v>0.63803109642868672</c:v>
                </c:pt>
                <c:pt idx="52">
                  <c:v>0.6501086342359973</c:v>
                </c:pt>
                <c:pt idx="53">
                  <c:v>0.66218763088869692</c:v>
                </c:pt>
                <c:pt idx="54">
                  <c:v>0.6762816379388884</c:v>
                </c:pt>
                <c:pt idx="55">
                  <c:v>0.68836379663260427</c:v>
                </c:pt>
                <c:pt idx="56">
                  <c:v>0.70145444942174107</c:v>
                </c:pt>
                <c:pt idx="57">
                  <c:v>0.71353965010112586</c:v>
                </c:pt>
                <c:pt idx="58">
                  <c:v>0.72562631147780632</c:v>
                </c:pt>
                <c:pt idx="59">
                  <c:v>0.73872184340177749</c:v>
                </c:pt>
                <c:pt idx="60">
                  <c:v>0.75181909047991224</c:v>
                </c:pt>
                <c:pt idx="61">
                  <c:v>0.76391037972835885</c:v>
                </c:pt>
                <c:pt idx="62">
                  <c:v>0.77701092644298264</c:v>
                </c:pt>
                <c:pt idx="63">
                  <c:v>0.79112112713360727</c:v>
                </c:pt>
                <c:pt idx="64">
                  <c:v>0.80321716972642665</c:v>
                </c:pt>
                <c:pt idx="65">
                  <c:v>0.81531467563871562</c:v>
                </c:pt>
                <c:pt idx="66">
                  <c:v>0.82741364522456728</c:v>
                </c:pt>
                <c:pt idx="67">
                  <c:v>0.8405225144016959</c:v>
                </c:pt>
                <c:pt idx="68">
                  <c:v>0.85363310222863353</c:v>
                </c:pt>
                <c:pt idx="69">
                  <c:v>0.8657367091182594</c:v>
                </c:pt>
                <c:pt idx="70">
                  <c:v>0.87885060330793485</c:v>
                </c:pt>
                <c:pt idx="71">
                  <c:v>0.89095726299443079</c:v>
                </c:pt>
                <c:pt idx="72">
                  <c:v>0.90306538857048646</c:v>
                </c:pt>
                <c:pt idx="73">
                  <c:v>0.91618417923862738</c:v>
                </c:pt>
                <c:pt idx="74">
                  <c:v>0.92930469115926406</c:v>
                </c:pt>
                <c:pt idx="75">
                  <c:v>0.94141746106172886</c:v>
                </c:pt>
                <c:pt idx="76">
                  <c:v>0.95454128435313845</c:v>
                </c:pt>
                <c:pt idx="77">
                  <c:v>0.96665711167703505</c:v>
                </c:pt>
                <c:pt idx="78">
                  <c:v>0.98079409910856596</c:v>
                </c:pt>
                <c:pt idx="79">
                  <c:v>0.99291310778849062</c:v>
                </c:pt>
                <c:pt idx="80">
                  <c:v>1.0050335853501451</c:v>
                </c:pt>
                <c:pt idx="81">
                  <c:v>1.0181657607138597</c:v>
                </c:pt>
                <c:pt idx="82">
                  <c:v>1.0312996608443852</c:v>
                </c:pt>
                <c:pt idx="83">
                  <c:v>1.043424792214831</c:v>
                </c:pt>
                <c:pt idx="84">
                  <c:v>1.056562010478286</c:v>
                </c:pt>
                <c:pt idx="85">
                  <c:v>1.069700954833541</c:v>
                </c:pt>
                <c:pt idx="86">
                  <c:v>1.0818307435879269</c:v>
                </c:pt>
                <c:pt idx="87">
                  <c:v>1.0949730086256682</c:v>
                </c:pt>
                <c:pt idx="88">
                  <c:v>1.1081170010817483</c:v>
                </c:pt>
                <c:pt idx="89">
                  <c:v>1.1202514507993444</c:v>
                </c:pt>
                <c:pt idx="90">
                  <c:v>1.1323873731443372</c:v>
                </c:pt>
                <c:pt idx="91">
                  <c:v>1.1465478109278096</c:v>
                </c:pt>
                <c:pt idx="92">
                  <c:v>1.158686925192014</c:v>
                </c:pt>
                <c:pt idx="93">
                  <c:v>1.1718392954198511</c:v>
                </c:pt>
                <c:pt idx="94">
                  <c:v>1.183981480420947</c:v>
                </c:pt>
                <c:pt idx="95">
                  <c:v>1.1961251399276591</c:v>
                </c:pt>
                <c:pt idx="96">
                  <c:v>1.2102946067745748</c:v>
                </c:pt>
                <c:pt idx="97">
                  <c:v>1.2224414622722977</c:v>
                </c:pt>
                <c:pt idx="98">
                  <c:v>1.235602220958409</c:v>
                </c:pt>
                <c:pt idx="99">
                  <c:v>1.2477521511112579</c:v>
                </c:pt>
                <c:pt idx="100">
                  <c:v>1.2599035576515161</c:v>
                </c:pt>
                <c:pt idx="101">
                  <c:v>1.2730692478818504</c:v>
                </c:pt>
                <c:pt idx="102">
                  <c:v>1.2862366716944063</c:v>
                </c:pt>
                <c:pt idx="103">
                  <c:v>1.2983927558294786</c:v>
                </c:pt>
                <c:pt idx="104">
                  <c:v>1.3105503178480205</c:v>
                </c:pt>
                <c:pt idx="105">
                  <c:v>1.3247360085629478</c:v>
                </c:pt>
                <c:pt idx="106">
                  <c:v>1.3368967738954327</c:v>
                </c:pt>
                <c:pt idx="107">
                  <c:v>1.3500726053854817</c:v>
                </c:pt>
                <c:pt idx="108">
                  <c:v>1.3622364524198314</c:v>
                </c:pt>
                <c:pt idx="109">
                  <c:v>1.3744017792259267</c:v>
                </c:pt>
                <c:pt idx="110">
                  <c:v>1.3885965312471569</c:v>
                </c:pt>
                <c:pt idx="111">
                  <c:v>1.4007650654608244</c:v>
                </c:pt>
                <c:pt idx="112">
                  <c:v>1.4129350805869481</c:v>
                </c:pt>
                <c:pt idx="113">
                  <c:v>1.4251065769860265</c:v>
                </c:pt>
                <c:pt idx="114">
                  <c:v>1.4382940367453418</c:v>
                </c:pt>
                <c:pt idx="115">
                  <c:v>1.4514832358249918</c:v>
                </c:pt>
                <c:pt idx="116">
                  <c:v>1.4646741746838199</c:v>
                </c:pt>
                <c:pt idx="117">
                  <c:v>1.4768519705178274</c:v>
                </c:pt>
                <c:pt idx="118">
                  <c:v>1.4890312495195672</c:v>
                </c:pt>
                <c:pt idx="119">
                  <c:v>1.5032422833961994</c:v>
                </c:pt>
                <c:pt idx="120">
                  <c:v>1.5154247771677392</c:v>
                </c:pt>
                <c:pt idx="121">
                  <c:v>1.5286241537701897</c:v>
                </c:pt>
                <c:pt idx="122">
                  <c:v>1.5408097402673919</c:v>
                </c:pt>
                <c:pt idx="123">
                  <c:v>1.5540124681732668</c:v>
                </c:pt>
                <c:pt idx="124">
                  <c:v>1.5672169394295554</c:v>
                </c:pt>
                <c:pt idx="125">
                  <c:v>1.5794072298783219</c:v>
                </c:pt>
                <c:pt idx="126">
                  <c:v>1.5915990065400762</c:v>
                </c:pt>
                <c:pt idx="127">
                  <c:v>1.603792269777254</c:v>
                </c:pt>
                <c:pt idx="128">
                  <c:v>1.6170033162637913</c:v>
                </c:pt>
                <c:pt idx="129">
                  <c:v>1.6302161082984181</c:v>
                </c:pt>
                <c:pt idx="130">
                  <c:v>1.6434306463424773</c:v>
                </c:pt>
                <c:pt idx="131">
                  <c:v>1.6556302315717115</c:v>
                </c:pt>
                <c:pt idx="132">
                  <c:v>1.6678313052813336</c:v>
                </c:pt>
                <c:pt idx="133">
                  <c:v>1.6820677730343601</c:v>
                </c:pt>
                <c:pt idx="134">
                  <c:v>1.6942720730312024</c:v>
                </c:pt>
                <c:pt idx="135">
                  <c:v>1.7074950790465904</c:v>
                </c:pt>
                <c:pt idx="136">
                  <c:v>1.7197024828521497</c:v>
                </c:pt>
                <c:pt idx="137">
                  <c:v>1.7329288521821811</c:v>
                </c:pt>
                <c:pt idx="138">
                  <c:v>1.7461569711120912</c:v>
                </c:pt>
                <c:pt idx="139">
                  <c:v>1.7583690957316476</c:v>
                </c:pt>
                <c:pt idx="140">
                  <c:v>1.7716005805779966</c:v>
                </c:pt>
                <c:pt idx="141">
                  <c:v>1.7838158129879829</c:v>
                </c:pt>
                <c:pt idx="142">
                  <c:v>1.7970506654641445</c:v>
                </c:pt>
                <c:pt idx="143">
                  <c:v>1.8102872697853636</c:v>
                </c:pt>
                <c:pt idx="144">
                  <c:v>1.8225072290673734</c:v>
                </c:pt>
                <c:pt idx="145">
                  <c:v>1.8347286818059332</c:v>
                </c:pt>
                <c:pt idx="146">
                  <c:v>1.8469516283661322</c:v>
                </c:pt>
                <c:pt idx="147">
                  <c:v>1.8612136211981904</c:v>
                </c:pt>
                <c:pt idx="148">
                  <c:v>1.8734398056250361</c:v>
                </c:pt>
                <c:pt idx="149">
                  <c:v>1.8856674850305188</c:v>
                </c:pt>
                <c:pt idx="150">
                  <c:v>1.8989158251857392</c:v>
                </c:pt>
                <c:pt idx="151">
                  <c:v>1.9121659207586943</c:v>
                </c:pt>
                <c:pt idx="152">
                  <c:v>1.9254177722146468</c:v>
                </c:pt>
                <c:pt idx="153">
                  <c:v>1.9376518093602098</c:v>
                </c:pt>
                <c:pt idx="154">
                  <c:v>1.9509070388225371</c:v>
                </c:pt>
                <c:pt idx="155">
                  <c:v>1.9631441949227348</c:v>
                </c:pt>
                <c:pt idx="156">
                  <c:v>1.9764028041140518</c:v>
                </c:pt>
                <c:pt idx="157">
                  <c:v>1.9886430807595872</c:v>
                </c:pt>
                <c:pt idx="158">
                  <c:v>2.0019050714038138</c:v>
                </c:pt>
                <c:pt idx="159">
                  <c:v>2.0141484701866066</c:v>
                </c:pt>
                <c:pt idx="160">
                  <c:v>2.0263933681610911</c:v>
                </c:pt>
                <c:pt idx="161">
                  <c:v>2.0406809777662618</c:v>
                </c:pt>
                <c:pt idx="162">
                  <c:v>2.0529291252492703</c:v>
                </c:pt>
                <c:pt idx="163">
                  <c:v>2.0661996448095818</c:v>
                </c:pt>
                <c:pt idx="164">
                  <c:v>2.0784509184468933</c:v>
                </c:pt>
                <c:pt idx="165">
                  <c:v>2.0917248255388308</c:v>
                </c:pt>
                <c:pt idx="166">
                  <c:v>2.1050004948307675</c:v>
                </c:pt>
                <c:pt idx="167">
                  <c:v>2.1172565232800955</c:v>
                </c:pt>
                <c:pt idx="168">
                  <c:v>2.1305355827336103</c:v>
                </c:pt>
                <c:pt idx="169">
                  <c:v>2.142794741362045</c:v>
                </c:pt>
                <c:pt idx="170">
                  <c:v>2.1560771927090481</c:v>
                </c:pt>
                <c:pt idx="171">
                  <c:v>2.1693614085255675</c:v>
                </c:pt>
                <c:pt idx="172">
                  <c:v>2.1816253280896274</c:v>
                </c:pt>
                <c:pt idx="173">
                  <c:v>2.1949129384346695</c:v>
                </c:pt>
                <c:pt idx="174">
                  <c:v>2.2082023146202392</c:v>
                </c:pt>
                <c:pt idx="175">
                  <c:v>2.2214934571157485</c:v>
                </c:pt>
                <c:pt idx="176">
                  <c:v>2.2337637721714829</c:v>
                </c:pt>
                <c:pt idx="177">
                  <c:v>2.2460355930182896</c:v>
                </c:pt>
                <c:pt idx="178">
                  <c:v>2.2583089200258111</c:v>
                </c:pt>
                <c:pt idx="179">
                  <c:v>2.2726297056476703</c:v>
                </c:pt>
                <c:pt idx="180">
                  <c:v>2.2849062972720398</c:v>
                </c:pt>
                <c:pt idx="181">
                  <c:v>2.297184396228479</c:v>
                </c:pt>
                <c:pt idx="182">
                  <c:v>2.3104873715096765</c:v>
                </c:pt>
                <c:pt idx="183">
                  <c:v>2.3227686119303947</c:v>
                </c:pt>
                <c:pt idx="184">
                  <c:v>2.3360749913353835</c:v>
                </c:pt>
                <c:pt idx="185">
                  <c:v>2.349383141573326</c:v>
                </c:pt>
                <c:pt idx="186">
                  <c:v>2.3616691600997162</c:v>
                </c:pt>
                <c:pt idx="187">
                  <c:v>2.374980717110752</c:v>
                </c:pt>
                <c:pt idx="188">
                  <c:v>2.3882940463332005</c:v>
                </c:pt>
                <c:pt idx="189">
                  <c:v>2.4005848466846222</c:v>
                </c:pt>
                <c:pt idx="190">
                  <c:v>2.4128771578594712</c:v>
                </c:pt>
                <c:pt idx="191">
                  <c:v>2.4251709802292227</c:v>
                </c:pt>
                <c:pt idx="192">
                  <c:v>2.4384909935689261</c:v>
                </c:pt>
                <c:pt idx="193">
                  <c:v>2.4518127813725563</c:v>
                </c:pt>
                <c:pt idx="194">
                  <c:v>2.4651363441129339</c:v>
                </c:pt>
                <c:pt idx="195">
                  <c:v>2.4774365932084867</c:v>
                </c:pt>
                <c:pt idx="196">
                  <c:v>2.4907635706184781</c:v>
                </c:pt>
                <c:pt idx="197">
                  <c:v>2.5030669725246217</c:v>
                </c:pt>
                <c:pt idx="198">
                  <c:v>2.516397366354965</c:v>
                </c:pt>
                <c:pt idx="199">
                  <c:v>2.5297295374162085</c:v>
                </c:pt>
                <c:pt idx="200">
                  <c:v>2.5420377346911223</c:v>
                </c:pt>
                <c:pt idx="201">
                  <c:v>2.5553733248363901</c:v>
                </c:pt>
                <c:pt idx="202">
                  <c:v>2.568710693598506</c:v>
                </c:pt>
                <c:pt idx="203">
                  <c:v>2.5810236899817185</c:v>
                </c:pt>
                <c:pt idx="204">
                  <c:v>2.5943644804946593</c:v>
                </c:pt>
                <c:pt idx="205">
                  <c:v>2.606680636227491</c:v>
                </c:pt>
                <c:pt idx="206">
                  <c:v>2.6189983090240885</c:v>
                </c:pt>
                <c:pt idx="207">
                  <c:v>2.6333708451854836</c:v>
                </c:pt>
                <c:pt idx="208">
                  <c:v>2.645691806236032</c:v>
                </c:pt>
                <c:pt idx="209">
                  <c:v>2.6580142855344566</c:v>
                </c:pt>
                <c:pt idx="210">
                  <c:v>2.6713653518423404</c:v>
                </c:pt>
                <c:pt idx="211">
                  <c:v>2.6836909953592389</c:v>
                </c:pt>
                <c:pt idx="212">
                  <c:v>2.6970454904507717</c:v>
                </c:pt>
                <c:pt idx="213">
                  <c:v>2.7104017692058862</c:v>
                </c:pt>
                <c:pt idx="214">
                  <c:v>2.7227322254483903</c:v>
                </c:pt>
                <c:pt idx="215">
                  <c:v>2.735064202279903</c:v>
                </c:pt>
                <c:pt idx="216">
                  <c:v>2.7494534309392988</c:v>
                </c:pt>
                <c:pt idx="217">
                  <c:v>2.7617887036672615</c:v>
                </c:pt>
                <c:pt idx="218">
                  <c:v>2.7741254981724741</c:v>
                </c:pt>
                <c:pt idx="219">
                  <c:v>2.7864638148304492</c:v>
                </c:pt>
                <c:pt idx="220">
                  <c:v>2.7998320426861008</c:v>
                </c:pt>
                <c:pt idx="221">
                  <c:v>2.8132020578758388</c:v>
                </c:pt>
                <c:pt idx="222">
                  <c:v>2.8265738608776716</c:v>
                </c:pt>
                <c:pt idx="223">
                  <c:v>2.8389186508776096</c:v>
                </c:pt>
                <c:pt idx="224">
                  <c:v>2.851264965004102</c:v>
                </c:pt>
                <c:pt idx="225">
                  <c:v>2.8646418590121723</c:v>
                </c:pt>
                <c:pt idx="226">
                  <c:v>2.8780205426725667</c:v>
                </c:pt>
                <c:pt idx="227">
                  <c:v>2.8914010164642243</c:v>
                </c:pt>
                <c:pt idx="228">
                  <c:v>2.9037538123293936</c:v>
                </c:pt>
                <c:pt idx="229">
                  <c:v>2.9161081342987383</c:v>
                </c:pt>
                <c:pt idx="230">
                  <c:v>2.9305234392588861</c:v>
                </c:pt>
                <c:pt idx="231">
                  <c:v>2.9428810690812166</c:v>
                </c:pt>
                <c:pt idx="232">
                  <c:v>2.9562702249149413</c:v>
                </c:pt>
                <c:pt idx="233">
                  <c:v>2.9686310370360358</c:v>
                </c:pt>
                <c:pt idx="234">
                  <c:v>2.9820236412479351</c:v>
                </c:pt>
                <c:pt idx="235">
                  <c:v>2.9943876373072076</c:v>
                </c:pt>
                <c:pt idx="236">
                  <c:v>3.0077836916740104</c:v>
                </c:pt>
                <c:pt idx="237">
                  <c:v>3.0201508733121418</c:v>
                </c:pt>
                <c:pt idx="238">
                  <c:v>3.033550379611917</c:v>
                </c:pt>
                <c:pt idx="239">
                  <c:v>3.0469516816200017</c:v>
                </c:pt>
                <c:pt idx="240">
                  <c:v>3.059323708483082</c:v>
                </c:pt>
                <c:pt idx="241">
                  <c:v>3.0727284651294826</c:v>
                </c:pt>
                <c:pt idx="242">
                  <c:v>3.0851036817115669</c:v>
                </c:pt>
                <c:pt idx="243">
                  <c:v>3.0985118947778538</c:v>
                </c:pt>
                <c:pt idx="244">
                  <c:v>3.1119219058869931</c:v>
                </c:pt>
                <c:pt idx="245">
                  <c:v>3.1243019739931812</c:v>
                </c:pt>
                <c:pt idx="246">
                  <c:v>3.1377154442328052</c:v>
                </c:pt>
                <c:pt idx="247">
                  <c:v>3.1500987062062178</c:v>
                </c:pt>
                <c:pt idx="248">
                  <c:v>3.1635156373613618</c:v>
                </c:pt>
                <c:pt idx="249">
                  <c:v>3.1759020948503616</c:v>
                </c:pt>
                <c:pt idx="250">
                  <c:v>3.1893224887074543</c:v>
                </c:pt>
                <c:pt idx="251">
                  <c:v>3.2017121433616813</c:v>
                </c:pt>
                <c:pt idx="252">
                  <c:v>3.2151360017084998</c:v>
                </c:pt>
                <c:pt idx="253">
                  <c:v>3.2285616622969813</c:v>
                </c:pt>
                <c:pt idx="254">
                  <c:v>3.2409561798046118</c:v>
                </c:pt>
                <c:pt idx="255">
                  <c:v>3.2543853076029521</c:v>
                </c:pt>
                <c:pt idx="256">
                  <c:v>3.2667830264385702</c:v>
                </c:pt>
                <c:pt idx="257">
                  <c:v>3.2791822824990824</c:v>
                </c:pt>
                <c:pt idx="258">
                  <c:v>3.2936500246264848</c:v>
                </c:pt>
                <c:pt idx="259">
                  <c:v>3.3060526126490819</c:v>
                </c:pt>
                <c:pt idx="260">
                  <c:v>3.319490485764093</c:v>
                </c:pt>
                <c:pt idx="261">
                  <c:v>3.331896279285572</c:v>
                </c:pt>
                <c:pt idx="262">
                  <c:v>3.3453376259219576</c:v>
                </c:pt>
                <c:pt idx="263">
                  <c:v>3.3587807794992055</c:v>
                </c:pt>
                <c:pt idx="264">
                  <c:v>3.3711914485536196</c:v>
                </c:pt>
                <c:pt idx="265">
                  <c:v>3.3846380783829866</c:v>
                </c:pt>
                <c:pt idx="266">
                  <c:v>3.3970519571153344</c:v>
                </c:pt>
                <c:pt idx="267">
                  <c:v>3.410502064995137</c:v>
                </c:pt>
                <c:pt idx="268">
                  <c:v>3.4239539821723035</c:v>
                </c:pt>
                <c:pt idx="269">
                  <c:v>3.4363727427959567</c:v>
                </c:pt>
                <c:pt idx="270">
                  <c:v>3.4487930458673191</c:v>
                </c:pt>
                <c:pt idx="271">
                  <c:v>3.463285349444325</c:v>
                </c:pt>
                <c:pt idx="272">
                  <c:v>3.4757089958005061</c:v>
                </c:pt>
                <c:pt idx="273">
                  <c:v>3.4881341858183568</c:v>
                </c:pt>
                <c:pt idx="274">
                  <c:v>3.5015965507619864</c:v>
                </c:pt>
                <c:pt idx="275">
                  <c:v>3.5140249579740219</c:v>
                </c:pt>
                <c:pt idx="276">
                  <c:v>3.528526718927552</c:v>
                </c:pt>
                <c:pt idx="277">
                  <c:v>3.5409584737893587</c:v>
                </c:pt>
                <c:pt idx="278">
                  <c:v>3.553391774328611</c:v>
                </c:pt>
                <c:pt idx="279">
                  <c:v>3.5658266209297151</c:v>
                </c:pt>
                <c:pt idx="280">
                  <c:v>3.5792994498814368</c:v>
                </c:pt>
                <c:pt idx="281">
                  <c:v>3.5927740942489592</c:v>
                </c:pt>
                <c:pt idx="282">
                  <c:v>3.6052138392502187</c:v>
                </c:pt>
                <c:pt idx="283">
                  <c:v>3.6186919761773977</c:v>
                </c:pt>
                <c:pt idx="284">
                  <c:v>3.6311349459155595</c:v>
                </c:pt>
                <c:pt idx="285">
                  <c:v>3.6456537010615206</c:v>
                </c:pt>
                <c:pt idx="286">
                  <c:v>3.6581000263000556</c:v>
                </c:pt>
                <c:pt idx="287">
                  <c:v>3.6705479008415547</c:v>
                </c:pt>
                <c:pt idx="288">
                  <c:v>3.6840348470542774</c:v>
                </c:pt>
                <c:pt idx="289">
                  <c:v>3.6964859505494099</c:v>
                </c:pt>
                <c:pt idx="290">
                  <c:v>3.709976395702669</c:v>
                </c:pt>
                <c:pt idx="291">
                  <c:v>3.7234686610225838</c:v>
                </c:pt>
                <c:pt idx="292">
                  <c:v>3.7359246757367868</c:v>
                </c:pt>
                <c:pt idx="293">
                  <c:v>3.7483822421672994</c:v>
                </c:pt>
                <c:pt idx="294">
                  <c:v>3.7608413607007818</c:v>
                </c:pt>
                <c:pt idx="295">
                  <c:v>3.7753789611915916</c:v>
                </c:pt>
                <c:pt idx="296">
                  <c:v>3.7878414439419918</c:v>
                </c:pt>
                <c:pt idx="297">
                  <c:v>3.8013442198216172</c:v>
                </c:pt>
                <c:pt idx="298">
                  <c:v>3.8138099391097628</c:v>
                </c:pt>
                <c:pt idx="299">
                  <c:v>3.8262772125332183</c:v>
                </c:pt>
                <c:pt idx="300">
                  <c:v>3.840824329631995</c:v>
                </c:pt>
                <c:pt idx="301">
                  <c:v>3.8532949716783782</c:v>
                </c:pt>
                <c:pt idx="302">
                  <c:v>3.8657671690878455</c:v>
                </c:pt>
                <c:pt idx="303">
                  <c:v>3.878240922248446</c:v>
                </c:pt>
                <c:pt idx="304">
                  <c:v>3.89279560108357</c:v>
                </c:pt>
                <c:pt idx="305">
                  <c:v>3.9052727263700953</c:v>
                </c:pt>
                <c:pt idx="306">
                  <c:v>3.9187913691189498</c:v>
                </c:pt>
                <c:pt idx="307">
                  <c:v>3.9312717385540847</c:v>
                </c:pt>
                <c:pt idx="308">
                  <c:v>3.9447938967111358</c:v>
                </c:pt>
                <c:pt idx="309">
                  <c:v>3.9583178836030743</c:v>
                </c:pt>
                <c:pt idx="310">
                  <c:v>3.9708031873763296</c:v>
                </c:pt>
                <c:pt idx="311">
                  <c:v>3.9843306924567621</c:v>
                </c:pt>
                <c:pt idx="312">
                  <c:v>3.9968192446335133</c:v>
                </c:pt>
                <c:pt idx="313">
                  <c:v>4.0103502697333893</c:v>
                </c:pt>
                <c:pt idx="314">
                  <c:v>4.023883125967453</c:v>
                </c:pt>
                <c:pt idx="315">
                  <c:v>4.0363766189561145</c:v>
                </c:pt>
                <c:pt idx="316">
                  <c:v>4.0488716730134806</c:v>
                </c:pt>
                <c:pt idx="317">
                  <c:v>4.0624097436508135</c:v>
                </c:pt>
                <c:pt idx="318">
                  <c:v>4.0759496473298729</c:v>
                </c:pt>
                <c:pt idx="319">
                  <c:v>4.0894913845471228</c:v>
                </c:pt>
                <c:pt idx="320">
                  <c:v>4.1019930775009792</c:v>
                </c:pt>
                <c:pt idx="321">
                  <c:v>4.1144963335735341</c:v>
                </c:pt>
                <c:pt idx="322">
                  <c:v>4.1280432920415695</c:v>
                </c:pt>
                <c:pt idx="323">
                  <c:v>4.1415920859590818</c:v>
                </c:pt>
                <c:pt idx="324">
                  <c:v>4.1541002944872263</c:v>
                </c:pt>
                <c:pt idx="325">
                  <c:v>4.1666100677639015</c:v>
                </c:pt>
                <c:pt idx="326">
                  <c:v>4.1801640883763325</c:v>
                </c:pt>
                <c:pt idx="327">
                  <c:v>4.1937199463525632</c:v>
                </c:pt>
                <c:pt idx="328">
                  <c:v>4.2072776421907774</c:v>
                </c:pt>
                <c:pt idx="329">
                  <c:v>4.2197940700186214</c:v>
                </c:pt>
                <c:pt idx="330">
                  <c:v>4.2323120646522305</c:v>
                </c:pt>
                <c:pt idx="331">
                  <c:v>4.2448316264839203</c:v>
                </c:pt>
                <c:pt idx="332">
                  <c:v>4.2594397632420495</c:v>
                </c:pt>
                <c:pt idx="333">
                  <c:v>4.2719627220161396</c:v>
                </c:pt>
                <c:pt idx="334">
                  <c:v>4.28448724923161</c:v>
                </c:pt>
                <c:pt idx="335">
                  <c:v>4.2980572574466391</c:v>
                </c:pt>
                <c:pt idx="336">
                  <c:v>4.3116291073628075</c:v>
                </c:pt>
                <c:pt idx="337">
                  <c:v>4.3241586039022648</c:v>
                </c:pt>
                <c:pt idx="338">
                  <c:v>4.3377339969568451</c:v>
                </c:pt>
                <c:pt idx="339">
                  <c:v>4.3502667649394953</c:v>
                </c:pt>
                <c:pt idx="340">
                  <c:v>4.3638457029829496</c:v>
                </c:pt>
                <c:pt idx="341">
                  <c:v>4.3774264851524149</c:v>
                </c:pt>
                <c:pt idx="342">
                  <c:v>4.3910091119488293</c:v>
                </c:pt>
                <c:pt idx="343">
                  <c:v>4.4035485589756478</c:v>
                </c:pt>
                <c:pt idx="344">
                  <c:v>4.4160895785769778</c:v>
                </c:pt>
                <c:pt idx="345">
                  <c:v>4.430722756197607</c:v>
                </c:pt>
                <c:pt idx="346">
                  <c:v>4.4432671843972074</c:v>
                </c:pt>
                <c:pt idx="347">
                  <c:v>4.4558131864210129</c:v>
                </c:pt>
                <c:pt idx="348">
                  <c:v>4.4694064650884799</c:v>
                </c:pt>
                <c:pt idx="349">
                  <c:v>4.4819557471814377</c:v>
                </c:pt>
                <c:pt idx="350">
                  <c:v>4.4955525801862066</c:v>
                </c:pt>
                <c:pt idx="351">
                  <c:v>4.5091512621810592</c:v>
                </c:pt>
                <c:pt idx="352">
                  <c:v>4.5217055332651857</c:v>
                </c:pt>
                <c:pt idx="353">
                  <c:v>4.5342613806444305</c:v>
                </c:pt>
                <c:pt idx="354">
                  <c:v>4.547865327903021</c:v>
                </c:pt>
                <c:pt idx="355">
                  <c:v>4.5614711260872358</c:v>
                </c:pt>
                <c:pt idx="356">
                  <c:v>4.5750787757007849</c:v>
                </c:pt>
                <c:pt idx="357">
                  <c:v>4.5876413267526708</c:v>
                </c:pt>
                <c:pt idx="358">
                  <c:v>4.6002054561797321</c:v>
                </c:pt>
                <c:pt idx="359">
                  <c:v>4.6148656025980248</c:v>
                </c:pt>
                <c:pt idx="360">
                  <c:v>4.6274331531989583</c:v>
                </c:pt>
                <c:pt idx="361">
                  <c:v>4.6400022834316959</c:v>
                </c:pt>
                <c:pt idx="362">
                  <c:v>4.6525729936933793</c:v>
                </c:pt>
                <c:pt idx="363">
                  <c:v>4.6661930466230972</c:v>
                </c:pt>
                <c:pt idx="364">
                  <c:v>4.6798149548639314</c:v>
                </c:pt>
                <c:pt idx="365">
                  <c:v>4.6934387189214064</c:v>
                </c:pt>
                <c:pt idx="366">
                  <c:v>4.7060161487402077</c:v>
                </c:pt>
                <c:pt idx="367">
                  <c:v>4.7185951606754086</c:v>
                </c:pt>
                <c:pt idx="368">
                  <c:v>4.7311757551250899</c:v>
                </c:pt>
                <c:pt idx="369">
                  <c:v>4.7458551159701416</c:v>
                </c:pt>
                <c:pt idx="370">
                  <c:v>4.7584391405675435</c:v>
                </c:pt>
                <c:pt idx="371">
                  <c:v>4.7710247489410014</c:v>
                </c:pt>
                <c:pt idx="372">
                  <c:v>4.7846609457219573</c:v>
                </c:pt>
                <c:pt idx="373">
                  <c:v>4.7972498549096043</c:v>
                </c:pt>
                <c:pt idx="374">
                  <c:v>4.8108896285105054</c:v>
                </c:pt>
                <c:pt idx="375">
                  <c:v>4.8245312627994537</c:v>
                </c:pt>
                <c:pt idx="376">
                  <c:v>4.8371251925419729</c:v>
                </c:pt>
                <c:pt idx="377">
                  <c:v>4.8507704065043509</c:v>
                </c:pt>
                <c:pt idx="378">
                  <c:v>4.8644174826394702</c:v>
                </c:pt>
                <c:pt idx="379">
                  <c:v>4.877016436942931</c:v>
                </c:pt>
                <c:pt idx="380">
                  <c:v>4.8906670956084159</c:v>
                </c:pt>
                <c:pt idx="381">
                  <c:v>4.9032693577311317</c:v>
                </c:pt>
                <c:pt idx="382">
                  <c:v>4.9169236008083832</c:v>
                </c:pt>
                <c:pt idx="383">
                  <c:v>4.9295291724877508</c:v>
                </c:pt>
                <c:pt idx="384">
                  <c:v>4.9431870018596529</c:v>
                </c:pt>
                <c:pt idx="385">
                  <c:v>4.9557958848344033</c:v>
                </c:pt>
                <c:pt idx="386">
                  <c:v>4.9694573023853472</c:v>
                </c:pt>
                <c:pt idx="387">
                  <c:v>4.9831205865346044</c:v>
                </c:pt>
                <c:pt idx="388">
                  <c:v>4.9957345060114546</c:v>
                </c:pt>
                <c:pt idx="389">
                  <c:v>5.0094013812068452</c:v>
                </c:pt>
                <c:pt idx="390">
                  <c:v>5.0220186163667897</c:v>
                </c:pt>
                <c:pt idx="391">
                  <c:v>5.0346374436738524</c:v>
                </c:pt>
                <c:pt idx="392">
                  <c:v>5.0493614216986149</c:v>
                </c:pt>
                <c:pt idx="393">
                  <c:v>5.0619837000366115</c:v>
                </c:pt>
                <c:pt idx="394">
                  <c:v>5.0746075717948393</c:v>
                </c:pt>
                <c:pt idx="395">
                  <c:v>5.0872330373756549</c:v>
                </c:pt>
                <c:pt idx="396">
                  <c:v>5.1019647621715913</c:v>
                </c:pt>
                <c:pt idx="397">
                  <c:v>5.1145936824156975</c:v>
                </c:pt>
                <c:pt idx="398">
                  <c:v>5.1282768127162308</c:v>
                </c:pt>
                <c:pt idx="399">
                  <c:v>5.1409090565353353</c:v>
                </c:pt>
                <c:pt idx="400">
                  <c:v>5.1535428962918832</c:v>
                </c:pt>
                <c:pt idx="401">
                  <c:v>5.1682843936335248</c:v>
                </c:pt>
                <c:pt idx="402">
                  <c:v>5.1809216926383064</c:v>
                </c:pt>
                <c:pt idx="403">
                  <c:v>5.1946139023190216</c:v>
                </c:pt>
                <c:pt idx="404">
                  <c:v>5.2072545293109522</c:v>
                </c:pt>
                <c:pt idx="405">
                  <c:v>5.2198967543593957</c:v>
                </c:pt>
                <c:pt idx="406">
                  <c:v>5.2335943019929578</c:v>
                </c:pt>
                <c:pt idx="407">
                  <c:v>5.2472937261116774</c:v>
                </c:pt>
                <c:pt idx="408">
                  <c:v>5.2599410143391445</c:v>
                </c:pt>
                <c:pt idx="409">
                  <c:v>5.2725899023079439</c:v>
                </c:pt>
                <c:pt idx="410">
                  <c:v>5.2873489607068151</c:v>
                </c:pt>
                <c:pt idx="411">
                  <c:v>5.3000013161705333</c:v>
                </c:pt>
                <c:pt idx="412">
                  <c:v>5.3137098413128694</c:v>
                </c:pt>
                <c:pt idx="413">
                  <c:v>5.3263655326996355</c:v>
                </c:pt>
                <c:pt idx="414">
                  <c:v>5.3390228259543751</c:v>
                </c:pt>
                <c:pt idx="415">
                  <c:v>5.3537916932091072</c:v>
                </c:pt>
                <c:pt idx="416">
                  <c:v>5.3664524585692854</c:v>
                </c:pt>
                <c:pt idx="417">
                  <c:v>5.3801700968355677</c:v>
                </c:pt>
                <c:pt idx="418">
                  <c:v>5.3928342025555631</c:v>
                </c:pt>
                <c:pt idx="419">
                  <c:v>5.4054999122744292</c:v>
                </c:pt>
                <c:pt idx="420">
                  <c:v>5.4192229083426833</c:v>
                </c:pt>
                <c:pt idx="421">
                  <c:v>5.43294778787563</c:v>
                </c:pt>
                <c:pt idx="422">
                  <c:v>5.4466745513903252</c:v>
                </c:pt>
                <c:pt idx="423">
                  <c:v>5.4593470826397938</c:v>
                </c:pt>
                <c:pt idx="424">
                  <c:v>5.4730774706504404</c:v>
                </c:pt>
                <c:pt idx="425">
                  <c:v>5.4857533484719525</c:v>
                </c:pt>
                <c:pt idx="426">
                  <c:v>5.499487362893122</c:v>
                </c:pt>
                <c:pt idx="427">
                  <c:v>5.5121665890546732</c:v>
                </c:pt>
                <c:pt idx="428">
                  <c:v>5.5248474230478486</c:v>
                </c:pt>
                <c:pt idx="429">
                  <c:v>5.5396437620378336</c:v>
                </c:pt>
                <c:pt idx="430">
                  <c:v>5.5523280810654647</c:v>
                </c:pt>
                <c:pt idx="431">
                  <c:v>5.5660712425428107</c:v>
                </c:pt>
                <c:pt idx="432">
                  <c:v>5.5787589143720542</c:v>
                </c:pt>
                <c:pt idx="433">
                  <c:v>5.5935632330303307</c:v>
                </c:pt>
                <c:pt idx="434">
                  <c:v>5.6062543936540035</c:v>
                </c:pt>
                <c:pt idx="435">
                  <c:v>5.6189471651376941</c:v>
                </c:pt>
                <c:pt idx="436">
                  <c:v>5.6326994858634842</c:v>
                </c:pt>
                <c:pt idx="437">
                  <c:v>5.6453956146192841</c:v>
                </c:pt>
                <c:pt idx="438">
                  <c:v>5.6602098024056291</c:v>
                </c:pt>
                <c:pt idx="439">
                  <c:v>5.672909424608938</c:v>
                </c:pt>
                <c:pt idx="440">
                  <c:v>5.6856106598211369</c:v>
                </c:pt>
                <c:pt idx="441">
                  <c:v>5.6983135084520198</c:v>
                </c:pt>
                <c:pt idx="442">
                  <c:v>5.7110179709115307</c:v>
                </c:pt>
                <c:pt idx="443">
                  <c:v>5.7258418840281946</c:v>
                </c:pt>
                <c:pt idx="444">
                  <c:v>5.7385498445235408</c:v>
                </c:pt>
                <c:pt idx="445">
                  <c:v>5.7523186243666125</c:v>
                </c:pt>
                <c:pt idx="446">
                  <c:v>5.7650299501750091</c:v>
                </c:pt>
                <c:pt idx="447">
                  <c:v>5.7798618727371895</c:v>
                </c:pt>
                <c:pt idx="448">
                  <c:v>5.7925767003624493</c:v>
                </c:pt>
                <c:pt idx="449">
                  <c:v>5.80529314486171</c:v>
                </c:pt>
                <c:pt idx="450">
                  <c:v>5.8190711181436354</c:v>
                </c:pt>
                <c:pt idx="451">
                  <c:v>5.8317909324514972</c:v>
                </c:pt>
                <c:pt idx="452">
                  <c:v>5.8455725573268884</c:v>
                </c:pt>
                <c:pt idx="453">
                  <c:v>5.8593560817959078</c:v>
                </c:pt>
                <c:pt idx="454">
                  <c:v>5.8720810216347186</c:v>
                </c:pt>
                <c:pt idx="455">
                  <c:v>5.8848075809205431</c:v>
                </c:pt>
                <c:pt idx="456">
                  <c:v>5.8985965147926294</c:v>
                </c:pt>
                <c:pt idx="457">
                  <c:v>5.9123873502739022</c:v>
                </c:pt>
                <c:pt idx="458">
                  <c:v>5.9261800878889437</c:v>
                </c:pt>
                <c:pt idx="459">
                  <c:v>5.9389135344256747</c:v>
                </c:pt>
                <c:pt idx="460">
                  <c:v>5.9516486025754896</c:v>
                </c:pt>
                <c:pt idx="461">
                  <c:v>5.9665082321734983</c:v>
                </c:pt>
                <c:pt idx="462">
                  <c:v>5.9792468152356708</c:v>
                </c:pt>
                <c:pt idx="463">
                  <c:v>5.9919870212195674</c:v>
                </c:pt>
                <c:pt idx="464">
                  <c:v>6.0057907429372159</c:v>
                </c:pt>
                <c:pt idx="465">
                  <c:v>6.0185343313365589</c:v>
                </c:pt>
                <c:pt idx="466">
                  <c:v>6.0334039039699583</c:v>
                </c:pt>
                <c:pt idx="467">
                  <c:v>6.0461510119870931</c:v>
                </c:pt>
                <c:pt idx="468">
                  <c:v>6.0588997450990094</c:v>
                </c:pt>
                <c:pt idx="469">
                  <c:v>6.0727127069918803</c:v>
                </c:pt>
                <c:pt idx="470">
                  <c:v>6.085464827049119</c:v>
                </c:pt>
                <c:pt idx="471">
                  <c:v>6.0992814591076128</c:v>
                </c:pt>
                <c:pt idx="472">
                  <c:v>6.1120369679102655</c:v>
                </c:pt>
                <c:pt idx="473">
                  <c:v>6.1258572720852724</c:v>
                </c:pt>
                <c:pt idx="474">
                  <c:v>6.1386161714348662</c:v>
                </c:pt>
                <c:pt idx="475">
                  <c:v>6.1535036117796693</c:v>
                </c:pt>
                <c:pt idx="476">
                  <c:v>6.1662660392106865</c:v>
                </c:pt>
                <c:pt idx="477">
                  <c:v>6.1790300956451469</c:v>
                </c:pt>
                <c:pt idx="478">
                  <c:v>6.1928596622166658</c:v>
                </c:pt>
                <c:pt idx="479">
                  <c:v>6.2066911416218291</c:v>
                </c:pt>
                <c:pt idx="480">
                  <c:v>6.2194603593117774</c:v>
                </c:pt>
                <c:pt idx="481">
                  <c:v>6.2332955187308423</c:v>
                </c:pt>
                <c:pt idx="482">
                  <c:v>6.2460681342605486</c:v>
                </c:pt>
                <c:pt idx="483">
                  <c:v>6.2588423813957323</c:v>
                </c:pt>
                <c:pt idx="484">
                  <c:v>6.2726829908305008</c:v>
                </c:pt>
                <c:pt idx="485">
                  <c:v>6.2865255161551516</c:v>
                </c:pt>
                <c:pt idx="486">
                  <c:v>6.2993049327921771</c:v>
                </c:pt>
                <c:pt idx="487">
                  <c:v>6.3131511440116181</c:v>
                </c:pt>
                <c:pt idx="488">
                  <c:v>6.325933963919093</c:v>
                </c:pt>
                <c:pt idx="489">
                  <c:v>6.3408493193050894</c:v>
                </c:pt>
                <c:pt idx="490">
                  <c:v>6.3536356805372032</c:v>
                </c:pt>
                <c:pt idx="491">
                  <c:v>6.3664236768887381</c:v>
                </c:pt>
                <c:pt idx="492">
                  <c:v>6.3802791852748442</c:v>
                </c:pt>
                <c:pt idx="493">
                  <c:v>6.3941366136780946</c:v>
                </c:pt>
                <c:pt idx="494">
                  <c:v>6.4079959626307055</c:v>
                </c:pt>
                <c:pt idx="495">
                  <c:v>6.420790912907794</c:v>
                </c:pt>
                <c:pt idx="496">
                  <c:v>6.4335875005019023</c:v>
                </c:pt>
                <c:pt idx="497">
                  <c:v>6.4474523185483843</c:v>
                </c:pt>
                <c:pt idx="498">
                  <c:v>6.461319059193217</c:v>
                </c:pt>
                <c:pt idx="499">
                  <c:v>6.4751877229696904</c:v>
                </c:pt>
                <c:pt idx="500">
                  <c:v>6.4879912738386185</c:v>
                </c:pt>
                <c:pt idx="501">
                  <c:v>6.5007964642266129</c:v>
                </c:pt>
                <c:pt idx="502">
                  <c:v>6.5146706044523883</c:v>
                </c:pt>
                <c:pt idx="503">
                  <c:v>6.5285466698629504</c:v>
                </c:pt>
                <c:pt idx="504">
                  <c:v>6.5424246609926309</c:v>
                </c:pt>
                <c:pt idx="505">
                  <c:v>6.555236824023579</c:v>
                </c:pt>
                <c:pt idx="506">
                  <c:v>6.5680506287800835</c:v>
                </c:pt>
                <c:pt idx="507">
                  <c:v>6.5819341037293588</c:v>
                </c:pt>
                <c:pt idx="508">
                  <c:v>6.595819506455058</c:v>
                </c:pt>
                <c:pt idx="509">
                  <c:v>6.6086385127859621</c:v>
                </c:pt>
                <c:pt idx="510">
                  <c:v>6.6214591625967909</c:v>
                </c:pt>
                <c:pt idx="511">
                  <c:v>6.6353500550021174</c:v>
                </c:pt>
                <c:pt idx="512">
                  <c:v>6.6492428772444256</c:v>
                </c:pt>
                <c:pt idx="513">
                  <c:v>6.6631376298600182</c:v>
                </c:pt>
                <c:pt idx="514">
                  <c:v>6.6759652691643927</c:v>
                </c:pt>
                <c:pt idx="515">
                  <c:v>6.6887945541631728</c:v>
                </c:pt>
                <c:pt idx="516">
                  <c:v>6.7037641338667182</c:v>
                </c:pt>
                <c:pt idx="517">
                  <c:v>6.7165969859857091</c:v>
                </c:pt>
                <c:pt idx="518">
                  <c:v>6.7305011010913978</c:v>
                </c:pt>
                <c:pt idx="519">
                  <c:v>6.7433373850048355</c:v>
                </c:pt>
                <c:pt idx="520">
                  <c:v>6.7561753168316541</c:v>
                </c:pt>
                <c:pt idx="521">
                  <c:v>6.7711549873069181</c:v>
                </c:pt>
                <c:pt idx="522">
                  <c:v>6.7839964910646549</c:v>
                </c:pt>
                <c:pt idx="523">
                  <c:v>6.7979099812861117</c:v>
                </c:pt>
                <c:pt idx="524">
                  <c:v>6.810754921467761</c:v>
                </c:pt>
                <c:pt idx="525">
                  <c:v>6.8236015117862534</c:v>
                </c:pt>
                <c:pt idx="526">
                  <c:v>6.8385912866464924</c:v>
                </c:pt>
                <c:pt idx="527">
                  <c:v>6.8514414537163368</c:v>
                </c:pt>
                <c:pt idx="528">
                  <c:v>6.8653643317048099</c:v>
                </c:pt>
                <c:pt idx="529">
                  <c:v>6.8782179398374179</c:v>
                </c:pt>
                <c:pt idx="530">
                  <c:v>6.8921445466421813</c:v>
                </c:pt>
                <c:pt idx="531">
                  <c:v>6.9060730932208614</c:v>
                </c:pt>
                <c:pt idx="532">
                  <c:v>6.9189319352998542</c:v>
                </c:pt>
                <c:pt idx="533">
                  <c:v>6.9328642137321896</c:v>
                </c:pt>
                <c:pt idx="534">
                  <c:v>6.945726501522163</c:v>
                </c:pt>
                <c:pt idx="535">
                  <c:v>6.9596625138084161</c:v>
                </c:pt>
                <c:pt idx="536">
                  <c:v>6.9736004684897379</c:v>
                </c:pt>
                <c:pt idx="537">
                  <c:v>6.9864679972985888</c:v>
                </c:pt>
                <c:pt idx="538">
                  <c:v>6.9993371820534973</c:v>
                </c:pt>
                <c:pt idx="539">
                  <c:v>7.0143533244347465</c:v>
                </c:pt>
                <c:pt idx="540">
                  <c:v>7.0272260985353387</c:v>
                </c:pt>
                <c:pt idx="541">
                  <c:v>7.0401005299324027</c:v>
                </c:pt>
                <c:pt idx="542">
                  <c:v>7.0540497013205874</c:v>
                </c:pt>
                <c:pt idx="543">
                  <c:v>7.0669275867895953</c:v>
                </c:pt>
                <c:pt idx="544">
                  <c:v>7.080880501093036</c:v>
                </c:pt>
                <c:pt idx="545">
                  <c:v>7.0948353625063323</c:v>
                </c:pt>
                <c:pt idx="546">
                  <c:v>7.1077185017157483</c:v>
                </c:pt>
                <c:pt idx="547">
                  <c:v>7.120603300891756</c:v>
                </c:pt>
                <c:pt idx="548">
                  <c:v>7.134563707054868</c:v>
                </c:pt>
                <c:pt idx="549">
                  <c:v>7.1485260624194895</c:v>
                </c:pt>
                <c:pt idx="550">
                  <c:v>7.1614161209796885</c:v>
                </c:pt>
                <c:pt idx="551">
                  <c:v>7.1753822263390497</c:v>
                </c:pt>
                <c:pt idx="552">
                  <c:v>7.1882757473626073</c:v>
                </c:pt>
                <c:pt idx="553">
                  <c:v>7.2033202899831617</c:v>
                </c:pt>
                <c:pt idx="554">
                  <c:v>7.2162174139423998</c:v>
                </c:pt>
                <c:pt idx="555">
                  <c:v>7.2291162014742589</c:v>
                </c:pt>
                <c:pt idx="556">
                  <c:v>7.2430917657604095</c:v>
                </c:pt>
                <c:pt idx="557">
                  <c:v>7.2559940204473126</c:v>
                </c:pt>
                <c:pt idx="558">
                  <c:v>7.2699733418277885</c:v>
                </c:pt>
                <c:pt idx="559">
                  <c:v>7.2839546176957661</c:v>
                </c:pt>
                <c:pt idx="560">
                  <c:v>7.2968621460295786</c:v>
                </c:pt>
                <c:pt idx="561">
                  <c:v>7.3097713406213298</c:v>
                </c:pt>
                <c:pt idx="562">
                  <c:v>7.3237581822539175</c:v>
                </c:pt>
                <c:pt idx="563">
                  <c:v>7.3377469804775508</c:v>
                </c:pt>
                <c:pt idx="564">
                  <c:v>7.3517377358397376</c:v>
                </c:pt>
                <c:pt idx="565">
                  <c:v>7.3646540168298484</c:v>
                </c:pt>
                <c:pt idx="566">
                  <c:v>7.377571966338631</c:v>
                </c:pt>
                <c:pt idx="567">
                  <c:v>7.392645016829591</c:v>
                </c:pt>
                <c:pt idx="568">
                  <c:v>7.4055665829413826</c:v>
                </c:pt>
                <c:pt idx="569">
                  <c:v>7.4184898189376582</c:v>
                </c:pt>
                <c:pt idx="570">
                  <c:v>7.4324918761858605</c:v>
                </c:pt>
                <c:pt idx="571">
                  <c:v>7.4454185924947573</c:v>
                </c:pt>
                <c:pt idx="572">
                  <c:v>7.460501873783457</c:v>
                </c:pt>
                <c:pt idx="573">
                  <c:v>7.4734322116065481</c:v>
                </c:pt>
                <c:pt idx="574">
                  <c:v>7.487441964572854</c:v>
                </c:pt>
                <c:pt idx="575">
                  <c:v>7.5003757865352698</c:v>
                </c:pt>
                <c:pt idx="576">
                  <c:v>7.5133112815515819</c:v>
                </c:pt>
                <c:pt idx="577">
                  <c:v>7.5284048075357139</c:v>
                </c:pt>
                <c:pt idx="578">
                  <c:v>7.5413439289874225</c:v>
                </c:pt>
                <c:pt idx="579">
                  <c:v>7.5553632001161235</c:v>
                </c:pt>
                <c:pt idx="580">
                  <c:v>7.5683058104429799</c:v>
                </c:pt>
                <c:pt idx="581">
                  <c:v>7.5823288622056229</c:v>
                </c:pt>
                <c:pt idx="582">
                  <c:v>7.5963538807038846</c:v>
                </c:pt>
                <c:pt idx="583">
                  <c:v>7.6093017977258164</c:v>
                </c:pt>
                <c:pt idx="584">
                  <c:v>7.6222513914504226</c:v>
                </c:pt>
                <c:pt idx="585">
                  <c:v>7.6362820106014864</c:v>
                </c:pt>
                <c:pt idx="586">
                  <c:v>7.6503145986115335</c:v>
                </c:pt>
                <c:pt idx="587">
                  <c:v>7.6632695047605628</c:v>
                </c:pt>
                <c:pt idx="588">
                  <c:v>7.6773058805913719</c:v>
                </c:pt>
                <c:pt idx="589">
                  <c:v>7.6902642841341908</c:v>
                </c:pt>
                <c:pt idx="590">
                  <c:v>7.7032243670968628</c:v>
                </c:pt>
                <c:pt idx="591">
                  <c:v>7.7183465870675718</c:v>
                </c:pt>
                <c:pt idx="592">
                  <c:v>7.7313103102670251</c:v>
                </c:pt>
                <c:pt idx="593">
                  <c:v>7.7453562404818408</c:v>
                </c:pt>
                <c:pt idx="594">
                  <c:v>7.7583234658379716</c:v>
                </c:pt>
                <c:pt idx="595">
                  <c:v>7.7723731910808755</c:v>
                </c:pt>
                <c:pt idx="596">
                  <c:v>7.7853439204864108</c:v>
                </c:pt>
                <c:pt idx="597">
                  <c:v>7.7993974428087043</c:v>
                </c:pt>
                <c:pt idx="598">
                  <c:v>7.81237167815791</c:v>
                </c:pt>
                <c:pt idx="599">
                  <c:v>7.8264289996125225</c:v>
                </c:pt>
                <c:pt idx="600">
                  <c:v>7.840488297427826</c:v>
                </c:pt>
                <c:pt idx="601">
                  <c:v>7.8534678654427621</c:v>
                </c:pt>
                <c:pt idx="602">
                  <c:v>7.8675309655140859</c:v>
                </c:pt>
                <c:pt idx="603">
                  <c:v>7.8805140442530464</c:v>
                </c:pt>
                <c:pt idx="604">
                  <c:v>7.895663100171217</c:v>
                </c:pt>
                <c:pt idx="605">
                  <c:v>7.9086498320783907</c:v>
                </c:pt>
                <c:pt idx="606">
                  <c:v>7.9227206951325737</c:v>
                </c:pt>
                <c:pt idx="607">
                  <c:v>7.9357109416407692</c:v>
                </c:pt>
                <c:pt idx="608">
                  <c:v>7.9487028758332441</c:v>
                </c:pt>
                <c:pt idx="609">
                  <c:v>7.9638622660216694</c:v>
                </c:pt>
                <c:pt idx="610">
                  <c:v>7.9768578583682279</c:v>
                </c:pt>
                <c:pt idx="611">
                  <c:v>7.9909383228301918</c:v>
                </c:pt>
                <c:pt idx="612">
                  <c:v>8.003937434575862</c:v>
                </c:pt>
                <c:pt idx="613">
                  <c:v>8.0169382363102812</c:v>
                </c:pt>
                <c:pt idx="614">
                  <c:v>8.0321079748780964</c:v>
                </c:pt>
                <c:pt idx="615">
                  <c:v>8.0451124397626952</c:v>
                </c:pt>
                <c:pt idx="616">
                  <c:v>8.0592025187446357</c:v>
                </c:pt>
                <c:pt idx="617">
                  <c:v>8.0722105078362674</c:v>
                </c:pt>
                <c:pt idx="618">
                  <c:v>8.0863044057438831</c:v>
                </c:pt>
                <c:pt idx="619">
                  <c:v>8.1004002903110806</c:v>
                </c:pt>
                <c:pt idx="620">
                  <c:v>8.1134136398571837</c:v>
                </c:pt>
                <c:pt idx="621">
                  <c:v>8.1275133464981817</c:v>
                </c:pt>
                <c:pt idx="622">
                  <c:v>8.1405302250690852</c:v>
                </c:pt>
                <c:pt idx="623">
                  <c:v>8.1546337558571409</c:v>
                </c:pt>
                <c:pt idx="624">
                  <c:v>8.1687392760215918</c:v>
                </c:pt>
                <c:pt idx="625">
                  <c:v>8.181761522377478</c:v>
                </c:pt>
                <c:pt idx="626">
                  <c:v>8.1947854647432354</c:v>
                </c:pt>
                <c:pt idx="627">
                  <c:v>8.2078111035606902</c:v>
                </c:pt>
                <c:pt idx="628">
                  <c:v>8.2230098268971936</c:v>
                </c:pt>
                <c:pt idx="629">
                  <c:v>8.2360391428765389</c:v>
                </c:pt>
                <c:pt idx="630">
                  <c:v>8.250156151180148</c:v>
                </c:pt>
                <c:pt idx="631">
                  <c:v>8.2631890048505099</c:v>
                </c:pt>
                <c:pt idx="632">
                  <c:v>8.2773098466933863</c:v>
                </c:pt>
                <c:pt idx="633">
                  <c:v>8.2914326827996288</c:v>
                </c:pt>
                <c:pt idx="634">
                  <c:v>8.3044709174411313</c:v>
                </c:pt>
                <c:pt idx="635">
                  <c:v>8.3185975902528444</c:v>
                </c:pt>
                <c:pt idx="636">
                  <c:v>8.3316393674308333</c:v>
                </c:pt>
                <c:pt idx="637">
                  <c:v>8.3468569241727621</c:v>
                </c:pt>
                <c:pt idx="638">
                  <c:v>8.3599023876313669</c:v>
                </c:pt>
                <c:pt idx="639">
                  <c:v>8.372949553153159</c:v>
                </c:pt>
                <c:pt idx="640">
                  <c:v>8.3870859037147039</c:v>
                </c:pt>
                <c:pt idx="641">
                  <c:v>8.4012242529228498</c:v>
                </c:pt>
                <c:pt idx="642">
                  <c:v>8.414276811242809</c:v>
                </c:pt>
                <c:pt idx="643">
                  <c:v>8.4284190055910031</c:v>
                </c:pt>
                <c:pt idx="644">
                  <c:v>8.4414751142363755</c:v>
                </c:pt>
                <c:pt idx="645">
                  <c:v>8.45562115581669</c:v>
                </c:pt>
                <c:pt idx="646">
                  <c:v>8.4697691987850376</c:v>
                </c:pt>
                <c:pt idx="647">
                  <c:v>8.4839192437078239</c:v>
                </c:pt>
                <c:pt idx="648">
                  <c:v>8.4969826010092238</c:v>
                </c:pt>
                <c:pt idx="649">
                  <c:v>8.5100476650466241</c:v>
                </c:pt>
                <c:pt idx="650">
                  <c:v>8.5252923974766528</c:v>
                </c:pt>
                <c:pt idx="651">
                  <c:v>8.5383611609724159</c:v>
                </c:pt>
                <c:pt idx="652">
                  <c:v>8.5514316326172093</c:v>
                </c:pt>
                <c:pt idx="653">
                  <c:v>8.5645038128576179</c:v>
                </c:pt>
                <c:pt idx="654">
                  <c:v>8.5786672700722413</c:v>
                </c:pt>
                <c:pt idx="655">
                  <c:v>8.5928327336062349</c:v>
                </c:pt>
                <c:pt idx="656">
                  <c:v>8.6059103273476278</c:v>
                </c:pt>
                <c:pt idx="657">
                  <c:v>8.6200796507861366</c:v>
                </c:pt>
                <c:pt idx="658">
                  <c:v>8.6331608084872578</c:v>
                </c:pt>
                <c:pt idx="659">
                  <c:v>8.6473339939344047</c:v>
                </c:pt>
                <c:pt idx="660">
                  <c:v>8.6615091884581616</c:v>
                </c:pt>
                <c:pt idx="661">
                  <c:v>8.6745957670999125</c:v>
                </c:pt>
                <c:pt idx="662">
                  <c:v>8.6887748268338658</c:v>
                </c:pt>
                <c:pt idx="663">
                  <c:v>8.701864974334887</c:v>
                </c:pt>
                <c:pt idx="664">
                  <c:v>8.7149568355798586</c:v>
                </c:pt>
                <c:pt idx="665">
                  <c:v>8.7302328402796601</c:v>
                </c:pt>
                <c:pt idx="666">
                  <c:v>8.7433284161763254</c:v>
                </c:pt>
                <c:pt idx="667">
                  <c:v>8.7575172255953007</c:v>
                </c:pt>
                <c:pt idx="668">
                  <c:v>8.7706163752609001</c:v>
                </c:pt>
                <c:pt idx="669">
                  <c:v>8.7859008855312819</c:v>
                </c:pt>
                <c:pt idx="670">
                  <c:v>8.7990037539863106</c:v>
                </c:pt>
                <c:pt idx="671">
                  <c:v>8.8121083395179465</c:v>
                </c:pt>
                <c:pt idx="672">
                  <c:v>8.8263069120391613</c:v>
                </c:pt>
                <c:pt idx="673">
                  <c:v>8.8394150762595345</c:v>
                </c:pt>
                <c:pt idx="674">
                  <c:v>8.8536175267523589</c:v>
                </c:pt>
                <c:pt idx="675">
                  <c:v>8.8678219946277146</c:v>
                </c:pt>
                <c:pt idx="676">
                  <c:v>8.8809356021999459</c:v>
                </c:pt>
                <c:pt idx="677">
                  <c:v>8.8951439512683326</c:v>
                </c:pt>
                <c:pt idx="678">
                  <c:v>8.9093543193954314</c:v>
                </c:pt>
                <c:pt idx="679">
                  <c:v>8.9224733748422569</c:v>
                </c:pt>
                <c:pt idx="680">
                  <c:v>8.9366876273878493</c:v>
                </c:pt>
                <c:pt idx="681">
                  <c:v>8.9498102694319428</c:v>
                </c:pt>
                <c:pt idx="682">
                  <c:v>8.9640284085202406</c:v>
                </c:pt>
                <c:pt idx="683">
                  <c:v>8.9782485694507894</c:v>
                </c:pt>
                <c:pt idx="684">
                  <c:v>8.9913766668801269</c:v>
                </c:pt>
                <c:pt idx="685">
                  <c:v>9.0045064880051768</c:v>
                </c:pt>
                <c:pt idx="686">
                  <c:v>9.0187324065584242</c:v>
                </c:pt>
                <c:pt idx="687">
                  <c:v>9.0340548901440982</c:v>
                </c:pt>
                <c:pt idx="688">
                  <c:v>9.0471903164075673</c:v>
                </c:pt>
                <c:pt idx="689">
                  <c:v>9.0603274682919377</c:v>
                </c:pt>
                <c:pt idx="690">
                  <c:v>9.0745613306745163</c:v>
                </c:pt>
                <c:pt idx="691">
                  <c:v>9.0877020790590457</c:v>
                </c:pt>
                <c:pt idx="692">
                  <c:v>9.1030351349671257</c:v>
                </c:pt>
                <c:pt idx="693">
                  <c:v>9.1161796258013279</c:v>
                </c:pt>
                <c:pt idx="694">
                  <c:v>9.1293258446390855</c:v>
                </c:pt>
                <c:pt idx="695">
                  <c:v>9.1435695322443102</c:v>
                </c:pt>
                <c:pt idx="696">
                  <c:v>9.1567193525490502</c:v>
                </c:pt>
                <c:pt idx="697">
                  <c:v>9.1709669428124521</c:v>
                </c:pt>
                <c:pt idx="698">
                  <c:v>9.1852165633034133</c:v>
                </c:pt>
                <c:pt idx="699">
                  <c:v>9.198371861618762</c:v>
                </c:pt>
                <c:pt idx="700">
                  <c:v>9.2126253880201485</c:v>
                </c:pt>
                <c:pt idx="701">
                  <c:v>9.2268809463412946</c:v>
                </c:pt>
                <c:pt idx="702">
                  <c:v>9.2411385371616213</c:v>
                </c:pt>
                <c:pt idx="703">
                  <c:v>9.2543011947211831</c:v>
                </c:pt>
                <c:pt idx="704">
                  <c:v>9.2674655850643681</c:v>
                </c:pt>
                <c:pt idx="705">
                  <c:v>9.2817289638635536</c:v>
                </c:pt>
                <c:pt idx="706">
                  <c:v>9.2959943773926987</c:v>
                </c:pt>
                <c:pt idx="707">
                  <c:v>9.3091642578950715</c:v>
                </c:pt>
                <c:pt idx="708">
                  <c:v>9.323433585998572</c:v>
                </c:pt>
                <c:pt idx="709">
                  <c:v>9.3377049505299077</c:v>
                </c:pt>
                <c:pt idx="710">
                  <c:v>9.3519783520704216</c:v>
                </c:pt>
                <c:pt idx="711">
                  <c:v>9.3651556081455389</c:v>
                </c:pt>
                <c:pt idx="712">
                  <c:v>9.3794329286462101</c:v>
                </c:pt>
                <c:pt idx="713">
                  <c:v>9.3926138032163209</c:v>
                </c:pt>
                <c:pt idx="714">
                  <c:v>9.4057964153700073</c:v>
                </c:pt>
                <c:pt idx="715">
                  <c:v>9.4211783262731394</c:v>
                </c:pt>
                <c:pt idx="716">
                  <c:v>9.4343647047633006</c:v>
                </c:pt>
                <c:pt idx="717">
                  <c:v>9.4486519105947977</c:v>
                </c:pt>
                <c:pt idx="718">
                  <c:v>9.4618419125924227</c:v>
                </c:pt>
                <c:pt idx="719">
                  <c:v>9.4750336545810807</c:v>
                </c:pt>
                <c:pt idx="720">
                  <c:v>9.4904262200023926</c:v>
                </c:pt>
                <c:pt idx="721">
                  <c:v>9.5036217335469289</c:v>
                </c:pt>
                <c:pt idx="722">
                  <c:v>9.5179188384075619</c:v>
                </c:pt>
                <c:pt idx="723">
                  <c:v>9.5311179804824917</c:v>
                </c:pt>
                <c:pt idx="724">
                  <c:v>9.5454190173320317</c:v>
                </c:pt>
                <c:pt idx="725">
                  <c:v>9.5597220996706493</c:v>
                </c:pt>
                <c:pt idx="726">
                  <c:v>9.5729267609352569</c:v>
                </c:pt>
                <c:pt idx="727">
                  <c:v>9.5872337785517985</c:v>
                </c:pt>
                <c:pt idx="728">
                  <c:v>9.6004420733801297</c:v>
                </c:pt>
                <c:pt idx="729">
                  <c:v>9.6147530284406422</c:v>
                </c:pt>
                <c:pt idx="730">
                  <c:v>9.6279649588329885</c:v>
                </c:pt>
                <c:pt idx="731">
                  <c:v>9.6422798535053111</c:v>
                </c:pt>
                <c:pt idx="732">
                  <c:v>9.6554954214635771</c:v>
                </c:pt>
                <c:pt idx="733">
                  <c:v>9.6687127361650536</c:v>
                </c:pt>
                <c:pt idx="734">
                  <c:v>9.6841351449555546</c:v>
                </c:pt>
                <c:pt idx="735">
                  <c:v>9.6973562458518021</c:v>
                </c:pt>
                <c:pt idx="736">
                  <c:v>9.7116810779727452</c:v>
                </c:pt>
                <c:pt idx="737">
                  <c:v>9.7249058214871003</c:v>
                </c:pt>
                <c:pt idx="738">
                  <c:v>9.7392346008649415</c:v>
                </c:pt>
                <c:pt idx="739">
                  <c:v>9.7535654336762043</c:v>
                </c:pt>
                <c:pt idx="740">
                  <c:v>9.7667957178158549</c:v>
                </c:pt>
                <c:pt idx="741">
                  <c:v>9.7811305011922141</c:v>
                </c:pt>
                <c:pt idx="742">
                  <c:v>9.7943644330126567</c:v>
                </c:pt>
                <c:pt idx="743">
                  <c:v>9.8087031691327926</c:v>
                </c:pt>
                <c:pt idx="744">
                  <c:v>9.8219407506459859</c:v>
                </c:pt>
                <c:pt idx="745">
                  <c:v>9.836283441690389</c:v>
                </c:pt>
                <c:pt idx="746">
                  <c:v>9.8495246749099223</c:v>
                </c:pt>
                <c:pt idx="747">
                  <c:v>9.8649749966384306</c:v>
                </c:pt>
                <c:pt idx="748">
                  <c:v>9.8782200297703771</c:v>
                </c:pt>
                <c:pt idx="749">
                  <c:v>9.8925707956291387</c:v>
                </c:pt>
                <c:pt idx="750">
                  <c:v>9.9058194845803449</c:v>
                </c:pt>
                <c:pt idx="751">
                  <c:v>9.9201742120031948</c:v>
                </c:pt>
                <c:pt idx="752">
                  <c:v>9.93453100030389</c:v>
                </c:pt>
                <c:pt idx="753">
                  <c:v>9.948889850074238</c:v>
                </c:pt>
                <c:pt idx="754">
                  <c:v>9.9621460031580327</c:v>
                </c:pt>
                <c:pt idx="755">
                  <c:v>9.9765088189575106</c:v>
                </c:pt>
                <c:pt idx="756">
                  <c:v>9.990873697958115</c:v>
                </c:pt>
                <c:pt idx="757">
                  <c:v>10.004135418022631</c:v>
                </c:pt>
                <c:pt idx="758">
                  <c:v>10.018504266384166</c:v>
                </c:pt>
                <c:pt idx="759">
                  <c:v>10.031769651486695</c:v>
                </c:pt>
                <c:pt idx="760">
                  <c:v>10.046142471403416</c:v>
                </c:pt>
                <c:pt idx="761">
                  <c:v>10.060517357396618</c:v>
                </c:pt>
                <c:pt idx="762">
                  <c:v>10.073788317238265</c:v>
                </c:pt>
                <c:pt idx="763">
                  <c:v>10.088167178125447</c:v>
                </c:pt>
                <c:pt idx="764">
                  <c:v>10.101441808114618</c:v>
                </c:pt>
                <c:pt idx="765">
                  <c:v>10.114718200495769</c:v>
                </c:pt>
                <c:pt idx="766">
                  <c:v>10.129102948261899</c:v>
                </c:pt>
                <c:pt idx="767">
                  <c:v>10.143489765535397</c:v>
                </c:pt>
                <c:pt idx="768">
                  <c:v>10.156771741913007</c:v>
                </c:pt>
                <c:pt idx="769">
                  <c:v>10.171162540682516</c:v>
                </c:pt>
                <c:pt idx="770">
                  <c:v>10.185555410701005</c:v>
                </c:pt>
                <c:pt idx="771">
                  <c:v>10.199950352564757</c:v>
                </c:pt>
                <c:pt idx="772">
                  <c:v>10.213239830640067</c:v>
                </c:pt>
                <c:pt idx="773">
                  <c:v>10.226531075052391</c:v>
                </c:pt>
                <c:pt idx="774">
                  <c:v>10.240931916972647</c:v>
                </c:pt>
                <c:pt idx="775">
                  <c:v>10.25533483303408</c:v>
                </c:pt>
                <c:pt idx="776">
                  <c:v>10.268631673945903</c:v>
                </c:pt>
                <c:pt idx="777">
                  <c:v>10.283038580420124</c:v>
                </c:pt>
                <c:pt idx="778">
                  <c:v>10.296339105810485</c:v>
                </c:pt>
                <c:pt idx="779">
                  <c:v>10.311858621632734</c:v>
                </c:pt>
                <c:pt idx="780">
                  <c:v>10.325162981047454</c:v>
                </c:pt>
                <c:pt idx="781">
                  <c:v>10.339578034823941</c:v>
                </c:pt>
                <c:pt idx="782">
                  <c:v>10.352886082885636</c:v>
                </c:pt>
                <c:pt idx="783">
                  <c:v>10.367305133804319</c:v>
                </c:pt>
                <c:pt idx="784">
                  <c:v>10.381726264113125</c:v>
                </c:pt>
                <c:pt idx="785">
                  <c:v>10.395039922837151</c:v>
                </c:pt>
                <c:pt idx="786">
                  <c:v>10.409465053659261</c:v>
                </c:pt>
                <c:pt idx="787">
                  <c:v>10.422782406189265</c:v>
                </c:pt>
                <c:pt idx="788">
                  <c:v>10.43721153974484</c:v>
                </c:pt>
                <c:pt idx="789">
                  <c:v>10.451642755599815</c:v>
                </c:pt>
                <c:pt idx="790">
                  <c:v>10.466076054355291</c:v>
                </c:pt>
                <c:pt idx="791">
                  <c:v>10.47940094860866</c:v>
                </c:pt>
                <c:pt idx="792">
                  <c:v>10.492727618626718</c:v>
                </c:pt>
                <c:pt idx="793">
                  <c:v>10.507166848929756</c:v>
                </c:pt>
                <c:pt idx="794">
                  <c:v>10.521608164447617</c:v>
                </c:pt>
                <c:pt idx="795">
                  <c:v>10.536051565782628</c:v>
                </c:pt>
                <c:pt idx="796">
                  <c:v>10.537162683066619</c:v>
                </c:pt>
              </c:numCache>
            </c:numRef>
          </c:xVal>
          <c:yVal>
            <c:numRef>
              <c:f>CHS_31Oct2015!$N$27:$N$823</c:f>
              <c:numCache>
                <c:formatCode>General</c:formatCode>
                <c:ptCount val="797"/>
                <c:pt idx="0">
                  <c:v>0.15</c:v>
                </c:pt>
                <c:pt idx="1">
                  <c:v>0.21098523</c:v>
                </c:pt>
                <c:pt idx="2">
                  <c:v>0.30294242999999998</c:v>
                </c:pt>
                <c:pt idx="3">
                  <c:v>0.38687616000000002</c:v>
                </c:pt>
                <c:pt idx="4">
                  <c:v>0.43180560000000001</c:v>
                </c:pt>
                <c:pt idx="5">
                  <c:v>0.50371272</c:v>
                </c:pt>
                <c:pt idx="6">
                  <c:v>0.51564396000000001</c:v>
                </c:pt>
                <c:pt idx="7">
                  <c:v>0.56154478000000008</c:v>
                </c:pt>
                <c:pt idx="8">
                  <c:v>0.59144351999999989</c:v>
                </c:pt>
                <c:pt idx="9">
                  <c:v>0.61634598000000007</c:v>
                </c:pt>
                <c:pt idx="10">
                  <c:v>0.65422055000000001</c:v>
                </c:pt>
                <c:pt idx="11">
                  <c:v>0.66512753999999996</c:v>
                </c:pt>
                <c:pt idx="12">
                  <c:v>0.7119804099999999</c:v>
                </c:pt>
                <c:pt idx="13">
                  <c:v>0.70289471999999997</c:v>
                </c:pt>
                <c:pt idx="14">
                  <c:v>0.72377475000000002</c:v>
                </c:pt>
                <c:pt idx="15">
                  <c:v>0.73267146000000005</c:v>
                </c:pt>
                <c:pt idx="16">
                  <c:v>0.74455275999999992</c:v>
                </c:pt>
                <c:pt idx="17">
                  <c:v>0.76741586000000006</c:v>
                </c:pt>
                <c:pt idx="18">
                  <c:v>0.76331700000000002</c:v>
                </c:pt>
                <c:pt idx="19">
                  <c:v>0.79914168000000008</c:v>
                </c:pt>
                <c:pt idx="20">
                  <c:v>0.78507972000000004</c:v>
                </c:pt>
                <c:pt idx="21">
                  <c:v>0.80392858000000011</c:v>
                </c:pt>
                <c:pt idx="22">
                  <c:v>0.80681570000000002</c:v>
                </c:pt>
                <c:pt idx="23">
                  <c:v>0.81468788999999997</c:v>
                </c:pt>
                <c:pt idx="24">
                  <c:v>0.83054264999999994</c:v>
                </c:pt>
                <c:pt idx="25">
                  <c:v>0.82544976000000003</c:v>
                </c:pt>
                <c:pt idx="26">
                  <c:v>0.85625119999999999</c:v>
                </c:pt>
                <c:pt idx="27">
                  <c:v>0.83520945999999996</c:v>
                </c:pt>
                <c:pt idx="28">
                  <c:v>0.85602785999999997</c:v>
                </c:pt>
                <c:pt idx="29">
                  <c:v>0.85293551999999995</c:v>
                </c:pt>
                <c:pt idx="30">
                  <c:v>0.86080319999999999</c:v>
                </c:pt>
                <c:pt idx="31">
                  <c:v>0.87364986</c:v>
                </c:pt>
                <c:pt idx="32">
                  <c:v>0.86655480000000007</c:v>
                </c:pt>
                <c:pt idx="33">
                  <c:v>0.89533208000000009</c:v>
                </c:pt>
                <c:pt idx="34">
                  <c:v>0.87231203999999996</c:v>
                </c:pt>
                <c:pt idx="35">
                  <c:v>0.88813764000000006</c:v>
                </c:pt>
                <c:pt idx="36">
                  <c:v>0.88304397999999995</c:v>
                </c:pt>
                <c:pt idx="37">
                  <c:v>0.88790572000000001</c:v>
                </c:pt>
                <c:pt idx="38">
                  <c:v>0.90073745000000005</c:v>
                </c:pt>
                <c:pt idx="39">
                  <c:v>0.89167231999999996</c:v>
                </c:pt>
                <c:pt idx="40">
                  <c:v>0.91643184000000011</c:v>
                </c:pt>
                <c:pt idx="41">
                  <c:v>0.89442409</c:v>
                </c:pt>
                <c:pt idx="42">
                  <c:v>0.91022370000000008</c:v>
                </c:pt>
                <c:pt idx="43">
                  <c:v>0.90514060000000007</c:v>
                </c:pt>
                <c:pt idx="44">
                  <c:v>0.91098948000000002</c:v>
                </c:pt>
                <c:pt idx="45">
                  <c:v>0.92479199999999995</c:v>
                </c:pt>
                <c:pt idx="46">
                  <c:v>0.9147284</c:v>
                </c:pt>
                <c:pt idx="47">
                  <c:v>0.93549514999999994</c:v>
                </c:pt>
                <c:pt idx="48">
                  <c:v>0.91450759999999998</c:v>
                </c:pt>
                <c:pt idx="49">
                  <c:v>0.93128430000000006</c:v>
                </c:pt>
                <c:pt idx="50">
                  <c:v>0.92519987000000004</c:v>
                </c:pt>
                <c:pt idx="51">
                  <c:v>0.92905340000000003</c:v>
                </c:pt>
                <c:pt idx="52">
                  <c:v>0.93986991999999991</c:v>
                </c:pt>
                <c:pt idx="53">
                  <c:v>0.93081579999999997</c:v>
                </c:pt>
                <c:pt idx="54">
                  <c:v>0.94955655999999999</c:v>
                </c:pt>
                <c:pt idx="55">
                  <c:v>0.92759276000000013</c:v>
                </c:pt>
                <c:pt idx="56">
                  <c:v>0.9463385299999999</c:v>
                </c:pt>
                <c:pt idx="57">
                  <c:v>0.93927393999999997</c:v>
                </c:pt>
                <c:pt idx="58">
                  <c:v>0.94313150000000001</c:v>
                </c:pt>
                <c:pt idx="59">
                  <c:v>0.95392703999999995</c:v>
                </c:pt>
                <c:pt idx="60">
                  <c:v>0.95280959999999992</c:v>
                </c:pt>
                <c:pt idx="61">
                  <c:v>0.97651175999999995</c:v>
                </c:pt>
                <c:pt idx="62">
                  <c:v>0.94860056000000004</c:v>
                </c:pt>
                <c:pt idx="63">
                  <c:v>0.96334851999999993</c:v>
                </c:pt>
                <c:pt idx="64">
                  <c:v>0.95331199999999994</c:v>
                </c:pt>
                <c:pt idx="65">
                  <c:v>0.95319667999999991</c:v>
                </c:pt>
                <c:pt idx="66">
                  <c:v>0.96498247999999998</c:v>
                </c:pt>
                <c:pt idx="67">
                  <c:v>0.95493969000000001</c:v>
                </c:pt>
                <c:pt idx="68">
                  <c:v>0.98158500000000004</c:v>
                </c:pt>
                <c:pt idx="69">
                  <c:v>0.9467679</c:v>
                </c:pt>
                <c:pt idx="70">
                  <c:v>0.97241624999999998</c:v>
                </c:pt>
                <c:pt idx="71">
                  <c:v>0.96139609999999998</c:v>
                </c:pt>
                <c:pt idx="72">
                  <c:v>0.96028868999999994</c:v>
                </c:pt>
                <c:pt idx="73">
                  <c:v>0.97304415999999994</c:v>
                </c:pt>
                <c:pt idx="74">
                  <c:v>0.96499049999999997</c:v>
                </c:pt>
                <c:pt idx="75">
                  <c:v>0.98567685000000005</c:v>
                </c:pt>
                <c:pt idx="76">
                  <c:v>0.95484199999999997</c:v>
                </c:pt>
                <c:pt idx="77">
                  <c:v>0.98245696000000005</c:v>
                </c:pt>
                <c:pt idx="78">
                  <c:v>0.97637664000000002</c:v>
                </c:pt>
                <c:pt idx="79">
                  <c:v>0.98120892000000004</c:v>
                </c:pt>
                <c:pt idx="80">
                  <c:v>0.99197999999999997</c:v>
                </c:pt>
                <c:pt idx="81">
                  <c:v>0.97601181999999997</c:v>
                </c:pt>
                <c:pt idx="82">
                  <c:v>0.99765791999999998</c:v>
                </c:pt>
                <c:pt idx="83">
                  <c:v>0.96487949999999989</c:v>
                </c:pt>
                <c:pt idx="84">
                  <c:v>0.99245846999999987</c:v>
                </c:pt>
                <c:pt idx="85">
                  <c:v>0.98144512000000006</c:v>
                </c:pt>
                <c:pt idx="86">
                  <c:v>0.98924000000000001</c:v>
                </c:pt>
                <c:pt idx="87">
                  <c:v>1.0059248699999999</c:v>
                </c:pt>
                <c:pt idx="88">
                  <c:v>0.99293591999999997</c:v>
                </c:pt>
                <c:pt idx="89">
                  <c:v>1.01160378</c:v>
                </c:pt>
                <c:pt idx="90">
                  <c:v>0.97390889999999997</c:v>
                </c:pt>
                <c:pt idx="91">
                  <c:v>1.0004632</c:v>
                </c:pt>
                <c:pt idx="92">
                  <c:v>0.99045696000000005</c:v>
                </c:pt>
                <c:pt idx="93">
                  <c:v>0.99131504999999986</c:v>
                </c:pt>
                <c:pt idx="94">
                  <c:v>1.0030534499999999</c:v>
                </c:pt>
                <c:pt idx="95">
                  <c:v>0.98415755999999999</c:v>
                </c:pt>
                <c:pt idx="96">
                  <c:v>1.0156331600000001</c:v>
                </c:pt>
                <c:pt idx="97">
                  <c:v>0.97895935000000001</c:v>
                </c:pt>
                <c:pt idx="98">
                  <c:v>1.0074744</c:v>
                </c:pt>
                <c:pt idx="99">
                  <c:v>0.99352560000000001</c:v>
                </c:pt>
                <c:pt idx="100">
                  <c:v>0.99537984000000002</c:v>
                </c:pt>
                <c:pt idx="101">
                  <c:v>1.0080843499999999</c:v>
                </c:pt>
                <c:pt idx="102">
                  <c:v>0.99314331999999994</c:v>
                </c:pt>
                <c:pt idx="103">
                  <c:v>1.0236227</c:v>
                </c:pt>
                <c:pt idx="104">
                  <c:v>0.98994093999999988</c:v>
                </c:pt>
                <c:pt idx="105">
                  <c:v>1.0144715200000001</c:v>
                </c:pt>
                <c:pt idx="106">
                  <c:v>1.0064544</c:v>
                </c:pt>
                <c:pt idx="107">
                  <c:v>1.0181608799999999</c:v>
                </c:pt>
                <c:pt idx="108">
                  <c:v>1.0209964499999999</c:v>
                </c:pt>
                <c:pt idx="109">
                  <c:v>0.99621349999999997</c:v>
                </c:pt>
                <c:pt idx="110">
                  <c:v>1.0286170299999999</c:v>
                </c:pt>
                <c:pt idx="111">
                  <c:v>0.99397871999999998</c:v>
                </c:pt>
                <c:pt idx="112">
                  <c:v>1.0194929800000001</c:v>
                </c:pt>
                <c:pt idx="113">
                  <c:v>1.00852455</c:v>
                </c:pt>
                <c:pt idx="114">
                  <c:v>1.0202202</c:v>
                </c:pt>
                <c:pt idx="115">
                  <c:v>1.02994155</c:v>
                </c:pt>
                <c:pt idx="116">
                  <c:v>1.0110819600000001</c:v>
                </c:pt>
                <c:pt idx="117">
                  <c:v>1.0365776799999999</c:v>
                </c:pt>
                <c:pt idx="118">
                  <c:v>0.9999982999999999</c:v>
                </c:pt>
                <c:pt idx="119">
                  <c:v>1.0244831999999999</c:v>
                </c:pt>
                <c:pt idx="120">
                  <c:v>1.0145088</c:v>
                </c:pt>
                <c:pt idx="121">
                  <c:v>1.0252080299999999</c:v>
                </c:pt>
                <c:pt idx="122">
                  <c:v>1.03099137</c:v>
                </c:pt>
                <c:pt idx="123">
                  <c:v>1.0101790800000001</c:v>
                </c:pt>
                <c:pt idx="124">
                  <c:v>1.0385947499999999</c:v>
                </c:pt>
                <c:pt idx="125">
                  <c:v>1.00500093</c:v>
                </c:pt>
                <c:pt idx="126">
                  <c:v>1.02849945</c:v>
                </c:pt>
                <c:pt idx="127">
                  <c:v>1.0234536000000001</c:v>
                </c:pt>
                <c:pt idx="128">
                  <c:v>1.03119008</c:v>
                </c:pt>
                <c:pt idx="129">
                  <c:v>1.0349891600000001</c:v>
                </c:pt>
                <c:pt idx="130">
                  <c:v>1.0191132000000001</c:v>
                </c:pt>
                <c:pt idx="131">
                  <c:v>1.0484962800000002</c:v>
                </c:pt>
                <c:pt idx="132">
                  <c:v>1.01591418</c:v>
                </c:pt>
                <c:pt idx="133">
                  <c:v>1.0393692399999999</c:v>
                </c:pt>
                <c:pt idx="134">
                  <c:v>1.0303936</c:v>
                </c:pt>
                <c:pt idx="135">
                  <c:v>1.0361557800000001</c:v>
                </c:pt>
                <c:pt idx="136">
                  <c:v>1.0458588</c:v>
                </c:pt>
                <c:pt idx="137">
                  <c:v>1.02016716</c:v>
                </c:pt>
                <c:pt idx="138">
                  <c:v>1.0524609899999999</c:v>
                </c:pt>
                <c:pt idx="139">
                  <c:v>1.0208902299999998</c:v>
                </c:pt>
                <c:pt idx="140">
                  <c:v>1.04335128</c:v>
                </c:pt>
                <c:pt idx="141">
                  <c:v>1.0373299200000001</c:v>
                </c:pt>
                <c:pt idx="142">
                  <c:v>1.04406797</c:v>
                </c:pt>
                <c:pt idx="143">
                  <c:v>1.0557145000000001</c:v>
                </c:pt>
                <c:pt idx="144">
                  <c:v>1.03005506</c:v>
                </c:pt>
                <c:pt idx="145">
                  <c:v>1.0613474199999999</c:v>
                </c:pt>
                <c:pt idx="146">
                  <c:v>1.0327484</c:v>
                </c:pt>
                <c:pt idx="147">
                  <c:v>1.055177</c:v>
                </c:pt>
                <c:pt idx="148">
                  <c:v>1.03934496</c:v>
                </c:pt>
                <c:pt idx="149">
                  <c:v>1.0460871199999999</c:v>
                </c:pt>
                <c:pt idx="150">
                  <c:v>1.05281687</c:v>
                </c:pt>
                <c:pt idx="151">
                  <c:v>1.0301130000000001</c:v>
                </c:pt>
                <c:pt idx="152">
                  <c:v>1.06725184</c:v>
                </c:pt>
                <c:pt idx="153">
                  <c:v>1.0298505</c:v>
                </c:pt>
                <c:pt idx="154">
                  <c:v>1.0503082799999999</c:v>
                </c:pt>
                <c:pt idx="155">
                  <c:v>1.04135472</c:v>
                </c:pt>
                <c:pt idx="156">
                  <c:v>1.0470992400000001</c:v>
                </c:pt>
                <c:pt idx="157">
                  <c:v>1.0567741800000001</c:v>
                </c:pt>
                <c:pt idx="158">
                  <c:v>1.0340898999999999</c:v>
                </c:pt>
                <c:pt idx="159">
                  <c:v>1.0692454600000001</c:v>
                </c:pt>
                <c:pt idx="160">
                  <c:v>1.0348166400000001</c:v>
                </c:pt>
                <c:pt idx="161">
                  <c:v>1.0621032000000001</c:v>
                </c:pt>
                <c:pt idx="162">
                  <c:v>1.053156</c:v>
                </c:pt>
                <c:pt idx="163">
                  <c:v>1.0588935500000001</c:v>
                </c:pt>
                <c:pt idx="164">
                  <c:v>1.06659927</c:v>
                </c:pt>
                <c:pt idx="165">
                  <c:v>1.0449130999999998</c:v>
                </c:pt>
                <c:pt idx="166">
                  <c:v>1.0751286600000001</c:v>
                </c:pt>
                <c:pt idx="167">
                  <c:v>1.0407301499999999</c:v>
                </c:pt>
                <c:pt idx="168">
                  <c:v>1.0748541600000001</c:v>
                </c:pt>
                <c:pt idx="169">
                  <c:v>1.0551464000000002</c:v>
                </c:pt>
                <c:pt idx="170">
                  <c:v>1.05402759</c:v>
                </c:pt>
                <c:pt idx="171">
                  <c:v>1.0666086000000001</c:v>
                </c:pt>
                <c:pt idx="172">
                  <c:v>1.0469094000000001</c:v>
                </c:pt>
                <c:pt idx="173">
                  <c:v>1.08101045</c:v>
                </c:pt>
                <c:pt idx="174">
                  <c:v>1.04369672</c:v>
                </c:pt>
                <c:pt idx="175">
                  <c:v>1.08365724</c:v>
                </c:pt>
                <c:pt idx="176">
                  <c:v>1.0620102600000001</c:v>
                </c:pt>
                <c:pt idx="177">
                  <c:v>1.06383552</c:v>
                </c:pt>
                <c:pt idx="178">
                  <c:v>1.0734816600000001</c:v>
                </c:pt>
                <c:pt idx="179">
                  <c:v>1.05084475</c:v>
                </c:pt>
                <c:pt idx="180">
                  <c:v>1.0868799200000001</c:v>
                </c:pt>
                <c:pt idx="181">
                  <c:v>1.0525413299999999</c:v>
                </c:pt>
                <c:pt idx="182">
                  <c:v>1.0846476</c:v>
                </c:pt>
                <c:pt idx="183">
                  <c:v>1.06790472</c:v>
                </c:pt>
                <c:pt idx="184">
                  <c:v>1.0648318999999999</c:v>
                </c:pt>
                <c:pt idx="185">
                  <c:v>1.0764115600000002</c:v>
                </c:pt>
                <c:pt idx="186">
                  <c:v>1.05283948</c:v>
                </c:pt>
                <c:pt idx="187">
                  <c:v>1.0829717699999999</c:v>
                </c:pt>
                <c:pt idx="188">
                  <c:v>1.0554884</c:v>
                </c:pt>
                <c:pt idx="189">
                  <c:v>1.0846470800000001</c:v>
                </c:pt>
                <c:pt idx="190">
                  <c:v>1.06499056</c:v>
                </c:pt>
                <c:pt idx="191">
                  <c:v>1.0638836</c:v>
                </c:pt>
                <c:pt idx="192">
                  <c:v>1.0832601000000002</c:v>
                </c:pt>
                <c:pt idx="193">
                  <c:v>1.0596970800000001</c:v>
                </c:pt>
                <c:pt idx="194">
                  <c:v>1.0917523499999999</c:v>
                </c:pt>
                <c:pt idx="195">
                  <c:v>1.06235217</c:v>
                </c:pt>
                <c:pt idx="196">
                  <c:v>1.0953742</c:v>
                </c:pt>
                <c:pt idx="197">
                  <c:v>1.07378328</c:v>
                </c:pt>
                <c:pt idx="198">
                  <c:v>1.0765656000000001</c:v>
                </c:pt>
                <c:pt idx="199">
                  <c:v>1.0900723600000002</c:v>
                </c:pt>
                <c:pt idx="200">
                  <c:v>1.0645908000000002</c:v>
                </c:pt>
                <c:pt idx="201">
                  <c:v>1.0956414800000001</c:v>
                </c:pt>
                <c:pt idx="202">
                  <c:v>1.07112936</c:v>
                </c:pt>
                <c:pt idx="203">
                  <c:v>1.1021821200000002</c:v>
                </c:pt>
                <c:pt idx="204">
                  <c:v>1.0815729000000001</c:v>
                </c:pt>
                <c:pt idx="205">
                  <c:v>1.0755940800000001</c:v>
                </c:pt>
                <c:pt idx="206">
                  <c:v>1.0929963</c:v>
                </c:pt>
                <c:pt idx="207">
                  <c:v>1.0655669400000001</c:v>
                </c:pt>
                <c:pt idx="208">
                  <c:v>1.0975740300000001</c:v>
                </c:pt>
                <c:pt idx="209">
                  <c:v>1.0711470000000001</c:v>
                </c:pt>
                <c:pt idx="210">
                  <c:v>1.0982659199999998</c:v>
                </c:pt>
                <c:pt idx="211">
                  <c:v>1.0806072000000002</c:v>
                </c:pt>
                <c:pt idx="212">
                  <c:v>1.07851612</c:v>
                </c:pt>
                <c:pt idx="213">
                  <c:v>1.0919977200000002</c:v>
                </c:pt>
                <c:pt idx="214">
                  <c:v>1.0655882999999999</c:v>
                </c:pt>
                <c:pt idx="215">
                  <c:v>1.1024316599999999</c:v>
                </c:pt>
                <c:pt idx="216">
                  <c:v>1.0750324</c:v>
                </c:pt>
                <c:pt idx="217">
                  <c:v>1.0992187999999998</c:v>
                </c:pt>
                <c:pt idx="218">
                  <c:v>1.08060304</c:v>
                </c:pt>
                <c:pt idx="219">
                  <c:v>1.08046972</c:v>
                </c:pt>
                <c:pt idx="220">
                  <c:v>1.0958835300000001</c:v>
                </c:pt>
                <c:pt idx="221">
                  <c:v>1.0753195600000001</c:v>
                </c:pt>
                <c:pt idx="222">
                  <c:v>1.10628394</c:v>
                </c:pt>
                <c:pt idx="223">
                  <c:v>1.0799031100000001</c:v>
                </c:pt>
                <c:pt idx="224">
                  <c:v>1.10892649</c:v>
                </c:pt>
                <c:pt idx="225">
                  <c:v>1.0980887999999998</c:v>
                </c:pt>
                <c:pt idx="226">
                  <c:v>1.0872539699999999</c:v>
                </c:pt>
                <c:pt idx="227">
                  <c:v>1.1026525</c:v>
                </c:pt>
                <c:pt idx="228">
                  <c:v>1.0743462800000001</c:v>
                </c:pt>
                <c:pt idx="229">
                  <c:v>1.1052938799999998</c:v>
                </c:pt>
                <c:pt idx="230">
                  <c:v>1.0827988</c:v>
                </c:pt>
                <c:pt idx="231">
                  <c:v>1.1011139999999999</c:v>
                </c:pt>
                <c:pt idx="232">
                  <c:v>1.09417049</c:v>
                </c:pt>
                <c:pt idx="233">
                  <c:v>1.09985975</c:v>
                </c:pt>
                <c:pt idx="234">
                  <c:v>1.1142717600000001</c:v>
                </c:pt>
                <c:pt idx="235">
                  <c:v>1.0879305000000001</c:v>
                </c:pt>
                <c:pt idx="236">
                  <c:v>1.10525143</c:v>
                </c:pt>
                <c:pt idx="237">
                  <c:v>1.08765025</c:v>
                </c:pt>
                <c:pt idx="238">
                  <c:v>1.1069069199999999</c:v>
                </c:pt>
                <c:pt idx="239">
                  <c:v>1.0951187099999999</c:v>
                </c:pt>
                <c:pt idx="240">
                  <c:v>1.0940133599999999</c:v>
                </c:pt>
                <c:pt idx="241">
                  <c:v>1.10938256</c:v>
                </c:pt>
                <c:pt idx="242">
                  <c:v>1.0840351600000002</c:v>
                </c:pt>
                <c:pt idx="243">
                  <c:v>1.1090965599999998</c:v>
                </c:pt>
                <c:pt idx="244">
                  <c:v>1.0885912799999999</c:v>
                </c:pt>
                <c:pt idx="245">
                  <c:v>1.11074904</c:v>
                </c:pt>
                <c:pt idx="246">
                  <c:v>1.09703252</c:v>
                </c:pt>
                <c:pt idx="247">
                  <c:v>1.0920517300000001</c:v>
                </c:pt>
                <c:pt idx="248">
                  <c:v>1.1074069800000002</c:v>
                </c:pt>
                <c:pt idx="249">
                  <c:v>1.0849888000000001</c:v>
                </c:pt>
                <c:pt idx="250">
                  <c:v>1.1139014999999999</c:v>
                </c:pt>
                <c:pt idx="251">
                  <c:v>1.0972991699999999</c:v>
                </c:pt>
                <c:pt idx="252">
                  <c:v>1.1184558</c:v>
                </c:pt>
                <c:pt idx="253">
                  <c:v>1.1134644999999999</c:v>
                </c:pt>
                <c:pt idx="254">
                  <c:v>1.1104221700000001</c:v>
                </c:pt>
                <c:pt idx="255">
                  <c:v>1.1228567999999999</c:v>
                </c:pt>
                <c:pt idx="256">
                  <c:v>1.0975532399999999</c:v>
                </c:pt>
                <c:pt idx="257">
                  <c:v>1.1167719599999999</c:v>
                </c:pt>
                <c:pt idx="258">
                  <c:v>1.0982259999999999</c:v>
                </c:pt>
                <c:pt idx="259">
                  <c:v>1.1174394000000001</c:v>
                </c:pt>
                <c:pt idx="260">
                  <c:v>1.10955045</c:v>
                </c:pt>
                <c:pt idx="261">
                  <c:v>1.1123144999999999</c:v>
                </c:pt>
                <c:pt idx="262">
                  <c:v>1.1237701999999998</c:v>
                </c:pt>
                <c:pt idx="263">
                  <c:v>1.1004118599999999</c:v>
                </c:pt>
                <c:pt idx="264">
                  <c:v>1.12057915</c:v>
                </c:pt>
                <c:pt idx="265">
                  <c:v>1.1030275200000002</c:v>
                </c:pt>
                <c:pt idx="266">
                  <c:v>1.1193228</c:v>
                </c:pt>
                <c:pt idx="267">
                  <c:v>1.1095075599999999</c:v>
                </c:pt>
                <c:pt idx="268">
                  <c:v>1.1093583199999999</c:v>
                </c:pt>
                <c:pt idx="269">
                  <c:v>1.1237138600000001</c:v>
                </c:pt>
                <c:pt idx="270">
                  <c:v>1.1003878999999999</c:v>
                </c:pt>
                <c:pt idx="271">
                  <c:v>1.1195476400000002</c:v>
                </c:pt>
                <c:pt idx="272">
                  <c:v>1.1078184800000002</c:v>
                </c:pt>
                <c:pt idx="273">
                  <c:v>1.11926948</c:v>
                </c:pt>
                <c:pt idx="274">
                  <c:v>1.1200843999999999</c:v>
                </c:pt>
                <c:pt idx="275">
                  <c:v>1.1189797300000002</c:v>
                </c:pt>
                <c:pt idx="276">
                  <c:v>1.12557478</c:v>
                </c:pt>
                <c:pt idx="277">
                  <c:v>1.10709587</c:v>
                </c:pt>
                <c:pt idx="278">
                  <c:v>1.1214345799999998</c:v>
                </c:pt>
                <c:pt idx="279">
                  <c:v>1.1077855599999999</c:v>
                </c:pt>
                <c:pt idx="280">
                  <c:v>1.1278979600000001</c:v>
                </c:pt>
                <c:pt idx="281">
                  <c:v>1.1248518599999999</c:v>
                </c:pt>
                <c:pt idx="282">
                  <c:v>1.11699522</c:v>
                </c:pt>
                <c:pt idx="283">
                  <c:v>1.1264892799999999</c:v>
                </c:pt>
                <c:pt idx="284">
                  <c:v>1.1167057199999999</c:v>
                </c:pt>
                <c:pt idx="285">
                  <c:v>1.1319707999999999</c:v>
                </c:pt>
                <c:pt idx="286">
                  <c:v>1.1106201600000001</c:v>
                </c:pt>
                <c:pt idx="287">
                  <c:v>1.1287971600000002</c:v>
                </c:pt>
                <c:pt idx="288">
                  <c:v>1.1199704599999998</c:v>
                </c:pt>
                <c:pt idx="289">
                  <c:v>1.11693989</c:v>
                </c:pt>
                <c:pt idx="290">
                  <c:v>1.1196799599999998</c:v>
                </c:pt>
                <c:pt idx="291">
                  <c:v>1.1118212999999999</c:v>
                </c:pt>
                <c:pt idx="292">
                  <c:v>1.12324278</c:v>
                </c:pt>
                <c:pt idx="293">
                  <c:v>1.1105811300000001</c:v>
                </c:pt>
                <c:pt idx="294">
                  <c:v>1.12777839</c:v>
                </c:pt>
                <c:pt idx="295">
                  <c:v>1.1179849500000001</c:v>
                </c:pt>
                <c:pt idx="296">
                  <c:v>1.1178456299999999</c:v>
                </c:pt>
                <c:pt idx="297">
                  <c:v>1.1263589999999999</c:v>
                </c:pt>
                <c:pt idx="298">
                  <c:v>1.1185179599999999</c:v>
                </c:pt>
                <c:pt idx="299">
                  <c:v>1.1280031199999998</c:v>
                </c:pt>
                <c:pt idx="300">
                  <c:v>1.11725352</c:v>
                </c:pt>
                <c:pt idx="301">
                  <c:v>1.1334715999999998</c:v>
                </c:pt>
                <c:pt idx="302">
                  <c:v>1.1198611199999999</c:v>
                </c:pt>
                <c:pt idx="303">
                  <c:v>1.11875948</c:v>
                </c:pt>
                <c:pt idx="304">
                  <c:v>1.12148212</c:v>
                </c:pt>
                <c:pt idx="305">
                  <c:v>1.115572</c:v>
                </c:pt>
                <c:pt idx="306">
                  <c:v>1.1298447500000002</c:v>
                </c:pt>
                <c:pt idx="307">
                  <c:v>1.1191278</c:v>
                </c:pt>
                <c:pt idx="308">
                  <c:v>1.13531892</c:v>
                </c:pt>
                <c:pt idx="309">
                  <c:v>1.1265146799999999</c:v>
                </c:pt>
                <c:pt idx="310">
                  <c:v>1.12733511</c:v>
                </c:pt>
                <c:pt idx="311">
                  <c:v>1.1300654399999999</c:v>
                </c:pt>
                <c:pt idx="312">
                  <c:v>1.1260810399999999</c:v>
                </c:pt>
                <c:pt idx="313">
                  <c:v>1.13553558</c:v>
                </c:pt>
                <c:pt idx="314">
                  <c:v>1.1315396799999999</c:v>
                </c:pt>
                <c:pt idx="315">
                  <c:v>1.1467653599999998</c:v>
                </c:pt>
                <c:pt idx="316">
                  <c:v>1.1293363199999999</c:v>
                </c:pt>
                <c:pt idx="317">
                  <c:v>1.1311038199999999</c:v>
                </c:pt>
                <c:pt idx="318">
                  <c:v>1.1319107400000001</c:v>
                </c:pt>
                <c:pt idx="319">
                  <c:v>1.1269578199999999</c:v>
                </c:pt>
                <c:pt idx="320">
                  <c:v>1.1392944700000001</c:v>
                </c:pt>
                <c:pt idx="321">
                  <c:v>1.12763575</c:v>
                </c:pt>
                <c:pt idx="322">
                  <c:v>1.14571464</c:v>
                </c:pt>
                <c:pt idx="323">
                  <c:v>1.1321273999999999</c:v>
                </c:pt>
                <c:pt idx="324">
                  <c:v>1.13582304</c:v>
                </c:pt>
                <c:pt idx="325">
                  <c:v>1.13568096</c:v>
                </c:pt>
                <c:pt idx="326">
                  <c:v>1.1316907999999999</c:v>
                </c:pt>
                <c:pt idx="327">
                  <c:v>1.14400349</c:v>
                </c:pt>
                <c:pt idx="328">
                  <c:v>1.1323428</c:v>
                </c:pt>
                <c:pt idx="329">
                  <c:v>1.1465812799999999</c:v>
                </c:pt>
                <c:pt idx="330">
                  <c:v>1.1368521599999999</c:v>
                </c:pt>
                <c:pt idx="331">
                  <c:v>1.13670984</c:v>
                </c:pt>
                <c:pt idx="332">
                  <c:v>1.1375021000000001</c:v>
                </c:pt>
                <c:pt idx="333">
                  <c:v>1.1431087400000002</c:v>
                </c:pt>
                <c:pt idx="334">
                  <c:v>1.1467978200000002</c:v>
                </c:pt>
                <c:pt idx="335">
                  <c:v>1.13706291</c:v>
                </c:pt>
                <c:pt idx="336">
                  <c:v>1.1484022</c:v>
                </c:pt>
                <c:pt idx="337">
                  <c:v>1.1358084799999999</c:v>
                </c:pt>
                <c:pt idx="338">
                  <c:v>1.14427225</c:v>
                </c:pt>
                <c:pt idx="339">
                  <c:v>1.1450862799999999</c:v>
                </c:pt>
                <c:pt idx="340">
                  <c:v>1.1430161999999999</c:v>
                </c:pt>
                <c:pt idx="341">
                  <c:v>1.1505183399999999</c:v>
                </c:pt>
                <c:pt idx="342">
                  <c:v>1.1427057599999999</c:v>
                </c:pt>
                <c:pt idx="343">
                  <c:v>1.16552856</c:v>
                </c:pt>
                <c:pt idx="344">
                  <c:v>1.1462463999999999</c:v>
                </c:pt>
                <c:pt idx="345">
                  <c:v>1.15373196</c:v>
                </c:pt>
                <c:pt idx="346">
                  <c:v>1.14497838</c:v>
                </c:pt>
                <c:pt idx="347">
                  <c:v>1.14005264</c:v>
                </c:pt>
                <c:pt idx="348">
                  <c:v>1.147548</c:v>
                </c:pt>
                <c:pt idx="349">
                  <c:v>1.13879847</c:v>
                </c:pt>
                <c:pt idx="350">
                  <c:v>1.1558523600000001</c:v>
                </c:pt>
                <c:pt idx="351">
                  <c:v>1.1375329000000001</c:v>
                </c:pt>
                <c:pt idx="352">
                  <c:v>1.1479037900000002</c:v>
                </c:pt>
                <c:pt idx="353">
                  <c:v>1.1420256500000001</c:v>
                </c:pt>
                <c:pt idx="354">
                  <c:v>1.14282584</c:v>
                </c:pt>
                <c:pt idx="355">
                  <c:v>1.14840282</c:v>
                </c:pt>
                <c:pt idx="356">
                  <c:v>1.14251488</c:v>
                </c:pt>
                <c:pt idx="357">
                  <c:v>1.16338488</c:v>
                </c:pt>
                <c:pt idx="358">
                  <c:v>1.13840768</c:v>
                </c:pt>
                <c:pt idx="359">
                  <c:v>1.1477898</c:v>
                </c:pt>
                <c:pt idx="360">
                  <c:v>1.14382644</c:v>
                </c:pt>
                <c:pt idx="361">
                  <c:v>1.1465466600000001</c:v>
                </c:pt>
                <c:pt idx="362">
                  <c:v>1.15785702</c:v>
                </c:pt>
                <c:pt idx="363">
                  <c:v>1.1500640500000001</c:v>
                </c:pt>
                <c:pt idx="364">
                  <c:v>1.1642216000000001</c:v>
                </c:pt>
                <c:pt idx="365">
                  <c:v>1.1430716999999999</c:v>
                </c:pt>
                <c:pt idx="366">
                  <c:v>1.1524682399999999</c:v>
                </c:pt>
                <c:pt idx="367">
                  <c:v>1.14659982</c:v>
                </c:pt>
                <c:pt idx="368">
                  <c:v>1.1483631599999999</c:v>
                </c:pt>
                <c:pt idx="369">
                  <c:v>1.1567774500000001</c:v>
                </c:pt>
                <c:pt idx="370">
                  <c:v>1.14614306</c:v>
                </c:pt>
                <c:pt idx="371">
                  <c:v>1.16506702</c:v>
                </c:pt>
                <c:pt idx="372">
                  <c:v>1.14584256</c:v>
                </c:pt>
                <c:pt idx="373">
                  <c:v>1.1580894000000002</c:v>
                </c:pt>
                <c:pt idx="374">
                  <c:v>1.15030721</c:v>
                </c:pt>
                <c:pt idx="375">
                  <c:v>1.1520561</c:v>
                </c:pt>
                <c:pt idx="376">
                  <c:v>1.16524994</c:v>
                </c:pt>
                <c:pt idx="377">
                  <c:v>1.1488958999999999</c:v>
                </c:pt>
                <c:pt idx="378">
                  <c:v>1.1706470800000002</c:v>
                </c:pt>
                <c:pt idx="379">
                  <c:v>1.1562136000000001</c:v>
                </c:pt>
                <c:pt idx="380">
                  <c:v>1.1693875599999999</c:v>
                </c:pt>
                <c:pt idx="381">
                  <c:v>1.1616230000000001</c:v>
                </c:pt>
                <c:pt idx="382">
                  <c:v>1.15956036</c:v>
                </c:pt>
                <c:pt idx="383">
                  <c:v>1.1632217999999999</c:v>
                </c:pt>
                <c:pt idx="384">
                  <c:v>1.1487863900000002</c:v>
                </c:pt>
                <c:pt idx="385">
                  <c:v>1.1705295</c:v>
                </c:pt>
                <c:pt idx="386">
                  <c:v>1.15324224</c:v>
                </c:pt>
                <c:pt idx="387">
                  <c:v>1.1645013599999998</c:v>
                </c:pt>
                <c:pt idx="388">
                  <c:v>1.1576955900000001</c:v>
                </c:pt>
                <c:pt idx="389">
                  <c:v>1.16134194</c:v>
                </c:pt>
                <c:pt idx="390">
                  <c:v>1.1726076600000002</c:v>
                </c:pt>
                <c:pt idx="391">
                  <c:v>1.1572453</c:v>
                </c:pt>
                <c:pt idx="392">
                  <c:v>1.1855977200000001</c:v>
                </c:pt>
                <c:pt idx="393">
                  <c:v>1.1588301600000002</c:v>
                </c:pt>
                <c:pt idx="394">
                  <c:v>1.1691396000000001</c:v>
                </c:pt>
                <c:pt idx="395">
                  <c:v>1.1613888000000001</c:v>
                </c:pt>
                <c:pt idx="396">
                  <c:v>1.16216798</c:v>
                </c:pt>
                <c:pt idx="397">
                  <c:v>1.1686722</c:v>
                </c:pt>
                <c:pt idx="398">
                  <c:v>1.1618622300000001</c:v>
                </c:pt>
                <c:pt idx="399">
                  <c:v>1.1864126100000001</c:v>
                </c:pt>
                <c:pt idx="400">
                  <c:v>1.1587194000000001</c:v>
                </c:pt>
                <c:pt idx="401">
                  <c:v>1.17659157</c:v>
                </c:pt>
                <c:pt idx="402">
                  <c:v>1.1716953399999999</c:v>
                </c:pt>
                <c:pt idx="403">
                  <c:v>1.1677374</c:v>
                </c:pt>
                <c:pt idx="404">
                  <c:v>1.1770824</c:v>
                </c:pt>
                <c:pt idx="405">
                  <c:v>1.16934048</c:v>
                </c:pt>
                <c:pt idx="406">
                  <c:v>1.1853134900000002</c:v>
                </c:pt>
                <c:pt idx="407">
                  <c:v>1.1595313599999999</c:v>
                </c:pt>
                <c:pt idx="408">
                  <c:v>1.1755136400000001</c:v>
                </c:pt>
                <c:pt idx="409">
                  <c:v>1.1677758400000002</c:v>
                </c:pt>
                <c:pt idx="410">
                  <c:v>1.1713975000000001</c:v>
                </c:pt>
                <c:pt idx="411">
                  <c:v>1.17409444</c:v>
                </c:pt>
                <c:pt idx="412">
                  <c:v>1.1663475000000001</c:v>
                </c:pt>
                <c:pt idx="413">
                  <c:v>1.1851625000000001</c:v>
                </c:pt>
                <c:pt idx="414">
                  <c:v>1.16036424</c:v>
                </c:pt>
                <c:pt idx="415">
                  <c:v>1.1800981500000001</c:v>
                </c:pt>
                <c:pt idx="416">
                  <c:v>1.1695234999999999</c:v>
                </c:pt>
                <c:pt idx="417">
                  <c:v>1.1703107000000001</c:v>
                </c:pt>
                <c:pt idx="418">
                  <c:v>1.17869</c:v>
                </c:pt>
                <c:pt idx="419">
                  <c:v>1.1719090600000002</c:v>
                </c:pt>
                <c:pt idx="420">
                  <c:v>1.1887987499999999</c:v>
                </c:pt>
                <c:pt idx="421">
                  <c:v>1.1592748799999999</c:v>
                </c:pt>
                <c:pt idx="422">
                  <c:v>1.1837374999999999</c:v>
                </c:pt>
                <c:pt idx="423">
                  <c:v>1.1693844500000001</c:v>
                </c:pt>
                <c:pt idx="424">
                  <c:v>1.1730108600000002</c:v>
                </c:pt>
                <c:pt idx="425">
                  <c:v>1.1813817600000001</c:v>
                </c:pt>
                <c:pt idx="426">
                  <c:v>1.1736476</c:v>
                </c:pt>
                <c:pt idx="427">
                  <c:v>1.19337257</c:v>
                </c:pt>
                <c:pt idx="428">
                  <c:v>1.16294125</c:v>
                </c:pt>
                <c:pt idx="429">
                  <c:v>1.1911524899999999</c:v>
                </c:pt>
                <c:pt idx="430">
                  <c:v>1.1824874999999999</c:v>
                </c:pt>
                <c:pt idx="431">
                  <c:v>1.1804332800000001</c:v>
                </c:pt>
                <c:pt idx="432">
                  <c:v>1.1850122199999999</c:v>
                </c:pt>
                <c:pt idx="433">
                  <c:v>1.1753808000000001</c:v>
                </c:pt>
                <c:pt idx="434">
                  <c:v>1.1960321999999999</c:v>
                </c:pt>
                <c:pt idx="435">
                  <c:v>1.1609020800000001</c:v>
                </c:pt>
                <c:pt idx="436">
                  <c:v>1.18720888</c:v>
                </c:pt>
                <c:pt idx="437">
                  <c:v>1.17477173</c:v>
                </c:pt>
                <c:pt idx="438">
                  <c:v>1.1802675300000001</c:v>
                </c:pt>
                <c:pt idx="439">
                  <c:v>1.1914558499999999</c:v>
                </c:pt>
                <c:pt idx="440">
                  <c:v>1.1780783100000001</c:v>
                </c:pt>
                <c:pt idx="441">
                  <c:v>1.1949316499999998</c:v>
                </c:pt>
                <c:pt idx="442">
                  <c:v>1.1617227000000001</c:v>
                </c:pt>
                <c:pt idx="443">
                  <c:v>1.1861036</c:v>
                </c:pt>
                <c:pt idx="444">
                  <c:v>1.1793432700000002</c:v>
                </c:pt>
                <c:pt idx="445">
                  <c:v>1.1839014000000001</c:v>
                </c:pt>
                <c:pt idx="446">
                  <c:v>1.1941347</c:v>
                </c:pt>
                <c:pt idx="447">
                  <c:v>1.1779123200000001</c:v>
                </c:pt>
                <c:pt idx="448">
                  <c:v>1.2022992800000001</c:v>
                </c:pt>
                <c:pt idx="449">
                  <c:v>1.1719512000000001</c:v>
                </c:pt>
                <c:pt idx="450">
                  <c:v>1.19443302</c:v>
                </c:pt>
                <c:pt idx="451">
                  <c:v>1.1867343000000001</c:v>
                </c:pt>
                <c:pt idx="452">
                  <c:v>1.1865707599999999</c:v>
                </c:pt>
                <c:pt idx="453">
                  <c:v>1.1958381199999999</c:v>
                </c:pt>
                <c:pt idx="454">
                  <c:v>1.1768265600000001</c:v>
                </c:pt>
                <c:pt idx="455">
                  <c:v>1.2021337499999998</c:v>
                </c:pt>
                <c:pt idx="456">
                  <c:v>1.1718009600000001</c:v>
                </c:pt>
                <c:pt idx="457">
                  <c:v>1.1952041200000001</c:v>
                </c:pt>
                <c:pt idx="458">
                  <c:v>1.1846722199999999</c:v>
                </c:pt>
                <c:pt idx="459">
                  <c:v>1.1882907399999998</c:v>
                </c:pt>
                <c:pt idx="460">
                  <c:v>1.2003882800000001</c:v>
                </c:pt>
                <c:pt idx="461">
                  <c:v>1.1804262399999998</c:v>
                </c:pt>
                <c:pt idx="462">
                  <c:v>1.2085346799999999</c:v>
                </c:pt>
                <c:pt idx="463">
                  <c:v>1.1735326399999999</c:v>
                </c:pt>
                <c:pt idx="464">
                  <c:v>1.1978551200000001</c:v>
                </c:pt>
                <c:pt idx="465">
                  <c:v>1.1911113499999999</c:v>
                </c:pt>
                <c:pt idx="466">
                  <c:v>1.1994073000000001</c:v>
                </c:pt>
                <c:pt idx="467">
                  <c:v>1.20584373</c:v>
                </c:pt>
                <c:pt idx="468">
                  <c:v>1.18215976</c:v>
                </c:pt>
                <c:pt idx="469">
                  <c:v>1.2092878</c:v>
                </c:pt>
                <c:pt idx="470">
                  <c:v>1.1762000000000001</c:v>
                </c:pt>
                <c:pt idx="471">
                  <c:v>1.2023807400000002</c:v>
                </c:pt>
                <c:pt idx="472">
                  <c:v>1.19187957</c:v>
                </c:pt>
                <c:pt idx="473">
                  <c:v>1.1992394999999998</c:v>
                </c:pt>
                <c:pt idx="474">
                  <c:v>1.2037887999999999</c:v>
                </c:pt>
                <c:pt idx="475">
                  <c:v>1.18198224</c:v>
                </c:pt>
                <c:pt idx="476">
                  <c:v>1.2147384000000001</c:v>
                </c:pt>
                <c:pt idx="477">
                  <c:v>1.1788603200000001</c:v>
                </c:pt>
                <c:pt idx="478">
                  <c:v>1.2078357499999999</c:v>
                </c:pt>
                <c:pt idx="479">
                  <c:v>1.1982704999999998</c:v>
                </c:pt>
                <c:pt idx="480">
                  <c:v>1.2084542</c:v>
                </c:pt>
                <c:pt idx="481">
                  <c:v>1.2148640099999999</c:v>
                </c:pt>
                <c:pt idx="482">
                  <c:v>1.1912226000000001</c:v>
                </c:pt>
                <c:pt idx="483">
                  <c:v>1.2192503400000001</c:v>
                </c:pt>
                <c:pt idx="484">
                  <c:v>1.183392</c:v>
                </c:pt>
                <c:pt idx="485">
                  <c:v>1.2123393699999998</c:v>
                </c:pt>
                <c:pt idx="486">
                  <c:v>1.2056118</c:v>
                </c:pt>
                <c:pt idx="487">
                  <c:v>1.20920016</c:v>
                </c:pt>
                <c:pt idx="488">
                  <c:v>1.210923</c:v>
                </c:pt>
                <c:pt idx="489">
                  <c:v>1.1891555199999999</c:v>
                </c:pt>
                <c:pt idx="490">
                  <c:v>1.2227873199999999</c:v>
                </c:pt>
                <c:pt idx="491">
                  <c:v>1.1869748</c:v>
                </c:pt>
                <c:pt idx="492">
                  <c:v>1.2093269099999999</c:v>
                </c:pt>
                <c:pt idx="493">
                  <c:v>1.19884068</c:v>
                </c:pt>
                <c:pt idx="494">
                  <c:v>1.2089917699999999</c:v>
                </c:pt>
                <c:pt idx="495">
                  <c:v>1.2172773800000001</c:v>
                </c:pt>
                <c:pt idx="496">
                  <c:v>1.18899092</c:v>
                </c:pt>
                <c:pt idx="497">
                  <c:v>1.2263284800000001</c:v>
                </c:pt>
                <c:pt idx="498">
                  <c:v>1.1942858199999999</c:v>
                </c:pt>
                <c:pt idx="499">
                  <c:v>1.2138035</c:v>
                </c:pt>
                <c:pt idx="500">
                  <c:v>1.2033391200000001</c:v>
                </c:pt>
                <c:pt idx="501">
                  <c:v>1.2088074</c:v>
                </c:pt>
                <c:pt idx="502">
                  <c:v>1.2142612800000001</c:v>
                </c:pt>
                <c:pt idx="503">
                  <c:v>1.1925463999999999</c:v>
                </c:pt>
                <c:pt idx="504">
                  <c:v>1.2279743699999999</c:v>
                </c:pt>
                <c:pt idx="505">
                  <c:v>1.1950377999999999</c:v>
                </c:pt>
                <c:pt idx="506">
                  <c:v>1.21454971</c:v>
                </c:pt>
                <c:pt idx="507">
                  <c:v>1.2040818</c:v>
                </c:pt>
                <c:pt idx="508">
                  <c:v>1.2076593</c:v>
                </c:pt>
                <c:pt idx="509">
                  <c:v>1.2187371</c:v>
                </c:pt>
                <c:pt idx="510">
                  <c:v>1.19331075</c:v>
                </c:pt>
                <c:pt idx="511">
                  <c:v>1.2296412000000001</c:v>
                </c:pt>
                <c:pt idx="512">
                  <c:v>1.1967219299999998</c:v>
                </c:pt>
                <c:pt idx="513">
                  <c:v>1.2190086200000001</c:v>
                </c:pt>
                <c:pt idx="514">
                  <c:v>1.20949806</c:v>
                </c:pt>
                <c:pt idx="515">
                  <c:v>1.2168253</c:v>
                </c:pt>
                <c:pt idx="516">
                  <c:v>1.22412444</c:v>
                </c:pt>
                <c:pt idx="517">
                  <c:v>1.1996563199999999</c:v>
                </c:pt>
                <c:pt idx="518">
                  <c:v>1.2378208400000001</c:v>
                </c:pt>
                <c:pt idx="519">
                  <c:v>1.2012051499999998</c:v>
                </c:pt>
                <c:pt idx="520">
                  <c:v>1.2290910499999999</c:v>
                </c:pt>
                <c:pt idx="521">
                  <c:v>1.21582353</c:v>
                </c:pt>
                <c:pt idx="522">
                  <c:v>1.2147330000000001</c:v>
                </c:pt>
                <c:pt idx="523">
                  <c:v>1.2267096399999999</c:v>
                </c:pt>
                <c:pt idx="524">
                  <c:v>1.2050664</c:v>
                </c:pt>
                <c:pt idx="525">
                  <c:v>1.2422732000000001</c:v>
                </c:pt>
                <c:pt idx="526">
                  <c:v>1.21407</c:v>
                </c:pt>
                <c:pt idx="527">
                  <c:v>1.2456625200000002</c:v>
                </c:pt>
                <c:pt idx="528">
                  <c:v>1.2268161</c:v>
                </c:pt>
                <c:pt idx="529">
                  <c:v>1.2275919499999999</c:v>
                </c:pt>
                <c:pt idx="530">
                  <c:v>1.2339548</c:v>
                </c:pt>
                <c:pt idx="531">
                  <c:v>1.2057848400000002</c:v>
                </c:pt>
                <c:pt idx="532">
                  <c:v>1.2410895000000002</c:v>
                </c:pt>
                <c:pt idx="533">
                  <c:v>1.2101269399999999</c:v>
                </c:pt>
                <c:pt idx="534">
                  <c:v>1.2388912000000001</c:v>
                </c:pt>
                <c:pt idx="535">
                  <c:v>1.22006316</c:v>
                </c:pt>
                <c:pt idx="536">
                  <c:v>1.2170951999999999</c:v>
                </c:pt>
                <c:pt idx="537">
                  <c:v>1.22906136</c:v>
                </c:pt>
                <c:pt idx="538">
                  <c:v>1.2055932</c:v>
                </c:pt>
                <c:pt idx="539">
                  <c:v>1.2399058000000001</c:v>
                </c:pt>
                <c:pt idx="540">
                  <c:v>1.2117819999999999</c:v>
                </c:pt>
                <c:pt idx="541">
                  <c:v>1.24051862</c:v>
                </c:pt>
                <c:pt idx="542">
                  <c:v>1.2189121199999999</c:v>
                </c:pt>
                <c:pt idx="543">
                  <c:v>1.21782339</c:v>
                </c:pt>
                <c:pt idx="544">
                  <c:v>1.234423</c:v>
                </c:pt>
                <c:pt idx="545">
                  <c:v>1.210963</c:v>
                </c:pt>
                <c:pt idx="546">
                  <c:v>1.24619982</c:v>
                </c:pt>
                <c:pt idx="547">
                  <c:v>1.2190324299999999</c:v>
                </c:pt>
                <c:pt idx="548">
                  <c:v>1.2440030399999999</c:v>
                </c:pt>
                <c:pt idx="549">
                  <c:v>1.22334714</c:v>
                </c:pt>
                <c:pt idx="550">
                  <c:v>1.2222585699999999</c:v>
                </c:pt>
                <c:pt idx="551">
                  <c:v>1.2369800399999999</c:v>
                </c:pt>
                <c:pt idx="552">
                  <c:v>1.21169328</c:v>
                </c:pt>
                <c:pt idx="553">
                  <c:v>1.2440784999999999</c:v>
                </c:pt>
                <c:pt idx="554">
                  <c:v>1.2141458999999999</c:v>
                </c:pt>
                <c:pt idx="555">
                  <c:v>1.24375762</c:v>
                </c:pt>
                <c:pt idx="556">
                  <c:v>1.22870173</c:v>
                </c:pt>
                <c:pt idx="557">
                  <c:v>1.22296315</c:v>
                </c:pt>
                <c:pt idx="558">
                  <c:v>1.2413898000000001</c:v>
                </c:pt>
                <c:pt idx="559">
                  <c:v>1.216113</c:v>
                </c:pt>
                <c:pt idx="560">
                  <c:v>1.2466338299999999</c:v>
                </c:pt>
                <c:pt idx="561">
                  <c:v>1.22230565</c:v>
                </c:pt>
                <c:pt idx="562">
                  <c:v>1.24908672</c:v>
                </c:pt>
                <c:pt idx="563">
                  <c:v>1.2340440000000001</c:v>
                </c:pt>
                <c:pt idx="564">
                  <c:v>1.23015488</c:v>
                </c:pt>
                <c:pt idx="565">
                  <c:v>1.245789</c:v>
                </c:pt>
                <c:pt idx="566">
                  <c:v>1.22890824</c:v>
                </c:pt>
                <c:pt idx="567">
                  <c:v>1.2537990000000001</c:v>
                </c:pt>
                <c:pt idx="568">
                  <c:v>1.22392116</c:v>
                </c:pt>
                <c:pt idx="569">
                  <c:v>1.2497610000000001</c:v>
                </c:pt>
                <c:pt idx="570">
                  <c:v>1.2347321</c:v>
                </c:pt>
                <c:pt idx="571">
                  <c:v>1.2327160000000001</c:v>
                </c:pt>
                <c:pt idx="572">
                  <c:v>1.2483079500000001</c:v>
                </c:pt>
                <c:pt idx="573">
                  <c:v>1.22401881</c:v>
                </c:pt>
                <c:pt idx="574">
                  <c:v>1.2563224400000002</c:v>
                </c:pt>
                <c:pt idx="575">
                  <c:v>1.2274000199999999</c:v>
                </c:pt>
                <c:pt idx="576">
                  <c:v>1.24950414</c:v>
                </c:pt>
                <c:pt idx="577">
                  <c:v>1.23725832</c:v>
                </c:pt>
                <c:pt idx="578">
                  <c:v>1.2333888</c:v>
                </c:pt>
                <c:pt idx="579">
                  <c:v>1.24805158</c:v>
                </c:pt>
                <c:pt idx="580">
                  <c:v>1.2265665299999999</c:v>
                </c:pt>
                <c:pt idx="581">
                  <c:v>1.25234998</c:v>
                </c:pt>
                <c:pt idx="582">
                  <c:v>1.2317836499999999</c:v>
                </c:pt>
                <c:pt idx="583">
                  <c:v>1.25293896</c:v>
                </c:pt>
                <c:pt idx="584">
                  <c:v>1.2388775699999999</c:v>
                </c:pt>
                <c:pt idx="585">
                  <c:v>1.2368508</c:v>
                </c:pt>
                <c:pt idx="586">
                  <c:v>1.2505725000000001</c:v>
                </c:pt>
                <c:pt idx="587">
                  <c:v>1.2281809800000001</c:v>
                </c:pt>
                <c:pt idx="588">
                  <c:v>1.2530133000000001</c:v>
                </c:pt>
                <c:pt idx="589">
                  <c:v>1.23247938</c:v>
                </c:pt>
                <c:pt idx="590">
                  <c:v>1.2517627200000001</c:v>
                </c:pt>
                <c:pt idx="591">
                  <c:v>1.24324196</c:v>
                </c:pt>
                <c:pt idx="592">
                  <c:v>1.2421552</c:v>
                </c:pt>
                <c:pt idx="593">
                  <c:v>1.2540118499999999</c:v>
                </c:pt>
                <c:pt idx="594">
                  <c:v>1.23164085</c:v>
                </c:pt>
                <c:pt idx="595">
                  <c:v>1.2573739800000001</c:v>
                </c:pt>
                <c:pt idx="596">
                  <c:v>1.2322332</c:v>
                </c:pt>
                <c:pt idx="597">
                  <c:v>1.25148441</c:v>
                </c:pt>
                <c:pt idx="598">
                  <c:v>1.2439232499999999</c:v>
                </c:pt>
                <c:pt idx="599">
                  <c:v>1.2391248000000001</c:v>
                </c:pt>
                <c:pt idx="600">
                  <c:v>1.2565178100000001</c:v>
                </c:pt>
                <c:pt idx="601">
                  <c:v>1.23324298</c:v>
                </c:pt>
                <c:pt idx="602">
                  <c:v>1.2589510800000001</c:v>
                </c:pt>
                <c:pt idx="603">
                  <c:v>1.2384548000000002</c:v>
                </c:pt>
                <c:pt idx="604">
                  <c:v>1.2558247199999999</c:v>
                </c:pt>
                <c:pt idx="605">
                  <c:v>1.2454980800000002</c:v>
                </c:pt>
                <c:pt idx="606">
                  <c:v>1.2425513500000001</c:v>
                </c:pt>
                <c:pt idx="607">
                  <c:v>1.2599404400000001</c:v>
                </c:pt>
                <c:pt idx="608">
                  <c:v>1.2376106</c:v>
                </c:pt>
                <c:pt idx="609">
                  <c:v>1.26235615</c:v>
                </c:pt>
                <c:pt idx="610">
                  <c:v>1.24926549</c:v>
                </c:pt>
                <c:pt idx="611">
                  <c:v>1.2620144</c:v>
                </c:pt>
                <c:pt idx="612">
                  <c:v>1.2526195600000001</c:v>
                </c:pt>
                <c:pt idx="613">
                  <c:v>1.2478419200000002</c:v>
                </c:pt>
                <c:pt idx="614">
                  <c:v>1.26149494</c:v>
                </c:pt>
                <c:pt idx="615">
                  <c:v>1.2391861</c:v>
                </c:pt>
                <c:pt idx="616">
                  <c:v>1.2629983300000001</c:v>
                </c:pt>
                <c:pt idx="617">
                  <c:v>1.2480748500000001</c:v>
                </c:pt>
                <c:pt idx="618">
                  <c:v>1.26265608</c:v>
                </c:pt>
                <c:pt idx="619">
                  <c:v>1.2523340200000002</c:v>
                </c:pt>
                <c:pt idx="620">
                  <c:v>1.2530931299999999</c:v>
                </c:pt>
                <c:pt idx="621">
                  <c:v>1.2630578000000001</c:v>
                </c:pt>
                <c:pt idx="622">
                  <c:v>1.2472224599999999</c:v>
                </c:pt>
                <c:pt idx="623">
                  <c:v>1.27101051</c:v>
                </c:pt>
                <c:pt idx="624">
                  <c:v>1.2514784800000001</c:v>
                </c:pt>
                <c:pt idx="625">
                  <c:v>1.2660585600000001</c:v>
                </c:pt>
                <c:pt idx="626">
                  <c:v>1.2566804800000002</c:v>
                </c:pt>
                <c:pt idx="627">
                  <c:v>1.2583592000000001</c:v>
                </c:pt>
                <c:pt idx="628">
                  <c:v>1.2664575</c:v>
                </c:pt>
                <c:pt idx="629">
                  <c:v>1.2478737</c:v>
                </c:pt>
                <c:pt idx="630">
                  <c:v>1.2661137499999999</c:v>
                </c:pt>
                <c:pt idx="631">
                  <c:v>1.25305909</c:v>
                </c:pt>
                <c:pt idx="632">
                  <c:v>1.2703727999999999</c:v>
                </c:pt>
                <c:pt idx="633">
                  <c:v>1.25914824</c:v>
                </c:pt>
                <c:pt idx="634">
                  <c:v>1.2553028400000001</c:v>
                </c:pt>
                <c:pt idx="635">
                  <c:v>1.2661676799999999</c:v>
                </c:pt>
                <c:pt idx="636">
                  <c:v>1.2512816</c:v>
                </c:pt>
                <c:pt idx="637">
                  <c:v>1.2704095200000001</c:v>
                </c:pt>
                <c:pt idx="638">
                  <c:v>1.2592061999999999</c:v>
                </c:pt>
                <c:pt idx="639">
                  <c:v>1.2728371199999999</c:v>
                </c:pt>
                <c:pt idx="640">
                  <c:v>1.2653007999999999</c:v>
                </c:pt>
                <c:pt idx="641">
                  <c:v>1.2596054000000001</c:v>
                </c:pt>
                <c:pt idx="642">
                  <c:v>1.2686339999999998</c:v>
                </c:pt>
                <c:pt idx="643">
                  <c:v>1.2565053900000001</c:v>
                </c:pt>
                <c:pt idx="644">
                  <c:v>1.26736995</c:v>
                </c:pt>
                <c:pt idx="645">
                  <c:v>1.2543257999999999</c:v>
                </c:pt>
                <c:pt idx="646">
                  <c:v>1.2716053599999999</c:v>
                </c:pt>
                <c:pt idx="647">
                  <c:v>1.2640761599999999</c:v>
                </c:pt>
                <c:pt idx="648">
                  <c:v>1.26391104</c:v>
                </c:pt>
                <c:pt idx="649">
                  <c:v>1.2710932799999999</c:v>
                </c:pt>
                <c:pt idx="650">
                  <c:v>1.2635532799999998</c:v>
                </c:pt>
                <c:pt idx="651">
                  <c:v>1.2716516</c:v>
                </c:pt>
                <c:pt idx="652">
                  <c:v>1.2595508800000002</c:v>
                </c:pt>
                <c:pt idx="653">
                  <c:v>1.27499088</c:v>
                </c:pt>
                <c:pt idx="654">
                  <c:v>1.2665502</c:v>
                </c:pt>
                <c:pt idx="655">
                  <c:v>1.2636178200000001</c:v>
                </c:pt>
                <c:pt idx="656">
                  <c:v>1.26528766</c:v>
                </c:pt>
                <c:pt idx="657">
                  <c:v>1.2596039300000001</c:v>
                </c:pt>
                <c:pt idx="658">
                  <c:v>1.2796195499999998</c:v>
                </c:pt>
                <c:pt idx="659">
                  <c:v>1.2656807999999999</c:v>
                </c:pt>
                <c:pt idx="660">
                  <c:v>1.2792568500000001</c:v>
                </c:pt>
                <c:pt idx="661">
                  <c:v>1.26992035</c:v>
                </c:pt>
                <c:pt idx="662">
                  <c:v>1.2697403</c:v>
                </c:pt>
                <c:pt idx="663">
                  <c:v>1.2732407400000001</c:v>
                </c:pt>
                <c:pt idx="664">
                  <c:v>1.2648252</c:v>
                </c:pt>
                <c:pt idx="665">
                  <c:v>1.2737959999999999</c:v>
                </c:pt>
                <c:pt idx="666">
                  <c:v>1.2653826800000001</c:v>
                </c:pt>
                <c:pt idx="667">
                  <c:v>1.2844423</c:v>
                </c:pt>
                <c:pt idx="668">
                  <c:v>1.2778618500000001</c:v>
                </c:pt>
                <c:pt idx="669">
                  <c:v>1.2785824399999999</c:v>
                </c:pt>
                <c:pt idx="670">
                  <c:v>1.2774991499999999</c:v>
                </c:pt>
                <c:pt idx="671">
                  <c:v>1.2736691499999999</c:v>
                </c:pt>
                <c:pt idx="672">
                  <c:v>1.281728</c:v>
                </c:pt>
                <c:pt idx="673">
                  <c:v>1.2733213999999999</c:v>
                </c:pt>
                <c:pt idx="674">
                  <c:v>1.2887001599999999</c:v>
                </c:pt>
                <c:pt idx="675">
                  <c:v>1.2784505799999999</c:v>
                </c:pt>
                <c:pt idx="676">
                  <c:v>1.2755378799999999</c:v>
                </c:pt>
                <c:pt idx="677">
                  <c:v>1.2790162199999999</c:v>
                </c:pt>
                <c:pt idx="678">
                  <c:v>1.27700496</c:v>
                </c:pt>
                <c:pt idx="679">
                  <c:v>1.2859838399999999</c:v>
                </c:pt>
                <c:pt idx="680">
                  <c:v>1.28122851</c:v>
                </c:pt>
                <c:pt idx="681">
                  <c:v>1.2966050199999999</c:v>
                </c:pt>
                <c:pt idx="682">
                  <c:v>1.2881923399999999</c:v>
                </c:pt>
                <c:pt idx="683">
                  <c:v>1.2806961299999999</c:v>
                </c:pt>
                <c:pt idx="684">
                  <c:v>1.27869999</c:v>
                </c:pt>
                <c:pt idx="685">
                  <c:v>1.27122099</c:v>
                </c:pt>
                <c:pt idx="686">
                  <c:v>1.2847465599999999</c:v>
                </c:pt>
                <c:pt idx="687">
                  <c:v>1.2781543799999999</c:v>
                </c:pt>
                <c:pt idx="688">
                  <c:v>1.2926025000000001</c:v>
                </c:pt>
                <c:pt idx="689">
                  <c:v>1.2796453800000001</c:v>
                </c:pt>
                <c:pt idx="690">
                  <c:v>1.28128975</c:v>
                </c:pt>
                <c:pt idx="691">
                  <c:v>1.2884264300000001</c:v>
                </c:pt>
                <c:pt idx="692">
                  <c:v>1.2809249700000001</c:v>
                </c:pt>
                <c:pt idx="693">
                  <c:v>1.2871467000000001</c:v>
                </c:pt>
                <c:pt idx="694">
                  <c:v>1.2778499999999999</c:v>
                </c:pt>
                <c:pt idx="695">
                  <c:v>1.2940951599999999</c:v>
                </c:pt>
                <c:pt idx="696">
                  <c:v>1.2838875000000001</c:v>
                </c:pt>
                <c:pt idx="697">
                  <c:v>1.2864416999999999</c:v>
                </c:pt>
                <c:pt idx="698">
                  <c:v>1.28352168</c:v>
                </c:pt>
                <c:pt idx="699">
                  <c:v>1.2824407200000001</c:v>
                </c:pt>
                <c:pt idx="700">
                  <c:v>1.2895538599999998</c:v>
                </c:pt>
                <c:pt idx="701">
                  <c:v>1.28389888</c:v>
                </c:pt>
                <c:pt idx="702">
                  <c:v>1.2983035199999999</c:v>
                </c:pt>
                <c:pt idx="703">
                  <c:v>1.2817236599999999</c:v>
                </c:pt>
                <c:pt idx="704">
                  <c:v>1.28884686</c:v>
                </c:pt>
                <c:pt idx="705">
                  <c:v>1.2831948799999999</c:v>
                </c:pt>
                <c:pt idx="706">
                  <c:v>1.2821006100000001</c:v>
                </c:pt>
                <c:pt idx="707">
                  <c:v>1.2937761999999999</c:v>
                </c:pt>
                <c:pt idx="708">
                  <c:v>1.28539278</c:v>
                </c:pt>
                <c:pt idx="709">
                  <c:v>1.3034263500000001</c:v>
                </c:pt>
                <c:pt idx="710">
                  <c:v>1.2822937599999999</c:v>
                </c:pt>
                <c:pt idx="711">
                  <c:v>1.2912307999999999</c:v>
                </c:pt>
                <c:pt idx="712">
                  <c:v>1.28467317</c:v>
                </c:pt>
                <c:pt idx="713">
                  <c:v>1.28632455</c:v>
                </c:pt>
                <c:pt idx="714">
                  <c:v>1.2870652199999999</c:v>
                </c:pt>
                <c:pt idx="715">
                  <c:v>1.28504708</c:v>
                </c:pt>
                <c:pt idx="716">
                  <c:v>1.2967072499999999</c:v>
                </c:pt>
                <c:pt idx="717">
                  <c:v>1.2792350399999999</c:v>
                </c:pt>
                <c:pt idx="718">
                  <c:v>1.2936218399999999</c:v>
                </c:pt>
                <c:pt idx="719">
                  <c:v>1.2898128</c:v>
                </c:pt>
                <c:pt idx="720">
                  <c:v>1.2959805</c:v>
                </c:pt>
                <c:pt idx="721">
                  <c:v>1.30672158</c:v>
                </c:pt>
                <c:pt idx="722">
                  <c:v>1.2919874099999999</c:v>
                </c:pt>
                <c:pt idx="723">
                  <c:v>1.30727142</c:v>
                </c:pt>
                <c:pt idx="724">
                  <c:v>1.28799632</c:v>
                </c:pt>
                <c:pt idx="725">
                  <c:v>1.2969004100000001</c:v>
                </c:pt>
                <c:pt idx="726">
                  <c:v>1.28945949</c:v>
                </c:pt>
                <c:pt idx="727">
                  <c:v>1.29381792</c:v>
                </c:pt>
                <c:pt idx="728">
                  <c:v>1.2990978</c:v>
                </c:pt>
                <c:pt idx="729">
                  <c:v>1.2934619199999999</c:v>
                </c:pt>
                <c:pt idx="730">
                  <c:v>1.3069141900000001</c:v>
                </c:pt>
                <c:pt idx="731">
                  <c:v>1.28765744</c:v>
                </c:pt>
                <c:pt idx="732">
                  <c:v>1.2992907600000001</c:v>
                </c:pt>
                <c:pt idx="733">
                  <c:v>1.29004064</c:v>
                </c:pt>
                <c:pt idx="734">
                  <c:v>1.2898417</c:v>
                </c:pt>
                <c:pt idx="735">
                  <c:v>1.2978394</c:v>
                </c:pt>
                <c:pt idx="736">
                  <c:v>1.2903939</c:v>
                </c:pt>
                <c:pt idx="737">
                  <c:v>1.3065551999999998</c:v>
                </c:pt>
                <c:pt idx="738">
                  <c:v>1.2918528</c:v>
                </c:pt>
                <c:pt idx="739">
                  <c:v>1.3061807999999999</c:v>
                </c:pt>
                <c:pt idx="740">
                  <c:v>1.2933106999999999</c:v>
                </c:pt>
                <c:pt idx="741">
                  <c:v>1.29947306</c:v>
                </c:pt>
                <c:pt idx="742">
                  <c:v>1.3110882000000001</c:v>
                </c:pt>
                <c:pt idx="743">
                  <c:v>1.29730167</c:v>
                </c:pt>
                <c:pt idx="744">
                  <c:v>1.3179782999999998</c:v>
                </c:pt>
                <c:pt idx="745">
                  <c:v>1.29422496</c:v>
                </c:pt>
                <c:pt idx="746">
                  <c:v>1.3049279999999999</c:v>
                </c:pt>
                <c:pt idx="747">
                  <c:v>1.29657186</c:v>
                </c:pt>
                <c:pt idx="748">
                  <c:v>1.3000239</c:v>
                </c:pt>
                <c:pt idx="749">
                  <c:v>1.30798964</c:v>
                </c:pt>
                <c:pt idx="750">
                  <c:v>1.2987594599999999</c:v>
                </c:pt>
                <c:pt idx="751">
                  <c:v>1.31849536</c:v>
                </c:pt>
                <c:pt idx="752">
                  <c:v>1.2983866199999998</c:v>
                </c:pt>
                <c:pt idx="753">
                  <c:v>1.3126849999999999</c:v>
                </c:pt>
                <c:pt idx="754">
                  <c:v>1.29983848</c:v>
                </c:pt>
                <c:pt idx="755">
                  <c:v>1.3068922000000001</c:v>
                </c:pt>
                <c:pt idx="756">
                  <c:v>1.3121339999999999</c:v>
                </c:pt>
                <c:pt idx="757">
                  <c:v>1.3038168000000001</c:v>
                </c:pt>
                <c:pt idx="758">
                  <c:v>1.3208181999999999</c:v>
                </c:pt>
                <c:pt idx="759">
                  <c:v>1.2971246999999999</c:v>
                </c:pt>
                <c:pt idx="760">
                  <c:v>1.311409</c:v>
                </c:pt>
                <c:pt idx="761">
                  <c:v>1.3039861800000001</c:v>
                </c:pt>
                <c:pt idx="762">
                  <c:v>1.3065256500000002</c:v>
                </c:pt>
                <c:pt idx="763">
                  <c:v>1.3144741599999998</c:v>
                </c:pt>
                <c:pt idx="764">
                  <c:v>1.3025487200000001</c:v>
                </c:pt>
                <c:pt idx="765">
                  <c:v>1.3204518000000001</c:v>
                </c:pt>
                <c:pt idx="766">
                  <c:v>1.2994774599999999</c:v>
                </c:pt>
                <c:pt idx="767">
                  <c:v>1.3173613200000001</c:v>
                </c:pt>
                <c:pt idx="768">
                  <c:v>1.3099589999999999</c:v>
                </c:pt>
                <c:pt idx="769">
                  <c:v>1.31157708</c:v>
                </c:pt>
                <c:pt idx="770">
                  <c:v>1.3159041200000001</c:v>
                </c:pt>
                <c:pt idx="771">
                  <c:v>1.3139086500000001</c:v>
                </c:pt>
                <c:pt idx="772">
                  <c:v>1.3317922500000001</c:v>
                </c:pt>
                <c:pt idx="773">
                  <c:v>1.2964064399999999</c:v>
                </c:pt>
                <c:pt idx="774">
                  <c:v>1.3178836</c:v>
                </c:pt>
                <c:pt idx="775">
                  <c:v>1.3077659700000002</c:v>
                </c:pt>
                <c:pt idx="776">
                  <c:v>1.31210414</c:v>
                </c:pt>
                <c:pt idx="777">
                  <c:v>1.3191333599999999</c:v>
                </c:pt>
                <c:pt idx="778">
                  <c:v>1.3081319999999999</c:v>
                </c:pt>
                <c:pt idx="779">
                  <c:v>1.33318556</c:v>
                </c:pt>
                <c:pt idx="780">
                  <c:v>1.3014417</c:v>
                </c:pt>
                <c:pt idx="781">
                  <c:v>1.32199482</c:v>
                </c:pt>
                <c:pt idx="782">
                  <c:v>1.3128023999999998</c:v>
                </c:pt>
                <c:pt idx="783">
                  <c:v>1.3153176800000002</c:v>
                </c:pt>
                <c:pt idx="784">
                  <c:v>1.3232405199999999</c:v>
                </c:pt>
                <c:pt idx="785">
                  <c:v>1.31134785</c:v>
                </c:pt>
                <c:pt idx="786">
                  <c:v>1.3327860600000001</c:v>
                </c:pt>
                <c:pt idx="787">
                  <c:v>1.30107288</c:v>
                </c:pt>
                <c:pt idx="788">
                  <c:v>1.3243083</c:v>
                </c:pt>
                <c:pt idx="789">
                  <c:v>1.3169111199999999</c:v>
                </c:pt>
                <c:pt idx="790">
                  <c:v>1.3257273600000001</c:v>
                </c:pt>
                <c:pt idx="791">
                  <c:v>1.33095378</c:v>
                </c:pt>
                <c:pt idx="792">
                  <c:v>1.32447369</c:v>
                </c:pt>
                <c:pt idx="793">
                  <c:v>1.3431879200000001</c:v>
                </c:pt>
                <c:pt idx="794">
                  <c:v>1.3114894100000001</c:v>
                </c:pt>
                <c:pt idx="795">
                  <c:v>1.3257000000000001</c:v>
                </c:pt>
                <c:pt idx="796">
                  <c:v>1.31758536</c:v>
                </c:pt>
              </c:numCache>
            </c:numRef>
          </c:yVal>
          <c:smooth val="1"/>
        </c:ser>
        <c:ser>
          <c:idx val="11"/>
          <c:order val="11"/>
          <c:tx>
            <c:v>10^-5, Test 3</c:v>
          </c:tx>
          <c:spPr>
            <a:ln w="19050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none"/>
          </c:marker>
          <c:xVal>
            <c:numRef>
              <c:f>CHS_31Oct2015!$X$27:$X$823</c:f>
              <c:numCache>
                <c:formatCode>General</c:formatCode>
                <c:ptCount val="797"/>
                <c:pt idx="0">
                  <c:v>0</c:v>
                </c:pt>
                <c:pt idx="1">
                  <c:v>0</c:v>
                </c:pt>
                <c:pt idx="2">
                  <c:v>1.2000720057606084E-2</c:v>
                </c:pt>
                <c:pt idx="3">
                  <c:v>2.4002880460884758E-2</c:v>
                </c:pt>
                <c:pt idx="4">
                  <c:v>3.7006846688900155E-2</c:v>
                </c:pt>
                <c:pt idx="5">
                  <c:v>4.9012008923074141E-2</c:v>
                </c:pt>
                <c:pt idx="6">
                  <c:v>6.2019227947957979E-2</c:v>
                </c:pt>
                <c:pt idx="7">
                  <c:v>7.4027393514964041E-2</c:v>
                </c:pt>
                <c:pt idx="8">
                  <c:v>8.603700121554847E-2</c:v>
                </c:pt>
                <c:pt idx="9">
                  <c:v>9.9049037367338583E-2</c:v>
                </c:pt>
                <c:pt idx="10">
                  <c:v>0.11106165062569104</c:v>
                </c:pt>
                <c:pt idx="11">
                  <c:v>0.12407694361329927</c:v>
                </c:pt>
                <c:pt idx="12">
                  <c:v>0.13609256393415478</c:v>
                </c:pt>
                <c:pt idx="13">
                  <c:v>0.14911111538833396</c:v>
                </c:pt>
                <c:pt idx="14">
                  <c:v>0.16213136189000579</c:v>
                </c:pt>
                <c:pt idx="15">
                  <c:v>0.17415155583027489</c:v>
                </c:pt>
                <c:pt idx="16">
                  <c:v>0.18617319479486402</c:v>
                </c:pt>
                <c:pt idx="17">
                  <c:v>0.20020026706730792</c:v>
                </c:pt>
                <c:pt idx="18">
                  <c:v>0.2122250381101165</c:v>
                </c:pt>
                <c:pt idx="19">
                  <c:v>0.22425125527800638</c:v>
                </c:pt>
                <c:pt idx="20">
                  <c:v>0.23728128952533586</c:v>
                </c:pt>
                <c:pt idx="21">
                  <c:v>0.24931052057124858</c:v>
                </c:pt>
                <c:pt idx="22">
                  <c:v>0.26234382067140305</c:v>
                </c:pt>
                <c:pt idx="23">
                  <c:v>0.27537881966210759</c:v>
                </c:pt>
                <c:pt idx="24">
                  <c:v>0.28741263469683737</c:v>
                </c:pt>
                <c:pt idx="25">
                  <c:v>0.30045090202987246</c:v>
                </c:pt>
                <c:pt idx="26">
                  <c:v>0.31248773475249308</c:v>
                </c:pt>
                <c:pt idx="27">
                  <c:v>0.32653253769690194</c:v>
                </c:pt>
                <c:pt idx="28">
                  <c:v>0.33857251042084241</c:v>
                </c:pt>
                <c:pt idx="29">
                  <c:v>0.35061393292875898</c:v>
                </c:pt>
                <c:pt idx="30">
                  <c:v>0.36366044375831341</c:v>
                </c:pt>
                <c:pt idx="31">
                  <c:v>0.37670865692440286</c:v>
                </c:pt>
                <c:pt idx="32">
                  <c:v>0.38975857287134547</c:v>
                </c:pt>
                <c:pt idx="33">
                  <c:v>0.4018061608584097</c:v>
                </c:pt>
                <c:pt idx="34">
                  <c:v>0.41385520046412372</c:v>
                </c:pt>
                <c:pt idx="35">
                  <c:v>0.4269099652207482</c:v>
                </c:pt>
                <c:pt idx="36">
                  <c:v>0.43896203015579371</c:v>
                </c:pt>
                <c:pt idx="37">
                  <c:v>0.4520200731754847</c:v>
                </c:pt>
                <c:pt idx="38">
                  <c:v>0.46407516495947099</c:v>
                </c:pt>
                <c:pt idx="39">
                  <c:v>0.4771364878891034</c:v>
                </c:pt>
                <c:pt idx="40">
                  <c:v>0.49019951702315789</c:v>
                </c:pt>
                <c:pt idx="41">
                  <c:v>0.50225921253046357</c:v>
                </c:pt>
                <c:pt idx="42">
                  <c:v>0.51532552408008092</c:v>
                </c:pt>
                <c:pt idx="43">
                  <c:v>0.52738825027082459</c:v>
                </c:pt>
                <c:pt idx="44">
                  <c:v>0.54146327014988416</c:v>
                </c:pt>
                <c:pt idx="45">
                  <c:v>0.55352914986770285</c:v>
                </c:pt>
                <c:pt idx="46">
                  <c:v>0.56660216266268493</c:v>
                </c:pt>
                <c:pt idx="47">
                  <c:v>0.57867107617339786</c:v>
                </c:pt>
                <c:pt idx="48">
                  <c:v>0.59074144644665005</c:v>
                </c:pt>
                <c:pt idx="49">
                  <c:v>0.60482538675402664</c:v>
                </c:pt>
                <c:pt idx="50">
                  <c:v>0.61689891455289969</c:v>
                </c:pt>
                <c:pt idx="51">
                  <c:v>0.62998021485279787</c:v>
                </c:pt>
                <c:pt idx="52">
                  <c:v>0.64205678029226942</c:v>
                </c:pt>
                <c:pt idx="53">
                  <c:v>0.65614795018464145</c:v>
                </c:pt>
                <c:pt idx="54">
                  <c:v>0.66822767639220415</c:v>
                </c:pt>
                <c:pt idx="55">
                  <c:v>0.68030886197390972</c:v>
                </c:pt>
                <c:pt idx="56">
                  <c:v>0.69339846029296148</c:v>
                </c:pt>
                <c:pt idx="57">
                  <c:v>0.70648977221217191</c:v>
                </c:pt>
                <c:pt idx="58">
                  <c:v>0.71958279818024273</c:v>
                </c:pt>
                <c:pt idx="59">
                  <c:v>0.73167019003798561</c:v>
                </c:pt>
                <c:pt idx="60">
                  <c:v>0.74375904312277363</c:v>
                </c:pt>
                <c:pt idx="61">
                  <c:v>0.75685694999522679</c:v>
                </c:pt>
                <c:pt idx="62">
                  <c:v>0.76995657264405748</c:v>
                </c:pt>
                <c:pt idx="63">
                  <c:v>0.7830579115188564</c:v>
                </c:pt>
                <c:pt idx="64">
                  <c:v>0.79515297876201763</c:v>
                </c:pt>
                <c:pt idx="65">
                  <c:v>0.80724950908865767</c:v>
                </c:pt>
                <c:pt idx="66">
                  <c:v>0.81934750285277291</c:v>
                </c:pt>
                <c:pt idx="67">
                  <c:v>0.83245531462320543</c:v>
                </c:pt>
                <c:pt idx="68">
                  <c:v>0.84556484476616434</c:v>
                </c:pt>
                <c:pt idx="69">
                  <c:v>0.85766747508592422</c:v>
                </c:pt>
                <c:pt idx="70">
                  <c:v>0.87078031105808862</c:v>
                </c:pt>
                <c:pt idx="71">
                  <c:v>0.88389486672043915</c:v>
                </c:pt>
                <c:pt idx="72">
                  <c:v>0.89600213715111432</c:v>
                </c:pt>
                <c:pt idx="73">
                  <c:v>0.90912000117803449</c:v>
                </c:pt>
                <c:pt idx="74">
                  <c:v>0.92123032625414469</c:v>
                </c:pt>
                <c:pt idx="75">
                  <c:v>0.93435150031524661</c:v>
                </c:pt>
                <c:pt idx="76">
                  <c:v>0.94747439625438001</c:v>
                </c:pt>
                <c:pt idx="77">
                  <c:v>0.95958936734469413</c:v>
                </c:pt>
                <c:pt idx="78">
                  <c:v>0.97170580633810266</c:v>
                </c:pt>
                <c:pt idx="79">
                  <c:v>0.98483360548144061</c:v>
                </c:pt>
                <c:pt idx="80">
                  <c:v>0.99796312824214617</c:v>
                </c:pt>
                <c:pt idx="81">
                  <c:v>1.0110943750728958</c:v>
                </c:pt>
                <c:pt idx="82">
                  <c:v>1.0232170566248988</c:v>
                </c:pt>
                <c:pt idx="83">
                  <c:v>1.0363516202479133</c:v>
                </c:pt>
                <c:pt idx="84">
                  <c:v>1.0494879092651579</c:v>
                </c:pt>
                <c:pt idx="85">
                  <c:v>1.0616152463189306</c:v>
                </c:pt>
                <c:pt idx="86">
                  <c:v>1.0747548546764292</c:v>
                </c:pt>
                <c:pt idx="87">
                  <c:v>1.0868852565108649</c:v>
                </c:pt>
                <c:pt idx="88">
                  <c:v>1.0990171299903055</c:v>
                </c:pt>
                <c:pt idx="89">
                  <c:v>1.1131728428552004</c:v>
                </c:pt>
                <c:pt idx="90">
                  <c:v>1.1253079061241102</c:v>
                </c:pt>
                <c:pt idx="91">
                  <c:v>1.1384558866638084</c:v>
                </c:pt>
                <c:pt idx="92">
                  <c:v>1.1505940186202066</c:v>
                </c:pt>
                <c:pt idx="93">
                  <c:v>1.1647570349617025</c:v>
                </c:pt>
                <c:pt idx="94">
                  <c:v>1.176898359999889</c:v>
                </c:pt>
                <c:pt idx="95">
                  <c:v>1.1890411593348134</c:v>
                </c:pt>
                <c:pt idx="96">
                  <c:v>1.202197522732543</c:v>
                </c:pt>
                <c:pt idx="97">
                  <c:v>1.2143433946692561</c:v>
                </c:pt>
                <c:pt idx="98">
                  <c:v>1.2275030875612578</c:v>
                </c:pt>
                <c:pt idx="99">
                  <c:v>1.2406645124563584</c:v>
                </c:pt>
                <c:pt idx="100">
                  <c:v>1.2528150577270265</c:v>
                </c:pt>
                <c:pt idx="101">
                  <c:v>1.2649670795346073</c:v>
                </c:pt>
                <c:pt idx="102">
                  <c:v>1.2781334364733152</c:v>
                </c:pt>
                <c:pt idx="103">
                  <c:v>1.2913015271698376</c:v>
                </c:pt>
                <c:pt idx="104">
                  <c:v>1.3034582270460209</c:v>
                </c:pt>
                <c:pt idx="105">
                  <c:v>1.3166296531758919</c:v>
                </c:pt>
                <c:pt idx="106">
                  <c:v>1.3287894326935408</c:v>
                </c:pt>
                <c:pt idx="107">
                  <c:v>1.3419641959468966</c:v>
                </c:pt>
                <c:pt idx="108">
                  <c:v>1.3541270566667298</c:v>
                </c:pt>
                <c:pt idx="109">
                  <c:v>1.3673051587350034</c:v>
                </c:pt>
                <c:pt idx="110">
                  <c:v>1.3794711022189261</c:v>
                </c:pt>
                <c:pt idx="111">
                  <c:v>1.3926525447948024</c:v>
                </c:pt>
                <c:pt idx="112">
                  <c:v>1.405835725104023</c:v>
                </c:pt>
                <c:pt idx="113">
                  <c:v>1.4180063573833934</c:v>
                </c:pt>
                <c:pt idx="114">
                  <c:v>1.4311928807756213</c:v>
                </c:pt>
                <c:pt idx="115">
                  <c:v>1.4443811432411555</c:v>
                </c:pt>
                <c:pt idx="116">
                  <c:v>1.4565564679315215</c:v>
                </c:pt>
                <c:pt idx="117">
                  <c:v>1.4697480760584132</c:v>
                </c:pt>
                <c:pt idx="118">
                  <c:v>1.4819264898350735</c:v>
                </c:pt>
                <c:pt idx="119">
                  <c:v>1.4951214453212394</c:v>
                </c:pt>
                <c:pt idx="120">
                  <c:v>1.5083181421056855</c:v>
                </c:pt>
                <c:pt idx="121">
                  <c:v>1.5205012542967613</c:v>
                </c:pt>
                <c:pt idx="122">
                  <c:v>1.5326858509509078</c:v>
                </c:pt>
                <c:pt idx="123">
                  <c:v>1.5458875062545592</c:v>
                </c:pt>
                <c:pt idx="124">
                  <c:v>1.5580751967023094</c:v>
                </c:pt>
                <c:pt idx="125">
                  <c:v>1.5712802044667389</c:v>
                </c:pt>
                <c:pt idx="126">
                  <c:v>1.5844869561837605</c:v>
                </c:pt>
                <c:pt idx="127">
                  <c:v>1.5966793522078877</c:v>
                </c:pt>
                <c:pt idx="128">
                  <c:v>1.6088732349584922</c:v>
                </c:pt>
                <c:pt idx="129">
                  <c:v>1.6231013110417272</c:v>
                </c:pt>
                <c:pt idx="130">
                  <c:v>1.6352984162772102</c:v>
                </c:pt>
                <c:pt idx="131">
                  <c:v>1.6485136259862376</c:v>
                </c:pt>
                <c:pt idx="132">
                  <c:v>1.6607138313714951</c:v>
                </c:pt>
                <c:pt idx="133">
                  <c:v>1.6739324004297995</c:v>
                </c:pt>
                <c:pt idx="134">
                  <c:v>1.6871527170247969</c:v>
                </c:pt>
                <c:pt idx="135">
                  <c:v>1.6993576376571105</c:v>
                </c:pt>
                <c:pt idx="136">
                  <c:v>1.7125813161985797</c:v>
                </c:pt>
                <c:pt idx="137">
                  <c:v>1.7247893409553392</c:v>
                </c:pt>
                <c:pt idx="138">
                  <c:v>1.7390339204082208</c:v>
                </c:pt>
                <c:pt idx="139">
                  <c:v>1.7512451751298168</c:v>
                </c:pt>
                <c:pt idx="140">
                  <c:v>1.7634579211809431</c:v>
                </c:pt>
                <c:pt idx="141">
                  <c:v>1.7756721589258986</c:v>
                </c:pt>
                <c:pt idx="142">
                  <c:v>1.7899239887831759</c:v>
                </c:pt>
                <c:pt idx="143">
                  <c:v>1.8021414597818803</c:v>
                </c:pt>
                <c:pt idx="144">
                  <c:v>1.8143604236289512</c:v>
                </c:pt>
                <c:pt idx="145">
                  <c:v>1.827599319524368</c:v>
                </c:pt>
                <c:pt idx="146">
                  <c:v>1.8398213946442346</c:v>
                </c:pt>
                <c:pt idx="147">
                  <c:v>1.8530636619434788</c:v>
                </c:pt>
                <c:pt idx="148">
                  <c:v>1.8663076830513905</c:v>
                </c:pt>
                <c:pt idx="149">
                  <c:v>1.8785344903415737</c:v>
                </c:pt>
                <c:pt idx="150">
                  <c:v>1.8917818854645028</c:v>
                </c:pt>
                <c:pt idx="151">
                  <c:v>1.9040118080235713</c:v>
                </c:pt>
                <c:pt idx="152">
                  <c:v>1.9172625788810671</c:v>
                </c:pt>
                <c:pt idx="153">
                  <c:v>1.9294956182969045</c:v>
                </c:pt>
                <c:pt idx="154">
                  <c:v>1.9427497666098434</c:v>
                </c:pt>
                <c:pt idx="155">
                  <c:v>1.9549859244715477</c:v>
                </c:pt>
                <c:pt idx="156">
                  <c:v>1.9682434519620886</c:v>
                </c:pt>
                <c:pt idx="157">
                  <c:v>1.9815027373060317</c:v>
                </c:pt>
                <c:pt idx="158">
                  <c:v>1.993743638251626</c:v>
                </c:pt>
                <c:pt idx="159">
                  <c:v>2.0059860377772214</c:v>
                </c:pt>
                <c:pt idx="160">
                  <c:v>2.0202707317519466</c:v>
                </c:pt>
                <c:pt idx="161">
                  <c:v>2.0325163794599659</c:v>
                </c:pt>
                <c:pt idx="162">
                  <c:v>2.0457841902396199</c:v>
                </c:pt>
                <c:pt idx="163">
                  <c:v>2.0580329628258505</c:v>
                </c:pt>
                <c:pt idx="164">
                  <c:v>2.071304159754157</c:v>
                </c:pt>
                <c:pt idx="165">
                  <c:v>2.084577118162926</c:v>
                </c:pt>
                <c:pt idx="166">
                  <c:v>2.0978518385197984</c:v>
                </c:pt>
                <c:pt idx="167">
                  <c:v>2.110106990805404</c:v>
                </c:pt>
                <c:pt idx="168">
                  <c:v>2.1223636451626686</c:v>
                </c:pt>
                <c:pt idx="169">
                  <c:v>2.1366649741891206</c:v>
                </c:pt>
                <c:pt idx="170">
                  <c:v>2.148924884298459</c:v>
                </c:pt>
                <c:pt idx="171">
                  <c:v>2.1622081499577663</c:v>
                </c:pt>
                <c:pt idx="172">
                  <c:v>2.1744711922295346</c:v>
                </c:pt>
                <c:pt idx="173">
                  <c:v>2.1877578519317304</c:v>
                </c:pt>
                <c:pt idx="174">
                  <c:v>2.2000240279667369</c:v>
                </c:pt>
                <c:pt idx="175">
                  <c:v>2.213314083446718</c:v>
                </c:pt>
                <c:pt idx="176">
                  <c:v>2.2255833948470092</c:v>
                </c:pt>
                <c:pt idx="177">
                  <c:v>2.2378542117920444</c:v>
                </c:pt>
                <c:pt idx="178">
                  <c:v>2.2521720682288615</c:v>
                </c:pt>
                <c:pt idx="179">
                  <c:v>2.2644461484553862</c:v>
                </c:pt>
                <c:pt idx="180">
                  <c:v>2.2777447689988448</c:v>
                </c:pt>
                <c:pt idx="181">
                  <c:v>2.290021988633264</c:v>
                </c:pt>
                <c:pt idx="182">
                  <c:v>2.3023007157539817</c:v>
                </c:pt>
                <c:pt idx="183">
                  <c:v>2.3156043717205899</c:v>
                </c:pt>
                <c:pt idx="184">
                  <c:v>2.3278862406270791</c:v>
                </c:pt>
                <c:pt idx="185">
                  <c:v>2.3411933010658954</c:v>
                </c:pt>
                <c:pt idx="186">
                  <c:v>2.3534783133663475</c:v>
                </c:pt>
                <c:pt idx="187">
                  <c:v>2.3678127354577145</c:v>
                </c:pt>
                <c:pt idx="188">
                  <c:v>2.3801010185952212</c:v>
                </c:pt>
                <c:pt idx="189">
                  <c:v>2.3923908119373332</c:v>
                </c:pt>
                <c:pt idx="190">
                  <c:v>2.4057064593791462</c:v>
                </c:pt>
                <c:pt idx="191">
                  <c:v>2.4190238801217672</c:v>
                </c:pt>
                <c:pt idx="192">
                  <c:v>2.4313184582283163</c:v>
                </c:pt>
                <c:pt idx="193">
                  <c:v>2.4436145480872398</c:v>
                </c:pt>
                <c:pt idx="194">
                  <c:v>2.4569370185028743</c:v>
                </c:pt>
                <c:pt idx="195">
                  <c:v>2.4702612640371808</c:v>
                </c:pt>
                <c:pt idx="196">
                  <c:v>2.4835872851632765</c:v>
                </c:pt>
                <c:pt idx="197">
                  <c:v>2.4958898041195359</c:v>
                </c:pt>
                <c:pt idx="198">
                  <c:v>2.5092192411756331</c:v>
                </c:pt>
                <c:pt idx="199">
                  <c:v>2.5215249141063762</c:v>
                </c:pt>
                <c:pt idx="200">
                  <c:v>2.5338321015193519</c:v>
                </c:pt>
                <c:pt idx="201">
                  <c:v>2.5481924014691426</c:v>
                </c:pt>
                <c:pt idx="202">
                  <c:v>2.5605028715394722</c:v>
                </c:pt>
                <c:pt idx="203">
                  <c:v>2.5728148572731224</c:v>
                </c:pt>
                <c:pt idx="204">
                  <c:v>2.5861545526347922</c:v>
                </c:pt>
                <c:pt idx="205">
                  <c:v>2.599496027708585</c:v>
                </c:pt>
                <c:pt idx="206">
                  <c:v>2.6128392829694551</c:v>
                </c:pt>
                <c:pt idx="207">
                  <c:v>2.6251577144380951</c:v>
                </c:pt>
                <c:pt idx="208">
                  <c:v>2.6374776635312225</c:v>
                </c:pt>
                <c:pt idx="209">
                  <c:v>2.6508259880796117</c:v>
                </c:pt>
                <c:pt idx="210">
                  <c:v>2.6641760946435666</c:v>
                </c:pt>
                <c:pt idx="211">
                  <c:v>2.6765008520155078</c:v>
                </c:pt>
                <c:pt idx="212">
                  <c:v>2.68882712857113</c:v>
                </c:pt>
                <c:pt idx="213">
                  <c:v>2.7011549246849844</c:v>
                </c:pt>
                <c:pt idx="214">
                  <c:v>2.7155392745371776</c:v>
                </c:pt>
                <c:pt idx="215">
                  <c:v>2.727870364312861</c:v>
                </c:pt>
                <c:pt idx="216">
                  <c:v>2.7412307610337407</c:v>
                </c:pt>
                <c:pt idx="217">
                  <c:v>2.7535650194520924</c:v>
                </c:pt>
                <c:pt idx="218">
                  <c:v>2.7659007993974223</c:v>
                </c:pt>
                <c:pt idx="219">
                  <c:v>2.7792662784412352</c:v>
                </c:pt>
                <c:pt idx="220">
                  <c:v>2.7926335440841275</c:v>
                </c:pt>
                <c:pt idx="221">
                  <c:v>2.804974144675684</c:v>
                </c:pt>
                <c:pt idx="222">
                  <c:v>2.8183448474288801</c:v>
                </c:pt>
                <c:pt idx="223">
                  <c:v>2.8317173381780676</c:v>
                </c:pt>
                <c:pt idx="224">
                  <c:v>2.8440627631850037</c:v>
                </c:pt>
                <c:pt idx="225">
                  <c:v>2.857438693732429</c:v>
                </c:pt>
                <c:pt idx="226">
                  <c:v>2.8697872947545324</c:v>
                </c:pt>
                <c:pt idx="227">
                  <c:v>2.8831666668702631</c:v>
                </c:pt>
                <c:pt idx="228">
                  <c:v>2.896547829301511</c:v>
                </c:pt>
                <c:pt idx="229">
                  <c:v>2.9089012609975975</c:v>
                </c:pt>
                <c:pt idx="230">
                  <c:v>2.9222858676903285</c:v>
                </c:pt>
                <c:pt idx="231">
                  <c:v>2.9346424795230801</c:v>
                </c:pt>
                <c:pt idx="232">
                  <c:v>2.9490604567058645</c:v>
                </c:pt>
                <c:pt idx="233">
                  <c:v>2.9614203776181065</c:v>
                </c:pt>
                <c:pt idx="234">
                  <c:v>2.9737818263956433</c:v>
                </c:pt>
                <c:pt idx="235">
                  <c:v>2.9861448034162534</c:v>
                </c:pt>
                <c:pt idx="236">
                  <c:v>3.0005702086406001</c:v>
                </c:pt>
                <c:pt idx="237">
                  <c:v>3.0139670913090937</c:v>
                </c:pt>
                <c:pt idx="238">
                  <c:v>3.0263350377304259</c:v>
                </c:pt>
                <c:pt idx="239">
                  <c:v>3.0387045140019575</c:v>
                </c:pt>
                <c:pt idx="240">
                  <c:v>3.0510755205022053</c:v>
                </c:pt>
                <c:pt idx="241">
                  <c:v>3.0655102959634082</c:v>
                </c:pt>
                <c:pt idx="242">
                  <c:v>3.0778846192583837</c:v>
                </c:pt>
                <c:pt idx="243">
                  <c:v>3.0902604739816462</c:v>
                </c:pt>
                <c:pt idx="244">
                  <c:v>3.103669378545816</c:v>
                </c:pt>
                <c:pt idx="245">
                  <c:v>3.1170800813383166</c:v>
                </c:pt>
                <c:pt idx="246">
                  <c:v>3.1294607880861411</c:v>
                </c:pt>
                <c:pt idx="247">
                  <c:v>3.1428749503660223</c:v>
                </c:pt>
                <c:pt idx="248">
                  <c:v>3.1552588513106423</c:v>
                </c:pt>
                <c:pt idx="249">
                  <c:v>3.1697086743254563</c:v>
                </c:pt>
                <c:pt idx="250">
                  <c:v>3.1820958989836154</c:v>
                </c:pt>
                <c:pt idx="251">
                  <c:v>3.1944846582652211</c:v>
                </c:pt>
                <c:pt idx="252">
                  <c:v>3.2079075463746234</c:v>
                </c:pt>
                <c:pt idx="253">
                  <c:v>3.2202995040099864</c:v>
                </c:pt>
                <c:pt idx="254">
                  <c:v>3.2337258578972001</c:v>
                </c:pt>
                <c:pt idx="255">
                  <c:v>3.2471540146962812</c:v>
                </c:pt>
                <c:pt idx="256">
                  <c:v>3.2595508369933803</c:v>
                </c:pt>
                <c:pt idx="257">
                  <c:v>3.2719491962930398</c:v>
                </c:pt>
                <c:pt idx="258">
                  <c:v>3.2853824871078268</c:v>
                </c:pt>
                <c:pt idx="259">
                  <c:v>3.2988175826980681</c:v>
                </c:pt>
                <c:pt idx="260">
                  <c:v>3.3122544835487959</c:v>
                </c:pt>
                <c:pt idx="261">
                  <c:v>3.3246593793635681</c:v>
                </c:pt>
                <c:pt idx="262">
                  <c:v>3.337065814183668</c:v>
                </c:pt>
                <c:pt idx="263">
                  <c:v>3.3515419337816978</c:v>
                </c:pt>
                <c:pt idx="264">
                  <c:v>3.3639517044236982</c:v>
                </c:pt>
                <c:pt idx="265">
                  <c:v>3.3773973607212628</c:v>
                </c:pt>
                <c:pt idx="266">
                  <c:v>3.3898103405764539</c:v>
                </c:pt>
                <c:pt idx="267">
                  <c:v>3.4032594744207882</c:v>
                </c:pt>
                <c:pt idx="268">
                  <c:v>3.4167104173004246</c:v>
                </c:pt>
                <c:pt idx="269">
                  <c:v>3.4291282783398223</c:v>
                </c:pt>
                <c:pt idx="270">
                  <c:v>3.4415476816034603</c:v>
                </c:pt>
                <c:pt idx="271">
                  <c:v>3.4539686274744565</c:v>
                </c:pt>
                <c:pt idx="272">
                  <c:v>3.4684616811862288</c:v>
                </c:pt>
                <c:pt idx="273">
                  <c:v>3.4808859706881563</c:v>
                </c:pt>
                <c:pt idx="274">
                  <c:v>3.4943473598202996</c:v>
                </c:pt>
                <c:pt idx="275">
                  <c:v>3.5067748660500477</c:v>
                </c:pt>
                <c:pt idx="276">
                  <c:v>3.5192039169008669</c:v>
                </c:pt>
                <c:pt idx="277">
                  <c:v>3.5337064289685416</c:v>
                </c:pt>
                <c:pt idx="278">
                  <c:v>3.5461388278159105</c:v>
                </c:pt>
                <c:pt idx="279">
                  <c:v>3.5596090043473949</c:v>
                </c:pt>
                <c:pt idx="280">
                  <c:v>3.5720446241236212</c:v>
                </c:pt>
                <c:pt idx="281">
                  <c:v>3.5855182908987766</c:v>
                </c:pt>
                <c:pt idx="282">
                  <c:v>3.5989937733155197</c:v>
                </c:pt>
                <c:pt idx="283">
                  <c:v>3.6114342921011984</c:v>
                </c:pt>
                <c:pt idx="284">
                  <c:v>3.6238763587445164</c:v>
                </c:pt>
                <c:pt idx="285">
                  <c:v>3.6373570114359119</c:v>
                </c:pt>
                <c:pt idx="286">
                  <c:v>3.6508394816523051</c:v>
                </c:pt>
                <c:pt idx="287">
                  <c:v>3.6632864523868776</c:v>
                </c:pt>
                <c:pt idx="288">
                  <c:v>3.6767724192214608</c:v>
                </c:pt>
                <c:pt idx="289">
                  <c:v>3.6892226184407311</c:v>
                </c:pt>
                <c:pt idx="290">
                  <c:v>3.702712083707651</c:v>
                </c:pt>
                <c:pt idx="291">
                  <c:v>3.7151655130868573</c:v>
                </c:pt>
                <c:pt idx="292">
                  <c:v>3.7286584786016603</c:v>
                </c:pt>
                <c:pt idx="293">
                  <c:v>3.741115139817345</c:v>
                </c:pt>
                <c:pt idx="294">
                  <c:v>3.7535733529104305</c:v>
                </c:pt>
                <c:pt idx="295">
                  <c:v>3.7681098967689022</c:v>
                </c:pt>
                <c:pt idx="296">
                  <c:v>3.7805714735898812</c:v>
                </c:pt>
                <c:pt idx="297">
                  <c:v>3.7930346035133717</c:v>
                </c:pt>
                <c:pt idx="298">
                  <c:v>3.8065380806792519</c:v>
                </c:pt>
                <c:pt idx="299">
                  <c:v>3.8200433815303518</c:v>
                </c:pt>
                <c:pt idx="300">
                  <c:v>3.8335505065593369</c:v>
                </c:pt>
                <c:pt idx="301">
                  <c:v>3.8449810375199394</c:v>
                </c:pt>
                <c:pt idx="302">
                  <c:v>3.8584915315569082</c:v>
                </c:pt>
                <c:pt idx="303">
                  <c:v>3.8720038511750046</c:v>
                </c:pt>
                <c:pt idx="304">
                  <c:v>3.8844783823567188</c:v>
                </c:pt>
                <c:pt idx="305">
                  <c:v>3.8979942140947887</c:v>
                </c:pt>
                <c:pt idx="306">
                  <c:v>3.9104719880761039</c:v>
                </c:pt>
                <c:pt idx="307">
                  <c:v>3.9239913337603611</c:v>
                </c:pt>
                <c:pt idx="308">
                  <c:v>3.9375125074188402</c:v>
                </c:pt>
                <c:pt idx="309">
                  <c:v>3.9499952136857654</c:v>
                </c:pt>
                <c:pt idx="310">
                  <c:v>3.9635199040689946</c:v>
                </c:pt>
                <c:pt idx="311">
                  <c:v>3.9760058573877517</c:v>
                </c:pt>
                <c:pt idx="312">
                  <c:v>3.9905747735902239</c:v>
                </c:pt>
                <c:pt idx="313">
                  <c:v>4.0030641056353398</c:v>
                </c:pt>
                <c:pt idx="314">
                  <c:v>4.0165959758124972</c:v>
                </c:pt>
                <c:pt idx="315">
                  <c:v>4.0290885583578691</c:v>
                </c:pt>
                <c:pt idx="316">
                  <c:v>4.0426239508268225</c:v>
                </c:pt>
                <c:pt idx="317">
                  <c:v>4.0561611756122824</c:v>
                </c:pt>
                <c:pt idx="318">
                  <c:v>4.0686587021597571</c:v>
                </c:pt>
                <c:pt idx="319">
                  <c:v>4.0821994520255167</c:v>
                </c:pt>
                <c:pt idx="320">
                  <c:v>4.0947002333406282</c:v>
                </c:pt>
                <c:pt idx="321">
                  <c:v>4.1082445101229972</c:v>
                </c:pt>
                <c:pt idx="322">
                  <c:v>4.120748547901484</c:v>
                </c:pt>
                <c:pt idx="323">
                  <c:v>4.1342963534382431</c:v>
                </c:pt>
                <c:pt idx="324">
                  <c:v>4.1468036493771701</c:v>
                </c:pt>
                <c:pt idx="325">
                  <c:v>4.1593125098362949</c:v>
                </c:pt>
                <c:pt idx="326">
                  <c:v>4.1739081582738899</c:v>
                </c:pt>
                <c:pt idx="327">
                  <c:v>4.1864204098698874</c:v>
                </c:pt>
                <c:pt idx="328">
                  <c:v>4.1989342272261974</c:v>
                </c:pt>
                <c:pt idx="329">
                  <c:v>4.2124926300671124</c:v>
                </c:pt>
                <c:pt idx="330">
                  <c:v>4.2250097106830236</c:v>
                </c:pt>
                <c:pt idx="331">
                  <c:v>4.2385716496437844</c:v>
                </c:pt>
                <c:pt idx="332">
                  <c:v>4.2510919952216781</c:v>
                </c:pt>
                <c:pt idx="333">
                  <c:v>4.2646574721472534</c:v>
                </c:pt>
                <c:pt idx="334">
                  <c:v>4.2782247895441534</c:v>
                </c:pt>
                <c:pt idx="335">
                  <c:v>4.2917939479118283</c:v>
                </c:pt>
                <c:pt idx="336">
                  <c:v>4.304320959296474</c:v>
                </c:pt>
                <c:pt idx="337">
                  <c:v>4.3168495401378699</c:v>
                </c:pt>
                <c:pt idx="338">
                  <c:v>4.33042394092723</c:v>
                </c:pt>
                <c:pt idx="339">
                  <c:v>4.3440001846103335</c:v>
                </c:pt>
                <c:pt idx="340">
                  <c:v>4.3575782716876184</c:v>
                </c:pt>
                <c:pt idx="341">
                  <c:v>4.3701135271098623</c:v>
                </c:pt>
                <c:pt idx="342">
                  <c:v>4.3836951605833434</c:v>
                </c:pt>
                <c:pt idx="343">
                  <c:v>4.3972786389150684</c:v>
                </c:pt>
                <c:pt idx="344">
                  <c:v>4.4098188721798417</c:v>
                </c:pt>
                <c:pt idx="345">
                  <c:v>4.4234058997249335</c:v>
                </c:pt>
                <c:pt idx="346">
                  <c:v>4.4359494100427384</c:v>
                </c:pt>
                <c:pt idx="347">
                  <c:v>4.4495399886564018</c:v>
                </c:pt>
                <c:pt idx="348">
                  <c:v>4.4631324145593956</c:v>
                </c:pt>
                <c:pt idx="349">
                  <c:v>4.4756809092793519</c:v>
                </c:pt>
                <c:pt idx="350">
                  <c:v>4.4882309788441273</c:v>
                </c:pt>
                <c:pt idx="351">
                  <c:v>4.5018286651664514</c:v>
                </c:pt>
                <c:pt idx="352">
                  <c:v>4.5143820169278541</c:v>
                </c:pt>
                <c:pt idx="353">
                  <c:v>4.5279832598931851</c:v>
                </c:pt>
                <c:pt idx="354">
                  <c:v>4.5415863530482579</c:v>
                </c:pt>
                <c:pt idx="355">
                  <c:v>4.5541446970378052</c:v>
                </c:pt>
                <c:pt idx="356">
                  <c:v>4.5677513496652535</c:v>
                </c:pt>
                <c:pt idx="357">
                  <c:v>4.5813598539546225</c:v>
                </c:pt>
                <c:pt idx="358">
                  <c:v>4.593923194144522</c:v>
                </c:pt>
                <c:pt idx="359">
                  <c:v>4.6064881129079014</c:v>
                </c:pt>
                <c:pt idx="360">
                  <c:v>4.619054610641526</c:v>
                </c:pt>
                <c:pt idx="361">
                  <c:v>4.6337175208365275</c:v>
                </c:pt>
                <c:pt idx="362">
                  <c:v>4.6462874410340858</c:v>
                </c:pt>
                <c:pt idx="363">
                  <c:v>4.6588589414592176</c:v>
                </c:pt>
                <c:pt idx="364">
                  <c:v>4.6724798506235707</c:v>
                </c:pt>
                <c:pt idx="365">
                  <c:v>4.685054644465918</c:v>
                </c:pt>
                <c:pt idx="366">
                  <c:v>4.6997272360911371</c:v>
                </c:pt>
                <c:pt idx="367">
                  <c:v>4.7123054569183882</c:v>
                </c:pt>
                <c:pt idx="368">
                  <c:v>4.7248852600610594</c:v>
                </c:pt>
                <c:pt idx="369">
                  <c:v>4.7374666459173067</c:v>
                </c:pt>
                <c:pt idx="370">
                  <c:v>4.752146930321743</c:v>
                </c:pt>
                <c:pt idx="371">
                  <c:v>4.7647317467573442</c:v>
                </c:pt>
                <c:pt idx="372">
                  <c:v>4.7773181471683346</c:v>
                </c:pt>
                <c:pt idx="373">
                  <c:v>4.7909552022149935</c:v>
                </c:pt>
                <c:pt idx="374">
                  <c:v>4.8035449038556948</c:v>
                </c:pt>
                <c:pt idx="375">
                  <c:v>4.8182348926547549</c:v>
                </c:pt>
                <c:pt idx="376">
                  <c:v>4.8308280294118742</c:v>
                </c:pt>
                <c:pt idx="377">
                  <c:v>4.8434227522396665</c:v>
                </c:pt>
                <c:pt idx="378">
                  <c:v>4.8570688256032346</c:v>
                </c:pt>
                <c:pt idx="379">
                  <c:v>4.8707167613741449</c:v>
                </c:pt>
                <c:pt idx="380">
                  <c:v>4.8843665600608039</c:v>
                </c:pt>
                <c:pt idx="381">
                  <c:v>4.8969680281485104</c:v>
                </c:pt>
                <c:pt idx="382">
                  <c:v>4.9095710844063323</c:v>
                </c:pt>
                <c:pt idx="383">
                  <c:v>4.9232261880225145</c:v>
                </c:pt>
                <c:pt idx="384">
                  <c:v>4.93688315651191</c:v>
                </c:pt>
                <c:pt idx="385">
                  <c:v>4.9494912446171107</c:v>
                </c:pt>
                <c:pt idx="386">
                  <c:v>4.9621009225616293</c:v>
                </c:pt>
                <c:pt idx="387">
                  <c:v>4.9757632015561155</c:v>
                </c:pt>
                <c:pt idx="388">
                  <c:v>4.9894273473843187</c:v>
                </c:pt>
                <c:pt idx="389">
                  <c:v>5.0020420624661703</c:v>
                </c:pt>
                <c:pt idx="390">
                  <c:v>5.0157097997935329</c:v>
                </c:pt>
                <c:pt idx="391">
                  <c:v>5.0283278309768118</c:v>
                </c:pt>
                <c:pt idx="392">
                  <c:v>5.0430508799365166</c:v>
                </c:pt>
                <c:pt idx="393">
                  <c:v>5.0556723617152315</c:v>
                </c:pt>
                <c:pt idx="394">
                  <c:v>5.0682954367130595</c:v>
                </c:pt>
                <c:pt idx="395">
                  <c:v>5.080920105332277</c:v>
                </c:pt>
                <c:pt idx="396">
                  <c:v>5.0945986284939782</c:v>
                </c:pt>
                <c:pt idx="397">
                  <c:v>5.1082790229316055</c:v>
                </c:pt>
                <c:pt idx="398">
                  <c:v>5.1209087406742038</c:v>
                </c:pt>
                <c:pt idx="399">
                  <c:v>5.134592735158809</c:v>
                </c:pt>
                <c:pt idx="400">
                  <c:v>5.1472257768962315</c:v>
                </c:pt>
                <c:pt idx="401">
                  <c:v>5.1609133733230239</c:v>
                </c:pt>
                <c:pt idx="402">
                  <c:v>5.1746028435092519</c:v>
                </c:pt>
                <c:pt idx="403">
                  <c:v>5.1882941879680118</c:v>
                </c:pt>
                <c:pt idx="404">
                  <c:v>5.2009340160831679</c:v>
                </c:pt>
                <c:pt idx="405">
                  <c:v>5.2135754420528508</c:v>
                </c:pt>
                <c:pt idx="406">
                  <c:v>5.2283257924004181</c:v>
                </c:pt>
                <c:pt idx="407">
                  <c:v>5.2409706817744848</c:v>
                </c:pt>
                <c:pt idx="408">
                  <c:v>5.2536171702830368</c:v>
                </c:pt>
                <c:pt idx="409">
                  <c:v>5.2673193378819807</c:v>
                </c:pt>
                <c:pt idx="410">
                  <c:v>5.2810233832322009</c:v>
                </c:pt>
                <c:pt idx="411">
                  <c:v>5.2936749383360562</c:v>
                </c:pt>
                <c:pt idx="412">
                  <c:v>5.3063280942608966</c:v>
                </c:pt>
                <c:pt idx="413">
                  <c:v>5.3200374867981033</c:v>
                </c:pt>
                <c:pt idx="414">
                  <c:v>5.3326939790681704</c:v>
                </c:pt>
                <c:pt idx="415">
                  <c:v>5.3474619115844533</c:v>
                </c:pt>
                <c:pt idx="416">
                  <c:v>5.3601218755204663</c:v>
                </c:pt>
                <c:pt idx="417">
                  <c:v>5.3727834424062824</c:v>
                </c:pt>
                <c:pt idx="418">
                  <c:v>5.3865019492211044</c:v>
                </c:pt>
                <c:pt idx="419">
                  <c:v>5.3991668568897495</c:v>
                </c:pt>
                <c:pt idx="420">
                  <c:v>5.4139446100648225</c:v>
                </c:pt>
                <c:pt idx="421">
                  <c:v>5.4266129940182557</c:v>
                </c:pt>
                <c:pt idx="422">
                  <c:v>5.4392829830545484</c:v>
                </c:pt>
                <c:pt idx="423">
                  <c:v>5.4530106162737439</c:v>
                </c:pt>
                <c:pt idx="424">
                  <c:v>5.4667401342308208</c:v>
                </c:pt>
                <c:pt idx="425">
                  <c:v>5.4804715374433597</c:v>
                </c:pt>
                <c:pt idx="426">
                  <c:v>5.4931483526218079</c:v>
                </c:pt>
                <c:pt idx="427">
                  <c:v>5.5058267750204335</c:v>
                </c:pt>
                <c:pt idx="428">
                  <c:v>5.5195635467950011</c:v>
                </c:pt>
                <c:pt idx="429">
                  <c:v>5.5333022058178187</c:v>
                </c:pt>
                <c:pt idx="430">
                  <c:v>5.5459857204367076</c:v>
                </c:pt>
                <c:pt idx="431">
                  <c:v>5.5597280102409492</c:v>
                </c:pt>
                <c:pt idx="432">
                  <c:v>5.5724148772361675</c:v>
                </c:pt>
                <c:pt idx="433">
                  <c:v>5.5861607997413785</c:v>
                </c:pt>
                <c:pt idx="434">
                  <c:v>5.5999086120102133</c:v>
                </c:pt>
                <c:pt idx="435">
                  <c:v>5.612600578012783</c:v>
                </c:pt>
                <c:pt idx="436">
                  <c:v>5.6263520259032518</c:v>
                </c:pt>
                <c:pt idx="437">
                  <c:v>5.6401053650769803</c:v>
                </c:pt>
                <c:pt idx="438">
                  <c:v>5.6528024341872571</c:v>
                </c:pt>
                <c:pt idx="439">
                  <c:v>5.6665594119067721</c:v>
                </c:pt>
                <c:pt idx="440">
                  <c:v>5.6782014098984535</c:v>
                </c:pt>
                <c:pt idx="441">
                  <c:v>5.6919618824336178</c:v>
                </c:pt>
                <c:pt idx="442">
                  <c:v>5.7057242487354216</c:v>
                </c:pt>
                <c:pt idx="443">
                  <c:v>5.7194885093252008</c:v>
                </c:pt>
                <c:pt idx="444">
                  <c:v>5.7332546647244733</c:v>
                </c:pt>
                <c:pt idx="445">
                  <c:v>5.7459635673278422</c:v>
                </c:pt>
                <c:pt idx="446">
                  <c:v>5.7597333680582103</c:v>
                </c:pt>
                <c:pt idx="447">
                  <c:v>5.7724456364736909</c:v>
                </c:pt>
                <c:pt idx="448">
                  <c:v>5.786219084466274</c:v>
                </c:pt>
                <c:pt idx="449">
                  <c:v>5.798934720477134</c:v>
                </c:pt>
                <c:pt idx="450">
                  <c:v>5.8137716729943021</c:v>
                </c:pt>
                <c:pt idx="451">
                  <c:v>5.8264908131975739</c:v>
                </c:pt>
                <c:pt idx="452">
                  <c:v>5.8392115713719148</c:v>
                </c:pt>
                <c:pt idx="453">
                  <c:v>5.8529942190403421</c:v>
                </c:pt>
                <c:pt idx="454">
                  <c:v>5.8657183493101899</c:v>
                </c:pt>
                <c:pt idx="455">
                  <c:v>5.8805652145279295</c:v>
                </c:pt>
                <c:pt idx="456">
                  <c:v>5.8932928536741178</c:v>
                </c:pt>
                <c:pt idx="457">
                  <c:v>5.9060221129544939</c:v>
                </c:pt>
                <c:pt idx="458">
                  <c:v>5.9198139725964394</c:v>
                </c:pt>
                <c:pt idx="459">
                  <c:v>5.9325466084814771</c:v>
                </c:pt>
                <c:pt idx="460">
                  <c:v>5.946342127082203</c:v>
                </c:pt>
                <c:pt idx="461">
                  <c:v>5.9590781413637552</c:v>
                </c:pt>
                <c:pt idx="462">
                  <c:v>5.9728773208652175</c:v>
                </c:pt>
                <c:pt idx="463">
                  <c:v>5.9856167153365645</c:v>
                </c:pt>
                <c:pt idx="464">
                  <c:v>6.0004813937029056</c:v>
                </c:pt>
                <c:pt idx="465">
                  <c:v>6.0132243054754859</c:v>
                </c:pt>
                <c:pt idx="466">
                  <c:v>6.0259688412730208</c:v>
                </c:pt>
                <c:pt idx="467">
                  <c:v>6.0397772548675777</c:v>
                </c:pt>
                <c:pt idx="468">
                  <c:v>6.0535875754483115</c:v>
                </c:pt>
                <c:pt idx="469">
                  <c:v>6.0673998035420258</c:v>
                </c:pt>
                <c:pt idx="470">
                  <c:v>6.0801512460662384</c:v>
                </c:pt>
                <c:pt idx="471">
                  <c:v>6.0929043147906814</c:v>
                </c:pt>
                <c:pt idx="472">
                  <c:v>6.1056590101301902</c:v>
                </c:pt>
                <c:pt idx="473">
                  <c:v>6.120541544440643</c:v>
                </c:pt>
                <c:pt idx="474">
                  <c:v>6.1332997655366563</c:v>
                </c:pt>
                <c:pt idx="475">
                  <c:v>6.1460596145624233</c:v>
                </c:pt>
                <c:pt idx="476">
                  <c:v>6.159884621895741</c:v>
                </c:pt>
                <c:pt idx="477">
                  <c:v>6.1726478637765023</c:v>
                </c:pt>
                <c:pt idx="478">
                  <c:v>6.1864765476801402</c:v>
                </c:pt>
                <c:pt idx="479">
                  <c:v>6.2003071441732542</c:v>
                </c:pt>
                <c:pt idx="480">
                  <c:v>6.2130755466506473</c:v>
                </c:pt>
                <c:pt idx="481">
                  <c:v>6.2269098226878095</c:v>
                </c:pt>
                <c:pt idx="482">
                  <c:v>6.2407460128617043</c:v>
                </c:pt>
                <c:pt idx="483">
                  <c:v>6.2535195801106154</c:v>
                </c:pt>
                <c:pt idx="484">
                  <c:v>6.2673594528058745</c:v>
                </c:pt>
                <c:pt idx="485">
                  <c:v>6.2801364202100487</c:v>
                </c:pt>
                <c:pt idx="486">
                  <c:v>6.2939799773874077</c:v>
                </c:pt>
                <c:pt idx="487">
                  <c:v>6.307825451270876</c:v>
                </c:pt>
                <c:pt idx="488">
                  <c:v>6.3206075903792582</c:v>
                </c:pt>
                <c:pt idx="489">
                  <c:v>6.3344567517281387</c:v>
                </c:pt>
                <c:pt idx="490">
                  <c:v>6.3472422955573542</c:v>
                </c:pt>
                <c:pt idx="491">
                  <c:v>6.3610951463363481</c:v>
                </c:pt>
                <c:pt idx="492">
                  <c:v>6.3749499163959804</c:v>
                </c:pt>
                <c:pt idx="493">
                  <c:v>6.3877406388760605</c:v>
                </c:pt>
                <c:pt idx="494">
                  <c:v>6.4005329975912435</c:v>
                </c:pt>
                <c:pt idx="495">
                  <c:v>6.4154594846702206</c:v>
                </c:pt>
                <c:pt idx="496">
                  <c:v>6.4282553899979815</c:v>
                </c:pt>
                <c:pt idx="497">
                  <c:v>6.4421194687254939</c:v>
                </c:pt>
                <c:pt idx="498">
                  <c:v>6.4549187861127209</c:v>
                </c:pt>
                <c:pt idx="499">
                  <c:v>6.4677197419348893</c:v>
                </c:pt>
                <c:pt idx="500">
                  <c:v>6.4826562617535517</c:v>
                </c:pt>
                <c:pt idx="501">
                  <c:v>6.4954607689575754</c:v>
                </c:pt>
                <c:pt idx="502">
                  <c:v>6.5093341688699038</c:v>
                </c:pt>
                <c:pt idx="503">
                  <c:v>6.5221420927229605</c:v>
                </c:pt>
                <c:pt idx="504">
                  <c:v>6.5360191949927833</c:v>
                </c:pt>
                <c:pt idx="505">
                  <c:v>6.5498982232695679</c:v>
                </c:pt>
                <c:pt idx="506">
                  <c:v>6.562711343922631</c:v>
                </c:pt>
                <c:pt idx="507">
                  <c:v>6.5755261065466906</c:v>
                </c:pt>
                <c:pt idx="508">
                  <c:v>6.588342511562634</c:v>
                </c:pt>
                <c:pt idx="509">
                  <c:v>6.6032970604438006</c:v>
                </c:pt>
                <c:pt idx="510">
                  <c:v>6.616117025420122</c:v>
                </c:pt>
                <c:pt idx="511">
                  <c:v>6.630007175723204</c:v>
                </c:pt>
                <c:pt idx="512">
                  <c:v>6.6428305656038882</c:v>
                </c:pt>
                <c:pt idx="513">
                  <c:v>6.6567244272113104</c:v>
                </c:pt>
                <c:pt idx="514">
                  <c:v>6.6706202194808828</c:v>
                </c:pt>
                <c:pt idx="515">
                  <c:v>6.6834488187223471</c:v>
                </c:pt>
                <c:pt idx="516">
                  <c:v>6.6973483253122508</c:v>
                </c:pt>
                <c:pt idx="517">
                  <c:v>6.7101803540735911</c:v>
                </c:pt>
                <c:pt idx="518">
                  <c:v>6.7251531357235468</c:v>
                </c:pt>
                <c:pt idx="519">
                  <c:v>6.7379887331312656</c:v>
                </c:pt>
                <c:pt idx="520">
                  <c:v>6.7508259782760911</c:v>
                </c:pt>
                <c:pt idx="521">
                  <c:v>6.7647348537659289</c:v>
                </c:pt>
                <c:pt idx="522">
                  <c:v>6.7786456640930695</c:v>
                </c:pt>
                <c:pt idx="523">
                  <c:v>6.792558409795868</c:v>
                </c:pt>
                <c:pt idx="524">
                  <c:v>6.8054026625456068</c:v>
                </c:pt>
                <c:pt idx="525">
                  <c:v>6.8182485652555593</c:v>
                </c:pt>
                <c:pt idx="526">
                  <c:v>6.8321668222839929</c:v>
                </c:pt>
                <c:pt idx="527">
                  <c:v>6.8460870167608876</c:v>
                </c:pt>
                <c:pt idx="528">
                  <c:v>6.8600091492256876</c:v>
                </c:pt>
                <c:pt idx="529">
                  <c:v>6.8728620689983195</c:v>
                </c:pt>
                <c:pt idx="530">
                  <c:v>6.8867879298800467</c:v>
                </c:pt>
                <c:pt idx="531">
                  <c:v>6.9007157303278914</c:v>
                </c:pt>
                <c:pt idx="532">
                  <c:v>6.9146454708822178</c:v>
                </c:pt>
                <c:pt idx="533">
                  <c:v>6.9275054153878362</c:v>
                </c:pt>
                <c:pt idx="534">
                  <c:v>6.9403670138879106</c:v>
                </c:pt>
                <c:pt idx="535">
                  <c:v>6.9543022792432687</c:v>
                </c:pt>
                <c:pt idx="536">
                  <c:v>6.9671673249319266</c:v>
                </c:pt>
                <c:pt idx="537">
                  <c:v>6.9811063257425809</c:v>
                </c:pt>
                <c:pt idx="538">
                  <c:v>6.9939748204681713</c:v>
                </c:pt>
                <c:pt idx="539">
                  <c:v>7.0079175587372946</c:v>
                </c:pt>
                <c:pt idx="540">
                  <c:v>7.021862241277022</c:v>
                </c:pt>
                <c:pt idx="541">
                  <c:v>7.034735982082033</c:v>
                </c:pt>
                <c:pt idx="542">
                  <c:v>7.0486844051281246</c:v>
                </c:pt>
                <c:pt idx="543">
                  <c:v>7.06156159963448</c:v>
                </c:pt>
                <c:pt idx="544">
                  <c:v>7.0765870893327172</c:v>
                </c:pt>
                <c:pt idx="545">
                  <c:v>7.0894678776547826</c:v>
                </c:pt>
                <c:pt idx="546">
                  <c:v>7.1023503253376443</c:v>
                </c:pt>
                <c:pt idx="547">
                  <c:v>7.1163081833659509</c:v>
                </c:pt>
                <c:pt idx="548">
                  <c:v>7.1291940894240495</c:v>
                </c:pt>
                <c:pt idx="549">
                  <c:v>7.1431556950313668</c:v>
                </c:pt>
                <c:pt idx="550">
                  <c:v>7.1560450613220388</c:v>
                </c:pt>
                <c:pt idx="551">
                  <c:v>7.1700104165213121</c:v>
                </c:pt>
                <c:pt idx="552">
                  <c:v>7.1829032449033949</c:v>
                </c:pt>
                <c:pt idx="553">
                  <c:v>7.1979469792164412</c:v>
                </c:pt>
                <c:pt idx="554">
                  <c:v>7.2108434101470609</c:v>
                </c:pt>
                <c:pt idx="555">
                  <c:v>7.2237415044715094</c:v>
                </c:pt>
                <c:pt idx="556">
                  <c:v>7.2377163175811239</c:v>
                </c:pt>
                <c:pt idx="557">
                  <c:v>7.2506178786879119</c:v>
                </c:pt>
                <c:pt idx="558">
                  <c:v>7.2645964484879268</c:v>
                </c:pt>
                <c:pt idx="559">
                  <c:v>7.2775014782411773</c:v>
                </c:pt>
                <c:pt idx="560">
                  <c:v>7.2914838067518719</c:v>
                </c:pt>
                <c:pt idx="561">
                  <c:v>7.3054680905910887</c:v>
                </c:pt>
                <c:pt idx="562">
                  <c:v>7.3194543303057564</c:v>
                </c:pt>
                <c:pt idx="563">
                  <c:v>7.3323664418843402</c:v>
                </c:pt>
                <c:pt idx="564">
                  <c:v>7.3463564444361165</c:v>
                </c:pt>
                <c:pt idx="565">
                  <c:v>7.3592720303373351</c:v>
                </c:pt>
                <c:pt idx="566">
                  <c:v>7.3732657977514728</c:v>
                </c:pt>
                <c:pt idx="567">
                  <c:v>7.3872615236949368</c:v>
                </c:pt>
                <c:pt idx="568">
                  <c:v>7.4001823941488851</c:v>
                </c:pt>
                <c:pt idx="569">
                  <c:v>7.4131049343075102</c:v>
                </c:pt>
                <c:pt idx="570">
                  <c:v>7.4271062375285997</c:v>
                </c:pt>
                <c:pt idx="571">
                  <c:v>7.4411095013891275</c:v>
                </c:pt>
                <c:pt idx="572">
                  <c:v>7.4551147264382873</c:v>
                </c:pt>
                <c:pt idx="573">
                  <c:v>7.4680443676587576</c:v>
                </c:pt>
                <c:pt idx="574">
                  <c:v>7.4820533657688966</c:v>
                </c:pt>
                <c:pt idx="575">
                  <c:v>7.4960643266742881</c:v>
                </c:pt>
                <c:pt idx="576">
                  <c:v>7.5100772509250335</c:v>
                </c:pt>
                <c:pt idx="577">
                  <c:v>7.5230140010158459</c:v>
                </c:pt>
                <c:pt idx="578">
                  <c:v>7.5359524249182268</c:v>
                </c:pt>
                <c:pt idx="579">
                  <c:v>7.5499709401647488</c:v>
                </c:pt>
                <c:pt idx="580">
                  <c:v>7.5639914208745012</c:v>
                </c:pt>
                <c:pt idx="581">
                  <c:v>7.5780138675987043</c:v>
                </c:pt>
                <c:pt idx="582">
                  <c:v>7.5909594100350004</c:v>
                </c:pt>
                <c:pt idx="583">
                  <c:v>7.60390662855899</c:v>
                </c:pt>
                <c:pt idx="584">
                  <c:v>7.6190138358046431</c:v>
                </c:pt>
                <c:pt idx="585">
                  <c:v>7.6319646873412319</c:v>
                </c:pt>
                <c:pt idx="586">
                  <c:v>7.6449172163406258</c:v>
                </c:pt>
                <c:pt idx="587">
                  <c:v>7.6589510162308718</c:v>
                </c:pt>
                <c:pt idx="588">
                  <c:v>7.6719070413404991</c:v>
                </c:pt>
                <c:pt idx="589">
                  <c:v>7.6859446297058698</c:v>
                </c:pt>
                <c:pt idx="590">
                  <c:v>7.6999841888867815</c:v>
                </c:pt>
                <c:pt idx="591">
                  <c:v>7.7129455317000408</c:v>
                </c:pt>
                <c:pt idx="592">
                  <c:v>7.7259085546951516</c:v>
                </c:pt>
                <c:pt idx="593">
                  <c:v>7.7399537261503584</c:v>
                </c:pt>
                <c:pt idx="594">
                  <c:v>7.7540008705510948</c:v>
                </c:pt>
                <c:pt idx="595">
                  <c:v>7.7669692169970199</c:v>
                </c:pt>
                <c:pt idx="596">
                  <c:v>7.7810201570820778</c:v>
                </c:pt>
                <c:pt idx="597">
                  <c:v>7.7939920081834178</c:v>
                </c:pt>
                <c:pt idx="598">
                  <c:v>7.8091279615070786</c:v>
                </c:pt>
                <c:pt idx="599">
                  <c:v>7.8221034594600169</c:v>
                </c:pt>
                <c:pt idx="600">
                  <c:v>7.8350806412669183</c:v>
                </c:pt>
                <c:pt idx="601">
                  <c:v>7.8491411555804413</c:v>
                </c:pt>
                <c:pt idx="602">
                  <c:v>7.863203647152595</c:v>
                </c:pt>
                <c:pt idx="603">
                  <c:v>7.8772681165395735</c:v>
                </c:pt>
                <c:pt idx="604">
                  <c:v>7.8902524596041603</c:v>
                </c:pt>
                <c:pt idx="605">
                  <c:v>7.9043207340452852</c:v>
                </c:pt>
                <c:pt idx="606">
                  <c:v>7.9173085904178517</c:v>
                </c:pt>
                <c:pt idx="607">
                  <c:v>7.9324632218104503</c:v>
                </c:pt>
                <c:pt idx="608">
                  <c:v>7.9454547340407453</c:v>
                </c:pt>
                <c:pt idx="609">
                  <c:v>7.9584479342842407</c:v>
                </c:pt>
                <c:pt idx="610">
                  <c:v>7.9725258065995268</c:v>
                </c:pt>
                <c:pt idx="611">
                  <c:v>7.9866056610587499</c:v>
                </c:pt>
                <c:pt idx="612">
                  <c:v>8.0006874982201666</c:v>
                </c:pt>
                <c:pt idx="613">
                  <c:v>8.0136878774162028</c:v>
                </c:pt>
                <c:pt idx="614">
                  <c:v>8.0266899469305812</c:v>
                </c:pt>
                <c:pt idx="615">
                  <c:v>8.0407774302249901</c:v>
                </c:pt>
                <c:pt idx="616">
                  <c:v>8.0548668983708733</c:v>
                </c:pt>
                <c:pt idx="617">
                  <c:v>8.0689583519276304</c:v>
                </c:pt>
                <c:pt idx="618">
                  <c:v>8.0819676102014384</c:v>
                </c:pt>
                <c:pt idx="619">
                  <c:v>8.0949785611034528</c:v>
                </c:pt>
                <c:pt idx="620">
                  <c:v>8.1090756685087992</c:v>
                </c:pt>
                <c:pt idx="621">
                  <c:v>8.1231747634787101</c:v>
                </c:pt>
                <c:pt idx="622">
                  <c:v>8.1361910772770258</c:v>
                </c:pt>
                <c:pt idx="623">
                  <c:v>8.14920908554015</c:v>
                </c:pt>
                <c:pt idx="624">
                  <c:v>8.1643989040510299</c:v>
                </c:pt>
                <c:pt idx="625">
                  <c:v>8.1774205851684592</c:v>
                </c:pt>
                <c:pt idx="626">
                  <c:v>8.1915293201267136</c:v>
                </c:pt>
                <c:pt idx="627">
                  <c:v>8.2045545347898141</c:v>
                </c:pt>
                <c:pt idx="628">
                  <c:v>8.2175814462360961</c:v>
                </c:pt>
                <c:pt idx="629">
                  <c:v>8.2327816547253541</c:v>
                </c:pt>
                <c:pt idx="630">
                  <c:v>8.2458122440522068</c:v>
                </c:pt>
                <c:pt idx="631">
                  <c:v>8.2588445315629038</c:v>
                </c:pt>
                <c:pt idx="632">
                  <c:v>8.2729647598996028</c:v>
                </c:pt>
                <c:pt idx="633">
                  <c:v>8.2860005867153781</c:v>
                </c:pt>
                <c:pt idx="634">
                  <c:v>8.3012111994064561</c:v>
                </c:pt>
                <c:pt idx="635">
                  <c:v>8.3142507091393547</c:v>
                </c:pt>
                <c:pt idx="636">
                  <c:v>8.327291919382148</c:v>
                </c:pt>
                <c:pt idx="637">
                  <c:v>8.3414218166378351</c:v>
                </c:pt>
                <c:pt idx="638">
                  <c:v>8.355553710715629</c:v>
                </c:pt>
                <c:pt idx="639">
                  <c:v>8.3696876021799937</c:v>
                </c:pt>
                <c:pt idx="640">
                  <c:v>8.3827360445407049</c:v>
                </c:pt>
                <c:pt idx="641">
                  <c:v>8.3957861897420916</c:v>
                </c:pt>
                <c:pt idx="642">
                  <c:v>8.4099257691675415</c:v>
                </c:pt>
                <c:pt idx="643">
                  <c:v>8.4240673481527981</c:v>
                </c:pt>
                <c:pt idx="644">
                  <c:v>8.4371228886163188</c:v>
                </c:pt>
                <c:pt idx="645">
                  <c:v>8.4512683144988294</c:v>
                </c:pt>
                <c:pt idx="646">
                  <c:v>8.4643274069104688</c:v>
                </c:pt>
                <c:pt idx="647">
                  <c:v>8.4795651704716324</c:v>
                </c:pt>
                <c:pt idx="648">
                  <c:v>8.4926279589601208</c:v>
                </c:pt>
                <c:pt idx="649">
                  <c:v>8.5067812390063882</c:v>
                </c:pt>
                <c:pt idx="650">
                  <c:v>8.5198475833884846</c:v>
                </c:pt>
                <c:pt idx="651">
                  <c:v>8.5340047167015367</c:v>
                </c:pt>
                <c:pt idx="652">
                  <c:v>8.5481638545426222</c:v>
                </c:pt>
                <c:pt idx="653">
                  <c:v>8.5612356075922378</c:v>
                </c:pt>
                <c:pt idx="654">
                  <c:v>8.5743090695725321</c:v>
                </c:pt>
                <c:pt idx="655">
                  <c:v>8.5873842409303851</c:v>
                </c:pt>
                <c:pt idx="656">
                  <c:v>8.6026407685742967</c:v>
                </c:pt>
                <c:pt idx="657">
                  <c:v>8.6157196451174478</c:v>
                </c:pt>
                <c:pt idx="658">
                  <c:v>8.6288002324544699</c:v>
                </c:pt>
                <c:pt idx="659">
                  <c:v>8.6429727998387662</c:v>
                </c:pt>
                <c:pt idx="660">
                  <c:v>8.657147376124442</c:v>
                </c:pt>
                <c:pt idx="661">
                  <c:v>8.6713239618810949</c:v>
                </c:pt>
                <c:pt idx="662">
                  <c:v>8.6844118250879809</c:v>
                </c:pt>
                <c:pt idx="663">
                  <c:v>8.6985922768136668</c:v>
                </c:pt>
                <c:pt idx="664">
                  <c:v>8.7127747396766537</c:v>
                </c:pt>
                <c:pt idx="665">
                  <c:v>8.7258680293843955</c:v>
                </c:pt>
                <c:pt idx="666">
                  <c:v>8.7400543614229278</c:v>
                </c:pt>
                <c:pt idx="667">
                  <c:v>8.7531512236517326</c:v>
                </c:pt>
                <c:pt idx="668">
                  <c:v>8.7673414269775023</c:v>
                </c:pt>
                <c:pt idx="669">
                  <c:v>8.7815336442077463</c:v>
                </c:pt>
                <c:pt idx="670">
                  <c:v>8.7957278759142028</c:v>
                </c:pt>
                <c:pt idx="671">
                  <c:v>8.808832032134486</c:v>
                </c:pt>
                <c:pt idx="672">
                  <c:v>8.8219379057689515</c:v>
                </c:pt>
                <c:pt idx="673">
                  <c:v>8.837230262897128</c:v>
                </c:pt>
                <c:pt idx="674">
                  <c:v>8.8503398591403393</c:v>
                </c:pt>
                <c:pt idx="675">
                  <c:v>8.8645438614150045</c:v>
                </c:pt>
                <c:pt idx="676">
                  <c:v>8.8776570390845695</c:v>
                </c:pt>
                <c:pt idx="677">
                  <c:v>8.8918649222978203</c:v>
                </c:pt>
                <c:pt idx="678">
                  <c:v>8.9060748244373649</c:v>
                </c:pt>
                <c:pt idx="679">
                  <c:v>8.9191934496242613</c:v>
                </c:pt>
                <c:pt idx="680">
                  <c:v>8.9334072359275112</c:v>
                </c:pt>
                <c:pt idx="681">
                  <c:v>8.9465294474763901</c:v>
                </c:pt>
                <c:pt idx="682">
                  <c:v>8.9618408709218489</c:v>
                </c:pt>
                <c:pt idx="683">
                  <c:v>8.9749668143678782</c:v>
                </c:pt>
                <c:pt idx="684">
                  <c:v>8.9880944809440013</c:v>
                </c:pt>
                <c:pt idx="685">
                  <c:v>9.0023180647640331</c:v>
                </c:pt>
                <c:pt idx="686">
                  <c:v>9.0154493226479797</c:v>
                </c:pt>
                <c:pt idx="687">
                  <c:v>9.0307713031533776</c:v>
                </c:pt>
                <c:pt idx="688">
                  <c:v>9.0439062980824527</c:v>
                </c:pt>
                <c:pt idx="689">
                  <c:v>9.0570430185190816</c:v>
                </c:pt>
                <c:pt idx="690">
                  <c:v>9.0712764133720167</c:v>
                </c:pt>
                <c:pt idx="691">
                  <c:v>9.084416730072558</c:v>
                </c:pt>
                <c:pt idx="692">
                  <c:v>9.0986540219446574</c:v>
                </c:pt>
                <c:pt idx="693">
                  <c:v>9.1128933411101922</c:v>
                </c:pt>
                <c:pt idx="694">
                  <c:v>9.1260391279044626</c:v>
                </c:pt>
                <c:pt idx="695">
                  <c:v>9.1402823473343879</c:v>
                </c:pt>
                <c:pt idx="696">
                  <c:v>9.1545275957462948</c:v>
                </c:pt>
                <c:pt idx="697">
                  <c:v>9.1687748737183448</c:v>
                </c:pt>
                <c:pt idx="698">
                  <c:v>9.1819280091159552</c:v>
                </c:pt>
                <c:pt idx="699">
                  <c:v>9.1950828747908613</c:v>
                </c:pt>
                <c:pt idx="700">
                  <c:v>9.2104324055639193</c:v>
                </c:pt>
                <c:pt idx="701">
                  <c:v>9.2235910217351069</c:v>
                </c:pt>
                <c:pt idx="702">
                  <c:v>9.2367513696259653</c:v>
                </c:pt>
                <c:pt idx="703">
                  <c:v>9.2510103679006512</c:v>
                </c:pt>
                <c:pt idx="704">
                  <c:v>9.2641743250051611</c:v>
                </c:pt>
                <c:pt idx="705">
                  <c:v>9.2795344654709346</c:v>
                </c:pt>
                <c:pt idx="706">
                  <c:v>9.2927021782582546</c:v>
                </c:pt>
                <c:pt idx="707">
                  <c:v>9.3069691573593758</c:v>
                </c:pt>
                <c:pt idx="708">
                  <c:v>9.3201404834016657</c:v>
                </c:pt>
                <c:pt idx="709">
                  <c:v>9.3355092234147961</c:v>
                </c:pt>
                <c:pt idx="710">
                  <c:v>9.3486843093463925</c:v>
                </c:pt>
                <c:pt idx="711">
                  <c:v>9.361861131335603</c:v>
                </c:pt>
                <c:pt idx="712">
                  <c:v>9.3750396898400208</c:v>
                </c:pt>
                <c:pt idx="713">
                  <c:v>9.3893184216932291</c:v>
                </c:pt>
                <c:pt idx="714">
                  <c:v>9.4035991926594225</c:v>
                </c:pt>
                <c:pt idx="715">
                  <c:v>9.4178820033210968</c:v>
                </c:pt>
                <c:pt idx="716">
                  <c:v>9.431067947124129</c:v>
                </c:pt>
                <c:pt idx="717">
                  <c:v>9.445354681915207</c:v>
                </c:pt>
                <c:pt idx="718">
                  <c:v>9.4596434581058357</c:v>
                </c:pt>
                <c:pt idx="719">
                  <c:v>9.47283491006411</c:v>
                </c:pt>
                <c:pt idx="720">
                  <c:v>9.4871276136632616</c:v>
                </c:pt>
                <c:pt idx="721">
                  <c:v>9.5003226919182246</c:v>
                </c:pt>
                <c:pt idx="722">
                  <c:v>9.5146193250854676</c:v>
                </c:pt>
                <c:pt idx="723">
                  <c:v>9.5289180024821807</c:v>
                </c:pt>
                <c:pt idx="724">
                  <c:v>9.5421185965280824</c:v>
                </c:pt>
                <c:pt idx="725">
                  <c:v>9.5564212067788255</c:v>
                </c:pt>
                <c:pt idx="726">
                  <c:v>9.569625432150124</c:v>
                </c:pt>
                <c:pt idx="727">
                  <c:v>9.5850325656834165</c:v>
                </c:pt>
                <c:pt idx="728">
                  <c:v>9.5982405697530737</c:v>
                </c:pt>
                <c:pt idx="729">
                  <c:v>9.6114503185668809</c:v>
                </c:pt>
                <c:pt idx="730">
                  <c:v>9.6246618125858916</c:v>
                </c:pt>
                <c:pt idx="731">
                  <c:v>9.640077428635438</c:v>
                </c:pt>
                <c:pt idx="732">
                  <c:v>9.6532927055147226</c:v>
                </c:pt>
                <c:pt idx="733">
                  <c:v>9.666509729060266</c:v>
                </c:pt>
                <c:pt idx="734">
                  <c:v>9.6808301428345338</c:v>
                </c:pt>
                <c:pt idx="735">
                  <c:v>9.6940508067514646</c:v>
                </c:pt>
                <c:pt idx="736">
                  <c:v>9.7094771240793687</c:v>
                </c:pt>
                <c:pt idx="737">
                  <c:v>9.7227015761104116</c:v>
                </c:pt>
                <c:pt idx="738">
                  <c:v>9.7370300396276512</c:v>
                </c:pt>
                <c:pt idx="739">
                  <c:v>9.7502581361238576</c:v>
                </c:pt>
                <c:pt idx="740">
                  <c:v>9.763487982676935</c:v>
                </c:pt>
                <c:pt idx="741">
                  <c:v>9.7789250161508239</c:v>
                </c:pt>
                <c:pt idx="742">
                  <c:v>9.7921586560827976</c:v>
                </c:pt>
                <c:pt idx="743">
                  <c:v>9.8053940475388206</c:v>
                </c:pt>
                <c:pt idx="744">
                  <c:v>9.8197343653668963</c:v>
                </c:pt>
                <c:pt idx="745">
                  <c:v>9.834076739937073</c:v>
                </c:pt>
                <c:pt idx="746">
                  <c:v>9.8473176809459595</c:v>
                </c:pt>
                <c:pt idx="747">
                  <c:v>9.8616640124480686</c:v>
                </c:pt>
                <c:pt idx="748">
                  <c:v>9.8749086070172911</c:v>
                </c:pt>
                <c:pt idx="749">
                  <c:v>9.8892588976352993</c:v>
                </c:pt>
                <c:pt idx="750">
                  <c:v>9.9036112478572758</c:v>
                </c:pt>
                <c:pt idx="751">
                  <c:v>9.9179656582745128</c:v>
                </c:pt>
                <c:pt idx="752">
                  <c:v>9.9312177123623009</c:v>
                </c:pt>
                <c:pt idx="753">
                  <c:v>9.9444715228522007</c:v>
                </c:pt>
                <c:pt idx="754">
                  <c:v>9.9599365222754734</c:v>
                </c:pt>
                <c:pt idx="755">
                  <c:v>9.9731941399010093</c:v>
                </c:pt>
                <c:pt idx="756">
                  <c:v>9.9875585427256581</c:v>
                </c:pt>
                <c:pt idx="757">
                  <c:v>10.000819823121713</c:v>
                </c:pt>
                <c:pt idx="758">
                  <c:v>10.016293539939364</c:v>
                </c:pt>
                <c:pt idx="759">
                  <c:v>10.029558631764306</c:v>
                </c:pt>
                <c:pt idx="760">
                  <c:v>10.042825483449308</c:v>
                </c:pt>
                <c:pt idx="761">
                  <c:v>10.057199892602911</c:v>
                </c:pt>
                <c:pt idx="762">
                  <c:v>10.070470412163226</c:v>
                </c:pt>
                <c:pt idx="763">
                  <c:v>10.084848795947057</c:v>
                </c:pt>
                <c:pt idx="764">
                  <c:v>10.099229247407402</c:v>
                </c:pt>
                <c:pt idx="765">
                  <c:v>10.112505346024063</c:v>
                </c:pt>
                <c:pt idx="766">
                  <c:v>10.126889775457276</c:v>
                </c:pt>
                <c:pt idx="767">
                  <c:v>10.141276274306264</c:v>
                </c:pt>
                <c:pt idx="768">
                  <c:v>10.154557956672219</c:v>
                </c:pt>
                <c:pt idx="769">
                  <c:v>10.168948436840955</c:v>
                </c:pt>
                <c:pt idx="770">
                  <c:v>10.182233795288395</c:v>
                </c:pt>
                <c:pt idx="771">
                  <c:v>10.196628258981079</c:v>
                </c:pt>
                <c:pt idx="772">
                  <c:v>10.211024794977899</c:v>
                </c:pt>
                <c:pt idx="773">
                  <c:v>10.224315744968116</c:v>
                </c:pt>
                <c:pt idx="774">
                  <c:v>10.238716267842749</c:v>
                </c:pt>
                <c:pt idx="775">
                  <c:v>10.252010899047105</c:v>
                </c:pt>
                <c:pt idx="776">
                  <c:v>10.266415411008362</c:v>
                </c:pt>
                <c:pt idx="777">
                  <c:v>10.280821998168205</c:v>
                </c:pt>
                <c:pt idx="778">
                  <c:v>10.295230661124627</c:v>
                </c:pt>
                <c:pt idx="779">
                  <c:v>10.308532808332501</c:v>
                </c:pt>
                <c:pt idx="780">
                  <c:v>10.322945464887212</c:v>
                </c:pt>
                <c:pt idx="781">
                  <c:v>10.337360198988057</c:v>
                </c:pt>
                <c:pt idx="782">
                  <c:v>10.350667951882727</c:v>
                </c:pt>
                <c:pt idx="783">
                  <c:v>10.365086682948457</c:v>
                </c:pt>
                <c:pt idx="784">
                  <c:v>10.378398126372295</c:v>
                </c:pt>
                <c:pt idx="785">
                  <c:v>10.393930383573323</c:v>
                </c:pt>
                <c:pt idx="786">
                  <c:v>10.407245667319504</c:v>
                </c:pt>
                <c:pt idx="787">
                  <c:v>10.420562724269603</c:v>
                </c:pt>
                <c:pt idx="788">
                  <c:v>10.434991537524743</c:v>
                </c:pt>
                <c:pt idx="789">
                  <c:v>10.449422432986845</c:v>
                </c:pt>
                <c:pt idx="790">
                  <c:v>10.463855411256969</c:v>
                </c:pt>
                <c:pt idx="791">
                  <c:v>10.477180009595552</c:v>
                </c:pt>
                <c:pt idx="792">
                  <c:v>10.490506383619962</c:v>
                </c:pt>
                <c:pt idx="793">
                  <c:v>10.504945293174179</c:v>
                </c:pt>
                <c:pt idx="794">
                  <c:v>10.51938628785055</c:v>
                </c:pt>
                <c:pt idx="795">
                  <c:v>10.533829368251395</c:v>
                </c:pt>
                <c:pt idx="796">
                  <c:v>10.536051565782628</c:v>
                </c:pt>
              </c:numCache>
            </c:numRef>
          </c:xVal>
          <c:yVal>
            <c:numRef>
              <c:f>CHS_31Oct2015!$W$27:$W$823</c:f>
              <c:numCache>
                <c:formatCode>General</c:formatCode>
                <c:ptCount val="797"/>
                <c:pt idx="0">
                  <c:v>0.09</c:v>
                </c:pt>
                <c:pt idx="1">
                  <c:v>0.09</c:v>
                </c:pt>
                <c:pt idx="2">
                  <c:v>0.18297803999999998</c:v>
                </c:pt>
                <c:pt idx="3">
                  <c:v>0.22794528</c:v>
                </c:pt>
                <c:pt idx="4">
                  <c:v>0.31188456000000003</c:v>
                </c:pt>
                <c:pt idx="5">
                  <c:v>0.32584025999999999</c:v>
                </c:pt>
                <c:pt idx="6">
                  <c:v>0.39675386000000001</c:v>
                </c:pt>
                <c:pt idx="7">
                  <c:v>0.42068845999999999</c:v>
                </c:pt>
                <c:pt idx="8">
                  <c:v>0.45660698000000005</c:v>
                </c:pt>
                <c:pt idx="9">
                  <c:v>0.50350103999999996</c:v>
                </c:pt>
                <c:pt idx="10">
                  <c:v>0.51542723999999995</c:v>
                </c:pt>
                <c:pt idx="11">
                  <c:v>0.57828203999999994</c:v>
                </c:pt>
                <c:pt idx="12">
                  <c:v>0.57521663999999995</c:v>
                </c:pt>
                <c:pt idx="13">
                  <c:v>0.63605087000000005</c:v>
                </c:pt>
                <c:pt idx="14">
                  <c:v>0.63996158000000003</c:v>
                </c:pt>
                <c:pt idx="15">
                  <c:v>0.65885160000000009</c:v>
                </c:pt>
                <c:pt idx="16">
                  <c:v>0.69370729999999992</c:v>
                </c:pt>
                <c:pt idx="17">
                  <c:v>0.68163400000000007</c:v>
                </c:pt>
                <c:pt idx="18">
                  <c:v>0.73144604000000002</c:v>
                </c:pt>
                <c:pt idx="19">
                  <c:v>0.71339839999999999</c:v>
                </c:pt>
                <c:pt idx="20">
                  <c:v>0.75819880000000006</c:v>
                </c:pt>
                <c:pt idx="21">
                  <c:v>0.75611258000000003</c:v>
                </c:pt>
                <c:pt idx="22">
                  <c:v>0.7639930800000001</c:v>
                </c:pt>
                <c:pt idx="23">
                  <c:v>0.79281374999999998</c:v>
                </c:pt>
                <c:pt idx="24">
                  <c:v>0.77177861999999997</c:v>
                </c:pt>
                <c:pt idx="25">
                  <c:v>0.81255499999999992</c:v>
                </c:pt>
                <c:pt idx="26">
                  <c:v>0.78952896000000006</c:v>
                </c:pt>
                <c:pt idx="27">
                  <c:v>0.82330723999999988</c:v>
                </c:pt>
                <c:pt idx="28">
                  <c:v>0.81523515999999996</c:v>
                </c:pt>
                <c:pt idx="29">
                  <c:v>0.81613349999999996</c:v>
                </c:pt>
                <c:pt idx="30">
                  <c:v>0.83595442999999992</c:v>
                </c:pt>
                <c:pt idx="31">
                  <c:v>0.8169168</c:v>
                </c:pt>
                <c:pt idx="32">
                  <c:v>0.85864682000000003</c:v>
                </c:pt>
                <c:pt idx="33">
                  <c:v>0.83165164999999996</c:v>
                </c:pt>
                <c:pt idx="34">
                  <c:v>0.86640689999999998</c:v>
                </c:pt>
                <c:pt idx="35">
                  <c:v>0.85235343999999991</c:v>
                </c:pt>
                <c:pt idx="36">
                  <c:v>0.8482682399999999</c:v>
                </c:pt>
                <c:pt idx="37">
                  <c:v>0.87005825999999997</c:v>
                </c:pt>
                <c:pt idx="38">
                  <c:v>0.85004597999999998</c:v>
                </c:pt>
                <c:pt idx="39">
                  <c:v>0.88775408</c:v>
                </c:pt>
                <c:pt idx="40">
                  <c:v>0.86176526000000009</c:v>
                </c:pt>
                <c:pt idx="41">
                  <c:v>0.89051605</c:v>
                </c:pt>
                <c:pt idx="42">
                  <c:v>0.88343567999999995</c:v>
                </c:pt>
                <c:pt idx="43">
                  <c:v>0.88133963999999998</c:v>
                </c:pt>
                <c:pt idx="44">
                  <c:v>0.8991184000000001</c:v>
                </c:pt>
                <c:pt idx="45">
                  <c:v>0.87613688000000001</c:v>
                </c:pt>
                <c:pt idx="46">
                  <c:v>0.91281330000000005</c:v>
                </c:pt>
                <c:pt idx="47">
                  <c:v>0.88784739000000001</c:v>
                </c:pt>
                <c:pt idx="48">
                  <c:v>0.91458120000000009</c:v>
                </c:pt>
                <c:pt idx="49">
                  <c:v>0.90351873000000005</c:v>
                </c:pt>
                <c:pt idx="50">
                  <c:v>0.90340965000000006</c:v>
                </c:pt>
                <c:pt idx="51">
                  <c:v>0.91919100000000009</c:v>
                </c:pt>
                <c:pt idx="52">
                  <c:v>0.89920800000000001</c:v>
                </c:pt>
                <c:pt idx="53">
                  <c:v>0.92590472000000001</c:v>
                </c:pt>
                <c:pt idx="54">
                  <c:v>0.90493274000000001</c:v>
                </c:pt>
                <c:pt idx="55">
                  <c:v>0.93362679999999998</c:v>
                </c:pt>
                <c:pt idx="56">
                  <c:v>0.92258061000000002</c:v>
                </c:pt>
                <c:pt idx="57">
                  <c:v>0.91948096000000001</c:v>
                </c:pt>
                <c:pt idx="58">
                  <c:v>0.93623868999999993</c:v>
                </c:pt>
                <c:pt idx="59">
                  <c:v>0.91130778000000001</c:v>
                </c:pt>
                <c:pt idx="60">
                  <c:v>0.93899013999999992</c:v>
                </c:pt>
                <c:pt idx="61">
                  <c:v>0.92596518000000005</c:v>
                </c:pt>
                <c:pt idx="62">
                  <c:v>0.94569049000000005</c:v>
                </c:pt>
                <c:pt idx="63">
                  <c:v>0.93663679999999994</c:v>
                </c:pt>
                <c:pt idx="64">
                  <c:v>0.93156311999999986</c:v>
                </c:pt>
                <c:pt idx="65">
                  <c:v>0.94434591999999995</c:v>
                </c:pt>
                <c:pt idx="66">
                  <c:v>0.92439488000000014</c:v>
                </c:pt>
                <c:pt idx="67">
                  <c:v>0.94708304999999993</c:v>
                </c:pt>
                <c:pt idx="68">
                  <c:v>0.93406835999999993</c:v>
                </c:pt>
                <c:pt idx="69">
                  <c:v>0.95576744000000002</c:v>
                </c:pt>
                <c:pt idx="70">
                  <c:v>0.94275483000000004</c:v>
                </c:pt>
                <c:pt idx="71">
                  <c:v>0.94163999999999992</c:v>
                </c:pt>
                <c:pt idx="72">
                  <c:v>0.95738327999999995</c:v>
                </c:pt>
                <c:pt idx="73">
                  <c:v>0.93545679999999998</c:v>
                </c:pt>
                <c:pt idx="74">
                  <c:v>0.95912343999999994</c:v>
                </c:pt>
                <c:pt idx="75">
                  <c:v>0.94611849999999997</c:v>
                </c:pt>
                <c:pt idx="76">
                  <c:v>0.96877745999999998</c:v>
                </c:pt>
                <c:pt idx="77">
                  <c:v>0.95776515000000007</c:v>
                </c:pt>
                <c:pt idx="78">
                  <c:v>0.95368779000000004</c:v>
                </c:pt>
                <c:pt idx="79">
                  <c:v>0.97039599999999993</c:v>
                </c:pt>
                <c:pt idx="80">
                  <c:v>0.95046719999999996</c:v>
                </c:pt>
                <c:pt idx="81">
                  <c:v>0.97113114</c:v>
                </c:pt>
                <c:pt idx="82">
                  <c:v>0.95913557999999999</c:v>
                </c:pt>
                <c:pt idx="83">
                  <c:v>0.97979309999999997</c:v>
                </c:pt>
                <c:pt idx="84">
                  <c:v>0.97471659999999993</c:v>
                </c:pt>
                <c:pt idx="85">
                  <c:v>0.96866175999999993</c:v>
                </c:pt>
                <c:pt idx="86">
                  <c:v>0.97348104000000002</c:v>
                </c:pt>
                <c:pt idx="87">
                  <c:v>0.95753591999999998</c:v>
                </c:pt>
                <c:pt idx="88">
                  <c:v>0.97324487999999998</c:v>
                </c:pt>
                <c:pt idx="89">
                  <c:v>0.96717354</c:v>
                </c:pt>
                <c:pt idx="90">
                  <c:v>0.98683237999999995</c:v>
                </c:pt>
                <c:pt idx="91">
                  <c:v>0.97681583999999999</c:v>
                </c:pt>
                <c:pt idx="92">
                  <c:v>0.97472015999999995</c:v>
                </c:pt>
                <c:pt idx="93">
                  <c:v>0.97952421999999995</c:v>
                </c:pt>
                <c:pt idx="94">
                  <c:v>0.9665573999999999</c:v>
                </c:pt>
                <c:pt idx="95">
                  <c:v>0.98521545999999993</c:v>
                </c:pt>
                <c:pt idx="96">
                  <c:v>0.97520534999999997</c:v>
                </c:pt>
                <c:pt idx="97">
                  <c:v>0.99385758000000002</c:v>
                </c:pt>
                <c:pt idx="98">
                  <c:v>0.98582440000000005</c:v>
                </c:pt>
                <c:pt idx="99">
                  <c:v>0.98174398000000007</c:v>
                </c:pt>
                <c:pt idx="100">
                  <c:v>0.98458735000000008</c:v>
                </c:pt>
                <c:pt idx="101">
                  <c:v>0.97656827000000002</c:v>
                </c:pt>
                <c:pt idx="102">
                  <c:v>0.99124919999999994</c:v>
                </c:pt>
                <c:pt idx="103">
                  <c:v>0.98519566000000003</c:v>
                </c:pt>
                <c:pt idx="104">
                  <c:v>1.0058039499999998</c:v>
                </c:pt>
                <c:pt idx="105">
                  <c:v>1.0027107200000001</c:v>
                </c:pt>
                <c:pt idx="106">
                  <c:v>1.0035756</c:v>
                </c:pt>
                <c:pt idx="107">
                  <c:v>1.0034433899999999</c:v>
                </c:pt>
                <c:pt idx="108">
                  <c:v>0.99049620000000005</c:v>
                </c:pt>
                <c:pt idx="109">
                  <c:v>0.99825703999999993</c:v>
                </c:pt>
                <c:pt idx="110">
                  <c:v>0.99123149999999982</c:v>
                </c:pt>
                <c:pt idx="111">
                  <c:v>1.0068795699999999</c:v>
                </c:pt>
                <c:pt idx="112">
                  <c:v>1.0018166400000001</c:v>
                </c:pt>
                <c:pt idx="113">
                  <c:v>1.0016947199999999</c:v>
                </c:pt>
                <c:pt idx="114">
                  <c:v>0.99959105999999998</c:v>
                </c:pt>
                <c:pt idx="115">
                  <c:v>0.99354527999999998</c:v>
                </c:pt>
                <c:pt idx="116">
                  <c:v>1.00919296</c:v>
                </c:pt>
                <c:pt idx="117">
                  <c:v>0.99624950999999995</c:v>
                </c:pt>
                <c:pt idx="118">
                  <c:v>1.0148486999999999</c:v>
                </c:pt>
                <c:pt idx="119">
                  <c:v>1.00683352</c:v>
                </c:pt>
                <c:pt idx="120">
                  <c:v>1.00768569</c:v>
                </c:pt>
                <c:pt idx="121">
                  <c:v>1.0046082000000001</c:v>
                </c:pt>
                <c:pt idx="122">
                  <c:v>1.00054664</c:v>
                </c:pt>
                <c:pt idx="123">
                  <c:v>1.01518446</c:v>
                </c:pt>
                <c:pt idx="124">
                  <c:v>1.0032462599999998</c:v>
                </c:pt>
                <c:pt idx="125">
                  <c:v>1.02181758</c:v>
                </c:pt>
                <c:pt idx="126">
                  <c:v>1.0039656000000001</c:v>
                </c:pt>
                <c:pt idx="127">
                  <c:v>1.0146689600000001</c:v>
                </c:pt>
                <c:pt idx="128">
                  <c:v>1.00765696</c:v>
                </c:pt>
                <c:pt idx="129">
                  <c:v>1.0094814000000001</c:v>
                </c:pt>
                <c:pt idx="130">
                  <c:v>1.0162447399999999</c:v>
                </c:pt>
                <c:pt idx="131">
                  <c:v>1.00824125</c:v>
                </c:pt>
                <c:pt idx="132">
                  <c:v>1.0277888499999999</c:v>
                </c:pt>
                <c:pt idx="133">
                  <c:v>1.0148688000000001</c:v>
                </c:pt>
                <c:pt idx="134">
                  <c:v>1.0167011800000001</c:v>
                </c:pt>
                <c:pt idx="135">
                  <c:v>1.0146108</c:v>
                </c:pt>
                <c:pt idx="136">
                  <c:v>1.00956154</c:v>
                </c:pt>
                <c:pt idx="137">
                  <c:v>1.0212330999999999</c:v>
                </c:pt>
                <c:pt idx="138">
                  <c:v>1.0102772799999999</c:v>
                </c:pt>
                <c:pt idx="139">
                  <c:v>1.0288240799999999</c:v>
                </c:pt>
                <c:pt idx="140">
                  <c:v>1.007083</c:v>
                </c:pt>
                <c:pt idx="141">
                  <c:v>1.0177664000000002</c:v>
                </c:pt>
                <c:pt idx="142">
                  <c:v>1.0186036199999999</c:v>
                </c:pt>
                <c:pt idx="143">
                  <c:v>1.0174970400000001</c:v>
                </c:pt>
                <c:pt idx="144">
                  <c:v>1.02326484</c:v>
                </c:pt>
                <c:pt idx="145">
                  <c:v>1.01527426</c:v>
                </c:pt>
                <c:pt idx="146">
                  <c:v>1.0328220400000001</c:v>
                </c:pt>
                <c:pt idx="147">
                  <c:v>1.0159973999999998</c:v>
                </c:pt>
                <c:pt idx="148">
                  <c:v>1.0286224800000001</c:v>
                </c:pt>
                <c:pt idx="149">
                  <c:v>1.0235897699999998</c:v>
                </c:pt>
                <c:pt idx="150">
                  <c:v>1.02443544</c:v>
                </c:pt>
                <c:pt idx="151">
                  <c:v>1.0321592800000001</c:v>
                </c:pt>
                <c:pt idx="152">
                  <c:v>1.0231934300000001</c:v>
                </c:pt>
                <c:pt idx="153">
                  <c:v>1.0436669600000001</c:v>
                </c:pt>
                <c:pt idx="154">
                  <c:v>1.0229326799999998</c:v>
                </c:pt>
                <c:pt idx="155">
                  <c:v>1.0394783999999999</c:v>
                </c:pt>
                <c:pt idx="156">
                  <c:v>1.0334575400000001</c:v>
                </c:pt>
                <c:pt idx="157">
                  <c:v>1.0343009000000001</c:v>
                </c:pt>
                <c:pt idx="158">
                  <c:v>1.0380953399999999</c:v>
                </c:pt>
                <c:pt idx="159">
                  <c:v>1.02620658</c:v>
                </c:pt>
                <c:pt idx="160">
                  <c:v>1.0486</c:v>
                </c:pt>
                <c:pt idx="161">
                  <c:v>1.0180953199999998</c:v>
                </c:pt>
                <c:pt idx="162">
                  <c:v>1.0404945000000001</c:v>
                </c:pt>
                <c:pt idx="163">
                  <c:v>1.0335096499999998</c:v>
                </c:pt>
                <c:pt idx="164">
                  <c:v>1.0353315000000001</c:v>
                </c:pt>
                <c:pt idx="165">
                  <c:v>1.0430290499999999</c:v>
                </c:pt>
                <c:pt idx="166">
                  <c:v>1.0330982</c:v>
                </c:pt>
                <c:pt idx="167">
                  <c:v>1.052554</c:v>
                </c:pt>
                <c:pt idx="168">
                  <c:v>1.025992</c:v>
                </c:pt>
                <c:pt idx="169">
                  <c:v>1.0464013399999998</c:v>
                </c:pt>
                <c:pt idx="170">
                  <c:v>1.0364856600000001</c:v>
                </c:pt>
                <c:pt idx="171">
                  <c:v>1.0392838200000001</c:v>
                </c:pt>
                <c:pt idx="172">
                  <c:v>1.0469843000000001</c:v>
                </c:pt>
                <c:pt idx="173">
                  <c:v>1.0370616000000001</c:v>
                </c:pt>
                <c:pt idx="174">
                  <c:v>1.06041216</c:v>
                </c:pt>
                <c:pt idx="175">
                  <c:v>1.0289717200000001</c:v>
                </c:pt>
                <c:pt idx="176">
                  <c:v>1.0484052800000001</c:v>
                </c:pt>
                <c:pt idx="177">
                  <c:v>1.04240942</c:v>
                </c:pt>
                <c:pt idx="178">
                  <c:v>1.04421564</c:v>
                </c:pt>
                <c:pt idx="179">
                  <c:v>1.0558187999999999</c:v>
                </c:pt>
                <c:pt idx="180">
                  <c:v>1.04492612</c:v>
                </c:pt>
                <c:pt idx="181">
                  <c:v>1.06336768</c:v>
                </c:pt>
                <c:pt idx="182">
                  <c:v>1.03196544</c:v>
                </c:pt>
                <c:pt idx="183">
                  <c:v>1.05234747</c:v>
                </c:pt>
                <c:pt idx="184">
                  <c:v>1.04831027</c:v>
                </c:pt>
                <c:pt idx="185">
                  <c:v>1.0501244999999999</c:v>
                </c:pt>
                <c:pt idx="186">
                  <c:v>1.0587861600000001</c:v>
                </c:pt>
                <c:pt idx="187">
                  <c:v>1.0469152000000002</c:v>
                </c:pt>
                <c:pt idx="188">
                  <c:v>1.0663161600000002</c:v>
                </c:pt>
                <c:pt idx="189">
                  <c:v>1.02908344</c:v>
                </c:pt>
                <c:pt idx="190">
                  <c:v>1.0621382400000001</c:v>
                </c:pt>
                <c:pt idx="191">
                  <c:v>1.0551640999999998</c:v>
                </c:pt>
                <c:pt idx="192">
                  <c:v>1.0560103599999999</c:v>
                </c:pt>
                <c:pt idx="193">
                  <c:v>1.0636874000000001</c:v>
                </c:pt>
                <c:pt idx="194">
                  <c:v>1.0508612099999999</c:v>
                </c:pt>
                <c:pt idx="195">
                  <c:v>1.0790136000000001</c:v>
                </c:pt>
                <c:pt idx="196">
                  <c:v>1.0427774299999999</c:v>
                </c:pt>
                <c:pt idx="197">
                  <c:v>1.0728850000000001</c:v>
                </c:pt>
                <c:pt idx="198">
                  <c:v>1.0639650199999999</c:v>
                </c:pt>
                <c:pt idx="199">
                  <c:v>1.0599337</c:v>
                </c:pt>
                <c:pt idx="200">
                  <c:v>1.0734529799999999</c:v>
                </c:pt>
                <c:pt idx="201">
                  <c:v>1.0547768800000001</c:v>
                </c:pt>
                <c:pt idx="202">
                  <c:v>1.0819392000000001</c:v>
                </c:pt>
                <c:pt idx="203">
                  <c:v>1.0447712</c:v>
                </c:pt>
                <c:pt idx="204">
                  <c:v>1.07484041</c:v>
                </c:pt>
                <c:pt idx="205">
                  <c:v>1.0620306000000002</c:v>
                </c:pt>
                <c:pt idx="206">
                  <c:v>1.0638373200000002</c:v>
                </c:pt>
                <c:pt idx="207">
                  <c:v>1.0734471800000001</c:v>
                </c:pt>
                <c:pt idx="208">
                  <c:v>1.0557834800000001</c:v>
                </c:pt>
                <c:pt idx="209">
                  <c:v>1.0838839200000001</c:v>
                </c:pt>
                <c:pt idx="210">
                  <c:v>1.04673825</c:v>
                </c:pt>
                <c:pt idx="211">
                  <c:v>1.0787377200000001</c:v>
                </c:pt>
                <c:pt idx="212">
                  <c:v>1.06692312</c:v>
                </c:pt>
                <c:pt idx="213">
                  <c:v>1.0726317000000001</c:v>
                </c:pt>
                <c:pt idx="214">
                  <c:v>1.0802631</c:v>
                </c:pt>
                <c:pt idx="215">
                  <c:v>1.0567757400000002</c:v>
                </c:pt>
                <c:pt idx="216">
                  <c:v>1.0916611200000002</c:v>
                </c:pt>
                <c:pt idx="217">
                  <c:v>1.05455856</c:v>
                </c:pt>
                <c:pt idx="218">
                  <c:v>1.0816646400000001</c:v>
                </c:pt>
                <c:pt idx="219">
                  <c:v>1.0717941799999999</c:v>
                </c:pt>
                <c:pt idx="220">
                  <c:v>1.0774856800000001</c:v>
                </c:pt>
                <c:pt idx="221">
                  <c:v>1.08610378</c:v>
                </c:pt>
                <c:pt idx="222">
                  <c:v>1.0635977400000001</c:v>
                </c:pt>
                <c:pt idx="223">
                  <c:v>1.0984503999999999</c:v>
                </c:pt>
                <c:pt idx="224">
                  <c:v>1.06138032</c:v>
                </c:pt>
                <c:pt idx="225">
                  <c:v>1.0865059400000001</c:v>
                </c:pt>
                <c:pt idx="226">
                  <c:v>1.0805415200000001</c:v>
                </c:pt>
                <c:pt idx="227">
                  <c:v>1.0813685399999999</c:v>
                </c:pt>
                <c:pt idx="228">
                  <c:v>1.0899669000000001</c:v>
                </c:pt>
                <c:pt idx="229">
                  <c:v>1.0626350200000001</c:v>
                </c:pt>
                <c:pt idx="230">
                  <c:v>1.0993983999999999</c:v>
                </c:pt>
                <c:pt idx="231">
                  <c:v>1.0672169200000001</c:v>
                </c:pt>
                <c:pt idx="232">
                  <c:v>1.0942493799999999</c:v>
                </c:pt>
                <c:pt idx="233">
                  <c:v>1.0824643</c:v>
                </c:pt>
                <c:pt idx="234">
                  <c:v>1.0833012000000002</c:v>
                </c:pt>
                <c:pt idx="235">
                  <c:v>1.0948142399999998</c:v>
                </c:pt>
                <c:pt idx="236">
                  <c:v>1.0713657599999999</c:v>
                </c:pt>
                <c:pt idx="237">
                  <c:v>1.1061534</c:v>
                </c:pt>
                <c:pt idx="238">
                  <c:v>1.0749705200000002</c:v>
                </c:pt>
                <c:pt idx="239">
                  <c:v>1.1019995199999999</c:v>
                </c:pt>
                <c:pt idx="240">
                  <c:v>1.08731395</c:v>
                </c:pt>
                <c:pt idx="241">
                  <c:v>1.09006644</c:v>
                </c:pt>
                <c:pt idx="242">
                  <c:v>1.0967193900000001</c:v>
                </c:pt>
                <c:pt idx="243">
                  <c:v>1.0704052800000001</c:v>
                </c:pt>
                <c:pt idx="244">
                  <c:v>1.1051616</c:v>
                </c:pt>
                <c:pt idx="245">
                  <c:v>1.07399548</c:v>
                </c:pt>
                <c:pt idx="246">
                  <c:v>1.1058457900000001</c:v>
                </c:pt>
                <c:pt idx="247">
                  <c:v>1.08922344</c:v>
                </c:pt>
                <c:pt idx="248">
                  <c:v>1.0929643199999999</c:v>
                </c:pt>
                <c:pt idx="249">
                  <c:v>1.1054008</c:v>
                </c:pt>
                <c:pt idx="250">
                  <c:v>1.0771721600000002</c:v>
                </c:pt>
                <c:pt idx="251">
                  <c:v>1.1090012</c:v>
                </c:pt>
                <c:pt idx="252">
                  <c:v>1.0788310200000002</c:v>
                </c:pt>
                <c:pt idx="253">
                  <c:v>1.1116198799999999</c:v>
                </c:pt>
                <c:pt idx="254">
                  <c:v>1.0959797599999999</c:v>
                </c:pt>
                <c:pt idx="255">
                  <c:v>1.09486455</c:v>
                </c:pt>
                <c:pt idx="256">
                  <c:v>1.1044081299999999</c:v>
                </c:pt>
                <c:pt idx="257">
                  <c:v>1.0781403400000003</c:v>
                </c:pt>
                <c:pt idx="258">
                  <c:v>1.1176704</c:v>
                </c:pt>
                <c:pt idx="259">
                  <c:v>1.08655865</c:v>
                </c:pt>
                <c:pt idx="260">
                  <c:v>1.1115655799999999</c:v>
                </c:pt>
                <c:pt idx="261">
                  <c:v>1.0988528</c:v>
                </c:pt>
                <c:pt idx="262">
                  <c:v>1.09871648</c:v>
                </c:pt>
                <c:pt idx="263">
                  <c:v>1.10919488</c:v>
                </c:pt>
                <c:pt idx="264">
                  <c:v>1.0829504000000001</c:v>
                </c:pt>
                <c:pt idx="265">
                  <c:v>1.1176092399999999</c:v>
                </c:pt>
                <c:pt idx="266">
                  <c:v>1.0894370900000001</c:v>
                </c:pt>
                <c:pt idx="267">
                  <c:v>1.12021986</c:v>
                </c:pt>
                <c:pt idx="268">
                  <c:v>1.1123379099999999</c:v>
                </c:pt>
                <c:pt idx="269">
                  <c:v>1.1035031799999999</c:v>
                </c:pt>
                <c:pt idx="270">
                  <c:v>1.11302784</c:v>
                </c:pt>
                <c:pt idx="271">
                  <c:v>1.0858402</c:v>
                </c:pt>
                <c:pt idx="272">
                  <c:v>1.12142151</c:v>
                </c:pt>
                <c:pt idx="273">
                  <c:v>1.09037691</c:v>
                </c:pt>
                <c:pt idx="274">
                  <c:v>1.1220969199999999</c:v>
                </c:pt>
                <c:pt idx="275">
                  <c:v>1.1026466799999999</c:v>
                </c:pt>
                <c:pt idx="276">
                  <c:v>1.1015442199999999</c:v>
                </c:pt>
                <c:pt idx="277">
                  <c:v>1.1158636799999999</c:v>
                </c:pt>
                <c:pt idx="278">
                  <c:v>1.0906308</c:v>
                </c:pt>
                <c:pt idx="279">
                  <c:v>1.1290851</c:v>
                </c:pt>
                <c:pt idx="280">
                  <c:v>1.0980675799999999</c:v>
                </c:pt>
                <c:pt idx="281">
                  <c:v>1.12782782</c:v>
                </c:pt>
                <c:pt idx="282">
                  <c:v>1.11224145</c:v>
                </c:pt>
                <c:pt idx="283">
                  <c:v>1.10631591</c:v>
                </c:pt>
                <c:pt idx="284">
                  <c:v>1.1206444199999999</c:v>
                </c:pt>
                <c:pt idx="285">
                  <c:v>1.0944578</c:v>
                </c:pt>
                <c:pt idx="286">
                  <c:v>1.13287625</c:v>
                </c:pt>
                <c:pt idx="287">
                  <c:v>1.0989941999999999</c:v>
                </c:pt>
                <c:pt idx="288">
                  <c:v>1.1296907999999999</c:v>
                </c:pt>
                <c:pt idx="289">
                  <c:v>1.11605724</c:v>
                </c:pt>
                <c:pt idx="290">
                  <c:v>1.1081974999999999</c:v>
                </c:pt>
                <c:pt idx="291">
                  <c:v>1.1225124500000001</c:v>
                </c:pt>
                <c:pt idx="292">
                  <c:v>1.098276</c:v>
                </c:pt>
                <c:pt idx="293">
                  <c:v>1.1337805600000002</c:v>
                </c:pt>
                <c:pt idx="294">
                  <c:v>1.0999287199999999</c:v>
                </c:pt>
                <c:pt idx="295">
                  <c:v>1.13251152</c:v>
                </c:pt>
                <c:pt idx="296">
                  <c:v>1.1198527</c:v>
                </c:pt>
                <c:pt idx="297">
                  <c:v>1.1168247999999998</c:v>
                </c:pt>
                <c:pt idx="298">
                  <c:v>1.1263004999999999</c:v>
                </c:pt>
                <c:pt idx="299">
                  <c:v>1.1020854</c:v>
                </c:pt>
                <c:pt idx="300">
                  <c:v>1.13369542</c:v>
                </c:pt>
                <c:pt idx="301">
                  <c:v>1.10469744</c:v>
                </c:pt>
                <c:pt idx="302">
                  <c:v>1.1362991499999999</c:v>
                </c:pt>
                <c:pt idx="303">
                  <c:v>1.1217153199999998</c:v>
                </c:pt>
                <c:pt idx="304">
                  <c:v>1.1148420999999999</c:v>
                </c:pt>
                <c:pt idx="305">
                  <c:v>1.1300797500000002</c:v>
                </c:pt>
                <c:pt idx="306">
                  <c:v>1.1078207999999998</c:v>
                </c:pt>
                <c:pt idx="307">
                  <c:v>1.1374781600000001</c:v>
                </c:pt>
                <c:pt idx="308">
                  <c:v>1.11328962</c:v>
                </c:pt>
                <c:pt idx="309">
                  <c:v>1.13814368</c:v>
                </c:pt>
                <c:pt idx="310">
                  <c:v>1.1283783599999999</c:v>
                </c:pt>
                <c:pt idx="311">
                  <c:v>1.1224713599999998</c:v>
                </c:pt>
                <c:pt idx="312">
                  <c:v>1.1357601599999998</c:v>
                </c:pt>
                <c:pt idx="313">
                  <c:v>1.1135208400000001</c:v>
                </c:pt>
                <c:pt idx="314">
                  <c:v>1.14411033</c:v>
                </c:pt>
                <c:pt idx="315">
                  <c:v>1.12091517</c:v>
                </c:pt>
                <c:pt idx="316">
                  <c:v>1.14573334</c:v>
                </c:pt>
                <c:pt idx="317">
                  <c:v>1.1302142500000001</c:v>
                </c:pt>
                <c:pt idx="318">
                  <c:v>1.12719262</c:v>
                </c:pt>
                <c:pt idx="319">
                  <c:v>1.1395200000000001</c:v>
                </c:pt>
                <c:pt idx="320">
                  <c:v>1.1144206800000001</c:v>
                </c:pt>
                <c:pt idx="321">
                  <c:v>1.1459414999999999</c:v>
                </c:pt>
                <c:pt idx="322">
                  <c:v>1.1179689500000001</c:v>
                </c:pt>
                <c:pt idx="323">
                  <c:v>1.1408455000000002</c:v>
                </c:pt>
                <c:pt idx="324">
                  <c:v>1.13110902</c:v>
                </c:pt>
                <c:pt idx="325">
                  <c:v>1.1280897599999999</c:v>
                </c:pt>
                <c:pt idx="326">
                  <c:v>1.1461484</c:v>
                </c:pt>
                <c:pt idx="327">
                  <c:v>1.1191530000000001</c:v>
                </c:pt>
                <c:pt idx="328">
                  <c:v>1.1429849599999999</c:v>
                </c:pt>
                <c:pt idx="329">
                  <c:v>1.1236549999999998</c:v>
                </c:pt>
                <c:pt idx="330">
                  <c:v>1.1407696999999999</c:v>
                </c:pt>
                <c:pt idx="331">
                  <c:v>1.1377395000000001</c:v>
                </c:pt>
                <c:pt idx="332">
                  <c:v>1.13280516</c:v>
                </c:pt>
                <c:pt idx="333">
                  <c:v>1.1470252500000002</c:v>
                </c:pt>
                <c:pt idx="334">
                  <c:v>1.12195852</c:v>
                </c:pt>
                <c:pt idx="335">
                  <c:v>1.1505459900000001</c:v>
                </c:pt>
                <c:pt idx="336">
                  <c:v>1.12837086</c:v>
                </c:pt>
                <c:pt idx="337">
                  <c:v>1.156962</c:v>
                </c:pt>
                <c:pt idx="338">
                  <c:v>1.1405254200000001</c:v>
                </c:pt>
                <c:pt idx="339">
                  <c:v>1.1394130999999998</c:v>
                </c:pt>
                <c:pt idx="340">
                  <c:v>1.1536188000000001</c:v>
                </c:pt>
                <c:pt idx="341">
                  <c:v>1.124757</c:v>
                </c:pt>
                <c:pt idx="342">
                  <c:v>1.1514033300000002</c:v>
                </c:pt>
                <c:pt idx="343">
                  <c:v>1.1330643199999999</c:v>
                </c:pt>
                <c:pt idx="344">
                  <c:v>1.1520594399999999</c:v>
                </c:pt>
                <c:pt idx="345">
                  <c:v>1.14042216</c:v>
                </c:pt>
                <c:pt idx="346">
                  <c:v>1.1374092899999999</c:v>
                </c:pt>
                <c:pt idx="347">
                  <c:v>1.1563843200000001</c:v>
                </c:pt>
                <c:pt idx="348">
                  <c:v>1.128493</c:v>
                </c:pt>
                <c:pt idx="349">
                  <c:v>1.15321338</c:v>
                </c:pt>
                <c:pt idx="350">
                  <c:v>1.1349025700000002</c:v>
                </c:pt>
                <c:pt idx="351">
                  <c:v>1.1567358000000001</c:v>
                </c:pt>
                <c:pt idx="352">
                  <c:v>1.1441644200000001</c:v>
                </c:pt>
                <c:pt idx="353">
                  <c:v>1.1382744300000001</c:v>
                </c:pt>
                <c:pt idx="354">
                  <c:v>1.1543648</c:v>
                </c:pt>
                <c:pt idx="355">
                  <c:v>1.1331992799999999</c:v>
                </c:pt>
                <c:pt idx="356">
                  <c:v>1.1550181500000001</c:v>
                </c:pt>
                <c:pt idx="357">
                  <c:v>1.1395774599999999</c:v>
                </c:pt>
                <c:pt idx="358">
                  <c:v>1.1614015999999998</c:v>
                </c:pt>
                <c:pt idx="359">
                  <c:v>1.14788596</c:v>
                </c:pt>
                <c:pt idx="360">
                  <c:v>1.14201256</c:v>
                </c:pt>
                <c:pt idx="361">
                  <c:v>1.15807536</c:v>
                </c:pt>
                <c:pt idx="362">
                  <c:v>1.135974</c:v>
                </c:pt>
                <c:pt idx="363">
                  <c:v>1.15778424</c:v>
                </c:pt>
                <c:pt idx="364">
                  <c:v>1.1394938999999999</c:v>
                </c:pt>
                <c:pt idx="365">
                  <c:v>1.1584352200000001</c:v>
                </c:pt>
                <c:pt idx="366">
                  <c:v>1.1506325399999999</c:v>
                </c:pt>
                <c:pt idx="367">
                  <c:v>1.1476259100000001</c:v>
                </c:pt>
                <c:pt idx="368">
                  <c:v>1.1598815999999998</c:v>
                </c:pt>
                <c:pt idx="369">
                  <c:v>1.1387536199999999</c:v>
                </c:pt>
                <c:pt idx="370">
                  <c:v>1.1614726200000001</c:v>
                </c:pt>
                <c:pt idx="371">
                  <c:v>1.14988482</c:v>
                </c:pt>
                <c:pt idx="372">
                  <c:v>1.1659470500000002</c:v>
                </c:pt>
                <c:pt idx="373">
                  <c:v>1.1572090799999999</c:v>
                </c:pt>
                <c:pt idx="374">
                  <c:v>1.1542041000000001</c:v>
                </c:pt>
                <c:pt idx="375">
                  <c:v>1.1587993599999999</c:v>
                </c:pt>
                <c:pt idx="376">
                  <c:v>1.1481722000000001</c:v>
                </c:pt>
                <c:pt idx="377">
                  <c:v>1.1651765600000001</c:v>
                </c:pt>
                <c:pt idx="378">
                  <c:v>1.1545390799999999</c:v>
                </c:pt>
                <c:pt idx="379">
                  <c:v>1.16771596</c:v>
                </c:pt>
                <c:pt idx="380">
                  <c:v>1.1608902700000001</c:v>
                </c:pt>
                <c:pt idx="381">
                  <c:v>1.1578873599999999</c:v>
                </c:pt>
                <c:pt idx="382">
                  <c:v>1.16059771</c:v>
                </c:pt>
                <c:pt idx="383">
                  <c:v>1.14996768</c:v>
                </c:pt>
                <c:pt idx="384">
                  <c:v>1.1707508999999998</c:v>
                </c:pt>
                <c:pt idx="385">
                  <c:v>1.1591827800000001</c:v>
                </c:pt>
                <c:pt idx="386">
                  <c:v>1.1714072900000001</c:v>
                </c:pt>
                <c:pt idx="387">
                  <c:v>1.16363558</c:v>
                </c:pt>
                <c:pt idx="388">
                  <c:v>1.1587199399999999</c:v>
                </c:pt>
                <c:pt idx="389">
                  <c:v>1.1623786199999999</c:v>
                </c:pt>
                <c:pt idx="390">
                  <c:v>1.15270896</c:v>
                </c:pt>
                <c:pt idx="391">
                  <c:v>1.1696808000000001</c:v>
                </c:pt>
                <c:pt idx="392">
                  <c:v>1.1580987599999999</c:v>
                </c:pt>
                <c:pt idx="393">
                  <c:v>1.1731638</c:v>
                </c:pt>
                <c:pt idx="394">
                  <c:v>1.16826282</c:v>
                </c:pt>
                <c:pt idx="395">
                  <c:v>1.16621442</c:v>
                </c:pt>
                <c:pt idx="396">
                  <c:v>1.1689058999999999</c:v>
                </c:pt>
                <c:pt idx="397">
                  <c:v>1.1573435999999999</c:v>
                </c:pt>
                <c:pt idx="398">
                  <c:v>1.1723987200000001</c:v>
                </c:pt>
                <c:pt idx="399">
                  <c:v>1.1627387999999999</c:v>
                </c:pt>
                <c:pt idx="400">
                  <c:v>1.17968886</c:v>
                </c:pt>
                <c:pt idx="401">
                  <c:v>1.1709801</c:v>
                </c:pt>
                <c:pt idx="402">
                  <c:v>1.1698702400000001</c:v>
                </c:pt>
                <c:pt idx="403">
                  <c:v>1.17540672</c:v>
                </c:pt>
                <c:pt idx="404">
                  <c:v>1.1619676800000001</c:v>
                </c:pt>
                <c:pt idx="405">
                  <c:v>1.1751096000000001</c:v>
                </c:pt>
                <c:pt idx="406">
                  <c:v>1.1654456799999999</c:v>
                </c:pt>
                <c:pt idx="407">
                  <c:v>1.18427712</c:v>
                </c:pt>
                <c:pt idx="408">
                  <c:v>1.17274152</c:v>
                </c:pt>
                <c:pt idx="409">
                  <c:v>1.1687860800000001</c:v>
                </c:pt>
                <c:pt idx="410">
                  <c:v>1.17052304</c:v>
                </c:pt>
                <c:pt idx="411">
                  <c:v>1.1646843199999999</c:v>
                </c:pt>
                <c:pt idx="412">
                  <c:v>1.17781344</c:v>
                </c:pt>
                <c:pt idx="413">
                  <c:v>1.1700664599999999</c:v>
                </c:pt>
                <c:pt idx="414">
                  <c:v>1.1879317099999998</c:v>
                </c:pt>
                <c:pt idx="415">
                  <c:v>1.1754332000000001</c:v>
                </c:pt>
                <c:pt idx="416">
                  <c:v>1.1743365900000002</c:v>
                </c:pt>
                <c:pt idx="417">
                  <c:v>1.1722925300000002</c:v>
                </c:pt>
                <c:pt idx="418">
                  <c:v>1.1664463600000001</c:v>
                </c:pt>
                <c:pt idx="419">
                  <c:v>1.17672048</c:v>
                </c:pt>
                <c:pt idx="420">
                  <c:v>1.1737047</c:v>
                </c:pt>
                <c:pt idx="421">
                  <c:v>1.18776372</c:v>
                </c:pt>
                <c:pt idx="422">
                  <c:v>1.1790897</c:v>
                </c:pt>
                <c:pt idx="423">
                  <c:v>1.1789278500000002</c:v>
                </c:pt>
                <c:pt idx="424">
                  <c:v>1.1797127999999999</c:v>
                </c:pt>
                <c:pt idx="425">
                  <c:v>1.1729241300000002</c:v>
                </c:pt>
                <c:pt idx="426">
                  <c:v>1.1831875000000001</c:v>
                </c:pt>
                <c:pt idx="427">
                  <c:v>1.1735732000000001</c:v>
                </c:pt>
                <c:pt idx="428">
                  <c:v>1.1923380000000001</c:v>
                </c:pt>
                <c:pt idx="429">
                  <c:v>1.1827125000000001</c:v>
                </c:pt>
                <c:pt idx="430">
                  <c:v>1.1825625</c:v>
                </c:pt>
                <c:pt idx="431">
                  <c:v>1.1833459199999998</c:v>
                </c:pt>
                <c:pt idx="432">
                  <c:v>1.1803584</c:v>
                </c:pt>
                <c:pt idx="433">
                  <c:v>1.1887071899999999</c:v>
                </c:pt>
                <c:pt idx="434">
                  <c:v>1.1828705399999999</c:v>
                </c:pt>
                <c:pt idx="435">
                  <c:v>1.19879256</c:v>
                </c:pt>
                <c:pt idx="436">
                  <c:v>1.1844483699999999</c:v>
                </c:pt>
                <c:pt idx="437">
                  <c:v>1.1833403200000001</c:v>
                </c:pt>
                <c:pt idx="438">
                  <c:v>1.1813</c:v>
                </c:pt>
                <c:pt idx="439">
                  <c:v>1.17924768</c:v>
                </c:pt>
                <c:pt idx="440">
                  <c:v>1.1866688000000001</c:v>
                </c:pt>
                <c:pt idx="441">
                  <c:v>1.17800349</c:v>
                </c:pt>
                <c:pt idx="442">
                  <c:v>1.1967321799999999</c:v>
                </c:pt>
                <c:pt idx="443">
                  <c:v>1.1824013199999999</c:v>
                </c:pt>
                <c:pt idx="444">
                  <c:v>1.19168136</c:v>
                </c:pt>
                <c:pt idx="445">
                  <c:v>1.1886974399999999</c:v>
                </c:pt>
                <c:pt idx="446">
                  <c:v>1.1809815299999999</c:v>
                </c:pt>
                <c:pt idx="447">
                  <c:v>1.1874387800000001</c:v>
                </c:pt>
                <c:pt idx="448">
                  <c:v>1.1797249999999999</c:v>
                </c:pt>
                <c:pt idx="449">
                  <c:v>1.2012791799999998</c:v>
                </c:pt>
                <c:pt idx="450">
                  <c:v>1.1907222399999999</c:v>
                </c:pt>
                <c:pt idx="451">
                  <c:v>1.1915141999999999</c:v>
                </c:pt>
                <c:pt idx="452">
                  <c:v>1.18758952</c:v>
                </c:pt>
                <c:pt idx="453">
                  <c:v>1.1864827</c:v>
                </c:pt>
                <c:pt idx="454">
                  <c:v>1.19481901</c:v>
                </c:pt>
                <c:pt idx="455">
                  <c:v>1.1908700699999999</c:v>
                </c:pt>
                <c:pt idx="456">
                  <c:v>1.2058028299999999</c:v>
                </c:pt>
                <c:pt idx="457">
                  <c:v>1.1924522499999999</c:v>
                </c:pt>
                <c:pt idx="458">
                  <c:v>1.19417284</c:v>
                </c:pt>
                <c:pt idx="459">
                  <c:v>1.1921359999999999</c:v>
                </c:pt>
                <c:pt idx="460">
                  <c:v>1.1853756600000001</c:v>
                </c:pt>
                <c:pt idx="461">
                  <c:v>1.1946462</c:v>
                </c:pt>
                <c:pt idx="462">
                  <c:v>1.1897712599999999</c:v>
                </c:pt>
                <c:pt idx="463">
                  <c:v>1.2065739</c:v>
                </c:pt>
                <c:pt idx="464">
                  <c:v>1.18850112</c:v>
                </c:pt>
                <c:pt idx="465">
                  <c:v>1.200591</c:v>
                </c:pt>
                <c:pt idx="466">
                  <c:v>1.1957304</c:v>
                </c:pt>
                <c:pt idx="467">
                  <c:v>1.1908583499999998</c:v>
                </c:pt>
                <c:pt idx="468">
                  <c:v>1.2019890199999999</c:v>
                </c:pt>
                <c:pt idx="469">
                  <c:v>1.1914705800000001</c:v>
                </c:pt>
                <c:pt idx="470">
                  <c:v>1.20825684</c:v>
                </c:pt>
                <c:pt idx="471">
                  <c:v>1.1883440699999999</c:v>
                </c:pt>
                <c:pt idx="472">
                  <c:v>1.20042252</c:v>
                </c:pt>
                <c:pt idx="473">
                  <c:v>1.2002438799999999</c:v>
                </c:pt>
                <c:pt idx="474">
                  <c:v>1.1963287199999999</c:v>
                </c:pt>
                <c:pt idx="475">
                  <c:v>1.2036992</c:v>
                </c:pt>
                <c:pt idx="476">
                  <c:v>1.1950704599999999</c:v>
                </c:pt>
                <c:pt idx="477">
                  <c:v>1.2080799</c:v>
                </c:pt>
                <c:pt idx="478">
                  <c:v>1.19099267</c:v>
                </c:pt>
                <c:pt idx="479">
                  <c:v>1.2030464000000001</c:v>
                </c:pt>
                <c:pt idx="480">
                  <c:v>1.20195304</c:v>
                </c:pt>
                <c:pt idx="481">
                  <c:v>1.20084714</c:v>
                </c:pt>
                <c:pt idx="482">
                  <c:v>1.208197</c:v>
                </c:pt>
                <c:pt idx="483">
                  <c:v>1.1986488799999999</c:v>
                </c:pt>
                <c:pt idx="484">
                  <c:v>1.22008575</c:v>
                </c:pt>
                <c:pt idx="485">
                  <c:v>1.1964516199999999</c:v>
                </c:pt>
                <c:pt idx="486">
                  <c:v>1.2056760000000002</c:v>
                </c:pt>
                <c:pt idx="487">
                  <c:v>1.2017536</c:v>
                </c:pt>
                <c:pt idx="488">
                  <c:v>1.20253875</c:v>
                </c:pt>
                <c:pt idx="489">
                  <c:v>1.2070653200000001</c:v>
                </c:pt>
                <c:pt idx="490">
                  <c:v>1.199403</c:v>
                </c:pt>
                <c:pt idx="491">
                  <c:v>1.2161275200000001</c:v>
                </c:pt>
                <c:pt idx="492">
                  <c:v>1.19344128</c:v>
                </c:pt>
                <c:pt idx="493">
                  <c:v>1.20829856</c:v>
                </c:pt>
                <c:pt idx="494">
                  <c:v>1.2043919999999999</c:v>
                </c:pt>
                <c:pt idx="495">
                  <c:v>1.2032743799999999</c:v>
                </c:pt>
                <c:pt idx="496">
                  <c:v>1.21062234</c:v>
                </c:pt>
                <c:pt idx="497">
                  <c:v>1.20107841</c:v>
                </c:pt>
                <c:pt idx="498">
                  <c:v>1.218737</c:v>
                </c:pt>
                <c:pt idx="499">
                  <c:v>1.19327201</c:v>
                </c:pt>
                <c:pt idx="500">
                  <c:v>1.2137128499999998</c:v>
                </c:pt>
                <c:pt idx="501">
                  <c:v>1.2079347899999999</c:v>
                </c:pt>
                <c:pt idx="502">
                  <c:v>1.2115151399999999</c:v>
                </c:pt>
                <c:pt idx="503">
                  <c:v>1.2169811399999999</c:v>
                </c:pt>
                <c:pt idx="504">
                  <c:v>1.2046347800000001</c:v>
                </c:pt>
                <c:pt idx="505">
                  <c:v>1.2278825999999998</c:v>
                </c:pt>
                <c:pt idx="506">
                  <c:v>1.1986943999999999</c:v>
                </c:pt>
                <c:pt idx="507">
                  <c:v>1.2135225599999999</c:v>
                </c:pt>
                <c:pt idx="508">
                  <c:v>1.2068133599999999</c:v>
                </c:pt>
                <c:pt idx="509">
                  <c:v>1.2094412000000001</c:v>
                </c:pt>
                <c:pt idx="510">
                  <c:v>1.2158380200000001</c:v>
                </c:pt>
                <c:pt idx="511">
                  <c:v>1.2063106499999998</c:v>
                </c:pt>
                <c:pt idx="512">
                  <c:v>1.2248705699999998</c:v>
                </c:pt>
                <c:pt idx="513">
                  <c:v>1.1994392</c:v>
                </c:pt>
                <c:pt idx="514">
                  <c:v>1.21891741</c:v>
                </c:pt>
                <c:pt idx="515">
                  <c:v>1.2131489499999999</c:v>
                </c:pt>
                <c:pt idx="516">
                  <c:v>1.21859166</c:v>
                </c:pt>
                <c:pt idx="517">
                  <c:v>1.2249810000000001</c:v>
                </c:pt>
                <c:pt idx="518">
                  <c:v>1.21357808</c:v>
                </c:pt>
                <c:pt idx="519">
                  <c:v>1.2283797600000002</c:v>
                </c:pt>
                <c:pt idx="520">
                  <c:v>1.2011151999999998</c:v>
                </c:pt>
                <c:pt idx="521">
                  <c:v>1.22244372</c:v>
                </c:pt>
                <c:pt idx="522">
                  <c:v>1.214798</c:v>
                </c:pt>
                <c:pt idx="523">
                  <c:v>1.2174319899999999</c:v>
                </c:pt>
                <c:pt idx="524">
                  <c:v>1.22474931</c:v>
                </c:pt>
                <c:pt idx="525">
                  <c:v>1.2124488200000001</c:v>
                </c:pt>
                <c:pt idx="526">
                  <c:v>1.23469512</c:v>
                </c:pt>
                <c:pt idx="527">
                  <c:v>1.2074421899999999</c:v>
                </c:pt>
                <c:pt idx="528">
                  <c:v>1.2268817999999999</c:v>
                </c:pt>
                <c:pt idx="529">
                  <c:v>1.2164547399999999</c:v>
                </c:pt>
                <c:pt idx="530">
                  <c:v>1.2200191499999999</c:v>
                </c:pt>
                <c:pt idx="531">
                  <c:v>1.22918244</c:v>
                </c:pt>
                <c:pt idx="532">
                  <c:v>1.2234120899999998</c:v>
                </c:pt>
                <c:pt idx="533">
                  <c:v>1.2372508200000001</c:v>
                </c:pt>
                <c:pt idx="534">
                  <c:v>1.2081702499999998</c:v>
                </c:pt>
                <c:pt idx="535">
                  <c:v>1.22759112</c:v>
                </c:pt>
                <c:pt idx="536">
                  <c:v>1.2199716</c:v>
                </c:pt>
                <c:pt idx="537">
                  <c:v>1.2235318400000001</c:v>
                </c:pt>
                <c:pt idx="538">
                  <c:v>1.22803665</c:v>
                </c:pt>
                <c:pt idx="539">
                  <c:v>1.2204068800000001</c:v>
                </c:pt>
                <c:pt idx="540">
                  <c:v>1.2398127000000001</c:v>
                </c:pt>
                <c:pt idx="541">
                  <c:v>1.2060985799999999</c:v>
                </c:pt>
                <c:pt idx="542">
                  <c:v>1.22829692</c:v>
                </c:pt>
                <c:pt idx="543">
                  <c:v>1.22347966</c:v>
                </c:pt>
                <c:pt idx="544">
                  <c:v>1.22329584</c:v>
                </c:pt>
                <c:pt idx="545">
                  <c:v>1.2296592</c:v>
                </c:pt>
                <c:pt idx="546">
                  <c:v>1.22111784</c:v>
                </c:pt>
                <c:pt idx="547">
                  <c:v>1.24329885</c:v>
                </c:pt>
                <c:pt idx="548">
                  <c:v>1.2068222399999999</c:v>
                </c:pt>
                <c:pt idx="549">
                  <c:v>1.23272344</c:v>
                </c:pt>
                <c:pt idx="550">
                  <c:v>1.22232422</c:v>
                </c:pt>
                <c:pt idx="551">
                  <c:v>1.2249459600000001</c:v>
                </c:pt>
                <c:pt idx="552">
                  <c:v>1.2340949400000001</c:v>
                </c:pt>
                <c:pt idx="553">
                  <c:v>1.2218121499999999</c:v>
                </c:pt>
                <c:pt idx="554">
                  <c:v>1.2449153400000001</c:v>
                </c:pt>
                <c:pt idx="555">
                  <c:v>1.20754238</c:v>
                </c:pt>
                <c:pt idx="556">
                  <c:v>1.2362092199999999</c:v>
                </c:pt>
                <c:pt idx="557">
                  <c:v>1.2258190799999999</c:v>
                </c:pt>
                <c:pt idx="558">
                  <c:v>1.2284375300000001</c:v>
                </c:pt>
                <c:pt idx="559">
                  <c:v>1.2357174900000001</c:v>
                </c:pt>
                <c:pt idx="560">
                  <c:v>1.22159952</c:v>
                </c:pt>
                <c:pt idx="561">
                  <c:v>1.2483856499999999</c:v>
                </c:pt>
                <c:pt idx="562">
                  <c:v>1.21475194</c:v>
                </c:pt>
                <c:pt idx="563">
                  <c:v>1.2452620000000001</c:v>
                </c:pt>
                <c:pt idx="564">
                  <c:v>1.23207942</c:v>
                </c:pt>
                <c:pt idx="565">
                  <c:v>1.23284935</c:v>
                </c:pt>
                <c:pt idx="566">
                  <c:v>1.2410371200000001</c:v>
                </c:pt>
                <c:pt idx="567">
                  <c:v>1.22414522</c:v>
                </c:pt>
                <c:pt idx="568">
                  <c:v>1.2518471600000001</c:v>
                </c:pt>
                <c:pt idx="569">
                  <c:v>1.21732905</c:v>
                </c:pt>
                <c:pt idx="570">
                  <c:v>1.2496533200000002</c:v>
                </c:pt>
                <c:pt idx="571">
                  <c:v>1.2401954400000001</c:v>
                </c:pt>
                <c:pt idx="572">
                  <c:v>1.2400217600000001</c:v>
                </c:pt>
                <c:pt idx="573">
                  <c:v>1.2509979200000001</c:v>
                </c:pt>
                <c:pt idx="574">
                  <c:v>1.22948075</c:v>
                </c:pt>
                <c:pt idx="575">
                  <c:v>1.25899746</c:v>
                </c:pt>
                <c:pt idx="576">
                  <c:v>1.2300639</c:v>
                </c:pt>
                <c:pt idx="577">
                  <c:v>1.2568031499999999</c:v>
                </c:pt>
                <c:pt idx="578">
                  <c:v>1.2445842199999999</c:v>
                </c:pt>
                <c:pt idx="579">
                  <c:v>1.2444097600000001</c:v>
                </c:pt>
                <c:pt idx="580">
                  <c:v>1.2479439000000001</c:v>
                </c:pt>
                <c:pt idx="581">
                  <c:v>1.2347906399999999</c:v>
                </c:pt>
                <c:pt idx="582">
                  <c:v>1.2568764000000001</c:v>
                </c:pt>
                <c:pt idx="583">
                  <c:v>1.2214960399999999</c:v>
                </c:pt>
                <c:pt idx="584">
                  <c:v>1.2509640000000002</c:v>
                </c:pt>
                <c:pt idx="585">
                  <c:v>1.2461694000000001</c:v>
                </c:pt>
                <c:pt idx="586">
                  <c:v>1.2423024</c:v>
                </c:pt>
                <c:pt idx="587">
                  <c:v>1.2523170400000001</c:v>
                </c:pt>
                <c:pt idx="588">
                  <c:v>1.2401148500000001</c:v>
                </c:pt>
                <c:pt idx="589">
                  <c:v>1.2658693400000001</c:v>
                </c:pt>
                <c:pt idx="590">
                  <c:v>1.23050781</c:v>
                </c:pt>
                <c:pt idx="591">
                  <c:v>1.2544183499999999</c:v>
                </c:pt>
                <c:pt idx="592">
                  <c:v>1.2440736000000001</c:v>
                </c:pt>
                <c:pt idx="593">
                  <c:v>1.2429733599999999</c:v>
                </c:pt>
                <c:pt idx="594">
                  <c:v>1.2502018899999998</c:v>
                </c:pt>
                <c:pt idx="595">
                  <c:v>1.2306091000000001</c:v>
                </c:pt>
                <c:pt idx="596">
                  <c:v>1.2600406800000001</c:v>
                </c:pt>
                <c:pt idx="597">
                  <c:v>1.22472648</c:v>
                </c:pt>
                <c:pt idx="598">
                  <c:v>1.2578368000000002</c:v>
                </c:pt>
                <c:pt idx="599">
                  <c:v>1.2456517199999999</c:v>
                </c:pt>
                <c:pt idx="600">
                  <c:v>1.2464147200000002</c:v>
                </c:pt>
                <c:pt idx="601">
                  <c:v>1.2582581099999999</c:v>
                </c:pt>
                <c:pt idx="602">
                  <c:v>1.2432911</c:v>
                </c:pt>
                <c:pt idx="603">
                  <c:v>1.2689952500000001</c:v>
                </c:pt>
                <c:pt idx="604">
                  <c:v>1.23278942</c:v>
                </c:pt>
                <c:pt idx="605">
                  <c:v>1.2640320000000003</c:v>
                </c:pt>
                <c:pt idx="606">
                  <c:v>1.24908576</c:v>
                </c:pt>
                <c:pt idx="607">
                  <c:v>1.2562864</c:v>
                </c:pt>
                <c:pt idx="608">
                  <c:v>1.2598176800000001</c:v>
                </c:pt>
                <c:pt idx="609">
                  <c:v>1.2347195</c:v>
                </c:pt>
                <c:pt idx="610">
                  <c:v>1.2677870099999999</c:v>
                </c:pt>
                <c:pt idx="611">
                  <c:v>1.2334486400000002</c:v>
                </c:pt>
                <c:pt idx="612">
                  <c:v>1.2618913700000001</c:v>
                </c:pt>
                <c:pt idx="613">
                  <c:v>1.2543434099999999</c:v>
                </c:pt>
                <c:pt idx="614">
                  <c:v>1.25694894</c:v>
                </c:pt>
                <c:pt idx="615">
                  <c:v>1.2632310600000001</c:v>
                </c:pt>
                <c:pt idx="616">
                  <c:v>1.23906523</c:v>
                </c:pt>
                <c:pt idx="617">
                  <c:v>1.26748752</c:v>
                </c:pt>
                <c:pt idx="618">
                  <c:v>1.23411768</c:v>
                </c:pt>
                <c:pt idx="619">
                  <c:v>1.26531328</c:v>
                </c:pt>
                <c:pt idx="620">
                  <c:v>1.2549917099999999</c:v>
                </c:pt>
                <c:pt idx="621">
                  <c:v>1.2575807200000002</c:v>
                </c:pt>
                <c:pt idx="622">
                  <c:v>1.2638700599999999</c:v>
                </c:pt>
                <c:pt idx="623">
                  <c:v>1.23789682</c:v>
                </c:pt>
                <c:pt idx="624">
                  <c:v>1.2690432</c:v>
                </c:pt>
                <c:pt idx="625">
                  <c:v>1.2375476399999998</c:v>
                </c:pt>
                <c:pt idx="626">
                  <c:v>1.2640922000000001</c:v>
                </c:pt>
                <c:pt idx="627">
                  <c:v>1.2556364899999999</c:v>
                </c:pt>
                <c:pt idx="628">
                  <c:v>1.26007848</c:v>
                </c:pt>
                <c:pt idx="629">
                  <c:v>1.26633375</c:v>
                </c:pt>
                <c:pt idx="630">
                  <c:v>1.2394641</c:v>
                </c:pt>
                <c:pt idx="631">
                  <c:v>1.27521105</c:v>
                </c:pt>
                <c:pt idx="632">
                  <c:v>1.2437305999999999</c:v>
                </c:pt>
                <c:pt idx="633">
                  <c:v>1.26934192</c:v>
                </c:pt>
                <c:pt idx="634">
                  <c:v>1.25994546</c:v>
                </c:pt>
                <c:pt idx="635">
                  <c:v>1.2643822800000002</c:v>
                </c:pt>
                <c:pt idx="636">
                  <c:v>1.2706581000000001</c:v>
                </c:pt>
                <c:pt idx="637">
                  <c:v>1.2483992899999998</c:v>
                </c:pt>
                <c:pt idx="638">
                  <c:v>1.28041728</c:v>
                </c:pt>
                <c:pt idx="639">
                  <c:v>1.24804647</c:v>
                </c:pt>
                <c:pt idx="640">
                  <c:v>1.2717929700000001</c:v>
                </c:pt>
                <c:pt idx="641">
                  <c:v>1.2624323100000001</c:v>
                </c:pt>
                <c:pt idx="642">
                  <c:v>1.2659311800000002</c:v>
                </c:pt>
                <c:pt idx="643">
                  <c:v>1.27126743</c:v>
                </c:pt>
                <c:pt idx="644">
                  <c:v>1.24720513</c:v>
                </c:pt>
                <c:pt idx="645">
                  <c:v>1.2819492000000001</c:v>
                </c:pt>
                <c:pt idx="646">
                  <c:v>1.2496224</c:v>
                </c:pt>
                <c:pt idx="647">
                  <c:v>1.2714807999999997</c:v>
                </c:pt>
                <c:pt idx="648">
                  <c:v>1.2648846599999999</c:v>
                </c:pt>
                <c:pt idx="649">
                  <c:v>1.2702163499999999</c:v>
                </c:pt>
                <c:pt idx="650">
                  <c:v>1.2764787</c:v>
                </c:pt>
                <c:pt idx="651">
                  <c:v>1.2515065999999999</c:v>
                </c:pt>
                <c:pt idx="652">
                  <c:v>1.2889702799999998</c:v>
                </c:pt>
                <c:pt idx="653">
                  <c:v>1.2502479000000002</c:v>
                </c:pt>
                <c:pt idx="654">
                  <c:v>1.27486587</c:v>
                </c:pt>
                <c:pt idx="655">
                  <c:v>1.26827522</c:v>
                </c:pt>
                <c:pt idx="656">
                  <c:v>1.2717520199999999</c:v>
                </c:pt>
                <c:pt idx="657">
                  <c:v>1.2761729500000001</c:v>
                </c:pt>
                <c:pt idx="658">
                  <c:v>1.2521554500000001</c:v>
                </c:pt>
                <c:pt idx="659">
                  <c:v>1.2886660000000001</c:v>
                </c:pt>
                <c:pt idx="660">
                  <c:v>1.2545517600000002</c:v>
                </c:pt>
                <c:pt idx="661">
                  <c:v>1.2818821199999999</c:v>
                </c:pt>
                <c:pt idx="662">
                  <c:v>1.2743798</c:v>
                </c:pt>
                <c:pt idx="663">
                  <c:v>1.27603248</c:v>
                </c:pt>
                <c:pt idx="664">
                  <c:v>1.2841005600000002</c:v>
                </c:pt>
                <c:pt idx="665">
                  <c:v>1.25827212</c:v>
                </c:pt>
                <c:pt idx="666">
                  <c:v>1.2919970999999999</c:v>
                </c:pt>
                <c:pt idx="667">
                  <c:v>1.2597612500000002</c:v>
                </c:pt>
                <c:pt idx="668">
                  <c:v>1.2879803599999999</c:v>
                </c:pt>
                <c:pt idx="669">
                  <c:v>1.27863828</c:v>
                </c:pt>
                <c:pt idx="670">
                  <c:v>1.2793725999999999</c:v>
                </c:pt>
                <c:pt idx="671">
                  <c:v>1.2856147200000001</c:v>
                </c:pt>
                <c:pt idx="672">
                  <c:v>1.2579794399999999</c:v>
                </c:pt>
                <c:pt idx="673">
                  <c:v>1.29440388</c:v>
                </c:pt>
                <c:pt idx="674">
                  <c:v>1.2594527999999998</c:v>
                </c:pt>
                <c:pt idx="675">
                  <c:v>1.28581385</c:v>
                </c:pt>
                <c:pt idx="676">
                  <c:v>1.2774098</c:v>
                </c:pt>
                <c:pt idx="677">
                  <c:v>1.2818029200000001</c:v>
                </c:pt>
                <c:pt idx="678">
                  <c:v>1.28619474</c:v>
                </c:pt>
                <c:pt idx="679">
                  <c:v>1.2649886100000001</c:v>
                </c:pt>
                <c:pt idx="680">
                  <c:v>1.2931595599999999</c:v>
                </c:pt>
                <c:pt idx="681">
                  <c:v>1.2573274999999999</c:v>
                </c:pt>
                <c:pt idx="682">
                  <c:v>1.2845633999999999</c:v>
                </c:pt>
                <c:pt idx="683">
                  <c:v>1.2761673599999999</c:v>
                </c:pt>
                <c:pt idx="684">
                  <c:v>1.2851402399999998</c:v>
                </c:pt>
                <c:pt idx="685">
                  <c:v>1.2867852799999999</c:v>
                </c:pt>
                <c:pt idx="686">
                  <c:v>1.2646853599999999</c:v>
                </c:pt>
                <c:pt idx="687">
                  <c:v>1.2937283999999998</c:v>
                </c:pt>
                <c:pt idx="688">
                  <c:v>1.2661525799999997</c:v>
                </c:pt>
                <c:pt idx="689">
                  <c:v>1.2952153799999999</c:v>
                </c:pt>
                <c:pt idx="690">
                  <c:v>1.28041856</c:v>
                </c:pt>
                <c:pt idx="691">
                  <c:v>1.2848161199999999</c:v>
                </c:pt>
                <c:pt idx="692">
                  <c:v>1.2891983599999999</c:v>
                </c:pt>
                <c:pt idx="693">
                  <c:v>1.2661923000000002</c:v>
                </c:pt>
                <c:pt idx="694">
                  <c:v>1.2988859400000001</c:v>
                </c:pt>
                <c:pt idx="695">
                  <c:v>1.2649328999999998</c:v>
                </c:pt>
                <c:pt idx="696">
                  <c:v>1.29304084</c:v>
                </c:pt>
                <c:pt idx="697">
                  <c:v>1.28464512</c:v>
                </c:pt>
                <c:pt idx="698">
                  <c:v>1.2872129700000001</c:v>
                </c:pt>
                <c:pt idx="699">
                  <c:v>1.2934287</c:v>
                </c:pt>
                <c:pt idx="700">
                  <c:v>1.2676938999999998</c:v>
                </c:pt>
                <c:pt idx="701">
                  <c:v>1.30217892</c:v>
                </c:pt>
                <c:pt idx="702">
                  <c:v>1.2673602999999998</c:v>
                </c:pt>
                <c:pt idx="703">
                  <c:v>1.2917938799999999</c:v>
                </c:pt>
                <c:pt idx="704">
                  <c:v>1.2834201599999999</c:v>
                </c:pt>
                <c:pt idx="705">
                  <c:v>1.2850457999999998</c:v>
                </c:pt>
                <c:pt idx="706">
                  <c:v>1.2939892</c:v>
                </c:pt>
                <c:pt idx="707">
                  <c:v>1.2719374799999998</c:v>
                </c:pt>
                <c:pt idx="708">
                  <c:v>1.3045663199999999</c:v>
                </c:pt>
                <c:pt idx="709">
                  <c:v>1.2724853899999999</c:v>
                </c:pt>
                <c:pt idx="710">
                  <c:v>1.3005509999999998</c:v>
                </c:pt>
                <c:pt idx="711">
                  <c:v>1.28763082</c:v>
                </c:pt>
                <c:pt idx="712">
                  <c:v>1.28655063</c:v>
                </c:pt>
                <c:pt idx="713">
                  <c:v>1.2972915</c:v>
                </c:pt>
                <c:pt idx="714">
                  <c:v>1.2725294999999999</c:v>
                </c:pt>
                <c:pt idx="715">
                  <c:v>1.30693232</c:v>
                </c:pt>
                <c:pt idx="716">
                  <c:v>1.27582</c:v>
                </c:pt>
                <c:pt idx="717">
                  <c:v>1.3011140999999999</c:v>
                </c:pt>
                <c:pt idx="718">
                  <c:v>1.2918307999999998</c:v>
                </c:pt>
                <c:pt idx="719">
                  <c:v>1.2898411599999999</c:v>
                </c:pt>
                <c:pt idx="720">
                  <c:v>1.3023896799999999</c:v>
                </c:pt>
                <c:pt idx="721">
                  <c:v>1.273118</c:v>
                </c:pt>
                <c:pt idx="722">
                  <c:v>1.3093056000000001</c:v>
                </c:pt>
                <c:pt idx="723">
                  <c:v>1.28275421</c:v>
                </c:pt>
                <c:pt idx="724">
                  <c:v>1.31349055</c:v>
                </c:pt>
                <c:pt idx="725">
                  <c:v>1.2942166399999999</c:v>
                </c:pt>
                <c:pt idx="726">
                  <c:v>1.2958632399999999</c:v>
                </c:pt>
                <c:pt idx="727">
                  <c:v>1.303841</c:v>
                </c:pt>
                <c:pt idx="728">
                  <c:v>1.2791398399999998</c:v>
                </c:pt>
                <c:pt idx="729">
                  <c:v>1.3107634800000001</c:v>
                </c:pt>
                <c:pt idx="730">
                  <c:v>1.2842513599999998</c:v>
                </c:pt>
                <c:pt idx="731">
                  <c:v>1.3094801999999999</c:v>
                </c:pt>
                <c:pt idx="732">
                  <c:v>1.2938715000000001</c:v>
                </c:pt>
                <c:pt idx="733">
                  <c:v>1.2909769199999999</c:v>
                </c:pt>
                <c:pt idx="734">
                  <c:v>1.3071311999999999</c:v>
                </c:pt>
                <c:pt idx="735">
                  <c:v>1.2760996599999999</c:v>
                </c:pt>
                <c:pt idx="736">
                  <c:v>1.31492403</c:v>
                </c:pt>
                <c:pt idx="737">
                  <c:v>1.2839002500000001</c:v>
                </c:pt>
                <c:pt idx="738">
                  <c:v>1.315469</c:v>
                </c:pt>
                <c:pt idx="739">
                  <c:v>1.2935246</c:v>
                </c:pt>
                <c:pt idx="740">
                  <c:v>1.2942604600000001</c:v>
                </c:pt>
                <c:pt idx="741">
                  <c:v>1.3076632799999999</c:v>
                </c:pt>
                <c:pt idx="742">
                  <c:v>1.27756848</c:v>
                </c:pt>
                <c:pt idx="743">
                  <c:v>1.3154766</c:v>
                </c:pt>
                <c:pt idx="744">
                  <c:v>1.28809387</c:v>
                </c:pt>
                <c:pt idx="745">
                  <c:v>1.3150993400000002</c:v>
                </c:pt>
                <c:pt idx="746">
                  <c:v>1.30133192</c:v>
                </c:pt>
                <c:pt idx="747">
                  <c:v>1.3038635100000002</c:v>
                </c:pt>
                <c:pt idx="748">
                  <c:v>1.31275053</c:v>
                </c:pt>
                <c:pt idx="749">
                  <c:v>1.2871986399999999</c:v>
                </c:pt>
                <c:pt idx="750">
                  <c:v>1.32414802</c:v>
                </c:pt>
                <c:pt idx="751">
                  <c:v>1.29226266</c:v>
                </c:pt>
                <c:pt idx="752">
                  <c:v>1.32378252</c:v>
                </c:pt>
                <c:pt idx="753">
                  <c:v>1.30640562</c:v>
                </c:pt>
                <c:pt idx="754">
                  <c:v>1.303488</c:v>
                </c:pt>
                <c:pt idx="755">
                  <c:v>1.3168914</c:v>
                </c:pt>
                <c:pt idx="756">
                  <c:v>1.2904587000000001</c:v>
                </c:pt>
                <c:pt idx="757">
                  <c:v>1.32376629</c:v>
                </c:pt>
                <c:pt idx="758">
                  <c:v>1.2937067</c:v>
                </c:pt>
                <c:pt idx="759">
                  <c:v>1.3197676300000001</c:v>
                </c:pt>
                <c:pt idx="760">
                  <c:v>1.3096436</c:v>
                </c:pt>
                <c:pt idx="761">
                  <c:v>1.3013164800000001</c:v>
                </c:pt>
                <c:pt idx="762">
                  <c:v>1.3165152</c:v>
                </c:pt>
                <c:pt idx="763">
                  <c:v>1.29010789</c:v>
                </c:pt>
                <c:pt idx="764">
                  <c:v>1.32336816</c:v>
                </c:pt>
                <c:pt idx="765">
                  <c:v>1.2951740599999999</c:v>
                </c:pt>
                <c:pt idx="766">
                  <c:v>1.32661692</c:v>
                </c:pt>
                <c:pt idx="767">
                  <c:v>1.3119691200000001</c:v>
                </c:pt>
                <c:pt idx="768">
                  <c:v>1.3054708000000002</c:v>
                </c:pt>
                <c:pt idx="769">
                  <c:v>1.3188326000000001</c:v>
                </c:pt>
                <c:pt idx="770">
                  <c:v>1.29698084</c:v>
                </c:pt>
                <c:pt idx="771">
                  <c:v>1.3229829</c:v>
                </c:pt>
                <c:pt idx="772">
                  <c:v>1.29570455</c:v>
                </c:pt>
                <c:pt idx="773">
                  <c:v>1.3262278900000002</c:v>
                </c:pt>
                <c:pt idx="774">
                  <c:v>1.3115940400000001</c:v>
                </c:pt>
                <c:pt idx="775">
                  <c:v>1.3069068800000001</c:v>
                </c:pt>
                <c:pt idx="776">
                  <c:v>1.3229623800000001</c:v>
                </c:pt>
                <c:pt idx="777">
                  <c:v>1.2938981999999999</c:v>
                </c:pt>
                <c:pt idx="778">
                  <c:v>1.3316029199999999</c:v>
                </c:pt>
                <c:pt idx="779">
                  <c:v>1.3025602000000001</c:v>
                </c:pt>
                <c:pt idx="780">
                  <c:v>1.3285281600000001</c:v>
                </c:pt>
                <c:pt idx="781">
                  <c:v>1.3166134</c:v>
                </c:pt>
                <c:pt idx="782">
                  <c:v>1.3101265099999999</c:v>
                </c:pt>
                <c:pt idx="783">
                  <c:v>1.32886996</c:v>
                </c:pt>
                <c:pt idx="784">
                  <c:v>1.30615758</c:v>
                </c:pt>
                <c:pt idx="785">
                  <c:v>1.3356969599999999</c:v>
                </c:pt>
                <c:pt idx="786">
                  <c:v>1.3057808399999999</c:v>
                </c:pt>
                <c:pt idx="787">
                  <c:v>1.3308360800000001</c:v>
                </c:pt>
                <c:pt idx="788">
                  <c:v>1.3207340599999999</c:v>
                </c:pt>
                <c:pt idx="789">
                  <c:v>1.31153568</c:v>
                </c:pt>
                <c:pt idx="790">
                  <c:v>1.3293594</c:v>
                </c:pt>
                <c:pt idx="791">
                  <c:v>1.3012658500000001</c:v>
                </c:pt>
                <c:pt idx="792">
                  <c:v>1.3317063900000001</c:v>
                </c:pt>
                <c:pt idx="793">
                  <c:v>1.3054059999999998</c:v>
                </c:pt>
                <c:pt idx="794">
                  <c:v>1.332222</c:v>
                </c:pt>
                <c:pt idx="795">
                  <c:v>1.3203293400000002</c:v>
                </c:pt>
                <c:pt idx="796">
                  <c:v>1.3167000000000002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3189968"/>
        <c:axId val="333190752"/>
      </c:scatterChart>
      <c:valAx>
        <c:axId val="333189968"/>
        <c:scaling>
          <c:orientation val="minMax"/>
          <c:max val="11"/>
          <c:min val="0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Strain (%)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90752"/>
        <c:crosses val="autoZero"/>
        <c:crossBetween val="midCat"/>
        <c:majorUnit val="1"/>
      </c:valAx>
      <c:valAx>
        <c:axId val="333190752"/>
        <c:scaling>
          <c:orientation val="minMax"/>
          <c:max val="10"/>
          <c:min val="0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sz="1600" b="1"/>
                  <a:t>True Stress (MPa)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cross"/>
        <c:minorTickMark val="in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3318996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0.69384</cdr:x>
      <cdr:y>0.33587</cdr:y>
    </cdr:from>
    <cdr:to>
      <cdr:x>1</cdr:x>
      <cdr:y>0.42173</cdr:y>
    </cdr:to>
    <cdr:sp macro="" textlink="">
      <cdr:nvSpPr>
        <cdr:cNvPr id="2" name="TextBox 16"/>
        <cdr:cNvSpPr txBox="1"/>
      </cdr:nvSpPr>
      <cdr:spPr>
        <a:xfrm xmlns:a="http://schemas.openxmlformats.org/drawingml/2006/main">
          <a:off x="2804353" y="995460"/>
          <a:ext cx="1237422" cy="254493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en-US"/>
          </a:defPPr>
          <a:lvl1pPr marL="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sz="700" b="0" i="0" smtClean="0">
              <a:latin typeface="Cambria Math" panose="02040503050406030204" pitchFamily="18" charset="0"/>
            </a:rPr>
            <a:t>𝑄_𝑠𝑢𝑏=0.1 𝑒𝑉</a:t>
          </a:r>
          <a:r>
            <a:rPr lang="en-US" sz="700" b="0" i="0" smtClean="0">
              <a:latin typeface="Cambria Math" panose="02040503050406030204" pitchFamily="18" charset="0"/>
              <a:ea typeface="Cambria Math" panose="02040503050406030204" pitchFamily="18" charset="0"/>
            </a:rPr>
            <a:t>≅10 𝑘𝐽⁄𝑚𝑜𝑙</a:t>
          </a:r>
          <a:endParaRPr lang="en-US" sz="700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0.53305</cdr:x>
      <cdr:y>0.5358</cdr:y>
    </cdr:from>
    <cdr:to>
      <cdr:x>0.73727</cdr:x>
      <cdr:y>0.61741</cdr:y>
    </cdr:to>
    <cdr:sp macro="" textlink="">
      <cdr:nvSpPr>
        <cdr:cNvPr id="2" name="TextBox 17"/>
        <cdr:cNvSpPr txBox="1"/>
      </cdr:nvSpPr>
      <cdr:spPr>
        <a:xfrm xmlns:a="http://schemas.openxmlformats.org/drawingml/2006/main">
          <a:off x="2152771" y="1818529"/>
          <a:ext cx="824752" cy="276999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en-US"/>
          </a:defPPr>
          <a:lvl1pPr marL="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4572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sz="1200" b="0" i="0" smtClean="0">
              <a:latin typeface="Cambria Math" panose="02040503050406030204" pitchFamily="18" charset="0"/>
            </a:rPr>
            <a:t>170 </a:t>
          </a:r>
          <a:r>
            <a:rPr lang="en-US" sz="1200" b="0" i="0" smtClean="0">
              <a:latin typeface="Cambria Math" panose="02040503050406030204" pitchFamily="18" charset="0"/>
              <a:ea typeface="Cambria Math" panose="02040503050406030204" pitchFamily="18" charset="0"/>
            </a:rPr>
            <a:t>℃</a:t>
          </a:r>
          <a:endParaRPr lang="en-US" dirty="0"/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87068B8-21A4-43DF-A85C-96F887FCF940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4E02DF8-BCF7-4CB2-9768-33FDFA3D68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96792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E02DF8-BCF7-4CB2-9768-33FDFA3D68A1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101100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E02DF8-BCF7-4CB2-9768-33FDFA3D68A1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377859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E02DF8-BCF7-4CB2-9768-33FDFA3D68A1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757427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E02DF8-BCF7-4CB2-9768-33FDFA3D68A1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38667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4E02DF8-BCF7-4CB2-9768-33FDFA3D68A1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398020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4302329" y="2860001"/>
            <a:ext cx="576292" cy="579728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457200" y="790436"/>
            <a:ext cx="8229600" cy="857250"/>
          </a:xfrm>
        </p:spPr>
        <p:txBody>
          <a:bodyPr/>
          <a:lstStyle>
            <a:lvl1pPr algn="ctr">
              <a:defRPr>
                <a:solidFill>
                  <a:srgbClr val="3B3C3E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5" name="Subtitle 2"/>
          <p:cNvSpPr>
            <a:spLocks noGrp="1"/>
          </p:cNvSpPr>
          <p:nvPr>
            <p:ph type="subTitle" idx="1"/>
          </p:nvPr>
        </p:nvSpPr>
        <p:spPr>
          <a:xfrm>
            <a:off x="1371600" y="1723725"/>
            <a:ext cx="6400800" cy="917756"/>
          </a:xfrm>
        </p:spPr>
        <p:txBody>
          <a:bodyPr/>
          <a:lstStyle>
            <a:lvl1pPr marL="0" indent="0" algn="ctr">
              <a:buNone/>
              <a:defRPr>
                <a:solidFill>
                  <a:srgbClr val="3B3C3E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0" y="4747654"/>
            <a:ext cx="9144000" cy="395846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 descr="UT_logo_RGB.eps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1" t="-7063" r="-4562" b="-7766"/>
          <a:stretch/>
        </p:blipFill>
        <p:spPr>
          <a:xfrm>
            <a:off x="3615775" y="2834640"/>
            <a:ext cx="2039112" cy="1417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11905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>
            <a:normAutofit/>
          </a:bodyPr>
          <a:lstStyle>
            <a:lvl1pPr algn="l">
              <a:defRPr sz="2800" b="1" cap="all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23662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range Section Header">
    <p:bg>
      <p:bgPr>
        <a:solidFill>
          <a:srgbClr val="FD6D0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>
            <a:normAutofit/>
          </a:bodyPr>
          <a:lstStyle>
            <a:lvl1pPr algn="l">
              <a:defRPr sz="2800" b="1" cap="all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3474447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35550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41545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4657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ctr">
              <a:defRPr sz="2000" b="1">
                <a:solidFill>
                  <a:srgbClr val="3B3C3E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4025504"/>
            <a:ext cx="5486400" cy="603647"/>
          </a:xfrm>
        </p:spPr>
        <p:txBody>
          <a:bodyPr/>
          <a:lstStyle>
            <a:lvl1pPr marL="0" indent="0" algn="ctr">
              <a:buNone/>
              <a:defRPr sz="1400">
                <a:solidFill>
                  <a:srgbClr val="3B3C3E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100965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1466850" y="4767264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4362450" y="4767264"/>
            <a:ext cx="2133600" cy="273844"/>
          </a:xfrm>
          <a:prstGeom prst="rect">
            <a:avLst/>
          </a:prstGeom>
        </p:spPr>
        <p:txBody>
          <a:bodyPr/>
          <a:lstStyle/>
          <a:p>
            <a:fld id="{051C7006-7120-F341-A188-F97DDD91308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39731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ne 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100965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/>
          <a:lstStyle/>
          <a:p>
            <a:fld id="{995FC0D8-608D-084B-A5CE-4343663DF3B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"/>
          </p:nvPr>
        </p:nvSpPr>
        <p:spPr>
          <a:xfrm>
            <a:off x="0" y="0"/>
            <a:ext cx="9144000" cy="51435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84114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 with Overlaid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/>
          </p:nvPr>
        </p:nvSpPr>
        <p:spPr>
          <a:xfrm>
            <a:off x="0" y="0"/>
            <a:ext cx="9144000" cy="51435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934766"/>
            <a:ext cx="8229600" cy="857250"/>
          </a:xfrm>
        </p:spPr>
        <p:txBody>
          <a:bodyPr>
            <a:normAutofit/>
          </a:bodyPr>
          <a:lstStyle>
            <a:lvl1pPr algn="ctr">
              <a:defRPr sz="4000" b="1" spc="0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51728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Photo Coll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100965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1466850" y="4767264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4362450" y="4767264"/>
            <a:ext cx="2133600" cy="273844"/>
          </a:xfrm>
          <a:prstGeom prst="rect">
            <a:avLst/>
          </a:prstGeom>
        </p:spPr>
        <p:txBody>
          <a:bodyPr/>
          <a:lstStyle/>
          <a:p>
            <a:fld id="{995FC0D8-608D-084B-A5CE-4343663DF3B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idx="1"/>
          </p:nvPr>
        </p:nvSpPr>
        <p:spPr>
          <a:xfrm>
            <a:off x="277908" y="1773936"/>
            <a:ext cx="4240119" cy="2883952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277905" y="171450"/>
            <a:ext cx="2057400" cy="1529334"/>
          </a:xfrm>
        </p:spPr>
      </p:sp>
      <p:sp>
        <p:nvSpPr>
          <p:cNvPr id="8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2460625" y="171450"/>
            <a:ext cx="2057400" cy="1529334"/>
          </a:xfrm>
        </p:spPr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990444" y="563945"/>
            <a:ext cx="3799498" cy="1191695"/>
          </a:xfrm>
        </p:spPr>
        <p:txBody>
          <a:bodyPr anchor="b"/>
          <a:lstStyle>
            <a:lvl1pPr algn="ctr">
              <a:defRPr sz="2000" b="1">
                <a:solidFill>
                  <a:schemeClr val="tx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half" idx="2"/>
          </p:nvPr>
        </p:nvSpPr>
        <p:spPr>
          <a:xfrm>
            <a:off x="4990444" y="1755639"/>
            <a:ext cx="3799498" cy="290225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807534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x Photo Coll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100965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1466850" y="4767264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4362450" y="4767264"/>
            <a:ext cx="2133600" cy="273844"/>
          </a:xfrm>
          <a:prstGeom prst="rect">
            <a:avLst/>
          </a:prstGeom>
        </p:spPr>
        <p:txBody>
          <a:bodyPr/>
          <a:lstStyle/>
          <a:p>
            <a:fld id="{995FC0D8-608D-084B-A5CE-4343663DF3B8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Picture Placeholder 4"/>
          <p:cNvSpPr>
            <a:spLocks noGrp="1"/>
          </p:cNvSpPr>
          <p:nvPr>
            <p:ph type="pic" idx="1"/>
          </p:nvPr>
        </p:nvSpPr>
        <p:spPr>
          <a:xfrm>
            <a:off x="277908" y="1773936"/>
            <a:ext cx="4240119" cy="2883952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277905" y="171450"/>
            <a:ext cx="2057400" cy="1529334"/>
          </a:xfrm>
        </p:spPr>
      </p:sp>
      <p:sp>
        <p:nvSpPr>
          <p:cNvPr id="8" name="Picture Placeholder 7"/>
          <p:cNvSpPr>
            <a:spLocks noGrp="1"/>
          </p:cNvSpPr>
          <p:nvPr>
            <p:ph type="pic" sz="quarter" idx="14"/>
          </p:nvPr>
        </p:nvSpPr>
        <p:spPr>
          <a:xfrm>
            <a:off x="2460625" y="171450"/>
            <a:ext cx="2057400" cy="1529334"/>
          </a:xfrm>
        </p:spPr>
      </p:sp>
      <p:sp>
        <p:nvSpPr>
          <p:cNvPr id="9" name="Picture Placeholder 4"/>
          <p:cNvSpPr>
            <a:spLocks noGrp="1"/>
          </p:cNvSpPr>
          <p:nvPr>
            <p:ph type="pic" idx="15"/>
          </p:nvPr>
        </p:nvSpPr>
        <p:spPr>
          <a:xfrm>
            <a:off x="4670427" y="171450"/>
            <a:ext cx="4240119" cy="2883952"/>
          </a:xfrm>
        </p:spPr>
      </p:sp>
      <p:sp>
        <p:nvSpPr>
          <p:cNvPr id="10" name="Picture Placeholder 6"/>
          <p:cNvSpPr>
            <a:spLocks noGrp="1"/>
          </p:cNvSpPr>
          <p:nvPr>
            <p:ph type="pic" sz="quarter" idx="16"/>
          </p:nvPr>
        </p:nvSpPr>
        <p:spPr>
          <a:xfrm>
            <a:off x="4670424" y="3131933"/>
            <a:ext cx="2057400" cy="1529334"/>
          </a:xfrm>
        </p:spPr>
      </p:sp>
      <p:sp>
        <p:nvSpPr>
          <p:cNvPr id="11" name="Picture Placeholder 7"/>
          <p:cNvSpPr>
            <a:spLocks noGrp="1"/>
          </p:cNvSpPr>
          <p:nvPr>
            <p:ph type="pic" sz="quarter" idx="17"/>
          </p:nvPr>
        </p:nvSpPr>
        <p:spPr>
          <a:xfrm>
            <a:off x="6853144" y="3131933"/>
            <a:ext cx="2057400" cy="1529334"/>
          </a:xfrm>
        </p:spPr>
      </p:sp>
    </p:spTree>
    <p:extLst>
      <p:ext uri="{BB962C8B-B14F-4D97-AF65-F5344CB8AC3E}">
        <p14:creationId xmlns:p14="http://schemas.microsoft.com/office/powerpoint/2010/main" val="1589478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: Big Orange">
    <p:bg>
      <p:bgPr>
        <a:solidFill>
          <a:srgbClr val="FD6D0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087419"/>
            <a:ext cx="8229600" cy="857250"/>
          </a:xfr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4" name="Subtitle 2"/>
          <p:cNvSpPr>
            <a:spLocks noGrp="1"/>
          </p:cNvSpPr>
          <p:nvPr>
            <p:ph type="subTitle" idx="1"/>
          </p:nvPr>
        </p:nvSpPr>
        <p:spPr>
          <a:xfrm>
            <a:off x="1371600" y="2020708"/>
            <a:ext cx="6400800" cy="917756"/>
          </a:xfrm>
        </p:spPr>
        <p:txBody>
          <a:bodyPr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pic>
        <p:nvPicPr>
          <p:cNvPr id="5" name="Picture 4" descr="UT_logo_KNOCKOUT.eps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89179" y="3015970"/>
            <a:ext cx="1965643" cy="13187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0572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"/>
            <a:ext cx="7772400" cy="671513"/>
          </a:xfrm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4767264"/>
            <a:ext cx="1280302" cy="273844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37502" y="4767264"/>
            <a:ext cx="2895600" cy="273844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633102" y="4767264"/>
            <a:ext cx="2133600" cy="273844"/>
          </a:xfrm>
          <a:prstGeom prst="rect">
            <a:avLst/>
          </a:prstGeom>
        </p:spPr>
        <p:txBody>
          <a:bodyPr/>
          <a:lstStyle/>
          <a:p>
            <a:fld id="{1246A90C-EDD6-534A-836B-F35EA6B6A503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Chart Placeholder 9"/>
          <p:cNvSpPr>
            <a:spLocks noGrp="1"/>
          </p:cNvSpPr>
          <p:nvPr>
            <p:ph type="chart" sz="quarter" idx="13"/>
          </p:nvPr>
        </p:nvSpPr>
        <p:spPr>
          <a:xfrm>
            <a:off x="685800" y="847726"/>
            <a:ext cx="7772400" cy="3776663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1916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: Big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3495910"/>
            <a:ext cx="9144000" cy="1647591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Subtitle 2"/>
          <p:cNvSpPr>
            <a:spLocks noGrp="1"/>
          </p:cNvSpPr>
          <p:nvPr>
            <p:ph type="subTitle" idx="1"/>
          </p:nvPr>
        </p:nvSpPr>
        <p:spPr>
          <a:xfrm>
            <a:off x="1371600" y="161802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685800" y="297534"/>
            <a:ext cx="7772400" cy="1102519"/>
          </a:xfrm>
        </p:spPr>
        <p:txBody>
          <a:bodyPr/>
          <a:lstStyle>
            <a:lvl1pPr algn="ctr">
              <a:defRPr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pic>
        <p:nvPicPr>
          <p:cNvPr id="8" name="Picture 7" descr="UT_logo_KNOCKOUT.eps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778724" y="3742520"/>
            <a:ext cx="1598055" cy="10721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7791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: Minimal Identi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994389"/>
            <a:ext cx="7772400" cy="1102519"/>
          </a:xfr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311219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Click to edit Master subtitle style</a:t>
            </a:r>
            <a:endParaRPr 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0" y="4637997"/>
            <a:ext cx="9144000" cy="505504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UT_logo_RIGHT_KNOCKOUT.eps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88146" y="4728769"/>
            <a:ext cx="1461427" cy="3261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044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: Your Custom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0" y="0"/>
            <a:ext cx="4950346" cy="51435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4950346" y="0"/>
            <a:ext cx="4193654" cy="5143500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950346" y="205979"/>
            <a:ext cx="4193654" cy="2659847"/>
          </a:xfrm>
        </p:spPr>
        <p:txBody>
          <a:bodyPr>
            <a:normAutofit/>
          </a:bodyPr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pic>
        <p:nvPicPr>
          <p:cNvPr id="7" name="Picture 6" descr="UT_logo_KNOCKOUT.eps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31259" y="3235296"/>
            <a:ext cx="1831828" cy="12289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60359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: Photo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AyresJosh.jpg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1218487" y="1"/>
            <a:ext cx="10370676" cy="5151309"/>
          </a:xfrm>
          <a:prstGeom prst="rect">
            <a:avLst/>
          </a:prstGeom>
        </p:spPr>
      </p:pic>
      <p:sp>
        <p:nvSpPr>
          <p:cNvPr id="6" name="Rectangle 5"/>
          <p:cNvSpPr/>
          <p:nvPr userDrawn="1"/>
        </p:nvSpPr>
        <p:spPr>
          <a:xfrm>
            <a:off x="4564442" y="0"/>
            <a:ext cx="4193654" cy="5143500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64442" y="205979"/>
            <a:ext cx="4193654" cy="2659847"/>
          </a:xfrm>
        </p:spPr>
        <p:txBody>
          <a:bodyPr>
            <a:normAutofit/>
          </a:bodyPr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pic>
        <p:nvPicPr>
          <p:cNvPr id="7" name="Picture 6" descr="UT_logo_KNOCKOUT.eps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70627" y="3235296"/>
            <a:ext cx="1781284" cy="11950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1498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xmlns:p14="http://schemas.microsoft.com/office/powerpoint/2010/main"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: Photo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flag2.jpg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"/>
            <a:ext cx="9144000" cy="5159531"/>
          </a:xfrm>
          <a:prstGeom prst="rect">
            <a:avLst/>
          </a:prstGeom>
        </p:spPr>
      </p:pic>
      <p:sp>
        <p:nvSpPr>
          <p:cNvPr id="4" name="Rectangle 3"/>
          <p:cNvSpPr/>
          <p:nvPr userDrawn="1"/>
        </p:nvSpPr>
        <p:spPr>
          <a:xfrm>
            <a:off x="4564442" y="0"/>
            <a:ext cx="4193654" cy="5143500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0"/>
          </p:nvPr>
        </p:nvSpPr>
        <p:spPr>
          <a:xfrm>
            <a:off x="4564442" y="486966"/>
            <a:ext cx="4193654" cy="2370534"/>
          </a:xfrm>
        </p:spPr>
        <p:txBody>
          <a:bodyPr anchor="ctr">
            <a:normAutofit/>
          </a:bodyPr>
          <a:lstStyle>
            <a:lvl1pPr>
              <a:defRPr sz="40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pic>
        <p:nvPicPr>
          <p:cNvPr id="8" name="Picture 7" descr="UT_logo_KNOCKOUT.eps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772655" y="3235296"/>
            <a:ext cx="1777228" cy="1192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8993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3B3C3E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solidFill>
                  <a:srgbClr val="3B3C3E"/>
                </a:solidFill>
              </a:defRPr>
            </a:lvl1pPr>
            <a:lvl2pPr>
              <a:defRPr>
                <a:solidFill>
                  <a:srgbClr val="3B3C3E"/>
                </a:solidFill>
              </a:defRPr>
            </a:lvl2pPr>
            <a:lvl3pPr>
              <a:defRPr>
                <a:solidFill>
                  <a:srgbClr val="3B3C3E"/>
                </a:solidFill>
              </a:defRPr>
            </a:lvl3pPr>
            <a:lvl4pPr>
              <a:defRPr>
                <a:solidFill>
                  <a:srgbClr val="3B3C3E"/>
                </a:solidFill>
              </a:defRPr>
            </a:lvl4pPr>
            <a:lvl5pPr>
              <a:defRPr>
                <a:solidFill>
                  <a:srgbClr val="3B3C3E"/>
                </a:solidFill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3" y="4767264"/>
            <a:ext cx="1397863" cy="273844"/>
          </a:xfrm>
        </p:spPr>
        <p:txBody>
          <a:bodyPr/>
          <a:lstStyle>
            <a:lvl1pPr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855063" y="4767264"/>
            <a:ext cx="2895600" cy="273844"/>
          </a:xfrm>
        </p:spPr>
        <p:txBody>
          <a:bodyPr/>
          <a:lstStyle>
            <a:lvl1pPr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750663" y="4767264"/>
            <a:ext cx="2133600" cy="273844"/>
          </a:xfrm>
        </p:spPr>
        <p:txBody>
          <a:bodyPr/>
          <a:lstStyle>
            <a:lvl1pPr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47770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or Text Block">
    <p:bg>
      <p:bgPr>
        <a:solidFill>
          <a:srgbClr val="FD6D0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7200" y="1672166"/>
            <a:ext cx="8229600" cy="857250"/>
          </a:xfrm>
        </p:spPr>
        <p:txBody>
          <a:bodyPr>
            <a:normAutofit/>
          </a:bodyPr>
          <a:lstStyle>
            <a:lvl1pPr algn="ctr">
              <a:defRPr sz="3600" b="0">
                <a:solidFill>
                  <a:schemeClr val="bg1"/>
                </a:solidFill>
                <a:latin typeface="Georgia"/>
                <a:cs typeface="Georgia"/>
              </a:defRPr>
            </a:lvl1pPr>
          </a:lstStyle>
          <a:p>
            <a:r>
              <a:rPr lang="en-US" dirty="0" smtClean="0"/>
              <a:t>“Click to edit Master title style”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988495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5" Type="http://schemas.openxmlformats.org/officeDocument/2006/relationships/slideLayout" Target="../slideLayouts/slideLayout12.xml"/><Relationship Id="rId4" Type="http://schemas.openxmlformats.org/officeDocument/2006/relationships/slideLayout" Target="../slideLayouts/slideLayout11.xml"/><Relationship Id="rId9" Type="http://schemas.openxmlformats.org/officeDocument/2006/relationships/image" Target="../media/image3.emf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7.xml"/><Relationship Id="rId7" Type="http://schemas.openxmlformats.org/officeDocument/2006/relationships/image" Target="../media/image3.emf"/><Relationship Id="rId2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5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8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81427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664" r:id="rId2"/>
    <p:sldLayoutId id="2147483661" r:id="rId3"/>
    <p:sldLayoutId id="2147483649" r:id="rId4"/>
    <p:sldLayoutId id="2147483700" r:id="rId5"/>
    <p:sldLayoutId id="2147483663" r:id="rId6"/>
    <p:sldLayoutId id="2147483696" r:id="rId7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rgbClr val="3B3C3E"/>
          </a:solidFill>
          <a:latin typeface="Arial"/>
          <a:ea typeface="+mj-ea"/>
          <a:cs typeface="Arial"/>
        </a:defRPr>
      </a:lvl1pPr>
    </p:titleStyle>
    <p:bodyStyle>
      <a:lvl1pPr marL="0" indent="0" algn="ctr" defTabSz="457200" rtl="0" eaLnBrk="1" latinLnBrk="0" hangingPunct="1">
        <a:spcBef>
          <a:spcPct val="20000"/>
        </a:spcBef>
        <a:buFont typeface="Arial"/>
        <a:buNone/>
        <a:defRPr sz="3200" kern="1200">
          <a:solidFill>
            <a:srgbClr val="77797C"/>
          </a:solidFill>
          <a:latin typeface="Arial"/>
          <a:ea typeface="+mn-ea"/>
          <a:cs typeface="Aria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rgbClr val="3B3C3E"/>
          </a:solidFill>
          <a:latin typeface="Arial"/>
          <a:ea typeface="+mn-ea"/>
          <a:cs typeface="Aria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3B3C3E"/>
          </a:solidFill>
          <a:latin typeface="Arial"/>
          <a:ea typeface="+mn-ea"/>
          <a:cs typeface="Aria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rgbClr val="3B3C3E"/>
          </a:solidFill>
          <a:latin typeface="Arial"/>
          <a:ea typeface="+mn-ea"/>
          <a:cs typeface="Aria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rgbClr val="3B3C3E"/>
          </a:solidFill>
          <a:latin typeface="Arial"/>
          <a:ea typeface="+mn-ea"/>
          <a:cs typeface="Aria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4637997"/>
            <a:ext cx="9144000" cy="505504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 descr="UT_logo_RIGHT_KNOCKOUT.eps"/>
          <p:cNvPicPr>
            <a:picLocks noChangeAspect="1"/>
          </p:cNvPicPr>
          <p:nvPr userDrawn="1"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88146" y="4728769"/>
            <a:ext cx="1461427" cy="326103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3" y="4767264"/>
            <a:ext cx="1310609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767809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667371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3191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91" r:id="rId2"/>
    <p:sldLayoutId id="2147483670" r:id="rId3"/>
    <p:sldLayoutId id="2147483701" r:id="rId4"/>
    <p:sldLayoutId id="2147483671" r:id="rId5"/>
    <p:sldLayoutId id="2147483672" r:id="rId6"/>
    <p:sldLayoutId id="2147483674" r:id="rId7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457200" rtl="0" eaLnBrk="1" latinLnBrk="0" hangingPunct="1">
        <a:spcBef>
          <a:spcPct val="0"/>
        </a:spcBef>
        <a:buNone/>
        <a:defRPr sz="4400" b="1" kern="1200">
          <a:solidFill>
            <a:srgbClr val="3B3C3E"/>
          </a:solidFill>
          <a:latin typeface="Arial"/>
          <a:ea typeface="+mj-ea"/>
          <a:cs typeface="Arial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rgbClr val="3B3C3E"/>
          </a:solidFill>
          <a:latin typeface="Arial"/>
          <a:ea typeface="+mn-ea"/>
          <a:cs typeface="Aria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•"/>
        <a:defRPr sz="2800" kern="1200">
          <a:solidFill>
            <a:srgbClr val="3B3C3E"/>
          </a:solidFill>
          <a:latin typeface="Arial"/>
          <a:ea typeface="+mn-ea"/>
          <a:cs typeface="Aria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3B3C3E"/>
          </a:solidFill>
          <a:latin typeface="Arial"/>
          <a:ea typeface="+mn-ea"/>
          <a:cs typeface="Aria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 userDrawn="1"/>
        </p:nvSpPr>
        <p:spPr>
          <a:xfrm>
            <a:off x="0" y="4637997"/>
            <a:ext cx="9144000" cy="505504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 descr="UT_logo_RIGHT_KNOCKOUT.eps"/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88146" y="4728769"/>
            <a:ext cx="1461427" cy="326103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10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3" y="4767264"/>
            <a:ext cx="1310609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11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767809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1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667371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60702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6" r:id="rId1"/>
    <p:sldLayoutId id="2147483693" r:id="rId2"/>
    <p:sldLayoutId id="2147483699" r:id="rId3"/>
    <p:sldLayoutId id="2147483694" r:id="rId4"/>
    <p:sldLayoutId id="2147483695" r:id="rId5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457200" rtl="0" eaLnBrk="1" latinLnBrk="0" hangingPunct="1">
        <a:spcBef>
          <a:spcPct val="0"/>
        </a:spcBef>
        <a:buNone/>
        <a:defRPr sz="4400" kern="1200">
          <a:solidFill>
            <a:srgbClr val="3B3C3E"/>
          </a:solidFill>
          <a:latin typeface="Arial"/>
          <a:ea typeface="+mj-ea"/>
          <a:cs typeface="Arial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rgbClr val="3B3C3E"/>
          </a:solidFill>
          <a:latin typeface="Arial"/>
          <a:ea typeface="+mn-ea"/>
          <a:cs typeface="Aria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•"/>
        <a:defRPr sz="2800" kern="1200">
          <a:solidFill>
            <a:srgbClr val="3B3C3E"/>
          </a:solidFill>
          <a:latin typeface="Arial"/>
          <a:ea typeface="+mn-ea"/>
          <a:cs typeface="Aria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3B3C3E"/>
          </a:solidFill>
          <a:latin typeface="Arial"/>
          <a:ea typeface="+mn-ea"/>
          <a:cs typeface="Aria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 userDrawn="1"/>
        </p:nvSpPr>
        <p:spPr>
          <a:xfrm>
            <a:off x="0" y="4637997"/>
            <a:ext cx="9144000" cy="505504"/>
          </a:xfrm>
          <a:prstGeom prst="rect">
            <a:avLst/>
          </a:prstGeom>
          <a:solidFill>
            <a:srgbClr val="FD6D08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3" name="Picture 12" descr="UT_logo_RIGHT_KNOCKOUT.eps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588146" y="4728769"/>
            <a:ext cx="1461427" cy="326103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US" dirty="0"/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3" y="4767264"/>
            <a:ext cx="1310609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767809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 lang="en-US" dirty="0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667371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fld id="{051C7006-7120-F341-A188-F97DDD91308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62853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8" r:id="rId1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rgbClr val="3B3C3E"/>
          </a:solidFill>
          <a:latin typeface="Arial"/>
          <a:ea typeface="+mj-ea"/>
          <a:cs typeface="Arial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rgbClr val="3B3C3E"/>
          </a:solidFill>
          <a:latin typeface="Arial"/>
          <a:ea typeface="+mn-ea"/>
          <a:cs typeface="Aria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•"/>
        <a:defRPr sz="2800" kern="1200">
          <a:solidFill>
            <a:srgbClr val="3B3C3E"/>
          </a:solidFill>
          <a:latin typeface="Arial"/>
          <a:ea typeface="+mn-ea"/>
          <a:cs typeface="Aria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rgbClr val="3B3C3E"/>
          </a:solidFill>
          <a:latin typeface="Arial"/>
          <a:ea typeface="+mn-ea"/>
          <a:cs typeface="Aria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rgbClr val="3B3C3E"/>
          </a:solidFill>
          <a:latin typeface="Arial"/>
          <a:ea typeface="+mn-ea"/>
          <a:cs typeface="Aria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9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png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researchgate.net/figure/256673735_fig5_Fig-5-Schematic-of-a-nanoindenter-41" TargetMode="Externa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hyperlink" Target="https://commons.wikimedia.org/wiki/File:Scissors_icon_black.svg" TargetMode="Externa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3" Type="http://schemas.openxmlformats.org/officeDocument/2006/relationships/image" Target="../media/image39.png"/><Relationship Id="rId7" Type="http://schemas.openxmlformats.org/officeDocument/2006/relationships/image" Target="../media/image43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png"/><Relationship Id="rId9" Type="http://schemas.openxmlformats.org/officeDocument/2006/relationships/image" Target="../media/image45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0.png"/><Relationship Id="rId3" Type="http://schemas.openxmlformats.org/officeDocument/2006/relationships/image" Target="../media/image38.emf"/><Relationship Id="rId7" Type="http://schemas.openxmlformats.org/officeDocument/2006/relationships/image" Target="../media/image480.png"/><Relationship Id="rId2" Type="http://schemas.openxmlformats.org/officeDocument/2006/relationships/image" Target="../media/image430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71.png"/><Relationship Id="rId5" Type="http://schemas.openxmlformats.org/officeDocument/2006/relationships/image" Target="../media/image460.png"/><Relationship Id="rId4" Type="http://schemas.openxmlformats.org/officeDocument/2006/relationships/image" Target="../media/image450.png"/><Relationship Id="rId9" Type="http://schemas.openxmlformats.org/officeDocument/2006/relationships/image" Target="../media/image500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46.png"/><Relationship Id="rId4" Type="http://schemas.openxmlformats.org/officeDocument/2006/relationships/image" Target="../media/image52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8.png"/><Relationship Id="rId4" Type="http://schemas.openxmlformats.org/officeDocument/2006/relationships/image" Target="../media/image3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hyperlink" Target="https://commons.wikimedia.org/wiki/File:Solid_oxide_fuel_cell_protonic.svg" TargetMode="Externa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emf"/><Relationship Id="rId7" Type="http://schemas.openxmlformats.org/officeDocument/2006/relationships/image" Target="../media/image65.png"/><Relationship Id="rId2" Type="http://schemas.openxmlformats.org/officeDocument/2006/relationships/image" Target="../media/image56.emf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image" Target="../media/image58.emf"/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3.e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0.png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72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hyperlink" Target="http://energy.gov/sites/prod/files/2015/06/f23/fcto_fuel_cells_comparison_chart.pdf" TargetMode="Externa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8.emf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0.png"/><Relationship Id="rId1" Type="http://schemas.openxmlformats.org/officeDocument/2006/relationships/slideLayout" Target="../slideLayouts/slideLayout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G"/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JPG"/><Relationship Id="rId1" Type="http://schemas.openxmlformats.org/officeDocument/2006/relationships/slideLayout" Target="../slideLayouts/slideLayout1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image" Target="../media/image51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42.png"/><Relationship Id="rId5" Type="http://schemas.openxmlformats.org/officeDocument/2006/relationships/image" Target="../media/image531.png"/><Relationship Id="rId4" Type="http://schemas.openxmlformats.org/officeDocument/2006/relationships/image" Target="../media/image520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13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0.xml"/><Relationship Id="rId3" Type="http://schemas.openxmlformats.org/officeDocument/2006/relationships/chart" Target="../charts/chart9.xml"/><Relationship Id="rId7" Type="http://schemas.openxmlformats.org/officeDocument/2006/relationships/image" Target="../media/image65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40.png"/><Relationship Id="rId5" Type="http://schemas.openxmlformats.org/officeDocument/2006/relationships/image" Target="../media/image630.png"/><Relationship Id="rId10" Type="http://schemas.openxmlformats.org/officeDocument/2006/relationships/image" Target="../media/image670.png"/><Relationship Id="rId4" Type="http://schemas.openxmlformats.org/officeDocument/2006/relationships/image" Target="../media/image620.png"/><Relationship Id="rId9" Type="http://schemas.openxmlformats.org/officeDocument/2006/relationships/image" Target="../media/image660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1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5.png"/><Relationship Id="rId4" Type="http://schemas.openxmlformats.org/officeDocument/2006/relationships/chart" Target="../charts/chart1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12.xml"/><Relationship Id="rId5" Type="http://schemas.openxmlformats.org/officeDocument/2006/relationships/chart" Target="../charts/chart15.xml"/><Relationship Id="rId4" Type="http://schemas.openxmlformats.org/officeDocument/2006/relationships/chart" Target="../charts/chart1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860.png"/><Relationship Id="rId4" Type="http://schemas.openxmlformats.org/officeDocument/2006/relationships/chart" Target="../charts/chart18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12.xml"/><Relationship Id="rId5" Type="http://schemas.openxmlformats.org/officeDocument/2006/relationships/chart" Target="../charts/chart20.xml"/><Relationship Id="rId4" Type="http://schemas.openxmlformats.org/officeDocument/2006/relationships/image" Target="../media/image89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810.png"/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tif"/><Relationship Id="rId1" Type="http://schemas.openxmlformats.org/officeDocument/2006/relationships/slideLayout" Target="../slideLayouts/slideLayout1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96.png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10.png"/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13" Type="http://schemas.openxmlformats.org/officeDocument/2006/relationships/image" Target="../media/image98.png"/><Relationship Id="rId18" Type="http://schemas.openxmlformats.org/officeDocument/2006/relationships/image" Target="../media/image113.png"/><Relationship Id="rId3" Type="http://schemas.openxmlformats.org/officeDocument/2006/relationships/image" Target="../media/image82.png"/><Relationship Id="rId7" Type="http://schemas.openxmlformats.org/officeDocument/2006/relationships/image" Target="../media/image91.png"/><Relationship Id="rId12" Type="http://schemas.openxmlformats.org/officeDocument/2006/relationships/image" Target="../media/image97.png"/><Relationship Id="rId17" Type="http://schemas.openxmlformats.org/officeDocument/2006/relationships/image" Target="../media/image112.png"/><Relationship Id="rId2" Type="http://schemas.openxmlformats.org/officeDocument/2006/relationships/image" Target="../media/image81.png"/><Relationship Id="rId16" Type="http://schemas.openxmlformats.org/officeDocument/2006/relationships/image" Target="../media/image111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0.png"/><Relationship Id="rId11" Type="http://schemas.openxmlformats.org/officeDocument/2006/relationships/image" Target="../media/image95.png"/><Relationship Id="rId5" Type="http://schemas.openxmlformats.org/officeDocument/2006/relationships/image" Target="../media/image84.png"/><Relationship Id="rId15" Type="http://schemas.openxmlformats.org/officeDocument/2006/relationships/image" Target="../media/image110.png"/><Relationship Id="rId10" Type="http://schemas.openxmlformats.org/officeDocument/2006/relationships/image" Target="../media/image94.png"/><Relationship Id="rId4" Type="http://schemas.openxmlformats.org/officeDocument/2006/relationships/image" Target="../media/image83.png"/><Relationship Id="rId9" Type="http://schemas.openxmlformats.org/officeDocument/2006/relationships/image" Target="../media/image93.png"/><Relationship Id="rId14" Type="http://schemas.openxmlformats.org/officeDocument/2006/relationships/image" Target="../media/image109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105.png"/><Relationship Id="rId18" Type="http://schemas.openxmlformats.org/officeDocument/2006/relationships/image" Target="../media/image118.png"/><Relationship Id="rId3" Type="http://schemas.openxmlformats.org/officeDocument/2006/relationships/image" Target="../media/image115.png"/><Relationship Id="rId7" Type="http://schemas.openxmlformats.org/officeDocument/2006/relationships/image" Target="../media/image99.png"/><Relationship Id="rId12" Type="http://schemas.openxmlformats.org/officeDocument/2006/relationships/image" Target="../media/image104.png"/><Relationship Id="rId17" Type="http://schemas.openxmlformats.org/officeDocument/2006/relationships/image" Target="../media/image117.png"/><Relationship Id="rId2" Type="http://schemas.openxmlformats.org/officeDocument/2006/relationships/image" Target="../media/image114.png"/><Relationship Id="rId16" Type="http://schemas.openxmlformats.org/officeDocument/2006/relationships/image" Target="../media/image10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3.png"/><Relationship Id="rId11" Type="http://schemas.openxmlformats.org/officeDocument/2006/relationships/image" Target="../media/image103.png"/><Relationship Id="rId5" Type="http://schemas.openxmlformats.org/officeDocument/2006/relationships/image" Target="../media/image112.png"/><Relationship Id="rId15" Type="http://schemas.openxmlformats.org/officeDocument/2006/relationships/image" Target="../media/image107.png"/><Relationship Id="rId10" Type="http://schemas.openxmlformats.org/officeDocument/2006/relationships/image" Target="../media/image102.png"/><Relationship Id="rId4" Type="http://schemas.openxmlformats.org/officeDocument/2006/relationships/image" Target="../media/image116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13" Type="http://schemas.openxmlformats.org/officeDocument/2006/relationships/image" Target="../media/image125.png"/><Relationship Id="rId18" Type="http://schemas.openxmlformats.org/officeDocument/2006/relationships/image" Target="../media/image133.png"/><Relationship Id="rId3" Type="http://schemas.openxmlformats.org/officeDocument/2006/relationships/image" Target="../media/image130.png"/><Relationship Id="rId7" Type="http://schemas.openxmlformats.org/officeDocument/2006/relationships/image" Target="../media/image119.png"/><Relationship Id="rId12" Type="http://schemas.openxmlformats.org/officeDocument/2006/relationships/image" Target="../media/image124.png"/><Relationship Id="rId17" Type="http://schemas.openxmlformats.org/officeDocument/2006/relationships/image" Target="../media/image132.png"/><Relationship Id="rId2" Type="http://schemas.openxmlformats.org/officeDocument/2006/relationships/image" Target="../media/image129.png"/><Relationship Id="rId16" Type="http://schemas.openxmlformats.org/officeDocument/2006/relationships/image" Target="../media/image12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3.png"/><Relationship Id="rId11" Type="http://schemas.openxmlformats.org/officeDocument/2006/relationships/image" Target="../media/image123.png"/><Relationship Id="rId5" Type="http://schemas.openxmlformats.org/officeDocument/2006/relationships/image" Target="../media/image112.png"/><Relationship Id="rId15" Type="http://schemas.openxmlformats.org/officeDocument/2006/relationships/image" Target="../media/image127.png"/><Relationship Id="rId10" Type="http://schemas.openxmlformats.org/officeDocument/2006/relationships/image" Target="../media/image122.png"/><Relationship Id="rId4" Type="http://schemas.openxmlformats.org/officeDocument/2006/relationships/image" Target="../media/image131.png"/><Relationship Id="rId9" Type="http://schemas.openxmlformats.org/officeDocument/2006/relationships/image" Target="../media/image121.png"/><Relationship Id="rId14" Type="http://schemas.openxmlformats.org/officeDocument/2006/relationships/image" Target="../media/image126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3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7" Type="http://schemas.openxmlformats.org/officeDocument/2006/relationships/image" Target="../media/image13.emf"/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2.emf"/><Relationship Id="rId5" Type="http://schemas.openxmlformats.org/officeDocument/2006/relationships/image" Target="../media/image11.emf"/><Relationship Id="rId4" Type="http://schemas.openxmlformats.org/officeDocument/2006/relationships/image" Target="../media/image11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12.xml"/><Relationship Id="rId6" Type="http://schemas.openxmlformats.org/officeDocument/2006/relationships/chart" Target="../charts/chart23.xml"/><Relationship Id="rId5" Type="http://schemas.openxmlformats.org/officeDocument/2006/relationships/image" Target="../media/image148.png"/><Relationship Id="rId4" Type="http://schemas.openxmlformats.org/officeDocument/2006/relationships/image" Target="../media/image147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12.xml"/><Relationship Id="rId6" Type="http://schemas.openxmlformats.org/officeDocument/2006/relationships/chart" Target="../charts/chart26.xml"/><Relationship Id="rId5" Type="http://schemas.openxmlformats.org/officeDocument/2006/relationships/image" Target="../media/image139.png"/><Relationship Id="rId4" Type="http://schemas.openxmlformats.org/officeDocument/2006/relationships/image" Target="../media/image138.png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0.png"/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13.xml"/><Relationship Id="rId5" Type="http://schemas.openxmlformats.org/officeDocument/2006/relationships/chart" Target="../charts/chart28.xml"/><Relationship Id="rId4" Type="http://schemas.openxmlformats.org/officeDocument/2006/relationships/chart" Target="../charts/chart2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hyperlink" Target="http://www.jari.or.jp/Portals/0/jhfc/e/beginner/about_fc/index.html" TargetMode="Externa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5.gif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hyperlink" Target="https://commons.wikimedia.org/wiki/File:3StageCreep.svg" TargetMode="Externa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7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hyperlink" Target="https://commons.wikimedia.org/wiki/File:Thermomechanical_analyzer.png" TargetMode="Externa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45231" y="203429"/>
            <a:ext cx="1846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b="1" dirty="0"/>
              <a:t>Temperature Dependent Mechanical Behavior of Solid Acids</a:t>
            </a:r>
          </a:p>
        </p:txBody>
      </p:sp>
      <p:sp>
        <p:nvSpPr>
          <p:cNvPr id="7" name="Subtitle 2"/>
          <p:cNvSpPr>
            <a:spLocks noGrp="1"/>
          </p:cNvSpPr>
          <p:nvPr>
            <p:ph type="subTitle" idx="1"/>
          </p:nvPr>
        </p:nvSpPr>
        <p:spPr>
          <a:xfrm>
            <a:off x="1371600" y="2182603"/>
            <a:ext cx="6400800" cy="917756"/>
          </a:xfrm>
        </p:spPr>
        <p:txBody>
          <a:bodyPr>
            <a:normAutofit/>
          </a:bodyPr>
          <a:lstStyle/>
          <a:p>
            <a:r>
              <a:rPr lang="en-US" sz="1800" dirty="0" smtClean="0"/>
              <a:t>Ryan Ginder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829557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xmlns:p14="http://schemas.microsoft.com/office/powerpoint/2010/main"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/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pPr algn="ctr"/>
                <a:r>
                  <a:rPr lang="en-US" dirty="0" err="1" smtClean="0"/>
                  <a:t>Kislitsyn</a:t>
                </a:r>
                <a:r>
                  <a:rPr lang="en-US" dirty="0" smtClean="0"/>
                  <a:t> CHS Results</a:t>
                </a:r>
                <a:endParaRPr lang="en-US" dirty="0"/>
              </a:p>
            </p:txBody>
          </p:sp>
        </mc:Choice>
        <mc:Fallback xmlns="">
          <p:sp>
            <p:nvSpPr>
              <p:cNvPr id="2" name="Title 1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 rotWithShape="0">
                <a:blip r:embed="rId3"/>
                <a:stretch>
                  <a:fillRect t="-70732" b="-12195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u="sng" dirty="0" smtClean="0"/>
              <a:t>Stress Exponent</a:t>
            </a:r>
            <a:endParaRPr lang="en-US" u="sng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algn="ctr"/>
            <a:r>
              <a:rPr lang="en-US" u="sng" dirty="0" smtClean="0"/>
              <a:t>Activation Energy</a:t>
            </a:r>
            <a:endParaRPr lang="en-US" u="sng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(adapted from </a:t>
            </a:r>
            <a:r>
              <a:rPr lang="en-US" dirty="0" err="1" smtClean="0"/>
              <a:t>Kislitsyn</a:t>
            </a:r>
            <a:r>
              <a:rPr lang="en-US" dirty="0" smtClean="0"/>
              <a:t> </a:t>
            </a:r>
            <a:r>
              <a:rPr lang="en-US" dirty="0"/>
              <a:t>2009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10</a:t>
            </a:fld>
            <a:endParaRPr lang="en-US" dirty="0"/>
          </a:p>
        </p:txBody>
      </p:sp>
      <p:graphicFrame>
        <p:nvGraphicFramePr>
          <p:cNvPr id="10" name="Content Placeholder 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39188671"/>
              </p:ext>
            </p:extLst>
          </p:nvPr>
        </p:nvGraphicFramePr>
        <p:xfrm>
          <a:off x="457200" y="1630363"/>
          <a:ext cx="4040188" cy="2963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6" name="Content Placeholder 15"/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951679864"/>
              </p:ext>
            </p:extLst>
          </p:nvPr>
        </p:nvGraphicFramePr>
        <p:xfrm>
          <a:off x="4645025" y="1630363"/>
          <a:ext cx="4041775" cy="2963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/>
              <p:cNvSpPr txBox="1"/>
              <p:nvPr/>
            </p:nvSpPr>
            <p:spPr>
              <a:xfrm>
                <a:off x="6229944" y="1804196"/>
                <a:ext cx="1371128" cy="254493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7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𝑄</m:t>
                          </m:r>
                        </m:e>
                        <m:sub>
                          <m:r>
                            <a:rPr lang="en-US" sz="700" b="0" i="1" smtClean="0">
                              <a:latin typeface="Cambria Math" panose="02040503050406030204" pitchFamily="18" charset="0"/>
                            </a:rPr>
                            <m:t>𝑠𝑢𝑝𝑒𝑟</m:t>
                          </m:r>
                        </m:sub>
                      </m:sSub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=2.0 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𝑒𝑉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≅190</m:t>
                      </m:r>
                      <m:f>
                        <m:fPr>
                          <m:type m:val="skw"/>
                          <m:ctrlPr>
                            <a:rPr lang="en-US" sz="7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7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𝑘𝐽</m:t>
                          </m:r>
                        </m:num>
                        <m:den>
                          <m:r>
                            <a:rPr lang="en-US" sz="7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𝑚𝑜𝑙</m:t>
                          </m:r>
                        </m:den>
                      </m:f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7" name="TextBox 1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29944" y="1804196"/>
                <a:ext cx="1371128" cy="254493"/>
              </a:xfrm>
              <a:prstGeom prst="rect">
                <a:avLst/>
              </a:prstGeom>
              <a:blipFill rotWithShape="0">
                <a:blip r:embed="rId6"/>
                <a:stretch>
                  <a:fillRect t="-69048" r="-7111" b="-11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/>
              <p:cNvSpPr txBox="1"/>
              <p:nvPr/>
            </p:nvSpPr>
            <p:spPr>
              <a:xfrm>
                <a:off x="2283862" y="2169077"/>
                <a:ext cx="696024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700" i="1" dirty="0" smtClean="0"/>
                  <a:t>Superprotonic</a:t>
                </a:r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=2.14</m:t>
                      </m:r>
                    </m:oMath>
                  </m:oMathPara>
                </a14:m>
                <a:endParaRPr lang="en-US" sz="700" i="1" dirty="0"/>
              </a:p>
            </p:txBody>
          </p:sp>
        </mc:Choice>
        <mc:Fallback xmlns="">
          <p:sp>
            <p:nvSpPr>
              <p:cNvPr id="18" name="TextBox 1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83862" y="2169077"/>
                <a:ext cx="696024" cy="307777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/>
              <p:cNvSpPr txBox="1"/>
              <p:nvPr/>
            </p:nvSpPr>
            <p:spPr>
              <a:xfrm>
                <a:off x="3091289" y="2899128"/>
                <a:ext cx="851515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700" i="1" dirty="0" smtClean="0"/>
                  <a:t>Sub-</a:t>
                </a:r>
                <a:r>
                  <a:rPr lang="en-US" sz="700" i="1" dirty="0" err="1" smtClean="0"/>
                  <a:t>superprotonic</a:t>
                </a:r>
                <a:endParaRPr lang="en-US" sz="700" i="1" dirty="0" smtClean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</a:rPr>
                        <m:t>=1.01</m:t>
                      </m:r>
                    </m:oMath>
                  </m:oMathPara>
                </a14:m>
                <a:endParaRPr lang="en-US" sz="700" i="1" dirty="0"/>
              </a:p>
            </p:txBody>
          </p:sp>
        </mc:Choice>
        <mc:Fallback xmlns="">
          <p:sp>
            <p:nvSpPr>
              <p:cNvPr id="19" name="TextBox 1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1289" y="2899128"/>
                <a:ext cx="851515" cy="307777"/>
              </a:xfrm>
              <a:prstGeom prst="rect">
                <a:avLst/>
              </a:prstGeom>
              <a:blipFill rotWithShape="0"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22379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/>
              <a:t>Small </a:t>
            </a:r>
            <a:r>
              <a:rPr lang="en-US" dirty="0" smtClean="0"/>
              <a:t>Strain</a:t>
            </a:r>
            <a:r>
              <a:rPr lang="en-US" dirty="0"/>
              <a:t> </a:t>
            </a:r>
            <a:r>
              <a:rPr lang="en-US" dirty="0" smtClean="0"/>
              <a:t>&amp; Aspect Ratio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 err="1"/>
              <a:t>Kislitsyn</a:t>
            </a:r>
            <a:r>
              <a:rPr lang="en-US" dirty="0"/>
              <a:t> 2009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11</a:t>
            </a:fld>
            <a:endParaRPr lang="en-US"/>
          </a:p>
        </p:txBody>
      </p:sp>
      <p:pic>
        <p:nvPicPr>
          <p:cNvPr id="7" name="Content Placeholder 5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519514" y="1498034"/>
            <a:ext cx="3913971" cy="2798307"/>
          </a:xfrm>
          <a:prstGeom prst="rect">
            <a:avLst/>
          </a:prstGeom>
        </p:spPr>
      </p:pic>
      <p:pic>
        <p:nvPicPr>
          <p:cNvPr id="9" name="Content Placeholder 5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909272" y="1200150"/>
            <a:ext cx="3516456" cy="3394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6117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Another Approach Needed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Uniaxial compression unreliable for FC membrane </a:t>
            </a:r>
            <a:r>
              <a:rPr lang="en-US" dirty="0" smtClean="0"/>
              <a:t>specimens</a:t>
            </a:r>
          </a:p>
          <a:p>
            <a:endParaRPr lang="en-US" dirty="0"/>
          </a:p>
          <a:p>
            <a:r>
              <a:rPr lang="en-US" dirty="0" smtClean="0"/>
              <a:t>Could make much larger compression test specimens</a:t>
            </a:r>
            <a:endParaRPr lang="en-US" dirty="0" smtClean="0"/>
          </a:p>
          <a:p>
            <a:endParaRPr lang="en-US" dirty="0" smtClean="0"/>
          </a:p>
          <a:p>
            <a:r>
              <a:rPr lang="en-US" i="1" dirty="0" smtClean="0"/>
              <a:t>Or</a:t>
            </a:r>
            <a:r>
              <a:rPr lang="en-US" dirty="0" smtClean="0"/>
              <a:t>…</a:t>
            </a:r>
            <a:r>
              <a:rPr lang="en-US" dirty="0" err="1" smtClean="0"/>
              <a:t>nanoindentation</a:t>
            </a:r>
            <a:r>
              <a:rPr lang="en-US" dirty="0" smtClean="0"/>
              <a:t> </a:t>
            </a:r>
            <a:r>
              <a:rPr lang="en-US" dirty="0" smtClean="0"/>
              <a:t>can probe smaller </a:t>
            </a:r>
            <a:r>
              <a:rPr lang="en-US" dirty="0" smtClean="0"/>
              <a:t>volumes</a:t>
            </a:r>
            <a:endParaRPr lang="en-US" dirty="0" smtClean="0"/>
          </a:p>
          <a:p>
            <a:endParaRPr lang="en-US" dirty="0"/>
          </a:p>
          <a:p>
            <a:r>
              <a:rPr lang="en-US" i="1" dirty="0" smtClean="0"/>
              <a:t>But</a:t>
            </a:r>
            <a:r>
              <a:rPr lang="en-US" dirty="0" smtClean="0"/>
              <a:t>…</a:t>
            </a:r>
            <a:r>
              <a:rPr lang="en-US" dirty="0" err="1" smtClean="0"/>
              <a:t>nanoindentation</a:t>
            </a:r>
            <a:r>
              <a:rPr lang="en-US" dirty="0" smtClean="0"/>
              <a:t> needs interpretation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64374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References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32500" lnSpcReduction="20000"/>
          </a:bodyPr>
          <a:lstStyle/>
          <a:p>
            <a:pPr marL="0" indent="0">
              <a:buNone/>
            </a:pPr>
            <a:r>
              <a:rPr lang="en-US" dirty="0"/>
              <a:t>[1] </a:t>
            </a:r>
            <a:r>
              <a:rPr lang="en-US" dirty="0" err="1"/>
              <a:t>Dervisoglu</a:t>
            </a:r>
            <a:r>
              <a:rPr lang="en-US" dirty="0"/>
              <a:t>, R. (2012). "Solid oxide fuel cell." 2016, from https://commons.wikimedia.org/wiki/File:Solid_oxide_fuel_cell_protonic.svg.</a:t>
            </a:r>
          </a:p>
          <a:p>
            <a:pPr marL="0" indent="0">
              <a:buNone/>
            </a:pPr>
            <a:r>
              <a:rPr lang="en-US" dirty="0"/>
              <a:t>[2] Energy, U. S. D. o. (2015). "Comparison of Fuel Cell Technologies." 2016, from http://energy.gov/sites/prod/files/2015/06/f23/fcto_fuel_cells_comparison_chart.pdf.</a:t>
            </a:r>
          </a:p>
          <a:p>
            <a:pPr marL="0" indent="0">
              <a:buNone/>
            </a:pPr>
            <a:r>
              <a:rPr lang="en-US" dirty="0"/>
              <a:t>[3] Duong, H. H. (2009). Solid Acid Fuel Cell Stack for APU Applications. </a:t>
            </a:r>
            <a:r>
              <a:rPr lang="en-US" u="sng" dirty="0"/>
              <a:t>2009 DOE Hydrogen Program and Vehicle Technologies Program Annual Merit Review and Peer Evaluation Meeting</a:t>
            </a:r>
            <a:r>
              <a:rPr lang="en-US" dirty="0"/>
              <a:t>. Washington, DC, U.S. Department of Energy</a:t>
            </a:r>
            <a:r>
              <a:rPr lang="en-US" b="1" dirty="0"/>
              <a:t>: </a:t>
            </a:r>
            <a:r>
              <a:rPr lang="en-US" dirty="0"/>
              <a:t>1-30.</a:t>
            </a:r>
          </a:p>
          <a:p>
            <a:pPr marL="0" indent="0">
              <a:buNone/>
            </a:pPr>
            <a:r>
              <a:rPr lang="en-US" dirty="0"/>
              <a:t>[4] Chisholm, C. R. I. (2003). </a:t>
            </a:r>
            <a:r>
              <a:rPr lang="en-US" dirty="0" err="1"/>
              <a:t>Superprotonic</a:t>
            </a:r>
            <a:r>
              <a:rPr lang="en-US" dirty="0"/>
              <a:t> Phase Transitions in Solid Acids: Parameters affecting the presence and stability of </a:t>
            </a:r>
            <a:r>
              <a:rPr lang="en-US" dirty="0" err="1"/>
              <a:t>superprotonic</a:t>
            </a:r>
            <a:r>
              <a:rPr lang="en-US" dirty="0"/>
              <a:t> transitions in the MHnXO4 family of compounds (X=S, SE, P, AS; M=Li, Na, K, NH4, </a:t>
            </a:r>
            <a:r>
              <a:rPr lang="en-US" dirty="0" err="1"/>
              <a:t>Rb</a:t>
            </a:r>
            <a:r>
              <a:rPr lang="en-US" dirty="0"/>
              <a:t>, Cs). </a:t>
            </a:r>
            <a:r>
              <a:rPr lang="en-US" u="sng" dirty="0"/>
              <a:t>Materials Science</a:t>
            </a:r>
            <a:r>
              <a:rPr lang="en-US" dirty="0"/>
              <a:t>. Pasadena, CA, California Institute of Technology. </a:t>
            </a:r>
            <a:r>
              <a:rPr lang="en-US" b="1" dirty="0"/>
              <a:t>Ph. D.: </a:t>
            </a:r>
            <a:r>
              <a:rPr lang="en-US" dirty="0"/>
              <a:t>290.</a:t>
            </a:r>
          </a:p>
          <a:p>
            <a:pPr marL="0" indent="0">
              <a:buNone/>
            </a:pPr>
            <a:r>
              <a:rPr lang="en-US" dirty="0"/>
              <a:t>[5] </a:t>
            </a:r>
            <a:r>
              <a:rPr lang="en-US" dirty="0" err="1"/>
              <a:t>Mhiri</a:t>
            </a:r>
            <a:r>
              <a:rPr lang="en-US" dirty="0"/>
              <a:t>, T., et al. (1992). "SUPERPROTONIC PHASE-TRANSITION IN MIXED AMMONIUM CESIUM ACID SULFATE CS0.9(NH4)0.1HSO4." Journal of Alloys and Compounds 188(1-2): 215-220.</a:t>
            </a:r>
          </a:p>
          <a:p>
            <a:pPr marL="0" indent="0">
              <a:buNone/>
            </a:pPr>
            <a:r>
              <a:rPr lang="en-US" dirty="0"/>
              <a:t>[6] Baranov, A. I., et al. (1982). "SUPERION CONDUCTIVITY AND PHASE-TRANSITIONS IN CSHSO4 AND CSHSEO4 CRYSTALS." </a:t>
            </a:r>
            <a:r>
              <a:rPr lang="en-US" u="sng" dirty="0" err="1"/>
              <a:t>Jetp</a:t>
            </a:r>
            <a:r>
              <a:rPr lang="en-US" u="sng" dirty="0"/>
              <a:t> Letters</a:t>
            </a:r>
            <a:r>
              <a:rPr lang="en-US" dirty="0"/>
              <a:t> </a:t>
            </a:r>
            <a:r>
              <a:rPr lang="en-US" b="1" dirty="0"/>
              <a:t>36</a:t>
            </a:r>
            <a:r>
              <a:rPr lang="en-US" dirty="0"/>
              <a:t>(11): 459-462.</a:t>
            </a:r>
          </a:p>
          <a:p>
            <a:pPr marL="0" indent="0">
              <a:buNone/>
            </a:pPr>
            <a:r>
              <a:rPr lang="en-US" dirty="0"/>
              <a:t>[7] Haile, S. M., et al. (2001). "Solid acids as fuel cell electrolytes." </a:t>
            </a:r>
            <a:r>
              <a:rPr lang="en-US" u="sng" dirty="0"/>
              <a:t>Nature</a:t>
            </a:r>
            <a:r>
              <a:rPr lang="en-US" dirty="0"/>
              <a:t> </a:t>
            </a:r>
            <a:r>
              <a:rPr lang="en-US" b="1" dirty="0"/>
              <a:t>410</a:t>
            </a:r>
            <a:r>
              <a:rPr lang="en-US" dirty="0"/>
              <a:t>(6831): 910-913.</a:t>
            </a:r>
          </a:p>
          <a:p>
            <a:pPr marL="0" indent="0">
              <a:buNone/>
            </a:pPr>
            <a:r>
              <a:rPr lang="en-US" dirty="0"/>
              <a:t>[8] Ozaki, T., et al. (1982). "PLASTIC-DEFORMATION BY TWINNING IN CSHSO4 SINGLE-CRYSTAL." </a:t>
            </a:r>
            <a:r>
              <a:rPr lang="en-US" u="sng" dirty="0"/>
              <a:t>Journal of the Physical Society of Japan</a:t>
            </a:r>
            <a:r>
              <a:rPr lang="en-US" dirty="0"/>
              <a:t> </a:t>
            </a:r>
            <a:r>
              <a:rPr lang="en-US" b="1" dirty="0"/>
              <a:t>51</a:t>
            </a:r>
            <a:r>
              <a:rPr lang="en-US" dirty="0"/>
              <a:t>(1): 213-218.</a:t>
            </a:r>
          </a:p>
          <a:p>
            <a:pPr marL="0" indent="0">
              <a:buNone/>
            </a:pPr>
            <a:r>
              <a:rPr lang="en-US" dirty="0"/>
              <a:t>[9] </a:t>
            </a:r>
            <a:r>
              <a:rPr lang="en-US" dirty="0" err="1"/>
              <a:t>Kirpichnikova</a:t>
            </a:r>
            <a:r>
              <a:rPr lang="en-US" dirty="0"/>
              <a:t>, L. F., et al. (1995). "SUPERPLASTICITY OF CSHSO4 CRYSTALS IN THE SUPERIONIC PHASE." </a:t>
            </a:r>
            <a:r>
              <a:rPr lang="en-US" u="sng" dirty="0" err="1"/>
              <a:t>Jetp</a:t>
            </a:r>
            <a:r>
              <a:rPr lang="en-US" u="sng" dirty="0"/>
              <a:t> Letters</a:t>
            </a:r>
            <a:r>
              <a:rPr lang="en-US" dirty="0"/>
              <a:t> </a:t>
            </a:r>
            <a:r>
              <a:rPr lang="en-US" b="1" dirty="0"/>
              <a:t>62</a:t>
            </a:r>
            <a:r>
              <a:rPr lang="en-US" dirty="0"/>
              <a:t>(8): 638-641.</a:t>
            </a:r>
          </a:p>
          <a:p>
            <a:pPr marL="0" indent="0">
              <a:buNone/>
            </a:pPr>
            <a:r>
              <a:rPr lang="en-US" dirty="0"/>
              <a:t>[10] Strafpeloton2 (2009). "3StageCreep." 2016, from https://commons.wikimedia.org/wiki/File:3StageCreep.svg.</a:t>
            </a:r>
          </a:p>
          <a:p>
            <a:pPr marL="0" indent="0">
              <a:buNone/>
            </a:pPr>
            <a:r>
              <a:rPr lang="en-US" dirty="0"/>
              <a:t>[11] Cjp24 (2008). "Thermomechanical analyzer." 2016, from https://commons.wikimedia.org/wikiFile:Thermomechanical_analyzer.png.</a:t>
            </a:r>
          </a:p>
          <a:p>
            <a:pPr marL="0" indent="0">
              <a:buNone/>
            </a:pPr>
            <a:r>
              <a:rPr lang="en-US" dirty="0"/>
              <a:t>[12] </a:t>
            </a:r>
            <a:r>
              <a:rPr lang="en-US" dirty="0" err="1"/>
              <a:t>Kislitsyn</a:t>
            </a:r>
            <a:r>
              <a:rPr lang="en-US" dirty="0"/>
              <a:t>, M. N. (2009). Materials Chemistry of </a:t>
            </a:r>
            <a:r>
              <a:rPr lang="en-US" dirty="0" err="1"/>
              <a:t>Superprotonic</a:t>
            </a:r>
            <a:r>
              <a:rPr lang="en-US" dirty="0"/>
              <a:t> Acids. </a:t>
            </a:r>
            <a:r>
              <a:rPr lang="en-US" u="sng" dirty="0"/>
              <a:t>Materials Science</a:t>
            </a:r>
            <a:r>
              <a:rPr lang="en-US" dirty="0"/>
              <a:t>. Pasadena, CA, California Institute of Technology. </a:t>
            </a:r>
            <a:r>
              <a:rPr lang="en-US" b="1" dirty="0"/>
              <a:t>Ph. D.: </a:t>
            </a:r>
            <a:r>
              <a:rPr lang="en-US" dirty="0"/>
              <a:t>181.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71973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14</a:t>
            </a:fld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The Characterization of Steady State Creep via </a:t>
            </a:r>
            <a:r>
              <a:rPr lang="en-US" dirty="0" err="1" smtClean="0"/>
              <a:t>Nanoindentation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Part 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2848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err="1" smtClean="0"/>
              <a:t>Nanoindentation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US" dirty="0" smtClean="0"/>
              <a:t>Device Basics</a:t>
            </a:r>
          </a:p>
          <a:p>
            <a:pPr lvl="1"/>
            <a:r>
              <a:rPr lang="en-US" dirty="0" smtClean="0"/>
              <a:t>Input: Load </a:t>
            </a:r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→ </a:t>
            </a:r>
            <a:r>
              <a:rPr lang="en-US" dirty="0" smtClean="0"/>
              <a:t>Output: Displacement</a:t>
            </a:r>
          </a:p>
          <a:p>
            <a:pPr lvl="1"/>
            <a:r>
              <a:rPr lang="en-US" dirty="0" smtClean="0"/>
              <a:t>Calibrate with area function</a:t>
            </a:r>
          </a:p>
          <a:p>
            <a:pPr lvl="1"/>
            <a:r>
              <a:rPr lang="en-US" dirty="0" smtClean="0"/>
              <a:t>Calculate hardness</a:t>
            </a:r>
            <a:endParaRPr lang="en-US" dirty="0"/>
          </a:p>
          <a:p>
            <a:endParaRPr lang="en-US" dirty="0"/>
          </a:p>
          <a:p>
            <a:r>
              <a:rPr lang="en-US" dirty="0" smtClean="0"/>
              <a:t>Probe tip typically </a:t>
            </a:r>
            <a:r>
              <a:rPr lang="en-US" dirty="0" err="1" smtClean="0"/>
              <a:t>Berkovich</a:t>
            </a:r>
            <a:r>
              <a:rPr lang="en-US" dirty="0" smtClean="0"/>
              <a:t> geometry</a:t>
            </a:r>
          </a:p>
          <a:p>
            <a:pPr lvl="1"/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Minimize friction</a:t>
            </a:r>
          </a:p>
          <a:p>
            <a:pPr lvl="1"/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Axisymmetric indenter</a:t>
            </a:r>
            <a:endParaRPr lang="en-US" dirty="0"/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8200" y="1239998"/>
            <a:ext cx="4038600" cy="3314378"/>
          </a:xfr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>
                <a:hlinkClick r:id="rId3"/>
              </a:rPr>
              <a:t>https://</a:t>
            </a:r>
            <a:r>
              <a:rPr lang="en-US" dirty="0" smtClean="0">
                <a:hlinkClick r:id="rId3"/>
              </a:rPr>
              <a:t>www.researchgate.net/figure/256673735_fig5_Fig-5-Schematic-of-a-nanoindenter-41</a:t>
            </a:r>
            <a:r>
              <a:rPr lang="en-US" dirty="0" smtClean="0"/>
              <a:t>, 2010)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2856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 smtClean="0"/>
              <a:t>Time-Independent Models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u="sng" dirty="0" smtClean="0"/>
              <a:t>Oliver &amp; Pharr Method</a:t>
            </a:r>
            <a:endParaRPr lang="en-US" u="sng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US" dirty="0" smtClean="0"/>
              <a:t>Hardness &amp; Young’s Modulus</a:t>
            </a:r>
          </a:p>
          <a:p>
            <a:endParaRPr lang="en-US" dirty="0" smtClean="0"/>
          </a:p>
          <a:p>
            <a:r>
              <a:rPr lang="en-US" dirty="0" smtClean="0"/>
              <a:t>Based on Sneddon’s elastic theory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/>
          </a:bodyPr>
          <a:lstStyle/>
          <a:p>
            <a:pPr algn="ctr"/>
            <a:r>
              <a:rPr lang="en-US" u="sng" dirty="0" smtClean="0"/>
              <a:t>Johnson Cavity Model</a:t>
            </a:r>
            <a:endParaRPr lang="en-US" u="sng" dirty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US" dirty="0" smtClean="0"/>
              <a:t>Yield Strength &amp; Deformation Regime</a:t>
            </a:r>
          </a:p>
          <a:p>
            <a:endParaRPr lang="en-US" dirty="0" smtClean="0"/>
          </a:p>
          <a:p>
            <a:r>
              <a:rPr lang="en-US" dirty="0" smtClean="0"/>
              <a:t>Based on Hill elastic-perfectly plastic expanding cavity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(Oliver &amp; Pharr 1992, Johnson 1970)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4485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Mechanical Testing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u="sng" dirty="0" smtClean="0"/>
              <a:t>Uniaxial Compression</a:t>
            </a:r>
            <a:endParaRPr lang="en-US" u="sng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algn="ctr"/>
            <a:r>
              <a:rPr lang="en-US" u="sng" dirty="0" err="1" smtClean="0"/>
              <a:t>Nanoindentation</a:t>
            </a:r>
            <a:endParaRPr lang="en-US" u="sng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17</a:t>
            </a:fld>
            <a:endParaRPr lang="en-US" dirty="0"/>
          </a:p>
        </p:txBody>
      </p:sp>
      <p:sp>
        <p:nvSpPr>
          <p:cNvPr id="13" name="Rectangle 12"/>
          <p:cNvSpPr/>
          <p:nvPr/>
        </p:nvSpPr>
        <p:spPr>
          <a:xfrm>
            <a:off x="6497636" y="2844312"/>
            <a:ext cx="303335" cy="17584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/>
          <p:cNvSpPr/>
          <p:nvPr/>
        </p:nvSpPr>
        <p:spPr>
          <a:xfrm>
            <a:off x="5698435" y="3142406"/>
            <a:ext cx="245165" cy="14541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2" name="Content Placeholder 31"/>
          <p:cNvPicPr>
            <a:picLocks noGrp="1" noChangeAspect="1"/>
          </p:cNvPicPr>
          <p:nvPr>
            <p:ph sz="quarter" idx="4"/>
          </p:nvPr>
        </p:nvPicPr>
        <p:blipFill>
          <a:blip r:embed="rId2"/>
          <a:stretch>
            <a:fillRect/>
          </a:stretch>
        </p:blipFill>
        <p:spPr>
          <a:xfrm>
            <a:off x="4645025" y="1814520"/>
            <a:ext cx="4041775" cy="2595547"/>
          </a:xfrm>
          <a:prstGeom prst="rect">
            <a:avLst/>
          </a:prstGeom>
        </p:spPr>
      </p:pic>
      <p:cxnSp>
        <p:nvCxnSpPr>
          <p:cNvPr id="23" name="Straight Arrow Connector 22"/>
          <p:cNvCxnSpPr/>
          <p:nvPr/>
        </p:nvCxnSpPr>
        <p:spPr>
          <a:xfrm rot="10800000" flipV="1">
            <a:off x="6642503" y="2700601"/>
            <a:ext cx="0" cy="22860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/>
          <p:cNvCxnSpPr/>
          <p:nvPr/>
        </p:nvCxnSpPr>
        <p:spPr>
          <a:xfrm flipH="1">
            <a:off x="6261562" y="2588841"/>
            <a:ext cx="140504" cy="16459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24"/>
          <p:cNvCxnSpPr/>
          <p:nvPr/>
        </p:nvCxnSpPr>
        <p:spPr>
          <a:xfrm>
            <a:off x="6878908" y="2592648"/>
            <a:ext cx="137160" cy="16459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0" name="Content Placeholder 9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1387138" y="1630363"/>
            <a:ext cx="2180312" cy="2963862"/>
          </a:xfrm>
          <a:prstGeom prst="rect">
            <a:avLst/>
          </a:prstGeom>
        </p:spPr>
      </p:pic>
      <p:cxnSp>
        <p:nvCxnSpPr>
          <p:cNvPr id="44" name="Straight Arrow Connector 43"/>
          <p:cNvCxnSpPr/>
          <p:nvPr/>
        </p:nvCxnSpPr>
        <p:spPr>
          <a:xfrm rot="5400000">
            <a:off x="5833853" y="1783465"/>
            <a:ext cx="274320" cy="0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/>
          <p:nvPr/>
        </p:nvCxnSpPr>
        <p:spPr>
          <a:xfrm rot="5400000">
            <a:off x="6505343" y="1783464"/>
            <a:ext cx="274320" cy="0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47"/>
          <p:cNvCxnSpPr/>
          <p:nvPr/>
        </p:nvCxnSpPr>
        <p:spPr>
          <a:xfrm rot="5400000">
            <a:off x="7241476" y="1766003"/>
            <a:ext cx="274320" cy="0"/>
          </a:xfrm>
          <a:prstGeom prst="straightConnector1">
            <a:avLst/>
          </a:prstGeom>
          <a:ln w="63500">
            <a:solidFill>
              <a:schemeClr val="tx1"/>
            </a:solidFill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39710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 smtClean="0"/>
              <a:t>Compression vs. Indentation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u="sng" dirty="0" smtClean="0"/>
              <a:t>Uniaxial</a:t>
            </a:r>
            <a:endParaRPr lang="en-US" u="sng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/>
              </a:bodyPr>
              <a:lstStyle/>
              <a:p>
                <a:pPr marL="0" indent="0" algn="ctr">
                  <a:buNone/>
                </a:pPr>
                <a:endParaRPr lang="en-US" sz="2000" i="1" dirty="0" smtClean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sz="200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20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𝑢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</m:d>
                        </m:e>
                        <m:sup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sz="2000" dirty="0" smtClean="0"/>
              </a:p>
              <a:p>
                <a:pPr marL="0" indent="0" algn="ctr">
                  <a:buNone/>
                </a:pPr>
                <a:endParaRPr lang="en-US" sz="2000" dirty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sz="20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̇"/>
                            <m:ctrlPr>
                              <a:rPr lang="en-US" sz="2000" i="1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20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𝜖</m:t>
                            </m:r>
                          </m:e>
                        </m:acc>
                      </m:e>
                      <m:sub>
                        <m:r>
                          <a:rPr lang="en-US" sz="2000" i="1">
                            <a:latin typeface="Cambria Math" panose="02040503050406030204" pitchFamily="18" charset="0"/>
                          </a:rPr>
                          <m:t>𝑢</m:t>
                        </m:r>
                      </m:sub>
                    </m:sSub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uniaxial creep rate 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sz="20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𝛼</m:t>
                    </m:r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uniaxial pre-exponential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sz="20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𝜎</m:t>
                    </m:r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true flow stress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sz="20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uniaxial stress exponent</a:t>
                </a:r>
                <a:endParaRPr lang="en-US" sz="2000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algn="ctr"/>
            <a:r>
              <a:rPr lang="en-US" u="sng" dirty="0" smtClean="0"/>
              <a:t>Indentation</a:t>
            </a:r>
            <a:endParaRPr lang="en-US" u="sng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5"/>
              <p:cNvSpPr>
                <a:spLocks noGrp="1"/>
              </p:cNvSpPr>
              <p:nvPr>
                <p:ph sz="quarter" idx="4"/>
              </p:nvPr>
            </p:nvSpPr>
            <p:spPr/>
            <p:txBody>
              <a:bodyPr>
                <a:normAutofit/>
              </a:bodyPr>
              <a:lstStyle/>
              <a:p>
                <a:pPr marL="0" indent="0" algn="ctr">
                  <a:buNone/>
                </a:pPr>
                <a:endParaRPr lang="en-US" sz="2000" i="1" dirty="0" smtClean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sz="200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200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sSup>
                        <m:sSupPr>
                          <m:ctrlP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20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sz="2000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sz="2000" dirty="0" smtClean="0"/>
              </a:p>
              <a:p>
                <a:pPr marL="0" indent="0" algn="ctr">
                  <a:buNone/>
                </a:pP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sz="2000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̇"/>
                            <m:ctrlPr>
                              <a:rPr lang="en-US" sz="2000" i="1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2000" i="1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𝜖</m:t>
                            </m:r>
                          </m:e>
                        </m:acc>
                      </m:e>
                      <m:sub>
                        <m:r>
                          <a:rPr lang="en-US" sz="2000" i="1">
                            <a:latin typeface="Cambria Math" panose="02040503050406030204" pitchFamily="18" charset="0"/>
                          </a:rPr>
                          <m:t>𝑖</m:t>
                        </m:r>
                      </m:sub>
                    </m:sSub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indentation creep rate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sz="20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𝛽</m:t>
                    </m:r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indentation pre-exponential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sSub>
                      <m:sSubPr>
                        <m:ctrlPr>
                          <a:rPr lang="en-US" sz="20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20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sz="2000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contact stress (hardness)</a:t>
                </a:r>
                <a:endParaRPr lang="en-US" sz="2000" dirty="0" smtClean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en-US" sz="2000" i="1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𝑛</m:t>
                    </m:r>
                  </m:oMath>
                </a14:m>
                <a:r>
                  <a:rPr lang="en-US" sz="2000" dirty="0" smtClean="0"/>
                  <a:t> </a:t>
                </a:r>
                <a:r>
                  <a:rPr lang="en-US" sz="20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→ stress exponent</a:t>
                </a:r>
                <a:endParaRPr lang="en-US" sz="2000" dirty="0" smtClean="0"/>
              </a:p>
              <a:p>
                <a:pPr marL="0" indent="0" algn="ctr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5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quarter" idx="4"/>
              </p:nvPr>
            </p:nvSpPr>
            <p:spPr>
              <a:blipFill rotWithShape="0">
                <a:blip r:embed="rId3"/>
                <a:stretch>
                  <a:fillRect l="-75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3810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Impression Creep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70000" lnSpcReduction="20000"/>
              </a:bodyPr>
              <a:lstStyle/>
              <a:p>
                <a:r>
                  <a:rPr lang="en-US" dirty="0" smtClean="0"/>
                  <a:t>Chu &amp; Li showed steady state creep via cylindrical flat punch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Derived empirical equation for power law creep behavior:</a:t>
                </a:r>
              </a:p>
              <a:p>
                <a:endParaRPr lang="en-US" dirty="0" smtClean="0"/>
              </a:p>
              <a:p>
                <a:pPr marL="457200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acc>
                        <m:accPr>
                          <m:chr m:val="̇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</m:acc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𝑎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num>
                                <m:den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b="0" i="1" dirty="0" smtClean="0">
                  <a:latin typeface="Cambria Math" panose="02040503050406030204" pitchFamily="18" charset="0"/>
                </a:endParaRPr>
              </a:p>
              <a:p>
                <a:pPr marL="457200" lvl="1" indent="0" algn="ctr">
                  <a:buNone/>
                </a:pPr>
                <a:endParaRPr lang="en-US" b="0" i="1" dirty="0" smtClean="0">
                  <a:latin typeface="Cambria Math" panose="02040503050406030204" pitchFamily="18" charset="0"/>
                </a:endParaRPr>
              </a:p>
              <a:p>
                <a:pPr marL="457200" lvl="1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𝜎</m:t>
                                  </m:r>
                                </m:num>
                                <m:den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  <a:p>
                <a:pPr marL="457200" lvl="1" indent="0">
                  <a:buNone/>
                </a:pPr>
                <a:endParaRPr lang="en-US" dirty="0" smtClean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 l="-1357" t="-269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5284369" y="1200150"/>
            <a:ext cx="2766261" cy="3394075"/>
          </a:xfrm>
          <a:prstGeom prst="rect">
            <a:avLst/>
          </a:prstGeo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(Chu &amp; Li 1977)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53139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2</a:t>
            </a:fld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Solid Acids – an introduction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Part 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4464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3600" dirty="0"/>
              <a:t>Hill: Elastic-Perfectly Plastic Cavity</a:t>
            </a:r>
          </a:p>
        </p:txBody>
      </p:sp>
      <p:pic>
        <p:nvPicPr>
          <p:cNvPr id="8" name="Content Placeholder 7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779462" y="1200150"/>
            <a:ext cx="3394075" cy="3394075"/>
          </a:xfrm>
          <a:prstGeom prst="rect">
            <a:avLst/>
          </a:prstGeom>
        </p:spPr>
      </p:pic>
      <p:pic>
        <p:nvPicPr>
          <p:cNvPr id="7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970462" y="1200150"/>
            <a:ext cx="3394075" cy="3394075"/>
          </a:xfrm>
          <a:prstGeom prst="rect">
            <a:avLst/>
          </a:prstGeo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20</a:t>
            </a:fld>
            <a:endParaRPr lang="en-US"/>
          </a:p>
        </p:txBody>
      </p:sp>
      <p:sp>
        <p:nvSpPr>
          <p:cNvPr id="9" name="Right Arrow 8"/>
          <p:cNvSpPr/>
          <p:nvPr/>
        </p:nvSpPr>
        <p:spPr>
          <a:xfrm>
            <a:off x="4047710" y="2343711"/>
            <a:ext cx="1048579" cy="1143070"/>
          </a:xfrm>
          <a:prstGeom prst="rightArrow">
            <a:avLst/>
          </a:prstGeom>
          <a:solidFill>
            <a:srgbClr val="7030A0">
              <a:alpha val="30000"/>
            </a:srgbClr>
          </a:solidFill>
          <a:ln w="44450">
            <a:solidFill>
              <a:srgbClr val="7030A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 anchorCtr="1"/>
          <a:lstStyle/>
          <a:p>
            <a:pPr algn="ctr"/>
            <a:r>
              <a:rPr lang="en-US" sz="1050" b="1" i="1" dirty="0" smtClean="0">
                <a:solidFill>
                  <a:schemeClr val="tx1"/>
                </a:solidFill>
              </a:rPr>
              <a:t>Cavity Formation &amp; Growth</a:t>
            </a:r>
            <a:endParaRPr lang="en-US" sz="1050" b="1" i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7656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/>
              <a:t>Johnson: Expanding Cavity Model (ECM)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>
                <a:hlinkClick r:id="rId2"/>
              </a:rPr>
              <a:t>https://</a:t>
            </a:r>
            <a:r>
              <a:rPr lang="en-US" dirty="0" smtClean="0">
                <a:hlinkClick r:id="rId2"/>
              </a:rPr>
              <a:t>commons.wikimedia.org/wiki/File:Scissors_icon_black.svg</a:t>
            </a:r>
            <a:r>
              <a:rPr lang="en-US" dirty="0" smtClean="0"/>
              <a:t> 2010)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21</a:t>
            </a:fld>
            <a:endParaRPr lang="en-US"/>
          </a:p>
        </p:txBody>
      </p:sp>
      <p:pic>
        <p:nvPicPr>
          <p:cNvPr id="9" name="Content Placeholder 23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970462" y="1200150"/>
            <a:ext cx="3394075" cy="3394075"/>
          </a:xfrm>
          <a:prstGeom prst="rect">
            <a:avLst/>
          </a:prstGeom>
        </p:spPr>
      </p:pic>
      <p:sp>
        <p:nvSpPr>
          <p:cNvPr id="10" name="Right Arrow 9"/>
          <p:cNvSpPr/>
          <p:nvPr/>
        </p:nvSpPr>
        <p:spPr>
          <a:xfrm>
            <a:off x="4263887" y="2603982"/>
            <a:ext cx="706575" cy="586409"/>
          </a:xfrm>
          <a:prstGeom prst="rightArrow">
            <a:avLst/>
          </a:prstGeom>
          <a:solidFill>
            <a:srgbClr val="7030A0">
              <a:alpha val="30000"/>
            </a:srgbClr>
          </a:solidFill>
          <a:ln w="44450">
            <a:solidFill>
              <a:srgbClr val="7030A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6" name="Content Placeholder 15"/>
          <p:cNvPicPr>
            <a:picLocks noGrp="1" noChangeAspect="1"/>
          </p:cNvPicPr>
          <p:nvPr>
            <p:ph sz="half" idx="1"/>
          </p:nvPr>
        </p:nvPicPr>
        <p:blipFill>
          <a:blip r:embed="rId4"/>
          <a:stretch>
            <a:fillRect/>
          </a:stretch>
        </p:blipFill>
        <p:spPr>
          <a:xfrm>
            <a:off x="779462" y="1200150"/>
            <a:ext cx="3394075" cy="3394075"/>
          </a:xfrm>
          <a:prstGeom prst="rect">
            <a:avLst/>
          </a:prstGeom>
        </p:spPr>
      </p:pic>
      <p:cxnSp>
        <p:nvCxnSpPr>
          <p:cNvPr id="12" name="Straight Connector 11"/>
          <p:cNvCxnSpPr/>
          <p:nvPr/>
        </p:nvCxnSpPr>
        <p:spPr>
          <a:xfrm>
            <a:off x="993913" y="2897186"/>
            <a:ext cx="2986709" cy="0"/>
          </a:xfrm>
          <a:prstGeom prst="line">
            <a:avLst/>
          </a:prstGeom>
          <a:ln>
            <a:solidFill>
              <a:schemeClr val="tx1"/>
            </a:solidFill>
            <a:prstDash val="sys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3078" name="Picture 6" descr="https://upload.wikimedia.org/wikipedia/commons/thumb/7/74/Scissors_icon_black.svg/500px-Scissors_icon_black.svg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13" y="2558059"/>
            <a:ext cx="1190625" cy="714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817802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/>
              <a:t>Johnson: </a:t>
            </a:r>
            <a:r>
              <a:rPr lang="en-US" sz="3200" dirty="0" smtClean="0"/>
              <a:t>ECM</a:t>
            </a:r>
            <a:endParaRPr lang="en-US" sz="320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22</a:t>
            </a:fld>
            <a:endParaRPr lang="en-US"/>
          </a:p>
        </p:txBody>
      </p:sp>
      <p:pic>
        <p:nvPicPr>
          <p:cNvPr id="16" name="Content Placeholder 15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457201" y="2070133"/>
            <a:ext cx="3601829" cy="1971617"/>
          </a:xfrm>
          <a:prstGeom prst="rect">
            <a:avLst/>
          </a:prstGeom>
        </p:spPr>
      </p:pic>
      <p:pic>
        <p:nvPicPr>
          <p:cNvPr id="32" name="Content Placeholder 31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5084971" y="1720467"/>
            <a:ext cx="3601829" cy="2321283"/>
          </a:xfrm>
          <a:prstGeom prst="rect">
            <a:avLst/>
          </a:prstGeom>
        </p:spPr>
      </p:pic>
      <p:sp>
        <p:nvSpPr>
          <p:cNvPr id="34" name="Left-Right Arrow 33"/>
          <p:cNvSpPr/>
          <p:nvPr/>
        </p:nvSpPr>
        <p:spPr>
          <a:xfrm>
            <a:off x="3960935" y="2591984"/>
            <a:ext cx="1222131" cy="646524"/>
          </a:xfrm>
          <a:prstGeom prst="leftRightArrow">
            <a:avLst/>
          </a:prstGeom>
          <a:solidFill>
            <a:srgbClr val="7030A0">
              <a:alpha val="30000"/>
            </a:srgbClr>
          </a:solidFill>
          <a:ln w="44450">
            <a:solidFill>
              <a:schemeClr val="accent4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0632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Content Placeholder 24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38615"/>
          <a:stretch/>
        </p:blipFill>
        <p:spPr>
          <a:xfrm>
            <a:off x="4648200" y="1789859"/>
            <a:ext cx="4038600" cy="2214657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 smtClean="0"/>
              <a:t>Johnson</a:t>
            </a:r>
            <a:r>
              <a:rPr lang="en-US" sz="3200" dirty="0"/>
              <a:t> </a:t>
            </a:r>
            <a:r>
              <a:rPr lang="en-US" sz="3200" dirty="0" smtClean="0"/>
              <a:t>Relation</a:t>
            </a:r>
            <a:endParaRPr lang="en-US" sz="320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(Johnson 1970)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23</a:t>
            </a:fld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62500" lnSpcReduction="20000"/>
              </a:bodyPr>
              <a:lstStyle/>
              <a:p>
                <a:pPr marL="0" indent="0" algn="ctr">
                  <a:buNone/>
                </a:pPr>
                <a:r>
                  <a:rPr lang="en-US" i="1" u="sng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Cavity to Indenter Connection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𝐴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𝑖𝑛𝑑𝑒𝑛𝑡𝑒𝑟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h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𝐴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𝑐𝑎𝑣𝑖𝑡𝑦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𝑑𝑟</m:t>
                      </m:r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:endParaRPr lang="en-US" i="1" dirty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𝑑𝑉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𝑖𝑛𝑑𝑒𝑛𝑡𝑒𝑟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𝑑𝑉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𝑐𝑎𝑣𝑖𝑡𝑦</m:t>
                          </m:r>
                        </m:sub>
                      </m:sSub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𝐴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𝑖𝑛𝑑𝑒𝑛𝑡𝑒𝑟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𝑑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h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𝑑𝑉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𝑐𝑎𝑣𝑖𝑡𝑦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𝜋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𝑎</m:t>
                          </m:r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𝑑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h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𝜋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𝑟</m:t>
                          </m:r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𝑑𝑟</m:t>
                      </m:r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num>
                        <m:den>
                          <m:func>
                            <m:func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tan</m:t>
                              </m:r>
                            </m:fName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𝜃</m:t>
                              </m:r>
                            </m:e>
                          </m:func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𝑑𝑎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2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i="1">
                          <a:latin typeface="Cambria Math" panose="02040503050406030204" pitchFamily="18" charset="0"/>
                        </a:rPr>
                        <m:t>𝑑𝑟</m:t>
                      </m:r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𝑟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𝑑𝑎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  <m:func>
                            <m:func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i="0" smtClean="0">
                                  <a:latin typeface="Cambria Math" panose="02040503050406030204" pitchFamily="18" charset="0"/>
                                </a:rPr>
                                <m:t>tan</m:t>
                              </m:r>
                            </m:fName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𝜃</m:t>
                              </m:r>
                            </m:e>
                          </m:func>
                        </m:den>
                      </m:f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8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3"/>
                <a:stretch>
                  <a:fillRect t="-269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ight Arrow 15"/>
              <p:cNvSpPr/>
              <p:nvPr/>
            </p:nvSpPr>
            <p:spPr>
              <a:xfrm>
                <a:off x="7902094" y="2491540"/>
                <a:ext cx="493510" cy="369277"/>
              </a:xfrm>
              <a:prstGeom prst="rightArrow">
                <a:avLst/>
              </a:prstGeom>
              <a:solidFill>
                <a:srgbClr val="7030A0">
                  <a:alpha val="30000"/>
                </a:srgbClr>
              </a:solidFill>
              <a:ln w="31750"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∞</m:t>
                      </m:r>
                    </m:oMath>
                  </m:oMathPara>
                </a14:m>
                <a:endParaRPr lang="en-US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6" name="Right Arrow 1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2094" y="2491540"/>
                <a:ext cx="493510" cy="369277"/>
              </a:xfrm>
              <a:prstGeom prst="rightArrow">
                <a:avLst/>
              </a:prstGeom>
              <a:blipFill rotWithShape="0">
                <a:blip r:embed="rId4"/>
                <a:stretch>
                  <a:fillRect/>
                </a:stretch>
              </a:blipFill>
              <a:ln w="31750">
                <a:solidFill>
                  <a:srgbClr val="7030A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Left Arrow 16"/>
              <p:cNvSpPr/>
              <p:nvPr/>
            </p:nvSpPr>
            <p:spPr>
              <a:xfrm rot="-2220000">
                <a:off x="5233668" y="3248028"/>
                <a:ext cx="493510" cy="369277"/>
              </a:xfrm>
              <a:prstGeom prst="leftArrow">
                <a:avLst/>
              </a:prstGeom>
              <a:solidFill>
                <a:srgbClr val="7030A0">
                  <a:alpha val="30000"/>
                </a:srgbClr>
              </a:solidFill>
              <a:ln w="31750"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50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500" b="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500" b="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  <m:r>
                        <a:rPr lang="en-US" sz="500" i="1">
                          <a:solidFill>
                            <a:schemeClr val="tx1"/>
                          </a:solidFill>
                          <a:effectLst/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r>
                        <a:rPr lang="en-US" sz="500" i="1" smtClean="0">
                          <a:solidFill>
                            <a:schemeClr val="tx1"/>
                          </a:solidFill>
                          <a:effectLst/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∞</m:t>
                      </m:r>
                    </m:oMath>
                  </m:oMathPara>
                </a14:m>
                <a:endParaRPr lang="en-US" sz="500" dirty="0">
                  <a:solidFill>
                    <a:schemeClr val="tx1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7" name="Left Arrow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-2220000">
                <a:off x="5233668" y="3248028"/>
                <a:ext cx="493510" cy="369277"/>
              </a:xfrm>
              <a:prstGeom prst="leftArrow">
                <a:avLst/>
              </a:prstGeom>
              <a:blipFill rotWithShape="0">
                <a:blip r:embed="rId5"/>
                <a:stretch>
                  <a:fillRect/>
                </a:stretch>
              </a:blipFill>
              <a:ln w="31750">
                <a:solidFill>
                  <a:srgbClr val="7030A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ight Arrow 17"/>
              <p:cNvSpPr/>
              <p:nvPr/>
            </p:nvSpPr>
            <p:spPr>
              <a:xfrm rot="2220000">
                <a:off x="7655339" y="3248030"/>
                <a:ext cx="493510" cy="369277"/>
              </a:xfrm>
              <a:prstGeom prst="rightArrow">
                <a:avLst/>
              </a:prstGeom>
              <a:solidFill>
                <a:srgbClr val="7030A0">
                  <a:alpha val="30000"/>
                </a:srgbClr>
              </a:solidFill>
              <a:ln w="31750"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∞</m:t>
                      </m:r>
                    </m:oMath>
                  </m:oMathPara>
                </a14:m>
                <a:endParaRPr lang="en-US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8" name="Right Arrow 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rot="2220000">
                <a:off x="7655339" y="3248030"/>
                <a:ext cx="493510" cy="369277"/>
              </a:xfrm>
              <a:prstGeom prst="rightArrow">
                <a:avLst/>
              </a:prstGeom>
              <a:blipFill rotWithShape="0">
                <a:blip r:embed="rId6"/>
                <a:stretch>
                  <a:fillRect/>
                </a:stretch>
              </a:blipFill>
              <a:ln w="31750">
                <a:solidFill>
                  <a:srgbClr val="7030A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Down Arrow 18"/>
              <p:cNvSpPr/>
              <p:nvPr/>
            </p:nvSpPr>
            <p:spPr>
              <a:xfrm>
                <a:off x="6262480" y="3858683"/>
                <a:ext cx="810039" cy="498679"/>
              </a:xfrm>
              <a:prstGeom prst="downArrow">
                <a:avLst/>
              </a:prstGeom>
              <a:solidFill>
                <a:srgbClr val="7030A0">
                  <a:alpha val="30000"/>
                </a:srgbClr>
              </a:solidFill>
              <a:ln w="31750"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5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r>
                        <a:rPr lang="en-US" sz="50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∞</m:t>
                      </m:r>
                    </m:oMath>
                  </m:oMathPara>
                </a14:m>
                <a:endParaRPr lang="en-US" sz="5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9" name="Down Arrow 1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62480" y="3858683"/>
                <a:ext cx="810039" cy="498679"/>
              </a:xfrm>
              <a:prstGeom prst="downArrow">
                <a:avLst/>
              </a:prstGeom>
              <a:blipFill rotWithShape="0">
                <a:blip r:embed="rId7"/>
                <a:stretch>
                  <a:fillRect/>
                </a:stretch>
              </a:blipFill>
              <a:ln w="31750">
                <a:solidFill>
                  <a:srgbClr val="7030A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" name="Oval 19"/>
              <p:cNvSpPr/>
              <p:nvPr/>
            </p:nvSpPr>
            <p:spPr>
              <a:xfrm>
                <a:off x="850111" y="1789859"/>
                <a:ext cx="3212123" cy="812663"/>
              </a:xfrm>
              <a:prstGeom prst="ellipse">
                <a:avLst/>
              </a:prstGeom>
              <a:solidFill>
                <a:schemeClr val="bg1"/>
              </a:solidFill>
              <a:ln w="34925">
                <a:solidFill>
                  <a:srgbClr val="FF000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𝑑𝑉</m:t>
                          </m:r>
                        </m:e>
                        <m:sub>
                          <m:r>
                            <a:rPr lang="en-US" i="1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𝑖𝑛𝑑𝑒𝑛𝑡𝑒𝑟</m:t>
                          </m:r>
                        </m:sub>
                      </m:sSub>
                      <m:r>
                        <a:rPr lang="en-US" i="1">
                          <a:solidFill>
                            <a:schemeClr val="tx1"/>
                          </a:solidFill>
                          <a:effectLst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i="1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𝑑𝑉</m:t>
                          </m:r>
                        </m:e>
                        <m:sub>
                          <m:r>
                            <a:rPr lang="en-US" i="1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𝑐𝑎𝑣𝑖𝑡𝑦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" name="Oval 1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0111" y="1789859"/>
                <a:ext cx="3212123" cy="812663"/>
              </a:xfrm>
              <a:prstGeom prst="ellipse">
                <a:avLst/>
              </a:prstGeom>
              <a:blipFill rotWithShape="0">
                <a:blip r:embed="rId8"/>
                <a:stretch>
                  <a:fillRect/>
                </a:stretch>
              </a:blipFill>
              <a:ln w="34925">
                <a:solidFill>
                  <a:srgbClr val="FF000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Left Arrow 14"/>
              <p:cNvSpPr/>
              <p:nvPr/>
            </p:nvSpPr>
            <p:spPr>
              <a:xfrm>
                <a:off x="4986913" y="2491539"/>
                <a:ext cx="493510" cy="369277"/>
              </a:xfrm>
              <a:prstGeom prst="leftArrow">
                <a:avLst/>
              </a:prstGeom>
              <a:solidFill>
                <a:srgbClr val="7030A0">
                  <a:alpha val="30000"/>
                </a:srgbClr>
              </a:solidFill>
              <a:ln w="31750"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50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500" b="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𝑅</m:t>
                          </m:r>
                        </m:e>
                        <m:sub>
                          <m:r>
                            <a:rPr lang="en-US" sz="500" b="0" i="1" smtClean="0">
                              <a:solidFill>
                                <a:schemeClr val="tx1"/>
                              </a:solidFill>
                              <a:effectLst/>
                              <a:latin typeface="Cambria Math" panose="02040503050406030204" pitchFamily="18" charset="0"/>
                            </a:rPr>
                            <m:t>𝑜</m:t>
                          </m:r>
                        </m:sub>
                      </m:sSub>
                      <m:r>
                        <a:rPr lang="en-US" sz="500" i="1">
                          <a:solidFill>
                            <a:schemeClr val="tx1"/>
                          </a:solidFill>
                          <a:effectLst/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→</m:t>
                      </m:r>
                      <m:r>
                        <a:rPr lang="en-US" sz="500" i="1" smtClean="0">
                          <a:solidFill>
                            <a:schemeClr val="tx1"/>
                          </a:solidFill>
                          <a:effectLst/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∞</m:t>
                      </m:r>
                    </m:oMath>
                  </m:oMathPara>
                </a14:m>
                <a:endParaRPr lang="en-US" sz="500" dirty="0">
                  <a:solidFill>
                    <a:schemeClr val="tx1"/>
                  </a:solidFill>
                  <a:effectLst/>
                </a:endParaRPr>
              </a:p>
            </p:txBody>
          </p:sp>
        </mc:Choice>
        <mc:Fallback xmlns="">
          <p:sp>
            <p:nvSpPr>
              <p:cNvPr id="15" name="Left Arrow 1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6913" y="2491539"/>
                <a:ext cx="493510" cy="369277"/>
              </a:xfrm>
              <a:prstGeom prst="leftArrow">
                <a:avLst/>
              </a:prstGeom>
              <a:blipFill rotWithShape="0">
                <a:blip r:embed="rId9"/>
                <a:stretch>
                  <a:fillRect/>
                </a:stretch>
              </a:blipFill>
              <a:ln w="31750">
                <a:solidFill>
                  <a:srgbClr val="7030A0"/>
                </a:solidFill>
              </a:ln>
              <a:effectLst/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67350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Elastic-Perfectly </a:t>
            </a:r>
            <a:r>
              <a:rPr lang="en-US" dirty="0"/>
              <a:t>Plastic ECM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/>
              <a:lstStyle/>
              <a:p>
                <a:pPr marL="0" indent="0" algn="ctr">
                  <a:buNone/>
                </a:pPr>
                <a:endParaRPr lang="en-US" sz="2000" i="1" u="sng" dirty="0" smtClean="0"/>
              </a:p>
              <a:p>
                <a:pPr marL="0" indent="0" algn="ctr">
                  <a:buNone/>
                </a:pPr>
                <a:endParaRPr lang="en-US" sz="2000" i="1" u="sng" dirty="0"/>
              </a:p>
              <a:p>
                <a:pPr marL="0" indent="0" algn="ctr">
                  <a:buNone/>
                </a:pPr>
                <a:endParaRPr lang="en-US" sz="2000" i="1" u="sng" dirty="0" smtClean="0"/>
              </a:p>
              <a:p>
                <a:pPr marL="0" indent="0" algn="ctr">
                  <a:buNone/>
                </a:pPr>
                <a:r>
                  <a:rPr lang="en-US" sz="1800" i="1" u="sng" dirty="0" smtClean="0"/>
                  <a:t>Elastic-Plastic Deformation Regime</a:t>
                </a:r>
              </a:p>
              <a:p>
                <a:pPr marL="0" indent="0" algn="ctr">
                  <a:buNone/>
                </a:pPr>
                <a:endParaRPr lang="en-US" sz="1800" i="1" u="sng" dirty="0" smtClean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18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̅"/>
                              <m:ctrlPr>
                                <a:rPr lang="en-US" sz="1800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800" i="1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</m:acc>
                        </m:num>
                        <m:den>
                          <m:r>
                            <a:rPr lang="en-US" sz="1800" i="1">
                              <a:latin typeface="Cambria Math" panose="02040503050406030204" pitchFamily="18" charset="0"/>
                            </a:rPr>
                            <m:t>𝑌</m:t>
                          </m:r>
                        </m:den>
                      </m:f>
                      <m:r>
                        <a:rPr lang="en-US" sz="18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8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800" i="1">
                              <a:latin typeface="Cambria Math" panose="02040503050406030204" pitchFamily="18" charset="0"/>
                            </a:rPr>
                            <m:t>2</m:t>
                          </m:r>
                        </m:num>
                        <m:den>
                          <m:r>
                            <a:rPr lang="en-US" sz="1800" i="1"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  <m:d>
                        <m:dPr>
                          <m:begChr m:val="["/>
                          <m:endChr m:val="]"/>
                          <m:ctrlPr>
                            <a:rPr lang="en-US" sz="18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1800" i="1">
                              <a:latin typeface="Cambria Math" panose="02040503050406030204" pitchFamily="18" charset="0"/>
                            </a:rPr>
                            <m:t>1+</m:t>
                          </m:r>
                          <m:func>
                            <m:funcPr>
                              <m:ctrlPr>
                                <a:rPr lang="en-US" sz="1800" i="1">
                                  <a:latin typeface="Cambria Math" panose="02040503050406030204" pitchFamily="18" charset="0"/>
                                </a:rPr>
                              </m:ctrlPr>
                            </m:funcPr>
                            <m:fName>
                              <m:r>
                                <m:rPr>
                                  <m:sty m:val="p"/>
                                </m:rPr>
                                <a:rPr lang="en-US" sz="1800">
                                  <a:latin typeface="Cambria Math" panose="02040503050406030204" pitchFamily="18" charset="0"/>
                                </a:rPr>
                                <m:t>ln</m:t>
                              </m:r>
                            </m:fName>
                            <m:e>
                              <m:d>
                                <m:dPr>
                                  <m:ctrlPr>
                                    <a:rPr lang="en-US" sz="18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f>
                                    <m:fPr>
                                      <m:ctrlP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den>
                                  </m:f>
                                  <m:f>
                                    <m:fPr>
                                      <m:ctrlP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num>
                                    <m:den>
                                      <m:r>
                                        <a:rPr lang="en-US" sz="1800" i="1">
                                          <a:latin typeface="Cambria Math" panose="02040503050406030204" pitchFamily="18" charset="0"/>
                                        </a:rPr>
                                        <m:t>𝑌</m:t>
                                      </m:r>
                                      <m:func>
                                        <m:funcPr>
                                          <m:ctrlPr>
                                            <a:rPr lang="en-US" sz="180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uncPr>
                                        <m:fName>
                                          <m:r>
                                            <m:rPr>
                                              <m:sty m:val="p"/>
                                            </m:rPr>
                                            <a:rPr lang="en-US" sz="1800" i="0" smtClean="0">
                                              <a:latin typeface="Cambria Math" panose="02040503050406030204" pitchFamily="18" charset="0"/>
                                            </a:rPr>
                                            <m:t>tan</m:t>
                                          </m:r>
                                        </m:fName>
                                        <m:e>
                                          <m:r>
                                            <a:rPr lang="en-US" sz="1800" i="1" smtClean="0">
                                              <a:latin typeface="Cambria Math" panose="02040503050406030204" pitchFamily="18" charset="0"/>
                                              <a:ea typeface="Cambria Math" panose="02040503050406030204" pitchFamily="18" charset="0"/>
                                            </a:rPr>
                                            <m:t>𝜃</m:t>
                                          </m:r>
                                        </m:e>
                                      </m:func>
                                    </m:den>
                                  </m:f>
                                </m:e>
                              </m:d>
                            </m:e>
                          </m:func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(Johnson 1970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24</a:t>
            </a:fld>
            <a:endParaRPr lang="en-US"/>
          </a:p>
        </p:txBody>
      </p:sp>
      <p:pic>
        <p:nvPicPr>
          <p:cNvPr id="7" name="Content Placeholder 6"/>
          <p:cNvPicPr>
            <a:picLocks noGrp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1446495"/>
            <a:ext cx="4038600" cy="2901385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/>
              <p:cNvSpPr txBox="1"/>
              <p:nvPr/>
            </p:nvSpPr>
            <p:spPr>
              <a:xfrm>
                <a:off x="6281530" y="4159466"/>
                <a:ext cx="1203215" cy="276999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𝐸</m:t>
                          </m:r>
                        </m:num>
                        <m:den>
                          <m:d>
                            <m:d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𝑌</m:t>
                              </m:r>
                              <m:func>
                                <m:func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uncPr>
                                <m:fName>
                                  <m:r>
                                    <m:rPr>
                                      <m:sty m:val="p"/>
                                    </m:rPr>
                                    <a:rPr lang="en-US" b="0" i="0" smtClean="0">
                                      <a:latin typeface="Cambria Math" panose="02040503050406030204" pitchFamily="18" charset="0"/>
                                    </a:rPr>
                                    <m:t>tan</m:t>
                                  </m:r>
                                </m:fName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𝜃</m:t>
                                  </m:r>
                                </m:e>
                              </m:func>
                            </m:e>
                          </m:d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TextBox 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81530" y="4159466"/>
                <a:ext cx="1203215" cy="276999"/>
              </a:xfrm>
              <a:prstGeom prst="rect">
                <a:avLst/>
              </a:prstGeom>
              <a:blipFill rotWithShape="0">
                <a:blip r:embed="rId4"/>
                <a:stretch>
                  <a:fillRect l="-19192" t="-169565" b="-250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/>
              <p:cNvSpPr txBox="1"/>
              <p:nvPr/>
            </p:nvSpPr>
            <p:spPr>
              <a:xfrm>
                <a:off x="4729369" y="2678964"/>
                <a:ext cx="198003" cy="472565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𝑌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TextBox 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29369" y="2678964"/>
                <a:ext cx="198003" cy="472565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8155227" y="2303344"/>
                <a:ext cx="325024" cy="10772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𝜃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=60°</m:t>
                      </m:r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227" y="2303344"/>
                <a:ext cx="325024" cy="107722"/>
              </a:xfrm>
              <a:prstGeom prst="rect">
                <a:avLst/>
              </a:prstGeom>
              <a:blipFill rotWithShape="0">
                <a:blip r:embed="rId6"/>
                <a:stretch>
                  <a:fillRect l="-7547" r="-7547" b="-555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/>
              <p:cNvSpPr txBox="1"/>
              <p:nvPr/>
            </p:nvSpPr>
            <p:spPr>
              <a:xfrm>
                <a:off x="8155227" y="2113457"/>
                <a:ext cx="325024" cy="10772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𝜃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=70°</m:t>
                      </m:r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1" name="TextBox 1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227" y="2113457"/>
                <a:ext cx="325024" cy="107722"/>
              </a:xfrm>
              <a:prstGeom prst="rect">
                <a:avLst/>
              </a:prstGeom>
              <a:blipFill rotWithShape="0">
                <a:blip r:embed="rId7"/>
                <a:stretch>
                  <a:fillRect l="-7547" r="-7547" b="-1176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/>
              <p:cNvSpPr txBox="1"/>
              <p:nvPr/>
            </p:nvSpPr>
            <p:spPr>
              <a:xfrm>
                <a:off x="8155055" y="1957626"/>
                <a:ext cx="325024" cy="10772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𝜃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=80°</m:t>
                      </m:r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2" name="TextBox 1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055" y="1957626"/>
                <a:ext cx="325024" cy="107722"/>
              </a:xfrm>
              <a:prstGeom prst="rect">
                <a:avLst/>
              </a:prstGeom>
              <a:blipFill rotWithShape="0">
                <a:blip r:embed="rId8"/>
                <a:stretch>
                  <a:fillRect l="-7547" r="-754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/>
              <p:cNvSpPr txBox="1"/>
              <p:nvPr/>
            </p:nvSpPr>
            <p:spPr>
              <a:xfrm>
                <a:off x="8155227" y="1776238"/>
                <a:ext cx="325024" cy="107722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𝜃</m:t>
                      </m:r>
                      <m:r>
                        <a:rPr lang="en-US" sz="7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=90°</m:t>
                      </m:r>
                    </m:oMath>
                  </m:oMathPara>
                </a14:m>
                <a:endParaRPr lang="en-US" sz="700" dirty="0"/>
              </a:p>
            </p:txBody>
          </p:sp>
        </mc:Choice>
        <mc:Fallback xmlns="">
          <p:sp>
            <p:nvSpPr>
              <p:cNvPr id="13" name="TextBox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155227" y="1776238"/>
                <a:ext cx="325024" cy="107722"/>
              </a:xfrm>
              <a:prstGeom prst="rect">
                <a:avLst/>
              </a:prstGeom>
              <a:blipFill rotWithShape="0">
                <a:blip r:embed="rId9"/>
                <a:stretch>
                  <a:fillRect l="-7547" r="-754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9454144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3600" dirty="0" smtClean="0"/>
              <a:t>Building Towards Creep</a:t>
            </a:r>
            <a:endParaRPr lang="en-US" sz="36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>
                <a:normAutofit fontScale="85000" lnSpcReduction="10000"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𝑑𝑉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𝑐𝑎𝑣𝑖𝑡𝑦</m:t>
                        </m:r>
                      </m:sub>
                    </m:sSub>
                    <m:r>
                      <a:rPr lang="en-US" i="1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𝑑𝑉</m:t>
                        </m:r>
                      </m:e>
                      <m:sub>
                        <m:r>
                          <a:rPr lang="en-US" i="1">
                            <a:latin typeface="Cambria Math" panose="02040503050406030204" pitchFamily="18" charset="0"/>
                          </a:rPr>
                          <m:t>𝑖𝑛𝑑𝑒𝑛𝑡𝑒𝑟</m:t>
                        </m:r>
                      </m:sub>
                    </m:sSub>
                  </m:oMath>
                </a14:m>
                <a:r>
                  <a:rPr lang="en-US" dirty="0" smtClean="0"/>
                  <a:t> </a:t>
                </a:r>
                <a:r>
                  <a:rPr lang="en-US" u="sng" dirty="0" smtClean="0"/>
                  <a:t>not</a:t>
                </a:r>
                <a:r>
                  <a:rPr lang="en-US" dirty="0" smtClean="0"/>
                  <a:t> elastic-plastic specific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I’ve adapted for steady state creep indentation</a:t>
                </a:r>
                <a:endParaRPr lang="en-US" dirty="0"/>
              </a:p>
              <a:p>
                <a:endParaRPr lang="en-US" dirty="0"/>
              </a:p>
              <a:p>
                <a:r>
                  <a:rPr lang="en-US" dirty="0" smtClean="0"/>
                  <a:t>Need creeping cavity description from Finnie &amp; Heller for gas bubbles in fission materials</a:t>
                </a:r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2"/>
                <a:stretch>
                  <a:fillRect l="-1259" t="-28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417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 smtClean="0"/>
              <a:t>Steady-State, Multiaxial Stress Creep</a:t>
            </a:r>
            <a:endParaRPr lang="en-US" sz="3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 fontScale="32500" lnSpcReduction="20000"/>
              </a:bodyPr>
              <a:lstStyle/>
              <a:p>
                <a:pPr marL="0" indent="0" algn="ctr">
                  <a:buNone/>
                </a:pPr>
                <a:r>
                  <a:rPr lang="en-US" sz="3700" b="1" u="sng" dirty="0" smtClean="0">
                    <a:latin typeface="+mn-lt"/>
                  </a:rPr>
                  <a:t>Von Mises criterion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700" b="1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700" b="1" i="1">
                              <a:latin typeface="Cambria Math" panose="02040503050406030204" pitchFamily="18" charset="0"/>
                            </a:rPr>
                            <m:t>𝝈</m:t>
                          </m:r>
                        </m:e>
                        <m:sup>
                          <m:r>
                            <a:rPr lang="en-US" sz="3700" b="1" i="1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en-US" sz="3700" b="1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700" b="1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700" b="1" i="1">
                              <a:latin typeface="Cambria Math" panose="02040503050406030204" pitchFamily="18" charset="0"/>
                            </a:rPr>
                            <m:t>𝟏</m:t>
                          </m:r>
                        </m:num>
                        <m:den>
                          <m:rad>
                            <m:radPr>
                              <m:degHide m:val="on"/>
                              <m:ctrlPr>
                                <a:rPr lang="en-US" sz="3700" b="1" i="1">
                                  <a:latin typeface="Cambria Math" panose="02040503050406030204" pitchFamily="18" charset="0"/>
                                </a:rPr>
                              </m:ctrlPr>
                            </m:radPr>
                            <m:deg/>
                            <m:e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e>
                          </m:rad>
                        </m:den>
                      </m:f>
                      <m:sSup>
                        <m:sSupPr>
                          <m:ctrlPr>
                            <a:rPr lang="en-US" sz="3700" b="1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begChr m:val="["/>
                              <m:endChr m:val="]"/>
                              <m:ctrlPr>
                                <a:rPr lang="en-US" sz="3700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𝟏</m:t>
                                          </m:r>
                                        </m:sub>
                                      </m:sSub>
                                      <m: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p>
                              </m:sSup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𝟐</m:t>
                                          </m:r>
                                        </m:sub>
                                      </m:sSub>
                                      <m: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𝟑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p>
                              </m:sSup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p>
                                <m:sSupPr>
                                  <m:ctrlP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d>
                                    <m:dPr>
                                      <m:ctrlP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𝟑</m:t>
                                          </m:r>
                                        </m:sub>
                                      </m:sSub>
                                      <m:r>
                                        <a:rPr lang="en-US" sz="3700" b="1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sSub>
                                        <m:sSubPr>
                                          <m:ctrlP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𝝈</m:t>
                                          </m:r>
                                        </m:e>
                                        <m:sub>
                                          <m:r>
                                            <a:rPr lang="en-US" sz="3700" b="1" i="1">
                                              <a:latin typeface="Cambria Math" panose="02040503050406030204" pitchFamily="18" charset="0"/>
                                            </a:rPr>
                                            <m:t>𝟏</m:t>
                                          </m:r>
                                        </m:sub>
                                      </m:sSub>
                                    </m:e>
                                  </m:d>
                                </m:e>
                                <m:sup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f>
                            <m:fPr>
                              <m:type m:val="skw"/>
                              <m:ctrlPr>
                                <a:rPr lang="en-US" sz="3700" b="1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num>
                            <m:den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sz="3700" b="1" dirty="0" smtClean="0"/>
              </a:p>
              <a:p>
                <a:pPr marL="0" indent="0" algn="ctr">
                  <a:buNone/>
                </a:pPr>
                <a:endParaRPr lang="en-US" sz="3700" b="1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700" b="1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acc>
                            <m:accPr>
                              <m:chr m:val="̇"/>
                              <m:ctrlPr>
                                <a:rPr lang="en-US" sz="3700" b="1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3700" b="1" i="1">
                                  <a:latin typeface="Cambria Math" panose="02040503050406030204" pitchFamily="18" charset="0"/>
                                </a:rPr>
                                <m:t>𝝐</m:t>
                              </m:r>
                            </m:e>
                          </m:acc>
                        </m:e>
                        <m:sup>
                          <m:r>
                            <a:rPr lang="en-US" sz="3700" b="1" i="1"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  <m:r>
                        <a:rPr lang="en-US" sz="3700" b="1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7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𝜶</m:t>
                      </m:r>
                      <m:sSup>
                        <m:sSupPr>
                          <m:ctrlPr>
                            <a:rPr lang="en-US" sz="3700" b="1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3700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  <m:t>𝝈</m:t>
                                  </m:r>
                                </m:e>
                                <m:sup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en-US" sz="3700" b="1" i="1">
                              <a:latin typeface="Cambria Math" panose="02040503050406030204" pitchFamily="18" charset="0"/>
                            </a:rPr>
                            <m:t>𝒏</m:t>
                          </m:r>
                        </m:sup>
                      </m:sSup>
                    </m:oMath>
                  </m:oMathPara>
                </a14:m>
                <a:endParaRPr lang="en-US" sz="3700" i="1" dirty="0" smtClean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:endParaRPr lang="en-US" sz="3700" i="1" dirty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37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sz="37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3700" b="1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𝜸</m:t>
                              </m:r>
                            </m:e>
                          </m:acc>
                        </m:num>
                        <m:den>
                          <m:r>
                            <a:rPr lang="en-US" sz="37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𝝉</m:t>
                          </m:r>
                        </m:den>
                      </m:f>
                      <m:r>
                        <a:rPr lang="en-US" sz="3700" b="1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sz="3700" b="1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𝑪</m:t>
                      </m:r>
                      <m:r>
                        <a:rPr lang="en-US" sz="3700" b="1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𝟐</m:t>
                          </m:r>
                        </m:den>
                      </m:f>
                      <m:r>
                        <a:rPr lang="en-US" sz="3700" b="1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𝜶</m:t>
                      </m:r>
                      <m:sSup>
                        <m:sSupPr>
                          <m:ctrlP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sz="3700" b="1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37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𝝈</m:t>
                                  </m:r>
                                </m:e>
                                <m:sup>
                                  <m:r>
                                    <a:rPr lang="en-US" sz="3700" b="1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𝒏</m:t>
                          </m:r>
                          <m: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700" b="1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𝟏</m:t>
                          </m:r>
                        </m:sup>
                      </m:sSup>
                    </m:oMath>
                  </m:oMathPara>
                </a14:m>
                <a:endParaRPr lang="en-US" sz="3700" b="1" i="1" dirty="0" smtClean="0">
                  <a:latin typeface="Cambria Math" panose="02040503050406030204" pitchFamily="18" charset="0"/>
                  <a:ea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:endParaRPr lang="en-US" i="1" dirty="0" smtClean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:endParaRPr lang="en-US" sz="4200" b="1" i="1" dirty="0" smtClean="0">
                  <a:latin typeface="Cambria Math" panose="02040503050406030204" pitchFamily="18" charset="0"/>
                </a:endParaRP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eqArr>
                        <m:eqArrPr>
                          <m:ctrlPr>
                            <a:rPr lang="en-US" sz="4900" b="1" i="1">
                              <a:latin typeface="Cambria Math" panose="02040503050406030204" pitchFamily="18" charset="0"/>
                            </a:rPr>
                          </m:ctrlPr>
                        </m:eqArrPr>
                        <m:e>
                          <m:sSub>
                            <m:sSub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𝝐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b>
                          </m:sSub>
                          <m:r>
                            <a:rPr lang="en-US" sz="4900" b="1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49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𝜶</m:t>
                          </m:r>
                          <m:sSup>
                            <m:sSup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p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𝒏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p>
                          </m:sSup>
                          <m:d>
                            <m:dPr>
                              <m:begChr m:val="["/>
                              <m:endChr m:val="]"/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𝝈</m:t>
                                  </m:r>
                                </m:e>
                                <m: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sub>
                              </m:s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𝟑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  <m:e>
                          <m:sSub>
                            <m:sSub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𝝐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𝟐</m:t>
                              </m:r>
                            </m:sub>
                          </m:sSub>
                          <m:r>
                            <a:rPr lang="en-US" sz="4900" b="1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49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𝜶</m:t>
                          </m:r>
                          <m:sSup>
                            <m:sSup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p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𝒏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p>
                          </m:sSup>
                          <m:d>
                            <m:dPr>
                              <m:begChr m:val="["/>
                              <m:endChr m:val="]"/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𝝈</m:t>
                                  </m:r>
                                </m:e>
                                <m: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sub>
                              </m:s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𝟑</m:t>
                                      </m:r>
                                    </m:sub>
                                  </m:s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𝟏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  <m:e>
                          <m:sSub>
                            <m:sSub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𝝐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𝟑</m:t>
                              </m:r>
                            </m:sub>
                          </m:sSub>
                          <m:r>
                            <a:rPr lang="en-US" sz="4900" b="1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4900" b="1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𝜶</m:t>
                          </m:r>
                          <m:sSup>
                            <m:sSupPr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p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∗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𝒏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</m:sup>
                          </m:sSup>
                          <m:d>
                            <m:dPr>
                              <m:begChr m:val="["/>
                              <m:endChr m:val="]"/>
                              <m:ctrlPr>
                                <a:rPr lang="en-US" sz="4900" b="1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𝝈</m:t>
                                  </m:r>
                                </m:e>
                                <m: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𝟑</m:t>
                                  </m:r>
                                </m:sub>
                              </m:sSub>
                              <m:r>
                                <a:rPr lang="en-US" sz="4900" b="1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𝟏</m:t>
                                  </m:r>
                                </m:num>
                                <m:den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𝟐</m:t>
                                  </m:r>
                                </m:den>
                              </m:f>
                              <m:d>
                                <m:dPr>
                                  <m:ctrlP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𝟏</m:t>
                                      </m:r>
                                    </m:sub>
                                  </m:sSub>
                                  <m:r>
                                    <a:rPr lang="en-US" sz="4900" b="1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b>
                                    <m:sSubPr>
                                      <m:ctrlP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𝝈</m:t>
                                      </m:r>
                                    </m:e>
                                    <m:sub>
                                      <m:r>
                                        <a:rPr lang="en-US" sz="4900" b="1" i="1">
                                          <a:latin typeface="Cambria Math" panose="02040503050406030204" pitchFamily="18" charset="0"/>
                                        </a:rPr>
                                        <m:t>𝟐</m:t>
                                      </m:r>
                                    </m:sub>
                                  </m:sSub>
                                </m:e>
                              </m:d>
                            </m:e>
                          </m:d>
                        </m:e>
                      </m:eqArr>
                    </m:oMath>
                  </m:oMathPara>
                </a14:m>
                <a:endParaRPr lang="en-US" sz="4900" b="1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3"/>
                <a:stretch>
                  <a:fillRect t="-1975" r="-90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(Finnie &amp; Heller 1959)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26</a:t>
            </a:fld>
            <a:endParaRPr lang="en-US"/>
          </a:p>
        </p:txBody>
      </p:sp>
      <p:sp>
        <p:nvSpPr>
          <p:cNvPr id="7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>
            <a:noAutofit/>
          </a:bodyPr>
          <a:lstStyle/>
          <a:p>
            <a:pPr marL="514350" indent="-514350">
              <a:buFont typeface="+mj-lt"/>
              <a:buAutoNum type="arabicPeriod"/>
            </a:pPr>
            <a:r>
              <a:rPr lang="en-US" sz="1200" dirty="0" smtClean="0"/>
              <a:t>Principal axes of strain do not rotate during creep</a:t>
            </a:r>
          </a:p>
          <a:p>
            <a:pPr marL="514350" indent="-514350">
              <a:buFont typeface="+mj-lt"/>
              <a:buAutoNum type="arabicPeriod"/>
            </a:pPr>
            <a:endParaRPr lang="en-US" sz="1200" dirty="0" smtClean="0"/>
          </a:p>
          <a:p>
            <a:pPr marL="514350" indent="-514350">
              <a:buFont typeface="+mj-lt"/>
              <a:buAutoNum type="arabicPeriod"/>
            </a:pPr>
            <a:r>
              <a:rPr lang="en-US" sz="1200" dirty="0" smtClean="0"/>
              <a:t>Volume is conserved during plastic deformation</a:t>
            </a:r>
          </a:p>
          <a:p>
            <a:pPr marL="514350" indent="-514350">
              <a:buFont typeface="+mj-lt"/>
              <a:buAutoNum type="arabicPeriod"/>
            </a:pPr>
            <a:endParaRPr lang="en-US" sz="1200" dirty="0" smtClean="0"/>
          </a:p>
          <a:p>
            <a:pPr marL="514350" indent="-514350">
              <a:buFont typeface="+mj-lt"/>
              <a:buAutoNum type="arabicPeriod"/>
            </a:pPr>
            <a:endParaRPr lang="en-US" sz="1200" dirty="0" smtClean="0"/>
          </a:p>
          <a:p>
            <a:pPr marL="514350" indent="-514350">
              <a:buFont typeface="+mj-lt"/>
              <a:buAutoNum type="arabicPeriod"/>
            </a:pPr>
            <a:endParaRPr lang="en-US" sz="1200" dirty="0"/>
          </a:p>
          <a:p>
            <a:pPr marL="514350" indent="-514350">
              <a:buFont typeface="+mj-lt"/>
              <a:buAutoNum type="arabicPeriod"/>
            </a:pPr>
            <a:r>
              <a:rPr lang="en-US" sz="1200" dirty="0" smtClean="0"/>
              <a:t>Stressed body’s mechanical properties are isotropic</a:t>
            </a:r>
          </a:p>
          <a:p>
            <a:pPr marL="514350" indent="-514350">
              <a:buFont typeface="+mj-lt"/>
              <a:buAutoNum type="arabicPeriod"/>
            </a:pPr>
            <a:endParaRPr lang="en-US" sz="1200" dirty="0" smtClean="0"/>
          </a:p>
          <a:p>
            <a:pPr marL="514350" indent="-514350">
              <a:buFont typeface="+mj-lt"/>
              <a:buAutoNum type="arabicPeriod"/>
            </a:pPr>
            <a:r>
              <a:rPr lang="en-US" sz="1200" dirty="0" smtClean="0"/>
              <a:t>Principal shear-strain rates are proportional to principle shear stresses by a constant</a:t>
            </a:r>
            <a:endParaRPr lang="en-US" sz="1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/>
              <p:cNvSpPr/>
              <p:nvPr/>
            </p:nvSpPr>
            <p:spPr>
              <a:xfrm>
                <a:off x="719128" y="3703250"/>
                <a:ext cx="3514744" cy="6605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den>
                      </m:f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den>
                      </m:f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  <m:r>
                            <a:rPr lang="en-US" i="0">
                              <a:latin typeface="Cambria Math" panose="02040503050406030204" pitchFamily="18" charset="0"/>
                            </a:rPr>
                            <m:t>−</m:t>
                          </m:r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𝜎</m:t>
                              </m:r>
                            </m:e>
                            <m:sub>
                              <m:r>
                                <a:rPr lang="en-US" i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</m:den>
                      </m:f>
                      <m:r>
                        <a:rPr lang="en-US" i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𝐶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9128" y="3703250"/>
                <a:ext cx="3514744" cy="660565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Rectangle 7"/>
          <p:cNvSpPr/>
          <p:nvPr/>
        </p:nvSpPr>
        <p:spPr>
          <a:xfrm>
            <a:off x="4792256" y="2913529"/>
            <a:ext cx="3750488" cy="1681094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/>
              <p:cNvSpPr/>
              <p:nvPr/>
            </p:nvSpPr>
            <p:spPr>
              <a:xfrm>
                <a:off x="1493250" y="2012766"/>
                <a:ext cx="1966499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i="0">
                          <a:latin typeface="Cambria Math" panose="02040503050406030204" pitchFamily="18" charset="0"/>
                        </a:rPr>
                        <m:t> 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Rectangle 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93250" y="2012766"/>
                <a:ext cx="1966499" cy="369332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42189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  <p:bldP spid="3" grpId="0"/>
      <p:bldP spid="8" grpId="0" animBg="1"/>
      <p:bldP spid="9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2400" dirty="0" smtClean="0"/>
              <a:t>Creeping </a:t>
            </a:r>
            <a:r>
              <a:rPr lang="en-US" sz="2400" dirty="0"/>
              <a:t>Spherical Pressure </a:t>
            </a:r>
            <a:r>
              <a:rPr lang="en-US" sz="2400" dirty="0" smtClean="0"/>
              <a:t>Vessel in Infinite Medium</a:t>
            </a:r>
            <a:endParaRPr lang="en-US" sz="32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85000" lnSpcReduction="10000"/>
              </a:bodyPr>
              <a:lstStyle/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𝑟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=−</m:t>
                      </m:r>
                      <m:acc>
                        <m:accPr>
                          <m:chr m:val="̅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</m:acc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f>
                            <m:fPr>
                              <m:type m:val="skw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𝜎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𝑡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acc>
                        <m:accPr>
                          <m:chr m:val="̅"/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</m:acc>
                      <m:d>
                        <m:d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3−2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num>
                            <m:den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den>
                          </m:f>
                        </m:e>
                      </m:d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f>
                            <m:fPr>
                              <m:type m:val="skw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num>
                            <m:den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𝑡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𝑟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 fontScale="85000" lnSpcReduction="10000"/>
              </a:bodyPr>
              <a:lstStyle/>
              <a:p>
                <a:pPr marL="0" indent="0" algn="ctr">
                  <a:buNone/>
                </a:pPr>
                <a:endParaRPr lang="en-US" i="1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𝑅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(Finnie &amp; Heller 1959)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27</a:t>
            </a:fld>
            <a:endParaRPr lang="en-US"/>
          </a:p>
        </p:txBody>
      </p:sp>
      <p:sp>
        <p:nvSpPr>
          <p:cNvPr id="7" name="Rectangle 6"/>
          <p:cNvSpPr/>
          <p:nvPr/>
        </p:nvSpPr>
        <p:spPr>
          <a:xfrm>
            <a:off x="5611906" y="3496235"/>
            <a:ext cx="2088776" cy="1021977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429142" y="1063229"/>
            <a:ext cx="2476715" cy="20645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557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  <p:bldP spid="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My Creep Indentation Model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70000" lnSpcReduction="20000"/>
              </a:bodyPr>
              <a:lstStyle/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𝑑𝑉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𝑐𝑜𝑟𝑒</m:t>
                              </m:r>
                            </m:sub>
                          </m:sSub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𝑑𝑉</m:t>
                              </m:r>
                            </m:e>
                            <m:sub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𝑖𝑛𝑑𝑒𝑛𝑡𝑒𝑟</m:t>
                              </m:r>
                            </m:sub>
                          </m:sSub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2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𝜋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𝑅</m:t>
                          </m:r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acc>
                        <m:accPr>
                          <m:chr m:val="̇"/>
                          <m:ctrlP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𝑅</m:t>
                          </m:r>
                        </m:e>
                      </m:acc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𝜋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𝑎</m:t>
                          </m:r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acc>
                        <m:accPr>
                          <m:chr m:val="̇"/>
                          <m:ctrlP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acc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h</m:t>
                          </m:r>
                        </m:e>
                      </m:acc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𝑅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</m:num>
                                <m:den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𝑅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𝑅</m:t>
                          </m:r>
                        </m:den>
                      </m:f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 fontScale="70000" lnSpcReduction="20000"/>
              </a:bodyPr>
              <a:lstStyle/>
              <a:p>
                <a:pPr marL="0" indent="0" algn="ctr">
                  <a:buNone/>
                </a:pPr>
                <a:r>
                  <a:rPr lang="en-US" i="1" u="sng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General Form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num>
                                <m:den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r>
                  <a:rPr lang="en-US" i="1" u="sng" dirty="0"/>
                  <a:t>Conical (</a:t>
                </a:r>
                <a:r>
                  <a:rPr lang="en-US" i="1" u="sng" dirty="0" err="1"/>
                  <a:t>Berkovich</a:t>
                </a:r>
                <a:r>
                  <a:rPr lang="en-US" i="1" u="sng" dirty="0"/>
                  <a:t>) Indentation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l-GR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α</m:t>
                      </m:r>
                      <m:func>
                        <m:func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tan</m:t>
                          </m:r>
                        </m:fName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𝜃</m:t>
                          </m:r>
                        </m:e>
                      </m:func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r>
                  <a:rPr lang="en-US" dirty="0" smtClean="0"/>
                  <a:t>*Set </a:t>
                </a: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</m:acc>
                    <m:r>
                      <a:rPr lang="en-US" b="0" i="0" smtClean="0"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𝑝</m:t>
                        </m:r>
                      </m:e>
                      <m:sub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</m:t>
                        </m:r>
                      </m:sub>
                    </m:sSub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3"/>
                <a:stretch>
                  <a:fillRect t="-269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7999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Bower’s Analysis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70000" lnSpcReduction="20000"/>
              </a:bodyPr>
              <a:lstStyle/>
              <a:p>
                <a:pPr marL="0" indent="0" algn="ctr">
                  <a:buNone/>
                </a:pPr>
                <a:r>
                  <a:rPr lang="en-US" i="1" u="sng" dirty="0" smtClean="0"/>
                  <a:t>Nonlinear Creep Law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𝛾</m:t>
                              </m:r>
                            </m:e>
                          </m:acc>
                        </m:num>
                        <m:den>
                          <m: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𝜏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𝛼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</m:e>
                                <m: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∗</m:t>
                                  </m:r>
                                </m:sup>
                              </m:sSup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r>
                  <a:rPr lang="en-US" i="1" u="sng" dirty="0" smtClean="0"/>
                  <a:t>Indentation Creep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  <m: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𝐹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 smtClean="0"/>
              </a:p>
              <a:p>
                <a:pPr marL="0" indent="0" algn="ctr">
                  <a:buNone/>
                </a:pPr>
                <a:r>
                  <a:rPr lang="en-US" i="1" u="sng" dirty="0" smtClean="0"/>
                  <a:t>Conical (</a:t>
                </a:r>
                <a:r>
                  <a:rPr lang="en-US" i="1" u="sng" dirty="0" err="1" smtClean="0"/>
                  <a:t>Berkovich</a:t>
                </a:r>
                <a:r>
                  <a:rPr lang="en-US" i="1" u="sng" dirty="0" smtClean="0"/>
                  <a:t>) Indentation</a:t>
                </a: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𝑐</m:t>
                      </m:r>
                      <m:func>
                        <m:func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b="0" i="0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tan</m:t>
                          </m:r>
                        </m:fName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𝜃</m:t>
                          </m:r>
                        </m:e>
                      </m:func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  <m:sub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𝑛𝑜𝑚</m:t>
                                      </m:r>
                                    </m:sub>
                                  </m:sSub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𝐹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 t="-269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 smtClean="0"/>
              <a:t>Bower, et. al. </a:t>
            </a:r>
            <a:r>
              <a:rPr lang="en-US" dirty="0"/>
              <a:t>1993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29</a:t>
            </a:fld>
            <a:endParaRPr lang="en-US"/>
          </a:p>
        </p:txBody>
      </p:sp>
      <p:pic>
        <p:nvPicPr>
          <p:cNvPr id="8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667371" y="1200151"/>
            <a:ext cx="4038600" cy="2515776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/>
              <p:cNvSpPr txBox="1"/>
              <p:nvPr/>
            </p:nvSpPr>
            <p:spPr>
              <a:xfrm>
                <a:off x="5848172" y="4195481"/>
                <a:ext cx="167699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type m:val="lin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𝑝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𝑛𝑜𝑚</m:t>
                              </m:r>
                            </m:sub>
                          </m:sSub>
                        </m:num>
                        <m:den>
                          <m:sSup>
                            <m:sSup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48172" y="4195481"/>
                <a:ext cx="1676998" cy="369332"/>
              </a:xfrm>
              <a:prstGeom prst="rect">
                <a:avLst/>
              </a:prstGeom>
              <a:blipFill rotWithShape="0">
                <a:blip r:embed="rId4"/>
                <a:stretch>
                  <a:fillRect t="-116393" r="-22909" b="-1754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4849854" y="3741831"/>
                <a:ext cx="3673634" cy="42774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𝑐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type m:val="lin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num>
                        <m:den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𝑛𝑜𝑚</m:t>
                              </m:r>
                            </m:sub>
                          </m:sSub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type m:val="lin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sub>
                          </m:sSub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ad>
                        <m:radPr>
                          <m:degHide m:val="on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f>
                            <m:fPr>
                              <m:type m:val="lin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</m:e>
                                <m:sub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sub>
                              </m:sSub>
                            </m:num>
                            <m:den>
                              <m:sSub>
                                <m:sSubPr>
                                  <m:ctrlP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</m:e>
                                <m:sub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𝑛𝑜𝑚</m:t>
                                  </m:r>
                                </m:sub>
                              </m:sSub>
                            </m:den>
                          </m:f>
                        </m:e>
                      </m:ra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49854" y="3741831"/>
                <a:ext cx="3673634" cy="427746"/>
              </a:xfrm>
              <a:prstGeom prst="rect">
                <a:avLst/>
              </a:prstGeom>
              <a:blipFill rotWithShape="0">
                <a:blip r:embed="rId5"/>
                <a:stretch>
                  <a:fillRect t="-88571" r="-831" b="-1528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Rectangle 3"/>
          <p:cNvSpPr/>
          <p:nvPr/>
        </p:nvSpPr>
        <p:spPr>
          <a:xfrm>
            <a:off x="6956612" y="1425388"/>
            <a:ext cx="672353" cy="19722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6322188" y="1984918"/>
            <a:ext cx="62753" cy="8177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/>
          <p:cNvSpPr/>
          <p:nvPr/>
        </p:nvSpPr>
        <p:spPr>
          <a:xfrm>
            <a:off x="6862482" y="2572870"/>
            <a:ext cx="62753" cy="98612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2007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Fuel Cell (FC) Operation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US" dirty="0" smtClean="0"/>
              <a:t>Harvests energy from water production</a:t>
            </a:r>
          </a:p>
          <a:p>
            <a:endParaRPr lang="en-US" dirty="0"/>
          </a:p>
          <a:p>
            <a:r>
              <a:rPr lang="en-US" dirty="0" smtClean="0"/>
              <a:t>Classified by internal conducting layer material and operating temperature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>
                <a:hlinkClick r:id="rId2"/>
              </a:rPr>
              <a:t>https://</a:t>
            </a:r>
            <a:r>
              <a:rPr lang="en-US" dirty="0" smtClean="0">
                <a:hlinkClick r:id="rId2"/>
              </a:rPr>
              <a:t>commons.wikimedia.org/wiki/File:Solid_oxide_fuel_cell_protonic.svg</a:t>
            </a:r>
            <a:r>
              <a:rPr lang="en-US" dirty="0" smtClean="0"/>
              <a:t> 2012)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</a:t>
            </a:fld>
            <a:endParaRPr lang="en-US"/>
          </a:p>
        </p:txBody>
      </p:sp>
      <p:pic>
        <p:nvPicPr>
          <p:cNvPr id="1026" name="Picture 2" descr="https://upload.wikimedia.org/wikipedia/commons/thumb/9/90/Solid_oxide_fuel_cell_protonic.svg/2000px-Solid_oxide_fuel_cell_protonic.svg.png"/>
          <p:cNvPicPr>
            <a:picLocks noGrp="1" noChangeAspect="1" noChangeArrowheads="1"/>
          </p:cNvPicPr>
          <p:nvPr>
            <p:ph sz="half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3989" y="1200150"/>
            <a:ext cx="3025022" cy="3394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56829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Tabulated Bower Coefficients</a:t>
            </a:r>
            <a:endParaRPr lang="en-US" dirty="0"/>
          </a:p>
        </p:txBody>
      </p:sp>
      <p:graphicFrame>
        <p:nvGraphicFramePr>
          <p:cNvPr id="7" name="Content Placeholder 6"/>
          <p:cNvGraphicFramePr>
            <a:graphicFrameLocks noGrp="1"/>
          </p:cNvGraphicFramePr>
          <p:nvPr>
            <p:ph sz="half" idx="1"/>
            <p:extLst>
              <p:ext uri="{D42A27DB-BD31-4B8C-83A1-F6EECF244321}">
                <p14:modId xmlns:p14="http://schemas.microsoft.com/office/powerpoint/2010/main" val="2934961549"/>
              </p:ext>
            </p:extLst>
          </p:nvPr>
        </p:nvGraphicFramePr>
        <p:xfrm>
          <a:off x="1257299" y="966659"/>
          <a:ext cx="2438400" cy="2286000"/>
        </p:xfrm>
        <a:graphic>
          <a:graphicData uri="http://schemas.openxmlformats.org/drawingml/2006/table">
            <a:tbl>
              <a:tblPr>
                <a:tableStyleId>{616DA210-FB5B-4158-B5E0-FEB733F419BA}</a:tableStyleId>
              </a:tblPr>
              <a:tblGrid>
                <a:gridCol w="609600"/>
                <a:gridCol w="609600"/>
                <a:gridCol w="609600"/>
                <a:gridCol w="6096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1" u="none" strike="noStrike" dirty="0">
                          <a:effectLst/>
                        </a:rPr>
                        <a:t>1/n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1" u="none" strike="noStrike" dirty="0">
                          <a:effectLst/>
                        </a:rPr>
                        <a:t>c, Cone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1" u="none" strike="noStrike" dirty="0">
                          <a:effectLst/>
                        </a:rPr>
                        <a:t>c, Sphere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b="1" u="none" strike="noStrike" dirty="0">
                          <a:effectLst/>
                        </a:rPr>
                        <a:t>F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1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0.636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0.707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0.849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0.692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0.747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1.085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0.8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0.745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0.788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1.332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0.7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0.802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0.831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1.602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0.6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0.859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0.875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1.886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0.5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0.916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0.92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2.176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0.4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0.974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0.966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2.465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0.3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1.033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1.013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2.734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0.2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1.097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1.065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2.973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0.1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1.174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1.128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3.11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0.01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1.263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>
                          <a:effectLst/>
                        </a:rPr>
                        <a:t>1.201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100" u="none" strike="noStrike" dirty="0">
                          <a:effectLst/>
                        </a:rPr>
                        <a:t>3.051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</a:tbl>
          </a:graphicData>
        </a:graphic>
      </p:graphicFrame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 smtClean="0"/>
              <a:t>Bower, et. al. </a:t>
            </a:r>
            <a:r>
              <a:rPr lang="en-US" dirty="0"/>
              <a:t>1993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30</a:t>
            </a:fld>
            <a:endParaRPr lang="en-US"/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" name="Table 10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56588403"/>
                  </p:ext>
                </p:extLst>
              </p:nvPr>
            </p:nvGraphicFramePr>
            <p:xfrm>
              <a:off x="606237" y="3408949"/>
              <a:ext cx="3740523" cy="1168527"/>
            </p:xfrm>
            <a:graphic>
              <a:graphicData uri="http://schemas.openxmlformats.org/drawingml/2006/table">
                <a:tbl>
                  <a:tblPr>
                    <a:tableStyleId>{5940675A-B579-460E-94D1-54222C63F5DA}</a:tableStyleId>
                  </a:tblPr>
                  <a:tblGrid>
                    <a:gridCol w="3740523"/>
                  </a:tblGrid>
                  <a:tr h="313765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800" b="0" i="1" smtClean="0">
                                    <a:latin typeface="Cambria Math" panose="02040503050406030204" pitchFamily="18" charset="0"/>
                                  </a:rPr>
                                  <m:t>𝐹</m:t>
                                </m:r>
                                <m:d>
                                  <m:dPr>
                                    <m:ctrlP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 =−4.4751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4</m:t>
                                    </m:r>
                                  </m:sup>
                                </m:sSup>
                                <m:r>
                                  <a:rPr lang="en-US" sz="800" b="0" i="1" smtClean="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12.191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−11.36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+1.4398</m:t>
                                </m:r>
                                <m:d>
                                  <m:d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+3.0477</m:t>
                                </m:r>
                              </m:oMath>
                            </m:oMathPara>
                          </a14:m>
                          <a:endParaRPr lang="en-US" sz="800" dirty="0"/>
                        </a:p>
                      </a:txBody>
                      <a:tcPr/>
                    </a:tc>
                  </a:tr>
                  <a:tr h="313765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800" b="0" i="1" dirty="0" smtClean="0"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  <m:r>
                                  <a:rPr lang="en-US" sz="800" b="0" i="1" dirty="0" smtClean="0">
                                    <a:latin typeface="Cambria Math" panose="02040503050406030204" pitchFamily="18" charset="0"/>
                                  </a:rPr>
                                  <m:t>, </m:t>
                                </m:r>
                                <m:r>
                                  <a:rPr lang="en-US" sz="800" b="0" i="1" dirty="0" smtClean="0">
                                    <a:latin typeface="Cambria Math" panose="02040503050406030204" pitchFamily="18" charset="0"/>
                                  </a:rPr>
                                  <m:t>𝐶𝑜𝑛𝑒</m:t>
                                </m:r>
                                <m:d>
                                  <m:dPr>
                                    <m:ctrlPr>
                                      <a:rPr lang="es-ES" sz="800" i="1" dirty="0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800" b="0" i="1" dirty="0" smtClean="0"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=−0.2923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+0.5907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−0.9323</m:t>
                                </m:r>
                                <m:d>
                                  <m:d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+1.2671</m:t>
                                </m:r>
                              </m:oMath>
                            </m:oMathPara>
                          </a14:m>
                          <a:endParaRPr lang="en-US" sz="800" dirty="0"/>
                        </a:p>
                      </a:txBody>
                      <a:tcPr/>
                    </a:tc>
                  </a:tr>
                  <a:tr h="313765">
                    <a:tc>
                      <a:txBody>
                        <a:bodyPr/>
                        <a:lstStyle/>
                        <a:p>
                          <a:pPr algn="ctr"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US" sz="800" b="0" i="1" smtClean="0">
                                    <a:latin typeface="Cambria Math" panose="02040503050406030204" pitchFamily="18" charset="0"/>
                                  </a:rPr>
                                  <m:t>𝑐</m:t>
                                </m:r>
                                <m:r>
                                  <a:rPr lang="en-US" sz="800" b="0" i="1" smtClean="0">
                                    <a:latin typeface="Cambria Math" panose="02040503050406030204" pitchFamily="18" charset="0"/>
                                  </a:rPr>
                                  <m:t>, </m:t>
                                </m:r>
                                <m:r>
                                  <a:rPr lang="en-US" sz="800" b="0" i="1" smtClean="0">
                                    <a:latin typeface="Cambria Math" panose="02040503050406030204" pitchFamily="18" charset="0"/>
                                  </a:rPr>
                                  <m:t>𝑆𝑝h𝑒𝑟𝑒</m:t>
                                </m:r>
                                <m:d>
                                  <m:dPr>
                                    <m:ctrlP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=−0.2309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3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+0.4971</m:t>
                                </m:r>
                                <m:sSup>
                                  <m:sSup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pPr>
                                  <m:e>
                                    <m:d>
                                      <m:d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f>
                                          <m:fPr>
                                            <m:ctrlPr>
                                              <a:rPr lang="es-ES" sz="800" i="1" smtClean="0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</m:num>
                                          <m:den>
                                            <m:r>
                                              <a:rPr lang="en-US" sz="800" b="0" i="1" smtClean="0"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den>
                                        </m:f>
                                      </m:e>
                                    </m:d>
                                  </m:e>
                                  <m:sup>
                                    <m:r>
                                      <a:rPr lang="en-US" sz="8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p>
                                </m:sSup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−0.7663</m:t>
                                </m:r>
                                <m:d>
                                  <m:dPr>
                                    <m:ctrlPr>
                                      <a:rPr lang="es-ES" sz="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ctrlPr>
                                          <a:rPr lang="es-ES" sz="800" i="1" smtClean="0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en-US" sz="800" b="0" i="1" smtClean="0"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den>
                                    </m:f>
                                  </m:e>
                                </m:d>
                                <m:r>
                                  <a:rPr lang="es-ES" sz="800" i="1" smtClean="0">
                                    <a:latin typeface="Cambria Math" panose="02040503050406030204" pitchFamily="18" charset="0"/>
                                  </a:rPr>
                                  <m:t>+1.2043</m:t>
                                </m:r>
                              </m:oMath>
                            </m:oMathPara>
                          </a14:m>
                          <a:endParaRPr lang="en-US" sz="800" dirty="0"/>
                        </a:p>
                      </a:txBody>
                      <a:tcPr/>
                    </a:tc>
                  </a:tr>
                </a:tbl>
              </a:graphicData>
            </a:graphic>
          </p:graphicFrame>
        </mc:Choice>
        <mc:Fallback xmlns="">
          <p:graphicFrame>
            <p:nvGraphicFramePr>
              <p:cNvPr id="11" name="Table 10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2856588403"/>
                  </p:ext>
                </p:extLst>
              </p:nvPr>
            </p:nvGraphicFramePr>
            <p:xfrm>
              <a:off x="606237" y="3408949"/>
              <a:ext cx="3740523" cy="1168527"/>
            </p:xfrm>
            <a:graphic>
              <a:graphicData uri="http://schemas.openxmlformats.org/drawingml/2006/table">
                <a:tbl>
                  <a:tblPr>
                    <a:tableStyleId>{5940675A-B579-460E-94D1-54222C63F5DA}</a:tableStyleId>
                  </a:tblPr>
                  <a:tblGrid>
                    <a:gridCol w="3740523"/>
                  </a:tblGrid>
                  <a:tr h="38950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blipFill rotWithShape="0">
                          <a:blip r:embed="rId3"/>
                          <a:stretch>
                            <a:fillRect l="-163" t="-1563" r="-325" b="-203125"/>
                          </a:stretch>
                        </a:blipFill>
                      </a:tcPr>
                    </a:tc>
                  </a:tr>
                  <a:tr h="38950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blipFill rotWithShape="0">
                          <a:blip r:embed="rId3"/>
                          <a:stretch>
                            <a:fillRect l="-163" t="-101563" r="-325" b="-103125"/>
                          </a:stretch>
                        </a:blipFill>
                      </a:tcPr>
                    </a:tc>
                  </a:tr>
                  <a:tr h="389509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>
                        <a:blipFill rotWithShape="0">
                          <a:blip r:embed="rId3"/>
                          <a:stretch>
                            <a:fillRect l="-163" t="-201563" r="-325" b="-3125"/>
                          </a:stretch>
                        </a:blipFill>
                      </a:tcPr>
                    </a:tc>
                  </a:tr>
                </a:tbl>
              </a:graphicData>
            </a:graphic>
          </p:graphicFrame>
        </mc:Fallback>
      </mc:AlternateContent>
    </p:spTree>
    <p:extLst>
      <p:ext uri="{BB962C8B-B14F-4D97-AF65-F5344CB8AC3E}">
        <p14:creationId xmlns:p14="http://schemas.microsoft.com/office/powerpoint/2010/main" val="4192082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" grpId="0">
        <p:bldAsOne/>
      </p:bldGraphic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Chu &amp; Li Experiments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2200" u="sng" dirty="0" smtClean="0"/>
              <a:t>Flat Punch Indent Data</a:t>
            </a:r>
            <a:endParaRPr lang="en-US" sz="2200" u="sng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92500"/>
          </a:bodyPr>
          <a:lstStyle/>
          <a:p>
            <a:pPr algn="ctr"/>
            <a:r>
              <a:rPr lang="en-US" u="sng" dirty="0" smtClean="0"/>
              <a:t>Uniaxial Compression Data</a:t>
            </a:r>
            <a:endParaRPr lang="en-US" u="sng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(Chu &amp; Li 1977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31</a:t>
            </a:fld>
            <a:endParaRPr lang="en-US"/>
          </a:p>
        </p:txBody>
      </p:sp>
      <p:pic>
        <p:nvPicPr>
          <p:cNvPr id="9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1614594" y="1630363"/>
            <a:ext cx="1725399" cy="2963862"/>
          </a:xfrm>
          <a:prstGeom prst="rect">
            <a:avLst/>
          </a:prstGeom>
        </p:spPr>
      </p:pic>
      <p:pic>
        <p:nvPicPr>
          <p:cNvPr id="10" name="Content Placeholder 7"/>
          <p:cNvPicPr>
            <a:picLocks noGrp="1" noChangeAspect="1"/>
          </p:cNvPicPr>
          <p:nvPr>
            <p:ph sz="quarter" idx="4"/>
          </p:nvPr>
        </p:nvPicPr>
        <p:blipFill>
          <a:blip r:embed="rId3"/>
          <a:stretch>
            <a:fillRect/>
          </a:stretch>
        </p:blipFill>
        <p:spPr>
          <a:xfrm>
            <a:off x="5815522" y="1630363"/>
            <a:ext cx="1700781" cy="296386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45409" y="1743325"/>
                <a:ext cx="1469185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𝛽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𝑚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409" y="1743325"/>
                <a:ext cx="1469185" cy="369332"/>
              </a:xfrm>
              <a:prstGeom prst="rect">
                <a:avLst/>
              </a:prstGeom>
              <a:blipFill rotWithShape="0">
                <a:blip r:embed="rId4"/>
                <a:stretch>
                  <a:fillRect b="-1147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ectangle 10"/>
              <p:cNvSpPr/>
              <p:nvPr/>
            </p:nvSpPr>
            <p:spPr>
              <a:xfrm>
                <a:off x="145409" y="2616589"/>
                <a:ext cx="854849" cy="664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𝑎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" name="Rectangle 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409" y="2616589"/>
                <a:ext cx="854849" cy="664990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2" name="Rectangle 11"/>
              <p:cNvSpPr/>
              <p:nvPr/>
            </p:nvSpPr>
            <p:spPr>
              <a:xfrm>
                <a:off x="145409" y="3281579"/>
                <a:ext cx="1210075" cy="61093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𝑝</m:t>
                          </m:r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𝐿</m:t>
                          </m:r>
                        </m:num>
                        <m:den>
                          <m:r>
                            <a:rPr lang="en-US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𝜋</m:t>
                          </m:r>
                          <m:sSup>
                            <m:sSupPr>
                              <m:ctrlPr>
                                <a:rPr lang="en-US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2</m:t>
                              </m:r>
                            </m:sup>
                          </m:sSup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2" name="Rectangle 1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409" y="3281579"/>
                <a:ext cx="1210075" cy="610936"/>
              </a:xfrm>
              <a:prstGeom prst="rect">
                <a:avLst/>
              </a:prstGeom>
              <a:blipFill rotWithShape="0"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4668681" y="1745797"/>
                <a:ext cx="1365950" cy="3693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𝑢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𝜎</m:t>
                              </m:r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Rectangle 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68681" y="1745797"/>
                <a:ext cx="1365950" cy="369332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01195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Flat Punch Results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/>
              </a:bodyPr>
              <a:lstStyle/>
              <a:p>
                <a:r>
                  <a:rPr lang="en-US" dirty="0" smtClean="0"/>
                  <a:t>Nonlinear creep law appears to work</a:t>
                </a:r>
              </a:p>
              <a:p>
                <a:endParaRPr lang="en-US" dirty="0"/>
              </a:p>
              <a:p>
                <a:r>
                  <a:rPr lang="en-US" dirty="0" smtClean="0"/>
                  <a:t>My model suggests for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≅4</m:t>
                    </m:r>
                  </m:oMath>
                </a14:m>
                <a:r>
                  <a:rPr lang="en-US" dirty="0" smtClean="0"/>
                  <a:t> radial flow dominates indent creep</a:t>
                </a:r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 l="-2715" t="-1975" b="-7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32</a:t>
            </a:fld>
            <a:endParaRPr lang="en-US"/>
          </a:p>
        </p:txBody>
      </p:sp>
      <p:graphicFrame>
        <p:nvGraphicFramePr>
          <p:cNvPr id="10" name="Content Placeholder 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76084071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89315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/>
              <a:t>Su: Amorphous Selenium Experiments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u="sng" dirty="0" err="1" smtClean="0"/>
              <a:t>Berkovich</a:t>
            </a:r>
            <a:r>
              <a:rPr lang="en-US" u="sng" dirty="0" smtClean="0"/>
              <a:t> </a:t>
            </a:r>
            <a:r>
              <a:rPr lang="en-US" u="sng" dirty="0"/>
              <a:t>Indent </a:t>
            </a:r>
            <a:r>
              <a:rPr lang="en-US" u="sng" dirty="0" smtClean="0"/>
              <a:t>Data</a:t>
            </a:r>
            <a:endParaRPr lang="en-US" u="sng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92500"/>
          </a:bodyPr>
          <a:lstStyle/>
          <a:p>
            <a:pPr algn="ctr"/>
            <a:r>
              <a:rPr lang="en-US" u="sng" dirty="0"/>
              <a:t>Uniaxial Compression </a:t>
            </a:r>
            <a:r>
              <a:rPr lang="en-US" u="sng" dirty="0" smtClean="0"/>
              <a:t>Data</a:t>
            </a:r>
            <a:endParaRPr lang="en-US" u="sng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 smtClean="0"/>
              <a:t>Su, et. al. 2013)</a:t>
            </a:r>
            <a:endParaRPr lang="en-US" dirty="0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33</a:t>
            </a:fld>
            <a:endParaRPr lang="en-US"/>
          </a:p>
        </p:txBody>
      </p:sp>
      <p:pic>
        <p:nvPicPr>
          <p:cNvPr id="16" name="Content Placeholder 13"/>
          <p:cNvPicPr>
            <a:picLocks noGrp="1" noChangeAspect="1"/>
          </p:cNvPicPr>
          <p:nvPr>
            <p:ph sz="quarter" idx="4"/>
          </p:nvPr>
        </p:nvPicPr>
        <p:blipFill>
          <a:blip r:embed="rId2"/>
          <a:stretch>
            <a:fillRect/>
          </a:stretch>
        </p:blipFill>
        <p:spPr>
          <a:xfrm>
            <a:off x="4835834" y="1630363"/>
            <a:ext cx="3660157" cy="2963862"/>
          </a:xfrm>
          <a:prstGeom prst="rect">
            <a:avLst/>
          </a:prstGeom>
        </p:spPr>
      </p:pic>
      <p:pic>
        <p:nvPicPr>
          <p:cNvPr id="18" name="Content Placeholder 17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661159" y="1630363"/>
            <a:ext cx="3632270" cy="29638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0446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err="1" smtClean="0"/>
              <a:t>Berkovich</a:t>
            </a:r>
            <a:r>
              <a:rPr lang="en-US" dirty="0" smtClean="0"/>
              <a:t> Results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34</a:t>
            </a:fld>
            <a:endParaRPr 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lnSpcReduction="10000"/>
              </a:bodyPr>
              <a:lstStyle/>
              <a:p>
                <a:r>
                  <a:rPr lang="en-US" dirty="0" smtClean="0"/>
                  <a:t>Nonlinear creep law still works for </a:t>
                </a:r>
                <a:r>
                  <a:rPr lang="en-US" dirty="0" smtClean="0"/>
                  <a:t>conical/</a:t>
                </a:r>
                <a:r>
                  <a:rPr lang="en-US" dirty="0" err="1" smtClean="0"/>
                  <a:t>Berkovich</a:t>
                </a:r>
                <a:r>
                  <a:rPr lang="en-US" dirty="0" smtClean="0"/>
                  <a:t> </a:t>
                </a:r>
                <a:r>
                  <a:rPr lang="en-US" dirty="0" smtClean="0"/>
                  <a:t>indents</a:t>
                </a:r>
              </a:p>
              <a:p>
                <a:endParaRPr lang="en-US" dirty="0"/>
              </a:p>
              <a:p>
                <a:r>
                  <a:rPr lang="en-US" dirty="0" smtClean="0"/>
                  <a:t>Again radial flow dominates, now at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1</m:t>
                    </m:r>
                  </m:oMath>
                </a14:m>
                <a:endParaRPr lang="en-US" dirty="0"/>
              </a:p>
            </p:txBody>
          </p:sp>
        </mc:Choice>
        <mc:Fallback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 l="-2715" t="-323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8" name="Content Placeholder 7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00340598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040012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/>
              <p:cNvSpPr>
                <a:spLocks noGrp="1"/>
              </p:cNvSpPr>
              <p:nvPr>
                <p:ph type="title"/>
              </p:nvPr>
            </p:nvSpPr>
            <p:spPr/>
            <p:txBody>
              <a:bodyPr>
                <a:normAutofit/>
              </a:bodyPr>
              <a:lstStyle/>
              <a:p>
                <a:pPr algn="ctr"/>
                <a:r>
                  <a:rPr lang="en-US" sz="3600" dirty="0" smtClean="0"/>
                  <a:t>High Purity Indium: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3600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600" b="1" i="1" smtClean="0">
                            <a:latin typeface="Cambria Math" panose="02040503050406030204" pitchFamily="18" charset="0"/>
                          </a:rPr>
                          <m:t>𝒏</m:t>
                        </m:r>
                      </m:e>
                      <m:sub>
                        <m:r>
                          <a:rPr lang="en-US" sz="3600" b="1" i="1" smtClean="0">
                            <a:latin typeface="Cambria Math" panose="02040503050406030204" pitchFamily="18" charset="0"/>
                          </a:rPr>
                          <m:t>𝒖𝒏𝒊𝒂𝒙𝒊𝒂𝒍</m:t>
                        </m:r>
                      </m:sub>
                    </m:sSub>
                    <m:r>
                      <a:rPr lang="en-US" sz="3600" b="1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3600" b="1" i="1" smtClean="0">
                        <a:latin typeface="Cambria Math" panose="02040503050406030204" pitchFamily="18" charset="0"/>
                      </a:rPr>
                      <m:t>𝟕</m:t>
                    </m:r>
                    <m:r>
                      <a:rPr lang="en-US" sz="3600" b="1" i="1" smtClean="0">
                        <a:latin typeface="Cambria Math" panose="02040503050406030204" pitchFamily="18" charset="0"/>
                      </a:rPr>
                      <m:t>.</m:t>
                    </m:r>
                    <m:r>
                      <a:rPr lang="en-US" sz="3600" b="1" i="1" smtClean="0">
                        <a:latin typeface="Cambria Math" panose="02040503050406030204" pitchFamily="18" charset="0"/>
                      </a:rPr>
                      <m:t>𝟕𝟏</m:t>
                    </m:r>
                  </m:oMath>
                </a14:m>
                <a:endParaRPr lang="en-US" sz="3600" dirty="0"/>
              </a:p>
            </p:txBody>
          </p:sp>
        </mc:Choice>
        <mc:Fallback xmlns="">
          <p:sp>
            <p:nvSpPr>
              <p:cNvPr id="2" name="Title 1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 rotWithShape="0">
                <a:blip r:embed="rId2"/>
                <a:stretch>
                  <a:fillRect b="-15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Content Placeholder 10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648200" y="1439014"/>
            <a:ext cx="4038600" cy="2916346"/>
          </a:xfrm>
          <a:prstGeom prst="rect">
            <a:avLst/>
          </a:prstGeo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</a:t>
            </a:r>
            <a:r>
              <a:rPr lang="en-US" dirty="0" err="1" smtClean="0"/>
              <a:t>Weertman</a:t>
            </a:r>
            <a:r>
              <a:rPr lang="en-US" dirty="0" smtClean="0"/>
              <a:t> 1960), (Lucas &amp; Oliver 1999)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35</a:t>
            </a:fld>
            <a:endParaRPr lang="en-US"/>
          </a:p>
        </p:txBody>
      </p:sp>
      <p:pic>
        <p:nvPicPr>
          <p:cNvPr id="10" name="Content Placeholder 9"/>
          <p:cNvPicPr>
            <a:picLocks noGrp="1" noChangeAspect="1"/>
          </p:cNvPicPr>
          <p:nvPr>
            <p:ph sz="half" idx="1"/>
          </p:nvPr>
        </p:nvPicPr>
        <p:blipFill>
          <a:blip r:embed="rId4"/>
          <a:stretch>
            <a:fillRect/>
          </a:stretch>
        </p:blipFill>
        <p:spPr>
          <a:xfrm>
            <a:off x="1190469" y="1200150"/>
            <a:ext cx="2572061" cy="3394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31236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 smtClean="0"/>
              <a:t>Indium Results Comparison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36</a:t>
            </a:fld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Content Placeholder 16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/>
              </a:bodyPr>
              <a:lstStyle/>
              <a:p>
                <a:r>
                  <a:rPr lang="en-US" dirty="0" smtClean="0"/>
                  <a:t>Experiments done by different folks 40 years apart</a:t>
                </a:r>
              </a:p>
              <a:p>
                <a:endParaRPr lang="en-US" dirty="0"/>
              </a:p>
              <a:p>
                <a:r>
                  <a:rPr lang="en-US" dirty="0" smtClean="0"/>
                  <a:t>Suggests radial flow still dominate at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7.7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17" name="Content Placeholder 16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2"/>
                <a:stretch>
                  <a:fillRect l="-2715" t="-1975" r="-12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0" name="Content Placeholder 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58444700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9540844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/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pPr algn="ctr"/>
                <a14:m>
                  <m:oMath xmlns:m="http://schemas.openxmlformats.org/officeDocument/2006/math">
                    <m:f>
                      <m:fPr>
                        <m:type m:val="lin"/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𝜶</m:t>
                        </m:r>
                      </m:num>
                      <m:den>
                        <m:r>
                          <a:rPr lang="en-US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𝜷</m:t>
                        </m:r>
                      </m:den>
                    </m:f>
                  </m:oMath>
                </a14:m>
                <a:r>
                  <a:rPr lang="en-US" dirty="0" smtClean="0"/>
                  <a:t> Parameter</a:t>
                </a:r>
                <a:endParaRPr lang="en-US" dirty="0"/>
              </a:p>
            </p:txBody>
          </p:sp>
        </mc:Choice>
        <mc:Fallback xmlns="">
          <p:sp>
            <p:nvSpPr>
              <p:cNvPr id="2" name="Title 1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 rotWithShape="0">
                <a:blip r:embed="rId2"/>
                <a:stretch>
                  <a:fillRect t="-10000" b="-2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pPr algn="ctr"/>
            <a:r>
              <a:rPr lang="en-US" u="sng" dirty="0" smtClean="0"/>
              <a:t>Bower Analysis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 fontScale="85000" lnSpcReduction="10000"/>
              </a:bodyPr>
              <a:lstStyle/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 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𝐶𝑜𝑛𝑒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 smtClean="0">
                          <a:latin typeface="Cambria Math" panose="02040503050406030204" pitchFamily="18" charset="0"/>
                        </a:rPr>
                        <m:t>𝛽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𝑛𝑜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  <m:sub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𝑛𝑜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𝐹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𝛽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l-GR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α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𝑐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𝐹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𝛼</m:t>
                                  </m:r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𝛽</m:t>
                                  </m:r>
                                </m:den>
                              </m:f>
                            </m:e>
                          </m:d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𝐵𝑜𝑤𝑒𝑟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𝐹</m:t>
                              </m:r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/>
          </a:bodyPr>
          <a:lstStyle/>
          <a:p>
            <a:pPr algn="ctr"/>
            <a:r>
              <a:rPr lang="en-US" u="sng" dirty="0" smtClean="0"/>
              <a:t>My Model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Content Placeholder 5"/>
              <p:cNvSpPr>
                <a:spLocks noGrp="1"/>
              </p:cNvSpPr>
              <p:nvPr>
                <p:ph sz="quarter" idx="4"/>
              </p:nvPr>
            </p:nvSpPr>
            <p:spPr/>
            <p:txBody>
              <a:bodyPr>
                <a:normAutofit fontScale="85000" lnSpcReduction="20000"/>
              </a:bodyPr>
              <a:lstStyle/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i="1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𝑖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, 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𝐶𝑜𝑛𝑒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 smtClean="0">
                          <a:latin typeface="Cambria Math" panose="02040503050406030204" pitchFamily="18" charset="0"/>
                        </a:rPr>
                        <m:t>𝛽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𝑝</m:t>
                                  </m:r>
                                </m:e>
                                <m:sub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𝑛𝑜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</m:sub>
                              </m:sSub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acc>
                                    <m:accPr>
                                      <m:chr m:val="̅"/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𝑝</m:t>
                                      </m:r>
                                    </m:e>
                                  </m:acc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>
                          <a:latin typeface="Cambria Math" panose="02040503050406030204" pitchFamily="18" charset="0"/>
                        </a:rPr>
                        <m:t>𝛽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i="1">
                          <a:latin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>
                  <a:buNone/>
                </a:pPr>
                <a:endParaRPr lang="en-US" dirty="0"/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d>
                            <m:dPr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𝛼</m:t>
                                  </m:r>
                                </m:num>
                                <m:den>
                                  <m:r>
                                    <a:rPr lang="en-US" i="1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𝛽</m:t>
                                  </m:r>
                                </m:den>
                              </m:f>
                            </m:e>
                          </m:d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𝑀𝑦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𝑚𝑜𝑑𝑒𝑙</m:t>
                          </m:r>
                        </m:sub>
                      </m:sSub>
                      <m:r>
                        <a:rPr lang="en-US" i="1"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US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US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num>
                                <m:den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US" i="1">
                              <a:latin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  <a:p>
                <a:pPr marL="0" indent="0" algn="ctr">
                  <a:buNone/>
                </a:pPr>
                <a:endParaRPr lang="en-US" dirty="0"/>
              </a:p>
            </p:txBody>
          </p:sp>
        </mc:Choice>
        <mc:Fallback xmlns="">
          <p:sp>
            <p:nvSpPr>
              <p:cNvPr id="6" name="Content Placeholder 5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quarter" idx="4"/>
              </p:nvPr>
            </p:nvSpPr>
            <p:spPr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5926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/>
              <p:cNvSpPr>
                <a:spLocks noGrp="1"/>
              </p:cNvSpPr>
              <p:nvPr>
                <p:ph type="title"/>
              </p:nvPr>
            </p:nvSpPr>
            <p:spPr/>
            <p:txBody>
              <a:bodyPr/>
              <a:lstStyle/>
              <a:p>
                <a:pPr algn="ctr"/>
                <a14:m>
                  <m:oMath xmlns:m="http://schemas.openxmlformats.org/officeDocument/2006/math">
                    <m:f>
                      <m:fPr>
                        <m:type m:val="lin"/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𝜶</m:t>
                        </m:r>
                      </m:num>
                      <m:den>
                        <m:r>
                          <a:rPr lang="en-US" i="1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𝜷</m:t>
                        </m:r>
                      </m:den>
                    </m:f>
                  </m:oMath>
                </a14:m>
                <a:r>
                  <a:rPr lang="en-US" dirty="0"/>
                  <a:t> Comparison</a:t>
                </a:r>
              </a:p>
            </p:txBody>
          </p:sp>
        </mc:Choice>
        <mc:Fallback xmlns="">
          <p:sp>
            <p:nvSpPr>
              <p:cNvPr id="2" name="Title 1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 rotWithShape="0">
                <a:blip r:embed="rId2"/>
                <a:stretch>
                  <a:fillRect t="-10000" b="-2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3" name="Content Placeholder 2"/>
              <p:cNvSpPr>
                <a:spLocks noGrp="1"/>
              </p:cNvSpPr>
              <p:nvPr>
                <p:ph sz="half" idx="1"/>
              </p:nvPr>
            </p:nvSpPr>
            <p:spPr/>
            <p:txBody>
              <a:bodyPr>
                <a:normAutofit fontScale="92500" lnSpcReduction="20000"/>
              </a:bodyPr>
              <a:lstStyle/>
              <a:p>
                <a:r>
                  <a:rPr lang="en-US" dirty="0" smtClean="0"/>
                  <a:t>Radial flow dominate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≅1−8</m:t>
                    </m:r>
                  </m:oMath>
                </a14:m>
                <a:endParaRPr lang="en-US" dirty="0" smtClean="0"/>
              </a:p>
              <a:p>
                <a:endParaRPr lang="en-US" dirty="0"/>
              </a:p>
              <a:p>
                <a:r>
                  <a:rPr lang="en-US" dirty="0" smtClean="0"/>
                  <a:t>Peak occurs around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≅3</m:t>
                    </m:r>
                  </m:oMath>
                </a14:m>
                <a:r>
                  <a:rPr lang="en-US" dirty="0" smtClean="0"/>
                  <a:t> where Bower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𝑐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=1</m:t>
                    </m:r>
                  </m:oMath>
                </a14:m>
                <a:endParaRPr lang="en-US" dirty="0" smtClean="0"/>
              </a:p>
              <a:p>
                <a:endParaRPr lang="en-US" dirty="0"/>
              </a:p>
              <a:p>
                <a:r>
                  <a:rPr lang="en-US" dirty="0" smtClean="0"/>
                  <a:t>Peak possibly </a:t>
                </a:r>
                <a:r>
                  <a:rPr lang="en-US" dirty="0" smtClean="0"/>
                  <a:t>indicates </a:t>
                </a:r>
                <a:r>
                  <a:rPr lang="en-US" dirty="0" smtClean="0"/>
                  <a:t>shift </a:t>
                </a:r>
                <a:r>
                  <a:rPr lang="en-US" dirty="0" smtClean="0"/>
                  <a:t>in surface flow</a:t>
                </a:r>
              </a:p>
              <a:p>
                <a:endParaRPr lang="en-US" dirty="0"/>
              </a:p>
            </p:txBody>
          </p:sp>
        </mc:Choice>
        <mc:Fallback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1"/>
              </p:nvPr>
            </p:nvSpPr>
            <p:spPr>
              <a:blipFill rotWithShape="0">
                <a:blip r:embed="rId3"/>
                <a:stretch>
                  <a:fillRect l="-2262" t="-3950" r="-3017" b="-53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38</a:t>
            </a:fld>
            <a:endParaRPr lang="en-US"/>
          </a:p>
        </p:txBody>
      </p:sp>
      <p:graphicFrame>
        <p:nvGraphicFramePr>
          <p:cNvPr id="10" name="Content Placeholder 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59907095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4919307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39</a:t>
            </a:fld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Measurement &amp; Analysis of </a:t>
            </a:r>
            <a:r>
              <a:rPr lang="en-US" dirty="0" err="1"/>
              <a:t>Superprotonic</a:t>
            </a:r>
            <a:r>
              <a:rPr lang="en-US" dirty="0"/>
              <a:t> CHS Mechanical Properties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Part 3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92111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Solid Acid Use in FCs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(Duong 2009), (</a:t>
            </a:r>
            <a:r>
              <a:rPr lang="en-US" dirty="0">
                <a:hlinkClick r:id="rId2"/>
              </a:rPr>
              <a:t>http://</a:t>
            </a:r>
            <a:r>
              <a:rPr lang="en-US" dirty="0" smtClean="0">
                <a:hlinkClick r:id="rId2"/>
              </a:rPr>
              <a:t>energy.gov/sites/prod/files/2015/06/f23/fcto_fuel_cells_comparison_chart.pdf</a:t>
            </a:r>
            <a:r>
              <a:rPr lang="en-US" dirty="0" smtClean="0"/>
              <a:t> </a:t>
            </a:r>
            <a:r>
              <a:rPr lang="en-US" dirty="0"/>
              <a:t>2015)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</a:t>
            </a:fld>
            <a:endParaRPr lang="en-US"/>
          </a:p>
        </p:txBody>
      </p:sp>
      <p:pic>
        <p:nvPicPr>
          <p:cNvPr id="7" name="Content Placeholder 5"/>
          <p:cNvPicPr>
            <a:picLocks noGrp="1" noChangeAspect="1"/>
          </p:cNvPicPr>
          <p:nvPr>
            <p:ph sz="half" idx="1"/>
          </p:nvPr>
        </p:nvPicPr>
        <p:blipFill>
          <a:blip r:embed="rId3"/>
          <a:stretch>
            <a:fillRect/>
          </a:stretch>
        </p:blipFill>
        <p:spPr>
          <a:xfrm>
            <a:off x="772944" y="1200150"/>
            <a:ext cx="3407112" cy="3394075"/>
          </a:xfrm>
          <a:prstGeom prst="rect">
            <a:avLst/>
          </a:prstGeom>
        </p:spPr>
      </p:pic>
      <p:pic>
        <p:nvPicPr>
          <p:cNvPr id="10" name="Content Placeholder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25083" y="1200150"/>
            <a:ext cx="2284833" cy="3394075"/>
          </a:xfrm>
          <a:prstGeom prst="rect">
            <a:avLst/>
          </a:prstGeom>
        </p:spPr>
      </p:pic>
      <p:sp>
        <p:nvSpPr>
          <p:cNvPr id="11" name="Oval 10"/>
          <p:cNvSpPr/>
          <p:nvPr/>
        </p:nvSpPr>
        <p:spPr>
          <a:xfrm>
            <a:off x="5291416" y="2644588"/>
            <a:ext cx="2752165" cy="681318"/>
          </a:xfrm>
          <a:prstGeom prst="ellipse">
            <a:avLst/>
          </a:prstGeom>
          <a:noFill/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772944" y="1428981"/>
            <a:ext cx="184731" cy="369332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2224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smtClean="0"/>
              <a:t>Raw CHS Synthesis/Processing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>
                <a:normAutofit fontScale="85000" lnSpcReduction="20000"/>
              </a:bodyPr>
              <a:lstStyle/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Cs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CO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240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2</m:t>
                      </m:r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SO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240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acid</m:t>
                          </m:r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 </m:t>
                      </m:r>
                      <m:groupChr>
                        <m:groupChrPr>
                          <m:chr m:val="→"/>
                          <m:pos m:val="top"/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groupChrPr>
                        <m:e/>
                      </m:groupChr>
                      <m:r>
                        <a:rPr lang="en-US" sz="2400" i="1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2</m:t>
                      </m:r>
                      <m:r>
                        <m:rPr>
                          <m:sty m:val="p"/>
                        </m:rPr>
                        <a:rPr lang="en-US" sz="2400">
                          <a:latin typeface="Cambria Math" panose="02040503050406030204" pitchFamily="18" charset="0"/>
                        </a:rPr>
                        <m:t>CsH</m:t>
                      </m:r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SO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2400">
                          <a:latin typeface="Cambria Math" panose="02040503050406030204" pitchFamily="18" charset="0"/>
                        </a:rPr>
                        <m:t> </m:t>
                      </m:r>
                      <m:d>
                        <m:d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solid</m:t>
                          </m:r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acid</m:t>
                          </m:r>
                        </m:e>
                      </m:d>
                      <m:r>
                        <a:rPr lang="en-US" sz="240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m:rPr>
                          <m:sty m:val="p"/>
                        </m:rPr>
                        <a:rPr lang="en-US" sz="2400">
                          <a:latin typeface="Cambria Math" panose="02040503050406030204" pitchFamily="18" charset="0"/>
                        </a:rPr>
                        <m:t>O</m:t>
                      </m:r>
                      <m:r>
                        <a:rPr lang="en-US" sz="2400"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m:rPr>
                              <m:sty m:val="p"/>
                            </m:rPr>
                            <a:rPr lang="en-US" sz="2400">
                              <a:latin typeface="Cambria Math" panose="02040503050406030204" pitchFamily="18" charset="0"/>
                            </a:rPr>
                            <m:t>CO</m:t>
                          </m:r>
                        </m:e>
                        <m:sub>
                          <m:r>
                            <a:rPr lang="en-US" sz="2400"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2400" dirty="0" smtClean="0"/>
              </a:p>
              <a:p>
                <a:endParaRPr lang="en-US" dirty="0" smtClean="0"/>
              </a:p>
              <a:p>
                <a:r>
                  <a:rPr lang="en-US" dirty="0"/>
                  <a:t>CHS powder synthesized via aqueous chemistry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Powder precipitated, hand ground, &amp; </a:t>
                </a:r>
                <a:r>
                  <a:rPr lang="en-US" i="1" dirty="0"/>
                  <a:t>thoroughly</a:t>
                </a:r>
                <a:r>
                  <a:rPr lang="en-US" dirty="0"/>
                  <a:t> </a:t>
                </a:r>
                <a:r>
                  <a:rPr lang="en-US" dirty="0" smtClean="0"/>
                  <a:t>dried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Powder kept stored at 110</a:t>
                </a:r>
                <a:r>
                  <a:rPr lang="en-US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°C under ambient air</a:t>
                </a:r>
                <a:endParaRPr lang="en-US" dirty="0"/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2"/>
                <a:stretch>
                  <a:fillRect l="-1259" t="-2873" b="-125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2997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CHS Thermodynamic Stability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92500"/>
          </a:bodyPr>
          <a:lstStyle/>
          <a:p>
            <a:r>
              <a:rPr lang="en-US" dirty="0" smtClean="0"/>
              <a:t>Solid acids can convert to </a:t>
            </a:r>
            <a:r>
              <a:rPr lang="en-US" dirty="0" err="1" smtClean="0"/>
              <a:t>dehydrant</a:t>
            </a:r>
            <a:r>
              <a:rPr lang="en-US" dirty="0" smtClean="0"/>
              <a:t> phases</a:t>
            </a:r>
          </a:p>
          <a:p>
            <a:endParaRPr lang="en-US" dirty="0"/>
          </a:p>
          <a:p>
            <a:r>
              <a:rPr lang="en-US" dirty="0" smtClean="0"/>
              <a:t>CHS robust against this</a:t>
            </a:r>
          </a:p>
          <a:p>
            <a:endParaRPr lang="en-US" dirty="0"/>
          </a:p>
          <a:p>
            <a:r>
              <a:rPr lang="en-US" dirty="0" smtClean="0"/>
              <a:t>Samples tested for safe timeframes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a-DK" dirty="0" smtClean="0"/>
              <a:t>(Kislitsyn </a:t>
            </a:r>
            <a:r>
              <a:rPr lang="da-DK" dirty="0"/>
              <a:t>2009)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41</a:t>
            </a:fld>
            <a:endParaRPr lang="en-US"/>
          </a:p>
        </p:txBody>
      </p:sp>
      <p:pic>
        <p:nvPicPr>
          <p:cNvPr id="7" name="Content Placeholder 7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4648200" y="1306016"/>
            <a:ext cx="4038600" cy="31823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99939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Compressive Creep Testing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US" dirty="0"/>
              <a:t>MTS10/GL screw driven uniaxial tension &amp; compression load frame</a:t>
            </a:r>
          </a:p>
          <a:p>
            <a:endParaRPr lang="en-US" dirty="0"/>
          </a:p>
          <a:p>
            <a:r>
              <a:rPr lang="en-US" dirty="0"/>
              <a:t>Temperature set by environmental chamber</a:t>
            </a:r>
          </a:p>
          <a:p>
            <a:endParaRPr lang="en-US" dirty="0"/>
          </a:p>
          <a:p>
            <a:r>
              <a:rPr lang="en-US" dirty="0"/>
              <a:t>Constant </a:t>
            </a:r>
            <a:r>
              <a:rPr lang="en-US" dirty="0" smtClean="0"/>
              <a:t>&amp; variable displacement </a:t>
            </a:r>
            <a:r>
              <a:rPr lang="en-US" dirty="0"/>
              <a:t>rate (CDR &amp; VDR) tests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42</a:t>
            </a:fld>
            <a:endParaRPr lang="en-US"/>
          </a:p>
        </p:txBody>
      </p:sp>
      <p:pic>
        <p:nvPicPr>
          <p:cNvPr id="8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4974336" y="1584058"/>
            <a:ext cx="3394472" cy="2626659"/>
          </a:xfrm>
        </p:spPr>
      </p:pic>
    </p:spTree>
    <p:extLst>
      <p:ext uri="{BB962C8B-B14F-4D97-AF65-F5344CB8AC3E}">
        <p14:creationId xmlns:p14="http://schemas.microsoft.com/office/powerpoint/2010/main" val="3196374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Uniaxial Sample Fabrication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70000" lnSpcReduction="20000"/>
          </a:bodyPr>
          <a:lstStyle/>
          <a:p>
            <a:r>
              <a:rPr lang="en-US" dirty="0"/>
              <a:t>CHS powder </a:t>
            </a:r>
            <a:r>
              <a:rPr lang="en-US" dirty="0" smtClean="0"/>
              <a:t>pressed </a:t>
            </a:r>
            <a:r>
              <a:rPr lang="en-US" dirty="0" err="1" smtClean="0"/>
              <a:t>uniaxially</a:t>
            </a:r>
            <a:r>
              <a:rPr lang="en-US" dirty="0"/>
              <a:t> </a:t>
            </a:r>
            <a:r>
              <a:rPr lang="en-US" dirty="0" smtClean="0"/>
              <a:t>in compression die</a:t>
            </a:r>
            <a:endParaRPr lang="en-US" dirty="0"/>
          </a:p>
          <a:p>
            <a:endParaRPr lang="en-US" dirty="0"/>
          </a:p>
          <a:p>
            <a:r>
              <a:rPr lang="en-US" dirty="0" smtClean="0"/>
              <a:t>Pressed </a:t>
            </a:r>
            <a:r>
              <a:rPr lang="en-US" dirty="0"/>
              <a:t>under 125 MPa (18 </a:t>
            </a:r>
            <a:r>
              <a:rPr lang="en-US" dirty="0" err="1"/>
              <a:t>ksi</a:t>
            </a:r>
            <a:r>
              <a:rPr lang="en-US" dirty="0"/>
              <a:t>) for 20 </a:t>
            </a:r>
            <a:r>
              <a:rPr lang="en-US" dirty="0" smtClean="0"/>
              <a:t>minutes</a:t>
            </a:r>
          </a:p>
          <a:p>
            <a:endParaRPr lang="en-US" dirty="0"/>
          </a:p>
          <a:p>
            <a:r>
              <a:rPr lang="en-US" dirty="0" smtClean="0"/>
              <a:t>Aspect ratios of ~2.5 </a:t>
            </a:r>
            <a:endParaRPr lang="en-US" dirty="0"/>
          </a:p>
          <a:p>
            <a:endParaRPr lang="en-US" dirty="0"/>
          </a:p>
          <a:p>
            <a:r>
              <a:rPr lang="en-US" dirty="0"/>
              <a:t>Densities are </a:t>
            </a:r>
            <a:r>
              <a:rPr lang="en-US" dirty="0" smtClean="0"/>
              <a:t>~96-99</a:t>
            </a:r>
            <a:r>
              <a:rPr lang="en-US" dirty="0"/>
              <a:t>% of theoretical density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43</a:t>
            </a:fld>
            <a:endParaRPr lang="en-US"/>
          </a:p>
        </p:txBody>
      </p:sp>
      <p:pic>
        <p:nvPicPr>
          <p:cNvPr id="7" name="Content Placeholder 11"/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8200" y="1382712"/>
            <a:ext cx="4038600" cy="3028950"/>
          </a:xfrm>
        </p:spPr>
      </p:pic>
    </p:spTree>
    <p:extLst>
      <p:ext uri="{BB962C8B-B14F-4D97-AF65-F5344CB8AC3E}">
        <p14:creationId xmlns:p14="http://schemas.microsoft.com/office/powerpoint/2010/main" val="1761393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/>
              <p:cNvSpPr>
                <a:spLocks noGrp="1"/>
              </p:cNvSpPr>
              <p:nvPr>
                <p:ph type="title"/>
              </p:nvPr>
            </p:nvSpPr>
            <p:spPr/>
            <p:txBody>
              <a:bodyPr>
                <a:noAutofit/>
              </a:bodyPr>
              <a:lstStyle/>
              <a:p>
                <a:pPr algn="ctr"/>
                <a:r>
                  <a:rPr lang="en-US" sz="3200" dirty="0" smtClean="0"/>
                  <a:t>Sub-</a:t>
                </a:r>
                <a:r>
                  <a:rPr lang="en-US" sz="3200" dirty="0" err="1" smtClean="0"/>
                  <a:t>Superprotonic</a:t>
                </a:r>
                <a:r>
                  <a:rPr lang="en-US" sz="3200" dirty="0" smtClean="0"/>
                  <a:t>: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320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</m:ctrlPr>
                      </m:sSubPr>
                      <m:e>
                        <m:acc>
                          <m:accPr>
                            <m:chr m:val="̇"/>
                            <m:ctrlPr>
                              <a:rPr lang="en-US" sz="320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sz="3200" i="1" smtClean="0">
                                <a:latin typeface="Cambria Math" panose="02040503050406030204" pitchFamily="18" charset="0"/>
                                <a:ea typeface="Cambria Math" panose="02040503050406030204" pitchFamily="18" charset="0"/>
                              </a:rPr>
                              <m:t>𝝐</m:t>
                            </m:r>
                          </m:e>
                        </m:acc>
                      </m:e>
                      <m:sub>
                        <m:r>
                          <a:rPr lang="en-US" sz="3200" b="1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𝒏𝒐𝒎𝒊𝒏𝒂𝒍</m:t>
                        </m:r>
                      </m:sub>
                    </m:sSub>
                    <m:r>
                      <a:rPr lang="en-US" sz="3200" i="1"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3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𝟏𝟎</m:t>
                        </m:r>
                      </m:e>
                      <m:sup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𝟒</m:t>
                        </m:r>
                      </m:sup>
                    </m:sSup>
                    <m:sSup>
                      <m:sSupPr>
                        <m:ctrlPr>
                          <a:rPr lang="en-US" sz="3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𝒔</m:t>
                        </m:r>
                      </m:e>
                      <m:sup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i="1">
                            <a:latin typeface="Cambria Math" panose="02040503050406030204" pitchFamily="18" charset="0"/>
                          </a:rPr>
                          <m:t>𝟏</m:t>
                        </m:r>
                      </m:sup>
                    </m:sSup>
                  </m:oMath>
                </a14:m>
                <a:endParaRPr lang="en-US" sz="3200" dirty="0"/>
              </a:p>
            </p:txBody>
          </p:sp>
        </mc:Choice>
        <mc:Fallback xmlns="">
          <p:sp>
            <p:nvSpPr>
              <p:cNvPr id="2" name="Title 1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blipFill rotWithShape="0">
                <a:blip r:embed="rId2"/>
                <a:stretch>
                  <a:fillRect b="-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44</a:t>
            </a:fld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1200150"/>
          <a:ext cx="8229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/>
              <p:cNvSpPr txBox="1"/>
              <p:nvPr/>
            </p:nvSpPr>
            <p:spPr>
              <a:xfrm>
                <a:off x="7718440" y="1621462"/>
                <a:ext cx="88197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120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7" name="TextBox 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18440" y="1621462"/>
                <a:ext cx="881972" cy="369332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/>
              <p:cNvSpPr txBox="1"/>
              <p:nvPr/>
            </p:nvSpPr>
            <p:spPr>
              <a:xfrm>
                <a:off x="7714598" y="2748746"/>
                <a:ext cx="88197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140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TextBox 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14598" y="2748746"/>
                <a:ext cx="881972" cy="369332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ight Brace 8"/>
          <p:cNvSpPr/>
          <p:nvPr/>
        </p:nvSpPr>
        <p:spPr>
          <a:xfrm>
            <a:off x="7512252" y="1465924"/>
            <a:ext cx="206188" cy="681317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7714598" y="2284162"/>
                <a:ext cx="88197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130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14598" y="2284162"/>
                <a:ext cx="881972" cy="369332"/>
              </a:xfrm>
              <a:prstGeom prst="rect">
                <a:avLst/>
              </a:prstGeom>
              <a:blipFill rotWithShape="0"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ight Brace 10"/>
          <p:cNvSpPr/>
          <p:nvPr/>
        </p:nvSpPr>
        <p:spPr>
          <a:xfrm>
            <a:off x="7512252" y="2223086"/>
            <a:ext cx="206188" cy="488034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ight Brace 11"/>
          <p:cNvSpPr/>
          <p:nvPr/>
        </p:nvSpPr>
        <p:spPr>
          <a:xfrm>
            <a:off x="7512252" y="2786965"/>
            <a:ext cx="206188" cy="292895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02641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4000" dirty="0" smtClean="0"/>
              <a:t>Sub-</a:t>
            </a:r>
            <a:r>
              <a:rPr lang="en-US" sz="4000" dirty="0" err="1" smtClean="0"/>
              <a:t>superprotonic</a:t>
            </a:r>
            <a:r>
              <a:rPr lang="en-US" sz="4000" dirty="0" smtClean="0"/>
              <a:t> Deformation</a:t>
            </a:r>
            <a:endParaRPr lang="en-US" sz="4000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dirty="0" smtClean="0"/>
              <a:t>Double Barreling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algn="ctr"/>
            <a:r>
              <a:rPr lang="en-US" dirty="0" smtClean="0"/>
              <a:t>Cracking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45</a:t>
            </a:fld>
            <a:endParaRPr lang="en-US"/>
          </a:p>
        </p:txBody>
      </p:sp>
      <p:pic>
        <p:nvPicPr>
          <p:cNvPr id="9" name="Content Placeholder 9"/>
          <p:cNvPicPr preferRelativeResize="0">
            <a:picLocks noGrp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996696" y="2002536"/>
            <a:ext cx="2962656" cy="2221992"/>
          </a:xfrm>
        </p:spPr>
      </p:pic>
      <p:pic>
        <p:nvPicPr>
          <p:cNvPr id="10" name="Content Placeholder 8"/>
          <p:cNvPicPr>
            <a:picLocks noGrp="1"/>
          </p:cNvPicPr>
          <p:nvPr>
            <p:ph sz="quarter" idx="4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400000">
            <a:off x="5184648" y="2002536"/>
            <a:ext cx="2962656" cy="2221992"/>
          </a:xfrm>
        </p:spPr>
      </p:pic>
    </p:spTree>
    <p:extLst>
      <p:ext uri="{BB962C8B-B14F-4D97-AF65-F5344CB8AC3E}">
        <p14:creationId xmlns:p14="http://schemas.microsoft.com/office/powerpoint/2010/main" val="33252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 err="1"/>
              <a:t>Superprotonic</a:t>
            </a:r>
            <a:r>
              <a:rPr lang="en-US" sz="3200" dirty="0"/>
              <a:t> </a:t>
            </a:r>
            <a:r>
              <a:rPr lang="en-US" sz="3200" dirty="0" smtClean="0"/>
              <a:t>CHS CDR Data Initial</a:t>
            </a:r>
            <a:endParaRPr lang="en-US" sz="320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46</a:t>
            </a:fld>
            <a:endParaRPr lang="en-US"/>
          </a:p>
        </p:txBody>
      </p:sp>
      <p:graphicFrame>
        <p:nvGraphicFramePr>
          <p:cNvPr id="12" name="Content Placeholder 6"/>
          <p:cNvGraphicFramePr>
            <a:graphicFrameLocks noGrp="1"/>
          </p:cNvGraphicFramePr>
          <p:nvPr>
            <p:ph sz="half" idx="1"/>
            <p:extLst/>
          </p:nvPr>
        </p:nvGraphicFramePr>
        <p:xfrm>
          <a:off x="457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/>
              <p:cNvSpPr txBox="1"/>
              <p:nvPr/>
            </p:nvSpPr>
            <p:spPr>
              <a:xfrm>
                <a:off x="1978481" y="1906732"/>
                <a:ext cx="8247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−2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3" name="TextBox 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78481" y="1906732"/>
                <a:ext cx="824752" cy="276999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Box 13"/>
              <p:cNvSpPr txBox="1"/>
              <p:nvPr/>
            </p:nvSpPr>
            <p:spPr>
              <a:xfrm>
                <a:off x="2390857" y="2572092"/>
                <a:ext cx="8247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−3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4" name="TextBox 1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90857" y="2572092"/>
                <a:ext cx="824752" cy="276999"/>
              </a:xfrm>
              <a:prstGeom prst="rect">
                <a:avLst/>
              </a:prstGeom>
              <a:blipFill rotWithShape="0"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" name="TextBox 14"/>
              <p:cNvSpPr txBox="1"/>
              <p:nvPr/>
            </p:nvSpPr>
            <p:spPr>
              <a:xfrm>
                <a:off x="2803233" y="3042729"/>
                <a:ext cx="8247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−4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5" name="TextBox 1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3233" y="3042729"/>
                <a:ext cx="824752" cy="276999"/>
              </a:xfrm>
              <a:prstGeom prst="rect">
                <a:avLst/>
              </a:prstGeom>
              <a:blipFill rotWithShape="0"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/>
              <p:cNvSpPr txBox="1"/>
              <p:nvPr/>
            </p:nvSpPr>
            <p:spPr>
              <a:xfrm>
                <a:off x="3215609" y="3283545"/>
                <a:ext cx="824752" cy="27911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−5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" name="TextBox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5609" y="3283545"/>
                <a:ext cx="824752" cy="279115"/>
              </a:xfrm>
              <a:prstGeom prst="rect">
                <a:avLst/>
              </a:prstGeom>
              <a:blipFill rotWithShape="0"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8" name="Content Placeholder 8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511709779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/>
              <p:cNvSpPr txBox="1"/>
              <p:nvPr/>
            </p:nvSpPr>
            <p:spPr>
              <a:xfrm>
                <a:off x="5976219" y="2321753"/>
                <a:ext cx="8247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150 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" name="TextBox 1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6219" y="2321753"/>
                <a:ext cx="824752" cy="276999"/>
              </a:xfrm>
              <a:prstGeom prst="rect">
                <a:avLst/>
              </a:prstGeom>
              <a:blipFill rotWithShape="0"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/>
              <p:cNvSpPr txBox="1"/>
              <p:nvPr/>
            </p:nvSpPr>
            <p:spPr>
              <a:xfrm>
                <a:off x="6388595" y="2546772"/>
                <a:ext cx="8247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160 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" name="TextBox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8595" y="2546772"/>
                <a:ext cx="824752" cy="276999"/>
              </a:xfrm>
              <a:prstGeom prst="rect">
                <a:avLst/>
              </a:prstGeom>
              <a:blipFill rotWithShape="0"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458856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CDR Data </a:t>
            </a:r>
            <a:r>
              <a:rPr lang="en-US" dirty="0" smtClean="0"/>
              <a:t>Initial - Analysis</a:t>
            </a:r>
            <a:endParaRPr lang="en-US" dirty="0"/>
          </a:p>
        </p:txBody>
      </p:sp>
      <p:pic>
        <p:nvPicPr>
          <p:cNvPr id="13" name="Content Placeholder 12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460128" y="1200150"/>
            <a:ext cx="4032744" cy="3394075"/>
          </a:xfrm>
          <a:prstGeom prst="rect">
            <a:avLst/>
          </a:prstGeom>
        </p:spPr>
      </p:pic>
      <p:pic>
        <p:nvPicPr>
          <p:cNvPr id="14" name="Content Placeholder 13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4651128" y="1200150"/>
            <a:ext cx="4032744" cy="3394075"/>
          </a:xfrm>
          <a:prstGeom prst="rect">
            <a:avLst/>
          </a:prstGeo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24948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 err="1"/>
              <a:t>Superprotonic</a:t>
            </a:r>
            <a:r>
              <a:rPr lang="en-US" sz="3200" dirty="0"/>
              <a:t> </a:t>
            </a:r>
            <a:r>
              <a:rPr lang="en-US" sz="3200" dirty="0" smtClean="0"/>
              <a:t>CHS VDR </a:t>
            </a:r>
            <a:r>
              <a:rPr lang="en-US" sz="3200" dirty="0"/>
              <a:t>Data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48</a:t>
            </a:fld>
            <a:endParaRPr lang="en-US" dirty="0"/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/>
          </p:nvPr>
        </p:nvGraphicFramePr>
        <p:xfrm>
          <a:off x="4523326" y="2867929"/>
          <a:ext cx="2999423" cy="1530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/>
          </p:nvPr>
        </p:nvGraphicFramePr>
        <p:xfrm>
          <a:off x="6023039" y="1200150"/>
          <a:ext cx="2999423" cy="1530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Chart 8"/>
          <p:cNvGraphicFramePr>
            <a:graphicFrameLocks/>
          </p:cNvGraphicFramePr>
          <p:nvPr>
            <p:extLst/>
          </p:nvPr>
        </p:nvGraphicFramePr>
        <p:xfrm>
          <a:off x="3023615" y="1200151"/>
          <a:ext cx="2999423" cy="15308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457200" y="1200149"/>
                <a:ext cx="2566414" cy="221810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i="1" u="sng" dirty="0" smtClean="0"/>
                  <a:t>Experimental Conditions</a:t>
                </a:r>
                <a:endParaRPr lang="en-US" dirty="0"/>
              </a:p>
              <a:p>
                <a:pPr marL="342900" indent="-342900">
                  <a:buFont typeface="+mj-lt"/>
                  <a:buAutoNum type="arabicPeriod"/>
                </a:pPr>
                <a:endParaRPr lang="en-US" sz="1200" i="1" dirty="0" smtClean="0">
                  <a:latin typeface="Cambria Math" panose="02040503050406030204" pitchFamily="18" charset="0"/>
                </a:endParaRPr>
              </a:p>
              <a:p>
                <a:pPr marL="342900" indent="-342900">
                  <a:buFont typeface="+mj-lt"/>
                  <a:buAutoNum type="arabicPeriod"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5</m:t>
                        </m:r>
                      </m:sup>
                    </m:sSup>
                    <m:sSup>
                      <m:sSupPr>
                        <m:ctrlPr>
                          <a:rPr lang="en-US" sz="1200" i="1" smtClean="0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lang="en-US" sz="1200" i="1" dirty="0" smtClean="0"/>
                  <a:t> </a:t>
                </a:r>
                <a:r>
                  <a:rPr lang="en-US" sz="1200" dirty="0" smtClean="0"/>
                  <a:t>from 0-3% strain</a:t>
                </a:r>
              </a:p>
              <a:p>
                <a:pPr marL="342900" indent="-342900">
                  <a:buFont typeface="+mj-lt"/>
                  <a:buAutoNum type="arabicPeriod"/>
                </a:pPr>
                <a:endParaRPr lang="en-US" sz="1200" dirty="0" smtClean="0"/>
              </a:p>
              <a:p>
                <a:pPr marL="342900" indent="-342900">
                  <a:buFont typeface="+mj-lt"/>
                  <a:buAutoNum type="arabicPeriod"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4</m:t>
                        </m:r>
                      </m:sup>
                    </m:sSup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lang="en-US" sz="1200" i="1" dirty="0"/>
                  <a:t> </a:t>
                </a:r>
                <a:r>
                  <a:rPr lang="en-US" sz="1200" dirty="0"/>
                  <a:t>from </a:t>
                </a:r>
                <a:r>
                  <a:rPr lang="en-US" sz="1200" dirty="0" smtClean="0"/>
                  <a:t>3-6% strain</a:t>
                </a:r>
              </a:p>
              <a:p>
                <a:pPr marL="342900" indent="-342900">
                  <a:buFont typeface="+mj-lt"/>
                  <a:buAutoNum type="arabicPeriod"/>
                </a:pPr>
                <a:endParaRPr lang="en-US" sz="1200" dirty="0"/>
              </a:p>
              <a:p>
                <a:pPr marL="342900" indent="-342900">
                  <a:buFont typeface="+mj-lt"/>
                  <a:buAutoNum type="arabicPeriod"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3</m:t>
                        </m:r>
                      </m:sup>
                    </m:sSup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lang="en-US" sz="1200" i="1" dirty="0"/>
                  <a:t> </a:t>
                </a:r>
                <a:r>
                  <a:rPr lang="en-US" sz="1200" dirty="0"/>
                  <a:t>from </a:t>
                </a:r>
                <a:r>
                  <a:rPr lang="en-US" sz="1200" dirty="0" smtClean="0"/>
                  <a:t>6-10% strain</a:t>
                </a:r>
              </a:p>
              <a:p>
                <a:pPr marL="342900" indent="-342900">
                  <a:buFont typeface="+mj-lt"/>
                  <a:buAutoNum type="arabicPeriod"/>
                </a:pPr>
                <a:endParaRPr lang="en-US" sz="1200" dirty="0"/>
              </a:p>
              <a:p>
                <a:pPr marL="342900" indent="-342900">
                  <a:buFont typeface="+mj-lt"/>
                  <a:buAutoNum type="arabicPeriod"/>
                </a:pP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latin typeface="Cambria Math" panose="02040503050406030204" pitchFamily="18" charset="0"/>
                          </a:rPr>
                          <m:t>2</m:t>
                        </m:r>
                      </m:sup>
                    </m:sSup>
                    <m:sSup>
                      <m:sSupPr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i="1">
                            <a:latin typeface="Cambria Math" panose="02040503050406030204" pitchFamily="18" charset="0"/>
                          </a:rPr>
                          <m:t>1</m:t>
                        </m:r>
                      </m:sup>
                    </m:sSup>
                  </m:oMath>
                </a14:m>
                <a:r>
                  <a:rPr lang="en-US" sz="1200" i="1" dirty="0"/>
                  <a:t> </a:t>
                </a:r>
                <a:r>
                  <a:rPr lang="en-US" sz="1200" dirty="0"/>
                  <a:t>from </a:t>
                </a:r>
                <a:r>
                  <a:rPr lang="en-US" sz="1200" dirty="0" smtClean="0"/>
                  <a:t>10-20% strain</a:t>
                </a:r>
              </a:p>
              <a:p>
                <a:pPr marL="342900" indent="-342900">
                  <a:buFont typeface="+mj-lt"/>
                  <a:buAutoNum type="arabicPeriod"/>
                </a:pPr>
                <a:endParaRPr lang="en-US" sz="1200" dirty="0"/>
              </a:p>
              <a:p>
                <a:r>
                  <a:rPr lang="en-US" sz="1200" dirty="0" smtClean="0"/>
                  <a:t>*strain = total engineering strain</a:t>
                </a:r>
                <a:endParaRPr lang="en-US" sz="1200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00" y="1200149"/>
                <a:ext cx="2566414" cy="2218108"/>
              </a:xfrm>
              <a:prstGeom prst="rect">
                <a:avLst/>
              </a:prstGeom>
              <a:blipFill rotWithShape="0">
                <a:blip r:embed="rId6"/>
                <a:stretch>
                  <a:fillRect t="-1648" b="-13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199748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Uniaxial VDR Creep Analysis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49</a:t>
            </a:fld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/>
              <p:cNvSpPr txBox="1"/>
              <p:nvPr/>
            </p:nvSpPr>
            <p:spPr>
              <a:xfrm>
                <a:off x="1727701" y="1777137"/>
                <a:ext cx="1487908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≅4.33, 4.21, 3.91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7701" y="1777137"/>
                <a:ext cx="1487908" cy="276999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5664949" y="1777136"/>
                <a:ext cx="2005101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𝑄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≅2.08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𝑒𝑉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=200</m:t>
                      </m:r>
                      <m:f>
                        <m:fPr>
                          <m:type m:val="lin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𝑘𝐽</m:t>
                          </m:r>
                        </m:num>
                        <m:den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𝑚𝑜𝑙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64949" y="1777136"/>
                <a:ext cx="2005101" cy="276999"/>
              </a:xfrm>
              <a:prstGeom prst="rect">
                <a:avLst/>
              </a:prstGeom>
              <a:blipFill rotWithShape="0">
                <a:blip r:embed="rId3"/>
                <a:stretch>
                  <a:fillRect t="-89362" r="-6042" b="-140426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Content Placeholder 10"/>
          <p:cNvGraphicFramePr>
            <a:graphicFrameLocks noGrp="1"/>
          </p:cNvGraphicFramePr>
          <p:nvPr>
            <p:ph sz="half" idx="1"/>
            <p:extLst/>
          </p:nvPr>
        </p:nvGraphicFramePr>
        <p:xfrm>
          <a:off x="457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4" name="Content Placeholder 12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622648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 smtClean="0"/>
              <a:t>Solid Acids (Acid Salts)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Formed by only partially neutralizing acids</a:t>
            </a:r>
          </a:p>
          <a:p>
            <a:endParaRPr lang="en-US" dirty="0" smtClean="0"/>
          </a:p>
          <a:p>
            <a:r>
              <a:rPr lang="en-US" dirty="0"/>
              <a:t>MHXO</a:t>
            </a:r>
            <a:r>
              <a:rPr lang="en-US" baseline="-25000" dirty="0"/>
              <a:t>4</a:t>
            </a:r>
            <a:r>
              <a:rPr lang="en-US" dirty="0"/>
              <a:t>, MH</a:t>
            </a:r>
            <a:r>
              <a:rPr lang="en-US" baseline="-25000" dirty="0"/>
              <a:t>2</a:t>
            </a:r>
            <a:r>
              <a:rPr lang="en-US" dirty="0"/>
              <a:t>ZO</a:t>
            </a:r>
            <a:r>
              <a:rPr lang="en-US" baseline="-25000" dirty="0"/>
              <a:t>4</a:t>
            </a:r>
            <a:r>
              <a:rPr lang="en-US" dirty="0"/>
              <a:t>, MHXO</a:t>
            </a:r>
            <a:r>
              <a:rPr lang="en-US" baseline="-25000" dirty="0"/>
              <a:t>4</a:t>
            </a:r>
            <a:r>
              <a:rPr lang="en-US" dirty="0"/>
              <a:t> - MH</a:t>
            </a:r>
            <a:r>
              <a:rPr lang="en-US" baseline="-25000" dirty="0"/>
              <a:t>2</a:t>
            </a:r>
            <a:r>
              <a:rPr lang="en-US" dirty="0"/>
              <a:t>ZO</a:t>
            </a:r>
            <a:r>
              <a:rPr lang="en-US" baseline="-25000" dirty="0"/>
              <a:t>4</a:t>
            </a:r>
          </a:p>
          <a:p>
            <a:pPr lvl="1"/>
            <a:r>
              <a:rPr lang="en-US" dirty="0"/>
              <a:t>X = S, Se</a:t>
            </a:r>
          </a:p>
          <a:p>
            <a:pPr lvl="1"/>
            <a:r>
              <a:rPr lang="en-US" dirty="0"/>
              <a:t>Z = P, As</a:t>
            </a:r>
          </a:p>
          <a:p>
            <a:pPr lvl="1"/>
            <a:r>
              <a:rPr lang="en-US" dirty="0"/>
              <a:t>M = Li, Na, K, NH</a:t>
            </a:r>
            <a:r>
              <a:rPr lang="en-US" baseline="-25000" dirty="0"/>
              <a:t>4</a:t>
            </a:r>
            <a:r>
              <a:rPr lang="en-US" dirty="0"/>
              <a:t>, </a:t>
            </a:r>
            <a:r>
              <a:rPr lang="en-US" dirty="0" err="1"/>
              <a:t>Rb</a:t>
            </a:r>
            <a:r>
              <a:rPr lang="en-US" dirty="0"/>
              <a:t>, Cs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(Chisholm 2003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6" name="Oval 5"/>
          <p:cNvSpPr/>
          <p:nvPr/>
        </p:nvSpPr>
        <p:spPr>
          <a:xfrm>
            <a:off x="842682" y="2404328"/>
            <a:ext cx="412377" cy="493059"/>
          </a:xfrm>
          <a:prstGeom prst="ellipse">
            <a:avLst/>
          </a:prstGeom>
          <a:noFill/>
          <a:ln w="34925">
            <a:solidFill>
              <a:srgbClr val="7030A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>
          <a:xfrm>
            <a:off x="4992651" y="4013480"/>
            <a:ext cx="528918" cy="493059"/>
          </a:xfrm>
          <a:prstGeom prst="ellipse">
            <a:avLst/>
          </a:prstGeom>
          <a:noFill/>
          <a:ln w="34925">
            <a:solidFill>
              <a:srgbClr val="7030A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477108" y="2404328"/>
            <a:ext cx="377955" cy="493059"/>
          </a:xfrm>
          <a:prstGeom prst="ellipse">
            <a:avLst/>
          </a:prstGeom>
          <a:noFill/>
          <a:ln w="34925">
            <a:solidFill>
              <a:srgbClr val="00B0F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/>
          <p:cNvSpPr/>
          <p:nvPr/>
        </p:nvSpPr>
        <p:spPr>
          <a:xfrm>
            <a:off x="1855063" y="2985447"/>
            <a:ext cx="377955" cy="390799"/>
          </a:xfrm>
          <a:prstGeom prst="ellipse">
            <a:avLst/>
          </a:prstGeom>
          <a:noFill/>
          <a:ln w="34925">
            <a:solidFill>
              <a:srgbClr val="00B0F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3746094" y="3094399"/>
            <a:ext cx="414273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400" b="1" u="sng" dirty="0" smtClean="0"/>
              <a:t>Cesium Hydrogen Sulfate (CHS)</a:t>
            </a:r>
          </a:p>
          <a:p>
            <a:pPr algn="ctr"/>
            <a:r>
              <a:rPr lang="en-US" sz="2400" b="1" dirty="0" smtClean="0"/>
              <a:t>CsHSO</a:t>
            </a:r>
            <a:r>
              <a:rPr lang="en-US" sz="2400" b="1" baseline="-25000" dirty="0" smtClean="0"/>
              <a:t>4</a:t>
            </a:r>
            <a:endParaRPr lang="en-US" sz="2400" b="1" baseline="-25000" dirty="0"/>
          </a:p>
        </p:txBody>
      </p:sp>
      <p:sp>
        <p:nvSpPr>
          <p:cNvPr id="11" name="Oval 10"/>
          <p:cNvSpPr/>
          <p:nvPr/>
        </p:nvSpPr>
        <p:spPr>
          <a:xfrm>
            <a:off x="3612144" y="2897387"/>
            <a:ext cx="4410635" cy="1028009"/>
          </a:xfrm>
          <a:prstGeom prst="ellipse">
            <a:avLst/>
          </a:prstGeom>
          <a:noFill/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2320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/>
      <p:bldP spid="11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dirty="0" err="1"/>
              <a:t>Superprotonic</a:t>
            </a:r>
            <a:r>
              <a:rPr lang="en-US" dirty="0"/>
              <a:t> </a:t>
            </a:r>
            <a:r>
              <a:rPr lang="en-US" dirty="0" smtClean="0"/>
              <a:t>CDR Data Full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50</a:t>
            </a:fld>
            <a:endParaRPr lang="en-US"/>
          </a:p>
        </p:txBody>
      </p:sp>
      <p:graphicFrame>
        <p:nvGraphicFramePr>
          <p:cNvPr id="8" name="Chart 7"/>
          <p:cNvGraphicFramePr>
            <a:graphicFrameLocks/>
          </p:cNvGraphicFramePr>
          <p:nvPr>
            <p:extLst/>
          </p:nvPr>
        </p:nvGraphicFramePr>
        <p:xfrm>
          <a:off x="3023613" y="1200151"/>
          <a:ext cx="2999426" cy="1530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7" name="Chart 16"/>
          <p:cNvGraphicFramePr>
            <a:graphicFrameLocks/>
          </p:cNvGraphicFramePr>
          <p:nvPr>
            <p:extLst/>
          </p:nvPr>
        </p:nvGraphicFramePr>
        <p:xfrm>
          <a:off x="4523326" y="2773082"/>
          <a:ext cx="2999425" cy="15308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8" name="Chart 17"/>
          <p:cNvGraphicFramePr>
            <a:graphicFrameLocks/>
          </p:cNvGraphicFramePr>
          <p:nvPr>
            <p:extLst/>
          </p:nvPr>
        </p:nvGraphicFramePr>
        <p:xfrm>
          <a:off x="6023038" y="1200151"/>
          <a:ext cx="2999423" cy="15308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0" name="TextBox 19"/>
              <p:cNvSpPr txBox="1"/>
              <p:nvPr/>
            </p:nvSpPr>
            <p:spPr>
              <a:xfrm>
                <a:off x="457200" y="1200149"/>
                <a:ext cx="2566414" cy="26404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i="1" u="sng" dirty="0" smtClean="0"/>
                  <a:t>Experimental Conditions</a:t>
                </a:r>
              </a:p>
              <a:p>
                <a:pPr algn="ctr"/>
                <a:endParaRPr lang="en-US" dirty="0"/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 smtClean="0"/>
                  <a:t>Tests run from 0-10% total engineering strain</a:t>
                </a:r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endParaRPr lang="en-US" dirty="0"/>
              </a:p>
              <a:p>
                <a:pPr marL="285750" indent="-285750">
                  <a:buFont typeface="Arial" panose="020B0604020202020204" pitchFamily="34" charset="0"/>
                  <a:buChar char="•"/>
                </a:pPr>
                <a:r>
                  <a:rPr lang="en-US" dirty="0" smtClean="0"/>
                  <a:t>Nominal </a:t>
                </a:r>
                <a:r>
                  <a:rPr lang="en-US" dirty="0"/>
                  <a:t>strain rates of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−5</m:t>
                        </m:r>
                      </m:sup>
                    </m:sSup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−4</m:t>
                        </m:r>
                      </m:sup>
                    </m:sSup>
                  </m:oMath>
                </a14:m>
                <a:r>
                  <a:rPr lang="en-US" dirty="0"/>
                  <a:t>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−3</m:t>
                        </m:r>
                      </m:sup>
                    </m:sSup>
                  </m:oMath>
                </a14:m>
                <a:r>
                  <a:rPr lang="en-US" dirty="0" smtClean="0"/>
                  <a:t>,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−2</m:t>
                        </m:r>
                      </m:sup>
                    </m:sSup>
                  </m:oMath>
                </a14:m>
                <a:r>
                  <a:rPr lang="en-US" dirty="0"/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 panose="02040503050406030204" pitchFamily="18" charset="0"/>
                          </a:rPr>
                          <m:t>𝑠</m:t>
                        </m:r>
                      </m:e>
                      <m:sup>
                        <m:r>
                          <a:rPr lang="en-US" i="1"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r>
                  <a:rPr lang="en-US" dirty="0" smtClean="0"/>
                  <a:t> tested</a:t>
                </a:r>
                <a:endParaRPr lang="en-US" dirty="0"/>
              </a:p>
            </p:txBody>
          </p:sp>
        </mc:Choice>
        <mc:Fallback xmlns="">
          <p:sp>
            <p:nvSpPr>
              <p:cNvPr id="20" name="TextBox 1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00" y="1200149"/>
                <a:ext cx="2566414" cy="2640466"/>
              </a:xfrm>
              <a:prstGeom prst="rect">
                <a:avLst/>
              </a:prstGeom>
              <a:blipFill rotWithShape="0">
                <a:blip r:embed="rId5"/>
                <a:stretch>
                  <a:fillRect l="-1425" t="-1386" b="-27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044304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Content Placeholder 13"/>
          <p:cNvGraphicFramePr>
            <a:graphicFrameLocks noGrp="1"/>
          </p:cNvGraphicFramePr>
          <p:nvPr>
            <p:ph sz="half" idx="1"/>
            <p:extLst>
              <p:ext uri="{D42A27DB-BD31-4B8C-83A1-F6EECF244321}">
                <p14:modId xmlns:p14="http://schemas.microsoft.com/office/powerpoint/2010/main" val="2608958401"/>
              </p:ext>
            </p:extLst>
          </p:nvPr>
        </p:nvGraphicFramePr>
        <p:xfrm>
          <a:off x="457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dirty="0" smtClean="0"/>
              <a:t>Uniaxial CDR Creep Analysis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51</a:t>
            </a:fld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/>
              <p:cNvSpPr txBox="1"/>
              <p:nvPr/>
            </p:nvSpPr>
            <p:spPr>
              <a:xfrm>
                <a:off x="1732546" y="1709967"/>
                <a:ext cx="1487908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59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87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,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3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63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32546" y="1709967"/>
                <a:ext cx="1487908" cy="276999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5707429" y="1709967"/>
                <a:ext cx="1920141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𝑄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02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𝑒𝑉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99</m:t>
                      </m:r>
                      <m:f>
                        <m:fPr>
                          <m:type m:val="lin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𝑘𝐽</m:t>
                          </m:r>
                        </m:num>
                        <m:den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𝑚𝑜𝑙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07429" y="1709967"/>
                <a:ext cx="1920141" cy="276999"/>
              </a:xfrm>
              <a:prstGeom prst="rect">
                <a:avLst/>
              </a:prstGeom>
              <a:blipFill rotWithShape="0">
                <a:blip r:embed="rId4"/>
                <a:stretch>
                  <a:fillRect t="-89362" r="-6309" b="-140426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6" name="Content Placeholder 11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355041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CHS Activation Energy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>
              <a:xfrm>
                <a:off x="457200" y="1237129"/>
                <a:ext cx="4040188" cy="3357493"/>
              </a:xfrm>
            </p:spPr>
            <p:txBody>
              <a:bodyPr>
                <a:normAutofit fontScale="92500" lnSpcReduction="10000"/>
              </a:bodyPr>
              <a:lstStyle/>
              <a:p>
                <a:r>
                  <a:rPr lang="en-US" dirty="0" smtClean="0"/>
                  <a:t>Self-diffusion known for monoclinic phase at 120</a:t>
                </a:r>
                <a:r>
                  <a:rPr lang="en-US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°C</a:t>
                </a:r>
                <a:endParaRPr lang="en-US" dirty="0"/>
              </a:p>
              <a:p>
                <a:endParaRPr lang="en-US" dirty="0"/>
              </a:p>
              <a:p>
                <a:r>
                  <a:rPr lang="en-US" dirty="0"/>
                  <a:t>For deuterated CHS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</a:rPr>
                          <m:t>Q</m:t>
                        </m:r>
                      </m:e>
                      <m:sub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</a:rPr>
                          <m:t>H</m:t>
                        </m:r>
                      </m:sub>
                    </m:sSub>
                  </m:oMath>
                </a14:m>
                <a:r>
                  <a:rPr lang="en-US" dirty="0" smtClean="0"/>
                  <a:t> = </a:t>
                </a:r>
                <a:r>
                  <a:rPr lang="en-US" dirty="0"/>
                  <a:t>0.70 +/- 0.03 eV</a:t>
                </a:r>
              </a:p>
              <a:p>
                <a:pPr lvl="1"/>
                <a14:m>
                  <m:oMath xmlns:m="http://schemas.openxmlformats.org/officeDocument/2006/math">
                    <m:sSub>
                      <m:sSubPr>
                        <m:ctrlPr>
                          <a:rPr lang="en-US" i="1"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b="0" i="0" smtClean="0">
                            <a:latin typeface="Cambria Math" panose="02040503050406030204" pitchFamily="18" charset="0"/>
                          </a:rPr>
                          <m:t>Q</m:t>
                        </m:r>
                      </m:e>
                      <m:sub>
                        <m:sSup>
                          <m:sSupPr>
                            <m:ctrlPr>
                              <a:rPr lang="en-US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en-US">
                                <a:latin typeface="Cambria Math" panose="02040503050406030204" pitchFamily="18" charset="0"/>
                              </a:rPr>
                              <m:t>Cs</m:t>
                            </m:r>
                          </m:e>
                          <m:sup>
                            <m:r>
                              <a:rPr lang="en-US">
                                <a:latin typeface="Cambria Math" panose="02040503050406030204" pitchFamily="18" charset="0"/>
                              </a:rPr>
                              <m:t>+</m:t>
                            </m:r>
                          </m:sup>
                        </m:sSup>
                      </m:sub>
                    </m:sSub>
                  </m:oMath>
                </a14:m>
                <a:r>
                  <a:rPr lang="en-US" dirty="0"/>
                  <a:t> = 0.60 +/- 0.02eV</a:t>
                </a:r>
              </a:p>
              <a:p>
                <a:endParaRPr lang="en-US" dirty="0"/>
              </a:p>
              <a:p>
                <a:r>
                  <a:rPr lang="en-US" dirty="0" smtClean="0"/>
                  <a:t>Q </a:t>
                </a:r>
                <a:r>
                  <a:rPr lang="en-US" dirty="0"/>
                  <a:t>= 1.03 eV seems reasonable result</a:t>
                </a:r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xfrm>
                <a:off x="457200" y="1237129"/>
                <a:ext cx="4040188" cy="3357493"/>
              </a:xfrm>
              <a:blipFill rotWithShape="0">
                <a:blip r:embed="rId2"/>
                <a:stretch>
                  <a:fillRect l="-1659" t="-21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85000" lnSpcReduction="10000"/>
          </a:bodyPr>
          <a:lstStyle/>
          <a:p>
            <a:pPr algn="ctr"/>
            <a:r>
              <a:rPr lang="en-US" u="sng" dirty="0"/>
              <a:t>120</a:t>
            </a:r>
            <a:r>
              <a:rPr lang="en-US" u="sng" dirty="0">
                <a:latin typeface="Arial" panose="020B0604020202020204" pitchFamily="34" charset="0"/>
                <a:cs typeface="Arial" panose="020B0604020202020204" pitchFamily="34" charset="0"/>
              </a:rPr>
              <a:t>°C Self Diffusion </a:t>
            </a:r>
            <a:r>
              <a:rPr lang="en-US" u="sng" dirty="0" smtClean="0">
                <a:latin typeface="Arial" panose="020B0604020202020204" pitchFamily="34" charset="0"/>
                <a:cs typeface="Arial" panose="020B0604020202020204" pitchFamily="34" charset="0"/>
              </a:rPr>
              <a:t>Energies</a:t>
            </a:r>
            <a:endParaRPr lang="en-US" u="sng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</a:t>
            </a:r>
            <a:r>
              <a:rPr lang="en-US" dirty="0" err="1"/>
              <a:t>Dolinsek</a:t>
            </a:r>
            <a:r>
              <a:rPr lang="en-US" dirty="0"/>
              <a:t>, </a:t>
            </a:r>
            <a:r>
              <a:rPr lang="en-US" dirty="0" err="1"/>
              <a:t>Blinc</a:t>
            </a:r>
            <a:r>
              <a:rPr lang="en-US" dirty="0"/>
              <a:t> et al. 1986)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52</a:t>
            </a:fld>
            <a:endParaRPr lang="en-US"/>
          </a:p>
        </p:txBody>
      </p:sp>
      <p:pic>
        <p:nvPicPr>
          <p:cNvPr id="9" name="Content Placeholder 5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b="13120"/>
          <a:stretch/>
        </p:blipFill>
        <p:spPr>
          <a:xfrm>
            <a:off x="5606332" y="1630363"/>
            <a:ext cx="2119161" cy="29638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8584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4000" dirty="0" smtClean="0"/>
              <a:t>Indentation Specimen Polishing</a:t>
            </a:r>
            <a:endParaRPr lang="en-US" sz="4000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 fontScale="55000" lnSpcReduction="20000"/>
          </a:bodyPr>
          <a:lstStyle/>
          <a:p>
            <a:pPr marL="0" indent="0" algn="ctr">
              <a:buNone/>
            </a:pPr>
            <a:r>
              <a:rPr lang="en-US" b="1" i="1" dirty="0" smtClean="0"/>
              <a:t>CHS is both soft and water soluble!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 algn="ctr">
              <a:buNone/>
            </a:pPr>
            <a:r>
              <a:rPr lang="en-US" u="sng" dirty="0" smtClean="0"/>
              <a:t>Final Preparation Procedure</a:t>
            </a:r>
            <a:endParaRPr lang="en-US" u="sng" dirty="0"/>
          </a:p>
          <a:p>
            <a:pPr marL="514350" indent="-514350">
              <a:buFont typeface="+mj-lt"/>
              <a:buAutoNum type="arabicPeriod"/>
            </a:pPr>
            <a:endParaRPr lang="en-US" dirty="0" smtClean="0"/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Ground on </a:t>
            </a:r>
            <a:r>
              <a:rPr lang="en-US" dirty="0" err="1" smtClean="0"/>
              <a:t>SiC</a:t>
            </a:r>
            <a:r>
              <a:rPr lang="en-US" dirty="0" smtClean="0"/>
              <a:t> P1500, P2500, &amp; P4000 grit papers by hand</a:t>
            </a:r>
          </a:p>
          <a:p>
            <a:pPr marL="514350" indent="-514350">
              <a:buFont typeface="+mj-lt"/>
              <a:buAutoNum type="arabicPeriod"/>
            </a:pPr>
            <a:endParaRPr lang="en-US" dirty="0"/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Specimens sonicated clean in anhydrous toluene</a:t>
            </a:r>
          </a:p>
          <a:p>
            <a:pPr marL="514350" indent="-514350">
              <a:buFont typeface="+mj-lt"/>
              <a:buAutoNum type="arabicPeriod"/>
            </a:pPr>
            <a:endParaRPr lang="en-US" dirty="0"/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Samples put on vibratory polisher for at least 24hrs in mineral oil/alumina </a:t>
            </a:r>
            <a:r>
              <a:rPr lang="en-US" dirty="0" err="1" smtClean="0"/>
              <a:t>microparticle</a:t>
            </a:r>
            <a:r>
              <a:rPr lang="en-US" dirty="0" smtClean="0"/>
              <a:t> slurry</a:t>
            </a:r>
          </a:p>
        </p:txBody>
      </p:sp>
      <p:pic>
        <p:nvPicPr>
          <p:cNvPr id="7" name="Content Placeholder 6"/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8200" y="1301691"/>
            <a:ext cx="4038600" cy="3190992"/>
          </a:xfrm>
        </p:spPr>
      </p:pic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88007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Area Function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54</a:t>
            </a:fld>
            <a:endParaRPr lang="en-US"/>
          </a:p>
        </p:txBody>
      </p:sp>
      <p:graphicFrame>
        <p:nvGraphicFramePr>
          <p:cNvPr id="7" name="Content Placeholder 6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1200150"/>
            <a:ext cx="1631860" cy="136036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89060" y="1880330"/>
            <a:ext cx="1869066" cy="136036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2560510"/>
            <a:ext cx="1631860" cy="136036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/>
              <p:cNvSpPr txBox="1"/>
              <p:nvPr/>
            </p:nvSpPr>
            <p:spPr>
              <a:xfrm>
                <a:off x="457200" y="4054829"/>
                <a:ext cx="3495945" cy="45217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𝐴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=24.3314970144134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p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+3336.323184491537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h</m:t>
                      </m:r>
                    </m:oMath>
                  </m:oMathPara>
                </a14:m>
                <a:endParaRPr lang="en-US" sz="1200" b="0" i="1" dirty="0" smtClean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−64406.2287814082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p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den>
                          </m:f>
                        </m:sup>
                      </m:sSup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+128613.169141266</m:t>
                      </m:r>
                      <m:sSup>
                        <m:sSupPr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e>
                        <m:sup>
                          <m:f>
                            <m:fPr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1" name="TextBox 1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00" y="4054829"/>
                <a:ext cx="3495945" cy="452175"/>
              </a:xfrm>
              <a:prstGeom prst="rect">
                <a:avLst/>
              </a:prstGeom>
              <a:blipFill rotWithShape="0">
                <a:blip r:embed="rId6"/>
                <a:stretch>
                  <a:fillRect l="-175" r="-349" b="-405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6416881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err="1" smtClean="0"/>
              <a:t>Nanoindentation</a:t>
            </a:r>
            <a:r>
              <a:rPr lang="en-US" dirty="0" smtClean="0"/>
              <a:t> Test Methods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>
                <a:normAutofit fontScale="85000" lnSpcReduction="20000"/>
              </a:bodyPr>
              <a:lstStyle/>
              <a:p>
                <a:r>
                  <a:rPr lang="en-US" dirty="0" smtClean="0"/>
                  <a:t>Constant Strain Rate (CSR) Tests</a:t>
                </a:r>
              </a:p>
              <a:p>
                <a:endParaRPr lang="en-US" dirty="0" smtClean="0"/>
              </a:p>
              <a:p>
                <a:r>
                  <a:rPr lang="en-US" dirty="0" smtClean="0"/>
                  <a:t>For isotropic, homogenous materials with constant bulk hardness, constant </a:t>
                </a:r>
                <a14:m>
                  <m:oMath xmlns:m="http://schemas.openxmlformats.org/officeDocument/2006/math">
                    <m:f>
                      <m:fPr>
                        <m:type m:val="lin"/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̇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e>
                        </m:acc>
                      </m:num>
                      <m:den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𝑃</m:t>
                        </m:r>
                      </m:den>
                    </m:f>
                  </m:oMath>
                </a14:m>
                <a:r>
                  <a:rPr lang="en-US" dirty="0" smtClean="0"/>
                  <a:t> yields constant </a:t>
                </a:r>
                <a14:m>
                  <m:oMath xmlns:m="http://schemas.openxmlformats.org/officeDocument/2006/math">
                    <m:f>
                      <m:fPr>
                        <m:type m:val="lin"/>
                        <m:ctrlPr>
                          <a:rPr lang="en-US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acc>
                          <m:accPr>
                            <m:chr m:val="̇"/>
                            <m:ctrlPr>
                              <a:rPr lang="en-US" i="1" smtClean="0">
                                <a:latin typeface="Cambria Math" panose="02040503050406030204" pitchFamily="18" charset="0"/>
                              </a:rPr>
                            </m:ctrlPr>
                          </m:accPr>
                          <m:e>
                            <m:r>
                              <a:rPr lang="en-US" b="0" i="1" smtClean="0">
                                <a:latin typeface="Cambria Math" panose="02040503050406030204" pitchFamily="18" charset="0"/>
                              </a:rPr>
                              <m:t>h</m:t>
                            </m:r>
                          </m:e>
                        </m:acc>
                      </m:num>
                      <m:den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h</m:t>
                        </m:r>
                      </m:den>
                    </m:f>
                  </m:oMath>
                </a14:m>
                <a:endParaRPr lang="en-US" b="0" dirty="0" smtClean="0"/>
              </a:p>
              <a:p>
                <a:endParaRPr lang="en-US" dirty="0" smtClean="0"/>
              </a:p>
              <a:p>
                <a:r>
                  <a:rPr lang="en-US" dirty="0" smtClean="0"/>
                  <a:t>When contact pressure (i.e. hardness) becomes constant, specimen deforming in steady state regime</a:t>
                </a:r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2"/>
                <a:stretch>
                  <a:fillRect l="-1259" t="-4129" r="-17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(Su et al 2013)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165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CSR </a:t>
            </a:r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145°C Data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56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4865" y="1336408"/>
            <a:ext cx="1406086" cy="1008838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9654" y="2345246"/>
            <a:ext cx="1406086" cy="100883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4635" y="3360078"/>
            <a:ext cx="1406086" cy="100883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7209" y="1342402"/>
            <a:ext cx="1406086" cy="1008838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1998" y="2345246"/>
            <a:ext cx="1406086" cy="100883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7209" y="3354084"/>
            <a:ext cx="1406086" cy="1008838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521" y="1336408"/>
            <a:ext cx="1406086" cy="1008838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5183" y="2345246"/>
            <a:ext cx="1406086" cy="1008838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8077" y="3354084"/>
            <a:ext cx="1406086" cy="1008838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0713" y="1342402"/>
            <a:ext cx="1406086" cy="1008838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0714" y="2351240"/>
            <a:ext cx="1406086" cy="100883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0714" y="3354084"/>
            <a:ext cx="1406086" cy="1008838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/>
              <p:cNvSpPr txBox="1"/>
              <p:nvPr/>
            </p:nvSpPr>
            <p:spPr>
              <a:xfrm>
                <a:off x="167792" y="1559083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200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7" name="TextBox 1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792" y="1559083"/>
                <a:ext cx="1432636" cy="563488"/>
              </a:xfrm>
              <a:prstGeom prst="rect">
                <a:avLst/>
              </a:prstGeom>
              <a:blipFill rotWithShape="0">
                <a:blip r:embed="rId1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/>
              <p:cNvSpPr txBox="1"/>
              <p:nvPr/>
            </p:nvSpPr>
            <p:spPr>
              <a:xfrm>
                <a:off x="167217" y="2567921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020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217" y="2567921"/>
                <a:ext cx="1432636" cy="563488"/>
              </a:xfrm>
              <a:prstGeom prst="rect">
                <a:avLst/>
              </a:prstGeom>
              <a:blipFill rotWithShape="0"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/>
              <p:cNvSpPr txBox="1"/>
              <p:nvPr/>
            </p:nvSpPr>
            <p:spPr>
              <a:xfrm>
                <a:off x="167217" y="3576759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002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TextBox 1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217" y="3576759"/>
                <a:ext cx="1432636" cy="563488"/>
              </a:xfrm>
              <a:prstGeom prst="rect">
                <a:avLst/>
              </a:prstGeom>
              <a:blipFill rotWithShape="0"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/>
          <p:cNvSpPr txBox="1"/>
          <p:nvPr/>
        </p:nvSpPr>
        <p:spPr>
          <a:xfrm>
            <a:off x="4120126" y="942418"/>
            <a:ext cx="6367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Load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/>
              <p:cNvSpPr txBox="1"/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" name="TextBox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blipFill rotWithShape="0">
                <a:blip r:embed="rId17"/>
                <a:stretch>
                  <a:fillRect l="-22018" t="-111290" r="-69725" b="-1741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/>
              <p:cNvSpPr txBox="1"/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2" name="TextBox 2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blipFill rotWithShape="0">
                <a:blip r:embed="rId18"/>
                <a:stretch>
                  <a:fillRect l="-25962" t="-106250" r="-75000" b="-16718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/>
          <p:cNvSpPr txBox="1"/>
          <p:nvPr/>
        </p:nvSpPr>
        <p:spPr>
          <a:xfrm>
            <a:off x="7456176" y="942418"/>
            <a:ext cx="10551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Hardness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8547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CSR </a:t>
            </a:r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150°C Data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57</a:t>
            </a:fld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/>
              <p:cNvSpPr txBox="1"/>
              <p:nvPr/>
            </p:nvSpPr>
            <p:spPr>
              <a:xfrm>
                <a:off x="163617" y="1575228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=0.200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7" name="TextBox 1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17" y="1575228"/>
                <a:ext cx="1432636" cy="563488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/>
              <p:cNvSpPr txBox="1"/>
              <p:nvPr/>
            </p:nvSpPr>
            <p:spPr>
              <a:xfrm>
                <a:off x="167792" y="2599432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=0.020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792" y="2599432"/>
                <a:ext cx="1432636" cy="563488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/>
              <p:cNvSpPr txBox="1"/>
              <p:nvPr/>
            </p:nvSpPr>
            <p:spPr>
              <a:xfrm>
                <a:off x="163617" y="3647573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=0.002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TextBox 1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3617" y="3647573"/>
                <a:ext cx="1432636" cy="563488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/>
          <p:cNvSpPr txBox="1"/>
          <p:nvPr/>
        </p:nvSpPr>
        <p:spPr>
          <a:xfrm>
            <a:off x="4120126" y="942418"/>
            <a:ext cx="6367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Load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/>
              <p:cNvSpPr txBox="1"/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" name="TextBox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blipFill rotWithShape="0">
                <a:blip r:embed="rId5"/>
                <a:stretch>
                  <a:fillRect l="-22018" t="-111290" r="-69725" b="-1741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/>
              <p:cNvSpPr txBox="1"/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2" name="TextBox 2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blipFill rotWithShape="0">
                <a:blip r:embed="rId6"/>
                <a:stretch>
                  <a:fillRect l="-25962" t="-106250" r="-75000" b="-16718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/>
          <p:cNvSpPr txBox="1"/>
          <p:nvPr/>
        </p:nvSpPr>
        <p:spPr>
          <a:xfrm>
            <a:off x="7456176" y="942418"/>
            <a:ext cx="10551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Hardness</a:t>
            </a:r>
            <a:endParaRPr lang="en-US" dirty="0"/>
          </a:p>
        </p:txBody>
      </p:sp>
      <p:pic>
        <p:nvPicPr>
          <p:cNvPr id="25" name="Picture 2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7209" y="1351124"/>
            <a:ext cx="1406086" cy="1010267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7209" y="2380973"/>
            <a:ext cx="1406086" cy="1010267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7209" y="3424184"/>
            <a:ext cx="1406086" cy="1010267"/>
          </a:xfrm>
          <a:prstGeom prst="rect">
            <a:avLst/>
          </a:prstGeom>
        </p:spPr>
      </p:pic>
      <p:pic>
        <p:nvPicPr>
          <p:cNvPr id="28" name="Picture 27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5440" y="1351123"/>
            <a:ext cx="1406086" cy="1010267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5440" y="2380972"/>
            <a:ext cx="1406086" cy="1010267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5440" y="3391239"/>
            <a:ext cx="1406086" cy="1010267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1351122"/>
            <a:ext cx="1406086" cy="1010267"/>
          </a:xfrm>
          <a:prstGeom prst="rect">
            <a:avLst/>
          </a:pr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2380973"/>
            <a:ext cx="1406086" cy="1010267"/>
          </a:xfrm>
          <a:prstGeom prst="rect">
            <a:avLst/>
          </a:pr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3386310"/>
            <a:ext cx="1406086" cy="1010267"/>
          </a:xfrm>
          <a:prstGeom prst="rect">
            <a:avLst/>
          </a:prstGeom>
        </p:spPr>
      </p:pic>
      <p:pic>
        <p:nvPicPr>
          <p:cNvPr id="34" name="Picture 33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0713" y="1351124"/>
            <a:ext cx="1406086" cy="1010267"/>
          </a:xfrm>
          <a:prstGeom prst="rect">
            <a:avLst/>
          </a:prstGeom>
        </p:spPr>
      </p:pic>
      <p:pic>
        <p:nvPicPr>
          <p:cNvPr id="35" name="Picture 34"/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6916" y="2376043"/>
            <a:ext cx="1406086" cy="1010267"/>
          </a:xfrm>
          <a:prstGeom prst="rect">
            <a:avLst/>
          </a:pr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6916" y="3391240"/>
            <a:ext cx="1406086" cy="10102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08822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CSR </a:t>
            </a:r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160°C Data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58</a:t>
            </a:fld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/>
              <p:cNvSpPr txBox="1"/>
              <p:nvPr/>
            </p:nvSpPr>
            <p:spPr>
              <a:xfrm>
                <a:off x="159572" y="1563703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=0.200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7" name="TextBox 1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72" y="1563703"/>
                <a:ext cx="1432636" cy="563488"/>
              </a:xfrm>
              <a:prstGeom prst="rect">
                <a:avLst/>
              </a:prstGeom>
              <a:blipFill rotWithShape="0"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/>
              <p:cNvSpPr txBox="1"/>
              <p:nvPr/>
            </p:nvSpPr>
            <p:spPr>
              <a:xfrm>
                <a:off x="159572" y="2583611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=0.020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72" y="2583611"/>
                <a:ext cx="1432636" cy="563488"/>
              </a:xfrm>
              <a:prstGeom prst="rect">
                <a:avLst/>
              </a:prstGeom>
              <a:blipFill rotWithShape="0"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Box 18"/>
              <p:cNvSpPr txBox="1"/>
              <p:nvPr/>
            </p:nvSpPr>
            <p:spPr>
              <a:xfrm>
                <a:off x="159572" y="3587487"/>
                <a:ext cx="1432636" cy="56348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=0.002</m:t>
                      </m:r>
                      <m:f>
                        <m:fPr>
                          <m:type m:val="skw"/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𝑠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9" name="TextBox 1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9572" y="3587487"/>
                <a:ext cx="1432636" cy="563488"/>
              </a:xfrm>
              <a:prstGeom prst="rect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Box 19"/>
          <p:cNvSpPr txBox="1"/>
          <p:nvPr/>
        </p:nvSpPr>
        <p:spPr>
          <a:xfrm>
            <a:off x="4120126" y="942418"/>
            <a:ext cx="63671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Load</a:t>
            </a:r>
            <a:endParaRPr lang="en-US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TextBox 20"/>
              <p:cNvSpPr txBox="1"/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𝑃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" name="TextBox 2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29264" y="928492"/>
                <a:ext cx="661976" cy="377989"/>
              </a:xfrm>
              <a:prstGeom prst="rect">
                <a:avLst/>
              </a:prstGeom>
              <a:blipFill rotWithShape="0">
                <a:blip r:embed="rId5"/>
                <a:stretch>
                  <a:fillRect l="-22018" t="-111290" r="-69725" b="-1741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/>
              <p:cNvSpPr txBox="1"/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type m:val="li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acc>
                            <m:accPr>
                              <m:chr m:val="̇"/>
                              <m:ctrlPr>
                                <a:rPr lang="en-US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h</m:t>
                              </m:r>
                            </m:e>
                          </m:acc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h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2" name="TextBox 2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6226" y="928492"/>
                <a:ext cx="629788" cy="385362"/>
              </a:xfrm>
              <a:prstGeom prst="rect">
                <a:avLst/>
              </a:prstGeom>
              <a:blipFill rotWithShape="0">
                <a:blip r:embed="rId6"/>
                <a:stretch>
                  <a:fillRect l="-25962" t="-106250" r="-75000" b="-16718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3" name="TextBox 22"/>
          <p:cNvSpPr txBox="1"/>
          <p:nvPr/>
        </p:nvSpPr>
        <p:spPr>
          <a:xfrm>
            <a:off x="7456176" y="942418"/>
            <a:ext cx="10551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Hardness</a:t>
            </a:r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1498" y="1346563"/>
            <a:ext cx="1391797" cy="1008838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1498" y="2377472"/>
            <a:ext cx="1391797" cy="1008838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75542" y="3380488"/>
            <a:ext cx="1391797" cy="100883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584" y="1347136"/>
            <a:ext cx="1391797" cy="1008838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584" y="2355974"/>
            <a:ext cx="1391797" cy="1008838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584" y="3378850"/>
            <a:ext cx="1391797" cy="1008838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1347136"/>
            <a:ext cx="1391797" cy="1008838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2355974"/>
            <a:ext cx="1391797" cy="1008838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3671" y="3386310"/>
            <a:ext cx="1391797" cy="1008838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2872" y="1347136"/>
            <a:ext cx="1391797" cy="1008838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2871" y="2379661"/>
            <a:ext cx="1391797" cy="1008838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8827" y="3364812"/>
            <a:ext cx="1391797" cy="10088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60819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CSR </a:t>
            </a:r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Stress Exponent Results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59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36" y="1474693"/>
            <a:ext cx="3031499" cy="2597121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53964" y="1474692"/>
            <a:ext cx="3036071" cy="259712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12501" y="1474691"/>
            <a:ext cx="3031499" cy="25971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4132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/>
              <a:t>CHS </a:t>
            </a:r>
            <a:r>
              <a:rPr lang="en-US" dirty="0" err="1"/>
              <a:t>Superprotonic</a:t>
            </a:r>
            <a:r>
              <a:rPr lang="en-US" dirty="0"/>
              <a:t> </a:t>
            </a:r>
            <a:r>
              <a:rPr lang="en-US" dirty="0" smtClean="0"/>
              <a:t>Transition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 fontScale="62500" lnSpcReduction="20000"/>
          </a:bodyPr>
          <a:lstStyle/>
          <a:p>
            <a:pPr algn="ctr"/>
            <a:r>
              <a:rPr lang="en-US" dirty="0" smtClean="0"/>
              <a:t>Phase III &amp; Phase II </a:t>
            </a:r>
            <a:r>
              <a:rPr lang="en-US" dirty="0"/>
              <a:t>(Sub-</a:t>
            </a:r>
            <a:r>
              <a:rPr lang="en-US" dirty="0" err="1"/>
              <a:t>Superprotonic</a:t>
            </a:r>
            <a:r>
              <a:rPr lang="en-US" dirty="0"/>
              <a:t>)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1900" dirty="0" smtClean="0"/>
              <a:t>Phase I (</a:t>
            </a:r>
            <a:r>
              <a:rPr lang="en-US" sz="1900" dirty="0" err="1" smtClean="0"/>
              <a:t>Superprotonic</a:t>
            </a:r>
            <a:r>
              <a:rPr lang="en-US" sz="1900" dirty="0" smtClean="0"/>
              <a:t>)</a:t>
            </a:r>
            <a:endParaRPr lang="en-US" sz="1900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(Chisholm 2003)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6</a:t>
            </a:fld>
            <a:endParaRPr lang="en-US"/>
          </a:p>
        </p:txBody>
      </p:sp>
      <p:pic>
        <p:nvPicPr>
          <p:cNvPr id="9" name="Content Placeholder 5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790718" y="1630363"/>
            <a:ext cx="3373151" cy="2963862"/>
          </a:xfrm>
          <a:prstGeom prst="rect">
            <a:avLst/>
          </a:prstGeom>
        </p:spPr>
      </p:pic>
      <p:pic>
        <p:nvPicPr>
          <p:cNvPr id="10" name="Content Placeholder 10"/>
          <p:cNvPicPr>
            <a:picLocks noGrp="1" noChangeAspect="1"/>
          </p:cNvPicPr>
          <p:nvPr>
            <p:ph sz="quarter" idx="4"/>
          </p:nvPr>
        </p:nvPicPr>
        <p:blipFill>
          <a:blip r:embed="rId3"/>
          <a:stretch>
            <a:fillRect/>
          </a:stretch>
        </p:blipFill>
        <p:spPr>
          <a:xfrm>
            <a:off x="5785851" y="1630363"/>
            <a:ext cx="1760122" cy="2963862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1" name="Right Arrow 10"/>
              <p:cNvSpPr/>
              <p:nvPr/>
            </p:nvSpPr>
            <p:spPr>
              <a:xfrm>
                <a:off x="4298756" y="2157220"/>
                <a:ext cx="1551266" cy="1090246"/>
              </a:xfrm>
              <a:prstGeom prst="rightArrow">
                <a:avLst/>
              </a:prstGeom>
            </p:spPr>
            <p:style>
              <a:lnRef idx="1">
                <a:schemeClr val="accent2"/>
              </a:lnRef>
              <a:fillRef idx="2">
                <a:schemeClr val="accent2"/>
              </a:fillRef>
              <a:effectRef idx="1">
                <a:schemeClr val="accent2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T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141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℃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" name="Right Arrow 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98756" y="2157220"/>
                <a:ext cx="1551266" cy="1090246"/>
              </a:xfrm>
              <a:prstGeom prst="rightArrow">
                <a:avLst/>
              </a:prstGeom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2" name="Picture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18298" y="3422317"/>
            <a:ext cx="710308" cy="293231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19143" y="3772391"/>
            <a:ext cx="908618" cy="406915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24664" y="4201305"/>
            <a:ext cx="497576" cy="265262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4496716" y="3326762"/>
            <a:ext cx="953472" cy="1221513"/>
          </a:xfrm>
          <a:prstGeom prst="rect">
            <a:avLst/>
          </a:prstGeom>
          <a:noFill/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940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CSR Activation Energy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60</a:t>
            </a:fld>
            <a:endParaRPr lang="en-US"/>
          </a:p>
        </p:txBody>
      </p:sp>
      <p:graphicFrame>
        <p:nvGraphicFramePr>
          <p:cNvPr id="7" name="Content Placeholder 6"/>
          <p:cNvGraphicFramePr>
            <a:graphicFrameLocks noGrp="1"/>
          </p:cNvGraphicFramePr>
          <p:nvPr>
            <p:ph sz="half" idx="1"/>
            <p:extLst/>
          </p:nvPr>
        </p:nvGraphicFramePr>
        <p:xfrm>
          <a:off x="457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/>
              <p:cNvSpPr txBox="1"/>
              <p:nvPr/>
            </p:nvSpPr>
            <p:spPr>
              <a:xfrm>
                <a:off x="5734171" y="1718931"/>
                <a:ext cx="1803122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non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𝑄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𝑒𝑉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100</m:t>
                      </m:r>
                      <m:f>
                        <m:fPr>
                          <m:type m:val="lin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𝑘𝐽</m:t>
                          </m:r>
                        </m:num>
                        <m:den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𝑚𝑜𝑙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34171" y="1718931"/>
                <a:ext cx="1803122" cy="276999"/>
              </a:xfrm>
              <a:prstGeom prst="rect">
                <a:avLst/>
              </a:prstGeom>
              <a:blipFill rotWithShape="0">
                <a:blip r:embed="rId4"/>
                <a:stretch>
                  <a:fillRect t="-89362" r="-6734" b="-140426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1485899" y="1718931"/>
                <a:ext cx="1981201" cy="2769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𝑄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≅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.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06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𝑒𝑉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103</m:t>
                      </m:r>
                      <m:f>
                        <m:fPr>
                          <m:type m:val="lin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𝑘𝐽</m:t>
                          </m:r>
                        </m:num>
                        <m:den>
                          <m:r>
                            <a:rPr lang="en-US" sz="1200" b="0" i="1" smtClean="0">
                              <a:latin typeface="Cambria Math" panose="02040503050406030204" pitchFamily="18" charset="0"/>
                            </a:rPr>
                            <m:t>𝑚𝑜𝑙</m:t>
                          </m:r>
                        </m:den>
                      </m:f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5899" y="1718931"/>
                <a:ext cx="1981201" cy="276999"/>
              </a:xfrm>
              <a:prstGeom prst="rect">
                <a:avLst/>
              </a:prstGeom>
              <a:blipFill rotWithShape="0">
                <a:blip r:embed="rId5"/>
                <a:stretch>
                  <a:fillRect t="-89362" r="-6422" b="-140426"/>
                </a:stretch>
              </a:blipFill>
              <a:ln>
                <a:solidFill>
                  <a:schemeClr val="tx1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1" name="Content Placeholder 10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19254545"/>
              </p:ext>
            </p:extLst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571165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Full Creep Comparison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61</a:t>
            </a:fld>
            <a:endParaRPr lang="en-US" dirty="0"/>
          </a:p>
        </p:txBody>
      </p:sp>
      <p:graphicFrame>
        <p:nvGraphicFramePr>
          <p:cNvPr id="9" name="Content Placeholder 8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89655206"/>
              </p:ext>
            </p:extLst>
          </p:nvPr>
        </p:nvGraphicFramePr>
        <p:xfrm>
          <a:off x="457200" y="1200150"/>
          <a:ext cx="8229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0488204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CSR Young’s </a:t>
            </a: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Modulus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62</a:t>
            </a:fld>
            <a:endParaRPr lang="en-US"/>
          </a:p>
        </p:txBody>
      </p:sp>
      <p:graphicFrame>
        <p:nvGraphicFramePr>
          <p:cNvPr id="7" name="Content Placeholder 6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648200" y="1200150"/>
          <a:ext cx="4038600" cy="339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8" name="Straight Connector 7"/>
          <p:cNvCxnSpPr/>
          <p:nvPr/>
        </p:nvCxnSpPr>
        <p:spPr>
          <a:xfrm flipV="1">
            <a:off x="7486068" y="1604683"/>
            <a:ext cx="0" cy="1975865"/>
          </a:xfrm>
          <a:prstGeom prst="line">
            <a:avLst/>
          </a:prstGeom>
          <a:ln>
            <a:solidFill>
              <a:srgbClr val="FF0000"/>
            </a:solidFill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 rot="16200000">
            <a:off x="6731535" y="2477199"/>
            <a:ext cx="135165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900" dirty="0" err="1" smtClean="0">
                <a:solidFill>
                  <a:srgbClr val="FF0000"/>
                </a:solidFill>
              </a:rPr>
              <a:t>Superprotonic</a:t>
            </a:r>
            <a:r>
              <a:rPr lang="en-US" sz="900" dirty="0" smtClean="0">
                <a:solidFill>
                  <a:srgbClr val="FF0000"/>
                </a:solidFill>
              </a:rPr>
              <a:t> Transition</a:t>
            </a:r>
            <a:endParaRPr lang="en-US" sz="900" dirty="0">
              <a:solidFill>
                <a:srgbClr val="FF0000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809750"/>
            <a:ext cx="1401799" cy="100598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6047" y="1809750"/>
            <a:ext cx="1406086" cy="100598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16381" y="1809750"/>
            <a:ext cx="1393226" cy="1005980"/>
          </a:xfrm>
          <a:prstGeom prst="rect">
            <a:avLst/>
          </a:prstGeom>
        </p:spPr>
      </p:pic>
      <p:graphicFrame>
        <p:nvGraphicFramePr>
          <p:cNvPr id="12" name="Content Placeholder 5"/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603786" y="2815730"/>
          <a:ext cx="3441758" cy="19459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382542" y="1440418"/>
            <a:ext cx="8290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145°C</a:t>
            </a:r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915650" y="1440418"/>
            <a:ext cx="8290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150°C</a:t>
            </a:r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398457" y="1444988"/>
            <a:ext cx="82907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latin typeface="Arial" panose="020B0604020202020204" pitchFamily="34" charset="0"/>
                <a:cs typeface="Arial" panose="020B0604020202020204" pitchFamily="34" charset="0"/>
              </a:rPr>
              <a:t>160°C</a:t>
            </a:r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7792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References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93935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64</a:t>
            </a:fld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Final Conclusions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Part 4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0545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Solid Acid Creep Behavior</a:t>
            </a:r>
            <a:endParaRPr lang="en-US" dirty="0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>
                <a:normAutofit fontScale="70000" lnSpcReduction="20000"/>
              </a:bodyPr>
              <a:lstStyle/>
              <a:p>
                <a:pPr marL="514350" indent="-514350">
                  <a:buFont typeface="+mj-lt"/>
                  <a:buAutoNum type="arabicPeriod"/>
                </a:pPr>
                <a:r>
                  <a:rPr lang="en-US" dirty="0" smtClean="0"/>
                  <a:t>Creep appears to be </a:t>
                </a:r>
                <a:r>
                  <a:rPr lang="en-US" dirty="0"/>
                  <a:t>a serious problem under compressive </a:t>
                </a:r>
                <a:r>
                  <a:rPr lang="en-US" dirty="0" smtClean="0"/>
                  <a:t>loading for </a:t>
                </a:r>
                <a:r>
                  <a:rPr lang="en-US" dirty="0" smtClean="0"/>
                  <a:t>CHS.</a:t>
                </a:r>
                <a:endParaRPr lang="en-US" dirty="0"/>
              </a:p>
              <a:p>
                <a:pPr marL="514350" indent="-514350">
                  <a:buFont typeface="+mj-lt"/>
                  <a:buAutoNum type="arabicPeriod"/>
                </a:pPr>
                <a:endParaRPr lang="en-US" dirty="0"/>
              </a:p>
              <a:p>
                <a:pPr marL="514350" indent="-514350">
                  <a:buFont typeface="+mj-lt"/>
                  <a:buAutoNum type="arabicPeriod"/>
                </a:pPr>
                <a:r>
                  <a:rPr lang="en-US" dirty="0"/>
                  <a:t>Stress exponent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𝑛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≅3.6</m:t>
                    </m:r>
                  </m:oMath>
                </a14:m>
                <a:r>
                  <a:rPr lang="en-US" dirty="0" smtClean="0"/>
                  <a:t> and </a:t>
                </a:r>
                <a:r>
                  <a:rPr lang="en-US" dirty="0"/>
                  <a:t>activation energy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</a:rPr>
                      <m:t>𝑄</m:t>
                    </m:r>
                    <m:r>
                      <a:rPr 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≅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1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𝑒𝑉</m:t>
                    </m:r>
                    <m:r>
                      <a:rPr lang="en-US" b="0" i="1" smtClean="0">
                        <a:latin typeface="Cambria Math" panose="02040503050406030204" pitchFamily="18" charset="0"/>
                      </a:rPr>
                      <m:t>=100</m:t>
                    </m:r>
                    <m:f>
                      <m:fPr>
                        <m:type m:val="lin"/>
                        <m:ctrlPr>
                          <a:rPr lang="en-US" b="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𝑘𝐽</m:t>
                        </m:r>
                      </m:num>
                      <m:den>
                        <m:r>
                          <a:rPr lang="en-US" b="0" i="1" smtClean="0">
                            <a:latin typeface="Cambria Math" panose="02040503050406030204" pitchFamily="18" charset="0"/>
                          </a:rPr>
                          <m:t>𝑚𝑜𝑙</m:t>
                        </m:r>
                      </m:den>
                    </m:f>
                  </m:oMath>
                </a14:m>
                <a:r>
                  <a:rPr lang="en-US" dirty="0" smtClean="0"/>
                  <a:t> </a:t>
                </a:r>
                <a:r>
                  <a:rPr lang="en-US" dirty="0"/>
                  <a:t>consistent with a dislocation based creep </a:t>
                </a:r>
                <a:r>
                  <a:rPr lang="en-US" dirty="0" smtClean="0"/>
                  <a:t>mechanism, contrary to the results of </a:t>
                </a:r>
                <a:r>
                  <a:rPr lang="en-US" dirty="0" err="1" smtClean="0"/>
                  <a:t>Kislitsyn</a:t>
                </a:r>
                <a:r>
                  <a:rPr lang="en-US" dirty="0" smtClean="0"/>
                  <a:t>.</a:t>
                </a:r>
              </a:p>
              <a:p>
                <a:pPr marL="514350" indent="-514350">
                  <a:buFont typeface="+mj-lt"/>
                  <a:buAutoNum type="arabicPeriod"/>
                </a:pPr>
                <a:endParaRPr lang="en-US" dirty="0"/>
              </a:p>
              <a:p>
                <a:pPr marL="514350" indent="-514350">
                  <a:buFont typeface="+mj-lt"/>
                  <a:buAutoNum type="arabicPeriod"/>
                </a:pPr>
                <a:r>
                  <a:rPr lang="en-US" dirty="0" smtClean="0"/>
                  <a:t>Elastic modulus is also low after transition resulting in large time-independent deformation as well.</a:t>
                </a:r>
                <a:endParaRPr lang="en-US" dirty="0"/>
              </a:p>
              <a:p>
                <a:pPr marL="514350" indent="-514350">
                  <a:buFont typeface="+mj-lt"/>
                  <a:buAutoNum type="arabicPeriod"/>
                </a:pPr>
                <a:endParaRPr lang="en-US" dirty="0" smtClean="0"/>
              </a:p>
              <a:p>
                <a:pPr marL="514350" indent="-514350">
                  <a:buFont typeface="+mj-lt"/>
                  <a:buAutoNum type="arabicPeriod"/>
                </a:pPr>
                <a:endParaRPr lang="en-US" dirty="0"/>
              </a:p>
            </p:txBody>
          </p:sp>
        </mc:Choice>
        <mc:Fallback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2"/>
                <a:stretch>
                  <a:fillRect l="-815" t="-305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659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Indentation Measured Creep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70000" lnSpcReduction="20000"/>
          </a:bodyPr>
          <a:lstStyle/>
          <a:p>
            <a:pPr marL="514350" indent="-514350">
              <a:buFont typeface="+mj-lt"/>
              <a:buAutoNum type="arabicPeriod"/>
            </a:pPr>
            <a:r>
              <a:rPr lang="en-US" dirty="0" smtClean="0"/>
              <a:t>My model does provide a relatively simple, closed form description for indentation steady state creep.</a:t>
            </a:r>
          </a:p>
          <a:p>
            <a:pPr marL="514350" indent="-514350">
              <a:buFont typeface="+mj-lt"/>
              <a:buAutoNum type="arabicPeriod"/>
            </a:pPr>
            <a:endParaRPr lang="en-US" dirty="0"/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My model’s approximation of indentation creep compares well with Bower’s finite element/numerically augmented model which work for reasonably large range of stress exponent.</a:t>
            </a:r>
          </a:p>
          <a:p>
            <a:pPr marL="514350" indent="-514350">
              <a:buFont typeface="+mj-lt"/>
              <a:buAutoNum type="arabicPeriod"/>
            </a:pPr>
            <a:endParaRPr lang="en-US" dirty="0"/>
          </a:p>
          <a:p>
            <a:pPr marL="514350" indent="-514350">
              <a:buFont typeface="+mj-lt"/>
              <a:buAutoNum type="arabicPeriod"/>
            </a:pPr>
            <a:r>
              <a:rPr lang="en-US" dirty="0" err="1" smtClean="0"/>
              <a:t>Nanoindentation</a:t>
            </a:r>
            <a:r>
              <a:rPr lang="en-US" dirty="0" smtClean="0"/>
              <a:t> can successfully probe both time-independent and time-dependent properties simultaneously using small volumes.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876146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Acknowledgements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 smtClean="0"/>
              <a:t>Adviser</a:t>
            </a:r>
          </a:p>
          <a:p>
            <a:r>
              <a:rPr lang="en-US" dirty="0" smtClean="0"/>
              <a:t>Group members</a:t>
            </a:r>
          </a:p>
          <a:p>
            <a:r>
              <a:rPr lang="en-US" dirty="0" err="1" smtClean="0"/>
              <a:t>Chem</a:t>
            </a:r>
            <a:r>
              <a:rPr lang="en-US" dirty="0" err="1" smtClean="0"/>
              <a:t>E</a:t>
            </a:r>
            <a:r>
              <a:rPr lang="en-US" dirty="0" smtClean="0"/>
              <a:t> folks</a:t>
            </a:r>
          </a:p>
          <a:p>
            <a:r>
              <a:rPr lang="en-US" dirty="0" smtClean="0"/>
              <a:t>NMI staff</a:t>
            </a:r>
          </a:p>
          <a:p>
            <a:r>
              <a:rPr lang="en-US" dirty="0" smtClean="0"/>
              <a:t>Now defunct TN-SCORE, </a:t>
            </a:r>
            <a:r>
              <a:rPr lang="en-US" dirty="0" err="1" smtClean="0"/>
              <a:t>Bredesen</a:t>
            </a:r>
            <a:r>
              <a:rPr lang="en-US" dirty="0" smtClean="0"/>
              <a:t> Center, &amp; NDSEG (DoD)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57344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pPr algn="ctr"/>
                <a:r>
                  <a:rPr lang="en-US" dirty="0" smtClean="0"/>
                  <a:t>145</a:t>
                </a:r>
                <a:r>
                  <a:rPr lang="en-US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°C: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𝒏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𝟑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.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𝟓𝟎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Tex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blipFill rotWithShape="0">
                <a:blip r:embed="rId2"/>
                <a:stretch>
                  <a:fillRect t="-3797" b="-303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 Placeholder 4"/>
              <p:cNvSpPr>
                <a:spLocks noGrp="1"/>
              </p:cNvSpPr>
              <p:nvPr>
                <p:ph type="body" sz="quarter" idx="3"/>
              </p:nvPr>
            </p:nvSpPr>
            <p:spPr/>
            <p:txBody>
              <a:bodyPr/>
              <a:lstStyle/>
              <a:p>
                <a:pPr algn="ctr"/>
                <a:r>
                  <a:rPr lang="en-US" dirty="0" smtClean="0"/>
                  <a:t>150</a:t>
                </a:r>
                <a:r>
                  <a:rPr lang="en-US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°C: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𝒏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𝟑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.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𝟐𝟖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5" name="Text Placeholder 4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quarter" idx="3"/>
              </p:nvPr>
            </p:nvSpPr>
            <p:spPr>
              <a:blipFill rotWithShape="0">
                <a:blip r:embed="rId3"/>
                <a:stretch>
                  <a:fillRect t="-3797" b="-303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68</a:t>
            </a:fld>
            <a:endParaRPr lang="en-US"/>
          </a:p>
        </p:txBody>
      </p:sp>
      <p:graphicFrame>
        <p:nvGraphicFramePr>
          <p:cNvPr id="9" name="Content Placeholder 8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71784928"/>
              </p:ext>
            </p:extLst>
          </p:nvPr>
        </p:nvGraphicFramePr>
        <p:xfrm>
          <a:off x="457200" y="1630363"/>
          <a:ext cx="4040188" cy="2963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Content Placeholder 9"/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655745342"/>
              </p:ext>
            </p:extLst>
          </p:nvPr>
        </p:nvGraphicFramePr>
        <p:xfrm>
          <a:off x="4645025" y="1630363"/>
          <a:ext cx="4041775" cy="2963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10491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Text Placeholder 2"/>
              <p:cNvSpPr>
                <a:spLocks noGrp="1"/>
              </p:cNvSpPr>
              <p:nvPr>
                <p:ph type="body" idx="1"/>
              </p:nvPr>
            </p:nvSpPr>
            <p:spPr/>
            <p:txBody>
              <a:bodyPr/>
              <a:lstStyle/>
              <a:p>
                <a:pPr algn="ctr"/>
                <a:r>
                  <a:rPr lang="en-US" dirty="0" smtClean="0"/>
                  <a:t>160</a:t>
                </a:r>
                <a:r>
                  <a:rPr lang="en-US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°C</a:t>
                </a:r>
                <a:r>
                  <a:rPr lang="en-US" dirty="0">
                    <a:latin typeface="Arial" panose="020B0604020202020204" pitchFamily="34" charset="0"/>
                    <a:cs typeface="Arial" panose="020B0604020202020204" pitchFamily="34" charset="0"/>
                  </a:rPr>
                  <a:t>: </a:t>
                </a:r>
                <a14:m>
                  <m:oMath xmlns:m="http://schemas.openxmlformats.org/officeDocument/2006/math">
                    <m:r>
                      <a:rPr lang="en-US" i="1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𝒏</m:t>
                    </m:r>
                    <m:r>
                      <a:rPr lang="en-US" i="1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</m:t>
                    </m:r>
                    <m:r>
                      <a:rPr lang="en-US" i="1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𝟑</m:t>
                    </m:r>
                    <m:r>
                      <a:rPr lang="en-US" i="1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.</m:t>
                    </m:r>
                    <m:r>
                      <a:rPr lang="en-US" b="1" i="1" smtClean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𝟒𝟕</m:t>
                    </m:r>
                  </m:oMath>
                </a14:m>
                <a:endParaRPr lang="en-US" dirty="0"/>
              </a:p>
            </p:txBody>
          </p:sp>
        </mc:Choice>
        <mc:Fallback>
          <p:sp>
            <p:nvSpPr>
              <p:cNvPr id="3" name="Tex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idx="1"/>
              </p:nvPr>
            </p:nvSpPr>
            <p:spPr>
              <a:blipFill rotWithShape="0">
                <a:blip r:embed="rId2"/>
                <a:stretch>
                  <a:fillRect t="-3797" b="-3038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69</a:t>
            </a:fld>
            <a:endParaRPr lang="en-US"/>
          </a:p>
        </p:txBody>
      </p:sp>
      <p:graphicFrame>
        <p:nvGraphicFramePr>
          <p:cNvPr id="9" name="Content Placeholder 8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64094185"/>
              </p:ext>
            </p:extLst>
          </p:nvPr>
        </p:nvGraphicFramePr>
        <p:xfrm>
          <a:off x="457200" y="1630363"/>
          <a:ext cx="4040188" cy="2963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2530932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algn="ctr"/>
            <a:r>
              <a:rPr lang="en-US" dirty="0" err="1"/>
              <a:t>Superprotonic</a:t>
            </a:r>
            <a:r>
              <a:rPr lang="en-US" dirty="0"/>
              <a:t> Phase Plasticity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752600" y="4816388"/>
            <a:ext cx="2895600" cy="273844"/>
          </a:xfrm>
        </p:spPr>
        <p:txBody>
          <a:bodyPr/>
          <a:lstStyle/>
          <a:p>
            <a:r>
              <a:rPr lang="en-US" dirty="0"/>
              <a:t>(</a:t>
            </a:r>
            <a:r>
              <a:rPr lang="en-US" dirty="0" err="1"/>
              <a:t>Kirpichnikova</a:t>
            </a:r>
            <a:r>
              <a:rPr lang="en-US" dirty="0"/>
              <a:t>, </a:t>
            </a:r>
            <a:r>
              <a:rPr lang="en-US" dirty="0" err="1"/>
              <a:t>Urusovskaya</a:t>
            </a:r>
            <a:r>
              <a:rPr lang="en-US" dirty="0"/>
              <a:t>, et al. 1995</a:t>
            </a:r>
            <a:r>
              <a:rPr lang="en-US" dirty="0" smtClean="0"/>
              <a:t>), (</a:t>
            </a:r>
            <a:r>
              <a:rPr lang="en-US" dirty="0">
                <a:hlinkClick r:id="rId2"/>
              </a:rPr>
              <a:t>http://www.jari.or.jp/Portals/0/jhfc/e/beginner/about_fc/index.html</a:t>
            </a:r>
            <a:r>
              <a:rPr lang="en-US" dirty="0"/>
              <a:t> 2010)</a:t>
            </a:r>
          </a:p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7</a:t>
            </a:fld>
            <a:endParaRPr lang="en-US"/>
          </a:p>
        </p:txBody>
      </p:sp>
      <p:pic>
        <p:nvPicPr>
          <p:cNvPr id="7" name="Content Placeholder 5"/>
          <p:cNvPicPr>
            <a:picLocks noGrp="1" noChangeAspect="1"/>
          </p:cNvPicPr>
          <p:nvPr>
            <p:ph sz="half" idx="1"/>
          </p:nvPr>
        </p:nvPicPr>
        <p:blipFill>
          <a:blip r:embed="rId3"/>
          <a:stretch>
            <a:fillRect/>
          </a:stretch>
        </p:blipFill>
        <p:spPr>
          <a:xfrm>
            <a:off x="457200" y="1999515"/>
            <a:ext cx="4038600" cy="1795344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>
          <a:xfrm>
            <a:off x="4325470" y="2832847"/>
            <a:ext cx="201706" cy="654424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/>
          <p:cNvSpPr txBox="1"/>
          <p:nvPr/>
        </p:nvSpPr>
        <p:spPr>
          <a:xfrm>
            <a:off x="1042902" y="1200151"/>
            <a:ext cx="29675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/>
              <a:t>Uniaxial </a:t>
            </a:r>
            <a:r>
              <a:rPr lang="en-US" b="1" u="sng" dirty="0" smtClean="0"/>
              <a:t>Compression Testing</a:t>
            </a:r>
            <a:endParaRPr lang="en-US" b="1" u="sng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/>
              <p:cNvSpPr txBox="1"/>
              <p:nvPr/>
            </p:nvSpPr>
            <p:spPr>
              <a:xfrm>
                <a:off x="1318426" y="2526642"/>
                <a:ext cx="2416495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=147℃±5×</m:t>
                      </m:r>
                      <m:sSup>
                        <m:sSupPr>
                          <m:ctrlP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10</m:t>
                          </m:r>
                        </m:e>
                        <m:sup>
                          <m:r>
                            <a:rPr lang="en-US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−2</m:t>
                          </m:r>
                        </m:sup>
                      </m:sSup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𝐾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0" name="TextBox 9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18426" y="2526642"/>
                <a:ext cx="2416495" cy="276999"/>
              </a:xfrm>
              <a:prstGeom prst="rect">
                <a:avLst/>
              </a:prstGeom>
              <a:blipFill rotWithShape="0">
                <a:blip r:embed="rId4"/>
                <a:stretch>
                  <a:fillRect l="-1763" t="-4348" r="-1763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Picture 6" descr="Cell Configuration"/>
          <p:cNvPicPr>
            <a:picLocks noGrp="1" noChangeAspect="1" noChangeArrowheads="1"/>
          </p:cNvPicPr>
          <p:nvPr>
            <p:ph sz="half" idx="2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1719262"/>
            <a:ext cx="4038600" cy="23558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extBox 11"/>
          <p:cNvSpPr txBox="1"/>
          <p:nvPr/>
        </p:nvSpPr>
        <p:spPr>
          <a:xfrm>
            <a:off x="5659307" y="1200151"/>
            <a:ext cx="20163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u="sng" dirty="0" smtClean="0"/>
              <a:t>Fuel Cell Schematic</a:t>
            </a:r>
            <a:endParaRPr lang="en-US" b="1" u="sng" dirty="0"/>
          </a:p>
        </p:txBody>
      </p:sp>
      <p:sp>
        <p:nvSpPr>
          <p:cNvPr id="3" name="Rectangle 2"/>
          <p:cNvSpPr/>
          <p:nvPr/>
        </p:nvSpPr>
        <p:spPr>
          <a:xfrm>
            <a:off x="690282" y="1493261"/>
            <a:ext cx="313348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ctr"/>
            <a:r>
              <a:rPr lang="en-US" dirty="0"/>
              <a:t>2.5 x 3 x 10 mm specimens</a:t>
            </a:r>
          </a:p>
        </p:txBody>
      </p:sp>
    </p:spTree>
    <p:extLst>
      <p:ext uri="{BB962C8B-B14F-4D97-AF65-F5344CB8AC3E}">
        <p14:creationId xmlns:p14="http://schemas.microsoft.com/office/powerpoint/2010/main" val="3952089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en-US" sz="3200" dirty="0" smtClean="0"/>
              <a:t>Time Dependent Deformation (Creep)</a:t>
            </a:r>
            <a:endParaRPr lang="en-US" sz="320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(adapted from </a:t>
            </a:r>
            <a:r>
              <a:rPr lang="en-US" dirty="0" smtClean="0">
                <a:hlinkClick r:id="rId2"/>
              </a:rPr>
              <a:t>https</a:t>
            </a:r>
            <a:r>
              <a:rPr lang="en-US" dirty="0">
                <a:hlinkClick r:id="rId2"/>
              </a:rPr>
              <a:t>://</a:t>
            </a:r>
            <a:r>
              <a:rPr lang="en-US" dirty="0" smtClean="0">
                <a:hlinkClick r:id="rId2"/>
              </a:rPr>
              <a:t>commons.wikimedia.org/wiki/File:3StageCreep.svg</a:t>
            </a:r>
            <a:r>
              <a:rPr lang="en-US" dirty="0" smtClean="0"/>
              <a:t> 2009)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8</a:t>
            </a:fld>
            <a:endParaRPr lang="en-US"/>
          </a:p>
        </p:txBody>
      </p:sp>
      <p:pic>
        <p:nvPicPr>
          <p:cNvPr id="1026" name="Picture 2" descr="https://upload.wikimedia.org/wikipedia/commons/thumb/4/4d/3StageCreep.svg/2000px-3StageCreep.svg.png"/>
          <p:cNvPicPr>
            <a:picLocks noGrp="1" noChangeAspect="1" noChangeArrowheads="1"/>
          </p:cNvPicPr>
          <p:nvPr>
            <p:ph sz="half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703781"/>
            <a:ext cx="4038600" cy="2386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Content Placeholder 3"/>
              <p:cNvSpPr>
                <a:spLocks noGrp="1"/>
              </p:cNvSpPr>
              <p:nvPr>
                <p:ph sz="half" idx="2"/>
              </p:nvPr>
            </p:nvSpPr>
            <p:spPr/>
            <p:txBody>
              <a:bodyPr>
                <a:normAutofit/>
              </a:bodyPr>
              <a:lstStyle/>
              <a:p>
                <a:pPr marL="0" indent="0" algn="ctr">
                  <a:buNone/>
                </a:pPr>
                <a:endParaRPr lang="en-US" u="sng" dirty="0" smtClean="0"/>
              </a:p>
              <a:p>
                <a:pPr marL="0" indent="0" algn="ctr">
                  <a:buNone/>
                </a:pPr>
                <a:r>
                  <a:rPr lang="en-US" u="sng" dirty="0" smtClean="0"/>
                  <a:t>Secondary Creep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𝜖</m:t>
                              </m:r>
                            </m:e>
                          </m:acc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𝑠𝑠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𝛼</m:t>
                      </m:r>
                      <m:sSup>
                        <m:sSupPr>
                          <m:ctrlP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  <m:sup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sup>
                      </m:sSup>
                      <m:sSup>
                        <m:sSupPr>
                          <m:ctrlP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−</m:t>
                          </m:r>
                          <m:f>
                            <m:fPr>
                              <m:type m:val="lin"/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𝑄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en-US" sz="20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  <m:sub>
                                  <m:r>
                                    <a:rPr lang="en-US" sz="2000" b="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𝐵</m:t>
                                  </m:r>
                                </m:sub>
                              </m:s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  <a:ea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</m:sup>
                      </m:sSup>
                    </m:oMath>
                  </m:oMathPara>
                </a14:m>
                <a:endParaRPr lang="en-US" dirty="0" smtClean="0"/>
              </a:p>
              <a:p>
                <a:pPr marL="0" indent="0" algn="ctr">
                  <a:buNone/>
                </a:pPr>
                <a:endParaRPr lang="en-US" dirty="0"/>
              </a:p>
              <a:p>
                <a:pPr marL="0" indent="0" algn="ctr">
                  <a:buNone/>
                </a:pPr>
                <a:r>
                  <a:rPr lang="en-US" u="sng" dirty="0" smtClean="0"/>
                  <a:t>Log-Log Fitting</a:t>
                </a:r>
              </a:p>
              <a:p>
                <a:pPr marL="0" indent="0" algn="ctr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unc>
                        <m:funcPr>
                          <m:ctrlPr>
                            <a:rPr lang="en-US" sz="200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000" i="0" smtClean="0">
                              <a:latin typeface="Cambria Math" panose="02040503050406030204" pitchFamily="18" charset="0"/>
                            </a:rPr>
                            <m:t>ln</m:t>
                          </m:r>
                        </m:fName>
                        <m:e>
                          <m:sSub>
                            <m:sSubPr>
                              <m:ctrlPr>
                                <a:rPr lang="en-US" sz="200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̇"/>
                                  <m:ctrlPr>
                                    <a:rPr lang="en-US" sz="20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2000" i="1" smtClean="0">
                                      <a:latin typeface="Cambria Math" panose="02040503050406030204" pitchFamily="18" charset="0"/>
                                      <a:ea typeface="Cambria Math" panose="02040503050406030204" pitchFamily="18" charset="0"/>
                                    </a:rPr>
                                    <m:t>𝜖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𝑠𝑠</m:t>
                              </m:r>
                            </m:sub>
                          </m:sSub>
                        </m:e>
                      </m:func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func>
                        <m:func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000" b="0" i="0" smtClean="0">
                              <a:latin typeface="Cambria Math" panose="02040503050406030204" pitchFamily="18" charset="0"/>
                            </a:rPr>
                            <m:t>ln</m:t>
                          </m:r>
                        </m:fName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𝛼</m:t>
                          </m:r>
                        </m:e>
                      </m:func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𝑛</m:t>
                      </m:r>
                      <m:func>
                        <m:func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funcPr>
                        <m:fName>
                          <m:r>
                            <m:rPr>
                              <m:sty m:val="p"/>
                            </m:rPr>
                            <a:rPr lang="en-US" sz="2000" b="0" i="0" smtClean="0">
                              <a:latin typeface="Cambria Math" panose="02040503050406030204" pitchFamily="18" charset="0"/>
                            </a:rPr>
                            <m:t>ln</m:t>
                          </m:r>
                        </m:fName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𝜎</m:t>
                          </m:r>
                        </m:e>
                      </m:func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−</m:t>
                      </m:r>
                      <m:d>
                        <m:d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𝑄</m:t>
                              </m:r>
                            </m:num>
                            <m:den>
                              <m:sSub>
                                <m:sSubPr>
                                  <m:ctrlPr>
                                    <a:rPr lang="en-US" sz="20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2000" b="0" i="1" smtClean="0">
                                      <a:latin typeface="Cambria Math" panose="02040503050406030204" pitchFamily="18" charset="0"/>
                                    </a:rPr>
                                    <m:t>𝑘</m:t>
                                  </m:r>
                                </m:e>
                                <m:sub>
                                  <m:r>
                                    <a:rPr lang="en-US" sz="2000" b="0" i="1" smtClean="0"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</m:sub>
                              </m:sSub>
                            </m:den>
                          </m:f>
                        </m:e>
                      </m:d>
                      <m:d>
                        <m:d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num>
                            <m:den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Content Placeholder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sz="half" idx="2"/>
              </p:nvPr>
            </p:nvSpPr>
            <p:spPr>
              <a:blipFill rotWithShape="0"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/>
          <p:cNvSpPr txBox="1"/>
          <p:nvPr/>
        </p:nvSpPr>
        <p:spPr>
          <a:xfrm>
            <a:off x="726141" y="3851266"/>
            <a:ext cx="774571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1100" dirty="0" smtClean="0"/>
              <a:t>Start Time</a:t>
            </a:r>
            <a:endParaRPr lang="en-US" sz="1100" dirty="0"/>
          </a:p>
        </p:txBody>
      </p:sp>
      <p:sp>
        <p:nvSpPr>
          <p:cNvPr id="12" name="TextBox 11"/>
          <p:cNvSpPr txBox="1"/>
          <p:nvPr/>
        </p:nvSpPr>
        <p:spPr>
          <a:xfrm>
            <a:off x="1786" y="3176374"/>
            <a:ext cx="910827" cy="2616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1100" dirty="0" smtClean="0"/>
              <a:t>Elastic Strain</a:t>
            </a:r>
            <a:endParaRPr lang="en-US" sz="1100" dirty="0"/>
          </a:p>
        </p:txBody>
      </p:sp>
      <p:sp>
        <p:nvSpPr>
          <p:cNvPr id="11" name="TextBox 10"/>
          <p:cNvSpPr txBox="1"/>
          <p:nvPr/>
        </p:nvSpPr>
        <p:spPr>
          <a:xfrm>
            <a:off x="993284" y="1704528"/>
            <a:ext cx="2966432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cxnSp>
        <p:nvCxnSpPr>
          <p:cNvPr id="15" name="Straight Connector 14"/>
          <p:cNvCxnSpPr/>
          <p:nvPr/>
        </p:nvCxnSpPr>
        <p:spPr>
          <a:xfrm>
            <a:off x="2476500" y="2807208"/>
            <a:ext cx="206188" cy="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2676945" y="2752344"/>
            <a:ext cx="0" cy="54864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1150207" y="3289542"/>
            <a:ext cx="70100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 smtClean="0"/>
              <a:t>Primary</a:t>
            </a:r>
            <a:endParaRPr lang="en-US" sz="1100" dirty="0"/>
          </a:p>
        </p:txBody>
      </p:sp>
      <p:sp>
        <p:nvSpPr>
          <p:cNvPr id="24" name="TextBox 23"/>
          <p:cNvSpPr txBox="1"/>
          <p:nvPr/>
        </p:nvSpPr>
        <p:spPr>
          <a:xfrm>
            <a:off x="2121994" y="3289542"/>
            <a:ext cx="8212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 smtClean="0"/>
              <a:t>Secondary</a:t>
            </a:r>
            <a:endParaRPr lang="en-US" sz="1100" dirty="0"/>
          </a:p>
        </p:txBody>
      </p:sp>
      <p:sp>
        <p:nvSpPr>
          <p:cNvPr id="25" name="TextBox 24"/>
          <p:cNvSpPr txBox="1"/>
          <p:nvPr/>
        </p:nvSpPr>
        <p:spPr>
          <a:xfrm>
            <a:off x="3398639" y="3289542"/>
            <a:ext cx="82123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 smtClean="0"/>
              <a:t>Tertiary</a:t>
            </a:r>
            <a:endParaRPr lang="en-US" sz="1100" dirty="0"/>
          </a:p>
        </p:txBody>
      </p:sp>
      <p:sp>
        <p:nvSpPr>
          <p:cNvPr id="26" name="TextBox 25"/>
          <p:cNvSpPr txBox="1"/>
          <p:nvPr/>
        </p:nvSpPr>
        <p:spPr>
          <a:xfrm>
            <a:off x="1999729" y="2128137"/>
            <a:ext cx="953541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dirty="0" smtClean="0"/>
              <a:t>Steady State Regime</a:t>
            </a:r>
            <a:endParaRPr lang="en-US" sz="1100" dirty="0"/>
          </a:p>
        </p:txBody>
      </p:sp>
    </p:spTree>
    <p:extLst>
      <p:ext uri="{BB962C8B-B14F-4D97-AF65-F5344CB8AC3E}">
        <p14:creationId xmlns:p14="http://schemas.microsoft.com/office/powerpoint/2010/main" val="3686169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err="1" smtClean="0"/>
              <a:t>Kislitsyn</a:t>
            </a:r>
            <a:r>
              <a:rPr lang="en-US" dirty="0" smtClean="0"/>
              <a:t> CHS Creep Tests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r>
              <a:rPr lang="en-US" dirty="0" err="1" smtClean="0"/>
              <a:t>Uniaxially</a:t>
            </a:r>
            <a:r>
              <a:rPr lang="en-US" dirty="0" smtClean="0"/>
              <a:t> pressed powder to form thin disc specimens</a:t>
            </a:r>
          </a:p>
          <a:p>
            <a:endParaRPr lang="en-US" dirty="0" smtClean="0"/>
          </a:p>
          <a:p>
            <a:r>
              <a:rPr lang="en-US" dirty="0" smtClean="0"/>
              <a:t>Specimens deformed with fixed nominal stress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(adapted from </a:t>
            </a:r>
            <a:r>
              <a:rPr lang="en-US" dirty="0" smtClean="0">
                <a:hlinkClick r:id="rId2"/>
              </a:rPr>
              <a:t>https</a:t>
            </a:r>
            <a:r>
              <a:rPr lang="en-US" dirty="0">
                <a:hlinkClick r:id="rId2"/>
              </a:rPr>
              <a:t>://</a:t>
            </a:r>
            <a:r>
              <a:rPr lang="en-US" dirty="0" smtClean="0">
                <a:hlinkClick r:id="rId2"/>
              </a:rPr>
              <a:t>commons.wikimedia.org/wiki/File:Thermomechanical_analyzer.png</a:t>
            </a:r>
            <a:r>
              <a:rPr lang="en-US" dirty="0" smtClean="0"/>
              <a:t> 2008)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51C7006-7120-F341-A188-F97DDD913081}" type="slidenum">
              <a:rPr lang="en-US" smtClean="0"/>
              <a:t>9</a:t>
            </a:fld>
            <a:endParaRPr lang="en-US"/>
          </a:p>
        </p:txBody>
      </p:sp>
      <p:pic>
        <p:nvPicPr>
          <p:cNvPr id="2050" name="Picture 2" descr="https://upload.wikimedia.org/wikipedia/commons/b/b9/Thermomechanical_analyzer.png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5032" y="1200150"/>
            <a:ext cx="3324936" cy="33940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/>
          <p:cNvSpPr txBox="1"/>
          <p:nvPr/>
        </p:nvSpPr>
        <p:spPr>
          <a:xfrm>
            <a:off x="7046259" y="3723946"/>
            <a:ext cx="878541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dirty="0" smtClean="0"/>
              <a:t>Sample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7126941" y="3101488"/>
            <a:ext cx="1004047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dirty="0" smtClean="0"/>
              <a:t>Furnace</a:t>
            </a:r>
            <a:endParaRPr 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6682154" y="2344797"/>
            <a:ext cx="1647813" cy="32004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6506307" y="2430557"/>
            <a:ext cx="182880" cy="108853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7093683" y="1987092"/>
            <a:ext cx="1004047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dirty="0" smtClean="0"/>
              <a:t>LVDT</a:t>
            </a:r>
            <a:endParaRPr 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7093682" y="1499580"/>
            <a:ext cx="1415577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dirty="0" smtClean="0"/>
              <a:t>Linear Motor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4240307" y="3723946"/>
            <a:ext cx="1550254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dirty="0" smtClean="0"/>
              <a:t>Thermocouple</a:t>
            </a:r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4589928" y="1131689"/>
            <a:ext cx="3818965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u="sng" dirty="0" smtClean="0"/>
              <a:t>Thermomechanical Analyzer Schematic</a:t>
            </a:r>
            <a:endParaRPr lang="en-US" u="sng" dirty="0"/>
          </a:p>
        </p:txBody>
      </p:sp>
    </p:spTree>
    <p:extLst>
      <p:ext uri="{BB962C8B-B14F-4D97-AF65-F5344CB8AC3E}">
        <p14:creationId xmlns:p14="http://schemas.microsoft.com/office/powerpoint/2010/main" val="213989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itle Screens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Content: Meta Info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Fancy Pictures">
  <a:themeElements>
    <a:clrScheme name="UT Theme 2013-10-16">
      <a:dk1>
        <a:srgbClr val="3D3D3F"/>
      </a:dk1>
      <a:lt1>
        <a:srgbClr val="FFFFFF"/>
      </a:lt1>
      <a:dk2>
        <a:srgbClr val="515151"/>
      </a:dk2>
      <a:lt2>
        <a:srgbClr val="EBE7DA"/>
      </a:lt2>
      <a:accent1>
        <a:srgbClr val="416884"/>
      </a:accent1>
      <a:accent2>
        <a:srgbClr val="60376B"/>
      </a:accent2>
      <a:accent3>
        <a:srgbClr val="F82D31"/>
      </a:accent3>
      <a:accent4>
        <a:srgbClr val="FA6F1C"/>
      </a:accent4>
      <a:accent5>
        <a:srgbClr val="A8BE4A"/>
      </a:accent5>
      <a:accent6>
        <a:srgbClr val="4A8370"/>
      </a:accent6>
      <a:hlink>
        <a:srgbClr val="0D4467"/>
      </a:hlink>
      <a:folHlink>
        <a:srgbClr val="33547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Charts">
  <a:themeElements>
    <a:clrScheme name="UT Theme 2013-10-16">
      <a:dk1>
        <a:srgbClr val="3D3D3F"/>
      </a:dk1>
      <a:lt1>
        <a:srgbClr val="FFFFFF"/>
      </a:lt1>
      <a:dk2>
        <a:srgbClr val="515151"/>
      </a:dk2>
      <a:lt2>
        <a:srgbClr val="EBE7DA"/>
      </a:lt2>
      <a:accent1>
        <a:srgbClr val="416884"/>
      </a:accent1>
      <a:accent2>
        <a:srgbClr val="60376B"/>
      </a:accent2>
      <a:accent3>
        <a:srgbClr val="F82D31"/>
      </a:accent3>
      <a:accent4>
        <a:srgbClr val="FA6F1C"/>
      </a:accent4>
      <a:accent5>
        <a:srgbClr val="A8BE4A"/>
      </a:accent5>
      <a:accent6>
        <a:srgbClr val="4A8370"/>
      </a:accent6>
      <a:hlink>
        <a:srgbClr val="0D4467"/>
      </a:hlink>
      <a:folHlink>
        <a:srgbClr val="33547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8721</TotalTime>
  <Words>2117</Words>
  <Application>Microsoft Office PowerPoint</Application>
  <PresentationFormat>On-screen Show (16:9)</PresentationFormat>
  <Paragraphs>657</Paragraphs>
  <Slides>69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69</vt:i4>
      </vt:variant>
    </vt:vector>
  </HeadingPairs>
  <TitlesOfParts>
    <vt:vector size="77" baseType="lpstr">
      <vt:lpstr>Arial</vt:lpstr>
      <vt:lpstr>Calibri</vt:lpstr>
      <vt:lpstr>Cambria Math</vt:lpstr>
      <vt:lpstr>Georgia</vt:lpstr>
      <vt:lpstr>Title Screens</vt:lpstr>
      <vt:lpstr>Content: Meta Info</vt:lpstr>
      <vt:lpstr>Fancy Pictures</vt:lpstr>
      <vt:lpstr>Charts</vt:lpstr>
      <vt:lpstr>Temperature Dependent Mechanical Behavior of Solid Acids</vt:lpstr>
      <vt:lpstr>Solid Acids – an introduction</vt:lpstr>
      <vt:lpstr>Fuel Cell (FC) Operation</vt:lpstr>
      <vt:lpstr>Solid Acid Use in FCs</vt:lpstr>
      <vt:lpstr>Solid Acids (Acid Salts)</vt:lpstr>
      <vt:lpstr>CHS Superprotonic Transition</vt:lpstr>
      <vt:lpstr>Superprotonic Phase Plasticity</vt:lpstr>
      <vt:lpstr>Time Dependent Deformation (Creep)</vt:lpstr>
      <vt:lpstr>Kislitsyn CHS Creep Tests</vt:lpstr>
      <vt:lpstr>Kislitsyn CHS Results</vt:lpstr>
      <vt:lpstr>Small Strain &amp; Aspect Ratio</vt:lpstr>
      <vt:lpstr>Another Approach Needed</vt:lpstr>
      <vt:lpstr>References</vt:lpstr>
      <vt:lpstr>The Characterization of Steady State Creep via Nanoindentation</vt:lpstr>
      <vt:lpstr>Nanoindentation</vt:lpstr>
      <vt:lpstr>Time-Independent Models</vt:lpstr>
      <vt:lpstr>Mechanical Testing</vt:lpstr>
      <vt:lpstr>Compression vs. Indentation</vt:lpstr>
      <vt:lpstr>Impression Creep</vt:lpstr>
      <vt:lpstr>Hill: Elastic-Perfectly Plastic Cavity</vt:lpstr>
      <vt:lpstr>Johnson: Expanding Cavity Model (ECM)</vt:lpstr>
      <vt:lpstr>Johnson: ECM</vt:lpstr>
      <vt:lpstr>Johnson Relation</vt:lpstr>
      <vt:lpstr>Elastic-Perfectly Plastic ECM</vt:lpstr>
      <vt:lpstr>Building Towards Creep</vt:lpstr>
      <vt:lpstr>Steady-State, Multiaxial Stress Creep</vt:lpstr>
      <vt:lpstr>Creeping Spherical Pressure Vessel in Infinite Medium</vt:lpstr>
      <vt:lpstr>My Creep Indentation Model</vt:lpstr>
      <vt:lpstr>Bower’s Analysis</vt:lpstr>
      <vt:lpstr>Tabulated Bower Coefficients</vt:lpstr>
      <vt:lpstr>Chu &amp; Li Experiments</vt:lpstr>
      <vt:lpstr>Flat Punch Results</vt:lpstr>
      <vt:lpstr>Su: Amorphous Selenium Experiments</vt:lpstr>
      <vt:lpstr>Berkovich Results</vt:lpstr>
      <vt:lpstr>High Purity Indium: n_uniaxial=7.71</vt:lpstr>
      <vt:lpstr>Indium Results Comparison</vt:lpstr>
      <vt:lpstr>α∕β Parameter</vt:lpstr>
      <vt:lpstr>α∕β Comparison</vt:lpstr>
      <vt:lpstr>Measurement &amp; Analysis of Superprotonic CHS Mechanical Properties</vt:lpstr>
      <vt:lpstr>Raw CHS Synthesis/Processing</vt:lpstr>
      <vt:lpstr>CHS Thermodynamic Stability</vt:lpstr>
      <vt:lpstr>Compressive Creep Testing</vt:lpstr>
      <vt:lpstr>Uniaxial Sample Fabrication</vt:lpstr>
      <vt:lpstr>Sub-Superprotonic: ϵ ̇_nominal=〖10〗^(-4) s^(-1)</vt:lpstr>
      <vt:lpstr>Sub-superprotonic Deformation</vt:lpstr>
      <vt:lpstr>Superprotonic CHS CDR Data Initial</vt:lpstr>
      <vt:lpstr>CDR Data Initial - Analysis</vt:lpstr>
      <vt:lpstr>Superprotonic CHS VDR Data</vt:lpstr>
      <vt:lpstr>Uniaxial VDR Creep Analysis</vt:lpstr>
      <vt:lpstr>Superprotonic CDR Data Full</vt:lpstr>
      <vt:lpstr>Uniaxial CDR Creep Analysis</vt:lpstr>
      <vt:lpstr>CHS Activation Energy</vt:lpstr>
      <vt:lpstr>Indentation Specimen Polishing</vt:lpstr>
      <vt:lpstr>Area Function</vt:lpstr>
      <vt:lpstr>Nanoindentation Test Methods</vt:lpstr>
      <vt:lpstr>CSR 145°C Data</vt:lpstr>
      <vt:lpstr>CSR 150°C Data</vt:lpstr>
      <vt:lpstr>CSR 160°C Data</vt:lpstr>
      <vt:lpstr>CSR Stress Exponent Results</vt:lpstr>
      <vt:lpstr>CSR Activation Energy</vt:lpstr>
      <vt:lpstr>Full Creep Comparison</vt:lpstr>
      <vt:lpstr>CSR Young’s Modulus</vt:lpstr>
      <vt:lpstr>References</vt:lpstr>
      <vt:lpstr>Final Conclusions</vt:lpstr>
      <vt:lpstr>Solid Acid Creep Behavior</vt:lpstr>
      <vt:lpstr>Indentation Measured Creep</vt:lpstr>
      <vt:lpstr>Acknowledgements</vt:lpstr>
      <vt:lpstr>PowerPoint Presentation</vt:lpstr>
      <vt:lpstr>PowerPoint Presentation</vt:lpstr>
    </vt:vector>
  </TitlesOfParts>
  <Manager/>
  <Company>University of Tennessee</Company>
  <LinksUpToDate>false</LinksUpToDate>
  <SharedDoc>false</SharedDoc>
  <HyperlinkBase/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UT PowerPoint Template 2015 ver 1</dc:title>
  <dc:subject/>
  <dc:creator>PharrMC</dc:creator>
  <cp:keywords/>
  <dc:description/>
  <cp:lastModifiedBy>Ryan Ginder</cp:lastModifiedBy>
  <cp:revision>493</cp:revision>
  <dcterms:created xsi:type="dcterms:W3CDTF">2014-12-02T19:58:44Z</dcterms:created>
  <dcterms:modified xsi:type="dcterms:W3CDTF">2016-10-06T22:54:03Z</dcterms:modified>
  <cp:category/>
</cp:coreProperties>
</file>